
<file path=[Content_Types].xml><?xml version="1.0" encoding="utf-8"?>
<Types xmlns="http://schemas.openxmlformats.org/package/2006/content-types">
  <Default Extension="png" ContentType="image/png"/>
  <Default Extension="emf" ContentType="image/x-emf"/>
  <Default Extension="jpeg" ContentType="image/jpe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sldIdLst>
    <p:sldId id="256" r:id="rId2"/>
    <p:sldId id="259" r:id="rId3"/>
    <p:sldId id="260" r:id="rId4"/>
    <p:sldId id="261" r:id="rId5"/>
    <p:sldId id="262" r:id="rId6"/>
    <p:sldId id="269" r:id="rId7"/>
    <p:sldId id="270" r:id="rId8"/>
    <p:sldId id="271" r:id="rId9"/>
    <p:sldId id="272" r:id="rId10"/>
    <p:sldId id="279" r:id="rId11"/>
    <p:sldId id="280" r:id="rId12"/>
    <p:sldId id="281" r:id="rId13"/>
    <p:sldId id="274" r:id="rId14"/>
    <p:sldId id="275" r:id="rId15"/>
    <p:sldId id="276" r:id="rId16"/>
    <p:sldId id="277" r:id="rId17"/>
  </p:sldIdLst>
  <p:sldSz cx="12192000" cy="6858000"/>
  <p:notesSz cx="6858000" cy="9144000"/>
  <p:defaultTextStyle>
    <a:defPPr>
      <a:defRPr lang="zh-CN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B71754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5987" autoAdjust="0"/>
    <p:restoredTop sz="94660"/>
  </p:normalViewPr>
  <p:slideViewPr>
    <p:cSldViewPr snapToGrid="0">
      <p:cViewPr>
        <p:scale>
          <a:sx n="75" d="100"/>
          <a:sy n="75" d="100"/>
        </p:scale>
        <p:origin x="1890" y="936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presProps" Target="presProps.xml"/><Relationship Id="rId3" Type="http://schemas.openxmlformats.org/officeDocument/2006/relationships/slide" Target="slides/slide2.xml"/><Relationship Id="rId21" Type="http://schemas.openxmlformats.org/officeDocument/2006/relationships/tableStyles" Target="tableStyles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theme" Target="theme/theme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10" Type="http://schemas.openxmlformats.org/officeDocument/2006/relationships/slide" Target="slides/slide9.xml"/><Relationship Id="rId19" Type="http://schemas.openxmlformats.org/officeDocument/2006/relationships/viewProps" Target="viewProps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/Relationship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 smtClean="0"/>
              <a:t>单击此处编辑母版副标题样式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997B5FA-0921-464F-AAE1-844C04324D75}" type="datetimeFigureOut">
              <a:rPr lang="zh-CN" altLang="en-US" smtClean="0"/>
              <a:t>2020/1/7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65CE74E-AB26-4998-AD42-012C4C1AD076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051827620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997B5FA-0921-464F-AAE1-844C04324D75}" type="datetimeFigureOut">
              <a:rPr lang="zh-CN" altLang="en-US" smtClean="0"/>
              <a:t>2020/1/7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65CE74E-AB26-4998-AD42-012C4C1AD076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188717747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垂直排列标题与&#10;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997B5FA-0921-464F-AAE1-844C04324D75}" type="datetimeFigureOut">
              <a:rPr lang="zh-CN" altLang="en-US" smtClean="0"/>
              <a:t>2020/1/7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65CE74E-AB26-4998-AD42-012C4C1AD076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025501431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997B5FA-0921-464F-AAE1-844C04324D75}" type="datetimeFigureOut">
              <a:rPr lang="zh-CN" altLang="en-US" smtClean="0"/>
              <a:t>2020/1/7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65CE74E-AB26-4998-AD42-012C4C1AD076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598653943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997B5FA-0921-464F-AAE1-844C04324D75}" type="datetimeFigureOut">
              <a:rPr lang="zh-CN" altLang="en-US" smtClean="0"/>
              <a:t>2020/1/7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65CE74E-AB26-4998-AD42-012C4C1AD076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612184157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997B5FA-0921-464F-AAE1-844C04324D75}" type="datetimeFigureOut">
              <a:rPr lang="zh-CN" altLang="en-US" smtClean="0"/>
              <a:t>2020/1/7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65CE74E-AB26-4998-AD42-012C4C1AD076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905825717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997B5FA-0921-464F-AAE1-844C04324D75}" type="datetimeFigureOut">
              <a:rPr lang="zh-CN" altLang="en-US" smtClean="0"/>
              <a:t>2020/1/7</a:t>
            </a:fld>
            <a:endParaRPr lang="zh-CN" altLang="en-US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65CE74E-AB26-4998-AD42-012C4C1AD076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68117047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997B5FA-0921-464F-AAE1-844C04324D75}" type="datetimeFigureOut">
              <a:rPr lang="zh-CN" altLang="en-US" smtClean="0"/>
              <a:t>2020/1/7</a:t>
            </a:fld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65CE74E-AB26-4998-AD42-012C4C1AD076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764406021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997B5FA-0921-464F-AAE1-844C04324D75}" type="datetimeFigureOut">
              <a:rPr lang="zh-CN" altLang="en-US" smtClean="0"/>
              <a:t>2020/1/7</a:t>
            </a:fld>
            <a:endParaRPr lang="zh-CN" altLang="en-US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65CE74E-AB26-4998-AD42-012C4C1AD076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76523006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997B5FA-0921-464F-AAE1-844C04324D75}" type="datetimeFigureOut">
              <a:rPr lang="zh-CN" altLang="en-US" smtClean="0"/>
              <a:t>2020/1/7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65CE74E-AB26-4998-AD42-012C4C1AD076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694758376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997B5FA-0921-464F-AAE1-844C04324D75}" type="datetimeFigureOut">
              <a:rPr lang="zh-CN" altLang="en-US" smtClean="0"/>
              <a:t>2020/1/7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65CE74E-AB26-4998-AD42-012C4C1AD076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77805659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占位符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D997B5FA-0921-464F-AAE1-844C04324D75}" type="datetimeFigureOut">
              <a:rPr lang="zh-CN" altLang="en-US" smtClean="0"/>
              <a:t>2020/1/7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565CE74E-AB26-4998-AD42-012C4C1AD076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00309403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emf"/><Relationship Id="rId1" Type="http://schemas.openxmlformats.org/officeDocument/2006/relationships/slideLayout" Target="../slideLayouts/slideLayout7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emf"/><Relationship Id="rId1" Type="http://schemas.openxmlformats.org/officeDocument/2006/relationships/slideLayout" Target="../slideLayouts/slideLayout7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hyperlink" Target="http://www.51pptmoban.com/" TargetMode="External"/><Relationship Id="rId2" Type="http://schemas.openxmlformats.org/officeDocument/2006/relationships/hyperlink" Target="http://www.51pptmoban.com/shejishi/StephenZhu/" TargetMode="External"/><Relationship Id="rId1" Type="http://schemas.openxmlformats.org/officeDocument/2006/relationships/slideLayout" Target="../slideLayouts/slideLayout7.xml"/></Relationships>
</file>

<file path=ppt/slides/_rels/slide13.xml.rels><?xml version="1.0" encoding="UTF-8" standalone="yes"?>
<Relationships xmlns="http://schemas.openxmlformats.org/package/2006/relationships"><Relationship Id="rId13" Type="http://schemas.openxmlformats.org/officeDocument/2006/relationships/image" Target="../media/image13.png"/><Relationship Id="rId18" Type="http://schemas.openxmlformats.org/officeDocument/2006/relationships/image" Target="../media/image18.png"/><Relationship Id="rId26" Type="http://schemas.openxmlformats.org/officeDocument/2006/relationships/image" Target="../media/image26.png"/><Relationship Id="rId39" Type="http://schemas.openxmlformats.org/officeDocument/2006/relationships/image" Target="../media/image39.png"/><Relationship Id="rId21" Type="http://schemas.openxmlformats.org/officeDocument/2006/relationships/image" Target="../media/image21.png"/><Relationship Id="rId34" Type="http://schemas.openxmlformats.org/officeDocument/2006/relationships/image" Target="../media/image34.png"/><Relationship Id="rId42" Type="http://schemas.openxmlformats.org/officeDocument/2006/relationships/image" Target="../media/image42.png"/><Relationship Id="rId47" Type="http://schemas.openxmlformats.org/officeDocument/2006/relationships/image" Target="../media/image47.png"/><Relationship Id="rId7" Type="http://schemas.openxmlformats.org/officeDocument/2006/relationships/image" Target="../media/image7.png"/><Relationship Id="rId2" Type="http://schemas.openxmlformats.org/officeDocument/2006/relationships/image" Target="../media/image2.png"/><Relationship Id="rId16" Type="http://schemas.openxmlformats.org/officeDocument/2006/relationships/image" Target="../media/image16.png"/><Relationship Id="rId29" Type="http://schemas.openxmlformats.org/officeDocument/2006/relationships/image" Target="../media/image29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6.png"/><Relationship Id="rId11" Type="http://schemas.openxmlformats.org/officeDocument/2006/relationships/image" Target="../media/image11.png"/><Relationship Id="rId24" Type="http://schemas.openxmlformats.org/officeDocument/2006/relationships/image" Target="../media/image24.png"/><Relationship Id="rId32" Type="http://schemas.openxmlformats.org/officeDocument/2006/relationships/image" Target="../media/image32.png"/><Relationship Id="rId37" Type="http://schemas.openxmlformats.org/officeDocument/2006/relationships/image" Target="../media/image37.png"/><Relationship Id="rId40" Type="http://schemas.openxmlformats.org/officeDocument/2006/relationships/image" Target="../media/image40.png"/><Relationship Id="rId45" Type="http://schemas.openxmlformats.org/officeDocument/2006/relationships/image" Target="../media/image45.png"/><Relationship Id="rId5" Type="http://schemas.openxmlformats.org/officeDocument/2006/relationships/image" Target="../media/image5.png"/><Relationship Id="rId15" Type="http://schemas.openxmlformats.org/officeDocument/2006/relationships/image" Target="../media/image15.png"/><Relationship Id="rId23" Type="http://schemas.openxmlformats.org/officeDocument/2006/relationships/image" Target="../media/image23.png"/><Relationship Id="rId28" Type="http://schemas.openxmlformats.org/officeDocument/2006/relationships/image" Target="../media/image28.png"/><Relationship Id="rId36" Type="http://schemas.openxmlformats.org/officeDocument/2006/relationships/image" Target="../media/image36.png"/><Relationship Id="rId10" Type="http://schemas.openxmlformats.org/officeDocument/2006/relationships/image" Target="../media/image10.png"/><Relationship Id="rId19" Type="http://schemas.openxmlformats.org/officeDocument/2006/relationships/image" Target="../media/image19.png"/><Relationship Id="rId31" Type="http://schemas.openxmlformats.org/officeDocument/2006/relationships/image" Target="../media/image31.png"/><Relationship Id="rId44" Type="http://schemas.openxmlformats.org/officeDocument/2006/relationships/image" Target="../media/image44.png"/><Relationship Id="rId4" Type="http://schemas.openxmlformats.org/officeDocument/2006/relationships/image" Target="../media/image4.png"/><Relationship Id="rId9" Type="http://schemas.openxmlformats.org/officeDocument/2006/relationships/image" Target="../media/image9.png"/><Relationship Id="rId14" Type="http://schemas.openxmlformats.org/officeDocument/2006/relationships/image" Target="../media/image14.png"/><Relationship Id="rId22" Type="http://schemas.openxmlformats.org/officeDocument/2006/relationships/image" Target="../media/image22.png"/><Relationship Id="rId27" Type="http://schemas.openxmlformats.org/officeDocument/2006/relationships/image" Target="../media/image27.png"/><Relationship Id="rId30" Type="http://schemas.openxmlformats.org/officeDocument/2006/relationships/image" Target="../media/image30.png"/><Relationship Id="rId35" Type="http://schemas.openxmlformats.org/officeDocument/2006/relationships/image" Target="../media/image35.png"/><Relationship Id="rId43" Type="http://schemas.openxmlformats.org/officeDocument/2006/relationships/image" Target="../media/image43.png"/><Relationship Id="rId48" Type="http://schemas.openxmlformats.org/officeDocument/2006/relationships/image" Target="../media/image48.png"/><Relationship Id="rId8" Type="http://schemas.openxmlformats.org/officeDocument/2006/relationships/image" Target="../media/image8.png"/><Relationship Id="rId3" Type="http://schemas.openxmlformats.org/officeDocument/2006/relationships/image" Target="../media/image3.png"/><Relationship Id="rId12" Type="http://schemas.openxmlformats.org/officeDocument/2006/relationships/image" Target="../media/image12.png"/><Relationship Id="rId17" Type="http://schemas.openxmlformats.org/officeDocument/2006/relationships/image" Target="../media/image17.png"/><Relationship Id="rId25" Type="http://schemas.openxmlformats.org/officeDocument/2006/relationships/image" Target="../media/image25.png"/><Relationship Id="rId33" Type="http://schemas.openxmlformats.org/officeDocument/2006/relationships/image" Target="../media/image33.png"/><Relationship Id="rId38" Type="http://schemas.openxmlformats.org/officeDocument/2006/relationships/image" Target="../media/image38.png"/><Relationship Id="rId46" Type="http://schemas.openxmlformats.org/officeDocument/2006/relationships/image" Target="../media/image46.png"/><Relationship Id="rId20" Type="http://schemas.openxmlformats.org/officeDocument/2006/relationships/image" Target="../media/image20.png"/><Relationship Id="rId41" Type="http://schemas.openxmlformats.org/officeDocument/2006/relationships/image" Target="../media/image41.png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7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9.pn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7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7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reeform 5"/>
          <p:cNvSpPr>
            <a:spLocks noEditPoints="1"/>
          </p:cNvSpPr>
          <p:nvPr/>
        </p:nvSpPr>
        <p:spPr bwMode="auto">
          <a:xfrm>
            <a:off x="0" y="-27114"/>
            <a:ext cx="12192000" cy="6885114"/>
          </a:xfrm>
          <a:custGeom>
            <a:avLst/>
            <a:gdLst>
              <a:gd name="T0" fmla="*/ 1470 w 3000"/>
              <a:gd name="T1" fmla="*/ 1952 h 2000"/>
              <a:gd name="T2" fmla="*/ 1468 w 3000"/>
              <a:gd name="T3" fmla="*/ 1963 h 2000"/>
              <a:gd name="T4" fmla="*/ 1613 w 3000"/>
              <a:gd name="T5" fmla="*/ 1860 h 2000"/>
              <a:gd name="T6" fmla="*/ 1620 w 3000"/>
              <a:gd name="T7" fmla="*/ 1864 h 2000"/>
              <a:gd name="T8" fmla="*/ 1384 w 3000"/>
              <a:gd name="T9" fmla="*/ 1778 h 2000"/>
              <a:gd name="T10" fmla="*/ 1384 w 3000"/>
              <a:gd name="T11" fmla="*/ 1775 h 2000"/>
              <a:gd name="T12" fmla="*/ 1483 w 3000"/>
              <a:gd name="T13" fmla="*/ 1685 h 2000"/>
              <a:gd name="T14" fmla="*/ 1483 w 3000"/>
              <a:gd name="T15" fmla="*/ 1685 h 2000"/>
              <a:gd name="T16" fmla="*/ 2911 w 3000"/>
              <a:gd name="T17" fmla="*/ 0 h 2000"/>
              <a:gd name="T18" fmla="*/ 1605 w 3000"/>
              <a:gd name="T19" fmla="*/ 1660 h 2000"/>
              <a:gd name="T20" fmla="*/ 2385 w 3000"/>
              <a:gd name="T21" fmla="*/ 0 h 2000"/>
              <a:gd name="T22" fmla="*/ 2190 w 3000"/>
              <a:gd name="T23" fmla="*/ 0 h 2000"/>
              <a:gd name="T24" fmla="*/ 1535 w 3000"/>
              <a:gd name="T25" fmla="*/ 1670 h 2000"/>
              <a:gd name="T26" fmla="*/ 1535 w 3000"/>
              <a:gd name="T27" fmla="*/ 1669 h 2000"/>
              <a:gd name="T28" fmla="*/ 1829 w 3000"/>
              <a:gd name="T29" fmla="*/ 0 h 2000"/>
              <a:gd name="T30" fmla="*/ 1509 w 3000"/>
              <a:gd name="T31" fmla="*/ 1666 h 2000"/>
              <a:gd name="T32" fmla="*/ 1509 w 3000"/>
              <a:gd name="T33" fmla="*/ 1666 h 2000"/>
              <a:gd name="T34" fmla="*/ 1509 w 3000"/>
              <a:gd name="T35" fmla="*/ 0 h 2000"/>
              <a:gd name="T36" fmla="*/ 1480 w 3000"/>
              <a:gd name="T37" fmla="*/ 1665 h 2000"/>
              <a:gd name="T38" fmla="*/ 1003 w 3000"/>
              <a:gd name="T39" fmla="*/ 0 h 2000"/>
              <a:gd name="T40" fmla="*/ 1452 w 3000"/>
              <a:gd name="T41" fmla="*/ 1657 h 2000"/>
              <a:gd name="T42" fmla="*/ 830 w 3000"/>
              <a:gd name="T43" fmla="*/ 0 h 2000"/>
              <a:gd name="T44" fmla="*/ 1417 w 3000"/>
              <a:gd name="T45" fmla="*/ 1667 h 2000"/>
              <a:gd name="T46" fmla="*/ 1417 w 3000"/>
              <a:gd name="T47" fmla="*/ 1667 h 2000"/>
              <a:gd name="T48" fmla="*/ 91 w 3000"/>
              <a:gd name="T49" fmla="*/ 0 h 2000"/>
              <a:gd name="T50" fmla="*/ 0 w 3000"/>
              <a:gd name="T51" fmla="*/ 256 h 2000"/>
              <a:gd name="T52" fmla="*/ 1382 w 3000"/>
              <a:gd name="T53" fmla="*/ 1735 h 2000"/>
              <a:gd name="T54" fmla="*/ 0 w 3000"/>
              <a:gd name="T55" fmla="*/ 871 h 2000"/>
              <a:gd name="T56" fmla="*/ 1378 w 3000"/>
              <a:gd name="T57" fmla="*/ 1774 h 2000"/>
              <a:gd name="T58" fmla="*/ 0 w 3000"/>
              <a:gd name="T59" fmla="*/ 1607 h 2000"/>
              <a:gd name="T60" fmla="*/ 1370 w 3000"/>
              <a:gd name="T61" fmla="*/ 1814 h 2000"/>
              <a:gd name="T62" fmla="*/ 0 w 3000"/>
              <a:gd name="T63" fmla="*/ 1808 h 2000"/>
              <a:gd name="T64" fmla="*/ 262 w 3000"/>
              <a:gd name="T65" fmla="*/ 2000 h 2000"/>
              <a:gd name="T66" fmla="*/ 1386 w 3000"/>
              <a:gd name="T67" fmla="*/ 1844 h 2000"/>
              <a:gd name="T68" fmla="*/ 1114 w 3000"/>
              <a:gd name="T69" fmla="*/ 2000 h 2000"/>
              <a:gd name="T70" fmla="*/ 1375 w 3000"/>
              <a:gd name="T71" fmla="*/ 1886 h 2000"/>
              <a:gd name="T72" fmla="*/ 1291 w 3000"/>
              <a:gd name="T73" fmla="*/ 2000 h 2000"/>
              <a:gd name="T74" fmla="*/ 1390 w 3000"/>
              <a:gd name="T75" fmla="*/ 1923 h 2000"/>
              <a:gd name="T76" fmla="*/ 1370 w 3000"/>
              <a:gd name="T77" fmla="*/ 2000 h 2000"/>
              <a:gd name="T78" fmla="*/ 1384 w 3000"/>
              <a:gd name="T79" fmla="*/ 2000 h 2000"/>
              <a:gd name="T80" fmla="*/ 1429 w 3000"/>
              <a:gd name="T81" fmla="*/ 1975 h 2000"/>
              <a:gd name="T82" fmla="*/ 1424 w 3000"/>
              <a:gd name="T83" fmla="*/ 2000 h 2000"/>
              <a:gd name="T84" fmla="*/ 1467 w 3000"/>
              <a:gd name="T85" fmla="*/ 1965 h 2000"/>
              <a:gd name="T86" fmla="*/ 1491 w 3000"/>
              <a:gd name="T87" fmla="*/ 2000 h 2000"/>
              <a:gd name="T88" fmla="*/ 1496 w 3000"/>
              <a:gd name="T89" fmla="*/ 2000 h 2000"/>
              <a:gd name="T90" fmla="*/ 1522 w 3000"/>
              <a:gd name="T91" fmla="*/ 1979 h 2000"/>
              <a:gd name="T92" fmla="*/ 1557 w 3000"/>
              <a:gd name="T93" fmla="*/ 2000 h 2000"/>
              <a:gd name="T94" fmla="*/ 1552 w 3000"/>
              <a:gd name="T95" fmla="*/ 1971 h 2000"/>
              <a:gd name="T96" fmla="*/ 1595 w 3000"/>
              <a:gd name="T97" fmla="*/ 2000 h 2000"/>
              <a:gd name="T98" fmla="*/ 1578 w 3000"/>
              <a:gd name="T99" fmla="*/ 1957 h 2000"/>
              <a:gd name="T100" fmla="*/ 1649 w 3000"/>
              <a:gd name="T101" fmla="*/ 2000 h 2000"/>
              <a:gd name="T102" fmla="*/ 1665 w 3000"/>
              <a:gd name="T103" fmla="*/ 2000 h 2000"/>
              <a:gd name="T104" fmla="*/ 1630 w 3000"/>
              <a:gd name="T105" fmla="*/ 1911 h 2000"/>
              <a:gd name="T106" fmla="*/ 1913 w 3000"/>
              <a:gd name="T107" fmla="*/ 2000 h 2000"/>
              <a:gd name="T108" fmla="*/ 2088 w 3000"/>
              <a:gd name="T109" fmla="*/ 2000 h 2000"/>
              <a:gd name="T110" fmla="*/ 1602 w 3000"/>
              <a:gd name="T111" fmla="*/ 1826 h 2000"/>
              <a:gd name="T112" fmla="*/ 3000 w 3000"/>
              <a:gd name="T113" fmla="*/ 1831 h 2000"/>
              <a:gd name="T114" fmla="*/ 1614 w 3000"/>
              <a:gd name="T115" fmla="*/ 1794 h 2000"/>
              <a:gd name="T116" fmla="*/ 3000 w 3000"/>
              <a:gd name="T117" fmla="*/ 1391 h 2000"/>
              <a:gd name="T118" fmla="*/ 1611 w 3000"/>
              <a:gd name="T119" fmla="*/ 1760 h 2000"/>
              <a:gd name="T120" fmla="*/ 3000 w 3000"/>
              <a:gd name="T121" fmla="*/ 896 h 2000"/>
              <a:gd name="T122" fmla="*/ 1603 w 3000"/>
              <a:gd name="T123" fmla="*/ 1725 h 2000"/>
              <a:gd name="T124" fmla="*/ 3000 w 3000"/>
              <a:gd name="T125" fmla="*/ 0 h 20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00" h="2000">
                <a:moveTo>
                  <a:pt x="1468" y="1963"/>
                </a:moveTo>
                <a:cubicBezTo>
                  <a:pt x="1468" y="1958"/>
                  <a:pt x="1469" y="1952"/>
                  <a:pt x="1470" y="1952"/>
                </a:cubicBezTo>
                <a:cubicBezTo>
                  <a:pt x="1470" y="1952"/>
                  <a:pt x="1471" y="1953"/>
                  <a:pt x="1471" y="1954"/>
                </a:cubicBezTo>
                <a:cubicBezTo>
                  <a:pt x="1472" y="1955"/>
                  <a:pt x="1469" y="1960"/>
                  <a:pt x="1468" y="1963"/>
                </a:cubicBezTo>
                <a:moveTo>
                  <a:pt x="1620" y="1864"/>
                </a:moveTo>
                <a:cubicBezTo>
                  <a:pt x="1616" y="1864"/>
                  <a:pt x="1609" y="1863"/>
                  <a:pt x="1613" y="1860"/>
                </a:cubicBezTo>
                <a:cubicBezTo>
                  <a:pt x="1613" y="1860"/>
                  <a:pt x="1613" y="1859"/>
                  <a:pt x="1613" y="1859"/>
                </a:cubicBezTo>
                <a:cubicBezTo>
                  <a:pt x="1615" y="1859"/>
                  <a:pt x="1618" y="1863"/>
                  <a:pt x="1620" y="1864"/>
                </a:cubicBezTo>
                <a:moveTo>
                  <a:pt x="1386" y="1779"/>
                </a:moveTo>
                <a:cubicBezTo>
                  <a:pt x="1385" y="1779"/>
                  <a:pt x="1384" y="1778"/>
                  <a:pt x="1384" y="1778"/>
                </a:cubicBezTo>
                <a:cubicBezTo>
                  <a:pt x="1382" y="1777"/>
                  <a:pt x="1380" y="1775"/>
                  <a:pt x="1379" y="1774"/>
                </a:cubicBezTo>
                <a:cubicBezTo>
                  <a:pt x="1381" y="1774"/>
                  <a:pt x="1383" y="1775"/>
                  <a:pt x="1384" y="1775"/>
                </a:cubicBezTo>
                <a:cubicBezTo>
                  <a:pt x="1389" y="1775"/>
                  <a:pt x="1388" y="1779"/>
                  <a:pt x="1386" y="1779"/>
                </a:cubicBezTo>
                <a:moveTo>
                  <a:pt x="1483" y="1685"/>
                </a:moveTo>
                <a:cubicBezTo>
                  <a:pt x="1481" y="1677"/>
                  <a:pt x="1481" y="1681"/>
                  <a:pt x="1481" y="1668"/>
                </a:cubicBezTo>
                <a:cubicBezTo>
                  <a:pt x="1485" y="1681"/>
                  <a:pt x="1484" y="1676"/>
                  <a:pt x="1483" y="1685"/>
                </a:cubicBezTo>
                <a:moveTo>
                  <a:pt x="3000" y="0"/>
                </a:moveTo>
                <a:cubicBezTo>
                  <a:pt x="2911" y="0"/>
                  <a:pt x="2911" y="0"/>
                  <a:pt x="2911" y="0"/>
                </a:cubicBezTo>
                <a:cubicBezTo>
                  <a:pt x="1907" y="1297"/>
                  <a:pt x="1606" y="1682"/>
                  <a:pt x="1594" y="1682"/>
                </a:cubicBezTo>
                <a:cubicBezTo>
                  <a:pt x="1592" y="1682"/>
                  <a:pt x="1596" y="1674"/>
                  <a:pt x="1605" y="1660"/>
                </a:cubicBezTo>
                <a:cubicBezTo>
                  <a:pt x="1629" y="1621"/>
                  <a:pt x="2075" y="904"/>
                  <a:pt x="2637" y="0"/>
                </a:cubicBezTo>
                <a:cubicBezTo>
                  <a:pt x="2385" y="0"/>
                  <a:pt x="2385" y="0"/>
                  <a:pt x="2385" y="0"/>
                </a:cubicBezTo>
                <a:cubicBezTo>
                  <a:pt x="1923" y="945"/>
                  <a:pt x="1579" y="1645"/>
                  <a:pt x="1575" y="1648"/>
                </a:cubicBezTo>
                <a:cubicBezTo>
                  <a:pt x="1574" y="1640"/>
                  <a:pt x="1837" y="937"/>
                  <a:pt x="2190" y="0"/>
                </a:cubicBezTo>
                <a:cubicBezTo>
                  <a:pt x="1992" y="0"/>
                  <a:pt x="1992" y="0"/>
                  <a:pt x="1992" y="0"/>
                </a:cubicBezTo>
                <a:cubicBezTo>
                  <a:pt x="1557" y="1597"/>
                  <a:pt x="1537" y="1670"/>
                  <a:pt x="1535" y="1670"/>
                </a:cubicBezTo>
                <a:cubicBezTo>
                  <a:pt x="1535" y="1670"/>
                  <a:pt x="1535" y="1670"/>
                  <a:pt x="1535" y="1669"/>
                </a:cubicBezTo>
                <a:cubicBezTo>
                  <a:pt x="1535" y="1669"/>
                  <a:pt x="1535" y="1669"/>
                  <a:pt x="1535" y="1669"/>
                </a:cubicBezTo>
                <a:cubicBezTo>
                  <a:pt x="1535" y="1669"/>
                  <a:pt x="1535" y="1669"/>
                  <a:pt x="1535" y="1669"/>
                </a:cubicBezTo>
                <a:cubicBezTo>
                  <a:pt x="1532" y="1656"/>
                  <a:pt x="1617" y="1185"/>
                  <a:pt x="1829" y="0"/>
                </a:cubicBezTo>
                <a:cubicBezTo>
                  <a:pt x="1656" y="0"/>
                  <a:pt x="1656" y="0"/>
                  <a:pt x="1656" y="0"/>
                </a:cubicBezTo>
                <a:cubicBezTo>
                  <a:pt x="1515" y="1609"/>
                  <a:pt x="1510" y="1666"/>
                  <a:pt x="1509" y="1666"/>
                </a:cubicBezTo>
                <a:cubicBezTo>
                  <a:pt x="1509" y="1666"/>
                  <a:pt x="1509" y="1666"/>
                  <a:pt x="1509" y="1666"/>
                </a:cubicBezTo>
                <a:cubicBezTo>
                  <a:pt x="1509" y="1666"/>
                  <a:pt x="1509" y="1666"/>
                  <a:pt x="1509" y="1666"/>
                </a:cubicBezTo>
                <a:cubicBezTo>
                  <a:pt x="1509" y="1666"/>
                  <a:pt x="1509" y="1666"/>
                  <a:pt x="1509" y="1666"/>
                </a:cubicBezTo>
                <a:cubicBezTo>
                  <a:pt x="1505" y="1664"/>
                  <a:pt x="1506" y="963"/>
                  <a:pt x="1509" y="0"/>
                </a:cubicBezTo>
                <a:cubicBezTo>
                  <a:pt x="1341" y="0"/>
                  <a:pt x="1341" y="0"/>
                  <a:pt x="1341" y="0"/>
                </a:cubicBezTo>
                <a:cubicBezTo>
                  <a:pt x="1420" y="927"/>
                  <a:pt x="1478" y="1614"/>
                  <a:pt x="1480" y="1665"/>
                </a:cubicBezTo>
                <a:cubicBezTo>
                  <a:pt x="1472" y="1628"/>
                  <a:pt x="1353" y="945"/>
                  <a:pt x="1188" y="0"/>
                </a:cubicBezTo>
                <a:cubicBezTo>
                  <a:pt x="1003" y="0"/>
                  <a:pt x="1003" y="0"/>
                  <a:pt x="1003" y="0"/>
                </a:cubicBezTo>
                <a:cubicBezTo>
                  <a:pt x="1121" y="435"/>
                  <a:pt x="1249" y="906"/>
                  <a:pt x="1387" y="1416"/>
                </a:cubicBezTo>
                <a:cubicBezTo>
                  <a:pt x="1451" y="1654"/>
                  <a:pt x="1443" y="1619"/>
                  <a:pt x="1452" y="1657"/>
                </a:cubicBezTo>
                <a:cubicBezTo>
                  <a:pt x="1452" y="1658"/>
                  <a:pt x="1452" y="1658"/>
                  <a:pt x="1452" y="1658"/>
                </a:cubicBezTo>
                <a:cubicBezTo>
                  <a:pt x="1448" y="1658"/>
                  <a:pt x="1187" y="959"/>
                  <a:pt x="830" y="0"/>
                </a:cubicBezTo>
                <a:cubicBezTo>
                  <a:pt x="611" y="0"/>
                  <a:pt x="611" y="0"/>
                  <a:pt x="611" y="0"/>
                </a:cubicBezTo>
                <a:cubicBezTo>
                  <a:pt x="1067" y="936"/>
                  <a:pt x="1415" y="1653"/>
                  <a:pt x="1417" y="1667"/>
                </a:cubicBezTo>
                <a:cubicBezTo>
                  <a:pt x="1426" y="1677"/>
                  <a:pt x="1423" y="1673"/>
                  <a:pt x="1424" y="1681"/>
                </a:cubicBezTo>
                <a:cubicBezTo>
                  <a:pt x="1418" y="1677"/>
                  <a:pt x="1420" y="1681"/>
                  <a:pt x="1417" y="1667"/>
                </a:cubicBezTo>
                <a:cubicBezTo>
                  <a:pt x="1411" y="1662"/>
                  <a:pt x="968" y="944"/>
                  <a:pt x="387" y="0"/>
                </a:cubicBezTo>
                <a:cubicBezTo>
                  <a:pt x="91" y="0"/>
                  <a:pt x="91" y="0"/>
                  <a:pt x="91" y="0"/>
                </a:cubicBezTo>
                <a:cubicBezTo>
                  <a:pt x="806" y="925"/>
                  <a:pt x="1389" y="1682"/>
                  <a:pt x="1390" y="1693"/>
                </a:cubicBezTo>
                <a:cubicBezTo>
                  <a:pt x="1385" y="1692"/>
                  <a:pt x="778" y="1063"/>
                  <a:pt x="0" y="256"/>
                </a:cubicBezTo>
                <a:cubicBezTo>
                  <a:pt x="0" y="599"/>
                  <a:pt x="0" y="599"/>
                  <a:pt x="0" y="599"/>
                </a:cubicBezTo>
                <a:cubicBezTo>
                  <a:pt x="774" y="1230"/>
                  <a:pt x="1380" y="1726"/>
                  <a:pt x="1382" y="1735"/>
                </a:cubicBezTo>
                <a:cubicBezTo>
                  <a:pt x="1382" y="1735"/>
                  <a:pt x="1382" y="1735"/>
                  <a:pt x="1382" y="1735"/>
                </a:cubicBezTo>
                <a:cubicBezTo>
                  <a:pt x="1376" y="1735"/>
                  <a:pt x="788" y="1367"/>
                  <a:pt x="0" y="871"/>
                </a:cubicBezTo>
                <a:cubicBezTo>
                  <a:pt x="0" y="1144"/>
                  <a:pt x="0" y="1144"/>
                  <a:pt x="0" y="1144"/>
                </a:cubicBezTo>
                <a:cubicBezTo>
                  <a:pt x="772" y="1493"/>
                  <a:pt x="1357" y="1760"/>
                  <a:pt x="1378" y="1774"/>
                </a:cubicBezTo>
                <a:cubicBezTo>
                  <a:pt x="1354" y="1769"/>
                  <a:pt x="821" y="1611"/>
                  <a:pt x="0" y="1367"/>
                </a:cubicBezTo>
                <a:cubicBezTo>
                  <a:pt x="0" y="1607"/>
                  <a:pt x="0" y="1607"/>
                  <a:pt x="0" y="1607"/>
                </a:cubicBezTo>
                <a:cubicBezTo>
                  <a:pt x="56" y="1615"/>
                  <a:pt x="112" y="1624"/>
                  <a:pt x="169" y="1632"/>
                </a:cubicBezTo>
                <a:cubicBezTo>
                  <a:pt x="1369" y="1807"/>
                  <a:pt x="1462" y="1814"/>
                  <a:pt x="1370" y="1814"/>
                </a:cubicBezTo>
                <a:cubicBezTo>
                  <a:pt x="1369" y="1814"/>
                  <a:pt x="1368" y="1814"/>
                  <a:pt x="1368" y="1814"/>
                </a:cubicBezTo>
                <a:cubicBezTo>
                  <a:pt x="1348" y="1814"/>
                  <a:pt x="781" y="1811"/>
                  <a:pt x="0" y="1808"/>
                </a:cubicBezTo>
                <a:cubicBezTo>
                  <a:pt x="0" y="2000"/>
                  <a:pt x="0" y="2000"/>
                  <a:pt x="0" y="2000"/>
                </a:cubicBezTo>
                <a:cubicBezTo>
                  <a:pt x="262" y="2000"/>
                  <a:pt x="262" y="2000"/>
                  <a:pt x="262" y="2000"/>
                </a:cubicBezTo>
                <a:cubicBezTo>
                  <a:pt x="903" y="1908"/>
                  <a:pt x="1360" y="1843"/>
                  <a:pt x="1385" y="1843"/>
                </a:cubicBezTo>
                <a:cubicBezTo>
                  <a:pt x="1385" y="1843"/>
                  <a:pt x="1386" y="1844"/>
                  <a:pt x="1386" y="1844"/>
                </a:cubicBezTo>
                <a:cubicBezTo>
                  <a:pt x="1384" y="1845"/>
                  <a:pt x="1183" y="1904"/>
                  <a:pt x="856" y="2000"/>
                </a:cubicBezTo>
                <a:cubicBezTo>
                  <a:pt x="1114" y="2000"/>
                  <a:pt x="1114" y="2000"/>
                  <a:pt x="1114" y="2000"/>
                </a:cubicBezTo>
                <a:cubicBezTo>
                  <a:pt x="1278" y="1926"/>
                  <a:pt x="1370" y="1886"/>
                  <a:pt x="1375" y="1886"/>
                </a:cubicBezTo>
                <a:cubicBezTo>
                  <a:pt x="1375" y="1886"/>
                  <a:pt x="1375" y="1886"/>
                  <a:pt x="1375" y="1886"/>
                </a:cubicBezTo>
                <a:cubicBezTo>
                  <a:pt x="1374" y="1888"/>
                  <a:pt x="1310" y="1928"/>
                  <a:pt x="1196" y="2000"/>
                </a:cubicBezTo>
                <a:cubicBezTo>
                  <a:pt x="1291" y="2000"/>
                  <a:pt x="1291" y="2000"/>
                  <a:pt x="1291" y="2000"/>
                </a:cubicBezTo>
                <a:cubicBezTo>
                  <a:pt x="1353" y="1950"/>
                  <a:pt x="1388" y="1923"/>
                  <a:pt x="1390" y="1923"/>
                </a:cubicBezTo>
                <a:cubicBezTo>
                  <a:pt x="1390" y="1923"/>
                  <a:pt x="1390" y="1923"/>
                  <a:pt x="1390" y="1923"/>
                </a:cubicBezTo>
                <a:cubicBezTo>
                  <a:pt x="1390" y="1924"/>
                  <a:pt x="1365" y="1951"/>
                  <a:pt x="1318" y="2000"/>
                </a:cubicBezTo>
                <a:cubicBezTo>
                  <a:pt x="1370" y="2000"/>
                  <a:pt x="1370" y="2000"/>
                  <a:pt x="1370" y="2000"/>
                </a:cubicBezTo>
                <a:cubicBezTo>
                  <a:pt x="1396" y="1967"/>
                  <a:pt x="1410" y="1950"/>
                  <a:pt x="1411" y="1950"/>
                </a:cubicBezTo>
                <a:cubicBezTo>
                  <a:pt x="1410" y="1955"/>
                  <a:pt x="1417" y="1946"/>
                  <a:pt x="1384" y="2000"/>
                </a:cubicBezTo>
                <a:cubicBezTo>
                  <a:pt x="1417" y="2000"/>
                  <a:pt x="1417" y="2000"/>
                  <a:pt x="1417" y="2000"/>
                </a:cubicBezTo>
                <a:cubicBezTo>
                  <a:pt x="1421" y="1991"/>
                  <a:pt x="1425" y="1983"/>
                  <a:pt x="1429" y="1975"/>
                </a:cubicBezTo>
                <a:cubicBezTo>
                  <a:pt x="1432" y="1970"/>
                  <a:pt x="1433" y="1967"/>
                  <a:pt x="1434" y="1967"/>
                </a:cubicBezTo>
                <a:cubicBezTo>
                  <a:pt x="1435" y="1967"/>
                  <a:pt x="1432" y="1978"/>
                  <a:pt x="1424" y="2000"/>
                </a:cubicBezTo>
                <a:cubicBezTo>
                  <a:pt x="1457" y="2000"/>
                  <a:pt x="1457" y="2000"/>
                  <a:pt x="1457" y="2000"/>
                </a:cubicBezTo>
                <a:cubicBezTo>
                  <a:pt x="1462" y="1982"/>
                  <a:pt x="1466" y="1970"/>
                  <a:pt x="1467" y="1965"/>
                </a:cubicBezTo>
                <a:cubicBezTo>
                  <a:pt x="1467" y="1969"/>
                  <a:pt x="1465" y="1981"/>
                  <a:pt x="1462" y="2000"/>
                </a:cubicBezTo>
                <a:cubicBezTo>
                  <a:pt x="1491" y="2000"/>
                  <a:pt x="1491" y="2000"/>
                  <a:pt x="1491" y="2000"/>
                </a:cubicBezTo>
                <a:cubicBezTo>
                  <a:pt x="1494" y="1967"/>
                  <a:pt x="1495" y="1949"/>
                  <a:pt x="1496" y="1948"/>
                </a:cubicBezTo>
                <a:cubicBezTo>
                  <a:pt x="1496" y="1948"/>
                  <a:pt x="1496" y="1966"/>
                  <a:pt x="1496" y="2000"/>
                </a:cubicBezTo>
                <a:cubicBezTo>
                  <a:pt x="1523" y="2000"/>
                  <a:pt x="1523" y="2000"/>
                  <a:pt x="1523" y="2000"/>
                </a:cubicBezTo>
                <a:cubicBezTo>
                  <a:pt x="1522" y="1986"/>
                  <a:pt x="1521" y="1979"/>
                  <a:pt x="1522" y="1979"/>
                </a:cubicBezTo>
                <a:cubicBezTo>
                  <a:pt x="1522" y="1979"/>
                  <a:pt x="1523" y="1986"/>
                  <a:pt x="1526" y="2000"/>
                </a:cubicBezTo>
                <a:cubicBezTo>
                  <a:pt x="1557" y="2000"/>
                  <a:pt x="1557" y="2000"/>
                  <a:pt x="1557" y="2000"/>
                </a:cubicBezTo>
                <a:cubicBezTo>
                  <a:pt x="1553" y="1979"/>
                  <a:pt x="1550" y="1969"/>
                  <a:pt x="1551" y="1969"/>
                </a:cubicBezTo>
                <a:cubicBezTo>
                  <a:pt x="1551" y="1969"/>
                  <a:pt x="1551" y="1969"/>
                  <a:pt x="1552" y="1971"/>
                </a:cubicBezTo>
                <a:cubicBezTo>
                  <a:pt x="1554" y="1977"/>
                  <a:pt x="1558" y="1986"/>
                  <a:pt x="1563" y="2000"/>
                </a:cubicBezTo>
                <a:cubicBezTo>
                  <a:pt x="1595" y="2000"/>
                  <a:pt x="1595" y="2000"/>
                  <a:pt x="1595" y="2000"/>
                </a:cubicBezTo>
                <a:cubicBezTo>
                  <a:pt x="1579" y="1967"/>
                  <a:pt x="1575" y="1955"/>
                  <a:pt x="1576" y="1955"/>
                </a:cubicBezTo>
                <a:cubicBezTo>
                  <a:pt x="1577" y="1955"/>
                  <a:pt x="1577" y="1956"/>
                  <a:pt x="1578" y="1957"/>
                </a:cubicBezTo>
                <a:cubicBezTo>
                  <a:pt x="1580" y="1959"/>
                  <a:pt x="1589" y="1973"/>
                  <a:pt x="1605" y="2000"/>
                </a:cubicBezTo>
                <a:cubicBezTo>
                  <a:pt x="1649" y="2000"/>
                  <a:pt x="1649" y="2000"/>
                  <a:pt x="1649" y="2000"/>
                </a:cubicBezTo>
                <a:cubicBezTo>
                  <a:pt x="1619" y="1960"/>
                  <a:pt x="1603" y="1939"/>
                  <a:pt x="1603" y="1938"/>
                </a:cubicBezTo>
                <a:cubicBezTo>
                  <a:pt x="1604" y="1938"/>
                  <a:pt x="1626" y="1960"/>
                  <a:pt x="1665" y="2000"/>
                </a:cubicBezTo>
                <a:cubicBezTo>
                  <a:pt x="1735" y="2000"/>
                  <a:pt x="1735" y="2000"/>
                  <a:pt x="1735" y="2000"/>
                </a:cubicBezTo>
                <a:cubicBezTo>
                  <a:pt x="1667" y="1944"/>
                  <a:pt x="1630" y="1913"/>
                  <a:pt x="1630" y="1911"/>
                </a:cubicBezTo>
                <a:cubicBezTo>
                  <a:pt x="1634" y="1911"/>
                  <a:pt x="1673" y="1935"/>
                  <a:pt x="1777" y="2000"/>
                </a:cubicBezTo>
                <a:cubicBezTo>
                  <a:pt x="1913" y="2000"/>
                  <a:pt x="1913" y="2000"/>
                  <a:pt x="1913" y="2000"/>
                </a:cubicBezTo>
                <a:cubicBezTo>
                  <a:pt x="1737" y="1919"/>
                  <a:pt x="1631" y="1870"/>
                  <a:pt x="1622" y="1865"/>
                </a:cubicBezTo>
                <a:cubicBezTo>
                  <a:pt x="1637" y="1867"/>
                  <a:pt x="1811" y="1918"/>
                  <a:pt x="2088" y="2000"/>
                </a:cubicBezTo>
                <a:cubicBezTo>
                  <a:pt x="2777" y="2000"/>
                  <a:pt x="2777" y="2000"/>
                  <a:pt x="2777" y="2000"/>
                </a:cubicBezTo>
                <a:cubicBezTo>
                  <a:pt x="2085" y="1899"/>
                  <a:pt x="1604" y="1828"/>
                  <a:pt x="1602" y="1826"/>
                </a:cubicBezTo>
                <a:cubicBezTo>
                  <a:pt x="1628" y="1825"/>
                  <a:pt x="1681" y="1824"/>
                  <a:pt x="1763" y="1824"/>
                </a:cubicBezTo>
                <a:cubicBezTo>
                  <a:pt x="1969" y="1824"/>
                  <a:pt x="2364" y="1828"/>
                  <a:pt x="3000" y="1831"/>
                </a:cubicBezTo>
                <a:cubicBezTo>
                  <a:pt x="3000" y="1600"/>
                  <a:pt x="3000" y="1600"/>
                  <a:pt x="3000" y="1600"/>
                </a:cubicBezTo>
                <a:cubicBezTo>
                  <a:pt x="2204" y="1713"/>
                  <a:pt x="1626" y="1794"/>
                  <a:pt x="1614" y="1794"/>
                </a:cubicBezTo>
                <a:cubicBezTo>
                  <a:pt x="1614" y="1794"/>
                  <a:pt x="1614" y="1794"/>
                  <a:pt x="1614" y="1794"/>
                </a:cubicBezTo>
                <a:cubicBezTo>
                  <a:pt x="1621" y="1790"/>
                  <a:pt x="2211" y="1619"/>
                  <a:pt x="3000" y="1391"/>
                </a:cubicBezTo>
                <a:cubicBezTo>
                  <a:pt x="3000" y="1138"/>
                  <a:pt x="3000" y="1138"/>
                  <a:pt x="3000" y="1138"/>
                </a:cubicBezTo>
                <a:cubicBezTo>
                  <a:pt x="2202" y="1497"/>
                  <a:pt x="1616" y="1760"/>
                  <a:pt x="1611" y="1760"/>
                </a:cubicBezTo>
                <a:cubicBezTo>
                  <a:pt x="1611" y="1760"/>
                  <a:pt x="1611" y="1760"/>
                  <a:pt x="1611" y="1760"/>
                </a:cubicBezTo>
                <a:cubicBezTo>
                  <a:pt x="1611" y="1756"/>
                  <a:pt x="2202" y="1389"/>
                  <a:pt x="3000" y="896"/>
                </a:cubicBezTo>
                <a:cubicBezTo>
                  <a:pt x="3000" y="597"/>
                  <a:pt x="3000" y="597"/>
                  <a:pt x="3000" y="597"/>
                </a:cubicBezTo>
                <a:cubicBezTo>
                  <a:pt x="2208" y="1239"/>
                  <a:pt x="1608" y="1725"/>
                  <a:pt x="1603" y="1725"/>
                </a:cubicBezTo>
                <a:cubicBezTo>
                  <a:pt x="1607" y="1714"/>
                  <a:pt x="2216" y="1090"/>
                  <a:pt x="3000" y="287"/>
                </a:cubicBezTo>
                <a:cubicBezTo>
                  <a:pt x="3000" y="0"/>
                  <a:pt x="3000" y="0"/>
                  <a:pt x="3000" y="0"/>
                </a:cubicBezTo>
              </a:path>
            </a:pathLst>
          </a:custGeom>
          <a:solidFill>
            <a:srgbClr val="FFEFD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90" name="任意多边形 89"/>
          <p:cNvSpPr>
            <a:spLocks noChangeArrowheads="1"/>
          </p:cNvSpPr>
          <p:nvPr/>
        </p:nvSpPr>
        <p:spPr bwMode="auto">
          <a:xfrm>
            <a:off x="0" y="5418523"/>
            <a:ext cx="12192000" cy="1439477"/>
          </a:xfrm>
          <a:custGeom>
            <a:avLst/>
            <a:gdLst>
              <a:gd name="connsiteX0" fmla="*/ 5911555 w 11823110"/>
              <a:gd name="connsiteY0" fmla="*/ 0 h 1609294"/>
              <a:gd name="connsiteX1" fmla="*/ 11823110 w 11823110"/>
              <a:gd name="connsiteY1" fmla="*/ 1480179 h 1609294"/>
              <a:gd name="connsiteX2" fmla="*/ 11797071 w 11823110"/>
              <a:gd name="connsiteY2" fmla="*/ 1609294 h 1609294"/>
              <a:gd name="connsiteX3" fmla="*/ 26039 w 11823110"/>
              <a:gd name="connsiteY3" fmla="*/ 1609294 h 1609294"/>
              <a:gd name="connsiteX4" fmla="*/ 0 w 11823110"/>
              <a:gd name="connsiteY4" fmla="*/ 1480179 h 1609294"/>
              <a:gd name="connsiteX5" fmla="*/ 5911555 w 11823110"/>
              <a:gd name="connsiteY5" fmla="*/ 0 h 16092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823110" h="1609294">
                <a:moveTo>
                  <a:pt x="5911555" y="0"/>
                </a:moveTo>
                <a:cubicBezTo>
                  <a:pt x="9176417" y="0"/>
                  <a:pt x="11823110" y="662699"/>
                  <a:pt x="11823110" y="1480179"/>
                </a:cubicBezTo>
                <a:lnTo>
                  <a:pt x="11797071" y="1609294"/>
                </a:lnTo>
                <a:lnTo>
                  <a:pt x="26039" y="1609294"/>
                </a:lnTo>
                <a:lnTo>
                  <a:pt x="0" y="1480179"/>
                </a:lnTo>
                <a:cubicBezTo>
                  <a:pt x="0" y="662699"/>
                  <a:pt x="2646693" y="0"/>
                  <a:pt x="5911555" y="0"/>
                </a:cubicBezTo>
                <a:close/>
              </a:path>
            </a:pathLst>
          </a:custGeom>
          <a:solidFill>
            <a:srgbClr val="FFB86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pic>
        <p:nvPicPr>
          <p:cNvPr id="91" name="图片 90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130005" y="164249"/>
            <a:ext cx="10350001" cy="6693751"/>
          </a:xfrm>
          <a:prstGeom prst="rect">
            <a:avLst/>
          </a:prstGeom>
        </p:spPr>
      </p:pic>
      <p:grpSp>
        <p:nvGrpSpPr>
          <p:cNvPr id="298" name="组合 297"/>
          <p:cNvGrpSpPr/>
          <p:nvPr/>
        </p:nvGrpSpPr>
        <p:grpSpPr>
          <a:xfrm>
            <a:off x="8111400" y="4872944"/>
            <a:ext cx="2063750" cy="1958975"/>
            <a:chOff x="7902394" y="4899025"/>
            <a:chExt cx="2063750" cy="1958975"/>
          </a:xfrm>
        </p:grpSpPr>
        <p:sp>
          <p:nvSpPr>
            <p:cNvPr id="98" name="Freeform 91"/>
            <p:cNvSpPr>
              <a:spLocks/>
            </p:cNvSpPr>
            <p:nvPr/>
          </p:nvSpPr>
          <p:spPr bwMode="auto">
            <a:xfrm>
              <a:off x="7919856" y="5800725"/>
              <a:ext cx="1089025" cy="277813"/>
            </a:xfrm>
            <a:custGeom>
              <a:avLst/>
              <a:gdLst>
                <a:gd name="T0" fmla="*/ 394 w 413"/>
                <a:gd name="T1" fmla="*/ 43 h 105"/>
                <a:gd name="T2" fmla="*/ 386 w 413"/>
                <a:gd name="T3" fmla="*/ 45 h 105"/>
                <a:gd name="T4" fmla="*/ 381 w 413"/>
                <a:gd name="T5" fmla="*/ 59 h 105"/>
                <a:gd name="T6" fmla="*/ 343 w 413"/>
                <a:gd name="T7" fmla="*/ 68 h 105"/>
                <a:gd name="T8" fmla="*/ 336 w 413"/>
                <a:gd name="T9" fmla="*/ 68 h 105"/>
                <a:gd name="T10" fmla="*/ 327 w 413"/>
                <a:gd name="T11" fmla="*/ 82 h 105"/>
                <a:gd name="T12" fmla="*/ 296 w 413"/>
                <a:gd name="T13" fmla="*/ 95 h 105"/>
                <a:gd name="T14" fmla="*/ 274 w 413"/>
                <a:gd name="T15" fmla="*/ 86 h 105"/>
                <a:gd name="T16" fmla="*/ 264 w 413"/>
                <a:gd name="T17" fmla="*/ 93 h 105"/>
                <a:gd name="T18" fmla="*/ 243 w 413"/>
                <a:gd name="T19" fmla="*/ 104 h 105"/>
                <a:gd name="T20" fmla="*/ 210 w 413"/>
                <a:gd name="T21" fmla="*/ 93 h 105"/>
                <a:gd name="T22" fmla="*/ 183 w 413"/>
                <a:gd name="T23" fmla="*/ 103 h 105"/>
                <a:gd name="T24" fmla="*/ 153 w 413"/>
                <a:gd name="T25" fmla="*/ 98 h 105"/>
                <a:gd name="T26" fmla="*/ 143 w 413"/>
                <a:gd name="T27" fmla="*/ 88 h 105"/>
                <a:gd name="T28" fmla="*/ 132 w 413"/>
                <a:gd name="T29" fmla="*/ 89 h 105"/>
                <a:gd name="T30" fmla="*/ 103 w 413"/>
                <a:gd name="T31" fmla="*/ 95 h 105"/>
                <a:gd name="T32" fmla="*/ 78 w 413"/>
                <a:gd name="T33" fmla="*/ 71 h 105"/>
                <a:gd name="T34" fmla="*/ 73 w 413"/>
                <a:gd name="T35" fmla="*/ 67 h 105"/>
                <a:gd name="T36" fmla="*/ 61 w 413"/>
                <a:gd name="T37" fmla="*/ 71 h 105"/>
                <a:gd name="T38" fmla="*/ 26 w 413"/>
                <a:gd name="T39" fmla="*/ 47 h 105"/>
                <a:gd name="T40" fmla="*/ 20 w 413"/>
                <a:gd name="T41" fmla="*/ 42 h 105"/>
                <a:gd name="T42" fmla="*/ 10 w 413"/>
                <a:gd name="T43" fmla="*/ 43 h 105"/>
                <a:gd name="T44" fmla="*/ 1 w 413"/>
                <a:gd name="T45" fmla="*/ 36 h 105"/>
                <a:gd name="T46" fmla="*/ 0 w 413"/>
                <a:gd name="T47" fmla="*/ 18 h 105"/>
                <a:gd name="T48" fmla="*/ 1 w 413"/>
                <a:gd name="T49" fmla="*/ 6 h 105"/>
                <a:gd name="T50" fmla="*/ 20 w 413"/>
                <a:gd name="T51" fmla="*/ 4 h 105"/>
                <a:gd name="T52" fmla="*/ 58 w 413"/>
                <a:gd name="T53" fmla="*/ 24 h 105"/>
                <a:gd name="T54" fmla="*/ 79 w 413"/>
                <a:gd name="T55" fmla="*/ 35 h 105"/>
                <a:gd name="T56" fmla="*/ 148 w 413"/>
                <a:gd name="T57" fmla="*/ 56 h 105"/>
                <a:gd name="T58" fmla="*/ 169 w 413"/>
                <a:gd name="T59" fmla="*/ 59 h 105"/>
                <a:gd name="T60" fmla="*/ 195 w 413"/>
                <a:gd name="T61" fmla="*/ 62 h 105"/>
                <a:gd name="T62" fmla="*/ 200 w 413"/>
                <a:gd name="T63" fmla="*/ 62 h 105"/>
                <a:gd name="T64" fmla="*/ 206 w 413"/>
                <a:gd name="T65" fmla="*/ 62 h 105"/>
                <a:gd name="T66" fmla="*/ 249 w 413"/>
                <a:gd name="T67" fmla="*/ 58 h 105"/>
                <a:gd name="T68" fmla="*/ 311 w 413"/>
                <a:gd name="T69" fmla="*/ 44 h 105"/>
                <a:gd name="T70" fmla="*/ 355 w 413"/>
                <a:gd name="T71" fmla="*/ 23 h 105"/>
                <a:gd name="T72" fmla="*/ 389 w 413"/>
                <a:gd name="T73" fmla="*/ 5 h 105"/>
                <a:gd name="T74" fmla="*/ 411 w 413"/>
                <a:gd name="T75" fmla="*/ 7 h 105"/>
                <a:gd name="T76" fmla="*/ 411 w 413"/>
                <a:gd name="T77" fmla="*/ 32 h 105"/>
                <a:gd name="T78" fmla="*/ 408 w 413"/>
                <a:gd name="T79" fmla="*/ 41 h 105"/>
                <a:gd name="T80" fmla="*/ 399 w 413"/>
                <a:gd name="T81" fmla="*/ 43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13" h="105">
                  <a:moveTo>
                    <a:pt x="399" y="43"/>
                  </a:moveTo>
                  <a:cubicBezTo>
                    <a:pt x="397" y="43"/>
                    <a:pt x="396" y="43"/>
                    <a:pt x="394" y="43"/>
                  </a:cubicBezTo>
                  <a:cubicBezTo>
                    <a:pt x="392" y="42"/>
                    <a:pt x="391" y="42"/>
                    <a:pt x="389" y="42"/>
                  </a:cubicBezTo>
                  <a:cubicBezTo>
                    <a:pt x="388" y="42"/>
                    <a:pt x="386" y="43"/>
                    <a:pt x="386" y="45"/>
                  </a:cubicBezTo>
                  <a:cubicBezTo>
                    <a:pt x="386" y="46"/>
                    <a:pt x="386" y="46"/>
                    <a:pt x="386" y="47"/>
                  </a:cubicBezTo>
                  <a:cubicBezTo>
                    <a:pt x="385" y="51"/>
                    <a:pt x="383" y="55"/>
                    <a:pt x="381" y="59"/>
                  </a:cubicBezTo>
                  <a:cubicBezTo>
                    <a:pt x="375" y="67"/>
                    <a:pt x="367" y="72"/>
                    <a:pt x="356" y="72"/>
                  </a:cubicBezTo>
                  <a:cubicBezTo>
                    <a:pt x="351" y="72"/>
                    <a:pt x="347" y="70"/>
                    <a:pt x="343" y="68"/>
                  </a:cubicBezTo>
                  <a:cubicBezTo>
                    <a:pt x="342" y="68"/>
                    <a:pt x="340" y="67"/>
                    <a:pt x="339" y="67"/>
                  </a:cubicBezTo>
                  <a:cubicBezTo>
                    <a:pt x="338" y="66"/>
                    <a:pt x="337" y="67"/>
                    <a:pt x="336" y="68"/>
                  </a:cubicBezTo>
                  <a:cubicBezTo>
                    <a:pt x="335" y="69"/>
                    <a:pt x="334" y="70"/>
                    <a:pt x="334" y="71"/>
                  </a:cubicBezTo>
                  <a:cubicBezTo>
                    <a:pt x="332" y="75"/>
                    <a:pt x="330" y="79"/>
                    <a:pt x="327" y="82"/>
                  </a:cubicBezTo>
                  <a:cubicBezTo>
                    <a:pt x="323" y="88"/>
                    <a:pt x="317" y="92"/>
                    <a:pt x="311" y="94"/>
                  </a:cubicBezTo>
                  <a:cubicBezTo>
                    <a:pt x="306" y="96"/>
                    <a:pt x="301" y="96"/>
                    <a:pt x="296" y="95"/>
                  </a:cubicBezTo>
                  <a:cubicBezTo>
                    <a:pt x="290" y="94"/>
                    <a:pt x="285" y="92"/>
                    <a:pt x="280" y="89"/>
                  </a:cubicBezTo>
                  <a:cubicBezTo>
                    <a:pt x="278" y="88"/>
                    <a:pt x="276" y="87"/>
                    <a:pt x="274" y="86"/>
                  </a:cubicBezTo>
                  <a:cubicBezTo>
                    <a:pt x="272" y="85"/>
                    <a:pt x="271" y="86"/>
                    <a:pt x="269" y="87"/>
                  </a:cubicBezTo>
                  <a:cubicBezTo>
                    <a:pt x="267" y="89"/>
                    <a:pt x="266" y="91"/>
                    <a:pt x="264" y="93"/>
                  </a:cubicBezTo>
                  <a:cubicBezTo>
                    <a:pt x="262" y="94"/>
                    <a:pt x="260" y="96"/>
                    <a:pt x="258" y="98"/>
                  </a:cubicBezTo>
                  <a:cubicBezTo>
                    <a:pt x="253" y="102"/>
                    <a:pt x="248" y="103"/>
                    <a:pt x="243" y="104"/>
                  </a:cubicBezTo>
                  <a:cubicBezTo>
                    <a:pt x="237" y="104"/>
                    <a:pt x="231" y="104"/>
                    <a:pt x="225" y="102"/>
                  </a:cubicBezTo>
                  <a:cubicBezTo>
                    <a:pt x="220" y="100"/>
                    <a:pt x="214" y="97"/>
                    <a:pt x="210" y="93"/>
                  </a:cubicBezTo>
                  <a:cubicBezTo>
                    <a:pt x="205" y="90"/>
                    <a:pt x="206" y="90"/>
                    <a:pt x="202" y="93"/>
                  </a:cubicBezTo>
                  <a:cubicBezTo>
                    <a:pt x="196" y="98"/>
                    <a:pt x="190" y="101"/>
                    <a:pt x="183" y="103"/>
                  </a:cubicBezTo>
                  <a:cubicBezTo>
                    <a:pt x="176" y="105"/>
                    <a:pt x="168" y="105"/>
                    <a:pt x="161" y="102"/>
                  </a:cubicBezTo>
                  <a:cubicBezTo>
                    <a:pt x="158" y="101"/>
                    <a:pt x="156" y="99"/>
                    <a:pt x="153" y="98"/>
                  </a:cubicBezTo>
                  <a:cubicBezTo>
                    <a:pt x="150" y="95"/>
                    <a:pt x="148" y="92"/>
                    <a:pt x="145" y="90"/>
                  </a:cubicBezTo>
                  <a:cubicBezTo>
                    <a:pt x="144" y="89"/>
                    <a:pt x="144" y="88"/>
                    <a:pt x="143" y="88"/>
                  </a:cubicBezTo>
                  <a:cubicBezTo>
                    <a:pt x="141" y="85"/>
                    <a:pt x="140" y="85"/>
                    <a:pt x="137" y="87"/>
                  </a:cubicBezTo>
                  <a:cubicBezTo>
                    <a:pt x="135" y="88"/>
                    <a:pt x="133" y="88"/>
                    <a:pt x="132" y="89"/>
                  </a:cubicBezTo>
                  <a:cubicBezTo>
                    <a:pt x="125" y="93"/>
                    <a:pt x="118" y="95"/>
                    <a:pt x="111" y="96"/>
                  </a:cubicBezTo>
                  <a:cubicBezTo>
                    <a:pt x="108" y="96"/>
                    <a:pt x="106" y="96"/>
                    <a:pt x="103" y="95"/>
                  </a:cubicBezTo>
                  <a:cubicBezTo>
                    <a:pt x="96" y="93"/>
                    <a:pt x="90" y="89"/>
                    <a:pt x="85" y="83"/>
                  </a:cubicBezTo>
                  <a:cubicBezTo>
                    <a:pt x="82" y="79"/>
                    <a:pt x="80" y="75"/>
                    <a:pt x="78" y="71"/>
                  </a:cubicBezTo>
                  <a:cubicBezTo>
                    <a:pt x="77" y="70"/>
                    <a:pt x="77" y="68"/>
                    <a:pt x="76" y="67"/>
                  </a:cubicBezTo>
                  <a:cubicBezTo>
                    <a:pt x="75" y="67"/>
                    <a:pt x="74" y="66"/>
                    <a:pt x="73" y="67"/>
                  </a:cubicBezTo>
                  <a:cubicBezTo>
                    <a:pt x="72" y="67"/>
                    <a:pt x="70" y="68"/>
                    <a:pt x="69" y="68"/>
                  </a:cubicBezTo>
                  <a:cubicBezTo>
                    <a:pt x="67" y="70"/>
                    <a:pt x="64" y="71"/>
                    <a:pt x="61" y="71"/>
                  </a:cubicBezTo>
                  <a:cubicBezTo>
                    <a:pt x="52" y="74"/>
                    <a:pt x="43" y="71"/>
                    <a:pt x="36" y="64"/>
                  </a:cubicBezTo>
                  <a:cubicBezTo>
                    <a:pt x="31" y="60"/>
                    <a:pt x="28" y="54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5" y="43"/>
                    <a:pt x="25" y="42"/>
                    <a:pt x="20" y="42"/>
                  </a:cubicBezTo>
                  <a:cubicBezTo>
                    <a:pt x="19" y="42"/>
                    <a:pt x="19" y="42"/>
                    <a:pt x="18" y="43"/>
                  </a:cubicBezTo>
                  <a:cubicBezTo>
                    <a:pt x="15" y="43"/>
                    <a:pt x="13" y="43"/>
                    <a:pt x="10" y="43"/>
                  </a:cubicBezTo>
                  <a:cubicBezTo>
                    <a:pt x="9" y="43"/>
                    <a:pt x="7" y="42"/>
                    <a:pt x="6" y="42"/>
                  </a:cubicBezTo>
                  <a:cubicBezTo>
                    <a:pt x="3" y="41"/>
                    <a:pt x="2" y="39"/>
                    <a:pt x="1" y="36"/>
                  </a:cubicBezTo>
                  <a:cubicBezTo>
                    <a:pt x="1" y="32"/>
                    <a:pt x="0" y="28"/>
                    <a:pt x="0" y="24"/>
                  </a:cubicBezTo>
                  <a:cubicBezTo>
                    <a:pt x="0" y="22"/>
                    <a:pt x="0" y="20"/>
                    <a:pt x="0" y="18"/>
                  </a:cubicBezTo>
                  <a:cubicBezTo>
                    <a:pt x="0" y="14"/>
                    <a:pt x="0" y="11"/>
                    <a:pt x="1" y="7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2"/>
                    <a:pt x="5" y="0"/>
                    <a:pt x="10" y="1"/>
                  </a:cubicBezTo>
                  <a:cubicBezTo>
                    <a:pt x="13" y="1"/>
                    <a:pt x="17" y="2"/>
                    <a:pt x="20" y="4"/>
                  </a:cubicBezTo>
                  <a:cubicBezTo>
                    <a:pt x="28" y="8"/>
                    <a:pt x="35" y="11"/>
                    <a:pt x="42" y="15"/>
                  </a:cubicBezTo>
                  <a:cubicBezTo>
                    <a:pt x="48" y="18"/>
                    <a:pt x="53" y="21"/>
                    <a:pt x="58" y="24"/>
                  </a:cubicBezTo>
                  <a:cubicBezTo>
                    <a:pt x="62" y="26"/>
                    <a:pt x="65" y="28"/>
                    <a:pt x="69" y="30"/>
                  </a:cubicBezTo>
                  <a:cubicBezTo>
                    <a:pt x="72" y="32"/>
                    <a:pt x="76" y="34"/>
                    <a:pt x="79" y="35"/>
                  </a:cubicBezTo>
                  <a:cubicBezTo>
                    <a:pt x="89" y="39"/>
                    <a:pt x="99" y="43"/>
                    <a:pt x="109" y="46"/>
                  </a:cubicBezTo>
                  <a:cubicBezTo>
                    <a:pt x="121" y="51"/>
                    <a:pt x="134" y="54"/>
                    <a:pt x="148" y="56"/>
                  </a:cubicBezTo>
                  <a:cubicBezTo>
                    <a:pt x="152" y="57"/>
                    <a:pt x="157" y="58"/>
                    <a:pt x="162" y="58"/>
                  </a:cubicBezTo>
                  <a:cubicBezTo>
                    <a:pt x="165" y="58"/>
                    <a:pt x="167" y="59"/>
                    <a:pt x="169" y="59"/>
                  </a:cubicBezTo>
                  <a:cubicBezTo>
                    <a:pt x="173" y="60"/>
                    <a:pt x="177" y="60"/>
                    <a:pt x="182" y="61"/>
                  </a:cubicBezTo>
                  <a:cubicBezTo>
                    <a:pt x="186" y="61"/>
                    <a:pt x="190" y="61"/>
                    <a:pt x="195" y="62"/>
                  </a:cubicBezTo>
                  <a:cubicBezTo>
                    <a:pt x="196" y="62"/>
                    <a:pt x="197" y="62"/>
                    <a:pt x="198" y="62"/>
                  </a:cubicBezTo>
                  <a:cubicBezTo>
                    <a:pt x="199" y="62"/>
                    <a:pt x="199" y="62"/>
                    <a:pt x="200" y="62"/>
                  </a:cubicBezTo>
                  <a:cubicBezTo>
                    <a:pt x="200" y="62"/>
                    <a:pt x="201" y="62"/>
                    <a:pt x="202" y="62"/>
                  </a:cubicBezTo>
                  <a:cubicBezTo>
                    <a:pt x="203" y="62"/>
                    <a:pt x="204" y="62"/>
                    <a:pt x="206" y="62"/>
                  </a:cubicBezTo>
                  <a:cubicBezTo>
                    <a:pt x="213" y="62"/>
                    <a:pt x="220" y="62"/>
                    <a:pt x="227" y="61"/>
                  </a:cubicBezTo>
                  <a:cubicBezTo>
                    <a:pt x="234" y="61"/>
                    <a:pt x="241" y="60"/>
                    <a:pt x="249" y="58"/>
                  </a:cubicBezTo>
                  <a:cubicBezTo>
                    <a:pt x="251" y="58"/>
                    <a:pt x="253" y="58"/>
                    <a:pt x="255" y="57"/>
                  </a:cubicBezTo>
                  <a:cubicBezTo>
                    <a:pt x="274" y="55"/>
                    <a:pt x="293" y="50"/>
                    <a:pt x="311" y="44"/>
                  </a:cubicBezTo>
                  <a:cubicBezTo>
                    <a:pt x="319" y="41"/>
                    <a:pt x="327" y="37"/>
                    <a:pt x="335" y="34"/>
                  </a:cubicBezTo>
                  <a:cubicBezTo>
                    <a:pt x="342" y="31"/>
                    <a:pt x="349" y="27"/>
                    <a:pt x="355" y="23"/>
                  </a:cubicBezTo>
                  <a:cubicBezTo>
                    <a:pt x="360" y="21"/>
                    <a:pt x="365" y="18"/>
                    <a:pt x="370" y="15"/>
                  </a:cubicBezTo>
                  <a:cubicBezTo>
                    <a:pt x="376" y="12"/>
                    <a:pt x="382" y="8"/>
                    <a:pt x="389" y="5"/>
                  </a:cubicBezTo>
                  <a:cubicBezTo>
                    <a:pt x="393" y="3"/>
                    <a:pt x="397" y="2"/>
                    <a:pt x="401" y="1"/>
                  </a:cubicBezTo>
                  <a:cubicBezTo>
                    <a:pt x="407" y="0"/>
                    <a:pt x="410" y="2"/>
                    <a:pt x="411" y="7"/>
                  </a:cubicBezTo>
                  <a:cubicBezTo>
                    <a:pt x="412" y="12"/>
                    <a:pt x="413" y="18"/>
                    <a:pt x="412" y="23"/>
                  </a:cubicBezTo>
                  <a:cubicBezTo>
                    <a:pt x="411" y="26"/>
                    <a:pt x="411" y="29"/>
                    <a:pt x="411" y="32"/>
                  </a:cubicBezTo>
                  <a:cubicBezTo>
                    <a:pt x="411" y="34"/>
                    <a:pt x="410" y="36"/>
                    <a:pt x="410" y="38"/>
                  </a:cubicBezTo>
                  <a:cubicBezTo>
                    <a:pt x="410" y="39"/>
                    <a:pt x="409" y="40"/>
                    <a:pt x="408" y="41"/>
                  </a:cubicBezTo>
                  <a:cubicBezTo>
                    <a:pt x="406" y="42"/>
                    <a:pt x="404" y="43"/>
                    <a:pt x="401" y="43"/>
                  </a:cubicBezTo>
                  <a:cubicBezTo>
                    <a:pt x="401" y="43"/>
                    <a:pt x="400" y="43"/>
                    <a:pt x="399" y="43"/>
                  </a:cubicBezTo>
                </a:path>
              </a:pathLst>
            </a:custGeom>
            <a:solidFill>
              <a:srgbClr val="FFE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9" name="Freeform 92"/>
            <p:cNvSpPr>
              <a:spLocks/>
            </p:cNvSpPr>
            <p:nvPr/>
          </p:nvSpPr>
          <p:spPr bwMode="auto">
            <a:xfrm>
              <a:off x="7927794" y="5922963"/>
              <a:ext cx="1068388" cy="420688"/>
            </a:xfrm>
            <a:custGeom>
              <a:avLst/>
              <a:gdLst>
                <a:gd name="T0" fmla="*/ 193 w 405"/>
                <a:gd name="T1" fmla="*/ 159 h 159"/>
                <a:gd name="T2" fmla="*/ 121 w 405"/>
                <a:gd name="T3" fmla="*/ 144 h 159"/>
                <a:gd name="T4" fmla="*/ 58 w 405"/>
                <a:gd name="T5" fmla="*/ 107 h 159"/>
                <a:gd name="T6" fmla="*/ 35 w 405"/>
                <a:gd name="T7" fmla="*/ 81 h 159"/>
                <a:gd name="T8" fmla="*/ 4 w 405"/>
                <a:gd name="T9" fmla="*/ 16 h 159"/>
                <a:gd name="T10" fmla="*/ 1 w 405"/>
                <a:gd name="T11" fmla="*/ 2 h 159"/>
                <a:gd name="T12" fmla="*/ 12 w 405"/>
                <a:gd name="T13" fmla="*/ 1 h 159"/>
                <a:gd name="T14" fmla="*/ 19 w 405"/>
                <a:gd name="T15" fmla="*/ 2 h 159"/>
                <a:gd name="T16" fmla="*/ 41 w 405"/>
                <a:gd name="T17" fmla="*/ 28 h 159"/>
                <a:gd name="T18" fmla="*/ 68 w 405"/>
                <a:gd name="T19" fmla="*/ 26 h 159"/>
                <a:gd name="T20" fmla="*/ 73 w 405"/>
                <a:gd name="T21" fmla="*/ 31 h 159"/>
                <a:gd name="T22" fmla="*/ 101 w 405"/>
                <a:gd name="T23" fmla="*/ 54 h 159"/>
                <a:gd name="T24" fmla="*/ 132 w 405"/>
                <a:gd name="T25" fmla="*/ 47 h 159"/>
                <a:gd name="T26" fmla="*/ 147 w 405"/>
                <a:gd name="T27" fmla="*/ 55 h 159"/>
                <a:gd name="T28" fmla="*/ 175 w 405"/>
                <a:gd name="T29" fmla="*/ 62 h 159"/>
                <a:gd name="T30" fmla="*/ 204 w 405"/>
                <a:gd name="T31" fmla="*/ 51 h 159"/>
                <a:gd name="T32" fmla="*/ 248 w 405"/>
                <a:gd name="T33" fmla="*/ 61 h 159"/>
                <a:gd name="T34" fmla="*/ 268 w 405"/>
                <a:gd name="T35" fmla="*/ 46 h 159"/>
                <a:gd name="T36" fmla="*/ 282 w 405"/>
                <a:gd name="T37" fmla="*/ 51 h 159"/>
                <a:gd name="T38" fmla="*/ 316 w 405"/>
                <a:gd name="T39" fmla="*/ 50 h 159"/>
                <a:gd name="T40" fmla="*/ 334 w 405"/>
                <a:gd name="T41" fmla="*/ 29 h 159"/>
                <a:gd name="T42" fmla="*/ 337 w 405"/>
                <a:gd name="T43" fmla="*/ 26 h 159"/>
                <a:gd name="T44" fmla="*/ 352 w 405"/>
                <a:gd name="T45" fmla="*/ 31 h 159"/>
                <a:gd name="T46" fmla="*/ 386 w 405"/>
                <a:gd name="T47" fmla="*/ 6 h 159"/>
                <a:gd name="T48" fmla="*/ 389 w 405"/>
                <a:gd name="T49" fmla="*/ 1 h 159"/>
                <a:gd name="T50" fmla="*/ 403 w 405"/>
                <a:gd name="T51" fmla="*/ 0 h 159"/>
                <a:gd name="T52" fmla="*/ 405 w 405"/>
                <a:gd name="T53" fmla="*/ 1 h 159"/>
                <a:gd name="T54" fmla="*/ 393 w 405"/>
                <a:gd name="T55" fmla="*/ 41 h 159"/>
                <a:gd name="T56" fmla="*/ 377 w 405"/>
                <a:gd name="T57" fmla="*/ 71 h 159"/>
                <a:gd name="T58" fmla="*/ 334 w 405"/>
                <a:gd name="T59" fmla="*/ 118 h 159"/>
                <a:gd name="T60" fmla="*/ 296 w 405"/>
                <a:gd name="T61" fmla="*/ 140 h 159"/>
                <a:gd name="T62" fmla="*/ 240 w 405"/>
                <a:gd name="T63" fmla="*/ 156 h 159"/>
                <a:gd name="T64" fmla="*/ 203 w 405"/>
                <a:gd name="T65" fmla="*/ 159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05" h="159">
                  <a:moveTo>
                    <a:pt x="203" y="159"/>
                  </a:moveTo>
                  <a:cubicBezTo>
                    <a:pt x="199" y="159"/>
                    <a:pt x="196" y="159"/>
                    <a:pt x="193" y="159"/>
                  </a:cubicBezTo>
                  <a:cubicBezTo>
                    <a:pt x="183" y="158"/>
                    <a:pt x="173" y="157"/>
                    <a:pt x="163" y="156"/>
                  </a:cubicBezTo>
                  <a:cubicBezTo>
                    <a:pt x="149" y="153"/>
                    <a:pt x="135" y="149"/>
                    <a:pt x="121" y="144"/>
                  </a:cubicBezTo>
                  <a:cubicBezTo>
                    <a:pt x="106" y="139"/>
                    <a:pt x="91" y="132"/>
                    <a:pt x="78" y="122"/>
                  </a:cubicBezTo>
                  <a:cubicBezTo>
                    <a:pt x="71" y="118"/>
                    <a:pt x="64" y="113"/>
                    <a:pt x="58" y="107"/>
                  </a:cubicBezTo>
                  <a:cubicBezTo>
                    <a:pt x="56" y="105"/>
                    <a:pt x="54" y="103"/>
                    <a:pt x="52" y="101"/>
                  </a:cubicBezTo>
                  <a:cubicBezTo>
                    <a:pt x="46" y="95"/>
                    <a:pt x="40" y="88"/>
                    <a:pt x="35" y="81"/>
                  </a:cubicBezTo>
                  <a:cubicBezTo>
                    <a:pt x="29" y="72"/>
                    <a:pt x="23" y="62"/>
                    <a:pt x="18" y="52"/>
                  </a:cubicBezTo>
                  <a:cubicBezTo>
                    <a:pt x="12" y="40"/>
                    <a:pt x="8" y="28"/>
                    <a:pt x="4" y="16"/>
                  </a:cubicBezTo>
                  <a:cubicBezTo>
                    <a:pt x="3" y="12"/>
                    <a:pt x="2" y="8"/>
                    <a:pt x="1" y="4"/>
                  </a:cubicBezTo>
                  <a:cubicBezTo>
                    <a:pt x="1" y="3"/>
                    <a:pt x="1" y="3"/>
                    <a:pt x="1" y="2"/>
                  </a:cubicBezTo>
                  <a:cubicBezTo>
                    <a:pt x="0" y="0"/>
                    <a:pt x="0" y="0"/>
                    <a:pt x="3" y="0"/>
                  </a:cubicBezTo>
                  <a:cubicBezTo>
                    <a:pt x="6" y="1"/>
                    <a:pt x="9" y="2"/>
                    <a:pt x="12" y="1"/>
                  </a:cubicBezTo>
                  <a:cubicBezTo>
                    <a:pt x="14" y="1"/>
                    <a:pt x="16" y="1"/>
                    <a:pt x="17" y="1"/>
                  </a:cubicBezTo>
                  <a:cubicBezTo>
                    <a:pt x="18" y="0"/>
                    <a:pt x="19" y="1"/>
                    <a:pt x="19" y="2"/>
                  </a:cubicBezTo>
                  <a:cubicBezTo>
                    <a:pt x="20" y="4"/>
                    <a:pt x="20" y="6"/>
                    <a:pt x="21" y="8"/>
                  </a:cubicBezTo>
                  <a:cubicBezTo>
                    <a:pt x="25" y="18"/>
                    <a:pt x="31" y="25"/>
                    <a:pt x="41" y="28"/>
                  </a:cubicBezTo>
                  <a:cubicBezTo>
                    <a:pt x="48" y="32"/>
                    <a:pt x="56" y="31"/>
                    <a:pt x="64" y="28"/>
                  </a:cubicBezTo>
                  <a:cubicBezTo>
                    <a:pt x="65" y="28"/>
                    <a:pt x="67" y="27"/>
                    <a:pt x="68" y="26"/>
                  </a:cubicBezTo>
                  <a:cubicBezTo>
                    <a:pt x="70" y="26"/>
                    <a:pt x="70" y="26"/>
                    <a:pt x="71" y="27"/>
                  </a:cubicBezTo>
                  <a:cubicBezTo>
                    <a:pt x="72" y="29"/>
                    <a:pt x="72" y="30"/>
                    <a:pt x="73" y="31"/>
                  </a:cubicBezTo>
                  <a:cubicBezTo>
                    <a:pt x="76" y="36"/>
                    <a:pt x="79" y="41"/>
                    <a:pt x="83" y="44"/>
                  </a:cubicBezTo>
                  <a:cubicBezTo>
                    <a:pt x="88" y="49"/>
                    <a:pt x="94" y="53"/>
                    <a:pt x="101" y="54"/>
                  </a:cubicBezTo>
                  <a:cubicBezTo>
                    <a:pt x="105" y="55"/>
                    <a:pt x="108" y="55"/>
                    <a:pt x="112" y="54"/>
                  </a:cubicBezTo>
                  <a:cubicBezTo>
                    <a:pt x="119" y="53"/>
                    <a:pt x="126" y="50"/>
                    <a:pt x="132" y="47"/>
                  </a:cubicBezTo>
                  <a:cubicBezTo>
                    <a:pt x="137" y="44"/>
                    <a:pt x="136" y="44"/>
                    <a:pt x="139" y="48"/>
                  </a:cubicBezTo>
                  <a:cubicBezTo>
                    <a:pt x="142" y="50"/>
                    <a:pt x="145" y="53"/>
                    <a:pt x="147" y="55"/>
                  </a:cubicBezTo>
                  <a:cubicBezTo>
                    <a:pt x="151" y="58"/>
                    <a:pt x="155" y="60"/>
                    <a:pt x="159" y="61"/>
                  </a:cubicBezTo>
                  <a:cubicBezTo>
                    <a:pt x="164" y="63"/>
                    <a:pt x="170" y="63"/>
                    <a:pt x="175" y="62"/>
                  </a:cubicBezTo>
                  <a:cubicBezTo>
                    <a:pt x="185" y="61"/>
                    <a:pt x="193" y="57"/>
                    <a:pt x="201" y="51"/>
                  </a:cubicBezTo>
                  <a:cubicBezTo>
                    <a:pt x="203" y="50"/>
                    <a:pt x="203" y="50"/>
                    <a:pt x="204" y="51"/>
                  </a:cubicBezTo>
                  <a:cubicBezTo>
                    <a:pt x="210" y="55"/>
                    <a:pt x="216" y="58"/>
                    <a:pt x="222" y="60"/>
                  </a:cubicBezTo>
                  <a:cubicBezTo>
                    <a:pt x="231" y="63"/>
                    <a:pt x="239" y="63"/>
                    <a:pt x="248" y="61"/>
                  </a:cubicBezTo>
                  <a:cubicBezTo>
                    <a:pt x="252" y="60"/>
                    <a:pt x="256" y="57"/>
                    <a:pt x="259" y="54"/>
                  </a:cubicBezTo>
                  <a:cubicBezTo>
                    <a:pt x="262" y="52"/>
                    <a:pt x="265" y="49"/>
                    <a:pt x="268" y="46"/>
                  </a:cubicBezTo>
                  <a:cubicBezTo>
                    <a:pt x="269" y="45"/>
                    <a:pt x="270" y="45"/>
                    <a:pt x="272" y="46"/>
                  </a:cubicBezTo>
                  <a:cubicBezTo>
                    <a:pt x="275" y="48"/>
                    <a:pt x="278" y="49"/>
                    <a:pt x="282" y="51"/>
                  </a:cubicBezTo>
                  <a:cubicBezTo>
                    <a:pt x="289" y="53"/>
                    <a:pt x="295" y="55"/>
                    <a:pt x="302" y="54"/>
                  </a:cubicBezTo>
                  <a:cubicBezTo>
                    <a:pt x="307" y="54"/>
                    <a:pt x="312" y="52"/>
                    <a:pt x="316" y="50"/>
                  </a:cubicBezTo>
                  <a:cubicBezTo>
                    <a:pt x="321" y="47"/>
                    <a:pt x="325" y="43"/>
                    <a:pt x="328" y="38"/>
                  </a:cubicBezTo>
                  <a:cubicBezTo>
                    <a:pt x="330" y="35"/>
                    <a:pt x="332" y="32"/>
                    <a:pt x="334" y="29"/>
                  </a:cubicBezTo>
                  <a:cubicBezTo>
                    <a:pt x="334" y="28"/>
                    <a:pt x="335" y="27"/>
                    <a:pt x="335" y="27"/>
                  </a:cubicBezTo>
                  <a:cubicBezTo>
                    <a:pt x="335" y="26"/>
                    <a:pt x="336" y="26"/>
                    <a:pt x="337" y="26"/>
                  </a:cubicBezTo>
                  <a:cubicBezTo>
                    <a:pt x="338" y="27"/>
                    <a:pt x="340" y="27"/>
                    <a:pt x="341" y="28"/>
                  </a:cubicBezTo>
                  <a:cubicBezTo>
                    <a:pt x="345" y="29"/>
                    <a:pt x="349" y="30"/>
                    <a:pt x="352" y="31"/>
                  </a:cubicBezTo>
                  <a:cubicBezTo>
                    <a:pt x="358" y="31"/>
                    <a:pt x="364" y="30"/>
                    <a:pt x="369" y="27"/>
                  </a:cubicBezTo>
                  <a:cubicBezTo>
                    <a:pt x="377" y="22"/>
                    <a:pt x="383" y="15"/>
                    <a:pt x="386" y="6"/>
                  </a:cubicBezTo>
                  <a:cubicBezTo>
                    <a:pt x="386" y="5"/>
                    <a:pt x="386" y="3"/>
                    <a:pt x="387" y="2"/>
                  </a:cubicBezTo>
                  <a:cubicBezTo>
                    <a:pt x="387" y="1"/>
                    <a:pt x="387" y="0"/>
                    <a:pt x="389" y="1"/>
                  </a:cubicBezTo>
                  <a:cubicBezTo>
                    <a:pt x="391" y="1"/>
                    <a:pt x="394" y="1"/>
                    <a:pt x="396" y="1"/>
                  </a:cubicBezTo>
                  <a:cubicBezTo>
                    <a:pt x="398" y="2"/>
                    <a:pt x="400" y="1"/>
                    <a:pt x="403" y="0"/>
                  </a:cubicBezTo>
                  <a:cubicBezTo>
                    <a:pt x="403" y="0"/>
                    <a:pt x="404" y="0"/>
                    <a:pt x="404" y="0"/>
                  </a:cubicBezTo>
                  <a:cubicBezTo>
                    <a:pt x="405" y="0"/>
                    <a:pt x="405" y="0"/>
                    <a:pt x="405" y="1"/>
                  </a:cubicBezTo>
                  <a:cubicBezTo>
                    <a:pt x="405" y="2"/>
                    <a:pt x="405" y="2"/>
                    <a:pt x="405" y="3"/>
                  </a:cubicBezTo>
                  <a:cubicBezTo>
                    <a:pt x="402" y="16"/>
                    <a:pt x="398" y="29"/>
                    <a:pt x="393" y="41"/>
                  </a:cubicBezTo>
                  <a:cubicBezTo>
                    <a:pt x="390" y="46"/>
                    <a:pt x="388" y="51"/>
                    <a:pt x="386" y="56"/>
                  </a:cubicBezTo>
                  <a:cubicBezTo>
                    <a:pt x="383" y="61"/>
                    <a:pt x="380" y="66"/>
                    <a:pt x="377" y="71"/>
                  </a:cubicBezTo>
                  <a:cubicBezTo>
                    <a:pt x="372" y="80"/>
                    <a:pt x="365" y="88"/>
                    <a:pt x="358" y="96"/>
                  </a:cubicBezTo>
                  <a:cubicBezTo>
                    <a:pt x="351" y="104"/>
                    <a:pt x="343" y="111"/>
                    <a:pt x="334" y="118"/>
                  </a:cubicBezTo>
                  <a:cubicBezTo>
                    <a:pt x="328" y="122"/>
                    <a:pt x="323" y="126"/>
                    <a:pt x="316" y="130"/>
                  </a:cubicBezTo>
                  <a:cubicBezTo>
                    <a:pt x="310" y="133"/>
                    <a:pt x="303" y="137"/>
                    <a:pt x="296" y="140"/>
                  </a:cubicBezTo>
                  <a:cubicBezTo>
                    <a:pt x="289" y="143"/>
                    <a:pt x="281" y="146"/>
                    <a:pt x="273" y="148"/>
                  </a:cubicBezTo>
                  <a:cubicBezTo>
                    <a:pt x="262" y="152"/>
                    <a:pt x="251" y="154"/>
                    <a:pt x="240" y="156"/>
                  </a:cubicBezTo>
                  <a:cubicBezTo>
                    <a:pt x="234" y="157"/>
                    <a:pt x="229" y="158"/>
                    <a:pt x="223" y="158"/>
                  </a:cubicBezTo>
                  <a:cubicBezTo>
                    <a:pt x="216" y="158"/>
                    <a:pt x="210" y="159"/>
                    <a:pt x="203" y="159"/>
                  </a:cubicBezTo>
                </a:path>
              </a:pathLst>
            </a:custGeom>
            <a:solidFill>
              <a:srgbClr val="F1A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0" name="Freeform 93"/>
            <p:cNvSpPr>
              <a:spLocks/>
            </p:cNvSpPr>
            <p:nvPr/>
          </p:nvSpPr>
          <p:spPr bwMode="auto">
            <a:xfrm>
              <a:off x="8167506" y="5951538"/>
              <a:ext cx="55563" cy="58738"/>
            </a:xfrm>
            <a:custGeom>
              <a:avLst/>
              <a:gdLst>
                <a:gd name="T0" fmla="*/ 21 w 21"/>
                <a:gd name="T1" fmla="*/ 11 h 22"/>
                <a:gd name="T2" fmla="*/ 11 w 21"/>
                <a:gd name="T3" fmla="*/ 22 h 22"/>
                <a:gd name="T4" fmla="*/ 0 w 21"/>
                <a:gd name="T5" fmla="*/ 11 h 22"/>
                <a:gd name="T6" fmla="*/ 11 w 21"/>
                <a:gd name="T7" fmla="*/ 0 h 22"/>
                <a:gd name="T8" fmla="*/ 21 w 21"/>
                <a:gd name="T9" fmla="*/ 1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22">
                  <a:moveTo>
                    <a:pt x="21" y="11"/>
                  </a:moveTo>
                  <a:cubicBezTo>
                    <a:pt x="21" y="17"/>
                    <a:pt x="17" y="22"/>
                    <a:pt x="11" y="22"/>
                  </a:cubicBezTo>
                  <a:cubicBezTo>
                    <a:pt x="6" y="22"/>
                    <a:pt x="0" y="18"/>
                    <a:pt x="0" y="11"/>
                  </a:cubicBezTo>
                  <a:cubicBezTo>
                    <a:pt x="0" y="5"/>
                    <a:pt x="4" y="1"/>
                    <a:pt x="11" y="0"/>
                  </a:cubicBezTo>
                  <a:cubicBezTo>
                    <a:pt x="16" y="0"/>
                    <a:pt x="21" y="5"/>
                    <a:pt x="21" y="11"/>
                  </a:cubicBezTo>
                  <a:close/>
                </a:path>
              </a:pathLst>
            </a:custGeom>
            <a:solidFill>
              <a:srgbClr val="F1A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1" name="Freeform 94"/>
            <p:cNvSpPr>
              <a:spLocks/>
            </p:cNvSpPr>
            <p:nvPr/>
          </p:nvSpPr>
          <p:spPr bwMode="auto">
            <a:xfrm>
              <a:off x="8529456" y="5983288"/>
              <a:ext cx="55563" cy="58738"/>
            </a:xfrm>
            <a:custGeom>
              <a:avLst/>
              <a:gdLst>
                <a:gd name="T0" fmla="*/ 11 w 21"/>
                <a:gd name="T1" fmla="*/ 22 h 22"/>
                <a:gd name="T2" fmla="*/ 0 w 21"/>
                <a:gd name="T3" fmla="*/ 11 h 22"/>
                <a:gd name="T4" fmla="*/ 10 w 21"/>
                <a:gd name="T5" fmla="*/ 0 h 22"/>
                <a:gd name="T6" fmla="*/ 21 w 21"/>
                <a:gd name="T7" fmla="*/ 11 h 22"/>
                <a:gd name="T8" fmla="*/ 11 w 21"/>
                <a:gd name="T9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22">
                  <a:moveTo>
                    <a:pt x="11" y="22"/>
                  </a:moveTo>
                  <a:cubicBezTo>
                    <a:pt x="5" y="22"/>
                    <a:pt x="0" y="17"/>
                    <a:pt x="0" y="11"/>
                  </a:cubicBezTo>
                  <a:cubicBezTo>
                    <a:pt x="0" y="5"/>
                    <a:pt x="5" y="0"/>
                    <a:pt x="10" y="0"/>
                  </a:cubicBezTo>
                  <a:cubicBezTo>
                    <a:pt x="16" y="0"/>
                    <a:pt x="21" y="5"/>
                    <a:pt x="21" y="11"/>
                  </a:cubicBezTo>
                  <a:cubicBezTo>
                    <a:pt x="21" y="17"/>
                    <a:pt x="16" y="22"/>
                    <a:pt x="11" y="22"/>
                  </a:cubicBezTo>
                  <a:close/>
                </a:path>
              </a:pathLst>
            </a:custGeom>
            <a:solidFill>
              <a:srgbClr val="F1A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2" name="Freeform 95"/>
            <p:cNvSpPr>
              <a:spLocks/>
            </p:cNvSpPr>
            <p:nvPr/>
          </p:nvSpPr>
          <p:spPr bwMode="auto">
            <a:xfrm>
              <a:off x="8842194" y="5895975"/>
              <a:ext cx="55563" cy="58738"/>
            </a:xfrm>
            <a:custGeom>
              <a:avLst/>
              <a:gdLst>
                <a:gd name="T0" fmla="*/ 0 w 21"/>
                <a:gd name="T1" fmla="*/ 11 h 22"/>
                <a:gd name="T2" fmla="*/ 10 w 21"/>
                <a:gd name="T3" fmla="*/ 0 h 22"/>
                <a:gd name="T4" fmla="*/ 21 w 21"/>
                <a:gd name="T5" fmla="*/ 11 h 22"/>
                <a:gd name="T6" fmla="*/ 11 w 21"/>
                <a:gd name="T7" fmla="*/ 22 h 22"/>
                <a:gd name="T8" fmla="*/ 0 w 21"/>
                <a:gd name="T9" fmla="*/ 1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22">
                  <a:moveTo>
                    <a:pt x="0" y="11"/>
                  </a:moveTo>
                  <a:cubicBezTo>
                    <a:pt x="0" y="6"/>
                    <a:pt x="4" y="1"/>
                    <a:pt x="10" y="0"/>
                  </a:cubicBezTo>
                  <a:cubicBezTo>
                    <a:pt x="15" y="0"/>
                    <a:pt x="21" y="4"/>
                    <a:pt x="21" y="11"/>
                  </a:cubicBezTo>
                  <a:cubicBezTo>
                    <a:pt x="21" y="17"/>
                    <a:pt x="17" y="21"/>
                    <a:pt x="11" y="22"/>
                  </a:cubicBezTo>
                  <a:cubicBezTo>
                    <a:pt x="5" y="22"/>
                    <a:pt x="0" y="17"/>
                    <a:pt x="0" y="11"/>
                  </a:cubicBezTo>
                </a:path>
              </a:pathLst>
            </a:custGeom>
            <a:solidFill>
              <a:srgbClr val="F1A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3" name="Freeform 96"/>
            <p:cNvSpPr>
              <a:spLocks/>
            </p:cNvSpPr>
            <p:nvPr/>
          </p:nvSpPr>
          <p:spPr bwMode="auto">
            <a:xfrm>
              <a:off x="8026219" y="5895975"/>
              <a:ext cx="57150" cy="58738"/>
            </a:xfrm>
            <a:custGeom>
              <a:avLst/>
              <a:gdLst>
                <a:gd name="T0" fmla="*/ 0 w 22"/>
                <a:gd name="T1" fmla="*/ 11 h 22"/>
                <a:gd name="T2" fmla="*/ 11 w 22"/>
                <a:gd name="T3" fmla="*/ 0 h 22"/>
                <a:gd name="T4" fmla="*/ 22 w 22"/>
                <a:gd name="T5" fmla="*/ 11 h 22"/>
                <a:gd name="T6" fmla="*/ 11 w 22"/>
                <a:gd name="T7" fmla="*/ 22 h 22"/>
                <a:gd name="T8" fmla="*/ 0 w 22"/>
                <a:gd name="T9" fmla="*/ 1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22">
                  <a:moveTo>
                    <a:pt x="0" y="11"/>
                  </a:moveTo>
                  <a:cubicBezTo>
                    <a:pt x="1" y="5"/>
                    <a:pt x="5" y="0"/>
                    <a:pt x="11" y="0"/>
                  </a:cubicBezTo>
                  <a:cubicBezTo>
                    <a:pt x="17" y="1"/>
                    <a:pt x="22" y="6"/>
                    <a:pt x="22" y="11"/>
                  </a:cubicBezTo>
                  <a:cubicBezTo>
                    <a:pt x="22" y="17"/>
                    <a:pt x="17" y="22"/>
                    <a:pt x="11" y="22"/>
                  </a:cubicBezTo>
                  <a:cubicBezTo>
                    <a:pt x="6" y="22"/>
                    <a:pt x="0" y="18"/>
                    <a:pt x="0" y="11"/>
                  </a:cubicBezTo>
                  <a:close/>
                </a:path>
              </a:pathLst>
            </a:custGeom>
            <a:solidFill>
              <a:srgbClr val="F1A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4" name="Freeform 97"/>
            <p:cNvSpPr>
              <a:spLocks/>
            </p:cNvSpPr>
            <p:nvPr/>
          </p:nvSpPr>
          <p:spPr bwMode="auto">
            <a:xfrm>
              <a:off x="8700906" y="5951538"/>
              <a:ext cx="57150" cy="58738"/>
            </a:xfrm>
            <a:custGeom>
              <a:avLst/>
              <a:gdLst>
                <a:gd name="T0" fmla="*/ 0 w 22"/>
                <a:gd name="T1" fmla="*/ 11 h 22"/>
                <a:gd name="T2" fmla="*/ 11 w 22"/>
                <a:gd name="T3" fmla="*/ 0 h 22"/>
                <a:gd name="T4" fmla="*/ 22 w 22"/>
                <a:gd name="T5" fmla="*/ 11 h 22"/>
                <a:gd name="T6" fmla="*/ 11 w 22"/>
                <a:gd name="T7" fmla="*/ 22 h 22"/>
                <a:gd name="T8" fmla="*/ 0 w 22"/>
                <a:gd name="T9" fmla="*/ 1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22">
                  <a:moveTo>
                    <a:pt x="0" y="11"/>
                  </a:moveTo>
                  <a:cubicBezTo>
                    <a:pt x="0" y="6"/>
                    <a:pt x="6" y="0"/>
                    <a:pt x="11" y="0"/>
                  </a:cubicBezTo>
                  <a:cubicBezTo>
                    <a:pt x="16" y="0"/>
                    <a:pt x="22" y="6"/>
                    <a:pt x="22" y="11"/>
                  </a:cubicBezTo>
                  <a:cubicBezTo>
                    <a:pt x="22" y="18"/>
                    <a:pt x="16" y="22"/>
                    <a:pt x="11" y="22"/>
                  </a:cubicBezTo>
                  <a:cubicBezTo>
                    <a:pt x="5" y="22"/>
                    <a:pt x="0" y="17"/>
                    <a:pt x="0" y="11"/>
                  </a:cubicBezTo>
                  <a:close/>
                </a:path>
              </a:pathLst>
            </a:custGeom>
            <a:solidFill>
              <a:srgbClr val="F1A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5" name="Freeform 98"/>
            <p:cNvSpPr>
              <a:spLocks/>
            </p:cNvSpPr>
            <p:nvPr/>
          </p:nvSpPr>
          <p:spPr bwMode="auto">
            <a:xfrm>
              <a:off x="8338956" y="5983288"/>
              <a:ext cx="58738" cy="58738"/>
            </a:xfrm>
            <a:custGeom>
              <a:avLst/>
              <a:gdLst>
                <a:gd name="T0" fmla="*/ 11 w 22"/>
                <a:gd name="T1" fmla="*/ 22 h 22"/>
                <a:gd name="T2" fmla="*/ 0 w 22"/>
                <a:gd name="T3" fmla="*/ 11 h 22"/>
                <a:gd name="T4" fmla="*/ 11 w 22"/>
                <a:gd name="T5" fmla="*/ 0 h 22"/>
                <a:gd name="T6" fmla="*/ 22 w 22"/>
                <a:gd name="T7" fmla="*/ 11 h 22"/>
                <a:gd name="T8" fmla="*/ 11 w 22"/>
                <a:gd name="T9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22">
                  <a:moveTo>
                    <a:pt x="11" y="22"/>
                  </a:moveTo>
                  <a:cubicBezTo>
                    <a:pt x="5" y="22"/>
                    <a:pt x="0" y="17"/>
                    <a:pt x="0" y="11"/>
                  </a:cubicBezTo>
                  <a:cubicBezTo>
                    <a:pt x="0" y="5"/>
                    <a:pt x="6" y="0"/>
                    <a:pt x="11" y="0"/>
                  </a:cubicBezTo>
                  <a:cubicBezTo>
                    <a:pt x="17" y="0"/>
                    <a:pt x="22" y="4"/>
                    <a:pt x="22" y="11"/>
                  </a:cubicBezTo>
                  <a:cubicBezTo>
                    <a:pt x="22" y="17"/>
                    <a:pt x="17" y="22"/>
                    <a:pt x="11" y="22"/>
                  </a:cubicBezTo>
                  <a:close/>
                </a:path>
              </a:pathLst>
            </a:custGeom>
            <a:solidFill>
              <a:srgbClr val="F1A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6" name="Freeform 99"/>
            <p:cNvSpPr>
              <a:spLocks/>
            </p:cNvSpPr>
            <p:nvPr/>
          </p:nvSpPr>
          <p:spPr bwMode="auto">
            <a:xfrm>
              <a:off x="8959669" y="5819775"/>
              <a:ext cx="49213" cy="55563"/>
            </a:xfrm>
            <a:custGeom>
              <a:avLst/>
              <a:gdLst>
                <a:gd name="T0" fmla="*/ 18 w 19"/>
                <a:gd name="T1" fmla="*/ 11 h 21"/>
                <a:gd name="T2" fmla="*/ 18 w 19"/>
                <a:gd name="T3" fmla="*/ 15 h 21"/>
                <a:gd name="T4" fmla="*/ 13 w 19"/>
                <a:gd name="T5" fmla="*/ 20 h 21"/>
                <a:gd name="T6" fmla="*/ 0 w 19"/>
                <a:gd name="T7" fmla="*/ 10 h 21"/>
                <a:gd name="T8" fmla="*/ 9 w 19"/>
                <a:gd name="T9" fmla="*/ 0 h 21"/>
                <a:gd name="T10" fmla="*/ 16 w 19"/>
                <a:gd name="T11" fmla="*/ 2 h 21"/>
                <a:gd name="T12" fmla="*/ 18 w 19"/>
                <a:gd name="T13" fmla="*/ 4 h 21"/>
                <a:gd name="T14" fmla="*/ 18 w 19"/>
                <a:gd name="T15" fmla="*/ 1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" h="21">
                  <a:moveTo>
                    <a:pt x="18" y="11"/>
                  </a:moveTo>
                  <a:cubicBezTo>
                    <a:pt x="18" y="12"/>
                    <a:pt x="18" y="13"/>
                    <a:pt x="18" y="15"/>
                  </a:cubicBezTo>
                  <a:cubicBezTo>
                    <a:pt x="18" y="17"/>
                    <a:pt x="16" y="19"/>
                    <a:pt x="13" y="20"/>
                  </a:cubicBezTo>
                  <a:cubicBezTo>
                    <a:pt x="6" y="21"/>
                    <a:pt x="1" y="18"/>
                    <a:pt x="0" y="10"/>
                  </a:cubicBezTo>
                  <a:cubicBezTo>
                    <a:pt x="0" y="6"/>
                    <a:pt x="4" y="1"/>
                    <a:pt x="9" y="0"/>
                  </a:cubicBezTo>
                  <a:cubicBezTo>
                    <a:pt x="12" y="0"/>
                    <a:pt x="14" y="0"/>
                    <a:pt x="16" y="2"/>
                  </a:cubicBezTo>
                  <a:cubicBezTo>
                    <a:pt x="17" y="3"/>
                    <a:pt x="18" y="3"/>
                    <a:pt x="18" y="4"/>
                  </a:cubicBezTo>
                  <a:cubicBezTo>
                    <a:pt x="18" y="6"/>
                    <a:pt x="19" y="9"/>
                    <a:pt x="18" y="11"/>
                  </a:cubicBezTo>
                </a:path>
              </a:pathLst>
            </a:custGeom>
            <a:solidFill>
              <a:srgbClr val="F1A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7" name="Freeform 100"/>
            <p:cNvSpPr>
              <a:spLocks/>
            </p:cNvSpPr>
            <p:nvPr/>
          </p:nvSpPr>
          <p:spPr bwMode="auto">
            <a:xfrm>
              <a:off x="7918269" y="5819775"/>
              <a:ext cx="47625" cy="60325"/>
            </a:xfrm>
            <a:custGeom>
              <a:avLst/>
              <a:gdLst>
                <a:gd name="T0" fmla="*/ 1 w 18"/>
                <a:gd name="T1" fmla="*/ 11 h 23"/>
                <a:gd name="T2" fmla="*/ 1 w 18"/>
                <a:gd name="T3" fmla="*/ 4 h 23"/>
                <a:gd name="T4" fmla="*/ 3 w 18"/>
                <a:gd name="T5" fmla="*/ 2 h 23"/>
                <a:gd name="T6" fmla="*/ 13 w 18"/>
                <a:gd name="T7" fmla="*/ 1 h 23"/>
                <a:gd name="T8" fmla="*/ 18 w 18"/>
                <a:gd name="T9" fmla="*/ 10 h 23"/>
                <a:gd name="T10" fmla="*/ 3 w 18"/>
                <a:gd name="T11" fmla="*/ 19 h 23"/>
                <a:gd name="T12" fmla="*/ 1 w 18"/>
                <a:gd name="T13" fmla="*/ 16 h 23"/>
                <a:gd name="T14" fmla="*/ 1 w 18"/>
                <a:gd name="T15" fmla="*/ 14 h 23"/>
                <a:gd name="T16" fmla="*/ 1 w 18"/>
                <a:gd name="T17" fmla="*/ 1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23">
                  <a:moveTo>
                    <a:pt x="1" y="11"/>
                  </a:moveTo>
                  <a:cubicBezTo>
                    <a:pt x="0" y="9"/>
                    <a:pt x="1" y="6"/>
                    <a:pt x="1" y="4"/>
                  </a:cubicBezTo>
                  <a:cubicBezTo>
                    <a:pt x="1" y="3"/>
                    <a:pt x="2" y="2"/>
                    <a:pt x="3" y="2"/>
                  </a:cubicBezTo>
                  <a:cubicBezTo>
                    <a:pt x="6" y="0"/>
                    <a:pt x="10" y="0"/>
                    <a:pt x="13" y="1"/>
                  </a:cubicBezTo>
                  <a:cubicBezTo>
                    <a:pt x="16" y="3"/>
                    <a:pt x="18" y="6"/>
                    <a:pt x="18" y="10"/>
                  </a:cubicBezTo>
                  <a:cubicBezTo>
                    <a:pt x="18" y="18"/>
                    <a:pt x="10" y="23"/>
                    <a:pt x="3" y="19"/>
                  </a:cubicBezTo>
                  <a:cubicBezTo>
                    <a:pt x="2" y="18"/>
                    <a:pt x="1" y="17"/>
                    <a:pt x="1" y="16"/>
                  </a:cubicBezTo>
                  <a:cubicBezTo>
                    <a:pt x="1" y="15"/>
                    <a:pt x="1" y="15"/>
                    <a:pt x="1" y="14"/>
                  </a:cubicBezTo>
                  <a:cubicBezTo>
                    <a:pt x="1" y="13"/>
                    <a:pt x="1" y="12"/>
                    <a:pt x="1" y="11"/>
                  </a:cubicBezTo>
                  <a:close/>
                </a:path>
              </a:pathLst>
            </a:custGeom>
            <a:solidFill>
              <a:srgbClr val="F1A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8" name="Freeform 101"/>
            <p:cNvSpPr>
              <a:spLocks/>
            </p:cNvSpPr>
            <p:nvPr/>
          </p:nvSpPr>
          <p:spPr bwMode="auto">
            <a:xfrm>
              <a:off x="8162744" y="5764213"/>
              <a:ext cx="598488" cy="190500"/>
            </a:xfrm>
            <a:custGeom>
              <a:avLst/>
              <a:gdLst>
                <a:gd name="T0" fmla="*/ 114 w 227"/>
                <a:gd name="T1" fmla="*/ 71 h 72"/>
                <a:gd name="T2" fmla="*/ 98 w 227"/>
                <a:gd name="T3" fmla="*/ 71 h 72"/>
                <a:gd name="T4" fmla="*/ 89 w 227"/>
                <a:gd name="T5" fmla="*/ 71 h 72"/>
                <a:gd name="T6" fmla="*/ 75 w 227"/>
                <a:gd name="T7" fmla="*/ 69 h 72"/>
                <a:gd name="T8" fmla="*/ 32 w 227"/>
                <a:gd name="T9" fmla="*/ 60 h 72"/>
                <a:gd name="T10" fmla="*/ 3 w 227"/>
                <a:gd name="T11" fmla="*/ 51 h 72"/>
                <a:gd name="T12" fmla="*/ 2 w 227"/>
                <a:gd name="T13" fmla="*/ 47 h 72"/>
                <a:gd name="T14" fmla="*/ 22 w 227"/>
                <a:gd name="T15" fmla="*/ 29 h 72"/>
                <a:gd name="T16" fmla="*/ 42 w 227"/>
                <a:gd name="T17" fmla="*/ 17 h 72"/>
                <a:gd name="T18" fmla="*/ 76 w 227"/>
                <a:gd name="T19" fmla="*/ 5 h 72"/>
                <a:gd name="T20" fmla="*/ 97 w 227"/>
                <a:gd name="T21" fmla="*/ 1 h 72"/>
                <a:gd name="T22" fmla="*/ 117 w 227"/>
                <a:gd name="T23" fmla="*/ 0 h 72"/>
                <a:gd name="T24" fmla="*/ 131 w 227"/>
                <a:gd name="T25" fmla="*/ 1 h 72"/>
                <a:gd name="T26" fmla="*/ 149 w 227"/>
                <a:gd name="T27" fmla="*/ 4 h 72"/>
                <a:gd name="T28" fmla="*/ 189 w 227"/>
                <a:gd name="T29" fmla="*/ 19 h 72"/>
                <a:gd name="T30" fmla="*/ 212 w 227"/>
                <a:gd name="T31" fmla="*/ 34 h 72"/>
                <a:gd name="T32" fmla="*/ 226 w 227"/>
                <a:gd name="T33" fmla="*/ 48 h 72"/>
                <a:gd name="T34" fmla="*/ 225 w 227"/>
                <a:gd name="T35" fmla="*/ 51 h 72"/>
                <a:gd name="T36" fmla="*/ 224 w 227"/>
                <a:gd name="T37" fmla="*/ 51 h 72"/>
                <a:gd name="T38" fmla="*/ 223 w 227"/>
                <a:gd name="T39" fmla="*/ 51 h 72"/>
                <a:gd name="T40" fmla="*/ 191 w 227"/>
                <a:gd name="T41" fmla="*/ 62 h 72"/>
                <a:gd name="T42" fmla="*/ 161 w 227"/>
                <a:gd name="T43" fmla="*/ 67 h 72"/>
                <a:gd name="T44" fmla="*/ 147 w 227"/>
                <a:gd name="T45" fmla="*/ 70 h 72"/>
                <a:gd name="T46" fmla="*/ 137 w 227"/>
                <a:gd name="T47" fmla="*/ 71 h 72"/>
                <a:gd name="T48" fmla="*/ 114 w 227"/>
                <a:gd name="T49" fmla="*/ 71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27" h="72">
                  <a:moveTo>
                    <a:pt x="114" y="71"/>
                  </a:moveTo>
                  <a:cubicBezTo>
                    <a:pt x="108" y="71"/>
                    <a:pt x="103" y="71"/>
                    <a:pt x="98" y="71"/>
                  </a:cubicBezTo>
                  <a:cubicBezTo>
                    <a:pt x="95" y="71"/>
                    <a:pt x="92" y="71"/>
                    <a:pt x="89" y="71"/>
                  </a:cubicBezTo>
                  <a:cubicBezTo>
                    <a:pt x="84" y="70"/>
                    <a:pt x="79" y="69"/>
                    <a:pt x="75" y="69"/>
                  </a:cubicBezTo>
                  <a:cubicBezTo>
                    <a:pt x="60" y="67"/>
                    <a:pt x="46" y="64"/>
                    <a:pt x="32" y="60"/>
                  </a:cubicBezTo>
                  <a:cubicBezTo>
                    <a:pt x="22" y="58"/>
                    <a:pt x="13" y="55"/>
                    <a:pt x="3" y="51"/>
                  </a:cubicBezTo>
                  <a:cubicBezTo>
                    <a:pt x="1" y="50"/>
                    <a:pt x="0" y="50"/>
                    <a:pt x="2" y="47"/>
                  </a:cubicBezTo>
                  <a:cubicBezTo>
                    <a:pt x="8" y="40"/>
                    <a:pt x="15" y="34"/>
                    <a:pt x="22" y="29"/>
                  </a:cubicBezTo>
                  <a:cubicBezTo>
                    <a:pt x="28" y="24"/>
                    <a:pt x="35" y="20"/>
                    <a:pt x="42" y="17"/>
                  </a:cubicBezTo>
                  <a:cubicBezTo>
                    <a:pt x="53" y="12"/>
                    <a:pt x="64" y="8"/>
                    <a:pt x="76" y="5"/>
                  </a:cubicBezTo>
                  <a:cubicBezTo>
                    <a:pt x="83" y="3"/>
                    <a:pt x="90" y="2"/>
                    <a:pt x="97" y="1"/>
                  </a:cubicBezTo>
                  <a:cubicBezTo>
                    <a:pt x="103" y="1"/>
                    <a:pt x="110" y="0"/>
                    <a:pt x="117" y="0"/>
                  </a:cubicBezTo>
                  <a:cubicBezTo>
                    <a:pt x="121" y="0"/>
                    <a:pt x="126" y="1"/>
                    <a:pt x="131" y="1"/>
                  </a:cubicBezTo>
                  <a:cubicBezTo>
                    <a:pt x="137" y="2"/>
                    <a:pt x="143" y="3"/>
                    <a:pt x="149" y="4"/>
                  </a:cubicBezTo>
                  <a:cubicBezTo>
                    <a:pt x="163" y="7"/>
                    <a:pt x="176" y="12"/>
                    <a:pt x="189" y="19"/>
                  </a:cubicBezTo>
                  <a:cubicBezTo>
                    <a:pt x="197" y="23"/>
                    <a:pt x="205" y="28"/>
                    <a:pt x="212" y="34"/>
                  </a:cubicBezTo>
                  <a:cubicBezTo>
                    <a:pt x="217" y="38"/>
                    <a:pt x="222" y="43"/>
                    <a:pt x="226" y="48"/>
                  </a:cubicBezTo>
                  <a:cubicBezTo>
                    <a:pt x="227" y="50"/>
                    <a:pt x="227" y="50"/>
                    <a:pt x="225" y="51"/>
                  </a:cubicBezTo>
                  <a:cubicBezTo>
                    <a:pt x="224" y="51"/>
                    <a:pt x="224" y="51"/>
                    <a:pt x="224" y="51"/>
                  </a:cubicBezTo>
                  <a:cubicBezTo>
                    <a:pt x="223" y="51"/>
                    <a:pt x="223" y="51"/>
                    <a:pt x="223" y="51"/>
                  </a:cubicBezTo>
                  <a:cubicBezTo>
                    <a:pt x="213" y="56"/>
                    <a:pt x="202" y="59"/>
                    <a:pt x="191" y="62"/>
                  </a:cubicBezTo>
                  <a:cubicBezTo>
                    <a:pt x="181" y="64"/>
                    <a:pt x="171" y="66"/>
                    <a:pt x="161" y="67"/>
                  </a:cubicBezTo>
                  <a:cubicBezTo>
                    <a:pt x="156" y="68"/>
                    <a:pt x="151" y="69"/>
                    <a:pt x="147" y="70"/>
                  </a:cubicBezTo>
                  <a:cubicBezTo>
                    <a:pt x="143" y="70"/>
                    <a:pt x="140" y="70"/>
                    <a:pt x="137" y="71"/>
                  </a:cubicBezTo>
                  <a:cubicBezTo>
                    <a:pt x="130" y="72"/>
                    <a:pt x="122" y="71"/>
                    <a:pt x="114" y="71"/>
                  </a:cubicBezTo>
                </a:path>
              </a:pathLst>
            </a:custGeom>
            <a:solidFill>
              <a:srgbClr val="FFD3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9" name="Freeform 102"/>
            <p:cNvSpPr>
              <a:spLocks/>
            </p:cNvSpPr>
            <p:nvPr/>
          </p:nvSpPr>
          <p:spPr bwMode="auto">
            <a:xfrm>
              <a:off x="8146869" y="6269038"/>
              <a:ext cx="633413" cy="155575"/>
            </a:xfrm>
            <a:custGeom>
              <a:avLst/>
              <a:gdLst>
                <a:gd name="T0" fmla="*/ 120 w 240"/>
                <a:gd name="T1" fmla="*/ 59 h 59"/>
                <a:gd name="T2" fmla="*/ 109 w 240"/>
                <a:gd name="T3" fmla="*/ 59 h 59"/>
                <a:gd name="T4" fmla="*/ 90 w 240"/>
                <a:gd name="T5" fmla="*/ 58 h 59"/>
                <a:gd name="T6" fmla="*/ 60 w 240"/>
                <a:gd name="T7" fmla="*/ 54 h 59"/>
                <a:gd name="T8" fmla="*/ 23 w 240"/>
                <a:gd name="T9" fmla="*/ 42 h 59"/>
                <a:gd name="T10" fmla="*/ 9 w 240"/>
                <a:gd name="T11" fmla="*/ 33 h 59"/>
                <a:gd name="T12" fmla="*/ 1 w 240"/>
                <a:gd name="T13" fmla="*/ 18 h 59"/>
                <a:gd name="T14" fmla="*/ 0 w 240"/>
                <a:gd name="T15" fmla="*/ 5 h 59"/>
                <a:gd name="T16" fmla="*/ 4 w 240"/>
                <a:gd name="T17" fmla="*/ 3 h 59"/>
                <a:gd name="T18" fmla="*/ 34 w 240"/>
                <a:gd name="T19" fmla="*/ 17 h 59"/>
                <a:gd name="T20" fmla="*/ 78 w 240"/>
                <a:gd name="T21" fmla="*/ 29 h 59"/>
                <a:gd name="T22" fmla="*/ 99 w 240"/>
                <a:gd name="T23" fmla="*/ 31 h 59"/>
                <a:gd name="T24" fmla="*/ 116 w 240"/>
                <a:gd name="T25" fmla="*/ 32 h 59"/>
                <a:gd name="T26" fmla="*/ 137 w 240"/>
                <a:gd name="T27" fmla="*/ 32 h 59"/>
                <a:gd name="T28" fmla="*/ 169 w 240"/>
                <a:gd name="T29" fmla="*/ 27 h 59"/>
                <a:gd name="T30" fmla="*/ 217 w 240"/>
                <a:gd name="T31" fmla="*/ 12 h 59"/>
                <a:gd name="T32" fmla="*/ 235 w 240"/>
                <a:gd name="T33" fmla="*/ 3 h 59"/>
                <a:gd name="T34" fmla="*/ 238 w 240"/>
                <a:gd name="T35" fmla="*/ 1 h 59"/>
                <a:gd name="T36" fmla="*/ 239 w 240"/>
                <a:gd name="T37" fmla="*/ 2 h 59"/>
                <a:gd name="T38" fmla="*/ 240 w 240"/>
                <a:gd name="T39" fmla="*/ 5 h 59"/>
                <a:gd name="T40" fmla="*/ 239 w 240"/>
                <a:gd name="T41" fmla="*/ 18 h 59"/>
                <a:gd name="T42" fmla="*/ 235 w 240"/>
                <a:gd name="T43" fmla="*/ 28 h 59"/>
                <a:gd name="T44" fmla="*/ 227 w 240"/>
                <a:gd name="T45" fmla="*/ 36 h 59"/>
                <a:gd name="T46" fmla="*/ 210 w 240"/>
                <a:gd name="T47" fmla="*/ 45 h 59"/>
                <a:gd name="T48" fmla="*/ 172 w 240"/>
                <a:gd name="T49" fmla="*/ 56 h 59"/>
                <a:gd name="T50" fmla="*/ 154 w 240"/>
                <a:gd name="T51" fmla="*/ 58 h 59"/>
                <a:gd name="T52" fmla="*/ 140 w 240"/>
                <a:gd name="T53" fmla="*/ 59 h 59"/>
                <a:gd name="T54" fmla="*/ 133 w 240"/>
                <a:gd name="T55" fmla="*/ 59 h 59"/>
                <a:gd name="T56" fmla="*/ 120 w 240"/>
                <a:gd name="T57" fmla="*/ 5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40" h="59">
                  <a:moveTo>
                    <a:pt x="120" y="59"/>
                  </a:moveTo>
                  <a:cubicBezTo>
                    <a:pt x="116" y="59"/>
                    <a:pt x="113" y="59"/>
                    <a:pt x="109" y="59"/>
                  </a:cubicBezTo>
                  <a:cubicBezTo>
                    <a:pt x="103" y="59"/>
                    <a:pt x="96" y="59"/>
                    <a:pt x="90" y="58"/>
                  </a:cubicBezTo>
                  <a:cubicBezTo>
                    <a:pt x="80" y="58"/>
                    <a:pt x="70" y="56"/>
                    <a:pt x="60" y="54"/>
                  </a:cubicBezTo>
                  <a:cubicBezTo>
                    <a:pt x="47" y="52"/>
                    <a:pt x="35" y="48"/>
                    <a:pt x="23" y="42"/>
                  </a:cubicBezTo>
                  <a:cubicBezTo>
                    <a:pt x="18" y="39"/>
                    <a:pt x="14" y="37"/>
                    <a:pt x="9" y="33"/>
                  </a:cubicBezTo>
                  <a:cubicBezTo>
                    <a:pt x="5" y="29"/>
                    <a:pt x="2" y="24"/>
                    <a:pt x="1" y="18"/>
                  </a:cubicBezTo>
                  <a:cubicBezTo>
                    <a:pt x="0" y="13"/>
                    <a:pt x="0" y="9"/>
                    <a:pt x="0" y="5"/>
                  </a:cubicBezTo>
                  <a:cubicBezTo>
                    <a:pt x="0" y="0"/>
                    <a:pt x="1" y="1"/>
                    <a:pt x="4" y="3"/>
                  </a:cubicBezTo>
                  <a:cubicBezTo>
                    <a:pt x="14" y="8"/>
                    <a:pt x="24" y="13"/>
                    <a:pt x="34" y="17"/>
                  </a:cubicBezTo>
                  <a:cubicBezTo>
                    <a:pt x="48" y="22"/>
                    <a:pt x="63" y="26"/>
                    <a:pt x="78" y="29"/>
                  </a:cubicBezTo>
                  <a:cubicBezTo>
                    <a:pt x="85" y="30"/>
                    <a:pt x="92" y="31"/>
                    <a:pt x="99" y="31"/>
                  </a:cubicBezTo>
                  <a:cubicBezTo>
                    <a:pt x="104" y="32"/>
                    <a:pt x="110" y="32"/>
                    <a:pt x="116" y="32"/>
                  </a:cubicBezTo>
                  <a:cubicBezTo>
                    <a:pt x="123" y="32"/>
                    <a:pt x="130" y="32"/>
                    <a:pt x="137" y="32"/>
                  </a:cubicBezTo>
                  <a:cubicBezTo>
                    <a:pt x="148" y="31"/>
                    <a:pt x="159" y="30"/>
                    <a:pt x="169" y="27"/>
                  </a:cubicBezTo>
                  <a:cubicBezTo>
                    <a:pt x="186" y="24"/>
                    <a:pt x="201" y="19"/>
                    <a:pt x="217" y="12"/>
                  </a:cubicBezTo>
                  <a:cubicBezTo>
                    <a:pt x="223" y="9"/>
                    <a:pt x="229" y="6"/>
                    <a:pt x="235" y="3"/>
                  </a:cubicBezTo>
                  <a:cubicBezTo>
                    <a:pt x="236" y="2"/>
                    <a:pt x="237" y="2"/>
                    <a:pt x="238" y="1"/>
                  </a:cubicBezTo>
                  <a:cubicBezTo>
                    <a:pt x="238" y="1"/>
                    <a:pt x="239" y="1"/>
                    <a:pt x="239" y="2"/>
                  </a:cubicBezTo>
                  <a:cubicBezTo>
                    <a:pt x="239" y="3"/>
                    <a:pt x="240" y="4"/>
                    <a:pt x="240" y="5"/>
                  </a:cubicBezTo>
                  <a:cubicBezTo>
                    <a:pt x="240" y="9"/>
                    <a:pt x="240" y="13"/>
                    <a:pt x="239" y="18"/>
                  </a:cubicBezTo>
                  <a:cubicBezTo>
                    <a:pt x="238" y="22"/>
                    <a:pt x="237" y="25"/>
                    <a:pt x="235" y="28"/>
                  </a:cubicBezTo>
                  <a:cubicBezTo>
                    <a:pt x="233" y="31"/>
                    <a:pt x="230" y="34"/>
                    <a:pt x="227" y="36"/>
                  </a:cubicBezTo>
                  <a:cubicBezTo>
                    <a:pt x="222" y="39"/>
                    <a:pt x="216" y="42"/>
                    <a:pt x="210" y="45"/>
                  </a:cubicBezTo>
                  <a:cubicBezTo>
                    <a:pt x="198" y="51"/>
                    <a:pt x="185" y="53"/>
                    <a:pt x="172" y="56"/>
                  </a:cubicBezTo>
                  <a:cubicBezTo>
                    <a:pt x="166" y="57"/>
                    <a:pt x="160" y="57"/>
                    <a:pt x="154" y="58"/>
                  </a:cubicBezTo>
                  <a:cubicBezTo>
                    <a:pt x="149" y="58"/>
                    <a:pt x="144" y="58"/>
                    <a:pt x="140" y="59"/>
                  </a:cubicBezTo>
                  <a:cubicBezTo>
                    <a:pt x="138" y="59"/>
                    <a:pt x="135" y="59"/>
                    <a:pt x="133" y="59"/>
                  </a:cubicBezTo>
                  <a:cubicBezTo>
                    <a:pt x="129" y="59"/>
                    <a:pt x="124" y="59"/>
                    <a:pt x="120" y="59"/>
                  </a:cubicBezTo>
                </a:path>
              </a:pathLst>
            </a:custGeom>
            <a:solidFill>
              <a:srgbClr val="FFD3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0" name="Freeform 103"/>
            <p:cNvSpPr>
              <a:spLocks/>
            </p:cNvSpPr>
            <p:nvPr/>
          </p:nvSpPr>
          <p:spPr bwMode="auto">
            <a:xfrm>
              <a:off x="8091306" y="6075363"/>
              <a:ext cx="844550" cy="261938"/>
            </a:xfrm>
            <a:custGeom>
              <a:avLst/>
              <a:gdLst>
                <a:gd name="T0" fmla="*/ 320 w 320"/>
                <a:gd name="T1" fmla="*/ 0 h 99"/>
                <a:gd name="T2" fmla="*/ 308 w 320"/>
                <a:gd name="T3" fmla="*/ 1 h 99"/>
                <a:gd name="T4" fmla="*/ 308 w 320"/>
                <a:gd name="T5" fmla="*/ 1 h 99"/>
                <a:gd name="T6" fmla="*/ 308 w 320"/>
                <a:gd name="T7" fmla="*/ 1 h 99"/>
                <a:gd name="T8" fmla="*/ 299 w 320"/>
                <a:gd name="T9" fmla="*/ 1 h 99"/>
                <a:gd name="T10" fmla="*/ 291 w 320"/>
                <a:gd name="T11" fmla="*/ 1 h 99"/>
                <a:gd name="T12" fmla="*/ 280 w 320"/>
                <a:gd name="T13" fmla="*/ 1 h 99"/>
                <a:gd name="T14" fmla="*/ 272 w 320"/>
                <a:gd name="T15" fmla="*/ 1 h 99"/>
                <a:gd name="T16" fmla="*/ 265 w 320"/>
                <a:gd name="T17" fmla="*/ 8 h 99"/>
                <a:gd name="T18" fmla="*/ 243 w 320"/>
                <a:gd name="T19" fmla="*/ 29 h 99"/>
                <a:gd name="T20" fmla="*/ 213 w 320"/>
                <a:gd name="T21" fmla="*/ 50 h 99"/>
                <a:gd name="T22" fmla="*/ 168 w 320"/>
                <a:gd name="T23" fmla="*/ 68 h 99"/>
                <a:gd name="T24" fmla="*/ 144 w 320"/>
                <a:gd name="T25" fmla="*/ 74 h 99"/>
                <a:gd name="T26" fmla="*/ 132 w 320"/>
                <a:gd name="T27" fmla="*/ 75 h 99"/>
                <a:gd name="T28" fmla="*/ 122 w 320"/>
                <a:gd name="T29" fmla="*/ 76 h 99"/>
                <a:gd name="T30" fmla="*/ 113 w 320"/>
                <a:gd name="T31" fmla="*/ 77 h 99"/>
                <a:gd name="T32" fmla="*/ 107 w 320"/>
                <a:gd name="T33" fmla="*/ 77 h 99"/>
                <a:gd name="T34" fmla="*/ 104 w 320"/>
                <a:gd name="T35" fmla="*/ 77 h 99"/>
                <a:gd name="T36" fmla="*/ 94 w 320"/>
                <a:gd name="T37" fmla="*/ 77 h 99"/>
                <a:gd name="T38" fmla="*/ 75 w 320"/>
                <a:gd name="T39" fmla="*/ 75 h 99"/>
                <a:gd name="T40" fmla="*/ 43 w 320"/>
                <a:gd name="T41" fmla="*/ 68 h 99"/>
                <a:gd name="T42" fmla="*/ 3 w 320"/>
                <a:gd name="T43" fmla="*/ 51 h 99"/>
                <a:gd name="T44" fmla="*/ 0 w 320"/>
                <a:gd name="T45" fmla="*/ 49 h 99"/>
                <a:gd name="T46" fmla="*/ 17 w 320"/>
                <a:gd name="T47" fmla="*/ 63 h 99"/>
                <a:gd name="T48" fmla="*/ 63 w 320"/>
                <a:gd name="T49" fmla="*/ 85 h 99"/>
                <a:gd name="T50" fmla="*/ 102 w 320"/>
                <a:gd name="T51" fmla="*/ 96 h 99"/>
                <a:gd name="T52" fmla="*/ 130 w 320"/>
                <a:gd name="T53" fmla="*/ 98 h 99"/>
                <a:gd name="T54" fmla="*/ 134 w 320"/>
                <a:gd name="T55" fmla="*/ 99 h 99"/>
                <a:gd name="T56" fmla="*/ 138 w 320"/>
                <a:gd name="T57" fmla="*/ 98 h 99"/>
                <a:gd name="T58" fmla="*/ 141 w 320"/>
                <a:gd name="T59" fmla="*/ 98 h 99"/>
                <a:gd name="T60" fmla="*/ 145 w 320"/>
                <a:gd name="T61" fmla="*/ 98 h 99"/>
                <a:gd name="T62" fmla="*/ 158 w 320"/>
                <a:gd name="T63" fmla="*/ 98 h 99"/>
                <a:gd name="T64" fmla="*/ 161 w 320"/>
                <a:gd name="T65" fmla="*/ 98 h 99"/>
                <a:gd name="T66" fmla="*/ 170 w 320"/>
                <a:gd name="T67" fmla="*/ 97 h 99"/>
                <a:gd name="T68" fmla="*/ 196 w 320"/>
                <a:gd name="T69" fmla="*/ 92 h 99"/>
                <a:gd name="T70" fmla="*/ 237 w 320"/>
                <a:gd name="T71" fmla="*/ 78 h 99"/>
                <a:gd name="T72" fmla="*/ 271 w 320"/>
                <a:gd name="T73" fmla="*/ 58 h 99"/>
                <a:gd name="T74" fmla="*/ 275 w 320"/>
                <a:gd name="T75" fmla="*/ 55 h 99"/>
                <a:gd name="T76" fmla="*/ 275 w 320"/>
                <a:gd name="T77" fmla="*/ 51 h 99"/>
                <a:gd name="T78" fmla="*/ 275 w 320"/>
                <a:gd name="T79" fmla="*/ 51 h 99"/>
                <a:gd name="T80" fmla="*/ 275 w 320"/>
                <a:gd name="T81" fmla="*/ 51 h 99"/>
                <a:gd name="T82" fmla="*/ 275 w 320"/>
                <a:gd name="T83" fmla="*/ 49 h 99"/>
                <a:gd name="T84" fmla="*/ 275 w 320"/>
                <a:gd name="T85" fmla="*/ 44 h 99"/>
                <a:gd name="T86" fmla="*/ 274 w 320"/>
                <a:gd name="T87" fmla="*/ 26 h 99"/>
                <a:gd name="T88" fmla="*/ 275 w 320"/>
                <a:gd name="T89" fmla="*/ 24 h 99"/>
                <a:gd name="T90" fmla="*/ 275 w 320"/>
                <a:gd name="T91" fmla="*/ 12 h 99"/>
                <a:gd name="T92" fmla="*/ 275 w 320"/>
                <a:gd name="T93" fmla="*/ 11 h 99"/>
                <a:gd name="T94" fmla="*/ 275 w 320"/>
                <a:gd name="T95" fmla="*/ 11 h 99"/>
                <a:gd name="T96" fmla="*/ 276 w 320"/>
                <a:gd name="T97" fmla="*/ 8 h 99"/>
                <a:gd name="T98" fmla="*/ 278 w 320"/>
                <a:gd name="T99" fmla="*/ 6 h 99"/>
                <a:gd name="T100" fmla="*/ 282 w 320"/>
                <a:gd name="T101" fmla="*/ 5 h 99"/>
                <a:gd name="T102" fmla="*/ 288 w 320"/>
                <a:gd name="T103" fmla="*/ 5 h 99"/>
                <a:gd name="T104" fmla="*/ 298 w 320"/>
                <a:gd name="T105" fmla="*/ 5 h 99"/>
                <a:gd name="T106" fmla="*/ 298 w 320"/>
                <a:gd name="T107" fmla="*/ 5 h 99"/>
                <a:gd name="T108" fmla="*/ 298 w 320"/>
                <a:gd name="T109" fmla="*/ 5 h 99"/>
                <a:gd name="T110" fmla="*/ 298 w 320"/>
                <a:gd name="T111" fmla="*/ 5 h 99"/>
                <a:gd name="T112" fmla="*/ 303 w 320"/>
                <a:gd name="T113" fmla="*/ 5 h 99"/>
                <a:gd name="T114" fmla="*/ 304 w 320"/>
                <a:gd name="T115" fmla="*/ 5 h 99"/>
                <a:gd name="T116" fmla="*/ 308 w 320"/>
                <a:gd name="T117" fmla="*/ 5 h 99"/>
                <a:gd name="T118" fmla="*/ 308 w 320"/>
                <a:gd name="T119" fmla="*/ 5 h 99"/>
                <a:gd name="T120" fmla="*/ 318 w 320"/>
                <a:gd name="T121" fmla="*/ 4 h 99"/>
                <a:gd name="T122" fmla="*/ 320 w 320"/>
                <a:gd name="T123" fmla="*/ 0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20" h="99">
                  <a:moveTo>
                    <a:pt x="320" y="0"/>
                  </a:moveTo>
                  <a:cubicBezTo>
                    <a:pt x="316" y="1"/>
                    <a:pt x="312" y="1"/>
                    <a:pt x="308" y="1"/>
                  </a:cubicBezTo>
                  <a:cubicBezTo>
                    <a:pt x="308" y="1"/>
                    <a:pt x="308" y="1"/>
                    <a:pt x="308" y="1"/>
                  </a:cubicBezTo>
                  <a:cubicBezTo>
                    <a:pt x="308" y="1"/>
                    <a:pt x="308" y="1"/>
                    <a:pt x="308" y="1"/>
                  </a:cubicBezTo>
                  <a:cubicBezTo>
                    <a:pt x="305" y="1"/>
                    <a:pt x="302" y="1"/>
                    <a:pt x="299" y="1"/>
                  </a:cubicBezTo>
                  <a:cubicBezTo>
                    <a:pt x="297" y="1"/>
                    <a:pt x="294" y="1"/>
                    <a:pt x="291" y="1"/>
                  </a:cubicBezTo>
                  <a:cubicBezTo>
                    <a:pt x="288" y="1"/>
                    <a:pt x="284" y="1"/>
                    <a:pt x="280" y="1"/>
                  </a:cubicBezTo>
                  <a:cubicBezTo>
                    <a:pt x="278" y="1"/>
                    <a:pt x="275" y="1"/>
                    <a:pt x="272" y="1"/>
                  </a:cubicBezTo>
                  <a:cubicBezTo>
                    <a:pt x="270" y="3"/>
                    <a:pt x="268" y="6"/>
                    <a:pt x="265" y="8"/>
                  </a:cubicBezTo>
                  <a:cubicBezTo>
                    <a:pt x="258" y="16"/>
                    <a:pt x="251" y="23"/>
                    <a:pt x="243" y="29"/>
                  </a:cubicBezTo>
                  <a:cubicBezTo>
                    <a:pt x="234" y="37"/>
                    <a:pt x="224" y="44"/>
                    <a:pt x="213" y="50"/>
                  </a:cubicBezTo>
                  <a:cubicBezTo>
                    <a:pt x="198" y="58"/>
                    <a:pt x="184" y="64"/>
                    <a:pt x="168" y="68"/>
                  </a:cubicBezTo>
                  <a:cubicBezTo>
                    <a:pt x="160" y="71"/>
                    <a:pt x="152" y="72"/>
                    <a:pt x="144" y="74"/>
                  </a:cubicBezTo>
                  <a:cubicBezTo>
                    <a:pt x="140" y="74"/>
                    <a:pt x="136" y="75"/>
                    <a:pt x="132" y="75"/>
                  </a:cubicBezTo>
                  <a:cubicBezTo>
                    <a:pt x="129" y="76"/>
                    <a:pt x="125" y="76"/>
                    <a:pt x="122" y="76"/>
                  </a:cubicBezTo>
                  <a:cubicBezTo>
                    <a:pt x="119" y="77"/>
                    <a:pt x="116" y="76"/>
                    <a:pt x="113" y="77"/>
                  </a:cubicBezTo>
                  <a:cubicBezTo>
                    <a:pt x="111" y="77"/>
                    <a:pt x="109" y="77"/>
                    <a:pt x="107" y="77"/>
                  </a:cubicBezTo>
                  <a:cubicBezTo>
                    <a:pt x="106" y="77"/>
                    <a:pt x="105" y="77"/>
                    <a:pt x="104" y="77"/>
                  </a:cubicBezTo>
                  <a:cubicBezTo>
                    <a:pt x="100" y="77"/>
                    <a:pt x="97" y="77"/>
                    <a:pt x="94" y="77"/>
                  </a:cubicBezTo>
                  <a:cubicBezTo>
                    <a:pt x="88" y="76"/>
                    <a:pt x="81" y="75"/>
                    <a:pt x="75" y="75"/>
                  </a:cubicBezTo>
                  <a:cubicBezTo>
                    <a:pt x="64" y="73"/>
                    <a:pt x="54" y="71"/>
                    <a:pt x="43" y="68"/>
                  </a:cubicBezTo>
                  <a:cubicBezTo>
                    <a:pt x="29" y="63"/>
                    <a:pt x="16" y="58"/>
                    <a:pt x="3" y="51"/>
                  </a:cubicBezTo>
                  <a:cubicBezTo>
                    <a:pt x="2" y="50"/>
                    <a:pt x="1" y="50"/>
                    <a:pt x="0" y="49"/>
                  </a:cubicBezTo>
                  <a:cubicBezTo>
                    <a:pt x="5" y="54"/>
                    <a:pt x="11" y="58"/>
                    <a:pt x="17" y="63"/>
                  </a:cubicBezTo>
                  <a:cubicBezTo>
                    <a:pt x="30" y="72"/>
                    <a:pt x="45" y="79"/>
                    <a:pt x="63" y="85"/>
                  </a:cubicBezTo>
                  <a:cubicBezTo>
                    <a:pt x="75" y="90"/>
                    <a:pt x="88" y="93"/>
                    <a:pt x="102" y="96"/>
                  </a:cubicBezTo>
                  <a:cubicBezTo>
                    <a:pt x="111" y="97"/>
                    <a:pt x="121" y="98"/>
                    <a:pt x="130" y="98"/>
                  </a:cubicBezTo>
                  <a:cubicBezTo>
                    <a:pt x="132" y="99"/>
                    <a:pt x="133" y="99"/>
                    <a:pt x="134" y="99"/>
                  </a:cubicBezTo>
                  <a:cubicBezTo>
                    <a:pt x="135" y="99"/>
                    <a:pt x="137" y="99"/>
                    <a:pt x="138" y="98"/>
                  </a:cubicBezTo>
                  <a:cubicBezTo>
                    <a:pt x="139" y="98"/>
                    <a:pt x="140" y="98"/>
                    <a:pt x="141" y="98"/>
                  </a:cubicBezTo>
                  <a:cubicBezTo>
                    <a:pt x="145" y="98"/>
                    <a:pt x="145" y="98"/>
                    <a:pt x="145" y="98"/>
                  </a:cubicBezTo>
                  <a:cubicBezTo>
                    <a:pt x="149" y="98"/>
                    <a:pt x="154" y="98"/>
                    <a:pt x="158" y="98"/>
                  </a:cubicBezTo>
                  <a:cubicBezTo>
                    <a:pt x="161" y="98"/>
                    <a:pt x="161" y="98"/>
                    <a:pt x="161" y="98"/>
                  </a:cubicBezTo>
                  <a:cubicBezTo>
                    <a:pt x="164" y="98"/>
                    <a:pt x="167" y="97"/>
                    <a:pt x="170" y="97"/>
                  </a:cubicBezTo>
                  <a:cubicBezTo>
                    <a:pt x="180" y="96"/>
                    <a:pt x="188" y="94"/>
                    <a:pt x="196" y="92"/>
                  </a:cubicBezTo>
                  <a:cubicBezTo>
                    <a:pt x="211" y="89"/>
                    <a:pt x="224" y="84"/>
                    <a:pt x="237" y="78"/>
                  </a:cubicBezTo>
                  <a:cubicBezTo>
                    <a:pt x="250" y="72"/>
                    <a:pt x="262" y="65"/>
                    <a:pt x="271" y="58"/>
                  </a:cubicBezTo>
                  <a:cubicBezTo>
                    <a:pt x="272" y="57"/>
                    <a:pt x="274" y="56"/>
                    <a:pt x="275" y="55"/>
                  </a:cubicBezTo>
                  <a:cubicBezTo>
                    <a:pt x="275" y="53"/>
                    <a:pt x="275" y="52"/>
                    <a:pt x="275" y="51"/>
                  </a:cubicBezTo>
                  <a:cubicBezTo>
                    <a:pt x="275" y="51"/>
                    <a:pt x="275" y="51"/>
                    <a:pt x="275" y="51"/>
                  </a:cubicBezTo>
                  <a:cubicBezTo>
                    <a:pt x="275" y="51"/>
                    <a:pt x="275" y="51"/>
                    <a:pt x="275" y="51"/>
                  </a:cubicBezTo>
                  <a:cubicBezTo>
                    <a:pt x="275" y="50"/>
                    <a:pt x="275" y="50"/>
                    <a:pt x="275" y="49"/>
                  </a:cubicBezTo>
                  <a:cubicBezTo>
                    <a:pt x="275" y="47"/>
                    <a:pt x="275" y="46"/>
                    <a:pt x="275" y="44"/>
                  </a:cubicBezTo>
                  <a:cubicBezTo>
                    <a:pt x="274" y="38"/>
                    <a:pt x="274" y="32"/>
                    <a:pt x="274" y="26"/>
                  </a:cubicBezTo>
                  <a:cubicBezTo>
                    <a:pt x="274" y="25"/>
                    <a:pt x="275" y="24"/>
                    <a:pt x="275" y="24"/>
                  </a:cubicBezTo>
                  <a:cubicBezTo>
                    <a:pt x="275" y="20"/>
                    <a:pt x="275" y="16"/>
                    <a:pt x="275" y="12"/>
                  </a:cubicBezTo>
                  <a:cubicBezTo>
                    <a:pt x="275" y="12"/>
                    <a:pt x="275" y="12"/>
                    <a:pt x="275" y="11"/>
                  </a:cubicBezTo>
                  <a:cubicBezTo>
                    <a:pt x="275" y="11"/>
                    <a:pt x="275" y="11"/>
                    <a:pt x="275" y="11"/>
                  </a:cubicBezTo>
                  <a:cubicBezTo>
                    <a:pt x="276" y="10"/>
                    <a:pt x="276" y="9"/>
                    <a:pt x="276" y="8"/>
                  </a:cubicBezTo>
                  <a:cubicBezTo>
                    <a:pt x="276" y="7"/>
                    <a:pt x="277" y="6"/>
                    <a:pt x="278" y="6"/>
                  </a:cubicBezTo>
                  <a:cubicBezTo>
                    <a:pt x="279" y="5"/>
                    <a:pt x="280" y="5"/>
                    <a:pt x="282" y="5"/>
                  </a:cubicBezTo>
                  <a:cubicBezTo>
                    <a:pt x="284" y="5"/>
                    <a:pt x="286" y="5"/>
                    <a:pt x="288" y="5"/>
                  </a:cubicBezTo>
                  <a:cubicBezTo>
                    <a:pt x="291" y="5"/>
                    <a:pt x="295" y="5"/>
                    <a:pt x="298" y="5"/>
                  </a:cubicBezTo>
                  <a:cubicBezTo>
                    <a:pt x="298" y="5"/>
                    <a:pt x="298" y="5"/>
                    <a:pt x="298" y="5"/>
                  </a:cubicBezTo>
                  <a:cubicBezTo>
                    <a:pt x="298" y="5"/>
                    <a:pt x="298" y="5"/>
                    <a:pt x="298" y="5"/>
                  </a:cubicBezTo>
                  <a:cubicBezTo>
                    <a:pt x="298" y="5"/>
                    <a:pt x="298" y="5"/>
                    <a:pt x="298" y="5"/>
                  </a:cubicBezTo>
                  <a:cubicBezTo>
                    <a:pt x="300" y="5"/>
                    <a:pt x="301" y="5"/>
                    <a:pt x="303" y="5"/>
                  </a:cubicBezTo>
                  <a:cubicBezTo>
                    <a:pt x="304" y="5"/>
                    <a:pt x="304" y="5"/>
                    <a:pt x="304" y="5"/>
                  </a:cubicBezTo>
                  <a:cubicBezTo>
                    <a:pt x="306" y="5"/>
                    <a:pt x="307" y="5"/>
                    <a:pt x="308" y="5"/>
                  </a:cubicBezTo>
                  <a:cubicBezTo>
                    <a:pt x="308" y="5"/>
                    <a:pt x="308" y="5"/>
                    <a:pt x="308" y="5"/>
                  </a:cubicBezTo>
                  <a:cubicBezTo>
                    <a:pt x="312" y="5"/>
                    <a:pt x="315" y="5"/>
                    <a:pt x="318" y="4"/>
                  </a:cubicBezTo>
                  <a:cubicBezTo>
                    <a:pt x="319" y="3"/>
                    <a:pt x="319" y="2"/>
                    <a:pt x="320" y="0"/>
                  </a:cubicBezTo>
                </a:path>
              </a:pathLst>
            </a:custGeom>
            <a:solidFill>
              <a:srgbClr val="EA8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1" name="Freeform 104"/>
            <p:cNvSpPr>
              <a:spLocks/>
            </p:cNvSpPr>
            <p:nvPr/>
          </p:nvSpPr>
          <p:spPr bwMode="auto">
            <a:xfrm>
              <a:off x="8157981" y="6280150"/>
              <a:ext cx="615950" cy="139700"/>
            </a:xfrm>
            <a:custGeom>
              <a:avLst/>
              <a:gdLst>
                <a:gd name="T0" fmla="*/ 233 w 234"/>
                <a:gd name="T1" fmla="*/ 0 h 53"/>
                <a:gd name="T2" fmla="*/ 231 w 234"/>
                <a:gd name="T3" fmla="*/ 1 h 53"/>
                <a:gd name="T4" fmla="*/ 230 w 234"/>
                <a:gd name="T5" fmla="*/ 2 h 53"/>
                <a:gd name="T6" fmla="*/ 203 w 234"/>
                <a:gd name="T7" fmla="*/ 14 h 53"/>
                <a:gd name="T8" fmla="*/ 166 w 234"/>
                <a:gd name="T9" fmla="*/ 25 h 53"/>
                <a:gd name="T10" fmla="*/ 145 w 234"/>
                <a:gd name="T11" fmla="*/ 29 h 53"/>
                <a:gd name="T12" fmla="*/ 135 w 234"/>
                <a:gd name="T13" fmla="*/ 30 h 53"/>
                <a:gd name="T14" fmla="*/ 86 w 234"/>
                <a:gd name="T15" fmla="*/ 42 h 53"/>
                <a:gd name="T16" fmla="*/ 83 w 234"/>
                <a:gd name="T17" fmla="*/ 42 h 53"/>
                <a:gd name="T18" fmla="*/ 73 w 234"/>
                <a:gd name="T19" fmla="*/ 42 h 53"/>
                <a:gd name="T20" fmla="*/ 56 w 234"/>
                <a:gd name="T21" fmla="*/ 40 h 53"/>
                <a:gd name="T22" fmla="*/ 31 w 234"/>
                <a:gd name="T23" fmla="*/ 33 h 53"/>
                <a:gd name="T24" fmla="*/ 11 w 234"/>
                <a:gd name="T25" fmla="*/ 23 h 53"/>
                <a:gd name="T26" fmla="*/ 0 w 234"/>
                <a:gd name="T27" fmla="*/ 17 h 53"/>
                <a:gd name="T28" fmla="*/ 0 w 234"/>
                <a:gd name="T29" fmla="*/ 16 h 53"/>
                <a:gd name="T30" fmla="*/ 1 w 234"/>
                <a:gd name="T31" fmla="*/ 19 h 53"/>
                <a:gd name="T32" fmla="*/ 10 w 234"/>
                <a:gd name="T33" fmla="*/ 30 h 53"/>
                <a:gd name="T34" fmla="*/ 42 w 234"/>
                <a:gd name="T35" fmla="*/ 44 h 53"/>
                <a:gd name="T36" fmla="*/ 86 w 234"/>
                <a:gd name="T37" fmla="*/ 52 h 53"/>
                <a:gd name="T38" fmla="*/ 90 w 234"/>
                <a:gd name="T39" fmla="*/ 52 h 53"/>
                <a:gd name="T40" fmla="*/ 103 w 234"/>
                <a:gd name="T41" fmla="*/ 53 h 53"/>
                <a:gd name="T42" fmla="*/ 107 w 234"/>
                <a:gd name="T43" fmla="*/ 53 h 53"/>
                <a:gd name="T44" fmla="*/ 110 w 234"/>
                <a:gd name="T45" fmla="*/ 53 h 53"/>
                <a:gd name="T46" fmla="*/ 113 w 234"/>
                <a:gd name="T47" fmla="*/ 53 h 53"/>
                <a:gd name="T48" fmla="*/ 119 w 234"/>
                <a:gd name="T49" fmla="*/ 53 h 53"/>
                <a:gd name="T50" fmla="*/ 129 w 234"/>
                <a:gd name="T51" fmla="*/ 53 h 53"/>
                <a:gd name="T52" fmla="*/ 131 w 234"/>
                <a:gd name="T53" fmla="*/ 53 h 53"/>
                <a:gd name="T54" fmla="*/ 133 w 234"/>
                <a:gd name="T55" fmla="*/ 53 h 53"/>
                <a:gd name="T56" fmla="*/ 136 w 234"/>
                <a:gd name="T57" fmla="*/ 53 h 53"/>
                <a:gd name="T58" fmla="*/ 145 w 234"/>
                <a:gd name="T59" fmla="*/ 52 h 53"/>
                <a:gd name="T60" fmla="*/ 150 w 234"/>
                <a:gd name="T61" fmla="*/ 52 h 53"/>
                <a:gd name="T62" fmla="*/ 168 w 234"/>
                <a:gd name="T63" fmla="*/ 49 h 53"/>
                <a:gd name="T64" fmla="*/ 205 w 234"/>
                <a:gd name="T65" fmla="*/ 39 h 53"/>
                <a:gd name="T66" fmla="*/ 222 w 234"/>
                <a:gd name="T67" fmla="*/ 30 h 53"/>
                <a:gd name="T68" fmla="*/ 232 w 234"/>
                <a:gd name="T69" fmla="*/ 16 h 53"/>
                <a:gd name="T70" fmla="*/ 233 w 234"/>
                <a:gd name="T71" fmla="*/ 3 h 53"/>
                <a:gd name="T72" fmla="*/ 233 w 234"/>
                <a:gd name="T73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34" h="53">
                  <a:moveTo>
                    <a:pt x="233" y="0"/>
                  </a:moveTo>
                  <a:cubicBezTo>
                    <a:pt x="233" y="1"/>
                    <a:pt x="232" y="1"/>
                    <a:pt x="231" y="1"/>
                  </a:cubicBezTo>
                  <a:cubicBezTo>
                    <a:pt x="231" y="2"/>
                    <a:pt x="230" y="2"/>
                    <a:pt x="230" y="2"/>
                  </a:cubicBezTo>
                  <a:cubicBezTo>
                    <a:pt x="220" y="7"/>
                    <a:pt x="212" y="11"/>
                    <a:pt x="203" y="14"/>
                  </a:cubicBezTo>
                  <a:cubicBezTo>
                    <a:pt x="191" y="19"/>
                    <a:pt x="178" y="23"/>
                    <a:pt x="166" y="25"/>
                  </a:cubicBezTo>
                  <a:cubicBezTo>
                    <a:pt x="159" y="27"/>
                    <a:pt x="152" y="28"/>
                    <a:pt x="145" y="29"/>
                  </a:cubicBezTo>
                  <a:cubicBezTo>
                    <a:pt x="141" y="29"/>
                    <a:pt x="138" y="30"/>
                    <a:pt x="135" y="30"/>
                  </a:cubicBezTo>
                  <a:cubicBezTo>
                    <a:pt x="119" y="38"/>
                    <a:pt x="103" y="41"/>
                    <a:pt x="86" y="42"/>
                  </a:cubicBezTo>
                  <a:cubicBezTo>
                    <a:pt x="85" y="42"/>
                    <a:pt x="84" y="42"/>
                    <a:pt x="83" y="42"/>
                  </a:cubicBezTo>
                  <a:cubicBezTo>
                    <a:pt x="79" y="42"/>
                    <a:pt x="76" y="42"/>
                    <a:pt x="73" y="42"/>
                  </a:cubicBezTo>
                  <a:cubicBezTo>
                    <a:pt x="67" y="42"/>
                    <a:pt x="62" y="41"/>
                    <a:pt x="56" y="40"/>
                  </a:cubicBezTo>
                  <a:cubicBezTo>
                    <a:pt x="48" y="38"/>
                    <a:pt x="39" y="36"/>
                    <a:pt x="31" y="33"/>
                  </a:cubicBezTo>
                  <a:cubicBezTo>
                    <a:pt x="24" y="30"/>
                    <a:pt x="17" y="27"/>
                    <a:pt x="11" y="23"/>
                  </a:cubicBezTo>
                  <a:cubicBezTo>
                    <a:pt x="8" y="21"/>
                    <a:pt x="4" y="19"/>
                    <a:pt x="0" y="17"/>
                  </a:cubicBezTo>
                  <a:cubicBezTo>
                    <a:pt x="0" y="17"/>
                    <a:pt x="0" y="17"/>
                    <a:pt x="0" y="16"/>
                  </a:cubicBezTo>
                  <a:cubicBezTo>
                    <a:pt x="0" y="17"/>
                    <a:pt x="0" y="18"/>
                    <a:pt x="1" y="19"/>
                  </a:cubicBezTo>
                  <a:cubicBezTo>
                    <a:pt x="3" y="23"/>
                    <a:pt x="6" y="27"/>
                    <a:pt x="10" y="30"/>
                  </a:cubicBezTo>
                  <a:cubicBezTo>
                    <a:pt x="19" y="36"/>
                    <a:pt x="30" y="41"/>
                    <a:pt x="42" y="44"/>
                  </a:cubicBezTo>
                  <a:cubicBezTo>
                    <a:pt x="56" y="48"/>
                    <a:pt x="71" y="51"/>
                    <a:pt x="86" y="52"/>
                  </a:cubicBezTo>
                  <a:cubicBezTo>
                    <a:pt x="87" y="52"/>
                    <a:pt x="89" y="52"/>
                    <a:pt x="90" y="52"/>
                  </a:cubicBezTo>
                  <a:cubicBezTo>
                    <a:pt x="95" y="52"/>
                    <a:pt x="99" y="53"/>
                    <a:pt x="103" y="53"/>
                  </a:cubicBezTo>
                  <a:cubicBezTo>
                    <a:pt x="104" y="53"/>
                    <a:pt x="105" y="53"/>
                    <a:pt x="107" y="53"/>
                  </a:cubicBezTo>
                  <a:cubicBezTo>
                    <a:pt x="108" y="53"/>
                    <a:pt x="109" y="53"/>
                    <a:pt x="110" y="53"/>
                  </a:cubicBezTo>
                  <a:cubicBezTo>
                    <a:pt x="111" y="53"/>
                    <a:pt x="112" y="53"/>
                    <a:pt x="113" y="53"/>
                  </a:cubicBezTo>
                  <a:cubicBezTo>
                    <a:pt x="119" y="53"/>
                    <a:pt x="119" y="53"/>
                    <a:pt x="119" y="53"/>
                  </a:cubicBezTo>
                  <a:cubicBezTo>
                    <a:pt x="129" y="53"/>
                    <a:pt x="129" y="53"/>
                    <a:pt x="129" y="53"/>
                  </a:cubicBezTo>
                  <a:cubicBezTo>
                    <a:pt x="130" y="53"/>
                    <a:pt x="130" y="53"/>
                    <a:pt x="131" y="53"/>
                  </a:cubicBezTo>
                  <a:cubicBezTo>
                    <a:pt x="132" y="53"/>
                    <a:pt x="132" y="53"/>
                    <a:pt x="133" y="53"/>
                  </a:cubicBezTo>
                  <a:cubicBezTo>
                    <a:pt x="134" y="53"/>
                    <a:pt x="135" y="53"/>
                    <a:pt x="136" y="53"/>
                  </a:cubicBezTo>
                  <a:cubicBezTo>
                    <a:pt x="139" y="52"/>
                    <a:pt x="142" y="52"/>
                    <a:pt x="145" y="52"/>
                  </a:cubicBezTo>
                  <a:cubicBezTo>
                    <a:pt x="146" y="52"/>
                    <a:pt x="148" y="52"/>
                    <a:pt x="150" y="52"/>
                  </a:cubicBezTo>
                  <a:cubicBezTo>
                    <a:pt x="157" y="51"/>
                    <a:pt x="163" y="50"/>
                    <a:pt x="168" y="49"/>
                  </a:cubicBezTo>
                  <a:cubicBezTo>
                    <a:pt x="179" y="47"/>
                    <a:pt x="192" y="45"/>
                    <a:pt x="205" y="39"/>
                  </a:cubicBezTo>
                  <a:cubicBezTo>
                    <a:pt x="212" y="36"/>
                    <a:pt x="218" y="33"/>
                    <a:pt x="222" y="30"/>
                  </a:cubicBezTo>
                  <a:cubicBezTo>
                    <a:pt x="227" y="26"/>
                    <a:pt x="231" y="21"/>
                    <a:pt x="232" y="16"/>
                  </a:cubicBezTo>
                  <a:cubicBezTo>
                    <a:pt x="234" y="11"/>
                    <a:pt x="233" y="7"/>
                    <a:pt x="233" y="3"/>
                  </a:cubicBezTo>
                  <a:cubicBezTo>
                    <a:pt x="233" y="0"/>
                    <a:pt x="233" y="0"/>
                    <a:pt x="233" y="0"/>
                  </a:cubicBezTo>
                </a:path>
              </a:pathLst>
            </a:custGeom>
            <a:solidFill>
              <a:srgbClr val="F8AB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2" name="Freeform 105"/>
            <p:cNvSpPr>
              <a:spLocks/>
            </p:cNvSpPr>
            <p:nvPr/>
          </p:nvSpPr>
          <p:spPr bwMode="auto">
            <a:xfrm>
              <a:off x="8469131" y="5768975"/>
              <a:ext cx="284163" cy="166688"/>
            </a:xfrm>
            <a:custGeom>
              <a:avLst/>
              <a:gdLst>
                <a:gd name="T0" fmla="*/ 0 w 108"/>
                <a:gd name="T1" fmla="*/ 0 h 63"/>
                <a:gd name="T2" fmla="*/ 0 w 108"/>
                <a:gd name="T3" fmla="*/ 0 h 63"/>
                <a:gd name="T4" fmla="*/ 0 w 108"/>
                <a:gd name="T5" fmla="*/ 0 h 63"/>
                <a:gd name="T6" fmla="*/ 6 w 108"/>
                <a:gd name="T7" fmla="*/ 4 h 63"/>
                <a:gd name="T8" fmla="*/ 20 w 108"/>
                <a:gd name="T9" fmla="*/ 15 h 63"/>
                <a:gd name="T10" fmla="*/ 31 w 108"/>
                <a:gd name="T11" fmla="*/ 29 h 63"/>
                <a:gd name="T12" fmla="*/ 43 w 108"/>
                <a:gd name="T13" fmla="*/ 58 h 63"/>
                <a:gd name="T14" fmla="*/ 45 w 108"/>
                <a:gd name="T15" fmla="*/ 63 h 63"/>
                <a:gd name="T16" fmla="*/ 46 w 108"/>
                <a:gd name="T17" fmla="*/ 63 h 63"/>
                <a:gd name="T18" fmla="*/ 53 w 108"/>
                <a:gd name="T19" fmla="*/ 62 h 63"/>
                <a:gd name="T20" fmla="*/ 71 w 108"/>
                <a:gd name="T21" fmla="*/ 58 h 63"/>
                <a:gd name="T22" fmla="*/ 72 w 108"/>
                <a:gd name="T23" fmla="*/ 58 h 63"/>
                <a:gd name="T24" fmla="*/ 74 w 108"/>
                <a:gd name="T25" fmla="*/ 56 h 63"/>
                <a:gd name="T26" fmla="*/ 95 w 108"/>
                <a:gd name="T27" fmla="*/ 51 h 63"/>
                <a:gd name="T28" fmla="*/ 107 w 108"/>
                <a:gd name="T29" fmla="*/ 47 h 63"/>
                <a:gd name="T30" fmla="*/ 108 w 108"/>
                <a:gd name="T31" fmla="*/ 47 h 63"/>
                <a:gd name="T32" fmla="*/ 108 w 108"/>
                <a:gd name="T33" fmla="*/ 47 h 63"/>
                <a:gd name="T34" fmla="*/ 94 w 108"/>
                <a:gd name="T35" fmla="*/ 33 h 63"/>
                <a:gd name="T36" fmla="*/ 72 w 108"/>
                <a:gd name="T37" fmla="*/ 19 h 63"/>
                <a:gd name="T38" fmla="*/ 33 w 108"/>
                <a:gd name="T39" fmla="*/ 5 h 63"/>
                <a:gd name="T40" fmla="*/ 16 w 108"/>
                <a:gd name="T41" fmla="*/ 2 h 63"/>
                <a:gd name="T42" fmla="*/ 12 w 108"/>
                <a:gd name="T43" fmla="*/ 1 h 63"/>
                <a:gd name="T44" fmla="*/ 0 w 108"/>
                <a:gd name="T45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08" h="6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2"/>
                    <a:pt x="4" y="3"/>
                    <a:pt x="6" y="4"/>
                  </a:cubicBezTo>
                  <a:cubicBezTo>
                    <a:pt x="11" y="7"/>
                    <a:pt x="16" y="10"/>
                    <a:pt x="20" y="15"/>
                  </a:cubicBezTo>
                  <a:cubicBezTo>
                    <a:pt x="24" y="19"/>
                    <a:pt x="28" y="24"/>
                    <a:pt x="31" y="29"/>
                  </a:cubicBezTo>
                  <a:cubicBezTo>
                    <a:pt x="37" y="38"/>
                    <a:pt x="41" y="47"/>
                    <a:pt x="43" y="58"/>
                  </a:cubicBezTo>
                  <a:cubicBezTo>
                    <a:pt x="44" y="59"/>
                    <a:pt x="44" y="61"/>
                    <a:pt x="45" y="63"/>
                  </a:cubicBezTo>
                  <a:cubicBezTo>
                    <a:pt x="45" y="63"/>
                    <a:pt x="46" y="63"/>
                    <a:pt x="46" y="63"/>
                  </a:cubicBezTo>
                  <a:cubicBezTo>
                    <a:pt x="48" y="63"/>
                    <a:pt x="50" y="62"/>
                    <a:pt x="53" y="62"/>
                  </a:cubicBezTo>
                  <a:cubicBezTo>
                    <a:pt x="59" y="61"/>
                    <a:pt x="65" y="60"/>
                    <a:pt x="71" y="58"/>
                  </a:cubicBezTo>
                  <a:cubicBezTo>
                    <a:pt x="71" y="58"/>
                    <a:pt x="71" y="58"/>
                    <a:pt x="72" y="58"/>
                  </a:cubicBezTo>
                  <a:cubicBezTo>
                    <a:pt x="72" y="57"/>
                    <a:pt x="73" y="57"/>
                    <a:pt x="74" y="56"/>
                  </a:cubicBezTo>
                  <a:cubicBezTo>
                    <a:pt x="81" y="54"/>
                    <a:pt x="88" y="52"/>
                    <a:pt x="95" y="51"/>
                  </a:cubicBezTo>
                  <a:cubicBezTo>
                    <a:pt x="99" y="50"/>
                    <a:pt x="104" y="49"/>
                    <a:pt x="107" y="47"/>
                  </a:cubicBezTo>
                  <a:cubicBezTo>
                    <a:pt x="108" y="47"/>
                    <a:pt x="108" y="47"/>
                    <a:pt x="108" y="47"/>
                  </a:cubicBezTo>
                  <a:cubicBezTo>
                    <a:pt x="108" y="47"/>
                    <a:pt x="108" y="47"/>
                    <a:pt x="108" y="47"/>
                  </a:cubicBezTo>
                  <a:cubicBezTo>
                    <a:pt x="104" y="42"/>
                    <a:pt x="100" y="38"/>
                    <a:pt x="94" y="33"/>
                  </a:cubicBezTo>
                  <a:cubicBezTo>
                    <a:pt x="88" y="28"/>
                    <a:pt x="80" y="23"/>
                    <a:pt x="72" y="19"/>
                  </a:cubicBezTo>
                  <a:cubicBezTo>
                    <a:pt x="60" y="12"/>
                    <a:pt x="47" y="8"/>
                    <a:pt x="33" y="5"/>
                  </a:cubicBezTo>
                  <a:cubicBezTo>
                    <a:pt x="26" y="3"/>
                    <a:pt x="21" y="2"/>
                    <a:pt x="16" y="2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8" y="1"/>
                    <a:pt x="4" y="0"/>
                    <a:pt x="0" y="0"/>
                  </a:cubicBezTo>
                </a:path>
              </a:pathLst>
            </a:custGeom>
            <a:solidFill>
              <a:srgbClr val="F8AB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3" name="Freeform 106"/>
            <p:cNvSpPr>
              <a:spLocks/>
            </p:cNvSpPr>
            <p:nvPr/>
          </p:nvSpPr>
          <p:spPr bwMode="auto">
            <a:xfrm>
              <a:off x="8885056" y="5867400"/>
              <a:ext cx="96838" cy="36513"/>
            </a:xfrm>
            <a:custGeom>
              <a:avLst/>
              <a:gdLst>
                <a:gd name="T0" fmla="*/ 32 w 37"/>
                <a:gd name="T1" fmla="*/ 0 h 14"/>
                <a:gd name="T2" fmla="*/ 20 w 37"/>
                <a:gd name="T3" fmla="*/ 5 h 14"/>
                <a:gd name="T4" fmla="*/ 0 w 37"/>
                <a:gd name="T5" fmla="*/ 10 h 14"/>
                <a:gd name="T6" fmla="*/ 0 w 37"/>
                <a:gd name="T7" fmla="*/ 13 h 14"/>
                <a:gd name="T8" fmla="*/ 2 w 37"/>
                <a:gd name="T9" fmla="*/ 14 h 14"/>
                <a:gd name="T10" fmla="*/ 15 w 37"/>
                <a:gd name="T11" fmla="*/ 11 h 14"/>
                <a:gd name="T12" fmla="*/ 37 w 37"/>
                <a:gd name="T13" fmla="*/ 2 h 14"/>
                <a:gd name="T14" fmla="*/ 32 w 37"/>
                <a:gd name="T1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7" h="14">
                  <a:moveTo>
                    <a:pt x="32" y="0"/>
                  </a:moveTo>
                  <a:cubicBezTo>
                    <a:pt x="29" y="2"/>
                    <a:pt x="24" y="4"/>
                    <a:pt x="20" y="5"/>
                  </a:cubicBezTo>
                  <a:cubicBezTo>
                    <a:pt x="14" y="8"/>
                    <a:pt x="7" y="9"/>
                    <a:pt x="0" y="10"/>
                  </a:cubicBezTo>
                  <a:cubicBezTo>
                    <a:pt x="0" y="11"/>
                    <a:pt x="0" y="12"/>
                    <a:pt x="0" y="13"/>
                  </a:cubicBezTo>
                  <a:cubicBezTo>
                    <a:pt x="0" y="13"/>
                    <a:pt x="1" y="14"/>
                    <a:pt x="2" y="14"/>
                  </a:cubicBezTo>
                  <a:cubicBezTo>
                    <a:pt x="6" y="14"/>
                    <a:pt x="11" y="12"/>
                    <a:pt x="15" y="11"/>
                  </a:cubicBezTo>
                  <a:cubicBezTo>
                    <a:pt x="23" y="9"/>
                    <a:pt x="31" y="6"/>
                    <a:pt x="37" y="2"/>
                  </a:cubicBezTo>
                  <a:cubicBezTo>
                    <a:pt x="35" y="2"/>
                    <a:pt x="34" y="1"/>
                    <a:pt x="32" y="0"/>
                  </a:cubicBezTo>
                </a:path>
              </a:pathLst>
            </a:custGeom>
            <a:solidFill>
              <a:srgbClr val="F8BD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4" name="Freeform 107"/>
            <p:cNvSpPr>
              <a:spLocks/>
            </p:cNvSpPr>
            <p:nvPr/>
          </p:nvSpPr>
          <p:spPr bwMode="auto">
            <a:xfrm>
              <a:off x="8881881" y="5902325"/>
              <a:ext cx="7938" cy="4763"/>
            </a:xfrm>
            <a:custGeom>
              <a:avLst/>
              <a:gdLst>
                <a:gd name="T0" fmla="*/ 1 w 3"/>
                <a:gd name="T1" fmla="*/ 0 h 2"/>
                <a:gd name="T2" fmla="*/ 0 w 3"/>
                <a:gd name="T3" fmla="*/ 2 h 2"/>
                <a:gd name="T4" fmla="*/ 0 w 3"/>
                <a:gd name="T5" fmla="*/ 2 h 2"/>
                <a:gd name="T6" fmla="*/ 3 w 3"/>
                <a:gd name="T7" fmla="*/ 1 h 2"/>
                <a:gd name="T8" fmla="*/ 1 w 3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1" y="0"/>
                  </a:moveTo>
                  <a:cubicBezTo>
                    <a:pt x="0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2" y="2"/>
                    <a:pt x="3" y="1"/>
                  </a:cubicBezTo>
                  <a:cubicBezTo>
                    <a:pt x="2" y="1"/>
                    <a:pt x="1" y="0"/>
                    <a:pt x="1" y="0"/>
                  </a:cubicBezTo>
                </a:path>
              </a:pathLst>
            </a:custGeom>
            <a:solidFill>
              <a:srgbClr val="EA8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5" name="Freeform 108"/>
            <p:cNvSpPr>
              <a:spLocks/>
            </p:cNvSpPr>
            <p:nvPr/>
          </p:nvSpPr>
          <p:spPr bwMode="auto">
            <a:xfrm>
              <a:off x="8969194" y="5848350"/>
              <a:ext cx="31750" cy="23813"/>
            </a:xfrm>
            <a:custGeom>
              <a:avLst/>
              <a:gdLst>
                <a:gd name="T0" fmla="*/ 12 w 12"/>
                <a:gd name="T1" fmla="*/ 0 h 9"/>
                <a:gd name="T2" fmla="*/ 0 w 12"/>
                <a:gd name="T3" fmla="*/ 7 h 9"/>
                <a:gd name="T4" fmla="*/ 5 w 12"/>
                <a:gd name="T5" fmla="*/ 9 h 9"/>
                <a:gd name="T6" fmla="*/ 11 w 12"/>
                <a:gd name="T7" fmla="*/ 5 h 9"/>
                <a:gd name="T8" fmla="*/ 11 w 12"/>
                <a:gd name="T9" fmla="*/ 5 h 9"/>
                <a:gd name="T10" fmla="*/ 11 w 12"/>
                <a:gd name="T11" fmla="*/ 5 h 9"/>
                <a:gd name="T12" fmla="*/ 12 w 12"/>
                <a:gd name="T1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9">
                  <a:moveTo>
                    <a:pt x="12" y="0"/>
                  </a:moveTo>
                  <a:cubicBezTo>
                    <a:pt x="8" y="3"/>
                    <a:pt x="4" y="5"/>
                    <a:pt x="0" y="7"/>
                  </a:cubicBezTo>
                  <a:cubicBezTo>
                    <a:pt x="2" y="8"/>
                    <a:pt x="3" y="9"/>
                    <a:pt x="5" y="9"/>
                  </a:cubicBezTo>
                  <a:cubicBezTo>
                    <a:pt x="7" y="8"/>
                    <a:pt x="9" y="7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2" y="3"/>
                    <a:pt x="12" y="2"/>
                    <a:pt x="12" y="0"/>
                  </a:cubicBezTo>
                </a:path>
              </a:pathLst>
            </a:custGeom>
            <a:solidFill>
              <a:srgbClr val="EA8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6" name="Freeform 109"/>
            <p:cNvSpPr>
              <a:spLocks/>
            </p:cNvSpPr>
            <p:nvPr/>
          </p:nvSpPr>
          <p:spPr bwMode="auto">
            <a:xfrm>
              <a:off x="7978594" y="5991225"/>
              <a:ext cx="292100" cy="233363"/>
            </a:xfrm>
            <a:custGeom>
              <a:avLst/>
              <a:gdLst>
                <a:gd name="T0" fmla="*/ 2 w 111"/>
                <a:gd name="T1" fmla="*/ 0 h 88"/>
                <a:gd name="T2" fmla="*/ 0 w 111"/>
                <a:gd name="T3" fmla="*/ 2 h 88"/>
                <a:gd name="T4" fmla="*/ 0 w 111"/>
                <a:gd name="T5" fmla="*/ 4 h 88"/>
                <a:gd name="T6" fmla="*/ 4 w 111"/>
                <a:gd name="T7" fmla="*/ 12 h 88"/>
                <a:gd name="T8" fmla="*/ 13 w 111"/>
                <a:gd name="T9" fmla="*/ 30 h 88"/>
                <a:gd name="T10" fmla="*/ 35 w 111"/>
                <a:gd name="T11" fmla="*/ 58 h 88"/>
                <a:gd name="T12" fmla="*/ 41 w 111"/>
                <a:gd name="T13" fmla="*/ 64 h 88"/>
                <a:gd name="T14" fmla="*/ 62 w 111"/>
                <a:gd name="T15" fmla="*/ 79 h 88"/>
                <a:gd name="T16" fmla="*/ 83 w 111"/>
                <a:gd name="T17" fmla="*/ 88 h 88"/>
                <a:gd name="T18" fmla="*/ 90 w 111"/>
                <a:gd name="T19" fmla="*/ 88 h 88"/>
                <a:gd name="T20" fmla="*/ 91 w 111"/>
                <a:gd name="T21" fmla="*/ 88 h 88"/>
                <a:gd name="T22" fmla="*/ 98 w 111"/>
                <a:gd name="T23" fmla="*/ 87 h 88"/>
                <a:gd name="T24" fmla="*/ 108 w 111"/>
                <a:gd name="T25" fmla="*/ 81 h 88"/>
                <a:gd name="T26" fmla="*/ 111 w 111"/>
                <a:gd name="T27" fmla="*/ 75 h 88"/>
                <a:gd name="T28" fmla="*/ 105 w 111"/>
                <a:gd name="T29" fmla="*/ 64 h 88"/>
                <a:gd name="T30" fmla="*/ 93 w 111"/>
                <a:gd name="T31" fmla="*/ 59 h 88"/>
                <a:gd name="T32" fmla="*/ 75 w 111"/>
                <a:gd name="T33" fmla="*/ 54 h 88"/>
                <a:gd name="T34" fmla="*/ 51 w 111"/>
                <a:gd name="T35" fmla="*/ 45 h 88"/>
                <a:gd name="T36" fmla="*/ 30 w 111"/>
                <a:gd name="T37" fmla="*/ 29 h 88"/>
                <a:gd name="T38" fmla="*/ 20 w 111"/>
                <a:gd name="T39" fmla="*/ 18 h 88"/>
                <a:gd name="T40" fmla="*/ 5 w 111"/>
                <a:gd name="T41" fmla="*/ 2 h 88"/>
                <a:gd name="T42" fmla="*/ 3 w 111"/>
                <a:gd name="T43" fmla="*/ 0 h 88"/>
                <a:gd name="T44" fmla="*/ 2 w 111"/>
                <a:gd name="T45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11" h="88">
                  <a:moveTo>
                    <a:pt x="2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1" y="7"/>
                    <a:pt x="2" y="10"/>
                    <a:pt x="4" y="12"/>
                  </a:cubicBezTo>
                  <a:cubicBezTo>
                    <a:pt x="6" y="19"/>
                    <a:pt x="10" y="24"/>
                    <a:pt x="13" y="30"/>
                  </a:cubicBezTo>
                  <a:cubicBezTo>
                    <a:pt x="20" y="40"/>
                    <a:pt x="27" y="49"/>
                    <a:pt x="35" y="58"/>
                  </a:cubicBezTo>
                  <a:cubicBezTo>
                    <a:pt x="37" y="60"/>
                    <a:pt x="39" y="62"/>
                    <a:pt x="41" y="64"/>
                  </a:cubicBezTo>
                  <a:cubicBezTo>
                    <a:pt x="48" y="70"/>
                    <a:pt x="55" y="75"/>
                    <a:pt x="62" y="79"/>
                  </a:cubicBezTo>
                  <a:cubicBezTo>
                    <a:pt x="69" y="83"/>
                    <a:pt x="76" y="86"/>
                    <a:pt x="83" y="88"/>
                  </a:cubicBezTo>
                  <a:cubicBezTo>
                    <a:pt x="85" y="88"/>
                    <a:pt x="88" y="88"/>
                    <a:pt x="90" y="88"/>
                  </a:cubicBezTo>
                  <a:cubicBezTo>
                    <a:pt x="90" y="88"/>
                    <a:pt x="91" y="88"/>
                    <a:pt x="91" y="88"/>
                  </a:cubicBezTo>
                  <a:cubicBezTo>
                    <a:pt x="93" y="88"/>
                    <a:pt x="96" y="88"/>
                    <a:pt x="98" y="87"/>
                  </a:cubicBezTo>
                  <a:cubicBezTo>
                    <a:pt x="102" y="86"/>
                    <a:pt x="105" y="84"/>
                    <a:pt x="108" y="81"/>
                  </a:cubicBezTo>
                  <a:cubicBezTo>
                    <a:pt x="110" y="79"/>
                    <a:pt x="111" y="77"/>
                    <a:pt x="111" y="75"/>
                  </a:cubicBezTo>
                  <a:cubicBezTo>
                    <a:pt x="111" y="70"/>
                    <a:pt x="109" y="67"/>
                    <a:pt x="105" y="64"/>
                  </a:cubicBezTo>
                  <a:cubicBezTo>
                    <a:pt x="102" y="61"/>
                    <a:pt x="98" y="60"/>
                    <a:pt x="93" y="59"/>
                  </a:cubicBezTo>
                  <a:cubicBezTo>
                    <a:pt x="87" y="57"/>
                    <a:pt x="81" y="56"/>
                    <a:pt x="75" y="54"/>
                  </a:cubicBezTo>
                  <a:cubicBezTo>
                    <a:pt x="67" y="52"/>
                    <a:pt x="59" y="49"/>
                    <a:pt x="51" y="45"/>
                  </a:cubicBezTo>
                  <a:cubicBezTo>
                    <a:pt x="43" y="40"/>
                    <a:pt x="36" y="35"/>
                    <a:pt x="30" y="29"/>
                  </a:cubicBezTo>
                  <a:cubicBezTo>
                    <a:pt x="27" y="25"/>
                    <a:pt x="23" y="22"/>
                    <a:pt x="20" y="18"/>
                  </a:cubicBezTo>
                  <a:cubicBezTo>
                    <a:pt x="15" y="13"/>
                    <a:pt x="10" y="8"/>
                    <a:pt x="5" y="2"/>
                  </a:cubicBezTo>
                  <a:cubicBezTo>
                    <a:pt x="5" y="1"/>
                    <a:pt x="4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</a:path>
              </a:pathLst>
            </a:custGeom>
            <a:solidFill>
              <a:srgbClr val="F8D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7" name="Freeform 110"/>
            <p:cNvSpPr>
              <a:spLocks/>
            </p:cNvSpPr>
            <p:nvPr/>
          </p:nvSpPr>
          <p:spPr bwMode="auto">
            <a:xfrm>
              <a:off x="8231006" y="5783263"/>
              <a:ext cx="206375" cy="119063"/>
            </a:xfrm>
            <a:custGeom>
              <a:avLst/>
              <a:gdLst>
                <a:gd name="T0" fmla="*/ 74 w 78"/>
                <a:gd name="T1" fmla="*/ 0 h 45"/>
                <a:gd name="T2" fmla="*/ 73 w 78"/>
                <a:gd name="T3" fmla="*/ 0 h 45"/>
                <a:gd name="T4" fmla="*/ 34 w 78"/>
                <a:gd name="T5" fmla="*/ 10 h 45"/>
                <a:gd name="T6" fmla="*/ 11 w 78"/>
                <a:gd name="T7" fmla="*/ 23 h 45"/>
                <a:gd name="T8" fmla="*/ 4 w 78"/>
                <a:gd name="T9" fmla="*/ 29 h 45"/>
                <a:gd name="T10" fmla="*/ 1 w 78"/>
                <a:gd name="T11" fmla="*/ 34 h 45"/>
                <a:gd name="T12" fmla="*/ 4 w 78"/>
                <a:gd name="T13" fmla="*/ 43 h 45"/>
                <a:gd name="T14" fmla="*/ 11 w 78"/>
                <a:gd name="T15" fmla="*/ 45 h 45"/>
                <a:gd name="T16" fmla="*/ 12 w 78"/>
                <a:gd name="T17" fmla="*/ 45 h 45"/>
                <a:gd name="T18" fmla="*/ 13 w 78"/>
                <a:gd name="T19" fmla="*/ 45 h 45"/>
                <a:gd name="T20" fmla="*/ 18 w 78"/>
                <a:gd name="T21" fmla="*/ 44 h 45"/>
                <a:gd name="T22" fmla="*/ 34 w 78"/>
                <a:gd name="T23" fmla="*/ 36 h 45"/>
                <a:gd name="T24" fmla="*/ 50 w 78"/>
                <a:gd name="T25" fmla="*/ 24 h 45"/>
                <a:gd name="T26" fmla="*/ 74 w 78"/>
                <a:gd name="T27" fmla="*/ 8 h 45"/>
                <a:gd name="T28" fmla="*/ 77 w 78"/>
                <a:gd name="T29" fmla="*/ 5 h 45"/>
                <a:gd name="T30" fmla="*/ 75 w 78"/>
                <a:gd name="T31" fmla="*/ 0 h 45"/>
                <a:gd name="T32" fmla="*/ 74 w 78"/>
                <a:gd name="T33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8" h="45">
                  <a:moveTo>
                    <a:pt x="74" y="0"/>
                  </a:moveTo>
                  <a:cubicBezTo>
                    <a:pt x="74" y="0"/>
                    <a:pt x="73" y="0"/>
                    <a:pt x="73" y="0"/>
                  </a:cubicBezTo>
                  <a:cubicBezTo>
                    <a:pt x="60" y="3"/>
                    <a:pt x="47" y="6"/>
                    <a:pt x="34" y="10"/>
                  </a:cubicBezTo>
                  <a:cubicBezTo>
                    <a:pt x="26" y="13"/>
                    <a:pt x="18" y="18"/>
                    <a:pt x="11" y="23"/>
                  </a:cubicBezTo>
                  <a:cubicBezTo>
                    <a:pt x="8" y="24"/>
                    <a:pt x="6" y="27"/>
                    <a:pt x="4" y="29"/>
                  </a:cubicBezTo>
                  <a:cubicBezTo>
                    <a:pt x="2" y="31"/>
                    <a:pt x="2" y="33"/>
                    <a:pt x="1" y="34"/>
                  </a:cubicBezTo>
                  <a:cubicBezTo>
                    <a:pt x="0" y="38"/>
                    <a:pt x="1" y="41"/>
                    <a:pt x="4" y="43"/>
                  </a:cubicBezTo>
                  <a:cubicBezTo>
                    <a:pt x="6" y="45"/>
                    <a:pt x="8" y="45"/>
                    <a:pt x="11" y="45"/>
                  </a:cubicBezTo>
                  <a:cubicBezTo>
                    <a:pt x="11" y="45"/>
                    <a:pt x="12" y="45"/>
                    <a:pt x="12" y="45"/>
                  </a:cubicBezTo>
                  <a:cubicBezTo>
                    <a:pt x="12" y="45"/>
                    <a:pt x="13" y="45"/>
                    <a:pt x="13" y="45"/>
                  </a:cubicBezTo>
                  <a:cubicBezTo>
                    <a:pt x="15" y="45"/>
                    <a:pt x="16" y="45"/>
                    <a:pt x="18" y="44"/>
                  </a:cubicBezTo>
                  <a:cubicBezTo>
                    <a:pt x="24" y="43"/>
                    <a:pt x="29" y="40"/>
                    <a:pt x="34" y="36"/>
                  </a:cubicBezTo>
                  <a:cubicBezTo>
                    <a:pt x="39" y="32"/>
                    <a:pt x="45" y="28"/>
                    <a:pt x="50" y="24"/>
                  </a:cubicBezTo>
                  <a:cubicBezTo>
                    <a:pt x="58" y="19"/>
                    <a:pt x="66" y="13"/>
                    <a:pt x="74" y="8"/>
                  </a:cubicBezTo>
                  <a:cubicBezTo>
                    <a:pt x="75" y="7"/>
                    <a:pt x="76" y="6"/>
                    <a:pt x="77" y="5"/>
                  </a:cubicBezTo>
                  <a:cubicBezTo>
                    <a:pt x="78" y="3"/>
                    <a:pt x="78" y="1"/>
                    <a:pt x="75" y="0"/>
                  </a:cubicBezTo>
                  <a:cubicBezTo>
                    <a:pt x="75" y="0"/>
                    <a:pt x="74" y="0"/>
                    <a:pt x="74" y="0"/>
                  </a:cubicBezTo>
                </a:path>
              </a:pathLst>
            </a:custGeom>
            <a:solidFill>
              <a:srgbClr val="FFE9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8" name="Freeform 111"/>
            <p:cNvSpPr>
              <a:spLocks noEditPoints="1"/>
            </p:cNvSpPr>
            <p:nvPr/>
          </p:nvSpPr>
          <p:spPr bwMode="auto">
            <a:xfrm>
              <a:off x="7902394" y="5748338"/>
              <a:ext cx="1122363" cy="695325"/>
            </a:xfrm>
            <a:custGeom>
              <a:avLst/>
              <a:gdLst>
                <a:gd name="T0" fmla="*/ 376 w 426"/>
                <a:gd name="T1" fmla="*/ 28 h 263"/>
                <a:gd name="T2" fmla="*/ 330 w 426"/>
                <a:gd name="T3" fmla="*/ 51 h 263"/>
                <a:gd name="T4" fmla="*/ 219 w 426"/>
                <a:gd name="T5" fmla="*/ 0 h 263"/>
                <a:gd name="T6" fmla="*/ 101 w 426"/>
                <a:gd name="T7" fmla="*/ 45 h 263"/>
                <a:gd name="T8" fmla="*/ 30 w 426"/>
                <a:gd name="T9" fmla="*/ 18 h 263"/>
                <a:gd name="T10" fmla="*/ 3 w 426"/>
                <a:gd name="T11" fmla="*/ 65 h 263"/>
                <a:gd name="T12" fmla="*/ 66 w 426"/>
                <a:gd name="T13" fmla="*/ 180 h 263"/>
                <a:gd name="T14" fmla="*/ 102 w 426"/>
                <a:gd name="T15" fmla="*/ 238 h 263"/>
                <a:gd name="T16" fmla="*/ 200 w 426"/>
                <a:gd name="T17" fmla="*/ 263 h 263"/>
                <a:gd name="T18" fmla="*/ 231 w 426"/>
                <a:gd name="T19" fmla="*/ 262 h 263"/>
                <a:gd name="T20" fmla="*/ 263 w 426"/>
                <a:gd name="T21" fmla="*/ 260 h 263"/>
                <a:gd name="T22" fmla="*/ 339 w 426"/>
                <a:gd name="T23" fmla="*/ 200 h 263"/>
                <a:gd name="T24" fmla="*/ 406 w 426"/>
                <a:gd name="T25" fmla="*/ 117 h 263"/>
                <a:gd name="T26" fmla="*/ 96 w 426"/>
                <a:gd name="T27" fmla="*/ 202 h 263"/>
                <a:gd name="T28" fmla="*/ 217 w 426"/>
                <a:gd name="T29" fmla="*/ 231 h 263"/>
                <a:gd name="T30" fmla="*/ 328 w 426"/>
                <a:gd name="T31" fmla="*/ 202 h 263"/>
                <a:gd name="T32" fmla="*/ 265 w 426"/>
                <a:gd name="T33" fmla="*/ 250 h 263"/>
                <a:gd name="T34" fmla="*/ 216 w 426"/>
                <a:gd name="T35" fmla="*/ 254 h 263"/>
                <a:gd name="T36" fmla="*/ 107 w 426"/>
                <a:gd name="T37" fmla="*/ 231 h 263"/>
                <a:gd name="T38" fmla="*/ 233 w 426"/>
                <a:gd name="T39" fmla="*/ 222 h 263"/>
                <a:gd name="T40" fmla="*/ 174 w 426"/>
                <a:gd name="T41" fmla="*/ 220 h 263"/>
                <a:gd name="T42" fmla="*/ 47 w 426"/>
                <a:gd name="T43" fmla="*/ 146 h 263"/>
                <a:gd name="T44" fmla="*/ 27 w 426"/>
                <a:gd name="T45" fmla="*/ 69 h 263"/>
                <a:gd name="T46" fmla="*/ 79 w 426"/>
                <a:gd name="T47" fmla="*/ 94 h 263"/>
                <a:gd name="T48" fmla="*/ 145 w 426"/>
                <a:gd name="T49" fmla="*/ 114 h 263"/>
                <a:gd name="T50" fmla="*/ 200 w 426"/>
                <a:gd name="T51" fmla="*/ 127 h 263"/>
                <a:gd name="T52" fmla="*/ 271 w 426"/>
                <a:gd name="T53" fmla="*/ 122 h 263"/>
                <a:gd name="T54" fmla="*/ 312 w 426"/>
                <a:gd name="T55" fmla="*/ 123 h 263"/>
                <a:gd name="T56" fmla="*/ 347 w 426"/>
                <a:gd name="T57" fmla="*/ 95 h 263"/>
                <a:gd name="T58" fmla="*/ 399 w 426"/>
                <a:gd name="T59" fmla="*/ 69 h 263"/>
                <a:gd name="T60" fmla="*/ 412 w 426"/>
                <a:gd name="T61" fmla="*/ 69 h 263"/>
                <a:gd name="T62" fmla="*/ 366 w 426"/>
                <a:gd name="T63" fmla="*/ 161 h 263"/>
                <a:gd name="T64" fmla="*/ 405 w 426"/>
                <a:gd name="T65" fmla="*/ 61 h 263"/>
                <a:gd name="T66" fmla="*/ 361 w 426"/>
                <a:gd name="T67" fmla="*/ 90 h 263"/>
                <a:gd name="T68" fmla="*/ 332 w 426"/>
                <a:gd name="T69" fmla="*/ 102 h 263"/>
                <a:gd name="T70" fmla="*/ 275 w 426"/>
                <a:gd name="T71" fmla="*/ 105 h 263"/>
                <a:gd name="T72" fmla="*/ 217 w 426"/>
                <a:gd name="T73" fmla="*/ 111 h 263"/>
                <a:gd name="T74" fmla="*/ 162 w 426"/>
                <a:gd name="T75" fmla="*/ 116 h 263"/>
                <a:gd name="T76" fmla="*/ 85 w 426"/>
                <a:gd name="T77" fmla="*/ 86 h 263"/>
                <a:gd name="T78" fmla="*/ 35 w 426"/>
                <a:gd name="T79" fmla="*/ 66 h 263"/>
                <a:gd name="T80" fmla="*/ 11 w 426"/>
                <a:gd name="T81" fmla="*/ 56 h 263"/>
                <a:gd name="T82" fmla="*/ 11 w 426"/>
                <a:gd name="T83" fmla="*/ 25 h 263"/>
                <a:gd name="T84" fmla="*/ 114 w 426"/>
                <a:gd name="T85" fmla="*/ 68 h 263"/>
                <a:gd name="T86" fmla="*/ 202 w 426"/>
                <a:gd name="T87" fmla="*/ 84 h 263"/>
                <a:gd name="T88" fmla="*/ 256 w 426"/>
                <a:gd name="T89" fmla="*/ 81 h 263"/>
                <a:gd name="T90" fmla="*/ 364 w 426"/>
                <a:gd name="T91" fmla="*/ 45 h 263"/>
                <a:gd name="T92" fmla="*/ 415 w 426"/>
                <a:gd name="T93" fmla="*/ 25 h 263"/>
                <a:gd name="T94" fmla="*/ 415 w 426"/>
                <a:gd name="T95" fmla="*/ 58 h 263"/>
                <a:gd name="T96" fmla="*/ 241 w 426"/>
                <a:gd name="T97" fmla="*/ 74 h 263"/>
                <a:gd name="T98" fmla="*/ 188 w 426"/>
                <a:gd name="T99" fmla="*/ 74 h 263"/>
                <a:gd name="T100" fmla="*/ 112 w 426"/>
                <a:gd name="T101" fmla="*/ 46 h 263"/>
                <a:gd name="T102" fmla="*/ 215 w 426"/>
                <a:gd name="T103" fmla="*/ 8 h 263"/>
                <a:gd name="T104" fmla="*/ 309 w 426"/>
                <a:gd name="T105" fmla="*/ 41 h 2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26" h="263">
                  <a:moveTo>
                    <a:pt x="424" y="25"/>
                  </a:moveTo>
                  <a:cubicBezTo>
                    <a:pt x="424" y="23"/>
                    <a:pt x="423" y="21"/>
                    <a:pt x="422" y="20"/>
                  </a:cubicBezTo>
                  <a:cubicBezTo>
                    <a:pt x="420" y="16"/>
                    <a:pt x="417" y="14"/>
                    <a:pt x="413" y="14"/>
                  </a:cubicBezTo>
                  <a:cubicBezTo>
                    <a:pt x="408" y="14"/>
                    <a:pt x="404" y="14"/>
                    <a:pt x="400" y="16"/>
                  </a:cubicBezTo>
                  <a:cubicBezTo>
                    <a:pt x="397" y="17"/>
                    <a:pt x="394" y="19"/>
                    <a:pt x="391" y="20"/>
                  </a:cubicBezTo>
                  <a:cubicBezTo>
                    <a:pt x="386" y="23"/>
                    <a:pt x="381" y="25"/>
                    <a:pt x="376" y="28"/>
                  </a:cubicBezTo>
                  <a:cubicBezTo>
                    <a:pt x="374" y="29"/>
                    <a:pt x="373" y="30"/>
                    <a:pt x="371" y="31"/>
                  </a:cubicBezTo>
                  <a:cubicBezTo>
                    <a:pt x="368" y="33"/>
                    <a:pt x="368" y="33"/>
                    <a:pt x="368" y="33"/>
                  </a:cubicBezTo>
                  <a:cubicBezTo>
                    <a:pt x="364" y="35"/>
                    <a:pt x="360" y="37"/>
                    <a:pt x="356" y="39"/>
                  </a:cubicBezTo>
                  <a:cubicBezTo>
                    <a:pt x="348" y="44"/>
                    <a:pt x="340" y="48"/>
                    <a:pt x="331" y="52"/>
                  </a:cubicBezTo>
                  <a:cubicBezTo>
                    <a:pt x="331" y="52"/>
                    <a:pt x="331" y="52"/>
                    <a:pt x="331" y="52"/>
                  </a:cubicBezTo>
                  <a:cubicBezTo>
                    <a:pt x="330" y="51"/>
                    <a:pt x="330" y="51"/>
                    <a:pt x="330" y="51"/>
                  </a:cubicBezTo>
                  <a:cubicBezTo>
                    <a:pt x="326" y="45"/>
                    <a:pt x="322" y="41"/>
                    <a:pt x="317" y="37"/>
                  </a:cubicBezTo>
                  <a:cubicBezTo>
                    <a:pt x="310" y="30"/>
                    <a:pt x="301" y="25"/>
                    <a:pt x="291" y="19"/>
                  </a:cubicBezTo>
                  <a:cubicBezTo>
                    <a:pt x="284" y="15"/>
                    <a:pt x="277" y="12"/>
                    <a:pt x="268" y="9"/>
                  </a:cubicBezTo>
                  <a:cubicBezTo>
                    <a:pt x="263" y="7"/>
                    <a:pt x="259" y="6"/>
                    <a:pt x="253" y="5"/>
                  </a:cubicBezTo>
                  <a:cubicBezTo>
                    <a:pt x="247" y="3"/>
                    <a:pt x="242" y="2"/>
                    <a:pt x="236" y="1"/>
                  </a:cubicBezTo>
                  <a:cubicBezTo>
                    <a:pt x="232" y="1"/>
                    <a:pt x="226" y="0"/>
                    <a:pt x="219" y="0"/>
                  </a:cubicBezTo>
                  <a:cubicBezTo>
                    <a:pt x="213" y="0"/>
                    <a:pt x="206" y="0"/>
                    <a:pt x="200" y="0"/>
                  </a:cubicBezTo>
                  <a:cubicBezTo>
                    <a:pt x="194" y="1"/>
                    <a:pt x="189" y="1"/>
                    <a:pt x="185" y="2"/>
                  </a:cubicBezTo>
                  <a:cubicBezTo>
                    <a:pt x="174" y="4"/>
                    <a:pt x="164" y="7"/>
                    <a:pt x="154" y="10"/>
                  </a:cubicBezTo>
                  <a:cubicBezTo>
                    <a:pt x="138" y="16"/>
                    <a:pt x="124" y="24"/>
                    <a:pt x="112" y="34"/>
                  </a:cubicBezTo>
                  <a:cubicBezTo>
                    <a:pt x="112" y="34"/>
                    <a:pt x="112" y="34"/>
                    <a:pt x="112" y="34"/>
                  </a:cubicBezTo>
                  <a:cubicBezTo>
                    <a:pt x="108" y="37"/>
                    <a:pt x="104" y="40"/>
                    <a:pt x="101" y="45"/>
                  </a:cubicBezTo>
                  <a:cubicBezTo>
                    <a:pt x="100" y="45"/>
                    <a:pt x="99" y="46"/>
                    <a:pt x="99" y="47"/>
                  </a:cubicBezTo>
                  <a:cubicBezTo>
                    <a:pt x="98" y="49"/>
                    <a:pt x="96" y="50"/>
                    <a:pt x="95" y="52"/>
                  </a:cubicBezTo>
                  <a:cubicBezTo>
                    <a:pt x="89" y="49"/>
                    <a:pt x="82" y="46"/>
                    <a:pt x="76" y="43"/>
                  </a:cubicBezTo>
                  <a:cubicBezTo>
                    <a:pt x="74" y="42"/>
                    <a:pt x="72" y="41"/>
                    <a:pt x="70" y="40"/>
                  </a:cubicBezTo>
                  <a:cubicBezTo>
                    <a:pt x="51" y="29"/>
                    <a:pt x="51" y="29"/>
                    <a:pt x="51" y="29"/>
                  </a:cubicBezTo>
                  <a:cubicBezTo>
                    <a:pt x="43" y="24"/>
                    <a:pt x="37" y="21"/>
                    <a:pt x="30" y="18"/>
                  </a:cubicBezTo>
                  <a:cubicBezTo>
                    <a:pt x="25" y="16"/>
                    <a:pt x="20" y="14"/>
                    <a:pt x="13" y="14"/>
                  </a:cubicBezTo>
                  <a:cubicBezTo>
                    <a:pt x="11" y="14"/>
                    <a:pt x="9" y="15"/>
                    <a:pt x="7" y="16"/>
                  </a:cubicBezTo>
                  <a:cubicBezTo>
                    <a:pt x="4" y="18"/>
                    <a:pt x="3" y="21"/>
                    <a:pt x="2" y="24"/>
                  </a:cubicBezTo>
                  <a:cubicBezTo>
                    <a:pt x="1" y="26"/>
                    <a:pt x="1" y="29"/>
                    <a:pt x="0" y="31"/>
                  </a:cubicBezTo>
                  <a:cubicBezTo>
                    <a:pt x="0" y="38"/>
                    <a:pt x="0" y="45"/>
                    <a:pt x="1" y="53"/>
                  </a:cubicBezTo>
                  <a:cubicBezTo>
                    <a:pt x="2" y="57"/>
                    <a:pt x="3" y="61"/>
                    <a:pt x="3" y="65"/>
                  </a:cubicBezTo>
                  <a:cubicBezTo>
                    <a:pt x="4" y="67"/>
                    <a:pt x="4" y="67"/>
                    <a:pt x="4" y="67"/>
                  </a:cubicBezTo>
                  <a:cubicBezTo>
                    <a:pt x="6" y="78"/>
                    <a:pt x="9" y="90"/>
                    <a:pt x="14" y="103"/>
                  </a:cubicBezTo>
                  <a:cubicBezTo>
                    <a:pt x="18" y="112"/>
                    <a:pt x="22" y="121"/>
                    <a:pt x="27" y="131"/>
                  </a:cubicBezTo>
                  <a:cubicBezTo>
                    <a:pt x="31" y="137"/>
                    <a:pt x="34" y="143"/>
                    <a:pt x="37" y="148"/>
                  </a:cubicBezTo>
                  <a:cubicBezTo>
                    <a:pt x="41" y="153"/>
                    <a:pt x="45" y="158"/>
                    <a:pt x="49" y="163"/>
                  </a:cubicBezTo>
                  <a:cubicBezTo>
                    <a:pt x="54" y="169"/>
                    <a:pt x="60" y="174"/>
                    <a:pt x="66" y="180"/>
                  </a:cubicBezTo>
                  <a:cubicBezTo>
                    <a:pt x="73" y="186"/>
                    <a:pt x="80" y="191"/>
                    <a:pt x="86" y="195"/>
                  </a:cubicBezTo>
                  <a:cubicBezTo>
                    <a:pt x="87" y="196"/>
                    <a:pt x="88" y="197"/>
                    <a:pt x="87" y="198"/>
                  </a:cubicBezTo>
                  <a:cubicBezTo>
                    <a:pt x="87" y="200"/>
                    <a:pt x="87" y="202"/>
                    <a:pt x="87" y="204"/>
                  </a:cubicBezTo>
                  <a:cubicBezTo>
                    <a:pt x="87" y="205"/>
                    <a:pt x="87" y="205"/>
                    <a:pt x="87" y="205"/>
                  </a:cubicBezTo>
                  <a:cubicBezTo>
                    <a:pt x="87" y="209"/>
                    <a:pt x="86" y="212"/>
                    <a:pt x="87" y="216"/>
                  </a:cubicBezTo>
                  <a:cubicBezTo>
                    <a:pt x="89" y="225"/>
                    <a:pt x="94" y="232"/>
                    <a:pt x="102" y="238"/>
                  </a:cubicBezTo>
                  <a:cubicBezTo>
                    <a:pt x="111" y="244"/>
                    <a:pt x="121" y="249"/>
                    <a:pt x="134" y="254"/>
                  </a:cubicBezTo>
                  <a:cubicBezTo>
                    <a:pt x="143" y="256"/>
                    <a:pt x="153" y="258"/>
                    <a:pt x="161" y="260"/>
                  </a:cubicBezTo>
                  <a:cubicBezTo>
                    <a:pt x="165" y="260"/>
                    <a:pt x="169" y="261"/>
                    <a:pt x="174" y="261"/>
                  </a:cubicBezTo>
                  <a:cubicBezTo>
                    <a:pt x="178" y="261"/>
                    <a:pt x="182" y="262"/>
                    <a:pt x="186" y="262"/>
                  </a:cubicBezTo>
                  <a:cubicBezTo>
                    <a:pt x="189" y="262"/>
                    <a:pt x="189" y="262"/>
                    <a:pt x="189" y="262"/>
                  </a:cubicBezTo>
                  <a:cubicBezTo>
                    <a:pt x="193" y="263"/>
                    <a:pt x="197" y="262"/>
                    <a:pt x="200" y="263"/>
                  </a:cubicBezTo>
                  <a:cubicBezTo>
                    <a:pt x="202" y="263"/>
                    <a:pt x="204" y="263"/>
                    <a:pt x="205" y="263"/>
                  </a:cubicBezTo>
                  <a:cubicBezTo>
                    <a:pt x="210" y="262"/>
                    <a:pt x="216" y="262"/>
                    <a:pt x="220" y="263"/>
                  </a:cubicBezTo>
                  <a:cubicBezTo>
                    <a:pt x="222" y="263"/>
                    <a:pt x="223" y="263"/>
                    <a:pt x="223" y="263"/>
                  </a:cubicBezTo>
                  <a:cubicBezTo>
                    <a:pt x="225" y="263"/>
                    <a:pt x="226" y="263"/>
                    <a:pt x="227" y="263"/>
                  </a:cubicBezTo>
                  <a:cubicBezTo>
                    <a:pt x="228" y="262"/>
                    <a:pt x="229" y="262"/>
                    <a:pt x="230" y="262"/>
                  </a:cubicBezTo>
                  <a:cubicBezTo>
                    <a:pt x="231" y="262"/>
                    <a:pt x="231" y="262"/>
                    <a:pt x="231" y="262"/>
                  </a:cubicBezTo>
                  <a:cubicBezTo>
                    <a:pt x="232" y="262"/>
                    <a:pt x="233" y="262"/>
                    <a:pt x="234" y="262"/>
                  </a:cubicBezTo>
                  <a:cubicBezTo>
                    <a:pt x="236" y="262"/>
                    <a:pt x="238" y="262"/>
                    <a:pt x="240" y="262"/>
                  </a:cubicBezTo>
                  <a:cubicBezTo>
                    <a:pt x="242" y="262"/>
                    <a:pt x="244" y="262"/>
                    <a:pt x="246" y="262"/>
                  </a:cubicBezTo>
                  <a:cubicBezTo>
                    <a:pt x="249" y="262"/>
                    <a:pt x="251" y="261"/>
                    <a:pt x="254" y="261"/>
                  </a:cubicBezTo>
                  <a:cubicBezTo>
                    <a:pt x="255" y="261"/>
                    <a:pt x="257" y="261"/>
                    <a:pt x="259" y="260"/>
                  </a:cubicBezTo>
                  <a:cubicBezTo>
                    <a:pt x="260" y="260"/>
                    <a:pt x="261" y="260"/>
                    <a:pt x="263" y="260"/>
                  </a:cubicBezTo>
                  <a:cubicBezTo>
                    <a:pt x="269" y="259"/>
                    <a:pt x="275" y="258"/>
                    <a:pt x="281" y="256"/>
                  </a:cubicBezTo>
                  <a:cubicBezTo>
                    <a:pt x="287" y="255"/>
                    <a:pt x="293" y="254"/>
                    <a:pt x="298" y="251"/>
                  </a:cubicBezTo>
                  <a:cubicBezTo>
                    <a:pt x="306" y="248"/>
                    <a:pt x="306" y="248"/>
                    <a:pt x="306" y="248"/>
                  </a:cubicBezTo>
                  <a:cubicBezTo>
                    <a:pt x="313" y="245"/>
                    <a:pt x="319" y="242"/>
                    <a:pt x="325" y="237"/>
                  </a:cubicBezTo>
                  <a:cubicBezTo>
                    <a:pt x="331" y="233"/>
                    <a:pt x="335" y="227"/>
                    <a:pt x="338" y="220"/>
                  </a:cubicBezTo>
                  <a:cubicBezTo>
                    <a:pt x="340" y="213"/>
                    <a:pt x="339" y="206"/>
                    <a:pt x="339" y="200"/>
                  </a:cubicBezTo>
                  <a:cubicBezTo>
                    <a:pt x="338" y="196"/>
                    <a:pt x="338" y="196"/>
                    <a:pt x="339" y="195"/>
                  </a:cubicBezTo>
                  <a:cubicBezTo>
                    <a:pt x="340" y="195"/>
                    <a:pt x="340" y="195"/>
                    <a:pt x="341" y="194"/>
                  </a:cubicBezTo>
                  <a:cubicBezTo>
                    <a:pt x="349" y="189"/>
                    <a:pt x="356" y="184"/>
                    <a:pt x="362" y="178"/>
                  </a:cubicBezTo>
                  <a:cubicBezTo>
                    <a:pt x="369" y="171"/>
                    <a:pt x="376" y="164"/>
                    <a:pt x="382" y="157"/>
                  </a:cubicBezTo>
                  <a:cubicBezTo>
                    <a:pt x="385" y="153"/>
                    <a:pt x="389" y="148"/>
                    <a:pt x="392" y="142"/>
                  </a:cubicBezTo>
                  <a:cubicBezTo>
                    <a:pt x="397" y="135"/>
                    <a:pt x="401" y="126"/>
                    <a:pt x="406" y="117"/>
                  </a:cubicBezTo>
                  <a:cubicBezTo>
                    <a:pt x="409" y="109"/>
                    <a:pt x="412" y="101"/>
                    <a:pt x="415" y="92"/>
                  </a:cubicBezTo>
                  <a:cubicBezTo>
                    <a:pt x="418" y="83"/>
                    <a:pt x="421" y="74"/>
                    <a:pt x="423" y="64"/>
                  </a:cubicBezTo>
                  <a:cubicBezTo>
                    <a:pt x="424" y="56"/>
                    <a:pt x="426" y="48"/>
                    <a:pt x="426" y="38"/>
                  </a:cubicBezTo>
                  <a:cubicBezTo>
                    <a:pt x="426" y="32"/>
                    <a:pt x="425" y="30"/>
                    <a:pt x="424" y="25"/>
                  </a:cubicBezTo>
                  <a:moveTo>
                    <a:pt x="95" y="204"/>
                  </a:moveTo>
                  <a:cubicBezTo>
                    <a:pt x="96" y="202"/>
                    <a:pt x="96" y="202"/>
                    <a:pt x="96" y="202"/>
                  </a:cubicBezTo>
                  <a:cubicBezTo>
                    <a:pt x="96" y="201"/>
                    <a:pt x="96" y="201"/>
                    <a:pt x="96" y="201"/>
                  </a:cubicBezTo>
                  <a:cubicBezTo>
                    <a:pt x="96" y="202"/>
                    <a:pt x="96" y="202"/>
                    <a:pt x="96" y="202"/>
                  </a:cubicBezTo>
                  <a:cubicBezTo>
                    <a:pt x="119" y="214"/>
                    <a:pt x="143" y="223"/>
                    <a:pt x="169" y="228"/>
                  </a:cubicBezTo>
                  <a:cubicBezTo>
                    <a:pt x="177" y="229"/>
                    <a:pt x="184" y="230"/>
                    <a:pt x="192" y="231"/>
                  </a:cubicBezTo>
                  <a:cubicBezTo>
                    <a:pt x="198" y="231"/>
                    <a:pt x="205" y="231"/>
                    <a:pt x="213" y="231"/>
                  </a:cubicBezTo>
                  <a:cubicBezTo>
                    <a:pt x="214" y="231"/>
                    <a:pt x="216" y="231"/>
                    <a:pt x="217" y="231"/>
                  </a:cubicBezTo>
                  <a:cubicBezTo>
                    <a:pt x="221" y="231"/>
                    <a:pt x="225" y="231"/>
                    <a:pt x="229" y="231"/>
                  </a:cubicBezTo>
                  <a:cubicBezTo>
                    <a:pt x="233" y="231"/>
                    <a:pt x="237" y="231"/>
                    <a:pt x="242" y="230"/>
                  </a:cubicBezTo>
                  <a:cubicBezTo>
                    <a:pt x="249" y="229"/>
                    <a:pt x="256" y="228"/>
                    <a:pt x="263" y="226"/>
                  </a:cubicBezTo>
                  <a:cubicBezTo>
                    <a:pt x="275" y="224"/>
                    <a:pt x="288" y="220"/>
                    <a:pt x="300" y="215"/>
                  </a:cubicBezTo>
                  <a:cubicBezTo>
                    <a:pt x="309" y="212"/>
                    <a:pt x="317" y="208"/>
                    <a:pt x="327" y="203"/>
                  </a:cubicBezTo>
                  <a:cubicBezTo>
                    <a:pt x="327" y="203"/>
                    <a:pt x="328" y="203"/>
                    <a:pt x="328" y="202"/>
                  </a:cubicBezTo>
                  <a:cubicBezTo>
                    <a:pt x="329" y="202"/>
                    <a:pt x="330" y="202"/>
                    <a:pt x="330" y="201"/>
                  </a:cubicBezTo>
                  <a:cubicBezTo>
                    <a:pt x="330" y="204"/>
                    <a:pt x="330" y="204"/>
                    <a:pt x="330" y="204"/>
                  </a:cubicBezTo>
                  <a:cubicBezTo>
                    <a:pt x="330" y="208"/>
                    <a:pt x="331" y="212"/>
                    <a:pt x="329" y="217"/>
                  </a:cubicBezTo>
                  <a:cubicBezTo>
                    <a:pt x="328" y="222"/>
                    <a:pt x="324" y="227"/>
                    <a:pt x="319" y="231"/>
                  </a:cubicBezTo>
                  <a:cubicBezTo>
                    <a:pt x="315" y="234"/>
                    <a:pt x="309" y="237"/>
                    <a:pt x="302" y="240"/>
                  </a:cubicBezTo>
                  <a:cubicBezTo>
                    <a:pt x="289" y="246"/>
                    <a:pt x="276" y="248"/>
                    <a:pt x="265" y="250"/>
                  </a:cubicBezTo>
                  <a:cubicBezTo>
                    <a:pt x="260" y="251"/>
                    <a:pt x="254" y="252"/>
                    <a:pt x="247" y="253"/>
                  </a:cubicBezTo>
                  <a:cubicBezTo>
                    <a:pt x="245" y="253"/>
                    <a:pt x="243" y="253"/>
                    <a:pt x="242" y="253"/>
                  </a:cubicBezTo>
                  <a:cubicBezTo>
                    <a:pt x="239" y="253"/>
                    <a:pt x="236" y="253"/>
                    <a:pt x="233" y="254"/>
                  </a:cubicBezTo>
                  <a:cubicBezTo>
                    <a:pt x="231" y="254"/>
                    <a:pt x="230" y="254"/>
                    <a:pt x="228" y="254"/>
                  </a:cubicBezTo>
                  <a:cubicBezTo>
                    <a:pt x="227" y="254"/>
                    <a:pt x="227" y="254"/>
                    <a:pt x="226" y="254"/>
                  </a:cubicBezTo>
                  <a:cubicBezTo>
                    <a:pt x="216" y="254"/>
                    <a:pt x="216" y="254"/>
                    <a:pt x="216" y="254"/>
                  </a:cubicBezTo>
                  <a:cubicBezTo>
                    <a:pt x="210" y="254"/>
                    <a:pt x="210" y="254"/>
                    <a:pt x="210" y="254"/>
                  </a:cubicBezTo>
                  <a:cubicBezTo>
                    <a:pt x="208" y="254"/>
                    <a:pt x="206" y="254"/>
                    <a:pt x="204" y="254"/>
                  </a:cubicBezTo>
                  <a:cubicBezTo>
                    <a:pt x="198" y="254"/>
                    <a:pt x="193" y="253"/>
                    <a:pt x="187" y="253"/>
                  </a:cubicBezTo>
                  <a:cubicBezTo>
                    <a:pt x="186" y="253"/>
                    <a:pt x="184" y="253"/>
                    <a:pt x="183" y="253"/>
                  </a:cubicBezTo>
                  <a:cubicBezTo>
                    <a:pt x="168" y="252"/>
                    <a:pt x="153" y="249"/>
                    <a:pt x="139" y="245"/>
                  </a:cubicBezTo>
                  <a:cubicBezTo>
                    <a:pt x="127" y="242"/>
                    <a:pt x="116" y="237"/>
                    <a:pt x="107" y="231"/>
                  </a:cubicBezTo>
                  <a:cubicBezTo>
                    <a:pt x="103" y="228"/>
                    <a:pt x="100" y="224"/>
                    <a:pt x="98" y="220"/>
                  </a:cubicBezTo>
                  <a:cubicBezTo>
                    <a:pt x="96" y="217"/>
                    <a:pt x="96" y="214"/>
                    <a:pt x="96" y="211"/>
                  </a:cubicBezTo>
                  <a:cubicBezTo>
                    <a:pt x="95" y="209"/>
                    <a:pt x="95" y="207"/>
                    <a:pt x="95" y="204"/>
                  </a:cubicBezTo>
                  <a:moveTo>
                    <a:pt x="268" y="216"/>
                  </a:moveTo>
                  <a:cubicBezTo>
                    <a:pt x="260" y="218"/>
                    <a:pt x="252" y="220"/>
                    <a:pt x="242" y="221"/>
                  </a:cubicBezTo>
                  <a:cubicBezTo>
                    <a:pt x="239" y="221"/>
                    <a:pt x="236" y="222"/>
                    <a:pt x="233" y="222"/>
                  </a:cubicBezTo>
                  <a:cubicBezTo>
                    <a:pt x="230" y="222"/>
                    <a:pt x="230" y="222"/>
                    <a:pt x="230" y="222"/>
                  </a:cubicBezTo>
                  <a:cubicBezTo>
                    <a:pt x="226" y="222"/>
                    <a:pt x="221" y="222"/>
                    <a:pt x="217" y="222"/>
                  </a:cubicBezTo>
                  <a:cubicBezTo>
                    <a:pt x="213" y="222"/>
                    <a:pt x="213" y="222"/>
                    <a:pt x="213" y="222"/>
                  </a:cubicBezTo>
                  <a:cubicBezTo>
                    <a:pt x="212" y="222"/>
                    <a:pt x="211" y="222"/>
                    <a:pt x="210" y="222"/>
                  </a:cubicBezTo>
                  <a:cubicBezTo>
                    <a:pt x="207" y="223"/>
                    <a:pt x="205" y="223"/>
                    <a:pt x="202" y="222"/>
                  </a:cubicBezTo>
                  <a:cubicBezTo>
                    <a:pt x="193" y="222"/>
                    <a:pt x="183" y="221"/>
                    <a:pt x="174" y="220"/>
                  </a:cubicBezTo>
                  <a:cubicBezTo>
                    <a:pt x="160" y="217"/>
                    <a:pt x="147" y="214"/>
                    <a:pt x="135" y="209"/>
                  </a:cubicBezTo>
                  <a:cubicBezTo>
                    <a:pt x="117" y="203"/>
                    <a:pt x="102" y="196"/>
                    <a:pt x="89" y="187"/>
                  </a:cubicBezTo>
                  <a:cubicBezTo>
                    <a:pt x="82" y="181"/>
                    <a:pt x="75" y="176"/>
                    <a:pt x="69" y="171"/>
                  </a:cubicBezTo>
                  <a:cubicBezTo>
                    <a:pt x="68" y="169"/>
                    <a:pt x="68" y="169"/>
                    <a:pt x="68" y="169"/>
                  </a:cubicBezTo>
                  <a:cubicBezTo>
                    <a:pt x="66" y="168"/>
                    <a:pt x="65" y="167"/>
                    <a:pt x="63" y="165"/>
                  </a:cubicBezTo>
                  <a:cubicBezTo>
                    <a:pt x="57" y="158"/>
                    <a:pt x="52" y="152"/>
                    <a:pt x="47" y="146"/>
                  </a:cubicBezTo>
                  <a:cubicBezTo>
                    <a:pt x="41" y="137"/>
                    <a:pt x="35" y="128"/>
                    <a:pt x="30" y="118"/>
                  </a:cubicBezTo>
                  <a:cubicBezTo>
                    <a:pt x="24" y="105"/>
                    <a:pt x="20" y="93"/>
                    <a:pt x="17" y="82"/>
                  </a:cubicBezTo>
                  <a:cubicBezTo>
                    <a:pt x="16" y="79"/>
                    <a:pt x="15" y="76"/>
                    <a:pt x="14" y="72"/>
                  </a:cubicBezTo>
                  <a:cubicBezTo>
                    <a:pt x="14" y="70"/>
                    <a:pt x="14" y="70"/>
                    <a:pt x="14" y="70"/>
                  </a:cubicBezTo>
                  <a:cubicBezTo>
                    <a:pt x="13" y="70"/>
                    <a:pt x="13" y="69"/>
                    <a:pt x="13" y="69"/>
                  </a:cubicBezTo>
                  <a:cubicBezTo>
                    <a:pt x="18" y="70"/>
                    <a:pt x="22" y="70"/>
                    <a:pt x="27" y="69"/>
                  </a:cubicBezTo>
                  <a:cubicBezTo>
                    <a:pt x="27" y="69"/>
                    <a:pt x="27" y="69"/>
                    <a:pt x="27" y="69"/>
                  </a:cubicBezTo>
                  <a:cubicBezTo>
                    <a:pt x="27" y="71"/>
                    <a:pt x="28" y="73"/>
                    <a:pt x="29" y="74"/>
                  </a:cubicBezTo>
                  <a:cubicBezTo>
                    <a:pt x="32" y="84"/>
                    <a:pt x="38" y="91"/>
                    <a:pt x="47" y="95"/>
                  </a:cubicBezTo>
                  <a:cubicBezTo>
                    <a:pt x="54" y="99"/>
                    <a:pt x="61" y="100"/>
                    <a:pt x="69" y="98"/>
                  </a:cubicBezTo>
                  <a:cubicBezTo>
                    <a:pt x="72" y="97"/>
                    <a:pt x="75" y="96"/>
                    <a:pt x="79" y="95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81" y="99"/>
                    <a:pt x="84" y="103"/>
                    <a:pt x="86" y="106"/>
                  </a:cubicBezTo>
                  <a:cubicBezTo>
                    <a:pt x="92" y="115"/>
                    <a:pt x="100" y="120"/>
                    <a:pt x="110" y="122"/>
                  </a:cubicBezTo>
                  <a:cubicBezTo>
                    <a:pt x="114" y="123"/>
                    <a:pt x="118" y="123"/>
                    <a:pt x="122" y="122"/>
                  </a:cubicBezTo>
                  <a:cubicBezTo>
                    <a:pt x="130" y="121"/>
                    <a:pt x="137" y="119"/>
                    <a:pt x="144" y="115"/>
                  </a:cubicBezTo>
                  <a:cubicBezTo>
                    <a:pt x="145" y="114"/>
                    <a:pt x="145" y="114"/>
                    <a:pt x="145" y="114"/>
                  </a:cubicBezTo>
                  <a:cubicBezTo>
                    <a:pt x="145" y="114"/>
                    <a:pt x="146" y="113"/>
                    <a:pt x="146" y="113"/>
                  </a:cubicBezTo>
                  <a:cubicBezTo>
                    <a:pt x="146" y="113"/>
                    <a:pt x="146" y="114"/>
                    <a:pt x="147" y="114"/>
                  </a:cubicBezTo>
                  <a:cubicBezTo>
                    <a:pt x="148" y="115"/>
                    <a:pt x="148" y="115"/>
                    <a:pt x="148" y="115"/>
                  </a:cubicBezTo>
                  <a:cubicBezTo>
                    <a:pt x="150" y="118"/>
                    <a:pt x="153" y="120"/>
                    <a:pt x="156" y="123"/>
                  </a:cubicBezTo>
                  <a:cubicBezTo>
                    <a:pt x="160" y="126"/>
                    <a:pt x="166" y="129"/>
                    <a:pt x="172" y="130"/>
                  </a:cubicBezTo>
                  <a:cubicBezTo>
                    <a:pt x="181" y="132"/>
                    <a:pt x="190" y="131"/>
                    <a:pt x="200" y="127"/>
                  </a:cubicBezTo>
                  <a:cubicBezTo>
                    <a:pt x="205" y="124"/>
                    <a:pt x="209" y="122"/>
                    <a:pt x="213" y="119"/>
                  </a:cubicBezTo>
                  <a:cubicBezTo>
                    <a:pt x="213" y="119"/>
                    <a:pt x="213" y="119"/>
                    <a:pt x="213" y="119"/>
                  </a:cubicBezTo>
                  <a:cubicBezTo>
                    <a:pt x="213" y="119"/>
                    <a:pt x="213" y="119"/>
                    <a:pt x="213" y="119"/>
                  </a:cubicBezTo>
                  <a:cubicBezTo>
                    <a:pt x="217" y="122"/>
                    <a:pt x="221" y="124"/>
                    <a:pt x="225" y="126"/>
                  </a:cubicBezTo>
                  <a:cubicBezTo>
                    <a:pt x="233" y="130"/>
                    <a:pt x="242" y="132"/>
                    <a:pt x="250" y="131"/>
                  </a:cubicBezTo>
                  <a:cubicBezTo>
                    <a:pt x="258" y="130"/>
                    <a:pt x="265" y="127"/>
                    <a:pt x="271" y="122"/>
                  </a:cubicBezTo>
                  <a:cubicBezTo>
                    <a:pt x="273" y="120"/>
                    <a:pt x="275" y="118"/>
                    <a:pt x="277" y="116"/>
                  </a:cubicBezTo>
                  <a:cubicBezTo>
                    <a:pt x="279" y="114"/>
                    <a:pt x="279" y="114"/>
                    <a:pt x="279" y="114"/>
                  </a:cubicBezTo>
                  <a:cubicBezTo>
                    <a:pt x="279" y="114"/>
                    <a:pt x="280" y="113"/>
                    <a:pt x="280" y="113"/>
                  </a:cubicBezTo>
                  <a:cubicBezTo>
                    <a:pt x="280" y="113"/>
                    <a:pt x="281" y="114"/>
                    <a:pt x="281" y="114"/>
                  </a:cubicBezTo>
                  <a:cubicBezTo>
                    <a:pt x="284" y="116"/>
                    <a:pt x="288" y="118"/>
                    <a:pt x="291" y="119"/>
                  </a:cubicBezTo>
                  <a:cubicBezTo>
                    <a:pt x="299" y="122"/>
                    <a:pt x="305" y="123"/>
                    <a:pt x="312" y="123"/>
                  </a:cubicBezTo>
                  <a:cubicBezTo>
                    <a:pt x="317" y="122"/>
                    <a:pt x="322" y="121"/>
                    <a:pt x="327" y="118"/>
                  </a:cubicBezTo>
                  <a:cubicBezTo>
                    <a:pt x="334" y="114"/>
                    <a:pt x="340" y="107"/>
                    <a:pt x="345" y="99"/>
                  </a:cubicBezTo>
                  <a:cubicBezTo>
                    <a:pt x="345" y="98"/>
                    <a:pt x="345" y="97"/>
                    <a:pt x="346" y="97"/>
                  </a:cubicBezTo>
                  <a:cubicBezTo>
                    <a:pt x="346" y="96"/>
                    <a:pt x="346" y="95"/>
                    <a:pt x="346" y="95"/>
                  </a:cubicBezTo>
                  <a:cubicBezTo>
                    <a:pt x="347" y="94"/>
                    <a:pt x="347" y="94"/>
                    <a:pt x="347" y="94"/>
                  </a:cubicBezTo>
                  <a:cubicBezTo>
                    <a:pt x="347" y="95"/>
                    <a:pt x="347" y="95"/>
                    <a:pt x="347" y="95"/>
                  </a:cubicBezTo>
                  <a:cubicBezTo>
                    <a:pt x="348" y="95"/>
                    <a:pt x="348" y="95"/>
                    <a:pt x="348" y="95"/>
                  </a:cubicBezTo>
                  <a:cubicBezTo>
                    <a:pt x="351" y="96"/>
                    <a:pt x="353" y="97"/>
                    <a:pt x="356" y="98"/>
                  </a:cubicBezTo>
                  <a:cubicBezTo>
                    <a:pt x="367" y="100"/>
                    <a:pt x="376" y="98"/>
                    <a:pt x="385" y="91"/>
                  </a:cubicBezTo>
                  <a:cubicBezTo>
                    <a:pt x="391" y="87"/>
                    <a:pt x="395" y="81"/>
                    <a:pt x="398" y="73"/>
                  </a:cubicBezTo>
                  <a:cubicBezTo>
                    <a:pt x="398" y="72"/>
                    <a:pt x="398" y="71"/>
                    <a:pt x="399" y="70"/>
                  </a:cubicBezTo>
                  <a:cubicBezTo>
                    <a:pt x="399" y="69"/>
                    <a:pt x="399" y="69"/>
                    <a:pt x="399" y="69"/>
                  </a:cubicBezTo>
                  <a:cubicBezTo>
                    <a:pt x="400" y="69"/>
                    <a:pt x="400" y="69"/>
                    <a:pt x="400" y="69"/>
                  </a:cubicBezTo>
                  <a:cubicBezTo>
                    <a:pt x="402" y="69"/>
                    <a:pt x="404" y="70"/>
                    <a:pt x="406" y="70"/>
                  </a:cubicBezTo>
                  <a:cubicBezTo>
                    <a:pt x="407" y="70"/>
                    <a:pt x="409" y="70"/>
                    <a:pt x="410" y="69"/>
                  </a:cubicBezTo>
                  <a:cubicBezTo>
                    <a:pt x="411" y="69"/>
                    <a:pt x="411" y="69"/>
                    <a:pt x="412" y="69"/>
                  </a:cubicBezTo>
                  <a:cubicBezTo>
                    <a:pt x="413" y="69"/>
                    <a:pt x="413" y="69"/>
                    <a:pt x="413" y="69"/>
                  </a:cubicBezTo>
                  <a:cubicBezTo>
                    <a:pt x="412" y="69"/>
                    <a:pt x="412" y="69"/>
                    <a:pt x="412" y="69"/>
                  </a:cubicBezTo>
                  <a:cubicBezTo>
                    <a:pt x="412" y="69"/>
                    <a:pt x="412" y="69"/>
                    <a:pt x="412" y="69"/>
                  </a:cubicBezTo>
                  <a:cubicBezTo>
                    <a:pt x="409" y="84"/>
                    <a:pt x="405" y="96"/>
                    <a:pt x="400" y="107"/>
                  </a:cubicBezTo>
                  <a:cubicBezTo>
                    <a:pt x="400" y="108"/>
                    <a:pt x="400" y="108"/>
                    <a:pt x="400" y="108"/>
                  </a:cubicBezTo>
                  <a:cubicBezTo>
                    <a:pt x="398" y="112"/>
                    <a:pt x="396" y="117"/>
                    <a:pt x="394" y="121"/>
                  </a:cubicBezTo>
                  <a:cubicBezTo>
                    <a:pt x="391" y="127"/>
                    <a:pt x="387" y="133"/>
                    <a:pt x="384" y="137"/>
                  </a:cubicBezTo>
                  <a:cubicBezTo>
                    <a:pt x="380" y="145"/>
                    <a:pt x="374" y="152"/>
                    <a:pt x="366" y="161"/>
                  </a:cubicBezTo>
                  <a:cubicBezTo>
                    <a:pt x="359" y="169"/>
                    <a:pt x="351" y="175"/>
                    <a:pt x="343" y="182"/>
                  </a:cubicBezTo>
                  <a:cubicBezTo>
                    <a:pt x="334" y="189"/>
                    <a:pt x="322" y="196"/>
                    <a:pt x="309" y="202"/>
                  </a:cubicBezTo>
                  <a:cubicBezTo>
                    <a:pt x="296" y="208"/>
                    <a:pt x="283" y="213"/>
                    <a:pt x="268" y="216"/>
                  </a:cubicBezTo>
                  <a:moveTo>
                    <a:pt x="414" y="59"/>
                  </a:moveTo>
                  <a:cubicBezTo>
                    <a:pt x="412" y="60"/>
                    <a:pt x="409" y="61"/>
                    <a:pt x="406" y="61"/>
                  </a:cubicBezTo>
                  <a:cubicBezTo>
                    <a:pt x="405" y="61"/>
                    <a:pt x="405" y="61"/>
                    <a:pt x="405" y="61"/>
                  </a:cubicBezTo>
                  <a:cubicBezTo>
                    <a:pt x="404" y="61"/>
                    <a:pt x="402" y="61"/>
                    <a:pt x="401" y="60"/>
                  </a:cubicBezTo>
                  <a:cubicBezTo>
                    <a:pt x="399" y="60"/>
                    <a:pt x="398" y="60"/>
                    <a:pt x="396" y="60"/>
                  </a:cubicBezTo>
                  <a:cubicBezTo>
                    <a:pt x="393" y="60"/>
                    <a:pt x="392" y="62"/>
                    <a:pt x="391" y="64"/>
                  </a:cubicBezTo>
                  <a:cubicBezTo>
                    <a:pt x="391" y="65"/>
                    <a:pt x="391" y="65"/>
                    <a:pt x="390" y="66"/>
                  </a:cubicBezTo>
                  <a:cubicBezTo>
                    <a:pt x="390" y="70"/>
                    <a:pt x="388" y="74"/>
                    <a:pt x="386" y="77"/>
                  </a:cubicBezTo>
                  <a:cubicBezTo>
                    <a:pt x="380" y="86"/>
                    <a:pt x="372" y="90"/>
                    <a:pt x="361" y="90"/>
                  </a:cubicBezTo>
                  <a:cubicBezTo>
                    <a:pt x="357" y="89"/>
                    <a:pt x="354" y="88"/>
                    <a:pt x="350" y="86"/>
                  </a:cubicBezTo>
                  <a:cubicBezTo>
                    <a:pt x="349" y="86"/>
                    <a:pt x="348" y="85"/>
                    <a:pt x="347" y="85"/>
                  </a:cubicBezTo>
                  <a:cubicBezTo>
                    <a:pt x="346" y="85"/>
                    <a:pt x="346" y="85"/>
                    <a:pt x="346" y="85"/>
                  </a:cubicBezTo>
                  <a:cubicBezTo>
                    <a:pt x="345" y="84"/>
                    <a:pt x="344" y="84"/>
                    <a:pt x="342" y="85"/>
                  </a:cubicBezTo>
                  <a:cubicBezTo>
                    <a:pt x="340" y="87"/>
                    <a:pt x="339" y="89"/>
                    <a:pt x="339" y="90"/>
                  </a:cubicBezTo>
                  <a:cubicBezTo>
                    <a:pt x="337" y="95"/>
                    <a:pt x="334" y="98"/>
                    <a:pt x="332" y="102"/>
                  </a:cubicBezTo>
                  <a:cubicBezTo>
                    <a:pt x="327" y="107"/>
                    <a:pt x="322" y="111"/>
                    <a:pt x="315" y="113"/>
                  </a:cubicBezTo>
                  <a:cubicBezTo>
                    <a:pt x="311" y="114"/>
                    <a:pt x="307" y="114"/>
                    <a:pt x="303" y="113"/>
                  </a:cubicBezTo>
                  <a:cubicBezTo>
                    <a:pt x="298" y="112"/>
                    <a:pt x="293" y="110"/>
                    <a:pt x="288" y="107"/>
                  </a:cubicBezTo>
                  <a:cubicBezTo>
                    <a:pt x="287" y="107"/>
                    <a:pt x="286" y="106"/>
                    <a:pt x="285" y="106"/>
                  </a:cubicBezTo>
                  <a:cubicBezTo>
                    <a:pt x="284" y="105"/>
                    <a:pt x="283" y="105"/>
                    <a:pt x="283" y="104"/>
                  </a:cubicBezTo>
                  <a:cubicBezTo>
                    <a:pt x="280" y="103"/>
                    <a:pt x="277" y="103"/>
                    <a:pt x="275" y="105"/>
                  </a:cubicBezTo>
                  <a:cubicBezTo>
                    <a:pt x="273" y="107"/>
                    <a:pt x="272" y="109"/>
                    <a:pt x="270" y="110"/>
                  </a:cubicBezTo>
                  <a:cubicBezTo>
                    <a:pt x="268" y="113"/>
                    <a:pt x="266" y="114"/>
                    <a:pt x="264" y="116"/>
                  </a:cubicBezTo>
                  <a:cubicBezTo>
                    <a:pt x="260" y="119"/>
                    <a:pt x="256" y="121"/>
                    <a:pt x="251" y="121"/>
                  </a:cubicBezTo>
                  <a:cubicBezTo>
                    <a:pt x="244" y="122"/>
                    <a:pt x="237" y="121"/>
                    <a:pt x="232" y="119"/>
                  </a:cubicBezTo>
                  <a:cubicBezTo>
                    <a:pt x="226" y="117"/>
                    <a:pt x="222" y="114"/>
                    <a:pt x="218" y="111"/>
                  </a:cubicBezTo>
                  <a:cubicBezTo>
                    <a:pt x="217" y="111"/>
                    <a:pt x="217" y="111"/>
                    <a:pt x="217" y="111"/>
                  </a:cubicBezTo>
                  <a:cubicBezTo>
                    <a:pt x="215" y="110"/>
                    <a:pt x="214" y="109"/>
                    <a:pt x="213" y="109"/>
                  </a:cubicBezTo>
                  <a:cubicBezTo>
                    <a:pt x="212" y="109"/>
                    <a:pt x="211" y="109"/>
                    <a:pt x="209" y="111"/>
                  </a:cubicBezTo>
                  <a:cubicBezTo>
                    <a:pt x="208" y="111"/>
                    <a:pt x="208" y="111"/>
                    <a:pt x="208" y="111"/>
                  </a:cubicBezTo>
                  <a:cubicBezTo>
                    <a:pt x="200" y="117"/>
                    <a:pt x="194" y="120"/>
                    <a:pt x="186" y="121"/>
                  </a:cubicBezTo>
                  <a:cubicBezTo>
                    <a:pt x="179" y="122"/>
                    <a:pt x="173" y="122"/>
                    <a:pt x="168" y="119"/>
                  </a:cubicBezTo>
                  <a:cubicBezTo>
                    <a:pt x="166" y="119"/>
                    <a:pt x="164" y="117"/>
                    <a:pt x="162" y="116"/>
                  </a:cubicBezTo>
                  <a:cubicBezTo>
                    <a:pt x="158" y="113"/>
                    <a:pt x="155" y="110"/>
                    <a:pt x="152" y="107"/>
                  </a:cubicBezTo>
                  <a:cubicBezTo>
                    <a:pt x="148" y="103"/>
                    <a:pt x="146" y="103"/>
                    <a:pt x="142" y="105"/>
                  </a:cubicBezTo>
                  <a:cubicBezTo>
                    <a:pt x="136" y="109"/>
                    <a:pt x="130" y="111"/>
                    <a:pt x="124" y="113"/>
                  </a:cubicBezTo>
                  <a:cubicBezTo>
                    <a:pt x="114" y="115"/>
                    <a:pt x="105" y="113"/>
                    <a:pt x="97" y="105"/>
                  </a:cubicBezTo>
                  <a:cubicBezTo>
                    <a:pt x="93" y="102"/>
                    <a:pt x="90" y="97"/>
                    <a:pt x="87" y="90"/>
                  </a:cubicBezTo>
                  <a:cubicBezTo>
                    <a:pt x="87" y="89"/>
                    <a:pt x="86" y="88"/>
                    <a:pt x="85" y="86"/>
                  </a:cubicBezTo>
                  <a:cubicBezTo>
                    <a:pt x="83" y="84"/>
                    <a:pt x="80" y="84"/>
                    <a:pt x="78" y="85"/>
                  </a:cubicBezTo>
                  <a:cubicBezTo>
                    <a:pt x="76" y="86"/>
                    <a:pt x="76" y="86"/>
                    <a:pt x="76" y="86"/>
                  </a:cubicBezTo>
                  <a:cubicBezTo>
                    <a:pt x="72" y="88"/>
                    <a:pt x="70" y="88"/>
                    <a:pt x="67" y="89"/>
                  </a:cubicBezTo>
                  <a:cubicBezTo>
                    <a:pt x="59" y="91"/>
                    <a:pt x="51" y="89"/>
                    <a:pt x="45" y="83"/>
                  </a:cubicBezTo>
                  <a:cubicBezTo>
                    <a:pt x="40" y="79"/>
                    <a:pt x="37" y="74"/>
                    <a:pt x="36" y="67"/>
                  </a:cubicBezTo>
                  <a:cubicBezTo>
                    <a:pt x="36" y="67"/>
                    <a:pt x="35" y="67"/>
                    <a:pt x="35" y="66"/>
                  </a:cubicBezTo>
                  <a:cubicBezTo>
                    <a:pt x="35" y="66"/>
                    <a:pt x="35" y="65"/>
                    <a:pt x="35" y="65"/>
                  </a:cubicBezTo>
                  <a:cubicBezTo>
                    <a:pt x="34" y="62"/>
                    <a:pt x="32" y="60"/>
                    <a:pt x="29" y="60"/>
                  </a:cubicBezTo>
                  <a:cubicBezTo>
                    <a:pt x="28" y="60"/>
                    <a:pt x="26" y="60"/>
                    <a:pt x="25" y="60"/>
                  </a:cubicBezTo>
                  <a:cubicBezTo>
                    <a:pt x="22" y="61"/>
                    <a:pt x="20" y="61"/>
                    <a:pt x="17" y="61"/>
                  </a:cubicBezTo>
                  <a:cubicBezTo>
                    <a:pt x="16" y="61"/>
                    <a:pt x="15" y="60"/>
                    <a:pt x="14" y="60"/>
                  </a:cubicBezTo>
                  <a:cubicBezTo>
                    <a:pt x="12" y="59"/>
                    <a:pt x="11" y="58"/>
                    <a:pt x="11" y="56"/>
                  </a:cubicBezTo>
                  <a:cubicBezTo>
                    <a:pt x="11" y="55"/>
                    <a:pt x="10" y="53"/>
                    <a:pt x="10" y="51"/>
                  </a:cubicBezTo>
                  <a:cubicBezTo>
                    <a:pt x="10" y="49"/>
                    <a:pt x="10" y="47"/>
                    <a:pt x="10" y="45"/>
                  </a:cubicBezTo>
                  <a:cubicBezTo>
                    <a:pt x="9" y="44"/>
                    <a:pt x="9" y="43"/>
                    <a:pt x="9" y="42"/>
                  </a:cubicBezTo>
                  <a:cubicBezTo>
                    <a:pt x="9" y="42"/>
                    <a:pt x="9" y="41"/>
                    <a:pt x="9" y="41"/>
                  </a:cubicBezTo>
                  <a:cubicBezTo>
                    <a:pt x="9" y="36"/>
                    <a:pt x="9" y="32"/>
                    <a:pt x="10" y="27"/>
                  </a:cubicBezTo>
                  <a:cubicBezTo>
                    <a:pt x="10" y="26"/>
                    <a:pt x="11" y="26"/>
                    <a:pt x="11" y="25"/>
                  </a:cubicBezTo>
                  <a:cubicBezTo>
                    <a:pt x="12" y="24"/>
                    <a:pt x="13" y="23"/>
                    <a:pt x="14" y="23"/>
                  </a:cubicBezTo>
                  <a:cubicBezTo>
                    <a:pt x="17" y="23"/>
                    <a:pt x="20" y="23"/>
                    <a:pt x="23" y="25"/>
                  </a:cubicBezTo>
                  <a:cubicBezTo>
                    <a:pt x="28" y="27"/>
                    <a:pt x="33" y="29"/>
                    <a:pt x="38" y="32"/>
                  </a:cubicBezTo>
                  <a:cubicBezTo>
                    <a:pt x="48" y="37"/>
                    <a:pt x="57" y="42"/>
                    <a:pt x="67" y="48"/>
                  </a:cubicBezTo>
                  <a:cubicBezTo>
                    <a:pt x="76" y="53"/>
                    <a:pt x="85" y="57"/>
                    <a:pt x="95" y="61"/>
                  </a:cubicBezTo>
                  <a:cubicBezTo>
                    <a:pt x="101" y="64"/>
                    <a:pt x="107" y="66"/>
                    <a:pt x="114" y="68"/>
                  </a:cubicBezTo>
                  <a:cubicBezTo>
                    <a:pt x="125" y="72"/>
                    <a:pt x="138" y="75"/>
                    <a:pt x="150" y="78"/>
                  </a:cubicBezTo>
                  <a:cubicBezTo>
                    <a:pt x="156" y="79"/>
                    <a:pt x="163" y="80"/>
                    <a:pt x="169" y="80"/>
                  </a:cubicBezTo>
                  <a:cubicBezTo>
                    <a:pt x="170" y="81"/>
                    <a:pt x="172" y="81"/>
                    <a:pt x="173" y="81"/>
                  </a:cubicBezTo>
                  <a:cubicBezTo>
                    <a:pt x="174" y="82"/>
                    <a:pt x="176" y="82"/>
                    <a:pt x="177" y="82"/>
                  </a:cubicBezTo>
                  <a:cubicBezTo>
                    <a:pt x="188" y="83"/>
                    <a:pt x="188" y="83"/>
                    <a:pt x="188" y="83"/>
                  </a:cubicBezTo>
                  <a:cubicBezTo>
                    <a:pt x="193" y="84"/>
                    <a:pt x="197" y="84"/>
                    <a:pt x="202" y="84"/>
                  </a:cubicBezTo>
                  <a:cubicBezTo>
                    <a:pt x="209" y="85"/>
                    <a:pt x="216" y="84"/>
                    <a:pt x="223" y="84"/>
                  </a:cubicBezTo>
                  <a:cubicBezTo>
                    <a:pt x="224" y="84"/>
                    <a:pt x="224" y="84"/>
                    <a:pt x="224" y="84"/>
                  </a:cubicBezTo>
                  <a:cubicBezTo>
                    <a:pt x="226" y="84"/>
                    <a:pt x="227" y="84"/>
                    <a:pt x="228" y="84"/>
                  </a:cubicBezTo>
                  <a:cubicBezTo>
                    <a:pt x="228" y="84"/>
                    <a:pt x="229" y="84"/>
                    <a:pt x="230" y="84"/>
                  </a:cubicBezTo>
                  <a:cubicBezTo>
                    <a:pt x="230" y="84"/>
                    <a:pt x="230" y="84"/>
                    <a:pt x="230" y="84"/>
                  </a:cubicBezTo>
                  <a:cubicBezTo>
                    <a:pt x="239" y="83"/>
                    <a:pt x="247" y="83"/>
                    <a:pt x="256" y="81"/>
                  </a:cubicBezTo>
                  <a:cubicBezTo>
                    <a:pt x="258" y="80"/>
                    <a:pt x="260" y="80"/>
                    <a:pt x="263" y="80"/>
                  </a:cubicBezTo>
                  <a:cubicBezTo>
                    <a:pt x="264" y="79"/>
                    <a:pt x="266" y="79"/>
                    <a:pt x="267" y="79"/>
                  </a:cubicBezTo>
                  <a:cubicBezTo>
                    <a:pt x="280" y="77"/>
                    <a:pt x="292" y="74"/>
                    <a:pt x="303" y="71"/>
                  </a:cubicBezTo>
                  <a:cubicBezTo>
                    <a:pt x="315" y="68"/>
                    <a:pt x="328" y="63"/>
                    <a:pt x="343" y="56"/>
                  </a:cubicBezTo>
                  <a:cubicBezTo>
                    <a:pt x="349" y="54"/>
                    <a:pt x="354" y="51"/>
                    <a:pt x="359" y="48"/>
                  </a:cubicBezTo>
                  <a:cubicBezTo>
                    <a:pt x="360" y="47"/>
                    <a:pt x="362" y="46"/>
                    <a:pt x="364" y="45"/>
                  </a:cubicBezTo>
                  <a:cubicBezTo>
                    <a:pt x="367" y="44"/>
                    <a:pt x="370" y="42"/>
                    <a:pt x="373" y="40"/>
                  </a:cubicBezTo>
                  <a:cubicBezTo>
                    <a:pt x="378" y="37"/>
                    <a:pt x="378" y="37"/>
                    <a:pt x="378" y="37"/>
                  </a:cubicBezTo>
                  <a:cubicBezTo>
                    <a:pt x="385" y="33"/>
                    <a:pt x="391" y="30"/>
                    <a:pt x="397" y="27"/>
                  </a:cubicBezTo>
                  <a:cubicBezTo>
                    <a:pt x="400" y="26"/>
                    <a:pt x="404" y="24"/>
                    <a:pt x="408" y="23"/>
                  </a:cubicBezTo>
                  <a:cubicBezTo>
                    <a:pt x="409" y="23"/>
                    <a:pt x="410" y="23"/>
                    <a:pt x="412" y="23"/>
                  </a:cubicBezTo>
                  <a:cubicBezTo>
                    <a:pt x="413" y="23"/>
                    <a:pt x="414" y="24"/>
                    <a:pt x="415" y="25"/>
                  </a:cubicBezTo>
                  <a:cubicBezTo>
                    <a:pt x="415" y="26"/>
                    <a:pt x="415" y="27"/>
                    <a:pt x="416" y="27"/>
                  </a:cubicBezTo>
                  <a:cubicBezTo>
                    <a:pt x="416" y="32"/>
                    <a:pt x="417" y="37"/>
                    <a:pt x="416" y="43"/>
                  </a:cubicBezTo>
                  <a:cubicBezTo>
                    <a:pt x="416" y="43"/>
                    <a:pt x="416" y="43"/>
                    <a:pt x="416" y="43"/>
                  </a:cubicBezTo>
                  <a:cubicBezTo>
                    <a:pt x="416" y="44"/>
                    <a:pt x="416" y="46"/>
                    <a:pt x="416" y="47"/>
                  </a:cubicBezTo>
                  <a:cubicBezTo>
                    <a:pt x="416" y="49"/>
                    <a:pt x="416" y="50"/>
                    <a:pt x="416" y="52"/>
                  </a:cubicBezTo>
                  <a:cubicBezTo>
                    <a:pt x="415" y="54"/>
                    <a:pt x="415" y="56"/>
                    <a:pt x="415" y="58"/>
                  </a:cubicBezTo>
                  <a:cubicBezTo>
                    <a:pt x="415" y="58"/>
                    <a:pt x="415" y="58"/>
                    <a:pt x="414" y="59"/>
                  </a:cubicBezTo>
                  <a:moveTo>
                    <a:pt x="322" y="55"/>
                  </a:moveTo>
                  <a:cubicBezTo>
                    <a:pt x="316" y="58"/>
                    <a:pt x="308" y="60"/>
                    <a:pt x="300" y="63"/>
                  </a:cubicBezTo>
                  <a:cubicBezTo>
                    <a:pt x="290" y="66"/>
                    <a:pt x="279" y="68"/>
                    <a:pt x="268" y="70"/>
                  </a:cubicBezTo>
                  <a:cubicBezTo>
                    <a:pt x="265" y="70"/>
                    <a:pt x="263" y="71"/>
                    <a:pt x="261" y="71"/>
                  </a:cubicBezTo>
                  <a:cubicBezTo>
                    <a:pt x="254" y="72"/>
                    <a:pt x="248" y="73"/>
                    <a:pt x="241" y="74"/>
                  </a:cubicBezTo>
                  <a:cubicBezTo>
                    <a:pt x="239" y="74"/>
                    <a:pt x="237" y="74"/>
                    <a:pt x="234" y="75"/>
                  </a:cubicBezTo>
                  <a:cubicBezTo>
                    <a:pt x="233" y="75"/>
                    <a:pt x="232" y="75"/>
                    <a:pt x="231" y="75"/>
                  </a:cubicBezTo>
                  <a:cubicBezTo>
                    <a:pt x="231" y="75"/>
                    <a:pt x="230" y="75"/>
                    <a:pt x="230" y="75"/>
                  </a:cubicBezTo>
                  <a:cubicBezTo>
                    <a:pt x="208" y="75"/>
                    <a:pt x="208" y="75"/>
                    <a:pt x="208" y="75"/>
                  </a:cubicBezTo>
                  <a:cubicBezTo>
                    <a:pt x="204" y="75"/>
                    <a:pt x="200" y="75"/>
                    <a:pt x="196" y="75"/>
                  </a:cubicBezTo>
                  <a:cubicBezTo>
                    <a:pt x="194" y="75"/>
                    <a:pt x="191" y="75"/>
                    <a:pt x="188" y="74"/>
                  </a:cubicBezTo>
                  <a:cubicBezTo>
                    <a:pt x="183" y="74"/>
                    <a:pt x="178" y="73"/>
                    <a:pt x="174" y="72"/>
                  </a:cubicBezTo>
                  <a:cubicBezTo>
                    <a:pt x="160" y="70"/>
                    <a:pt x="145" y="68"/>
                    <a:pt x="131" y="64"/>
                  </a:cubicBezTo>
                  <a:cubicBezTo>
                    <a:pt x="120" y="61"/>
                    <a:pt x="112" y="58"/>
                    <a:pt x="104" y="55"/>
                  </a:cubicBezTo>
                  <a:cubicBezTo>
                    <a:pt x="104" y="55"/>
                    <a:pt x="104" y="55"/>
                    <a:pt x="104" y="55"/>
                  </a:cubicBezTo>
                  <a:cubicBezTo>
                    <a:pt x="103" y="55"/>
                    <a:pt x="103" y="55"/>
                    <a:pt x="103" y="55"/>
                  </a:cubicBezTo>
                  <a:cubicBezTo>
                    <a:pt x="105" y="52"/>
                    <a:pt x="108" y="49"/>
                    <a:pt x="112" y="46"/>
                  </a:cubicBezTo>
                  <a:cubicBezTo>
                    <a:pt x="118" y="39"/>
                    <a:pt x="126" y="34"/>
                    <a:pt x="135" y="29"/>
                  </a:cubicBezTo>
                  <a:cubicBezTo>
                    <a:pt x="143" y="24"/>
                    <a:pt x="152" y="20"/>
                    <a:pt x="161" y="17"/>
                  </a:cubicBezTo>
                  <a:cubicBezTo>
                    <a:pt x="171" y="14"/>
                    <a:pt x="182" y="11"/>
                    <a:pt x="192" y="10"/>
                  </a:cubicBezTo>
                  <a:cubicBezTo>
                    <a:pt x="195" y="10"/>
                    <a:pt x="198" y="9"/>
                    <a:pt x="201" y="9"/>
                  </a:cubicBezTo>
                  <a:cubicBezTo>
                    <a:pt x="203" y="9"/>
                    <a:pt x="203" y="9"/>
                    <a:pt x="203" y="9"/>
                  </a:cubicBezTo>
                  <a:cubicBezTo>
                    <a:pt x="207" y="9"/>
                    <a:pt x="210" y="8"/>
                    <a:pt x="215" y="8"/>
                  </a:cubicBezTo>
                  <a:cubicBezTo>
                    <a:pt x="215" y="8"/>
                    <a:pt x="215" y="8"/>
                    <a:pt x="215" y="8"/>
                  </a:cubicBezTo>
                  <a:cubicBezTo>
                    <a:pt x="219" y="8"/>
                    <a:pt x="223" y="9"/>
                    <a:pt x="227" y="9"/>
                  </a:cubicBezTo>
                  <a:cubicBezTo>
                    <a:pt x="231" y="10"/>
                    <a:pt x="231" y="10"/>
                    <a:pt x="231" y="10"/>
                  </a:cubicBezTo>
                  <a:cubicBezTo>
                    <a:pt x="236" y="10"/>
                    <a:pt x="241" y="11"/>
                    <a:pt x="248" y="13"/>
                  </a:cubicBezTo>
                  <a:cubicBezTo>
                    <a:pt x="262" y="16"/>
                    <a:pt x="275" y="20"/>
                    <a:pt x="287" y="27"/>
                  </a:cubicBezTo>
                  <a:cubicBezTo>
                    <a:pt x="295" y="31"/>
                    <a:pt x="303" y="36"/>
                    <a:pt x="309" y="41"/>
                  </a:cubicBezTo>
                  <a:cubicBezTo>
                    <a:pt x="315" y="46"/>
                    <a:pt x="319" y="50"/>
                    <a:pt x="323" y="55"/>
                  </a:cubicBezTo>
                  <a:cubicBezTo>
                    <a:pt x="323" y="55"/>
                    <a:pt x="323" y="55"/>
                    <a:pt x="323" y="55"/>
                  </a:cubicBezTo>
                  <a:cubicBezTo>
                    <a:pt x="322" y="55"/>
                    <a:pt x="322" y="55"/>
                    <a:pt x="322" y="55"/>
                  </a:cubicBezTo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9" name="Freeform 112"/>
            <p:cNvSpPr>
              <a:spLocks noEditPoints="1"/>
            </p:cNvSpPr>
            <p:nvPr/>
          </p:nvSpPr>
          <p:spPr bwMode="auto">
            <a:xfrm>
              <a:off x="8353244" y="4949825"/>
              <a:ext cx="1354138" cy="1892300"/>
            </a:xfrm>
            <a:custGeom>
              <a:avLst/>
              <a:gdLst>
                <a:gd name="T0" fmla="*/ 316 w 514"/>
                <a:gd name="T1" fmla="*/ 378 h 716"/>
                <a:gd name="T2" fmla="*/ 307 w 514"/>
                <a:gd name="T3" fmla="*/ 381 h 716"/>
                <a:gd name="T4" fmla="*/ 181 w 514"/>
                <a:gd name="T5" fmla="*/ 427 h 716"/>
                <a:gd name="T6" fmla="*/ 118 w 514"/>
                <a:gd name="T7" fmla="*/ 406 h 716"/>
                <a:gd name="T8" fmla="*/ 138 w 514"/>
                <a:gd name="T9" fmla="*/ 405 h 716"/>
                <a:gd name="T10" fmla="*/ 111 w 514"/>
                <a:gd name="T11" fmla="*/ 375 h 716"/>
                <a:gd name="T12" fmla="*/ 147 w 514"/>
                <a:gd name="T13" fmla="*/ 384 h 716"/>
                <a:gd name="T14" fmla="*/ 116 w 514"/>
                <a:gd name="T15" fmla="*/ 370 h 716"/>
                <a:gd name="T16" fmla="*/ 164 w 514"/>
                <a:gd name="T17" fmla="*/ 363 h 716"/>
                <a:gd name="T18" fmla="*/ 278 w 514"/>
                <a:gd name="T19" fmla="*/ 310 h 716"/>
                <a:gd name="T20" fmla="*/ 267 w 514"/>
                <a:gd name="T21" fmla="*/ 319 h 716"/>
                <a:gd name="T22" fmla="*/ 160 w 514"/>
                <a:gd name="T23" fmla="*/ 359 h 716"/>
                <a:gd name="T24" fmla="*/ 78 w 514"/>
                <a:gd name="T25" fmla="*/ 292 h 716"/>
                <a:gd name="T26" fmla="*/ 35 w 514"/>
                <a:gd name="T27" fmla="*/ 280 h 716"/>
                <a:gd name="T28" fmla="*/ 61 w 514"/>
                <a:gd name="T29" fmla="*/ 245 h 716"/>
                <a:gd name="T30" fmla="*/ 18 w 514"/>
                <a:gd name="T31" fmla="*/ 276 h 716"/>
                <a:gd name="T32" fmla="*/ 13 w 514"/>
                <a:gd name="T33" fmla="*/ 244 h 716"/>
                <a:gd name="T34" fmla="*/ 31 w 514"/>
                <a:gd name="T35" fmla="*/ 200 h 716"/>
                <a:gd name="T36" fmla="*/ 134 w 514"/>
                <a:gd name="T37" fmla="*/ 116 h 716"/>
                <a:gd name="T38" fmla="*/ 251 w 514"/>
                <a:gd name="T39" fmla="*/ 1 h 716"/>
                <a:gd name="T40" fmla="*/ 314 w 514"/>
                <a:gd name="T41" fmla="*/ 21 h 716"/>
                <a:gd name="T42" fmla="*/ 261 w 514"/>
                <a:gd name="T43" fmla="*/ 171 h 716"/>
                <a:gd name="T44" fmla="*/ 350 w 514"/>
                <a:gd name="T45" fmla="*/ 273 h 716"/>
                <a:gd name="T46" fmla="*/ 485 w 514"/>
                <a:gd name="T47" fmla="*/ 399 h 716"/>
                <a:gd name="T48" fmla="*/ 513 w 514"/>
                <a:gd name="T49" fmla="*/ 523 h 716"/>
                <a:gd name="T50" fmla="*/ 443 w 514"/>
                <a:gd name="T51" fmla="*/ 664 h 716"/>
                <a:gd name="T52" fmla="*/ 292 w 514"/>
                <a:gd name="T53" fmla="*/ 714 h 716"/>
                <a:gd name="T54" fmla="*/ 212 w 514"/>
                <a:gd name="T55" fmla="*/ 710 h 716"/>
                <a:gd name="T56" fmla="*/ 238 w 514"/>
                <a:gd name="T57" fmla="*/ 683 h 716"/>
                <a:gd name="T58" fmla="*/ 201 w 514"/>
                <a:gd name="T59" fmla="*/ 703 h 716"/>
                <a:gd name="T60" fmla="*/ 202 w 514"/>
                <a:gd name="T61" fmla="*/ 671 h 716"/>
                <a:gd name="T62" fmla="*/ 283 w 514"/>
                <a:gd name="T63" fmla="*/ 645 h 716"/>
                <a:gd name="T64" fmla="*/ 259 w 514"/>
                <a:gd name="T65" fmla="*/ 642 h 716"/>
                <a:gd name="T66" fmla="*/ 292 w 514"/>
                <a:gd name="T67" fmla="*/ 507 h 716"/>
                <a:gd name="T68" fmla="*/ 368 w 514"/>
                <a:gd name="T69" fmla="*/ 475 h 716"/>
                <a:gd name="T70" fmla="*/ 258 w 514"/>
                <a:gd name="T71" fmla="*/ 545 h 716"/>
                <a:gd name="T72" fmla="*/ 225 w 514"/>
                <a:gd name="T73" fmla="*/ 573 h 716"/>
                <a:gd name="T74" fmla="*/ 176 w 514"/>
                <a:gd name="T75" fmla="*/ 470 h 716"/>
                <a:gd name="T76" fmla="*/ 199 w 514"/>
                <a:gd name="T77" fmla="*/ 431 h 716"/>
                <a:gd name="T78" fmla="*/ 121 w 514"/>
                <a:gd name="T79" fmla="*/ 252 h 716"/>
                <a:gd name="T80" fmla="*/ 199 w 514"/>
                <a:gd name="T81" fmla="*/ 283 h 716"/>
                <a:gd name="T82" fmla="*/ 176 w 514"/>
                <a:gd name="T83" fmla="*/ 265 h 716"/>
                <a:gd name="T84" fmla="*/ 109 w 514"/>
                <a:gd name="T85" fmla="*/ 270 h 716"/>
                <a:gd name="T86" fmla="*/ 182 w 514"/>
                <a:gd name="T87" fmla="*/ 307 h 716"/>
                <a:gd name="T88" fmla="*/ 110 w 514"/>
                <a:gd name="T89" fmla="*/ 268 h 716"/>
                <a:gd name="T90" fmla="*/ 114 w 514"/>
                <a:gd name="T91" fmla="*/ 200 h 716"/>
                <a:gd name="T92" fmla="*/ 300 w 514"/>
                <a:gd name="T93" fmla="*/ 547 h 716"/>
                <a:gd name="T94" fmla="*/ 294 w 514"/>
                <a:gd name="T95" fmla="*/ 562 h 716"/>
                <a:gd name="T96" fmla="*/ 279 w 514"/>
                <a:gd name="T97" fmla="*/ 558 h 716"/>
                <a:gd name="T98" fmla="*/ 274 w 514"/>
                <a:gd name="T99" fmla="*/ 573 h 716"/>
                <a:gd name="T100" fmla="*/ 295 w 514"/>
                <a:gd name="T101" fmla="*/ 531 h 716"/>
                <a:gd name="T102" fmla="*/ 287 w 514"/>
                <a:gd name="T103" fmla="*/ 543 h 716"/>
                <a:gd name="T104" fmla="*/ 199 w 514"/>
                <a:gd name="T105" fmla="*/ 60 h 716"/>
                <a:gd name="T106" fmla="*/ 176 w 514"/>
                <a:gd name="T107" fmla="*/ 69 h 716"/>
                <a:gd name="T108" fmla="*/ 172 w 514"/>
                <a:gd name="T109" fmla="*/ 80 h 716"/>
                <a:gd name="T110" fmla="*/ 196 w 514"/>
                <a:gd name="T111" fmla="*/ 45 h 716"/>
                <a:gd name="T112" fmla="*/ 187 w 514"/>
                <a:gd name="T113" fmla="*/ 52 h 7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514" h="716">
                  <a:moveTo>
                    <a:pt x="199" y="431"/>
                  </a:moveTo>
                  <a:cubicBezTo>
                    <a:pt x="203" y="431"/>
                    <a:pt x="206" y="431"/>
                    <a:pt x="209" y="431"/>
                  </a:cubicBezTo>
                  <a:cubicBezTo>
                    <a:pt x="225" y="431"/>
                    <a:pt x="239" y="428"/>
                    <a:pt x="253" y="422"/>
                  </a:cubicBezTo>
                  <a:cubicBezTo>
                    <a:pt x="267" y="417"/>
                    <a:pt x="280" y="409"/>
                    <a:pt x="292" y="400"/>
                  </a:cubicBezTo>
                  <a:cubicBezTo>
                    <a:pt x="301" y="394"/>
                    <a:pt x="309" y="386"/>
                    <a:pt x="316" y="378"/>
                  </a:cubicBezTo>
                  <a:cubicBezTo>
                    <a:pt x="317" y="377"/>
                    <a:pt x="317" y="376"/>
                    <a:pt x="317" y="375"/>
                  </a:cubicBezTo>
                  <a:cubicBezTo>
                    <a:pt x="318" y="375"/>
                    <a:pt x="317" y="374"/>
                    <a:pt x="317" y="374"/>
                  </a:cubicBezTo>
                  <a:cubicBezTo>
                    <a:pt x="317" y="374"/>
                    <a:pt x="316" y="373"/>
                    <a:pt x="316" y="373"/>
                  </a:cubicBezTo>
                  <a:cubicBezTo>
                    <a:pt x="315" y="374"/>
                    <a:pt x="314" y="374"/>
                    <a:pt x="314" y="375"/>
                  </a:cubicBezTo>
                  <a:cubicBezTo>
                    <a:pt x="311" y="377"/>
                    <a:pt x="309" y="379"/>
                    <a:pt x="307" y="381"/>
                  </a:cubicBezTo>
                  <a:cubicBezTo>
                    <a:pt x="298" y="391"/>
                    <a:pt x="287" y="399"/>
                    <a:pt x="275" y="406"/>
                  </a:cubicBezTo>
                  <a:cubicBezTo>
                    <a:pt x="264" y="414"/>
                    <a:pt x="251" y="419"/>
                    <a:pt x="238" y="423"/>
                  </a:cubicBezTo>
                  <a:cubicBezTo>
                    <a:pt x="229" y="425"/>
                    <a:pt x="219" y="427"/>
                    <a:pt x="209" y="427"/>
                  </a:cubicBezTo>
                  <a:cubicBezTo>
                    <a:pt x="206" y="427"/>
                    <a:pt x="203" y="427"/>
                    <a:pt x="200" y="427"/>
                  </a:cubicBezTo>
                  <a:cubicBezTo>
                    <a:pt x="194" y="427"/>
                    <a:pt x="188" y="427"/>
                    <a:pt x="181" y="427"/>
                  </a:cubicBezTo>
                  <a:cubicBezTo>
                    <a:pt x="166" y="427"/>
                    <a:pt x="151" y="424"/>
                    <a:pt x="137" y="419"/>
                  </a:cubicBezTo>
                  <a:cubicBezTo>
                    <a:pt x="131" y="417"/>
                    <a:pt x="126" y="414"/>
                    <a:pt x="121" y="411"/>
                  </a:cubicBezTo>
                  <a:cubicBezTo>
                    <a:pt x="120" y="410"/>
                    <a:pt x="119" y="409"/>
                    <a:pt x="118" y="408"/>
                  </a:cubicBezTo>
                  <a:cubicBezTo>
                    <a:pt x="117" y="408"/>
                    <a:pt x="117" y="407"/>
                    <a:pt x="117" y="407"/>
                  </a:cubicBezTo>
                  <a:cubicBezTo>
                    <a:pt x="117" y="406"/>
                    <a:pt x="118" y="406"/>
                    <a:pt x="118" y="406"/>
                  </a:cubicBezTo>
                  <a:cubicBezTo>
                    <a:pt x="120" y="406"/>
                    <a:pt x="121" y="406"/>
                    <a:pt x="122" y="406"/>
                  </a:cubicBezTo>
                  <a:cubicBezTo>
                    <a:pt x="128" y="408"/>
                    <a:pt x="135" y="408"/>
                    <a:pt x="142" y="407"/>
                  </a:cubicBezTo>
                  <a:cubicBezTo>
                    <a:pt x="143" y="407"/>
                    <a:pt x="143" y="407"/>
                    <a:pt x="143" y="407"/>
                  </a:cubicBezTo>
                  <a:cubicBezTo>
                    <a:pt x="142" y="406"/>
                    <a:pt x="142" y="406"/>
                    <a:pt x="142" y="406"/>
                  </a:cubicBezTo>
                  <a:cubicBezTo>
                    <a:pt x="140" y="405"/>
                    <a:pt x="139" y="405"/>
                    <a:pt x="138" y="405"/>
                  </a:cubicBezTo>
                  <a:cubicBezTo>
                    <a:pt x="128" y="404"/>
                    <a:pt x="118" y="400"/>
                    <a:pt x="109" y="396"/>
                  </a:cubicBezTo>
                  <a:cubicBezTo>
                    <a:pt x="109" y="395"/>
                    <a:pt x="108" y="395"/>
                    <a:pt x="107" y="394"/>
                  </a:cubicBezTo>
                  <a:cubicBezTo>
                    <a:pt x="106" y="393"/>
                    <a:pt x="105" y="392"/>
                    <a:pt x="105" y="390"/>
                  </a:cubicBezTo>
                  <a:cubicBezTo>
                    <a:pt x="104" y="385"/>
                    <a:pt x="105" y="381"/>
                    <a:pt x="107" y="376"/>
                  </a:cubicBezTo>
                  <a:cubicBezTo>
                    <a:pt x="108" y="375"/>
                    <a:pt x="110" y="374"/>
                    <a:pt x="111" y="375"/>
                  </a:cubicBezTo>
                  <a:cubicBezTo>
                    <a:pt x="112" y="376"/>
                    <a:pt x="114" y="376"/>
                    <a:pt x="115" y="377"/>
                  </a:cubicBezTo>
                  <a:cubicBezTo>
                    <a:pt x="119" y="379"/>
                    <a:pt x="124" y="380"/>
                    <a:pt x="128" y="382"/>
                  </a:cubicBezTo>
                  <a:cubicBezTo>
                    <a:pt x="131" y="383"/>
                    <a:pt x="133" y="383"/>
                    <a:pt x="136" y="384"/>
                  </a:cubicBezTo>
                  <a:cubicBezTo>
                    <a:pt x="139" y="384"/>
                    <a:pt x="142" y="384"/>
                    <a:pt x="145" y="385"/>
                  </a:cubicBezTo>
                  <a:cubicBezTo>
                    <a:pt x="146" y="385"/>
                    <a:pt x="146" y="384"/>
                    <a:pt x="147" y="384"/>
                  </a:cubicBezTo>
                  <a:cubicBezTo>
                    <a:pt x="146" y="383"/>
                    <a:pt x="146" y="383"/>
                    <a:pt x="146" y="383"/>
                  </a:cubicBezTo>
                  <a:cubicBezTo>
                    <a:pt x="146" y="382"/>
                    <a:pt x="145" y="382"/>
                    <a:pt x="144" y="381"/>
                  </a:cubicBezTo>
                  <a:cubicBezTo>
                    <a:pt x="142" y="381"/>
                    <a:pt x="140" y="380"/>
                    <a:pt x="138" y="380"/>
                  </a:cubicBezTo>
                  <a:cubicBezTo>
                    <a:pt x="131" y="378"/>
                    <a:pt x="124" y="375"/>
                    <a:pt x="118" y="372"/>
                  </a:cubicBezTo>
                  <a:cubicBezTo>
                    <a:pt x="117" y="372"/>
                    <a:pt x="116" y="371"/>
                    <a:pt x="116" y="370"/>
                  </a:cubicBezTo>
                  <a:cubicBezTo>
                    <a:pt x="115" y="370"/>
                    <a:pt x="115" y="368"/>
                    <a:pt x="116" y="368"/>
                  </a:cubicBezTo>
                  <a:cubicBezTo>
                    <a:pt x="116" y="367"/>
                    <a:pt x="117" y="367"/>
                    <a:pt x="118" y="366"/>
                  </a:cubicBezTo>
                  <a:cubicBezTo>
                    <a:pt x="129" y="362"/>
                    <a:pt x="139" y="360"/>
                    <a:pt x="151" y="362"/>
                  </a:cubicBezTo>
                  <a:cubicBezTo>
                    <a:pt x="153" y="362"/>
                    <a:pt x="155" y="363"/>
                    <a:pt x="158" y="363"/>
                  </a:cubicBezTo>
                  <a:cubicBezTo>
                    <a:pt x="160" y="363"/>
                    <a:pt x="162" y="363"/>
                    <a:pt x="164" y="363"/>
                  </a:cubicBezTo>
                  <a:cubicBezTo>
                    <a:pt x="169" y="364"/>
                    <a:pt x="174" y="364"/>
                    <a:pt x="178" y="364"/>
                  </a:cubicBezTo>
                  <a:cubicBezTo>
                    <a:pt x="186" y="365"/>
                    <a:pt x="193" y="363"/>
                    <a:pt x="200" y="362"/>
                  </a:cubicBezTo>
                  <a:cubicBezTo>
                    <a:pt x="206" y="361"/>
                    <a:pt x="212" y="360"/>
                    <a:pt x="217" y="358"/>
                  </a:cubicBezTo>
                  <a:cubicBezTo>
                    <a:pt x="233" y="354"/>
                    <a:pt x="246" y="347"/>
                    <a:pt x="258" y="335"/>
                  </a:cubicBezTo>
                  <a:cubicBezTo>
                    <a:pt x="265" y="327"/>
                    <a:pt x="272" y="319"/>
                    <a:pt x="278" y="310"/>
                  </a:cubicBezTo>
                  <a:cubicBezTo>
                    <a:pt x="279" y="309"/>
                    <a:pt x="279" y="308"/>
                    <a:pt x="279" y="307"/>
                  </a:cubicBezTo>
                  <a:cubicBezTo>
                    <a:pt x="279" y="307"/>
                    <a:pt x="279" y="306"/>
                    <a:pt x="279" y="306"/>
                  </a:cubicBezTo>
                  <a:cubicBezTo>
                    <a:pt x="278" y="306"/>
                    <a:pt x="278" y="306"/>
                    <a:pt x="278" y="306"/>
                  </a:cubicBezTo>
                  <a:cubicBezTo>
                    <a:pt x="276" y="307"/>
                    <a:pt x="275" y="309"/>
                    <a:pt x="273" y="311"/>
                  </a:cubicBezTo>
                  <a:cubicBezTo>
                    <a:pt x="271" y="313"/>
                    <a:pt x="269" y="316"/>
                    <a:pt x="267" y="319"/>
                  </a:cubicBezTo>
                  <a:cubicBezTo>
                    <a:pt x="262" y="326"/>
                    <a:pt x="255" y="333"/>
                    <a:pt x="247" y="339"/>
                  </a:cubicBezTo>
                  <a:cubicBezTo>
                    <a:pt x="240" y="345"/>
                    <a:pt x="231" y="349"/>
                    <a:pt x="222" y="352"/>
                  </a:cubicBezTo>
                  <a:cubicBezTo>
                    <a:pt x="213" y="356"/>
                    <a:pt x="204" y="357"/>
                    <a:pt x="195" y="359"/>
                  </a:cubicBezTo>
                  <a:cubicBezTo>
                    <a:pt x="186" y="360"/>
                    <a:pt x="178" y="360"/>
                    <a:pt x="169" y="360"/>
                  </a:cubicBezTo>
                  <a:cubicBezTo>
                    <a:pt x="166" y="360"/>
                    <a:pt x="163" y="359"/>
                    <a:pt x="160" y="359"/>
                  </a:cubicBezTo>
                  <a:cubicBezTo>
                    <a:pt x="158" y="358"/>
                    <a:pt x="157" y="357"/>
                    <a:pt x="156" y="356"/>
                  </a:cubicBezTo>
                  <a:cubicBezTo>
                    <a:pt x="154" y="351"/>
                    <a:pt x="152" y="347"/>
                    <a:pt x="150" y="343"/>
                  </a:cubicBezTo>
                  <a:cubicBezTo>
                    <a:pt x="146" y="333"/>
                    <a:pt x="141" y="324"/>
                    <a:pt x="134" y="316"/>
                  </a:cubicBezTo>
                  <a:cubicBezTo>
                    <a:pt x="126" y="306"/>
                    <a:pt x="116" y="299"/>
                    <a:pt x="104" y="296"/>
                  </a:cubicBezTo>
                  <a:cubicBezTo>
                    <a:pt x="95" y="294"/>
                    <a:pt x="87" y="293"/>
                    <a:pt x="78" y="292"/>
                  </a:cubicBezTo>
                  <a:cubicBezTo>
                    <a:pt x="67" y="290"/>
                    <a:pt x="56" y="290"/>
                    <a:pt x="45" y="287"/>
                  </a:cubicBezTo>
                  <a:cubicBezTo>
                    <a:pt x="41" y="286"/>
                    <a:pt x="38" y="285"/>
                    <a:pt x="34" y="283"/>
                  </a:cubicBezTo>
                  <a:cubicBezTo>
                    <a:pt x="34" y="283"/>
                    <a:pt x="33" y="283"/>
                    <a:pt x="33" y="282"/>
                  </a:cubicBezTo>
                  <a:cubicBezTo>
                    <a:pt x="33" y="282"/>
                    <a:pt x="33" y="281"/>
                    <a:pt x="34" y="281"/>
                  </a:cubicBezTo>
                  <a:cubicBezTo>
                    <a:pt x="34" y="281"/>
                    <a:pt x="34" y="280"/>
                    <a:pt x="35" y="280"/>
                  </a:cubicBezTo>
                  <a:cubicBezTo>
                    <a:pt x="37" y="279"/>
                    <a:pt x="40" y="277"/>
                    <a:pt x="43" y="276"/>
                  </a:cubicBezTo>
                  <a:cubicBezTo>
                    <a:pt x="49" y="272"/>
                    <a:pt x="54" y="266"/>
                    <a:pt x="58" y="259"/>
                  </a:cubicBezTo>
                  <a:cubicBezTo>
                    <a:pt x="60" y="256"/>
                    <a:pt x="61" y="252"/>
                    <a:pt x="62" y="249"/>
                  </a:cubicBezTo>
                  <a:cubicBezTo>
                    <a:pt x="62" y="248"/>
                    <a:pt x="61" y="247"/>
                    <a:pt x="61" y="246"/>
                  </a:cubicBezTo>
                  <a:cubicBezTo>
                    <a:pt x="61" y="245"/>
                    <a:pt x="61" y="245"/>
                    <a:pt x="61" y="245"/>
                  </a:cubicBezTo>
                  <a:cubicBezTo>
                    <a:pt x="60" y="245"/>
                    <a:pt x="59" y="245"/>
                    <a:pt x="59" y="245"/>
                  </a:cubicBezTo>
                  <a:cubicBezTo>
                    <a:pt x="58" y="246"/>
                    <a:pt x="57" y="247"/>
                    <a:pt x="57" y="248"/>
                  </a:cubicBezTo>
                  <a:cubicBezTo>
                    <a:pt x="54" y="254"/>
                    <a:pt x="51" y="259"/>
                    <a:pt x="46" y="263"/>
                  </a:cubicBezTo>
                  <a:cubicBezTo>
                    <a:pt x="40" y="269"/>
                    <a:pt x="34" y="274"/>
                    <a:pt x="25" y="277"/>
                  </a:cubicBezTo>
                  <a:cubicBezTo>
                    <a:pt x="23" y="278"/>
                    <a:pt x="21" y="277"/>
                    <a:pt x="18" y="276"/>
                  </a:cubicBezTo>
                  <a:cubicBezTo>
                    <a:pt x="16" y="274"/>
                    <a:pt x="14" y="273"/>
                    <a:pt x="12" y="271"/>
                  </a:cubicBezTo>
                  <a:cubicBezTo>
                    <a:pt x="10" y="269"/>
                    <a:pt x="8" y="267"/>
                    <a:pt x="5" y="265"/>
                  </a:cubicBezTo>
                  <a:cubicBezTo>
                    <a:pt x="4" y="264"/>
                    <a:pt x="3" y="263"/>
                    <a:pt x="2" y="261"/>
                  </a:cubicBezTo>
                  <a:cubicBezTo>
                    <a:pt x="0" y="259"/>
                    <a:pt x="0" y="257"/>
                    <a:pt x="3" y="255"/>
                  </a:cubicBezTo>
                  <a:cubicBezTo>
                    <a:pt x="7" y="252"/>
                    <a:pt x="10" y="249"/>
                    <a:pt x="13" y="244"/>
                  </a:cubicBezTo>
                  <a:cubicBezTo>
                    <a:pt x="15" y="240"/>
                    <a:pt x="16" y="236"/>
                    <a:pt x="17" y="231"/>
                  </a:cubicBezTo>
                  <a:cubicBezTo>
                    <a:pt x="17" y="229"/>
                    <a:pt x="17" y="227"/>
                    <a:pt x="17" y="224"/>
                  </a:cubicBezTo>
                  <a:cubicBezTo>
                    <a:pt x="16" y="221"/>
                    <a:pt x="15" y="218"/>
                    <a:pt x="15" y="215"/>
                  </a:cubicBezTo>
                  <a:cubicBezTo>
                    <a:pt x="14" y="213"/>
                    <a:pt x="15" y="212"/>
                    <a:pt x="16" y="211"/>
                  </a:cubicBezTo>
                  <a:cubicBezTo>
                    <a:pt x="21" y="207"/>
                    <a:pt x="26" y="204"/>
                    <a:pt x="31" y="200"/>
                  </a:cubicBezTo>
                  <a:cubicBezTo>
                    <a:pt x="33" y="198"/>
                    <a:pt x="36" y="196"/>
                    <a:pt x="38" y="194"/>
                  </a:cubicBezTo>
                  <a:cubicBezTo>
                    <a:pt x="53" y="181"/>
                    <a:pt x="67" y="166"/>
                    <a:pt x="81" y="153"/>
                  </a:cubicBezTo>
                  <a:cubicBezTo>
                    <a:pt x="91" y="144"/>
                    <a:pt x="100" y="135"/>
                    <a:pt x="111" y="128"/>
                  </a:cubicBezTo>
                  <a:cubicBezTo>
                    <a:pt x="117" y="125"/>
                    <a:pt x="123" y="122"/>
                    <a:pt x="129" y="118"/>
                  </a:cubicBezTo>
                  <a:cubicBezTo>
                    <a:pt x="130" y="117"/>
                    <a:pt x="132" y="117"/>
                    <a:pt x="134" y="116"/>
                  </a:cubicBezTo>
                  <a:cubicBezTo>
                    <a:pt x="141" y="112"/>
                    <a:pt x="141" y="113"/>
                    <a:pt x="143" y="104"/>
                  </a:cubicBezTo>
                  <a:cubicBezTo>
                    <a:pt x="145" y="88"/>
                    <a:pt x="151" y="73"/>
                    <a:pt x="159" y="60"/>
                  </a:cubicBezTo>
                  <a:cubicBezTo>
                    <a:pt x="166" y="49"/>
                    <a:pt x="174" y="39"/>
                    <a:pt x="184" y="31"/>
                  </a:cubicBezTo>
                  <a:cubicBezTo>
                    <a:pt x="195" y="21"/>
                    <a:pt x="207" y="13"/>
                    <a:pt x="221" y="8"/>
                  </a:cubicBezTo>
                  <a:cubicBezTo>
                    <a:pt x="231" y="4"/>
                    <a:pt x="241" y="2"/>
                    <a:pt x="251" y="1"/>
                  </a:cubicBezTo>
                  <a:cubicBezTo>
                    <a:pt x="258" y="0"/>
                    <a:pt x="265" y="0"/>
                    <a:pt x="272" y="1"/>
                  </a:cubicBezTo>
                  <a:cubicBezTo>
                    <a:pt x="281" y="3"/>
                    <a:pt x="289" y="5"/>
                    <a:pt x="297" y="8"/>
                  </a:cubicBezTo>
                  <a:cubicBezTo>
                    <a:pt x="302" y="10"/>
                    <a:pt x="307" y="13"/>
                    <a:pt x="312" y="16"/>
                  </a:cubicBezTo>
                  <a:cubicBezTo>
                    <a:pt x="313" y="17"/>
                    <a:pt x="313" y="18"/>
                    <a:pt x="314" y="19"/>
                  </a:cubicBezTo>
                  <a:cubicBezTo>
                    <a:pt x="314" y="19"/>
                    <a:pt x="314" y="20"/>
                    <a:pt x="314" y="21"/>
                  </a:cubicBezTo>
                  <a:cubicBezTo>
                    <a:pt x="313" y="21"/>
                    <a:pt x="312" y="22"/>
                    <a:pt x="311" y="23"/>
                  </a:cubicBezTo>
                  <a:cubicBezTo>
                    <a:pt x="295" y="31"/>
                    <a:pt x="281" y="43"/>
                    <a:pt x="270" y="57"/>
                  </a:cubicBezTo>
                  <a:cubicBezTo>
                    <a:pt x="258" y="70"/>
                    <a:pt x="250" y="86"/>
                    <a:pt x="246" y="103"/>
                  </a:cubicBezTo>
                  <a:cubicBezTo>
                    <a:pt x="244" y="110"/>
                    <a:pt x="243" y="117"/>
                    <a:pt x="244" y="124"/>
                  </a:cubicBezTo>
                  <a:cubicBezTo>
                    <a:pt x="245" y="142"/>
                    <a:pt x="250" y="157"/>
                    <a:pt x="261" y="171"/>
                  </a:cubicBezTo>
                  <a:cubicBezTo>
                    <a:pt x="267" y="179"/>
                    <a:pt x="276" y="186"/>
                    <a:pt x="285" y="191"/>
                  </a:cubicBezTo>
                  <a:cubicBezTo>
                    <a:pt x="291" y="195"/>
                    <a:pt x="291" y="195"/>
                    <a:pt x="291" y="201"/>
                  </a:cubicBezTo>
                  <a:cubicBezTo>
                    <a:pt x="292" y="208"/>
                    <a:pt x="294" y="215"/>
                    <a:pt x="297" y="221"/>
                  </a:cubicBezTo>
                  <a:cubicBezTo>
                    <a:pt x="305" y="234"/>
                    <a:pt x="315" y="246"/>
                    <a:pt x="327" y="256"/>
                  </a:cubicBezTo>
                  <a:cubicBezTo>
                    <a:pt x="334" y="262"/>
                    <a:pt x="342" y="267"/>
                    <a:pt x="350" y="273"/>
                  </a:cubicBezTo>
                  <a:cubicBezTo>
                    <a:pt x="367" y="285"/>
                    <a:pt x="384" y="297"/>
                    <a:pt x="401" y="310"/>
                  </a:cubicBezTo>
                  <a:cubicBezTo>
                    <a:pt x="409" y="317"/>
                    <a:pt x="417" y="323"/>
                    <a:pt x="425" y="330"/>
                  </a:cubicBezTo>
                  <a:cubicBezTo>
                    <a:pt x="433" y="336"/>
                    <a:pt x="440" y="343"/>
                    <a:pt x="447" y="350"/>
                  </a:cubicBezTo>
                  <a:cubicBezTo>
                    <a:pt x="456" y="358"/>
                    <a:pt x="463" y="367"/>
                    <a:pt x="470" y="377"/>
                  </a:cubicBezTo>
                  <a:cubicBezTo>
                    <a:pt x="475" y="384"/>
                    <a:pt x="480" y="391"/>
                    <a:pt x="485" y="399"/>
                  </a:cubicBezTo>
                  <a:cubicBezTo>
                    <a:pt x="485" y="400"/>
                    <a:pt x="486" y="401"/>
                    <a:pt x="487" y="402"/>
                  </a:cubicBezTo>
                  <a:cubicBezTo>
                    <a:pt x="495" y="417"/>
                    <a:pt x="501" y="433"/>
                    <a:pt x="505" y="450"/>
                  </a:cubicBezTo>
                  <a:cubicBezTo>
                    <a:pt x="508" y="459"/>
                    <a:pt x="509" y="468"/>
                    <a:pt x="511" y="478"/>
                  </a:cubicBezTo>
                  <a:cubicBezTo>
                    <a:pt x="511" y="483"/>
                    <a:pt x="511" y="489"/>
                    <a:pt x="512" y="494"/>
                  </a:cubicBezTo>
                  <a:cubicBezTo>
                    <a:pt x="514" y="504"/>
                    <a:pt x="513" y="513"/>
                    <a:pt x="513" y="523"/>
                  </a:cubicBezTo>
                  <a:cubicBezTo>
                    <a:pt x="514" y="539"/>
                    <a:pt x="511" y="554"/>
                    <a:pt x="507" y="570"/>
                  </a:cubicBezTo>
                  <a:cubicBezTo>
                    <a:pt x="505" y="578"/>
                    <a:pt x="502" y="586"/>
                    <a:pt x="499" y="594"/>
                  </a:cubicBezTo>
                  <a:cubicBezTo>
                    <a:pt x="492" y="609"/>
                    <a:pt x="483" y="623"/>
                    <a:pt x="473" y="636"/>
                  </a:cubicBezTo>
                  <a:cubicBezTo>
                    <a:pt x="468" y="642"/>
                    <a:pt x="462" y="648"/>
                    <a:pt x="456" y="653"/>
                  </a:cubicBezTo>
                  <a:cubicBezTo>
                    <a:pt x="452" y="657"/>
                    <a:pt x="448" y="661"/>
                    <a:pt x="443" y="664"/>
                  </a:cubicBezTo>
                  <a:cubicBezTo>
                    <a:pt x="431" y="673"/>
                    <a:pt x="418" y="680"/>
                    <a:pt x="404" y="687"/>
                  </a:cubicBezTo>
                  <a:cubicBezTo>
                    <a:pt x="383" y="696"/>
                    <a:pt x="361" y="702"/>
                    <a:pt x="339" y="707"/>
                  </a:cubicBezTo>
                  <a:cubicBezTo>
                    <a:pt x="329" y="709"/>
                    <a:pt x="318" y="711"/>
                    <a:pt x="308" y="712"/>
                  </a:cubicBezTo>
                  <a:cubicBezTo>
                    <a:pt x="306" y="713"/>
                    <a:pt x="304" y="713"/>
                    <a:pt x="302" y="713"/>
                  </a:cubicBezTo>
                  <a:cubicBezTo>
                    <a:pt x="299" y="713"/>
                    <a:pt x="296" y="714"/>
                    <a:pt x="292" y="714"/>
                  </a:cubicBezTo>
                  <a:cubicBezTo>
                    <a:pt x="289" y="714"/>
                    <a:pt x="285" y="714"/>
                    <a:pt x="282" y="714"/>
                  </a:cubicBezTo>
                  <a:cubicBezTo>
                    <a:pt x="275" y="715"/>
                    <a:pt x="269" y="714"/>
                    <a:pt x="262" y="716"/>
                  </a:cubicBezTo>
                  <a:cubicBezTo>
                    <a:pt x="259" y="716"/>
                    <a:pt x="255" y="716"/>
                    <a:pt x="252" y="715"/>
                  </a:cubicBezTo>
                  <a:cubicBezTo>
                    <a:pt x="248" y="715"/>
                    <a:pt x="244" y="715"/>
                    <a:pt x="240" y="715"/>
                  </a:cubicBezTo>
                  <a:cubicBezTo>
                    <a:pt x="230" y="714"/>
                    <a:pt x="221" y="712"/>
                    <a:pt x="212" y="710"/>
                  </a:cubicBezTo>
                  <a:cubicBezTo>
                    <a:pt x="210" y="709"/>
                    <a:pt x="209" y="708"/>
                    <a:pt x="208" y="707"/>
                  </a:cubicBezTo>
                  <a:cubicBezTo>
                    <a:pt x="207" y="707"/>
                    <a:pt x="207" y="706"/>
                    <a:pt x="207" y="706"/>
                  </a:cubicBezTo>
                  <a:cubicBezTo>
                    <a:pt x="207" y="705"/>
                    <a:pt x="208" y="705"/>
                    <a:pt x="208" y="704"/>
                  </a:cubicBezTo>
                  <a:cubicBezTo>
                    <a:pt x="212" y="699"/>
                    <a:pt x="217" y="694"/>
                    <a:pt x="223" y="690"/>
                  </a:cubicBezTo>
                  <a:cubicBezTo>
                    <a:pt x="227" y="687"/>
                    <a:pt x="232" y="685"/>
                    <a:pt x="238" y="683"/>
                  </a:cubicBezTo>
                  <a:cubicBezTo>
                    <a:pt x="238" y="683"/>
                    <a:pt x="239" y="682"/>
                    <a:pt x="240" y="682"/>
                  </a:cubicBezTo>
                  <a:cubicBezTo>
                    <a:pt x="239" y="681"/>
                    <a:pt x="239" y="681"/>
                    <a:pt x="239" y="681"/>
                  </a:cubicBezTo>
                  <a:cubicBezTo>
                    <a:pt x="236" y="681"/>
                    <a:pt x="232" y="681"/>
                    <a:pt x="228" y="682"/>
                  </a:cubicBezTo>
                  <a:cubicBezTo>
                    <a:pt x="218" y="686"/>
                    <a:pt x="210" y="692"/>
                    <a:pt x="203" y="701"/>
                  </a:cubicBezTo>
                  <a:cubicBezTo>
                    <a:pt x="203" y="701"/>
                    <a:pt x="202" y="702"/>
                    <a:pt x="201" y="703"/>
                  </a:cubicBezTo>
                  <a:cubicBezTo>
                    <a:pt x="200" y="704"/>
                    <a:pt x="199" y="704"/>
                    <a:pt x="198" y="704"/>
                  </a:cubicBezTo>
                  <a:cubicBezTo>
                    <a:pt x="193" y="701"/>
                    <a:pt x="189" y="697"/>
                    <a:pt x="188" y="692"/>
                  </a:cubicBezTo>
                  <a:cubicBezTo>
                    <a:pt x="187" y="691"/>
                    <a:pt x="188" y="689"/>
                    <a:pt x="188" y="687"/>
                  </a:cubicBezTo>
                  <a:cubicBezTo>
                    <a:pt x="188" y="685"/>
                    <a:pt x="190" y="682"/>
                    <a:pt x="192" y="680"/>
                  </a:cubicBezTo>
                  <a:cubicBezTo>
                    <a:pt x="195" y="677"/>
                    <a:pt x="198" y="674"/>
                    <a:pt x="202" y="671"/>
                  </a:cubicBezTo>
                  <a:cubicBezTo>
                    <a:pt x="208" y="667"/>
                    <a:pt x="215" y="663"/>
                    <a:pt x="222" y="661"/>
                  </a:cubicBezTo>
                  <a:cubicBezTo>
                    <a:pt x="230" y="658"/>
                    <a:pt x="238" y="655"/>
                    <a:pt x="247" y="652"/>
                  </a:cubicBezTo>
                  <a:cubicBezTo>
                    <a:pt x="257" y="650"/>
                    <a:pt x="267" y="648"/>
                    <a:pt x="278" y="647"/>
                  </a:cubicBezTo>
                  <a:cubicBezTo>
                    <a:pt x="280" y="647"/>
                    <a:pt x="281" y="647"/>
                    <a:pt x="282" y="646"/>
                  </a:cubicBezTo>
                  <a:cubicBezTo>
                    <a:pt x="283" y="645"/>
                    <a:pt x="283" y="645"/>
                    <a:pt x="283" y="645"/>
                  </a:cubicBezTo>
                  <a:cubicBezTo>
                    <a:pt x="283" y="645"/>
                    <a:pt x="283" y="644"/>
                    <a:pt x="282" y="644"/>
                  </a:cubicBezTo>
                  <a:cubicBezTo>
                    <a:pt x="282" y="643"/>
                    <a:pt x="281" y="643"/>
                    <a:pt x="281" y="643"/>
                  </a:cubicBezTo>
                  <a:cubicBezTo>
                    <a:pt x="278" y="643"/>
                    <a:pt x="275" y="643"/>
                    <a:pt x="272" y="644"/>
                  </a:cubicBezTo>
                  <a:cubicBezTo>
                    <a:pt x="269" y="644"/>
                    <a:pt x="266" y="644"/>
                    <a:pt x="263" y="645"/>
                  </a:cubicBezTo>
                  <a:cubicBezTo>
                    <a:pt x="261" y="645"/>
                    <a:pt x="260" y="644"/>
                    <a:pt x="259" y="642"/>
                  </a:cubicBezTo>
                  <a:cubicBezTo>
                    <a:pt x="258" y="640"/>
                    <a:pt x="257" y="638"/>
                    <a:pt x="256" y="636"/>
                  </a:cubicBezTo>
                  <a:cubicBezTo>
                    <a:pt x="252" y="625"/>
                    <a:pt x="249" y="614"/>
                    <a:pt x="249" y="602"/>
                  </a:cubicBezTo>
                  <a:cubicBezTo>
                    <a:pt x="249" y="590"/>
                    <a:pt x="250" y="579"/>
                    <a:pt x="253" y="568"/>
                  </a:cubicBezTo>
                  <a:cubicBezTo>
                    <a:pt x="256" y="557"/>
                    <a:pt x="261" y="547"/>
                    <a:pt x="267" y="537"/>
                  </a:cubicBezTo>
                  <a:cubicBezTo>
                    <a:pt x="273" y="526"/>
                    <a:pt x="282" y="516"/>
                    <a:pt x="292" y="507"/>
                  </a:cubicBezTo>
                  <a:cubicBezTo>
                    <a:pt x="297" y="503"/>
                    <a:pt x="303" y="499"/>
                    <a:pt x="309" y="495"/>
                  </a:cubicBezTo>
                  <a:cubicBezTo>
                    <a:pt x="322" y="487"/>
                    <a:pt x="336" y="481"/>
                    <a:pt x="351" y="479"/>
                  </a:cubicBezTo>
                  <a:cubicBezTo>
                    <a:pt x="354" y="478"/>
                    <a:pt x="357" y="477"/>
                    <a:pt x="361" y="477"/>
                  </a:cubicBezTo>
                  <a:cubicBezTo>
                    <a:pt x="363" y="477"/>
                    <a:pt x="365" y="476"/>
                    <a:pt x="367" y="476"/>
                  </a:cubicBezTo>
                  <a:cubicBezTo>
                    <a:pt x="367" y="476"/>
                    <a:pt x="368" y="475"/>
                    <a:pt x="368" y="475"/>
                  </a:cubicBezTo>
                  <a:cubicBezTo>
                    <a:pt x="367" y="474"/>
                    <a:pt x="367" y="474"/>
                    <a:pt x="367" y="474"/>
                  </a:cubicBezTo>
                  <a:cubicBezTo>
                    <a:pt x="358" y="474"/>
                    <a:pt x="349" y="475"/>
                    <a:pt x="341" y="477"/>
                  </a:cubicBezTo>
                  <a:cubicBezTo>
                    <a:pt x="328" y="481"/>
                    <a:pt x="316" y="486"/>
                    <a:pt x="304" y="493"/>
                  </a:cubicBezTo>
                  <a:cubicBezTo>
                    <a:pt x="294" y="500"/>
                    <a:pt x="284" y="508"/>
                    <a:pt x="276" y="518"/>
                  </a:cubicBezTo>
                  <a:cubicBezTo>
                    <a:pt x="269" y="527"/>
                    <a:pt x="263" y="535"/>
                    <a:pt x="258" y="545"/>
                  </a:cubicBezTo>
                  <a:cubicBezTo>
                    <a:pt x="252" y="557"/>
                    <a:pt x="248" y="569"/>
                    <a:pt x="246" y="581"/>
                  </a:cubicBezTo>
                  <a:cubicBezTo>
                    <a:pt x="246" y="582"/>
                    <a:pt x="246" y="583"/>
                    <a:pt x="245" y="584"/>
                  </a:cubicBezTo>
                  <a:cubicBezTo>
                    <a:pt x="245" y="585"/>
                    <a:pt x="244" y="585"/>
                    <a:pt x="243" y="585"/>
                  </a:cubicBezTo>
                  <a:cubicBezTo>
                    <a:pt x="242" y="585"/>
                    <a:pt x="241" y="584"/>
                    <a:pt x="240" y="584"/>
                  </a:cubicBezTo>
                  <a:cubicBezTo>
                    <a:pt x="235" y="580"/>
                    <a:pt x="229" y="577"/>
                    <a:pt x="225" y="573"/>
                  </a:cubicBezTo>
                  <a:cubicBezTo>
                    <a:pt x="222" y="570"/>
                    <a:pt x="218" y="567"/>
                    <a:pt x="215" y="564"/>
                  </a:cubicBezTo>
                  <a:cubicBezTo>
                    <a:pt x="208" y="557"/>
                    <a:pt x="202" y="549"/>
                    <a:pt x="197" y="541"/>
                  </a:cubicBezTo>
                  <a:cubicBezTo>
                    <a:pt x="188" y="526"/>
                    <a:pt x="182" y="510"/>
                    <a:pt x="178" y="493"/>
                  </a:cubicBezTo>
                  <a:cubicBezTo>
                    <a:pt x="177" y="487"/>
                    <a:pt x="176" y="481"/>
                    <a:pt x="176" y="475"/>
                  </a:cubicBezTo>
                  <a:cubicBezTo>
                    <a:pt x="176" y="473"/>
                    <a:pt x="176" y="472"/>
                    <a:pt x="176" y="470"/>
                  </a:cubicBezTo>
                  <a:cubicBezTo>
                    <a:pt x="175" y="463"/>
                    <a:pt x="175" y="457"/>
                    <a:pt x="176" y="450"/>
                  </a:cubicBezTo>
                  <a:cubicBezTo>
                    <a:pt x="176" y="448"/>
                    <a:pt x="176" y="446"/>
                    <a:pt x="176" y="443"/>
                  </a:cubicBezTo>
                  <a:cubicBezTo>
                    <a:pt x="176" y="441"/>
                    <a:pt x="176" y="439"/>
                    <a:pt x="176" y="437"/>
                  </a:cubicBezTo>
                  <a:cubicBezTo>
                    <a:pt x="177" y="432"/>
                    <a:pt x="178" y="431"/>
                    <a:pt x="183" y="431"/>
                  </a:cubicBezTo>
                  <a:cubicBezTo>
                    <a:pt x="188" y="431"/>
                    <a:pt x="194" y="431"/>
                    <a:pt x="199" y="431"/>
                  </a:cubicBezTo>
                  <a:cubicBezTo>
                    <a:pt x="199" y="431"/>
                    <a:pt x="199" y="431"/>
                    <a:pt x="199" y="431"/>
                  </a:cubicBezTo>
                  <a:moveTo>
                    <a:pt x="125" y="250"/>
                  </a:moveTo>
                  <a:cubicBezTo>
                    <a:pt x="123" y="251"/>
                    <a:pt x="123" y="251"/>
                    <a:pt x="122" y="251"/>
                  </a:cubicBezTo>
                  <a:cubicBezTo>
                    <a:pt x="121" y="251"/>
                    <a:pt x="121" y="251"/>
                    <a:pt x="121" y="252"/>
                  </a:cubicBezTo>
                  <a:cubicBezTo>
                    <a:pt x="121" y="252"/>
                    <a:pt x="121" y="252"/>
                    <a:pt x="121" y="252"/>
                  </a:cubicBezTo>
                  <a:cubicBezTo>
                    <a:pt x="123" y="253"/>
                    <a:pt x="125" y="254"/>
                    <a:pt x="127" y="254"/>
                  </a:cubicBezTo>
                  <a:cubicBezTo>
                    <a:pt x="131" y="255"/>
                    <a:pt x="134" y="256"/>
                    <a:pt x="137" y="257"/>
                  </a:cubicBezTo>
                  <a:cubicBezTo>
                    <a:pt x="151" y="262"/>
                    <a:pt x="163" y="267"/>
                    <a:pt x="176" y="273"/>
                  </a:cubicBezTo>
                  <a:cubicBezTo>
                    <a:pt x="183" y="276"/>
                    <a:pt x="189" y="279"/>
                    <a:pt x="196" y="282"/>
                  </a:cubicBezTo>
                  <a:cubicBezTo>
                    <a:pt x="197" y="282"/>
                    <a:pt x="198" y="283"/>
                    <a:pt x="199" y="283"/>
                  </a:cubicBezTo>
                  <a:cubicBezTo>
                    <a:pt x="200" y="283"/>
                    <a:pt x="201" y="283"/>
                    <a:pt x="202" y="282"/>
                  </a:cubicBezTo>
                  <a:cubicBezTo>
                    <a:pt x="203" y="280"/>
                    <a:pt x="203" y="278"/>
                    <a:pt x="202" y="277"/>
                  </a:cubicBezTo>
                  <a:cubicBezTo>
                    <a:pt x="202" y="277"/>
                    <a:pt x="201" y="276"/>
                    <a:pt x="201" y="276"/>
                  </a:cubicBezTo>
                  <a:cubicBezTo>
                    <a:pt x="199" y="275"/>
                    <a:pt x="198" y="274"/>
                    <a:pt x="197" y="274"/>
                  </a:cubicBezTo>
                  <a:cubicBezTo>
                    <a:pt x="190" y="271"/>
                    <a:pt x="183" y="267"/>
                    <a:pt x="176" y="265"/>
                  </a:cubicBezTo>
                  <a:cubicBezTo>
                    <a:pt x="165" y="260"/>
                    <a:pt x="153" y="256"/>
                    <a:pt x="141" y="253"/>
                  </a:cubicBezTo>
                  <a:cubicBezTo>
                    <a:pt x="136" y="252"/>
                    <a:pt x="130" y="251"/>
                    <a:pt x="125" y="250"/>
                  </a:cubicBezTo>
                  <a:moveTo>
                    <a:pt x="110" y="268"/>
                  </a:moveTo>
                  <a:cubicBezTo>
                    <a:pt x="109" y="268"/>
                    <a:pt x="109" y="269"/>
                    <a:pt x="108" y="269"/>
                  </a:cubicBezTo>
                  <a:cubicBezTo>
                    <a:pt x="108" y="269"/>
                    <a:pt x="108" y="270"/>
                    <a:pt x="109" y="270"/>
                  </a:cubicBezTo>
                  <a:cubicBezTo>
                    <a:pt x="113" y="272"/>
                    <a:pt x="118" y="274"/>
                    <a:pt x="122" y="276"/>
                  </a:cubicBezTo>
                  <a:cubicBezTo>
                    <a:pt x="136" y="283"/>
                    <a:pt x="150" y="291"/>
                    <a:pt x="162" y="299"/>
                  </a:cubicBezTo>
                  <a:cubicBezTo>
                    <a:pt x="167" y="302"/>
                    <a:pt x="171" y="305"/>
                    <a:pt x="176" y="307"/>
                  </a:cubicBezTo>
                  <a:cubicBezTo>
                    <a:pt x="177" y="308"/>
                    <a:pt x="177" y="308"/>
                    <a:pt x="178" y="308"/>
                  </a:cubicBezTo>
                  <a:cubicBezTo>
                    <a:pt x="179" y="309"/>
                    <a:pt x="181" y="308"/>
                    <a:pt x="182" y="307"/>
                  </a:cubicBezTo>
                  <a:cubicBezTo>
                    <a:pt x="182" y="306"/>
                    <a:pt x="182" y="304"/>
                    <a:pt x="181" y="304"/>
                  </a:cubicBezTo>
                  <a:cubicBezTo>
                    <a:pt x="180" y="303"/>
                    <a:pt x="179" y="302"/>
                    <a:pt x="177" y="301"/>
                  </a:cubicBezTo>
                  <a:cubicBezTo>
                    <a:pt x="173" y="298"/>
                    <a:pt x="168" y="295"/>
                    <a:pt x="163" y="292"/>
                  </a:cubicBezTo>
                  <a:cubicBezTo>
                    <a:pt x="151" y="285"/>
                    <a:pt x="139" y="279"/>
                    <a:pt x="126" y="274"/>
                  </a:cubicBezTo>
                  <a:cubicBezTo>
                    <a:pt x="121" y="272"/>
                    <a:pt x="115" y="270"/>
                    <a:pt x="110" y="268"/>
                  </a:cubicBezTo>
                  <a:moveTo>
                    <a:pt x="124" y="215"/>
                  </a:moveTo>
                  <a:cubicBezTo>
                    <a:pt x="126" y="215"/>
                    <a:pt x="129" y="215"/>
                    <a:pt x="131" y="214"/>
                  </a:cubicBezTo>
                  <a:cubicBezTo>
                    <a:pt x="134" y="211"/>
                    <a:pt x="136" y="205"/>
                    <a:pt x="134" y="201"/>
                  </a:cubicBezTo>
                  <a:cubicBezTo>
                    <a:pt x="133" y="196"/>
                    <a:pt x="128" y="193"/>
                    <a:pt x="123" y="193"/>
                  </a:cubicBezTo>
                  <a:cubicBezTo>
                    <a:pt x="119" y="194"/>
                    <a:pt x="115" y="196"/>
                    <a:pt x="114" y="200"/>
                  </a:cubicBezTo>
                  <a:cubicBezTo>
                    <a:pt x="112" y="206"/>
                    <a:pt x="113" y="211"/>
                    <a:pt x="117" y="214"/>
                  </a:cubicBezTo>
                  <a:cubicBezTo>
                    <a:pt x="119" y="215"/>
                    <a:pt x="122" y="215"/>
                    <a:pt x="124" y="215"/>
                  </a:cubicBezTo>
                  <a:moveTo>
                    <a:pt x="301" y="548"/>
                  </a:moveTo>
                  <a:cubicBezTo>
                    <a:pt x="301" y="547"/>
                    <a:pt x="301" y="547"/>
                    <a:pt x="301" y="547"/>
                  </a:cubicBezTo>
                  <a:cubicBezTo>
                    <a:pt x="300" y="547"/>
                    <a:pt x="300" y="547"/>
                    <a:pt x="300" y="547"/>
                  </a:cubicBezTo>
                  <a:cubicBezTo>
                    <a:pt x="300" y="548"/>
                    <a:pt x="299" y="548"/>
                    <a:pt x="299" y="548"/>
                  </a:cubicBezTo>
                  <a:cubicBezTo>
                    <a:pt x="296" y="552"/>
                    <a:pt x="294" y="556"/>
                    <a:pt x="292" y="560"/>
                  </a:cubicBezTo>
                  <a:cubicBezTo>
                    <a:pt x="292" y="561"/>
                    <a:pt x="292" y="561"/>
                    <a:pt x="292" y="561"/>
                  </a:cubicBezTo>
                  <a:cubicBezTo>
                    <a:pt x="292" y="561"/>
                    <a:pt x="293" y="562"/>
                    <a:pt x="293" y="562"/>
                  </a:cubicBezTo>
                  <a:cubicBezTo>
                    <a:pt x="293" y="562"/>
                    <a:pt x="294" y="562"/>
                    <a:pt x="294" y="562"/>
                  </a:cubicBezTo>
                  <a:cubicBezTo>
                    <a:pt x="295" y="561"/>
                    <a:pt x="295" y="561"/>
                    <a:pt x="295" y="561"/>
                  </a:cubicBezTo>
                  <a:cubicBezTo>
                    <a:pt x="298" y="557"/>
                    <a:pt x="300" y="553"/>
                    <a:pt x="301" y="549"/>
                  </a:cubicBezTo>
                  <a:cubicBezTo>
                    <a:pt x="301" y="548"/>
                    <a:pt x="301" y="548"/>
                    <a:pt x="301" y="548"/>
                  </a:cubicBezTo>
                  <a:moveTo>
                    <a:pt x="280" y="559"/>
                  </a:moveTo>
                  <a:cubicBezTo>
                    <a:pt x="279" y="558"/>
                    <a:pt x="279" y="558"/>
                    <a:pt x="279" y="558"/>
                  </a:cubicBezTo>
                  <a:cubicBezTo>
                    <a:pt x="279" y="558"/>
                    <a:pt x="278" y="558"/>
                    <a:pt x="278" y="558"/>
                  </a:cubicBezTo>
                  <a:cubicBezTo>
                    <a:pt x="274" y="563"/>
                    <a:pt x="272" y="568"/>
                    <a:pt x="271" y="574"/>
                  </a:cubicBezTo>
                  <a:cubicBezTo>
                    <a:pt x="272" y="574"/>
                    <a:pt x="272" y="574"/>
                    <a:pt x="272" y="574"/>
                  </a:cubicBezTo>
                  <a:cubicBezTo>
                    <a:pt x="272" y="574"/>
                    <a:pt x="273" y="574"/>
                    <a:pt x="273" y="574"/>
                  </a:cubicBezTo>
                  <a:cubicBezTo>
                    <a:pt x="274" y="574"/>
                    <a:pt x="274" y="574"/>
                    <a:pt x="274" y="573"/>
                  </a:cubicBezTo>
                  <a:cubicBezTo>
                    <a:pt x="276" y="568"/>
                    <a:pt x="278" y="564"/>
                    <a:pt x="280" y="559"/>
                  </a:cubicBezTo>
                  <a:moveTo>
                    <a:pt x="287" y="543"/>
                  </a:moveTo>
                  <a:cubicBezTo>
                    <a:pt x="287" y="543"/>
                    <a:pt x="288" y="543"/>
                    <a:pt x="288" y="543"/>
                  </a:cubicBezTo>
                  <a:cubicBezTo>
                    <a:pt x="291" y="539"/>
                    <a:pt x="294" y="536"/>
                    <a:pt x="296" y="532"/>
                  </a:cubicBezTo>
                  <a:cubicBezTo>
                    <a:pt x="296" y="532"/>
                    <a:pt x="295" y="531"/>
                    <a:pt x="295" y="531"/>
                  </a:cubicBezTo>
                  <a:cubicBezTo>
                    <a:pt x="294" y="531"/>
                    <a:pt x="294" y="531"/>
                    <a:pt x="294" y="531"/>
                  </a:cubicBezTo>
                  <a:cubicBezTo>
                    <a:pt x="290" y="534"/>
                    <a:pt x="288" y="538"/>
                    <a:pt x="285" y="542"/>
                  </a:cubicBezTo>
                  <a:cubicBezTo>
                    <a:pt x="285" y="542"/>
                    <a:pt x="285" y="542"/>
                    <a:pt x="285" y="542"/>
                  </a:cubicBezTo>
                  <a:cubicBezTo>
                    <a:pt x="286" y="543"/>
                    <a:pt x="286" y="543"/>
                    <a:pt x="286" y="543"/>
                  </a:cubicBezTo>
                  <a:cubicBezTo>
                    <a:pt x="287" y="543"/>
                    <a:pt x="287" y="543"/>
                    <a:pt x="287" y="543"/>
                  </a:cubicBezTo>
                  <a:moveTo>
                    <a:pt x="191" y="73"/>
                  </a:moveTo>
                  <a:cubicBezTo>
                    <a:pt x="191" y="73"/>
                    <a:pt x="192" y="73"/>
                    <a:pt x="192" y="73"/>
                  </a:cubicBezTo>
                  <a:cubicBezTo>
                    <a:pt x="195" y="69"/>
                    <a:pt x="198" y="65"/>
                    <a:pt x="200" y="62"/>
                  </a:cubicBezTo>
                  <a:cubicBezTo>
                    <a:pt x="201" y="62"/>
                    <a:pt x="200" y="61"/>
                    <a:pt x="200" y="60"/>
                  </a:cubicBezTo>
                  <a:cubicBezTo>
                    <a:pt x="199" y="60"/>
                    <a:pt x="199" y="60"/>
                    <a:pt x="199" y="60"/>
                  </a:cubicBezTo>
                  <a:cubicBezTo>
                    <a:pt x="195" y="63"/>
                    <a:pt x="192" y="67"/>
                    <a:pt x="190" y="72"/>
                  </a:cubicBezTo>
                  <a:cubicBezTo>
                    <a:pt x="190" y="72"/>
                    <a:pt x="191" y="73"/>
                    <a:pt x="191" y="73"/>
                  </a:cubicBezTo>
                  <a:moveTo>
                    <a:pt x="177" y="69"/>
                  </a:moveTo>
                  <a:cubicBezTo>
                    <a:pt x="177" y="69"/>
                    <a:pt x="177" y="69"/>
                    <a:pt x="177" y="69"/>
                  </a:cubicBezTo>
                  <a:cubicBezTo>
                    <a:pt x="176" y="69"/>
                    <a:pt x="176" y="69"/>
                    <a:pt x="176" y="69"/>
                  </a:cubicBezTo>
                  <a:cubicBezTo>
                    <a:pt x="173" y="71"/>
                    <a:pt x="172" y="75"/>
                    <a:pt x="170" y="78"/>
                  </a:cubicBezTo>
                  <a:cubicBezTo>
                    <a:pt x="170" y="79"/>
                    <a:pt x="170" y="79"/>
                    <a:pt x="169" y="80"/>
                  </a:cubicBezTo>
                  <a:cubicBezTo>
                    <a:pt x="170" y="81"/>
                    <a:pt x="170" y="81"/>
                    <a:pt x="170" y="81"/>
                  </a:cubicBezTo>
                  <a:cubicBezTo>
                    <a:pt x="171" y="81"/>
                    <a:pt x="171" y="81"/>
                    <a:pt x="171" y="81"/>
                  </a:cubicBezTo>
                  <a:cubicBezTo>
                    <a:pt x="171" y="81"/>
                    <a:pt x="172" y="81"/>
                    <a:pt x="172" y="80"/>
                  </a:cubicBezTo>
                  <a:cubicBezTo>
                    <a:pt x="174" y="77"/>
                    <a:pt x="175" y="73"/>
                    <a:pt x="177" y="70"/>
                  </a:cubicBezTo>
                  <a:cubicBezTo>
                    <a:pt x="177" y="69"/>
                    <a:pt x="177" y="69"/>
                    <a:pt x="177" y="69"/>
                  </a:cubicBezTo>
                  <a:moveTo>
                    <a:pt x="188" y="52"/>
                  </a:moveTo>
                  <a:cubicBezTo>
                    <a:pt x="188" y="52"/>
                    <a:pt x="189" y="52"/>
                    <a:pt x="189" y="52"/>
                  </a:cubicBezTo>
                  <a:cubicBezTo>
                    <a:pt x="192" y="50"/>
                    <a:pt x="194" y="47"/>
                    <a:pt x="196" y="45"/>
                  </a:cubicBezTo>
                  <a:cubicBezTo>
                    <a:pt x="197" y="44"/>
                    <a:pt x="198" y="43"/>
                    <a:pt x="198" y="42"/>
                  </a:cubicBezTo>
                  <a:cubicBezTo>
                    <a:pt x="198" y="41"/>
                    <a:pt x="196" y="42"/>
                    <a:pt x="194" y="43"/>
                  </a:cubicBezTo>
                  <a:cubicBezTo>
                    <a:pt x="192" y="45"/>
                    <a:pt x="190" y="48"/>
                    <a:pt x="188" y="50"/>
                  </a:cubicBezTo>
                  <a:cubicBezTo>
                    <a:pt x="187" y="50"/>
                    <a:pt x="187" y="51"/>
                    <a:pt x="187" y="51"/>
                  </a:cubicBezTo>
                  <a:cubicBezTo>
                    <a:pt x="187" y="52"/>
                    <a:pt x="187" y="52"/>
                    <a:pt x="187" y="52"/>
                  </a:cubicBezTo>
                  <a:cubicBezTo>
                    <a:pt x="188" y="52"/>
                    <a:pt x="188" y="52"/>
                    <a:pt x="188" y="52"/>
                  </a:cubicBezTo>
                </a:path>
              </a:pathLst>
            </a:custGeom>
            <a:solidFill>
              <a:srgbClr val="E3D8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0" name="Freeform 113"/>
            <p:cNvSpPr>
              <a:spLocks noEditPoints="1"/>
            </p:cNvSpPr>
            <p:nvPr/>
          </p:nvSpPr>
          <p:spPr bwMode="auto">
            <a:xfrm>
              <a:off x="8477069" y="4918075"/>
              <a:ext cx="379413" cy="409575"/>
            </a:xfrm>
            <a:custGeom>
              <a:avLst/>
              <a:gdLst>
                <a:gd name="T0" fmla="*/ 1 w 144"/>
                <a:gd name="T1" fmla="*/ 81 h 155"/>
                <a:gd name="T2" fmla="*/ 20 w 144"/>
                <a:gd name="T3" fmla="*/ 28 h 155"/>
                <a:gd name="T4" fmla="*/ 65 w 144"/>
                <a:gd name="T5" fmla="*/ 2 h 155"/>
                <a:gd name="T6" fmla="*/ 78 w 144"/>
                <a:gd name="T7" fmla="*/ 0 h 155"/>
                <a:gd name="T8" fmla="*/ 80 w 144"/>
                <a:gd name="T9" fmla="*/ 0 h 155"/>
                <a:gd name="T10" fmla="*/ 128 w 144"/>
                <a:gd name="T11" fmla="*/ 16 h 155"/>
                <a:gd name="T12" fmla="*/ 141 w 144"/>
                <a:gd name="T13" fmla="*/ 26 h 155"/>
                <a:gd name="T14" fmla="*/ 143 w 144"/>
                <a:gd name="T15" fmla="*/ 29 h 155"/>
                <a:gd name="T16" fmla="*/ 142 w 144"/>
                <a:gd name="T17" fmla="*/ 32 h 155"/>
                <a:gd name="T18" fmla="*/ 140 w 144"/>
                <a:gd name="T19" fmla="*/ 34 h 155"/>
                <a:gd name="T20" fmla="*/ 101 w 144"/>
                <a:gd name="T21" fmla="*/ 85 h 155"/>
                <a:gd name="T22" fmla="*/ 92 w 144"/>
                <a:gd name="T23" fmla="*/ 117 h 155"/>
                <a:gd name="T24" fmla="*/ 91 w 144"/>
                <a:gd name="T25" fmla="*/ 121 h 155"/>
                <a:gd name="T26" fmla="*/ 89 w 144"/>
                <a:gd name="T27" fmla="*/ 123 h 155"/>
                <a:gd name="T28" fmla="*/ 86 w 144"/>
                <a:gd name="T29" fmla="*/ 125 h 155"/>
                <a:gd name="T30" fmla="*/ 59 w 144"/>
                <a:gd name="T31" fmla="*/ 140 h 155"/>
                <a:gd name="T32" fmla="*/ 42 w 144"/>
                <a:gd name="T33" fmla="*/ 152 h 155"/>
                <a:gd name="T34" fmla="*/ 40 w 144"/>
                <a:gd name="T35" fmla="*/ 154 h 155"/>
                <a:gd name="T36" fmla="*/ 36 w 144"/>
                <a:gd name="T37" fmla="*/ 154 h 155"/>
                <a:gd name="T38" fmla="*/ 36 w 144"/>
                <a:gd name="T39" fmla="*/ 154 h 155"/>
                <a:gd name="T40" fmla="*/ 17 w 144"/>
                <a:gd name="T41" fmla="*/ 133 h 155"/>
                <a:gd name="T42" fmla="*/ 2 w 144"/>
                <a:gd name="T43" fmla="*/ 96 h 155"/>
                <a:gd name="T44" fmla="*/ 1 w 144"/>
                <a:gd name="T45" fmla="*/ 81 h 155"/>
                <a:gd name="T46" fmla="*/ 24 w 144"/>
                <a:gd name="T47" fmla="*/ 108 h 155"/>
                <a:gd name="T48" fmla="*/ 24 w 144"/>
                <a:gd name="T49" fmla="*/ 107 h 155"/>
                <a:gd name="T50" fmla="*/ 20 w 144"/>
                <a:gd name="T51" fmla="*/ 97 h 155"/>
                <a:gd name="T52" fmla="*/ 20 w 144"/>
                <a:gd name="T53" fmla="*/ 97 h 155"/>
                <a:gd name="T54" fmla="*/ 19 w 144"/>
                <a:gd name="T55" fmla="*/ 97 h 155"/>
                <a:gd name="T56" fmla="*/ 19 w 144"/>
                <a:gd name="T57" fmla="*/ 99 h 155"/>
                <a:gd name="T58" fmla="*/ 22 w 144"/>
                <a:gd name="T59" fmla="*/ 108 h 155"/>
                <a:gd name="T60" fmla="*/ 23 w 144"/>
                <a:gd name="T61" fmla="*/ 108 h 155"/>
                <a:gd name="T62" fmla="*/ 23 w 144"/>
                <a:gd name="T63" fmla="*/ 108 h 155"/>
                <a:gd name="T64" fmla="*/ 24 w 144"/>
                <a:gd name="T65" fmla="*/ 108 h 155"/>
                <a:gd name="T66" fmla="*/ 28 w 144"/>
                <a:gd name="T67" fmla="*/ 85 h 155"/>
                <a:gd name="T68" fmla="*/ 28 w 144"/>
                <a:gd name="T69" fmla="*/ 90 h 155"/>
                <a:gd name="T70" fmla="*/ 29 w 144"/>
                <a:gd name="T71" fmla="*/ 91 h 155"/>
                <a:gd name="T72" fmla="*/ 31 w 144"/>
                <a:gd name="T73" fmla="*/ 90 h 155"/>
                <a:gd name="T74" fmla="*/ 30 w 144"/>
                <a:gd name="T75" fmla="*/ 79 h 155"/>
                <a:gd name="T76" fmla="*/ 30 w 144"/>
                <a:gd name="T77" fmla="*/ 79 h 155"/>
                <a:gd name="T78" fmla="*/ 29 w 144"/>
                <a:gd name="T79" fmla="*/ 78 h 155"/>
                <a:gd name="T80" fmla="*/ 29 w 144"/>
                <a:gd name="T81" fmla="*/ 79 h 155"/>
                <a:gd name="T82" fmla="*/ 28 w 144"/>
                <a:gd name="T83" fmla="*/ 85 h 155"/>
                <a:gd name="T84" fmla="*/ 18 w 144"/>
                <a:gd name="T85" fmla="*/ 76 h 155"/>
                <a:gd name="T86" fmla="*/ 18 w 144"/>
                <a:gd name="T87" fmla="*/ 71 h 155"/>
                <a:gd name="T88" fmla="*/ 17 w 144"/>
                <a:gd name="T89" fmla="*/ 70 h 155"/>
                <a:gd name="T90" fmla="*/ 16 w 144"/>
                <a:gd name="T91" fmla="*/ 71 h 155"/>
                <a:gd name="T92" fmla="*/ 16 w 144"/>
                <a:gd name="T93" fmla="*/ 80 h 155"/>
                <a:gd name="T94" fmla="*/ 17 w 144"/>
                <a:gd name="T95" fmla="*/ 81 h 155"/>
                <a:gd name="T96" fmla="*/ 18 w 144"/>
                <a:gd name="T97" fmla="*/ 80 h 155"/>
                <a:gd name="T98" fmla="*/ 18 w 144"/>
                <a:gd name="T99" fmla="*/ 76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44" h="155">
                  <a:moveTo>
                    <a:pt x="1" y="81"/>
                  </a:moveTo>
                  <a:cubicBezTo>
                    <a:pt x="1" y="61"/>
                    <a:pt x="7" y="43"/>
                    <a:pt x="20" y="28"/>
                  </a:cubicBezTo>
                  <a:cubicBezTo>
                    <a:pt x="32" y="14"/>
                    <a:pt x="47" y="5"/>
                    <a:pt x="65" y="2"/>
                  </a:cubicBezTo>
                  <a:cubicBezTo>
                    <a:pt x="69" y="1"/>
                    <a:pt x="74" y="1"/>
                    <a:pt x="78" y="0"/>
                  </a:cubicBezTo>
                  <a:cubicBezTo>
                    <a:pt x="79" y="0"/>
                    <a:pt x="80" y="0"/>
                    <a:pt x="80" y="0"/>
                  </a:cubicBezTo>
                  <a:cubicBezTo>
                    <a:pt x="98" y="1"/>
                    <a:pt x="114" y="6"/>
                    <a:pt x="128" y="16"/>
                  </a:cubicBezTo>
                  <a:cubicBezTo>
                    <a:pt x="132" y="19"/>
                    <a:pt x="137" y="22"/>
                    <a:pt x="141" y="26"/>
                  </a:cubicBezTo>
                  <a:cubicBezTo>
                    <a:pt x="142" y="27"/>
                    <a:pt x="142" y="28"/>
                    <a:pt x="143" y="29"/>
                  </a:cubicBezTo>
                  <a:cubicBezTo>
                    <a:pt x="144" y="30"/>
                    <a:pt x="143" y="31"/>
                    <a:pt x="142" y="32"/>
                  </a:cubicBezTo>
                  <a:cubicBezTo>
                    <a:pt x="142" y="33"/>
                    <a:pt x="141" y="34"/>
                    <a:pt x="140" y="34"/>
                  </a:cubicBezTo>
                  <a:cubicBezTo>
                    <a:pt x="123" y="48"/>
                    <a:pt x="110" y="65"/>
                    <a:pt x="101" y="85"/>
                  </a:cubicBezTo>
                  <a:cubicBezTo>
                    <a:pt x="96" y="95"/>
                    <a:pt x="94" y="106"/>
                    <a:pt x="92" y="117"/>
                  </a:cubicBezTo>
                  <a:cubicBezTo>
                    <a:pt x="92" y="118"/>
                    <a:pt x="92" y="120"/>
                    <a:pt x="91" y="121"/>
                  </a:cubicBezTo>
                  <a:cubicBezTo>
                    <a:pt x="91" y="121"/>
                    <a:pt x="90" y="122"/>
                    <a:pt x="89" y="123"/>
                  </a:cubicBezTo>
                  <a:cubicBezTo>
                    <a:pt x="88" y="124"/>
                    <a:pt x="87" y="124"/>
                    <a:pt x="86" y="125"/>
                  </a:cubicBezTo>
                  <a:cubicBezTo>
                    <a:pt x="77" y="129"/>
                    <a:pt x="68" y="134"/>
                    <a:pt x="59" y="140"/>
                  </a:cubicBezTo>
                  <a:cubicBezTo>
                    <a:pt x="53" y="143"/>
                    <a:pt x="47" y="148"/>
                    <a:pt x="42" y="152"/>
                  </a:cubicBezTo>
                  <a:cubicBezTo>
                    <a:pt x="41" y="153"/>
                    <a:pt x="41" y="153"/>
                    <a:pt x="40" y="154"/>
                  </a:cubicBezTo>
                  <a:cubicBezTo>
                    <a:pt x="39" y="155"/>
                    <a:pt x="37" y="155"/>
                    <a:pt x="36" y="154"/>
                  </a:cubicBezTo>
                  <a:cubicBezTo>
                    <a:pt x="36" y="154"/>
                    <a:pt x="36" y="154"/>
                    <a:pt x="36" y="154"/>
                  </a:cubicBezTo>
                  <a:cubicBezTo>
                    <a:pt x="29" y="147"/>
                    <a:pt x="22" y="141"/>
                    <a:pt x="17" y="133"/>
                  </a:cubicBezTo>
                  <a:cubicBezTo>
                    <a:pt x="10" y="122"/>
                    <a:pt x="4" y="110"/>
                    <a:pt x="2" y="96"/>
                  </a:cubicBezTo>
                  <a:cubicBezTo>
                    <a:pt x="1" y="91"/>
                    <a:pt x="0" y="86"/>
                    <a:pt x="1" y="81"/>
                  </a:cubicBezTo>
                  <a:moveTo>
                    <a:pt x="24" y="108"/>
                  </a:moveTo>
                  <a:cubicBezTo>
                    <a:pt x="24" y="107"/>
                    <a:pt x="24" y="107"/>
                    <a:pt x="24" y="107"/>
                  </a:cubicBezTo>
                  <a:cubicBezTo>
                    <a:pt x="23" y="104"/>
                    <a:pt x="22" y="100"/>
                    <a:pt x="20" y="97"/>
                  </a:cubicBezTo>
                  <a:cubicBezTo>
                    <a:pt x="20" y="97"/>
                    <a:pt x="20" y="97"/>
                    <a:pt x="20" y="97"/>
                  </a:cubicBezTo>
                  <a:cubicBezTo>
                    <a:pt x="19" y="97"/>
                    <a:pt x="19" y="97"/>
                    <a:pt x="19" y="97"/>
                  </a:cubicBezTo>
                  <a:cubicBezTo>
                    <a:pt x="19" y="98"/>
                    <a:pt x="19" y="98"/>
                    <a:pt x="19" y="99"/>
                  </a:cubicBezTo>
                  <a:cubicBezTo>
                    <a:pt x="19" y="102"/>
                    <a:pt x="20" y="105"/>
                    <a:pt x="22" y="108"/>
                  </a:cubicBezTo>
                  <a:cubicBezTo>
                    <a:pt x="23" y="108"/>
                    <a:pt x="23" y="108"/>
                    <a:pt x="23" y="108"/>
                  </a:cubicBezTo>
                  <a:cubicBezTo>
                    <a:pt x="23" y="108"/>
                    <a:pt x="23" y="108"/>
                    <a:pt x="23" y="108"/>
                  </a:cubicBezTo>
                  <a:cubicBezTo>
                    <a:pt x="24" y="108"/>
                    <a:pt x="24" y="108"/>
                    <a:pt x="24" y="108"/>
                  </a:cubicBezTo>
                  <a:moveTo>
                    <a:pt x="28" y="85"/>
                  </a:moveTo>
                  <a:cubicBezTo>
                    <a:pt x="28" y="86"/>
                    <a:pt x="28" y="88"/>
                    <a:pt x="28" y="90"/>
                  </a:cubicBezTo>
                  <a:cubicBezTo>
                    <a:pt x="28" y="90"/>
                    <a:pt x="29" y="91"/>
                    <a:pt x="29" y="91"/>
                  </a:cubicBezTo>
                  <a:cubicBezTo>
                    <a:pt x="30" y="91"/>
                    <a:pt x="30" y="90"/>
                    <a:pt x="31" y="90"/>
                  </a:cubicBezTo>
                  <a:cubicBezTo>
                    <a:pt x="31" y="86"/>
                    <a:pt x="31" y="83"/>
                    <a:pt x="30" y="79"/>
                  </a:cubicBezTo>
                  <a:cubicBezTo>
                    <a:pt x="30" y="79"/>
                    <a:pt x="30" y="79"/>
                    <a:pt x="30" y="79"/>
                  </a:cubicBezTo>
                  <a:cubicBezTo>
                    <a:pt x="29" y="78"/>
                    <a:pt x="29" y="78"/>
                    <a:pt x="29" y="78"/>
                  </a:cubicBezTo>
                  <a:cubicBezTo>
                    <a:pt x="29" y="79"/>
                    <a:pt x="29" y="79"/>
                    <a:pt x="29" y="79"/>
                  </a:cubicBezTo>
                  <a:cubicBezTo>
                    <a:pt x="28" y="80"/>
                    <a:pt x="28" y="82"/>
                    <a:pt x="28" y="85"/>
                  </a:cubicBezTo>
                  <a:moveTo>
                    <a:pt x="18" y="76"/>
                  </a:moveTo>
                  <a:cubicBezTo>
                    <a:pt x="18" y="74"/>
                    <a:pt x="18" y="72"/>
                    <a:pt x="18" y="71"/>
                  </a:cubicBezTo>
                  <a:cubicBezTo>
                    <a:pt x="17" y="70"/>
                    <a:pt x="17" y="70"/>
                    <a:pt x="17" y="70"/>
                  </a:cubicBezTo>
                  <a:cubicBezTo>
                    <a:pt x="16" y="71"/>
                    <a:pt x="16" y="71"/>
                    <a:pt x="16" y="71"/>
                  </a:cubicBezTo>
                  <a:cubicBezTo>
                    <a:pt x="15" y="74"/>
                    <a:pt x="15" y="77"/>
                    <a:pt x="16" y="80"/>
                  </a:cubicBezTo>
                  <a:cubicBezTo>
                    <a:pt x="16" y="80"/>
                    <a:pt x="17" y="81"/>
                    <a:pt x="17" y="81"/>
                  </a:cubicBezTo>
                  <a:cubicBezTo>
                    <a:pt x="18" y="80"/>
                    <a:pt x="18" y="80"/>
                    <a:pt x="18" y="80"/>
                  </a:cubicBezTo>
                  <a:cubicBezTo>
                    <a:pt x="18" y="79"/>
                    <a:pt x="18" y="77"/>
                    <a:pt x="18" y="76"/>
                  </a:cubicBezTo>
                </a:path>
              </a:pathLst>
            </a:custGeom>
            <a:solidFill>
              <a:srgbClr val="E3D8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1" name="Freeform 114"/>
            <p:cNvSpPr>
              <a:spLocks/>
            </p:cNvSpPr>
            <p:nvPr/>
          </p:nvSpPr>
          <p:spPr bwMode="auto">
            <a:xfrm>
              <a:off x="8821556" y="6515100"/>
              <a:ext cx="203200" cy="163513"/>
            </a:xfrm>
            <a:custGeom>
              <a:avLst/>
              <a:gdLst>
                <a:gd name="T0" fmla="*/ 38 w 77"/>
                <a:gd name="T1" fmla="*/ 26 h 62"/>
                <a:gd name="T2" fmla="*/ 24 w 77"/>
                <a:gd name="T3" fmla="*/ 30 h 62"/>
                <a:gd name="T4" fmla="*/ 12 w 77"/>
                <a:gd name="T5" fmla="*/ 40 h 62"/>
                <a:gd name="T6" fmla="*/ 8 w 77"/>
                <a:gd name="T7" fmla="*/ 44 h 62"/>
                <a:gd name="T8" fmla="*/ 5 w 77"/>
                <a:gd name="T9" fmla="*/ 44 h 62"/>
                <a:gd name="T10" fmla="*/ 2 w 77"/>
                <a:gd name="T11" fmla="*/ 31 h 62"/>
                <a:gd name="T12" fmla="*/ 6 w 77"/>
                <a:gd name="T13" fmla="*/ 24 h 62"/>
                <a:gd name="T14" fmla="*/ 23 w 77"/>
                <a:gd name="T15" fmla="*/ 13 h 62"/>
                <a:gd name="T16" fmla="*/ 57 w 77"/>
                <a:gd name="T17" fmla="*/ 3 h 62"/>
                <a:gd name="T18" fmla="*/ 60 w 77"/>
                <a:gd name="T19" fmla="*/ 2 h 62"/>
                <a:gd name="T20" fmla="*/ 67 w 77"/>
                <a:gd name="T21" fmla="*/ 8 h 62"/>
                <a:gd name="T22" fmla="*/ 75 w 77"/>
                <a:gd name="T23" fmla="*/ 48 h 62"/>
                <a:gd name="T24" fmla="*/ 72 w 77"/>
                <a:gd name="T25" fmla="*/ 55 h 62"/>
                <a:gd name="T26" fmla="*/ 53 w 77"/>
                <a:gd name="T27" fmla="*/ 61 h 62"/>
                <a:gd name="T28" fmla="*/ 49 w 77"/>
                <a:gd name="T29" fmla="*/ 61 h 62"/>
                <a:gd name="T30" fmla="*/ 25 w 77"/>
                <a:gd name="T31" fmla="*/ 56 h 62"/>
                <a:gd name="T32" fmla="*/ 15 w 77"/>
                <a:gd name="T33" fmla="*/ 51 h 62"/>
                <a:gd name="T34" fmla="*/ 14 w 77"/>
                <a:gd name="T35" fmla="*/ 48 h 62"/>
                <a:gd name="T36" fmla="*/ 15 w 77"/>
                <a:gd name="T37" fmla="*/ 46 h 62"/>
                <a:gd name="T38" fmla="*/ 38 w 77"/>
                <a:gd name="T39" fmla="*/ 30 h 62"/>
                <a:gd name="T40" fmla="*/ 42 w 77"/>
                <a:gd name="T41" fmla="*/ 28 h 62"/>
                <a:gd name="T42" fmla="*/ 45 w 77"/>
                <a:gd name="T43" fmla="*/ 27 h 62"/>
                <a:gd name="T44" fmla="*/ 42 w 77"/>
                <a:gd name="T45" fmla="*/ 26 h 62"/>
                <a:gd name="T46" fmla="*/ 38 w 77"/>
                <a:gd name="T47" fmla="*/ 26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77" h="62">
                  <a:moveTo>
                    <a:pt x="38" y="26"/>
                  </a:moveTo>
                  <a:cubicBezTo>
                    <a:pt x="35" y="26"/>
                    <a:pt x="29" y="27"/>
                    <a:pt x="24" y="30"/>
                  </a:cubicBezTo>
                  <a:cubicBezTo>
                    <a:pt x="20" y="33"/>
                    <a:pt x="15" y="36"/>
                    <a:pt x="12" y="40"/>
                  </a:cubicBezTo>
                  <a:cubicBezTo>
                    <a:pt x="11" y="41"/>
                    <a:pt x="9" y="43"/>
                    <a:pt x="8" y="44"/>
                  </a:cubicBezTo>
                  <a:cubicBezTo>
                    <a:pt x="8" y="45"/>
                    <a:pt x="6" y="45"/>
                    <a:pt x="5" y="44"/>
                  </a:cubicBezTo>
                  <a:cubicBezTo>
                    <a:pt x="1" y="40"/>
                    <a:pt x="0" y="36"/>
                    <a:pt x="2" y="31"/>
                  </a:cubicBezTo>
                  <a:cubicBezTo>
                    <a:pt x="3" y="28"/>
                    <a:pt x="4" y="26"/>
                    <a:pt x="6" y="24"/>
                  </a:cubicBezTo>
                  <a:cubicBezTo>
                    <a:pt x="11" y="19"/>
                    <a:pt x="17" y="16"/>
                    <a:pt x="23" y="13"/>
                  </a:cubicBezTo>
                  <a:cubicBezTo>
                    <a:pt x="34" y="8"/>
                    <a:pt x="45" y="5"/>
                    <a:pt x="57" y="3"/>
                  </a:cubicBezTo>
                  <a:cubicBezTo>
                    <a:pt x="58" y="3"/>
                    <a:pt x="59" y="3"/>
                    <a:pt x="60" y="2"/>
                  </a:cubicBezTo>
                  <a:cubicBezTo>
                    <a:pt x="66" y="0"/>
                    <a:pt x="67" y="3"/>
                    <a:pt x="67" y="8"/>
                  </a:cubicBezTo>
                  <a:cubicBezTo>
                    <a:pt x="67" y="22"/>
                    <a:pt x="70" y="35"/>
                    <a:pt x="75" y="48"/>
                  </a:cubicBezTo>
                  <a:cubicBezTo>
                    <a:pt x="77" y="53"/>
                    <a:pt x="77" y="54"/>
                    <a:pt x="72" y="55"/>
                  </a:cubicBezTo>
                  <a:cubicBezTo>
                    <a:pt x="66" y="57"/>
                    <a:pt x="59" y="59"/>
                    <a:pt x="53" y="61"/>
                  </a:cubicBezTo>
                  <a:cubicBezTo>
                    <a:pt x="52" y="61"/>
                    <a:pt x="50" y="62"/>
                    <a:pt x="49" y="61"/>
                  </a:cubicBezTo>
                  <a:cubicBezTo>
                    <a:pt x="41" y="60"/>
                    <a:pt x="33" y="59"/>
                    <a:pt x="25" y="56"/>
                  </a:cubicBezTo>
                  <a:cubicBezTo>
                    <a:pt x="21" y="54"/>
                    <a:pt x="18" y="53"/>
                    <a:pt x="15" y="51"/>
                  </a:cubicBezTo>
                  <a:cubicBezTo>
                    <a:pt x="14" y="50"/>
                    <a:pt x="14" y="49"/>
                    <a:pt x="14" y="48"/>
                  </a:cubicBezTo>
                  <a:cubicBezTo>
                    <a:pt x="14" y="48"/>
                    <a:pt x="15" y="47"/>
                    <a:pt x="15" y="46"/>
                  </a:cubicBezTo>
                  <a:cubicBezTo>
                    <a:pt x="21" y="38"/>
                    <a:pt x="29" y="33"/>
                    <a:pt x="38" y="30"/>
                  </a:cubicBezTo>
                  <a:cubicBezTo>
                    <a:pt x="39" y="29"/>
                    <a:pt x="41" y="29"/>
                    <a:pt x="42" y="28"/>
                  </a:cubicBezTo>
                  <a:cubicBezTo>
                    <a:pt x="44" y="28"/>
                    <a:pt x="45" y="27"/>
                    <a:pt x="45" y="27"/>
                  </a:cubicBezTo>
                  <a:cubicBezTo>
                    <a:pt x="44" y="26"/>
                    <a:pt x="43" y="26"/>
                    <a:pt x="42" y="26"/>
                  </a:cubicBezTo>
                  <a:cubicBezTo>
                    <a:pt x="41" y="26"/>
                    <a:pt x="41" y="26"/>
                    <a:pt x="38" y="26"/>
                  </a:cubicBezTo>
                </a:path>
              </a:pathLst>
            </a:custGeom>
            <a:solidFill>
              <a:srgbClr val="E3D8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2" name="Freeform 115"/>
            <p:cNvSpPr>
              <a:spLocks noEditPoints="1"/>
            </p:cNvSpPr>
            <p:nvPr/>
          </p:nvSpPr>
          <p:spPr bwMode="auto">
            <a:xfrm>
              <a:off x="8897756" y="5608638"/>
              <a:ext cx="809625" cy="1231900"/>
            </a:xfrm>
            <a:custGeom>
              <a:avLst/>
              <a:gdLst>
                <a:gd name="T0" fmla="*/ 56 w 307"/>
                <a:gd name="T1" fmla="*/ 466 h 466"/>
                <a:gd name="T2" fmla="*/ 62 w 307"/>
                <a:gd name="T3" fmla="*/ 466 h 466"/>
                <a:gd name="T4" fmla="*/ 44 w 307"/>
                <a:gd name="T5" fmla="*/ 466 h 466"/>
                <a:gd name="T6" fmla="*/ 33 w 307"/>
                <a:gd name="T7" fmla="*/ 466 h 466"/>
                <a:gd name="T8" fmla="*/ 75 w 307"/>
                <a:gd name="T9" fmla="*/ 465 h 466"/>
                <a:gd name="T10" fmla="*/ 68 w 307"/>
                <a:gd name="T11" fmla="*/ 466 h 466"/>
                <a:gd name="T12" fmla="*/ 107 w 307"/>
                <a:gd name="T13" fmla="*/ 462 h 466"/>
                <a:gd name="T14" fmla="*/ 95 w 307"/>
                <a:gd name="T15" fmla="*/ 464 h 466"/>
                <a:gd name="T16" fmla="*/ 98 w 307"/>
                <a:gd name="T17" fmla="*/ 464 h 466"/>
                <a:gd name="T18" fmla="*/ 107 w 307"/>
                <a:gd name="T19" fmla="*/ 462 h 466"/>
                <a:gd name="T20" fmla="*/ 23 w 307"/>
                <a:gd name="T21" fmla="*/ 465 h 466"/>
                <a:gd name="T22" fmla="*/ 0 w 307"/>
                <a:gd name="T23" fmla="*/ 456 h 466"/>
                <a:gd name="T24" fmla="*/ 4 w 307"/>
                <a:gd name="T25" fmla="*/ 460 h 466"/>
                <a:gd name="T26" fmla="*/ 1 w 307"/>
                <a:gd name="T27" fmla="*/ 458 h 466"/>
                <a:gd name="T28" fmla="*/ 0 w 307"/>
                <a:gd name="T29" fmla="*/ 456 h 466"/>
                <a:gd name="T30" fmla="*/ 184 w 307"/>
                <a:gd name="T31" fmla="*/ 443 h 466"/>
                <a:gd name="T32" fmla="*/ 16 w 307"/>
                <a:gd name="T33" fmla="*/ 441 h 466"/>
                <a:gd name="T34" fmla="*/ 1 w 307"/>
                <a:gd name="T35" fmla="*/ 455 h 466"/>
                <a:gd name="T36" fmla="*/ 16 w 307"/>
                <a:gd name="T37" fmla="*/ 441 h 466"/>
                <a:gd name="T38" fmla="*/ 197 w 307"/>
                <a:gd name="T39" fmla="*/ 438 h 466"/>
                <a:gd name="T40" fmla="*/ 197 w 307"/>
                <a:gd name="T41" fmla="*/ 438 h 466"/>
                <a:gd name="T42" fmla="*/ 242 w 307"/>
                <a:gd name="T43" fmla="*/ 411 h 466"/>
                <a:gd name="T44" fmla="*/ 230 w 307"/>
                <a:gd name="T45" fmla="*/ 419 h 466"/>
                <a:gd name="T46" fmla="*/ 242 w 307"/>
                <a:gd name="T47" fmla="*/ 411 h 466"/>
                <a:gd name="T48" fmla="*/ 292 w 307"/>
                <a:gd name="T49" fmla="*/ 345 h 466"/>
                <a:gd name="T50" fmla="*/ 250 w 307"/>
                <a:gd name="T51" fmla="*/ 403 h 466"/>
                <a:gd name="T52" fmla="*/ 292 w 307"/>
                <a:gd name="T53" fmla="*/ 343 h 466"/>
                <a:gd name="T54" fmla="*/ 304 w 307"/>
                <a:gd name="T55" fmla="*/ 306 h 466"/>
                <a:gd name="T56" fmla="*/ 299 w 307"/>
                <a:gd name="T57" fmla="*/ 325 h 466"/>
                <a:gd name="T58" fmla="*/ 306 w 307"/>
                <a:gd name="T59" fmla="*/ 251 h 466"/>
                <a:gd name="T60" fmla="*/ 306 w 307"/>
                <a:gd name="T61" fmla="*/ 286 h 466"/>
                <a:gd name="T62" fmla="*/ 306 w 307"/>
                <a:gd name="T63" fmla="*/ 270 h 466"/>
                <a:gd name="T64" fmla="*/ 306 w 307"/>
                <a:gd name="T65" fmla="*/ 252 h 466"/>
                <a:gd name="T66" fmla="*/ 303 w 307"/>
                <a:gd name="T67" fmla="*/ 223 h 466"/>
                <a:gd name="T68" fmla="*/ 305 w 307"/>
                <a:gd name="T69" fmla="*/ 245 h 466"/>
                <a:gd name="T70" fmla="*/ 303 w 307"/>
                <a:gd name="T71" fmla="*/ 226 h 466"/>
                <a:gd name="T72" fmla="*/ 300 w 307"/>
                <a:gd name="T73" fmla="*/ 206 h 466"/>
                <a:gd name="T74" fmla="*/ 301 w 307"/>
                <a:gd name="T75" fmla="*/ 212 h 466"/>
                <a:gd name="T76" fmla="*/ 272 w 307"/>
                <a:gd name="T77" fmla="*/ 141 h 466"/>
                <a:gd name="T78" fmla="*/ 275 w 307"/>
                <a:gd name="T79" fmla="*/ 145 h 466"/>
                <a:gd name="T80" fmla="*/ 231 w 307"/>
                <a:gd name="T81" fmla="*/ 92 h 466"/>
                <a:gd name="T82" fmla="*/ 262 w 307"/>
                <a:gd name="T83" fmla="*/ 126 h 466"/>
                <a:gd name="T84" fmla="*/ 112 w 307"/>
                <a:gd name="T85" fmla="*/ 0 h 466"/>
                <a:gd name="T86" fmla="*/ 113 w 307"/>
                <a:gd name="T87" fmla="*/ 1 h 4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07" h="466">
                  <a:moveTo>
                    <a:pt x="62" y="466"/>
                  </a:moveTo>
                  <a:cubicBezTo>
                    <a:pt x="60" y="466"/>
                    <a:pt x="58" y="466"/>
                    <a:pt x="56" y="466"/>
                  </a:cubicBezTo>
                  <a:cubicBezTo>
                    <a:pt x="56" y="466"/>
                    <a:pt x="57" y="466"/>
                    <a:pt x="57" y="466"/>
                  </a:cubicBezTo>
                  <a:cubicBezTo>
                    <a:pt x="59" y="466"/>
                    <a:pt x="61" y="466"/>
                    <a:pt x="62" y="466"/>
                  </a:cubicBezTo>
                  <a:moveTo>
                    <a:pt x="33" y="466"/>
                  </a:moveTo>
                  <a:cubicBezTo>
                    <a:pt x="37" y="466"/>
                    <a:pt x="40" y="466"/>
                    <a:pt x="44" y="466"/>
                  </a:cubicBezTo>
                  <a:cubicBezTo>
                    <a:pt x="41" y="466"/>
                    <a:pt x="37" y="466"/>
                    <a:pt x="33" y="466"/>
                  </a:cubicBezTo>
                  <a:cubicBezTo>
                    <a:pt x="33" y="466"/>
                    <a:pt x="33" y="466"/>
                    <a:pt x="33" y="466"/>
                  </a:cubicBezTo>
                  <a:moveTo>
                    <a:pt x="78" y="465"/>
                  </a:moveTo>
                  <a:cubicBezTo>
                    <a:pt x="77" y="465"/>
                    <a:pt x="76" y="465"/>
                    <a:pt x="75" y="465"/>
                  </a:cubicBezTo>
                  <a:cubicBezTo>
                    <a:pt x="72" y="466"/>
                    <a:pt x="69" y="466"/>
                    <a:pt x="65" y="466"/>
                  </a:cubicBezTo>
                  <a:cubicBezTo>
                    <a:pt x="66" y="466"/>
                    <a:pt x="67" y="466"/>
                    <a:pt x="68" y="466"/>
                  </a:cubicBezTo>
                  <a:cubicBezTo>
                    <a:pt x="71" y="466"/>
                    <a:pt x="75" y="466"/>
                    <a:pt x="78" y="465"/>
                  </a:cubicBezTo>
                  <a:moveTo>
                    <a:pt x="107" y="462"/>
                  </a:moveTo>
                  <a:cubicBezTo>
                    <a:pt x="105" y="463"/>
                    <a:pt x="103" y="463"/>
                    <a:pt x="101" y="463"/>
                  </a:cubicBezTo>
                  <a:cubicBezTo>
                    <a:pt x="99" y="464"/>
                    <a:pt x="97" y="464"/>
                    <a:pt x="95" y="464"/>
                  </a:cubicBezTo>
                  <a:cubicBezTo>
                    <a:pt x="95" y="464"/>
                    <a:pt x="95" y="464"/>
                    <a:pt x="95" y="464"/>
                  </a:cubicBezTo>
                  <a:cubicBezTo>
                    <a:pt x="96" y="464"/>
                    <a:pt x="97" y="464"/>
                    <a:pt x="98" y="464"/>
                  </a:cubicBezTo>
                  <a:cubicBezTo>
                    <a:pt x="99" y="464"/>
                    <a:pt x="100" y="463"/>
                    <a:pt x="101" y="463"/>
                  </a:cubicBezTo>
                  <a:cubicBezTo>
                    <a:pt x="103" y="463"/>
                    <a:pt x="105" y="463"/>
                    <a:pt x="107" y="462"/>
                  </a:cubicBezTo>
                  <a:moveTo>
                    <a:pt x="5" y="461"/>
                  </a:moveTo>
                  <a:cubicBezTo>
                    <a:pt x="11" y="462"/>
                    <a:pt x="17" y="464"/>
                    <a:pt x="23" y="465"/>
                  </a:cubicBezTo>
                  <a:cubicBezTo>
                    <a:pt x="17" y="464"/>
                    <a:pt x="11" y="462"/>
                    <a:pt x="5" y="461"/>
                  </a:cubicBezTo>
                  <a:moveTo>
                    <a:pt x="0" y="456"/>
                  </a:moveTo>
                  <a:cubicBezTo>
                    <a:pt x="0" y="457"/>
                    <a:pt x="0" y="458"/>
                    <a:pt x="1" y="459"/>
                  </a:cubicBezTo>
                  <a:cubicBezTo>
                    <a:pt x="2" y="459"/>
                    <a:pt x="3" y="460"/>
                    <a:pt x="4" y="460"/>
                  </a:cubicBezTo>
                  <a:cubicBezTo>
                    <a:pt x="4" y="460"/>
                    <a:pt x="4" y="460"/>
                    <a:pt x="5" y="460"/>
                  </a:cubicBezTo>
                  <a:cubicBezTo>
                    <a:pt x="3" y="460"/>
                    <a:pt x="2" y="459"/>
                    <a:pt x="1" y="458"/>
                  </a:cubicBezTo>
                  <a:cubicBezTo>
                    <a:pt x="0" y="458"/>
                    <a:pt x="0" y="457"/>
                    <a:pt x="0" y="457"/>
                  </a:cubicBezTo>
                  <a:cubicBezTo>
                    <a:pt x="0" y="457"/>
                    <a:pt x="0" y="456"/>
                    <a:pt x="0" y="456"/>
                  </a:cubicBezTo>
                  <a:moveTo>
                    <a:pt x="184" y="443"/>
                  </a:moveTo>
                  <a:cubicBezTo>
                    <a:pt x="184" y="443"/>
                    <a:pt x="184" y="443"/>
                    <a:pt x="184" y="443"/>
                  </a:cubicBezTo>
                  <a:cubicBezTo>
                    <a:pt x="184" y="443"/>
                    <a:pt x="184" y="443"/>
                    <a:pt x="184" y="443"/>
                  </a:cubicBezTo>
                  <a:moveTo>
                    <a:pt x="16" y="441"/>
                  </a:moveTo>
                  <a:cubicBezTo>
                    <a:pt x="10" y="445"/>
                    <a:pt x="5" y="450"/>
                    <a:pt x="1" y="455"/>
                  </a:cubicBezTo>
                  <a:cubicBezTo>
                    <a:pt x="1" y="455"/>
                    <a:pt x="1" y="455"/>
                    <a:pt x="1" y="455"/>
                  </a:cubicBezTo>
                  <a:cubicBezTo>
                    <a:pt x="1" y="455"/>
                    <a:pt x="1" y="455"/>
                    <a:pt x="1" y="455"/>
                  </a:cubicBezTo>
                  <a:cubicBezTo>
                    <a:pt x="5" y="450"/>
                    <a:pt x="10" y="445"/>
                    <a:pt x="16" y="441"/>
                  </a:cubicBezTo>
                  <a:moveTo>
                    <a:pt x="198" y="437"/>
                  </a:moveTo>
                  <a:cubicBezTo>
                    <a:pt x="198" y="437"/>
                    <a:pt x="197" y="438"/>
                    <a:pt x="197" y="438"/>
                  </a:cubicBezTo>
                  <a:cubicBezTo>
                    <a:pt x="193" y="439"/>
                    <a:pt x="189" y="441"/>
                    <a:pt x="184" y="443"/>
                  </a:cubicBezTo>
                  <a:cubicBezTo>
                    <a:pt x="189" y="441"/>
                    <a:pt x="193" y="440"/>
                    <a:pt x="197" y="438"/>
                  </a:cubicBezTo>
                  <a:cubicBezTo>
                    <a:pt x="197" y="438"/>
                    <a:pt x="198" y="437"/>
                    <a:pt x="198" y="437"/>
                  </a:cubicBezTo>
                  <a:moveTo>
                    <a:pt x="242" y="411"/>
                  </a:moveTo>
                  <a:cubicBezTo>
                    <a:pt x="240" y="412"/>
                    <a:pt x="238" y="414"/>
                    <a:pt x="236" y="415"/>
                  </a:cubicBezTo>
                  <a:cubicBezTo>
                    <a:pt x="234" y="416"/>
                    <a:pt x="232" y="418"/>
                    <a:pt x="230" y="419"/>
                  </a:cubicBezTo>
                  <a:cubicBezTo>
                    <a:pt x="232" y="418"/>
                    <a:pt x="234" y="417"/>
                    <a:pt x="236" y="415"/>
                  </a:cubicBezTo>
                  <a:cubicBezTo>
                    <a:pt x="238" y="414"/>
                    <a:pt x="240" y="413"/>
                    <a:pt x="242" y="411"/>
                  </a:cubicBezTo>
                  <a:moveTo>
                    <a:pt x="293" y="342"/>
                  </a:moveTo>
                  <a:cubicBezTo>
                    <a:pt x="293" y="343"/>
                    <a:pt x="292" y="344"/>
                    <a:pt x="292" y="345"/>
                  </a:cubicBezTo>
                  <a:cubicBezTo>
                    <a:pt x="285" y="360"/>
                    <a:pt x="276" y="374"/>
                    <a:pt x="266" y="387"/>
                  </a:cubicBezTo>
                  <a:cubicBezTo>
                    <a:pt x="261" y="393"/>
                    <a:pt x="255" y="398"/>
                    <a:pt x="250" y="403"/>
                  </a:cubicBezTo>
                  <a:cubicBezTo>
                    <a:pt x="255" y="398"/>
                    <a:pt x="260" y="393"/>
                    <a:pt x="265" y="388"/>
                  </a:cubicBezTo>
                  <a:cubicBezTo>
                    <a:pt x="276" y="374"/>
                    <a:pt x="285" y="360"/>
                    <a:pt x="292" y="343"/>
                  </a:cubicBezTo>
                  <a:cubicBezTo>
                    <a:pt x="293" y="343"/>
                    <a:pt x="293" y="342"/>
                    <a:pt x="293" y="342"/>
                  </a:cubicBezTo>
                  <a:moveTo>
                    <a:pt x="304" y="306"/>
                  </a:moveTo>
                  <a:cubicBezTo>
                    <a:pt x="303" y="311"/>
                    <a:pt x="302" y="316"/>
                    <a:pt x="300" y="321"/>
                  </a:cubicBezTo>
                  <a:cubicBezTo>
                    <a:pt x="300" y="322"/>
                    <a:pt x="300" y="323"/>
                    <a:pt x="299" y="325"/>
                  </a:cubicBezTo>
                  <a:cubicBezTo>
                    <a:pt x="301" y="318"/>
                    <a:pt x="303" y="312"/>
                    <a:pt x="304" y="306"/>
                  </a:cubicBezTo>
                  <a:moveTo>
                    <a:pt x="306" y="251"/>
                  </a:moveTo>
                  <a:cubicBezTo>
                    <a:pt x="306" y="259"/>
                    <a:pt x="306" y="266"/>
                    <a:pt x="306" y="274"/>
                  </a:cubicBezTo>
                  <a:cubicBezTo>
                    <a:pt x="306" y="278"/>
                    <a:pt x="306" y="282"/>
                    <a:pt x="306" y="286"/>
                  </a:cubicBezTo>
                  <a:cubicBezTo>
                    <a:pt x="306" y="284"/>
                    <a:pt x="306" y="283"/>
                    <a:pt x="306" y="281"/>
                  </a:cubicBezTo>
                  <a:cubicBezTo>
                    <a:pt x="307" y="277"/>
                    <a:pt x="306" y="274"/>
                    <a:pt x="306" y="270"/>
                  </a:cubicBezTo>
                  <a:cubicBezTo>
                    <a:pt x="307" y="270"/>
                    <a:pt x="307" y="270"/>
                    <a:pt x="307" y="270"/>
                  </a:cubicBezTo>
                  <a:cubicBezTo>
                    <a:pt x="306" y="264"/>
                    <a:pt x="307" y="258"/>
                    <a:pt x="306" y="252"/>
                  </a:cubicBezTo>
                  <a:cubicBezTo>
                    <a:pt x="306" y="252"/>
                    <a:pt x="306" y="252"/>
                    <a:pt x="306" y="251"/>
                  </a:cubicBezTo>
                  <a:moveTo>
                    <a:pt x="303" y="223"/>
                  </a:moveTo>
                  <a:cubicBezTo>
                    <a:pt x="303" y="225"/>
                    <a:pt x="303" y="227"/>
                    <a:pt x="304" y="229"/>
                  </a:cubicBezTo>
                  <a:cubicBezTo>
                    <a:pt x="304" y="234"/>
                    <a:pt x="304" y="240"/>
                    <a:pt x="305" y="245"/>
                  </a:cubicBezTo>
                  <a:cubicBezTo>
                    <a:pt x="305" y="246"/>
                    <a:pt x="305" y="247"/>
                    <a:pt x="305" y="247"/>
                  </a:cubicBezTo>
                  <a:cubicBezTo>
                    <a:pt x="305" y="240"/>
                    <a:pt x="305" y="233"/>
                    <a:pt x="303" y="226"/>
                  </a:cubicBezTo>
                  <a:cubicBezTo>
                    <a:pt x="303" y="225"/>
                    <a:pt x="303" y="224"/>
                    <a:pt x="303" y="223"/>
                  </a:cubicBezTo>
                  <a:moveTo>
                    <a:pt x="300" y="206"/>
                  </a:moveTo>
                  <a:cubicBezTo>
                    <a:pt x="301" y="211"/>
                    <a:pt x="302" y="215"/>
                    <a:pt x="302" y="220"/>
                  </a:cubicBezTo>
                  <a:cubicBezTo>
                    <a:pt x="302" y="217"/>
                    <a:pt x="302" y="215"/>
                    <a:pt x="301" y="212"/>
                  </a:cubicBezTo>
                  <a:cubicBezTo>
                    <a:pt x="300" y="210"/>
                    <a:pt x="300" y="208"/>
                    <a:pt x="300" y="206"/>
                  </a:cubicBezTo>
                  <a:moveTo>
                    <a:pt x="272" y="141"/>
                  </a:moveTo>
                  <a:cubicBezTo>
                    <a:pt x="274" y="143"/>
                    <a:pt x="275" y="145"/>
                    <a:pt x="276" y="146"/>
                  </a:cubicBezTo>
                  <a:cubicBezTo>
                    <a:pt x="275" y="146"/>
                    <a:pt x="275" y="146"/>
                    <a:pt x="275" y="145"/>
                  </a:cubicBezTo>
                  <a:cubicBezTo>
                    <a:pt x="274" y="144"/>
                    <a:pt x="273" y="143"/>
                    <a:pt x="272" y="141"/>
                  </a:cubicBezTo>
                  <a:moveTo>
                    <a:pt x="231" y="92"/>
                  </a:moveTo>
                  <a:cubicBezTo>
                    <a:pt x="234" y="95"/>
                    <a:pt x="237" y="98"/>
                    <a:pt x="240" y="101"/>
                  </a:cubicBezTo>
                  <a:cubicBezTo>
                    <a:pt x="248" y="109"/>
                    <a:pt x="256" y="117"/>
                    <a:pt x="262" y="126"/>
                  </a:cubicBezTo>
                  <a:cubicBezTo>
                    <a:pt x="253" y="114"/>
                    <a:pt x="243" y="103"/>
                    <a:pt x="231" y="92"/>
                  </a:cubicBezTo>
                  <a:moveTo>
                    <a:pt x="112" y="0"/>
                  </a:moveTo>
                  <a:cubicBezTo>
                    <a:pt x="114" y="2"/>
                    <a:pt x="116" y="4"/>
                    <a:pt x="118" y="5"/>
                  </a:cubicBezTo>
                  <a:cubicBezTo>
                    <a:pt x="116" y="4"/>
                    <a:pt x="114" y="2"/>
                    <a:pt x="113" y="1"/>
                  </a:cubicBezTo>
                  <a:cubicBezTo>
                    <a:pt x="112" y="0"/>
                    <a:pt x="112" y="0"/>
                    <a:pt x="112" y="0"/>
                  </a:cubicBezTo>
                </a:path>
              </a:pathLst>
            </a:custGeom>
            <a:solidFill>
              <a:srgbClr val="E8E3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3" name="Freeform 116"/>
            <p:cNvSpPr>
              <a:spLocks/>
            </p:cNvSpPr>
            <p:nvPr/>
          </p:nvSpPr>
          <p:spPr bwMode="auto">
            <a:xfrm>
              <a:off x="8897756" y="5600700"/>
              <a:ext cx="806450" cy="1241425"/>
            </a:xfrm>
            <a:custGeom>
              <a:avLst/>
              <a:gdLst>
                <a:gd name="T0" fmla="*/ 108 w 306"/>
                <a:gd name="T1" fmla="*/ 0 h 470"/>
                <a:gd name="T2" fmla="*/ 107 w 306"/>
                <a:gd name="T3" fmla="*/ 3 h 470"/>
                <a:gd name="T4" fmla="*/ 123 w 306"/>
                <a:gd name="T5" fmla="*/ 34 h 470"/>
                <a:gd name="T6" fmla="*/ 173 w 306"/>
                <a:gd name="T7" fmla="*/ 90 h 470"/>
                <a:gd name="T8" fmla="*/ 209 w 306"/>
                <a:gd name="T9" fmla="*/ 128 h 470"/>
                <a:gd name="T10" fmla="*/ 256 w 306"/>
                <a:gd name="T11" fmla="*/ 212 h 470"/>
                <a:gd name="T12" fmla="*/ 263 w 306"/>
                <a:gd name="T13" fmla="*/ 260 h 470"/>
                <a:gd name="T14" fmla="*/ 264 w 306"/>
                <a:gd name="T15" fmla="*/ 280 h 470"/>
                <a:gd name="T16" fmla="*/ 253 w 306"/>
                <a:gd name="T17" fmla="*/ 337 h 470"/>
                <a:gd name="T18" fmla="*/ 221 w 306"/>
                <a:gd name="T19" fmla="*/ 387 h 470"/>
                <a:gd name="T20" fmla="*/ 199 w 306"/>
                <a:gd name="T21" fmla="*/ 405 h 470"/>
                <a:gd name="T22" fmla="*/ 114 w 306"/>
                <a:gd name="T23" fmla="*/ 434 h 470"/>
                <a:gd name="T24" fmla="*/ 80 w 306"/>
                <a:gd name="T25" fmla="*/ 439 h 470"/>
                <a:gd name="T26" fmla="*/ 55 w 306"/>
                <a:gd name="T27" fmla="*/ 440 h 470"/>
                <a:gd name="T28" fmla="*/ 33 w 306"/>
                <a:gd name="T29" fmla="*/ 438 h 470"/>
                <a:gd name="T30" fmla="*/ 26 w 306"/>
                <a:gd name="T31" fmla="*/ 439 h 470"/>
                <a:gd name="T32" fmla="*/ 16 w 306"/>
                <a:gd name="T33" fmla="*/ 444 h 470"/>
                <a:gd name="T34" fmla="*/ 1 w 306"/>
                <a:gd name="T35" fmla="*/ 458 h 470"/>
                <a:gd name="T36" fmla="*/ 0 w 306"/>
                <a:gd name="T37" fmla="*/ 459 h 470"/>
                <a:gd name="T38" fmla="*/ 1 w 306"/>
                <a:gd name="T39" fmla="*/ 461 h 470"/>
                <a:gd name="T40" fmla="*/ 5 w 306"/>
                <a:gd name="T41" fmla="*/ 464 h 470"/>
                <a:gd name="T42" fmla="*/ 31 w 306"/>
                <a:gd name="T43" fmla="*/ 468 h 470"/>
                <a:gd name="T44" fmla="*/ 33 w 306"/>
                <a:gd name="T45" fmla="*/ 469 h 470"/>
                <a:gd name="T46" fmla="*/ 45 w 306"/>
                <a:gd name="T47" fmla="*/ 469 h 470"/>
                <a:gd name="T48" fmla="*/ 56 w 306"/>
                <a:gd name="T49" fmla="*/ 469 h 470"/>
                <a:gd name="T50" fmla="*/ 65 w 306"/>
                <a:gd name="T51" fmla="*/ 469 h 470"/>
                <a:gd name="T52" fmla="*/ 65 w 306"/>
                <a:gd name="T53" fmla="*/ 469 h 470"/>
                <a:gd name="T54" fmla="*/ 78 w 306"/>
                <a:gd name="T55" fmla="*/ 468 h 470"/>
                <a:gd name="T56" fmla="*/ 95 w 306"/>
                <a:gd name="T57" fmla="*/ 467 h 470"/>
                <a:gd name="T58" fmla="*/ 107 w 306"/>
                <a:gd name="T59" fmla="*/ 465 h 470"/>
                <a:gd name="T60" fmla="*/ 184 w 306"/>
                <a:gd name="T61" fmla="*/ 446 h 470"/>
                <a:gd name="T62" fmla="*/ 184 w 306"/>
                <a:gd name="T63" fmla="*/ 446 h 470"/>
                <a:gd name="T64" fmla="*/ 198 w 306"/>
                <a:gd name="T65" fmla="*/ 440 h 470"/>
                <a:gd name="T66" fmla="*/ 236 w 306"/>
                <a:gd name="T67" fmla="*/ 418 h 470"/>
                <a:gd name="T68" fmla="*/ 249 w 306"/>
                <a:gd name="T69" fmla="*/ 407 h 470"/>
                <a:gd name="T70" fmla="*/ 266 w 306"/>
                <a:gd name="T71" fmla="*/ 390 h 470"/>
                <a:gd name="T72" fmla="*/ 293 w 306"/>
                <a:gd name="T73" fmla="*/ 345 h 470"/>
                <a:gd name="T74" fmla="*/ 300 w 306"/>
                <a:gd name="T75" fmla="*/ 324 h 470"/>
                <a:gd name="T76" fmla="*/ 304 w 306"/>
                <a:gd name="T77" fmla="*/ 308 h 470"/>
                <a:gd name="T78" fmla="*/ 306 w 306"/>
                <a:gd name="T79" fmla="*/ 289 h 470"/>
                <a:gd name="T80" fmla="*/ 306 w 306"/>
                <a:gd name="T81" fmla="*/ 254 h 470"/>
                <a:gd name="T82" fmla="*/ 305 w 306"/>
                <a:gd name="T83" fmla="*/ 248 h 470"/>
                <a:gd name="T84" fmla="*/ 303 w 306"/>
                <a:gd name="T85" fmla="*/ 226 h 470"/>
                <a:gd name="T86" fmla="*/ 300 w 306"/>
                <a:gd name="T87" fmla="*/ 209 h 470"/>
                <a:gd name="T88" fmla="*/ 276 w 306"/>
                <a:gd name="T89" fmla="*/ 149 h 470"/>
                <a:gd name="T90" fmla="*/ 263 w 306"/>
                <a:gd name="T91" fmla="*/ 131 h 470"/>
                <a:gd name="T92" fmla="*/ 240 w 306"/>
                <a:gd name="T93" fmla="*/ 104 h 470"/>
                <a:gd name="T94" fmla="*/ 231 w 306"/>
                <a:gd name="T95" fmla="*/ 95 h 470"/>
                <a:gd name="T96" fmla="*/ 152 w 306"/>
                <a:gd name="T97" fmla="*/ 33 h 470"/>
                <a:gd name="T98" fmla="*/ 118 w 306"/>
                <a:gd name="T99" fmla="*/ 8 h 470"/>
                <a:gd name="T100" fmla="*/ 108 w 306"/>
                <a:gd name="T101" fmla="*/ 0 h 4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06" h="470">
                  <a:moveTo>
                    <a:pt x="108" y="0"/>
                  </a:moveTo>
                  <a:cubicBezTo>
                    <a:pt x="108" y="0"/>
                    <a:pt x="108" y="0"/>
                    <a:pt x="108" y="0"/>
                  </a:cubicBezTo>
                  <a:cubicBezTo>
                    <a:pt x="107" y="1"/>
                    <a:pt x="107" y="1"/>
                    <a:pt x="107" y="1"/>
                  </a:cubicBezTo>
                  <a:cubicBezTo>
                    <a:pt x="106" y="2"/>
                    <a:pt x="106" y="3"/>
                    <a:pt x="107" y="3"/>
                  </a:cubicBezTo>
                  <a:cubicBezTo>
                    <a:pt x="109" y="10"/>
                    <a:pt x="111" y="16"/>
                    <a:pt x="115" y="22"/>
                  </a:cubicBezTo>
                  <a:cubicBezTo>
                    <a:pt x="118" y="26"/>
                    <a:pt x="121" y="30"/>
                    <a:pt x="123" y="34"/>
                  </a:cubicBezTo>
                  <a:cubicBezTo>
                    <a:pt x="130" y="45"/>
                    <a:pt x="138" y="54"/>
                    <a:pt x="147" y="63"/>
                  </a:cubicBezTo>
                  <a:cubicBezTo>
                    <a:pt x="155" y="72"/>
                    <a:pt x="164" y="81"/>
                    <a:pt x="173" y="90"/>
                  </a:cubicBezTo>
                  <a:cubicBezTo>
                    <a:pt x="185" y="102"/>
                    <a:pt x="197" y="114"/>
                    <a:pt x="208" y="127"/>
                  </a:cubicBezTo>
                  <a:cubicBezTo>
                    <a:pt x="209" y="127"/>
                    <a:pt x="209" y="127"/>
                    <a:pt x="209" y="128"/>
                  </a:cubicBezTo>
                  <a:cubicBezTo>
                    <a:pt x="223" y="145"/>
                    <a:pt x="235" y="162"/>
                    <a:pt x="244" y="182"/>
                  </a:cubicBezTo>
                  <a:cubicBezTo>
                    <a:pt x="249" y="192"/>
                    <a:pt x="253" y="202"/>
                    <a:pt x="256" y="212"/>
                  </a:cubicBezTo>
                  <a:cubicBezTo>
                    <a:pt x="258" y="220"/>
                    <a:pt x="260" y="229"/>
                    <a:pt x="261" y="237"/>
                  </a:cubicBezTo>
                  <a:cubicBezTo>
                    <a:pt x="262" y="245"/>
                    <a:pt x="264" y="253"/>
                    <a:pt x="263" y="260"/>
                  </a:cubicBezTo>
                  <a:cubicBezTo>
                    <a:pt x="263" y="262"/>
                    <a:pt x="264" y="264"/>
                    <a:pt x="264" y="266"/>
                  </a:cubicBezTo>
                  <a:cubicBezTo>
                    <a:pt x="265" y="271"/>
                    <a:pt x="265" y="275"/>
                    <a:pt x="264" y="280"/>
                  </a:cubicBezTo>
                  <a:cubicBezTo>
                    <a:pt x="263" y="287"/>
                    <a:pt x="263" y="295"/>
                    <a:pt x="262" y="302"/>
                  </a:cubicBezTo>
                  <a:cubicBezTo>
                    <a:pt x="260" y="314"/>
                    <a:pt x="257" y="325"/>
                    <a:pt x="253" y="337"/>
                  </a:cubicBezTo>
                  <a:cubicBezTo>
                    <a:pt x="251" y="343"/>
                    <a:pt x="247" y="349"/>
                    <a:pt x="244" y="355"/>
                  </a:cubicBezTo>
                  <a:cubicBezTo>
                    <a:pt x="238" y="367"/>
                    <a:pt x="231" y="378"/>
                    <a:pt x="221" y="387"/>
                  </a:cubicBezTo>
                  <a:cubicBezTo>
                    <a:pt x="220" y="389"/>
                    <a:pt x="218" y="390"/>
                    <a:pt x="217" y="392"/>
                  </a:cubicBezTo>
                  <a:cubicBezTo>
                    <a:pt x="211" y="397"/>
                    <a:pt x="205" y="401"/>
                    <a:pt x="199" y="405"/>
                  </a:cubicBezTo>
                  <a:cubicBezTo>
                    <a:pt x="185" y="415"/>
                    <a:pt x="169" y="421"/>
                    <a:pt x="153" y="425"/>
                  </a:cubicBezTo>
                  <a:cubicBezTo>
                    <a:pt x="140" y="429"/>
                    <a:pt x="127" y="432"/>
                    <a:pt x="114" y="434"/>
                  </a:cubicBezTo>
                  <a:cubicBezTo>
                    <a:pt x="104" y="435"/>
                    <a:pt x="95" y="437"/>
                    <a:pt x="85" y="438"/>
                  </a:cubicBezTo>
                  <a:cubicBezTo>
                    <a:pt x="83" y="438"/>
                    <a:pt x="82" y="438"/>
                    <a:pt x="80" y="439"/>
                  </a:cubicBezTo>
                  <a:cubicBezTo>
                    <a:pt x="78" y="439"/>
                    <a:pt x="76" y="439"/>
                    <a:pt x="74" y="439"/>
                  </a:cubicBezTo>
                  <a:cubicBezTo>
                    <a:pt x="67" y="439"/>
                    <a:pt x="61" y="440"/>
                    <a:pt x="55" y="440"/>
                  </a:cubicBezTo>
                  <a:cubicBezTo>
                    <a:pt x="50" y="440"/>
                    <a:pt x="45" y="440"/>
                    <a:pt x="40" y="439"/>
                  </a:cubicBezTo>
                  <a:cubicBezTo>
                    <a:pt x="37" y="439"/>
                    <a:pt x="35" y="439"/>
                    <a:pt x="33" y="438"/>
                  </a:cubicBezTo>
                  <a:cubicBezTo>
                    <a:pt x="32" y="438"/>
                    <a:pt x="31" y="438"/>
                    <a:pt x="30" y="438"/>
                  </a:cubicBezTo>
                  <a:cubicBezTo>
                    <a:pt x="29" y="438"/>
                    <a:pt x="27" y="438"/>
                    <a:pt x="26" y="439"/>
                  </a:cubicBezTo>
                  <a:cubicBezTo>
                    <a:pt x="24" y="440"/>
                    <a:pt x="22" y="440"/>
                    <a:pt x="20" y="441"/>
                  </a:cubicBezTo>
                  <a:cubicBezTo>
                    <a:pt x="18" y="442"/>
                    <a:pt x="17" y="443"/>
                    <a:pt x="16" y="444"/>
                  </a:cubicBezTo>
                  <a:cubicBezTo>
                    <a:pt x="10" y="448"/>
                    <a:pt x="5" y="453"/>
                    <a:pt x="1" y="458"/>
                  </a:cubicBezTo>
                  <a:cubicBezTo>
                    <a:pt x="1" y="458"/>
                    <a:pt x="1" y="458"/>
                    <a:pt x="1" y="458"/>
                  </a:cubicBezTo>
                  <a:cubicBezTo>
                    <a:pt x="1" y="459"/>
                    <a:pt x="1" y="459"/>
                    <a:pt x="1" y="459"/>
                  </a:cubicBezTo>
                  <a:cubicBezTo>
                    <a:pt x="1" y="459"/>
                    <a:pt x="1" y="459"/>
                    <a:pt x="0" y="459"/>
                  </a:cubicBezTo>
                  <a:cubicBezTo>
                    <a:pt x="0" y="459"/>
                    <a:pt x="0" y="460"/>
                    <a:pt x="0" y="460"/>
                  </a:cubicBezTo>
                  <a:cubicBezTo>
                    <a:pt x="0" y="460"/>
                    <a:pt x="0" y="461"/>
                    <a:pt x="1" y="461"/>
                  </a:cubicBezTo>
                  <a:cubicBezTo>
                    <a:pt x="2" y="462"/>
                    <a:pt x="3" y="463"/>
                    <a:pt x="5" y="463"/>
                  </a:cubicBezTo>
                  <a:cubicBezTo>
                    <a:pt x="5" y="464"/>
                    <a:pt x="5" y="464"/>
                    <a:pt x="5" y="464"/>
                  </a:cubicBezTo>
                  <a:cubicBezTo>
                    <a:pt x="11" y="465"/>
                    <a:pt x="17" y="467"/>
                    <a:pt x="23" y="468"/>
                  </a:cubicBezTo>
                  <a:cubicBezTo>
                    <a:pt x="26" y="468"/>
                    <a:pt x="28" y="468"/>
                    <a:pt x="31" y="468"/>
                  </a:cubicBezTo>
                  <a:cubicBezTo>
                    <a:pt x="32" y="468"/>
                    <a:pt x="32" y="469"/>
                    <a:pt x="33" y="469"/>
                  </a:cubicBezTo>
                  <a:cubicBezTo>
                    <a:pt x="33" y="469"/>
                    <a:pt x="33" y="469"/>
                    <a:pt x="33" y="469"/>
                  </a:cubicBezTo>
                  <a:cubicBezTo>
                    <a:pt x="37" y="469"/>
                    <a:pt x="41" y="469"/>
                    <a:pt x="44" y="469"/>
                  </a:cubicBezTo>
                  <a:cubicBezTo>
                    <a:pt x="45" y="469"/>
                    <a:pt x="45" y="469"/>
                    <a:pt x="45" y="469"/>
                  </a:cubicBezTo>
                  <a:cubicBezTo>
                    <a:pt x="47" y="470"/>
                    <a:pt x="48" y="470"/>
                    <a:pt x="49" y="470"/>
                  </a:cubicBezTo>
                  <a:cubicBezTo>
                    <a:pt x="51" y="470"/>
                    <a:pt x="54" y="469"/>
                    <a:pt x="56" y="469"/>
                  </a:cubicBezTo>
                  <a:cubicBezTo>
                    <a:pt x="58" y="469"/>
                    <a:pt x="60" y="469"/>
                    <a:pt x="62" y="469"/>
                  </a:cubicBezTo>
                  <a:cubicBezTo>
                    <a:pt x="63" y="469"/>
                    <a:pt x="64" y="469"/>
                    <a:pt x="65" y="469"/>
                  </a:cubicBezTo>
                  <a:cubicBezTo>
                    <a:pt x="65" y="469"/>
                    <a:pt x="65" y="469"/>
                    <a:pt x="65" y="469"/>
                  </a:cubicBezTo>
                  <a:cubicBezTo>
                    <a:pt x="65" y="469"/>
                    <a:pt x="65" y="469"/>
                    <a:pt x="65" y="469"/>
                  </a:cubicBezTo>
                  <a:cubicBezTo>
                    <a:pt x="69" y="469"/>
                    <a:pt x="72" y="469"/>
                    <a:pt x="75" y="468"/>
                  </a:cubicBezTo>
                  <a:cubicBezTo>
                    <a:pt x="76" y="468"/>
                    <a:pt x="77" y="468"/>
                    <a:pt x="78" y="468"/>
                  </a:cubicBezTo>
                  <a:cubicBezTo>
                    <a:pt x="84" y="468"/>
                    <a:pt x="89" y="467"/>
                    <a:pt x="95" y="467"/>
                  </a:cubicBezTo>
                  <a:cubicBezTo>
                    <a:pt x="95" y="467"/>
                    <a:pt x="95" y="467"/>
                    <a:pt x="95" y="467"/>
                  </a:cubicBezTo>
                  <a:cubicBezTo>
                    <a:pt x="97" y="467"/>
                    <a:pt x="99" y="467"/>
                    <a:pt x="101" y="466"/>
                  </a:cubicBezTo>
                  <a:cubicBezTo>
                    <a:pt x="103" y="466"/>
                    <a:pt x="105" y="466"/>
                    <a:pt x="107" y="465"/>
                  </a:cubicBezTo>
                  <a:cubicBezTo>
                    <a:pt x="115" y="464"/>
                    <a:pt x="124" y="463"/>
                    <a:pt x="132" y="461"/>
                  </a:cubicBezTo>
                  <a:cubicBezTo>
                    <a:pt x="150" y="457"/>
                    <a:pt x="167" y="452"/>
                    <a:pt x="184" y="446"/>
                  </a:cubicBezTo>
                  <a:cubicBezTo>
                    <a:pt x="184" y="446"/>
                    <a:pt x="184" y="446"/>
                    <a:pt x="184" y="446"/>
                  </a:cubicBezTo>
                  <a:cubicBezTo>
                    <a:pt x="184" y="446"/>
                    <a:pt x="184" y="446"/>
                    <a:pt x="184" y="446"/>
                  </a:cubicBezTo>
                  <a:cubicBezTo>
                    <a:pt x="189" y="444"/>
                    <a:pt x="193" y="442"/>
                    <a:pt x="197" y="441"/>
                  </a:cubicBezTo>
                  <a:cubicBezTo>
                    <a:pt x="197" y="441"/>
                    <a:pt x="198" y="440"/>
                    <a:pt x="198" y="440"/>
                  </a:cubicBezTo>
                  <a:cubicBezTo>
                    <a:pt x="209" y="435"/>
                    <a:pt x="220" y="429"/>
                    <a:pt x="230" y="422"/>
                  </a:cubicBezTo>
                  <a:cubicBezTo>
                    <a:pt x="232" y="421"/>
                    <a:pt x="234" y="419"/>
                    <a:pt x="236" y="418"/>
                  </a:cubicBezTo>
                  <a:cubicBezTo>
                    <a:pt x="238" y="417"/>
                    <a:pt x="240" y="415"/>
                    <a:pt x="242" y="414"/>
                  </a:cubicBezTo>
                  <a:cubicBezTo>
                    <a:pt x="244" y="412"/>
                    <a:pt x="247" y="410"/>
                    <a:pt x="249" y="407"/>
                  </a:cubicBezTo>
                  <a:cubicBezTo>
                    <a:pt x="249" y="407"/>
                    <a:pt x="250" y="407"/>
                    <a:pt x="250" y="406"/>
                  </a:cubicBezTo>
                  <a:cubicBezTo>
                    <a:pt x="255" y="401"/>
                    <a:pt x="261" y="396"/>
                    <a:pt x="266" y="390"/>
                  </a:cubicBezTo>
                  <a:cubicBezTo>
                    <a:pt x="276" y="377"/>
                    <a:pt x="285" y="363"/>
                    <a:pt x="292" y="348"/>
                  </a:cubicBezTo>
                  <a:cubicBezTo>
                    <a:pt x="292" y="347"/>
                    <a:pt x="293" y="346"/>
                    <a:pt x="293" y="345"/>
                  </a:cubicBezTo>
                  <a:cubicBezTo>
                    <a:pt x="296" y="339"/>
                    <a:pt x="298" y="333"/>
                    <a:pt x="299" y="328"/>
                  </a:cubicBezTo>
                  <a:cubicBezTo>
                    <a:pt x="300" y="326"/>
                    <a:pt x="300" y="325"/>
                    <a:pt x="300" y="324"/>
                  </a:cubicBezTo>
                  <a:cubicBezTo>
                    <a:pt x="302" y="319"/>
                    <a:pt x="303" y="314"/>
                    <a:pt x="304" y="309"/>
                  </a:cubicBezTo>
                  <a:cubicBezTo>
                    <a:pt x="304" y="309"/>
                    <a:pt x="304" y="309"/>
                    <a:pt x="304" y="308"/>
                  </a:cubicBezTo>
                  <a:cubicBezTo>
                    <a:pt x="304" y="304"/>
                    <a:pt x="305" y="299"/>
                    <a:pt x="306" y="294"/>
                  </a:cubicBezTo>
                  <a:cubicBezTo>
                    <a:pt x="306" y="292"/>
                    <a:pt x="306" y="291"/>
                    <a:pt x="306" y="289"/>
                  </a:cubicBezTo>
                  <a:cubicBezTo>
                    <a:pt x="306" y="285"/>
                    <a:pt x="306" y="281"/>
                    <a:pt x="306" y="277"/>
                  </a:cubicBezTo>
                  <a:cubicBezTo>
                    <a:pt x="306" y="269"/>
                    <a:pt x="306" y="262"/>
                    <a:pt x="306" y="254"/>
                  </a:cubicBezTo>
                  <a:cubicBezTo>
                    <a:pt x="306" y="253"/>
                    <a:pt x="306" y="252"/>
                    <a:pt x="305" y="250"/>
                  </a:cubicBezTo>
                  <a:cubicBezTo>
                    <a:pt x="305" y="250"/>
                    <a:pt x="305" y="249"/>
                    <a:pt x="305" y="248"/>
                  </a:cubicBezTo>
                  <a:cubicBezTo>
                    <a:pt x="304" y="243"/>
                    <a:pt x="304" y="237"/>
                    <a:pt x="304" y="232"/>
                  </a:cubicBezTo>
                  <a:cubicBezTo>
                    <a:pt x="303" y="230"/>
                    <a:pt x="303" y="228"/>
                    <a:pt x="303" y="226"/>
                  </a:cubicBezTo>
                  <a:cubicBezTo>
                    <a:pt x="303" y="225"/>
                    <a:pt x="303" y="224"/>
                    <a:pt x="302" y="223"/>
                  </a:cubicBezTo>
                  <a:cubicBezTo>
                    <a:pt x="302" y="218"/>
                    <a:pt x="301" y="214"/>
                    <a:pt x="300" y="209"/>
                  </a:cubicBezTo>
                  <a:cubicBezTo>
                    <a:pt x="297" y="196"/>
                    <a:pt x="293" y="185"/>
                    <a:pt x="288" y="173"/>
                  </a:cubicBezTo>
                  <a:cubicBezTo>
                    <a:pt x="284" y="165"/>
                    <a:pt x="280" y="157"/>
                    <a:pt x="276" y="149"/>
                  </a:cubicBezTo>
                  <a:cubicBezTo>
                    <a:pt x="275" y="148"/>
                    <a:pt x="274" y="146"/>
                    <a:pt x="272" y="144"/>
                  </a:cubicBezTo>
                  <a:cubicBezTo>
                    <a:pt x="270" y="140"/>
                    <a:pt x="267" y="136"/>
                    <a:pt x="263" y="131"/>
                  </a:cubicBezTo>
                  <a:cubicBezTo>
                    <a:pt x="263" y="131"/>
                    <a:pt x="263" y="130"/>
                    <a:pt x="262" y="129"/>
                  </a:cubicBezTo>
                  <a:cubicBezTo>
                    <a:pt x="256" y="120"/>
                    <a:pt x="248" y="112"/>
                    <a:pt x="240" y="104"/>
                  </a:cubicBezTo>
                  <a:cubicBezTo>
                    <a:pt x="237" y="101"/>
                    <a:pt x="234" y="98"/>
                    <a:pt x="231" y="95"/>
                  </a:cubicBezTo>
                  <a:cubicBezTo>
                    <a:pt x="231" y="95"/>
                    <a:pt x="231" y="95"/>
                    <a:pt x="231" y="95"/>
                  </a:cubicBezTo>
                  <a:cubicBezTo>
                    <a:pt x="223" y="88"/>
                    <a:pt x="214" y="81"/>
                    <a:pt x="206" y="74"/>
                  </a:cubicBezTo>
                  <a:cubicBezTo>
                    <a:pt x="188" y="60"/>
                    <a:pt x="170" y="46"/>
                    <a:pt x="152" y="33"/>
                  </a:cubicBezTo>
                  <a:cubicBezTo>
                    <a:pt x="146" y="29"/>
                    <a:pt x="140" y="25"/>
                    <a:pt x="134" y="21"/>
                  </a:cubicBezTo>
                  <a:cubicBezTo>
                    <a:pt x="129" y="17"/>
                    <a:pt x="123" y="13"/>
                    <a:pt x="118" y="8"/>
                  </a:cubicBezTo>
                  <a:cubicBezTo>
                    <a:pt x="116" y="7"/>
                    <a:pt x="114" y="5"/>
                    <a:pt x="112" y="3"/>
                  </a:cubicBezTo>
                  <a:cubicBezTo>
                    <a:pt x="111" y="2"/>
                    <a:pt x="109" y="1"/>
                    <a:pt x="108" y="0"/>
                  </a:cubicBezTo>
                </a:path>
              </a:pathLst>
            </a:custGeom>
            <a:solidFill>
              <a:srgbClr val="CEC0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4" name="Freeform 117"/>
            <p:cNvSpPr>
              <a:spLocks noEditPoints="1"/>
            </p:cNvSpPr>
            <p:nvPr/>
          </p:nvSpPr>
          <p:spPr bwMode="auto">
            <a:xfrm>
              <a:off x="9116831" y="5954713"/>
              <a:ext cx="63500" cy="57150"/>
            </a:xfrm>
            <a:custGeom>
              <a:avLst/>
              <a:gdLst>
                <a:gd name="T0" fmla="*/ 9 w 24"/>
                <a:gd name="T1" fmla="*/ 14 h 22"/>
                <a:gd name="T2" fmla="*/ 2 w 24"/>
                <a:gd name="T3" fmla="*/ 20 h 22"/>
                <a:gd name="T4" fmla="*/ 0 w 24"/>
                <a:gd name="T5" fmla="*/ 22 h 22"/>
                <a:gd name="T6" fmla="*/ 2 w 24"/>
                <a:gd name="T7" fmla="*/ 20 h 22"/>
                <a:gd name="T8" fmla="*/ 9 w 24"/>
                <a:gd name="T9" fmla="*/ 14 h 22"/>
                <a:gd name="T10" fmla="*/ 24 w 24"/>
                <a:gd name="T11" fmla="*/ 0 h 22"/>
                <a:gd name="T12" fmla="*/ 22 w 24"/>
                <a:gd name="T13" fmla="*/ 2 h 22"/>
                <a:gd name="T14" fmla="*/ 18 w 24"/>
                <a:gd name="T15" fmla="*/ 6 h 22"/>
                <a:gd name="T16" fmla="*/ 24 w 24"/>
                <a:gd name="T17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22">
                  <a:moveTo>
                    <a:pt x="9" y="14"/>
                  </a:moveTo>
                  <a:cubicBezTo>
                    <a:pt x="7" y="16"/>
                    <a:pt x="5" y="18"/>
                    <a:pt x="2" y="20"/>
                  </a:cubicBezTo>
                  <a:cubicBezTo>
                    <a:pt x="2" y="20"/>
                    <a:pt x="1" y="21"/>
                    <a:pt x="0" y="22"/>
                  </a:cubicBezTo>
                  <a:cubicBezTo>
                    <a:pt x="1" y="21"/>
                    <a:pt x="1" y="21"/>
                    <a:pt x="2" y="20"/>
                  </a:cubicBezTo>
                  <a:cubicBezTo>
                    <a:pt x="4" y="18"/>
                    <a:pt x="7" y="16"/>
                    <a:pt x="9" y="14"/>
                  </a:cubicBezTo>
                  <a:moveTo>
                    <a:pt x="24" y="0"/>
                  </a:moveTo>
                  <a:cubicBezTo>
                    <a:pt x="23" y="1"/>
                    <a:pt x="23" y="2"/>
                    <a:pt x="22" y="2"/>
                  </a:cubicBezTo>
                  <a:cubicBezTo>
                    <a:pt x="21" y="3"/>
                    <a:pt x="20" y="5"/>
                    <a:pt x="18" y="6"/>
                  </a:cubicBezTo>
                  <a:cubicBezTo>
                    <a:pt x="20" y="4"/>
                    <a:pt x="22" y="2"/>
                    <a:pt x="24" y="0"/>
                  </a:cubicBezTo>
                </a:path>
              </a:pathLst>
            </a:custGeom>
            <a:solidFill>
              <a:srgbClr val="E8E3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5" name="Freeform 118"/>
            <p:cNvSpPr>
              <a:spLocks noEditPoints="1"/>
            </p:cNvSpPr>
            <p:nvPr/>
          </p:nvSpPr>
          <p:spPr bwMode="auto">
            <a:xfrm>
              <a:off x="8813619" y="6089650"/>
              <a:ext cx="90488" cy="131763"/>
            </a:xfrm>
            <a:custGeom>
              <a:avLst/>
              <a:gdLst>
                <a:gd name="T0" fmla="*/ 1 w 34"/>
                <a:gd name="T1" fmla="*/ 46 h 50"/>
                <a:gd name="T2" fmla="*/ 1 w 34"/>
                <a:gd name="T3" fmla="*/ 50 h 50"/>
                <a:gd name="T4" fmla="*/ 1 w 34"/>
                <a:gd name="T5" fmla="*/ 50 h 50"/>
                <a:gd name="T6" fmla="*/ 1 w 34"/>
                <a:gd name="T7" fmla="*/ 46 h 50"/>
                <a:gd name="T8" fmla="*/ 1 w 34"/>
                <a:gd name="T9" fmla="*/ 46 h 50"/>
                <a:gd name="T10" fmla="*/ 1 w 34"/>
                <a:gd name="T11" fmla="*/ 46 h 50"/>
                <a:gd name="T12" fmla="*/ 1 w 34"/>
                <a:gd name="T13" fmla="*/ 46 h 50"/>
                <a:gd name="T14" fmla="*/ 1 w 34"/>
                <a:gd name="T15" fmla="*/ 6 h 50"/>
                <a:gd name="T16" fmla="*/ 1 w 34"/>
                <a:gd name="T17" fmla="*/ 7 h 50"/>
                <a:gd name="T18" fmla="*/ 1 w 34"/>
                <a:gd name="T19" fmla="*/ 19 h 50"/>
                <a:gd name="T20" fmla="*/ 0 w 34"/>
                <a:gd name="T21" fmla="*/ 21 h 50"/>
                <a:gd name="T22" fmla="*/ 1 w 34"/>
                <a:gd name="T23" fmla="*/ 19 h 50"/>
                <a:gd name="T24" fmla="*/ 1 w 34"/>
                <a:gd name="T25" fmla="*/ 12 h 50"/>
                <a:gd name="T26" fmla="*/ 1 w 34"/>
                <a:gd name="T27" fmla="*/ 6 h 50"/>
                <a:gd name="T28" fmla="*/ 4 w 34"/>
                <a:gd name="T29" fmla="*/ 1 h 50"/>
                <a:gd name="T30" fmla="*/ 2 w 34"/>
                <a:gd name="T31" fmla="*/ 3 h 50"/>
                <a:gd name="T32" fmla="*/ 4 w 34"/>
                <a:gd name="T33" fmla="*/ 1 h 50"/>
                <a:gd name="T34" fmla="*/ 24 w 34"/>
                <a:gd name="T35" fmla="*/ 0 h 50"/>
                <a:gd name="T36" fmla="*/ 24 w 34"/>
                <a:gd name="T37" fmla="*/ 0 h 50"/>
                <a:gd name="T38" fmla="*/ 24 w 34"/>
                <a:gd name="T39" fmla="*/ 0 h 50"/>
                <a:gd name="T40" fmla="*/ 24 w 34"/>
                <a:gd name="T41" fmla="*/ 0 h 50"/>
                <a:gd name="T42" fmla="*/ 24 w 34"/>
                <a:gd name="T43" fmla="*/ 0 h 50"/>
                <a:gd name="T44" fmla="*/ 34 w 34"/>
                <a:gd name="T45" fmla="*/ 0 h 50"/>
                <a:gd name="T46" fmla="*/ 30 w 34"/>
                <a:gd name="T47" fmla="*/ 0 h 50"/>
                <a:gd name="T48" fmla="*/ 29 w 34"/>
                <a:gd name="T49" fmla="*/ 0 h 50"/>
                <a:gd name="T50" fmla="*/ 31 w 34"/>
                <a:gd name="T51" fmla="*/ 0 h 50"/>
                <a:gd name="T52" fmla="*/ 34 w 34"/>
                <a:gd name="T53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4" h="50">
                  <a:moveTo>
                    <a:pt x="1" y="46"/>
                  </a:moveTo>
                  <a:cubicBezTo>
                    <a:pt x="1" y="47"/>
                    <a:pt x="1" y="48"/>
                    <a:pt x="1" y="50"/>
                  </a:cubicBezTo>
                  <a:cubicBezTo>
                    <a:pt x="1" y="50"/>
                    <a:pt x="1" y="50"/>
                    <a:pt x="1" y="50"/>
                  </a:cubicBezTo>
                  <a:cubicBezTo>
                    <a:pt x="1" y="48"/>
                    <a:pt x="1" y="47"/>
                    <a:pt x="1" y="46"/>
                  </a:cubicBezTo>
                  <a:moveTo>
                    <a:pt x="1" y="46"/>
                  </a:moveTo>
                  <a:cubicBezTo>
                    <a:pt x="1" y="46"/>
                    <a:pt x="1" y="46"/>
                    <a:pt x="1" y="46"/>
                  </a:cubicBezTo>
                  <a:cubicBezTo>
                    <a:pt x="1" y="46"/>
                    <a:pt x="1" y="46"/>
                    <a:pt x="1" y="46"/>
                  </a:cubicBezTo>
                  <a:moveTo>
                    <a:pt x="1" y="6"/>
                  </a:moveTo>
                  <a:cubicBezTo>
                    <a:pt x="1" y="7"/>
                    <a:pt x="1" y="7"/>
                    <a:pt x="1" y="7"/>
                  </a:cubicBezTo>
                  <a:cubicBezTo>
                    <a:pt x="1" y="11"/>
                    <a:pt x="1" y="15"/>
                    <a:pt x="1" y="19"/>
                  </a:cubicBezTo>
                  <a:cubicBezTo>
                    <a:pt x="1" y="19"/>
                    <a:pt x="0" y="20"/>
                    <a:pt x="0" y="21"/>
                  </a:cubicBezTo>
                  <a:cubicBezTo>
                    <a:pt x="0" y="20"/>
                    <a:pt x="1" y="19"/>
                    <a:pt x="1" y="19"/>
                  </a:cubicBezTo>
                  <a:cubicBezTo>
                    <a:pt x="1" y="17"/>
                    <a:pt x="1" y="15"/>
                    <a:pt x="1" y="12"/>
                  </a:cubicBezTo>
                  <a:cubicBezTo>
                    <a:pt x="1" y="10"/>
                    <a:pt x="1" y="8"/>
                    <a:pt x="1" y="6"/>
                  </a:cubicBezTo>
                  <a:moveTo>
                    <a:pt x="4" y="1"/>
                  </a:moveTo>
                  <a:cubicBezTo>
                    <a:pt x="3" y="1"/>
                    <a:pt x="2" y="2"/>
                    <a:pt x="2" y="3"/>
                  </a:cubicBezTo>
                  <a:cubicBezTo>
                    <a:pt x="2" y="2"/>
                    <a:pt x="3" y="1"/>
                    <a:pt x="4" y="1"/>
                  </a:cubicBezTo>
                  <a:moveTo>
                    <a:pt x="24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moveTo>
                    <a:pt x="34" y="0"/>
                  </a:moveTo>
                  <a:cubicBezTo>
                    <a:pt x="33" y="0"/>
                    <a:pt x="32" y="0"/>
                    <a:pt x="30" y="0"/>
                  </a:cubicBezTo>
                  <a:cubicBezTo>
                    <a:pt x="30" y="0"/>
                    <a:pt x="30" y="0"/>
                    <a:pt x="29" y="0"/>
                  </a:cubicBezTo>
                  <a:cubicBezTo>
                    <a:pt x="30" y="0"/>
                    <a:pt x="30" y="0"/>
                    <a:pt x="31" y="0"/>
                  </a:cubicBezTo>
                  <a:cubicBezTo>
                    <a:pt x="32" y="0"/>
                    <a:pt x="33" y="0"/>
                    <a:pt x="34" y="0"/>
                  </a:cubicBezTo>
                </a:path>
              </a:pathLst>
            </a:custGeom>
            <a:solidFill>
              <a:srgbClr val="D57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6" name="Freeform 119"/>
            <p:cNvSpPr>
              <a:spLocks/>
            </p:cNvSpPr>
            <p:nvPr/>
          </p:nvSpPr>
          <p:spPr bwMode="auto">
            <a:xfrm>
              <a:off x="8821556" y="6248400"/>
              <a:ext cx="3175" cy="7938"/>
            </a:xfrm>
            <a:custGeom>
              <a:avLst/>
              <a:gdLst>
                <a:gd name="T0" fmla="*/ 0 w 1"/>
                <a:gd name="T1" fmla="*/ 0 h 3"/>
                <a:gd name="T2" fmla="*/ 0 w 1"/>
                <a:gd name="T3" fmla="*/ 0 h 3"/>
                <a:gd name="T4" fmla="*/ 0 w 1"/>
                <a:gd name="T5" fmla="*/ 2 h 3"/>
                <a:gd name="T6" fmla="*/ 1 w 1"/>
                <a:gd name="T7" fmla="*/ 3 h 3"/>
                <a:gd name="T8" fmla="*/ 0 w 1"/>
                <a:gd name="T9" fmla="*/ 2 h 3"/>
                <a:gd name="T10" fmla="*/ 0 w 1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0" y="2"/>
                    <a:pt x="1" y="3"/>
                    <a:pt x="1" y="3"/>
                  </a:cubicBezTo>
                  <a:cubicBezTo>
                    <a:pt x="1" y="3"/>
                    <a:pt x="0" y="2"/>
                    <a:pt x="0" y="2"/>
                  </a:cubicBezTo>
                  <a:cubicBezTo>
                    <a:pt x="0" y="1"/>
                    <a:pt x="0" y="0"/>
                    <a:pt x="0" y="0"/>
                  </a:cubicBezTo>
                </a:path>
              </a:pathLst>
            </a:custGeom>
            <a:solidFill>
              <a:srgbClr val="E8E3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7" name="Freeform 120"/>
            <p:cNvSpPr>
              <a:spLocks/>
            </p:cNvSpPr>
            <p:nvPr/>
          </p:nvSpPr>
          <p:spPr bwMode="auto">
            <a:xfrm>
              <a:off x="8816794" y="6221413"/>
              <a:ext cx="4763" cy="26988"/>
            </a:xfrm>
            <a:custGeom>
              <a:avLst/>
              <a:gdLst>
                <a:gd name="T0" fmla="*/ 0 w 2"/>
                <a:gd name="T1" fmla="*/ 0 h 10"/>
                <a:gd name="T2" fmla="*/ 0 w 2"/>
                <a:gd name="T3" fmla="*/ 0 h 10"/>
                <a:gd name="T4" fmla="*/ 2 w 2"/>
                <a:gd name="T5" fmla="*/ 10 h 10"/>
                <a:gd name="T6" fmla="*/ 2 w 2"/>
                <a:gd name="T7" fmla="*/ 10 h 10"/>
                <a:gd name="T8" fmla="*/ 0 w 2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3"/>
                    <a:pt x="1" y="6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1" y="6"/>
                    <a:pt x="1" y="3"/>
                    <a:pt x="0" y="0"/>
                  </a:cubicBezTo>
                </a:path>
              </a:pathLst>
            </a:custGeom>
            <a:solidFill>
              <a:srgbClr val="0B16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8" name="Freeform 121"/>
            <p:cNvSpPr>
              <a:spLocks noEditPoints="1"/>
            </p:cNvSpPr>
            <p:nvPr/>
          </p:nvSpPr>
          <p:spPr bwMode="auto">
            <a:xfrm>
              <a:off x="8889819" y="6407150"/>
              <a:ext cx="131763" cy="88900"/>
            </a:xfrm>
            <a:custGeom>
              <a:avLst/>
              <a:gdLst>
                <a:gd name="T0" fmla="*/ 45 w 50"/>
                <a:gd name="T1" fmla="*/ 19 h 34"/>
                <a:gd name="T2" fmla="*/ 42 w 50"/>
                <a:gd name="T3" fmla="*/ 30 h 34"/>
                <a:gd name="T4" fmla="*/ 41 w 50"/>
                <a:gd name="T5" fmla="*/ 33 h 34"/>
                <a:gd name="T6" fmla="*/ 40 w 50"/>
                <a:gd name="T7" fmla="*/ 34 h 34"/>
                <a:gd name="T8" fmla="*/ 39 w 50"/>
                <a:gd name="T9" fmla="*/ 34 h 34"/>
                <a:gd name="T10" fmla="*/ 36 w 50"/>
                <a:gd name="T11" fmla="*/ 33 h 34"/>
                <a:gd name="T12" fmla="*/ 33 w 50"/>
                <a:gd name="T13" fmla="*/ 31 h 34"/>
                <a:gd name="T14" fmla="*/ 36 w 50"/>
                <a:gd name="T15" fmla="*/ 33 h 34"/>
                <a:gd name="T16" fmla="*/ 39 w 50"/>
                <a:gd name="T17" fmla="*/ 34 h 34"/>
                <a:gd name="T18" fmla="*/ 40 w 50"/>
                <a:gd name="T19" fmla="*/ 34 h 34"/>
                <a:gd name="T20" fmla="*/ 42 w 50"/>
                <a:gd name="T21" fmla="*/ 32 h 34"/>
                <a:gd name="T22" fmla="*/ 42 w 50"/>
                <a:gd name="T23" fmla="*/ 30 h 34"/>
                <a:gd name="T24" fmla="*/ 45 w 50"/>
                <a:gd name="T25" fmla="*/ 19 h 34"/>
                <a:gd name="T26" fmla="*/ 50 w 50"/>
                <a:gd name="T27" fmla="*/ 4 h 34"/>
                <a:gd name="T28" fmla="*/ 48 w 50"/>
                <a:gd name="T29" fmla="*/ 7 h 34"/>
                <a:gd name="T30" fmla="*/ 49 w 50"/>
                <a:gd name="T31" fmla="*/ 5 h 34"/>
                <a:gd name="T32" fmla="*/ 50 w 50"/>
                <a:gd name="T33" fmla="*/ 4 h 34"/>
                <a:gd name="T34" fmla="*/ 50 w 50"/>
                <a:gd name="T35" fmla="*/ 4 h 34"/>
                <a:gd name="T36" fmla="*/ 50 w 50"/>
                <a:gd name="T37" fmla="*/ 4 h 34"/>
                <a:gd name="T38" fmla="*/ 50 w 50"/>
                <a:gd name="T39" fmla="*/ 4 h 34"/>
                <a:gd name="T40" fmla="*/ 50 w 50"/>
                <a:gd name="T41" fmla="*/ 4 h 34"/>
                <a:gd name="T42" fmla="*/ 0 w 50"/>
                <a:gd name="T43" fmla="*/ 1 h 34"/>
                <a:gd name="T44" fmla="*/ 11 w 50"/>
                <a:gd name="T45" fmla="*/ 13 h 34"/>
                <a:gd name="T46" fmla="*/ 12 w 50"/>
                <a:gd name="T47" fmla="*/ 14 h 34"/>
                <a:gd name="T48" fmla="*/ 11 w 50"/>
                <a:gd name="T49" fmla="*/ 13 h 34"/>
                <a:gd name="T50" fmla="*/ 0 w 50"/>
                <a:gd name="T51" fmla="*/ 1 h 34"/>
                <a:gd name="T52" fmla="*/ 0 w 50"/>
                <a:gd name="T53" fmla="*/ 0 h 34"/>
                <a:gd name="T54" fmla="*/ 0 w 50"/>
                <a:gd name="T55" fmla="*/ 1 h 34"/>
                <a:gd name="T56" fmla="*/ 0 w 50"/>
                <a:gd name="T5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50" h="34">
                  <a:moveTo>
                    <a:pt x="45" y="19"/>
                  </a:moveTo>
                  <a:cubicBezTo>
                    <a:pt x="44" y="22"/>
                    <a:pt x="43" y="26"/>
                    <a:pt x="42" y="30"/>
                  </a:cubicBezTo>
                  <a:cubicBezTo>
                    <a:pt x="42" y="31"/>
                    <a:pt x="42" y="32"/>
                    <a:pt x="41" y="33"/>
                  </a:cubicBezTo>
                  <a:cubicBezTo>
                    <a:pt x="41" y="34"/>
                    <a:pt x="40" y="34"/>
                    <a:pt x="40" y="34"/>
                  </a:cubicBezTo>
                  <a:cubicBezTo>
                    <a:pt x="40" y="34"/>
                    <a:pt x="39" y="34"/>
                    <a:pt x="39" y="34"/>
                  </a:cubicBezTo>
                  <a:cubicBezTo>
                    <a:pt x="38" y="34"/>
                    <a:pt x="37" y="33"/>
                    <a:pt x="36" y="33"/>
                  </a:cubicBezTo>
                  <a:cubicBezTo>
                    <a:pt x="35" y="32"/>
                    <a:pt x="34" y="31"/>
                    <a:pt x="33" y="31"/>
                  </a:cubicBezTo>
                  <a:cubicBezTo>
                    <a:pt x="34" y="31"/>
                    <a:pt x="35" y="32"/>
                    <a:pt x="36" y="33"/>
                  </a:cubicBezTo>
                  <a:cubicBezTo>
                    <a:pt x="37" y="33"/>
                    <a:pt x="38" y="34"/>
                    <a:pt x="39" y="34"/>
                  </a:cubicBezTo>
                  <a:cubicBezTo>
                    <a:pt x="39" y="34"/>
                    <a:pt x="39" y="34"/>
                    <a:pt x="40" y="34"/>
                  </a:cubicBezTo>
                  <a:cubicBezTo>
                    <a:pt x="41" y="34"/>
                    <a:pt x="42" y="33"/>
                    <a:pt x="42" y="32"/>
                  </a:cubicBezTo>
                  <a:cubicBezTo>
                    <a:pt x="42" y="31"/>
                    <a:pt x="42" y="31"/>
                    <a:pt x="42" y="30"/>
                  </a:cubicBezTo>
                  <a:cubicBezTo>
                    <a:pt x="43" y="26"/>
                    <a:pt x="44" y="22"/>
                    <a:pt x="45" y="19"/>
                  </a:cubicBezTo>
                  <a:moveTo>
                    <a:pt x="50" y="4"/>
                  </a:moveTo>
                  <a:cubicBezTo>
                    <a:pt x="49" y="5"/>
                    <a:pt x="49" y="6"/>
                    <a:pt x="48" y="7"/>
                  </a:cubicBezTo>
                  <a:cubicBezTo>
                    <a:pt x="49" y="6"/>
                    <a:pt x="49" y="6"/>
                    <a:pt x="49" y="5"/>
                  </a:cubicBezTo>
                  <a:cubicBezTo>
                    <a:pt x="49" y="5"/>
                    <a:pt x="49" y="4"/>
                    <a:pt x="50" y="4"/>
                  </a:cubicBezTo>
                  <a:moveTo>
                    <a:pt x="50" y="4"/>
                  </a:moveTo>
                  <a:cubicBezTo>
                    <a:pt x="50" y="4"/>
                    <a:pt x="50" y="4"/>
                    <a:pt x="50" y="4"/>
                  </a:cubicBezTo>
                  <a:cubicBezTo>
                    <a:pt x="50" y="4"/>
                    <a:pt x="50" y="4"/>
                    <a:pt x="50" y="4"/>
                  </a:cubicBezTo>
                  <a:cubicBezTo>
                    <a:pt x="50" y="4"/>
                    <a:pt x="50" y="4"/>
                    <a:pt x="50" y="4"/>
                  </a:cubicBezTo>
                  <a:moveTo>
                    <a:pt x="0" y="1"/>
                  </a:moveTo>
                  <a:cubicBezTo>
                    <a:pt x="4" y="5"/>
                    <a:pt x="7" y="9"/>
                    <a:pt x="11" y="13"/>
                  </a:cubicBezTo>
                  <a:cubicBezTo>
                    <a:pt x="11" y="13"/>
                    <a:pt x="11" y="14"/>
                    <a:pt x="12" y="14"/>
                  </a:cubicBezTo>
                  <a:cubicBezTo>
                    <a:pt x="11" y="14"/>
                    <a:pt x="11" y="13"/>
                    <a:pt x="11" y="13"/>
                  </a:cubicBezTo>
                  <a:cubicBezTo>
                    <a:pt x="7" y="9"/>
                    <a:pt x="4" y="5"/>
                    <a:pt x="0" y="1"/>
                  </a:cubicBezTo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</a:path>
              </a:pathLst>
            </a:custGeom>
            <a:solidFill>
              <a:srgbClr val="E8E3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9" name="Freeform 122"/>
            <p:cNvSpPr>
              <a:spLocks/>
            </p:cNvSpPr>
            <p:nvPr/>
          </p:nvSpPr>
          <p:spPr bwMode="auto">
            <a:xfrm>
              <a:off x="8813619" y="5946775"/>
              <a:ext cx="387350" cy="549275"/>
            </a:xfrm>
            <a:custGeom>
              <a:avLst/>
              <a:gdLst>
                <a:gd name="T0" fmla="*/ 143 w 147"/>
                <a:gd name="T1" fmla="*/ 0 h 208"/>
                <a:gd name="T2" fmla="*/ 133 w 147"/>
                <a:gd name="T3" fmla="*/ 9 h 208"/>
                <a:gd name="T4" fmla="*/ 117 w 147"/>
                <a:gd name="T5" fmla="*/ 23 h 208"/>
                <a:gd name="T6" fmla="*/ 78 w 147"/>
                <a:gd name="T7" fmla="*/ 45 h 208"/>
                <a:gd name="T8" fmla="*/ 34 w 147"/>
                <a:gd name="T9" fmla="*/ 54 h 208"/>
                <a:gd name="T10" fmla="*/ 29 w 147"/>
                <a:gd name="T11" fmla="*/ 54 h 208"/>
                <a:gd name="T12" fmla="*/ 24 w 147"/>
                <a:gd name="T13" fmla="*/ 54 h 208"/>
                <a:gd name="T14" fmla="*/ 24 w 147"/>
                <a:gd name="T15" fmla="*/ 54 h 208"/>
                <a:gd name="T16" fmla="*/ 9 w 147"/>
                <a:gd name="T17" fmla="*/ 54 h 208"/>
                <a:gd name="T18" fmla="*/ 2 w 147"/>
                <a:gd name="T19" fmla="*/ 57 h 208"/>
                <a:gd name="T20" fmla="*/ 1 w 147"/>
                <a:gd name="T21" fmla="*/ 66 h 208"/>
                <a:gd name="T22" fmla="*/ 0 w 147"/>
                <a:gd name="T23" fmla="*/ 75 h 208"/>
                <a:gd name="T24" fmla="*/ 1 w 147"/>
                <a:gd name="T25" fmla="*/ 98 h 208"/>
                <a:gd name="T26" fmla="*/ 1 w 147"/>
                <a:gd name="T27" fmla="*/ 100 h 208"/>
                <a:gd name="T28" fmla="*/ 1 w 147"/>
                <a:gd name="T29" fmla="*/ 104 h 208"/>
                <a:gd name="T30" fmla="*/ 3 w 147"/>
                <a:gd name="T31" fmla="*/ 116 h 208"/>
                <a:gd name="T32" fmla="*/ 22 w 147"/>
                <a:gd name="T33" fmla="*/ 164 h 208"/>
                <a:gd name="T34" fmla="*/ 29 w 147"/>
                <a:gd name="T35" fmla="*/ 175 h 208"/>
                <a:gd name="T36" fmla="*/ 40 w 147"/>
                <a:gd name="T37" fmla="*/ 187 h 208"/>
                <a:gd name="T38" fmla="*/ 50 w 147"/>
                <a:gd name="T39" fmla="*/ 196 h 208"/>
                <a:gd name="T40" fmla="*/ 65 w 147"/>
                <a:gd name="T41" fmla="*/ 207 h 208"/>
                <a:gd name="T42" fmla="*/ 69 w 147"/>
                <a:gd name="T43" fmla="*/ 208 h 208"/>
                <a:gd name="T44" fmla="*/ 71 w 147"/>
                <a:gd name="T45" fmla="*/ 204 h 208"/>
                <a:gd name="T46" fmla="*/ 77 w 147"/>
                <a:gd name="T47" fmla="*/ 181 h 208"/>
                <a:gd name="T48" fmla="*/ 79 w 147"/>
                <a:gd name="T49" fmla="*/ 178 h 208"/>
                <a:gd name="T50" fmla="*/ 78 w 147"/>
                <a:gd name="T51" fmla="*/ 173 h 208"/>
                <a:gd name="T52" fmla="*/ 65 w 147"/>
                <a:gd name="T53" fmla="*/ 160 h 208"/>
                <a:gd name="T54" fmla="*/ 43 w 147"/>
                <a:gd name="T55" fmla="*/ 113 h 208"/>
                <a:gd name="T56" fmla="*/ 62 w 147"/>
                <a:gd name="T57" fmla="*/ 87 h 208"/>
                <a:gd name="T58" fmla="*/ 91 w 147"/>
                <a:gd name="T59" fmla="*/ 74 h 208"/>
                <a:gd name="T60" fmla="*/ 119 w 147"/>
                <a:gd name="T61" fmla="*/ 57 h 208"/>
                <a:gd name="T62" fmla="*/ 145 w 147"/>
                <a:gd name="T63" fmla="*/ 20 h 208"/>
                <a:gd name="T64" fmla="*/ 145 w 147"/>
                <a:gd name="T65" fmla="*/ 1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47" h="208">
                  <a:moveTo>
                    <a:pt x="143" y="0"/>
                  </a:moveTo>
                  <a:cubicBezTo>
                    <a:pt x="143" y="0"/>
                    <a:pt x="143" y="0"/>
                    <a:pt x="143" y="0"/>
                  </a:cubicBezTo>
                  <a:cubicBezTo>
                    <a:pt x="141" y="1"/>
                    <a:pt x="140" y="2"/>
                    <a:pt x="139" y="3"/>
                  </a:cubicBezTo>
                  <a:cubicBezTo>
                    <a:pt x="137" y="5"/>
                    <a:pt x="135" y="7"/>
                    <a:pt x="133" y="9"/>
                  </a:cubicBezTo>
                  <a:cubicBezTo>
                    <a:pt x="131" y="12"/>
                    <a:pt x="127" y="15"/>
                    <a:pt x="124" y="17"/>
                  </a:cubicBezTo>
                  <a:cubicBezTo>
                    <a:pt x="122" y="19"/>
                    <a:pt x="119" y="21"/>
                    <a:pt x="117" y="23"/>
                  </a:cubicBezTo>
                  <a:cubicBezTo>
                    <a:pt x="116" y="24"/>
                    <a:pt x="116" y="24"/>
                    <a:pt x="115" y="25"/>
                  </a:cubicBezTo>
                  <a:cubicBezTo>
                    <a:pt x="103" y="33"/>
                    <a:pt x="91" y="40"/>
                    <a:pt x="78" y="45"/>
                  </a:cubicBezTo>
                  <a:cubicBezTo>
                    <a:pt x="64" y="51"/>
                    <a:pt x="49" y="54"/>
                    <a:pt x="34" y="54"/>
                  </a:cubicBezTo>
                  <a:cubicBezTo>
                    <a:pt x="34" y="54"/>
                    <a:pt x="34" y="54"/>
                    <a:pt x="34" y="54"/>
                  </a:cubicBezTo>
                  <a:cubicBezTo>
                    <a:pt x="33" y="54"/>
                    <a:pt x="32" y="54"/>
                    <a:pt x="31" y="54"/>
                  </a:cubicBezTo>
                  <a:cubicBezTo>
                    <a:pt x="30" y="54"/>
                    <a:pt x="30" y="54"/>
                    <a:pt x="29" y="54"/>
                  </a:cubicBezTo>
                  <a:cubicBezTo>
                    <a:pt x="27" y="54"/>
                    <a:pt x="26" y="54"/>
                    <a:pt x="24" y="54"/>
                  </a:cubicBezTo>
                  <a:cubicBezTo>
                    <a:pt x="24" y="54"/>
                    <a:pt x="24" y="54"/>
                    <a:pt x="24" y="54"/>
                  </a:cubicBezTo>
                  <a:cubicBezTo>
                    <a:pt x="24" y="54"/>
                    <a:pt x="24" y="54"/>
                    <a:pt x="24" y="54"/>
                  </a:cubicBezTo>
                  <a:cubicBezTo>
                    <a:pt x="24" y="54"/>
                    <a:pt x="24" y="54"/>
                    <a:pt x="24" y="54"/>
                  </a:cubicBezTo>
                  <a:cubicBezTo>
                    <a:pt x="21" y="54"/>
                    <a:pt x="17" y="54"/>
                    <a:pt x="14" y="54"/>
                  </a:cubicBezTo>
                  <a:cubicBezTo>
                    <a:pt x="12" y="54"/>
                    <a:pt x="11" y="54"/>
                    <a:pt x="9" y="54"/>
                  </a:cubicBezTo>
                  <a:cubicBezTo>
                    <a:pt x="7" y="54"/>
                    <a:pt x="5" y="54"/>
                    <a:pt x="4" y="55"/>
                  </a:cubicBezTo>
                  <a:cubicBezTo>
                    <a:pt x="3" y="55"/>
                    <a:pt x="2" y="56"/>
                    <a:pt x="2" y="57"/>
                  </a:cubicBezTo>
                  <a:cubicBezTo>
                    <a:pt x="2" y="58"/>
                    <a:pt x="2" y="59"/>
                    <a:pt x="1" y="60"/>
                  </a:cubicBezTo>
                  <a:cubicBezTo>
                    <a:pt x="1" y="62"/>
                    <a:pt x="1" y="64"/>
                    <a:pt x="1" y="66"/>
                  </a:cubicBezTo>
                  <a:cubicBezTo>
                    <a:pt x="1" y="69"/>
                    <a:pt x="1" y="71"/>
                    <a:pt x="1" y="73"/>
                  </a:cubicBezTo>
                  <a:cubicBezTo>
                    <a:pt x="1" y="73"/>
                    <a:pt x="0" y="74"/>
                    <a:pt x="0" y="75"/>
                  </a:cubicBezTo>
                  <a:cubicBezTo>
                    <a:pt x="0" y="81"/>
                    <a:pt x="0" y="87"/>
                    <a:pt x="1" y="93"/>
                  </a:cubicBezTo>
                  <a:cubicBezTo>
                    <a:pt x="1" y="95"/>
                    <a:pt x="1" y="96"/>
                    <a:pt x="1" y="98"/>
                  </a:cubicBezTo>
                  <a:cubicBezTo>
                    <a:pt x="1" y="99"/>
                    <a:pt x="1" y="99"/>
                    <a:pt x="1" y="100"/>
                  </a:cubicBezTo>
                  <a:cubicBezTo>
                    <a:pt x="1" y="100"/>
                    <a:pt x="1" y="100"/>
                    <a:pt x="1" y="100"/>
                  </a:cubicBezTo>
                  <a:cubicBezTo>
                    <a:pt x="1" y="100"/>
                    <a:pt x="1" y="100"/>
                    <a:pt x="1" y="100"/>
                  </a:cubicBezTo>
                  <a:cubicBezTo>
                    <a:pt x="1" y="101"/>
                    <a:pt x="1" y="102"/>
                    <a:pt x="1" y="104"/>
                  </a:cubicBezTo>
                  <a:cubicBezTo>
                    <a:pt x="2" y="107"/>
                    <a:pt x="2" y="110"/>
                    <a:pt x="3" y="114"/>
                  </a:cubicBezTo>
                  <a:cubicBezTo>
                    <a:pt x="3" y="114"/>
                    <a:pt x="3" y="115"/>
                    <a:pt x="3" y="116"/>
                  </a:cubicBezTo>
                  <a:cubicBezTo>
                    <a:pt x="3" y="116"/>
                    <a:pt x="4" y="117"/>
                    <a:pt x="4" y="117"/>
                  </a:cubicBezTo>
                  <a:cubicBezTo>
                    <a:pt x="7" y="133"/>
                    <a:pt x="13" y="149"/>
                    <a:pt x="22" y="164"/>
                  </a:cubicBezTo>
                  <a:cubicBezTo>
                    <a:pt x="24" y="168"/>
                    <a:pt x="27" y="171"/>
                    <a:pt x="29" y="174"/>
                  </a:cubicBezTo>
                  <a:cubicBezTo>
                    <a:pt x="29" y="175"/>
                    <a:pt x="29" y="175"/>
                    <a:pt x="29" y="175"/>
                  </a:cubicBezTo>
                  <a:cubicBezTo>
                    <a:pt x="29" y="175"/>
                    <a:pt x="29" y="175"/>
                    <a:pt x="29" y="175"/>
                  </a:cubicBezTo>
                  <a:cubicBezTo>
                    <a:pt x="33" y="179"/>
                    <a:pt x="36" y="183"/>
                    <a:pt x="40" y="187"/>
                  </a:cubicBezTo>
                  <a:cubicBezTo>
                    <a:pt x="40" y="187"/>
                    <a:pt x="40" y="188"/>
                    <a:pt x="41" y="188"/>
                  </a:cubicBezTo>
                  <a:cubicBezTo>
                    <a:pt x="44" y="191"/>
                    <a:pt x="47" y="193"/>
                    <a:pt x="50" y="196"/>
                  </a:cubicBezTo>
                  <a:cubicBezTo>
                    <a:pt x="54" y="199"/>
                    <a:pt x="58" y="202"/>
                    <a:pt x="62" y="205"/>
                  </a:cubicBezTo>
                  <a:cubicBezTo>
                    <a:pt x="63" y="205"/>
                    <a:pt x="64" y="206"/>
                    <a:pt x="65" y="207"/>
                  </a:cubicBezTo>
                  <a:cubicBezTo>
                    <a:pt x="66" y="207"/>
                    <a:pt x="67" y="208"/>
                    <a:pt x="68" y="208"/>
                  </a:cubicBezTo>
                  <a:cubicBezTo>
                    <a:pt x="68" y="208"/>
                    <a:pt x="69" y="208"/>
                    <a:pt x="69" y="208"/>
                  </a:cubicBezTo>
                  <a:cubicBezTo>
                    <a:pt x="69" y="208"/>
                    <a:pt x="70" y="208"/>
                    <a:pt x="70" y="207"/>
                  </a:cubicBezTo>
                  <a:cubicBezTo>
                    <a:pt x="71" y="206"/>
                    <a:pt x="71" y="205"/>
                    <a:pt x="71" y="204"/>
                  </a:cubicBezTo>
                  <a:cubicBezTo>
                    <a:pt x="72" y="200"/>
                    <a:pt x="73" y="196"/>
                    <a:pt x="74" y="193"/>
                  </a:cubicBezTo>
                  <a:cubicBezTo>
                    <a:pt x="75" y="189"/>
                    <a:pt x="76" y="185"/>
                    <a:pt x="77" y="181"/>
                  </a:cubicBezTo>
                  <a:cubicBezTo>
                    <a:pt x="78" y="180"/>
                    <a:pt x="78" y="179"/>
                    <a:pt x="79" y="178"/>
                  </a:cubicBezTo>
                  <a:cubicBezTo>
                    <a:pt x="79" y="178"/>
                    <a:pt x="79" y="178"/>
                    <a:pt x="79" y="178"/>
                  </a:cubicBezTo>
                  <a:cubicBezTo>
                    <a:pt x="79" y="178"/>
                    <a:pt x="79" y="178"/>
                    <a:pt x="79" y="178"/>
                  </a:cubicBezTo>
                  <a:cubicBezTo>
                    <a:pt x="79" y="176"/>
                    <a:pt x="79" y="174"/>
                    <a:pt x="78" y="173"/>
                  </a:cubicBezTo>
                  <a:cubicBezTo>
                    <a:pt x="76" y="171"/>
                    <a:pt x="75" y="170"/>
                    <a:pt x="74" y="169"/>
                  </a:cubicBezTo>
                  <a:cubicBezTo>
                    <a:pt x="71" y="165"/>
                    <a:pt x="68" y="163"/>
                    <a:pt x="65" y="160"/>
                  </a:cubicBezTo>
                  <a:cubicBezTo>
                    <a:pt x="58" y="152"/>
                    <a:pt x="51" y="143"/>
                    <a:pt x="47" y="134"/>
                  </a:cubicBezTo>
                  <a:cubicBezTo>
                    <a:pt x="44" y="127"/>
                    <a:pt x="42" y="120"/>
                    <a:pt x="43" y="113"/>
                  </a:cubicBezTo>
                  <a:cubicBezTo>
                    <a:pt x="43" y="109"/>
                    <a:pt x="44" y="106"/>
                    <a:pt x="46" y="103"/>
                  </a:cubicBezTo>
                  <a:cubicBezTo>
                    <a:pt x="50" y="96"/>
                    <a:pt x="54" y="91"/>
                    <a:pt x="62" y="87"/>
                  </a:cubicBezTo>
                  <a:cubicBezTo>
                    <a:pt x="66" y="84"/>
                    <a:pt x="70" y="82"/>
                    <a:pt x="74" y="80"/>
                  </a:cubicBezTo>
                  <a:cubicBezTo>
                    <a:pt x="80" y="78"/>
                    <a:pt x="85" y="76"/>
                    <a:pt x="91" y="74"/>
                  </a:cubicBezTo>
                  <a:cubicBezTo>
                    <a:pt x="99" y="71"/>
                    <a:pt x="107" y="66"/>
                    <a:pt x="114" y="61"/>
                  </a:cubicBezTo>
                  <a:cubicBezTo>
                    <a:pt x="116" y="60"/>
                    <a:pt x="117" y="58"/>
                    <a:pt x="119" y="57"/>
                  </a:cubicBezTo>
                  <a:cubicBezTo>
                    <a:pt x="127" y="50"/>
                    <a:pt x="133" y="42"/>
                    <a:pt x="138" y="34"/>
                  </a:cubicBezTo>
                  <a:cubicBezTo>
                    <a:pt x="141" y="29"/>
                    <a:pt x="143" y="25"/>
                    <a:pt x="145" y="20"/>
                  </a:cubicBezTo>
                  <a:cubicBezTo>
                    <a:pt x="147" y="14"/>
                    <a:pt x="147" y="8"/>
                    <a:pt x="146" y="2"/>
                  </a:cubicBezTo>
                  <a:cubicBezTo>
                    <a:pt x="146" y="2"/>
                    <a:pt x="145" y="1"/>
                    <a:pt x="145" y="1"/>
                  </a:cubicBezTo>
                  <a:cubicBezTo>
                    <a:pt x="145" y="0"/>
                    <a:pt x="144" y="0"/>
                    <a:pt x="143" y="0"/>
                  </a:cubicBezTo>
                </a:path>
              </a:pathLst>
            </a:custGeom>
            <a:solidFill>
              <a:srgbClr val="CEC0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0" name="Freeform 123"/>
            <p:cNvSpPr>
              <a:spLocks noEditPoints="1"/>
            </p:cNvSpPr>
            <p:nvPr/>
          </p:nvSpPr>
          <p:spPr bwMode="auto">
            <a:xfrm>
              <a:off x="8577081" y="4962525"/>
              <a:ext cx="279400" cy="365125"/>
            </a:xfrm>
            <a:custGeom>
              <a:avLst/>
              <a:gdLst>
                <a:gd name="T0" fmla="*/ 0 w 106"/>
                <a:gd name="T1" fmla="*/ 138 h 138"/>
                <a:gd name="T2" fmla="*/ 0 w 106"/>
                <a:gd name="T3" fmla="*/ 138 h 138"/>
                <a:gd name="T4" fmla="*/ 0 w 106"/>
                <a:gd name="T5" fmla="*/ 138 h 138"/>
                <a:gd name="T6" fmla="*/ 0 w 106"/>
                <a:gd name="T7" fmla="*/ 138 h 138"/>
                <a:gd name="T8" fmla="*/ 64 w 106"/>
                <a:gd name="T9" fmla="*/ 66 h 138"/>
                <a:gd name="T10" fmla="*/ 63 w 106"/>
                <a:gd name="T11" fmla="*/ 68 h 138"/>
                <a:gd name="T12" fmla="*/ 54 w 106"/>
                <a:gd name="T13" fmla="*/ 100 h 138"/>
                <a:gd name="T14" fmla="*/ 53 w 106"/>
                <a:gd name="T15" fmla="*/ 104 h 138"/>
                <a:gd name="T16" fmla="*/ 51 w 106"/>
                <a:gd name="T17" fmla="*/ 106 h 138"/>
                <a:gd name="T18" fmla="*/ 48 w 106"/>
                <a:gd name="T19" fmla="*/ 108 h 138"/>
                <a:gd name="T20" fmla="*/ 48 w 106"/>
                <a:gd name="T21" fmla="*/ 108 h 138"/>
                <a:gd name="T22" fmla="*/ 50 w 106"/>
                <a:gd name="T23" fmla="*/ 107 h 138"/>
                <a:gd name="T24" fmla="*/ 54 w 106"/>
                <a:gd name="T25" fmla="*/ 103 h 138"/>
                <a:gd name="T26" fmla="*/ 55 w 106"/>
                <a:gd name="T27" fmla="*/ 93 h 138"/>
                <a:gd name="T28" fmla="*/ 64 w 106"/>
                <a:gd name="T29" fmla="*/ 66 h 138"/>
                <a:gd name="T30" fmla="*/ 89 w 106"/>
                <a:gd name="T31" fmla="*/ 29 h 138"/>
                <a:gd name="T32" fmla="*/ 70 w 106"/>
                <a:gd name="T33" fmla="*/ 54 h 138"/>
                <a:gd name="T34" fmla="*/ 71 w 106"/>
                <a:gd name="T35" fmla="*/ 51 h 138"/>
                <a:gd name="T36" fmla="*/ 89 w 106"/>
                <a:gd name="T37" fmla="*/ 29 h 138"/>
                <a:gd name="T38" fmla="*/ 104 w 106"/>
                <a:gd name="T39" fmla="*/ 16 h 138"/>
                <a:gd name="T40" fmla="*/ 102 w 106"/>
                <a:gd name="T41" fmla="*/ 17 h 138"/>
                <a:gd name="T42" fmla="*/ 101 w 106"/>
                <a:gd name="T43" fmla="*/ 18 h 138"/>
                <a:gd name="T44" fmla="*/ 103 w 106"/>
                <a:gd name="T45" fmla="*/ 17 h 138"/>
                <a:gd name="T46" fmla="*/ 104 w 106"/>
                <a:gd name="T47" fmla="*/ 16 h 138"/>
                <a:gd name="T48" fmla="*/ 104 w 106"/>
                <a:gd name="T49" fmla="*/ 11 h 138"/>
                <a:gd name="T50" fmla="*/ 105 w 106"/>
                <a:gd name="T51" fmla="*/ 12 h 138"/>
                <a:gd name="T52" fmla="*/ 105 w 106"/>
                <a:gd name="T53" fmla="*/ 15 h 138"/>
                <a:gd name="T54" fmla="*/ 105 w 106"/>
                <a:gd name="T55" fmla="*/ 12 h 138"/>
                <a:gd name="T56" fmla="*/ 104 w 106"/>
                <a:gd name="T57" fmla="*/ 11 h 138"/>
                <a:gd name="T58" fmla="*/ 91 w 106"/>
                <a:gd name="T59" fmla="*/ 0 h 138"/>
                <a:gd name="T60" fmla="*/ 98 w 106"/>
                <a:gd name="T61" fmla="*/ 5 h 138"/>
                <a:gd name="T62" fmla="*/ 91 w 106"/>
                <a:gd name="T63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6" h="138">
                  <a:moveTo>
                    <a:pt x="0" y="138"/>
                  </a:moveTo>
                  <a:cubicBezTo>
                    <a:pt x="0" y="138"/>
                    <a:pt x="0" y="138"/>
                    <a:pt x="0" y="138"/>
                  </a:cubicBezTo>
                  <a:cubicBezTo>
                    <a:pt x="0" y="138"/>
                    <a:pt x="0" y="138"/>
                    <a:pt x="0" y="138"/>
                  </a:cubicBezTo>
                  <a:cubicBezTo>
                    <a:pt x="0" y="138"/>
                    <a:pt x="0" y="138"/>
                    <a:pt x="0" y="138"/>
                  </a:cubicBezTo>
                  <a:moveTo>
                    <a:pt x="64" y="66"/>
                  </a:moveTo>
                  <a:cubicBezTo>
                    <a:pt x="63" y="67"/>
                    <a:pt x="63" y="67"/>
                    <a:pt x="63" y="68"/>
                  </a:cubicBezTo>
                  <a:cubicBezTo>
                    <a:pt x="58" y="78"/>
                    <a:pt x="56" y="89"/>
                    <a:pt x="54" y="100"/>
                  </a:cubicBezTo>
                  <a:cubicBezTo>
                    <a:pt x="54" y="101"/>
                    <a:pt x="54" y="103"/>
                    <a:pt x="53" y="104"/>
                  </a:cubicBezTo>
                  <a:cubicBezTo>
                    <a:pt x="53" y="104"/>
                    <a:pt x="52" y="105"/>
                    <a:pt x="51" y="106"/>
                  </a:cubicBezTo>
                  <a:cubicBezTo>
                    <a:pt x="50" y="107"/>
                    <a:pt x="49" y="107"/>
                    <a:pt x="48" y="108"/>
                  </a:cubicBezTo>
                  <a:cubicBezTo>
                    <a:pt x="48" y="108"/>
                    <a:pt x="48" y="108"/>
                    <a:pt x="48" y="108"/>
                  </a:cubicBezTo>
                  <a:cubicBezTo>
                    <a:pt x="49" y="108"/>
                    <a:pt x="49" y="107"/>
                    <a:pt x="50" y="107"/>
                  </a:cubicBezTo>
                  <a:cubicBezTo>
                    <a:pt x="52" y="106"/>
                    <a:pt x="53" y="105"/>
                    <a:pt x="54" y="103"/>
                  </a:cubicBezTo>
                  <a:cubicBezTo>
                    <a:pt x="54" y="99"/>
                    <a:pt x="55" y="96"/>
                    <a:pt x="55" y="93"/>
                  </a:cubicBezTo>
                  <a:cubicBezTo>
                    <a:pt x="57" y="83"/>
                    <a:pt x="60" y="75"/>
                    <a:pt x="64" y="66"/>
                  </a:cubicBezTo>
                  <a:moveTo>
                    <a:pt x="89" y="29"/>
                  </a:moveTo>
                  <a:cubicBezTo>
                    <a:pt x="82" y="37"/>
                    <a:pt x="75" y="45"/>
                    <a:pt x="70" y="54"/>
                  </a:cubicBezTo>
                  <a:cubicBezTo>
                    <a:pt x="71" y="53"/>
                    <a:pt x="71" y="52"/>
                    <a:pt x="71" y="51"/>
                  </a:cubicBezTo>
                  <a:cubicBezTo>
                    <a:pt x="77" y="43"/>
                    <a:pt x="82" y="36"/>
                    <a:pt x="89" y="29"/>
                  </a:cubicBezTo>
                  <a:moveTo>
                    <a:pt x="104" y="16"/>
                  </a:moveTo>
                  <a:cubicBezTo>
                    <a:pt x="104" y="16"/>
                    <a:pt x="103" y="17"/>
                    <a:pt x="102" y="17"/>
                  </a:cubicBezTo>
                  <a:cubicBezTo>
                    <a:pt x="102" y="18"/>
                    <a:pt x="101" y="18"/>
                    <a:pt x="101" y="18"/>
                  </a:cubicBezTo>
                  <a:cubicBezTo>
                    <a:pt x="102" y="18"/>
                    <a:pt x="102" y="17"/>
                    <a:pt x="103" y="17"/>
                  </a:cubicBezTo>
                  <a:cubicBezTo>
                    <a:pt x="103" y="17"/>
                    <a:pt x="104" y="16"/>
                    <a:pt x="104" y="16"/>
                  </a:cubicBezTo>
                  <a:moveTo>
                    <a:pt x="104" y="11"/>
                  </a:moveTo>
                  <a:cubicBezTo>
                    <a:pt x="105" y="11"/>
                    <a:pt x="105" y="12"/>
                    <a:pt x="105" y="12"/>
                  </a:cubicBezTo>
                  <a:cubicBezTo>
                    <a:pt x="106" y="13"/>
                    <a:pt x="105" y="14"/>
                    <a:pt x="105" y="15"/>
                  </a:cubicBezTo>
                  <a:cubicBezTo>
                    <a:pt x="106" y="14"/>
                    <a:pt x="106" y="13"/>
                    <a:pt x="105" y="12"/>
                  </a:cubicBezTo>
                  <a:cubicBezTo>
                    <a:pt x="105" y="12"/>
                    <a:pt x="105" y="11"/>
                    <a:pt x="104" y="11"/>
                  </a:cubicBezTo>
                  <a:moveTo>
                    <a:pt x="91" y="0"/>
                  </a:moveTo>
                  <a:cubicBezTo>
                    <a:pt x="94" y="2"/>
                    <a:pt x="96" y="3"/>
                    <a:pt x="98" y="5"/>
                  </a:cubicBezTo>
                  <a:cubicBezTo>
                    <a:pt x="96" y="3"/>
                    <a:pt x="94" y="1"/>
                    <a:pt x="91" y="0"/>
                  </a:cubicBezTo>
                </a:path>
              </a:pathLst>
            </a:custGeom>
            <a:solidFill>
              <a:srgbClr val="E8E3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1" name="Freeform 124"/>
            <p:cNvSpPr>
              <a:spLocks/>
            </p:cNvSpPr>
            <p:nvPr/>
          </p:nvSpPr>
          <p:spPr bwMode="auto">
            <a:xfrm>
              <a:off x="8521519" y="4953000"/>
              <a:ext cx="334963" cy="374650"/>
            </a:xfrm>
            <a:custGeom>
              <a:avLst/>
              <a:gdLst>
                <a:gd name="T0" fmla="*/ 104 w 127"/>
                <a:gd name="T1" fmla="*/ 0 h 142"/>
                <a:gd name="T2" fmla="*/ 102 w 127"/>
                <a:gd name="T3" fmla="*/ 0 h 142"/>
                <a:gd name="T4" fmla="*/ 89 w 127"/>
                <a:gd name="T5" fmla="*/ 8 h 142"/>
                <a:gd name="T6" fmla="*/ 80 w 127"/>
                <a:gd name="T7" fmla="*/ 17 h 142"/>
                <a:gd name="T8" fmla="*/ 74 w 127"/>
                <a:gd name="T9" fmla="*/ 25 h 142"/>
                <a:gd name="T10" fmla="*/ 63 w 127"/>
                <a:gd name="T11" fmla="*/ 68 h 142"/>
                <a:gd name="T12" fmla="*/ 63 w 127"/>
                <a:gd name="T13" fmla="*/ 74 h 142"/>
                <a:gd name="T14" fmla="*/ 58 w 127"/>
                <a:gd name="T15" fmla="*/ 89 h 142"/>
                <a:gd name="T16" fmla="*/ 50 w 127"/>
                <a:gd name="T17" fmla="*/ 95 h 142"/>
                <a:gd name="T18" fmla="*/ 39 w 127"/>
                <a:gd name="T19" fmla="*/ 96 h 142"/>
                <a:gd name="T20" fmla="*/ 28 w 127"/>
                <a:gd name="T21" fmla="*/ 98 h 142"/>
                <a:gd name="T22" fmla="*/ 5 w 127"/>
                <a:gd name="T23" fmla="*/ 111 h 142"/>
                <a:gd name="T24" fmla="*/ 1 w 127"/>
                <a:gd name="T25" fmla="*/ 116 h 142"/>
                <a:gd name="T26" fmla="*/ 1 w 127"/>
                <a:gd name="T27" fmla="*/ 121 h 142"/>
                <a:gd name="T28" fmla="*/ 19 w 127"/>
                <a:gd name="T29" fmla="*/ 141 h 142"/>
                <a:gd name="T30" fmla="*/ 21 w 127"/>
                <a:gd name="T31" fmla="*/ 142 h 142"/>
                <a:gd name="T32" fmla="*/ 21 w 127"/>
                <a:gd name="T33" fmla="*/ 142 h 142"/>
                <a:gd name="T34" fmla="*/ 22 w 127"/>
                <a:gd name="T35" fmla="*/ 141 h 142"/>
                <a:gd name="T36" fmla="*/ 25 w 127"/>
                <a:gd name="T37" fmla="*/ 139 h 142"/>
                <a:gd name="T38" fmla="*/ 43 w 127"/>
                <a:gd name="T39" fmla="*/ 126 h 142"/>
                <a:gd name="T40" fmla="*/ 68 w 127"/>
                <a:gd name="T41" fmla="*/ 112 h 142"/>
                <a:gd name="T42" fmla="*/ 69 w 127"/>
                <a:gd name="T43" fmla="*/ 112 h 142"/>
                <a:gd name="T44" fmla="*/ 69 w 127"/>
                <a:gd name="T45" fmla="*/ 112 h 142"/>
                <a:gd name="T46" fmla="*/ 72 w 127"/>
                <a:gd name="T47" fmla="*/ 110 h 142"/>
                <a:gd name="T48" fmla="*/ 74 w 127"/>
                <a:gd name="T49" fmla="*/ 108 h 142"/>
                <a:gd name="T50" fmla="*/ 75 w 127"/>
                <a:gd name="T51" fmla="*/ 104 h 142"/>
                <a:gd name="T52" fmla="*/ 84 w 127"/>
                <a:gd name="T53" fmla="*/ 72 h 142"/>
                <a:gd name="T54" fmla="*/ 85 w 127"/>
                <a:gd name="T55" fmla="*/ 70 h 142"/>
                <a:gd name="T56" fmla="*/ 91 w 127"/>
                <a:gd name="T57" fmla="*/ 58 h 142"/>
                <a:gd name="T58" fmla="*/ 110 w 127"/>
                <a:gd name="T59" fmla="*/ 33 h 142"/>
                <a:gd name="T60" fmla="*/ 122 w 127"/>
                <a:gd name="T61" fmla="*/ 22 h 142"/>
                <a:gd name="T62" fmla="*/ 123 w 127"/>
                <a:gd name="T63" fmla="*/ 21 h 142"/>
                <a:gd name="T64" fmla="*/ 125 w 127"/>
                <a:gd name="T65" fmla="*/ 20 h 142"/>
                <a:gd name="T66" fmla="*/ 126 w 127"/>
                <a:gd name="T67" fmla="*/ 19 h 142"/>
                <a:gd name="T68" fmla="*/ 126 w 127"/>
                <a:gd name="T69" fmla="*/ 19 h 142"/>
                <a:gd name="T70" fmla="*/ 126 w 127"/>
                <a:gd name="T71" fmla="*/ 16 h 142"/>
                <a:gd name="T72" fmla="*/ 125 w 127"/>
                <a:gd name="T73" fmla="*/ 15 h 142"/>
                <a:gd name="T74" fmla="*/ 119 w 127"/>
                <a:gd name="T75" fmla="*/ 9 h 142"/>
                <a:gd name="T76" fmla="*/ 112 w 127"/>
                <a:gd name="T77" fmla="*/ 4 h 142"/>
                <a:gd name="T78" fmla="*/ 106 w 127"/>
                <a:gd name="T79" fmla="*/ 0 h 142"/>
                <a:gd name="T80" fmla="*/ 104 w 127"/>
                <a:gd name="T81" fmla="*/ 0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27" h="142">
                  <a:moveTo>
                    <a:pt x="104" y="0"/>
                  </a:moveTo>
                  <a:cubicBezTo>
                    <a:pt x="104" y="0"/>
                    <a:pt x="103" y="0"/>
                    <a:pt x="102" y="0"/>
                  </a:cubicBezTo>
                  <a:cubicBezTo>
                    <a:pt x="97" y="2"/>
                    <a:pt x="93" y="4"/>
                    <a:pt x="89" y="8"/>
                  </a:cubicBezTo>
                  <a:cubicBezTo>
                    <a:pt x="86" y="11"/>
                    <a:pt x="83" y="14"/>
                    <a:pt x="80" y="17"/>
                  </a:cubicBezTo>
                  <a:cubicBezTo>
                    <a:pt x="78" y="19"/>
                    <a:pt x="76" y="22"/>
                    <a:pt x="74" y="25"/>
                  </a:cubicBezTo>
                  <a:cubicBezTo>
                    <a:pt x="67" y="38"/>
                    <a:pt x="63" y="52"/>
                    <a:pt x="63" y="68"/>
                  </a:cubicBezTo>
                  <a:cubicBezTo>
                    <a:pt x="63" y="70"/>
                    <a:pt x="63" y="72"/>
                    <a:pt x="63" y="74"/>
                  </a:cubicBezTo>
                  <a:cubicBezTo>
                    <a:pt x="62" y="79"/>
                    <a:pt x="61" y="84"/>
                    <a:pt x="58" y="89"/>
                  </a:cubicBezTo>
                  <a:cubicBezTo>
                    <a:pt x="56" y="92"/>
                    <a:pt x="54" y="94"/>
                    <a:pt x="50" y="95"/>
                  </a:cubicBezTo>
                  <a:cubicBezTo>
                    <a:pt x="46" y="95"/>
                    <a:pt x="43" y="96"/>
                    <a:pt x="39" y="96"/>
                  </a:cubicBezTo>
                  <a:cubicBezTo>
                    <a:pt x="35" y="97"/>
                    <a:pt x="32" y="97"/>
                    <a:pt x="28" y="98"/>
                  </a:cubicBezTo>
                  <a:cubicBezTo>
                    <a:pt x="19" y="101"/>
                    <a:pt x="11" y="105"/>
                    <a:pt x="5" y="111"/>
                  </a:cubicBezTo>
                  <a:cubicBezTo>
                    <a:pt x="3" y="113"/>
                    <a:pt x="2" y="115"/>
                    <a:pt x="1" y="116"/>
                  </a:cubicBezTo>
                  <a:cubicBezTo>
                    <a:pt x="0" y="118"/>
                    <a:pt x="0" y="120"/>
                    <a:pt x="1" y="121"/>
                  </a:cubicBezTo>
                  <a:cubicBezTo>
                    <a:pt x="6" y="129"/>
                    <a:pt x="13" y="135"/>
                    <a:pt x="19" y="141"/>
                  </a:cubicBezTo>
                  <a:cubicBezTo>
                    <a:pt x="20" y="141"/>
                    <a:pt x="20" y="142"/>
                    <a:pt x="21" y="142"/>
                  </a:cubicBezTo>
                  <a:cubicBezTo>
                    <a:pt x="21" y="142"/>
                    <a:pt x="21" y="142"/>
                    <a:pt x="21" y="142"/>
                  </a:cubicBezTo>
                  <a:cubicBezTo>
                    <a:pt x="21" y="142"/>
                    <a:pt x="22" y="142"/>
                    <a:pt x="22" y="141"/>
                  </a:cubicBezTo>
                  <a:cubicBezTo>
                    <a:pt x="23" y="141"/>
                    <a:pt x="24" y="140"/>
                    <a:pt x="25" y="139"/>
                  </a:cubicBezTo>
                  <a:cubicBezTo>
                    <a:pt x="31" y="135"/>
                    <a:pt x="36" y="130"/>
                    <a:pt x="43" y="126"/>
                  </a:cubicBezTo>
                  <a:cubicBezTo>
                    <a:pt x="51" y="121"/>
                    <a:pt x="59" y="116"/>
                    <a:pt x="68" y="112"/>
                  </a:cubicBezTo>
                  <a:cubicBezTo>
                    <a:pt x="68" y="112"/>
                    <a:pt x="69" y="112"/>
                    <a:pt x="69" y="112"/>
                  </a:cubicBezTo>
                  <a:cubicBezTo>
                    <a:pt x="69" y="112"/>
                    <a:pt x="69" y="112"/>
                    <a:pt x="69" y="112"/>
                  </a:cubicBezTo>
                  <a:cubicBezTo>
                    <a:pt x="70" y="111"/>
                    <a:pt x="71" y="111"/>
                    <a:pt x="72" y="110"/>
                  </a:cubicBezTo>
                  <a:cubicBezTo>
                    <a:pt x="73" y="109"/>
                    <a:pt x="74" y="108"/>
                    <a:pt x="74" y="108"/>
                  </a:cubicBezTo>
                  <a:cubicBezTo>
                    <a:pt x="75" y="107"/>
                    <a:pt x="75" y="105"/>
                    <a:pt x="75" y="104"/>
                  </a:cubicBezTo>
                  <a:cubicBezTo>
                    <a:pt x="77" y="93"/>
                    <a:pt x="79" y="82"/>
                    <a:pt x="84" y="72"/>
                  </a:cubicBezTo>
                  <a:cubicBezTo>
                    <a:pt x="84" y="71"/>
                    <a:pt x="84" y="71"/>
                    <a:pt x="85" y="70"/>
                  </a:cubicBezTo>
                  <a:cubicBezTo>
                    <a:pt x="87" y="66"/>
                    <a:pt x="89" y="62"/>
                    <a:pt x="91" y="58"/>
                  </a:cubicBezTo>
                  <a:cubicBezTo>
                    <a:pt x="96" y="49"/>
                    <a:pt x="103" y="41"/>
                    <a:pt x="110" y="33"/>
                  </a:cubicBezTo>
                  <a:cubicBezTo>
                    <a:pt x="114" y="29"/>
                    <a:pt x="118" y="26"/>
                    <a:pt x="122" y="22"/>
                  </a:cubicBezTo>
                  <a:cubicBezTo>
                    <a:pt x="122" y="22"/>
                    <a:pt x="123" y="22"/>
                    <a:pt x="123" y="21"/>
                  </a:cubicBezTo>
                  <a:cubicBezTo>
                    <a:pt x="124" y="21"/>
                    <a:pt x="125" y="20"/>
                    <a:pt x="125" y="20"/>
                  </a:cubicBezTo>
                  <a:cubicBezTo>
                    <a:pt x="125" y="19"/>
                    <a:pt x="125" y="19"/>
                    <a:pt x="126" y="19"/>
                  </a:cubicBezTo>
                  <a:cubicBezTo>
                    <a:pt x="126" y="19"/>
                    <a:pt x="126" y="19"/>
                    <a:pt x="126" y="19"/>
                  </a:cubicBezTo>
                  <a:cubicBezTo>
                    <a:pt x="126" y="18"/>
                    <a:pt x="127" y="17"/>
                    <a:pt x="126" y="16"/>
                  </a:cubicBezTo>
                  <a:cubicBezTo>
                    <a:pt x="126" y="16"/>
                    <a:pt x="126" y="15"/>
                    <a:pt x="125" y="15"/>
                  </a:cubicBezTo>
                  <a:cubicBezTo>
                    <a:pt x="124" y="13"/>
                    <a:pt x="121" y="11"/>
                    <a:pt x="119" y="9"/>
                  </a:cubicBezTo>
                  <a:cubicBezTo>
                    <a:pt x="117" y="7"/>
                    <a:pt x="115" y="6"/>
                    <a:pt x="112" y="4"/>
                  </a:cubicBezTo>
                  <a:cubicBezTo>
                    <a:pt x="110" y="2"/>
                    <a:pt x="108" y="1"/>
                    <a:pt x="106" y="0"/>
                  </a:cubicBezTo>
                  <a:cubicBezTo>
                    <a:pt x="106" y="0"/>
                    <a:pt x="105" y="0"/>
                    <a:pt x="104" y="0"/>
                  </a:cubicBezTo>
                </a:path>
              </a:pathLst>
            </a:custGeom>
            <a:solidFill>
              <a:srgbClr val="CEC0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2" name="Freeform 125"/>
            <p:cNvSpPr>
              <a:spLocks noEditPoints="1"/>
            </p:cNvSpPr>
            <p:nvPr/>
          </p:nvSpPr>
          <p:spPr bwMode="auto">
            <a:xfrm>
              <a:off x="8616769" y="5729288"/>
              <a:ext cx="112713" cy="90488"/>
            </a:xfrm>
            <a:custGeom>
              <a:avLst/>
              <a:gdLst>
                <a:gd name="T0" fmla="*/ 26 w 43"/>
                <a:gd name="T1" fmla="*/ 12 h 34"/>
                <a:gd name="T2" fmla="*/ 29 w 43"/>
                <a:gd name="T3" fmla="*/ 15 h 34"/>
                <a:gd name="T4" fmla="*/ 38 w 43"/>
                <a:gd name="T5" fmla="*/ 26 h 34"/>
                <a:gd name="T6" fmla="*/ 43 w 43"/>
                <a:gd name="T7" fmla="*/ 34 h 34"/>
                <a:gd name="T8" fmla="*/ 34 w 43"/>
                <a:gd name="T9" fmla="*/ 21 h 34"/>
                <a:gd name="T10" fmla="*/ 26 w 43"/>
                <a:gd name="T11" fmla="*/ 12 h 34"/>
                <a:gd name="T12" fmla="*/ 0 w 43"/>
                <a:gd name="T13" fmla="*/ 0 h 34"/>
                <a:gd name="T14" fmla="*/ 6 w 43"/>
                <a:gd name="T15" fmla="*/ 2 h 34"/>
                <a:gd name="T16" fmla="*/ 11 w 43"/>
                <a:gd name="T17" fmla="*/ 3 h 34"/>
                <a:gd name="T18" fmla="*/ 4 w 43"/>
                <a:gd name="T19" fmla="*/ 1 h 34"/>
                <a:gd name="T20" fmla="*/ 0 w 43"/>
                <a:gd name="T21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3" h="34">
                  <a:moveTo>
                    <a:pt x="26" y="12"/>
                  </a:moveTo>
                  <a:cubicBezTo>
                    <a:pt x="27" y="13"/>
                    <a:pt x="28" y="14"/>
                    <a:pt x="29" y="15"/>
                  </a:cubicBezTo>
                  <a:cubicBezTo>
                    <a:pt x="32" y="18"/>
                    <a:pt x="35" y="22"/>
                    <a:pt x="38" y="26"/>
                  </a:cubicBezTo>
                  <a:cubicBezTo>
                    <a:pt x="40" y="28"/>
                    <a:pt x="42" y="31"/>
                    <a:pt x="43" y="34"/>
                  </a:cubicBezTo>
                  <a:cubicBezTo>
                    <a:pt x="41" y="29"/>
                    <a:pt x="37" y="25"/>
                    <a:pt x="34" y="21"/>
                  </a:cubicBezTo>
                  <a:cubicBezTo>
                    <a:pt x="32" y="18"/>
                    <a:pt x="29" y="15"/>
                    <a:pt x="26" y="12"/>
                  </a:cubicBezTo>
                  <a:moveTo>
                    <a:pt x="0" y="0"/>
                  </a:moveTo>
                  <a:cubicBezTo>
                    <a:pt x="2" y="1"/>
                    <a:pt x="4" y="1"/>
                    <a:pt x="6" y="2"/>
                  </a:cubicBezTo>
                  <a:cubicBezTo>
                    <a:pt x="8" y="2"/>
                    <a:pt x="9" y="3"/>
                    <a:pt x="11" y="3"/>
                  </a:cubicBezTo>
                  <a:cubicBezTo>
                    <a:pt x="9" y="2"/>
                    <a:pt x="6" y="2"/>
                    <a:pt x="4" y="1"/>
                  </a:cubicBezTo>
                  <a:cubicBezTo>
                    <a:pt x="3" y="1"/>
                    <a:pt x="1" y="1"/>
                    <a:pt x="0" y="0"/>
                  </a:cubicBezTo>
                </a:path>
              </a:pathLst>
            </a:custGeom>
            <a:solidFill>
              <a:srgbClr val="E8E3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3" name="Freeform 126"/>
            <p:cNvSpPr>
              <a:spLocks noEditPoints="1"/>
            </p:cNvSpPr>
            <p:nvPr/>
          </p:nvSpPr>
          <p:spPr bwMode="auto">
            <a:xfrm>
              <a:off x="8761231" y="5886450"/>
              <a:ext cx="28575" cy="15875"/>
            </a:xfrm>
            <a:custGeom>
              <a:avLst/>
              <a:gdLst>
                <a:gd name="T0" fmla="*/ 5 w 11"/>
                <a:gd name="T1" fmla="*/ 5 h 6"/>
                <a:gd name="T2" fmla="*/ 6 w 11"/>
                <a:gd name="T3" fmla="*/ 5 h 6"/>
                <a:gd name="T4" fmla="*/ 11 w 11"/>
                <a:gd name="T5" fmla="*/ 6 h 6"/>
                <a:gd name="T6" fmla="*/ 5 w 11"/>
                <a:gd name="T7" fmla="*/ 5 h 6"/>
                <a:gd name="T8" fmla="*/ 0 w 11"/>
                <a:gd name="T9" fmla="*/ 0 h 6"/>
                <a:gd name="T10" fmla="*/ 1 w 11"/>
                <a:gd name="T11" fmla="*/ 1 h 6"/>
                <a:gd name="T12" fmla="*/ 1 w 11"/>
                <a:gd name="T13" fmla="*/ 2 h 6"/>
                <a:gd name="T14" fmla="*/ 1 w 11"/>
                <a:gd name="T15" fmla="*/ 2 h 6"/>
                <a:gd name="T16" fmla="*/ 0 w 11"/>
                <a:gd name="T1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5" y="5"/>
                  </a:moveTo>
                  <a:cubicBezTo>
                    <a:pt x="5" y="5"/>
                    <a:pt x="5" y="5"/>
                    <a:pt x="6" y="5"/>
                  </a:cubicBezTo>
                  <a:cubicBezTo>
                    <a:pt x="7" y="5"/>
                    <a:pt x="9" y="6"/>
                    <a:pt x="11" y="6"/>
                  </a:cubicBezTo>
                  <a:cubicBezTo>
                    <a:pt x="9" y="6"/>
                    <a:pt x="7" y="5"/>
                    <a:pt x="5" y="5"/>
                  </a:cubicBezTo>
                  <a:moveTo>
                    <a:pt x="0" y="0"/>
                  </a:moveTo>
                  <a:cubicBezTo>
                    <a:pt x="1" y="0"/>
                    <a:pt x="1" y="1"/>
                    <a:pt x="1" y="1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0"/>
                    <a:pt x="0" y="0"/>
                  </a:cubicBezTo>
                </a:path>
              </a:pathLst>
            </a:custGeom>
            <a:solidFill>
              <a:srgbClr val="0B16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4" name="Freeform 127"/>
            <p:cNvSpPr>
              <a:spLocks/>
            </p:cNvSpPr>
            <p:nvPr/>
          </p:nvSpPr>
          <p:spPr bwMode="auto">
            <a:xfrm>
              <a:off x="8800919" y="5902325"/>
              <a:ext cx="28575" cy="0"/>
            </a:xfrm>
            <a:custGeom>
              <a:avLst/>
              <a:gdLst>
                <a:gd name="T0" fmla="*/ 11 w 11"/>
                <a:gd name="T1" fmla="*/ 5 w 11"/>
                <a:gd name="T2" fmla="*/ 0 w 11"/>
                <a:gd name="T3" fmla="*/ 6 w 11"/>
                <a:gd name="T4" fmla="*/ 11 w 1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11">
                  <a:moveTo>
                    <a:pt x="11" y="0"/>
                  </a:moveTo>
                  <a:cubicBezTo>
                    <a:pt x="9" y="0"/>
                    <a:pt x="7" y="0"/>
                    <a:pt x="5" y="0"/>
                  </a:cubicBezTo>
                  <a:cubicBezTo>
                    <a:pt x="3" y="0"/>
                    <a:pt x="2" y="0"/>
                    <a:pt x="0" y="0"/>
                  </a:cubicBezTo>
                  <a:cubicBezTo>
                    <a:pt x="2" y="0"/>
                    <a:pt x="4" y="0"/>
                    <a:pt x="6" y="0"/>
                  </a:cubicBezTo>
                  <a:cubicBezTo>
                    <a:pt x="7" y="0"/>
                    <a:pt x="9" y="0"/>
                    <a:pt x="11" y="0"/>
                  </a:cubicBezTo>
                </a:path>
              </a:pathLst>
            </a:custGeom>
            <a:solidFill>
              <a:srgbClr val="E8CF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5" name="Freeform 128"/>
            <p:cNvSpPr>
              <a:spLocks/>
            </p:cNvSpPr>
            <p:nvPr/>
          </p:nvSpPr>
          <p:spPr bwMode="auto">
            <a:xfrm>
              <a:off x="8586606" y="5716588"/>
              <a:ext cx="263525" cy="185738"/>
            </a:xfrm>
            <a:custGeom>
              <a:avLst/>
              <a:gdLst>
                <a:gd name="T0" fmla="*/ 4 w 100"/>
                <a:gd name="T1" fmla="*/ 0 h 70"/>
                <a:gd name="T2" fmla="*/ 3 w 100"/>
                <a:gd name="T3" fmla="*/ 0 h 70"/>
                <a:gd name="T4" fmla="*/ 1 w 100"/>
                <a:gd name="T5" fmla="*/ 1 h 70"/>
                <a:gd name="T6" fmla="*/ 0 w 100"/>
                <a:gd name="T7" fmla="*/ 2 h 70"/>
                <a:gd name="T8" fmla="*/ 1 w 100"/>
                <a:gd name="T9" fmla="*/ 3 h 70"/>
                <a:gd name="T10" fmla="*/ 11 w 100"/>
                <a:gd name="T11" fmla="*/ 5 h 70"/>
                <a:gd name="T12" fmla="*/ 15 w 100"/>
                <a:gd name="T13" fmla="*/ 6 h 70"/>
                <a:gd name="T14" fmla="*/ 22 w 100"/>
                <a:gd name="T15" fmla="*/ 8 h 70"/>
                <a:gd name="T16" fmla="*/ 37 w 100"/>
                <a:gd name="T17" fmla="*/ 17 h 70"/>
                <a:gd name="T18" fmla="*/ 45 w 100"/>
                <a:gd name="T19" fmla="*/ 26 h 70"/>
                <a:gd name="T20" fmla="*/ 54 w 100"/>
                <a:gd name="T21" fmla="*/ 39 h 70"/>
                <a:gd name="T22" fmla="*/ 60 w 100"/>
                <a:gd name="T23" fmla="*/ 49 h 70"/>
                <a:gd name="T24" fmla="*/ 66 w 100"/>
                <a:gd name="T25" fmla="*/ 64 h 70"/>
                <a:gd name="T26" fmla="*/ 67 w 100"/>
                <a:gd name="T27" fmla="*/ 66 h 70"/>
                <a:gd name="T28" fmla="*/ 67 w 100"/>
                <a:gd name="T29" fmla="*/ 66 h 70"/>
                <a:gd name="T30" fmla="*/ 71 w 100"/>
                <a:gd name="T31" fmla="*/ 69 h 70"/>
                <a:gd name="T32" fmla="*/ 77 w 100"/>
                <a:gd name="T33" fmla="*/ 70 h 70"/>
                <a:gd name="T34" fmla="*/ 81 w 100"/>
                <a:gd name="T35" fmla="*/ 70 h 70"/>
                <a:gd name="T36" fmla="*/ 86 w 100"/>
                <a:gd name="T37" fmla="*/ 70 h 70"/>
                <a:gd name="T38" fmla="*/ 92 w 100"/>
                <a:gd name="T39" fmla="*/ 70 h 70"/>
                <a:gd name="T40" fmla="*/ 98 w 100"/>
                <a:gd name="T41" fmla="*/ 70 h 70"/>
                <a:gd name="T42" fmla="*/ 100 w 100"/>
                <a:gd name="T43" fmla="*/ 66 h 70"/>
                <a:gd name="T44" fmla="*/ 97 w 100"/>
                <a:gd name="T45" fmla="*/ 56 h 70"/>
                <a:gd name="T46" fmla="*/ 84 w 100"/>
                <a:gd name="T47" fmla="*/ 35 h 70"/>
                <a:gd name="T48" fmla="*/ 59 w 100"/>
                <a:gd name="T49" fmla="*/ 13 h 70"/>
                <a:gd name="T50" fmla="*/ 16 w 100"/>
                <a:gd name="T51" fmla="*/ 1 h 70"/>
                <a:gd name="T52" fmla="*/ 9 w 100"/>
                <a:gd name="T53" fmla="*/ 0 h 70"/>
                <a:gd name="T54" fmla="*/ 4 w 100"/>
                <a:gd name="T55" fmla="*/ 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0" h="70">
                  <a:moveTo>
                    <a:pt x="4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1" y="1"/>
                    <a:pt x="1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4" y="4"/>
                    <a:pt x="7" y="4"/>
                    <a:pt x="11" y="5"/>
                  </a:cubicBezTo>
                  <a:cubicBezTo>
                    <a:pt x="12" y="6"/>
                    <a:pt x="14" y="6"/>
                    <a:pt x="15" y="6"/>
                  </a:cubicBezTo>
                  <a:cubicBezTo>
                    <a:pt x="17" y="7"/>
                    <a:pt x="20" y="7"/>
                    <a:pt x="22" y="8"/>
                  </a:cubicBezTo>
                  <a:cubicBezTo>
                    <a:pt x="28" y="10"/>
                    <a:pt x="33" y="13"/>
                    <a:pt x="37" y="17"/>
                  </a:cubicBezTo>
                  <a:cubicBezTo>
                    <a:pt x="40" y="20"/>
                    <a:pt x="43" y="23"/>
                    <a:pt x="45" y="26"/>
                  </a:cubicBezTo>
                  <a:cubicBezTo>
                    <a:pt x="48" y="30"/>
                    <a:pt x="52" y="34"/>
                    <a:pt x="54" y="39"/>
                  </a:cubicBezTo>
                  <a:cubicBezTo>
                    <a:pt x="56" y="42"/>
                    <a:pt x="58" y="46"/>
                    <a:pt x="60" y="49"/>
                  </a:cubicBezTo>
                  <a:cubicBezTo>
                    <a:pt x="62" y="54"/>
                    <a:pt x="64" y="59"/>
                    <a:pt x="66" y="64"/>
                  </a:cubicBezTo>
                  <a:cubicBezTo>
                    <a:pt x="67" y="64"/>
                    <a:pt x="67" y="65"/>
                    <a:pt x="67" y="66"/>
                  </a:cubicBezTo>
                  <a:cubicBezTo>
                    <a:pt x="67" y="66"/>
                    <a:pt x="67" y="66"/>
                    <a:pt x="67" y="66"/>
                  </a:cubicBezTo>
                  <a:cubicBezTo>
                    <a:pt x="68" y="67"/>
                    <a:pt x="69" y="68"/>
                    <a:pt x="71" y="69"/>
                  </a:cubicBezTo>
                  <a:cubicBezTo>
                    <a:pt x="73" y="69"/>
                    <a:pt x="75" y="70"/>
                    <a:pt x="77" y="70"/>
                  </a:cubicBezTo>
                  <a:cubicBezTo>
                    <a:pt x="78" y="70"/>
                    <a:pt x="79" y="70"/>
                    <a:pt x="81" y="70"/>
                  </a:cubicBezTo>
                  <a:cubicBezTo>
                    <a:pt x="83" y="70"/>
                    <a:pt x="84" y="70"/>
                    <a:pt x="86" y="70"/>
                  </a:cubicBezTo>
                  <a:cubicBezTo>
                    <a:pt x="88" y="70"/>
                    <a:pt x="90" y="70"/>
                    <a:pt x="92" y="70"/>
                  </a:cubicBezTo>
                  <a:cubicBezTo>
                    <a:pt x="94" y="70"/>
                    <a:pt x="96" y="70"/>
                    <a:pt x="98" y="70"/>
                  </a:cubicBezTo>
                  <a:cubicBezTo>
                    <a:pt x="99" y="69"/>
                    <a:pt x="100" y="68"/>
                    <a:pt x="100" y="66"/>
                  </a:cubicBezTo>
                  <a:cubicBezTo>
                    <a:pt x="100" y="63"/>
                    <a:pt x="98" y="60"/>
                    <a:pt x="97" y="56"/>
                  </a:cubicBezTo>
                  <a:cubicBezTo>
                    <a:pt x="93" y="49"/>
                    <a:pt x="89" y="42"/>
                    <a:pt x="84" y="35"/>
                  </a:cubicBezTo>
                  <a:cubicBezTo>
                    <a:pt x="77" y="26"/>
                    <a:pt x="68" y="19"/>
                    <a:pt x="59" y="13"/>
                  </a:cubicBezTo>
                  <a:cubicBezTo>
                    <a:pt x="45" y="6"/>
                    <a:pt x="31" y="2"/>
                    <a:pt x="16" y="1"/>
                  </a:cubicBezTo>
                  <a:cubicBezTo>
                    <a:pt x="13" y="1"/>
                    <a:pt x="11" y="1"/>
                    <a:pt x="9" y="0"/>
                  </a:cubicBezTo>
                  <a:cubicBezTo>
                    <a:pt x="7" y="0"/>
                    <a:pt x="5" y="0"/>
                    <a:pt x="4" y="0"/>
                  </a:cubicBezTo>
                </a:path>
              </a:pathLst>
            </a:custGeom>
            <a:solidFill>
              <a:srgbClr val="CEC0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6" name="Freeform 129"/>
            <p:cNvSpPr>
              <a:spLocks noEditPoints="1"/>
            </p:cNvSpPr>
            <p:nvPr/>
          </p:nvSpPr>
          <p:spPr bwMode="auto">
            <a:xfrm>
              <a:off x="8858069" y="6519863"/>
              <a:ext cx="161925" cy="155575"/>
            </a:xfrm>
            <a:custGeom>
              <a:avLst/>
              <a:gdLst>
                <a:gd name="T0" fmla="*/ 43 w 61"/>
                <a:gd name="T1" fmla="*/ 58 h 59"/>
                <a:gd name="T2" fmla="*/ 39 w 61"/>
                <a:gd name="T3" fmla="*/ 59 h 59"/>
                <a:gd name="T4" fmla="*/ 39 w 61"/>
                <a:gd name="T5" fmla="*/ 59 h 59"/>
                <a:gd name="T6" fmla="*/ 41 w 61"/>
                <a:gd name="T7" fmla="*/ 58 h 59"/>
                <a:gd name="T8" fmla="*/ 43 w 61"/>
                <a:gd name="T9" fmla="*/ 58 h 59"/>
                <a:gd name="T10" fmla="*/ 0 w 61"/>
                <a:gd name="T11" fmla="*/ 48 h 59"/>
                <a:gd name="T12" fmla="*/ 1 w 61"/>
                <a:gd name="T13" fmla="*/ 49 h 59"/>
                <a:gd name="T14" fmla="*/ 10 w 61"/>
                <a:gd name="T15" fmla="*/ 53 h 59"/>
                <a:gd name="T16" fmla="*/ 1 w 61"/>
                <a:gd name="T17" fmla="*/ 49 h 59"/>
                <a:gd name="T18" fmla="*/ 0 w 61"/>
                <a:gd name="T19" fmla="*/ 48 h 59"/>
                <a:gd name="T20" fmla="*/ 3 w 61"/>
                <a:gd name="T21" fmla="*/ 42 h 59"/>
                <a:gd name="T22" fmla="*/ 0 w 61"/>
                <a:gd name="T23" fmla="*/ 46 h 59"/>
                <a:gd name="T24" fmla="*/ 0 w 61"/>
                <a:gd name="T25" fmla="*/ 46 h 59"/>
                <a:gd name="T26" fmla="*/ 1 w 61"/>
                <a:gd name="T27" fmla="*/ 44 h 59"/>
                <a:gd name="T28" fmla="*/ 3 w 61"/>
                <a:gd name="T29" fmla="*/ 42 h 59"/>
                <a:gd name="T30" fmla="*/ 59 w 61"/>
                <a:gd name="T31" fmla="*/ 39 h 59"/>
                <a:gd name="T32" fmla="*/ 61 w 61"/>
                <a:gd name="T33" fmla="*/ 46 h 59"/>
                <a:gd name="T34" fmla="*/ 61 w 61"/>
                <a:gd name="T35" fmla="*/ 47 h 59"/>
                <a:gd name="T36" fmla="*/ 61 w 61"/>
                <a:gd name="T37" fmla="*/ 44 h 59"/>
                <a:gd name="T38" fmla="*/ 59 w 61"/>
                <a:gd name="T39" fmla="*/ 39 h 59"/>
                <a:gd name="T40" fmla="*/ 46 w 61"/>
                <a:gd name="T41" fmla="*/ 0 h 59"/>
                <a:gd name="T42" fmla="*/ 39 w 61"/>
                <a:gd name="T43" fmla="*/ 2 h 59"/>
                <a:gd name="T44" fmla="*/ 43 w 61"/>
                <a:gd name="T45" fmla="*/ 1 h 59"/>
                <a:gd name="T46" fmla="*/ 46 w 61"/>
                <a:gd name="T47" fmla="*/ 0 h 59"/>
                <a:gd name="T48" fmla="*/ 46 w 61"/>
                <a:gd name="T49" fmla="*/ 0 h 59"/>
                <a:gd name="T50" fmla="*/ 50 w 61"/>
                <a:gd name="T51" fmla="*/ 0 h 59"/>
                <a:gd name="T52" fmla="*/ 50 w 61"/>
                <a:gd name="T53" fmla="*/ 0 h 59"/>
                <a:gd name="T54" fmla="*/ 50 w 61"/>
                <a:gd name="T55" fmla="*/ 0 h 59"/>
                <a:gd name="T56" fmla="*/ 53 w 61"/>
                <a:gd name="T57" fmla="*/ 2 h 59"/>
                <a:gd name="T58" fmla="*/ 53 w 61"/>
                <a:gd name="T59" fmla="*/ 2 h 59"/>
                <a:gd name="T60" fmla="*/ 50 w 61"/>
                <a:gd name="T61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61" h="59">
                  <a:moveTo>
                    <a:pt x="43" y="58"/>
                  </a:moveTo>
                  <a:cubicBezTo>
                    <a:pt x="42" y="58"/>
                    <a:pt x="41" y="58"/>
                    <a:pt x="39" y="59"/>
                  </a:cubicBezTo>
                  <a:cubicBezTo>
                    <a:pt x="39" y="59"/>
                    <a:pt x="39" y="59"/>
                    <a:pt x="39" y="59"/>
                  </a:cubicBezTo>
                  <a:cubicBezTo>
                    <a:pt x="40" y="59"/>
                    <a:pt x="40" y="59"/>
                    <a:pt x="41" y="58"/>
                  </a:cubicBezTo>
                  <a:cubicBezTo>
                    <a:pt x="42" y="58"/>
                    <a:pt x="42" y="58"/>
                    <a:pt x="43" y="58"/>
                  </a:cubicBezTo>
                  <a:moveTo>
                    <a:pt x="0" y="48"/>
                  </a:moveTo>
                  <a:cubicBezTo>
                    <a:pt x="0" y="48"/>
                    <a:pt x="0" y="49"/>
                    <a:pt x="1" y="49"/>
                  </a:cubicBezTo>
                  <a:cubicBezTo>
                    <a:pt x="4" y="51"/>
                    <a:pt x="7" y="52"/>
                    <a:pt x="10" y="53"/>
                  </a:cubicBezTo>
                  <a:cubicBezTo>
                    <a:pt x="7" y="52"/>
                    <a:pt x="4" y="51"/>
                    <a:pt x="1" y="49"/>
                  </a:cubicBezTo>
                  <a:cubicBezTo>
                    <a:pt x="0" y="49"/>
                    <a:pt x="0" y="48"/>
                    <a:pt x="0" y="48"/>
                  </a:cubicBezTo>
                  <a:moveTo>
                    <a:pt x="3" y="42"/>
                  </a:moveTo>
                  <a:cubicBezTo>
                    <a:pt x="2" y="43"/>
                    <a:pt x="1" y="44"/>
                    <a:pt x="0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46"/>
                    <a:pt x="1" y="45"/>
                    <a:pt x="1" y="44"/>
                  </a:cubicBezTo>
                  <a:cubicBezTo>
                    <a:pt x="2" y="43"/>
                    <a:pt x="2" y="42"/>
                    <a:pt x="3" y="42"/>
                  </a:cubicBezTo>
                  <a:moveTo>
                    <a:pt x="59" y="39"/>
                  </a:moveTo>
                  <a:cubicBezTo>
                    <a:pt x="59" y="42"/>
                    <a:pt x="60" y="44"/>
                    <a:pt x="61" y="46"/>
                  </a:cubicBezTo>
                  <a:cubicBezTo>
                    <a:pt x="61" y="46"/>
                    <a:pt x="61" y="47"/>
                    <a:pt x="61" y="47"/>
                  </a:cubicBezTo>
                  <a:cubicBezTo>
                    <a:pt x="61" y="46"/>
                    <a:pt x="61" y="45"/>
                    <a:pt x="61" y="44"/>
                  </a:cubicBezTo>
                  <a:cubicBezTo>
                    <a:pt x="60" y="43"/>
                    <a:pt x="59" y="41"/>
                    <a:pt x="59" y="39"/>
                  </a:cubicBezTo>
                  <a:moveTo>
                    <a:pt x="46" y="0"/>
                  </a:moveTo>
                  <a:cubicBezTo>
                    <a:pt x="44" y="1"/>
                    <a:pt x="41" y="1"/>
                    <a:pt x="39" y="2"/>
                  </a:cubicBezTo>
                  <a:cubicBezTo>
                    <a:pt x="40" y="1"/>
                    <a:pt x="42" y="1"/>
                    <a:pt x="43" y="1"/>
                  </a:cubicBezTo>
                  <a:cubicBezTo>
                    <a:pt x="44" y="1"/>
                    <a:pt x="45" y="1"/>
                    <a:pt x="46" y="0"/>
                  </a:cubicBezTo>
                  <a:cubicBezTo>
                    <a:pt x="46" y="0"/>
                    <a:pt x="46" y="0"/>
                    <a:pt x="46" y="0"/>
                  </a:cubicBezTo>
                  <a:moveTo>
                    <a:pt x="50" y="0"/>
                  </a:moveTo>
                  <a:cubicBezTo>
                    <a:pt x="50" y="0"/>
                    <a:pt x="50" y="0"/>
                    <a:pt x="50" y="0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51" y="0"/>
                    <a:pt x="52" y="0"/>
                    <a:pt x="53" y="2"/>
                  </a:cubicBezTo>
                  <a:cubicBezTo>
                    <a:pt x="53" y="2"/>
                    <a:pt x="53" y="2"/>
                    <a:pt x="53" y="2"/>
                  </a:cubicBezTo>
                  <a:cubicBezTo>
                    <a:pt x="52" y="1"/>
                    <a:pt x="51" y="0"/>
                    <a:pt x="50" y="0"/>
                  </a:cubicBezTo>
                </a:path>
              </a:pathLst>
            </a:custGeom>
            <a:solidFill>
              <a:srgbClr val="E8E3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7" name="Freeform 130"/>
            <p:cNvSpPr>
              <a:spLocks/>
            </p:cNvSpPr>
            <p:nvPr/>
          </p:nvSpPr>
          <p:spPr bwMode="auto">
            <a:xfrm>
              <a:off x="8858069" y="6519863"/>
              <a:ext cx="166688" cy="155575"/>
            </a:xfrm>
            <a:custGeom>
              <a:avLst/>
              <a:gdLst>
                <a:gd name="T0" fmla="*/ 50 w 63"/>
                <a:gd name="T1" fmla="*/ 0 h 59"/>
                <a:gd name="T2" fmla="*/ 46 w 63"/>
                <a:gd name="T3" fmla="*/ 0 h 59"/>
                <a:gd name="T4" fmla="*/ 46 w 63"/>
                <a:gd name="T5" fmla="*/ 0 h 59"/>
                <a:gd name="T6" fmla="*/ 43 w 63"/>
                <a:gd name="T7" fmla="*/ 1 h 59"/>
                <a:gd name="T8" fmla="*/ 39 w 63"/>
                <a:gd name="T9" fmla="*/ 2 h 59"/>
                <a:gd name="T10" fmla="*/ 34 w 63"/>
                <a:gd name="T11" fmla="*/ 3 h 59"/>
                <a:gd name="T12" fmla="*/ 32 w 63"/>
                <a:gd name="T13" fmla="*/ 6 h 59"/>
                <a:gd name="T14" fmla="*/ 31 w 63"/>
                <a:gd name="T15" fmla="*/ 9 h 59"/>
                <a:gd name="T16" fmla="*/ 31 w 63"/>
                <a:gd name="T17" fmla="*/ 22 h 59"/>
                <a:gd name="T18" fmla="*/ 30 w 63"/>
                <a:gd name="T19" fmla="*/ 28 h 59"/>
                <a:gd name="T20" fmla="*/ 27 w 63"/>
                <a:gd name="T21" fmla="*/ 33 h 59"/>
                <a:gd name="T22" fmla="*/ 22 w 63"/>
                <a:gd name="T23" fmla="*/ 37 h 59"/>
                <a:gd name="T24" fmla="*/ 13 w 63"/>
                <a:gd name="T25" fmla="*/ 39 h 59"/>
                <a:gd name="T26" fmla="*/ 10 w 63"/>
                <a:gd name="T27" fmla="*/ 39 h 59"/>
                <a:gd name="T28" fmla="*/ 9 w 63"/>
                <a:gd name="T29" fmla="*/ 39 h 59"/>
                <a:gd name="T30" fmla="*/ 8 w 63"/>
                <a:gd name="T31" fmla="*/ 39 h 59"/>
                <a:gd name="T32" fmla="*/ 5 w 63"/>
                <a:gd name="T33" fmla="*/ 40 h 59"/>
                <a:gd name="T34" fmla="*/ 3 w 63"/>
                <a:gd name="T35" fmla="*/ 42 h 59"/>
                <a:gd name="T36" fmla="*/ 1 w 63"/>
                <a:gd name="T37" fmla="*/ 44 h 59"/>
                <a:gd name="T38" fmla="*/ 0 w 63"/>
                <a:gd name="T39" fmla="*/ 46 h 59"/>
                <a:gd name="T40" fmla="*/ 0 w 63"/>
                <a:gd name="T41" fmla="*/ 46 h 59"/>
                <a:gd name="T42" fmla="*/ 0 w 63"/>
                <a:gd name="T43" fmla="*/ 46 h 59"/>
                <a:gd name="T44" fmla="*/ 0 w 63"/>
                <a:gd name="T45" fmla="*/ 48 h 59"/>
                <a:gd name="T46" fmla="*/ 1 w 63"/>
                <a:gd name="T47" fmla="*/ 49 h 59"/>
                <a:gd name="T48" fmla="*/ 10 w 63"/>
                <a:gd name="T49" fmla="*/ 53 h 59"/>
                <a:gd name="T50" fmla="*/ 11 w 63"/>
                <a:gd name="T51" fmla="*/ 54 h 59"/>
                <a:gd name="T52" fmla="*/ 32 w 63"/>
                <a:gd name="T53" fmla="*/ 59 h 59"/>
                <a:gd name="T54" fmla="*/ 36 w 63"/>
                <a:gd name="T55" fmla="*/ 59 h 59"/>
                <a:gd name="T56" fmla="*/ 39 w 63"/>
                <a:gd name="T57" fmla="*/ 59 h 59"/>
                <a:gd name="T58" fmla="*/ 39 w 63"/>
                <a:gd name="T59" fmla="*/ 59 h 59"/>
                <a:gd name="T60" fmla="*/ 43 w 63"/>
                <a:gd name="T61" fmla="*/ 58 h 59"/>
                <a:gd name="T62" fmla="*/ 56 w 63"/>
                <a:gd name="T63" fmla="*/ 54 h 59"/>
                <a:gd name="T64" fmla="*/ 61 w 63"/>
                <a:gd name="T65" fmla="*/ 47 h 59"/>
                <a:gd name="T66" fmla="*/ 61 w 63"/>
                <a:gd name="T67" fmla="*/ 46 h 59"/>
                <a:gd name="T68" fmla="*/ 59 w 63"/>
                <a:gd name="T69" fmla="*/ 39 h 59"/>
                <a:gd name="T70" fmla="*/ 53 w 63"/>
                <a:gd name="T71" fmla="*/ 6 h 59"/>
                <a:gd name="T72" fmla="*/ 53 w 63"/>
                <a:gd name="T73" fmla="*/ 2 h 59"/>
                <a:gd name="T74" fmla="*/ 50 w 63"/>
                <a:gd name="T75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3" h="59">
                  <a:moveTo>
                    <a:pt x="50" y="0"/>
                  </a:moveTo>
                  <a:cubicBezTo>
                    <a:pt x="49" y="0"/>
                    <a:pt x="47" y="0"/>
                    <a:pt x="46" y="0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45" y="1"/>
                    <a:pt x="44" y="1"/>
                    <a:pt x="43" y="1"/>
                  </a:cubicBezTo>
                  <a:cubicBezTo>
                    <a:pt x="42" y="1"/>
                    <a:pt x="40" y="1"/>
                    <a:pt x="39" y="2"/>
                  </a:cubicBezTo>
                  <a:cubicBezTo>
                    <a:pt x="37" y="2"/>
                    <a:pt x="36" y="2"/>
                    <a:pt x="34" y="3"/>
                  </a:cubicBezTo>
                  <a:cubicBezTo>
                    <a:pt x="33" y="3"/>
                    <a:pt x="32" y="4"/>
                    <a:pt x="32" y="6"/>
                  </a:cubicBezTo>
                  <a:cubicBezTo>
                    <a:pt x="31" y="7"/>
                    <a:pt x="31" y="8"/>
                    <a:pt x="31" y="9"/>
                  </a:cubicBezTo>
                  <a:cubicBezTo>
                    <a:pt x="31" y="14"/>
                    <a:pt x="30" y="18"/>
                    <a:pt x="31" y="22"/>
                  </a:cubicBezTo>
                  <a:cubicBezTo>
                    <a:pt x="31" y="24"/>
                    <a:pt x="31" y="26"/>
                    <a:pt x="30" y="28"/>
                  </a:cubicBezTo>
                  <a:cubicBezTo>
                    <a:pt x="29" y="30"/>
                    <a:pt x="28" y="32"/>
                    <a:pt x="27" y="33"/>
                  </a:cubicBezTo>
                  <a:cubicBezTo>
                    <a:pt x="25" y="35"/>
                    <a:pt x="24" y="37"/>
                    <a:pt x="22" y="37"/>
                  </a:cubicBezTo>
                  <a:cubicBezTo>
                    <a:pt x="19" y="39"/>
                    <a:pt x="16" y="39"/>
                    <a:pt x="13" y="39"/>
                  </a:cubicBezTo>
                  <a:cubicBezTo>
                    <a:pt x="12" y="39"/>
                    <a:pt x="11" y="39"/>
                    <a:pt x="10" y="39"/>
                  </a:cubicBezTo>
                  <a:cubicBezTo>
                    <a:pt x="10" y="39"/>
                    <a:pt x="10" y="39"/>
                    <a:pt x="9" y="39"/>
                  </a:cubicBezTo>
                  <a:cubicBezTo>
                    <a:pt x="9" y="39"/>
                    <a:pt x="8" y="39"/>
                    <a:pt x="8" y="39"/>
                  </a:cubicBezTo>
                  <a:cubicBezTo>
                    <a:pt x="7" y="39"/>
                    <a:pt x="6" y="40"/>
                    <a:pt x="5" y="40"/>
                  </a:cubicBezTo>
                  <a:cubicBezTo>
                    <a:pt x="4" y="41"/>
                    <a:pt x="4" y="41"/>
                    <a:pt x="3" y="42"/>
                  </a:cubicBezTo>
                  <a:cubicBezTo>
                    <a:pt x="2" y="42"/>
                    <a:pt x="2" y="43"/>
                    <a:pt x="1" y="44"/>
                  </a:cubicBezTo>
                  <a:cubicBezTo>
                    <a:pt x="1" y="45"/>
                    <a:pt x="0" y="46"/>
                    <a:pt x="0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47"/>
                    <a:pt x="0" y="47"/>
                    <a:pt x="0" y="48"/>
                  </a:cubicBezTo>
                  <a:cubicBezTo>
                    <a:pt x="0" y="48"/>
                    <a:pt x="0" y="49"/>
                    <a:pt x="1" y="49"/>
                  </a:cubicBezTo>
                  <a:cubicBezTo>
                    <a:pt x="4" y="51"/>
                    <a:pt x="7" y="52"/>
                    <a:pt x="10" y="53"/>
                  </a:cubicBezTo>
                  <a:cubicBezTo>
                    <a:pt x="10" y="53"/>
                    <a:pt x="10" y="54"/>
                    <a:pt x="11" y="54"/>
                  </a:cubicBezTo>
                  <a:cubicBezTo>
                    <a:pt x="18" y="56"/>
                    <a:pt x="25" y="58"/>
                    <a:pt x="32" y="59"/>
                  </a:cubicBezTo>
                  <a:cubicBezTo>
                    <a:pt x="34" y="59"/>
                    <a:pt x="35" y="59"/>
                    <a:pt x="36" y="59"/>
                  </a:cubicBezTo>
                  <a:cubicBezTo>
                    <a:pt x="37" y="59"/>
                    <a:pt x="38" y="59"/>
                    <a:pt x="39" y="59"/>
                  </a:cubicBezTo>
                  <a:cubicBezTo>
                    <a:pt x="39" y="59"/>
                    <a:pt x="39" y="59"/>
                    <a:pt x="39" y="59"/>
                  </a:cubicBezTo>
                  <a:cubicBezTo>
                    <a:pt x="41" y="58"/>
                    <a:pt x="42" y="58"/>
                    <a:pt x="43" y="58"/>
                  </a:cubicBezTo>
                  <a:cubicBezTo>
                    <a:pt x="48" y="56"/>
                    <a:pt x="52" y="55"/>
                    <a:pt x="56" y="54"/>
                  </a:cubicBezTo>
                  <a:cubicBezTo>
                    <a:pt x="62" y="52"/>
                    <a:pt x="63" y="51"/>
                    <a:pt x="61" y="47"/>
                  </a:cubicBezTo>
                  <a:cubicBezTo>
                    <a:pt x="61" y="47"/>
                    <a:pt x="61" y="46"/>
                    <a:pt x="61" y="46"/>
                  </a:cubicBezTo>
                  <a:cubicBezTo>
                    <a:pt x="60" y="44"/>
                    <a:pt x="59" y="42"/>
                    <a:pt x="59" y="39"/>
                  </a:cubicBezTo>
                  <a:cubicBezTo>
                    <a:pt x="55" y="29"/>
                    <a:pt x="53" y="18"/>
                    <a:pt x="53" y="6"/>
                  </a:cubicBezTo>
                  <a:cubicBezTo>
                    <a:pt x="53" y="5"/>
                    <a:pt x="53" y="3"/>
                    <a:pt x="53" y="2"/>
                  </a:cubicBezTo>
                  <a:cubicBezTo>
                    <a:pt x="52" y="0"/>
                    <a:pt x="51" y="0"/>
                    <a:pt x="50" y="0"/>
                  </a:cubicBezTo>
                </a:path>
              </a:pathLst>
            </a:custGeom>
            <a:solidFill>
              <a:srgbClr val="CEC0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8" name="Freeform 131"/>
            <p:cNvSpPr>
              <a:spLocks noEditPoints="1"/>
            </p:cNvSpPr>
            <p:nvPr/>
          </p:nvSpPr>
          <p:spPr bwMode="auto">
            <a:xfrm>
              <a:off x="8848544" y="6731000"/>
              <a:ext cx="79375" cy="79375"/>
            </a:xfrm>
            <a:custGeom>
              <a:avLst/>
              <a:gdLst>
                <a:gd name="T0" fmla="*/ 9 w 30"/>
                <a:gd name="T1" fmla="*/ 29 h 30"/>
                <a:gd name="T2" fmla="*/ 10 w 30"/>
                <a:gd name="T3" fmla="*/ 29 h 30"/>
                <a:gd name="T4" fmla="*/ 10 w 30"/>
                <a:gd name="T5" fmla="*/ 30 h 30"/>
                <a:gd name="T6" fmla="*/ 10 w 30"/>
                <a:gd name="T7" fmla="*/ 30 h 30"/>
                <a:gd name="T8" fmla="*/ 9 w 30"/>
                <a:gd name="T9" fmla="*/ 29 h 30"/>
                <a:gd name="T10" fmla="*/ 15 w 30"/>
                <a:gd name="T11" fmla="*/ 27 h 30"/>
                <a:gd name="T12" fmla="*/ 13 w 30"/>
                <a:gd name="T13" fmla="*/ 29 h 30"/>
                <a:gd name="T14" fmla="*/ 15 w 30"/>
                <a:gd name="T15" fmla="*/ 27 h 30"/>
                <a:gd name="T16" fmla="*/ 15 w 30"/>
                <a:gd name="T17" fmla="*/ 27 h 30"/>
                <a:gd name="T18" fmla="*/ 1 w 30"/>
                <a:gd name="T19" fmla="*/ 21 h 30"/>
                <a:gd name="T20" fmla="*/ 1 w 30"/>
                <a:gd name="T21" fmla="*/ 21 h 30"/>
                <a:gd name="T22" fmla="*/ 1 w 30"/>
                <a:gd name="T23" fmla="*/ 21 h 30"/>
                <a:gd name="T24" fmla="*/ 0 w 30"/>
                <a:gd name="T25" fmla="*/ 14 h 30"/>
                <a:gd name="T26" fmla="*/ 0 w 30"/>
                <a:gd name="T27" fmla="*/ 18 h 30"/>
                <a:gd name="T28" fmla="*/ 1 w 30"/>
                <a:gd name="T29" fmla="*/ 21 h 30"/>
                <a:gd name="T30" fmla="*/ 0 w 30"/>
                <a:gd name="T31" fmla="*/ 18 h 30"/>
                <a:gd name="T32" fmla="*/ 0 w 30"/>
                <a:gd name="T33" fmla="*/ 14 h 30"/>
                <a:gd name="T34" fmla="*/ 30 w 30"/>
                <a:gd name="T35" fmla="*/ 13 h 30"/>
                <a:gd name="T36" fmla="*/ 21 w 30"/>
                <a:gd name="T37" fmla="*/ 20 h 30"/>
                <a:gd name="T38" fmla="*/ 29 w 30"/>
                <a:gd name="T39" fmla="*/ 14 h 30"/>
                <a:gd name="T40" fmla="*/ 30 w 30"/>
                <a:gd name="T41" fmla="*/ 13 h 30"/>
                <a:gd name="T42" fmla="*/ 10 w 30"/>
                <a:gd name="T43" fmla="*/ 0 h 30"/>
                <a:gd name="T44" fmla="*/ 4 w 30"/>
                <a:gd name="T45" fmla="*/ 5 h 30"/>
                <a:gd name="T46" fmla="*/ 10 w 30"/>
                <a:gd name="T4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0" h="30">
                  <a:moveTo>
                    <a:pt x="9" y="29"/>
                  </a:moveTo>
                  <a:cubicBezTo>
                    <a:pt x="9" y="29"/>
                    <a:pt x="10" y="29"/>
                    <a:pt x="10" y="29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29"/>
                    <a:pt x="9" y="29"/>
                    <a:pt x="9" y="29"/>
                  </a:cubicBezTo>
                  <a:moveTo>
                    <a:pt x="15" y="27"/>
                  </a:moveTo>
                  <a:cubicBezTo>
                    <a:pt x="14" y="28"/>
                    <a:pt x="14" y="28"/>
                    <a:pt x="13" y="29"/>
                  </a:cubicBezTo>
                  <a:cubicBezTo>
                    <a:pt x="14" y="28"/>
                    <a:pt x="14" y="28"/>
                    <a:pt x="15" y="27"/>
                  </a:cubicBezTo>
                  <a:cubicBezTo>
                    <a:pt x="15" y="27"/>
                    <a:pt x="15" y="27"/>
                    <a:pt x="15" y="27"/>
                  </a:cubicBezTo>
                  <a:moveTo>
                    <a:pt x="1" y="21"/>
                  </a:moveTo>
                  <a:cubicBezTo>
                    <a:pt x="1" y="21"/>
                    <a:pt x="1" y="21"/>
                    <a:pt x="1" y="21"/>
                  </a:cubicBezTo>
                  <a:cubicBezTo>
                    <a:pt x="1" y="21"/>
                    <a:pt x="1" y="21"/>
                    <a:pt x="1" y="21"/>
                  </a:cubicBezTo>
                  <a:moveTo>
                    <a:pt x="0" y="14"/>
                  </a:moveTo>
                  <a:cubicBezTo>
                    <a:pt x="0" y="15"/>
                    <a:pt x="0" y="17"/>
                    <a:pt x="0" y="18"/>
                  </a:cubicBezTo>
                  <a:cubicBezTo>
                    <a:pt x="0" y="19"/>
                    <a:pt x="1" y="20"/>
                    <a:pt x="1" y="21"/>
                  </a:cubicBezTo>
                  <a:cubicBezTo>
                    <a:pt x="1" y="20"/>
                    <a:pt x="0" y="19"/>
                    <a:pt x="0" y="18"/>
                  </a:cubicBezTo>
                  <a:cubicBezTo>
                    <a:pt x="0" y="17"/>
                    <a:pt x="0" y="15"/>
                    <a:pt x="0" y="14"/>
                  </a:cubicBezTo>
                  <a:moveTo>
                    <a:pt x="30" y="13"/>
                  </a:moveTo>
                  <a:cubicBezTo>
                    <a:pt x="27" y="15"/>
                    <a:pt x="24" y="17"/>
                    <a:pt x="21" y="20"/>
                  </a:cubicBezTo>
                  <a:cubicBezTo>
                    <a:pt x="24" y="17"/>
                    <a:pt x="26" y="16"/>
                    <a:pt x="29" y="14"/>
                  </a:cubicBezTo>
                  <a:cubicBezTo>
                    <a:pt x="29" y="14"/>
                    <a:pt x="30" y="13"/>
                    <a:pt x="30" y="13"/>
                  </a:cubicBezTo>
                  <a:moveTo>
                    <a:pt x="10" y="0"/>
                  </a:moveTo>
                  <a:cubicBezTo>
                    <a:pt x="8" y="2"/>
                    <a:pt x="6" y="3"/>
                    <a:pt x="4" y="5"/>
                  </a:cubicBezTo>
                  <a:cubicBezTo>
                    <a:pt x="6" y="4"/>
                    <a:pt x="8" y="2"/>
                    <a:pt x="10" y="0"/>
                  </a:cubicBezTo>
                </a:path>
              </a:pathLst>
            </a:custGeom>
            <a:solidFill>
              <a:srgbClr val="E8E3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9" name="Freeform 132"/>
            <p:cNvSpPr>
              <a:spLocks/>
            </p:cNvSpPr>
            <p:nvPr/>
          </p:nvSpPr>
          <p:spPr bwMode="auto">
            <a:xfrm>
              <a:off x="8848544" y="6726238"/>
              <a:ext cx="87313" cy="84138"/>
            </a:xfrm>
            <a:custGeom>
              <a:avLst/>
              <a:gdLst>
                <a:gd name="T0" fmla="*/ 15 w 33"/>
                <a:gd name="T1" fmla="*/ 0 h 32"/>
                <a:gd name="T2" fmla="*/ 13 w 33"/>
                <a:gd name="T3" fmla="*/ 0 h 32"/>
                <a:gd name="T4" fmla="*/ 10 w 33"/>
                <a:gd name="T5" fmla="*/ 2 h 32"/>
                <a:gd name="T6" fmla="*/ 4 w 33"/>
                <a:gd name="T7" fmla="*/ 7 h 32"/>
                <a:gd name="T8" fmla="*/ 2 w 33"/>
                <a:gd name="T9" fmla="*/ 10 h 32"/>
                <a:gd name="T10" fmla="*/ 0 w 33"/>
                <a:gd name="T11" fmla="*/ 15 h 32"/>
                <a:gd name="T12" fmla="*/ 0 w 33"/>
                <a:gd name="T13" fmla="*/ 16 h 32"/>
                <a:gd name="T14" fmla="*/ 0 w 33"/>
                <a:gd name="T15" fmla="*/ 20 h 32"/>
                <a:gd name="T16" fmla="*/ 1 w 33"/>
                <a:gd name="T17" fmla="*/ 23 h 32"/>
                <a:gd name="T18" fmla="*/ 1 w 33"/>
                <a:gd name="T19" fmla="*/ 23 h 32"/>
                <a:gd name="T20" fmla="*/ 1 w 33"/>
                <a:gd name="T21" fmla="*/ 23 h 32"/>
                <a:gd name="T22" fmla="*/ 9 w 33"/>
                <a:gd name="T23" fmla="*/ 31 h 32"/>
                <a:gd name="T24" fmla="*/ 10 w 33"/>
                <a:gd name="T25" fmla="*/ 32 h 32"/>
                <a:gd name="T26" fmla="*/ 10 w 33"/>
                <a:gd name="T27" fmla="*/ 32 h 32"/>
                <a:gd name="T28" fmla="*/ 11 w 33"/>
                <a:gd name="T29" fmla="*/ 32 h 32"/>
                <a:gd name="T30" fmla="*/ 13 w 33"/>
                <a:gd name="T31" fmla="*/ 31 h 32"/>
                <a:gd name="T32" fmla="*/ 13 w 33"/>
                <a:gd name="T33" fmla="*/ 31 h 32"/>
                <a:gd name="T34" fmla="*/ 15 w 33"/>
                <a:gd name="T35" fmla="*/ 29 h 32"/>
                <a:gd name="T36" fmla="*/ 21 w 33"/>
                <a:gd name="T37" fmla="*/ 22 h 32"/>
                <a:gd name="T38" fmla="*/ 30 w 33"/>
                <a:gd name="T39" fmla="*/ 15 h 32"/>
                <a:gd name="T40" fmla="*/ 33 w 33"/>
                <a:gd name="T41" fmla="*/ 13 h 32"/>
                <a:gd name="T42" fmla="*/ 33 w 33"/>
                <a:gd name="T43" fmla="*/ 12 h 32"/>
                <a:gd name="T44" fmla="*/ 32 w 33"/>
                <a:gd name="T45" fmla="*/ 10 h 32"/>
                <a:gd name="T46" fmla="*/ 26 w 33"/>
                <a:gd name="T47" fmla="*/ 8 h 32"/>
                <a:gd name="T48" fmla="*/ 17 w 33"/>
                <a:gd name="T49" fmla="*/ 0 h 32"/>
                <a:gd name="T50" fmla="*/ 15 w 33"/>
                <a:gd name="T51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3" h="32">
                  <a:moveTo>
                    <a:pt x="15" y="0"/>
                  </a:moveTo>
                  <a:cubicBezTo>
                    <a:pt x="14" y="0"/>
                    <a:pt x="13" y="0"/>
                    <a:pt x="13" y="0"/>
                  </a:cubicBezTo>
                  <a:cubicBezTo>
                    <a:pt x="12" y="1"/>
                    <a:pt x="11" y="1"/>
                    <a:pt x="10" y="2"/>
                  </a:cubicBezTo>
                  <a:cubicBezTo>
                    <a:pt x="8" y="4"/>
                    <a:pt x="6" y="6"/>
                    <a:pt x="4" y="7"/>
                  </a:cubicBezTo>
                  <a:cubicBezTo>
                    <a:pt x="4" y="8"/>
                    <a:pt x="3" y="9"/>
                    <a:pt x="2" y="10"/>
                  </a:cubicBezTo>
                  <a:cubicBezTo>
                    <a:pt x="1" y="12"/>
                    <a:pt x="0" y="14"/>
                    <a:pt x="0" y="15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7"/>
                    <a:pt x="0" y="19"/>
                    <a:pt x="0" y="20"/>
                  </a:cubicBezTo>
                  <a:cubicBezTo>
                    <a:pt x="0" y="21"/>
                    <a:pt x="1" y="22"/>
                    <a:pt x="1" y="23"/>
                  </a:cubicBezTo>
                  <a:cubicBezTo>
                    <a:pt x="1" y="23"/>
                    <a:pt x="1" y="23"/>
                    <a:pt x="1" y="23"/>
                  </a:cubicBezTo>
                  <a:cubicBezTo>
                    <a:pt x="1" y="23"/>
                    <a:pt x="1" y="23"/>
                    <a:pt x="1" y="23"/>
                  </a:cubicBezTo>
                  <a:cubicBezTo>
                    <a:pt x="3" y="26"/>
                    <a:pt x="6" y="29"/>
                    <a:pt x="9" y="31"/>
                  </a:cubicBezTo>
                  <a:cubicBezTo>
                    <a:pt x="9" y="31"/>
                    <a:pt x="10" y="31"/>
                    <a:pt x="10" y="32"/>
                  </a:cubicBezTo>
                  <a:cubicBezTo>
                    <a:pt x="10" y="32"/>
                    <a:pt x="10" y="32"/>
                    <a:pt x="10" y="32"/>
                  </a:cubicBezTo>
                  <a:cubicBezTo>
                    <a:pt x="10" y="32"/>
                    <a:pt x="11" y="32"/>
                    <a:pt x="11" y="32"/>
                  </a:cubicBezTo>
                  <a:cubicBezTo>
                    <a:pt x="12" y="32"/>
                    <a:pt x="13" y="31"/>
                    <a:pt x="13" y="31"/>
                  </a:cubicBezTo>
                  <a:cubicBezTo>
                    <a:pt x="13" y="31"/>
                    <a:pt x="13" y="31"/>
                    <a:pt x="13" y="31"/>
                  </a:cubicBezTo>
                  <a:cubicBezTo>
                    <a:pt x="14" y="30"/>
                    <a:pt x="14" y="30"/>
                    <a:pt x="15" y="29"/>
                  </a:cubicBezTo>
                  <a:cubicBezTo>
                    <a:pt x="17" y="26"/>
                    <a:pt x="19" y="24"/>
                    <a:pt x="21" y="22"/>
                  </a:cubicBezTo>
                  <a:cubicBezTo>
                    <a:pt x="24" y="19"/>
                    <a:pt x="27" y="17"/>
                    <a:pt x="30" y="15"/>
                  </a:cubicBezTo>
                  <a:cubicBezTo>
                    <a:pt x="31" y="14"/>
                    <a:pt x="32" y="14"/>
                    <a:pt x="33" y="13"/>
                  </a:cubicBezTo>
                  <a:cubicBezTo>
                    <a:pt x="33" y="13"/>
                    <a:pt x="33" y="12"/>
                    <a:pt x="33" y="12"/>
                  </a:cubicBezTo>
                  <a:cubicBezTo>
                    <a:pt x="33" y="11"/>
                    <a:pt x="33" y="11"/>
                    <a:pt x="32" y="10"/>
                  </a:cubicBezTo>
                  <a:cubicBezTo>
                    <a:pt x="30" y="10"/>
                    <a:pt x="28" y="9"/>
                    <a:pt x="26" y="8"/>
                  </a:cubicBezTo>
                  <a:cubicBezTo>
                    <a:pt x="22" y="6"/>
                    <a:pt x="19" y="4"/>
                    <a:pt x="17" y="0"/>
                  </a:cubicBezTo>
                  <a:cubicBezTo>
                    <a:pt x="16" y="0"/>
                    <a:pt x="15" y="0"/>
                    <a:pt x="15" y="0"/>
                  </a:cubicBezTo>
                </a:path>
              </a:pathLst>
            </a:custGeom>
            <a:solidFill>
              <a:srgbClr val="CEC0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0" name="Freeform 133"/>
            <p:cNvSpPr>
              <a:spLocks noEditPoints="1"/>
            </p:cNvSpPr>
            <p:nvPr/>
          </p:nvSpPr>
          <p:spPr bwMode="auto">
            <a:xfrm>
              <a:off x="8824731" y="6591300"/>
              <a:ext cx="23813" cy="42863"/>
            </a:xfrm>
            <a:custGeom>
              <a:avLst/>
              <a:gdLst>
                <a:gd name="T0" fmla="*/ 9 w 9"/>
                <a:gd name="T1" fmla="*/ 13 h 16"/>
                <a:gd name="T2" fmla="*/ 7 w 9"/>
                <a:gd name="T3" fmla="*/ 15 h 16"/>
                <a:gd name="T4" fmla="*/ 8 w 9"/>
                <a:gd name="T5" fmla="*/ 14 h 16"/>
                <a:gd name="T6" fmla="*/ 9 w 9"/>
                <a:gd name="T7" fmla="*/ 13 h 16"/>
                <a:gd name="T8" fmla="*/ 0 w 9"/>
                <a:gd name="T9" fmla="*/ 10 h 16"/>
                <a:gd name="T10" fmla="*/ 2 w 9"/>
                <a:gd name="T11" fmla="*/ 13 h 16"/>
                <a:gd name="T12" fmla="*/ 6 w 9"/>
                <a:gd name="T13" fmla="*/ 16 h 16"/>
                <a:gd name="T14" fmla="*/ 6 w 9"/>
                <a:gd name="T15" fmla="*/ 16 h 16"/>
                <a:gd name="T16" fmla="*/ 6 w 9"/>
                <a:gd name="T17" fmla="*/ 16 h 16"/>
                <a:gd name="T18" fmla="*/ 4 w 9"/>
                <a:gd name="T19" fmla="*/ 15 h 16"/>
                <a:gd name="T20" fmla="*/ 0 w 9"/>
                <a:gd name="T21" fmla="*/ 10 h 16"/>
                <a:gd name="T22" fmla="*/ 0 w 9"/>
                <a:gd name="T23" fmla="*/ 6 h 16"/>
                <a:gd name="T24" fmla="*/ 0 w 9"/>
                <a:gd name="T25" fmla="*/ 6 h 16"/>
                <a:gd name="T26" fmla="*/ 0 w 9"/>
                <a:gd name="T27" fmla="*/ 6 h 16"/>
                <a:gd name="T28" fmla="*/ 0 w 9"/>
                <a:gd name="T29" fmla="*/ 6 h 16"/>
                <a:gd name="T30" fmla="*/ 2 w 9"/>
                <a:gd name="T31" fmla="*/ 0 h 16"/>
                <a:gd name="T32" fmla="*/ 0 w 9"/>
                <a:gd name="T33" fmla="*/ 4 h 16"/>
                <a:gd name="T34" fmla="*/ 1 w 9"/>
                <a:gd name="T35" fmla="*/ 2 h 16"/>
                <a:gd name="T36" fmla="*/ 2 w 9"/>
                <a:gd name="T3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9" h="16">
                  <a:moveTo>
                    <a:pt x="9" y="13"/>
                  </a:moveTo>
                  <a:cubicBezTo>
                    <a:pt x="8" y="14"/>
                    <a:pt x="8" y="14"/>
                    <a:pt x="7" y="15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8" y="14"/>
                    <a:pt x="9" y="13"/>
                    <a:pt x="9" y="13"/>
                  </a:cubicBezTo>
                  <a:moveTo>
                    <a:pt x="0" y="10"/>
                  </a:moveTo>
                  <a:cubicBezTo>
                    <a:pt x="1" y="11"/>
                    <a:pt x="1" y="12"/>
                    <a:pt x="2" y="13"/>
                  </a:cubicBezTo>
                  <a:cubicBezTo>
                    <a:pt x="4" y="15"/>
                    <a:pt x="5" y="16"/>
                    <a:pt x="6" y="16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5" y="16"/>
                    <a:pt x="5" y="16"/>
                    <a:pt x="4" y="15"/>
                  </a:cubicBezTo>
                  <a:cubicBezTo>
                    <a:pt x="2" y="14"/>
                    <a:pt x="1" y="12"/>
                    <a:pt x="0" y="10"/>
                  </a:cubicBezTo>
                  <a:moveTo>
                    <a:pt x="0" y="6"/>
                  </a:move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moveTo>
                    <a:pt x="2" y="0"/>
                  </a:moveTo>
                  <a:cubicBezTo>
                    <a:pt x="1" y="1"/>
                    <a:pt x="1" y="2"/>
                    <a:pt x="0" y="4"/>
                  </a:cubicBezTo>
                  <a:cubicBezTo>
                    <a:pt x="0" y="3"/>
                    <a:pt x="1" y="2"/>
                    <a:pt x="1" y="2"/>
                  </a:cubicBezTo>
                  <a:cubicBezTo>
                    <a:pt x="1" y="1"/>
                    <a:pt x="1" y="0"/>
                    <a:pt x="2" y="0"/>
                  </a:cubicBezTo>
                </a:path>
              </a:pathLst>
            </a:custGeom>
            <a:solidFill>
              <a:srgbClr val="E8E3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1" name="Freeform 134"/>
            <p:cNvSpPr>
              <a:spLocks/>
            </p:cNvSpPr>
            <p:nvPr/>
          </p:nvSpPr>
          <p:spPr bwMode="auto">
            <a:xfrm>
              <a:off x="8824731" y="6583363"/>
              <a:ext cx="33338" cy="50800"/>
            </a:xfrm>
            <a:custGeom>
              <a:avLst/>
              <a:gdLst>
                <a:gd name="T0" fmla="*/ 5 w 13"/>
                <a:gd name="T1" fmla="*/ 0 h 19"/>
                <a:gd name="T2" fmla="*/ 4 w 13"/>
                <a:gd name="T3" fmla="*/ 0 h 19"/>
                <a:gd name="T4" fmla="*/ 2 w 13"/>
                <a:gd name="T5" fmla="*/ 3 h 19"/>
                <a:gd name="T6" fmla="*/ 1 w 13"/>
                <a:gd name="T7" fmla="*/ 5 h 19"/>
                <a:gd name="T8" fmla="*/ 0 w 13"/>
                <a:gd name="T9" fmla="*/ 7 h 19"/>
                <a:gd name="T10" fmla="*/ 0 w 13"/>
                <a:gd name="T11" fmla="*/ 9 h 19"/>
                <a:gd name="T12" fmla="*/ 0 w 13"/>
                <a:gd name="T13" fmla="*/ 9 h 19"/>
                <a:gd name="T14" fmla="*/ 0 w 13"/>
                <a:gd name="T15" fmla="*/ 13 h 19"/>
                <a:gd name="T16" fmla="*/ 4 w 13"/>
                <a:gd name="T17" fmla="*/ 18 h 19"/>
                <a:gd name="T18" fmla="*/ 6 w 13"/>
                <a:gd name="T19" fmla="*/ 19 h 19"/>
                <a:gd name="T20" fmla="*/ 6 w 13"/>
                <a:gd name="T21" fmla="*/ 19 h 19"/>
                <a:gd name="T22" fmla="*/ 7 w 13"/>
                <a:gd name="T23" fmla="*/ 18 h 19"/>
                <a:gd name="T24" fmla="*/ 9 w 13"/>
                <a:gd name="T25" fmla="*/ 16 h 19"/>
                <a:gd name="T26" fmla="*/ 12 w 13"/>
                <a:gd name="T27" fmla="*/ 12 h 19"/>
                <a:gd name="T28" fmla="*/ 13 w 13"/>
                <a:gd name="T29" fmla="*/ 10 h 19"/>
                <a:gd name="T30" fmla="*/ 6 w 13"/>
                <a:gd name="T31" fmla="*/ 0 h 19"/>
                <a:gd name="T32" fmla="*/ 5 w 13"/>
                <a:gd name="T33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" h="19">
                  <a:moveTo>
                    <a:pt x="5" y="0"/>
                  </a:moveTo>
                  <a:cubicBezTo>
                    <a:pt x="5" y="0"/>
                    <a:pt x="4" y="0"/>
                    <a:pt x="4" y="0"/>
                  </a:cubicBezTo>
                  <a:cubicBezTo>
                    <a:pt x="3" y="1"/>
                    <a:pt x="2" y="2"/>
                    <a:pt x="2" y="3"/>
                  </a:cubicBezTo>
                  <a:cubicBezTo>
                    <a:pt x="1" y="3"/>
                    <a:pt x="1" y="4"/>
                    <a:pt x="1" y="5"/>
                  </a:cubicBezTo>
                  <a:cubicBezTo>
                    <a:pt x="1" y="5"/>
                    <a:pt x="0" y="6"/>
                    <a:pt x="0" y="7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11"/>
                    <a:pt x="0" y="12"/>
                    <a:pt x="0" y="13"/>
                  </a:cubicBezTo>
                  <a:cubicBezTo>
                    <a:pt x="1" y="15"/>
                    <a:pt x="2" y="17"/>
                    <a:pt x="4" y="18"/>
                  </a:cubicBezTo>
                  <a:cubicBezTo>
                    <a:pt x="5" y="19"/>
                    <a:pt x="5" y="19"/>
                    <a:pt x="6" y="19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8" y="17"/>
                    <a:pt x="8" y="17"/>
                    <a:pt x="9" y="16"/>
                  </a:cubicBezTo>
                  <a:cubicBezTo>
                    <a:pt x="10" y="15"/>
                    <a:pt x="11" y="13"/>
                    <a:pt x="12" y="12"/>
                  </a:cubicBezTo>
                  <a:cubicBezTo>
                    <a:pt x="13" y="11"/>
                    <a:pt x="13" y="10"/>
                    <a:pt x="13" y="10"/>
                  </a:cubicBezTo>
                  <a:cubicBezTo>
                    <a:pt x="11" y="6"/>
                    <a:pt x="9" y="3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</a:path>
              </a:pathLst>
            </a:custGeom>
            <a:solidFill>
              <a:srgbClr val="CEC0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2" name="Freeform 135"/>
            <p:cNvSpPr>
              <a:spLocks/>
            </p:cNvSpPr>
            <p:nvPr/>
          </p:nvSpPr>
          <p:spPr bwMode="auto">
            <a:xfrm>
              <a:off x="9612131" y="5427663"/>
              <a:ext cx="331788" cy="1222375"/>
            </a:xfrm>
            <a:custGeom>
              <a:avLst/>
              <a:gdLst>
                <a:gd name="T0" fmla="*/ 28 w 126"/>
                <a:gd name="T1" fmla="*/ 462 h 462"/>
                <a:gd name="T2" fmla="*/ 10 w 126"/>
                <a:gd name="T3" fmla="*/ 460 h 462"/>
                <a:gd name="T4" fmla="*/ 2 w 126"/>
                <a:gd name="T5" fmla="*/ 457 h 462"/>
                <a:gd name="T6" fmla="*/ 1 w 126"/>
                <a:gd name="T7" fmla="*/ 455 h 462"/>
                <a:gd name="T8" fmla="*/ 3 w 126"/>
                <a:gd name="T9" fmla="*/ 451 h 462"/>
                <a:gd name="T10" fmla="*/ 25 w 126"/>
                <a:gd name="T11" fmla="*/ 414 h 462"/>
                <a:gd name="T12" fmla="*/ 26 w 126"/>
                <a:gd name="T13" fmla="*/ 411 h 462"/>
                <a:gd name="T14" fmla="*/ 29 w 126"/>
                <a:gd name="T15" fmla="*/ 409 h 462"/>
                <a:gd name="T16" fmla="*/ 38 w 126"/>
                <a:gd name="T17" fmla="*/ 407 h 462"/>
                <a:gd name="T18" fmla="*/ 69 w 126"/>
                <a:gd name="T19" fmla="*/ 384 h 462"/>
                <a:gd name="T20" fmla="*/ 81 w 126"/>
                <a:gd name="T21" fmla="*/ 353 h 462"/>
                <a:gd name="T22" fmla="*/ 83 w 126"/>
                <a:gd name="T23" fmla="*/ 317 h 462"/>
                <a:gd name="T24" fmla="*/ 73 w 126"/>
                <a:gd name="T25" fmla="*/ 266 h 462"/>
                <a:gd name="T26" fmla="*/ 56 w 126"/>
                <a:gd name="T27" fmla="*/ 217 h 462"/>
                <a:gd name="T28" fmla="*/ 47 w 126"/>
                <a:gd name="T29" fmla="*/ 188 h 462"/>
                <a:gd name="T30" fmla="*/ 34 w 126"/>
                <a:gd name="T31" fmla="*/ 140 h 462"/>
                <a:gd name="T32" fmla="*/ 32 w 126"/>
                <a:gd name="T33" fmla="*/ 118 h 462"/>
                <a:gd name="T34" fmla="*/ 31 w 126"/>
                <a:gd name="T35" fmla="*/ 112 h 462"/>
                <a:gd name="T36" fmla="*/ 31 w 126"/>
                <a:gd name="T37" fmla="*/ 95 h 462"/>
                <a:gd name="T38" fmla="*/ 32 w 126"/>
                <a:gd name="T39" fmla="*/ 88 h 462"/>
                <a:gd name="T40" fmla="*/ 37 w 126"/>
                <a:gd name="T41" fmla="*/ 57 h 462"/>
                <a:gd name="T42" fmla="*/ 48 w 126"/>
                <a:gd name="T43" fmla="*/ 32 h 462"/>
                <a:gd name="T44" fmla="*/ 63 w 126"/>
                <a:gd name="T45" fmla="*/ 17 h 462"/>
                <a:gd name="T46" fmla="*/ 91 w 126"/>
                <a:gd name="T47" fmla="*/ 4 h 462"/>
                <a:gd name="T48" fmla="*/ 104 w 126"/>
                <a:gd name="T49" fmla="*/ 1 h 462"/>
                <a:gd name="T50" fmla="*/ 121 w 126"/>
                <a:gd name="T51" fmla="*/ 3 h 462"/>
                <a:gd name="T52" fmla="*/ 125 w 126"/>
                <a:gd name="T53" fmla="*/ 6 h 462"/>
                <a:gd name="T54" fmla="*/ 125 w 126"/>
                <a:gd name="T55" fmla="*/ 9 h 462"/>
                <a:gd name="T56" fmla="*/ 120 w 126"/>
                <a:gd name="T57" fmla="*/ 10 h 462"/>
                <a:gd name="T58" fmla="*/ 113 w 126"/>
                <a:gd name="T59" fmla="*/ 13 h 462"/>
                <a:gd name="T60" fmla="*/ 81 w 126"/>
                <a:gd name="T61" fmla="*/ 35 h 462"/>
                <a:gd name="T62" fmla="*/ 71 w 126"/>
                <a:gd name="T63" fmla="*/ 50 h 462"/>
                <a:gd name="T64" fmla="*/ 67 w 126"/>
                <a:gd name="T65" fmla="*/ 59 h 462"/>
                <a:gd name="T66" fmla="*/ 64 w 126"/>
                <a:gd name="T67" fmla="*/ 65 h 462"/>
                <a:gd name="T68" fmla="*/ 58 w 126"/>
                <a:gd name="T69" fmla="*/ 93 h 462"/>
                <a:gd name="T70" fmla="*/ 56 w 126"/>
                <a:gd name="T71" fmla="*/ 106 h 462"/>
                <a:gd name="T72" fmla="*/ 60 w 126"/>
                <a:gd name="T73" fmla="*/ 139 h 462"/>
                <a:gd name="T74" fmla="*/ 67 w 126"/>
                <a:gd name="T75" fmla="*/ 164 h 462"/>
                <a:gd name="T76" fmla="*/ 81 w 126"/>
                <a:gd name="T77" fmla="*/ 206 h 462"/>
                <a:gd name="T78" fmla="*/ 95 w 126"/>
                <a:gd name="T79" fmla="*/ 238 h 462"/>
                <a:gd name="T80" fmla="*/ 112 w 126"/>
                <a:gd name="T81" fmla="*/ 276 h 462"/>
                <a:gd name="T82" fmla="*/ 125 w 126"/>
                <a:gd name="T83" fmla="*/ 324 h 462"/>
                <a:gd name="T84" fmla="*/ 126 w 126"/>
                <a:gd name="T85" fmla="*/ 342 h 462"/>
                <a:gd name="T86" fmla="*/ 126 w 126"/>
                <a:gd name="T87" fmla="*/ 358 h 462"/>
                <a:gd name="T88" fmla="*/ 124 w 126"/>
                <a:gd name="T89" fmla="*/ 379 h 462"/>
                <a:gd name="T90" fmla="*/ 97 w 126"/>
                <a:gd name="T91" fmla="*/ 434 h 462"/>
                <a:gd name="T92" fmla="*/ 76 w 126"/>
                <a:gd name="T93" fmla="*/ 451 h 462"/>
                <a:gd name="T94" fmla="*/ 47 w 126"/>
                <a:gd name="T95" fmla="*/ 461 h 462"/>
                <a:gd name="T96" fmla="*/ 28 w 126"/>
                <a:gd name="T97" fmla="*/ 462 h 4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26" h="462">
                  <a:moveTo>
                    <a:pt x="28" y="462"/>
                  </a:moveTo>
                  <a:cubicBezTo>
                    <a:pt x="23" y="462"/>
                    <a:pt x="16" y="462"/>
                    <a:pt x="10" y="460"/>
                  </a:cubicBezTo>
                  <a:cubicBezTo>
                    <a:pt x="7" y="460"/>
                    <a:pt x="4" y="459"/>
                    <a:pt x="2" y="457"/>
                  </a:cubicBezTo>
                  <a:cubicBezTo>
                    <a:pt x="1" y="457"/>
                    <a:pt x="0" y="455"/>
                    <a:pt x="1" y="455"/>
                  </a:cubicBezTo>
                  <a:cubicBezTo>
                    <a:pt x="2" y="453"/>
                    <a:pt x="2" y="452"/>
                    <a:pt x="3" y="451"/>
                  </a:cubicBezTo>
                  <a:cubicBezTo>
                    <a:pt x="12" y="439"/>
                    <a:pt x="19" y="427"/>
                    <a:pt x="25" y="414"/>
                  </a:cubicBezTo>
                  <a:cubicBezTo>
                    <a:pt x="25" y="413"/>
                    <a:pt x="26" y="412"/>
                    <a:pt x="26" y="411"/>
                  </a:cubicBezTo>
                  <a:cubicBezTo>
                    <a:pt x="27" y="410"/>
                    <a:pt x="28" y="409"/>
                    <a:pt x="29" y="409"/>
                  </a:cubicBezTo>
                  <a:cubicBezTo>
                    <a:pt x="32" y="408"/>
                    <a:pt x="35" y="408"/>
                    <a:pt x="38" y="407"/>
                  </a:cubicBezTo>
                  <a:cubicBezTo>
                    <a:pt x="51" y="403"/>
                    <a:pt x="61" y="395"/>
                    <a:pt x="69" y="384"/>
                  </a:cubicBezTo>
                  <a:cubicBezTo>
                    <a:pt x="76" y="374"/>
                    <a:pt x="80" y="364"/>
                    <a:pt x="81" y="353"/>
                  </a:cubicBezTo>
                  <a:cubicBezTo>
                    <a:pt x="83" y="341"/>
                    <a:pt x="83" y="329"/>
                    <a:pt x="83" y="317"/>
                  </a:cubicBezTo>
                  <a:cubicBezTo>
                    <a:pt x="80" y="300"/>
                    <a:pt x="78" y="283"/>
                    <a:pt x="73" y="266"/>
                  </a:cubicBezTo>
                  <a:cubicBezTo>
                    <a:pt x="67" y="250"/>
                    <a:pt x="62" y="233"/>
                    <a:pt x="56" y="217"/>
                  </a:cubicBezTo>
                  <a:cubicBezTo>
                    <a:pt x="53" y="207"/>
                    <a:pt x="50" y="198"/>
                    <a:pt x="47" y="188"/>
                  </a:cubicBezTo>
                  <a:cubicBezTo>
                    <a:pt x="42" y="172"/>
                    <a:pt x="37" y="157"/>
                    <a:pt x="34" y="140"/>
                  </a:cubicBezTo>
                  <a:cubicBezTo>
                    <a:pt x="33" y="133"/>
                    <a:pt x="32" y="126"/>
                    <a:pt x="32" y="118"/>
                  </a:cubicBezTo>
                  <a:cubicBezTo>
                    <a:pt x="32" y="116"/>
                    <a:pt x="31" y="114"/>
                    <a:pt x="31" y="112"/>
                  </a:cubicBezTo>
                  <a:cubicBezTo>
                    <a:pt x="30" y="106"/>
                    <a:pt x="30" y="100"/>
                    <a:pt x="31" y="95"/>
                  </a:cubicBezTo>
                  <a:cubicBezTo>
                    <a:pt x="32" y="93"/>
                    <a:pt x="32" y="90"/>
                    <a:pt x="32" y="88"/>
                  </a:cubicBezTo>
                  <a:cubicBezTo>
                    <a:pt x="32" y="78"/>
                    <a:pt x="34" y="67"/>
                    <a:pt x="37" y="57"/>
                  </a:cubicBezTo>
                  <a:cubicBezTo>
                    <a:pt x="39" y="48"/>
                    <a:pt x="43" y="40"/>
                    <a:pt x="48" y="32"/>
                  </a:cubicBezTo>
                  <a:cubicBezTo>
                    <a:pt x="52" y="26"/>
                    <a:pt x="57" y="22"/>
                    <a:pt x="63" y="17"/>
                  </a:cubicBezTo>
                  <a:cubicBezTo>
                    <a:pt x="71" y="11"/>
                    <a:pt x="81" y="6"/>
                    <a:pt x="91" y="4"/>
                  </a:cubicBezTo>
                  <a:cubicBezTo>
                    <a:pt x="96" y="3"/>
                    <a:pt x="100" y="2"/>
                    <a:pt x="104" y="1"/>
                  </a:cubicBezTo>
                  <a:cubicBezTo>
                    <a:pt x="110" y="0"/>
                    <a:pt x="116" y="0"/>
                    <a:pt x="121" y="3"/>
                  </a:cubicBezTo>
                  <a:cubicBezTo>
                    <a:pt x="123" y="3"/>
                    <a:pt x="124" y="4"/>
                    <a:pt x="125" y="6"/>
                  </a:cubicBezTo>
                  <a:cubicBezTo>
                    <a:pt x="126" y="7"/>
                    <a:pt x="125" y="8"/>
                    <a:pt x="125" y="9"/>
                  </a:cubicBezTo>
                  <a:cubicBezTo>
                    <a:pt x="123" y="9"/>
                    <a:pt x="122" y="10"/>
                    <a:pt x="120" y="10"/>
                  </a:cubicBezTo>
                  <a:cubicBezTo>
                    <a:pt x="118" y="11"/>
                    <a:pt x="115" y="12"/>
                    <a:pt x="113" y="13"/>
                  </a:cubicBezTo>
                  <a:cubicBezTo>
                    <a:pt x="99" y="16"/>
                    <a:pt x="89" y="24"/>
                    <a:pt x="81" y="35"/>
                  </a:cubicBezTo>
                  <a:cubicBezTo>
                    <a:pt x="77" y="40"/>
                    <a:pt x="74" y="44"/>
                    <a:pt x="71" y="50"/>
                  </a:cubicBezTo>
                  <a:cubicBezTo>
                    <a:pt x="70" y="53"/>
                    <a:pt x="68" y="56"/>
                    <a:pt x="67" y="59"/>
                  </a:cubicBezTo>
                  <a:cubicBezTo>
                    <a:pt x="66" y="61"/>
                    <a:pt x="65" y="63"/>
                    <a:pt x="64" y="65"/>
                  </a:cubicBezTo>
                  <a:cubicBezTo>
                    <a:pt x="61" y="74"/>
                    <a:pt x="59" y="84"/>
                    <a:pt x="58" y="93"/>
                  </a:cubicBezTo>
                  <a:cubicBezTo>
                    <a:pt x="57" y="98"/>
                    <a:pt x="56" y="102"/>
                    <a:pt x="56" y="106"/>
                  </a:cubicBezTo>
                  <a:cubicBezTo>
                    <a:pt x="56" y="117"/>
                    <a:pt x="58" y="128"/>
                    <a:pt x="60" y="139"/>
                  </a:cubicBezTo>
                  <a:cubicBezTo>
                    <a:pt x="62" y="148"/>
                    <a:pt x="64" y="156"/>
                    <a:pt x="67" y="164"/>
                  </a:cubicBezTo>
                  <a:cubicBezTo>
                    <a:pt x="71" y="178"/>
                    <a:pt x="76" y="192"/>
                    <a:pt x="81" y="206"/>
                  </a:cubicBezTo>
                  <a:cubicBezTo>
                    <a:pt x="85" y="217"/>
                    <a:pt x="90" y="227"/>
                    <a:pt x="95" y="238"/>
                  </a:cubicBezTo>
                  <a:cubicBezTo>
                    <a:pt x="101" y="250"/>
                    <a:pt x="107" y="263"/>
                    <a:pt x="112" y="276"/>
                  </a:cubicBezTo>
                  <a:cubicBezTo>
                    <a:pt x="118" y="292"/>
                    <a:pt x="122" y="308"/>
                    <a:pt x="125" y="324"/>
                  </a:cubicBezTo>
                  <a:cubicBezTo>
                    <a:pt x="126" y="330"/>
                    <a:pt x="126" y="336"/>
                    <a:pt x="126" y="342"/>
                  </a:cubicBezTo>
                  <a:cubicBezTo>
                    <a:pt x="126" y="348"/>
                    <a:pt x="126" y="353"/>
                    <a:pt x="126" y="358"/>
                  </a:cubicBezTo>
                  <a:cubicBezTo>
                    <a:pt x="126" y="365"/>
                    <a:pt x="125" y="372"/>
                    <a:pt x="124" y="379"/>
                  </a:cubicBezTo>
                  <a:cubicBezTo>
                    <a:pt x="119" y="399"/>
                    <a:pt x="110" y="418"/>
                    <a:pt x="97" y="434"/>
                  </a:cubicBezTo>
                  <a:cubicBezTo>
                    <a:pt x="91" y="441"/>
                    <a:pt x="84" y="447"/>
                    <a:pt x="76" y="451"/>
                  </a:cubicBezTo>
                  <a:cubicBezTo>
                    <a:pt x="67" y="456"/>
                    <a:pt x="57" y="459"/>
                    <a:pt x="47" y="461"/>
                  </a:cubicBezTo>
                  <a:cubicBezTo>
                    <a:pt x="41" y="461"/>
                    <a:pt x="35" y="462"/>
                    <a:pt x="28" y="462"/>
                  </a:cubicBezTo>
                </a:path>
              </a:pathLst>
            </a:custGeom>
            <a:solidFill>
              <a:srgbClr val="FFAB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3" name="Freeform 136"/>
            <p:cNvSpPr>
              <a:spLocks/>
            </p:cNvSpPr>
            <p:nvPr/>
          </p:nvSpPr>
          <p:spPr bwMode="auto">
            <a:xfrm>
              <a:off x="9004119" y="5010150"/>
              <a:ext cx="271463" cy="444500"/>
            </a:xfrm>
            <a:custGeom>
              <a:avLst/>
              <a:gdLst>
                <a:gd name="T0" fmla="*/ 103 w 103"/>
                <a:gd name="T1" fmla="*/ 68 h 168"/>
                <a:gd name="T2" fmla="*/ 96 w 103"/>
                <a:gd name="T3" fmla="*/ 108 h 168"/>
                <a:gd name="T4" fmla="*/ 78 w 103"/>
                <a:gd name="T5" fmla="*/ 139 h 168"/>
                <a:gd name="T6" fmla="*/ 62 w 103"/>
                <a:gd name="T7" fmla="*/ 156 h 168"/>
                <a:gd name="T8" fmla="*/ 50 w 103"/>
                <a:gd name="T9" fmla="*/ 166 h 168"/>
                <a:gd name="T10" fmla="*/ 43 w 103"/>
                <a:gd name="T11" fmla="*/ 167 h 168"/>
                <a:gd name="T12" fmla="*/ 15 w 103"/>
                <a:gd name="T13" fmla="*/ 143 h 168"/>
                <a:gd name="T14" fmla="*/ 1 w 103"/>
                <a:gd name="T15" fmla="*/ 112 h 168"/>
                <a:gd name="T16" fmla="*/ 1 w 103"/>
                <a:gd name="T17" fmla="*/ 108 h 168"/>
                <a:gd name="T18" fmla="*/ 2 w 103"/>
                <a:gd name="T19" fmla="*/ 83 h 168"/>
                <a:gd name="T20" fmla="*/ 8 w 103"/>
                <a:gd name="T21" fmla="*/ 64 h 168"/>
                <a:gd name="T22" fmla="*/ 24 w 103"/>
                <a:gd name="T23" fmla="*/ 37 h 168"/>
                <a:gd name="T24" fmla="*/ 31 w 103"/>
                <a:gd name="T25" fmla="*/ 30 h 168"/>
                <a:gd name="T26" fmla="*/ 65 w 103"/>
                <a:gd name="T27" fmla="*/ 3 h 168"/>
                <a:gd name="T28" fmla="*/ 69 w 103"/>
                <a:gd name="T29" fmla="*/ 1 h 168"/>
                <a:gd name="T30" fmla="*/ 75 w 103"/>
                <a:gd name="T31" fmla="*/ 2 h 168"/>
                <a:gd name="T32" fmla="*/ 88 w 103"/>
                <a:gd name="T33" fmla="*/ 17 h 168"/>
                <a:gd name="T34" fmla="*/ 101 w 103"/>
                <a:gd name="T35" fmla="*/ 51 h 168"/>
                <a:gd name="T36" fmla="*/ 103 w 103"/>
                <a:gd name="T37" fmla="*/ 59 h 168"/>
                <a:gd name="T38" fmla="*/ 103 w 103"/>
                <a:gd name="T39" fmla="*/ 68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03" h="168">
                  <a:moveTo>
                    <a:pt x="103" y="68"/>
                  </a:moveTo>
                  <a:cubicBezTo>
                    <a:pt x="103" y="82"/>
                    <a:pt x="100" y="95"/>
                    <a:pt x="96" y="108"/>
                  </a:cubicBezTo>
                  <a:cubicBezTo>
                    <a:pt x="91" y="119"/>
                    <a:pt x="86" y="130"/>
                    <a:pt x="78" y="139"/>
                  </a:cubicBezTo>
                  <a:cubicBezTo>
                    <a:pt x="73" y="145"/>
                    <a:pt x="68" y="151"/>
                    <a:pt x="62" y="156"/>
                  </a:cubicBezTo>
                  <a:cubicBezTo>
                    <a:pt x="58" y="160"/>
                    <a:pt x="54" y="163"/>
                    <a:pt x="50" y="166"/>
                  </a:cubicBezTo>
                  <a:cubicBezTo>
                    <a:pt x="48" y="168"/>
                    <a:pt x="45" y="168"/>
                    <a:pt x="43" y="167"/>
                  </a:cubicBezTo>
                  <a:cubicBezTo>
                    <a:pt x="32" y="161"/>
                    <a:pt x="23" y="153"/>
                    <a:pt x="15" y="143"/>
                  </a:cubicBezTo>
                  <a:cubicBezTo>
                    <a:pt x="8" y="134"/>
                    <a:pt x="4" y="123"/>
                    <a:pt x="1" y="112"/>
                  </a:cubicBezTo>
                  <a:cubicBezTo>
                    <a:pt x="1" y="110"/>
                    <a:pt x="1" y="109"/>
                    <a:pt x="1" y="108"/>
                  </a:cubicBezTo>
                  <a:cubicBezTo>
                    <a:pt x="1" y="100"/>
                    <a:pt x="0" y="91"/>
                    <a:pt x="2" y="83"/>
                  </a:cubicBezTo>
                  <a:cubicBezTo>
                    <a:pt x="4" y="76"/>
                    <a:pt x="5" y="70"/>
                    <a:pt x="8" y="64"/>
                  </a:cubicBezTo>
                  <a:cubicBezTo>
                    <a:pt x="12" y="54"/>
                    <a:pt x="18" y="45"/>
                    <a:pt x="24" y="37"/>
                  </a:cubicBezTo>
                  <a:cubicBezTo>
                    <a:pt x="27" y="35"/>
                    <a:pt x="28" y="32"/>
                    <a:pt x="31" y="30"/>
                  </a:cubicBezTo>
                  <a:cubicBezTo>
                    <a:pt x="41" y="19"/>
                    <a:pt x="52" y="11"/>
                    <a:pt x="65" y="3"/>
                  </a:cubicBezTo>
                  <a:cubicBezTo>
                    <a:pt x="66" y="2"/>
                    <a:pt x="68" y="2"/>
                    <a:pt x="69" y="1"/>
                  </a:cubicBezTo>
                  <a:cubicBezTo>
                    <a:pt x="71" y="0"/>
                    <a:pt x="73" y="0"/>
                    <a:pt x="75" y="2"/>
                  </a:cubicBezTo>
                  <a:cubicBezTo>
                    <a:pt x="80" y="6"/>
                    <a:pt x="84" y="11"/>
                    <a:pt x="88" y="17"/>
                  </a:cubicBezTo>
                  <a:cubicBezTo>
                    <a:pt x="95" y="28"/>
                    <a:pt x="99" y="39"/>
                    <a:pt x="101" y="51"/>
                  </a:cubicBezTo>
                  <a:cubicBezTo>
                    <a:pt x="102" y="54"/>
                    <a:pt x="102" y="56"/>
                    <a:pt x="103" y="59"/>
                  </a:cubicBezTo>
                  <a:cubicBezTo>
                    <a:pt x="103" y="62"/>
                    <a:pt x="103" y="65"/>
                    <a:pt x="103" y="68"/>
                  </a:cubicBezTo>
                </a:path>
              </a:pathLst>
            </a:custGeom>
            <a:solidFill>
              <a:srgbClr val="FFAB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4" name="Freeform 137"/>
            <p:cNvSpPr>
              <a:spLocks/>
            </p:cNvSpPr>
            <p:nvPr/>
          </p:nvSpPr>
          <p:spPr bwMode="auto">
            <a:xfrm>
              <a:off x="9004119" y="5100638"/>
              <a:ext cx="257175" cy="354013"/>
            </a:xfrm>
            <a:custGeom>
              <a:avLst/>
              <a:gdLst>
                <a:gd name="T0" fmla="*/ 52 w 98"/>
                <a:gd name="T1" fmla="*/ 51 h 134"/>
                <a:gd name="T2" fmla="*/ 51 w 98"/>
                <a:gd name="T3" fmla="*/ 65 h 134"/>
                <a:gd name="T4" fmla="*/ 52 w 98"/>
                <a:gd name="T5" fmla="*/ 66 h 134"/>
                <a:gd name="T6" fmla="*/ 52 w 98"/>
                <a:gd name="T7" fmla="*/ 66 h 134"/>
                <a:gd name="T8" fmla="*/ 59 w 98"/>
                <a:gd name="T9" fmla="*/ 61 h 134"/>
                <a:gd name="T10" fmla="*/ 74 w 98"/>
                <a:gd name="T11" fmla="*/ 54 h 134"/>
                <a:gd name="T12" fmla="*/ 93 w 98"/>
                <a:gd name="T13" fmla="*/ 59 h 134"/>
                <a:gd name="T14" fmla="*/ 96 w 98"/>
                <a:gd name="T15" fmla="*/ 62 h 134"/>
                <a:gd name="T16" fmla="*/ 98 w 98"/>
                <a:gd name="T17" fmla="*/ 68 h 134"/>
                <a:gd name="T18" fmla="*/ 90 w 98"/>
                <a:gd name="T19" fmla="*/ 87 h 134"/>
                <a:gd name="T20" fmla="*/ 82 w 98"/>
                <a:gd name="T21" fmla="*/ 100 h 134"/>
                <a:gd name="T22" fmla="*/ 74 w 98"/>
                <a:gd name="T23" fmla="*/ 110 h 134"/>
                <a:gd name="T24" fmla="*/ 69 w 98"/>
                <a:gd name="T25" fmla="*/ 116 h 134"/>
                <a:gd name="T26" fmla="*/ 66 w 98"/>
                <a:gd name="T27" fmla="*/ 119 h 134"/>
                <a:gd name="T28" fmla="*/ 57 w 98"/>
                <a:gd name="T29" fmla="*/ 127 h 134"/>
                <a:gd name="T30" fmla="*/ 50 w 98"/>
                <a:gd name="T31" fmla="*/ 132 h 134"/>
                <a:gd name="T32" fmla="*/ 43 w 98"/>
                <a:gd name="T33" fmla="*/ 133 h 134"/>
                <a:gd name="T34" fmla="*/ 28 w 98"/>
                <a:gd name="T35" fmla="*/ 123 h 134"/>
                <a:gd name="T36" fmla="*/ 13 w 98"/>
                <a:gd name="T37" fmla="*/ 105 h 134"/>
                <a:gd name="T38" fmla="*/ 1 w 98"/>
                <a:gd name="T39" fmla="*/ 76 h 134"/>
                <a:gd name="T40" fmla="*/ 1 w 98"/>
                <a:gd name="T41" fmla="*/ 53 h 134"/>
                <a:gd name="T42" fmla="*/ 20 w 98"/>
                <a:gd name="T43" fmla="*/ 8 h 134"/>
                <a:gd name="T44" fmla="*/ 27 w 98"/>
                <a:gd name="T45" fmla="*/ 1 h 134"/>
                <a:gd name="T46" fmla="*/ 32 w 98"/>
                <a:gd name="T47" fmla="*/ 0 h 134"/>
                <a:gd name="T48" fmla="*/ 37 w 98"/>
                <a:gd name="T49" fmla="*/ 5 h 134"/>
                <a:gd name="T50" fmla="*/ 47 w 98"/>
                <a:gd name="T51" fmla="*/ 22 h 134"/>
                <a:gd name="T52" fmla="*/ 51 w 98"/>
                <a:gd name="T53" fmla="*/ 36 h 134"/>
                <a:gd name="T54" fmla="*/ 52 w 98"/>
                <a:gd name="T55" fmla="*/ 51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98" h="134">
                  <a:moveTo>
                    <a:pt x="52" y="51"/>
                  </a:moveTo>
                  <a:cubicBezTo>
                    <a:pt x="52" y="56"/>
                    <a:pt x="52" y="61"/>
                    <a:pt x="51" y="65"/>
                  </a:cubicBezTo>
                  <a:cubicBezTo>
                    <a:pt x="51" y="65"/>
                    <a:pt x="51" y="66"/>
                    <a:pt x="52" y="66"/>
                  </a:cubicBezTo>
                  <a:cubicBezTo>
                    <a:pt x="52" y="66"/>
                    <a:pt x="52" y="66"/>
                    <a:pt x="52" y="66"/>
                  </a:cubicBezTo>
                  <a:cubicBezTo>
                    <a:pt x="55" y="64"/>
                    <a:pt x="57" y="62"/>
                    <a:pt x="59" y="61"/>
                  </a:cubicBezTo>
                  <a:cubicBezTo>
                    <a:pt x="64" y="57"/>
                    <a:pt x="69" y="55"/>
                    <a:pt x="74" y="54"/>
                  </a:cubicBezTo>
                  <a:cubicBezTo>
                    <a:pt x="81" y="52"/>
                    <a:pt x="87" y="54"/>
                    <a:pt x="93" y="59"/>
                  </a:cubicBezTo>
                  <a:cubicBezTo>
                    <a:pt x="94" y="60"/>
                    <a:pt x="95" y="61"/>
                    <a:pt x="96" y="62"/>
                  </a:cubicBezTo>
                  <a:cubicBezTo>
                    <a:pt x="98" y="64"/>
                    <a:pt x="98" y="66"/>
                    <a:pt x="98" y="68"/>
                  </a:cubicBezTo>
                  <a:cubicBezTo>
                    <a:pt x="96" y="74"/>
                    <a:pt x="93" y="81"/>
                    <a:pt x="90" y="87"/>
                  </a:cubicBezTo>
                  <a:cubicBezTo>
                    <a:pt x="87" y="91"/>
                    <a:pt x="85" y="96"/>
                    <a:pt x="82" y="100"/>
                  </a:cubicBezTo>
                  <a:cubicBezTo>
                    <a:pt x="80" y="104"/>
                    <a:pt x="77" y="107"/>
                    <a:pt x="74" y="110"/>
                  </a:cubicBezTo>
                  <a:cubicBezTo>
                    <a:pt x="72" y="112"/>
                    <a:pt x="71" y="114"/>
                    <a:pt x="69" y="116"/>
                  </a:cubicBezTo>
                  <a:cubicBezTo>
                    <a:pt x="68" y="117"/>
                    <a:pt x="67" y="118"/>
                    <a:pt x="66" y="119"/>
                  </a:cubicBezTo>
                  <a:cubicBezTo>
                    <a:pt x="63" y="122"/>
                    <a:pt x="60" y="124"/>
                    <a:pt x="57" y="127"/>
                  </a:cubicBezTo>
                  <a:cubicBezTo>
                    <a:pt x="55" y="129"/>
                    <a:pt x="52" y="130"/>
                    <a:pt x="50" y="132"/>
                  </a:cubicBezTo>
                  <a:cubicBezTo>
                    <a:pt x="48" y="134"/>
                    <a:pt x="45" y="134"/>
                    <a:pt x="43" y="133"/>
                  </a:cubicBezTo>
                  <a:cubicBezTo>
                    <a:pt x="38" y="130"/>
                    <a:pt x="33" y="127"/>
                    <a:pt x="28" y="123"/>
                  </a:cubicBezTo>
                  <a:cubicBezTo>
                    <a:pt x="22" y="118"/>
                    <a:pt x="17" y="112"/>
                    <a:pt x="13" y="105"/>
                  </a:cubicBezTo>
                  <a:cubicBezTo>
                    <a:pt x="6" y="97"/>
                    <a:pt x="3" y="87"/>
                    <a:pt x="1" y="76"/>
                  </a:cubicBezTo>
                  <a:cubicBezTo>
                    <a:pt x="0" y="69"/>
                    <a:pt x="0" y="61"/>
                    <a:pt x="1" y="53"/>
                  </a:cubicBezTo>
                  <a:cubicBezTo>
                    <a:pt x="4" y="37"/>
                    <a:pt x="11" y="22"/>
                    <a:pt x="20" y="8"/>
                  </a:cubicBezTo>
                  <a:cubicBezTo>
                    <a:pt x="22" y="6"/>
                    <a:pt x="25" y="3"/>
                    <a:pt x="27" y="1"/>
                  </a:cubicBezTo>
                  <a:cubicBezTo>
                    <a:pt x="28" y="0"/>
                    <a:pt x="30" y="0"/>
                    <a:pt x="32" y="0"/>
                  </a:cubicBezTo>
                  <a:cubicBezTo>
                    <a:pt x="34" y="2"/>
                    <a:pt x="36" y="3"/>
                    <a:pt x="37" y="5"/>
                  </a:cubicBezTo>
                  <a:cubicBezTo>
                    <a:pt x="42" y="10"/>
                    <a:pt x="45" y="15"/>
                    <a:pt x="47" y="22"/>
                  </a:cubicBezTo>
                  <a:cubicBezTo>
                    <a:pt x="49" y="26"/>
                    <a:pt x="50" y="31"/>
                    <a:pt x="51" y="36"/>
                  </a:cubicBezTo>
                  <a:cubicBezTo>
                    <a:pt x="51" y="41"/>
                    <a:pt x="52" y="47"/>
                    <a:pt x="52" y="51"/>
                  </a:cubicBezTo>
                </a:path>
              </a:pathLst>
            </a:custGeom>
            <a:solidFill>
              <a:srgbClr val="F972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5" name="Freeform 138"/>
            <p:cNvSpPr>
              <a:spLocks/>
            </p:cNvSpPr>
            <p:nvPr/>
          </p:nvSpPr>
          <p:spPr bwMode="auto">
            <a:xfrm>
              <a:off x="9715319" y="6496050"/>
              <a:ext cx="79375" cy="142875"/>
            </a:xfrm>
            <a:custGeom>
              <a:avLst/>
              <a:gdLst>
                <a:gd name="T0" fmla="*/ 1 w 30"/>
                <a:gd name="T1" fmla="*/ 10 h 54"/>
                <a:gd name="T2" fmla="*/ 1 w 30"/>
                <a:gd name="T3" fmla="*/ 7 h 54"/>
                <a:gd name="T4" fmla="*/ 7 w 30"/>
                <a:gd name="T5" fmla="*/ 0 h 54"/>
                <a:gd name="T6" fmla="*/ 9 w 30"/>
                <a:gd name="T7" fmla="*/ 1 h 54"/>
                <a:gd name="T8" fmla="*/ 9 w 30"/>
                <a:gd name="T9" fmla="*/ 4 h 54"/>
                <a:gd name="T10" fmla="*/ 24 w 30"/>
                <a:gd name="T11" fmla="*/ 42 h 54"/>
                <a:gd name="T12" fmla="*/ 30 w 30"/>
                <a:gd name="T13" fmla="*/ 48 h 54"/>
                <a:gd name="T14" fmla="*/ 29 w 30"/>
                <a:gd name="T15" fmla="*/ 51 h 54"/>
                <a:gd name="T16" fmla="*/ 24 w 30"/>
                <a:gd name="T17" fmla="*/ 53 h 54"/>
                <a:gd name="T18" fmla="*/ 18 w 30"/>
                <a:gd name="T19" fmla="*/ 52 h 54"/>
                <a:gd name="T20" fmla="*/ 3 w 30"/>
                <a:gd name="T21" fmla="*/ 24 h 54"/>
                <a:gd name="T22" fmla="*/ 1 w 30"/>
                <a:gd name="T23" fmla="*/ 1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0" h="54">
                  <a:moveTo>
                    <a:pt x="1" y="10"/>
                  </a:moveTo>
                  <a:cubicBezTo>
                    <a:pt x="1" y="9"/>
                    <a:pt x="1" y="8"/>
                    <a:pt x="1" y="7"/>
                  </a:cubicBezTo>
                  <a:cubicBezTo>
                    <a:pt x="1" y="3"/>
                    <a:pt x="3" y="1"/>
                    <a:pt x="7" y="0"/>
                  </a:cubicBezTo>
                  <a:cubicBezTo>
                    <a:pt x="8" y="0"/>
                    <a:pt x="9" y="1"/>
                    <a:pt x="9" y="1"/>
                  </a:cubicBezTo>
                  <a:cubicBezTo>
                    <a:pt x="9" y="2"/>
                    <a:pt x="9" y="3"/>
                    <a:pt x="9" y="4"/>
                  </a:cubicBezTo>
                  <a:cubicBezTo>
                    <a:pt x="10" y="18"/>
                    <a:pt x="15" y="31"/>
                    <a:pt x="24" y="42"/>
                  </a:cubicBezTo>
                  <a:cubicBezTo>
                    <a:pt x="26" y="44"/>
                    <a:pt x="28" y="46"/>
                    <a:pt x="30" y="48"/>
                  </a:cubicBezTo>
                  <a:cubicBezTo>
                    <a:pt x="30" y="48"/>
                    <a:pt x="30" y="50"/>
                    <a:pt x="29" y="51"/>
                  </a:cubicBezTo>
                  <a:cubicBezTo>
                    <a:pt x="27" y="51"/>
                    <a:pt x="26" y="52"/>
                    <a:pt x="24" y="53"/>
                  </a:cubicBezTo>
                  <a:cubicBezTo>
                    <a:pt x="21" y="54"/>
                    <a:pt x="19" y="54"/>
                    <a:pt x="18" y="52"/>
                  </a:cubicBezTo>
                  <a:cubicBezTo>
                    <a:pt x="10" y="44"/>
                    <a:pt x="5" y="35"/>
                    <a:pt x="3" y="24"/>
                  </a:cubicBezTo>
                  <a:cubicBezTo>
                    <a:pt x="2" y="20"/>
                    <a:pt x="0" y="15"/>
                    <a:pt x="1" y="10"/>
                  </a:cubicBezTo>
                </a:path>
              </a:pathLst>
            </a:custGeom>
            <a:solidFill>
              <a:srgbClr val="F972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6" name="Freeform 139"/>
            <p:cNvSpPr>
              <a:spLocks/>
            </p:cNvSpPr>
            <p:nvPr/>
          </p:nvSpPr>
          <p:spPr bwMode="auto">
            <a:xfrm>
              <a:off x="9786756" y="6440488"/>
              <a:ext cx="115888" cy="106363"/>
            </a:xfrm>
            <a:custGeom>
              <a:avLst/>
              <a:gdLst>
                <a:gd name="T0" fmla="*/ 37 w 44"/>
                <a:gd name="T1" fmla="*/ 40 h 40"/>
                <a:gd name="T2" fmla="*/ 33 w 44"/>
                <a:gd name="T3" fmla="*/ 39 h 40"/>
                <a:gd name="T4" fmla="*/ 20 w 44"/>
                <a:gd name="T5" fmla="*/ 32 h 40"/>
                <a:gd name="T6" fmla="*/ 0 w 44"/>
                <a:gd name="T7" fmla="*/ 9 h 40"/>
                <a:gd name="T8" fmla="*/ 1 w 44"/>
                <a:gd name="T9" fmla="*/ 4 h 40"/>
                <a:gd name="T10" fmla="*/ 4 w 44"/>
                <a:gd name="T11" fmla="*/ 1 h 40"/>
                <a:gd name="T12" fmla="*/ 6 w 44"/>
                <a:gd name="T13" fmla="*/ 1 h 40"/>
                <a:gd name="T14" fmla="*/ 7 w 44"/>
                <a:gd name="T15" fmla="*/ 2 h 40"/>
                <a:gd name="T16" fmla="*/ 15 w 44"/>
                <a:gd name="T17" fmla="*/ 11 h 40"/>
                <a:gd name="T18" fmla="*/ 32 w 44"/>
                <a:gd name="T19" fmla="*/ 25 h 40"/>
                <a:gd name="T20" fmla="*/ 42 w 44"/>
                <a:gd name="T21" fmla="*/ 29 h 40"/>
                <a:gd name="T22" fmla="*/ 43 w 44"/>
                <a:gd name="T23" fmla="*/ 33 h 40"/>
                <a:gd name="T24" fmla="*/ 39 w 44"/>
                <a:gd name="T25" fmla="*/ 39 h 40"/>
                <a:gd name="T26" fmla="*/ 37 w 44"/>
                <a:gd name="T27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4" h="40">
                  <a:moveTo>
                    <a:pt x="37" y="40"/>
                  </a:moveTo>
                  <a:cubicBezTo>
                    <a:pt x="36" y="40"/>
                    <a:pt x="34" y="39"/>
                    <a:pt x="33" y="39"/>
                  </a:cubicBezTo>
                  <a:cubicBezTo>
                    <a:pt x="28" y="37"/>
                    <a:pt x="24" y="35"/>
                    <a:pt x="20" y="32"/>
                  </a:cubicBezTo>
                  <a:cubicBezTo>
                    <a:pt x="12" y="25"/>
                    <a:pt x="6" y="18"/>
                    <a:pt x="0" y="9"/>
                  </a:cubicBezTo>
                  <a:cubicBezTo>
                    <a:pt x="0" y="7"/>
                    <a:pt x="0" y="6"/>
                    <a:pt x="1" y="4"/>
                  </a:cubicBezTo>
                  <a:cubicBezTo>
                    <a:pt x="2" y="3"/>
                    <a:pt x="3" y="2"/>
                    <a:pt x="4" y="1"/>
                  </a:cubicBezTo>
                  <a:cubicBezTo>
                    <a:pt x="4" y="0"/>
                    <a:pt x="6" y="0"/>
                    <a:pt x="6" y="1"/>
                  </a:cubicBezTo>
                  <a:cubicBezTo>
                    <a:pt x="7" y="1"/>
                    <a:pt x="7" y="2"/>
                    <a:pt x="7" y="2"/>
                  </a:cubicBezTo>
                  <a:cubicBezTo>
                    <a:pt x="10" y="5"/>
                    <a:pt x="12" y="9"/>
                    <a:pt x="15" y="11"/>
                  </a:cubicBezTo>
                  <a:cubicBezTo>
                    <a:pt x="20" y="17"/>
                    <a:pt x="25" y="21"/>
                    <a:pt x="32" y="25"/>
                  </a:cubicBezTo>
                  <a:cubicBezTo>
                    <a:pt x="35" y="26"/>
                    <a:pt x="38" y="28"/>
                    <a:pt x="42" y="29"/>
                  </a:cubicBezTo>
                  <a:cubicBezTo>
                    <a:pt x="43" y="30"/>
                    <a:pt x="44" y="31"/>
                    <a:pt x="43" y="33"/>
                  </a:cubicBezTo>
                  <a:cubicBezTo>
                    <a:pt x="42" y="35"/>
                    <a:pt x="40" y="37"/>
                    <a:pt x="39" y="39"/>
                  </a:cubicBezTo>
                  <a:cubicBezTo>
                    <a:pt x="39" y="40"/>
                    <a:pt x="38" y="40"/>
                    <a:pt x="37" y="40"/>
                  </a:cubicBezTo>
                </a:path>
              </a:pathLst>
            </a:custGeom>
            <a:solidFill>
              <a:srgbClr val="F972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7" name="Freeform 140"/>
            <p:cNvSpPr>
              <a:spLocks/>
            </p:cNvSpPr>
            <p:nvPr/>
          </p:nvSpPr>
          <p:spPr bwMode="auto">
            <a:xfrm>
              <a:off x="9826444" y="6348413"/>
              <a:ext cx="117475" cy="50800"/>
            </a:xfrm>
            <a:custGeom>
              <a:avLst/>
              <a:gdLst>
                <a:gd name="T0" fmla="*/ 35 w 45"/>
                <a:gd name="T1" fmla="*/ 19 h 19"/>
                <a:gd name="T2" fmla="*/ 3 w 45"/>
                <a:gd name="T3" fmla="*/ 10 h 19"/>
                <a:gd name="T4" fmla="*/ 1 w 45"/>
                <a:gd name="T5" fmla="*/ 3 h 19"/>
                <a:gd name="T6" fmla="*/ 2 w 45"/>
                <a:gd name="T7" fmla="*/ 0 h 19"/>
                <a:gd name="T8" fmla="*/ 3 w 45"/>
                <a:gd name="T9" fmla="*/ 0 h 19"/>
                <a:gd name="T10" fmla="*/ 7 w 45"/>
                <a:gd name="T11" fmla="*/ 1 h 19"/>
                <a:gd name="T12" fmla="*/ 27 w 45"/>
                <a:gd name="T13" fmla="*/ 7 h 19"/>
                <a:gd name="T14" fmla="*/ 41 w 45"/>
                <a:gd name="T15" fmla="*/ 8 h 19"/>
                <a:gd name="T16" fmla="*/ 43 w 45"/>
                <a:gd name="T17" fmla="*/ 8 h 19"/>
                <a:gd name="T18" fmla="*/ 45 w 45"/>
                <a:gd name="T19" fmla="*/ 10 h 19"/>
                <a:gd name="T20" fmla="*/ 45 w 45"/>
                <a:gd name="T21" fmla="*/ 14 h 19"/>
                <a:gd name="T22" fmla="*/ 40 w 45"/>
                <a:gd name="T23" fmla="*/ 19 h 19"/>
                <a:gd name="T24" fmla="*/ 35 w 45"/>
                <a:gd name="T25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5" h="19">
                  <a:moveTo>
                    <a:pt x="35" y="19"/>
                  </a:moveTo>
                  <a:cubicBezTo>
                    <a:pt x="23" y="19"/>
                    <a:pt x="13" y="15"/>
                    <a:pt x="3" y="10"/>
                  </a:cubicBezTo>
                  <a:cubicBezTo>
                    <a:pt x="1" y="8"/>
                    <a:pt x="0" y="6"/>
                    <a:pt x="1" y="3"/>
                  </a:cubicBezTo>
                  <a:cubicBezTo>
                    <a:pt x="1" y="2"/>
                    <a:pt x="1" y="1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5" y="0"/>
                    <a:pt x="6" y="0"/>
                    <a:pt x="7" y="1"/>
                  </a:cubicBezTo>
                  <a:cubicBezTo>
                    <a:pt x="13" y="4"/>
                    <a:pt x="20" y="6"/>
                    <a:pt x="27" y="7"/>
                  </a:cubicBezTo>
                  <a:cubicBezTo>
                    <a:pt x="31" y="8"/>
                    <a:pt x="36" y="9"/>
                    <a:pt x="41" y="8"/>
                  </a:cubicBezTo>
                  <a:cubicBezTo>
                    <a:pt x="42" y="8"/>
                    <a:pt x="42" y="8"/>
                    <a:pt x="43" y="8"/>
                  </a:cubicBezTo>
                  <a:cubicBezTo>
                    <a:pt x="44" y="8"/>
                    <a:pt x="45" y="9"/>
                    <a:pt x="45" y="10"/>
                  </a:cubicBezTo>
                  <a:cubicBezTo>
                    <a:pt x="45" y="11"/>
                    <a:pt x="45" y="13"/>
                    <a:pt x="45" y="14"/>
                  </a:cubicBezTo>
                  <a:cubicBezTo>
                    <a:pt x="45" y="17"/>
                    <a:pt x="43" y="18"/>
                    <a:pt x="40" y="19"/>
                  </a:cubicBezTo>
                  <a:cubicBezTo>
                    <a:pt x="39" y="19"/>
                    <a:pt x="37" y="19"/>
                    <a:pt x="35" y="19"/>
                  </a:cubicBezTo>
                </a:path>
              </a:pathLst>
            </a:custGeom>
            <a:solidFill>
              <a:srgbClr val="F972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8" name="Freeform 141"/>
            <p:cNvSpPr>
              <a:spLocks/>
            </p:cNvSpPr>
            <p:nvPr/>
          </p:nvSpPr>
          <p:spPr bwMode="auto">
            <a:xfrm>
              <a:off x="9826444" y="6226175"/>
              <a:ext cx="109538" cy="42863"/>
            </a:xfrm>
            <a:custGeom>
              <a:avLst/>
              <a:gdLst>
                <a:gd name="T0" fmla="*/ 30 w 42"/>
                <a:gd name="T1" fmla="*/ 16 h 16"/>
                <a:gd name="T2" fmla="*/ 4 w 42"/>
                <a:gd name="T3" fmla="*/ 10 h 16"/>
                <a:gd name="T4" fmla="*/ 0 w 42"/>
                <a:gd name="T5" fmla="*/ 4 h 16"/>
                <a:gd name="T6" fmla="*/ 0 w 42"/>
                <a:gd name="T7" fmla="*/ 2 h 16"/>
                <a:gd name="T8" fmla="*/ 3 w 42"/>
                <a:gd name="T9" fmla="*/ 0 h 16"/>
                <a:gd name="T10" fmla="*/ 7 w 42"/>
                <a:gd name="T11" fmla="*/ 1 h 16"/>
                <a:gd name="T12" fmla="*/ 34 w 42"/>
                <a:gd name="T13" fmla="*/ 5 h 16"/>
                <a:gd name="T14" fmla="*/ 37 w 42"/>
                <a:gd name="T15" fmla="*/ 5 h 16"/>
                <a:gd name="T16" fmla="*/ 41 w 42"/>
                <a:gd name="T17" fmla="*/ 9 h 16"/>
                <a:gd name="T18" fmla="*/ 37 w 42"/>
                <a:gd name="T19" fmla="*/ 15 h 16"/>
                <a:gd name="T20" fmla="*/ 30 w 42"/>
                <a:gd name="T21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2" h="16">
                  <a:moveTo>
                    <a:pt x="30" y="16"/>
                  </a:moveTo>
                  <a:cubicBezTo>
                    <a:pt x="21" y="16"/>
                    <a:pt x="13" y="13"/>
                    <a:pt x="4" y="10"/>
                  </a:cubicBezTo>
                  <a:cubicBezTo>
                    <a:pt x="1" y="9"/>
                    <a:pt x="0" y="7"/>
                    <a:pt x="0" y="4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0" y="1"/>
                    <a:pt x="2" y="0"/>
                    <a:pt x="3" y="0"/>
                  </a:cubicBezTo>
                  <a:cubicBezTo>
                    <a:pt x="4" y="0"/>
                    <a:pt x="5" y="0"/>
                    <a:pt x="7" y="1"/>
                  </a:cubicBezTo>
                  <a:cubicBezTo>
                    <a:pt x="15" y="4"/>
                    <a:pt x="24" y="5"/>
                    <a:pt x="34" y="5"/>
                  </a:cubicBezTo>
                  <a:cubicBezTo>
                    <a:pt x="35" y="5"/>
                    <a:pt x="36" y="5"/>
                    <a:pt x="37" y="5"/>
                  </a:cubicBezTo>
                  <a:cubicBezTo>
                    <a:pt x="40" y="5"/>
                    <a:pt x="41" y="6"/>
                    <a:pt x="41" y="9"/>
                  </a:cubicBezTo>
                  <a:cubicBezTo>
                    <a:pt x="42" y="12"/>
                    <a:pt x="41" y="15"/>
                    <a:pt x="37" y="15"/>
                  </a:cubicBezTo>
                  <a:cubicBezTo>
                    <a:pt x="35" y="15"/>
                    <a:pt x="33" y="15"/>
                    <a:pt x="30" y="16"/>
                  </a:cubicBezTo>
                </a:path>
              </a:pathLst>
            </a:custGeom>
            <a:solidFill>
              <a:srgbClr val="F972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9" name="Freeform 142"/>
            <p:cNvSpPr>
              <a:spLocks/>
            </p:cNvSpPr>
            <p:nvPr/>
          </p:nvSpPr>
          <p:spPr bwMode="auto">
            <a:xfrm>
              <a:off x="9796281" y="6105525"/>
              <a:ext cx="101600" cy="39688"/>
            </a:xfrm>
            <a:custGeom>
              <a:avLst/>
              <a:gdLst>
                <a:gd name="T0" fmla="*/ 35 w 38"/>
                <a:gd name="T1" fmla="*/ 15 h 15"/>
                <a:gd name="T2" fmla="*/ 14 w 38"/>
                <a:gd name="T3" fmla="*/ 12 h 15"/>
                <a:gd name="T4" fmla="*/ 4 w 38"/>
                <a:gd name="T5" fmla="*/ 9 h 15"/>
                <a:gd name="T6" fmla="*/ 1 w 38"/>
                <a:gd name="T7" fmla="*/ 2 h 15"/>
                <a:gd name="T8" fmla="*/ 2 w 38"/>
                <a:gd name="T9" fmla="*/ 1 h 15"/>
                <a:gd name="T10" fmla="*/ 5 w 38"/>
                <a:gd name="T11" fmla="*/ 1 h 15"/>
                <a:gd name="T12" fmla="*/ 18 w 38"/>
                <a:gd name="T13" fmla="*/ 2 h 15"/>
                <a:gd name="T14" fmla="*/ 25 w 38"/>
                <a:gd name="T15" fmla="*/ 3 h 15"/>
                <a:gd name="T16" fmla="*/ 32 w 38"/>
                <a:gd name="T17" fmla="*/ 3 h 15"/>
                <a:gd name="T18" fmla="*/ 36 w 38"/>
                <a:gd name="T19" fmla="*/ 5 h 15"/>
                <a:gd name="T20" fmla="*/ 38 w 38"/>
                <a:gd name="T21" fmla="*/ 12 h 15"/>
                <a:gd name="T22" fmla="*/ 37 w 38"/>
                <a:gd name="T23" fmla="*/ 14 h 15"/>
                <a:gd name="T24" fmla="*/ 35 w 38"/>
                <a:gd name="T25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8" h="15">
                  <a:moveTo>
                    <a:pt x="35" y="15"/>
                  </a:moveTo>
                  <a:cubicBezTo>
                    <a:pt x="28" y="14"/>
                    <a:pt x="21" y="14"/>
                    <a:pt x="14" y="12"/>
                  </a:cubicBezTo>
                  <a:cubicBezTo>
                    <a:pt x="11" y="11"/>
                    <a:pt x="7" y="11"/>
                    <a:pt x="4" y="9"/>
                  </a:cubicBezTo>
                  <a:cubicBezTo>
                    <a:pt x="2" y="8"/>
                    <a:pt x="0" y="4"/>
                    <a:pt x="1" y="2"/>
                  </a:cubicBezTo>
                  <a:cubicBezTo>
                    <a:pt x="1" y="1"/>
                    <a:pt x="2" y="1"/>
                    <a:pt x="2" y="1"/>
                  </a:cubicBezTo>
                  <a:cubicBezTo>
                    <a:pt x="3" y="1"/>
                    <a:pt x="4" y="0"/>
                    <a:pt x="5" y="1"/>
                  </a:cubicBezTo>
                  <a:cubicBezTo>
                    <a:pt x="9" y="2"/>
                    <a:pt x="14" y="2"/>
                    <a:pt x="18" y="2"/>
                  </a:cubicBezTo>
                  <a:cubicBezTo>
                    <a:pt x="20" y="2"/>
                    <a:pt x="23" y="2"/>
                    <a:pt x="25" y="3"/>
                  </a:cubicBezTo>
                  <a:cubicBezTo>
                    <a:pt x="27" y="3"/>
                    <a:pt x="30" y="3"/>
                    <a:pt x="32" y="3"/>
                  </a:cubicBezTo>
                  <a:cubicBezTo>
                    <a:pt x="34" y="3"/>
                    <a:pt x="35" y="4"/>
                    <a:pt x="36" y="5"/>
                  </a:cubicBezTo>
                  <a:cubicBezTo>
                    <a:pt x="37" y="8"/>
                    <a:pt x="37" y="10"/>
                    <a:pt x="38" y="12"/>
                  </a:cubicBezTo>
                  <a:cubicBezTo>
                    <a:pt x="38" y="13"/>
                    <a:pt x="37" y="14"/>
                    <a:pt x="37" y="14"/>
                  </a:cubicBezTo>
                  <a:cubicBezTo>
                    <a:pt x="36" y="15"/>
                    <a:pt x="35" y="15"/>
                    <a:pt x="35" y="15"/>
                  </a:cubicBezTo>
                </a:path>
              </a:pathLst>
            </a:custGeom>
            <a:solidFill>
              <a:srgbClr val="F972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50" name="Freeform 143"/>
            <p:cNvSpPr>
              <a:spLocks/>
            </p:cNvSpPr>
            <p:nvPr/>
          </p:nvSpPr>
          <p:spPr bwMode="auto">
            <a:xfrm>
              <a:off x="9759769" y="5989638"/>
              <a:ext cx="90488" cy="44450"/>
            </a:xfrm>
            <a:custGeom>
              <a:avLst/>
              <a:gdLst>
                <a:gd name="T0" fmla="*/ 29 w 34"/>
                <a:gd name="T1" fmla="*/ 17 h 17"/>
                <a:gd name="T2" fmla="*/ 6 w 34"/>
                <a:gd name="T3" fmla="*/ 12 h 17"/>
                <a:gd name="T4" fmla="*/ 1 w 34"/>
                <a:gd name="T5" fmla="*/ 7 h 17"/>
                <a:gd name="T6" fmla="*/ 0 w 34"/>
                <a:gd name="T7" fmla="*/ 2 h 17"/>
                <a:gd name="T8" fmla="*/ 2 w 34"/>
                <a:gd name="T9" fmla="*/ 0 h 17"/>
                <a:gd name="T10" fmla="*/ 2 w 34"/>
                <a:gd name="T11" fmla="*/ 0 h 17"/>
                <a:gd name="T12" fmla="*/ 27 w 34"/>
                <a:gd name="T13" fmla="*/ 5 h 17"/>
                <a:gd name="T14" fmla="*/ 30 w 34"/>
                <a:gd name="T15" fmla="*/ 7 h 17"/>
                <a:gd name="T16" fmla="*/ 33 w 34"/>
                <a:gd name="T17" fmla="*/ 13 h 17"/>
                <a:gd name="T18" fmla="*/ 31 w 34"/>
                <a:gd name="T19" fmla="*/ 17 h 17"/>
                <a:gd name="T20" fmla="*/ 29 w 34"/>
                <a:gd name="T2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4" h="17">
                  <a:moveTo>
                    <a:pt x="29" y="17"/>
                  </a:moveTo>
                  <a:cubicBezTo>
                    <a:pt x="21" y="16"/>
                    <a:pt x="13" y="14"/>
                    <a:pt x="6" y="12"/>
                  </a:cubicBezTo>
                  <a:cubicBezTo>
                    <a:pt x="3" y="11"/>
                    <a:pt x="2" y="9"/>
                    <a:pt x="1" y="7"/>
                  </a:cubicBezTo>
                  <a:cubicBezTo>
                    <a:pt x="1" y="6"/>
                    <a:pt x="0" y="4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1" y="2"/>
                    <a:pt x="19" y="3"/>
                    <a:pt x="27" y="5"/>
                  </a:cubicBezTo>
                  <a:cubicBezTo>
                    <a:pt x="29" y="5"/>
                    <a:pt x="30" y="6"/>
                    <a:pt x="30" y="7"/>
                  </a:cubicBezTo>
                  <a:cubicBezTo>
                    <a:pt x="31" y="9"/>
                    <a:pt x="32" y="11"/>
                    <a:pt x="33" y="13"/>
                  </a:cubicBezTo>
                  <a:cubicBezTo>
                    <a:pt x="34" y="15"/>
                    <a:pt x="33" y="17"/>
                    <a:pt x="31" y="17"/>
                  </a:cubicBezTo>
                  <a:cubicBezTo>
                    <a:pt x="31" y="17"/>
                    <a:pt x="30" y="17"/>
                    <a:pt x="29" y="17"/>
                  </a:cubicBezTo>
                </a:path>
              </a:pathLst>
            </a:custGeom>
            <a:solidFill>
              <a:srgbClr val="F972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51" name="Freeform 144"/>
            <p:cNvSpPr>
              <a:spLocks/>
            </p:cNvSpPr>
            <p:nvPr/>
          </p:nvSpPr>
          <p:spPr bwMode="auto">
            <a:xfrm>
              <a:off x="9726431" y="5880100"/>
              <a:ext cx="80963" cy="50800"/>
            </a:xfrm>
            <a:custGeom>
              <a:avLst/>
              <a:gdLst>
                <a:gd name="T0" fmla="*/ 0 w 31"/>
                <a:gd name="T1" fmla="*/ 2 h 19"/>
                <a:gd name="T2" fmla="*/ 1 w 31"/>
                <a:gd name="T3" fmla="*/ 0 h 19"/>
                <a:gd name="T4" fmla="*/ 7 w 31"/>
                <a:gd name="T5" fmla="*/ 2 h 19"/>
                <a:gd name="T6" fmla="*/ 23 w 31"/>
                <a:gd name="T7" fmla="*/ 6 h 19"/>
                <a:gd name="T8" fmla="*/ 26 w 31"/>
                <a:gd name="T9" fmla="*/ 7 h 19"/>
                <a:gd name="T10" fmla="*/ 29 w 31"/>
                <a:gd name="T11" fmla="*/ 9 h 19"/>
                <a:gd name="T12" fmla="*/ 31 w 31"/>
                <a:gd name="T13" fmla="*/ 17 h 19"/>
                <a:gd name="T14" fmla="*/ 29 w 31"/>
                <a:gd name="T15" fmla="*/ 19 h 19"/>
                <a:gd name="T16" fmla="*/ 6 w 31"/>
                <a:gd name="T17" fmla="*/ 12 h 19"/>
                <a:gd name="T18" fmla="*/ 0 w 31"/>
                <a:gd name="T19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1" h="19">
                  <a:moveTo>
                    <a:pt x="0" y="2"/>
                  </a:moveTo>
                  <a:cubicBezTo>
                    <a:pt x="0" y="1"/>
                    <a:pt x="1" y="0"/>
                    <a:pt x="1" y="0"/>
                  </a:cubicBezTo>
                  <a:cubicBezTo>
                    <a:pt x="3" y="1"/>
                    <a:pt x="5" y="1"/>
                    <a:pt x="7" y="2"/>
                  </a:cubicBezTo>
                  <a:cubicBezTo>
                    <a:pt x="12" y="4"/>
                    <a:pt x="17" y="6"/>
                    <a:pt x="23" y="6"/>
                  </a:cubicBezTo>
                  <a:cubicBezTo>
                    <a:pt x="24" y="6"/>
                    <a:pt x="25" y="6"/>
                    <a:pt x="26" y="7"/>
                  </a:cubicBezTo>
                  <a:cubicBezTo>
                    <a:pt x="27" y="7"/>
                    <a:pt x="28" y="8"/>
                    <a:pt x="29" y="9"/>
                  </a:cubicBezTo>
                  <a:cubicBezTo>
                    <a:pt x="30" y="11"/>
                    <a:pt x="31" y="14"/>
                    <a:pt x="31" y="17"/>
                  </a:cubicBezTo>
                  <a:cubicBezTo>
                    <a:pt x="31" y="17"/>
                    <a:pt x="30" y="19"/>
                    <a:pt x="29" y="19"/>
                  </a:cubicBezTo>
                  <a:cubicBezTo>
                    <a:pt x="21" y="17"/>
                    <a:pt x="13" y="15"/>
                    <a:pt x="6" y="12"/>
                  </a:cubicBezTo>
                  <a:cubicBezTo>
                    <a:pt x="1" y="9"/>
                    <a:pt x="0" y="7"/>
                    <a:pt x="0" y="2"/>
                  </a:cubicBezTo>
                </a:path>
              </a:pathLst>
            </a:custGeom>
            <a:solidFill>
              <a:srgbClr val="F972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52" name="Freeform 145"/>
            <p:cNvSpPr>
              <a:spLocks/>
            </p:cNvSpPr>
            <p:nvPr/>
          </p:nvSpPr>
          <p:spPr bwMode="auto">
            <a:xfrm>
              <a:off x="9723256" y="5526088"/>
              <a:ext cx="60325" cy="90488"/>
            </a:xfrm>
            <a:custGeom>
              <a:avLst/>
              <a:gdLst>
                <a:gd name="T0" fmla="*/ 5 w 23"/>
                <a:gd name="T1" fmla="*/ 0 h 34"/>
                <a:gd name="T2" fmla="*/ 5 w 23"/>
                <a:gd name="T3" fmla="*/ 0 h 34"/>
                <a:gd name="T4" fmla="*/ 7 w 23"/>
                <a:gd name="T5" fmla="*/ 2 h 34"/>
                <a:gd name="T6" fmla="*/ 20 w 23"/>
                <a:gd name="T7" fmla="*/ 22 h 34"/>
                <a:gd name="T8" fmla="*/ 22 w 23"/>
                <a:gd name="T9" fmla="*/ 24 h 34"/>
                <a:gd name="T10" fmla="*/ 22 w 23"/>
                <a:gd name="T11" fmla="*/ 27 h 34"/>
                <a:gd name="T12" fmla="*/ 21 w 23"/>
                <a:gd name="T13" fmla="*/ 32 h 34"/>
                <a:gd name="T14" fmla="*/ 17 w 23"/>
                <a:gd name="T15" fmla="*/ 33 h 34"/>
                <a:gd name="T16" fmla="*/ 12 w 23"/>
                <a:gd name="T17" fmla="*/ 28 h 34"/>
                <a:gd name="T18" fmla="*/ 1 w 23"/>
                <a:gd name="T19" fmla="*/ 11 h 34"/>
                <a:gd name="T20" fmla="*/ 2 w 23"/>
                <a:gd name="T21" fmla="*/ 3 h 34"/>
                <a:gd name="T22" fmla="*/ 3 w 23"/>
                <a:gd name="T23" fmla="*/ 1 h 34"/>
                <a:gd name="T24" fmla="*/ 5 w 23"/>
                <a:gd name="T25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3" h="34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6" y="1"/>
                    <a:pt x="7" y="2"/>
                    <a:pt x="7" y="2"/>
                  </a:cubicBezTo>
                  <a:cubicBezTo>
                    <a:pt x="10" y="10"/>
                    <a:pt x="15" y="16"/>
                    <a:pt x="20" y="22"/>
                  </a:cubicBezTo>
                  <a:cubicBezTo>
                    <a:pt x="21" y="22"/>
                    <a:pt x="22" y="23"/>
                    <a:pt x="22" y="24"/>
                  </a:cubicBezTo>
                  <a:cubicBezTo>
                    <a:pt x="22" y="25"/>
                    <a:pt x="23" y="26"/>
                    <a:pt x="22" y="27"/>
                  </a:cubicBezTo>
                  <a:cubicBezTo>
                    <a:pt x="22" y="28"/>
                    <a:pt x="21" y="30"/>
                    <a:pt x="21" y="32"/>
                  </a:cubicBezTo>
                  <a:cubicBezTo>
                    <a:pt x="20" y="34"/>
                    <a:pt x="18" y="34"/>
                    <a:pt x="17" y="33"/>
                  </a:cubicBezTo>
                  <a:cubicBezTo>
                    <a:pt x="15" y="31"/>
                    <a:pt x="14" y="30"/>
                    <a:pt x="12" y="28"/>
                  </a:cubicBezTo>
                  <a:cubicBezTo>
                    <a:pt x="8" y="23"/>
                    <a:pt x="4" y="17"/>
                    <a:pt x="1" y="11"/>
                  </a:cubicBezTo>
                  <a:cubicBezTo>
                    <a:pt x="0" y="8"/>
                    <a:pt x="0" y="5"/>
                    <a:pt x="2" y="3"/>
                  </a:cubicBezTo>
                  <a:cubicBezTo>
                    <a:pt x="2" y="2"/>
                    <a:pt x="3" y="1"/>
                    <a:pt x="3" y="1"/>
                  </a:cubicBezTo>
                  <a:cubicBezTo>
                    <a:pt x="4" y="0"/>
                    <a:pt x="4" y="0"/>
                    <a:pt x="5" y="0"/>
                  </a:cubicBezTo>
                </a:path>
              </a:pathLst>
            </a:custGeom>
            <a:solidFill>
              <a:srgbClr val="F972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53" name="Freeform 146"/>
            <p:cNvSpPr>
              <a:spLocks/>
            </p:cNvSpPr>
            <p:nvPr/>
          </p:nvSpPr>
          <p:spPr bwMode="auto">
            <a:xfrm>
              <a:off x="9699444" y="5764213"/>
              <a:ext cx="76200" cy="55563"/>
            </a:xfrm>
            <a:custGeom>
              <a:avLst/>
              <a:gdLst>
                <a:gd name="T0" fmla="*/ 0 w 29"/>
                <a:gd name="T1" fmla="*/ 4 h 21"/>
                <a:gd name="T2" fmla="*/ 0 w 29"/>
                <a:gd name="T3" fmla="*/ 2 h 21"/>
                <a:gd name="T4" fmla="*/ 2 w 29"/>
                <a:gd name="T5" fmla="*/ 1 h 21"/>
                <a:gd name="T6" fmla="*/ 3 w 29"/>
                <a:gd name="T7" fmla="*/ 1 h 21"/>
                <a:gd name="T8" fmla="*/ 20 w 29"/>
                <a:gd name="T9" fmla="*/ 8 h 21"/>
                <a:gd name="T10" fmla="*/ 23 w 29"/>
                <a:gd name="T11" fmla="*/ 9 h 21"/>
                <a:gd name="T12" fmla="*/ 27 w 29"/>
                <a:gd name="T13" fmla="*/ 13 h 21"/>
                <a:gd name="T14" fmla="*/ 28 w 29"/>
                <a:gd name="T15" fmla="*/ 20 h 21"/>
                <a:gd name="T16" fmla="*/ 27 w 29"/>
                <a:gd name="T17" fmla="*/ 21 h 21"/>
                <a:gd name="T18" fmla="*/ 21 w 29"/>
                <a:gd name="T19" fmla="*/ 20 h 21"/>
                <a:gd name="T20" fmla="*/ 5 w 29"/>
                <a:gd name="T21" fmla="*/ 13 h 21"/>
                <a:gd name="T22" fmla="*/ 0 w 29"/>
                <a:gd name="T23" fmla="*/ 5 h 21"/>
                <a:gd name="T24" fmla="*/ 0 w 29"/>
                <a:gd name="T2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9" h="21">
                  <a:moveTo>
                    <a:pt x="0" y="4"/>
                  </a:moveTo>
                  <a:cubicBezTo>
                    <a:pt x="0" y="3"/>
                    <a:pt x="0" y="3"/>
                    <a:pt x="0" y="2"/>
                  </a:cubicBezTo>
                  <a:cubicBezTo>
                    <a:pt x="0" y="1"/>
                    <a:pt x="1" y="0"/>
                    <a:pt x="2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8" y="4"/>
                    <a:pt x="14" y="6"/>
                    <a:pt x="20" y="8"/>
                  </a:cubicBezTo>
                  <a:cubicBezTo>
                    <a:pt x="21" y="9"/>
                    <a:pt x="22" y="9"/>
                    <a:pt x="23" y="9"/>
                  </a:cubicBezTo>
                  <a:cubicBezTo>
                    <a:pt x="25" y="10"/>
                    <a:pt x="26" y="11"/>
                    <a:pt x="27" y="13"/>
                  </a:cubicBezTo>
                  <a:cubicBezTo>
                    <a:pt x="28" y="15"/>
                    <a:pt x="29" y="18"/>
                    <a:pt x="28" y="20"/>
                  </a:cubicBezTo>
                  <a:cubicBezTo>
                    <a:pt x="28" y="21"/>
                    <a:pt x="27" y="21"/>
                    <a:pt x="27" y="21"/>
                  </a:cubicBezTo>
                  <a:cubicBezTo>
                    <a:pt x="25" y="21"/>
                    <a:pt x="23" y="20"/>
                    <a:pt x="21" y="20"/>
                  </a:cubicBezTo>
                  <a:cubicBezTo>
                    <a:pt x="15" y="18"/>
                    <a:pt x="10" y="16"/>
                    <a:pt x="5" y="13"/>
                  </a:cubicBezTo>
                  <a:cubicBezTo>
                    <a:pt x="2" y="11"/>
                    <a:pt x="0" y="9"/>
                    <a:pt x="0" y="5"/>
                  </a:cubicBezTo>
                  <a:cubicBezTo>
                    <a:pt x="0" y="4"/>
                    <a:pt x="0" y="4"/>
                    <a:pt x="0" y="4"/>
                  </a:cubicBezTo>
                </a:path>
              </a:pathLst>
            </a:custGeom>
            <a:solidFill>
              <a:srgbClr val="F972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54" name="Freeform 147"/>
            <p:cNvSpPr>
              <a:spLocks/>
            </p:cNvSpPr>
            <p:nvPr/>
          </p:nvSpPr>
          <p:spPr bwMode="auto">
            <a:xfrm>
              <a:off x="9694681" y="5641975"/>
              <a:ext cx="65088" cy="77788"/>
            </a:xfrm>
            <a:custGeom>
              <a:avLst/>
              <a:gdLst>
                <a:gd name="T0" fmla="*/ 25 w 25"/>
                <a:gd name="T1" fmla="*/ 24 h 29"/>
                <a:gd name="T2" fmla="*/ 25 w 25"/>
                <a:gd name="T3" fmla="*/ 25 h 29"/>
                <a:gd name="T4" fmla="*/ 24 w 25"/>
                <a:gd name="T5" fmla="*/ 29 h 29"/>
                <a:gd name="T6" fmla="*/ 19 w 25"/>
                <a:gd name="T7" fmla="*/ 27 h 29"/>
                <a:gd name="T8" fmla="*/ 4 w 25"/>
                <a:gd name="T9" fmla="*/ 13 h 29"/>
                <a:gd name="T10" fmla="*/ 1 w 25"/>
                <a:gd name="T11" fmla="*/ 3 h 29"/>
                <a:gd name="T12" fmla="*/ 2 w 25"/>
                <a:gd name="T13" fmla="*/ 1 h 29"/>
                <a:gd name="T14" fmla="*/ 4 w 25"/>
                <a:gd name="T15" fmla="*/ 0 h 29"/>
                <a:gd name="T16" fmla="*/ 5 w 25"/>
                <a:gd name="T17" fmla="*/ 1 h 29"/>
                <a:gd name="T18" fmla="*/ 22 w 25"/>
                <a:gd name="T19" fmla="*/ 17 h 29"/>
                <a:gd name="T20" fmla="*/ 23 w 25"/>
                <a:gd name="T21" fmla="*/ 18 h 29"/>
                <a:gd name="T22" fmla="*/ 25 w 25"/>
                <a:gd name="T23" fmla="*/ 22 h 29"/>
                <a:gd name="T24" fmla="*/ 25 w 25"/>
                <a:gd name="T25" fmla="*/ 24 h 29"/>
                <a:gd name="T26" fmla="*/ 25 w 25"/>
                <a:gd name="T27" fmla="*/ 24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5" h="29">
                  <a:moveTo>
                    <a:pt x="25" y="24"/>
                  </a:moveTo>
                  <a:cubicBezTo>
                    <a:pt x="25" y="25"/>
                    <a:pt x="25" y="25"/>
                    <a:pt x="25" y="25"/>
                  </a:cubicBezTo>
                  <a:cubicBezTo>
                    <a:pt x="25" y="26"/>
                    <a:pt x="25" y="28"/>
                    <a:pt x="24" y="29"/>
                  </a:cubicBezTo>
                  <a:cubicBezTo>
                    <a:pt x="22" y="29"/>
                    <a:pt x="21" y="28"/>
                    <a:pt x="19" y="27"/>
                  </a:cubicBezTo>
                  <a:cubicBezTo>
                    <a:pt x="14" y="23"/>
                    <a:pt x="8" y="18"/>
                    <a:pt x="4" y="13"/>
                  </a:cubicBezTo>
                  <a:cubicBezTo>
                    <a:pt x="1" y="10"/>
                    <a:pt x="0" y="7"/>
                    <a:pt x="1" y="3"/>
                  </a:cubicBezTo>
                  <a:cubicBezTo>
                    <a:pt x="1" y="3"/>
                    <a:pt x="1" y="2"/>
                    <a:pt x="2" y="1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4" y="1"/>
                    <a:pt x="5" y="1"/>
                    <a:pt x="5" y="1"/>
                  </a:cubicBezTo>
                  <a:cubicBezTo>
                    <a:pt x="9" y="7"/>
                    <a:pt x="15" y="12"/>
                    <a:pt x="22" y="17"/>
                  </a:cubicBezTo>
                  <a:cubicBezTo>
                    <a:pt x="22" y="17"/>
                    <a:pt x="22" y="17"/>
                    <a:pt x="23" y="18"/>
                  </a:cubicBezTo>
                  <a:cubicBezTo>
                    <a:pt x="25" y="19"/>
                    <a:pt x="25" y="20"/>
                    <a:pt x="25" y="22"/>
                  </a:cubicBezTo>
                  <a:cubicBezTo>
                    <a:pt x="25" y="23"/>
                    <a:pt x="25" y="23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</a:path>
              </a:pathLst>
            </a:custGeom>
            <a:solidFill>
              <a:srgbClr val="F972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55" name="Freeform 148"/>
            <p:cNvSpPr>
              <a:spLocks/>
            </p:cNvSpPr>
            <p:nvPr/>
          </p:nvSpPr>
          <p:spPr bwMode="auto">
            <a:xfrm>
              <a:off x="9788344" y="5459413"/>
              <a:ext cx="38100" cy="74613"/>
            </a:xfrm>
            <a:custGeom>
              <a:avLst/>
              <a:gdLst>
                <a:gd name="T0" fmla="*/ 5 w 14"/>
                <a:gd name="T1" fmla="*/ 1 h 28"/>
                <a:gd name="T2" fmla="*/ 6 w 14"/>
                <a:gd name="T3" fmla="*/ 1 h 28"/>
                <a:gd name="T4" fmla="*/ 8 w 14"/>
                <a:gd name="T5" fmla="*/ 4 h 28"/>
                <a:gd name="T6" fmla="*/ 13 w 14"/>
                <a:gd name="T7" fmla="*/ 19 h 28"/>
                <a:gd name="T8" fmla="*/ 13 w 14"/>
                <a:gd name="T9" fmla="*/ 24 h 28"/>
                <a:gd name="T10" fmla="*/ 10 w 14"/>
                <a:gd name="T11" fmla="*/ 27 h 28"/>
                <a:gd name="T12" fmla="*/ 7 w 14"/>
                <a:gd name="T13" fmla="*/ 27 h 28"/>
                <a:gd name="T14" fmla="*/ 7 w 14"/>
                <a:gd name="T15" fmla="*/ 26 h 28"/>
                <a:gd name="T16" fmla="*/ 0 w 14"/>
                <a:gd name="T17" fmla="*/ 7 h 28"/>
                <a:gd name="T18" fmla="*/ 0 w 14"/>
                <a:gd name="T19" fmla="*/ 4 h 28"/>
                <a:gd name="T20" fmla="*/ 5 w 14"/>
                <a:gd name="T21" fmla="*/ 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28">
                  <a:moveTo>
                    <a:pt x="5" y="1"/>
                  </a:moveTo>
                  <a:cubicBezTo>
                    <a:pt x="5" y="1"/>
                    <a:pt x="6" y="1"/>
                    <a:pt x="6" y="1"/>
                  </a:cubicBezTo>
                  <a:cubicBezTo>
                    <a:pt x="7" y="2"/>
                    <a:pt x="7" y="3"/>
                    <a:pt x="8" y="4"/>
                  </a:cubicBezTo>
                  <a:cubicBezTo>
                    <a:pt x="9" y="9"/>
                    <a:pt x="11" y="14"/>
                    <a:pt x="13" y="19"/>
                  </a:cubicBezTo>
                  <a:cubicBezTo>
                    <a:pt x="14" y="20"/>
                    <a:pt x="14" y="22"/>
                    <a:pt x="13" y="24"/>
                  </a:cubicBezTo>
                  <a:cubicBezTo>
                    <a:pt x="12" y="25"/>
                    <a:pt x="11" y="26"/>
                    <a:pt x="10" y="27"/>
                  </a:cubicBezTo>
                  <a:cubicBezTo>
                    <a:pt x="9" y="28"/>
                    <a:pt x="8" y="28"/>
                    <a:pt x="7" y="27"/>
                  </a:cubicBezTo>
                  <a:cubicBezTo>
                    <a:pt x="7" y="26"/>
                    <a:pt x="7" y="26"/>
                    <a:pt x="7" y="26"/>
                  </a:cubicBezTo>
                  <a:cubicBezTo>
                    <a:pt x="3" y="20"/>
                    <a:pt x="1" y="14"/>
                    <a:pt x="0" y="7"/>
                  </a:cubicBezTo>
                  <a:cubicBezTo>
                    <a:pt x="0" y="6"/>
                    <a:pt x="0" y="5"/>
                    <a:pt x="0" y="4"/>
                  </a:cubicBezTo>
                  <a:cubicBezTo>
                    <a:pt x="0" y="2"/>
                    <a:pt x="3" y="0"/>
                    <a:pt x="5" y="1"/>
                  </a:cubicBezTo>
                </a:path>
              </a:pathLst>
            </a:custGeom>
            <a:solidFill>
              <a:srgbClr val="F972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56" name="Freeform 149"/>
            <p:cNvSpPr>
              <a:spLocks/>
            </p:cNvSpPr>
            <p:nvPr/>
          </p:nvSpPr>
          <p:spPr bwMode="auto">
            <a:xfrm>
              <a:off x="9855019" y="5434013"/>
              <a:ext cx="31750" cy="47625"/>
            </a:xfrm>
            <a:custGeom>
              <a:avLst/>
              <a:gdLst>
                <a:gd name="T0" fmla="*/ 0 w 12"/>
                <a:gd name="T1" fmla="*/ 5 h 18"/>
                <a:gd name="T2" fmla="*/ 1 w 12"/>
                <a:gd name="T3" fmla="*/ 2 h 18"/>
                <a:gd name="T4" fmla="*/ 6 w 12"/>
                <a:gd name="T5" fmla="*/ 1 h 18"/>
                <a:gd name="T6" fmla="*/ 8 w 12"/>
                <a:gd name="T7" fmla="*/ 3 h 18"/>
                <a:gd name="T8" fmla="*/ 10 w 12"/>
                <a:gd name="T9" fmla="*/ 9 h 18"/>
                <a:gd name="T10" fmla="*/ 7 w 12"/>
                <a:gd name="T11" fmla="*/ 17 h 18"/>
                <a:gd name="T12" fmla="*/ 2 w 12"/>
                <a:gd name="T13" fmla="*/ 15 h 18"/>
                <a:gd name="T14" fmla="*/ 0 w 12"/>
                <a:gd name="T15" fmla="*/ 5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" h="18">
                  <a:moveTo>
                    <a:pt x="0" y="5"/>
                  </a:moveTo>
                  <a:cubicBezTo>
                    <a:pt x="0" y="4"/>
                    <a:pt x="0" y="3"/>
                    <a:pt x="1" y="2"/>
                  </a:cubicBezTo>
                  <a:cubicBezTo>
                    <a:pt x="3" y="1"/>
                    <a:pt x="4" y="0"/>
                    <a:pt x="6" y="1"/>
                  </a:cubicBezTo>
                  <a:cubicBezTo>
                    <a:pt x="7" y="1"/>
                    <a:pt x="7" y="2"/>
                    <a:pt x="8" y="3"/>
                  </a:cubicBezTo>
                  <a:cubicBezTo>
                    <a:pt x="9" y="5"/>
                    <a:pt x="9" y="7"/>
                    <a:pt x="10" y="9"/>
                  </a:cubicBezTo>
                  <a:cubicBezTo>
                    <a:pt x="12" y="14"/>
                    <a:pt x="12" y="14"/>
                    <a:pt x="7" y="17"/>
                  </a:cubicBezTo>
                  <a:cubicBezTo>
                    <a:pt x="5" y="18"/>
                    <a:pt x="3" y="17"/>
                    <a:pt x="2" y="15"/>
                  </a:cubicBezTo>
                  <a:cubicBezTo>
                    <a:pt x="1" y="12"/>
                    <a:pt x="0" y="8"/>
                    <a:pt x="0" y="5"/>
                  </a:cubicBezTo>
                </a:path>
              </a:pathLst>
            </a:custGeom>
            <a:solidFill>
              <a:srgbClr val="F972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57" name="Freeform 150"/>
            <p:cNvSpPr>
              <a:spLocks noEditPoints="1"/>
            </p:cNvSpPr>
            <p:nvPr/>
          </p:nvSpPr>
          <p:spPr bwMode="auto">
            <a:xfrm>
              <a:off x="9759769" y="5434013"/>
              <a:ext cx="182563" cy="274638"/>
            </a:xfrm>
            <a:custGeom>
              <a:avLst/>
              <a:gdLst>
                <a:gd name="T0" fmla="*/ 1 w 69"/>
                <a:gd name="T1" fmla="*/ 94 h 104"/>
                <a:gd name="T2" fmla="*/ 0 w 69"/>
                <a:gd name="T3" fmla="*/ 103 h 104"/>
                <a:gd name="T4" fmla="*/ 0 w 69"/>
                <a:gd name="T5" fmla="*/ 104 h 104"/>
                <a:gd name="T6" fmla="*/ 1 w 69"/>
                <a:gd name="T7" fmla="*/ 94 h 104"/>
                <a:gd name="T8" fmla="*/ 8 w 69"/>
                <a:gd name="T9" fmla="*/ 63 h 104"/>
                <a:gd name="T10" fmla="*/ 4 w 69"/>
                <a:gd name="T11" fmla="*/ 77 h 104"/>
                <a:gd name="T12" fmla="*/ 8 w 69"/>
                <a:gd name="T13" fmla="*/ 63 h 104"/>
                <a:gd name="T14" fmla="*/ 10 w 69"/>
                <a:gd name="T15" fmla="*/ 59 h 104"/>
                <a:gd name="T16" fmla="*/ 8 w 69"/>
                <a:gd name="T17" fmla="*/ 63 h 104"/>
                <a:gd name="T18" fmla="*/ 8 w 69"/>
                <a:gd name="T19" fmla="*/ 63 h 104"/>
                <a:gd name="T20" fmla="*/ 10 w 69"/>
                <a:gd name="T21" fmla="*/ 59 h 104"/>
                <a:gd name="T22" fmla="*/ 60 w 69"/>
                <a:gd name="T23" fmla="*/ 10 h 104"/>
                <a:gd name="T24" fmla="*/ 57 w 69"/>
                <a:gd name="T25" fmla="*/ 11 h 104"/>
                <a:gd name="T26" fmla="*/ 25 w 69"/>
                <a:gd name="T27" fmla="*/ 33 h 104"/>
                <a:gd name="T28" fmla="*/ 16 w 69"/>
                <a:gd name="T29" fmla="*/ 47 h 104"/>
                <a:gd name="T30" fmla="*/ 24 w 69"/>
                <a:gd name="T31" fmla="*/ 33 h 104"/>
                <a:gd name="T32" fmla="*/ 56 w 69"/>
                <a:gd name="T33" fmla="*/ 11 h 104"/>
                <a:gd name="T34" fmla="*/ 60 w 69"/>
                <a:gd name="T35" fmla="*/ 10 h 104"/>
                <a:gd name="T36" fmla="*/ 69 w 69"/>
                <a:gd name="T37" fmla="*/ 6 h 104"/>
                <a:gd name="T38" fmla="*/ 69 w 69"/>
                <a:gd name="T39" fmla="*/ 7 h 104"/>
                <a:gd name="T40" fmla="*/ 65 w 69"/>
                <a:gd name="T41" fmla="*/ 8 h 104"/>
                <a:gd name="T42" fmla="*/ 68 w 69"/>
                <a:gd name="T43" fmla="*/ 7 h 104"/>
                <a:gd name="T44" fmla="*/ 69 w 69"/>
                <a:gd name="T45" fmla="*/ 6 h 104"/>
                <a:gd name="T46" fmla="*/ 69 w 69"/>
                <a:gd name="T47" fmla="*/ 3 h 104"/>
                <a:gd name="T48" fmla="*/ 69 w 69"/>
                <a:gd name="T49" fmla="*/ 4 h 104"/>
                <a:gd name="T50" fmla="*/ 69 w 69"/>
                <a:gd name="T51" fmla="*/ 4 h 104"/>
                <a:gd name="T52" fmla="*/ 69 w 69"/>
                <a:gd name="T53" fmla="*/ 3 h 104"/>
                <a:gd name="T54" fmla="*/ 69 w 69"/>
                <a:gd name="T55" fmla="*/ 3 h 104"/>
                <a:gd name="T56" fmla="*/ 64 w 69"/>
                <a:gd name="T57" fmla="*/ 0 h 104"/>
                <a:gd name="T58" fmla="*/ 65 w 69"/>
                <a:gd name="T59" fmla="*/ 0 h 104"/>
                <a:gd name="T60" fmla="*/ 64 w 69"/>
                <a:gd name="T61" fmla="*/ 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69" h="104">
                  <a:moveTo>
                    <a:pt x="1" y="94"/>
                  </a:moveTo>
                  <a:cubicBezTo>
                    <a:pt x="1" y="97"/>
                    <a:pt x="0" y="100"/>
                    <a:pt x="0" y="103"/>
                  </a:cubicBezTo>
                  <a:cubicBezTo>
                    <a:pt x="0" y="104"/>
                    <a:pt x="0" y="104"/>
                    <a:pt x="0" y="104"/>
                  </a:cubicBezTo>
                  <a:cubicBezTo>
                    <a:pt x="0" y="100"/>
                    <a:pt x="1" y="97"/>
                    <a:pt x="1" y="94"/>
                  </a:cubicBezTo>
                  <a:moveTo>
                    <a:pt x="8" y="63"/>
                  </a:moveTo>
                  <a:cubicBezTo>
                    <a:pt x="7" y="68"/>
                    <a:pt x="5" y="72"/>
                    <a:pt x="4" y="77"/>
                  </a:cubicBezTo>
                  <a:cubicBezTo>
                    <a:pt x="5" y="72"/>
                    <a:pt x="7" y="68"/>
                    <a:pt x="8" y="63"/>
                  </a:cubicBezTo>
                  <a:moveTo>
                    <a:pt x="10" y="59"/>
                  </a:moveTo>
                  <a:cubicBezTo>
                    <a:pt x="9" y="60"/>
                    <a:pt x="9" y="61"/>
                    <a:pt x="8" y="63"/>
                  </a:cubicBezTo>
                  <a:cubicBezTo>
                    <a:pt x="8" y="63"/>
                    <a:pt x="8" y="63"/>
                    <a:pt x="8" y="63"/>
                  </a:cubicBezTo>
                  <a:cubicBezTo>
                    <a:pt x="9" y="61"/>
                    <a:pt x="9" y="60"/>
                    <a:pt x="10" y="59"/>
                  </a:cubicBezTo>
                  <a:moveTo>
                    <a:pt x="60" y="10"/>
                  </a:moveTo>
                  <a:cubicBezTo>
                    <a:pt x="59" y="10"/>
                    <a:pt x="58" y="10"/>
                    <a:pt x="57" y="11"/>
                  </a:cubicBezTo>
                  <a:cubicBezTo>
                    <a:pt x="43" y="14"/>
                    <a:pt x="33" y="22"/>
                    <a:pt x="25" y="33"/>
                  </a:cubicBezTo>
                  <a:cubicBezTo>
                    <a:pt x="21" y="37"/>
                    <a:pt x="18" y="42"/>
                    <a:pt x="16" y="47"/>
                  </a:cubicBezTo>
                  <a:cubicBezTo>
                    <a:pt x="18" y="42"/>
                    <a:pt x="21" y="37"/>
                    <a:pt x="24" y="33"/>
                  </a:cubicBezTo>
                  <a:cubicBezTo>
                    <a:pt x="33" y="23"/>
                    <a:pt x="43" y="15"/>
                    <a:pt x="56" y="11"/>
                  </a:cubicBezTo>
                  <a:cubicBezTo>
                    <a:pt x="57" y="10"/>
                    <a:pt x="59" y="10"/>
                    <a:pt x="60" y="10"/>
                  </a:cubicBezTo>
                  <a:moveTo>
                    <a:pt x="69" y="6"/>
                  </a:moveTo>
                  <a:cubicBezTo>
                    <a:pt x="69" y="7"/>
                    <a:pt x="69" y="7"/>
                    <a:pt x="69" y="7"/>
                  </a:cubicBezTo>
                  <a:cubicBezTo>
                    <a:pt x="68" y="7"/>
                    <a:pt x="66" y="8"/>
                    <a:pt x="65" y="8"/>
                  </a:cubicBezTo>
                  <a:cubicBezTo>
                    <a:pt x="66" y="8"/>
                    <a:pt x="67" y="7"/>
                    <a:pt x="68" y="7"/>
                  </a:cubicBezTo>
                  <a:cubicBezTo>
                    <a:pt x="69" y="7"/>
                    <a:pt x="69" y="7"/>
                    <a:pt x="69" y="6"/>
                  </a:cubicBezTo>
                  <a:moveTo>
                    <a:pt x="69" y="3"/>
                  </a:moveTo>
                  <a:cubicBezTo>
                    <a:pt x="69" y="3"/>
                    <a:pt x="69" y="4"/>
                    <a:pt x="69" y="4"/>
                  </a:cubicBezTo>
                  <a:cubicBezTo>
                    <a:pt x="69" y="4"/>
                    <a:pt x="69" y="4"/>
                    <a:pt x="69" y="4"/>
                  </a:cubicBezTo>
                  <a:cubicBezTo>
                    <a:pt x="69" y="4"/>
                    <a:pt x="69" y="4"/>
                    <a:pt x="69" y="3"/>
                  </a:cubicBezTo>
                  <a:cubicBezTo>
                    <a:pt x="69" y="3"/>
                    <a:pt x="69" y="3"/>
                    <a:pt x="69" y="3"/>
                  </a:cubicBezTo>
                  <a:moveTo>
                    <a:pt x="64" y="0"/>
                  </a:moveTo>
                  <a:cubicBezTo>
                    <a:pt x="64" y="0"/>
                    <a:pt x="64" y="0"/>
                    <a:pt x="65" y="0"/>
                  </a:cubicBezTo>
                  <a:cubicBezTo>
                    <a:pt x="64" y="0"/>
                    <a:pt x="64" y="0"/>
                    <a:pt x="64" y="0"/>
                  </a:cubicBezTo>
                </a:path>
              </a:pathLst>
            </a:custGeom>
            <a:solidFill>
              <a:srgbClr val="FFD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58" name="Freeform 151"/>
            <p:cNvSpPr>
              <a:spLocks/>
            </p:cNvSpPr>
            <p:nvPr/>
          </p:nvSpPr>
          <p:spPr bwMode="auto">
            <a:xfrm>
              <a:off x="9731194" y="5434013"/>
              <a:ext cx="212725" cy="271463"/>
            </a:xfrm>
            <a:custGeom>
              <a:avLst/>
              <a:gdLst>
                <a:gd name="T0" fmla="*/ 71 w 81"/>
                <a:gd name="T1" fmla="*/ 0 h 103"/>
                <a:gd name="T2" fmla="*/ 68 w 81"/>
                <a:gd name="T3" fmla="*/ 0 h 103"/>
                <a:gd name="T4" fmla="*/ 55 w 81"/>
                <a:gd name="T5" fmla="*/ 4 h 103"/>
                <a:gd name="T6" fmla="*/ 57 w 81"/>
                <a:gd name="T7" fmla="*/ 9 h 103"/>
                <a:gd name="T8" fmla="*/ 54 w 81"/>
                <a:gd name="T9" fmla="*/ 17 h 103"/>
                <a:gd name="T10" fmla="*/ 52 w 81"/>
                <a:gd name="T11" fmla="*/ 17 h 103"/>
                <a:gd name="T12" fmla="*/ 49 w 81"/>
                <a:gd name="T13" fmla="*/ 15 h 103"/>
                <a:gd name="T14" fmla="*/ 47 w 81"/>
                <a:gd name="T15" fmla="*/ 9 h 103"/>
                <a:gd name="T16" fmla="*/ 37 w 81"/>
                <a:gd name="T17" fmla="*/ 16 h 103"/>
                <a:gd name="T18" fmla="*/ 32 w 81"/>
                <a:gd name="T19" fmla="*/ 21 h 103"/>
                <a:gd name="T20" fmla="*/ 35 w 81"/>
                <a:gd name="T21" fmla="*/ 29 h 103"/>
                <a:gd name="T22" fmla="*/ 35 w 81"/>
                <a:gd name="T23" fmla="*/ 34 h 103"/>
                <a:gd name="T24" fmla="*/ 32 w 81"/>
                <a:gd name="T25" fmla="*/ 37 h 103"/>
                <a:gd name="T26" fmla="*/ 31 w 81"/>
                <a:gd name="T27" fmla="*/ 38 h 103"/>
                <a:gd name="T28" fmla="*/ 29 w 81"/>
                <a:gd name="T29" fmla="*/ 37 h 103"/>
                <a:gd name="T30" fmla="*/ 29 w 81"/>
                <a:gd name="T31" fmla="*/ 36 h 103"/>
                <a:gd name="T32" fmla="*/ 25 w 81"/>
                <a:gd name="T33" fmla="*/ 29 h 103"/>
                <a:gd name="T34" fmla="*/ 12 w 81"/>
                <a:gd name="T35" fmla="*/ 50 h 103"/>
                <a:gd name="T36" fmla="*/ 17 w 81"/>
                <a:gd name="T37" fmla="*/ 57 h 103"/>
                <a:gd name="T38" fmla="*/ 19 w 81"/>
                <a:gd name="T39" fmla="*/ 59 h 103"/>
                <a:gd name="T40" fmla="*/ 19 w 81"/>
                <a:gd name="T41" fmla="*/ 62 h 103"/>
                <a:gd name="T42" fmla="*/ 18 w 81"/>
                <a:gd name="T43" fmla="*/ 67 h 103"/>
                <a:gd name="T44" fmla="*/ 15 w 81"/>
                <a:gd name="T45" fmla="*/ 68 h 103"/>
                <a:gd name="T46" fmla="*/ 14 w 81"/>
                <a:gd name="T47" fmla="*/ 68 h 103"/>
                <a:gd name="T48" fmla="*/ 9 w 81"/>
                <a:gd name="T49" fmla="*/ 63 h 103"/>
                <a:gd name="T50" fmla="*/ 8 w 81"/>
                <a:gd name="T51" fmla="*/ 61 h 103"/>
                <a:gd name="T52" fmla="*/ 6 w 81"/>
                <a:gd name="T53" fmla="*/ 68 h 103"/>
                <a:gd name="T54" fmla="*/ 4 w 81"/>
                <a:gd name="T55" fmla="*/ 77 h 103"/>
                <a:gd name="T56" fmla="*/ 0 w 81"/>
                <a:gd name="T57" fmla="*/ 90 h 103"/>
                <a:gd name="T58" fmla="*/ 8 w 81"/>
                <a:gd name="T59" fmla="*/ 96 h 103"/>
                <a:gd name="T60" fmla="*/ 9 w 81"/>
                <a:gd name="T61" fmla="*/ 97 h 103"/>
                <a:gd name="T62" fmla="*/ 11 w 81"/>
                <a:gd name="T63" fmla="*/ 101 h 103"/>
                <a:gd name="T64" fmla="*/ 11 w 81"/>
                <a:gd name="T65" fmla="*/ 103 h 103"/>
                <a:gd name="T66" fmla="*/ 11 w 81"/>
                <a:gd name="T67" fmla="*/ 103 h 103"/>
                <a:gd name="T68" fmla="*/ 11 w 81"/>
                <a:gd name="T69" fmla="*/ 103 h 103"/>
                <a:gd name="T70" fmla="*/ 12 w 81"/>
                <a:gd name="T71" fmla="*/ 94 h 103"/>
                <a:gd name="T72" fmla="*/ 13 w 81"/>
                <a:gd name="T73" fmla="*/ 92 h 103"/>
                <a:gd name="T74" fmla="*/ 15 w 81"/>
                <a:gd name="T75" fmla="*/ 77 h 103"/>
                <a:gd name="T76" fmla="*/ 19 w 81"/>
                <a:gd name="T77" fmla="*/ 63 h 103"/>
                <a:gd name="T78" fmla="*/ 19 w 81"/>
                <a:gd name="T79" fmla="*/ 63 h 103"/>
                <a:gd name="T80" fmla="*/ 19 w 81"/>
                <a:gd name="T81" fmla="*/ 63 h 103"/>
                <a:gd name="T82" fmla="*/ 19 w 81"/>
                <a:gd name="T83" fmla="*/ 63 h 103"/>
                <a:gd name="T84" fmla="*/ 21 w 81"/>
                <a:gd name="T85" fmla="*/ 59 h 103"/>
                <a:gd name="T86" fmla="*/ 22 w 81"/>
                <a:gd name="T87" fmla="*/ 57 h 103"/>
                <a:gd name="T88" fmla="*/ 26 w 81"/>
                <a:gd name="T89" fmla="*/ 48 h 103"/>
                <a:gd name="T90" fmla="*/ 27 w 81"/>
                <a:gd name="T91" fmla="*/ 47 h 103"/>
                <a:gd name="T92" fmla="*/ 36 w 81"/>
                <a:gd name="T93" fmla="*/ 33 h 103"/>
                <a:gd name="T94" fmla="*/ 68 w 81"/>
                <a:gd name="T95" fmla="*/ 11 h 103"/>
                <a:gd name="T96" fmla="*/ 71 w 81"/>
                <a:gd name="T97" fmla="*/ 10 h 103"/>
                <a:gd name="T98" fmla="*/ 75 w 81"/>
                <a:gd name="T99" fmla="*/ 9 h 103"/>
                <a:gd name="T100" fmla="*/ 76 w 81"/>
                <a:gd name="T101" fmla="*/ 8 h 103"/>
                <a:gd name="T102" fmla="*/ 80 w 81"/>
                <a:gd name="T103" fmla="*/ 7 h 103"/>
                <a:gd name="T104" fmla="*/ 80 w 81"/>
                <a:gd name="T105" fmla="*/ 6 h 103"/>
                <a:gd name="T106" fmla="*/ 80 w 81"/>
                <a:gd name="T107" fmla="*/ 4 h 103"/>
                <a:gd name="T108" fmla="*/ 80 w 81"/>
                <a:gd name="T109" fmla="*/ 4 h 103"/>
                <a:gd name="T110" fmla="*/ 80 w 81"/>
                <a:gd name="T111" fmla="*/ 3 h 103"/>
                <a:gd name="T112" fmla="*/ 79 w 81"/>
                <a:gd name="T113" fmla="*/ 2 h 103"/>
                <a:gd name="T114" fmla="*/ 76 w 81"/>
                <a:gd name="T115" fmla="*/ 0 h 103"/>
                <a:gd name="T116" fmla="*/ 75 w 81"/>
                <a:gd name="T117" fmla="*/ 0 h 103"/>
                <a:gd name="T118" fmla="*/ 71 w 81"/>
                <a:gd name="T119" fmla="*/ 0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81" h="103">
                  <a:moveTo>
                    <a:pt x="71" y="0"/>
                  </a:moveTo>
                  <a:cubicBezTo>
                    <a:pt x="70" y="0"/>
                    <a:pt x="69" y="0"/>
                    <a:pt x="68" y="0"/>
                  </a:cubicBezTo>
                  <a:cubicBezTo>
                    <a:pt x="64" y="1"/>
                    <a:pt x="59" y="2"/>
                    <a:pt x="55" y="4"/>
                  </a:cubicBezTo>
                  <a:cubicBezTo>
                    <a:pt x="56" y="6"/>
                    <a:pt x="56" y="7"/>
                    <a:pt x="57" y="9"/>
                  </a:cubicBezTo>
                  <a:cubicBezTo>
                    <a:pt x="59" y="14"/>
                    <a:pt x="59" y="14"/>
                    <a:pt x="54" y="17"/>
                  </a:cubicBezTo>
                  <a:cubicBezTo>
                    <a:pt x="53" y="17"/>
                    <a:pt x="53" y="17"/>
                    <a:pt x="52" y="17"/>
                  </a:cubicBezTo>
                  <a:cubicBezTo>
                    <a:pt x="51" y="17"/>
                    <a:pt x="50" y="16"/>
                    <a:pt x="49" y="15"/>
                  </a:cubicBezTo>
                  <a:cubicBezTo>
                    <a:pt x="49" y="13"/>
                    <a:pt x="48" y="11"/>
                    <a:pt x="47" y="9"/>
                  </a:cubicBezTo>
                  <a:cubicBezTo>
                    <a:pt x="44" y="11"/>
                    <a:pt x="40" y="13"/>
                    <a:pt x="37" y="16"/>
                  </a:cubicBezTo>
                  <a:cubicBezTo>
                    <a:pt x="35" y="18"/>
                    <a:pt x="34" y="19"/>
                    <a:pt x="32" y="21"/>
                  </a:cubicBezTo>
                  <a:cubicBezTo>
                    <a:pt x="33" y="24"/>
                    <a:pt x="34" y="26"/>
                    <a:pt x="35" y="29"/>
                  </a:cubicBezTo>
                  <a:cubicBezTo>
                    <a:pt x="36" y="30"/>
                    <a:pt x="36" y="32"/>
                    <a:pt x="35" y="34"/>
                  </a:cubicBezTo>
                  <a:cubicBezTo>
                    <a:pt x="34" y="35"/>
                    <a:pt x="33" y="36"/>
                    <a:pt x="32" y="37"/>
                  </a:cubicBezTo>
                  <a:cubicBezTo>
                    <a:pt x="32" y="38"/>
                    <a:pt x="31" y="38"/>
                    <a:pt x="31" y="38"/>
                  </a:cubicBezTo>
                  <a:cubicBezTo>
                    <a:pt x="30" y="38"/>
                    <a:pt x="30" y="37"/>
                    <a:pt x="29" y="37"/>
                  </a:cubicBezTo>
                  <a:cubicBezTo>
                    <a:pt x="29" y="36"/>
                    <a:pt x="29" y="36"/>
                    <a:pt x="29" y="36"/>
                  </a:cubicBezTo>
                  <a:cubicBezTo>
                    <a:pt x="27" y="34"/>
                    <a:pt x="26" y="31"/>
                    <a:pt x="25" y="29"/>
                  </a:cubicBezTo>
                  <a:cubicBezTo>
                    <a:pt x="20" y="35"/>
                    <a:pt x="15" y="43"/>
                    <a:pt x="12" y="50"/>
                  </a:cubicBezTo>
                  <a:cubicBezTo>
                    <a:pt x="14" y="53"/>
                    <a:pt x="15" y="55"/>
                    <a:pt x="17" y="57"/>
                  </a:cubicBezTo>
                  <a:cubicBezTo>
                    <a:pt x="18" y="57"/>
                    <a:pt x="19" y="58"/>
                    <a:pt x="19" y="59"/>
                  </a:cubicBezTo>
                  <a:cubicBezTo>
                    <a:pt x="19" y="60"/>
                    <a:pt x="20" y="61"/>
                    <a:pt x="19" y="62"/>
                  </a:cubicBezTo>
                  <a:cubicBezTo>
                    <a:pt x="19" y="63"/>
                    <a:pt x="18" y="65"/>
                    <a:pt x="18" y="67"/>
                  </a:cubicBezTo>
                  <a:cubicBezTo>
                    <a:pt x="17" y="68"/>
                    <a:pt x="16" y="68"/>
                    <a:pt x="15" y="68"/>
                  </a:cubicBezTo>
                  <a:cubicBezTo>
                    <a:pt x="15" y="68"/>
                    <a:pt x="14" y="68"/>
                    <a:pt x="14" y="68"/>
                  </a:cubicBezTo>
                  <a:cubicBezTo>
                    <a:pt x="12" y="66"/>
                    <a:pt x="11" y="65"/>
                    <a:pt x="9" y="63"/>
                  </a:cubicBezTo>
                  <a:cubicBezTo>
                    <a:pt x="9" y="63"/>
                    <a:pt x="8" y="62"/>
                    <a:pt x="8" y="61"/>
                  </a:cubicBezTo>
                  <a:cubicBezTo>
                    <a:pt x="7" y="63"/>
                    <a:pt x="6" y="66"/>
                    <a:pt x="6" y="68"/>
                  </a:cubicBezTo>
                  <a:cubicBezTo>
                    <a:pt x="5" y="71"/>
                    <a:pt x="5" y="74"/>
                    <a:pt x="4" y="77"/>
                  </a:cubicBezTo>
                  <a:cubicBezTo>
                    <a:pt x="2" y="81"/>
                    <a:pt x="1" y="86"/>
                    <a:pt x="0" y="90"/>
                  </a:cubicBezTo>
                  <a:cubicBezTo>
                    <a:pt x="3" y="92"/>
                    <a:pt x="5" y="94"/>
                    <a:pt x="8" y="96"/>
                  </a:cubicBezTo>
                  <a:cubicBezTo>
                    <a:pt x="8" y="96"/>
                    <a:pt x="8" y="96"/>
                    <a:pt x="9" y="97"/>
                  </a:cubicBezTo>
                  <a:cubicBezTo>
                    <a:pt x="11" y="98"/>
                    <a:pt x="11" y="99"/>
                    <a:pt x="11" y="101"/>
                  </a:cubicBezTo>
                  <a:cubicBezTo>
                    <a:pt x="11" y="102"/>
                    <a:pt x="11" y="102"/>
                    <a:pt x="11" y="103"/>
                  </a:cubicBezTo>
                  <a:cubicBezTo>
                    <a:pt x="11" y="103"/>
                    <a:pt x="11" y="103"/>
                    <a:pt x="11" y="103"/>
                  </a:cubicBezTo>
                  <a:cubicBezTo>
                    <a:pt x="11" y="103"/>
                    <a:pt x="11" y="103"/>
                    <a:pt x="11" y="103"/>
                  </a:cubicBezTo>
                  <a:cubicBezTo>
                    <a:pt x="11" y="100"/>
                    <a:pt x="12" y="97"/>
                    <a:pt x="12" y="94"/>
                  </a:cubicBezTo>
                  <a:cubicBezTo>
                    <a:pt x="12" y="93"/>
                    <a:pt x="12" y="92"/>
                    <a:pt x="13" y="92"/>
                  </a:cubicBezTo>
                  <a:cubicBezTo>
                    <a:pt x="13" y="87"/>
                    <a:pt x="14" y="82"/>
                    <a:pt x="15" y="77"/>
                  </a:cubicBezTo>
                  <a:cubicBezTo>
                    <a:pt x="16" y="72"/>
                    <a:pt x="18" y="68"/>
                    <a:pt x="19" y="63"/>
                  </a:cubicBezTo>
                  <a:cubicBezTo>
                    <a:pt x="19" y="63"/>
                    <a:pt x="19" y="63"/>
                    <a:pt x="19" y="63"/>
                  </a:cubicBezTo>
                  <a:cubicBezTo>
                    <a:pt x="19" y="63"/>
                    <a:pt x="19" y="63"/>
                    <a:pt x="19" y="63"/>
                  </a:cubicBezTo>
                  <a:cubicBezTo>
                    <a:pt x="19" y="63"/>
                    <a:pt x="19" y="63"/>
                    <a:pt x="19" y="63"/>
                  </a:cubicBezTo>
                  <a:cubicBezTo>
                    <a:pt x="20" y="61"/>
                    <a:pt x="20" y="60"/>
                    <a:pt x="21" y="59"/>
                  </a:cubicBezTo>
                  <a:cubicBezTo>
                    <a:pt x="21" y="58"/>
                    <a:pt x="21" y="58"/>
                    <a:pt x="22" y="57"/>
                  </a:cubicBezTo>
                  <a:cubicBezTo>
                    <a:pt x="23" y="54"/>
                    <a:pt x="25" y="51"/>
                    <a:pt x="26" y="48"/>
                  </a:cubicBezTo>
                  <a:cubicBezTo>
                    <a:pt x="26" y="48"/>
                    <a:pt x="26" y="47"/>
                    <a:pt x="27" y="47"/>
                  </a:cubicBezTo>
                  <a:cubicBezTo>
                    <a:pt x="29" y="42"/>
                    <a:pt x="32" y="37"/>
                    <a:pt x="36" y="33"/>
                  </a:cubicBezTo>
                  <a:cubicBezTo>
                    <a:pt x="44" y="22"/>
                    <a:pt x="54" y="14"/>
                    <a:pt x="68" y="11"/>
                  </a:cubicBezTo>
                  <a:cubicBezTo>
                    <a:pt x="69" y="10"/>
                    <a:pt x="70" y="10"/>
                    <a:pt x="71" y="10"/>
                  </a:cubicBezTo>
                  <a:cubicBezTo>
                    <a:pt x="72" y="9"/>
                    <a:pt x="74" y="9"/>
                    <a:pt x="75" y="9"/>
                  </a:cubicBezTo>
                  <a:cubicBezTo>
                    <a:pt x="75" y="8"/>
                    <a:pt x="76" y="8"/>
                    <a:pt x="76" y="8"/>
                  </a:cubicBezTo>
                  <a:cubicBezTo>
                    <a:pt x="77" y="8"/>
                    <a:pt x="79" y="7"/>
                    <a:pt x="80" y="7"/>
                  </a:cubicBezTo>
                  <a:cubicBezTo>
                    <a:pt x="80" y="7"/>
                    <a:pt x="80" y="7"/>
                    <a:pt x="80" y="6"/>
                  </a:cubicBezTo>
                  <a:cubicBezTo>
                    <a:pt x="80" y="6"/>
                    <a:pt x="81" y="5"/>
                    <a:pt x="80" y="4"/>
                  </a:cubicBezTo>
                  <a:cubicBezTo>
                    <a:pt x="80" y="4"/>
                    <a:pt x="80" y="4"/>
                    <a:pt x="80" y="4"/>
                  </a:cubicBezTo>
                  <a:cubicBezTo>
                    <a:pt x="80" y="4"/>
                    <a:pt x="80" y="3"/>
                    <a:pt x="80" y="3"/>
                  </a:cubicBezTo>
                  <a:cubicBezTo>
                    <a:pt x="79" y="3"/>
                    <a:pt x="79" y="3"/>
                    <a:pt x="79" y="2"/>
                  </a:cubicBezTo>
                  <a:cubicBezTo>
                    <a:pt x="78" y="1"/>
                    <a:pt x="77" y="1"/>
                    <a:pt x="76" y="0"/>
                  </a:cubicBezTo>
                  <a:cubicBezTo>
                    <a:pt x="75" y="0"/>
                    <a:pt x="75" y="0"/>
                    <a:pt x="75" y="0"/>
                  </a:cubicBezTo>
                  <a:cubicBezTo>
                    <a:pt x="73" y="0"/>
                    <a:pt x="72" y="0"/>
                    <a:pt x="71" y="0"/>
                  </a:cubicBezTo>
                </a:path>
              </a:pathLst>
            </a:custGeom>
            <a:solidFill>
              <a:srgbClr val="FF8F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59" name="Freeform 152"/>
            <p:cNvSpPr>
              <a:spLocks noEditPoints="1"/>
            </p:cNvSpPr>
            <p:nvPr/>
          </p:nvSpPr>
          <p:spPr bwMode="auto">
            <a:xfrm>
              <a:off x="9759769" y="5708650"/>
              <a:ext cx="11113" cy="92075"/>
            </a:xfrm>
            <a:custGeom>
              <a:avLst/>
              <a:gdLst>
                <a:gd name="T0" fmla="*/ 1 w 4"/>
                <a:gd name="T1" fmla="*/ 18 h 35"/>
                <a:gd name="T2" fmla="*/ 4 w 4"/>
                <a:gd name="T3" fmla="*/ 33 h 35"/>
                <a:gd name="T4" fmla="*/ 4 w 4"/>
                <a:gd name="T5" fmla="*/ 34 h 35"/>
                <a:gd name="T6" fmla="*/ 4 w 4"/>
                <a:gd name="T7" fmla="*/ 35 h 35"/>
                <a:gd name="T8" fmla="*/ 4 w 4"/>
                <a:gd name="T9" fmla="*/ 33 h 35"/>
                <a:gd name="T10" fmla="*/ 1 w 4"/>
                <a:gd name="T11" fmla="*/ 18 h 35"/>
                <a:gd name="T12" fmla="*/ 0 w 4"/>
                <a:gd name="T13" fmla="*/ 0 h 35"/>
                <a:gd name="T14" fmla="*/ 0 w 4"/>
                <a:gd name="T15" fmla="*/ 1 h 35"/>
                <a:gd name="T16" fmla="*/ 0 w 4"/>
                <a:gd name="T17" fmla="*/ 4 h 35"/>
                <a:gd name="T18" fmla="*/ 0 w 4"/>
                <a:gd name="T19" fmla="*/ 0 h 35"/>
                <a:gd name="T20" fmla="*/ 0 w 4"/>
                <a:gd name="T21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35">
                  <a:moveTo>
                    <a:pt x="1" y="18"/>
                  </a:moveTo>
                  <a:cubicBezTo>
                    <a:pt x="2" y="23"/>
                    <a:pt x="3" y="28"/>
                    <a:pt x="4" y="33"/>
                  </a:cubicBezTo>
                  <a:cubicBezTo>
                    <a:pt x="4" y="33"/>
                    <a:pt x="4" y="34"/>
                    <a:pt x="4" y="34"/>
                  </a:cubicBezTo>
                  <a:cubicBezTo>
                    <a:pt x="4" y="34"/>
                    <a:pt x="4" y="35"/>
                    <a:pt x="4" y="35"/>
                  </a:cubicBezTo>
                  <a:cubicBezTo>
                    <a:pt x="4" y="34"/>
                    <a:pt x="4" y="34"/>
                    <a:pt x="4" y="33"/>
                  </a:cubicBezTo>
                  <a:cubicBezTo>
                    <a:pt x="3" y="28"/>
                    <a:pt x="2" y="23"/>
                    <a:pt x="1" y="18"/>
                  </a:cubicBezTo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2"/>
                    <a:pt x="0" y="3"/>
                    <a:pt x="0" y="4"/>
                  </a:cubicBezTo>
                  <a:cubicBezTo>
                    <a:pt x="0" y="3"/>
                    <a:pt x="0" y="2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FD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60" name="Freeform 153"/>
            <p:cNvSpPr>
              <a:spLocks/>
            </p:cNvSpPr>
            <p:nvPr/>
          </p:nvSpPr>
          <p:spPr bwMode="auto">
            <a:xfrm>
              <a:off x="9723256" y="5700713"/>
              <a:ext cx="47625" cy="98425"/>
            </a:xfrm>
            <a:custGeom>
              <a:avLst/>
              <a:gdLst>
                <a:gd name="T0" fmla="*/ 2 w 18"/>
                <a:gd name="T1" fmla="*/ 0 h 37"/>
                <a:gd name="T2" fmla="*/ 1 w 18"/>
                <a:gd name="T3" fmla="*/ 2 h 37"/>
                <a:gd name="T4" fmla="*/ 1 w 18"/>
                <a:gd name="T5" fmla="*/ 29 h 37"/>
                <a:gd name="T6" fmla="*/ 11 w 18"/>
                <a:gd name="T7" fmla="*/ 32 h 37"/>
                <a:gd name="T8" fmla="*/ 14 w 18"/>
                <a:gd name="T9" fmla="*/ 33 h 37"/>
                <a:gd name="T10" fmla="*/ 18 w 18"/>
                <a:gd name="T11" fmla="*/ 37 h 37"/>
                <a:gd name="T12" fmla="*/ 18 w 18"/>
                <a:gd name="T13" fmla="*/ 37 h 37"/>
                <a:gd name="T14" fmla="*/ 18 w 18"/>
                <a:gd name="T15" fmla="*/ 36 h 37"/>
                <a:gd name="T16" fmla="*/ 15 w 18"/>
                <a:gd name="T17" fmla="*/ 21 h 37"/>
                <a:gd name="T18" fmla="*/ 14 w 18"/>
                <a:gd name="T19" fmla="*/ 7 h 37"/>
                <a:gd name="T20" fmla="*/ 14 w 18"/>
                <a:gd name="T21" fmla="*/ 4 h 37"/>
                <a:gd name="T22" fmla="*/ 13 w 18"/>
                <a:gd name="T23" fmla="*/ 7 h 37"/>
                <a:gd name="T24" fmla="*/ 12 w 18"/>
                <a:gd name="T25" fmla="*/ 7 h 37"/>
                <a:gd name="T26" fmla="*/ 8 w 18"/>
                <a:gd name="T27" fmla="*/ 5 h 37"/>
                <a:gd name="T28" fmla="*/ 2 w 18"/>
                <a:gd name="T29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8" h="37">
                  <a:moveTo>
                    <a:pt x="2" y="0"/>
                  </a:moveTo>
                  <a:cubicBezTo>
                    <a:pt x="1" y="0"/>
                    <a:pt x="1" y="1"/>
                    <a:pt x="1" y="2"/>
                  </a:cubicBezTo>
                  <a:cubicBezTo>
                    <a:pt x="0" y="11"/>
                    <a:pt x="0" y="20"/>
                    <a:pt x="1" y="29"/>
                  </a:cubicBezTo>
                  <a:cubicBezTo>
                    <a:pt x="4" y="30"/>
                    <a:pt x="8" y="31"/>
                    <a:pt x="11" y="32"/>
                  </a:cubicBezTo>
                  <a:cubicBezTo>
                    <a:pt x="12" y="33"/>
                    <a:pt x="13" y="33"/>
                    <a:pt x="14" y="33"/>
                  </a:cubicBezTo>
                  <a:cubicBezTo>
                    <a:pt x="16" y="34"/>
                    <a:pt x="17" y="35"/>
                    <a:pt x="18" y="37"/>
                  </a:cubicBezTo>
                  <a:cubicBezTo>
                    <a:pt x="18" y="37"/>
                    <a:pt x="18" y="37"/>
                    <a:pt x="18" y="37"/>
                  </a:cubicBezTo>
                  <a:cubicBezTo>
                    <a:pt x="18" y="37"/>
                    <a:pt x="18" y="36"/>
                    <a:pt x="18" y="36"/>
                  </a:cubicBezTo>
                  <a:cubicBezTo>
                    <a:pt x="17" y="31"/>
                    <a:pt x="16" y="26"/>
                    <a:pt x="15" y="21"/>
                  </a:cubicBezTo>
                  <a:cubicBezTo>
                    <a:pt x="15" y="17"/>
                    <a:pt x="14" y="12"/>
                    <a:pt x="14" y="7"/>
                  </a:cubicBezTo>
                  <a:cubicBezTo>
                    <a:pt x="14" y="6"/>
                    <a:pt x="14" y="5"/>
                    <a:pt x="14" y="4"/>
                  </a:cubicBezTo>
                  <a:cubicBezTo>
                    <a:pt x="14" y="5"/>
                    <a:pt x="14" y="6"/>
                    <a:pt x="13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0" y="7"/>
                    <a:pt x="9" y="6"/>
                    <a:pt x="8" y="5"/>
                  </a:cubicBezTo>
                  <a:cubicBezTo>
                    <a:pt x="6" y="4"/>
                    <a:pt x="4" y="2"/>
                    <a:pt x="2" y="0"/>
                  </a:cubicBezTo>
                </a:path>
              </a:pathLst>
            </a:custGeom>
            <a:solidFill>
              <a:srgbClr val="FF8F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61" name="Freeform 154"/>
            <p:cNvSpPr>
              <a:spLocks/>
            </p:cNvSpPr>
            <p:nvPr/>
          </p:nvSpPr>
          <p:spPr bwMode="auto">
            <a:xfrm>
              <a:off x="9774056" y="581183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FD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62" name="Freeform 155"/>
            <p:cNvSpPr>
              <a:spLocks/>
            </p:cNvSpPr>
            <p:nvPr/>
          </p:nvSpPr>
          <p:spPr bwMode="auto">
            <a:xfrm>
              <a:off x="9728019" y="5807075"/>
              <a:ext cx="76200" cy="103188"/>
            </a:xfrm>
            <a:custGeom>
              <a:avLst/>
              <a:gdLst>
                <a:gd name="T0" fmla="*/ 0 w 29"/>
                <a:gd name="T1" fmla="*/ 0 h 39"/>
                <a:gd name="T2" fmla="*/ 3 w 29"/>
                <a:gd name="T3" fmla="*/ 15 h 39"/>
                <a:gd name="T4" fmla="*/ 6 w 29"/>
                <a:gd name="T5" fmla="*/ 30 h 39"/>
                <a:gd name="T6" fmla="*/ 22 w 29"/>
                <a:gd name="T7" fmla="*/ 34 h 39"/>
                <a:gd name="T8" fmla="*/ 25 w 29"/>
                <a:gd name="T9" fmla="*/ 35 h 39"/>
                <a:gd name="T10" fmla="*/ 28 w 29"/>
                <a:gd name="T11" fmla="*/ 37 h 39"/>
                <a:gd name="T12" fmla="*/ 29 w 29"/>
                <a:gd name="T13" fmla="*/ 39 h 39"/>
                <a:gd name="T14" fmla="*/ 23 w 29"/>
                <a:gd name="T15" fmla="*/ 21 h 39"/>
                <a:gd name="T16" fmla="*/ 17 w 29"/>
                <a:gd name="T17" fmla="*/ 2 h 39"/>
                <a:gd name="T18" fmla="*/ 17 w 29"/>
                <a:gd name="T19" fmla="*/ 2 h 39"/>
                <a:gd name="T20" fmla="*/ 17 w 29"/>
                <a:gd name="T21" fmla="*/ 4 h 39"/>
                <a:gd name="T22" fmla="*/ 16 w 29"/>
                <a:gd name="T23" fmla="*/ 5 h 39"/>
                <a:gd name="T24" fmla="*/ 16 w 29"/>
                <a:gd name="T25" fmla="*/ 5 h 39"/>
                <a:gd name="T26" fmla="*/ 10 w 29"/>
                <a:gd name="T27" fmla="*/ 4 h 39"/>
                <a:gd name="T28" fmla="*/ 0 w 29"/>
                <a:gd name="T29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9" h="39">
                  <a:moveTo>
                    <a:pt x="0" y="0"/>
                  </a:moveTo>
                  <a:cubicBezTo>
                    <a:pt x="1" y="5"/>
                    <a:pt x="2" y="10"/>
                    <a:pt x="3" y="15"/>
                  </a:cubicBezTo>
                  <a:cubicBezTo>
                    <a:pt x="4" y="20"/>
                    <a:pt x="5" y="25"/>
                    <a:pt x="6" y="30"/>
                  </a:cubicBezTo>
                  <a:cubicBezTo>
                    <a:pt x="11" y="32"/>
                    <a:pt x="17" y="34"/>
                    <a:pt x="22" y="34"/>
                  </a:cubicBezTo>
                  <a:cubicBezTo>
                    <a:pt x="23" y="34"/>
                    <a:pt x="24" y="34"/>
                    <a:pt x="25" y="35"/>
                  </a:cubicBezTo>
                  <a:cubicBezTo>
                    <a:pt x="26" y="35"/>
                    <a:pt x="27" y="36"/>
                    <a:pt x="28" y="37"/>
                  </a:cubicBezTo>
                  <a:cubicBezTo>
                    <a:pt x="28" y="38"/>
                    <a:pt x="28" y="39"/>
                    <a:pt x="29" y="39"/>
                  </a:cubicBezTo>
                  <a:cubicBezTo>
                    <a:pt x="27" y="33"/>
                    <a:pt x="25" y="27"/>
                    <a:pt x="23" y="21"/>
                  </a:cubicBezTo>
                  <a:cubicBezTo>
                    <a:pt x="21" y="15"/>
                    <a:pt x="19" y="9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3"/>
                    <a:pt x="17" y="3"/>
                    <a:pt x="17" y="4"/>
                  </a:cubicBezTo>
                  <a:cubicBezTo>
                    <a:pt x="17" y="5"/>
                    <a:pt x="16" y="5"/>
                    <a:pt x="16" y="5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4" y="5"/>
                    <a:pt x="12" y="4"/>
                    <a:pt x="10" y="4"/>
                  </a:cubicBezTo>
                  <a:cubicBezTo>
                    <a:pt x="6" y="3"/>
                    <a:pt x="3" y="1"/>
                    <a:pt x="0" y="0"/>
                  </a:cubicBezTo>
                </a:path>
              </a:pathLst>
            </a:custGeom>
            <a:solidFill>
              <a:srgbClr val="FF8F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63" name="Freeform 156"/>
            <p:cNvSpPr>
              <a:spLocks noEditPoints="1"/>
            </p:cNvSpPr>
            <p:nvPr/>
          </p:nvSpPr>
          <p:spPr bwMode="auto">
            <a:xfrm>
              <a:off x="9615306" y="6030913"/>
              <a:ext cx="328613" cy="619125"/>
            </a:xfrm>
            <a:custGeom>
              <a:avLst/>
              <a:gdLst>
                <a:gd name="T0" fmla="*/ 47 w 125"/>
                <a:gd name="T1" fmla="*/ 233 h 234"/>
                <a:gd name="T2" fmla="*/ 46 w 125"/>
                <a:gd name="T3" fmla="*/ 233 h 234"/>
                <a:gd name="T4" fmla="*/ 32 w 125"/>
                <a:gd name="T5" fmla="*/ 234 h 234"/>
                <a:gd name="T6" fmla="*/ 46 w 125"/>
                <a:gd name="T7" fmla="*/ 233 h 234"/>
                <a:gd name="T8" fmla="*/ 47 w 125"/>
                <a:gd name="T9" fmla="*/ 233 h 234"/>
                <a:gd name="T10" fmla="*/ 7 w 125"/>
                <a:gd name="T11" fmla="*/ 232 h 234"/>
                <a:gd name="T12" fmla="*/ 18 w 125"/>
                <a:gd name="T13" fmla="*/ 234 h 234"/>
                <a:gd name="T14" fmla="*/ 9 w 125"/>
                <a:gd name="T15" fmla="*/ 232 h 234"/>
                <a:gd name="T16" fmla="*/ 7 w 125"/>
                <a:gd name="T17" fmla="*/ 232 h 234"/>
                <a:gd name="T18" fmla="*/ 0 w 125"/>
                <a:gd name="T19" fmla="*/ 228 h 234"/>
                <a:gd name="T20" fmla="*/ 0 w 125"/>
                <a:gd name="T21" fmla="*/ 229 h 234"/>
                <a:gd name="T22" fmla="*/ 0 w 125"/>
                <a:gd name="T23" fmla="*/ 228 h 234"/>
                <a:gd name="T24" fmla="*/ 72 w 125"/>
                <a:gd name="T25" fmla="*/ 225 h 234"/>
                <a:gd name="T26" fmla="*/ 72 w 125"/>
                <a:gd name="T27" fmla="*/ 225 h 234"/>
                <a:gd name="T28" fmla="*/ 72 w 125"/>
                <a:gd name="T29" fmla="*/ 225 h 234"/>
                <a:gd name="T30" fmla="*/ 74 w 125"/>
                <a:gd name="T31" fmla="*/ 224 h 234"/>
                <a:gd name="T32" fmla="*/ 72 w 125"/>
                <a:gd name="T33" fmla="*/ 224 h 234"/>
                <a:gd name="T34" fmla="*/ 74 w 125"/>
                <a:gd name="T35" fmla="*/ 224 h 234"/>
                <a:gd name="T36" fmla="*/ 2 w 125"/>
                <a:gd name="T37" fmla="*/ 223 h 234"/>
                <a:gd name="T38" fmla="*/ 1 w 125"/>
                <a:gd name="T39" fmla="*/ 224 h 234"/>
                <a:gd name="T40" fmla="*/ 0 w 125"/>
                <a:gd name="T41" fmla="*/ 226 h 234"/>
                <a:gd name="T42" fmla="*/ 2 w 125"/>
                <a:gd name="T43" fmla="*/ 223 h 234"/>
                <a:gd name="T44" fmla="*/ 10 w 125"/>
                <a:gd name="T45" fmla="*/ 211 h 234"/>
                <a:gd name="T46" fmla="*/ 9 w 125"/>
                <a:gd name="T47" fmla="*/ 213 h 234"/>
                <a:gd name="T48" fmla="*/ 2 w 125"/>
                <a:gd name="T49" fmla="*/ 223 h 234"/>
                <a:gd name="T50" fmla="*/ 2 w 125"/>
                <a:gd name="T51" fmla="*/ 223 h 234"/>
                <a:gd name="T52" fmla="*/ 10 w 125"/>
                <a:gd name="T53" fmla="*/ 211 h 234"/>
                <a:gd name="T54" fmla="*/ 25 w 125"/>
                <a:gd name="T55" fmla="*/ 184 h 234"/>
                <a:gd name="T56" fmla="*/ 24 w 125"/>
                <a:gd name="T57" fmla="*/ 186 h 234"/>
                <a:gd name="T58" fmla="*/ 22 w 125"/>
                <a:gd name="T59" fmla="*/ 190 h 234"/>
                <a:gd name="T60" fmla="*/ 17 w 125"/>
                <a:gd name="T61" fmla="*/ 199 h 234"/>
                <a:gd name="T62" fmla="*/ 24 w 125"/>
                <a:gd name="T63" fmla="*/ 186 h 234"/>
                <a:gd name="T64" fmla="*/ 25 w 125"/>
                <a:gd name="T65" fmla="*/ 184 h 234"/>
                <a:gd name="T66" fmla="*/ 31 w 125"/>
                <a:gd name="T67" fmla="*/ 181 h 234"/>
                <a:gd name="T68" fmla="*/ 31 w 125"/>
                <a:gd name="T69" fmla="*/ 181 h 234"/>
                <a:gd name="T70" fmla="*/ 29 w 125"/>
                <a:gd name="T71" fmla="*/ 181 h 234"/>
                <a:gd name="T72" fmla="*/ 31 w 125"/>
                <a:gd name="T73" fmla="*/ 181 h 234"/>
                <a:gd name="T74" fmla="*/ 40 w 125"/>
                <a:gd name="T75" fmla="*/ 178 h 234"/>
                <a:gd name="T76" fmla="*/ 33 w 125"/>
                <a:gd name="T77" fmla="*/ 180 h 234"/>
                <a:gd name="T78" fmla="*/ 37 w 125"/>
                <a:gd name="T79" fmla="*/ 179 h 234"/>
                <a:gd name="T80" fmla="*/ 40 w 125"/>
                <a:gd name="T81" fmla="*/ 178 h 234"/>
                <a:gd name="T82" fmla="*/ 124 w 125"/>
                <a:gd name="T83" fmla="*/ 146 h 234"/>
                <a:gd name="T84" fmla="*/ 123 w 125"/>
                <a:gd name="T85" fmla="*/ 151 h 234"/>
                <a:gd name="T86" fmla="*/ 121 w 125"/>
                <a:gd name="T87" fmla="*/ 156 h 234"/>
                <a:gd name="T88" fmla="*/ 124 w 125"/>
                <a:gd name="T89" fmla="*/ 146 h 234"/>
                <a:gd name="T90" fmla="*/ 125 w 125"/>
                <a:gd name="T91" fmla="*/ 115 h 234"/>
                <a:gd name="T92" fmla="*/ 125 w 125"/>
                <a:gd name="T93" fmla="*/ 130 h 234"/>
                <a:gd name="T94" fmla="*/ 125 w 125"/>
                <a:gd name="T95" fmla="*/ 132 h 234"/>
                <a:gd name="T96" fmla="*/ 125 w 125"/>
                <a:gd name="T97" fmla="*/ 127 h 234"/>
                <a:gd name="T98" fmla="*/ 125 w 125"/>
                <a:gd name="T99" fmla="*/ 121 h 234"/>
                <a:gd name="T100" fmla="*/ 125 w 125"/>
                <a:gd name="T101" fmla="*/ 121 h 234"/>
                <a:gd name="T102" fmla="*/ 125 w 125"/>
                <a:gd name="T103" fmla="*/ 115 h 234"/>
                <a:gd name="T104" fmla="*/ 124 w 125"/>
                <a:gd name="T105" fmla="*/ 99 h 234"/>
                <a:gd name="T106" fmla="*/ 125 w 125"/>
                <a:gd name="T107" fmla="*/ 111 h 234"/>
                <a:gd name="T108" fmla="*/ 125 w 125"/>
                <a:gd name="T109" fmla="*/ 104 h 234"/>
                <a:gd name="T110" fmla="*/ 124 w 125"/>
                <a:gd name="T111" fmla="*/ 99 h 234"/>
                <a:gd name="T112" fmla="*/ 90 w 125"/>
                <a:gd name="T113" fmla="*/ 0 h 234"/>
                <a:gd name="T114" fmla="*/ 94 w 125"/>
                <a:gd name="T115" fmla="*/ 10 h 234"/>
                <a:gd name="T116" fmla="*/ 111 w 125"/>
                <a:gd name="T117" fmla="*/ 48 h 234"/>
                <a:gd name="T118" fmla="*/ 123 w 125"/>
                <a:gd name="T119" fmla="*/ 89 h 234"/>
                <a:gd name="T120" fmla="*/ 111 w 125"/>
                <a:gd name="T121" fmla="*/ 48 h 234"/>
                <a:gd name="T122" fmla="*/ 93 w 125"/>
                <a:gd name="T123" fmla="*/ 8 h 234"/>
                <a:gd name="T124" fmla="*/ 90 w 125"/>
                <a:gd name="T125" fmla="*/ 0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5" h="234">
                  <a:moveTo>
                    <a:pt x="47" y="233"/>
                  </a:moveTo>
                  <a:cubicBezTo>
                    <a:pt x="47" y="233"/>
                    <a:pt x="46" y="233"/>
                    <a:pt x="46" y="233"/>
                  </a:cubicBezTo>
                  <a:cubicBezTo>
                    <a:pt x="42" y="233"/>
                    <a:pt x="38" y="234"/>
                    <a:pt x="32" y="234"/>
                  </a:cubicBezTo>
                  <a:cubicBezTo>
                    <a:pt x="37" y="234"/>
                    <a:pt x="41" y="233"/>
                    <a:pt x="46" y="233"/>
                  </a:cubicBezTo>
                  <a:cubicBezTo>
                    <a:pt x="46" y="233"/>
                    <a:pt x="47" y="233"/>
                    <a:pt x="47" y="233"/>
                  </a:cubicBezTo>
                  <a:moveTo>
                    <a:pt x="7" y="232"/>
                  </a:moveTo>
                  <a:cubicBezTo>
                    <a:pt x="11" y="233"/>
                    <a:pt x="14" y="233"/>
                    <a:pt x="18" y="234"/>
                  </a:cubicBezTo>
                  <a:cubicBezTo>
                    <a:pt x="15" y="233"/>
                    <a:pt x="12" y="233"/>
                    <a:pt x="9" y="232"/>
                  </a:cubicBezTo>
                  <a:cubicBezTo>
                    <a:pt x="8" y="232"/>
                    <a:pt x="8" y="232"/>
                    <a:pt x="7" y="232"/>
                  </a:cubicBezTo>
                  <a:moveTo>
                    <a:pt x="0" y="228"/>
                  </a:moveTo>
                  <a:cubicBezTo>
                    <a:pt x="0" y="228"/>
                    <a:pt x="0" y="228"/>
                    <a:pt x="0" y="229"/>
                  </a:cubicBezTo>
                  <a:cubicBezTo>
                    <a:pt x="0" y="228"/>
                    <a:pt x="0" y="228"/>
                    <a:pt x="0" y="228"/>
                  </a:cubicBezTo>
                  <a:moveTo>
                    <a:pt x="72" y="225"/>
                  </a:moveTo>
                  <a:cubicBezTo>
                    <a:pt x="72" y="225"/>
                    <a:pt x="72" y="225"/>
                    <a:pt x="72" y="225"/>
                  </a:cubicBezTo>
                  <a:cubicBezTo>
                    <a:pt x="72" y="225"/>
                    <a:pt x="72" y="225"/>
                    <a:pt x="72" y="225"/>
                  </a:cubicBezTo>
                  <a:moveTo>
                    <a:pt x="74" y="224"/>
                  </a:moveTo>
                  <a:cubicBezTo>
                    <a:pt x="73" y="224"/>
                    <a:pt x="73" y="224"/>
                    <a:pt x="72" y="224"/>
                  </a:cubicBezTo>
                  <a:cubicBezTo>
                    <a:pt x="73" y="224"/>
                    <a:pt x="73" y="224"/>
                    <a:pt x="74" y="224"/>
                  </a:cubicBezTo>
                  <a:moveTo>
                    <a:pt x="2" y="223"/>
                  </a:moveTo>
                  <a:cubicBezTo>
                    <a:pt x="2" y="224"/>
                    <a:pt x="1" y="224"/>
                    <a:pt x="1" y="224"/>
                  </a:cubicBezTo>
                  <a:cubicBezTo>
                    <a:pt x="1" y="225"/>
                    <a:pt x="1" y="225"/>
                    <a:pt x="0" y="226"/>
                  </a:cubicBezTo>
                  <a:cubicBezTo>
                    <a:pt x="1" y="225"/>
                    <a:pt x="1" y="224"/>
                    <a:pt x="2" y="223"/>
                  </a:cubicBezTo>
                  <a:moveTo>
                    <a:pt x="10" y="211"/>
                  </a:moveTo>
                  <a:cubicBezTo>
                    <a:pt x="10" y="212"/>
                    <a:pt x="9" y="212"/>
                    <a:pt x="9" y="213"/>
                  </a:cubicBezTo>
                  <a:cubicBezTo>
                    <a:pt x="7" y="216"/>
                    <a:pt x="4" y="219"/>
                    <a:pt x="2" y="223"/>
                  </a:cubicBezTo>
                  <a:cubicBezTo>
                    <a:pt x="2" y="223"/>
                    <a:pt x="2" y="223"/>
                    <a:pt x="2" y="223"/>
                  </a:cubicBezTo>
                  <a:cubicBezTo>
                    <a:pt x="5" y="219"/>
                    <a:pt x="8" y="215"/>
                    <a:pt x="10" y="211"/>
                  </a:cubicBezTo>
                  <a:moveTo>
                    <a:pt x="25" y="184"/>
                  </a:moveTo>
                  <a:cubicBezTo>
                    <a:pt x="24" y="185"/>
                    <a:pt x="24" y="186"/>
                    <a:pt x="24" y="186"/>
                  </a:cubicBezTo>
                  <a:cubicBezTo>
                    <a:pt x="23" y="187"/>
                    <a:pt x="23" y="189"/>
                    <a:pt x="22" y="190"/>
                  </a:cubicBezTo>
                  <a:cubicBezTo>
                    <a:pt x="20" y="193"/>
                    <a:pt x="19" y="196"/>
                    <a:pt x="17" y="199"/>
                  </a:cubicBezTo>
                  <a:cubicBezTo>
                    <a:pt x="19" y="195"/>
                    <a:pt x="22" y="191"/>
                    <a:pt x="24" y="186"/>
                  </a:cubicBezTo>
                  <a:cubicBezTo>
                    <a:pt x="24" y="186"/>
                    <a:pt x="24" y="185"/>
                    <a:pt x="25" y="184"/>
                  </a:cubicBezTo>
                  <a:moveTo>
                    <a:pt x="31" y="181"/>
                  </a:moveTo>
                  <a:cubicBezTo>
                    <a:pt x="31" y="181"/>
                    <a:pt x="31" y="181"/>
                    <a:pt x="31" y="181"/>
                  </a:cubicBezTo>
                  <a:cubicBezTo>
                    <a:pt x="30" y="181"/>
                    <a:pt x="30" y="181"/>
                    <a:pt x="29" y="181"/>
                  </a:cubicBezTo>
                  <a:cubicBezTo>
                    <a:pt x="30" y="181"/>
                    <a:pt x="30" y="181"/>
                    <a:pt x="31" y="181"/>
                  </a:cubicBezTo>
                  <a:moveTo>
                    <a:pt x="40" y="178"/>
                  </a:moveTo>
                  <a:cubicBezTo>
                    <a:pt x="38" y="179"/>
                    <a:pt x="35" y="179"/>
                    <a:pt x="33" y="180"/>
                  </a:cubicBezTo>
                  <a:cubicBezTo>
                    <a:pt x="34" y="180"/>
                    <a:pt x="35" y="179"/>
                    <a:pt x="37" y="179"/>
                  </a:cubicBezTo>
                  <a:cubicBezTo>
                    <a:pt x="38" y="179"/>
                    <a:pt x="39" y="178"/>
                    <a:pt x="40" y="178"/>
                  </a:cubicBezTo>
                  <a:moveTo>
                    <a:pt x="124" y="146"/>
                  </a:moveTo>
                  <a:cubicBezTo>
                    <a:pt x="123" y="148"/>
                    <a:pt x="123" y="149"/>
                    <a:pt x="123" y="151"/>
                  </a:cubicBezTo>
                  <a:cubicBezTo>
                    <a:pt x="122" y="152"/>
                    <a:pt x="122" y="154"/>
                    <a:pt x="121" y="156"/>
                  </a:cubicBezTo>
                  <a:cubicBezTo>
                    <a:pt x="122" y="153"/>
                    <a:pt x="123" y="149"/>
                    <a:pt x="124" y="146"/>
                  </a:cubicBezTo>
                  <a:moveTo>
                    <a:pt x="125" y="115"/>
                  </a:moveTo>
                  <a:cubicBezTo>
                    <a:pt x="125" y="120"/>
                    <a:pt x="125" y="125"/>
                    <a:pt x="125" y="130"/>
                  </a:cubicBezTo>
                  <a:cubicBezTo>
                    <a:pt x="125" y="131"/>
                    <a:pt x="125" y="132"/>
                    <a:pt x="125" y="132"/>
                  </a:cubicBezTo>
                  <a:cubicBezTo>
                    <a:pt x="125" y="131"/>
                    <a:pt x="125" y="129"/>
                    <a:pt x="125" y="127"/>
                  </a:cubicBezTo>
                  <a:cubicBezTo>
                    <a:pt x="125" y="125"/>
                    <a:pt x="125" y="123"/>
                    <a:pt x="125" y="121"/>
                  </a:cubicBezTo>
                  <a:cubicBezTo>
                    <a:pt x="125" y="121"/>
                    <a:pt x="125" y="121"/>
                    <a:pt x="125" y="121"/>
                  </a:cubicBezTo>
                  <a:cubicBezTo>
                    <a:pt x="125" y="119"/>
                    <a:pt x="125" y="117"/>
                    <a:pt x="125" y="115"/>
                  </a:cubicBezTo>
                  <a:moveTo>
                    <a:pt x="124" y="99"/>
                  </a:moveTo>
                  <a:cubicBezTo>
                    <a:pt x="125" y="103"/>
                    <a:pt x="125" y="107"/>
                    <a:pt x="125" y="111"/>
                  </a:cubicBezTo>
                  <a:cubicBezTo>
                    <a:pt x="125" y="109"/>
                    <a:pt x="125" y="106"/>
                    <a:pt x="125" y="104"/>
                  </a:cubicBezTo>
                  <a:cubicBezTo>
                    <a:pt x="125" y="103"/>
                    <a:pt x="125" y="101"/>
                    <a:pt x="124" y="99"/>
                  </a:cubicBezTo>
                  <a:moveTo>
                    <a:pt x="90" y="0"/>
                  </a:moveTo>
                  <a:cubicBezTo>
                    <a:pt x="91" y="3"/>
                    <a:pt x="92" y="6"/>
                    <a:pt x="94" y="10"/>
                  </a:cubicBezTo>
                  <a:cubicBezTo>
                    <a:pt x="100" y="22"/>
                    <a:pt x="106" y="35"/>
                    <a:pt x="111" y="48"/>
                  </a:cubicBezTo>
                  <a:cubicBezTo>
                    <a:pt x="116" y="61"/>
                    <a:pt x="120" y="75"/>
                    <a:pt x="123" y="89"/>
                  </a:cubicBezTo>
                  <a:cubicBezTo>
                    <a:pt x="120" y="75"/>
                    <a:pt x="116" y="61"/>
                    <a:pt x="111" y="48"/>
                  </a:cubicBezTo>
                  <a:cubicBezTo>
                    <a:pt x="106" y="34"/>
                    <a:pt x="99" y="21"/>
                    <a:pt x="93" y="8"/>
                  </a:cubicBezTo>
                  <a:cubicBezTo>
                    <a:pt x="92" y="5"/>
                    <a:pt x="91" y="3"/>
                    <a:pt x="90" y="0"/>
                  </a:cubicBezTo>
                </a:path>
              </a:pathLst>
            </a:custGeom>
            <a:solidFill>
              <a:srgbClr val="FFD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64" name="Freeform 157"/>
            <p:cNvSpPr>
              <a:spLocks noEditPoints="1"/>
            </p:cNvSpPr>
            <p:nvPr/>
          </p:nvSpPr>
          <p:spPr bwMode="auto">
            <a:xfrm>
              <a:off x="9615306" y="5918200"/>
              <a:ext cx="328613" cy="731838"/>
            </a:xfrm>
            <a:custGeom>
              <a:avLst/>
              <a:gdLst>
                <a:gd name="T0" fmla="*/ 37 w 125"/>
                <a:gd name="T1" fmla="*/ 222 h 277"/>
                <a:gd name="T2" fmla="*/ 29 w 125"/>
                <a:gd name="T3" fmla="*/ 224 h 277"/>
                <a:gd name="T4" fmla="*/ 17 w 125"/>
                <a:gd name="T5" fmla="*/ 242 h 277"/>
                <a:gd name="T6" fmla="*/ 2 w 125"/>
                <a:gd name="T7" fmla="*/ 266 h 277"/>
                <a:gd name="T8" fmla="*/ 0 w 125"/>
                <a:gd name="T9" fmla="*/ 270 h 277"/>
                <a:gd name="T10" fmla="*/ 0 w 125"/>
                <a:gd name="T11" fmla="*/ 272 h 277"/>
                <a:gd name="T12" fmla="*/ 9 w 125"/>
                <a:gd name="T13" fmla="*/ 275 h 277"/>
                <a:gd name="T14" fmla="*/ 29 w 125"/>
                <a:gd name="T15" fmla="*/ 277 h 277"/>
                <a:gd name="T16" fmla="*/ 47 w 125"/>
                <a:gd name="T17" fmla="*/ 276 h 277"/>
                <a:gd name="T18" fmla="*/ 56 w 125"/>
                <a:gd name="T19" fmla="*/ 271 h 277"/>
                <a:gd name="T20" fmla="*/ 39 w 125"/>
                <a:gd name="T21" fmla="*/ 226 h 277"/>
                <a:gd name="T22" fmla="*/ 47 w 125"/>
                <a:gd name="T23" fmla="*/ 220 h 277"/>
                <a:gd name="T24" fmla="*/ 46 w 125"/>
                <a:gd name="T25" fmla="*/ 219 h 277"/>
                <a:gd name="T26" fmla="*/ 45 w 125"/>
                <a:gd name="T27" fmla="*/ 219 h 277"/>
                <a:gd name="T28" fmla="*/ 45 w 125"/>
                <a:gd name="T29" fmla="*/ 219 h 277"/>
                <a:gd name="T30" fmla="*/ 63 w 125"/>
                <a:gd name="T31" fmla="*/ 28 h 277"/>
                <a:gd name="T32" fmla="*/ 88 w 125"/>
                <a:gd name="T33" fmla="*/ 40 h 277"/>
                <a:gd name="T34" fmla="*/ 86 w 125"/>
                <a:gd name="T35" fmla="*/ 44 h 277"/>
                <a:gd name="T36" fmla="*/ 69 w 125"/>
                <a:gd name="T37" fmla="*/ 43 h 277"/>
                <a:gd name="T38" fmla="*/ 94 w 125"/>
                <a:gd name="T39" fmla="*/ 74 h 277"/>
                <a:gd name="T40" fmla="*/ 101 w 125"/>
                <a:gd name="T41" fmla="*/ 74 h 277"/>
                <a:gd name="T42" fmla="*/ 106 w 125"/>
                <a:gd name="T43" fmla="*/ 85 h 277"/>
                <a:gd name="T44" fmla="*/ 93 w 125"/>
                <a:gd name="T45" fmla="*/ 110 h 277"/>
                <a:gd name="T46" fmla="*/ 114 w 125"/>
                <a:gd name="T47" fmla="*/ 122 h 277"/>
                <a:gd name="T48" fmla="*/ 121 w 125"/>
                <a:gd name="T49" fmla="*/ 126 h 277"/>
                <a:gd name="T50" fmla="*/ 109 w 125"/>
                <a:gd name="T51" fmla="*/ 133 h 277"/>
                <a:gd name="T52" fmla="*/ 102 w 125"/>
                <a:gd name="T53" fmla="*/ 166 h 277"/>
                <a:gd name="T54" fmla="*/ 116 w 125"/>
                <a:gd name="T55" fmla="*/ 171 h 277"/>
                <a:gd name="T56" fmla="*/ 123 w 125"/>
                <a:gd name="T57" fmla="*/ 171 h 277"/>
                <a:gd name="T58" fmla="*/ 120 w 125"/>
                <a:gd name="T59" fmla="*/ 182 h 277"/>
                <a:gd name="T60" fmla="*/ 114 w 125"/>
                <a:gd name="T61" fmla="*/ 182 h 277"/>
                <a:gd name="T62" fmla="*/ 95 w 125"/>
                <a:gd name="T63" fmla="*/ 215 h 277"/>
                <a:gd name="T64" fmla="*/ 107 w 125"/>
                <a:gd name="T65" fmla="*/ 227 h 277"/>
                <a:gd name="T66" fmla="*/ 102 w 125"/>
                <a:gd name="T67" fmla="*/ 238 h 277"/>
                <a:gd name="T68" fmla="*/ 80 w 125"/>
                <a:gd name="T69" fmla="*/ 237 h 277"/>
                <a:gd name="T70" fmla="*/ 59 w 125"/>
                <a:gd name="T71" fmla="*/ 241 h 277"/>
                <a:gd name="T72" fmla="*/ 47 w 125"/>
                <a:gd name="T73" fmla="*/ 223 h 277"/>
                <a:gd name="T74" fmla="*/ 68 w 125"/>
                <a:gd name="T75" fmla="*/ 267 h 277"/>
                <a:gd name="T76" fmla="*/ 72 w 125"/>
                <a:gd name="T77" fmla="*/ 268 h 277"/>
                <a:gd name="T78" fmla="*/ 74 w 125"/>
                <a:gd name="T79" fmla="*/ 267 h 277"/>
                <a:gd name="T80" fmla="*/ 120 w 125"/>
                <a:gd name="T81" fmla="*/ 204 h 277"/>
                <a:gd name="T82" fmla="*/ 124 w 125"/>
                <a:gd name="T83" fmla="*/ 189 h 277"/>
                <a:gd name="T84" fmla="*/ 125 w 125"/>
                <a:gd name="T85" fmla="*/ 158 h 277"/>
                <a:gd name="T86" fmla="*/ 124 w 125"/>
                <a:gd name="T87" fmla="*/ 139 h 277"/>
                <a:gd name="T88" fmla="*/ 94 w 125"/>
                <a:gd name="T89" fmla="*/ 53 h 277"/>
                <a:gd name="T90" fmla="*/ 73 w 125"/>
                <a:gd name="T91" fmla="*/ 1 h 277"/>
                <a:gd name="T92" fmla="*/ 71 w 125"/>
                <a:gd name="T93" fmla="*/ 5 h 2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25" h="277">
                  <a:moveTo>
                    <a:pt x="42" y="220"/>
                  </a:moveTo>
                  <a:cubicBezTo>
                    <a:pt x="42" y="220"/>
                    <a:pt x="41" y="220"/>
                    <a:pt x="40" y="221"/>
                  </a:cubicBezTo>
                  <a:cubicBezTo>
                    <a:pt x="39" y="221"/>
                    <a:pt x="38" y="222"/>
                    <a:pt x="37" y="222"/>
                  </a:cubicBezTo>
                  <a:cubicBezTo>
                    <a:pt x="35" y="222"/>
                    <a:pt x="34" y="223"/>
                    <a:pt x="33" y="223"/>
                  </a:cubicBezTo>
                  <a:cubicBezTo>
                    <a:pt x="32" y="223"/>
                    <a:pt x="32" y="223"/>
                    <a:pt x="31" y="224"/>
                  </a:cubicBezTo>
                  <a:cubicBezTo>
                    <a:pt x="30" y="224"/>
                    <a:pt x="30" y="224"/>
                    <a:pt x="29" y="224"/>
                  </a:cubicBezTo>
                  <a:cubicBezTo>
                    <a:pt x="27" y="225"/>
                    <a:pt x="26" y="226"/>
                    <a:pt x="25" y="227"/>
                  </a:cubicBezTo>
                  <a:cubicBezTo>
                    <a:pt x="24" y="228"/>
                    <a:pt x="24" y="229"/>
                    <a:pt x="24" y="229"/>
                  </a:cubicBezTo>
                  <a:cubicBezTo>
                    <a:pt x="22" y="234"/>
                    <a:pt x="19" y="238"/>
                    <a:pt x="17" y="242"/>
                  </a:cubicBezTo>
                  <a:cubicBezTo>
                    <a:pt x="15" y="246"/>
                    <a:pt x="13" y="250"/>
                    <a:pt x="10" y="254"/>
                  </a:cubicBezTo>
                  <a:cubicBezTo>
                    <a:pt x="8" y="258"/>
                    <a:pt x="5" y="262"/>
                    <a:pt x="2" y="266"/>
                  </a:cubicBezTo>
                  <a:cubicBezTo>
                    <a:pt x="2" y="266"/>
                    <a:pt x="2" y="266"/>
                    <a:pt x="2" y="266"/>
                  </a:cubicBezTo>
                  <a:cubicBezTo>
                    <a:pt x="2" y="266"/>
                    <a:pt x="2" y="266"/>
                    <a:pt x="2" y="266"/>
                  </a:cubicBezTo>
                  <a:cubicBezTo>
                    <a:pt x="1" y="267"/>
                    <a:pt x="1" y="268"/>
                    <a:pt x="0" y="269"/>
                  </a:cubicBezTo>
                  <a:cubicBezTo>
                    <a:pt x="0" y="269"/>
                    <a:pt x="0" y="270"/>
                    <a:pt x="0" y="270"/>
                  </a:cubicBezTo>
                  <a:cubicBezTo>
                    <a:pt x="0" y="270"/>
                    <a:pt x="0" y="271"/>
                    <a:pt x="0" y="271"/>
                  </a:cubicBezTo>
                  <a:cubicBezTo>
                    <a:pt x="0" y="271"/>
                    <a:pt x="0" y="271"/>
                    <a:pt x="0" y="272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1" y="272"/>
                    <a:pt x="2" y="273"/>
                    <a:pt x="4" y="274"/>
                  </a:cubicBezTo>
                  <a:cubicBezTo>
                    <a:pt x="5" y="274"/>
                    <a:pt x="6" y="274"/>
                    <a:pt x="7" y="275"/>
                  </a:cubicBezTo>
                  <a:cubicBezTo>
                    <a:pt x="8" y="275"/>
                    <a:pt x="8" y="275"/>
                    <a:pt x="9" y="275"/>
                  </a:cubicBezTo>
                  <a:cubicBezTo>
                    <a:pt x="12" y="276"/>
                    <a:pt x="15" y="276"/>
                    <a:pt x="18" y="277"/>
                  </a:cubicBezTo>
                  <a:cubicBezTo>
                    <a:pt x="18" y="277"/>
                    <a:pt x="19" y="277"/>
                    <a:pt x="19" y="277"/>
                  </a:cubicBezTo>
                  <a:cubicBezTo>
                    <a:pt x="22" y="277"/>
                    <a:pt x="26" y="277"/>
                    <a:pt x="29" y="277"/>
                  </a:cubicBezTo>
                  <a:cubicBezTo>
                    <a:pt x="30" y="277"/>
                    <a:pt x="31" y="277"/>
                    <a:pt x="32" y="277"/>
                  </a:cubicBezTo>
                  <a:cubicBezTo>
                    <a:pt x="38" y="277"/>
                    <a:pt x="42" y="276"/>
                    <a:pt x="46" y="276"/>
                  </a:cubicBezTo>
                  <a:cubicBezTo>
                    <a:pt x="46" y="276"/>
                    <a:pt x="47" y="276"/>
                    <a:pt x="47" y="276"/>
                  </a:cubicBezTo>
                  <a:cubicBezTo>
                    <a:pt x="52" y="275"/>
                    <a:pt x="56" y="274"/>
                    <a:pt x="60" y="273"/>
                  </a:cubicBezTo>
                  <a:cubicBezTo>
                    <a:pt x="60" y="273"/>
                    <a:pt x="60" y="273"/>
                    <a:pt x="60" y="273"/>
                  </a:cubicBezTo>
                  <a:cubicBezTo>
                    <a:pt x="58" y="273"/>
                    <a:pt x="57" y="272"/>
                    <a:pt x="56" y="271"/>
                  </a:cubicBezTo>
                  <a:cubicBezTo>
                    <a:pt x="48" y="263"/>
                    <a:pt x="43" y="254"/>
                    <a:pt x="41" y="243"/>
                  </a:cubicBezTo>
                  <a:cubicBezTo>
                    <a:pt x="40" y="239"/>
                    <a:pt x="38" y="234"/>
                    <a:pt x="39" y="229"/>
                  </a:cubicBezTo>
                  <a:cubicBezTo>
                    <a:pt x="39" y="228"/>
                    <a:pt x="39" y="227"/>
                    <a:pt x="39" y="226"/>
                  </a:cubicBezTo>
                  <a:cubicBezTo>
                    <a:pt x="39" y="223"/>
                    <a:pt x="40" y="221"/>
                    <a:pt x="42" y="220"/>
                  </a:cubicBezTo>
                  <a:moveTo>
                    <a:pt x="46" y="219"/>
                  </a:moveTo>
                  <a:cubicBezTo>
                    <a:pt x="46" y="220"/>
                    <a:pt x="47" y="220"/>
                    <a:pt x="47" y="220"/>
                  </a:cubicBezTo>
                  <a:cubicBezTo>
                    <a:pt x="47" y="220"/>
                    <a:pt x="47" y="220"/>
                    <a:pt x="47" y="220"/>
                  </a:cubicBezTo>
                  <a:cubicBezTo>
                    <a:pt x="47" y="220"/>
                    <a:pt x="47" y="220"/>
                    <a:pt x="47" y="220"/>
                  </a:cubicBezTo>
                  <a:cubicBezTo>
                    <a:pt x="47" y="220"/>
                    <a:pt x="46" y="220"/>
                    <a:pt x="46" y="219"/>
                  </a:cubicBezTo>
                  <a:moveTo>
                    <a:pt x="45" y="219"/>
                  </a:moveTo>
                  <a:cubicBezTo>
                    <a:pt x="45" y="219"/>
                    <a:pt x="45" y="219"/>
                    <a:pt x="45" y="219"/>
                  </a:cubicBezTo>
                  <a:cubicBezTo>
                    <a:pt x="45" y="219"/>
                    <a:pt x="45" y="219"/>
                    <a:pt x="45" y="219"/>
                  </a:cubicBezTo>
                  <a:cubicBezTo>
                    <a:pt x="45" y="219"/>
                    <a:pt x="45" y="219"/>
                    <a:pt x="45" y="219"/>
                  </a:cubicBezTo>
                  <a:cubicBezTo>
                    <a:pt x="45" y="219"/>
                    <a:pt x="45" y="219"/>
                    <a:pt x="45" y="219"/>
                  </a:cubicBezTo>
                  <a:cubicBezTo>
                    <a:pt x="45" y="219"/>
                    <a:pt x="45" y="219"/>
                    <a:pt x="45" y="219"/>
                  </a:cubicBezTo>
                  <a:moveTo>
                    <a:pt x="53" y="0"/>
                  </a:moveTo>
                  <a:cubicBezTo>
                    <a:pt x="55" y="6"/>
                    <a:pt x="57" y="12"/>
                    <a:pt x="59" y="18"/>
                  </a:cubicBezTo>
                  <a:cubicBezTo>
                    <a:pt x="60" y="22"/>
                    <a:pt x="62" y="25"/>
                    <a:pt x="63" y="28"/>
                  </a:cubicBezTo>
                  <a:cubicBezTo>
                    <a:pt x="69" y="30"/>
                    <a:pt x="76" y="31"/>
                    <a:pt x="82" y="32"/>
                  </a:cubicBezTo>
                  <a:cubicBezTo>
                    <a:pt x="84" y="32"/>
                    <a:pt x="85" y="33"/>
                    <a:pt x="85" y="34"/>
                  </a:cubicBezTo>
                  <a:cubicBezTo>
                    <a:pt x="86" y="36"/>
                    <a:pt x="87" y="38"/>
                    <a:pt x="88" y="40"/>
                  </a:cubicBezTo>
                  <a:cubicBezTo>
                    <a:pt x="89" y="42"/>
                    <a:pt x="88" y="44"/>
                    <a:pt x="86" y="44"/>
                  </a:cubicBezTo>
                  <a:cubicBezTo>
                    <a:pt x="86" y="44"/>
                    <a:pt x="86" y="44"/>
                    <a:pt x="86" y="44"/>
                  </a:cubicBezTo>
                  <a:cubicBezTo>
                    <a:pt x="86" y="44"/>
                    <a:pt x="86" y="44"/>
                    <a:pt x="86" y="44"/>
                  </a:cubicBezTo>
                  <a:cubicBezTo>
                    <a:pt x="85" y="44"/>
                    <a:pt x="85" y="44"/>
                    <a:pt x="84" y="44"/>
                  </a:cubicBezTo>
                  <a:cubicBezTo>
                    <a:pt x="79" y="43"/>
                    <a:pt x="73" y="42"/>
                    <a:pt x="68" y="41"/>
                  </a:cubicBezTo>
                  <a:cubicBezTo>
                    <a:pt x="68" y="42"/>
                    <a:pt x="69" y="42"/>
                    <a:pt x="69" y="43"/>
                  </a:cubicBezTo>
                  <a:cubicBezTo>
                    <a:pt x="73" y="53"/>
                    <a:pt x="77" y="63"/>
                    <a:pt x="81" y="73"/>
                  </a:cubicBezTo>
                  <a:cubicBezTo>
                    <a:pt x="83" y="73"/>
                    <a:pt x="85" y="73"/>
                    <a:pt x="87" y="73"/>
                  </a:cubicBezTo>
                  <a:cubicBezTo>
                    <a:pt x="89" y="73"/>
                    <a:pt x="92" y="73"/>
                    <a:pt x="94" y="74"/>
                  </a:cubicBezTo>
                  <a:cubicBezTo>
                    <a:pt x="95" y="74"/>
                    <a:pt x="96" y="74"/>
                    <a:pt x="97" y="74"/>
                  </a:cubicBezTo>
                  <a:cubicBezTo>
                    <a:pt x="98" y="74"/>
                    <a:pt x="99" y="74"/>
                    <a:pt x="101" y="74"/>
                  </a:cubicBezTo>
                  <a:cubicBezTo>
                    <a:pt x="101" y="74"/>
                    <a:pt x="101" y="74"/>
                    <a:pt x="101" y="74"/>
                  </a:cubicBezTo>
                  <a:cubicBezTo>
                    <a:pt x="103" y="74"/>
                    <a:pt x="104" y="75"/>
                    <a:pt x="105" y="76"/>
                  </a:cubicBezTo>
                  <a:cubicBezTo>
                    <a:pt x="106" y="79"/>
                    <a:pt x="106" y="81"/>
                    <a:pt x="107" y="83"/>
                  </a:cubicBezTo>
                  <a:cubicBezTo>
                    <a:pt x="107" y="84"/>
                    <a:pt x="106" y="85"/>
                    <a:pt x="106" y="85"/>
                  </a:cubicBezTo>
                  <a:cubicBezTo>
                    <a:pt x="105" y="86"/>
                    <a:pt x="104" y="86"/>
                    <a:pt x="104" y="86"/>
                  </a:cubicBezTo>
                  <a:cubicBezTo>
                    <a:pt x="97" y="85"/>
                    <a:pt x="91" y="85"/>
                    <a:pt x="84" y="83"/>
                  </a:cubicBezTo>
                  <a:cubicBezTo>
                    <a:pt x="87" y="92"/>
                    <a:pt x="90" y="101"/>
                    <a:pt x="93" y="110"/>
                  </a:cubicBezTo>
                  <a:cubicBezTo>
                    <a:pt x="94" y="113"/>
                    <a:pt x="95" y="117"/>
                    <a:pt x="96" y="120"/>
                  </a:cubicBezTo>
                  <a:cubicBezTo>
                    <a:pt x="101" y="122"/>
                    <a:pt x="106" y="122"/>
                    <a:pt x="112" y="122"/>
                  </a:cubicBezTo>
                  <a:cubicBezTo>
                    <a:pt x="112" y="122"/>
                    <a:pt x="113" y="122"/>
                    <a:pt x="114" y="122"/>
                  </a:cubicBezTo>
                  <a:cubicBezTo>
                    <a:pt x="114" y="122"/>
                    <a:pt x="115" y="122"/>
                    <a:pt x="115" y="122"/>
                  </a:cubicBezTo>
                  <a:cubicBezTo>
                    <a:pt x="116" y="122"/>
                    <a:pt x="116" y="122"/>
                    <a:pt x="117" y="122"/>
                  </a:cubicBezTo>
                  <a:cubicBezTo>
                    <a:pt x="120" y="122"/>
                    <a:pt x="121" y="123"/>
                    <a:pt x="121" y="126"/>
                  </a:cubicBezTo>
                  <a:cubicBezTo>
                    <a:pt x="122" y="129"/>
                    <a:pt x="121" y="132"/>
                    <a:pt x="117" y="132"/>
                  </a:cubicBezTo>
                  <a:cubicBezTo>
                    <a:pt x="115" y="132"/>
                    <a:pt x="113" y="132"/>
                    <a:pt x="110" y="133"/>
                  </a:cubicBezTo>
                  <a:cubicBezTo>
                    <a:pt x="110" y="133"/>
                    <a:pt x="109" y="133"/>
                    <a:pt x="109" y="133"/>
                  </a:cubicBezTo>
                  <a:cubicBezTo>
                    <a:pt x="105" y="133"/>
                    <a:pt x="102" y="132"/>
                    <a:pt x="98" y="131"/>
                  </a:cubicBezTo>
                  <a:cubicBezTo>
                    <a:pt x="100" y="141"/>
                    <a:pt x="101" y="152"/>
                    <a:pt x="102" y="162"/>
                  </a:cubicBezTo>
                  <a:cubicBezTo>
                    <a:pt x="102" y="163"/>
                    <a:pt x="102" y="165"/>
                    <a:pt x="102" y="166"/>
                  </a:cubicBezTo>
                  <a:cubicBezTo>
                    <a:pt x="102" y="167"/>
                    <a:pt x="102" y="168"/>
                    <a:pt x="102" y="170"/>
                  </a:cubicBezTo>
                  <a:cubicBezTo>
                    <a:pt x="104" y="170"/>
                    <a:pt x="105" y="170"/>
                    <a:pt x="107" y="170"/>
                  </a:cubicBezTo>
                  <a:cubicBezTo>
                    <a:pt x="110" y="171"/>
                    <a:pt x="113" y="171"/>
                    <a:pt x="116" y="171"/>
                  </a:cubicBezTo>
                  <a:cubicBezTo>
                    <a:pt x="118" y="171"/>
                    <a:pt x="119" y="171"/>
                    <a:pt x="121" y="171"/>
                  </a:cubicBezTo>
                  <a:cubicBezTo>
                    <a:pt x="121" y="171"/>
                    <a:pt x="122" y="171"/>
                    <a:pt x="122" y="171"/>
                  </a:cubicBezTo>
                  <a:cubicBezTo>
                    <a:pt x="122" y="171"/>
                    <a:pt x="123" y="171"/>
                    <a:pt x="123" y="171"/>
                  </a:cubicBezTo>
                  <a:cubicBezTo>
                    <a:pt x="124" y="171"/>
                    <a:pt x="125" y="172"/>
                    <a:pt x="125" y="173"/>
                  </a:cubicBezTo>
                  <a:cubicBezTo>
                    <a:pt x="125" y="174"/>
                    <a:pt x="125" y="176"/>
                    <a:pt x="125" y="177"/>
                  </a:cubicBezTo>
                  <a:cubicBezTo>
                    <a:pt x="125" y="180"/>
                    <a:pt x="123" y="181"/>
                    <a:pt x="120" y="182"/>
                  </a:cubicBezTo>
                  <a:cubicBezTo>
                    <a:pt x="120" y="182"/>
                    <a:pt x="119" y="182"/>
                    <a:pt x="118" y="182"/>
                  </a:cubicBezTo>
                  <a:cubicBezTo>
                    <a:pt x="117" y="182"/>
                    <a:pt x="116" y="182"/>
                    <a:pt x="115" y="182"/>
                  </a:cubicBezTo>
                  <a:cubicBezTo>
                    <a:pt x="115" y="182"/>
                    <a:pt x="114" y="182"/>
                    <a:pt x="114" y="182"/>
                  </a:cubicBezTo>
                  <a:cubicBezTo>
                    <a:pt x="110" y="182"/>
                    <a:pt x="106" y="181"/>
                    <a:pt x="102" y="180"/>
                  </a:cubicBezTo>
                  <a:cubicBezTo>
                    <a:pt x="101" y="184"/>
                    <a:pt x="101" y="187"/>
                    <a:pt x="100" y="191"/>
                  </a:cubicBezTo>
                  <a:cubicBezTo>
                    <a:pt x="99" y="199"/>
                    <a:pt x="97" y="207"/>
                    <a:pt x="95" y="215"/>
                  </a:cubicBezTo>
                  <a:cubicBezTo>
                    <a:pt x="94" y="217"/>
                    <a:pt x="93" y="219"/>
                    <a:pt x="93" y="220"/>
                  </a:cubicBezTo>
                  <a:cubicBezTo>
                    <a:pt x="94" y="221"/>
                    <a:pt x="95" y="222"/>
                    <a:pt x="97" y="223"/>
                  </a:cubicBezTo>
                  <a:cubicBezTo>
                    <a:pt x="100" y="224"/>
                    <a:pt x="103" y="226"/>
                    <a:pt x="107" y="227"/>
                  </a:cubicBezTo>
                  <a:cubicBezTo>
                    <a:pt x="108" y="228"/>
                    <a:pt x="109" y="229"/>
                    <a:pt x="108" y="231"/>
                  </a:cubicBezTo>
                  <a:cubicBezTo>
                    <a:pt x="107" y="233"/>
                    <a:pt x="105" y="235"/>
                    <a:pt x="104" y="237"/>
                  </a:cubicBezTo>
                  <a:cubicBezTo>
                    <a:pt x="104" y="238"/>
                    <a:pt x="103" y="238"/>
                    <a:pt x="102" y="238"/>
                  </a:cubicBezTo>
                  <a:cubicBezTo>
                    <a:pt x="101" y="238"/>
                    <a:pt x="99" y="237"/>
                    <a:pt x="98" y="237"/>
                  </a:cubicBezTo>
                  <a:cubicBezTo>
                    <a:pt x="94" y="235"/>
                    <a:pt x="89" y="233"/>
                    <a:pt x="86" y="230"/>
                  </a:cubicBezTo>
                  <a:cubicBezTo>
                    <a:pt x="84" y="232"/>
                    <a:pt x="82" y="235"/>
                    <a:pt x="80" y="237"/>
                  </a:cubicBezTo>
                  <a:cubicBezTo>
                    <a:pt x="78" y="239"/>
                    <a:pt x="76" y="241"/>
                    <a:pt x="73" y="241"/>
                  </a:cubicBezTo>
                  <a:cubicBezTo>
                    <a:pt x="71" y="242"/>
                    <a:pt x="68" y="242"/>
                    <a:pt x="66" y="242"/>
                  </a:cubicBezTo>
                  <a:cubicBezTo>
                    <a:pt x="63" y="242"/>
                    <a:pt x="61" y="242"/>
                    <a:pt x="59" y="241"/>
                  </a:cubicBezTo>
                  <a:cubicBezTo>
                    <a:pt x="56" y="241"/>
                    <a:pt x="54" y="240"/>
                    <a:pt x="52" y="237"/>
                  </a:cubicBezTo>
                  <a:cubicBezTo>
                    <a:pt x="51" y="236"/>
                    <a:pt x="50" y="234"/>
                    <a:pt x="49" y="232"/>
                  </a:cubicBezTo>
                  <a:cubicBezTo>
                    <a:pt x="48" y="229"/>
                    <a:pt x="48" y="226"/>
                    <a:pt x="47" y="223"/>
                  </a:cubicBezTo>
                  <a:cubicBezTo>
                    <a:pt x="47" y="223"/>
                    <a:pt x="47" y="223"/>
                    <a:pt x="47" y="223"/>
                  </a:cubicBezTo>
                  <a:cubicBezTo>
                    <a:pt x="48" y="237"/>
                    <a:pt x="53" y="250"/>
                    <a:pt x="62" y="261"/>
                  </a:cubicBezTo>
                  <a:cubicBezTo>
                    <a:pt x="64" y="263"/>
                    <a:pt x="66" y="265"/>
                    <a:pt x="68" y="267"/>
                  </a:cubicBezTo>
                  <a:cubicBezTo>
                    <a:pt x="68" y="267"/>
                    <a:pt x="68" y="269"/>
                    <a:pt x="67" y="270"/>
                  </a:cubicBezTo>
                  <a:cubicBezTo>
                    <a:pt x="66" y="270"/>
                    <a:pt x="65" y="271"/>
                    <a:pt x="64" y="271"/>
                  </a:cubicBezTo>
                  <a:cubicBezTo>
                    <a:pt x="67" y="270"/>
                    <a:pt x="70" y="269"/>
                    <a:pt x="72" y="268"/>
                  </a:cubicBezTo>
                  <a:cubicBezTo>
                    <a:pt x="72" y="268"/>
                    <a:pt x="72" y="268"/>
                    <a:pt x="72" y="268"/>
                  </a:cubicBezTo>
                  <a:cubicBezTo>
                    <a:pt x="72" y="268"/>
                    <a:pt x="72" y="267"/>
                    <a:pt x="72" y="267"/>
                  </a:cubicBezTo>
                  <a:cubicBezTo>
                    <a:pt x="73" y="267"/>
                    <a:pt x="73" y="267"/>
                    <a:pt x="74" y="267"/>
                  </a:cubicBezTo>
                  <a:cubicBezTo>
                    <a:pt x="74" y="267"/>
                    <a:pt x="74" y="267"/>
                    <a:pt x="74" y="266"/>
                  </a:cubicBezTo>
                  <a:cubicBezTo>
                    <a:pt x="83" y="262"/>
                    <a:pt x="90" y="256"/>
                    <a:pt x="96" y="248"/>
                  </a:cubicBezTo>
                  <a:cubicBezTo>
                    <a:pt x="107" y="235"/>
                    <a:pt x="115" y="221"/>
                    <a:pt x="120" y="204"/>
                  </a:cubicBezTo>
                  <a:cubicBezTo>
                    <a:pt x="120" y="203"/>
                    <a:pt x="121" y="201"/>
                    <a:pt x="121" y="199"/>
                  </a:cubicBezTo>
                  <a:cubicBezTo>
                    <a:pt x="122" y="197"/>
                    <a:pt x="122" y="195"/>
                    <a:pt x="123" y="194"/>
                  </a:cubicBezTo>
                  <a:cubicBezTo>
                    <a:pt x="123" y="192"/>
                    <a:pt x="123" y="191"/>
                    <a:pt x="124" y="189"/>
                  </a:cubicBezTo>
                  <a:cubicBezTo>
                    <a:pt x="124" y="185"/>
                    <a:pt x="125" y="180"/>
                    <a:pt x="125" y="175"/>
                  </a:cubicBezTo>
                  <a:cubicBezTo>
                    <a:pt x="125" y="175"/>
                    <a:pt x="125" y="174"/>
                    <a:pt x="125" y="173"/>
                  </a:cubicBezTo>
                  <a:cubicBezTo>
                    <a:pt x="125" y="168"/>
                    <a:pt x="125" y="163"/>
                    <a:pt x="125" y="158"/>
                  </a:cubicBezTo>
                  <a:cubicBezTo>
                    <a:pt x="125" y="157"/>
                    <a:pt x="125" y="155"/>
                    <a:pt x="125" y="154"/>
                  </a:cubicBezTo>
                  <a:cubicBezTo>
                    <a:pt x="125" y="150"/>
                    <a:pt x="125" y="146"/>
                    <a:pt x="124" y="142"/>
                  </a:cubicBezTo>
                  <a:cubicBezTo>
                    <a:pt x="124" y="141"/>
                    <a:pt x="124" y="140"/>
                    <a:pt x="124" y="139"/>
                  </a:cubicBezTo>
                  <a:cubicBezTo>
                    <a:pt x="123" y="137"/>
                    <a:pt x="123" y="134"/>
                    <a:pt x="123" y="132"/>
                  </a:cubicBezTo>
                  <a:cubicBezTo>
                    <a:pt x="120" y="118"/>
                    <a:pt x="116" y="104"/>
                    <a:pt x="111" y="91"/>
                  </a:cubicBezTo>
                  <a:cubicBezTo>
                    <a:pt x="106" y="78"/>
                    <a:pt x="100" y="65"/>
                    <a:pt x="94" y="53"/>
                  </a:cubicBezTo>
                  <a:cubicBezTo>
                    <a:pt x="92" y="49"/>
                    <a:pt x="91" y="46"/>
                    <a:pt x="90" y="43"/>
                  </a:cubicBezTo>
                  <a:cubicBezTo>
                    <a:pt x="86" y="36"/>
                    <a:pt x="84" y="29"/>
                    <a:pt x="81" y="22"/>
                  </a:cubicBezTo>
                  <a:cubicBezTo>
                    <a:pt x="78" y="15"/>
                    <a:pt x="75" y="8"/>
                    <a:pt x="73" y="1"/>
                  </a:cubicBezTo>
                  <a:cubicBezTo>
                    <a:pt x="73" y="1"/>
                    <a:pt x="73" y="2"/>
                    <a:pt x="73" y="3"/>
                  </a:cubicBezTo>
                  <a:cubicBezTo>
                    <a:pt x="73" y="3"/>
                    <a:pt x="72" y="5"/>
                    <a:pt x="72" y="5"/>
                  </a:cubicBezTo>
                  <a:cubicBezTo>
                    <a:pt x="71" y="5"/>
                    <a:pt x="71" y="5"/>
                    <a:pt x="71" y="5"/>
                  </a:cubicBezTo>
                  <a:cubicBezTo>
                    <a:pt x="65" y="4"/>
                    <a:pt x="59" y="2"/>
                    <a:pt x="53" y="0"/>
                  </a:cubicBezTo>
                </a:path>
              </a:pathLst>
            </a:custGeom>
            <a:solidFill>
              <a:srgbClr val="FF8F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65" name="Freeform 158"/>
            <p:cNvSpPr>
              <a:spLocks/>
            </p:cNvSpPr>
            <p:nvPr/>
          </p:nvSpPr>
          <p:spPr bwMode="auto">
            <a:xfrm>
              <a:off x="9715319" y="6496050"/>
              <a:ext cx="79375" cy="142875"/>
            </a:xfrm>
            <a:custGeom>
              <a:avLst/>
              <a:gdLst>
                <a:gd name="T0" fmla="*/ 7 w 30"/>
                <a:gd name="T1" fmla="*/ 0 h 54"/>
                <a:gd name="T2" fmla="*/ 7 w 30"/>
                <a:gd name="T3" fmla="*/ 0 h 54"/>
                <a:gd name="T4" fmla="*/ 7 w 30"/>
                <a:gd name="T5" fmla="*/ 0 h 54"/>
                <a:gd name="T6" fmla="*/ 4 w 30"/>
                <a:gd name="T7" fmla="*/ 1 h 54"/>
                <a:gd name="T8" fmla="*/ 1 w 30"/>
                <a:gd name="T9" fmla="*/ 7 h 54"/>
                <a:gd name="T10" fmla="*/ 1 w 30"/>
                <a:gd name="T11" fmla="*/ 10 h 54"/>
                <a:gd name="T12" fmla="*/ 3 w 30"/>
                <a:gd name="T13" fmla="*/ 24 h 54"/>
                <a:gd name="T14" fmla="*/ 18 w 30"/>
                <a:gd name="T15" fmla="*/ 52 h 54"/>
                <a:gd name="T16" fmla="*/ 22 w 30"/>
                <a:gd name="T17" fmla="*/ 54 h 54"/>
                <a:gd name="T18" fmla="*/ 22 w 30"/>
                <a:gd name="T19" fmla="*/ 54 h 54"/>
                <a:gd name="T20" fmla="*/ 26 w 30"/>
                <a:gd name="T21" fmla="*/ 52 h 54"/>
                <a:gd name="T22" fmla="*/ 29 w 30"/>
                <a:gd name="T23" fmla="*/ 51 h 54"/>
                <a:gd name="T24" fmla="*/ 30 w 30"/>
                <a:gd name="T25" fmla="*/ 48 h 54"/>
                <a:gd name="T26" fmla="*/ 24 w 30"/>
                <a:gd name="T27" fmla="*/ 42 h 54"/>
                <a:gd name="T28" fmla="*/ 9 w 30"/>
                <a:gd name="T29" fmla="*/ 4 h 54"/>
                <a:gd name="T30" fmla="*/ 9 w 30"/>
                <a:gd name="T31" fmla="*/ 1 h 54"/>
                <a:gd name="T32" fmla="*/ 9 w 30"/>
                <a:gd name="T33" fmla="*/ 1 h 54"/>
                <a:gd name="T34" fmla="*/ 8 w 30"/>
                <a:gd name="T35" fmla="*/ 0 h 54"/>
                <a:gd name="T36" fmla="*/ 7 w 30"/>
                <a:gd name="T37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0" h="54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1"/>
                    <a:pt x="5" y="1"/>
                    <a:pt x="4" y="1"/>
                  </a:cubicBezTo>
                  <a:cubicBezTo>
                    <a:pt x="2" y="2"/>
                    <a:pt x="1" y="4"/>
                    <a:pt x="1" y="7"/>
                  </a:cubicBezTo>
                  <a:cubicBezTo>
                    <a:pt x="1" y="8"/>
                    <a:pt x="1" y="9"/>
                    <a:pt x="1" y="10"/>
                  </a:cubicBezTo>
                  <a:cubicBezTo>
                    <a:pt x="0" y="15"/>
                    <a:pt x="2" y="20"/>
                    <a:pt x="3" y="24"/>
                  </a:cubicBezTo>
                  <a:cubicBezTo>
                    <a:pt x="5" y="35"/>
                    <a:pt x="10" y="44"/>
                    <a:pt x="18" y="52"/>
                  </a:cubicBezTo>
                  <a:cubicBezTo>
                    <a:pt x="19" y="53"/>
                    <a:pt x="20" y="54"/>
                    <a:pt x="22" y="54"/>
                  </a:cubicBezTo>
                  <a:cubicBezTo>
                    <a:pt x="22" y="54"/>
                    <a:pt x="22" y="54"/>
                    <a:pt x="22" y="54"/>
                  </a:cubicBezTo>
                  <a:cubicBezTo>
                    <a:pt x="23" y="53"/>
                    <a:pt x="25" y="53"/>
                    <a:pt x="26" y="52"/>
                  </a:cubicBezTo>
                  <a:cubicBezTo>
                    <a:pt x="27" y="52"/>
                    <a:pt x="28" y="51"/>
                    <a:pt x="29" y="51"/>
                  </a:cubicBezTo>
                  <a:cubicBezTo>
                    <a:pt x="30" y="50"/>
                    <a:pt x="30" y="48"/>
                    <a:pt x="30" y="48"/>
                  </a:cubicBezTo>
                  <a:cubicBezTo>
                    <a:pt x="28" y="46"/>
                    <a:pt x="26" y="44"/>
                    <a:pt x="24" y="42"/>
                  </a:cubicBezTo>
                  <a:cubicBezTo>
                    <a:pt x="15" y="31"/>
                    <a:pt x="10" y="18"/>
                    <a:pt x="9" y="4"/>
                  </a:cubicBezTo>
                  <a:cubicBezTo>
                    <a:pt x="9" y="3"/>
                    <a:pt x="9" y="2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8" y="1"/>
                    <a:pt x="8" y="0"/>
                  </a:cubicBezTo>
                  <a:cubicBezTo>
                    <a:pt x="8" y="0"/>
                    <a:pt x="7" y="0"/>
                    <a:pt x="7" y="0"/>
                  </a:cubicBezTo>
                </a:path>
              </a:pathLst>
            </a:custGeom>
            <a:solidFill>
              <a:srgbClr val="F95F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66" name="Freeform 159"/>
            <p:cNvSpPr>
              <a:spLocks/>
            </p:cNvSpPr>
            <p:nvPr/>
          </p:nvSpPr>
          <p:spPr bwMode="auto">
            <a:xfrm>
              <a:off x="9842319" y="6499225"/>
              <a:ext cx="60325" cy="47625"/>
            </a:xfrm>
            <a:custGeom>
              <a:avLst/>
              <a:gdLst>
                <a:gd name="T0" fmla="*/ 7 w 23"/>
                <a:gd name="T1" fmla="*/ 0 h 18"/>
                <a:gd name="T2" fmla="*/ 4 w 23"/>
                <a:gd name="T3" fmla="*/ 5 h 18"/>
                <a:gd name="T4" fmla="*/ 0 w 23"/>
                <a:gd name="T5" fmla="*/ 10 h 18"/>
                <a:gd name="T6" fmla="*/ 12 w 23"/>
                <a:gd name="T7" fmla="*/ 17 h 18"/>
                <a:gd name="T8" fmla="*/ 16 w 23"/>
                <a:gd name="T9" fmla="*/ 18 h 18"/>
                <a:gd name="T10" fmla="*/ 18 w 23"/>
                <a:gd name="T11" fmla="*/ 17 h 18"/>
                <a:gd name="T12" fmla="*/ 22 w 23"/>
                <a:gd name="T13" fmla="*/ 11 h 18"/>
                <a:gd name="T14" fmla="*/ 21 w 23"/>
                <a:gd name="T15" fmla="*/ 7 h 18"/>
                <a:gd name="T16" fmla="*/ 11 w 23"/>
                <a:gd name="T17" fmla="*/ 3 h 18"/>
                <a:gd name="T18" fmla="*/ 7 w 23"/>
                <a:gd name="T19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3" h="18">
                  <a:moveTo>
                    <a:pt x="7" y="0"/>
                  </a:moveTo>
                  <a:cubicBezTo>
                    <a:pt x="6" y="2"/>
                    <a:pt x="5" y="3"/>
                    <a:pt x="4" y="5"/>
                  </a:cubicBezTo>
                  <a:cubicBezTo>
                    <a:pt x="2" y="7"/>
                    <a:pt x="1" y="8"/>
                    <a:pt x="0" y="10"/>
                  </a:cubicBezTo>
                  <a:cubicBezTo>
                    <a:pt x="3" y="13"/>
                    <a:pt x="8" y="15"/>
                    <a:pt x="12" y="17"/>
                  </a:cubicBezTo>
                  <a:cubicBezTo>
                    <a:pt x="13" y="17"/>
                    <a:pt x="15" y="18"/>
                    <a:pt x="16" y="18"/>
                  </a:cubicBezTo>
                  <a:cubicBezTo>
                    <a:pt x="17" y="18"/>
                    <a:pt x="18" y="18"/>
                    <a:pt x="18" y="17"/>
                  </a:cubicBezTo>
                  <a:cubicBezTo>
                    <a:pt x="19" y="15"/>
                    <a:pt x="21" y="13"/>
                    <a:pt x="22" y="11"/>
                  </a:cubicBezTo>
                  <a:cubicBezTo>
                    <a:pt x="23" y="9"/>
                    <a:pt x="22" y="8"/>
                    <a:pt x="21" y="7"/>
                  </a:cubicBezTo>
                  <a:cubicBezTo>
                    <a:pt x="17" y="6"/>
                    <a:pt x="14" y="4"/>
                    <a:pt x="11" y="3"/>
                  </a:cubicBezTo>
                  <a:cubicBezTo>
                    <a:pt x="9" y="2"/>
                    <a:pt x="8" y="1"/>
                    <a:pt x="7" y="0"/>
                  </a:cubicBezTo>
                </a:path>
              </a:pathLst>
            </a:custGeom>
            <a:solidFill>
              <a:srgbClr val="F95F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67" name="Freeform 160"/>
            <p:cNvSpPr>
              <a:spLocks/>
            </p:cNvSpPr>
            <p:nvPr/>
          </p:nvSpPr>
          <p:spPr bwMode="auto">
            <a:xfrm>
              <a:off x="9883594" y="6367463"/>
              <a:ext cx="60325" cy="31750"/>
            </a:xfrm>
            <a:custGeom>
              <a:avLst/>
              <a:gdLst>
                <a:gd name="T0" fmla="*/ 0 w 23"/>
                <a:gd name="T1" fmla="*/ 0 h 12"/>
                <a:gd name="T2" fmla="*/ 0 w 23"/>
                <a:gd name="T3" fmla="*/ 10 h 12"/>
                <a:gd name="T4" fmla="*/ 12 w 23"/>
                <a:gd name="T5" fmla="*/ 12 h 12"/>
                <a:gd name="T6" fmla="*/ 13 w 23"/>
                <a:gd name="T7" fmla="*/ 12 h 12"/>
                <a:gd name="T8" fmla="*/ 16 w 23"/>
                <a:gd name="T9" fmla="*/ 12 h 12"/>
                <a:gd name="T10" fmla="*/ 18 w 23"/>
                <a:gd name="T11" fmla="*/ 12 h 12"/>
                <a:gd name="T12" fmla="*/ 23 w 23"/>
                <a:gd name="T13" fmla="*/ 7 h 12"/>
                <a:gd name="T14" fmla="*/ 23 w 23"/>
                <a:gd name="T15" fmla="*/ 3 h 12"/>
                <a:gd name="T16" fmla="*/ 21 w 23"/>
                <a:gd name="T17" fmla="*/ 1 h 12"/>
                <a:gd name="T18" fmla="*/ 20 w 23"/>
                <a:gd name="T19" fmla="*/ 1 h 12"/>
                <a:gd name="T20" fmla="*/ 19 w 23"/>
                <a:gd name="T21" fmla="*/ 1 h 12"/>
                <a:gd name="T22" fmla="*/ 14 w 23"/>
                <a:gd name="T23" fmla="*/ 1 h 12"/>
                <a:gd name="T24" fmla="*/ 5 w 23"/>
                <a:gd name="T25" fmla="*/ 0 h 12"/>
                <a:gd name="T26" fmla="*/ 0 w 23"/>
                <a:gd name="T2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3" h="12">
                  <a:moveTo>
                    <a:pt x="0" y="0"/>
                  </a:moveTo>
                  <a:cubicBezTo>
                    <a:pt x="1" y="3"/>
                    <a:pt x="0" y="7"/>
                    <a:pt x="0" y="10"/>
                  </a:cubicBezTo>
                  <a:cubicBezTo>
                    <a:pt x="4" y="11"/>
                    <a:pt x="8" y="12"/>
                    <a:pt x="12" y="12"/>
                  </a:cubicBezTo>
                  <a:cubicBezTo>
                    <a:pt x="12" y="12"/>
                    <a:pt x="13" y="12"/>
                    <a:pt x="13" y="12"/>
                  </a:cubicBezTo>
                  <a:cubicBezTo>
                    <a:pt x="14" y="12"/>
                    <a:pt x="15" y="12"/>
                    <a:pt x="16" y="12"/>
                  </a:cubicBezTo>
                  <a:cubicBezTo>
                    <a:pt x="17" y="12"/>
                    <a:pt x="18" y="12"/>
                    <a:pt x="18" y="12"/>
                  </a:cubicBezTo>
                  <a:cubicBezTo>
                    <a:pt x="21" y="11"/>
                    <a:pt x="23" y="10"/>
                    <a:pt x="23" y="7"/>
                  </a:cubicBezTo>
                  <a:cubicBezTo>
                    <a:pt x="23" y="6"/>
                    <a:pt x="23" y="4"/>
                    <a:pt x="23" y="3"/>
                  </a:cubicBezTo>
                  <a:cubicBezTo>
                    <a:pt x="23" y="2"/>
                    <a:pt x="22" y="1"/>
                    <a:pt x="21" y="1"/>
                  </a:cubicBezTo>
                  <a:cubicBezTo>
                    <a:pt x="21" y="1"/>
                    <a:pt x="20" y="1"/>
                    <a:pt x="20" y="1"/>
                  </a:cubicBezTo>
                  <a:cubicBezTo>
                    <a:pt x="20" y="1"/>
                    <a:pt x="19" y="1"/>
                    <a:pt x="19" y="1"/>
                  </a:cubicBezTo>
                  <a:cubicBezTo>
                    <a:pt x="17" y="1"/>
                    <a:pt x="16" y="1"/>
                    <a:pt x="14" y="1"/>
                  </a:cubicBezTo>
                  <a:cubicBezTo>
                    <a:pt x="11" y="1"/>
                    <a:pt x="8" y="1"/>
                    <a:pt x="5" y="0"/>
                  </a:cubicBezTo>
                  <a:cubicBezTo>
                    <a:pt x="3" y="0"/>
                    <a:pt x="2" y="0"/>
                    <a:pt x="0" y="0"/>
                  </a:cubicBezTo>
                </a:path>
              </a:pathLst>
            </a:custGeom>
            <a:solidFill>
              <a:srgbClr val="F95F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68" name="Freeform 161"/>
            <p:cNvSpPr>
              <a:spLocks/>
            </p:cNvSpPr>
            <p:nvPr/>
          </p:nvSpPr>
          <p:spPr bwMode="auto">
            <a:xfrm>
              <a:off x="9867719" y="6234113"/>
              <a:ext cx="68263" cy="34925"/>
            </a:xfrm>
            <a:custGeom>
              <a:avLst/>
              <a:gdLst>
                <a:gd name="T0" fmla="*/ 0 w 26"/>
                <a:gd name="T1" fmla="*/ 0 h 13"/>
                <a:gd name="T2" fmla="*/ 2 w 26"/>
                <a:gd name="T3" fmla="*/ 11 h 13"/>
                <a:gd name="T4" fmla="*/ 13 w 26"/>
                <a:gd name="T5" fmla="*/ 13 h 13"/>
                <a:gd name="T6" fmla="*/ 14 w 26"/>
                <a:gd name="T7" fmla="*/ 13 h 13"/>
                <a:gd name="T8" fmla="*/ 21 w 26"/>
                <a:gd name="T9" fmla="*/ 12 h 13"/>
                <a:gd name="T10" fmla="*/ 25 w 26"/>
                <a:gd name="T11" fmla="*/ 6 h 13"/>
                <a:gd name="T12" fmla="*/ 21 w 26"/>
                <a:gd name="T13" fmla="*/ 2 h 13"/>
                <a:gd name="T14" fmla="*/ 19 w 26"/>
                <a:gd name="T15" fmla="*/ 2 h 13"/>
                <a:gd name="T16" fmla="*/ 18 w 26"/>
                <a:gd name="T17" fmla="*/ 2 h 13"/>
                <a:gd name="T18" fmla="*/ 16 w 26"/>
                <a:gd name="T19" fmla="*/ 2 h 13"/>
                <a:gd name="T20" fmla="*/ 0 w 26"/>
                <a:gd name="T21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6" h="13">
                  <a:moveTo>
                    <a:pt x="0" y="0"/>
                  </a:moveTo>
                  <a:cubicBezTo>
                    <a:pt x="1" y="4"/>
                    <a:pt x="1" y="8"/>
                    <a:pt x="2" y="11"/>
                  </a:cubicBezTo>
                  <a:cubicBezTo>
                    <a:pt x="6" y="12"/>
                    <a:pt x="9" y="13"/>
                    <a:pt x="13" y="13"/>
                  </a:cubicBezTo>
                  <a:cubicBezTo>
                    <a:pt x="13" y="13"/>
                    <a:pt x="14" y="13"/>
                    <a:pt x="14" y="13"/>
                  </a:cubicBezTo>
                  <a:cubicBezTo>
                    <a:pt x="17" y="12"/>
                    <a:pt x="19" y="12"/>
                    <a:pt x="21" y="12"/>
                  </a:cubicBezTo>
                  <a:cubicBezTo>
                    <a:pt x="25" y="12"/>
                    <a:pt x="26" y="9"/>
                    <a:pt x="25" y="6"/>
                  </a:cubicBezTo>
                  <a:cubicBezTo>
                    <a:pt x="25" y="3"/>
                    <a:pt x="24" y="2"/>
                    <a:pt x="21" y="2"/>
                  </a:cubicBezTo>
                  <a:cubicBezTo>
                    <a:pt x="20" y="2"/>
                    <a:pt x="20" y="2"/>
                    <a:pt x="19" y="2"/>
                  </a:cubicBezTo>
                  <a:cubicBezTo>
                    <a:pt x="19" y="2"/>
                    <a:pt x="18" y="2"/>
                    <a:pt x="18" y="2"/>
                  </a:cubicBezTo>
                  <a:cubicBezTo>
                    <a:pt x="17" y="2"/>
                    <a:pt x="16" y="2"/>
                    <a:pt x="16" y="2"/>
                  </a:cubicBezTo>
                  <a:cubicBezTo>
                    <a:pt x="10" y="2"/>
                    <a:pt x="5" y="2"/>
                    <a:pt x="0" y="0"/>
                  </a:cubicBezTo>
                </a:path>
              </a:pathLst>
            </a:custGeom>
            <a:solidFill>
              <a:srgbClr val="F95F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69" name="Freeform 162"/>
            <p:cNvSpPr>
              <a:spLocks/>
            </p:cNvSpPr>
            <p:nvPr/>
          </p:nvSpPr>
          <p:spPr bwMode="auto">
            <a:xfrm>
              <a:off x="9828031" y="6110288"/>
              <a:ext cx="69850" cy="34925"/>
            </a:xfrm>
            <a:custGeom>
              <a:avLst/>
              <a:gdLst>
                <a:gd name="T0" fmla="*/ 0 w 26"/>
                <a:gd name="T1" fmla="*/ 0 h 13"/>
                <a:gd name="T2" fmla="*/ 3 w 26"/>
                <a:gd name="T3" fmla="*/ 9 h 13"/>
                <a:gd name="T4" fmla="*/ 3 w 26"/>
                <a:gd name="T5" fmla="*/ 10 h 13"/>
                <a:gd name="T6" fmla="*/ 23 w 26"/>
                <a:gd name="T7" fmla="*/ 13 h 13"/>
                <a:gd name="T8" fmla="*/ 25 w 26"/>
                <a:gd name="T9" fmla="*/ 12 h 13"/>
                <a:gd name="T10" fmla="*/ 26 w 26"/>
                <a:gd name="T11" fmla="*/ 10 h 13"/>
                <a:gd name="T12" fmla="*/ 24 w 26"/>
                <a:gd name="T13" fmla="*/ 3 h 13"/>
                <a:gd name="T14" fmla="*/ 20 w 26"/>
                <a:gd name="T15" fmla="*/ 1 h 13"/>
                <a:gd name="T16" fmla="*/ 20 w 26"/>
                <a:gd name="T17" fmla="*/ 1 h 13"/>
                <a:gd name="T18" fmla="*/ 16 w 26"/>
                <a:gd name="T19" fmla="*/ 1 h 13"/>
                <a:gd name="T20" fmla="*/ 13 w 26"/>
                <a:gd name="T21" fmla="*/ 1 h 13"/>
                <a:gd name="T22" fmla="*/ 6 w 26"/>
                <a:gd name="T23" fmla="*/ 0 h 13"/>
                <a:gd name="T24" fmla="*/ 0 w 26"/>
                <a:gd name="T2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6" h="13">
                  <a:moveTo>
                    <a:pt x="0" y="0"/>
                  </a:moveTo>
                  <a:cubicBezTo>
                    <a:pt x="1" y="3"/>
                    <a:pt x="2" y="6"/>
                    <a:pt x="3" y="9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10" y="12"/>
                    <a:pt x="16" y="12"/>
                    <a:pt x="23" y="13"/>
                  </a:cubicBezTo>
                  <a:cubicBezTo>
                    <a:pt x="23" y="13"/>
                    <a:pt x="24" y="13"/>
                    <a:pt x="25" y="12"/>
                  </a:cubicBezTo>
                  <a:cubicBezTo>
                    <a:pt x="25" y="12"/>
                    <a:pt x="26" y="11"/>
                    <a:pt x="26" y="10"/>
                  </a:cubicBezTo>
                  <a:cubicBezTo>
                    <a:pt x="25" y="8"/>
                    <a:pt x="25" y="6"/>
                    <a:pt x="24" y="3"/>
                  </a:cubicBezTo>
                  <a:cubicBezTo>
                    <a:pt x="23" y="2"/>
                    <a:pt x="22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18" y="1"/>
                    <a:pt x="17" y="1"/>
                    <a:pt x="16" y="1"/>
                  </a:cubicBezTo>
                  <a:cubicBezTo>
                    <a:pt x="15" y="1"/>
                    <a:pt x="14" y="1"/>
                    <a:pt x="13" y="1"/>
                  </a:cubicBezTo>
                  <a:cubicBezTo>
                    <a:pt x="11" y="0"/>
                    <a:pt x="8" y="0"/>
                    <a:pt x="6" y="0"/>
                  </a:cubicBezTo>
                  <a:cubicBezTo>
                    <a:pt x="4" y="0"/>
                    <a:pt x="2" y="0"/>
                    <a:pt x="0" y="0"/>
                  </a:cubicBezTo>
                </a:path>
              </a:pathLst>
            </a:custGeom>
            <a:solidFill>
              <a:srgbClr val="F95F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70" name="Freeform 163"/>
            <p:cNvSpPr>
              <a:spLocks/>
            </p:cNvSpPr>
            <p:nvPr/>
          </p:nvSpPr>
          <p:spPr bwMode="auto">
            <a:xfrm>
              <a:off x="9780406" y="5991225"/>
              <a:ext cx="69850" cy="42863"/>
            </a:xfrm>
            <a:custGeom>
              <a:avLst/>
              <a:gdLst>
                <a:gd name="T0" fmla="*/ 0 w 26"/>
                <a:gd name="T1" fmla="*/ 0 h 16"/>
                <a:gd name="T2" fmla="*/ 5 w 26"/>
                <a:gd name="T3" fmla="*/ 13 h 16"/>
                <a:gd name="T4" fmla="*/ 21 w 26"/>
                <a:gd name="T5" fmla="*/ 16 h 16"/>
                <a:gd name="T6" fmla="*/ 23 w 26"/>
                <a:gd name="T7" fmla="*/ 16 h 16"/>
                <a:gd name="T8" fmla="*/ 23 w 26"/>
                <a:gd name="T9" fmla="*/ 16 h 16"/>
                <a:gd name="T10" fmla="*/ 23 w 26"/>
                <a:gd name="T11" fmla="*/ 16 h 16"/>
                <a:gd name="T12" fmla="*/ 25 w 26"/>
                <a:gd name="T13" fmla="*/ 12 h 16"/>
                <a:gd name="T14" fmla="*/ 22 w 26"/>
                <a:gd name="T15" fmla="*/ 6 h 16"/>
                <a:gd name="T16" fmla="*/ 19 w 26"/>
                <a:gd name="T17" fmla="*/ 4 h 16"/>
                <a:gd name="T18" fmla="*/ 0 w 26"/>
                <a:gd name="T1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" h="16">
                  <a:moveTo>
                    <a:pt x="0" y="0"/>
                  </a:moveTo>
                  <a:cubicBezTo>
                    <a:pt x="2" y="5"/>
                    <a:pt x="4" y="9"/>
                    <a:pt x="5" y="13"/>
                  </a:cubicBezTo>
                  <a:cubicBezTo>
                    <a:pt x="10" y="14"/>
                    <a:pt x="16" y="15"/>
                    <a:pt x="21" y="16"/>
                  </a:cubicBezTo>
                  <a:cubicBezTo>
                    <a:pt x="22" y="16"/>
                    <a:pt x="22" y="16"/>
                    <a:pt x="23" y="16"/>
                  </a:cubicBezTo>
                  <a:cubicBezTo>
                    <a:pt x="23" y="16"/>
                    <a:pt x="23" y="16"/>
                    <a:pt x="23" y="16"/>
                  </a:cubicBezTo>
                  <a:cubicBezTo>
                    <a:pt x="23" y="16"/>
                    <a:pt x="23" y="16"/>
                    <a:pt x="23" y="16"/>
                  </a:cubicBezTo>
                  <a:cubicBezTo>
                    <a:pt x="25" y="16"/>
                    <a:pt x="26" y="14"/>
                    <a:pt x="25" y="12"/>
                  </a:cubicBezTo>
                  <a:cubicBezTo>
                    <a:pt x="24" y="10"/>
                    <a:pt x="23" y="8"/>
                    <a:pt x="22" y="6"/>
                  </a:cubicBezTo>
                  <a:cubicBezTo>
                    <a:pt x="22" y="5"/>
                    <a:pt x="21" y="4"/>
                    <a:pt x="19" y="4"/>
                  </a:cubicBezTo>
                  <a:cubicBezTo>
                    <a:pt x="13" y="3"/>
                    <a:pt x="6" y="2"/>
                    <a:pt x="0" y="0"/>
                  </a:cubicBezTo>
                </a:path>
              </a:pathLst>
            </a:custGeom>
            <a:solidFill>
              <a:srgbClr val="F95F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71" name="Freeform 164"/>
            <p:cNvSpPr>
              <a:spLocks/>
            </p:cNvSpPr>
            <p:nvPr/>
          </p:nvSpPr>
          <p:spPr bwMode="auto">
            <a:xfrm>
              <a:off x="9743894" y="5886450"/>
              <a:ext cx="63500" cy="44450"/>
            </a:xfrm>
            <a:custGeom>
              <a:avLst/>
              <a:gdLst>
                <a:gd name="T0" fmla="*/ 0 w 24"/>
                <a:gd name="T1" fmla="*/ 0 h 17"/>
                <a:gd name="T2" fmla="*/ 4 w 24"/>
                <a:gd name="T3" fmla="*/ 12 h 17"/>
                <a:gd name="T4" fmla="*/ 22 w 24"/>
                <a:gd name="T5" fmla="*/ 17 h 17"/>
                <a:gd name="T6" fmla="*/ 23 w 24"/>
                <a:gd name="T7" fmla="*/ 17 h 17"/>
                <a:gd name="T8" fmla="*/ 24 w 24"/>
                <a:gd name="T9" fmla="*/ 15 h 17"/>
                <a:gd name="T10" fmla="*/ 24 w 24"/>
                <a:gd name="T11" fmla="*/ 13 h 17"/>
                <a:gd name="T12" fmla="*/ 23 w 24"/>
                <a:gd name="T13" fmla="*/ 9 h 17"/>
                <a:gd name="T14" fmla="*/ 22 w 24"/>
                <a:gd name="T15" fmla="*/ 7 h 17"/>
                <a:gd name="T16" fmla="*/ 19 w 24"/>
                <a:gd name="T17" fmla="*/ 5 h 17"/>
                <a:gd name="T18" fmla="*/ 16 w 24"/>
                <a:gd name="T19" fmla="*/ 4 h 17"/>
                <a:gd name="T20" fmla="*/ 0 w 24"/>
                <a:gd name="T21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17">
                  <a:moveTo>
                    <a:pt x="0" y="0"/>
                  </a:moveTo>
                  <a:cubicBezTo>
                    <a:pt x="1" y="4"/>
                    <a:pt x="2" y="8"/>
                    <a:pt x="4" y="12"/>
                  </a:cubicBezTo>
                  <a:cubicBezTo>
                    <a:pt x="10" y="14"/>
                    <a:pt x="16" y="16"/>
                    <a:pt x="22" y="17"/>
                  </a:cubicBezTo>
                  <a:cubicBezTo>
                    <a:pt x="22" y="17"/>
                    <a:pt x="22" y="17"/>
                    <a:pt x="23" y="17"/>
                  </a:cubicBezTo>
                  <a:cubicBezTo>
                    <a:pt x="23" y="17"/>
                    <a:pt x="24" y="15"/>
                    <a:pt x="24" y="15"/>
                  </a:cubicBezTo>
                  <a:cubicBezTo>
                    <a:pt x="24" y="14"/>
                    <a:pt x="24" y="13"/>
                    <a:pt x="24" y="13"/>
                  </a:cubicBezTo>
                  <a:cubicBezTo>
                    <a:pt x="23" y="12"/>
                    <a:pt x="23" y="10"/>
                    <a:pt x="23" y="9"/>
                  </a:cubicBezTo>
                  <a:cubicBezTo>
                    <a:pt x="22" y="9"/>
                    <a:pt x="22" y="8"/>
                    <a:pt x="22" y="7"/>
                  </a:cubicBezTo>
                  <a:cubicBezTo>
                    <a:pt x="21" y="6"/>
                    <a:pt x="20" y="5"/>
                    <a:pt x="19" y="5"/>
                  </a:cubicBezTo>
                  <a:cubicBezTo>
                    <a:pt x="18" y="4"/>
                    <a:pt x="17" y="4"/>
                    <a:pt x="16" y="4"/>
                  </a:cubicBezTo>
                  <a:cubicBezTo>
                    <a:pt x="11" y="4"/>
                    <a:pt x="5" y="2"/>
                    <a:pt x="0" y="0"/>
                  </a:cubicBezTo>
                </a:path>
              </a:pathLst>
            </a:custGeom>
            <a:solidFill>
              <a:srgbClr val="F95F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72" name="Freeform 165"/>
            <p:cNvSpPr>
              <a:spLocks/>
            </p:cNvSpPr>
            <p:nvPr/>
          </p:nvSpPr>
          <p:spPr bwMode="auto">
            <a:xfrm>
              <a:off x="9751831" y="5565775"/>
              <a:ext cx="31750" cy="47625"/>
            </a:xfrm>
            <a:custGeom>
              <a:avLst/>
              <a:gdLst>
                <a:gd name="T0" fmla="*/ 4 w 12"/>
                <a:gd name="T1" fmla="*/ 0 h 18"/>
                <a:gd name="T2" fmla="*/ 0 w 12"/>
                <a:gd name="T3" fmla="*/ 11 h 18"/>
                <a:gd name="T4" fmla="*/ 1 w 12"/>
                <a:gd name="T5" fmla="*/ 13 h 18"/>
                <a:gd name="T6" fmla="*/ 6 w 12"/>
                <a:gd name="T7" fmla="*/ 18 h 18"/>
                <a:gd name="T8" fmla="*/ 7 w 12"/>
                <a:gd name="T9" fmla="*/ 18 h 18"/>
                <a:gd name="T10" fmla="*/ 10 w 12"/>
                <a:gd name="T11" fmla="*/ 17 h 18"/>
                <a:gd name="T12" fmla="*/ 11 w 12"/>
                <a:gd name="T13" fmla="*/ 12 h 18"/>
                <a:gd name="T14" fmla="*/ 11 w 12"/>
                <a:gd name="T15" fmla="*/ 9 h 18"/>
                <a:gd name="T16" fmla="*/ 9 w 12"/>
                <a:gd name="T17" fmla="*/ 7 h 18"/>
                <a:gd name="T18" fmla="*/ 4 w 12"/>
                <a:gd name="T19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" h="18">
                  <a:moveTo>
                    <a:pt x="4" y="0"/>
                  </a:moveTo>
                  <a:cubicBezTo>
                    <a:pt x="2" y="4"/>
                    <a:pt x="1" y="7"/>
                    <a:pt x="0" y="11"/>
                  </a:cubicBezTo>
                  <a:cubicBezTo>
                    <a:pt x="0" y="12"/>
                    <a:pt x="1" y="13"/>
                    <a:pt x="1" y="13"/>
                  </a:cubicBezTo>
                  <a:cubicBezTo>
                    <a:pt x="3" y="15"/>
                    <a:pt x="4" y="16"/>
                    <a:pt x="6" y="18"/>
                  </a:cubicBezTo>
                  <a:cubicBezTo>
                    <a:pt x="6" y="18"/>
                    <a:pt x="7" y="18"/>
                    <a:pt x="7" y="18"/>
                  </a:cubicBezTo>
                  <a:cubicBezTo>
                    <a:pt x="8" y="18"/>
                    <a:pt x="9" y="18"/>
                    <a:pt x="10" y="17"/>
                  </a:cubicBezTo>
                  <a:cubicBezTo>
                    <a:pt x="10" y="15"/>
                    <a:pt x="11" y="13"/>
                    <a:pt x="11" y="12"/>
                  </a:cubicBezTo>
                  <a:cubicBezTo>
                    <a:pt x="12" y="11"/>
                    <a:pt x="11" y="10"/>
                    <a:pt x="11" y="9"/>
                  </a:cubicBezTo>
                  <a:cubicBezTo>
                    <a:pt x="11" y="8"/>
                    <a:pt x="10" y="7"/>
                    <a:pt x="9" y="7"/>
                  </a:cubicBezTo>
                  <a:cubicBezTo>
                    <a:pt x="7" y="5"/>
                    <a:pt x="6" y="3"/>
                    <a:pt x="4" y="0"/>
                  </a:cubicBezTo>
                </a:path>
              </a:pathLst>
            </a:custGeom>
            <a:solidFill>
              <a:srgbClr val="F95F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73" name="Freeform 166"/>
            <p:cNvSpPr>
              <a:spLocks/>
            </p:cNvSpPr>
            <p:nvPr/>
          </p:nvSpPr>
          <p:spPr bwMode="auto">
            <a:xfrm>
              <a:off x="9726431" y="5776913"/>
              <a:ext cx="47625" cy="42863"/>
            </a:xfrm>
            <a:custGeom>
              <a:avLst/>
              <a:gdLst>
                <a:gd name="T0" fmla="*/ 0 w 18"/>
                <a:gd name="T1" fmla="*/ 0 h 16"/>
                <a:gd name="T2" fmla="*/ 0 w 18"/>
                <a:gd name="T3" fmla="*/ 5 h 16"/>
                <a:gd name="T4" fmla="*/ 1 w 18"/>
                <a:gd name="T5" fmla="*/ 11 h 16"/>
                <a:gd name="T6" fmla="*/ 11 w 18"/>
                <a:gd name="T7" fmla="*/ 15 h 16"/>
                <a:gd name="T8" fmla="*/ 17 w 18"/>
                <a:gd name="T9" fmla="*/ 16 h 16"/>
                <a:gd name="T10" fmla="*/ 17 w 18"/>
                <a:gd name="T11" fmla="*/ 16 h 16"/>
                <a:gd name="T12" fmla="*/ 18 w 18"/>
                <a:gd name="T13" fmla="*/ 15 h 16"/>
                <a:gd name="T14" fmla="*/ 18 w 18"/>
                <a:gd name="T15" fmla="*/ 13 h 16"/>
                <a:gd name="T16" fmla="*/ 18 w 18"/>
                <a:gd name="T17" fmla="*/ 13 h 16"/>
                <a:gd name="T18" fmla="*/ 17 w 18"/>
                <a:gd name="T19" fmla="*/ 9 h 16"/>
                <a:gd name="T20" fmla="*/ 17 w 18"/>
                <a:gd name="T21" fmla="*/ 8 h 16"/>
                <a:gd name="T22" fmla="*/ 17 w 18"/>
                <a:gd name="T23" fmla="*/ 8 h 16"/>
                <a:gd name="T24" fmla="*/ 13 w 18"/>
                <a:gd name="T25" fmla="*/ 4 h 16"/>
                <a:gd name="T26" fmla="*/ 10 w 18"/>
                <a:gd name="T27" fmla="*/ 3 h 16"/>
                <a:gd name="T28" fmla="*/ 0 w 18"/>
                <a:gd name="T2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8" h="16">
                  <a:moveTo>
                    <a:pt x="0" y="0"/>
                  </a:moveTo>
                  <a:cubicBezTo>
                    <a:pt x="0" y="1"/>
                    <a:pt x="0" y="3"/>
                    <a:pt x="0" y="5"/>
                  </a:cubicBezTo>
                  <a:cubicBezTo>
                    <a:pt x="1" y="7"/>
                    <a:pt x="1" y="9"/>
                    <a:pt x="1" y="11"/>
                  </a:cubicBezTo>
                  <a:cubicBezTo>
                    <a:pt x="4" y="12"/>
                    <a:pt x="7" y="14"/>
                    <a:pt x="11" y="15"/>
                  </a:cubicBezTo>
                  <a:cubicBezTo>
                    <a:pt x="13" y="15"/>
                    <a:pt x="15" y="16"/>
                    <a:pt x="17" y="16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7" y="16"/>
                    <a:pt x="18" y="16"/>
                    <a:pt x="18" y="15"/>
                  </a:cubicBezTo>
                  <a:cubicBezTo>
                    <a:pt x="18" y="14"/>
                    <a:pt x="18" y="14"/>
                    <a:pt x="18" y="13"/>
                  </a:cubicBezTo>
                  <a:cubicBezTo>
                    <a:pt x="18" y="13"/>
                    <a:pt x="18" y="13"/>
                    <a:pt x="18" y="13"/>
                  </a:cubicBezTo>
                  <a:cubicBezTo>
                    <a:pt x="18" y="12"/>
                    <a:pt x="18" y="10"/>
                    <a:pt x="17" y="9"/>
                  </a:cubicBezTo>
                  <a:cubicBezTo>
                    <a:pt x="17" y="9"/>
                    <a:pt x="17" y="8"/>
                    <a:pt x="17" y="8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6" y="6"/>
                    <a:pt x="15" y="5"/>
                    <a:pt x="13" y="4"/>
                  </a:cubicBezTo>
                  <a:cubicBezTo>
                    <a:pt x="12" y="4"/>
                    <a:pt x="11" y="4"/>
                    <a:pt x="10" y="3"/>
                  </a:cubicBezTo>
                  <a:cubicBezTo>
                    <a:pt x="7" y="2"/>
                    <a:pt x="3" y="1"/>
                    <a:pt x="0" y="0"/>
                  </a:cubicBezTo>
                </a:path>
              </a:pathLst>
            </a:custGeom>
            <a:solidFill>
              <a:srgbClr val="F95F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74" name="Freeform 167"/>
            <p:cNvSpPr>
              <a:spLocks/>
            </p:cNvSpPr>
            <p:nvPr/>
          </p:nvSpPr>
          <p:spPr bwMode="auto">
            <a:xfrm>
              <a:off x="9728019" y="5672138"/>
              <a:ext cx="31750" cy="47625"/>
            </a:xfrm>
            <a:custGeom>
              <a:avLst/>
              <a:gdLst>
                <a:gd name="T0" fmla="*/ 1 w 12"/>
                <a:gd name="T1" fmla="*/ 0 h 18"/>
                <a:gd name="T2" fmla="*/ 0 w 12"/>
                <a:gd name="T3" fmla="*/ 11 h 18"/>
                <a:gd name="T4" fmla="*/ 6 w 12"/>
                <a:gd name="T5" fmla="*/ 16 h 18"/>
                <a:gd name="T6" fmla="*/ 10 w 12"/>
                <a:gd name="T7" fmla="*/ 18 h 18"/>
                <a:gd name="T8" fmla="*/ 11 w 12"/>
                <a:gd name="T9" fmla="*/ 18 h 18"/>
                <a:gd name="T10" fmla="*/ 12 w 12"/>
                <a:gd name="T11" fmla="*/ 15 h 18"/>
                <a:gd name="T12" fmla="*/ 12 w 12"/>
                <a:gd name="T13" fmla="*/ 14 h 18"/>
                <a:gd name="T14" fmla="*/ 12 w 12"/>
                <a:gd name="T15" fmla="*/ 14 h 18"/>
                <a:gd name="T16" fmla="*/ 12 w 12"/>
                <a:gd name="T17" fmla="*/ 13 h 18"/>
                <a:gd name="T18" fmla="*/ 12 w 12"/>
                <a:gd name="T19" fmla="*/ 13 h 18"/>
                <a:gd name="T20" fmla="*/ 12 w 12"/>
                <a:gd name="T21" fmla="*/ 13 h 18"/>
                <a:gd name="T22" fmla="*/ 12 w 12"/>
                <a:gd name="T23" fmla="*/ 11 h 18"/>
                <a:gd name="T24" fmla="*/ 10 w 12"/>
                <a:gd name="T25" fmla="*/ 7 h 18"/>
                <a:gd name="T26" fmla="*/ 9 w 12"/>
                <a:gd name="T27" fmla="*/ 6 h 18"/>
                <a:gd name="T28" fmla="*/ 1 w 12"/>
                <a:gd name="T29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" h="18">
                  <a:moveTo>
                    <a:pt x="1" y="0"/>
                  </a:moveTo>
                  <a:cubicBezTo>
                    <a:pt x="1" y="4"/>
                    <a:pt x="0" y="7"/>
                    <a:pt x="0" y="11"/>
                  </a:cubicBezTo>
                  <a:cubicBezTo>
                    <a:pt x="2" y="13"/>
                    <a:pt x="4" y="15"/>
                    <a:pt x="6" y="16"/>
                  </a:cubicBezTo>
                  <a:cubicBezTo>
                    <a:pt x="7" y="17"/>
                    <a:pt x="8" y="18"/>
                    <a:pt x="10" y="18"/>
                  </a:cubicBezTo>
                  <a:cubicBezTo>
                    <a:pt x="10" y="18"/>
                    <a:pt x="10" y="18"/>
                    <a:pt x="11" y="18"/>
                  </a:cubicBezTo>
                  <a:cubicBezTo>
                    <a:pt x="12" y="17"/>
                    <a:pt x="12" y="16"/>
                    <a:pt x="12" y="15"/>
                  </a:cubicBezTo>
                  <a:cubicBezTo>
                    <a:pt x="12" y="15"/>
                    <a:pt x="12" y="14"/>
                    <a:pt x="12" y="14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2"/>
                    <a:pt x="12" y="12"/>
                    <a:pt x="12" y="11"/>
                  </a:cubicBezTo>
                  <a:cubicBezTo>
                    <a:pt x="12" y="9"/>
                    <a:pt x="12" y="8"/>
                    <a:pt x="10" y="7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6" y="4"/>
                    <a:pt x="4" y="2"/>
                    <a:pt x="1" y="0"/>
                  </a:cubicBezTo>
                </a:path>
              </a:pathLst>
            </a:custGeom>
            <a:solidFill>
              <a:srgbClr val="F95F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75" name="Freeform 168"/>
            <p:cNvSpPr>
              <a:spLocks/>
            </p:cNvSpPr>
            <p:nvPr/>
          </p:nvSpPr>
          <p:spPr bwMode="auto">
            <a:xfrm>
              <a:off x="9796281" y="5489575"/>
              <a:ext cx="30163" cy="44450"/>
            </a:xfrm>
            <a:custGeom>
              <a:avLst/>
              <a:gdLst>
                <a:gd name="T0" fmla="*/ 7 w 11"/>
                <a:gd name="T1" fmla="*/ 0 h 17"/>
                <a:gd name="T2" fmla="*/ 0 w 11"/>
                <a:gd name="T3" fmla="*/ 8 h 17"/>
                <a:gd name="T4" fmla="*/ 4 w 11"/>
                <a:gd name="T5" fmla="*/ 15 h 17"/>
                <a:gd name="T6" fmla="*/ 4 w 11"/>
                <a:gd name="T7" fmla="*/ 16 h 17"/>
                <a:gd name="T8" fmla="*/ 6 w 11"/>
                <a:gd name="T9" fmla="*/ 17 h 17"/>
                <a:gd name="T10" fmla="*/ 7 w 11"/>
                <a:gd name="T11" fmla="*/ 16 h 17"/>
                <a:gd name="T12" fmla="*/ 10 w 11"/>
                <a:gd name="T13" fmla="*/ 13 h 17"/>
                <a:gd name="T14" fmla="*/ 10 w 11"/>
                <a:gd name="T15" fmla="*/ 8 h 17"/>
                <a:gd name="T16" fmla="*/ 7 w 11"/>
                <a:gd name="T1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17">
                  <a:moveTo>
                    <a:pt x="7" y="0"/>
                  </a:moveTo>
                  <a:cubicBezTo>
                    <a:pt x="5" y="3"/>
                    <a:pt x="2" y="5"/>
                    <a:pt x="0" y="8"/>
                  </a:cubicBezTo>
                  <a:cubicBezTo>
                    <a:pt x="1" y="10"/>
                    <a:pt x="2" y="13"/>
                    <a:pt x="4" y="15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5" y="16"/>
                    <a:pt x="5" y="17"/>
                    <a:pt x="6" y="17"/>
                  </a:cubicBezTo>
                  <a:cubicBezTo>
                    <a:pt x="6" y="17"/>
                    <a:pt x="7" y="17"/>
                    <a:pt x="7" y="16"/>
                  </a:cubicBezTo>
                  <a:cubicBezTo>
                    <a:pt x="8" y="15"/>
                    <a:pt x="9" y="14"/>
                    <a:pt x="10" y="13"/>
                  </a:cubicBezTo>
                  <a:cubicBezTo>
                    <a:pt x="11" y="11"/>
                    <a:pt x="11" y="9"/>
                    <a:pt x="10" y="8"/>
                  </a:cubicBezTo>
                  <a:cubicBezTo>
                    <a:pt x="9" y="5"/>
                    <a:pt x="8" y="3"/>
                    <a:pt x="7" y="0"/>
                  </a:cubicBezTo>
                </a:path>
              </a:pathLst>
            </a:custGeom>
            <a:solidFill>
              <a:srgbClr val="F95F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76" name="Freeform 169"/>
            <p:cNvSpPr>
              <a:spLocks/>
            </p:cNvSpPr>
            <p:nvPr/>
          </p:nvSpPr>
          <p:spPr bwMode="auto">
            <a:xfrm>
              <a:off x="9855019" y="5443538"/>
              <a:ext cx="31750" cy="34925"/>
            </a:xfrm>
            <a:custGeom>
              <a:avLst/>
              <a:gdLst>
                <a:gd name="T0" fmla="*/ 8 w 12"/>
                <a:gd name="T1" fmla="*/ 0 h 13"/>
                <a:gd name="T2" fmla="*/ 0 w 12"/>
                <a:gd name="T3" fmla="*/ 5 h 13"/>
                <a:gd name="T4" fmla="*/ 2 w 12"/>
                <a:gd name="T5" fmla="*/ 11 h 13"/>
                <a:gd name="T6" fmla="*/ 5 w 12"/>
                <a:gd name="T7" fmla="*/ 13 h 13"/>
                <a:gd name="T8" fmla="*/ 7 w 12"/>
                <a:gd name="T9" fmla="*/ 13 h 13"/>
                <a:gd name="T10" fmla="*/ 10 w 12"/>
                <a:gd name="T11" fmla="*/ 5 h 13"/>
                <a:gd name="T12" fmla="*/ 8 w 12"/>
                <a:gd name="T1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13">
                  <a:moveTo>
                    <a:pt x="8" y="0"/>
                  </a:moveTo>
                  <a:cubicBezTo>
                    <a:pt x="6" y="2"/>
                    <a:pt x="3" y="3"/>
                    <a:pt x="0" y="5"/>
                  </a:cubicBezTo>
                  <a:cubicBezTo>
                    <a:pt x="1" y="7"/>
                    <a:pt x="2" y="9"/>
                    <a:pt x="2" y="11"/>
                  </a:cubicBezTo>
                  <a:cubicBezTo>
                    <a:pt x="3" y="12"/>
                    <a:pt x="4" y="13"/>
                    <a:pt x="5" y="13"/>
                  </a:cubicBezTo>
                  <a:cubicBezTo>
                    <a:pt x="6" y="13"/>
                    <a:pt x="6" y="13"/>
                    <a:pt x="7" y="13"/>
                  </a:cubicBezTo>
                  <a:cubicBezTo>
                    <a:pt x="12" y="10"/>
                    <a:pt x="12" y="10"/>
                    <a:pt x="10" y="5"/>
                  </a:cubicBezTo>
                  <a:cubicBezTo>
                    <a:pt x="9" y="3"/>
                    <a:pt x="9" y="2"/>
                    <a:pt x="8" y="0"/>
                  </a:cubicBezTo>
                </a:path>
              </a:pathLst>
            </a:custGeom>
            <a:solidFill>
              <a:srgbClr val="F95F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77" name="Freeform 170"/>
            <p:cNvSpPr>
              <a:spLocks noEditPoints="1"/>
            </p:cNvSpPr>
            <p:nvPr/>
          </p:nvSpPr>
          <p:spPr bwMode="auto">
            <a:xfrm>
              <a:off x="9005706" y="5010150"/>
              <a:ext cx="193675" cy="444500"/>
            </a:xfrm>
            <a:custGeom>
              <a:avLst/>
              <a:gdLst>
                <a:gd name="T0" fmla="*/ 48 w 73"/>
                <a:gd name="T1" fmla="*/ 167 h 168"/>
                <a:gd name="T2" fmla="*/ 45 w 73"/>
                <a:gd name="T3" fmla="*/ 168 h 168"/>
                <a:gd name="T4" fmla="*/ 45 w 73"/>
                <a:gd name="T5" fmla="*/ 168 h 168"/>
                <a:gd name="T6" fmla="*/ 45 w 73"/>
                <a:gd name="T7" fmla="*/ 168 h 168"/>
                <a:gd name="T8" fmla="*/ 48 w 73"/>
                <a:gd name="T9" fmla="*/ 167 h 168"/>
                <a:gd name="T10" fmla="*/ 41 w 73"/>
                <a:gd name="T11" fmla="*/ 166 h 168"/>
                <a:gd name="T12" fmla="*/ 42 w 73"/>
                <a:gd name="T13" fmla="*/ 167 h 168"/>
                <a:gd name="T14" fmla="*/ 42 w 73"/>
                <a:gd name="T15" fmla="*/ 167 h 168"/>
                <a:gd name="T16" fmla="*/ 42 w 73"/>
                <a:gd name="T17" fmla="*/ 167 h 168"/>
                <a:gd name="T18" fmla="*/ 41 w 73"/>
                <a:gd name="T19" fmla="*/ 166 h 168"/>
                <a:gd name="T20" fmla="*/ 67 w 73"/>
                <a:gd name="T21" fmla="*/ 151 h 168"/>
                <a:gd name="T22" fmla="*/ 67 w 73"/>
                <a:gd name="T23" fmla="*/ 151 h 168"/>
                <a:gd name="T24" fmla="*/ 65 w 73"/>
                <a:gd name="T25" fmla="*/ 153 h 168"/>
                <a:gd name="T26" fmla="*/ 64 w 73"/>
                <a:gd name="T27" fmla="*/ 154 h 168"/>
                <a:gd name="T28" fmla="*/ 65 w 73"/>
                <a:gd name="T29" fmla="*/ 153 h 168"/>
                <a:gd name="T30" fmla="*/ 67 w 73"/>
                <a:gd name="T31" fmla="*/ 151 h 168"/>
                <a:gd name="T32" fmla="*/ 0 w 73"/>
                <a:gd name="T33" fmla="*/ 106 h 168"/>
                <a:gd name="T34" fmla="*/ 0 w 73"/>
                <a:gd name="T35" fmla="*/ 108 h 168"/>
                <a:gd name="T36" fmla="*/ 0 w 73"/>
                <a:gd name="T37" fmla="*/ 108 h 168"/>
                <a:gd name="T38" fmla="*/ 0 w 73"/>
                <a:gd name="T39" fmla="*/ 108 h 168"/>
                <a:gd name="T40" fmla="*/ 0 w 73"/>
                <a:gd name="T41" fmla="*/ 106 h 168"/>
                <a:gd name="T42" fmla="*/ 7 w 73"/>
                <a:gd name="T43" fmla="*/ 65 h 168"/>
                <a:gd name="T44" fmla="*/ 0 w 73"/>
                <a:gd name="T45" fmla="*/ 88 h 168"/>
                <a:gd name="T46" fmla="*/ 0 w 73"/>
                <a:gd name="T47" fmla="*/ 87 h 168"/>
                <a:gd name="T48" fmla="*/ 6 w 73"/>
                <a:gd name="T49" fmla="*/ 68 h 168"/>
                <a:gd name="T50" fmla="*/ 7 w 73"/>
                <a:gd name="T51" fmla="*/ 65 h 168"/>
                <a:gd name="T52" fmla="*/ 29 w 73"/>
                <a:gd name="T53" fmla="*/ 31 h 168"/>
                <a:gd name="T54" fmla="*/ 18 w 73"/>
                <a:gd name="T55" fmla="*/ 45 h 168"/>
                <a:gd name="T56" fmla="*/ 19 w 73"/>
                <a:gd name="T57" fmla="*/ 43 h 168"/>
                <a:gd name="T58" fmla="*/ 19 w 73"/>
                <a:gd name="T59" fmla="*/ 42 h 168"/>
                <a:gd name="T60" fmla="*/ 22 w 73"/>
                <a:gd name="T61" fmla="*/ 40 h 168"/>
                <a:gd name="T62" fmla="*/ 23 w 73"/>
                <a:gd name="T63" fmla="*/ 37 h 168"/>
                <a:gd name="T64" fmla="*/ 29 w 73"/>
                <a:gd name="T65" fmla="*/ 31 h 168"/>
                <a:gd name="T66" fmla="*/ 61 w 73"/>
                <a:gd name="T67" fmla="*/ 5 h 168"/>
                <a:gd name="T68" fmla="*/ 39 w 73"/>
                <a:gd name="T69" fmla="*/ 21 h 168"/>
                <a:gd name="T70" fmla="*/ 61 w 73"/>
                <a:gd name="T71" fmla="*/ 5 h 168"/>
                <a:gd name="T72" fmla="*/ 67 w 73"/>
                <a:gd name="T73" fmla="*/ 1 h 168"/>
                <a:gd name="T74" fmla="*/ 66 w 73"/>
                <a:gd name="T75" fmla="*/ 2 h 168"/>
                <a:gd name="T76" fmla="*/ 67 w 73"/>
                <a:gd name="T77" fmla="*/ 1 h 168"/>
                <a:gd name="T78" fmla="*/ 71 w 73"/>
                <a:gd name="T79" fmla="*/ 0 h 168"/>
                <a:gd name="T80" fmla="*/ 69 w 73"/>
                <a:gd name="T81" fmla="*/ 0 h 168"/>
                <a:gd name="T82" fmla="*/ 71 w 73"/>
                <a:gd name="T83" fmla="*/ 0 h 168"/>
                <a:gd name="T84" fmla="*/ 73 w 73"/>
                <a:gd name="T85" fmla="*/ 1 h 168"/>
                <a:gd name="T86" fmla="*/ 71 w 73"/>
                <a:gd name="T87" fmla="*/ 0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73" h="168">
                  <a:moveTo>
                    <a:pt x="48" y="167"/>
                  </a:moveTo>
                  <a:cubicBezTo>
                    <a:pt x="47" y="167"/>
                    <a:pt x="46" y="168"/>
                    <a:pt x="45" y="168"/>
                  </a:cubicBezTo>
                  <a:cubicBezTo>
                    <a:pt x="45" y="168"/>
                    <a:pt x="45" y="168"/>
                    <a:pt x="45" y="168"/>
                  </a:cubicBezTo>
                  <a:cubicBezTo>
                    <a:pt x="45" y="168"/>
                    <a:pt x="45" y="168"/>
                    <a:pt x="45" y="168"/>
                  </a:cubicBezTo>
                  <a:cubicBezTo>
                    <a:pt x="46" y="168"/>
                    <a:pt x="47" y="167"/>
                    <a:pt x="48" y="167"/>
                  </a:cubicBezTo>
                  <a:moveTo>
                    <a:pt x="41" y="166"/>
                  </a:moveTo>
                  <a:cubicBezTo>
                    <a:pt x="41" y="166"/>
                    <a:pt x="42" y="166"/>
                    <a:pt x="42" y="167"/>
                  </a:cubicBezTo>
                  <a:cubicBezTo>
                    <a:pt x="42" y="167"/>
                    <a:pt x="42" y="167"/>
                    <a:pt x="42" y="167"/>
                  </a:cubicBezTo>
                  <a:cubicBezTo>
                    <a:pt x="42" y="167"/>
                    <a:pt x="42" y="167"/>
                    <a:pt x="42" y="167"/>
                  </a:cubicBezTo>
                  <a:cubicBezTo>
                    <a:pt x="42" y="167"/>
                    <a:pt x="41" y="166"/>
                    <a:pt x="41" y="166"/>
                  </a:cubicBezTo>
                  <a:moveTo>
                    <a:pt x="67" y="151"/>
                  </a:moveTo>
                  <a:cubicBezTo>
                    <a:pt x="67" y="151"/>
                    <a:pt x="67" y="151"/>
                    <a:pt x="67" y="151"/>
                  </a:cubicBezTo>
                  <a:cubicBezTo>
                    <a:pt x="66" y="152"/>
                    <a:pt x="66" y="153"/>
                    <a:pt x="65" y="153"/>
                  </a:cubicBezTo>
                  <a:cubicBezTo>
                    <a:pt x="65" y="154"/>
                    <a:pt x="64" y="154"/>
                    <a:pt x="64" y="154"/>
                  </a:cubicBezTo>
                  <a:cubicBezTo>
                    <a:pt x="64" y="154"/>
                    <a:pt x="64" y="154"/>
                    <a:pt x="65" y="153"/>
                  </a:cubicBezTo>
                  <a:cubicBezTo>
                    <a:pt x="66" y="153"/>
                    <a:pt x="66" y="152"/>
                    <a:pt x="67" y="151"/>
                  </a:cubicBezTo>
                  <a:moveTo>
                    <a:pt x="0" y="106"/>
                  </a:moveTo>
                  <a:cubicBezTo>
                    <a:pt x="0" y="107"/>
                    <a:pt x="0" y="108"/>
                    <a:pt x="0" y="108"/>
                  </a:cubicBezTo>
                  <a:cubicBezTo>
                    <a:pt x="0" y="108"/>
                    <a:pt x="0" y="108"/>
                    <a:pt x="0" y="108"/>
                  </a:cubicBezTo>
                  <a:cubicBezTo>
                    <a:pt x="0" y="108"/>
                    <a:pt x="0" y="108"/>
                    <a:pt x="0" y="108"/>
                  </a:cubicBezTo>
                  <a:cubicBezTo>
                    <a:pt x="0" y="107"/>
                    <a:pt x="0" y="107"/>
                    <a:pt x="0" y="106"/>
                  </a:cubicBezTo>
                  <a:moveTo>
                    <a:pt x="7" y="65"/>
                  </a:moveTo>
                  <a:cubicBezTo>
                    <a:pt x="3" y="73"/>
                    <a:pt x="1" y="80"/>
                    <a:pt x="0" y="88"/>
                  </a:cubicBezTo>
                  <a:cubicBezTo>
                    <a:pt x="0" y="88"/>
                    <a:pt x="0" y="87"/>
                    <a:pt x="0" y="87"/>
                  </a:cubicBezTo>
                  <a:cubicBezTo>
                    <a:pt x="1" y="80"/>
                    <a:pt x="3" y="74"/>
                    <a:pt x="6" y="68"/>
                  </a:cubicBezTo>
                  <a:cubicBezTo>
                    <a:pt x="6" y="67"/>
                    <a:pt x="6" y="66"/>
                    <a:pt x="7" y="65"/>
                  </a:cubicBezTo>
                  <a:moveTo>
                    <a:pt x="29" y="31"/>
                  </a:moveTo>
                  <a:cubicBezTo>
                    <a:pt x="25" y="35"/>
                    <a:pt x="21" y="40"/>
                    <a:pt x="18" y="45"/>
                  </a:cubicBezTo>
                  <a:cubicBezTo>
                    <a:pt x="18" y="44"/>
                    <a:pt x="18" y="44"/>
                    <a:pt x="19" y="43"/>
                  </a:cubicBezTo>
                  <a:cubicBezTo>
                    <a:pt x="19" y="43"/>
                    <a:pt x="19" y="43"/>
                    <a:pt x="19" y="42"/>
                  </a:cubicBezTo>
                  <a:cubicBezTo>
                    <a:pt x="20" y="41"/>
                    <a:pt x="21" y="40"/>
                    <a:pt x="22" y="40"/>
                  </a:cubicBezTo>
                  <a:cubicBezTo>
                    <a:pt x="22" y="39"/>
                    <a:pt x="23" y="38"/>
                    <a:pt x="23" y="37"/>
                  </a:cubicBezTo>
                  <a:cubicBezTo>
                    <a:pt x="25" y="35"/>
                    <a:pt x="27" y="33"/>
                    <a:pt x="29" y="31"/>
                  </a:cubicBezTo>
                  <a:moveTo>
                    <a:pt x="61" y="5"/>
                  </a:moveTo>
                  <a:cubicBezTo>
                    <a:pt x="53" y="10"/>
                    <a:pt x="46" y="15"/>
                    <a:pt x="39" y="21"/>
                  </a:cubicBezTo>
                  <a:cubicBezTo>
                    <a:pt x="46" y="15"/>
                    <a:pt x="53" y="10"/>
                    <a:pt x="61" y="5"/>
                  </a:cubicBezTo>
                  <a:moveTo>
                    <a:pt x="67" y="1"/>
                  </a:moveTo>
                  <a:cubicBezTo>
                    <a:pt x="67" y="2"/>
                    <a:pt x="66" y="2"/>
                    <a:pt x="66" y="2"/>
                  </a:cubicBezTo>
                  <a:cubicBezTo>
                    <a:pt x="66" y="2"/>
                    <a:pt x="67" y="2"/>
                    <a:pt x="67" y="1"/>
                  </a:cubicBezTo>
                  <a:moveTo>
                    <a:pt x="71" y="0"/>
                  </a:moveTo>
                  <a:cubicBezTo>
                    <a:pt x="70" y="0"/>
                    <a:pt x="70" y="0"/>
                    <a:pt x="69" y="0"/>
                  </a:cubicBezTo>
                  <a:cubicBezTo>
                    <a:pt x="70" y="0"/>
                    <a:pt x="70" y="0"/>
                    <a:pt x="71" y="0"/>
                  </a:cubicBezTo>
                  <a:cubicBezTo>
                    <a:pt x="71" y="0"/>
                    <a:pt x="72" y="0"/>
                    <a:pt x="73" y="1"/>
                  </a:cubicBezTo>
                  <a:cubicBezTo>
                    <a:pt x="72" y="0"/>
                    <a:pt x="71" y="0"/>
                    <a:pt x="71" y="0"/>
                  </a:cubicBezTo>
                </a:path>
              </a:pathLst>
            </a:custGeom>
            <a:solidFill>
              <a:srgbClr val="FFD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78" name="Freeform 171"/>
            <p:cNvSpPr>
              <a:spLocks noEditPoints="1"/>
            </p:cNvSpPr>
            <p:nvPr/>
          </p:nvSpPr>
          <p:spPr bwMode="auto">
            <a:xfrm>
              <a:off x="9005706" y="5010150"/>
              <a:ext cx="211138" cy="400050"/>
            </a:xfrm>
            <a:custGeom>
              <a:avLst/>
              <a:gdLst>
                <a:gd name="T0" fmla="*/ 67 w 80"/>
                <a:gd name="T1" fmla="*/ 151 h 151"/>
                <a:gd name="T2" fmla="*/ 67 w 80"/>
                <a:gd name="T3" fmla="*/ 151 h 151"/>
                <a:gd name="T4" fmla="*/ 67 w 80"/>
                <a:gd name="T5" fmla="*/ 151 h 151"/>
                <a:gd name="T6" fmla="*/ 67 w 80"/>
                <a:gd name="T7" fmla="*/ 151 h 151"/>
                <a:gd name="T8" fmla="*/ 0 w 80"/>
                <a:gd name="T9" fmla="*/ 108 h 151"/>
                <a:gd name="T10" fmla="*/ 0 w 80"/>
                <a:gd name="T11" fmla="*/ 108 h 151"/>
                <a:gd name="T12" fmla="*/ 0 w 80"/>
                <a:gd name="T13" fmla="*/ 108 h 151"/>
                <a:gd name="T14" fmla="*/ 0 w 80"/>
                <a:gd name="T15" fmla="*/ 110 h 151"/>
                <a:gd name="T16" fmla="*/ 1 w 80"/>
                <a:gd name="T17" fmla="*/ 112 h 151"/>
                <a:gd name="T18" fmla="*/ 0 w 80"/>
                <a:gd name="T19" fmla="*/ 110 h 151"/>
                <a:gd name="T20" fmla="*/ 0 w 80"/>
                <a:gd name="T21" fmla="*/ 108 h 151"/>
                <a:gd name="T22" fmla="*/ 8 w 80"/>
                <a:gd name="T23" fmla="*/ 62 h 151"/>
                <a:gd name="T24" fmla="*/ 7 w 80"/>
                <a:gd name="T25" fmla="*/ 65 h 151"/>
                <a:gd name="T26" fmla="*/ 6 w 80"/>
                <a:gd name="T27" fmla="*/ 68 h 151"/>
                <a:gd name="T28" fmla="*/ 8 w 80"/>
                <a:gd name="T29" fmla="*/ 62 h 151"/>
                <a:gd name="T30" fmla="*/ 19 w 80"/>
                <a:gd name="T31" fmla="*/ 43 h 151"/>
                <a:gd name="T32" fmla="*/ 18 w 80"/>
                <a:gd name="T33" fmla="*/ 45 h 151"/>
                <a:gd name="T34" fmla="*/ 11 w 80"/>
                <a:gd name="T35" fmla="*/ 56 h 151"/>
                <a:gd name="T36" fmla="*/ 10 w 80"/>
                <a:gd name="T37" fmla="*/ 58 h 151"/>
                <a:gd name="T38" fmla="*/ 19 w 80"/>
                <a:gd name="T39" fmla="*/ 43 h 151"/>
                <a:gd name="T40" fmla="*/ 71 w 80"/>
                <a:gd name="T41" fmla="*/ 0 h 151"/>
                <a:gd name="T42" fmla="*/ 69 w 80"/>
                <a:gd name="T43" fmla="*/ 0 h 151"/>
                <a:gd name="T44" fmla="*/ 69 w 80"/>
                <a:gd name="T45" fmla="*/ 1 h 151"/>
                <a:gd name="T46" fmla="*/ 67 w 80"/>
                <a:gd name="T47" fmla="*/ 1 h 151"/>
                <a:gd name="T48" fmla="*/ 66 w 80"/>
                <a:gd name="T49" fmla="*/ 2 h 151"/>
                <a:gd name="T50" fmla="*/ 65 w 80"/>
                <a:gd name="T51" fmla="*/ 3 h 151"/>
                <a:gd name="T52" fmla="*/ 61 w 80"/>
                <a:gd name="T53" fmla="*/ 5 h 151"/>
                <a:gd name="T54" fmla="*/ 39 w 80"/>
                <a:gd name="T55" fmla="*/ 21 h 151"/>
                <a:gd name="T56" fmla="*/ 34 w 80"/>
                <a:gd name="T57" fmla="*/ 26 h 151"/>
                <a:gd name="T58" fmla="*/ 29 w 80"/>
                <a:gd name="T59" fmla="*/ 31 h 151"/>
                <a:gd name="T60" fmla="*/ 23 w 80"/>
                <a:gd name="T61" fmla="*/ 37 h 151"/>
                <a:gd name="T62" fmla="*/ 22 w 80"/>
                <a:gd name="T63" fmla="*/ 40 h 151"/>
                <a:gd name="T64" fmla="*/ 26 w 80"/>
                <a:gd name="T65" fmla="*/ 35 h 151"/>
                <a:gd name="T66" fmla="*/ 28 w 80"/>
                <a:gd name="T67" fmla="*/ 34 h 151"/>
                <a:gd name="T68" fmla="*/ 31 w 80"/>
                <a:gd name="T69" fmla="*/ 34 h 151"/>
                <a:gd name="T70" fmla="*/ 36 w 80"/>
                <a:gd name="T71" fmla="*/ 39 h 151"/>
                <a:gd name="T72" fmla="*/ 44 w 80"/>
                <a:gd name="T73" fmla="*/ 50 h 151"/>
                <a:gd name="T74" fmla="*/ 45 w 80"/>
                <a:gd name="T75" fmla="*/ 49 h 151"/>
                <a:gd name="T76" fmla="*/ 47 w 80"/>
                <a:gd name="T77" fmla="*/ 47 h 151"/>
                <a:gd name="T78" fmla="*/ 59 w 80"/>
                <a:gd name="T79" fmla="*/ 36 h 151"/>
                <a:gd name="T80" fmla="*/ 75 w 80"/>
                <a:gd name="T81" fmla="*/ 19 h 151"/>
                <a:gd name="T82" fmla="*/ 80 w 80"/>
                <a:gd name="T83" fmla="*/ 10 h 151"/>
                <a:gd name="T84" fmla="*/ 79 w 80"/>
                <a:gd name="T85" fmla="*/ 7 h 151"/>
                <a:gd name="T86" fmla="*/ 73 w 80"/>
                <a:gd name="T87" fmla="*/ 1 h 151"/>
                <a:gd name="T88" fmla="*/ 73 w 80"/>
                <a:gd name="T89" fmla="*/ 1 h 151"/>
                <a:gd name="T90" fmla="*/ 71 w 80"/>
                <a:gd name="T91" fmla="*/ 0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80" h="151">
                  <a:moveTo>
                    <a:pt x="67" y="151"/>
                  </a:moveTo>
                  <a:cubicBezTo>
                    <a:pt x="67" y="151"/>
                    <a:pt x="67" y="151"/>
                    <a:pt x="67" y="151"/>
                  </a:cubicBezTo>
                  <a:cubicBezTo>
                    <a:pt x="67" y="151"/>
                    <a:pt x="67" y="151"/>
                    <a:pt x="67" y="151"/>
                  </a:cubicBezTo>
                  <a:cubicBezTo>
                    <a:pt x="67" y="151"/>
                    <a:pt x="67" y="151"/>
                    <a:pt x="67" y="151"/>
                  </a:cubicBezTo>
                  <a:moveTo>
                    <a:pt x="0" y="108"/>
                  </a:moveTo>
                  <a:cubicBezTo>
                    <a:pt x="0" y="108"/>
                    <a:pt x="0" y="108"/>
                    <a:pt x="0" y="108"/>
                  </a:cubicBezTo>
                  <a:cubicBezTo>
                    <a:pt x="0" y="108"/>
                    <a:pt x="0" y="108"/>
                    <a:pt x="0" y="108"/>
                  </a:cubicBezTo>
                  <a:cubicBezTo>
                    <a:pt x="0" y="109"/>
                    <a:pt x="0" y="109"/>
                    <a:pt x="0" y="110"/>
                  </a:cubicBezTo>
                  <a:cubicBezTo>
                    <a:pt x="0" y="111"/>
                    <a:pt x="0" y="111"/>
                    <a:pt x="1" y="112"/>
                  </a:cubicBezTo>
                  <a:cubicBezTo>
                    <a:pt x="0" y="111"/>
                    <a:pt x="0" y="111"/>
                    <a:pt x="0" y="110"/>
                  </a:cubicBezTo>
                  <a:cubicBezTo>
                    <a:pt x="0" y="109"/>
                    <a:pt x="0" y="108"/>
                    <a:pt x="0" y="108"/>
                  </a:cubicBezTo>
                  <a:moveTo>
                    <a:pt x="8" y="62"/>
                  </a:moveTo>
                  <a:cubicBezTo>
                    <a:pt x="7" y="63"/>
                    <a:pt x="7" y="64"/>
                    <a:pt x="7" y="65"/>
                  </a:cubicBezTo>
                  <a:cubicBezTo>
                    <a:pt x="6" y="66"/>
                    <a:pt x="6" y="67"/>
                    <a:pt x="6" y="68"/>
                  </a:cubicBezTo>
                  <a:cubicBezTo>
                    <a:pt x="6" y="66"/>
                    <a:pt x="7" y="64"/>
                    <a:pt x="8" y="62"/>
                  </a:cubicBezTo>
                  <a:moveTo>
                    <a:pt x="19" y="43"/>
                  </a:moveTo>
                  <a:cubicBezTo>
                    <a:pt x="18" y="44"/>
                    <a:pt x="18" y="44"/>
                    <a:pt x="18" y="45"/>
                  </a:cubicBezTo>
                  <a:cubicBezTo>
                    <a:pt x="15" y="48"/>
                    <a:pt x="13" y="52"/>
                    <a:pt x="11" y="56"/>
                  </a:cubicBezTo>
                  <a:cubicBezTo>
                    <a:pt x="11" y="57"/>
                    <a:pt x="10" y="57"/>
                    <a:pt x="10" y="58"/>
                  </a:cubicBezTo>
                  <a:cubicBezTo>
                    <a:pt x="12" y="53"/>
                    <a:pt x="15" y="48"/>
                    <a:pt x="19" y="43"/>
                  </a:cubicBezTo>
                  <a:moveTo>
                    <a:pt x="71" y="0"/>
                  </a:moveTo>
                  <a:cubicBezTo>
                    <a:pt x="70" y="0"/>
                    <a:pt x="70" y="0"/>
                    <a:pt x="69" y="0"/>
                  </a:cubicBezTo>
                  <a:cubicBezTo>
                    <a:pt x="69" y="0"/>
                    <a:pt x="69" y="0"/>
                    <a:pt x="69" y="1"/>
                  </a:cubicBezTo>
                  <a:cubicBezTo>
                    <a:pt x="68" y="1"/>
                    <a:pt x="68" y="1"/>
                    <a:pt x="67" y="1"/>
                  </a:cubicBezTo>
                  <a:cubicBezTo>
                    <a:pt x="67" y="2"/>
                    <a:pt x="66" y="2"/>
                    <a:pt x="66" y="2"/>
                  </a:cubicBezTo>
                  <a:cubicBezTo>
                    <a:pt x="65" y="2"/>
                    <a:pt x="65" y="3"/>
                    <a:pt x="65" y="3"/>
                  </a:cubicBezTo>
                  <a:cubicBezTo>
                    <a:pt x="63" y="3"/>
                    <a:pt x="62" y="4"/>
                    <a:pt x="61" y="5"/>
                  </a:cubicBezTo>
                  <a:cubicBezTo>
                    <a:pt x="53" y="10"/>
                    <a:pt x="46" y="15"/>
                    <a:pt x="39" y="21"/>
                  </a:cubicBezTo>
                  <a:cubicBezTo>
                    <a:pt x="37" y="22"/>
                    <a:pt x="36" y="24"/>
                    <a:pt x="34" y="26"/>
                  </a:cubicBezTo>
                  <a:cubicBezTo>
                    <a:pt x="32" y="27"/>
                    <a:pt x="30" y="29"/>
                    <a:pt x="29" y="31"/>
                  </a:cubicBezTo>
                  <a:cubicBezTo>
                    <a:pt x="27" y="33"/>
                    <a:pt x="25" y="35"/>
                    <a:pt x="23" y="37"/>
                  </a:cubicBezTo>
                  <a:cubicBezTo>
                    <a:pt x="23" y="38"/>
                    <a:pt x="22" y="39"/>
                    <a:pt x="22" y="40"/>
                  </a:cubicBezTo>
                  <a:cubicBezTo>
                    <a:pt x="23" y="38"/>
                    <a:pt x="24" y="37"/>
                    <a:pt x="26" y="35"/>
                  </a:cubicBezTo>
                  <a:cubicBezTo>
                    <a:pt x="27" y="34"/>
                    <a:pt x="27" y="34"/>
                    <a:pt x="28" y="34"/>
                  </a:cubicBezTo>
                  <a:cubicBezTo>
                    <a:pt x="29" y="34"/>
                    <a:pt x="30" y="34"/>
                    <a:pt x="31" y="34"/>
                  </a:cubicBezTo>
                  <a:cubicBezTo>
                    <a:pt x="33" y="36"/>
                    <a:pt x="35" y="37"/>
                    <a:pt x="36" y="39"/>
                  </a:cubicBezTo>
                  <a:cubicBezTo>
                    <a:pt x="40" y="42"/>
                    <a:pt x="42" y="46"/>
                    <a:pt x="44" y="50"/>
                  </a:cubicBezTo>
                  <a:cubicBezTo>
                    <a:pt x="44" y="50"/>
                    <a:pt x="45" y="49"/>
                    <a:pt x="45" y="49"/>
                  </a:cubicBezTo>
                  <a:cubicBezTo>
                    <a:pt x="46" y="48"/>
                    <a:pt x="46" y="47"/>
                    <a:pt x="47" y="47"/>
                  </a:cubicBezTo>
                  <a:cubicBezTo>
                    <a:pt x="51" y="43"/>
                    <a:pt x="55" y="40"/>
                    <a:pt x="59" y="36"/>
                  </a:cubicBezTo>
                  <a:cubicBezTo>
                    <a:pt x="65" y="31"/>
                    <a:pt x="71" y="26"/>
                    <a:pt x="75" y="19"/>
                  </a:cubicBezTo>
                  <a:cubicBezTo>
                    <a:pt x="77" y="17"/>
                    <a:pt x="78" y="13"/>
                    <a:pt x="80" y="10"/>
                  </a:cubicBezTo>
                  <a:cubicBezTo>
                    <a:pt x="80" y="9"/>
                    <a:pt x="80" y="8"/>
                    <a:pt x="79" y="7"/>
                  </a:cubicBezTo>
                  <a:cubicBezTo>
                    <a:pt x="77" y="5"/>
                    <a:pt x="75" y="3"/>
                    <a:pt x="73" y="1"/>
                  </a:cubicBezTo>
                  <a:cubicBezTo>
                    <a:pt x="73" y="1"/>
                    <a:pt x="73" y="1"/>
                    <a:pt x="73" y="1"/>
                  </a:cubicBezTo>
                  <a:cubicBezTo>
                    <a:pt x="72" y="0"/>
                    <a:pt x="71" y="0"/>
                    <a:pt x="71" y="0"/>
                  </a:cubicBezTo>
                </a:path>
              </a:pathLst>
            </a:custGeom>
            <a:solidFill>
              <a:srgbClr val="FF8F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79" name="Freeform 172"/>
            <p:cNvSpPr>
              <a:spLocks/>
            </p:cNvSpPr>
            <p:nvPr/>
          </p:nvSpPr>
          <p:spPr bwMode="auto">
            <a:xfrm>
              <a:off x="9005706" y="5100638"/>
              <a:ext cx="182563" cy="354013"/>
            </a:xfrm>
            <a:custGeom>
              <a:avLst/>
              <a:gdLst>
                <a:gd name="T0" fmla="*/ 28 w 69"/>
                <a:gd name="T1" fmla="*/ 0 h 134"/>
                <a:gd name="T2" fmla="*/ 26 w 69"/>
                <a:gd name="T3" fmla="*/ 1 h 134"/>
                <a:gd name="T4" fmla="*/ 22 w 69"/>
                <a:gd name="T5" fmla="*/ 6 h 134"/>
                <a:gd name="T6" fmla="*/ 19 w 69"/>
                <a:gd name="T7" fmla="*/ 8 h 134"/>
                <a:gd name="T8" fmla="*/ 19 w 69"/>
                <a:gd name="T9" fmla="*/ 9 h 134"/>
                <a:gd name="T10" fmla="*/ 10 w 69"/>
                <a:gd name="T11" fmla="*/ 24 h 134"/>
                <a:gd name="T12" fmla="*/ 8 w 69"/>
                <a:gd name="T13" fmla="*/ 28 h 134"/>
                <a:gd name="T14" fmla="*/ 6 w 69"/>
                <a:gd name="T15" fmla="*/ 34 h 134"/>
                <a:gd name="T16" fmla="*/ 0 w 69"/>
                <a:gd name="T17" fmla="*/ 53 h 134"/>
                <a:gd name="T18" fmla="*/ 0 w 69"/>
                <a:gd name="T19" fmla="*/ 54 h 134"/>
                <a:gd name="T20" fmla="*/ 0 w 69"/>
                <a:gd name="T21" fmla="*/ 65 h 134"/>
                <a:gd name="T22" fmla="*/ 0 w 69"/>
                <a:gd name="T23" fmla="*/ 72 h 134"/>
                <a:gd name="T24" fmla="*/ 0 w 69"/>
                <a:gd name="T25" fmla="*/ 74 h 134"/>
                <a:gd name="T26" fmla="*/ 0 w 69"/>
                <a:gd name="T27" fmla="*/ 76 h 134"/>
                <a:gd name="T28" fmla="*/ 1 w 69"/>
                <a:gd name="T29" fmla="*/ 78 h 134"/>
                <a:gd name="T30" fmla="*/ 11 w 69"/>
                <a:gd name="T31" fmla="*/ 105 h 134"/>
                <a:gd name="T32" fmla="*/ 27 w 69"/>
                <a:gd name="T33" fmla="*/ 123 h 134"/>
                <a:gd name="T34" fmla="*/ 41 w 69"/>
                <a:gd name="T35" fmla="*/ 132 h 134"/>
                <a:gd name="T36" fmla="*/ 42 w 69"/>
                <a:gd name="T37" fmla="*/ 133 h 134"/>
                <a:gd name="T38" fmla="*/ 42 w 69"/>
                <a:gd name="T39" fmla="*/ 133 h 134"/>
                <a:gd name="T40" fmla="*/ 45 w 69"/>
                <a:gd name="T41" fmla="*/ 134 h 134"/>
                <a:gd name="T42" fmla="*/ 45 w 69"/>
                <a:gd name="T43" fmla="*/ 134 h 134"/>
                <a:gd name="T44" fmla="*/ 48 w 69"/>
                <a:gd name="T45" fmla="*/ 133 h 134"/>
                <a:gd name="T46" fmla="*/ 49 w 69"/>
                <a:gd name="T47" fmla="*/ 132 h 134"/>
                <a:gd name="T48" fmla="*/ 57 w 69"/>
                <a:gd name="T49" fmla="*/ 126 h 134"/>
                <a:gd name="T50" fmla="*/ 64 w 69"/>
                <a:gd name="T51" fmla="*/ 120 h 134"/>
                <a:gd name="T52" fmla="*/ 65 w 69"/>
                <a:gd name="T53" fmla="*/ 119 h 134"/>
                <a:gd name="T54" fmla="*/ 67 w 69"/>
                <a:gd name="T55" fmla="*/ 117 h 134"/>
                <a:gd name="T56" fmla="*/ 67 w 69"/>
                <a:gd name="T57" fmla="*/ 117 h 134"/>
                <a:gd name="T58" fmla="*/ 63 w 69"/>
                <a:gd name="T59" fmla="*/ 112 h 134"/>
                <a:gd name="T60" fmla="*/ 60 w 69"/>
                <a:gd name="T61" fmla="*/ 111 h 134"/>
                <a:gd name="T62" fmla="*/ 44 w 69"/>
                <a:gd name="T63" fmla="*/ 98 h 134"/>
                <a:gd name="T64" fmla="*/ 28 w 69"/>
                <a:gd name="T65" fmla="*/ 64 h 134"/>
                <a:gd name="T66" fmla="*/ 31 w 69"/>
                <a:gd name="T67" fmla="*/ 38 h 134"/>
                <a:gd name="T68" fmla="*/ 44 w 69"/>
                <a:gd name="T69" fmla="*/ 16 h 134"/>
                <a:gd name="T70" fmla="*/ 36 w 69"/>
                <a:gd name="T71" fmla="*/ 5 h 134"/>
                <a:gd name="T72" fmla="*/ 31 w 69"/>
                <a:gd name="T73" fmla="*/ 0 h 134"/>
                <a:gd name="T74" fmla="*/ 28 w 69"/>
                <a:gd name="T75" fmla="*/ 0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9" h="134">
                  <a:moveTo>
                    <a:pt x="28" y="0"/>
                  </a:moveTo>
                  <a:cubicBezTo>
                    <a:pt x="27" y="0"/>
                    <a:pt x="27" y="0"/>
                    <a:pt x="26" y="1"/>
                  </a:cubicBezTo>
                  <a:cubicBezTo>
                    <a:pt x="24" y="3"/>
                    <a:pt x="23" y="4"/>
                    <a:pt x="22" y="6"/>
                  </a:cubicBezTo>
                  <a:cubicBezTo>
                    <a:pt x="21" y="6"/>
                    <a:pt x="20" y="7"/>
                    <a:pt x="19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5" y="14"/>
                    <a:pt x="12" y="19"/>
                    <a:pt x="10" y="24"/>
                  </a:cubicBezTo>
                  <a:cubicBezTo>
                    <a:pt x="9" y="26"/>
                    <a:pt x="8" y="27"/>
                    <a:pt x="8" y="28"/>
                  </a:cubicBezTo>
                  <a:cubicBezTo>
                    <a:pt x="7" y="30"/>
                    <a:pt x="6" y="32"/>
                    <a:pt x="6" y="34"/>
                  </a:cubicBezTo>
                  <a:cubicBezTo>
                    <a:pt x="3" y="40"/>
                    <a:pt x="1" y="46"/>
                    <a:pt x="0" y="53"/>
                  </a:cubicBezTo>
                  <a:cubicBezTo>
                    <a:pt x="0" y="53"/>
                    <a:pt x="0" y="54"/>
                    <a:pt x="0" y="54"/>
                  </a:cubicBezTo>
                  <a:cubicBezTo>
                    <a:pt x="0" y="58"/>
                    <a:pt x="0" y="61"/>
                    <a:pt x="0" y="65"/>
                  </a:cubicBezTo>
                  <a:cubicBezTo>
                    <a:pt x="0" y="67"/>
                    <a:pt x="0" y="70"/>
                    <a:pt x="0" y="72"/>
                  </a:cubicBezTo>
                  <a:cubicBezTo>
                    <a:pt x="0" y="73"/>
                    <a:pt x="0" y="73"/>
                    <a:pt x="0" y="74"/>
                  </a:cubicBezTo>
                  <a:cubicBezTo>
                    <a:pt x="0" y="74"/>
                    <a:pt x="0" y="75"/>
                    <a:pt x="0" y="76"/>
                  </a:cubicBezTo>
                  <a:cubicBezTo>
                    <a:pt x="0" y="77"/>
                    <a:pt x="0" y="77"/>
                    <a:pt x="1" y="78"/>
                  </a:cubicBezTo>
                  <a:cubicBezTo>
                    <a:pt x="2" y="88"/>
                    <a:pt x="6" y="97"/>
                    <a:pt x="11" y="105"/>
                  </a:cubicBezTo>
                  <a:cubicBezTo>
                    <a:pt x="16" y="112"/>
                    <a:pt x="21" y="118"/>
                    <a:pt x="27" y="123"/>
                  </a:cubicBezTo>
                  <a:cubicBezTo>
                    <a:pt x="32" y="127"/>
                    <a:pt x="36" y="130"/>
                    <a:pt x="41" y="132"/>
                  </a:cubicBezTo>
                  <a:cubicBezTo>
                    <a:pt x="41" y="132"/>
                    <a:pt x="42" y="133"/>
                    <a:pt x="42" y="133"/>
                  </a:cubicBezTo>
                  <a:cubicBezTo>
                    <a:pt x="42" y="133"/>
                    <a:pt x="42" y="133"/>
                    <a:pt x="42" y="133"/>
                  </a:cubicBezTo>
                  <a:cubicBezTo>
                    <a:pt x="43" y="133"/>
                    <a:pt x="44" y="133"/>
                    <a:pt x="45" y="134"/>
                  </a:cubicBezTo>
                  <a:cubicBezTo>
                    <a:pt x="45" y="134"/>
                    <a:pt x="45" y="134"/>
                    <a:pt x="45" y="134"/>
                  </a:cubicBezTo>
                  <a:cubicBezTo>
                    <a:pt x="46" y="134"/>
                    <a:pt x="47" y="133"/>
                    <a:pt x="48" y="133"/>
                  </a:cubicBezTo>
                  <a:cubicBezTo>
                    <a:pt x="48" y="133"/>
                    <a:pt x="48" y="133"/>
                    <a:pt x="49" y="132"/>
                  </a:cubicBezTo>
                  <a:cubicBezTo>
                    <a:pt x="51" y="130"/>
                    <a:pt x="54" y="128"/>
                    <a:pt x="57" y="126"/>
                  </a:cubicBezTo>
                  <a:cubicBezTo>
                    <a:pt x="59" y="124"/>
                    <a:pt x="62" y="122"/>
                    <a:pt x="64" y="120"/>
                  </a:cubicBezTo>
                  <a:cubicBezTo>
                    <a:pt x="64" y="120"/>
                    <a:pt x="65" y="120"/>
                    <a:pt x="65" y="119"/>
                  </a:cubicBezTo>
                  <a:cubicBezTo>
                    <a:pt x="66" y="119"/>
                    <a:pt x="66" y="118"/>
                    <a:pt x="67" y="117"/>
                  </a:cubicBezTo>
                  <a:cubicBezTo>
                    <a:pt x="67" y="117"/>
                    <a:pt x="67" y="117"/>
                    <a:pt x="67" y="117"/>
                  </a:cubicBezTo>
                  <a:cubicBezTo>
                    <a:pt x="69" y="115"/>
                    <a:pt x="68" y="113"/>
                    <a:pt x="63" y="112"/>
                  </a:cubicBezTo>
                  <a:cubicBezTo>
                    <a:pt x="62" y="111"/>
                    <a:pt x="61" y="111"/>
                    <a:pt x="60" y="111"/>
                  </a:cubicBezTo>
                  <a:cubicBezTo>
                    <a:pt x="54" y="108"/>
                    <a:pt x="48" y="104"/>
                    <a:pt x="44" y="98"/>
                  </a:cubicBezTo>
                  <a:cubicBezTo>
                    <a:pt x="36" y="88"/>
                    <a:pt x="30" y="77"/>
                    <a:pt x="28" y="64"/>
                  </a:cubicBezTo>
                  <a:cubicBezTo>
                    <a:pt x="26" y="55"/>
                    <a:pt x="28" y="46"/>
                    <a:pt x="31" y="38"/>
                  </a:cubicBezTo>
                  <a:cubicBezTo>
                    <a:pt x="34" y="30"/>
                    <a:pt x="39" y="23"/>
                    <a:pt x="44" y="16"/>
                  </a:cubicBezTo>
                  <a:cubicBezTo>
                    <a:pt x="42" y="12"/>
                    <a:pt x="40" y="8"/>
                    <a:pt x="36" y="5"/>
                  </a:cubicBezTo>
                  <a:cubicBezTo>
                    <a:pt x="35" y="3"/>
                    <a:pt x="33" y="2"/>
                    <a:pt x="31" y="0"/>
                  </a:cubicBezTo>
                  <a:cubicBezTo>
                    <a:pt x="30" y="0"/>
                    <a:pt x="29" y="0"/>
                    <a:pt x="28" y="0"/>
                  </a:cubicBezTo>
                </a:path>
              </a:pathLst>
            </a:custGeom>
            <a:solidFill>
              <a:srgbClr val="F95F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80" name="Freeform 173"/>
            <p:cNvSpPr>
              <a:spLocks noEditPoints="1"/>
            </p:cNvSpPr>
            <p:nvPr/>
          </p:nvSpPr>
          <p:spPr bwMode="auto">
            <a:xfrm>
              <a:off x="8297681" y="4899025"/>
              <a:ext cx="1668463" cy="1958975"/>
            </a:xfrm>
            <a:custGeom>
              <a:avLst/>
              <a:gdLst>
                <a:gd name="T0" fmla="*/ 565 w 633"/>
                <a:gd name="T1" fmla="*/ 285 h 741"/>
                <a:gd name="T2" fmla="*/ 623 w 633"/>
                <a:gd name="T3" fmla="*/ 197 h 741"/>
                <a:gd name="T4" fmla="*/ 524 w 633"/>
                <a:gd name="T5" fmla="*/ 282 h 741"/>
                <a:gd name="T6" fmla="*/ 574 w 633"/>
                <a:gd name="T7" fmla="*/ 531 h 741"/>
                <a:gd name="T8" fmla="*/ 541 w 633"/>
                <a:gd name="T9" fmla="*/ 555 h 741"/>
                <a:gd name="T10" fmla="*/ 498 w 633"/>
                <a:gd name="T11" fmla="*/ 393 h 741"/>
                <a:gd name="T12" fmla="*/ 379 w 633"/>
                <a:gd name="T13" fmla="*/ 289 h 741"/>
                <a:gd name="T14" fmla="*/ 359 w 633"/>
                <a:gd name="T15" fmla="*/ 52 h 741"/>
                <a:gd name="T16" fmla="*/ 157 w 633"/>
                <a:gd name="T17" fmla="*/ 1 h 741"/>
                <a:gd name="T18" fmla="*/ 94 w 633"/>
                <a:gd name="T19" fmla="*/ 161 h 741"/>
                <a:gd name="T20" fmla="*/ 51 w 633"/>
                <a:gd name="T21" fmla="*/ 211 h 741"/>
                <a:gd name="T22" fmla="*/ 91 w 633"/>
                <a:gd name="T23" fmla="*/ 317 h 741"/>
                <a:gd name="T24" fmla="*/ 133 w 633"/>
                <a:gd name="T25" fmla="*/ 381 h 741"/>
                <a:gd name="T26" fmla="*/ 192 w 633"/>
                <a:gd name="T27" fmla="*/ 455 h 741"/>
                <a:gd name="T28" fmla="*/ 206 w 633"/>
                <a:gd name="T29" fmla="*/ 626 h 741"/>
                <a:gd name="T30" fmla="*/ 202 w 633"/>
                <a:gd name="T31" fmla="*/ 707 h 741"/>
                <a:gd name="T32" fmla="*/ 307 w 633"/>
                <a:gd name="T33" fmla="*/ 740 h 741"/>
                <a:gd name="T34" fmla="*/ 498 w 633"/>
                <a:gd name="T35" fmla="*/ 663 h 741"/>
                <a:gd name="T36" fmla="*/ 622 w 633"/>
                <a:gd name="T37" fmla="*/ 557 h 741"/>
                <a:gd name="T38" fmla="*/ 503 w 633"/>
                <a:gd name="T39" fmla="*/ 655 h 741"/>
                <a:gd name="T40" fmla="*/ 576 w 633"/>
                <a:gd name="T41" fmla="*/ 577 h 741"/>
                <a:gd name="T42" fmla="*/ 534 w 633"/>
                <a:gd name="T43" fmla="*/ 318 h 741"/>
                <a:gd name="T44" fmla="*/ 621 w 633"/>
                <a:gd name="T45" fmla="*/ 206 h 741"/>
                <a:gd name="T46" fmla="*/ 579 w 633"/>
                <a:gd name="T47" fmla="*/ 411 h 741"/>
                <a:gd name="T48" fmla="*/ 232 w 633"/>
                <a:gd name="T49" fmla="*/ 724 h 741"/>
                <a:gd name="T50" fmla="*/ 223 w 633"/>
                <a:gd name="T51" fmla="*/ 716 h 741"/>
                <a:gd name="T52" fmla="*/ 276 w 633"/>
                <a:gd name="T53" fmla="*/ 672 h 741"/>
                <a:gd name="T54" fmla="*/ 273 w 633"/>
                <a:gd name="T55" fmla="*/ 615 h 741"/>
                <a:gd name="T56" fmla="*/ 391 w 633"/>
                <a:gd name="T57" fmla="*/ 491 h 741"/>
                <a:gd name="T58" fmla="*/ 263 w 633"/>
                <a:gd name="T59" fmla="*/ 601 h 741"/>
                <a:gd name="T60" fmla="*/ 201 w 633"/>
                <a:gd name="T61" fmla="*/ 455 h 741"/>
                <a:gd name="T62" fmla="*/ 341 w 633"/>
                <a:gd name="T63" fmla="*/ 391 h 741"/>
                <a:gd name="T64" fmla="*/ 151 w 633"/>
                <a:gd name="T65" fmla="*/ 432 h 741"/>
                <a:gd name="T66" fmla="*/ 129 w 633"/>
                <a:gd name="T67" fmla="*/ 408 h 741"/>
                <a:gd name="T68" fmla="*/ 170 w 633"/>
                <a:gd name="T69" fmla="*/ 399 h 741"/>
                <a:gd name="T70" fmla="*/ 191 w 633"/>
                <a:gd name="T71" fmla="*/ 386 h 741"/>
                <a:gd name="T72" fmla="*/ 300 w 633"/>
                <a:gd name="T73" fmla="*/ 332 h 741"/>
                <a:gd name="T74" fmla="*/ 218 w 633"/>
                <a:gd name="T75" fmla="*/ 375 h 741"/>
                <a:gd name="T76" fmla="*/ 94 w 633"/>
                <a:gd name="T77" fmla="*/ 307 h 741"/>
                <a:gd name="T78" fmla="*/ 86 w 633"/>
                <a:gd name="T79" fmla="*/ 266 h 741"/>
                <a:gd name="T80" fmla="*/ 25 w 633"/>
                <a:gd name="T81" fmla="*/ 277 h 741"/>
                <a:gd name="T82" fmla="*/ 103 w 633"/>
                <a:gd name="T83" fmla="*/ 175 h 741"/>
                <a:gd name="T84" fmla="*/ 178 w 633"/>
                <a:gd name="T85" fmla="*/ 88 h 741"/>
                <a:gd name="T86" fmla="*/ 263 w 633"/>
                <a:gd name="T87" fmla="*/ 130 h 741"/>
                <a:gd name="T88" fmla="*/ 329 w 633"/>
                <a:gd name="T89" fmla="*/ 260 h 741"/>
                <a:gd name="T90" fmla="*/ 488 w 633"/>
                <a:gd name="T91" fmla="*/ 396 h 741"/>
                <a:gd name="T92" fmla="*/ 531 w 633"/>
                <a:gd name="T93" fmla="*/ 543 h 741"/>
                <a:gd name="T94" fmla="*/ 446 w 633"/>
                <a:gd name="T95" fmla="*/ 692 h 741"/>
                <a:gd name="T96" fmla="*/ 257 w 633"/>
                <a:gd name="T97" fmla="*/ 730 h 741"/>
                <a:gd name="T98" fmla="*/ 238 w 633"/>
                <a:gd name="T99" fmla="*/ 634 h 741"/>
                <a:gd name="T100" fmla="*/ 231 w 633"/>
                <a:gd name="T101" fmla="*/ 624 h 741"/>
                <a:gd name="T102" fmla="*/ 272 w 633"/>
                <a:gd name="T103" fmla="*/ 662 h 741"/>
                <a:gd name="T104" fmla="*/ 217 w 633"/>
                <a:gd name="T105" fmla="*/ 658 h 741"/>
                <a:gd name="T106" fmla="*/ 80 w 633"/>
                <a:gd name="T107" fmla="*/ 125 h 741"/>
                <a:gd name="T108" fmla="*/ 205 w 633"/>
                <a:gd name="T109" fmla="*/ 34 h 741"/>
                <a:gd name="T110" fmla="*/ 301 w 633"/>
                <a:gd name="T111" fmla="*/ 74 h 741"/>
                <a:gd name="T112" fmla="*/ 368 w 633"/>
                <a:gd name="T113" fmla="*/ 111 h 741"/>
                <a:gd name="T114" fmla="*/ 621 w 633"/>
                <a:gd name="T115" fmla="*/ 206 h 7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633" h="741">
                  <a:moveTo>
                    <a:pt x="631" y="534"/>
                  </a:moveTo>
                  <a:cubicBezTo>
                    <a:pt x="631" y="533"/>
                    <a:pt x="631" y="532"/>
                    <a:pt x="631" y="531"/>
                  </a:cubicBezTo>
                  <a:cubicBezTo>
                    <a:pt x="631" y="525"/>
                    <a:pt x="630" y="519"/>
                    <a:pt x="629" y="514"/>
                  </a:cubicBezTo>
                  <a:cubicBezTo>
                    <a:pt x="625" y="494"/>
                    <a:pt x="618" y="474"/>
                    <a:pt x="609" y="454"/>
                  </a:cubicBezTo>
                  <a:cubicBezTo>
                    <a:pt x="607" y="449"/>
                    <a:pt x="604" y="444"/>
                    <a:pt x="602" y="440"/>
                  </a:cubicBezTo>
                  <a:cubicBezTo>
                    <a:pt x="600" y="435"/>
                    <a:pt x="598" y="431"/>
                    <a:pt x="596" y="427"/>
                  </a:cubicBezTo>
                  <a:cubicBezTo>
                    <a:pt x="594" y="422"/>
                    <a:pt x="592" y="417"/>
                    <a:pt x="590" y="412"/>
                  </a:cubicBezTo>
                  <a:cubicBezTo>
                    <a:pt x="582" y="394"/>
                    <a:pt x="575" y="373"/>
                    <a:pt x="568" y="348"/>
                  </a:cubicBezTo>
                  <a:cubicBezTo>
                    <a:pt x="565" y="339"/>
                    <a:pt x="564" y="330"/>
                    <a:pt x="563" y="322"/>
                  </a:cubicBezTo>
                  <a:cubicBezTo>
                    <a:pt x="561" y="307"/>
                    <a:pt x="562" y="295"/>
                    <a:pt x="565" y="285"/>
                  </a:cubicBezTo>
                  <a:cubicBezTo>
                    <a:pt x="566" y="282"/>
                    <a:pt x="566" y="279"/>
                    <a:pt x="567" y="276"/>
                  </a:cubicBezTo>
                  <a:cubicBezTo>
                    <a:pt x="571" y="262"/>
                    <a:pt x="578" y="248"/>
                    <a:pt x="588" y="236"/>
                  </a:cubicBezTo>
                  <a:cubicBezTo>
                    <a:pt x="594" y="228"/>
                    <a:pt x="602" y="223"/>
                    <a:pt x="612" y="220"/>
                  </a:cubicBezTo>
                  <a:cubicBezTo>
                    <a:pt x="614" y="219"/>
                    <a:pt x="615" y="219"/>
                    <a:pt x="617" y="218"/>
                  </a:cubicBezTo>
                  <a:cubicBezTo>
                    <a:pt x="618" y="218"/>
                    <a:pt x="620" y="217"/>
                    <a:pt x="621" y="217"/>
                  </a:cubicBezTo>
                  <a:cubicBezTo>
                    <a:pt x="622" y="217"/>
                    <a:pt x="622" y="217"/>
                    <a:pt x="622" y="217"/>
                  </a:cubicBezTo>
                  <a:cubicBezTo>
                    <a:pt x="624" y="216"/>
                    <a:pt x="626" y="215"/>
                    <a:pt x="628" y="215"/>
                  </a:cubicBezTo>
                  <a:cubicBezTo>
                    <a:pt x="630" y="214"/>
                    <a:pt x="631" y="212"/>
                    <a:pt x="632" y="210"/>
                  </a:cubicBezTo>
                  <a:cubicBezTo>
                    <a:pt x="633" y="208"/>
                    <a:pt x="632" y="206"/>
                    <a:pt x="631" y="204"/>
                  </a:cubicBezTo>
                  <a:cubicBezTo>
                    <a:pt x="629" y="200"/>
                    <a:pt x="627" y="198"/>
                    <a:pt x="623" y="197"/>
                  </a:cubicBezTo>
                  <a:cubicBezTo>
                    <a:pt x="619" y="195"/>
                    <a:pt x="615" y="194"/>
                    <a:pt x="611" y="194"/>
                  </a:cubicBezTo>
                  <a:cubicBezTo>
                    <a:pt x="609" y="194"/>
                    <a:pt x="609" y="194"/>
                    <a:pt x="609" y="194"/>
                  </a:cubicBezTo>
                  <a:cubicBezTo>
                    <a:pt x="609" y="194"/>
                    <a:pt x="609" y="194"/>
                    <a:pt x="609" y="194"/>
                  </a:cubicBezTo>
                  <a:cubicBezTo>
                    <a:pt x="606" y="194"/>
                    <a:pt x="604" y="195"/>
                    <a:pt x="602" y="195"/>
                  </a:cubicBezTo>
                  <a:cubicBezTo>
                    <a:pt x="598" y="195"/>
                    <a:pt x="594" y="196"/>
                    <a:pt x="590" y="197"/>
                  </a:cubicBezTo>
                  <a:cubicBezTo>
                    <a:pt x="581" y="199"/>
                    <a:pt x="569" y="203"/>
                    <a:pt x="559" y="211"/>
                  </a:cubicBezTo>
                  <a:cubicBezTo>
                    <a:pt x="548" y="220"/>
                    <a:pt x="540" y="229"/>
                    <a:pt x="535" y="240"/>
                  </a:cubicBezTo>
                  <a:cubicBezTo>
                    <a:pt x="532" y="247"/>
                    <a:pt x="529" y="254"/>
                    <a:pt x="527" y="261"/>
                  </a:cubicBezTo>
                  <a:cubicBezTo>
                    <a:pt x="526" y="266"/>
                    <a:pt x="525" y="271"/>
                    <a:pt x="525" y="276"/>
                  </a:cubicBezTo>
                  <a:cubicBezTo>
                    <a:pt x="525" y="278"/>
                    <a:pt x="525" y="280"/>
                    <a:pt x="524" y="282"/>
                  </a:cubicBezTo>
                  <a:cubicBezTo>
                    <a:pt x="524" y="285"/>
                    <a:pt x="523" y="289"/>
                    <a:pt x="523" y="293"/>
                  </a:cubicBezTo>
                  <a:cubicBezTo>
                    <a:pt x="523" y="296"/>
                    <a:pt x="523" y="298"/>
                    <a:pt x="523" y="301"/>
                  </a:cubicBezTo>
                  <a:cubicBezTo>
                    <a:pt x="523" y="303"/>
                    <a:pt x="523" y="303"/>
                    <a:pt x="523" y="303"/>
                  </a:cubicBezTo>
                  <a:cubicBezTo>
                    <a:pt x="523" y="315"/>
                    <a:pt x="524" y="325"/>
                    <a:pt x="526" y="335"/>
                  </a:cubicBezTo>
                  <a:cubicBezTo>
                    <a:pt x="529" y="353"/>
                    <a:pt x="533" y="371"/>
                    <a:pt x="539" y="388"/>
                  </a:cubicBezTo>
                  <a:cubicBezTo>
                    <a:pt x="542" y="398"/>
                    <a:pt x="545" y="408"/>
                    <a:pt x="549" y="419"/>
                  </a:cubicBezTo>
                  <a:cubicBezTo>
                    <a:pt x="552" y="427"/>
                    <a:pt x="555" y="436"/>
                    <a:pt x="558" y="445"/>
                  </a:cubicBezTo>
                  <a:cubicBezTo>
                    <a:pt x="559" y="450"/>
                    <a:pt x="559" y="450"/>
                    <a:pt x="559" y="450"/>
                  </a:cubicBezTo>
                  <a:cubicBezTo>
                    <a:pt x="562" y="458"/>
                    <a:pt x="565" y="467"/>
                    <a:pt x="567" y="476"/>
                  </a:cubicBezTo>
                  <a:cubicBezTo>
                    <a:pt x="573" y="498"/>
                    <a:pt x="575" y="515"/>
                    <a:pt x="574" y="531"/>
                  </a:cubicBezTo>
                  <a:cubicBezTo>
                    <a:pt x="574" y="536"/>
                    <a:pt x="574" y="536"/>
                    <a:pt x="574" y="536"/>
                  </a:cubicBezTo>
                  <a:cubicBezTo>
                    <a:pt x="574" y="539"/>
                    <a:pt x="574" y="543"/>
                    <a:pt x="574" y="546"/>
                  </a:cubicBezTo>
                  <a:cubicBezTo>
                    <a:pt x="574" y="553"/>
                    <a:pt x="573" y="559"/>
                    <a:pt x="570" y="566"/>
                  </a:cubicBezTo>
                  <a:cubicBezTo>
                    <a:pt x="565" y="579"/>
                    <a:pt x="558" y="588"/>
                    <a:pt x="549" y="594"/>
                  </a:cubicBezTo>
                  <a:cubicBezTo>
                    <a:pt x="543" y="598"/>
                    <a:pt x="538" y="600"/>
                    <a:pt x="533" y="601"/>
                  </a:cubicBezTo>
                  <a:cubicBezTo>
                    <a:pt x="533" y="601"/>
                    <a:pt x="533" y="601"/>
                    <a:pt x="533" y="601"/>
                  </a:cubicBezTo>
                  <a:cubicBezTo>
                    <a:pt x="533" y="600"/>
                    <a:pt x="533" y="600"/>
                    <a:pt x="533" y="600"/>
                  </a:cubicBezTo>
                  <a:cubicBezTo>
                    <a:pt x="533" y="599"/>
                    <a:pt x="533" y="598"/>
                    <a:pt x="533" y="597"/>
                  </a:cubicBezTo>
                  <a:cubicBezTo>
                    <a:pt x="538" y="581"/>
                    <a:pt x="540" y="569"/>
                    <a:pt x="541" y="557"/>
                  </a:cubicBezTo>
                  <a:cubicBezTo>
                    <a:pt x="541" y="556"/>
                    <a:pt x="541" y="556"/>
                    <a:pt x="541" y="555"/>
                  </a:cubicBezTo>
                  <a:cubicBezTo>
                    <a:pt x="542" y="548"/>
                    <a:pt x="542" y="541"/>
                    <a:pt x="542" y="534"/>
                  </a:cubicBezTo>
                  <a:cubicBezTo>
                    <a:pt x="542" y="531"/>
                    <a:pt x="541" y="529"/>
                    <a:pt x="541" y="526"/>
                  </a:cubicBezTo>
                  <a:cubicBezTo>
                    <a:pt x="541" y="522"/>
                    <a:pt x="540" y="518"/>
                    <a:pt x="540" y="514"/>
                  </a:cubicBezTo>
                  <a:cubicBezTo>
                    <a:pt x="540" y="513"/>
                    <a:pt x="540" y="512"/>
                    <a:pt x="540" y="510"/>
                  </a:cubicBezTo>
                  <a:cubicBezTo>
                    <a:pt x="540" y="509"/>
                    <a:pt x="540" y="509"/>
                    <a:pt x="540" y="509"/>
                  </a:cubicBezTo>
                  <a:cubicBezTo>
                    <a:pt x="540" y="507"/>
                    <a:pt x="540" y="506"/>
                    <a:pt x="540" y="504"/>
                  </a:cubicBezTo>
                  <a:cubicBezTo>
                    <a:pt x="539" y="499"/>
                    <a:pt x="539" y="499"/>
                    <a:pt x="539" y="499"/>
                  </a:cubicBezTo>
                  <a:cubicBezTo>
                    <a:pt x="538" y="492"/>
                    <a:pt x="537" y="484"/>
                    <a:pt x="536" y="477"/>
                  </a:cubicBezTo>
                  <a:cubicBezTo>
                    <a:pt x="533" y="461"/>
                    <a:pt x="527" y="445"/>
                    <a:pt x="520" y="429"/>
                  </a:cubicBezTo>
                  <a:cubicBezTo>
                    <a:pt x="513" y="416"/>
                    <a:pt x="505" y="404"/>
                    <a:pt x="498" y="393"/>
                  </a:cubicBezTo>
                  <a:cubicBezTo>
                    <a:pt x="491" y="384"/>
                    <a:pt x="483" y="375"/>
                    <a:pt x="476" y="366"/>
                  </a:cubicBezTo>
                  <a:cubicBezTo>
                    <a:pt x="474" y="365"/>
                    <a:pt x="474" y="365"/>
                    <a:pt x="474" y="365"/>
                  </a:cubicBezTo>
                  <a:cubicBezTo>
                    <a:pt x="474" y="364"/>
                    <a:pt x="473" y="364"/>
                    <a:pt x="473" y="363"/>
                  </a:cubicBezTo>
                  <a:cubicBezTo>
                    <a:pt x="470" y="360"/>
                    <a:pt x="470" y="360"/>
                    <a:pt x="470" y="360"/>
                  </a:cubicBezTo>
                  <a:cubicBezTo>
                    <a:pt x="467" y="358"/>
                    <a:pt x="465" y="356"/>
                    <a:pt x="462" y="353"/>
                  </a:cubicBezTo>
                  <a:cubicBezTo>
                    <a:pt x="459" y="351"/>
                    <a:pt x="459" y="351"/>
                    <a:pt x="459" y="351"/>
                  </a:cubicBezTo>
                  <a:cubicBezTo>
                    <a:pt x="455" y="348"/>
                    <a:pt x="451" y="344"/>
                    <a:pt x="447" y="341"/>
                  </a:cubicBezTo>
                  <a:cubicBezTo>
                    <a:pt x="439" y="334"/>
                    <a:pt x="432" y="329"/>
                    <a:pt x="426" y="324"/>
                  </a:cubicBezTo>
                  <a:cubicBezTo>
                    <a:pt x="417" y="317"/>
                    <a:pt x="407" y="309"/>
                    <a:pt x="396" y="302"/>
                  </a:cubicBezTo>
                  <a:cubicBezTo>
                    <a:pt x="391" y="297"/>
                    <a:pt x="385" y="293"/>
                    <a:pt x="379" y="289"/>
                  </a:cubicBezTo>
                  <a:cubicBezTo>
                    <a:pt x="375" y="286"/>
                    <a:pt x="370" y="283"/>
                    <a:pt x="365" y="280"/>
                  </a:cubicBezTo>
                  <a:cubicBezTo>
                    <a:pt x="355" y="272"/>
                    <a:pt x="347" y="265"/>
                    <a:pt x="340" y="258"/>
                  </a:cubicBezTo>
                  <a:cubicBezTo>
                    <a:pt x="332" y="250"/>
                    <a:pt x="326" y="241"/>
                    <a:pt x="322" y="232"/>
                  </a:cubicBezTo>
                  <a:cubicBezTo>
                    <a:pt x="321" y="228"/>
                    <a:pt x="320" y="225"/>
                    <a:pt x="319" y="222"/>
                  </a:cubicBezTo>
                  <a:cubicBezTo>
                    <a:pt x="319" y="218"/>
                    <a:pt x="320" y="215"/>
                    <a:pt x="323" y="213"/>
                  </a:cubicBezTo>
                  <a:cubicBezTo>
                    <a:pt x="332" y="207"/>
                    <a:pt x="339" y="200"/>
                    <a:pt x="346" y="193"/>
                  </a:cubicBezTo>
                  <a:cubicBezTo>
                    <a:pt x="356" y="181"/>
                    <a:pt x="363" y="169"/>
                    <a:pt x="369" y="156"/>
                  </a:cubicBezTo>
                  <a:cubicBezTo>
                    <a:pt x="374" y="144"/>
                    <a:pt x="377" y="131"/>
                    <a:pt x="378" y="117"/>
                  </a:cubicBezTo>
                  <a:cubicBezTo>
                    <a:pt x="379" y="108"/>
                    <a:pt x="378" y="97"/>
                    <a:pt x="375" y="86"/>
                  </a:cubicBezTo>
                  <a:cubicBezTo>
                    <a:pt x="372" y="73"/>
                    <a:pt x="367" y="62"/>
                    <a:pt x="359" y="52"/>
                  </a:cubicBezTo>
                  <a:cubicBezTo>
                    <a:pt x="355" y="46"/>
                    <a:pt x="351" y="42"/>
                    <a:pt x="346" y="37"/>
                  </a:cubicBezTo>
                  <a:cubicBezTo>
                    <a:pt x="338" y="29"/>
                    <a:pt x="328" y="23"/>
                    <a:pt x="316" y="19"/>
                  </a:cubicBezTo>
                  <a:cubicBezTo>
                    <a:pt x="307" y="16"/>
                    <a:pt x="298" y="14"/>
                    <a:pt x="286" y="13"/>
                  </a:cubicBezTo>
                  <a:cubicBezTo>
                    <a:pt x="281" y="12"/>
                    <a:pt x="278" y="12"/>
                    <a:pt x="274" y="13"/>
                  </a:cubicBezTo>
                  <a:cubicBezTo>
                    <a:pt x="273" y="13"/>
                    <a:pt x="271" y="14"/>
                    <a:pt x="269" y="14"/>
                  </a:cubicBezTo>
                  <a:cubicBezTo>
                    <a:pt x="262" y="14"/>
                    <a:pt x="254" y="16"/>
                    <a:pt x="248" y="18"/>
                  </a:cubicBezTo>
                  <a:cubicBezTo>
                    <a:pt x="237" y="21"/>
                    <a:pt x="227" y="25"/>
                    <a:pt x="219" y="31"/>
                  </a:cubicBezTo>
                  <a:cubicBezTo>
                    <a:pt x="218" y="31"/>
                    <a:pt x="216" y="31"/>
                    <a:pt x="215" y="30"/>
                  </a:cubicBezTo>
                  <a:cubicBezTo>
                    <a:pt x="210" y="26"/>
                    <a:pt x="206" y="22"/>
                    <a:pt x="202" y="19"/>
                  </a:cubicBezTo>
                  <a:cubicBezTo>
                    <a:pt x="189" y="9"/>
                    <a:pt x="173" y="3"/>
                    <a:pt x="157" y="1"/>
                  </a:cubicBezTo>
                  <a:cubicBezTo>
                    <a:pt x="148" y="0"/>
                    <a:pt x="139" y="1"/>
                    <a:pt x="131" y="2"/>
                  </a:cubicBezTo>
                  <a:cubicBezTo>
                    <a:pt x="115" y="6"/>
                    <a:pt x="102" y="13"/>
                    <a:pt x="90" y="23"/>
                  </a:cubicBezTo>
                  <a:cubicBezTo>
                    <a:pt x="81" y="32"/>
                    <a:pt x="73" y="42"/>
                    <a:pt x="68" y="55"/>
                  </a:cubicBezTo>
                  <a:cubicBezTo>
                    <a:pt x="66" y="60"/>
                    <a:pt x="64" y="67"/>
                    <a:pt x="63" y="74"/>
                  </a:cubicBezTo>
                  <a:cubicBezTo>
                    <a:pt x="63" y="76"/>
                    <a:pt x="63" y="77"/>
                    <a:pt x="63" y="79"/>
                  </a:cubicBezTo>
                  <a:cubicBezTo>
                    <a:pt x="62" y="84"/>
                    <a:pt x="61" y="89"/>
                    <a:pt x="62" y="95"/>
                  </a:cubicBezTo>
                  <a:cubicBezTo>
                    <a:pt x="63" y="96"/>
                    <a:pt x="63" y="98"/>
                    <a:pt x="63" y="99"/>
                  </a:cubicBezTo>
                  <a:cubicBezTo>
                    <a:pt x="63" y="101"/>
                    <a:pt x="63" y="102"/>
                    <a:pt x="63" y="104"/>
                  </a:cubicBezTo>
                  <a:cubicBezTo>
                    <a:pt x="67" y="125"/>
                    <a:pt x="76" y="143"/>
                    <a:pt x="91" y="157"/>
                  </a:cubicBezTo>
                  <a:cubicBezTo>
                    <a:pt x="92" y="159"/>
                    <a:pt x="93" y="160"/>
                    <a:pt x="94" y="161"/>
                  </a:cubicBezTo>
                  <a:cubicBezTo>
                    <a:pt x="95" y="161"/>
                    <a:pt x="96" y="162"/>
                    <a:pt x="97" y="163"/>
                  </a:cubicBezTo>
                  <a:cubicBezTo>
                    <a:pt x="97" y="163"/>
                    <a:pt x="97" y="163"/>
                    <a:pt x="97" y="163"/>
                  </a:cubicBezTo>
                  <a:cubicBezTo>
                    <a:pt x="98" y="164"/>
                    <a:pt x="98" y="164"/>
                    <a:pt x="98" y="164"/>
                  </a:cubicBezTo>
                  <a:cubicBezTo>
                    <a:pt x="98" y="165"/>
                    <a:pt x="98" y="165"/>
                    <a:pt x="98" y="166"/>
                  </a:cubicBezTo>
                  <a:cubicBezTo>
                    <a:pt x="97" y="167"/>
                    <a:pt x="96" y="168"/>
                    <a:pt x="95" y="169"/>
                  </a:cubicBezTo>
                  <a:cubicBezTo>
                    <a:pt x="93" y="171"/>
                    <a:pt x="90" y="174"/>
                    <a:pt x="88" y="176"/>
                  </a:cubicBezTo>
                  <a:cubicBezTo>
                    <a:pt x="83" y="180"/>
                    <a:pt x="79" y="185"/>
                    <a:pt x="74" y="190"/>
                  </a:cubicBezTo>
                  <a:cubicBezTo>
                    <a:pt x="70" y="194"/>
                    <a:pt x="66" y="198"/>
                    <a:pt x="62" y="201"/>
                  </a:cubicBezTo>
                  <a:cubicBezTo>
                    <a:pt x="59" y="204"/>
                    <a:pt x="55" y="207"/>
                    <a:pt x="52" y="210"/>
                  </a:cubicBezTo>
                  <a:cubicBezTo>
                    <a:pt x="52" y="211"/>
                    <a:pt x="51" y="211"/>
                    <a:pt x="51" y="211"/>
                  </a:cubicBezTo>
                  <a:cubicBezTo>
                    <a:pt x="40" y="220"/>
                    <a:pt x="26" y="231"/>
                    <a:pt x="11" y="239"/>
                  </a:cubicBezTo>
                  <a:cubicBezTo>
                    <a:pt x="10" y="239"/>
                    <a:pt x="9" y="240"/>
                    <a:pt x="7" y="241"/>
                  </a:cubicBezTo>
                  <a:cubicBezTo>
                    <a:pt x="6" y="242"/>
                    <a:pt x="6" y="242"/>
                    <a:pt x="6" y="242"/>
                  </a:cubicBezTo>
                  <a:cubicBezTo>
                    <a:pt x="1" y="245"/>
                    <a:pt x="0" y="250"/>
                    <a:pt x="1" y="257"/>
                  </a:cubicBezTo>
                  <a:cubicBezTo>
                    <a:pt x="2" y="258"/>
                    <a:pt x="2" y="260"/>
                    <a:pt x="3" y="262"/>
                  </a:cubicBezTo>
                  <a:cubicBezTo>
                    <a:pt x="6" y="268"/>
                    <a:pt x="9" y="274"/>
                    <a:pt x="13" y="280"/>
                  </a:cubicBezTo>
                  <a:cubicBezTo>
                    <a:pt x="17" y="285"/>
                    <a:pt x="22" y="290"/>
                    <a:pt x="28" y="295"/>
                  </a:cubicBezTo>
                  <a:cubicBezTo>
                    <a:pt x="36" y="301"/>
                    <a:pt x="45" y="306"/>
                    <a:pt x="55" y="310"/>
                  </a:cubicBezTo>
                  <a:cubicBezTo>
                    <a:pt x="59" y="312"/>
                    <a:pt x="63" y="313"/>
                    <a:pt x="67" y="314"/>
                  </a:cubicBezTo>
                  <a:cubicBezTo>
                    <a:pt x="75" y="315"/>
                    <a:pt x="83" y="316"/>
                    <a:pt x="91" y="317"/>
                  </a:cubicBezTo>
                  <a:cubicBezTo>
                    <a:pt x="95" y="317"/>
                    <a:pt x="99" y="318"/>
                    <a:pt x="103" y="318"/>
                  </a:cubicBezTo>
                  <a:cubicBezTo>
                    <a:pt x="110" y="319"/>
                    <a:pt x="117" y="320"/>
                    <a:pt x="124" y="322"/>
                  </a:cubicBezTo>
                  <a:cubicBezTo>
                    <a:pt x="134" y="325"/>
                    <a:pt x="141" y="330"/>
                    <a:pt x="147" y="336"/>
                  </a:cubicBezTo>
                  <a:cubicBezTo>
                    <a:pt x="155" y="346"/>
                    <a:pt x="162" y="357"/>
                    <a:pt x="168" y="370"/>
                  </a:cubicBezTo>
                  <a:cubicBezTo>
                    <a:pt x="168" y="371"/>
                    <a:pt x="169" y="373"/>
                    <a:pt x="168" y="374"/>
                  </a:cubicBezTo>
                  <a:cubicBezTo>
                    <a:pt x="168" y="374"/>
                    <a:pt x="168" y="374"/>
                    <a:pt x="165" y="374"/>
                  </a:cubicBezTo>
                  <a:cubicBezTo>
                    <a:pt x="163" y="374"/>
                    <a:pt x="161" y="374"/>
                    <a:pt x="159" y="374"/>
                  </a:cubicBezTo>
                  <a:cubicBezTo>
                    <a:pt x="158" y="374"/>
                    <a:pt x="157" y="374"/>
                    <a:pt x="156" y="374"/>
                  </a:cubicBezTo>
                  <a:cubicBezTo>
                    <a:pt x="151" y="374"/>
                    <a:pt x="145" y="376"/>
                    <a:pt x="137" y="379"/>
                  </a:cubicBezTo>
                  <a:cubicBezTo>
                    <a:pt x="136" y="379"/>
                    <a:pt x="134" y="380"/>
                    <a:pt x="133" y="381"/>
                  </a:cubicBezTo>
                  <a:cubicBezTo>
                    <a:pt x="127" y="386"/>
                    <a:pt x="121" y="392"/>
                    <a:pt x="119" y="401"/>
                  </a:cubicBezTo>
                  <a:cubicBezTo>
                    <a:pt x="119" y="404"/>
                    <a:pt x="118" y="407"/>
                    <a:pt x="119" y="410"/>
                  </a:cubicBezTo>
                  <a:cubicBezTo>
                    <a:pt x="120" y="417"/>
                    <a:pt x="124" y="423"/>
                    <a:pt x="129" y="428"/>
                  </a:cubicBezTo>
                  <a:cubicBezTo>
                    <a:pt x="135" y="434"/>
                    <a:pt x="142" y="439"/>
                    <a:pt x="149" y="442"/>
                  </a:cubicBezTo>
                  <a:cubicBezTo>
                    <a:pt x="157" y="445"/>
                    <a:pt x="168" y="449"/>
                    <a:pt x="180" y="450"/>
                  </a:cubicBezTo>
                  <a:cubicBezTo>
                    <a:pt x="183" y="451"/>
                    <a:pt x="185" y="451"/>
                    <a:pt x="188" y="452"/>
                  </a:cubicBezTo>
                  <a:cubicBezTo>
                    <a:pt x="191" y="452"/>
                    <a:pt x="191" y="452"/>
                    <a:pt x="191" y="452"/>
                  </a:cubicBezTo>
                  <a:cubicBezTo>
                    <a:pt x="191" y="452"/>
                    <a:pt x="192" y="453"/>
                    <a:pt x="192" y="453"/>
                  </a:cubicBezTo>
                  <a:cubicBezTo>
                    <a:pt x="192" y="454"/>
                    <a:pt x="192" y="454"/>
                    <a:pt x="192" y="455"/>
                  </a:cubicBezTo>
                  <a:cubicBezTo>
                    <a:pt x="192" y="455"/>
                    <a:pt x="192" y="455"/>
                    <a:pt x="192" y="455"/>
                  </a:cubicBezTo>
                  <a:cubicBezTo>
                    <a:pt x="192" y="457"/>
                    <a:pt x="191" y="458"/>
                    <a:pt x="191" y="459"/>
                  </a:cubicBezTo>
                  <a:cubicBezTo>
                    <a:pt x="191" y="462"/>
                    <a:pt x="190" y="465"/>
                    <a:pt x="190" y="467"/>
                  </a:cubicBezTo>
                  <a:cubicBezTo>
                    <a:pt x="189" y="483"/>
                    <a:pt x="190" y="496"/>
                    <a:pt x="192" y="509"/>
                  </a:cubicBezTo>
                  <a:cubicBezTo>
                    <a:pt x="196" y="529"/>
                    <a:pt x="202" y="547"/>
                    <a:pt x="212" y="562"/>
                  </a:cubicBezTo>
                  <a:cubicBezTo>
                    <a:pt x="218" y="573"/>
                    <a:pt x="225" y="583"/>
                    <a:pt x="233" y="590"/>
                  </a:cubicBezTo>
                  <a:cubicBezTo>
                    <a:pt x="239" y="596"/>
                    <a:pt x="246" y="601"/>
                    <a:pt x="253" y="605"/>
                  </a:cubicBezTo>
                  <a:cubicBezTo>
                    <a:pt x="254" y="606"/>
                    <a:pt x="254" y="607"/>
                    <a:pt x="255" y="608"/>
                  </a:cubicBezTo>
                  <a:cubicBezTo>
                    <a:pt x="255" y="608"/>
                    <a:pt x="254" y="608"/>
                    <a:pt x="254" y="608"/>
                  </a:cubicBezTo>
                  <a:cubicBezTo>
                    <a:pt x="243" y="610"/>
                    <a:pt x="234" y="613"/>
                    <a:pt x="226" y="616"/>
                  </a:cubicBezTo>
                  <a:cubicBezTo>
                    <a:pt x="218" y="619"/>
                    <a:pt x="212" y="622"/>
                    <a:pt x="206" y="626"/>
                  </a:cubicBezTo>
                  <a:cubicBezTo>
                    <a:pt x="200" y="630"/>
                    <a:pt x="196" y="635"/>
                    <a:pt x="194" y="640"/>
                  </a:cubicBezTo>
                  <a:cubicBezTo>
                    <a:pt x="193" y="644"/>
                    <a:pt x="193" y="648"/>
                    <a:pt x="194" y="652"/>
                  </a:cubicBezTo>
                  <a:cubicBezTo>
                    <a:pt x="196" y="655"/>
                    <a:pt x="197" y="658"/>
                    <a:pt x="200" y="660"/>
                  </a:cubicBezTo>
                  <a:cubicBezTo>
                    <a:pt x="203" y="663"/>
                    <a:pt x="206" y="665"/>
                    <a:pt x="209" y="667"/>
                  </a:cubicBezTo>
                  <a:cubicBezTo>
                    <a:pt x="215" y="671"/>
                    <a:pt x="222" y="673"/>
                    <a:pt x="230" y="675"/>
                  </a:cubicBezTo>
                  <a:cubicBezTo>
                    <a:pt x="231" y="676"/>
                    <a:pt x="232" y="676"/>
                    <a:pt x="233" y="676"/>
                  </a:cubicBezTo>
                  <a:cubicBezTo>
                    <a:pt x="229" y="678"/>
                    <a:pt x="226" y="680"/>
                    <a:pt x="223" y="682"/>
                  </a:cubicBezTo>
                  <a:cubicBezTo>
                    <a:pt x="216" y="687"/>
                    <a:pt x="216" y="687"/>
                    <a:pt x="216" y="687"/>
                  </a:cubicBezTo>
                  <a:cubicBezTo>
                    <a:pt x="213" y="688"/>
                    <a:pt x="211" y="691"/>
                    <a:pt x="208" y="693"/>
                  </a:cubicBezTo>
                  <a:cubicBezTo>
                    <a:pt x="205" y="697"/>
                    <a:pt x="203" y="701"/>
                    <a:pt x="202" y="707"/>
                  </a:cubicBezTo>
                  <a:cubicBezTo>
                    <a:pt x="202" y="708"/>
                    <a:pt x="202" y="709"/>
                    <a:pt x="202" y="710"/>
                  </a:cubicBezTo>
                  <a:cubicBezTo>
                    <a:pt x="203" y="715"/>
                    <a:pt x="204" y="718"/>
                    <a:pt x="207" y="721"/>
                  </a:cubicBezTo>
                  <a:cubicBezTo>
                    <a:pt x="209" y="723"/>
                    <a:pt x="211" y="726"/>
                    <a:pt x="215" y="728"/>
                  </a:cubicBezTo>
                  <a:cubicBezTo>
                    <a:pt x="219" y="730"/>
                    <a:pt x="224" y="733"/>
                    <a:pt x="229" y="735"/>
                  </a:cubicBezTo>
                  <a:cubicBezTo>
                    <a:pt x="242" y="738"/>
                    <a:pt x="253" y="740"/>
                    <a:pt x="264" y="741"/>
                  </a:cubicBezTo>
                  <a:cubicBezTo>
                    <a:pt x="268" y="741"/>
                    <a:pt x="273" y="741"/>
                    <a:pt x="277" y="741"/>
                  </a:cubicBezTo>
                  <a:cubicBezTo>
                    <a:pt x="282" y="741"/>
                    <a:pt x="287" y="741"/>
                    <a:pt x="291" y="741"/>
                  </a:cubicBezTo>
                  <a:cubicBezTo>
                    <a:pt x="294" y="741"/>
                    <a:pt x="297" y="741"/>
                    <a:pt x="301" y="741"/>
                  </a:cubicBezTo>
                  <a:cubicBezTo>
                    <a:pt x="302" y="741"/>
                    <a:pt x="304" y="740"/>
                    <a:pt x="306" y="740"/>
                  </a:cubicBezTo>
                  <a:cubicBezTo>
                    <a:pt x="307" y="740"/>
                    <a:pt x="307" y="740"/>
                    <a:pt x="307" y="740"/>
                  </a:cubicBezTo>
                  <a:cubicBezTo>
                    <a:pt x="309" y="740"/>
                    <a:pt x="310" y="740"/>
                    <a:pt x="312" y="740"/>
                  </a:cubicBezTo>
                  <a:cubicBezTo>
                    <a:pt x="314" y="740"/>
                    <a:pt x="315" y="739"/>
                    <a:pt x="317" y="739"/>
                  </a:cubicBezTo>
                  <a:cubicBezTo>
                    <a:pt x="318" y="739"/>
                    <a:pt x="319" y="739"/>
                    <a:pt x="319" y="739"/>
                  </a:cubicBezTo>
                  <a:cubicBezTo>
                    <a:pt x="321" y="739"/>
                    <a:pt x="322" y="739"/>
                    <a:pt x="323" y="739"/>
                  </a:cubicBezTo>
                  <a:cubicBezTo>
                    <a:pt x="326" y="738"/>
                    <a:pt x="328" y="738"/>
                    <a:pt x="331" y="738"/>
                  </a:cubicBezTo>
                  <a:cubicBezTo>
                    <a:pt x="339" y="737"/>
                    <a:pt x="347" y="735"/>
                    <a:pt x="354" y="734"/>
                  </a:cubicBezTo>
                  <a:cubicBezTo>
                    <a:pt x="374" y="730"/>
                    <a:pt x="392" y="725"/>
                    <a:pt x="409" y="719"/>
                  </a:cubicBezTo>
                  <a:cubicBezTo>
                    <a:pt x="426" y="713"/>
                    <a:pt x="441" y="706"/>
                    <a:pt x="455" y="698"/>
                  </a:cubicBezTo>
                  <a:cubicBezTo>
                    <a:pt x="472" y="687"/>
                    <a:pt x="485" y="676"/>
                    <a:pt x="496" y="663"/>
                  </a:cubicBezTo>
                  <a:cubicBezTo>
                    <a:pt x="496" y="662"/>
                    <a:pt x="497" y="662"/>
                    <a:pt x="498" y="663"/>
                  </a:cubicBezTo>
                  <a:cubicBezTo>
                    <a:pt x="504" y="666"/>
                    <a:pt x="511" y="667"/>
                    <a:pt x="521" y="668"/>
                  </a:cubicBezTo>
                  <a:cubicBezTo>
                    <a:pt x="524" y="668"/>
                    <a:pt x="526" y="668"/>
                    <a:pt x="528" y="668"/>
                  </a:cubicBezTo>
                  <a:cubicBezTo>
                    <a:pt x="530" y="668"/>
                    <a:pt x="531" y="668"/>
                    <a:pt x="533" y="668"/>
                  </a:cubicBezTo>
                  <a:cubicBezTo>
                    <a:pt x="541" y="668"/>
                    <a:pt x="550" y="667"/>
                    <a:pt x="559" y="664"/>
                  </a:cubicBezTo>
                  <a:cubicBezTo>
                    <a:pt x="566" y="662"/>
                    <a:pt x="576" y="659"/>
                    <a:pt x="585" y="653"/>
                  </a:cubicBezTo>
                  <a:cubicBezTo>
                    <a:pt x="593" y="646"/>
                    <a:pt x="600" y="640"/>
                    <a:pt x="605" y="633"/>
                  </a:cubicBezTo>
                  <a:cubicBezTo>
                    <a:pt x="613" y="621"/>
                    <a:pt x="619" y="610"/>
                    <a:pt x="624" y="598"/>
                  </a:cubicBezTo>
                  <a:cubicBezTo>
                    <a:pt x="628" y="585"/>
                    <a:pt x="631" y="572"/>
                    <a:pt x="632" y="557"/>
                  </a:cubicBezTo>
                  <a:cubicBezTo>
                    <a:pt x="633" y="550"/>
                    <a:pt x="633" y="542"/>
                    <a:pt x="631" y="534"/>
                  </a:cubicBezTo>
                  <a:close/>
                  <a:moveTo>
                    <a:pt x="622" y="557"/>
                  </a:moveTo>
                  <a:cubicBezTo>
                    <a:pt x="622" y="565"/>
                    <a:pt x="621" y="574"/>
                    <a:pt x="618" y="584"/>
                  </a:cubicBezTo>
                  <a:cubicBezTo>
                    <a:pt x="614" y="599"/>
                    <a:pt x="608" y="613"/>
                    <a:pt x="599" y="626"/>
                  </a:cubicBezTo>
                  <a:cubicBezTo>
                    <a:pt x="593" y="634"/>
                    <a:pt x="587" y="640"/>
                    <a:pt x="580" y="645"/>
                  </a:cubicBezTo>
                  <a:cubicBezTo>
                    <a:pt x="573" y="650"/>
                    <a:pt x="566" y="653"/>
                    <a:pt x="558" y="655"/>
                  </a:cubicBezTo>
                  <a:cubicBezTo>
                    <a:pt x="552" y="657"/>
                    <a:pt x="543" y="659"/>
                    <a:pt x="534" y="659"/>
                  </a:cubicBezTo>
                  <a:cubicBezTo>
                    <a:pt x="533" y="659"/>
                    <a:pt x="532" y="659"/>
                    <a:pt x="530" y="659"/>
                  </a:cubicBezTo>
                  <a:cubicBezTo>
                    <a:pt x="530" y="659"/>
                    <a:pt x="529" y="659"/>
                    <a:pt x="528" y="659"/>
                  </a:cubicBezTo>
                  <a:cubicBezTo>
                    <a:pt x="525" y="659"/>
                    <a:pt x="522" y="659"/>
                    <a:pt x="519" y="659"/>
                  </a:cubicBezTo>
                  <a:cubicBezTo>
                    <a:pt x="513" y="658"/>
                    <a:pt x="508" y="657"/>
                    <a:pt x="503" y="656"/>
                  </a:cubicBezTo>
                  <a:cubicBezTo>
                    <a:pt x="503" y="655"/>
                    <a:pt x="503" y="655"/>
                    <a:pt x="503" y="655"/>
                  </a:cubicBezTo>
                  <a:cubicBezTo>
                    <a:pt x="503" y="654"/>
                    <a:pt x="503" y="654"/>
                    <a:pt x="503" y="654"/>
                  </a:cubicBezTo>
                  <a:cubicBezTo>
                    <a:pt x="507" y="649"/>
                    <a:pt x="507" y="649"/>
                    <a:pt x="507" y="649"/>
                  </a:cubicBezTo>
                  <a:cubicBezTo>
                    <a:pt x="509" y="645"/>
                    <a:pt x="512" y="641"/>
                    <a:pt x="515" y="637"/>
                  </a:cubicBezTo>
                  <a:cubicBezTo>
                    <a:pt x="518" y="632"/>
                    <a:pt x="521" y="626"/>
                    <a:pt x="524" y="621"/>
                  </a:cubicBezTo>
                  <a:cubicBezTo>
                    <a:pt x="525" y="617"/>
                    <a:pt x="525" y="617"/>
                    <a:pt x="525" y="617"/>
                  </a:cubicBezTo>
                  <a:cubicBezTo>
                    <a:pt x="526" y="616"/>
                    <a:pt x="526" y="615"/>
                    <a:pt x="527" y="614"/>
                  </a:cubicBezTo>
                  <a:cubicBezTo>
                    <a:pt x="527" y="613"/>
                    <a:pt x="528" y="612"/>
                    <a:pt x="530" y="612"/>
                  </a:cubicBezTo>
                  <a:cubicBezTo>
                    <a:pt x="531" y="611"/>
                    <a:pt x="531" y="611"/>
                    <a:pt x="531" y="611"/>
                  </a:cubicBezTo>
                  <a:cubicBezTo>
                    <a:pt x="531" y="611"/>
                    <a:pt x="532" y="611"/>
                    <a:pt x="533" y="611"/>
                  </a:cubicBezTo>
                  <a:cubicBezTo>
                    <a:pt x="552" y="606"/>
                    <a:pt x="566" y="595"/>
                    <a:pt x="576" y="577"/>
                  </a:cubicBezTo>
                  <a:cubicBezTo>
                    <a:pt x="579" y="571"/>
                    <a:pt x="581" y="565"/>
                    <a:pt x="582" y="560"/>
                  </a:cubicBezTo>
                  <a:cubicBezTo>
                    <a:pt x="583" y="555"/>
                    <a:pt x="584" y="549"/>
                    <a:pt x="585" y="542"/>
                  </a:cubicBezTo>
                  <a:cubicBezTo>
                    <a:pt x="585" y="536"/>
                    <a:pt x="585" y="528"/>
                    <a:pt x="585" y="520"/>
                  </a:cubicBezTo>
                  <a:cubicBezTo>
                    <a:pt x="584" y="514"/>
                    <a:pt x="584" y="509"/>
                    <a:pt x="583" y="503"/>
                  </a:cubicBezTo>
                  <a:cubicBezTo>
                    <a:pt x="581" y="490"/>
                    <a:pt x="578" y="479"/>
                    <a:pt x="575" y="468"/>
                  </a:cubicBezTo>
                  <a:cubicBezTo>
                    <a:pt x="574" y="463"/>
                    <a:pt x="573" y="460"/>
                    <a:pt x="572" y="456"/>
                  </a:cubicBezTo>
                  <a:cubicBezTo>
                    <a:pt x="570" y="452"/>
                    <a:pt x="570" y="452"/>
                    <a:pt x="570" y="452"/>
                  </a:cubicBezTo>
                  <a:cubicBezTo>
                    <a:pt x="563" y="431"/>
                    <a:pt x="556" y="411"/>
                    <a:pt x="549" y="390"/>
                  </a:cubicBezTo>
                  <a:cubicBezTo>
                    <a:pt x="545" y="375"/>
                    <a:pt x="541" y="362"/>
                    <a:pt x="538" y="349"/>
                  </a:cubicBezTo>
                  <a:cubicBezTo>
                    <a:pt x="536" y="338"/>
                    <a:pt x="534" y="328"/>
                    <a:pt x="534" y="318"/>
                  </a:cubicBezTo>
                  <a:cubicBezTo>
                    <a:pt x="534" y="316"/>
                    <a:pt x="533" y="314"/>
                    <a:pt x="533" y="313"/>
                  </a:cubicBezTo>
                  <a:cubicBezTo>
                    <a:pt x="532" y="307"/>
                    <a:pt x="532" y="302"/>
                    <a:pt x="533" y="296"/>
                  </a:cubicBezTo>
                  <a:cubicBezTo>
                    <a:pt x="533" y="293"/>
                    <a:pt x="534" y="290"/>
                    <a:pt x="534" y="287"/>
                  </a:cubicBezTo>
                  <a:cubicBezTo>
                    <a:pt x="534" y="286"/>
                    <a:pt x="534" y="285"/>
                    <a:pt x="534" y="284"/>
                  </a:cubicBezTo>
                  <a:cubicBezTo>
                    <a:pt x="535" y="273"/>
                    <a:pt x="537" y="262"/>
                    <a:pt x="540" y="253"/>
                  </a:cubicBezTo>
                  <a:cubicBezTo>
                    <a:pt x="543" y="246"/>
                    <a:pt x="546" y="239"/>
                    <a:pt x="550" y="233"/>
                  </a:cubicBezTo>
                  <a:cubicBezTo>
                    <a:pt x="553" y="227"/>
                    <a:pt x="559" y="223"/>
                    <a:pt x="564" y="219"/>
                  </a:cubicBezTo>
                  <a:cubicBezTo>
                    <a:pt x="572" y="213"/>
                    <a:pt x="583" y="208"/>
                    <a:pt x="596" y="205"/>
                  </a:cubicBezTo>
                  <a:cubicBezTo>
                    <a:pt x="602" y="204"/>
                    <a:pt x="607" y="204"/>
                    <a:pt x="613" y="204"/>
                  </a:cubicBezTo>
                  <a:cubicBezTo>
                    <a:pt x="616" y="204"/>
                    <a:pt x="619" y="205"/>
                    <a:pt x="621" y="206"/>
                  </a:cubicBezTo>
                  <a:cubicBezTo>
                    <a:pt x="621" y="207"/>
                    <a:pt x="621" y="207"/>
                    <a:pt x="621" y="207"/>
                  </a:cubicBezTo>
                  <a:cubicBezTo>
                    <a:pt x="621" y="207"/>
                    <a:pt x="620" y="207"/>
                    <a:pt x="620" y="207"/>
                  </a:cubicBezTo>
                  <a:cubicBezTo>
                    <a:pt x="618" y="208"/>
                    <a:pt x="616" y="209"/>
                    <a:pt x="614" y="209"/>
                  </a:cubicBezTo>
                  <a:cubicBezTo>
                    <a:pt x="602" y="212"/>
                    <a:pt x="592" y="218"/>
                    <a:pt x="583" y="227"/>
                  </a:cubicBezTo>
                  <a:cubicBezTo>
                    <a:pt x="573" y="237"/>
                    <a:pt x="566" y="250"/>
                    <a:pt x="560" y="265"/>
                  </a:cubicBezTo>
                  <a:cubicBezTo>
                    <a:pt x="557" y="275"/>
                    <a:pt x="555" y="285"/>
                    <a:pt x="554" y="293"/>
                  </a:cubicBezTo>
                  <a:cubicBezTo>
                    <a:pt x="553" y="298"/>
                    <a:pt x="552" y="303"/>
                    <a:pt x="552" y="309"/>
                  </a:cubicBezTo>
                  <a:cubicBezTo>
                    <a:pt x="552" y="317"/>
                    <a:pt x="553" y="325"/>
                    <a:pt x="555" y="332"/>
                  </a:cubicBezTo>
                  <a:cubicBezTo>
                    <a:pt x="556" y="343"/>
                    <a:pt x="559" y="352"/>
                    <a:pt x="562" y="363"/>
                  </a:cubicBezTo>
                  <a:cubicBezTo>
                    <a:pt x="567" y="379"/>
                    <a:pt x="573" y="395"/>
                    <a:pt x="579" y="411"/>
                  </a:cubicBezTo>
                  <a:cubicBezTo>
                    <a:pt x="581" y="417"/>
                    <a:pt x="584" y="422"/>
                    <a:pt x="586" y="428"/>
                  </a:cubicBezTo>
                  <a:cubicBezTo>
                    <a:pt x="587" y="430"/>
                    <a:pt x="588" y="432"/>
                    <a:pt x="589" y="435"/>
                  </a:cubicBezTo>
                  <a:cubicBezTo>
                    <a:pt x="591" y="439"/>
                    <a:pt x="594" y="444"/>
                    <a:pt x="596" y="448"/>
                  </a:cubicBezTo>
                  <a:cubicBezTo>
                    <a:pt x="600" y="457"/>
                    <a:pt x="604" y="466"/>
                    <a:pt x="608" y="476"/>
                  </a:cubicBezTo>
                  <a:cubicBezTo>
                    <a:pt x="614" y="491"/>
                    <a:pt x="618" y="505"/>
                    <a:pt x="620" y="518"/>
                  </a:cubicBezTo>
                  <a:cubicBezTo>
                    <a:pt x="622" y="530"/>
                    <a:pt x="623" y="540"/>
                    <a:pt x="622" y="550"/>
                  </a:cubicBezTo>
                  <a:cubicBezTo>
                    <a:pt x="622" y="552"/>
                    <a:pt x="622" y="552"/>
                    <a:pt x="622" y="552"/>
                  </a:cubicBezTo>
                  <a:cubicBezTo>
                    <a:pt x="622" y="554"/>
                    <a:pt x="622" y="555"/>
                    <a:pt x="622" y="557"/>
                  </a:cubicBezTo>
                  <a:close/>
                  <a:moveTo>
                    <a:pt x="231" y="725"/>
                  </a:moveTo>
                  <a:cubicBezTo>
                    <a:pt x="232" y="724"/>
                    <a:pt x="232" y="724"/>
                    <a:pt x="232" y="724"/>
                  </a:cubicBezTo>
                  <a:cubicBezTo>
                    <a:pt x="235" y="720"/>
                    <a:pt x="240" y="715"/>
                    <a:pt x="245" y="711"/>
                  </a:cubicBezTo>
                  <a:cubicBezTo>
                    <a:pt x="249" y="709"/>
                    <a:pt x="253" y="706"/>
                    <a:pt x="258" y="705"/>
                  </a:cubicBezTo>
                  <a:cubicBezTo>
                    <a:pt x="260" y="705"/>
                    <a:pt x="261" y="704"/>
                    <a:pt x="263" y="703"/>
                  </a:cubicBezTo>
                  <a:cubicBezTo>
                    <a:pt x="264" y="703"/>
                    <a:pt x="265" y="702"/>
                    <a:pt x="265" y="701"/>
                  </a:cubicBezTo>
                  <a:cubicBezTo>
                    <a:pt x="265" y="699"/>
                    <a:pt x="264" y="698"/>
                    <a:pt x="263" y="698"/>
                  </a:cubicBezTo>
                  <a:cubicBezTo>
                    <a:pt x="262" y="697"/>
                    <a:pt x="260" y="697"/>
                    <a:pt x="260" y="697"/>
                  </a:cubicBezTo>
                  <a:cubicBezTo>
                    <a:pt x="259" y="697"/>
                    <a:pt x="258" y="697"/>
                    <a:pt x="258" y="697"/>
                  </a:cubicBezTo>
                  <a:cubicBezTo>
                    <a:pt x="251" y="697"/>
                    <a:pt x="244" y="700"/>
                    <a:pt x="240" y="702"/>
                  </a:cubicBezTo>
                  <a:cubicBezTo>
                    <a:pt x="234" y="706"/>
                    <a:pt x="229" y="710"/>
                    <a:pt x="224" y="715"/>
                  </a:cubicBezTo>
                  <a:cubicBezTo>
                    <a:pt x="223" y="716"/>
                    <a:pt x="223" y="716"/>
                    <a:pt x="223" y="716"/>
                  </a:cubicBezTo>
                  <a:cubicBezTo>
                    <a:pt x="222" y="717"/>
                    <a:pt x="221" y="718"/>
                    <a:pt x="220" y="720"/>
                  </a:cubicBezTo>
                  <a:cubicBezTo>
                    <a:pt x="220" y="720"/>
                    <a:pt x="220" y="720"/>
                    <a:pt x="219" y="719"/>
                  </a:cubicBezTo>
                  <a:cubicBezTo>
                    <a:pt x="217" y="718"/>
                    <a:pt x="215" y="716"/>
                    <a:pt x="213" y="713"/>
                  </a:cubicBezTo>
                  <a:cubicBezTo>
                    <a:pt x="211" y="710"/>
                    <a:pt x="211" y="707"/>
                    <a:pt x="212" y="704"/>
                  </a:cubicBezTo>
                  <a:cubicBezTo>
                    <a:pt x="213" y="703"/>
                    <a:pt x="214" y="702"/>
                    <a:pt x="215" y="700"/>
                  </a:cubicBezTo>
                  <a:cubicBezTo>
                    <a:pt x="219" y="696"/>
                    <a:pt x="223" y="693"/>
                    <a:pt x="228" y="690"/>
                  </a:cubicBezTo>
                  <a:cubicBezTo>
                    <a:pt x="236" y="686"/>
                    <a:pt x="242" y="683"/>
                    <a:pt x="248" y="681"/>
                  </a:cubicBezTo>
                  <a:cubicBezTo>
                    <a:pt x="250" y="680"/>
                    <a:pt x="253" y="679"/>
                    <a:pt x="255" y="678"/>
                  </a:cubicBezTo>
                  <a:cubicBezTo>
                    <a:pt x="259" y="677"/>
                    <a:pt x="262" y="676"/>
                    <a:pt x="266" y="675"/>
                  </a:cubicBezTo>
                  <a:cubicBezTo>
                    <a:pt x="269" y="674"/>
                    <a:pt x="273" y="673"/>
                    <a:pt x="276" y="672"/>
                  </a:cubicBezTo>
                  <a:cubicBezTo>
                    <a:pt x="283" y="671"/>
                    <a:pt x="290" y="669"/>
                    <a:pt x="297" y="669"/>
                  </a:cubicBezTo>
                  <a:cubicBezTo>
                    <a:pt x="300" y="669"/>
                    <a:pt x="303" y="668"/>
                    <a:pt x="305" y="667"/>
                  </a:cubicBezTo>
                  <a:cubicBezTo>
                    <a:pt x="306" y="666"/>
                    <a:pt x="307" y="665"/>
                    <a:pt x="307" y="663"/>
                  </a:cubicBezTo>
                  <a:cubicBezTo>
                    <a:pt x="307" y="662"/>
                    <a:pt x="306" y="661"/>
                    <a:pt x="305" y="661"/>
                  </a:cubicBezTo>
                  <a:cubicBezTo>
                    <a:pt x="302" y="659"/>
                    <a:pt x="299" y="659"/>
                    <a:pt x="295" y="660"/>
                  </a:cubicBezTo>
                  <a:cubicBezTo>
                    <a:pt x="292" y="660"/>
                    <a:pt x="289" y="661"/>
                    <a:pt x="284" y="660"/>
                  </a:cubicBezTo>
                  <a:cubicBezTo>
                    <a:pt x="283" y="660"/>
                    <a:pt x="282" y="660"/>
                    <a:pt x="282" y="659"/>
                  </a:cubicBezTo>
                  <a:cubicBezTo>
                    <a:pt x="281" y="657"/>
                    <a:pt x="280" y="656"/>
                    <a:pt x="280" y="654"/>
                  </a:cubicBezTo>
                  <a:cubicBezTo>
                    <a:pt x="275" y="642"/>
                    <a:pt x="273" y="631"/>
                    <a:pt x="273" y="620"/>
                  </a:cubicBezTo>
                  <a:cubicBezTo>
                    <a:pt x="273" y="619"/>
                    <a:pt x="273" y="617"/>
                    <a:pt x="273" y="615"/>
                  </a:cubicBezTo>
                  <a:cubicBezTo>
                    <a:pt x="273" y="601"/>
                    <a:pt x="276" y="588"/>
                    <a:pt x="283" y="571"/>
                  </a:cubicBezTo>
                  <a:cubicBezTo>
                    <a:pt x="288" y="560"/>
                    <a:pt x="295" y="549"/>
                    <a:pt x="304" y="539"/>
                  </a:cubicBezTo>
                  <a:cubicBezTo>
                    <a:pt x="313" y="528"/>
                    <a:pt x="324" y="520"/>
                    <a:pt x="338" y="513"/>
                  </a:cubicBezTo>
                  <a:cubicBezTo>
                    <a:pt x="348" y="507"/>
                    <a:pt x="360" y="503"/>
                    <a:pt x="372" y="500"/>
                  </a:cubicBezTo>
                  <a:cubicBezTo>
                    <a:pt x="376" y="499"/>
                    <a:pt x="379" y="499"/>
                    <a:pt x="383" y="498"/>
                  </a:cubicBezTo>
                  <a:cubicBezTo>
                    <a:pt x="384" y="498"/>
                    <a:pt x="386" y="498"/>
                    <a:pt x="388" y="498"/>
                  </a:cubicBezTo>
                  <a:cubicBezTo>
                    <a:pt x="389" y="498"/>
                    <a:pt x="390" y="497"/>
                    <a:pt x="391" y="497"/>
                  </a:cubicBezTo>
                  <a:cubicBezTo>
                    <a:pt x="392" y="496"/>
                    <a:pt x="393" y="495"/>
                    <a:pt x="393" y="495"/>
                  </a:cubicBezTo>
                  <a:cubicBezTo>
                    <a:pt x="394" y="494"/>
                    <a:pt x="393" y="494"/>
                    <a:pt x="393" y="493"/>
                  </a:cubicBezTo>
                  <a:cubicBezTo>
                    <a:pt x="393" y="492"/>
                    <a:pt x="392" y="491"/>
                    <a:pt x="391" y="491"/>
                  </a:cubicBezTo>
                  <a:cubicBezTo>
                    <a:pt x="391" y="491"/>
                    <a:pt x="391" y="491"/>
                    <a:pt x="391" y="491"/>
                  </a:cubicBezTo>
                  <a:cubicBezTo>
                    <a:pt x="390" y="491"/>
                    <a:pt x="390" y="491"/>
                    <a:pt x="389" y="491"/>
                  </a:cubicBezTo>
                  <a:cubicBezTo>
                    <a:pt x="384" y="490"/>
                    <a:pt x="379" y="490"/>
                    <a:pt x="375" y="491"/>
                  </a:cubicBezTo>
                  <a:cubicBezTo>
                    <a:pt x="354" y="494"/>
                    <a:pt x="335" y="502"/>
                    <a:pt x="319" y="513"/>
                  </a:cubicBezTo>
                  <a:cubicBezTo>
                    <a:pt x="301" y="526"/>
                    <a:pt x="287" y="543"/>
                    <a:pt x="277" y="562"/>
                  </a:cubicBezTo>
                  <a:cubicBezTo>
                    <a:pt x="272" y="572"/>
                    <a:pt x="268" y="584"/>
                    <a:pt x="265" y="598"/>
                  </a:cubicBezTo>
                  <a:cubicBezTo>
                    <a:pt x="265" y="598"/>
                    <a:pt x="265" y="599"/>
                    <a:pt x="265" y="599"/>
                  </a:cubicBezTo>
                  <a:cubicBezTo>
                    <a:pt x="264" y="599"/>
                    <a:pt x="264" y="600"/>
                    <a:pt x="264" y="600"/>
                  </a:cubicBezTo>
                  <a:cubicBezTo>
                    <a:pt x="264" y="601"/>
                    <a:pt x="264" y="601"/>
                    <a:pt x="264" y="601"/>
                  </a:cubicBezTo>
                  <a:cubicBezTo>
                    <a:pt x="263" y="601"/>
                    <a:pt x="263" y="601"/>
                    <a:pt x="263" y="601"/>
                  </a:cubicBezTo>
                  <a:cubicBezTo>
                    <a:pt x="262" y="600"/>
                    <a:pt x="261" y="600"/>
                    <a:pt x="261" y="599"/>
                  </a:cubicBezTo>
                  <a:cubicBezTo>
                    <a:pt x="258" y="598"/>
                    <a:pt x="256" y="596"/>
                    <a:pt x="253" y="595"/>
                  </a:cubicBezTo>
                  <a:cubicBezTo>
                    <a:pt x="237" y="583"/>
                    <a:pt x="225" y="567"/>
                    <a:pt x="216" y="550"/>
                  </a:cubicBezTo>
                  <a:cubicBezTo>
                    <a:pt x="211" y="540"/>
                    <a:pt x="207" y="531"/>
                    <a:pt x="205" y="521"/>
                  </a:cubicBezTo>
                  <a:cubicBezTo>
                    <a:pt x="203" y="513"/>
                    <a:pt x="200" y="504"/>
                    <a:pt x="200" y="495"/>
                  </a:cubicBezTo>
                  <a:cubicBezTo>
                    <a:pt x="200" y="493"/>
                    <a:pt x="200" y="491"/>
                    <a:pt x="200" y="490"/>
                  </a:cubicBezTo>
                  <a:cubicBezTo>
                    <a:pt x="199" y="483"/>
                    <a:pt x="199" y="477"/>
                    <a:pt x="200" y="470"/>
                  </a:cubicBezTo>
                  <a:cubicBezTo>
                    <a:pt x="200" y="468"/>
                    <a:pt x="200" y="466"/>
                    <a:pt x="200" y="464"/>
                  </a:cubicBezTo>
                  <a:cubicBezTo>
                    <a:pt x="200" y="464"/>
                    <a:pt x="200" y="463"/>
                    <a:pt x="200" y="462"/>
                  </a:cubicBezTo>
                  <a:cubicBezTo>
                    <a:pt x="200" y="459"/>
                    <a:pt x="201" y="457"/>
                    <a:pt x="201" y="455"/>
                  </a:cubicBezTo>
                  <a:cubicBezTo>
                    <a:pt x="201" y="454"/>
                    <a:pt x="202" y="454"/>
                    <a:pt x="202" y="453"/>
                  </a:cubicBezTo>
                  <a:cubicBezTo>
                    <a:pt x="203" y="453"/>
                    <a:pt x="205" y="453"/>
                    <a:pt x="207" y="453"/>
                  </a:cubicBezTo>
                  <a:cubicBezTo>
                    <a:pt x="209" y="453"/>
                    <a:pt x="212" y="453"/>
                    <a:pt x="214" y="453"/>
                  </a:cubicBezTo>
                  <a:cubicBezTo>
                    <a:pt x="219" y="453"/>
                    <a:pt x="225" y="453"/>
                    <a:pt x="230" y="453"/>
                  </a:cubicBezTo>
                  <a:cubicBezTo>
                    <a:pt x="246" y="452"/>
                    <a:pt x="261" y="449"/>
                    <a:pt x="274" y="444"/>
                  </a:cubicBezTo>
                  <a:cubicBezTo>
                    <a:pt x="290" y="438"/>
                    <a:pt x="304" y="430"/>
                    <a:pt x="318" y="418"/>
                  </a:cubicBezTo>
                  <a:cubicBezTo>
                    <a:pt x="326" y="412"/>
                    <a:pt x="333" y="405"/>
                    <a:pt x="339" y="398"/>
                  </a:cubicBezTo>
                  <a:cubicBezTo>
                    <a:pt x="340" y="397"/>
                    <a:pt x="341" y="397"/>
                    <a:pt x="341" y="396"/>
                  </a:cubicBezTo>
                  <a:cubicBezTo>
                    <a:pt x="342" y="396"/>
                    <a:pt x="342" y="396"/>
                    <a:pt x="342" y="396"/>
                  </a:cubicBezTo>
                  <a:cubicBezTo>
                    <a:pt x="343" y="394"/>
                    <a:pt x="343" y="392"/>
                    <a:pt x="341" y="391"/>
                  </a:cubicBezTo>
                  <a:cubicBezTo>
                    <a:pt x="340" y="389"/>
                    <a:pt x="338" y="388"/>
                    <a:pt x="336" y="390"/>
                  </a:cubicBezTo>
                  <a:cubicBezTo>
                    <a:pt x="335" y="390"/>
                    <a:pt x="334" y="391"/>
                    <a:pt x="333" y="391"/>
                  </a:cubicBezTo>
                  <a:cubicBezTo>
                    <a:pt x="332" y="392"/>
                    <a:pt x="331" y="394"/>
                    <a:pt x="330" y="395"/>
                  </a:cubicBezTo>
                  <a:cubicBezTo>
                    <a:pt x="329" y="396"/>
                    <a:pt x="328" y="397"/>
                    <a:pt x="327" y="398"/>
                  </a:cubicBezTo>
                  <a:cubicBezTo>
                    <a:pt x="318" y="406"/>
                    <a:pt x="309" y="414"/>
                    <a:pt x="298" y="421"/>
                  </a:cubicBezTo>
                  <a:cubicBezTo>
                    <a:pt x="283" y="431"/>
                    <a:pt x="269" y="437"/>
                    <a:pt x="254" y="440"/>
                  </a:cubicBezTo>
                  <a:cubicBezTo>
                    <a:pt x="248" y="441"/>
                    <a:pt x="241" y="443"/>
                    <a:pt x="234" y="443"/>
                  </a:cubicBezTo>
                  <a:cubicBezTo>
                    <a:pt x="231" y="443"/>
                    <a:pt x="227" y="443"/>
                    <a:pt x="224" y="443"/>
                  </a:cubicBezTo>
                  <a:cubicBezTo>
                    <a:pt x="216" y="443"/>
                    <a:pt x="208" y="443"/>
                    <a:pt x="200" y="443"/>
                  </a:cubicBezTo>
                  <a:cubicBezTo>
                    <a:pt x="183" y="443"/>
                    <a:pt x="167" y="439"/>
                    <a:pt x="151" y="432"/>
                  </a:cubicBezTo>
                  <a:cubicBezTo>
                    <a:pt x="149" y="431"/>
                    <a:pt x="148" y="430"/>
                    <a:pt x="146" y="429"/>
                  </a:cubicBezTo>
                  <a:cubicBezTo>
                    <a:pt x="148" y="429"/>
                    <a:pt x="148" y="429"/>
                    <a:pt x="148" y="429"/>
                  </a:cubicBezTo>
                  <a:cubicBezTo>
                    <a:pt x="153" y="429"/>
                    <a:pt x="157" y="429"/>
                    <a:pt x="162" y="429"/>
                  </a:cubicBezTo>
                  <a:cubicBezTo>
                    <a:pt x="163" y="429"/>
                    <a:pt x="164" y="429"/>
                    <a:pt x="166" y="428"/>
                  </a:cubicBezTo>
                  <a:cubicBezTo>
                    <a:pt x="167" y="428"/>
                    <a:pt x="167" y="426"/>
                    <a:pt x="167" y="425"/>
                  </a:cubicBezTo>
                  <a:cubicBezTo>
                    <a:pt x="167" y="424"/>
                    <a:pt x="166" y="423"/>
                    <a:pt x="165" y="423"/>
                  </a:cubicBezTo>
                  <a:cubicBezTo>
                    <a:pt x="163" y="422"/>
                    <a:pt x="159" y="421"/>
                    <a:pt x="156" y="421"/>
                  </a:cubicBezTo>
                  <a:cubicBezTo>
                    <a:pt x="148" y="419"/>
                    <a:pt x="141" y="417"/>
                    <a:pt x="134" y="414"/>
                  </a:cubicBezTo>
                  <a:cubicBezTo>
                    <a:pt x="133" y="413"/>
                    <a:pt x="132" y="413"/>
                    <a:pt x="131" y="412"/>
                  </a:cubicBezTo>
                  <a:cubicBezTo>
                    <a:pt x="130" y="411"/>
                    <a:pt x="129" y="409"/>
                    <a:pt x="129" y="408"/>
                  </a:cubicBezTo>
                  <a:cubicBezTo>
                    <a:pt x="129" y="404"/>
                    <a:pt x="128" y="401"/>
                    <a:pt x="131" y="398"/>
                  </a:cubicBezTo>
                  <a:cubicBezTo>
                    <a:pt x="131" y="397"/>
                    <a:pt x="132" y="397"/>
                    <a:pt x="132" y="397"/>
                  </a:cubicBezTo>
                  <a:cubicBezTo>
                    <a:pt x="133" y="398"/>
                    <a:pt x="133" y="398"/>
                    <a:pt x="133" y="398"/>
                  </a:cubicBezTo>
                  <a:cubicBezTo>
                    <a:pt x="136" y="399"/>
                    <a:pt x="139" y="400"/>
                    <a:pt x="142" y="401"/>
                  </a:cubicBezTo>
                  <a:cubicBezTo>
                    <a:pt x="149" y="404"/>
                    <a:pt x="156" y="406"/>
                    <a:pt x="163" y="406"/>
                  </a:cubicBezTo>
                  <a:cubicBezTo>
                    <a:pt x="163" y="406"/>
                    <a:pt x="163" y="406"/>
                    <a:pt x="163" y="406"/>
                  </a:cubicBezTo>
                  <a:cubicBezTo>
                    <a:pt x="164" y="406"/>
                    <a:pt x="164" y="406"/>
                    <a:pt x="165" y="406"/>
                  </a:cubicBezTo>
                  <a:cubicBezTo>
                    <a:pt x="166" y="406"/>
                    <a:pt x="167" y="406"/>
                    <a:pt x="168" y="406"/>
                  </a:cubicBezTo>
                  <a:cubicBezTo>
                    <a:pt x="170" y="406"/>
                    <a:pt x="171" y="404"/>
                    <a:pt x="171" y="403"/>
                  </a:cubicBezTo>
                  <a:cubicBezTo>
                    <a:pt x="172" y="402"/>
                    <a:pt x="171" y="400"/>
                    <a:pt x="170" y="399"/>
                  </a:cubicBezTo>
                  <a:cubicBezTo>
                    <a:pt x="167" y="398"/>
                    <a:pt x="164" y="397"/>
                    <a:pt x="161" y="397"/>
                  </a:cubicBezTo>
                  <a:cubicBezTo>
                    <a:pt x="154" y="395"/>
                    <a:pt x="147" y="392"/>
                    <a:pt x="140" y="388"/>
                  </a:cubicBezTo>
                  <a:cubicBezTo>
                    <a:pt x="140" y="388"/>
                    <a:pt x="140" y="388"/>
                    <a:pt x="140" y="388"/>
                  </a:cubicBezTo>
                  <a:cubicBezTo>
                    <a:pt x="140" y="388"/>
                    <a:pt x="140" y="388"/>
                    <a:pt x="140" y="388"/>
                  </a:cubicBezTo>
                  <a:cubicBezTo>
                    <a:pt x="141" y="387"/>
                    <a:pt x="141" y="387"/>
                    <a:pt x="141" y="387"/>
                  </a:cubicBezTo>
                  <a:cubicBezTo>
                    <a:pt x="143" y="387"/>
                    <a:pt x="144" y="386"/>
                    <a:pt x="146" y="386"/>
                  </a:cubicBezTo>
                  <a:cubicBezTo>
                    <a:pt x="157" y="383"/>
                    <a:pt x="166" y="383"/>
                    <a:pt x="174" y="384"/>
                  </a:cubicBezTo>
                  <a:cubicBezTo>
                    <a:pt x="176" y="384"/>
                    <a:pt x="178" y="385"/>
                    <a:pt x="179" y="385"/>
                  </a:cubicBezTo>
                  <a:cubicBezTo>
                    <a:pt x="184" y="385"/>
                    <a:pt x="184" y="385"/>
                    <a:pt x="184" y="385"/>
                  </a:cubicBezTo>
                  <a:cubicBezTo>
                    <a:pt x="186" y="385"/>
                    <a:pt x="189" y="386"/>
                    <a:pt x="191" y="386"/>
                  </a:cubicBezTo>
                  <a:cubicBezTo>
                    <a:pt x="193" y="386"/>
                    <a:pt x="193" y="386"/>
                    <a:pt x="193" y="386"/>
                  </a:cubicBezTo>
                  <a:cubicBezTo>
                    <a:pt x="197" y="386"/>
                    <a:pt x="200" y="386"/>
                    <a:pt x="203" y="386"/>
                  </a:cubicBezTo>
                  <a:cubicBezTo>
                    <a:pt x="206" y="386"/>
                    <a:pt x="206" y="386"/>
                    <a:pt x="206" y="386"/>
                  </a:cubicBezTo>
                  <a:cubicBezTo>
                    <a:pt x="213" y="385"/>
                    <a:pt x="221" y="384"/>
                    <a:pt x="228" y="383"/>
                  </a:cubicBezTo>
                  <a:cubicBezTo>
                    <a:pt x="230" y="382"/>
                    <a:pt x="230" y="382"/>
                    <a:pt x="230" y="382"/>
                  </a:cubicBezTo>
                  <a:cubicBezTo>
                    <a:pt x="234" y="381"/>
                    <a:pt x="238" y="380"/>
                    <a:pt x="242" y="379"/>
                  </a:cubicBezTo>
                  <a:cubicBezTo>
                    <a:pt x="250" y="376"/>
                    <a:pt x="257" y="373"/>
                    <a:pt x="264" y="369"/>
                  </a:cubicBezTo>
                  <a:cubicBezTo>
                    <a:pt x="274" y="363"/>
                    <a:pt x="282" y="356"/>
                    <a:pt x="288" y="348"/>
                  </a:cubicBezTo>
                  <a:cubicBezTo>
                    <a:pt x="290" y="345"/>
                    <a:pt x="290" y="345"/>
                    <a:pt x="290" y="345"/>
                  </a:cubicBezTo>
                  <a:cubicBezTo>
                    <a:pt x="294" y="341"/>
                    <a:pt x="297" y="337"/>
                    <a:pt x="300" y="332"/>
                  </a:cubicBezTo>
                  <a:cubicBezTo>
                    <a:pt x="302" y="330"/>
                    <a:pt x="302" y="328"/>
                    <a:pt x="303" y="326"/>
                  </a:cubicBezTo>
                  <a:cubicBezTo>
                    <a:pt x="304" y="325"/>
                    <a:pt x="303" y="324"/>
                    <a:pt x="303" y="323"/>
                  </a:cubicBezTo>
                  <a:cubicBezTo>
                    <a:pt x="303" y="322"/>
                    <a:pt x="302" y="322"/>
                    <a:pt x="301" y="321"/>
                  </a:cubicBezTo>
                  <a:cubicBezTo>
                    <a:pt x="300" y="321"/>
                    <a:pt x="299" y="321"/>
                    <a:pt x="298" y="321"/>
                  </a:cubicBezTo>
                  <a:cubicBezTo>
                    <a:pt x="297" y="322"/>
                    <a:pt x="296" y="322"/>
                    <a:pt x="296" y="323"/>
                  </a:cubicBezTo>
                  <a:cubicBezTo>
                    <a:pt x="295" y="325"/>
                    <a:pt x="294" y="326"/>
                    <a:pt x="293" y="328"/>
                  </a:cubicBezTo>
                  <a:cubicBezTo>
                    <a:pt x="292" y="329"/>
                    <a:pt x="291" y="330"/>
                    <a:pt x="290" y="331"/>
                  </a:cubicBezTo>
                  <a:cubicBezTo>
                    <a:pt x="285" y="338"/>
                    <a:pt x="280" y="344"/>
                    <a:pt x="274" y="349"/>
                  </a:cubicBezTo>
                  <a:cubicBezTo>
                    <a:pt x="263" y="360"/>
                    <a:pt x="251" y="367"/>
                    <a:pt x="235" y="371"/>
                  </a:cubicBezTo>
                  <a:cubicBezTo>
                    <a:pt x="229" y="373"/>
                    <a:pt x="223" y="374"/>
                    <a:pt x="218" y="375"/>
                  </a:cubicBezTo>
                  <a:cubicBezTo>
                    <a:pt x="215" y="375"/>
                    <a:pt x="213" y="375"/>
                    <a:pt x="211" y="376"/>
                  </a:cubicBezTo>
                  <a:cubicBezTo>
                    <a:pt x="211" y="376"/>
                    <a:pt x="210" y="376"/>
                    <a:pt x="209" y="376"/>
                  </a:cubicBezTo>
                  <a:cubicBezTo>
                    <a:pt x="201" y="376"/>
                    <a:pt x="192" y="376"/>
                    <a:pt x="184" y="376"/>
                  </a:cubicBezTo>
                  <a:cubicBezTo>
                    <a:pt x="182" y="376"/>
                    <a:pt x="180" y="375"/>
                    <a:pt x="180" y="373"/>
                  </a:cubicBezTo>
                  <a:cubicBezTo>
                    <a:pt x="179" y="372"/>
                    <a:pt x="178" y="370"/>
                    <a:pt x="178" y="368"/>
                  </a:cubicBezTo>
                  <a:cubicBezTo>
                    <a:pt x="177" y="367"/>
                    <a:pt x="176" y="365"/>
                    <a:pt x="175" y="363"/>
                  </a:cubicBezTo>
                  <a:cubicBezTo>
                    <a:pt x="172" y="354"/>
                    <a:pt x="167" y="345"/>
                    <a:pt x="160" y="336"/>
                  </a:cubicBezTo>
                  <a:cubicBezTo>
                    <a:pt x="155" y="330"/>
                    <a:pt x="150" y="325"/>
                    <a:pt x="144" y="321"/>
                  </a:cubicBezTo>
                  <a:cubicBezTo>
                    <a:pt x="138" y="316"/>
                    <a:pt x="130" y="313"/>
                    <a:pt x="120" y="311"/>
                  </a:cubicBezTo>
                  <a:cubicBezTo>
                    <a:pt x="112" y="310"/>
                    <a:pt x="103" y="308"/>
                    <a:pt x="94" y="307"/>
                  </a:cubicBezTo>
                  <a:cubicBezTo>
                    <a:pt x="87" y="307"/>
                    <a:pt x="79" y="306"/>
                    <a:pt x="72" y="305"/>
                  </a:cubicBezTo>
                  <a:cubicBezTo>
                    <a:pt x="70" y="304"/>
                    <a:pt x="70" y="304"/>
                    <a:pt x="70" y="304"/>
                  </a:cubicBezTo>
                  <a:cubicBezTo>
                    <a:pt x="66" y="304"/>
                    <a:pt x="63" y="303"/>
                    <a:pt x="60" y="301"/>
                  </a:cubicBezTo>
                  <a:cubicBezTo>
                    <a:pt x="60" y="301"/>
                    <a:pt x="60" y="301"/>
                    <a:pt x="60" y="301"/>
                  </a:cubicBezTo>
                  <a:cubicBezTo>
                    <a:pt x="60" y="301"/>
                    <a:pt x="60" y="301"/>
                    <a:pt x="60" y="301"/>
                  </a:cubicBezTo>
                  <a:cubicBezTo>
                    <a:pt x="61" y="300"/>
                    <a:pt x="61" y="300"/>
                    <a:pt x="61" y="300"/>
                  </a:cubicBezTo>
                  <a:cubicBezTo>
                    <a:pt x="62" y="299"/>
                    <a:pt x="63" y="298"/>
                    <a:pt x="64" y="298"/>
                  </a:cubicBezTo>
                  <a:cubicBezTo>
                    <a:pt x="66" y="296"/>
                    <a:pt x="68" y="295"/>
                    <a:pt x="70" y="294"/>
                  </a:cubicBezTo>
                  <a:cubicBezTo>
                    <a:pt x="78" y="288"/>
                    <a:pt x="83" y="280"/>
                    <a:pt x="85" y="269"/>
                  </a:cubicBezTo>
                  <a:cubicBezTo>
                    <a:pt x="86" y="268"/>
                    <a:pt x="86" y="267"/>
                    <a:pt x="86" y="266"/>
                  </a:cubicBezTo>
                  <a:cubicBezTo>
                    <a:pt x="86" y="265"/>
                    <a:pt x="85" y="263"/>
                    <a:pt x="84" y="262"/>
                  </a:cubicBezTo>
                  <a:cubicBezTo>
                    <a:pt x="83" y="261"/>
                    <a:pt x="82" y="260"/>
                    <a:pt x="80" y="261"/>
                  </a:cubicBezTo>
                  <a:cubicBezTo>
                    <a:pt x="79" y="261"/>
                    <a:pt x="79" y="261"/>
                    <a:pt x="78" y="262"/>
                  </a:cubicBezTo>
                  <a:cubicBezTo>
                    <a:pt x="77" y="263"/>
                    <a:pt x="76" y="265"/>
                    <a:pt x="75" y="267"/>
                  </a:cubicBezTo>
                  <a:cubicBezTo>
                    <a:pt x="75" y="267"/>
                    <a:pt x="75" y="267"/>
                    <a:pt x="75" y="267"/>
                  </a:cubicBezTo>
                  <a:cubicBezTo>
                    <a:pt x="70" y="276"/>
                    <a:pt x="63" y="284"/>
                    <a:pt x="54" y="289"/>
                  </a:cubicBezTo>
                  <a:cubicBezTo>
                    <a:pt x="52" y="291"/>
                    <a:pt x="49" y="292"/>
                    <a:pt x="46" y="293"/>
                  </a:cubicBezTo>
                  <a:cubicBezTo>
                    <a:pt x="45" y="294"/>
                    <a:pt x="43" y="294"/>
                    <a:pt x="42" y="293"/>
                  </a:cubicBezTo>
                  <a:cubicBezTo>
                    <a:pt x="35" y="289"/>
                    <a:pt x="29" y="284"/>
                    <a:pt x="25" y="278"/>
                  </a:cubicBezTo>
                  <a:cubicBezTo>
                    <a:pt x="25" y="277"/>
                    <a:pt x="25" y="277"/>
                    <a:pt x="25" y="277"/>
                  </a:cubicBezTo>
                  <a:cubicBezTo>
                    <a:pt x="26" y="276"/>
                    <a:pt x="28" y="274"/>
                    <a:pt x="30" y="273"/>
                  </a:cubicBezTo>
                  <a:cubicBezTo>
                    <a:pt x="35" y="268"/>
                    <a:pt x="38" y="261"/>
                    <a:pt x="40" y="254"/>
                  </a:cubicBezTo>
                  <a:cubicBezTo>
                    <a:pt x="41" y="251"/>
                    <a:pt x="41" y="248"/>
                    <a:pt x="41" y="245"/>
                  </a:cubicBezTo>
                  <a:cubicBezTo>
                    <a:pt x="40" y="241"/>
                    <a:pt x="39" y="238"/>
                    <a:pt x="39" y="235"/>
                  </a:cubicBezTo>
                  <a:cubicBezTo>
                    <a:pt x="38" y="233"/>
                    <a:pt x="39" y="232"/>
                    <a:pt x="40" y="231"/>
                  </a:cubicBezTo>
                  <a:cubicBezTo>
                    <a:pt x="42" y="230"/>
                    <a:pt x="42" y="230"/>
                    <a:pt x="42" y="230"/>
                  </a:cubicBezTo>
                  <a:cubicBezTo>
                    <a:pt x="45" y="228"/>
                    <a:pt x="47" y="226"/>
                    <a:pt x="50" y="224"/>
                  </a:cubicBezTo>
                  <a:cubicBezTo>
                    <a:pt x="59" y="217"/>
                    <a:pt x="66" y="211"/>
                    <a:pt x="72" y="205"/>
                  </a:cubicBezTo>
                  <a:cubicBezTo>
                    <a:pt x="76" y="201"/>
                    <a:pt x="76" y="201"/>
                    <a:pt x="76" y="201"/>
                  </a:cubicBezTo>
                  <a:cubicBezTo>
                    <a:pt x="84" y="192"/>
                    <a:pt x="94" y="183"/>
                    <a:pt x="103" y="175"/>
                  </a:cubicBezTo>
                  <a:cubicBezTo>
                    <a:pt x="109" y="168"/>
                    <a:pt x="117" y="162"/>
                    <a:pt x="125" y="156"/>
                  </a:cubicBezTo>
                  <a:cubicBezTo>
                    <a:pt x="127" y="154"/>
                    <a:pt x="129" y="152"/>
                    <a:pt x="132" y="151"/>
                  </a:cubicBezTo>
                  <a:cubicBezTo>
                    <a:pt x="133" y="150"/>
                    <a:pt x="133" y="150"/>
                    <a:pt x="133" y="150"/>
                  </a:cubicBezTo>
                  <a:cubicBezTo>
                    <a:pt x="141" y="145"/>
                    <a:pt x="149" y="141"/>
                    <a:pt x="157" y="137"/>
                  </a:cubicBezTo>
                  <a:cubicBezTo>
                    <a:pt x="158" y="136"/>
                    <a:pt x="160" y="135"/>
                    <a:pt x="161" y="135"/>
                  </a:cubicBezTo>
                  <a:cubicBezTo>
                    <a:pt x="162" y="134"/>
                    <a:pt x="162" y="134"/>
                    <a:pt x="162" y="134"/>
                  </a:cubicBezTo>
                  <a:cubicBezTo>
                    <a:pt x="164" y="133"/>
                    <a:pt x="165" y="132"/>
                    <a:pt x="165" y="130"/>
                  </a:cubicBezTo>
                  <a:cubicBezTo>
                    <a:pt x="166" y="128"/>
                    <a:pt x="166" y="128"/>
                    <a:pt x="166" y="128"/>
                  </a:cubicBezTo>
                  <a:cubicBezTo>
                    <a:pt x="166" y="126"/>
                    <a:pt x="166" y="125"/>
                    <a:pt x="167" y="123"/>
                  </a:cubicBezTo>
                  <a:cubicBezTo>
                    <a:pt x="168" y="112"/>
                    <a:pt x="172" y="101"/>
                    <a:pt x="178" y="88"/>
                  </a:cubicBezTo>
                  <a:cubicBezTo>
                    <a:pt x="184" y="76"/>
                    <a:pt x="192" y="65"/>
                    <a:pt x="202" y="56"/>
                  </a:cubicBezTo>
                  <a:cubicBezTo>
                    <a:pt x="214" y="44"/>
                    <a:pt x="228" y="35"/>
                    <a:pt x="244" y="29"/>
                  </a:cubicBezTo>
                  <a:cubicBezTo>
                    <a:pt x="256" y="25"/>
                    <a:pt x="269" y="22"/>
                    <a:pt x="282" y="23"/>
                  </a:cubicBezTo>
                  <a:cubicBezTo>
                    <a:pt x="296" y="23"/>
                    <a:pt x="308" y="26"/>
                    <a:pt x="321" y="31"/>
                  </a:cubicBezTo>
                  <a:cubicBezTo>
                    <a:pt x="324" y="33"/>
                    <a:pt x="326" y="34"/>
                    <a:pt x="328" y="36"/>
                  </a:cubicBezTo>
                  <a:cubicBezTo>
                    <a:pt x="330" y="37"/>
                    <a:pt x="331" y="38"/>
                    <a:pt x="332" y="38"/>
                  </a:cubicBezTo>
                  <a:cubicBezTo>
                    <a:pt x="332" y="39"/>
                    <a:pt x="331" y="39"/>
                    <a:pt x="328" y="41"/>
                  </a:cubicBezTo>
                  <a:cubicBezTo>
                    <a:pt x="321" y="45"/>
                    <a:pt x="314" y="49"/>
                    <a:pt x="306" y="56"/>
                  </a:cubicBezTo>
                  <a:cubicBezTo>
                    <a:pt x="297" y="63"/>
                    <a:pt x="289" y="72"/>
                    <a:pt x="281" y="84"/>
                  </a:cubicBezTo>
                  <a:cubicBezTo>
                    <a:pt x="271" y="97"/>
                    <a:pt x="265" y="113"/>
                    <a:pt x="263" y="130"/>
                  </a:cubicBezTo>
                  <a:cubicBezTo>
                    <a:pt x="262" y="131"/>
                    <a:pt x="262" y="131"/>
                    <a:pt x="262" y="131"/>
                  </a:cubicBezTo>
                  <a:cubicBezTo>
                    <a:pt x="262" y="135"/>
                    <a:pt x="262" y="138"/>
                    <a:pt x="262" y="142"/>
                  </a:cubicBezTo>
                  <a:cubicBezTo>
                    <a:pt x="262" y="158"/>
                    <a:pt x="266" y="172"/>
                    <a:pt x="274" y="184"/>
                  </a:cubicBezTo>
                  <a:cubicBezTo>
                    <a:pt x="282" y="196"/>
                    <a:pt x="292" y="206"/>
                    <a:pt x="305" y="213"/>
                  </a:cubicBezTo>
                  <a:cubicBezTo>
                    <a:pt x="306" y="214"/>
                    <a:pt x="306" y="214"/>
                    <a:pt x="306" y="214"/>
                  </a:cubicBezTo>
                  <a:cubicBezTo>
                    <a:pt x="306" y="214"/>
                    <a:pt x="307" y="214"/>
                    <a:pt x="308" y="215"/>
                  </a:cubicBezTo>
                  <a:cubicBezTo>
                    <a:pt x="309" y="215"/>
                    <a:pt x="309" y="216"/>
                    <a:pt x="309" y="217"/>
                  </a:cubicBezTo>
                  <a:cubicBezTo>
                    <a:pt x="309" y="220"/>
                    <a:pt x="310" y="224"/>
                    <a:pt x="311" y="227"/>
                  </a:cubicBezTo>
                  <a:cubicBezTo>
                    <a:pt x="312" y="233"/>
                    <a:pt x="314" y="238"/>
                    <a:pt x="317" y="243"/>
                  </a:cubicBezTo>
                  <a:cubicBezTo>
                    <a:pt x="320" y="249"/>
                    <a:pt x="325" y="255"/>
                    <a:pt x="329" y="260"/>
                  </a:cubicBezTo>
                  <a:cubicBezTo>
                    <a:pt x="330" y="262"/>
                    <a:pt x="331" y="263"/>
                    <a:pt x="333" y="265"/>
                  </a:cubicBezTo>
                  <a:cubicBezTo>
                    <a:pt x="333" y="266"/>
                    <a:pt x="334" y="266"/>
                    <a:pt x="334" y="266"/>
                  </a:cubicBezTo>
                  <a:cubicBezTo>
                    <a:pt x="339" y="271"/>
                    <a:pt x="344" y="275"/>
                    <a:pt x="349" y="279"/>
                  </a:cubicBezTo>
                  <a:cubicBezTo>
                    <a:pt x="355" y="284"/>
                    <a:pt x="361" y="289"/>
                    <a:pt x="367" y="293"/>
                  </a:cubicBezTo>
                  <a:cubicBezTo>
                    <a:pt x="370" y="295"/>
                    <a:pt x="372" y="296"/>
                    <a:pt x="374" y="298"/>
                  </a:cubicBezTo>
                  <a:cubicBezTo>
                    <a:pt x="391" y="310"/>
                    <a:pt x="408" y="322"/>
                    <a:pt x="422" y="333"/>
                  </a:cubicBezTo>
                  <a:cubicBezTo>
                    <a:pt x="430" y="339"/>
                    <a:pt x="439" y="346"/>
                    <a:pt x="447" y="353"/>
                  </a:cubicBezTo>
                  <a:cubicBezTo>
                    <a:pt x="451" y="357"/>
                    <a:pt x="456" y="361"/>
                    <a:pt x="462" y="366"/>
                  </a:cubicBezTo>
                  <a:cubicBezTo>
                    <a:pt x="471" y="374"/>
                    <a:pt x="478" y="382"/>
                    <a:pt x="484" y="391"/>
                  </a:cubicBezTo>
                  <a:cubicBezTo>
                    <a:pt x="485" y="392"/>
                    <a:pt x="486" y="394"/>
                    <a:pt x="488" y="396"/>
                  </a:cubicBezTo>
                  <a:cubicBezTo>
                    <a:pt x="491" y="400"/>
                    <a:pt x="494" y="404"/>
                    <a:pt x="497" y="409"/>
                  </a:cubicBezTo>
                  <a:cubicBezTo>
                    <a:pt x="511" y="430"/>
                    <a:pt x="521" y="453"/>
                    <a:pt x="526" y="478"/>
                  </a:cubicBezTo>
                  <a:cubicBezTo>
                    <a:pt x="527" y="483"/>
                    <a:pt x="527" y="488"/>
                    <a:pt x="528" y="493"/>
                  </a:cubicBezTo>
                  <a:cubicBezTo>
                    <a:pt x="529" y="496"/>
                    <a:pt x="529" y="499"/>
                    <a:pt x="530" y="502"/>
                  </a:cubicBezTo>
                  <a:cubicBezTo>
                    <a:pt x="530" y="504"/>
                    <a:pt x="530" y="505"/>
                    <a:pt x="530" y="507"/>
                  </a:cubicBezTo>
                  <a:cubicBezTo>
                    <a:pt x="530" y="508"/>
                    <a:pt x="530" y="508"/>
                    <a:pt x="530" y="508"/>
                  </a:cubicBezTo>
                  <a:cubicBezTo>
                    <a:pt x="530" y="512"/>
                    <a:pt x="530" y="516"/>
                    <a:pt x="531" y="520"/>
                  </a:cubicBezTo>
                  <a:cubicBezTo>
                    <a:pt x="531" y="522"/>
                    <a:pt x="531" y="525"/>
                    <a:pt x="531" y="527"/>
                  </a:cubicBezTo>
                  <a:cubicBezTo>
                    <a:pt x="531" y="528"/>
                    <a:pt x="531" y="528"/>
                    <a:pt x="531" y="528"/>
                  </a:cubicBezTo>
                  <a:cubicBezTo>
                    <a:pt x="531" y="533"/>
                    <a:pt x="531" y="538"/>
                    <a:pt x="531" y="543"/>
                  </a:cubicBezTo>
                  <a:cubicBezTo>
                    <a:pt x="531" y="546"/>
                    <a:pt x="531" y="546"/>
                    <a:pt x="531" y="546"/>
                  </a:cubicBezTo>
                  <a:cubicBezTo>
                    <a:pt x="531" y="552"/>
                    <a:pt x="531" y="556"/>
                    <a:pt x="530" y="561"/>
                  </a:cubicBezTo>
                  <a:cubicBezTo>
                    <a:pt x="530" y="563"/>
                    <a:pt x="530" y="565"/>
                    <a:pt x="530" y="567"/>
                  </a:cubicBezTo>
                  <a:cubicBezTo>
                    <a:pt x="529" y="570"/>
                    <a:pt x="529" y="573"/>
                    <a:pt x="528" y="575"/>
                  </a:cubicBezTo>
                  <a:cubicBezTo>
                    <a:pt x="528" y="577"/>
                    <a:pt x="528" y="578"/>
                    <a:pt x="527" y="580"/>
                  </a:cubicBezTo>
                  <a:cubicBezTo>
                    <a:pt x="527" y="583"/>
                    <a:pt x="526" y="585"/>
                    <a:pt x="526" y="588"/>
                  </a:cubicBezTo>
                  <a:cubicBezTo>
                    <a:pt x="523" y="596"/>
                    <a:pt x="520" y="605"/>
                    <a:pt x="517" y="613"/>
                  </a:cubicBezTo>
                  <a:cubicBezTo>
                    <a:pt x="513" y="621"/>
                    <a:pt x="509" y="629"/>
                    <a:pt x="505" y="635"/>
                  </a:cubicBezTo>
                  <a:cubicBezTo>
                    <a:pt x="496" y="648"/>
                    <a:pt x="487" y="660"/>
                    <a:pt x="475" y="670"/>
                  </a:cubicBezTo>
                  <a:cubicBezTo>
                    <a:pt x="467" y="678"/>
                    <a:pt x="458" y="685"/>
                    <a:pt x="446" y="692"/>
                  </a:cubicBezTo>
                  <a:cubicBezTo>
                    <a:pt x="425" y="704"/>
                    <a:pt x="401" y="713"/>
                    <a:pt x="374" y="720"/>
                  </a:cubicBezTo>
                  <a:cubicBezTo>
                    <a:pt x="363" y="723"/>
                    <a:pt x="351" y="725"/>
                    <a:pt x="340" y="727"/>
                  </a:cubicBezTo>
                  <a:cubicBezTo>
                    <a:pt x="339" y="727"/>
                    <a:pt x="338" y="727"/>
                    <a:pt x="337" y="727"/>
                  </a:cubicBezTo>
                  <a:cubicBezTo>
                    <a:pt x="332" y="728"/>
                    <a:pt x="327" y="729"/>
                    <a:pt x="322" y="729"/>
                  </a:cubicBezTo>
                  <a:cubicBezTo>
                    <a:pt x="315" y="730"/>
                    <a:pt x="308" y="730"/>
                    <a:pt x="302" y="730"/>
                  </a:cubicBezTo>
                  <a:cubicBezTo>
                    <a:pt x="299" y="731"/>
                    <a:pt x="296" y="731"/>
                    <a:pt x="294" y="731"/>
                  </a:cubicBezTo>
                  <a:cubicBezTo>
                    <a:pt x="292" y="731"/>
                    <a:pt x="290" y="731"/>
                    <a:pt x="289" y="731"/>
                  </a:cubicBezTo>
                  <a:cubicBezTo>
                    <a:pt x="283" y="732"/>
                    <a:pt x="276" y="732"/>
                    <a:pt x="269" y="731"/>
                  </a:cubicBezTo>
                  <a:cubicBezTo>
                    <a:pt x="267" y="731"/>
                    <a:pt x="264" y="731"/>
                    <a:pt x="262" y="731"/>
                  </a:cubicBezTo>
                  <a:cubicBezTo>
                    <a:pt x="260" y="731"/>
                    <a:pt x="258" y="731"/>
                    <a:pt x="257" y="730"/>
                  </a:cubicBezTo>
                  <a:cubicBezTo>
                    <a:pt x="249" y="730"/>
                    <a:pt x="240" y="729"/>
                    <a:pt x="231" y="725"/>
                  </a:cubicBezTo>
                  <a:close/>
                  <a:moveTo>
                    <a:pt x="217" y="658"/>
                  </a:moveTo>
                  <a:cubicBezTo>
                    <a:pt x="219" y="655"/>
                    <a:pt x="222" y="652"/>
                    <a:pt x="225" y="650"/>
                  </a:cubicBezTo>
                  <a:cubicBezTo>
                    <a:pt x="230" y="646"/>
                    <a:pt x="235" y="644"/>
                    <a:pt x="241" y="642"/>
                  </a:cubicBezTo>
                  <a:cubicBezTo>
                    <a:pt x="243" y="642"/>
                    <a:pt x="244" y="641"/>
                    <a:pt x="245" y="641"/>
                  </a:cubicBezTo>
                  <a:cubicBezTo>
                    <a:pt x="246" y="640"/>
                    <a:pt x="247" y="639"/>
                    <a:pt x="247" y="638"/>
                  </a:cubicBezTo>
                  <a:cubicBezTo>
                    <a:pt x="247" y="637"/>
                    <a:pt x="246" y="636"/>
                    <a:pt x="245" y="635"/>
                  </a:cubicBezTo>
                  <a:cubicBezTo>
                    <a:pt x="244" y="634"/>
                    <a:pt x="241" y="634"/>
                    <a:pt x="239" y="634"/>
                  </a:cubicBezTo>
                  <a:cubicBezTo>
                    <a:pt x="238" y="634"/>
                    <a:pt x="238" y="634"/>
                    <a:pt x="238" y="634"/>
                  </a:cubicBezTo>
                  <a:cubicBezTo>
                    <a:pt x="238" y="634"/>
                    <a:pt x="238" y="634"/>
                    <a:pt x="238" y="634"/>
                  </a:cubicBezTo>
                  <a:cubicBezTo>
                    <a:pt x="236" y="634"/>
                    <a:pt x="232" y="634"/>
                    <a:pt x="228" y="636"/>
                  </a:cubicBezTo>
                  <a:cubicBezTo>
                    <a:pt x="222" y="638"/>
                    <a:pt x="217" y="641"/>
                    <a:pt x="213" y="645"/>
                  </a:cubicBezTo>
                  <a:cubicBezTo>
                    <a:pt x="212" y="646"/>
                    <a:pt x="211" y="647"/>
                    <a:pt x="210" y="648"/>
                  </a:cubicBezTo>
                  <a:cubicBezTo>
                    <a:pt x="209" y="649"/>
                    <a:pt x="208" y="650"/>
                    <a:pt x="206" y="652"/>
                  </a:cubicBezTo>
                  <a:cubicBezTo>
                    <a:pt x="206" y="652"/>
                    <a:pt x="206" y="652"/>
                    <a:pt x="205" y="652"/>
                  </a:cubicBezTo>
                  <a:cubicBezTo>
                    <a:pt x="205" y="652"/>
                    <a:pt x="204" y="652"/>
                    <a:pt x="204" y="651"/>
                  </a:cubicBezTo>
                  <a:cubicBezTo>
                    <a:pt x="203" y="648"/>
                    <a:pt x="202" y="646"/>
                    <a:pt x="203" y="643"/>
                  </a:cubicBezTo>
                  <a:cubicBezTo>
                    <a:pt x="204" y="641"/>
                    <a:pt x="205" y="639"/>
                    <a:pt x="207" y="638"/>
                  </a:cubicBezTo>
                  <a:cubicBezTo>
                    <a:pt x="208" y="636"/>
                    <a:pt x="211" y="634"/>
                    <a:pt x="213" y="632"/>
                  </a:cubicBezTo>
                  <a:cubicBezTo>
                    <a:pt x="218" y="629"/>
                    <a:pt x="224" y="626"/>
                    <a:pt x="231" y="624"/>
                  </a:cubicBezTo>
                  <a:cubicBezTo>
                    <a:pt x="241" y="620"/>
                    <a:pt x="252" y="617"/>
                    <a:pt x="261" y="616"/>
                  </a:cubicBezTo>
                  <a:cubicBezTo>
                    <a:pt x="262" y="616"/>
                    <a:pt x="262" y="616"/>
                    <a:pt x="262" y="616"/>
                  </a:cubicBezTo>
                  <a:cubicBezTo>
                    <a:pt x="263" y="617"/>
                    <a:pt x="263" y="617"/>
                    <a:pt x="263" y="617"/>
                  </a:cubicBezTo>
                  <a:cubicBezTo>
                    <a:pt x="263" y="617"/>
                    <a:pt x="263" y="617"/>
                    <a:pt x="263" y="617"/>
                  </a:cubicBezTo>
                  <a:cubicBezTo>
                    <a:pt x="263" y="618"/>
                    <a:pt x="263" y="619"/>
                    <a:pt x="263" y="620"/>
                  </a:cubicBezTo>
                  <a:cubicBezTo>
                    <a:pt x="263" y="627"/>
                    <a:pt x="264" y="635"/>
                    <a:pt x="266" y="644"/>
                  </a:cubicBezTo>
                  <a:cubicBezTo>
                    <a:pt x="267" y="647"/>
                    <a:pt x="268" y="651"/>
                    <a:pt x="269" y="654"/>
                  </a:cubicBezTo>
                  <a:cubicBezTo>
                    <a:pt x="270" y="655"/>
                    <a:pt x="270" y="657"/>
                    <a:pt x="271" y="658"/>
                  </a:cubicBezTo>
                  <a:cubicBezTo>
                    <a:pt x="271" y="659"/>
                    <a:pt x="271" y="659"/>
                    <a:pt x="272" y="660"/>
                  </a:cubicBezTo>
                  <a:cubicBezTo>
                    <a:pt x="272" y="661"/>
                    <a:pt x="272" y="661"/>
                    <a:pt x="272" y="662"/>
                  </a:cubicBezTo>
                  <a:cubicBezTo>
                    <a:pt x="272" y="662"/>
                    <a:pt x="272" y="663"/>
                    <a:pt x="271" y="663"/>
                  </a:cubicBezTo>
                  <a:cubicBezTo>
                    <a:pt x="271" y="663"/>
                    <a:pt x="271" y="663"/>
                    <a:pt x="271" y="663"/>
                  </a:cubicBezTo>
                  <a:cubicBezTo>
                    <a:pt x="266" y="665"/>
                    <a:pt x="266" y="665"/>
                    <a:pt x="266" y="665"/>
                  </a:cubicBezTo>
                  <a:cubicBezTo>
                    <a:pt x="261" y="666"/>
                    <a:pt x="257" y="668"/>
                    <a:pt x="253" y="669"/>
                  </a:cubicBezTo>
                  <a:cubicBezTo>
                    <a:pt x="252" y="669"/>
                    <a:pt x="252" y="669"/>
                    <a:pt x="252" y="669"/>
                  </a:cubicBezTo>
                  <a:cubicBezTo>
                    <a:pt x="251" y="669"/>
                    <a:pt x="250" y="670"/>
                    <a:pt x="248" y="670"/>
                  </a:cubicBezTo>
                  <a:cubicBezTo>
                    <a:pt x="239" y="668"/>
                    <a:pt x="230" y="666"/>
                    <a:pt x="222" y="663"/>
                  </a:cubicBezTo>
                  <a:cubicBezTo>
                    <a:pt x="221" y="663"/>
                    <a:pt x="219" y="662"/>
                    <a:pt x="218" y="661"/>
                  </a:cubicBezTo>
                  <a:cubicBezTo>
                    <a:pt x="217" y="661"/>
                    <a:pt x="217" y="660"/>
                    <a:pt x="217" y="660"/>
                  </a:cubicBezTo>
                  <a:cubicBezTo>
                    <a:pt x="216" y="659"/>
                    <a:pt x="217" y="658"/>
                    <a:pt x="217" y="658"/>
                  </a:cubicBezTo>
                  <a:close/>
                  <a:moveTo>
                    <a:pt x="205" y="41"/>
                  </a:moveTo>
                  <a:cubicBezTo>
                    <a:pt x="193" y="50"/>
                    <a:pt x="184" y="60"/>
                    <a:pt x="178" y="70"/>
                  </a:cubicBezTo>
                  <a:cubicBezTo>
                    <a:pt x="168" y="85"/>
                    <a:pt x="161" y="101"/>
                    <a:pt x="158" y="118"/>
                  </a:cubicBezTo>
                  <a:cubicBezTo>
                    <a:pt x="158" y="118"/>
                    <a:pt x="158" y="119"/>
                    <a:pt x="158" y="120"/>
                  </a:cubicBezTo>
                  <a:cubicBezTo>
                    <a:pt x="157" y="122"/>
                    <a:pt x="157" y="124"/>
                    <a:pt x="157" y="125"/>
                  </a:cubicBezTo>
                  <a:cubicBezTo>
                    <a:pt x="156" y="127"/>
                    <a:pt x="156" y="128"/>
                    <a:pt x="154" y="129"/>
                  </a:cubicBezTo>
                  <a:cubicBezTo>
                    <a:pt x="143" y="134"/>
                    <a:pt x="132" y="140"/>
                    <a:pt x="124" y="145"/>
                  </a:cubicBezTo>
                  <a:cubicBezTo>
                    <a:pt x="118" y="149"/>
                    <a:pt x="112" y="154"/>
                    <a:pt x="107" y="158"/>
                  </a:cubicBezTo>
                  <a:cubicBezTo>
                    <a:pt x="107" y="159"/>
                    <a:pt x="106" y="159"/>
                    <a:pt x="105" y="158"/>
                  </a:cubicBezTo>
                  <a:cubicBezTo>
                    <a:pt x="93" y="148"/>
                    <a:pt x="85" y="137"/>
                    <a:pt x="80" y="125"/>
                  </a:cubicBezTo>
                  <a:cubicBezTo>
                    <a:pt x="76" y="117"/>
                    <a:pt x="74" y="110"/>
                    <a:pt x="73" y="103"/>
                  </a:cubicBezTo>
                  <a:cubicBezTo>
                    <a:pt x="72" y="97"/>
                    <a:pt x="71" y="91"/>
                    <a:pt x="72" y="86"/>
                  </a:cubicBezTo>
                  <a:cubicBezTo>
                    <a:pt x="72" y="68"/>
                    <a:pt x="78" y="53"/>
                    <a:pt x="88" y="40"/>
                  </a:cubicBezTo>
                  <a:cubicBezTo>
                    <a:pt x="98" y="25"/>
                    <a:pt x="113" y="16"/>
                    <a:pt x="131" y="12"/>
                  </a:cubicBezTo>
                  <a:cubicBezTo>
                    <a:pt x="136" y="11"/>
                    <a:pt x="141" y="10"/>
                    <a:pt x="146" y="10"/>
                  </a:cubicBezTo>
                  <a:cubicBezTo>
                    <a:pt x="146" y="10"/>
                    <a:pt x="147" y="10"/>
                    <a:pt x="147" y="10"/>
                  </a:cubicBezTo>
                  <a:cubicBezTo>
                    <a:pt x="160" y="11"/>
                    <a:pt x="171" y="13"/>
                    <a:pt x="181" y="18"/>
                  </a:cubicBezTo>
                  <a:cubicBezTo>
                    <a:pt x="190" y="22"/>
                    <a:pt x="197" y="26"/>
                    <a:pt x="202" y="31"/>
                  </a:cubicBezTo>
                  <a:cubicBezTo>
                    <a:pt x="202" y="32"/>
                    <a:pt x="203" y="32"/>
                    <a:pt x="204" y="33"/>
                  </a:cubicBezTo>
                  <a:cubicBezTo>
                    <a:pt x="205" y="34"/>
                    <a:pt x="205" y="34"/>
                    <a:pt x="205" y="34"/>
                  </a:cubicBezTo>
                  <a:cubicBezTo>
                    <a:pt x="207" y="35"/>
                    <a:pt x="208" y="36"/>
                    <a:pt x="208" y="37"/>
                  </a:cubicBezTo>
                  <a:cubicBezTo>
                    <a:pt x="208" y="38"/>
                    <a:pt x="207" y="39"/>
                    <a:pt x="205" y="41"/>
                  </a:cubicBezTo>
                  <a:close/>
                  <a:moveTo>
                    <a:pt x="312" y="206"/>
                  </a:moveTo>
                  <a:cubicBezTo>
                    <a:pt x="307" y="203"/>
                    <a:pt x="301" y="200"/>
                    <a:pt x="297" y="196"/>
                  </a:cubicBezTo>
                  <a:cubicBezTo>
                    <a:pt x="290" y="190"/>
                    <a:pt x="285" y="184"/>
                    <a:pt x="280" y="176"/>
                  </a:cubicBezTo>
                  <a:cubicBezTo>
                    <a:pt x="275" y="165"/>
                    <a:pt x="272" y="155"/>
                    <a:pt x="272" y="145"/>
                  </a:cubicBezTo>
                  <a:cubicBezTo>
                    <a:pt x="272" y="143"/>
                    <a:pt x="272" y="143"/>
                    <a:pt x="272" y="143"/>
                  </a:cubicBezTo>
                  <a:cubicBezTo>
                    <a:pt x="272" y="142"/>
                    <a:pt x="272" y="141"/>
                    <a:pt x="272" y="140"/>
                  </a:cubicBezTo>
                  <a:cubicBezTo>
                    <a:pt x="271" y="131"/>
                    <a:pt x="273" y="122"/>
                    <a:pt x="277" y="112"/>
                  </a:cubicBezTo>
                  <a:cubicBezTo>
                    <a:pt x="282" y="98"/>
                    <a:pt x="290" y="85"/>
                    <a:pt x="301" y="74"/>
                  </a:cubicBezTo>
                  <a:cubicBezTo>
                    <a:pt x="302" y="73"/>
                    <a:pt x="302" y="73"/>
                    <a:pt x="302" y="73"/>
                  </a:cubicBezTo>
                  <a:cubicBezTo>
                    <a:pt x="305" y="70"/>
                    <a:pt x="307" y="68"/>
                    <a:pt x="310" y="65"/>
                  </a:cubicBezTo>
                  <a:cubicBezTo>
                    <a:pt x="319" y="57"/>
                    <a:pt x="329" y="51"/>
                    <a:pt x="337" y="46"/>
                  </a:cubicBezTo>
                  <a:cubicBezTo>
                    <a:pt x="338" y="45"/>
                    <a:pt x="338" y="45"/>
                    <a:pt x="338" y="45"/>
                  </a:cubicBezTo>
                  <a:cubicBezTo>
                    <a:pt x="339" y="45"/>
                    <a:pt x="339" y="45"/>
                    <a:pt x="340" y="45"/>
                  </a:cubicBezTo>
                  <a:cubicBezTo>
                    <a:pt x="340" y="45"/>
                    <a:pt x="341" y="45"/>
                    <a:pt x="341" y="46"/>
                  </a:cubicBezTo>
                  <a:cubicBezTo>
                    <a:pt x="342" y="46"/>
                    <a:pt x="342" y="46"/>
                    <a:pt x="342" y="46"/>
                  </a:cubicBezTo>
                  <a:cubicBezTo>
                    <a:pt x="343" y="48"/>
                    <a:pt x="345" y="49"/>
                    <a:pt x="346" y="51"/>
                  </a:cubicBezTo>
                  <a:cubicBezTo>
                    <a:pt x="356" y="61"/>
                    <a:pt x="362" y="74"/>
                    <a:pt x="366" y="89"/>
                  </a:cubicBezTo>
                  <a:cubicBezTo>
                    <a:pt x="368" y="97"/>
                    <a:pt x="368" y="104"/>
                    <a:pt x="368" y="111"/>
                  </a:cubicBezTo>
                  <a:cubicBezTo>
                    <a:pt x="368" y="111"/>
                    <a:pt x="368" y="111"/>
                    <a:pt x="368" y="111"/>
                  </a:cubicBezTo>
                  <a:cubicBezTo>
                    <a:pt x="368" y="128"/>
                    <a:pt x="364" y="144"/>
                    <a:pt x="357" y="158"/>
                  </a:cubicBezTo>
                  <a:cubicBezTo>
                    <a:pt x="355" y="162"/>
                    <a:pt x="353" y="166"/>
                    <a:pt x="350" y="170"/>
                  </a:cubicBezTo>
                  <a:cubicBezTo>
                    <a:pt x="345" y="180"/>
                    <a:pt x="337" y="189"/>
                    <a:pt x="326" y="198"/>
                  </a:cubicBezTo>
                  <a:cubicBezTo>
                    <a:pt x="324" y="200"/>
                    <a:pt x="321" y="203"/>
                    <a:pt x="318" y="205"/>
                  </a:cubicBezTo>
                  <a:cubicBezTo>
                    <a:pt x="316" y="206"/>
                    <a:pt x="316" y="206"/>
                    <a:pt x="316" y="206"/>
                  </a:cubicBezTo>
                  <a:cubicBezTo>
                    <a:pt x="315" y="207"/>
                    <a:pt x="314" y="207"/>
                    <a:pt x="312" y="206"/>
                  </a:cubicBezTo>
                  <a:close/>
                  <a:moveTo>
                    <a:pt x="621" y="206"/>
                  </a:moveTo>
                  <a:cubicBezTo>
                    <a:pt x="621" y="206"/>
                    <a:pt x="621" y="206"/>
                    <a:pt x="621" y="206"/>
                  </a:cubicBezTo>
                  <a:cubicBezTo>
                    <a:pt x="621" y="206"/>
                    <a:pt x="621" y="206"/>
                    <a:pt x="621" y="206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81" name="Freeform 174"/>
            <p:cNvSpPr>
              <a:spLocks/>
            </p:cNvSpPr>
            <p:nvPr/>
          </p:nvSpPr>
          <p:spPr bwMode="auto">
            <a:xfrm>
              <a:off x="8661219" y="5602288"/>
              <a:ext cx="236538" cy="103188"/>
            </a:xfrm>
            <a:custGeom>
              <a:avLst/>
              <a:gdLst>
                <a:gd name="T0" fmla="*/ 87 w 90"/>
                <a:gd name="T1" fmla="*/ 28 h 39"/>
                <a:gd name="T2" fmla="*/ 82 w 90"/>
                <a:gd name="T3" fmla="*/ 24 h 39"/>
                <a:gd name="T4" fmla="*/ 63 w 90"/>
                <a:gd name="T5" fmla="*/ 16 h 39"/>
                <a:gd name="T6" fmla="*/ 42 w 90"/>
                <a:gd name="T7" fmla="*/ 8 h 39"/>
                <a:gd name="T8" fmla="*/ 35 w 90"/>
                <a:gd name="T9" fmla="*/ 6 h 39"/>
                <a:gd name="T10" fmla="*/ 19 w 90"/>
                <a:gd name="T11" fmla="*/ 2 h 39"/>
                <a:gd name="T12" fmla="*/ 19 w 90"/>
                <a:gd name="T13" fmla="*/ 2 h 39"/>
                <a:gd name="T14" fmla="*/ 10 w 90"/>
                <a:gd name="T15" fmla="*/ 1 h 39"/>
                <a:gd name="T16" fmla="*/ 6 w 90"/>
                <a:gd name="T17" fmla="*/ 0 h 39"/>
                <a:gd name="T18" fmla="*/ 6 w 90"/>
                <a:gd name="T19" fmla="*/ 0 h 39"/>
                <a:gd name="T20" fmla="*/ 5 w 90"/>
                <a:gd name="T21" fmla="*/ 1 h 39"/>
                <a:gd name="T22" fmla="*/ 3 w 90"/>
                <a:gd name="T23" fmla="*/ 1 h 39"/>
                <a:gd name="T24" fmla="*/ 0 w 90"/>
                <a:gd name="T25" fmla="*/ 3 h 39"/>
                <a:gd name="T26" fmla="*/ 0 w 90"/>
                <a:gd name="T27" fmla="*/ 4 h 39"/>
                <a:gd name="T28" fmla="*/ 2 w 90"/>
                <a:gd name="T29" fmla="*/ 7 h 39"/>
                <a:gd name="T30" fmla="*/ 8 w 90"/>
                <a:gd name="T31" fmla="*/ 9 h 39"/>
                <a:gd name="T32" fmla="*/ 14 w 90"/>
                <a:gd name="T33" fmla="*/ 11 h 39"/>
                <a:gd name="T34" fmla="*/ 25 w 90"/>
                <a:gd name="T35" fmla="*/ 15 h 39"/>
                <a:gd name="T36" fmla="*/ 60 w 90"/>
                <a:gd name="T37" fmla="*/ 29 h 39"/>
                <a:gd name="T38" fmla="*/ 77 w 90"/>
                <a:gd name="T39" fmla="*/ 37 h 39"/>
                <a:gd name="T40" fmla="*/ 82 w 90"/>
                <a:gd name="T41" fmla="*/ 38 h 39"/>
                <a:gd name="T42" fmla="*/ 83 w 90"/>
                <a:gd name="T43" fmla="*/ 39 h 39"/>
                <a:gd name="T44" fmla="*/ 89 w 90"/>
                <a:gd name="T45" fmla="*/ 34 h 39"/>
                <a:gd name="T46" fmla="*/ 87 w 90"/>
                <a:gd name="T47" fmla="*/ 28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90" h="39">
                  <a:moveTo>
                    <a:pt x="87" y="28"/>
                  </a:moveTo>
                  <a:cubicBezTo>
                    <a:pt x="85" y="26"/>
                    <a:pt x="83" y="25"/>
                    <a:pt x="82" y="24"/>
                  </a:cubicBezTo>
                  <a:cubicBezTo>
                    <a:pt x="75" y="22"/>
                    <a:pt x="69" y="19"/>
                    <a:pt x="63" y="16"/>
                  </a:cubicBezTo>
                  <a:cubicBezTo>
                    <a:pt x="56" y="13"/>
                    <a:pt x="49" y="11"/>
                    <a:pt x="42" y="8"/>
                  </a:cubicBezTo>
                  <a:cubicBezTo>
                    <a:pt x="39" y="8"/>
                    <a:pt x="37" y="7"/>
                    <a:pt x="35" y="6"/>
                  </a:cubicBezTo>
                  <a:cubicBezTo>
                    <a:pt x="30" y="4"/>
                    <a:pt x="24" y="3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6" y="2"/>
                    <a:pt x="13" y="1"/>
                    <a:pt x="10" y="1"/>
                  </a:cubicBezTo>
                  <a:cubicBezTo>
                    <a:pt x="9" y="1"/>
                    <a:pt x="7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3" y="1"/>
                    <a:pt x="3" y="1"/>
                  </a:cubicBezTo>
                  <a:cubicBezTo>
                    <a:pt x="2" y="1"/>
                    <a:pt x="1" y="2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0" y="6"/>
                    <a:pt x="1" y="7"/>
                    <a:pt x="2" y="7"/>
                  </a:cubicBezTo>
                  <a:cubicBezTo>
                    <a:pt x="3" y="8"/>
                    <a:pt x="5" y="9"/>
                    <a:pt x="8" y="9"/>
                  </a:cubicBezTo>
                  <a:cubicBezTo>
                    <a:pt x="10" y="10"/>
                    <a:pt x="12" y="11"/>
                    <a:pt x="14" y="11"/>
                  </a:cubicBezTo>
                  <a:cubicBezTo>
                    <a:pt x="17" y="12"/>
                    <a:pt x="21" y="13"/>
                    <a:pt x="25" y="15"/>
                  </a:cubicBezTo>
                  <a:cubicBezTo>
                    <a:pt x="39" y="20"/>
                    <a:pt x="50" y="25"/>
                    <a:pt x="60" y="29"/>
                  </a:cubicBezTo>
                  <a:cubicBezTo>
                    <a:pt x="65" y="32"/>
                    <a:pt x="71" y="35"/>
                    <a:pt x="77" y="37"/>
                  </a:cubicBezTo>
                  <a:cubicBezTo>
                    <a:pt x="78" y="38"/>
                    <a:pt x="80" y="38"/>
                    <a:pt x="82" y="38"/>
                  </a:cubicBezTo>
                  <a:cubicBezTo>
                    <a:pt x="83" y="39"/>
                    <a:pt x="83" y="39"/>
                    <a:pt x="83" y="39"/>
                  </a:cubicBezTo>
                  <a:cubicBezTo>
                    <a:pt x="85" y="39"/>
                    <a:pt x="88" y="37"/>
                    <a:pt x="89" y="34"/>
                  </a:cubicBezTo>
                  <a:cubicBezTo>
                    <a:pt x="90" y="32"/>
                    <a:pt x="89" y="29"/>
                    <a:pt x="87" y="28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82" name="Freeform 175"/>
            <p:cNvSpPr>
              <a:spLocks/>
            </p:cNvSpPr>
            <p:nvPr/>
          </p:nvSpPr>
          <p:spPr bwMode="auto">
            <a:xfrm>
              <a:off x="8626294" y="5649913"/>
              <a:ext cx="214313" cy="125413"/>
            </a:xfrm>
            <a:custGeom>
              <a:avLst/>
              <a:gdLst>
                <a:gd name="T0" fmla="*/ 81 w 81"/>
                <a:gd name="T1" fmla="*/ 40 h 47"/>
                <a:gd name="T2" fmla="*/ 80 w 81"/>
                <a:gd name="T3" fmla="*/ 38 h 47"/>
                <a:gd name="T4" fmla="*/ 75 w 81"/>
                <a:gd name="T5" fmla="*/ 34 h 47"/>
                <a:gd name="T6" fmla="*/ 32 w 81"/>
                <a:gd name="T7" fmla="*/ 10 h 47"/>
                <a:gd name="T8" fmla="*/ 7 w 81"/>
                <a:gd name="T9" fmla="*/ 1 h 47"/>
                <a:gd name="T10" fmla="*/ 4 w 81"/>
                <a:gd name="T11" fmla="*/ 0 h 47"/>
                <a:gd name="T12" fmla="*/ 4 w 81"/>
                <a:gd name="T13" fmla="*/ 0 h 47"/>
                <a:gd name="T14" fmla="*/ 1 w 81"/>
                <a:gd name="T15" fmla="*/ 1 h 47"/>
                <a:gd name="T16" fmla="*/ 0 w 81"/>
                <a:gd name="T17" fmla="*/ 3 h 47"/>
                <a:gd name="T18" fmla="*/ 2 w 81"/>
                <a:gd name="T19" fmla="*/ 6 h 47"/>
                <a:gd name="T20" fmla="*/ 8 w 81"/>
                <a:gd name="T21" fmla="*/ 10 h 47"/>
                <a:gd name="T22" fmla="*/ 49 w 81"/>
                <a:gd name="T23" fmla="*/ 31 h 47"/>
                <a:gd name="T24" fmla="*/ 57 w 81"/>
                <a:gd name="T25" fmla="*/ 36 h 47"/>
                <a:gd name="T26" fmla="*/ 65 w 81"/>
                <a:gd name="T27" fmla="*/ 42 h 47"/>
                <a:gd name="T28" fmla="*/ 74 w 81"/>
                <a:gd name="T29" fmla="*/ 46 h 47"/>
                <a:gd name="T30" fmla="*/ 76 w 81"/>
                <a:gd name="T31" fmla="*/ 47 h 47"/>
                <a:gd name="T32" fmla="*/ 78 w 81"/>
                <a:gd name="T33" fmla="*/ 46 h 47"/>
                <a:gd name="T34" fmla="*/ 81 w 81"/>
                <a:gd name="T35" fmla="*/ 41 h 47"/>
                <a:gd name="T36" fmla="*/ 81 w 81"/>
                <a:gd name="T37" fmla="*/ 40 h 47"/>
                <a:gd name="T38" fmla="*/ 81 w 81"/>
                <a:gd name="T39" fmla="*/ 4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81" h="47">
                  <a:moveTo>
                    <a:pt x="81" y="40"/>
                  </a:moveTo>
                  <a:cubicBezTo>
                    <a:pt x="81" y="39"/>
                    <a:pt x="81" y="38"/>
                    <a:pt x="80" y="38"/>
                  </a:cubicBezTo>
                  <a:cubicBezTo>
                    <a:pt x="79" y="36"/>
                    <a:pt x="77" y="35"/>
                    <a:pt x="75" y="34"/>
                  </a:cubicBezTo>
                  <a:cubicBezTo>
                    <a:pt x="59" y="23"/>
                    <a:pt x="45" y="16"/>
                    <a:pt x="32" y="10"/>
                  </a:cubicBezTo>
                  <a:cubicBezTo>
                    <a:pt x="23" y="6"/>
                    <a:pt x="15" y="3"/>
                    <a:pt x="7" y="1"/>
                  </a:cubicBezTo>
                  <a:cubicBezTo>
                    <a:pt x="6" y="0"/>
                    <a:pt x="5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2" y="1"/>
                    <a:pt x="1" y="1"/>
                  </a:cubicBezTo>
                  <a:cubicBezTo>
                    <a:pt x="1" y="2"/>
                    <a:pt x="0" y="2"/>
                    <a:pt x="0" y="3"/>
                  </a:cubicBezTo>
                  <a:cubicBezTo>
                    <a:pt x="0" y="4"/>
                    <a:pt x="1" y="6"/>
                    <a:pt x="2" y="6"/>
                  </a:cubicBezTo>
                  <a:cubicBezTo>
                    <a:pt x="3" y="7"/>
                    <a:pt x="5" y="9"/>
                    <a:pt x="8" y="10"/>
                  </a:cubicBezTo>
                  <a:cubicBezTo>
                    <a:pt x="21" y="15"/>
                    <a:pt x="34" y="22"/>
                    <a:pt x="49" y="31"/>
                  </a:cubicBezTo>
                  <a:cubicBezTo>
                    <a:pt x="52" y="33"/>
                    <a:pt x="54" y="35"/>
                    <a:pt x="57" y="36"/>
                  </a:cubicBezTo>
                  <a:cubicBezTo>
                    <a:pt x="59" y="38"/>
                    <a:pt x="62" y="40"/>
                    <a:pt x="65" y="42"/>
                  </a:cubicBezTo>
                  <a:cubicBezTo>
                    <a:pt x="68" y="43"/>
                    <a:pt x="71" y="45"/>
                    <a:pt x="74" y="46"/>
                  </a:cubicBezTo>
                  <a:cubicBezTo>
                    <a:pt x="74" y="47"/>
                    <a:pt x="75" y="47"/>
                    <a:pt x="76" y="47"/>
                  </a:cubicBezTo>
                  <a:cubicBezTo>
                    <a:pt x="76" y="47"/>
                    <a:pt x="77" y="46"/>
                    <a:pt x="78" y="46"/>
                  </a:cubicBezTo>
                  <a:cubicBezTo>
                    <a:pt x="80" y="45"/>
                    <a:pt x="81" y="43"/>
                    <a:pt x="81" y="41"/>
                  </a:cubicBezTo>
                  <a:cubicBezTo>
                    <a:pt x="81" y="40"/>
                    <a:pt x="81" y="40"/>
                    <a:pt x="81" y="40"/>
                  </a:cubicBezTo>
                  <a:cubicBezTo>
                    <a:pt x="81" y="40"/>
                    <a:pt x="81" y="40"/>
                    <a:pt x="81" y="40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83" name="Freeform 176"/>
            <p:cNvSpPr>
              <a:spLocks/>
            </p:cNvSpPr>
            <p:nvPr/>
          </p:nvSpPr>
          <p:spPr bwMode="auto">
            <a:xfrm>
              <a:off x="8642169" y="5451475"/>
              <a:ext cx="74613" cy="74613"/>
            </a:xfrm>
            <a:custGeom>
              <a:avLst/>
              <a:gdLst>
                <a:gd name="T0" fmla="*/ 13 w 28"/>
                <a:gd name="T1" fmla="*/ 28 h 28"/>
                <a:gd name="T2" fmla="*/ 14 w 28"/>
                <a:gd name="T3" fmla="*/ 28 h 28"/>
                <a:gd name="T4" fmla="*/ 14 w 28"/>
                <a:gd name="T5" fmla="*/ 28 h 28"/>
                <a:gd name="T6" fmla="*/ 28 w 28"/>
                <a:gd name="T7" fmla="*/ 15 h 28"/>
                <a:gd name="T8" fmla="*/ 24 w 28"/>
                <a:gd name="T9" fmla="*/ 5 h 28"/>
                <a:gd name="T10" fmla="*/ 14 w 28"/>
                <a:gd name="T11" fmla="*/ 0 h 28"/>
                <a:gd name="T12" fmla="*/ 14 w 28"/>
                <a:gd name="T13" fmla="*/ 0 h 28"/>
                <a:gd name="T14" fmla="*/ 0 w 28"/>
                <a:gd name="T15" fmla="*/ 14 h 28"/>
                <a:gd name="T16" fmla="*/ 4 w 28"/>
                <a:gd name="T17" fmla="*/ 24 h 28"/>
                <a:gd name="T18" fmla="*/ 13 w 28"/>
                <a:gd name="T19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8" h="28">
                  <a:moveTo>
                    <a:pt x="13" y="28"/>
                  </a:moveTo>
                  <a:cubicBezTo>
                    <a:pt x="14" y="28"/>
                    <a:pt x="14" y="28"/>
                    <a:pt x="14" y="28"/>
                  </a:cubicBezTo>
                  <a:cubicBezTo>
                    <a:pt x="14" y="28"/>
                    <a:pt x="14" y="28"/>
                    <a:pt x="14" y="28"/>
                  </a:cubicBezTo>
                  <a:cubicBezTo>
                    <a:pt x="22" y="28"/>
                    <a:pt x="28" y="22"/>
                    <a:pt x="28" y="15"/>
                  </a:cubicBezTo>
                  <a:cubicBezTo>
                    <a:pt x="28" y="11"/>
                    <a:pt x="27" y="7"/>
                    <a:pt x="24" y="5"/>
                  </a:cubicBezTo>
                  <a:cubicBezTo>
                    <a:pt x="21" y="2"/>
                    <a:pt x="18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7" y="0"/>
                    <a:pt x="0" y="6"/>
                    <a:pt x="0" y="14"/>
                  </a:cubicBezTo>
                  <a:cubicBezTo>
                    <a:pt x="0" y="18"/>
                    <a:pt x="1" y="22"/>
                    <a:pt x="4" y="24"/>
                  </a:cubicBezTo>
                  <a:cubicBezTo>
                    <a:pt x="7" y="27"/>
                    <a:pt x="10" y="28"/>
                    <a:pt x="13" y="28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84" name="Freeform 177"/>
            <p:cNvSpPr>
              <a:spLocks noEditPoints="1"/>
            </p:cNvSpPr>
            <p:nvPr/>
          </p:nvSpPr>
          <p:spPr bwMode="auto">
            <a:xfrm>
              <a:off x="9113656" y="6388100"/>
              <a:ext cx="42863" cy="55563"/>
            </a:xfrm>
            <a:custGeom>
              <a:avLst/>
              <a:gdLst>
                <a:gd name="T0" fmla="*/ 1 w 16"/>
                <a:gd name="T1" fmla="*/ 15 h 21"/>
                <a:gd name="T2" fmla="*/ 0 w 16"/>
                <a:gd name="T3" fmla="*/ 16 h 21"/>
                <a:gd name="T4" fmla="*/ 0 w 16"/>
                <a:gd name="T5" fmla="*/ 17 h 21"/>
                <a:gd name="T6" fmla="*/ 3 w 16"/>
                <a:gd name="T7" fmla="*/ 21 h 21"/>
                <a:gd name="T8" fmla="*/ 5 w 16"/>
                <a:gd name="T9" fmla="*/ 21 h 21"/>
                <a:gd name="T10" fmla="*/ 8 w 16"/>
                <a:gd name="T11" fmla="*/ 20 h 21"/>
                <a:gd name="T12" fmla="*/ 8 w 16"/>
                <a:gd name="T13" fmla="*/ 20 h 21"/>
                <a:gd name="T14" fmla="*/ 9 w 16"/>
                <a:gd name="T15" fmla="*/ 19 h 21"/>
                <a:gd name="T16" fmla="*/ 15 w 16"/>
                <a:gd name="T17" fmla="*/ 6 h 21"/>
                <a:gd name="T18" fmla="*/ 16 w 16"/>
                <a:gd name="T19" fmla="*/ 4 h 21"/>
                <a:gd name="T20" fmla="*/ 16 w 16"/>
                <a:gd name="T21" fmla="*/ 4 h 21"/>
                <a:gd name="T22" fmla="*/ 13 w 16"/>
                <a:gd name="T23" fmla="*/ 0 h 21"/>
                <a:gd name="T24" fmla="*/ 10 w 16"/>
                <a:gd name="T25" fmla="*/ 0 h 21"/>
                <a:gd name="T26" fmla="*/ 8 w 16"/>
                <a:gd name="T27" fmla="*/ 2 h 21"/>
                <a:gd name="T28" fmla="*/ 1 w 16"/>
                <a:gd name="T29" fmla="*/ 15 h 21"/>
                <a:gd name="T30" fmla="*/ 15 w 16"/>
                <a:gd name="T31" fmla="*/ 4 h 21"/>
                <a:gd name="T32" fmla="*/ 15 w 16"/>
                <a:gd name="T33" fmla="*/ 4 h 21"/>
                <a:gd name="T34" fmla="*/ 15 w 16"/>
                <a:gd name="T3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6" h="21">
                  <a:moveTo>
                    <a:pt x="1" y="15"/>
                  </a:moveTo>
                  <a:cubicBezTo>
                    <a:pt x="0" y="15"/>
                    <a:pt x="0" y="16"/>
                    <a:pt x="0" y="16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8"/>
                    <a:pt x="1" y="20"/>
                    <a:pt x="3" y="21"/>
                  </a:cubicBezTo>
                  <a:cubicBezTo>
                    <a:pt x="3" y="21"/>
                    <a:pt x="4" y="21"/>
                    <a:pt x="5" y="21"/>
                  </a:cubicBezTo>
                  <a:cubicBezTo>
                    <a:pt x="6" y="21"/>
                    <a:pt x="7" y="21"/>
                    <a:pt x="8" y="20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8" y="19"/>
                    <a:pt x="9" y="19"/>
                    <a:pt x="9" y="19"/>
                  </a:cubicBezTo>
                  <a:cubicBezTo>
                    <a:pt x="11" y="14"/>
                    <a:pt x="13" y="10"/>
                    <a:pt x="15" y="6"/>
                  </a:cubicBezTo>
                  <a:cubicBezTo>
                    <a:pt x="15" y="5"/>
                    <a:pt x="16" y="5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2"/>
                    <a:pt x="15" y="0"/>
                    <a:pt x="13" y="0"/>
                  </a:cubicBezTo>
                  <a:cubicBezTo>
                    <a:pt x="12" y="0"/>
                    <a:pt x="11" y="0"/>
                    <a:pt x="10" y="0"/>
                  </a:cubicBezTo>
                  <a:cubicBezTo>
                    <a:pt x="10" y="0"/>
                    <a:pt x="9" y="1"/>
                    <a:pt x="8" y="2"/>
                  </a:cubicBezTo>
                  <a:cubicBezTo>
                    <a:pt x="5" y="6"/>
                    <a:pt x="3" y="10"/>
                    <a:pt x="1" y="15"/>
                  </a:cubicBezTo>
                  <a:close/>
                  <a:moveTo>
                    <a:pt x="15" y="4"/>
                  </a:move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85" name="Freeform 178"/>
            <p:cNvSpPr>
              <a:spLocks/>
            </p:cNvSpPr>
            <p:nvPr/>
          </p:nvSpPr>
          <p:spPr bwMode="auto">
            <a:xfrm>
              <a:off x="9061269" y="6415088"/>
              <a:ext cx="38100" cy="60325"/>
            </a:xfrm>
            <a:custGeom>
              <a:avLst/>
              <a:gdLst>
                <a:gd name="T0" fmla="*/ 9 w 14"/>
                <a:gd name="T1" fmla="*/ 0 h 23"/>
                <a:gd name="T2" fmla="*/ 5 w 14"/>
                <a:gd name="T3" fmla="*/ 4 h 23"/>
                <a:gd name="T4" fmla="*/ 0 w 14"/>
                <a:gd name="T5" fmla="*/ 17 h 23"/>
                <a:gd name="T6" fmla="*/ 0 w 14"/>
                <a:gd name="T7" fmla="*/ 19 h 23"/>
                <a:gd name="T8" fmla="*/ 2 w 14"/>
                <a:gd name="T9" fmla="*/ 23 h 23"/>
                <a:gd name="T10" fmla="*/ 4 w 14"/>
                <a:gd name="T11" fmla="*/ 23 h 23"/>
                <a:gd name="T12" fmla="*/ 7 w 14"/>
                <a:gd name="T13" fmla="*/ 22 h 23"/>
                <a:gd name="T14" fmla="*/ 7 w 14"/>
                <a:gd name="T15" fmla="*/ 22 h 23"/>
                <a:gd name="T16" fmla="*/ 8 w 14"/>
                <a:gd name="T17" fmla="*/ 20 h 23"/>
                <a:gd name="T18" fmla="*/ 14 w 14"/>
                <a:gd name="T19" fmla="*/ 6 h 23"/>
                <a:gd name="T20" fmla="*/ 14 w 14"/>
                <a:gd name="T21" fmla="*/ 4 h 23"/>
                <a:gd name="T22" fmla="*/ 14 w 14"/>
                <a:gd name="T23" fmla="*/ 4 h 23"/>
                <a:gd name="T24" fmla="*/ 13 w 14"/>
                <a:gd name="T25" fmla="*/ 1 h 23"/>
                <a:gd name="T26" fmla="*/ 9 w 14"/>
                <a:gd name="T27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4" h="23">
                  <a:moveTo>
                    <a:pt x="9" y="0"/>
                  </a:moveTo>
                  <a:cubicBezTo>
                    <a:pt x="8" y="1"/>
                    <a:pt x="6" y="2"/>
                    <a:pt x="5" y="4"/>
                  </a:cubicBezTo>
                  <a:cubicBezTo>
                    <a:pt x="3" y="8"/>
                    <a:pt x="1" y="12"/>
                    <a:pt x="0" y="17"/>
                  </a:cubicBezTo>
                  <a:cubicBezTo>
                    <a:pt x="0" y="18"/>
                    <a:pt x="0" y="19"/>
                    <a:pt x="0" y="19"/>
                  </a:cubicBezTo>
                  <a:cubicBezTo>
                    <a:pt x="0" y="21"/>
                    <a:pt x="1" y="22"/>
                    <a:pt x="2" y="23"/>
                  </a:cubicBezTo>
                  <a:cubicBezTo>
                    <a:pt x="2" y="23"/>
                    <a:pt x="3" y="23"/>
                    <a:pt x="4" y="23"/>
                  </a:cubicBezTo>
                  <a:cubicBezTo>
                    <a:pt x="5" y="23"/>
                    <a:pt x="6" y="23"/>
                    <a:pt x="7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7" y="21"/>
                    <a:pt x="8" y="20"/>
                    <a:pt x="8" y="20"/>
                  </a:cubicBezTo>
                  <a:cubicBezTo>
                    <a:pt x="10" y="15"/>
                    <a:pt x="12" y="10"/>
                    <a:pt x="14" y="6"/>
                  </a:cubicBezTo>
                  <a:cubicBezTo>
                    <a:pt x="14" y="5"/>
                    <a:pt x="14" y="5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3"/>
                    <a:pt x="14" y="2"/>
                    <a:pt x="13" y="1"/>
                  </a:cubicBezTo>
                  <a:cubicBezTo>
                    <a:pt x="12" y="0"/>
                    <a:pt x="10" y="0"/>
                    <a:pt x="9" y="0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86" name="Freeform 179"/>
            <p:cNvSpPr>
              <a:spLocks/>
            </p:cNvSpPr>
            <p:nvPr/>
          </p:nvSpPr>
          <p:spPr bwMode="auto">
            <a:xfrm>
              <a:off x="8845369" y="5100638"/>
              <a:ext cx="44450" cy="50800"/>
            </a:xfrm>
            <a:custGeom>
              <a:avLst/>
              <a:gdLst>
                <a:gd name="T0" fmla="*/ 12 w 17"/>
                <a:gd name="T1" fmla="*/ 0 h 19"/>
                <a:gd name="T2" fmla="*/ 8 w 17"/>
                <a:gd name="T3" fmla="*/ 3 h 19"/>
                <a:gd name="T4" fmla="*/ 1 w 17"/>
                <a:gd name="T5" fmla="*/ 11 h 19"/>
                <a:gd name="T6" fmla="*/ 0 w 17"/>
                <a:gd name="T7" fmla="*/ 15 h 19"/>
                <a:gd name="T8" fmla="*/ 2 w 17"/>
                <a:gd name="T9" fmla="*/ 18 h 19"/>
                <a:gd name="T10" fmla="*/ 4 w 17"/>
                <a:gd name="T11" fmla="*/ 19 h 19"/>
                <a:gd name="T12" fmla="*/ 6 w 17"/>
                <a:gd name="T13" fmla="*/ 19 h 19"/>
                <a:gd name="T14" fmla="*/ 8 w 17"/>
                <a:gd name="T15" fmla="*/ 17 h 19"/>
                <a:gd name="T16" fmla="*/ 16 w 17"/>
                <a:gd name="T17" fmla="*/ 6 h 19"/>
                <a:gd name="T18" fmla="*/ 16 w 17"/>
                <a:gd name="T19" fmla="*/ 5 h 19"/>
                <a:gd name="T20" fmla="*/ 17 w 17"/>
                <a:gd name="T21" fmla="*/ 4 h 19"/>
                <a:gd name="T22" fmla="*/ 15 w 17"/>
                <a:gd name="T23" fmla="*/ 1 h 19"/>
                <a:gd name="T24" fmla="*/ 12 w 17"/>
                <a:gd name="T25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7" h="19">
                  <a:moveTo>
                    <a:pt x="12" y="0"/>
                  </a:moveTo>
                  <a:cubicBezTo>
                    <a:pt x="11" y="1"/>
                    <a:pt x="9" y="1"/>
                    <a:pt x="8" y="3"/>
                  </a:cubicBezTo>
                  <a:cubicBezTo>
                    <a:pt x="6" y="5"/>
                    <a:pt x="4" y="9"/>
                    <a:pt x="1" y="11"/>
                  </a:cubicBezTo>
                  <a:cubicBezTo>
                    <a:pt x="1" y="12"/>
                    <a:pt x="0" y="14"/>
                    <a:pt x="0" y="15"/>
                  </a:cubicBezTo>
                  <a:cubicBezTo>
                    <a:pt x="0" y="16"/>
                    <a:pt x="1" y="18"/>
                    <a:pt x="2" y="18"/>
                  </a:cubicBezTo>
                  <a:cubicBezTo>
                    <a:pt x="3" y="19"/>
                    <a:pt x="3" y="19"/>
                    <a:pt x="4" y="19"/>
                  </a:cubicBezTo>
                  <a:cubicBezTo>
                    <a:pt x="5" y="19"/>
                    <a:pt x="5" y="19"/>
                    <a:pt x="6" y="19"/>
                  </a:cubicBezTo>
                  <a:cubicBezTo>
                    <a:pt x="7" y="19"/>
                    <a:pt x="8" y="18"/>
                    <a:pt x="8" y="17"/>
                  </a:cubicBezTo>
                  <a:cubicBezTo>
                    <a:pt x="11" y="14"/>
                    <a:pt x="13" y="10"/>
                    <a:pt x="16" y="6"/>
                  </a:cubicBezTo>
                  <a:cubicBezTo>
                    <a:pt x="16" y="6"/>
                    <a:pt x="16" y="5"/>
                    <a:pt x="16" y="5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7" y="3"/>
                    <a:pt x="16" y="2"/>
                    <a:pt x="15" y="1"/>
                  </a:cubicBezTo>
                  <a:cubicBezTo>
                    <a:pt x="14" y="0"/>
                    <a:pt x="13" y="0"/>
                    <a:pt x="12" y="0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87" name="Freeform 180"/>
            <p:cNvSpPr>
              <a:spLocks/>
            </p:cNvSpPr>
            <p:nvPr/>
          </p:nvSpPr>
          <p:spPr bwMode="auto">
            <a:xfrm>
              <a:off x="9096194" y="6343650"/>
              <a:ext cx="44450" cy="52388"/>
            </a:xfrm>
            <a:custGeom>
              <a:avLst/>
              <a:gdLst>
                <a:gd name="T0" fmla="*/ 5 w 17"/>
                <a:gd name="T1" fmla="*/ 20 h 20"/>
                <a:gd name="T2" fmla="*/ 8 w 17"/>
                <a:gd name="T3" fmla="*/ 18 h 20"/>
                <a:gd name="T4" fmla="*/ 16 w 17"/>
                <a:gd name="T5" fmla="*/ 7 h 20"/>
                <a:gd name="T6" fmla="*/ 17 w 17"/>
                <a:gd name="T7" fmla="*/ 5 h 20"/>
                <a:gd name="T8" fmla="*/ 17 w 17"/>
                <a:gd name="T9" fmla="*/ 5 h 20"/>
                <a:gd name="T10" fmla="*/ 17 w 17"/>
                <a:gd name="T11" fmla="*/ 4 h 20"/>
                <a:gd name="T12" fmla="*/ 15 w 17"/>
                <a:gd name="T13" fmla="*/ 1 h 20"/>
                <a:gd name="T14" fmla="*/ 13 w 17"/>
                <a:gd name="T15" fmla="*/ 1 h 20"/>
                <a:gd name="T16" fmla="*/ 12 w 17"/>
                <a:gd name="T17" fmla="*/ 1 h 20"/>
                <a:gd name="T18" fmla="*/ 10 w 17"/>
                <a:gd name="T19" fmla="*/ 2 h 20"/>
                <a:gd name="T20" fmla="*/ 3 w 17"/>
                <a:gd name="T21" fmla="*/ 10 h 20"/>
                <a:gd name="T22" fmla="*/ 1 w 17"/>
                <a:gd name="T23" fmla="*/ 13 h 20"/>
                <a:gd name="T24" fmla="*/ 1 w 17"/>
                <a:gd name="T25" fmla="*/ 14 h 20"/>
                <a:gd name="T26" fmla="*/ 1 w 17"/>
                <a:gd name="T27" fmla="*/ 18 h 20"/>
                <a:gd name="T28" fmla="*/ 4 w 17"/>
                <a:gd name="T29" fmla="*/ 20 h 20"/>
                <a:gd name="T30" fmla="*/ 5 w 17"/>
                <a:gd name="T31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7" h="20">
                  <a:moveTo>
                    <a:pt x="5" y="20"/>
                  </a:moveTo>
                  <a:cubicBezTo>
                    <a:pt x="6" y="20"/>
                    <a:pt x="7" y="19"/>
                    <a:pt x="8" y="18"/>
                  </a:cubicBezTo>
                  <a:cubicBezTo>
                    <a:pt x="10" y="15"/>
                    <a:pt x="13" y="11"/>
                    <a:pt x="16" y="7"/>
                  </a:cubicBezTo>
                  <a:cubicBezTo>
                    <a:pt x="17" y="6"/>
                    <a:pt x="17" y="5"/>
                    <a:pt x="17" y="5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7" y="3"/>
                    <a:pt x="16" y="2"/>
                    <a:pt x="15" y="1"/>
                  </a:cubicBezTo>
                  <a:cubicBezTo>
                    <a:pt x="14" y="1"/>
                    <a:pt x="13" y="0"/>
                    <a:pt x="13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1" y="1"/>
                    <a:pt x="10" y="2"/>
                  </a:cubicBezTo>
                  <a:cubicBezTo>
                    <a:pt x="7" y="5"/>
                    <a:pt x="5" y="8"/>
                    <a:pt x="3" y="10"/>
                  </a:cubicBezTo>
                  <a:cubicBezTo>
                    <a:pt x="2" y="11"/>
                    <a:pt x="2" y="12"/>
                    <a:pt x="1" y="13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0" y="15"/>
                    <a:pt x="0" y="16"/>
                    <a:pt x="1" y="18"/>
                  </a:cubicBezTo>
                  <a:cubicBezTo>
                    <a:pt x="2" y="19"/>
                    <a:pt x="3" y="20"/>
                    <a:pt x="4" y="20"/>
                  </a:cubicBezTo>
                  <a:lnTo>
                    <a:pt x="5" y="20"/>
                  </a:ln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88" name="Freeform 181"/>
            <p:cNvSpPr>
              <a:spLocks/>
            </p:cNvSpPr>
            <p:nvPr/>
          </p:nvSpPr>
          <p:spPr bwMode="auto">
            <a:xfrm>
              <a:off x="8789806" y="5121275"/>
              <a:ext cx="38100" cy="50800"/>
            </a:xfrm>
            <a:custGeom>
              <a:avLst/>
              <a:gdLst>
                <a:gd name="T0" fmla="*/ 4 w 14"/>
                <a:gd name="T1" fmla="*/ 19 h 19"/>
                <a:gd name="T2" fmla="*/ 7 w 14"/>
                <a:gd name="T3" fmla="*/ 19 h 19"/>
                <a:gd name="T4" fmla="*/ 7 w 14"/>
                <a:gd name="T5" fmla="*/ 18 h 19"/>
                <a:gd name="T6" fmla="*/ 8 w 14"/>
                <a:gd name="T7" fmla="*/ 17 h 19"/>
                <a:gd name="T8" fmla="*/ 14 w 14"/>
                <a:gd name="T9" fmla="*/ 5 h 19"/>
                <a:gd name="T10" fmla="*/ 14 w 14"/>
                <a:gd name="T11" fmla="*/ 4 h 19"/>
                <a:gd name="T12" fmla="*/ 14 w 14"/>
                <a:gd name="T13" fmla="*/ 3 h 19"/>
                <a:gd name="T14" fmla="*/ 13 w 14"/>
                <a:gd name="T15" fmla="*/ 1 h 19"/>
                <a:gd name="T16" fmla="*/ 10 w 14"/>
                <a:gd name="T17" fmla="*/ 0 h 19"/>
                <a:gd name="T18" fmla="*/ 10 w 14"/>
                <a:gd name="T19" fmla="*/ 1 h 19"/>
                <a:gd name="T20" fmla="*/ 8 w 14"/>
                <a:gd name="T21" fmla="*/ 1 h 19"/>
                <a:gd name="T22" fmla="*/ 0 w 14"/>
                <a:gd name="T23" fmla="*/ 15 h 19"/>
                <a:gd name="T24" fmla="*/ 2 w 14"/>
                <a:gd name="T25" fmla="*/ 19 h 19"/>
                <a:gd name="T26" fmla="*/ 4 w 14"/>
                <a:gd name="T27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4" h="19">
                  <a:moveTo>
                    <a:pt x="4" y="19"/>
                  </a:moveTo>
                  <a:cubicBezTo>
                    <a:pt x="5" y="19"/>
                    <a:pt x="6" y="19"/>
                    <a:pt x="7" y="19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8" y="18"/>
                    <a:pt x="8" y="17"/>
                  </a:cubicBezTo>
                  <a:cubicBezTo>
                    <a:pt x="10" y="13"/>
                    <a:pt x="12" y="9"/>
                    <a:pt x="14" y="5"/>
                  </a:cubicBezTo>
                  <a:cubicBezTo>
                    <a:pt x="14" y="5"/>
                    <a:pt x="14" y="4"/>
                    <a:pt x="14" y="4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4" y="2"/>
                    <a:pt x="14" y="1"/>
                    <a:pt x="13" y="1"/>
                  </a:cubicBezTo>
                  <a:cubicBezTo>
                    <a:pt x="12" y="0"/>
                    <a:pt x="11" y="0"/>
                    <a:pt x="10" y="0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1"/>
                    <a:pt x="9" y="1"/>
                    <a:pt x="8" y="1"/>
                  </a:cubicBezTo>
                  <a:cubicBezTo>
                    <a:pt x="5" y="5"/>
                    <a:pt x="2" y="10"/>
                    <a:pt x="0" y="15"/>
                  </a:cubicBezTo>
                  <a:cubicBezTo>
                    <a:pt x="0" y="16"/>
                    <a:pt x="1" y="18"/>
                    <a:pt x="2" y="19"/>
                  </a:cubicBezTo>
                  <a:cubicBezTo>
                    <a:pt x="2" y="19"/>
                    <a:pt x="3" y="19"/>
                    <a:pt x="4" y="19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89" name="Freeform 182"/>
            <p:cNvSpPr>
              <a:spLocks/>
            </p:cNvSpPr>
            <p:nvPr/>
          </p:nvSpPr>
          <p:spPr bwMode="auto">
            <a:xfrm>
              <a:off x="8837431" y="5053013"/>
              <a:ext cx="44450" cy="44450"/>
            </a:xfrm>
            <a:custGeom>
              <a:avLst/>
              <a:gdLst>
                <a:gd name="T0" fmla="*/ 4 w 17"/>
                <a:gd name="T1" fmla="*/ 17 h 17"/>
                <a:gd name="T2" fmla="*/ 7 w 17"/>
                <a:gd name="T3" fmla="*/ 16 h 17"/>
                <a:gd name="T4" fmla="*/ 7 w 17"/>
                <a:gd name="T5" fmla="*/ 16 h 17"/>
                <a:gd name="T6" fmla="*/ 8 w 17"/>
                <a:gd name="T7" fmla="*/ 15 h 17"/>
                <a:gd name="T8" fmla="*/ 16 w 17"/>
                <a:gd name="T9" fmla="*/ 5 h 17"/>
                <a:gd name="T10" fmla="*/ 17 w 17"/>
                <a:gd name="T11" fmla="*/ 4 h 17"/>
                <a:gd name="T12" fmla="*/ 17 w 17"/>
                <a:gd name="T13" fmla="*/ 3 h 17"/>
                <a:gd name="T14" fmla="*/ 17 w 17"/>
                <a:gd name="T15" fmla="*/ 3 h 17"/>
                <a:gd name="T16" fmla="*/ 16 w 17"/>
                <a:gd name="T17" fmla="*/ 1 h 17"/>
                <a:gd name="T18" fmla="*/ 14 w 17"/>
                <a:gd name="T19" fmla="*/ 0 h 17"/>
                <a:gd name="T20" fmla="*/ 14 w 17"/>
                <a:gd name="T21" fmla="*/ 0 h 17"/>
                <a:gd name="T22" fmla="*/ 11 w 17"/>
                <a:gd name="T23" fmla="*/ 1 h 17"/>
                <a:gd name="T24" fmla="*/ 1 w 17"/>
                <a:gd name="T25" fmla="*/ 10 h 17"/>
                <a:gd name="T26" fmla="*/ 1 w 17"/>
                <a:gd name="T27" fmla="*/ 15 h 17"/>
                <a:gd name="T28" fmla="*/ 4 w 17"/>
                <a:gd name="T29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7" h="17">
                  <a:moveTo>
                    <a:pt x="4" y="17"/>
                  </a:moveTo>
                  <a:cubicBezTo>
                    <a:pt x="5" y="17"/>
                    <a:pt x="6" y="16"/>
                    <a:pt x="7" y="16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7" y="15"/>
                    <a:pt x="8" y="15"/>
                    <a:pt x="8" y="15"/>
                  </a:cubicBezTo>
                  <a:cubicBezTo>
                    <a:pt x="11" y="12"/>
                    <a:pt x="14" y="9"/>
                    <a:pt x="16" y="5"/>
                  </a:cubicBezTo>
                  <a:cubicBezTo>
                    <a:pt x="17" y="5"/>
                    <a:pt x="17" y="4"/>
                    <a:pt x="17" y="4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2"/>
                    <a:pt x="17" y="2"/>
                    <a:pt x="16" y="1"/>
                  </a:cubicBezTo>
                  <a:cubicBezTo>
                    <a:pt x="15" y="0"/>
                    <a:pt x="15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3" y="0"/>
                    <a:pt x="11" y="0"/>
                    <a:pt x="11" y="1"/>
                  </a:cubicBezTo>
                  <a:cubicBezTo>
                    <a:pt x="7" y="3"/>
                    <a:pt x="4" y="6"/>
                    <a:pt x="1" y="10"/>
                  </a:cubicBezTo>
                  <a:cubicBezTo>
                    <a:pt x="0" y="12"/>
                    <a:pt x="0" y="14"/>
                    <a:pt x="1" y="15"/>
                  </a:cubicBezTo>
                  <a:cubicBezTo>
                    <a:pt x="2" y="16"/>
                    <a:pt x="3" y="17"/>
                    <a:pt x="4" y="17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90" name="Freeform 183"/>
            <p:cNvSpPr>
              <a:spLocks/>
            </p:cNvSpPr>
            <p:nvPr/>
          </p:nvSpPr>
          <p:spPr bwMode="auto">
            <a:xfrm>
              <a:off x="8518344" y="5164138"/>
              <a:ext cx="30163" cy="50800"/>
            </a:xfrm>
            <a:custGeom>
              <a:avLst/>
              <a:gdLst>
                <a:gd name="T0" fmla="*/ 7 w 11"/>
                <a:gd name="T1" fmla="*/ 2 h 19"/>
                <a:gd name="T2" fmla="*/ 6 w 11"/>
                <a:gd name="T3" fmla="*/ 1 h 19"/>
                <a:gd name="T4" fmla="*/ 2 w 11"/>
                <a:gd name="T5" fmla="*/ 0 h 19"/>
                <a:gd name="T6" fmla="*/ 0 w 11"/>
                <a:gd name="T7" fmla="*/ 2 h 19"/>
                <a:gd name="T8" fmla="*/ 0 w 11"/>
                <a:gd name="T9" fmla="*/ 4 h 19"/>
                <a:gd name="T10" fmla="*/ 4 w 11"/>
                <a:gd name="T11" fmla="*/ 17 h 19"/>
                <a:gd name="T12" fmla="*/ 7 w 11"/>
                <a:gd name="T13" fmla="*/ 19 h 19"/>
                <a:gd name="T14" fmla="*/ 8 w 11"/>
                <a:gd name="T15" fmla="*/ 19 h 19"/>
                <a:gd name="T16" fmla="*/ 11 w 11"/>
                <a:gd name="T17" fmla="*/ 15 h 19"/>
                <a:gd name="T18" fmla="*/ 10 w 11"/>
                <a:gd name="T19" fmla="*/ 15 h 19"/>
                <a:gd name="T20" fmla="*/ 11 w 11"/>
                <a:gd name="T21" fmla="*/ 15 h 19"/>
                <a:gd name="T22" fmla="*/ 11 w 11"/>
                <a:gd name="T23" fmla="*/ 14 h 19"/>
                <a:gd name="T24" fmla="*/ 7 w 11"/>
                <a:gd name="T25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1" h="19">
                  <a:moveTo>
                    <a:pt x="7" y="2"/>
                  </a:moveTo>
                  <a:cubicBezTo>
                    <a:pt x="6" y="1"/>
                    <a:pt x="6" y="1"/>
                    <a:pt x="6" y="1"/>
                  </a:cubicBezTo>
                  <a:cubicBezTo>
                    <a:pt x="5" y="0"/>
                    <a:pt x="3" y="0"/>
                    <a:pt x="2" y="0"/>
                  </a:cubicBezTo>
                  <a:cubicBezTo>
                    <a:pt x="1" y="1"/>
                    <a:pt x="1" y="1"/>
                    <a:pt x="0" y="2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0" y="9"/>
                    <a:pt x="1" y="13"/>
                    <a:pt x="4" y="17"/>
                  </a:cubicBezTo>
                  <a:cubicBezTo>
                    <a:pt x="5" y="18"/>
                    <a:pt x="6" y="19"/>
                    <a:pt x="7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9" y="19"/>
                    <a:pt x="11" y="17"/>
                    <a:pt x="11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4"/>
                    <a:pt x="11" y="14"/>
                  </a:cubicBezTo>
                  <a:cubicBezTo>
                    <a:pt x="10" y="9"/>
                    <a:pt x="9" y="5"/>
                    <a:pt x="7" y="2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91" name="Freeform 184"/>
            <p:cNvSpPr>
              <a:spLocks/>
            </p:cNvSpPr>
            <p:nvPr/>
          </p:nvSpPr>
          <p:spPr bwMode="auto">
            <a:xfrm>
              <a:off x="8542156" y="5116513"/>
              <a:ext cx="23813" cy="52388"/>
            </a:xfrm>
            <a:custGeom>
              <a:avLst/>
              <a:gdLst>
                <a:gd name="T0" fmla="*/ 9 w 9"/>
                <a:gd name="T1" fmla="*/ 5 h 20"/>
                <a:gd name="T2" fmla="*/ 8 w 9"/>
                <a:gd name="T3" fmla="*/ 3 h 20"/>
                <a:gd name="T4" fmla="*/ 5 w 9"/>
                <a:gd name="T5" fmla="*/ 0 h 20"/>
                <a:gd name="T6" fmla="*/ 1 w 9"/>
                <a:gd name="T7" fmla="*/ 3 h 20"/>
                <a:gd name="T8" fmla="*/ 0 w 9"/>
                <a:gd name="T9" fmla="*/ 3 h 20"/>
                <a:gd name="T10" fmla="*/ 0 w 9"/>
                <a:gd name="T11" fmla="*/ 5 h 20"/>
                <a:gd name="T12" fmla="*/ 0 w 9"/>
                <a:gd name="T13" fmla="*/ 6 h 20"/>
                <a:gd name="T14" fmla="*/ 0 w 9"/>
                <a:gd name="T15" fmla="*/ 14 h 20"/>
                <a:gd name="T16" fmla="*/ 1 w 9"/>
                <a:gd name="T17" fmla="*/ 17 h 20"/>
                <a:gd name="T18" fmla="*/ 1 w 9"/>
                <a:gd name="T19" fmla="*/ 18 h 20"/>
                <a:gd name="T20" fmla="*/ 5 w 9"/>
                <a:gd name="T21" fmla="*/ 20 h 20"/>
                <a:gd name="T22" fmla="*/ 6 w 9"/>
                <a:gd name="T23" fmla="*/ 20 h 20"/>
                <a:gd name="T24" fmla="*/ 9 w 9"/>
                <a:gd name="T25" fmla="*/ 17 h 20"/>
                <a:gd name="T26" fmla="*/ 9 w 9"/>
                <a:gd name="T27" fmla="*/ 13 h 20"/>
                <a:gd name="T28" fmla="*/ 9 w 9"/>
                <a:gd name="T29" fmla="*/ 12 h 20"/>
                <a:gd name="T30" fmla="*/ 9 w 9"/>
                <a:gd name="T31" fmla="*/ 10 h 20"/>
                <a:gd name="T32" fmla="*/ 9 w 9"/>
                <a:gd name="T33" fmla="*/ 5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" h="20">
                  <a:moveTo>
                    <a:pt x="9" y="5"/>
                  </a:moveTo>
                  <a:cubicBezTo>
                    <a:pt x="8" y="4"/>
                    <a:pt x="8" y="3"/>
                    <a:pt x="8" y="3"/>
                  </a:cubicBezTo>
                  <a:cubicBezTo>
                    <a:pt x="7" y="1"/>
                    <a:pt x="6" y="1"/>
                    <a:pt x="5" y="0"/>
                  </a:cubicBezTo>
                  <a:cubicBezTo>
                    <a:pt x="3" y="0"/>
                    <a:pt x="1" y="1"/>
                    <a:pt x="1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9"/>
                    <a:pt x="0" y="12"/>
                    <a:pt x="0" y="14"/>
                  </a:cubicBezTo>
                  <a:cubicBezTo>
                    <a:pt x="0" y="15"/>
                    <a:pt x="1" y="16"/>
                    <a:pt x="1" y="17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2" y="19"/>
                    <a:pt x="3" y="20"/>
                    <a:pt x="5" y="20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7" y="19"/>
                    <a:pt x="8" y="18"/>
                    <a:pt x="9" y="17"/>
                  </a:cubicBezTo>
                  <a:cubicBezTo>
                    <a:pt x="9" y="15"/>
                    <a:pt x="9" y="14"/>
                    <a:pt x="9" y="13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8"/>
                    <a:pt x="9" y="7"/>
                    <a:pt x="9" y="5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92" name="Freeform 185"/>
            <p:cNvSpPr>
              <a:spLocks/>
            </p:cNvSpPr>
            <p:nvPr/>
          </p:nvSpPr>
          <p:spPr bwMode="auto">
            <a:xfrm>
              <a:off x="8508819" y="5092700"/>
              <a:ext cx="23813" cy="50800"/>
            </a:xfrm>
            <a:custGeom>
              <a:avLst/>
              <a:gdLst>
                <a:gd name="T0" fmla="*/ 6 w 9"/>
                <a:gd name="T1" fmla="*/ 19 h 19"/>
                <a:gd name="T2" fmla="*/ 9 w 9"/>
                <a:gd name="T3" fmla="*/ 15 h 19"/>
                <a:gd name="T4" fmla="*/ 9 w 9"/>
                <a:gd name="T5" fmla="*/ 11 h 19"/>
                <a:gd name="T6" fmla="*/ 9 w 9"/>
                <a:gd name="T7" fmla="*/ 9 h 19"/>
                <a:gd name="T8" fmla="*/ 9 w 9"/>
                <a:gd name="T9" fmla="*/ 7 h 19"/>
                <a:gd name="T10" fmla="*/ 9 w 9"/>
                <a:gd name="T11" fmla="*/ 2 h 19"/>
                <a:gd name="T12" fmla="*/ 7 w 9"/>
                <a:gd name="T13" fmla="*/ 0 h 19"/>
                <a:gd name="T14" fmla="*/ 3 w 9"/>
                <a:gd name="T15" fmla="*/ 1 h 19"/>
                <a:gd name="T16" fmla="*/ 1 w 9"/>
                <a:gd name="T17" fmla="*/ 5 h 19"/>
                <a:gd name="T18" fmla="*/ 1 w 9"/>
                <a:gd name="T19" fmla="*/ 15 h 19"/>
                <a:gd name="T20" fmla="*/ 1 w 9"/>
                <a:gd name="T21" fmla="*/ 16 h 19"/>
                <a:gd name="T22" fmla="*/ 1 w 9"/>
                <a:gd name="T23" fmla="*/ 16 h 19"/>
                <a:gd name="T24" fmla="*/ 5 w 9"/>
                <a:gd name="T25" fmla="*/ 19 h 19"/>
                <a:gd name="T26" fmla="*/ 6 w 9"/>
                <a:gd name="T27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" h="19">
                  <a:moveTo>
                    <a:pt x="6" y="19"/>
                  </a:moveTo>
                  <a:cubicBezTo>
                    <a:pt x="7" y="19"/>
                    <a:pt x="9" y="17"/>
                    <a:pt x="9" y="15"/>
                  </a:cubicBezTo>
                  <a:cubicBezTo>
                    <a:pt x="9" y="14"/>
                    <a:pt x="9" y="13"/>
                    <a:pt x="9" y="11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6"/>
                    <a:pt x="9" y="4"/>
                    <a:pt x="9" y="2"/>
                  </a:cubicBezTo>
                  <a:cubicBezTo>
                    <a:pt x="8" y="1"/>
                    <a:pt x="8" y="1"/>
                    <a:pt x="7" y="0"/>
                  </a:cubicBezTo>
                  <a:cubicBezTo>
                    <a:pt x="6" y="0"/>
                    <a:pt x="4" y="0"/>
                    <a:pt x="3" y="1"/>
                  </a:cubicBezTo>
                  <a:cubicBezTo>
                    <a:pt x="2" y="2"/>
                    <a:pt x="1" y="3"/>
                    <a:pt x="1" y="5"/>
                  </a:cubicBezTo>
                  <a:cubicBezTo>
                    <a:pt x="0" y="8"/>
                    <a:pt x="0" y="11"/>
                    <a:pt x="1" y="15"/>
                  </a:cubicBezTo>
                  <a:cubicBezTo>
                    <a:pt x="1" y="15"/>
                    <a:pt x="1" y="15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2" y="18"/>
                    <a:pt x="4" y="19"/>
                    <a:pt x="5" y="19"/>
                  </a:cubicBezTo>
                  <a:lnTo>
                    <a:pt x="6" y="19"/>
                  </a:ln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  <p:grpSp>
        <p:nvGrpSpPr>
          <p:cNvPr id="299" name="组合 298"/>
          <p:cNvGrpSpPr/>
          <p:nvPr/>
        </p:nvGrpSpPr>
        <p:grpSpPr>
          <a:xfrm>
            <a:off x="2329916" y="4814206"/>
            <a:ext cx="1820863" cy="1958975"/>
            <a:chOff x="3087506" y="4899025"/>
            <a:chExt cx="1820863" cy="1958975"/>
          </a:xfrm>
        </p:grpSpPr>
        <p:sp>
          <p:nvSpPr>
            <p:cNvPr id="193" name="Freeform 186"/>
            <p:cNvSpPr>
              <a:spLocks noEditPoints="1"/>
            </p:cNvSpPr>
            <p:nvPr/>
          </p:nvSpPr>
          <p:spPr bwMode="auto">
            <a:xfrm>
              <a:off x="4190819" y="5784850"/>
              <a:ext cx="690563" cy="693738"/>
            </a:xfrm>
            <a:custGeom>
              <a:avLst/>
              <a:gdLst>
                <a:gd name="T0" fmla="*/ 96 w 262"/>
                <a:gd name="T1" fmla="*/ 256 h 262"/>
                <a:gd name="T2" fmla="*/ 39 w 262"/>
                <a:gd name="T3" fmla="*/ 223 h 262"/>
                <a:gd name="T4" fmla="*/ 21 w 262"/>
                <a:gd name="T5" fmla="*/ 200 h 262"/>
                <a:gd name="T6" fmla="*/ 14 w 262"/>
                <a:gd name="T7" fmla="*/ 187 h 262"/>
                <a:gd name="T8" fmla="*/ 5 w 262"/>
                <a:gd name="T9" fmla="*/ 163 h 262"/>
                <a:gd name="T10" fmla="*/ 1 w 262"/>
                <a:gd name="T11" fmla="*/ 125 h 262"/>
                <a:gd name="T12" fmla="*/ 3 w 262"/>
                <a:gd name="T13" fmla="*/ 105 h 262"/>
                <a:gd name="T14" fmla="*/ 8 w 262"/>
                <a:gd name="T15" fmla="*/ 86 h 262"/>
                <a:gd name="T16" fmla="*/ 35 w 262"/>
                <a:gd name="T17" fmla="*/ 42 h 262"/>
                <a:gd name="T18" fmla="*/ 59 w 262"/>
                <a:gd name="T19" fmla="*/ 21 h 262"/>
                <a:gd name="T20" fmla="*/ 106 w 262"/>
                <a:gd name="T21" fmla="*/ 2 h 262"/>
                <a:gd name="T22" fmla="*/ 139 w 262"/>
                <a:gd name="T23" fmla="*/ 0 h 262"/>
                <a:gd name="T24" fmla="*/ 157 w 262"/>
                <a:gd name="T25" fmla="*/ 3 h 262"/>
                <a:gd name="T26" fmla="*/ 167 w 262"/>
                <a:gd name="T27" fmla="*/ 5 h 262"/>
                <a:gd name="T28" fmla="*/ 198 w 262"/>
                <a:gd name="T29" fmla="*/ 19 h 262"/>
                <a:gd name="T30" fmla="*/ 216 w 262"/>
                <a:gd name="T31" fmla="*/ 32 h 262"/>
                <a:gd name="T32" fmla="*/ 239 w 262"/>
                <a:gd name="T33" fmla="*/ 58 h 262"/>
                <a:gd name="T34" fmla="*/ 257 w 262"/>
                <a:gd name="T35" fmla="*/ 99 h 262"/>
                <a:gd name="T36" fmla="*/ 260 w 262"/>
                <a:gd name="T37" fmla="*/ 149 h 262"/>
                <a:gd name="T38" fmla="*/ 252 w 262"/>
                <a:gd name="T39" fmla="*/ 177 h 262"/>
                <a:gd name="T40" fmla="*/ 227 w 262"/>
                <a:gd name="T41" fmla="*/ 218 h 262"/>
                <a:gd name="T42" fmla="*/ 209 w 262"/>
                <a:gd name="T43" fmla="*/ 235 h 262"/>
                <a:gd name="T44" fmla="*/ 190 w 262"/>
                <a:gd name="T45" fmla="*/ 247 h 262"/>
                <a:gd name="T46" fmla="*/ 160 w 262"/>
                <a:gd name="T47" fmla="*/ 257 h 262"/>
                <a:gd name="T48" fmla="*/ 117 w 262"/>
                <a:gd name="T49" fmla="*/ 260 h 262"/>
                <a:gd name="T50" fmla="*/ 96 w 262"/>
                <a:gd name="T51" fmla="*/ 256 h 262"/>
                <a:gd name="T52" fmla="*/ 100 w 262"/>
                <a:gd name="T53" fmla="*/ 242 h 262"/>
                <a:gd name="T54" fmla="*/ 116 w 262"/>
                <a:gd name="T55" fmla="*/ 245 h 262"/>
                <a:gd name="T56" fmla="*/ 169 w 262"/>
                <a:gd name="T57" fmla="*/ 239 h 262"/>
                <a:gd name="T58" fmla="*/ 186 w 262"/>
                <a:gd name="T59" fmla="*/ 232 h 262"/>
                <a:gd name="T60" fmla="*/ 197 w 262"/>
                <a:gd name="T61" fmla="*/ 225 h 262"/>
                <a:gd name="T62" fmla="*/ 221 w 262"/>
                <a:gd name="T63" fmla="*/ 203 h 262"/>
                <a:gd name="T64" fmla="*/ 233 w 262"/>
                <a:gd name="T65" fmla="*/ 185 h 262"/>
                <a:gd name="T66" fmla="*/ 240 w 262"/>
                <a:gd name="T67" fmla="*/ 169 h 262"/>
                <a:gd name="T68" fmla="*/ 241 w 262"/>
                <a:gd name="T69" fmla="*/ 166 h 262"/>
                <a:gd name="T70" fmla="*/ 243 w 262"/>
                <a:gd name="T71" fmla="*/ 159 h 262"/>
                <a:gd name="T72" fmla="*/ 244 w 262"/>
                <a:gd name="T73" fmla="*/ 156 h 262"/>
                <a:gd name="T74" fmla="*/ 246 w 262"/>
                <a:gd name="T75" fmla="*/ 141 h 262"/>
                <a:gd name="T76" fmla="*/ 243 w 262"/>
                <a:gd name="T77" fmla="*/ 102 h 262"/>
                <a:gd name="T78" fmla="*/ 229 w 262"/>
                <a:gd name="T79" fmla="*/ 67 h 262"/>
                <a:gd name="T80" fmla="*/ 205 w 262"/>
                <a:gd name="T81" fmla="*/ 40 h 262"/>
                <a:gd name="T82" fmla="*/ 163 w 262"/>
                <a:gd name="T83" fmla="*/ 18 h 262"/>
                <a:gd name="T84" fmla="*/ 157 w 262"/>
                <a:gd name="T85" fmla="*/ 17 h 262"/>
                <a:gd name="T86" fmla="*/ 146 w 262"/>
                <a:gd name="T87" fmla="*/ 15 h 262"/>
                <a:gd name="T88" fmla="*/ 110 w 262"/>
                <a:gd name="T89" fmla="*/ 15 h 262"/>
                <a:gd name="T90" fmla="*/ 67 w 262"/>
                <a:gd name="T91" fmla="*/ 32 h 262"/>
                <a:gd name="T92" fmla="*/ 40 w 262"/>
                <a:gd name="T93" fmla="*/ 56 h 262"/>
                <a:gd name="T94" fmla="*/ 22 w 262"/>
                <a:gd name="T95" fmla="*/ 88 h 262"/>
                <a:gd name="T96" fmla="*/ 15 w 262"/>
                <a:gd name="T97" fmla="*/ 114 h 262"/>
                <a:gd name="T98" fmla="*/ 17 w 262"/>
                <a:gd name="T99" fmla="*/ 155 h 262"/>
                <a:gd name="T100" fmla="*/ 34 w 262"/>
                <a:gd name="T101" fmla="*/ 194 h 262"/>
                <a:gd name="T102" fmla="*/ 55 w 262"/>
                <a:gd name="T103" fmla="*/ 218 h 262"/>
                <a:gd name="T104" fmla="*/ 100 w 262"/>
                <a:gd name="T105" fmla="*/ 242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62" h="262">
                  <a:moveTo>
                    <a:pt x="96" y="256"/>
                  </a:moveTo>
                  <a:cubicBezTo>
                    <a:pt x="73" y="249"/>
                    <a:pt x="54" y="238"/>
                    <a:pt x="39" y="223"/>
                  </a:cubicBezTo>
                  <a:cubicBezTo>
                    <a:pt x="32" y="216"/>
                    <a:pt x="26" y="208"/>
                    <a:pt x="21" y="200"/>
                  </a:cubicBezTo>
                  <a:cubicBezTo>
                    <a:pt x="18" y="196"/>
                    <a:pt x="16" y="192"/>
                    <a:pt x="14" y="187"/>
                  </a:cubicBezTo>
                  <a:cubicBezTo>
                    <a:pt x="10" y="180"/>
                    <a:pt x="7" y="171"/>
                    <a:pt x="5" y="163"/>
                  </a:cubicBezTo>
                  <a:cubicBezTo>
                    <a:pt x="1" y="150"/>
                    <a:pt x="0" y="138"/>
                    <a:pt x="1" y="125"/>
                  </a:cubicBezTo>
                  <a:cubicBezTo>
                    <a:pt x="1" y="118"/>
                    <a:pt x="2" y="111"/>
                    <a:pt x="3" y="105"/>
                  </a:cubicBezTo>
                  <a:cubicBezTo>
                    <a:pt x="4" y="98"/>
                    <a:pt x="6" y="92"/>
                    <a:pt x="8" y="86"/>
                  </a:cubicBezTo>
                  <a:cubicBezTo>
                    <a:pt x="14" y="70"/>
                    <a:pt x="23" y="55"/>
                    <a:pt x="35" y="42"/>
                  </a:cubicBezTo>
                  <a:cubicBezTo>
                    <a:pt x="42" y="34"/>
                    <a:pt x="50" y="27"/>
                    <a:pt x="59" y="21"/>
                  </a:cubicBezTo>
                  <a:cubicBezTo>
                    <a:pt x="74" y="12"/>
                    <a:pt x="89" y="6"/>
                    <a:pt x="106" y="2"/>
                  </a:cubicBezTo>
                  <a:cubicBezTo>
                    <a:pt x="117" y="0"/>
                    <a:pt x="128" y="0"/>
                    <a:pt x="139" y="0"/>
                  </a:cubicBezTo>
                  <a:cubicBezTo>
                    <a:pt x="145" y="1"/>
                    <a:pt x="151" y="2"/>
                    <a:pt x="157" y="3"/>
                  </a:cubicBezTo>
                  <a:cubicBezTo>
                    <a:pt x="161" y="4"/>
                    <a:pt x="164" y="4"/>
                    <a:pt x="167" y="5"/>
                  </a:cubicBezTo>
                  <a:cubicBezTo>
                    <a:pt x="178" y="9"/>
                    <a:pt x="189" y="13"/>
                    <a:pt x="198" y="19"/>
                  </a:cubicBezTo>
                  <a:cubicBezTo>
                    <a:pt x="205" y="23"/>
                    <a:pt x="210" y="27"/>
                    <a:pt x="216" y="32"/>
                  </a:cubicBezTo>
                  <a:cubicBezTo>
                    <a:pt x="225" y="39"/>
                    <a:pt x="232" y="48"/>
                    <a:pt x="239" y="58"/>
                  </a:cubicBezTo>
                  <a:cubicBezTo>
                    <a:pt x="248" y="71"/>
                    <a:pt x="254" y="85"/>
                    <a:pt x="257" y="99"/>
                  </a:cubicBezTo>
                  <a:cubicBezTo>
                    <a:pt x="261" y="116"/>
                    <a:pt x="262" y="132"/>
                    <a:pt x="260" y="149"/>
                  </a:cubicBezTo>
                  <a:cubicBezTo>
                    <a:pt x="259" y="158"/>
                    <a:pt x="256" y="168"/>
                    <a:pt x="252" y="177"/>
                  </a:cubicBezTo>
                  <a:cubicBezTo>
                    <a:pt x="247" y="192"/>
                    <a:pt x="238" y="206"/>
                    <a:pt x="227" y="218"/>
                  </a:cubicBezTo>
                  <a:cubicBezTo>
                    <a:pt x="221" y="224"/>
                    <a:pt x="216" y="230"/>
                    <a:pt x="209" y="235"/>
                  </a:cubicBezTo>
                  <a:cubicBezTo>
                    <a:pt x="203" y="239"/>
                    <a:pt x="197" y="243"/>
                    <a:pt x="190" y="247"/>
                  </a:cubicBezTo>
                  <a:cubicBezTo>
                    <a:pt x="180" y="251"/>
                    <a:pt x="170" y="255"/>
                    <a:pt x="160" y="257"/>
                  </a:cubicBezTo>
                  <a:cubicBezTo>
                    <a:pt x="146" y="261"/>
                    <a:pt x="132" y="262"/>
                    <a:pt x="117" y="260"/>
                  </a:cubicBezTo>
                  <a:cubicBezTo>
                    <a:pt x="109" y="259"/>
                    <a:pt x="101" y="258"/>
                    <a:pt x="96" y="256"/>
                  </a:cubicBezTo>
                  <a:moveTo>
                    <a:pt x="100" y="242"/>
                  </a:moveTo>
                  <a:cubicBezTo>
                    <a:pt x="104" y="243"/>
                    <a:pt x="110" y="244"/>
                    <a:pt x="116" y="245"/>
                  </a:cubicBezTo>
                  <a:cubicBezTo>
                    <a:pt x="134" y="247"/>
                    <a:pt x="152" y="245"/>
                    <a:pt x="169" y="239"/>
                  </a:cubicBezTo>
                  <a:cubicBezTo>
                    <a:pt x="175" y="237"/>
                    <a:pt x="181" y="235"/>
                    <a:pt x="186" y="232"/>
                  </a:cubicBezTo>
                  <a:cubicBezTo>
                    <a:pt x="190" y="230"/>
                    <a:pt x="194" y="228"/>
                    <a:pt x="197" y="225"/>
                  </a:cubicBezTo>
                  <a:cubicBezTo>
                    <a:pt x="206" y="219"/>
                    <a:pt x="214" y="211"/>
                    <a:pt x="221" y="203"/>
                  </a:cubicBezTo>
                  <a:cubicBezTo>
                    <a:pt x="226" y="197"/>
                    <a:pt x="230" y="191"/>
                    <a:pt x="233" y="185"/>
                  </a:cubicBezTo>
                  <a:cubicBezTo>
                    <a:pt x="236" y="180"/>
                    <a:pt x="238" y="175"/>
                    <a:pt x="240" y="169"/>
                  </a:cubicBezTo>
                  <a:cubicBezTo>
                    <a:pt x="240" y="168"/>
                    <a:pt x="241" y="167"/>
                    <a:pt x="241" y="166"/>
                  </a:cubicBezTo>
                  <a:cubicBezTo>
                    <a:pt x="242" y="164"/>
                    <a:pt x="243" y="161"/>
                    <a:pt x="243" y="159"/>
                  </a:cubicBezTo>
                  <a:cubicBezTo>
                    <a:pt x="243" y="158"/>
                    <a:pt x="243" y="157"/>
                    <a:pt x="244" y="156"/>
                  </a:cubicBezTo>
                  <a:cubicBezTo>
                    <a:pt x="245" y="151"/>
                    <a:pt x="246" y="146"/>
                    <a:pt x="246" y="141"/>
                  </a:cubicBezTo>
                  <a:cubicBezTo>
                    <a:pt x="248" y="128"/>
                    <a:pt x="247" y="115"/>
                    <a:pt x="243" y="102"/>
                  </a:cubicBezTo>
                  <a:cubicBezTo>
                    <a:pt x="240" y="89"/>
                    <a:pt x="235" y="78"/>
                    <a:pt x="229" y="67"/>
                  </a:cubicBezTo>
                  <a:cubicBezTo>
                    <a:pt x="222" y="57"/>
                    <a:pt x="214" y="48"/>
                    <a:pt x="205" y="40"/>
                  </a:cubicBezTo>
                  <a:cubicBezTo>
                    <a:pt x="193" y="30"/>
                    <a:pt x="178" y="23"/>
                    <a:pt x="163" y="18"/>
                  </a:cubicBezTo>
                  <a:cubicBezTo>
                    <a:pt x="161" y="17"/>
                    <a:pt x="159" y="17"/>
                    <a:pt x="157" y="17"/>
                  </a:cubicBezTo>
                  <a:cubicBezTo>
                    <a:pt x="153" y="16"/>
                    <a:pt x="150" y="15"/>
                    <a:pt x="146" y="15"/>
                  </a:cubicBezTo>
                  <a:cubicBezTo>
                    <a:pt x="134" y="13"/>
                    <a:pt x="122" y="13"/>
                    <a:pt x="110" y="15"/>
                  </a:cubicBezTo>
                  <a:cubicBezTo>
                    <a:pt x="94" y="18"/>
                    <a:pt x="80" y="24"/>
                    <a:pt x="67" y="32"/>
                  </a:cubicBezTo>
                  <a:cubicBezTo>
                    <a:pt x="57" y="39"/>
                    <a:pt x="48" y="47"/>
                    <a:pt x="40" y="56"/>
                  </a:cubicBezTo>
                  <a:cubicBezTo>
                    <a:pt x="33" y="66"/>
                    <a:pt x="26" y="77"/>
                    <a:pt x="22" y="88"/>
                  </a:cubicBezTo>
                  <a:cubicBezTo>
                    <a:pt x="19" y="97"/>
                    <a:pt x="17" y="105"/>
                    <a:pt x="15" y="114"/>
                  </a:cubicBezTo>
                  <a:cubicBezTo>
                    <a:pt x="14" y="128"/>
                    <a:pt x="14" y="142"/>
                    <a:pt x="17" y="155"/>
                  </a:cubicBezTo>
                  <a:cubicBezTo>
                    <a:pt x="20" y="169"/>
                    <a:pt x="26" y="182"/>
                    <a:pt x="34" y="194"/>
                  </a:cubicBezTo>
                  <a:cubicBezTo>
                    <a:pt x="40" y="203"/>
                    <a:pt x="47" y="211"/>
                    <a:pt x="55" y="218"/>
                  </a:cubicBezTo>
                  <a:cubicBezTo>
                    <a:pt x="68" y="229"/>
                    <a:pt x="82" y="237"/>
                    <a:pt x="100" y="242"/>
                  </a:cubicBezTo>
                </a:path>
              </a:pathLst>
            </a:custGeom>
            <a:solidFill>
              <a:srgbClr val="F1A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94" name="Freeform 187"/>
            <p:cNvSpPr>
              <a:spLocks noEditPoints="1"/>
            </p:cNvSpPr>
            <p:nvPr/>
          </p:nvSpPr>
          <p:spPr bwMode="auto">
            <a:xfrm>
              <a:off x="4414656" y="6011863"/>
              <a:ext cx="238125" cy="236538"/>
            </a:xfrm>
            <a:custGeom>
              <a:avLst/>
              <a:gdLst>
                <a:gd name="T0" fmla="*/ 35 w 90"/>
                <a:gd name="T1" fmla="*/ 79 h 89"/>
                <a:gd name="T2" fmla="*/ 4 w 90"/>
                <a:gd name="T3" fmla="*/ 70 h 89"/>
                <a:gd name="T4" fmla="*/ 2 w 90"/>
                <a:gd name="T5" fmla="*/ 65 h 89"/>
                <a:gd name="T6" fmla="*/ 20 w 90"/>
                <a:gd name="T7" fmla="*/ 3 h 89"/>
                <a:gd name="T8" fmla="*/ 20 w 90"/>
                <a:gd name="T9" fmla="*/ 2 h 89"/>
                <a:gd name="T10" fmla="*/ 23 w 90"/>
                <a:gd name="T11" fmla="*/ 0 h 89"/>
                <a:gd name="T12" fmla="*/ 25 w 90"/>
                <a:gd name="T13" fmla="*/ 1 h 89"/>
                <a:gd name="T14" fmla="*/ 86 w 90"/>
                <a:gd name="T15" fmla="*/ 19 h 89"/>
                <a:gd name="T16" fmla="*/ 89 w 90"/>
                <a:gd name="T17" fmla="*/ 20 h 89"/>
                <a:gd name="T18" fmla="*/ 90 w 90"/>
                <a:gd name="T19" fmla="*/ 21 h 89"/>
                <a:gd name="T20" fmla="*/ 89 w 90"/>
                <a:gd name="T21" fmla="*/ 24 h 89"/>
                <a:gd name="T22" fmla="*/ 71 w 90"/>
                <a:gd name="T23" fmla="*/ 86 h 89"/>
                <a:gd name="T24" fmla="*/ 71 w 90"/>
                <a:gd name="T25" fmla="*/ 87 h 89"/>
                <a:gd name="T26" fmla="*/ 68 w 90"/>
                <a:gd name="T27" fmla="*/ 89 h 89"/>
                <a:gd name="T28" fmla="*/ 65 w 90"/>
                <a:gd name="T29" fmla="*/ 88 h 89"/>
                <a:gd name="T30" fmla="*/ 35 w 90"/>
                <a:gd name="T31" fmla="*/ 79 h 89"/>
                <a:gd name="T32" fmla="*/ 52 w 90"/>
                <a:gd name="T33" fmla="*/ 23 h 89"/>
                <a:gd name="T34" fmla="*/ 52 w 90"/>
                <a:gd name="T35" fmla="*/ 23 h 89"/>
                <a:gd name="T36" fmla="*/ 32 w 90"/>
                <a:gd name="T37" fmla="*/ 17 h 89"/>
                <a:gd name="T38" fmla="*/ 29 w 90"/>
                <a:gd name="T39" fmla="*/ 19 h 89"/>
                <a:gd name="T40" fmla="*/ 28 w 90"/>
                <a:gd name="T41" fmla="*/ 21 h 89"/>
                <a:gd name="T42" fmla="*/ 18 w 90"/>
                <a:gd name="T43" fmla="*/ 56 h 89"/>
                <a:gd name="T44" fmla="*/ 17 w 90"/>
                <a:gd name="T45" fmla="*/ 58 h 89"/>
                <a:gd name="T46" fmla="*/ 19 w 90"/>
                <a:gd name="T47" fmla="*/ 61 h 89"/>
                <a:gd name="T48" fmla="*/ 20 w 90"/>
                <a:gd name="T49" fmla="*/ 62 h 89"/>
                <a:gd name="T50" fmla="*/ 58 w 90"/>
                <a:gd name="T51" fmla="*/ 73 h 89"/>
                <a:gd name="T52" fmla="*/ 62 w 90"/>
                <a:gd name="T53" fmla="*/ 71 h 89"/>
                <a:gd name="T54" fmla="*/ 62 w 90"/>
                <a:gd name="T55" fmla="*/ 69 h 89"/>
                <a:gd name="T56" fmla="*/ 68 w 90"/>
                <a:gd name="T57" fmla="*/ 50 h 89"/>
                <a:gd name="T58" fmla="*/ 73 w 90"/>
                <a:gd name="T59" fmla="*/ 33 h 89"/>
                <a:gd name="T60" fmla="*/ 71 w 90"/>
                <a:gd name="T61" fmla="*/ 29 h 89"/>
                <a:gd name="T62" fmla="*/ 69 w 90"/>
                <a:gd name="T63" fmla="*/ 28 h 89"/>
                <a:gd name="T64" fmla="*/ 52 w 90"/>
                <a:gd name="T65" fmla="*/ 23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90" h="89">
                  <a:moveTo>
                    <a:pt x="35" y="79"/>
                  </a:moveTo>
                  <a:cubicBezTo>
                    <a:pt x="25" y="76"/>
                    <a:pt x="15" y="73"/>
                    <a:pt x="4" y="70"/>
                  </a:cubicBezTo>
                  <a:cubicBezTo>
                    <a:pt x="0" y="69"/>
                    <a:pt x="0" y="69"/>
                    <a:pt x="2" y="65"/>
                  </a:cubicBezTo>
                  <a:cubicBezTo>
                    <a:pt x="8" y="45"/>
                    <a:pt x="14" y="24"/>
                    <a:pt x="20" y="3"/>
                  </a:cubicBezTo>
                  <a:cubicBezTo>
                    <a:pt x="20" y="3"/>
                    <a:pt x="20" y="3"/>
                    <a:pt x="20" y="2"/>
                  </a:cubicBezTo>
                  <a:cubicBezTo>
                    <a:pt x="21" y="0"/>
                    <a:pt x="21" y="0"/>
                    <a:pt x="23" y="0"/>
                  </a:cubicBezTo>
                  <a:cubicBezTo>
                    <a:pt x="24" y="0"/>
                    <a:pt x="24" y="1"/>
                    <a:pt x="25" y="1"/>
                  </a:cubicBezTo>
                  <a:cubicBezTo>
                    <a:pt x="45" y="7"/>
                    <a:pt x="66" y="13"/>
                    <a:pt x="86" y="19"/>
                  </a:cubicBezTo>
                  <a:cubicBezTo>
                    <a:pt x="87" y="19"/>
                    <a:pt x="88" y="19"/>
                    <a:pt x="89" y="20"/>
                  </a:cubicBezTo>
                  <a:cubicBezTo>
                    <a:pt x="90" y="20"/>
                    <a:pt x="90" y="21"/>
                    <a:pt x="90" y="21"/>
                  </a:cubicBezTo>
                  <a:cubicBezTo>
                    <a:pt x="90" y="22"/>
                    <a:pt x="90" y="23"/>
                    <a:pt x="89" y="24"/>
                  </a:cubicBezTo>
                  <a:cubicBezTo>
                    <a:pt x="83" y="44"/>
                    <a:pt x="77" y="65"/>
                    <a:pt x="71" y="86"/>
                  </a:cubicBezTo>
                  <a:cubicBezTo>
                    <a:pt x="71" y="86"/>
                    <a:pt x="71" y="87"/>
                    <a:pt x="71" y="87"/>
                  </a:cubicBezTo>
                  <a:cubicBezTo>
                    <a:pt x="70" y="89"/>
                    <a:pt x="69" y="89"/>
                    <a:pt x="68" y="89"/>
                  </a:cubicBezTo>
                  <a:cubicBezTo>
                    <a:pt x="67" y="89"/>
                    <a:pt x="66" y="88"/>
                    <a:pt x="65" y="88"/>
                  </a:cubicBezTo>
                  <a:cubicBezTo>
                    <a:pt x="55" y="85"/>
                    <a:pt x="45" y="82"/>
                    <a:pt x="35" y="79"/>
                  </a:cubicBezTo>
                  <a:close/>
                  <a:moveTo>
                    <a:pt x="52" y="23"/>
                  </a:moveTo>
                  <a:cubicBezTo>
                    <a:pt x="52" y="23"/>
                    <a:pt x="52" y="23"/>
                    <a:pt x="52" y="23"/>
                  </a:cubicBezTo>
                  <a:cubicBezTo>
                    <a:pt x="45" y="21"/>
                    <a:pt x="39" y="19"/>
                    <a:pt x="32" y="17"/>
                  </a:cubicBezTo>
                  <a:cubicBezTo>
                    <a:pt x="30" y="17"/>
                    <a:pt x="30" y="17"/>
                    <a:pt x="29" y="19"/>
                  </a:cubicBezTo>
                  <a:cubicBezTo>
                    <a:pt x="29" y="20"/>
                    <a:pt x="29" y="20"/>
                    <a:pt x="28" y="21"/>
                  </a:cubicBezTo>
                  <a:cubicBezTo>
                    <a:pt x="25" y="32"/>
                    <a:pt x="21" y="44"/>
                    <a:pt x="18" y="56"/>
                  </a:cubicBezTo>
                  <a:cubicBezTo>
                    <a:pt x="18" y="57"/>
                    <a:pt x="18" y="58"/>
                    <a:pt x="17" y="58"/>
                  </a:cubicBezTo>
                  <a:cubicBezTo>
                    <a:pt x="17" y="60"/>
                    <a:pt x="18" y="61"/>
                    <a:pt x="19" y="61"/>
                  </a:cubicBezTo>
                  <a:cubicBezTo>
                    <a:pt x="19" y="61"/>
                    <a:pt x="20" y="62"/>
                    <a:pt x="20" y="62"/>
                  </a:cubicBezTo>
                  <a:cubicBezTo>
                    <a:pt x="33" y="65"/>
                    <a:pt x="45" y="69"/>
                    <a:pt x="58" y="73"/>
                  </a:cubicBezTo>
                  <a:cubicBezTo>
                    <a:pt x="60" y="74"/>
                    <a:pt x="61" y="73"/>
                    <a:pt x="62" y="71"/>
                  </a:cubicBezTo>
                  <a:cubicBezTo>
                    <a:pt x="62" y="70"/>
                    <a:pt x="62" y="69"/>
                    <a:pt x="62" y="69"/>
                  </a:cubicBezTo>
                  <a:cubicBezTo>
                    <a:pt x="64" y="63"/>
                    <a:pt x="66" y="56"/>
                    <a:pt x="68" y="50"/>
                  </a:cubicBezTo>
                  <a:cubicBezTo>
                    <a:pt x="69" y="44"/>
                    <a:pt x="71" y="39"/>
                    <a:pt x="73" y="33"/>
                  </a:cubicBezTo>
                  <a:cubicBezTo>
                    <a:pt x="74" y="30"/>
                    <a:pt x="73" y="30"/>
                    <a:pt x="71" y="29"/>
                  </a:cubicBezTo>
                  <a:cubicBezTo>
                    <a:pt x="70" y="29"/>
                    <a:pt x="70" y="28"/>
                    <a:pt x="69" y="28"/>
                  </a:cubicBezTo>
                  <a:cubicBezTo>
                    <a:pt x="63" y="26"/>
                    <a:pt x="57" y="25"/>
                    <a:pt x="52" y="23"/>
                  </a:cubicBezTo>
                  <a:close/>
                </a:path>
              </a:pathLst>
            </a:custGeom>
            <a:solidFill>
              <a:srgbClr val="F1A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95" name="Freeform 188"/>
            <p:cNvSpPr>
              <a:spLocks noEditPoints="1"/>
            </p:cNvSpPr>
            <p:nvPr/>
          </p:nvSpPr>
          <p:spPr bwMode="auto">
            <a:xfrm>
              <a:off x="4238444" y="5832475"/>
              <a:ext cx="593725" cy="592138"/>
            </a:xfrm>
            <a:custGeom>
              <a:avLst/>
              <a:gdLst>
                <a:gd name="T0" fmla="*/ 6 w 225"/>
                <a:gd name="T1" fmla="*/ 80 h 224"/>
                <a:gd name="T2" fmla="*/ 7 w 225"/>
                <a:gd name="T3" fmla="*/ 77 h 224"/>
                <a:gd name="T4" fmla="*/ 26 w 225"/>
                <a:gd name="T5" fmla="*/ 41 h 224"/>
                <a:gd name="T6" fmla="*/ 46 w 225"/>
                <a:gd name="T7" fmla="*/ 22 h 224"/>
                <a:gd name="T8" fmla="*/ 59 w 225"/>
                <a:gd name="T9" fmla="*/ 14 h 224"/>
                <a:gd name="T10" fmla="*/ 104 w 225"/>
                <a:gd name="T11" fmla="*/ 0 h 224"/>
                <a:gd name="T12" fmla="*/ 132 w 225"/>
                <a:gd name="T13" fmla="*/ 2 h 224"/>
                <a:gd name="T14" fmla="*/ 150 w 225"/>
                <a:gd name="T15" fmla="*/ 6 h 224"/>
                <a:gd name="T16" fmla="*/ 185 w 225"/>
                <a:gd name="T17" fmla="*/ 26 h 224"/>
                <a:gd name="T18" fmla="*/ 204 w 225"/>
                <a:gd name="T19" fmla="*/ 48 h 224"/>
                <a:gd name="T20" fmla="*/ 222 w 225"/>
                <a:gd name="T21" fmla="*/ 88 h 224"/>
                <a:gd name="T22" fmla="*/ 224 w 225"/>
                <a:gd name="T23" fmla="*/ 121 h 224"/>
                <a:gd name="T24" fmla="*/ 222 w 225"/>
                <a:gd name="T25" fmla="*/ 134 h 224"/>
                <a:gd name="T26" fmla="*/ 220 w 225"/>
                <a:gd name="T27" fmla="*/ 144 h 224"/>
                <a:gd name="T28" fmla="*/ 211 w 225"/>
                <a:gd name="T29" fmla="*/ 164 h 224"/>
                <a:gd name="T30" fmla="*/ 182 w 225"/>
                <a:gd name="T31" fmla="*/ 199 h 224"/>
                <a:gd name="T32" fmla="*/ 172 w 225"/>
                <a:gd name="T33" fmla="*/ 207 h 224"/>
                <a:gd name="T34" fmla="*/ 144 w 225"/>
                <a:gd name="T35" fmla="*/ 219 h 224"/>
                <a:gd name="T36" fmla="*/ 112 w 225"/>
                <a:gd name="T37" fmla="*/ 224 h 224"/>
                <a:gd name="T38" fmla="*/ 92 w 225"/>
                <a:gd name="T39" fmla="*/ 222 h 224"/>
                <a:gd name="T40" fmla="*/ 90 w 225"/>
                <a:gd name="T41" fmla="*/ 221 h 224"/>
                <a:gd name="T42" fmla="*/ 72 w 225"/>
                <a:gd name="T43" fmla="*/ 216 h 224"/>
                <a:gd name="T44" fmla="*/ 54 w 225"/>
                <a:gd name="T45" fmla="*/ 207 h 224"/>
                <a:gd name="T46" fmla="*/ 20 w 225"/>
                <a:gd name="T47" fmla="*/ 174 h 224"/>
                <a:gd name="T48" fmla="*/ 3 w 225"/>
                <a:gd name="T49" fmla="*/ 132 h 224"/>
                <a:gd name="T50" fmla="*/ 2 w 225"/>
                <a:gd name="T51" fmla="*/ 96 h 224"/>
                <a:gd name="T52" fmla="*/ 3 w 225"/>
                <a:gd name="T53" fmla="*/ 90 h 224"/>
                <a:gd name="T54" fmla="*/ 6 w 225"/>
                <a:gd name="T55" fmla="*/ 80 h 224"/>
                <a:gd name="T56" fmla="*/ 6 w 225"/>
                <a:gd name="T57" fmla="*/ 80 h 224"/>
                <a:gd name="T58" fmla="*/ 101 w 225"/>
                <a:gd name="T59" fmla="*/ 152 h 224"/>
                <a:gd name="T60" fmla="*/ 136 w 225"/>
                <a:gd name="T61" fmla="*/ 162 h 224"/>
                <a:gd name="T62" fmla="*/ 141 w 225"/>
                <a:gd name="T63" fmla="*/ 159 h 224"/>
                <a:gd name="T64" fmla="*/ 162 w 225"/>
                <a:gd name="T65" fmla="*/ 89 h 224"/>
                <a:gd name="T66" fmla="*/ 162 w 225"/>
                <a:gd name="T67" fmla="*/ 87 h 224"/>
                <a:gd name="T68" fmla="*/ 161 w 225"/>
                <a:gd name="T69" fmla="*/ 84 h 224"/>
                <a:gd name="T70" fmla="*/ 158 w 225"/>
                <a:gd name="T71" fmla="*/ 84 h 224"/>
                <a:gd name="T72" fmla="*/ 90 w 225"/>
                <a:gd name="T73" fmla="*/ 63 h 224"/>
                <a:gd name="T74" fmla="*/ 83 w 225"/>
                <a:gd name="T75" fmla="*/ 67 h 224"/>
                <a:gd name="T76" fmla="*/ 83 w 225"/>
                <a:gd name="T77" fmla="*/ 67 h 224"/>
                <a:gd name="T78" fmla="*/ 63 w 225"/>
                <a:gd name="T79" fmla="*/ 135 h 224"/>
                <a:gd name="T80" fmla="*/ 62 w 225"/>
                <a:gd name="T81" fmla="*/ 137 h 224"/>
                <a:gd name="T82" fmla="*/ 65 w 225"/>
                <a:gd name="T83" fmla="*/ 141 h 224"/>
                <a:gd name="T84" fmla="*/ 67 w 225"/>
                <a:gd name="T85" fmla="*/ 142 h 224"/>
                <a:gd name="T86" fmla="*/ 101 w 225"/>
                <a:gd name="T87" fmla="*/ 152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25" h="224">
                  <a:moveTo>
                    <a:pt x="6" y="80"/>
                  </a:moveTo>
                  <a:cubicBezTo>
                    <a:pt x="6" y="79"/>
                    <a:pt x="6" y="78"/>
                    <a:pt x="7" y="77"/>
                  </a:cubicBezTo>
                  <a:cubicBezTo>
                    <a:pt x="11" y="64"/>
                    <a:pt x="17" y="52"/>
                    <a:pt x="26" y="41"/>
                  </a:cubicBezTo>
                  <a:cubicBezTo>
                    <a:pt x="32" y="34"/>
                    <a:pt x="39" y="28"/>
                    <a:pt x="46" y="22"/>
                  </a:cubicBezTo>
                  <a:cubicBezTo>
                    <a:pt x="50" y="19"/>
                    <a:pt x="54" y="16"/>
                    <a:pt x="59" y="14"/>
                  </a:cubicBezTo>
                  <a:cubicBezTo>
                    <a:pt x="73" y="6"/>
                    <a:pt x="88" y="2"/>
                    <a:pt x="104" y="0"/>
                  </a:cubicBezTo>
                  <a:cubicBezTo>
                    <a:pt x="113" y="0"/>
                    <a:pt x="122" y="0"/>
                    <a:pt x="132" y="2"/>
                  </a:cubicBezTo>
                  <a:cubicBezTo>
                    <a:pt x="138" y="3"/>
                    <a:pt x="144" y="4"/>
                    <a:pt x="150" y="6"/>
                  </a:cubicBezTo>
                  <a:cubicBezTo>
                    <a:pt x="162" y="11"/>
                    <a:pt x="174" y="17"/>
                    <a:pt x="185" y="26"/>
                  </a:cubicBezTo>
                  <a:cubicBezTo>
                    <a:pt x="192" y="33"/>
                    <a:pt x="199" y="40"/>
                    <a:pt x="204" y="48"/>
                  </a:cubicBezTo>
                  <a:cubicBezTo>
                    <a:pt x="213" y="60"/>
                    <a:pt x="218" y="73"/>
                    <a:pt x="222" y="88"/>
                  </a:cubicBezTo>
                  <a:cubicBezTo>
                    <a:pt x="224" y="99"/>
                    <a:pt x="225" y="110"/>
                    <a:pt x="224" y="121"/>
                  </a:cubicBezTo>
                  <a:cubicBezTo>
                    <a:pt x="224" y="125"/>
                    <a:pt x="223" y="130"/>
                    <a:pt x="222" y="134"/>
                  </a:cubicBezTo>
                  <a:cubicBezTo>
                    <a:pt x="221" y="137"/>
                    <a:pt x="221" y="141"/>
                    <a:pt x="220" y="144"/>
                  </a:cubicBezTo>
                  <a:cubicBezTo>
                    <a:pt x="218" y="151"/>
                    <a:pt x="215" y="158"/>
                    <a:pt x="211" y="164"/>
                  </a:cubicBezTo>
                  <a:cubicBezTo>
                    <a:pt x="204" y="178"/>
                    <a:pt x="194" y="189"/>
                    <a:pt x="182" y="199"/>
                  </a:cubicBezTo>
                  <a:cubicBezTo>
                    <a:pt x="179" y="202"/>
                    <a:pt x="175" y="204"/>
                    <a:pt x="172" y="207"/>
                  </a:cubicBezTo>
                  <a:cubicBezTo>
                    <a:pt x="163" y="212"/>
                    <a:pt x="154" y="216"/>
                    <a:pt x="144" y="219"/>
                  </a:cubicBezTo>
                  <a:cubicBezTo>
                    <a:pt x="134" y="222"/>
                    <a:pt x="123" y="224"/>
                    <a:pt x="112" y="224"/>
                  </a:cubicBezTo>
                  <a:cubicBezTo>
                    <a:pt x="105" y="223"/>
                    <a:pt x="99" y="223"/>
                    <a:pt x="92" y="222"/>
                  </a:cubicBezTo>
                  <a:cubicBezTo>
                    <a:pt x="91" y="222"/>
                    <a:pt x="91" y="221"/>
                    <a:pt x="90" y="221"/>
                  </a:cubicBezTo>
                  <a:cubicBezTo>
                    <a:pt x="84" y="220"/>
                    <a:pt x="78" y="218"/>
                    <a:pt x="72" y="216"/>
                  </a:cubicBezTo>
                  <a:cubicBezTo>
                    <a:pt x="66" y="214"/>
                    <a:pt x="60" y="210"/>
                    <a:pt x="54" y="207"/>
                  </a:cubicBezTo>
                  <a:cubicBezTo>
                    <a:pt x="40" y="198"/>
                    <a:pt x="29" y="188"/>
                    <a:pt x="20" y="174"/>
                  </a:cubicBezTo>
                  <a:cubicBezTo>
                    <a:pt x="12" y="161"/>
                    <a:pt x="6" y="147"/>
                    <a:pt x="3" y="132"/>
                  </a:cubicBezTo>
                  <a:cubicBezTo>
                    <a:pt x="1" y="120"/>
                    <a:pt x="0" y="108"/>
                    <a:pt x="2" y="96"/>
                  </a:cubicBezTo>
                  <a:cubicBezTo>
                    <a:pt x="2" y="94"/>
                    <a:pt x="2" y="92"/>
                    <a:pt x="3" y="90"/>
                  </a:cubicBezTo>
                  <a:cubicBezTo>
                    <a:pt x="4" y="87"/>
                    <a:pt x="5" y="84"/>
                    <a:pt x="6" y="80"/>
                  </a:cubicBezTo>
                  <a:cubicBezTo>
                    <a:pt x="6" y="80"/>
                    <a:pt x="6" y="80"/>
                    <a:pt x="6" y="80"/>
                  </a:cubicBezTo>
                  <a:moveTo>
                    <a:pt x="101" y="152"/>
                  </a:moveTo>
                  <a:cubicBezTo>
                    <a:pt x="113" y="155"/>
                    <a:pt x="124" y="159"/>
                    <a:pt x="136" y="162"/>
                  </a:cubicBezTo>
                  <a:cubicBezTo>
                    <a:pt x="140" y="163"/>
                    <a:pt x="140" y="163"/>
                    <a:pt x="141" y="159"/>
                  </a:cubicBezTo>
                  <a:cubicBezTo>
                    <a:pt x="148" y="136"/>
                    <a:pt x="155" y="113"/>
                    <a:pt x="162" y="89"/>
                  </a:cubicBezTo>
                  <a:cubicBezTo>
                    <a:pt x="162" y="89"/>
                    <a:pt x="162" y="88"/>
                    <a:pt x="162" y="87"/>
                  </a:cubicBezTo>
                  <a:cubicBezTo>
                    <a:pt x="163" y="86"/>
                    <a:pt x="162" y="85"/>
                    <a:pt x="161" y="84"/>
                  </a:cubicBezTo>
                  <a:cubicBezTo>
                    <a:pt x="160" y="84"/>
                    <a:pt x="159" y="84"/>
                    <a:pt x="158" y="84"/>
                  </a:cubicBezTo>
                  <a:cubicBezTo>
                    <a:pt x="135" y="77"/>
                    <a:pt x="113" y="70"/>
                    <a:pt x="90" y="63"/>
                  </a:cubicBezTo>
                  <a:cubicBezTo>
                    <a:pt x="85" y="62"/>
                    <a:pt x="85" y="62"/>
                    <a:pt x="83" y="67"/>
                  </a:cubicBezTo>
                  <a:cubicBezTo>
                    <a:pt x="83" y="67"/>
                    <a:pt x="83" y="67"/>
                    <a:pt x="83" y="67"/>
                  </a:cubicBezTo>
                  <a:cubicBezTo>
                    <a:pt x="76" y="90"/>
                    <a:pt x="70" y="112"/>
                    <a:pt x="63" y="135"/>
                  </a:cubicBezTo>
                  <a:cubicBezTo>
                    <a:pt x="63" y="136"/>
                    <a:pt x="63" y="137"/>
                    <a:pt x="62" y="137"/>
                  </a:cubicBezTo>
                  <a:cubicBezTo>
                    <a:pt x="62" y="139"/>
                    <a:pt x="63" y="140"/>
                    <a:pt x="65" y="141"/>
                  </a:cubicBezTo>
                  <a:cubicBezTo>
                    <a:pt x="66" y="141"/>
                    <a:pt x="66" y="142"/>
                    <a:pt x="67" y="142"/>
                  </a:cubicBezTo>
                  <a:cubicBezTo>
                    <a:pt x="79" y="145"/>
                    <a:pt x="90" y="148"/>
                    <a:pt x="101" y="152"/>
                  </a:cubicBezTo>
                </a:path>
              </a:pathLst>
            </a:custGeom>
            <a:solidFill>
              <a:srgbClr val="FFD3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96" name="Freeform 189"/>
            <p:cNvSpPr>
              <a:spLocks noEditPoints="1"/>
            </p:cNvSpPr>
            <p:nvPr/>
          </p:nvSpPr>
          <p:spPr bwMode="auto">
            <a:xfrm>
              <a:off x="4282894" y="5991225"/>
              <a:ext cx="146050" cy="100013"/>
            </a:xfrm>
            <a:custGeom>
              <a:avLst/>
              <a:gdLst>
                <a:gd name="T0" fmla="*/ 25 w 55"/>
                <a:gd name="T1" fmla="*/ 34 h 38"/>
                <a:gd name="T2" fmla="*/ 21 w 55"/>
                <a:gd name="T3" fmla="*/ 24 h 38"/>
                <a:gd name="T4" fmla="*/ 26 w 55"/>
                <a:gd name="T5" fmla="*/ 15 h 38"/>
                <a:gd name="T6" fmla="*/ 13 w 55"/>
                <a:gd name="T7" fmla="*/ 12 h 38"/>
                <a:gd name="T8" fmla="*/ 11 w 55"/>
                <a:gd name="T9" fmla="*/ 13 h 38"/>
                <a:gd name="T10" fmla="*/ 18 w 55"/>
                <a:gd name="T11" fmla="*/ 15 h 38"/>
                <a:gd name="T12" fmla="*/ 21 w 55"/>
                <a:gd name="T13" fmla="*/ 19 h 38"/>
                <a:gd name="T14" fmla="*/ 19 w 55"/>
                <a:gd name="T15" fmla="*/ 27 h 38"/>
                <a:gd name="T16" fmla="*/ 16 w 55"/>
                <a:gd name="T17" fmla="*/ 31 h 38"/>
                <a:gd name="T18" fmla="*/ 2 w 55"/>
                <a:gd name="T19" fmla="*/ 30 h 38"/>
                <a:gd name="T20" fmla="*/ 2 w 55"/>
                <a:gd name="T21" fmla="*/ 26 h 38"/>
                <a:gd name="T22" fmla="*/ 11 w 55"/>
                <a:gd name="T23" fmla="*/ 24 h 38"/>
                <a:gd name="T24" fmla="*/ 10 w 55"/>
                <a:gd name="T25" fmla="*/ 19 h 38"/>
                <a:gd name="T26" fmla="*/ 7 w 55"/>
                <a:gd name="T27" fmla="*/ 16 h 38"/>
                <a:gd name="T28" fmla="*/ 3 w 55"/>
                <a:gd name="T29" fmla="*/ 13 h 38"/>
                <a:gd name="T30" fmla="*/ 13 w 55"/>
                <a:gd name="T31" fmla="*/ 6 h 38"/>
                <a:gd name="T32" fmla="*/ 27 w 55"/>
                <a:gd name="T33" fmla="*/ 8 h 38"/>
                <a:gd name="T34" fmla="*/ 28 w 55"/>
                <a:gd name="T35" fmla="*/ 7 h 38"/>
                <a:gd name="T36" fmla="*/ 27 w 55"/>
                <a:gd name="T37" fmla="*/ 1 h 38"/>
                <a:gd name="T38" fmla="*/ 35 w 55"/>
                <a:gd name="T39" fmla="*/ 7 h 38"/>
                <a:gd name="T40" fmla="*/ 45 w 55"/>
                <a:gd name="T41" fmla="*/ 11 h 38"/>
                <a:gd name="T42" fmla="*/ 55 w 55"/>
                <a:gd name="T43" fmla="*/ 20 h 38"/>
                <a:gd name="T44" fmla="*/ 51 w 55"/>
                <a:gd name="T45" fmla="*/ 23 h 38"/>
                <a:gd name="T46" fmla="*/ 49 w 55"/>
                <a:gd name="T47" fmla="*/ 21 h 38"/>
                <a:gd name="T48" fmla="*/ 38 w 55"/>
                <a:gd name="T49" fmla="*/ 16 h 38"/>
                <a:gd name="T50" fmla="*/ 34 w 55"/>
                <a:gd name="T51" fmla="*/ 17 h 38"/>
                <a:gd name="T52" fmla="*/ 40 w 55"/>
                <a:gd name="T53" fmla="*/ 22 h 38"/>
                <a:gd name="T54" fmla="*/ 44 w 55"/>
                <a:gd name="T55" fmla="*/ 34 h 38"/>
                <a:gd name="T56" fmla="*/ 34 w 55"/>
                <a:gd name="T57" fmla="*/ 35 h 38"/>
                <a:gd name="T58" fmla="*/ 30 w 55"/>
                <a:gd name="T59" fmla="*/ 35 h 38"/>
                <a:gd name="T60" fmla="*/ 38 w 55"/>
                <a:gd name="T61" fmla="*/ 29 h 38"/>
                <a:gd name="T62" fmla="*/ 38 w 55"/>
                <a:gd name="T63" fmla="*/ 30 h 38"/>
                <a:gd name="T64" fmla="*/ 28 w 55"/>
                <a:gd name="T65" fmla="*/ 23 h 38"/>
                <a:gd name="T66" fmla="*/ 29 w 55"/>
                <a:gd name="T67" fmla="*/ 23 h 38"/>
                <a:gd name="T68" fmla="*/ 28 w 55"/>
                <a:gd name="T69" fmla="*/ 23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55" h="38">
                  <a:moveTo>
                    <a:pt x="30" y="35"/>
                  </a:moveTo>
                  <a:cubicBezTo>
                    <a:pt x="28" y="35"/>
                    <a:pt x="26" y="35"/>
                    <a:pt x="25" y="34"/>
                  </a:cubicBezTo>
                  <a:cubicBezTo>
                    <a:pt x="22" y="34"/>
                    <a:pt x="21" y="32"/>
                    <a:pt x="21" y="30"/>
                  </a:cubicBezTo>
                  <a:cubicBezTo>
                    <a:pt x="21" y="28"/>
                    <a:pt x="22" y="26"/>
                    <a:pt x="21" y="24"/>
                  </a:cubicBezTo>
                  <a:cubicBezTo>
                    <a:pt x="21" y="22"/>
                    <a:pt x="22" y="20"/>
                    <a:pt x="23" y="19"/>
                  </a:cubicBezTo>
                  <a:cubicBezTo>
                    <a:pt x="25" y="18"/>
                    <a:pt x="27" y="17"/>
                    <a:pt x="26" y="15"/>
                  </a:cubicBezTo>
                  <a:cubicBezTo>
                    <a:pt x="26" y="13"/>
                    <a:pt x="23" y="14"/>
                    <a:pt x="21" y="13"/>
                  </a:cubicBezTo>
                  <a:cubicBezTo>
                    <a:pt x="19" y="13"/>
                    <a:pt x="16" y="12"/>
                    <a:pt x="13" y="12"/>
                  </a:cubicBezTo>
                  <a:cubicBezTo>
                    <a:pt x="12" y="12"/>
                    <a:pt x="12" y="12"/>
                    <a:pt x="11" y="12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4" y="14"/>
                    <a:pt x="16" y="14"/>
                    <a:pt x="18" y="15"/>
                  </a:cubicBezTo>
                  <a:cubicBezTo>
                    <a:pt x="19" y="15"/>
                    <a:pt x="20" y="16"/>
                    <a:pt x="21" y="16"/>
                  </a:cubicBezTo>
                  <a:cubicBezTo>
                    <a:pt x="22" y="17"/>
                    <a:pt x="22" y="18"/>
                    <a:pt x="21" y="19"/>
                  </a:cubicBezTo>
                  <a:cubicBezTo>
                    <a:pt x="20" y="20"/>
                    <a:pt x="20" y="20"/>
                    <a:pt x="20" y="20"/>
                  </a:cubicBezTo>
                  <a:cubicBezTo>
                    <a:pt x="17" y="22"/>
                    <a:pt x="17" y="23"/>
                    <a:pt x="19" y="27"/>
                  </a:cubicBezTo>
                  <a:cubicBezTo>
                    <a:pt x="20" y="29"/>
                    <a:pt x="19" y="30"/>
                    <a:pt x="17" y="30"/>
                  </a:cubicBezTo>
                  <a:cubicBezTo>
                    <a:pt x="16" y="31"/>
                    <a:pt x="16" y="31"/>
                    <a:pt x="16" y="31"/>
                  </a:cubicBezTo>
                  <a:cubicBezTo>
                    <a:pt x="13" y="30"/>
                    <a:pt x="9" y="30"/>
                    <a:pt x="6" y="31"/>
                  </a:cubicBezTo>
                  <a:cubicBezTo>
                    <a:pt x="5" y="31"/>
                    <a:pt x="3" y="30"/>
                    <a:pt x="2" y="30"/>
                  </a:cubicBezTo>
                  <a:cubicBezTo>
                    <a:pt x="1" y="30"/>
                    <a:pt x="0" y="29"/>
                    <a:pt x="0" y="28"/>
                  </a:cubicBezTo>
                  <a:cubicBezTo>
                    <a:pt x="0" y="27"/>
                    <a:pt x="1" y="26"/>
                    <a:pt x="2" y="26"/>
                  </a:cubicBezTo>
                  <a:cubicBezTo>
                    <a:pt x="5" y="25"/>
                    <a:pt x="7" y="25"/>
                    <a:pt x="10" y="25"/>
                  </a:cubicBezTo>
                  <a:cubicBezTo>
                    <a:pt x="11" y="25"/>
                    <a:pt x="11" y="25"/>
                    <a:pt x="11" y="24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9" y="21"/>
                    <a:pt x="8" y="21"/>
                    <a:pt x="10" y="19"/>
                  </a:cubicBezTo>
                  <a:cubicBezTo>
                    <a:pt x="11" y="18"/>
                    <a:pt x="10" y="17"/>
                    <a:pt x="10" y="16"/>
                  </a:cubicBezTo>
                  <a:cubicBezTo>
                    <a:pt x="9" y="15"/>
                    <a:pt x="8" y="15"/>
                    <a:pt x="7" y="16"/>
                  </a:cubicBezTo>
                  <a:cubicBezTo>
                    <a:pt x="6" y="16"/>
                    <a:pt x="6" y="16"/>
                    <a:pt x="5" y="16"/>
                  </a:cubicBezTo>
                  <a:cubicBezTo>
                    <a:pt x="3" y="17"/>
                    <a:pt x="2" y="14"/>
                    <a:pt x="3" y="13"/>
                  </a:cubicBezTo>
                  <a:cubicBezTo>
                    <a:pt x="5" y="11"/>
                    <a:pt x="7" y="8"/>
                    <a:pt x="10" y="6"/>
                  </a:cubicBezTo>
                  <a:cubicBezTo>
                    <a:pt x="11" y="6"/>
                    <a:pt x="12" y="6"/>
                    <a:pt x="13" y="6"/>
                  </a:cubicBezTo>
                  <a:cubicBezTo>
                    <a:pt x="16" y="7"/>
                    <a:pt x="20" y="7"/>
                    <a:pt x="23" y="8"/>
                  </a:cubicBezTo>
                  <a:cubicBezTo>
                    <a:pt x="24" y="8"/>
                    <a:pt x="26" y="8"/>
                    <a:pt x="27" y="8"/>
                  </a:cubicBezTo>
                  <a:cubicBezTo>
                    <a:pt x="28" y="9"/>
                    <a:pt x="28" y="8"/>
                    <a:pt x="29" y="8"/>
                  </a:cubicBezTo>
                  <a:cubicBezTo>
                    <a:pt x="29" y="7"/>
                    <a:pt x="29" y="7"/>
                    <a:pt x="28" y="7"/>
                  </a:cubicBezTo>
                  <a:cubicBezTo>
                    <a:pt x="28" y="6"/>
                    <a:pt x="27" y="5"/>
                    <a:pt x="26" y="4"/>
                  </a:cubicBezTo>
                  <a:cubicBezTo>
                    <a:pt x="25" y="3"/>
                    <a:pt x="26" y="1"/>
                    <a:pt x="27" y="1"/>
                  </a:cubicBezTo>
                  <a:cubicBezTo>
                    <a:pt x="28" y="0"/>
                    <a:pt x="29" y="0"/>
                    <a:pt x="30" y="1"/>
                  </a:cubicBezTo>
                  <a:cubicBezTo>
                    <a:pt x="32" y="2"/>
                    <a:pt x="35" y="4"/>
                    <a:pt x="35" y="7"/>
                  </a:cubicBezTo>
                  <a:cubicBezTo>
                    <a:pt x="36" y="10"/>
                    <a:pt x="36" y="10"/>
                    <a:pt x="39" y="10"/>
                  </a:cubicBezTo>
                  <a:cubicBezTo>
                    <a:pt x="41" y="11"/>
                    <a:pt x="43" y="11"/>
                    <a:pt x="45" y="11"/>
                  </a:cubicBezTo>
                  <a:cubicBezTo>
                    <a:pt x="47" y="11"/>
                    <a:pt x="49" y="12"/>
                    <a:pt x="50" y="13"/>
                  </a:cubicBezTo>
                  <a:cubicBezTo>
                    <a:pt x="52" y="15"/>
                    <a:pt x="54" y="17"/>
                    <a:pt x="55" y="20"/>
                  </a:cubicBezTo>
                  <a:cubicBezTo>
                    <a:pt x="55" y="21"/>
                    <a:pt x="55" y="22"/>
                    <a:pt x="54" y="23"/>
                  </a:cubicBezTo>
                  <a:cubicBezTo>
                    <a:pt x="53" y="23"/>
                    <a:pt x="53" y="23"/>
                    <a:pt x="51" y="23"/>
                  </a:cubicBezTo>
                  <a:cubicBezTo>
                    <a:pt x="51" y="23"/>
                    <a:pt x="51" y="23"/>
                    <a:pt x="50" y="22"/>
                  </a:cubicBezTo>
                  <a:cubicBezTo>
                    <a:pt x="50" y="22"/>
                    <a:pt x="49" y="22"/>
                    <a:pt x="49" y="21"/>
                  </a:cubicBezTo>
                  <a:cubicBezTo>
                    <a:pt x="47" y="17"/>
                    <a:pt x="44" y="16"/>
                    <a:pt x="39" y="16"/>
                  </a:cubicBezTo>
                  <a:cubicBezTo>
                    <a:pt x="38" y="16"/>
                    <a:pt x="38" y="16"/>
                    <a:pt x="38" y="16"/>
                  </a:cubicBezTo>
                  <a:cubicBezTo>
                    <a:pt x="38" y="16"/>
                    <a:pt x="37" y="16"/>
                    <a:pt x="37" y="16"/>
                  </a:cubicBezTo>
                  <a:cubicBezTo>
                    <a:pt x="36" y="15"/>
                    <a:pt x="34" y="15"/>
                    <a:pt x="34" y="17"/>
                  </a:cubicBezTo>
                  <a:cubicBezTo>
                    <a:pt x="34" y="18"/>
                    <a:pt x="36" y="18"/>
                    <a:pt x="38" y="19"/>
                  </a:cubicBezTo>
                  <a:cubicBezTo>
                    <a:pt x="39" y="19"/>
                    <a:pt x="41" y="20"/>
                    <a:pt x="40" y="22"/>
                  </a:cubicBezTo>
                  <a:cubicBezTo>
                    <a:pt x="40" y="23"/>
                    <a:pt x="41" y="24"/>
                    <a:pt x="42" y="25"/>
                  </a:cubicBezTo>
                  <a:cubicBezTo>
                    <a:pt x="45" y="27"/>
                    <a:pt x="45" y="31"/>
                    <a:pt x="44" y="34"/>
                  </a:cubicBezTo>
                  <a:cubicBezTo>
                    <a:pt x="43" y="37"/>
                    <a:pt x="40" y="38"/>
                    <a:pt x="37" y="37"/>
                  </a:cubicBezTo>
                  <a:cubicBezTo>
                    <a:pt x="36" y="36"/>
                    <a:pt x="35" y="36"/>
                    <a:pt x="34" y="35"/>
                  </a:cubicBezTo>
                  <a:cubicBezTo>
                    <a:pt x="33" y="35"/>
                    <a:pt x="32" y="34"/>
                    <a:pt x="30" y="35"/>
                  </a:cubicBezTo>
                  <a:cubicBezTo>
                    <a:pt x="30" y="35"/>
                    <a:pt x="30" y="35"/>
                    <a:pt x="30" y="35"/>
                  </a:cubicBezTo>
                  <a:moveTo>
                    <a:pt x="38" y="30"/>
                  </a:moveTo>
                  <a:cubicBezTo>
                    <a:pt x="38" y="29"/>
                    <a:pt x="38" y="29"/>
                    <a:pt x="38" y="29"/>
                  </a:cubicBezTo>
                  <a:cubicBezTo>
                    <a:pt x="37" y="30"/>
                    <a:pt x="37" y="30"/>
                    <a:pt x="37" y="30"/>
                  </a:cubicBezTo>
                  <a:cubicBezTo>
                    <a:pt x="38" y="30"/>
                    <a:pt x="38" y="30"/>
                    <a:pt x="38" y="30"/>
                  </a:cubicBezTo>
                  <a:cubicBezTo>
                    <a:pt x="38" y="30"/>
                    <a:pt x="38" y="30"/>
                    <a:pt x="38" y="30"/>
                  </a:cubicBezTo>
                  <a:moveTo>
                    <a:pt x="28" y="23"/>
                  </a:moveTo>
                  <a:cubicBezTo>
                    <a:pt x="28" y="23"/>
                    <a:pt x="28" y="23"/>
                    <a:pt x="28" y="23"/>
                  </a:cubicBezTo>
                  <a:cubicBezTo>
                    <a:pt x="29" y="23"/>
                    <a:pt x="29" y="23"/>
                    <a:pt x="29" y="23"/>
                  </a:cubicBezTo>
                  <a:cubicBezTo>
                    <a:pt x="29" y="23"/>
                    <a:pt x="29" y="22"/>
                    <a:pt x="29" y="22"/>
                  </a:cubicBezTo>
                  <a:cubicBezTo>
                    <a:pt x="28" y="23"/>
                    <a:pt x="28" y="23"/>
                    <a:pt x="28" y="23"/>
                  </a:cubicBezTo>
                </a:path>
              </a:pathLst>
            </a:custGeom>
            <a:solidFill>
              <a:srgbClr val="C96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97" name="Freeform 190"/>
            <p:cNvSpPr>
              <a:spLocks/>
            </p:cNvSpPr>
            <p:nvPr/>
          </p:nvSpPr>
          <p:spPr bwMode="auto">
            <a:xfrm>
              <a:off x="4689294" y="6113463"/>
              <a:ext cx="95250" cy="120650"/>
            </a:xfrm>
            <a:custGeom>
              <a:avLst/>
              <a:gdLst>
                <a:gd name="T0" fmla="*/ 3 w 36"/>
                <a:gd name="T1" fmla="*/ 39 h 46"/>
                <a:gd name="T2" fmla="*/ 4 w 36"/>
                <a:gd name="T3" fmla="*/ 35 h 46"/>
                <a:gd name="T4" fmla="*/ 9 w 36"/>
                <a:gd name="T5" fmla="*/ 21 h 46"/>
                <a:gd name="T6" fmla="*/ 7 w 36"/>
                <a:gd name="T7" fmla="*/ 20 h 46"/>
                <a:gd name="T8" fmla="*/ 3 w 36"/>
                <a:gd name="T9" fmla="*/ 21 h 46"/>
                <a:gd name="T10" fmla="*/ 1 w 36"/>
                <a:gd name="T11" fmla="*/ 21 h 46"/>
                <a:gd name="T12" fmla="*/ 1 w 36"/>
                <a:gd name="T13" fmla="*/ 18 h 46"/>
                <a:gd name="T14" fmla="*/ 5 w 36"/>
                <a:gd name="T15" fmla="*/ 14 h 46"/>
                <a:gd name="T16" fmla="*/ 13 w 36"/>
                <a:gd name="T17" fmla="*/ 7 h 46"/>
                <a:gd name="T18" fmla="*/ 16 w 36"/>
                <a:gd name="T19" fmla="*/ 3 h 46"/>
                <a:gd name="T20" fmla="*/ 18 w 36"/>
                <a:gd name="T21" fmla="*/ 1 h 46"/>
                <a:gd name="T22" fmla="*/ 21 w 36"/>
                <a:gd name="T23" fmla="*/ 1 h 46"/>
                <a:gd name="T24" fmla="*/ 22 w 36"/>
                <a:gd name="T25" fmla="*/ 3 h 46"/>
                <a:gd name="T26" fmla="*/ 19 w 36"/>
                <a:gd name="T27" fmla="*/ 9 h 46"/>
                <a:gd name="T28" fmla="*/ 15 w 36"/>
                <a:gd name="T29" fmla="*/ 14 h 46"/>
                <a:gd name="T30" fmla="*/ 14 w 36"/>
                <a:gd name="T31" fmla="*/ 18 h 46"/>
                <a:gd name="T32" fmla="*/ 14 w 36"/>
                <a:gd name="T33" fmla="*/ 26 h 46"/>
                <a:gd name="T34" fmla="*/ 10 w 36"/>
                <a:gd name="T35" fmla="*/ 37 h 46"/>
                <a:gd name="T36" fmla="*/ 11 w 36"/>
                <a:gd name="T37" fmla="*/ 39 h 46"/>
                <a:gd name="T38" fmla="*/ 15 w 36"/>
                <a:gd name="T39" fmla="*/ 38 h 46"/>
                <a:gd name="T40" fmla="*/ 16 w 36"/>
                <a:gd name="T41" fmla="*/ 37 h 46"/>
                <a:gd name="T42" fmla="*/ 18 w 36"/>
                <a:gd name="T43" fmla="*/ 31 h 46"/>
                <a:gd name="T44" fmla="*/ 18 w 36"/>
                <a:gd name="T45" fmla="*/ 28 h 46"/>
                <a:gd name="T46" fmla="*/ 17 w 36"/>
                <a:gd name="T47" fmla="*/ 27 h 46"/>
                <a:gd name="T48" fmla="*/ 17 w 36"/>
                <a:gd name="T49" fmla="*/ 24 h 46"/>
                <a:gd name="T50" fmla="*/ 20 w 36"/>
                <a:gd name="T51" fmla="*/ 23 h 46"/>
                <a:gd name="T52" fmla="*/ 20 w 36"/>
                <a:gd name="T53" fmla="*/ 19 h 46"/>
                <a:gd name="T54" fmla="*/ 18 w 36"/>
                <a:gd name="T55" fmla="*/ 17 h 46"/>
                <a:gd name="T56" fmla="*/ 19 w 36"/>
                <a:gd name="T57" fmla="*/ 13 h 46"/>
                <a:gd name="T58" fmla="*/ 20 w 36"/>
                <a:gd name="T59" fmla="*/ 13 h 46"/>
                <a:gd name="T60" fmla="*/ 32 w 36"/>
                <a:gd name="T61" fmla="*/ 13 h 46"/>
                <a:gd name="T62" fmla="*/ 34 w 36"/>
                <a:gd name="T63" fmla="*/ 14 h 46"/>
                <a:gd name="T64" fmla="*/ 34 w 36"/>
                <a:gd name="T65" fmla="*/ 18 h 46"/>
                <a:gd name="T66" fmla="*/ 30 w 36"/>
                <a:gd name="T67" fmla="*/ 19 h 46"/>
                <a:gd name="T68" fmla="*/ 27 w 36"/>
                <a:gd name="T69" fmla="*/ 21 h 46"/>
                <a:gd name="T70" fmla="*/ 28 w 36"/>
                <a:gd name="T71" fmla="*/ 23 h 46"/>
                <a:gd name="T72" fmla="*/ 31 w 36"/>
                <a:gd name="T73" fmla="*/ 24 h 46"/>
                <a:gd name="T74" fmla="*/ 31 w 36"/>
                <a:gd name="T75" fmla="*/ 28 h 46"/>
                <a:gd name="T76" fmla="*/ 29 w 36"/>
                <a:gd name="T77" fmla="*/ 29 h 46"/>
                <a:gd name="T78" fmla="*/ 26 w 36"/>
                <a:gd name="T79" fmla="*/ 30 h 46"/>
                <a:gd name="T80" fmla="*/ 28 w 36"/>
                <a:gd name="T81" fmla="*/ 32 h 46"/>
                <a:gd name="T82" fmla="*/ 27 w 36"/>
                <a:gd name="T83" fmla="*/ 36 h 46"/>
                <a:gd name="T84" fmla="*/ 23 w 36"/>
                <a:gd name="T85" fmla="*/ 37 h 46"/>
                <a:gd name="T86" fmla="*/ 23 w 36"/>
                <a:gd name="T87" fmla="*/ 38 h 46"/>
                <a:gd name="T88" fmla="*/ 23 w 36"/>
                <a:gd name="T89" fmla="*/ 39 h 46"/>
                <a:gd name="T90" fmla="*/ 28 w 36"/>
                <a:gd name="T91" fmla="*/ 41 h 46"/>
                <a:gd name="T92" fmla="*/ 29 w 36"/>
                <a:gd name="T93" fmla="*/ 43 h 46"/>
                <a:gd name="T94" fmla="*/ 27 w 36"/>
                <a:gd name="T95" fmla="*/ 45 h 46"/>
                <a:gd name="T96" fmla="*/ 24 w 36"/>
                <a:gd name="T97" fmla="*/ 45 h 46"/>
                <a:gd name="T98" fmla="*/ 12 w 36"/>
                <a:gd name="T99" fmla="*/ 44 h 46"/>
                <a:gd name="T100" fmla="*/ 10 w 36"/>
                <a:gd name="T101" fmla="*/ 44 h 46"/>
                <a:gd name="T102" fmla="*/ 8 w 36"/>
                <a:gd name="T103" fmla="*/ 43 h 46"/>
                <a:gd name="T104" fmla="*/ 5 w 36"/>
                <a:gd name="T105" fmla="*/ 45 h 46"/>
                <a:gd name="T106" fmla="*/ 2 w 36"/>
                <a:gd name="T107" fmla="*/ 43 h 46"/>
                <a:gd name="T108" fmla="*/ 3 w 36"/>
                <a:gd name="T109" fmla="*/ 39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6" h="46">
                  <a:moveTo>
                    <a:pt x="3" y="39"/>
                  </a:moveTo>
                  <a:cubicBezTo>
                    <a:pt x="3" y="38"/>
                    <a:pt x="4" y="36"/>
                    <a:pt x="4" y="35"/>
                  </a:cubicBezTo>
                  <a:cubicBezTo>
                    <a:pt x="6" y="31"/>
                    <a:pt x="8" y="26"/>
                    <a:pt x="9" y="21"/>
                  </a:cubicBezTo>
                  <a:cubicBezTo>
                    <a:pt x="9" y="20"/>
                    <a:pt x="8" y="19"/>
                    <a:pt x="7" y="20"/>
                  </a:cubicBezTo>
                  <a:cubicBezTo>
                    <a:pt x="6" y="20"/>
                    <a:pt x="5" y="21"/>
                    <a:pt x="3" y="21"/>
                  </a:cubicBezTo>
                  <a:cubicBezTo>
                    <a:pt x="2" y="22"/>
                    <a:pt x="1" y="22"/>
                    <a:pt x="1" y="21"/>
                  </a:cubicBezTo>
                  <a:cubicBezTo>
                    <a:pt x="0" y="20"/>
                    <a:pt x="0" y="18"/>
                    <a:pt x="1" y="18"/>
                  </a:cubicBezTo>
                  <a:cubicBezTo>
                    <a:pt x="2" y="16"/>
                    <a:pt x="3" y="15"/>
                    <a:pt x="5" y="14"/>
                  </a:cubicBezTo>
                  <a:cubicBezTo>
                    <a:pt x="8" y="12"/>
                    <a:pt x="11" y="10"/>
                    <a:pt x="13" y="7"/>
                  </a:cubicBezTo>
                  <a:cubicBezTo>
                    <a:pt x="14" y="6"/>
                    <a:pt x="15" y="4"/>
                    <a:pt x="16" y="3"/>
                  </a:cubicBezTo>
                  <a:cubicBezTo>
                    <a:pt x="17" y="2"/>
                    <a:pt x="17" y="2"/>
                    <a:pt x="18" y="1"/>
                  </a:cubicBezTo>
                  <a:cubicBezTo>
                    <a:pt x="19" y="0"/>
                    <a:pt x="20" y="0"/>
                    <a:pt x="21" y="1"/>
                  </a:cubicBezTo>
                  <a:cubicBezTo>
                    <a:pt x="22" y="1"/>
                    <a:pt x="22" y="2"/>
                    <a:pt x="22" y="3"/>
                  </a:cubicBezTo>
                  <a:cubicBezTo>
                    <a:pt x="22" y="5"/>
                    <a:pt x="21" y="7"/>
                    <a:pt x="19" y="9"/>
                  </a:cubicBezTo>
                  <a:cubicBezTo>
                    <a:pt x="18" y="11"/>
                    <a:pt x="16" y="12"/>
                    <a:pt x="15" y="14"/>
                  </a:cubicBezTo>
                  <a:cubicBezTo>
                    <a:pt x="14" y="15"/>
                    <a:pt x="13" y="16"/>
                    <a:pt x="14" y="18"/>
                  </a:cubicBezTo>
                  <a:cubicBezTo>
                    <a:pt x="15" y="20"/>
                    <a:pt x="15" y="23"/>
                    <a:pt x="14" y="26"/>
                  </a:cubicBezTo>
                  <a:cubicBezTo>
                    <a:pt x="13" y="30"/>
                    <a:pt x="11" y="33"/>
                    <a:pt x="10" y="37"/>
                  </a:cubicBezTo>
                  <a:cubicBezTo>
                    <a:pt x="9" y="38"/>
                    <a:pt x="10" y="39"/>
                    <a:pt x="11" y="39"/>
                  </a:cubicBezTo>
                  <a:cubicBezTo>
                    <a:pt x="13" y="39"/>
                    <a:pt x="14" y="39"/>
                    <a:pt x="15" y="38"/>
                  </a:cubicBezTo>
                  <a:cubicBezTo>
                    <a:pt x="16" y="38"/>
                    <a:pt x="17" y="38"/>
                    <a:pt x="16" y="37"/>
                  </a:cubicBezTo>
                  <a:cubicBezTo>
                    <a:pt x="13" y="33"/>
                    <a:pt x="13" y="33"/>
                    <a:pt x="18" y="31"/>
                  </a:cubicBezTo>
                  <a:cubicBezTo>
                    <a:pt x="19" y="31"/>
                    <a:pt x="19" y="30"/>
                    <a:pt x="18" y="28"/>
                  </a:cubicBezTo>
                  <a:cubicBezTo>
                    <a:pt x="17" y="28"/>
                    <a:pt x="17" y="28"/>
                    <a:pt x="17" y="27"/>
                  </a:cubicBezTo>
                  <a:cubicBezTo>
                    <a:pt x="16" y="26"/>
                    <a:pt x="16" y="25"/>
                    <a:pt x="17" y="24"/>
                  </a:cubicBezTo>
                  <a:cubicBezTo>
                    <a:pt x="18" y="24"/>
                    <a:pt x="19" y="24"/>
                    <a:pt x="20" y="23"/>
                  </a:cubicBezTo>
                  <a:cubicBezTo>
                    <a:pt x="22" y="22"/>
                    <a:pt x="22" y="20"/>
                    <a:pt x="20" y="19"/>
                  </a:cubicBezTo>
                  <a:cubicBezTo>
                    <a:pt x="20" y="18"/>
                    <a:pt x="19" y="18"/>
                    <a:pt x="18" y="17"/>
                  </a:cubicBezTo>
                  <a:cubicBezTo>
                    <a:pt x="17" y="16"/>
                    <a:pt x="17" y="14"/>
                    <a:pt x="19" y="13"/>
                  </a:cubicBezTo>
                  <a:cubicBezTo>
                    <a:pt x="19" y="13"/>
                    <a:pt x="20" y="13"/>
                    <a:pt x="20" y="13"/>
                  </a:cubicBezTo>
                  <a:cubicBezTo>
                    <a:pt x="24" y="14"/>
                    <a:pt x="28" y="14"/>
                    <a:pt x="32" y="13"/>
                  </a:cubicBezTo>
                  <a:cubicBezTo>
                    <a:pt x="33" y="13"/>
                    <a:pt x="34" y="14"/>
                    <a:pt x="34" y="14"/>
                  </a:cubicBezTo>
                  <a:cubicBezTo>
                    <a:pt x="36" y="15"/>
                    <a:pt x="36" y="18"/>
                    <a:pt x="34" y="18"/>
                  </a:cubicBezTo>
                  <a:cubicBezTo>
                    <a:pt x="33" y="19"/>
                    <a:pt x="31" y="19"/>
                    <a:pt x="30" y="19"/>
                  </a:cubicBezTo>
                  <a:cubicBezTo>
                    <a:pt x="29" y="20"/>
                    <a:pt x="28" y="20"/>
                    <a:pt x="27" y="21"/>
                  </a:cubicBezTo>
                  <a:cubicBezTo>
                    <a:pt x="27" y="22"/>
                    <a:pt x="27" y="23"/>
                    <a:pt x="28" y="23"/>
                  </a:cubicBezTo>
                  <a:cubicBezTo>
                    <a:pt x="29" y="23"/>
                    <a:pt x="30" y="23"/>
                    <a:pt x="31" y="24"/>
                  </a:cubicBezTo>
                  <a:cubicBezTo>
                    <a:pt x="32" y="25"/>
                    <a:pt x="32" y="27"/>
                    <a:pt x="31" y="28"/>
                  </a:cubicBezTo>
                  <a:cubicBezTo>
                    <a:pt x="30" y="28"/>
                    <a:pt x="29" y="28"/>
                    <a:pt x="29" y="29"/>
                  </a:cubicBezTo>
                  <a:cubicBezTo>
                    <a:pt x="28" y="29"/>
                    <a:pt x="26" y="29"/>
                    <a:pt x="26" y="30"/>
                  </a:cubicBezTo>
                  <a:cubicBezTo>
                    <a:pt x="26" y="32"/>
                    <a:pt x="27" y="32"/>
                    <a:pt x="28" y="32"/>
                  </a:cubicBezTo>
                  <a:cubicBezTo>
                    <a:pt x="29" y="34"/>
                    <a:pt x="28" y="35"/>
                    <a:pt x="27" y="36"/>
                  </a:cubicBezTo>
                  <a:cubicBezTo>
                    <a:pt x="26" y="37"/>
                    <a:pt x="25" y="37"/>
                    <a:pt x="23" y="37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3" y="39"/>
                    <a:pt x="23" y="39"/>
                    <a:pt x="23" y="39"/>
                  </a:cubicBezTo>
                  <a:cubicBezTo>
                    <a:pt x="25" y="40"/>
                    <a:pt x="26" y="40"/>
                    <a:pt x="28" y="41"/>
                  </a:cubicBezTo>
                  <a:cubicBezTo>
                    <a:pt x="29" y="41"/>
                    <a:pt x="29" y="42"/>
                    <a:pt x="29" y="43"/>
                  </a:cubicBezTo>
                  <a:cubicBezTo>
                    <a:pt x="29" y="44"/>
                    <a:pt x="28" y="45"/>
                    <a:pt x="27" y="45"/>
                  </a:cubicBezTo>
                  <a:cubicBezTo>
                    <a:pt x="26" y="45"/>
                    <a:pt x="25" y="45"/>
                    <a:pt x="24" y="45"/>
                  </a:cubicBezTo>
                  <a:cubicBezTo>
                    <a:pt x="20" y="45"/>
                    <a:pt x="16" y="44"/>
                    <a:pt x="12" y="44"/>
                  </a:cubicBezTo>
                  <a:cubicBezTo>
                    <a:pt x="11" y="44"/>
                    <a:pt x="11" y="44"/>
                    <a:pt x="10" y="44"/>
                  </a:cubicBezTo>
                  <a:cubicBezTo>
                    <a:pt x="9" y="44"/>
                    <a:pt x="9" y="42"/>
                    <a:pt x="8" y="43"/>
                  </a:cubicBezTo>
                  <a:cubicBezTo>
                    <a:pt x="7" y="43"/>
                    <a:pt x="6" y="44"/>
                    <a:pt x="5" y="45"/>
                  </a:cubicBezTo>
                  <a:cubicBezTo>
                    <a:pt x="4" y="46"/>
                    <a:pt x="2" y="45"/>
                    <a:pt x="2" y="43"/>
                  </a:cubicBezTo>
                  <a:cubicBezTo>
                    <a:pt x="2" y="42"/>
                    <a:pt x="2" y="41"/>
                    <a:pt x="3" y="39"/>
                  </a:cubicBezTo>
                </a:path>
              </a:pathLst>
            </a:custGeom>
            <a:solidFill>
              <a:srgbClr val="C96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98" name="Freeform 191"/>
            <p:cNvSpPr>
              <a:spLocks/>
            </p:cNvSpPr>
            <p:nvPr/>
          </p:nvSpPr>
          <p:spPr bwMode="auto">
            <a:xfrm>
              <a:off x="4476569" y="6264275"/>
              <a:ext cx="93663" cy="136525"/>
            </a:xfrm>
            <a:custGeom>
              <a:avLst/>
              <a:gdLst>
                <a:gd name="T0" fmla="*/ 2 w 36"/>
                <a:gd name="T1" fmla="*/ 43 h 52"/>
                <a:gd name="T2" fmla="*/ 4 w 36"/>
                <a:gd name="T3" fmla="*/ 42 h 52"/>
                <a:gd name="T4" fmla="*/ 7 w 36"/>
                <a:gd name="T5" fmla="*/ 43 h 52"/>
                <a:gd name="T6" fmla="*/ 9 w 36"/>
                <a:gd name="T7" fmla="*/ 42 h 52"/>
                <a:gd name="T8" fmla="*/ 13 w 36"/>
                <a:gd name="T9" fmla="*/ 31 h 52"/>
                <a:gd name="T10" fmla="*/ 13 w 36"/>
                <a:gd name="T11" fmla="*/ 30 h 52"/>
                <a:gd name="T12" fmla="*/ 12 w 36"/>
                <a:gd name="T13" fmla="*/ 30 h 52"/>
                <a:gd name="T14" fmla="*/ 7 w 36"/>
                <a:gd name="T15" fmla="*/ 32 h 52"/>
                <a:gd name="T16" fmla="*/ 2 w 36"/>
                <a:gd name="T17" fmla="*/ 34 h 52"/>
                <a:gd name="T18" fmla="*/ 0 w 36"/>
                <a:gd name="T19" fmla="*/ 32 h 52"/>
                <a:gd name="T20" fmla="*/ 1 w 36"/>
                <a:gd name="T21" fmla="*/ 29 h 52"/>
                <a:gd name="T22" fmla="*/ 3 w 36"/>
                <a:gd name="T23" fmla="*/ 28 h 52"/>
                <a:gd name="T24" fmla="*/ 11 w 36"/>
                <a:gd name="T25" fmla="*/ 23 h 52"/>
                <a:gd name="T26" fmla="*/ 15 w 36"/>
                <a:gd name="T27" fmla="*/ 20 h 52"/>
                <a:gd name="T28" fmla="*/ 10 w 36"/>
                <a:gd name="T29" fmla="*/ 19 h 52"/>
                <a:gd name="T30" fmla="*/ 4 w 36"/>
                <a:gd name="T31" fmla="*/ 17 h 52"/>
                <a:gd name="T32" fmla="*/ 4 w 36"/>
                <a:gd name="T33" fmla="*/ 14 h 52"/>
                <a:gd name="T34" fmla="*/ 5 w 36"/>
                <a:gd name="T35" fmla="*/ 12 h 52"/>
                <a:gd name="T36" fmla="*/ 9 w 36"/>
                <a:gd name="T37" fmla="*/ 13 h 52"/>
                <a:gd name="T38" fmla="*/ 14 w 36"/>
                <a:gd name="T39" fmla="*/ 13 h 52"/>
                <a:gd name="T40" fmla="*/ 19 w 36"/>
                <a:gd name="T41" fmla="*/ 10 h 52"/>
                <a:gd name="T42" fmla="*/ 21 w 36"/>
                <a:gd name="T43" fmla="*/ 3 h 52"/>
                <a:gd name="T44" fmla="*/ 24 w 36"/>
                <a:gd name="T45" fmla="*/ 0 h 52"/>
                <a:gd name="T46" fmla="*/ 27 w 36"/>
                <a:gd name="T47" fmla="*/ 4 h 52"/>
                <a:gd name="T48" fmla="*/ 26 w 36"/>
                <a:gd name="T49" fmla="*/ 11 h 52"/>
                <a:gd name="T50" fmla="*/ 27 w 36"/>
                <a:gd name="T51" fmla="*/ 13 h 52"/>
                <a:gd name="T52" fmla="*/ 31 w 36"/>
                <a:gd name="T53" fmla="*/ 14 h 52"/>
                <a:gd name="T54" fmla="*/ 33 w 36"/>
                <a:gd name="T55" fmla="*/ 15 h 52"/>
                <a:gd name="T56" fmla="*/ 36 w 36"/>
                <a:gd name="T57" fmla="*/ 18 h 52"/>
                <a:gd name="T58" fmla="*/ 32 w 36"/>
                <a:gd name="T59" fmla="*/ 19 h 52"/>
                <a:gd name="T60" fmla="*/ 26 w 36"/>
                <a:gd name="T61" fmla="*/ 19 h 52"/>
                <a:gd name="T62" fmla="*/ 23 w 36"/>
                <a:gd name="T63" fmla="*/ 21 h 52"/>
                <a:gd name="T64" fmla="*/ 22 w 36"/>
                <a:gd name="T65" fmla="*/ 25 h 52"/>
                <a:gd name="T66" fmla="*/ 12 w 36"/>
                <a:gd name="T67" fmla="*/ 47 h 52"/>
                <a:gd name="T68" fmla="*/ 10 w 36"/>
                <a:gd name="T69" fmla="*/ 51 h 52"/>
                <a:gd name="T70" fmla="*/ 5 w 36"/>
                <a:gd name="T71" fmla="*/ 51 h 52"/>
                <a:gd name="T72" fmla="*/ 2 w 36"/>
                <a:gd name="T73" fmla="*/ 44 h 52"/>
                <a:gd name="T74" fmla="*/ 2 w 36"/>
                <a:gd name="T75" fmla="*/ 43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" h="52">
                  <a:moveTo>
                    <a:pt x="2" y="43"/>
                  </a:moveTo>
                  <a:cubicBezTo>
                    <a:pt x="3" y="43"/>
                    <a:pt x="3" y="42"/>
                    <a:pt x="4" y="42"/>
                  </a:cubicBezTo>
                  <a:cubicBezTo>
                    <a:pt x="5" y="42"/>
                    <a:pt x="6" y="42"/>
                    <a:pt x="7" y="43"/>
                  </a:cubicBezTo>
                  <a:cubicBezTo>
                    <a:pt x="8" y="43"/>
                    <a:pt x="8" y="43"/>
                    <a:pt x="9" y="42"/>
                  </a:cubicBezTo>
                  <a:cubicBezTo>
                    <a:pt x="10" y="38"/>
                    <a:pt x="12" y="35"/>
                    <a:pt x="13" y="31"/>
                  </a:cubicBezTo>
                  <a:cubicBezTo>
                    <a:pt x="13" y="30"/>
                    <a:pt x="13" y="30"/>
                    <a:pt x="13" y="30"/>
                  </a:cubicBezTo>
                  <a:cubicBezTo>
                    <a:pt x="12" y="30"/>
                    <a:pt x="12" y="30"/>
                    <a:pt x="12" y="30"/>
                  </a:cubicBezTo>
                  <a:cubicBezTo>
                    <a:pt x="10" y="31"/>
                    <a:pt x="9" y="31"/>
                    <a:pt x="7" y="32"/>
                  </a:cubicBezTo>
                  <a:cubicBezTo>
                    <a:pt x="6" y="33"/>
                    <a:pt x="4" y="34"/>
                    <a:pt x="2" y="34"/>
                  </a:cubicBezTo>
                  <a:cubicBezTo>
                    <a:pt x="1" y="34"/>
                    <a:pt x="0" y="33"/>
                    <a:pt x="0" y="32"/>
                  </a:cubicBezTo>
                  <a:cubicBezTo>
                    <a:pt x="0" y="30"/>
                    <a:pt x="0" y="30"/>
                    <a:pt x="1" y="29"/>
                  </a:cubicBezTo>
                  <a:cubicBezTo>
                    <a:pt x="2" y="29"/>
                    <a:pt x="2" y="28"/>
                    <a:pt x="3" y="28"/>
                  </a:cubicBezTo>
                  <a:cubicBezTo>
                    <a:pt x="6" y="27"/>
                    <a:pt x="9" y="25"/>
                    <a:pt x="11" y="23"/>
                  </a:cubicBezTo>
                  <a:cubicBezTo>
                    <a:pt x="12" y="22"/>
                    <a:pt x="14" y="22"/>
                    <a:pt x="15" y="20"/>
                  </a:cubicBezTo>
                  <a:cubicBezTo>
                    <a:pt x="13" y="19"/>
                    <a:pt x="12" y="19"/>
                    <a:pt x="10" y="19"/>
                  </a:cubicBezTo>
                  <a:cubicBezTo>
                    <a:pt x="8" y="19"/>
                    <a:pt x="6" y="18"/>
                    <a:pt x="4" y="17"/>
                  </a:cubicBezTo>
                  <a:cubicBezTo>
                    <a:pt x="3" y="16"/>
                    <a:pt x="3" y="15"/>
                    <a:pt x="4" y="14"/>
                  </a:cubicBezTo>
                  <a:cubicBezTo>
                    <a:pt x="4" y="13"/>
                    <a:pt x="5" y="12"/>
                    <a:pt x="5" y="12"/>
                  </a:cubicBezTo>
                  <a:cubicBezTo>
                    <a:pt x="7" y="12"/>
                    <a:pt x="8" y="13"/>
                    <a:pt x="9" y="13"/>
                  </a:cubicBezTo>
                  <a:cubicBezTo>
                    <a:pt x="11" y="13"/>
                    <a:pt x="13" y="13"/>
                    <a:pt x="14" y="13"/>
                  </a:cubicBezTo>
                  <a:cubicBezTo>
                    <a:pt x="18" y="14"/>
                    <a:pt x="19" y="13"/>
                    <a:pt x="19" y="10"/>
                  </a:cubicBezTo>
                  <a:cubicBezTo>
                    <a:pt x="20" y="8"/>
                    <a:pt x="21" y="5"/>
                    <a:pt x="21" y="3"/>
                  </a:cubicBezTo>
                  <a:cubicBezTo>
                    <a:pt x="22" y="1"/>
                    <a:pt x="23" y="0"/>
                    <a:pt x="24" y="0"/>
                  </a:cubicBezTo>
                  <a:cubicBezTo>
                    <a:pt x="26" y="1"/>
                    <a:pt x="27" y="2"/>
                    <a:pt x="27" y="4"/>
                  </a:cubicBezTo>
                  <a:cubicBezTo>
                    <a:pt x="26" y="6"/>
                    <a:pt x="26" y="9"/>
                    <a:pt x="26" y="11"/>
                  </a:cubicBezTo>
                  <a:cubicBezTo>
                    <a:pt x="25" y="12"/>
                    <a:pt x="26" y="13"/>
                    <a:pt x="27" y="13"/>
                  </a:cubicBezTo>
                  <a:cubicBezTo>
                    <a:pt x="28" y="13"/>
                    <a:pt x="29" y="13"/>
                    <a:pt x="31" y="14"/>
                  </a:cubicBezTo>
                  <a:cubicBezTo>
                    <a:pt x="32" y="14"/>
                    <a:pt x="33" y="14"/>
                    <a:pt x="33" y="15"/>
                  </a:cubicBezTo>
                  <a:cubicBezTo>
                    <a:pt x="35" y="15"/>
                    <a:pt x="36" y="17"/>
                    <a:pt x="36" y="18"/>
                  </a:cubicBezTo>
                  <a:cubicBezTo>
                    <a:pt x="35" y="19"/>
                    <a:pt x="34" y="20"/>
                    <a:pt x="32" y="19"/>
                  </a:cubicBezTo>
                  <a:cubicBezTo>
                    <a:pt x="30" y="19"/>
                    <a:pt x="28" y="19"/>
                    <a:pt x="26" y="19"/>
                  </a:cubicBezTo>
                  <a:cubicBezTo>
                    <a:pt x="24" y="19"/>
                    <a:pt x="24" y="19"/>
                    <a:pt x="23" y="21"/>
                  </a:cubicBezTo>
                  <a:cubicBezTo>
                    <a:pt x="22" y="22"/>
                    <a:pt x="22" y="23"/>
                    <a:pt x="22" y="25"/>
                  </a:cubicBezTo>
                  <a:cubicBezTo>
                    <a:pt x="19" y="33"/>
                    <a:pt x="16" y="40"/>
                    <a:pt x="12" y="47"/>
                  </a:cubicBezTo>
                  <a:cubicBezTo>
                    <a:pt x="11" y="49"/>
                    <a:pt x="11" y="50"/>
                    <a:pt x="10" y="51"/>
                  </a:cubicBezTo>
                  <a:cubicBezTo>
                    <a:pt x="8" y="52"/>
                    <a:pt x="6" y="52"/>
                    <a:pt x="5" y="51"/>
                  </a:cubicBezTo>
                  <a:cubicBezTo>
                    <a:pt x="3" y="49"/>
                    <a:pt x="2" y="47"/>
                    <a:pt x="2" y="44"/>
                  </a:cubicBezTo>
                  <a:cubicBezTo>
                    <a:pt x="2" y="43"/>
                    <a:pt x="2" y="43"/>
                    <a:pt x="2" y="43"/>
                  </a:cubicBezTo>
                </a:path>
              </a:pathLst>
            </a:custGeom>
            <a:solidFill>
              <a:srgbClr val="C96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99" name="Freeform 192"/>
            <p:cNvSpPr>
              <a:spLocks/>
            </p:cNvSpPr>
            <p:nvPr/>
          </p:nvSpPr>
          <p:spPr bwMode="auto">
            <a:xfrm>
              <a:off x="4413069" y="6242050"/>
              <a:ext cx="76200" cy="95250"/>
            </a:xfrm>
            <a:custGeom>
              <a:avLst/>
              <a:gdLst>
                <a:gd name="T0" fmla="*/ 3 w 29"/>
                <a:gd name="T1" fmla="*/ 14 h 36"/>
                <a:gd name="T2" fmla="*/ 6 w 29"/>
                <a:gd name="T3" fmla="*/ 6 h 36"/>
                <a:gd name="T4" fmla="*/ 7 w 29"/>
                <a:gd name="T5" fmla="*/ 3 h 36"/>
                <a:gd name="T6" fmla="*/ 12 w 29"/>
                <a:gd name="T7" fmla="*/ 1 h 36"/>
                <a:gd name="T8" fmla="*/ 25 w 29"/>
                <a:gd name="T9" fmla="*/ 4 h 36"/>
                <a:gd name="T10" fmla="*/ 28 w 29"/>
                <a:gd name="T11" fmla="*/ 9 h 36"/>
                <a:gd name="T12" fmla="*/ 27 w 29"/>
                <a:gd name="T13" fmla="*/ 14 h 36"/>
                <a:gd name="T14" fmla="*/ 21 w 29"/>
                <a:gd name="T15" fmla="*/ 31 h 36"/>
                <a:gd name="T16" fmla="*/ 19 w 29"/>
                <a:gd name="T17" fmla="*/ 35 h 36"/>
                <a:gd name="T18" fmla="*/ 16 w 29"/>
                <a:gd name="T19" fmla="*/ 36 h 36"/>
                <a:gd name="T20" fmla="*/ 15 w 29"/>
                <a:gd name="T21" fmla="*/ 34 h 36"/>
                <a:gd name="T22" fmla="*/ 15 w 29"/>
                <a:gd name="T23" fmla="*/ 30 h 36"/>
                <a:gd name="T24" fmla="*/ 22 w 29"/>
                <a:gd name="T25" fmla="*/ 12 h 36"/>
                <a:gd name="T26" fmla="*/ 20 w 29"/>
                <a:gd name="T27" fmla="*/ 8 h 36"/>
                <a:gd name="T28" fmla="*/ 14 w 29"/>
                <a:gd name="T29" fmla="*/ 7 h 36"/>
                <a:gd name="T30" fmla="*/ 13 w 29"/>
                <a:gd name="T31" fmla="*/ 7 h 36"/>
                <a:gd name="T32" fmla="*/ 12 w 29"/>
                <a:gd name="T33" fmla="*/ 8 h 36"/>
                <a:gd name="T34" fmla="*/ 12 w 29"/>
                <a:gd name="T35" fmla="*/ 10 h 36"/>
                <a:gd name="T36" fmla="*/ 15 w 29"/>
                <a:gd name="T37" fmla="*/ 11 h 36"/>
                <a:gd name="T38" fmla="*/ 15 w 29"/>
                <a:gd name="T39" fmla="*/ 15 h 36"/>
                <a:gd name="T40" fmla="*/ 13 w 29"/>
                <a:gd name="T41" fmla="*/ 16 h 36"/>
                <a:gd name="T42" fmla="*/ 10 w 29"/>
                <a:gd name="T43" fmla="*/ 16 h 36"/>
                <a:gd name="T44" fmla="*/ 10 w 29"/>
                <a:gd name="T45" fmla="*/ 17 h 36"/>
                <a:gd name="T46" fmla="*/ 10 w 29"/>
                <a:gd name="T47" fmla="*/ 18 h 36"/>
                <a:gd name="T48" fmla="*/ 12 w 29"/>
                <a:gd name="T49" fmla="*/ 18 h 36"/>
                <a:gd name="T50" fmla="*/ 15 w 29"/>
                <a:gd name="T51" fmla="*/ 21 h 36"/>
                <a:gd name="T52" fmla="*/ 12 w 29"/>
                <a:gd name="T53" fmla="*/ 23 h 36"/>
                <a:gd name="T54" fmla="*/ 10 w 29"/>
                <a:gd name="T55" fmla="*/ 23 h 36"/>
                <a:gd name="T56" fmla="*/ 8 w 29"/>
                <a:gd name="T57" fmla="*/ 24 h 36"/>
                <a:gd name="T58" fmla="*/ 7 w 29"/>
                <a:gd name="T59" fmla="*/ 24 h 36"/>
                <a:gd name="T60" fmla="*/ 7 w 29"/>
                <a:gd name="T61" fmla="*/ 25 h 36"/>
                <a:gd name="T62" fmla="*/ 10 w 29"/>
                <a:gd name="T63" fmla="*/ 26 h 36"/>
                <a:gd name="T64" fmla="*/ 13 w 29"/>
                <a:gd name="T65" fmla="*/ 27 h 36"/>
                <a:gd name="T66" fmla="*/ 13 w 29"/>
                <a:gd name="T67" fmla="*/ 30 h 36"/>
                <a:gd name="T68" fmla="*/ 10 w 29"/>
                <a:gd name="T69" fmla="*/ 31 h 36"/>
                <a:gd name="T70" fmla="*/ 3 w 29"/>
                <a:gd name="T71" fmla="*/ 30 h 36"/>
                <a:gd name="T72" fmla="*/ 0 w 29"/>
                <a:gd name="T73" fmla="*/ 26 h 36"/>
                <a:gd name="T74" fmla="*/ 1 w 29"/>
                <a:gd name="T75" fmla="*/ 22 h 36"/>
                <a:gd name="T76" fmla="*/ 3 w 29"/>
                <a:gd name="T77" fmla="*/ 14 h 36"/>
                <a:gd name="T78" fmla="*/ 3 w 29"/>
                <a:gd name="T79" fmla="*/ 1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9" h="36">
                  <a:moveTo>
                    <a:pt x="3" y="14"/>
                  </a:moveTo>
                  <a:cubicBezTo>
                    <a:pt x="4" y="12"/>
                    <a:pt x="5" y="9"/>
                    <a:pt x="6" y="6"/>
                  </a:cubicBezTo>
                  <a:cubicBezTo>
                    <a:pt x="6" y="5"/>
                    <a:pt x="6" y="4"/>
                    <a:pt x="7" y="3"/>
                  </a:cubicBezTo>
                  <a:cubicBezTo>
                    <a:pt x="8" y="1"/>
                    <a:pt x="9" y="0"/>
                    <a:pt x="12" y="1"/>
                  </a:cubicBezTo>
                  <a:cubicBezTo>
                    <a:pt x="16" y="2"/>
                    <a:pt x="21" y="3"/>
                    <a:pt x="25" y="4"/>
                  </a:cubicBezTo>
                  <a:cubicBezTo>
                    <a:pt x="28" y="4"/>
                    <a:pt x="29" y="6"/>
                    <a:pt x="28" y="9"/>
                  </a:cubicBezTo>
                  <a:cubicBezTo>
                    <a:pt x="28" y="11"/>
                    <a:pt x="27" y="13"/>
                    <a:pt x="27" y="14"/>
                  </a:cubicBezTo>
                  <a:cubicBezTo>
                    <a:pt x="24" y="20"/>
                    <a:pt x="22" y="25"/>
                    <a:pt x="21" y="31"/>
                  </a:cubicBezTo>
                  <a:cubicBezTo>
                    <a:pt x="20" y="33"/>
                    <a:pt x="20" y="34"/>
                    <a:pt x="19" y="35"/>
                  </a:cubicBezTo>
                  <a:cubicBezTo>
                    <a:pt x="18" y="36"/>
                    <a:pt x="17" y="36"/>
                    <a:pt x="16" y="36"/>
                  </a:cubicBezTo>
                  <a:cubicBezTo>
                    <a:pt x="16" y="36"/>
                    <a:pt x="15" y="35"/>
                    <a:pt x="15" y="34"/>
                  </a:cubicBezTo>
                  <a:cubicBezTo>
                    <a:pt x="15" y="33"/>
                    <a:pt x="15" y="31"/>
                    <a:pt x="15" y="30"/>
                  </a:cubicBezTo>
                  <a:cubicBezTo>
                    <a:pt x="17" y="24"/>
                    <a:pt x="19" y="17"/>
                    <a:pt x="22" y="12"/>
                  </a:cubicBezTo>
                  <a:cubicBezTo>
                    <a:pt x="22" y="10"/>
                    <a:pt x="22" y="9"/>
                    <a:pt x="20" y="8"/>
                  </a:cubicBezTo>
                  <a:cubicBezTo>
                    <a:pt x="18" y="8"/>
                    <a:pt x="16" y="7"/>
                    <a:pt x="14" y="7"/>
                  </a:cubicBezTo>
                  <a:cubicBezTo>
                    <a:pt x="14" y="7"/>
                    <a:pt x="13" y="7"/>
                    <a:pt x="13" y="7"/>
                  </a:cubicBezTo>
                  <a:cubicBezTo>
                    <a:pt x="12" y="7"/>
                    <a:pt x="12" y="8"/>
                    <a:pt x="12" y="8"/>
                  </a:cubicBezTo>
                  <a:cubicBezTo>
                    <a:pt x="12" y="9"/>
                    <a:pt x="12" y="9"/>
                    <a:pt x="12" y="10"/>
                  </a:cubicBezTo>
                  <a:cubicBezTo>
                    <a:pt x="13" y="10"/>
                    <a:pt x="14" y="11"/>
                    <a:pt x="15" y="11"/>
                  </a:cubicBezTo>
                  <a:cubicBezTo>
                    <a:pt x="17" y="12"/>
                    <a:pt x="17" y="14"/>
                    <a:pt x="15" y="15"/>
                  </a:cubicBezTo>
                  <a:cubicBezTo>
                    <a:pt x="14" y="15"/>
                    <a:pt x="14" y="15"/>
                    <a:pt x="13" y="16"/>
                  </a:cubicBezTo>
                  <a:cubicBezTo>
                    <a:pt x="12" y="16"/>
                    <a:pt x="11" y="16"/>
                    <a:pt x="10" y="16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10" y="18"/>
                    <a:pt x="10" y="18"/>
                    <a:pt x="10" y="18"/>
                  </a:cubicBezTo>
                  <a:cubicBezTo>
                    <a:pt x="11" y="18"/>
                    <a:pt x="12" y="18"/>
                    <a:pt x="12" y="18"/>
                  </a:cubicBezTo>
                  <a:cubicBezTo>
                    <a:pt x="14" y="18"/>
                    <a:pt x="15" y="19"/>
                    <a:pt x="15" y="21"/>
                  </a:cubicBezTo>
                  <a:cubicBezTo>
                    <a:pt x="15" y="22"/>
                    <a:pt x="14" y="23"/>
                    <a:pt x="12" y="23"/>
                  </a:cubicBezTo>
                  <a:cubicBezTo>
                    <a:pt x="11" y="23"/>
                    <a:pt x="10" y="23"/>
                    <a:pt x="10" y="23"/>
                  </a:cubicBezTo>
                  <a:cubicBezTo>
                    <a:pt x="9" y="23"/>
                    <a:pt x="8" y="23"/>
                    <a:pt x="8" y="24"/>
                  </a:cubicBezTo>
                  <a:cubicBezTo>
                    <a:pt x="7" y="24"/>
                    <a:pt x="7" y="24"/>
                    <a:pt x="7" y="24"/>
                  </a:cubicBezTo>
                  <a:cubicBezTo>
                    <a:pt x="6" y="25"/>
                    <a:pt x="7" y="25"/>
                    <a:pt x="7" y="25"/>
                  </a:cubicBezTo>
                  <a:cubicBezTo>
                    <a:pt x="8" y="25"/>
                    <a:pt x="9" y="25"/>
                    <a:pt x="10" y="26"/>
                  </a:cubicBezTo>
                  <a:cubicBezTo>
                    <a:pt x="11" y="26"/>
                    <a:pt x="12" y="26"/>
                    <a:pt x="13" y="27"/>
                  </a:cubicBezTo>
                  <a:cubicBezTo>
                    <a:pt x="14" y="27"/>
                    <a:pt x="14" y="29"/>
                    <a:pt x="13" y="30"/>
                  </a:cubicBezTo>
                  <a:cubicBezTo>
                    <a:pt x="12" y="30"/>
                    <a:pt x="11" y="31"/>
                    <a:pt x="10" y="31"/>
                  </a:cubicBezTo>
                  <a:cubicBezTo>
                    <a:pt x="8" y="31"/>
                    <a:pt x="5" y="31"/>
                    <a:pt x="3" y="30"/>
                  </a:cubicBezTo>
                  <a:cubicBezTo>
                    <a:pt x="1" y="30"/>
                    <a:pt x="0" y="28"/>
                    <a:pt x="0" y="26"/>
                  </a:cubicBezTo>
                  <a:cubicBezTo>
                    <a:pt x="0" y="24"/>
                    <a:pt x="1" y="23"/>
                    <a:pt x="1" y="22"/>
                  </a:cubicBezTo>
                  <a:cubicBezTo>
                    <a:pt x="2" y="19"/>
                    <a:pt x="2" y="17"/>
                    <a:pt x="3" y="14"/>
                  </a:cubicBezTo>
                  <a:cubicBezTo>
                    <a:pt x="3" y="14"/>
                    <a:pt x="3" y="14"/>
                    <a:pt x="3" y="14"/>
                  </a:cubicBezTo>
                </a:path>
              </a:pathLst>
            </a:custGeom>
            <a:solidFill>
              <a:srgbClr val="C96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00" name="Freeform 193"/>
            <p:cNvSpPr>
              <a:spLocks/>
            </p:cNvSpPr>
            <p:nvPr/>
          </p:nvSpPr>
          <p:spPr bwMode="auto">
            <a:xfrm>
              <a:off x="4492444" y="5851525"/>
              <a:ext cx="88900" cy="144463"/>
            </a:xfrm>
            <a:custGeom>
              <a:avLst/>
              <a:gdLst>
                <a:gd name="T0" fmla="*/ 31 w 34"/>
                <a:gd name="T1" fmla="*/ 12 h 55"/>
                <a:gd name="T2" fmla="*/ 30 w 34"/>
                <a:gd name="T3" fmla="*/ 16 h 55"/>
                <a:gd name="T4" fmla="*/ 30 w 34"/>
                <a:gd name="T5" fmla="*/ 19 h 55"/>
                <a:gd name="T6" fmla="*/ 32 w 34"/>
                <a:gd name="T7" fmla="*/ 20 h 55"/>
                <a:gd name="T8" fmla="*/ 33 w 34"/>
                <a:gd name="T9" fmla="*/ 23 h 55"/>
                <a:gd name="T10" fmla="*/ 31 w 34"/>
                <a:gd name="T11" fmla="*/ 25 h 55"/>
                <a:gd name="T12" fmla="*/ 28 w 34"/>
                <a:gd name="T13" fmla="*/ 25 h 55"/>
                <a:gd name="T14" fmla="*/ 26 w 34"/>
                <a:gd name="T15" fmla="*/ 28 h 55"/>
                <a:gd name="T16" fmla="*/ 27 w 34"/>
                <a:gd name="T17" fmla="*/ 30 h 55"/>
                <a:gd name="T18" fmla="*/ 28 w 34"/>
                <a:gd name="T19" fmla="*/ 30 h 55"/>
                <a:gd name="T20" fmla="*/ 29 w 34"/>
                <a:gd name="T21" fmla="*/ 35 h 55"/>
                <a:gd name="T22" fmla="*/ 25 w 34"/>
                <a:gd name="T23" fmla="*/ 37 h 55"/>
                <a:gd name="T24" fmla="*/ 22 w 34"/>
                <a:gd name="T25" fmla="*/ 41 h 55"/>
                <a:gd name="T26" fmla="*/ 19 w 34"/>
                <a:gd name="T27" fmla="*/ 50 h 55"/>
                <a:gd name="T28" fmla="*/ 18 w 34"/>
                <a:gd name="T29" fmla="*/ 54 h 55"/>
                <a:gd name="T30" fmla="*/ 15 w 34"/>
                <a:gd name="T31" fmla="*/ 55 h 55"/>
                <a:gd name="T32" fmla="*/ 14 w 34"/>
                <a:gd name="T33" fmla="*/ 53 h 55"/>
                <a:gd name="T34" fmla="*/ 14 w 34"/>
                <a:gd name="T35" fmla="*/ 50 h 55"/>
                <a:gd name="T36" fmla="*/ 15 w 34"/>
                <a:gd name="T37" fmla="*/ 46 h 55"/>
                <a:gd name="T38" fmla="*/ 16 w 34"/>
                <a:gd name="T39" fmla="*/ 41 h 55"/>
                <a:gd name="T40" fmla="*/ 11 w 34"/>
                <a:gd name="T41" fmla="*/ 43 h 55"/>
                <a:gd name="T42" fmla="*/ 6 w 34"/>
                <a:gd name="T43" fmla="*/ 45 h 55"/>
                <a:gd name="T44" fmla="*/ 3 w 34"/>
                <a:gd name="T45" fmla="*/ 45 h 55"/>
                <a:gd name="T46" fmla="*/ 1 w 34"/>
                <a:gd name="T47" fmla="*/ 43 h 55"/>
                <a:gd name="T48" fmla="*/ 2 w 34"/>
                <a:gd name="T49" fmla="*/ 41 h 55"/>
                <a:gd name="T50" fmla="*/ 5 w 34"/>
                <a:gd name="T51" fmla="*/ 39 h 55"/>
                <a:gd name="T52" fmla="*/ 15 w 34"/>
                <a:gd name="T53" fmla="*/ 35 h 55"/>
                <a:gd name="T54" fmla="*/ 20 w 34"/>
                <a:gd name="T55" fmla="*/ 27 h 55"/>
                <a:gd name="T56" fmla="*/ 19 w 34"/>
                <a:gd name="T57" fmla="*/ 26 h 55"/>
                <a:gd name="T58" fmla="*/ 14 w 34"/>
                <a:gd name="T59" fmla="*/ 26 h 55"/>
                <a:gd name="T60" fmla="*/ 12 w 34"/>
                <a:gd name="T61" fmla="*/ 23 h 55"/>
                <a:gd name="T62" fmla="*/ 13 w 34"/>
                <a:gd name="T63" fmla="*/ 21 h 55"/>
                <a:gd name="T64" fmla="*/ 18 w 34"/>
                <a:gd name="T65" fmla="*/ 20 h 55"/>
                <a:gd name="T66" fmla="*/ 24 w 34"/>
                <a:gd name="T67" fmla="*/ 15 h 55"/>
                <a:gd name="T68" fmla="*/ 26 w 34"/>
                <a:gd name="T69" fmla="*/ 7 h 55"/>
                <a:gd name="T70" fmla="*/ 29 w 34"/>
                <a:gd name="T71" fmla="*/ 2 h 55"/>
                <a:gd name="T72" fmla="*/ 31 w 34"/>
                <a:gd name="T73" fmla="*/ 1 h 55"/>
                <a:gd name="T74" fmla="*/ 33 w 34"/>
                <a:gd name="T75" fmla="*/ 3 h 55"/>
                <a:gd name="T76" fmla="*/ 32 w 34"/>
                <a:gd name="T77" fmla="*/ 8 h 55"/>
                <a:gd name="T78" fmla="*/ 31 w 34"/>
                <a:gd name="T79" fmla="*/ 12 h 55"/>
                <a:gd name="T80" fmla="*/ 31 w 34"/>
                <a:gd name="T81" fmla="*/ 12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4" h="55">
                  <a:moveTo>
                    <a:pt x="31" y="12"/>
                  </a:moveTo>
                  <a:cubicBezTo>
                    <a:pt x="31" y="13"/>
                    <a:pt x="31" y="15"/>
                    <a:pt x="30" y="16"/>
                  </a:cubicBezTo>
                  <a:cubicBezTo>
                    <a:pt x="30" y="17"/>
                    <a:pt x="30" y="18"/>
                    <a:pt x="30" y="19"/>
                  </a:cubicBezTo>
                  <a:cubicBezTo>
                    <a:pt x="30" y="20"/>
                    <a:pt x="31" y="20"/>
                    <a:pt x="32" y="20"/>
                  </a:cubicBezTo>
                  <a:cubicBezTo>
                    <a:pt x="33" y="21"/>
                    <a:pt x="34" y="22"/>
                    <a:pt x="33" y="23"/>
                  </a:cubicBezTo>
                  <a:cubicBezTo>
                    <a:pt x="33" y="24"/>
                    <a:pt x="32" y="25"/>
                    <a:pt x="31" y="25"/>
                  </a:cubicBezTo>
                  <a:cubicBezTo>
                    <a:pt x="30" y="25"/>
                    <a:pt x="29" y="25"/>
                    <a:pt x="28" y="25"/>
                  </a:cubicBezTo>
                  <a:cubicBezTo>
                    <a:pt x="27" y="26"/>
                    <a:pt x="26" y="27"/>
                    <a:pt x="26" y="28"/>
                  </a:cubicBezTo>
                  <a:cubicBezTo>
                    <a:pt x="26" y="29"/>
                    <a:pt x="26" y="30"/>
                    <a:pt x="27" y="30"/>
                  </a:cubicBezTo>
                  <a:cubicBezTo>
                    <a:pt x="27" y="30"/>
                    <a:pt x="28" y="30"/>
                    <a:pt x="28" y="30"/>
                  </a:cubicBezTo>
                  <a:cubicBezTo>
                    <a:pt x="30" y="31"/>
                    <a:pt x="31" y="34"/>
                    <a:pt x="29" y="35"/>
                  </a:cubicBezTo>
                  <a:cubicBezTo>
                    <a:pt x="28" y="36"/>
                    <a:pt x="26" y="36"/>
                    <a:pt x="25" y="37"/>
                  </a:cubicBezTo>
                  <a:cubicBezTo>
                    <a:pt x="24" y="38"/>
                    <a:pt x="23" y="39"/>
                    <a:pt x="22" y="41"/>
                  </a:cubicBezTo>
                  <a:cubicBezTo>
                    <a:pt x="21" y="44"/>
                    <a:pt x="20" y="47"/>
                    <a:pt x="19" y="50"/>
                  </a:cubicBezTo>
                  <a:cubicBezTo>
                    <a:pt x="19" y="52"/>
                    <a:pt x="19" y="53"/>
                    <a:pt x="18" y="54"/>
                  </a:cubicBezTo>
                  <a:cubicBezTo>
                    <a:pt x="17" y="54"/>
                    <a:pt x="16" y="55"/>
                    <a:pt x="15" y="55"/>
                  </a:cubicBezTo>
                  <a:cubicBezTo>
                    <a:pt x="14" y="54"/>
                    <a:pt x="14" y="54"/>
                    <a:pt x="14" y="53"/>
                  </a:cubicBezTo>
                  <a:cubicBezTo>
                    <a:pt x="13" y="52"/>
                    <a:pt x="13" y="51"/>
                    <a:pt x="14" y="50"/>
                  </a:cubicBezTo>
                  <a:cubicBezTo>
                    <a:pt x="14" y="49"/>
                    <a:pt x="14" y="48"/>
                    <a:pt x="15" y="46"/>
                  </a:cubicBezTo>
                  <a:cubicBezTo>
                    <a:pt x="15" y="45"/>
                    <a:pt x="15" y="43"/>
                    <a:pt x="16" y="41"/>
                  </a:cubicBezTo>
                  <a:cubicBezTo>
                    <a:pt x="14" y="41"/>
                    <a:pt x="12" y="43"/>
                    <a:pt x="11" y="43"/>
                  </a:cubicBezTo>
                  <a:cubicBezTo>
                    <a:pt x="9" y="44"/>
                    <a:pt x="8" y="44"/>
                    <a:pt x="6" y="45"/>
                  </a:cubicBezTo>
                  <a:cubicBezTo>
                    <a:pt x="5" y="45"/>
                    <a:pt x="4" y="45"/>
                    <a:pt x="3" y="45"/>
                  </a:cubicBezTo>
                  <a:cubicBezTo>
                    <a:pt x="1" y="45"/>
                    <a:pt x="1" y="44"/>
                    <a:pt x="1" y="43"/>
                  </a:cubicBezTo>
                  <a:cubicBezTo>
                    <a:pt x="0" y="42"/>
                    <a:pt x="1" y="41"/>
                    <a:pt x="2" y="41"/>
                  </a:cubicBezTo>
                  <a:cubicBezTo>
                    <a:pt x="3" y="40"/>
                    <a:pt x="4" y="39"/>
                    <a:pt x="5" y="39"/>
                  </a:cubicBezTo>
                  <a:cubicBezTo>
                    <a:pt x="8" y="38"/>
                    <a:pt x="12" y="36"/>
                    <a:pt x="15" y="35"/>
                  </a:cubicBezTo>
                  <a:cubicBezTo>
                    <a:pt x="19" y="34"/>
                    <a:pt x="20" y="30"/>
                    <a:pt x="20" y="27"/>
                  </a:cubicBezTo>
                  <a:cubicBezTo>
                    <a:pt x="20" y="26"/>
                    <a:pt x="20" y="26"/>
                    <a:pt x="19" y="26"/>
                  </a:cubicBezTo>
                  <a:cubicBezTo>
                    <a:pt x="17" y="26"/>
                    <a:pt x="16" y="26"/>
                    <a:pt x="14" y="26"/>
                  </a:cubicBezTo>
                  <a:cubicBezTo>
                    <a:pt x="13" y="25"/>
                    <a:pt x="13" y="25"/>
                    <a:pt x="12" y="23"/>
                  </a:cubicBezTo>
                  <a:cubicBezTo>
                    <a:pt x="12" y="23"/>
                    <a:pt x="13" y="22"/>
                    <a:pt x="13" y="21"/>
                  </a:cubicBezTo>
                  <a:cubicBezTo>
                    <a:pt x="15" y="20"/>
                    <a:pt x="16" y="20"/>
                    <a:pt x="18" y="20"/>
                  </a:cubicBezTo>
                  <a:cubicBezTo>
                    <a:pt x="22" y="20"/>
                    <a:pt x="22" y="20"/>
                    <a:pt x="24" y="15"/>
                  </a:cubicBezTo>
                  <a:cubicBezTo>
                    <a:pt x="25" y="12"/>
                    <a:pt x="26" y="10"/>
                    <a:pt x="26" y="7"/>
                  </a:cubicBezTo>
                  <a:cubicBezTo>
                    <a:pt x="27" y="5"/>
                    <a:pt x="28" y="3"/>
                    <a:pt x="29" y="2"/>
                  </a:cubicBezTo>
                  <a:cubicBezTo>
                    <a:pt x="29" y="1"/>
                    <a:pt x="30" y="0"/>
                    <a:pt x="31" y="1"/>
                  </a:cubicBezTo>
                  <a:cubicBezTo>
                    <a:pt x="32" y="1"/>
                    <a:pt x="33" y="2"/>
                    <a:pt x="33" y="3"/>
                  </a:cubicBezTo>
                  <a:cubicBezTo>
                    <a:pt x="33" y="5"/>
                    <a:pt x="33" y="7"/>
                    <a:pt x="32" y="8"/>
                  </a:cubicBezTo>
                  <a:cubicBezTo>
                    <a:pt x="32" y="10"/>
                    <a:pt x="32" y="11"/>
                    <a:pt x="31" y="12"/>
                  </a:cubicBezTo>
                  <a:cubicBezTo>
                    <a:pt x="31" y="12"/>
                    <a:pt x="31" y="12"/>
                    <a:pt x="31" y="12"/>
                  </a:cubicBezTo>
                </a:path>
              </a:pathLst>
            </a:custGeom>
            <a:solidFill>
              <a:srgbClr val="C96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01" name="Freeform 194"/>
            <p:cNvSpPr>
              <a:spLocks/>
            </p:cNvSpPr>
            <p:nvPr/>
          </p:nvSpPr>
          <p:spPr bwMode="auto">
            <a:xfrm>
              <a:off x="4636906" y="6162675"/>
              <a:ext cx="144463" cy="117475"/>
            </a:xfrm>
            <a:custGeom>
              <a:avLst/>
              <a:gdLst>
                <a:gd name="T0" fmla="*/ 36 w 55"/>
                <a:gd name="T1" fmla="*/ 43 h 44"/>
                <a:gd name="T2" fmla="*/ 24 w 55"/>
                <a:gd name="T3" fmla="*/ 37 h 44"/>
                <a:gd name="T4" fmla="*/ 15 w 55"/>
                <a:gd name="T5" fmla="*/ 29 h 44"/>
                <a:gd name="T6" fmla="*/ 4 w 55"/>
                <a:gd name="T7" fmla="*/ 25 h 44"/>
                <a:gd name="T8" fmla="*/ 1 w 55"/>
                <a:gd name="T9" fmla="*/ 25 h 44"/>
                <a:gd name="T10" fmla="*/ 0 w 55"/>
                <a:gd name="T11" fmla="*/ 23 h 44"/>
                <a:gd name="T12" fmla="*/ 1 w 55"/>
                <a:gd name="T13" fmla="*/ 21 h 44"/>
                <a:gd name="T14" fmla="*/ 5 w 55"/>
                <a:gd name="T15" fmla="*/ 20 h 44"/>
                <a:gd name="T16" fmla="*/ 9 w 55"/>
                <a:gd name="T17" fmla="*/ 16 h 44"/>
                <a:gd name="T18" fmla="*/ 10 w 55"/>
                <a:gd name="T19" fmla="*/ 10 h 44"/>
                <a:gd name="T20" fmla="*/ 8 w 55"/>
                <a:gd name="T21" fmla="*/ 5 h 44"/>
                <a:gd name="T22" fmla="*/ 7 w 55"/>
                <a:gd name="T23" fmla="*/ 2 h 44"/>
                <a:gd name="T24" fmla="*/ 9 w 55"/>
                <a:gd name="T25" fmla="*/ 0 h 44"/>
                <a:gd name="T26" fmla="*/ 12 w 55"/>
                <a:gd name="T27" fmla="*/ 0 h 44"/>
                <a:gd name="T28" fmla="*/ 17 w 55"/>
                <a:gd name="T29" fmla="*/ 5 h 44"/>
                <a:gd name="T30" fmla="*/ 15 w 55"/>
                <a:gd name="T31" fmla="*/ 14 h 44"/>
                <a:gd name="T32" fmla="*/ 15 w 55"/>
                <a:gd name="T33" fmla="*/ 17 h 44"/>
                <a:gd name="T34" fmla="*/ 18 w 55"/>
                <a:gd name="T35" fmla="*/ 25 h 44"/>
                <a:gd name="T36" fmla="*/ 31 w 55"/>
                <a:gd name="T37" fmla="*/ 34 h 44"/>
                <a:gd name="T38" fmla="*/ 47 w 55"/>
                <a:gd name="T39" fmla="*/ 38 h 44"/>
                <a:gd name="T40" fmla="*/ 53 w 55"/>
                <a:gd name="T41" fmla="*/ 38 h 44"/>
                <a:gd name="T42" fmla="*/ 55 w 55"/>
                <a:gd name="T43" fmla="*/ 40 h 44"/>
                <a:gd name="T44" fmla="*/ 54 w 55"/>
                <a:gd name="T45" fmla="*/ 42 h 44"/>
                <a:gd name="T46" fmla="*/ 51 w 55"/>
                <a:gd name="T47" fmla="*/ 43 h 44"/>
                <a:gd name="T48" fmla="*/ 36 w 55"/>
                <a:gd name="T49" fmla="*/ 43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5" h="44">
                  <a:moveTo>
                    <a:pt x="36" y="43"/>
                  </a:moveTo>
                  <a:cubicBezTo>
                    <a:pt x="32" y="41"/>
                    <a:pt x="28" y="39"/>
                    <a:pt x="24" y="37"/>
                  </a:cubicBezTo>
                  <a:cubicBezTo>
                    <a:pt x="21" y="34"/>
                    <a:pt x="18" y="32"/>
                    <a:pt x="15" y="29"/>
                  </a:cubicBezTo>
                  <a:cubicBezTo>
                    <a:pt x="11" y="27"/>
                    <a:pt x="8" y="25"/>
                    <a:pt x="4" y="25"/>
                  </a:cubicBezTo>
                  <a:cubicBezTo>
                    <a:pt x="3" y="25"/>
                    <a:pt x="2" y="25"/>
                    <a:pt x="1" y="25"/>
                  </a:cubicBezTo>
                  <a:cubicBezTo>
                    <a:pt x="0" y="25"/>
                    <a:pt x="0" y="24"/>
                    <a:pt x="0" y="23"/>
                  </a:cubicBezTo>
                  <a:cubicBezTo>
                    <a:pt x="0" y="23"/>
                    <a:pt x="0" y="22"/>
                    <a:pt x="1" y="21"/>
                  </a:cubicBezTo>
                  <a:cubicBezTo>
                    <a:pt x="2" y="20"/>
                    <a:pt x="4" y="20"/>
                    <a:pt x="5" y="20"/>
                  </a:cubicBezTo>
                  <a:cubicBezTo>
                    <a:pt x="8" y="19"/>
                    <a:pt x="8" y="19"/>
                    <a:pt x="9" y="16"/>
                  </a:cubicBezTo>
                  <a:cubicBezTo>
                    <a:pt x="9" y="14"/>
                    <a:pt x="9" y="12"/>
                    <a:pt x="10" y="10"/>
                  </a:cubicBezTo>
                  <a:cubicBezTo>
                    <a:pt x="11" y="7"/>
                    <a:pt x="11" y="6"/>
                    <a:pt x="8" y="5"/>
                  </a:cubicBezTo>
                  <a:cubicBezTo>
                    <a:pt x="7" y="4"/>
                    <a:pt x="7" y="3"/>
                    <a:pt x="7" y="2"/>
                  </a:cubicBezTo>
                  <a:cubicBezTo>
                    <a:pt x="7" y="1"/>
                    <a:pt x="8" y="0"/>
                    <a:pt x="9" y="0"/>
                  </a:cubicBezTo>
                  <a:cubicBezTo>
                    <a:pt x="10" y="0"/>
                    <a:pt x="11" y="0"/>
                    <a:pt x="12" y="0"/>
                  </a:cubicBezTo>
                  <a:cubicBezTo>
                    <a:pt x="15" y="0"/>
                    <a:pt x="17" y="2"/>
                    <a:pt x="17" y="5"/>
                  </a:cubicBezTo>
                  <a:cubicBezTo>
                    <a:pt x="16" y="8"/>
                    <a:pt x="16" y="11"/>
                    <a:pt x="15" y="14"/>
                  </a:cubicBezTo>
                  <a:cubicBezTo>
                    <a:pt x="15" y="15"/>
                    <a:pt x="15" y="16"/>
                    <a:pt x="15" y="17"/>
                  </a:cubicBezTo>
                  <a:cubicBezTo>
                    <a:pt x="14" y="20"/>
                    <a:pt x="15" y="22"/>
                    <a:pt x="18" y="25"/>
                  </a:cubicBezTo>
                  <a:cubicBezTo>
                    <a:pt x="22" y="28"/>
                    <a:pt x="26" y="31"/>
                    <a:pt x="31" y="34"/>
                  </a:cubicBezTo>
                  <a:cubicBezTo>
                    <a:pt x="36" y="37"/>
                    <a:pt x="41" y="38"/>
                    <a:pt x="47" y="38"/>
                  </a:cubicBezTo>
                  <a:cubicBezTo>
                    <a:pt x="49" y="38"/>
                    <a:pt x="51" y="38"/>
                    <a:pt x="53" y="38"/>
                  </a:cubicBezTo>
                  <a:cubicBezTo>
                    <a:pt x="54" y="38"/>
                    <a:pt x="55" y="39"/>
                    <a:pt x="55" y="40"/>
                  </a:cubicBezTo>
                  <a:cubicBezTo>
                    <a:pt x="55" y="41"/>
                    <a:pt x="54" y="41"/>
                    <a:pt x="54" y="42"/>
                  </a:cubicBezTo>
                  <a:cubicBezTo>
                    <a:pt x="53" y="42"/>
                    <a:pt x="52" y="43"/>
                    <a:pt x="51" y="43"/>
                  </a:cubicBezTo>
                  <a:cubicBezTo>
                    <a:pt x="46" y="44"/>
                    <a:pt x="41" y="44"/>
                    <a:pt x="36" y="43"/>
                  </a:cubicBezTo>
                </a:path>
              </a:pathLst>
            </a:custGeom>
            <a:solidFill>
              <a:srgbClr val="C96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02" name="Freeform 195"/>
            <p:cNvSpPr>
              <a:spLocks/>
            </p:cNvSpPr>
            <p:nvPr/>
          </p:nvSpPr>
          <p:spPr bwMode="auto">
            <a:xfrm>
              <a:off x="4568644" y="5895975"/>
              <a:ext cx="101600" cy="71438"/>
            </a:xfrm>
            <a:custGeom>
              <a:avLst/>
              <a:gdLst>
                <a:gd name="T0" fmla="*/ 31 w 39"/>
                <a:gd name="T1" fmla="*/ 6 h 27"/>
                <a:gd name="T2" fmla="*/ 24 w 39"/>
                <a:gd name="T3" fmla="*/ 9 h 27"/>
                <a:gd name="T4" fmla="*/ 8 w 39"/>
                <a:gd name="T5" fmla="*/ 22 h 27"/>
                <a:gd name="T6" fmla="*/ 3 w 39"/>
                <a:gd name="T7" fmla="*/ 23 h 27"/>
                <a:gd name="T8" fmla="*/ 1 w 39"/>
                <a:gd name="T9" fmla="*/ 22 h 27"/>
                <a:gd name="T10" fmla="*/ 1 w 39"/>
                <a:gd name="T11" fmla="*/ 20 h 27"/>
                <a:gd name="T12" fmla="*/ 5 w 39"/>
                <a:gd name="T13" fmla="*/ 17 h 27"/>
                <a:gd name="T14" fmla="*/ 14 w 39"/>
                <a:gd name="T15" fmla="*/ 11 h 27"/>
                <a:gd name="T16" fmla="*/ 17 w 39"/>
                <a:gd name="T17" fmla="*/ 8 h 27"/>
                <a:gd name="T18" fmla="*/ 17 w 39"/>
                <a:gd name="T19" fmla="*/ 5 h 27"/>
                <a:gd name="T20" fmla="*/ 16 w 39"/>
                <a:gd name="T21" fmla="*/ 4 h 27"/>
                <a:gd name="T22" fmla="*/ 17 w 39"/>
                <a:gd name="T23" fmla="*/ 0 h 27"/>
                <a:gd name="T24" fmla="*/ 19 w 39"/>
                <a:gd name="T25" fmla="*/ 0 h 27"/>
                <a:gd name="T26" fmla="*/ 31 w 39"/>
                <a:gd name="T27" fmla="*/ 0 h 27"/>
                <a:gd name="T28" fmla="*/ 39 w 39"/>
                <a:gd name="T29" fmla="*/ 7 h 27"/>
                <a:gd name="T30" fmla="*/ 38 w 39"/>
                <a:gd name="T31" fmla="*/ 9 h 27"/>
                <a:gd name="T32" fmla="*/ 37 w 39"/>
                <a:gd name="T33" fmla="*/ 11 h 27"/>
                <a:gd name="T34" fmla="*/ 25 w 39"/>
                <a:gd name="T35" fmla="*/ 24 h 27"/>
                <a:gd name="T36" fmla="*/ 20 w 39"/>
                <a:gd name="T37" fmla="*/ 26 h 27"/>
                <a:gd name="T38" fmla="*/ 17 w 39"/>
                <a:gd name="T39" fmla="*/ 22 h 27"/>
                <a:gd name="T40" fmla="*/ 20 w 39"/>
                <a:gd name="T41" fmla="*/ 18 h 27"/>
                <a:gd name="T42" fmla="*/ 24 w 39"/>
                <a:gd name="T43" fmla="*/ 17 h 27"/>
                <a:gd name="T44" fmla="*/ 31 w 39"/>
                <a:gd name="T45" fmla="*/ 8 h 27"/>
                <a:gd name="T46" fmla="*/ 31 w 39"/>
                <a:gd name="T47" fmla="*/ 6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9" h="27">
                  <a:moveTo>
                    <a:pt x="31" y="6"/>
                  </a:moveTo>
                  <a:cubicBezTo>
                    <a:pt x="28" y="6"/>
                    <a:pt x="26" y="6"/>
                    <a:pt x="24" y="9"/>
                  </a:cubicBezTo>
                  <a:cubicBezTo>
                    <a:pt x="20" y="14"/>
                    <a:pt x="14" y="19"/>
                    <a:pt x="8" y="22"/>
                  </a:cubicBezTo>
                  <a:cubicBezTo>
                    <a:pt x="6" y="23"/>
                    <a:pt x="4" y="23"/>
                    <a:pt x="3" y="23"/>
                  </a:cubicBezTo>
                  <a:cubicBezTo>
                    <a:pt x="2" y="23"/>
                    <a:pt x="1" y="23"/>
                    <a:pt x="1" y="22"/>
                  </a:cubicBezTo>
                  <a:cubicBezTo>
                    <a:pt x="0" y="21"/>
                    <a:pt x="0" y="20"/>
                    <a:pt x="1" y="20"/>
                  </a:cubicBezTo>
                  <a:cubicBezTo>
                    <a:pt x="2" y="18"/>
                    <a:pt x="4" y="18"/>
                    <a:pt x="5" y="17"/>
                  </a:cubicBezTo>
                  <a:cubicBezTo>
                    <a:pt x="8" y="15"/>
                    <a:pt x="11" y="13"/>
                    <a:pt x="14" y="11"/>
                  </a:cubicBezTo>
                  <a:cubicBezTo>
                    <a:pt x="15" y="10"/>
                    <a:pt x="16" y="9"/>
                    <a:pt x="17" y="8"/>
                  </a:cubicBezTo>
                  <a:cubicBezTo>
                    <a:pt x="18" y="7"/>
                    <a:pt x="18" y="6"/>
                    <a:pt x="17" y="5"/>
                  </a:cubicBezTo>
                  <a:cubicBezTo>
                    <a:pt x="16" y="5"/>
                    <a:pt x="16" y="4"/>
                    <a:pt x="16" y="4"/>
                  </a:cubicBezTo>
                  <a:cubicBezTo>
                    <a:pt x="15" y="2"/>
                    <a:pt x="15" y="0"/>
                    <a:pt x="17" y="0"/>
                  </a:cubicBezTo>
                  <a:cubicBezTo>
                    <a:pt x="18" y="0"/>
                    <a:pt x="18" y="0"/>
                    <a:pt x="19" y="0"/>
                  </a:cubicBezTo>
                  <a:cubicBezTo>
                    <a:pt x="23" y="1"/>
                    <a:pt x="27" y="0"/>
                    <a:pt x="31" y="0"/>
                  </a:cubicBezTo>
                  <a:cubicBezTo>
                    <a:pt x="35" y="0"/>
                    <a:pt x="38" y="3"/>
                    <a:pt x="39" y="7"/>
                  </a:cubicBezTo>
                  <a:cubicBezTo>
                    <a:pt x="39" y="8"/>
                    <a:pt x="38" y="8"/>
                    <a:pt x="38" y="9"/>
                  </a:cubicBezTo>
                  <a:cubicBezTo>
                    <a:pt x="38" y="10"/>
                    <a:pt x="37" y="10"/>
                    <a:pt x="37" y="11"/>
                  </a:cubicBezTo>
                  <a:cubicBezTo>
                    <a:pt x="33" y="15"/>
                    <a:pt x="29" y="20"/>
                    <a:pt x="25" y="24"/>
                  </a:cubicBezTo>
                  <a:cubicBezTo>
                    <a:pt x="24" y="26"/>
                    <a:pt x="22" y="27"/>
                    <a:pt x="20" y="26"/>
                  </a:cubicBezTo>
                  <a:cubicBezTo>
                    <a:pt x="18" y="26"/>
                    <a:pt x="18" y="24"/>
                    <a:pt x="17" y="22"/>
                  </a:cubicBezTo>
                  <a:cubicBezTo>
                    <a:pt x="16" y="20"/>
                    <a:pt x="17" y="18"/>
                    <a:pt x="20" y="18"/>
                  </a:cubicBezTo>
                  <a:cubicBezTo>
                    <a:pt x="22" y="18"/>
                    <a:pt x="23" y="18"/>
                    <a:pt x="24" y="17"/>
                  </a:cubicBezTo>
                  <a:cubicBezTo>
                    <a:pt x="26" y="14"/>
                    <a:pt x="29" y="11"/>
                    <a:pt x="31" y="8"/>
                  </a:cubicBezTo>
                  <a:cubicBezTo>
                    <a:pt x="32" y="7"/>
                    <a:pt x="32" y="6"/>
                    <a:pt x="31" y="6"/>
                  </a:cubicBezTo>
                </a:path>
              </a:pathLst>
            </a:custGeom>
            <a:solidFill>
              <a:srgbClr val="C96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03" name="Freeform 196"/>
            <p:cNvSpPr>
              <a:spLocks noEditPoints="1"/>
            </p:cNvSpPr>
            <p:nvPr/>
          </p:nvSpPr>
          <p:spPr bwMode="auto">
            <a:xfrm>
              <a:off x="4570231" y="5967413"/>
              <a:ext cx="82550" cy="60325"/>
            </a:xfrm>
            <a:custGeom>
              <a:avLst/>
              <a:gdLst>
                <a:gd name="T0" fmla="*/ 14 w 31"/>
                <a:gd name="T1" fmla="*/ 20 h 23"/>
                <a:gd name="T2" fmla="*/ 5 w 31"/>
                <a:gd name="T3" fmla="*/ 18 h 23"/>
                <a:gd name="T4" fmla="*/ 1 w 31"/>
                <a:gd name="T5" fmla="*/ 13 h 23"/>
                <a:gd name="T6" fmla="*/ 2 w 31"/>
                <a:gd name="T7" fmla="*/ 2 h 23"/>
                <a:gd name="T8" fmla="*/ 5 w 31"/>
                <a:gd name="T9" fmla="*/ 0 h 23"/>
                <a:gd name="T10" fmla="*/ 7 w 31"/>
                <a:gd name="T11" fmla="*/ 0 h 23"/>
                <a:gd name="T12" fmla="*/ 25 w 31"/>
                <a:gd name="T13" fmla="*/ 2 h 23"/>
                <a:gd name="T14" fmla="*/ 29 w 31"/>
                <a:gd name="T15" fmla="*/ 9 h 23"/>
                <a:gd name="T16" fmla="*/ 26 w 31"/>
                <a:gd name="T17" fmla="*/ 19 h 23"/>
                <a:gd name="T18" fmla="*/ 20 w 31"/>
                <a:gd name="T19" fmla="*/ 22 h 23"/>
                <a:gd name="T20" fmla="*/ 17 w 31"/>
                <a:gd name="T21" fmla="*/ 21 h 23"/>
                <a:gd name="T22" fmla="*/ 14 w 31"/>
                <a:gd name="T23" fmla="*/ 20 h 23"/>
                <a:gd name="T24" fmla="*/ 7 w 31"/>
                <a:gd name="T25" fmla="*/ 8 h 23"/>
                <a:gd name="T26" fmla="*/ 7 w 31"/>
                <a:gd name="T27" fmla="*/ 10 h 23"/>
                <a:gd name="T28" fmla="*/ 7 w 31"/>
                <a:gd name="T29" fmla="*/ 11 h 23"/>
                <a:gd name="T30" fmla="*/ 9 w 31"/>
                <a:gd name="T31" fmla="*/ 13 h 23"/>
                <a:gd name="T32" fmla="*/ 14 w 31"/>
                <a:gd name="T33" fmla="*/ 14 h 23"/>
                <a:gd name="T34" fmla="*/ 20 w 31"/>
                <a:gd name="T35" fmla="*/ 15 h 23"/>
                <a:gd name="T36" fmla="*/ 23 w 31"/>
                <a:gd name="T37" fmla="*/ 9 h 23"/>
                <a:gd name="T38" fmla="*/ 23 w 31"/>
                <a:gd name="T39" fmla="*/ 9 h 23"/>
                <a:gd name="T40" fmla="*/ 22 w 31"/>
                <a:gd name="T41" fmla="*/ 7 h 23"/>
                <a:gd name="T42" fmla="*/ 9 w 31"/>
                <a:gd name="T43" fmla="*/ 6 h 23"/>
                <a:gd name="T44" fmla="*/ 7 w 31"/>
                <a:gd name="T45" fmla="*/ 8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1" h="23">
                  <a:moveTo>
                    <a:pt x="14" y="20"/>
                  </a:moveTo>
                  <a:cubicBezTo>
                    <a:pt x="11" y="19"/>
                    <a:pt x="8" y="19"/>
                    <a:pt x="5" y="18"/>
                  </a:cubicBezTo>
                  <a:cubicBezTo>
                    <a:pt x="1" y="18"/>
                    <a:pt x="0" y="16"/>
                    <a:pt x="1" y="13"/>
                  </a:cubicBezTo>
                  <a:cubicBezTo>
                    <a:pt x="1" y="9"/>
                    <a:pt x="2" y="6"/>
                    <a:pt x="2" y="2"/>
                  </a:cubicBezTo>
                  <a:cubicBezTo>
                    <a:pt x="3" y="1"/>
                    <a:pt x="4" y="0"/>
                    <a:pt x="5" y="0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13" y="0"/>
                    <a:pt x="19" y="1"/>
                    <a:pt x="25" y="2"/>
                  </a:cubicBezTo>
                  <a:cubicBezTo>
                    <a:pt x="30" y="2"/>
                    <a:pt x="31" y="5"/>
                    <a:pt x="29" y="9"/>
                  </a:cubicBezTo>
                  <a:cubicBezTo>
                    <a:pt x="28" y="12"/>
                    <a:pt x="27" y="15"/>
                    <a:pt x="26" y="19"/>
                  </a:cubicBezTo>
                  <a:cubicBezTo>
                    <a:pt x="25" y="22"/>
                    <a:pt x="23" y="23"/>
                    <a:pt x="20" y="22"/>
                  </a:cubicBezTo>
                  <a:cubicBezTo>
                    <a:pt x="19" y="22"/>
                    <a:pt x="18" y="21"/>
                    <a:pt x="17" y="21"/>
                  </a:cubicBezTo>
                  <a:cubicBezTo>
                    <a:pt x="16" y="21"/>
                    <a:pt x="15" y="20"/>
                    <a:pt x="14" y="20"/>
                  </a:cubicBezTo>
                  <a:close/>
                  <a:moveTo>
                    <a:pt x="7" y="8"/>
                  </a:moveTo>
                  <a:cubicBezTo>
                    <a:pt x="7" y="9"/>
                    <a:pt x="7" y="9"/>
                    <a:pt x="7" y="10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2"/>
                    <a:pt x="7" y="13"/>
                    <a:pt x="9" y="13"/>
                  </a:cubicBezTo>
                  <a:cubicBezTo>
                    <a:pt x="10" y="13"/>
                    <a:pt x="12" y="14"/>
                    <a:pt x="14" y="14"/>
                  </a:cubicBezTo>
                  <a:cubicBezTo>
                    <a:pt x="16" y="14"/>
                    <a:pt x="18" y="15"/>
                    <a:pt x="20" y="15"/>
                  </a:cubicBezTo>
                  <a:cubicBezTo>
                    <a:pt x="21" y="13"/>
                    <a:pt x="22" y="11"/>
                    <a:pt x="23" y="9"/>
                  </a:cubicBezTo>
                  <a:cubicBezTo>
                    <a:pt x="23" y="9"/>
                    <a:pt x="23" y="9"/>
                    <a:pt x="23" y="9"/>
                  </a:cubicBezTo>
                  <a:cubicBezTo>
                    <a:pt x="23" y="8"/>
                    <a:pt x="23" y="7"/>
                    <a:pt x="22" y="7"/>
                  </a:cubicBezTo>
                  <a:cubicBezTo>
                    <a:pt x="18" y="7"/>
                    <a:pt x="13" y="6"/>
                    <a:pt x="9" y="6"/>
                  </a:cubicBezTo>
                  <a:cubicBezTo>
                    <a:pt x="8" y="6"/>
                    <a:pt x="8" y="7"/>
                    <a:pt x="7" y="8"/>
                  </a:cubicBezTo>
                  <a:close/>
                </a:path>
              </a:pathLst>
            </a:custGeom>
            <a:solidFill>
              <a:srgbClr val="C96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04" name="Freeform 197"/>
            <p:cNvSpPr>
              <a:spLocks/>
            </p:cNvSpPr>
            <p:nvPr/>
          </p:nvSpPr>
          <p:spPr bwMode="auto">
            <a:xfrm>
              <a:off x="4297181" y="6075363"/>
              <a:ext cx="84138" cy="61913"/>
            </a:xfrm>
            <a:custGeom>
              <a:avLst/>
              <a:gdLst>
                <a:gd name="T0" fmla="*/ 25 w 32"/>
                <a:gd name="T1" fmla="*/ 3 h 23"/>
                <a:gd name="T2" fmla="*/ 30 w 32"/>
                <a:gd name="T3" fmla="*/ 13 h 23"/>
                <a:gd name="T4" fmla="*/ 28 w 32"/>
                <a:gd name="T5" fmla="*/ 19 h 23"/>
                <a:gd name="T6" fmla="*/ 22 w 32"/>
                <a:gd name="T7" fmla="*/ 22 h 23"/>
                <a:gd name="T8" fmla="*/ 5 w 32"/>
                <a:gd name="T9" fmla="*/ 18 h 23"/>
                <a:gd name="T10" fmla="*/ 2 w 32"/>
                <a:gd name="T11" fmla="*/ 17 h 23"/>
                <a:gd name="T12" fmla="*/ 1 w 32"/>
                <a:gd name="T13" fmla="*/ 13 h 23"/>
                <a:gd name="T14" fmla="*/ 4 w 32"/>
                <a:gd name="T15" fmla="*/ 3 h 23"/>
                <a:gd name="T16" fmla="*/ 5 w 32"/>
                <a:gd name="T17" fmla="*/ 1 h 23"/>
                <a:gd name="T18" fmla="*/ 8 w 32"/>
                <a:gd name="T19" fmla="*/ 1 h 23"/>
                <a:gd name="T20" fmla="*/ 14 w 32"/>
                <a:gd name="T21" fmla="*/ 3 h 23"/>
                <a:gd name="T22" fmla="*/ 15 w 32"/>
                <a:gd name="T23" fmla="*/ 3 h 23"/>
                <a:gd name="T24" fmla="*/ 18 w 32"/>
                <a:gd name="T25" fmla="*/ 6 h 23"/>
                <a:gd name="T26" fmla="*/ 15 w 32"/>
                <a:gd name="T27" fmla="*/ 8 h 23"/>
                <a:gd name="T28" fmla="*/ 10 w 32"/>
                <a:gd name="T29" fmla="*/ 8 h 23"/>
                <a:gd name="T30" fmla="*/ 9 w 32"/>
                <a:gd name="T31" fmla="*/ 8 h 23"/>
                <a:gd name="T32" fmla="*/ 10 w 32"/>
                <a:gd name="T33" fmla="*/ 9 h 23"/>
                <a:gd name="T34" fmla="*/ 12 w 32"/>
                <a:gd name="T35" fmla="*/ 9 h 23"/>
                <a:gd name="T36" fmla="*/ 12 w 32"/>
                <a:gd name="T37" fmla="*/ 13 h 23"/>
                <a:gd name="T38" fmla="*/ 11 w 32"/>
                <a:gd name="T39" fmla="*/ 14 h 23"/>
                <a:gd name="T40" fmla="*/ 12 w 32"/>
                <a:gd name="T41" fmla="*/ 14 h 23"/>
                <a:gd name="T42" fmla="*/ 21 w 32"/>
                <a:gd name="T43" fmla="*/ 16 h 23"/>
                <a:gd name="T44" fmla="*/ 23 w 32"/>
                <a:gd name="T45" fmla="*/ 15 h 23"/>
                <a:gd name="T46" fmla="*/ 25 w 32"/>
                <a:gd name="T47" fmla="*/ 10 h 23"/>
                <a:gd name="T48" fmla="*/ 24 w 32"/>
                <a:gd name="T49" fmla="*/ 8 h 23"/>
                <a:gd name="T50" fmla="*/ 25 w 32"/>
                <a:gd name="T51" fmla="*/ 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2" h="23">
                  <a:moveTo>
                    <a:pt x="25" y="3"/>
                  </a:moveTo>
                  <a:cubicBezTo>
                    <a:pt x="32" y="5"/>
                    <a:pt x="31" y="8"/>
                    <a:pt x="30" y="13"/>
                  </a:cubicBezTo>
                  <a:cubicBezTo>
                    <a:pt x="30" y="15"/>
                    <a:pt x="29" y="17"/>
                    <a:pt x="28" y="19"/>
                  </a:cubicBezTo>
                  <a:cubicBezTo>
                    <a:pt x="27" y="22"/>
                    <a:pt x="25" y="23"/>
                    <a:pt x="22" y="22"/>
                  </a:cubicBezTo>
                  <a:cubicBezTo>
                    <a:pt x="16" y="21"/>
                    <a:pt x="10" y="20"/>
                    <a:pt x="5" y="18"/>
                  </a:cubicBezTo>
                  <a:cubicBezTo>
                    <a:pt x="4" y="18"/>
                    <a:pt x="3" y="18"/>
                    <a:pt x="2" y="17"/>
                  </a:cubicBezTo>
                  <a:cubicBezTo>
                    <a:pt x="0" y="16"/>
                    <a:pt x="0" y="15"/>
                    <a:pt x="1" y="13"/>
                  </a:cubicBezTo>
                  <a:cubicBezTo>
                    <a:pt x="2" y="10"/>
                    <a:pt x="3" y="7"/>
                    <a:pt x="4" y="3"/>
                  </a:cubicBezTo>
                  <a:cubicBezTo>
                    <a:pt x="4" y="3"/>
                    <a:pt x="4" y="2"/>
                    <a:pt x="5" y="1"/>
                  </a:cubicBezTo>
                  <a:cubicBezTo>
                    <a:pt x="6" y="0"/>
                    <a:pt x="7" y="0"/>
                    <a:pt x="8" y="1"/>
                  </a:cubicBezTo>
                  <a:cubicBezTo>
                    <a:pt x="10" y="2"/>
                    <a:pt x="12" y="3"/>
                    <a:pt x="14" y="3"/>
                  </a:cubicBezTo>
                  <a:cubicBezTo>
                    <a:pt x="14" y="3"/>
                    <a:pt x="15" y="3"/>
                    <a:pt x="15" y="3"/>
                  </a:cubicBezTo>
                  <a:cubicBezTo>
                    <a:pt x="17" y="4"/>
                    <a:pt x="17" y="5"/>
                    <a:pt x="18" y="6"/>
                  </a:cubicBezTo>
                  <a:cubicBezTo>
                    <a:pt x="18" y="7"/>
                    <a:pt x="16" y="8"/>
                    <a:pt x="15" y="8"/>
                  </a:cubicBezTo>
                  <a:cubicBezTo>
                    <a:pt x="13" y="8"/>
                    <a:pt x="12" y="8"/>
                    <a:pt x="10" y="8"/>
                  </a:cubicBezTo>
                  <a:cubicBezTo>
                    <a:pt x="10" y="8"/>
                    <a:pt x="9" y="8"/>
                    <a:pt x="9" y="8"/>
                  </a:cubicBezTo>
                  <a:cubicBezTo>
                    <a:pt x="10" y="8"/>
                    <a:pt x="10" y="9"/>
                    <a:pt x="10" y="9"/>
                  </a:cubicBezTo>
                  <a:cubicBezTo>
                    <a:pt x="11" y="9"/>
                    <a:pt x="11" y="9"/>
                    <a:pt x="12" y="9"/>
                  </a:cubicBezTo>
                  <a:cubicBezTo>
                    <a:pt x="14" y="11"/>
                    <a:pt x="14" y="12"/>
                    <a:pt x="12" y="13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1" y="14"/>
                    <a:pt x="11" y="14"/>
                    <a:pt x="12" y="14"/>
                  </a:cubicBezTo>
                  <a:cubicBezTo>
                    <a:pt x="15" y="15"/>
                    <a:pt x="18" y="16"/>
                    <a:pt x="21" y="16"/>
                  </a:cubicBezTo>
                  <a:cubicBezTo>
                    <a:pt x="22" y="16"/>
                    <a:pt x="23" y="16"/>
                    <a:pt x="23" y="15"/>
                  </a:cubicBezTo>
                  <a:cubicBezTo>
                    <a:pt x="24" y="13"/>
                    <a:pt x="24" y="12"/>
                    <a:pt x="25" y="10"/>
                  </a:cubicBezTo>
                  <a:cubicBezTo>
                    <a:pt x="25" y="9"/>
                    <a:pt x="25" y="8"/>
                    <a:pt x="24" y="8"/>
                  </a:cubicBezTo>
                  <a:cubicBezTo>
                    <a:pt x="23" y="5"/>
                    <a:pt x="23" y="5"/>
                    <a:pt x="25" y="3"/>
                  </a:cubicBezTo>
                  <a:close/>
                </a:path>
              </a:pathLst>
            </a:custGeom>
            <a:solidFill>
              <a:srgbClr val="C96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05" name="Freeform 198"/>
            <p:cNvSpPr>
              <a:spLocks/>
            </p:cNvSpPr>
            <p:nvPr/>
          </p:nvSpPr>
          <p:spPr bwMode="auto">
            <a:xfrm>
              <a:off x="4398781" y="6327775"/>
              <a:ext cx="38100" cy="25400"/>
            </a:xfrm>
            <a:custGeom>
              <a:avLst/>
              <a:gdLst>
                <a:gd name="T0" fmla="*/ 12 w 14"/>
                <a:gd name="T1" fmla="*/ 1 h 10"/>
                <a:gd name="T2" fmla="*/ 14 w 14"/>
                <a:gd name="T3" fmla="*/ 3 h 10"/>
                <a:gd name="T4" fmla="*/ 12 w 14"/>
                <a:gd name="T5" fmla="*/ 6 h 10"/>
                <a:gd name="T6" fmla="*/ 5 w 14"/>
                <a:gd name="T7" fmla="*/ 10 h 10"/>
                <a:gd name="T8" fmla="*/ 3 w 14"/>
                <a:gd name="T9" fmla="*/ 10 h 10"/>
                <a:gd name="T10" fmla="*/ 1 w 14"/>
                <a:gd name="T11" fmla="*/ 9 h 10"/>
                <a:gd name="T12" fmla="*/ 1 w 14"/>
                <a:gd name="T13" fmla="*/ 6 h 10"/>
                <a:gd name="T14" fmla="*/ 2 w 14"/>
                <a:gd name="T15" fmla="*/ 5 h 10"/>
                <a:gd name="T16" fmla="*/ 9 w 14"/>
                <a:gd name="T17" fmla="*/ 1 h 10"/>
                <a:gd name="T18" fmla="*/ 12 w 14"/>
                <a:gd name="T19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" h="10">
                  <a:moveTo>
                    <a:pt x="12" y="1"/>
                  </a:moveTo>
                  <a:cubicBezTo>
                    <a:pt x="13" y="1"/>
                    <a:pt x="14" y="2"/>
                    <a:pt x="14" y="3"/>
                  </a:cubicBezTo>
                  <a:cubicBezTo>
                    <a:pt x="14" y="4"/>
                    <a:pt x="13" y="5"/>
                    <a:pt x="12" y="6"/>
                  </a:cubicBezTo>
                  <a:cubicBezTo>
                    <a:pt x="10" y="7"/>
                    <a:pt x="7" y="8"/>
                    <a:pt x="5" y="10"/>
                  </a:cubicBezTo>
                  <a:cubicBezTo>
                    <a:pt x="4" y="10"/>
                    <a:pt x="4" y="10"/>
                    <a:pt x="3" y="10"/>
                  </a:cubicBezTo>
                  <a:cubicBezTo>
                    <a:pt x="2" y="10"/>
                    <a:pt x="1" y="10"/>
                    <a:pt x="1" y="9"/>
                  </a:cubicBezTo>
                  <a:cubicBezTo>
                    <a:pt x="0" y="8"/>
                    <a:pt x="0" y="7"/>
                    <a:pt x="1" y="6"/>
                  </a:cubicBezTo>
                  <a:cubicBezTo>
                    <a:pt x="1" y="6"/>
                    <a:pt x="2" y="5"/>
                    <a:pt x="2" y="5"/>
                  </a:cubicBezTo>
                  <a:cubicBezTo>
                    <a:pt x="5" y="3"/>
                    <a:pt x="7" y="2"/>
                    <a:pt x="9" y="1"/>
                  </a:cubicBezTo>
                  <a:cubicBezTo>
                    <a:pt x="10" y="0"/>
                    <a:pt x="11" y="0"/>
                    <a:pt x="12" y="1"/>
                  </a:cubicBezTo>
                </a:path>
              </a:pathLst>
            </a:custGeom>
            <a:solidFill>
              <a:srgbClr val="C96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06" name="Freeform 199"/>
            <p:cNvSpPr>
              <a:spLocks/>
            </p:cNvSpPr>
            <p:nvPr/>
          </p:nvSpPr>
          <p:spPr bwMode="auto">
            <a:xfrm>
              <a:off x="4278131" y="6129338"/>
              <a:ext cx="42863" cy="20638"/>
            </a:xfrm>
            <a:custGeom>
              <a:avLst/>
              <a:gdLst>
                <a:gd name="T0" fmla="*/ 14 w 16"/>
                <a:gd name="T1" fmla="*/ 0 h 8"/>
                <a:gd name="T2" fmla="*/ 15 w 16"/>
                <a:gd name="T3" fmla="*/ 4 h 8"/>
                <a:gd name="T4" fmla="*/ 13 w 16"/>
                <a:gd name="T5" fmla="*/ 5 h 8"/>
                <a:gd name="T6" fmla="*/ 4 w 16"/>
                <a:gd name="T7" fmla="*/ 8 h 8"/>
                <a:gd name="T8" fmla="*/ 2 w 16"/>
                <a:gd name="T9" fmla="*/ 7 h 8"/>
                <a:gd name="T10" fmla="*/ 1 w 16"/>
                <a:gd name="T11" fmla="*/ 4 h 8"/>
                <a:gd name="T12" fmla="*/ 2 w 16"/>
                <a:gd name="T13" fmla="*/ 3 h 8"/>
                <a:gd name="T14" fmla="*/ 13 w 16"/>
                <a:gd name="T15" fmla="*/ 0 h 8"/>
                <a:gd name="T16" fmla="*/ 14 w 16"/>
                <a:gd name="T1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8">
                  <a:moveTo>
                    <a:pt x="14" y="0"/>
                  </a:moveTo>
                  <a:cubicBezTo>
                    <a:pt x="16" y="1"/>
                    <a:pt x="16" y="3"/>
                    <a:pt x="15" y="4"/>
                  </a:cubicBezTo>
                  <a:cubicBezTo>
                    <a:pt x="15" y="5"/>
                    <a:pt x="14" y="5"/>
                    <a:pt x="13" y="5"/>
                  </a:cubicBezTo>
                  <a:cubicBezTo>
                    <a:pt x="10" y="7"/>
                    <a:pt x="7" y="7"/>
                    <a:pt x="4" y="8"/>
                  </a:cubicBezTo>
                  <a:cubicBezTo>
                    <a:pt x="3" y="8"/>
                    <a:pt x="2" y="8"/>
                    <a:pt x="2" y="7"/>
                  </a:cubicBezTo>
                  <a:cubicBezTo>
                    <a:pt x="0" y="7"/>
                    <a:pt x="0" y="5"/>
                    <a:pt x="1" y="4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6" y="2"/>
                    <a:pt x="9" y="1"/>
                    <a:pt x="13" y="0"/>
                  </a:cubicBezTo>
                  <a:cubicBezTo>
                    <a:pt x="13" y="0"/>
                    <a:pt x="14" y="0"/>
                    <a:pt x="14" y="0"/>
                  </a:cubicBezTo>
                  <a:close/>
                </a:path>
              </a:pathLst>
            </a:custGeom>
            <a:solidFill>
              <a:srgbClr val="C96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07" name="Freeform 200"/>
            <p:cNvSpPr>
              <a:spLocks/>
            </p:cNvSpPr>
            <p:nvPr/>
          </p:nvSpPr>
          <p:spPr bwMode="auto">
            <a:xfrm>
              <a:off x="4336869" y="6137275"/>
              <a:ext cx="28575" cy="33338"/>
            </a:xfrm>
            <a:custGeom>
              <a:avLst/>
              <a:gdLst>
                <a:gd name="T0" fmla="*/ 4 w 11"/>
                <a:gd name="T1" fmla="*/ 1 h 13"/>
                <a:gd name="T2" fmla="*/ 11 w 11"/>
                <a:gd name="T3" fmla="*/ 11 h 13"/>
                <a:gd name="T4" fmla="*/ 9 w 11"/>
                <a:gd name="T5" fmla="*/ 13 h 13"/>
                <a:gd name="T6" fmla="*/ 7 w 11"/>
                <a:gd name="T7" fmla="*/ 12 h 13"/>
                <a:gd name="T8" fmla="*/ 0 w 11"/>
                <a:gd name="T9" fmla="*/ 4 h 13"/>
                <a:gd name="T10" fmla="*/ 0 w 11"/>
                <a:gd name="T11" fmla="*/ 3 h 13"/>
                <a:gd name="T12" fmla="*/ 1 w 11"/>
                <a:gd name="T13" fmla="*/ 1 h 13"/>
                <a:gd name="T14" fmla="*/ 4 w 11"/>
                <a:gd name="T15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13">
                  <a:moveTo>
                    <a:pt x="4" y="1"/>
                  </a:moveTo>
                  <a:cubicBezTo>
                    <a:pt x="7" y="3"/>
                    <a:pt x="10" y="6"/>
                    <a:pt x="11" y="11"/>
                  </a:cubicBezTo>
                  <a:cubicBezTo>
                    <a:pt x="11" y="12"/>
                    <a:pt x="10" y="13"/>
                    <a:pt x="9" y="13"/>
                  </a:cubicBezTo>
                  <a:cubicBezTo>
                    <a:pt x="8" y="13"/>
                    <a:pt x="7" y="13"/>
                    <a:pt x="7" y="12"/>
                  </a:cubicBezTo>
                  <a:cubicBezTo>
                    <a:pt x="4" y="10"/>
                    <a:pt x="2" y="7"/>
                    <a:pt x="0" y="4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0"/>
                    <a:pt x="2" y="0"/>
                    <a:pt x="4" y="1"/>
                  </a:cubicBezTo>
                  <a:close/>
                </a:path>
              </a:pathLst>
            </a:custGeom>
            <a:solidFill>
              <a:srgbClr val="C96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08" name="Freeform 201"/>
            <p:cNvSpPr>
              <a:spLocks/>
            </p:cNvSpPr>
            <p:nvPr/>
          </p:nvSpPr>
          <p:spPr bwMode="auto">
            <a:xfrm>
              <a:off x="4673419" y="6110288"/>
              <a:ext cx="23813" cy="31750"/>
            </a:xfrm>
            <a:custGeom>
              <a:avLst/>
              <a:gdLst>
                <a:gd name="T0" fmla="*/ 3 w 9"/>
                <a:gd name="T1" fmla="*/ 0 h 12"/>
                <a:gd name="T2" fmla="*/ 9 w 9"/>
                <a:gd name="T3" fmla="*/ 9 h 12"/>
                <a:gd name="T4" fmla="*/ 8 w 9"/>
                <a:gd name="T5" fmla="*/ 11 h 12"/>
                <a:gd name="T6" fmla="*/ 5 w 9"/>
                <a:gd name="T7" fmla="*/ 11 h 12"/>
                <a:gd name="T8" fmla="*/ 0 w 9"/>
                <a:gd name="T9" fmla="*/ 3 h 12"/>
                <a:gd name="T10" fmla="*/ 1 w 9"/>
                <a:gd name="T11" fmla="*/ 1 h 12"/>
                <a:gd name="T12" fmla="*/ 3 w 9"/>
                <a:gd name="T1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12">
                  <a:moveTo>
                    <a:pt x="3" y="0"/>
                  </a:moveTo>
                  <a:cubicBezTo>
                    <a:pt x="6" y="1"/>
                    <a:pt x="9" y="6"/>
                    <a:pt x="9" y="9"/>
                  </a:cubicBezTo>
                  <a:cubicBezTo>
                    <a:pt x="9" y="10"/>
                    <a:pt x="9" y="11"/>
                    <a:pt x="8" y="11"/>
                  </a:cubicBezTo>
                  <a:cubicBezTo>
                    <a:pt x="7" y="12"/>
                    <a:pt x="6" y="12"/>
                    <a:pt x="5" y="11"/>
                  </a:cubicBezTo>
                  <a:cubicBezTo>
                    <a:pt x="3" y="8"/>
                    <a:pt x="2" y="6"/>
                    <a:pt x="0" y="3"/>
                  </a:cubicBezTo>
                  <a:cubicBezTo>
                    <a:pt x="0" y="2"/>
                    <a:pt x="0" y="2"/>
                    <a:pt x="1" y="1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C96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09" name="Freeform 202"/>
            <p:cNvSpPr>
              <a:spLocks/>
            </p:cNvSpPr>
            <p:nvPr/>
          </p:nvSpPr>
          <p:spPr bwMode="auto">
            <a:xfrm>
              <a:off x="4438469" y="6337300"/>
              <a:ext cx="19050" cy="31750"/>
            </a:xfrm>
            <a:custGeom>
              <a:avLst/>
              <a:gdLst>
                <a:gd name="T0" fmla="*/ 3 w 7"/>
                <a:gd name="T1" fmla="*/ 0 h 12"/>
                <a:gd name="T2" fmla="*/ 4 w 7"/>
                <a:gd name="T3" fmla="*/ 1 h 12"/>
                <a:gd name="T4" fmla="*/ 7 w 7"/>
                <a:gd name="T5" fmla="*/ 9 h 12"/>
                <a:gd name="T6" fmla="*/ 4 w 7"/>
                <a:gd name="T7" fmla="*/ 11 h 12"/>
                <a:gd name="T8" fmla="*/ 2 w 7"/>
                <a:gd name="T9" fmla="*/ 10 h 12"/>
                <a:gd name="T10" fmla="*/ 0 w 7"/>
                <a:gd name="T11" fmla="*/ 2 h 12"/>
                <a:gd name="T12" fmla="*/ 3 w 7"/>
                <a:gd name="T1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12">
                  <a:moveTo>
                    <a:pt x="3" y="0"/>
                  </a:moveTo>
                  <a:cubicBezTo>
                    <a:pt x="4" y="0"/>
                    <a:pt x="4" y="1"/>
                    <a:pt x="4" y="1"/>
                  </a:cubicBezTo>
                  <a:cubicBezTo>
                    <a:pt x="6" y="3"/>
                    <a:pt x="7" y="6"/>
                    <a:pt x="7" y="9"/>
                  </a:cubicBezTo>
                  <a:cubicBezTo>
                    <a:pt x="7" y="11"/>
                    <a:pt x="5" y="12"/>
                    <a:pt x="4" y="11"/>
                  </a:cubicBezTo>
                  <a:cubicBezTo>
                    <a:pt x="3" y="10"/>
                    <a:pt x="3" y="10"/>
                    <a:pt x="2" y="10"/>
                  </a:cubicBezTo>
                  <a:cubicBezTo>
                    <a:pt x="1" y="7"/>
                    <a:pt x="0" y="5"/>
                    <a:pt x="0" y="2"/>
                  </a:cubicBezTo>
                  <a:cubicBezTo>
                    <a:pt x="0" y="1"/>
                    <a:pt x="2" y="0"/>
                    <a:pt x="3" y="0"/>
                  </a:cubicBezTo>
                </a:path>
              </a:pathLst>
            </a:custGeom>
            <a:solidFill>
              <a:srgbClr val="C96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10" name="Freeform 203"/>
            <p:cNvSpPr>
              <a:spLocks/>
            </p:cNvSpPr>
            <p:nvPr/>
          </p:nvSpPr>
          <p:spPr bwMode="auto">
            <a:xfrm>
              <a:off x="4757556" y="6107113"/>
              <a:ext cx="20638" cy="26988"/>
            </a:xfrm>
            <a:custGeom>
              <a:avLst/>
              <a:gdLst>
                <a:gd name="T0" fmla="*/ 3 w 8"/>
                <a:gd name="T1" fmla="*/ 1 h 10"/>
                <a:gd name="T2" fmla="*/ 4 w 8"/>
                <a:gd name="T3" fmla="*/ 1 h 10"/>
                <a:gd name="T4" fmla="*/ 8 w 8"/>
                <a:gd name="T5" fmla="*/ 7 h 10"/>
                <a:gd name="T6" fmla="*/ 7 w 8"/>
                <a:gd name="T7" fmla="*/ 10 h 10"/>
                <a:gd name="T8" fmla="*/ 4 w 8"/>
                <a:gd name="T9" fmla="*/ 10 h 10"/>
                <a:gd name="T10" fmla="*/ 0 w 8"/>
                <a:gd name="T11" fmla="*/ 3 h 10"/>
                <a:gd name="T12" fmla="*/ 3 w 8"/>
                <a:gd name="T13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10">
                  <a:moveTo>
                    <a:pt x="3" y="1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6" y="3"/>
                    <a:pt x="7" y="5"/>
                    <a:pt x="8" y="7"/>
                  </a:cubicBezTo>
                  <a:cubicBezTo>
                    <a:pt x="8" y="8"/>
                    <a:pt x="8" y="9"/>
                    <a:pt x="7" y="10"/>
                  </a:cubicBezTo>
                  <a:cubicBezTo>
                    <a:pt x="6" y="10"/>
                    <a:pt x="5" y="10"/>
                    <a:pt x="4" y="10"/>
                  </a:cubicBezTo>
                  <a:cubicBezTo>
                    <a:pt x="2" y="8"/>
                    <a:pt x="0" y="6"/>
                    <a:pt x="0" y="3"/>
                  </a:cubicBezTo>
                  <a:cubicBezTo>
                    <a:pt x="0" y="2"/>
                    <a:pt x="2" y="0"/>
                    <a:pt x="3" y="1"/>
                  </a:cubicBezTo>
                </a:path>
              </a:pathLst>
            </a:custGeom>
            <a:solidFill>
              <a:srgbClr val="C96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11" name="Freeform 204"/>
            <p:cNvSpPr>
              <a:spLocks noEditPoints="1"/>
            </p:cNvSpPr>
            <p:nvPr/>
          </p:nvSpPr>
          <p:spPr bwMode="auto">
            <a:xfrm>
              <a:off x="4325756" y="5978525"/>
              <a:ext cx="500063" cy="441325"/>
            </a:xfrm>
            <a:custGeom>
              <a:avLst/>
              <a:gdLst>
                <a:gd name="T0" fmla="*/ 164 w 190"/>
                <a:gd name="T1" fmla="*/ 52 h 167"/>
                <a:gd name="T2" fmla="*/ 168 w 190"/>
                <a:gd name="T3" fmla="*/ 50 h 167"/>
                <a:gd name="T4" fmla="*/ 169 w 190"/>
                <a:gd name="T5" fmla="*/ 59 h 167"/>
                <a:gd name="T6" fmla="*/ 171 w 190"/>
                <a:gd name="T7" fmla="*/ 23 h 167"/>
                <a:gd name="T8" fmla="*/ 157 w 190"/>
                <a:gd name="T9" fmla="*/ 60 h 167"/>
                <a:gd name="T10" fmla="*/ 148 w 190"/>
                <a:gd name="T11" fmla="*/ 88 h 167"/>
                <a:gd name="T12" fmla="*/ 153 w 190"/>
                <a:gd name="T13" fmla="*/ 89 h 167"/>
                <a:gd name="T14" fmla="*/ 156 w 190"/>
                <a:gd name="T15" fmla="*/ 79 h 167"/>
                <a:gd name="T16" fmla="*/ 158 w 190"/>
                <a:gd name="T17" fmla="*/ 74 h 167"/>
                <a:gd name="T18" fmla="*/ 157 w 190"/>
                <a:gd name="T19" fmla="*/ 64 h 167"/>
                <a:gd name="T20" fmla="*/ 164 w 190"/>
                <a:gd name="T21" fmla="*/ 65 h 167"/>
                <a:gd name="T22" fmla="*/ 172 w 190"/>
                <a:gd name="T23" fmla="*/ 65 h 167"/>
                <a:gd name="T24" fmla="*/ 165 w 190"/>
                <a:gd name="T25" fmla="*/ 72 h 167"/>
                <a:gd name="T26" fmla="*/ 169 w 190"/>
                <a:gd name="T27" fmla="*/ 79 h 167"/>
                <a:gd name="T28" fmla="*/ 166 w 190"/>
                <a:gd name="T29" fmla="*/ 83 h 167"/>
                <a:gd name="T30" fmla="*/ 161 w 190"/>
                <a:gd name="T31" fmla="*/ 89 h 167"/>
                <a:gd name="T32" fmla="*/ 167 w 190"/>
                <a:gd name="T33" fmla="*/ 94 h 167"/>
                <a:gd name="T34" fmla="*/ 162 w 190"/>
                <a:gd name="T35" fmla="*/ 96 h 167"/>
                <a:gd name="T36" fmla="*/ 146 w 190"/>
                <a:gd name="T37" fmla="*/ 93 h 167"/>
                <a:gd name="T38" fmla="*/ 142 w 190"/>
                <a:gd name="T39" fmla="*/ 96 h 167"/>
                <a:gd name="T40" fmla="*/ 142 w 190"/>
                <a:gd name="T41" fmla="*/ 86 h 167"/>
                <a:gd name="T42" fmla="*/ 136 w 190"/>
                <a:gd name="T43" fmla="*/ 95 h 167"/>
                <a:gd name="T44" fmla="*/ 165 w 190"/>
                <a:gd name="T45" fmla="*/ 108 h 167"/>
                <a:gd name="T46" fmla="*/ 173 w 190"/>
                <a:gd name="T47" fmla="*/ 110 h 167"/>
                <a:gd name="T48" fmla="*/ 163 w 190"/>
                <a:gd name="T49" fmla="*/ 114 h 167"/>
                <a:gd name="T50" fmla="*/ 133 w 190"/>
                <a:gd name="T51" fmla="*/ 99 h 167"/>
                <a:gd name="T52" fmla="*/ 93 w 190"/>
                <a:gd name="T53" fmla="*/ 123 h 167"/>
                <a:gd name="T54" fmla="*/ 90 w 190"/>
                <a:gd name="T55" fmla="*/ 127 h 167"/>
                <a:gd name="T56" fmla="*/ 80 w 190"/>
                <a:gd name="T57" fmla="*/ 129 h 167"/>
                <a:gd name="T58" fmla="*/ 67 w 190"/>
                <a:gd name="T59" fmla="*/ 159 h 167"/>
                <a:gd name="T60" fmla="*/ 59 w 190"/>
                <a:gd name="T61" fmla="*/ 152 h 167"/>
                <a:gd name="T62" fmla="*/ 61 w 190"/>
                <a:gd name="T63" fmla="*/ 150 h 167"/>
                <a:gd name="T64" fmla="*/ 66 w 190"/>
                <a:gd name="T65" fmla="*/ 150 h 167"/>
                <a:gd name="T66" fmla="*/ 69 w 190"/>
                <a:gd name="T67" fmla="*/ 138 h 167"/>
                <a:gd name="T68" fmla="*/ 59 w 190"/>
                <a:gd name="T69" fmla="*/ 142 h 167"/>
                <a:gd name="T70" fmla="*/ 60 w 190"/>
                <a:gd name="T71" fmla="*/ 136 h 167"/>
                <a:gd name="T72" fmla="*/ 47 w 190"/>
                <a:gd name="T73" fmla="*/ 137 h 167"/>
                <a:gd name="T74" fmla="*/ 48 w 190"/>
                <a:gd name="T75" fmla="*/ 147 h 167"/>
                <a:gd name="T76" fmla="*/ 43 w 190"/>
                <a:gd name="T77" fmla="*/ 138 h 167"/>
                <a:gd name="T78" fmla="*/ 40 w 190"/>
                <a:gd name="T79" fmla="*/ 138 h 167"/>
                <a:gd name="T80" fmla="*/ 31 w 190"/>
                <a:gd name="T81" fmla="*/ 142 h 167"/>
                <a:gd name="T82" fmla="*/ 30 w 190"/>
                <a:gd name="T83" fmla="*/ 137 h 167"/>
                <a:gd name="T84" fmla="*/ 0 w 190"/>
                <a:gd name="T85" fmla="*/ 133 h 167"/>
                <a:gd name="T86" fmla="*/ 52 w 190"/>
                <a:gd name="T87" fmla="*/ 163 h 167"/>
                <a:gd name="T88" fmla="*/ 108 w 190"/>
                <a:gd name="T89" fmla="*/ 163 h 167"/>
                <a:gd name="T90" fmla="*/ 138 w 190"/>
                <a:gd name="T91" fmla="*/ 150 h 167"/>
                <a:gd name="T92" fmla="*/ 185 w 190"/>
                <a:gd name="T93" fmla="*/ 89 h 167"/>
                <a:gd name="T94" fmla="*/ 187 w 190"/>
                <a:gd name="T95" fmla="*/ 31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90" h="167">
                  <a:moveTo>
                    <a:pt x="169" y="59"/>
                  </a:moveTo>
                  <a:cubicBezTo>
                    <a:pt x="169" y="59"/>
                    <a:pt x="169" y="59"/>
                    <a:pt x="168" y="59"/>
                  </a:cubicBezTo>
                  <a:cubicBezTo>
                    <a:pt x="166" y="57"/>
                    <a:pt x="164" y="55"/>
                    <a:pt x="164" y="52"/>
                  </a:cubicBezTo>
                  <a:cubicBezTo>
                    <a:pt x="164" y="51"/>
                    <a:pt x="165" y="50"/>
                    <a:pt x="167" y="50"/>
                  </a:cubicBezTo>
                  <a:cubicBezTo>
                    <a:pt x="167" y="50"/>
                    <a:pt x="167" y="50"/>
                    <a:pt x="167" y="50"/>
                  </a:cubicBezTo>
                  <a:cubicBezTo>
                    <a:pt x="168" y="50"/>
                    <a:pt x="168" y="50"/>
                    <a:pt x="168" y="50"/>
                  </a:cubicBezTo>
                  <a:cubicBezTo>
                    <a:pt x="170" y="52"/>
                    <a:pt x="171" y="54"/>
                    <a:pt x="172" y="56"/>
                  </a:cubicBezTo>
                  <a:cubicBezTo>
                    <a:pt x="172" y="57"/>
                    <a:pt x="172" y="58"/>
                    <a:pt x="171" y="59"/>
                  </a:cubicBezTo>
                  <a:cubicBezTo>
                    <a:pt x="170" y="59"/>
                    <a:pt x="170" y="59"/>
                    <a:pt x="169" y="59"/>
                  </a:cubicBezTo>
                  <a:moveTo>
                    <a:pt x="174" y="0"/>
                  </a:moveTo>
                  <a:cubicBezTo>
                    <a:pt x="174" y="1"/>
                    <a:pt x="174" y="2"/>
                    <a:pt x="174" y="2"/>
                  </a:cubicBezTo>
                  <a:cubicBezTo>
                    <a:pt x="173" y="9"/>
                    <a:pt x="172" y="16"/>
                    <a:pt x="171" y="23"/>
                  </a:cubicBezTo>
                  <a:cubicBezTo>
                    <a:pt x="168" y="34"/>
                    <a:pt x="165" y="44"/>
                    <a:pt x="160" y="54"/>
                  </a:cubicBezTo>
                  <a:cubicBezTo>
                    <a:pt x="160" y="54"/>
                    <a:pt x="160" y="55"/>
                    <a:pt x="160" y="55"/>
                  </a:cubicBezTo>
                  <a:cubicBezTo>
                    <a:pt x="159" y="57"/>
                    <a:pt x="159" y="59"/>
                    <a:pt x="157" y="60"/>
                  </a:cubicBezTo>
                  <a:cubicBezTo>
                    <a:pt x="156" y="63"/>
                    <a:pt x="154" y="66"/>
                    <a:pt x="152" y="69"/>
                  </a:cubicBezTo>
                  <a:cubicBezTo>
                    <a:pt x="153" y="72"/>
                    <a:pt x="153" y="75"/>
                    <a:pt x="152" y="77"/>
                  </a:cubicBezTo>
                  <a:cubicBezTo>
                    <a:pt x="151" y="81"/>
                    <a:pt x="149" y="84"/>
                    <a:pt x="148" y="88"/>
                  </a:cubicBezTo>
                  <a:cubicBezTo>
                    <a:pt x="147" y="89"/>
                    <a:pt x="148" y="90"/>
                    <a:pt x="149" y="90"/>
                  </a:cubicBezTo>
                  <a:cubicBezTo>
                    <a:pt x="149" y="90"/>
                    <a:pt x="149" y="90"/>
                    <a:pt x="149" y="90"/>
                  </a:cubicBezTo>
                  <a:cubicBezTo>
                    <a:pt x="151" y="90"/>
                    <a:pt x="152" y="90"/>
                    <a:pt x="153" y="89"/>
                  </a:cubicBezTo>
                  <a:cubicBezTo>
                    <a:pt x="154" y="89"/>
                    <a:pt x="155" y="89"/>
                    <a:pt x="154" y="88"/>
                  </a:cubicBezTo>
                  <a:cubicBezTo>
                    <a:pt x="151" y="84"/>
                    <a:pt x="151" y="84"/>
                    <a:pt x="156" y="82"/>
                  </a:cubicBezTo>
                  <a:cubicBezTo>
                    <a:pt x="157" y="82"/>
                    <a:pt x="157" y="81"/>
                    <a:pt x="156" y="79"/>
                  </a:cubicBezTo>
                  <a:cubicBezTo>
                    <a:pt x="155" y="79"/>
                    <a:pt x="155" y="79"/>
                    <a:pt x="155" y="78"/>
                  </a:cubicBezTo>
                  <a:cubicBezTo>
                    <a:pt x="154" y="77"/>
                    <a:pt x="154" y="76"/>
                    <a:pt x="155" y="75"/>
                  </a:cubicBezTo>
                  <a:cubicBezTo>
                    <a:pt x="156" y="75"/>
                    <a:pt x="157" y="75"/>
                    <a:pt x="158" y="74"/>
                  </a:cubicBezTo>
                  <a:cubicBezTo>
                    <a:pt x="160" y="73"/>
                    <a:pt x="160" y="71"/>
                    <a:pt x="158" y="70"/>
                  </a:cubicBezTo>
                  <a:cubicBezTo>
                    <a:pt x="158" y="69"/>
                    <a:pt x="157" y="69"/>
                    <a:pt x="156" y="68"/>
                  </a:cubicBezTo>
                  <a:cubicBezTo>
                    <a:pt x="155" y="67"/>
                    <a:pt x="155" y="65"/>
                    <a:pt x="157" y="64"/>
                  </a:cubicBezTo>
                  <a:cubicBezTo>
                    <a:pt x="157" y="64"/>
                    <a:pt x="158" y="64"/>
                    <a:pt x="158" y="64"/>
                  </a:cubicBezTo>
                  <a:cubicBezTo>
                    <a:pt x="158" y="64"/>
                    <a:pt x="158" y="64"/>
                    <a:pt x="158" y="64"/>
                  </a:cubicBezTo>
                  <a:cubicBezTo>
                    <a:pt x="160" y="65"/>
                    <a:pt x="162" y="65"/>
                    <a:pt x="164" y="65"/>
                  </a:cubicBezTo>
                  <a:cubicBezTo>
                    <a:pt x="166" y="65"/>
                    <a:pt x="168" y="65"/>
                    <a:pt x="170" y="64"/>
                  </a:cubicBezTo>
                  <a:cubicBezTo>
                    <a:pt x="170" y="64"/>
                    <a:pt x="170" y="64"/>
                    <a:pt x="170" y="64"/>
                  </a:cubicBezTo>
                  <a:cubicBezTo>
                    <a:pt x="171" y="64"/>
                    <a:pt x="172" y="65"/>
                    <a:pt x="172" y="65"/>
                  </a:cubicBezTo>
                  <a:cubicBezTo>
                    <a:pt x="174" y="66"/>
                    <a:pt x="174" y="69"/>
                    <a:pt x="172" y="69"/>
                  </a:cubicBezTo>
                  <a:cubicBezTo>
                    <a:pt x="171" y="70"/>
                    <a:pt x="169" y="70"/>
                    <a:pt x="168" y="70"/>
                  </a:cubicBezTo>
                  <a:cubicBezTo>
                    <a:pt x="167" y="71"/>
                    <a:pt x="166" y="71"/>
                    <a:pt x="165" y="72"/>
                  </a:cubicBezTo>
                  <a:cubicBezTo>
                    <a:pt x="165" y="73"/>
                    <a:pt x="165" y="74"/>
                    <a:pt x="166" y="74"/>
                  </a:cubicBezTo>
                  <a:cubicBezTo>
                    <a:pt x="167" y="74"/>
                    <a:pt x="168" y="74"/>
                    <a:pt x="169" y="75"/>
                  </a:cubicBezTo>
                  <a:cubicBezTo>
                    <a:pt x="170" y="76"/>
                    <a:pt x="170" y="78"/>
                    <a:pt x="169" y="79"/>
                  </a:cubicBezTo>
                  <a:cubicBezTo>
                    <a:pt x="168" y="79"/>
                    <a:pt x="167" y="79"/>
                    <a:pt x="167" y="80"/>
                  </a:cubicBezTo>
                  <a:cubicBezTo>
                    <a:pt x="166" y="80"/>
                    <a:pt x="164" y="80"/>
                    <a:pt x="164" y="81"/>
                  </a:cubicBezTo>
                  <a:cubicBezTo>
                    <a:pt x="164" y="83"/>
                    <a:pt x="165" y="83"/>
                    <a:pt x="166" y="83"/>
                  </a:cubicBezTo>
                  <a:cubicBezTo>
                    <a:pt x="167" y="85"/>
                    <a:pt x="166" y="86"/>
                    <a:pt x="165" y="87"/>
                  </a:cubicBezTo>
                  <a:cubicBezTo>
                    <a:pt x="164" y="88"/>
                    <a:pt x="163" y="88"/>
                    <a:pt x="161" y="88"/>
                  </a:cubicBezTo>
                  <a:cubicBezTo>
                    <a:pt x="161" y="89"/>
                    <a:pt x="161" y="89"/>
                    <a:pt x="161" y="89"/>
                  </a:cubicBezTo>
                  <a:cubicBezTo>
                    <a:pt x="161" y="90"/>
                    <a:pt x="161" y="90"/>
                    <a:pt x="161" y="90"/>
                  </a:cubicBezTo>
                  <a:cubicBezTo>
                    <a:pt x="163" y="91"/>
                    <a:pt x="164" y="91"/>
                    <a:pt x="166" y="92"/>
                  </a:cubicBezTo>
                  <a:cubicBezTo>
                    <a:pt x="167" y="92"/>
                    <a:pt x="167" y="93"/>
                    <a:pt x="167" y="94"/>
                  </a:cubicBezTo>
                  <a:cubicBezTo>
                    <a:pt x="167" y="95"/>
                    <a:pt x="166" y="96"/>
                    <a:pt x="165" y="96"/>
                  </a:cubicBezTo>
                  <a:cubicBezTo>
                    <a:pt x="164" y="96"/>
                    <a:pt x="164" y="96"/>
                    <a:pt x="163" y="96"/>
                  </a:cubicBezTo>
                  <a:cubicBezTo>
                    <a:pt x="163" y="96"/>
                    <a:pt x="162" y="96"/>
                    <a:pt x="162" y="96"/>
                  </a:cubicBezTo>
                  <a:cubicBezTo>
                    <a:pt x="158" y="96"/>
                    <a:pt x="154" y="95"/>
                    <a:pt x="150" y="95"/>
                  </a:cubicBezTo>
                  <a:cubicBezTo>
                    <a:pt x="149" y="95"/>
                    <a:pt x="149" y="95"/>
                    <a:pt x="148" y="95"/>
                  </a:cubicBezTo>
                  <a:cubicBezTo>
                    <a:pt x="147" y="95"/>
                    <a:pt x="147" y="93"/>
                    <a:pt x="146" y="93"/>
                  </a:cubicBezTo>
                  <a:cubicBezTo>
                    <a:pt x="146" y="93"/>
                    <a:pt x="146" y="93"/>
                    <a:pt x="146" y="94"/>
                  </a:cubicBezTo>
                  <a:cubicBezTo>
                    <a:pt x="145" y="94"/>
                    <a:pt x="144" y="95"/>
                    <a:pt x="143" y="96"/>
                  </a:cubicBezTo>
                  <a:cubicBezTo>
                    <a:pt x="143" y="96"/>
                    <a:pt x="143" y="96"/>
                    <a:pt x="142" y="96"/>
                  </a:cubicBezTo>
                  <a:cubicBezTo>
                    <a:pt x="141" y="96"/>
                    <a:pt x="140" y="95"/>
                    <a:pt x="140" y="94"/>
                  </a:cubicBezTo>
                  <a:cubicBezTo>
                    <a:pt x="140" y="93"/>
                    <a:pt x="140" y="92"/>
                    <a:pt x="141" y="90"/>
                  </a:cubicBezTo>
                  <a:cubicBezTo>
                    <a:pt x="141" y="89"/>
                    <a:pt x="142" y="87"/>
                    <a:pt x="142" y="86"/>
                  </a:cubicBezTo>
                  <a:cubicBezTo>
                    <a:pt x="143" y="84"/>
                    <a:pt x="144" y="82"/>
                    <a:pt x="145" y="81"/>
                  </a:cubicBezTo>
                  <a:cubicBezTo>
                    <a:pt x="141" y="85"/>
                    <a:pt x="138" y="89"/>
                    <a:pt x="134" y="93"/>
                  </a:cubicBezTo>
                  <a:cubicBezTo>
                    <a:pt x="135" y="94"/>
                    <a:pt x="135" y="94"/>
                    <a:pt x="136" y="95"/>
                  </a:cubicBezTo>
                  <a:cubicBezTo>
                    <a:pt x="140" y="98"/>
                    <a:pt x="144" y="101"/>
                    <a:pt x="149" y="104"/>
                  </a:cubicBezTo>
                  <a:cubicBezTo>
                    <a:pt x="154" y="106"/>
                    <a:pt x="158" y="108"/>
                    <a:pt x="164" y="108"/>
                  </a:cubicBezTo>
                  <a:cubicBezTo>
                    <a:pt x="164" y="108"/>
                    <a:pt x="165" y="108"/>
                    <a:pt x="165" y="108"/>
                  </a:cubicBezTo>
                  <a:cubicBezTo>
                    <a:pt x="166" y="108"/>
                    <a:pt x="167" y="108"/>
                    <a:pt x="168" y="108"/>
                  </a:cubicBezTo>
                  <a:cubicBezTo>
                    <a:pt x="169" y="108"/>
                    <a:pt x="170" y="108"/>
                    <a:pt x="171" y="108"/>
                  </a:cubicBezTo>
                  <a:cubicBezTo>
                    <a:pt x="172" y="108"/>
                    <a:pt x="173" y="109"/>
                    <a:pt x="173" y="110"/>
                  </a:cubicBezTo>
                  <a:cubicBezTo>
                    <a:pt x="173" y="111"/>
                    <a:pt x="172" y="111"/>
                    <a:pt x="172" y="112"/>
                  </a:cubicBezTo>
                  <a:cubicBezTo>
                    <a:pt x="171" y="112"/>
                    <a:pt x="170" y="113"/>
                    <a:pt x="169" y="113"/>
                  </a:cubicBezTo>
                  <a:cubicBezTo>
                    <a:pt x="167" y="114"/>
                    <a:pt x="165" y="114"/>
                    <a:pt x="163" y="114"/>
                  </a:cubicBezTo>
                  <a:cubicBezTo>
                    <a:pt x="160" y="114"/>
                    <a:pt x="157" y="113"/>
                    <a:pt x="154" y="113"/>
                  </a:cubicBezTo>
                  <a:cubicBezTo>
                    <a:pt x="150" y="111"/>
                    <a:pt x="146" y="109"/>
                    <a:pt x="142" y="107"/>
                  </a:cubicBezTo>
                  <a:cubicBezTo>
                    <a:pt x="139" y="104"/>
                    <a:pt x="136" y="102"/>
                    <a:pt x="133" y="99"/>
                  </a:cubicBezTo>
                  <a:cubicBezTo>
                    <a:pt x="132" y="99"/>
                    <a:pt x="131" y="98"/>
                    <a:pt x="130" y="97"/>
                  </a:cubicBezTo>
                  <a:cubicBezTo>
                    <a:pt x="121" y="106"/>
                    <a:pt x="110" y="114"/>
                    <a:pt x="100" y="120"/>
                  </a:cubicBezTo>
                  <a:cubicBezTo>
                    <a:pt x="98" y="121"/>
                    <a:pt x="95" y="122"/>
                    <a:pt x="93" y="123"/>
                  </a:cubicBezTo>
                  <a:cubicBezTo>
                    <a:pt x="93" y="124"/>
                    <a:pt x="93" y="124"/>
                    <a:pt x="92" y="124"/>
                  </a:cubicBezTo>
                  <a:cubicBezTo>
                    <a:pt x="93" y="124"/>
                    <a:pt x="93" y="125"/>
                    <a:pt x="93" y="126"/>
                  </a:cubicBezTo>
                  <a:cubicBezTo>
                    <a:pt x="92" y="127"/>
                    <a:pt x="91" y="127"/>
                    <a:pt x="90" y="127"/>
                  </a:cubicBezTo>
                  <a:cubicBezTo>
                    <a:pt x="90" y="127"/>
                    <a:pt x="89" y="127"/>
                    <a:pt x="89" y="127"/>
                  </a:cubicBezTo>
                  <a:cubicBezTo>
                    <a:pt x="88" y="127"/>
                    <a:pt x="87" y="127"/>
                    <a:pt x="85" y="127"/>
                  </a:cubicBezTo>
                  <a:cubicBezTo>
                    <a:pt x="83" y="128"/>
                    <a:pt x="82" y="129"/>
                    <a:pt x="80" y="129"/>
                  </a:cubicBezTo>
                  <a:cubicBezTo>
                    <a:pt x="79" y="130"/>
                    <a:pt x="79" y="132"/>
                    <a:pt x="79" y="133"/>
                  </a:cubicBezTo>
                  <a:cubicBezTo>
                    <a:pt x="76" y="141"/>
                    <a:pt x="73" y="148"/>
                    <a:pt x="69" y="155"/>
                  </a:cubicBezTo>
                  <a:cubicBezTo>
                    <a:pt x="68" y="157"/>
                    <a:pt x="68" y="158"/>
                    <a:pt x="67" y="159"/>
                  </a:cubicBezTo>
                  <a:cubicBezTo>
                    <a:pt x="66" y="160"/>
                    <a:pt x="65" y="160"/>
                    <a:pt x="64" y="160"/>
                  </a:cubicBezTo>
                  <a:cubicBezTo>
                    <a:pt x="63" y="160"/>
                    <a:pt x="63" y="160"/>
                    <a:pt x="62" y="159"/>
                  </a:cubicBezTo>
                  <a:cubicBezTo>
                    <a:pt x="60" y="157"/>
                    <a:pt x="59" y="155"/>
                    <a:pt x="59" y="152"/>
                  </a:cubicBezTo>
                  <a:cubicBezTo>
                    <a:pt x="59" y="151"/>
                    <a:pt x="59" y="151"/>
                    <a:pt x="59" y="151"/>
                  </a:cubicBezTo>
                  <a:cubicBezTo>
                    <a:pt x="60" y="151"/>
                    <a:pt x="60" y="150"/>
                    <a:pt x="61" y="150"/>
                  </a:cubicBezTo>
                  <a:cubicBezTo>
                    <a:pt x="61" y="150"/>
                    <a:pt x="61" y="150"/>
                    <a:pt x="61" y="150"/>
                  </a:cubicBezTo>
                  <a:cubicBezTo>
                    <a:pt x="62" y="150"/>
                    <a:pt x="63" y="150"/>
                    <a:pt x="64" y="151"/>
                  </a:cubicBezTo>
                  <a:cubicBezTo>
                    <a:pt x="64" y="151"/>
                    <a:pt x="64" y="151"/>
                    <a:pt x="64" y="151"/>
                  </a:cubicBezTo>
                  <a:cubicBezTo>
                    <a:pt x="65" y="151"/>
                    <a:pt x="65" y="151"/>
                    <a:pt x="66" y="150"/>
                  </a:cubicBezTo>
                  <a:cubicBezTo>
                    <a:pt x="67" y="146"/>
                    <a:pt x="69" y="143"/>
                    <a:pt x="70" y="139"/>
                  </a:cubicBezTo>
                  <a:cubicBezTo>
                    <a:pt x="70" y="138"/>
                    <a:pt x="70" y="138"/>
                    <a:pt x="70" y="138"/>
                  </a:cubicBezTo>
                  <a:cubicBezTo>
                    <a:pt x="69" y="138"/>
                    <a:pt x="69" y="138"/>
                    <a:pt x="69" y="138"/>
                  </a:cubicBezTo>
                  <a:cubicBezTo>
                    <a:pt x="67" y="139"/>
                    <a:pt x="66" y="139"/>
                    <a:pt x="64" y="140"/>
                  </a:cubicBezTo>
                  <a:cubicBezTo>
                    <a:pt x="63" y="141"/>
                    <a:pt x="61" y="142"/>
                    <a:pt x="59" y="142"/>
                  </a:cubicBezTo>
                  <a:cubicBezTo>
                    <a:pt x="59" y="142"/>
                    <a:pt x="59" y="142"/>
                    <a:pt x="59" y="142"/>
                  </a:cubicBezTo>
                  <a:cubicBezTo>
                    <a:pt x="58" y="142"/>
                    <a:pt x="57" y="141"/>
                    <a:pt x="57" y="140"/>
                  </a:cubicBezTo>
                  <a:cubicBezTo>
                    <a:pt x="57" y="138"/>
                    <a:pt x="57" y="138"/>
                    <a:pt x="58" y="137"/>
                  </a:cubicBezTo>
                  <a:cubicBezTo>
                    <a:pt x="59" y="137"/>
                    <a:pt x="59" y="136"/>
                    <a:pt x="60" y="136"/>
                  </a:cubicBezTo>
                  <a:cubicBezTo>
                    <a:pt x="62" y="135"/>
                    <a:pt x="63" y="135"/>
                    <a:pt x="65" y="134"/>
                  </a:cubicBezTo>
                  <a:cubicBezTo>
                    <a:pt x="64" y="134"/>
                    <a:pt x="63" y="134"/>
                    <a:pt x="62" y="134"/>
                  </a:cubicBezTo>
                  <a:cubicBezTo>
                    <a:pt x="57" y="135"/>
                    <a:pt x="52" y="136"/>
                    <a:pt x="47" y="137"/>
                  </a:cubicBezTo>
                  <a:cubicBezTo>
                    <a:pt x="47" y="137"/>
                    <a:pt x="47" y="137"/>
                    <a:pt x="47" y="137"/>
                  </a:cubicBezTo>
                  <a:cubicBezTo>
                    <a:pt x="49" y="139"/>
                    <a:pt x="50" y="142"/>
                    <a:pt x="50" y="145"/>
                  </a:cubicBezTo>
                  <a:cubicBezTo>
                    <a:pt x="50" y="146"/>
                    <a:pt x="49" y="147"/>
                    <a:pt x="48" y="147"/>
                  </a:cubicBezTo>
                  <a:cubicBezTo>
                    <a:pt x="47" y="147"/>
                    <a:pt x="47" y="147"/>
                    <a:pt x="47" y="147"/>
                  </a:cubicBezTo>
                  <a:cubicBezTo>
                    <a:pt x="46" y="146"/>
                    <a:pt x="46" y="146"/>
                    <a:pt x="45" y="146"/>
                  </a:cubicBezTo>
                  <a:cubicBezTo>
                    <a:pt x="44" y="143"/>
                    <a:pt x="43" y="141"/>
                    <a:pt x="43" y="138"/>
                  </a:cubicBezTo>
                  <a:cubicBezTo>
                    <a:pt x="43" y="138"/>
                    <a:pt x="43" y="137"/>
                    <a:pt x="44" y="137"/>
                  </a:cubicBezTo>
                  <a:cubicBezTo>
                    <a:pt x="43" y="137"/>
                    <a:pt x="42" y="137"/>
                    <a:pt x="41" y="137"/>
                  </a:cubicBezTo>
                  <a:cubicBezTo>
                    <a:pt x="41" y="137"/>
                    <a:pt x="40" y="138"/>
                    <a:pt x="40" y="138"/>
                  </a:cubicBezTo>
                  <a:cubicBezTo>
                    <a:pt x="38" y="139"/>
                    <a:pt x="35" y="140"/>
                    <a:pt x="33" y="142"/>
                  </a:cubicBezTo>
                  <a:cubicBezTo>
                    <a:pt x="32" y="142"/>
                    <a:pt x="32" y="142"/>
                    <a:pt x="31" y="142"/>
                  </a:cubicBezTo>
                  <a:cubicBezTo>
                    <a:pt x="31" y="142"/>
                    <a:pt x="31" y="142"/>
                    <a:pt x="31" y="142"/>
                  </a:cubicBezTo>
                  <a:cubicBezTo>
                    <a:pt x="30" y="142"/>
                    <a:pt x="29" y="142"/>
                    <a:pt x="29" y="141"/>
                  </a:cubicBezTo>
                  <a:cubicBezTo>
                    <a:pt x="28" y="140"/>
                    <a:pt x="28" y="139"/>
                    <a:pt x="29" y="138"/>
                  </a:cubicBezTo>
                  <a:cubicBezTo>
                    <a:pt x="29" y="138"/>
                    <a:pt x="29" y="138"/>
                    <a:pt x="30" y="137"/>
                  </a:cubicBezTo>
                  <a:cubicBezTo>
                    <a:pt x="24" y="137"/>
                    <a:pt x="18" y="136"/>
                    <a:pt x="12" y="135"/>
                  </a:cubicBezTo>
                  <a:cubicBezTo>
                    <a:pt x="9" y="135"/>
                    <a:pt x="5" y="134"/>
                    <a:pt x="2" y="133"/>
                  </a:cubicBezTo>
                  <a:cubicBezTo>
                    <a:pt x="1" y="133"/>
                    <a:pt x="1" y="133"/>
                    <a:pt x="0" y="133"/>
                  </a:cubicBezTo>
                  <a:cubicBezTo>
                    <a:pt x="7" y="139"/>
                    <a:pt x="13" y="145"/>
                    <a:pt x="21" y="150"/>
                  </a:cubicBezTo>
                  <a:cubicBezTo>
                    <a:pt x="28" y="154"/>
                    <a:pt x="35" y="158"/>
                    <a:pt x="41" y="160"/>
                  </a:cubicBezTo>
                  <a:cubicBezTo>
                    <a:pt x="45" y="161"/>
                    <a:pt x="49" y="162"/>
                    <a:pt x="52" y="163"/>
                  </a:cubicBezTo>
                  <a:cubicBezTo>
                    <a:pt x="59" y="165"/>
                    <a:pt x="67" y="166"/>
                    <a:pt x="76" y="167"/>
                  </a:cubicBezTo>
                  <a:cubicBezTo>
                    <a:pt x="77" y="167"/>
                    <a:pt x="79" y="167"/>
                    <a:pt x="80" y="167"/>
                  </a:cubicBezTo>
                  <a:cubicBezTo>
                    <a:pt x="89" y="167"/>
                    <a:pt x="98" y="166"/>
                    <a:pt x="108" y="163"/>
                  </a:cubicBezTo>
                  <a:cubicBezTo>
                    <a:pt x="116" y="161"/>
                    <a:pt x="125" y="157"/>
                    <a:pt x="133" y="153"/>
                  </a:cubicBezTo>
                  <a:cubicBezTo>
                    <a:pt x="134" y="153"/>
                    <a:pt x="135" y="152"/>
                    <a:pt x="135" y="152"/>
                  </a:cubicBezTo>
                  <a:cubicBezTo>
                    <a:pt x="136" y="151"/>
                    <a:pt x="137" y="151"/>
                    <a:pt x="138" y="150"/>
                  </a:cubicBezTo>
                  <a:cubicBezTo>
                    <a:pt x="142" y="148"/>
                    <a:pt x="145" y="145"/>
                    <a:pt x="149" y="142"/>
                  </a:cubicBezTo>
                  <a:cubicBezTo>
                    <a:pt x="159" y="134"/>
                    <a:pt x="167" y="125"/>
                    <a:pt x="173" y="114"/>
                  </a:cubicBezTo>
                  <a:cubicBezTo>
                    <a:pt x="179" y="106"/>
                    <a:pt x="182" y="98"/>
                    <a:pt x="185" y="89"/>
                  </a:cubicBezTo>
                  <a:cubicBezTo>
                    <a:pt x="186" y="86"/>
                    <a:pt x="187" y="82"/>
                    <a:pt x="188" y="78"/>
                  </a:cubicBezTo>
                  <a:cubicBezTo>
                    <a:pt x="188" y="73"/>
                    <a:pt x="189" y="69"/>
                    <a:pt x="189" y="65"/>
                  </a:cubicBezTo>
                  <a:cubicBezTo>
                    <a:pt x="190" y="54"/>
                    <a:pt x="189" y="42"/>
                    <a:pt x="187" y="31"/>
                  </a:cubicBezTo>
                  <a:cubicBezTo>
                    <a:pt x="185" y="23"/>
                    <a:pt x="182" y="15"/>
                    <a:pt x="178" y="8"/>
                  </a:cubicBezTo>
                  <a:cubicBezTo>
                    <a:pt x="177" y="5"/>
                    <a:pt x="176" y="3"/>
                    <a:pt x="174" y="0"/>
                  </a:cubicBezTo>
                </a:path>
              </a:pathLst>
            </a:custGeom>
            <a:solidFill>
              <a:srgbClr val="F8AB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12" name="Freeform 205"/>
            <p:cNvSpPr>
              <a:spLocks noEditPoints="1"/>
            </p:cNvSpPr>
            <p:nvPr/>
          </p:nvSpPr>
          <p:spPr bwMode="auto">
            <a:xfrm>
              <a:off x="4694056" y="6122988"/>
              <a:ext cx="90488" cy="109538"/>
            </a:xfrm>
            <a:custGeom>
              <a:avLst/>
              <a:gdLst>
                <a:gd name="T0" fmla="*/ 18 w 34"/>
                <a:gd name="T1" fmla="*/ 9 h 41"/>
                <a:gd name="T2" fmla="*/ 17 w 34"/>
                <a:gd name="T3" fmla="*/ 9 h 41"/>
                <a:gd name="T4" fmla="*/ 16 w 34"/>
                <a:gd name="T5" fmla="*/ 13 h 41"/>
                <a:gd name="T6" fmla="*/ 18 w 34"/>
                <a:gd name="T7" fmla="*/ 15 h 41"/>
                <a:gd name="T8" fmla="*/ 18 w 34"/>
                <a:gd name="T9" fmla="*/ 19 h 41"/>
                <a:gd name="T10" fmla="*/ 15 w 34"/>
                <a:gd name="T11" fmla="*/ 20 h 41"/>
                <a:gd name="T12" fmla="*/ 15 w 34"/>
                <a:gd name="T13" fmla="*/ 23 h 41"/>
                <a:gd name="T14" fmla="*/ 16 w 34"/>
                <a:gd name="T15" fmla="*/ 24 h 41"/>
                <a:gd name="T16" fmla="*/ 16 w 34"/>
                <a:gd name="T17" fmla="*/ 27 h 41"/>
                <a:gd name="T18" fmla="*/ 14 w 34"/>
                <a:gd name="T19" fmla="*/ 33 h 41"/>
                <a:gd name="T20" fmla="*/ 13 w 34"/>
                <a:gd name="T21" fmla="*/ 34 h 41"/>
                <a:gd name="T22" fmla="*/ 9 w 34"/>
                <a:gd name="T23" fmla="*/ 35 h 41"/>
                <a:gd name="T24" fmla="*/ 9 w 34"/>
                <a:gd name="T25" fmla="*/ 35 h 41"/>
                <a:gd name="T26" fmla="*/ 8 w 34"/>
                <a:gd name="T27" fmla="*/ 33 h 41"/>
                <a:gd name="T28" fmla="*/ 12 w 34"/>
                <a:gd name="T29" fmla="*/ 22 h 41"/>
                <a:gd name="T30" fmla="*/ 12 w 34"/>
                <a:gd name="T31" fmla="*/ 14 h 41"/>
                <a:gd name="T32" fmla="*/ 7 w 34"/>
                <a:gd name="T33" fmla="*/ 23 h 41"/>
                <a:gd name="T34" fmla="*/ 5 w 34"/>
                <a:gd name="T35" fmla="*/ 26 h 41"/>
                <a:gd name="T36" fmla="*/ 2 w 34"/>
                <a:gd name="T37" fmla="*/ 31 h 41"/>
                <a:gd name="T38" fmla="*/ 1 w 34"/>
                <a:gd name="T39" fmla="*/ 35 h 41"/>
                <a:gd name="T40" fmla="*/ 0 w 34"/>
                <a:gd name="T41" fmla="*/ 39 h 41"/>
                <a:gd name="T42" fmla="*/ 2 w 34"/>
                <a:gd name="T43" fmla="*/ 41 h 41"/>
                <a:gd name="T44" fmla="*/ 3 w 34"/>
                <a:gd name="T45" fmla="*/ 41 h 41"/>
                <a:gd name="T46" fmla="*/ 6 w 34"/>
                <a:gd name="T47" fmla="*/ 39 h 41"/>
                <a:gd name="T48" fmla="*/ 6 w 34"/>
                <a:gd name="T49" fmla="*/ 38 h 41"/>
                <a:gd name="T50" fmla="*/ 8 w 34"/>
                <a:gd name="T51" fmla="*/ 40 h 41"/>
                <a:gd name="T52" fmla="*/ 10 w 34"/>
                <a:gd name="T53" fmla="*/ 40 h 41"/>
                <a:gd name="T54" fmla="*/ 22 w 34"/>
                <a:gd name="T55" fmla="*/ 41 h 41"/>
                <a:gd name="T56" fmla="*/ 23 w 34"/>
                <a:gd name="T57" fmla="*/ 41 h 41"/>
                <a:gd name="T58" fmla="*/ 25 w 34"/>
                <a:gd name="T59" fmla="*/ 41 h 41"/>
                <a:gd name="T60" fmla="*/ 27 w 34"/>
                <a:gd name="T61" fmla="*/ 39 h 41"/>
                <a:gd name="T62" fmla="*/ 26 w 34"/>
                <a:gd name="T63" fmla="*/ 37 h 41"/>
                <a:gd name="T64" fmla="*/ 21 w 34"/>
                <a:gd name="T65" fmla="*/ 35 h 41"/>
                <a:gd name="T66" fmla="*/ 21 w 34"/>
                <a:gd name="T67" fmla="*/ 34 h 41"/>
                <a:gd name="T68" fmla="*/ 21 w 34"/>
                <a:gd name="T69" fmla="*/ 33 h 41"/>
                <a:gd name="T70" fmla="*/ 25 w 34"/>
                <a:gd name="T71" fmla="*/ 32 h 41"/>
                <a:gd name="T72" fmla="*/ 26 w 34"/>
                <a:gd name="T73" fmla="*/ 28 h 41"/>
                <a:gd name="T74" fmla="*/ 24 w 34"/>
                <a:gd name="T75" fmla="*/ 26 h 41"/>
                <a:gd name="T76" fmla="*/ 27 w 34"/>
                <a:gd name="T77" fmla="*/ 25 h 41"/>
                <a:gd name="T78" fmla="*/ 29 w 34"/>
                <a:gd name="T79" fmla="*/ 24 h 41"/>
                <a:gd name="T80" fmla="*/ 29 w 34"/>
                <a:gd name="T81" fmla="*/ 20 h 41"/>
                <a:gd name="T82" fmla="*/ 26 w 34"/>
                <a:gd name="T83" fmla="*/ 19 h 41"/>
                <a:gd name="T84" fmla="*/ 25 w 34"/>
                <a:gd name="T85" fmla="*/ 17 h 41"/>
                <a:gd name="T86" fmla="*/ 28 w 34"/>
                <a:gd name="T87" fmla="*/ 15 h 41"/>
                <a:gd name="T88" fmla="*/ 32 w 34"/>
                <a:gd name="T89" fmla="*/ 14 h 41"/>
                <a:gd name="T90" fmla="*/ 32 w 34"/>
                <a:gd name="T91" fmla="*/ 10 h 41"/>
                <a:gd name="T92" fmla="*/ 30 w 34"/>
                <a:gd name="T93" fmla="*/ 9 h 41"/>
                <a:gd name="T94" fmla="*/ 30 w 34"/>
                <a:gd name="T95" fmla="*/ 9 h 41"/>
                <a:gd name="T96" fmla="*/ 24 w 34"/>
                <a:gd name="T97" fmla="*/ 10 h 41"/>
                <a:gd name="T98" fmla="*/ 18 w 34"/>
                <a:gd name="T99" fmla="*/ 9 h 41"/>
                <a:gd name="T100" fmla="*/ 18 w 34"/>
                <a:gd name="T101" fmla="*/ 9 h 41"/>
                <a:gd name="T102" fmla="*/ 20 w 34"/>
                <a:gd name="T103" fmla="*/ 0 h 41"/>
                <a:gd name="T104" fmla="*/ 17 w 34"/>
                <a:gd name="T105" fmla="*/ 5 h 41"/>
                <a:gd name="T106" fmla="*/ 20 w 34"/>
                <a:gd name="T107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4" h="41">
                  <a:moveTo>
                    <a:pt x="18" y="9"/>
                  </a:moveTo>
                  <a:cubicBezTo>
                    <a:pt x="18" y="9"/>
                    <a:pt x="17" y="9"/>
                    <a:pt x="17" y="9"/>
                  </a:cubicBezTo>
                  <a:cubicBezTo>
                    <a:pt x="15" y="10"/>
                    <a:pt x="15" y="12"/>
                    <a:pt x="16" y="13"/>
                  </a:cubicBezTo>
                  <a:cubicBezTo>
                    <a:pt x="17" y="14"/>
                    <a:pt x="18" y="14"/>
                    <a:pt x="18" y="15"/>
                  </a:cubicBezTo>
                  <a:cubicBezTo>
                    <a:pt x="20" y="16"/>
                    <a:pt x="20" y="18"/>
                    <a:pt x="18" y="19"/>
                  </a:cubicBezTo>
                  <a:cubicBezTo>
                    <a:pt x="17" y="20"/>
                    <a:pt x="16" y="20"/>
                    <a:pt x="15" y="20"/>
                  </a:cubicBezTo>
                  <a:cubicBezTo>
                    <a:pt x="14" y="21"/>
                    <a:pt x="14" y="22"/>
                    <a:pt x="15" y="23"/>
                  </a:cubicBezTo>
                  <a:cubicBezTo>
                    <a:pt x="15" y="24"/>
                    <a:pt x="15" y="24"/>
                    <a:pt x="16" y="24"/>
                  </a:cubicBezTo>
                  <a:cubicBezTo>
                    <a:pt x="17" y="26"/>
                    <a:pt x="17" y="27"/>
                    <a:pt x="16" y="27"/>
                  </a:cubicBezTo>
                  <a:cubicBezTo>
                    <a:pt x="11" y="29"/>
                    <a:pt x="11" y="29"/>
                    <a:pt x="14" y="33"/>
                  </a:cubicBezTo>
                  <a:cubicBezTo>
                    <a:pt x="15" y="34"/>
                    <a:pt x="14" y="34"/>
                    <a:pt x="13" y="34"/>
                  </a:cubicBezTo>
                  <a:cubicBezTo>
                    <a:pt x="12" y="35"/>
                    <a:pt x="11" y="35"/>
                    <a:pt x="9" y="35"/>
                  </a:cubicBezTo>
                  <a:cubicBezTo>
                    <a:pt x="9" y="35"/>
                    <a:pt x="9" y="35"/>
                    <a:pt x="9" y="35"/>
                  </a:cubicBezTo>
                  <a:cubicBezTo>
                    <a:pt x="8" y="35"/>
                    <a:pt x="7" y="34"/>
                    <a:pt x="8" y="33"/>
                  </a:cubicBezTo>
                  <a:cubicBezTo>
                    <a:pt x="9" y="29"/>
                    <a:pt x="11" y="26"/>
                    <a:pt x="12" y="22"/>
                  </a:cubicBezTo>
                  <a:cubicBezTo>
                    <a:pt x="13" y="20"/>
                    <a:pt x="13" y="17"/>
                    <a:pt x="12" y="14"/>
                  </a:cubicBezTo>
                  <a:cubicBezTo>
                    <a:pt x="11" y="17"/>
                    <a:pt x="9" y="20"/>
                    <a:pt x="7" y="23"/>
                  </a:cubicBezTo>
                  <a:cubicBezTo>
                    <a:pt x="6" y="24"/>
                    <a:pt x="5" y="25"/>
                    <a:pt x="5" y="26"/>
                  </a:cubicBezTo>
                  <a:cubicBezTo>
                    <a:pt x="4" y="27"/>
                    <a:pt x="3" y="29"/>
                    <a:pt x="2" y="31"/>
                  </a:cubicBezTo>
                  <a:cubicBezTo>
                    <a:pt x="2" y="32"/>
                    <a:pt x="1" y="34"/>
                    <a:pt x="1" y="35"/>
                  </a:cubicBezTo>
                  <a:cubicBezTo>
                    <a:pt x="0" y="37"/>
                    <a:pt x="0" y="38"/>
                    <a:pt x="0" y="39"/>
                  </a:cubicBezTo>
                  <a:cubicBezTo>
                    <a:pt x="0" y="40"/>
                    <a:pt x="1" y="41"/>
                    <a:pt x="2" y="41"/>
                  </a:cubicBezTo>
                  <a:cubicBezTo>
                    <a:pt x="3" y="41"/>
                    <a:pt x="3" y="41"/>
                    <a:pt x="3" y="41"/>
                  </a:cubicBezTo>
                  <a:cubicBezTo>
                    <a:pt x="4" y="40"/>
                    <a:pt x="5" y="39"/>
                    <a:pt x="6" y="39"/>
                  </a:cubicBezTo>
                  <a:cubicBezTo>
                    <a:pt x="6" y="38"/>
                    <a:pt x="6" y="38"/>
                    <a:pt x="6" y="38"/>
                  </a:cubicBezTo>
                  <a:cubicBezTo>
                    <a:pt x="7" y="38"/>
                    <a:pt x="7" y="40"/>
                    <a:pt x="8" y="40"/>
                  </a:cubicBezTo>
                  <a:cubicBezTo>
                    <a:pt x="9" y="40"/>
                    <a:pt x="9" y="40"/>
                    <a:pt x="10" y="40"/>
                  </a:cubicBezTo>
                  <a:cubicBezTo>
                    <a:pt x="14" y="40"/>
                    <a:pt x="18" y="41"/>
                    <a:pt x="22" y="41"/>
                  </a:cubicBezTo>
                  <a:cubicBezTo>
                    <a:pt x="22" y="41"/>
                    <a:pt x="23" y="41"/>
                    <a:pt x="23" y="41"/>
                  </a:cubicBezTo>
                  <a:cubicBezTo>
                    <a:pt x="24" y="41"/>
                    <a:pt x="24" y="41"/>
                    <a:pt x="25" y="41"/>
                  </a:cubicBezTo>
                  <a:cubicBezTo>
                    <a:pt x="26" y="41"/>
                    <a:pt x="27" y="40"/>
                    <a:pt x="27" y="39"/>
                  </a:cubicBezTo>
                  <a:cubicBezTo>
                    <a:pt x="27" y="38"/>
                    <a:pt x="27" y="37"/>
                    <a:pt x="26" y="37"/>
                  </a:cubicBezTo>
                  <a:cubicBezTo>
                    <a:pt x="24" y="36"/>
                    <a:pt x="23" y="36"/>
                    <a:pt x="21" y="35"/>
                  </a:cubicBezTo>
                  <a:cubicBezTo>
                    <a:pt x="21" y="34"/>
                    <a:pt x="21" y="34"/>
                    <a:pt x="21" y="34"/>
                  </a:cubicBezTo>
                  <a:cubicBezTo>
                    <a:pt x="21" y="33"/>
                    <a:pt x="21" y="33"/>
                    <a:pt x="21" y="33"/>
                  </a:cubicBezTo>
                  <a:cubicBezTo>
                    <a:pt x="23" y="33"/>
                    <a:pt x="24" y="33"/>
                    <a:pt x="25" y="32"/>
                  </a:cubicBezTo>
                  <a:cubicBezTo>
                    <a:pt x="26" y="31"/>
                    <a:pt x="27" y="30"/>
                    <a:pt x="26" y="28"/>
                  </a:cubicBezTo>
                  <a:cubicBezTo>
                    <a:pt x="25" y="28"/>
                    <a:pt x="24" y="28"/>
                    <a:pt x="24" y="26"/>
                  </a:cubicBezTo>
                  <a:cubicBezTo>
                    <a:pt x="24" y="25"/>
                    <a:pt x="26" y="25"/>
                    <a:pt x="27" y="25"/>
                  </a:cubicBezTo>
                  <a:cubicBezTo>
                    <a:pt x="27" y="24"/>
                    <a:pt x="28" y="24"/>
                    <a:pt x="29" y="24"/>
                  </a:cubicBezTo>
                  <a:cubicBezTo>
                    <a:pt x="30" y="23"/>
                    <a:pt x="30" y="21"/>
                    <a:pt x="29" y="20"/>
                  </a:cubicBezTo>
                  <a:cubicBezTo>
                    <a:pt x="28" y="19"/>
                    <a:pt x="27" y="19"/>
                    <a:pt x="26" y="19"/>
                  </a:cubicBezTo>
                  <a:cubicBezTo>
                    <a:pt x="25" y="19"/>
                    <a:pt x="25" y="18"/>
                    <a:pt x="25" y="17"/>
                  </a:cubicBezTo>
                  <a:cubicBezTo>
                    <a:pt x="26" y="16"/>
                    <a:pt x="27" y="16"/>
                    <a:pt x="28" y="15"/>
                  </a:cubicBezTo>
                  <a:cubicBezTo>
                    <a:pt x="29" y="15"/>
                    <a:pt x="31" y="15"/>
                    <a:pt x="32" y="14"/>
                  </a:cubicBezTo>
                  <a:cubicBezTo>
                    <a:pt x="34" y="14"/>
                    <a:pt x="34" y="11"/>
                    <a:pt x="32" y="10"/>
                  </a:cubicBezTo>
                  <a:cubicBezTo>
                    <a:pt x="32" y="10"/>
                    <a:pt x="31" y="9"/>
                    <a:pt x="30" y="9"/>
                  </a:cubicBezTo>
                  <a:cubicBezTo>
                    <a:pt x="30" y="9"/>
                    <a:pt x="30" y="9"/>
                    <a:pt x="30" y="9"/>
                  </a:cubicBezTo>
                  <a:cubicBezTo>
                    <a:pt x="28" y="10"/>
                    <a:pt x="26" y="10"/>
                    <a:pt x="24" y="10"/>
                  </a:cubicBezTo>
                  <a:cubicBezTo>
                    <a:pt x="22" y="10"/>
                    <a:pt x="20" y="10"/>
                    <a:pt x="18" y="9"/>
                  </a:cubicBezTo>
                  <a:cubicBezTo>
                    <a:pt x="18" y="9"/>
                    <a:pt x="18" y="9"/>
                    <a:pt x="18" y="9"/>
                  </a:cubicBezTo>
                  <a:moveTo>
                    <a:pt x="20" y="0"/>
                  </a:moveTo>
                  <a:cubicBezTo>
                    <a:pt x="19" y="2"/>
                    <a:pt x="18" y="3"/>
                    <a:pt x="17" y="5"/>
                  </a:cubicBezTo>
                  <a:cubicBezTo>
                    <a:pt x="19" y="4"/>
                    <a:pt x="19" y="2"/>
                    <a:pt x="20" y="0"/>
                  </a:cubicBezTo>
                </a:path>
              </a:pathLst>
            </a:custGeom>
            <a:solidFill>
              <a:srgbClr val="C35A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13" name="Freeform 206"/>
            <p:cNvSpPr>
              <a:spLocks noEditPoints="1"/>
            </p:cNvSpPr>
            <p:nvPr/>
          </p:nvSpPr>
          <p:spPr bwMode="auto">
            <a:xfrm>
              <a:off x="4476569" y="6305550"/>
              <a:ext cx="93663" cy="95250"/>
            </a:xfrm>
            <a:custGeom>
              <a:avLst/>
              <a:gdLst>
                <a:gd name="T0" fmla="*/ 23 w 36"/>
                <a:gd name="T1" fmla="*/ 5 h 36"/>
                <a:gd name="T2" fmla="*/ 8 w 36"/>
                <a:gd name="T3" fmla="*/ 10 h 36"/>
                <a:gd name="T4" fmla="*/ 3 w 36"/>
                <a:gd name="T5" fmla="*/ 12 h 36"/>
                <a:gd name="T6" fmla="*/ 1 w 36"/>
                <a:gd name="T7" fmla="*/ 13 h 36"/>
                <a:gd name="T8" fmla="*/ 0 w 36"/>
                <a:gd name="T9" fmla="*/ 16 h 36"/>
                <a:gd name="T10" fmla="*/ 2 w 36"/>
                <a:gd name="T11" fmla="*/ 18 h 36"/>
                <a:gd name="T12" fmla="*/ 2 w 36"/>
                <a:gd name="T13" fmla="*/ 18 h 36"/>
                <a:gd name="T14" fmla="*/ 7 w 36"/>
                <a:gd name="T15" fmla="*/ 16 h 36"/>
                <a:gd name="T16" fmla="*/ 12 w 36"/>
                <a:gd name="T17" fmla="*/ 14 h 36"/>
                <a:gd name="T18" fmla="*/ 13 w 36"/>
                <a:gd name="T19" fmla="*/ 14 h 36"/>
                <a:gd name="T20" fmla="*/ 13 w 36"/>
                <a:gd name="T21" fmla="*/ 15 h 36"/>
                <a:gd name="T22" fmla="*/ 9 w 36"/>
                <a:gd name="T23" fmla="*/ 26 h 36"/>
                <a:gd name="T24" fmla="*/ 7 w 36"/>
                <a:gd name="T25" fmla="*/ 27 h 36"/>
                <a:gd name="T26" fmla="*/ 7 w 36"/>
                <a:gd name="T27" fmla="*/ 27 h 36"/>
                <a:gd name="T28" fmla="*/ 4 w 36"/>
                <a:gd name="T29" fmla="*/ 26 h 36"/>
                <a:gd name="T30" fmla="*/ 4 w 36"/>
                <a:gd name="T31" fmla="*/ 26 h 36"/>
                <a:gd name="T32" fmla="*/ 2 w 36"/>
                <a:gd name="T33" fmla="*/ 27 h 36"/>
                <a:gd name="T34" fmla="*/ 2 w 36"/>
                <a:gd name="T35" fmla="*/ 28 h 36"/>
                <a:gd name="T36" fmla="*/ 5 w 36"/>
                <a:gd name="T37" fmla="*/ 35 h 36"/>
                <a:gd name="T38" fmla="*/ 7 w 36"/>
                <a:gd name="T39" fmla="*/ 36 h 36"/>
                <a:gd name="T40" fmla="*/ 10 w 36"/>
                <a:gd name="T41" fmla="*/ 35 h 36"/>
                <a:gd name="T42" fmla="*/ 12 w 36"/>
                <a:gd name="T43" fmla="*/ 31 h 36"/>
                <a:gd name="T44" fmla="*/ 22 w 36"/>
                <a:gd name="T45" fmla="*/ 9 h 36"/>
                <a:gd name="T46" fmla="*/ 23 w 36"/>
                <a:gd name="T47" fmla="*/ 5 h 36"/>
                <a:gd name="T48" fmla="*/ 35 w 36"/>
                <a:gd name="T49" fmla="*/ 0 h 36"/>
                <a:gd name="T50" fmla="*/ 28 w 36"/>
                <a:gd name="T51" fmla="*/ 3 h 36"/>
                <a:gd name="T52" fmla="*/ 32 w 36"/>
                <a:gd name="T53" fmla="*/ 3 h 36"/>
                <a:gd name="T54" fmla="*/ 33 w 36"/>
                <a:gd name="T55" fmla="*/ 3 h 36"/>
                <a:gd name="T56" fmla="*/ 36 w 36"/>
                <a:gd name="T57" fmla="*/ 2 h 36"/>
                <a:gd name="T58" fmla="*/ 35 w 36"/>
                <a:gd name="T59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6" h="36">
                  <a:moveTo>
                    <a:pt x="23" y="5"/>
                  </a:moveTo>
                  <a:cubicBezTo>
                    <a:pt x="18" y="7"/>
                    <a:pt x="13" y="8"/>
                    <a:pt x="8" y="10"/>
                  </a:cubicBezTo>
                  <a:cubicBezTo>
                    <a:pt x="6" y="11"/>
                    <a:pt x="5" y="11"/>
                    <a:pt x="3" y="12"/>
                  </a:cubicBezTo>
                  <a:cubicBezTo>
                    <a:pt x="2" y="12"/>
                    <a:pt x="2" y="13"/>
                    <a:pt x="1" y="13"/>
                  </a:cubicBezTo>
                  <a:cubicBezTo>
                    <a:pt x="0" y="14"/>
                    <a:pt x="0" y="14"/>
                    <a:pt x="0" y="16"/>
                  </a:cubicBezTo>
                  <a:cubicBezTo>
                    <a:pt x="0" y="17"/>
                    <a:pt x="1" y="18"/>
                    <a:pt x="2" y="18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4" y="18"/>
                    <a:pt x="6" y="17"/>
                    <a:pt x="7" y="16"/>
                  </a:cubicBezTo>
                  <a:cubicBezTo>
                    <a:pt x="9" y="15"/>
                    <a:pt x="10" y="15"/>
                    <a:pt x="12" y="14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2" y="19"/>
                    <a:pt x="10" y="22"/>
                    <a:pt x="9" y="26"/>
                  </a:cubicBezTo>
                  <a:cubicBezTo>
                    <a:pt x="8" y="27"/>
                    <a:pt x="8" y="27"/>
                    <a:pt x="7" y="27"/>
                  </a:cubicBezTo>
                  <a:cubicBezTo>
                    <a:pt x="7" y="27"/>
                    <a:pt x="7" y="27"/>
                    <a:pt x="7" y="27"/>
                  </a:cubicBezTo>
                  <a:cubicBezTo>
                    <a:pt x="6" y="26"/>
                    <a:pt x="5" y="26"/>
                    <a:pt x="4" y="26"/>
                  </a:cubicBezTo>
                  <a:cubicBezTo>
                    <a:pt x="4" y="26"/>
                    <a:pt x="4" y="26"/>
                    <a:pt x="4" y="26"/>
                  </a:cubicBezTo>
                  <a:cubicBezTo>
                    <a:pt x="3" y="26"/>
                    <a:pt x="3" y="27"/>
                    <a:pt x="2" y="27"/>
                  </a:cubicBezTo>
                  <a:cubicBezTo>
                    <a:pt x="2" y="28"/>
                    <a:pt x="2" y="28"/>
                    <a:pt x="2" y="28"/>
                  </a:cubicBezTo>
                  <a:cubicBezTo>
                    <a:pt x="2" y="31"/>
                    <a:pt x="3" y="33"/>
                    <a:pt x="5" y="35"/>
                  </a:cubicBezTo>
                  <a:cubicBezTo>
                    <a:pt x="6" y="36"/>
                    <a:pt x="6" y="36"/>
                    <a:pt x="7" y="36"/>
                  </a:cubicBezTo>
                  <a:cubicBezTo>
                    <a:pt x="8" y="36"/>
                    <a:pt x="9" y="36"/>
                    <a:pt x="10" y="35"/>
                  </a:cubicBezTo>
                  <a:cubicBezTo>
                    <a:pt x="11" y="34"/>
                    <a:pt x="11" y="33"/>
                    <a:pt x="12" y="31"/>
                  </a:cubicBezTo>
                  <a:cubicBezTo>
                    <a:pt x="16" y="24"/>
                    <a:pt x="19" y="17"/>
                    <a:pt x="22" y="9"/>
                  </a:cubicBezTo>
                  <a:cubicBezTo>
                    <a:pt x="22" y="8"/>
                    <a:pt x="22" y="6"/>
                    <a:pt x="23" y="5"/>
                  </a:cubicBezTo>
                  <a:moveTo>
                    <a:pt x="35" y="0"/>
                  </a:moveTo>
                  <a:cubicBezTo>
                    <a:pt x="33" y="1"/>
                    <a:pt x="31" y="2"/>
                    <a:pt x="28" y="3"/>
                  </a:cubicBezTo>
                  <a:cubicBezTo>
                    <a:pt x="30" y="3"/>
                    <a:pt x="31" y="3"/>
                    <a:pt x="32" y="3"/>
                  </a:cubicBezTo>
                  <a:cubicBezTo>
                    <a:pt x="32" y="3"/>
                    <a:pt x="33" y="3"/>
                    <a:pt x="33" y="3"/>
                  </a:cubicBezTo>
                  <a:cubicBezTo>
                    <a:pt x="34" y="3"/>
                    <a:pt x="35" y="3"/>
                    <a:pt x="36" y="2"/>
                  </a:cubicBezTo>
                  <a:cubicBezTo>
                    <a:pt x="36" y="1"/>
                    <a:pt x="36" y="0"/>
                    <a:pt x="35" y="0"/>
                  </a:cubicBezTo>
                </a:path>
              </a:pathLst>
            </a:custGeom>
            <a:solidFill>
              <a:srgbClr val="C35A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14" name="Freeform 207"/>
            <p:cNvSpPr>
              <a:spLocks/>
            </p:cNvSpPr>
            <p:nvPr/>
          </p:nvSpPr>
          <p:spPr bwMode="auto">
            <a:xfrm>
              <a:off x="4668656" y="6224588"/>
              <a:ext cx="112713" cy="55563"/>
            </a:xfrm>
            <a:custGeom>
              <a:avLst/>
              <a:gdLst>
                <a:gd name="T0" fmla="*/ 4 w 43"/>
                <a:gd name="T1" fmla="*/ 0 h 21"/>
                <a:gd name="T2" fmla="*/ 0 w 43"/>
                <a:gd name="T3" fmla="*/ 4 h 21"/>
                <a:gd name="T4" fmla="*/ 0 w 43"/>
                <a:gd name="T5" fmla="*/ 4 h 21"/>
                <a:gd name="T6" fmla="*/ 3 w 43"/>
                <a:gd name="T7" fmla="*/ 6 h 21"/>
                <a:gd name="T8" fmla="*/ 12 w 43"/>
                <a:gd name="T9" fmla="*/ 14 h 21"/>
                <a:gd name="T10" fmla="*/ 24 w 43"/>
                <a:gd name="T11" fmla="*/ 20 h 21"/>
                <a:gd name="T12" fmla="*/ 33 w 43"/>
                <a:gd name="T13" fmla="*/ 21 h 21"/>
                <a:gd name="T14" fmla="*/ 39 w 43"/>
                <a:gd name="T15" fmla="*/ 20 h 21"/>
                <a:gd name="T16" fmla="*/ 42 w 43"/>
                <a:gd name="T17" fmla="*/ 19 h 21"/>
                <a:gd name="T18" fmla="*/ 43 w 43"/>
                <a:gd name="T19" fmla="*/ 17 h 21"/>
                <a:gd name="T20" fmla="*/ 41 w 43"/>
                <a:gd name="T21" fmla="*/ 15 h 21"/>
                <a:gd name="T22" fmla="*/ 38 w 43"/>
                <a:gd name="T23" fmla="*/ 15 h 21"/>
                <a:gd name="T24" fmla="*/ 35 w 43"/>
                <a:gd name="T25" fmla="*/ 15 h 21"/>
                <a:gd name="T26" fmla="*/ 34 w 43"/>
                <a:gd name="T27" fmla="*/ 15 h 21"/>
                <a:gd name="T28" fmla="*/ 19 w 43"/>
                <a:gd name="T29" fmla="*/ 11 h 21"/>
                <a:gd name="T30" fmla="*/ 6 w 43"/>
                <a:gd name="T31" fmla="*/ 2 h 21"/>
                <a:gd name="T32" fmla="*/ 4 w 43"/>
                <a:gd name="T33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3" h="21">
                  <a:moveTo>
                    <a:pt x="4" y="0"/>
                  </a:moveTo>
                  <a:cubicBezTo>
                    <a:pt x="3" y="2"/>
                    <a:pt x="1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5"/>
                    <a:pt x="2" y="6"/>
                    <a:pt x="3" y="6"/>
                  </a:cubicBezTo>
                  <a:cubicBezTo>
                    <a:pt x="6" y="9"/>
                    <a:pt x="9" y="11"/>
                    <a:pt x="12" y="14"/>
                  </a:cubicBezTo>
                  <a:cubicBezTo>
                    <a:pt x="16" y="16"/>
                    <a:pt x="20" y="18"/>
                    <a:pt x="24" y="20"/>
                  </a:cubicBezTo>
                  <a:cubicBezTo>
                    <a:pt x="27" y="20"/>
                    <a:pt x="30" y="21"/>
                    <a:pt x="33" y="21"/>
                  </a:cubicBezTo>
                  <a:cubicBezTo>
                    <a:pt x="35" y="21"/>
                    <a:pt x="37" y="21"/>
                    <a:pt x="39" y="20"/>
                  </a:cubicBezTo>
                  <a:cubicBezTo>
                    <a:pt x="40" y="20"/>
                    <a:pt x="41" y="19"/>
                    <a:pt x="42" y="19"/>
                  </a:cubicBezTo>
                  <a:cubicBezTo>
                    <a:pt x="42" y="18"/>
                    <a:pt x="43" y="18"/>
                    <a:pt x="43" y="17"/>
                  </a:cubicBezTo>
                  <a:cubicBezTo>
                    <a:pt x="43" y="16"/>
                    <a:pt x="42" y="15"/>
                    <a:pt x="41" y="15"/>
                  </a:cubicBezTo>
                  <a:cubicBezTo>
                    <a:pt x="40" y="15"/>
                    <a:pt x="39" y="15"/>
                    <a:pt x="38" y="15"/>
                  </a:cubicBezTo>
                  <a:cubicBezTo>
                    <a:pt x="37" y="15"/>
                    <a:pt x="36" y="15"/>
                    <a:pt x="35" y="15"/>
                  </a:cubicBezTo>
                  <a:cubicBezTo>
                    <a:pt x="35" y="15"/>
                    <a:pt x="34" y="15"/>
                    <a:pt x="34" y="15"/>
                  </a:cubicBezTo>
                  <a:cubicBezTo>
                    <a:pt x="28" y="15"/>
                    <a:pt x="24" y="13"/>
                    <a:pt x="19" y="11"/>
                  </a:cubicBezTo>
                  <a:cubicBezTo>
                    <a:pt x="14" y="8"/>
                    <a:pt x="10" y="5"/>
                    <a:pt x="6" y="2"/>
                  </a:cubicBezTo>
                  <a:cubicBezTo>
                    <a:pt x="5" y="1"/>
                    <a:pt x="5" y="1"/>
                    <a:pt x="4" y="0"/>
                  </a:cubicBezTo>
                </a:path>
              </a:pathLst>
            </a:custGeom>
            <a:solidFill>
              <a:srgbClr val="C35A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15" name="Freeform 208"/>
            <p:cNvSpPr>
              <a:spLocks/>
            </p:cNvSpPr>
            <p:nvPr/>
          </p:nvSpPr>
          <p:spPr bwMode="auto">
            <a:xfrm>
              <a:off x="4398781" y="6340475"/>
              <a:ext cx="34925" cy="12700"/>
            </a:xfrm>
            <a:custGeom>
              <a:avLst/>
              <a:gdLst>
                <a:gd name="T0" fmla="*/ 13 w 13"/>
                <a:gd name="T1" fmla="*/ 0 h 5"/>
                <a:gd name="T2" fmla="*/ 6 w 13"/>
                <a:gd name="T3" fmla="*/ 0 h 5"/>
                <a:gd name="T4" fmla="*/ 4 w 13"/>
                <a:gd name="T5" fmla="*/ 0 h 5"/>
                <a:gd name="T6" fmla="*/ 2 w 13"/>
                <a:gd name="T7" fmla="*/ 0 h 5"/>
                <a:gd name="T8" fmla="*/ 1 w 13"/>
                <a:gd name="T9" fmla="*/ 1 h 5"/>
                <a:gd name="T10" fmla="*/ 1 w 13"/>
                <a:gd name="T11" fmla="*/ 4 h 5"/>
                <a:gd name="T12" fmla="*/ 3 w 13"/>
                <a:gd name="T13" fmla="*/ 5 h 5"/>
                <a:gd name="T14" fmla="*/ 3 w 13"/>
                <a:gd name="T15" fmla="*/ 5 h 5"/>
                <a:gd name="T16" fmla="*/ 5 w 13"/>
                <a:gd name="T17" fmla="*/ 5 h 5"/>
                <a:gd name="T18" fmla="*/ 12 w 13"/>
                <a:gd name="T19" fmla="*/ 1 h 5"/>
                <a:gd name="T20" fmla="*/ 13 w 13"/>
                <a:gd name="T2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5">
                  <a:moveTo>
                    <a:pt x="13" y="0"/>
                  </a:moveTo>
                  <a:cubicBezTo>
                    <a:pt x="11" y="0"/>
                    <a:pt x="8" y="0"/>
                    <a:pt x="6" y="0"/>
                  </a:cubicBezTo>
                  <a:cubicBezTo>
                    <a:pt x="5" y="0"/>
                    <a:pt x="4" y="0"/>
                    <a:pt x="4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2"/>
                    <a:pt x="0" y="3"/>
                    <a:pt x="1" y="4"/>
                  </a:cubicBezTo>
                  <a:cubicBezTo>
                    <a:pt x="1" y="5"/>
                    <a:pt x="2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5"/>
                    <a:pt x="4" y="5"/>
                    <a:pt x="5" y="5"/>
                  </a:cubicBezTo>
                  <a:cubicBezTo>
                    <a:pt x="7" y="3"/>
                    <a:pt x="10" y="2"/>
                    <a:pt x="12" y="1"/>
                  </a:cubicBezTo>
                  <a:cubicBezTo>
                    <a:pt x="12" y="1"/>
                    <a:pt x="13" y="0"/>
                    <a:pt x="13" y="0"/>
                  </a:cubicBezTo>
                </a:path>
              </a:pathLst>
            </a:custGeom>
            <a:solidFill>
              <a:srgbClr val="C35A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16" name="Freeform 209"/>
            <p:cNvSpPr>
              <a:spLocks/>
            </p:cNvSpPr>
            <p:nvPr/>
          </p:nvSpPr>
          <p:spPr bwMode="auto">
            <a:xfrm>
              <a:off x="4438469" y="6340475"/>
              <a:ext cx="19050" cy="26988"/>
            </a:xfrm>
            <a:custGeom>
              <a:avLst/>
              <a:gdLst>
                <a:gd name="T0" fmla="*/ 4 w 7"/>
                <a:gd name="T1" fmla="*/ 0 h 10"/>
                <a:gd name="T2" fmla="*/ 1 w 7"/>
                <a:gd name="T3" fmla="*/ 0 h 10"/>
                <a:gd name="T4" fmla="*/ 0 w 7"/>
                <a:gd name="T5" fmla="*/ 1 h 10"/>
                <a:gd name="T6" fmla="*/ 2 w 7"/>
                <a:gd name="T7" fmla="*/ 9 h 10"/>
                <a:gd name="T8" fmla="*/ 4 w 7"/>
                <a:gd name="T9" fmla="*/ 10 h 10"/>
                <a:gd name="T10" fmla="*/ 5 w 7"/>
                <a:gd name="T11" fmla="*/ 10 h 10"/>
                <a:gd name="T12" fmla="*/ 7 w 7"/>
                <a:gd name="T13" fmla="*/ 8 h 10"/>
                <a:gd name="T14" fmla="*/ 4 w 7"/>
                <a:gd name="T15" fmla="*/ 0 h 10"/>
                <a:gd name="T16" fmla="*/ 4 w 7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10">
                  <a:moveTo>
                    <a:pt x="4" y="0"/>
                  </a:moveTo>
                  <a:cubicBezTo>
                    <a:pt x="3" y="0"/>
                    <a:pt x="2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4"/>
                    <a:pt x="1" y="6"/>
                    <a:pt x="2" y="9"/>
                  </a:cubicBezTo>
                  <a:cubicBezTo>
                    <a:pt x="3" y="9"/>
                    <a:pt x="3" y="9"/>
                    <a:pt x="4" y="10"/>
                  </a:cubicBezTo>
                  <a:cubicBezTo>
                    <a:pt x="4" y="10"/>
                    <a:pt x="4" y="10"/>
                    <a:pt x="5" y="10"/>
                  </a:cubicBezTo>
                  <a:cubicBezTo>
                    <a:pt x="6" y="10"/>
                    <a:pt x="7" y="9"/>
                    <a:pt x="7" y="8"/>
                  </a:cubicBezTo>
                  <a:cubicBezTo>
                    <a:pt x="7" y="5"/>
                    <a:pt x="6" y="2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rgbClr val="C35A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17" name="Freeform 210"/>
            <p:cNvSpPr>
              <a:spLocks/>
            </p:cNvSpPr>
            <p:nvPr/>
          </p:nvSpPr>
          <p:spPr bwMode="auto">
            <a:xfrm>
              <a:off x="4757556" y="6110288"/>
              <a:ext cx="20638" cy="23813"/>
            </a:xfrm>
            <a:custGeom>
              <a:avLst/>
              <a:gdLst>
                <a:gd name="T0" fmla="*/ 3 w 8"/>
                <a:gd name="T1" fmla="*/ 0 h 9"/>
                <a:gd name="T2" fmla="*/ 0 w 8"/>
                <a:gd name="T3" fmla="*/ 2 h 9"/>
                <a:gd name="T4" fmla="*/ 4 w 8"/>
                <a:gd name="T5" fmla="*/ 9 h 9"/>
                <a:gd name="T6" fmla="*/ 5 w 8"/>
                <a:gd name="T7" fmla="*/ 9 h 9"/>
                <a:gd name="T8" fmla="*/ 7 w 8"/>
                <a:gd name="T9" fmla="*/ 9 h 9"/>
                <a:gd name="T10" fmla="*/ 8 w 8"/>
                <a:gd name="T11" fmla="*/ 6 h 9"/>
                <a:gd name="T12" fmla="*/ 4 w 8"/>
                <a:gd name="T13" fmla="*/ 0 h 9"/>
                <a:gd name="T14" fmla="*/ 3 w 8"/>
                <a:gd name="T15" fmla="*/ 0 h 9"/>
                <a:gd name="T16" fmla="*/ 3 w 8"/>
                <a:gd name="T1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9">
                  <a:moveTo>
                    <a:pt x="3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0" y="5"/>
                    <a:pt x="2" y="7"/>
                    <a:pt x="4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6" y="9"/>
                    <a:pt x="6" y="9"/>
                    <a:pt x="7" y="9"/>
                  </a:cubicBezTo>
                  <a:cubicBezTo>
                    <a:pt x="8" y="8"/>
                    <a:pt x="8" y="7"/>
                    <a:pt x="8" y="6"/>
                  </a:cubicBezTo>
                  <a:cubicBezTo>
                    <a:pt x="7" y="4"/>
                    <a:pt x="6" y="2"/>
                    <a:pt x="4" y="0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rgbClr val="C35A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18" name="Freeform 211"/>
            <p:cNvSpPr>
              <a:spLocks/>
            </p:cNvSpPr>
            <p:nvPr/>
          </p:nvSpPr>
          <p:spPr bwMode="auto">
            <a:xfrm>
              <a:off x="4238444" y="5903913"/>
              <a:ext cx="638175" cy="566738"/>
            </a:xfrm>
            <a:custGeom>
              <a:avLst/>
              <a:gdLst>
                <a:gd name="T0" fmla="*/ 209 w 242"/>
                <a:gd name="T1" fmla="*/ 0 h 214"/>
                <a:gd name="T2" fmla="*/ 209 w 242"/>
                <a:gd name="T3" fmla="*/ 3 h 214"/>
                <a:gd name="T4" fmla="*/ 207 w 242"/>
                <a:gd name="T5" fmla="*/ 10 h 214"/>
                <a:gd name="T6" fmla="*/ 207 w 242"/>
                <a:gd name="T7" fmla="*/ 14 h 214"/>
                <a:gd name="T8" fmla="*/ 218 w 242"/>
                <a:gd name="T9" fmla="*/ 31 h 214"/>
                <a:gd name="T10" fmla="*/ 230 w 242"/>
                <a:gd name="T11" fmla="*/ 69 h 214"/>
                <a:gd name="T12" fmla="*/ 226 w 242"/>
                <a:gd name="T13" fmla="*/ 118 h 214"/>
                <a:gd name="T14" fmla="*/ 204 w 242"/>
                <a:gd name="T15" fmla="*/ 159 h 214"/>
                <a:gd name="T16" fmla="*/ 169 w 242"/>
                <a:gd name="T17" fmla="*/ 188 h 214"/>
                <a:gd name="T18" fmla="*/ 128 w 242"/>
                <a:gd name="T19" fmla="*/ 202 h 214"/>
                <a:gd name="T20" fmla="*/ 113 w 242"/>
                <a:gd name="T21" fmla="*/ 203 h 214"/>
                <a:gd name="T22" fmla="*/ 75 w 242"/>
                <a:gd name="T23" fmla="*/ 197 h 214"/>
                <a:gd name="T24" fmla="*/ 18 w 242"/>
                <a:gd name="T25" fmla="*/ 156 h 214"/>
                <a:gd name="T26" fmla="*/ 17 w 242"/>
                <a:gd name="T27" fmla="*/ 156 h 214"/>
                <a:gd name="T28" fmla="*/ 1 w 242"/>
                <a:gd name="T29" fmla="*/ 148 h 214"/>
                <a:gd name="T30" fmla="*/ 0 w 242"/>
                <a:gd name="T31" fmla="*/ 147 h 214"/>
                <a:gd name="T32" fmla="*/ 4 w 242"/>
                <a:gd name="T33" fmla="*/ 154 h 214"/>
                <a:gd name="T34" fmla="*/ 22 w 242"/>
                <a:gd name="T35" fmla="*/ 177 h 214"/>
                <a:gd name="T36" fmla="*/ 53 w 242"/>
                <a:gd name="T37" fmla="*/ 199 h 214"/>
                <a:gd name="T38" fmla="*/ 69 w 242"/>
                <a:gd name="T39" fmla="*/ 206 h 214"/>
                <a:gd name="T40" fmla="*/ 74 w 242"/>
                <a:gd name="T41" fmla="*/ 208 h 214"/>
                <a:gd name="T42" fmla="*/ 77 w 242"/>
                <a:gd name="T43" fmla="*/ 209 h 214"/>
                <a:gd name="T44" fmla="*/ 94 w 242"/>
                <a:gd name="T45" fmla="*/ 213 h 214"/>
                <a:gd name="T46" fmla="*/ 113 w 242"/>
                <a:gd name="T47" fmla="*/ 214 h 214"/>
                <a:gd name="T48" fmla="*/ 123 w 242"/>
                <a:gd name="T49" fmla="*/ 214 h 214"/>
                <a:gd name="T50" fmla="*/ 143 w 242"/>
                <a:gd name="T51" fmla="*/ 210 h 214"/>
                <a:gd name="T52" fmla="*/ 166 w 242"/>
                <a:gd name="T53" fmla="*/ 203 h 214"/>
                <a:gd name="T54" fmla="*/ 190 w 242"/>
                <a:gd name="T55" fmla="*/ 188 h 214"/>
                <a:gd name="T56" fmla="*/ 213 w 242"/>
                <a:gd name="T57" fmla="*/ 166 h 214"/>
                <a:gd name="T58" fmla="*/ 234 w 242"/>
                <a:gd name="T59" fmla="*/ 128 h 214"/>
                <a:gd name="T60" fmla="*/ 241 w 242"/>
                <a:gd name="T61" fmla="*/ 98 h 214"/>
                <a:gd name="T62" fmla="*/ 238 w 242"/>
                <a:gd name="T63" fmla="*/ 54 h 214"/>
                <a:gd name="T64" fmla="*/ 225 w 242"/>
                <a:gd name="T65" fmla="*/ 23 h 214"/>
                <a:gd name="T66" fmla="*/ 219 w 242"/>
                <a:gd name="T67" fmla="*/ 13 h 214"/>
                <a:gd name="T68" fmla="*/ 209 w 242"/>
                <a:gd name="T69" fmla="*/ 0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42" h="214">
                  <a:moveTo>
                    <a:pt x="209" y="0"/>
                  </a:moveTo>
                  <a:cubicBezTo>
                    <a:pt x="209" y="1"/>
                    <a:pt x="209" y="2"/>
                    <a:pt x="209" y="3"/>
                  </a:cubicBezTo>
                  <a:cubicBezTo>
                    <a:pt x="209" y="5"/>
                    <a:pt x="208" y="8"/>
                    <a:pt x="207" y="10"/>
                  </a:cubicBezTo>
                  <a:cubicBezTo>
                    <a:pt x="207" y="11"/>
                    <a:pt x="207" y="13"/>
                    <a:pt x="207" y="14"/>
                  </a:cubicBezTo>
                  <a:cubicBezTo>
                    <a:pt x="211" y="19"/>
                    <a:pt x="215" y="25"/>
                    <a:pt x="218" y="31"/>
                  </a:cubicBezTo>
                  <a:cubicBezTo>
                    <a:pt x="224" y="43"/>
                    <a:pt x="228" y="56"/>
                    <a:pt x="230" y="69"/>
                  </a:cubicBezTo>
                  <a:cubicBezTo>
                    <a:pt x="232" y="86"/>
                    <a:pt x="231" y="102"/>
                    <a:pt x="226" y="118"/>
                  </a:cubicBezTo>
                  <a:cubicBezTo>
                    <a:pt x="222" y="133"/>
                    <a:pt x="214" y="147"/>
                    <a:pt x="204" y="159"/>
                  </a:cubicBezTo>
                  <a:cubicBezTo>
                    <a:pt x="194" y="171"/>
                    <a:pt x="182" y="181"/>
                    <a:pt x="169" y="188"/>
                  </a:cubicBezTo>
                  <a:cubicBezTo>
                    <a:pt x="156" y="196"/>
                    <a:pt x="142" y="200"/>
                    <a:pt x="128" y="202"/>
                  </a:cubicBezTo>
                  <a:cubicBezTo>
                    <a:pt x="123" y="202"/>
                    <a:pt x="118" y="203"/>
                    <a:pt x="113" y="203"/>
                  </a:cubicBezTo>
                  <a:cubicBezTo>
                    <a:pt x="101" y="203"/>
                    <a:pt x="89" y="201"/>
                    <a:pt x="75" y="197"/>
                  </a:cubicBezTo>
                  <a:cubicBezTo>
                    <a:pt x="53" y="190"/>
                    <a:pt x="32" y="176"/>
                    <a:pt x="18" y="156"/>
                  </a:cubicBezTo>
                  <a:cubicBezTo>
                    <a:pt x="18" y="156"/>
                    <a:pt x="17" y="156"/>
                    <a:pt x="17" y="156"/>
                  </a:cubicBezTo>
                  <a:cubicBezTo>
                    <a:pt x="12" y="154"/>
                    <a:pt x="7" y="151"/>
                    <a:pt x="1" y="148"/>
                  </a:cubicBezTo>
                  <a:cubicBezTo>
                    <a:pt x="1" y="148"/>
                    <a:pt x="1" y="148"/>
                    <a:pt x="0" y="147"/>
                  </a:cubicBezTo>
                  <a:cubicBezTo>
                    <a:pt x="1" y="150"/>
                    <a:pt x="3" y="152"/>
                    <a:pt x="4" y="154"/>
                  </a:cubicBezTo>
                  <a:cubicBezTo>
                    <a:pt x="9" y="162"/>
                    <a:pt x="15" y="170"/>
                    <a:pt x="22" y="177"/>
                  </a:cubicBezTo>
                  <a:cubicBezTo>
                    <a:pt x="31" y="185"/>
                    <a:pt x="41" y="193"/>
                    <a:pt x="53" y="199"/>
                  </a:cubicBezTo>
                  <a:cubicBezTo>
                    <a:pt x="58" y="202"/>
                    <a:pt x="64" y="204"/>
                    <a:pt x="69" y="206"/>
                  </a:cubicBezTo>
                  <a:cubicBezTo>
                    <a:pt x="71" y="207"/>
                    <a:pt x="72" y="207"/>
                    <a:pt x="74" y="208"/>
                  </a:cubicBezTo>
                  <a:cubicBezTo>
                    <a:pt x="77" y="209"/>
                    <a:pt x="77" y="209"/>
                    <a:pt x="77" y="209"/>
                  </a:cubicBezTo>
                  <a:cubicBezTo>
                    <a:pt x="81" y="210"/>
                    <a:pt x="87" y="212"/>
                    <a:pt x="94" y="213"/>
                  </a:cubicBezTo>
                  <a:cubicBezTo>
                    <a:pt x="100" y="214"/>
                    <a:pt x="106" y="214"/>
                    <a:pt x="113" y="214"/>
                  </a:cubicBezTo>
                  <a:cubicBezTo>
                    <a:pt x="116" y="214"/>
                    <a:pt x="120" y="214"/>
                    <a:pt x="123" y="214"/>
                  </a:cubicBezTo>
                  <a:cubicBezTo>
                    <a:pt x="130" y="213"/>
                    <a:pt x="136" y="212"/>
                    <a:pt x="143" y="210"/>
                  </a:cubicBezTo>
                  <a:cubicBezTo>
                    <a:pt x="150" y="209"/>
                    <a:pt x="158" y="206"/>
                    <a:pt x="166" y="203"/>
                  </a:cubicBezTo>
                  <a:cubicBezTo>
                    <a:pt x="174" y="199"/>
                    <a:pt x="182" y="194"/>
                    <a:pt x="190" y="188"/>
                  </a:cubicBezTo>
                  <a:cubicBezTo>
                    <a:pt x="198" y="182"/>
                    <a:pt x="206" y="175"/>
                    <a:pt x="213" y="166"/>
                  </a:cubicBezTo>
                  <a:cubicBezTo>
                    <a:pt x="222" y="154"/>
                    <a:pt x="229" y="142"/>
                    <a:pt x="234" y="128"/>
                  </a:cubicBezTo>
                  <a:cubicBezTo>
                    <a:pt x="238" y="117"/>
                    <a:pt x="240" y="107"/>
                    <a:pt x="241" y="98"/>
                  </a:cubicBezTo>
                  <a:cubicBezTo>
                    <a:pt x="242" y="83"/>
                    <a:pt x="241" y="68"/>
                    <a:pt x="238" y="54"/>
                  </a:cubicBezTo>
                  <a:cubicBezTo>
                    <a:pt x="235" y="44"/>
                    <a:pt x="231" y="34"/>
                    <a:pt x="225" y="23"/>
                  </a:cubicBezTo>
                  <a:cubicBezTo>
                    <a:pt x="223" y="20"/>
                    <a:pt x="221" y="16"/>
                    <a:pt x="219" y="13"/>
                  </a:cubicBezTo>
                  <a:cubicBezTo>
                    <a:pt x="216" y="8"/>
                    <a:pt x="212" y="4"/>
                    <a:pt x="209" y="0"/>
                  </a:cubicBezTo>
                </a:path>
              </a:pathLst>
            </a:custGeom>
            <a:solidFill>
              <a:srgbClr val="EA8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19" name="Freeform 212"/>
            <p:cNvSpPr>
              <a:spLocks noEditPoints="1"/>
            </p:cNvSpPr>
            <p:nvPr/>
          </p:nvSpPr>
          <p:spPr bwMode="auto">
            <a:xfrm>
              <a:off x="4314644" y="5838825"/>
              <a:ext cx="454025" cy="128588"/>
            </a:xfrm>
            <a:custGeom>
              <a:avLst/>
              <a:gdLst>
                <a:gd name="T0" fmla="*/ 120 w 172"/>
                <a:gd name="T1" fmla="*/ 31 h 49"/>
                <a:gd name="T2" fmla="*/ 120 w 172"/>
                <a:gd name="T3" fmla="*/ 38 h 49"/>
                <a:gd name="T4" fmla="*/ 127 w 172"/>
                <a:gd name="T5" fmla="*/ 28 h 49"/>
                <a:gd name="T6" fmla="*/ 83 w 172"/>
                <a:gd name="T7" fmla="*/ 0 h 49"/>
                <a:gd name="T8" fmla="*/ 23 w 172"/>
                <a:gd name="T9" fmla="*/ 18 h 49"/>
                <a:gd name="T10" fmla="*/ 28 w 172"/>
                <a:gd name="T11" fmla="*/ 30 h 49"/>
                <a:gd name="T12" fmla="*/ 31 w 172"/>
                <a:gd name="T13" fmla="*/ 34 h 49"/>
                <a:gd name="T14" fmla="*/ 8 w 172"/>
                <a:gd name="T15" fmla="*/ 44 h 49"/>
                <a:gd name="T16" fmla="*/ 0 w 172"/>
                <a:gd name="T17" fmla="*/ 47 h 49"/>
                <a:gd name="T18" fmla="*/ 1 w 172"/>
                <a:gd name="T19" fmla="*/ 49 h 49"/>
                <a:gd name="T20" fmla="*/ 10 w 172"/>
                <a:gd name="T21" fmla="*/ 48 h 49"/>
                <a:gd name="T22" fmla="*/ 31 w 172"/>
                <a:gd name="T23" fmla="*/ 41 h 49"/>
                <a:gd name="T24" fmla="*/ 36 w 172"/>
                <a:gd name="T25" fmla="*/ 39 h 49"/>
                <a:gd name="T26" fmla="*/ 45 w 172"/>
                <a:gd name="T27" fmla="*/ 37 h 49"/>
                <a:gd name="T28" fmla="*/ 79 w 172"/>
                <a:gd name="T29" fmla="*/ 28 h 49"/>
                <a:gd name="T30" fmla="*/ 85 w 172"/>
                <a:gd name="T31" fmla="*/ 25 h 49"/>
                <a:gd name="T32" fmla="*/ 93 w 172"/>
                <a:gd name="T33" fmla="*/ 12 h 49"/>
                <a:gd name="T34" fmla="*/ 98 w 172"/>
                <a:gd name="T35" fmla="*/ 6 h 49"/>
                <a:gd name="T36" fmla="*/ 100 w 172"/>
                <a:gd name="T37" fmla="*/ 8 h 49"/>
                <a:gd name="T38" fmla="*/ 98 w 172"/>
                <a:gd name="T39" fmla="*/ 17 h 49"/>
                <a:gd name="T40" fmla="*/ 97 w 172"/>
                <a:gd name="T41" fmla="*/ 21 h 49"/>
                <a:gd name="T42" fmla="*/ 99 w 172"/>
                <a:gd name="T43" fmla="*/ 25 h 49"/>
                <a:gd name="T44" fmla="*/ 98 w 172"/>
                <a:gd name="T45" fmla="*/ 30 h 49"/>
                <a:gd name="T46" fmla="*/ 106 w 172"/>
                <a:gd name="T47" fmla="*/ 32 h 49"/>
                <a:gd name="T48" fmla="*/ 110 w 172"/>
                <a:gd name="T49" fmla="*/ 33 h 49"/>
                <a:gd name="T50" fmla="*/ 113 w 172"/>
                <a:gd name="T51" fmla="*/ 27 h 49"/>
                <a:gd name="T52" fmla="*/ 113 w 172"/>
                <a:gd name="T53" fmla="*/ 22 h 49"/>
                <a:gd name="T54" fmla="*/ 115 w 172"/>
                <a:gd name="T55" fmla="*/ 22 h 49"/>
                <a:gd name="T56" fmla="*/ 127 w 172"/>
                <a:gd name="T57" fmla="*/ 22 h 49"/>
                <a:gd name="T58" fmla="*/ 135 w 172"/>
                <a:gd name="T59" fmla="*/ 29 h 49"/>
                <a:gd name="T60" fmla="*/ 133 w 172"/>
                <a:gd name="T61" fmla="*/ 33 h 49"/>
                <a:gd name="T62" fmla="*/ 137 w 172"/>
                <a:gd name="T63" fmla="*/ 46 h 49"/>
                <a:gd name="T64" fmla="*/ 157 w 172"/>
                <a:gd name="T65" fmla="*/ 49 h 49"/>
                <a:gd name="T66" fmla="*/ 171 w 172"/>
                <a:gd name="T67" fmla="*/ 44 h 49"/>
                <a:gd name="T68" fmla="*/ 157 w 172"/>
                <a:gd name="T69" fmla="*/ 28 h 49"/>
                <a:gd name="T70" fmla="*/ 116 w 172"/>
                <a:gd name="T71" fmla="*/ 5 h 49"/>
                <a:gd name="T72" fmla="*/ 105 w 172"/>
                <a:gd name="T73" fmla="*/ 2 h 49"/>
                <a:gd name="T74" fmla="*/ 83 w 172"/>
                <a:gd name="T75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72" h="49">
                  <a:moveTo>
                    <a:pt x="126" y="28"/>
                  </a:moveTo>
                  <a:cubicBezTo>
                    <a:pt x="123" y="28"/>
                    <a:pt x="122" y="29"/>
                    <a:pt x="120" y="31"/>
                  </a:cubicBezTo>
                  <a:cubicBezTo>
                    <a:pt x="119" y="33"/>
                    <a:pt x="117" y="34"/>
                    <a:pt x="115" y="36"/>
                  </a:cubicBezTo>
                  <a:cubicBezTo>
                    <a:pt x="117" y="37"/>
                    <a:pt x="119" y="37"/>
                    <a:pt x="120" y="38"/>
                  </a:cubicBezTo>
                  <a:cubicBezTo>
                    <a:pt x="123" y="35"/>
                    <a:pt x="125" y="33"/>
                    <a:pt x="127" y="30"/>
                  </a:cubicBezTo>
                  <a:cubicBezTo>
                    <a:pt x="128" y="29"/>
                    <a:pt x="128" y="28"/>
                    <a:pt x="127" y="28"/>
                  </a:cubicBezTo>
                  <a:cubicBezTo>
                    <a:pt x="127" y="28"/>
                    <a:pt x="126" y="28"/>
                    <a:pt x="126" y="28"/>
                  </a:cubicBezTo>
                  <a:moveTo>
                    <a:pt x="83" y="0"/>
                  </a:moveTo>
                  <a:cubicBezTo>
                    <a:pt x="73" y="0"/>
                    <a:pt x="63" y="1"/>
                    <a:pt x="54" y="4"/>
                  </a:cubicBezTo>
                  <a:cubicBezTo>
                    <a:pt x="42" y="7"/>
                    <a:pt x="32" y="12"/>
                    <a:pt x="23" y="18"/>
                  </a:cubicBezTo>
                  <a:cubicBezTo>
                    <a:pt x="19" y="21"/>
                    <a:pt x="16" y="23"/>
                    <a:pt x="12" y="26"/>
                  </a:cubicBezTo>
                  <a:cubicBezTo>
                    <a:pt x="18" y="27"/>
                    <a:pt x="23" y="28"/>
                    <a:pt x="28" y="30"/>
                  </a:cubicBezTo>
                  <a:cubicBezTo>
                    <a:pt x="29" y="31"/>
                    <a:pt x="30" y="31"/>
                    <a:pt x="31" y="32"/>
                  </a:cubicBezTo>
                  <a:cubicBezTo>
                    <a:pt x="31" y="32"/>
                    <a:pt x="31" y="34"/>
                    <a:pt x="31" y="34"/>
                  </a:cubicBezTo>
                  <a:cubicBezTo>
                    <a:pt x="30" y="35"/>
                    <a:pt x="29" y="36"/>
                    <a:pt x="28" y="36"/>
                  </a:cubicBezTo>
                  <a:cubicBezTo>
                    <a:pt x="22" y="39"/>
                    <a:pt x="15" y="42"/>
                    <a:pt x="8" y="44"/>
                  </a:cubicBezTo>
                  <a:cubicBezTo>
                    <a:pt x="6" y="44"/>
                    <a:pt x="4" y="45"/>
                    <a:pt x="2" y="45"/>
                  </a:cubicBezTo>
                  <a:cubicBezTo>
                    <a:pt x="1" y="46"/>
                    <a:pt x="1" y="46"/>
                    <a:pt x="0" y="47"/>
                  </a:cubicBezTo>
                  <a:cubicBezTo>
                    <a:pt x="0" y="48"/>
                    <a:pt x="0" y="48"/>
                    <a:pt x="0" y="48"/>
                  </a:cubicBezTo>
                  <a:cubicBezTo>
                    <a:pt x="0" y="48"/>
                    <a:pt x="1" y="49"/>
                    <a:pt x="1" y="49"/>
                  </a:cubicBezTo>
                  <a:cubicBezTo>
                    <a:pt x="1" y="49"/>
                    <a:pt x="1" y="49"/>
                    <a:pt x="1" y="49"/>
                  </a:cubicBezTo>
                  <a:cubicBezTo>
                    <a:pt x="4" y="48"/>
                    <a:pt x="7" y="48"/>
                    <a:pt x="10" y="48"/>
                  </a:cubicBezTo>
                  <a:cubicBezTo>
                    <a:pt x="13" y="47"/>
                    <a:pt x="16" y="47"/>
                    <a:pt x="18" y="46"/>
                  </a:cubicBezTo>
                  <a:cubicBezTo>
                    <a:pt x="23" y="44"/>
                    <a:pt x="27" y="43"/>
                    <a:pt x="31" y="41"/>
                  </a:cubicBezTo>
                  <a:cubicBezTo>
                    <a:pt x="33" y="40"/>
                    <a:pt x="34" y="40"/>
                    <a:pt x="35" y="39"/>
                  </a:cubicBezTo>
                  <a:cubicBezTo>
                    <a:pt x="35" y="39"/>
                    <a:pt x="36" y="39"/>
                    <a:pt x="36" y="39"/>
                  </a:cubicBezTo>
                  <a:cubicBezTo>
                    <a:pt x="37" y="39"/>
                    <a:pt x="38" y="39"/>
                    <a:pt x="38" y="39"/>
                  </a:cubicBezTo>
                  <a:cubicBezTo>
                    <a:pt x="40" y="39"/>
                    <a:pt x="42" y="38"/>
                    <a:pt x="45" y="37"/>
                  </a:cubicBezTo>
                  <a:cubicBezTo>
                    <a:pt x="56" y="32"/>
                    <a:pt x="68" y="30"/>
                    <a:pt x="80" y="29"/>
                  </a:cubicBezTo>
                  <a:cubicBezTo>
                    <a:pt x="80" y="29"/>
                    <a:pt x="80" y="29"/>
                    <a:pt x="79" y="28"/>
                  </a:cubicBezTo>
                  <a:cubicBezTo>
                    <a:pt x="79" y="28"/>
                    <a:pt x="80" y="27"/>
                    <a:pt x="80" y="26"/>
                  </a:cubicBezTo>
                  <a:cubicBezTo>
                    <a:pt x="82" y="25"/>
                    <a:pt x="83" y="25"/>
                    <a:pt x="85" y="25"/>
                  </a:cubicBezTo>
                  <a:cubicBezTo>
                    <a:pt x="89" y="25"/>
                    <a:pt x="89" y="25"/>
                    <a:pt x="91" y="20"/>
                  </a:cubicBezTo>
                  <a:cubicBezTo>
                    <a:pt x="92" y="17"/>
                    <a:pt x="93" y="15"/>
                    <a:pt x="93" y="12"/>
                  </a:cubicBezTo>
                  <a:cubicBezTo>
                    <a:pt x="94" y="10"/>
                    <a:pt x="95" y="8"/>
                    <a:pt x="96" y="7"/>
                  </a:cubicBezTo>
                  <a:cubicBezTo>
                    <a:pt x="96" y="6"/>
                    <a:pt x="97" y="6"/>
                    <a:pt x="98" y="6"/>
                  </a:cubicBezTo>
                  <a:cubicBezTo>
                    <a:pt x="98" y="6"/>
                    <a:pt x="98" y="6"/>
                    <a:pt x="98" y="6"/>
                  </a:cubicBezTo>
                  <a:cubicBezTo>
                    <a:pt x="99" y="6"/>
                    <a:pt x="100" y="7"/>
                    <a:pt x="100" y="8"/>
                  </a:cubicBezTo>
                  <a:cubicBezTo>
                    <a:pt x="100" y="10"/>
                    <a:pt x="100" y="12"/>
                    <a:pt x="99" y="13"/>
                  </a:cubicBezTo>
                  <a:cubicBezTo>
                    <a:pt x="99" y="15"/>
                    <a:pt x="99" y="16"/>
                    <a:pt x="98" y="17"/>
                  </a:cubicBezTo>
                  <a:cubicBezTo>
                    <a:pt x="98" y="17"/>
                    <a:pt x="98" y="17"/>
                    <a:pt x="98" y="17"/>
                  </a:cubicBezTo>
                  <a:cubicBezTo>
                    <a:pt x="98" y="18"/>
                    <a:pt x="98" y="20"/>
                    <a:pt x="97" y="21"/>
                  </a:cubicBezTo>
                  <a:cubicBezTo>
                    <a:pt x="97" y="22"/>
                    <a:pt x="97" y="23"/>
                    <a:pt x="97" y="24"/>
                  </a:cubicBezTo>
                  <a:cubicBezTo>
                    <a:pt x="97" y="25"/>
                    <a:pt x="98" y="25"/>
                    <a:pt x="99" y="25"/>
                  </a:cubicBezTo>
                  <a:cubicBezTo>
                    <a:pt x="100" y="26"/>
                    <a:pt x="101" y="27"/>
                    <a:pt x="100" y="28"/>
                  </a:cubicBezTo>
                  <a:cubicBezTo>
                    <a:pt x="100" y="29"/>
                    <a:pt x="99" y="30"/>
                    <a:pt x="98" y="30"/>
                  </a:cubicBezTo>
                  <a:cubicBezTo>
                    <a:pt x="98" y="30"/>
                    <a:pt x="98" y="30"/>
                    <a:pt x="97" y="30"/>
                  </a:cubicBezTo>
                  <a:cubicBezTo>
                    <a:pt x="100" y="31"/>
                    <a:pt x="103" y="31"/>
                    <a:pt x="106" y="32"/>
                  </a:cubicBezTo>
                  <a:cubicBezTo>
                    <a:pt x="107" y="33"/>
                    <a:pt x="108" y="33"/>
                    <a:pt x="109" y="33"/>
                  </a:cubicBezTo>
                  <a:cubicBezTo>
                    <a:pt x="109" y="33"/>
                    <a:pt x="109" y="33"/>
                    <a:pt x="110" y="33"/>
                  </a:cubicBezTo>
                  <a:cubicBezTo>
                    <a:pt x="111" y="32"/>
                    <a:pt x="112" y="31"/>
                    <a:pt x="113" y="30"/>
                  </a:cubicBezTo>
                  <a:cubicBezTo>
                    <a:pt x="114" y="29"/>
                    <a:pt x="114" y="28"/>
                    <a:pt x="113" y="27"/>
                  </a:cubicBezTo>
                  <a:cubicBezTo>
                    <a:pt x="112" y="27"/>
                    <a:pt x="112" y="26"/>
                    <a:pt x="112" y="26"/>
                  </a:cubicBezTo>
                  <a:cubicBezTo>
                    <a:pt x="111" y="24"/>
                    <a:pt x="111" y="22"/>
                    <a:pt x="113" y="22"/>
                  </a:cubicBezTo>
                  <a:cubicBezTo>
                    <a:pt x="114" y="22"/>
                    <a:pt x="114" y="22"/>
                    <a:pt x="114" y="22"/>
                  </a:cubicBezTo>
                  <a:cubicBezTo>
                    <a:pt x="114" y="22"/>
                    <a:pt x="115" y="22"/>
                    <a:pt x="115" y="22"/>
                  </a:cubicBezTo>
                  <a:cubicBezTo>
                    <a:pt x="116" y="22"/>
                    <a:pt x="118" y="22"/>
                    <a:pt x="120" y="22"/>
                  </a:cubicBezTo>
                  <a:cubicBezTo>
                    <a:pt x="122" y="22"/>
                    <a:pt x="125" y="22"/>
                    <a:pt x="127" y="22"/>
                  </a:cubicBezTo>
                  <a:cubicBezTo>
                    <a:pt x="127" y="22"/>
                    <a:pt x="127" y="22"/>
                    <a:pt x="127" y="22"/>
                  </a:cubicBezTo>
                  <a:cubicBezTo>
                    <a:pt x="131" y="22"/>
                    <a:pt x="134" y="25"/>
                    <a:pt x="135" y="29"/>
                  </a:cubicBezTo>
                  <a:cubicBezTo>
                    <a:pt x="135" y="30"/>
                    <a:pt x="134" y="30"/>
                    <a:pt x="134" y="31"/>
                  </a:cubicBezTo>
                  <a:cubicBezTo>
                    <a:pt x="134" y="32"/>
                    <a:pt x="133" y="32"/>
                    <a:pt x="133" y="33"/>
                  </a:cubicBezTo>
                  <a:cubicBezTo>
                    <a:pt x="130" y="36"/>
                    <a:pt x="128" y="38"/>
                    <a:pt x="126" y="41"/>
                  </a:cubicBezTo>
                  <a:cubicBezTo>
                    <a:pt x="130" y="42"/>
                    <a:pt x="133" y="44"/>
                    <a:pt x="137" y="46"/>
                  </a:cubicBezTo>
                  <a:cubicBezTo>
                    <a:pt x="143" y="48"/>
                    <a:pt x="149" y="49"/>
                    <a:pt x="156" y="49"/>
                  </a:cubicBezTo>
                  <a:cubicBezTo>
                    <a:pt x="156" y="49"/>
                    <a:pt x="156" y="49"/>
                    <a:pt x="157" y="49"/>
                  </a:cubicBezTo>
                  <a:cubicBezTo>
                    <a:pt x="158" y="49"/>
                    <a:pt x="160" y="49"/>
                    <a:pt x="161" y="48"/>
                  </a:cubicBezTo>
                  <a:cubicBezTo>
                    <a:pt x="165" y="48"/>
                    <a:pt x="168" y="46"/>
                    <a:pt x="171" y="44"/>
                  </a:cubicBezTo>
                  <a:cubicBezTo>
                    <a:pt x="171" y="44"/>
                    <a:pt x="171" y="44"/>
                    <a:pt x="172" y="44"/>
                  </a:cubicBezTo>
                  <a:cubicBezTo>
                    <a:pt x="167" y="38"/>
                    <a:pt x="163" y="33"/>
                    <a:pt x="157" y="28"/>
                  </a:cubicBezTo>
                  <a:cubicBezTo>
                    <a:pt x="150" y="21"/>
                    <a:pt x="141" y="15"/>
                    <a:pt x="132" y="11"/>
                  </a:cubicBezTo>
                  <a:cubicBezTo>
                    <a:pt x="128" y="9"/>
                    <a:pt x="122" y="6"/>
                    <a:pt x="116" y="5"/>
                  </a:cubicBezTo>
                  <a:cubicBezTo>
                    <a:pt x="115" y="4"/>
                    <a:pt x="115" y="4"/>
                    <a:pt x="115" y="4"/>
                  </a:cubicBezTo>
                  <a:cubicBezTo>
                    <a:pt x="112" y="4"/>
                    <a:pt x="108" y="3"/>
                    <a:pt x="105" y="2"/>
                  </a:cubicBezTo>
                  <a:cubicBezTo>
                    <a:pt x="99" y="1"/>
                    <a:pt x="93" y="0"/>
                    <a:pt x="89" y="0"/>
                  </a:cubicBezTo>
                  <a:cubicBezTo>
                    <a:pt x="87" y="0"/>
                    <a:pt x="85" y="0"/>
                    <a:pt x="83" y="0"/>
                  </a:cubicBezTo>
                </a:path>
              </a:pathLst>
            </a:custGeom>
            <a:solidFill>
              <a:srgbClr val="FFE9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20" name="Freeform 213"/>
            <p:cNvSpPr>
              <a:spLocks/>
            </p:cNvSpPr>
            <p:nvPr/>
          </p:nvSpPr>
          <p:spPr bwMode="auto">
            <a:xfrm>
              <a:off x="4522606" y="5854700"/>
              <a:ext cx="58738" cy="63500"/>
            </a:xfrm>
            <a:custGeom>
              <a:avLst/>
              <a:gdLst>
                <a:gd name="T0" fmla="*/ 19 w 22"/>
                <a:gd name="T1" fmla="*/ 0 h 24"/>
                <a:gd name="T2" fmla="*/ 17 w 22"/>
                <a:gd name="T3" fmla="*/ 1 h 24"/>
                <a:gd name="T4" fmla="*/ 14 w 22"/>
                <a:gd name="T5" fmla="*/ 6 h 24"/>
                <a:gd name="T6" fmla="*/ 12 w 22"/>
                <a:gd name="T7" fmla="*/ 14 h 24"/>
                <a:gd name="T8" fmla="*/ 6 w 22"/>
                <a:gd name="T9" fmla="*/ 19 h 24"/>
                <a:gd name="T10" fmla="*/ 1 w 22"/>
                <a:gd name="T11" fmla="*/ 20 h 24"/>
                <a:gd name="T12" fmla="*/ 0 w 22"/>
                <a:gd name="T13" fmla="*/ 22 h 24"/>
                <a:gd name="T14" fmla="*/ 1 w 22"/>
                <a:gd name="T15" fmla="*/ 23 h 24"/>
                <a:gd name="T16" fmla="*/ 4 w 22"/>
                <a:gd name="T17" fmla="*/ 23 h 24"/>
                <a:gd name="T18" fmla="*/ 6 w 22"/>
                <a:gd name="T19" fmla="*/ 23 h 24"/>
                <a:gd name="T20" fmla="*/ 18 w 22"/>
                <a:gd name="T21" fmla="*/ 24 h 24"/>
                <a:gd name="T22" fmla="*/ 19 w 22"/>
                <a:gd name="T23" fmla="*/ 24 h 24"/>
                <a:gd name="T24" fmla="*/ 21 w 22"/>
                <a:gd name="T25" fmla="*/ 22 h 24"/>
                <a:gd name="T26" fmla="*/ 20 w 22"/>
                <a:gd name="T27" fmla="*/ 19 h 24"/>
                <a:gd name="T28" fmla="*/ 18 w 22"/>
                <a:gd name="T29" fmla="*/ 18 h 24"/>
                <a:gd name="T30" fmla="*/ 18 w 22"/>
                <a:gd name="T31" fmla="*/ 15 h 24"/>
                <a:gd name="T32" fmla="*/ 19 w 22"/>
                <a:gd name="T33" fmla="*/ 11 h 24"/>
                <a:gd name="T34" fmla="*/ 19 w 22"/>
                <a:gd name="T35" fmla="*/ 11 h 24"/>
                <a:gd name="T36" fmla="*/ 20 w 22"/>
                <a:gd name="T37" fmla="*/ 7 h 24"/>
                <a:gd name="T38" fmla="*/ 21 w 22"/>
                <a:gd name="T39" fmla="*/ 2 h 24"/>
                <a:gd name="T40" fmla="*/ 19 w 22"/>
                <a:gd name="T41" fmla="*/ 0 h 24"/>
                <a:gd name="T42" fmla="*/ 19 w 22"/>
                <a:gd name="T4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2" h="24">
                  <a:moveTo>
                    <a:pt x="19" y="0"/>
                  </a:moveTo>
                  <a:cubicBezTo>
                    <a:pt x="18" y="0"/>
                    <a:pt x="17" y="0"/>
                    <a:pt x="17" y="1"/>
                  </a:cubicBezTo>
                  <a:cubicBezTo>
                    <a:pt x="16" y="2"/>
                    <a:pt x="15" y="4"/>
                    <a:pt x="14" y="6"/>
                  </a:cubicBezTo>
                  <a:cubicBezTo>
                    <a:pt x="14" y="9"/>
                    <a:pt x="13" y="11"/>
                    <a:pt x="12" y="14"/>
                  </a:cubicBezTo>
                  <a:cubicBezTo>
                    <a:pt x="10" y="19"/>
                    <a:pt x="10" y="19"/>
                    <a:pt x="6" y="19"/>
                  </a:cubicBezTo>
                  <a:cubicBezTo>
                    <a:pt x="4" y="19"/>
                    <a:pt x="3" y="19"/>
                    <a:pt x="1" y="20"/>
                  </a:cubicBezTo>
                  <a:cubicBezTo>
                    <a:pt x="1" y="21"/>
                    <a:pt x="0" y="22"/>
                    <a:pt x="0" y="22"/>
                  </a:cubicBezTo>
                  <a:cubicBezTo>
                    <a:pt x="1" y="23"/>
                    <a:pt x="1" y="23"/>
                    <a:pt x="1" y="23"/>
                  </a:cubicBezTo>
                  <a:cubicBezTo>
                    <a:pt x="2" y="23"/>
                    <a:pt x="3" y="23"/>
                    <a:pt x="4" y="23"/>
                  </a:cubicBezTo>
                  <a:cubicBezTo>
                    <a:pt x="5" y="23"/>
                    <a:pt x="5" y="23"/>
                    <a:pt x="6" y="23"/>
                  </a:cubicBezTo>
                  <a:cubicBezTo>
                    <a:pt x="10" y="23"/>
                    <a:pt x="14" y="24"/>
                    <a:pt x="18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20" y="24"/>
                    <a:pt x="21" y="23"/>
                    <a:pt x="21" y="22"/>
                  </a:cubicBezTo>
                  <a:cubicBezTo>
                    <a:pt x="22" y="21"/>
                    <a:pt x="21" y="20"/>
                    <a:pt x="20" y="19"/>
                  </a:cubicBezTo>
                  <a:cubicBezTo>
                    <a:pt x="19" y="19"/>
                    <a:pt x="18" y="19"/>
                    <a:pt x="18" y="18"/>
                  </a:cubicBezTo>
                  <a:cubicBezTo>
                    <a:pt x="18" y="17"/>
                    <a:pt x="18" y="16"/>
                    <a:pt x="18" y="15"/>
                  </a:cubicBezTo>
                  <a:cubicBezTo>
                    <a:pt x="19" y="14"/>
                    <a:pt x="19" y="12"/>
                    <a:pt x="19" y="11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20" y="10"/>
                    <a:pt x="20" y="9"/>
                    <a:pt x="20" y="7"/>
                  </a:cubicBezTo>
                  <a:cubicBezTo>
                    <a:pt x="21" y="6"/>
                    <a:pt x="21" y="4"/>
                    <a:pt x="21" y="2"/>
                  </a:cubicBezTo>
                  <a:cubicBezTo>
                    <a:pt x="21" y="1"/>
                    <a:pt x="20" y="0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</a:path>
              </a:pathLst>
            </a:custGeom>
            <a:solidFill>
              <a:srgbClr val="E4B7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21" name="Freeform 214"/>
            <p:cNvSpPr>
              <a:spLocks/>
            </p:cNvSpPr>
            <p:nvPr/>
          </p:nvSpPr>
          <p:spPr bwMode="auto">
            <a:xfrm>
              <a:off x="4601981" y="5895975"/>
              <a:ext cx="68263" cy="50800"/>
            </a:xfrm>
            <a:custGeom>
              <a:avLst/>
              <a:gdLst>
                <a:gd name="T0" fmla="*/ 5 w 26"/>
                <a:gd name="T1" fmla="*/ 0 h 19"/>
                <a:gd name="T2" fmla="*/ 4 w 26"/>
                <a:gd name="T3" fmla="*/ 0 h 19"/>
                <a:gd name="T4" fmla="*/ 3 w 26"/>
                <a:gd name="T5" fmla="*/ 4 h 19"/>
                <a:gd name="T6" fmla="*/ 4 w 26"/>
                <a:gd name="T7" fmla="*/ 5 h 19"/>
                <a:gd name="T8" fmla="*/ 4 w 26"/>
                <a:gd name="T9" fmla="*/ 8 h 19"/>
                <a:gd name="T10" fmla="*/ 1 w 26"/>
                <a:gd name="T11" fmla="*/ 11 h 19"/>
                <a:gd name="T12" fmla="*/ 0 w 26"/>
                <a:gd name="T13" fmla="*/ 11 h 19"/>
                <a:gd name="T14" fmla="*/ 3 w 26"/>
                <a:gd name="T15" fmla="*/ 13 h 19"/>
                <a:gd name="T16" fmla="*/ 6 w 26"/>
                <a:gd name="T17" fmla="*/ 14 h 19"/>
                <a:gd name="T18" fmla="*/ 11 w 26"/>
                <a:gd name="T19" fmla="*/ 9 h 19"/>
                <a:gd name="T20" fmla="*/ 17 w 26"/>
                <a:gd name="T21" fmla="*/ 6 h 19"/>
                <a:gd name="T22" fmla="*/ 18 w 26"/>
                <a:gd name="T23" fmla="*/ 6 h 19"/>
                <a:gd name="T24" fmla="*/ 18 w 26"/>
                <a:gd name="T25" fmla="*/ 8 h 19"/>
                <a:gd name="T26" fmla="*/ 11 w 26"/>
                <a:gd name="T27" fmla="*/ 16 h 19"/>
                <a:gd name="T28" fmla="*/ 16 w 26"/>
                <a:gd name="T29" fmla="*/ 18 h 19"/>
                <a:gd name="T30" fmla="*/ 17 w 26"/>
                <a:gd name="T31" fmla="*/ 19 h 19"/>
                <a:gd name="T32" fmla="*/ 24 w 26"/>
                <a:gd name="T33" fmla="*/ 11 h 19"/>
                <a:gd name="T34" fmla="*/ 25 w 26"/>
                <a:gd name="T35" fmla="*/ 9 h 19"/>
                <a:gd name="T36" fmla="*/ 26 w 26"/>
                <a:gd name="T37" fmla="*/ 7 h 19"/>
                <a:gd name="T38" fmla="*/ 18 w 26"/>
                <a:gd name="T39" fmla="*/ 0 h 19"/>
                <a:gd name="T40" fmla="*/ 18 w 26"/>
                <a:gd name="T41" fmla="*/ 0 h 19"/>
                <a:gd name="T42" fmla="*/ 11 w 26"/>
                <a:gd name="T43" fmla="*/ 0 h 19"/>
                <a:gd name="T44" fmla="*/ 6 w 26"/>
                <a:gd name="T45" fmla="*/ 0 h 19"/>
                <a:gd name="T46" fmla="*/ 5 w 26"/>
                <a:gd name="T4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6" h="19">
                  <a:moveTo>
                    <a:pt x="5" y="0"/>
                  </a:moveTo>
                  <a:cubicBezTo>
                    <a:pt x="5" y="0"/>
                    <a:pt x="5" y="0"/>
                    <a:pt x="4" y="0"/>
                  </a:cubicBezTo>
                  <a:cubicBezTo>
                    <a:pt x="2" y="0"/>
                    <a:pt x="2" y="2"/>
                    <a:pt x="3" y="4"/>
                  </a:cubicBezTo>
                  <a:cubicBezTo>
                    <a:pt x="3" y="4"/>
                    <a:pt x="3" y="5"/>
                    <a:pt x="4" y="5"/>
                  </a:cubicBezTo>
                  <a:cubicBezTo>
                    <a:pt x="5" y="6"/>
                    <a:pt x="5" y="7"/>
                    <a:pt x="4" y="8"/>
                  </a:cubicBezTo>
                  <a:cubicBezTo>
                    <a:pt x="3" y="9"/>
                    <a:pt x="2" y="10"/>
                    <a:pt x="1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1" y="12"/>
                    <a:pt x="2" y="12"/>
                    <a:pt x="3" y="13"/>
                  </a:cubicBezTo>
                  <a:cubicBezTo>
                    <a:pt x="4" y="13"/>
                    <a:pt x="5" y="13"/>
                    <a:pt x="6" y="14"/>
                  </a:cubicBezTo>
                  <a:cubicBezTo>
                    <a:pt x="8" y="12"/>
                    <a:pt x="10" y="11"/>
                    <a:pt x="11" y="9"/>
                  </a:cubicBezTo>
                  <a:cubicBezTo>
                    <a:pt x="13" y="7"/>
                    <a:pt x="14" y="6"/>
                    <a:pt x="17" y="6"/>
                  </a:cubicBezTo>
                  <a:cubicBezTo>
                    <a:pt x="17" y="6"/>
                    <a:pt x="18" y="6"/>
                    <a:pt x="18" y="6"/>
                  </a:cubicBezTo>
                  <a:cubicBezTo>
                    <a:pt x="19" y="6"/>
                    <a:pt x="19" y="7"/>
                    <a:pt x="18" y="8"/>
                  </a:cubicBezTo>
                  <a:cubicBezTo>
                    <a:pt x="16" y="11"/>
                    <a:pt x="14" y="13"/>
                    <a:pt x="11" y="16"/>
                  </a:cubicBezTo>
                  <a:cubicBezTo>
                    <a:pt x="13" y="17"/>
                    <a:pt x="14" y="18"/>
                    <a:pt x="16" y="18"/>
                  </a:cubicBezTo>
                  <a:cubicBezTo>
                    <a:pt x="16" y="18"/>
                    <a:pt x="16" y="19"/>
                    <a:pt x="17" y="19"/>
                  </a:cubicBezTo>
                  <a:cubicBezTo>
                    <a:pt x="19" y="16"/>
                    <a:pt x="21" y="14"/>
                    <a:pt x="24" y="11"/>
                  </a:cubicBezTo>
                  <a:cubicBezTo>
                    <a:pt x="24" y="10"/>
                    <a:pt x="25" y="10"/>
                    <a:pt x="25" y="9"/>
                  </a:cubicBezTo>
                  <a:cubicBezTo>
                    <a:pt x="25" y="8"/>
                    <a:pt x="26" y="8"/>
                    <a:pt x="26" y="7"/>
                  </a:cubicBezTo>
                  <a:cubicBezTo>
                    <a:pt x="25" y="3"/>
                    <a:pt x="22" y="0"/>
                    <a:pt x="18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6" y="0"/>
                    <a:pt x="13" y="0"/>
                    <a:pt x="11" y="0"/>
                  </a:cubicBezTo>
                  <a:cubicBezTo>
                    <a:pt x="9" y="0"/>
                    <a:pt x="7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</a:path>
              </a:pathLst>
            </a:custGeom>
            <a:solidFill>
              <a:srgbClr val="E4B7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22" name="Freeform 215"/>
            <p:cNvSpPr>
              <a:spLocks/>
            </p:cNvSpPr>
            <p:nvPr/>
          </p:nvSpPr>
          <p:spPr bwMode="auto">
            <a:xfrm>
              <a:off x="4249556" y="6075363"/>
              <a:ext cx="9525" cy="15875"/>
            </a:xfrm>
            <a:custGeom>
              <a:avLst/>
              <a:gdLst>
                <a:gd name="T0" fmla="*/ 4 w 4"/>
                <a:gd name="T1" fmla="*/ 0 h 6"/>
                <a:gd name="T2" fmla="*/ 0 w 4"/>
                <a:gd name="T3" fmla="*/ 0 h 6"/>
                <a:gd name="T4" fmla="*/ 0 w 4"/>
                <a:gd name="T5" fmla="*/ 5 h 6"/>
                <a:gd name="T6" fmla="*/ 0 w 4"/>
                <a:gd name="T7" fmla="*/ 6 h 6"/>
                <a:gd name="T8" fmla="*/ 2 w 4"/>
                <a:gd name="T9" fmla="*/ 2 h 6"/>
                <a:gd name="T10" fmla="*/ 4 w 4"/>
                <a:gd name="T1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6">
                  <a:moveTo>
                    <a:pt x="4" y="0"/>
                  </a:moveTo>
                  <a:cubicBezTo>
                    <a:pt x="3" y="0"/>
                    <a:pt x="1" y="0"/>
                    <a:pt x="0" y="0"/>
                  </a:cubicBezTo>
                  <a:cubicBezTo>
                    <a:pt x="0" y="2"/>
                    <a:pt x="0" y="4"/>
                    <a:pt x="0" y="5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0" y="5"/>
                    <a:pt x="1" y="3"/>
                    <a:pt x="2" y="2"/>
                  </a:cubicBezTo>
                  <a:cubicBezTo>
                    <a:pt x="2" y="2"/>
                    <a:pt x="3" y="1"/>
                    <a:pt x="4" y="0"/>
                  </a:cubicBezTo>
                </a:path>
              </a:pathLst>
            </a:custGeom>
            <a:solidFill>
              <a:srgbClr val="FFE9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23" name="Freeform 216"/>
            <p:cNvSpPr>
              <a:spLocks noEditPoints="1"/>
            </p:cNvSpPr>
            <p:nvPr/>
          </p:nvSpPr>
          <p:spPr bwMode="auto">
            <a:xfrm>
              <a:off x="4198756" y="5791200"/>
              <a:ext cx="585788" cy="300038"/>
            </a:xfrm>
            <a:custGeom>
              <a:avLst/>
              <a:gdLst>
                <a:gd name="T0" fmla="*/ 11 w 222"/>
                <a:gd name="T1" fmla="*/ 109 h 114"/>
                <a:gd name="T2" fmla="*/ 9 w 222"/>
                <a:gd name="T3" fmla="*/ 109 h 114"/>
                <a:gd name="T4" fmla="*/ 1 w 222"/>
                <a:gd name="T5" fmla="*/ 109 h 114"/>
                <a:gd name="T6" fmla="*/ 0 w 222"/>
                <a:gd name="T7" fmla="*/ 113 h 114"/>
                <a:gd name="T8" fmla="*/ 0 w 222"/>
                <a:gd name="T9" fmla="*/ 113 h 114"/>
                <a:gd name="T10" fmla="*/ 1 w 222"/>
                <a:gd name="T11" fmla="*/ 113 h 114"/>
                <a:gd name="T12" fmla="*/ 7 w 222"/>
                <a:gd name="T13" fmla="*/ 113 h 114"/>
                <a:gd name="T14" fmla="*/ 10 w 222"/>
                <a:gd name="T15" fmla="*/ 114 h 114"/>
                <a:gd name="T16" fmla="*/ 11 w 222"/>
                <a:gd name="T17" fmla="*/ 109 h 114"/>
                <a:gd name="T18" fmla="*/ 128 w 222"/>
                <a:gd name="T19" fmla="*/ 0 h 114"/>
                <a:gd name="T20" fmla="*/ 127 w 222"/>
                <a:gd name="T21" fmla="*/ 0 h 114"/>
                <a:gd name="T22" fmla="*/ 92 w 222"/>
                <a:gd name="T23" fmla="*/ 5 h 114"/>
                <a:gd name="T24" fmla="*/ 66 w 222"/>
                <a:gd name="T25" fmla="*/ 16 h 114"/>
                <a:gd name="T26" fmla="*/ 38 w 222"/>
                <a:gd name="T27" fmla="*/ 36 h 114"/>
                <a:gd name="T28" fmla="*/ 30 w 222"/>
                <a:gd name="T29" fmla="*/ 45 h 114"/>
                <a:gd name="T30" fmla="*/ 33 w 222"/>
                <a:gd name="T31" fmla="*/ 45 h 114"/>
                <a:gd name="T32" fmla="*/ 40 w 222"/>
                <a:gd name="T33" fmla="*/ 44 h 114"/>
                <a:gd name="T34" fmla="*/ 45 w 222"/>
                <a:gd name="T35" fmla="*/ 43 h 114"/>
                <a:gd name="T36" fmla="*/ 71 w 222"/>
                <a:gd name="T37" fmla="*/ 24 h 114"/>
                <a:gd name="T38" fmla="*/ 115 w 222"/>
                <a:gd name="T39" fmla="*/ 10 h 114"/>
                <a:gd name="T40" fmla="*/ 128 w 222"/>
                <a:gd name="T41" fmla="*/ 10 h 114"/>
                <a:gd name="T42" fmla="*/ 161 w 222"/>
                <a:gd name="T43" fmla="*/ 14 h 114"/>
                <a:gd name="T44" fmla="*/ 201 w 222"/>
                <a:gd name="T45" fmla="*/ 35 h 114"/>
                <a:gd name="T46" fmla="*/ 221 w 222"/>
                <a:gd name="T47" fmla="*/ 55 h 114"/>
                <a:gd name="T48" fmla="*/ 221 w 222"/>
                <a:gd name="T49" fmla="*/ 55 h 114"/>
                <a:gd name="T50" fmla="*/ 222 w 222"/>
                <a:gd name="T51" fmla="*/ 53 h 114"/>
                <a:gd name="T52" fmla="*/ 221 w 222"/>
                <a:gd name="T53" fmla="*/ 42 h 114"/>
                <a:gd name="T54" fmla="*/ 221 w 222"/>
                <a:gd name="T55" fmla="*/ 40 h 114"/>
                <a:gd name="T56" fmla="*/ 209 w 222"/>
                <a:gd name="T57" fmla="*/ 29 h 114"/>
                <a:gd name="T58" fmla="*/ 171 w 222"/>
                <a:gd name="T59" fmla="*/ 7 h 114"/>
                <a:gd name="T60" fmla="*/ 149 w 222"/>
                <a:gd name="T61" fmla="*/ 2 h 114"/>
                <a:gd name="T62" fmla="*/ 128 w 222"/>
                <a:gd name="T63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22" h="114">
                  <a:moveTo>
                    <a:pt x="11" y="109"/>
                  </a:moveTo>
                  <a:cubicBezTo>
                    <a:pt x="10" y="109"/>
                    <a:pt x="10" y="109"/>
                    <a:pt x="9" y="109"/>
                  </a:cubicBezTo>
                  <a:cubicBezTo>
                    <a:pt x="6" y="109"/>
                    <a:pt x="3" y="109"/>
                    <a:pt x="1" y="109"/>
                  </a:cubicBezTo>
                  <a:cubicBezTo>
                    <a:pt x="1" y="110"/>
                    <a:pt x="0" y="111"/>
                    <a:pt x="0" y="113"/>
                  </a:cubicBezTo>
                  <a:cubicBezTo>
                    <a:pt x="0" y="113"/>
                    <a:pt x="0" y="113"/>
                    <a:pt x="0" y="113"/>
                  </a:cubicBezTo>
                  <a:cubicBezTo>
                    <a:pt x="0" y="113"/>
                    <a:pt x="1" y="113"/>
                    <a:pt x="1" y="113"/>
                  </a:cubicBezTo>
                  <a:cubicBezTo>
                    <a:pt x="3" y="113"/>
                    <a:pt x="5" y="113"/>
                    <a:pt x="7" y="113"/>
                  </a:cubicBezTo>
                  <a:cubicBezTo>
                    <a:pt x="8" y="113"/>
                    <a:pt x="10" y="113"/>
                    <a:pt x="10" y="114"/>
                  </a:cubicBezTo>
                  <a:cubicBezTo>
                    <a:pt x="11" y="112"/>
                    <a:pt x="11" y="110"/>
                    <a:pt x="11" y="109"/>
                  </a:cubicBezTo>
                  <a:moveTo>
                    <a:pt x="128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16" y="0"/>
                    <a:pt x="104" y="2"/>
                    <a:pt x="92" y="5"/>
                  </a:cubicBezTo>
                  <a:cubicBezTo>
                    <a:pt x="83" y="7"/>
                    <a:pt x="75" y="11"/>
                    <a:pt x="66" y="16"/>
                  </a:cubicBezTo>
                  <a:cubicBezTo>
                    <a:pt x="56" y="21"/>
                    <a:pt x="46" y="28"/>
                    <a:pt x="38" y="36"/>
                  </a:cubicBezTo>
                  <a:cubicBezTo>
                    <a:pt x="35" y="39"/>
                    <a:pt x="33" y="42"/>
                    <a:pt x="30" y="45"/>
                  </a:cubicBezTo>
                  <a:cubicBezTo>
                    <a:pt x="31" y="45"/>
                    <a:pt x="32" y="45"/>
                    <a:pt x="33" y="45"/>
                  </a:cubicBezTo>
                  <a:cubicBezTo>
                    <a:pt x="35" y="45"/>
                    <a:pt x="37" y="44"/>
                    <a:pt x="40" y="44"/>
                  </a:cubicBezTo>
                  <a:cubicBezTo>
                    <a:pt x="41" y="44"/>
                    <a:pt x="43" y="44"/>
                    <a:pt x="45" y="43"/>
                  </a:cubicBezTo>
                  <a:cubicBezTo>
                    <a:pt x="53" y="36"/>
                    <a:pt x="61" y="29"/>
                    <a:pt x="71" y="24"/>
                  </a:cubicBezTo>
                  <a:cubicBezTo>
                    <a:pt x="85" y="17"/>
                    <a:pt x="99" y="12"/>
                    <a:pt x="115" y="10"/>
                  </a:cubicBezTo>
                  <a:cubicBezTo>
                    <a:pt x="119" y="10"/>
                    <a:pt x="124" y="10"/>
                    <a:pt x="128" y="10"/>
                  </a:cubicBezTo>
                  <a:cubicBezTo>
                    <a:pt x="139" y="10"/>
                    <a:pt x="150" y="11"/>
                    <a:pt x="161" y="14"/>
                  </a:cubicBezTo>
                  <a:cubicBezTo>
                    <a:pt x="176" y="19"/>
                    <a:pt x="189" y="26"/>
                    <a:pt x="201" y="35"/>
                  </a:cubicBezTo>
                  <a:cubicBezTo>
                    <a:pt x="208" y="41"/>
                    <a:pt x="215" y="48"/>
                    <a:pt x="221" y="55"/>
                  </a:cubicBezTo>
                  <a:cubicBezTo>
                    <a:pt x="221" y="55"/>
                    <a:pt x="221" y="55"/>
                    <a:pt x="221" y="55"/>
                  </a:cubicBezTo>
                  <a:cubicBezTo>
                    <a:pt x="221" y="54"/>
                    <a:pt x="222" y="53"/>
                    <a:pt x="222" y="53"/>
                  </a:cubicBezTo>
                  <a:cubicBezTo>
                    <a:pt x="222" y="49"/>
                    <a:pt x="221" y="46"/>
                    <a:pt x="221" y="42"/>
                  </a:cubicBezTo>
                  <a:cubicBezTo>
                    <a:pt x="221" y="41"/>
                    <a:pt x="221" y="41"/>
                    <a:pt x="221" y="40"/>
                  </a:cubicBezTo>
                  <a:cubicBezTo>
                    <a:pt x="217" y="36"/>
                    <a:pt x="213" y="32"/>
                    <a:pt x="209" y="29"/>
                  </a:cubicBezTo>
                  <a:cubicBezTo>
                    <a:pt x="198" y="20"/>
                    <a:pt x="185" y="12"/>
                    <a:pt x="171" y="7"/>
                  </a:cubicBezTo>
                  <a:cubicBezTo>
                    <a:pt x="164" y="5"/>
                    <a:pt x="156" y="3"/>
                    <a:pt x="149" y="2"/>
                  </a:cubicBezTo>
                  <a:cubicBezTo>
                    <a:pt x="142" y="1"/>
                    <a:pt x="135" y="0"/>
                    <a:pt x="128" y="0"/>
                  </a:cubicBezTo>
                </a:path>
              </a:pathLst>
            </a:custGeom>
            <a:solidFill>
              <a:srgbClr val="F8D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24" name="Freeform 217"/>
            <p:cNvSpPr>
              <a:spLocks/>
            </p:cNvSpPr>
            <p:nvPr/>
          </p:nvSpPr>
          <p:spPr bwMode="auto">
            <a:xfrm>
              <a:off x="4781369" y="5895975"/>
              <a:ext cx="7938" cy="34925"/>
            </a:xfrm>
            <a:custGeom>
              <a:avLst/>
              <a:gdLst>
                <a:gd name="T0" fmla="*/ 0 w 3"/>
                <a:gd name="T1" fmla="*/ 0 h 13"/>
                <a:gd name="T2" fmla="*/ 0 w 3"/>
                <a:gd name="T3" fmla="*/ 2 h 13"/>
                <a:gd name="T4" fmla="*/ 1 w 3"/>
                <a:gd name="T5" fmla="*/ 13 h 13"/>
                <a:gd name="T6" fmla="*/ 3 w 3"/>
                <a:gd name="T7" fmla="*/ 6 h 13"/>
                <a:gd name="T8" fmla="*/ 3 w 3"/>
                <a:gd name="T9" fmla="*/ 3 h 13"/>
                <a:gd name="T10" fmla="*/ 0 w 3"/>
                <a:gd name="T11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13">
                  <a:moveTo>
                    <a:pt x="0" y="0"/>
                  </a:moveTo>
                  <a:cubicBezTo>
                    <a:pt x="0" y="1"/>
                    <a:pt x="0" y="1"/>
                    <a:pt x="0" y="2"/>
                  </a:cubicBezTo>
                  <a:cubicBezTo>
                    <a:pt x="0" y="6"/>
                    <a:pt x="1" y="9"/>
                    <a:pt x="1" y="13"/>
                  </a:cubicBezTo>
                  <a:cubicBezTo>
                    <a:pt x="2" y="11"/>
                    <a:pt x="3" y="8"/>
                    <a:pt x="3" y="6"/>
                  </a:cubicBezTo>
                  <a:cubicBezTo>
                    <a:pt x="3" y="5"/>
                    <a:pt x="3" y="4"/>
                    <a:pt x="3" y="3"/>
                  </a:cubicBezTo>
                  <a:cubicBezTo>
                    <a:pt x="2" y="2"/>
                    <a:pt x="1" y="1"/>
                    <a:pt x="0" y="0"/>
                  </a:cubicBezTo>
                </a:path>
              </a:pathLst>
            </a:custGeom>
            <a:solidFill>
              <a:srgbClr val="F5C1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25" name="Freeform 218"/>
            <p:cNvSpPr>
              <a:spLocks noEditPoints="1"/>
            </p:cNvSpPr>
            <p:nvPr/>
          </p:nvSpPr>
          <p:spPr bwMode="auto">
            <a:xfrm>
              <a:off x="4133669" y="5759450"/>
              <a:ext cx="774700" cy="731838"/>
            </a:xfrm>
            <a:custGeom>
              <a:avLst/>
              <a:gdLst>
                <a:gd name="T0" fmla="*/ 272 w 294"/>
                <a:gd name="T1" fmla="*/ 75 h 277"/>
                <a:gd name="T2" fmla="*/ 193 w 294"/>
                <a:gd name="T3" fmla="*/ 10 h 277"/>
                <a:gd name="T4" fmla="*/ 91 w 294"/>
                <a:gd name="T5" fmla="*/ 19 h 277"/>
                <a:gd name="T6" fmla="*/ 22 w 294"/>
                <a:gd name="T7" fmla="*/ 100 h 277"/>
                <a:gd name="T8" fmla="*/ 114 w 294"/>
                <a:gd name="T9" fmla="*/ 271 h 277"/>
                <a:gd name="T10" fmla="*/ 153 w 294"/>
                <a:gd name="T11" fmla="*/ 277 h 277"/>
                <a:gd name="T12" fmla="*/ 218 w 294"/>
                <a:gd name="T13" fmla="*/ 260 h 277"/>
                <a:gd name="T14" fmla="*/ 284 w 294"/>
                <a:gd name="T15" fmla="*/ 179 h 277"/>
                <a:gd name="T16" fmla="*/ 272 w 294"/>
                <a:gd name="T17" fmla="*/ 75 h 277"/>
                <a:gd name="T18" fmla="*/ 281 w 294"/>
                <a:gd name="T19" fmla="*/ 153 h 277"/>
                <a:gd name="T20" fmla="*/ 274 w 294"/>
                <a:gd name="T21" fmla="*/ 183 h 277"/>
                <a:gd name="T22" fmla="*/ 253 w 294"/>
                <a:gd name="T23" fmla="*/ 221 h 277"/>
                <a:gd name="T24" fmla="*/ 230 w 294"/>
                <a:gd name="T25" fmla="*/ 243 h 277"/>
                <a:gd name="T26" fmla="*/ 206 w 294"/>
                <a:gd name="T27" fmla="*/ 258 h 277"/>
                <a:gd name="T28" fmla="*/ 183 w 294"/>
                <a:gd name="T29" fmla="*/ 265 h 277"/>
                <a:gd name="T30" fmla="*/ 163 w 294"/>
                <a:gd name="T31" fmla="*/ 269 h 277"/>
                <a:gd name="T32" fmla="*/ 134 w 294"/>
                <a:gd name="T33" fmla="*/ 268 h 277"/>
                <a:gd name="T34" fmla="*/ 117 w 294"/>
                <a:gd name="T35" fmla="*/ 264 h 277"/>
                <a:gd name="T36" fmla="*/ 114 w 294"/>
                <a:gd name="T37" fmla="*/ 263 h 277"/>
                <a:gd name="T38" fmla="*/ 109 w 294"/>
                <a:gd name="T39" fmla="*/ 261 h 277"/>
                <a:gd name="T40" fmla="*/ 93 w 294"/>
                <a:gd name="T41" fmla="*/ 254 h 277"/>
                <a:gd name="T42" fmla="*/ 62 w 294"/>
                <a:gd name="T43" fmla="*/ 232 h 277"/>
                <a:gd name="T44" fmla="*/ 44 w 294"/>
                <a:gd name="T45" fmla="*/ 209 h 277"/>
                <a:gd name="T46" fmla="*/ 27 w 294"/>
                <a:gd name="T47" fmla="*/ 168 h 277"/>
                <a:gd name="T48" fmla="*/ 25 w 294"/>
                <a:gd name="T49" fmla="*/ 149 h 277"/>
                <a:gd name="T50" fmla="*/ 25 w 294"/>
                <a:gd name="T51" fmla="*/ 125 h 277"/>
                <a:gd name="T52" fmla="*/ 26 w 294"/>
                <a:gd name="T53" fmla="*/ 118 h 277"/>
                <a:gd name="T54" fmla="*/ 27 w 294"/>
                <a:gd name="T55" fmla="*/ 115 h 277"/>
                <a:gd name="T56" fmla="*/ 31 w 294"/>
                <a:gd name="T57" fmla="*/ 100 h 277"/>
                <a:gd name="T58" fmla="*/ 39 w 294"/>
                <a:gd name="T59" fmla="*/ 81 h 277"/>
                <a:gd name="T60" fmla="*/ 63 w 294"/>
                <a:gd name="T61" fmla="*/ 48 h 277"/>
                <a:gd name="T62" fmla="*/ 91 w 294"/>
                <a:gd name="T63" fmla="*/ 28 h 277"/>
                <a:gd name="T64" fmla="*/ 117 w 294"/>
                <a:gd name="T65" fmla="*/ 17 h 277"/>
                <a:gd name="T66" fmla="*/ 152 w 294"/>
                <a:gd name="T67" fmla="*/ 12 h 277"/>
                <a:gd name="T68" fmla="*/ 153 w 294"/>
                <a:gd name="T69" fmla="*/ 12 h 277"/>
                <a:gd name="T70" fmla="*/ 174 w 294"/>
                <a:gd name="T71" fmla="*/ 14 h 277"/>
                <a:gd name="T72" fmla="*/ 196 w 294"/>
                <a:gd name="T73" fmla="*/ 19 h 277"/>
                <a:gd name="T74" fmla="*/ 234 w 294"/>
                <a:gd name="T75" fmla="*/ 41 h 277"/>
                <a:gd name="T76" fmla="*/ 259 w 294"/>
                <a:gd name="T77" fmla="*/ 68 h 277"/>
                <a:gd name="T78" fmla="*/ 265 w 294"/>
                <a:gd name="T79" fmla="*/ 78 h 277"/>
                <a:gd name="T80" fmla="*/ 278 w 294"/>
                <a:gd name="T81" fmla="*/ 109 h 277"/>
                <a:gd name="T82" fmla="*/ 281 w 294"/>
                <a:gd name="T83" fmla="*/ 153 h 2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94" h="277">
                  <a:moveTo>
                    <a:pt x="272" y="75"/>
                  </a:moveTo>
                  <a:cubicBezTo>
                    <a:pt x="255" y="43"/>
                    <a:pt x="228" y="21"/>
                    <a:pt x="193" y="10"/>
                  </a:cubicBezTo>
                  <a:cubicBezTo>
                    <a:pt x="157" y="0"/>
                    <a:pt x="122" y="3"/>
                    <a:pt x="91" y="19"/>
                  </a:cubicBezTo>
                  <a:cubicBezTo>
                    <a:pt x="57" y="36"/>
                    <a:pt x="34" y="63"/>
                    <a:pt x="22" y="100"/>
                  </a:cubicBezTo>
                  <a:cubicBezTo>
                    <a:pt x="0" y="173"/>
                    <a:pt x="42" y="250"/>
                    <a:pt x="114" y="271"/>
                  </a:cubicBezTo>
                  <a:cubicBezTo>
                    <a:pt x="127" y="275"/>
                    <a:pt x="140" y="277"/>
                    <a:pt x="153" y="277"/>
                  </a:cubicBezTo>
                  <a:cubicBezTo>
                    <a:pt x="175" y="277"/>
                    <a:pt x="198" y="271"/>
                    <a:pt x="218" y="260"/>
                  </a:cubicBezTo>
                  <a:cubicBezTo>
                    <a:pt x="250" y="243"/>
                    <a:pt x="274" y="214"/>
                    <a:pt x="284" y="179"/>
                  </a:cubicBezTo>
                  <a:cubicBezTo>
                    <a:pt x="294" y="143"/>
                    <a:pt x="291" y="108"/>
                    <a:pt x="272" y="75"/>
                  </a:cubicBezTo>
                  <a:moveTo>
                    <a:pt x="281" y="153"/>
                  </a:moveTo>
                  <a:cubicBezTo>
                    <a:pt x="280" y="162"/>
                    <a:pt x="278" y="172"/>
                    <a:pt x="274" y="183"/>
                  </a:cubicBezTo>
                  <a:cubicBezTo>
                    <a:pt x="269" y="197"/>
                    <a:pt x="262" y="209"/>
                    <a:pt x="253" y="221"/>
                  </a:cubicBezTo>
                  <a:cubicBezTo>
                    <a:pt x="246" y="230"/>
                    <a:pt x="238" y="237"/>
                    <a:pt x="230" y="243"/>
                  </a:cubicBezTo>
                  <a:cubicBezTo>
                    <a:pt x="222" y="249"/>
                    <a:pt x="214" y="254"/>
                    <a:pt x="206" y="258"/>
                  </a:cubicBezTo>
                  <a:cubicBezTo>
                    <a:pt x="198" y="261"/>
                    <a:pt x="190" y="264"/>
                    <a:pt x="183" y="265"/>
                  </a:cubicBezTo>
                  <a:cubicBezTo>
                    <a:pt x="176" y="267"/>
                    <a:pt x="170" y="268"/>
                    <a:pt x="163" y="269"/>
                  </a:cubicBezTo>
                  <a:cubicBezTo>
                    <a:pt x="153" y="269"/>
                    <a:pt x="143" y="269"/>
                    <a:pt x="134" y="268"/>
                  </a:cubicBezTo>
                  <a:cubicBezTo>
                    <a:pt x="127" y="267"/>
                    <a:pt x="121" y="265"/>
                    <a:pt x="117" y="264"/>
                  </a:cubicBezTo>
                  <a:cubicBezTo>
                    <a:pt x="114" y="263"/>
                    <a:pt x="114" y="263"/>
                    <a:pt x="114" y="263"/>
                  </a:cubicBezTo>
                  <a:cubicBezTo>
                    <a:pt x="112" y="262"/>
                    <a:pt x="111" y="262"/>
                    <a:pt x="109" y="261"/>
                  </a:cubicBezTo>
                  <a:cubicBezTo>
                    <a:pt x="104" y="259"/>
                    <a:pt x="98" y="257"/>
                    <a:pt x="93" y="254"/>
                  </a:cubicBezTo>
                  <a:cubicBezTo>
                    <a:pt x="81" y="248"/>
                    <a:pt x="71" y="240"/>
                    <a:pt x="62" y="232"/>
                  </a:cubicBezTo>
                  <a:cubicBezTo>
                    <a:pt x="55" y="225"/>
                    <a:pt x="49" y="217"/>
                    <a:pt x="44" y="209"/>
                  </a:cubicBezTo>
                  <a:cubicBezTo>
                    <a:pt x="36" y="197"/>
                    <a:pt x="31" y="183"/>
                    <a:pt x="27" y="168"/>
                  </a:cubicBezTo>
                  <a:cubicBezTo>
                    <a:pt x="26" y="162"/>
                    <a:pt x="25" y="156"/>
                    <a:pt x="25" y="149"/>
                  </a:cubicBezTo>
                  <a:cubicBezTo>
                    <a:pt x="24" y="141"/>
                    <a:pt x="24" y="133"/>
                    <a:pt x="25" y="125"/>
                  </a:cubicBezTo>
                  <a:cubicBezTo>
                    <a:pt x="26" y="122"/>
                    <a:pt x="26" y="120"/>
                    <a:pt x="26" y="118"/>
                  </a:cubicBezTo>
                  <a:cubicBezTo>
                    <a:pt x="27" y="115"/>
                    <a:pt x="27" y="115"/>
                    <a:pt x="27" y="115"/>
                  </a:cubicBezTo>
                  <a:cubicBezTo>
                    <a:pt x="28" y="110"/>
                    <a:pt x="29" y="104"/>
                    <a:pt x="31" y="100"/>
                  </a:cubicBezTo>
                  <a:cubicBezTo>
                    <a:pt x="33" y="94"/>
                    <a:pt x="35" y="88"/>
                    <a:pt x="39" y="81"/>
                  </a:cubicBezTo>
                  <a:cubicBezTo>
                    <a:pt x="45" y="69"/>
                    <a:pt x="53" y="58"/>
                    <a:pt x="63" y="48"/>
                  </a:cubicBezTo>
                  <a:cubicBezTo>
                    <a:pt x="71" y="40"/>
                    <a:pt x="81" y="33"/>
                    <a:pt x="91" y="28"/>
                  </a:cubicBezTo>
                  <a:cubicBezTo>
                    <a:pt x="100" y="23"/>
                    <a:pt x="108" y="19"/>
                    <a:pt x="117" y="17"/>
                  </a:cubicBezTo>
                  <a:cubicBezTo>
                    <a:pt x="129" y="14"/>
                    <a:pt x="141" y="12"/>
                    <a:pt x="152" y="12"/>
                  </a:cubicBezTo>
                  <a:cubicBezTo>
                    <a:pt x="153" y="12"/>
                    <a:pt x="153" y="12"/>
                    <a:pt x="153" y="12"/>
                  </a:cubicBezTo>
                  <a:cubicBezTo>
                    <a:pt x="160" y="12"/>
                    <a:pt x="167" y="13"/>
                    <a:pt x="174" y="14"/>
                  </a:cubicBezTo>
                  <a:cubicBezTo>
                    <a:pt x="181" y="15"/>
                    <a:pt x="189" y="17"/>
                    <a:pt x="196" y="19"/>
                  </a:cubicBezTo>
                  <a:cubicBezTo>
                    <a:pt x="210" y="24"/>
                    <a:pt x="223" y="32"/>
                    <a:pt x="234" y="41"/>
                  </a:cubicBezTo>
                  <a:cubicBezTo>
                    <a:pt x="243" y="48"/>
                    <a:pt x="252" y="57"/>
                    <a:pt x="259" y="68"/>
                  </a:cubicBezTo>
                  <a:cubicBezTo>
                    <a:pt x="261" y="71"/>
                    <a:pt x="263" y="75"/>
                    <a:pt x="265" y="78"/>
                  </a:cubicBezTo>
                  <a:cubicBezTo>
                    <a:pt x="271" y="89"/>
                    <a:pt x="275" y="99"/>
                    <a:pt x="278" y="109"/>
                  </a:cubicBezTo>
                  <a:cubicBezTo>
                    <a:pt x="281" y="123"/>
                    <a:pt x="282" y="138"/>
                    <a:pt x="281" y="153"/>
                  </a:cubicBezTo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26" name="Freeform 219"/>
            <p:cNvSpPr>
              <a:spLocks noEditPoints="1"/>
            </p:cNvSpPr>
            <p:nvPr/>
          </p:nvSpPr>
          <p:spPr bwMode="auto">
            <a:xfrm>
              <a:off x="4213044" y="5815013"/>
              <a:ext cx="636588" cy="625475"/>
            </a:xfrm>
            <a:custGeom>
              <a:avLst/>
              <a:gdLst>
                <a:gd name="T0" fmla="*/ 228 w 242"/>
                <a:gd name="T1" fmla="*/ 65 h 237"/>
                <a:gd name="T2" fmla="*/ 196 w 242"/>
                <a:gd name="T3" fmla="*/ 26 h 237"/>
                <a:gd name="T4" fmla="*/ 156 w 242"/>
                <a:gd name="T5" fmla="*/ 5 h 237"/>
                <a:gd name="T6" fmla="*/ 110 w 242"/>
                <a:gd name="T7" fmla="*/ 1 h 237"/>
                <a:gd name="T8" fmla="*/ 66 w 242"/>
                <a:gd name="T9" fmla="*/ 15 h 237"/>
                <a:gd name="T10" fmla="*/ 32 w 242"/>
                <a:gd name="T11" fmla="*/ 43 h 237"/>
                <a:gd name="T12" fmla="*/ 10 w 242"/>
                <a:gd name="T13" fmla="*/ 85 h 237"/>
                <a:gd name="T14" fmla="*/ 19 w 242"/>
                <a:gd name="T15" fmla="*/ 176 h 237"/>
                <a:gd name="T16" fmla="*/ 85 w 242"/>
                <a:gd name="T17" fmla="*/ 231 h 237"/>
                <a:gd name="T18" fmla="*/ 123 w 242"/>
                <a:gd name="T19" fmla="*/ 237 h 237"/>
                <a:gd name="T20" fmla="*/ 138 w 242"/>
                <a:gd name="T21" fmla="*/ 236 h 237"/>
                <a:gd name="T22" fmla="*/ 179 w 242"/>
                <a:gd name="T23" fmla="*/ 222 h 237"/>
                <a:gd name="T24" fmla="*/ 214 w 242"/>
                <a:gd name="T25" fmla="*/ 193 h 237"/>
                <a:gd name="T26" fmla="*/ 236 w 242"/>
                <a:gd name="T27" fmla="*/ 152 h 237"/>
                <a:gd name="T28" fmla="*/ 240 w 242"/>
                <a:gd name="T29" fmla="*/ 103 h 237"/>
                <a:gd name="T30" fmla="*/ 228 w 242"/>
                <a:gd name="T31" fmla="*/ 65 h 237"/>
                <a:gd name="T32" fmla="*/ 232 w 242"/>
                <a:gd name="T33" fmla="*/ 127 h 237"/>
                <a:gd name="T34" fmla="*/ 231 w 242"/>
                <a:gd name="T35" fmla="*/ 140 h 237"/>
                <a:gd name="T36" fmla="*/ 228 w 242"/>
                <a:gd name="T37" fmla="*/ 151 h 237"/>
                <a:gd name="T38" fmla="*/ 216 w 242"/>
                <a:gd name="T39" fmla="*/ 176 h 237"/>
                <a:gd name="T40" fmla="*/ 192 w 242"/>
                <a:gd name="T41" fmla="*/ 204 h 237"/>
                <a:gd name="T42" fmla="*/ 181 w 242"/>
                <a:gd name="T43" fmla="*/ 212 h 237"/>
                <a:gd name="T44" fmla="*/ 178 w 242"/>
                <a:gd name="T45" fmla="*/ 214 h 237"/>
                <a:gd name="T46" fmla="*/ 176 w 242"/>
                <a:gd name="T47" fmla="*/ 215 h 237"/>
                <a:gd name="T48" fmla="*/ 151 w 242"/>
                <a:gd name="T49" fmla="*/ 225 h 237"/>
                <a:gd name="T50" fmla="*/ 119 w 242"/>
                <a:gd name="T51" fmla="*/ 229 h 237"/>
                <a:gd name="T52" fmla="*/ 95 w 242"/>
                <a:gd name="T53" fmla="*/ 225 h 237"/>
                <a:gd name="T54" fmla="*/ 84 w 242"/>
                <a:gd name="T55" fmla="*/ 222 h 237"/>
                <a:gd name="T56" fmla="*/ 64 w 242"/>
                <a:gd name="T57" fmla="*/ 212 h 237"/>
                <a:gd name="T58" fmla="*/ 30 w 242"/>
                <a:gd name="T59" fmla="*/ 178 h 237"/>
                <a:gd name="T60" fmla="*/ 15 w 242"/>
                <a:gd name="T61" fmla="*/ 140 h 237"/>
                <a:gd name="T62" fmla="*/ 14 w 242"/>
                <a:gd name="T63" fmla="*/ 104 h 237"/>
                <a:gd name="T64" fmla="*/ 17 w 242"/>
                <a:gd name="T65" fmla="*/ 88 h 237"/>
                <a:gd name="T66" fmla="*/ 18 w 242"/>
                <a:gd name="T67" fmla="*/ 86 h 237"/>
                <a:gd name="T68" fmla="*/ 38 w 242"/>
                <a:gd name="T69" fmla="*/ 48 h 237"/>
                <a:gd name="T70" fmla="*/ 62 w 242"/>
                <a:gd name="T71" fmla="*/ 27 h 237"/>
                <a:gd name="T72" fmla="*/ 93 w 242"/>
                <a:gd name="T73" fmla="*/ 13 h 237"/>
                <a:gd name="T74" fmla="*/ 122 w 242"/>
                <a:gd name="T75" fmla="*/ 9 h 237"/>
                <a:gd name="T76" fmla="*/ 128 w 242"/>
                <a:gd name="T77" fmla="*/ 9 h 237"/>
                <a:gd name="T78" fmla="*/ 144 w 242"/>
                <a:gd name="T79" fmla="*/ 11 h 237"/>
                <a:gd name="T80" fmla="*/ 154 w 242"/>
                <a:gd name="T81" fmla="*/ 13 h 237"/>
                <a:gd name="T82" fmla="*/ 155 w 242"/>
                <a:gd name="T83" fmla="*/ 14 h 237"/>
                <a:gd name="T84" fmla="*/ 171 w 242"/>
                <a:gd name="T85" fmla="*/ 20 h 237"/>
                <a:gd name="T86" fmla="*/ 196 w 242"/>
                <a:gd name="T87" fmla="*/ 37 h 237"/>
                <a:gd name="T88" fmla="*/ 214 w 242"/>
                <a:gd name="T89" fmla="*/ 58 h 237"/>
                <a:gd name="T90" fmla="*/ 221 w 242"/>
                <a:gd name="T91" fmla="*/ 70 h 237"/>
                <a:gd name="T92" fmla="*/ 230 w 242"/>
                <a:gd name="T93" fmla="*/ 93 h 237"/>
                <a:gd name="T94" fmla="*/ 232 w 242"/>
                <a:gd name="T95" fmla="*/ 127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42" h="237">
                  <a:moveTo>
                    <a:pt x="228" y="65"/>
                  </a:moveTo>
                  <a:cubicBezTo>
                    <a:pt x="220" y="50"/>
                    <a:pt x="209" y="37"/>
                    <a:pt x="196" y="26"/>
                  </a:cubicBezTo>
                  <a:cubicBezTo>
                    <a:pt x="184" y="17"/>
                    <a:pt x="171" y="10"/>
                    <a:pt x="156" y="5"/>
                  </a:cubicBezTo>
                  <a:cubicBezTo>
                    <a:pt x="141" y="1"/>
                    <a:pt x="126" y="0"/>
                    <a:pt x="110" y="1"/>
                  </a:cubicBezTo>
                  <a:cubicBezTo>
                    <a:pt x="94" y="3"/>
                    <a:pt x="80" y="8"/>
                    <a:pt x="66" y="15"/>
                  </a:cubicBezTo>
                  <a:cubicBezTo>
                    <a:pt x="53" y="22"/>
                    <a:pt x="42" y="32"/>
                    <a:pt x="32" y="43"/>
                  </a:cubicBezTo>
                  <a:cubicBezTo>
                    <a:pt x="22" y="55"/>
                    <a:pt x="14" y="69"/>
                    <a:pt x="10" y="85"/>
                  </a:cubicBezTo>
                  <a:cubicBezTo>
                    <a:pt x="0" y="115"/>
                    <a:pt x="4" y="148"/>
                    <a:pt x="19" y="176"/>
                  </a:cubicBezTo>
                  <a:cubicBezTo>
                    <a:pt x="34" y="203"/>
                    <a:pt x="58" y="223"/>
                    <a:pt x="85" y="231"/>
                  </a:cubicBezTo>
                  <a:cubicBezTo>
                    <a:pt x="99" y="235"/>
                    <a:pt x="111" y="237"/>
                    <a:pt x="123" y="237"/>
                  </a:cubicBezTo>
                  <a:cubicBezTo>
                    <a:pt x="128" y="237"/>
                    <a:pt x="133" y="236"/>
                    <a:pt x="138" y="236"/>
                  </a:cubicBezTo>
                  <a:cubicBezTo>
                    <a:pt x="152" y="234"/>
                    <a:pt x="166" y="230"/>
                    <a:pt x="179" y="222"/>
                  </a:cubicBezTo>
                  <a:cubicBezTo>
                    <a:pt x="192" y="215"/>
                    <a:pt x="204" y="205"/>
                    <a:pt x="214" y="193"/>
                  </a:cubicBezTo>
                  <a:cubicBezTo>
                    <a:pt x="224" y="181"/>
                    <a:pt x="232" y="167"/>
                    <a:pt x="236" y="152"/>
                  </a:cubicBezTo>
                  <a:cubicBezTo>
                    <a:pt x="241" y="136"/>
                    <a:pt x="242" y="120"/>
                    <a:pt x="240" y="103"/>
                  </a:cubicBezTo>
                  <a:cubicBezTo>
                    <a:pt x="238" y="90"/>
                    <a:pt x="234" y="77"/>
                    <a:pt x="228" y="65"/>
                  </a:cubicBezTo>
                  <a:moveTo>
                    <a:pt x="232" y="127"/>
                  </a:moveTo>
                  <a:cubicBezTo>
                    <a:pt x="232" y="131"/>
                    <a:pt x="231" y="135"/>
                    <a:pt x="231" y="140"/>
                  </a:cubicBezTo>
                  <a:cubicBezTo>
                    <a:pt x="230" y="144"/>
                    <a:pt x="229" y="148"/>
                    <a:pt x="228" y="151"/>
                  </a:cubicBezTo>
                  <a:cubicBezTo>
                    <a:pt x="225" y="160"/>
                    <a:pt x="222" y="168"/>
                    <a:pt x="216" y="176"/>
                  </a:cubicBezTo>
                  <a:cubicBezTo>
                    <a:pt x="210" y="187"/>
                    <a:pt x="202" y="196"/>
                    <a:pt x="192" y="204"/>
                  </a:cubicBezTo>
                  <a:cubicBezTo>
                    <a:pt x="188" y="207"/>
                    <a:pt x="185" y="210"/>
                    <a:pt x="181" y="212"/>
                  </a:cubicBezTo>
                  <a:cubicBezTo>
                    <a:pt x="180" y="213"/>
                    <a:pt x="179" y="213"/>
                    <a:pt x="178" y="214"/>
                  </a:cubicBezTo>
                  <a:cubicBezTo>
                    <a:pt x="178" y="214"/>
                    <a:pt x="177" y="215"/>
                    <a:pt x="176" y="215"/>
                  </a:cubicBezTo>
                  <a:cubicBezTo>
                    <a:pt x="168" y="219"/>
                    <a:pt x="159" y="223"/>
                    <a:pt x="151" y="225"/>
                  </a:cubicBezTo>
                  <a:cubicBezTo>
                    <a:pt x="140" y="228"/>
                    <a:pt x="129" y="229"/>
                    <a:pt x="119" y="229"/>
                  </a:cubicBezTo>
                  <a:cubicBezTo>
                    <a:pt x="110" y="228"/>
                    <a:pt x="102" y="227"/>
                    <a:pt x="95" y="225"/>
                  </a:cubicBezTo>
                  <a:cubicBezTo>
                    <a:pt x="92" y="224"/>
                    <a:pt x="88" y="223"/>
                    <a:pt x="84" y="222"/>
                  </a:cubicBezTo>
                  <a:cubicBezTo>
                    <a:pt x="78" y="220"/>
                    <a:pt x="71" y="216"/>
                    <a:pt x="64" y="212"/>
                  </a:cubicBezTo>
                  <a:cubicBezTo>
                    <a:pt x="50" y="203"/>
                    <a:pt x="39" y="192"/>
                    <a:pt x="30" y="178"/>
                  </a:cubicBezTo>
                  <a:cubicBezTo>
                    <a:pt x="22" y="166"/>
                    <a:pt x="17" y="153"/>
                    <a:pt x="15" y="140"/>
                  </a:cubicBezTo>
                  <a:cubicBezTo>
                    <a:pt x="13" y="128"/>
                    <a:pt x="12" y="116"/>
                    <a:pt x="14" y="104"/>
                  </a:cubicBezTo>
                  <a:cubicBezTo>
                    <a:pt x="14" y="99"/>
                    <a:pt x="15" y="94"/>
                    <a:pt x="17" y="88"/>
                  </a:cubicBezTo>
                  <a:cubicBezTo>
                    <a:pt x="18" y="86"/>
                    <a:pt x="18" y="86"/>
                    <a:pt x="18" y="86"/>
                  </a:cubicBezTo>
                  <a:cubicBezTo>
                    <a:pt x="22" y="73"/>
                    <a:pt x="28" y="60"/>
                    <a:pt x="38" y="48"/>
                  </a:cubicBezTo>
                  <a:cubicBezTo>
                    <a:pt x="45" y="40"/>
                    <a:pt x="53" y="33"/>
                    <a:pt x="62" y="27"/>
                  </a:cubicBezTo>
                  <a:cubicBezTo>
                    <a:pt x="71" y="21"/>
                    <a:pt x="81" y="16"/>
                    <a:pt x="93" y="13"/>
                  </a:cubicBezTo>
                  <a:cubicBezTo>
                    <a:pt x="102" y="10"/>
                    <a:pt x="112" y="9"/>
                    <a:pt x="122" y="9"/>
                  </a:cubicBezTo>
                  <a:cubicBezTo>
                    <a:pt x="124" y="9"/>
                    <a:pt x="126" y="9"/>
                    <a:pt x="128" y="9"/>
                  </a:cubicBezTo>
                  <a:cubicBezTo>
                    <a:pt x="132" y="9"/>
                    <a:pt x="138" y="10"/>
                    <a:pt x="144" y="11"/>
                  </a:cubicBezTo>
                  <a:cubicBezTo>
                    <a:pt x="147" y="12"/>
                    <a:pt x="151" y="13"/>
                    <a:pt x="154" y="13"/>
                  </a:cubicBezTo>
                  <a:cubicBezTo>
                    <a:pt x="155" y="14"/>
                    <a:pt x="155" y="14"/>
                    <a:pt x="155" y="14"/>
                  </a:cubicBezTo>
                  <a:cubicBezTo>
                    <a:pt x="161" y="15"/>
                    <a:pt x="167" y="18"/>
                    <a:pt x="171" y="20"/>
                  </a:cubicBezTo>
                  <a:cubicBezTo>
                    <a:pt x="180" y="24"/>
                    <a:pt x="189" y="30"/>
                    <a:pt x="196" y="37"/>
                  </a:cubicBezTo>
                  <a:cubicBezTo>
                    <a:pt x="203" y="43"/>
                    <a:pt x="209" y="50"/>
                    <a:pt x="214" y="58"/>
                  </a:cubicBezTo>
                  <a:cubicBezTo>
                    <a:pt x="217" y="62"/>
                    <a:pt x="219" y="66"/>
                    <a:pt x="221" y="70"/>
                  </a:cubicBezTo>
                  <a:cubicBezTo>
                    <a:pt x="225" y="77"/>
                    <a:pt x="228" y="85"/>
                    <a:pt x="230" y="93"/>
                  </a:cubicBezTo>
                  <a:cubicBezTo>
                    <a:pt x="232" y="104"/>
                    <a:pt x="233" y="116"/>
                    <a:pt x="232" y="127"/>
                  </a:cubicBezTo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27" name="Freeform 220"/>
            <p:cNvSpPr>
              <a:spLocks noEditPoints="1"/>
            </p:cNvSpPr>
            <p:nvPr/>
          </p:nvSpPr>
          <p:spPr bwMode="auto">
            <a:xfrm>
              <a:off x="4397194" y="5991225"/>
              <a:ext cx="276225" cy="274638"/>
            </a:xfrm>
            <a:custGeom>
              <a:avLst/>
              <a:gdLst>
                <a:gd name="T0" fmla="*/ 102 w 105"/>
                <a:gd name="T1" fmla="*/ 23 h 104"/>
                <a:gd name="T2" fmla="*/ 99 w 105"/>
                <a:gd name="T3" fmla="*/ 22 h 104"/>
                <a:gd name="T4" fmla="*/ 34 w 105"/>
                <a:gd name="T5" fmla="*/ 3 h 104"/>
                <a:gd name="T6" fmla="*/ 30 w 105"/>
                <a:gd name="T7" fmla="*/ 1 h 104"/>
                <a:gd name="T8" fmla="*/ 28 w 105"/>
                <a:gd name="T9" fmla="*/ 1 h 104"/>
                <a:gd name="T10" fmla="*/ 22 w 105"/>
                <a:gd name="T11" fmla="*/ 4 h 104"/>
                <a:gd name="T12" fmla="*/ 21 w 105"/>
                <a:gd name="T13" fmla="*/ 7 h 104"/>
                <a:gd name="T14" fmla="*/ 21 w 105"/>
                <a:gd name="T15" fmla="*/ 7 h 104"/>
                <a:gd name="T16" fmla="*/ 5 w 105"/>
                <a:gd name="T17" fmla="*/ 63 h 104"/>
                <a:gd name="T18" fmla="*/ 3 w 105"/>
                <a:gd name="T19" fmla="*/ 70 h 104"/>
                <a:gd name="T20" fmla="*/ 1 w 105"/>
                <a:gd name="T21" fmla="*/ 75 h 104"/>
                <a:gd name="T22" fmla="*/ 5 w 105"/>
                <a:gd name="T23" fmla="*/ 83 h 104"/>
                <a:gd name="T24" fmla="*/ 76 w 105"/>
                <a:gd name="T25" fmla="*/ 104 h 104"/>
                <a:gd name="T26" fmla="*/ 78 w 105"/>
                <a:gd name="T27" fmla="*/ 104 h 104"/>
                <a:gd name="T28" fmla="*/ 79 w 105"/>
                <a:gd name="T29" fmla="*/ 104 h 104"/>
                <a:gd name="T30" fmla="*/ 82 w 105"/>
                <a:gd name="T31" fmla="*/ 102 h 104"/>
                <a:gd name="T32" fmla="*/ 83 w 105"/>
                <a:gd name="T33" fmla="*/ 100 h 104"/>
                <a:gd name="T34" fmla="*/ 101 w 105"/>
                <a:gd name="T35" fmla="*/ 40 h 104"/>
                <a:gd name="T36" fmla="*/ 104 w 105"/>
                <a:gd name="T37" fmla="*/ 30 h 104"/>
                <a:gd name="T38" fmla="*/ 104 w 105"/>
                <a:gd name="T39" fmla="*/ 28 h 104"/>
                <a:gd name="T40" fmla="*/ 102 w 105"/>
                <a:gd name="T41" fmla="*/ 23 h 104"/>
                <a:gd name="T42" fmla="*/ 94 w 105"/>
                <a:gd name="T43" fmla="*/ 31 h 104"/>
                <a:gd name="T44" fmla="*/ 93 w 105"/>
                <a:gd name="T45" fmla="*/ 37 h 104"/>
                <a:gd name="T46" fmla="*/ 76 w 105"/>
                <a:gd name="T47" fmla="*/ 92 h 104"/>
                <a:gd name="T48" fmla="*/ 73 w 105"/>
                <a:gd name="T49" fmla="*/ 94 h 104"/>
                <a:gd name="T50" fmla="*/ 12 w 105"/>
                <a:gd name="T51" fmla="*/ 77 h 104"/>
                <a:gd name="T52" fmla="*/ 11 w 105"/>
                <a:gd name="T53" fmla="*/ 73 h 104"/>
                <a:gd name="T54" fmla="*/ 19 w 105"/>
                <a:gd name="T55" fmla="*/ 43 h 104"/>
                <a:gd name="T56" fmla="*/ 28 w 105"/>
                <a:gd name="T57" fmla="*/ 12 h 104"/>
                <a:gd name="T58" fmla="*/ 29 w 105"/>
                <a:gd name="T59" fmla="*/ 10 h 104"/>
                <a:gd name="T60" fmla="*/ 32 w 105"/>
                <a:gd name="T61" fmla="*/ 11 h 104"/>
                <a:gd name="T62" fmla="*/ 92 w 105"/>
                <a:gd name="T63" fmla="*/ 28 h 104"/>
                <a:gd name="T64" fmla="*/ 93 w 105"/>
                <a:gd name="T65" fmla="*/ 29 h 104"/>
                <a:gd name="T66" fmla="*/ 95 w 105"/>
                <a:gd name="T67" fmla="*/ 29 h 104"/>
                <a:gd name="T68" fmla="*/ 94 w 105"/>
                <a:gd name="T69" fmla="*/ 31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05" h="104">
                  <a:moveTo>
                    <a:pt x="102" y="23"/>
                  </a:moveTo>
                  <a:cubicBezTo>
                    <a:pt x="101" y="22"/>
                    <a:pt x="100" y="22"/>
                    <a:pt x="99" y="22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29" y="1"/>
                    <a:pt x="29" y="1"/>
                    <a:pt x="28" y="1"/>
                  </a:cubicBezTo>
                  <a:cubicBezTo>
                    <a:pt x="25" y="0"/>
                    <a:pt x="24" y="1"/>
                    <a:pt x="22" y="4"/>
                  </a:cubicBezTo>
                  <a:cubicBezTo>
                    <a:pt x="22" y="5"/>
                    <a:pt x="22" y="6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16" y="26"/>
                    <a:pt x="10" y="44"/>
                    <a:pt x="5" y="63"/>
                  </a:cubicBezTo>
                  <a:cubicBezTo>
                    <a:pt x="3" y="70"/>
                    <a:pt x="3" y="70"/>
                    <a:pt x="3" y="70"/>
                  </a:cubicBezTo>
                  <a:cubicBezTo>
                    <a:pt x="2" y="72"/>
                    <a:pt x="2" y="74"/>
                    <a:pt x="1" y="75"/>
                  </a:cubicBezTo>
                  <a:cubicBezTo>
                    <a:pt x="0" y="80"/>
                    <a:pt x="1" y="82"/>
                    <a:pt x="5" y="83"/>
                  </a:cubicBezTo>
                  <a:cubicBezTo>
                    <a:pt x="76" y="104"/>
                    <a:pt x="76" y="104"/>
                    <a:pt x="76" y="104"/>
                  </a:cubicBezTo>
                  <a:cubicBezTo>
                    <a:pt x="76" y="104"/>
                    <a:pt x="77" y="104"/>
                    <a:pt x="78" y="104"/>
                  </a:cubicBezTo>
                  <a:cubicBezTo>
                    <a:pt x="79" y="104"/>
                    <a:pt x="79" y="104"/>
                    <a:pt x="79" y="104"/>
                  </a:cubicBezTo>
                  <a:cubicBezTo>
                    <a:pt x="80" y="104"/>
                    <a:pt x="82" y="104"/>
                    <a:pt x="82" y="102"/>
                  </a:cubicBezTo>
                  <a:cubicBezTo>
                    <a:pt x="83" y="101"/>
                    <a:pt x="83" y="100"/>
                    <a:pt x="83" y="100"/>
                  </a:cubicBezTo>
                  <a:cubicBezTo>
                    <a:pt x="101" y="40"/>
                    <a:pt x="101" y="40"/>
                    <a:pt x="101" y="40"/>
                  </a:cubicBezTo>
                  <a:cubicBezTo>
                    <a:pt x="104" y="30"/>
                    <a:pt x="104" y="30"/>
                    <a:pt x="104" y="30"/>
                  </a:cubicBezTo>
                  <a:cubicBezTo>
                    <a:pt x="104" y="29"/>
                    <a:pt x="104" y="29"/>
                    <a:pt x="104" y="28"/>
                  </a:cubicBezTo>
                  <a:cubicBezTo>
                    <a:pt x="105" y="25"/>
                    <a:pt x="104" y="24"/>
                    <a:pt x="102" y="23"/>
                  </a:cubicBezTo>
                  <a:close/>
                  <a:moveTo>
                    <a:pt x="94" y="31"/>
                  </a:moveTo>
                  <a:cubicBezTo>
                    <a:pt x="94" y="33"/>
                    <a:pt x="93" y="35"/>
                    <a:pt x="93" y="37"/>
                  </a:cubicBezTo>
                  <a:cubicBezTo>
                    <a:pt x="76" y="92"/>
                    <a:pt x="76" y="92"/>
                    <a:pt x="76" y="92"/>
                  </a:cubicBezTo>
                  <a:cubicBezTo>
                    <a:pt x="76" y="95"/>
                    <a:pt x="76" y="95"/>
                    <a:pt x="73" y="94"/>
                  </a:cubicBezTo>
                  <a:cubicBezTo>
                    <a:pt x="53" y="89"/>
                    <a:pt x="33" y="83"/>
                    <a:pt x="12" y="77"/>
                  </a:cubicBezTo>
                  <a:cubicBezTo>
                    <a:pt x="10" y="76"/>
                    <a:pt x="10" y="76"/>
                    <a:pt x="11" y="73"/>
                  </a:cubicBezTo>
                  <a:cubicBezTo>
                    <a:pt x="19" y="43"/>
                    <a:pt x="19" y="43"/>
                    <a:pt x="19" y="43"/>
                  </a:cubicBezTo>
                  <a:cubicBezTo>
                    <a:pt x="28" y="12"/>
                    <a:pt x="28" y="12"/>
                    <a:pt x="28" y="12"/>
                  </a:cubicBezTo>
                  <a:cubicBezTo>
                    <a:pt x="29" y="11"/>
                    <a:pt x="29" y="10"/>
                    <a:pt x="29" y="10"/>
                  </a:cubicBezTo>
                  <a:cubicBezTo>
                    <a:pt x="29" y="10"/>
                    <a:pt x="31" y="10"/>
                    <a:pt x="32" y="11"/>
                  </a:cubicBezTo>
                  <a:cubicBezTo>
                    <a:pt x="92" y="28"/>
                    <a:pt x="92" y="28"/>
                    <a:pt x="92" y="28"/>
                  </a:cubicBezTo>
                  <a:cubicBezTo>
                    <a:pt x="93" y="29"/>
                    <a:pt x="93" y="29"/>
                    <a:pt x="93" y="29"/>
                  </a:cubicBezTo>
                  <a:cubicBezTo>
                    <a:pt x="94" y="29"/>
                    <a:pt x="95" y="29"/>
                    <a:pt x="95" y="29"/>
                  </a:cubicBezTo>
                  <a:cubicBezTo>
                    <a:pt x="95" y="30"/>
                    <a:pt x="95" y="31"/>
                    <a:pt x="94" y="31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28" name="Freeform 221"/>
            <p:cNvSpPr>
              <a:spLocks noEditPoints="1"/>
            </p:cNvSpPr>
            <p:nvPr/>
          </p:nvSpPr>
          <p:spPr bwMode="auto">
            <a:xfrm>
              <a:off x="4454344" y="6051550"/>
              <a:ext cx="161925" cy="158750"/>
            </a:xfrm>
            <a:custGeom>
              <a:avLst/>
              <a:gdLst>
                <a:gd name="T0" fmla="*/ 56 w 61"/>
                <a:gd name="T1" fmla="*/ 12 h 60"/>
                <a:gd name="T2" fmla="*/ 25 w 61"/>
                <a:gd name="T3" fmla="*/ 3 h 60"/>
                <a:gd name="T4" fmla="*/ 19 w 61"/>
                <a:gd name="T5" fmla="*/ 1 h 60"/>
                <a:gd name="T6" fmla="*/ 17 w 61"/>
                <a:gd name="T7" fmla="*/ 0 h 60"/>
                <a:gd name="T8" fmla="*/ 13 w 61"/>
                <a:gd name="T9" fmla="*/ 2 h 60"/>
                <a:gd name="T10" fmla="*/ 12 w 61"/>
                <a:gd name="T11" fmla="*/ 5 h 60"/>
                <a:gd name="T12" fmla="*/ 1 w 61"/>
                <a:gd name="T13" fmla="*/ 41 h 60"/>
                <a:gd name="T14" fmla="*/ 1 w 61"/>
                <a:gd name="T15" fmla="*/ 41 h 60"/>
                <a:gd name="T16" fmla="*/ 1 w 61"/>
                <a:gd name="T17" fmla="*/ 43 h 60"/>
                <a:gd name="T18" fmla="*/ 3 w 61"/>
                <a:gd name="T19" fmla="*/ 48 h 60"/>
                <a:gd name="T20" fmla="*/ 6 w 61"/>
                <a:gd name="T21" fmla="*/ 49 h 60"/>
                <a:gd name="T22" fmla="*/ 41 w 61"/>
                <a:gd name="T23" fmla="*/ 59 h 60"/>
                <a:gd name="T24" fmla="*/ 41 w 61"/>
                <a:gd name="T25" fmla="*/ 59 h 60"/>
                <a:gd name="T26" fmla="*/ 43 w 61"/>
                <a:gd name="T27" fmla="*/ 60 h 60"/>
                <a:gd name="T28" fmla="*/ 44 w 61"/>
                <a:gd name="T29" fmla="*/ 60 h 60"/>
                <a:gd name="T30" fmla="*/ 48 w 61"/>
                <a:gd name="T31" fmla="*/ 57 h 60"/>
                <a:gd name="T32" fmla="*/ 49 w 61"/>
                <a:gd name="T33" fmla="*/ 55 h 60"/>
                <a:gd name="T34" fmla="*/ 56 w 61"/>
                <a:gd name="T35" fmla="*/ 31 h 60"/>
                <a:gd name="T36" fmla="*/ 59 w 61"/>
                <a:gd name="T37" fmla="*/ 19 h 60"/>
                <a:gd name="T38" fmla="*/ 56 w 61"/>
                <a:gd name="T39" fmla="*/ 12 h 60"/>
                <a:gd name="T40" fmla="*/ 52 w 61"/>
                <a:gd name="T41" fmla="*/ 21 h 60"/>
                <a:gd name="T42" fmla="*/ 49 w 61"/>
                <a:gd name="T43" fmla="*/ 31 h 60"/>
                <a:gd name="T44" fmla="*/ 43 w 61"/>
                <a:gd name="T45" fmla="*/ 50 h 60"/>
                <a:gd name="T46" fmla="*/ 43 w 61"/>
                <a:gd name="T47" fmla="*/ 51 h 60"/>
                <a:gd name="T48" fmla="*/ 42 w 61"/>
                <a:gd name="T49" fmla="*/ 52 h 60"/>
                <a:gd name="T50" fmla="*/ 41 w 61"/>
                <a:gd name="T51" fmla="*/ 52 h 60"/>
                <a:gd name="T52" fmla="*/ 40 w 61"/>
                <a:gd name="T53" fmla="*/ 52 h 60"/>
                <a:gd name="T54" fmla="*/ 11 w 61"/>
                <a:gd name="T55" fmla="*/ 43 h 60"/>
                <a:gd name="T56" fmla="*/ 10 w 61"/>
                <a:gd name="T57" fmla="*/ 43 h 60"/>
                <a:gd name="T58" fmla="*/ 9 w 61"/>
                <a:gd name="T59" fmla="*/ 42 h 60"/>
                <a:gd name="T60" fmla="*/ 9 w 61"/>
                <a:gd name="T61" fmla="*/ 42 h 60"/>
                <a:gd name="T62" fmla="*/ 9 w 61"/>
                <a:gd name="T63" fmla="*/ 40 h 60"/>
                <a:gd name="T64" fmla="*/ 18 w 61"/>
                <a:gd name="T65" fmla="*/ 11 h 60"/>
                <a:gd name="T66" fmla="*/ 19 w 61"/>
                <a:gd name="T67" fmla="*/ 8 h 60"/>
                <a:gd name="T68" fmla="*/ 22 w 61"/>
                <a:gd name="T69" fmla="*/ 9 h 60"/>
                <a:gd name="T70" fmla="*/ 50 w 61"/>
                <a:gd name="T71" fmla="*/ 17 h 60"/>
                <a:gd name="T72" fmla="*/ 52 w 61"/>
                <a:gd name="T73" fmla="*/ 21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61" h="60">
                  <a:moveTo>
                    <a:pt x="56" y="12"/>
                  </a:moveTo>
                  <a:cubicBezTo>
                    <a:pt x="45" y="9"/>
                    <a:pt x="35" y="6"/>
                    <a:pt x="25" y="3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8" y="1"/>
                    <a:pt x="17" y="0"/>
                    <a:pt x="17" y="0"/>
                  </a:cubicBezTo>
                  <a:cubicBezTo>
                    <a:pt x="15" y="0"/>
                    <a:pt x="13" y="1"/>
                    <a:pt x="13" y="2"/>
                  </a:cubicBezTo>
                  <a:cubicBezTo>
                    <a:pt x="12" y="3"/>
                    <a:pt x="12" y="4"/>
                    <a:pt x="12" y="5"/>
                  </a:cubicBezTo>
                  <a:cubicBezTo>
                    <a:pt x="8" y="17"/>
                    <a:pt x="5" y="29"/>
                    <a:pt x="1" y="41"/>
                  </a:cubicBezTo>
                  <a:cubicBezTo>
                    <a:pt x="1" y="41"/>
                    <a:pt x="1" y="41"/>
                    <a:pt x="1" y="41"/>
                  </a:cubicBezTo>
                  <a:cubicBezTo>
                    <a:pt x="1" y="42"/>
                    <a:pt x="1" y="42"/>
                    <a:pt x="1" y="43"/>
                  </a:cubicBezTo>
                  <a:cubicBezTo>
                    <a:pt x="0" y="46"/>
                    <a:pt x="1" y="47"/>
                    <a:pt x="3" y="48"/>
                  </a:cubicBezTo>
                  <a:cubicBezTo>
                    <a:pt x="4" y="48"/>
                    <a:pt x="5" y="49"/>
                    <a:pt x="6" y="49"/>
                  </a:cubicBezTo>
                  <a:cubicBezTo>
                    <a:pt x="41" y="59"/>
                    <a:pt x="41" y="59"/>
                    <a:pt x="41" y="59"/>
                  </a:cubicBezTo>
                  <a:cubicBezTo>
                    <a:pt x="41" y="59"/>
                    <a:pt x="41" y="59"/>
                    <a:pt x="41" y="59"/>
                  </a:cubicBezTo>
                  <a:cubicBezTo>
                    <a:pt x="42" y="59"/>
                    <a:pt x="42" y="60"/>
                    <a:pt x="43" y="60"/>
                  </a:cubicBezTo>
                  <a:cubicBezTo>
                    <a:pt x="43" y="60"/>
                    <a:pt x="44" y="60"/>
                    <a:pt x="44" y="60"/>
                  </a:cubicBezTo>
                  <a:cubicBezTo>
                    <a:pt x="46" y="60"/>
                    <a:pt x="47" y="59"/>
                    <a:pt x="48" y="57"/>
                  </a:cubicBezTo>
                  <a:cubicBezTo>
                    <a:pt x="48" y="56"/>
                    <a:pt x="49" y="56"/>
                    <a:pt x="49" y="55"/>
                  </a:cubicBezTo>
                  <a:cubicBezTo>
                    <a:pt x="56" y="31"/>
                    <a:pt x="56" y="31"/>
                    <a:pt x="56" y="31"/>
                  </a:cubicBezTo>
                  <a:cubicBezTo>
                    <a:pt x="57" y="27"/>
                    <a:pt x="58" y="23"/>
                    <a:pt x="59" y="19"/>
                  </a:cubicBezTo>
                  <a:cubicBezTo>
                    <a:pt x="61" y="14"/>
                    <a:pt x="60" y="13"/>
                    <a:pt x="56" y="12"/>
                  </a:cubicBezTo>
                  <a:close/>
                  <a:moveTo>
                    <a:pt x="52" y="21"/>
                  </a:moveTo>
                  <a:cubicBezTo>
                    <a:pt x="51" y="24"/>
                    <a:pt x="50" y="27"/>
                    <a:pt x="49" y="31"/>
                  </a:cubicBezTo>
                  <a:cubicBezTo>
                    <a:pt x="43" y="50"/>
                    <a:pt x="43" y="50"/>
                    <a:pt x="43" y="50"/>
                  </a:cubicBezTo>
                  <a:cubicBezTo>
                    <a:pt x="43" y="50"/>
                    <a:pt x="43" y="51"/>
                    <a:pt x="43" y="51"/>
                  </a:cubicBezTo>
                  <a:cubicBezTo>
                    <a:pt x="42" y="52"/>
                    <a:pt x="42" y="52"/>
                    <a:pt x="42" y="52"/>
                  </a:cubicBezTo>
                  <a:cubicBezTo>
                    <a:pt x="42" y="52"/>
                    <a:pt x="42" y="52"/>
                    <a:pt x="41" y="52"/>
                  </a:cubicBezTo>
                  <a:cubicBezTo>
                    <a:pt x="41" y="52"/>
                    <a:pt x="40" y="52"/>
                    <a:pt x="40" y="52"/>
                  </a:cubicBezTo>
                  <a:cubicBezTo>
                    <a:pt x="11" y="43"/>
                    <a:pt x="11" y="43"/>
                    <a:pt x="11" y="43"/>
                  </a:cubicBezTo>
                  <a:cubicBezTo>
                    <a:pt x="10" y="43"/>
                    <a:pt x="10" y="43"/>
                    <a:pt x="10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1"/>
                    <a:pt x="9" y="40"/>
                    <a:pt x="9" y="4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8" y="9"/>
                    <a:pt x="19" y="8"/>
                    <a:pt x="19" y="8"/>
                  </a:cubicBezTo>
                  <a:cubicBezTo>
                    <a:pt x="20" y="8"/>
                    <a:pt x="21" y="9"/>
                    <a:pt x="22" y="9"/>
                  </a:cubicBezTo>
                  <a:cubicBezTo>
                    <a:pt x="31" y="12"/>
                    <a:pt x="40" y="14"/>
                    <a:pt x="50" y="17"/>
                  </a:cubicBezTo>
                  <a:cubicBezTo>
                    <a:pt x="52" y="18"/>
                    <a:pt x="52" y="18"/>
                    <a:pt x="52" y="21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29" name="Freeform 222"/>
            <p:cNvSpPr>
              <a:spLocks noEditPoints="1"/>
            </p:cNvSpPr>
            <p:nvPr/>
          </p:nvSpPr>
          <p:spPr bwMode="auto">
            <a:xfrm>
              <a:off x="3347856" y="4949825"/>
              <a:ext cx="1354138" cy="1892300"/>
            </a:xfrm>
            <a:custGeom>
              <a:avLst/>
              <a:gdLst>
                <a:gd name="T0" fmla="*/ 338 w 514"/>
                <a:gd name="T1" fmla="*/ 450 h 716"/>
                <a:gd name="T2" fmla="*/ 298 w 514"/>
                <a:gd name="T3" fmla="*/ 564 h 716"/>
                <a:gd name="T4" fmla="*/ 267 w 514"/>
                <a:gd name="T5" fmla="*/ 581 h 716"/>
                <a:gd name="T6" fmla="*/ 146 w 514"/>
                <a:gd name="T7" fmla="*/ 474 h 716"/>
                <a:gd name="T8" fmla="*/ 205 w 514"/>
                <a:gd name="T9" fmla="*/ 495 h 716"/>
                <a:gd name="T10" fmla="*/ 257 w 514"/>
                <a:gd name="T11" fmla="*/ 636 h 716"/>
                <a:gd name="T12" fmla="*/ 231 w 514"/>
                <a:gd name="T13" fmla="*/ 644 h 716"/>
                <a:gd name="T14" fmla="*/ 291 w 514"/>
                <a:gd name="T15" fmla="*/ 661 h 716"/>
                <a:gd name="T16" fmla="*/ 315 w 514"/>
                <a:gd name="T17" fmla="*/ 704 h 716"/>
                <a:gd name="T18" fmla="*/ 274 w 514"/>
                <a:gd name="T19" fmla="*/ 682 h 716"/>
                <a:gd name="T20" fmla="*/ 306 w 514"/>
                <a:gd name="T21" fmla="*/ 707 h 716"/>
                <a:gd name="T22" fmla="*/ 231 w 514"/>
                <a:gd name="T23" fmla="*/ 714 h 716"/>
                <a:gd name="T24" fmla="*/ 109 w 514"/>
                <a:gd name="T25" fmla="*/ 687 h 716"/>
                <a:gd name="T26" fmla="*/ 6 w 514"/>
                <a:gd name="T27" fmla="*/ 570 h 716"/>
                <a:gd name="T28" fmla="*/ 27 w 514"/>
                <a:gd name="T29" fmla="*/ 402 h 716"/>
                <a:gd name="T30" fmla="*/ 112 w 514"/>
                <a:gd name="T31" fmla="*/ 310 h 716"/>
                <a:gd name="T32" fmla="*/ 228 w 514"/>
                <a:gd name="T33" fmla="*/ 191 h 716"/>
                <a:gd name="T34" fmla="*/ 202 w 514"/>
                <a:gd name="T35" fmla="*/ 23 h 716"/>
                <a:gd name="T36" fmla="*/ 241 w 514"/>
                <a:gd name="T37" fmla="*/ 1 h 716"/>
                <a:gd name="T38" fmla="*/ 371 w 514"/>
                <a:gd name="T39" fmla="*/ 104 h 716"/>
                <a:gd name="T40" fmla="*/ 475 w 514"/>
                <a:gd name="T41" fmla="*/ 194 h 716"/>
                <a:gd name="T42" fmla="*/ 496 w 514"/>
                <a:gd name="T43" fmla="*/ 231 h 716"/>
                <a:gd name="T44" fmla="*/ 501 w 514"/>
                <a:gd name="T45" fmla="*/ 271 h 716"/>
                <a:gd name="T46" fmla="*/ 454 w 514"/>
                <a:gd name="T47" fmla="*/ 245 h 716"/>
                <a:gd name="T48" fmla="*/ 471 w 514"/>
                <a:gd name="T49" fmla="*/ 276 h 716"/>
                <a:gd name="T50" fmla="*/ 468 w 514"/>
                <a:gd name="T51" fmla="*/ 287 h 716"/>
                <a:gd name="T52" fmla="*/ 357 w 514"/>
                <a:gd name="T53" fmla="*/ 356 h 716"/>
                <a:gd name="T54" fmla="*/ 266 w 514"/>
                <a:gd name="T55" fmla="*/ 339 h 716"/>
                <a:gd name="T56" fmla="*/ 234 w 514"/>
                <a:gd name="T57" fmla="*/ 307 h 716"/>
                <a:gd name="T58" fmla="*/ 335 w 514"/>
                <a:gd name="T59" fmla="*/ 364 h 716"/>
                <a:gd name="T60" fmla="*/ 398 w 514"/>
                <a:gd name="T61" fmla="*/ 368 h 716"/>
                <a:gd name="T62" fmla="*/ 367 w 514"/>
                <a:gd name="T63" fmla="*/ 383 h 716"/>
                <a:gd name="T64" fmla="*/ 398 w 514"/>
                <a:gd name="T65" fmla="*/ 377 h 716"/>
                <a:gd name="T66" fmla="*/ 404 w 514"/>
                <a:gd name="T67" fmla="*/ 396 h 716"/>
                <a:gd name="T68" fmla="*/ 392 w 514"/>
                <a:gd name="T69" fmla="*/ 406 h 716"/>
                <a:gd name="T70" fmla="*/ 376 w 514"/>
                <a:gd name="T71" fmla="*/ 419 h 716"/>
                <a:gd name="T72" fmla="*/ 238 w 514"/>
                <a:gd name="T73" fmla="*/ 406 h 716"/>
                <a:gd name="T74" fmla="*/ 196 w 514"/>
                <a:gd name="T75" fmla="*/ 375 h 716"/>
                <a:gd name="T76" fmla="*/ 314 w 514"/>
                <a:gd name="T77" fmla="*/ 431 h 716"/>
                <a:gd name="T78" fmla="*/ 313 w 514"/>
                <a:gd name="T79" fmla="*/ 276 h 716"/>
                <a:gd name="T80" fmla="*/ 337 w 514"/>
                <a:gd name="T81" fmla="*/ 273 h 716"/>
                <a:gd name="T82" fmla="*/ 391 w 514"/>
                <a:gd name="T83" fmla="*/ 251 h 716"/>
                <a:gd name="T84" fmla="*/ 336 w 514"/>
                <a:gd name="T85" fmla="*/ 301 h 716"/>
                <a:gd name="T86" fmla="*/ 351 w 514"/>
                <a:gd name="T87" fmla="*/ 299 h 716"/>
                <a:gd name="T88" fmla="*/ 387 w 514"/>
                <a:gd name="T89" fmla="*/ 274 h 716"/>
                <a:gd name="T90" fmla="*/ 383 w 514"/>
                <a:gd name="T91" fmla="*/ 214 h 716"/>
                <a:gd name="T92" fmla="*/ 219 w 514"/>
                <a:gd name="T93" fmla="*/ 562 h 716"/>
                <a:gd name="T94" fmla="*/ 213 w 514"/>
                <a:gd name="T95" fmla="*/ 547 h 716"/>
                <a:gd name="T96" fmla="*/ 240 w 514"/>
                <a:gd name="T97" fmla="*/ 574 h 716"/>
                <a:gd name="T98" fmla="*/ 234 w 514"/>
                <a:gd name="T99" fmla="*/ 559 h 716"/>
                <a:gd name="T100" fmla="*/ 219 w 514"/>
                <a:gd name="T101" fmla="*/ 531 h 716"/>
                <a:gd name="T102" fmla="*/ 227 w 514"/>
                <a:gd name="T103" fmla="*/ 543 h 716"/>
                <a:gd name="T104" fmla="*/ 321 w 514"/>
                <a:gd name="T105" fmla="*/ 73 h 716"/>
                <a:gd name="T106" fmla="*/ 343 w 514"/>
                <a:gd name="T107" fmla="*/ 81 h 716"/>
                <a:gd name="T108" fmla="*/ 337 w 514"/>
                <a:gd name="T109" fmla="*/ 69 h 716"/>
                <a:gd name="T110" fmla="*/ 326 w 514"/>
                <a:gd name="T111" fmla="*/ 50 h 716"/>
                <a:gd name="T112" fmla="*/ 326 w 514"/>
                <a:gd name="T113" fmla="*/ 52 h 7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514" h="716">
                  <a:moveTo>
                    <a:pt x="314" y="431"/>
                  </a:moveTo>
                  <a:cubicBezTo>
                    <a:pt x="320" y="431"/>
                    <a:pt x="325" y="431"/>
                    <a:pt x="330" y="431"/>
                  </a:cubicBezTo>
                  <a:cubicBezTo>
                    <a:pt x="335" y="431"/>
                    <a:pt x="336" y="432"/>
                    <a:pt x="337" y="437"/>
                  </a:cubicBezTo>
                  <a:cubicBezTo>
                    <a:pt x="337" y="439"/>
                    <a:pt x="337" y="441"/>
                    <a:pt x="337" y="443"/>
                  </a:cubicBezTo>
                  <a:cubicBezTo>
                    <a:pt x="337" y="446"/>
                    <a:pt x="337" y="448"/>
                    <a:pt x="338" y="450"/>
                  </a:cubicBezTo>
                  <a:cubicBezTo>
                    <a:pt x="339" y="457"/>
                    <a:pt x="339" y="463"/>
                    <a:pt x="338" y="470"/>
                  </a:cubicBezTo>
                  <a:cubicBezTo>
                    <a:pt x="337" y="472"/>
                    <a:pt x="337" y="473"/>
                    <a:pt x="337" y="475"/>
                  </a:cubicBezTo>
                  <a:cubicBezTo>
                    <a:pt x="337" y="481"/>
                    <a:pt x="336" y="487"/>
                    <a:pt x="335" y="493"/>
                  </a:cubicBezTo>
                  <a:cubicBezTo>
                    <a:pt x="331" y="510"/>
                    <a:pt x="326" y="526"/>
                    <a:pt x="316" y="541"/>
                  </a:cubicBezTo>
                  <a:cubicBezTo>
                    <a:pt x="311" y="549"/>
                    <a:pt x="305" y="557"/>
                    <a:pt x="298" y="564"/>
                  </a:cubicBezTo>
                  <a:cubicBezTo>
                    <a:pt x="295" y="567"/>
                    <a:pt x="292" y="570"/>
                    <a:pt x="288" y="573"/>
                  </a:cubicBezTo>
                  <a:cubicBezTo>
                    <a:pt x="284" y="577"/>
                    <a:pt x="279" y="580"/>
                    <a:pt x="274" y="584"/>
                  </a:cubicBezTo>
                  <a:cubicBezTo>
                    <a:pt x="272" y="584"/>
                    <a:pt x="271" y="585"/>
                    <a:pt x="270" y="585"/>
                  </a:cubicBezTo>
                  <a:cubicBezTo>
                    <a:pt x="269" y="585"/>
                    <a:pt x="268" y="585"/>
                    <a:pt x="268" y="584"/>
                  </a:cubicBezTo>
                  <a:cubicBezTo>
                    <a:pt x="267" y="583"/>
                    <a:pt x="267" y="582"/>
                    <a:pt x="267" y="581"/>
                  </a:cubicBezTo>
                  <a:cubicBezTo>
                    <a:pt x="265" y="569"/>
                    <a:pt x="261" y="557"/>
                    <a:pt x="255" y="545"/>
                  </a:cubicBezTo>
                  <a:cubicBezTo>
                    <a:pt x="251" y="535"/>
                    <a:pt x="244" y="527"/>
                    <a:pt x="237" y="518"/>
                  </a:cubicBezTo>
                  <a:cubicBezTo>
                    <a:pt x="229" y="508"/>
                    <a:pt x="219" y="500"/>
                    <a:pt x="209" y="493"/>
                  </a:cubicBezTo>
                  <a:cubicBezTo>
                    <a:pt x="198" y="486"/>
                    <a:pt x="186" y="481"/>
                    <a:pt x="173" y="477"/>
                  </a:cubicBezTo>
                  <a:cubicBezTo>
                    <a:pt x="164" y="475"/>
                    <a:pt x="155" y="474"/>
                    <a:pt x="146" y="474"/>
                  </a:cubicBezTo>
                  <a:cubicBezTo>
                    <a:pt x="145" y="475"/>
                    <a:pt x="145" y="475"/>
                    <a:pt x="145" y="475"/>
                  </a:cubicBezTo>
                  <a:cubicBezTo>
                    <a:pt x="146" y="475"/>
                    <a:pt x="146" y="476"/>
                    <a:pt x="146" y="476"/>
                  </a:cubicBezTo>
                  <a:cubicBezTo>
                    <a:pt x="148" y="476"/>
                    <a:pt x="150" y="477"/>
                    <a:pt x="152" y="477"/>
                  </a:cubicBezTo>
                  <a:cubicBezTo>
                    <a:pt x="156" y="477"/>
                    <a:pt x="159" y="478"/>
                    <a:pt x="163" y="479"/>
                  </a:cubicBezTo>
                  <a:cubicBezTo>
                    <a:pt x="178" y="481"/>
                    <a:pt x="192" y="487"/>
                    <a:pt x="205" y="495"/>
                  </a:cubicBezTo>
                  <a:cubicBezTo>
                    <a:pt x="210" y="499"/>
                    <a:pt x="216" y="503"/>
                    <a:pt x="221" y="507"/>
                  </a:cubicBezTo>
                  <a:cubicBezTo>
                    <a:pt x="231" y="516"/>
                    <a:pt x="240" y="526"/>
                    <a:pt x="247" y="537"/>
                  </a:cubicBezTo>
                  <a:cubicBezTo>
                    <a:pt x="252" y="547"/>
                    <a:pt x="257" y="557"/>
                    <a:pt x="260" y="568"/>
                  </a:cubicBezTo>
                  <a:cubicBezTo>
                    <a:pt x="263" y="579"/>
                    <a:pt x="264" y="590"/>
                    <a:pt x="264" y="602"/>
                  </a:cubicBezTo>
                  <a:cubicBezTo>
                    <a:pt x="264" y="614"/>
                    <a:pt x="261" y="625"/>
                    <a:pt x="257" y="636"/>
                  </a:cubicBezTo>
                  <a:cubicBezTo>
                    <a:pt x="257" y="638"/>
                    <a:pt x="256" y="640"/>
                    <a:pt x="255" y="642"/>
                  </a:cubicBezTo>
                  <a:cubicBezTo>
                    <a:pt x="254" y="644"/>
                    <a:pt x="252" y="645"/>
                    <a:pt x="251" y="645"/>
                  </a:cubicBezTo>
                  <a:cubicBezTo>
                    <a:pt x="248" y="644"/>
                    <a:pt x="244" y="644"/>
                    <a:pt x="241" y="644"/>
                  </a:cubicBezTo>
                  <a:cubicBezTo>
                    <a:pt x="238" y="643"/>
                    <a:pt x="235" y="643"/>
                    <a:pt x="233" y="643"/>
                  </a:cubicBezTo>
                  <a:cubicBezTo>
                    <a:pt x="232" y="643"/>
                    <a:pt x="231" y="643"/>
                    <a:pt x="231" y="644"/>
                  </a:cubicBezTo>
                  <a:cubicBezTo>
                    <a:pt x="231" y="644"/>
                    <a:pt x="231" y="645"/>
                    <a:pt x="230" y="645"/>
                  </a:cubicBezTo>
                  <a:cubicBezTo>
                    <a:pt x="231" y="646"/>
                    <a:pt x="231" y="646"/>
                    <a:pt x="231" y="646"/>
                  </a:cubicBezTo>
                  <a:cubicBezTo>
                    <a:pt x="232" y="647"/>
                    <a:pt x="234" y="647"/>
                    <a:pt x="235" y="647"/>
                  </a:cubicBezTo>
                  <a:cubicBezTo>
                    <a:pt x="246" y="648"/>
                    <a:pt x="256" y="650"/>
                    <a:pt x="267" y="652"/>
                  </a:cubicBezTo>
                  <a:cubicBezTo>
                    <a:pt x="275" y="655"/>
                    <a:pt x="283" y="658"/>
                    <a:pt x="291" y="661"/>
                  </a:cubicBezTo>
                  <a:cubicBezTo>
                    <a:pt x="299" y="663"/>
                    <a:pt x="305" y="667"/>
                    <a:pt x="312" y="671"/>
                  </a:cubicBezTo>
                  <a:cubicBezTo>
                    <a:pt x="316" y="674"/>
                    <a:pt x="319" y="677"/>
                    <a:pt x="322" y="680"/>
                  </a:cubicBezTo>
                  <a:cubicBezTo>
                    <a:pt x="324" y="682"/>
                    <a:pt x="325" y="685"/>
                    <a:pt x="325" y="687"/>
                  </a:cubicBezTo>
                  <a:cubicBezTo>
                    <a:pt x="326" y="689"/>
                    <a:pt x="326" y="691"/>
                    <a:pt x="325" y="692"/>
                  </a:cubicBezTo>
                  <a:cubicBezTo>
                    <a:pt x="324" y="697"/>
                    <a:pt x="320" y="701"/>
                    <a:pt x="315" y="704"/>
                  </a:cubicBezTo>
                  <a:cubicBezTo>
                    <a:pt x="314" y="704"/>
                    <a:pt x="313" y="704"/>
                    <a:pt x="312" y="703"/>
                  </a:cubicBezTo>
                  <a:cubicBezTo>
                    <a:pt x="312" y="702"/>
                    <a:pt x="311" y="701"/>
                    <a:pt x="310" y="701"/>
                  </a:cubicBezTo>
                  <a:cubicBezTo>
                    <a:pt x="304" y="692"/>
                    <a:pt x="295" y="686"/>
                    <a:pt x="285" y="682"/>
                  </a:cubicBezTo>
                  <a:cubicBezTo>
                    <a:pt x="281" y="681"/>
                    <a:pt x="278" y="681"/>
                    <a:pt x="274" y="681"/>
                  </a:cubicBezTo>
                  <a:cubicBezTo>
                    <a:pt x="274" y="682"/>
                    <a:pt x="274" y="682"/>
                    <a:pt x="274" y="682"/>
                  </a:cubicBezTo>
                  <a:cubicBezTo>
                    <a:pt x="274" y="682"/>
                    <a:pt x="275" y="683"/>
                    <a:pt x="276" y="683"/>
                  </a:cubicBezTo>
                  <a:cubicBezTo>
                    <a:pt x="281" y="685"/>
                    <a:pt x="286" y="687"/>
                    <a:pt x="291" y="690"/>
                  </a:cubicBezTo>
                  <a:cubicBezTo>
                    <a:pt x="296" y="694"/>
                    <a:pt x="301" y="699"/>
                    <a:pt x="305" y="704"/>
                  </a:cubicBezTo>
                  <a:cubicBezTo>
                    <a:pt x="306" y="705"/>
                    <a:pt x="306" y="705"/>
                    <a:pt x="306" y="706"/>
                  </a:cubicBezTo>
                  <a:cubicBezTo>
                    <a:pt x="306" y="706"/>
                    <a:pt x="306" y="707"/>
                    <a:pt x="306" y="707"/>
                  </a:cubicBezTo>
                  <a:cubicBezTo>
                    <a:pt x="304" y="708"/>
                    <a:pt x="303" y="709"/>
                    <a:pt x="301" y="710"/>
                  </a:cubicBezTo>
                  <a:cubicBezTo>
                    <a:pt x="292" y="712"/>
                    <a:pt x="283" y="714"/>
                    <a:pt x="273" y="715"/>
                  </a:cubicBezTo>
                  <a:cubicBezTo>
                    <a:pt x="269" y="715"/>
                    <a:pt x="266" y="715"/>
                    <a:pt x="262" y="715"/>
                  </a:cubicBezTo>
                  <a:cubicBezTo>
                    <a:pt x="258" y="716"/>
                    <a:pt x="255" y="716"/>
                    <a:pt x="251" y="716"/>
                  </a:cubicBezTo>
                  <a:cubicBezTo>
                    <a:pt x="245" y="714"/>
                    <a:pt x="238" y="715"/>
                    <a:pt x="231" y="714"/>
                  </a:cubicBezTo>
                  <a:cubicBezTo>
                    <a:pt x="228" y="714"/>
                    <a:pt x="225" y="714"/>
                    <a:pt x="221" y="714"/>
                  </a:cubicBezTo>
                  <a:cubicBezTo>
                    <a:pt x="218" y="714"/>
                    <a:pt x="214" y="713"/>
                    <a:pt x="211" y="713"/>
                  </a:cubicBezTo>
                  <a:cubicBezTo>
                    <a:pt x="209" y="713"/>
                    <a:pt x="207" y="713"/>
                    <a:pt x="205" y="712"/>
                  </a:cubicBezTo>
                  <a:cubicBezTo>
                    <a:pt x="195" y="711"/>
                    <a:pt x="185" y="709"/>
                    <a:pt x="174" y="707"/>
                  </a:cubicBezTo>
                  <a:cubicBezTo>
                    <a:pt x="152" y="702"/>
                    <a:pt x="130" y="696"/>
                    <a:pt x="109" y="687"/>
                  </a:cubicBezTo>
                  <a:cubicBezTo>
                    <a:pt x="95" y="680"/>
                    <a:pt x="82" y="673"/>
                    <a:pt x="70" y="664"/>
                  </a:cubicBezTo>
                  <a:cubicBezTo>
                    <a:pt x="65" y="661"/>
                    <a:pt x="61" y="657"/>
                    <a:pt x="57" y="653"/>
                  </a:cubicBezTo>
                  <a:cubicBezTo>
                    <a:pt x="52" y="648"/>
                    <a:pt x="46" y="642"/>
                    <a:pt x="41" y="636"/>
                  </a:cubicBezTo>
                  <a:cubicBezTo>
                    <a:pt x="30" y="623"/>
                    <a:pt x="21" y="609"/>
                    <a:pt x="14" y="594"/>
                  </a:cubicBezTo>
                  <a:cubicBezTo>
                    <a:pt x="11" y="586"/>
                    <a:pt x="8" y="578"/>
                    <a:pt x="6" y="570"/>
                  </a:cubicBezTo>
                  <a:cubicBezTo>
                    <a:pt x="2" y="554"/>
                    <a:pt x="0" y="539"/>
                    <a:pt x="0" y="523"/>
                  </a:cubicBezTo>
                  <a:cubicBezTo>
                    <a:pt x="0" y="513"/>
                    <a:pt x="0" y="504"/>
                    <a:pt x="1" y="494"/>
                  </a:cubicBezTo>
                  <a:cubicBezTo>
                    <a:pt x="2" y="489"/>
                    <a:pt x="2" y="483"/>
                    <a:pt x="3" y="478"/>
                  </a:cubicBezTo>
                  <a:cubicBezTo>
                    <a:pt x="4" y="468"/>
                    <a:pt x="6" y="459"/>
                    <a:pt x="8" y="450"/>
                  </a:cubicBezTo>
                  <a:cubicBezTo>
                    <a:pt x="12" y="433"/>
                    <a:pt x="19" y="417"/>
                    <a:pt x="27" y="402"/>
                  </a:cubicBezTo>
                  <a:cubicBezTo>
                    <a:pt x="27" y="401"/>
                    <a:pt x="28" y="400"/>
                    <a:pt x="28" y="399"/>
                  </a:cubicBezTo>
                  <a:cubicBezTo>
                    <a:pt x="33" y="391"/>
                    <a:pt x="38" y="384"/>
                    <a:pt x="43" y="377"/>
                  </a:cubicBezTo>
                  <a:cubicBezTo>
                    <a:pt x="50" y="367"/>
                    <a:pt x="58" y="358"/>
                    <a:pt x="66" y="350"/>
                  </a:cubicBezTo>
                  <a:cubicBezTo>
                    <a:pt x="73" y="343"/>
                    <a:pt x="81" y="336"/>
                    <a:pt x="88" y="330"/>
                  </a:cubicBezTo>
                  <a:cubicBezTo>
                    <a:pt x="96" y="323"/>
                    <a:pt x="104" y="317"/>
                    <a:pt x="112" y="310"/>
                  </a:cubicBezTo>
                  <a:cubicBezTo>
                    <a:pt x="129" y="297"/>
                    <a:pt x="146" y="285"/>
                    <a:pt x="164" y="273"/>
                  </a:cubicBezTo>
                  <a:cubicBezTo>
                    <a:pt x="172" y="267"/>
                    <a:pt x="179" y="262"/>
                    <a:pt x="187" y="256"/>
                  </a:cubicBezTo>
                  <a:cubicBezTo>
                    <a:pt x="199" y="246"/>
                    <a:pt x="209" y="234"/>
                    <a:pt x="216" y="221"/>
                  </a:cubicBezTo>
                  <a:cubicBezTo>
                    <a:pt x="219" y="215"/>
                    <a:pt x="222" y="208"/>
                    <a:pt x="222" y="201"/>
                  </a:cubicBezTo>
                  <a:cubicBezTo>
                    <a:pt x="222" y="195"/>
                    <a:pt x="223" y="195"/>
                    <a:pt x="228" y="191"/>
                  </a:cubicBezTo>
                  <a:cubicBezTo>
                    <a:pt x="238" y="186"/>
                    <a:pt x="246" y="179"/>
                    <a:pt x="253" y="171"/>
                  </a:cubicBezTo>
                  <a:cubicBezTo>
                    <a:pt x="264" y="157"/>
                    <a:pt x="269" y="142"/>
                    <a:pt x="270" y="124"/>
                  </a:cubicBezTo>
                  <a:cubicBezTo>
                    <a:pt x="270" y="117"/>
                    <a:pt x="269" y="110"/>
                    <a:pt x="267" y="103"/>
                  </a:cubicBezTo>
                  <a:cubicBezTo>
                    <a:pt x="263" y="86"/>
                    <a:pt x="255" y="70"/>
                    <a:pt x="244" y="57"/>
                  </a:cubicBezTo>
                  <a:cubicBezTo>
                    <a:pt x="232" y="43"/>
                    <a:pt x="218" y="31"/>
                    <a:pt x="202" y="23"/>
                  </a:cubicBezTo>
                  <a:cubicBezTo>
                    <a:pt x="201" y="22"/>
                    <a:pt x="201" y="21"/>
                    <a:pt x="200" y="21"/>
                  </a:cubicBezTo>
                  <a:cubicBezTo>
                    <a:pt x="199" y="20"/>
                    <a:pt x="199" y="19"/>
                    <a:pt x="199" y="19"/>
                  </a:cubicBezTo>
                  <a:cubicBezTo>
                    <a:pt x="200" y="18"/>
                    <a:pt x="201" y="17"/>
                    <a:pt x="202" y="16"/>
                  </a:cubicBezTo>
                  <a:cubicBezTo>
                    <a:pt x="206" y="13"/>
                    <a:pt x="211" y="10"/>
                    <a:pt x="216" y="8"/>
                  </a:cubicBezTo>
                  <a:cubicBezTo>
                    <a:pt x="224" y="5"/>
                    <a:pt x="233" y="3"/>
                    <a:pt x="241" y="1"/>
                  </a:cubicBezTo>
                  <a:cubicBezTo>
                    <a:pt x="248" y="0"/>
                    <a:pt x="255" y="0"/>
                    <a:pt x="262" y="1"/>
                  </a:cubicBezTo>
                  <a:cubicBezTo>
                    <a:pt x="272" y="2"/>
                    <a:pt x="282" y="4"/>
                    <a:pt x="292" y="8"/>
                  </a:cubicBezTo>
                  <a:cubicBezTo>
                    <a:pt x="306" y="13"/>
                    <a:pt x="318" y="21"/>
                    <a:pt x="330" y="31"/>
                  </a:cubicBezTo>
                  <a:cubicBezTo>
                    <a:pt x="339" y="39"/>
                    <a:pt x="348" y="49"/>
                    <a:pt x="354" y="60"/>
                  </a:cubicBezTo>
                  <a:cubicBezTo>
                    <a:pt x="362" y="73"/>
                    <a:pt x="368" y="88"/>
                    <a:pt x="371" y="104"/>
                  </a:cubicBezTo>
                  <a:cubicBezTo>
                    <a:pt x="372" y="113"/>
                    <a:pt x="373" y="112"/>
                    <a:pt x="379" y="116"/>
                  </a:cubicBezTo>
                  <a:cubicBezTo>
                    <a:pt x="381" y="117"/>
                    <a:pt x="383" y="117"/>
                    <a:pt x="385" y="118"/>
                  </a:cubicBezTo>
                  <a:cubicBezTo>
                    <a:pt x="390" y="122"/>
                    <a:pt x="396" y="125"/>
                    <a:pt x="402" y="128"/>
                  </a:cubicBezTo>
                  <a:cubicBezTo>
                    <a:pt x="413" y="135"/>
                    <a:pt x="423" y="144"/>
                    <a:pt x="432" y="153"/>
                  </a:cubicBezTo>
                  <a:cubicBezTo>
                    <a:pt x="447" y="166"/>
                    <a:pt x="460" y="181"/>
                    <a:pt x="475" y="194"/>
                  </a:cubicBezTo>
                  <a:cubicBezTo>
                    <a:pt x="478" y="196"/>
                    <a:pt x="480" y="198"/>
                    <a:pt x="482" y="200"/>
                  </a:cubicBezTo>
                  <a:cubicBezTo>
                    <a:pt x="487" y="204"/>
                    <a:pt x="492" y="207"/>
                    <a:pt x="497" y="211"/>
                  </a:cubicBezTo>
                  <a:cubicBezTo>
                    <a:pt x="498" y="212"/>
                    <a:pt x="499" y="213"/>
                    <a:pt x="499" y="215"/>
                  </a:cubicBezTo>
                  <a:cubicBezTo>
                    <a:pt x="498" y="218"/>
                    <a:pt x="497" y="221"/>
                    <a:pt x="497" y="224"/>
                  </a:cubicBezTo>
                  <a:cubicBezTo>
                    <a:pt x="496" y="227"/>
                    <a:pt x="496" y="229"/>
                    <a:pt x="496" y="231"/>
                  </a:cubicBezTo>
                  <a:cubicBezTo>
                    <a:pt x="497" y="236"/>
                    <a:pt x="498" y="240"/>
                    <a:pt x="501" y="244"/>
                  </a:cubicBezTo>
                  <a:cubicBezTo>
                    <a:pt x="503" y="249"/>
                    <a:pt x="507" y="252"/>
                    <a:pt x="511" y="255"/>
                  </a:cubicBezTo>
                  <a:cubicBezTo>
                    <a:pt x="513" y="257"/>
                    <a:pt x="514" y="259"/>
                    <a:pt x="512" y="261"/>
                  </a:cubicBezTo>
                  <a:cubicBezTo>
                    <a:pt x="511" y="263"/>
                    <a:pt x="509" y="264"/>
                    <a:pt x="508" y="265"/>
                  </a:cubicBezTo>
                  <a:cubicBezTo>
                    <a:pt x="506" y="267"/>
                    <a:pt x="503" y="269"/>
                    <a:pt x="501" y="271"/>
                  </a:cubicBezTo>
                  <a:cubicBezTo>
                    <a:pt x="499" y="273"/>
                    <a:pt x="497" y="274"/>
                    <a:pt x="495" y="276"/>
                  </a:cubicBezTo>
                  <a:cubicBezTo>
                    <a:pt x="493" y="277"/>
                    <a:pt x="491" y="278"/>
                    <a:pt x="488" y="277"/>
                  </a:cubicBezTo>
                  <a:cubicBezTo>
                    <a:pt x="480" y="274"/>
                    <a:pt x="473" y="269"/>
                    <a:pt x="467" y="263"/>
                  </a:cubicBezTo>
                  <a:cubicBezTo>
                    <a:pt x="463" y="259"/>
                    <a:pt x="459" y="254"/>
                    <a:pt x="456" y="248"/>
                  </a:cubicBezTo>
                  <a:cubicBezTo>
                    <a:pt x="456" y="247"/>
                    <a:pt x="455" y="246"/>
                    <a:pt x="454" y="245"/>
                  </a:cubicBezTo>
                  <a:cubicBezTo>
                    <a:pt x="454" y="245"/>
                    <a:pt x="453" y="245"/>
                    <a:pt x="453" y="245"/>
                  </a:cubicBezTo>
                  <a:cubicBezTo>
                    <a:pt x="452" y="246"/>
                    <a:pt x="452" y="246"/>
                    <a:pt x="452" y="246"/>
                  </a:cubicBezTo>
                  <a:cubicBezTo>
                    <a:pt x="452" y="247"/>
                    <a:pt x="452" y="248"/>
                    <a:pt x="452" y="249"/>
                  </a:cubicBezTo>
                  <a:cubicBezTo>
                    <a:pt x="452" y="252"/>
                    <a:pt x="453" y="256"/>
                    <a:pt x="455" y="259"/>
                  </a:cubicBezTo>
                  <a:cubicBezTo>
                    <a:pt x="459" y="266"/>
                    <a:pt x="464" y="272"/>
                    <a:pt x="471" y="276"/>
                  </a:cubicBezTo>
                  <a:cubicBezTo>
                    <a:pt x="473" y="277"/>
                    <a:pt x="476" y="279"/>
                    <a:pt x="478" y="280"/>
                  </a:cubicBezTo>
                  <a:cubicBezTo>
                    <a:pt x="479" y="280"/>
                    <a:pt x="479" y="281"/>
                    <a:pt x="480" y="281"/>
                  </a:cubicBezTo>
                  <a:cubicBezTo>
                    <a:pt x="480" y="281"/>
                    <a:pt x="480" y="282"/>
                    <a:pt x="480" y="282"/>
                  </a:cubicBezTo>
                  <a:cubicBezTo>
                    <a:pt x="480" y="283"/>
                    <a:pt x="480" y="283"/>
                    <a:pt x="479" y="283"/>
                  </a:cubicBezTo>
                  <a:cubicBezTo>
                    <a:pt x="476" y="285"/>
                    <a:pt x="472" y="286"/>
                    <a:pt x="468" y="287"/>
                  </a:cubicBezTo>
                  <a:cubicBezTo>
                    <a:pt x="457" y="290"/>
                    <a:pt x="446" y="290"/>
                    <a:pt x="435" y="292"/>
                  </a:cubicBezTo>
                  <a:cubicBezTo>
                    <a:pt x="427" y="293"/>
                    <a:pt x="418" y="294"/>
                    <a:pt x="409" y="296"/>
                  </a:cubicBezTo>
                  <a:cubicBezTo>
                    <a:pt x="397" y="299"/>
                    <a:pt x="387" y="306"/>
                    <a:pt x="379" y="316"/>
                  </a:cubicBezTo>
                  <a:cubicBezTo>
                    <a:pt x="373" y="324"/>
                    <a:pt x="367" y="333"/>
                    <a:pt x="363" y="343"/>
                  </a:cubicBezTo>
                  <a:cubicBezTo>
                    <a:pt x="361" y="347"/>
                    <a:pt x="359" y="351"/>
                    <a:pt x="357" y="356"/>
                  </a:cubicBezTo>
                  <a:cubicBezTo>
                    <a:pt x="356" y="357"/>
                    <a:pt x="355" y="358"/>
                    <a:pt x="354" y="359"/>
                  </a:cubicBezTo>
                  <a:cubicBezTo>
                    <a:pt x="350" y="359"/>
                    <a:pt x="347" y="360"/>
                    <a:pt x="344" y="360"/>
                  </a:cubicBezTo>
                  <a:cubicBezTo>
                    <a:pt x="336" y="360"/>
                    <a:pt x="327" y="360"/>
                    <a:pt x="319" y="359"/>
                  </a:cubicBezTo>
                  <a:cubicBezTo>
                    <a:pt x="309" y="357"/>
                    <a:pt x="300" y="356"/>
                    <a:pt x="291" y="352"/>
                  </a:cubicBezTo>
                  <a:cubicBezTo>
                    <a:pt x="282" y="349"/>
                    <a:pt x="273" y="345"/>
                    <a:pt x="266" y="339"/>
                  </a:cubicBezTo>
                  <a:cubicBezTo>
                    <a:pt x="259" y="333"/>
                    <a:pt x="252" y="326"/>
                    <a:pt x="246" y="319"/>
                  </a:cubicBezTo>
                  <a:cubicBezTo>
                    <a:pt x="244" y="316"/>
                    <a:pt x="242" y="313"/>
                    <a:pt x="240" y="311"/>
                  </a:cubicBezTo>
                  <a:cubicBezTo>
                    <a:pt x="239" y="309"/>
                    <a:pt x="237" y="307"/>
                    <a:pt x="235" y="306"/>
                  </a:cubicBezTo>
                  <a:cubicBezTo>
                    <a:pt x="235" y="306"/>
                    <a:pt x="235" y="306"/>
                    <a:pt x="235" y="306"/>
                  </a:cubicBezTo>
                  <a:cubicBezTo>
                    <a:pt x="234" y="306"/>
                    <a:pt x="234" y="307"/>
                    <a:pt x="234" y="307"/>
                  </a:cubicBezTo>
                  <a:cubicBezTo>
                    <a:pt x="234" y="308"/>
                    <a:pt x="235" y="309"/>
                    <a:pt x="235" y="310"/>
                  </a:cubicBezTo>
                  <a:cubicBezTo>
                    <a:pt x="241" y="319"/>
                    <a:pt x="248" y="327"/>
                    <a:pt x="256" y="335"/>
                  </a:cubicBezTo>
                  <a:cubicBezTo>
                    <a:pt x="267" y="347"/>
                    <a:pt x="281" y="354"/>
                    <a:pt x="296" y="358"/>
                  </a:cubicBezTo>
                  <a:cubicBezTo>
                    <a:pt x="302" y="360"/>
                    <a:pt x="308" y="361"/>
                    <a:pt x="314" y="362"/>
                  </a:cubicBezTo>
                  <a:cubicBezTo>
                    <a:pt x="321" y="363"/>
                    <a:pt x="328" y="365"/>
                    <a:pt x="335" y="364"/>
                  </a:cubicBezTo>
                  <a:cubicBezTo>
                    <a:pt x="340" y="364"/>
                    <a:pt x="344" y="364"/>
                    <a:pt x="349" y="363"/>
                  </a:cubicBezTo>
                  <a:cubicBezTo>
                    <a:pt x="351" y="363"/>
                    <a:pt x="353" y="363"/>
                    <a:pt x="356" y="363"/>
                  </a:cubicBezTo>
                  <a:cubicBezTo>
                    <a:pt x="358" y="363"/>
                    <a:pt x="360" y="362"/>
                    <a:pt x="363" y="362"/>
                  </a:cubicBezTo>
                  <a:cubicBezTo>
                    <a:pt x="374" y="360"/>
                    <a:pt x="385" y="362"/>
                    <a:pt x="395" y="366"/>
                  </a:cubicBezTo>
                  <a:cubicBezTo>
                    <a:pt x="396" y="367"/>
                    <a:pt x="397" y="367"/>
                    <a:pt x="398" y="368"/>
                  </a:cubicBezTo>
                  <a:cubicBezTo>
                    <a:pt x="398" y="368"/>
                    <a:pt x="398" y="370"/>
                    <a:pt x="398" y="370"/>
                  </a:cubicBezTo>
                  <a:cubicBezTo>
                    <a:pt x="397" y="371"/>
                    <a:pt x="396" y="372"/>
                    <a:pt x="395" y="372"/>
                  </a:cubicBezTo>
                  <a:cubicBezTo>
                    <a:pt x="389" y="375"/>
                    <a:pt x="382" y="378"/>
                    <a:pt x="375" y="380"/>
                  </a:cubicBezTo>
                  <a:cubicBezTo>
                    <a:pt x="373" y="380"/>
                    <a:pt x="371" y="381"/>
                    <a:pt x="369" y="381"/>
                  </a:cubicBezTo>
                  <a:cubicBezTo>
                    <a:pt x="368" y="382"/>
                    <a:pt x="368" y="382"/>
                    <a:pt x="367" y="383"/>
                  </a:cubicBezTo>
                  <a:cubicBezTo>
                    <a:pt x="367" y="384"/>
                    <a:pt x="367" y="384"/>
                    <a:pt x="367" y="384"/>
                  </a:cubicBezTo>
                  <a:cubicBezTo>
                    <a:pt x="367" y="384"/>
                    <a:pt x="368" y="385"/>
                    <a:pt x="368" y="385"/>
                  </a:cubicBezTo>
                  <a:cubicBezTo>
                    <a:pt x="371" y="384"/>
                    <a:pt x="374" y="384"/>
                    <a:pt x="377" y="384"/>
                  </a:cubicBezTo>
                  <a:cubicBezTo>
                    <a:pt x="380" y="383"/>
                    <a:pt x="383" y="383"/>
                    <a:pt x="385" y="382"/>
                  </a:cubicBezTo>
                  <a:cubicBezTo>
                    <a:pt x="390" y="380"/>
                    <a:pt x="394" y="379"/>
                    <a:pt x="398" y="377"/>
                  </a:cubicBezTo>
                  <a:cubicBezTo>
                    <a:pt x="400" y="376"/>
                    <a:pt x="401" y="376"/>
                    <a:pt x="402" y="375"/>
                  </a:cubicBezTo>
                  <a:cubicBezTo>
                    <a:pt x="404" y="374"/>
                    <a:pt x="405" y="375"/>
                    <a:pt x="406" y="376"/>
                  </a:cubicBezTo>
                  <a:cubicBezTo>
                    <a:pt x="408" y="381"/>
                    <a:pt x="409" y="385"/>
                    <a:pt x="408" y="390"/>
                  </a:cubicBezTo>
                  <a:cubicBezTo>
                    <a:pt x="408" y="392"/>
                    <a:pt x="407" y="393"/>
                    <a:pt x="406" y="394"/>
                  </a:cubicBezTo>
                  <a:cubicBezTo>
                    <a:pt x="405" y="395"/>
                    <a:pt x="405" y="395"/>
                    <a:pt x="404" y="396"/>
                  </a:cubicBezTo>
                  <a:cubicBezTo>
                    <a:pt x="395" y="400"/>
                    <a:pt x="386" y="404"/>
                    <a:pt x="375" y="405"/>
                  </a:cubicBezTo>
                  <a:cubicBezTo>
                    <a:pt x="374" y="405"/>
                    <a:pt x="373" y="405"/>
                    <a:pt x="372" y="406"/>
                  </a:cubicBezTo>
                  <a:cubicBezTo>
                    <a:pt x="371" y="406"/>
                    <a:pt x="371" y="406"/>
                    <a:pt x="371" y="407"/>
                  </a:cubicBezTo>
                  <a:cubicBezTo>
                    <a:pt x="371" y="407"/>
                    <a:pt x="371" y="407"/>
                    <a:pt x="371" y="407"/>
                  </a:cubicBezTo>
                  <a:cubicBezTo>
                    <a:pt x="378" y="408"/>
                    <a:pt x="385" y="408"/>
                    <a:pt x="392" y="406"/>
                  </a:cubicBezTo>
                  <a:cubicBezTo>
                    <a:pt x="393" y="406"/>
                    <a:pt x="394" y="406"/>
                    <a:pt x="395" y="406"/>
                  </a:cubicBezTo>
                  <a:cubicBezTo>
                    <a:pt x="395" y="406"/>
                    <a:pt x="396" y="406"/>
                    <a:pt x="396" y="407"/>
                  </a:cubicBezTo>
                  <a:cubicBezTo>
                    <a:pt x="396" y="407"/>
                    <a:pt x="396" y="408"/>
                    <a:pt x="396" y="408"/>
                  </a:cubicBezTo>
                  <a:cubicBezTo>
                    <a:pt x="395" y="409"/>
                    <a:pt x="394" y="410"/>
                    <a:pt x="393" y="411"/>
                  </a:cubicBezTo>
                  <a:cubicBezTo>
                    <a:pt x="387" y="414"/>
                    <a:pt x="382" y="417"/>
                    <a:pt x="376" y="419"/>
                  </a:cubicBezTo>
                  <a:cubicBezTo>
                    <a:pt x="362" y="424"/>
                    <a:pt x="347" y="427"/>
                    <a:pt x="332" y="427"/>
                  </a:cubicBezTo>
                  <a:cubicBezTo>
                    <a:pt x="326" y="427"/>
                    <a:pt x="319" y="427"/>
                    <a:pt x="313" y="427"/>
                  </a:cubicBezTo>
                  <a:cubicBezTo>
                    <a:pt x="310" y="427"/>
                    <a:pt x="307" y="427"/>
                    <a:pt x="304" y="427"/>
                  </a:cubicBezTo>
                  <a:cubicBezTo>
                    <a:pt x="294" y="427"/>
                    <a:pt x="285" y="425"/>
                    <a:pt x="275" y="423"/>
                  </a:cubicBezTo>
                  <a:cubicBezTo>
                    <a:pt x="262" y="419"/>
                    <a:pt x="250" y="414"/>
                    <a:pt x="238" y="406"/>
                  </a:cubicBezTo>
                  <a:cubicBezTo>
                    <a:pt x="226" y="399"/>
                    <a:pt x="216" y="391"/>
                    <a:pt x="206" y="381"/>
                  </a:cubicBezTo>
                  <a:cubicBezTo>
                    <a:pt x="204" y="379"/>
                    <a:pt x="202" y="377"/>
                    <a:pt x="200" y="375"/>
                  </a:cubicBezTo>
                  <a:cubicBezTo>
                    <a:pt x="199" y="374"/>
                    <a:pt x="198" y="374"/>
                    <a:pt x="198" y="373"/>
                  </a:cubicBezTo>
                  <a:cubicBezTo>
                    <a:pt x="197" y="373"/>
                    <a:pt x="197" y="374"/>
                    <a:pt x="196" y="374"/>
                  </a:cubicBezTo>
                  <a:cubicBezTo>
                    <a:pt x="196" y="374"/>
                    <a:pt x="196" y="375"/>
                    <a:pt x="196" y="375"/>
                  </a:cubicBezTo>
                  <a:cubicBezTo>
                    <a:pt x="196" y="376"/>
                    <a:pt x="197" y="377"/>
                    <a:pt x="197" y="378"/>
                  </a:cubicBezTo>
                  <a:cubicBezTo>
                    <a:pt x="205" y="386"/>
                    <a:pt x="213" y="394"/>
                    <a:pt x="221" y="400"/>
                  </a:cubicBezTo>
                  <a:cubicBezTo>
                    <a:pt x="233" y="409"/>
                    <a:pt x="246" y="417"/>
                    <a:pt x="260" y="422"/>
                  </a:cubicBezTo>
                  <a:cubicBezTo>
                    <a:pt x="274" y="428"/>
                    <a:pt x="289" y="431"/>
                    <a:pt x="304" y="431"/>
                  </a:cubicBezTo>
                  <a:cubicBezTo>
                    <a:pt x="307" y="431"/>
                    <a:pt x="311" y="431"/>
                    <a:pt x="314" y="431"/>
                  </a:cubicBezTo>
                  <a:cubicBezTo>
                    <a:pt x="314" y="431"/>
                    <a:pt x="314" y="431"/>
                    <a:pt x="314" y="431"/>
                  </a:cubicBezTo>
                  <a:moveTo>
                    <a:pt x="372" y="253"/>
                  </a:moveTo>
                  <a:cubicBezTo>
                    <a:pt x="360" y="256"/>
                    <a:pt x="349" y="260"/>
                    <a:pt x="337" y="265"/>
                  </a:cubicBezTo>
                  <a:cubicBezTo>
                    <a:pt x="330" y="267"/>
                    <a:pt x="323" y="271"/>
                    <a:pt x="316" y="274"/>
                  </a:cubicBezTo>
                  <a:cubicBezTo>
                    <a:pt x="315" y="274"/>
                    <a:pt x="314" y="275"/>
                    <a:pt x="313" y="276"/>
                  </a:cubicBezTo>
                  <a:cubicBezTo>
                    <a:pt x="312" y="276"/>
                    <a:pt x="312" y="277"/>
                    <a:pt x="311" y="277"/>
                  </a:cubicBezTo>
                  <a:cubicBezTo>
                    <a:pt x="310" y="278"/>
                    <a:pt x="310" y="280"/>
                    <a:pt x="311" y="282"/>
                  </a:cubicBezTo>
                  <a:cubicBezTo>
                    <a:pt x="312" y="283"/>
                    <a:pt x="313" y="283"/>
                    <a:pt x="315" y="283"/>
                  </a:cubicBezTo>
                  <a:cubicBezTo>
                    <a:pt x="316" y="283"/>
                    <a:pt x="317" y="282"/>
                    <a:pt x="318" y="282"/>
                  </a:cubicBezTo>
                  <a:cubicBezTo>
                    <a:pt x="324" y="279"/>
                    <a:pt x="331" y="276"/>
                    <a:pt x="337" y="273"/>
                  </a:cubicBezTo>
                  <a:cubicBezTo>
                    <a:pt x="350" y="267"/>
                    <a:pt x="363" y="262"/>
                    <a:pt x="376" y="257"/>
                  </a:cubicBezTo>
                  <a:cubicBezTo>
                    <a:pt x="379" y="256"/>
                    <a:pt x="383" y="255"/>
                    <a:pt x="386" y="254"/>
                  </a:cubicBezTo>
                  <a:cubicBezTo>
                    <a:pt x="388" y="254"/>
                    <a:pt x="390" y="253"/>
                    <a:pt x="392" y="252"/>
                  </a:cubicBezTo>
                  <a:cubicBezTo>
                    <a:pt x="392" y="252"/>
                    <a:pt x="392" y="252"/>
                    <a:pt x="392" y="252"/>
                  </a:cubicBezTo>
                  <a:cubicBezTo>
                    <a:pt x="392" y="251"/>
                    <a:pt x="392" y="251"/>
                    <a:pt x="391" y="251"/>
                  </a:cubicBezTo>
                  <a:cubicBezTo>
                    <a:pt x="391" y="251"/>
                    <a:pt x="390" y="251"/>
                    <a:pt x="388" y="250"/>
                  </a:cubicBezTo>
                  <a:cubicBezTo>
                    <a:pt x="383" y="251"/>
                    <a:pt x="378" y="252"/>
                    <a:pt x="372" y="253"/>
                  </a:cubicBezTo>
                  <a:moveTo>
                    <a:pt x="387" y="274"/>
                  </a:moveTo>
                  <a:cubicBezTo>
                    <a:pt x="374" y="279"/>
                    <a:pt x="362" y="285"/>
                    <a:pt x="350" y="292"/>
                  </a:cubicBezTo>
                  <a:cubicBezTo>
                    <a:pt x="346" y="295"/>
                    <a:pt x="341" y="298"/>
                    <a:pt x="336" y="301"/>
                  </a:cubicBezTo>
                  <a:cubicBezTo>
                    <a:pt x="335" y="302"/>
                    <a:pt x="333" y="303"/>
                    <a:pt x="332" y="304"/>
                  </a:cubicBezTo>
                  <a:cubicBezTo>
                    <a:pt x="331" y="304"/>
                    <a:pt x="331" y="306"/>
                    <a:pt x="332" y="307"/>
                  </a:cubicBezTo>
                  <a:cubicBezTo>
                    <a:pt x="332" y="308"/>
                    <a:pt x="334" y="309"/>
                    <a:pt x="335" y="308"/>
                  </a:cubicBezTo>
                  <a:cubicBezTo>
                    <a:pt x="336" y="308"/>
                    <a:pt x="337" y="308"/>
                    <a:pt x="337" y="307"/>
                  </a:cubicBezTo>
                  <a:cubicBezTo>
                    <a:pt x="342" y="305"/>
                    <a:pt x="346" y="302"/>
                    <a:pt x="351" y="299"/>
                  </a:cubicBezTo>
                  <a:cubicBezTo>
                    <a:pt x="364" y="291"/>
                    <a:pt x="377" y="283"/>
                    <a:pt x="391" y="276"/>
                  </a:cubicBezTo>
                  <a:cubicBezTo>
                    <a:pt x="395" y="274"/>
                    <a:pt x="400" y="272"/>
                    <a:pt x="405" y="270"/>
                  </a:cubicBezTo>
                  <a:cubicBezTo>
                    <a:pt x="405" y="270"/>
                    <a:pt x="405" y="269"/>
                    <a:pt x="405" y="269"/>
                  </a:cubicBezTo>
                  <a:cubicBezTo>
                    <a:pt x="405" y="269"/>
                    <a:pt x="404" y="268"/>
                    <a:pt x="403" y="268"/>
                  </a:cubicBezTo>
                  <a:cubicBezTo>
                    <a:pt x="398" y="270"/>
                    <a:pt x="393" y="272"/>
                    <a:pt x="387" y="274"/>
                  </a:cubicBezTo>
                  <a:moveTo>
                    <a:pt x="396" y="214"/>
                  </a:moveTo>
                  <a:cubicBezTo>
                    <a:pt x="400" y="211"/>
                    <a:pt x="401" y="206"/>
                    <a:pt x="400" y="200"/>
                  </a:cubicBezTo>
                  <a:cubicBezTo>
                    <a:pt x="398" y="196"/>
                    <a:pt x="395" y="194"/>
                    <a:pt x="390" y="193"/>
                  </a:cubicBezTo>
                  <a:cubicBezTo>
                    <a:pt x="385" y="193"/>
                    <a:pt x="380" y="196"/>
                    <a:pt x="379" y="201"/>
                  </a:cubicBezTo>
                  <a:cubicBezTo>
                    <a:pt x="377" y="205"/>
                    <a:pt x="379" y="211"/>
                    <a:pt x="383" y="214"/>
                  </a:cubicBezTo>
                  <a:cubicBezTo>
                    <a:pt x="385" y="215"/>
                    <a:pt x="387" y="215"/>
                    <a:pt x="389" y="215"/>
                  </a:cubicBezTo>
                  <a:cubicBezTo>
                    <a:pt x="392" y="215"/>
                    <a:pt x="394" y="215"/>
                    <a:pt x="396" y="214"/>
                  </a:cubicBezTo>
                  <a:moveTo>
                    <a:pt x="212" y="549"/>
                  </a:moveTo>
                  <a:cubicBezTo>
                    <a:pt x="214" y="553"/>
                    <a:pt x="216" y="557"/>
                    <a:pt x="218" y="561"/>
                  </a:cubicBezTo>
                  <a:cubicBezTo>
                    <a:pt x="219" y="562"/>
                    <a:pt x="219" y="562"/>
                    <a:pt x="219" y="562"/>
                  </a:cubicBezTo>
                  <a:cubicBezTo>
                    <a:pt x="219" y="562"/>
                    <a:pt x="220" y="562"/>
                    <a:pt x="220" y="562"/>
                  </a:cubicBezTo>
                  <a:cubicBezTo>
                    <a:pt x="221" y="562"/>
                    <a:pt x="221" y="561"/>
                    <a:pt x="221" y="561"/>
                  </a:cubicBezTo>
                  <a:cubicBezTo>
                    <a:pt x="221" y="560"/>
                    <a:pt x="221" y="560"/>
                    <a:pt x="221" y="560"/>
                  </a:cubicBezTo>
                  <a:cubicBezTo>
                    <a:pt x="220" y="556"/>
                    <a:pt x="218" y="552"/>
                    <a:pt x="215" y="548"/>
                  </a:cubicBezTo>
                  <a:cubicBezTo>
                    <a:pt x="214" y="548"/>
                    <a:pt x="213" y="548"/>
                    <a:pt x="213" y="547"/>
                  </a:cubicBezTo>
                  <a:cubicBezTo>
                    <a:pt x="212" y="547"/>
                    <a:pt x="212" y="547"/>
                    <a:pt x="212" y="547"/>
                  </a:cubicBezTo>
                  <a:cubicBezTo>
                    <a:pt x="212" y="548"/>
                    <a:pt x="212" y="548"/>
                    <a:pt x="212" y="548"/>
                  </a:cubicBezTo>
                  <a:cubicBezTo>
                    <a:pt x="212" y="549"/>
                    <a:pt x="212" y="549"/>
                    <a:pt x="212" y="549"/>
                  </a:cubicBezTo>
                  <a:moveTo>
                    <a:pt x="239" y="573"/>
                  </a:moveTo>
                  <a:cubicBezTo>
                    <a:pt x="239" y="574"/>
                    <a:pt x="240" y="574"/>
                    <a:pt x="240" y="574"/>
                  </a:cubicBezTo>
                  <a:cubicBezTo>
                    <a:pt x="240" y="574"/>
                    <a:pt x="241" y="574"/>
                    <a:pt x="241" y="574"/>
                  </a:cubicBezTo>
                  <a:cubicBezTo>
                    <a:pt x="242" y="574"/>
                    <a:pt x="242" y="574"/>
                    <a:pt x="242" y="574"/>
                  </a:cubicBezTo>
                  <a:cubicBezTo>
                    <a:pt x="241" y="568"/>
                    <a:pt x="239" y="563"/>
                    <a:pt x="235" y="558"/>
                  </a:cubicBezTo>
                  <a:cubicBezTo>
                    <a:pt x="235" y="558"/>
                    <a:pt x="234" y="558"/>
                    <a:pt x="234" y="558"/>
                  </a:cubicBezTo>
                  <a:cubicBezTo>
                    <a:pt x="234" y="559"/>
                    <a:pt x="234" y="559"/>
                    <a:pt x="234" y="559"/>
                  </a:cubicBezTo>
                  <a:cubicBezTo>
                    <a:pt x="235" y="564"/>
                    <a:pt x="237" y="568"/>
                    <a:pt x="239" y="573"/>
                  </a:cubicBezTo>
                  <a:moveTo>
                    <a:pt x="227" y="543"/>
                  </a:moveTo>
                  <a:cubicBezTo>
                    <a:pt x="228" y="542"/>
                    <a:pt x="228" y="542"/>
                    <a:pt x="228" y="542"/>
                  </a:cubicBezTo>
                  <a:cubicBezTo>
                    <a:pt x="228" y="542"/>
                    <a:pt x="228" y="542"/>
                    <a:pt x="228" y="542"/>
                  </a:cubicBezTo>
                  <a:cubicBezTo>
                    <a:pt x="225" y="538"/>
                    <a:pt x="223" y="534"/>
                    <a:pt x="219" y="531"/>
                  </a:cubicBezTo>
                  <a:cubicBezTo>
                    <a:pt x="218" y="531"/>
                    <a:pt x="218" y="531"/>
                    <a:pt x="218" y="531"/>
                  </a:cubicBezTo>
                  <a:cubicBezTo>
                    <a:pt x="218" y="531"/>
                    <a:pt x="217" y="532"/>
                    <a:pt x="218" y="532"/>
                  </a:cubicBezTo>
                  <a:cubicBezTo>
                    <a:pt x="220" y="536"/>
                    <a:pt x="223" y="539"/>
                    <a:pt x="225" y="543"/>
                  </a:cubicBezTo>
                  <a:cubicBezTo>
                    <a:pt x="226" y="543"/>
                    <a:pt x="226" y="543"/>
                    <a:pt x="227" y="543"/>
                  </a:cubicBezTo>
                  <a:cubicBezTo>
                    <a:pt x="227" y="543"/>
                    <a:pt x="227" y="543"/>
                    <a:pt x="227" y="543"/>
                  </a:cubicBezTo>
                  <a:moveTo>
                    <a:pt x="323" y="72"/>
                  </a:moveTo>
                  <a:cubicBezTo>
                    <a:pt x="321" y="67"/>
                    <a:pt x="318" y="63"/>
                    <a:pt x="314" y="60"/>
                  </a:cubicBezTo>
                  <a:cubicBezTo>
                    <a:pt x="313" y="60"/>
                    <a:pt x="313" y="60"/>
                    <a:pt x="313" y="60"/>
                  </a:cubicBezTo>
                  <a:cubicBezTo>
                    <a:pt x="313" y="61"/>
                    <a:pt x="313" y="62"/>
                    <a:pt x="313" y="62"/>
                  </a:cubicBezTo>
                  <a:cubicBezTo>
                    <a:pt x="315" y="65"/>
                    <a:pt x="318" y="69"/>
                    <a:pt x="321" y="73"/>
                  </a:cubicBezTo>
                  <a:cubicBezTo>
                    <a:pt x="321" y="73"/>
                    <a:pt x="322" y="73"/>
                    <a:pt x="322" y="73"/>
                  </a:cubicBezTo>
                  <a:cubicBezTo>
                    <a:pt x="323" y="73"/>
                    <a:pt x="323" y="72"/>
                    <a:pt x="323" y="72"/>
                  </a:cubicBezTo>
                  <a:moveTo>
                    <a:pt x="336" y="70"/>
                  </a:moveTo>
                  <a:cubicBezTo>
                    <a:pt x="338" y="73"/>
                    <a:pt x="340" y="77"/>
                    <a:pt x="341" y="80"/>
                  </a:cubicBezTo>
                  <a:cubicBezTo>
                    <a:pt x="342" y="81"/>
                    <a:pt x="342" y="81"/>
                    <a:pt x="343" y="81"/>
                  </a:cubicBezTo>
                  <a:cubicBezTo>
                    <a:pt x="343" y="81"/>
                    <a:pt x="343" y="81"/>
                    <a:pt x="343" y="81"/>
                  </a:cubicBezTo>
                  <a:cubicBezTo>
                    <a:pt x="344" y="80"/>
                    <a:pt x="344" y="80"/>
                    <a:pt x="344" y="80"/>
                  </a:cubicBezTo>
                  <a:cubicBezTo>
                    <a:pt x="344" y="79"/>
                    <a:pt x="344" y="79"/>
                    <a:pt x="343" y="78"/>
                  </a:cubicBezTo>
                  <a:cubicBezTo>
                    <a:pt x="342" y="75"/>
                    <a:pt x="340" y="71"/>
                    <a:pt x="338" y="69"/>
                  </a:cubicBezTo>
                  <a:cubicBezTo>
                    <a:pt x="337" y="69"/>
                    <a:pt x="337" y="69"/>
                    <a:pt x="337" y="69"/>
                  </a:cubicBezTo>
                  <a:cubicBezTo>
                    <a:pt x="336" y="69"/>
                    <a:pt x="336" y="69"/>
                    <a:pt x="336" y="69"/>
                  </a:cubicBezTo>
                  <a:cubicBezTo>
                    <a:pt x="336" y="70"/>
                    <a:pt x="336" y="70"/>
                    <a:pt x="336" y="70"/>
                  </a:cubicBezTo>
                  <a:moveTo>
                    <a:pt x="326" y="52"/>
                  </a:moveTo>
                  <a:cubicBezTo>
                    <a:pt x="326" y="51"/>
                    <a:pt x="326" y="51"/>
                    <a:pt x="326" y="51"/>
                  </a:cubicBezTo>
                  <a:cubicBezTo>
                    <a:pt x="326" y="51"/>
                    <a:pt x="326" y="50"/>
                    <a:pt x="326" y="50"/>
                  </a:cubicBezTo>
                  <a:cubicBezTo>
                    <a:pt x="323" y="48"/>
                    <a:pt x="321" y="45"/>
                    <a:pt x="319" y="43"/>
                  </a:cubicBezTo>
                  <a:cubicBezTo>
                    <a:pt x="318" y="42"/>
                    <a:pt x="316" y="41"/>
                    <a:pt x="316" y="42"/>
                  </a:cubicBezTo>
                  <a:cubicBezTo>
                    <a:pt x="315" y="43"/>
                    <a:pt x="316" y="44"/>
                    <a:pt x="317" y="45"/>
                  </a:cubicBezTo>
                  <a:cubicBezTo>
                    <a:pt x="319" y="47"/>
                    <a:pt x="322" y="50"/>
                    <a:pt x="324" y="52"/>
                  </a:cubicBezTo>
                  <a:cubicBezTo>
                    <a:pt x="324" y="52"/>
                    <a:pt x="325" y="52"/>
                    <a:pt x="326" y="52"/>
                  </a:cubicBezTo>
                  <a:cubicBezTo>
                    <a:pt x="326" y="52"/>
                    <a:pt x="326" y="52"/>
                    <a:pt x="326" y="52"/>
                  </a:cubicBezTo>
                </a:path>
              </a:pathLst>
            </a:custGeom>
            <a:solidFill>
              <a:srgbClr val="E3D8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30" name="Freeform 223"/>
            <p:cNvSpPr>
              <a:spLocks noEditPoints="1"/>
            </p:cNvSpPr>
            <p:nvPr/>
          </p:nvSpPr>
          <p:spPr bwMode="auto">
            <a:xfrm>
              <a:off x="4198756" y="4918075"/>
              <a:ext cx="377825" cy="409575"/>
            </a:xfrm>
            <a:custGeom>
              <a:avLst/>
              <a:gdLst>
                <a:gd name="T0" fmla="*/ 141 w 143"/>
                <a:gd name="T1" fmla="*/ 96 h 155"/>
                <a:gd name="T2" fmla="*/ 126 w 143"/>
                <a:gd name="T3" fmla="*/ 133 h 155"/>
                <a:gd name="T4" fmla="*/ 108 w 143"/>
                <a:gd name="T5" fmla="*/ 154 h 155"/>
                <a:gd name="T6" fmla="*/ 107 w 143"/>
                <a:gd name="T7" fmla="*/ 154 h 155"/>
                <a:gd name="T8" fmla="*/ 103 w 143"/>
                <a:gd name="T9" fmla="*/ 154 h 155"/>
                <a:gd name="T10" fmla="*/ 102 w 143"/>
                <a:gd name="T11" fmla="*/ 152 h 155"/>
                <a:gd name="T12" fmla="*/ 85 w 143"/>
                <a:gd name="T13" fmla="*/ 140 h 155"/>
                <a:gd name="T14" fmla="*/ 57 w 143"/>
                <a:gd name="T15" fmla="*/ 125 h 155"/>
                <a:gd name="T16" fmla="*/ 54 w 143"/>
                <a:gd name="T17" fmla="*/ 123 h 155"/>
                <a:gd name="T18" fmla="*/ 52 w 143"/>
                <a:gd name="T19" fmla="*/ 121 h 155"/>
                <a:gd name="T20" fmla="*/ 52 w 143"/>
                <a:gd name="T21" fmla="*/ 117 h 155"/>
                <a:gd name="T22" fmla="*/ 42 w 143"/>
                <a:gd name="T23" fmla="*/ 85 h 155"/>
                <a:gd name="T24" fmla="*/ 3 w 143"/>
                <a:gd name="T25" fmla="*/ 34 h 155"/>
                <a:gd name="T26" fmla="*/ 1 w 143"/>
                <a:gd name="T27" fmla="*/ 32 h 155"/>
                <a:gd name="T28" fmla="*/ 0 w 143"/>
                <a:gd name="T29" fmla="*/ 29 h 155"/>
                <a:gd name="T30" fmla="*/ 2 w 143"/>
                <a:gd name="T31" fmla="*/ 26 h 155"/>
                <a:gd name="T32" fmla="*/ 15 w 143"/>
                <a:gd name="T33" fmla="*/ 16 h 155"/>
                <a:gd name="T34" fmla="*/ 63 w 143"/>
                <a:gd name="T35" fmla="*/ 0 h 155"/>
                <a:gd name="T36" fmla="*/ 65 w 143"/>
                <a:gd name="T37" fmla="*/ 0 h 155"/>
                <a:gd name="T38" fmla="*/ 78 w 143"/>
                <a:gd name="T39" fmla="*/ 2 h 155"/>
                <a:gd name="T40" fmla="*/ 124 w 143"/>
                <a:gd name="T41" fmla="*/ 28 h 155"/>
                <a:gd name="T42" fmla="*/ 143 w 143"/>
                <a:gd name="T43" fmla="*/ 81 h 155"/>
                <a:gd name="T44" fmla="*/ 141 w 143"/>
                <a:gd name="T45" fmla="*/ 96 h 155"/>
                <a:gd name="T46" fmla="*/ 120 w 143"/>
                <a:gd name="T47" fmla="*/ 108 h 155"/>
                <a:gd name="T48" fmla="*/ 121 w 143"/>
                <a:gd name="T49" fmla="*/ 108 h 155"/>
                <a:gd name="T50" fmla="*/ 121 w 143"/>
                <a:gd name="T51" fmla="*/ 108 h 155"/>
                <a:gd name="T52" fmla="*/ 125 w 143"/>
                <a:gd name="T53" fmla="*/ 99 h 155"/>
                <a:gd name="T54" fmla="*/ 124 w 143"/>
                <a:gd name="T55" fmla="*/ 97 h 155"/>
                <a:gd name="T56" fmla="*/ 124 w 143"/>
                <a:gd name="T57" fmla="*/ 97 h 155"/>
                <a:gd name="T58" fmla="*/ 123 w 143"/>
                <a:gd name="T59" fmla="*/ 97 h 155"/>
                <a:gd name="T60" fmla="*/ 119 w 143"/>
                <a:gd name="T61" fmla="*/ 107 h 155"/>
                <a:gd name="T62" fmla="*/ 119 w 143"/>
                <a:gd name="T63" fmla="*/ 108 h 155"/>
                <a:gd name="T64" fmla="*/ 120 w 143"/>
                <a:gd name="T65" fmla="*/ 108 h 155"/>
                <a:gd name="T66" fmla="*/ 115 w 143"/>
                <a:gd name="T67" fmla="*/ 79 h 155"/>
                <a:gd name="T68" fmla="*/ 114 w 143"/>
                <a:gd name="T69" fmla="*/ 78 h 155"/>
                <a:gd name="T70" fmla="*/ 113 w 143"/>
                <a:gd name="T71" fmla="*/ 79 h 155"/>
                <a:gd name="T72" fmla="*/ 113 w 143"/>
                <a:gd name="T73" fmla="*/ 79 h 155"/>
                <a:gd name="T74" fmla="*/ 113 w 143"/>
                <a:gd name="T75" fmla="*/ 90 h 155"/>
                <a:gd name="T76" fmla="*/ 114 w 143"/>
                <a:gd name="T77" fmla="*/ 91 h 155"/>
                <a:gd name="T78" fmla="*/ 115 w 143"/>
                <a:gd name="T79" fmla="*/ 90 h 155"/>
                <a:gd name="T80" fmla="*/ 115 w 143"/>
                <a:gd name="T81" fmla="*/ 85 h 155"/>
                <a:gd name="T82" fmla="*/ 115 w 143"/>
                <a:gd name="T83" fmla="*/ 79 h 155"/>
                <a:gd name="T84" fmla="*/ 125 w 143"/>
                <a:gd name="T85" fmla="*/ 80 h 155"/>
                <a:gd name="T86" fmla="*/ 126 w 143"/>
                <a:gd name="T87" fmla="*/ 81 h 155"/>
                <a:gd name="T88" fmla="*/ 127 w 143"/>
                <a:gd name="T89" fmla="*/ 80 h 155"/>
                <a:gd name="T90" fmla="*/ 128 w 143"/>
                <a:gd name="T91" fmla="*/ 71 h 155"/>
                <a:gd name="T92" fmla="*/ 126 w 143"/>
                <a:gd name="T93" fmla="*/ 70 h 155"/>
                <a:gd name="T94" fmla="*/ 126 w 143"/>
                <a:gd name="T95" fmla="*/ 71 h 155"/>
                <a:gd name="T96" fmla="*/ 125 w 143"/>
                <a:gd name="T97" fmla="*/ 76 h 155"/>
                <a:gd name="T98" fmla="*/ 125 w 143"/>
                <a:gd name="T99" fmla="*/ 80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43" h="155">
                  <a:moveTo>
                    <a:pt x="141" y="96"/>
                  </a:moveTo>
                  <a:cubicBezTo>
                    <a:pt x="139" y="110"/>
                    <a:pt x="134" y="122"/>
                    <a:pt x="126" y="133"/>
                  </a:cubicBezTo>
                  <a:cubicBezTo>
                    <a:pt x="121" y="141"/>
                    <a:pt x="114" y="147"/>
                    <a:pt x="108" y="154"/>
                  </a:cubicBezTo>
                  <a:cubicBezTo>
                    <a:pt x="107" y="154"/>
                    <a:pt x="107" y="154"/>
                    <a:pt x="107" y="154"/>
                  </a:cubicBezTo>
                  <a:cubicBezTo>
                    <a:pt x="106" y="155"/>
                    <a:pt x="105" y="155"/>
                    <a:pt x="103" y="154"/>
                  </a:cubicBezTo>
                  <a:cubicBezTo>
                    <a:pt x="103" y="153"/>
                    <a:pt x="102" y="153"/>
                    <a:pt x="102" y="152"/>
                  </a:cubicBezTo>
                  <a:cubicBezTo>
                    <a:pt x="96" y="148"/>
                    <a:pt x="91" y="143"/>
                    <a:pt x="85" y="140"/>
                  </a:cubicBezTo>
                  <a:cubicBezTo>
                    <a:pt x="76" y="134"/>
                    <a:pt x="67" y="129"/>
                    <a:pt x="57" y="125"/>
                  </a:cubicBezTo>
                  <a:cubicBezTo>
                    <a:pt x="56" y="124"/>
                    <a:pt x="55" y="124"/>
                    <a:pt x="54" y="123"/>
                  </a:cubicBezTo>
                  <a:cubicBezTo>
                    <a:pt x="53" y="122"/>
                    <a:pt x="52" y="121"/>
                    <a:pt x="52" y="121"/>
                  </a:cubicBezTo>
                  <a:cubicBezTo>
                    <a:pt x="52" y="120"/>
                    <a:pt x="52" y="118"/>
                    <a:pt x="52" y="117"/>
                  </a:cubicBezTo>
                  <a:cubicBezTo>
                    <a:pt x="50" y="106"/>
                    <a:pt x="47" y="95"/>
                    <a:pt x="42" y="85"/>
                  </a:cubicBezTo>
                  <a:cubicBezTo>
                    <a:pt x="34" y="65"/>
                    <a:pt x="20" y="48"/>
                    <a:pt x="3" y="34"/>
                  </a:cubicBezTo>
                  <a:cubicBezTo>
                    <a:pt x="2" y="34"/>
                    <a:pt x="2" y="33"/>
                    <a:pt x="1" y="32"/>
                  </a:cubicBezTo>
                  <a:cubicBezTo>
                    <a:pt x="0" y="31"/>
                    <a:pt x="0" y="30"/>
                    <a:pt x="0" y="29"/>
                  </a:cubicBezTo>
                  <a:cubicBezTo>
                    <a:pt x="1" y="28"/>
                    <a:pt x="2" y="27"/>
                    <a:pt x="2" y="26"/>
                  </a:cubicBezTo>
                  <a:cubicBezTo>
                    <a:pt x="6" y="22"/>
                    <a:pt x="11" y="19"/>
                    <a:pt x="15" y="16"/>
                  </a:cubicBezTo>
                  <a:cubicBezTo>
                    <a:pt x="30" y="6"/>
                    <a:pt x="46" y="1"/>
                    <a:pt x="63" y="0"/>
                  </a:cubicBezTo>
                  <a:cubicBezTo>
                    <a:pt x="64" y="0"/>
                    <a:pt x="65" y="0"/>
                    <a:pt x="65" y="0"/>
                  </a:cubicBezTo>
                  <a:cubicBezTo>
                    <a:pt x="70" y="1"/>
                    <a:pt x="74" y="1"/>
                    <a:pt x="78" y="2"/>
                  </a:cubicBezTo>
                  <a:cubicBezTo>
                    <a:pt x="96" y="5"/>
                    <a:pt x="112" y="14"/>
                    <a:pt x="124" y="28"/>
                  </a:cubicBezTo>
                  <a:cubicBezTo>
                    <a:pt x="136" y="43"/>
                    <a:pt x="142" y="61"/>
                    <a:pt x="143" y="81"/>
                  </a:cubicBezTo>
                  <a:cubicBezTo>
                    <a:pt x="143" y="86"/>
                    <a:pt x="142" y="91"/>
                    <a:pt x="141" y="96"/>
                  </a:cubicBezTo>
                  <a:moveTo>
                    <a:pt x="120" y="108"/>
                  </a:moveTo>
                  <a:cubicBezTo>
                    <a:pt x="121" y="108"/>
                    <a:pt x="121" y="108"/>
                    <a:pt x="121" y="108"/>
                  </a:cubicBezTo>
                  <a:cubicBezTo>
                    <a:pt x="121" y="108"/>
                    <a:pt x="121" y="108"/>
                    <a:pt x="121" y="108"/>
                  </a:cubicBezTo>
                  <a:cubicBezTo>
                    <a:pt x="123" y="105"/>
                    <a:pt x="124" y="102"/>
                    <a:pt x="125" y="99"/>
                  </a:cubicBezTo>
                  <a:cubicBezTo>
                    <a:pt x="125" y="98"/>
                    <a:pt x="124" y="98"/>
                    <a:pt x="124" y="97"/>
                  </a:cubicBezTo>
                  <a:cubicBezTo>
                    <a:pt x="124" y="97"/>
                    <a:pt x="124" y="97"/>
                    <a:pt x="124" y="97"/>
                  </a:cubicBezTo>
                  <a:cubicBezTo>
                    <a:pt x="123" y="97"/>
                    <a:pt x="123" y="97"/>
                    <a:pt x="123" y="97"/>
                  </a:cubicBezTo>
                  <a:cubicBezTo>
                    <a:pt x="121" y="100"/>
                    <a:pt x="120" y="104"/>
                    <a:pt x="119" y="107"/>
                  </a:cubicBezTo>
                  <a:cubicBezTo>
                    <a:pt x="119" y="108"/>
                    <a:pt x="119" y="108"/>
                    <a:pt x="119" y="108"/>
                  </a:cubicBezTo>
                  <a:cubicBezTo>
                    <a:pt x="120" y="108"/>
                    <a:pt x="120" y="108"/>
                    <a:pt x="120" y="108"/>
                  </a:cubicBezTo>
                  <a:moveTo>
                    <a:pt x="115" y="79"/>
                  </a:moveTo>
                  <a:cubicBezTo>
                    <a:pt x="114" y="78"/>
                    <a:pt x="114" y="78"/>
                    <a:pt x="114" y="78"/>
                  </a:cubicBezTo>
                  <a:cubicBezTo>
                    <a:pt x="113" y="79"/>
                    <a:pt x="113" y="79"/>
                    <a:pt x="113" y="79"/>
                  </a:cubicBezTo>
                  <a:cubicBezTo>
                    <a:pt x="113" y="79"/>
                    <a:pt x="113" y="79"/>
                    <a:pt x="113" y="79"/>
                  </a:cubicBezTo>
                  <a:cubicBezTo>
                    <a:pt x="113" y="83"/>
                    <a:pt x="112" y="86"/>
                    <a:pt x="113" y="90"/>
                  </a:cubicBezTo>
                  <a:cubicBezTo>
                    <a:pt x="113" y="90"/>
                    <a:pt x="114" y="91"/>
                    <a:pt x="114" y="91"/>
                  </a:cubicBezTo>
                  <a:cubicBezTo>
                    <a:pt x="114" y="91"/>
                    <a:pt x="115" y="90"/>
                    <a:pt x="115" y="90"/>
                  </a:cubicBezTo>
                  <a:cubicBezTo>
                    <a:pt x="115" y="88"/>
                    <a:pt x="115" y="86"/>
                    <a:pt x="115" y="85"/>
                  </a:cubicBezTo>
                  <a:cubicBezTo>
                    <a:pt x="115" y="82"/>
                    <a:pt x="116" y="80"/>
                    <a:pt x="115" y="79"/>
                  </a:cubicBezTo>
                  <a:moveTo>
                    <a:pt x="125" y="80"/>
                  </a:moveTo>
                  <a:cubicBezTo>
                    <a:pt x="126" y="81"/>
                    <a:pt x="126" y="81"/>
                    <a:pt x="126" y="81"/>
                  </a:cubicBezTo>
                  <a:cubicBezTo>
                    <a:pt x="127" y="81"/>
                    <a:pt x="127" y="80"/>
                    <a:pt x="127" y="80"/>
                  </a:cubicBezTo>
                  <a:cubicBezTo>
                    <a:pt x="128" y="77"/>
                    <a:pt x="128" y="74"/>
                    <a:pt x="128" y="71"/>
                  </a:cubicBezTo>
                  <a:cubicBezTo>
                    <a:pt x="126" y="70"/>
                    <a:pt x="126" y="70"/>
                    <a:pt x="126" y="70"/>
                  </a:cubicBezTo>
                  <a:cubicBezTo>
                    <a:pt x="126" y="71"/>
                    <a:pt x="126" y="71"/>
                    <a:pt x="126" y="71"/>
                  </a:cubicBezTo>
                  <a:cubicBezTo>
                    <a:pt x="125" y="72"/>
                    <a:pt x="125" y="74"/>
                    <a:pt x="125" y="76"/>
                  </a:cubicBezTo>
                  <a:cubicBezTo>
                    <a:pt x="125" y="77"/>
                    <a:pt x="125" y="79"/>
                    <a:pt x="125" y="80"/>
                  </a:cubicBezTo>
                </a:path>
              </a:pathLst>
            </a:custGeom>
            <a:solidFill>
              <a:srgbClr val="E3D8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31" name="Freeform 224"/>
            <p:cNvSpPr>
              <a:spLocks/>
            </p:cNvSpPr>
            <p:nvPr/>
          </p:nvSpPr>
          <p:spPr bwMode="auto">
            <a:xfrm>
              <a:off x="4027306" y="6515100"/>
              <a:ext cx="203200" cy="163513"/>
            </a:xfrm>
            <a:custGeom>
              <a:avLst/>
              <a:gdLst>
                <a:gd name="T0" fmla="*/ 39 w 77"/>
                <a:gd name="T1" fmla="*/ 26 h 62"/>
                <a:gd name="T2" fmla="*/ 53 w 77"/>
                <a:gd name="T3" fmla="*/ 30 h 62"/>
                <a:gd name="T4" fmla="*/ 65 w 77"/>
                <a:gd name="T5" fmla="*/ 40 h 62"/>
                <a:gd name="T6" fmla="*/ 69 w 77"/>
                <a:gd name="T7" fmla="*/ 44 h 62"/>
                <a:gd name="T8" fmla="*/ 72 w 77"/>
                <a:gd name="T9" fmla="*/ 44 h 62"/>
                <a:gd name="T10" fmla="*/ 75 w 77"/>
                <a:gd name="T11" fmla="*/ 31 h 62"/>
                <a:gd name="T12" fmla="*/ 71 w 77"/>
                <a:gd name="T13" fmla="*/ 24 h 62"/>
                <a:gd name="T14" fmla="*/ 55 w 77"/>
                <a:gd name="T15" fmla="*/ 13 h 62"/>
                <a:gd name="T16" fmla="*/ 20 w 77"/>
                <a:gd name="T17" fmla="*/ 3 h 62"/>
                <a:gd name="T18" fmla="*/ 18 w 77"/>
                <a:gd name="T19" fmla="*/ 2 h 62"/>
                <a:gd name="T20" fmla="*/ 10 w 77"/>
                <a:gd name="T21" fmla="*/ 8 h 62"/>
                <a:gd name="T22" fmla="*/ 2 w 77"/>
                <a:gd name="T23" fmla="*/ 48 h 62"/>
                <a:gd name="T24" fmla="*/ 6 w 77"/>
                <a:gd name="T25" fmla="*/ 55 h 62"/>
                <a:gd name="T26" fmla="*/ 24 w 77"/>
                <a:gd name="T27" fmla="*/ 61 h 62"/>
                <a:gd name="T28" fmla="*/ 29 w 77"/>
                <a:gd name="T29" fmla="*/ 61 h 62"/>
                <a:gd name="T30" fmla="*/ 52 w 77"/>
                <a:gd name="T31" fmla="*/ 56 h 62"/>
                <a:gd name="T32" fmla="*/ 63 w 77"/>
                <a:gd name="T33" fmla="*/ 51 h 62"/>
                <a:gd name="T34" fmla="*/ 63 w 77"/>
                <a:gd name="T35" fmla="*/ 48 h 62"/>
                <a:gd name="T36" fmla="*/ 62 w 77"/>
                <a:gd name="T37" fmla="*/ 46 h 62"/>
                <a:gd name="T38" fmla="*/ 39 w 77"/>
                <a:gd name="T39" fmla="*/ 30 h 62"/>
                <a:gd name="T40" fmla="*/ 35 w 77"/>
                <a:gd name="T41" fmla="*/ 28 h 62"/>
                <a:gd name="T42" fmla="*/ 33 w 77"/>
                <a:gd name="T43" fmla="*/ 27 h 62"/>
                <a:gd name="T44" fmla="*/ 36 w 77"/>
                <a:gd name="T45" fmla="*/ 26 h 62"/>
                <a:gd name="T46" fmla="*/ 39 w 77"/>
                <a:gd name="T47" fmla="*/ 26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77" h="62">
                  <a:moveTo>
                    <a:pt x="39" y="26"/>
                  </a:moveTo>
                  <a:cubicBezTo>
                    <a:pt x="43" y="26"/>
                    <a:pt x="48" y="27"/>
                    <a:pt x="53" y="30"/>
                  </a:cubicBezTo>
                  <a:cubicBezTo>
                    <a:pt x="58" y="33"/>
                    <a:pt x="62" y="36"/>
                    <a:pt x="65" y="40"/>
                  </a:cubicBezTo>
                  <a:cubicBezTo>
                    <a:pt x="67" y="41"/>
                    <a:pt x="68" y="43"/>
                    <a:pt x="69" y="44"/>
                  </a:cubicBezTo>
                  <a:cubicBezTo>
                    <a:pt x="70" y="45"/>
                    <a:pt x="71" y="45"/>
                    <a:pt x="72" y="44"/>
                  </a:cubicBezTo>
                  <a:cubicBezTo>
                    <a:pt x="76" y="40"/>
                    <a:pt x="77" y="36"/>
                    <a:pt x="75" y="31"/>
                  </a:cubicBezTo>
                  <a:cubicBezTo>
                    <a:pt x="74" y="28"/>
                    <a:pt x="73" y="26"/>
                    <a:pt x="71" y="24"/>
                  </a:cubicBezTo>
                  <a:cubicBezTo>
                    <a:pt x="66" y="19"/>
                    <a:pt x="61" y="16"/>
                    <a:pt x="55" y="13"/>
                  </a:cubicBezTo>
                  <a:cubicBezTo>
                    <a:pt x="44" y="8"/>
                    <a:pt x="32" y="5"/>
                    <a:pt x="20" y="3"/>
                  </a:cubicBezTo>
                  <a:cubicBezTo>
                    <a:pt x="19" y="3"/>
                    <a:pt x="18" y="3"/>
                    <a:pt x="18" y="2"/>
                  </a:cubicBezTo>
                  <a:cubicBezTo>
                    <a:pt x="11" y="0"/>
                    <a:pt x="10" y="3"/>
                    <a:pt x="10" y="8"/>
                  </a:cubicBezTo>
                  <a:cubicBezTo>
                    <a:pt x="10" y="22"/>
                    <a:pt x="8" y="35"/>
                    <a:pt x="2" y="48"/>
                  </a:cubicBezTo>
                  <a:cubicBezTo>
                    <a:pt x="0" y="53"/>
                    <a:pt x="1" y="54"/>
                    <a:pt x="6" y="55"/>
                  </a:cubicBezTo>
                  <a:cubicBezTo>
                    <a:pt x="12" y="57"/>
                    <a:pt x="18" y="59"/>
                    <a:pt x="24" y="61"/>
                  </a:cubicBezTo>
                  <a:cubicBezTo>
                    <a:pt x="25" y="61"/>
                    <a:pt x="27" y="62"/>
                    <a:pt x="29" y="61"/>
                  </a:cubicBezTo>
                  <a:cubicBezTo>
                    <a:pt x="37" y="60"/>
                    <a:pt x="45" y="59"/>
                    <a:pt x="52" y="56"/>
                  </a:cubicBezTo>
                  <a:cubicBezTo>
                    <a:pt x="56" y="54"/>
                    <a:pt x="59" y="53"/>
                    <a:pt x="63" y="51"/>
                  </a:cubicBezTo>
                  <a:cubicBezTo>
                    <a:pt x="63" y="50"/>
                    <a:pt x="64" y="49"/>
                    <a:pt x="63" y="48"/>
                  </a:cubicBezTo>
                  <a:cubicBezTo>
                    <a:pt x="63" y="48"/>
                    <a:pt x="63" y="47"/>
                    <a:pt x="62" y="46"/>
                  </a:cubicBezTo>
                  <a:cubicBezTo>
                    <a:pt x="56" y="38"/>
                    <a:pt x="49" y="33"/>
                    <a:pt x="39" y="30"/>
                  </a:cubicBezTo>
                  <a:cubicBezTo>
                    <a:pt x="38" y="29"/>
                    <a:pt x="36" y="29"/>
                    <a:pt x="35" y="28"/>
                  </a:cubicBezTo>
                  <a:cubicBezTo>
                    <a:pt x="33" y="28"/>
                    <a:pt x="32" y="27"/>
                    <a:pt x="33" y="27"/>
                  </a:cubicBezTo>
                  <a:cubicBezTo>
                    <a:pt x="33" y="26"/>
                    <a:pt x="35" y="26"/>
                    <a:pt x="36" y="26"/>
                  </a:cubicBezTo>
                  <a:cubicBezTo>
                    <a:pt x="36" y="26"/>
                    <a:pt x="37" y="26"/>
                    <a:pt x="39" y="26"/>
                  </a:cubicBezTo>
                </a:path>
              </a:pathLst>
            </a:custGeom>
            <a:solidFill>
              <a:srgbClr val="E3D8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32" name="Freeform 225"/>
            <p:cNvSpPr>
              <a:spLocks noEditPoints="1"/>
            </p:cNvSpPr>
            <p:nvPr/>
          </p:nvSpPr>
          <p:spPr bwMode="auto">
            <a:xfrm>
              <a:off x="3347856" y="5608638"/>
              <a:ext cx="806450" cy="1231900"/>
            </a:xfrm>
            <a:custGeom>
              <a:avLst/>
              <a:gdLst>
                <a:gd name="T0" fmla="*/ 249 w 306"/>
                <a:gd name="T1" fmla="*/ 466 h 466"/>
                <a:gd name="T2" fmla="*/ 244 w 306"/>
                <a:gd name="T3" fmla="*/ 466 h 466"/>
                <a:gd name="T4" fmla="*/ 273 w 306"/>
                <a:gd name="T5" fmla="*/ 466 h 466"/>
                <a:gd name="T6" fmla="*/ 274 w 306"/>
                <a:gd name="T7" fmla="*/ 466 h 466"/>
                <a:gd name="T8" fmla="*/ 238 w 306"/>
                <a:gd name="T9" fmla="*/ 466 h 466"/>
                <a:gd name="T10" fmla="*/ 231 w 306"/>
                <a:gd name="T11" fmla="*/ 465 h 466"/>
                <a:gd name="T12" fmla="*/ 199 w 306"/>
                <a:gd name="T13" fmla="*/ 462 h 466"/>
                <a:gd name="T14" fmla="*/ 208 w 306"/>
                <a:gd name="T15" fmla="*/ 464 h 466"/>
                <a:gd name="T16" fmla="*/ 211 w 306"/>
                <a:gd name="T17" fmla="*/ 464 h 466"/>
                <a:gd name="T18" fmla="*/ 199 w 306"/>
                <a:gd name="T19" fmla="*/ 462 h 466"/>
                <a:gd name="T20" fmla="*/ 283 w 306"/>
                <a:gd name="T21" fmla="*/ 465 h 466"/>
                <a:gd name="T22" fmla="*/ 306 w 306"/>
                <a:gd name="T23" fmla="*/ 456 h 466"/>
                <a:gd name="T24" fmla="*/ 306 w 306"/>
                <a:gd name="T25" fmla="*/ 458 h 466"/>
                <a:gd name="T26" fmla="*/ 302 w 306"/>
                <a:gd name="T27" fmla="*/ 460 h 466"/>
                <a:gd name="T28" fmla="*/ 306 w 306"/>
                <a:gd name="T29" fmla="*/ 456 h 466"/>
                <a:gd name="T30" fmla="*/ 120 w 306"/>
                <a:gd name="T31" fmla="*/ 442 h 466"/>
                <a:gd name="T32" fmla="*/ 119 w 306"/>
                <a:gd name="T33" fmla="*/ 442 h 466"/>
                <a:gd name="T34" fmla="*/ 119 w 306"/>
                <a:gd name="T35" fmla="*/ 442 h 466"/>
                <a:gd name="T36" fmla="*/ 305 w 306"/>
                <a:gd name="T37" fmla="*/ 455 h 466"/>
                <a:gd name="T38" fmla="*/ 305 w 306"/>
                <a:gd name="T39" fmla="*/ 455 h 466"/>
                <a:gd name="T40" fmla="*/ 112 w 306"/>
                <a:gd name="T41" fmla="*/ 439 h 466"/>
                <a:gd name="T42" fmla="*/ 112 w 306"/>
                <a:gd name="T43" fmla="*/ 439 h 466"/>
                <a:gd name="T44" fmla="*/ 112 w 306"/>
                <a:gd name="T45" fmla="*/ 439 h 466"/>
                <a:gd name="T46" fmla="*/ 111 w 306"/>
                <a:gd name="T47" fmla="*/ 439 h 466"/>
                <a:gd name="T48" fmla="*/ 111 w 306"/>
                <a:gd name="T49" fmla="*/ 439 h 466"/>
                <a:gd name="T50" fmla="*/ 70 w 306"/>
                <a:gd name="T51" fmla="*/ 415 h 466"/>
                <a:gd name="T52" fmla="*/ 70 w 306"/>
                <a:gd name="T53" fmla="*/ 415 h 466"/>
                <a:gd name="T54" fmla="*/ 13 w 306"/>
                <a:gd name="T55" fmla="*/ 342 h 466"/>
                <a:gd name="T56" fmla="*/ 41 w 306"/>
                <a:gd name="T57" fmla="*/ 388 h 466"/>
                <a:gd name="T58" fmla="*/ 41 w 306"/>
                <a:gd name="T59" fmla="*/ 387 h 466"/>
                <a:gd name="T60" fmla="*/ 13 w 306"/>
                <a:gd name="T61" fmla="*/ 342 h 466"/>
                <a:gd name="T62" fmla="*/ 7 w 306"/>
                <a:gd name="T63" fmla="*/ 324 h 466"/>
                <a:gd name="T64" fmla="*/ 3 w 306"/>
                <a:gd name="T65" fmla="*/ 306 h 466"/>
                <a:gd name="T66" fmla="*/ 0 w 306"/>
                <a:gd name="T67" fmla="*/ 252 h 466"/>
                <a:gd name="T68" fmla="*/ 0 w 306"/>
                <a:gd name="T69" fmla="*/ 270 h 466"/>
                <a:gd name="T70" fmla="*/ 0 w 306"/>
                <a:gd name="T71" fmla="*/ 286 h 466"/>
                <a:gd name="T72" fmla="*/ 0 w 306"/>
                <a:gd name="T73" fmla="*/ 251 h 466"/>
                <a:gd name="T74" fmla="*/ 3 w 306"/>
                <a:gd name="T75" fmla="*/ 226 h 466"/>
                <a:gd name="T76" fmla="*/ 1 w 306"/>
                <a:gd name="T77" fmla="*/ 245 h 466"/>
                <a:gd name="T78" fmla="*/ 3 w 306"/>
                <a:gd name="T79" fmla="*/ 223 h 466"/>
                <a:gd name="T80" fmla="*/ 5 w 306"/>
                <a:gd name="T81" fmla="*/ 212 h 466"/>
                <a:gd name="T82" fmla="*/ 7 w 306"/>
                <a:gd name="T83" fmla="*/ 206 h 466"/>
                <a:gd name="T84" fmla="*/ 31 w 306"/>
                <a:gd name="T85" fmla="*/ 145 h 466"/>
                <a:gd name="T86" fmla="*/ 34 w 306"/>
                <a:gd name="T87" fmla="*/ 142 h 466"/>
                <a:gd name="T88" fmla="*/ 44 w 306"/>
                <a:gd name="T89" fmla="*/ 127 h 466"/>
                <a:gd name="T90" fmla="*/ 75 w 306"/>
                <a:gd name="T91" fmla="*/ 92 h 466"/>
                <a:gd name="T92" fmla="*/ 194 w 306"/>
                <a:gd name="T93" fmla="*/ 1 h 466"/>
                <a:gd name="T94" fmla="*/ 195 w 306"/>
                <a:gd name="T95" fmla="*/ 0 h 4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06" h="466">
                  <a:moveTo>
                    <a:pt x="244" y="466"/>
                  </a:moveTo>
                  <a:cubicBezTo>
                    <a:pt x="246" y="466"/>
                    <a:pt x="247" y="466"/>
                    <a:pt x="249" y="466"/>
                  </a:cubicBezTo>
                  <a:cubicBezTo>
                    <a:pt x="249" y="466"/>
                    <a:pt x="250" y="466"/>
                    <a:pt x="250" y="466"/>
                  </a:cubicBezTo>
                  <a:cubicBezTo>
                    <a:pt x="248" y="466"/>
                    <a:pt x="246" y="466"/>
                    <a:pt x="244" y="466"/>
                  </a:cubicBezTo>
                  <a:moveTo>
                    <a:pt x="274" y="466"/>
                  </a:moveTo>
                  <a:cubicBezTo>
                    <a:pt x="274" y="466"/>
                    <a:pt x="274" y="466"/>
                    <a:pt x="273" y="466"/>
                  </a:cubicBezTo>
                  <a:cubicBezTo>
                    <a:pt x="270" y="466"/>
                    <a:pt x="266" y="466"/>
                    <a:pt x="262" y="466"/>
                  </a:cubicBezTo>
                  <a:cubicBezTo>
                    <a:pt x="266" y="466"/>
                    <a:pt x="270" y="466"/>
                    <a:pt x="274" y="466"/>
                  </a:cubicBezTo>
                  <a:moveTo>
                    <a:pt x="229" y="465"/>
                  </a:moveTo>
                  <a:cubicBezTo>
                    <a:pt x="232" y="466"/>
                    <a:pt x="235" y="466"/>
                    <a:pt x="238" y="466"/>
                  </a:cubicBezTo>
                  <a:cubicBezTo>
                    <a:pt x="239" y="466"/>
                    <a:pt x="240" y="466"/>
                    <a:pt x="241" y="466"/>
                  </a:cubicBezTo>
                  <a:cubicBezTo>
                    <a:pt x="238" y="466"/>
                    <a:pt x="235" y="466"/>
                    <a:pt x="231" y="465"/>
                  </a:cubicBezTo>
                  <a:cubicBezTo>
                    <a:pt x="230" y="465"/>
                    <a:pt x="230" y="465"/>
                    <a:pt x="229" y="465"/>
                  </a:cubicBezTo>
                  <a:moveTo>
                    <a:pt x="199" y="462"/>
                  </a:moveTo>
                  <a:cubicBezTo>
                    <a:pt x="201" y="463"/>
                    <a:pt x="203" y="463"/>
                    <a:pt x="206" y="463"/>
                  </a:cubicBezTo>
                  <a:cubicBezTo>
                    <a:pt x="206" y="463"/>
                    <a:pt x="207" y="464"/>
                    <a:pt x="208" y="464"/>
                  </a:cubicBezTo>
                  <a:cubicBezTo>
                    <a:pt x="209" y="464"/>
                    <a:pt x="210" y="464"/>
                    <a:pt x="211" y="464"/>
                  </a:cubicBezTo>
                  <a:cubicBezTo>
                    <a:pt x="211" y="464"/>
                    <a:pt x="211" y="464"/>
                    <a:pt x="211" y="464"/>
                  </a:cubicBezTo>
                  <a:cubicBezTo>
                    <a:pt x="209" y="464"/>
                    <a:pt x="207" y="464"/>
                    <a:pt x="205" y="463"/>
                  </a:cubicBezTo>
                  <a:cubicBezTo>
                    <a:pt x="203" y="463"/>
                    <a:pt x="201" y="463"/>
                    <a:pt x="199" y="462"/>
                  </a:cubicBezTo>
                  <a:moveTo>
                    <a:pt x="301" y="461"/>
                  </a:moveTo>
                  <a:cubicBezTo>
                    <a:pt x="295" y="462"/>
                    <a:pt x="289" y="464"/>
                    <a:pt x="283" y="465"/>
                  </a:cubicBezTo>
                  <a:cubicBezTo>
                    <a:pt x="289" y="464"/>
                    <a:pt x="295" y="462"/>
                    <a:pt x="301" y="461"/>
                  </a:cubicBezTo>
                  <a:moveTo>
                    <a:pt x="306" y="456"/>
                  </a:moveTo>
                  <a:cubicBezTo>
                    <a:pt x="306" y="456"/>
                    <a:pt x="306" y="457"/>
                    <a:pt x="306" y="457"/>
                  </a:cubicBezTo>
                  <a:cubicBezTo>
                    <a:pt x="306" y="457"/>
                    <a:pt x="306" y="458"/>
                    <a:pt x="306" y="458"/>
                  </a:cubicBezTo>
                  <a:cubicBezTo>
                    <a:pt x="304" y="459"/>
                    <a:pt x="303" y="460"/>
                    <a:pt x="302" y="460"/>
                  </a:cubicBezTo>
                  <a:cubicBezTo>
                    <a:pt x="302" y="460"/>
                    <a:pt x="302" y="460"/>
                    <a:pt x="302" y="460"/>
                  </a:cubicBezTo>
                  <a:cubicBezTo>
                    <a:pt x="303" y="460"/>
                    <a:pt x="304" y="459"/>
                    <a:pt x="305" y="459"/>
                  </a:cubicBezTo>
                  <a:cubicBezTo>
                    <a:pt x="306" y="458"/>
                    <a:pt x="306" y="457"/>
                    <a:pt x="306" y="456"/>
                  </a:cubicBezTo>
                  <a:moveTo>
                    <a:pt x="120" y="442"/>
                  </a:moveTo>
                  <a:cubicBezTo>
                    <a:pt x="120" y="442"/>
                    <a:pt x="120" y="442"/>
                    <a:pt x="120" y="442"/>
                  </a:cubicBezTo>
                  <a:cubicBezTo>
                    <a:pt x="120" y="442"/>
                    <a:pt x="120" y="442"/>
                    <a:pt x="120" y="442"/>
                  </a:cubicBezTo>
                  <a:moveTo>
                    <a:pt x="119" y="442"/>
                  </a:moveTo>
                  <a:cubicBezTo>
                    <a:pt x="119" y="442"/>
                    <a:pt x="119" y="442"/>
                    <a:pt x="119" y="442"/>
                  </a:cubicBezTo>
                  <a:cubicBezTo>
                    <a:pt x="119" y="442"/>
                    <a:pt x="119" y="442"/>
                    <a:pt x="119" y="442"/>
                  </a:cubicBezTo>
                  <a:moveTo>
                    <a:pt x="291" y="441"/>
                  </a:moveTo>
                  <a:cubicBezTo>
                    <a:pt x="296" y="445"/>
                    <a:pt x="301" y="450"/>
                    <a:pt x="305" y="455"/>
                  </a:cubicBezTo>
                  <a:cubicBezTo>
                    <a:pt x="305" y="455"/>
                    <a:pt x="305" y="455"/>
                    <a:pt x="305" y="455"/>
                  </a:cubicBezTo>
                  <a:cubicBezTo>
                    <a:pt x="305" y="455"/>
                    <a:pt x="305" y="455"/>
                    <a:pt x="305" y="455"/>
                  </a:cubicBezTo>
                  <a:cubicBezTo>
                    <a:pt x="301" y="450"/>
                    <a:pt x="296" y="445"/>
                    <a:pt x="291" y="441"/>
                  </a:cubicBezTo>
                  <a:moveTo>
                    <a:pt x="112" y="439"/>
                  </a:moveTo>
                  <a:cubicBezTo>
                    <a:pt x="114" y="440"/>
                    <a:pt x="117" y="441"/>
                    <a:pt x="119" y="442"/>
                  </a:cubicBezTo>
                  <a:cubicBezTo>
                    <a:pt x="117" y="441"/>
                    <a:pt x="114" y="440"/>
                    <a:pt x="112" y="439"/>
                  </a:cubicBezTo>
                  <a:moveTo>
                    <a:pt x="112" y="439"/>
                  </a:moveTo>
                  <a:cubicBezTo>
                    <a:pt x="112" y="439"/>
                    <a:pt x="112" y="439"/>
                    <a:pt x="112" y="439"/>
                  </a:cubicBezTo>
                  <a:cubicBezTo>
                    <a:pt x="112" y="439"/>
                    <a:pt x="112" y="439"/>
                    <a:pt x="112" y="439"/>
                  </a:cubicBezTo>
                  <a:moveTo>
                    <a:pt x="111" y="439"/>
                  </a:moveTo>
                  <a:cubicBezTo>
                    <a:pt x="111" y="439"/>
                    <a:pt x="111" y="439"/>
                    <a:pt x="111" y="439"/>
                  </a:cubicBezTo>
                  <a:cubicBezTo>
                    <a:pt x="111" y="439"/>
                    <a:pt x="111" y="439"/>
                    <a:pt x="111" y="439"/>
                  </a:cubicBezTo>
                  <a:moveTo>
                    <a:pt x="65" y="411"/>
                  </a:moveTo>
                  <a:cubicBezTo>
                    <a:pt x="67" y="413"/>
                    <a:pt x="68" y="414"/>
                    <a:pt x="70" y="415"/>
                  </a:cubicBezTo>
                  <a:cubicBezTo>
                    <a:pt x="72" y="417"/>
                    <a:pt x="74" y="418"/>
                    <a:pt x="77" y="420"/>
                  </a:cubicBezTo>
                  <a:cubicBezTo>
                    <a:pt x="74" y="418"/>
                    <a:pt x="72" y="417"/>
                    <a:pt x="70" y="415"/>
                  </a:cubicBezTo>
                  <a:cubicBezTo>
                    <a:pt x="68" y="414"/>
                    <a:pt x="67" y="413"/>
                    <a:pt x="65" y="411"/>
                  </a:cubicBezTo>
                  <a:moveTo>
                    <a:pt x="13" y="342"/>
                  </a:moveTo>
                  <a:cubicBezTo>
                    <a:pt x="14" y="343"/>
                    <a:pt x="14" y="343"/>
                    <a:pt x="14" y="343"/>
                  </a:cubicBezTo>
                  <a:cubicBezTo>
                    <a:pt x="21" y="360"/>
                    <a:pt x="30" y="374"/>
                    <a:pt x="41" y="388"/>
                  </a:cubicBezTo>
                  <a:cubicBezTo>
                    <a:pt x="46" y="393"/>
                    <a:pt x="51" y="398"/>
                    <a:pt x="56" y="404"/>
                  </a:cubicBezTo>
                  <a:cubicBezTo>
                    <a:pt x="51" y="398"/>
                    <a:pt x="46" y="393"/>
                    <a:pt x="41" y="387"/>
                  </a:cubicBezTo>
                  <a:cubicBezTo>
                    <a:pt x="30" y="374"/>
                    <a:pt x="21" y="360"/>
                    <a:pt x="14" y="345"/>
                  </a:cubicBezTo>
                  <a:cubicBezTo>
                    <a:pt x="14" y="344"/>
                    <a:pt x="14" y="343"/>
                    <a:pt x="13" y="342"/>
                  </a:cubicBezTo>
                  <a:moveTo>
                    <a:pt x="3" y="306"/>
                  </a:moveTo>
                  <a:cubicBezTo>
                    <a:pt x="4" y="312"/>
                    <a:pt x="5" y="318"/>
                    <a:pt x="7" y="324"/>
                  </a:cubicBezTo>
                  <a:cubicBezTo>
                    <a:pt x="7" y="323"/>
                    <a:pt x="6" y="322"/>
                    <a:pt x="6" y="321"/>
                  </a:cubicBezTo>
                  <a:cubicBezTo>
                    <a:pt x="5" y="316"/>
                    <a:pt x="4" y="311"/>
                    <a:pt x="3" y="306"/>
                  </a:cubicBezTo>
                  <a:moveTo>
                    <a:pt x="0" y="251"/>
                  </a:moveTo>
                  <a:cubicBezTo>
                    <a:pt x="0" y="252"/>
                    <a:pt x="0" y="252"/>
                    <a:pt x="0" y="252"/>
                  </a:cubicBezTo>
                  <a:cubicBezTo>
                    <a:pt x="0" y="258"/>
                    <a:pt x="0" y="264"/>
                    <a:pt x="0" y="270"/>
                  </a:cubicBezTo>
                  <a:cubicBezTo>
                    <a:pt x="0" y="270"/>
                    <a:pt x="0" y="270"/>
                    <a:pt x="0" y="270"/>
                  </a:cubicBezTo>
                  <a:cubicBezTo>
                    <a:pt x="0" y="274"/>
                    <a:pt x="0" y="277"/>
                    <a:pt x="0" y="281"/>
                  </a:cubicBezTo>
                  <a:cubicBezTo>
                    <a:pt x="0" y="283"/>
                    <a:pt x="0" y="284"/>
                    <a:pt x="0" y="286"/>
                  </a:cubicBezTo>
                  <a:cubicBezTo>
                    <a:pt x="0" y="282"/>
                    <a:pt x="0" y="278"/>
                    <a:pt x="0" y="274"/>
                  </a:cubicBezTo>
                  <a:cubicBezTo>
                    <a:pt x="0" y="266"/>
                    <a:pt x="0" y="259"/>
                    <a:pt x="0" y="251"/>
                  </a:cubicBezTo>
                  <a:moveTo>
                    <a:pt x="3" y="223"/>
                  </a:moveTo>
                  <a:cubicBezTo>
                    <a:pt x="3" y="224"/>
                    <a:pt x="3" y="225"/>
                    <a:pt x="3" y="226"/>
                  </a:cubicBezTo>
                  <a:cubicBezTo>
                    <a:pt x="2" y="233"/>
                    <a:pt x="1" y="240"/>
                    <a:pt x="1" y="247"/>
                  </a:cubicBezTo>
                  <a:cubicBezTo>
                    <a:pt x="1" y="247"/>
                    <a:pt x="1" y="246"/>
                    <a:pt x="1" y="245"/>
                  </a:cubicBezTo>
                  <a:cubicBezTo>
                    <a:pt x="2" y="240"/>
                    <a:pt x="2" y="234"/>
                    <a:pt x="3" y="229"/>
                  </a:cubicBezTo>
                  <a:cubicBezTo>
                    <a:pt x="3" y="227"/>
                    <a:pt x="3" y="225"/>
                    <a:pt x="3" y="223"/>
                  </a:cubicBezTo>
                  <a:moveTo>
                    <a:pt x="7" y="206"/>
                  </a:moveTo>
                  <a:cubicBezTo>
                    <a:pt x="6" y="208"/>
                    <a:pt x="6" y="210"/>
                    <a:pt x="5" y="212"/>
                  </a:cubicBezTo>
                  <a:cubicBezTo>
                    <a:pt x="5" y="214"/>
                    <a:pt x="4" y="217"/>
                    <a:pt x="4" y="220"/>
                  </a:cubicBezTo>
                  <a:cubicBezTo>
                    <a:pt x="5" y="215"/>
                    <a:pt x="6" y="210"/>
                    <a:pt x="7" y="206"/>
                  </a:cubicBezTo>
                  <a:moveTo>
                    <a:pt x="34" y="142"/>
                  </a:moveTo>
                  <a:cubicBezTo>
                    <a:pt x="33" y="143"/>
                    <a:pt x="32" y="144"/>
                    <a:pt x="31" y="145"/>
                  </a:cubicBezTo>
                  <a:cubicBezTo>
                    <a:pt x="31" y="146"/>
                    <a:pt x="31" y="146"/>
                    <a:pt x="31" y="146"/>
                  </a:cubicBezTo>
                  <a:cubicBezTo>
                    <a:pt x="32" y="145"/>
                    <a:pt x="33" y="143"/>
                    <a:pt x="34" y="142"/>
                  </a:cubicBezTo>
                  <a:moveTo>
                    <a:pt x="75" y="92"/>
                  </a:moveTo>
                  <a:cubicBezTo>
                    <a:pt x="63" y="103"/>
                    <a:pt x="53" y="114"/>
                    <a:pt x="44" y="127"/>
                  </a:cubicBezTo>
                  <a:cubicBezTo>
                    <a:pt x="51" y="117"/>
                    <a:pt x="58" y="109"/>
                    <a:pt x="66" y="101"/>
                  </a:cubicBezTo>
                  <a:cubicBezTo>
                    <a:pt x="69" y="98"/>
                    <a:pt x="72" y="95"/>
                    <a:pt x="75" y="92"/>
                  </a:cubicBezTo>
                  <a:moveTo>
                    <a:pt x="195" y="0"/>
                  </a:moveTo>
                  <a:cubicBezTo>
                    <a:pt x="194" y="0"/>
                    <a:pt x="194" y="0"/>
                    <a:pt x="194" y="1"/>
                  </a:cubicBezTo>
                  <a:cubicBezTo>
                    <a:pt x="192" y="2"/>
                    <a:pt x="190" y="4"/>
                    <a:pt x="188" y="5"/>
                  </a:cubicBezTo>
                  <a:cubicBezTo>
                    <a:pt x="191" y="4"/>
                    <a:pt x="193" y="2"/>
                    <a:pt x="195" y="0"/>
                  </a:cubicBezTo>
                </a:path>
              </a:pathLst>
            </a:custGeom>
            <a:solidFill>
              <a:srgbClr val="E8E3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33" name="Freeform 226"/>
            <p:cNvSpPr>
              <a:spLocks/>
            </p:cNvSpPr>
            <p:nvPr/>
          </p:nvSpPr>
          <p:spPr bwMode="auto">
            <a:xfrm>
              <a:off x="3347856" y="5600700"/>
              <a:ext cx="806450" cy="1241425"/>
            </a:xfrm>
            <a:custGeom>
              <a:avLst/>
              <a:gdLst>
                <a:gd name="T0" fmla="*/ 195 w 306"/>
                <a:gd name="T1" fmla="*/ 3 h 470"/>
                <a:gd name="T2" fmla="*/ 172 w 306"/>
                <a:gd name="T3" fmla="*/ 21 h 470"/>
                <a:gd name="T4" fmla="*/ 101 w 306"/>
                <a:gd name="T5" fmla="*/ 74 h 470"/>
                <a:gd name="T6" fmla="*/ 75 w 306"/>
                <a:gd name="T7" fmla="*/ 95 h 470"/>
                <a:gd name="T8" fmla="*/ 44 w 306"/>
                <a:gd name="T9" fmla="*/ 130 h 470"/>
                <a:gd name="T10" fmla="*/ 34 w 306"/>
                <a:gd name="T11" fmla="*/ 145 h 470"/>
                <a:gd name="T12" fmla="*/ 18 w 306"/>
                <a:gd name="T13" fmla="*/ 173 h 470"/>
                <a:gd name="T14" fmla="*/ 4 w 306"/>
                <a:gd name="T15" fmla="*/ 223 h 470"/>
                <a:gd name="T16" fmla="*/ 3 w 306"/>
                <a:gd name="T17" fmla="*/ 232 h 470"/>
                <a:gd name="T18" fmla="*/ 1 w 306"/>
                <a:gd name="T19" fmla="*/ 250 h 470"/>
                <a:gd name="T20" fmla="*/ 0 w 306"/>
                <a:gd name="T21" fmla="*/ 277 h 470"/>
                <a:gd name="T22" fmla="*/ 1 w 306"/>
                <a:gd name="T23" fmla="*/ 294 h 470"/>
                <a:gd name="T24" fmla="*/ 3 w 306"/>
                <a:gd name="T25" fmla="*/ 309 h 470"/>
                <a:gd name="T26" fmla="*/ 7 w 306"/>
                <a:gd name="T27" fmla="*/ 327 h 470"/>
                <a:gd name="T28" fmla="*/ 14 w 306"/>
                <a:gd name="T29" fmla="*/ 348 h 470"/>
                <a:gd name="T30" fmla="*/ 56 w 306"/>
                <a:gd name="T31" fmla="*/ 407 h 470"/>
                <a:gd name="T32" fmla="*/ 65 w 306"/>
                <a:gd name="T33" fmla="*/ 414 h 470"/>
                <a:gd name="T34" fmla="*/ 77 w 306"/>
                <a:gd name="T35" fmla="*/ 423 h 470"/>
                <a:gd name="T36" fmla="*/ 111 w 306"/>
                <a:gd name="T37" fmla="*/ 442 h 470"/>
                <a:gd name="T38" fmla="*/ 112 w 306"/>
                <a:gd name="T39" fmla="*/ 442 h 470"/>
                <a:gd name="T40" fmla="*/ 112 w 306"/>
                <a:gd name="T41" fmla="*/ 442 h 470"/>
                <a:gd name="T42" fmla="*/ 119 w 306"/>
                <a:gd name="T43" fmla="*/ 445 h 470"/>
                <a:gd name="T44" fmla="*/ 120 w 306"/>
                <a:gd name="T45" fmla="*/ 445 h 470"/>
                <a:gd name="T46" fmla="*/ 174 w 306"/>
                <a:gd name="T47" fmla="*/ 461 h 470"/>
                <a:gd name="T48" fmla="*/ 205 w 306"/>
                <a:gd name="T49" fmla="*/ 466 h 470"/>
                <a:gd name="T50" fmla="*/ 211 w 306"/>
                <a:gd name="T51" fmla="*/ 467 h 470"/>
                <a:gd name="T52" fmla="*/ 231 w 306"/>
                <a:gd name="T53" fmla="*/ 468 h 470"/>
                <a:gd name="T54" fmla="*/ 241 w 306"/>
                <a:gd name="T55" fmla="*/ 469 h 470"/>
                <a:gd name="T56" fmla="*/ 244 w 306"/>
                <a:gd name="T57" fmla="*/ 469 h 470"/>
                <a:gd name="T58" fmla="*/ 257 w 306"/>
                <a:gd name="T59" fmla="*/ 470 h 470"/>
                <a:gd name="T60" fmla="*/ 262 w 306"/>
                <a:gd name="T61" fmla="*/ 469 h 470"/>
                <a:gd name="T62" fmla="*/ 274 w 306"/>
                <a:gd name="T63" fmla="*/ 469 h 470"/>
                <a:gd name="T64" fmla="*/ 283 w 306"/>
                <a:gd name="T65" fmla="*/ 468 h 470"/>
                <a:gd name="T66" fmla="*/ 302 w 306"/>
                <a:gd name="T67" fmla="*/ 463 h 470"/>
                <a:gd name="T68" fmla="*/ 306 w 306"/>
                <a:gd name="T69" fmla="*/ 460 h 470"/>
                <a:gd name="T70" fmla="*/ 306 w 306"/>
                <a:gd name="T71" fmla="*/ 459 h 470"/>
                <a:gd name="T72" fmla="*/ 305 w 306"/>
                <a:gd name="T73" fmla="*/ 458 h 470"/>
                <a:gd name="T74" fmla="*/ 287 w 306"/>
                <a:gd name="T75" fmla="*/ 441 h 470"/>
                <a:gd name="T76" fmla="*/ 277 w 306"/>
                <a:gd name="T77" fmla="*/ 438 h 470"/>
                <a:gd name="T78" fmla="*/ 267 w 306"/>
                <a:gd name="T79" fmla="*/ 439 h 470"/>
                <a:gd name="T80" fmla="*/ 233 w 306"/>
                <a:gd name="T81" fmla="*/ 439 h 470"/>
                <a:gd name="T82" fmla="*/ 222 w 306"/>
                <a:gd name="T83" fmla="*/ 438 h 470"/>
                <a:gd name="T84" fmla="*/ 153 w 306"/>
                <a:gd name="T85" fmla="*/ 425 h 470"/>
                <a:gd name="T86" fmla="*/ 90 w 306"/>
                <a:gd name="T87" fmla="*/ 392 h 470"/>
                <a:gd name="T88" fmla="*/ 62 w 306"/>
                <a:gd name="T89" fmla="*/ 355 h 470"/>
                <a:gd name="T90" fmla="*/ 44 w 306"/>
                <a:gd name="T91" fmla="*/ 302 h 470"/>
                <a:gd name="T92" fmla="*/ 42 w 306"/>
                <a:gd name="T93" fmla="*/ 266 h 470"/>
                <a:gd name="T94" fmla="*/ 45 w 306"/>
                <a:gd name="T95" fmla="*/ 237 h 470"/>
                <a:gd name="T96" fmla="*/ 62 w 306"/>
                <a:gd name="T97" fmla="*/ 182 h 470"/>
                <a:gd name="T98" fmla="*/ 98 w 306"/>
                <a:gd name="T99" fmla="*/ 127 h 470"/>
                <a:gd name="T100" fmla="*/ 159 w 306"/>
                <a:gd name="T101" fmla="*/ 63 h 470"/>
                <a:gd name="T102" fmla="*/ 191 w 306"/>
                <a:gd name="T103" fmla="*/ 22 h 470"/>
                <a:gd name="T104" fmla="*/ 200 w 306"/>
                <a:gd name="T105" fmla="*/ 1 h 470"/>
                <a:gd name="T106" fmla="*/ 198 w 306"/>
                <a:gd name="T107" fmla="*/ 0 h 4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06" h="470">
                  <a:moveTo>
                    <a:pt x="198" y="0"/>
                  </a:moveTo>
                  <a:cubicBezTo>
                    <a:pt x="197" y="1"/>
                    <a:pt x="196" y="2"/>
                    <a:pt x="195" y="3"/>
                  </a:cubicBezTo>
                  <a:cubicBezTo>
                    <a:pt x="193" y="5"/>
                    <a:pt x="191" y="7"/>
                    <a:pt x="188" y="8"/>
                  </a:cubicBezTo>
                  <a:cubicBezTo>
                    <a:pt x="183" y="13"/>
                    <a:pt x="178" y="17"/>
                    <a:pt x="172" y="21"/>
                  </a:cubicBezTo>
                  <a:cubicBezTo>
                    <a:pt x="166" y="25"/>
                    <a:pt x="160" y="29"/>
                    <a:pt x="155" y="33"/>
                  </a:cubicBezTo>
                  <a:cubicBezTo>
                    <a:pt x="136" y="46"/>
                    <a:pt x="118" y="60"/>
                    <a:pt x="101" y="74"/>
                  </a:cubicBezTo>
                  <a:cubicBezTo>
                    <a:pt x="92" y="81"/>
                    <a:pt x="83" y="88"/>
                    <a:pt x="75" y="95"/>
                  </a:cubicBezTo>
                  <a:cubicBezTo>
                    <a:pt x="75" y="95"/>
                    <a:pt x="75" y="95"/>
                    <a:pt x="75" y="95"/>
                  </a:cubicBezTo>
                  <a:cubicBezTo>
                    <a:pt x="72" y="98"/>
                    <a:pt x="69" y="101"/>
                    <a:pt x="66" y="104"/>
                  </a:cubicBezTo>
                  <a:cubicBezTo>
                    <a:pt x="58" y="112"/>
                    <a:pt x="51" y="120"/>
                    <a:pt x="44" y="130"/>
                  </a:cubicBezTo>
                  <a:cubicBezTo>
                    <a:pt x="44" y="130"/>
                    <a:pt x="43" y="131"/>
                    <a:pt x="43" y="131"/>
                  </a:cubicBezTo>
                  <a:cubicBezTo>
                    <a:pt x="40" y="136"/>
                    <a:pt x="37" y="140"/>
                    <a:pt x="34" y="145"/>
                  </a:cubicBezTo>
                  <a:cubicBezTo>
                    <a:pt x="33" y="146"/>
                    <a:pt x="32" y="148"/>
                    <a:pt x="31" y="149"/>
                  </a:cubicBezTo>
                  <a:cubicBezTo>
                    <a:pt x="26" y="157"/>
                    <a:pt x="22" y="165"/>
                    <a:pt x="18" y="173"/>
                  </a:cubicBezTo>
                  <a:cubicBezTo>
                    <a:pt x="13" y="184"/>
                    <a:pt x="10" y="196"/>
                    <a:pt x="7" y="209"/>
                  </a:cubicBezTo>
                  <a:cubicBezTo>
                    <a:pt x="6" y="213"/>
                    <a:pt x="5" y="218"/>
                    <a:pt x="4" y="223"/>
                  </a:cubicBezTo>
                  <a:cubicBezTo>
                    <a:pt x="4" y="224"/>
                    <a:pt x="4" y="225"/>
                    <a:pt x="3" y="226"/>
                  </a:cubicBezTo>
                  <a:cubicBezTo>
                    <a:pt x="3" y="228"/>
                    <a:pt x="3" y="230"/>
                    <a:pt x="3" y="232"/>
                  </a:cubicBezTo>
                  <a:cubicBezTo>
                    <a:pt x="2" y="237"/>
                    <a:pt x="2" y="243"/>
                    <a:pt x="1" y="248"/>
                  </a:cubicBezTo>
                  <a:cubicBezTo>
                    <a:pt x="1" y="249"/>
                    <a:pt x="1" y="250"/>
                    <a:pt x="1" y="250"/>
                  </a:cubicBezTo>
                  <a:cubicBezTo>
                    <a:pt x="1" y="252"/>
                    <a:pt x="1" y="253"/>
                    <a:pt x="0" y="254"/>
                  </a:cubicBezTo>
                  <a:cubicBezTo>
                    <a:pt x="0" y="262"/>
                    <a:pt x="0" y="269"/>
                    <a:pt x="0" y="277"/>
                  </a:cubicBezTo>
                  <a:cubicBezTo>
                    <a:pt x="0" y="281"/>
                    <a:pt x="0" y="285"/>
                    <a:pt x="0" y="289"/>
                  </a:cubicBezTo>
                  <a:cubicBezTo>
                    <a:pt x="0" y="291"/>
                    <a:pt x="1" y="292"/>
                    <a:pt x="1" y="294"/>
                  </a:cubicBezTo>
                  <a:cubicBezTo>
                    <a:pt x="1" y="299"/>
                    <a:pt x="2" y="304"/>
                    <a:pt x="3" y="308"/>
                  </a:cubicBezTo>
                  <a:cubicBezTo>
                    <a:pt x="3" y="309"/>
                    <a:pt x="3" y="309"/>
                    <a:pt x="3" y="309"/>
                  </a:cubicBezTo>
                  <a:cubicBezTo>
                    <a:pt x="4" y="314"/>
                    <a:pt x="5" y="319"/>
                    <a:pt x="6" y="324"/>
                  </a:cubicBezTo>
                  <a:cubicBezTo>
                    <a:pt x="6" y="325"/>
                    <a:pt x="7" y="326"/>
                    <a:pt x="7" y="327"/>
                  </a:cubicBezTo>
                  <a:cubicBezTo>
                    <a:pt x="9" y="334"/>
                    <a:pt x="11" y="340"/>
                    <a:pt x="13" y="345"/>
                  </a:cubicBezTo>
                  <a:cubicBezTo>
                    <a:pt x="14" y="346"/>
                    <a:pt x="14" y="347"/>
                    <a:pt x="14" y="348"/>
                  </a:cubicBezTo>
                  <a:cubicBezTo>
                    <a:pt x="21" y="363"/>
                    <a:pt x="30" y="377"/>
                    <a:pt x="41" y="390"/>
                  </a:cubicBezTo>
                  <a:cubicBezTo>
                    <a:pt x="46" y="396"/>
                    <a:pt x="51" y="401"/>
                    <a:pt x="56" y="407"/>
                  </a:cubicBezTo>
                  <a:cubicBezTo>
                    <a:pt x="57" y="407"/>
                    <a:pt x="57" y="407"/>
                    <a:pt x="57" y="407"/>
                  </a:cubicBezTo>
                  <a:cubicBezTo>
                    <a:pt x="60" y="410"/>
                    <a:pt x="62" y="412"/>
                    <a:pt x="65" y="414"/>
                  </a:cubicBezTo>
                  <a:cubicBezTo>
                    <a:pt x="67" y="416"/>
                    <a:pt x="68" y="417"/>
                    <a:pt x="70" y="418"/>
                  </a:cubicBezTo>
                  <a:cubicBezTo>
                    <a:pt x="72" y="420"/>
                    <a:pt x="74" y="421"/>
                    <a:pt x="77" y="423"/>
                  </a:cubicBezTo>
                  <a:cubicBezTo>
                    <a:pt x="87" y="429"/>
                    <a:pt x="98" y="436"/>
                    <a:pt x="109" y="441"/>
                  </a:cubicBezTo>
                  <a:cubicBezTo>
                    <a:pt x="110" y="441"/>
                    <a:pt x="111" y="441"/>
                    <a:pt x="111" y="442"/>
                  </a:cubicBezTo>
                  <a:cubicBezTo>
                    <a:pt x="111" y="442"/>
                    <a:pt x="111" y="442"/>
                    <a:pt x="111" y="442"/>
                  </a:cubicBezTo>
                  <a:cubicBezTo>
                    <a:pt x="112" y="442"/>
                    <a:pt x="112" y="442"/>
                    <a:pt x="112" y="442"/>
                  </a:cubicBezTo>
                  <a:cubicBezTo>
                    <a:pt x="112" y="442"/>
                    <a:pt x="112" y="442"/>
                    <a:pt x="112" y="442"/>
                  </a:cubicBezTo>
                  <a:cubicBezTo>
                    <a:pt x="112" y="442"/>
                    <a:pt x="112" y="442"/>
                    <a:pt x="112" y="442"/>
                  </a:cubicBezTo>
                  <a:cubicBezTo>
                    <a:pt x="114" y="443"/>
                    <a:pt x="117" y="444"/>
                    <a:pt x="119" y="445"/>
                  </a:cubicBezTo>
                  <a:cubicBezTo>
                    <a:pt x="119" y="445"/>
                    <a:pt x="119" y="445"/>
                    <a:pt x="119" y="445"/>
                  </a:cubicBezTo>
                  <a:cubicBezTo>
                    <a:pt x="119" y="445"/>
                    <a:pt x="119" y="445"/>
                    <a:pt x="119" y="445"/>
                  </a:cubicBezTo>
                  <a:cubicBezTo>
                    <a:pt x="119" y="445"/>
                    <a:pt x="120" y="445"/>
                    <a:pt x="120" y="445"/>
                  </a:cubicBezTo>
                  <a:cubicBezTo>
                    <a:pt x="120" y="445"/>
                    <a:pt x="120" y="445"/>
                    <a:pt x="120" y="445"/>
                  </a:cubicBezTo>
                  <a:cubicBezTo>
                    <a:pt x="137" y="452"/>
                    <a:pt x="156" y="457"/>
                    <a:pt x="174" y="461"/>
                  </a:cubicBezTo>
                  <a:cubicBezTo>
                    <a:pt x="183" y="462"/>
                    <a:pt x="191" y="464"/>
                    <a:pt x="199" y="465"/>
                  </a:cubicBezTo>
                  <a:cubicBezTo>
                    <a:pt x="201" y="466"/>
                    <a:pt x="203" y="466"/>
                    <a:pt x="205" y="466"/>
                  </a:cubicBezTo>
                  <a:cubicBezTo>
                    <a:pt x="207" y="467"/>
                    <a:pt x="209" y="467"/>
                    <a:pt x="211" y="467"/>
                  </a:cubicBezTo>
                  <a:cubicBezTo>
                    <a:pt x="211" y="467"/>
                    <a:pt x="211" y="467"/>
                    <a:pt x="211" y="467"/>
                  </a:cubicBezTo>
                  <a:cubicBezTo>
                    <a:pt x="217" y="467"/>
                    <a:pt x="223" y="468"/>
                    <a:pt x="229" y="468"/>
                  </a:cubicBezTo>
                  <a:cubicBezTo>
                    <a:pt x="230" y="468"/>
                    <a:pt x="230" y="468"/>
                    <a:pt x="231" y="468"/>
                  </a:cubicBezTo>
                  <a:cubicBezTo>
                    <a:pt x="235" y="469"/>
                    <a:pt x="238" y="469"/>
                    <a:pt x="241" y="469"/>
                  </a:cubicBezTo>
                  <a:cubicBezTo>
                    <a:pt x="241" y="469"/>
                    <a:pt x="241" y="469"/>
                    <a:pt x="241" y="469"/>
                  </a:cubicBezTo>
                  <a:cubicBezTo>
                    <a:pt x="241" y="469"/>
                    <a:pt x="241" y="469"/>
                    <a:pt x="242" y="469"/>
                  </a:cubicBezTo>
                  <a:cubicBezTo>
                    <a:pt x="242" y="469"/>
                    <a:pt x="243" y="469"/>
                    <a:pt x="244" y="469"/>
                  </a:cubicBezTo>
                  <a:cubicBezTo>
                    <a:pt x="246" y="469"/>
                    <a:pt x="248" y="469"/>
                    <a:pt x="250" y="469"/>
                  </a:cubicBezTo>
                  <a:cubicBezTo>
                    <a:pt x="253" y="469"/>
                    <a:pt x="255" y="470"/>
                    <a:pt x="257" y="470"/>
                  </a:cubicBezTo>
                  <a:cubicBezTo>
                    <a:pt x="258" y="470"/>
                    <a:pt x="260" y="470"/>
                    <a:pt x="261" y="469"/>
                  </a:cubicBezTo>
                  <a:cubicBezTo>
                    <a:pt x="261" y="469"/>
                    <a:pt x="262" y="469"/>
                    <a:pt x="262" y="469"/>
                  </a:cubicBezTo>
                  <a:cubicBezTo>
                    <a:pt x="266" y="469"/>
                    <a:pt x="270" y="469"/>
                    <a:pt x="273" y="469"/>
                  </a:cubicBezTo>
                  <a:cubicBezTo>
                    <a:pt x="274" y="469"/>
                    <a:pt x="274" y="469"/>
                    <a:pt x="274" y="469"/>
                  </a:cubicBezTo>
                  <a:cubicBezTo>
                    <a:pt x="274" y="469"/>
                    <a:pt x="275" y="468"/>
                    <a:pt x="275" y="468"/>
                  </a:cubicBezTo>
                  <a:cubicBezTo>
                    <a:pt x="278" y="468"/>
                    <a:pt x="281" y="468"/>
                    <a:pt x="283" y="468"/>
                  </a:cubicBezTo>
                  <a:cubicBezTo>
                    <a:pt x="289" y="467"/>
                    <a:pt x="295" y="465"/>
                    <a:pt x="301" y="464"/>
                  </a:cubicBezTo>
                  <a:cubicBezTo>
                    <a:pt x="301" y="464"/>
                    <a:pt x="301" y="464"/>
                    <a:pt x="302" y="463"/>
                  </a:cubicBezTo>
                  <a:cubicBezTo>
                    <a:pt x="303" y="463"/>
                    <a:pt x="304" y="462"/>
                    <a:pt x="306" y="461"/>
                  </a:cubicBezTo>
                  <a:cubicBezTo>
                    <a:pt x="306" y="461"/>
                    <a:pt x="306" y="460"/>
                    <a:pt x="306" y="460"/>
                  </a:cubicBezTo>
                  <a:cubicBezTo>
                    <a:pt x="306" y="460"/>
                    <a:pt x="306" y="459"/>
                    <a:pt x="306" y="459"/>
                  </a:cubicBezTo>
                  <a:cubicBezTo>
                    <a:pt x="306" y="459"/>
                    <a:pt x="306" y="459"/>
                    <a:pt x="306" y="459"/>
                  </a:cubicBezTo>
                  <a:cubicBezTo>
                    <a:pt x="305" y="458"/>
                    <a:pt x="305" y="458"/>
                    <a:pt x="305" y="458"/>
                  </a:cubicBezTo>
                  <a:cubicBezTo>
                    <a:pt x="305" y="458"/>
                    <a:pt x="305" y="458"/>
                    <a:pt x="305" y="458"/>
                  </a:cubicBezTo>
                  <a:cubicBezTo>
                    <a:pt x="301" y="453"/>
                    <a:pt x="296" y="448"/>
                    <a:pt x="291" y="444"/>
                  </a:cubicBezTo>
                  <a:cubicBezTo>
                    <a:pt x="289" y="443"/>
                    <a:pt x="288" y="442"/>
                    <a:pt x="287" y="441"/>
                  </a:cubicBezTo>
                  <a:cubicBezTo>
                    <a:pt x="285" y="440"/>
                    <a:pt x="282" y="440"/>
                    <a:pt x="280" y="439"/>
                  </a:cubicBezTo>
                  <a:cubicBezTo>
                    <a:pt x="279" y="438"/>
                    <a:pt x="278" y="438"/>
                    <a:pt x="277" y="438"/>
                  </a:cubicBezTo>
                  <a:cubicBezTo>
                    <a:pt x="276" y="438"/>
                    <a:pt x="275" y="438"/>
                    <a:pt x="274" y="438"/>
                  </a:cubicBezTo>
                  <a:cubicBezTo>
                    <a:pt x="272" y="439"/>
                    <a:pt x="269" y="439"/>
                    <a:pt x="267" y="439"/>
                  </a:cubicBezTo>
                  <a:cubicBezTo>
                    <a:pt x="262" y="440"/>
                    <a:pt x="257" y="440"/>
                    <a:pt x="252" y="440"/>
                  </a:cubicBezTo>
                  <a:cubicBezTo>
                    <a:pt x="245" y="440"/>
                    <a:pt x="239" y="439"/>
                    <a:pt x="233" y="439"/>
                  </a:cubicBezTo>
                  <a:cubicBezTo>
                    <a:pt x="231" y="439"/>
                    <a:pt x="228" y="439"/>
                    <a:pt x="226" y="439"/>
                  </a:cubicBezTo>
                  <a:cubicBezTo>
                    <a:pt x="225" y="438"/>
                    <a:pt x="223" y="438"/>
                    <a:pt x="222" y="438"/>
                  </a:cubicBezTo>
                  <a:cubicBezTo>
                    <a:pt x="212" y="437"/>
                    <a:pt x="202" y="435"/>
                    <a:pt x="193" y="434"/>
                  </a:cubicBezTo>
                  <a:cubicBezTo>
                    <a:pt x="179" y="432"/>
                    <a:pt x="166" y="429"/>
                    <a:pt x="153" y="425"/>
                  </a:cubicBezTo>
                  <a:cubicBezTo>
                    <a:pt x="137" y="421"/>
                    <a:pt x="121" y="415"/>
                    <a:pt x="107" y="405"/>
                  </a:cubicBezTo>
                  <a:cubicBezTo>
                    <a:pt x="101" y="401"/>
                    <a:pt x="95" y="397"/>
                    <a:pt x="90" y="392"/>
                  </a:cubicBezTo>
                  <a:cubicBezTo>
                    <a:pt x="88" y="390"/>
                    <a:pt x="87" y="389"/>
                    <a:pt x="85" y="387"/>
                  </a:cubicBezTo>
                  <a:cubicBezTo>
                    <a:pt x="76" y="378"/>
                    <a:pt x="68" y="367"/>
                    <a:pt x="62" y="355"/>
                  </a:cubicBezTo>
                  <a:cubicBezTo>
                    <a:pt x="59" y="349"/>
                    <a:pt x="56" y="343"/>
                    <a:pt x="53" y="337"/>
                  </a:cubicBezTo>
                  <a:cubicBezTo>
                    <a:pt x="49" y="325"/>
                    <a:pt x="46" y="314"/>
                    <a:pt x="44" y="302"/>
                  </a:cubicBezTo>
                  <a:cubicBezTo>
                    <a:pt x="43" y="295"/>
                    <a:pt x="43" y="287"/>
                    <a:pt x="42" y="280"/>
                  </a:cubicBezTo>
                  <a:cubicBezTo>
                    <a:pt x="41" y="275"/>
                    <a:pt x="41" y="271"/>
                    <a:pt x="42" y="266"/>
                  </a:cubicBezTo>
                  <a:cubicBezTo>
                    <a:pt x="43" y="264"/>
                    <a:pt x="43" y="262"/>
                    <a:pt x="43" y="260"/>
                  </a:cubicBezTo>
                  <a:cubicBezTo>
                    <a:pt x="43" y="253"/>
                    <a:pt x="44" y="245"/>
                    <a:pt x="45" y="237"/>
                  </a:cubicBezTo>
                  <a:cubicBezTo>
                    <a:pt x="46" y="229"/>
                    <a:pt x="48" y="220"/>
                    <a:pt x="50" y="212"/>
                  </a:cubicBezTo>
                  <a:cubicBezTo>
                    <a:pt x="54" y="202"/>
                    <a:pt x="57" y="192"/>
                    <a:pt x="62" y="182"/>
                  </a:cubicBezTo>
                  <a:cubicBezTo>
                    <a:pt x="71" y="162"/>
                    <a:pt x="83" y="145"/>
                    <a:pt x="97" y="128"/>
                  </a:cubicBezTo>
                  <a:cubicBezTo>
                    <a:pt x="97" y="127"/>
                    <a:pt x="98" y="127"/>
                    <a:pt x="98" y="127"/>
                  </a:cubicBezTo>
                  <a:cubicBezTo>
                    <a:pt x="110" y="114"/>
                    <a:pt x="121" y="102"/>
                    <a:pt x="133" y="90"/>
                  </a:cubicBezTo>
                  <a:cubicBezTo>
                    <a:pt x="142" y="81"/>
                    <a:pt x="151" y="72"/>
                    <a:pt x="159" y="63"/>
                  </a:cubicBezTo>
                  <a:cubicBezTo>
                    <a:pt x="168" y="54"/>
                    <a:pt x="176" y="45"/>
                    <a:pt x="183" y="34"/>
                  </a:cubicBezTo>
                  <a:cubicBezTo>
                    <a:pt x="186" y="30"/>
                    <a:pt x="189" y="26"/>
                    <a:pt x="191" y="22"/>
                  </a:cubicBezTo>
                  <a:cubicBezTo>
                    <a:pt x="195" y="16"/>
                    <a:pt x="198" y="10"/>
                    <a:pt x="200" y="3"/>
                  </a:cubicBezTo>
                  <a:cubicBezTo>
                    <a:pt x="200" y="3"/>
                    <a:pt x="200" y="2"/>
                    <a:pt x="200" y="1"/>
                  </a:cubicBezTo>
                  <a:cubicBezTo>
                    <a:pt x="200" y="1"/>
                    <a:pt x="199" y="1"/>
                    <a:pt x="199" y="0"/>
                  </a:cubicBezTo>
                  <a:cubicBezTo>
                    <a:pt x="198" y="0"/>
                    <a:pt x="198" y="0"/>
                    <a:pt x="198" y="0"/>
                  </a:cubicBezTo>
                </a:path>
              </a:pathLst>
            </a:custGeom>
            <a:solidFill>
              <a:srgbClr val="CEC0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34" name="Freeform 227"/>
            <p:cNvSpPr>
              <a:spLocks noEditPoints="1"/>
            </p:cNvSpPr>
            <p:nvPr/>
          </p:nvSpPr>
          <p:spPr bwMode="auto">
            <a:xfrm>
              <a:off x="3871731" y="5954713"/>
              <a:ext cx="341313" cy="541338"/>
            </a:xfrm>
            <a:custGeom>
              <a:avLst/>
              <a:gdLst>
                <a:gd name="T0" fmla="*/ 90 w 129"/>
                <a:gd name="T1" fmla="*/ 193 h 205"/>
                <a:gd name="T2" fmla="*/ 89 w 129"/>
                <a:gd name="T3" fmla="*/ 193 h 205"/>
                <a:gd name="T4" fmla="*/ 88 w 129"/>
                <a:gd name="T5" fmla="*/ 194 h 205"/>
                <a:gd name="T6" fmla="*/ 89 w 129"/>
                <a:gd name="T7" fmla="*/ 193 h 205"/>
                <a:gd name="T8" fmla="*/ 90 w 129"/>
                <a:gd name="T9" fmla="*/ 193 h 205"/>
                <a:gd name="T10" fmla="*/ 66 w 129"/>
                <a:gd name="T11" fmla="*/ 190 h 205"/>
                <a:gd name="T12" fmla="*/ 68 w 129"/>
                <a:gd name="T13" fmla="*/ 201 h 205"/>
                <a:gd name="T14" fmla="*/ 68 w 129"/>
                <a:gd name="T15" fmla="*/ 203 h 205"/>
                <a:gd name="T16" fmla="*/ 71 w 129"/>
                <a:gd name="T17" fmla="*/ 205 h 205"/>
                <a:gd name="T18" fmla="*/ 72 w 129"/>
                <a:gd name="T19" fmla="*/ 205 h 205"/>
                <a:gd name="T20" fmla="*/ 75 w 129"/>
                <a:gd name="T21" fmla="*/ 204 h 205"/>
                <a:gd name="T22" fmla="*/ 78 w 129"/>
                <a:gd name="T23" fmla="*/ 202 h 205"/>
                <a:gd name="T24" fmla="*/ 75 w 129"/>
                <a:gd name="T25" fmla="*/ 204 h 205"/>
                <a:gd name="T26" fmla="*/ 71 w 129"/>
                <a:gd name="T27" fmla="*/ 205 h 205"/>
                <a:gd name="T28" fmla="*/ 71 w 129"/>
                <a:gd name="T29" fmla="*/ 205 h 205"/>
                <a:gd name="T30" fmla="*/ 69 w 129"/>
                <a:gd name="T31" fmla="*/ 204 h 205"/>
                <a:gd name="T32" fmla="*/ 68 w 129"/>
                <a:gd name="T33" fmla="*/ 201 h 205"/>
                <a:gd name="T34" fmla="*/ 66 w 129"/>
                <a:gd name="T35" fmla="*/ 190 h 205"/>
                <a:gd name="T36" fmla="*/ 61 w 129"/>
                <a:gd name="T37" fmla="*/ 175 h 205"/>
                <a:gd name="T38" fmla="*/ 61 w 129"/>
                <a:gd name="T39" fmla="*/ 176 h 205"/>
                <a:gd name="T40" fmla="*/ 62 w 129"/>
                <a:gd name="T41" fmla="*/ 178 h 205"/>
                <a:gd name="T42" fmla="*/ 61 w 129"/>
                <a:gd name="T43" fmla="*/ 175 h 205"/>
                <a:gd name="T44" fmla="*/ 109 w 129"/>
                <a:gd name="T45" fmla="*/ 173 h 205"/>
                <a:gd name="T46" fmla="*/ 99 w 129"/>
                <a:gd name="T47" fmla="*/ 184 h 205"/>
                <a:gd name="T48" fmla="*/ 98 w 129"/>
                <a:gd name="T49" fmla="*/ 185 h 205"/>
                <a:gd name="T50" fmla="*/ 99 w 129"/>
                <a:gd name="T51" fmla="*/ 184 h 205"/>
                <a:gd name="T52" fmla="*/ 109 w 129"/>
                <a:gd name="T53" fmla="*/ 173 h 205"/>
                <a:gd name="T54" fmla="*/ 109 w 129"/>
                <a:gd name="T55" fmla="*/ 173 h 205"/>
                <a:gd name="T56" fmla="*/ 109 w 129"/>
                <a:gd name="T57" fmla="*/ 173 h 205"/>
                <a:gd name="T58" fmla="*/ 109 w 129"/>
                <a:gd name="T59" fmla="*/ 173 h 205"/>
                <a:gd name="T60" fmla="*/ 124 w 129"/>
                <a:gd name="T61" fmla="*/ 149 h 205"/>
                <a:gd name="T62" fmla="*/ 124 w 129"/>
                <a:gd name="T63" fmla="*/ 149 h 205"/>
                <a:gd name="T64" fmla="*/ 124 w 129"/>
                <a:gd name="T65" fmla="*/ 149 h 205"/>
                <a:gd name="T66" fmla="*/ 129 w 129"/>
                <a:gd name="T67" fmla="*/ 137 h 205"/>
                <a:gd name="T68" fmla="*/ 124 w 129"/>
                <a:gd name="T69" fmla="*/ 149 h 205"/>
                <a:gd name="T70" fmla="*/ 129 w 129"/>
                <a:gd name="T71" fmla="*/ 137 h 205"/>
                <a:gd name="T72" fmla="*/ 129 w 129"/>
                <a:gd name="T73" fmla="*/ 136 h 205"/>
                <a:gd name="T74" fmla="*/ 129 w 129"/>
                <a:gd name="T75" fmla="*/ 137 h 205"/>
                <a:gd name="T76" fmla="*/ 129 w 129"/>
                <a:gd name="T77" fmla="*/ 136 h 205"/>
                <a:gd name="T78" fmla="*/ 115 w 129"/>
                <a:gd name="T79" fmla="*/ 51 h 205"/>
                <a:gd name="T80" fmla="*/ 115 w 129"/>
                <a:gd name="T81" fmla="*/ 51 h 205"/>
                <a:gd name="T82" fmla="*/ 115 w 129"/>
                <a:gd name="T83" fmla="*/ 51 h 205"/>
                <a:gd name="T84" fmla="*/ 115 w 129"/>
                <a:gd name="T85" fmla="*/ 51 h 205"/>
                <a:gd name="T86" fmla="*/ 115 w 129"/>
                <a:gd name="T87" fmla="*/ 51 h 205"/>
                <a:gd name="T88" fmla="*/ 106 w 129"/>
                <a:gd name="T89" fmla="*/ 51 h 205"/>
                <a:gd name="T90" fmla="*/ 109 w 129"/>
                <a:gd name="T91" fmla="*/ 51 h 205"/>
                <a:gd name="T92" fmla="*/ 110 w 129"/>
                <a:gd name="T93" fmla="*/ 51 h 205"/>
                <a:gd name="T94" fmla="*/ 109 w 129"/>
                <a:gd name="T95" fmla="*/ 51 h 205"/>
                <a:gd name="T96" fmla="*/ 106 w 129"/>
                <a:gd name="T97" fmla="*/ 51 h 205"/>
                <a:gd name="T98" fmla="*/ 15 w 129"/>
                <a:gd name="T99" fmla="*/ 14 h 205"/>
                <a:gd name="T100" fmla="*/ 22 w 129"/>
                <a:gd name="T101" fmla="*/ 20 h 205"/>
                <a:gd name="T102" fmla="*/ 25 w 129"/>
                <a:gd name="T103" fmla="*/ 22 h 205"/>
                <a:gd name="T104" fmla="*/ 22 w 129"/>
                <a:gd name="T105" fmla="*/ 20 h 205"/>
                <a:gd name="T106" fmla="*/ 15 w 129"/>
                <a:gd name="T107" fmla="*/ 14 h 205"/>
                <a:gd name="T108" fmla="*/ 0 w 129"/>
                <a:gd name="T109" fmla="*/ 0 h 205"/>
                <a:gd name="T110" fmla="*/ 6 w 129"/>
                <a:gd name="T111" fmla="*/ 6 h 205"/>
                <a:gd name="T112" fmla="*/ 2 w 129"/>
                <a:gd name="T113" fmla="*/ 2 h 205"/>
                <a:gd name="T114" fmla="*/ 0 w 129"/>
                <a:gd name="T115" fmla="*/ 0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29" h="205">
                  <a:moveTo>
                    <a:pt x="90" y="193"/>
                  </a:moveTo>
                  <a:cubicBezTo>
                    <a:pt x="90" y="193"/>
                    <a:pt x="89" y="193"/>
                    <a:pt x="89" y="193"/>
                  </a:cubicBezTo>
                  <a:cubicBezTo>
                    <a:pt x="89" y="194"/>
                    <a:pt x="89" y="194"/>
                    <a:pt x="88" y="194"/>
                  </a:cubicBezTo>
                  <a:cubicBezTo>
                    <a:pt x="89" y="194"/>
                    <a:pt x="89" y="193"/>
                    <a:pt x="89" y="193"/>
                  </a:cubicBezTo>
                  <a:cubicBezTo>
                    <a:pt x="89" y="193"/>
                    <a:pt x="90" y="193"/>
                    <a:pt x="90" y="193"/>
                  </a:cubicBezTo>
                  <a:moveTo>
                    <a:pt x="66" y="190"/>
                  </a:moveTo>
                  <a:cubicBezTo>
                    <a:pt x="66" y="194"/>
                    <a:pt x="67" y="198"/>
                    <a:pt x="68" y="201"/>
                  </a:cubicBezTo>
                  <a:cubicBezTo>
                    <a:pt x="68" y="202"/>
                    <a:pt x="68" y="202"/>
                    <a:pt x="68" y="203"/>
                  </a:cubicBezTo>
                  <a:cubicBezTo>
                    <a:pt x="69" y="204"/>
                    <a:pt x="70" y="205"/>
                    <a:pt x="71" y="205"/>
                  </a:cubicBezTo>
                  <a:cubicBezTo>
                    <a:pt x="71" y="205"/>
                    <a:pt x="71" y="205"/>
                    <a:pt x="72" y="205"/>
                  </a:cubicBezTo>
                  <a:cubicBezTo>
                    <a:pt x="73" y="205"/>
                    <a:pt x="74" y="204"/>
                    <a:pt x="75" y="204"/>
                  </a:cubicBezTo>
                  <a:cubicBezTo>
                    <a:pt x="76" y="203"/>
                    <a:pt x="77" y="202"/>
                    <a:pt x="78" y="202"/>
                  </a:cubicBezTo>
                  <a:cubicBezTo>
                    <a:pt x="77" y="202"/>
                    <a:pt x="76" y="203"/>
                    <a:pt x="75" y="204"/>
                  </a:cubicBezTo>
                  <a:cubicBezTo>
                    <a:pt x="73" y="204"/>
                    <a:pt x="72" y="205"/>
                    <a:pt x="71" y="205"/>
                  </a:cubicBezTo>
                  <a:cubicBezTo>
                    <a:pt x="71" y="205"/>
                    <a:pt x="71" y="205"/>
                    <a:pt x="71" y="205"/>
                  </a:cubicBezTo>
                  <a:cubicBezTo>
                    <a:pt x="70" y="205"/>
                    <a:pt x="69" y="205"/>
                    <a:pt x="69" y="204"/>
                  </a:cubicBezTo>
                  <a:cubicBezTo>
                    <a:pt x="68" y="203"/>
                    <a:pt x="68" y="202"/>
                    <a:pt x="68" y="201"/>
                  </a:cubicBezTo>
                  <a:cubicBezTo>
                    <a:pt x="67" y="197"/>
                    <a:pt x="67" y="194"/>
                    <a:pt x="66" y="190"/>
                  </a:cubicBezTo>
                  <a:moveTo>
                    <a:pt x="61" y="175"/>
                  </a:moveTo>
                  <a:cubicBezTo>
                    <a:pt x="61" y="175"/>
                    <a:pt x="61" y="176"/>
                    <a:pt x="61" y="176"/>
                  </a:cubicBezTo>
                  <a:cubicBezTo>
                    <a:pt x="61" y="177"/>
                    <a:pt x="62" y="177"/>
                    <a:pt x="62" y="178"/>
                  </a:cubicBezTo>
                  <a:cubicBezTo>
                    <a:pt x="62" y="177"/>
                    <a:pt x="61" y="176"/>
                    <a:pt x="61" y="175"/>
                  </a:cubicBezTo>
                  <a:moveTo>
                    <a:pt x="109" y="173"/>
                  </a:moveTo>
                  <a:cubicBezTo>
                    <a:pt x="106" y="177"/>
                    <a:pt x="103" y="181"/>
                    <a:pt x="99" y="184"/>
                  </a:cubicBezTo>
                  <a:cubicBezTo>
                    <a:pt x="99" y="184"/>
                    <a:pt x="99" y="185"/>
                    <a:pt x="98" y="185"/>
                  </a:cubicBezTo>
                  <a:cubicBezTo>
                    <a:pt x="99" y="185"/>
                    <a:pt x="99" y="184"/>
                    <a:pt x="99" y="184"/>
                  </a:cubicBezTo>
                  <a:cubicBezTo>
                    <a:pt x="103" y="180"/>
                    <a:pt x="106" y="177"/>
                    <a:pt x="109" y="173"/>
                  </a:cubicBezTo>
                  <a:moveTo>
                    <a:pt x="109" y="173"/>
                  </a:moveTo>
                  <a:cubicBezTo>
                    <a:pt x="109" y="173"/>
                    <a:pt x="109" y="173"/>
                    <a:pt x="109" y="173"/>
                  </a:cubicBezTo>
                  <a:cubicBezTo>
                    <a:pt x="109" y="173"/>
                    <a:pt x="109" y="173"/>
                    <a:pt x="109" y="173"/>
                  </a:cubicBezTo>
                  <a:moveTo>
                    <a:pt x="124" y="149"/>
                  </a:moveTo>
                  <a:cubicBezTo>
                    <a:pt x="124" y="149"/>
                    <a:pt x="124" y="149"/>
                    <a:pt x="124" y="149"/>
                  </a:cubicBezTo>
                  <a:cubicBezTo>
                    <a:pt x="124" y="149"/>
                    <a:pt x="124" y="149"/>
                    <a:pt x="124" y="149"/>
                  </a:cubicBezTo>
                  <a:moveTo>
                    <a:pt x="129" y="137"/>
                  </a:moveTo>
                  <a:cubicBezTo>
                    <a:pt x="128" y="141"/>
                    <a:pt x="126" y="145"/>
                    <a:pt x="124" y="149"/>
                  </a:cubicBezTo>
                  <a:cubicBezTo>
                    <a:pt x="126" y="145"/>
                    <a:pt x="128" y="141"/>
                    <a:pt x="129" y="137"/>
                  </a:cubicBezTo>
                  <a:moveTo>
                    <a:pt x="129" y="136"/>
                  </a:moveTo>
                  <a:cubicBezTo>
                    <a:pt x="129" y="136"/>
                    <a:pt x="129" y="137"/>
                    <a:pt x="129" y="137"/>
                  </a:cubicBezTo>
                  <a:cubicBezTo>
                    <a:pt x="129" y="137"/>
                    <a:pt x="129" y="136"/>
                    <a:pt x="129" y="136"/>
                  </a:cubicBezTo>
                  <a:moveTo>
                    <a:pt x="115" y="51"/>
                  </a:moveTo>
                  <a:cubicBezTo>
                    <a:pt x="115" y="51"/>
                    <a:pt x="115" y="51"/>
                    <a:pt x="115" y="51"/>
                  </a:cubicBezTo>
                  <a:cubicBezTo>
                    <a:pt x="115" y="51"/>
                    <a:pt x="115" y="51"/>
                    <a:pt x="115" y="51"/>
                  </a:cubicBezTo>
                  <a:cubicBezTo>
                    <a:pt x="115" y="51"/>
                    <a:pt x="115" y="51"/>
                    <a:pt x="115" y="51"/>
                  </a:cubicBezTo>
                  <a:cubicBezTo>
                    <a:pt x="115" y="51"/>
                    <a:pt x="115" y="51"/>
                    <a:pt x="115" y="51"/>
                  </a:cubicBezTo>
                  <a:moveTo>
                    <a:pt x="106" y="51"/>
                  </a:moveTo>
                  <a:cubicBezTo>
                    <a:pt x="107" y="51"/>
                    <a:pt x="108" y="51"/>
                    <a:pt x="109" y="51"/>
                  </a:cubicBezTo>
                  <a:cubicBezTo>
                    <a:pt x="109" y="51"/>
                    <a:pt x="110" y="51"/>
                    <a:pt x="110" y="51"/>
                  </a:cubicBezTo>
                  <a:cubicBezTo>
                    <a:pt x="110" y="51"/>
                    <a:pt x="109" y="51"/>
                    <a:pt x="109" y="51"/>
                  </a:cubicBezTo>
                  <a:cubicBezTo>
                    <a:pt x="108" y="51"/>
                    <a:pt x="107" y="51"/>
                    <a:pt x="106" y="51"/>
                  </a:cubicBezTo>
                  <a:moveTo>
                    <a:pt x="15" y="14"/>
                  </a:moveTo>
                  <a:cubicBezTo>
                    <a:pt x="17" y="16"/>
                    <a:pt x="20" y="18"/>
                    <a:pt x="22" y="20"/>
                  </a:cubicBezTo>
                  <a:cubicBezTo>
                    <a:pt x="23" y="21"/>
                    <a:pt x="24" y="21"/>
                    <a:pt x="25" y="22"/>
                  </a:cubicBezTo>
                  <a:cubicBezTo>
                    <a:pt x="24" y="21"/>
                    <a:pt x="23" y="20"/>
                    <a:pt x="22" y="20"/>
                  </a:cubicBezTo>
                  <a:cubicBezTo>
                    <a:pt x="20" y="18"/>
                    <a:pt x="17" y="16"/>
                    <a:pt x="15" y="14"/>
                  </a:cubicBezTo>
                  <a:moveTo>
                    <a:pt x="0" y="0"/>
                  </a:moveTo>
                  <a:cubicBezTo>
                    <a:pt x="2" y="2"/>
                    <a:pt x="4" y="4"/>
                    <a:pt x="6" y="6"/>
                  </a:cubicBezTo>
                  <a:cubicBezTo>
                    <a:pt x="5" y="5"/>
                    <a:pt x="4" y="3"/>
                    <a:pt x="2" y="2"/>
                  </a:cubicBezTo>
                  <a:cubicBezTo>
                    <a:pt x="2" y="2"/>
                    <a:pt x="1" y="1"/>
                    <a:pt x="0" y="0"/>
                  </a:cubicBezTo>
                </a:path>
              </a:pathLst>
            </a:custGeom>
            <a:solidFill>
              <a:srgbClr val="E8E3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35" name="Freeform 228"/>
            <p:cNvSpPr>
              <a:spLocks noEditPoints="1"/>
            </p:cNvSpPr>
            <p:nvPr/>
          </p:nvSpPr>
          <p:spPr bwMode="auto">
            <a:xfrm>
              <a:off x="4230506" y="6216650"/>
              <a:ext cx="6350" cy="39688"/>
            </a:xfrm>
            <a:custGeom>
              <a:avLst/>
              <a:gdLst>
                <a:gd name="T0" fmla="*/ 0 w 2"/>
                <a:gd name="T1" fmla="*/ 15 h 15"/>
                <a:gd name="T2" fmla="*/ 0 w 2"/>
                <a:gd name="T3" fmla="*/ 15 h 15"/>
                <a:gd name="T4" fmla="*/ 0 w 2"/>
                <a:gd name="T5" fmla="*/ 15 h 15"/>
                <a:gd name="T6" fmla="*/ 2 w 2"/>
                <a:gd name="T7" fmla="*/ 0 h 15"/>
                <a:gd name="T8" fmla="*/ 0 w 2"/>
                <a:gd name="T9" fmla="*/ 14 h 15"/>
                <a:gd name="T10" fmla="*/ 0 w 2"/>
                <a:gd name="T11" fmla="*/ 15 h 15"/>
                <a:gd name="T12" fmla="*/ 0 w 2"/>
                <a:gd name="T13" fmla="*/ 14 h 15"/>
                <a:gd name="T14" fmla="*/ 2 w 2"/>
                <a:gd name="T15" fmla="*/ 0 h 15"/>
                <a:gd name="T16" fmla="*/ 2 w 2"/>
                <a:gd name="T17" fmla="*/ 0 h 15"/>
                <a:gd name="T18" fmla="*/ 2 w 2"/>
                <a:gd name="T19" fmla="*/ 0 h 15"/>
                <a:gd name="T20" fmla="*/ 2 w 2"/>
                <a:gd name="T21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" h="15">
                  <a:moveTo>
                    <a:pt x="0" y="15"/>
                  </a:move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moveTo>
                    <a:pt x="2" y="0"/>
                  </a:moveTo>
                  <a:cubicBezTo>
                    <a:pt x="2" y="5"/>
                    <a:pt x="1" y="10"/>
                    <a:pt x="0" y="14"/>
                  </a:cubicBezTo>
                  <a:cubicBezTo>
                    <a:pt x="0" y="14"/>
                    <a:pt x="0" y="15"/>
                    <a:pt x="0" y="15"/>
                  </a:cubicBezTo>
                  <a:cubicBezTo>
                    <a:pt x="0" y="15"/>
                    <a:pt x="0" y="14"/>
                    <a:pt x="0" y="14"/>
                  </a:cubicBezTo>
                  <a:cubicBezTo>
                    <a:pt x="1" y="10"/>
                    <a:pt x="2" y="5"/>
                    <a:pt x="2" y="0"/>
                  </a:cubicBezTo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DB8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36" name="Freeform 229"/>
            <p:cNvSpPr>
              <a:spLocks noEditPoints="1"/>
            </p:cNvSpPr>
            <p:nvPr/>
          </p:nvSpPr>
          <p:spPr bwMode="auto">
            <a:xfrm>
              <a:off x="4228919" y="6091238"/>
              <a:ext cx="9525" cy="50800"/>
            </a:xfrm>
            <a:custGeom>
              <a:avLst/>
              <a:gdLst>
                <a:gd name="T0" fmla="*/ 3 w 4"/>
                <a:gd name="T1" fmla="*/ 5 h 19"/>
                <a:gd name="T2" fmla="*/ 3 w 4"/>
                <a:gd name="T3" fmla="*/ 11 h 19"/>
                <a:gd name="T4" fmla="*/ 4 w 4"/>
                <a:gd name="T5" fmla="*/ 18 h 19"/>
                <a:gd name="T6" fmla="*/ 4 w 4"/>
                <a:gd name="T7" fmla="*/ 19 h 19"/>
                <a:gd name="T8" fmla="*/ 4 w 4"/>
                <a:gd name="T9" fmla="*/ 18 h 19"/>
                <a:gd name="T10" fmla="*/ 3 w 4"/>
                <a:gd name="T11" fmla="*/ 6 h 19"/>
                <a:gd name="T12" fmla="*/ 3 w 4"/>
                <a:gd name="T13" fmla="*/ 5 h 19"/>
                <a:gd name="T14" fmla="*/ 0 w 4"/>
                <a:gd name="T15" fmla="*/ 0 h 19"/>
                <a:gd name="T16" fmla="*/ 2 w 4"/>
                <a:gd name="T17" fmla="*/ 2 h 19"/>
                <a:gd name="T18" fmla="*/ 0 w 4"/>
                <a:gd name="T19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19">
                  <a:moveTo>
                    <a:pt x="3" y="5"/>
                  </a:moveTo>
                  <a:cubicBezTo>
                    <a:pt x="3" y="7"/>
                    <a:pt x="3" y="9"/>
                    <a:pt x="3" y="11"/>
                  </a:cubicBezTo>
                  <a:cubicBezTo>
                    <a:pt x="3" y="14"/>
                    <a:pt x="3" y="16"/>
                    <a:pt x="4" y="18"/>
                  </a:cubicBezTo>
                  <a:cubicBezTo>
                    <a:pt x="4" y="18"/>
                    <a:pt x="4" y="19"/>
                    <a:pt x="4" y="19"/>
                  </a:cubicBezTo>
                  <a:cubicBezTo>
                    <a:pt x="4" y="19"/>
                    <a:pt x="4" y="18"/>
                    <a:pt x="4" y="18"/>
                  </a:cubicBezTo>
                  <a:cubicBezTo>
                    <a:pt x="3" y="14"/>
                    <a:pt x="3" y="10"/>
                    <a:pt x="3" y="6"/>
                  </a:cubicBezTo>
                  <a:cubicBezTo>
                    <a:pt x="3" y="6"/>
                    <a:pt x="3" y="5"/>
                    <a:pt x="3" y="5"/>
                  </a:cubicBezTo>
                  <a:moveTo>
                    <a:pt x="0" y="0"/>
                  </a:moveTo>
                  <a:cubicBezTo>
                    <a:pt x="1" y="0"/>
                    <a:pt x="2" y="1"/>
                    <a:pt x="2" y="2"/>
                  </a:cubicBezTo>
                  <a:cubicBezTo>
                    <a:pt x="2" y="1"/>
                    <a:pt x="1" y="0"/>
                    <a:pt x="0" y="0"/>
                  </a:cubicBezTo>
                </a:path>
              </a:pathLst>
            </a:custGeom>
            <a:solidFill>
              <a:srgbClr val="0B16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37" name="Freeform 230"/>
            <p:cNvSpPr>
              <a:spLocks/>
            </p:cNvSpPr>
            <p:nvPr/>
          </p:nvSpPr>
          <p:spPr bwMode="auto">
            <a:xfrm>
              <a:off x="3854269" y="5946775"/>
              <a:ext cx="387350" cy="549275"/>
            </a:xfrm>
            <a:custGeom>
              <a:avLst/>
              <a:gdLst>
                <a:gd name="T0" fmla="*/ 1 w 147"/>
                <a:gd name="T1" fmla="*/ 1 h 208"/>
                <a:gd name="T2" fmla="*/ 1 w 147"/>
                <a:gd name="T3" fmla="*/ 20 h 208"/>
                <a:gd name="T4" fmla="*/ 27 w 147"/>
                <a:gd name="T5" fmla="*/ 57 h 208"/>
                <a:gd name="T6" fmla="*/ 56 w 147"/>
                <a:gd name="T7" fmla="*/ 74 h 208"/>
                <a:gd name="T8" fmla="*/ 85 w 147"/>
                <a:gd name="T9" fmla="*/ 87 h 208"/>
                <a:gd name="T10" fmla="*/ 103 w 147"/>
                <a:gd name="T11" fmla="*/ 113 h 208"/>
                <a:gd name="T12" fmla="*/ 81 w 147"/>
                <a:gd name="T13" fmla="*/ 160 h 208"/>
                <a:gd name="T14" fmla="*/ 69 w 147"/>
                <a:gd name="T15" fmla="*/ 173 h 208"/>
                <a:gd name="T16" fmla="*/ 68 w 147"/>
                <a:gd name="T17" fmla="*/ 178 h 208"/>
                <a:gd name="T18" fmla="*/ 73 w 147"/>
                <a:gd name="T19" fmla="*/ 193 h 208"/>
                <a:gd name="T20" fmla="*/ 76 w 147"/>
                <a:gd name="T21" fmla="*/ 207 h 208"/>
                <a:gd name="T22" fmla="*/ 78 w 147"/>
                <a:gd name="T23" fmla="*/ 208 h 208"/>
                <a:gd name="T24" fmla="*/ 85 w 147"/>
                <a:gd name="T25" fmla="*/ 205 h 208"/>
                <a:gd name="T26" fmla="*/ 96 w 147"/>
                <a:gd name="T27" fmla="*/ 196 h 208"/>
                <a:gd name="T28" fmla="*/ 105 w 147"/>
                <a:gd name="T29" fmla="*/ 188 h 208"/>
                <a:gd name="T30" fmla="*/ 116 w 147"/>
                <a:gd name="T31" fmla="*/ 176 h 208"/>
                <a:gd name="T32" fmla="*/ 116 w 147"/>
                <a:gd name="T33" fmla="*/ 176 h 208"/>
                <a:gd name="T34" fmla="*/ 131 w 147"/>
                <a:gd name="T35" fmla="*/ 152 h 208"/>
                <a:gd name="T36" fmla="*/ 131 w 147"/>
                <a:gd name="T37" fmla="*/ 152 h 208"/>
                <a:gd name="T38" fmla="*/ 136 w 147"/>
                <a:gd name="T39" fmla="*/ 140 h 208"/>
                <a:gd name="T40" fmla="*/ 143 w 147"/>
                <a:gd name="T41" fmla="*/ 117 h 208"/>
                <a:gd name="T42" fmla="*/ 143 w 147"/>
                <a:gd name="T43" fmla="*/ 117 h 208"/>
                <a:gd name="T44" fmla="*/ 145 w 147"/>
                <a:gd name="T45" fmla="*/ 102 h 208"/>
                <a:gd name="T46" fmla="*/ 145 w 147"/>
                <a:gd name="T47" fmla="*/ 102 h 208"/>
                <a:gd name="T48" fmla="*/ 146 w 147"/>
                <a:gd name="T49" fmla="*/ 93 h 208"/>
                <a:gd name="T50" fmla="*/ 146 w 147"/>
                <a:gd name="T51" fmla="*/ 73 h 208"/>
                <a:gd name="T52" fmla="*/ 145 w 147"/>
                <a:gd name="T53" fmla="*/ 60 h 208"/>
                <a:gd name="T54" fmla="*/ 142 w 147"/>
                <a:gd name="T55" fmla="*/ 55 h 208"/>
                <a:gd name="T56" fmla="*/ 132 w 147"/>
                <a:gd name="T57" fmla="*/ 54 h 208"/>
                <a:gd name="T58" fmla="*/ 122 w 147"/>
                <a:gd name="T59" fmla="*/ 54 h 208"/>
                <a:gd name="T60" fmla="*/ 122 w 147"/>
                <a:gd name="T61" fmla="*/ 54 h 208"/>
                <a:gd name="T62" fmla="*/ 116 w 147"/>
                <a:gd name="T63" fmla="*/ 54 h 208"/>
                <a:gd name="T64" fmla="*/ 112 w 147"/>
                <a:gd name="T65" fmla="*/ 54 h 208"/>
                <a:gd name="T66" fmla="*/ 32 w 147"/>
                <a:gd name="T67" fmla="*/ 25 h 208"/>
                <a:gd name="T68" fmla="*/ 22 w 147"/>
                <a:gd name="T69" fmla="*/ 17 h 208"/>
                <a:gd name="T70" fmla="*/ 7 w 147"/>
                <a:gd name="T71" fmla="*/ 3 h 208"/>
                <a:gd name="T72" fmla="*/ 3 w 147"/>
                <a:gd name="T73" fmla="*/ 0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47" h="208">
                  <a:moveTo>
                    <a:pt x="3" y="0"/>
                  </a:moveTo>
                  <a:cubicBezTo>
                    <a:pt x="2" y="0"/>
                    <a:pt x="1" y="0"/>
                    <a:pt x="1" y="1"/>
                  </a:cubicBezTo>
                  <a:cubicBezTo>
                    <a:pt x="1" y="1"/>
                    <a:pt x="1" y="2"/>
                    <a:pt x="0" y="2"/>
                  </a:cubicBezTo>
                  <a:cubicBezTo>
                    <a:pt x="0" y="8"/>
                    <a:pt x="0" y="14"/>
                    <a:pt x="1" y="20"/>
                  </a:cubicBezTo>
                  <a:cubicBezTo>
                    <a:pt x="3" y="25"/>
                    <a:pt x="5" y="29"/>
                    <a:pt x="8" y="34"/>
                  </a:cubicBezTo>
                  <a:cubicBezTo>
                    <a:pt x="13" y="42"/>
                    <a:pt x="20" y="50"/>
                    <a:pt x="27" y="57"/>
                  </a:cubicBezTo>
                  <a:cubicBezTo>
                    <a:pt x="29" y="58"/>
                    <a:pt x="30" y="60"/>
                    <a:pt x="32" y="61"/>
                  </a:cubicBezTo>
                  <a:cubicBezTo>
                    <a:pt x="40" y="66"/>
                    <a:pt x="47" y="71"/>
                    <a:pt x="56" y="74"/>
                  </a:cubicBezTo>
                  <a:cubicBezTo>
                    <a:pt x="61" y="76"/>
                    <a:pt x="67" y="78"/>
                    <a:pt x="72" y="80"/>
                  </a:cubicBezTo>
                  <a:cubicBezTo>
                    <a:pt x="76" y="82"/>
                    <a:pt x="81" y="84"/>
                    <a:pt x="85" y="87"/>
                  </a:cubicBezTo>
                  <a:cubicBezTo>
                    <a:pt x="92" y="91"/>
                    <a:pt x="96" y="96"/>
                    <a:pt x="100" y="103"/>
                  </a:cubicBezTo>
                  <a:cubicBezTo>
                    <a:pt x="102" y="106"/>
                    <a:pt x="103" y="109"/>
                    <a:pt x="103" y="113"/>
                  </a:cubicBezTo>
                  <a:cubicBezTo>
                    <a:pt x="104" y="120"/>
                    <a:pt x="103" y="127"/>
                    <a:pt x="100" y="134"/>
                  </a:cubicBezTo>
                  <a:cubicBezTo>
                    <a:pt x="95" y="143"/>
                    <a:pt x="89" y="152"/>
                    <a:pt x="81" y="160"/>
                  </a:cubicBezTo>
                  <a:cubicBezTo>
                    <a:pt x="79" y="163"/>
                    <a:pt x="75" y="165"/>
                    <a:pt x="72" y="169"/>
                  </a:cubicBezTo>
                  <a:cubicBezTo>
                    <a:pt x="71" y="170"/>
                    <a:pt x="70" y="171"/>
                    <a:pt x="69" y="173"/>
                  </a:cubicBezTo>
                  <a:cubicBezTo>
                    <a:pt x="67" y="174"/>
                    <a:pt x="67" y="176"/>
                    <a:pt x="68" y="178"/>
                  </a:cubicBezTo>
                  <a:cubicBezTo>
                    <a:pt x="68" y="178"/>
                    <a:pt x="68" y="178"/>
                    <a:pt x="68" y="178"/>
                  </a:cubicBezTo>
                  <a:cubicBezTo>
                    <a:pt x="68" y="179"/>
                    <a:pt x="69" y="180"/>
                    <a:pt x="69" y="181"/>
                  </a:cubicBezTo>
                  <a:cubicBezTo>
                    <a:pt x="70" y="185"/>
                    <a:pt x="72" y="189"/>
                    <a:pt x="73" y="193"/>
                  </a:cubicBezTo>
                  <a:cubicBezTo>
                    <a:pt x="74" y="197"/>
                    <a:pt x="74" y="200"/>
                    <a:pt x="75" y="204"/>
                  </a:cubicBezTo>
                  <a:cubicBezTo>
                    <a:pt x="75" y="205"/>
                    <a:pt x="75" y="206"/>
                    <a:pt x="76" y="207"/>
                  </a:cubicBezTo>
                  <a:cubicBezTo>
                    <a:pt x="76" y="208"/>
                    <a:pt x="77" y="208"/>
                    <a:pt x="78" y="208"/>
                  </a:cubicBezTo>
                  <a:cubicBezTo>
                    <a:pt x="78" y="208"/>
                    <a:pt x="78" y="208"/>
                    <a:pt x="78" y="208"/>
                  </a:cubicBezTo>
                  <a:cubicBezTo>
                    <a:pt x="79" y="208"/>
                    <a:pt x="80" y="207"/>
                    <a:pt x="82" y="207"/>
                  </a:cubicBezTo>
                  <a:cubicBezTo>
                    <a:pt x="83" y="206"/>
                    <a:pt x="84" y="205"/>
                    <a:pt x="85" y="205"/>
                  </a:cubicBezTo>
                  <a:cubicBezTo>
                    <a:pt x="88" y="203"/>
                    <a:pt x="92" y="200"/>
                    <a:pt x="95" y="197"/>
                  </a:cubicBezTo>
                  <a:cubicBezTo>
                    <a:pt x="96" y="197"/>
                    <a:pt x="96" y="197"/>
                    <a:pt x="96" y="196"/>
                  </a:cubicBezTo>
                  <a:cubicBezTo>
                    <a:pt x="96" y="196"/>
                    <a:pt x="97" y="196"/>
                    <a:pt x="97" y="196"/>
                  </a:cubicBezTo>
                  <a:cubicBezTo>
                    <a:pt x="100" y="193"/>
                    <a:pt x="103" y="191"/>
                    <a:pt x="105" y="188"/>
                  </a:cubicBezTo>
                  <a:cubicBezTo>
                    <a:pt x="106" y="188"/>
                    <a:pt x="106" y="187"/>
                    <a:pt x="106" y="187"/>
                  </a:cubicBezTo>
                  <a:cubicBezTo>
                    <a:pt x="110" y="184"/>
                    <a:pt x="113" y="180"/>
                    <a:pt x="116" y="176"/>
                  </a:cubicBezTo>
                  <a:cubicBezTo>
                    <a:pt x="116" y="176"/>
                    <a:pt x="116" y="176"/>
                    <a:pt x="116" y="176"/>
                  </a:cubicBezTo>
                  <a:cubicBezTo>
                    <a:pt x="116" y="176"/>
                    <a:pt x="116" y="176"/>
                    <a:pt x="116" y="176"/>
                  </a:cubicBezTo>
                  <a:cubicBezTo>
                    <a:pt x="119" y="172"/>
                    <a:pt x="122" y="168"/>
                    <a:pt x="124" y="164"/>
                  </a:cubicBezTo>
                  <a:cubicBezTo>
                    <a:pt x="127" y="160"/>
                    <a:pt x="129" y="156"/>
                    <a:pt x="131" y="152"/>
                  </a:cubicBezTo>
                  <a:cubicBezTo>
                    <a:pt x="131" y="152"/>
                    <a:pt x="131" y="152"/>
                    <a:pt x="131" y="152"/>
                  </a:cubicBezTo>
                  <a:cubicBezTo>
                    <a:pt x="131" y="152"/>
                    <a:pt x="131" y="152"/>
                    <a:pt x="131" y="152"/>
                  </a:cubicBezTo>
                  <a:cubicBezTo>
                    <a:pt x="133" y="148"/>
                    <a:pt x="135" y="144"/>
                    <a:pt x="136" y="140"/>
                  </a:cubicBezTo>
                  <a:cubicBezTo>
                    <a:pt x="136" y="140"/>
                    <a:pt x="136" y="140"/>
                    <a:pt x="136" y="140"/>
                  </a:cubicBezTo>
                  <a:cubicBezTo>
                    <a:pt x="136" y="140"/>
                    <a:pt x="136" y="139"/>
                    <a:pt x="136" y="139"/>
                  </a:cubicBezTo>
                  <a:cubicBezTo>
                    <a:pt x="139" y="132"/>
                    <a:pt x="141" y="125"/>
                    <a:pt x="143" y="117"/>
                  </a:cubicBezTo>
                  <a:cubicBezTo>
                    <a:pt x="143" y="117"/>
                    <a:pt x="143" y="117"/>
                    <a:pt x="143" y="117"/>
                  </a:cubicBezTo>
                  <a:cubicBezTo>
                    <a:pt x="143" y="117"/>
                    <a:pt x="143" y="117"/>
                    <a:pt x="143" y="117"/>
                  </a:cubicBezTo>
                  <a:cubicBezTo>
                    <a:pt x="143" y="117"/>
                    <a:pt x="143" y="116"/>
                    <a:pt x="143" y="116"/>
                  </a:cubicBezTo>
                  <a:cubicBezTo>
                    <a:pt x="144" y="112"/>
                    <a:pt x="145" y="107"/>
                    <a:pt x="145" y="102"/>
                  </a:cubicBezTo>
                  <a:cubicBezTo>
                    <a:pt x="145" y="102"/>
                    <a:pt x="145" y="102"/>
                    <a:pt x="145" y="102"/>
                  </a:cubicBezTo>
                  <a:cubicBezTo>
                    <a:pt x="145" y="102"/>
                    <a:pt x="145" y="102"/>
                    <a:pt x="145" y="102"/>
                  </a:cubicBezTo>
                  <a:cubicBezTo>
                    <a:pt x="145" y="101"/>
                    <a:pt x="145" y="99"/>
                    <a:pt x="145" y="98"/>
                  </a:cubicBezTo>
                  <a:cubicBezTo>
                    <a:pt x="145" y="96"/>
                    <a:pt x="145" y="95"/>
                    <a:pt x="146" y="93"/>
                  </a:cubicBezTo>
                  <a:cubicBezTo>
                    <a:pt x="147" y="87"/>
                    <a:pt x="147" y="81"/>
                    <a:pt x="146" y="74"/>
                  </a:cubicBezTo>
                  <a:cubicBezTo>
                    <a:pt x="146" y="74"/>
                    <a:pt x="146" y="73"/>
                    <a:pt x="146" y="73"/>
                  </a:cubicBezTo>
                  <a:cubicBezTo>
                    <a:pt x="145" y="71"/>
                    <a:pt x="145" y="69"/>
                    <a:pt x="145" y="66"/>
                  </a:cubicBezTo>
                  <a:cubicBezTo>
                    <a:pt x="145" y="64"/>
                    <a:pt x="145" y="62"/>
                    <a:pt x="145" y="60"/>
                  </a:cubicBezTo>
                  <a:cubicBezTo>
                    <a:pt x="145" y="59"/>
                    <a:pt x="145" y="58"/>
                    <a:pt x="144" y="57"/>
                  </a:cubicBezTo>
                  <a:cubicBezTo>
                    <a:pt x="144" y="56"/>
                    <a:pt x="143" y="55"/>
                    <a:pt x="142" y="55"/>
                  </a:cubicBezTo>
                  <a:cubicBezTo>
                    <a:pt x="141" y="54"/>
                    <a:pt x="140" y="54"/>
                    <a:pt x="137" y="54"/>
                  </a:cubicBezTo>
                  <a:cubicBezTo>
                    <a:pt x="136" y="54"/>
                    <a:pt x="134" y="54"/>
                    <a:pt x="132" y="54"/>
                  </a:cubicBezTo>
                  <a:cubicBezTo>
                    <a:pt x="129" y="54"/>
                    <a:pt x="126" y="54"/>
                    <a:pt x="122" y="54"/>
                  </a:cubicBezTo>
                  <a:cubicBezTo>
                    <a:pt x="122" y="54"/>
                    <a:pt x="122" y="54"/>
                    <a:pt x="122" y="54"/>
                  </a:cubicBezTo>
                  <a:cubicBezTo>
                    <a:pt x="122" y="54"/>
                    <a:pt x="122" y="54"/>
                    <a:pt x="122" y="54"/>
                  </a:cubicBezTo>
                  <a:cubicBezTo>
                    <a:pt x="122" y="54"/>
                    <a:pt x="122" y="54"/>
                    <a:pt x="122" y="54"/>
                  </a:cubicBezTo>
                  <a:cubicBezTo>
                    <a:pt x="121" y="54"/>
                    <a:pt x="119" y="54"/>
                    <a:pt x="117" y="54"/>
                  </a:cubicBezTo>
                  <a:cubicBezTo>
                    <a:pt x="117" y="54"/>
                    <a:pt x="116" y="54"/>
                    <a:pt x="116" y="54"/>
                  </a:cubicBezTo>
                  <a:cubicBezTo>
                    <a:pt x="115" y="54"/>
                    <a:pt x="114" y="54"/>
                    <a:pt x="113" y="54"/>
                  </a:cubicBezTo>
                  <a:cubicBezTo>
                    <a:pt x="112" y="54"/>
                    <a:pt x="112" y="54"/>
                    <a:pt x="112" y="54"/>
                  </a:cubicBezTo>
                  <a:cubicBezTo>
                    <a:pt x="97" y="54"/>
                    <a:pt x="83" y="51"/>
                    <a:pt x="69" y="45"/>
                  </a:cubicBezTo>
                  <a:cubicBezTo>
                    <a:pt x="55" y="40"/>
                    <a:pt x="43" y="33"/>
                    <a:pt x="32" y="25"/>
                  </a:cubicBezTo>
                  <a:cubicBezTo>
                    <a:pt x="31" y="24"/>
                    <a:pt x="30" y="24"/>
                    <a:pt x="29" y="23"/>
                  </a:cubicBezTo>
                  <a:cubicBezTo>
                    <a:pt x="27" y="21"/>
                    <a:pt x="24" y="19"/>
                    <a:pt x="22" y="17"/>
                  </a:cubicBezTo>
                  <a:cubicBezTo>
                    <a:pt x="19" y="14"/>
                    <a:pt x="16" y="12"/>
                    <a:pt x="13" y="9"/>
                  </a:cubicBezTo>
                  <a:cubicBezTo>
                    <a:pt x="11" y="7"/>
                    <a:pt x="9" y="5"/>
                    <a:pt x="7" y="3"/>
                  </a:cubicBezTo>
                  <a:cubicBezTo>
                    <a:pt x="6" y="2"/>
                    <a:pt x="5" y="1"/>
                    <a:pt x="4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rgbClr val="CEC0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38" name="Freeform 231"/>
            <p:cNvSpPr>
              <a:spLocks noEditPoints="1"/>
            </p:cNvSpPr>
            <p:nvPr/>
          </p:nvSpPr>
          <p:spPr bwMode="auto">
            <a:xfrm>
              <a:off x="4198756" y="4962525"/>
              <a:ext cx="279400" cy="365125"/>
            </a:xfrm>
            <a:custGeom>
              <a:avLst/>
              <a:gdLst>
                <a:gd name="T0" fmla="*/ 106 w 106"/>
                <a:gd name="T1" fmla="*/ 138 h 138"/>
                <a:gd name="T2" fmla="*/ 106 w 106"/>
                <a:gd name="T3" fmla="*/ 138 h 138"/>
                <a:gd name="T4" fmla="*/ 106 w 106"/>
                <a:gd name="T5" fmla="*/ 138 h 138"/>
                <a:gd name="T6" fmla="*/ 106 w 106"/>
                <a:gd name="T7" fmla="*/ 138 h 138"/>
                <a:gd name="T8" fmla="*/ 42 w 106"/>
                <a:gd name="T9" fmla="*/ 66 h 138"/>
                <a:gd name="T10" fmla="*/ 50 w 106"/>
                <a:gd name="T11" fmla="*/ 93 h 138"/>
                <a:gd name="T12" fmla="*/ 52 w 106"/>
                <a:gd name="T13" fmla="*/ 103 h 138"/>
                <a:gd name="T14" fmla="*/ 55 w 106"/>
                <a:gd name="T15" fmla="*/ 107 h 138"/>
                <a:gd name="T16" fmla="*/ 58 w 106"/>
                <a:gd name="T17" fmla="*/ 108 h 138"/>
                <a:gd name="T18" fmla="*/ 57 w 106"/>
                <a:gd name="T19" fmla="*/ 108 h 138"/>
                <a:gd name="T20" fmla="*/ 54 w 106"/>
                <a:gd name="T21" fmla="*/ 106 h 138"/>
                <a:gd name="T22" fmla="*/ 52 w 106"/>
                <a:gd name="T23" fmla="*/ 104 h 138"/>
                <a:gd name="T24" fmla="*/ 52 w 106"/>
                <a:gd name="T25" fmla="*/ 100 h 138"/>
                <a:gd name="T26" fmla="*/ 42 w 106"/>
                <a:gd name="T27" fmla="*/ 68 h 138"/>
                <a:gd name="T28" fmla="*/ 42 w 106"/>
                <a:gd name="T29" fmla="*/ 66 h 138"/>
                <a:gd name="T30" fmla="*/ 17 w 106"/>
                <a:gd name="T31" fmla="*/ 29 h 138"/>
                <a:gd name="T32" fmla="*/ 34 w 106"/>
                <a:gd name="T33" fmla="*/ 51 h 138"/>
                <a:gd name="T34" fmla="*/ 35 w 106"/>
                <a:gd name="T35" fmla="*/ 54 h 138"/>
                <a:gd name="T36" fmla="*/ 17 w 106"/>
                <a:gd name="T37" fmla="*/ 29 h 138"/>
                <a:gd name="T38" fmla="*/ 1 w 106"/>
                <a:gd name="T39" fmla="*/ 16 h 138"/>
                <a:gd name="T40" fmla="*/ 3 w 106"/>
                <a:gd name="T41" fmla="*/ 17 h 138"/>
                <a:gd name="T42" fmla="*/ 4 w 106"/>
                <a:gd name="T43" fmla="*/ 18 h 138"/>
                <a:gd name="T44" fmla="*/ 3 w 106"/>
                <a:gd name="T45" fmla="*/ 17 h 138"/>
                <a:gd name="T46" fmla="*/ 1 w 106"/>
                <a:gd name="T47" fmla="*/ 16 h 138"/>
                <a:gd name="T48" fmla="*/ 1 w 106"/>
                <a:gd name="T49" fmla="*/ 11 h 138"/>
                <a:gd name="T50" fmla="*/ 0 w 106"/>
                <a:gd name="T51" fmla="*/ 12 h 138"/>
                <a:gd name="T52" fmla="*/ 1 w 106"/>
                <a:gd name="T53" fmla="*/ 15 h 138"/>
                <a:gd name="T54" fmla="*/ 0 w 106"/>
                <a:gd name="T55" fmla="*/ 12 h 138"/>
                <a:gd name="T56" fmla="*/ 1 w 106"/>
                <a:gd name="T57" fmla="*/ 11 h 138"/>
                <a:gd name="T58" fmla="*/ 14 w 106"/>
                <a:gd name="T59" fmla="*/ 0 h 138"/>
                <a:gd name="T60" fmla="*/ 7 w 106"/>
                <a:gd name="T61" fmla="*/ 5 h 138"/>
                <a:gd name="T62" fmla="*/ 14 w 106"/>
                <a:gd name="T63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6" h="138">
                  <a:moveTo>
                    <a:pt x="106" y="138"/>
                  </a:moveTo>
                  <a:cubicBezTo>
                    <a:pt x="106" y="138"/>
                    <a:pt x="106" y="138"/>
                    <a:pt x="106" y="138"/>
                  </a:cubicBezTo>
                  <a:cubicBezTo>
                    <a:pt x="106" y="138"/>
                    <a:pt x="106" y="138"/>
                    <a:pt x="106" y="138"/>
                  </a:cubicBezTo>
                  <a:cubicBezTo>
                    <a:pt x="106" y="138"/>
                    <a:pt x="106" y="138"/>
                    <a:pt x="106" y="138"/>
                  </a:cubicBezTo>
                  <a:moveTo>
                    <a:pt x="42" y="66"/>
                  </a:moveTo>
                  <a:cubicBezTo>
                    <a:pt x="45" y="74"/>
                    <a:pt x="48" y="83"/>
                    <a:pt x="50" y="93"/>
                  </a:cubicBezTo>
                  <a:cubicBezTo>
                    <a:pt x="51" y="96"/>
                    <a:pt x="51" y="99"/>
                    <a:pt x="52" y="103"/>
                  </a:cubicBezTo>
                  <a:cubicBezTo>
                    <a:pt x="52" y="105"/>
                    <a:pt x="53" y="106"/>
                    <a:pt x="55" y="107"/>
                  </a:cubicBezTo>
                  <a:cubicBezTo>
                    <a:pt x="56" y="107"/>
                    <a:pt x="57" y="108"/>
                    <a:pt x="58" y="108"/>
                  </a:cubicBezTo>
                  <a:cubicBezTo>
                    <a:pt x="57" y="108"/>
                    <a:pt x="57" y="108"/>
                    <a:pt x="57" y="108"/>
                  </a:cubicBezTo>
                  <a:cubicBezTo>
                    <a:pt x="56" y="107"/>
                    <a:pt x="55" y="107"/>
                    <a:pt x="54" y="106"/>
                  </a:cubicBezTo>
                  <a:cubicBezTo>
                    <a:pt x="53" y="105"/>
                    <a:pt x="52" y="104"/>
                    <a:pt x="52" y="104"/>
                  </a:cubicBezTo>
                  <a:cubicBezTo>
                    <a:pt x="52" y="103"/>
                    <a:pt x="52" y="101"/>
                    <a:pt x="52" y="100"/>
                  </a:cubicBezTo>
                  <a:cubicBezTo>
                    <a:pt x="50" y="89"/>
                    <a:pt x="47" y="78"/>
                    <a:pt x="42" y="68"/>
                  </a:cubicBezTo>
                  <a:cubicBezTo>
                    <a:pt x="42" y="67"/>
                    <a:pt x="42" y="67"/>
                    <a:pt x="42" y="66"/>
                  </a:cubicBezTo>
                  <a:moveTo>
                    <a:pt x="17" y="29"/>
                  </a:moveTo>
                  <a:cubicBezTo>
                    <a:pt x="23" y="36"/>
                    <a:pt x="29" y="43"/>
                    <a:pt x="34" y="51"/>
                  </a:cubicBezTo>
                  <a:cubicBezTo>
                    <a:pt x="34" y="52"/>
                    <a:pt x="35" y="53"/>
                    <a:pt x="35" y="54"/>
                  </a:cubicBezTo>
                  <a:cubicBezTo>
                    <a:pt x="30" y="45"/>
                    <a:pt x="24" y="37"/>
                    <a:pt x="17" y="29"/>
                  </a:cubicBezTo>
                  <a:moveTo>
                    <a:pt x="1" y="16"/>
                  </a:moveTo>
                  <a:cubicBezTo>
                    <a:pt x="2" y="16"/>
                    <a:pt x="2" y="17"/>
                    <a:pt x="3" y="17"/>
                  </a:cubicBezTo>
                  <a:cubicBezTo>
                    <a:pt x="3" y="17"/>
                    <a:pt x="4" y="18"/>
                    <a:pt x="4" y="18"/>
                  </a:cubicBezTo>
                  <a:cubicBezTo>
                    <a:pt x="4" y="18"/>
                    <a:pt x="4" y="18"/>
                    <a:pt x="3" y="17"/>
                  </a:cubicBezTo>
                  <a:cubicBezTo>
                    <a:pt x="2" y="17"/>
                    <a:pt x="2" y="16"/>
                    <a:pt x="1" y="16"/>
                  </a:cubicBezTo>
                  <a:moveTo>
                    <a:pt x="1" y="11"/>
                  </a:moveTo>
                  <a:cubicBezTo>
                    <a:pt x="1" y="11"/>
                    <a:pt x="1" y="12"/>
                    <a:pt x="0" y="12"/>
                  </a:cubicBezTo>
                  <a:cubicBezTo>
                    <a:pt x="0" y="13"/>
                    <a:pt x="0" y="14"/>
                    <a:pt x="1" y="15"/>
                  </a:cubicBezTo>
                  <a:cubicBezTo>
                    <a:pt x="0" y="14"/>
                    <a:pt x="0" y="13"/>
                    <a:pt x="0" y="12"/>
                  </a:cubicBezTo>
                  <a:cubicBezTo>
                    <a:pt x="1" y="12"/>
                    <a:pt x="1" y="11"/>
                    <a:pt x="1" y="11"/>
                  </a:cubicBezTo>
                  <a:moveTo>
                    <a:pt x="14" y="0"/>
                  </a:moveTo>
                  <a:cubicBezTo>
                    <a:pt x="12" y="2"/>
                    <a:pt x="9" y="3"/>
                    <a:pt x="7" y="5"/>
                  </a:cubicBezTo>
                  <a:cubicBezTo>
                    <a:pt x="9" y="3"/>
                    <a:pt x="12" y="2"/>
                    <a:pt x="14" y="0"/>
                  </a:cubicBezTo>
                </a:path>
              </a:pathLst>
            </a:custGeom>
            <a:solidFill>
              <a:srgbClr val="E8E3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39" name="Freeform 232"/>
            <p:cNvSpPr>
              <a:spLocks/>
            </p:cNvSpPr>
            <p:nvPr/>
          </p:nvSpPr>
          <p:spPr bwMode="auto">
            <a:xfrm>
              <a:off x="4198756" y="4953000"/>
              <a:ext cx="334963" cy="374650"/>
            </a:xfrm>
            <a:custGeom>
              <a:avLst/>
              <a:gdLst>
                <a:gd name="T0" fmla="*/ 22 w 127"/>
                <a:gd name="T1" fmla="*/ 0 h 142"/>
                <a:gd name="T2" fmla="*/ 20 w 127"/>
                <a:gd name="T3" fmla="*/ 0 h 142"/>
                <a:gd name="T4" fmla="*/ 14 w 127"/>
                <a:gd name="T5" fmla="*/ 4 h 142"/>
                <a:gd name="T6" fmla="*/ 7 w 127"/>
                <a:gd name="T7" fmla="*/ 9 h 142"/>
                <a:gd name="T8" fmla="*/ 1 w 127"/>
                <a:gd name="T9" fmla="*/ 15 h 142"/>
                <a:gd name="T10" fmla="*/ 0 w 127"/>
                <a:gd name="T11" fmla="*/ 16 h 142"/>
                <a:gd name="T12" fmla="*/ 1 w 127"/>
                <a:gd name="T13" fmla="*/ 19 h 142"/>
                <a:gd name="T14" fmla="*/ 1 w 127"/>
                <a:gd name="T15" fmla="*/ 19 h 142"/>
                <a:gd name="T16" fmla="*/ 1 w 127"/>
                <a:gd name="T17" fmla="*/ 20 h 142"/>
                <a:gd name="T18" fmla="*/ 3 w 127"/>
                <a:gd name="T19" fmla="*/ 21 h 142"/>
                <a:gd name="T20" fmla="*/ 4 w 127"/>
                <a:gd name="T21" fmla="*/ 22 h 142"/>
                <a:gd name="T22" fmla="*/ 17 w 127"/>
                <a:gd name="T23" fmla="*/ 33 h 142"/>
                <a:gd name="T24" fmla="*/ 35 w 127"/>
                <a:gd name="T25" fmla="*/ 58 h 142"/>
                <a:gd name="T26" fmla="*/ 42 w 127"/>
                <a:gd name="T27" fmla="*/ 70 h 142"/>
                <a:gd name="T28" fmla="*/ 42 w 127"/>
                <a:gd name="T29" fmla="*/ 72 h 142"/>
                <a:gd name="T30" fmla="*/ 52 w 127"/>
                <a:gd name="T31" fmla="*/ 104 h 142"/>
                <a:gd name="T32" fmla="*/ 52 w 127"/>
                <a:gd name="T33" fmla="*/ 108 h 142"/>
                <a:gd name="T34" fmla="*/ 54 w 127"/>
                <a:gd name="T35" fmla="*/ 110 h 142"/>
                <a:gd name="T36" fmla="*/ 57 w 127"/>
                <a:gd name="T37" fmla="*/ 112 h 142"/>
                <a:gd name="T38" fmla="*/ 58 w 127"/>
                <a:gd name="T39" fmla="*/ 112 h 142"/>
                <a:gd name="T40" fmla="*/ 58 w 127"/>
                <a:gd name="T41" fmla="*/ 112 h 142"/>
                <a:gd name="T42" fmla="*/ 84 w 127"/>
                <a:gd name="T43" fmla="*/ 126 h 142"/>
                <a:gd name="T44" fmla="*/ 102 w 127"/>
                <a:gd name="T45" fmla="*/ 139 h 142"/>
                <a:gd name="T46" fmla="*/ 104 w 127"/>
                <a:gd name="T47" fmla="*/ 141 h 142"/>
                <a:gd name="T48" fmla="*/ 106 w 127"/>
                <a:gd name="T49" fmla="*/ 142 h 142"/>
                <a:gd name="T50" fmla="*/ 106 w 127"/>
                <a:gd name="T51" fmla="*/ 142 h 142"/>
                <a:gd name="T52" fmla="*/ 107 w 127"/>
                <a:gd name="T53" fmla="*/ 141 h 142"/>
                <a:gd name="T54" fmla="*/ 125 w 127"/>
                <a:gd name="T55" fmla="*/ 121 h 142"/>
                <a:gd name="T56" fmla="*/ 125 w 127"/>
                <a:gd name="T57" fmla="*/ 116 h 142"/>
                <a:gd name="T58" fmla="*/ 121 w 127"/>
                <a:gd name="T59" fmla="*/ 111 h 142"/>
                <a:gd name="T60" fmla="*/ 98 w 127"/>
                <a:gd name="T61" fmla="*/ 98 h 142"/>
                <a:gd name="T62" fmla="*/ 87 w 127"/>
                <a:gd name="T63" fmla="*/ 96 h 142"/>
                <a:gd name="T64" fmla="*/ 76 w 127"/>
                <a:gd name="T65" fmla="*/ 95 h 142"/>
                <a:gd name="T66" fmla="*/ 68 w 127"/>
                <a:gd name="T67" fmla="*/ 89 h 142"/>
                <a:gd name="T68" fmla="*/ 64 w 127"/>
                <a:gd name="T69" fmla="*/ 74 h 142"/>
                <a:gd name="T70" fmla="*/ 63 w 127"/>
                <a:gd name="T71" fmla="*/ 68 h 142"/>
                <a:gd name="T72" fmla="*/ 52 w 127"/>
                <a:gd name="T73" fmla="*/ 25 h 142"/>
                <a:gd name="T74" fmla="*/ 46 w 127"/>
                <a:gd name="T75" fmla="*/ 17 h 142"/>
                <a:gd name="T76" fmla="*/ 38 w 127"/>
                <a:gd name="T77" fmla="*/ 8 h 142"/>
                <a:gd name="T78" fmla="*/ 24 w 127"/>
                <a:gd name="T79" fmla="*/ 0 h 142"/>
                <a:gd name="T80" fmla="*/ 22 w 127"/>
                <a:gd name="T81" fmla="*/ 0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27" h="142">
                  <a:moveTo>
                    <a:pt x="22" y="0"/>
                  </a:moveTo>
                  <a:cubicBezTo>
                    <a:pt x="21" y="0"/>
                    <a:pt x="21" y="0"/>
                    <a:pt x="20" y="0"/>
                  </a:cubicBezTo>
                  <a:cubicBezTo>
                    <a:pt x="18" y="1"/>
                    <a:pt x="16" y="3"/>
                    <a:pt x="14" y="4"/>
                  </a:cubicBezTo>
                  <a:cubicBezTo>
                    <a:pt x="12" y="6"/>
                    <a:pt x="9" y="7"/>
                    <a:pt x="7" y="9"/>
                  </a:cubicBezTo>
                  <a:cubicBezTo>
                    <a:pt x="5" y="11"/>
                    <a:pt x="3" y="13"/>
                    <a:pt x="1" y="15"/>
                  </a:cubicBezTo>
                  <a:cubicBezTo>
                    <a:pt x="1" y="15"/>
                    <a:pt x="1" y="16"/>
                    <a:pt x="0" y="16"/>
                  </a:cubicBezTo>
                  <a:cubicBezTo>
                    <a:pt x="0" y="17"/>
                    <a:pt x="0" y="18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1" y="19"/>
                    <a:pt x="1" y="19"/>
                    <a:pt x="1" y="20"/>
                  </a:cubicBezTo>
                  <a:cubicBezTo>
                    <a:pt x="2" y="20"/>
                    <a:pt x="2" y="21"/>
                    <a:pt x="3" y="21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9" y="26"/>
                    <a:pt x="13" y="29"/>
                    <a:pt x="17" y="33"/>
                  </a:cubicBezTo>
                  <a:cubicBezTo>
                    <a:pt x="24" y="41"/>
                    <a:pt x="30" y="49"/>
                    <a:pt x="35" y="58"/>
                  </a:cubicBezTo>
                  <a:cubicBezTo>
                    <a:pt x="38" y="62"/>
                    <a:pt x="40" y="66"/>
                    <a:pt x="42" y="70"/>
                  </a:cubicBezTo>
                  <a:cubicBezTo>
                    <a:pt x="42" y="71"/>
                    <a:pt x="42" y="71"/>
                    <a:pt x="42" y="72"/>
                  </a:cubicBezTo>
                  <a:cubicBezTo>
                    <a:pt x="47" y="82"/>
                    <a:pt x="50" y="93"/>
                    <a:pt x="52" y="104"/>
                  </a:cubicBezTo>
                  <a:cubicBezTo>
                    <a:pt x="52" y="105"/>
                    <a:pt x="52" y="107"/>
                    <a:pt x="52" y="108"/>
                  </a:cubicBezTo>
                  <a:cubicBezTo>
                    <a:pt x="52" y="108"/>
                    <a:pt x="53" y="109"/>
                    <a:pt x="54" y="110"/>
                  </a:cubicBezTo>
                  <a:cubicBezTo>
                    <a:pt x="55" y="111"/>
                    <a:pt x="56" y="111"/>
                    <a:pt x="57" y="112"/>
                  </a:cubicBezTo>
                  <a:cubicBezTo>
                    <a:pt x="57" y="112"/>
                    <a:pt x="57" y="112"/>
                    <a:pt x="58" y="112"/>
                  </a:cubicBezTo>
                  <a:cubicBezTo>
                    <a:pt x="58" y="112"/>
                    <a:pt x="58" y="112"/>
                    <a:pt x="58" y="112"/>
                  </a:cubicBezTo>
                  <a:cubicBezTo>
                    <a:pt x="67" y="116"/>
                    <a:pt x="76" y="121"/>
                    <a:pt x="84" y="126"/>
                  </a:cubicBezTo>
                  <a:cubicBezTo>
                    <a:pt x="90" y="130"/>
                    <a:pt x="96" y="135"/>
                    <a:pt x="102" y="139"/>
                  </a:cubicBezTo>
                  <a:cubicBezTo>
                    <a:pt x="102" y="140"/>
                    <a:pt x="103" y="141"/>
                    <a:pt x="104" y="141"/>
                  </a:cubicBezTo>
                  <a:cubicBezTo>
                    <a:pt x="104" y="142"/>
                    <a:pt x="105" y="142"/>
                    <a:pt x="106" y="142"/>
                  </a:cubicBezTo>
                  <a:cubicBezTo>
                    <a:pt x="106" y="142"/>
                    <a:pt x="106" y="142"/>
                    <a:pt x="106" y="142"/>
                  </a:cubicBezTo>
                  <a:cubicBezTo>
                    <a:pt x="106" y="142"/>
                    <a:pt x="107" y="141"/>
                    <a:pt x="107" y="141"/>
                  </a:cubicBezTo>
                  <a:cubicBezTo>
                    <a:pt x="114" y="135"/>
                    <a:pt x="120" y="129"/>
                    <a:pt x="125" y="121"/>
                  </a:cubicBezTo>
                  <a:cubicBezTo>
                    <a:pt x="126" y="120"/>
                    <a:pt x="127" y="118"/>
                    <a:pt x="125" y="116"/>
                  </a:cubicBezTo>
                  <a:cubicBezTo>
                    <a:pt x="124" y="115"/>
                    <a:pt x="123" y="113"/>
                    <a:pt x="121" y="111"/>
                  </a:cubicBezTo>
                  <a:cubicBezTo>
                    <a:pt x="115" y="105"/>
                    <a:pt x="107" y="101"/>
                    <a:pt x="98" y="98"/>
                  </a:cubicBezTo>
                  <a:cubicBezTo>
                    <a:pt x="95" y="97"/>
                    <a:pt x="91" y="97"/>
                    <a:pt x="87" y="96"/>
                  </a:cubicBezTo>
                  <a:cubicBezTo>
                    <a:pt x="84" y="96"/>
                    <a:pt x="80" y="95"/>
                    <a:pt x="76" y="95"/>
                  </a:cubicBezTo>
                  <a:cubicBezTo>
                    <a:pt x="73" y="94"/>
                    <a:pt x="70" y="92"/>
                    <a:pt x="68" y="89"/>
                  </a:cubicBezTo>
                  <a:cubicBezTo>
                    <a:pt x="65" y="84"/>
                    <a:pt x="64" y="79"/>
                    <a:pt x="64" y="74"/>
                  </a:cubicBezTo>
                  <a:cubicBezTo>
                    <a:pt x="63" y="72"/>
                    <a:pt x="63" y="70"/>
                    <a:pt x="63" y="68"/>
                  </a:cubicBezTo>
                  <a:cubicBezTo>
                    <a:pt x="63" y="52"/>
                    <a:pt x="59" y="38"/>
                    <a:pt x="52" y="25"/>
                  </a:cubicBezTo>
                  <a:cubicBezTo>
                    <a:pt x="50" y="22"/>
                    <a:pt x="49" y="19"/>
                    <a:pt x="46" y="17"/>
                  </a:cubicBezTo>
                  <a:cubicBezTo>
                    <a:pt x="43" y="14"/>
                    <a:pt x="41" y="11"/>
                    <a:pt x="38" y="8"/>
                  </a:cubicBezTo>
                  <a:cubicBezTo>
                    <a:pt x="34" y="4"/>
                    <a:pt x="29" y="2"/>
                    <a:pt x="24" y="0"/>
                  </a:cubicBezTo>
                  <a:cubicBezTo>
                    <a:pt x="23" y="0"/>
                    <a:pt x="23" y="0"/>
                    <a:pt x="22" y="0"/>
                  </a:cubicBezTo>
                </a:path>
              </a:pathLst>
            </a:custGeom>
            <a:solidFill>
              <a:srgbClr val="CEC0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40" name="Freeform 233"/>
            <p:cNvSpPr>
              <a:spLocks noEditPoints="1"/>
            </p:cNvSpPr>
            <p:nvPr/>
          </p:nvSpPr>
          <p:spPr bwMode="auto">
            <a:xfrm>
              <a:off x="4222569" y="5729288"/>
              <a:ext cx="214313" cy="173038"/>
            </a:xfrm>
            <a:custGeom>
              <a:avLst/>
              <a:gdLst>
                <a:gd name="T0" fmla="*/ 0 w 81"/>
                <a:gd name="T1" fmla="*/ 65 h 65"/>
                <a:gd name="T2" fmla="*/ 6 w 81"/>
                <a:gd name="T3" fmla="*/ 65 h 65"/>
                <a:gd name="T4" fmla="*/ 12 w 81"/>
                <a:gd name="T5" fmla="*/ 65 h 65"/>
                <a:gd name="T6" fmla="*/ 6 w 81"/>
                <a:gd name="T7" fmla="*/ 65 h 65"/>
                <a:gd name="T8" fmla="*/ 0 w 81"/>
                <a:gd name="T9" fmla="*/ 65 h 65"/>
                <a:gd name="T10" fmla="*/ 55 w 81"/>
                <a:gd name="T11" fmla="*/ 13 h 65"/>
                <a:gd name="T12" fmla="*/ 47 w 81"/>
                <a:gd name="T13" fmla="*/ 21 h 65"/>
                <a:gd name="T14" fmla="*/ 38 w 81"/>
                <a:gd name="T15" fmla="*/ 34 h 65"/>
                <a:gd name="T16" fmla="*/ 43 w 81"/>
                <a:gd name="T17" fmla="*/ 26 h 65"/>
                <a:gd name="T18" fmla="*/ 53 w 81"/>
                <a:gd name="T19" fmla="*/ 15 h 65"/>
                <a:gd name="T20" fmla="*/ 55 w 81"/>
                <a:gd name="T21" fmla="*/ 13 h 65"/>
                <a:gd name="T22" fmla="*/ 81 w 81"/>
                <a:gd name="T23" fmla="*/ 0 h 65"/>
                <a:gd name="T24" fmla="*/ 77 w 81"/>
                <a:gd name="T25" fmla="*/ 1 h 65"/>
                <a:gd name="T26" fmla="*/ 70 w 81"/>
                <a:gd name="T27" fmla="*/ 3 h 65"/>
                <a:gd name="T28" fmla="*/ 76 w 81"/>
                <a:gd name="T29" fmla="*/ 2 h 65"/>
                <a:gd name="T30" fmla="*/ 81 w 81"/>
                <a:gd name="T31" fmla="*/ 0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81" h="65">
                  <a:moveTo>
                    <a:pt x="0" y="65"/>
                  </a:moveTo>
                  <a:cubicBezTo>
                    <a:pt x="2" y="65"/>
                    <a:pt x="4" y="65"/>
                    <a:pt x="6" y="65"/>
                  </a:cubicBezTo>
                  <a:cubicBezTo>
                    <a:pt x="8" y="65"/>
                    <a:pt x="10" y="65"/>
                    <a:pt x="12" y="65"/>
                  </a:cubicBezTo>
                  <a:cubicBezTo>
                    <a:pt x="10" y="65"/>
                    <a:pt x="8" y="65"/>
                    <a:pt x="6" y="65"/>
                  </a:cubicBezTo>
                  <a:cubicBezTo>
                    <a:pt x="4" y="65"/>
                    <a:pt x="2" y="65"/>
                    <a:pt x="0" y="65"/>
                  </a:cubicBezTo>
                  <a:moveTo>
                    <a:pt x="55" y="13"/>
                  </a:moveTo>
                  <a:cubicBezTo>
                    <a:pt x="52" y="15"/>
                    <a:pt x="50" y="18"/>
                    <a:pt x="47" y="21"/>
                  </a:cubicBezTo>
                  <a:cubicBezTo>
                    <a:pt x="44" y="25"/>
                    <a:pt x="41" y="29"/>
                    <a:pt x="38" y="34"/>
                  </a:cubicBezTo>
                  <a:cubicBezTo>
                    <a:pt x="40" y="31"/>
                    <a:pt x="41" y="28"/>
                    <a:pt x="43" y="26"/>
                  </a:cubicBezTo>
                  <a:cubicBezTo>
                    <a:pt x="46" y="22"/>
                    <a:pt x="49" y="18"/>
                    <a:pt x="53" y="15"/>
                  </a:cubicBezTo>
                  <a:cubicBezTo>
                    <a:pt x="53" y="14"/>
                    <a:pt x="54" y="13"/>
                    <a:pt x="55" y="13"/>
                  </a:cubicBezTo>
                  <a:moveTo>
                    <a:pt x="81" y="0"/>
                  </a:moveTo>
                  <a:cubicBezTo>
                    <a:pt x="80" y="1"/>
                    <a:pt x="79" y="1"/>
                    <a:pt x="77" y="1"/>
                  </a:cubicBezTo>
                  <a:cubicBezTo>
                    <a:pt x="75" y="2"/>
                    <a:pt x="73" y="2"/>
                    <a:pt x="70" y="3"/>
                  </a:cubicBezTo>
                  <a:cubicBezTo>
                    <a:pt x="72" y="3"/>
                    <a:pt x="74" y="2"/>
                    <a:pt x="76" y="2"/>
                  </a:cubicBezTo>
                  <a:cubicBezTo>
                    <a:pt x="78" y="1"/>
                    <a:pt x="79" y="1"/>
                    <a:pt x="81" y="0"/>
                  </a:cubicBezTo>
                </a:path>
              </a:pathLst>
            </a:custGeom>
            <a:solidFill>
              <a:srgbClr val="E8E3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41" name="Freeform 234"/>
            <p:cNvSpPr>
              <a:spLocks noEditPoints="1"/>
            </p:cNvSpPr>
            <p:nvPr/>
          </p:nvSpPr>
          <p:spPr bwMode="auto">
            <a:xfrm>
              <a:off x="4265431" y="5886450"/>
              <a:ext cx="25400" cy="15875"/>
            </a:xfrm>
            <a:custGeom>
              <a:avLst/>
              <a:gdLst>
                <a:gd name="T0" fmla="*/ 5 w 10"/>
                <a:gd name="T1" fmla="*/ 5 h 6"/>
                <a:gd name="T2" fmla="*/ 0 w 10"/>
                <a:gd name="T3" fmla="*/ 6 h 6"/>
                <a:gd name="T4" fmla="*/ 5 w 10"/>
                <a:gd name="T5" fmla="*/ 5 h 6"/>
                <a:gd name="T6" fmla="*/ 5 w 10"/>
                <a:gd name="T7" fmla="*/ 5 h 6"/>
                <a:gd name="T8" fmla="*/ 10 w 10"/>
                <a:gd name="T9" fmla="*/ 0 h 6"/>
                <a:gd name="T10" fmla="*/ 9 w 10"/>
                <a:gd name="T11" fmla="*/ 2 h 6"/>
                <a:gd name="T12" fmla="*/ 9 w 10"/>
                <a:gd name="T13" fmla="*/ 2 h 6"/>
                <a:gd name="T14" fmla="*/ 9 w 10"/>
                <a:gd name="T15" fmla="*/ 1 h 6"/>
                <a:gd name="T16" fmla="*/ 10 w 10"/>
                <a:gd name="T1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6">
                  <a:moveTo>
                    <a:pt x="5" y="5"/>
                  </a:moveTo>
                  <a:cubicBezTo>
                    <a:pt x="3" y="5"/>
                    <a:pt x="2" y="6"/>
                    <a:pt x="0" y="6"/>
                  </a:cubicBezTo>
                  <a:cubicBezTo>
                    <a:pt x="1" y="6"/>
                    <a:pt x="3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moveTo>
                    <a:pt x="10" y="0"/>
                  </a:moveTo>
                  <a:cubicBezTo>
                    <a:pt x="10" y="0"/>
                    <a:pt x="9" y="1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2"/>
                    <a:pt x="9" y="1"/>
                    <a:pt x="9" y="1"/>
                  </a:cubicBezTo>
                  <a:cubicBezTo>
                    <a:pt x="10" y="1"/>
                    <a:pt x="10" y="0"/>
                    <a:pt x="10" y="0"/>
                  </a:cubicBezTo>
                </a:path>
              </a:pathLst>
            </a:custGeom>
            <a:solidFill>
              <a:srgbClr val="0B16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42" name="Freeform 235"/>
            <p:cNvSpPr>
              <a:spLocks/>
            </p:cNvSpPr>
            <p:nvPr/>
          </p:nvSpPr>
          <p:spPr bwMode="auto">
            <a:xfrm>
              <a:off x="4201931" y="5716588"/>
              <a:ext cx="263525" cy="185738"/>
            </a:xfrm>
            <a:custGeom>
              <a:avLst/>
              <a:gdLst>
                <a:gd name="T0" fmla="*/ 97 w 100"/>
                <a:gd name="T1" fmla="*/ 0 h 70"/>
                <a:gd name="T2" fmla="*/ 92 w 100"/>
                <a:gd name="T3" fmla="*/ 0 h 70"/>
                <a:gd name="T4" fmla="*/ 85 w 100"/>
                <a:gd name="T5" fmla="*/ 1 h 70"/>
                <a:gd name="T6" fmla="*/ 42 w 100"/>
                <a:gd name="T7" fmla="*/ 13 h 70"/>
                <a:gd name="T8" fmla="*/ 17 w 100"/>
                <a:gd name="T9" fmla="*/ 35 h 70"/>
                <a:gd name="T10" fmla="*/ 3 w 100"/>
                <a:gd name="T11" fmla="*/ 56 h 70"/>
                <a:gd name="T12" fmla="*/ 0 w 100"/>
                <a:gd name="T13" fmla="*/ 66 h 70"/>
                <a:gd name="T14" fmla="*/ 3 w 100"/>
                <a:gd name="T15" fmla="*/ 70 h 70"/>
                <a:gd name="T16" fmla="*/ 8 w 100"/>
                <a:gd name="T17" fmla="*/ 70 h 70"/>
                <a:gd name="T18" fmla="*/ 14 w 100"/>
                <a:gd name="T19" fmla="*/ 70 h 70"/>
                <a:gd name="T20" fmla="*/ 20 w 100"/>
                <a:gd name="T21" fmla="*/ 70 h 70"/>
                <a:gd name="T22" fmla="*/ 24 w 100"/>
                <a:gd name="T23" fmla="*/ 70 h 70"/>
                <a:gd name="T24" fmla="*/ 29 w 100"/>
                <a:gd name="T25" fmla="*/ 69 h 70"/>
                <a:gd name="T26" fmla="*/ 33 w 100"/>
                <a:gd name="T27" fmla="*/ 66 h 70"/>
                <a:gd name="T28" fmla="*/ 33 w 100"/>
                <a:gd name="T29" fmla="*/ 66 h 70"/>
                <a:gd name="T30" fmla="*/ 34 w 100"/>
                <a:gd name="T31" fmla="*/ 64 h 70"/>
                <a:gd name="T32" fmla="*/ 40 w 100"/>
                <a:gd name="T33" fmla="*/ 49 h 70"/>
                <a:gd name="T34" fmla="*/ 46 w 100"/>
                <a:gd name="T35" fmla="*/ 39 h 70"/>
                <a:gd name="T36" fmla="*/ 55 w 100"/>
                <a:gd name="T37" fmla="*/ 26 h 70"/>
                <a:gd name="T38" fmla="*/ 63 w 100"/>
                <a:gd name="T39" fmla="*/ 18 h 70"/>
                <a:gd name="T40" fmla="*/ 78 w 100"/>
                <a:gd name="T41" fmla="*/ 8 h 70"/>
                <a:gd name="T42" fmla="*/ 85 w 100"/>
                <a:gd name="T43" fmla="*/ 6 h 70"/>
                <a:gd name="T44" fmla="*/ 89 w 100"/>
                <a:gd name="T45" fmla="*/ 5 h 70"/>
                <a:gd name="T46" fmla="*/ 100 w 100"/>
                <a:gd name="T47" fmla="*/ 3 h 70"/>
                <a:gd name="T48" fmla="*/ 100 w 100"/>
                <a:gd name="T49" fmla="*/ 2 h 70"/>
                <a:gd name="T50" fmla="*/ 100 w 100"/>
                <a:gd name="T51" fmla="*/ 1 h 70"/>
                <a:gd name="T52" fmla="*/ 97 w 100"/>
                <a:gd name="T53" fmla="*/ 0 h 70"/>
                <a:gd name="T54" fmla="*/ 97 w 100"/>
                <a:gd name="T55" fmla="*/ 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0" h="70">
                  <a:moveTo>
                    <a:pt x="97" y="0"/>
                  </a:moveTo>
                  <a:cubicBezTo>
                    <a:pt x="95" y="0"/>
                    <a:pt x="93" y="0"/>
                    <a:pt x="92" y="0"/>
                  </a:cubicBezTo>
                  <a:cubicBezTo>
                    <a:pt x="89" y="1"/>
                    <a:pt x="87" y="1"/>
                    <a:pt x="85" y="1"/>
                  </a:cubicBezTo>
                  <a:cubicBezTo>
                    <a:pt x="69" y="2"/>
                    <a:pt x="55" y="6"/>
                    <a:pt x="42" y="13"/>
                  </a:cubicBezTo>
                  <a:cubicBezTo>
                    <a:pt x="32" y="19"/>
                    <a:pt x="23" y="26"/>
                    <a:pt x="17" y="35"/>
                  </a:cubicBezTo>
                  <a:cubicBezTo>
                    <a:pt x="12" y="42"/>
                    <a:pt x="7" y="49"/>
                    <a:pt x="3" y="56"/>
                  </a:cubicBezTo>
                  <a:cubicBezTo>
                    <a:pt x="2" y="60"/>
                    <a:pt x="1" y="63"/>
                    <a:pt x="0" y="66"/>
                  </a:cubicBezTo>
                  <a:cubicBezTo>
                    <a:pt x="0" y="68"/>
                    <a:pt x="1" y="69"/>
                    <a:pt x="3" y="70"/>
                  </a:cubicBezTo>
                  <a:cubicBezTo>
                    <a:pt x="5" y="70"/>
                    <a:pt x="6" y="70"/>
                    <a:pt x="8" y="70"/>
                  </a:cubicBezTo>
                  <a:cubicBezTo>
                    <a:pt x="10" y="70"/>
                    <a:pt x="12" y="70"/>
                    <a:pt x="14" y="70"/>
                  </a:cubicBezTo>
                  <a:cubicBezTo>
                    <a:pt x="16" y="70"/>
                    <a:pt x="18" y="70"/>
                    <a:pt x="20" y="70"/>
                  </a:cubicBezTo>
                  <a:cubicBezTo>
                    <a:pt x="21" y="70"/>
                    <a:pt x="22" y="70"/>
                    <a:pt x="24" y="70"/>
                  </a:cubicBezTo>
                  <a:cubicBezTo>
                    <a:pt x="26" y="70"/>
                    <a:pt x="27" y="69"/>
                    <a:pt x="29" y="69"/>
                  </a:cubicBezTo>
                  <a:cubicBezTo>
                    <a:pt x="31" y="68"/>
                    <a:pt x="32" y="67"/>
                    <a:pt x="33" y="66"/>
                  </a:cubicBezTo>
                  <a:cubicBezTo>
                    <a:pt x="33" y="66"/>
                    <a:pt x="33" y="66"/>
                    <a:pt x="33" y="66"/>
                  </a:cubicBezTo>
                  <a:cubicBezTo>
                    <a:pt x="33" y="65"/>
                    <a:pt x="34" y="64"/>
                    <a:pt x="34" y="64"/>
                  </a:cubicBezTo>
                  <a:cubicBezTo>
                    <a:pt x="36" y="59"/>
                    <a:pt x="38" y="54"/>
                    <a:pt x="40" y="49"/>
                  </a:cubicBezTo>
                  <a:cubicBezTo>
                    <a:pt x="42" y="46"/>
                    <a:pt x="44" y="42"/>
                    <a:pt x="46" y="39"/>
                  </a:cubicBezTo>
                  <a:cubicBezTo>
                    <a:pt x="49" y="34"/>
                    <a:pt x="52" y="30"/>
                    <a:pt x="55" y="26"/>
                  </a:cubicBezTo>
                  <a:cubicBezTo>
                    <a:pt x="58" y="23"/>
                    <a:pt x="60" y="20"/>
                    <a:pt x="63" y="18"/>
                  </a:cubicBezTo>
                  <a:cubicBezTo>
                    <a:pt x="68" y="14"/>
                    <a:pt x="73" y="10"/>
                    <a:pt x="78" y="8"/>
                  </a:cubicBezTo>
                  <a:cubicBezTo>
                    <a:pt x="81" y="7"/>
                    <a:pt x="83" y="7"/>
                    <a:pt x="85" y="6"/>
                  </a:cubicBezTo>
                  <a:cubicBezTo>
                    <a:pt x="87" y="6"/>
                    <a:pt x="88" y="6"/>
                    <a:pt x="89" y="5"/>
                  </a:cubicBezTo>
                  <a:cubicBezTo>
                    <a:pt x="93" y="4"/>
                    <a:pt x="96" y="4"/>
                    <a:pt x="100" y="3"/>
                  </a:cubicBezTo>
                  <a:cubicBezTo>
                    <a:pt x="100" y="2"/>
                    <a:pt x="100" y="2"/>
                    <a:pt x="100" y="2"/>
                  </a:cubicBezTo>
                  <a:cubicBezTo>
                    <a:pt x="100" y="2"/>
                    <a:pt x="100" y="1"/>
                    <a:pt x="100" y="1"/>
                  </a:cubicBezTo>
                  <a:cubicBezTo>
                    <a:pt x="99" y="1"/>
                    <a:pt x="98" y="0"/>
                    <a:pt x="97" y="0"/>
                  </a:cubicBezTo>
                  <a:cubicBezTo>
                    <a:pt x="97" y="0"/>
                    <a:pt x="97" y="0"/>
                    <a:pt x="97" y="0"/>
                  </a:cubicBezTo>
                </a:path>
              </a:pathLst>
            </a:custGeom>
            <a:solidFill>
              <a:srgbClr val="CEC0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43" name="Freeform 236"/>
            <p:cNvSpPr>
              <a:spLocks noEditPoints="1"/>
            </p:cNvSpPr>
            <p:nvPr/>
          </p:nvSpPr>
          <p:spPr bwMode="auto">
            <a:xfrm>
              <a:off x="4033656" y="6519863"/>
              <a:ext cx="160338" cy="155575"/>
            </a:xfrm>
            <a:custGeom>
              <a:avLst/>
              <a:gdLst>
                <a:gd name="T0" fmla="*/ 18 w 61"/>
                <a:gd name="T1" fmla="*/ 58 h 59"/>
                <a:gd name="T2" fmla="*/ 20 w 61"/>
                <a:gd name="T3" fmla="*/ 58 h 59"/>
                <a:gd name="T4" fmla="*/ 22 w 61"/>
                <a:gd name="T5" fmla="*/ 59 h 59"/>
                <a:gd name="T6" fmla="*/ 22 w 61"/>
                <a:gd name="T7" fmla="*/ 59 h 59"/>
                <a:gd name="T8" fmla="*/ 18 w 61"/>
                <a:gd name="T9" fmla="*/ 58 h 59"/>
                <a:gd name="T10" fmla="*/ 61 w 61"/>
                <a:gd name="T11" fmla="*/ 48 h 59"/>
                <a:gd name="T12" fmla="*/ 61 w 61"/>
                <a:gd name="T13" fmla="*/ 49 h 59"/>
                <a:gd name="T14" fmla="*/ 52 w 61"/>
                <a:gd name="T15" fmla="*/ 53 h 59"/>
                <a:gd name="T16" fmla="*/ 60 w 61"/>
                <a:gd name="T17" fmla="*/ 49 h 59"/>
                <a:gd name="T18" fmla="*/ 61 w 61"/>
                <a:gd name="T19" fmla="*/ 48 h 59"/>
                <a:gd name="T20" fmla="*/ 58 w 61"/>
                <a:gd name="T21" fmla="*/ 42 h 59"/>
                <a:gd name="T22" fmla="*/ 60 w 61"/>
                <a:gd name="T23" fmla="*/ 44 h 59"/>
                <a:gd name="T24" fmla="*/ 61 w 61"/>
                <a:gd name="T25" fmla="*/ 46 h 59"/>
                <a:gd name="T26" fmla="*/ 61 w 61"/>
                <a:gd name="T27" fmla="*/ 46 h 59"/>
                <a:gd name="T28" fmla="*/ 61 w 61"/>
                <a:gd name="T29" fmla="*/ 46 h 59"/>
                <a:gd name="T30" fmla="*/ 58 w 61"/>
                <a:gd name="T31" fmla="*/ 42 h 59"/>
                <a:gd name="T32" fmla="*/ 3 w 61"/>
                <a:gd name="T33" fmla="*/ 39 h 59"/>
                <a:gd name="T34" fmla="*/ 1 w 61"/>
                <a:gd name="T35" fmla="*/ 44 h 59"/>
                <a:gd name="T36" fmla="*/ 0 w 61"/>
                <a:gd name="T37" fmla="*/ 47 h 59"/>
                <a:gd name="T38" fmla="*/ 0 w 61"/>
                <a:gd name="T39" fmla="*/ 46 h 59"/>
                <a:gd name="T40" fmla="*/ 3 w 61"/>
                <a:gd name="T41" fmla="*/ 39 h 59"/>
                <a:gd name="T42" fmla="*/ 15 w 61"/>
                <a:gd name="T43" fmla="*/ 0 h 59"/>
                <a:gd name="T44" fmla="*/ 16 w 61"/>
                <a:gd name="T45" fmla="*/ 0 h 59"/>
                <a:gd name="T46" fmla="*/ 18 w 61"/>
                <a:gd name="T47" fmla="*/ 1 h 59"/>
                <a:gd name="T48" fmla="*/ 23 w 61"/>
                <a:gd name="T49" fmla="*/ 2 h 59"/>
                <a:gd name="T50" fmla="*/ 15 w 61"/>
                <a:gd name="T51" fmla="*/ 0 h 59"/>
                <a:gd name="T52" fmla="*/ 11 w 61"/>
                <a:gd name="T53" fmla="*/ 0 h 59"/>
                <a:gd name="T54" fmla="*/ 9 w 61"/>
                <a:gd name="T55" fmla="*/ 2 h 59"/>
                <a:gd name="T56" fmla="*/ 9 w 61"/>
                <a:gd name="T57" fmla="*/ 2 h 59"/>
                <a:gd name="T58" fmla="*/ 12 w 61"/>
                <a:gd name="T59" fmla="*/ 0 h 59"/>
                <a:gd name="T60" fmla="*/ 12 w 61"/>
                <a:gd name="T61" fmla="*/ 0 h 59"/>
                <a:gd name="T62" fmla="*/ 11 w 61"/>
                <a:gd name="T63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61" h="59">
                  <a:moveTo>
                    <a:pt x="18" y="58"/>
                  </a:moveTo>
                  <a:cubicBezTo>
                    <a:pt x="19" y="58"/>
                    <a:pt x="20" y="58"/>
                    <a:pt x="20" y="58"/>
                  </a:cubicBezTo>
                  <a:cubicBezTo>
                    <a:pt x="21" y="59"/>
                    <a:pt x="22" y="59"/>
                    <a:pt x="22" y="59"/>
                  </a:cubicBezTo>
                  <a:cubicBezTo>
                    <a:pt x="22" y="59"/>
                    <a:pt x="22" y="59"/>
                    <a:pt x="22" y="59"/>
                  </a:cubicBezTo>
                  <a:cubicBezTo>
                    <a:pt x="21" y="58"/>
                    <a:pt x="19" y="58"/>
                    <a:pt x="18" y="58"/>
                  </a:cubicBezTo>
                  <a:moveTo>
                    <a:pt x="61" y="48"/>
                  </a:moveTo>
                  <a:cubicBezTo>
                    <a:pt x="61" y="48"/>
                    <a:pt x="61" y="49"/>
                    <a:pt x="61" y="49"/>
                  </a:cubicBezTo>
                  <a:cubicBezTo>
                    <a:pt x="58" y="51"/>
                    <a:pt x="55" y="52"/>
                    <a:pt x="52" y="53"/>
                  </a:cubicBezTo>
                  <a:cubicBezTo>
                    <a:pt x="55" y="52"/>
                    <a:pt x="58" y="51"/>
                    <a:pt x="60" y="49"/>
                  </a:cubicBezTo>
                  <a:cubicBezTo>
                    <a:pt x="61" y="49"/>
                    <a:pt x="61" y="48"/>
                    <a:pt x="61" y="48"/>
                  </a:cubicBezTo>
                  <a:moveTo>
                    <a:pt x="58" y="42"/>
                  </a:moveTo>
                  <a:cubicBezTo>
                    <a:pt x="59" y="42"/>
                    <a:pt x="60" y="43"/>
                    <a:pt x="60" y="44"/>
                  </a:cubicBezTo>
                  <a:cubicBezTo>
                    <a:pt x="61" y="45"/>
                    <a:pt x="61" y="46"/>
                    <a:pt x="61" y="46"/>
                  </a:cubicBezTo>
                  <a:cubicBezTo>
                    <a:pt x="61" y="46"/>
                    <a:pt x="61" y="46"/>
                    <a:pt x="61" y="46"/>
                  </a:cubicBezTo>
                  <a:cubicBezTo>
                    <a:pt x="61" y="46"/>
                    <a:pt x="61" y="46"/>
                    <a:pt x="61" y="46"/>
                  </a:cubicBezTo>
                  <a:cubicBezTo>
                    <a:pt x="61" y="44"/>
                    <a:pt x="59" y="43"/>
                    <a:pt x="58" y="42"/>
                  </a:cubicBezTo>
                  <a:moveTo>
                    <a:pt x="3" y="39"/>
                  </a:moveTo>
                  <a:cubicBezTo>
                    <a:pt x="2" y="41"/>
                    <a:pt x="1" y="43"/>
                    <a:pt x="1" y="44"/>
                  </a:cubicBezTo>
                  <a:cubicBezTo>
                    <a:pt x="0" y="45"/>
                    <a:pt x="0" y="46"/>
                    <a:pt x="0" y="47"/>
                  </a:cubicBezTo>
                  <a:cubicBezTo>
                    <a:pt x="0" y="47"/>
                    <a:pt x="0" y="46"/>
                    <a:pt x="0" y="46"/>
                  </a:cubicBezTo>
                  <a:cubicBezTo>
                    <a:pt x="1" y="44"/>
                    <a:pt x="2" y="41"/>
                    <a:pt x="3" y="39"/>
                  </a:cubicBezTo>
                  <a:moveTo>
                    <a:pt x="15" y="0"/>
                  </a:moveTo>
                  <a:cubicBezTo>
                    <a:pt x="15" y="0"/>
                    <a:pt x="15" y="0"/>
                    <a:pt x="16" y="0"/>
                  </a:cubicBezTo>
                  <a:cubicBezTo>
                    <a:pt x="16" y="1"/>
                    <a:pt x="17" y="1"/>
                    <a:pt x="18" y="1"/>
                  </a:cubicBezTo>
                  <a:cubicBezTo>
                    <a:pt x="19" y="1"/>
                    <a:pt x="21" y="1"/>
                    <a:pt x="23" y="2"/>
                  </a:cubicBezTo>
                  <a:cubicBezTo>
                    <a:pt x="20" y="1"/>
                    <a:pt x="18" y="1"/>
                    <a:pt x="15" y="0"/>
                  </a:cubicBezTo>
                  <a:moveTo>
                    <a:pt x="11" y="0"/>
                  </a:moveTo>
                  <a:cubicBezTo>
                    <a:pt x="10" y="0"/>
                    <a:pt x="9" y="1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0"/>
                    <a:pt x="10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1" y="0"/>
                    <a:pt x="11" y="0"/>
                  </a:cubicBezTo>
                </a:path>
              </a:pathLst>
            </a:custGeom>
            <a:solidFill>
              <a:srgbClr val="E8E3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44" name="Freeform 237"/>
            <p:cNvSpPr>
              <a:spLocks/>
            </p:cNvSpPr>
            <p:nvPr/>
          </p:nvSpPr>
          <p:spPr bwMode="auto">
            <a:xfrm>
              <a:off x="4027306" y="6519863"/>
              <a:ext cx="169863" cy="155575"/>
            </a:xfrm>
            <a:custGeom>
              <a:avLst/>
              <a:gdLst>
                <a:gd name="T0" fmla="*/ 14 w 64"/>
                <a:gd name="T1" fmla="*/ 0 h 59"/>
                <a:gd name="T2" fmla="*/ 11 w 64"/>
                <a:gd name="T3" fmla="*/ 2 h 59"/>
                <a:gd name="T4" fmla="*/ 10 w 64"/>
                <a:gd name="T5" fmla="*/ 6 h 59"/>
                <a:gd name="T6" fmla="*/ 5 w 64"/>
                <a:gd name="T7" fmla="*/ 39 h 59"/>
                <a:gd name="T8" fmla="*/ 2 w 64"/>
                <a:gd name="T9" fmla="*/ 46 h 59"/>
                <a:gd name="T10" fmla="*/ 2 w 64"/>
                <a:gd name="T11" fmla="*/ 47 h 59"/>
                <a:gd name="T12" fmla="*/ 7 w 64"/>
                <a:gd name="T13" fmla="*/ 54 h 59"/>
                <a:gd name="T14" fmla="*/ 20 w 64"/>
                <a:gd name="T15" fmla="*/ 58 h 59"/>
                <a:gd name="T16" fmla="*/ 24 w 64"/>
                <a:gd name="T17" fmla="*/ 59 h 59"/>
                <a:gd name="T18" fmla="*/ 24 w 64"/>
                <a:gd name="T19" fmla="*/ 59 h 59"/>
                <a:gd name="T20" fmla="*/ 27 w 64"/>
                <a:gd name="T21" fmla="*/ 59 h 59"/>
                <a:gd name="T22" fmla="*/ 31 w 64"/>
                <a:gd name="T23" fmla="*/ 59 h 59"/>
                <a:gd name="T24" fmla="*/ 52 w 64"/>
                <a:gd name="T25" fmla="*/ 54 h 59"/>
                <a:gd name="T26" fmla="*/ 54 w 64"/>
                <a:gd name="T27" fmla="*/ 53 h 59"/>
                <a:gd name="T28" fmla="*/ 63 w 64"/>
                <a:gd name="T29" fmla="*/ 49 h 59"/>
                <a:gd name="T30" fmla="*/ 63 w 64"/>
                <a:gd name="T31" fmla="*/ 48 h 59"/>
                <a:gd name="T32" fmla="*/ 63 w 64"/>
                <a:gd name="T33" fmla="*/ 46 h 59"/>
                <a:gd name="T34" fmla="*/ 63 w 64"/>
                <a:gd name="T35" fmla="*/ 46 h 59"/>
                <a:gd name="T36" fmla="*/ 62 w 64"/>
                <a:gd name="T37" fmla="*/ 44 h 59"/>
                <a:gd name="T38" fmla="*/ 60 w 64"/>
                <a:gd name="T39" fmla="*/ 42 h 59"/>
                <a:gd name="T40" fmla="*/ 58 w 64"/>
                <a:gd name="T41" fmla="*/ 40 h 59"/>
                <a:gd name="T42" fmla="*/ 56 w 64"/>
                <a:gd name="T43" fmla="*/ 39 h 59"/>
                <a:gd name="T44" fmla="*/ 54 w 64"/>
                <a:gd name="T45" fmla="*/ 39 h 59"/>
                <a:gd name="T46" fmla="*/ 53 w 64"/>
                <a:gd name="T47" fmla="*/ 39 h 59"/>
                <a:gd name="T48" fmla="*/ 50 w 64"/>
                <a:gd name="T49" fmla="*/ 39 h 59"/>
                <a:gd name="T50" fmla="*/ 42 w 64"/>
                <a:gd name="T51" fmla="*/ 37 h 59"/>
                <a:gd name="T52" fmla="*/ 37 w 64"/>
                <a:gd name="T53" fmla="*/ 33 h 59"/>
                <a:gd name="T54" fmla="*/ 33 w 64"/>
                <a:gd name="T55" fmla="*/ 28 h 59"/>
                <a:gd name="T56" fmla="*/ 32 w 64"/>
                <a:gd name="T57" fmla="*/ 22 h 59"/>
                <a:gd name="T58" fmla="*/ 33 w 64"/>
                <a:gd name="T59" fmla="*/ 9 h 59"/>
                <a:gd name="T60" fmla="*/ 32 w 64"/>
                <a:gd name="T61" fmla="*/ 6 h 59"/>
                <a:gd name="T62" fmla="*/ 29 w 64"/>
                <a:gd name="T63" fmla="*/ 3 h 59"/>
                <a:gd name="T64" fmla="*/ 25 w 64"/>
                <a:gd name="T65" fmla="*/ 2 h 59"/>
                <a:gd name="T66" fmla="*/ 20 w 64"/>
                <a:gd name="T67" fmla="*/ 1 h 59"/>
                <a:gd name="T68" fmla="*/ 18 w 64"/>
                <a:gd name="T69" fmla="*/ 0 h 59"/>
                <a:gd name="T70" fmla="*/ 17 w 64"/>
                <a:gd name="T71" fmla="*/ 0 h 59"/>
                <a:gd name="T72" fmla="*/ 14 w 64"/>
                <a:gd name="T73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64" h="59">
                  <a:moveTo>
                    <a:pt x="14" y="0"/>
                  </a:moveTo>
                  <a:cubicBezTo>
                    <a:pt x="12" y="0"/>
                    <a:pt x="11" y="0"/>
                    <a:pt x="11" y="2"/>
                  </a:cubicBezTo>
                  <a:cubicBezTo>
                    <a:pt x="10" y="3"/>
                    <a:pt x="10" y="5"/>
                    <a:pt x="10" y="6"/>
                  </a:cubicBezTo>
                  <a:cubicBezTo>
                    <a:pt x="10" y="18"/>
                    <a:pt x="8" y="29"/>
                    <a:pt x="5" y="39"/>
                  </a:cubicBezTo>
                  <a:cubicBezTo>
                    <a:pt x="4" y="41"/>
                    <a:pt x="3" y="44"/>
                    <a:pt x="2" y="46"/>
                  </a:cubicBezTo>
                  <a:cubicBezTo>
                    <a:pt x="2" y="46"/>
                    <a:pt x="2" y="47"/>
                    <a:pt x="2" y="47"/>
                  </a:cubicBezTo>
                  <a:cubicBezTo>
                    <a:pt x="0" y="51"/>
                    <a:pt x="1" y="52"/>
                    <a:pt x="7" y="54"/>
                  </a:cubicBezTo>
                  <a:cubicBezTo>
                    <a:pt x="12" y="55"/>
                    <a:pt x="16" y="56"/>
                    <a:pt x="20" y="58"/>
                  </a:cubicBezTo>
                  <a:cubicBezTo>
                    <a:pt x="21" y="58"/>
                    <a:pt x="23" y="58"/>
                    <a:pt x="24" y="59"/>
                  </a:cubicBezTo>
                  <a:cubicBezTo>
                    <a:pt x="24" y="59"/>
                    <a:pt x="24" y="59"/>
                    <a:pt x="24" y="59"/>
                  </a:cubicBezTo>
                  <a:cubicBezTo>
                    <a:pt x="25" y="59"/>
                    <a:pt x="26" y="59"/>
                    <a:pt x="27" y="59"/>
                  </a:cubicBezTo>
                  <a:cubicBezTo>
                    <a:pt x="29" y="59"/>
                    <a:pt x="30" y="59"/>
                    <a:pt x="31" y="59"/>
                  </a:cubicBezTo>
                  <a:cubicBezTo>
                    <a:pt x="38" y="58"/>
                    <a:pt x="45" y="56"/>
                    <a:pt x="52" y="54"/>
                  </a:cubicBezTo>
                  <a:cubicBezTo>
                    <a:pt x="53" y="54"/>
                    <a:pt x="53" y="53"/>
                    <a:pt x="54" y="53"/>
                  </a:cubicBezTo>
                  <a:cubicBezTo>
                    <a:pt x="57" y="52"/>
                    <a:pt x="60" y="51"/>
                    <a:pt x="63" y="49"/>
                  </a:cubicBezTo>
                  <a:cubicBezTo>
                    <a:pt x="63" y="49"/>
                    <a:pt x="63" y="48"/>
                    <a:pt x="63" y="48"/>
                  </a:cubicBezTo>
                  <a:cubicBezTo>
                    <a:pt x="64" y="48"/>
                    <a:pt x="64" y="47"/>
                    <a:pt x="63" y="46"/>
                  </a:cubicBezTo>
                  <a:cubicBezTo>
                    <a:pt x="63" y="46"/>
                    <a:pt x="63" y="46"/>
                    <a:pt x="63" y="46"/>
                  </a:cubicBezTo>
                  <a:cubicBezTo>
                    <a:pt x="63" y="46"/>
                    <a:pt x="63" y="45"/>
                    <a:pt x="62" y="44"/>
                  </a:cubicBezTo>
                  <a:cubicBezTo>
                    <a:pt x="62" y="43"/>
                    <a:pt x="61" y="42"/>
                    <a:pt x="60" y="42"/>
                  </a:cubicBezTo>
                  <a:cubicBezTo>
                    <a:pt x="60" y="41"/>
                    <a:pt x="59" y="41"/>
                    <a:pt x="58" y="40"/>
                  </a:cubicBezTo>
                  <a:cubicBezTo>
                    <a:pt x="58" y="40"/>
                    <a:pt x="57" y="39"/>
                    <a:pt x="56" y="39"/>
                  </a:cubicBezTo>
                  <a:cubicBezTo>
                    <a:pt x="55" y="39"/>
                    <a:pt x="55" y="39"/>
                    <a:pt x="54" y="39"/>
                  </a:cubicBezTo>
                  <a:cubicBezTo>
                    <a:pt x="53" y="39"/>
                    <a:pt x="53" y="39"/>
                    <a:pt x="53" y="39"/>
                  </a:cubicBezTo>
                  <a:cubicBezTo>
                    <a:pt x="52" y="39"/>
                    <a:pt x="51" y="39"/>
                    <a:pt x="50" y="39"/>
                  </a:cubicBezTo>
                  <a:cubicBezTo>
                    <a:pt x="47" y="39"/>
                    <a:pt x="44" y="39"/>
                    <a:pt x="42" y="37"/>
                  </a:cubicBezTo>
                  <a:cubicBezTo>
                    <a:pt x="40" y="37"/>
                    <a:pt x="38" y="35"/>
                    <a:pt x="37" y="33"/>
                  </a:cubicBezTo>
                  <a:cubicBezTo>
                    <a:pt x="36" y="32"/>
                    <a:pt x="35" y="30"/>
                    <a:pt x="33" y="28"/>
                  </a:cubicBezTo>
                  <a:cubicBezTo>
                    <a:pt x="32" y="26"/>
                    <a:pt x="32" y="24"/>
                    <a:pt x="32" y="22"/>
                  </a:cubicBezTo>
                  <a:cubicBezTo>
                    <a:pt x="33" y="18"/>
                    <a:pt x="33" y="14"/>
                    <a:pt x="33" y="9"/>
                  </a:cubicBezTo>
                  <a:cubicBezTo>
                    <a:pt x="33" y="8"/>
                    <a:pt x="32" y="7"/>
                    <a:pt x="32" y="6"/>
                  </a:cubicBezTo>
                  <a:cubicBezTo>
                    <a:pt x="31" y="4"/>
                    <a:pt x="30" y="3"/>
                    <a:pt x="29" y="3"/>
                  </a:cubicBezTo>
                  <a:cubicBezTo>
                    <a:pt x="28" y="2"/>
                    <a:pt x="26" y="2"/>
                    <a:pt x="25" y="2"/>
                  </a:cubicBezTo>
                  <a:cubicBezTo>
                    <a:pt x="23" y="1"/>
                    <a:pt x="21" y="1"/>
                    <a:pt x="20" y="1"/>
                  </a:cubicBezTo>
                  <a:cubicBezTo>
                    <a:pt x="19" y="1"/>
                    <a:pt x="18" y="1"/>
                    <a:pt x="18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6" y="0"/>
                    <a:pt x="15" y="0"/>
                    <a:pt x="14" y="0"/>
                  </a:cubicBezTo>
                </a:path>
              </a:pathLst>
            </a:custGeom>
            <a:solidFill>
              <a:srgbClr val="CEC0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45" name="Freeform 238"/>
            <p:cNvSpPr>
              <a:spLocks noEditPoints="1"/>
            </p:cNvSpPr>
            <p:nvPr/>
          </p:nvSpPr>
          <p:spPr bwMode="auto">
            <a:xfrm>
              <a:off x="4125731" y="6731000"/>
              <a:ext cx="80963" cy="79375"/>
            </a:xfrm>
            <a:custGeom>
              <a:avLst/>
              <a:gdLst>
                <a:gd name="T0" fmla="*/ 20 w 31"/>
                <a:gd name="T1" fmla="*/ 29 h 30"/>
                <a:gd name="T2" fmla="*/ 20 w 31"/>
                <a:gd name="T3" fmla="*/ 30 h 30"/>
                <a:gd name="T4" fmla="*/ 20 w 31"/>
                <a:gd name="T5" fmla="*/ 30 h 30"/>
                <a:gd name="T6" fmla="*/ 20 w 31"/>
                <a:gd name="T7" fmla="*/ 29 h 30"/>
                <a:gd name="T8" fmla="*/ 20 w 31"/>
                <a:gd name="T9" fmla="*/ 29 h 30"/>
                <a:gd name="T10" fmla="*/ 16 w 31"/>
                <a:gd name="T11" fmla="*/ 27 h 30"/>
                <a:gd name="T12" fmla="*/ 16 w 31"/>
                <a:gd name="T13" fmla="*/ 27 h 30"/>
                <a:gd name="T14" fmla="*/ 17 w 31"/>
                <a:gd name="T15" fmla="*/ 29 h 30"/>
                <a:gd name="T16" fmla="*/ 16 w 31"/>
                <a:gd name="T17" fmla="*/ 27 h 30"/>
                <a:gd name="T18" fmla="*/ 31 w 31"/>
                <a:gd name="T19" fmla="*/ 14 h 30"/>
                <a:gd name="T20" fmla="*/ 30 w 31"/>
                <a:gd name="T21" fmla="*/ 18 h 30"/>
                <a:gd name="T22" fmla="*/ 29 w 31"/>
                <a:gd name="T23" fmla="*/ 22 h 30"/>
                <a:gd name="T24" fmla="*/ 30 w 31"/>
                <a:gd name="T25" fmla="*/ 18 h 30"/>
                <a:gd name="T26" fmla="*/ 31 w 31"/>
                <a:gd name="T27" fmla="*/ 14 h 30"/>
                <a:gd name="T28" fmla="*/ 0 w 31"/>
                <a:gd name="T29" fmla="*/ 13 h 30"/>
                <a:gd name="T30" fmla="*/ 1 w 31"/>
                <a:gd name="T31" fmla="*/ 14 h 30"/>
                <a:gd name="T32" fmla="*/ 9 w 31"/>
                <a:gd name="T33" fmla="*/ 20 h 30"/>
                <a:gd name="T34" fmla="*/ 0 w 31"/>
                <a:gd name="T35" fmla="*/ 13 h 30"/>
                <a:gd name="T36" fmla="*/ 20 w 31"/>
                <a:gd name="T37" fmla="*/ 0 h 30"/>
                <a:gd name="T38" fmla="*/ 26 w 31"/>
                <a:gd name="T39" fmla="*/ 5 h 30"/>
                <a:gd name="T40" fmla="*/ 20 w 31"/>
                <a:gd name="T41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1" h="30">
                  <a:moveTo>
                    <a:pt x="20" y="29"/>
                  </a:moveTo>
                  <a:cubicBezTo>
                    <a:pt x="20" y="29"/>
                    <a:pt x="20" y="29"/>
                    <a:pt x="20" y="30"/>
                  </a:cubicBezTo>
                  <a:cubicBezTo>
                    <a:pt x="20" y="30"/>
                    <a:pt x="20" y="30"/>
                    <a:pt x="20" y="30"/>
                  </a:cubicBezTo>
                  <a:cubicBezTo>
                    <a:pt x="20" y="30"/>
                    <a:pt x="20" y="29"/>
                    <a:pt x="20" y="29"/>
                  </a:cubicBezTo>
                  <a:cubicBezTo>
                    <a:pt x="20" y="29"/>
                    <a:pt x="20" y="29"/>
                    <a:pt x="20" y="29"/>
                  </a:cubicBezTo>
                  <a:moveTo>
                    <a:pt x="16" y="27"/>
                  </a:moveTo>
                  <a:cubicBezTo>
                    <a:pt x="16" y="27"/>
                    <a:pt x="16" y="27"/>
                    <a:pt x="16" y="27"/>
                  </a:cubicBezTo>
                  <a:cubicBezTo>
                    <a:pt x="16" y="28"/>
                    <a:pt x="17" y="28"/>
                    <a:pt x="17" y="29"/>
                  </a:cubicBezTo>
                  <a:cubicBezTo>
                    <a:pt x="17" y="28"/>
                    <a:pt x="16" y="28"/>
                    <a:pt x="16" y="27"/>
                  </a:cubicBezTo>
                  <a:moveTo>
                    <a:pt x="31" y="14"/>
                  </a:moveTo>
                  <a:cubicBezTo>
                    <a:pt x="31" y="15"/>
                    <a:pt x="31" y="17"/>
                    <a:pt x="30" y="18"/>
                  </a:cubicBezTo>
                  <a:cubicBezTo>
                    <a:pt x="30" y="20"/>
                    <a:pt x="29" y="21"/>
                    <a:pt x="29" y="22"/>
                  </a:cubicBezTo>
                  <a:cubicBezTo>
                    <a:pt x="29" y="21"/>
                    <a:pt x="30" y="20"/>
                    <a:pt x="30" y="18"/>
                  </a:cubicBezTo>
                  <a:cubicBezTo>
                    <a:pt x="31" y="17"/>
                    <a:pt x="31" y="15"/>
                    <a:pt x="31" y="14"/>
                  </a:cubicBezTo>
                  <a:moveTo>
                    <a:pt x="0" y="13"/>
                  </a:moveTo>
                  <a:cubicBezTo>
                    <a:pt x="1" y="13"/>
                    <a:pt x="1" y="14"/>
                    <a:pt x="1" y="14"/>
                  </a:cubicBezTo>
                  <a:cubicBezTo>
                    <a:pt x="4" y="16"/>
                    <a:pt x="7" y="17"/>
                    <a:pt x="9" y="20"/>
                  </a:cubicBezTo>
                  <a:cubicBezTo>
                    <a:pt x="6" y="17"/>
                    <a:pt x="3" y="15"/>
                    <a:pt x="0" y="13"/>
                  </a:cubicBezTo>
                  <a:moveTo>
                    <a:pt x="20" y="0"/>
                  </a:moveTo>
                  <a:cubicBezTo>
                    <a:pt x="22" y="2"/>
                    <a:pt x="24" y="4"/>
                    <a:pt x="26" y="5"/>
                  </a:cubicBezTo>
                  <a:cubicBezTo>
                    <a:pt x="24" y="3"/>
                    <a:pt x="22" y="2"/>
                    <a:pt x="20" y="0"/>
                  </a:cubicBezTo>
                </a:path>
              </a:pathLst>
            </a:custGeom>
            <a:solidFill>
              <a:srgbClr val="E8E3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46" name="Freeform 239"/>
            <p:cNvSpPr>
              <a:spLocks/>
            </p:cNvSpPr>
            <p:nvPr/>
          </p:nvSpPr>
          <p:spPr bwMode="auto">
            <a:xfrm>
              <a:off x="4117794" y="6726238"/>
              <a:ext cx="88900" cy="84138"/>
            </a:xfrm>
            <a:custGeom>
              <a:avLst/>
              <a:gdLst>
                <a:gd name="T0" fmla="*/ 19 w 34"/>
                <a:gd name="T1" fmla="*/ 0 h 32"/>
                <a:gd name="T2" fmla="*/ 17 w 34"/>
                <a:gd name="T3" fmla="*/ 0 h 32"/>
                <a:gd name="T4" fmla="*/ 8 w 34"/>
                <a:gd name="T5" fmla="*/ 8 h 32"/>
                <a:gd name="T6" fmla="*/ 1 w 34"/>
                <a:gd name="T7" fmla="*/ 10 h 32"/>
                <a:gd name="T8" fmla="*/ 0 w 34"/>
                <a:gd name="T9" fmla="*/ 12 h 32"/>
                <a:gd name="T10" fmla="*/ 1 w 34"/>
                <a:gd name="T11" fmla="*/ 13 h 32"/>
                <a:gd name="T12" fmla="*/ 3 w 34"/>
                <a:gd name="T13" fmla="*/ 15 h 32"/>
                <a:gd name="T14" fmla="*/ 12 w 34"/>
                <a:gd name="T15" fmla="*/ 22 h 32"/>
                <a:gd name="T16" fmla="*/ 19 w 34"/>
                <a:gd name="T17" fmla="*/ 29 h 32"/>
                <a:gd name="T18" fmla="*/ 20 w 34"/>
                <a:gd name="T19" fmla="*/ 31 h 32"/>
                <a:gd name="T20" fmla="*/ 20 w 34"/>
                <a:gd name="T21" fmla="*/ 31 h 32"/>
                <a:gd name="T22" fmla="*/ 22 w 34"/>
                <a:gd name="T23" fmla="*/ 32 h 32"/>
                <a:gd name="T24" fmla="*/ 23 w 34"/>
                <a:gd name="T25" fmla="*/ 32 h 32"/>
                <a:gd name="T26" fmla="*/ 23 w 34"/>
                <a:gd name="T27" fmla="*/ 32 h 32"/>
                <a:gd name="T28" fmla="*/ 23 w 34"/>
                <a:gd name="T29" fmla="*/ 31 h 32"/>
                <a:gd name="T30" fmla="*/ 32 w 34"/>
                <a:gd name="T31" fmla="*/ 24 h 32"/>
                <a:gd name="T32" fmla="*/ 33 w 34"/>
                <a:gd name="T33" fmla="*/ 20 h 32"/>
                <a:gd name="T34" fmla="*/ 34 w 34"/>
                <a:gd name="T35" fmla="*/ 16 h 32"/>
                <a:gd name="T36" fmla="*/ 33 w 34"/>
                <a:gd name="T37" fmla="*/ 15 h 32"/>
                <a:gd name="T38" fmla="*/ 31 w 34"/>
                <a:gd name="T39" fmla="*/ 10 h 32"/>
                <a:gd name="T40" fmla="*/ 29 w 34"/>
                <a:gd name="T41" fmla="*/ 7 h 32"/>
                <a:gd name="T42" fmla="*/ 23 w 34"/>
                <a:gd name="T43" fmla="*/ 2 h 32"/>
                <a:gd name="T44" fmla="*/ 20 w 34"/>
                <a:gd name="T45" fmla="*/ 0 h 32"/>
                <a:gd name="T46" fmla="*/ 19 w 34"/>
                <a:gd name="T47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4" h="32">
                  <a:moveTo>
                    <a:pt x="19" y="0"/>
                  </a:moveTo>
                  <a:cubicBezTo>
                    <a:pt x="18" y="0"/>
                    <a:pt x="17" y="0"/>
                    <a:pt x="17" y="0"/>
                  </a:cubicBezTo>
                  <a:cubicBezTo>
                    <a:pt x="14" y="4"/>
                    <a:pt x="11" y="6"/>
                    <a:pt x="8" y="8"/>
                  </a:cubicBezTo>
                  <a:cubicBezTo>
                    <a:pt x="6" y="9"/>
                    <a:pt x="3" y="10"/>
                    <a:pt x="1" y="10"/>
                  </a:cubicBezTo>
                  <a:cubicBezTo>
                    <a:pt x="1" y="11"/>
                    <a:pt x="0" y="11"/>
                    <a:pt x="0" y="12"/>
                  </a:cubicBezTo>
                  <a:cubicBezTo>
                    <a:pt x="0" y="12"/>
                    <a:pt x="0" y="13"/>
                    <a:pt x="1" y="13"/>
                  </a:cubicBezTo>
                  <a:cubicBezTo>
                    <a:pt x="1" y="14"/>
                    <a:pt x="2" y="14"/>
                    <a:pt x="3" y="15"/>
                  </a:cubicBezTo>
                  <a:cubicBezTo>
                    <a:pt x="6" y="17"/>
                    <a:pt x="9" y="19"/>
                    <a:pt x="12" y="22"/>
                  </a:cubicBezTo>
                  <a:cubicBezTo>
                    <a:pt x="14" y="24"/>
                    <a:pt x="17" y="26"/>
                    <a:pt x="19" y="29"/>
                  </a:cubicBezTo>
                  <a:cubicBezTo>
                    <a:pt x="19" y="30"/>
                    <a:pt x="20" y="30"/>
                    <a:pt x="20" y="31"/>
                  </a:cubicBezTo>
                  <a:cubicBezTo>
                    <a:pt x="20" y="31"/>
                    <a:pt x="20" y="31"/>
                    <a:pt x="20" y="31"/>
                  </a:cubicBezTo>
                  <a:cubicBezTo>
                    <a:pt x="21" y="31"/>
                    <a:pt x="22" y="32"/>
                    <a:pt x="22" y="32"/>
                  </a:cubicBezTo>
                  <a:cubicBezTo>
                    <a:pt x="23" y="32"/>
                    <a:pt x="23" y="32"/>
                    <a:pt x="23" y="32"/>
                  </a:cubicBezTo>
                  <a:cubicBezTo>
                    <a:pt x="23" y="32"/>
                    <a:pt x="23" y="32"/>
                    <a:pt x="23" y="32"/>
                  </a:cubicBezTo>
                  <a:cubicBezTo>
                    <a:pt x="23" y="31"/>
                    <a:pt x="23" y="31"/>
                    <a:pt x="23" y="31"/>
                  </a:cubicBezTo>
                  <a:cubicBezTo>
                    <a:pt x="27" y="30"/>
                    <a:pt x="30" y="27"/>
                    <a:pt x="32" y="24"/>
                  </a:cubicBezTo>
                  <a:cubicBezTo>
                    <a:pt x="32" y="23"/>
                    <a:pt x="33" y="22"/>
                    <a:pt x="33" y="20"/>
                  </a:cubicBezTo>
                  <a:cubicBezTo>
                    <a:pt x="34" y="19"/>
                    <a:pt x="34" y="17"/>
                    <a:pt x="34" y="16"/>
                  </a:cubicBezTo>
                  <a:cubicBezTo>
                    <a:pt x="33" y="16"/>
                    <a:pt x="33" y="16"/>
                    <a:pt x="33" y="15"/>
                  </a:cubicBezTo>
                  <a:cubicBezTo>
                    <a:pt x="33" y="14"/>
                    <a:pt x="32" y="12"/>
                    <a:pt x="31" y="10"/>
                  </a:cubicBezTo>
                  <a:cubicBezTo>
                    <a:pt x="30" y="9"/>
                    <a:pt x="30" y="8"/>
                    <a:pt x="29" y="7"/>
                  </a:cubicBezTo>
                  <a:cubicBezTo>
                    <a:pt x="27" y="6"/>
                    <a:pt x="25" y="4"/>
                    <a:pt x="23" y="2"/>
                  </a:cubicBezTo>
                  <a:cubicBezTo>
                    <a:pt x="22" y="1"/>
                    <a:pt x="21" y="1"/>
                    <a:pt x="20" y="0"/>
                  </a:cubicBezTo>
                  <a:cubicBezTo>
                    <a:pt x="20" y="0"/>
                    <a:pt x="19" y="0"/>
                    <a:pt x="19" y="0"/>
                  </a:cubicBezTo>
                </a:path>
              </a:pathLst>
            </a:custGeom>
            <a:solidFill>
              <a:srgbClr val="CEC0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47" name="Freeform 240"/>
            <p:cNvSpPr>
              <a:spLocks noEditPoints="1"/>
            </p:cNvSpPr>
            <p:nvPr/>
          </p:nvSpPr>
          <p:spPr bwMode="auto">
            <a:xfrm>
              <a:off x="4206694" y="6591300"/>
              <a:ext cx="22225" cy="42863"/>
            </a:xfrm>
            <a:custGeom>
              <a:avLst/>
              <a:gdLst>
                <a:gd name="T0" fmla="*/ 0 w 8"/>
                <a:gd name="T1" fmla="*/ 13 h 16"/>
                <a:gd name="T2" fmla="*/ 0 w 8"/>
                <a:gd name="T3" fmla="*/ 14 h 16"/>
                <a:gd name="T4" fmla="*/ 1 w 8"/>
                <a:gd name="T5" fmla="*/ 15 h 16"/>
                <a:gd name="T6" fmla="*/ 0 w 8"/>
                <a:gd name="T7" fmla="*/ 13 h 16"/>
                <a:gd name="T8" fmla="*/ 8 w 8"/>
                <a:gd name="T9" fmla="*/ 10 h 16"/>
                <a:gd name="T10" fmla="*/ 4 w 8"/>
                <a:gd name="T11" fmla="*/ 15 h 16"/>
                <a:gd name="T12" fmla="*/ 3 w 8"/>
                <a:gd name="T13" fmla="*/ 16 h 16"/>
                <a:gd name="T14" fmla="*/ 2 w 8"/>
                <a:gd name="T15" fmla="*/ 16 h 16"/>
                <a:gd name="T16" fmla="*/ 3 w 8"/>
                <a:gd name="T17" fmla="*/ 16 h 16"/>
                <a:gd name="T18" fmla="*/ 6 w 8"/>
                <a:gd name="T19" fmla="*/ 13 h 16"/>
                <a:gd name="T20" fmla="*/ 8 w 8"/>
                <a:gd name="T21" fmla="*/ 10 h 16"/>
                <a:gd name="T22" fmla="*/ 8 w 8"/>
                <a:gd name="T23" fmla="*/ 6 h 16"/>
                <a:gd name="T24" fmla="*/ 8 w 8"/>
                <a:gd name="T25" fmla="*/ 7 h 16"/>
                <a:gd name="T26" fmla="*/ 8 w 8"/>
                <a:gd name="T27" fmla="*/ 6 h 16"/>
                <a:gd name="T28" fmla="*/ 8 w 8"/>
                <a:gd name="T29" fmla="*/ 6 h 16"/>
                <a:gd name="T30" fmla="*/ 6 w 8"/>
                <a:gd name="T31" fmla="*/ 0 h 16"/>
                <a:gd name="T32" fmla="*/ 7 w 8"/>
                <a:gd name="T33" fmla="*/ 2 h 16"/>
                <a:gd name="T34" fmla="*/ 8 w 8"/>
                <a:gd name="T35" fmla="*/ 4 h 16"/>
                <a:gd name="T36" fmla="*/ 6 w 8"/>
                <a:gd name="T3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8" h="16">
                  <a:moveTo>
                    <a:pt x="0" y="13"/>
                  </a:move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1" y="14"/>
                    <a:pt x="1" y="15"/>
                  </a:cubicBezTo>
                  <a:cubicBezTo>
                    <a:pt x="0" y="14"/>
                    <a:pt x="0" y="14"/>
                    <a:pt x="0" y="13"/>
                  </a:cubicBezTo>
                  <a:moveTo>
                    <a:pt x="8" y="10"/>
                  </a:moveTo>
                  <a:cubicBezTo>
                    <a:pt x="7" y="12"/>
                    <a:pt x="6" y="14"/>
                    <a:pt x="4" y="15"/>
                  </a:cubicBezTo>
                  <a:cubicBezTo>
                    <a:pt x="4" y="16"/>
                    <a:pt x="3" y="16"/>
                    <a:pt x="3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3" y="16"/>
                  </a:cubicBezTo>
                  <a:cubicBezTo>
                    <a:pt x="4" y="16"/>
                    <a:pt x="5" y="15"/>
                    <a:pt x="6" y="13"/>
                  </a:cubicBezTo>
                  <a:cubicBezTo>
                    <a:pt x="7" y="12"/>
                    <a:pt x="7" y="11"/>
                    <a:pt x="8" y="10"/>
                  </a:cubicBezTo>
                  <a:moveTo>
                    <a:pt x="8" y="6"/>
                  </a:moveTo>
                  <a:cubicBezTo>
                    <a:pt x="8" y="6"/>
                    <a:pt x="8" y="6"/>
                    <a:pt x="8" y="7"/>
                  </a:cubicBezTo>
                  <a:cubicBezTo>
                    <a:pt x="8" y="7"/>
                    <a:pt x="8" y="6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moveTo>
                    <a:pt x="6" y="0"/>
                  </a:moveTo>
                  <a:cubicBezTo>
                    <a:pt x="7" y="0"/>
                    <a:pt x="7" y="1"/>
                    <a:pt x="7" y="2"/>
                  </a:cubicBezTo>
                  <a:cubicBezTo>
                    <a:pt x="8" y="2"/>
                    <a:pt x="8" y="3"/>
                    <a:pt x="8" y="4"/>
                  </a:cubicBezTo>
                  <a:cubicBezTo>
                    <a:pt x="8" y="2"/>
                    <a:pt x="7" y="1"/>
                    <a:pt x="6" y="0"/>
                  </a:cubicBezTo>
                </a:path>
              </a:pathLst>
            </a:custGeom>
            <a:solidFill>
              <a:srgbClr val="E8E3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48" name="Freeform 241"/>
            <p:cNvSpPr>
              <a:spLocks/>
            </p:cNvSpPr>
            <p:nvPr/>
          </p:nvSpPr>
          <p:spPr bwMode="auto">
            <a:xfrm>
              <a:off x="4193994" y="6583363"/>
              <a:ext cx="34925" cy="50800"/>
            </a:xfrm>
            <a:custGeom>
              <a:avLst/>
              <a:gdLst>
                <a:gd name="T0" fmla="*/ 8 w 13"/>
                <a:gd name="T1" fmla="*/ 0 h 19"/>
                <a:gd name="T2" fmla="*/ 7 w 13"/>
                <a:gd name="T3" fmla="*/ 0 h 19"/>
                <a:gd name="T4" fmla="*/ 1 w 13"/>
                <a:gd name="T5" fmla="*/ 10 h 19"/>
                <a:gd name="T6" fmla="*/ 1 w 13"/>
                <a:gd name="T7" fmla="*/ 12 h 19"/>
                <a:gd name="T8" fmla="*/ 5 w 13"/>
                <a:gd name="T9" fmla="*/ 16 h 19"/>
                <a:gd name="T10" fmla="*/ 6 w 13"/>
                <a:gd name="T11" fmla="*/ 18 h 19"/>
                <a:gd name="T12" fmla="*/ 7 w 13"/>
                <a:gd name="T13" fmla="*/ 19 h 19"/>
                <a:gd name="T14" fmla="*/ 8 w 13"/>
                <a:gd name="T15" fmla="*/ 19 h 19"/>
                <a:gd name="T16" fmla="*/ 9 w 13"/>
                <a:gd name="T17" fmla="*/ 18 h 19"/>
                <a:gd name="T18" fmla="*/ 13 w 13"/>
                <a:gd name="T19" fmla="*/ 13 h 19"/>
                <a:gd name="T20" fmla="*/ 13 w 13"/>
                <a:gd name="T21" fmla="*/ 10 h 19"/>
                <a:gd name="T22" fmla="*/ 13 w 13"/>
                <a:gd name="T23" fmla="*/ 9 h 19"/>
                <a:gd name="T24" fmla="*/ 13 w 13"/>
                <a:gd name="T25" fmla="*/ 7 h 19"/>
                <a:gd name="T26" fmla="*/ 12 w 13"/>
                <a:gd name="T27" fmla="*/ 5 h 19"/>
                <a:gd name="T28" fmla="*/ 11 w 13"/>
                <a:gd name="T29" fmla="*/ 3 h 19"/>
                <a:gd name="T30" fmla="*/ 10 w 13"/>
                <a:gd name="T31" fmla="*/ 0 h 19"/>
                <a:gd name="T32" fmla="*/ 8 w 13"/>
                <a:gd name="T33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" h="19">
                  <a:moveTo>
                    <a:pt x="8" y="0"/>
                  </a:moveTo>
                  <a:cubicBezTo>
                    <a:pt x="8" y="0"/>
                    <a:pt x="8" y="0"/>
                    <a:pt x="7" y="0"/>
                  </a:cubicBezTo>
                  <a:cubicBezTo>
                    <a:pt x="4" y="3"/>
                    <a:pt x="2" y="6"/>
                    <a:pt x="1" y="10"/>
                  </a:cubicBezTo>
                  <a:cubicBezTo>
                    <a:pt x="0" y="10"/>
                    <a:pt x="1" y="11"/>
                    <a:pt x="1" y="12"/>
                  </a:cubicBezTo>
                  <a:cubicBezTo>
                    <a:pt x="2" y="13"/>
                    <a:pt x="3" y="15"/>
                    <a:pt x="5" y="16"/>
                  </a:cubicBezTo>
                  <a:cubicBezTo>
                    <a:pt x="5" y="17"/>
                    <a:pt x="5" y="17"/>
                    <a:pt x="6" y="18"/>
                  </a:cubicBezTo>
                  <a:cubicBezTo>
                    <a:pt x="6" y="18"/>
                    <a:pt x="7" y="18"/>
                    <a:pt x="7" y="19"/>
                  </a:cubicBezTo>
                  <a:cubicBezTo>
                    <a:pt x="7" y="19"/>
                    <a:pt x="7" y="19"/>
                    <a:pt x="8" y="19"/>
                  </a:cubicBezTo>
                  <a:cubicBezTo>
                    <a:pt x="8" y="19"/>
                    <a:pt x="9" y="19"/>
                    <a:pt x="9" y="18"/>
                  </a:cubicBezTo>
                  <a:cubicBezTo>
                    <a:pt x="11" y="17"/>
                    <a:pt x="12" y="15"/>
                    <a:pt x="13" y="13"/>
                  </a:cubicBezTo>
                  <a:cubicBezTo>
                    <a:pt x="13" y="12"/>
                    <a:pt x="13" y="11"/>
                    <a:pt x="13" y="10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3" y="8"/>
                    <a:pt x="13" y="8"/>
                    <a:pt x="13" y="7"/>
                  </a:cubicBezTo>
                  <a:cubicBezTo>
                    <a:pt x="13" y="6"/>
                    <a:pt x="13" y="5"/>
                    <a:pt x="12" y="5"/>
                  </a:cubicBezTo>
                  <a:cubicBezTo>
                    <a:pt x="12" y="4"/>
                    <a:pt x="12" y="3"/>
                    <a:pt x="11" y="3"/>
                  </a:cubicBezTo>
                  <a:cubicBezTo>
                    <a:pt x="11" y="2"/>
                    <a:pt x="10" y="1"/>
                    <a:pt x="10" y="0"/>
                  </a:cubicBezTo>
                  <a:cubicBezTo>
                    <a:pt x="9" y="0"/>
                    <a:pt x="9" y="0"/>
                    <a:pt x="8" y="0"/>
                  </a:cubicBezTo>
                </a:path>
              </a:pathLst>
            </a:custGeom>
            <a:solidFill>
              <a:srgbClr val="CEC0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49" name="Freeform 242"/>
            <p:cNvSpPr>
              <a:spLocks/>
            </p:cNvSpPr>
            <p:nvPr/>
          </p:nvSpPr>
          <p:spPr bwMode="auto">
            <a:xfrm>
              <a:off x="3108144" y="5427663"/>
              <a:ext cx="331788" cy="1222375"/>
            </a:xfrm>
            <a:custGeom>
              <a:avLst/>
              <a:gdLst>
                <a:gd name="T0" fmla="*/ 99 w 126"/>
                <a:gd name="T1" fmla="*/ 462 h 462"/>
                <a:gd name="T2" fmla="*/ 116 w 126"/>
                <a:gd name="T3" fmla="*/ 460 h 462"/>
                <a:gd name="T4" fmla="*/ 125 w 126"/>
                <a:gd name="T5" fmla="*/ 457 h 462"/>
                <a:gd name="T6" fmla="*/ 125 w 126"/>
                <a:gd name="T7" fmla="*/ 455 h 462"/>
                <a:gd name="T8" fmla="*/ 123 w 126"/>
                <a:gd name="T9" fmla="*/ 451 h 462"/>
                <a:gd name="T10" fmla="*/ 102 w 126"/>
                <a:gd name="T11" fmla="*/ 414 h 462"/>
                <a:gd name="T12" fmla="*/ 100 w 126"/>
                <a:gd name="T13" fmla="*/ 411 h 462"/>
                <a:gd name="T14" fmla="*/ 97 w 126"/>
                <a:gd name="T15" fmla="*/ 409 h 462"/>
                <a:gd name="T16" fmla="*/ 89 w 126"/>
                <a:gd name="T17" fmla="*/ 407 h 462"/>
                <a:gd name="T18" fmla="*/ 57 w 126"/>
                <a:gd name="T19" fmla="*/ 384 h 462"/>
                <a:gd name="T20" fmla="*/ 45 w 126"/>
                <a:gd name="T21" fmla="*/ 353 h 462"/>
                <a:gd name="T22" fmla="*/ 44 w 126"/>
                <a:gd name="T23" fmla="*/ 317 h 462"/>
                <a:gd name="T24" fmla="*/ 54 w 126"/>
                <a:gd name="T25" fmla="*/ 266 h 462"/>
                <a:gd name="T26" fmla="*/ 70 w 126"/>
                <a:gd name="T27" fmla="*/ 217 h 462"/>
                <a:gd name="T28" fmla="*/ 79 w 126"/>
                <a:gd name="T29" fmla="*/ 188 h 462"/>
                <a:gd name="T30" fmla="*/ 92 w 126"/>
                <a:gd name="T31" fmla="*/ 140 h 462"/>
                <a:gd name="T32" fmla="*/ 95 w 126"/>
                <a:gd name="T33" fmla="*/ 118 h 462"/>
                <a:gd name="T34" fmla="*/ 95 w 126"/>
                <a:gd name="T35" fmla="*/ 112 h 462"/>
                <a:gd name="T36" fmla="*/ 95 w 126"/>
                <a:gd name="T37" fmla="*/ 95 h 462"/>
                <a:gd name="T38" fmla="*/ 95 w 126"/>
                <a:gd name="T39" fmla="*/ 88 h 462"/>
                <a:gd name="T40" fmla="*/ 90 w 126"/>
                <a:gd name="T41" fmla="*/ 57 h 462"/>
                <a:gd name="T42" fmla="*/ 78 w 126"/>
                <a:gd name="T43" fmla="*/ 32 h 462"/>
                <a:gd name="T44" fmla="*/ 64 w 126"/>
                <a:gd name="T45" fmla="*/ 17 h 462"/>
                <a:gd name="T46" fmla="*/ 35 w 126"/>
                <a:gd name="T47" fmla="*/ 4 h 462"/>
                <a:gd name="T48" fmla="*/ 22 w 126"/>
                <a:gd name="T49" fmla="*/ 1 h 462"/>
                <a:gd name="T50" fmla="*/ 5 w 126"/>
                <a:gd name="T51" fmla="*/ 3 h 462"/>
                <a:gd name="T52" fmla="*/ 1 w 126"/>
                <a:gd name="T53" fmla="*/ 6 h 462"/>
                <a:gd name="T54" fmla="*/ 2 w 126"/>
                <a:gd name="T55" fmla="*/ 9 h 462"/>
                <a:gd name="T56" fmla="*/ 6 w 126"/>
                <a:gd name="T57" fmla="*/ 10 h 462"/>
                <a:gd name="T58" fmla="*/ 14 w 126"/>
                <a:gd name="T59" fmla="*/ 13 h 462"/>
                <a:gd name="T60" fmla="*/ 46 w 126"/>
                <a:gd name="T61" fmla="*/ 35 h 462"/>
                <a:gd name="T62" fmla="*/ 55 w 126"/>
                <a:gd name="T63" fmla="*/ 50 h 462"/>
                <a:gd name="T64" fmla="*/ 60 w 126"/>
                <a:gd name="T65" fmla="*/ 59 h 462"/>
                <a:gd name="T66" fmla="*/ 62 w 126"/>
                <a:gd name="T67" fmla="*/ 65 h 462"/>
                <a:gd name="T68" fmla="*/ 69 w 126"/>
                <a:gd name="T69" fmla="*/ 93 h 462"/>
                <a:gd name="T70" fmla="*/ 70 w 126"/>
                <a:gd name="T71" fmla="*/ 106 h 462"/>
                <a:gd name="T72" fmla="*/ 66 w 126"/>
                <a:gd name="T73" fmla="*/ 139 h 462"/>
                <a:gd name="T74" fmla="*/ 60 w 126"/>
                <a:gd name="T75" fmla="*/ 164 h 462"/>
                <a:gd name="T76" fmla="*/ 45 w 126"/>
                <a:gd name="T77" fmla="*/ 206 h 462"/>
                <a:gd name="T78" fmla="*/ 31 w 126"/>
                <a:gd name="T79" fmla="*/ 238 h 462"/>
                <a:gd name="T80" fmla="*/ 14 w 126"/>
                <a:gd name="T81" fmla="*/ 276 h 462"/>
                <a:gd name="T82" fmla="*/ 2 w 126"/>
                <a:gd name="T83" fmla="*/ 324 h 462"/>
                <a:gd name="T84" fmla="*/ 0 w 126"/>
                <a:gd name="T85" fmla="*/ 342 h 462"/>
                <a:gd name="T86" fmla="*/ 0 w 126"/>
                <a:gd name="T87" fmla="*/ 358 h 462"/>
                <a:gd name="T88" fmla="*/ 3 w 126"/>
                <a:gd name="T89" fmla="*/ 379 h 462"/>
                <a:gd name="T90" fmla="*/ 29 w 126"/>
                <a:gd name="T91" fmla="*/ 434 h 462"/>
                <a:gd name="T92" fmla="*/ 51 w 126"/>
                <a:gd name="T93" fmla="*/ 451 h 462"/>
                <a:gd name="T94" fmla="*/ 79 w 126"/>
                <a:gd name="T95" fmla="*/ 461 h 462"/>
                <a:gd name="T96" fmla="*/ 99 w 126"/>
                <a:gd name="T97" fmla="*/ 462 h 4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26" h="462">
                  <a:moveTo>
                    <a:pt x="99" y="462"/>
                  </a:moveTo>
                  <a:cubicBezTo>
                    <a:pt x="103" y="462"/>
                    <a:pt x="110" y="462"/>
                    <a:pt x="116" y="460"/>
                  </a:cubicBezTo>
                  <a:cubicBezTo>
                    <a:pt x="119" y="460"/>
                    <a:pt x="122" y="459"/>
                    <a:pt x="125" y="457"/>
                  </a:cubicBezTo>
                  <a:cubicBezTo>
                    <a:pt x="125" y="457"/>
                    <a:pt x="126" y="455"/>
                    <a:pt x="125" y="455"/>
                  </a:cubicBezTo>
                  <a:cubicBezTo>
                    <a:pt x="125" y="453"/>
                    <a:pt x="124" y="452"/>
                    <a:pt x="123" y="451"/>
                  </a:cubicBezTo>
                  <a:cubicBezTo>
                    <a:pt x="115" y="439"/>
                    <a:pt x="107" y="427"/>
                    <a:pt x="102" y="414"/>
                  </a:cubicBezTo>
                  <a:cubicBezTo>
                    <a:pt x="101" y="413"/>
                    <a:pt x="101" y="412"/>
                    <a:pt x="100" y="411"/>
                  </a:cubicBezTo>
                  <a:cubicBezTo>
                    <a:pt x="99" y="410"/>
                    <a:pt x="98" y="409"/>
                    <a:pt x="97" y="409"/>
                  </a:cubicBezTo>
                  <a:cubicBezTo>
                    <a:pt x="94" y="408"/>
                    <a:pt x="91" y="408"/>
                    <a:pt x="89" y="407"/>
                  </a:cubicBezTo>
                  <a:cubicBezTo>
                    <a:pt x="76" y="403"/>
                    <a:pt x="65" y="395"/>
                    <a:pt x="57" y="384"/>
                  </a:cubicBezTo>
                  <a:cubicBezTo>
                    <a:pt x="51" y="374"/>
                    <a:pt x="47" y="364"/>
                    <a:pt x="45" y="353"/>
                  </a:cubicBezTo>
                  <a:cubicBezTo>
                    <a:pt x="43" y="341"/>
                    <a:pt x="44" y="329"/>
                    <a:pt x="44" y="317"/>
                  </a:cubicBezTo>
                  <a:cubicBezTo>
                    <a:pt x="46" y="300"/>
                    <a:pt x="48" y="283"/>
                    <a:pt x="54" y="266"/>
                  </a:cubicBezTo>
                  <a:cubicBezTo>
                    <a:pt x="59" y="250"/>
                    <a:pt x="64" y="233"/>
                    <a:pt x="70" y="217"/>
                  </a:cubicBezTo>
                  <a:cubicBezTo>
                    <a:pt x="73" y="207"/>
                    <a:pt x="76" y="198"/>
                    <a:pt x="79" y="188"/>
                  </a:cubicBezTo>
                  <a:cubicBezTo>
                    <a:pt x="85" y="172"/>
                    <a:pt x="89" y="157"/>
                    <a:pt x="92" y="140"/>
                  </a:cubicBezTo>
                  <a:cubicBezTo>
                    <a:pt x="93" y="133"/>
                    <a:pt x="95" y="126"/>
                    <a:pt x="95" y="118"/>
                  </a:cubicBezTo>
                  <a:cubicBezTo>
                    <a:pt x="95" y="116"/>
                    <a:pt x="95" y="114"/>
                    <a:pt x="95" y="112"/>
                  </a:cubicBezTo>
                  <a:cubicBezTo>
                    <a:pt x="96" y="106"/>
                    <a:pt x="96" y="100"/>
                    <a:pt x="95" y="95"/>
                  </a:cubicBezTo>
                  <a:cubicBezTo>
                    <a:pt x="95" y="93"/>
                    <a:pt x="95" y="90"/>
                    <a:pt x="95" y="88"/>
                  </a:cubicBezTo>
                  <a:cubicBezTo>
                    <a:pt x="94" y="78"/>
                    <a:pt x="93" y="67"/>
                    <a:pt x="90" y="57"/>
                  </a:cubicBezTo>
                  <a:cubicBezTo>
                    <a:pt x="87" y="48"/>
                    <a:pt x="83" y="40"/>
                    <a:pt x="78" y="32"/>
                  </a:cubicBezTo>
                  <a:cubicBezTo>
                    <a:pt x="74" y="26"/>
                    <a:pt x="69" y="22"/>
                    <a:pt x="64" y="17"/>
                  </a:cubicBezTo>
                  <a:cubicBezTo>
                    <a:pt x="55" y="11"/>
                    <a:pt x="46" y="6"/>
                    <a:pt x="35" y="4"/>
                  </a:cubicBezTo>
                  <a:cubicBezTo>
                    <a:pt x="31" y="3"/>
                    <a:pt x="26" y="2"/>
                    <a:pt x="22" y="1"/>
                  </a:cubicBezTo>
                  <a:cubicBezTo>
                    <a:pt x="16" y="0"/>
                    <a:pt x="11" y="0"/>
                    <a:pt x="5" y="3"/>
                  </a:cubicBezTo>
                  <a:cubicBezTo>
                    <a:pt x="4" y="3"/>
                    <a:pt x="2" y="4"/>
                    <a:pt x="1" y="6"/>
                  </a:cubicBezTo>
                  <a:cubicBezTo>
                    <a:pt x="1" y="7"/>
                    <a:pt x="1" y="8"/>
                    <a:pt x="2" y="9"/>
                  </a:cubicBezTo>
                  <a:cubicBezTo>
                    <a:pt x="3" y="9"/>
                    <a:pt x="5" y="10"/>
                    <a:pt x="6" y="10"/>
                  </a:cubicBezTo>
                  <a:cubicBezTo>
                    <a:pt x="9" y="11"/>
                    <a:pt x="11" y="12"/>
                    <a:pt x="14" y="13"/>
                  </a:cubicBezTo>
                  <a:cubicBezTo>
                    <a:pt x="27" y="16"/>
                    <a:pt x="37" y="24"/>
                    <a:pt x="46" y="35"/>
                  </a:cubicBezTo>
                  <a:cubicBezTo>
                    <a:pt x="49" y="40"/>
                    <a:pt x="53" y="44"/>
                    <a:pt x="55" y="50"/>
                  </a:cubicBezTo>
                  <a:cubicBezTo>
                    <a:pt x="57" y="53"/>
                    <a:pt x="58" y="56"/>
                    <a:pt x="60" y="59"/>
                  </a:cubicBezTo>
                  <a:cubicBezTo>
                    <a:pt x="61" y="61"/>
                    <a:pt x="61" y="63"/>
                    <a:pt x="62" y="65"/>
                  </a:cubicBezTo>
                  <a:cubicBezTo>
                    <a:pt x="65" y="74"/>
                    <a:pt x="68" y="84"/>
                    <a:pt x="69" y="93"/>
                  </a:cubicBezTo>
                  <a:cubicBezTo>
                    <a:pt x="69" y="98"/>
                    <a:pt x="70" y="102"/>
                    <a:pt x="70" y="106"/>
                  </a:cubicBezTo>
                  <a:cubicBezTo>
                    <a:pt x="71" y="117"/>
                    <a:pt x="69" y="128"/>
                    <a:pt x="66" y="139"/>
                  </a:cubicBezTo>
                  <a:cubicBezTo>
                    <a:pt x="65" y="148"/>
                    <a:pt x="62" y="156"/>
                    <a:pt x="60" y="164"/>
                  </a:cubicBezTo>
                  <a:cubicBezTo>
                    <a:pt x="55" y="178"/>
                    <a:pt x="50" y="192"/>
                    <a:pt x="45" y="206"/>
                  </a:cubicBezTo>
                  <a:cubicBezTo>
                    <a:pt x="41" y="217"/>
                    <a:pt x="36" y="227"/>
                    <a:pt x="31" y="238"/>
                  </a:cubicBezTo>
                  <a:cubicBezTo>
                    <a:pt x="25" y="250"/>
                    <a:pt x="19" y="263"/>
                    <a:pt x="14" y="276"/>
                  </a:cubicBezTo>
                  <a:cubicBezTo>
                    <a:pt x="9" y="292"/>
                    <a:pt x="4" y="308"/>
                    <a:pt x="2" y="324"/>
                  </a:cubicBezTo>
                  <a:cubicBezTo>
                    <a:pt x="1" y="330"/>
                    <a:pt x="0" y="336"/>
                    <a:pt x="0" y="342"/>
                  </a:cubicBezTo>
                  <a:cubicBezTo>
                    <a:pt x="0" y="348"/>
                    <a:pt x="0" y="353"/>
                    <a:pt x="0" y="358"/>
                  </a:cubicBezTo>
                  <a:cubicBezTo>
                    <a:pt x="0" y="365"/>
                    <a:pt x="1" y="372"/>
                    <a:pt x="3" y="379"/>
                  </a:cubicBezTo>
                  <a:cubicBezTo>
                    <a:pt x="7" y="399"/>
                    <a:pt x="16" y="418"/>
                    <a:pt x="29" y="434"/>
                  </a:cubicBezTo>
                  <a:cubicBezTo>
                    <a:pt x="35" y="441"/>
                    <a:pt x="42" y="447"/>
                    <a:pt x="51" y="451"/>
                  </a:cubicBezTo>
                  <a:cubicBezTo>
                    <a:pt x="60" y="456"/>
                    <a:pt x="69" y="459"/>
                    <a:pt x="79" y="461"/>
                  </a:cubicBezTo>
                  <a:cubicBezTo>
                    <a:pt x="85" y="461"/>
                    <a:pt x="91" y="462"/>
                    <a:pt x="99" y="462"/>
                  </a:cubicBezTo>
                </a:path>
              </a:pathLst>
            </a:custGeom>
            <a:solidFill>
              <a:srgbClr val="FFAB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0" name="Freeform 243"/>
            <p:cNvSpPr>
              <a:spLocks/>
            </p:cNvSpPr>
            <p:nvPr/>
          </p:nvSpPr>
          <p:spPr bwMode="auto">
            <a:xfrm>
              <a:off x="3778069" y="5010150"/>
              <a:ext cx="271463" cy="444500"/>
            </a:xfrm>
            <a:custGeom>
              <a:avLst/>
              <a:gdLst>
                <a:gd name="T0" fmla="*/ 1 w 103"/>
                <a:gd name="T1" fmla="*/ 68 h 168"/>
                <a:gd name="T2" fmla="*/ 8 w 103"/>
                <a:gd name="T3" fmla="*/ 108 h 168"/>
                <a:gd name="T4" fmla="*/ 25 w 103"/>
                <a:gd name="T5" fmla="*/ 139 h 168"/>
                <a:gd name="T6" fmla="*/ 41 w 103"/>
                <a:gd name="T7" fmla="*/ 156 h 168"/>
                <a:gd name="T8" fmla="*/ 54 w 103"/>
                <a:gd name="T9" fmla="*/ 166 h 168"/>
                <a:gd name="T10" fmla="*/ 60 w 103"/>
                <a:gd name="T11" fmla="*/ 167 h 168"/>
                <a:gd name="T12" fmla="*/ 88 w 103"/>
                <a:gd name="T13" fmla="*/ 143 h 168"/>
                <a:gd name="T14" fmla="*/ 102 w 103"/>
                <a:gd name="T15" fmla="*/ 112 h 168"/>
                <a:gd name="T16" fmla="*/ 102 w 103"/>
                <a:gd name="T17" fmla="*/ 108 h 168"/>
                <a:gd name="T18" fmla="*/ 101 w 103"/>
                <a:gd name="T19" fmla="*/ 83 h 168"/>
                <a:gd name="T20" fmla="*/ 95 w 103"/>
                <a:gd name="T21" fmla="*/ 64 h 168"/>
                <a:gd name="T22" fmla="*/ 79 w 103"/>
                <a:gd name="T23" fmla="*/ 37 h 168"/>
                <a:gd name="T24" fmla="*/ 73 w 103"/>
                <a:gd name="T25" fmla="*/ 30 h 168"/>
                <a:gd name="T26" fmla="*/ 39 w 103"/>
                <a:gd name="T27" fmla="*/ 3 h 168"/>
                <a:gd name="T28" fmla="*/ 34 w 103"/>
                <a:gd name="T29" fmla="*/ 1 h 168"/>
                <a:gd name="T30" fmla="*/ 28 w 103"/>
                <a:gd name="T31" fmla="*/ 2 h 168"/>
                <a:gd name="T32" fmla="*/ 15 w 103"/>
                <a:gd name="T33" fmla="*/ 17 h 168"/>
                <a:gd name="T34" fmla="*/ 2 w 103"/>
                <a:gd name="T35" fmla="*/ 51 h 168"/>
                <a:gd name="T36" fmla="*/ 1 w 103"/>
                <a:gd name="T37" fmla="*/ 59 h 168"/>
                <a:gd name="T38" fmla="*/ 1 w 103"/>
                <a:gd name="T39" fmla="*/ 68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03" h="168">
                  <a:moveTo>
                    <a:pt x="1" y="68"/>
                  </a:moveTo>
                  <a:cubicBezTo>
                    <a:pt x="0" y="82"/>
                    <a:pt x="3" y="95"/>
                    <a:pt x="8" y="108"/>
                  </a:cubicBezTo>
                  <a:cubicBezTo>
                    <a:pt x="12" y="119"/>
                    <a:pt x="18" y="130"/>
                    <a:pt x="25" y="139"/>
                  </a:cubicBezTo>
                  <a:cubicBezTo>
                    <a:pt x="30" y="145"/>
                    <a:pt x="35" y="151"/>
                    <a:pt x="41" y="156"/>
                  </a:cubicBezTo>
                  <a:cubicBezTo>
                    <a:pt x="45" y="160"/>
                    <a:pt x="49" y="163"/>
                    <a:pt x="54" y="166"/>
                  </a:cubicBezTo>
                  <a:cubicBezTo>
                    <a:pt x="56" y="168"/>
                    <a:pt x="58" y="168"/>
                    <a:pt x="60" y="167"/>
                  </a:cubicBezTo>
                  <a:cubicBezTo>
                    <a:pt x="71" y="161"/>
                    <a:pt x="81" y="153"/>
                    <a:pt x="88" y="143"/>
                  </a:cubicBezTo>
                  <a:cubicBezTo>
                    <a:pt x="95" y="134"/>
                    <a:pt x="100" y="123"/>
                    <a:pt x="102" y="112"/>
                  </a:cubicBezTo>
                  <a:cubicBezTo>
                    <a:pt x="102" y="110"/>
                    <a:pt x="102" y="109"/>
                    <a:pt x="102" y="108"/>
                  </a:cubicBezTo>
                  <a:cubicBezTo>
                    <a:pt x="103" y="100"/>
                    <a:pt x="103" y="91"/>
                    <a:pt x="101" y="83"/>
                  </a:cubicBezTo>
                  <a:cubicBezTo>
                    <a:pt x="100" y="76"/>
                    <a:pt x="98" y="70"/>
                    <a:pt x="95" y="64"/>
                  </a:cubicBezTo>
                  <a:cubicBezTo>
                    <a:pt x="91" y="54"/>
                    <a:pt x="86" y="45"/>
                    <a:pt x="79" y="37"/>
                  </a:cubicBezTo>
                  <a:cubicBezTo>
                    <a:pt x="77" y="35"/>
                    <a:pt x="75" y="32"/>
                    <a:pt x="73" y="30"/>
                  </a:cubicBezTo>
                  <a:cubicBezTo>
                    <a:pt x="63" y="19"/>
                    <a:pt x="51" y="11"/>
                    <a:pt x="39" y="3"/>
                  </a:cubicBezTo>
                  <a:cubicBezTo>
                    <a:pt x="37" y="2"/>
                    <a:pt x="36" y="2"/>
                    <a:pt x="34" y="1"/>
                  </a:cubicBezTo>
                  <a:cubicBezTo>
                    <a:pt x="32" y="0"/>
                    <a:pt x="30" y="0"/>
                    <a:pt x="28" y="2"/>
                  </a:cubicBezTo>
                  <a:cubicBezTo>
                    <a:pt x="23" y="6"/>
                    <a:pt x="19" y="11"/>
                    <a:pt x="15" y="17"/>
                  </a:cubicBezTo>
                  <a:cubicBezTo>
                    <a:pt x="8" y="28"/>
                    <a:pt x="4" y="39"/>
                    <a:pt x="2" y="51"/>
                  </a:cubicBezTo>
                  <a:cubicBezTo>
                    <a:pt x="2" y="54"/>
                    <a:pt x="1" y="56"/>
                    <a:pt x="1" y="59"/>
                  </a:cubicBezTo>
                  <a:cubicBezTo>
                    <a:pt x="0" y="62"/>
                    <a:pt x="1" y="65"/>
                    <a:pt x="1" y="68"/>
                  </a:cubicBezTo>
                </a:path>
              </a:pathLst>
            </a:custGeom>
            <a:solidFill>
              <a:srgbClr val="FFAB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1" name="Freeform 244"/>
            <p:cNvSpPr>
              <a:spLocks/>
            </p:cNvSpPr>
            <p:nvPr/>
          </p:nvSpPr>
          <p:spPr bwMode="auto">
            <a:xfrm>
              <a:off x="3790769" y="5100638"/>
              <a:ext cx="258763" cy="354013"/>
            </a:xfrm>
            <a:custGeom>
              <a:avLst/>
              <a:gdLst>
                <a:gd name="T0" fmla="*/ 46 w 98"/>
                <a:gd name="T1" fmla="*/ 51 h 134"/>
                <a:gd name="T2" fmla="*/ 47 w 98"/>
                <a:gd name="T3" fmla="*/ 65 h 134"/>
                <a:gd name="T4" fmla="*/ 47 w 98"/>
                <a:gd name="T5" fmla="*/ 66 h 134"/>
                <a:gd name="T6" fmla="*/ 46 w 98"/>
                <a:gd name="T7" fmla="*/ 66 h 134"/>
                <a:gd name="T8" fmla="*/ 39 w 98"/>
                <a:gd name="T9" fmla="*/ 61 h 134"/>
                <a:gd name="T10" fmla="*/ 24 w 98"/>
                <a:gd name="T11" fmla="*/ 54 h 134"/>
                <a:gd name="T12" fmla="*/ 5 w 98"/>
                <a:gd name="T13" fmla="*/ 59 h 134"/>
                <a:gd name="T14" fmla="*/ 2 w 98"/>
                <a:gd name="T15" fmla="*/ 62 h 134"/>
                <a:gd name="T16" fmla="*/ 1 w 98"/>
                <a:gd name="T17" fmla="*/ 68 h 134"/>
                <a:gd name="T18" fmla="*/ 9 w 98"/>
                <a:gd name="T19" fmla="*/ 87 h 134"/>
                <a:gd name="T20" fmla="*/ 16 w 98"/>
                <a:gd name="T21" fmla="*/ 100 h 134"/>
                <a:gd name="T22" fmla="*/ 25 w 98"/>
                <a:gd name="T23" fmla="*/ 110 h 134"/>
                <a:gd name="T24" fmla="*/ 29 w 98"/>
                <a:gd name="T25" fmla="*/ 116 h 134"/>
                <a:gd name="T26" fmla="*/ 33 w 98"/>
                <a:gd name="T27" fmla="*/ 119 h 134"/>
                <a:gd name="T28" fmla="*/ 41 w 98"/>
                <a:gd name="T29" fmla="*/ 127 h 134"/>
                <a:gd name="T30" fmla="*/ 49 w 98"/>
                <a:gd name="T31" fmla="*/ 132 h 134"/>
                <a:gd name="T32" fmla="*/ 55 w 98"/>
                <a:gd name="T33" fmla="*/ 133 h 134"/>
                <a:gd name="T34" fmla="*/ 70 w 98"/>
                <a:gd name="T35" fmla="*/ 123 h 134"/>
                <a:gd name="T36" fmla="*/ 86 w 98"/>
                <a:gd name="T37" fmla="*/ 105 h 134"/>
                <a:gd name="T38" fmla="*/ 97 w 98"/>
                <a:gd name="T39" fmla="*/ 76 h 134"/>
                <a:gd name="T40" fmla="*/ 97 w 98"/>
                <a:gd name="T41" fmla="*/ 53 h 134"/>
                <a:gd name="T42" fmla="*/ 78 w 98"/>
                <a:gd name="T43" fmla="*/ 8 h 134"/>
                <a:gd name="T44" fmla="*/ 72 w 98"/>
                <a:gd name="T45" fmla="*/ 1 h 134"/>
                <a:gd name="T46" fmla="*/ 67 w 98"/>
                <a:gd name="T47" fmla="*/ 0 h 134"/>
                <a:gd name="T48" fmla="*/ 61 w 98"/>
                <a:gd name="T49" fmla="*/ 5 h 134"/>
                <a:gd name="T50" fmla="*/ 51 w 98"/>
                <a:gd name="T51" fmla="*/ 22 h 134"/>
                <a:gd name="T52" fmla="*/ 48 w 98"/>
                <a:gd name="T53" fmla="*/ 36 h 134"/>
                <a:gd name="T54" fmla="*/ 46 w 98"/>
                <a:gd name="T55" fmla="*/ 51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98" h="134">
                  <a:moveTo>
                    <a:pt x="46" y="51"/>
                  </a:moveTo>
                  <a:cubicBezTo>
                    <a:pt x="46" y="56"/>
                    <a:pt x="46" y="61"/>
                    <a:pt x="47" y="65"/>
                  </a:cubicBezTo>
                  <a:cubicBezTo>
                    <a:pt x="47" y="65"/>
                    <a:pt x="47" y="66"/>
                    <a:pt x="47" y="66"/>
                  </a:cubicBezTo>
                  <a:cubicBezTo>
                    <a:pt x="46" y="66"/>
                    <a:pt x="46" y="66"/>
                    <a:pt x="46" y="66"/>
                  </a:cubicBezTo>
                  <a:cubicBezTo>
                    <a:pt x="44" y="64"/>
                    <a:pt x="41" y="62"/>
                    <a:pt x="39" y="61"/>
                  </a:cubicBezTo>
                  <a:cubicBezTo>
                    <a:pt x="35" y="57"/>
                    <a:pt x="29" y="55"/>
                    <a:pt x="24" y="54"/>
                  </a:cubicBezTo>
                  <a:cubicBezTo>
                    <a:pt x="17" y="52"/>
                    <a:pt x="11" y="54"/>
                    <a:pt x="5" y="59"/>
                  </a:cubicBezTo>
                  <a:cubicBezTo>
                    <a:pt x="4" y="60"/>
                    <a:pt x="3" y="61"/>
                    <a:pt x="2" y="62"/>
                  </a:cubicBezTo>
                  <a:cubicBezTo>
                    <a:pt x="0" y="64"/>
                    <a:pt x="0" y="66"/>
                    <a:pt x="1" y="68"/>
                  </a:cubicBezTo>
                  <a:cubicBezTo>
                    <a:pt x="3" y="74"/>
                    <a:pt x="5" y="81"/>
                    <a:pt x="9" y="87"/>
                  </a:cubicBezTo>
                  <a:cubicBezTo>
                    <a:pt x="11" y="91"/>
                    <a:pt x="14" y="96"/>
                    <a:pt x="16" y="100"/>
                  </a:cubicBezTo>
                  <a:cubicBezTo>
                    <a:pt x="19" y="104"/>
                    <a:pt x="21" y="107"/>
                    <a:pt x="25" y="110"/>
                  </a:cubicBezTo>
                  <a:cubicBezTo>
                    <a:pt x="26" y="112"/>
                    <a:pt x="28" y="114"/>
                    <a:pt x="29" y="116"/>
                  </a:cubicBezTo>
                  <a:cubicBezTo>
                    <a:pt x="30" y="117"/>
                    <a:pt x="31" y="118"/>
                    <a:pt x="33" y="119"/>
                  </a:cubicBezTo>
                  <a:cubicBezTo>
                    <a:pt x="35" y="122"/>
                    <a:pt x="38" y="124"/>
                    <a:pt x="41" y="127"/>
                  </a:cubicBezTo>
                  <a:cubicBezTo>
                    <a:pt x="43" y="129"/>
                    <a:pt x="46" y="130"/>
                    <a:pt x="49" y="132"/>
                  </a:cubicBezTo>
                  <a:cubicBezTo>
                    <a:pt x="51" y="134"/>
                    <a:pt x="53" y="134"/>
                    <a:pt x="55" y="133"/>
                  </a:cubicBezTo>
                  <a:cubicBezTo>
                    <a:pt x="60" y="130"/>
                    <a:pt x="65" y="127"/>
                    <a:pt x="70" y="123"/>
                  </a:cubicBezTo>
                  <a:cubicBezTo>
                    <a:pt x="76" y="118"/>
                    <a:pt x="81" y="112"/>
                    <a:pt x="86" y="105"/>
                  </a:cubicBezTo>
                  <a:cubicBezTo>
                    <a:pt x="92" y="97"/>
                    <a:pt x="95" y="87"/>
                    <a:pt x="97" y="76"/>
                  </a:cubicBezTo>
                  <a:cubicBezTo>
                    <a:pt x="98" y="69"/>
                    <a:pt x="98" y="61"/>
                    <a:pt x="97" y="53"/>
                  </a:cubicBezTo>
                  <a:cubicBezTo>
                    <a:pt x="94" y="37"/>
                    <a:pt x="88" y="22"/>
                    <a:pt x="78" y="8"/>
                  </a:cubicBezTo>
                  <a:cubicBezTo>
                    <a:pt x="76" y="6"/>
                    <a:pt x="74" y="3"/>
                    <a:pt x="72" y="1"/>
                  </a:cubicBezTo>
                  <a:cubicBezTo>
                    <a:pt x="70" y="0"/>
                    <a:pt x="69" y="0"/>
                    <a:pt x="67" y="0"/>
                  </a:cubicBezTo>
                  <a:cubicBezTo>
                    <a:pt x="64" y="2"/>
                    <a:pt x="63" y="3"/>
                    <a:pt x="61" y="5"/>
                  </a:cubicBezTo>
                  <a:cubicBezTo>
                    <a:pt x="56" y="10"/>
                    <a:pt x="53" y="15"/>
                    <a:pt x="51" y="22"/>
                  </a:cubicBezTo>
                  <a:cubicBezTo>
                    <a:pt x="49" y="26"/>
                    <a:pt x="48" y="31"/>
                    <a:pt x="48" y="36"/>
                  </a:cubicBezTo>
                  <a:cubicBezTo>
                    <a:pt x="47" y="41"/>
                    <a:pt x="46" y="47"/>
                    <a:pt x="46" y="51"/>
                  </a:cubicBezTo>
                </a:path>
              </a:pathLst>
            </a:custGeom>
            <a:solidFill>
              <a:srgbClr val="F972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2" name="Freeform 245"/>
            <p:cNvSpPr>
              <a:spLocks/>
            </p:cNvSpPr>
            <p:nvPr/>
          </p:nvSpPr>
          <p:spPr bwMode="auto">
            <a:xfrm>
              <a:off x="3258956" y="6496050"/>
              <a:ext cx="77788" cy="142875"/>
            </a:xfrm>
            <a:custGeom>
              <a:avLst/>
              <a:gdLst>
                <a:gd name="T0" fmla="*/ 29 w 30"/>
                <a:gd name="T1" fmla="*/ 10 h 54"/>
                <a:gd name="T2" fmla="*/ 29 w 30"/>
                <a:gd name="T3" fmla="*/ 7 h 54"/>
                <a:gd name="T4" fmla="*/ 23 w 30"/>
                <a:gd name="T5" fmla="*/ 0 h 54"/>
                <a:gd name="T6" fmla="*/ 21 w 30"/>
                <a:gd name="T7" fmla="*/ 1 h 54"/>
                <a:gd name="T8" fmla="*/ 21 w 30"/>
                <a:gd name="T9" fmla="*/ 4 h 54"/>
                <a:gd name="T10" fmla="*/ 6 w 30"/>
                <a:gd name="T11" fmla="*/ 42 h 54"/>
                <a:gd name="T12" fmla="*/ 1 w 30"/>
                <a:gd name="T13" fmla="*/ 48 h 54"/>
                <a:gd name="T14" fmla="*/ 1 w 30"/>
                <a:gd name="T15" fmla="*/ 51 h 54"/>
                <a:gd name="T16" fmla="*/ 7 w 30"/>
                <a:gd name="T17" fmla="*/ 53 h 54"/>
                <a:gd name="T18" fmla="*/ 13 w 30"/>
                <a:gd name="T19" fmla="*/ 52 h 54"/>
                <a:gd name="T20" fmla="*/ 28 w 30"/>
                <a:gd name="T21" fmla="*/ 24 h 54"/>
                <a:gd name="T22" fmla="*/ 29 w 30"/>
                <a:gd name="T23" fmla="*/ 1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0" h="54">
                  <a:moveTo>
                    <a:pt x="29" y="10"/>
                  </a:moveTo>
                  <a:cubicBezTo>
                    <a:pt x="29" y="9"/>
                    <a:pt x="30" y="8"/>
                    <a:pt x="29" y="7"/>
                  </a:cubicBezTo>
                  <a:cubicBezTo>
                    <a:pt x="29" y="3"/>
                    <a:pt x="28" y="1"/>
                    <a:pt x="23" y="0"/>
                  </a:cubicBezTo>
                  <a:cubicBezTo>
                    <a:pt x="23" y="0"/>
                    <a:pt x="22" y="1"/>
                    <a:pt x="21" y="1"/>
                  </a:cubicBezTo>
                  <a:cubicBezTo>
                    <a:pt x="21" y="2"/>
                    <a:pt x="21" y="3"/>
                    <a:pt x="21" y="4"/>
                  </a:cubicBezTo>
                  <a:cubicBezTo>
                    <a:pt x="20" y="18"/>
                    <a:pt x="15" y="31"/>
                    <a:pt x="6" y="42"/>
                  </a:cubicBezTo>
                  <a:cubicBezTo>
                    <a:pt x="5" y="44"/>
                    <a:pt x="2" y="46"/>
                    <a:pt x="1" y="48"/>
                  </a:cubicBezTo>
                  <a:cubicBezTo>
                    <a:pt x="0" y="48"/>
                    <a:pt x="0" y="50"/>
                    <a:pt x="1" y="51"/>
                  </a:cubicBezTo>
                  <a:cubicBezTo>
                    <a:pt x="3" y="51"/>
                    <a:pt x="5" y="52"/>
                    <a:pt x="7" y="53"/>
                  </a:cubicBezTo>
                  <a:cubicBezTo>
                    <a:pt x="9" y="54"/>
                    <a:pt x="11" y="54"/>
                    <a:pt x="13" y="52"/>
                  </a:cubicBezTo>
                  <a:cubicBezTo>
                    <a:pt x="20" y="44"/>
                    <a:pt x="25" y="35"/>
                    <a:pt x="28" y="24"/>
                  </a:cubicBezTo>
                  <a:cubicBezTo>
                    <a:pt x="29" y="20"/>
                    <a:pt x="30" y="15"/>
                    <a:pt x="29" y="10"/>
                  </a:cubicBezTo>
                </a:path>
              </a:pathLst>
            </a:custGeom>
            <a:solidFill>
              <a:srgbClr val="F972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3" name="Freeform 246"/>
            <p:cNvSpPr>
              <a:spLocks/>
            </p:cNvSpPr>
            <p:nvPr/>
          </p:nvSpPr>
          <p:spPr bwMode="auto">
            <a:xfrm>
              <a:off x="3151006" y="6440488"/>
              <a:ext cx="117475" cy="106363"/>
            </a:xfrm>
            <a:custGeom>
              <a:avLst/>
              <a:gdLst>
                <a:gd name="T0" fmla="*/ 7 w 45"/>
                <a:gd name="T1" fmla="*/ 40 h 40"/>
                <a:gd name="T2" fmla="*/ 11 w 45"/>
                <a:gd name="T3" fmla="*/ 39 h 40"/>
                <a:gd name="T4" fmla="*/ 24 w 45"/>
                <a:gd name="T5" fmla="*/ 32 h 40"/>
                <a:gd name="T6" fmla="*/ 44 w 45"/>
                <a:gd name="T7" fmla="*/ 9 h 40"/>
                <a:gd name="T8" fmla="*/ 44 w 45"/>
                <a:gd name="T9" fmla="*/ 4 h 40"/>
                <a:gd name="T10" fmla="*/ 41 w 45"/>
                <a:gd name="T11" fmla="*/ 1 h 40"/>
                <a:gd name="T12" fmla="*/ 38 w 45"/>
                <a:gd name="T13" fmla="*/ 1 h 40"/>
                <a:gd name="T14" fmla="*/ 37 w 45"/>
                <a:gd name="T15" fmla="*/ 2 h 40"/>
                <a:gd name="T16" fmla="*/ 29 w 45"/>
                <a:gd name="T17" fmla="*/ 11 h 40"/>
                <a:gd name="T18" fmla="*/ 13 w 45"/>
                <a:gd name="T19" fmla="*/ 25 h 40"/>
                <a:gd name="T20" fmla="*/ 3 w 45"/>
                <a:gd name="T21" fmla="*/ 29 h 40"/>
                <a:gd name="T22" fmla="*/ 1 w 45"/>
                <a:gd name="T23" fmla="*/ 33 h 40"/>
                <a:gd name="T24" fmla="*/ 5 w 45"/>
                <a:gd name="T25" fmla="*/ 39 h 40"/>
                <a:gd name="T26" fmla="*/ 7 w 45"/>
                <a:gd name="T27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5" h="40">
                  <a:moveTo>
                    <a:pt x="7" y="40"/>
                  </a:moveTo>
                  <a:cubicBezTo>
                    <a:pt x="9" y="40"/>
                    <a:pt x="10" y="39"/>
                    <a:pt x="11" y="39"/>
                  </a:cubicBezTo>
                  <a:cubicBezTo>
                    <a:pt x="16" y="37"/>
                    <a:pt x="20" y="35"/>
                    <a:pt x="24" y="32"/>
                  </a:cubicBezTo>
                  <a:cubicBezTo>
                    <a:pt x="32" y="25"/>
                    <a:pt x="39" y="18"/>
                    <a:pt x="44" y="9"/>
                  </a:cubicBezTo>
                  <a:cubicBezTo>
                    <a:pt x="45" y="7"/>
                    <a:pt x="45" y="6"/>
                    <a:pt x="44" y="4"/>
                  </a:cubicBezTo>
                  <a:cubicBezTo>
                    <a:pt x="43" y="3"/>
                    <a:pt x="42" y="2"/>
                    <a:pt x="41" y="1"/>
                  </a:cubicBezTo>
                  <a:cubicBezTo>
                    <a:pt x="40" y="0"/>
                    <a:pt x="39" y="0"/>
                    <a:pt x="38" y="1"/>
                  </a:cubicBezTo>
                  <a:cubicBezTo>
                    <a:pt x="38" y="1"/>
                    <a:pt x="37" y="2"/>
                    <a:pt x="37" y="2"/>
                  </a:cubicBezTo>
                  <a:cubicBezTo>
                    <a:pt x="34" y="5"/>
                    <a:pt x="32" y="9"/>
                    <a:pt x="29" y="11"/>
                  </a:cubicBezTo>
                  <a:cubicBezTo>
                    <a:pt x="25" y="17"/>
                    <a:pt x="19" y="21"/>
                    <a:pt x="13" y="25"/>
                  </a:cubicBezTo>
                  <a:cubicBezTo>
                    <a:pt x="9" y="26"/>
                    <a:pt x="6" y="28"/>
                    <a:pt x="3" y="29"/>
                  </a:cubicBezTo>
                  <a:cubicBezTo>
                    <a:pt x="1" y="30"/>
                    <a:pt x="0" y="31"/>
                    <a:pt x="1" y="33"/>
                  </a:cubicBezTo>
                  <a:cubicBezTo>
                    <a:pt x="3" y="35"/>
                    <a:pt x="4" y="37"/>
                    <a:pt x="5" y="39"/>
                  </a:cubicBezTo>
                  <a:cubicBezTo>
                    <a:pt x="6" y="40"/>
                    <a:pt x="7" y="40"/>
                    <a:pt x="7" y="40"/>
                  </a:cubicBezTo>
                </a:path>
              </a:pathLst>
            </a:custGeom>
            <a:solidFill>
              <a:srgbClr val="F972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4" name="Freeform 247"/>
            <p:cNvSpPr>
              <a:spLocks/>
            </p:cNvSpPr>
            <p:nvPr/>
          </p:nvSpPr>
          <p:spPr bwMode="auto">
            <a:xfrm>
              <a:off x="3108144" y="6348413"/>
              <a:ext cx="119063" cy="50800"/>
            </a:xfrm>
            <a:custGeom>
              <a:avLst/>
              <a:gdLst>
                <a:gd name="T0" fmla="*/ 10 w 45"/>
                <a:gd name="T1" fmla="*/ 19 h 19"/>
                <a:gd name="T2" fmla="*/ 42 w 45"/>
                <a:gd name="T3" fmla="*/ 10 h 19"/>
                <a:gd name="T4" fmla="*/ 45 w 45"/>
                <a:gd name="T5" fmla="*/ 3 h 19"/>
                <a:gd name="T6" fmla="*/ 43 w 45"/>
                <a:gd name="T7" fmla="*/ 0 h 19"/>
                <a:gd name="T8" fmla="*/ 42 w 45"/>
                <a:gd name="T9" fmla="*/ 0 h 19"/>
                <a:gd name="T10" fmla="*/ 38 w 45"/>
                <a:gd name="T11" fmla="*/ 1 h 19"/>
                <a:gd name="T12" fmla="*/ 19 w 45"/>
                <a:gd name="T13" fmla="*/ 7 h 19"/>
                <a:gd name="T14" fmla="*/ 5 w 45"/>
                <a:gd name="T15" fmla="*/ 8 h 19"/>
                <a:gd name="T16" fmla="*/ 2 w 45"/>
                <a:gd name="T17" fmla="*/ 8 h 19"/>
                <a:gd name="T18" fmla="*/ 1 w 45"/>
                <a:gd name="T19" fmla="*/ 10 h 19"/>
                <a:gd name="T20" fmla="*/ 0 w 45"/>
                <a:gd name="T21" fmla="*/ 14 h 19"/>
                <a:gd name="T22" fmla="*/ 5 w 45"/>
                <a:gd name="T23" fmla="*/ 19 h 19"/>
                <a:gd name="T24" fmla="*/ 10 w 45"/>
                <a:gd name="T25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5" h="19">
                  <a:moveTo>
                    <a:pt x="10" y="19"/>
                  </a:moveTo>
                  <a:cubicBezTo>
                    <a:pt x="22" y="19"/>
                    <a:pt x="32" y="15"/>
                    <a:pt x="42" y="10"/>
                  </a:cubicBezTo>
                  <a:cubicBezTo>
                    <a:pt x="45" y="8"/>
                    <a:pt x="45" y="6"/>
                    <a:pt x="45" y="3"/>
                  </a:cubicBezTo>
                  <a:cubicBezTo>
                    <a:pt x="44" y="2"/>
                    <a:pt x="44" y="1"/>
                    <a:pt x="43" y="0"/>
                  </a:cubicBezTo>
                  <a:cubicBezTo>
                    <a:pt x="43" y="0"/>
                    <a:pt x="42" y="0"/>
                    <a:pt x="42" y="0"/>
                  </a:cubicBezTo>
                  <a:cubicBezTo>
                    <a:pt x="41" y="0"/>
                    <a:pt x="39" y="0"/>
                    <a:pt x="38" y="1"/>
                  </a:cubicBezTo>
                  <a:cubicBezTo>
                    <a:pt x="32" y="4"/>
                    <a:pt x="26" y="6"/>
                    <a:pt x="19" y="7"/>
                  </a:cubicBezTo>
                  <a:cubicBezTo>
                    <a:pt x="14" y="8"/>
                    <a:pt x="9" y="9"/>
                    <a:pt x="5" y="8"/>
                  </a:cubicBezTo>
                  <a:cubicBezTo>
                    <a:pt x="4" y="8"/>
                    <a:pt x="3" y="8"/>
                    <a:pt x="2" y="8"/>
                  </a:cubicBezTo>
                  <a:cubicBezTo>
                    <a:pt x="2" y="8"/>
                    <a:pt x="1" y="9"/>
                    <a:pt x="1" y="10"/>
                  </a:cubicBezTo>
                  <a:cubicBezTo>
                    <a:pt x="0" y="11"/>
                    <a:pt x="0" y="13"/>
                    <a:pt x="0" y="14"/>
                  </a:cubicBezTo>
                  <a:cubicBezTo>
                    <a:pt x="0" y="17"/>
                    <a:pt x="2" y="18"/>
                    <a:pt x="5" y="19"/>
                  </a:cubicBezTo>
                  <a:cubicBezTo>
                    <a:pt x="7" y="19"/>
                    <a:pt x="9" y="19"/>
                    <a:pt x="10" y="19"/>
                  </a:cubicBezTo>
                </a:path>
              </a:pathLst>
            </a:custGeom>
            <a:solidFill>
              <a:srgbClr val="F972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5" name="Freeform 248"/>
            <p:cNvSpPr>
              <a:spLocks/>
            </p:cNvSpPr>
            <p:nvPr/>
          </p:nvSpPr>
          <p:spPr bwMode="auto">
            <a:xfrm>
              <a:off x="3116081" y="6226175"/>
              <a:ext cx="111125" cy="42863"/>
            </a:xfrm>
            <a:custGeom>
              <a:avLst/>
              <a:gdLst>
                <a:gd name="T0" fmla="*/ 12 w 42"/>
                <a:gd name="T1" fmla="*/ 16 h 16"/>
                <a:gd name="T2" fmla="*/ 38 w 42"/>
                <a:gd name="T3" fmla="*/ 10 h 16"/>
                <a:gd name="T4" fmla="*/ 42 w 42"/>
                <a:gd name="T5" fmla="*/ 4 h 16"/>
                <a:gd name="T6" fmla="*/ 42 w 42"/>
                <a:gd name="T7" fmla="*/ 2 h 16"/>
                <a:gd name="T8" fmla="*/ 40 w 42"/>
                <a:gd name="T9" fmla="*/ 0 h 16"/>
                <a:gd name="T10" fmla="*/ 36 w 42"/>
                <a:gd name="T11" fmla="*/ 1 h 16"/>
                <a:gd name="T12" fmla="*/ 9 w 42"/>
                <a:gd name="T13" fmla="*/ 5 h 16"/>
                <a:gd name="T14" fmla="*/ 5 w 42"/>
                <a:gd name="T15" fmla="*/ 5 h 16"/>
                <a:gd name="T16" fmla="*/ 1 w 42"/>
                <a:gd name="T17" fmla="*/ 9 h 16"/>
                <a:gd name="T18" fmla="*/ 5 w 42"/>
                <a:gd name="T19" fmla="*/ 15 h 16"/>
                <a:gd name="T20" fmla="*/ 12 w 42"/>
                <a:gd name="T21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2" h="16">
                  <a:moveTo>
                    <a:pt x="12" y="16"/>
                  </a:moveTo>
                  <a:cubicBezTo>
                    <a:pt x="21" y="16"/>
                    <a:pt x="30" y="13"/>
                    <a:pt x="38" y="10"/>
                  </a:cubicBezTo>
                  <a:cubicBezTo>
                    <a:pt x="41" y="9"/>
                    <a:pt x="42" y="7"/>
                    <a:pt x="42" y="4"/>
                  </a:cubicBezTo>
                  <a:cubicBezTo>
                    <a:pt x="42" y="3"/>
                    <a:pt x="42" y="3"/>
                    <a:pt x="42" y="2"/>
                  </a:cubicBezTo>
                  <a:cubicBezTo>
                    <a:pt x="42" y="1"/>
                    <a:pt x="41" y="0"/>
                    <a:pt x="40" y="0"/>
                  </a:cubicBezTo>
                  <a:cubicBezTo>
                    <a:pt x="38" y="0"/>
                    <a:pt x="37" y="0"/>
                    <a:pt x="36" y="1"/>
                  </a:cubicBezTo>
                  <a:cubicBezTo>
                    <a:pt x="27" y="4"/>
                    <a:pt x="18" y="5"/>
                    <a:pt x="9" y="5"/>
                  </a:cubicBezTo>
                  <a:cubicBezTo>
                    <a:pt x="8" y="5"/>
                    <a:pt x="7" y="5"/>
                    <a:pt x="5" y="5"/>
                  </a:cubicBezTo>
                  <a:cubicBezTo>
                    <a:pt x="3" y="5"/>
                    <a:pt x="2" y="6"/>
                    <a:pt x="1" y="9"/>
                  </a:cubicBezTo>
                  <a:cubicBezTo>
                    <a:pt x="0" y="12"/>
                    <a:pt x="1" y="15"/>
                    <a:pt x="5" y="15"/>
                  </a:cubicBezTo>
                  <a:cubicBezTo>
                    <a:pt x="7" y="15"/>
                    <a:pt x="10" y="15"/>
                    <a:pt x="12" y="16"/>
                  </a:cubicBezTo>
                </a:path>
              </a:pathLst>
            </a:custGeom>
            <a:solidFill>
              <a:srgbClr val="F972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6" name="Freeform 249"/>
            <p:cNvSpPr>
              <a:spLocks/>
            </p:cNvSpPr>
            <p:nvPr/>
          </p:nvSpPr>
          <p:spPr bwMode="auto">
            <a:xfrm>
              <a:off x="3155769" y="6105525"/>
              <a:ext cx="100013" cy="39688"/>
            </a:xfrm>
            <a:custGeom>
              <a:avLst/>
              <a:gdLst>
                <a:gd name="T0" fmla="*/ 4 w 38"/>
                <a:gd name="T1" fmla="*/ 15 h 15"/>
                <a:gd name="T2" fmla="*/ 24 w 38"/>
                <a:gd name="T3" fmla="*/ 12 h 15"/>
                <a:gd name="T4" fmla="*/ 34 w 38"/>
                <a:gd name="T5" fmla="*/ 9 h 15"/>
                <a:gd name="T6" fmla="*/ 37 w 38"/>
                <a:gd name="T7" fmla="*/ 2 h 15"/>
                <a:gd name="T8" fmla="*/ 36 w 38"/>
                <a:gd name="T9" fmla="*/ 1 h 15"/>
                <a:gd name="T10" fmla="*/ 33 w 38"/>
                <a:gd name="T11" fmla="*/ 1 h 15"/>
                <a:gd name="T12" fmla="*/ 21 w 38"/>
                <a:gd name="T13" fmla="*/ 2 h 15"/>
                <a:gd name="T14" fmla="*/ 13 w 38"/>
                <a:gd name="T15" fmla="*/ 3 h 15"/>
                <a:gd name="T16" fmla="*/ 6 w 38"/>
                <a:gd name="T17" fmla="*/ 3 h 15"/>
                <a:gd name="T18" fmla="*/ 3 w 38"/>
                <a:gd name="T19" fmla="*/ 5 h 15"/>
                <a:gd name="T20" fmla="*/ 0 w 38"/>
                <a:gd name="T21" fmla="*/ 12 h 15"/>
                <a:gd name="T22" fmla="*/ 2 w 38"/>
                <a:gd name="T23" fmla="*/ 14 h 15"/>
                <a:gd name="T24" fmla="*/ 4 w 38"/>
                <a:gd name="T25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8" h="15">
                  <a:moveTo>
                    <a:pt x="4" y="15"/>
                  </a:moveTo>
                  <a:cubicBezTo>
                    <a:pt x="11" y="14"/>
                    <a:pt x="18" y="14"/>
                    <a:pt x="24" y="12"/>
                  </a:cubicBezTo>
                  <a:cubicBezTo>
                    <a:pt x="28" y="11"/>
                    <a:pt x="31" y="11"/>
                    <a:pt x="34" y="9"/>
                  </a:cubicBezTo>
                  <a:cubicBezTo>
                    <a:pt x="36" y="8"/>
                    <a:pt x="38" y="4"/>
                    <a:pt x="37" y="2"/>
                  </a:cubicBezTo>
                  <a:cubicBezTo>
                    <a:pt x="37" y="1"/>
                    <a:pt x="37" y="1"/>
                    <a:pt x="36" y="1"/>
                  </a:cubicBezTo>
                  <a:cubicBezTo>
                    <a:pt x="35" y="1"/>
                    <a:pt x="34" y="0"/>
                    <a:pt x="33" y="1"/>
                  </a:cubicBezTo>
                  <a:cubicBezTo>
                    <a:pt x="29" y="2"/>
                    <a:pt x="25" y="2"/>
                    <a:pt x="21" y="2"/>
                  </a:cubicBezTo>
                  <a:cubicBezTo>
                    <a:pt x="18" y="2"/>
                    <a:pt x="16" y="2"/>
                    <a:pt x="13" y="3"/>
                  </a:cubicBezTo>
                  <a:cubicBezTo>
                    <a:pt x="11" y="3"/>
                    <a:pt x="9" y="3"/>
                    <a:pt x="6" y="3"/>
                  </a:cubicBezTo>
                  <a:cubicBezTo>
                    <a:pt x="5" y="3"/>
                    <a:pt x="3" y="4"/>
                    <a:pt x="3" y="5"/>
                  </a:cubicBezTo>
                  <a:cubicBezTo>
                    <a:pt x="2" y="8"/>
                    <a:pt x="1" y="10"/>
                    <a:pt x="0" y="12"/>
                  </a:cubicBezTo>
                  <a:cubicBezTo>
                    <a:pt x="0" y="13"/>
                    <a:pt x="1" y="14"/>
                    <a:pt x="2" y="14"/>
                  </a:cubicBezTo>
                  <a:cubicBezTo>
                    <a:pt x="2" y="15"/>
                    <a:pt x="3" y="15"/>
                    <a:pt x="4" y="15"/>
                  </a:cubicBezTo>
                </a:path>
              </a:pathLst>
            </a:custGeom>
            <a:solidFill>
              <a:srgbClr val="F972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7" name="Freeform 250"/>
            <p:cNvSpPr>
              <a:spLocks/>
            </p:cNvSpPr>
            <p:nvPr/>
          </p:nvSpPr>
          <p:spPr bwMode="auto">
            <a:xfrm>
              <a:off x="3203394" y="5989638"/>
              <a:ext cx="92075" cy="44450"/>
            </a:xfrm>
            <a:custGeom>
              <a:avLst/>
              <a:gdLst>
                <a:gd name="T0" fmla="*/ 5 w 35"/>
                <a:gd name="T1" fmla="*/ 17 h 17"/>
                <a:gd name="T2" fmla="*/ 29 w 35"/>
                <a:gd name="T3" fmla="*/ 12 h 17"/>
                <a:gd name="T4" fmla="*/ 33 w 35"/>
                <a:gd name="T5" fmla="*/ 7 h 17"/>
                <a:gd name="T6" fmla="*/ 34 w 35"/>
                <a:gd name="T7" fmla="*/ 2 h 17"/>
                <a:gd name="T8" fmla="*/ 33 w 35"/>
                <a:gd name="T9" fmla="*/ 0 h 17"/>
                <a:gd name="T10" fmla="*/ 32 w 35"/>
                <a:gd name="T11" fmla="*/ 0 h 17"/>
                <a:gd name="T12" fmla="*/ 7 w 35"/>
                <a:gd name="T13" fmla="*/ 5 h 17"/>
                <a:gd name="T14" fmla="*/ 4 w 35"/>
                <a:gd name="T15" fmla="*/ 7 h 17"/>
                <a:gd name="T16" fmla="*/ 1 w 35"/>
                <a:gd name="T17" fmla="*/ 13 h 17"/>
                <a:gd name="T18" fmla="*/ 3 w 35"/>
                <a:gd name="T19" fmla="*/ 17 h 17"/>
                <a:gd name="T20" fmla="*/ 5 w 35"/>
                <a:gd name="T2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5" h="17">
                  <a:moveTo>
                    <a:pt x="5" y="17"/>
                  </a:moveTo>
                  <a:cubicBezTo>
                    <a:pt x="13" y="16"/>
                    <a:pt x="21" y="14"/>
                    <a:pt x="29" y="12"/>
                  </a:cubicBezTo>
                  <a:cubicBezTo>
                    <a:pt x="31" y="11"/>
                    <a:pt x="32" y="9"/>
                    <a:pt x="33" y="7"/>
                  </a:cubicBezTo>
                  <a:cubicBezTo>
                    <a:pt x="34" y="6"/>
                    <a:pt x="34" y="4"/>
                    <a:pt x="34" y="2"/>
                  </a:cubicBezTo>
                  <a:cubicBezTo>
                    <a:pt x="35" y="1"/>
                    <a:pt x="34" y="0"/>
                    <a:pt x="33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24" y="2"/>
                    <a:pt x="15" y="3"/>
                    <a:pt x="7" y="5"/>
                  </a:cubicBezTo>
                  <a:cubicBezTo>
                    <a:pt x="6" y="5"/>
                    <a:pt x="5" y="6"/>
                    <a:pt x="4" y="7"/>
                  </a:cubicBezTo>
                  <a:cubicBezTo>
                    <a:pt x="3" y="9"/>
                    <a:pt x="2" y="11"/>
                    <a:pt x="1" y="13"/>
                  </a:cubicBezTo>
                  <a:cubicBezTo>
                    <a:pt x="0" y="15"/>
                    <a:pt x="2" y="17"/>
                    <a:pt x="3" y="17"/>
                  </a:cubicBezTo>
                  <a:cubicBezTo>
                    <a:pt x="4" y="17"/>
                    <a:pt x="4" y="17"/>
                    <a:pt x="5" y="17"/>
                  </a:cubicBezTo>
                </a:path>
              </a:pathLst>
            </a:custGeom>
            <a:solidFill>
              <a:srgbClr val="F972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8" name="Freeform 251"/>
            <p:cNvSpPr>
              <a:spLocks/>
            </p:cNvSpPr>
            <p:nvPr/>
          </p:nvSpPr>
          <p:spPr bwMode="auto">
            <a:xfrm>
              <a:off x="3244669" y="5880100"/>
              <a:ext cx="84138" cy="50800"/>
            </a:xfrm>
            <a:custGeom>
              <a:avLst/>
              <a:gdLst>
                <a:gd name="T0" fmla="*/ 32 w 32"/>
                <a:gd name="T1" fmla="*/ 2 h 19"/>
                <a:gd name="T2" fmla="*/ 30 w 32"/>
                <a:gd name="T3" fmla="*/ 0 h 19"/>
                <a:gd name="T4" fmla="*/ 25 w 32"/>
                <a:gd name="T5" fmla="*/ 2 h 19"/>
                <a:gd name="T6" fmla="*/ 8 w 32"/>
                <a:gd name="T7" fmla="*/ 6 h 19"/>
                <a:gd name="T8" fmla="*/ 6 w 32"/>
                <a:gd name="T9" fmla="*/ 7 h 19"/>
                <a:gd name="T10" fmla="*/ 3 w 32"/>
                <a:gd name="T11" fmla="*/ 9 h 19"/>
                <a:gd name="T12" fmla="*/ 0 w 32"/>
                <a:gd name="T13" fmla="*/ 17 h 19"/>
                <a:gd name="T14" fmla="*/ 2 w 32"/>
                <a:gd name="T15" fmla="*/ 19 h 19"/>
                <a:gd name="T16" fmla="*/ 25 w 32"/>
                <a:gd name="T17" fmla="*/ 12 h 19"/>
                <a:gd name="T18" fmla="*/ 32 w 32"/>
                <a:gd name="T19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2" h="19">
                  <a:moveTo>
                    <a:pt x="32" y="2"/>
                  </a:moveTo>
                  <a:cubicBezTo>
                    <a:pt x="32" y="1"/>
                    <a:pt x="31" y="0"/>
                    <a:pt x="30" y="0"/>
                  </a:cubicBezTo>
                  <a:cubicBezTo>
                    <a:pt x="28" y="1"/>
                    <a:pt x="26" y="1"/>
                    <a:pt x="25" y="2"/>
                  </a:cubicBezTo>
                  <a:cubicBezTo>
                    <a:pt x="19" y="4"/>
                    <a:pt x="14" y="6"/>
                    <a:pt x="8" y="6"/>
                  </a:cubicBezTo>
                  <a:cubicBezTo>
                    <a:pt x="7" y="6"/>
                    <a:pt x="6" y="6"/>
                    <a:pt x="6" y="7"/>
                  </a:cubicBezTo>
                  <a:cubicBezTo>
                    <a:pt x="4" y="7"/>
                    <a:pt x="3" y="8"/>
                    <a:pt x="3" y="9"/>
                  </a:cubicBezTo>
                  <a:cubicBezTo>
                    <a:pt x="1" y="11"/>
                    <a:pt x="0" y="14"/>
                    <a:pt x="0" y="17"/>
                  </a:cubicBezTo>
                  <a:cubicBezTo>
                    <a:pt x="0" y="17"/>
                    <a:pt x="1" y="19"/>
                    <a:pt x="2" y="19"/>
                  </a:cubicBezTo>
                  <a:cubicBezTo>
                    <a:pt x="10" y="17"/>
                    <a:pt x="18" y="15"/>
                    <a:pt x="25" y="12"/>
                  </a:cubicBezTo>
                  <a:cubicBezTo>
                    <a:pt x="30" y="9"/>
                    <a:pt x="31" y="7"/>
                    <a:pt x="32" y="2"/>
                  </a:cubicBezTo>
                </a:path>
              </a:pathLst>
            </a:custGeom>
            <a:solidFill>
              <a:srgbClr val="F972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9" name="Freeform 252"/>
            <p:cNvSpPr>
              <a:spLocks/>
            </p:cNvSpPr>
            <p:nvPr/>
          </p:nvSpPr>
          <p:spPr bwMode="auto">
            <a:xfrm>
              <a:off x="3271656" y="5526088"/>
              <a:ext cx="57150" cy="90488"/>
            </a:xfrm>
            <a:custGeom>
              <a:avLst/>
              <a:gdLst>
                <a:gd name="T0" fmla="*/ 18 w 22"/>
                <a:gd name="T1" fmla="*/ 0 h 34"/>
                <a:gd name="T2" fmla="*/ 17 w 22"/>
                <a:gd name="T3" fmla="*/ 0 h 34"/>
                <a:gd name="T4" fmla="*/ 15 w 22"/>
                <a:gd name="T5" fmla="*/ 2 h 34"/>
                <a:gd name="T6" fmla="*/ 2 w 22"/>
                <a:gd name="T7" fmla="*/ 22 h 34"/>
                <a:gd name="T8" fmla="*/ 1 w 22"/>
                <a:gd name="T9" fmla="*/ 24 h 34"/>
                <a:gd name="T10" fmla="*/ 0 w 22"/>
                <a:gd name="T11" fmla="*/ 27 h 34"/>
                <a:gd name="T12" fmla="*/ 2 w 22"/>
                <a:gd name="T13" fmla="*/ 32 h 34"/>
                <a:gd name="T14" fmla="*/ 6 w 22"/>
                <a:gd name="T15" fmla="*/ 33 h 34"/>
                <a:gd name="T16" fmla="*/ 10 w 22"/>
                <a:gd name="T17" fmla="*/ 28 h 34"/>
                <a:gd name="T18" fmla="*/ 21 w 22"/>
                <a:gd name="T19" fmla="*/ 11 h 34"/>
                <a:gd name="T20" fmla="*/ 20 w 22"/>
                <a:gd name="T21" fmla="*/ 3 h 34"/>
                <a:gd name="T22" fmla="*/ 19 w 22"/>
                <a:gd name="T23" fmla="*/ 1 h 34"/>
                <a:gd name="T24" fmla="*/ 18 w 22"/>
                <a:gd name="T25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2" h="34">
                  <a:moveTo>
                    <a:pt x="18" y="0"/>
                  </a:moveTo>
                  <a:cubicBezTo>
                    <a:pt x="17" y="0"/>
                    <a:pt x="17" y="0"/>
                    <a:pt x="17" y="0"/>
                  </a:cubicBezTo>
                  <a:cubicBezTo>
                    <a:pt x="16" y="1"/>
                    <a:pt x="16" y="2"/>
                    <a:pt x="15" y="2"/>
                  </a:cubicBezTo>
                  <a:cubicBezTo>
                    <a:pt x="12" y="10"/>
                    <a:pt x="7" y="16"/>
                    <a:pt x="2" y="22"/>
                  </a:cubicBezTo>
                  <a:cubicBezTo>
                    <a:pt x="1" y="22"/>
                    <a:pt x="1" y="23"/>
                    <a:pt x="1" y="24"/>
                  </a:cubicBezTo>
                  <a:cubicBezTo>
                    <a:pt x="0" y="25"/>
                    <a:pt x="0" y="26"/>
                    <a:pt x="0" y="27"/>
                  </a:cubicBezTo>
                  <a:cubicBezTo>
                    <a:pt x="0" y="28"/>
                    <a:pt x="1" y="30"/>
                    <a:pt x="2" y="32"/>
                  </a:cubicBezTo>
                  <a:cubicBezTo>
                    <a:pt x="2" y="34"/>
                    <a:pt x="4" y="34"/>
                    <a:pt x="6" y="33"/>
                  </a:cubicBezTo>
                  <a:cubicBezTo>
                    <a:pt x="7" y="31"/>
                    <a:pt x="9" y="30"/>
                    <a:pt x="10" y="28"/>
                  </a:cubicBezTo>
                  <a:cubicBezTo>
                    <a:pt x="14" y="23"/>
                    <a:pt x="18" y="17"/>
                    <a:pt x="21" y="11"/>
                  </a:cubicBezTo>
                  <a:cubicBezTo>
                    <a:pt x="22" y="8"/>
                    <a:pt x="22" y="5"/>
                    <a:pt x="20" y="3"/>
                  </a:cubicBezTo>
                  <a:cubicBezTo>
                    <a:pt x="20" y="2"/>
                    <a:pt x="20" y="1"/>
                    <a:pt x="19" y="1"/>
                  </a:cubicBezTo>
                  <a:cubicBezTo>
                    <a:pt x="19" y="0"/>
                    <a:pt x="18" y="0"/>
                    <a:pt x="18" y="0"/>
                  </a:cubicBezTo>
                </a:path>
              </a:pathLst>
            </a:custGeom>
            <a:solidFill>
              <a:srgbClr val="F972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60" name="Freeform 253"/>
            <p:cNvSpPr>
              <a:spLocks/>
            </p:cNvSpPr>
            <p:nvPr/>
          </p:nvSpPr>
          <p:spPr bwMode="auto">
            <a:xfrm>
              <a:off x="3279594" y="5764213"/>
              <a:ext cx="73025" cy="55563"/>
            </a:xfrm>
            <a:custGeom>
              <a:avLst/>
              <a:gdLst>
                <a:gd name="T0" fmla="*/ 28 w 28"/>
                <a:gd name="T1" fmla="*/ 4 h 21"/>
                <a:gd name="T2" fmla="*/ 28 w 28"/>
                <a:gd name="T3" fmla="*/ 2 h 21"/>
                <a:gd name="T4" fmla="*/ 26 w 28"/>
                <a:gd name="T5" fmla="*/ 1 h 21"/>
                <a:gd name="T6" fmla="*/ 25 w 28"/>
                <a:gd name="T7" fmla="*/ 1 h 21"/>
                <a:gd name="T8" fmla="*/ 8 w 28"/>
                <a:gd name="T9" fmla="*/ 8 h 21"/>
                <a:gd name="T10" fmla="*/ 5 w 28"/>
                <a:gd name="T11" fmla="*/ 9 h 21"/>
                <a:gd name="T12" fmla="*/ 1 w 28"/>
                <a:gd name="T13" fmla="*/ 13 h 21"/>
                <a:gd name="T14" fmla="*/ 0 w 28"/>
                <a:gd name="T15" fmla="*/ 20 h 21"/>
                <a:gd name="T16" fmla="*/ 2 w 28"/>
                <a:gd name="T17" fmla="*/ 21 h 21"/>
                <a:gd name="T18" fmla="*/ 8 w 28"/>
                <a:gd name="T19" fmla="*/ 20 h 21"/>
                <a:gd name="T20" fmla="*/ 23 w 28"/>
                <a:gd name="T21" fmla="*/ 13 h 21"/>
                <a:gd name="T22" fmla="*/ 28 w 28"/>
                <a:gd name="T23" fmla="*/ 5 h 21"/>
                <a:gd name="T24" fmla="*/ 28 w 28"/>
                <a:gd name="T2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" h="21">
                  <a:moveTo>
                    <a:pt x="28" y="4"/>
                  </a:moveTo>
                  <a:cubicBezTo>
                    <a:pt x="28" y="3"/>
                    <a:pt x="28" y="3"/>
                    <a:pt x="28" y="2"/>
                  </a:cubicBezTo>
                  <a:cubicBezTo>
                    <a:pt x="28" y="1"/>
                    <a:pt x="27" y="0"/>
                    <a:pt x="26" y="1"/>
                  </a:cubicBezTo>
                  <a:cubicBezTo>
                    <a:pt x="25" y="1"/>
                    <a:pt x="25" y="1"/>
                    <a:pt x="25" y="1"/>
                  </a:cubicBezTo>
                  <a:cubicBezTo>
                    <a:pt x="20" y="4"/>
                    <a:pt x="14" y="6"/>
                    <a:pt x="8" y="8"/>
                  </a:cubicBezTo>
                  <a:cubicBezTo>
                    <a:pt x="7" y="9"/>
                    <a:pt x="6" y="9"/>
                    <a:pt x="5" y="9"/>
                  </a:cubicBezTo>
                  <a:cubicBezTo>
                    <a:pt x="3" y="10"/>
                    <a:pt x="2" y="11"/>
                    <a:pt x="1" y="13"/>
                  </a:cubicBezTo>
                  <a:cubicBezTo>
                    <a:pt x="0" y="15"/>
                    <a:pt x="0" y="18"/>
                    <a:pt x="0" y="20"/>
                  </a:cubicBezTo>
                  <a:cubicBezTo>
                    <a:pt x="0" y="21"/>
                    <a:pt x="1" y="21"/>
                    <a:pt x="2" y="21"/>
                  </a:cubicBezTo>
                  <a:cubicBezTo>
                    <a:pt x="4" y="21"/>
                    <a:pt x="6" y="20"/>
                    <a:pt x="8" y="20"/>
                  </a:cubicBezTo>
                  <a:cubicBezTo>
                    <a:pt x="13" y="18"/>
                    <a:pt x="18" y="16"/>
                    <a:pt x="23" y="13"/>
                  </a:cubicBezTo>
                  <a:cubicBezTo>
                    <a:pt x="26" y="11"/>
                    <a:pt x="28" y="9"/>
                    <a:pt x="28" y="5"/>
                  </a:cubicBezTo>
                  <a:cubicBezTo>
                    <a:pt x="28" y="4"/>
                    <a:pt x="28" y="4"/>
                    <a:pt x="28" y="4"/>
                  </a:cubicBezTo>
                </a:path>
              </a:pathLst>
            </a:custGeom>
            <a:solidFill>
              <a:srgbClr val="F972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61" name="Freeform 254"/>
            <p:cNvSpPr>
              <a:spLocks/>
            </p:cNvSpPr>
            <p:nvPr/>
          </p:nvSpPr>
          <p:spPr bwMode="auto">
            <a:xfrm>
              <a:off x="3292294" y="5641975"/>
              <a:ext cx="66675" cy="77788"/>
            </a:xfrm>
            <a:custGeom>
              <a:avLst/>
              <a:gdLst>
                <a:gd name="T0" fmla="*/ 0 w 25"/>
                <a:gd name="T1" fmla="*/ 24 h 29"/>
                <a:gd name="T2" fmla="*/ 0 w 25"/>
                <a:gd name="T3" fmla="*/ 25 h 29"/>
                <a:gd name="T4" fmla="*/ 2 w 25"/>
                <a:gd name="T5" fmla="*/ 29 h 29"/>
                <a:gd name="T6" fmla="*/ 6 w 25"/>
                <a:gd name="T7" fmla="*/ 27 h 29"/>
                <a:gd name="T8" fmla="*/ 22 w 25"/>
                <a:gd name="T9" fmla="*/ 13 h 29"/>
                <a:gd name="T10" fmla="*/ 24 w 25"/>
                <a:gd name="T11" fmla="*/ 3 h 29"/>
                <a:gd name="T12" fmla="*/ 24 w 25"/>
                <a:gd name="T13" fmla="*/ 1 h 29"/>
                <a:gd name="T14" fmla="*/ 22 w 25"/>
                <a:gd name="T15" fmla="*/ 0 h 29"/>
                <a:gd name="T16" fmla="*/ 20 w 25"/>
                <a:gd name="T17" fmla="*/ 1 h 29"/>
                <a:gd name="T18" fmla="*/ 4 w 25"/>
                <a:gd name="T19" fmla="*/ 17 h 29"/>
                <a:gd name="T20" fmla="*/ 2 w 25"/>
                <a:gd name="T21" fmla="*/ 18 h 29"/>
                <a:gd name="T22" fmla="*/ 0 w 25"/>
                <a:gd name="T23" fmla="*/ 22 h 29"/>
                <a:gd name="T24" fmla="*/ 0 w 25"/>
                <a:gd name="T25" fmla="*/ 24 h 29"/>
                <a:gd name="T26" fmla="*/ 0 w 25"/>
                <a:gd name="T27" fmla="*/ 24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5" h="29">
                  <a:moveTo>
                    <a:pt x="0" y="24"/>
                  </a:moveTo>
                  <a:cubicBezTo>
                    <a:pt x="0" y="25"/>
                    <a:pt x="0" y="25"/>
                    <a:pt x="0" y="25"/>
                  </a:cubicBezTo>
                  <a:cubicBezTo>
                    <a:pt x="0" y="26"/>
                    <a:pt x="0" y="28"/>
                    <a:pt x="2" y="29"/>
                  </a:cubicBezTo>
                  <a:cubicBezTo>
                    <a:pt x="3" y="29"/>
                    <a:pt x="5" y="28"/>
                    <a:pt x="6" y="27"/>
                  </a:cubicBezTo>
                  <a:cubicBezTo>
                    <a:pt x="12" y="23"/>
                    <a:pt x="17" y="18"/>
                    <a:pt x="22" y="13"/>
                  </a:cubicBezTo>
                  <a:cubicBezTo>
                    <a:pt x="24" y="10"/>
                    <a:pt x="25" y="7"/>
                    <a:pt x="24" y="3"/>
                  </a:cubicBezTo>
                  <a:cubicBezTo>
                    <a:pt x="24" y="3"/>
                    <a:pt x="24" y="2"/>
                    <a:pt x="24" y="1"/>
                  </a:cubicBezTo>
                  <a:cubicBezTo>
                    <a:pt x="24" y="0"/>
                    <a:pt x="22" y="0"/>
                    <a:pt x="22" y="0"/>
                  </a:cubicBezTo>
                  <a:cubicBezTo>
                    <a:pt x="21" y="1"/>
                    <a:pt x="21" y="1"/>
                    <a:pt x="20" y="1"/>
                  </a:cubicBezTo>
                  <a:cubicBezTo>
                    <a:pt x="16" y="7"/>
                    <a:pt x="10" y="12"/>
                    <a:pt x="4" y="17"/>
                  </a:cubicBezTo>
                  <a:cubicBezTo>
                    <a:pt x="3" y="17"/>
                    <a:pt x="3" y="17"/>
                    <a:pt x="2" y="18"/>
                  </a:cubicBezTo>
                  <a:cubicBezTo>
                    <a:pt x="1" y="19"/>
                    <a:pt x="0" y="20"/>
                    <a:pt x="0" y="22"/>
                  </a:cubicBezTo>
                  <a:cubicBezTo>
                    <a:pt x="0" y="23"/>
                    <a:pt x="0" y="23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</a:path>
              </a:pathLst>
            </a:custGeom>
            <a:solidFill>
              <a:srgbClr val="F972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62" name="Freeform 255"/>
            <p:cNvSpPr>
              <a:spLocks/>
            </p:cNvSpPr>
            <p:nvPr/>
          </p:nvSpPr>
          <p:spPr bwMode="auto">
            <a:xfrm>
              <a:off x="3227206" y="5459413"/>
              <a:ext cx="39688" cy="74613"/>
            </a:xfrm>
            <a:custGeom>
              <a:avLst/>
              <a:gdLst>
                <a:gd name="T0" fmla="*/ 10 w 15"/>
                <a:gd name="T1" fmla="*/ 1 h 28"/>
                <a:gd name="T2" fmla="*/ 8 w 15"/>
                <a:gd name="T3" fmla="*/ 1 h 28"/>
                <a:gd name="T4" fmla="*/ 7 w 15"/>
                <a:gd name="T5" fmla="*/ 4 h 28"/>
                <a:gd name="T6" fmla="*/ 1 w 15"/>
                <a:gd name="T7" fmla="*/ 19 h 28"/>
                <a:gd name="T8" fmla="*/ 1 w 15"/>
                <a:gd name="T9" fmla="*/ 24 h 28"/>
                <a:gd name="T10" fmla="*/ 4 w 15"/>
                <a:gd name="T11" fmla="*/ 27 h 28"/>
                <a:gd name="T12" fmla="*/ 7 w 15"/>
                <a:gd name="T13" fmla="*/ 27 h 28"/>
                <a:gd name="T14" fmla="*/ 8 w 15"/>
                <a:gd name="T15" fmla="*/ 26 h 28"/>
                <a:gd name="T16" fmla="*/ 14 w 15"/>
                <a:gd name="T17" fmla="*/ 7 h 28"/>
                <a:gd name="T18" fmla="*/ 14 w 15"/>
                <a:gd name="T19" fmla="*/ 4 h 28"/>
                <a:gd name="T20" fmla="*/ 10 w 15"/>
                <a:gd name="T21" fmla="*/ 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" h="28">
                  <a:moveTo>
                    <a:pt x="10" y="1"/>
                  </a:moveTo>
                  <a:cubicBezTo>
                    <a:pt x="9" y="1"/>
                    <a:pt x="9" y="1"/>
                    <a:pt x="8" y="1"/>
                  </a:cubicBezTo>
                  <a:cubicBezTo>
                    <a:pt x="8" y="2"/>
                    <a:pt x="7" y="3"/>
                    <a:pt x="7" y="4"/>
                  </a:cubicBezTo>
                  <a:cubicBezTo>
                    <a:pt x="5" y="9"/>
                    <a:pt x="3" y="14"/>
                    <a:pt x="1" y="19"/>
                  </a:cubicBezTo>
                  <a:cubicBezTo>
                    <a:pt x="0" y="20"/>
                    <a:pt x="0" y="22"/>
                    <a:pt x="1" y="24"/>
                  </a:cubicBezTo>
                  <a:cubicBezTo>
                    <a:pt x="2" y="25"/>
                    <a:pt x="3" y="26"/>
                    <a:pt x="4" y="27"/>
                  </a:cubicBezTo>
                  <a:cubicBezTo>
                    <a:pt x="5" y="28"/>
                    <a:pt x="7" y="28"/>
                    <a:pt x="7" y="27"/>
                  </a:cubicBezTo>
                  <a:cubicBezTo>
                    <a:pt x="8" y="26"/>
                    <a:pt x="8" y="26"/>
                    <a:pt x="8" y="26"/>
                  </a:cubicBezTo>
                  <a:cubicBezTo>
                    <a:pt x="11" y="20"/>
                    <a:pt x="13" y="14"/>
                    <a:pt x="14" y="7"/>
                  </a:cubicBezTo>
                  <a:cubicBezTo>
                    <a:pt x="15" y="6"/>
                    <a:pt x="14" y="5"/>
                    <a:pt x="14" y="4"/>
                  </a:cubicBezTo>
                  <a:cubicBezTo>
                    <a:pt x="14" y="2"/>
                    <a:pt x="12" y="0"/>
                    <a:pt x="10" y="1"/>
                  </a:cubicBezTo>
                </a:path>
              </a:pathLst>
            </a:custGeom>
            <a:solidFill>
              <a:srgbClr val="F972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63" name="Freeform 256"/>
            <p:cNvSpPr>
              <a:spLocks/>
            </p:cNvSpPr>
            <p:nvPr/>
          </p:nvSpPr>
          <p:spPr bwMode="auto">
            <a:xfrm>
              <a:off x="3168469" y="5434013"/>
              <a:ext cx="28575" cy="47625"/>
            </a:xfrm>
            <a:custGeom>
              <a:avLst/>
              <a:gdLst>
                <a:gd name="T0" fmla="*/ 11 w 11"/>
                <a:gd name="T1" fmla="*/ 5 h 18"/>
                <a:gd name="T2" fmla="*/ 10 w 11"/>
                <a:gd name="T3" fmla="*/ 2 h 18"/>
                <a:gd name="T4" fmla="*/ 5 w 11"/>
                <a:gd name="T5" fmla="*/ 1 h 18"/>
                <a:gd name="T6" fmla="*/ 4 w 11"/>
                <a:gd name="T7" fmla="*/ 3 h 18"/>
                <a:gd name="T8" fmla="*/ 1 w 11"/>
                <a:gd name="T9" fmla="*/ 9 h 18"/>
                <a:gd name="T10" fmla="*/ 5 w 11"/>
                <a:gd name="T11" fmla="*/ 17 h 18"/>
                <a:gd name="T12" fmla="*/ 9 w 11"/>
                <a:gd name="T13" fmla="*/ 15 h 18"/>
                <a:gd name="T14" fmla="*/ 11 w 11"/>
                <a:gd name="T15" fmla="*/ 5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18">
                  <a:moveTo>
                    <a:pt x="11" y="5"/>
                  </a:moveTo>
                  <a:cubicBezTo>
                    <a:pt x="11" y="4"/>
                    <a:pt x="11" y="3"/>
                    <a:pt x="10" y="2"/>
                  </a:cubicBezTo>
                  <a:cubicBezTo>
                    <a:pt x="9" y="1"/>
                    <a:pt x="7" y="0"/>
                    <a:pt x="5" y="1"/>
                  </a:cubicBezTo>
                  <a:cubicBezTo>
                    <a:pt x="5" y="1"/>
                    <a:pt x="4" y="2"/>
                    <a:pt x="4" y="3"/>
                  </a:cubicBezTo>
                  <a:cubicBezTo>
                    <a:pt x="3" y="5"/>
                    <a:pt x="2" y="7"/>
                    <a:pt x="1" y="9"/>
                  </a:cubicBezTo>
                  <a:cubicBezTo>
                    <a:pt x="0" y="14"/>
                    <a:pt x="0" y="14"/>
                    <a:pt x="5" y="17"/>
                  </a:cubicBezTo>
                  <a:cubicBezTo>
                    <a:pt x="7" y="18"/>
                    <a:pt x="8" y="17"/>
                    <a:pt x="9" y="15"/>
                  </a:cubicBezTo>
                  <a:cubicBezTo>
                    <a:pt x="10" y="12"/>
                    <a:pt x="11" y="8"/>
                    <a:pt x="11" y="5"/>
                  </a:cubicBezTo>
                </a:path>
              </a:pathLst>
            </a:custGeom>
            <a:solidFill>
              <a:srgbClr val="F972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64" name="Freeform 257"/>
            <p:cNvSpPr>
              <a:spLocks noEditPoints="1"/>
            </p:cNvSpPr>
            <p:nvPr/>
          </p:nvSpPr>
          <p:spPr bwMode="auto">
            <a:xfrm>
              <a:off x="3111319" y="5434013"/>
              <a:ext cx="180975" cy="274638"/>
            </a:xfrm>
            <a:custGeom>
              <a:avLst/>
              <a:gdLst>
                <a:gd name="T0" fmla="*/ 68 w 69"/>
                <a:gd name="T1" fmla="*/ 93 h 104"/>
                <a:gd name="T2" fmla="*/ 69 w 69"/>
                <a:gd name="T3" fmla="*/ 104 h 104"/>
                <a:gd name="T4" fmla="*/ 69 w 69"/>
                <a:gd name="T5" fmla="*/ 103 h 104"/>
                <a:gd name="T6" fmla="*/ 68 w 69"/>
                <a:gd name="T7" fmla="*/ 93 h 104"/>
                <a:gd name="T8" fmla="*/ 61 w 69"/>
                <a:gd name="T9" fmla="*/ 63 h 104"/>
                <a:gd name="T10" fmla="*/ 65 w 69"/>
                <a:gd name="T11" fmla="*/ 77 h 104"/>
                <a:gd name="T12" fmla="*/ 61 w 69"/>
                <a:gd name="T13" fmla="*/ 63 h 104"/>
                <a:gd name="T14" fmla="*/ 59 w 69"/>
                <a:gd name="T15" fmla="*/ 59 h 104"/>
                <a:gd name="T16" fmla="*/ 61 w 69"/>
                <a:gd name="T17" fmla="*/ 63 h 104"/>
                <a:gd name="T18" fmla="*/ 59 w 69"/>
                <a:gd name="T19" fmla="*/ 59 h 104"/>
                <a:gd name="T20" fmla="*/ 10 w 69"/>
                <a:gd name="T21" fmla="*/ 10 h 104"/>
                <a:gd name="T22" fmla="*/ 13 w 69"/>
                <a:gd name="T23" fmla="*/ 11 h 104"/>
                <a:gd name="T24" fmla="*/ 45 w 69"/>
                <a:gd name="T25" fmla="*/ 33 h 104"/>
                <a:gd name="T26" fmla="*/ 54 w 69"/>
                <a:gd name="T27" fmla="*/ 47 h 104"/>
                <a:gd name="T28" fmla="*/ 45 w 69"/>
                <a:gd name="T29" fmla="*/ 33 h 104"/>
                <a:gd name="T30" fmla="*/ 13 w 69"/>
                <a:gd name="T31" fmla="*/ 11 h 104"/>
                <a:gd name="T32" fmla="*/ 10 w 69"/>
                <a:gd name="T33" fmla="*/ 10 h 104"/>
                <a:gd name="T34" fmla="*/ 0 w 69"/>
                <a:gd name="T35" fmla="*/ 6 h 104"/>
                <a:gd name="T36" fmla="*/ 1 w 69"/>
                <a:gd name="T37" fmla="*/ 7 h 104"/>
                <a:gd name="T38" fmla="*/ 4 w 69"/>
                <a:gd name="T39" fmla="*/ 8 h 104"/>
                <a:gd name="T40" fmla="*/ 1 w 69"/>
                <a:gd name="T41" fmla="*/ 7 h 104"/>
                <a:gd name="T42" fmla="*/ 0 w 69"/>
                <a:gd name="T43" fmla="*/ 6 h 104"/>
                <a:gd name="T44" fmla="*/ 1 w 69"/>
                <a:gd name="T45" fmla="*/ 3 h 104"/>
                <a:gd name="T46" fmla="*/ 0 w 69"/>
                <a:gd name="T47" fmla="*/ 3 h 104"/>
                <a:gd name="T48" fmla="*/ 0 w 69"/>
                <a:gd name="T49" fmla="*/ 4 h 104"/>
                <a:gd name="T50" fmla="*/ 0 w 69"/>
                <a:gd name="T51" fmla="*/ 4 h 104"/>
                <a:gd name="T52" fmla="*/ 1 w 69"/>
                <a:gd name="T53" fmla="*/ 3 h 104"/>
                <a:gd name="T54" fmla="*/ 6 w 69"/>
                <a:gd name="T55" fmla="*/ 0 h 104"/>
                <a:gd name="T56" fmla="*/ 5 w 69"/>
                <a:gd name="T57" fmla="*/ 0 h 104"/>
                <a:gd name="T58" fmla="*/ 6 w 69"/>
                <a:gd name="T59" fmla="*/ 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69" h="104">
                  <a:moveTo>
                    <a:pt x="68" y="93"/>
                  </a:moveTo>
                  <a:cubicBezTo>
                    <a:pt x="68" y="97"/>
                    <a:pt x="69" y="100"/>
                    <a:pt x="69" y="104"/>
                  </a:cubicBezTo>
                  <a:cubicBezTo>
                    <a:pt x="69" y="103"/>
                    <a:pt x="69" y="103"/>
                    <a:pt x="69" y="103"/>
                  </a:cubicBezTo>
                  <a:cubicBezTo>
                    <a:pt x="69" y="100"/>
                    <a:pt x="68" y="97"/>
                    <a:pt x="68" y="93"/>
                  </a:cubicBezTo>
                  <a:moveTo>
                    <a:pt x="61" y="63"/>
                  </a:moveTo>
                  <a:cubicBezTo>
                    <a:pt x="63" y="68"/>
                    <a:pt x="64" y="73"/>
                    <a:pt x="65" y="77"/>
                  </a:cubicBezTo>
                  <a:cubicBezTo>
                    <a:pt x="64" y="73"/>
                    <a:pt x="63" y="68"/>
                    <a:pt x="61" y="63"/>
                  </a:cubicBezTo>
                  <a:moveTo>
                    <a:pt x="59" y="59"/>
                  </a:moveTo>
                  <a:cubicBezTo>
                    <a:pt x="60" y="60"/>
                    <a:pt x="61" y="61"/>
                    <a:pt x="61" y="63"/>
                  </a:cubicBezTo>
                  <a:cubicBezTo>
                    <a:pt x="61" y="61"/>
                    <a:pt x="60" y="60"/>
                    <a:pt x="59" y="59"/>
                  </a:cubicBezTo>
                  <a:moveTo>
                    <a:pt x="10" y="10"/>
                  </a:moveTo>
                  <a:cubicBezTo>
                    <a:pt x="11" y="10"/>
                    <a:pt x="12" y="10"/>
                    <a:pt x="13" y="11"/>
                  </a:cubicBezTo>
                  <a:cubicBezTo>
                    <a:pt x="26" y="15"/>
                    <a:pt x="36" y="23"/>
                    <a:pt x="45" y="33"/>
                  </a:cubicBezTo>
                  <a:cubicBezTo>
                    <a:pt x="48" y="37"/>
                    <a:pt x="51" y="42"/>
                    <a:pt x="54" y="47"/>
                  </a:cubicBezTo>
                  <a:cubicBezTo>
                    <a:pt x="51" y="42"/>
                    <a:pt x="48" y="37"/>
                    <a:pt x="45" y="33"/>
                  </a:cubicBezTo>
                  <a:cubicBezTo>
                    <a:pt x="36" y="22"/>
                    <a:pt x="26" y="14"/>
                    <a:pt x="13" y="11"/>
                  </a:cubicBezTo>
                  <a:cubicBezTo>
                    <a:pt x="12" y="10"/>
                    <a:pt x="11" y="10"/>
                    <a:pt x="10" y="10"/>
                  </a:cubicBezTo>
                  <a:moveTo>
                    <a:pt x="0" y="6"/>
                  </a:moveTo>
                  <a:cubicBezTo>
                    <a:pt x="0" y="7"/>
                    <a:pt x="1" y="7"/>
                    <a:pt x="1" y="7"/>
                  </a:cubicBezTo>
                  <a:cubicBezTo>
                    <a:pt x="2" y="7"/>
                    <a:pt x="3" y="8"/>
                    <a:pt x="4" y="8"/>
                  </a:cubicBezTo>
                  <a:cubicBezTo>
                    <a:pt x="3" y="8"/>
                    <a:pt x="2" y="7"/>
                    <a:pt x="1" y="7"/>
                  </a:cubicBezTo>
                  <a:cubicBezTo>
                    <a:pt x="1" y="7"/>
                    <a:pt x="0" y="7"/>
                    <a:pt x="0" y="6"/>
                  </a:cubicBezTo>
                  <a:moveTo>
                    <a:pt x="1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3"/>
                    <a:pt x="1" y="3"/>
                  </a:cubicBezTo>
                  <a:moveTo>
                    <a:pt x="6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6" y="0"/>
                  </a:cubicBezTo>
                </a:path>
              </a:pathLst>
            </a:custGeom>
            <a:solidFill>
              <a:srgbClr val="FFD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65" name="Freeform 258"/>
            <p:cNvSpPr>
              <a:spLocks/>
            </p:cNvSpPr>
            <p:nvPr/>
          </p:nvSpPr>
          <p:spPr bwMode="auto">
            <a:xfrm>
              <a:off x="3111319" y="5434013"/>
              <a:ext cx="209550" cy="271463"/>
            </a:xfrm>
            <a:custGeom>
              <a:avLst/>
              <a:gdLst>
                <a:gd name="T0" fmla="*/ 9 w 80"/>
                <a:gd name="T1" fmla="*/ 0 h 103"/>
                <a:gd name="T2" fmla="*/ 6 w 80"/>
                <a:gd name="T3" fmla="*/ 0 h 103"/>
                <a:gd name="T4" fmla="*/ 5 w 80"/>
                <a:gd name="T5" fmla="*/ 0 h 103"/>
                <a:gd name="T6" fmla="*/ 1 w 80"/>
                <a:gd name="T7" fmla="*/ 2 h 103"/>
                <a:gd name="T8" fmla="*/ 1 w 80"/>
                <a:gd name="T9" fmla="*/ 3 h 103"/>
                <a:gd name="T10" fmla="*/ 0 w 80"/>
                <a:gd name="T11" fmla="*/ 4 h 103"/>
                <a:gd name="T12" fmla="*/ 0 w 80"/>
                <a:gd name="T13" fmla="*/ 4 h 103"/>
                <a:gd name="T14" fmla="*/ 0 w 80"/>
                <a:gd name="T15" fmla="*/ 6 h 103"/>
                <a:gd name="T16" fmla="*/ 1 w 80"/>
                <a:gd name="T17" fmla="*/ 7 h 103"/>
                <a:gd name="T18" fmla="*/ 4 w 80"/>
                <a:gd name="T19" fmla="*/ 8 h 103"/>
                <a:gd name="T20" fmla="*/ 5 w 80"/>
                <a:gd name="T21" fmla="*/ 9 h 103"/>
                <a:gd name="T22" fmla="*/ 10 w 80"/>
                <a:gd name="T23" fmla="*/ 10 h 103"/>
                <a:gd name="T24" fmla="*/ 13 w 80"/>
                <a:gd name="T25" fmla="*/ 11 h 103"/>
                <a:gd name="T26" fmla="*/ 45 w 80"/>
                <a:gd name="T27" fmla="*/ 33 h 103"/>
                <a:gd name="T28" fmla="*/ 54 w 80"/>
                <a:gd name="T29" fmla="*/ 47 h 103"/>
                <a:gd name="T30" fmla="*/ 54 w 80"/>
                <a:gd name="T31" fmla="*/ 48 h 103"/>
                <a:gd name="T32" fmla="*/ 59 w 80"/>
                <a:gd name="T33" fmla="*/ 57 h 103"/>
                <a:gd name="T34" fmla="*/ 59 w 80"/>
                <a:gd name="T35" fmla="*/ 59 h 103"/>
                <a:gd name="T36" fmla="*/ 61 w 80"/>
                <a:gd name="T37" fmla="*/ 63 h 103"/>
                <a:gd name="T38" fmla="*/ 61 w 80"/>
                <a:gd name="T39" fmla="*/ 63 h 103"/>
                <a:gd name="T40" fmla="*/ 61 w 80"/>
                <a:gd name="T41" fmla="*/ 63 h 103"/>
                <a:gd name="T42" fmla="*/ 65 w 80"/>
                <a:gd name="T43" fmla="*/ 77 h 103"/>
                <a:gd name="T44" fmla="*/ 68 w 80"/>
                <a:gd name="T45" fmla="*/ 92 h 103"/>
                <a:gd name="T46" fmla="*/ 68 w 80"/>
                <a:gd name="T47" fmla="*/ 93 h 103"/>
                <a:gd name="T48" fmla="*/ 69 w 80"/>
                <a:gd name="T49" fmla="*/ 103 h 103"/>
                <a:gd name="T50" fmla="*/ 69 w 80"/>
                <a:gd name="T51" fmla="*/ 103 h 103"/>
                <a:gd name="T52" fmla="*/ 69 w 80"/>
                <a:gd name="T53" fmla="*/ 103 h 103"/>
                <a:gd name="T54" fmla="*/ 69 w 80"/>
                <a:gd name="T55" fmla="*/ 101 h 103"/>
                <a:gd name="T56" fmla="*/ 71 w 80"/>
                <a:gd name="T57" fmla="*/ 97 h 103"/>
                <a:gd name="T58" fmla="*/ 73 w 80"/>
                <a:gd name="T59" fmla="*/ 96 h 103"/>
                <a:gd name="T60" fmla="*/ 80 w 80"/>
                <a:gd name="T61" fmla="*/ 90 h 103"/>
                <a:gd name="T62" fmla="*/ 77 w 80"/>
                <a:gd name="T63" fmla="*/ 77 h 103"/>
                <a:gd name="T64" fmla="*/ 74 w 80"/>
                <a:gd name="T65" fmla="*/ 68 h 103"/>
                <a:gd name="T66" fmla="*/ 72 w 80"/>
                <a:gd name="T67" fmla="*/ 61 h 103"/>
                <a:gd name="T68" fmla="*/ 71 w 80"/>
                <a:gd name="T69" fmla="*/ 63 h 103"/>
                <a:gd name="T70" fmla="*/ 67 w 80"/>
                <a:gd name="T71" fmla="*/ 68 h 103"/>
                <a:gd name="T72" fmla="*/ 65 w 80"/>
                <a:gd name="T73" fmla="*/ 68 h 103"/>
                <a:gd name="T74" fmla="*/ 63 w 80"/>
                <a:gd name="T75" fmla="*/ 67 h 103"/>
                <a:gd name="T76" fmla="*/ 61 w 80"/>
                <a:gd name="T77" fmla="*/ 62 h 103"/>
                <a:gd name="T78" fmla="*/ 62 w 80"/>
                <a:gd name="T79" fmla="*/ 59 h 103"/>
                <a:gd name="T80" fmla="*/ 63 w 80"/>
                <a:gd name="T81" fmla="*/ 57 h 103"/>
                <a:gd name="T82" fmla="*/ 68 w 80"/>
                <a:gd name="T83" fmla="*/ 50 h 103"/>
                <a:gd name="T84" fmla="*/ 55 w 80"/>
                <a:gd name="T85" fmla="*/ 29 h 103"/>
                <a:gd name="T86" fmla="*/ 52 w 80"/>
                <a:gd name="T87" fmla="*/ 36 h 103"/>
                <a:gd name="T88" fmla="*/ 51 w 80"/>
                <a:gd name="T89" fmla="*/ 37 h 103"/>
                <a:gd name="T90" fmla="*/ 49 w 80"/>
                <a:gd name="T91" fmla="*/ 38 h 103"/>
                <a:gd name="T92" fmla="*/ 48 w 80"/>
                <a:gd name="T93" fmla="*/ 37 h 103"/>
                <a:gd name="T94" fmla="*/ 45 w 80"/>
                <a:gd name="T95" fmla="*/ 34 h 103"/>
                <a:gd name="T96" fmla="*/ 45 w 80"/>
                <a:gd name="T97" fmla="*/ 29 h 103"/>
                <a:gd name="T98" fmla="*/ 48 w 80"/>
                <a:gd name="T99" fmla="*/ 21 h 103"/>
                <a:gd name="T100" fmla="*/ 43 w 80"/>
                <a:gd name="T101" fmla="*/ 16 h 103"/>
                <a:gd name="T102" fmla="*/ 33 w 80"/>
                <a:gd name="T103" fmla="*/ 9 h 103"/>
                <a:gd name="T104" fmla="*/ 31 w 80"/>
                <a:gd name="T105" fmla="*/ 15 h 103"/>
                <a:gd name="T106" fmla="*/ 28 w 80"/>
                <a:gd name="T107" fmla="*/ 17 h 103"/>
                <a:gd name="T108" fmla="*/ 27 w 80"/>
                <a:gd name="T109" fmla="*/ 17 h 103"/>
                <a:gd name="T110" fmla="*/ 23 w 80"/>
                <a:gd name="T111" fmla="*/ 9 h 103"/>
                <a:gd name="T112" fmla="*/ 25 w 80"/>
                <a:gd name="T113" fmla="*/ 4 h 103"/>
                <a:gd name="T114" fmla="*/ 12 w 80"/>
                <a:gd name="T115" fmla="*/ 0 h 103"/>
                <a:gd name="T116" fmla="*/ 9 w 80"/>
                <a:gd name="T117" fmla="*/ 0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80" h="103">
                  <a:moveTo>
                    <a:pt x="9" y="0"/>
                  </a:moveTo>
                  <a:cubicBezTo>
                    <a:pt x="8" y="0"/>
                    <a:pt x="7" y="0"/>
                    <a:pt x="6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1"/>
                    <a:pt x="3" y="1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6"/>
                    <a:pt x="0" y="6"/>
                  </a:cubicBezTo>
                  <a:cubicBezTo>
                    <a:pt x="0" y="7"/>
                    <a:pt x="1" y="7"/>
                    <a:pt x="1" y="7"/>
                  </a:cubicBezTo>
                  <a:cubicBezTo>
                    <a:pt x="2" y="7"/>
                    <a:pt x="3" y="8"/>
                    <a:pt x="4" y="8"/>
                  </a:cubicBezTo>
                  <a:cubicBezTo>
                    <a:pt x="4" y="8"/>
                    <a:pt x="5" y="8"/>
                    <a:pt x="5" y="9"/>
                  </a:cubicBezTo>
                  <a:cubicBezTo>
                    <a:pt x="7" y="9"/>
                    <a:pt x="8" y="9"/>
                    <a:pt x="10" y="10"/>
                  </a:cubicBezTo>
                  <a:cubicBezTo>
                    <a:pt x="11" y="10"/>
                    <a:pt x="12" y="10"/>
                    <a:pt x="13" y="11"/>
                  </a:cubicBezTo>
                  <a:cubicBezTo>
                    <a:pt x="26" y="14"/>
                    <a:pt x="36" y="22"/>
                    <a:pt x="45" y="33"/>
                  </a:cubicBezTo>
                  <a:cubicBezTo>
                    <a:pt x="48" y="37"/>
                    <a:pt x="51" y="42"/>
                    <a:pt x="54" y="47"/>
                  </a:cubicBezTo>
                  <a:cubicBezTo>
                    <a:pt x="54" y="47"/>
                    <a:pt x="54" y="47"/>
                    <a:pt x="54" y="48"/>
                  </a:cubicBezTo>
                  <a:cubicBezTo>
                    <a:pt x="56" y="51"/>
                    <a:pt x="57" y="54"/>
                    <a:pt x="59" y="57"/>
                  </a:cubicBezTo>
                  <a:cubicBezTo>
                    <a:pt x="59" y="58"/>
                    <a:pt x="59" y="58"/>
                    <a:pt x="59" y="59"/>
                  </a:cubicBezTo>
                  <a:cubicBezTo>
                    <a:pt x="60" y="60"/>
                    <a:pt x="61" y="61"/>
                    <a:pt x="61" y="63"/>
                  </a:cubicBezTo>
                  <a:cubicBezTo>
                    <a:pt x="61" y="63"/>
                    <a:pt x="61" y="63"/>
                    <a:pt x="61" y="63"/>
                  </a:cubicBezTo>
                  <a:cubicBezTo>
                    <a:pt x="61" y="63"/>
                    <a:pt x="61" y="63"/>
                    <a:pt x="61" y="63"/>
                  </a:cubicBezTo>
                  <a:cubicBezTo>
                    <a:pt x="63" y="68"/>
                    <a:pt x="64" y="73"/>
                    <a:pt x="65" y="77"/>
                  </a:cubicBezTo>
                  <a:cubicBezTo>
                    <a:pt x="66" y="82"/>
                    <a:pt x="67" y="87"/>
                    <a:pt x="68" y="92"/>
                  </a:cubicBezTo>
                  <a:cubicBezTo>
                    <a:pt x="68" y="92"/>
                    <a:pt x="68" y="93"/>
                    <a:pt x="68" y="93"/>
                  </a:cubicBezTo>
                  <a:cubicBezTo>
                    <a:pt x="68" y="97"/>
                    <a:pt x="69" y="100"/>
                    <a:pt x="69" y="103"/>
                  </a:cubicBezTo>
                  <a:cubicBezTo>
                    <a:pt x="69" y="103"/>
                    <a:pt x="69" y="103"/>
                    <a:pt x="69" y="103"/>
                  </a:cubicBezTo>
                  <a:cubicBezTo>
                    <a:pt x="69" y="103"/>
                    <a:pt x="69" y="103"/>
                    <a:pt x="69" y="103"/>
                  </a:cubicBezTo>
                  <a:cubicBezTo>
                    <a:pt x="69" y="102"/>
                    <a:pt x="69" y="102"/>
                    <a:pt x="69" y="101"/>
                  </a:cubicBezTo>
                  <a:cubicBezTo>
                    <a:pt x="69" y="99"/>
                    <a:pt x="70" y="98"/>
                    <a:pt x="71" y="97"/>
                  </a:cubicBezTo>
                  <a:cubicBezTo>
                    <a:pt x="72" y="96"/>
                    <a:pt x="72" y="96"/>
                    <a:pt x="73" y="96"/>
                  </a:cubicBezTo>
                  <a:cubicBezTo>
                    <a:pt x="75" y="94"/>
                    <a:pt x="78" y="92"/>
                    <a:pt x="80" y="90"/>
                  </a:cubicBezTo>
                  <a:cubicBezTo>
                    <a:pt x="79" y="86"/>
                    <a:pt x="78" y="81"/>
                    <a:pt x="77" y="77"/>
                  </a:cubicBezTo>
                  <a:cubicBezTo>
                    <a:pt x="76" y="74"/>
                    <a:pt x="75" y="71"/>
                    <a:pt x="74" y="68"/>
                  </a:cubicBezTo>
                  <a:cubicBezTo>
                    <a:pt x="74" y="66"/>
                    <a:pt x="73" y="63"/>
                    <a:pt x="72" y="61"/>
                  </a:cubicBezTo>
                  <a:cubicBezTo>
                    <a:pt x="72" y="62"/>
                    <a:pt x="71" y="63"/>
                    <a:pt x="71" y="63"/>
                  </a:cubicBezTo>
                  <a:cubicBezTo>
                    <a:pt x="70" y="65"/>
                    <a:pt x="68" y="66"/>
                    <a:pt x="67" y="68"/>
                  </a:cubicBezTo>
                  <a:cubicBezTo>
                    <a:pt x="66" y="68"/>
                    <a:pt x="66" y="68"/>
                    <a:pt x="65" y="68"/>
                  </a:cubicBezTo>
                  <a:cubicBezTo>
                    <a:pt x="64" y="68"/>
                    <a:pt x="63" y="68"/>
                    <a:pt x="63" y="67"/>
                  </a:cubicBezTo>
                  <a:cubicBezTo>
                    <a:pt x="62" y="65"/>
                    <a:pt x="61" y="63"/>
                    <a:pt x="61" y="62"/>
                  </a:cubicBezTo>
                  <a:cubicBezTo>
                    <a:pt x="61" y="61"/>
                    <a:pt x="61" y="60"/>
                    <a:pt x="62" y="59"/>
                  </a:cubicBezTo>
                  <a:cubicBezTo>
                    <a:pt x="62" y="58"/>
                    <a:pt x="62" y="57"/>
                    <a:pt x="63" y="57"/>
                  </a:cubicBezTo>
                  <a:cubicBezTo>
                    <a:pt x="65" y="55"/>
                    <a:pt x="67" y="53"/>
                    <a:pt x="68" y="50"/>
                  </a:cubicBezTo>
                  <a:cubicBezTo>
                    <a:pt x="65" y="43"/>
                    <a:pt x="60" y="35"/>
                    <a:pt x="55" y="29"/>
                  </a:cubicBezTo>
                  <a:cubicBezTo>
                    <a:pt x="54" y="31"/>
                    <a:pt x="53" y="34"/>
                    <a:pt x="52" y="36"/>
                  </a:cubicBezTo>
                  <a:cubicBezTo>
                    <a:pt x="51" y="37"/>
                    <a:pt x="51" y="37"/>
                    <a:pt x="51" y="37"/>
                  </a:cubicBezTo>
                  <a:cubicBezTo>
                    <a:pt x="51" y="37"/>
                    <a:pt x="50" y="38"/>
                    <a:pt x="49" y="38"/>
                  </a:cubicBezTo>
                  <a:cubicBezTo>
                    <a:pt x="49" y="38"/>
                    <a:pt x="49" y="38"/>
                    <a:pt x="48" y="37"/>
                  </a:cubicBezTo>
                  <a:cubicBezTo>
                    <a:pt x="47" y="36"/>
                    <a:pt x="46" y="35"/>
                    <a:pt x="45" y="34"/>
                  </a:cubicBezTo>
                  <a:cubicBezTo>
                    <a:pt x="44" y="32"/>
                    <a:pt x="44" y="30"/>
                    <a:pt x="45" y="29"/>
                  </a:cubicBezTo>
                  <a:cubicBezTo>
                    <a:pt x="46" y="26"/>
                    <a:pt x="47" y="24"/>
                    <a:pt x="48" y="21"/>
                  </a:cubicBezTo>
                  <a:cubicBezTo>
                    <a:pt x="47" y="19"/>
                    <a:pt x="45" y="18"/>
                    <a:pt x="43" y="16"/>
                  </a:cubicBezTo>
                  <a:cubicBezTo>
                    <a:pt x="40" y="13"/>
                    <a:pt x="37" y="11"/>
                    <a:pt x="33" y="9"/>
                  </a:cubicBezTo>
                  <a:cubicBezTo>
                    <a:pt x="32" y="11"/>
                    <a:pt x="32" y="13"/>
                    <a:pt x="31" y="15"/>
                  </a:cubicBezTo>
                  <a:cubicBezTo>
                    <a:pt x="31" y="16"/>
                    <a:pt x="30" y="17"/>
                    <a:pt x="28" y="17"/>
                  </a:cubicBezTo>
                  <a:cubicBezTo>
                    <a:pt x="28" y="17"/>
                    <a:pt x="27" y="17"/>
                    <a:pt x="27" y="17"/>
                  </a:cubicBezTo>
                  <a:cubicBezTo>
                    <a:pt x="22" y="14"/>
                    <a:pt x="22" y="14"/>
                    <a:pt x="23" y="9"/>
                  </a:cubicBezTo>
                  <a:cubicBezTo>
                    <a:pt x="24" y="7"/>
                    <a:pt x="24" y="6"/>
                    <a:pt x="25" y="4"/>
                  </a:cubicBezTo>
                  <a:cubicBezTo>
                    <a:pt x="21" y="2"/>
                    <a:pt x="17" y="1"/>
                    <a:pt x="12" y="0"/>
                  </a:cubicBezTo>
                  <a:cubicBezTo>
                    <a:pt x="11" y="0"/>
                    <a:pt x="10" y="0"/>
                    <a:pt x="9" y="0"/>
                  </a:cubicBezTo>
                </a:path>
              </a:pathLst>
            </a:custGeom>
            <a:solidFill>
              <a:srgbClr val="FF8F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66" name="Freeform 259"/>
            <p:cNvSpPr>
              <a:spLocks noEditPoints="1"/>
            </p:cNvSpPr>
            <p:nvPr/>
          </p:nvSpPr>
          <p:spPr bwMode="auto">
            <a:xfrm>
              <a:off x="3282769" y="5708650"/>
              <a:ext cx="9525" cy="92075"/>
            </a:xfrm>
            <a:custGeom>
              <a:avLst/>
              <a:gdLst>
                <a:gd name="T0" fmla="*/ 3 w 4"/>
                <a:gd name="T1" fmla="*/ 19 h 35"/>
                <a:gd name="T2" fmla="*/ 0 w 4"/>
                <a:gd name="T3" fmla="*/ 33 h 35"/>
                <a:gd name="T4" fmla="*/ 0 w 4"/>
                <a:gd name="T5" fmla="*/ 35 h 35"/>
                <a:gd name="T6" fmla="*/ 0 w 4"/>
                <a:gd name="T7" fmla="*/ 34 h 35"/>
                <a:gd name="T8" fmla="*/ 0 w 4"/>
                <a:gd name="T9" fmla="*/ 33 h 35"/>
                <a:gd name="T10" fmla="*/ 3 w 4"/>
                <a:gd name="T11" fmla="*/ 19 h 35"/>
                <a:gd name="T12" fmla="*/ 4 w 4"/>
                <a:gd name="T13" fmla="*/ 0 h 35"/>
                <a:gd name="T14" fmla="*/ 4 w 4"/>
                <a:gd name="T15" fmla="*/ 0 h 35"/>
                <a:gd name="T16" fmla="*/ 4 w 4"/>
                <a:gd name="T17" fmla="*/ 4 h 35"/>
                <a:gd name="T18" fmla="*/ 4 w 4"/>
                <a:gd name="T19" fmla="*/ 1 h 35"/>
                <a:gd name="T20" fmla="*/ 4 w 4"/>
                <a:gd name="T21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35">
                  <a:moveTo>
                    <a:pt x="3" y="19"/>
                  </a:moveTo>
                  <a:cubicBezTo>
                    <a:pt x="2" y="23"/>
                    <a:pt x="1" y="28"/>
                    <a:pt x="0" y="33"/>
                  </a:cubicBezTo>
                  <a:cubicBezTo>
                    <a:pt x="0" y="34"/>
                    <a:pt x="0" y="34"/>
                    <a:pt x="0" y="35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0" y="34"/>
                    <a:pt x="0" y="33"/>
                    <a:pt x="0" y="33"/>
                  </a:cubicBezTo>
                  <a:cubicBezTo>
                    <a:pt x="1" y="28"/>
                    <a:pt x="2" y="23"/>
                    <a:pt x="3" y="19"/>
                  </a:cubicBezTo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4" y="3"/>
                    <a:pt x="4" y="4"/>
                  </a:cubicBezTo>
                  <a:cubicBezTo>
                    <a:pt x="4" y="3"/>
                    <a:pt x="4" y="2"/>
                    <a:pt x="4" y="1"/>
                  </a:cubicBezTo>
                  <a:cubicBezTo>
                    <a:pt x="4" y="1"/>
                    <a:pt x="4" y="0"/>
                    <a:pt x="4" y="0"/>
                  </a:cubicBezTo>
                </a:path>
              </a:pathLst>
            </a:custGeom>
            <a:solidFill>
              <a:srgbClr val="FFD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67" name="Freeform 260"/>
            <p:cNvSpPr>
              <a:spLocks/>
            </p:cNvSpPr>
            <p:nvPr/>
          </p:nvSpPr>
          <p:spPr bwMode="auto">
            <a:xfrm>
              <a:off x="3282769" y="5700713"/>
              <a:ext cx="46038" cy="98425"/>
            </a:xfrm>
            <a:custGeom>
              <a:avLst/>
              <a:gdLst>
                <a:gd name="T0" fmla="*/ 17 w 18"/>
                <a:gd name="T1" fmla="*/ 0 h 37"/>
                <a:gd name="T2" fmla="*/ 10 w 18"/>
                <a:gd name="T3" fmla="*/ 5 h 37"/>
                <a:gd name="T4" fmla="*/ 7 w 18"/>
                <a:gd name="T5" fmla="*/ 7 h 37"/>
                <a:gd name="T6" fmla="*/ 6 w 18"/>
                <a:gd name="T7" fmla="*/ 7 h 37"/>
                <a:gd name="T8" fmla="*/ 4 w 18"/>
                <a:gd name="T9" fmla="*/ 4 h 37"/>
                <a:gd name="T10" fmla="*/ 4 w 18"/>
                <a:gd name="T11" fmla="*/ 7 h 37"/>
                <a:gd name="T12" fmla="*/ 3 w 18"/>
                <a:gd name="T13" fmla="*/ 22 h 37"/>
                <a:gd name="T14" fmla="*/ 0 w 18"/>
                <a:gd name="T15" fmla="*/ 36 h 37"/>
                <a:gd name="T16" fmla="*/ 0 w 18"/>
                <a:gd name="T17" fmla="*/ 37 h 37"/>
                <a:gd name="T18" fmla="*/ 0 w 18"/>
                <a:gd name="T19" fmla="*/ 37 h 37"/>
                <a:gd name="T20" fmla="*/ 4 w 18"/>
                <a:gd name="T21" fmla="*/ 33 h 37"/>
                <a:gd name="T22" fmla="*/ 7 w 18"/>
                <a:gd name="T23" fmla="*/ 32 h 37"/>
                <a:gd name="T24" fmla="*/ 17 w 18"/>
                <a:gd name="T25" fmla="*/ 29 h 37"/>
                <a:gd name="T26" fmla="*/ 17 w 18"/>
                <a:gd name="T27" fmla="*/ 2 h 37"/>
                <a:gd name="T28" fmla="*/ 17 w 18"/>
                <a:gd name="T29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8" h="37">
                  <a:moveTo>
                    <a:pt x="17" y="0"/>
                  </a:moveTo>
                  <a:cubicBezTo>
                    <a:pt x="15" y="2"/>
                    <a:pt x="12" y="4"/>
                    <a:pt x="10" y="5"/>
                  </a:cubicBezTo>
                  <a:cubicBezTo>
                    <a:pt x="9" y="6"/>
                    <a:pt x="8" y="7"/>
                    <a:pt x="7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4" y="6"/>
                    <a:pt x="4" y="5"/>
                    <a:pt x="4" y="4"/>
                  </a:cubicBezTo>
                  <a:cubicBezTo>
                    <a:pt x="4" y="5"/>
                    <a:pt x="4" y="6"/>
                    <a:pt x="4" y="7"/>
                  </a:cubicBezTo>
                  <a:cubicBezTo>
                    <a:pt x="4" y="12"/>
                    <a:pt x="4" y="17"/>
                    <a:pt x="3" y="22"/>
                  </a:cubicBezTo>
                  <a:cubicBezTo>
                    <a:pt x="2" y="26"/>
                    <a:pt x="1" y="31"/>
                    <a:pt x="0" y="36"/>
                  </a:cubicBezTo>
                  <a:cubicBezTo>
                    <a:pt x="0" y="36"/>
                    <a:pt x="0" y="37"/>
                    <a:pt x="0" y="37"/>
                  </a:cubicBezTo>
                  <a:cubicBezTo>
                    <a:pt x="0" y="37"/>
                    <a:pt x="0" y="37"/>
                    <a:pt x="0" y="37"/>
                  </a:cubicBezTo>
                  <a:cubicBezTo>
                    <a:pt x="1" y="35"/>
                    <a:pt x="2" y="34"/>
                    <a:pt x="4" y="33"/>
                  </a:cubicBezTo>
                  <a:cubicBezTo>
                    <a:pt x="5" y="33"/>
                    <a:pt x="6" y="33"/>
                    <a:pt x="7" y="32"/>
                  </a:cubicBezTo>
                  <a:cubicBezTo>
                    <a:pt x="10" y="31"/>
                    <a:pt x="14" y="30"/>
                    <a:pt x="17" y="29"/>
                  </a:cubicBezTo>
                  <a:cubicBezTo>
                    <a:pt x="18" y="20"/>
                    <a:pt x="18" y="11"/>
                    <a:pt x="17" y="2"/>
                  </a:cubicBezTo>
                  <a:cubicBezTo>
                    <a:pt x="17" y="1"/>
                    <a:pt x="17" y="0"/>
                    <a:pt x="17" y="0"/>
                  </a:cubicBezTo>
                </a:path>
              </a:pathLst>
            </a:custGeom>
            <a:solidFill>
              <a:srgbClr val="FF8F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68" name="Freeform 261"/>
            <p:cNvSpPr>
              <a:spLocks/>
            </p:cNvSpPr>
            <p:nvPr/>
          </p:nvSpPr>
          <p:spPr bwMode="auto">
            <a:xfrm>
              <a:off x="3279594" y="5811838"/>
              <a:ext cx="0" cy="3175"/>
            </a:xfrm>
            <a:custGeom>
              <a:avLst/>
              <a:gdLst>
                <a:gd name="T0" fmla="*/ 0 h 1"/>
                <a:gd name="T1" fmla="*/ 1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FD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69" name="Freeform 262"/>
            <p:cNvSpPr>
              <a:spLocks/>
            </p:cNvSpPr>
            <p:nvPr/>
          </p:nvSpPr>
          <p:spPr bwMode="auto">
            <a:xfrm>
              <a:off x="3251019" y="5807075"/>
              <a:ext cx="73025" cy="103188"/>
            </a:xfrm>
            <a:custGeom>
              <a:avLst/>
              <a:gdLst>
                <a:gd name="T0" fmla="*/ 28 w 28"/>
                <a:gd name="T1" fmla="*/ 0 h 39"/>
                <a:gd name="T2" fmla="*/ 19 w 28"/>
                <a:gd name="T3" fmla="*/ 4 h 39"/>
                <a:gd name="T4" fmla="*/ 13 w 28"/>
                <a:gd name="T5" fmla="*/ 5 h 39"/>
                <a:gd name="T6" fmla="*/ 13 w 28"/>
                <a:gd name="T7" fmla="*/ 5 h 39"/>
                <a:gd name="T8" fmla="*/ 11 w 28"/>
                <a:gd name="T9" fmla="*/ 4 h 39"/>
                <a:gd name="T10" fmla="*/ 11 w 28"/>
                <a:gd name="T11" fmla="*/ 2 h 39"/>
                <a:gd name="T12" fmla="*/ 11 w 28"/>
                <a:gd name="T13" fmla="*/ 3 h 39"/>
                <a:gd name="T14" fmla="*/ 5 w 28"/>
                <a:gd name="T15" fmla="*/ 21 h 39"/>
                <a:gd name="T16" fmla="*/ 0 w 28"/>
                <a:gd name="T17" fmla="*/ 39 h 39"/>
                <a:gd name="T18" fmla="*/ 1 w 28"/>
                <a:gd name="T19" fmla="*/ 37 h 39"/>
                <a:gd name="T20" fmla="*/ 4 w 28"/>
                <a:gd name="T21" fmla="*/ 35 h 39"/>
                <a:gd name="T22" fmla="*/ 6 w 28"/>
                <a:gd name="T23" fmla="*/ 34 h 39"/>
                <a:gd name="T24" fmla="*/ 22 w 28"/>
                <a:gd name="T25" fmla="*/ 30 h 39"/>
                <a:gd name="T26" fmla="*/ 25 w 28"/>
                <a:gd name="T27" fmla="*/ 15 h 39"/>
                <a:gd name="T28" fmla="*/ 28 w 28"/>
                <a:gd name="T29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8" h="39">
                  <a:moveTo>
                    <a:pt x="28" y="0"/>
                  </a:moveTo>
                  <a:cubicBezTo>
                    <a:pt x="25" y="1"/>
                    <a:pt x="22" y="3"/>
                    <a:pt x="19" y="4"/>
                  </a:cubicBezTo>
                  <a:cubicBezTo>
                    <a:pt x="17" y="4"/>
                    <a:pt x="15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2" y="5"/>
                    <a:pt x="11" y="5"/>
                    <a:pt x="11" y="4"/>
                  </a:cubicBezTo>
                  <a:cubicBezTo>
                    <a:pt x="11" y="3"/>
                    <a:pt x="11" y="3"/>
                    <a:pt x="11" y="2"/>
                  </a:cubicBezTo>
                  <a:cubicBezTo>
                    <a:pt x="11" y="2"/>
                    <a:pt x="11" y="2"/>
                    <a:pt x="11" y="3"/>
                  </a:cubicBezTo>
                  <a:cubicBezTo>
                    <a:pt x="9" y="9"/>
                    <a:pt x="8" y="15"/>
                    <a:pt x="5" y="21"/>
                  </a:cubicBezTo>
                  <a:cubicBezTo>
                    <a:pt x="3" y="27"/>
                    <a:pt x="2" y="33"/>
                    <a:pt x="0" y="39"/>
                  </a:cubicBezTo>
                  <a:cubicBezTo>
                    <a:pt x="0" y="39"/>
                    <a:pt x="0" y="38"/>
                    <a:pt x="1" y="37"/>
                  </a:cubicBezTo>
                  <a:cubicBezTo>
                    <a:pt x="1" y="36"/>
                    <a:pt x="2" y="35"/>
                    <a:pt x="4" y="35"/>
                  </a:cubicBezTo>
                  <a:cubicBezTo>
                    <a:pt x="4" y="34"/>
                    <a:pt x="5" y="34"/>
                    <a:pt x="6" y="34"/>
                  </a:cubicBezTo>
                  <a:cubicBezTo>
                    <a:pt x="12" y="34"/>
                    <a:pt x="17" y="32"/>
                    <a:pt x="22" y="30"/>
                  </a:cubicBezTo>
                  <a:cubicBezTo>
                    <a:pt x="23" y="25"/>
                    <a:pt x="24" y="20"/>
                    <a:pt x="25" y="15"/>
                  </a:cubicBezTo>
                  <a:cubicBezTo>
                    <a:pt x="27" y="10"/>
                    <a:pt x="28" y="5"/>
                    <a:pt x="28" y="0"/>
                  </a:cubicBezTo>
                </a:path>
              </a:pathLst>
            </a:custGeom>
            <a:solidFill>
              <a:srgbClr val="FF8F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70" name="Freeform 263"/>
            <p:cNvSpPr>
              <a:spLocks noEditPoints="1"/>
            </p:cNvSpPr>
            <p:nvPr/>
          </p:nvSpPr>
          <p:spPr bwMode="auto">
            <a:xfrm>
              <a:off x="3108144" y="6030913"/>
              <a:ext cx="331788" cy="619125"/>
            </a:xfrm>
            <a:custGeom>
              <a:avLst/>
              <a:gdLst>
                <a:gd name="T0" fmla="*/ 78 w 126"/>
                <a:gd name="T1" fmla="*/ 233 h 234"/>
                <a:gd name="T2" fmla="*/ 79 w 126"/>
                <a:gd name="T3" fmla="*/ 233 h 234"/>
                <a:gd name="T4" fmla="*/ 93 w 126"/>
                <a:gd name="T5" fmla="*/ 234 h 234"/>
                <a:gd name="T6" fmla="*/ 79 w 126"/>
                <a:gd name="T7" fmla="*/ 233 h 234"/>
                <a:gd name="T8" fmla="*/ 78 w 126"/>
                <a:gd name="T9" fmla="*/ 233 h 234"/>
                <a:gd name="T10" fmla="*/ 118 w 126"/>
                <a:gd name="T11" fmla="*/ 232 h 234"/>
                <a:gd name="T12" fmla="*/ 116 w 126"/>
                <a:gd name="T13" fmla="*/ 232 h 234"/>
                <a:gd name="T14" fmla="*/ 107 w 126"/>
                <a:gd name="T15" fmla="*/ 234 h 234"/>
                <a:gd name="T16" fmla="*/ 118 w 126"/>
                <a:gd name="T17" fmla="*/ 232 h 234"/>
                <a:gd name="T18" fmla="*/ 126 w 126"/>
                <a:gd name="T19" fmla="*/ 228 h 234"/>
                <a:gd name="T20" fmla="*/ 125 w 126"/>
                <a:gd name="T21" fmla="*/ 229 h 234"/>
                <a:gd name="T22" fmla="*/ 126 w 126"/>
                <a:gd name="T23" fmla="*/ 228 h 234"/>
                <a:gd name="T24" fmla="*/ 53 w 126"/>
                <a:gd name="T25" fmla="*/ 224 h 234"/>
                <a:gd name="T26" fmla="*/ 53 w 126"/>
                <a:gd name="T27" fmla="*/ 224 h 234"/>
                <a:gd name="T28" fmla="*/ 53 w 126"/>
                <a:gd name="T29" fmla="*/ 224 h 234"/>
                <a:gd name="T30" fmla="*/ 52 w 126"/>
                <a:gd name="T31" fmla="*/ 224 h 234"/>
                <a:gd name="T32" fmla="*/ 53 w 126"/>
                <a:gd name="T33" fmla="*/ 224 h 234"/>
                <a:gd name="T34" fmla="*/ 52 w 126"/>
                <a:gd name="T35" fmla="*/ 224 h 234"/>
                <a:gd name="T36" fmla="*/ 124 w 126"/>
                <a:gd name="T37" fmla="*/ 223 h 234"/>
                <a:gd name="T38" fmla="*/ 125 w 126"/>
                <a:gd name="T39" fmla="*/ 226 h 234"/>
                <a:gd name="T40" fmla="*/ 124 w 126"/>
                <a:gd name="T41" fmla="*/ 224 h 234"/>
                <a:gd name="T42" fmla="*/ 124 w 126"/>
                <a:gd name="T43" fmla="*/ 223 h 234"/>
                <a:gd name="T44" fmla="*/ 115 w 126"/>
                <a:gd name="T45" fmla="*/ 211 h 234"/>
                <a:gd name="T46" fmla="*/ 123 w 126"/>
                <a:gd name="T47" fmla="*/ 223 h 234"/>
                <a:gd name="T48" fmla="*/ 123 w 126"/>
                <a:gd name="T49" fmla="*/ 223 h 234"/>
                <a:gd name="T50" fmla="*/ 116 w 126"/>
                <a:gd name="T51" fmla="*/ 213 h 234"/>
                <a:gd name="T52" fmla="*/ 115 w 126"/>
                <a:gd name="T53" fmla="*/ 211 h 234"/>
                <a:gd name="T54" fmla="*/ 101 w 126"/>
                <a:gd name="T55" fmla="*/ 184 h 234"/>
                <a:gd name="T56" fmla="*/ 102 w 126"/>
                <a:gd name="T57" fmla="*/ 186 h 234"/>
                <a:gd name="T58" fmla="*/ 108 w 126"/>
                <a:gd name="T59" fmla="*/ 199 h 234"/>
                <a:gd name="T60" fmla="*/ 103 w 126"/>
                <a:gd name="T61" fmla="*/ 190 h 234"/>
                <a:gd name="T62" fmla="*/ 102 w 126"/>
                <a:gd name="T63" fmla="*/ 186 h 234"/>
                <a:gd name="T64" fmla="*/ 101 w 126"/>
                <a:gd name="T65" fmla="*/ 184 h 234"/>
                <a:gd name="T66" fmla="*/ 94 w 126"/>
                <a:gd name="T67" fmla="*/ 181 h 234"/>
                <a:gd name="T68" fmla="*/ 96 w 126"/>
                <a:gd name="T69" fmla="*/ 181 h 234"/>
                <a:gd name="T70" fmla="*/ 95 w 126"/>
                <a:gd name="T71" fmla="*/ 181 h 234"/>
                <a:gd name="T72" fmla="*/ 94 w 126"/>
                <a:gd name="T73" fmla="*/ 181 h 234"/>
                <a:gd name="T74" fmla="*/ 85 w 126"/>
                <a:gd name="T75" fmla="*/ 178 h 234"/>
                <a:gd name="T76" fmla="*/ 89 w 126"/>
                <a:gd name="T77" fmla="*/ 179 h 234"/>
                <a:gd name="T78" fmla="*/ 93 w 126"/>
                <a:gd name="T79" fmla="*/ 180 h 234"/>
                <a:gd name="T80" fmla="*/ 85 w 126"/>
                <a:gd name="T81" fmla="*/ 178 h 234"/>
                <a:gd name="T82" fmla="*/ 2 w 126"/>
                <a:gd name="T83" fmla="*/ 146 h 234"/>
                <a:gd name="T84" fmla="*/ 4 w 126"/>
                <a:gd name="T85" fmla="*/ 155 h 234"/>
                <a:gd name="T86" fmla="*/ 3 w 126"/>
                <a:gd name="T87" fmla="*/ 151 h 234"/>
                <a:gd name="T88" fmla="*/ 2 w 126"/>
                <a:gd name="T89" fmla="*/ 146 h 234"/>
                <a:gd name="T90" fmla="*/ 0 w 126"/>
                <a:gd name="T91" fmla="*/ 115 h 234"/>
                <a:gd name="T92" fmla="*/ 0 w 126"/>
                <a:gd name="T93" fmla="*/ 121 h 234"/>
                <a:gd name="T94" fmla="*/ 0 w 126"/>
                <a:gd name="T95" fmla="*/ 121 h 234"/>
                <a:gd name="T96" fmla="*/ 0 w 126"/>
                <a:gd name="T97" fmla="*/ 127 h 234"/>
                <a:gd name="T98" fmla="*/ 0 w 126"/>
                <a:gd name="T99" fmla="*/ 132 h 234"/>
                <a:gd name="T100" fmla="*/ 0 w 126"/>
                <a:gd name="T101" fmla="*/ 130 h 234"/>
                <a:gd name="T102" fmla="*/ 0 w 126"/>
                <a:gd name="T103" fmla="*/ 115 h 234"/>
                <a:gd name="T104" fmla="*/ 1 w 126"/>
                <a:gd name="T105" fmla="*/ 99 h 234"/>
                <a:gd name="T106" fmla="*/ 0 w 126"/>
                <a:gd name="T107" fmla="*/ 104 h 234"/>
                <a:gd name="T108" fmla="*/ 0 w 126"/>
                <a:gd name="T109" fmla="*/ 111 h 234"/>
                <a:gd name="T110" fmla="*/ 1 w 126"/>
                <a:gd name="T111" fmla="*/ 99 h 234"/>
                <a:gd name="T112" fmla="*/ 36 w 126"/>
                <a:gd name="T113" fmla="*/ 0 h 234"/>
                <a:gd name="T114" fmla="*/ 32 w 126"/>
                <a:gd name="T115" fmla="*/ 8 h 234"/>
                <a:gd name="T116" fmla="*/ 14 w 126"/>
                <a:gd name="T117" fmla="*/ 48 h 234"/>
                <a:gd name="T118" fmla="*/ 3 w 126"/>
                <a:gd name="T119" fmla="*/ 88 h 234"/>
                <a:gd name="T120" fmla="*/ 14 w 126"/>
                <a:gd name="T121" fmla="*/ 48 h 234"/>
                <a:gd name="T122" fmla="*/ 31 w 126"/>
                <a:gd name="T123" fmla="*/ 10 h 234"/>
                <a:gd name="T124" fmla="*/ 36 w 126"/>
                <a:gd name="T125" fmla="*/ 0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6" h="234">
                  <a:moveTo>
                    <a:pt x="78" y="233"/>
                  </a:moveTo>
                  <a:cubicBezTo>
                    <a:pt x="78" y="233"/>
                    <a:pt x="79" y="233"/>
                    <a:pt x="79" y="233"/>
                  </a:cubicBezTo>
                  <a:cubicBezTo>
                    <a:pt x="84" y="233"/>
                    <a:pt x="88" y="234"/>
                    <a:pt x="93" y="234"/>
                  </a:cubicBezTo>
                  <a:cubicBezTo>
                    <a:pt x="88" y="234"/>
                    <a:pt x="84" y="233"/>
                    <a:pt x="79" y="233"/>
                  </a:cubicBezTo>
                  <a:cubicBezTo>
                    <a:pt x="79" y="233"/>
                    <a:pt x="78" y="233"/>
                    <a:pt x="78" y="233"/>
                  </a:cubicBezTo>
                  <a:moveTo>
                    <a:pt x="118" y="232"/>
                  </a:moveTo>
                  <a:cubicBezTo>
                    <a:pt x="118" y="232"/>
                    <a:pt x="117" y="232"/>
                    <a:pt x="116" y="232"/>
                  </a:cubicBezTo>
                  <a:cubicBezTo>
                    <a:pt x="113" y="233"/>
                    <a:pt x="110" y="233"/>
                    <a:pt x="107" y="234"/>
                  </a:cubicBezTo>
                  <a:cubicBezTo>
                    <a:pt x="111" y="233"/>
                    <a:pt x="115" y="233"/>
                    <a:pt x="118" y="232"/>
                  </a:cubicBezTo>
                  <a:moveTo>
                    <a:pt x="126" y="228"/>
                  </a:moveTo>
                  <a:cubicBezTo>
                    <a:pt x="125" y="228"/>
                    <a:pt x="125" y="228"/>
                    <a:pt x="125" y="229"/>
                  </a:cubicBezTo>
                  <a:cubicBezTo>
                    <a:pt x="125" y="228"/>
                    <a:pt x="126" y="228"/>
                    <a:pt x="126" y="228"/>
                  </a:cubicBezTo>
                  <a:moveTo>
                    <a:pt x="53" y="224"/>
                  </a:moveTo>
                  <a:cubicBezTo>
                    <a:pt x="53" y="224"/>
                    <a:pt x="53" y="224"/>
                    <a:pt x="53" y="224"/>
                  </a:cubicBezTo>
                  <a:cubicBezTo>
                    <a:pt x="53" y="224"/>
                    <a:pt x="53" y="224"/>
                    <a:pt x="53" y="224"/>
                  </a:cubicBezTo>
                  <a:moveTo>
                    <a:pt x="52" y="224"/>
                  </a:moveTo>
                  <a:cubicBezTo>
                    <a:pt x="52" y="224"/>
                    <a:pt x="52" y="224"/>
                    <a:pt x="53" y="224"/>
                  </a:cubicBezTo>
                  <a:cubicBezTo>
                    <a:pt x="52" y="224"/>
                    <a:pt x="52" y="224"/>
                    <a:pt x="52" y="224"/>
                  </a:cubicBezTo>
                  <a:moveTo>
                    <a:pt x="124" y="223"/>
                  </a:moveTo>
                  <a:cubicBezTo>
                    <a:pt x="124" y="224"/>
                    <a:pt x="124" y="225"/>
                    <a:pt x="125" y="226"/>
                  </a:cubicBezTo>
                  <a:cubicBezTo>
                    <a:pt x="125" y="225"/>
                    <a:pt x="124" y="225"/>
                    <a:pt x="124" y="224"/>
                  </a:cubicBezTo>
                  <a:cubicBezTo>
                    <a:pt x="124" y="224"/>
                    <a:pt x="124" y="224"/>
                    <a:pt x="124" y="223"/>
                  </a:cubicBezTo>
                  <a:moveTo>
                    <a:pt x="115" y="211"/>
                  </a:moveTo>
                  <a:cubicBezTo>
                    <a:pt x="118" y="215"/>
                    <a:pt x="120" y="219"/>
                    <a:pt x="123" y="223"/>
                  </a:cubicBezTo>
                  <a:cubicBezTo>
                    <a:pt x="123" y="223"/>
                    <a:pt x="123" y="223"/>
                    <a:pt x="123" y="223"/>
                  </a:cubicBezTo>
                  <a:cubicBezTo>
                    <a:pt x="121" y="219"/>
                    <a:pt x="119" y="216"/>
                    <a:pt x="116" y="213"/>
                  </a:cubicBezTo>
                  <a:cubicBezTo>
                    <a:pt x="116" y="212"/>
                    <a:pt x="116" y="212"/>
                    <a:pt x="115" y="211"/>
                  </a:cubicBezTo>
                  <a:moveTo>
                    <a:pt x="101" y="184"/>
                  </a:moveTo>
                  <a:cubicBezTo>
                    <a:pt x="101" y="185"/>
                    <a:pt x="101" y="186"/>
                    <a:pt x="102" y="186"/>
                  </a:cubicBezTo>
                  <a:cubicBezTo>
                    <a:pt x="104" y="191"/>
                    <a:pt x="106" y="195"/>
                    <a:pt x="108" y="199"/>
                  </a:cubicBezTo>
                  <a:cubicBezTo>
                    <a:pt x="107" y="196"/>
                    <a:pt x="105" y="193"/>
                    <a:pt x="103" y="190"/>
                  </a:cubicBezTo>
                  <a:cubicBezTo>
                    <a:pt x="103" y="189"/>
                    <a:pt x="102" y="187"/>
                    <a:pt x="102" y="186"/>
                  </a:cubicBezTo>
                  <a:cubicBezTo>
                    <a:pt x="101" y="186"/>
                    <a:pt x="101" y="185"/>
                    <a:pt x="101" y="184"/>
                  </a:cubicBezTo>
                  <a:moveTo>
                    <a:pt x="94" y="181"/>
                  </a:moveTo>
                  <a:cubicBezTo>
                    <a:pt x="95" y="181"/>
                    <a:pt x="95" y="181"/>
                    <a:pt x="96" y="181"/>
                  </a:cubicBezTo>
                  <a:cubicBezTo>
                    <a:pt x="96" y="181"/>
                    <a:pt x="95" y="181"/>
                    <a:pt x="95" y="181"/>
                  </a:cubicBezTo>
                  <a:cubicBezTo>
                    <a:pt x="95" y="181"/>
                    <a:pt x="94" y="181"/>
                    <a:pt x="94" y="181"/>
                  </a:cubicBezTo>
                  <a:moveTo>
                    <a:pt x="85" y="178"/>
                  </a:moveTo>
                  <a:cubicBezTo>
                    <a:pt x="86" y="178"/>
                    <a:pt x="87" y="179"/>
                    <a:pt x="89" y="179"/>
                  </a:cubicBezTo>
                  <a:cubicBezTo>
                    <a:pt x="90" y="179"/>
                    <a:pt x="91" y="180"/>
                    <a:pt x="93" y="180"/>
                  </a:cubicBezTo>
                  <a:cubicBezTo>
                    <a:pt x="90" y="179"/>
                    <a:pt x="87" y="179"/>
                    <a:pt x="85" y="178"/>
                  </a:cubicBezTo>
                  <a:moveTo>
                    <a:pt x="2" y="146"/>
                  </a:moveTo>
                  <a:cubicBezTo>
                    <a:pt x="2" y="149"/>
                    <a:pt x="3" y="152"/>
                    <a:pt x="4" y="155"/>
                  </a:cubicBezTo>
                  <a:cubicBezTo>
                    <a:pt x="3" y="154"/>
                    <a:pt x="3" y="152"/>
                    <a:pt x="3" y="151"/>
                  </a:cubicBezTo>
                  <a:cubicBezTo>
                    <a:pt x="2" y="149"/>
                    <a:pt x="2" y="148"/>
                    <a:pt x="2" y="146"/>
                  </a:cubicBezTo>
                  <a:moveTo>
                    <a:pt x="0" y="115"/>
                  </a:moveTo>
                  <a:cubicBezTo>
                    <a:pt x="0" y="117"/>
                    <a:pt x="0" y="119"/>
                    <a:pt x="0" y="121"/>
                  </a:cubicBezTo>
                  <a:cubicBezTo>
                    <a:pt x="0" y="121"/>
                    <a:pt x="0" y="121"/>
                    <a:pt x="0" y="121"/>
                  </a:cubicBezTo>
                  <a:cubicBezTo>
                    <a:pt x="0" y="123"/>
                    <a:pt x="0" y="125"/>
                    <a:pt x="0" y="127"/>
                  </a:cubicBezTo>
                  <a:cubicBezTo>
                    <a:pt x="0" y="129"/>
                    <a:pt x="0" y="131"/>
                    <a:pt x="0" y="132"/>
                  </a:cubicBezTo>
                  <a:cubicBezTo>
                    <a:pt x="0" y="132"/>
                    <a:pt x="0" y="131"/>
                    <a:pt x="0" y="130"/>
                  </a:cubicBezTo>
                  <a:cubicBezTo>
                    <a:pt x="0" y="125"/>
                    <a:pt x="0" y="120"/>
                    <a:pt x="0" y="115"/>
                  </a:cubicBezTo>
                  <a:moveTo>
                    <a:pt x="1" y="99"/>
                  </a:moveTo>
                  <a:cubicBezTo>
                    <a:pt x="1" y="101"/>
                    <a:pt x="1" y="103"/>
                    <a:pt x="0" y="104"/>
                  </a:cubicBezTo>
                  <a:cubicBezTo>
                    <a:pt x="0" y="106"/>
                    <a:pt x="0" y="109"/>
                    <a:pt x="0" y="111"/>
                  </a:cubicBezTo>
                  <a:cubicBezTo>
                    <a:pt x="0" y="107"/>
                    <a:pt x="1" y="103"/>
                    <a:pt x="1" y="99"/>
                  </a:cubicBezTo>
                  <a:moveTo>
                    <a:pt x="36" y="0"/>
                  </a:moveTo>
                  <a:cubicBezTo>
                    <a:pt x="35" y="2"/>
                    <a:pt x="34" y="5"/>
                    <a:pt x="32" y="8"/>
                  </a:cubicBezTo>
                  <a:cubicBezTo>
                    <a:pt x="26" y="21"/>
                    <a:pt x="20" y="34"/>
                    <a:pt x="14" y="48"/>
                  </a:cubicBezTo>
                  <a:cubicBezTo>
                    <a:pt x="9" y="61"/>
                    <a:pt x="5" y="75"/>
                    <a:pt x="3" y="88"/>
                  </a:cubicBezTo>
                  <a:cubicBezTo>
                    <a:pt x="5" y="75"/>
                    <a:pt x="9" y="61"/>
                    <a:pt x="14" y="48"/>
                  </a:cubicBezTo>
                  <a:cubicBezTo>
                    <a:pt x="19" y="35"/>
                    <a:pt x="25" y="22"/>
                    <a:pt x="31" y="10"/>
                  </a:cubicBezTo>
                  <a:cubicBezTo>
                    <a:pt x="33" y="6"/>
                    <a:pt x="34" y="3"/>
                    <a:pt x="36" y="0"/>
                  </a:cubicBezTo>
                </a:path>
              </a:pathLst>
            </a:custGeom>
            <a:solidFill>
              <a:srgbClr val="FFD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71" name="Freeform 264"/>
            <p:cNvSpPr>
              <a:spLocks noEditPoints="1"/>
            </p:cNvSpPr>
            <p:nvPr/>
          </p:nvSpPr>
          <p:spPr bwMode="auto">
            <a:xfrm>
              <a:off x="3108144" y="5918200"/>
              <a:ext cx="331788" cy="731838"/>
            </a:xfrm>
            <a:custGeom>
              <a:avLst/>
              <a:gdLst>
                <a:gd name="T0" fmla="*/ 86 w 126"/>
                <a:gd name="T1" fmla="*/ 229 h 277"/>
                <a:gd name="T2" fmla="*/ 66 w 126"/>
                <a:gd name="T3" fmla="*/ 273 h 277"/>
                <a:gd name="T4" fmla="*/ 79 w 126"/>
                <a:gd name="T5" fmla="*/ 276 h 277"/>
                <a:gd name="T6" fmla="*/ 106 w 126"/>
                <a:gd name="T7" fmla="*/ 277 h 277"/>
                <a:gd name="T8" fmla="*/ 118 w 126"/>
                <a:gd name="T9" fmla="*/ 275 h 277"/>
                <a:gd name="T10" fmla="*/ 125 w 126"/>
                <a:gd name="T11" fmla="*/ 272 h 277"/>
                <a:gd name="T12" fmla="*/ 125 w 126"/>
                <a:gd name="T13" fmla="*/ 269 h 277"/>
                <a:gd name="T14" fmla="*/ 123 w 126"/>
                <a:gd name="T15" fmla="*/ 266 h 277"/>
                <a:gd name="T16" fmla="*/ 102 w 126"/>
                <a:gd name="T17" fmla="*/ 229 h 277"/>
                <a:gd name="T18" fmla="*/ 94 w 126"/>
                <a:gd name="T19" fmla="*/ 224 h 277"/>
                <a:gd name="T20" fmla="*/ 85 w 126"/>
                <a:gd name="T21" fmla="*/ 221 h 277"/>
                <a:gd name="T22" fmla="*/ 79 w 126"/>
                <a:gd name="T23" fmla="*/ 220 h 277"/>
                <a:gd name="T24" fmla="*/ 80 w 126"/>
                <a:gd name="T25" fmla="*/ 219 h 277"/>
                <a:gd name="T26" fmla="*/ 80 w 126"/>
                <a:gd name="T27" fmla="*/ 219 h 277"/>
                <a:gd name="T28" fmla="*/ 80 w 126"/>
                <a:gd name="T29" fmla="*/ 219 h 277"/>
                <a:gd name="T30" fmla="*/ 54 w 126"/>
                <a:gd name="T31" fmla="*/ 5 h 277"/>
                <a:gd name="T32" fmla="*/ 45 w 126"/>
                <a:gd name="T33" fmla="*/ 22 h 277"/>
                <a:gd name="T34" fmla="*/ 14 w 126"/>
                <a:gd name="T35" fmla="*/ 91 h 277"/>
                <a:gd name="T36" fmla="*/ 1 w 126"/>
                <a:gd name="T37" fmla="*/ 142 h 277"/>
                <a:gd name="T38" fmla="*/ 0 w 126"/>
                <a:gd name="T39" fmla="*/ 173 h 277"/>
                <a:gd name="T40" fmla="*/ 3 w 126"/>
                <a:gd name="T41" fmla="*/ 194 h 277"/>
                <a:gd name="T42" fmla="*/ 29 w 126"/>
                <a:gd name="T43" fmla="*/ 248 h 277"/>
                <a:gd name="T44" fmla="*/ 53 w 126"/>
                <a:gd name="T45" fmla="*/ 267 h 277"/>
                <a:gd name="T46" fmla="*/ 61 w 126"/>
                <a:gd name="T47" fmla="*/ 271 h 277"/>
                <a:gd name="T48" fmla="*/ 63 w 126"/>
                <a:gd name="T49" fmla="*/ 261 h 277"/>
                <a:gd name="T50" fmla="*/ 76 w 126"/>
                <a:gd name="T51" fmla="*/ 232 h 277"/>
                <a:gd name="T52" fmla="*/ 60 w 126"/>
                <a:gd name="T53" fmla="*/ 242 h 277"/>
                <a:gd name="T54" fmla="*/ 40 w 126"/>
                <a:gd name="T55" fmla="*/ 230 h 277"/>
                <a:gd name="T56" fmla="*/ 21 w 126"/>
                <a:gd name="T57" fmla="*/ 237 h 277"/>
                <a:gd name="T58" fmla="*/ 29 w 126"/>
                <a:gd name="T59" fmla="*/ 223 h 277"/>
                <a:gd name="T60" fmla="*/ 25 w 126"/>
                <a:gd name="T61" fmla="*/ 191 h 277"/>
                <a:gd name="T62" fmla="*/ 10 w 126"/>
                <a:gd name="T63" fmla="*/ 182 h 277"/>
                <a:gd name="T64" fmla="*/ 0 w 126"/>
                <a:gd name="T65" fmla="*/ 177 h 277"/>
                <a:gd name="T66" fmla="*/ 3 w 126"/>
                <a:gd name="T67" fmla="*/ 171 h 277"/>
                <a:gd name="T68" fmla="*/ 19 w 126"/>
                <a:gd name="T69" fmla="*/ 170 h 277"/>
                <a:gd name="T70" fmla="*/ 23 w 126"/>
                <a:gd name="T71" fmla="*/ 162 h 277"/>
                <a:gd name="T72" fmla="*/ 15 w 126"/>
                <a:gd name="T73" fmla="*/ 133 h 277"/>
                <a:gd name="T74" fmla="*/ 8 w 126"/>
                <a:gd name="T75" fmla="*/ 122 h 277"/>
                <a:gd name="T76" fmla="*/ 14 w 126"/>
                <a:gd name="T77" fmla="*/ 122 h 277"/>
                <a:gd name="T78" fmla="*/ 41 w 126"/>
                <a:gd name="T79" fmla="*/ 83 h 277"/>
                <a:gd name="T80" fmla="*/ 18 w 126"/>
                <a:gd name="T81" fmla="*/ 83 h 277"/>
                <a:gd name="T82" fmla="*/ 24 w 126"/>
                <a:gd name="T83" fmla="*/ 74 h 277"/>
                <a:gd name="T84" fmla="*/ 39 w 126"/>
                <a:gd name="T85" fmla="*/ 73 h 277"/>
                <a:gd name="T86" fmla="*/ 57 w 126"/>
                <a:gd name="T87" fmla="*/ 41 h 277"/>
                <a:gd name="T88" fmla="*/ 39 w 126"/>
                <a:gd name="T89" fmla="*/ 44 h 277"/>
                <a:gd name="T90" fmla="*/ 40 w 126"/>
                <a:gd name="T91" fmla="*/ 34 h 277"/>
                <a:gd name="T92" fmla="*/ 66 w 126"/>
                <a:gd name="T93" fmla="*/ 18 h 2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26" h="277">
                  <a:moveTo>
                    <a:pt x="83" y="220"/>
                  </a:moveTo>
                  <a:cubicBezTo>
                    <a:pt x="85" y="221"/>
                    <a:pt x="86" y="223"/>
                    <a:pt x="86" y="226"/>
                  </a:cubicBezTo>
                  <a:cubicBezTo>
                    <a:pt x="87" y="227"/>
                    <a:pt x="86" y="228"/>
                    <a:pt x="86" y="229"/>
                  </a:cubicBezTo>
                  <a:cubicBezTo>
                    <a:pt x="87" y="234"/>
                    <a:pt x="86" y="239"/>
                    <a:pt x="85" y="243"/>
                  </a:cubicBezTo>
                  <a:cubicBezTo>
                    <a:pt x="82" y="254"/>
                    <a:pt x="77" y="263"/>
                    <a:pt x="70" y="271"/>
                  </a:cubicBezTo>
                  <a:cubicBezTo>
                    <a:pt x="68" y="272"/>
                    <a:pt x="67" y="273"/>
                    <a:pt x="66" y="273"/>
                  </a:cubicBezTo>
                  <a:cubicBezTo>
                    <a:pt x="66" y="273"/>
                    <a:pt x="66" y="273"/>
                    <a:pt x="65" y="273"/>
                  </a:cubicBezTo>
                  <a:cubicBezTo>
                    <a:pt x="69" y="274"/>
                    <a:pt x="74" y="275"/>
                    <a:pt x="78" y="276"/>
                  </a:cubicBezTo>
                  <a:cubicBezTo>
                    <a:pt x="78" y="276"/>
                    <a:pt x="79" y="276"/>
                    <a:pt x="79" y="276"/>
                  </a:cubicBezTo>
                  <a:cubicBezTo>
                    <a:pt x="84" y="276"/>
                    <a:pt x="88" y="277"/>
                    <a:pt x="93" y="277"/>
                  </a:cubicBezTo>
                  <a:cubicBezTo>
                    <a:pt x="94" y="277"/>
                    <a:pt x="95" y="277"/>
                    <a:pt x="96" y="277"/>
                  </a:cubicBezTo>
                  <a:cubicBezTo>
                    <a:pt x="100" y="277"/>
                    <a:pt x="103" y="277"/>
                    <a:pt x="106" y="277"/>
                  </a:cubicBezTo>
                  <a:cubicBezTo>
                    <a:pt x="107" y="277"/>
                    <a:pt x="107" y="277"/>
                    <a:pt x="107" y="277"/>
                  </a:cubicBezTo>
                  <a:cubicBezTo>
                    <a:pt x="110" y="276"/>
                    <a:pt x="113" y="276"/>
                    <a:pt x="116" y="275"/>
                  </a:cubicBezTo>
                  <a:cubicBezTo>
                    <a:pt x="117" y="275"/>
                    <a:pt x="118" y="275"/>
                    <a:pt x="118" y="275"/>
                  </a:cubicBezTo>
                  <a:cubicBezTo>
                    <a:pt x="119" y="274"/>
                    <a:pt x="121" y="274"/>
                    <a:pt x="122" y="274"/>
                  </a:cubicBezTo>
                  <a:cubicBezTo>
                    <a:pt x="123" y="273"/>
                    <a:pt x="124" y="272"/>
                    <a:pt x="125" y="272"/>
                  </a:cubicBezTo>
                  <a:cubicBezTo>
                    <a:pt x="125" y="272"/>
                    <a:pt x="125" y="272"/>
                    <a:pt x="125" y="272"/>
                  </a:cubicBezTo>
                  <a:cubicBezTo>
                    <a:pt x="125" y="271"/>
                    <a:pt x="125" y="271"/>
                    <a:pt x="126" y="271"/>
                  </a:cubicBezTo>
                  <a:cubicBezTo>
                    <a:pt x="126" y="271"/>
                    <a:pt x="126" y="270"/>
                    <a:pt x="126" y="270"/>
                  </a:cubicBezTo>
                  <a:cubicBezTo>
                    <a:pt x="125" y="270"/>
                    <a:pt x="125" y="269"/>
                    <a:pt x="125" y="269"/>
                  </a:cubicBezTo>
                  <a:cubicBezTo>
                    <a:pt x="124" y="268"/>
                    <a:pt x="124" y="267"/>
                    <a:pt x="124" y="266"/>
                  </a:cubicBezTo>
                  <a:cubicBezTo>
                    <a:pt x="123" y="266"/>
                    <a:pt x="123" y="266"/>
                    <a:pt x="123" y="266"/>
                  </a:cubicBezTo>
                  <a:cubicBezTo>
                    <a:pt x="123" y="266"/>
                    <a:pt x="123" y="266"/>
                    <a:pt x="123" y="266"/>
                  </a:cubicBezTo>
                  <a:cubicBezTo>
                    <a:pt x="120" y="262"/>
                    <a:pt x="118" y="258"/>
                    <a:pt x="115" y="254"/>
                  </a:cubicBezTo>
                  <a:cubicBezTo>
                    <a:pt x="113" y="250"/>
                    <a:pt x="110" y="246"/>
                    <a:pt x="108" y="242"/>
                  </a:cubicBezTo>
                  <a:cubicBezTo>
                    <a:pt x="106" y="238"/>
                    <a:pt x="104" y="234"/>
                    <a:pt x="102" y="229"/>
                  </a:cubicBezTo>
                  <a:cubicBezTo>
                    <a:pt x="101" y="229"/>
                    <a:pt x="101" y="228"/>
                    <a:pt x="101" y="227"/>
                  </a:cubicBezTo>
                  <a:cubicBezTo>
                    <a:pt x="100" y="226"/>
                    <a:pt x="98" y="225"/>
                    <a:pt x="96" y="224"/>
                  </a:cubicBezTo>
                  <a:cubicBezTo>
                    <a:pt x="95" y="224"/>
                    <a:pt x="95" y="224"/>
                    <a:pt x="94" y="224"/>
                  </a:cubicBezTo>
                  <a:cubicBezTo>
                    <a:pt x="94" y="223"/>
                    <a:pt x="93" y="223"/>
                    <a:pt x="93" y="223"/>
                  </a:cubicBezTo>
                  <a:cubicBezTo>
                    <a:pt x="91" y="223"/>
                    <a:pt x="90" y="222"/>
                    <a:pt x="89" y="222"/>
                  </a:cubicBezTo>
                  <a:cubicBezTo>
                    <a:pt x="87" y="222"/>
                    <a:pt x="86" y="221"/>
                    <a:pt x="85" y="221"/>
                  </a:cubicBezTo>
                  <a:cubicBezTo>
                    <a:pt x="84" y="220"/>
                    <a:pt x="84" y="220"/>
                    <a:pt x="83" y="220"/>
                  </a:cubicBezTo>
                  <a:moveTo>
                    <a:pt x="80" y="219"/>
                  </a:moveTo>
                  <a:cubicBezTo>
                    <a:pt x="79" y="220"/>
                    <a:pt x="79" y="220"/>
                    <a:pt x="79" y="220"/>
                  </a:cubicBezTo>
                  <a:cubicBezTo>
                    <a:pt x="78" y="220"/>
                    <a:pt x="78" y="220"/>
                    <a:pt x="78" y="220"/>
                  </a:cubicBezTo>
                  <a:cubicBezTo>
                    <a:pt x="78" y="220"/>
                    <a:pt x="78" y="220"/>
                    <a:pt x="78" y="220"/>
                  </a:cubicBezTo>
                  <a:cubicBezTo>
                    <a:pt x="79" y="220"/>
                    <a:pt x="79" y="220"/>
                    <a:pt x="80" y="219"/>
                  </a:cubicBezTo>
                  <a:moveTo>
                    <a:pt x="80" y="219"/>
                  </a:moveTo>
                  <a:cubicBezTo>
                    <a:pt x="80" y="219"/>
                    <a:pt x="80" y="219"/>
                    <a:pt x="80" y="219"/>
                  </a:cubicBezTo>
                  <a:cubicBezTo>
                    <a:pt x="80" y="219"/>
                    <a:pt x="80" y="219"/>
                    <a:pt x="80" y="219"/>
                  </a:cubicBezTo>
                  <a:cubicBezTo>
                    <a:pt x="80" y="219"/>
                    <a:pt x="80" y="219"/>
                    <a:pt x="81" y="219"/>
                  </a:cubicBezTo>
                  <a:cubicBezTo>
                    <a:pt x="80" y="219"/>
                    <a:pt x="80" y="219"/>
                    <a:pt x="80" y="219"/>
                  </a:cubicBezTo>
                  <a:cubicBezTo>
                    <a:pt x="80" y="219"/>
                    <a:pt x="80" y="219"/>
                    <a:pt x="80" y="219"/>
                  </a:cubicBezTo>
                  <a:moveTo>
                    <a:pt x="73" y="0"/>
                  </a:moveTo>
                  <a:cubicBezTo>
                    <a:pt x="67" y="2"/>
                    <a:pt x="60" y="4"/>
                    <a:pt x="54" y="5"/>
                  </a:cubicBezTo>
                  <a:cubicBezTo>
                    <a:pt x="54" y="5"/>
                    <a:pt x="54" y="5"/>
                    <a:pt x="54" y="5"/>
                  </a:cubicBezTo>
                  <a:cubicBezTo>
                    <a:pt x="53" y="5"/>
                    <a:pt x="52" y="3"/>
                    <a:pt x="52" y="3"/>
                  </a:cubicBezTo>
                  <a:cubicBezTo>
                    <a:pt x="52" y="2"/>
                    <a:pt x="52" y="1"/>
                    <a:pt x="53" y="1"/>
                  </a:cubicBezTo>
                  <a:cubicBezTo>
                    <a:pt x="50" y="8"/>
                    <a:pt x="48" y="15"/>
                    <a:pt x="45" y="22"/>
                  </a:cubicBezTo>
                  <a:cubicBezTo>
                    <a:pt x="42" y="29"/>
                    <a:pt x="39" y="36"/>
                    <a:pt x="36" y="43"/>
                  </a:cubicBezTo>
                  <a:cubicBezTo>
                    <a:pt x="34" y="46"/>
                    <a:pt x="33" y="49"/>
                    <a:pt x="31" y="53"/>
                  </a:cubicBezTo>
                  <a:cubicBezTo>
                    <a:pt x="25" y="65"/>
                    <a:pt x="19" y="78"/>
                    <a:pt x="14" y="91"/>
                  </a:cubicBezTo>
                  <a:cubicBezTo>
                    <a:pt x="9" y="104"/>
                    <a:pt x="5" y="118"/>
                    <a:pt x="3" y="131"/>
                  </a:cubicBezTo>
                  <a:cubicBezTo>
                    <a:pt x="2" y="134"/>
                    <a:pt x="2" y="137"/>
                    <a:pt x="2" y="139"/>
                  </a:cubicBezTo>
                  <a:cubicBezTo>
                    <a:pt x="1" y="140"/>
                    <a:pt x="1" y="141"/>
                    <a:pt x="1" y="142"/>
                  </a:cubicBezTo>
                  <a:cubicBezTo>
                    <a:pt x="1" y="146"/>
                    <a:pt x="0" y="150"/>
                    <a:pt x="0" y="154"/>
                  </a:cubicBezTo>
                  <a:cubicBezTo>
                    <a:pt x="0" y="155"/>
                    <a:pt x="0" y="157"/>
                    <a:pt x="0" y="158"/>
                  </a:cubicBezTo>
                  <a:cubicBezTo>
                    <a:pt x="0" y="163"/>
                    <a:pt x="0" y="168"/>
                    <a:pt x="0" y="173"/>
                  </a:cubicBezTo>
                  <a:cubicBezTo>
                    <a:pt x="0" y="174"/>
                    <a:pt x="0" y="175"/>
                    <a:pt x="0" y="175"/>
                  </a:cubicBezTo>
                  <a:cubicBezTo>
                    <a:pt x="0" y="180"/>
                    <a:pt x="1" y="185"/>
                    <a:pt x="2" y="189"/>
                  </a:cubicBezTo>
                  <a:cubicBezTo>
                    <a:pt x="2" y="191"/>
                    <a:pt x="2" y="192"/>
                    <a:pt x="3" y="194"/>
                  </a:cubicBezTo>
                  <a:cubicBezTo>
                    <a:pt x="3" y="195"/>
                    <a:pt x="3" y="197"/>
                    <a:pt x="4" y="198"/>
                  </a:cubicBezTo>
                  <a:cubicBezTo>
                    <a:pt x="4" y="200"/>
                    <a:pt x="5" y="202"/>
                    <a:pt x="6" y="204"/>
                  </a:cubicBezTo>
                  <a:cubicBezTo>
                    <a:pt x="11" y="221"/>
                    <a:pt x="19" y="235"/>
                    <a:pt x="29" y="248"/>
                  </a:cubicBezTo>
                  <a:cubicBezTo>
                    <a:pt x="35" y="256"/>
                    <a:pt x="42" y="262"/>
                    <a:pt x="51" y="266"/>
                  </a:cubicBezTo>
                  <a:cubicBezTo>
                    <a:pt x="51" y="267"/>
                    <a:pt x="52" y="267"/>
                    <a:pt x="52" y="267"/>
                  </a:cubicBezTo>
                  <a:cubicBezTo>
                    <a:pt x="52" y="267"/>
                    <a:pt x="52" y="267"/>
                    <a:pt x="53" y="267"/>
                  </a:cubicBezTo>
                  <a:cubicBezTo>
                    <a:pt x="53" y="267"/>
                    <a:pt x="53" y="267"/>
                    <a:pt x="53" y="267"/>
                  </a:cubicBezTo>
                  <a:cubicBezTo>
                    <a:pt x="53" y="267"/>
                    <a:pt x="53" y="267"/>
                    <a:pt x="53" y="267"/>
                  </a:cubicBezTo>
                  <a:cubicBezTo>
                    <a:pt x="56" y="269"/>
                    <a:pt x="58" y="270"/>
                    <a:pt x="61" y="271"/>
                  </a:cubicBezTo>
                  <a:cubicBezTo>
                    <a:pt x="60" y="271"/>
                    <a:pt x="59" y="270"/>
                    <a:pt x="58" y="270"/>
                  </a:cubicBezTo>
                  <a:cubicBezTo>
                    <a:pt x="57" y="269"/>
                    <a:pt x="57" y="267"/>
                    <a:pt x="58" y="267"/>
                  </a:cubicBezTo>
                  <a:cubicBezTo>
                    <a:pt x="59" y="265"/>
                    <a:pt x="62" y="263"/>
                    <a:pt x="63" y="261"/>
                  </a:cubicBezTo>
                  <a:cubicBezTo>
                    <a:pt x="72" y="250"/>
                    <a:pt x="77" y="237"/>
                    <a:pt x="78" y="223"/>
                  </a:cubicBezTo>
                  <a:cubicBezTo>
                    <a:pt x="78" y="223"/>
                    <a:pt x="78" y="223"/>
                    <a:pt x="78" y="223"/>
                  </a:cubicBezTo>
                  <a:cubicBezTo>
                    <a:pt x="77" y="226"/>
                    <a:pt x="77" y="229"/>
                    <a:pt x="76" y="232"/>
                  </a:cubicBezTo>
                  <a:cubicBezTo>
                    <a:pt x="75" y="234"/>
                    <a:pt x="74" y="236"/>
                    <a:pt x="73" y="237"/>
                  </a:cubicBezTo>
                  <a:cubicBezTo>
                    <a:pt x="71" y="240"/>
                    <a:pt x="69" y="241"/>
                    <a:pt x="66" y="241"/>
                  </a:cubicBezTo>
                  <a:cubicBezTo>
                    <a:pt x="64" y="242"/>
                    <a:pt x="62" y="242"/>
                    <a:pt x="60" y="242"/>
                  </a:cubicBezTo>
                  <a:cubicBezTo>
                    <a:pt x="57" y="242"/>
                    <a:pt x="55" y="242"/>
                    <a:pt x="52" y="241"/>
                  </a:cubicBezTo>
                  <a:cubicBezTo>
                    <a:pt x="49" y="241"/>
                    <a:pt x="47" y="239"/>
                    <a:pt x="45" y="237"/>
                  </a:cubicBezTo>
                  <a:cubicBezTo>
                    <a:pt x="44" y="235"/>
                    <a:pt x="42" y="232"/>
                    <a:pt x="40" y="230"/>
                  </a:cubicBezTo>
                  <a:cubicBezTo>
                    <a:pt x="36" y="233"/>
                    <a:pt x="32" y="235"/>
                    <a:pt x="27" y="237"/>
                  </a:cubicBezTo>
                  <a:cubicBezTo>
                    <a:pt x="26" y="237"/>
                    <a:pt x="25" y="238"/>
                    <a:pt x="23" y="238"/>
                  </a:cubicBezTo>
                  <a:cubicBezTo>
                    <a:pt x="23" y="238"/>
                    <a:pt x="22" y="238"/>
                    <a:pt x="21" y="237"/>
                  </a:cubicBezTo>
                  <a:cubicBezTo>
                    <a:pt x="20" y="235"/>
                    <a:pt x="19" y="233"/>
                    <a:pt x="17" y="231"/>
                  </a:cubicBezTo>
                  <a:cubicBezTo>
                    <a:pt x="16" y="229"/>
                    <a:pt x="17" y="228"/>
                    <a:pt x="19" y="227"/>
                  </a:cubicBezTo>
                  <a:cubicBezTo>
                    <a:pt x="22" y="226"/>
                    <a:pt x="25" y="224"/>
                    <a:pt x="29" y="223"/>
                  </a:cubicBezTo>
                  <a:cubicBezTo>
                    <a:pt x="30" y="222"/>
                    <a:pt x="31" y="221"/>
                    <a:pt x="33" y="220"/>
                  </a:cubicBezTo>
                  <a:cubicBezTo>
                    <a:pt x="32" y="219"/>
                    <a:pt x="31" y="217"/>
                    <a:pt x="31" y="215"/>
                  </a:cubicBezTo>
                  <a:cubicBezTo>
                    <a:pt x="28" y="207"/>
                    <a:pt x="26" y="199"/>
                    <a:pt x="25" y="191"/>
                  </a:cubicBezTo>
                  <a:cubicBezTo>
                    <a:pt x="24" y="187"/>
                    <a:pt x="24" y="184"/>
                    <a:pt x="23" y="180"/>
                  </a:cubicBezTo>
                  <a:cubicBezTo>
                    <a:pt x="20" y="181"/>
                    <a:pt x="15" y="182"/>
                    <a:pt x="11" y="182"/>
                  </a:cubicBezTo>
                  <a:cubicBezTo>
                    <a:pt x="11" y="182"/>
                    <a:pt x="11" y="182"/>
                    <a:pt x="10" y="182"/>
                  </a:cubicBezTo>
                  <a:cubicBezTo>
                    <a:pt x="9" y="182"/>
                    <a:pt x="8" y="182"/>
                    <a:pt x="7" y="182"/>
                  </a:cubicBezTo>
                  <a:cubicBezTo>
                    <a:pt x="6" y="182"/>
                    <a:pt x="6" y="182"/>
                    <a:pt x="5" y="182"/>
                  </a:cubicBezTo>
                  <a:cubicBezTo>
                    <a:pt x="2" y="181"/>
                    <a:pt x="0" y="180"/>
                    <a:pt x="0" y="177"/>
                  </a:cubicBezTo>
                  <a:cubicBezTo>
                    <a:pt x="0" y="176"/>
                    <a:pt x="0" y="174"/>
                    <a:pt x="1" y="173"/>
                  </a:cubicBezTo>
                  <a:cubicBezTo>
                    <a:pt x="1" y="172"/>
                    <a:pt x="2" y="171"/>
                    <a:pt x="2" y="171"/>
                  </a:cubicBezTo>
                  <a:cubicBezTo>
                    <a:pt x="3" y="171"/>
                    <a:pt x="3" y="171"/>
                    <a:pt x="3" y="171"/>
                  </a:cubicBezTo>
                  <a:cubicBezTo>
                    <a:pt x="4" y="171"/>
                    <a:pt x="4" y="171"/>
                    <a:pt x="5" y="171"/>
                  </a:cubicBezTo>
                  <a:cubicBezTo>
                    <a:pt x="6" y="171"/>
                    <a:pt x="8" y="171"/>
                    <a:pt x="9" y="171"/>
                  </a:cubicBezTo>
                  <a:cubicBezTo>
                    <a:pt x="12" y="171"/>
                    <a:pt x="15" y="171"/>
                    <a:pt x="19" y="170"/>
                  </a:cubicBezTo>
                  <a:cubicBezTo>
                    <a:pt x="20" y="170"/>
                    <a:pt x="21" y="170"/>
                    <a:pt x="23" y="170"/>
                  </a:cubicBezTo>
                  <a:cubicBezTo>
                    <a:pt x="23" y="168"/>
                    <a:pt x="23" y="167"/>
                    <a:pt x="23" y="166"/>
                  </a:cubicBezTo>
                  <a:cubicBezTo>
                    <a:pt x="23" y="165"/>
                    <a:pt x="23" y="163"/>
                    <a:pt x="23" y="162"/>
                  </a:cubicBezTo>
                  <a:cubicBezTo>
                    <a:pt x="24" y="152"/>
                    <a:pt x="25" y="141"/>
                    <a:pt x="27" y="131"/>
                  </a:cubicBezTo>
                  <a:cubicBezTo>
                    <a:pt x="24" y="132"/>
                    <a:pt x="20" y="133"/>
                    <a:pt x="16" y="133"/>
                  </a:cubicBezTo>
                  <a:cubicBezTo>
                    <a:pt x="16" y="133"/>
                    <a:pt x="16" y="133"/>
                    <a:pt x="15" y="133"/>
                  </a:cubicBezTo>
                  <a:cubicBezTo>
                    <a:pt x="13" y="132"/>
                    <a:pt x="10" y="132"/>
                    <a:pt x="8" y="132"/>
                  </a:cubicBezTo>
                  <a:cubicBezTo>
                    <a:pt x="4" y="132"/>
                    <a:pt x="3" y="129"/>
                    <a:pt x="4" y="126"/>
                  </a:cubicBezTo>
                  <a:cubicBezTo>
                    <a:pt x="5" y="123"/>
                    <a:pt x="6" y="122"/>
                    <a:pt x="8" y="122"/>
                  </a:cubicBezTo>
                  <a:cubicBezTo>
                    <a:pt x="9" y="122"/>
                    <a:pt x="10" y="122"/>
                    <a:pt x="10" y="122"/>
                  </a:cubicBezTo>
                  <a:cubicBezTo>
                    <a:pt x="11" y="122"/>
                    <a:pt x="11" y="122"/>
                    <a:pt x="12" y="122"/>
                  </a:cubicBezTo>
                  <a:cubicBezTo>
                    <a:pt x="12" y="122"/>
                    <a:pt x="13" y="122"/>
                    <a:pt x="14" y="122"/>
                  </a:cubicBezTo>
                  <a:cubicBezTo>
                    <a:pt x="19" y="122"/>
                    <a:pt x="24" y="122"/>
                    <a:pt x="30" y="120"/>
                  </a:cubicBezTo>
                  <a:cubicBezTo>
                    <a:pt x="30" y="117"/>
                    <a:pt x="31" y="113"/>
                    <a:pt x="33" y="110"/>
                  </a:cubicBezTo>
                  <a:cubicBezTo>
                    <a:pt x="35" y="101"/>
                    <a:pt x="38" y="92"/>
                    <a:pt x="41" y="83"/>
                  </a:cubicBezTo>
                  <a:cubicBezTo>
                    <a:pt x="35" y="85"/>
                    <a:pt x="28" y="85"/>
                    <a:pt x="22" y="86"/>
                  </a:cubicBezTo>
                  <a:cubicBezTo>
                    <a:pt x="21" y="86"/>
                    <a:pt x="20" y="86"/>
                    <a:pt x="20" y="85"/>
                  </a:cubicBezTo>
                  <a:cubicBezTo>
                    <a:pt x="19" y="85"/>
                    <a:pt x="18" y="84"/>
                    <a:pt x="18" y="83"/>
                  </a:cubicBezTo>
                  <a:cubicBezTo>
                    <a:pt x="19" y="81"/>
                    <a:pt x="20" y="79"/>
                    <a:pt x="21" y="76"/>
                  </a:cubicBezTo>
                  <a:cubicBezTo>
                    <a:pt x="21" y="75"/>
                    <a:pt x="23" y="74"/>
                    <a:pt x="24" y="74"/>
                  </a:cubicBezTo>
                  <a:cubicBezTo>
                    <a:pt x="24" y="74"/>
                    <a:pt x="24" y="74"/>
                    <a:pt x="24" y="74"/>
                  </a:cubicBezTo>
                  <a:cubicBezTo>
                    <a:pt x="26" y="74"/>
                    <a:pt x="27" y="74"/>
                    <a:pt x="29" y="74"/>
                  </a:cubicBezTo>
                  <a:cubicBezTo>
                    <a:pt x="30" y="74"/>
                    <a:pt x="31" y="74"/>
                    <a:pt x="31" y="74"/>
                  </a:cubicBezTo>
                  <a:cubicBezTo>
                    <a:pt x="34" y="73"/>
                    <a:pt x="36" y="73"/>
                    <a:pt x="39" y="73"/>
                  </a:cubicBezTo>
                  <a:cubicBezTo>
                    <a:pt x="41" y="73"/>
                    <a:pt x="43" y="73"/>
                    <a:pt x="45" y="73"/>
                  </a:cubicBezTo>
                  <a:cubicBezTo>
                    <a:pt x="48" y="63"/>
                    <a:pt x="52" y="53"/>
                    <a:pt x="56" y="43"/>
                  </a:cubicBezTo>
                  <a:cubicBezTo>
                    <a:pt x="57" y="42"/>
                    <a:pt x="57" y="42"/>
                    <a:pt x="57" y="41"/>
                  </a:cubicBezTo>
                  <a:cubicBezTo>
                    <a:pt x="52" y="42"/>
                    <a:pt x="46" y="43"/>
                    <a:pt x="41" y="44"/>
                  </a:cubicBezTo>
                  <a:cubicBezTo>
                    <a:pt x="41" y="44"/>
                    <a:pt x="40" y="44"/>
                    <a:pt x="40" y="44"/>
                  </a:cubicBezTo>
                  <a:cubicBezTo>
                    <a:pt x="40" y="44"/>
                    <a:pt x="39" y="44"/>
                    <a:pt x="39" y="44"/>
                  </a:cubicBezTo>
                  <a:cubicBezTo>
                    <a:pt x="39" y="44"/>
                    <a:pt x="39" y="44"/>
                    <a:pt x="39" y="44"/>
                  </a:cubicBezTo>
                  <a:cubicBezTo>
                    <a:pt x="37" y="44"/>
                    <a:pt x="36" y="42"/>
                    <a:pt x="37" y="40"/>
                  </a:cubicBezTo>
                  <a:cubicBezTo>
                    <a:pt x="38" y="38"/>
                    <a:pt x="39" y="36"/>
                    <a:pt x="40" y="34"/>
                  </a:cubicBezTo>
                  <a:cubicBezTo>
                    <a:pt x="41" y="33"/>
                    <a:pt x="42" y="32"/>
                    <a:pt x="43" y="32"/>
                  </a:cubicBezTo>
                  <a:cubicBezTo>
                    <a:pt x="49" y="31"/>
                    <a:pt x="56" y="30"/>
                    <a:pt x="62" y="28"/>
                  </a:cubicBezTo>
                  <a:cubicBezTo>
                    <a:pt x="63" y="25"/>
                    <a:pt x="65" y="22"/>
                    <a:pt x="66" y="18"/>
                  </a:cubicBezTo>
                  <a:cubicBezTo>
                    <a:pt x="69" y="12"/>
                    <a:pt x="71" y="6"/>
                    <a:pt x="73" y="0"/>
                  </a:cubicBezTo>
                </a:path>
              </a:pathLst>
            </a:custGeom>
            <a:solidFill>
              <a:srgbClr val="FF8F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72" name="Freeform 265"/>
            <p:cNvSpPr>
              <a:spLocks/>
            </p:cNvSpPr>
            <p:nvPr/>
          </p:nvSpPr>
          <p:spPr bwMode="auto">
            <a:xfrm>
              <a:off x="3258956" y="6496050"/>
              <a:ext cx="77788" cy="142875"/>
            </a:xfrm>
            <a:custGeom>
              <a:avLst/>
              <a:gdLst>
                <a:gd name="T0" fmla="*/ 23 w 30"/>
                <a:gd name="T1" fmla="*/ 0 h 54"/>
                <a:gd name="T2" fmla="*/ 23 w 30"/>
                <a:gd name="T3" fmla="*/ 0 h 54"/>
                <a:gd name="T4" fmla="*/ 21 w 30"/>
                <a:gd name="T5" fmla="*/ 1 h 54"/>
                <a:gd name="T6" fmla="*/ 21 w 30"/>
                <a:gd name="T7" fmla="*/ 1 h 54"/>
                <a:gd name="T8" fmla="*/ 21 w 30"/>
                <a:gd name="T9" fmla="*/ 4 h 54"/>
                <a:gd name="T10" fmla="*/ 6 w 30"/>
                <a:gd name="T11" fmla="*/ 42 h 54"/>
                <a:gd name="T12" fmla="*/ 1 w 30"/>
                <a:gd name="T13" fmla="*/ 48 h 54"/>
                <a:gd name="T14" fmla="*/ 1 w 30"/>
                <a:gd name="T15" fmla="*/ 51 h 54"/>
                <a:gd name="T16" fmla="*/ 4 w 30"/>
                <a:gd name="T17" fmla="*/ 52 h 54"/>
                <a:gd name="T18" fmla="*/ 8 w 30"/>
                <a:gd name="T19" fmla="*/ 54 h 54"/>
                <a:gd name="T20" fmla="*/ 9 w 30"/>
                <a:gd name="T21" fmla="*/ 54 h 54"/>
                <a:gd name="T22" fmla="*/ 13 w 30"/>
                <a:gd name="T23" fmla="*/ 52 h 54"/>
                <a:gd name="T24" fmla="*/ 28 w 30"/>
                <a:gd name="T25" fmla="*/ 24 h 54"/>
                <a:gd name="T26" fmla="*/ 29 w 30"/>
                <a:gd name="T27" fmla="*/ 10 h 54"/>
                <a:gd name="T28" fmla="*/ 29 w 30"/>
                <a:gd name="T29" fmla="*/ 7 h 54"/>
                <a:gd name="T30" fmla="*/ 26 w 30"/>
                <a:gd name="T31" fmla="*/ 1 h 54"/>
                <a:gd name="T32" fmla="*/ 24 w 30"/>
                <a:gd name="T33" fmla="*/ 0 h 54"/>
                <a:gd name="T34" fmla="*/ 23 w 30"/>
                <a:gd name="T35" fmla="*/ 0 h 54"/>
                <a:gd name="T36" fmla="*/ 23 w 30"/>
                <a:gd name="T37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0" h="54">
                  <a:moveTo>
                    <a:pt x="23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22" y="1"/>
                    <a:pt x="22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2"/>
                    <a:pt x="21" y="3"/>
                    <a:pt x="21" y="4"/>
                  </a:cubicBezTo>
                  <a:cubicBezTo>
                    <a:pt x="20" y="18"/>
                    <a:pt x="15" y="31"/>
                    <a:pt x="6" y="42"/>
                  </a:cubicBezTo>
                  <a:cubicBezTo>
                    <a:pt x="5" y="44"/>
                    <a:pt x="2" y="46"/>
                    <a:pt x="1" y="48"/>
                  </a:cubicBezTo>
                  <a:cubicBezTo>
                    <a:pt x="0" y="48"/>
                    <a:pt x="0" y="50"/>
                    <a:pt x="1" y="51"/>
                  </a:cubicBezTo>
                  <a:cubicBezTo>
                    <a:pt x="2" y="51"/>
                    <a:pt x="3" y="52"/>
                    <a:pt x="4" y="52"/>
                  </a:cubicBezTo>
                  <a:cubicBezTo>
                    <a:pt x="6" y="53"/>
                    <a:pt x="7" y="53"/>
                    <a:pt x="8" y="54"/>
                  </a:cubicBezTo>
                  <a:cubicBezTo>
                    <a:pt x="9" y="54"/>
                    <a:pt x="9" y="54"/>
                    <a:pt x="9" y="54"/>
                  </a:cubicBezTo>
                  <a:cubicBezTo>
                    <a:pt x="10" y="54"/>
                    <a:pt x="11" y="53"/>
                    <a:pt x="13" y="52"/>
                  </a:cubicBezTo>
                  <a:cubicBezTo>
                    <a:pt x="20" y="44"/>
                    <a:pt x="25" y="35"/>
                    <a:pt x="28" y="24"/>
                  </a:cubicBezTo>
                  <a:cubicBezTo>
                    <a:pt x="29" y="20"/>
                    <a:pt x="30" y="15"/>
                    <a:pt x="29" y="10"/>
                  </a:cubicBezTo>
                  <a:cubicBezTo>
                    <a:pt x="29" y="9"/>
                    <a:pt x="30" y="8"/>
                    <a:pt x="29" y="7"/>
                  </a:cubicBezTo>
                  <a:cubicBezTo>
                    <a:pt x="29" y="4"/>
                    <a:pt x="28" y="2"/>
                    <a:pt x="26" y="1"/>
                  </a:cubicBezTo>
                  <a:cubicBezTo>
                    <a:pt x="25" y="1"/>
                    <a:pt x="24" y="1"/>
                    <a:pt x="24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</a:path>
              </a:pathLst>
            </a:custGeom>
            <a:solidFill>
              <a:srgbClr val="F95F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73" name="Freeform 266"/>
            <p:cNvSpPr>
              <a:spLocks/>
            </p:cNvSpPr>
            <p:nvPr/>
          </p:nvSpPr>
          <p:spPr bwMode="auto">
            <a:xfrm>
              <a:off x="3151006" y="6499225"/>
              <a:ext cx="61913" cy="47625"/>
            </a:xfrm>
            <a:custGeom>
              <a:avLst/>
              <a:gdLst>
                <a:gd name="T0" fmla="*/ 17 w 24"/>
                <a:gd name="T1" fmla="*/ 0 h 18"/>
                <a:gd name="T2" fmla="*/ 13 w 24"/>
                <a:gd name="T3" fmla="*/ 3 h 18"/>
                <a:gd name="T4" fmla="*/ 3 w 24"/>
                <a:gd name="T5" fmla="*/ 7 h 18"/>
                <a:gd name="T6" fmla="*/ 1 w 24"/>
                <a:gd name="T7" fmla="*/ 11 h 18"/>
                <a:gd name="T8" fmla="*/ 5 w 24"/>
                <a:gd name="T9" fmla="*/ 17 h 18"/>
                <a:gd name="T10" fmla="*/ 7 w 24"/>
                <a:gd name="T11" fmla="*/ 18 h 18"/>
                <a:gd name="T12" fmla="*/ 11 w 24"/>
                <a:gd name="T13" fmla="*/ 17 h 18"/>
                <a:gd name="T14" fmla="*/ 24 w 24"/>
                <a:gd name="T15" fmla="*/ 10 h 18"/>
                <a:gd name="T16" fmla="*/ 20 w 24"/>
                <a:gd name="T17" fmla="*/ 5 h 18"/>
                <a:gd name="T18" fmla="*/ 17 w 24"/>
                <a:gd name="T19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" h="18">
                  <a:moveTo>
                    <a:pt x="17" y="0"/>
                  </a:moveTo>
                  <a:cubicBezTo>
                    <a:pt x="15" y="1"/>
                    <a:pt x="14" y="2"/>
                    <a:pt x="13" y="3"/>
                  </a:cubicBezTo>
                  <a:cubicBezTo>
                    <a:pt x="9" y="4"/>
                    <a:pt x="6" y="6"/>
                    <a:pt x="3" y="7"/>
                  </a:cubicBezTo>
                  <a:cubicBezTo>
                    <a:pt x="1" y="8"/>
                    <a:pt x="0" y="9"/>
                    <a:pt x="1" y="11"/>
                  </a:cubicBezTo>
                  <a:cubicBezTo>
                    <a:pt x="3" y="13"/>
                    <a:pt x="4" y="15"/>
                    <a:pt x="5" y="17"/>
                  </a:cubicBezTo>
                  <a:cubicBezTo>
                    <a:pt x="6" y="18"/>
                    <a:pt x="7" y="18"/>
                    <a:pt x="7" y="18"/>
                  </a:cubicBezTo>
                  <a:cubicBezTo>
                    <a:pt x="9" y="18"/>
                    <a:pt x="10" y="17"/>
                    <a:pt x="11" y="17"/>
                  </a:cubicBezTo>
                  <a:cubicBezTo>
                    <a:pt x="16" y="15"/>
                    <a:pt x="20" y="13"/>
                    <a:pt x="24" y="10"/>
                  </a:cubicBezTo>
                  <a:cubicBezTo>
                    <a:pt x="22" y="8"/>
                    <a:pt x="21" y="7"/>
                    <a:pt x="20" y="5"/>
                  </a:cubicBezTo>
                  <a:cubicBezTo>
                    <a:pt x="18" y="3"/>
                    <a:pt x="18" y="2"/>
                    <a:pt x="17" y="0"/>
                  </a:cubicBezTo>
                </a:path>
              </a:pathLst>
            </a:custGeom>
            <a:solidFill>
              <a:srgbClr val="F95F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74" name="Freeform 267"/>
            <p:cNvSpPr>
              <a:spLocks/>
            </p:cNvSpPr>
            <p:nvPr/>
          </p:nvSpPr>
          <p:spPr bwMode="auto">
            <a:xfrm>
              <a:off x="3108144" y="6367463"/>
              <a:ext cx="60325" cy="31750"/>
            </a:xfrm>
            <a:custGeom>
              <a:avLst/>
              <a:gdLst>
                <a:gd name="T0" fmla="*/ 23 w 23"/>
                <a:gd name="T1" fmla="*/ 0 h 12"/>
                <a:gd name="T2" fmla="*/ 19 w 23"/>
                <a:gd name="T3" fmla="*/ 0 h 12"/>
                <a:gd name="T4" fmla="*/ 9 w 23"/>
                <a:gd name="T5" fmla="*/ 1 h 12"/>
                <a:gd name="T6" fmla="*/ 5 w 23"/>
                <a:gd name="T7" fmla="*/ 1 h 12"/>
                <a:gd name="T8" fmla="*/ 3 w 23"/>
                <a:gd name="T9" fmla="*/ 1 h 12"/>
                <a:gd name="T10" fmla="*/ 2 w 23"/>
                <a:gd name="T11" fmla="*/ 1 h 12"/>
                <a:gd name="T12" fmla="*/ 1 w 23"/>
                <a:gd name="T13" fmla="*/ 3 h 12"/>
                <a:gd name="T14" fmla="*/ 0 w 23"/>
                <a:gd name="T15" fmla="*/ 7 h 12"/>
                <a:gd name="T16" fmla="*/ 5 w 23"/>
                <a:gd name="T17" fmla="*/ 12 h 12"/>
                <a:gd name="T18" fmla="*/ 7 w 23"/>
                <a:gd name="T19" fmla="*/ 12 h 12"/>
                <a:gd name="T20" fmla="*/ 10 w 23"/>
                <a:gd name="T21" fmla="*/ 12 h 12"/>
                <a:gd name="T22" fmla="*/ 11 w 23"/>
                <a:gd name="T23" fmla="*/ 12 h 12"/>
                <a:gd name="T24" fmla="*/ 23 w 23"/>
                <a:gd name="T25" fmla="*/ 10 h 12"/>
                <a:gd name="T26" fmla="*/ 23 w 23"/>
                <a:gd name="T2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3" h="12">
                  <a:moveTo>
                    <a:pt x="23" y="0"/>
                  </a:moveTo>
                  <a:cubicBezTo>
                    <a:pt x="21" y="0"/>
                    <a:pt x="20" y="0"/>
                    <a:pt x="19" y="0"/>
                  </a:cubicBezTo>
                  <a:cubicBezTo>
                    <a:pt x="15" y="1"/>
                    <a:pt x="12" y="1"/>
                    <a:pt x="9" y="1"/>
                  </a:cubicBezTo>
                  <a:cubicBezTo>
                    <a:pt x="8" y="1"/>
                    <a:pt x="6" y="1"/>
                    <a:pt x="5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1"/>
                    <a:pt x="1" y="2"/>
                    <a:pt x="1" y="3"/>
                  </a:cubicBezTo>
                  <a:cubicBezTo>
                    <a:pt x="0" y="4"/>
                    <a:pt x="0" y="6"/>
                    <a:pt x="0" y="7"/>
                  </a:cubicBezTo>
                  <a:cubicBezTo>
                    <a:pt x="0" y="10"/>
                    <a:pt x="2" y="11"/>
                    <a:pt x="5" y="12"/>
                  </a:cubicBezTo>
                  <a:cubicBezTo>
                    <a:pt x="6" y="12"/>
                    <a:pt x="6" y="12"/>
                    <a:pt x="7" y="12"/>
                  </a:cubicBezTo>
                  <a:cubicBezTo>
                    <a:pt x="8" y="12"/>
                    <a:pt x="9" y="12"/>
                    <a:pt x="10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5" y="12"/>
                    <a:pt x="20" y="11"/>
                    <a:pt x="23" y="10"/>
                  </a:cubicBezTo>
                  <a:cubicBezTo>
                    <a:pt x="23" y="7"/>
                    <a:pt x="23" y="3"/>
                    <a:pt x="23" y="0"/>
                  </a:cubicBezTo>
                </a:path>
              </a:pathLst>
            </a:custGeom>
            <a:solidFill>
              <a:srgbClr val="F95F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75" name="Freeform 268"/>
            <p:cNvSpPr>
              <a:spLocks/>
            </p:cNvSpPr>
            <p:nvPr/>
          </p:nvSpPr>
          <p:spPr bwMode="auto">
            <a:xfrm>
              <a:off x="3116081" y="6234113"/>
              <a:ext cx="71438" cy="34925"/>
            </a:xfrm>
            <a:custGeom>
              <a:avLst/>
              <a:gdLst>
                <a:gd name="T0" fmla="*/ 27 w 27"/>
                <a:gd name="T1" fmla="*/ 0 h 13"/>
                <a:gd name="T2" fmla="*/ 11 w 27"/>
                <a:gd name="T3" fmla="*/ 2 h 13"/>
                <a:gd name="T4" fmla="*/ 9 w 27"/>
                <a:gd name="T5" fmla="*/ 2 h 13"/>
                <a:gd name="T6" fmla="*/ 7 w 27"/>
                <a:gd name="T7" fmla="*/ 2 h 13"/>
                <a:gd name="T8" fmla="*/ 5 w 27"/>
                <a:gd name="T9" fmla="*/ 2 h 13"/>
                <a:gd name="T10" fmla="*/ 1 w 27"/>
                <a:gd name="T11" fmla="*/ 6 h 13"/>
                <a:gd name="T12" fmla="*/ 5 w 27"/>
                <a:gd name="T13" fmla="*/ 12 h 13"/>
                <a:gd name="T14" fmla="*/ 12 w 27"/>
                <a:gd name="T15" fmla="*/ 13 h 13"/>
                <a:gd name="T16" fmla="*/ 13 w 27"/>
                <a:gd name="T17" fmla="*/ 13 h 13"/>
                <a:gd name="T18" fmla="*/ 24 w 27"/>
                <a:gd name="T19" fmla="*/ 11 h 13"/>
                <a:gd name="T20" fmla="*/ 27 w 27"/>
                <a:gd name="T21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7" h="13">
                  <a:moveTo>
                    <a:pt x="27" y="0"/>
                  </a:moveTo>
                  <a:cubicBezTo>
                    <a:pt x="21" y="2"/>
                    <a:pt x="16" y="2"/>
                    <a:pt x="11" y="2"/>
                  </a:cubicBezTo>
                  <a:cubicBezTo>
                    <a:pt x="10" y="2"/>
                    <a:pt x="9" y="2"/>
                    <a:pt x="9" y="2"/>
                  </a:cubicBezTo>
                  <a:cubicBezTo>
                    <a:pt x="8" y="2"/>
                    <a:pt x="8" y="2"/>
                    <a:pt x="7" y="2"/>
                  </a:cubicBezTo>
                  <a:cubicBezTo>
                    <a:pt x="7" y="2"/>
                    <a:pt x="6" y="2"/>
                    <a:pt x="5" y="2"/>
                  </a:cubicBezTo>
                  <a:cubicBezTo>
                    <a:pt x="3" y="2"/>
                    <a:pt x="2" y="3"/>
                    <a:pt x="1" y="6"/>
                  </a:cubicBezTo>
                  <a:cubicBezTo>
                    <a:pt x="0" y="9"/>
                    <a:pt x="1" y="12"/>
                    <a:pt x="5" y="12"/>
                  </a:cubicBezTo>
                  <a:cubicBezTo>
                    <a:pt x="7" y="12"/>
                    <a:pt x="10" y="12"/>
                    <a:pt x="12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7" y="13"/>
                    <a:pt x="21" y="12"/>
                    <a:pt x="24" y="11"/>
                  </a:cubicBezTo>
                  <a:cubicBezTo>
                    <a:pt x="25" y="8"/>
                    <a:pt x="26" y="4"/>
                    <a:pt x="27" y="0"/>
                  </a:cubicBezTo>
                </a:path>
              </a:pathLst>
            </a:custGeom>
            <a:solidFill>
              <a:srgbClr val="F95F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76" name="Freeform 269"/>
            <p:cNvSpPr>
              <a:spLocks/>
            </p:cNvSpPr>
            <p:nvPr/>
          </p:nvSpPr>
          <p:spPr bwMode="auto">
            <a:xfrm>
              <a:off x="3155769" y="6110288"/>
              <a:ext cx="71438" cy="34925"/>
            </a:xfrm>
            <a:custGeom>
              <a:avLst/>
              <a:gdLst>
                <a:gd name="T0" fmla="*/ 27 w 27"/>
                <a:gd name="T1" fmla="*/ 0 h 13"/>
                <a:gd name="T2" fmla="*/ 21 w 27"/>
                <a:gd name="T3" fmla="*/ 0 h 13"/>
                <a:gd name="T4" fmla="*/ 13 w 27"/>
                <a:gd name="T5" fmla="*/ 1 h 13"/>
                <a:gd name="T6" fmla="*/ 11 w 27"/>
                <a:gd name="T7" fmla="*/ 1 h 13"/>
                <a:gd name="T8" fmla="*/ 6 w 27"/>
                <a:gd name="T9" fmla="*/ 1 h 13"/>
                <a:gd name="T10" fmla="*/ 6 w 27"/>
                <a:gd name="T11" fmla="*/ 1 h 13"/>
                <a:gd name="T12" fmla="*/ 3 w 27"/>
                <a:gd name="T13" fmla="*/ 3 h 13"/>
                <a:gd name="T14" fmla="*/ 0 w 27"/>
                <a:gd name="T15" fmla="*/ 10 h 13"/>
                <a:gd name="T16" fmla="*/ 2 w 27"/>
                <a:gd name="T17" fmla="*/ 12 h 13"/>
                <a:gd name="T18" fmla="*/ 4 w 27"/>
                <a:gd name="T19" fmla="*/ 13 h 13"/>
                <a:gd name="T20" fmla="*/ 23 w 27"/>
                <a:gd name="T21" fmla="*/ 10 h 13"/>
                <a:gd name="T22" fmla="*/ 23 w 27"/>
                <a:gd name="T23" fmla="*/ 9 h 13"/>
                <a:gd name="T24" fmla="*/ 27 w 27"/>
                <a:gd name="T2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" h="13">
                  <a:moveTo>
                    <a:pt x="27" y="0"/>
                  </a:moveTo>
                  <a:cubicBezTo>
                    <a:pt x="25" y="0"/>
                    <a:pt x="23" y="0"/>
                    <a:pt x="21" y="0"/>
                  </a:cubicBezTo>
                  <a:cubicBezTo>
                    <a:pt x="18" y="0"/>
                    <a:pt x="16" y="0"/>
                    <a:pt x="13" y="1"/>
                  </a:cubicBezTo>
                  <a:cubicBezTo>
                    <a:pt x="13" y="1"/>
                    <a:pt x="12" y="1"/>
                    <a:pt x="11" y="1"/>
                  </a:cubicBezTo>
                  <a:cubicBezTo>
                    <a:pt x="9" y="1"/>
                    <a:pt x="8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1"/>
                    <a:pt x="3" y="2"/>
                    <a:pt x="3" y="3"/>
                  </a:cubicBezTo>
                  <a:cubicBezTo>
                    <a:pt x="2" y="6"/>
                    <a:pt x="1" y="8"/>
                    <a:pt x="0" y="10"/>
                  </a:cubicBezTo>
                  <a:cubicBezTo>
                    <a:pt x="0" y="11"/>
                    <a:pt x="1" y="12"/>
                    <a:pt x="2" y="12"/>
                  </a:cubicBezTo>
                  <a:cubicBezTo>
                    <a:pt x="2" y="13"/>
                    <a:pt x="3" y="13"/>
                    <a:pt x="4" y="13"/>
                  </a:cubicBezTo>
                  <a:cubicBezTo>
                    <a:pt x="10" y="12"/>
                    <a:pt x="17" y="12"/>
                    <a:pt x="23" y="10"/>
                  </a:cubicBezTo>
                  <a:cubicBezTo>
                    <a:pt x="23" y="10"/>
                    <a:pt x="23" y="10"/>
                    <a:pt x="23" y="9"/>
                  </a:cubicBezTo>
                  <a:cubicBezTo>
                    <a:pt x="24" y="6"/>
                    <a:pt x="26" y="3"/>
                    <a:pt x="27" y="0"/>
                  </a:cubicBezTo>
                </a:path>
              </a:pathLst>
            </a:custGeom>
            <a:solidFill>
              <a:srgbClr val="F95F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77" name="Freeform 270"/>
            <p:cNvSpPr>
              <a:spLocks/>
            </p:cNvSpPr>
            <p:nvPr/>
          </p:nvSpPr>
          <p:spPr bwMode="auto">
            <a:xfrm>
              <a:off x="3203394" y="5991225"/>
              <a:ext cx="68263" cy="42863"/>
            </a:xfrm>
            <a:custGeom>
              <a:avLst/>
              <a:gdLst>
                <a:gd name="T0" fmla="*/ 26 w 26"/>
                <a:gd name="T1" fmla="*/ 0 h 16"/>
                <a:gd name="T2" fmla="*/ 7 w 26"/>
                <a:gd name="T3" fmla="*/ 4 h 16"/>
                <a:gd name="T4" fmla="*/ 4 w 26"/>
                <a:gd name="T5" fmla="*/ 6 h 16"/>
                <a:gd name="T6" fmla="*/ 1 w 26"/>
                <a:gd name="T7" fmla="*/ 12 h 16"/>
                <a:gd name="T8" fmla="*/ 3 w 26"/>
                <a:gd name="T9" fmla="*/ 16 h 16"/>
                <a:gd name="T10" fmla="*/ 3 w 26"/>
                <a:gd name="T11" fmla="*/ 16 h 16"/>
                <a:gd name="T12" fmla="*/ 4 w 26"/>
                <a:gd name="T13" fmla="*/ 16 h 16"/>
                <a:gd name="T14" fmla="*/ 5 w 26"/>
                <a:gd name="T15" fmla="*/ 16 h 16"/>
                <a:gd name="T16" fmla="*/ 21 w 26"/>
                <a:gd name="T17" fmla="*/ 13 h 16"/>
                <a:gd name="T18" fmla="*/ 26 w 26"/>
                <a:gd name="T1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" h="16">
                  <a:moveTo>
                    <a:pt x="26" y="0"/>
                  </a:moveTo>
                  <a:cubicBezTo>
                    <a:pt x="20" y="2"/>
                    <a:pt x="13" y="3"/>
                    <a:pt x="7" y="4"/>
                  </a:cubicBezTo>
                  <a:cubicBezTo>
                    <a:pt x="6" y="4"/>
                    <a:pt x="5" y="5"/>
                    <a:pt x="4" y="6"/>
                  </a:cubicBezTo>
                  <a:cubicBezTo>
                    <a:pt x="3" y="8"/>
                    <a:pt x="2" y="10"/>
                    <a:pt x="1" y="12"/>
                  </a:cubicBezTo>
                  <a:cubicBezTo>
                    <a:pt x="0" y="14"/>
                    <a:pt x="1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4" y="16"/>
                    <a:pt x="4" y="16"/>
                  </a:cubicBezTo>
                  <a:cubicBezTo>
                    <a:pt x="4" y="16"/>
                    <a:pt x="5" y="16"/>
                    <a:pt x="5" y="16"/>
                  </a:cubicBezTo>
                  <a:cubicBezTo>
                    <a:pt x="10" y="15"/>
                    <a:pt x="16" y="14"/>
                    <a:pt x="21" y="13"/>
                  </a:cubicBezTo>
                  <a:cubicBezTo>
                    <a:pt x="23" y="9"/>
                    <a:pt x="24" y="5"/>
                    <a:pt x="26" y="0"/>
                  </a:cubicBezTo>
                </a:path>
              </a:pathLst>
            </a:custGeom>
            <a:solidFill>
              <a:srgbClr val="F95F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78" name="Freeform 271"/>
            <p:cNvSpPr>
              <a:spLocks/>
            </p:cNvSpPr>
            <p:nvPr/>
          </p:nvSpPr>
          <p:spPr bwMode="auto">
            <a:xfrm>
              <a:off x="3244669" y="5886450"/>
              <a:ext cx="63500" cy="44450"/>
            </a:xfrm>
            <a:custGeom>
              <a:avLst/>
              <a:gdLst>
                <a:gd name="T0" fmla="*/ 24 w 24"/>
                <a:gd name="T1" fmla="*/ 0 h 17"/>
                <a:gd name="T2" fmla="*/ 8 w 24"/>
                <a:gd name="T3" fmla="*/ 4 h 17"/>
                <a:gd name="T4" fmla="*/ 6 w 24"/>
                <a:gd name="T5" fmla="*/ 5 h 17"/>
                <a:gd name="T6" fmla="*/ 3 w 24"/>
                <a:gd name="T7" fmla="*/ 7 h 17"/>
                <a:gd name="T8" fmla="*/ 2 w 24"/>
                <a:gd name="T9" fmla="*/ 9 h 17"/>
                <a:gd name="T10" fmla="*/ 1 w 24"/>
                <a:gd name="T11" fmla="*/ 13 h 17"/>
                <a:gd name="T12" fmla="*/ 0 w 24"/>
                <a:gd name="T13" fmla="*/ 15 h 17"/>
                <a:gd name="T14" fmla="*/ 2 w 24"/>
                <a:gd name="T15" fmla="*/ 17 h 17"/>
                <a:gd name="T16" fmla="*/ 2 w 24"/>
                <a:gd name="T17" fmla="*/ 17 h 17"/>
                <a:gd name="T18" fmla="*/ 21 w 24"/>
                <a:gd name="T19" fmla="*/ 12 h 17"/>
                <a:gd name="T20" fmla="*/ 24 w 24"/>
                <a:gd name="T21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17">
                  <a:moveTo>
                    <a:pt x="24" y="0"/>
                  </a:moveTo>
                  <a:cubicBezTo>
                    <a:pt x="19" y="2"/>
                    <a:pt x="14" y="4"/>
                    <a:pt x="8" y="4"/>
                  </a:cubicBezTo>
                  <a:cubicBezTo>
                    <a:pt x="7" y="4"/>
                    <a:pt x="6" y="4"/>
                    <a:pt x="6" y="5"/>
                  </a:cubicBezTo>
                  <a:cubicBezTo>
                    <a:pt x="4" y="5"/>
                    <a:pt x="3" y="6"/>
                    <a:pt x="3" y="7"/>
                  </a:cubicBezTo>
                  <a:cubicBezTo>
                    <a:pt x="2" y="8"/>
                    <a:pt x="2" y="9"/>
                    <a:pt x="2" y="9"/>
                  </a:cubicBezTo>
                  <a:cubicBezTo>
                    <a:pt x="1" y="10"/>
                    <a:pt x="1" y="12"/>
                    <a:pt x="1" y="13"/>
                  </a:cubicBezTo>
                  <a:cubicBezTo>
                    <a:pt x="0" y="13"/>
                    <a:pt x="0" y="14"/>
                    <a:pt x="0" y="15"/>
                  </a:cubicBezTo>
                  <a:cubicBezTo>
                    <a:pt x="0" y="15"/>
                    <a:pt x="1" y="17"/>
                    <a:pt x="2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8" y="16"/>
                    <a:pt x="15" y="14"/>
                    <a:pt x="21" y="12"/>
                  </a:cubicBezTo>
                  <a:cubicBezTo>
                    <a:pt x="22" y="8"/>
                    <a:pt x="23" y="4"/>
                    <a:pt x="24" y="0"/>
                  </a:cubicBezTo>
                </a:path>
              </a:pathLst>
            </a:custGeom>
            <a:solidFill>
              <a:srgbClr val="F95F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79" name="Freeform 272"/>
            <p:cNvSpPr>
              <a:spLocks/>
            </p:cNvSpPr>
            <p:nvPr/>
          </p:nvSpPr>
          <p:spPr bwMode="auto">
            <a:xfrm>
              <a:off x="3271656" y="5565775"/>
              <a:ext cx="28575" cy="47625"/>
            </a:xfrm>
            <a:custGeom>
              <a:avLst/>
              <a:gdLst>
                <a:gd name="T0" fmla="*/ 7 w 11"/>
                <a:gd name="T1" fmla="*/ 0 h 18"/>
                <a:gd name="T2" fmla="*/ 2 w 11"/>
                <a:gd name="T3" fmla="*/ 7 h 18"/>
                <a:gd name="T4" fmla="*/ 1 w 11"/>
                <a:gd name="T5" fmla="*/ 9 h 18"/>
                <a:gd name="T6" fmla="*/ 0 w 11"/>
                <a:gd name="T7" fmla="*/ 12 h 18"/>
                <a:gd name="T8" fmla="*/ 2 w 11"/>
                <a:gd name="T9" fmla="*/ 17 h 18"/>
                <a:gd name="T10" fmla="*/ 4 w 11"/>
                <a:gd name="T11" fmla="*/ 18 h 18"/>
                <a:gd name="T12" fmla="*/ 6 w 11"/>
                <a:gd name="T13" fmla="*/ 18 h 18"/>
                <a:gd name="T14" fmla="*/ 10 w 11"/>
                <a:gd name="T15" fmla="*/ 13 h 18"/>
                <a:gd name="T16" fmla="*/ 11 w 11"/>
                <a:gd name="T17" fmla="*/ 11 h 18"/>
                <a:gd name="T18" fmla="*/ 7 w 11"/>
                <a:gd name="T19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" h="18">
                  <a:moveTo>
                    <a:pt x="7" y="0"/>
                  </a:moveTo>
                  <a:cubicBezTo>
                    <a:pt x="6" y="3"/>
                    <a:pt x="4" y="5"/>
                    <a:pt x="2" y="7"/>
                  </a:cubicBezTo>
                  <a:cubicBezTo>
                    <a:pt x="1" y="7"/>
                    <a:pt x="1" y="8"/>
                    <a:pt x="1" y="9"/>
                  </a:cubicBezTo>
                  <a:cubicBezTo>
                    <a:pt x="0" y="10"/>
                    <a:pt x="0" y="11"/>
                    <a:pt x="0" y="12"/>
                  </a:cubicBezTo>
                  <a:cubicBezTo>
                    <a:pt x="0" y="13"/>
                    <a:pt x="1" y="15"/>
                    <a:pt x="2" y="17"/>
                  </a:cubicBezTo>
                  <a:cubicBezTo>
                    <a:pt x="2" y="18"/>
                    <a:pt x="3" y="18"/>
                    <a:pt x="4" y="18"/>
                  </a:cubicBezTo>
                  <a:cubicBezTo>
                    <a:pt x="5" y="18"/>
                    <a:pt x="5" y="18"/>
                    <a:pt x="6" y="18"/>
                  </a:cubicBezTo>
                  <a:cubicBezTo>
                    <a:pt x="7" y="16"/>
                    <a:pt x="9" y="15"/>
                    <a:pt x="10" y="13"/>
                  </a:cubicBezTo>
                  <a:cubicBezTo>
                    <a:pt x="10" y="13"/>
                    <a:pt x="11" y="12"/>
                    <a:pt x="11" y="11"/>
                  </a:cubicBezTo>
                  <a:cubicBezTo>
                    <a:pt x="10" y="7"/>
                    <a:pt x="9" y="4"/>
                    <a:pt x="7" y="0"/>
                  </a:cubicBezTo>
                </a:path>
              </a:pathLst>
            </a:custGeom>
            <a:solidFill>
              <a:srgbClr val="F95F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80" name="Freeform 273"/>
            <p:cNvSpPr>
              <a:spLocks/>
            </p:cNvSpPr>
            <p:nvPr/>
          </p:nvSpPr>
          <p:spPr bwMode="auto">
            <a:xfrm>
              <a:off x="3279594" y="5776913"/>
              <a:ext cx="47625" cy="42863"/>
            </a:xfrm>
            <a:custGeom>
              <a:avLst/>
              <a:gdLst>
                <a:gd name="T0" fmla="*/ 18 w 18"/>
                <a:gd name="T1" fmla="*/ 0 h 16"/>
                <a:gd name="T2" fmla="*/ 8 w 18"/>
                <a:gd name="T3" fmla="*/ 3 h 16"/>
                <a:gd name="T4" fmla="*/ 5 w 18"/>
                <a:gd name="T5" fmla="*/ 4 h 16"/>
                <a:gd name="T6" fmla="*/ 1 w 18"/>
                <a:gd name="T7" fmla="*/ 8 h 16"/>
                <a:gd name="T8" fmla="*/ 1 w 18"/>
                <a:gd name="T9" fmla="*/ 8 h 16"/>
                <a:gd name="T10" fmla="*/ 1 w 18"/>
                <a:gd name="T11" fmla="*/ 9 h 16"/>
                <a:gd name="T12" fmla="*/ 0 w 18"/>
                <a:gd name="T13" fmla="*/ 13 h 16"/>
                <a:gd name="T14" fmla="*/ 0 w 18"/>
                <a:gd name="T15" fmla="*/ 13 h 16"/>
                <a:gd name="T16" fmla="*/ 0 w 18"/>
                <a:gd name="T17" fmla="*/ 15 h 16"/>
                <a:gd name="T18" fmla="*/ 2 w 18"/>
                <a:gd name="T19" fmla="*/ 16 h 16"/>
                <a:gd name="T20" fmla="*/ 2 w 18"/>
                <a:gd name="T21" fmla="*/ 16 h 16"/>
                <a:gd name="T22" fmla="*/ 8 w 18"/>
                <a:gd name="T23" fmla="*/ 15 h 16"/>
                <a:gd name="T24" fmla="*/ 17 w 18"/>
                <a:gd name="T25" fmla="*/ 11 h 16"/>
                <a:gd name="T26" fmla="*/ 18 w 18"/>
                <a:gd name="T27" fmla="*/ 5 h 16"/>
                <a:gd name="T28" fmla="*/ 18 w 18"/>
                <a:gd name="T2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8" h="16">
                  <a:moveTo>
                    <a:pt x="18" y="0"/>
                  </a:moveTo>
                  <a:cubicBezTo>
                    <a:pt x="15" y="1"/>
                    <a:pt x="11" y="2"/>
                    <a:pt x="8" y="3"/>
                  </a:cubicBezTo>
                  <a:cubicBezTo>
                    <a:pt x="7" y="4"/>
                    <a:pt x="6" y="4"/>
                    <a:pt x="5" y="4"/>
                  </a:cubicBezTo>
                  <a:cubicBezTo>
                    <a:pt x="3" y="5"/>
                    <a:pt x="2" y="6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1" y="8"/>
                    <a:pt x="1" y="9"/>
                  </a:cubicBezTo>
                  <a:cubicBezTo>
                    <a:pt x="1" y="10"/>
                    <a:pt x="0" y="12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4"/>
                    <a:pt x="0" y="14"/>
                    <a:pt x="0" y="15"/>
                  </a:cubicBezTo>
                  <a:cubicBezTo>
                    <a:pt x="0" y="16"/>
                    <a:pt x="1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4" y="16"/>
                    <a:pt x="6" y="15"/>
                    <a:pt x="8" y="15"/>
                  </a:cubicBezTo>
                  <a:cubicBezTo>
                    <a:pt x="11" y="14"/>
                    <a:pt x="14" y="12"/>
                    <a:pt x="17" y="11"/>
                  </a:cubicBezTo>
                  <a:cubicBezTo>
                    <a:pt x="18" y="9"/>
                    <a:pt x="18" y="7"/>
                    <a:pt x="18" y="5"/>
                  </a:cubicBezTo>
                  <a:cubicBezTo>
                    <a:pt x="18" y="3"/>
                    <a:pt x="18" y="1"/>
                    <a:pt x="18" y="0"/>
                  </a:cubicBezTo>
                </a:path>
              </a:pathLst>
            </a:custGeom>
            <a:solidFill>
              <a:srgbClr val="F95F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81" name="Freeform 274"/>
            <p:cNvSpPr>
              <a:spLocks/>
            </p:cNvSpPr>
            <p:nvPr/>
          </p:nvSpPr>
          <p:spPr bwMode="auto">
            <a:xfrm>
              <a:off x="3292294" y="5672138"/>
              <a:ext cx="34925" cy="47625"/>
            </a:xfrm>
            <a:custGeom>
              <a:avLst/>
              <a:gdLst>
                <a:gd name="T0" fmla="*/ 11 w 13"/>
                <a:gd name="T1" fmla="*/ 0 h 18"/>
                <a:gd name="T2" fmla="*/ 4 w 13"/>
                <a:gd name="T3" fmla="*/ 6 h 18"/>
                <a:gd name="T4" fmla="*/ 2 w 13"/>
                <a:gd name="T5" fmla="*/ 7 h 18"/>
                <a:gd name="T6" fmla="*/ 0 w 13"/>
                <a:gd name="T7" fmla="*/ 11 h 18"/>
                <a:gd name="T8" fmla="*/ 0 w 13"/>
                <a:gd name="T9" fmla="*/ 13 h 18"/>
                <a:gd name="T10" fmla="*/ 0 w 13"/>
                <a:gd name="T11" fmla="*/ 13 h 18"/>
                <a:gd name="T12" fmla="*/ 0 w 13"/>
                <a:gd name="T13" fmla="*/ 13 h 18"/>
                <a:gd name="T14" fmla="*/ 0 w 13"/>
                <a:gd name="T15" fmla="*/ 14 h 18"/>
                <a:gd name="T16" fmla="*/ 0 w 13"/>
                <a:gd name="T17" fmla="*/ 14 h 18"/>
                <a:gd name="T18" fmla="*/ 0 w 13"/>
                <a:gd name="T19" fmla="*/ 15 h 18"/>
                <a:gd name="T20" fmla="*/ 2 w 13"/>
                <a:gd name="T21" fmla="*/ 18 h 18"/>
                <a:gd name="T22" fmla="*/ 3 w 13"/>
                <a:gd name="T23" fmla="*/ 18 h 18"/>
                <a:gd name="T24" fmla="*/ 6 w 13"/>
                <a:gd name="T25" fmla="*/ 16 h 18"/>
                <a:gd name="T26" fmla="*/ 13 w 13"/>
                <a:gd name="T27" fmla="*/ 11 h 18"/>
                <a:gd name="T28" fmla="*/ 11 w 13"/>
                <a:gd name="T29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3" h="18">
                  <a:moveTo>
                    <a:pt x="11" y="0"/>
                  </a:moveTo>
                  <a:cubicBezTo>
                    <a:pt x="9" y="2"/>
                    <a:pt x="6" y="4"/>
                    <a:pt x="4" y="6"/>
                  </a:cubicBezTo>
                  <a:cubicBezTo>
                    <a:pt x="3" y="6"/>
                    <a:pt x="3" y="6"/>
                    <a:pt x="2" y="7"/>
                  </a:cubicBezTo>
                  <a:cubicBezTo>
                    <a:pt x="1" y="8"/>
                    <a:pt x="0" y="9"/>
                    <a:pt x="0" y="11"/>
                  </a:cubicBezTo>
                  <a:cubicBezTo>
                    <a:pt x="0" y="12"/>
                    <a:pt x="0" y="12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5"/>
                    <a:pt x="0" y="15"/>
                  </a:cubicBezTo>
                  <a:cubicBezTo>
                    <a:pt x="0" y="16"/>
                    <a:pt x="0" y="17"/>
                    <a:pt x="2" y="18"/>
                  </a:cubicBezTo>
                  <a:cubicBezTo>
                    <a:pt x="2" y="18"/>
                    <a:pt x="2" y="18"/>
                    <a:pt x="3" y="18"/>
                  </a:cubicBezTo>
                  <a:cubicBezTo>
                    <a:pt x="4" y="18"/>
                    <a:pt x="5" y="17"/>
                    <a:pt x="6" y="16"/>
                  </a:cubicBezTo>
                  <a:cubicBezTo>
                    <a:pt x="8" y="15"/>
                    <a:pt x="11" y="13"/>
                    <a:pt x="13" y="11"/>
                  </a:cubicBezTo>
                  <a:cubicBezTo>
                    <a:pt x="12" y="7"/>
                    <a:pt x="12" y="4"/>
                    <a:pt x="11" y="0"/>
                  </a:cubicBezTo>
                </a:path>
              </a:pathLst>
            </a:custGeom>
            <a:solidFill>
              <a:srgbClr val="F95F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82" name="Freeform 275"/>
            <p:cNvSpPr>
              <a:spLocks/>
            </p:cNvSpPr>
            <p:nvPr/>
          </p:nvSpPr>
          <p:spPr bwMode="auto">
            <a:xfrm>
              <a:off x="3227206" y="5489575"/>
              <a:ext cx="28575" cy="44450"/>
            </a:xfrm>
            <a:custGeom>
              <a:avLst/>
              <a:gdLst>
                <a:gd name="T0" fmla="*/ 4 w 11"/>
                <a:gd name="T1" fmla="*/ 0 h 17"/>
                <a:gd name="T2" fmla="*/ 1 w 11"/>
                <a:gd name="T3" fmla="*/ 8 h 17"/>
                <a:gd name="T4" fmla="*/ 1 w 11"/>
                <a:gd name="T5" fmla="*/ 13 h 17"/>
                <a:gd name="T6" fmla="*/ 4 w 11"/>
                <a:gd name="T7" fmla="*/ 16 h 17"/>
                <a:gd name="T8" fmla="*/ 5 w 11"/>
                <a:gd name="T9" fmla="*/ 17 h 17"/>
                <a:gd name="T10" fmla="*/ 7 w 11"/>
                <a:gd name="T11" fmla="*/ 16 h 17"/>
                <a:gd name="T12" fmla="*/ 8 w 11"/>
                <a:gd name="T13" fmla="*/ 15 h 17"/>
                <a:gd name="T14" fmla="*/ 11 w 11"/>
                <a:gd name="T15" fmla="*/ 8 h 17"/>
                <a:gd name="T16" fmla="*/ 4 w 11"/>
                <a:gd name="T1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17">
                  <a:moveTo>
                    <a:pt x="4" y="0"/>
                  </a:moveTo>
                  <a:cubicBezTo>
                    <a:pt x="3" y="3"/>
                    <a:pt x="2" y="5"/>
                    <a:pt x="1" y="8"/>
                  </a:cubicBezTo>
                  <a:cubicBezTo>
                    <a:pt x="0" y="9"/>
                    <a:pt x="0" y="11"/>
                    <a:pt x="1" y="13"/>
                  </a:cubicBezTo>
                  <a:cubicBezTo>
                    <a:pt x="2" y="14"/>
                    <a:pt x="3" y="15"/>
                    <a:pt x="4" y="16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6" y="17"/>
                    <a:pt x="7" y="16"/>
                    <a:pt x="7" y="16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9" y="13"/>
                    <a:pt x="10" y="10"/>
                    <a:pt x="11" y="8"/>
                  </a:cubicBezTo>
                  <a:cubicBezTo>
                    <a:pt x="9" y="5"/>
                    <a:pt x="7" y="3"/>
                    <a:pt x="4" y="0"/>
                  </a:cubicBezTo>
                </a:path>
              </a:pathLst>
            </a:custGeom>
            <a:solidFill>
              <a:srgbClr val="F95F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83" name="Freeform 276"/>
            <p:cNvSpPr>
              <a:spLocks/>
            </p:cNvSpPr>
            <p:nvPr/>
          </p:nvSpPr>
          <p:spPr bwMode="auto">
            <a:xfrm>
              <a:off x="3168469" y="5443538"/>
              <a:ext cx="28575" cy="34925"/>
            </a:xfrm>
            <a:custGeom>
              <a:avLst/>
              <a:gdLst>
                <a:gd name="T0" fmla="*/ 3 w 11"/>
                <a:gd name="T1" fmla="*/ 0 h 13"/>
                <a:gd name="T2" fmla="*/ 1 w 11"/>
                <a:gd name="T3" fmla="*/ 5 h 13"/>
                <a:gd name="T4" fmla="*/ 5 w 11"/>
                <a:gd name="T5" fmla="*/ 13 h 13"/>
                <a:gd name="T6" fmla="*/ 6 w 11"/>
                <a:gd name="T7" fmla="*/ 13 h 13"/>
                <a:gd name="T8" fmla="*/ 9 w 11"/>
                <a:gd name="T9" fmla="*/ 11 h 13"/>
                <a:gd name="T10" fmla="*/ 11 w 11"/>
                <a:gd name="T11" fmla="*/ 5 h 13"/>
                <a:gd name="T12" fmla="*/ 3 w 11"/>
                <a:gd name="T1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13">
                  <a:moveTo>
                    <a:pt x="3" y="0"/>
                  </a:moveTo>
                  <a:cubicBezTo>
                    <a:pt x="2" y="2"/>
                    <a:pt x="2" y="3"/>
                    <a:pt x="1" y="5"/>
                  </a:cubicBezTo>
                  <a:cubicBezTo>
                    <a:pt x="0" y="10"/>
                    <a:pt x="0" y="10"/>
                    <a:pt x="5" y="13"/>
                  </a:cubicBezTo>
                  <a:cubicBezTo>
                    <a:pt x="5" y="13"/>
                    <a:pt x="6" y="13"/>
                    <a:pt x="6" y="13"/>
                  </a:cubicBezTo>
                  <a:cubicBezTo>
                    <a:pt x="8" y="13"/>
                    <a:pt x="9" y="12"/>
                    <a:pt x="9" y="11"/>
                  </a:cubicBezTo>
                  <a:cubicBezTo>
                    <a:pt x="10" y="9"/>
                    <a:pt x="10" y="7"/>
                    <a:pt x="11" y="5"/>
                  </a:cubicBezTo>
                  <a:cubicBezTo>
                    <a:pt x="8" y="3"/>
                    <a:pt x="6" y="2"/>
                    <a:pt x="3" y="0"/>
                  </a:cubicBezTo>
                </a:path>
              </a:pathLst>
            </a:custGeom>
            <a:solidFill>
              <a:srgbClr val="F95F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84" name="Freeform 277"/>
            <p:cNvSpPr>
              <a:spLocks noEditPoints="1"/>
            </p:cNvSpPr>
            <p:nvPr/>
          </p:nvSpPr>
          <p:spPr bwMode="auto">
            <a:xfrm>
              <a:off x="3854269" y="5010150"/>
              <a:ext cx="195263" cy="444500"/>
            </a:xfrm>
            <a:custGeom>
              <a:avLst/>
              <a:gdLst>
                <a:gd name="T0" fmla="*/ 26 w 74"/>
                <a:gd name="T1" fmla="*/ 167 h 168"/>
                <a:gd name="T2" fmla="*/ 28 w 74"/>
                <a:gd name="T3" fmla="*/ 168 h 168"/>
                <a:gd name="T4" fmla="*/ 28 w 74"/>
                <a:gd name="T5" fmla="*/ 168 h 168"/>
                <a:gd name="T6" fmla="*/ 28 w 74"/>
                <a:gd name="T7" fmla="*/ 168 h 168"/>
                <a:gd name="T8" fmla="*/ 26 w 74"/>
                <a:gd name="T9" fmla="*/ 167 h 168"/>
                <a:gd name="T10" fmla="*/ 32 w 74"/>
                <a:gd name="T11" fmla="*/ 166 h 168"/>
                <a:gd name="T12" fmla="*/ 31 w 74"/>
                <a:gd name="T13" fmla="*/ 167 h 168"/>
                <a:gd name="T14" fmla="*/ 31 w 74"/>
                <a:gd name="T15" fmla="*/ 167 h 168"/>
                <a:gd name="T16" fmla="*/ 31 w 74"/>
                <a:gd name="T17" fmla="*/ 167 h 168"/>
                <a:gd name="T18" fmla="*/ 32 w 74"/>
                <a:gd name="T19" fmla="*/ 166 h 168"/>
                <a:gd name="T20" fmla="*/ 6 w 74"/>
                <a:gd name="T21" fmla="*/ 151 h 168"/>
                <a:gd name="T22" fmla="*/ 9 w 74"/>
                <a:gd name="T23" fmla="*/ 153 h 168"/>
                <a:gd name="T24" fmla="*/ 9 w 74"/>
                <a:gd name="T25" fmla="*/ 154 h 168"/>
                <a:gd name="T26" fmla="*/ 9 w 74"/>
                <a:gd name="T27" fmla="*/ 153 h 168"/>
                <a:gd name="T28" fmla="*/ 6 w 74"/>
                <a:gd name="T29" fmla="*/ 151 h 168"/>
                <a:gd name="T30" fmla="*/ 6 w 74"/>
                <a:gd name="T31" fmla="*/ 151 h 168"/>
                <a:gd name="T32" fmla="*/ 74 w 74"/>
                <a:gd name="T33" fmla="*/ 106 h 168"/>
                <a:gd name="T34" fmla="*/ 73 w 74"/>
                <a:gd name="T35" fmla="*/ 108 h 168"/>
                <a:gd name="T36" fmla="*/ 73 w 74"/>
                <a:gd name="T37" fmla="*/ 108 h 168"/>
                <a:gd name="T38" fmla="*/ 73 w 74"/>
                <a:gd name="T39" fmla="*/ 108 h 168"/>
                <a:gd name="T40" fmla="*/ 74 w 74"/>
                <a:gd name="T41" fmla="*/ 106 h 168"/>
                <a:gd name="T42" fmla="*/ 67 w 74"/>
                <a:gd name="T43" fmla="*/ 65 h 168"/>
                <a:gd name="T44" fmla="*/ 68 w 74"/>
                <a:gd name="T45" fmla="*/ 68 h 168"/>
                <a:gd name="T46" fmla="*/ 73 w 74"/>
                <a:gd name="T47" fmla="*/ 87 h 168"/>
                <a:gd name="T48" fmla="*/ 73 w 74"/>
                <a:gd name="T49" fmla="*/ 88 h 168"/>
                <a:gd name="T50" fmla="*/ 67 w 74"/>
                <a:gd name="T51" fmla="*/ 65 h 168"/>
                <a:gd name="T52" fmla="*/ 45 w 74"/>
                <a:gd name="T53" fmla="*/ 31 h 168"/>
                <a:gd name="T54" fmla="*/ 50 w 74"/>
                <a:gd name="T55" fmla="*/ 37 h 168"/>
                <a:gd name="T56" fmla="*/ 52 w 74"/>
                <a:gd name="T57" fmla="*/ 39 h 168"/>
                <a:gd name="T58" fmla="*/ 54 w 74"/>
                <a:gd name="T59" fmla="*/ 42 h 168"/>
                <a:gd name="T60" fmla="*/ 55 w 74"/>
                <a:gd name="T61" fmla="*/ 43 h 168"/>
                <a:gd name="T62" fmla="*/ 56 w 74"/>
                <a:gd name="T63" fmla="*/ 45 h 168"/>
                <a:gd name="T64" fmla="*/ 45 w 74"/>
                <a:gd name="T65" fmla="*/ 31 h 168"/>
                <a:gd name="T66" fmla="*/ 12 w 74"/>
                <a:gd name="T67" fmla="*/ 5 h 168"/>
                <a:gd name="T68" fmla="*/ 34 w 74"/>
                <a:gd name="T69" fmla="*/ 21 h 168"/>
                <a:gd name="T70" fmla="*/ 12 w 74"/>
                <a:gd name="T71" fmla="*/ 5 h 168"/>
                <a:gd name="T72" fmla="*/ 6 w 74"/>
                <a:gd name="T73" fmla="*/ 1 h 168"/>
                <a:gd name="T74" fmla="*/ 8 w 74"/>
                <a:gd name="T75" fmla="*/ 2 h 168"/>
                <a:gd name="T76" fmla="*/ 6 w 74"/>
                <a:gd name="T77" fmla="*/ 1 h 168"/>
                <a:gd name="T78" fmla="*/ 3 w 74"/>
                <a:gd name="T79" fmla="*/ 0 h 168"/>
                <a:gd name="T80" fmla="*/ 0 w 74"/>
                <a:gd name="T81" fmla="*/ 1 h 168"/>
                <a:gd name="T82" fmla="*/ 3 w 74"/>
                <a:gd name="T83" fmla="*/ 0 h 168"/>
                <a:gd name="T84" fmla="*/ 4 w 74"/>
                <a:gd name="T85" fmla="*/ 0 h 168"/>
                <a:gd name="T86" fmla="*/ 3 w 74"/>
                <a:gd name="T87" fmla="*/ 0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74" h="168">
                  <a:moveTo>
                    <a:pt x="26" y="167"/>
                  </a:moveTo>
                  <a:cubicBezTo>
                    <a:pt x="26" y="167"/>
                    <a:pt x="27" y="168"/>
                    <a:pt x="28" y="168"/>
                  </a:cubicBezTo>
                  <a:cubicBezTo>
                    <a:pt x="28" y="168"/>
                    <a:pt x="28" y="168"/>
                    <a:pt x="28" y="168"/>
                  </a:cubicBezTo>
                  <a:cubicBezTo>
                    <a:pt x="28" y="168"/>
                    <a:pt x="28" y="168"/>
                    <a:pt x="28" y="168"/>
                  </a:cubicBezTo>
                  <a:cubicBezTo>
                    <a:pt x="27" y="168"/>
                    <a:pt x="26" y="167"/>
                    <a:pt x="26" y="167"/>
                  </a:cubicBezTo>
                  <a:moveTo>
                    <a:pt x="32" y="166"/>
                  </a:moveTo>
                  <a:cubicBezTo>
                    <a:pt x="32" y="166"/>
                    <a:pt x="32" y="167"/>
                    <a:pt x="31" y="167"/>
                  </a:cubicBezTo>
                  <a:cubicBezTo>
                    <a:pt x="31" y="167"/>
                    <a:pt x="31" y="167"/>
                    <a:pt x="31" y="167"/>
                  </a:cubicBezTo>
                  <a:cubicBezTo>
                    <a:pt x="31" y="167"/>
                    <a:pt x="31" y="167"/>
                    <a:pt x="31" y="167"/>
                  </a:cubicBezTo>
                  <a:cubicBezTo>
                    <a:pt x="32" y="166"/>
                    <a:pt x="32" y="166"/>
                    <a:pt x="32" y="166"/>
                  </a:cubicBezTo>
                  <a:moveTo>
                    <a:pt x="6" y="151"/>
                  </a:moveTo>
                  <a:cubicBezTo>
                    <a:pt x="7" y="152"/>
                    <a:pt x="8" y="153"/>
                    <a:pt x="9" y="153"/>
                  </a:cubicBezTo>
                  <a:cubicBezTo>
                    <a:pt x="9" y="154"/>
                    <a:pt x="9" y="154"/>
                    <a:pt x="9" y="154"/>
                  </a:cubicBezTo>
                  <a:cubicBezTo>
                    <a:pt x="9" y="154"/>
                    <a:pt x="9" y="154"/>
                    <a:pt x="9" y="153"/>
                  </a:cubicBezTo>
                  <a:cubicBezTo>
                    <a:pt x="8" y="153"/>
                    <a:pt x="7" y="152"/>
                    <a:pt x="6" y="151"/>
                  </a:cubicBezTo>
                  <a:cubicBezTo>
                    <a:pt x="6" y="151"/>
                    <a:pt x="6" y="151"/>
                    <a:pt x="6" y="151"/>
                  </a:cubicBezTo>
                  <a:moveTo>
                    <a:pt x="74" y="106"/>
                  </a:moveTo>
                  <a:cubicBezTo>
                    <a:pt x="74" y="107"/>
                    <a:pt x="73" y="107"/>
                    <a:pt x="73" y="108"/>
                  </a:cubicBezTo>
                  <a:cubicBezTo>
                    <a:pt x="73" y="108"/>
                    <a:pt x="73" y="108"/>
                    <a:pt x="73" y="108"/>
                  </a:cubicBezTo>
                  <a:cubicBezTo>
                    <a:pt x="73" y="108"/>
                    <a:pt x="73" y="108"/>
                    <a:pt x="73" y="108"/>
                  </a:cubicBezTo>
                  <a:cubicBezTo>
                    <a:pt x="73" y="108"/>
                    <a:pt x="74" y="107"/>
                    <a:pt x="74" y="106"/>
                  </a:cubicBezTo>
                  <a:moveTo>
                    <a:pt x="67" y="65"/>
                  </a:moveTo>
                  <a:cubicBezTo>
                    <a:pt x="67" y="66"/>
                    <a:pt x="67" y="67"/>
                    <a:pt x="68" y="68"/>
                  </a:cubicBezTo>
                  <a:cubicBezTo>
                    <a:pt x="70" y="74"/>
                    <a:pt x="72" y="80"/>
                    <a:pt x="73" y="87"/>
                  </a:cubicBezTo>
                  <a:cubicBezTo>
                    <a:pt x="73" y="87"/>
                    <a:pt x="73" y="88"/>
                    <a:pt x="73" y="88"/>
                  </a:cubicBezTo>
                  <a:cubicBezTo>
                    <a:pt x="72" y="80"/>
                    <a:pt x="70" y="73"/>
                    <a:pt x="67" y="65"/>
                  </a:cubicBezTo>
                  <a:moveTo>
                    <a:pt x="45" y="31"/>
                  </a:moveTo>
                  <a:cubicBezTo>
                    <a:pt x="46" y="33"/>
                    <a:pt x="48" y="35"/>
                    <a:pt x="50" y="37"/>
                  </a:cubicBezTo>
                  <a:cubicBezTo>
                    <a:pt x="50" y="38"/>
                    <a:pt x="51" y="39"/>
                    <a:pt x="52" y="39"/>
                  </a:cubicBezTo>
                  <a:cubicBezTo>
                    <a:pt x="52" y="40"/>
                    <a:pt x="53" y="41"/>
                    <a:pt x="54" y="42"/>
                  </a:cubicBezTo>
                  <a:cubicBezTo>
                    <a:pt x="54" y="43"/>
                    <a:pt x="54" y="43"/>
                    <a:pt x="55" y="43"/>
                  </a:cubicBezTo>
                  <a:cubicBezTo>
                    <a:pt x="55" y="44"/>
                    <a:pt x="55" y="44"/>
                    <a:pt x="56" y="45"/>
                  </a:cubicBezTo>
                  <a:cubicBezTo>
                    <a:pt x="52" y="40"/>
                    <a:pt x="49" y="35"/>
                    <a:pt x="45" y="31"/>
                  </a:cubicBezTo>
                  <a:moveTo>
                    <a:pt x="12" y="5"/>
                  </a:moveTo>
                  <a:cubicBezTo>
                    <a:pt x="20" y="10"/>
                    <a:pt x="27" y="15"/>
                    <a:pt x="34" y="21"/>
                  </a:cubicBezTo>
                  <a:cubicBezTo>
                    <a:pt x="27" y="15"/>
                    <a:pt x="20" y="10"/>
                    <a:pt x="12" y="5"/>
                  </a:cubicBezTo>
                  <a:moveTo>
                    <a:pt x="6" y="1"/>
                  </a:moveTo>
                  <a:cubicBezTo>
                    <a:pt x="7" y="2"/>
                    <a:pt x="7" y="2"/>
                    <a:pt x="8" y="2"/>
                  </a:cubicBezTo>
                  <a:cubicBezTo>
                    <a:pt x="7" y="2"/>
                    <a:pt x="7" y="2"/>
                    <a:pt x="6" y="1"/>
                  </a:cubicBezTo>
                  <a:moveTo>
                    <a:pt x="3" y="0"/>
                  </a:moveTo>
                  <a:cubicBezTo>
                    <a:pt x="2" y="0"/>
                    <a:pt x="1" y="0"/>
                    <a:pt x="0" y="1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rgbClr val="FFD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85" name="Freeform 278"/>
            <p:cNvSpPr>
              <a:spLocks noEditPoints="1"/>
            </p:cNvSpPr>
            <p:nvPr/>
          </p:nvSpPr>
          <p:spPr bwMode="auto">
            <a:xfrm>
              <a:off x="3835219" y="5010150"/>
              <a:ext cx="211138" cy="400050"/>
            </a:xfrm>
            <a:custGeom>
              <a:avLst/>
              <a:gdLst>
                <a:gd name="T0" fmla="*/ 13 w 80"/>
                <a:gd name="T1" fmla="*/ 151 h 151"/>
                <a:gd name="T2" fmla="*/ 13 w 80"/>
                <a:gd name="T3" fmla="*/ 151 h 151"/>
                <a:gd name="T4" fmla="*/ 13 w 80"/>
                <a:gd name="T5" fmla="*/ 151 h 151"/>
                <a:gd name="T6" fmla="*/ 13 w 80"/>
                <a:gd name="T7" fmla="*/ 151 h 151"/>
                <a:gd name="T8" fmla="*/ 80 w 80"/>
                <a:gd name="T9" fmla="*/ 108 h 151"/>
                <a:gd name="T10" fmla="*/ 80 w 80"/>
                <a:gd name="T11" fmla="*/ 110 h 151"/>
                <a:gd name="T12" fmla="*/ 80 w 80"/>
                <a:gd name="T13" fmla="*/ 112 h 151"/>
                <a:gd name="T14" fmla="*/ 80 w 80"/>
                <a:gd name="T15" fmla="*/ 110 h 151"/>
                <a:gd name="T16" fmla="*/ 80 w 80"/>
                <a:gd name="T17" fmla="*/ 108 h 151"/>
                <a:gd name="T18" fmla="*/ 80 w 80"/>
                <a:gd name="T19" fmla="*/ 108 h 151"/>
                <a:gd name="T20" fmla="*/ 80 w 80"/>
                <a:gd name="T21" fmla="*/ 108 h 151"/>
                <a:gd name="T22" fmla="*/ 62 w 80"/>
                <a:gd name="T23" fmla="*/ 43 h 151"/>
                <a:gd name="T24" fmla="*/ 75 w 80"/>
                <a:gd name="T25" fmla="*/ 68 h 151"/>
                <a:gd name="T26" fmla="*/ 74 w 80"/>
                <a:gd name="T27" fmla="*/ 65 h 151"/>
                <a:gd name="T28" fmla="*/ 69 w 80"/>
                <a:gd name="T29" fmla="*/ 56 h 151"/>
                <a:gd name="T30" fmla="*/ 63 w 80"/>
                <a:gd name="T31" fmla="*/ 45 h 151"/>
                <a:gd name="T32" fmla="*/ 62 w 80"/>
                <a:gd name="T33" fmla="*/ 43 h 151"/>
                <a:gd name="T34" fmla="*/ 10 w 80"/>
                <a:gd name="T35" fmla="*/ 0 h 151"/>
                <a:gd name="T36" fmla="*/ 7 w 80"/>
                <a:gd name="T37" fmla="*/ 1 h 151"/>
                <a:gd name="T38" fmla="*/ 7 w 80"/>
                <a:gd name="T39" fmla="*/ 1 h 151"/>
                <a:gd name="T40" fmla="*/ 1 w 80"/>
                <a:gd name="T41" fmla="*/ 7 h 151"/>
                <a:gd name="T42" fmla="*/ 0 w 80"/>
                <a:gd name="T43" fmla="*/ 10 h 151"/>
                <a:gd name="T44" fmla="*/ 5 w 80"/>
                <a:gd name="T45" fmla="*/ 19 h 151"/>
                <a:gd name="T46" fmla="*/ 21 w 80"/>
                <a:gd name="T47" fmla="*/ 36 h 151"/>
                <a:gd name="T48" fmla="*/ 34 w 80"/>
                <a:gd name="T49" fmla="*/ 47 h 151"/>
                <a:gd name="T50" fmla="*/ 35 w 80"/>
                <a:gd name="T51" fmla="*/ 49 h 151"/>
                <a:gd name="T52" fmla="*/ 36 w 80"/>
                <a:gd name="T53" fmla="*/ 50 h 151"/>
                <a:gd name="T54" fmla="*/ 44 w 80"/>
                <a:gd name="T55" fmla="*/ 39 h 151"/>
                <a:gd name="T56" fmla="*/ 50 w 80"/>
                <a:gd name="T57" fmla="*/ 34 h 151"/>
                <a:gd name="T58" fmla="*/ 52 w 80"/>
                <a:gd name="T59" fmla="*/ 34 h 151"/>
                <a:gd name="T60" fmla="*/ 55 w 80"/>
                <a:gd name="T61" fmla="*/ 35 h 151"/>
                <a:gd name="T62" fmla="*/ 59 w 80"/>
                <a:gd name="T63" fmla="*/ 39 h 151"/>
                <a:gd name="T64" fmla="*/ 57 w 80"/>
                <a:gd name="T65" fmla="*/ 37 h 151"/>
                <a:gd name="T66" fmla="*/ 52 w 80"/>
                <a:gd name="T67" fmla="*/ 31 h 151"/>
                <a:gd name="T68" fmla="*/ 46 w 80"/>
                <a:gd name="T69" fmla="*/ 26 h 151"/>
                <a:gd name="T70" fmla="*/ 41 w 80"/>
                <a:gd name="T71" fmla="*/ 21 h 151"/>
                <a:gd name="T72" fmla="*/ 19 w 80"/>
                <a:gd name="T73" fmla="*/ 5 h 151"/>
                <a:gd name="T74" fmla="*/ 16 w 80"/>
                <a:gd name="T75" fmla="*/ 3 h 151"/>
                <a:gd name="T76" fmla="*/ 15 w 80"/>
                <a:gd name="T77" fmla="*/ 2 h 151"/>
                <a:gd name="T78" fmla="*/ 13 w 80"/>
                <a:gd name="T79" fmla="*/ 1 h 151"/>
                <a:gd name="T80" fmla="*/ 12 w 80"/>
                <a:gd name="T81" fmla="*/ 1 h 151"/>
                <a:gd name="T82" fmla="*/ 11 w 80"/>
                <a:gd name="T83" fmla="*/ 0 h 151"/>
                <a:gd name="T84" fmla="*/ 10 w 80"/>
                <a:gd name="T85" fmla="*/ 0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80" h="151">
                  <a:moveTo>
                    <a:pt x="13" y="151"/>
                  </a:moveTo>
                  <a:cubicBezTo>
                    <a:pt x="13" y="151"/>
                    <a:pt x="13" y="151"/>
                    <a:pt x="13" y="151"/>
                  </a:cubicBezTo>
                  <a:cubicBezTo>
                    <a:pt x="13" y="151"/>
                    <a:pt x="13" y="151"/>
                    <a:pt x="13" y="151"/>
                  </a:cubicBezTo>
                  <a:cubicBezTo>
                    <a:pt x="13" y="151"/>
                    <a:pt x="13" y="151"/>
                    <a:pt x="13" y="151"/>
                  </a:cubicBezTo>
                  <a:moveTo>
                    <a:pt x="80" y="108"/>
                  </a:moveTo>
                  <a:cubicBezTo>
                    <a:pt x="80" y="108"/>
                    <a:pt x="80" y="109"/>
                    <a:pt x="80" y="110"/>
                  </a:cubicBezTo>
                  <a:cubicBezTo>
                    <a:pt x="80" y="111"/>
                    <a:pt x="80" y="111"/>
                    <a:pt x="80" y="112"/>
                  </a:cubicBezTo>
                  <a:cubicBezTo>
                    <a:pt x="80" y="111"/>
                    <a:pt x="80" y="111"/>
                    <a:pt x="80" y="110"/>
                  </a:cubicBezTo>
                  <a:cubicBezTo>
                    <a:pt x="80" y="109"/>
                    <a:pt x="80" y="109"/>
                    <a:pt x="80" y="108"/>
                  </a:cubicBezTo>
                  <a:cubicBezTo>
                    <a:pt x="80" y="108"/>
                    <a:pt x="80" y="108"/>
                    <a:pt x="80" y="108"/>
                  </a:cubicBezTo>
                  <a:cubicBezTo>
                    <a:pt x="80" y="108"/>
                    <a:pt x="80" y="108"/>
                    <a:pt x="80" y="108"/>
                  </a:cubicBezTo>
                  <a:moveTo>
                    <a:pt x="62" y="43"/>
                  </a:moveTo>
                  <a:cubicBezTo>
                    <a:pt x="67" y="51"/>
                    <a:pt x="71" y="59"/>
                    <a:pt x="75" y="68"/>
                  </a:cubicBezTo>
                  <a:cubicBezTo>
                    <a:pt x="74" y="67"/>
                    <a:pt x="74" y="66"/>
                    <a:pt x="74" y="65"/>
                  </a:cubicBezTo>
                  <a:cubicBezTo>
                    <a:pt x="72" y="62"/>
                    <a:pt x="71" y="59"/>
                    <a:pt x="69" y="56"/>
                  </a:cubicBezTo>
                  <a:cubicBezTo>
                    <a:pt x="67" y="52"/>
                    <a:pt x="65" y="48"/>
                    <a:pt x="63" y="45"/>
                  </a:cubicBezTo>
                  <a:cubicBezTo>
                    <a:pt x="62" y="44"/>
                    <a:pt x="62" y="44"/>
                    <a:pt x="62" y="43"/>
                  </a:cubicBezTo>
                  <a:moveTo>
                    <a:pt x="10" y="0"/>
                  </a:moveTo>
                  <a:cubicBezTo>
                    <a:pt x="9" y="0"/>
                    <a:pt x="8" y="0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5" y="3"/>
                    <a:pt x="3" y="5"/>
                    <a:pt x="1" y="7"/>
                  </a:cubicBezTo>
                  <a:cubicBezTo>
                    <a:pt x="0" y="8"/>
                    <a:pt x="0" y="9"/>
                    <a:pt x="0" y="10"/>
                  </a:cubicBezTo>
                  <a:cubicBezTo>
                    <a:pt x="2" y="13"/>
                    <a:pt x="3" y="17"/>
                    <a:pt x="5" y="19"/>
                  </a:cubicBezTo>
                  <a:cubicBezTo>
                    <a:pt x="10" y="26"/>
                    <a:pt x="15" y="31"/>
                    <a:pt x="21" y="36"/>
                  </a:cubicBezTo>
                  <a:cubicBezTo>
                    <a:pt x="25" y="40"/>
                    <a:pt x="29" y="43"/>
                    <a:pt x="34" y="47"/>
                  </a:cubicBezTo>
                  <a:cubicBezTo>
                    <a:pt x="34" y="47"/>
                    <a:pt x="35" y="48"/>
                    <a:pt x="35" y="49"/>
                  </a:cubicBezTo>
                  <a:cubicBezTo>
                    <a:pt x="36" y="49"/>
                    <a:pt x="36" y="50"/>
                    <a:pt x="36" y="50"/>
                  </a:cubicBezTo>
                  <a:cubicBezTo>
                    <a:pt x="38" y="46"/>
                    <a:pt x="41" y="42"/>
                    <a:pt x="44" y="39"/>
                  </a:cubicBezTo>
                  <a:cubicBezTo>
                    <a:pt x="46" y="37"/>
                    <a:pt x="47" y="36"/>
                    <a:pt x="50" y="34"/>
                  </a:cubicBezTo>
                  <a:cubicBezTo>
                    <a:pt x="50" y="34"/>
                    <a:pt x="51" y="34"/>
                    <a:pt x="52" y="34"/>
                  </a:cubicBezTo>
                  <a:cubicBezTo>
                    <a:pt x="53" y="34"/>
                    <a:pt x="54" y="34"/>
                    <a:pt x="55" y="35"/>
                  </a:cubicBezTo>
                  <a:cubicBezTo>
                    <a:pt x="56" y="37"/>
                    <a:pt x="57" y="38"/>
                    <a:pt x="59" y="39"/>
                  </a:cubicBezTo>
                  <a:cubicBezTo>
                    <a:pt x="58" y="39"/>
                    <a:pt x="57" y="38"/>
                    <a:pt x="57" y="37"/>
                  </a:cubicBezTo>
                  <a:cubicBezTo>
                    <a:pt x="55" y="35"/>
                    <a:pt x="53" y="33"/>
                    <a:pt x="52" y="31"/>
                  </a:cubicBezTo>
                  <a:cubicBezTo>
                    <a:pt x="50" y="29"/>
                    <a:pt x="48" y="27"/>
                    <a:pt x="46" y="26"/>
                  </a:cubicBezTo>
                  <a:cubicBezTo>
                    <a:pt x="45" y="24"/>
                    <a:pt x="43" y="22"/>
                    <a:pt x="41" y="21"/>
                  </a:cubicBezTo>
                  <a:cubicBezTo>
                    <a:pt x="34" y="15"/>
                    <a:pt x="27" y="10"/>
                    <a:pt x="19" y="5"/>
                  </a:cubicBezTo>
                  <a:cubicBezTo>
                    <a:pt x="18" y="4"/>
                    <a:pt x="17" y="3"/>
                    <a:pt x="16" y="3"/>
                  </a:cubicBezTo>
                  <a:cubicBezTo>
                    <a:pt x="15" y="3"/>
                    <a:pt x="15" y="2"/>
                    <a:pt x="15" y="2"/>
                  </a:cubicBezTo>
                  <a:cubicBezTo>
                    <a:pt x="14" y="2"/>
                    <a:pt x="14" y="2"/>
                    <a:pt x="13" y="1"/>
                  </a:cubicBezTo>
                  <a:cubicBezTo>
                    <a:pt x="13" y="1"/>
                    <a:pt x="12" y="1"/>
                    <a:pt x="12" y="1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0"/>
                    <a:pt x="10" y="0"/>
                    <a:pt x="10" y="0"/>
                  </a:cubicBezTo>
                </a:path>
              </a:pathLst>
            </a:custGeom>
            <a:solidFill>
              <a:srgbClr val="FF8F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86" name="Freeform 279"/>
            <p:cNvSpPr>
              <a:spLocks/>
            </p:cNvSpPr>
            <p:nvPr/>
          </p:nvSpPr>
          <p:spPr bwMode="auto">
            <a:xfrm>
              <a:off x="3863794" y="5100638"/>
              <a:ext cx="185738" cy="354013"/>
            </a:xfrm>
            <a:custGeom>
              <a:avLst/>
              <a:gdLst>
                <a:gd name="T0" fmla="*/ 41 w 70"/>
                <a:gd name="T1" fmla="*/ 0 h 134"/>
                <a:gd name="T2" fmla="*/ 39 w 70"/>
                <a:gd name="T3" fmla="*/ 0 h 134"/>
                <a:gd name="T4" fmla="*/ 33 w 70"/>
                <a:gd name="T5" fmla="*/ 5 h 134"/>
                <a:gd name="T6" fmla="*/ 25 w 70"/>
                <a:gd name="T7" fmla="*/ 16 h 134"/>
                <a:gd name="T8" fmla="*/ 38 w 70"/>
                <a:gd name="T9" fmla="*/ 38 h 134"/>
                <a:gd name="T10" fmla="*/ 41 w 70"/>
                <a:gd name="T11" fmla="*/ 64 h 134"/>
                <a:gd name="T12" fmla="*/ 26 w 70"/>
                <a:gd name="T13" fmla="*/ 98 h 134"/>
                <a:gd name="T14" fmla="*/ 9 w 70"/>
                <a:gd name="T15" fmla="*/ 111 h 134"/>
                <a:gd name="T16" fmla="*/ 6 w 70"/>
                <a:gd name="T17" fmla="*/ 112 h 134"/>
                <a:gd name="T18" fmla="*/ 2 w 70"/>
                <a:gd name="T19" fmla="*/ 117 h 134"/>
                <a:gd name="T20" fmla="*/ 2 w 70"/>
                <a:gd name="T21" fmla="*/ 117 h 134"/>
                <a:gd name="T22" fmla="*/ 5 w 70"/>
                <a:gd name="T23" fmla="*/ 119 h 134"/>
                <a:gd name="T24" fmla="*/ 5 w 70"/>
                <a:gd name="T25" fmla="*/ 120 h 134"/>
                <a:gd name="T26" fmla="*/ 12 w 70"/>
                <a:gd name="T27" fmla="*/ 126 h 134"/>
                <a:gd name="T28" fmla="*/ 21 w 70"/>
                <a:gd name="T29" fmla="*/ 132 h 134"/>
                <a:gd name="T30" fmla="*/ 22 w 70"/>
                <a:gd name="T31" fmla="*/ 133 h 134"/>
                <a:gd name="T32" fmla="*/ 24 w 70"/>
                <a:gd name="T33" fmla="*/ 134 h 134"/>
                <a:gd name="T34" fmla="*/ 24 w 70"/>
                <a:gd name="T35" fmla="*/ 134 h 134"/>
                <a:gd name="T36" fmla="*/ 27 w 70"/>
                <a:gd name="T37" fmla="*/ 133 h 134"/>
                <a:gd name="T38" fmla="*/ 27 w 70"/>
                <a:gd name="T39" fmla="*/ 133 h 134"/>
                <a:gd name="T40" fmla="*/ 28 w 70"/>
                <a:gd name="T41" fmla="*/ 132 h 134"/>
                <a:gd name="T42" fmla="*/ 42 w 70"/>
                <a:gd name="T43" fmla="*/ 123 h 134"/>
                <a:gd name="T44" fmla="*/ 58 w 70"/>
                <a:gd name="T45" fmla="*/ 105 h 134"/>
                <a:gd name="T46" fmla="*/ 69 w 70"/>
                <a:gd name="T47" fmla="*/ 78 h 134"/>
                <a:gd name="T48" fmla="*/ 69 w 70"/>
                <a:gd name="T49" fmla="*/ 76 h 134"/>
                <a:gd name="T50" fmla="*/ 69 w 70"/>
                <a:gd name="T51" fmla="*/ 74 h 134"/>
                <a:gd name="T52" fmla="*/ 70 w 70"/>
                <a:gd name="T53" fmla="*/ 72 h 134"/>
                <a:gd name="T54" fmla="*/ 70 w 70"/>
                <a:gd name="T55" fmla="*/ 65 h 134"/>
                <a:gd name="T56" fmla="*/ 69 w 70"/>
                <a:gd name="T57" fmla="*/ 54 h 134"/>
                <a:gd name="T58" fmla="*/ 69 w 70"/>
                <a:gd name="T59" fmla="*/ 53 h 134"/>
                <a:gd name="T60" fmla="*/ 64 w 70"/>
                <a:gd name="T61" fmla="*/ 34 h 134"/>
                <a:gd name="T62" fmla="*/ 51 w 70"/>
                <a:gd name="T63" fmla="*/ 9 h 134"/>
                <a:gd name="T64" fmla="*/ 50 w 70"/>
                <a:gd name="T65" fmla="*/ 8 h 134"/>
                <a:gd name="T66" fmla="*/ 48 w 70"/>
                <a:gd name="T67" fmla="*/ 5 h 134"/>
                <a:gd name="T68" fmla="*/ 44 w 70"/>
                <a:gd name="T69" fmla="*/ 1 h 134"/>
                <a:gd name="T70" fmla="*/ 41 w 70"/>
                <a:gd name="T71" fmla="*/ 0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70" h="134">
                  <a:moveTo>
                    <a:pt x="41" y="0"/>
                  </a:moveTo>
                  <a:cubicBezTo>
                    <a:pt x="40" y="0"/>
                    <a:pt x="39" y="0"/>
                    <a:pt x="39" y="0"/>
                  </a:cubicBezTo>
                  <a:cubicBezTo>
                    <a:pt x="36" y="2"/>
                    <a:pt x="35" y="3"/>
                    <a:pt x="33" y="5"/>
                  </a:cubicBezTo>
                  <a:cubicBezTo>
                    <a:pt x="30" y="8"/>
                    <a:pt x="27" y="12"/>
                    <a:pt x="25" y="16"/>
                  </a:cubicBezTo>
                  <a:cubicBezTo>
                    <a:pt x="31" y="23"/>
                    <a:pt x="35" y="30"/>
                    <a:pt x="38" y="38"/>
                  </a:cubicBezTo>
                  <a:cubicBezTo>
                    <a:pt x="41" y="46"/>
                    <a:pt x="43" y="55"/>
                    <a:pt x="41" y="64"/>
                  </a:cubicBezTo>
                  <a:cubicBezTo>
                    <a:pt x="39" y="77"/>
                    <a:pt x="34" y="88"/>
                    <a:pt x="26" y="98"/>
                  </a:cubicBezTo>
                  <a:cubicBezTo>
                    <a:pt x="21" y="104"/>
                    <a:pt x="16" y="108"/>
                    <a:pt x="9" y="111"/>
                  </a:cubicBezTo>
                  <a:cubicBezTo>
                    <a:pt x="8" y="111"/>
                    <a:pt x="7" y="111"/>
                    <a:pt x="6" y="112"/>
                  </a:cubicBezTo>
                  <a:cubicBezTo>
                    <a:pt x="2" y="113"/>
                    <a:pt x="0" y="115"/>
                    <a:pt x="2" y="117"/>
                  </a:cubicBezTo>
                  <a:cubicBezTo>
                    <a:pt x="2" y="117"/>
                    <a:pt x="2" y="117"/>
                    <a:pt x="2" y="117"/>
                  </a:cubicBezTo>
                  <a:cubicBezTo>
                    <a:pt x="3" y="118"/>
                    <a:pt x="4" y="119"/>
                    <a:pt x="5" y="119"/>
                  </a:cubicBezTo>
                  <a:cubicBezTo>
                    <a:pt x="5" y="120"/>
                    <a:pt x="5" y="120"/>
                    <a:pt x="5" y="120"/>
                  </a:cubicBezTo>
                  <a:cubicBezTo>
                    <a:pt x="8" y="122"/>
                    <a:pt x="10" y="124"/>
                    <a:pt x="12" y="126"/>
                  </a:cubicBezTo>
                  <a:cubicBezTo>
                    <a:pt x="15" y="128"/>
                    <a:pt x="18" y="130"/>
                    <a:pt x="21" y="132"/>
                  </a:cubicBezTo>
                  <a:cubicBezTo>
                    <a:pt x="21" y="133"/>
                    <a:pt x="21" y="133"/>
                    <a:pt x="22" y="133"/>
                  </a:cubicBezTo>
                  <a:cubicBezTo>
                    <a:pt x="22" y="133"/>
                    <a:pt x="23" y="134"/>
                    <a:pt x="24" y="134"/>
                  </a:cubicBezTo>
                  <a:cubicBezTo>
                    <a:pt x="24" y="134"/>
                    <a:pt x="24" y="134"/>
                    <a:pt x="24" y="134"/>
                  </a:cubicBezTo>
                  <a:cubicBezTo>
                    <a:pt x="25" y="133"/>
                    <a:pt x="26" y="133"/>
                    <a:pt x="27" y="133"/>
                  </a:cubicBezTo>
                  <a:cubicBezTo>
                    <a:pt x="27" y="133"/>
                    <a:pt x="27" y="133"/>
                    <a:pt x="27" y="133"/>
                  </a:cubicBezTo>
                  <a:cubicBezTo>
                    <a:pt x="28" y="133"/>
                    <a:pt x="28" y="132"/>
                    <a:pt x="28" y="132"/>
                  </a:cubicBezTo>
                  <a:cubicBezTo>
                    <a:pt x="33" y="130"/>
                    <a:pt x="38" y="127"/>
                    <a:pt x="42" y="123"/>
                  </a:cubicBezTo>
                  <a:cubicBezTo>
                    <a:pt x="48" y="118"/>
                    <a:pt x="53" y="112"/>
                    <a:pt x="58" y="105"/>
                  </a:cubicBezTo>
                  <a:cubicBezTo>
                    <a:pt x="64" y="97"/>
                    <a:pt x="67" y="88"/>
                    <a:pt x="69" y="78"/>
                  </a:cubicBezTo>
                  <a:cubicBezTo>
                    <a:pt x="69" y="77"/>
                    <a:pt x="69" y="77"/>
                    <a:pt x="69" y="76"/>
                  </a:cubicBezTo>
                  <a:cubicBezTo>
                    <a:pt x="69" y="75"/>
                    <a:pt x="69" y="74"/>
                    <a:pt x="69" y="74"/>
                  </a:cubicBezTo>
                  <a:cubicBezTo>
                    <a:pt x="69" y="73"/>
                    <a:pt x="70" y="73"/>
                    <a:pt x="70" y="72"/>
                  </a:cubicBezTo>
                  <a:cubicBezTo>
                    <a:pt x="70" y="70"/>
                    <a:pt x="70" y="67"/>
                    <a:pt x="70" y="65"/>
                  </a:cubicBezTo>
                  <a:cubicBezTo>
                    <a:pt x="70" y="61"/>
                    <a:pt x="70" y="58"/>
                    <a:pt x="69" y="54"/>
                  </a:cubicBezTo>
                  <a:cubicBezTo>
                    <a:pt x="69" y="54"/>
                    <a:pt x="69" y="53"/>
                    <a:pt x="69" y="53"/>
                  </a:cubicBezTo>
                  <a:cubicBezTo>
                    <a:pt x="68" y="46"/>
                    <a:pt x="66" y="40"/>
                    <a:pt x="64" y="34"/>
                  </a:cubicBezTo>
                  <a:cubicBezTo>
                    <a:pt x="60" y="25"/>
                    <a:pt x="56" y="17"/>
                    <a:pt x="51" y="9"/>
                  </a:cubicBezTo>
                  <a:cubicBezTo>
                    <a:pt x="50" y="9"/>
                    <a:pt x="50" y="9"/>
                    <a:pt x="50" y="8"/>
                  </a:cubicBezTo>
                  <a:cubicBezTo>
                    <a:pt x="49" y="7"/>
                    <a:pt x="48" y="6"/>
                    <a:pt x="48" y="5"/>
                  </a:cubicBezTo>
                  <a:cubicBezTo>
                    <a:pt x="46" y="4"/>
                    <a:pt x="45" y="3"/>
                    <a:pt x="44" y="1"/>
                  </a:cubicBezTo>
                  <a:cubicBezTo>
                    <a:pt x="43" y="0"/>
                    <a:pt x="42" y="0"/>
                    <a:pt x="41" y="0"/>
                  </a:cubicBezTo>
                </a:path>
              </a:pathLst>
            </a:custGeom>
            <a:solidFill>
              <a:srgbClr val="F95F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87" name="Freeform 280"/>
            <p:cNvSpPr>
              <a:spLocks noEditPoints="1"/>
            </p:cNvSpPr>
            <p:nvPr/>
          </p:nvSpPr>
          <p:spPr bwMode="auto">
            <a:xfrm>
              <a:off x="3087506" y="4899025"/>
              <a:ext cx="1670050" cy="1958975"/>
            </a:xfrm>
            <a:custGeom>
              <a:avLst/>
              <a:gdLst>
                <a:gd name="T0" fmla="*/ 138 w 634"/>
                <a:gd name="T1" fmla="*/ 663 h 741"/>
                <a:gd name="T2" fmla="*/ 328 w 634"/>
                <a:gd name="T3" fmla="*/ 740 h 741"/>
                <a:gd name="T4" fmla="*/ 425 w 634"/>
                <a:gd name="T5" fmla="*/ 693 h 741"/>
                <a:gd name="T6" fmla="*/ 407 w 634"/>
                <a:gd name="T7" fmla="*/ 616 h 741"/>
                <a:gd name="T8" fmla="*/ 441 w 634"/>
                <a:gd name="T9" fmla="*/ 455 h 741"/>
                <a:gd name="T10" fmla="*/ 496 w 634"/>
                <a:gd name="T11" fmla="*/ 379 h 741"/>
                <a:gd name="T12" fmla="*/ 566 w 634"/>
                <a:gd name="T13" fmla="*/ 314 h 741"/>
                <a:gd name="T14" fmla="*/ 581 w 634"/>
                <a:gd name="T15" fmla="*/ 210 h 741"/>
                <a:gd name="T16" fmla="*/ 542 w 634"/>
                <a:gd name="T17" fmla="*/ 157 h 741"/>
                <a:gd name="T18" fmla="*/ 431 w 634"/>
                <a:gd name="T19" fmla="*/ 19 h 741"/>
                <a:gd name="T20" fmla="*/ 258 w 634"/>
                <a:gd name="T21" fmla="*/ 86 h 741"/>
                <a:gd name="T22" fmla="*/ 237 w 634"/>
                <a:gd name="T23" fmla="*/ 302 h 741"/>
                <a:gd name="T24" fmla="*/ 114 w 634"/>
                <a:gd name="T25" fmla="*/ 429 h 741"/>
                <a:gd name="T26" fmla="*/ 93 w 634"/>
                <a:gd name="T27" fmla="*/ 557 h 741"/>
                <a:gd name="T28" fmla="*/ 66 w 634"/>
                <a:gd name="T29" fmla="*/ 476 h 741"/>
                <a:gd name="T30" fmla="*/ 108 w 634"/>
                <a:gd name="T31" fmla="*/ 276 h 741"/>
                <a:gd name="T32" fmla="*/ 2 w 634"/>
                <a:gd name="T33" fmla="*/ 204 h 741"/>
                <a:gd name="T34" fmla="*/ 70 w 634"/>
                <a:gd name="T35" fmla="*/ 322 h 741"/>
                <a:gd name="T36" fmla="*/ 11 w 634"/>
                <a:gd name="T37" fmla="*/ 552 h 741"/>
                <a:gd name="T38" fmla="*/ 81 w 634"/>
                <a:gd name="T39" fmla="*/ 309 h 741"/>
                <a:gd name="T40" fmla="*/ 70 w 634"/>
                <a:gd name="T41" fmla="*/ 219 h 741"/>
                <a:gd name="T42" fmla="*/ 63 w 634"/>
                <a:gd name="T43" fmla="*/ 452 h 741"/>
                <a:gd name="T44" fmla="*/ 104 w 634"/>
                <a:gd name="T45" fmla="*/ 612 h 741"/>
                <a:gd name="T46" fmla="*/ 105 w 634"/>
                <a:gd name="T47" fmla="*/ 659 h 741"/>
                <a:gd name="T48" fmla="*/ 377 w 634"/>
                <a:gd name="T49" fmla="*/ 730 h 741"/>
                <a:gd name="T50" fmla="*/ 187 w 634"/>
                <a:gd name="T51" fmla="*/ 692 h 741"/>
                <a:gd name="T52" fmla="*/ 102 w 634"/>
                <a:gd name="T53" fmla="*/ 543 h 741"/>
                <a:gd name="T54" fmla="*/ 146 w 634"/>
                <a:gd name="T55" fmla="*/ 396 h 741"/>
                <a:gd name="T56" fmla="*/ 304 w 634"/>
                <a:gd name="T57" fmla="*/ 260 h 741"/>
                <a:gd name="T58" fmla="*/ 371 w 634"/>
                <a:gd name="T59" fmla="*/ 130 h 741"/>
                <a:gd name="T60" fmla="*/ 455 w 634"/>
                <a:gd name="T61" fmla="*/ 88 h 741"/>
                <a:gd name="T62" fmla="*/ 531 w 634"/>
                <a:gd name="T63" fmla="*/ 175 h 741"/>
                <a:gd name="T64" fmla="*/ 608 w 634"/>
                <a:gd name="T65" fmla="*/ 277 h 741"/>
                <a:gd name="T66" fmla="*/ 548 w 634"/>
                <a:gd name="T67" fmla="*/ 266 h 741"/>
                <a:gd name="T68" fmla="*/ 561 w 634"/>
                <a:gd name="T69" fmla="*/ 305 h 741"/>
                <a:gd name="T70" fmla="*/ 422 w 634"/>
                <a:gd name="T71" fmla="*/ 376 h 741"/>
                <a:gd name="T72" fmla="*/ 330 w 634"/>
                <a:gd name="T73" fmla="*/ 326 h 741"/>
                <a:gd name="T74" fmla="*/ 440 w 634"/>
                <a:gd name="T75" fmla="*/ 386 h 741"/>
                <a:gd name="T76" fmla="*/ 472 w 634"/>
                <a:gd name="T77" fmla="*/ 397 h 741"/>
                <a:gd name="T78" fmla="*/ 503 w 634"/>
                <a:gd name="T79" fmla="*/ 398 h 741"/>
                <a:gd name="T80" fmla="*/ 487 w 634"/>
                <a:gd name="T81" fmla="*/ 429 h 741"/>
                <a:gd name="T82" fmla="*/ 298 w 634"/>
                <a:gd name="T83" fmla="*/ 390 h 741"/>
                <a:gd name="T84" fmla="*/ 431 w 634"/>
                <a:gd name="T85" fmla="*/ 453 h 741"/>
                <a:gd name="T86" fmla="*/ 373 w 634"/>
                <a:gd name="T87" fmla="*/ 599 h 741"/>
                <a:gd name="T88" fmla="*/ 243 w 634"/>
                <a:gd name="T89" fmla="*/ 491 h 741"/>
                <a:gd name="T90" fmla="*/ 350 w 634"/>
                <a:gd name="T91" fmla="*/ 571 h 741"/>
                <a:gd name="T92" fmla="*/ 336 w 634"/>
                <a:gd name="T93" fmla="*/ 669 h 741"/>
                <a:gd name="T94" fmla="*/ 413 w 634"/>
                <a:gd name="T95" fmla="*/ 720 h 741"/>
                <a:gd name="T96" fmla="*/ 388 w 634"/>
                <a:gd name="T97" fmla="*/ 711 h 741"/>
                <a:gd name="T98" fmla="*/ 363 w 634"/>
                <a:gd name="T99" fmla="*/ 663 h 741"/>
                <a:gd name="T100" fmla="*/ 371 w 634"/>
                <a:gd name="T101" fmla="*/ 616 h 741"/>
                <a:gd name="T102" fmla="*/ 420 w 634"/>
                <a:gd name="T103" fmla="*/ 645 h 741"/>
                <a:gd name="T104" fmla="*/ 416 w 634"/>
                <a:gd name="T105" fmla="*/ 658 h 741"/>
                <a:gd name="T106" fmla="*/ 546 w 634"/>
                <a:gd name="T107" fmla="*/ 40 h 741"/>
                <a:gd name="T108" fmla="*/ 475 w 634"/>
                <a:gd name="T109" fmla="*/ 118 h 741"/>
                <a:gd name="T110" fmla="*/ 265 w 634"/>
                <a:gd name="T111" fmla="*/ 111 h 741"/>
                <a:gd name="T112" fmla="*/ 332 w 634"/>
                <a:gd name="T113" fmla="*/ 74 h 741"/>
                <a:gd name="T114" fmla="*/ 12 w 634"/>
                <a:gd name="T115" fmla="*/ 206 h 7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634" h="741">
                  <a:moveTo>
                    <a:pt x="1" y="557"/>
                  </a:moveTo>
                  <a:cubicBezTo>
                    <a:pt x="2" y="572"/>
                    <a:pt x="5" y="585"/>
                    <a:pt x="10" y="598"/>
                  </a:cubicBezTo>
                  <a:cubicBezTo>
                    <a:pt x="14" y="610"/>
                    <a:pt x="20" y="621"/>
                    <a:pt x="29" y="633"/>
                  </a:cubicBezTo>
                  <a:cubicBezTo>
                    <a:pt x="34" y="640"/>
                    <a:pt x="40" y="646"/>
                    <a:pt x="49" y="653"/>
                  </a:cubicBezTo>
                  <a:cubicBezTo>
                    <a:pt x="57" y="659"/>
                    <a:pt x="67" y="662"/>
                    <a:pt x="75" y="664"/>
                  </a:cubicBezTo>
                  <a:cubicBezTo>
                    <a:pt x="84" y="667"/>
                    <a:pt x="92" y="668"/>
                    <a:pt x="100" y="668"/>
                  </a:cubicBezTo>
                  <a:cubicBezTo>
                    <a:pt x="102" y="668"/>
                    <a:pt x="104" y="668"/>
                    <a:pt x="105" y="668"/>
                  </a:cubicBezTo>
                  <a:cubicBezTo>
                    <a:pt x="108" y="668"/>
                    <a:pt x="110" y="668"/>
                    <a:pt x="112" y="668"/>
                  </a:cubicBezTo>
                  <a:cubicBezTo>
                    <a:pt x="122" y="667"/>
                    <a:pt x="129" y="666"/>
                    <a:pt x="136" y="663"/>
                  </a:cubicBezTo>
                  <a:cubicBezTo>
                    <a:pt x="136" y="662"/>
                    <a:pt x="137" y="662"/>
                    <a:pt x="138" y="663"/>
                  </a:cubicBezTo>
                  <a:cubicBezTo>
                    <a:pt x="148" y="676"/>
                    <a:pt x="161" y="687"/>
                    <a:pt x="178" y="698"/>
                  </a:cubicBezTo>
                  <a:cubicBezTo>
                    <a:pt x="192" y="706"/>
                    <a:pt x="207" y="713"/>
                    <a:pt x="225" y="719"/>
                  </a:cubicBezTo>
                  <a:cubicBezTo>
                    <a:pt x="242" y="725"/>
                    <a:pt x="259" y="730"/>
                    <a:pt x="279" y="734"/>
                  </a:cubicBezTo>
                  <a:cubicBezTo>
                    <a:pt x="287" y="735"/>
                    <a:pt x="295" y="737"/>
                    <a:pt x="302" y="738"/>
                  </a:cubicBezTo>
                  <a:cubicBezTo>
                    <a:pt x="305" y="738"/>
                    <a:pt x="308" y="738"/>
                    <a:pt x="310" y="739"/>
                  </a:cubicBezTo>
                  <a:cubicBezTo>
                    <a:pt x="312" y="739"/>
                    <a:pt x="313" y="739"/>
                    <a:pt x="314" y="739"/>
                  </a:cubicBezTo>
                  <a:cubicBezTo>
                    <a:pt x="315" y="739"/>
                    <a:pt x="315" y="739"/>
                    <a:pt x="316" y="739"/>
                  </a:cubicBezTo>
                  <a:cubicBezTo>
                    <a:pt x="318" y="739"/>
                    <a:pt x="320" y="740"/>
                    <a:pt x="322" y="740"/>
                  </a:cubicBezTo>
                  <a:cubicBezTo>
                    <a:pt x="323" y="740"/>
                    <a:pt x="325" y="740"/>
                    <a:pt x="326" y="740"/>
                  </a:cubicBezTo>
                  <a:cubicBezTo>
                    <a:pt x="328" y="740"/>
                    <a:pt x="328" y="740"/>
                    <a:pt x="328" y="740"/>
                  </a:cubicBezTo>
                  <a:cubicBezTo>
                    <a:pt x="329" y="740"/>
                    <a:pt x="331" y="741"/>
                    <a:pt x="333" y="741"/>
                  </a:cubicBezTo>
                  <a:cubicBezTo>
                    <a:pt x="336" y="741"/>
                    <a:pt x="339" y="741"/>
                    <a:pt x="342" y="741"/>
                  </a:cubicBezTo>
                  <a:cubicBezTo>
                    <a:pt x="347" y="741"/>
                    <a:pt x="352" y="741"/>
                    <a:pt x="356" y="741"/>
                  </a:cubicBezTo>
                  <a:cubicBezTo>
                    <a:pt x="361" y="741"/>
                    <a:pt x="365" y="741"/>
                    <a:pt x="369" y="741"/>
                  </a:cubicBezTo>
                  <a:cubicBezTo>
                    <a:pt x="380" y="740"/>
                    <a:pt x="392" y="738"/>
                    <a:pt x="404" y="735"/>
                  </a:cubicBezTo>
                  <a:cubicBezTo>
                    <a:pt x="409" y="733"/>
                    <a:pt x="415" y="730"/>
                    <a:pt x="419" y="728"/>
                  </a:cubicBezTo>
                  <a:cubicBezTo>
                    <a:pt x="422" y="726"/>
                    <a:pt x="424" y="723"/>
                    <a:pt x="427" y="721"/>
                  </a:cubicBezTo>
                  <a:cubicBezTo>
                    <a:pt x="429" y="718"/>
                    <a:pt x="431" y="715"/>
                    <a:pt x="432" y="710"/>
                  </a:cubicBezTo>
                  <a:cubicBezTo>
                    <a:pt x="432" y="709"/>
                    <a:pt x="432" y="708"/>
                    <a:pt x="432" y="707"/>
                  </a:cubicBezTo>
                  <a:cubicBezTo>
                    <a:pt x="430" y="701"/>
                    <a:pt x="428" y="697"/>
                    <a:pt x="425" y="693"/>
                  </a:cubicBezTo>
                  <a:cubicBezTo>
                    <a:pt x="423" y="691"/>
                    <a:pt x="420" y="688"/>
                    <a:pt x="418" y="687"/>
                  </a:cubicBezTo>
                  <a:cubicBezTo>
                    <a:pt x="410" y="682"/>
                    <a:pt x="410" y="682"/>
                    <a:pt x="410" y="682"/>
                  </a:cubicBezTo>
                  <a:cubicBezTo>
                    <a:pt x="407" y="680"/>
                    <a:pt x="404" y="678"/>
                    <a:pt x="401" y="676"/>
                  </a:cubicBezTo>
                  <a:cubicBezTo>
                    <a:pt x="401" y="676"/>
                    <a:pt x="402" y="676"/>
                    <a:pt x="403" y="675"/>
                  </a:cubicBezTo>
                  <a:cubicBezTo>
                    <a:pt x="411" y="673"/>
                    <a:pt x="418" y="671"/>
                    <a:pt x="425" y="667"/>
                  </a:cubicBezTo>
                  <a:cubicBezTo>
                    <a:pt x="428" y="665"/>
                    <a:pt x="431" y="663"/>
                    <a:pt x="434" y="660"/>
                  </a:cubicBezTo>
                  <a:cubicBezTo>
                    <a:pt x="436" y="658"/>
                    <a:pt x="438" y="655"/>
                    <a:pt x="439" y="652"/>
                  </a:cubicBezTo>
                  <a:cubicBezTo>
                    <a:pt x="440" y="648"/>
                    <a:pt x="440" y="644"/>
                    <a:pt x="439" y="640"/>
                  </a:cubicBezTo>
                  <a:cubicBezTo>
                    <a:pt x="437" y="635"/>
                    <a:pt x="433" y="630"/>
                    <a:pt x="427" y="626"/>
                  </a:cubicBezTo>
                  <a:cubicBezTo>
                    <a:pt x="422" y="622"/>
                    <a:pt x="415" y="619"/>
                    <a:pt x="407" y="616"/>
                  </a:cubicBezTo>
                  <a:cubicBezTo>
                    <a:pt x="399" y="613"/>
                    <a:pt x="391" y="610"/>
                    <a:pt x="380" y="608"/>
                  </a:cubicBezTo>
                  <a:cubicBezTo>
                    <a:pt x="379" y="608"/>
                    <a:pt x="379" y="608"/>
                    <a:pt x="378" y="608"/>
                  </a:cubicBezTo>
                  <a:cubicBezTo>
                    <a:pt x="379" y="607"/>
                    <a:pt x="380" y="606"/>
                    <a:pt x="381" y="605"/>
                  </a:cubicBezTo>
                  <a:cubicBezTo>
                    <a:pt x="388" y="601"/>
                    <a:pt x="394" y="596"/>
                    <a:pt x="400" y="590"/>
                  </a:cubicBezTo>
                  <a:cubicBezTo>
                    <a:pt x="408" y="583"/>
                    <a:pt x="415" y="573"/>
                    <a:pt x="422" y="562"/>
                  </a:cubicBezTo>
                  <a:cubicBezTo>
                    <a:pt x="431" y="547"/>
                    <a:pt x="438" y="529"/>
                    <a:pt x="441" y="509"/>
                  </a:cubicBezTo>
                  <a:cubicBezTo>
                    <a:pt x="444" y="496"/>
                    <a:pt x="444" y="483"/>
                    <a:pt x="443" y="467"/>
                  </a:cubicBezTo>
                  <a:cubicBezTo>
                    <a:pt x="443" y="465"/>
                    <a:pt x="443" y="462"/>
                    <a:pt x="442" y="459"/>
                  </a:cubicBezTo>
                  <a:cubicBezTo>
                    <a:pt x="442" y="458"/>
                    <a:pt x="442" y="457"/>
                    <a:pt x="442" y="455"/>
                  </a:cubicBezTo>
                  <a:cubicBezTo>
                    <a:pt x="441" y="455"/>
                    <a:pt x="441" y="455"/>
                    <a:pt x="441" y="455"/>
                  </a:cubicBezTo>
                  <a:cubicBezTo>
                    <a:pt x="441" y="454"/>
                    <a:pt x="441" y="454"/>
                    <a:pt x="441" y="453"/>
                  </a:cubicBezTo>
                  <a:cubicBezTo>
                    <a:pt x="441" y="453"/>
                    <a:pt x="442" y="452"/>
                    <a:pt x="442" y="452"/>
                  </a:cubicBezTo>
                  <a:cubicBezTo>
                    <a:pt x="446" y="452"/>
                    <a:pt x="446" y="452"/>
                    <a:pt x="446" y="452"/>
                  </a:cubicBezTo>
                  <a:cubicBezTo>
                    <a:pt x="448" y="451"/>
                    <a:pt x="451" y="451"/>
                    <a:pt x="453" y="450"/>
                  </a:cubicBezTo>
                  <a:cubicBezTo>
                    <a:pt x="465" y="449"/>
                    <a:pt x="476" y="445"/>
                    <a:pt x="484" y="442"/>
                  </a:cubicBezTo>
                  <a:cubicBezTo>
                    <a:pt x="491" y="439"/>
                    <a:pt x="498" y="434"/>
                    <a:pt x="505" y="428"/>
                  </a:cubicBezTo>
                  <a:cubicBezTo>
                    <a:pt x="510" y="423"/>
                    <a:pt x="513" y="417"/>
                    <a:pt x="514" y="410"/>
                  </a:cubicBezTo>
                  <a:cubicBezTo>
                    <a:pt x="515" y="407"/>
                    <a:pt x="515" y="404"/>
                    <a:pt x="514" y="401"/>
                  </a:cubicBezTo>
                  <a:cubicBezTo>
                    <a:pt x="513" y="392"/>
                    <a:pt x="506" y="386"/>
                    <a:pt x="500" y="381"/>
                  </a:cubicBezTo>
                  <a:cubicBezTo>
                    <a:pt x="499" y="380"/>
                    <a:pt x="498" y="379"/>
                    <a:pt x="496" y="379"/>
                  </a:cubicBezTo>
                  <a:cubicBezTo>
                    <a:pt x="489" y="376"/>
                    <a:pt x="483" y="374"/>
                    <a:pt x="477" y="374"/>
                  </a:cubicBezTo>
                  <a:cubicBezTo>
                    <a:pt x="476" y="374"/>
                    <a:pt x="475" y="374"/>
                    <a:pt x="475" y="374"/>
                  </a:cubicBezTo>
                  <a:cubicBezTo>
                    <a:pt x="472" y="374"/>
                    <a:pt x="470" y="374"/>
                    <a:pt x="468" y="374"/>
                  </a:cubicBezTo>
                  <a:cubicBezTo>
                    <a:pt x="466" y="374"/>
                    <a:pt x="465" y="374"/>
                    <a:pt x="465" y="374"/>
                  </a:cubicBezTo>
                  <a:cubicBezTo>
                    <a:pt x="464" y="373"/>
                    <a:pt x="465" y="371"/>
                    <a:pt x="466" y="370"/>
                  </a:cubicBezTo>
                  <a:cubicBezTo>
                    <a:pt x="471" y="357"/>
                    <a:pt x="478" y="346"/>
                    <a:pt x="486" y="336"/>
                  </a:cubicBezTo>
                  <a:cubicBezTo>
                    <a:pt x="492" y="330"/>
                    <a:pt x="500" y="325"/>
                    <a:pt x="509" y="322"/>
                  </a:cubicBezTo>
                  <a:cubicBezTo>
                    <a:pt x="516" y="320"/>
                    <a:pt x="524" y="319"/>
                    <a:pt x="530" y="318"/>
                  </a:cubicBezTo>
                  <a:cubicBezTo>
                    <a:pt x="534" y="318"/>
                    <a:pt x="538" y="317"/>
                    <a:pt x="542" y="317"/>
                  </a:cubicBezTo>
                  <a:cubicBezTo>
                    <a:pt x="550" y="316"/>
                    <a:pt x="558" y="315"/>
                    <a:pt x="566" y="314"/>
                  </a:cubicBezTo>
                  <a:cubicBezTo>
                    <a:pt x="570" y="313"/>
                    <a:pt x="574" y="312"/>
                    <a:pt x="578" y="310"/>
                  </a:cubicBezTo>
                  <a:cubicBezTo>
                    <a:pt x="589" y="306"/>
                    <a:pt x="598" y="301"/>
                    <a:pt x="605" y="295"/>
                  </a:cubicBezTo>
                  <a:cubicBezTo>
                    <a:pt x="611" y="290"/>
                    <a:pt x="616" y="285"/>
                    <a:pt x="620" y="280"/>
                  </a:cubicBezTo>
                  <a:cubicBezTo>
                    <a:pt x="624" y="274"/>
                    <a:pt x="628" y="268"/>
                    <a:pt x="630" y="262"/>
                  </a:cubicBezTo>
                  <a:cubicBezTo>
                    <a:pt x="631" y="260"/>
                    <a:pt x="632" y="258"/>
                    <a:pt x="632" y="257"/>
                  </a:cubicBezTo>
                  <a:cubicBezTo>
                    <a:pt x="634" y="250"/>
                    <a:pt x="632" y="245"/>
                    <a:pt x="627" y="242"/>
                  </a:cubicBezTo>
                  <a:cubicBezTo>
                    <a:pt x="626" y="241"/>
                    <a:pt x="626" y="241"/>
                    <a:pt x="626" y="241"/>
                  </a:cubicBezTo>
                  <a:cubicBezTo>
                    <a:pt x="625" y="240"/>
                    <a:pt x="623" y="239"/>
                    <a:pt x="622" y="239"/>
                  </a:cubicBezTo>
                  <a:cubicBezTo>
                    <a:pt x="607" y="231"/>
                    <a:pt x="594" y="220"/>
                    <a:pt x="582" y="211"/>
                  </a:cubicBezTo>
                  <a:cubicBezTo>
                    <a:pt x="582" y="211"/>
                    <a:pt x="582" y="211"/>
                    <a:pt x="581" y="210"/>
                  </a:cubicBezTo>
                  <a:cubicBezTo>
                    <a:pt x="578" y="207"/>
                    <a:pt x="575" y="204"/>
                    <a:pt x="572" y="201"/>
                  </a:cubicBezTo>
                  <a:cubicBezTo>
                    <a:pt x="567" y="198"/>
                    <a:pt x="563" y="194"/>
                    <a:pt x="559" y="190"/>
                  </a:cubicBezTo>
                  <a:cubicBezTo>
                    <a:pt x="555" y="185"/>
                    <a:pt x="550" y="180"/>
                    <a:pt x="545" y="176"/>
                  </a:cubicBezTo>
                  <a:cubicBezTo>
                    <a:pt x="543" y="174"/>
                    <a:pt x="541" y="171"/>
                    <a:pt x="538" y="169"/>
                  </a:cubicBezTo>
                  <a:cubicBezTo>
                    <a:pt x="537" y="168"/>
                    <a:pt x="536" y="167"/>
                    <a:pt x="535" y="166"/>
                  </a:cubicBezTo>
                  <a:cubicBezTo>
                    <a:pt x="535" y="165"/>
                    <a:pt x="535" y="165"/>
                    <a:pt x="535" y="164"/>
                  </a:cubicBezTo>
                  <a:cubicBezTo>
                    <a:pt x="535" y="164"/>
                    <a:pt x="536" y="164"/>
                    <a:pt x="536" y="163"/>
                  </a:cubicBezTo>
                  <a:cubicBezTo>
                    <a:pt x="537" y="163"/>
                    <a:pt x="537" y="163"/>
                    <a:pt x="537" y="163"/>
                  </a:cubicBezTo>
                  <a:cubicBezTo>
                    <a:pt x="537" y="162"/>
                    <a:pt x="538" y="161"/>
                    <a:pt x="539" y="161"/>
                  </a:cubicBezTo>
                  <a:cubicBezTo>
                    <a:pt x="540" y="160"/>
                    <a:pt x="541" y="159"/>
                    <a:pt x="542" y="157"/>
                  </a:cubicBezTo>
                  <a:cubicBezTo>
                    <a:pt x="557" y="143"/>
                    <a:pt x="566" y="125"/>
                    <a:pt x="570" y="104"/>
                  </a:cubicBezTo>
                  <a:cubicBezTo>
                    <a:pt x="570" y="102"/>
                    <a:pt x="570" y="101"/>
                    <a:pt x="570" y="99"/>
                  </a:cubicBezTo>
                  <a:cubicBezTo>
                    <a:pt x="571" y="98"/>
                    <a:pt x="571" y="96"/>
                    <a:pt x="571" y="95"/>
                  </a:cubicBezTo>
                  <a:cubicBezTo>
                    <a:pt x="572" y="89"/>
                    <a:pt x="571" y="84"/>
                    <a:pt x="571" y="79"/>
                  </a:cubicBezTo>
                  <a:cubicBezTo>
                    <a:pt x="571" y="77"/>
                    <a:pt x="570" y="76"/>
                    <a:pt x="570" y="74"/>
                  </a:cubicBezTo>
                  <a:cubicBezTo>
                    <a:pt x="570" y="67"/>
                    <a:pt x="567" y="60"/>
                    <a:pt x="565" y="55"/>
                  </a:cubicBezTo>
                  <a:cubicBezTo>
                    <a:pt x="560" y="42"/>
                    <a:pt x="553" y="32"/>
                    <a:pt x="543" y="23"/>
                  </a:cubicBezTo>
                  <a:cubicBezTo>
                    <a:pt x="532" y="13"/>
                    <a:pt x="518" y="6"/>
                    <a:pt x="502" y="2"/>
                  </a:cubicBezTo>
                  <a:cubicBezTo>
                    <a:pt x="494" y="1"/>
                    <a:pt x="486" y="0"/>
                    <a:pt x="477" y="1"/>
                  </a:cubicBezTo>
                  <a:cubicBezTo>
                    <a:pt x="460" y="3"/>
                    <a:pt x="445" y="9"/>
                    <a:pt x="431" y="19"/>
                  </a:cubicBezTo>
                  <a:cubicBezTo>
                    <a:pt x="427" y="22"/>
                    <a:pt x="423" y="26"/>
                    <a:pt x="418" y="30"/>
                  </a:cubicBezTo>
                  <a:cubicBezTo>
                    <a:pt x="417" y="31"/>
                    <a:pt x="416" y="31"/>
                    <a:pt x="414" y="31"/>
                  </a:cubicBezTo>
                  <a:cubicBezTo>
                    <a:pt x="406" y="25"/>
                    <a:pt x="396" y="21"/>
                    <a:pt x="385" y="18"/>
                  </a:cubicBezTo>
                  <a:cubicBezTo>
                    <a:pt x="379" y="16"/>
                    <a:pt x="372" y="14"/>
                    <a:pt x="364" y="14"/>
                  </a:cubicBezTo>
                  <a:cubicBezTo>
                    <a:pt x="362" y="14"/>
                    <a:pt x="361" y="13"/>
                    <a:pt x="359" y="13"/>
                  </a:cubicBezTo>
                  <a:cubicBezTo>
                    <a:pt x="356" y="12"/>
                    <a:pt x="352" y="12"/>
                    <a:pt x="347" y="13"/>
                  </a:cubicBezTo>
                  <a:cubicBezTo>
                    <a:pt x="335" y="14"/>
                    <a:pt x="326" y="16"/>
                    <a:pt x="317" y="19"/>
                  </a:cubicBezTo>
                  <a:cubicBezTo>
                    <a:pt x="305" y="23"/>
                    <a:pt x="295" y="29"/>
                    <a:pt x="287" y="37"/>
                  </a:cubicBezTo>
                  <a:cubicBezTo>
                    <a:pt x="283" y="42"/>
                    <a:pt x="278" y="46"/>
                    <a:pt x="274" y="52"/>
                  </a:cubicBezTo>
                  <a:cubicBezTo>
                    <a:pt x="266" y="62"/>
                    <a:pt x="261" y="73"/>
                    <a:pt x="258" y="86"/>
                  </a:cubicBezTo>
                  <a:cubicBezTo>
                    <a:pt x="255" y="97"/>
                    <a:pt x="255" y="108"/>
                    <a:pt x="255" y="117"/>
                  </a:cubicBezTo>
                  <a:cubicBezTo>
                    <a:pt x="257" y="131"/>
                    <a:pt x="260" y="144"/>
                    <a:pt x="265" y="156"/>
                  </a:cubicBezTo>
                  <a:cubicBezTo>
                    <a:pt x="270" y="169"/>
                    <a:pt x="278" y="181"/>
                    <a:pt x="287" y="193"/>
                  </a:cubicBezTo>
                  <a:cubicBezTo>
                    <a:pt x="294" y="200"/>
                    <a:pt x="302" y="207"/>
                    <a:pt x="310" y="213"/>
                  </a:cubicBezTo>
                  <a:cubicBezTo>
                    <a:pt x="313" y="215"/>
                    <a:pt x="314" y="218"/>
                    <a:pt x="314" y="222"/>
                  </a:cubicBezTo>
                  <a:cubicBezTo>
                    <a:pt x="314" y="225"/>
                    <a:pt x="313" y="228"/>
                    <a:pt x="311" y="232"/>
                  </a:cubicBezTo>
                  <a:cubicBezTo>
                    <a:pt x="307" y="241"/>
                    <a:pt x="301" y="250"/>
                    <a:pt x="294" y="258"/>
                  </a:cubicBezTo>
                  <a:cubicBezTo>
                    <a:pt x="287" y="265"/>
                    <a:pt x="278" y="272"/>
                    <a:pt x="268" y="280"/>
                  </a:cubicBezTo>
                  <a:cubicBezTo>
                    <a:pt x="263" y="283"/>
                    <a:pt x="259" y="286"/>
                    <a:pt x="254" y="289"/>
                  </a:cubicBezTo>
                  <a:cubicBezTo>
                    <a:pt x="248" y="293"/>
                    <a:pt x="243" y="297"/>
                    <a:pt x="237" y="302"/>
                  </a:cubicBezTo>
                  <a:cubicBezTo>
                    <a:pt x="227" y="309"/>
                    <a:pt x="217" y="317"/>
                    <a:pt x="208" y="324"/>
                  </a:cubicBezTo>
                  <a:cubicBezTo>
                    <a:pt x="201" y="329"/>
                    <a:pt x="194" y="334"/>
                    <a:pt x="186" y="341"/>
                  </a:cubicBezTo>
                  <a:cubicBezTo>
                    <a:pt x="182" y="344"/>
                    <a:pt x="178" y="348"/>
                    <a:pt x="174" y="351"/>
                  </a:cubicBezTo>
                  <a:cubicBezTo>
                    <a:pt x="171" y="353"/>
                    <a:pt x="171" y="353"/>
                    <a:pt x="171" y="353"/>
                  </a:cubicBezTo>
                  <a:cubicBezTo>
                    <a:pt x="169" y="356"/>
                    <a:pt x="166" y="358"/>
                    <a:pt x="164" y="360"/>
                  </a:cubicBezTo>
                  <a:cubicBezTo>
                    <a:pt x="160" y="363"/>
                    <a:pt x="160" y="363"/>
                    <a:pt x="160" y="363"/>
                  </a:cubicBezTo>
                  <a:cubicBezTo>
                    <a:pt x="160" y="364"/>
                    <a:pt x="159" y="364"/>
                    <a:pt x="159" y="365"/>
                  </a:cubicBezTo>
                  <a:cubicBezTo>
                    <a:pt x="158" y="366"/>
                    <a:pt x="158" y="366"/>
                    <a:pt x="158" y="366"/>
                  </a:cubicBezTo>
                  <a:cubicBezTo>
                    <a:pt x="150" y="375"/>
                    <a:pt x="142" y="384"/>
                    <a:pt x="135" y="393"/>
                  </a:cubicBezTo>
                  <a:cubicBezTo>
                    <a:pt x="128" y="404"/>
                    <a:pt x="120" y="416"/>
                    <a:pt x="114" y="429"/>
                  </a:cubicBezTo>
                  <a:cubicBezTo>
                    <a:pt x="106" y="445"/>
                    <a:pt x="101" y="461"/>
                    <a:pt x="98" y="477"/>
                  </a:cubicBezTo>
                  <a:cubicBezTo>
                    <a:pt x="96" y="484"/>
                    <a:pt x="95" y="492"/>
                    <a:pt x="94" y="499"/>
                  </a:cubicBezTo>
                  <a:cubicBezTo>
                    <a:pt x="93" y="504"/>
                    <a:pt x="93" y="504"/>
                    <a:pt x="93" y="504"/>
                  </a:cubicBezTo>
                  <a:cubicBezTo>
                    <a:pt x="93" y="506"/>
                    <a:pt x="93" y="507"/>
                    <a:pt x="93" y="509"/>
                  </a:cubicBezTo>
                  <a:cubicBezTo>
                    <a:pt x="93" y="510"/>
                    <a:pt x="93" y="510"/>
                    <a:pt x="93" y="510"/>
                  </a:cubicBezTo>
                  <a:cubicBezTo>
                    <a:pt x="93" y="512"/>
                    <a:pt x="93" y="513"/>
                    <a:pt x="93" y="514"/>
                  </a:cubicBezTo>
                  <a:cubicBezTo>
                    <a:pt x="93" y="518"/>
                    <a:pt x="93" y="522"/>
                    <a:pt x="92" y="526"/>
                  </a:cubicBezTo>
                  <a:cubicBezTo>
                    <a:pt x="92" y="529"/>
                    <a:pt x="92" y="531"/>
                    <a:pt x="92" y="534"/>
                  </a:cubicBezTo>
                  <a:cubicBezTo>
                    <a:pt x="92" y="541"/>
                    <a:pt x="91" y="548"/>
                    <a:pt x="93" y="555"/>
                  </a:cubicBezTo>
                  <a:cubicBezTo>
                    <a:pt x="93" y="556"/>
                    <a:pt x="93" y="556"/>
                    <a:pt x="93" y="557"/>
                  </a:cubicBezTo>
                  <a:cubicBezTo>
                    <a:pt x="93" y="569"/>
                    <a:pt x="95" y="581"/>
                    <a:pt x="100" y="597"/>
                  </a:cubicBezTo>
                  <a:cubicBezTo>
                    <a:pt x="100" y="598"/>
                    <a:pt x="100" y="599"/>
                    <a:pt x="101" y="600"/>
                  </a:cubicBezTo>
                  <a:cubicBezTo>
                    <a:pt x="101" y="601"/>
                    <a:pt x="101" y="601"/>
                    <a:pt x="101" y="601"/>
                  </a:cubicBezTo>
                  <a:cubicBezTo>
                    <a:pt x="100" y="601"/>
                    <a:pt x="100" y="601"/>
                    <a:pt x="100" y="601"/>
                  </a:cubicBezTo>
                  <a:cubicBezTo>
                    <a:pt x="95" y="600"/>
                    <a:pt x="91" y="598"/>
                    <a:pt x="85" y="594"/>
                  </a:cubicBezTo>
                  <a:cubicBezTo>
                    <a:pt x="75" y="588"/>
                    <a:pt x="68" y="579"/>
                    <a:pt x="63" y="566"/>
                  </a:cubicBezTo>
                  <a:cubicBezTo>
                    <a:pt x="60" y="559"/>
                    <a:pt x="59" y="553"/>
                    <a:pt x="59" y="546"/>
                  </a:cubicBezTo>
                  <a:cubicBezTo>
                    <a:pt x="59" y="543"/>
                    <a:pt x="59" y="539"/>
                    <a:pt x="59" y="536"/>
                  </a:cubicBezTo>
                  <a:cubicBezTo>
                    <a:pt x="59" y="531"/>
                    <a:pt x="59" y="531"/>
                    <a:pt x="59" y="531"/>
                  </a:cubicBezTo>
                  <a:cubicBezTo>
                    <a:pt x="58" y="515"/>
                    <a:pt x="60" y="498"/>
                    <a:pt x="66" y="476"/>
                  </a:cubicBezTo>
                  <a:cubicBezTo>
                    <a:pt x="68" y="467"/>
                    <a:pt x="71" y="458"/>
                    <a:pt x="74" y="450"/>
                  </a:cubicBezTo>
                  <a:cubicBezTo>
                    <a:pt x="76" y="445"/>
                    <a:pt x="76" y="445"/>
                    <a:pt x="76" y="445"/>
                  </a:cubicBezTo>
                  <a:cubicBezTo>
                    <a:pt x="79" y="436"/>
                    <a:pt x="82" y="427"/>
                    <a:pt x="85" y="419"/>
                  </a:cubicBezTo>
                  <a:cubicBezTo>
                    <a:pt x="88" y="408"/>
                    <a:pt x="91" y="398"/>
                    <a:pt x="95" y="388"/>
                  </a:cubicBezTo>
                  <a:cubicBezTo>
                    <a:pt x="100" y="371"/>
                    <a:pt x="105" y="353"/>
                    <a:pt x="108" y="335"/>
                  </a:cubicBezTo>
                  <a:cubicBezTo>
                    <a:pt x="109" y="325"/>
                    <a:pt x="110" y="315"/>
                    <a:pt x="110" y="303"/>
                  </a:cubicBezTo>
                  <a:cubicBezTo>
                    <a:pt x="110" y="301"/>
                    <a:pt x="110" y="301"/>
                    <a:pt x="110" y="301"/>
                  </a:cubicBezTo>
                  <a:cubicBezTo>
                    <a:pt x="110" y="298"/>
                    <a:pt x="110" y="296"/>
                    <a:pt x="110" y="293"/>
                  </a:cubicBezTo>
                  <a:cubicBezTo>
                    <a:pt x="110" y="289"/>
                    <a:pt x="109" y="285"/>
                    <a:pt x="109" y="282"/>
                  </a:cubicBezTo>
                  <a:cubicBezTo>
                    <a:pt x="109" y="280"/>
                    <a:pt x="109" y="278"/>
                    <a:pt x="108" y="276"/>
                  </a:cubicBezTo>
                  <a:cubicBezTo>
                    <a:pt x="108" y="271"/>
                    <a:pt x="107" y="266"/>
                    <a:pt x="106" y="261"/>
                  </a:cubicBezTo>
                  <a:cubicBezTo>
                    <a:pt x="104" y="254"/>
                    <a:pt x="101" y="247"/>
                    <a:pt x="98" y="240"/>
                  </a:cubicBezTo>
                  <a:cubicBezTo>
                    <a:pt x="93" y="229"/>
                    <a:pt x="86" y="220"/>
                    <a:pt x="74" y="211"/>
                  </a:cubicBezTo>
                  <a:cubicBezTo>
                    <a:pt x="64" y="203"/>
                    <a:pt x="53" y="199"/>
                    <a:pt x="43" y="197"/>
                  </a:cubicBezTo>
                  <a:cubicBezTo>
                    <a:pt x="39" y="196"/>
                    <a:pt x="35" y="195"/>
                    <a:pt x="31" y="195"/>
                  </a:cubicBezTo>
                  <a:cubicBezTo>
                    <a:pt x="29" y="195"/>
                    <a:pt x="27" y="194"/>
                    <a:pt x="25" y="194"/>
                  </a:cubicBezTo>
                  <a:cubicBezTo>
                    <a:pt x="25" y="194"/>
                    <a:pt x="25" y="194"/>
                    <a:pt x="25" y="194"/>
                  </a:cubicBezTo>
                  <a:cubicBezTo>
                    <a:pt x="22" y="194"/>
                    <a:pt x="22" y="194"/>
                    <a:pt x="22" y="194"/>
                  </a:cubicBezTo>
                  <a:cubicBezTo>
                    <a:pt x="18" y="194"/>
                    <a:pt x="14" y="195"/>
                    <a:pt x="10" y="197"/>
                  </a:cubicBezTo>
                  <a:cubicBezTo>
                    <a:pt x="7" y="198"/>
                    <a:pt x="4" y="200"/>
                    <a:pt x="2" y="204"/>
                  </a:cubicBezTo>
                  <a:cubicBezTo>
                    <a:pt x="1" y="206"/>
                    <a:pt x="1" y="208"/>
                    <a:pt x="1" y="210"/>
                  </a:cubicBezTo>
                  <a:cubicBezTo>
                    <a:pt x="2" y="212"/>
                    <a:pt x="4" y="214"/>
                    <a:pt x="5" y="215"/>
                  </a:cubicBezTo>
                  <a:cubicBezTo>
                    <a:pt x="7" y="215"/>
                    <a:pt x="9" y="216"/>
                    <a:pt x="11" y="217"/>
                  </a:cubicBezTo>
                  <a:cubicBezTo>
                    <a:pt x="12" y="217"/>
                    <a:pt x="12" y="217"/>
                    <a:pt x="12" y="217"/>
                  </a:cubicBezTo>
                  <a:cubicBezTo>
                    <a:pt x="14" y="217"/>
                    <a:pt x="15" y="218"/>
                    <a:pt x="16" y="218"/>
                  </a:cubicBezTo>
                  <a:cubicBezTo>
                    <a:pt x="18" y="219"/>
                    <a:pt x="20" y="219"/>
                    <a:pt x="21" y="220"/>
                  </a:cubicBezTo>
                  <a:cubicBezTo>
                    <a:pt x="31" y="223"/>
                    <a:pt x="39" y="228"/>
                    <a:pt x="46" y="236"/>
                  </a:cubicBezTo>
                  <a:cubicBezTo>
                    <a:pt x="56" y="248"/>
                    <a:pt x="63" y="262"/>
                    <a:pt x="66" y="276"/>
                  </a:cubicBezTo>
                  <a:cubicBezTo>
                    <a:pt x="67" y="279"/>
                    <a:pt x="68" y="282"/>
                    <a:pt x="68" y="285"/>
                  </a:cubicBezTo>
                  <a:cubicBezTo>
                    <a:pt x="71" y="295"/>
                    <a:pt x="72" y="307"/>
                    <a:pt x="70" y="322"/>
                  </a:cubicBezTo>
                  <a:cubicBezTo>
                    <a:pt x="70" y="330"/>
                    <a:pt x="68" y="339"/>
                    <a:pt x="65" y="348"/>
                  </a:cubicBezTo>
                  <a:cubicBezTo>
                    <a:pt x="58" y="373"/>
                    <a:pt x="51" y="394"/>
                    <a:pt x="44" y="412"/>
                  </a:cubicBezTo>
                  <a:cubicBezTo>
                    <a:pt x="42" y="417"/>
                    <a:pt x="40" y="422"/>
                    <a:pt x="37" y="427"/>
                  </a:cubicBezTo>
                  <a:cubicBezTo>
                    <a:pt x="35" y="431"/>
                    <a:pt x="33" y="435"/>
                    <a:pt x="31" y="440"/>
                  </a:cubicBezTo>
                  <a:cubicBezTo>
                    <a:pt x="29" y="444"/>
                    <a:pt x="27" y="449"/>
                    <a:pt x="24" y="454"/>
                  </a:cubicBezTo>
                  <a:cubicBezTo>
                    <a:pt x="15" y="474"/>
                    <a:pt x="9" y="494"/>
                    <a:pt x="5" y="514"/>
                  </a:cubicBezTo>
                  <a:cubicBezTo>
                    <a:pt x="4" y="519"/>
                    <a:pt x="2" y="525"/>
                    <a:pt x="2" y="531"/>
                  </a:cubicBezTo>
                  <a:cubicBezTo>
                    <a:pt x="2" y="532"/>
                    <a:pt x="2" y="533"/>
                    <a:pt x="2" y="534"/>
                  </a:cubicBezTo>
                  <a:cubicBezTo>
                    <a:pt x="0" y="542"/>
                    <a:pt x="1" y="550"/>
                    <a:pt x="1" y="557"/>
                  </a:cubicBezTo>
                  <a:close/>
                  <a:moveTo>
                    <a:pt x="11" y="552"/>
                  </a:moveTo>
                  <a:cubicBezTo>
                    <a:pt x="11" y="550"/>
                    <a:pt x="11" y="550"/>
                    <a:pt x="11" y="550"/>
                  </a:cubicBezTo>
                  <a:cubicBezTo>
                    <a:pt x="10" y="540"/>
                    <a:pt x="11" y="530"/>
                    <a:pt x="13" y="518"/>
                  </a:cubicBezTo>
                  <a:cubicBezTo>
                    <a:pt x="16" y="505"/>
                    <a:pt x="20" y="491"/>
                    <a:pt x="26" y="476"/>
                  </a:cubicBezTo>
                  <a:cubicBezTo>
                    <a:pt x="29" y="466"/>
                    <a:pt x="33" y="457"/>
                    <a:pt x="38" y="448"/>
                  </a:cubicBezTo>
                  <a:cubicBezTo>
                    <a:pt x="40" y="444"/>
                    <a:pt x="42" y="439"/>
                    <a:pt x="44" y="435"/>
                  </a:cubicBezTo>
                  <a:cubicBezTo>
                    <a:pt x="45" y="432"/>
                    <a:pt x="46" y="430"/>
                    <a:pt x="47" y="428"/>
                  </a:cubicBezTo>
                  <a:cubicBezTo>
                    <a:pt x="49" y="422"/>
                    <a:pt x="52" y="417"/>
                    <a:pt x="54" y="411"/>
                  </a:cubicBezTo>
                  <a:cubicBezTo>
                    <a:pt x="61" y="395"/>
                    <a:pt x="66" y="379"/>
                    <a:pt x="71" y="363"/>
                  </a:cubicBezTo>
                  <a:cubicBezTo>
                    <a:pt x="74" y="352"/>
                    <a:pt x="77" y="343"/>
                    <a:pt x="79" y="332"/>
                  </a:cubicBezTo>
                  <a:cubicBezTo>
                    <a:pt x="80" y="325"/>
                    <a:pt x="81" y="317"/>
                    <a:pt x="81" y="309"/>
                  </a:cubicBezTo>
                  <a:cubicBezTo>
                    <a:pt x="81" y="303"/>
                    <a:pt x="81" y="298"/>
                    <a:pt x="80" y="293"/>
                  </a:cubicBezTo>
                  <a:cubicBezTo>
                    <a:pt x="79" y="285"/>
                    <a:pt x="77" y="275"/>
                    <a:pt x="73" y="265"/>
                  </a:cubicBezTo>
                  <a:cubicBezTo>
                    <a:pt x="68" y="250"/>
                    <a:pt x="60" y="237"/>
                    <a:pt x="50" y="227"/>
                  </a:cubicBezTo>
                  <a:cubicBezTo>
                    <a:pt x="41" y="218"/>
                    <a:pt x="31" y="212"/>
                    <a:pt x="20" y="209"/>
                  </a:cubicBezTo>
                  <a:cubicBezTo>
                    <a:pt x="18" y="209"/>
                    <a:pt x="16" y="208"/>
                    <a:pt x="14" y="207"/>
                  </a:cubicBezTo>
                  <a:cubicBezTo>
                    <a:pt x="13" y="207"/>
                    <a:pt x="13" y="207"/>
                    <a:pt x="13" y="207"/>
                  </a:cubicBezTo>
                  <a:cubicBezTo>
                    <a:pt x="12" y="206"/>
                    <a:pt x="12" y="206"/>
                    <a:pt x="12" y="206"/>
                  </a:cubicBezTo>
                  <a:cubicBezTo>
                    <a:pt x="14" y="205"/>
                    <a:pt x="17" y="204"/>
                    <a:pt x="20" y="204"/>
                  </a:cubicBezTo>
                  <a:cubicBezTo>
                    <a:pt x="26" y="204"/>
                    <a:pt x="32" y="204"/>
                    <a:pt x="37" y="205"/>
                  </a:cubicBezTo>
                  <a:cubicBezTo>
                    <a:pt x="51" y="208"/>
                    <a:pt x="61" y="213"/>
                    <a:pt x="70" y="219"/>
                  </a:cubicBezTo>
                  <a:cubicBezTo>
                    <a:pt x="75" y="223"/>
                    <a:pt x="80" y="227"/>
                    <a:pt x="83" y="233"/>
                  </a:cubicBezTo>
                  <a:cubicBezTo>
                    <a:pt x="87" y="239"/>
                    <a:pt x="91" y="246"/>
                    <a:pt x="93" y="253"/>
                  </a:cubicBezTo>
                  <a:cubicBezTo>
                    <a:pt x="97" y="262"/>
                    <a:pt x="99" y="273"/>
                    <a:pt x="99" y="284"/>
                  </a:cubicBezTo>
                  <a:cubicBezTo>
                    <a:pt x="100" y="285"/>
                    <a:pt x="100" y="286"/>
                    <a:pt x="100" y="287"/>
                  </a:cubicBezTo>
                  <a:cubicBezTo>
                    <a:pt x="100" y="290"/>
                    <a:pt x="100" y="293"/>
                    <a:pt x="100" y="296"/>
                  </a:cubicBezTo>
                  <a:cubicBezTo>
                    <a:pt x="101" y="302"/>
                    <a:pt x="101" y="307"/>
                    <a:pt x="100" y="313"/>
                  </a:cubicBezTo>
                  <a:cubicBezTo>
                    <a:pt x="100" y="314"/>
                    <a:pt x="100" y="316"/>
                    <a:pt x="100" y="318"/>
                  </a:cubicBezTo>
                  <a:cubicBezTo>
                    <a:pt x="99" y="328"/>
                    <a:pt x="98" y="338"/>
                    <a:pt x="95" y="349"/>
                  </a:cubicBezTo>
                  <a:cubicBezTo>
                    <a:pt x="92" y="362"/>
                    <a:pt x="89" y="375"/>
                    <a:pt x="84" y="390"/>
                  </a:cubicBezTo>
                  <a:cubicBezTo>
                    <a:pt x="77" y="411"/>
                    <a:pt x="70" y="431"/>
                    <a:pt x="63" y="452"/>
                  </a:cubicBezTo>
                  <a:cubicBezTo>
                    <a:pt x="62" y="456"/>
                    <a:pt x="62" y="456"/>
                    <a:pt x="62" y="456"/>
                  </a:cubicBezTo>
                  <a:cubicBezTo>
                    <a:pt x="61" y="460"/>
                    <a:pt x="59" y="463"/>
                    <a:pt x="58" y="468"/>
                  </a:cubicBezTo>
                  <a:cubicBezTo>
                    <a:pt x="55" y="479"/>
                    <a:pt x="53" y="490"/>
                    <a:pt x="51" y="503"/>
                  </a:cubicBezTo>
                  <a:cubicBezTo>
                    <a:pt x="50" y="509"/>
                    <a:pt x="49" y="514"/>
                    <a:pt x="49" y="520"/>
                  </a:cubicBezTo>
                  <a:cubicBezTo>
                    <a:pt x="48" y="528"/>
                    <a:pt x="48" y="536"/>
                    <a:pt x="49" y="542"/>
                  </a:cubicBezTo>
                  <a:cubicBezTo>
                    <a:pt x="49" y="549"/>
                    <a:pt x="50" y="555"/>
                    <a:pt x="51" y="560"/>
                  </a:cubicBezTo>
                  <a:cubicBezTo>
                    <a:pt x="52" y="565"/>
                    <a:pt x="54" y="571"/>
                    <a:pt x="58" y="577"/>
                  </a:cubicBezTo>
                  <a:cubicBezTo>
                    <a:pt x="67" y="595"/>
                    <a:pt x="82" y="606"/>
                    <a:pt x="101" y="611"/>
                  </a:cubicBezTo>
                  <a:cubicBezTo>
                    <a:pt x="101" y="611"/>
                    <a:pt x="102" y="611"/>
                    <a:pt x="102" y="611"/>
                  </a:cubicBezTo>
                  <a:cubicBezTo>
                    <a:pt x="104" y="612"/>
                    <a:pt x="104" y="612"/>
                    <a:pt x="104" y="612"/>
                  </a:cubicBezTo>
                  <a:cubicBezTo>
                    <a:pt x="105" y="612"/>
                    <a:pt x="106" y="613"/>
                    <a:pt x="106" y="614"/>
                  </a:cubicBezTo>
                  <a:cubicBezTo>
                    <a:pt x="107" y="615"/>
                    <a:pt x="108" y="616"/>
                    <a:pt x="108" y="617"/>
                  </a:cubicBezTo>
                  <a:cubicBezTo>
                    <a:pt x="110" y="621"/>
                    <a:pt x="110" y="621"/>
                    <a:pt x="110" y="621"/>
                  </a:cubicBezTo>
                  <a:cubicBezTo>
                    <a:pt x="112" y="626"/>
                    <a:pt x="115" y="632"/>
                    <a:pt x="119" y="637"/>
                  </a:cubicBezTo>
                  <a:cubicBezTo>
                    <a:pt x="121" y="641"/>
                    <a:pt x="124" y="645"/>
                    <a:pt x="127" y="649"/>
                  </a:cubicBezTo>
                  <a:cubicBezTo>
                    <a:pt x="130" y="654"/>
                    <a:pt x="130" y="654"/>
                    <a:pt x="130" y="654"/>
                  </a:cubicBezTo>
                  <a:cubicBezTo>
                    <a:pt x="130" y="655"/>
                    <a:pt x="130" y="655"/>
                    <a:pt x="130" y="655"/>
                  </a:cubicBezTo>
                  <a:cubicBezTo>
                    <a:pt x="130" y="656"/>
                    <a:pt x="130" y="656"/>
                    <a:pt x="130" y="656"/>
                  </a:cubicBezTo>
                  <a:cubicBezTo>
                    <a:pt x="126" y="657"/>
                    <a:pt x="121" y="658"/>
                    <a:pt x="115" y="659"/>
                  </a:cubicBezTo>
                  <a:cubicBezTo>
                    <a:pt x="112" y="659"/>
                    <a:pt x="108" y="659"/>
                    <a:pt x="105" y="659"/>
                  </a:cubicBezTo>
                  <a:cubicBezTo>
                    <a:pt x="104" y="659"/>
                    <a:pt x="104" y="659"/>
                    <a:pt x="103" y="659"/>
                  </a:cubicBezTo>
                  <a:cubicBezTo>
                    <a:pt x="102" y="659"/>
                    <a:pt x="100" y="659"/>
                    <a:pt x="99" y="659"/>
                  </a:cubicBezTo>
                  <a:cubicBezTo>
                    <a:pt x="90" y="659"/>
                    <a:pt x="81" y="657"/>
                    <a:pt x="75" y="655"/>
                  </a:cubicBezTo>
                  <a:cubicBezTo>
                    <a:pt x="67" y="653"/>
                    <a:pt x="60" y="650"/>
                    <a:pt x="53" y="645"/>
                  </a:cubicBezTo>
                  <a:cubicBezTo>
                    <a:pt x="46" y="640"/>
                    <a:pt x="40" y="634"/>
                    <a:pt x="35" y="626"/>
                  </a:cubicBezTo>
                  <a:cubicBezTo>
                    <a:pt x="26" y="613"/>
                    <a:pt x="19" y="599"/>
                    <a:pt x="15" y="584"/>
                  </a:cubicBezTo>
                  <a:cubicBezTo>
                    <a:pt x="12" y="574"/>
                    <a:pt x="11" y="565"/>
                    <a:pt x="11" y="557"/>
                  </a:cubicBezTo>
                  <a:cubicBezTo>
                    <a:pt x="11" y="555"/>
                    <a:pt x="11" y="554"/>
                    <a:pt x="11" y="552"/>
                  </a:cubicBezTo>
                  <a:close/>
                  <a:moveTo>
                    <a:pt x="402" y="725"/>
                  </a:moveTo>
                  <a:cubicBezTo>
                    <a:pt x="393" y="729"/>
                    <a:pt x="384" y="730"/>
                    <a:pt x="377" y="730"/>
                  </a:cubicBezTo>
                  <a:cubicBezTo>
                    <a:pt x="375" y="731"/>
                    <a:pt x="373" y="731"/>
                    <a:pt x="371" y="731"/>
                  </a:cubicBezTo>
                  <a:cubicBezTo>
                    <a:pt x="369" y="731"/>
                    <a:pt x="366" y="731"/>
                    <a:pt x="364" y="731"/>
                  </a:cubicBezTo>
                  <a:cubicBezTo>
                    <a:pt x="357" y="732"/>
                    <a:pt x="351" y="732"/>
                    <a:pt x="344" y="731"/>
                  </a:cubicBezTo>
                  <a:cubicBezTo>
                    <a:pt x="343" y="731"/>
                    <a:pt x="342" y="731"/>
                    <a:pt x="340" y="731"/>
                  </a:cubicBezTo>
                  <a:cubicBezTo>
                    <a:pt x="337" y="731"/>
                    <a:pt x="334" y="731"/>
                    <a:pt x="332" y="730"/>
                  </a:cubicBezTo>
                  <a:cubicBezTo>
                    <a:pt x="325" y="730"/>
                    <a:pt x="318" y="730"/>
                    <a:pt x="311" y="729"/>
                  </a:cubicBezTo>
                  <a:cubicBezTo>
                    <a:pt x="306" y="729"/>
                    <a:pt x="301" y="728"/>
                    <a:pt x="297" y="727"/>
                  </a:cubicBezTo>
                  <a:cubicBezTo>
                    <a:pt x="295" y="727"/>
                    <a:pt x="294" y="727"/>
                    <a:pt x="293" y="727"/>
                  </a:cubicBezTo>
                  <a:cubicBezTo>
                    <a:pt x="282" y="725"/>
                    <a:pt x="271" y="723"/>
                    <a:pt x="260" y="720"/>
                  </a:cubicBezTo>
                  <a:cubicBezTo>
                    <a:pt x="232" y="713"/>
                    <a:pt x="208" y="704"/>
                    <a:pt x="187" y="692"/>
                  </a:cubicBezTo>
                  <a:cubicBezTo>
                    <a:pt x="176" y="685"/>
                    <a:pt x="166" y="678"/>
                    <a:pt x="158" y="670"/>
                  </a:cubicBezTo>
                  <a:cubicBezTo>
                    <a:pt x="147" y="660"/>
                    <a:pt x="137" y="648"/>
                    <a:pt x="129" y="635"/>
                  </a:cubicBezTo>
                  <a:cubicBezTo>
                    <a:pt x="125" y="629"/>
                    <a:pt x="120" y="621"/>
                    <a:pt x="117" y="613"/>
                  </a:cubicBezTo>
                  <a:cubicBezTo>
                    <a:pt x="113" y="605"/>
                    <a:pt x="110" y="596"/>
                    <a:pt x="108" y="588"/>
                  </a:cubicBezTo>
                  <a:cubicBezTo>
                    <a:pt x="107" y="585"/>
                    <a:pt x="106" y="583"/>
                    <a:pt x="106" y="580"/>
                  </a:cubicBezTo>
                  <a:cubicBezTo>
                    <a:pt x="106" y="578"/>
                    <a:pt x="105" y="577"/>
                    <a:pt x="105" y="575"/>
                  </a:cubicBezTo>
                  <a:cubicBezTo>
                    <a:pt x="104" y="573"/>
                    <a:pt x="104" y="570"/>
                    <a:pt x="104" y="567"/>
                  </a:cubicBezTo>
                  <a:cubicBezTo>
                    <a:pt x="103" y="565"/>
                    <a:pt x="103" y="563"/>
                    <a:pt x="103" y="561"/>
                  </a:cubicBezTo>
                  <a:cubicBezTo>
                    <a:pt x="102" y="556"/>
                    <a:pt x="102" y="552"/>
                    <a:pt x="102" y="546"/>
                  </a:cubicBezTo>
                  <a:cubicBezTo>
                    <a:pt x="102" y="543"/>
                    <a:pt x="102" y="543"/>
                    <a:pt x="102" y="543"/>
                  </a:cubicBezTo>
                  <a:cubicBezTo>
                    <a:pt x="102" y="538"/>
                    <a:pt x="102" y="533"/>
                    <a:pt x="102" y="528"/>
                  </a:cubicBezTo>
                  <a:cubicBezTo>
                    <a:pt x="102" y="527"/>
                    <a:pt x="102" y="527"/>
                    <a:pt x="102" y="527"/>
                  </a:cubicBezTo>
                  <a:cubicBezTo>
                    <a:pt x="102" y="525"/>
                    <a:pt x="102" y="522"/>
                    <a:pt x="102" y="520"/>
                  </a:cubicBezTo>
                  <a:cubicBezTo>
                    <a:pt x="103" y="516"/>
                    <a:pt x="103" y="512"/>
                    <a:pt x="103" y="508"/>
                  </a:cubicBezTo>
                  <a:cubicBezTo>
                    <a:pt x="103" y="507"/>
                    <a:pt x="103" y="507"/>
                    <a:pt x="103" y="507"/>
                  </a:cubicBezTo>
                  <a:cubicBezTo>
                    <a:pt x="103" y="505"/>
                    <a:pt x="103" y="504"/>
                    <a:pt x="104" y="502"/>
                  </a:cubicBezTo>
                  <a:cubicBezTo>
                    <a:pt x="104" y="499"/>
                    <a:pt x="105" y="496"/>
                    <a:pt x="105" y="493"/>
                  </a:cubicBezTo>
                  <a:cubicBezTo>
                    <a:pt x="106" y="488"/>
                    <a:pt x="107" y="483"/>
                    <a:pt x="108" y="478"/>
                  </a:cubicBezTo>
                  <a:cubicBezTo>
                    <a:pt x="113" y="453"/>
                    <a:pt x="122" y="430"/>
                    <a:pt x="137" y="409"/>
                  </a:cubicBezTo>
                  <a:cubicBezTo>
                    <a:pt x="140" y="404"/>
                    <a:pt x="143" y="400"/>
                    <a:pt x="146" y="396"/>
                  </a:cubicBezTo>
                  <a:cubicBezTo>
                    <a:pt x="147" y="394"/>
                    <a:pt x="148" y="392"/>
                    <a:pt x="150" y="391"/>
                  </a:cubicBezTo>
                  <a:cubicBezTo>
                    <a:pt x="156" y="382"/>
                    <a:pt x="163" y="374"/>
                    <a:pt x="171" y="366"/>
                  </a:cubicBezTo>
                  <a:cubicBezTo>
                    <a:pt x="177" y="361"/>
                    <a:pt x="182" y="357"/>
                    <a:pt x="187" y="353"/>
                  </a:cubicBezTo>
                  <a:cubicBezTo>
                    <a:pt x="195" y="346"/>
                    <a:pt x="203" y="339"/>
                    <a:pt x="211" y="333"/>
                  </a:cubicBezTo>
                  <a:cubicBezTo>
                    <a:pt x="225" y="322"/>
                    <a:pt x="242" y="310"/>
                    <a:pt x="259" y="298"/>
                  </a:cubicBezTo>
                  <a:cubicBezTo>
                    <a:pt x="261" y="296"/>
                    <a:pt x="264" y="295"/>
                    <a:pt x="266" y="293"/>
                  </a:cubicBezTo>
                  <a:cubicBezTo>
                    <a:pt x="272" y="289"/>
                    <a:pt x="279" y="284"/>
                    <a:pt x="284" y="279"/>
                  </a:cubicBezTo>
                  <a:cubicBezTo>
                    <a:pt x="289" y="275"/>
                    <a:pt x="294" y="271"/>
                    <a:pt x="299" y="266"/>
                  </a:cubicBezTo>
                  <a:cubicBezTo>
                    <a:pt x="300" y="266"/>
                    <a:pt x="300" y="266"/>
                    <a:pt x="301" y="265"/>
                  </a:cubicBezTo>
                  <a:cubicBezTo>
                    <a:pt x="302" y="263"/>
                    <a:pt x="303" y="262"/>
                    <a:pt x="304" y="260"/>
                  </a:cubicBezTo>
                  <a:cubicBezTo>
                    <a:pt x="309" y="255"/>
                    <a:pt x="313" y="249"/>
                    <a:pt x="316" y="243"/>
                  </a:cubicBezTo>
                  <a:cubicBezTo>
                    <a:pt x="320" y="238"/>
                    <a:pt x="322" y="233"/>
                    <a:pt x="323" y="227"/>
                  </a:cubicBezTo>
                  <a:cubicBezTo>
                    <a:pt x="324" y="224"/>
                    <a:pt x="324" y="220"/>
                    <a:pt x="324" y="217"/>
                  </a:cubicBezTo>
                  <a:cubicBezTo>
                    <a:pt x="324" y="216"/>
                    <a:pt x="325" y="215"/>
                    <a:pt x="326" y="215"/>
                  </a:cubicBezTo>
                  <a:cubicBezTo>
                    <a:pt x="326" y="214"/>
                    <a:pt x="327" y="214"/>
                    <a:pt x="327" y="214"/>
                  </a:cubicBezTo>
                  <a:cubicBezTo>
                    <a:pt x="328" y="213"/>
                    <a:pt x="328" y="213"/>
                    <a:pt x="328" y="213"/>
                  </a:cubicBezTo>
                  <a:cubicBezTo>
                    <a:pt x="341" y="206"/>
                    <a:pt x="351" y="196"/>
                    <a:pt x="359" y="184"/>
                  </a:cubicBezTo>
                  <a:cubicBezTo>
                    <a:pt x="367" y="172"/>
                    <a:pt x="371" y="158"/>
                    <a:pt x="372" y="142"/>
                  </a:cubicBezTo>
                  <a:cubicBezTo>
                    <a:pt x="372" y="138"/>
                    <a:pt x="371" y="135"/>
                    <a:pt x="371" y="131"/>
                  </a:cubicBezTo>
                  <a:cubicBezTo>
                    <a:pt x="371" y="130"/>
                    <a:pt x="371" y="130"/>
                    <a:pt x="371" y="130"/>
                  </a:cubicBezTo>
                  <a:cubicBezTo>
                    <a:pt x="368" y="113"/>
                    <a:pt x="362" y="97"/>
                    <a:pt x="352" y="84"/>
                  </a:cubicBezTo>
                  <a:cubicBezTo>
                    <a:pt x="344" y="72"/>
                    <a:pt x="336" y="63"/>
                    <a:pt x="327" y="56"/>
                  </a:cubicBezTo>
                  <a:cubicBezTo>
                    <a:pt x="319" y="49"/>
                    <a:pt x="312" y="45"/>
                    <a:pt x="305" y="41"/>
                  </a:cubicBezTo>
                  <a:cubicBezTo>
                    <a:pt x="302" y="39"/>
                    <a:pt x="302" y="39"/>
                    <a:pt x="302" y="38"/>
                  </a:cubicBezTo>
                  <a:cubicBezTo>
                    <a:pt x="302" y="38"/>
                    <a:pt x="303" y="37"/>
                    <a:pt x="305" y="36"/>
                  </a:cubicBezTo>
                  <a:cubicBezTo>
                    <a:pt x="307" y="34"/>
                    <a:pt x="310" y="33"/>
                    <a:pt x="312" y="31"/>
                  </a:cubicBezTo>
                  <a:cubicBezTo>
                    <a:pt x="325" y="26"/>
                    <a:pt x="338" y="23"/>
                    <a:pt x="351" y="23"/>
                  </a:cubicBezTo>
                  <a:cubicBezTo>
                    <a:pt x="364" y="22"/>
                    <a:pt x="377" y="25"/>
                    <a:pt x="390" y="29"/>
                  </a:cubicBezTo>
                  <a:cubicBezTo>
                    <a:pt x="405" y="35"/>
                    <a:pt x="419" y="44"/>
                    <a:pt x="431" y="56"/>
                  </a:cubicBezTo>
                  <a:cubicBezTo>
                    <a:pt x="441" y="65"/>
                    <a:pt x="449" y="76"/>
                    <a:pt x="455" y="88"/>
                  </a:cubicBezTo>
                  <a:cubicBezTo>
                    <a:pt x="461" y="101"/>
                    <a:pt x="465" y="112"/>
                    <a:pt x="467" y="123"/>
                  </a:cubicBezTo>
                  <a:cubicBezTo>
                    <a:pt x="467" y="125"/>
                    <a:pt x="467" y="126"/>
                    <a:pt x="468" y="128"/>
                  </a:cubicBezTo>
                  <a:cubicBezTo>
                    <a:pt x="468" y="130"/>
                    <a:pt x="468" y="130"/>
                    <a:pt x="468" y="130"/>
                  </a:cubicBezTo>
                  <a:cubicBezTo>
                    <a:pt x="469" y="132"/>
                    <a:pt x="470" y="133"/>
                    <a:pt x="471" y="134"/>
                  </a:cubicBezTo>
                  <a:cubicBezTo>
                    <a:pt x="472" y="135"/>
                    <a:pt x="472" y="135"/>
                    <a:pt x="472" y="135"/>
                  </a:cubicBezTo>
                  <a:cubicBezTo>
                    <a:pt x="474" y="135"/>
                    <a:pt x="475" y="136"/>
                    <a:pt x="476" y="137"/>
                  </a:cubicBezTo>
                  <a:cubicBezTo>
                    <a:pt x="484" y="141"/>
                    <a:pt x="492" y="145"/>
                    <a:pt x="501" y="150"/>
                  </a:cubicBezTo>
                  <a:cubicBezTo>
                    <a:pt x="502" y="151"/>
                    <a:pt x="502" y="151"/>
                    <a:pt x="502" y="151"/>
                  </a:cubicBezTo>
                  <a:cubicBezTo>
                    <a:pt x="504" y="152"/>
                    <a:pt x="506" y="154"/>
                    <a:pt x="508" y="156"/>
                  </a:cubicBezTo>
                  <a:cubicBezTo>
                    <a:pt x="516" y="162"/>
                    <a:pt x="524" y="168"/>
                    <a:pt x="531" y="175"/>
                  </a:cubicBezTo>
                  <a:cubicBezTo>
                    <a:pt x="540" y="183"/>
                    <a:pt x="549" y="192"/>
                    <a:pt x="558" y="201"/>
                  </a:cubicBezTo>
                  <a:cubicBezTo>
                    <a:pt x="561" y="205"/>
                    <a:pt x="561" y="205"/>
                    <a:pt x="561" y="205"/>
                  </a:cubicBezTo>
                  <a:cubicBezTo>
                    <a:pt x="568" y="211"/>
                    <a:pt x="575" y="217"/>
                    <a:pt x="583" y="224"/>
                  </a:cubicBezTo>
                  <a:cubicBezTo>
                    <a:pt x="586" y="226"/>
                    <a:pt x="589" y="228"/>
                    <a:pt x="591" y="230"/>
                  </a:cubicBezTo>
                  <a:cubicBezTo>
                    <a:pt x="593" y="231"/>
                    <a:pt x="593" y="231"/>
                    <a:pt x="593" y="231"/>
                  </a:cubicBezTo>
                  <a:cubicBezTo>
                    <a:pt x="595" y="232"/>
                    <a:pt x="595" y="233"/>
                    <a:pt x="595" y="235"/>
                  </a:cubicBezTo>
                  <a:cubicBezTo>
                    <a:pt x="594" y="238"/>
                    <a:pt x="593" y="241"/>
                    <a:pt x="593" y="245"/>
                  </a:cubicBezTo>
                  <a:cubicBezTo>
                    <a:pt x="592" y="248"/>
                    <a:pt x="592" y="251"/>
                    <a:pt x="593" y="254"/>
                  </a:cubicBezTo>
                  <a:cubicBezTo>
                    <a:pt x="595" y="261"/>
                    <a:pt x="598" y="268"/>
                    <a:pt x="604" y="273"/>
                  </a:cubicBezTo>
                  <a:cubicBezTo>
                    <a:pt x="605" y="274"/>
                    <a:pt x="607" y="276"/>
                    <a:pt x="608" y="277"/>
                  </a:cubicBezTo>
                  <a:cubicBezTo>
                    <a:pt x="608" y="278"/>
                    <a:pt x="608" y="278"/>
                    <a:pt x="608" y="278"/>
                  </a:cubicBezTo>
                  <a:cubicBezTo>
                    <a:pt x="604" y="284"/>
                    <a:pt x="598" y="289"/>
                    <a:pt x="591" y="293"/>
                  </a:cubicBezTo>
                  <a:cubicBezTo>
                    <a:pt x="590" y="294"/>
                    <a:pt x="588" y="294"/>
                    <a:pt x="587" y="293"/>
                  </a:cubicBezTo>
                  <a:cubicBezTo>
                    <a:pt x="585" y="292"/>
                    <a:pt x="582" y="291"/>
                    <a:pt x="579" y="289"/>
                  </a:cubicBezTo>
                  <a:cubicBezTo>
                    <a:pt x="571" y="284"/>
                    <a:pt x="564" y="276"/>
                    <a:pt x="559" y="267"/>
                  </a:cubicBezTo>
                  <a:cubicBezTo>
                    <a:pt x="558" y="267"/>
                    <a:pt x="558" y="267"/>
                    <a:pt x="558" y="267"/>
                  </a:cubicBezTo>
                  <a:cubicBezTo>
                    <a:pt x="557" y="265"/>
                    <a:pt x="556" y="263"/>
                    <a:pt x="555" y="262"/>
                  </a:cubicBezTo>
                  <a:cubicBezTo>
                    <a:pt x="555" y="261"/>
                    <a:pt x="554" y="261"/>
                    <a:pt x="553" y="261"/>
                  </a:cubicBezTo>
                  <a:cubicBezTo>
                    <a:pt x="552" y="260"/>
                    <a:pt x="550" y="261"/>
                    <a:pt x="549" y="262"/>
                  </a:cubicBezTo>
                  <a:cubicBezTo>
                    <a:pt x="548" y="263"/>
                    <a:pt x="548" y="265"/>
                    <a:pt x="548" y="266"/>
                  </a:cubicBezTo>
                  <a:cubicBezTo>
                    <a:pt x="548" y="267"/>
                    <a:pt x="548" y="268"/>
                    <a:pt x="548" y="269"/>
                  </a:cubicBezTo>
                  <a:cubicBezTo>
                    <a:pt x="551" y="280"/>
                    <a:pt x="556" y="288"/>
                    <a:pt x="563" y="294"/>
                  </a:cubicBezTo>
                  <a:cubicBezTo>
                    <a:pt x="565" y="295"/>
                    <a:pt x="567" y="296"/>
                    <a:pt x="569" y="298"/>
                  </a:cubicBezTo>
                  <a:cubicBezTo>
                    <a:pt x="570" y="298"/>
                    <a:pt x="571" y="299"/>
                    <a:pt x="572" y="300"/>
                  </a:cubicBezTo>
                  <a:cubicBezTo>
                    <a:pt x="572" y="300"/>
                    <a:pt x="573" y="300"/>
                    <a:pt x="573" y="301"/>
                  </a:cubicBezTo>
                  <a:cubicBezTo>
                    <a:pt x="574" y="301"/>
                    <a:pt x="574" y="301"/>
                    <a:pt x="574" y="301"/>
                  </a:cubicBezTo>
                  <a:cubicBezTo>
                    <a:pt x="574" y="301"/>
                    <a:pt x="574" y="301"/>
                    <a:pt x="574" y="301"/>
                  </a:cubicBezTo>
                  <a:cubicBezTo>
                    <a:pt x="573" y="301"/>
                    <a:pt x="573" y="301"/>
                    <a:pt x="573" y="301"/>
                  </a:cubicBezTo>
                  <a:cubicBezTo>
                    <a:pt x="570" y="303"/>
                    <a:pt x="567" y="304"/>
                    <a:pt x="563" y="304"/>
                  </a:cubicBezTo>
                  <a:cubicBezTo>
                    <a:pt x="561" y="305"/>
                    <a:pt x="561" y="305"/>
                    <a:pt x="561" y="305"/>
                  </a:cubicBezTo>
                  <a:cubicBezTo>
                    <a:pt x="554" y="306"/>
                    <a:pt x="546" y="307"/>
                    <a:pt x="539" y="307"/>
                  </a:cubicBezTo>
                  <a:cubicBezTo>
                    <a:pt x="530" y="308"/>
                    <a:pt x="521" y="310"/>
                    <a:pt x="514" y="311"/>
                  </a:cubicBezTo>
                  <a:cubicBezTo>
                    <a:pt x="503" y="313"/>
                    <a:pt x="496" y="316"/>
                    <a:pt x="489" y="321"/>
                  </a:cubicBezTo>
                  <a:cubicBezTo>
                    <a:pt x="484" y="325"/>
                    <a:pt x="478" y="330"/>
                    <a:pt x="474" y="336"/>
                  </a:cubicBezTo>
                  <a:cubicBezTo>
                    <a:pt x="467" y="345"/>
                    <a:pt x="462" y="354"/>
                    <a:pt x="458" y="363"/>
                  </a:cubicBezTo>
                  <a:cubicBezTo>
                    <a:pt x="457" y="365"/>
                    <a:pt x="457" y="367"/>
                    <a:pt x="456" y="368"/>
                  </a:cubicBezTo>
                  <a:cubicBezTo>
                    <a:pt x="455" y="370"/>
                    <a:pt x="454" y="372"/>
                    <a:pt x="454" y="373"/>
                  </a:cubicBezTo>
                  <a:cubicBezTo>
                    <a:pt x="453" y="375"/>
                    <a:pt x="452" y="376"/>
                    <a:pt x="450" y="376"/>
                  </a:cubicBezTo>
                  <a:cubicBezTo>
                    <a:pt x="441" y="376"/>
                    <a:pt x="433" y="376"/>
                    <a:pt x="424" y="376"/>
                  </a:cubicBezTo>
                  <a:cubicBezTo>
                    <a:pt x="423" y="376"/>
                    <a:pt x="423" y="376"/>
                    <a:pt x="422" y="376"/>
                  </a:cubicBezTo>
                  <a:cubicBezTo>
                    <a:pt x="420" y="375"/>
                    <a:pt x="418" y="375"/>
                    <a:pt x="416" y="375"/>
                  </a:cubicBezTo>
                  <a:cubicBezTo>
                    <a:pt x="410" y="374"/>
                    <a:pt x="404" y="373"/>
                    <a:pt x="398" y="371"/>
                  </a:cubicBezTo>
                  <a:cubicBezTo>
                    <a:pt x="382" y="367"/>
                    <a:pt x="370" y="360"/>
                    <a:pt x="359" y="349"/>
                  </a:cubicBezTo>
                  <a:cubicBezTo>
                    <a:pt x="354" y="344"/>
                    <a:pt x="349" y="338"/>
                    <a:pt x="343" y="331"/>
                  </a:cubicBezTo>
                  <a:cubicBezTo>
                    <a:pt x="343" y="330"/>
                    <a:pt x="342" y="329"/>
                    <a:pt x="341" y="328"/>
                  </a:cubicBezTo>
                  <a:cubicBezTo>
                    <a:pt x="340" y="326"/>
                    <a:pt x="339" y="325"/>
                    <a:pt x="338" y="323"/>
                  </a:cubicBezTo>
                  <a:cubicBezTo>
                    <a:pt x="337" y="322"/>
                    <a:pt x="336" y="322"/>
                    <a:pt x="335" y="321"/>
                  </a:cubicBezTo>
                  <a:cubicBezTo>
                    <a:pt x="334" y="321"/>
                    <a:pt x="333" y="321"/>
                    <a:pt x="332" y="321"/>
                  </a:cubicBezTo>
                  <a:cubicBezTo>
                    <a:pt x="331" y="322"/>
                    <a:pt x="330" y="322"/>
                    <a:pt x="330" y="323"/>
                  </a:cubicBezTo>
                  <a:cubicBezTo>
                    <a:pt x="330" y="324"/>
                    <a:pt x="330" y="325"/>
                    <a:pt x="330" y="326"/>
                  </a:cubicBezTo>
                  <a:cubicBezTo>
                    <a:pt x="331" y="328"/>
                    <a:pt x="332" y="330"/>
                    <a:pt x="333" y="332"/>
                  </a:cubicBezTo>
                  <a:cubicBezTo>
                    <a:pt x="336" y="337"/>
                    <a:pt x="339" y="341"/>
                    <a:pt x="343" y="345"/>
                  </a:cubicBezTo>
                  <a:cubicBezTo>
                    <a:pt x="345" y="348"/>
                    <a:pt x="345" y="348"/>
                    <a:pt x="345" y="348"/>
                  </a:cubicBezTo>
                  <a:cubicBezTo>
                    <a:pt x="351" y="356"/>
                    <a:pt x="359" y="363"/>
                    <a:pt x="369" y="369"/>
                  </a:cubicBezTo>
                  <a:cubicBezTo>
                    <a:pt x="376" y="373"/>
                    <a:pt x="383" y="376"/>
                    <a:pt x="391" y="379"/>
                  </a:cubicBezTo>
                  <a:cubicBezTo>
                    <a:pt x="395" y="380"/>
                    <a:pt x="399" y="381"/>
                    <a:pt x="403" y="382"/>
                  </a:cubicBezTo>
                  <a:cubicBezTo>
                    <a:pt x="406" y="383"/>
                    <a:pt x="406" y="383"/>
                    <a:pt x="406" y="383"/>
                  </a:cubicBezTo>
                  <a:cubicBezTo>
                    <a:pt x="413" y="384"/>
                    <a:pt x="420" y="385"/>
                    <a:pt x="427" y="386"/>
                  </a:cubicBezTo>
                  <a:cubicBezTo>
                    <a:pt x="430" y="386"/>
                    <a:pt x="430" y="386"/>
                    <a:pt x="430" y="386"/>
                  </a:cubicBezTo>
                  <a:cubicBezTo>
                    <a:pt x="433" y="386"/>
                    <a:pt x="437" y="386"/>
                    <a:pt x="440" y="386"/>
                  </a:cubicBezTo>
                  <a:cubicBezTo>
                    <a:pt x="442" y="386"/>
                    <a:pt x="442" y="386"/>
                    <a:pt x="442" y="386"/>
                  </a:cubicBezTo>
                  <a:cubicBezTo>
                    <a:pt x="445" y="386"/>
                    <a:pt x="447" y="385"/>
                    <a:pt x="450" y="385"/>
                  </a:cubicBezTo>
                  <a:cubicBezTo>
                    <a:pt x="454" y="385"/>
                    <a:pt x="454" y="385"/>
                    <a:pt x="454" y="385"/>
                  </a:cubicBezTo>
                  <a:cubicBezTo>
                    <a:pt x="456" y="385"/>
                    <a:pt x="457" y="384"/>
                    <a:pt x="459" y="384"/>
                  </a:cubicBezTo>
                  <a:cubicBezTo>
                    <a:pt x="467" y="383"/>
                    <a:pt x="476" y="383"/>
                    <a:pt x="488" y="386"/>
                  </a:cubicBezTo>
                  <a:cubicBezTo>
                    <a:pt x="489" y="386"/>
                    <a:pt x="491" y="387"/>
                    <a:pt x="492" y="387"/>
                  </a:cubicBezTo>
                  <a:cubicBezTo>
                    <a:pt x="493" y="388"/>
                    <a:pt x="493" y="388"/>
                    <a:pt x="493" y="388"/>
                  </a:cubicBezTo>
                  <a:cubicBezTo>
                    <a:pt x="494" y="388"/>
                    <a:pt x="494" y="388"/>
                    <a:pt x="494" y="388"/>
                  </a:cubicBezTo>
                  <a:cubicBezTo>
                    <a:pt x="493" y="388"/>
                    <a:pt x="493" y="388"/>
                    <a:pt x="493" y="388"/>
                  </a:cubicBezTo>
                  <a:cubicBezTo>
                    <a:pt x="486" y="392"/>
                    <a:pt x="479" y="395"/>
                    <a:pt x="472" y="397"/>
                  </a:cubicBezTo>
                  <a:cubicBezTo>
                    <a:pt x="469" y="397"/>
                    <a:pt x="466" y="398"/>
                    <a:pt x="464" y="399"/>
                  </a:cubicBezTo>
                  <a:cubicBezTo>
                    <a:pt x="463" y="400"/>
                    <a:pt x="462" y="402"/>
                    <a:pt x="462" y="403"/>
                  </a:cubicBezTo>
                  <a:cubicBezTo>
                    <a:pt x="462" y="404"/>
                    <a:pt x="464" y="406"/>
                    <a:pt x="465" y="406"/>
                  </a:cubicBezTo>
                  <a:cubicBezTo>
                    <a:pt x="466" y="406"/>
                    <a:pt x="467" y="406"/>
                    <a:pt x="468" y="406"/>
                  </a:cubicBezTo>
                  <a:cubicBezTo>
                    <a:pt x="469" y="406"/>
                    <a:pt x="470" y="406"/>
                    <a:pt x="471" y="406"/>
                  </a:cubicBezTo>
                  <a:cubicBezTo>
                    <a:pt x="471" y="406"/>
                    <a:pt x="471" y="406"/>
                    <a:pt x="471" y="406"/>
                  </a:cubicBezTo>
                  <a:cubicBezTo>
                    <a:pt x="477" y="406"/>
                    <a:pt x="484" y="404"/>
                    <a:pt x="491" y="401"/>
                  </a:cubicBezTo>
                  <a:cubicBezTo>
                    <a:pt x="494" y="400"/>
                    <a:pt x="497" y="399"/>
                    <a:pt x="500" y="398"/>
                  </a:cubicBezTo>
                  <a:cubicBezTo>
                    <a:pt x="501" y="397"/>
                    <a:pt x="501" y="397"/>
                    <a:pt x="501" y="397"/>
                  </a:cubicBezTo>
                  <a:cubicBezTo>
                    <a:pt x="502" y="397"/>
                    <a:pt x="502" y="397"/>
                    <a:pt x="503" y="398"/>
                  </a:cubicBezTo>
                  <a:cubicBezTo>
                    <a:pt x="505" y="401"/>
                    <a:pt x="505" y="404"/>
                    <a:pt x="504" y="408"/>
                  </a:cubicBezTo>
                  <a:cubicBezTo>
                    <a:pt x="504" y="409"/>
                    <a:pt x="504" y="411"/>
                    <a:pt x="502" y="412"/>
                  </a:cubicBezTo>
                  <a:cubicBezTo>
                    <a:pt x="501" y="413"/>
                    <a:pt x="500" y="413"/>
                    <a:pt x="499" y="414"/>
                  </a:cubicBezTo>
                  <a:cubicBezTo>
                    <a:pt x="492" y="417"/>
                    <a:pt x="485" y="419"/>
                    <a:pt x="477" y="421"/>
                  </a:cubicBezTo>
                  <a:cubicBezTo>
                    <a:pt x="474" y="421"/>
                    <a:pt x="471" y="422"/>
                    <a:pt x="468" y="423"/>
                  </a:cubicBezTo>
                  <a:cubicBezTo>
                    <a:pt x="467" y="423"/>
                    <a:pt x="466" y="424"/>
                    <a:pt x="466" y="425"/>
                  </a:cubicBezTo>
                  <a:cubicBezTo>
                    <a:pt x="466" y="426"/>
                    <a:pt x="467" y="428"/>
                    <a:pt x="467" y="428"/>
                  </a:cubicBezTo>
                  <a:cubicBezTo>
                    <a:pt x="469" y="429"/>
                    <a:pt x="470" y="429"/>
                    <a:pt x="472" y="429"/>
                  </a:cubicBezTo>
                  <a:cubicBezTo>
                    <a:pt x="476" y="429"/>
                    <a:pt x="481" y="429"/>
                    <a:pt x="485" y="429"/>
                  </a:cubicBezTo>
                  <a:cubicBezTo>
                    <a:pt x="487" y="429"/>
                    <a:pt x="487" y="429"/>
                    <a:pt x="487" y="429"/>
                  </a:cubicBezTo>
                  <a:cubicBezTo>
                    <a:pt x="486" y="430"/>
                    <a:pt x="484" y="431"/>
                    <a:pt x="482" y="432"/>
                  </a:cubicBezTo>
                  <a:cubicBezTo>
                    <a:pt x="466" y="439"/>
                    <a:pt x="450" y="443"/>
                    <a:pt x="433" y="443"/>
                  </a:cubicBezTo>
                  <a:cubicBezTo>
                    <a:pt x="425" y="443"/>
                    <a:pt x="417" y="443"/>
                    <a:pt x="410" y="443"/>
                  </a:cubicBezTo>
                  <a:cubicBezTo>
                    <a:pt x="406" y="443"/>
                    <a:pt x="403" y="443"/>
                    <a:pt x="399" y="443"/>
                  </a:cubicBezTo>
                  <a:cubicBezTo>
                    <a:pt x="392" y="443"/>
                    <a:pt x="385" y="441"/>
                    <a:pt x="379" y="440"/>
                  </a:cubicBezTo>
                  <a:cubicBezTo>
                    <a:pt x="365" y="437"/>
                    <a:pt x="350" y="431"/>
                    <a:pt x="335" y="421"/>
                  </a:cubicBezTo>
                  <a:cubicBezTo>
                    <a:pt x="324" y="414"/>
                    <a:pt x="315" y="406"/>
                    <a:pt x="306" y="398"/>
                  </a:cubicBezTo>
                  <a:cubicBezTo>
                    <a:pt x="305" y="397"/>
                    <a:pt x="304" y="396"/>
                    <a:pt x="303" y="395"/>
                  </a:cubicBezTo>
                  <a:cubicBezTo>
                    <a:pt x="302" y="394"/>
                    <a:pt x="301" y="392"/>
                    <a:pt x="300" y="391"/>
                  </a:cubicBezTo>
                  <a:cubicBezTo>
                    <a:pt x="299" y="391"/>
                    <a:pt x="299" y="390"/>
                    <a:pt x="298" y="390"/>
                  </a:cubicBezTo>
                  <a:cubicBezTo>
                    <a:pt x="296" y="388"/>
                    <a:pt x="293" y="389"/>
                    <a:pt x="292" y="391"/>
                  </a:cubicBezTo>
                  <a:cubicBezTo>
                    <a:pt x="291" y="392"/>
                    <a:pt x="291" y="394"/>
                    <a:pt x="292" y="396"/>
                  </a:cubicBezTo>
                  <a:cubicBezTo>
                    <a:pt x="292" y="396"/>
                    <a:pt x="292" y="396"/>
                    <a:pt x="292" y="396"/>
                  </a:cubicBezTo>
                  <a:cubicBezTo>
                    <a:pt x="293" y="397"/>
                    <a:pt x="293" y="397"/>
                    <a:pt x="294" y="398"/>
                  </a:cubicBezTo>
                  <a:cubicBezTo>
                    <a:pt x="301" y="405"/>
                    <a:pt x="308" y="412"/>
                    <a:pt x="315" y="418"/>
                  </a:cubicBezTo>
                  <a:cubicBezTo>
                    <a:pt x="329" y="430"/>
                    <a:pt x="343" y="438"/>
                    <a:pt x="359" y="444"/>
                  </a:cubicBezTo>
                  <a:cubicBezTo>
                    <a:pt x="373" y="449"/>
                    <a:pt x="387" y="452"/>
                    <a:pt x="404" y="453"/>
                  </a:cubicBezTo>
                  <a:cubicBezTo>
                    <a:pt x="409" y="453"/>
                    <a:pt x="414" y="453"/>
                    <a:pt x="419" y="453"/>
                  </a:cubicBezTo>
                  <a:cubicBezTo>
                    <a:pt x="422" y="453"/>
                    <a:pt x="424" y="453"/>
                    <a:pt x="427" y="453"/>
                  </a:cubicBezTo>
                  <a:cubicBezTo>
                    <a:pt x="428" y="453"/>
                    <a:pt x="430" y="453"/>
                    <a:pt x="431" y="453"/>
                  </a:cubicBezTo>
                  <a:cubicBezTo>
                    <a:pt x="432" y="454"/>
                    <a:pt x="433" y="454"/>
                    <a:pt x="433" y="455"/>
                  </a:cubicBezTo>
                  <a:cubicBezTo>
                    <a:pt x="433" y="457"/>
                    <a:pt x="433" y="459"/>
                    <a:pt x="433" y="462"/>
                  </a:cubicBezTo>
                  <a:cubicBezTo>
                    <a:pt x="433" y="463"/>
                    <a:pt x="433" y="464"/>
                    <a:pt x="433" y="464"/>
                  </a:cubicBezTo>
                  <a:cubicBezTo>
                    <a:pt x="433" y="466"/>
                    <a:pt x="433" y="468"/>
                    <a:pt x="434" y="470"/>
                  </a:cubicBezTo>
                  <a:cubicBezTo>
                    <a:pt x="435" y="477"/>
                    <a:pt x="435" y="483"/>
                    <a:pt x="434" y="490"/>
                  </a:cubicBezTo>
                  <a:cubicBezTo>
                    <a:pt x="433" y="491"/>
                    <a:pt x="433" y="493"/>
                    <a:pt x="433" y="495"/>
                  </a:cubicBezTo>
                  <a:cubicBezTo>
                    <a:pt x="433" y="504"/>
                    <a:pt x="431" y="513"/>
                    <a:pt x="429" y="521"/>
                  </a:cubicBezTo>
                  <a:cubicBezTo>
                    <a:pt x="426" y="531"/>
                    <a:pt x="422" y="540"/>
                    <a:pt x="418" y="550"/>
                  </a:cubicBezTo>
                  <a:cubicBezTo>
                    <a:pt x="409" y="567"/>
                    <a:pt x="396" y="583"/>
                    <a:pt x="380" y="595"/>
                  </a:cubicBezTo>
                  <a:cubicBezTo>
                    <a:pt x="378" y="596"/>
                    <a:pt x="375" y="598"/>
                    <a:pt x="373" y="599"/>
                  </a:cubicBezTo>
                  <a:cubicBezTo>
                    <a:pt x="372" y="600"/>
                    <a:pt x="371" y="600"/>
                    <a:pt x="370" y="601"/>
                  </a:cubicBezTo>
                  <a:cubicBezTo>
                    <a:pt x="369" y="601"/>
                    <a:pt x="369" y="601"/>
                    <a:pt x="369" y="601"/>
                  </a:cubicBezTo>
                  <a:cubicBezTo>
                    <a:pt x="369" y="600"/>
                    <a:pt x="369" y="600"/>
                    <a:pt x="369" y="600"/>
                  </a:cubicBezTo>
                  <a:cubicBezTo>
                    <a:pt x="369" y="600"/>
                    <a:pt x="369" y="599"/>
                    <a:pt x="369" y="599"/>
                  </a:cubicBezTo>
                  <a:cubicBezTo>
                    <a:pt x="369" y="599"/>
                    <a:pt x="369" y="598"/>
                    <a:pt x="369" y="598"/>
                  </a:cubicBezTo>
                  <a:cubicBezTo>
                    <a:pt x="366" y="584"/>
                    <a:pt x="362" y="572"/>
                    <a:pt x="356" y="562"/>
                  </a:cubicBezTo>
                  <a:cubicBezTo>
                    <a:pt x="347" y="543"/>
                    <a:pt x="332" y="526"/>
                    <a:pt x="314" y="513"/>
                  </a:cubicBezTo>
                  <a:cubicBezTo>
                    <a:pt x="298" y="502"/>
                    <a:pt x="280" y="494"/>
                    <a:pt x="258" y="491"/>
                  </a:cubicBezTo>
                  <a:cubicBezTo>
                    <a:pt x="254" y="490"/>
                    <a:pt x="249" y="490"/>
                    <a:pt x="244" y="491"/>
                  </a:cubicBezTo>
                  <a:cubicBezTo>
                    <a:pt x="243" y="491"/>
                    <a:pt x="243" y="491"/>
                    <a:pt x="243" y="491"/>
                  </a:cubicBezTo>
                  <a:cubicBezTo>
                    <a:pt x="242" y="491"/>
                    <a:pt x="242" y="491"/>
                    <a:pt x="242" y="491"/>
                  </a:cubicBezTo>
                  <a:cubicBezTo>
                    <a:pt x="241" y="491"/>
                    <a:pt x="240" y="492"/>
                    <a:pt x="240" y="493"/>
                  </a:cubicBezTo>
                  <a:cubicBezTo>
                    <a:pt x="240" y="494"/>
                    <a:pt x="240" y="494"/>
                    <a:pt x="240" y="495"/>
                  </a:cubicBezTo>
                  <a:cubicBezTo>
                    <a:pt x="240" y="495"/>
                    <a:pt x="241" y="496"/>
                    <a:pt x="242" y="497"/>
                  </a:cubicBezTo>
                  <a:cubicBezTo>
                    <a:pt x="243" y="497"/>
                    <a:pt x="244" y="498"/>
                    <a:pt x="245" y="498"/>
                  </a:cubicBezTo>
                  <a:cubicBezTo>
                    <a:pt x="247" y="498"/>
                    <a:pt x="249" y="498"/>
                    <a:pt x="251" y="498"/>
                  </a:cubicBezTo>
                  <a:cubicBezTo>
                    <a:pt x="254" y="499"/>
                    <a:pt x="258" y="499"/>
                    <a:pt x="261" y="500"/>
                  </a:cubicBezTo>
                  <a:cubicBezTo>
                    <a:pt x="273" y="503"/>
                    <a:pt x="285" y="507"/>
                    <a:pt x="296" y="513"/>
                  </a:cubicBezTo>
                  <a:cubicBezTo>
                    <a:pt x="309" y="520"/>
                    <a:pt x="320" y="528"/>
                    <a:pt x="329" y="539"/>
                  </a:cubicBezTo>
                  <a:cubicBezTo>
                    <a:pt x="339" y="549"/>
                    <a:pt x="346" y="560"/>
                    <a:pt x="350" y="571"/>
                  </a:cubicBezTo>
                  <a:cubicBezTo>
                    <a:pt x="357" y="588"/>
                    <a:pt x="360" y="601"/>
                    <a:pt x="360" y="615"/>
                  </a:cubicBezTo>
                  <a:cubicBezTo>
                    <a:pt x="360" y="617"/>
                    <a:pt x="360" y="619"/>
                    <a:pt x="360" y="620"/>
                  </a:cubicBezTo>
                  <a:cubicBezTo>
                    <a:pt x="360" y="631"/>
                    <a:pt x="358" y="642"/>
                    <a:pt x="354" y="654"/>
                  </a:cubicBezTo>
                  <a:cubicBezTo>
                    <a:pt x="353" y="656"/>
                    <a:pt x="352" y="657"/>
                    <a:pt x="351" y="659"/>
                  </a:cubicBezTo>
                  <a:cubicBezTo>
                    <a:pt x="351" y="660"/>
                    <a:pt x="350" y="660"/>
                    <a:pt x="349" y="660"/>
                  </a:cubicBezTo>
                  <a:cubicBezTo>
                    <a:pt x="345" y="661"/>
                    <a:pt x="341" y="660"/>
                    <a:pt x="338" y="660"/>
                  </a:cubicBezTo>
                  <a:cubicBezTo>
                    <a:pt x="335" y="659"/>
                    <a:pt x="331" y="659"/>
                    <a:pt x="328" y="661"/>
                  </a:cubicBezTo>
                  <a:cubicBezTo>
                    <a:pt x="327" y="661"/>
                    <a:pt x="327" y="662"/>
                    <a:pt x="326" y="663"/>
                  </a:cubicBezTo>
                  <a:cubicBezTo>
                    <a:pt x="326" y="665"/>
                    <a:pt x="327" y="666"/>
                    <a:pt x="328" y="667"/>
                  </a:cubicBezTo>
                  <a:cubicBezTo>
                    <a:pt x="330" y="668"/>
                    <a:pt x="333" y="669"/>
                    <a:pt x="336" y="669"/>
                  </a:cubicBezTo>
                  <a:cubicBezTo>
                    <a:pt x="343" y="669"/>
                    <a:pt x="350" y="671"/>
                    <a:pt x="357" y="672"/>
                  </a:cubicBezTo>
                  <a:cubicBezTo>
                    <a:pt x="361" y="673"/>
                    <a:pt x="364" y="674"/>
                    <a:pt x="367" y="675"/>
                  </a:cubicBezTo>
                  <a:cubicBezTo>
                    <a:pt x="371" y="676"/>
                    <a:pt x="375" y="677"/>
                    <a:pt x="378" y="678"/>
                  </a:cubicBezTo>
                  <a:cubicBezTo>
                    <a:pt x="381" y="679"/>
                    <a:pt x="383" y="680"/>
                    <a:pt x="385" y="681"/>
                  </a:cubicBezTo>
                  <a:cubicBezTo>
                    <a:pt x="391" y="683"/>
                    <a:pt x="398" y="686"/>
                    <a:pt x="405" y="690"/>
                  </a:cubicBezTo>
                  <a:cubicBezTo>
                    <a:pt x="411" y="693"/>
                    <a:pt x="415" y="696"/>
                    <a:pt x="418" y="700"/>
                  </a:cubicBezTo>
                  <a:cubicBezTo>
                    <a:pt x="419" y="702"/>
                    <a:pt x="420" y="703"/>
                    <a:pt x="421" y="704"/>
                  </a:cubicBezTo>
                  <a:cubicBezTo>
                    <a:pt x="422" y="707"/>
                    <a:pt x="422" y="710"/>
                    <a:pt x="420" y="713"/>
                  </a:cubicBezTo>
                  <a:cubicBezTo>
                    <a:pt x="419" y="716"/>
                    <a:pt x="417" y="718"/>
                    <a:pt x="414" y="719"/>
                  </a:cubicBezTo>
                  <a:cubicBezTo>
                    <a:pt x="413" y="720"/>
                    <a:pt x="413" y="720"/>
                    <a:pt x="413" y="720"/>
                  </a:cubicBezTo>
                  <a:cubicBezTo>
                    <a:pt x="412" y="718"/>
                    <a:pt x="411" y="717"/>
                    <a:pt x="410" y="716"/>
                  </a:cubicBezTo>
                  <a:cubicBezTo>
                    <a:pt x="409" y="715"/>
                    <a:pt x="409" y="715"/>
                    <a:pt x="409" y="715"/>
                  </a:cubicBezTo>
                  <a:cubicBezTo>
                    <a:pt x="404" y="710"/>
                    <a:pt x="399" y="706"/>
                    <a:pt x="393" y="702"/>
                  </a:cubicBezTo>
                  <a:cubicBezTo>
                    <a:pt x="389" y="700"/>
                    <a:pt x="383" y="697"/>
                    <a:pt x="375" y="697"/>
                  </a:cubicBezTo>
                  <a:cubicBezTo>
                    <a:pt x="375" y="697"/>
                    <a:pt x="374" y="697"/>
                    <a:pt x="374" y="697"/>
                  </a:cubicBezTo>
                  <a:cubicBezTo>
                    <a:pt x="373" y="697"/>
                    <a:pt x="372" y="697"/>
                    <a:pt x="370" y="698"/>
                  </a:cubicBezTo>
                  <a:cubicBezTo>
                    <a:pt x="370" y="698"/>
                    <a:pt x="369" y="699"/>
                    <a:pt x="369" y="701"/>
                  </a:cubicBezTo>
                  <a:cubicBezTo>
                    <a:pt x="368" y="702"/>
                    <a:pt x="369" y="703"/>
                    <a:pt x="370" y="703"/>
                  </a:cubicBezTo>
                  <a:cubicBezTo>
                    <a:pt x="372" y="704"/>
                    <a:pt x="374" y="705"/>
                    <a:pt x="376" y="705"/>
                  </a:cubicBezTo>
                  <a:cubicBezTo>
                    <a:pt x="380" y="706"/>
                    <a:pt x="385" y="709"/>
                    <a:pt x="388" y="711"/>
                  </a:cubicBezTo>
                  <a:cubicBezTo>
                    <a:pt x="394" y="715"/>
                    <a:pt x="398" y="720"/>
                    <a:pt x="402" y="724"/>
                  </a:cubicBezTo>
                  <a:cubicBezTo>
                    <a:pt x="402" y="725"/>
                    <a:pt x="402" y="725"/>
                    <a:pt x="402" y="725"/>
                  </a:cubicBezTo>
                  <a:close/>
                  <a:moveTo>
                    <a:pt x="417" y="660"/>
                  </a:moveTo>
                  <a:cubicBezTo>
                    <a:pt x="417" y="660"/>
                    <a:pt x="416" y="661"/>
                    <a:pt x="416" y="661"/>
                  </a:cubicBezTo>
                  <a:cubicBezTo>
                    <a:pt x="414" y="662"/>
                    <a:pt x="412" y="663"/>
                    <a:pt x="411" y="663"/>
                  </a:cubicBezTo>
                  <a:cubicBezTo>
                    <a:pt x="403" y="666"/>
                    <a:pt x="394" y="668"/>
                    <a:pt x="385" y="670"/>
                  </a:cubicBezTo>
                  <a:cubicBezTo>
                    <a:pt x="384" y="670"/>
                    <a:pt x="383" y="669"/>
                    <a:pt x="381" y="669"/>
                  </a:cubicBezTo>
                  <a:cubicBezTo>
                    <a:pt x="381" y="669"/>
                    <a:pt x="381" y="669"/>
                    <a:pt x="381" y="669"/>
                  </a:cubicBezTo>
                  <a:cubicBezTo>
                    <a:pt x="376" y="668"/>
                    <a:pt x="372" y="666"/>
                    <a:pt x="367" y="665"/>
                  </a:cubicBezTo>
                  <a:cubicBezTo>
                    <a:pt x="363" y="663"/>
                    <a:pt x="363" y="663"/>
                    <a:pt x="363" y="663"/>
                  </a:cubicBezTo>
                  <a:cubicBezTo>
                    <a:pt x="362" y="663"/>
                    <a:pt x="362" y="663"/>
                    <a:pt x="362" y="663"/>
                  </a:cubicBezTo>
                  <a:cubicBezTo>
                    <a:pt x="362" y="663"/>
                    <a:pt x="361" y="662"/>
                    <a:pt x="361" y="662"/>
                  </a:cubicBezTo>
                  <a:cubicBezTo>
                    <a:pt x="361" y="661"/>
                    <a:pt x="362" y="661"/>
                    <a:pt x="362" y="660"/>
                  </a:cubicBezTo>
                  <a:cubicBezTo>
                    <a:pt x="362" y="659"/>
                    <a:pt x="362" y="659"/>
                    <a:pt x="363" y="658"/>
                  </a:cubicBezTo>
                  <a:cubicBezTo>
                    <a:pt x="363" y="657"/>
                    <a:pt x="363" y="655"/>
                    <a:pt x="364" y="654"/>
                  </a:cubicBezTo>
                  <a:cubicBezTo>
                    <a:pt x="365" y="651"/>
                    <a:pt x="366" y="647"/>
                    <a:pt x="367" y="644"/>
                  </a:cubicBezTo>
                  <a:cubicBezTo>
                    <a:pt x="369" y="635"/>
                    <a:pt x="370" y="627"/>
                    <a:pt x="370" y="620"/>
                  </a:cubicBezTo>
                  <a:cubicBezTo>
                    <a:pt x="370" y="619"/>
                    <a:pt x="370" y="618"/>
                    <a:pt x="370" y="617"/>
                  </a:cubicBezTo>
                  <a:cubicBezTo>
                    <a:pt x="371" y="617"/>
                    <a:pt x="371" y="617"/>
                    <a:pt x="371" y="617"/>
                  </a:cubicBezTo>
                  <a:cubicBezTo>
                    <a:pt x="371" y="616"/>
                    <a:pt x="371" y="616"/>
                    <a:pt x="371" y="616"/>
                  </a:cubicBezTo>
                  <a:cubicBezTo>
                    <a:pt x="371" y="616"/>
                    <a:pt x="372" y="616"/>
                    <a:pt x="372" y="616"/>
                  </a:cubicBezTo>
                  <a:cubicBezTo>
                    <a:pt x="381" y="617"/>
                    <a:pt x="392" y="620"/>
                    <a:pt x="403" y="624"/>
                  </a:cubicBezTo>
                  <a:cubicBezTo>
                    <a:pt x="410" y="626"/>
                    <a:pt x="415" y="629"/>
                    <a:pt x="420" y="632"/>
                  </a:cubicBezTo>
                  <a:cubicBezTo>
                    <a:pt x="423" y="634"/>
                    <a:pt x="425" y="636"/>
                    <a:pt x="427" y="638"/>
                  </a:cubicBezTo>
                  <a:cubicBezTo>
                    <a:pt x="428" y="639"/>
                    <a:pt x="429" y="641"/>
                    <a:pt x="430" y="643"/>
                  </a:cubicBezTo>
                  <a:cubicBezTo>
                    <a:pt x="431" y="646"/>
                    <a:pt x="431" y="648"/>
                    <a:pt x="429" y="651"/>
                  </a:cubicBezTo>
                  <a:cubicBezTo>
                    <a:pt x="429" y="652"/>
                    <a:pt x="428" y="652"/>
                    <a:pt x="428" y="652"/>
                  </a:cubicBezTo>
                  <a:cubicBezTo>
                    <a:pt x="428" y="652"/>
                    <a:pt x="427" y="652"/>
                    <a:pt x="427" y="652"/>
                  </a:cubicBezTo>
                  <a:cubicBezTo>
                    <a:pt x="426" y="650"/>
                    <a:pt x="424" y="649"/>
                    <a:pt x="423" y="648"/>
                  </a:cubicBezTo>
                  <a:cubicBezTo>
                    <a:pt x="422" y="647"/>
                    <a:pt x="421" y="646"/>
                    <a:pt x="420" y="645"/>
                  </a:cubicBezTo>
                  <a:cubicBezTo>
                    <a:pt x="416" y="641"/>
                    <a:pt x="412" y="638"/>
                    <a:pt x="406" y="636"/>
                  </a:cubicBezTo>
                  <a:cubicBezTo>
                    <a:pt x="402" y="634"/>
                    <a:pt x="398" y="634"/>
                    <a:pt x="396" y="634"/>
                  </a:cubicBezTo>
                  <a:cubicBezTo>
                    <a:pt x="395" y="634"/>
                    <a:pt x="395" y="634"/>
                    <a:pt x="395" y="634"/>
                  </a:cubicBezTo>
                  <a:cubicBezTo>
                    <a:pt x="395" y="634"/>
                    <a:pt x="395" y="634"/>
                    <a:pt x="395" y="634"/>
                  </a:cubicBezTo>
                  <a:cubicBezTo>
                    <a:pt x="392" y="634"/>
                    <a:pt x="390" y="634"/>
                    <a:pt x="388" y="635"/>
                  </a:cubicBezTo>
                  <a:cubicBezTo>
                    <a:pt x="387" y="636"/>
                    <a:pt x="386" y="637"/>
                    <a:pt x="386" y="638"/>
                  </a:cubicBezTo>
                  <a:cubicBezTo>
                    <a:pt x="386" y="639"/>
                    <a:pt x="387" y="640"/>
                    <a:pt x="388" y="641"/>
                  </a:cubicBezTo>
                  <a:cubicBezTo>
                    <a:pt x="389" y="641"/>
                    <a:pt x="391" y="642"/>
                    <a:pt x="393" y="642"/>
                  </a:cubicBezTo>
                  <a:cubicBezTo>
                    <a:pt x="398" y="644"/>
                    <a:pt x="404" y="646"/>
                    <a:pt x="409" y="650"/>
                  </a:cubicBezTo>
                  <a:cubicBezTo>
                    <a:pt x="411" y="652"/>
                    <a:pt x="414" y="655"/>
                    <a:pt x="416" y="658"/>
                  </a:cubicBezTo>
                  <a:cubicBezTo>
                    <a:pt x="417" y="658"/>
                    <a:pt x="417" y="659"/>
                    <a:pt x="417" y="660"/>
                  </a:cubicBezTo>
                  <a:close/>
                  <a:moveTo>
                    <a:pt x="425" y="37"/>
                  </a:moveTo>
                  <a:cubicBezTo>
                    <a:pt x="425" y="36"/>
                    <a:pt x="427" y="35"/>
                    <a:pt x="428" y="34"/>
                  </a:cubicBezTo>
                  <a:cubicBezTo>
                    <a:pt x="429" y="33"/>
                    <a:pt x="429" y="33"/>
                    <a:pt x="429" y="33"/>
                  </a:cubicBezTo>
                  <a:cubicBezTo>
                    <a:pt x="430" y="32"/>
                    <a:pt x="431" y="32"/>
                    <a:pt x="432" y="31"/>
                  </a:cubicBezTo>
                  <a:cubicBezTo>
                    <a:pt x="437" y="26"/>
                    <a:pt x="443" y="22"/>
                    <a:pt x="452" y="18"/>
                  </a:cubicBezTo>
                  <a:cubicBezTo>
                    <a:pt x="462" y="13"/>
                    <a:pt x="473" y="11"/>
                    <a:pt x="486" y="10"/>
                  </a:cubicBezTo>
                  <a:cubicBezTo>
                    <a:pt x="487" y="10"/>
                    <a:pt x="487" y="10"/>
                    <a:pt x="487" y="10"/>
                  </a:cubicBezTo>
                  <a:cubicBezTo>
                    <a:pt x="492" y="10"/>
                    <a:pt x="497" y="11"/>
                    <a:pt x="502" y="12"/>
                  </a:cubicBezTo>
                  <a:cubicBezTo>
                    <a:pt x="520" y="16"/>
                    <a:pt x="535" y="25"/>
                    <a:pt x="546" y="40"/>
                  </a:cubicBezTo>
                  <a:cubicBezTo>
                    <a:pt x="556" y="53"/>
                    <a:pt x="561" y="68"/>
                    <a:pt x="562" y="86"/>
                  </a:cubicBezTo>
                  <a:cubicBezTo>
                    <a:pt x="562" y="91"/>
                    <a:pt x="561" y="97"/>
                    <a:pt x="560" y="103"/>
                  </a:cubicBezTo>
                  <a:cubicBezTo>
                    <a:pt x="559" y="110"/>
                    <a:pt x="557" y="117"/>
                    <a:pt x="553" y="125"/>
                  </a:cubicBezTo>
                  <a:cubicBezTo>
                    <a:pt x="548" y="137"/>
                    <a:pt x="540" y="148"/>
                    <a:pt x="529" y="158"/>
                  </a:cubicBezTo>
                  <a:cubicBezTo>
                    <a:pt x="527" y="159"/>
                    <a:pt x="527" y="159"/>
                    <a:pt x="526" y="158"/>
                  </a:cubicBezTo>
                  <a:cubicBezTo>
                    <a:pt x="521" y="154"/>
                    <a:pt x="515" y="149"/>
                    <a:pt x="509" y="145"/>
                  </a:cubicBezTo>
                  <a:cubicBezTo>
                    <a:pt x="501" y="140"/>
                    <a:pt x="491" y="134"/>
                    <a:pt x="480" y="129"/>
                  </a:cubicBezTo>
                  <a:cubicBezTo>
                    <a:pt x="478" y="128"/>
                    <a:pt x="477" y="127"/>
                    <a:pt x="477" y="125"/>
                  </a:cubicBezTo>
                  <a:cubicBezTo>
                    <a:pt x="476" y="124"/>
                    <a:pt x="476" y="122"/>
                    <a:pt x="476" y="120"/>
                  </a:cubicBezTo>
                  <a:cubicBezTo>
                    <a:pt x="476" y="119"/>
                    <a:pt x="475" y="118"/>
                    <a:pt x="475" y="118"/>
                  </a:cubicBezTo>
                  <a:cubicBezTo>
                    <a:pt x="472" y="101"/>
                    <a:pt x="466" y="85"/>
                    <a:pt x="456" y="70"/>
                  </a:cubicBezTo>
                  <a:cubicBezTo>
                    <a:pt x="449" y="60"/>
                    <a:pt x="440" y="50"/>
                    <a:pt x="428" y="41"/>
                  </a:cubicBezTo>
                  <a:cubicBezTo>
                    <a:pt x="426" y="39"/>
                    <a:pt x="425" y="38"/>
                    <a:pt x="425" y="37"/>
                  </a:cubicBezTo>
                  <a:close/>
                  <a:moveTo>
                    <a:pt x="317" y="206"/>
                  </a:moveTo>
                  <a:cubicBezTo>
                    <a:pt x="315" y="205"/>
                    <a:pt x="315" y="205"/>
                    <a:pt x="315" y="205"/>
                  </a:cubicBezTo>
                  <a:cubicBezTo>
                    <a:pt x="312" y="203"/>
                    <a:pt x="309" y="200"/>
                    <a:pt x="307" y="198"/>
                  </a:cubicBezTo>
                  <a:cubicBezTo>
                    <a:pt x="296" y="189"/>
                    <a:pt x="289" y="180"/>
                    <a:pt x="283" y="170"/>
                  </a:cubicBezTo>
                  <a:cubicBezTo>
                    <a:pt x="281" y="166"/>
                    <a:pt x="278" y="162"/>
                    <a:pt x="276" y="158"/>
                  </a:cubicBezTo>
                  <a:cubicBezTo>
                    <a:pt x="269" y="144"/>
                    <a:pt x="266" y="128"/>
                    <a:pt x="265" y="111"/>
                  </a:cubicBezTo>
                  <a:cubicBezTo>
                    <a:pt x="265" y="111"/>
                    <a:pt x="265" y="111"/>
                    <a:pt x="265" y="111"/>
                  </a:cubicBezTo>
                  <a:cubicBezTo>
                    <a:pt x="265" y="104"/>
                    <a:pt x="266" y="97"/>
                    <a:pt x="268" y="89"/>
                  </a:cubicBezTo>
                  <a:cubicBezTo>
                    <a:pt x="271" y="74"/>
                    <a:pt x="278" y="61"/>
                    <a:pt x="287" y="51"/>
                  </a:cubicBezTo>
                  <a:cubicBezTo>
                    <a:pt x="288" y="49"/>
                    <a:pt x="290" y="48"/>
                    <a:pt x="292" y="46"/>
                  </a:cubicBezTo>
                  <a:cubicBezTo>
                    <a:pt x="292" y="46"/>
                    <a:pt x="292" y="46"/>
                    <a:pt x="292" y="46"/>
                  </a:cubicBezTo>
                  <a:cubicBezTo>
                    <a:pt x="292" y="45"/>
                    <a:pt x="293" y="45"/>
                    <a:pt x="294" y="45"/>
                  </a:cubicBezTo>
                  <a:cubicBezTo>
                    <a:pt x="294" y="45"/>
                    <a:pt x="295" y="45"/>
                    <a:pt x="295" y="45"/>
                  </a:cubicBezTo>
                  <a:cubicBezTo>
                    <a:pt x="296" y="46"/>
                    <a:pt x="296" y="46"/>
                    <a:pt x="296" y="46"/>
                  </a:cubicBezTo>
                  <a:cubicBezTo>
                    <a:pt x="305" y="51"/>
                    <a:pt x="315" y="57"/>
                    <a:pt x="323" y="65"/>
                  </a:cubicBezTo>
                  <a:cubicBezTo>
                    <a:pt x="326" y="68"/>
                    <a:pt x="329" y="70"/>
                    <a:pt x="331" y="73"/>
                  </a:cubicBezTo>
                  <a:cubicBezTo>
                    <a:pt x="332" y="74"/>
                    <a:pt x="332" y="74"/>
                    <a:pt x="332" y="74"/>
                  </a:cubicBezTo>
                  <a:cubicBezTo>
                    <a:pt x="343" y="85"/>
                    <a:pt x="351" y="98"/>
                    <a:pt x="357" y="112"/>
                  </a:cubicBezTo>
                  <a:cubicBezTo>
                    <a:pt x="360" y="122"/>
                    <a:pt x="362" y="131"/>
                    <a:pt x="362" y="140"/>
                  </a:cubicBezTo>
                  <a:cubicBezTo>
                    <a:pt x="362" y="141"/>
                    <a:pt x="362" y="142"/>
                    <a:pt x="362" y="143"/>
                  </a:cubicBezTo>
                  <a:cubicBezTo>
                    <a:pt x="362" y="145"/>
                    <a:pt x="362" y="145"/>
                    <a:pt x="362" y="145"/>
                  </a:cubicBezTo>
                  <a:cubicBezTo>
                    <a:pt x="362" y="155"/>
                    <a:pt x="359" y="165"/>
                    <a:pt x="353" y="176"/>
                  </a:cubicBezTo>
                  <a:cubicBezTo>
                    <a:pt x="349" y="184"/>
                    <a:pt x="343" y="190"/>
                    <a:pt x="337" y="196"/>
                  </a:cubicBezTo>
                  <a:cubicBezTo>
                    <a:pt x="332" y="200"/>
                    <a:pt x="327" y="203"/>
                    <a:pt x="321" y="206"/>
                  </a:cubicBezTo>
                  <a:cubicBezTo>
                    <a:pt x="320" y="207"/>
                    <a:pt x="318" y="207"/>
                    <a:pt x="317" y="206"/>
                  </a:cubicBezTo>
                  <a:close/>
                  <a:moveTo>
                    <a:pt x="12" y="206"/>
                  </a:moveTo>
                  <a:cubicBezTo>
                    <a:pt x="12" y="206"/>
                    <a:pt x="12" y="206"/>
                    <a:pt x="12" y="206"/>
                  </a:cubicBezTo>
                  <a:cubicBezTo>
                    <a:pt x="12" y="206"/>
                    <a:pt x="12" y="206"/>
                    <a:pt x="12" y="206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88" name="Freeform 281"/>
            <p:cNvSpPr>
              <a:spLocks/>
            </p:cNvSpPr>
            <p:nvPr/>
          </p:nvSpPr>
          <p:spPr bwMode="auto">
            <a:xfrm>
              <a:off x="4157481" y="5602288"/>
              <a:ext cx="233363" cy="103188"/>
            </a:xfrm>
            <a:custGeom>
              <a:avLst/>
              <a:gdLst>
                <a:gd name="T0" fmla="*/ 3 w 89"/>
                <a:gd name="T1" fmla="*/ 28 h 39"/>
                <a:gd name="T2" fmla="*/ 8 w 89"/>
                <a:gd name="T3" fmla="*/ 24 h 39"/>
                <a:gd name="T4" fmla="*/ 26 w 89"/>
                <a:gd name="T5" fmla="*/ 16 h 39"/>
                <a:gd name="T6" fmla="*/ 48 w 89"/>
                <a:gd name="T7" fmla="*/ 8 h 39"/>
                <a:gd name="T8" fmla="*/ 54 w 89"/>
                <a:gd name="T9" fmla="*/ 6 h 39"/>
                <a:gd name="T10" fmla="*/ 70 w 89"/>
                <a:gd name="T11" fmla="*/ 2 h 39"/>
                <a:gd name="T12" fmla="*/ 71 w 89"/>
                <a:gd name="T13" fmla="*/ 2 h 39"/>
                <a:gd name="T14" fmla="*/ 79 w 89"/>
                <a:gd name="T15" fmla="*/ 1 h 39"/>
                <a:gd name="T16" fmla="*/ 83 w 89"/>
                <a:gd name="T17" fmla="*/ 0 h 39"/>
                <a:gd name="T18" fmla="*/ 84 w 89"/>
                <a:gd name="T19" fmla="*/ 0 h 39"/>
                <a:gd name="T20" fmla="*/ 84 w 89"/>
                <a:gd name="T21" fmla="*/ 1 h 39"/>
                <a:gd name="T22" fmla="*/ 87 w 89"/>
                <a:gd name="T23" fmla="*/ 1 h 39"/>
                <a:gd name="T24" fmla="*/ 89 w 89"/>
                <a:gd name="T25" fmla="*/ 3 h 39"/>
                <a:gd name="T26" fmla="*/ 89 w 89"/>
                <a:gd name="T27" fmla="*/ 4 h 39"/>
                <a:gd name="T28" fmla="*/ 88 w 89"/>
                <a:gd name="T29" fmla="*/ 7 h 39"/>
                <a:gd name="T30" fmla="*/ 82 w 89"/>
                <a:gd name="T31" fmla="*/ 9 h 39"/>
                <a:gd name="T32" fmla="*/ 76 w 89"/>
                <a:gd name="T33" fmla="*/ 11 h 39"/>
                <a:gd name="T34" fmla="*/ 64 w 89"/>
                <a:gd name="T35" fmla="*/ 15 h 39"/>
                <a:gd name="T36" fmla="*/ 29 w 89"/>
                <a:gd name="T37" fmla="*/ 29 h 39"/>
                <a:gd name="T38" fmla="*/ 13 w 89"/>
                <a:gd name="T39" fmla="*/ 37 h 39"/>
                <a:gd name="T40" fmla="*/ 7 w 89"/>
                <a:gd name="T41" fmla="*/ 38 h 39"/>
                <a:gd name="T42" fmla="*/ 6 w 89"/>
                <a:gd name="T43" fmla="*/ 39 h 39"/>
                <a:gd name="T44" fmla="*/ 1 w 89"/>
                <a:gd name="T45" fmla="*/ 34 h 39"/>
                <a:gd name="T46" fmla="*/ 2 w 89"/>
                <a:gd name="T47" fmla="*/ 28 h 39"/>
                <a:gd name="T48" fmla="*/ 3 w 89"/>
                <a:gd name="T49" fmla="*/ 28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89" h="39">
                  <a:moveTo>
                    <a:pt x="3" y="28"/>
                  </a:moveTo>
                  <a:cubicBezTo>
                    <a:pt x="4" y="26"/>
                    <a:pt x="6" y="25"/>
                    <a:pt x="8" y="24"/>
                  </a:cubicBezTo>
                  <a:cubicBezTo>
                    <a:pt x="14" y="22"/>
                    <a:pt x="20" y="19"/>
                    <a:pt x="26" y="16"/>
                  </a:cubicBezTo>
                  <a:cubicBezTo>
                    <a:pt x="33" y="13"/>
                    <a:pt x="41" y="11"/>
                    <a:pt x="48" y="8"/>
                  </a:cubicBezTo>
                  <a:cubicBezTo>
                    <a:pt x="50" y="8"/>
                    <a:pt x="52" y="7"/>
                    <a:pt x="54" y="6"/>
                  </a:cubicBezTo>
                  <a:cubicBezTo>
                    <a:pt x="60" y="4"/>
                    <a:pt x="65" y="3"/>
                    <a:pt x="70" y="2"/>
                  </a:cubicBezTo>
                  <a:cubicBezTo>
                    <a:pt x="71" y="2"/>
                    <a:pt x="71" y="2"/>
                    <a:pt x="71" y="2"/>
                  </a:cubicBezTo>
                  <a:cubicBezTo>
                    <a:pt x="73" y="2"/>
                    <a:pt x="76" y="1"/>
                    <a:pt x="79" y="1"/>
                  </a:cubicBezTo>
                  <a:cubicBezTo>
                    <a:pt x="81" y="1"/>
                    <a:pt x="82" y="1"/>
                    <a:pt x="83" y="0"/>
                  </a:cubicBezTo>
                  <a:cubicBezTo>
                    <a:pt x="84" y="0"/>
                    <a:pt x="84" y="0"/>
                    <a:pt x="84" y="0"/>
                  </a:cubicBezTo>
                  <a:cubicBezTo>
                    <a:pt x="84" y="1"/>
                    <a:pt x="84" y="1"/>
                    <a:pt x="84" y="1"/>
                  </a:cubicBezTo>
                  <a:cubicBezTo>
                    <a:pt x="85" y="1"/>
                    <a:pt x="86" y="1"/>
                    <a:pt x="87" y="1"/>
                  </a:cubicBezTo>
                  <a:cubicBezTo>
                    <a:pt x="88" y="1"/>
                    <a:pt x="88" y="2"/>
                    <a:pt x="89" y="3"/>
                  </a:cubicBezTo>
                  <a:cubicBezTo>
                    <a:pt x="89" y="3"/>
                    <a:pt x="89" y="4"/>
                    <a:pt x="89" y="4"/>
                  </a:cubicBezTo>
                  <a:cubicBezTo>
                    <a:pt x="89" y="6"/>
                    <a:pt x="89" y="7"/>
                    <a:pt x="88" y="7"/>
                  </a:cubicBezTo>
                  <a:cubicBezTo>
                    <a:pt x="86" y="8"/>
                    <a:pt x="84" y="9"/>
                    <a:pt x="82" y="9"/>
                  </a:cubicBezTo>
                  <a:cubicBezTo>
                    <a:pt x="80" y="10"/>
                    <a:pt x="78" y="11"/>
                    <a:pt x="76" y="11"/>
                  </a:cubicBezTo>
                  <a:cubicBezTo>
                    <a:pt x="72" y="12"/>
                    <a:pt x="68" y="13"/>
                    <a:pt x="64" y="15"/>
                  </a:cubicBezTo>
                  <a:cubicBezTo>
                    <a:pt x="50" y="20"/>
                    <a:pt x="39" y="25"/>
                    <a:pt x="29" y="29"/>
                  </a:cubicBezTo>
                  <a:cubicBezTo>
                    <a:pt x="24" y="32"/>
                    <a:pt x="18" y="35"/>
                    <a:pt x="13" y="37"/>
                  </a:cubicBezTo>
                  <a:cubicBezTo>
                    <a:pt x="11" y="38"/>
                    <a:pt x="9" y="38"/>
                    <a:pt x="7" y="38"/>
                  </a:cubicBezTo>
                  <a:cubicBezTo>
                    <a:pt x="6" y="39"/>
                    <a:pt x="6" y="39"/>
                    <a:pt x="6" y="39"/>
                  </a:cubicBezTo>
                  <a:cubicBezTo>
                    <a:pt x="4" y="39"/>
                    <a:pt x="2" y="37"/>
                    <a:pt x="1" y="34"/>
                  </a:cubicBezTo>
                  <a:cubicBezTo>
                    <a:pt x="0" y="32"/>
                    <a:pt x="0" y="29"/>
                    <a:pt x="2" y="28"/>
                  </a:cubicBezTo>
                  <a:lnTo>
                    <a:pt x="3" y="28"/>
                  </a:ln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89" name="Freeform 282"/>
            <p:cNvSpPr>
              <a:spLocks/>
            </p:cNvSpPr>
            <p:nvPr/>
          </p:nvSpPr>
          <p:spPr bwMode="auto">
            <a:xfrm>
              <a:off x="4213044" y="5649913"/>
              <a:ext cx="212725" cy="125413"/>
            </a:xfrm>
            <a:custGeom>
              <a:avLst/>
              <a:gdLst>
                <a:gd name="T0" fmla="*/ 0 w 81"/>
                <a:gd name="T1" fmla="*/ 40 h 47"/>
                <a:gd name="T2" fmla="*/ 1 w 81"/>
                <a:gd name="T3" fmla="*/ 38 h 47"/>
                <a:gd name="T4" fmla="*/ 6 w 81"/>
                <a:gd name="T5" fmla="*/ 34 h 47"/>
                <a:gd name="T6" fmla="*/ 50 w 81"/>
                <a:gd name="T7" fmla="*/ 10 h 47"/>
                <a:gd name="T8" fmla="*/ 74 w 81"/>
                <a:gd name="T9" fmla="*/ 1 h 47"/>
                <a:gd name="T10" fmla="*/ 77 w 81"/>
                <a:gd name="T11" fmla="*/ 0 h 47"/>
                <a:gd name="T12" fmla="*/ 78 w 81"/>
                <a:gd name="T13" fmla="*/ 0 h 47"/>
                <a:gd name="T14" fmla="*/ 80 w 81"/>
                <a:gd name="T15" fmla="*/ 1 h 47"/>
                <a:gd name="T16" fmla="*/ 81 w 81"/>
                <a:gd name="T17" fmla="*/ 3 h 47"/>
                <a:gd name="T18" fmla="*/ 80 w 81"/>
                <a:gd name="T19" fmla="*/ 6 h 47"/>
                <a:gd name="T20" fmla="*/ 73 w 81"/>
                <a:gd name="T21" fmla="*/ 10 h 47"/>
                <a:gd name="T22" fmla="*/ 32 w 81"/>
                <a:gd name="T23" fmla="*/ 31 h 47"/>
                <a:gd name="T24" fmla="*/ 25 w 81"/>
                <a:gd name="T25" fmla="*/ 36 h 47"/>
                <a:gd name="T26" fmla="*/ 16 w 81"/>
                <a:gd name="T27" fmla="*/ 42 h 47"/>
                <a:gd name="T28" fmla="*/ 8 w 81"/>
                <a:gd name="T29" fmla="*/ 46 h 47"/>
                <a:gd name="T30" fmla="*/ 6 w 81"/>
                <a:gd name="T31" fmla="*/ 47 h 47"/>
                <a:gd name="T32" fmla="*/ 3 w 81"/>
                <a:gd name="T33" fmla="*/ 46 h 47"/>
                <a:gd name="T34" fmla="*/ 0 w 81"/>
                <a:gd name="T35" fmla="*/ 41 h 47"/>
                <a:gd name="T36" fmla="*/ 0 w 81"/>
                <a:gd name="T37" fmla="*/ 40 h 47"/>
                <a:gd name="T38" fmla="*/ 0 w 81"/>
                <a:gd name="T39" fmla="*/ 4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81" h="47">
                  <a:moveTo>
                    <a:pt x="0" y="40"/>
                  </a:moveTo>
                  <a:cubicBezTo>
                    <a:pt x="0" y="39"/>
                    <a:pt x="1" y="38"/>
                    <a:pt x="1" y="38"/>
                  </a:cubicBezTo>
                  <a:cubicBezTo>
                    <a:pt x="3" y="36"/>
                    <a:pt x="4" y="35"/>
                    <a:pt x="6" y="34"/>
                  </a:cubicBezTo>
                  <a:cubicBezTo>
                    <a:pt x="23" y="23"/>
                    <a:pt x="36" y="16"/>
                    <a:pt x="50" y="10"/>
                  </a:cubicBezTo>
                  <a:cubicBezTo>
                    <a:pt x="58" y="6"/>
                    <a:pt x="66" y="3"/>
                    <a:pt x="74" y="1"/>
                  </a:cubicBezTo>
                  <a:cubicBezTo>
                    <a:pt x="75" y="0"/>
                    <a:pt x="76" y="0"/>
                    <a:pt x="77" y="0"/>
                  </a:cubicBezTo>
                  <a:cubicBezTo>
                    <a:pt x="78" y="0"/>
                    <a:pt x="78" y="0"/>
                    <a:pt x="78" y="0"/>
                  </a:cubicBezTo>
                  <a:cubicBezTo>
                    <a:pt x="79" y="0"/>
                    <a:pt x="79" y="1"/>
                    <a:pt x="80" y="1"/>
                  </a:cubicBezTo>
                  <a:cubicBezTo>
                    <a:pt x="80" y="2"/>
                    <a:pt x="81" y="2"/>
                    <a:pt x="81" y="3"/>
                  </a:cubicBezTo>
                  <a:cubicBezTo>
                    <a:pt x="81" y="4"/>
                    <a:pt x="81" y="6"/>
                    <a:pt x="80" y="6"/>
                  </a:cubicBezTo>
                  <a:cubicBezTo>
                    <a:pt x="78" y="7"/>
                    <a:pt x="76" y="9"/>
                    <a:pt x="73" y="10"/>
                  </a:cubicBezTo>
                  <a:cubicBezTo>
                    <a:pt x="61" y="15"/>
                    <a:pt x="47" y="22"/>
                    <a:pt x="32" y="31"/>
                  </a:cubicBezTo>
                  <a:cubicBezTo>
                    <a:pt x="30" y="33"/>
                    <a:pt x="27" y="35"/>
                    <a:pt x="25" y="36"/>
                  </a:cubicBezTo>
                  <a:cubicBezTo>
                    <a:pt x="22" y="38"/>
                    <a:pt x="19" y="40"/>
                    <a:pt x="16" y="42"/>
                  </a:cubicBezTo>
                  <a:cubicBezTo>
                    <a:pt x="13" y="43"/>
                    <a:pt x="10" y="45"/>
                    <a:pt x="8" y="46"/>
                  </a:cubicBezTo>
                  <a:cubicBezTo>
                    <a:pt x="7" y="47"/>
                    <a:pt x="6" y="47"/>
                    <a:pt x="6" y="47"/>
                  </a:cubicBezTo>
                  <a:cubicBezTo>
                    <a:pt x="5" y="47"/>
                    <a:pt x="4" y="46"/>
                    <a:pt x="3" y="46"/>
                  </a:cubicBezTo>
                  <a:cubicBezTo>
                    <a:pt x="1" y="45"/>
                    <a:pt x="0" y="43"/>
                    <a:pt x="0" y="41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0" y="40"/>
                    <a:pt x="0" y="40"/>
                    <a:pt x="0" y="40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90" name="Freeform 283"/>
            <p:cNvSpPr>
              <a:spLocks/>
            </p:cNvSpPr>
            <p:nvPr/>
          </p:nvSpPr>
          <p:spPr bwMode="auto">
            <a:xfrm>
              <a:off x="4336869" y="5451475"/>
              <a:ext cx="76200" cy="74613"/>
            </a:xfrm>
            <a:custGeom>
              <a:avLst/>
              <a:gdLst>
                <a:gd name="T0" fmla="*/ 15 w 29"/>
                <a:gd name="T1" fmla="*/ 28 h 28"/>
                <a:gd name="T2" fmla="*/ 15 w 29"/>
                <a:gd name="T3" fmla="*/ 28 h 28"/>
                <a:gd name="T4" fmla="*/ 14 w 29"/>
                <a:gd name="T5" fmla="*/ 28 h 28"/>
                <a:gd name="T6" fmla="*/ 0 w 29"/>
                <a:gd name="T7" fmla="*/ 15 h 28"/>
                <a:gd name="T8" fmla="*/ 4 w 29"/>
                <a:gd name="T9" fmla="*/ 5 h 28"/>
                <a:gd name="T10" fmla="*/ 14 w 29"/>
                <a:gd name="T11" fmla="*/ 0 h 28"/>
                <a:gd name="T12" fmla="*/ 14 w 29"/>
                <a:gd name="T13" fmla="*/ 0 h 28"/>
                <a:gd name="T14" fmla="*/ 28 w 29"/>
                <a:gd name="T15" fmla="*/ 14 h 28"/>
                <a:gd name="T16" fmla="*/ 24 w 29"/>
                <a:gd name="T17" fmla="*/ 24 h 28"/>
                <a:gd name="T18" fmla="*/ 15 w 29"/>
                <a:gd name="T19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" h="28">
                  <a:moveTo>
                    <a:pt x="15" y="28"/>
                  </a:moveTo>
                  <a:cubicBezTo>
                    <a:pt x="15" y="28"/>
                    <a:pt x="15" y="28"/>
                    <a:pt x="15" y="28"/>
                  </a:cubicBezTo>
                  <a:cubicBezTo>
                    <a:pt x="14" y="28"/>
                    <a:pt x="14" y="28"/>
                    <a:pt x="14" y="28"/>
                  </a:cubicBezTo>
                  <a:cubicBezTo>
                    <a:pt x="7" y="28"/>
                    <a:pt x="1" y="22"/>
                    <a:pt x="0" y="15"/>
                  </a:cubicBezTo>
                  <a:cubicBezTo>
                    <a:pt x="0" y="11"/>
                    <a:pt x="2" y="7"/>
                    <a:pt x="4" y="5"/>
                  </a:cubicBezTo>
                  <a:cubicBezTo>
                    <a:pt x="7" y="2"/>
                    <a:pt x="10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22" y="0"/>
                    <a:pt x="28" y="6"/>
                    <a:pt x="28" y="14"/>
                  </a:cubicBezTo>
                  <a:cubicBezTo>
                    <a:pt x="29" y="18"/>
                    <a:pt x="27" y="22"/>
                    <a:pt x="24" y="24"/>
                  </a:cubicBezTo>
                  <a:cubicBezTo>
                    <a:pt x="22" y="27"/>
                    <a:pt x="18" y="28"/>
                    <a:pt x="15" y="28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91" name="Freeform 284"/>
            <p:cNvSpPr>
              <a:spLocks noEditPoints="1"/>
            </p:cNvSpPr>
            <p:nvPr/>
          </p:nvSpPr>
          <p:spPr bwMode="auto">
            <a:xfrm>
              <a:off x="3898719" y="6388100"/>
              <a:ext cx="39688" cy="55563"/>
            </a:xfrm>
            <a:custGeom>
              <a:avLst/>
              <a:gdLst>
                <a:gd name="T0" fmla="*/ 7 w 15"/>
                <a:gd name="T1" fmla="*/ 2 h 21"/>
                <a:gd name="T2" fmla="*/ 5 w 15"/>
                <a:gd name="T3" fmla="*/ 0 h 21"/>
                <a:gd name="T4" fmla="*/ 2 w 15"/>
                <a:gd name="T5" fmla="*/ 0 h 21"/>
                <a:gd name="T6" fmla="*/ 0 w 15"/>
                <a:gd name="T7" fmla="*/ 4 h 21"/>
                <a:gd name="T8" fmla="*/ 0 w 15"/>
                <a:gd name="T9" fmla="*/ 4 h 21"/>
                <a:gd name="T10" fmla="*/ 0 w 15"/>
                <a:gd name="T11" fmla="*/ 6 h 21"/>
                <a:gd name="T12" fmla="*/ 7 w 15"/>
                <a:gd name="T13" fmla="*/ 19 h 21"/>
                <a:gd name="T14" fmla="*/ 7 w 15"/>
                <a:gd name="T15" fmla="*/ 20 h 21"/>
                <a:gd name="T16" fmla="*/ 8 w 15"/>
                <a:gd name="T17" fmla="*/ 20 h 21"/>
                <a:gd name="T18" fmla="*/ 11 w 15"/>
                <a:gd name="T19" fmla="*/ 21 h 21"/>
                <a:gd name="T20" fmla="*/ 13 w 15"/>
                <a:gd name="T21" fmla="*/ 21 h 21"/>
                <a:gd name="T22" fmla="*/ 15 w 15"/>
                <a:gd name="T23" fmla="*/ 17 h 21"/>
                <a:gd name="T24" fmla="*/ 15 w 15"/>
                <a:gd name="T25" fmla="*/ 16 h 21"/>
                <a:gd name="T26" fmla="*/ 15 w 15"/>
                <a:gd name="T27" fmla="*/ 15 h 21"/>
                <a:gd name="T28" fmla="*/ 7 w 15"/>
                <a:gd name="T29" fmla="*/ 2 h 21"/>
                <a:gd name="T30" fmla="*/ 1 w 15"/>
                <a:gd name="T31" fmla="*/ 4 h 21"/>
                <a:gd name="T32" fmla="*/ 1 w 15"/>
                <a:gd name="T33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5" h="21">
                  <a:moveTo>
                    <a:pt x="7" y="2"/>
                  </a:moveTo>
                  <a:cubicBezTo>
                    <a:pt x="7" y="1"/>
                    <a:pt x="6" y="0"/>
                    <a:pt x="5" y="0"/>
                  </a:cubicBezTo>
                  <a:cubicBezTo>
                    <a:pt x="4" y="0"/>
                    <a:pt x="3" y="0"/>
                    <a:pt x="2" y="0"/>
                  </a:cubicBezTo>
                  <a:cubicBezTo>
                    <a:pt x="1" y="0"/>
                    <a:pt x="0" y="2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2" y="10"/>
                    <a:pt x="4" y="14"/>
                    <a:pt x="7" y="19"/>
                  </a:cubicBezTo>
                  <a:cubicBezTo>
                    <a:pt x="7" y="19"/>
                    <a:pt x="7" y="19"/>
                    <a:pt x="7" y="20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8" y="21"/>
                    <a:pt x="9" y="21"/>
                    <a:pt x="11" y="21"/>
                  </a:cubicBezTo>
                  <a:cubicBezTo>
                    <a:pt x="11" y="21"/>
                    <a:pt x="12" y="21"/>
                    <a:pt x="13" y="21"/>
                  </a:cubicBezTo>
                  <a:cubicBezTo>
                    <a:pt x="14" y="20"/>
                    <a:pt x="15" y="18"/>
                    <a:pt x="15" y="17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5" y="16"/>
                    <a:pt x="15" y="15"/>
                    <a:pt x="15" y="15"/>
                  </a:cubicBezTo>
                  <a:cubicBezTo>
                    <a:pt x="13" y="10"/>
                    <a:pt x="10" y="6"/>
                    <a:pt x="7" y="2"/>
                  </a:cubicBezTo>
                  <a:close/>
                  <a:moveTo>
                    <a:pt x="1" y="4"/>
                  </a:moveTo>
                  <a:cubicBezTo>
                    <a:pt x="1" y="4"/>
                    <a:pt x="1" y="4"/>
                    <a:pt x="1" y="4"/>
                  </a:cubicBezTo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92" name="Freeform 285"/>
            <p:cNvSpPr>
              <a:spLocks/>
            </p:cNvSpPr>
            <p:nvPr/>
          </p:nvSpPr>
          <p:spPr bwMode="auto">
            <a:xfrm>
              <a:off x="3954281" y="6415088"/>
              <a:ext cx="39688" cy="60325"/>
            </a:xfrm>
            <a:custGeom>
              <a:avLst/>
              <a:gdLst>
                <a:gd name="T0" fmla="*/ 5 w 15"/>
                <a:gd name="T1" fmla="*/ 0 h 23"/>
                <a:gd name="T2" fmla="*/ 9 w 15"/>
                <a:gd name="T3" fmla="*/ 4 h 23"/>
                <a:gd name="T4" fmla="*/ 15 w 15"/>
                <a:gd name="T5" fmla="*/ 17 h 23"/>
                <a:gd name="T6" fmla="*/ 15 w 15"/>
                <a:gd name="T7" fmla="*/ 19 h 23"/>
                <a:gd name="T8" fmla="*/ 13 w 15"/>
                <a:gd name="T9" fmla="*/ 23 h 23"/>
                <a:gd name="T10" fmla="*/ 11 w 15"/>
                <a:gd name="T11" fmla="*/ 23 h 23"/>
                <a:gd name="T12" fmla="*/ 8 w 15"/>
                <a:gd name="T13" fmla="*/ 22 h 23"/>
                <a:gd name="T14" fmla="*/ 8 w 15"/>
                <a:gd name="T15" fmla="*/ 22 h 23"/>
                <a:gd name="T16" fmla="*/ 6 w 15"/>
                <a:gd name="T17" fmla="*/ 20 h 23"/>
                <a:gd name="T18" fmla="*/ 1 w 15"/>
                <a:gd name="T19" fmla="*/ 6 h 23"/>
                <a:gd name="T20" fmla="*/ 0 w 15"/>
                <a:gd name="T21" fmla="*/ 4 h 23"/>
                <a:gd name="T22" fmla="*/ 0 w 15"/>
                <a:gd name="T23" fmla="*/ 4 h 23"/>
                <a:gd name="T24" fmla="*/ 2 w 15"/>
                <a:gd name="T25" fmla="*/ 1 h 23"/>
                <a:gd name="T26" fmla="*/ 5 w 15"/>
                <a:gd name="T27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5" h="23">
                  <a:moveTo>
                    <a:pt x="5" y="0"/>
                  </a:moveTo>
                  <a:cubicBezTo>
                    <a:pt x="7" y="1"/>
                    <a:pt x="8" y="2"/>
                    <a:pt x="9" y="4"/>
                  </a:cubicBezTo>
                  <a:cubicBezTo>
                    <a:pt x="12" y="8"/>
                    <a:pt x="13" y="12"/>
                    <a:pt x="15" y="17"/>
                  </a:cubicBezTo>
                  <a:cubicBezTo>
                    <a:pt x="15" y="18"/>
                    <a:pt x="15" y="19"/>
                    <a:pt x="15" y="19"/>
                  </a:cubicBezTo>
                  <a:cubicBezTo>
                    <a:pt x="15" y="21"/>
                    <a:pt x="14" y="22"/>
                    <a:pt x="13" y="23"/>
                  </a:cubicBezTo>
                  <a:cubicBezTo>
                    <a:pt x="12" y="23"/>
                    <a:pt x="11" y="23"/>
                    <a:pt x="11" y="23"/>
                  </a:cubicBezTo>
                  <a:cubicBezTo>
                    <a:pt x="10" y="23"/>
                    <a:pt x="8" y="23"/>
                    <a:pt x="8" y="22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7" y="21"/>
                    <a:pt x="7" y="20"/>
                    <a:pt x="6" y="20"/>
                  </a:cubicBezTo>
                  <a:cubicBezTo>
                    <a:pt x="4" y="15"/>
                    <a:pt x="3" y="10"/>
                    <a:pt x="1" y="6"/>
                  </a:cubicBezTo>
                  <a:cubicBezTo>
                    <a:pt x="1" y="5"/>
                    <a:pt x="0" y="5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1" y="2"/>
                    <a:pt x="2" y="1"/>
                  </a:cubicBezTo>
                  <a:cubicBezTo>
                    <a:pt x="3" y="0"/>
                    <a:pt x="4" y="0"/>
                    <a:pt x="5" y="0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93" name="Freeform 286"/>
            <p:cNvSpPr>
              <a:spLocks/>
            </p:cNvSpPr>
            <p:nvPr/>
          </p:nvSpPr>
          <p:spPr bwMode="auto">
            <a:xfrm>
              <a:off x="4165419" y="5100638"/>
              <a:ext cx="41275" cy="50800"/>
            </a:xfrm>
            <a:custGeom>
              <a:avLst/>
              <a:gdLst>
                <a:gd name="T0" fmla="*/ 4 w 16"/>
                <a:gd name="T1" fmla="*/ 0 h 19"/>
                <a:gd name="T2" fmla="*/ 8 w 16"/>
                <a:gd name="T3" fmla="*/ 3 h 19"/>
                <a:gd name="T4" fmla="*/ 15 w 16"/>
                <a:gd name="T5" fmla="*/ 11 h 19"/>
                <a:gd name="T6" fmla="*/ 16 w 16"/>
                <a:gd name="T7" fmla="*/ 15 h 19"/>
                <a:gd name="T8" fmla="*/ 15 w 16"/>
                <a:gd name="T9" fmla="*/ 18 h 19"/>
                <a:gd name="T10" fmla="*/ 12 w 16"/>
                <a:gd name="T11" fmla="*/ 19 h 19"/>
                <a:gd name="T12" fmla="*/ 11 w 16"/>
                <a:gd name="T13" fmla="*/ 19 h 19"/>
                <a:gd name="T14" fmla="*/ 8 w 16"/>
                <a:gd name="T15" fmla="*/ 17 h 19"/>
                <a:gd name="T16" fmla="*/ 1 w 16"/>
                <a:gd name="T17" fmla="*/ 6 h 19"/>
                <a:gd name="T18" fmla="*/ 0 w 16"/>
                <a:gd name="T19" fmla="*/ 5 h 19"/>
                <a:gd name="T20" fmla="*/ 0 w 16"/>
                <a:gd name="T21" fmla="*/ 4 h 19"/>
                <a:gd name="T22" fmla="*/ 1 w 16"/>
                <a:gd name="T23" fmla="*/ 1 h 19"/>
                <a:gd name="T24" fmla="*/ 4 w 16"/>
                <a:gd name="T25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6" h="19">
                  <a:moveTo>
                    <a:pt x="4" y="0"/>
                  </a:moveTo>
                  <a:cubicBezTo>
                    <a:pt x="6" y="1"/>
                    <a:pt x="7" y="1"/>
                    <a:pt x="8" y="3"/>
                  </a:cubicBezTo>
                  <a:cubicBezTo>
                    <a:pt x="11" y="5"/>
                    <a:pt x="13" y="9"/>
                    <a:pt x="15" y="11"/>
                  </a:cubicBezTo>
                  <a:cubicBezTo>
                    <a:pt x="16" y="12"/>
                    <a:pt x="16" y="14"/>
                    <a:pt x="16" y="15"/>
                  </a:cubicBezTo>
                  <a:cubicBezTo>
                    <a:pt x="16" y="16"/>
                    <a:pt x="16" y="18"/>
                    <a:pt x="15" y="18"/>
                  </a:cubicBezTo>
                  <a:cubicBezTo>
                    <a:pt x="14" y="19"/>
                    <a:pt x="13" y="19"/>
                    <a:pt x="12" y="19"/>
                  </a:cubicBezTo>
                  <a:cubicBezTo>
                    <a:pt x="12" y="19"/>
                    <a:pt x="11" y="19"/>
                    <a:pt x="11" y="19"/>
                  </a:cubicBezTo>
                  <a:cubicBezTo>
                    <a:pt x="10" y="19"/>
                    <a:pt x="9" y="18"/>
                    <a:pt x="8" y="17"/>
                  </a:cubicBezTo>
                  <a:cubicBezTo>
                    <a:pt x="6" y="14"/>
                    <a:pt x="3" y="10"/>
                    <a:pt x="1" y="6"/>
                  </a:cubicBezTo>
                  <a:cubicBezTo>
                    <a:pt x="0" y="6"/>
                    <a:pt x="0" y="5"/>
                    <a:pt x="0" y="5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2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94" name="Freeform 287"/>
            <p:cNvSpPr>
              <a:spLocks/>
            </p:cNvSpPr>
            <p:nvPr/>
          </p:nvSpPr>
          <p:spPr bwMode="auto">
            <a:xfrm>
              <a:off x="3911419" y="6343650"/>
              <a:ext cx="46038" cy="52388"/>
            </a:xfrm>
            <a:custGeom>
              <a:avLst/>
              <a:gdLst>
                <a:gd name="T0" fmla="*/ 13 w 17"/>
                <a:gd name="T1" fmla="*/ 20 h 20"/>
                <a:gd name="T2" fmla="*/ 10 w 17"/>
                <a:gd name="T3" fmla="*/ 18 h 20"/>
                <a:gd name="T4" fmla="*/ 1 w 17"/>
                <a:gd name="T5" fmla="*/ 7 h 20"/>
                <a:gd name="T6" fmla="*/ 1 w 17"/>
                <a:gd name="T7" fmla="*/ 5 h 20"/>
                <a:gd name="T8" fmla="*/ 1 w 17"/>
                <a:gd name="T9" fmla="*/ 5 h 20"/>
                <a:gd name="T10" fmla="*/ 1 w 17"/>
                <a:gd name="T11" fmla="*/ 4 h 20"/>
                <a:gd name="T12" fmla="*/ 2 w 17"/>
                <a:gd name="T13" fmla="*/ 1 h 20"/>
                <a:gd name="T14" fmla="*/ 5 w 17"/>
                <a:gd name="T15" fmla="*/ 1 h 20"/>
                <a:gd name="T16" fmla="*/ 5 w 17"/>
                <a:gd name="T17" fmla="*/ 1 h 20"/>
                <a:gd name="T18" fmla="*/ 7 w 17"/>
                <a:gd name="T19" fmla="*/ 2 h 20"/>
                <a:gd name="T20" fmla="*/ 15 w 17"/>
                <a:gd name="T21" fmla="*/ 10 h 20"/>
                <a:gd name="T22" fmla="*/ 16 w 17"/>
                <a:gd name="T23" fmla="*/ 13 h 20"/>
                <a:gd name="T24" fmla="*/ 17 w 17"/>
                <a:gd name="T25" fmla="*/ 14 h 20"/>
                <a:gd name="T26" fmla="*/ 16 w 17"/>
                <a:gd name="T27" fmla="*/ 18 h 20"/>
                <a:gd name="T28" fmla="*/ 13 w 17"/>
                <a:gd name="T29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7" h="20">
                  <a:moveTo>
                    <a:pt x="13" y="20"/>
                  </a:moveTo>
                  <a:cubicBezTo>
                    <a:pt x="11" y="20"/>
                    <a:pt x="10" y="19"/>
                    <a:pt x="10" y="18"/>
                  </a:cubicBezTo>
                  <a:cubicBezTo>
                    <a:pt x="7" y="15"/>
                    <a:pt x="4" y="11"/>
                    <a:pt x="1" y="7"/>
                  </a:cubicBezTo>
                  <a:cubicBezTo>
                    <a:pt x="1" y="6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3"/>
                    <a:pt x="1" y="2"/>
                    <a:pt x="2" y="1"/>
                  </a:cubicBezTo>
                  <a:cubicBezTo>
                    <a:pt x="3" y="1"/>
                    <a:pt x="4" y="0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6" y="1"/>
                    <a:pt x="6" y="1"/>
                    <a:pt x="7" y="2"/>
                  </a:cubicBezTo>
                  <a:cubicBezTo>
                    <a:pt x="10" y="5"/>
                    <a:pt x="12" y="8"/>
                    <a:pt x="15" y="10"/>
                  </a:cubicBezTo>
                  <a:cubicBezTo>
                    <a:pt x="15" y="11"/>
                    <a:pt x="16" y="12"/>
                    <a:pt x="16" y="13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17" y="15"/>
                    <a:pt x="17" y="16"/>
                    <a:pt x="16" y="18"/>
                  </a:cubicBezTo>
                  <a:cubicBezTo>
                    <a:pt x="15" y="19"/>
                    <a:pt x="14" y="20"/>
                    <a:pt x="13" y="20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95" name="Freeform 288"/>
            <p:cNvSpPr>
              <a:spLocks/>
            </p:cNvSpPr>
            <p:nvPr/>
          </p:nvSpPr>
          <p:spPr bwMode="auto">
            <a:xfrm>
              <a:off x="4225744" y="5121275"/>
              <a:ext cx="36513" cy="50800"/>
            </a:xfrm>
            <a:custGeom>
              <a:avLst/>
              <a:gdLst>
                <a:gd name="T0" fmla="*/ 10 w 14"/>
                <a:gd name="T1" fmla="*/ 19 h 19"/>
                <a:gd name="T2" fmla="*/ 8 w 14"/>
                <a:gd name="T3" fmla="*/ 19 h 19"/>
                <a:gd name="T4" fmla="*/ 7 w 14"/>
                <a:gd name="T5" fmla="*/ 18 h 19"/>
                <a:gd name="T6" fmla="*/ 6 w 14"/>
                <a:gd name="T7" fmla="*/ 17 h 19"/>
                <a:gd name="T8" fmla="*/ 0 w 14"/>
                <a:gd name="T9" fmla="*/ 5 h 19"/>
                <a:gd name="T10" fmla="*/ 0 w 14"/>
                <a:gd name="T11" fmla="*/ 4 h 19"/>
                <a:gd name="T12" fmla="*/ 0 w 14"/>
                <a:gd name="T13" fmla="*/ 3 h 19"/>
                <a:gd name="T14" fmla="*/ 2 w 14"/>
                <a:gd name="T15" fmla="*/ 1 h 19"/>
                <a:gd name="T16" fmla="*/ 4 w 14"/>
                <a:gd name="T17" fmla="*/ 0 h 19"/>
                <a:gd name="T18" fmla="*/ 5 w 14"/>
                <a:gd name="T19" fmla="*/ 1 h 19"/>
                <a:gd name="T20" fmla="*/ 6 w 14"/>
                <a:gd name="T21" fmla="*/ 1 h 19"/>
                <a:gd name="T22" fmla="*/ 14 w 14"/>
                <a:gd name="T23" fmla="*/ 15 h 19"/>
                <a:gd name="T24" fmla="*/ 13 w 14"/>
                <a:gd name="T25" fmla="*/ 19 h 19"/>
                <a:gd name="T26" fmla="*/ 10 w 14"/>
                <a:gd name="T27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4" h="19">
                  <a:moveTo>
                    <a:pt x="10" y="19"/>
                  </a:moveTo>
                  <a:cubicBezTo>
                    <a:pt x="9" y="19"/>
                    <a:pt x="8" y="19"/>
                    <a:pt x="8" y="19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6" y="17"/>
                  </a:cubicBezTo>
                  <a:cubicBezTo>
                    <a:pt x="4" y="13"/>
                    <a:pt x="2" y="9"/>
                    <a:pt x="0" y="5"/>
                  </a:cubicBezTo>
                  <a:cubicBezTo>
                    <a:pt x="0" y="5"/>
                    <a:pt x="0" y="4"/>
                    <a:pt x="0" y="4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1" y="1"/>
                    <a:pt x="2" y="1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6" y="1"/>
                    <a:pt x="6" y="1"/>
                  </a:cubicBezTo>
                  <a:cubicBezTo>
                    <a:pt x="10" y="5"/>
                    <a:pt x="12" y="10"/>
                    <a:pt x="14" y="15"/>
                  </a:cubicBezTo>
                  <a:cubicBezTo>
                    <a:pt x="14" y="16"/>
                    <a:pt x="14" y="18"/>
                    <a:pt x="13" y="19"/>
                  </a:cubicBezTo>
                  <a:cubicBezTo>
                    <a:pt x="12" y="19"/>
                    <a:pt x="11" y="19"/>
                    <a:pt x="10" y="19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96" name="Freeform 289"/>
            <p:cNvSpPr>
              <a:spLocks/>
            </p:cNvSpPr>
            <p:nvPr/>
          </p:nvSpPr>
          <p:spPr bwMode="auto">
            <a:xfrm>
              <a:off x="4170181" y="5053013"/>
              <a:ext cx="47625" cy="44450"/>
            </a:xfrm>
            <a:custGeom>
              <a:avLst/>
              <a:gdLst>
                <a:gd name="T0" fmla="*/ 13 w 18"/>
                <a:gd name="T1" fmla="*/ 17 h 17"/>
                <a:gd name="T2" fmla="*/ 11 w 18"/>
                <a:gd name="T3" fmla="*/ 16 h 17"/>
                <a:gd name="T4" fmla="*/ 10 w 18"/>
                <a:gd name="T5" fmla="*/ 16 h 17"/>
                <a:gd name="T6" fmla="*/ 9 w 18"/>
                <a:gd name="T7" fmla="*/ 15 h 17"/>
                <a:gd name="T8" fmla="*/ 1 w 18"/>
                <a:gd name="T9" fmla="*/ 5 h 17"/>
                <a:gd name="T10" fmla="*/ 1 w 18"/>
                <a:gd name="T11" fmla="*/ 4 h 17"/>
                <a:gd name="T12" fmla="*/ 0 w 18"/>
                <a:gd name="T13" fmla="*/ 3 h 17"/>
                <a:gd name="T14" fmla="*/ 0 w 18"/>
                <a:gd name="T15" fmla="*/ 3 h 17"/>
                <a:gd name="T16" fmla="*/ 1 w 18"/>
                <a:gd name="T17" fmla="*/ 1 h 17"/>
                <a:gd name="T18" fmla="*/ 3 w 18"/>
                <a:gd name="T19" fmla="*/ 0 h 17"/>
                <a:gd name="T20" fmla="*/ 4 w 18"/>
                <a:gd name="T21" fmla="*/ 0 h 17"/>
                <a:gd name="T22" fmla="*/ 7 w 18"/>
                <a:gd name="T23" fmla="*/ 1 h 17"/>
                <a:gd name="T24" fmla="*/ 17 w 18"/>
                <a:gd name="T25" fmla="*/ 10 h 17"/>
                <a:gd name="T26" fmla="*/ 16 w 18"/>
                <a:gd name="T27" fmla="*/ 15 h 17"/>
                <a:gd name="T28" fmla="*/ 13 w 18"/>
                <a:gd name="T29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8" h="17">
                  <a:moveTo>
                    <a:pt x="13" y="17"/>
                  </a:moveTo>
                  <a:cubicBezTo>
                    <a:pt x="12" y="17"/>
                    <a:pt x="11" y="16"/>
                    <a:pt x="11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5"/>
                    <a:pt x="10" y="15"/>
                    <a:pt x="9" y="15"/>
                  </a:cubicBezTo>
                  <a:cubicBezTo>
                    <a:pt x="6" y="12"/>
                    <a:pt x="4" y="9"/>
                    <a:pt x="1" y="5"/>
                  </a:cubicBezTo>
                  <a:cubicBezTo>
                    <a:pt x="1" y="5"/>
                    <a:pt x="1" y="4"/>
                    <a:pt x="1" y="4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1" y="2"/>
                    <a:pt x="1" y="1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5" y="0"/>
                    <a:pt x="6" y="0"/>
                    <a:pt x="7" y="1"/>
                  </a:cubicBezTo>
                  <a:cubicBezTo>
                    <a:pt x="10" y="3"/>
                    <a:pt x="13" y="6"/>
                    <a:pt x="17" y="10"/>
                  </a:cubicBezTo>
                  <a:cubicBezTo>
                    <a:pt x="18" y="12"/>
                    <a:pt x="18" y="14"/>
                    <a:pt x="16" y="15"/>
                  </a:cubicBezTo>
                  <a:cubicBezTo>
                    <a:pt x="15" y="16"/>
                    <a:pt x="14" y="17"/>
                    <a:pt x="13" y="17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97" name="Freeform 290"/>
            <p:cNvSpPr>
              <a:spLocks/>
            </p:cNvSpPr>
            <p:nvPr/>
          </p:nvSpPr>
          <p:spPr bwMode="auto">
            <a:xfrm>
              <a:off x="4505144" y="5164138"/>
              <a:ext cx="31750" cy="50800"/>
            </a:xfrm>
            <a:custGeom>
              <a:avLst/>
              <a:gdLst>
                <a:gd name="T0" fmla="*/ 5 w 12"/>
                <a:gd name="T1" fmla="*/ 2 h 19"/>
                <a:gd name="T2" fmla="*/ 5 w 12"/>
                <a:gd name="T3" fmla="*/ 1 h 19"/>
                <a:gd name="T4" fmla="*/ 9 w 12"/>
                <a:gd name="T5" fmla="*/ 0 h 19"/>
                <a:gd name="T6" fmla="*/ 11 w 12"/>
                <a:gd name="T7" fmla="*/ 2 h 19"/>
                <a:gd name="T8" fmla="*/ 12 w 12"/>
                <a:gd name="T9" fmla="*/ 4 h 19"/>
                <a:gd name="T10" fmla="*/ 7 w 12"/>
                <a:gd name="T11" fmla="*/ 17 h 19"/>
                <a:gd name="T12" fmla="*/ 4 w 12"/>
                <a:gd name="T13" fmla="*/ 19 h 19"/>
                <a:gd name="T14" fmla="*/ 4 w 12"/>
                <a:gd name="T15" fmla="*/ 19 h 19"/>
                <a:gd name="T16" fmla="*/ 0 w 12"/>
                <a:gd name="T17" fmla="*/ 15 h 19"/>
                <a:gd name="T18" fmla="*/ 1 w 12"/>
                <a:gd name="T19" fmla="*/ 15 h 19"/>
                <a:gd name="T20" fmla="*/ 0 w 12"/>
                <a:gd name="T21" fmla="*/ 15 h 19"/>
                <a:gd name="T22" fmla="*/ 0 w 12"/>
                <a:gd name="T23" fmla="*/ 14 h 19"/>
                <a:gd name="T24" fmla="*/ 5 w 12"/>
                <a:gd name="T25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2" h="19">
                  <a:moveTo>
                    <a:pt x="5" y="2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6" y="0"/>
                    <a:pt x="8" y="0"/>
                    <a:pt x="9" y="0"/>
                  </a:cubicBezTo>
                  <a:cubicBezTo>
                    <a:pt x="10" y="1"/>
                    <a:pt x="11" y="1"/>
                    <a:pt x="11" y="2"/>
                  </a:cubicBezTo>
                  <a:cubicBezTo>
                    <a:pt x="12" y="3"/>
                    <a:pt x="12" y="4"/>
                    <a:pt x="12" y="4"/>
                  </a:cubicBezTo>
                  <a:cubicBezTo>
                    <a:pt x="12" y="9"/>
                    <a:pt x="10" y="13"/>
                    <a:pt x="7" y="17"/>
                  </a:cubicBezTo>
                  <a:cubicBezTo>
                    <a:pt x="7" y="18"/>
                    <a:pt x="5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2" y="19"/>
                    <a:pt x="0" y="17"/>
                    <a:pt x="0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0" y="14"/>
                    <a:pt x="0" y="14"/>
                  </a:cubicBezTo>
                  <a:cubicBezTo>
                    <a:pt x="1" y="9"/>
                    <a:pt x="3" y="5"/>
                    <a:pt x="5" y="2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6" name="Freeform 292"/>
            <p:cNvSpPr>
              <a:spLocks/>
            </p:cNvSpPr>
            <p:nvPr/>
          </p:nvSpPr>
          <p:spPr bwMode="auto">
            <a:xfrm>
              <a:off x="4264025" y="5113338"/>
              <a:ext cx="23813" cy="52388"/>
            </a:xfrm>
            <a:custGeom>
              <a:avLst/>
              <a:gdLst>
                <a:gd name="T0" fmla="*/ 1 w 9"/>
                <a:gd name="T1" fmla="*/ 5 h 20"/>
                <a:gd name="T2" fmla="*/ 1 w 9"/>
                <a:gd name="T3" fmla="*/ 3 h 20"/>
                <a:gd name="T4" fmla="*/ 5 w 9"/>
                <a:gd name="T5" fmla="*/ 0 h 20"/>
                <a:gd name="T6" fmla="*/ 9 w 9"/>
                <a:gd name="T7" fmla="*/ 3 h 20"/>
                <a:gd name="T8" fmla="*/ 9 w 9"/>
                <a:gd name="T9" fmla="*/ 3 h 20"/>
                <a:gd name="T10" fmla="*/ 9 w 9"/>
                <a:gd name="T11" fmla="*/ 5 h 20"/>
                <a:gd name="T12" fmla="*/ 9 w 9"/>
                <a:gd name="T13" fmla="*/ 6 h 20"/>
                <a:gd name="T14" fmla="*/ 9 w 9"/>
                <a:gd name="T15" fmla="*/ 14 h 20"/>
                <a:gd name="T16" fmla="*/ 8 w 9"/>
                <a:gd name="T17" fmla="*/ 17 h 20"/>
                <a:gd name="T18" fmla="*/ 8 w 9"/>
                <a:gd name="T19" fmla="*/ 18 h 20"/>
                <a:gd name="T20" fmla="*/ 4 w 9"/>
                <a:gd name="T21" fmla="*/ 20 h 20"/>
                <a:gd name="T22" fmla="*/ 3 w 9"/>
                <a:gd name="T23" fmla="*/ 20 h 20"/>
                <a:gd name="T24" fmla="*/ 1 w 9"/>
                <a:gd name="T25" fmla="*/ 17 h 20"/>
                <a:gd name="T26" fmla="*/ 1 w 9"/>
                <a:gd name="T27" fmla="*/ 13 h 20"/>
                <a:gd name="T28" fmla="*/ 0 w 9"/>
                <a:gd name="T29" fmla="*/ 12 h 20"/>
                <a:gd name="T30" fmla="*/ 1 w 9"/>
                <a:gd name="T31" fmla="*/ 10 h 20"/>
                <a:gd name="T32" fmla="*/ 1 w 9"/>
                <a:gd name="T33" fmla="*/ 5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" h="20">
                  <a:moveTo>
                    <a:pt x="1" y="5"/>
                  </a:moveTo>
                  <a:cubicBezTo>
                    <a:pt x="1" y="4"/>
                    <a:pt x="1" y="3"/>
                    <a:pt x="1" y="3"/>
                  </a:cubicBezTo>
                  <a:cubicBezTo>
                    <a:pt x="2" y="1"/>
                    <a:pt x="3" y="1"/>
                    <a:pt x="5" y="0"/>
                  </a:cubicBezTo>
                  <a:cubicBezTo>
                    <a:pt x="6" y="0"/>
                    <a:pt x="8" y="1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4"/>
                    <a:pt x="9" y="4"/>
                    <a:pt x="9" y="5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9"/>
                    <a:pt x="9" y="12"/>
                    <a:pt x="9" y="14"/>
                  </a:cubicBezTo>
                  <a:cubicBezTo>
                    <a:pt x="9" y="15"/>
                    <a:pt x="9" y="16"/>
                    <a:pt x="8" y="17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7" y="19"/>
                    <a:pt x="6" y="20"/>
                    <a:pt x="4" y="20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2" y="19"/>
                    <a:pt x="1" y="18"/>
                    <a:pt x="1" y="17"/>
                  </a:cubicBezTo>
                  <a:cubicBezTo>
                    <a:pt x="1" y="15"/>
                    <a:pt x="1" y="14"/>
                    <a:pt x="1" y="13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8"/>
                    <a:pt x="1" y="7"/>
                    <a:pt x="1" y="5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7" name="Freeform 293"/>
            <p:cNvSpPr>
              <a:spLocks/>
            </p:cNvSpPr>
            <p:nvPr/>
          </p:nvSpPr>
          <p:spPr bwMode="auto">
            <a:xfrm>
              <a:off x="4298950" y="5089525"/>
              <a:ext cx="23813" cy="50800"/>
            </a:xfrm>
            <a:custGeom>
              <a:avLst/>
              <a:gdLst>
                <a:gd name="T0" fmla="*/ 4 w 9"/>
                <a:gd name="T1" fmla="*/ 19 h 19"/>
                <a:gd name="T2" fmla="*/ 0 w 9"/>
                <a:gd name="T3" fmla="*/ 15 h 19"/>
                <a:gd name="T4" fmla="*/ 0 w 9"/>
                <a:gd name="T5" fmla="*/ 11 h 19"/>
                <a:gd name="T6" fmla="*/ 0 w 9"/>
                <a:gd name="T7" fmla="*/ 9 h 19"/>
                <a:gd name="T8" fmla="*/ 0 w 9"/>
                <a:gd name="T9" fmla="*/ 7 h 19"/>
                <a:gd name="T10" fmla="*/ 1 w 9"/>
                <a:gd name="T11" fmla="*/ 2 h 19"/>
                <a:gd name="T12" fmla="*/ 3 w 9"/>
                <a:gd name="T13" fmla="*/ 0 h 19"/>
                <a:gd name="T14" fmla="*/ 6 w 9"/>
                <a:gd name="T15" fmla="*/ 1 h 19"/>
                <a:gd name="T16" fmla="*/ 9 w 9"/>
                <a:gd name="T17" fmla="*/ 5 h 19"/>
                <a:gd name="T18" fmla="*/ 9 w 9"/>
                <a:gd name="T19" fmla="*/ 15 h 19"/>
                <a:gd name="T20" fmla="*/ 8 w 9"/>
                <a:gd name="T21" fmla="*/ 16 h 19"/>
                <a:gd name="T22" fmla="*/ 8 w 9"/>
                <a:gd name="T23" fmla="*/ 16 h 19"/>
                <a:gd name="T24" fmla="*/ 4 w 9"/>
                <a:gd name="T25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19">
                  <a:moveTo>
                    <a:pt x="4" y="19"/>
                  </a:moveTo>
                  <a:cubicBezTo>
                    <a:pt x="2" y="19"/>
                    <a:pt x="0" y="17"/>
                    <a:pt x="0" y="15"/>
                  </a:cubicBezTo>
                  <a:cubicBezTo>
                    <a:pt x="0" y="14"/>
                    <a:pt x="0" y="13"/>
                    <a:pt x="0" y="11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6"/>
                    <a:pt x="1" y="4"/>
                    <a:pt x="1" y="2"/>
                  </a:cubicBezTo>
                  <a:cubicBezTo>
                    <a:pt x="1" y="1"/>
                    <a:pt x="2" y="1"/>
                    <a:pt x="3" y="0"/>
                  </a:cubicBezTo>
                  <a:cubicBezTo>
                    <a:pt x="4" y="0"/>
                    <a:pt x="5" y="0"/>
                    <a:pt x="6" y="1"/>
                  </a:cubicBezTo>
                  <a:cubicBezTo>
                    <a:pt x="8" y="2"/>
                    <a:pt x="8" y="3"/>
                    <a:pt x="9" y="5"/>
                  </a:cubicBezTo>
                  <a:cubicBezTo>
                    <a:pt x="9" y="8"/>
                    <a:pt x="9" y="11"/>
                    <a:pt x="9" y="15"/>
                  </a:cubicBezTo>
                  <a:cubicBezTo>
                    <a:pt x="8" y="15"/>
                    <a:pt x="8" y="15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7" y="18"/>
                    <a:pt x="6" y="19"/>
                    <a:pt x="4" y="19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  <p:sp>
        <p:nvSpPr>
          <p:cNvPr id="302" name="AutoShape 295"/>
          <p:cNvSpPr>
            <a:spLocks noChangeAspect="1" noChangeArrowheads="1" noTextEdit="1"/>
          </p:cNvSpPr>
          <p:nvPr/>
        </p:nvSpPr>
        <p:spPr bwMode="auto">
          <a:xfrm>
            <a:off x="322263" y="1895475"/>
            <a:ext cx="6323012" cy="267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grpSp>
        <p:nvGrpSpPr>
          <p:cNvPr id="454" name="组合 453"/>
          <p:cNvGrpSpPr/>
          <p:nvPr/>
        </p:nvGrpSpPr>
        <p:grpSpPr>
          <a:xfrm>
            <a:off x="976267" y="1653269"/>
            <a:ext cx="765468" cy="1387203"/>
            <a:chOff x="349250" y="1917700"/>
            <a:chExt cx="1454150" cy="2635251"/>
          </a:xfrm>
        </p:grpSpPr>
        <p:sp>
          <p:nvSpPr>
            <p:cNvPr id="378" name="Freeform 372"/>
            <p:cNvSpPr>
              <a:spLocks/>
            </p:cNvSpPr>
            <p:nvPr/>
          </p:nvSpPr>
          <p:spPr bwMode="auto">
            <a:xfrm>
              <a:off x="630238" y="2378075"/>
              <a:ext cx="890587" cy="722313"/>
            </a:xfrm>
            <a:custGeom>
              <a:avLst/>
              <a:gdLst>
                <a:gd name="T0" fmla="*/ 235 w 237"/>
                <a:gd name="T1" fmla="*/ 95 h 192"/>
                <a:gd name="T2" fmla="*/ 221 w 237"/>
                <a:gd name="T3" fmla="*/ 148 h 192"/>
                <a:gd name="T4" fmla="*/ 196 w 237"/>
                <a:gd name="T5" fmla="*/ 190 h 192"/>
                <a:gd name="T6" fmla="*/ 193 w 237"/>
                <a:gd name="T7" fmla="*/ 191 h 192"/>
                <a:gd name="T8" fmla="*/ 154 w 237"/>
                <a:gd name="T9" fmla="*/ 181 h 192"/>
                <a:gd name="T10" fmla="*/ 136 w 237"/>
                <a:gd name="T11" fmla="*/ 179 h 192"/>
                <a:gd name="T12" fmla="*/ 109 w 237"/>
                <a:gd name="T13" fmla="*/ 178 h 192"/>
                <a:gd name="T14" fmla="*/ 69 w 237"/>
                <a:gd name="T15" fmla="*/ 183 h 192"/>
                <a:gd name="T16" fmla="*/ 45 w 237"/>
                <a:gd name="T17" fmla="*/ 191 h 192"/>
                <a:gd name="T18" fmla="*/ 41 w 237"/>
                <a:gd name="T19" fmla="*/ 189 h 192"/>
                <a:gd name="T20" fmla="*/ 24 w 237"/>
                <a:gd name="T21" fmla="*/ 164 h 192"/>
                <a:gd name="T22" fmla="*/ 10 w 237"/>
                <a:gd name="T23" fmla="*/ 133 h 192"/>
                <a:gd name="T24" fmla="*/ 1 w 237"/>
                <a:gd name="T25" fmla="*/ 89 h 192"/>
                <a:gd name="T26" fmla="*/ 7 w 237"/>
                <a:gd name="T27" fmla="*/ 34 h 192"/>
                <a:gd name="T28" fmla="*/ 22 w 237"/>
                <a:gd name="T29" fmla="*/ 2 h 192"/>
                <a:gd name="T30" fmla="*/ 26 w 237"/>
                <a:gd name="T31" fmla="*/ 1 h 192"/>
                <a:gd name="T32" fmla="*/ 96 w 237"/>
                <a:gd name="T33" fmla="*/ 21 h 192"/>
                <a:gd name="T34" fmla="*/ 127 w 237"/>
                <a:gd name="T35" fmla="*/ 22 h 192"/>
                <a:gd name="T36" fmla="*/ 195 w 237"/>
                <a:gd name="T37" fmla="*/ 7 h 192"/>
                <a:gd name="T38" fmla="*/ 210 w 237"/>
                <a:gd name="T39" fmla="*/ 1 h 192"/>
                <a:gd name="T40" fmla="*/ 210 w 237"/>
                <a:gd name="T41" fmla="*/ 1 h 192"/>
                <a:gd name="T42" fmla="*/ 214 w 237"/>
                <a:gd name="T43" fmla="*/ 2 h 192"/>
                <a:gd name="T44" fmla="*/ 223 w 237"/>
                <a:gd name="T45" fmla="*/ 17 h 192"/>
                <a:gd name="T46" fmla="*/ 233 w 237"/>
                <a:gd name="T47" fmla="*/ 47 h 192"/>
                <a:gd name="T48" fmla="*/ 236 w 237"/>
                <a:gd name="T49" fmla="*/ 68 h 192"/>
                <a:gd name="T50" fmla="*/ 235 w 237"/>
                <a:gd name="T51" fmla="*/ 95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37" h="192">
                  <a:moveTo>
                    <a:pt x="235" y="95"/>
                  </a:moveTo>
                  <a:cubicBezTo>
                    <a:pt x="233" y="113"/>
                    <a:pt x="228" y="131"/>
                    <a:pt x="221" y="148"/>
                  </a:cubicBezTo>
                  <a:cubicBezTo>
                    <a:pt x="214" y="164"/>
                    <a:pt x="206" y="177"/>
                    <a:pt x="196" y="190"/>
                  </a:cubicBezTo>
                  <a:cubicBezTo>
                    <a:pt x="195" y="191"/>
                    <a:pt x="194" y="191"/>
                    <a:pt x="193" y="191"/>
                  </a:cubicBezTo>
                  <a:cubicBezTo>
                    <a:pt x="188" y="190"/>
                    <a:pt x="178" y="185"/>
                    <a:pt x="154" y="181"/>
                  </a:cubicBezTo>
                  <a:cubicBezTo>
                    <a:pt x="148" y="180"/>
                    <a:pt x="142" y="179"/>
                    <a:pt x="136" y="179"/>
                  </a:cubicBezTo>
                  <a:cubicBezTo>
                    <a:pt x="127" y="178"/>
                    <a:pt x="118" y="178"/>
                    <a:pt x="109" y="178"/>
                  </a:cubicBezTo>
                  <a:cubicBezTo>
                    <a:pt x="96" y="178"/>
                    <a:pt x="82" y="180"/>
                    <a:pt x="69" y="183"/>
                  </a:cubicBezTo>
                  <a:cubicBezTo>
                    <a:pt x="56" y="187"/>
                    <a:pt x="51" y="188"/>
                    <a:pt x="45" y="191"/>
                  </a:cubicBezTo>
                  <a:cubicBezTo>
                    <a:pt x="43" y="191"/>
                    <a:pt x="42" y="192"/>
                    <a:pt x="41" y="189"/>
                  </a:cubicBezTo>
                  <a:cubicBezTo>
                    <a:pt x="35" y="181"/>
                    <a:pt x="29" y="173"/>
                    <a:pt x="24" y="164"/>
                  </a:cubicBezTo>
                  <a:cubicBezTo>
                    <a:pt x="19" y="154"/>
                    <a:pt x="14" y="143"/>
                    <a:pt x="10" y="133"/>
                  </a:cubicBezTo>
                  <a:cubicBezTo>
                    <a:pt x="4" y="115"/>
                    <a:pt x="3" y="105"/>
                    <a:pt x="1" y="89"/>
                  </a:cubicBezTo>
                  <a:cubicBezTo>
                    <a:pt x="0" y="75"/>
                    <a:pt x="1" y="54"/>
                    <a:pt x="7" y="34"/>
                  </a:cubicBezTo>
                  <a:cubicBezTo>
                    <a:pt x="12" y="19"/>
                    <a:pt x="20" y="6"/>
                    <a:pt x="22" y="2"/>
                  </a:cubicBezTo>
                  <a:cubicBezTo>
                    <a:pt x="24" y="0"/>
                    <a:pt x="24" y="0"/>
                    <a:pt x="26" y="1"/>
                  </a:cubicBezTo>
                  <a:cubicBezTo>
                    <a:pt x="50" y="11"/>
                    <a:pt x="75" y="18"/>
                    <a:pt x="96" y="21"/>
                  </a:cubicBezTo>
                  <a:cubicBezTo>
                    <a:pt x="106" y="22"/>
                    <a:pt x="117" y="23"/>
                    <a:pt x="127" y="22"/>
                  </a:cubicBezTo>
                  <a:cubicBezTo>
                    <a:pt x="150" y="20"/>
                    <a:pt x="173" y="15"/>
                    <a:pt x="195" y="7"/>
                  </a:cubicBezTo>
                  <a:cubicBezTo>
                    <a:pt x="200" y="5"/>
                    <a:pt x="205" y="3"/>
                    <a:pt x="210" y="1"/>
                  </a:cubicBezTo>
                  <a:cubicBezTo>
                    <a:pt x="210" y="1"/>
                    <a:pt x="210" y="1"/>
                    <a:pt x="210" y="1"/>
                  </a:cubicBezTo>
                  <a:cubicBezTo>
                    <a:pt x="213" y="0"/>
                    <a:pt x="213" y="0"/>
                    <a:pt x="214" y="2"/>
                  </a:cubicBezTo>
                  <a:cubicBezTo>
                    <a:pt x="217" y="6"/>
                    <a:pt x="220" y="11"/>
                    <a:pt x="223" y="17"/>
                  </a:cubicBezTo>
                  <a:cubicBezTo>
                    <a:pt x="227" y="26"/>
                    <a:pt x="231" y="37"/>
                    <a:pt x="233" y="47"/>
                  </a:cubicBezTo>
                  <a:cubicBezTo>
                    <a:pt x="234" y="54"/>
                    <a:pt x="236" y="61"/>
                    <a:pt x="236" y="68"/>
                  </a:cubicBezTo>
                  <a:cubicBezTo>
                    <a:pt x="236" y="74"/>
                    <a:pt x="237" y="74"/>
                    <a:pt x="235" y="95"/>
                  </a:cubicBezTo>
                  <a:close/>
                </a:path>
              </a:pathLst>
            </a:custGeom>
            <a:solidFill>
              <a:srgbClr val="F547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9" name="Freeform 373"/>
            <p:cNvSpPr>
              <a:spLocks noEditPoints="1"/>
            </p:cNvSpPr>
            <p:nvPr/>
          </p:nvSpPr>
          <p:spPr bwMode="auto">
            <a:xfrm>
              <a:off x="889000" y="3676650"/>
              <a:ext cx="373062" cy="876300"/>
            </a:xfrm>
            <a:custGeom>
              <a:avLst/>
              <a:gdLst>
                <a:gd name="T0" fmla="*/ 61 w 99"/>
                <a:gd name="T1" fmla="*/ 159 h 233"/>
                <a:gd name="T2" fmla="*/ 72 w 99"/>
                <a:gd name="T3" fmla="*/ 94 h 233"/>
                <a:gd name="T4" fmla="*/ 79 w 99"/>
                <a:gd name="T5" fmla="*/ 53 h 233"/>
                <a:gd name="T6" fmla="*/ 70 w 99"/>
                <a:gd name="T7" fmla="*/ 18 h 233"/>
                <a:gd name="T8" fmla="*/ 68 w 99"/>
                <a:gd name="T9" fmla="*/ 17 h 233"/>
                <a:gd name="T10" fmla="*/ 68 w 99"/>
                <a:gd name="T11" fmla="*/ 19 h 233"/>
                <a:gd name="T12" fmla="*/ 74 w 99"/>
                <a:gd name="T13" fmla="*/ 57 h 233"/>
                <a:gd name="T14" fmla="*/ 60 w 99"/>
                <a:gd name="T15" fmla="*/ 123 h 233"/>
                <a:gd name="T16" fmla="*/ 56 w 99"/>
                <a:gd name="T17" fmla="*/ 162 h 233"/>
                <a:gd name="T18" fmla="*/ 59 w 99"/>
                <a:gd name="T19" fmla="*/ 195 h 233"/>
                <a:gd name="T20" fmla="*/ 61 w 99"/>
                <a:gd name="T21" fmla="*/ 215 h 233"/>
                <a:gd name="T22" fmla="*/ 50 w 99"/>
                <a:gd name="T23" fmla="*/ 233 h 233"/>
                <a:gd name="T24" fmla="*/ 41 w 99"/>
                <a:gd name="T25" fmla="*/ 227 h 233"/>
                <a:gd name="T26" fmla="*/ 39 w 99"/>
                <a:gd name="T27" fmla="*/ 197 h 233"/>
                <a:gd name="T28" fmla="*/ 43 w 99"/>
                <a:gd name="T29" fmla="*/ 173 h 233"/>
                <a:gd name="T30" fmla="*/ 41 w 99"/>
                <a:gd name="T31" fmla="*/ 137 h 233"/>
                <a:gd name="T32" fmla="*/ 26 w 99"/>
                <a:gd name="T33" fmla="*/ 64 h 233"/>
                <a:gd name="T34" fmla="*/ 29 w 99"/>
                <a:gd name="T35" fmla="*/ 26 h 233"/>
                <a:gd name="T36" fmla="*/ 31 w 99"/>
                <a:gd name="T37" fmla="*/ 17 h 233"/>
                <a:gd name="T38" fmla="*/ 30 w 99"/>
                <a:gd name="T39" fmla="*/ 17 h 233"/>
                <a:gd name="T40" fmla="*/ 21 w 99"/>
                <a:gd name="T41" fmla="*/ 40 h 233"/>
                <a:gd name="T42" fmla="*/ 21 w 99"/>
                <a:gd name="T43" fmla="*/ 68 h 233"/>
                <a:gd name="T44" fmla="*/ 33 w 99"/>
                <a:gd name="T45" fmla="*/ 122 h 233"/>
                <a:gd name="T46" fmla="*/ 37 w 99"/>
                <a:gd name="T47" fmla="*/ 174 h 233"/>
                <a:gd name="T48" fmla="*/ 21 w 99"/>
                <a:gd name="T49" fmla="*/ 217 h 233"/>
                <a:gd name="T50" fmla="*/ 5 w 99"/>
                <a:gd name="T51" fmla="*/ 227 h 233"/>
                <a:gd name="T52" fmla="*/ 1 w 99"/>
                <a:gd name="T53" fmla="*/ 220 h 233"/>
                <a:gd name="T54" fmla="*/ 10 w 99"/>
                <a:gd name="T55" fmla="*/ 190 h 233"/>
                <a:gd name="T56" fmla="*/ 19 w 99"/>
                <a:gd name="T57" fmla="*/ 148 h 233"/>
                <a:gd name="T58" fmla="*/ 18 w 99"/>
                <a:gd name="T59" fmla="*/ 115 h 233"/>
                <a:gd name="T60" fmla="*/ 10 w 99"/>
                <a:gd name="T61" fmla="*/ 77 h 233"/>
                <a:gd name="T62" fmla="*/ 8 w 99"/>
                <a:gd name="T63" fmla="*/ 52 h 233"/>
                <a:gd name="T64" fmla="*/ 27 w 99"/>
                <a:gd name="T65" fmla="*/ 4 h 233"/>
                <a:gd name="T66" fmla="*/ 37 w 99"/>
                <a:gd name="T67" fmla="*/ 2 h 233"/>
                <a:gd name="T68" fmla="*/ 63 w 99"/>
                <a:gd name="T69" fmla="*/ 2 h 233"/>
                <a:gd name="T70" fmla="*/ 76 w 99"/>
                <a:gd name="T71" fmla="*/ 9 h 233"/>
                <a:gd name="T72" fmla="*/ 91 w 99"/>
                <a:gd name="T73" fmla="*/ 44 h 233"/>
                <a:gd name="T74" fmla="*/ 90 w 99"/>
                <a:gd name="T75" fmla="*/ 67 h 233"/>
                <a:gd name="T76" fmla="*/ 80 w 99"/>
                <a:gd name="T77" fmla="*/ 120 h 233"/>
                <a:gd name="T78" fmla="*/ 84 w 99"/>
                <a:gd name="T79" fmla="*/ 172 h 233"/>
                <a:gd name="T80" fmla="*/ 98 w 99"/>
                <a:gd name="T81" fmla="*/ 220 h 233"/>
                <a:gd name="T82" fmla="*/ 78 w 99"/>
                <a:gd name="T83" fmla="*/ 217 h 233"/>
                <a:gd name="T84" fmla="*/ 65 w 99"/>
                <a:gd name="T85" fmla="*/ 193 h 233"/>
                <a:gd name="T86" fmla="*/ 61 w 99"/>
                <a:gd name="T87" fmla="*/ 164 h 233"/>
                <a:gd name="T88" fmla="*/ 51 w 99"/>
                <a:gd name="T89" fmla="*/ 70 h 233"/>
                <a:gd name="T90" fmla="*/ 50 w 99"/>
                <a:gd name="T91" fmla="*/ 23 h 233"/>
                <a:gd name="T92" fmla="*/ 49 w 99"/>
                <a:gd name="T93" fmla="*/ 20 h 233"/>
                <a:gd name="T94" fmla="*/ 48 w 99"/>
                <a:gd name="T95" fmla="*/ 22 h 233"/>
                <a:gd name="T96" fmla="*/ 46 w 99"/>
                <a:gd name="T97" fmla="*/ 48 h 233"/>
                <a:gd name="T98" fmla="*/ 46 w 99"/>
                <a:gd name="T99" fmla="*/ 84 h 233"/>
                <a:gd name="T100" fmla="*/ 46 w 99"/>
                <a:gd name="T101" fmla="*/ 113 h 233"/>
                <a:gd name="T102" fmla="*/ 50 w 99"/>
                <a:gd name="T103" fmla="*/ 113 h 233"/>
                <a:gd name="T104" fmla="*/ 51 w 99"/>
                <a:gd name="T105" fmla="*/ 70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9" h="233">
                  <a:moveTo>
                    <a:pt x="61" y="164"/>
                  </a:moveTo>
                  <a:cubicBezTo>
                    <a:pt x="61" y="163"/>
                    <a:pt x="61" y="161"/>
                    <a:pt x="61" y="159"/>
                  </a:cubicBezTo>
                  <a:cubicBezTo>
                    <a:pt x="61" y="151"/>
                    <a:pt x="62" y="143"/>
                    <a:pt x="64" y="134"/>
                  </a:cubicBezTo>
                  <a:cubicBezTo>
                    <a:pt x="66" y="121"/>
                    <a:pt x="69" y="107"/>
                    <a:pt x="72" y="94"/>
                  </a:cubicBezTo>
                  <a:cubicBezTo>
                    <a:pt x="75" y="84"/>
                    <a:pt x="76" y="75"/>
                    <a:pt x="78" y="65"/>
                  </a:cubicBezTo>
                  <a:cubicBezTo>
                    <a:pt x="78" y="61"/>
                    <a:pt x="79" y="57"/>
                    <a:pt x="79" y="53"/>
                  </a:cubicBezTo>
                  <a:cubicBezTo>
                    <a:pt x="79" y="43"/>
                    <a:pt x="77" y="33"/>
                    <a:pt x="72" y="23"/>
                  </a:cubicBezTo>
                  <a:cubicBezTo>
                    <a:pt x="71" y="21"/>
                    <a:pt x="71" y="20"/>
                    <a:pt x="70" y="18"/>
                  </a:cubicBezTo>
                  <a:cubicBezTo>
                    <a:pt x="70" y="18"/>
                    <a:pt x="69" y="17"/>
                    <a:pt x="69" y="17"/>
                  </a:cubicBezTo>
                  <a:cubicBezTo>
                    <a:pt x="68" y="17"/>
                    <a:pt x="68" y="17"/>
                    <a:pt x="68" y="17"/>
                  </a:cubicBezTo>
                  <a:cubicBezTo>
                    <a:pt x="67" y="17"/>
                    <a:pt x="67" y="17"/>
                    <a:pt x="67" y="17"/>
                  </a:cubicBezTo>
                  <a:cubicBezTo>
                    <a:pt x="67" y="18"/>
                    <a:pt x="68" y="19"/>
                    <a:pt x="68" y="19"/>
                  </a:cubicBezTo>
                  <a:cubicBezTo>
                    <a:pt x="69" y="23"/>
                    <a:pt x="70" y="26"/>
                    <a:pt x="71" y="29"/>
                  </a:cubicBezTo>
                  <a:cubicBezTo>
                    <a:pt x="74" y="38"/>
                    <a:pt x="74" y="48"/>
                    <a:pt x="74" y="57"/>
                  </a:cubicBezTo>
                  <a:cubicBezTo>
                    <a:pt x="72" y="70"/>
                    <a:pt x="69" y="83"/>
                    <a:pt x="66" y="95"/>
                  </a:cubicBezTo>
                  <a:cubicBezTo>
                    <a:pt x="64" y="105"/>
                    <a:pt x="62" y="114"/>
                    <a:pt x="60" y="123"/>
                  </a:cubicBezTo>
                  <a:cubicBezTo>
                    <a:pt x="58" y="130"/>
                    <a:pt x="57" y="138"/>
                    <a:pt x="56" y="145"/>
                  </a:cubicBezTo>
                  <a:cubicBezTo>
                    <a:pt x="56" y="151"/>
                    <a:pt x="56" y="156"/>
                    <a:pt x="56" y="162"/>
                  </a:cubicBezTo>
                  <a:cubicBezTo>
                    <a:pt x="56" y="166"/>
                    <a:pt x="56" y="170"/>
                    <a:pt x="56" y="174"/>
                  </a:cubicBezTo>
                  <a:cubicBezTo>
                    <a:pt x="56" y="181"/>
                    <a:pt x="57" y="188"/>
                    <a:pt x="59" y="195"/>
                  </a:cubicBezTo>
                  <a:cubicBezTo>
                    <a:pt x="60" y="196"/>
                    <a:pt x="60" y="198"/>
                    <a:pt x="60" y="200"/>
                  </a:cubicBezTo>
                  <a:cubicBezTo>
                    <a:pt x="61" y="205"/>
                    <a:pt x="62" y="210"/>
                    <a:pt x="61" y="215"/>
                  </a:cubicBezTo>
                  <a:cubicBezTo>
                    <a:pt x="61" y="219"/>
                    <a:pt x="60" y="223"/>
                    <a:pt x="58" y="227"/>
                  </a:cubicBezTo>
                  <a:cubicBezTo>
                    <a:pt x="57" y="230"/>
                    <a:pt x="54" y="232"/>
                    <a:pt x="50" y="233"/>
                  </a:cubicBezTo>
                  <a:cubicBezTo>
                    <a:pt x="49" y="233"/>
                    <a:pt x="48" y="233"/>
                    <a:pt x="47" y="233"/>
                  </a:cubicBezTo>
                  <a:cubicBezTo>
                    <a:pt x="44" y="232"/>
                    <a:pt x="42" y="230"/>
                    <a:pt x="41" y="227"/>
                  </a:cubicBezTo>
                  <a:cubicBezTo>
                    <a:pt x="39" y="223"/>
                    <a:pt x="37" y="218"/>
                    <a:pt x="37" y="213"/>
                  </a:cubicBezTo>
                  <a:cubicBezTo>
                    <a:pt x="37" y="208"/>
                    <a:pt x="38" y="202"/>
                    <a:pt x="39" y="197"/>
                  </a:cubicBezTo>
                  <a:cubicBezTo>
                    <a:pt x="39" y="196"/>
                    <a:pt x="40" y="194"/>
                    <a:pt x="40" y="193"/>
                  </a:cubicBezTo>
                  <a:cubicBezTo>
                    <a:pt x="42" y="186"/>
                    <a:pt x="43" y="180"/>
                    <a:pt x="43" y="173"/>
                  </a:cubicBezTo>
                  <a:cubicBezTo>
                    <a:pt x="43" y="166"/>
                    <a:pt x="43" y="159"/>
                    <a:pt x="43" y="152"/>
                  </a:cubicBezTo>
                  <a:cubicBezTo>
                    <a:pt x="43" y="147"/>
                    <a:pt x="42" y="142"/>
                    <a:pt x="41" y="137"/>
                  </a:cubicBezTo>
                  <a:cubicBezTo>
                    <a:pt x="39" y="123"/>
                    <a:pt x="36" y="109"/>
                    <a:pt x="32" y="95"/>
                  </a:cubicBezTo>
                  <a:cubicBezTo>
                    <a:pt x="30" y="85"/>
                    <a:pt x="28" y="75"/>
                    <a:pt x="26" y="64"/>
                  </a:cubicBezTo>
                  <a:cubicBezTo>
                    <a:pt x="25" y="57"/>
                    <a:pt x="25" y="50"/>
                    <a:pt x="25" y="43"/>
                  </a:cubicBezTo>
                  <a:cubicBezTo>
                    <a:pt x="26" y="37"/>
                    <a:pt x="27" y="31"/>
                    <a:pt x="29" y="26"/>
                  </a:cubicBezTo>
                  <a:cubicBezTo>
                    <a:pt x="30" y="23"/>
                    <a:pt x="30" y="21"/>
                    <a:pt x="31" y="19"/>
                  </a:cubicBezTo>
                  <a:cubicBezTo>
                    <a:pt x="31" y="18"/>
                    <a:pt x="32" y="18"/>
                    <a:pt x="31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29" y="18"/>
                    <a:pt x="29" y="18"/>
                    <a:pt x="28" y="19"/>
                  </a:cubicBezTo>
                  <a:cubicBezTo>
                    <a:pt x="25" y="26"/>
                    <a:pt x="23" y="32"/>
                    <a:pt x="21" y="40"/>
                  </a:cubicBezTo>
                  <a:cubicBezTo>
                    <a:pt x="20" y="46"/>
                    <a:pt x="20" y="53"/>
                    <a:pt x="21" y="60"/>
                  </a:cubicBezTo>
                  <a:cubicBezTo>
                    <a:pt x="21" y="63"/>
                    <a:pt x="21" y="65"/>
                    <a:pt x="21" y="68"/>
                  </a:cubicBezTo>
                  <a:cubicBezTo>
                    <a:pt x="23" y="76"/>
                    <a:pt x="24" y="83"/>
                    <a:pt x="26" y="91"/>
                  </a:cubicBezTo>
                  <a:cubicBezTo>
                    <a:pt x="28" y="101"/>
                    <a:pt x="31" y="112"/>
                    <a:pt x="33" y="122"/>
                  </a:cubicBezTo>
                  <a:cubicBezTo>
                    <a:pt x="34" y="129"/>
                    <a:pt x="35" y="136"/>
                    <a:pt x="36" y="142"/>
                  </a:cubicBezTo>
                  <a:cubicBezTo>
                    <a:pt x="38" y="153"/>
                    <a:pt x="38" y="163"/>
                    <a:pt x="37" y="174"/>
                  </a:cubicBezTo>
                  <a:cubicBezTo>
                    <a:pt x="37" y="180"/>
                    <a:pt x="36" y="187"/>
                    <a:pt x="34" y="193"/>
                  </a:cubicBezTo>
                  <a:cubicBezTo>
                    <a:pt x="30" y="201"/>
                    <a:pt x="26" y="209"/>
                    <a:pt x="21" y="217"/>
                  </a:cubicBezTo>
                  <a:cubicBezTo>
                    <a:pt x="18" y="221"/>
                    <a:pt x="14" y="224"/>
                    <a:pt x="9" y="226"/>
                  </a:cubicBezTo>
                  <a:cubicBezTo>
                    <a:pt x="8" y="227"/>
                    <a:pt x="6" y="227"/>
                    <a:pt x="5" y="227"/>
                  </a:cubicBezTo>
                  <a:cubicBezTo>
                    <a:pt x="3" y="227"/>
                    <a:pt x="1" y="226"/>
                    <a:pt x="1" y="223"/>
                  </a:cubicBezTo>
                  <a:cubicBezTo>
                    <a:pt x="0" y="222"/>
                    <a:pt x="1" y="221"/>
                    <a:pt x="1" y="220"/>
                  </a:cubicBezTo>
                  <a:cubicBezTo>
                    <a:pt x="2" y="216"/>
                    <a:pt x="3" y="213"/>
                    <a:pt x="4" y="209"/>
                  </a:cubicBezTo>
                  <a:cubicBezTo>
                    <a:pt x="6" y="203"/>
                    <a:pt x="8" y="197"/>
                    <a:pt x="10" y="190"/>
                  </a:cubicBezTo>
                  <a:cubicBezTo>
                    <a:pt x="13" y="181"/>
                    <a:pt x="16" y="172"/>
                    <a:pt x="17" y="162"/>
                  </a:cubicBezTo>
                  <a:cubicBezTo>
                    <a:pt x="18" y="158"/>
                    <a:pt x="18" y="153"/>
                    <a:pt x="19" y="148"/>
                  </a:cubicBezTo>
                  <a:cubicBezTo>
                    <a:pt x="19" y="142"/>
                    <a:pt x="19" y="135"/>
                    <a:pt x="19" y="129"/>
                  </a:cubicBezTo>
                  <a:cubicBezTo>
                    <a:pt x="19" y="124"/>
                    <a:pt x="18" y="119"/>
                    <a:pt x="18" y="115"/>
                  </a:cubicBezTo>
                  <a:cubicBezTo>
                    <a:pt x="17" y="108"/>
                    <a:pt x="15" y="102"/>
                    <a:pt x="14" y="95"/>
                  </a:cubicBezTo>
                  <a:cubicBezTo>
                    <a:pt x="13" y="89"/>
                    <a:pt x="12" y="83"/>
                    <a:pt x="10" y="77"/>
                  </a:cubicBezTo>
                  <a:cubicBezTo>
                    <a:pt x="9" y="73"/>
                    <a:pt x="9" y="68"/>
                    <a:pt x="8" y="63"/>
                  </a:cubicBezTo>
                  <a:cubicBezTo>
                    <a:pt x="8" y="59"/>
                    <a:pt x="8" y="56"/>
                    <a:pt x="8" y="52"/>
                  </a:cubicBezTo>
                  <a:cubicBezTo>
                    <a:pt x="8" y="45"/>
                    <a:pt x="9" y="38"/>
                    <a:pt x="11" y="31"/>
                  </a:cubicBezTo>
                  <a:cubicBezTo>
                    <a:pt x="14" y="20"/>
                    <a:pt x="19" y="11"/>
                    <a:pt x="27" y="4"/>
                  </a:cubicBezTo>
                  <a:cubicBezTo>
                    <a:pt x="28" y="4"/>
                    <a:pt x="29" y="3"/>
                    <a:pt x="30" y="2"/>
                  </a:cubicBezTo>
                  <a:cubicBezTo>
                    <a:pt x="32" y="1"/>
                    <a:pt x="34" y="0"/>
                    <a:pt x="37" y="2"/>
                  </a:cubicBezTo>
                  <a:cubicBezTo>
                    <a:pt x="40" y="4"/>
                    <a:pt x="44" y="5"/>
                    <a:pt x="48" y="5"/>
                  </a:cubicBezTo>
                  <a:cubicBezTo>
                    <a:pt x="54" y="6"/>
                    <a:pt x="59" y="4"/>
                    <a:pt x="63" y="2"/>
                  </a:cubicBezTo>
                  <a:cubicBezTo>
                    <a:pt x="65" y="1"/>
                    <a:pt x="66" y="1"/>
                    <a:pt x="68" y="2"/>
                  </a:cubicBezTo>
                  <a:cubicBezTo>
                    <a:pt x="71" y="3"/>
                    <a:pt x="74" y="6"/>
                    <a:pt x="76" y="9"/>
                  </a:cubicBezTo>
                  <a:cubicBezTo>
                    <a:pt x="83" y="17"/>
                    <a:pt x="87" y="26"/>
                    <a:pt x="89" y="35"/>
                  </a:cubicBezTo>
                  <a:cubicBezTo>
                    <a:pt x="90" y="38"/>
                    <a:pt x="90" y="41"/>
                    <a:pt x="91" y="44"/>
                  </a:cubicBezTo>
                  <a:cubicBezTo>
                    <a:pt x="91" y="48"/>
                    <a:pt x="91" y="52"/>
                    <a:pt x="91" y="56"/>
                  </a:cubicBezTo>
                  <a:cubicBezTo>
                    <a:pt x="91" y="59"/>
                    <a:pt x="91" y="63"/>
                    <a:pt x="90" y="67"/>
                  </a:cubicBezTo>
                  <a:cubicBezTo>
                    <a:pt x="89" y="77"/>
                    <a:pt x="86" y="87"/>
                    <a:pt x="84" y="97"/>
                  </a:cubicBezTo>
                  <a:cubicBezTo>
                    <a:pt x="83" y="104"/>
                    <a:pt x="82" y="112"/>
                    <a:pt x="80" y="120"/>
                  </a:cubicBezTo>
                  <a:cubicBezTo>
                    <a:pt x="79" y="128"/>
                    <a:pt x="79" y="137"/>
                    <a:pt x="80" y="145"/>
                  </a:cubicBezTo>
                  <a:cubicBezTo>
                    <a:pt x="80" y="154"/>
                    <a:pt x="82" y="163"/>
                    <a:pt x="84" y="172"/>
                  </a:cubicBezTo>
                  <a:cubicBezTo>
                    <a:pt x="86" y="184"/>
                    <a:pt x="90" y="195"/>
                    <a:pt x="94" y="206"/>
                  </a:cubicBezTo>
                  <a:cubicBezTo>
                    <a:pt x="96" y="211"/>
                    <a:pt x="97" y="215"/>
                    <a:pt x="98" y="220"/>
                  </a:cubicBezTo>
                  <a:cubicBezTo>
                    <a:pt x="99" y="225"/>
                    <a:pt x="96" y="228"/>
                    <a:pt x="91" y="227"/>
                  </a:cubicBezTo>
                  <a:cubicBezTo>
                    <a:pt x="85" y="225"/>
                    <a:pt x="82" y="222"/>
                    <a:pt x="78" y="217"/>
                  </a:cubicBezTo>
                  <a:cubicBezTo>
                    <a:pt x="76" y="214"/>
                    <a:pt x="74" y="211"/>
                    <a:pt x="72" y="208"/>
                  </a:cubicBezTo>
                  <a:cubicBezTo>
                    <a:pt x="70" y="203"/>
                    <a:pt x="67" y="198"/>
                    <a:pt x="65" y="193"/>
                  </a:cubicBezTo>
                  <a:cubicBezTo>
                    <a:pt x="64" y="189"/>
                    <a:pt x="63" y="185"/>
                    <a:pt x="62" y="181"/>
                  </a:cubicBezTo>
                  <a:cubicBezTo>
                    <a:pt x="61" y="176"/>
                    <a:pt x="61" y="170"/>
                    <a:pt x="61" y="164"/>
                  </a:cubicBezTo>
                  <a:moveTo>
                    <a:pt x="51" y="70"/>
                  </a:moveTo>
                  <a:cubicBezTo>
                    <a:pt x="51" y="70"/>
                    <a:pt x="51" y="70"/>
                    <a:pt x="51" y="70"/>
                  </a:cubicBezTo>
                  <a:cubicBezTo>
                    <a:pt x="51" y="61"/>
                    <a:pt x="51" y="52"/>
                    <a:pt x="51" y="43"/>
                  </a:cubicBezTo>
                  <a:cubicBezTo>
                    <a:pt x="51" y="36"/>
                    <a:pt x="51" y="29"/>
                    <a:pt x="50" y="23"/>
                  </a:cubicBezTo>
                  <a:cubicBezTo>
                    <a:pt x="50" y="22"/>
                    <a:pt x="50" y="21"/>
                    <a:pt x="50" y="21"/>
                  </a:cubicBezTo>
                  <a:cubicBezTo>
                    <a:pt x="50" y="20"/>
                    <a:pt x="49" y="20"/>
                    <a:pt x="49" y="20"/>
                  </a:cubicBezTo>
                  <a:cubicBezTo>
                    <a:pt x="48" y="21"/>
                    <a:pt x="48" y="21"/>
                    <a:pt x="48" y="21"/>
                  </a:cubicBezTo>
                  <a:cubicBezTo>
                    <a:pt x="48" y="21"/>
                    <a:pt x="48" y="21"/>
                    <a:pt x="48" y="22"/>
                  </a:cubicBezTo>
                  <a:cubicBezTo>
                    <a:pt x="48" y="25"/>
                    <a:pt x="47" y="29"/>
                    <a:pt x="47" y="32"/>
                  </a:cubicBezTo>
                  <a:cubicBezTo>
                    <a:pt x="47" y="37"/>
                    <a:pt x="47" y="43"/>
                    <a:pt x="46" y="48"/>
                  </a:cubicBezTo>
                  <a:cubicBezTo>
                    <a:pt x="46" y="60"/>
                    <a:pt x="46" y="71"/>
                    <a:pt x="46" y="83"/>
                  </a:cubicBezTo>
                  <a:cubicBezTo>
                    <a:pt x="46" y="84"/>
                    <a:pt x="46" y="84"/>
                    <a:pt x="46" y="84"/>
                  </a:cubicBezTo>
                  <a:cubicBezTo>
                    <a:pt x="46" y="92"/>
                    <a:pt x="46" y="101"/>
                    <a:pt x="46" y="110"/>
                  </a:cubicBezTo>
                  <a:cubicBezTo>
                    <a:pt x="46" y="111"/>
                    <a:pt x="46" y="112"/>
                    <a:pt x="46" y="113"/>
                  </a:cubicBezTo>
                  <a:cubicBezTo>
                    <a:pt x="47" y="114"/>
                    <a:pt x="47" y="114"/>
                    <a:pt x="48" y="115"/>
                  </a:cubicBezTo>
                  <a:cubicBezTo>
                    <a:pt x="49" y="115"/>
                    <a:pt x="50" y="114"/>
                    <a:pt x="50" y="113"/>
                  </a:cubicBezTo>
                  <a:cubicBezTo>
                    <a:pt x="51" y="112"/>
                    <a:pt x="51" y="111"/>
                    <a:pt x="51" y="109"/>
                  </a:cubicBezTo>
                  <a:cubicBezTo>
                    <a:pt x="51" y="96"/>
                    <a:pt x="51" y="83"/>
                    <a:pt x="51" y="70"/>
                  </a:cubicBezTo>
                </a:path>
              </a:pathLst>
            </a:custGeom>
            <a:solidFill>
              <a:srgbClr val="F547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0" name="Freeform 374"/>
            <p:cNvSpPr>
              <a:spLocks noEditPoints="1"/>
            </p:cNvSpPr>
            <p:nvPr/>
          </p:nvSpPr>
          <p:spPr bwMode="auto">
            <a:xfrm>
              <a:off x="349250" y="2293938"/>
              <a:ext cx="420687" cy="889000"/>
            </a:xfrm>
            <a:custGeom>
              <a:avLst/>
              <a:gdLst>
                <a:gd name="T0" fmla="*/ 10 w 112"/>
                <a:gd name="T1" fmla="*/ 61 h 236"/>
                <a:gd name="T2" fmla="*/ 58 w 112"/>
                <a:gd name="T3" fmla="*/ 5 h 236"/>
                <a:gd name="T4" fmla="*/ 68 w 112"/>
                <a:gd name="T5" fmla="*/ 1 h 236"/>
                <a:gd name="T6" fmla="*/ 92 w 112"/>
                <a:gd name="T7" fmla="*/ 18 h 236"/>
                <a:gd name="T8" fmla="*/ 86 w 112"/>
                <a:gd name="T9" fmla="*/ 35 h 236"/>
                <a:gd name="T10" fmla="*/ 72 w 112"/>
                <a:gd name="T11" fmla="*/ 83 h 236"/>
                <a:gd name="T12" fmla="*/ 71 w 112"/>
                <a:gd name="T13" fmla="*/ 98 h 236"/>
                <a:gd name="T14" fmla="*/ 71 w 112"/>
                <a:gd name="T15" fmla="*/ 104 h 236"/>
                <a:gd name="T16" fmla="*/ 95 w 112"/>
                <a:gd name="T17" fmla="*/ 188 h 236"/>
                <a:gd name="T18" fmla="*/ 112 w 112"/>
                <a:gd name="T19" fmla="*/ 214 h 236"/>
                <a:gd name="T20" fmla="*/ 108 w 112"/>
                <a:gd name="T21" fmla="*/ 218 h 236"/>
                <a:gd name="T22" fmla="*/ 81 w 112"/>
                <a:gd name="T23" fmla="*/ 236 h 236"/>
                <a:gd name="T24" fmla="*/ 78 w 112"/>
                <a:gd name="T25" fmla="*/ 235 h 236"/>
                <a:gd name="T26" fmla="*/ 50 w 112"/>
                <a:gd name="T27" fmla="*/ 212 h 236"/>
                <a:gd name="T28" fmla="*/ 17 w 112"/>
                <a:gd name="T29" fmla="*/ 169 h 236"/>
                <a:gd name="T30" fmla="*/ 30 w 112"/>
                <a:gd name="T31" fmla="*/ 145 h 236"/>
                <a:gd name="T32" fmla="*/ 47 w 112"/>
                <a:gd name="T33" fmla="*/ 150 h 236"/>
                <a:gd name="T34" fmla="*/ 38 w 112"/>
                <a:gd name="T35" fmla="*/ 159 h 236"/>
                <a:gd name="T36" fmla="*/ 32 w 112"/>
                <a:gd name="T37" fmla="*/ 156 h 236"/>
                <a:gd name="T38" fmla="*/ 46 w 112"/>
                <a:gd name="T39" fmla="*/ 164 h 236"/>
                <a:gd name="T40" fmla="*/ 45 w 112"/>
                <a:gd name="T41" fmla="*/ 140 h 236"/>
                <a:gd name="T42" fmla="*/ 22 w 112"/>
                <a:gd name="T43" fmla="*/ 145 h 236"/>
                <a:gd name="T44" fmla="*/ 13 w 112"/>
                <a:gd name="T45" fmla="*/ 159 h 236"/>
                <a:gd name="T46" fmla="*/ 10 w 112"/>
                <a:gd name="T47" fmla="*/ 154 h 236"/>
                <a:gd name="T48" fmla="*/ 1 w 112"/>
                <a:gd name="T49" fmla="*/ 115 h 236"/>
                <a:gd name="T50" fmla="*/ 32 w 112"/>
                <a:gd name="T51" fmla="*/ 129 h 236"/>
                <a:gd name="T52" fmla="*/ 48 w 112"/>
                <a:gd name="T53" fmla="*/ 115 h 236"/>
                <a:gd name="T54" fmla="*/ 30 w 112"/>
                <a:gd name="T55" fmla="*/ 106 h 236"/>
                <a:gd name="T56" fmla="*/ 32 w 112"/>
                <a:gd name="T57" fmla="*/ 109 h 236"/>
                <a:gd name="T58" fmla="*/ 35 w 112"/>
                <a:gd name="T59" fmla="*/ 108 h 236"/>
                <a:gd name="T60" fmla="*/ 42 w 112"/>
                <a:gd name="T61" fmla="*/ 113 h 236"/>
                <a:gd name="T62" fmla="*/ 22 w 112"/>
                <a:gd name="T63" fmla="*/ 119 h 236"/>
                <a:gd name="T64" fmla="*/ 27 w 112"/>
                <a:gd name="T65" fmla="*/ 100 h 236"/>
                <a:gd name="T66" fmla="*/ 44 w 112"/>
                <a:gd name="T67" fmla="*/ 86 h 236"/>
                <a:gd name="T68" fmla="*/ 35 w 112"/>
                <a:gd name="T69" fmla="*/ 62 h 236"/>
                <a:gd name="T70" fmla="*/ 33 w 112"/>
                <a:gd name="T71" fmla="*/ 62 h 236"/>
                <a:gd name="T72" fmla="*/ 22 w 112"/>
                <a:gd name="T73" fmla="*/ 73 h 236"/>
                <a:gd name="T74" fmla="*/ 24 w 112"/>
                <a:gd name="T75" fmla="*/ 75 h 236"/>
                <a:gd name="T76" fmla="*/ 25 w 112"/>
                <a:gd name="T77" fmla="*/ 73 h 236"/>
                <a:gd name="T78" fmla="*/ 41 w 112"/>
                <a:gd name="T79" fmla="*/ 71 h 236"/>
                <a:gd name="T80" fmla="*/ 36 w 112"/>
                <a:gd name="T81" fmla="*/ 87 h 236"/>
                <a:gd name="T82" fmla="*/ 20 w 112"/>
                <a:gd name="T83" fmla="*/ 99 h 236"/>
                <a:gd name="T84" fmla="*/ 19 w 112"/>
                <a:gd name="T85" fmla="*/ 125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12" h="236">
                  <a:moveTo>
                    <a:pt x="0" y="106"/>
                  </a:moveTo>
                  <a:cubicBezTo>
                    <a:pt x="0" y="91"/>
                    <a:pt x="4" y="75"/>
                    <a:pt x="10" y="61"/>
                  </a:cubicBezTo>
                  <a:cubicBezTo>
                    <a:pt x="15" y="50"/>
                    <a:pt x="21" y="40"/>
                    <a:pt x="29" y="31"/>
                  </a:cubicBezTo>
                  <a:cubicBezTo>
                    <a:pt x="37" y="21"/>
                    <a:pt x="47" y="13"/>
                    <a:pt x="58" y="5"/>
                  </a:cubicBezTo>
                  <a:cubicBezTo>
                    <a:pt x="60" y="4"/>
                    <a:pt x="63" y="2"/>
                    <a:pt x="65" y="0"/>
                  </a:cubicBezTo>
                  <a:cubicBezTo>
                    <a:pt x="67" y="0"/>
                    <a:pt x="67" y="0"/>
                    <a:pt x="68" y="1"/>
                  </a:cubicBezTo>
                  <a:cubicBezTo>
                    <a:pt x="73" y="7"/>
                    <a:pt x="79" y="10"/>
                    <a:pt x="85" y="14"/>
                  </a:cubicBezTo>
                  <a:cubicBezTo>
                    <a:pt x="87" y="15"/>
                    <a:pt x="89" y="17"/>
                    <a:pt x="92" y="18"/>
                  </a:cubicBezTo>
                  <a:cubicBezTo>
                    <a:pt x="94" y="19"/>
                    <a:pt x="94" y="20"/>
                    <a:pt x="93" y="22"/>
                  </a:cubicBezTo>
                  <a:cubicBezTo>
                    <a:pt x="90" y="26"/>
                    <a:pt x="88" y="30"/>
                    <a:pt x="86" y="35"/>
                  </a:cubicBezTo>
                  <a:cubicBezTo>
                    <a:pt x="81" y="44"/>
                    <a:pt x="78" y="54"/>
                    <a:pt x="75" y="64"/>
                  </a:cubicBezTo>
                  <a:cubicBezTo>
                    <a:pt x="74" y="71"/>
                    <a:pt x="73" y="77"/>
                    <a:pt x="72" y="83"/>
                  </a:cubicBezTo>
                  <a:cubicBezTo>
                    <a:pt x="71" y="87"/>
                    <a:pt x="71" y="91"/>
                    <a:pt x="71" y="95"/>
                  </a:cubicBezTo>
                  <a:cubicBezTo>
                    <a:pt x="71" y="96"/>
                    <a:pt x="71" y="97"/>
                    <a:pt x="71" y="98"/>
                  </a:cubicBezTo>
                  <a:cubicBezTo>
                    <a:pt x="71" y="99"/>
                    <a:pt x="71" y="100"/>
                    <a:pt x="71" y="102"/>
                  </a:cubicBezTo>
                  <a:cubicBezTo>
                    <a:pt x="71" y="102"/>
                    <a:pt x="71" y="103"/>
                    <a:pt x="71" y="104"/>
                  </a:cubicBezTo>
                  <a:cubicBezTo>
                    <a:pt x="71" y="119"/>
                    <a:pt x="74" y="134"/>
                    <a:pt x="78" y="148"/>
                  </a:cubicBezTo>
                  <a:cubicBezTo>
                    <a:pt x="82" y="162"/>
                    <a:pt x="88" y="175"/>
                    <a:pt x="95" y="188"/>
                  </a:cubicBezTo>
                  <a:cubicBezTo>
                    <a:pt x="99" y="196"/>
                    <a:pt x="104" y="204"/>
                    <a:pt x="109" y="211"/>
                  </a:cubicBezTo>
                  <a:cubicBezTo>
                    <a:pt x="110" y="212"/>
                    <a:pt x="111" y="213"/>
                    <a:pt x="112" y="214"/>
                  </a:cubicBezTo>
                  <a:cubicBezTo>
                    <a:pt x="112" y="215"/>
                    <a:pt x="112" y="216"/>
                    <a:pt x="111" y="216"/>
                  </a:cubicBezTo>
                  <a:cubicBezTo>
                    <a:pt x="110" y="217"/>
                    <a:pt x="109" y="217"/>
                    <a:pt x="108" y="218"/>
                  </a:cubicBezTo>
                  <a:cubicBezTo>
                    <a:pt x="99" y="222"/>
                    <a:pt x="90" y="228"/>
                    <a:pt x="82" y="235"/>
                  </a:cubicBezTo>
                  <a:cubicBezTo>
                    <a:pt x="82" y="235"/>
                    <a:pt x="81" y="235"/>
                    <a:pt x="81" y="236"/>
                  </a:cubicBezTo>
                  <a:cubicBezTo>
                    <a:pt x="80" y="236"/>
                    <a:pt x="80" y="236"/>
                    <a:pt x="79" y="236"/>
                  </a:cubicBezTo>
                  <a:cubicBezTo>
                    <a:pt x="79" y="236"/>
                    <a:pt x="78" y="235"/>
                    <a:pt x="78" y="235"/>
                  </a:cubicBezTo>
                  <a:cubicBezTo>
                    <a:pt x="70" y="229"/>
                    <a:pt x="62" y="223"/>
                    <a:pt x="54" y="216"/>
                  </a:cubicBezTo>
                  <a:cubicBezTo>
                    <a:pt x="53" y="215"/>
                    <a:pt x="52" y="214"/>
                    <a:pt x="50" y="212"/>
                  </a:cubicBezTo>
                  <a:cubicBezTo>
                    <a:pt x="39" y="201"/>
                    <a:pt x="28" y="188"/>
                    <a:pt x="20" y="174"/>
                  </a:cubicBezTo>
                  <a:cubicBezTo>
                    <a:pt x="19" y="173"/>
                    <a:pt x="18" y="171"/>
                    <a:pt x="17" y="169"/>
                  </a:cubicBezTo>
                  <a:cubicBezTo>
                    <a:pt x="16" y="168"/>
                    <a:pt x="16" y="167"/>
                    <a:pt x="16" y="166"/>
                  </a:cubicBezTo>
                  <a:cubicBezTo>
                    <a:pt x="18" y="157"/>
                    <a:pt x="22" y="150"/>
                    <a:pt x="30" y="145"/>
                  </a:cubicBezTo>
                  <a:cubicBezTo>
                    <a:pt x="33" y="143"/>
                    <a:pt x="36" y="142"/>
                    <a:pt x="39" y="143"/>
                  </a:cubicBezTo>
                  <a:cubicBezTo>
                    <a:pt x="43" y="144"/>
                    <a:pt x="46" y="146"/>
                    <a:pt x="47" y="150"/>
                  </a:cubicBezTo>
                  <a:cubicBezTo>
                    <a:pt x="47" y="154"/>
                    <a:pt x="46" y="157"/>
                    <a:pt x="43" y="159"/>
                  </a:cubicBezTo>
                  <a:cubicBezTo>
                    <a:pt x="41" y="161"/>
                    <a:pt x="39" y="161"/>
                    <a:pt x="38" y="159"/>
                  </a:cubicBezTo>
                  <a:cubicBezTo>
                    <a:pt x="37" y="158"/>
                    <a:pt x="36" y="158"/>
                    <a:pt x="36" y="157"/>
                  </a:cubicBezTo>
                  <a:cubicBezTo>
                    <a:pt x="34" y="156"/>
                    <a:pt x="33" y="156"/>
                    <a:pt x="32" y="156"/>
                  </a:cubicBezTo>
                  <a:cubicBezTo>
                    <a:pt x="31" y="157"/>
                    <a:pt x="30" y="158"/>
                    <a:pt x="31" y="159"/>
                  </a:cubicBezTo>
                  <a:cubicBezTo>
                    <a:pt x="34" y="166"/>
                    <a:pt x="40" y="167"/>
                    <a:pt x="46" y="164"/>
                  </a:cubicBezTo>
                  <a:cubicBezTo>
                    <a:pt x="51" y="161"/>
                    <a:pt x="53" y="157"/>
                    <a:pt x="53" y="152"/>
                  </a:cubicBezTo>
                  <a:cubicBezTo>
                    <a:pt x="53" y="146"/>
                    <a:pt x="50" y="142"/>
                    <a:pt x="45" y="140"/>
                  </a:cubicBezTo>
                  <a:cubicBezTo>
                    <a:pt x="40" y="137"/>
                    <a:pt x="35" y="138"/>
                    <a:pt x="30" y="140"/>
                  </a:cubicBezTo>
                  <a:cubicBezTo>
                    <a:pt x="27" y="141"/>
                    <a:pt x="24" y="143"/>
                    <a:pt x="22" y="145"/>
                  </a:cubicBezTo>
                  <a:cubicBezTo>
                    <a:pt x="18" y="149"/>
                    <a:pt x="16" y="153"/>
                    <a:pt x="14" y="157"/>
                  </a:cubicBezTo>
                  <a:cubicBezTo>
                    <a:pt x="14" y="158"/>
                    <a:pt x="14" y="159"/>
                    <a:pt x="13" y="159"/>
                  </a:cubicBezTo>
                  <a:cubicBezTo>
                    <a:pt x="13" y="160"/>
                    <a:pt x="12" y="160"/>
                    <a:pt x="12" y="159"/>
                  </a:cubicBezTo>
                  <a:cubicBezTo>
                    <a:pt x="11" y="158"/>
                    <a:pt x="11" y="156"/>
                    <a:pt x="10" y="154"/>
                  </a:cubicBezTo>
                  <a:cubicBezTo>
                    <a:pt x="6" y="144"/>
                    <a:pt x="3" y="134"/>
                    <a:pt x="1" y="123"/>
                  </a:cubicBezTo>
                  <a:cubicBezTo>
                    <a:pt x="1" y="120"/>
                    <a:pt x="1" y="118"/>
                    <a:pt x="1" y="115"/>
                  </a:cubicBezTo>
                  <a:cubicBezTo>
                    <a:pt x="0" y="112"/>
                    <a:pt x="0" y="110"/>
                    <a:pt x="0" y="106"/>
                  </a:cubicBezTo>
                  <a:moveTo>
                    <a:pt x="32" y="129"/>
                  </a:moveTo>
                  <a:cubicBezTo>
                    <a:pt x="33" y="129"/>
                    <a:pt x="35" y="129"/>
                    <a:pt x="37" y="128"/>
                  </a:cubicBezTo>
                  <a:cubicBezTo>
                    <a:pt x="44" y="126"/>
                    <a:pt x="47" y="121"/>
                    <a:pt x="48" y="115"/>
                  </a:cubicBezTo>
                  <a:cubicBezTo>
                    <a:pt x="48" y="107"/>
                    <a:pt x="42" y="102"/>
                    <a:pt x="34" y="104"/>
                  </a:cubicBezTo>
                  <a:cubicBezTo>
                    <a:pt x="33" y="104"/>
                    <a:pt x="31" y="105"/>
                    <a:pt x="30" y="106"/>
                  </a:cubicBezTo>
                  <a:cubicBezTo>
                    <a:pt x="29" y="107"/>
                    <a:pt x="29" y="108"/>
                    <a:pt x="29" y="108"/>
                  </a:cubicBezTo>
                  <a:cubicBezTo>
                    <a:pt x="30" y="109"/>
                    <a:pt x="31" y="110"/>
                    <a:pt x="32" y="109"/>
                  </a:cubicBezTo>
                  <a:cubicBezTo>
                    <a:pt x="32" y="109"/>
                    <a:pt x="32" y="109"/>
                    <a:pt x="33" y="109"/>
                  </a:cubicBezTo>
                  <a:cubicBezTo>
                    <a:pt x="34" y="109"/>
                    <a:pt x="34" y="108"/>
                    <a:pt x="35" y="108"/>
                  </a:cubicBezTo>
                  <a:cubicBezTo>
                    <a:pt x="37" y="107"/>
                    <a:pt x="39" y="107"/>
                    <a:pt x="41" y="109"/>
                  </a:cubicBezTo>
                  <a:cubicBezTo>
                    <a:pt x="42" y="110"/>
                    <a:pt x="42" y="112"/>
                    <a:pt x="42" y="113"/>
                  </a:cubicBezTo>
                  <a:cubicBezTo>
                    <a:pt x="42" y="116"/>
                    <a:pt x="42" y="118"/>
                    <a:pt x="40" y="120"/>
                  </a:cubicBezTo>
                  <a:cubicBezTo>
                    <a:pt x="34" y="127"/>
                    <a:pt x="25" y="124"/>
                    <a:pt x="22" y="119"/>
                  </a:cubicBezTo>
                  <a:cubicBezTo>
                    <a:pt x="20" y="116"/>
                    <a:pt x="19" y="113"/>
                    <a:pt x="20" y="110"/>
                  </a:cubicBezTo>
                  <a:cubicBezTo>
                    <a:pt x="22" y="106"/>
                    <a:pt x="24" y="103"/>
                    <a:pt x="27" y="100"/>
                  </a:cubicBezTo>
                  <a:cubicBezTo>
                    <a:pt x="30" y="97"/>
                    <a:pt x="34" y="95"/>
                    <a:pt x="37" y="93"/>
                  </a:cubicBezTo>
                  <a:cubicBezTo>
                    <a:pt x="40" y="91"/>
                    <a:pt x="42" y="89"/>
                    <a:pt x="44" y="86"/>
                  </a:cubicBezTo>
                  <a:cubicBezTo>
                    <a:pt x="47" y="83"/>
                    <a:pt x="48" y="78"/>
                    <a:pt x="48" y="74"/>
                  </a:cubicBezTo>
                  <a:cubicBezTo>
                    <a:pt x="47" y="68"/>
                    <a:pt x="42" y="62"/>
                    <a:pt x="35" y="62"/>
                  </a:cubicBezTo>
                  <a:cubicBezTo>
                    <a:pt x="35" y="62"/>
                    <a:pt x="34" y="62"/>
                    <a:pt x="34" y="62"/>
                  </a:cubicBezTo>
                  <a:cubicBezTo>
                    <a:pt x="33" y="62"/>
                    <a:pt x="33" y="62"/>
                    <a:pt x="33" y="62"/>
                  </a:cubicBezTo>
                  <a:cubicBezTo>
                    <a:pt x="29" y="62"/>
                    <a:pt x="26" y="64"/>
                    <a:pt x="24" y="66"/>
                  </a:cubicBezTo>
                  <a:cubicBezTo>
                    <a:pt x="22" y="68"/>
                    <a:pt x="22" y="70"/>
                    <a:pt x="22" y="73"/>
                  </a:cubicBezTo>
                  <a:cubicBezTo>
                    <a:pt x="21" y="73"/>
                    <a:pt x="22" y="74"/>
                    <a:pt x="22" y="75"/>
                  </a:cubicBezTo>
                  <a:cubicBezTo>
                    <a:pt x="23" y="75"/>
                    <a:pt x="23" y="76"/>
                    <a:pt x="24" y="75"/>
                  </a:cubicBezTo>
                  <a:cubicBezTo>
                    <a:pt x="25" y="75"/>
                    <a:pt x="25" y="75"/>
                    <a:pt x="25" y="74"/>
                  </a:cubicBezTo>
                  <a:cubicBezTo>
                    <a:pt x="25" y="74"/>
                    <a:pt x="25" y="73"/>
                    <a:pt x="25" y="73"/>
                  </a:cubicBezTo>
                  <a:cubicBezTo>
                    <a:pt x="26" y="68"/>
                    <a:pt x="29" y="67"/>
                    <a:pt x="33" y="66"/>
                  </a:cubicBezTo>
                  <a:cubicBezTo>
                    <a:pt x="36" y="65"/>
                    <a:pt x="40" y="68"/>
                    <a:pt x="41" y="71"/>
                  </a:cubicBezTo>
                  <a:cubicBezTo>
                    <a:pt x="43" y="73"/>
                    <a:pt x="43" y="76"/>
                    <a:pt x="42" y="78"/>
                  </a:cubicBezTo>
                  <a:cubicBezTo>
                    <a:pt x="41" y="82"/>
                    <a:pt x="39" y="85"/>
                    <a:pt x="36" y="87"/>
                  </a:cubicBezTo>
                  <a:cubicBezTo>
                    <a:pt x="34" y="89"/>
                    <a:pt x="32" y="90"/>
                    <a:pt x="29" y="92"/>
                  </a:cubicBezTo>
                  <a:cubicBezTo>
                    <a:pt x="26" y="94"/>
                    <a:pt x="23" y="96"/>
                    <a:pt x="20" y="99"/>
                  </a:cubicBezTo>
                  <a:cubicBezTo>
                    <a:pt x="16" y="104"/>
                    <a:pt x="14" y="108"/>
                    <a:pt x="14" y="114"/>
                  </a:cubicBezTo>
                  <a:cubicBezTo>
                    <a:pt x="14" y="119"/>
                    <a:pt x="16" y="122"/>
                    <a:pt x="19" y="125"/>
                  </a:cubicBezTo>
                  <a:cubicBezTo>
                    <a:pt x="23" y="128"/>
                    <a:pt x="27" y="129"/>
                    <a:pt x="32" y="129"/>
                  </a:cubicBezTo>
                </a:path>
              </a:pathLst>
            </a:custGeom>
            <a:solidFill>
              <a:srgbClr val="B71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1" name="Freeform 375"/>
            <p:cNvSpPr>
              <a:spLocks noEditPoints="1"/>
            </p:cNvSpPr>
            <p:nvPr/>
          </p:nvSpPr>
          <p:spPr bwMode="auto">
            <a:xfrm>
              <a:off x="1377950" y="2290763"/>
              <a:ext cx="425450" cy="892175"/>
            </a:xfrm>
            <a:custGeom>
              <a:avLst/>
              <a:gdLst>
                <a:gd name="T0" fmla="*/ 108 w 113"/>
                <a:gd name="T1" fmla="*/ 139 h 237"/>
                <a:gd name="T2" fmla="*/ 101 w 113"/>
                <a:gd name="T3" fmla="*/ 160 h 237"/>
                <a:gd name="T4" fmla="*/ 99 w 113"/>
                <a:gd name="T5" fmla="*/ 160 h 237"/>
                <a:gd name="T6" fmla="*/ 86 w 113"/>
                <a:gd name="T7" fmla="*/ 143 h 237"/>
                <a:gd name="T8" fmla="*/ 63 w 113"/>
                <a:gd name="T9" fmla="*/ 145 h 237"/>
                <a:gd name="T10" fmla="*/ 81 w 113"/>
                <a:gd name="T11" fmla="*/ 162 h 237"/>
                <a:gd name="T12" fmla="*/ 80 w 113"/>
                <a:gd name="T13" fmla="*/ 157 h 237"/>
                <a:gd name="T14" fmla="*/ 75 w 113"/>
                <a:gd name="T15" fmla="*/ 160 h 237"/>
                <a:gd name="T16" fmla="*/ 66 w 113"/>
                <a:gd name="T17" fmla="*/ 150 h 237"/>
                <a:gd name="T18" fmla="*/ 82 w 113"/>
                <a:gd name="T19" fmla="*/ 146 h 237"/>
                <a:gd name="T20" fmla="*/ 95 w 113"/>
                <a:gd name="T21" fmla="*/ 171 h 237"/>
                <a:gd name="T22" fmla="*/ 54 w 113"/>
                <a:gd name="T23" fmla="*/ 221 h 237"/>
                <a:gd name="T24" fmla="*/ 34 w 113"/>
                <a:gd name="T25" fmla="*/ 237 h 237"/>
                <a:gd name="T26" fmla="*/ 23 w 113"/>
                <a:gd name="T27" fmla="*/ 230 h 237"/>
                <a:gd name="T28" fmla="*/ 2 w 113"/>
                <a:gd name="T29" fmla="*/ 213 h 237"/>
                <a:gd name="T30" fmla="*/ 31 w 113"/>
                <a:gd name="T31" fmla="*/ 161 h 237"/>
                <a:gd name="T32" fmla="*/ 41 w 113"/>
                <a:gd name="T33" fmla="*/ 118 h 237"/>
                <a:gd name="T34" fmla="*/ 38 w 113"/>
                <a:gd name="T35" fmla="*/ 69 h 237"/>
                <a:gd name="T36" fmla="*/ 21 w 113"/>
                <a:gd name="T37" fmla="*/ 25 h 237"/>
                <a:gd name="T38" fmla="*/ 21 w 113"/>
                <a:gd name="T39" fmla="*/ 19 h 237"/>
                <a:gd name="T40" fmla="*/ 40 w 113"/>
                <a:gd name="T41" fmla="*/ 7 h 237"/>
                <a:gd name="T42" fmla="*/ 48 w 113"/>
                <a:gd name="T43" fmla="*/ 2 h 237"/>
                <a:gd name="T44" fmla="*/ 80 w 113"/>
                <a:gd name="T45" fmla="*/ 29 h 237"/>
                <a:gd name="T46" fmla="*/ 107 w 113"/>
                <a:gd name="T47" fmla="*/ 72 h 237"/>
                <a:gd name="T48" fmla="*/ 113 w 113"/>
                <a:gd name="T49" fmla="*/ 108 h 237"/>
                <a:gd name="T50" fmla="*/ 91 w 113"/>
                <a:gd name="T51" fmla="*/ 127 h 237"/>
                <a:gd name="T52" fmla="*/ 88 w 113"/>
                <a:gd name="T53" fmla="*/ 96 h 237"/>
                <a:gd name="T54" fmla="*/ 71 w 113"/>
                <a:gd name="T55" fmla="*/ 80 h 237"/>
                <a:gd name="T56" fmla="*/ 80 w 113"/>
                <a:gd name="T57" fmla="*/ 67 h 237"/>
                <a:gd name="T58" fmla="*/ 88 w 113"/>
                <a:gd name="T59" fmla="*/ 76 h 237"/>
                <a:gd name="T60" fmla="*/ 91 w 113"/>
                <a:gd name="T61" fmla="*/ 75 h 237"/>
                <a:gd name="T62" fmla="*/ 72 w 113"/>
                <a:gd name="T63" fmla="*/ 64 h 237"/>
                <a:gd name="T64" fmla="*/ 69 w 113"/>
                <a:gd name="T65" fmla="*/ 87 h 237"/>
                <a:gd name="T66" fmla="*/ 88 w 113"/>
                <a:gd name="T67" fmla="*/ 103 h 237"/>
                <a:gd name="T68" fmla="*/ 93 w 113"/>
                <a:gd name="T69" fmla="*/ 115 h 237"/>
                <a:gd name="T70" fmla="*/ 77 w 113"/>
                <a:gd name="T71" fmla="*/ 124 h 237"/>
                <a:gd name="T72" fmla="*/ 71 w 113"/>
                <a:gd name="T73" fmla="*/ 111 h 237"/>
                <a:gd name="T74" fmla="*/ 81 w 113"/>
                <a:gd name="T75" fmla="*/ 110 h 237"/>
                <a:gd name="T76" fmla="*/ 82 w 113"/>
                <a:gd name="T77" fmla="*/ 107 h 237"/>
                <a:gd name="T78" fmla="*/ 65 w 113"/>
                <a:gd name="T79" fmla="*/ 118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13" h="237">
                  <a:moveTo>
                    <a:pt x="113" y="108"/>
                  </a:moveTo>
                  <a:cubicBezTo>
                    <a:pt x="112" y="119"/>
                    <a:pt x="111" y="129"/>
                    <a:pt x="108" y="139"/>
                  </a:cubicBezTo>
                  <a:cubicBezTo>
                    <a:pt x="107" y="145"/>
                    <a:pt x="104" y="151"/>
                    <a:pt x="102" y="157"/>
                  </a:cubicBezTo>
                  <a:cubicBezTo>
                    <a:pt x="102" y="158"/>
                    <a:pt x="101" y="159"/>
                    <a:pt x="101" y="160"/>
                  </a:cubicBezTo>
                  <a:cubicBezTo>
                    <a:pt x="100" y="160"/>
                    <a:pt x="100" y="160"/>
                    <a:pt x="100" y="160"/>
                  </a:cubicBezTo>
                  <a:cubicBezTo>
                    <a:pt x="99" y="160"/>
                    <a:pt x="99" y="160"/>
                    <a:pt x="99" y="160"/>
                  </a:cubicBezTo>
                  <a:cubicBezTo>
                    <a:pt x="99" y="159"/>
                    <a:pt x="99" y="158"/>
                    <a:pt x="98" y="157"/>
                  </a:cubicBezTo>
                  <a:cubicBezTo>
                    <a:pt x="96" y="151"/>
                    <a:pt x="92" y="146"/>
                    <a:pt x="86" y="143"/>
                  </a:cubicBezTo>
                  <a:cubicBezTo>
                    <a:pt x="82" y="140"/>
                    <a:pt x="78" y="139"/>
                    <a:pt x="73" y="139"/>
                  </a:cubicBezTo>
                  <a:cubicBezTo>
                    <a:pt x="69" y="140"/>
                    <a:pt x="65" y="141"/>
                    <a:pt x="63" y="145"/>
                  </a:cubicBezTo>
                  <a:cubicBezTo>
                    <a:pt x="57" y="151"/>
                    <a:pt x="60" y="161"/>
                    <a:pt x="67" y="165"/>
                  </a:cubicBezTo>
                  <a:cubicBezTo>
                    <a:pt x="72" y="167"/>
                    <a:pt x="78" y="166"/>
                    <a:pt x="81" y="162"/>
                  </a:cubicBezTo>
                  <a:cubicBezTo>
                    <a:pt x="81" y="161"/>
                    <a:pt x="82" y="160"/>
                    <a:pt x="82" y="160"/>
                  </a:cubicBezTo>
                  <a:cubicBezTo>
                    <a:pt x="82" y="158"/>
                    <a:pt x="82" y="157"/>
                    <a:pt x="80" y="157"/>
                  </a:cubicBezTo>
                  <a:cubicBezTo>
                    <a:pt x="79" y="157"/>
                    <a:pt x="78" y="157"/>
                    <a:pt x="77" y="158"/>
                  </a:cubicBezTo>
                  <a:cubicBezTo>
                    <a:pt x="76" y="159"/>
                    <a:pt x="76" y="160"/>
                    <a:pt x="75" y="160"/>
                  </a:cubicBezTo>
                  <a:cubicBezTo>
                    <a:pt x="73" y="162"/>
                    <a:pt x="72" y="162"/>
                    <a:pt x="70" y="161"/>
                  </a:cubicBezTo>
                  <a:cubicBezTo>
                    <a:pt x="67" y="158"/>
                    <a:pt x="65" y="154"/>
                    <a:pt x="66" y="150"/>
                  </a:cubicBezTo>
                  <a:cubicBezTo>
                    <a:pt x="67" y="146"/>
                    <a:pt x="70" y="144"/>
                    <a:pt x="74" y="144"/>
                  </a:cubicBezTo>
                  <a:cubicBezTo>
                    <a:pt x="77" y="143"/>
                    <a:pt x="80" y="144"/>
                    <a:pt x="82" y="146"/>
                  </a:cubicBezTo>
                  <a:cubicBezTo>
                    <a:pt x="90" y="151"/>
                    <a:pt x="95" y="158"/>
                    <a:pt x="96" y="168"/>
                  </a:cubicBezTo>
                  <a:cubicBezTo>
                    <a:pt x="97" y="169"/>
                    <a:pt x="96" y="170"/>
                    <a:pt x="95" y="171"/>
                  </a:cubicBezTo>
                  <a:cubicBezTo>
                    <a:pt x="92" y="178"/>
                    <a:pt x="87" y="184"/>
                    <a:pt x="83" y="190"/>
                  </a:cubicBezTo>
                  <a:cubicBezTo>
                    <a:pt x="74" y="202"/>
                    <a:pt x="64" y="212"/>
                    <a:pt x="54" y="221"/>
                  </a:cubicBezTo>
                  <a:cubicBezTo>
                    <a:pt x="48" y="226"/>
                    <a:pt x="42" y="231"/>
                    <a:pt x="35" y="236"/>
                  </a:cubicBezTo>
                  <a:cubicBezTo>
                    <a:pt x="34" y="237"/>
                    <a:pt x="34" y="237"/>
                    <a:pt x="34" y="237"/>
                  </a:cubicBezTo>
                  <a:cubicBezTo>
                    <a:pt x="33" y="237"/>
                    <a:pt x="33" y="237"/>
                    <a:pt x="32" y="236"/>
                  </a:cubicBezTo>
                  <a:cubicBezTo>
                    <a:pt x="29" y="234"/>
                    <a:pt x="26" y="232"/>
                    <a:pt x="23" y="230"/>
                  </a:cubicBezTo>
                  <a:cubicBezTo>
                    <a:pt x="17" y="225"/>
                    <a:pt x="10" y="222"/>
                    <a:pt x="4" y="218"/>
                  </a:cubicBezTo>
                  <a:cubicBezTo>
                    <a:pt x="0" y="216"/>
                    <a:pt x="0" y="216"/>
                    <a:pt x="2" y="213"/>
                  </a:cubicBezTo>
                  <a:cubicBezTo>
                    <a:pt x="7" y="206"/>
                    <a:pt x="12" y="199"/>
                    <a:pt x="17" y="191"/>
                  </a:cubicBezTo>
                  <a:cubicBezTo>
                    <a:pt x="22" y="182"/>
                    <a:pt x="27" y="171"/>
                    <a:pt x="31" y="161"/>
                  </a:cubicBezTo>
                  <a:cubicBezTo>
                    <a:pt x="34" y="151"/>
                    <a:pt x="37" y="141"/>
                    <a:pt x="39" y="131"/>
                  </a:cubicBezTo>
                  <a:cubicBezTo>
                    <a:pt x="40" y="127"/>
                    <a:pt x="40" y="122"/>
                    <a:pt x="41" y="118"/>
                  </a:cubicBezTo>
                  <a:cubicBezTo>
                    <a:pt x="42" y="108"/>
                    <a:pt x="42" y="98"/>
                    <a:pt x="41" y="89"/>
                  </a:cubicBezTo>
                  <a:cubicBezTo>
                    <a:pt x="41" y="82"/>
                    <a:pt x="40" y="75"/>
                    <a:pt x="38" y="69"/>
                  </a:cubicBezTo>
                  <a:cubicBezTo>
                    <a:pt x="36" y="58"/>
                    <a:pt x="33" y="48"/>
                    <a:pt x="28" y="39"/>
                  </a:cubicBezTo>
                  <a:cubicBezTo>
                    <a:pt x="26" y="34"/>
                    <a:pt x="24" y="29"/>
                    <a:pt x="21" y="25"/>
                  </a:cubicBezTo>
                  <a:cubicBezTo>
                    <a:pt x="20" y="24"/>
                    <a:pt x="20" y="23"/>
                    <a:pt x="20" y="23"/>
                  </a:cubicBezTo>
                  <a:cubicBezTo>
                    <a:pt x="19" y="21"/>
                    <a:pt x="18" y="20"/>
                    <a:pt x="21" y="19"/>
                  </a:cubicBezTo>
                  <a:cubicBezTo>
                    <a:pt x="22" y="18"/>
                    <a:pt x="24" y="17"/>
                    <a:pt x="26" y="16"/>
                  </a:cubicBezTo>
                  <a:cubicBezTo>
                    <a:pt x="31" y="14"/>
                    <a:pt x="35" y="10"/>
                    <a:pt x="40" y="7"/>
                  </a:cubicBezTo>
                  <a:cubicBezTo>
                    <a:pt x="41" y="5"/>
                    <a:pt x="43" y="4"/>
                    <a:pt x="44" y="2"/>
                  </a:cubicBezTo>
                  <a:cubicBezTo>
                    <a:pt x="45" y="1"/>
                    <a:pt x="46" y="0"/>
                    <a:pt x="48" y="2"/>
                  </a:cubicBezTo>
                  <a:cubicBezTo>
                    <a:pt x="53" y="5"/>
                    <a:pt x="59" y="9"/>
                    <a:pt x="64" y="13"/>
                  </a:cubicBezTo>
                  <a:cubicBezTo>
                    <a:pt x="70" y="18"/>
                    <a:pt x="75" y="23"/>
                    <a:pt x="80" y="29"/>
                  </a:cubicBezTo>
                  <a:cubicBezTo>
                    <a:pt x="88" y="36"/>
                    <a:pt x="94" y="45"/>
                    <a:pt x="99" y="54"/>
                  </a:cubicBezTo>
                  <a:cubicBezTo>
                    <a:pt x="102" y="60"/>
                    <a:pt x="105" y="66"/>
                    <a:pt x="107" y="72"/>
                  </a:cubicBezTo>
                  <a:cubicBezTo>
                    <a:pt x="110" y="81"/>
                    <a:pt x="112" y="91"/>
                    <a:pt x="112" y="100"/>
                  </a:cubicBezTo>
                  <a:cubicBezTo>
                    <a:pt x="112" y="103"/>
                    <a:pt x="113" y="106"/>
                    <a:pt x="113" y="108"/>
                  </a:cubicBezTo>
                  <a:moveTo>
                    <a:pt x="81" y="130"/>
                  </a:moveTo>
                  <a:cubicBezTo>
                    <a:pt x="85" y="130"/>
                    <a:pt x="88" y="129"/>
                    <a:pt x="91" y="127"/>
                  </a:cubicBezTo>
                  <a:cubicBezTo>
                    <a:pt x="97" y="123"/>
                    <a:pt x="100" y="117"/>
                    <a:pt x="98" y="110"/>
                  </a:cubicBezTo>
                  <a:cubicBezTo>
                    <a:pt x="96" y="104"/>
                    <a:pt x="93" y="100"/>
                    <a:pt x="88" y="96"/>
                  </a:cubicBezTo>
                  <a:cubicBezTo>
                    <a:pt x="85" y="93"/>
                    <a:pt x="81" y="91"/>
                    <a:pt x="77" y="88"/>
                  </a:cubicBezTo>
                  <a:cubicBezTo>
                    <a:pt x="74" y="86"/>
                    <a:pt x="72" y="83"/>
                    <a:pt x="71" y="80"/>
                  </a:cubicBezTo>
                  <a:cubicBezTo>
                    <a:pt x="70" y="77"/>
                    <a:pt x="70" y="74"/>
                    <a:pt x="72" y="71"/>
                  </a:cubicBezTo>
                  <a:cubicBezTo>
                    <a:pt x="74" y="68"/>
                    <a:pt x="76" y="67"/>
                    <a:pt x="80" y="67"/>
                  </a:cubicBezTo>
                  <a:cubicBezTo>
                    <a:pt x="83" y="67"/>
                    <a:pt x="86" y="69"/>
                    <a:pt x="88" y="73"/>
                  </a:cubicBezTo>
                  <a:cubicBezTo>
                    <a:pt x="88" y="74"/>
                    <a:pt x="88" y="75"/>
                    <a:pt x="88" y="76"/>
                  </a:cubicBezTo>
                  <a:cubicBezTo>
                    <a:pt x="88" y="76"/>
                    <a:pt x="90" y="77"/>
                    <a:pt x="90" y="76"/>
                  </a:cubicBezTo>
                  <a:cubicBezTo>
                    <a:pt x="91" y="75"/>
                    <a:pt x="91" y="75"/>
                    <a:pt x="91" y="75"/>
                  </a:cubicBezTo>
                  <a:cubicBezTo>
                    <a:pt x="91" y="72"/>
                    <a:pt x="91" y="70"/>
                    <a:pt x="89" y="67"/>
                  </a:cubicBezTo>
                  <a:cubicBezTo>
                    <a:pt x="85" y="63"/>
                    <a:pt x="76" y="62"/>
                    <a:pt x="72" y="64"/>
                  </a:cubicBezTo>
                  <a:cubicBezTo>
                    <a:pt x="67" y="67"/>
                    <a:pt x="63" y="73"/>
                    <a:pt x="65" y="80"/>
                  </a:cubicBezTo>
                  <a:cubicBezTo>
                    <a:pt x="66" y="83"/>
                    <a:pt x="67" y="85"/>
                    <a:pt x="69" y="87"/>
                  </a:cubicBezTo>
                  <a:cubicBezTo>
                    <a:pt x="71" y="90"/>
                    <a:pt x="74" y="92"/>
                    <a:pt x="76" y="94"/>
                  </a:cubicBezTo>
                  <a:cubicBezTo>
                    <a:pt x="80" y="97"/>
                    <a:pt x="84" y="99"/>
                    <a:pt x="88" y="103"/>
                  </a:cubicBezTo>
                  <a:cubicBezTo>
                    <a:pt x="91" y="106"/>
                    <a:pt x="92" y="109"/>
                    <a:pt x="93" y="113"/>
                  </a:cubicBezTo>
                  <a:cubicBezTo>
                    <a:pt x="93" y="114"/>
                    <a:pt x="93" y="115"/>
                    <a:pt x="93" y="115"/>
                  </a:cubicBezTo>
                  <a:cubicBezTo>
                    <a:pt x="92" y="121"/>
                    <a:pt x="89" y="124"/>
                    <a:pt x="84" y="125"/>
                  </a:cubicBezTo>
                  <a:cubicBezTo>
                    <a:pt x="81" y="125"/>
                    <a:pt x="79" y="126"/>
                    <a:pt x="77" y="124"/>
                  </a:cubicBezTo>
                  <a:cubicBezTo>
                    <a:pt x="73" y="122"/>
                    <a:pt x="71" y="119"/>
                    <a:pt x="70" y="115"/>
                  </a:cubicBezTo>
                  <a:cubicBezTo>
                    <a:pt x="70" y="114"/>
                    <a:pt x="71" y="112"/>
                    <a:pt x="71" y="111"/>
                  </a:cubicBezTo>
                  <a:cubicBezTo>
                    <a:pt x="73" y="109"/>
                    <a:pt x="76" y="108"/>
                    <a:pt x="78" y="109"/>
                  </a:cubicBezTo>
                  <a:cubicBezTo>
                    <a:pt x="79" y="110"/>
                    <a:pt x="80" y="110"/>
                    <a:pt x="81" y="110"/>
                  </a:cubicBezTo>
                  <a:cubicBezTo>
                    <a:pt x="82" y="111"/>
                    <a:pt x="83" y="110"/>
                    <a:pt x="83" y="109"/>
                  </a:cubicBezTo>
                  <a:cubicBezTo>
                    <a:pt x="84" y="109"/>
                    <a:pt x="83" y="108"/>
                    <a:pt x="82" y="107"/>
                  </a:cubicBezTo>
                  <a:cubicBezTo>
                    <a:pt x="79" y="104"/>
                    <a:pt x="75" y="104"/>
                    <a:pt x="71" y="105"/>
                  </a:cubicBezTo>
                  <a:cubicBezTo>
                    <a:pt x="67" y="107"/>
                    <a:pt x="64" y="112"/>
                    <a:pt x="65" y="118"/>
                  </a:cubicBezTo>
                  <a:cubicBezTo>
                    <a:pt x="67" y="126"/>
                    <a:pt x="75" y="130"/>
                    <a:pt x="81" y="130"/>
                  </a:cubicBezTo>
                </a:path>
              </a:pathLst>
            </a:custGeom>
            <a:solidFill>
              <a:srgbClr val="B71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2" name="Freeform 376"/>
            <p:cNvSpPr>
              <a:spLocks noEditPoints="1"/>
            </p:cNvSpPr>
            <p:nvPr/>
          </p:nvSpPr>
          <p:spPr bwMode="auto">
            <a:xfrm>
              <a:off x="825500" y="1917700"/>
              <a:ext cx="500062" cy="252413"/>
            </a:xfrm>
            <a:custGeom>
              <a:avLst/>
              <a:gdLst>
                <a:gd name="T0" fmla="*/ 1 w 133"/>
                <a:gd name="T1" fmla="*/ 33 h 67"/>
                <a:gd name="T2" fmla="*/ 21 w 133"/>
                <a:gd name="T3" fmla="*/ 26 h 67"/>
                <a:gd name="T4" fmla="*/ 41 w 133"/>
                <a:gd name="T5" fmla="*/ 37 h 67"/>
                <a:gd name="T6" fmla="*/ 47 w 133"/>
                <a:gd name="T7" fmla="*/ 36 h 67"/>
                <a:gd name="T8" fmla="*/ 48 w 133"/>
                <a:gd name="T9" fmla="*/ 16 h 67"/>
                <a:gd name="T10" fmla="*/ 75 w 133"/>
                <a:gd name="T11" fmla="*/ 3 h 67"/>
                <a:gd name="T12" fmla="*/ 86 w 133"/>
                <a:gd name="T13" fmla="*/ 35 h 67"/>
                <a:gd name="T14" fmla="*/ 89 w 133"/>
                <a:gd name="T15" fmla="*/ 39 h 67"/>
                <a:gd name="T16" fmla="*/ 100 w 133"/>
                <a:gd name="T17" fmla="*/ 32 h 67"/>
                <a:gd name="T18" fmla="*/ 120 w 133"/>
                <a:gd name="T19" fmla="*/ 24 h 67"/>
                <a:gd name="T20" fmla="*/ 129 w 133"/>
                <a:gd name="T21" fmla="*/ 51 h 67"/>
                <a:gd name="T22" fmla="*/ 113 w 133"/>
                <a:gd name="T23" fmla="*/ 67 h 67"/>
                <a:gd name="T24" fmla="*/ 88 w 133"/>
                <a:gd name="T25" fmla="*/ 64 h 67"/>
                <a:gd name="T26" fmla="*/ 47 w 133"/>
                <a:gd name="T27" fmla="*/ 64 h 67"/>
                <a:gd name="T28" fmla="*/ 19 w 133"/>
                <a:gd name="T29" fmla="*/ 67 h 67"/>
                <a:gd name="T30" fmla="*/ 3 w 133"/>
                <a:gd name="T31" fmla="*/ 49 h 67"/>
                <a:gd name="T32" fmla="*/ 69 w 133"/>
                <a:gd name="T33" fmla="*/ 37 h 67"/>
                <a:gd name="T34" fmla="*/ 69 w 133"/>
                <a:gd name="T35" fmla="*/ 21 h 67"/>
                <a:gd name="T36" fmla="*/ 67 w 133"/>
                <a:gd name="T37" fmla="*/ 17 h 67"/>
                <a:gd name="T38" fmla="*/ 64 w 133"/>
                <a:gd name="T39" fmla="*/ 22 h 67"/>
                <a:gd name="T40" fmla="*/ 64 w 133"/>
                <a:gd name="T41" fmla="*/ 52 h 67"/>
                <a:gd name="T42" fmla="*/ 67 w 133"/>
                <a:gd name="T43" fmla="*/ 57 h 67"/>
                <a:gd name="T44" fmla="*/ 69 w 133"/>
                <a:gd name="T45" fmla="*/ 53 h 67"/>
                <a:gd name="T46" fmla="*/ 95 w 133"/>
                <a:gd name="T47" fmla="*/ 56 h 67"/>
                <a:gd name="T48" fmla="*/ 119 w 133"/>
                <a:gd name="T49" fmla="*/ 41 h 67"/>
                <a:gd name="T50" fmla="*/ 122 w 133"/>
                <a:gd name="T51" fmla="*/ 37 h 67"/>
                <a:gd name="T52" fmla="*/ 119 w 133"/>
                <a:gd name="T53" fmla="*/ 36 h 67"/>
                <a:gd name="T54" fmla="*/ 98 w 133"/>
                <a:gd name="T55" fmla="*/ 49 h 67"/>
                <a:gd name="T56" fmla="*/ 93 w 133"/>
                <a:gd name="T57" fmla="*/ 53 h 67"/>
                <a:gd name="T58" fmla="*/ 40 w 133"/>
                <a:gd name="T59" fmla="*/ 54 h 67"/>
                <a:gd name="T60" fmla="*/ 15 w 133"/>
                <a:gd name="T61" fmla="*/ 36 h 67"/>
                <a:gd name="T62" fmla="*/ 11 w 133"/>
                <a:gd name="T63" fmla="*/ 36 h 67"/>
                <a:gd name="T64" fmla="*/ 13 w 133"/>
                <a:gd name="T65" fmla="*/ 40 h 67"/>
                <a:gd name="T66" fmla="*/ 37 w 133"/>
                <a:gd name="T67" fmla="*/ 56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33" h="67">
                  <a:moveTo>
                    <a:pt x="0" y="38"/>
                  </a:moveTo>
                  <a:cubicBezTo>
                    <a:pt x="0" y="36"/>
                    <a:pt x="0" y="35"/>
                    <a:pt x="1" y="33"/>
                  </a:cubicBezTo>
                  <a:cubicBezTo>
                    <a:pt x="2" y="28"/>
                    <a:pt x="7" y="24"/>
                    <a:pt x="13" y="24"/>
                  </a:cubicBezTo>
                  <a:cubicBezTo>
                    <a:pt x="16" y="24"/>
                    <a:pt x="18" y="25"/>
                    <a:pt x="21" y="26"/>
                  </a:cubicBezTo>
                  <a:cubicBezTo>
                    <a:pt x="25" y="27"/>
                    <a:pt x="29" y="29"/>
                    <a:pt x="33" y="32"/>
                  </a:cubicBezTo>
                  <a:cubicBezTo>
                    <a:pt x="36" y="33"/>
                    <a:pt x="39" y="35"/>
                    <a:pt x="41" y="37"/>
                  </a:cubicBezTo>
                  <a:cubicBezTo>
                    <a:pt x="42" y="38"/>
                    <a:pt x="43" y="38"/>
                    <a:pt x="44" y="39"/>
                  </a:cubicBezTo>
                  <a:cubicBezTo>
                    <a:pt x="46" y="39"/>
                    <a:pt x="47" y="38"/>
                    <a:pt x="47" y="36"/>
                  </a:cubicBezTo>
                  <a:cubicBezTo>
                    <a:pt x="47" y="36"/>
                    <a:pt x="47" y="35"/>
                    <a:pt x="46" y="34"/>
                  </a:cubicBezTo>
                  <a:cubicBezTo>
                    <a:pt x="45" y="28"/>
                    <a:pt x="46" y="21"/>
                    <a:pt x="48" y="16"/>
                  </a:cubicBezTo>
                  <a:cubicBezTo>
                    <a:pt x="50" y="10"/>
                    <a:pt x="53" y="6"/>
                    <a:pt x="58" y="3"/>
                  </a:cubicBezTo>
                  <a:cubicBezTo>
                    <a:pt x="63" y="0"/>
                    <a:pt x="69" y="0"/>
                    <a:pt x="75" y="3"/>
                  </a:cubicBezTo>
                  <a:cubicBezTo>
                    <a:pt x="82" y="7"/>
                    <a:pt x="85" y="14"/>
                    <a:pt x="86" y="21"/>
                  </a:cubicBezTo>
                  <a:cubicBezTo>
                    <a:pt x="87" y="26"/>
                    <a:pt x="87" y="30"/>
                    <a:pt x="86" y="35"/>
                  </a:cubicBezTo>
                  <a:cubicBezTo>
                    <a:pt x="86" y="35"/>
                    <a:pt x="86" y="36"/>
                    <a:pt x="86" y="37"/>
                  </a:cubicBezTo>
                  <a:cubicBezTo>
                    <a:pt x="86" y="38"/>
                    <a:pt x="87" y="39"/>
                    <a:pt x="89" y="39"/>
                  </a:cubicBezTo>
                  <a:cubicBezTo>
                    <a:pt x="90" y="38"/>
                    <a:pt x="90" y="38"/>
                    <a:pt x="91" y="37"/>
                  </a:cubicBezTo>
                  <a:cubicBezTo>
                    <a:pt x="94" y="35"/>
                    <a:pt x="97" y="33"/>
                    <a:pt x="100" y="32"/>
                  </a:cubicBezTo>
                  <a:cubicBezTo>
                    <a:pt x="105" y="28"/>
                    <a:pt x="110" y="26"/>
                    <a:pt x="116" y="25"/>
                  </a:cubicBezTo>
                  <a:cubicBezTo>
                    <a:pt x="117" y="25"/>
                    <a:pt x="118" y="24"/>
                    <a:pt x="120" y="24"/>
                  </a:cubicBezTo>
                  <a:cubicBezTo>
                    <a:pt x="126" y="24"/>
                    <a:pt x="132" y="28"/>
                    <a:pt x="133" y="37"/>
                  </a:cubicBezTo>
                  <a:cubicBezTo>
                    <a:pt x="133" y="42"/>
                    <a:pt x="132" y="47"/>
                    <a:pt x="129" y="51"/>
                  </a:cubicBezTo>
                  <a:cubicBezTo>
                    <a:pt x="125" y="57"/>
                    <a:pt x="121" y="62"/>
                    <a:pt x="116" y="66"/>
                  </a:cubicBezTo>
                  <a:cubicBezTo>
                    <a:pt x="115" y="67"/>
                    <a:pt x="114" y="67"/>
                    <a:pt x="113" y="67"/>
                  </a:cubicBezTo>
                  <a:cubicBezTo>
                    <a:pt x="111" y="66"/>
                    <a:pt x="108" y="66"/>
                    <a:pt x="106" y="66"/>
                  </a:cubicBezTo>
                  <a:cubicBezTo>
                    <a:pt x="100" y="65"/>
                    <a:pt x="94" y="65"/>
                    <a:pt x="88" y="64"/>
                  </a:cubicBezTo>
                  <a:cubicBezTo>
                    <a:pt x="85" y="64"/>
                    <a:pt x="82" y="64"/>
                    <a:pt x="79" y="64"/>
                  </a:cubicBezTo>
                  <a:cubicBezTo>
                    <a:pt x="68" y="64"/>
                    <a:pt x="58" y="64"/>
                    <a:pt x="47" y="64"/>
                  </a:cubicBezTo>
                  <a:cubicBezTo>
                    <a:pt x="43" y="64"/>
                    <a:pt x="39" y="64"/>
                    <a:pt x="34" y="65"/>
                  </a:cubicBezTo>
                  <a:cubicBezTo>
                    <a:pt x="29" y="65"/>
                    <a:pt x="24" y="66"/>
                    <a:pt x="19" y="67"/>
                  </a:cubicBezTo>
                  <a:cubicBezTo>
                    <a:pt x="18" y="67"/>
                    <a:pt x="18" y="67"/>
                    <a:pt x="17" y="66"/>
                  </a:cubicBezTo>
                  <a:cubicBezTo>
                    <a:pt x="11" y="61"/>
                    <a:pt x="6" y="56"/>
                    <a:pt x="3" y="49"/>
                  </a:cubicBezTo>
                  <a:cubicBezTo>
                    <a:pt x="1" y="45"/>
                    <a:pt x="0" y="42"/>
                    <a:pt x="0" y="38"/>
                  </a:cubicBezTo>
                  <a:moveTo>
                    <a:pt x="69" y="37"/>
                  </a:moveTo>
                  <a:cubicBezTo>
                    <a:pt x="69" y="37"/>
                    <a:pt x="69" y="37"/>
                    <a:pt x="69" y="37"/>
                  </a:cubicBezTo>
                  <a:cubicBezTo>
                    <a:pt x="69" y="32"/>
                    <a:pt x="69" y="26"/>
                    <a:pt x="69" y="21"/>
                  </a:cubicBezTo>
                  <a:cubicBezTo>
                    <a:pt x="69" y="20"/>
                    <a:pt x="69" y="19"/>
                    <a:pt x="69" y="19"/>
                  </a:cubicBezTo>
                  <a:cubicBezTo>
                    <a:pt x="69" y="18"/>
                    <a:pt x="68" y="17"/>
                    <a:pt x="67" y="17"/>
                  </a:cubicBezTo>
                  <a:cubicBezTo>
                    <a:pt x="65" y="17"/>
                    <a:pt x="64" y="17"/>
                    <a:pt x="64" y="19"/>
                  </a:cubicBezTo>
                  <a:cubicBezTo>
                    <a:pt x="64" y="20"/>
                    <a:pt x="64" y="21"/>
                    <a:pt x="64" y="22"/>
                  </a:cubicBezTo>
                  <a:cubicBezTo>
                    <a:pt x="64" y="28"/>
                    <a:pt x="64" y="34"/>
                    <a:pt x="64" y="39"/>
                  </a:cubicBezTo>
                  <a:cubicBezTo>
                    <a:pt x="64" y="44"/>
                    <a:pt x="64" y="48"/>
                    <a:pt x="64" y="52"/>
                  </a:cubicBezTo>
                  <a:cubicBezTo>
                    <a:pt x="64" y="53"/>
                    <a:pt x="64" y="54"/>
                    <a:pt x="64" y="55"/>
                  </a:cubicBezTo>
                  <a:cubicBezTo>
                    <a:pt x="64" y="56"/>
                    <a:pt x="65" y="57"/>
                    <a:pt x="67" y="57"/>
                  </a:cubicBezTo>
                  <a:cubicBezTo>
                    <a:pt x="68" y="57"/>
                    <a:pt x="69" y="56"/>
                    <a:pt x="69" y="55"/>
                  </a:cubicBezTo>
                  <a:cubicBezTo>
                    <a:pt x="69" y="54"/>
                    <a:pt x="69" y="54"/>
                    <a:pt x="69" y="53"/>
                  </a:cubicBezTo>
                  <a:cubicBezTo>
                    <a:pt x="69" y="47"/>
                    <a:pt x="69" y="42"/>
                    <a:pt x="69" y="37"/>
                  </a:cubicBezTo>
                  <a:moveTo>
                    <a:pt x="95" y="56"/>
                  </a:moveTo>
                  <a:cubicBezTo>
                    <a:pt x="96" y="56"/>
                    <a:pt x="97" y="55"/>
                    <a:pt x="98" y="54"/>
                  </a:cubicBezTo>
                  <a:cubicBezTo>
                    <a:pt x="105" y="50"/>
                    <a:pt x="112" y="45"/>
                    <a:pt x="119" y="41"/>
                  </a:cubicBezTo>
                  <a:cubicBezTo>
                    <a:pt x="120" y="40"/>
                    <a:pt x="121" y="40"/>
                    <a:pt x="121" y="39"/>
                  </a:cubicBezTo>
                  <a:cubicBezTo>
                    <a:pt x="122" y="38"/>
                    <a:pt x="122" y="38"/>
                    <a:pt x="122" y="37"/>
                  </a:cubicBezTo>
                  <a:cubicBezTo>
                    <a:pt x="123" y="36"/>
                    <a:pt x="122" y="35"/>
                    <a:pt x="121" y="35"/>
                  </a:cubicBezTo>
                  <a:cubicBezTo>
                    <a:pt x="120" y="35"/>
                    <a:pt x="119" y="35"/>
                    <a:pt x="119" y="36"/>
                  </a:cubicBezTo>
                  <a:cubicBezTo>
                    <a:pt x="118" y="36"/>
                    <a:pt x="117" y="37"/>
                    <a:pt x="116" y="37"/>
                  </a:cubicBezTo>
                  <a:cubicBezTo>
                    <a:pt x="110" y="41"/>
                    <a:pt x="104" y="45"/>
                    <a:pt x="98" y="49"/>
                  </a:cubicBezTo>
                  <a:cubicBezTo>
                    <a:pt x="97" y="49"/>
                    <a:pt x="96" y="50"/>
                    <a:pt x="95" y="51"/>
                  </a:cubicBezTo>
                  <a:cubicBezTo>
                    <a:pt x="94" y="51"/>
                    <a:pt x="94" y="52"/>
                    <a:pt x="93" y="53"/>
                  </a:cubicBezTo>
                  <a:cubicBezTo>
                    <a:pt x="93" y="54"/>
                    <a:pt x="94" y="56"/>
                    <a:pt x="95" y="56"/>
                  </a:cubicBezTo>
                  <a:moveTo>
                    <a:pt x="40" y="54"/>
                  </a:moveTo>
                  <a:cubicBezTo>
                    <a:pt x="40" y="52"/>
                    <a:pt x="39" y="52"/>
                    <a:pt x="38" y="51"/>
                  </a:cubicBezTo>
                  <a:cubicBezTo>
                    <a:pt x="30" y="46"/>
                    <a:pt x="23" y="41"/>
                    <a:pt x="15" y="36"/>
                  </a:cubicBezTo>
                  <a:cubicBezTo>
                    <a:pt x="14" y="36"/>
                    <a:pt x="14" y="36"/>
                    <a:pt x="13" y="35"/>
                  </a:cubicBezTo>
                  <a:cubicBezTo>
                    <a:pt x="12" y="35"/>
                    <a:pt x="11" y="35"/>
                    <a:pt x="11" y="36"/>
                  </a:cubicBezTo>
                  <a:cubicBezTo>
                    <a:pt x="10" y="37"/>
                    <a:pt x="10" y="38"/>
                    <a:pt x="11" y="39"/>
                  </a:cubicBezTo>
                  <a:cubicBezTo>
                    <a:pt x="12" y="39"/>
                    <a:pt x="12" y="40"/>
                    <a:pt x="13" y="40"/>
                  </a:cubicBezTo>
                  <a:cubicBezTo>
                    <a:pt x="21" y="45"/>
                    <a:pt x="28" y="50"/>
                    <a:pt x="35" y="55"/>
                  </a:cubicBezTo>
                  <a:cubicBezTo>
                    <a:pt x="36" y="55"/>
                    <a:pt x="37" y="56"/>
                    <a:pt x="37" y="56"/>
                  </a:cubicBezTo>
                  <a:cubicBezTo>
                    <a:pt x="39" y="56"/>
                    <a:pt x="40" y="55"/>
                    <a:pt x="40" y="54"/>
                  </a:cubicBezTo>
                </a:path>
              </a:pathLst>
            </a:custGeom>
            <a:solidFill>
              <a:srgbClr val="B71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3" name="Freeform 377"/>
            <p:cNvSpPr>
              <a:spLocks noEditPoints="1"/>
            </p:cNvSpPr>
            <p:nvPr/>
          </p:nvSpPr>
          <p:spPr bwMode="auto">
            <a:xfrm>
              <a:off x="825500" y="3328988"/>
              <a:ext cx="500062" cy="257175"/>
            </a:xfrm>
            <a:custGeom>
              <a:avLst/>
              <a:gdLst>
                <a:gd name="T0" fmla="*/ 46 w 133"/>
                <a:gd name="T1" fmla="*/ 33 h 68"/>
                <a:gd name="T2" fmla="*/ 44 w 133"/>
                <a:gd name="T3" fmla="*/ 29 h 68"/>
                <a:gd name="T4" fmla="*/ 22 w 133"/>
                <a:gd name="T5" fmla="*/ 41 h 68"/>
                <a:gd name="T6" fmla="*/ 0 w 133"/>
                <a:gd name="T7" fmla="*/ 32 h 68"/>
                <a:gd name="T8" fmla="*/ 17 w 133"/>
                <a:gd name="T9" fmla="*/ 2 h 68"/>
                <a:gd name="T10" fmla="*/ 48 w 133"/>
                <a:gd name="T11" fmla="*/ 8 h 68"/>
                <a:gd name="T12" fmla="*/ 70 w 133"/>
                <a:gd name="T13" fmla="*/ 11 h 68"/>
                <a:gd name="T14" fmla="*/ 111 w 133"/>
                <a:gd name="T15" fmla="*/ 0 h 68"/>
                <a:gd name="T16" fmla="*/ 116 w 133"/>
                <a:gd name="T17" fmla="*/ 1 h 68"/>
                <a:gd name="T18" fmla="*/ 133 w 133"/>
                <a:gd name="T19" fmla="*/ 33 h 68"/>
                <a:gd name="T20" fmla="*/ 101 w 133"/>
                <a:gd name="T21" fmla="*/ 37 h 68"/>
                <a:gd name="T22" fmla="*/ 89 w 133"/>
                <a:gd name="T23" fmla="*/ 29 h 68"/>
                <a:gd name="T24" fmla="*/ 87 w 133"/>
                <a:gd name="T25" fmla="*/ 35 h 68"/>
                <a:gd name="T26" fmla="*/ 74 w 133"/>
                <a:gd name="T27" fmla="*/ 65 h 68"/>
                <a:gd name="T28" fmla="*/ 47 w 133"/>
                <a:gd name="T29" fmla="*/ 48 h 68"/>
                <a:gd name="T30" fmla="*/ 46 w 133"/>
                <a:gd name="T31" fmla="*/ 40 h 68"/>
                <a:gd name="T32" fmla="*/ 64 w 133"/>
                <a:gd name="T33" fmla="*/ 37 h 68"/>
                <a:gd name="T34" fmla="*/ 64 w 133"/>
                <a:gd name="T35" fmla="*/ 52 h 68"/>
                <a:gd name="T36" fmla="*/ 69 w 133"/>
                <a:gd name="T37" fmla="*/ 52 h 68"/>
                <a:gd name="T38" fmla="*/ 69 w 133"/>
                <a:gd name="T39" fmla="*/ 27 h 68"/>
                <a:gd name="T40" fmla="*/ 68 w 133"/>
                <a:gd name="T41" fmla="*/ 21 h 68"/>
                <a:gd name="T42" fmla="*/ 65 w 133"/>
                <a:gd name="T43" fmla="*/ 21 h 68"/>
                <a:gd name="T44" fmla="*/ 64 w 133"/>
                <a:gd name="T45" fmla="*/ 37 h 68"/>
                <a:gd name="T46" fmla="*/ 34 w 133"/>
                <a:gd name="T47" fmla="*/ 14 h 68"/>
                <a:gd name="T48" fmla="*/ 13 w 133"/>
                <a:gd name="T49" fmla="*/ 27 h 68"/>
                <a:gd name="T50" fmla="*/ 11 w 133"/>
                <a:gd name="T51" fmla="*/ 31 h 68"/>
                <a:gd name="T52" fmla="*/ 16 w 133"/>
                <a:gd name="T53" fmla="*/ 30 h 68"/>
                <a:gd name="T54" fmla="*/ 33 w 133"/>
                <a:gd name="T55" fmla="*/ 17 h 68"/>
                <a:gd name="T56" fmla="*/ 122 w 133"/>
                <a:gd name="T57" fmla="*/ 30 h 68"/>
                <a:gd name="T58" fmla="*/ 118 w 133"/>
                <a:gd name="T59" fmla="*/ 26 h 68"/>
                <a:gd name="T60" fmla="*/ 102 w 133"/>
                <a:gd name="T61" fmla="*/ 14 h 68"/>
                <a:gd name="T62" fmla="*/ 99 w 133"/>
                <a:gd name="T63" fmla="*/ 17 h 68"/>
                <a:gd name="T64" fmla="*/ 115 w 133"/>
                <a:gd name="T65" fmla="*/ 29 h 68"/>
                <a:gd name="T66" fmla="*/ 120 w 133"/>
                <a:gd name="T67" fmla="*/ 31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33" h="68">
                  <a:moveTo>
                    <a:pt x="46" y="40"/>
                  </a:moveTo>
                  <a:cubicBezTo>
                    <a:pt x="46" y="37"/>
                    <a:pt x="46" y="35"/>
                    <a:pt x="46" y="33"/>
                  </a:cubicBezTo>
                  <a:cubicBezTo>
                    <a:pt x="47" y="32"/>
                    <a:pt x="47" y="31"/>
                    <a:pt x="47" y="31"/>
                  </a:cubicBezTo>
                  <a:cubicBezTo>
                    <a:pt x="46" y="29"/>
                    <a:pt x="45" y="29"/>
                    <a:pt x="44" y="29"/>
                  </a:cubicBezTo>
                  <a:cubicBezTo>
                    <a:pt x="43" y="30"/>
                    <a:pt x="42" y="30"/>
                    <a:pt x="41" y="31"/>
                  </a:cubicBezTo>
                  <a:cubicBezTo>
                    <a:pt x="35" y="35"/>
                    <a:pt x="29" y="39"/>
                    <a:pt x="22" y="41"/>
                  </a:cubicBezTo>
                  <a:cubicBezTo>
                    <a:pt x="19" y="43"/>
                    <a:pt x="16" y="43"/>
                    <a:pt x="12" y="43"/>
                  </a:cubicBezTo>
                  <a:cubicBezTo>
                    <a:pt x="5" y="43"/>
                    <a:pt x="0" y="38"/>
                    <a:pt x="0" y="32"/>
                  </a:cubicBezTo>
                  <a:cubicBezTo>
                    <a:pt x="0" y="26"/>
                    <a:pt x="1" y="22"/>
                    <a:pt x="3" y="17"/>
                  </a:cubicBezTo>
                  <a:cubicBezTo>
                    <a:pt x="7" y="11"/>
                    <a:pt x="12" y="7"/>
                    <a:pt x="17" y="2"/>
                  </a:cubicBezTo>
                  <a:cubicBezTo>
                    <a:pt x="19" y="0"/>
                    <a:pt x="20" y="0"/>
                    <a:pt x="23" y="1"/>
                  </a:cubicBezTo>
                  <a:cubicBezTo>
                    <a:pt x="31" y="4"/>
                    <a:pt x="39" y="6"/>
                    <a:pt x="48" y="8"/>
                  </a:cubicBezTo>
                  <a:cubicBezTo>
                    <a:pt x="53" y="9"/>
                    <a:pt x="59" y="10"/>
                    <a:pt x="64" y="12"/>
                  </a:cubicBezTo>
                  <a:cubicBezTo>
                    <a:pt x="66" y="12"/>
                    <a:pt x="68" y="12"/>
                    <a:pt x="70" y="11"/>
                  </a:cubicBezTo>
                  <a:cubicBezTo>
                    <a:pt x="79" y="9"/>
                    <a:pt x="88" y="7"/>
                    <a:pt x="97" y="5"/>
                  </a:cubicBezTo>
                  <a:cubicBezTo>
                    <a:pt x="102" y="4"/>
                    <a:pt x="106" y="2"/>
                    <a:pt x="111" y="0"/>
                  </a:cubicBezTo>
                  <a:cubicBezTo>
                    <a:pt x="113" y="0"/>
                    <a:pt x="114" y="0"/>
                    <a:pt x="115" y="1"/>
                  </a:cubicBezTo>
                  <a:cubicBezTo>
                    <a:pt x="116" y="1"/>
                    <a:pt x="116" y="1"/>
                    <a:pt x="116" y="1"/>
                  </a:cubicBezTo>
                  <a:cubicBezTo>
                    <a:pt x="122" y="7"/>
                    <a:pt x="128" y="13"/>
                    <a:pt x="131" y="21"/>
                  </a:cubicBezTo>
                  <a:cubicBezTo>
                    <a:pt x="133" y="25"/>
                    <a:pt x="133" y="29"/>
                    <a:pt x="133" y="33"/>
                  </a:cubicBezTo>
                  <a:cubicBezTo>
                    <a:pt x="132" y="38"/>
                    <a:pt x="127" y="44"/>
                    <a:pt x="118" y="43"/>
                  </a:cubicBezTo>
                  <a:cubicBezTo>
                    <a:pt x="112" y="43"/>
                    <a:pt x="106" y="40"/>
                    <a:pt x="101" y="37"/>
                  </a:cubicBezTo>
                  <a:cubicBezTo>
                    <a:pt x="98" y="35"/>
                    <a:pt x="94" y="33"/>
                    <a:pt x="91" y="31"/>
                  </a:cubicBezTo>
                  <a:cubicBezTo>
                    <a:pt x="90" y="30"/>
                    <a:pt x="90" y="30"/>
                    <a:pt x="89" y="29"/>
                  </a:cubicBezTo>
                  <a:cubicBezTo>
                    <a:pt x="87" y="28"/>
                    <a:pt x="86" y="30"/>
                    <a:pt x="86" y="31"/>
                  </a:cubicBezTo>
                  <a:cubicBezTo>
                    <a:pt x="86" y="33"/>
                    <a:pt x="86" y="34"/>
                    <a:pt x="87" y="35"/>
                  </a:cubicBezTo>
                  <a:cubicBezTo>
                    <a:pt x="88" y="44"/>
                    <a:pt x="86" y="52"/>
                    <a:pt x="81" y="59"/>
                  </a:cubicBezTo>
                  <a:cubicBezTo>
                    <a:pt x="79" y="61"/>
                    <a:pt x="77" y="63"/>
                    <a:pt x="74" y="65"/>
                  </a:cubicBezTo>
                  <a:cubicBezTo>
                    <a:pt x="69" y="68"/>
                    <a:pt x="61" y="68"/>
                    <a:pt x="56" y="63"/>
                  </a:cubicBezTo>
                  <a:cubicBezTo>
                    <a:pt x="51" y="59"/>
                    <a:pt x="48" y="54"/>
                    <a:pt x="47" y="48"/>
                  </a:cubicBezTo>
                  <a:cubicBezTo>
                    <a:pt x="46" y="47"/>
                    <a:pt x="46" y="45"/>
                    <a:pt x="46" y="44"/>
                  </a:cubicBezTo>
                  <a:cubicBezTo>
                    <a:pt x="46" y="42"/>
                    <a:pt x="46" y="41"/>
                    <a:pt x="46" y="40"/>
                  </a:cubicBezTo>
                  <a:moveTo>
                    <a:pt x="64" y="37"/>
                  </a:moveTo>
                  <a:cubicBezTo>
                    <a:pt x="64" y="37"/>
                    <a:pt x="64" y="37"/>
                    <a:pt x="64" y="37"/>
                  </a:cubicBezTo>
                  <a:cubicBezTo>
                    <a:pt x="64" y="41"/>
                    <a:pt x="64" y="45"/>
                    <a:pt x="64" y="49"/>
                  </a:cubicBezTo>
                  <a:cubicBezTo>
                    <a:pt x="64" y="50"/>
                    <a:pt x="64" y="51"/>
                    <a:pt x="64" y="52"/>
                  </a:cubicBezTo>
                  <a:cubicBezTo>
                    <a:pt x="64" y="53"/>
                    <a:pt x="66" y="54"/>
                    <a:pt x="66" y="54"/>
                  </a:cubicBezTo>
                  <a:cubicBezTo>
                    <a:pt x="67" y="54"/>
                    <a:pt x="69" y="53"/>
                    <a:pt x="69" y="52"/>
                  </a:cubicBezTo>
                  <a:cubicBezTo>
                    <a:pt x="69" y="51"/>
                    <a:pt x="69" y="50"/>
                    <a:pt x="69" y="50"/>
                  </a:cubicBezTo>
                  <a:cubicBezTo>
                    <a:pt x="69" y="42"/>
                    <a:pt x="69" y="34"/>
                    <a:pt x="69" y="27"/>
                  </a:cubicBezTo>
                  <a:cubicBezTo>
                    <a:pt x="69" y="25"/>
                    <a:pt x="68" y="23"/>
                    <a:pt x="68" y="22"/>
                  </a:cubicBezTo>
                  <a:cubicBezTo>
                    <a:pt x="68" y="21"/>
                    <a:pt x="68" y="21"/>
                    <a:pt x="68" y="21"/>
                  </a:cubicBezTo>
                  <a:cubicBezTo>
                    <a:pt x="67" y="20"/>
                    <a:pt x="67" y="20"/>
                    <a:pt x="66" y="20"/>
                  </a:cubicBezTo>
                  <a:cubicBezTo>
                    <a:pt x="65" y="20"/>
                    <a:pt x="65" y="20"/>
                    <a:pt x="65" y="21"/>
                  </a:cubicBezTo>
                  <a:cubicBezTo>
                    <a:pt x="64" y="22"/>
                    <a:pt x="64" y="24"/>
                    <a:pt x="64" y="25"/>
                  </a:cubicBezTo>
                  <a:cubicBezTo>
                    <a:pt x="64" y="29"/>
                    <a:pt x="64" y="33"/>
                    <a:pt x="64" y="37"/>
                  </a:cubicBezTo>
                  <a:moveTo>
                    <a:pt x="34" y="15"/>
                  </a:moveTo>
                  <a:cubicBezTo>
                    <a:pt x="34" y="14"/>
                    <a:pt x="34" y="14"/>
                    <a:pt x="34" y="14"/>
                  </a:cubicBezTo>
                  <a:cubicBezTo>
                    <a:pt x="33" y="13"/>
                    <a:pt x="31" y="13"/>
                    <a:pt x="30" y="14"/>
                  </a:cubicBezTo>
                  <a:cubicBezTo>
                    <a:pt x="25" y="18"/>
                    <a:pt x="19" y="22"/>
                    <a:pt x="13" y="27"/>
                  </a:cubicBezTo>
                  <a:cubicBezTo>
                    <a:pt x="13" y="27"/>
                    <a:pt x="12" y="28"/>
                    <a:pt x="12" y="28"/>
                  </a:cubicBezTo>
                  <a:cubicBezTo>
                    <a:pt x="11" y="29"/>
                    <a:pt x="11" y="30"/>
                    <a:pt x="11" y="31"/>
                  </a:cubicBezTo>
                  <a:cubicBezTo>
                    <a:pt x="12" y="31"/>
                    <a:pt x="13" y="32"/>
                    <a:pt x="14" y="31"/>
                  </a:cubicBezTo>
                  <a:cubicBezTo>
                    <a:pt x="15" y="31"/>
                    <a:pt x="16" y="30"/>
                    <a:pt x="16" y="30"/>
                  </a:cubicBezTo>
                  <a:cubicBezTo>
                    <a:pt x="21" y="26"/>
                    <a:pt x="26" y="22"/>
                    <a:pt x="31" y="19"/>
                  </a:cubicBezTo>
                  <a:cubicBezTo>
                    <a:pt x="32" y="18"/>
                    <a:pt x="33" y="18"/>
                    <a:pt x="33" y="17"/>
                  </a:cubicBezTo>
                  <a:cubicBezTo>
                    <a:pt x="34" y="17"/>
                    <a:pt x="34" y="16"/>
                    <a:pt x="34" y="15"/>
                  </a:cubicBezTo>
                  <a:moveTo>
                    <a:pt x="122" y="30"/>
                  </a:moveTo>
                  <a:cubicBezTo>
                    <a:pt x="122" y="29"/>
                    <a:pt x="121" y="28"/>
                    <a:pt x="121" y="28"/>
                  </a:cubicBezTo>
                  <a:cubicBezTo>
                    <a:pt x="120" y="27"/>
                    <a:pt x="119" y="26"/>
                    <a:pt x="118" y="26"/>
                  </a:cubicBezTo>
                  <a:cubicBezTo>
                    <a:pt x="114" y="22"/>
                    <a:pt x="109" y="19"/>
                    <a:pt x="105" y="15"/>
                  </a:cubicBezTo>
                  <a:cubicBezTo>
                    <a:pt x="104" y="15"/>
                    <a:pt x="103" y="14"/>
                    <a:pt x="102" y="14"/>
                  </a:cubicBezTo>
                  <a:cubicBezTo>
                    <a:pt x="101" y="13"/>
                    <a:pt x="100" y="13"/>
                    <a:pt x="99" y="14"/>
                  </a:cubicBezTo>
                  <a:cubicBezTo>
                    <a:pt x="99" y="15"/>
                    <a:pt x="99" y="16"/>
                    <a:pt x="99" y="17"/>
                  </a:cubicBezTo>
                  <a:cubicBezTo>
                    <a:pt x="100" y="17"/>
                    <a:pt x="100" y="18"/>
                    <a:pt x="101" y="18"/>
                  </a:cubicBezTo>
                  <a:cubicBezTo>
                    <a:pt x="105" y="22"/>
                    <a:pt x="110" y="25"/>
                    <a:pt x="115" y="29"/>
                  </a:cubicBezTo>
                  <a:cubicBezTo>
                    <a:pt x="116" y="30"/>
                    <a:pt x="117" y="30"/>
                    <a:pt x="118" y="31"/>
                  </a:cubicBezTo>
                  <a:cubicBezTo>
                    <a:pt x="119" y="31"/>
                    <a:pt x="120" y="31"/>
                    <a:pt x="120" y="31"/>
                  </a:cubicBezTo>
                  <a:cubicBezTo>
                    <a:pt x="121" y="31"/>
                    <a:pt x="122" y="30"/>
                    <a:pt x="122" y="30"/>
                  </a:cubicBezTo>
                </a:path>
              </a:pathLst>
            </a:custGeom>
            <a:solidFill>
              <a:srgbClr val="B71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4" name="Freeform 378"/>
            <p:cNvSpPr>
              <a:spLocks/>
            </p:cNvSpPr>
            <p:nvPr/>
          </p:nvSpPr>
          <p:spPr bwMode="auto">
            <a:xfrm>
              <a:off x="1119188" y="3179763"/>
              <a:ext cx="296862" cy="168275"/>
            </a:xfrm>
            <a:custGeom>
              <a:avLst/>
              <a:gdLst>
                <a:gd name="T0" fmla="*/ 1 w 79"/>
                <a:gd name="T1" fmla="*/ 45 h 45"/>
                <a:gd name="T2" fmla="*/ 0 w 79"/>
                <a:gd name="T3" fmla="*/ 45 h 45"/>
                <a:gd name="T4" fmla="*/ 0 w 79"/>
                <a:gd name="T5" fmla="*/ 44 h 45"/>
                <a:gd name="T6" fmla="*/ 1 w 79"/>
                <a:gd name="T7" fmla="*/ 43 h 45"/>
                <a:gd name="T8" fmla="*/ 22 w 79"/>
                <a:gd name="T9" fmla="*/ 28 h 45"/>
                <a:gd name="T10" fmla="*/ 37 w 79"/>
                <a:gd name="T11" fmla="*/ 15 h 45"/>
                <a:gd name="T12" fmla="*/ 46 w 79"/>
                <a:gd name="T13" fmla="*/ 7 h 45"/>
                <a:gd name="T14" fmla="*/ 51 w 79"/>
                <a:gd name="T15" fmla="*/ 1 h 45"/>
                <a:gd name="T16" fmla="*/ 56 w 79"/>
                <a:gd name="T17" fmla="*/ 1 h 45"/>
                <a:gd name="T18" fmla="*/ 78 w 79"/>
                <a:gd name="T19" fmla="*/ 13 h 45"/>
                <a:gd name="T20" fmla="*/ 79 w 79"/>
                <a:gd name="T21" fmla="*/ 14 h 45"/>
                <a:gd name="T22" fmla="*/ 78 w 79"/>
                <a:gd name="T23" fmla="*/ 16 h 45"/>
                <a:gd name="T24" fmla="*/ 72 w 79"/>
                <a:gd name="T25" fmla="*/ 19 h 45"/>
                <a:gd name="T26" fmla="*/ 24 w 79"/>
                <a:gd name="T27" fmla="*/ 39 h 45"/>
                <a:gd name="T28" fmla="*/ 2 w 79"/>
                <a:gd name="T29" fmla="*/ 45 h 45"/>
                <a:gd name="T30" fmla="*/ 1 w 79"/>
                <a:gd name="T31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9" h="45">
                  <a:moveTo>
                    <a:pt x="1" y="45"/>
                  </a:moveTo>
                  <a:cubicBezTo>
                    <a:pt x="0" y="45"/>
                    <a:pt x="0" y="45"/>
                    <a:pt x="0" y="45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0" y="44"/>
                    <a:pt x="0" y="43"/>
                    <a:pt x="1" y="43"/>
                  </a:cubicBezTo>
                  <a:cubicBezTo>
                    <a:pt x="8" y="39"/>
                    <a:pt x="15" y="34"/>
                    <a:pt x="22" y="28"/>
                  </a:cubicBezTo>
                  <a:cubicBezTo>
                    <a:pt x="27" y="24"/>
                    <a:pt x="32" y="20"/>
                    <a:pt x="37" y="15"/>
                  </a:cubicBezTo>
                  <a:cubicBezTo>
                    <a:pt x="40" y="12"/>
                    <a:pt x="43" y="10"/>
                    <a:pt x="46" y="7"/>
                  </a:cubicBezTo>
                  <a:cubicBezTo>
                    <a:pt x="48" y="5"/>
                    <a:pt x="49" y="3"/>
                    <a:pt x="51" y="1"/>
                  </a:cubicBezTo>
                  <a:cubicBezTo>
                    <a:pt x="53" y="0"/>
                    <a:pt x="53" y="0"/>
                    <a:pt x="56" y="1"/>
                  </a:cubicBezTo>
                  <a:cubicBezTo>
                    <a:pt x="63" y="4"/>
                    <a:pt x="71" y="9"/>
                    <a:pt x="78" y="13"/>
                  </a:cubicBezTo>
                  <a:cubicBezTo>
                    <a:pt x="79" y="14"/>
                    <a:pt x="79" y="14"/>
                    <a:pt x="79" y="14"/>
                  </a:cubicBezTo>
                  <a:cubicBezTo>
                    <a:pt x="79" y="15"/>
                    <a:pt x="79" y="15"/>
                    <a:pt x="78" y="16"/>
                  </a:cubicBezTo>
                  <a:cubicBezTo>
                    <a:pt x="76" y="17"/>
                    <a:pt x="74" y="18"/>
                    <a:pt x="72" y="19"/>
                  </a:cubicBezTo>
                  <a:cubicBezTo>
                    <a:pt x="56" y="27"/>
                    <a:pt x="40" y="34"/>
                    <a:pt x="24" y="39"/>
                  </a:cubicBezTo>
                  <a:cubicBezTo>
                    <a:pt x="16" y="41"/>
                    <a:pt x="9" y="43"/>
                    <a:pt x="2" y="45"/>
                  </a:cubicBezTo>
                  <a:cubicBezTo>
                    <a:pt x="1" y="45"/>
                    <a:pt x="1" y="45"/>
                    <a:pt x="1" y="45"/>
                  </a:cubicBezTo>
                </a:path>
              </a:pathLst>
            </a:custGeom>
            <a:solidFill>
              <a:srgbClr val="FFD3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5" name="Freeform 379"/>
            <p:cNvSpPr>
              <a:spLocks/>
            </p:cNvSpPr>
            <p:nvPr/>
          </p:nvSpPr>
          <p:spPr bwMode="auto">
            <a:xfrm>
              <a:off x="735013" y="3179763"/>
              <a:ext cx="296862" cy="168275"/>
            </a:xfrm>
            <a:custGeom>
              <a:avLst/>
              <a:gdLst>
                <a:gd name="T0" fmla="*/ 25 w 79"/>
                <a:gd name="T1" fmla="*/ 0 h 45"/>
                <a:gd name="T2" fmla="*/ 27 w 79"/>
                <a:gd name="T3" fmla="*/ 1 h 45"/>
                <a:gd name="T4" fmla="*/ 30 w 79"/>
                <a:gd name="T5" fmla="*/ 4 h 45"/>
                <a:gd name="T6" fmla="*/ 76 w 79"/>
                <a:gd name="T7" fmla="*/ 42 h 45"/>
                <a:gd name="T8" fmla="*/ 79 w 79"/>
                <a:gd name="T9" fmla="*/ 45 h 45"/>
                <a:gd name="T10" fmla="*/ 75 w 79"/>
                <a:gd name="T11" fmla="*/ 44 h 45"/>
                <a:gd name="T12" fmla="*/ 45 w 79"/>
                <a:gd name="T13" fmla="*/ 36 h 45"/>
                <a:gd name="T14" fmla="*/ 26 w 79"/>
                <a:gd name="T15" fmla="*/ 28 h 45"/>
                <a:gd name="T16" fmla="*/ 2 w 79"/>
                <a:gd name="T17" fmla="*/ 17 h 45"/>
                <a:gd name="T18" fmla="*/ 0 w 79"/>
                <a:gd name="T19" fmla="*/ 16 h 45"/>
                <a:gd name="T20" fmla="*/ 0 w 79"/>
                <a:gd name="T21" fmla="*/ 14 h 45"/>
                <a:gd name="T22" fmla="*/ 1 w 79"/>
                <a:gd name="T23" fmla="*/ 13 h 45"/>
                <a:gd name="T24" fmla="*/ 24 w 79"/>
                <a:gd name="T25" fmla="*/ 1 h 45"/>
                <a:gd name="T26" fmla="*/ 25 w 79"/>
                <a:gd name="T27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9" h="45">
                  <a:moveTo>
                    <a:pt x="25" y="0"/>
                  </a:moveTo>
                  <a:cubicBezTo>
                    <a:pt x="26" y="0"/>
                    <a:pt x="27" y="0"/>
                    <a:pt x="27" y="1"/>
                  </a:cubicBezTo>
                  <a:cubicBezTo>
                    <a:pt x="28" y="2"/>
                    <a:pt x="29" y="3"/>
                    <a:pt x="30" y="4"/>
                  </a:cubicBezTo>
                  <a:cubicBezTo>
                    <a:pt x="44" y="19"/>
                    <a:pt x="60" y="31"/>
                    <a:pt x="76" y="42"/>
                  </a:cubicBezTo>
                  <a:cubicBezTo>
                    <a:pt x="77" y="43"/>
                    <a:pt x="79" y="43"/>
                    <a:pt x="79" y="45"/>
                  </a:cubicBezTo>
                  <a:cubicBezTo>
                    <a:pt x="78" y="45"/>
                    <a:pt x="77" y="45"/>
                    <a:pt x="75" y="44"/>
                  </a:cubicBezTo>
                  <a:cubicBezTo>
                    <a:pt x="65" y="42"/>
                    <a:pt x="55" y="39"/>
                    <a:pt x="45" y="36"/>
                  </a:cubicBezTo>
                  <a:cubicBezTo>
                    <a:pt x="38" y="33"/>
                    <a:pt x="32" y="31"/>
                    <a:pt x="26" y="28"/>
                  </a:cubicBezTo>
                  <a:cubicBezTo>
                    <a:pt x="17" y="25"/>
                    <a:pt x="9" y="21"/>
                    <a:pt x="2" y="17"/>
                  </a:cubicBezTo>
                  <a:cubicBezTo>
                    <a:pt x="1" y="16"/>
                    <a:pt x="1" y="16"/>
                    <a:pt x="0" y="16"/>
                  </a:cubicBezTo>
                  <a:cubicBezTo>
                    <a:pt x="0" y="15"/>
                    <a:pt x="0" y="15"/>
                    <a:pt x="0" y="14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8" y="9"/>
                    <a:pt x="16" y="4"/>
                    <a:pt x="24" y="1"/>
                  </a:cubicBezTo>
                  <a:cubicBezTo>
                    <a:pt x="24" y="0"/>
                    <a:pt x="25" y="0"/>
                    <a:pt x="25" y="0"/>
                  </a:cubicBezTo>
                </a:path>
              </a:pathLst>
            </a:custGeom>
            <a:solidFill>
              <a:srgbClr val="FFD3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6" name="Freeform 380"/>
            <p:cNvSpPr>
              <a:spLocks/>
            </p:cNvSpPr>
            <p:nvPr/>
          </p:nvSpPr>
          <p:spPr bwMode="auto">
            <a:xfrm>
              <a:off x="679450" y="2189163"/>
              <a:ext cx="209550" cy="112713"/>
            </a:xfrm>
            <a:custGeom>
              <a:avLst/>
              <a:gdLst>
                <a:gd name="T0" fmla="*/ 54 w 56"/>
                <a:gd name="T1" fmla="*/ 0 h 30"/>
                <a:gd name="T2" fmla="*/ 56 w 56"/>
                <a:gd name="T3" fmla="*/ 0 h 30"/>
                <a:gd name="T4" fmla="*/ 56 w 56"/>
                <a:gd name="T5" fmla="*/ 0 h 30"/>
                <a:gd name="T6" fmla="*/ 56 w 56"/>
                <a:gd name="T7" fmla="*/ 1 h 30"/>
                <a:gd name="T8" fmla="*/ 54 w 56"/>
                <a:gd name="T9" fmla="*/ 2 h 30"/>
                <a:gd name="T10" fmla="*/ 34 w 56"/>
                <a:gd name="T11" fmla="*/ 16 h 30"/>
                <a:gd name="T12" fmla="*/ 25 w 56"/>
                <a:gd name="T13" fmla="*/ 25 h 30"/>
                <a:gd name="T14" fmla="*/ 24 w 56"/>
                <a:gd name="T15" fmla="*/ 26 h 30"/>
                <a:gd name="T16" fmla="*/ 17 w 56"/>
                <a:gd name="T17" fmla="*/ 27 h 30"/>
                <a:gd name="T18" fmla="*/ 2 w 56"/>
                <a:gd name="T19" fmla="*/ 18 h 30"/>
                <a:gd name="T20" fmla="*/ 1 w 56"/>
                <a:gd name="T21" fmla="*/ 18 h 30"/>
                <a:gd name="T22" fmla="*/ 1 w 56"/>
                <a:gd name="T23" fmla="*/ 16 h 30"/>
                <a:gd name="T24" fmla="*/ 2 w 56"/>
                <a:gd name="T25" fmla="*/ 15 h 30"/>
                <a:gd name="T26" fmla="*/ 46 w 56"/>
                <a:gd name="T27" fmla="*/ 1 h 30"/>
                <a:gd name="T28" fmla="*/ 54 w 56"/>
                <a:gd name="T29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6" h="30">
                  <a:moveTo>
                    <a:pt x="54" y="0"/>
                  </a:moveTo>
                  <a:cubicBezTo>
                    <a:pt x="55" y="0"/>
                    <a:pt x="55" y="0"/>
                    <a:pt x="56" y="0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56" y="1"/>
                    <a:pt x="56" y="1"/>
                    <a:pt x="56" y="1"/>
                  </a:cubicBezTo>
                  <a:cubicBezTo>
                    <a:pt x="55" y="1"/>
                    <a:pt x="55" y="2"/>
                    <a:pt x="54" y="2"/>
                  </a:cubicBezTo>
                  <a:cubicBezTo>
                    <a:pt x="47" y="6"/>
                    <a:pt x="41" y="11"/>
                    <a:pt x="34" y="16"/>
                  </a:cubicBezTo>
                  <a:cubicBezTo>
                    <a:pt x="31" y="19"/>
                    <a:pt x="28" y="22"/>
                    <a:pt x="25" y="25"/>
                  </a:cubicBezTo>
                  <a:cubicBezTo>
                    <a:pt x="25" y="25"/>
                    <a:pt x="24" y="26"/>
                    <a:pt x="24" y="26"/>
                  </a:cubicBezTo>
                  <a:cubicBezTo>
                    <a:pt x="20" y="29"/>
                    <a:pt x="21" y="30"/>
                    <a:pt x="17" y="27"/>
                  </a:cubicBezTo>
                  <a:cubicBezTo>
                    <a:pt x="12" y="25"/>
                    <a:pt x="7" y="22"/>
                    <a:pt x="2" y="18"/>
                  </a:cubicBezTo>
                  <a:cubicBezTo>
                    <a:pt x="2" y="18"/>
                    <a:pt x="1" y="18"/>
                    <a:pt x="1" y="18"/>
                  </a:cubicBezTo>
                  <a:cubicBezTo>
                    <a:pt x="0" y="17"/>
                    <a:pt x="0" y="16"/>
                    <a:pt x="1" y="16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16" y="9"/>
                    <a:pt x="31" y="5"/>
                    <a:pt x="46" y="1"/>
                  </a:cubicBezTo>
                  <a:cubicBezTo>
                    <a:pt x="49" y="1"/>
                    <a:pt x="52" y="0"/>
                    <a:pt x="54" y="0"/>
                  </a:cubicBezTo>
                </a:path>
              </a:pathLst>
            </a:custGeom>
            <a:solidFill>
              <a:srgbClr val="FFD3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7" name="Freeform 381"/>
            <p:cNvSpPr>
              <a:spLocks/>
            </p:cNvSpPr>
            <p:nvPr/>
          </p:nvSpPr>
          <p:spPr bwMode="auto">
            <a:xfrm>
              <a:off x="1262063" y="2185988"/>
              <a:ext cx="206375" cy="112713"/>
            </a:xfrm>
            <a:custGeom>
              <a:avLst/>
              <a:gdLst>
                <a:gd name="T0" fmla="*/ 36 w 55"/>
                <a:gd name="T1" fmla="*/ 30 h 30"/>
                <a:gd name="T2" fmla="*/ 34 w 55"/>
                <a:gd name="T3" fmla="*/ 29 h 30"/>
                <a:gd name="T4" fmla="*/ 29 w 55"/>
                <a:gd name="T5" fmla="*/ 24 h 30"/>
                <a:gd name="T6" fmla="*/ 3 w 55"/>
                <a:gd name="T7" fmla="*/ 4 h 30"/>
                <a:gd name="T8" fmla="*/ 0 w 55"/>
                <a:gd name="T9" fmla="*/ 1 h 30"/>
                <a:gd name="T10" fmla="*/ 4 w 55"/>
                <a:gd name="T11" fmla="*/ 1 h 30"/>
                <a:gd name="T12" fmla="*/ 35 w 55"/>
                <a:gd name="T13" fmla="*/ 9 h 30"/>
                <a:gd name="T14" fmla="*/ 54 w 55"/>
                <a:gd name="T15" fmla="*/ 17 h 30"/>
                <a:gd name="T16" fmla="*/ 55 w 55"/>
                <a:gd name="T17" fmla="*/ 17 h 30"/>
                <a:gd name="T18" fmla="*/ 55 w 55"/>
                <a:gd name="T19" fmla="*/ 18 h 30"/>
                <a:gd name="T20" fmla="*/ 48 w 55"/>
                <a:gd name="T21" fmla="*/ 23 h 30"/>
                <a:gd name="T22" fmla="*/ 37 w 55"/>
                <a:gd name="T23" fmla="*/ 29 h 30"/>
                <a:gd name="T24" fmla="*/ 36 w 55"/>
                <a:gd name="T25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5" h="30">
                  <a:moveTo>
                    <a:pt x="36" y="30"/>
                  </a:moveTo>
                  <a:cubicBezTo>
                    <a:pt x="35" y="30"/>
                    <a:pt x="34" y="29"/>
                    <a:pt x="34" y="29"/>
                  </a:cubicBezTo>
                  <a:cubicBezTo>
                    <a:pt x="32" y="27"/>
                    <a:pt x="31" y="26"/>
                    <a:pt x="29" y="24"/>
                  </a:cubicBezTo>
                  <a:cubicBezTo>
                    <a:pt x="21" y="16"/>
                    <a:pt x="12" y="10"/>
                    <a:pt x="3" y="4"/>
                  </a:cubicBezTo>
                  <a:cubicBezTo>
                    <a:pt x="2" y="3"/>
                    <a:pt x="0" y="3"/>
                    <a:pt x="0" y="1"/>
                  </a:cubicBezTo>
                  <a:cubicBezTo>
                    <a:pt x="1" y="0"/>
                    <a:pt x="2" y="1"/>
                    <a:pt x="4" y="1"/>
                  </a:cubicBezTo>
                  <a:cubicBezTo>
                    <a:pt x="14" y="3"/>
                    <a:pt x="25" y="6"/>
                    <a:pt x="35" y="9"/>
                  </a:cubicBezTo>
                  <a:cubicBezTo>
                    <a:pt x="42" y="12"/>
                    <a:pt x="48" y="14"/>
                    <a:pt x="54" y="17"/>
                  </a:cubicBezTo>
                  <a:cubicBezTo>
                    <a:pt x="55" y="17"/>
                    <a:pt x="55" y="17"/>
                    <a:pt x="55" y="17"/>
                  </a:cubicBezTo>
                  <a:cubicBezTo>
                    <a:pt x="55" y="17"/>
                    <a:pt x="55" y="18"/>
                    <a:pt x="55" y="18"/>
                  </a:cubicBezTo>
                  <a:cubicBezTo>
                    <a:pt x="53" y="20"/>
                    <a:pt x="50" y="22"/>
                    <a:pt x="48" y="23"/>
                  </a:cubicBezTo>
                  <a:cubicBezTo>
                    <a:pt x="45" y="25"/>
                    <a:pt x="41" y="27"/>
                    <a:pt x="37" y="29"/>
                  </a:cubicBezTo>
                  <a:cubicBezTo>
                    <a:pt x="37" y="29"/>
                    <a:pt x="36" y="30"/>
                    <a:pt x="36" y="30"/>
                  </a:cubicBezTo>
                </a:path>
              </a:pathLst>
            </a:custGeom>
            <a:solidFill>
              <a:srgbClr val="FFD3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8" name="Freeform 382"/>
            <p:cNvSpPr>
              <a:spLocks/>
            </p:cNvSpPr>
            <p:nvPr/>
          </p:nvSpPr>
          <p:spPr bwMode="auto">
            <a:xfrm>
              <a:off x="776288" y="2170113"/>
              <a:ext cx="598487" cy="203200"/>
            </a:xfrm>
            <a:custGeom>
              <a:avLst/>
              <a:gdLst>
                <a:gd name="T0" fmla="*/ 79 w 159"/>
                <a:gd name="T1" fmla="*/ 54 h 54"/>
                <a:gd name="T2" fmla="*/ 50 w 159"/>
                <a:gd name="T3" fmla="*/ 51 h 54"/>
                <a:gd name="T4" fmla="*/ 11 w 159"/>
                <a:gd name="T5" fmla="*/ 41 h 54"/>
                <a:gd name="T6" fmla="*/ 1 w 159"/>
                <a:gd name="T7" fmla="*/ 37 h 54"/>
                <a:gd name="T8" fmla="*/ 0 w 159"/>
                <a:gd name="T9" fmla="*/ 35 h 54"/>
                <a:gd name="T10" fmla="*/ 7 w 159"/>
                <a:gd name="T11" fmla="*/ 29 h 54"/>
                <a:gd name="T12" fmla="*/ 37 w 159"/>
                <a:gd name="T13" fmla="*/ 7 h 54"/>
                <a:gd name="T14" fmla="*/ 43 w 159"/>
                <a:gd name="T15" fmla="*/ 3 h 54"/>
                <a:gd name="T16" fmla="*/ 46 w 159"/>
                <a:gd name="T17" fmla="*/ 2 h 54"/>
                <a:gd name="T18" fmla="*/ 56 w 159"/>
                <a:gd name="T19" fmla="*/ 1 h 54"/>
                <a:gd name="T20" fmla="*/ 71 w 159"/>
                <a:gd name="T21" fmla="*/ 1 h 54"/>
                <a:gd name="T22" fmla="*/ 83 w 159"/>
                <a:gd name="T23" fmla="*/ 0 h 54"/>
                <a:gd name="T24" fmla="*/ 99 w 159"/>
                <a:gd name="T25" fmla="*/ 1 h 54"/>
                <a:gd name="T26" fmla="*/ 112 w 159"/>
                <a:gd name="T27" fmla="*/ 2 h 54"/>
                <a:gd name="T28" fmla="*/ 116 w 159"/>
                <a:gd name="T29" fmla="*/ 4 h 54"/>
                <a:gd name="T30" fmla="*/ 143 w 159"/>
                <a:gd name="T31" fmla="*/ 21 h 54"/>
                <a:gd name="T32" fmla="*/ 156 w 159"/>
                <a:gd name="T33" fmla="*/ 33 h 54"/>
                <a:gd name="T34" fmla="*/ 158 w 159"/>
                <a:gd name="T35" fmla="*/ 35 h 54"/>
                <a:gd name="T36" fmla="*/ 158 w 159"/>
                <a:gd name="T37" fmla="*/ 37 h 54"/>
                <a:gd name="T38" fmla="*/ 154 w 159"/>
                <a:gd name="T39" fmla="*/ 38 h 54"/>
                <a:gd name="T40" fmla="*/ 109 w 159"/>
                <a:gd name="T41" fmla="*/ 51 h 54"/>
                <a:gd name="T42" fmla="*/ 92 w 159"/>
                <a:gd name="T43" fmla="*/ 53 h 54"/>
                <a:gd name="T44" fmla="*/ 79 w 159"/>
                <a:gd name="T45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59" h="54">
                  <a:moveTo>
                    <a:pt x="79" y="54"/>
                  </a:moveTo>
                  <a:cubicBezTo>
                    <a:pt x="70" y="53"/>
                    <a:pt x="60" y="52"/>
                    <a:pt x="50" y="51"/>
                  </a:cubicBezTo>
                  <a:cubicBezTo>
                    <a:pt x="37" y="49"/>
                    <a:pt x="24" y="45"/>
                    <a:pt x="11" y="41"/>
                  </a:cubicBezTo>
                  <a:cubicBezTo>
                    <a:pt x="8" y="40"/>
                    <a:pt x="4" y="38"/>
                    <a:pt x="1" y="37"/>
                  </a:cubicBezTo>
                  <a:cubicBezTo>
                    <a:pt x="0" y="36"/>
                    <a:pt x="0" y="36"/>
                    <a:pt x="0" y="35"/>
                  </a:cubicBezTo>
                  <a:cubicBezTo>
                    <a:pt x="2" y="33"/>
                    <a:pt x="5" y="31"/>
                    <a:pt x="7" y="29"/>
                  </a:cubicBezTo>
                  <a:cubicBezTo>
                    <a:pt x="16" y="20"/>
                    <a:pt x="26" y="13"/>
                    <a:pt x="37" y="7"/>
                  </a:cubicBezTo>
                  <a:cubicBezTo>
                    <a:pt x="39" y="6"/>
                    <a:pt x="41" y="4"/>
                    <a:pt x="43" y="3"/>
                  </a:cubicBezTo>
                  <a:cubicBezTo>
                    <a:pt x="44" y="3"/>
                    <a:pt x="45" y="2"/>
                    <a:pt x="46" y="2"/>
                  </a:cubicBezTo>
                  <a:cubicBezTo>
                    <a:pt x="49" y="2"/>
                    <a:pt x="52" y="2"/>
                    <a:pt x="56" y="1"/>
                  </a:cubicBezTo>
                  <a:cubicBezTo>
                    <a:pt x="61" y="1"/>
                    <a:pt x="66" y="1"/>
                    <a:pt x="71" y="1"/>
                  </a:cubicBezTo>
                  <a:cubicBezTo>
                    <a:pt x="75" y="0"/>
                    <a:pt x="79" y="0"/>
                    <a:pt x="83" y="0"/>
                  </a:cubicBezTo>
                  <a:cubicBezTo>
                    <a:pt x="88" y="1"/>
                    <a:pt x="94" y="1"/>
                    <a:pt x="99" y="1"/>
                  </a:cubicBezTo>
                  <a:cubicBezTo>
                    <a:pt x="103" y="1"/>
                    <a:pt x="107" y="2"/>
                    <a:pt x="112" y="2"/>
                  </a:cubicBezTo>
                  <a:cubicBezTo>
                    <a:pt x="113" y="2"/>
                    <a:pt x="115" y="3"/>
                    <a:pt x="116" y="4"/>
                  </a:cubicBezTo>
                  <a:cubicBezTo>
                    <a:pt x="126" y="9"/>
                    <a:pt x="135" y="14"/>
                    <a:pt x="143" y="21"/>
                  </a:cubicBezTo>
                  <a:cubicBezTo>
                    <a:pt x="148" y="25"/>
                    <a:pt x="152" y="29"/>
                    <a:pt x="156" y="33"/>
                  </a:cubicBezTo>
                  <a:cubicBezTo>
                    <a:pt x="157" y="33"/>
                    <a:pt x="158" y="34"/>
                    <a:pt x="158" y="35"/>
                  </a:cubicBezTo>
                  <a:cubicBezTo>
                    <a:pt x="159" y="36"/>
                    <a:pt x="159" y="36"/>
                    <a:pt x="158" y="37"/>
                  </a:cubicBezTo>
                  <a:cubicBezTo>
                    <a:pt x="157" y="37"/>
                    <a:pt x="155" y="38"/>
                    <a:pt x="154" y="38"/>
                  </a:cubicBezTo>
                  <a:cubicBezTo>
                    <a:pt x="140" y="44"/>
                    <a:pt x="124" y="48"/>
                    <a:pt x="109" y="51"/>
                  </a:cubicBezTo>
                  <a:cubicBezTo>
                    <a:pt x="103" y="52"/>
                    <a:pt x="98" y="52"/>
                    <a:pt x="92" y="53"/>
                  </a:cubicBezTo>
                  <a:cubicBezTo>
                    <a:pt x="88" y="53"/>
                    <a:pt x="84" y="54"/>
                    <a:pt x="79" y="54"/>
                  </a:cubicBezTo>
                </a:path>
              </a:pathLst>
            </a:custGeom>
            <a:solidFill>
              <a:srgbClr val="FFE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9" name="Freeform 383"/>
            <p:cNvSpPr>
              <a:spLocks/>
            </p:cNvSpPr>
            <p:nvPr/>
          </p:nvSpPr>
          <p:spPr bwMode="auto">
            <a:xfrm>
              <a:off x="852488" y="3130550"/>
              <a:ext cx="446087" cy="217488"/>
            </a:xfrm>
            <a:custGeom>
              <a:avLst/>
              <a:gdLst>
                <a:gd name="T0" fmla="*/ 59 w 119"/>
                <a:gd name="T1" fmla="*/ 0 h 58"/>
                <a:gd name="T2" fmla="*/ 71 w 119"/>
                <a:gd name="T3" fmla="*/ 0 h 58"/>
                <a:gd name="T4" fmla="*/ 94 w 119"/>
                <a:gd name="T5" fmla="*/ 3 h 58"/>
                <a:gd name="T6" fmla="*/ 116 w 119"/>
                <a:gd name="T7" fmla="*/ 9 h 58"/>
                <a:gd name="T8" fmla="*/ 118 w 119"/>
                <a:gd name="T9" fmla="*/ 10 h 58"/>
                <a:gd name="T10" fmla="*/ 118 w 119"/>
                <a:gd name="T11" fmla="*/ 12 h 58"/>
                <a:gd name="T12" fmla="*/ 116 w 119"/>
                <a:gd name="T13" fmla="*/ 14 h 58"/>
                <a:gd name="T14" fmla="*/ 107 w 119"/>
                <a:gd name="T15" fmla="*/ 23 h 58"/>
                <a:gd name="T16" fmla="*/ 93 w 119"/>
                <a:gd name="T17" fmla="*/ 35 h 58"/>
                <a:gd name="T18" fmla="*/ 71 w 119"/>
                <a:gd name="T19" fmla="*/ 51 h 58"/>
                <a:gd name="T20" fmla="*/ 62 w 119"/>
                <a:gd name="T21" fmla="*/ 57 h 58"/>
                <a:gd name="T22" fmla="*/ 57 w 119"/>
                <a:gd name="T23" fmla="*/ 57 h 58"/>
                <a:gd name="T24" fmla="*/ 43 w 119"/>
                <a:gd name="T25" fmla="*/ 48 h 58"/>
                <a:gd name="T26" fmla="*/ 21 w 119"/>
                <a:gd name="T27" fmla="*/ 32 h 58"/>
                <a:gd name="T28" fmla="*/ 6 w 119"/>
                <a:gd name="T29" fmla="*/ 17 h 58"/>
                <a:gd name="T30" fmla="*/ 1 w 119"/>
                <a:gd name="T31" fmla="*/ 12 h 58"/>
                <a:gd name="T32" fmla="*/ 2 w 119"/>
                <a:gd name="T33" fmla="*/ 10 h 58"/>
                <a:gd name="T34" fmla="*/ 4 w 119"/>
                <a:gd name="T35" fmla="*/ 9 h 58"/>
                <a:gd name="T36" fmla="*/ 38 w 119"/>
                <a:gd name="T37" fmla="*/ 1 h 58"/>
                <a:gd name="T38" fmla="*/ 59 w 119"/>
                <a:gd name="T39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19" h="58">
                  <a:moveTo>
                    <a:pt x="59" y="0"/>
                  </a:moveTo>
                  <a:cubicBezTo>
                    <a:pt x="63" y="0"/>
                    <a:pt x="67" y="0"/>
                    <a:pt x="71" y="0"/>
                  </a:cubicBezTo>
                  <a:cubicBezTo>
                    <a:pt x="79" y="1"/>
                    <a:pt x="87" y="2"/>
                    <a:pt x="94" y="3"/>
                  </a:cubicBezTo>
                  <a:cubicBezTo>
                    <a:pt x="102" y="5"/>
                    <a:pt x="109" y="7"/>
                    <a:pt x="116" y="9"/>
                  </a:cubicBezTo>
                  <a:cubicBezTo>
                    <a:pt x="116" y="10"/>
                    <a:pt x="117" y="10"/>
                    <a:pt x="118" y="10"/>
                  </a:cubicBezTo>
                  <a:cubicBezTo>
                    <a:pt x="118" y="11"/>
                    <a:pt x="119" y="11"/>
                    <a:pt x="118" y="12"/>
                  </a:cubicBezTo>
                  <a:cubicBezTo>
                    <a:pt x="117" y="13"/>
                    <a:pt x="117" y="13"/>
                    <a:pt x="116" y="14"/>
                  </a:cubicBezTo>
                  <a:cubicBezTo>
                    <a:pt x="113" y="17"/>
                    <a:pt x="110" y="20"/>
                    <a:pt x="107" y="23"/>
                  </a:cubicBezTo>
                  <a:cubicBezTo>
                    <a:pt x="102" y="27"/>
                    <a:pt x="98" y="31"/>
                    <a:pt x="93" y="35"/>
                  </a:cubicBezTo>
                  <a:cubicBezTo>
                    <a:pt x="86" y="41"/>
                    <a:pt x="79" y="46"/>
                    <a:pt x="71" y="51"/>
                  </a:cubicBezTo>
                  <a:cubicBezTo>
                    <a:pt x="68" y="53"/>
                    <a:pt x="65" y="55"/>
                    <a:pt x="62" y="57"/>
                  </a:cubicBezTo>
                  <a:cubicBezTo>
                    <a:pt x="60" y="58"/>
                    <a:pt x="59" y="58"/>
                    <a:pt x="57" y="57"/>
                  </a:cubicBezTo>
                  <a:cubicBezTo>
                    <a:pt x="53" y="54"/>
                    <a:pt x="48" y="51"/>
                    <a:pt x="43" y="48"/>
                  </a:cubicBezTo>
                  <a:cubicBezTo>
                    <a:pt x="36" y="43"/>
                    <a:pt x="28" y="37"/>
                    <a:pt x="21" y="32"/>
                  </a:cubicBezTo>
                  <a:cubicBezTo>
                    <a:pt x="16" y="27"/>
                    <a:pt x="11" y="22"/>
                    <a:pt x="6" y="17"/>
                  </a:cubicBezTo>
                  <a:cubicBezTo>
                    <a:pt x="4" y="16"/>
                    <a:pt x="3" y="14"/>
                    <a:pt x="1" y="12"/>
                  </a:cubicBezTo>
                  <a:cubicBezTo>
                    <a:pt x="0" y="11"/>
                    <a:pt x="0" y="11"/>
                    <a:pt x="2" y="10"/>
                  </a:cubicBezTo>
                  <a:cubicBezTo>
                    <a:pt x="2" y="10"/>
                    <a:pt x="3" y="9"/>
                    <a:pt x="4" y="9"/>
                  </a:cubicBezTo>
                  <a:cubicBezTo>
                    <a:pt x="15" y="5"/>
                    <a:pt x="26" y="3"/>
                    <a:pt x="38" y="1"/>
                  </a:cubicBezTo>
                  <a:cubicBezTo>
                    <a:pt x="45" y="0"/>
                    <a:pt x="52" y="0"/>
                    <a:pt x="59" y="0"/>
                  </a:cubicBezTo>
                </a:path>
              </a:pathLst>
            </a:custGeom>
            <a:solidFill>
              <a:srgbClr val="FFE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0" name="Freeform 384"/>
            <p:cNvSpPr>
              <a:spLocks/>
            </p:cNvSpPr>
            <p:nvPr/>
          </p:nvSpPr>
          <p:spPr bwMode="auto">
            <a:xfrm>
              <a:off x="995363" y="3567113"/>
              <a:ext cx="160337" cy="115888"/>
            </a:xfrm>
            <a:custGeom>
              <a:avLst/>
              <a:gdLst>
                <a:gd name="T0" fmla="*/ 42 w 43"/>
                <a:gd name="T1" fmla="*/ 12 h 31"/>
                <a:gd name="T2" fmla="*/ 40 w 43"/>
                <a:gd name="T3" fmla="*/ 20 h 31"/>
                <a:gd name="T4" fmla="*/ 22 w 43"/>
                <a:gd name="T5" fmla="*/ 30 h 31"/>
                <a:gd name="T6" fmla="*/ 13 w 43"/>
                <a:gd name="T7" fmla="*/ 28 h 31"/>
                <a:gd name="T8" fmla="*/ 4 w 43"/>
                <a:gd name="T9" fmla="*/ 21 h 31"/>
                <a:gd name="T10" fmla="*/ 1 w 43"/>
                <a:gd name="T11" fmla="*/ 7 h 31"/>
                <a:gd name="T12" fmla="*/ 4 w 43"/>
                <a:gd name="T13" fmla="*/ 1 h 31"/>
                <a:gd name="T14" fmla="*/ 5 w 43"/>
                <a:gd name="T15" fmla="*/ 0 h 31"/>
                <a:gd name="T16" fmla="*/ 6 w 43"/>
                <a:gd name="T17" fmla="*/ 1 h 31"/>
                <a:gd name="T18" fmla="*/ 15 w 43"/>
                <a:gd name="T19" fmla="*/ 6 h 31"/>
                <a:gd name="T20" fmla="*/ 29 w 43"/>
                <a:gd name="T21" fmla="*/ 6 h 31"/>
                <a:gd name="T22" fmla="*/ 37 w 43"/>
                <a:gd name="T23" fmla="*/ 1 h 31"/>
                <a:gd name="T24" fmla="*/ 39 w 43"/>
                <a:gd name="T25" fmla="*/ 1 h 31"/>
                <a:gd name="T26" fmla="*/ 42 w 43"/>
                <a:gd name="T27" fmla="*/ 12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3" h="31">
                  <a:moveTo>
                    <a:pt x="42" y="12"/>
                  </a:moveTo>
                  <a:cubicBezTo>
                    <a:pt x="42" y="15"/>
                    <a:pt x="41" y="18"/>
                    <a:pt x="40" y="20"/>
                  </a:cubicBezTo>
                  <a:cubicBezTo>
                    <a:pt x="35" y="26"/>
                    <a:pt x="29" y="30"/>
                    <a:pt x="22" y="30"/>
                  </a:cubicBezTo>
                  <a:cubicBezTo>
                    <a:pt x="19" y="31"/>
                    <a:pt x="16" y="29"/>
                    <a:pt x="13" y="28"/>
                  </a:cubicBezTo>
                  <a:cubicBezTo>
                    <a:pt x="9" y="27"/>
                    <a:pt x="6" y="24"/>
                    <a:pt x="4" y="21"/>
                  </a:cubicBezTo>
                  <a:cubicBezTo>
                    <a:pt x="0" y="17"/>
                    <a:pt x="0" y="12"/>
                    <a:pt x="1" y="7"/>
                  </a:cubicBezTo>
                  <a:cubicBezTo>
                    <a:pt x="2" y="5"/>
                    <a:pt x="3" y="3"/>
                    <a:pt x="4" y="1"/>
                  </a:cubicBezTo>
                  <a:cubicBezTo>
                    <a:pt x="4" y="0"/>
                    <a:pt x="5" y="0"/>
                    <a:pt x="5" y="0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9" y="4"/>
                    <a:pt x="12" y="5"/>
                    <a:pt x="15" y="6"/>
                  </a:cubicBezTo>
                  <a:cubicBezTo>
                    <a:pt x="19" y="8"/>
                    <a:pt x="24" y="8"/>
                    <a:pt x="29" y="6"/>
                  </a:cubicBezTo>
                  <a:cubicBezTo>
                    <a:pt x="32" y="5"/>
                    <a:pt x="35" y="3"/>
                    <a:pt x="37" y="1"/>
                  </a:cubicBezTo>
                  <a:cubicBezTo>
                    <a:pt x="38" y="0"/>
                    <a:pt x="39" y="0"/>
                    <a:pt x="39" y="1"/>
                  </a:cubicBezTo>
                  <a:cubicBezTo>
                    <a:pt x="41" y="5"/>
                    <a:pt x="43" y="8"/>
                    <a:pt x="42" y="12"/>
                  </a:cubicBezTo>
                </a:path>
              </a:pathLst>
            </a:custGeom>
            <a:solidFill>
              <a:srgbClr val="FFE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1" name="Freeform 385"/>
            <p:cNvSpPr>
              <a:spLocks/>
            </p:cNvSpPr>
            <p:nvPr/>
          </p:nvSpPr>
          <p:spPr bwMode="auto">
            <a:xfrm>
              <a:off x="731838" y="2320925"/>
              <a:ext cx="687387" cy="128588"/>
            </a:xfrm>
            <a:custGeom>
              <a:avLst/>
              <a:gdLst>
                <a:gd name="T0" fmla="*/ 91 w 183"/>
                <a:gd name="T1" fmla="*/ 33 h 34"/>
                <a:gd name="T2" fmla="*/ 76 w 183"/>
                <a:gd name="T3" fmla="*/ 32 h 34"/>
                <a:gd name="T4" fmla="*/ 54 w 183"/>
                <a:gd name="T5" fmla="*/ 28 h 34"/>
                <a:gd name="T6" fmla="*/ 17 w 183"/>
                <a:gd name="T7" fmla="*/ 18 h 34"/>
                <a:gd name="T8" fmla="*/ 2 w 183"/>
                <a:gd name="T9" fmla="*/ 12 h 34"/>
                <a:gd name="T10" fmla="*/ 1 w 183"/>
                <a:gd name="T11" fmla="*/ 8 h 34"/>
                <a:gd name="T12" fmla="*/ 7 w 183"/>
                <a:gd name="T13" fmla="*/ 1 h 34"/>
                <a:gd name="T14" fmla="*/ 9 w 183"/>
                <a:gd name="T15" fmla="*/ 0 h 34"/>
                <a:gd name="T16" fmla="*/ 11 w 183"/>
                <a:gd name="T17" fmla="*/ 1 h 34"/>
                <a:gd name="T18" fmla="*/ 45 w 183"/>
                <a:gd name="T19" fmla="*/ 12 h 34"/>
                <a:gd name="T20" fmla="*/ 73 w 183"/>
                <a:gd name="T21" fmla="*/ 17 h 34"/>
                <a:gd name="T22" fmla="*/ 97 w 183"/>
                <a:gd name="T23" fmla="*/ 18 h 34"/>
                <a:gd name="T24" fmla="*/ 110 w 183"/>
                <a:gd name="T25" fmla="*/ 17 h 34"/>
                <a:gd name="T26" fmla="*/ 129 w 183"/>
                <a:gd name="T27" fmla="*/ 14 h 34"/>
                <a:gd name="T28" fmla="*/ 172 w 183"/>
                <a:gd name="T29" fmla="*/ 1 h 34"/>
                <a:gd name="T30" fmla="*/ 173 w 183"/>
                <a:gd name="T31" fmla="*/ 1 h 34"/>
                <a:gd name="T32" fmla="*/ 176 w 183"/>
                <a:gd name="T33" fmla="*/ 1 h 34"/>
                <a:gd name="T34" fmla="*/ 182 w 183"/>
                <a:gd name="T35" fmla="*/ 8 h 34"/>
                <a:gd name="T36" fmla="*/ 181 w 183"/>
                <a:gd name="T37" fmla="*/ 12 h 34"/>
                <a:gd name="T38" fmla="*/ 174 w 183"/>
                <a:gd name="T39" fmla="*/ 14 h 34"/>
                <a:gd name="T40" fmla="*/ 137 w 183"/>
                <a:gd name="T41" fmla="*/ 27 h 34"/>
                <a:gd name="T42" fmla="*/ 110 w 183"/>
                <a:gd name="T43" fmla="*/ 32 h 34"/>
                <a:gd name="T44" fmla="*/ 98 w 183"/>
                <a:gd name="T45" fmla="*/ 33 h 34"/>
                <a:gd name="T46" fmla="*/ 91 w 183"/>
                <a:gd name="T47" fmla="*/ 33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83" h="34">
                  <a:moveTo>
                    <a:pt x="91" y="33"/>
                  </a:moveTo>
                  <a:cubicBezTo>
                    <a:pt x="86" y="32"/>
                    <a:pt x="81" y="33"/>
                    <a:pt x="76" y="32"/>
                  </a:cubicBezTo>
                  <a:cubicBezTo>
                    <a:pt x="69" y="31"/>
                    <a:pt x="62" y="30"/>
                    <a:pt x="54" y="28"/>
                  </a:cubicBezTo>
                  <a:cubicBezTo>
                    <a:pt x="42" y="26"/>
                    <a:pt x="29" y="22"/>
                    <a:pt x="17" y="18"/>
                  </a:cubicBezTo>
                  <a:cubicBezTo>
                    <a:pt x="12" y="16"/>
                    <a:pt x="7" y="14"/>
                    <a:pt x="2" y="12"/>
                  </a:cubicBezTo>
                  <a:cubicBezTo>
                    <a:pt x="0" y="11"/>
                    <a:pt x="0" y="10"/>
                    <a:pt x="1" y="8"/>
                  </a:cubicBezTo>
                  <a:cubicBezTo>
                    <a:pt x="3" y="6"/>
                    <a:pt x="5" y="4"/>
                    <a:pt x="7" y="1"/>
                  </a:cubicBezTo>
                  <a:cubicBezTo>
                    <a:pt x="7" y="0"/>
                    <a:pt x="8" y="0"/>
                    <a:pt x="9" y="0"/>
                  </a:cubicBezTo>
                  <a:cubicBezTo>
                    <a:pt x="10" y="1"/>
                    <a:pt x="11" y="1"/>
                    <a:pt x="11" y="1"/>
                  </a:cubicBezTo>
                  <a:cubicBezTo>
                    <a:pt x="22" y="6"/>
                    <a:pt x="33" y="9"/>
                    <a:pt x="45" y="12"/>
                  </a:cubicBezTo>
                  <a:cubicBezTo>
                    <a:pt x="54" y="14"/>
                    <a:pt x="63" y="16"/>
                    <a:pt x="73" y="17"/>
                  </a:cubicBezTo>
                  <a:cubicBezTo>
                    <a:pt x="81" y="18"/>
                    <a:pt x="89" y="18"/>
                    <a:pt x="97" y="18"/>
                  </a:cubicBezTo>
                  <a:cubicBezTo>
                    <a:pt x="101" y="18"/>
                    <a:pt x="105" y="17"/>
                    <a:pt x="110" y="17"/>
                  </a:cubicBezTo>
                  <a:cubicBezTo>
                    <a:pt x="116" y="16"/>
                    <a:pt x="123" y="15"/>
                    <a:pt x="129" y="14"/>
                  </a:cubicBezTo>
                  <a:cubicBezTo>
                    <a:pt x="144" y="11"/>
                    <a:pt x="158" y="7"/>
                    <a:pt x="172" y="1"/>
                  </a:cubicBezTo>
                  <a:cubicBezTo>
                    <a:pt x="173" y="1"/>
                    <a:pt x="173" y="1"/>
                    <a:pt x="173" y="1"/>
                  </a:cubicBezTo>
                  <a:cubicBezTo>
                    <a:pt x="175" y="0"/>
                    <a:pt x="175" y="0"/>
                    <a:pt x="176" y="1"/>
                  </a:cubicBezTo>
                  <a:cubicBezTo>
                    <a:pt x="178" y="4"/>
                    <a:pt x="180" y="6"/>
                    <a:pt x="182" y="8"/>
                  </a:cubicBezTo>
                  <a:cubicBezTo>
                    <a:pt x="183" y="10"/>
                    <a:pt x="183" y="11"/>
                    <a:pt x="181" y="12"/>
                  </a:cubicBezTo>
                  <a:cubicBezTo>
                    <a:pt x="179" y="13"/>
                    <a:pt x="177" y="14"/>
                    <a:pt x="174" y="14"/>
                  </a:cubicBezTo>
                  <a:cubicBezTo>
                    <a:pt x="162" y="19"/>
                    <a:pt x="149" y="23"/>
                    <a:pt x="137" y="27"/>
                  </a:cubicBezTo>
                  <a:cubicBezTo>
                    <a:pt x="128" y="29"/>
                    <a:pt x="119" y="30"/>
                    <a:pt x="110" y="32"/>
                  </a:cubicBezTo>
                  <a:cubicBezTo>
                    <a:pt x="106" y="32"/>
                    <a:pt x="102" y="33"/>
                    <a:pt x="98" y="33"/>
                  </a:cubicBezTo>
                  <a:cubicBezTo>
                    <a:pt x="96" y="33"/>
                    <a:pt x="93" y="34"/>
                    <a:pt x="91" y="33"/>
                  </a:cubicBezTo>
                  <a:close/>
                </a:path>
              </a:pathLst>
            </a:custGeom>
            <a:solidFill>
              <a:srgbClr val="F1A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2" name="Freeform 386"/>
            <p:cNvSpPr>
              <a:spLocks/>
            </p:cNvSpPr>
            <p:nvPr/>
          </p:nvSpPr>
          <p:spPr bwMode="auto">
            <a:xfrm>
              <a:off x="803275" y="3062288"/>
              <a:ext cx="549275" cy="93663"/>
            </a:xfrm>
            <a:custGeom>
              <a:avLst/>
              <a:gdLst>
                <a:gd name="T0" fmla="*/ 72 w 146"/>
                <a:gd name="T1" fmla="*/ 0 h 25"/>
                <a:gd name="T2" fmla="*/ 92 w 146"/>
                <a:gd name="T3" fmla="*/ 1 h 25"/>
                <a:gd name="T4" fmla="*/ 126 w 146"/>
                <a:gd name="T5" fmla="*/ 7 h 25"/>
                <a:gd name="T6" fmla="*/ 142 w 146"/>
                <a:gd name="T7" fmla="*/ 12 h 25"/>
                <a:gd name="T8" fmla="*/ 143 w 146"/>
                <a:gd name="T9" fmla="*/ 17 h 25"/>
                <a:gd name="T10" fmla="*/ 138 w 146"/>
                <a:gd name="T11" fmla="*/ 23 h 25"/>
                <a:gd name="T12" fmla="*/ 133 w 146"/>
                <a:gd name="T13" fmla="*/ 24 h 25"/>
                <a:gd name="T14" fmla="*/ 111 w 146"/>
                <a:gd name="T15" fmla="*/ 18 h 25"/>
                <a:gd name="T16" fmla="*/ 93 w 146"/>
                <a:gd name="T17" fmla="*/ 14 h 25"/>
                <a:gd name="T18" fmla="*/ 65 w 146"/>
                <a:gd name="T19" fmla="*/ 13 h 25"/>
                <a:gd name="T20" fmla="*/ 49 w 146"/>
                <a:gd name="T21" fmla="*/ 15 h 25"/>
                <a:gd name="T22" fmla="*/ 15 w 146"/>
                <a:gd name="T23" fmla="*/ 23 h 25"/>
                <a:gd name="T24" fmla="*/ 11 w 146"/>
                <a:gd name="T25" fmla="*/ 24 h 25"/>
                <a:gd name="T26" fmla="*/ 8 w 146"/>
                <a:gd name="T27" fmla="*/ 24 h 25"/>
                <a:gd name="T28" fmla="*/ 3 w 146"/>
                <a:gd name="T29" fmla="*/ 18 h 25"/>
                <a:gd name="T30" fmla="*/ 1 w 146"/>
                <a:gd name="T31" fmla="*/ 15 h 25"/>
                <a:gd name="T32" fmla="*/ 1 w 146"/>
                <a:gd name="T33" fmla="*/ 13 h 25"/>
                <a:gd name="T34" fmla="*/ 4 w 146"/>
                <a:gd name="T35" fmla="*/ 11 h 25"/>
                <a:gd name="T36" fmla="*/ 41 w 146"/>
                <a:gd name="T37" fmla="*/ 3 h 25"/>
                <a:gd name="T38" fmla="*/ 63 w 146"/>
                <a:gd name="T39" fmla="*/ 1 h 25"/>
                <a:gd name="T40" fmla="*/ 72 w 146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46" h="25">
                  <a:moveTo>
                    <a:pt x="72" y="0"/>
                  </a:moveTo>
                  <a:cubicBezTo>
                    <a:pt x="79" y="0"/>
                    <a:pt x="86" y="1"/>
                    <a:pt x="92" y="1"/>
                  </a:cubicBezTo>
                  <a:cubicBezTo>
                    <a:pt x="104" y="2"/>
                    <a:pt x="115" y="4"/>
                    <a:pt x="126" y="7"/>
                  </a:cubicBezTo>
                  <a:cubicBezTo>
                    <a:pt x="131" y="9"/>
                    <a:pt x="137" y="10"/>
                    <a:pt x="142" y="12"/>
                  </a:cubicBezTo>
                  <a:cubicBezTo>
                    <a:pt x="145" y="13"/>
                    <a:pt x="146" y="13"/>
                    <a:pt x="143" y="17"/>
                  </a:cubicBezTo>
                  <a:cubicBezTo>
                    <a:pt x="141" y="19"/>
                    <a:pt x="139" y="21"/>
                    <a:pt x="138" y="23"/>
                  </a:cubicBezTo>
                  <a:cubicBezTo>
                    <a:pt x="136" y="25"/>
                    <a:pt x="136" y="25"/>
                    <a:pt x="133" y="24"/>
                  </a:cubicBezTo>
                  <a:cubicBezTo>
                    <a:pt x="126" y="21"/>
                    <a:pt x="119" y="19"/>
                    <a:pt x="111" y="18"/>
                  </a:cubicBezTo>
                  <a:cubicBezTo>
                    <a:pt x="105" y="16"/>
                    <a:pt x="99" y="15"/>
                    <a:pt x="93" y="14"/>
                  </a:cubicBezTo>
                  <a:cubicBezTo>
                    <a:pt x="84" y="13"/>
                    <a:pt x="74" y="13"/>
                    <a:pt x="65" y="13"/>
                  </a:cubicBezTo>
                  <a:cubicBezTo>
                    <a:pt x="60" y="13"/>
                    <a:pt x="54" y="14"/>
                    <a:pt x="49" y="15"/>
                  </a:cubicBezTo>
                  <a:cubicBezTo>
                    <a:pt x="37" y="16"/>
                    <a:pt x="26" y="19"/>
                    <a:pt x="15" y="23"/>
                  </a:cubicBezTo>
                  <a:cubicBezTo>
                    <a:pt x="13" y="23"/>
                    <a:pt x="12" y="24"/>
                    <a:pt x="11" y="24"/>
                  </a:cubicBezTo>
                  <a:cubicBezTo>
                    <a:pt x="10" y="25"/>
                    <a:pt x="9" y="25"/>
                    <a:pt x="8" y="24"/>
                  </a:cubicBezTo>
                  <a:cubicBezTo>
                    <a:pt x="6" y="22"/>
                    <a:pt x="4" y="20"/>
                    <a:pt x="3" y="18"/>
                  </a:cubicBezTo>
                  <a:cubicBezTo>
                    <a:pt x="2" y="17"/>
                    <a:pt x="1" y="16"/>
                    <a:pt x="1" y="15"/>
                  </a:cubicBezTo>
                  <a:cubicBezTo>
                    <a:pt x="0" y="14"/>
                    <a:pt x="0" y="13"/>
                    <a:pt x="1" y="13"/>
                  </a:cubicBezTo>
                  <a:cubicBezTo>
                    <a:pt x="2" y="12"/>
                    <a:pt x="3" y="12"/>
                    <a:pt x="4" y="11"/>
                  </a:cubicBezTo>
                  <a:cubicBezTo>
                    <a:pt x="16" y="7"/>
                    <a:pt x="28" y="5"/>
                    <a:pt x="41" y="3"/>
                  </a:cubicBezTo>
                  <a:cubicBezTo>
                    <a:pt x="48" y="2"/>
                    <a:pt x="55" y="1"/>
                    <a:pt x="63" y="1"/>
                  </a:cubicBezTo>
                  <a:cubicBezTo>
                    <a:pt x="66" y="1"/>
                    <a:pt x="69" y="0"/>
                    <a:pt x="72" y="0"/>
                  </a:cubicBezTo>
                  <a:close/>
                </a:path>
              </a:pathLst>
            </a:custGeom>
            <a:solidFill>
              <a:srgbClr val="F1A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3" name="Freeform 387"/>
            <p:cNvSpPr>
              <a:spLocks/>
            </p:cNvSpPr>
            <p:nvPr/>
          </p:nvSpPr>
          <p:spPr bwMode="auto">
            <a:xfrm>
              <a:off x="663575" y="3122613"/>
              <a:ext cx="153987" cy="104775"/>
            </a:xfrm>
            <a:custGeom>
              <a:avLst/>
              <a:gdLst>
                <a:gd name="T0" fmla="*/ 41 w 41"/>
                <a:gd name="T1" fmla="*/ 11 h 28"/>
                <a:gd name="T2" fmla="*/ 40 w 41"/>
                <a:gd name="T3" fmla="*/ 12 h 28"/>
                <a:gd name="T4" fmla="*/ 33 w 41"/>
                <a:gd name="T5" fmla="*/ 15 h 28"/>
                <a:gd name="T6" fmla="*/ 16 w 41"/>
                <a:gd name="T7" fmla="*/ 26 h 28"/>
                <a:gd name="T8" fmla="*/ 15 w 41"/>
                <a:gd name="T9" fmla="*/ 27 h 28"/>
                <a:gd name="T10" fmla="*/ 13 w 41"/>
                <a:gd name="T11" fmla="*/ 27 h 28"/>
                <a:gd name="T12" fmla="*/ 1 w 41"/>
                <a:gd name="T13" fmla="*/ 20 h 28"/>
                <a:gd name="T14" fmla="*/ 1 w 41"/>
                <a:gd name="T15" fmla="*/ 18 h 28"/>
                <a:gd name="T16" fmla="*/ 9 w 41"/>
                <a:gd name="T17" fmla="*/ 12 h 28"/>
                <a:gd name="T18" fmla="*/ 29 w 41"/>
                <a:gd name="T19" fmla="*/ 1 h 28"/>
                <a:gd name="T20" fmla="*/ 30 w 41"/>
                <a:gd name="T21" fmla="*/ 0 h 28"/>
                <a:gd name="T22" fmla="*/ 33 w 41"/>
                <a:gd name="T23" fmla="*/ 1 h 28"/>
                <a:gd name="T24" fmla="*/ 37 w 41"/>
                <a:gd name="T25" fmla="*/ 6 h 28"/>
                <a:gd name="T26" fmla="*/ 40 w 41"/>
                <a:gd name="T27" fmla="*/ 9 h 28"/>
                <a:gd name="T28" fmla="*/ 41 w 41"/>
                <a:gd name="T29" fmla="*/ 1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1" h="28">
                  <a:moveTo>
                    <a:pt x="41" y="11"/>
                  </a:moveTo>
                  <a:cubicBezTo>
                    <a:pt x="40" y="11"/>
                    <a:pt x="40" y="12"/>
                    <a:pt x="40" y="12"/>
                  </a:cubicBezTo>
                  <a:cubicBezTo>
                    <a:pt x="38" y="13"/>
                    <a:pt x="35" y="14"/>
                    <a:pt x="33" y="15"/>
                  </a:cubicBezTo>
                  <a:cubicBezTo>
                    <a:pt x="27" y="18"/>
                    <a:pt x="21" y="22"/>
                    <a:pt x="16" y="26"/>
                  </a:cubicBezTo>
                  <a:cubicBezTo>
                    <a:pt x="15" y="27"/>
                    <a:pt x="15" y="27"/>
                    <a:pt x="15" y="27"/>
                  </a:cubicBezTo>
                  <a:cubicBezTo>
                    <a:pt x="14" y="28"/>
                    <a:pt x="14" y="28"/>
                    <a:pt x="13" y="27"/>
                  </a:cubicBezTo>
                  <a:cubicBezTo>
                    <a:pt x="9" y="25"/>
                    <a:pt x="5" y="23"/>
                    <a:pt x="1" y="20"/>
                  </a:cubicBezTo>
                  <a:cubicBezTo>
                    <a:pt x="0" y="19"/>
                    <a:pt x="0" y="19"/>
                    <a:pt x="1" y="18"/>
                  </a:cubicBezTo>
                  <a:cubicBezTo>
                    <a:pt x="4" y="16"/>
                    <a:pt x="6" y="14"/>
                    <a:pt x="9" y="12"/>
                  </a:cubicBezTo>
                  <a:cubicBezTo>
                    <a:pt x="15" y="8"/>
                    <a:pt x="22" y="4"/>
                    <a:pt x="29" y="1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1" y="0"/>
                    <a:pt x="32" y="0"/>
                    <a:pt x="33" y="1"/>
                  </a:cubicBezTo>
                  <a:cubicBezTo>
                    <a:pt x="34" y="2"/>
                    <a:pt x="36" y="4"/>
                    <a:pt x="37" y="6"/>
                  </a:cubicBezTo>
                  <a:cubicBezTo>
                    <a:pt x="38" y="7"/>
                    <a:pt x="39" y="8"/>
                    <a:pt x="40" y="9"/>
                  </a:cubicBezTo>
                  <a:cubicBezTo>
                    <a:pt x="40" y="10"/>
                    <a:pt x="41" y="10"/>
                    <a:pt x="41" y="11"/>
                  </a:cubicBezTo>
                  <a:close/>
                </a:path>
              </a:pathLst>
            </a:custGeom>
            <a:solidFill>
              <a:srgbClr val="F1A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4" name="Freeform 388"/>
            <p:cNvSpPr>
              <a:spLocks/>
            </p:cNvSpPr>
            <p:nvPr/>
          </p:nvSpPr>
          <p:spPr bwMode="auto">
            <a:xfrm>
              <a:off x="1333500" y="3122613"/>
              <a:ext cx="153987" cy="104775"/>
            </a:xfrm>
            <a:custGeom>
              <a:avLst/>
              <a:gdLst>
                <a:gd name="T0" fmla="*/ 10 w 41"/>
                <a:gd name="T1" fmla="*/ 0 h 28"/>
                <a:gd name="T2" fmla="*/ 12 w 41"/>
                <a:gd name="T3" fmla="*/ 1 h 28"/>
                <a:gd name="T4" fmla="*/ 23 w 41"/>
                <a:gd name="T5" fmla="*/ 7 h 28"/>
                <a:gd name="T6" fmla="*/ 39 w 41"/>
                <a:gd name="T7" fmla="*/ 17 h 28"/>
                <a:gd name="T8" fmla="*/ 38 w 41"/>
                <a:gd name="T9" fmla="*/ 21 h 28"/>
                <a:gd name="T10" fmla="*/ 28 w 41"/>
                <a:gd name="T11" fmla="*/ 27 h 28"/>
                <a:gd name="T12" fmla="*/ 26 w 41"/>
                <a:gd name="T13" fmla="*/ 27 h 28"/>
                <a:gd name="T14" fmla="*/ 10 w 41"/>
                <a:gd name="T15" fmla="*/ 16 h 28"/>
                <a:gd name="T16" fmla="*/ 1 w 41"/>
                <a:gd name="T17" fmla="*/ 12 h 28"/>
                <a:gd name="T18" fmla="*/ 0 w 41"/>
                <a:gd name="T19" fmla="*/ 10 h 28"/>
                <a:gd name="T20" fmla="*/ 7 w 41"/>
                <a:gd name="T21" fmla="*/ 1 h 28"/>
                <a:gd name="T22" fmla="*/ 10 w 41"/>
                <a:gd name="T23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1" h="28">
                  <a:moveTo>
                    <a:pt x="10" y="0"/>
                  </a:moveTo>
                  <a:cubicBezTo>
                    <a:pt x="10" y="0"/>
                    <a:pt x="11" y="0"/>
                    <a:pt x="12" y="1"/>
                  </a:cubicBezTo>
                  <a:cubicBezTo>
                    <a:pt x="16" y="2"/>
                    <a:pt x="20" y="4"/>
                    <a:pt x="23" y="7"/>
                  </a:cubicBezTo>
                  <a:cubicBezTo>
                    <a:pt x="28" y="10"/>
                    <a:pt x="34" y="13"/>
                    <a:pt x="39" y="17"/>
                  </a:cubicBezTo>
                  <a:cubicBezTo>
                    <a:pt x="41" y="19"/>
                    <a:pt x="41" y="19"/>
                    <a:pt x="38" y="21"/>
                  </a:cubicBezTo>
                  <a:cubicBezTo>
                    <a:pt x="35" y="23"/>
                    <a:pt x="32" y="25"/>
                    <a:pt x="28" y="27"/>
                  </a:cubicBezTo>
                  <a:cubicBezTo>
                    <a:pt x="27" y="28"/>
                    <a:pt x="27" y="28"/>
                    <a:pt x="26" y="27"/>
                  </a:cubicBezTo>
                  <a:cubicBezTo>
                    <a:pt x="21" y="23"/>
                    <a:pt x="15" y="19"/>
                    <a:pt x="10" y="16"/>
                  </a:cubicBezTo>
                  <a:cubicBezTo>
                    <a:pt x="7" y="15"/>
                    <a:pt x="4" y="13"/>
                    <a:pt x="1" y="12"/>
                  </a:cubicBezTo>
                  <a:cubicBezTo>
                    <a:pt x="0" y="11"/>
                    <a:pt x="0" y="11"/>
                    <a:pt x="0" y="10"/>
                  </a:cubicBezTo>
                  <a:cubicBezTo>
                    <a:pt x="3" y="7"/>
                    <a:pt x="5" y="4"/>
                    <a:pt x="7" y="1"/>
                  </a:cubicBezTo>
                  <a:cubicBezTo>
                    <a:pt x="8" y="1"/>
                    <a:pt x="9" y="0"/>
                    <a:pt x="10" y="0"/>
                  </a:cubicBezTo>
                </a:path>
              </a:pathLst>
            </a:custGeom>
            <a:solidFill>
              <a:srgbClr val="F1A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5" name="Freeform 389"/>
            <p:cNvSpPr>
              <a:spLocks/>
            </p:cNvSpPr>
            <p:nvPr/>
          </p:nvSpPr>
          <p:spPr bwMode="auto">
            <a:xfrm>
              <a:off x="615950" y="2260600"/>
              <a:ext cx="127000" cy="90488"/>
            </a:xfrm>
            <a:custGeom>
              <a:avLst/>
              <a:gdLst>
                <a:gd name="T0" fmla="*/ 12 w 34"/>
                <a:gd name="T1" fmla="*/ 0 h 24"/>
                <a:gd name="T2" fmla="*/ 13 w 34"/>
                <a:gd name="T3" fmla="*/ 1 h 24"/>
                <a:gd name="T4" fmla="*/ 31 w 34"/>
                <a:gd name="T5" fmla="*/ 12 h 24"/>
                <a:gd name="T6" fmla="*/ 33 w 34"/>
                <a:gd name="T7" fmla="*/ 13 h 24"/>
                <a:gd name="T8" fmla="*/ 34 w 34"/>
                <a:gd name="T9" fmla="*/ 15 h 24"/>
                <a:gd name="T10" fmla="*/ 27 w 34"/>
                <a:gd name="T11" fmla="*/ 23 h 24"/>
                <a:gd name="T12" fmla="*/ 25 w 34"/>
                <a:gd name="T13" fmla="*/ 24 h 24"/>
                <a:gd name="T14" fmla="*/ 23 w 34"/>
                <a:gd name="T15" fmla="*/ 23 h 24"/>
                <a:gd name="T16" fmla="*/ 3 w 34"/>
                <a:gd name="T17" fmla="*/ 10 h 24"/>
                <a:gd name="T18" fmla="*/ 2 w 34"/>
                <a:gd name="T19" fmla="*/ 9 h 24"/>
                <a:gd name="T20" fmla="*/ 3 w 34"/>
                <a:gd name="T21" fmla="*/ 4 h 24"/>
                <a:gd name="T22" fmla="*/ 10 w 34"/>
                <a:gd name="T23" fmla="*/ 1 h 24"/>
                <a:gd name="T24" fmla="*/ 12 w 34"/>
                <a:gd name="T2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4" h="24">
                  <a:moveTo>
                    <a:pt x="12" y="0"/>
                  </a:moveTo>
                  <a:cubicBezTo>
                    <a:pt x="13" y="0"/>
                    <a:pt x="13" y="0"/>
                    <a:pt x="13" y="1"/>
                  </a:cubicBezTo>
                  <a:cubicBezTo>
                    <a:pt x="19" y="5"/>
                    <a:pt x="25" y="9"/>
                    <a:pt x="31" y="12"/>
                  </a:cubicBezTo>
                  <a:cubicBezTo>
                    <a:pt x="32" y="13"/>
                    <a:pt x="32" y="13"/>
                    <a:pt x="33" y="13"/>
                  </a:cubicBezTo>
                  <a:cubicBezTo>
                    <a:pt x="34" y="14"/>
                    <a:pt x="34" y="14"/>
                    <a:pt x="34" y="15"/>
                  </a:cubicBezTo>
                  <a:cubicBezTo>
                    <a:pt x="31" y="18"/>
                    <a:pt x="29" y="21"/>
                    <a:pt x="27" y="23"/>
                  </a:cubicBezTo>
                  <a:cubicBezTo>
                    <a:pt x="26" y="24"/>
                    <a:pt x="26" y="24"/>
                    <a:pt x="25" y="24"/>
                  </a:cubicBezTo>
                  <a:cubicBezTo>
                    <a:pt x="24" y="24"/>
                    <a:pt x="23" y="23"/>
                    <a:pt x="23" y="23"/>
                  </a:cubicBezTo>
                  <a:cubicBezTo>
                    <a:pt x="16" y="19"/>
                    <a:pt x="9" y="15"/>
                    <a:pt x="3" y="10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0" y="7"/>
                    <a:pt x="0" y="6"/>
                    <a:pt x="3" y="4"/>
                  </a:cubicBezTo>
                  <a:cubicBezTo>
                    <a:pt x="5" y="3"/>
                    <a:pt x="8" y="2"/>
                    <a:pt x="10" y="1"/>
                  </a:cubicBezTo>
                  <a:cubicBezTo>
                    <a:pt x="11" y="0"/>
                    <a:pt x="12" y="0"/>
                    <a:pt x="12" y="0"/>
                  </a:cubicBezTo>
                </a:path>
              </a:pathLst>
            </a:custGeom>
            <a:solidFill>
              <a:srgbClr val="F1A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6" name="Freeform 390"/>
            <p:cNvSpPr>
              <a:spLocks/>
            </p:cNvSpPr>
            <p:nvPr/>
          </p:nvSpPr>
          <p:spPr bwMode="auto">
            <a:xfrm>
              <a:off x="1408113" y="2260600"/>
              <a:ext cx="127000" cy="90488"/>
            </a:xfrm>
            <a:custGeom>
              <a:avLst/>
              <a:gdLst>
                <a:gd name="T0" fmla="*/ 8 w 34"/>
                <a:gd name="T1" fmla="*/ 24 h 24"/>
                <a:gd name="T2" fmla="*/ 7 w 34"/>
                <a:gd name="T3" fmla="*/ 23 h 24"/>
                <a:gd name="T4" fmla="*/ 0 w 34"/>
                <a:gd name="T5" fmla="*/ 15 h 24"/>
                <a:gd name="T6" fmla="*/ 1 w 34"/>
                <a:gd name="T7" fmla="*/ 13 h 24"/>
                <a:gd name="T8" fmla="*/ 8 w 34"/>
                <a:gd name="T9" fmla="*/ 9 h 24"/>
                <a:gd name="T10" fmla="*/ 20 w 34"/>
                <a:gd name="T11" fmla="*/ 1 h 24"/>
                <a:gd name="T12" fmla="*/ 23 w 34"/>
                <a:gd name="T13" fmla="*/ 1 h 24"/>
                <a:gd name="T14" fmla="*/ 32 w 34"/>
                <a:gd name="T15" fmla="*/ 5 h 24"/>
                <a:gd name="T16" fmla="*/ 33 w 34"/>
                <a:gd name="T17" fmla="*/ 8 h 24"/>
                <a:gd name="T18" fmla="*/ 25 w 34"/>
                <a:gd name="T19" fmla="*/ 15 h 24"/>
                <a:gd name="T20" fmla="*/ 10 w 34"/>
                <a:gd name="T21" fmla="*/ 23 h 24"/>
                <a:gd name="T22" fmla="*/ 8 w 34"/>
                <a:gd name="T23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4" h="24">
                  <a:moveTo>
                    <a:pt x="8" y="24"/>
                  </a:moveTo>
                  <a:cubicBezTo>
                    <a:pt x="8" y="24"/>
                    <a:pt x="7" y="24"/>
                    <a:pt x="7" y="23"/>
                  </a:cubicBezTo>
                  <a:cubicBezTo>
                    <a:pt x="5" y="21"/>
                    <a:pt x="2" y="18"/>
                    <a:pt x="0" y="15"/>
                  </a:cubicBezTo>
                  <a:cubicBezTo>
                    <a:pt x="0" y="14"/>
                    <a:pt x="0" y="14"/>
                    <a:pt x="1" y="13"/>
                  </a:cubicBezTo>
                  <a:cubicBezTo>
                    <a:pt x="3" y="12"/>
                    <a:pt x="6" y="11"/>
                    <a:pt x="8" y="9"/>
                  </a:cubicBezTo>
                  <a:cubicBezTo>
                    <a:pt x="12" y="7"/>
                    <a:pt x="16" y="4"/>
                    <a:pt x="20" y="1"/>
                  </a:cubicBezTo>
                  <a:cubicBezTo>
                    <a:pt x="21" y="0"/>
                    <a:pt x="22" y="0"/>
                    <a:pt x="23" y="1"/>
                  </a:cubicBezTo>
                  <a:cubicBezTo>
                    <a:pt x="26" y="2"/>
                    <a:pt x="29" y="4"/>
                    <a:pt x="32" y="5"/>
                  </a:cubicBezTo>
                  <a:cubicBezTo>
                    <a:pt x="34" y="6"/>
                    <a:pt x="34" y="7"/>
                    <a:pt x="33" y="8"/>
                  </a:cubicBezTo>
                  <a:cubicBezTo>
                    <a:pt x="30" y="10"/>
                    <a:pt x="28" y="13"/>
                    <a:pt x="25" y="15"/>
                  </a:cubicBezTo>
                  <a:cubicBezTo>
                    <a:pt x="20" y="18"/>
                    <a:pt x="15" y="21"/>
                    <a:pt x="10" y="23"/>
                  </a:cubicBezTo>
                  <a:cubicBezTo>
                    <a:pt x="9" y="24"/>
                    <a:pt x="9" y="24"/>
                    <a:pt x="8" y="24"/>
                  </a:cubicBezTo>
                </a:path>
              </a:pathLst>
            </a:custGeom>
            <a:solidFill>
              <a:srgbClr val="F1A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7" name="Freeform 391"/>
            <p:cNvSpPr>
              <a:spLocks noEditPoints="1"/>
            </p:cNvSpPr>
            <p:nvPr/>
          </p:nvSpPr>
          <p:spPr bwMode="auto">
            <a:xfrm>
              <a:off x="1114425" y="3179763"/>
              <a:ext cx="301625" cy="168275"/>
            </a:xfrm>
            <a:custGeom>
              <a:avLst/>
              <a:gdLst>
                <a:gd name="T0" fmla="*/ 1 w 80"/>
                <a:gd name="T1" fmla="*/ 44 h 45"/>
                <a:gd name="T2" fmla="*/ 0 w 80"/>
                <a:gd name="T3" fmla="*/ 44 h 45"/>
                <a:gd name="T4" fmla="*/ 0 w 80"/>
                <a:gd name="T5" fmla="*/ 45 h 45"/>
                <a:gd name="T6" fmla="*/ 0 w 80"/>
                <a:gd name="T7" fmla="*/ 45 h 45"/>
                <a:gd name="T8" fmla="*/ 1 w 80"/>
                <a:gd name="T9" fmla="*/ 45 h 45"/>
                <a:gd name="T10" fmla="*/ 1 w 80"/>
                <a:gd name="T11" fmla="*/ 45 h 45"/>
                <a:gd name="T12" fmla="*/ 1 w 80"/>
                <a:gd name="T13" fmla="*/ 44 h 45"/>
                <a:gd name="T14" fmla="*/ 1 w 80"/>
                <a:gd name="T15" fmla="*/ 44 h 45"/>
                <a:gd name="T16" fmla="*/ 19 w 80"/>
                <a:gd name="T17" fmla="*/ 41 h 45"/>
                <a:gd name="T18" fmla="*/ 6 w 80"/>
                <a:gd name="T19" fmla="*/ 44 h 45"/>
                <a:gd name="T20" fmla="*/ 19 w 80"/>
                <a:gd name="T21" fmla="*/ 41 h 45"/>
                <a:gd name="T22" fmla="*/ 19 w 80"/>
                <a:gd name="T23" fmla="*/ 41 h 45"/>
                <a:gd name="T24" fmla="*/ 19 w 80"/>
                <a:gd name="T25" fmla="*/ 41 h 45"/>
                <a:gd name="T26" fmla="*/ 19 w 80"/>
                <a:gd name="T27" fmla="*/ 41 h 45"/>
                <a:gd name="T28" fmla="*/ 74 w 80"/>
                <a:gd name="T29" fmla="*/ 19 h 45"/>
                <a:gd name="T30" fmla="*/ 73 w 80"/>
                <a:gd name="T31" fmla="*/ 19 h 45"/>
                <a:gd name="T32" fmla="*/ 25 w 80"/>
                <a:gd name="T33" fmla="*/ 39 h 45"/>
                <a:gd name="T34" fmla="*/ 23 w 80"/>
                <a:gd name="T35" fmla="*/ 39 h 45"/>
                <a:gd name="T36" fmla="*/ 25 w 80"/>
                <a:gd name="T37" fmla="*/ 39 h 45"/>
                <a:gd name="T38" fmla="*/ 73 w 80"/>
                <a:gd name="T39" fmla="*/ 19 h 45"/>
                <a:gd name="T40" fmla="*/ 74 w 80"/>
                <a:gd name="T41" fmla="*/ 19 h 45"/>
                <a:gd name="T42" fmla="*/ 37 w 80"/>
                <a:gd name="T43" fmla="*/ 16 h 45"/>
                <a:gd name="T44" fmla="*/ 31 w 80"/>
                <a:gd name="T45" fmla="*/ 22 h 45"/>
                <a:gd name="T46" fmla="*/ 37 w 80"/>
                <a:gd name="T47" fmla="*/ 16 h 45"/>
                <a:gd name="T48" fmla="*/ 80 w 80"/>
                <a:gd name="T49" fmla="*/ 16 h 45"/>
                <a:gd name="T50" fmla="*/ 79 w 80"/>
                <a:gd name="T51" fmla="*/ 16 h 45"/>
                <a:gd name="T52" fmla="*/ 77 w 80"/>
                <a:gd name="T53" fmla="*/ 17 h 45"/>
                <a:gd name="T54" fmla="*/ 79 w 80"/>
                <a:gd name="T55" fmla="*/ 16 h 45"/>
                <a:gd name="T56" fmla="*/ 80 w 80"/>
                <a:gd name="T57" fmla="*/ 16 h 45"/>
                <a:gd name="T58" fmla="*/ 47 w 80"/>
                <a:gd name="T59" fmla="*/ 7 h 45"/>
                <a:gd name="T60" fmla="*/ 42 w 80"/>
                <a:gd name="T61" fmla="*/ 12 h 45"/>
                <a:gd name="T62" fmla="*/ 47 w 80"/>
                <a:gd name="T63" fmla="*/ 7 h 45"/>
                <a:gd name="T64" fmla="*/ 47 w 80"/>
                <a:gd name="T65" fmla="*/ 7 h 45"/>
                <a:gd name="T66" fmla="*/ 68 w 80"/>
                <a:gd name="T67" fmla="*/ 6 h 45"/>
                <a:gd name="T68" fmla="*/ 79 w 80"/>
                <a:gd name="T69" fmla="*/ 13 h 45"/>
                <a:gd name="T70" fmla="*/ 80 w 80"/>
                <a:gd name="T71" fmla="*/ 14 h 45"/>
                <a:gd name="T72" fmla="*/ 80 w 80"/>
                <a:gd name="T73" fmla="*/ 14 h 45"/>
                <a:gd name="T74" fmla="*/ 79 w 80"/>
                <a:gd name="T75" fmla="*/ 14 h 45"/>
                <a:gd name="T76" fmla="*/ 68 w 80"/>
                <a:gd name="T77" fmla="*/ 6 h 45"/>
                <a:gd name="T78" fmla="*/ 54 w 80"/>
                <a:gd name="T79" fmla="*/ 0 h 45"/>
                <a:gd name="T80" fmla="*/ 53 w 80"/>
                <a:gd name="T81" fmla="*/ 1 h 45"/>
                <a:gd name="T82" fmla="*/ 54 w 80"/>
                <a:gd name="T83" fmla="*/ 0 h 45"/>
                <a:gd name="T84" fmla="*/ 57 w 80"/>
                <a:gd name="T85" fmla="*/ 1 h 45"/>
                <a:gd name="T86" fmla="*/ 60 w 80"/>
                <a:gd name="T87" fmla="*/ 2 h 45"/>
                <a:gd name="T88" fmla="*/ 56 w 80"/>
                <a:gd name="T89" fmla="*/ 1 h 45"/>
                <a:gd name="T90" fmla="*/ 54 w 80"/>
                <a:gd name="T91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80" h="45">
                  <a:moveTo>
                    <a:pt x="1" y="44"/>
                  </a:moveTo>
                  <a:cubicBezTo>
                    <a:pt x="1" y="44"/>
                    <a:pt x="0" y="44"/>
                    <a:pt x="0" y="44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1" y="45"/>
                    <a:pt x="1" y="45"/>
                    <a:pt x="1" y="45"/>
                  </a:cubicBezTo>
                  <a:cubicBezTo>
                    <a:pt x="1" y="45"/>
                    <a:pt x="1" y="45"/>
                    <a:pt x="1" y="45"/>
                  </a:cubicBezTo>
                  <a:cubicBezTo>
                    <a:pt x="1" y="44"/>
                    <a:pt x="1" y="44"/>
                    <a:pt x="1" y="44"/>
                  </a:cubicBezTo>
                  <a:cubicBezTo>
                    <a:pt x="1" y="44"/>
                    <a:pt x="1" y="44"/>
                    <a:pt x="1" y="44"/>
                  </a:cubicBezTo>
                  <a:moveTo>
                    <a:pt x="19" y="41"/>
                  </a:moveTo>
                  <a:cubicBezTo>
                    <a:pt x="14" y="42"/>
                    <a:pt x="10" y="43"/>
                    <a:pt x="6" y="44"/>
                  </a:cubicBezTo>
                  <a:cubicBezTo>
                    <a:pt x="10" y="43"/>
                    <a:pt x="14" y="42"/>
                    <a:pt x="19" y="41"/>
                  </a:cubicBezTo>
                  <a:moveTo>
                    <a:pt x="19" y="41"/>
                  </a:moveTo>
                  <a:cubicBezTo>
                    <a:pt x="19" y="41"/>
                    <a:pt x="19" y="41"/>
                    <a:pt x="19" y="41"/>
                  </a:cubicBezTo>
                  <a:cubicBezTo>
                    <a:pt x="19" y="41"/>
                    <a:pt x="19" y="41"/>
                    <a:pt x="19" y="41"/>
                  </a:cubicBezTo>
                  <a:moveTo>
                    <a:pt x="74" y="19"/>
                  </a:moveTo>
                  <a:cubicBezTo>
                    <a:pt x="74" y="19"/>
                    <a:pt x="73" y="19"/>
                    <a:pt x="73" y="19"/>
                  </a:cubicBezTo>
                  <a:cubicBezTo>
                    <a:pt x="57" y="27"/>
                    <a:pt x="41" y="34"/>
                    <a:pt x="25" y="39"/>
                  </a:cubicBezTo>
                  <a:cubicBezTo>
                    <a:pt x="24" y="39"/>
                    <a:pt x="24" y="39"/>
                    <a:pt x="23" y="39"/>
                  </a:cubicBezTo>
                  <a:cubicBezTo>
                    <a:pt x="24" y="39"/>
                    <a:pt x="24" y="39"/>
                    <a:pt x="25" y="39"/>
                  </a:cubicBezTo>
                  <a:cubicBezTo>
                    <a:pt x="41" y="34"/>
                    <a:pt x="57" y="27"/>
                    <a:pt x="73" y="19"/>
                  </a:cubicBezTo>
                  <a:cubicBezTo>
                    <a:pt x="73" y="19"/>
                    <a:pt x="74" y="19"/>
                    <a:pt x="74" y="19"/>
                  </a:cubicBezTo>
                  <a:moveTo>
                    <a:pt x="37" y="16"/>
                  </a:moveTo>
                  <a:cubicBezTo>
                    <a:pt x="35" y="18"/>
                    <a:pt x="33" y="20"/>
                    <a:pt x="31" y="22"/>
                  </a:cubicBezTo>
                  <a:cubicBezTo>
                    <a:pt x="33" y="20"/>
                    <a:pt x="35" y="18"/>
                    <a:pt x="37" y="16"/>
                  </a:cubicBezTo>
                  <a:moveTo>
                    <a:pt x="80" y="16"/>
                  </a:moveTo>
                  <a:cubicBezTo>
                    <a:pt x="80" y="16"/>
                    <a:pt x="80" y="16"/>
                    <a:pt x="79" y="16"/>
                  </a:cubicBezTo>
                  <a:cubicBezTo>
                    <a:pt x="79" y="16"/>
                    <a:pt x="78" y="17"/>
                    <a:pt x="77" y="17"/>
                  </a:cubicBezTo>
                  <a:cubicBezTo>
                    <a:pt x="78" y="17"/>
                    <a:pt x="79" y="16"/>
                    <a:pt x="79" y="16"/>
                  </a:cubicBezTo>
                  <a:cubicBezTo>
                    <a:pt x="79" y="16"/>
                    <a:pt x="80" y="16"/>
                    <a:pt x="80" y="16"/>
                  </a:cubicBezTo>
                  <a:moveTo>
                    <a:pt x="47" y="7"/>
                  </a:moveTo>
                  <a:cubicBezTo>
                    <a:pt x="45" y="9"/>
                    <a:pt x="44" y="10"/>
                    <a:pt x="42" y="12"/>
                  </a:cubicBezTo>
                  <a:cubicBezTo>
                    <a:pt x="44" y="10"/>
                    <a:pt x="45" y="9"/>
                    <a:pt x="47" y="7"/>
                  </a:cubicBezTo>
                  <a:cubicBezTo>
                    <a:pt x="47" y="7"/>
                    <a:pt x="47" y="7"/>
                    <a:pt x="47" y="7"/>
                  </a:cubicBezTo>
                  <a:moveTo>
                    <a:pt x="68" y="6"/>
                  </a:moveTo>
                  <a:cubicBezTo>
                    <a:pt x="71" y="9"/>
                    <a:pt x="75" y="11"/>
                    <a:pt x="79" y="13"/>
                  </a:cubicBezTo>
                  <a:cubicBezTo>
                    <a:pt x="80" y="14"/>
                    <a:pt x="80" y="14"/>
                    <a:pt x="80" y="14"/>
                  </a:cubicBezTo>
                  <a:cubicBezTo>
                    <a:pt x="80" y="14"/>
                    <a:pt x="80" y="14"/>
                    <a:pt x="80" y="14"/>
                  </a:cubicBezTo>
                  <a:cubicBezTo>
                    <a:pt x="79" y="14"/>
                    <a:pt x="79" y="14"/>
                    <a:pt x="79" y="14"/>
                  </a:cubicBezTo>
                  <a:cubicBezTo>
                    <a:pt x="75" y="11"/>
                    <a:pt x="72" y="9"/>
                    <a:pt x="68" y="6"/>
                  </a:cubicBezTo>
                  <a:moveTo>
                    <a:pt x="54" y="0"/>
                  </a:moveTo>
                  <a:cubicBezTo>
                    <a:pt x="54" y="0"/>
                    <a:pt x="53" y="0"/>
                    <a:pt x="53" y="1"/>
                  </a:cubicBezTo>
                  <a:cubicBezTo>
                    <a:pt x="53" y="0"/>
                    <a:pt x="54" y="0"/>
                    <a:pt x="54" y="0"/>
                  </a:cubicBezTo>
                  <a:cubicBezTo>
                    <a:pt x="55" y="0"/>
                    <a:pt x="55" y="0"/>
                    <a:pt x="57" y="1"/>
                  </a:cubicBezTo>
                  <a:cubicBezTo>
                    <a:pt x="58" y="1"/>
                    <a:pt x="59" y="2"/>
                    <a:pt x="60" y="2"/>
                  </a:cubicBezTo>
                  <a:cubicBezTo>
                    <a:pt x="58" y="2"/>
                    <a:pt x="57" y="1"/>
                    <a:pt x="56" y="1"/>
                  </a:cubicBezTo>
                  <a:cubicBezTo>
                    <a:pt x="55" y="0"/>
                    <a:pt x="55" y="0"/>
                    <a:pt x="54" y="0"/>
                  </a:cubicBezTo>
                </a:path>
              </a:pathLst>
            </a:custGeom>
            <a:solidFill>
              <a:srgbClr val="F8C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8" name="Freeform 392"/>
            <p:cNvSpPr>
              <a:spLocks/>
            </p:cNvSpPr>
            <p:nvPr/>
          </p:nvSpPr>
          <p:spPr bwMode="auto">
            <a:xfrm>
              <a:off x="1119188" y="3179763"/>
              <a:ext cx="296862" cy="168275"/>
            </a:xfrm>
            <a:custGeom>
              <a:avLst/>
              <a:gdLst>
                <a:gd name="T0" fmla="*/ 53 w 79"/>
                <a:gd name="T1" fmla="*/ 0 h 45"/>
                <a:gd name="T2" fmla="*/ 52 w 79"/>
                <a:gd name="T3" fmla="*/ 1 h 45"/>
                <a:gd name="T4" fmla="*/ 51 w 79"/>
                <a:gd name="T5" fmla="*/ 1 h 45"/>
                <a:gd name="T6" fmla="*/ 46 w 79"/>
                <a:gd name="T7" fmla="*/ 7 h 45"/>
                <a:gd name="T8" fmla="*/ 46 w 79"/>
                <a:gd name="T9" fmla="*/ 7 h 45"/>
                <a:gd name="T10" fmla="*/ 46 w 79"/>
                <a:gd name="T11" fmla="*/ 7 h 45"/>
                <a:gd name="T12" fmla="*/ 41 w 79"/>
                <a:gd name="T13" fmla="*/ 12 h 45"/>
                <a:gd name="T14" fmla="*/ 38 w 79"/>
                <a:gd name="T15" fmla="*/ 15 h 45"/>
                <a:gd name="T16" fmla="*/ 36 w 79"/>
                <a:gd name="T17" fmla="*/ 16 h 45"/>
                <a:gd name="T18" fmla="*/ 30 w 79"/>
                <a:gd name="T19" fmla="*/ 22 h 45"/>
                <a:gd name="T20" fmla="*/ 28 w 79"/>
                <a:gd name="T21" fmla="*/ 24 h 45"/>
                <a:gd name="T22" fmla="*/ 1 w 79"/>
                <a:gd name="T23" fmla="*/ 43 h 45"/>
                <a:gd name="T24" fmla="*/ 0 w 79"/>
                <a:gd name="T25" fmla="*/ 44 h 45"/>
                <a:gd name="T26" fmla="*/ 0 w 79"/>
                <a:gd name="T27" fmla="*/ 44 h 45"/>
                <a:gd name="T28" fmla="*/ 0 w 79"/>
                <a:gd name="T29" fmla="*/ 45 h 45"/>
                <a:gd name="T30" fmla="*/ 0 w 79"/>
                <a:gd name="T31" fmla="*/ 45 h 45"/>
                <a:gd name="T32" fmla="*/ 1 w 79"/>
                <a:gd name="T33" fmla="*/ 45 h 45"/>
                <a:gd name="T34" fmla="*/ 5 w 79"/>
                <a:gd name="T35" fmla="*/ 44 h 45"/>
                <a:gd name="T36" fmla="*/ 18 w 79"/>
                <a:gd name="T37" fmla="*/ 41 h 45"/>
                <a:gd name="T38" fmla="*/ 18 w 79"/>
                <a:gd name="T39" fmla="*/ 41 h 45"/>
                <a:gd name="T40" fmla="*/ 18 w 79"/>
                <a:gd name="T41" fmla="*/ 41 h 45"/>
                <a:gd name="T42" fmla="*/ 22 w 79"/>
                <a:gd name="T43" fmla="*/ 39 h 45"/>
                <a:gd name="T44" fmla="*/ 24 w 79"/>
                <a:gd name="T45" fmla="*/ 39 h 45"/>
                <a:gd name="T46" fmla="*/ 72 w 79"/>
                <a:gd name="T47" fmla="*/ 19 h 45"/>
                <a:gd name="T48" fmla="*/ 73 w 79"/>
                <a:gd name="T49" fmla="*/ 19 h 45"/>
                <a:gd name="T50" fmla="*/ 76 w 79"/>
                <a:gd name="T51" fmla="*/ 17 h 45"/>
                <a:gd name="T52" fmla="*/ 78 w 79"/>
                <a:gd name="T53" fmla="*/ 16 h 45"/>
                <a:gd name="T54" fmla="*/ 79 w 79"/>
                <a:gd name="T55" fmla="*/ 16 h 45"/>
                <a:gd name="T56" fmla="*/ 79 w 79"/>
                <a:gd name="T57" fmla="*/ 15 h 45"/>
                <a:gd name="T58" fmla="*/ 79 w 79"/>
                <a:gd name="T59" fmla="*/ 14 h 45"/>
                <a:gd name="T60" fmla="*/ 79 w 79"/>
                <a:gd name="T61" fmla="*/ 14 h 45"/>
                <a:gd name="T62" fmla="*/ 78 w 79"/>
                <a:gd name="T63" fmla="*/ 13 h 45"/>
                <a:gd name="T64" fmla="*/ 67 w 79"/>
                <a:gd name="T65" fmla="*/ 6 h 45"/>
                <a:gd name="T66" fmla="*/ 59 w 79"/>
                <a:gd name="T67" fmla="*/ 2 h 45"/>
                <a:gd name="T68" fmla="*/ 56 w 79"/>
                <a:gd name="T69" fmla="*/ 1 h 45"/>
                <a:gd name="T70" fmla="*/ 53 w 79"/>
                <a:gd name="T71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79" h="45">
                  <a:moveTo>
                    <a:pt x="53" y="0"/>
                  </a:moveTo>
                  <a:cubicBezTo>
                    <a:pt x="53" y="0"/>
                    <a:pt x="52" y="0"/>
                    <a:pt x="52" y="1"/>
                  </a:cubicBezTo>
                  <a:cubicBezTo>
                    <a:pt x="52" y="1"/>
                    <a:pt x="52" y="1"/>
                    <a:pt x="51" y="1"/>
                  </a:cubicBezTo>
                  <a:cubicBezTo>
                    <a:pt x="50" y="3"/>
                    <a:pt x="48" y="5"/>
                    <a:pt x="46" y="7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4" y="9"/>
                    <a:pt x="43" y="10"/>
                    <a:pt x="41" y="12"/>
                  </a:cubicBezTo>
                  <a:cubicBezTo>
                    <a:pt x="40" y="13"/>
                    <a:pt x="39" y="14"/>
                    <a:pt x="38" y="15"/>
                  </a:cubicBezTo>
                  <a:cubicBezTo>
                    <a:pt x="37" y="15"/>
                    <a:pt x="37" y="16"/>
                    <a:pt x="36" y="16"/>
                  </a:cubicBezTo>
                  <a:cubicBezTo>
                    <a:pt x="34" y="18"/>
                    <a:pt x="32" y="20"/>
                    <a:pt x="30" y="22"/>
                  </a:cubicBezTo>
                  <a:cubicBezTo>
                    <a:pt x="29" y="22"/>
                    <a:pt x="28" y="23"/>
                    <a:pt x="28" y="24"/>
                  </a:cubicBezTo>
                  <a:cubicBezTo>
                    <a:pt x="19" y="31"/>
                    <a:pt x="10" y="37"/>
                    <a:pt x="1" y="43"/>
                  </a:cubicBezTo>
                  <a:cubicBezTo>
                    <a:pt x="1" y="43"/>
                    <a:pt x="0" y="44"/>
                    <a:pt x="0" y="44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1" y="45"/>
                    <a:pt x="1" y="45"/>
                    <a:pt x="1" y="45"/>
                  </a:cubicBezTo>
                  <a:cubicBezTo>
                    <a:pt x="2" y="45"/>
                    <a:pt x="3" y="44"/>
                    <a:pt x="5" y="44"/>
                  </a:cubicBezTo>
                  <a:cubicBezTo>
                    <a:pt x="9" y="43"/>
                    <a:pt x="13" y="42"/>
                    <a:pt x="18" y="41"/>
                  </a:cubicBezTo>
                  <a:cubicBezTo>
                    <a:pt x="18" y="41"/>
                    <a:pt x="18" y="41"/>
                    <a:pt x="18" y="41"/>
                  </a:cubicBezTo>
                  <a:cubicBezTo>
                    <a:pt x="18" y="41"/>
                    <a:pt x="18" y="41"/>
                    <a:pt x="18" y="41"/>
                  </a:cubicBezTo>
                  <a:cubicBezTo>
                    <a:pt x="19" y="40"/>
                    <a:pt x="21" y="40"/>
                    <a:pt x="22" y="39"/>
                  </a:cubicBezTo>
                  <a:cubicBezTo>
                    <a:pt x="23" y="39"/>
                    <a:pt x="23" y="39"/>
                    <a:pt x="24" y="39"/>
                  </a:cubicBezTo>
                  <a:cubicBezTo>
                    <a:pt x="40" y="34"/>
                    <a:pt x="56" y="27"/>
                    <a:pt x="72" y="19"/>
                  </a:cubicBezTo>
                  <a:cubicBezTo>
                    <a:pt x="72" y="19"/>
                    <a:pt x="73" y="19"/>
                    <a:pt x="73" y="19"/>
                  </a:cubicBezTo>
                  <a:cubicBezTo>
                    <a:pt x="74" y="18"/>
                    <a:pt x="75" y="18"/>
                    <a:pt x="76" y="17"/>
                  </a:cubicBezTo>
                  <a:cubicBezTo>
                    <a:pt x="77" y="17"/>
                    <a:pt x="78" y="16"/>
                    <a:pt x="78" y="16"/>
                  </a:cubicBezTo>
                  <a:cubicBezTo>
                    <a:pt x="79" y="16"/>
                    <a:pt x="79" y="16"/>
                    <a:pt x="79" y="16"/>
                  </a:cubicBezTo>
                  <a:cubicBezTo>
                    <a:pt x="79" y="15"/>
                    <a:pt x="79" y="15"/>
                    <a:pt x="79" y="15"/>
                  </a:cubicBezTo>
                  <a:cubicBezTo>
                    <a:pt x="79" y="15"/>
                    <a:pt x="79" y="14"/>
                    <a:pt x="79" y="14"/>
                  </a:cubicBezTo>
                  <a:cubicBezTo>
                    <a:pt x="79" y="14"/>
                    <a:pt x="79" y="14"/>
                    <a:pt x="79" y="14"/>
                  </a:cubicBezTo>
                  <a:cubicBezTo>
                    <a:pt x="78" y="13"/>
                    <a:pt x="78" y="13"/>
                    <a:pt x="78" y="13"/>
                  </a:cubicBezTo>
                  <a:cubicBezTo>
                    <a:pt x="74" y="11"/>
                    <a:pt x="70" y="9"/>
                    <a:pt x="67" y="6"/>
                  </a:cubicBezTo>
                  <a:cubicBezTo>
                    <a:pt x="64" y="5"/>
                    <a:pt x="61" y="3"/>
                    <a:pt x="59" y="2"/>
                  </a:cubicBezTo>
                  <a:cubicBezTo>
                    <a:pt x="58" y="2"/>
                    <a:pt x="57" y="1"/>
                    <a:pt x="56" y="1"/>
                  </a:cubicBezTo>
                  <a:cubicBezTo>
                    <a:pt x="54" y="0"/>
                    <a:pt x="54" y="0"/>
                    <a:pt x="53" y="0"/>
                  </a:cubicBezTo>
                </a:path>
              </a:pathLst>
            </a:custGeom>
            <a:solidFill>
              <a:srgbClr val="F8AB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9" name="Freeform 393"/>
            <p:cNvSpPr>
              <a:spLocks noEditPoints="1"/>
            </p:cNvSpPr>
            <p:nvPr/>
          </p:nvSpPr>
          <p:spPr bwMode="auto">
            <a:xfrm>
              <a:off x="1014413" y="3227388"/>
              <a:ext cx="225425" cy="120650"/>
            </a:xfrm>
            <a:custGeom>
              <a:avLst/>
              <a:gdLst>
                <a:gd name="T0" fmla="*/ 15 w 60"/>
                <a:gd name="T1" fmla="*/ 32 h 32"/>
                <a:gd name="T2" fmla="*/ 16 w 60"/>
                <a:gd name="T3" fmla="*/ 32 h 32"/>
                <a:gd name="T4" fmla="*/ 17 w 60"/>
                <a:gd name="T5" fmla="*/ 32 h 32"/>
                <a:gd name="T6" fmla="*/ 16 w 60"/>
                <a:gd name="T7" fmla="*/ 32 h 32"/>
                <a:gd name="T8" fmla="*/ 15 w 60"/>
                <a:gd name="T9" fmla="*/ 32 h 32"/>
                <a:gd name="T10" fmla="*/ 23 w 60"/>
                <a:gd name="T11" fmla="*/ 28 h 32"/>
                <a:gd name="T12" fmla="*/ 19 w 60"/>
                <a:gd name="T13" fmla="*/ 31 h 32"/>
                <a:gd name="T14" fmla="*/ 19 w 60"/>
                <a:gd name="T15" fmla="*/ 31 h 32"/>
                <a:gd name="T16" fmla="*/ 23 w 60"/>
                <a:gd name="T17" fmla="*/ 28 h 32"/>
                <a:gd name="T18" fmla="*/ 0 w 60"/>
                <a:gd name="T19" fmla="*/ 22 h 32"/>
                <a:gd name="T20" fmla="*/ 13 w 60"/>
                <a:gd name="T21" fmla="*/ 30 h 32"/>
                <a:gd name="T22" fmla="*/ 0 w 60"/>
                <a:gd name="T23" fmla="*/ 22 h 32"/>
                <a:gd name="T24" fmla="*/ 0 w 60"/>
                <a:gd name="T25" fmla="*/ 22 h 32"/>
                <a:gd name="T26" fmla="*/ 36 w 60"/>
                <a:gd name="T27" fmla="*/ 20 h 32"/>
                <a:gd name="T28" fmla="*/ 30 w 60"/>
                <a:gd name="T29" fmla="*/ 24 h 32"/>
                <a:gd name="T30" fmla="*/ 36 w 60"/>
                <a:gd name="T31" fmla="*/ 20 h 32"/>
                <a:gd name="T32" fmla="*/ 60 w 60"/>
                <a:gd name="T33" fmla="*/ 0 h 32"/>
                <a:gd name="T34" fmla="*/ 50 w 60"/>
                <a:gd name="T35" fmla="*/ 9 h 32"/>
                <a:gd name="T36" fmla="*/ 49 w 60"/>
                <a:gd name="T37" fmla="*/ 10 h 32"/>
                <a:gd name="T38" fmla="*/ 54 w 60"/>
                <a:gd name="T39" fmla="*/ 6 h 32"/>
                <a:gd name="T40" fmla="*/ 60 w 60"/>
                <a:gd name="T41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0" h="32">
                  <a:moveTo>
                    <a:pt x="15" y="32"/>
                  </a:moveTo>
                  <a:cubicBezTo>
                    <a:pt x="16" y="32"/>
                    <a:pt x="16" y="32"/>
                    <a:pt x="16" y="32"/>
                  </a:cubicBezTo>
                  <a:cubicBezTo>
                    <a:pt x="17" y="32"/>
                    <a:pt x="17" y="32"/>
                    <a:pt x="17" y="32"/>
                  </a:cubicBezTo>
                  <a:cubicBezTo>
                    <a:pt x="17" y="32"/>
                    <a:pt x="17" y="32"/>
                    <a:pt x="16" y="32"/>
                  </a:cubicBezTo>
                  <a:cubicBezTo>
                    <a:pt x="16" y="32"/>
                    <a:pt x="16" y="32"/>
                    <a:pt x="15" y="32"/>
                  </a:cubicBezTo>
                  <a:moveTo>
                    <a:pt x="23" y="28"/>
                  </a:moveTo>
                  <a:cubicBezTo>
                    <a:pt x="22" y="29"/>
                    <a:pt x="21" y="30"/>
                    <a:pt x="19" y="31"/>
                  </a:cubicBezTo>
                  <a:cubicBezTo>
                    <a:pt x="19" y="31"/>
                    <a:pt x="19" y="31"/>
                    <a:pt x="19" y="31"/>
                  </a:cubicBezTo>
                  <a:cubicBezTo>
                    <a:pt x="21" y="30"/>
                    <a:pt x="22" y="29"/>
                    <a:pt x="23" y="28"/>
                  </a:cubicBezTo>
                  <a:moveTo>
                    <a:pt x="0" y="22"/>
                  </a:moveTo>
                  <a:cubicBezTo>
                    <a:pt x="5" y="25"/>
                    <a:pt x="9" y="28"/>
                    <a:pt x="13" y="30"/>
                  </a:cubicBezTo>
                  <a:cubicBezTo>
                    <a:pt x="9" y="28"/>
                    <a:pt x="5" y="25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moveTo>
                    <a:pt x="36" y="20"/>
                  </a:moveTo>
                  <a:cubicBezTo>
                    <a:pt x="34" y="21"/>
                    <a:pt x="32" y="23"/>
                    <a:pt x="30" y="24"/>
                  </a:cubicBezTo>
                  <a:cubicBezTo>
                    <a:pt x="32" y="23"/>
                    <a:pt x="34" y="21"/>
                    <a:pt x="36" y="20"/>
                  </a:cubicBezTo>
                  <a:moveTo>
                    <a:pt x="60" y="0"/>
                  </a:moveTo>
                  <a:cubicBezTo>
                    <a:pt x="57" y="3"/>
                    <a:pt x="54" y="6"/>
                    <a:pt x="50" y="9"/>
                  </a:cubicBezTo>
                  <a:cubicBezTo>
                    <a:pt x="50" y="9"/>
                    <a:pt x="50" y="9"/>
                    <a:pt x="49" y="10"/>
                  </a:cubicBezTo>
                  <a:cubicBezTo>
                    <a:pt x="51" y="8"/>
                    <a:pt x="52" y="7"/>
                    <a:pt x="54" y="6"/>
                  </a:cubicBezTo>
                  <a:cubicBezTo>
                    <a:pt x="56" y="4"/>
                    <a:pt x="58" y="2"/>
                    <a:pt x="60" y="0"/>
                  </a:cubicBezTo>
                </a:path>
              </a:pathLst>
            </a:custGeom>
            <a:solidFill>
              <a:srgbClr val="F8C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0" name="Freeform 394"/>
            <p:cNvSpPr>
              <a:spLocks/>
            </p:cNvSpPr>
            <p:nvPr/>
          </p:nvSpPr>
          <p:spPr bwMode="auto">
            <a:xfrm>
              <a:off x="1001713" y="3190875"/>
              <a:ext cx="274637" cy="157163"/>
            </a:xfrm>
            <a:custGeom>
              <a:avLst/>
              <a:gdLst>
                <a:gd name="T0" fmla="*/ 73 w 73"/>
                <a:gd name="T1" fmla="*/ 0 h 42"/>
                <a:gd name="T2" fmla="*/ 71 w 73"/>
                <a:gd name="T3" fmla="*/ 1 h 42"/>
                <a:gd name="T4" fmla="*/ 54 w 73"/>
                <a:gd name="T5" fmla="*/ 9 h 42"/>
                <a:gd name="T6" fmla="*/ 32 w 73"/>
                <a:gd name="T7" fmla="*/ 19 h 42"/>
                <a:gd name="T8" fmla="*/ 18 w 73"/>
                <a:gd name="T9" fmla="*/ 24 h 42"/>
                <a:gd name="T10" fmla="*/ 3 w 73"/>
                <a:gd name="T11" fmla="*/ 28 h 42"/>
                <a:gd name="T12" fmla="*/ 1 w 73"/>
                <a:gd name="T13" fmla="*/ 29 h 42"/>
                <a:gd name="T14" fmla="*/ 1 w 73"/>
                <a:gd name="T15" fmla="*/ 30 h 42"/>
                <a:gd name="T16" fmla="*/ 1 w 73"/>
                <a:gd name="T17" fmla="*/ 31 h 42"/>
                <a:gd name="T18" fmla="*/ 3 w 73"/>
                <a:gd name="T19" fmla="*/ 32 h 42"/>
                <a:gd name="T20" fmla="*/ 3 w 73"/>
                <a:gd name="T21" fmla="*/ 32 h 42"/>
                <a:gd name="T22" fmla="*/ 16 w 73"/>
                <a:gd name="T23" fmla="*/ 40 h 42"/>
                <a:gd name="T24" fmla="*/ 18 w 73"/>
                <a:gd name="T25" fmla="*/ 41 h 42"/>
                <a:gd name="T26" fmla="*/ 18 w 73"/>
                <a:gd name="T27" fmla="*/ 42 h 42"/>
                <a:gd name="T28" fmla="*/ 19 w 73"/>
                <a:gd name="T29" fmla="*/ 42 h 42"/>
                <a:gd name="T30" fmla="*/ 20 w 73"/>
                <a:gd name="T31" fmla="*/ 42 h 42"/>
                <a:gd name="T32" fmla="*/ 22 w 73"/>
                <a:gd name="T33" fmla="*/ 41 h 42"/>
                <a:gd name="T34" fmla="*/ 26 w 73"/>
                <a:gd name="T35" fmla="*/ 38 h 42"/>
                <a:gd name="T36" fmla="*/ 33 w 73"/>
                <a:gd name="T37" fmla="*/ 34 h 42"/>
                <a:gd name="T38" fmla="*/ 39 w 73"/>
                <a:gd name="T39" fmla="*/ 30 h 42"/>
                <a:gd name="T40" fmla="*/ 39 w 73"/>
                <a:gd name="T41" fmla="*/ 30 h 42"/>
                <a:gd name="T42" fmla="*/ 52 w 73"/>
                <a:gd name="T43" fmla="*/ 20 h 42"/>
                <a:gd name="T44" fmla="*/ 53 w 73"/>
                <a:gd name="T45" fmla="*/ 19 h 42"/>
                <a:gd name="T46" fmla="*/ 63 w 73"/>
                <a:gd name="T47" fmla="*/ 10 h 42"/>
                <a:gd name="T48" fmla="*/ 73 w 73"/>
                <a:gd name="T49" fmla="*/ 1 h 42"/>
                <a:gd name="T50" fmla="*/ 73 w 73"/>
                <a:gd name="T51" fmla="*/ 0 h 42"/>
                <a:gd name="T52" fmla="*/ 73 w 73"/>
                <a:gd name="T53" fmla="*/ 0 h 42"/>
                <a:gd name="T54" fmla="*/ 73 w 73"/>
                <a:gd name="T55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73" h="42">
                  <a:moveTo>
                    <a:pt x="73" y="0"/>
                  </a:moveTo>
                  <a:cubicBezTo>
                    <a:pt x="73" y="0"/>
                    <a:pt x="72" y="0"/>
                    <a:pt x="71" y="1"/>
                  </a:cubicBezTo>
                  <a:cubicBezTo>
                    <a:pt x="66" y="3"/>
                    <a:pt x="60" y="6"/>
                    <a:pt x="54" y="9"/>
                  </a:cubicBezTo>
                  <a:cubicBezTo>
                    <a:pt x="47" y="13"/>
                    <a:pt x="40" y="16"/>
                    <a:pt x="32" y="19"/>
                  </a:cubicBezTo>
                  <a:cubicBezTo>
                    <a:pt x="27" y="21"/>
                    <a:pt x="23" y="23"/>
                    <a:pt x="18" y="24"/>
                  </a:cubicBezTo>
                  <a:cubicBezTo>
                    <a:pt x="13" y="26"/>
                    <a:pt x="8" y="27"/>
                    <a:pt x="3" y="28"/>
                  </a:cubicBezTo>
                  <a:cubicBezTo>
                    <a:pt x="2" y="28"/>
                    <a:pt x="2" y="28"/>
                    <a:pt x="1" y="29"/>
                  </a:cubicBezTo>
                  <a:cubicBezTo>
                    <a:pt x="0" y="29"/>
                    <a:pt x="0" y="30"/>
                    <a:pt x="1" y="30"/>
                  </a:cubicBezTo>
                  <a:cubicBezTo>
                    <a:pt x="1" y="31"/>
                    <a:pt x="1" y="31"/>
                    <a:pt x="1" y="31"/>
                  </a:cubicBezTo>
                  <a:cubicBezTo>
                    <a:pt x="2" y="31"/>
                    <a:pt x="3" y="32"/>
                    <a:pt x="3" y="32"/>
                  </a:cubicBezTo>
                  <a:cubicBezTo>
                    <a:pt x="3" y="32"/>
                    <a:pt x="3" y="32"/>
                    <a:pt x="3" y="32"/>
                  </a:cubicBezTo>
                  <a:cubicBezTo>
                    <a:pt x="8" y="35"/>
                    <a:pt x="12" y="38"/>
                    <a:pt x="16" y="40"/>
                  </a:cubicBezTo>
                  <a:cubicBezTo>
                    <a:pt x="17" y="41"/>
                    <a:pt x="17" y="41"/>
                    <a:pt x="18" y="41"/>
                  </a:cubicBezTo>
                  <a:cubicBezTo>
                    <a:pt x="18" y="41"/>
                    <a:pt x="18" y="41"/>
                    <a:pt x="18" y="42"/>
                  </a:cubicBezTo>
                  <a:cubicBezTo>
                    <a:pt x="19" y="42"/>
                    <a:pt x="19" y="42"/>
                    <a:pt x="19" y="42"/>
                  </a:cubicBezTo>
                  <a:cubicBezTo>
                    <a:pt x="20" y="42"/>
                    <a:pt x="20" y="42"/>
                    <a:pt x="20" y="42"/>
                  </a:cubicBezTo>
                  <a:cubicBezTo>
                    <a:pt x="21" y="41"/>
                    <a:pt x="22" y="41"/>
                    <a:pt x="22" y="41"/>
                  </a:cubicBezTo>
                  <a:cubicBezTo>
                    <a:pt x="24" y="40"/>
                    <a:pt x="25" y="39"/>
                    <a:pt x="26" y="38"/>
                  </a:cubicBezTo>
                  <a:cubicBezTo>
                    <a:pt x="29" y="37"/>
                    <a:pt x="31" y="35"/>
                    <a:pt x="33" y="34"/>
                  </a:cubicBezTo>
                  <a:cubicBezTo>
                    <a:pt x="35" y="33"/>
                    <a:pt x="37" y="31"/>
                    <a:pt x="39" y="30"/>
                  </a:cubicBezTo>
                  <a:cubicBezTo>
                    <a:pt x="39" y="30"/>
                    <a:pt x="39" y="30"/>
                    <a:pt x="39" y="30"/>
                  </a:cubicBezTo>
                  <a:cubicBezTo>
                    <a:pt x="43" y="26"/>
                    <a:pt x="48" y="23"/>
                    <a:pt x="52" y="20"/>
                  </a:cubicBezTo>
                  <a:cubicBezTo>
                    <a:pt x="53" y="19"/>
                    <a:pt x="53" y="19"/>
                    <a:pt x="53" y="19"/>
                  </a:cubicBezTo>
                  <a:cubicBezTo>
                    <a:pt x="57" y="16"/>
                    <a:pt x="60" y="13"/>
                    <a:pt x="63" y="10"/>
                  </a:cubicBezTo>
                  <a:cubicBezTo>
                    <a:pt x="66" y="7"/>
                    <a:pt x="70" y="4"/>
                    <a:pt x="73" y="1"/>
                  </a:cubicBezTo>
                  <a:cubicBezTo>
                    <a:pt x="73" y="0"/>
                    <a:pt x="73" y="0"/>
                    <a:pt x="73" y="0"/>
                  </a:cubicBezTo>
                  <a:cubicBezTo>
                    <a:pt x="73" y="0"/>
                    <a:pt x="73" y="0"/>
                    <a:pt x="73" y="0"/>
                  </a:cubicBezTo>
                  <a:cubicBezTo>
                    <a:pt x="73" y="0"/>
                    <a:pt x="73" y="0"/>
                    <a:pt x="73" y="0"/>
                  </a:cubicBezTo>
                </a:path>
              </a:pathLst>
            </a:custGeom>
            <a:solidFill>
              <a:srgbClr val="F8BD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1" name="Freeform 395"/>
            <p:cNvSpPr>
              <a:spLocks noEditPoints="1"/>
            </p:cNvSpPr>
            <p:nvPr/>
          </p:nvSpPr>
          <p:spPr bwMode="auto">
            <a:xfrm>
              <a:off x="1036638" y="3567113"/>
              <a:ext cx="119062" cy="112713"/>
            </a:xfrm>
            <a:custGeom>
              <a:avLst/>
              <a:gdLst>
                <a:gd name="T0" fmla="*/ 15 w 32"/>
                <a:gd name="T1" fmla="*/ 30 h 30"/>
                <a:gd name="T2" fmla="*/ 11 w 32"/>
                <a:gd name="T3" fmla="*/ 30 h 30"/>
                <a:gd name="T4" fmla="*/ 10 w 32"/>
                <a:gd name="T5" fmla="*/ 30 h 30"/>
                <a:gd name="T6" fmla="*/ 12 w 32"/>
                <a:gd name="T7" fmla="*/ 30 h 30"/>
                <a:gd name="T8" fmla="*/ 15 w 32"/>
                <a:gd name="T9" fmla="*/ 30 h 30"/>
                <a:gd name="T10" fmla="*/ 0 w 32"/>
                <a:gd name="T11" fmla="*/ 27 h 30"/>
                <a:gd name="T12" fmla="*/ 3 w 32"/>
                <a:gd name="T13" fmla="*/ 29 h 30"/>
                <a:gd name="T14" fmla="*/ 3 w 32"/>
                <a:gd name="T15" fmla="*/ 29 h 30"/>
                <a:gd name="T16" fmla="*/ 2 w 32"/>
                <a:gd name="T17" fmla="*/ 28 h 30"/>
                <a:gd name="T18" fmla="*/ 0 w 32"/>
                <a:gd name="T19" fmla="*/ 27 h 30"/>
                <a:gd name="T20" fmla="*/ 31 w 32"/>
                <a:gd name="T21" fmla="*/ 12 h 30"/>
                <a:gd name="T22" fmla="*/ 31 w 32"/>
                <a:gd name="T23" fmla="*/ 12 h 30"/>
                <a:gd name="T24" fmla="*/ 29 w 32"/>
                <a:gd name="T25" fmla="*/ 20 h 30"/>
                <a:gd name="T26" fmla="*/ 24 w 32"/>
                <a:gd name="T27" fmla="*/ 25 h 30"/>
                <a:gd name="T28" fmla="*/ 28 w 32"/>
                <a:gd name="T29" fmla="*/ 22 h 30"/>
                <a:gd name="T30" fmla="*/ 31 w 32"/>
                <a:gd name="T31" fmla="*/ 12 h 30"/>
                <a:gd name="T32" fmla="*/ 18 w 32"/>
                <a:gd name="T33" fmla="*/ 6 h 30"/>
                <a:gd name="T34" fmla="*/ 17 w 32"/>
                <a:gd name="T35" fmla="*/ 6 h 30"/>
                <a:gd name="T36" fmla="*/ 18 w 32"/>
                <a:gd name="T37" fmla="*/ 6 h 30"/>
                <a:gd name="T38" fmla="*/ 29 w 32"/>
                <a:gd name="T39" fmla="*/ 2 h 30"/>
                <a:gd name="T40" fmla="*/ 30 w 32"/>
                <a:gd name="T41" fmla="*/ 5 h 30"/>
                <a:gd name="T42" fmla="*/ 29 w 32"/>
                <a:gd name="T43" fmla="*/ 2 h 30"/>
                <a:gd name="T44" fmla="*/ 26 w 32"/>
                <a:gd name="T45" fmla="*/ 0 h 30"/>
                <a:gd name="T46" fmla="*/ 26 w 32"/>
                <a:gd name="T47" fmla="*/ 1 h 30"/>
                <a:gd name="T48" fmla="*/ 21 w 32"/>
                <a:gd name="T49" fmla="*/ 4 h 30"/>
                <a:gd name="T50" fmla="*/ 26 w 32"/>
                <a:gd name="T51" fmla="*/ 1 h 30"/>
                <a:gd name="T52" fmla="*/ 26 w 32"/>
                <a:gd name="T53" fmla="*/ 0 h 30"/>
                <a:gd name="T54" fmla="*/ 28 w 32"/>
                <a:gd name="T55" fmla="*/ 0 h 30"/>
                <a:gd name="T56" fmla="*/ 28 w 32"/>
                <a:gd name="T57" fmla="*/ 1 h 30"/>
                <a:gd name="T58" fmla="*/ 28 w 32"/>
                <a:gd name="T59" fmla="*/ 1 h 30"/>
                <a:gd name="T60" fmla="*/ 28 w 32"/>
                <a:gd name="T61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2" h="30">
                  <a:moveTo>
                    <a:pt x="15" y="30"/>
                  </a:moveTo>
                  <a:cubicBezTo>
                    <a:pt x="14" y="30"/>
                    <a:pt x="12" y="30"/>
                    <a:pt x="11" y="30"/>
                  </a:cubicBezTo>
                  <a:cubicBezTo>
                    <a:pt x="11" y="30"/>
                    <a:pt x="11" y="30"/>
                    <a:pt x="10" y="30"/>
                  </a:cubicBezTo>
                  <a:cubicBezTo>
                    <a:pt x="11" y="30"/>
                    <a:pt x="11" y="30"/>
                    <a:pt x="12" y="30"/>
                  </a:cubicBezTo>
                  <a:cubicBezTo>
                    <a:pt x="13" y="30"/>
                    <a:pt x="14" y="30"/>
                    <a:pt x="15" y="30"/>
                  </a:cubicBezTo>
                  <a:moveTo>
                    <a:pt x="0" y="27"/>
                  </a:moveTo>
                  <a:cubicBezTo>
                    <a:pt x="1" y="28"/>
                    <a:pt x="2" y="28"/>
                    <a:pt x="3" y="29"/>
                  </a:cubicBezTo>
                  <a:cubicBezTo>
                    <a:pt x="3" y="29"/>
                    <a:pt x="3" y="29"/>
                    <a:pt x="3" y="29"/>
                  </a:cubicBezTo>
                  <a:cubicBezTo>
                    <a:pt x="3" y="29"/>
                    <a:pt x="2" y="28"/>
                    <a:pt x="2" y="28"/>
                  </a:cubicBezTo>
                  <a:cubicBezTo>
                    <a:pt x="1" y="28"/>
                    <a:pt x="1" y="28"/>
                    <a:pt x="0" y="27"/>
                  </a:cubicBezTo>
                  <a:moveTo>
                    <a:pt x="31" y="12"/>
                  </a:moveTo>
                  <a:cubicBezTo>
                    <a:pt x="31" y="12"/>
                    <a:pt x="31" y="12"/>
                    <a:pt x="31" y="12"/>
                  </a:cubicBezTo>
                  <a:cubicBezTo>
                    <a:pt x="31" y="15"/>
                    <a:pt x="30" y="18"/>
                    <a:pt x="29" y="20"/>
                  </a:cubicBezTo>
                  <a:cubicBezTo>
                    <a:pt x="27" y="22"/>
                    <a:pt x="26" y="24"/>
                    <a:pt x="24" y="25"/>
                  </a:cubicBezTo>
                  <a:cubicBezTo>
                    <a:pt x="26" y="24"/>
                    <a:pt x="27" y="23"/>
                    <a:pt x="28" y="22"/>
                  </a:cubicBezTo>
                  <a:cubicBezTo>
                    <a:pt x="30" y="19"/>
                    <a:pt x="32" y="16"/>
                    <a:pt x="31" y="12"/>
                  </a:cubicBezTo>
                  <a:moveTo>
                    <a:pt x="18" y="6"/>
                  </a:moveTo>
                  <a:cubicBezTo>
                    <a:pt x="17" y="6"/>
                    <a:pt x="17" y="6"/>
                    <a:pt x="17" y="6"/>
                  </a:cubicBezTo>
                  <a:cubicBezTo>
                    <a:pt x="17" y="6"/>
                    <a:pt x="17" y="6"/>
                    <a:pt x="18" y="6"/>
                  </a:cubicBezTo>
                  <a:moveTo>
                    <a:pt x="29" y="2"/>
                  </a:moveTo>
                  <a:cubicBezTo>
                    <a:pt x="29" y="3"/>
                    <a:pt x="30" y="4"/>
                    <a:pt x="30" y="5"/>
                  </a:cubicBezTo>
                  <a:cubicBezTo>
                    <a:pt x="30" y="4"/>
                    <a:pt x="29" y="3"/>
                    <a:pt x="29" y="2"/>
                  </a:cubicBezTo>
                  <a:moveTo>
                    <a:pt x="26" y="0"/>
                  </a:moveTo>
                  <a:cubicBezTo>
                    <a:pt x="26" y="1"/>
                    <a:pt x="26" y="1"/>
                    <a:pt x="26" y="1"/>
                  </a:cubicBezTo>
                  <a:cubicBezTo>
                    <a:pt x="25" y="2"/>
                    <a:pt x="23" y="3"/>
                    <a:pt x="21" y="4"/>
                  </a:cubicBezTo>
                  <a:cubicBezTo>
                    <a:pt x="23" y="3"/>
                    <a:pt x="25" y="2"/>
                    <a:pt x="26" y="1"/>
                  </a:cubicBezTo>
                  <a:cubicBezTo>
                    <a:pt x="26" y="1"/>
                    <a:pt x="26" y="1"/>
                    <a:pt x="26" y="0"/>
                  </a:cubicBezTo>
                  <a:moveTo>
                    <a:pt x="28" y="0"/>
                  </a:moveTo>
                  <a:cubicBezTo>
                    <a:pt x="28" y="0"/>
                    <a:pt x="28" y="1"/>
                    <a:pt x="28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8" y="1"/>
                    <a:pt x="28" y="0"/>
                    <a:pt x="28" y="0"/>
                  </a:cubicBezTo>
                </a:path>
              </a:pathLst>
            </a:custGeom>
            <a:solidFill>
              <a:srgbClr val="F8C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2" name="Freeform 396"/>
            <p:cNvSpPr>
              <a:spLocks/>
            </p:cNvSpPr>
            <p:nvPr/>
          </p:nvSpPr>
          <p:spPr bwMode="auto">
            <a:xfrm>
              <a:off x="1009650" y="3567113"/>
              <a:ext cx="142875" cy="112713"/>
            </a:xfrm>
            <a:custGeom>
              <a:avLst/>
              <a:gdLst>
                <a:gd name="T0" fmla="*/ 34 w 38"/>
                <a:gd name="T1" fmla="*/ 0 h 30"/>
                <a:gd name="T2" fmla="*/ 33 w 38"/>
                <a:gd name="T3" fmla="*/ 0 h 30"/>
                <a:gd name="T4" fmla="*/ 33 w 38"/>
                <a:gd name="T5" fmla="*/ 1 h 30"/>
                <a:gd name="T6" fmla="*/ 28 w 38"/>
                <a:gd name="T7" fmla="*/ 4 h 30"/>
                <a:gd name="T8" fmla="*/ 25 w 38"/>
                <a:gd name="T9" fmla="*/ 6 h 30"/>
                <a:gd name="T10" fmla="*/ 24 w 38"/>
                <a:gd name="T11" fmla="*/ 6 h 30"/>
                <a:gd name="T12" fmla="*/ 23 w 38"/>
                <a:gd name="T13" fmla="*/ 7 h 30"/>
                <a:gd name="T14" fmla="*/ 20 w 38"/>
                <a:gd name="T15" fmla="*/ 9 h 30"/>
                <a:gd name="T16" fmla="*/ 16 w 38"/>
                <a:gd name="T17" fmla="*/ 14 h 30"/>
                <a:gd name="T18" fmla="*/ 4 w 38"/>
                <a:gd name="T19" fmla="*/ 19 h 30"/>
                <a:gd name="T20" fmla="*/ 1 w 38"/>
                <a:gd name="T21" fmla="*/ 20 h 30"/>
                <a:gd name="T22" fmla="*/ 1 w 38"/>
                <a:gd name="T23" fmla="*/ 22 h 30"/>
                <a:gd name="T24" fmla="*/ 7 w 38"/>
                <a:gd name="T25" fmla="*/ 27 h 30"/>
                <a:gd name="T26" fmla="*/ 9 w 38"/>
                <a:gd name="T27" fmla="*/ 28 h 30"/>
                <a:gd name="T28" fmla="*/ 10 w 38"/>
                <a:gd name="T29" fmla="*/ 29 h 30"/>
                <a:gd name="T30" fmla="*/ 17 w 38"/>
                <a:gd name="T31" fmla="*/ 30 h 30"/>
                <a:gd name="T32" fmla="*/ 17 w 38"/>
                <a:gd name="T33" fmla="*/ 30 h 30"/>
                <a:gd name="T34" fmla="*/ 18 w 38"/>
                <a:gd name="T35" fmla="*/ 30 h 30"/>
                <a:gd name="T36" fmla="*/ 22 w 38"/>
                <a:gd name="T37" fmla="*/ 30 h 30"/>
                <a:gd name="T38" fmla="*/ 31 w 38"/>
                <a:gd name="T39" fmla="*/ 25 h 30"/>
                <a:gd name="T40" fmla="*/ 36 w 38"/>
                <a:gd name="T41" fmla="*/ 20 h 30"/>
                <a:gd name="T42" fmla="*/ 38 w 38"/>
                <a:gd name="T43" fmla="*/ 12 h 30"/>
                <a:gd name="T44" fmla="*/ 38 w 38"/>
                <a:gd name="T45" fmla="*/ 12 h 30"/>
                <a:gd name="T46" fmla="*/ 38 w 38"/>
                <a:gd name="T47" fmla="*/ 12 h 30"/>
                <a:gd name="T48" fmla="*/ 37 w 38"/>
                <a:gd name="T49" fmla="*/ 5 h 30"/>
                <a:gd name="T50" fmla="*/ 36 w 38"/>
                <a:gd name="T51" fmla="*/ 2 h 30"/>
                <a:gd name="T52" fmla="*/ 35 w 38"/>
                <a:gd name="T53" fmla="*/ 1 h 30"/>
                <a:gd name="T54" fmla="*/ 35 w 38"/>
                <a:gd name="T55" fmla="*/ 0 h 30"/>
                <a:gd name="T56" fmla="*/ 34 w 38"/>
                <a:gd name="T5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8" h="30">
                  <a:moveTo>
                    <a:pt x="34" y="0"/>
                  </a:moveTo>
                  <a:cubicBezTo>
                    <a:pt x="34" y="0"/>
                    <a:pt x="34" y="0"/>
                    <a:pt x="33" y="0"/>
                  </a:cubicBezTo>
                  <a:cubicBezTo>
                    <a:pt x="33" y="1"/>
                    <a:pt x="33" y="1"/>
                    <a:pt x="33" y="1"/>
                  </a:cubicBezTo>
                  <a:cubicBezTo>
                    <a:pt x="32" y="2"/>
                    <a:pt x="30" y="3"/>
                    <a:pt x="28" y="4"/>
                  </a:cubicBezTo>
                  <a:cubicBezTo>
                    <a:pt x="27" y="5"/>
                    <a:pt x="26" y="6"/>
                    <a:pt x="25" y="6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4" y="7"/>
                    <a:pt x="23" y="7"/>
                    <a:pt x="23" y="7"/>
                  </a:cubicBezTo>
                  <a:cubicBezTo>
                    <a:pt x="21" y="7"/>
                    <a:pt x="21" y="8"/>
                    <a:pt x="20" y="9"/>
                  </a:cubicBezTo>
                  <a:cubicBezTo>
                    <a:pt x="19" y="11"/>
                    <a:pt x="18" y="13"/>
                    <a:pt x="16" y="14"/>
                  </a:cubicBezTo>
                  <a:cubicBezTo>
                    <a:pt x="13" y="17"/>
                    <a:pt x="9" y="19"/>
                    <a:pt x="4" y="19"/>
                  </a:cubicBezTo>
                  <a:cubicBezTo>
                    <a:pt x="3" y="20"/>
                    <a:pt x="2" y="20"/>
                    <a:pt x="1" y="20"/>
                  </a:cubicBezTo>
                  <a:cubicBezTo>
                    <a:pt x="0" y="21"/>
                    <a:pt x="0" y="21"/>
                    <a:pt x="1" y="22"/>
                  </a:cubicBezTo>
                  <a:cubicBezTo>
                    <a:pt x="2" y="24"/>
                    <a:pt x="4" y="26"/>
                    <a:pt x="7" y="27"/>
                  </a:cubicBezTo>
                  <a:cubicBezTo>
                    <a:pt x="8" y="28"/>
                    <a:pt x="8" y="28"/>
                    <a:pt x="9" y="28"/>
                  </a:cubicBezTo>
                  <a:cubicBezTo>
                    <a:pt x="9" y="28"/>
                    <a:pt x="10" y="29"/>
                    <a:pt x="10" y="29"/>
                  </a:cubicBezTo>
                  <a:cubicBezTo>
                    <a:pt x="13" y="30"/>
                    <a:pt x="15" y="30"/>
                    <a:pt x="17" y="30"/>
                  </a:cubicBezTo>
                  <a:cubicBezTo>
                    <a:pt x="17" y="30"/>
                    <a:pt x="17" y="30"/>
                    <a:pt x="17" y="30"/>
                  </a:cubicBezTo>
                  <a:cubicBezTo>
                    <a:pt x="18" y="30"/>
                    <a:pt x="18" y="30"/>
                    <a:pt x="18" y="30"/>
                  </a:cubicBezTo>
                  <a:cubicBezTo>
                    <a:pt x="19" y="30"/>
                    <a:pt x="21" y="30"/>
                    <a:pt x="22" y="30"/>
                  </a:cubicBezTo>
                  <a:cubicBezTo>
                    <a:pt x="26" y="29"/>
                    <a:pt x="29" y="27"/>
                    <a:pt x="31" y="25"/>
                  </a:cubicBezTo>
                  <a:cubicBezTo>
                    <a:pt x="33" y="24"/>
                    <a:pt x="34" y="22"/>
                    <a:pt x="36" y="20"/>
                  </a:cubicBezTo>
                  <a:cubicBezTo>
                    <a:pt x="37" y="18"/>
                    <a:pt x="38" y="15"/>
                    <a:pt x="38" y="12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38" y="10"/>
                    <a:pt x="38" y="7"/>
                    <a:pt x="37" y="5"/>
                  </a:cubicBezTo>
                  <a:cubicBezTo>
                    <a:pt x="37" y="4"/>
                    <a:pt x="36" y="3"/>
                    <a:pt x="36" y="2"/>
                  </a:cubicBezTo>
                  <a:cubicBezTo>
                    <a:pt x="36" y="2"/>
                    <a:pt x="35" y="1"/>
                    <a:pt x="35" y="1"/>
                  </a:cubicBezTo>
                  <a:cubicBezTo>
                    <a:pt x="35" y="1"/>
                    <a:pt x="35" y="0"/>
                    <a:pt x="35" y="0"/>
                  </a:cubicBezTo>
                  <a:cubicBezTo>
                    <a:pt x="34" y="0"/>
                    <a:pt x="34" y="0"/>
                    <a:pt x="34" y="0"/>
                  </a:cubicBezTo>
                </a:path>
              </a:pathLst>
            </a:custGeom>
            <a:solidFill>
              <a:srgbClr val="F8BD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3" name="Freeform 397"/>
            <p:cNvSpPr>
              <a:spLocks noEditPoints="1"/>
            </p:cNvSpPr>
            <p:nvPr/>
          </p:nvSpPr>
          <p:spPr bwMode="auto">
            <a:xfrm>
              <a:off x="1333500" y="3130550"/>
              <a:ext cx="149225" cy="93663"/>
            </a:xfrm>
            <a:custGeom>
              <a:avLst/>
              <a:gdLst>
                <a:gd name="T0" fmla="*/ 26 w 40"/>
                <a:gd name="T1" fmla="*/ 25 h 25"/>
                <a:gd name="T2" fmla="*/ 27 w 40"/>
                <a:gd name="T3" fmla="*/ 25 h 25"/>
                <a:gd name="T4" fmla="*/ 28 w 40"/>
                <a:gd name="T5" fmla="*/ 25 h 25"/>
                <a:gd name="T6" fmla="*/ 27 w 40"/>
                <a:gd name="T7" fmla="*/ 25 h 25"/>
                <a:gd name="T8" fmla="*/ 26 w 40"/>
                <a:gd name="T9" fmla="*/ 25 h 25"/>
                <a:gd name="T10" fmla="*/ 15 w 40"/>
                <a:gd name="T11" fmla="*/ 18 h 25"/>
                <a:gd name="T12" fmla="*/ 23 w 40"/>
                <a:gd name="T13" fmla="*/ 23 h 25"/>
                <a:gd name="T14" fmla="*/ 25 w 40"/>
                <a:gd name="T15" fmla="*/ 25 h 25"/>
                <a:gd name="T16" fmla="*/ 15 w 40"/>
                <a:gd name="T17" fmla="*/ 18 h 25"/>
                <a:gd name="T18" fmla="*/ 40 w 40"/>
                <a:gd name="T19" fmla="*/ 17 h 25"/>
                <a:gd name="T20" fmla="*/ 40 w 40"/>
                <a:gd name="T21" fmla="*/ 17 h 25"/>
                <a:gd name="T22" fmla="*/ 40 w 40"/>
                <a:gd name="T23" fmla="*/ 17 h 25"/>
                <a:gd name="T24" fmla="*/ 40 w 40"/>
                <a:gd name="T25" fmla="*/ 17 h 25"/>
                <a:gd name="T26" fmla="*/ 31 w 40"/>
                <a:gd name="T27" fmla="*/ 10 h 25"/>
                <a:gd name="T28" fmla="*/ 38 w 40"/>
                <a:gd name="T29" fmla="*/ 14 h 25"/>
                <a:gd name="T30" fmla="*/ 31 w 40"/>
                <a:gd name="T31" fmla="*/ 10 h 25"/>
                <a:gd name="T32" fmla="*/ 0 w 40"/>
                <a:gd name="T33" fmla="*/ 9 h 25"/>
                <a:gd name="T34" fmla="*/ 2 w 40"/>
                <a:gd name="T35" fmla="*/ 10 h 25"/>
                <a:gd name="T36" fmla="*/ 1 w 40"/>
                <a:gd name="T37" fmla="*/ 10 h 25"/>
                <a:gd name="T38" fmla="*/ 0 w 40"/>
                <a:gd name="T39" fmla="*/ 9 h 25"/>
                <a:gd name="T40" fmla="*/ 1 w 40"/>
                <a:gd name="T41" fmla="*/ 7 h 25"/>
                <a:gd name="T42" fmla="*/ 0 w 40"/>
                <a:gd name="T43" fmla="*/ 9 h 25"/>
                <a:gd name="T44" fmla="*/ 0 w 40"/>
                <a:gd name="T45" fmla="*/ 8 h 25"/>
                <a:gd name="T46" fmla="*/ 1 w 40"/>
                <a:gd name="T47" fmla="*/ 7 h 25"/>
                <a:gd name="T48" fmla="*/ 15 w 40"/>
                <a:gd name="T49" fmla="*/ 0 h 25"/>
                <a:gd name="T50" fmla="*/ 23 w 40"/>
                <a:gd name="T51" fmla="*/ 5 h 25"/>
                <a:gd name="T52" fmla="*/ 27 w 40"/>
                <a:gd name="T53" fmla="*/ 7 h 25"/>
                <a:gd name="T54" fmla="*/ 26 w 40"/>
                <a:gd name="T55" fmla="*/ 6 h 25"/>
                <a:gd name="T56" fmla="*/ 15 w 40"/>
                <a:gd name="T57" fmla="*/ 0 h 25"/>
                <a:gd name="T58" fmla="*/ 15 w 40"/>
                <a:gd name="T59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40" h="25">
                  <a:moveTo>
                    <a:pt x="26" y="25"/>
                  </a:moveTo>
                  <a:cubicBezTo>
                    <a:pt x="26" y="25"/>
                    <a:pt x="27" y="25"/>
                    <a:pt x="27" y="25"/>
                  </a:cubicBezTo>
                  <a:cubicBezTo>
                    <a:pt x="27" y="25"/>
                    <a:pt x="28" y="25"/>
                    <a:pt x="28" y="25"/>
                  </a:cubicBezTo>
                  <a:cubicBezTo>
                    <a:pt x="28" y="25"/>
                    <a:pt x="27" y="25"/>
                    <a:pt x="27" y="25"/>
                  </a:cubicBezTo>
                  <a:cubicBezTo>
                    <a:pt x="27" y="25"/>
                    <a:pt x="26" y="25"/>
                    <a:pt x="26" y="25"/>
                  </a:cubicBezTo>
                  <a:moveTo>
                    <a:pt x="15" y="18"/>
                  </a:moveTo>
                  <a:cubicBezTo>
                    <a:pt x="18" y="19"/>
                    <a:pt x="21" y="21"/>
                    <a:pt x="23" y="23"/>
                  </a:cubicBezTo>
                  <a:cubicBezTo>
                    <a:pt x="24" y="23"/>
                    <a:pt x="25" y="24"/>
                    <a:pt x="25" y="25"/>
                  </a:cubicBezTo>
                  <a:cubicBezTo>
                    <a:pt x="22" y="22"/>
                    <a:pt x="19" y="20"/>
                    <a:pt x="15" y="18"/>
                  </a:cubicBezTo>
                  <a:moveTo>
                    <a:pt x="40" y="17"/>
                  </a:move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moveTo>
                    <a:pt x="31" y="10"/>
                  </a:moveTo>
                  <a:cubicBezTo>
                    <a:pt x="33" y="11"/>
                    <a:pt x="36" y="13"/>
                    <a:pt x="38" y="14"/>
                  </a:cubicBezTo>
                  <a:cubicBezTo>
                    <a:pt x="36" y="13"/>
                    <a:pt x="33" y="11"/>
                    <a:pt x="31" y="10"/>
                  </a:cubicBezTo>
                  <a:moveTo>
                    <a:pt x="0" y="9"/>
                  </a:moveTo>
                  <a:cubicBezTo>
                    <a:pt x="1" y="10"/>
                    <a:pt x="1" y="10"/>
                    <a:pt x="2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0" y="9"/>
                  </a:cubicBezTo>
                  <a:moveTo>
                    <a:pt x="1" y="7"/>
                  </a:moveTo>
                  <a:cubicBezTo>
                    <a:pt x="0" y="8"/>
                    <a:pt x="0" y="9"/>
                    <a:pt x="0" y="9"/>
                  </a:cubicBezTo>
                  <a:cubicBezTo>
                    <a:pt x="0" y="9"/>
                    <a:pt x="0" y="8"/>
                    <a:pt x="0" y="8"/>
                  </a:cubicBezTo>
                  <a:cubicBezTo>
                    <a:pt x="1" y="8"/>
                    <a:pt x="1" y="7"/>
                    <a:pt x="1" y="7"/>
                  </a:cubicBezTo>
                  <a:moveTo>
                    <a:pt x="15" y="0"/>
                  </a:moveTo>
                  <a:cubicBezTo>
                    <a:pt x="18" y="1"/>
                    <a:pt x="21" y="3"/>
                    <a:pt x="23" y="5"/>
                  </a:cubicBezTo>
                  <a:cubicBezTo>
                    <a:pt x="24" y="5"/>
                    <a:pt x="25" y="6"/>
                    <a:pt x="27" y="7"/>
                  </a:cubicBezTo>
                  <a:cubicBezTo>
                    <a:pt x="26" y="6"/>
                    <a:pt x="26" y="6"/>
                    <a:pt x="26" y="6"/>
                  </a:cubicBezTo>
                  <a:cubicBezTo>
                    <a:pt x="22" y="4"/>
                    <a:pt x="19" y="2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</a:path>
              </a:pathLst>
            </a:custGeom>
            <a:solidFill>
              <a:srgbClr val="F8C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4" name="Freeform 398"/>
            <p:cNvSpPr>
              <a:spLocks/>
            </p:cNvSpPr>
            <p:nvPr/>
          </p:nvSpPr>
          <p:spPr bwMode="auto">
            <a:xfrm>
              <a:off x="1333500" y="3130550"/>
              <a:ext cx="149225" cy="93663"/>
            </a:xfrm>
            <a:custGeom>
              <a:avLst/>
              <a:gdLst>
                <a:gd name="T0" fmla="*/ 13 w 40"/>
                <a:gd name="T1" fmla="*/ 0 h 25"/>
                <a:gd name="T2" fmla="*/ 12 w 40"/>
                <a:gd name="T3" fmla="*/ 0 h 25"/>
                <a:gd name="T4" fmla="*/ 2 w 40"/>
                <a:gd name="T5" fmla="*/ 7 h 25"/>
                <a:gd name="T6" fmla="*/ 1 w 40"/>
                <a:gd name="T7" fmla="*/ 7 h 25"/>
                <a:gd name="T8" fmla="*/ 0 w 40"/>
                <a:gd name="T9" fmla="*/ 8 h 25"/>
                <a:gd name="T10" fmla="*/ 0 w 40"/>
                <a:gd name="T11" fmla="*/ 9 h 25"/>
                <a:gd name="T12" fmla="*/ 0 w 40"/>
                <a:gd name="T13" fmla="*/ 9 h 25"/>
                <a:gd name="T14" fmla="*/ 1 w 40"/>
                <a:gd name="T15" fmla="*/ 10 h 25"/>
                <a:gd name="T16" fmla="*/ 2 w 40"/>
                <a:gd name="T17" fmla="*/ 10 h 25"/>
                <a:gd name="T18" fmla="*/ 2 w 40"/>
                <a:gd name="T19" fmla="*/ 10 h 25"/>
                <a:gd name="T20" fmla="*/ 3 w 40"/>
                <a:gd name="T21" fmla="*/ 11 h 25"/>
                <a:gd name="T22" fmla="*/ 15 w 40"/>
                <a:gd name="T23" fmla="*/ 18 h 25"/>
                <a:gd name="T24" fmla="*/ 25 w 40"/>
                <a:gd name="T25" fmla="*/ 25 h 25"/>
                <a:gd name="T26" fmla="*/ 26 w 40"/>
                <a:gd name="T27" fmla="*/ 25 h 25"/>
                <a:gd name="T28" fmla="*/ 26 w 40"/>
                <a:gd name="T29" fmla="*/ 25 h 25"/>
                <a:gd name="T30" fmla="*/ 27 w 40"/>
                <a:gd name="T31" fmla="*/ 25 h 25"/>
                <a:gd name="T32" fmla="*/ 28 w 40"/>
                <a:gd name="T33" fmla="*/ 25 h 25"/>
                <a:gd name="T34" fmla="*/ 28 w 40"/>
                <a:gd name="T35" fmla="*/ 25 h 25"/>
                <a:gd name="T36" fmla="*/ 39 w 40"/>
                <a:gd name="T37" fmla="*/ 18 h 25"/>
                <a:gd name="T38" fmla="*/ 40 w 40"/>
                <a:gd name="T39" fmla="*/ 17 h 25"/>
                <a:gd name="T40" fmla="*/ 40 w 40"/>
                <a:gd name="T41" fmla="*/ 17 h 25"/>
                <a:gd name="T42" fmla="*/ 40 w 40"/>
                <a:gd name="T43" fmla="*/ 16 h 25"/>
                <a:gd name="T44" fmla="*/ 38 w 40"/>
                <a:gd name="T45" fmla="*/ 14 h 25"/>
                <a:gd name="T46" fmla="*/ 38 w 40"/>
                <a:gd name="T47" fmla="*/ 14 h 25"/>
                <a:gd name="T48" fmla="*/ 31 w 40"/>
                <a:gd name="T49" fmla="*/ 10 h 25"/>
                <a:gd name="T50" fmla="*/ 27 w 40"/>
                <a:gd name="T51" fmla="*/ 7 h 25"/>
                <a:gd name="T52" fmla="*/ 23 w 40"/>
                <a:gd name="T53" fmla="*/ 5 h 25"/>
                <a:gd name="T54" fmla="*/ 15 w 40"/>
                <a:gd name="T55" fmla="*/ 0 h 25"/>
                <a:gd name="T56" fmla="*/ 13 w 40"/>
                <a:gd name="T5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0" h="25">
                  <a:moveTo>
                    <a:pt x="13" y="0"/>
                  </a:moveTo>
                  <a:cubicBezTo>
                    <a:pt x="13" y="0"/>
                    <a:pt x="12" y="0"/>
                    <a:pt x="12" y="0"/>
                  </a:cubicBezTo>
                  <a:cubicBezTo>
                    <a:pt x="8" y="2"/>
                    <a:pt x="5" y="4"/>
                    <a:pt x="2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8"/>
                    <a:pt x="0" y="8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3" y="11"/>
                    <a:pt x="3" y="11"/>
                  </a:cubicBezTo>
                  <a:cubicBezTo>
                    <a:pt x="7" y="13"/>
                    <a:pt x="11" y="15"/>
                    <a:pt x="15" y="18"/>
                  </a:cubicBezTo>
                  <a:cubicBezTo>
                    <a:pt x="19" y="20"/>
                    <a:pt x="22" y="22"/>
                    <a:pt x="25" y="25"/>
                  </a:cubicBezTo>
                  <a:cubicBezTo>
                    <a:pt x="26" y="25"/>
                    <a:pt x="26" y="25"/>
                    <a:pt x="26" y="25"/>
                  </a:cubicBezTo>
                  <a:cubicBezTo>
                    <a:pt x="26" y="25"/>
                    <a:pt x="26" y="25"/>
                    <a:pt x="26" y="25"/>
                  </a:cubicBezTo>
                  <a:cubicBezTo>
                    <a:pt x="26" y="25"/>
                    <a:pt x="27" y="25"/>
                    <a:pt x="27" y="25"/>
                  </a:cubicBezTo>
                  <a:cubicBezTo>
                    <a:pt x="27" y="25"/>
                    <a:pt x="28" y="25"/>
                    <a:pt x="28" y="25"/>
                  </a:cubicBezTo>
                  <a:cubicBezTo>
                    <a:pt x="28" y="25"/>
                    <a:pt x="28" y="25"/>
                    <a:pt x="28" y="25"/>
                  </a:cubicBezTo>
                  <a:cubicBezTo>
                    <a:pt x="32" y="23"/>
                    <a:pt x="36" y="20"/>
                    <a:pt x="39" y="18"/>
                  </a:cubicBezTo>
                  <a:cubicBezTo>
                    <a:pt x="40" y="18"/>
                    <a:pt x="40" y="18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6"/>
                    <a:pt x="40" y="16"/>
                  </a:cubicBezTo>
                  <a:cubicBezTo>
                    <a:pt x="39" y="15"/>
                    <a:pt x="39" y="15"/>
                    <a:pt x="38" y="14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6" y="13"/>
                    <a:pt x="33" y="11"/>
                    <a:pt x="31" y="10"/>
                  </a:cubicBezTo>
                  <a:cubicBezTo>
                    <a:pt x="30" y="9"/>
                    <a:pt x="28" y="8"/>
                    <a:pt x="27" y="7"/>
                  </a:cubicBezTo>
                  <a:cubicBezTo>
                    <a:pt x="25" y="6"/>
                    <a:pt x="24" y="5"/>
                    <a:pt x="23" y="5"/>
                  </a:cubicBezTo>
                  <a:cubicBezTo>
                    <a:pt x="21" y="3"/>
                    <a:pt x="18" y="1"/>
                    <a:pt x="15" y="0"/>
                  </a:cubicBezTo>
                  <a:cubicBezTo>
                    <a:pt x="14" y="0"/>
                    <a:pt x="14" y="0"/>
                    <a:pt x="13" y="0"/>
                  </a:cubicBezTo>
                </a:path>
              </a:pathLst>
            </a:custGeom>
            <a:solidFill>
              <a:srgbClr val="EA8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5" name="Freeform 399"/>
            <p:cNvSpPr>
              <a:spLocks noEditPoints="1"/>
            </p:cNvSpPr>
            <p:nvPr/>
          </p:nvSpPr>
          <p:spPr bwMode="auto">
            <a:xfrm>
              <a:off x="1262063" y="2189163"/>
              <a:ext cx="209550" cy="82550"/>
            </a:xfrm>
            <a:custGeom>
              <a:avLst/>
              <a:gdLst>
                <a:gd name="T0" fmla="*/ 51 w 56"/>
                <a:gd name="T1" fmla="*/ 21 h 22"/>
                <a:gd name="T2" fmla="*/ 48 w 56"/>
                <a:gd name="T3" fmla="*/ 22 h 22"/>
                <a:gd name="T4" fmla="*/ 48 w 56"/>
                <a:gd name="T5" fmla="*/ 22 h 22"/>
                <a:gd name="T6" fmla="*/ 51 w 56"/>
                <a:gd name="T7" fmla="*/ 21 h 22"/>
                <a:gd name="T8" fmla="*/ 54 w 56"/>
                <a:gd name="T9" fmla="*/ 16 h 22"/>
                <a:gd name="T10" fmla="*/ 55 w 56"/>
                <a:gd name="T11" fmla="*/ 16 h 22"/>
                <a:gd name="T12" fmla="*/ 55 w 56"/>
                <a:gd name="T13" fmla="*/ 17 h 22"/>
                <a:gd name="T14" fmla="*/ 55 w 56"/>
                <a:gd name="T15" fmla="*/ 18 h 22"/>
                <a:gd name="T16" fmla="*/ 55 w 56"/>
                <a:gd name="T17" fmla="*/ 17 h 22"/>
                <a:gd name="T18" fmla="*/ 55 w 56"/>
                <a:gd name="T19" fmla="*/ 16 h 22"/>
                <a:gd name="T20" fmla="*/ 54 w 56"/>
                <a:gd name="T21" fmla="*/ 16 h 22"/>
                <a:gd name="T22" fmla="*/ 27 w 56"/>
                <a:gd name="T23" fmla="*/ 6 h 22"/>
                <a:gd name="T24" fmla="*/ 35 w 56"/>
                <a:gd name="T25" fmla="*/ 8 h 22"/>
                <a:gd name="T26" fmla="*/ 50 w 56"/>
                <a:gd name="T27" fmla="*/ 14 h 22"/>
                <a:gd name="T28" fmla="*/ 44 w 56"/>
                <a:gd name="T29" fmla="*/ 12 h 22"/>
                <a:gd name="T30" fmla="*/ 27 w 56"/>
                <a:gd name="T31" fmla="*/ 6 h 22"/>
                <a:gd name="T32" fmla="*/ 3 w 56"/>
                <a:gd name="T33" fmla="*/ 2 h 22"/>
                <a:gd name="T34" fmla="*/ 6 w 56"/>
                <a:gd name="T35" fmla="*/ 5 h 22"/>
                <a:gd name="T36" fmla="*/ 9 w 56"/>
                <a:gd name="T37" fmla="*/ 6 h 22"/>
                <a:gd name="T38" fmla="*/ 3 w 56"/>
                <a:gd name="T39" fmla="*/ 3 h 22"/>
                <a:gd name="T40" fmla="*/ 3 w 56"/>
                <a:gd name="T41" fmla="*/ 2 h 22"/>
                <a:gd name="T42" fmla="*/ 10 w 56"/>
                <a:gd name="T43" fmla="*/ 1 h 22"/>
                <a:gd name="T44" fmla="*/ 12 w 56"/>
                <a:gd name="T45" fmla="*/ 2 h 22"/>
                <a:gd name="T46" fmla="*/ 10 w 56"/>
                <a:gd name="T47" fmla="*/ 1 h 22"/>
                <a:gd name="T48" fmla="*/ 0 w 56"/>
                <a:gd name="T49" fmla="*/ 1 h 22"/>
                <a:gd name="T50" fmla="*/ 0 w 56"/>
                <a:gd name="T51" fmla="*/ 1 h 22"/>
                <a:gd name="T52" fmla="*/ 0 w 56"/>
                <a:gd name="T53" fmla="*/ 1 h 22"/>
                <a:gd name="T54" fmla="*/ 0 w 56"/>
                <a:gd name="T55" fmla="*/ 1 h 22"/>
                <a:gd name="T56" fmla="*/ 3 w 56"/>
                <a:gd name="T57" fmla="*/ 0 h 22"/>
                <a:gd name="T58" fmla="*/ 4 w 56"/>
                <a:gd name="T59" fmla="*/ 0 h 22"/>
                <a:gd name="T60" fmla="*/ 5 w 56"/>
                <a:gd name="T61" fmla="*/ 0 h 22"/>
                <a:gd name="T62" fmla="*/ 3 w 56"/>
                <a:gd name="T63" fmla="*/ 0 h 22"/>
                <a:gd name="T64" fmla="*/ 1 w 56"/>
                <a:gd name="T65" fmla="*/ 0 h 22"/>
                <a:gd name="T66" fmla="*/ 0 w 56"/>
                <a:gd name="T67" fmla="*/ 0 h 22"/>
                <a:gd name="T68" fmla="*/ 0 w 56"/>
                <a:gd name="T69" fmla="*/ 0 h 22"/>
                <a:gd name="T70" fmla="*/ 1 w 56"/>
                <a:gd name="T71" fmla="*/ 0 h 22"/>
                <a:gd name="T72" fmla="*/ 1 w 56"/>
                <a:gd name="T73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6" h="22">
                  <a:moveTo>
                    <a:pt x="51" y="21"/>
                  </a:moveTo>
                  <a:cubicBezTo>
                    <a:pt x="50" y="21"/>
                    <a:pt x="49" y="22"/>
                    <a:pt x="48" y="22"/>
                  </a:cubicBezTo>
                  <a:cubicBezTo>
                    <a:pt x="48" y="22"/>
                    <a:pt x="48" y="22"/>
                    <a:pt x="48" y="22"/>
                  </a:cubicBezTo>
                  <a:cubicBezTo>
                    <a:pt x="49" y="22"/>
                    <a:pt x="50" y="21"/>
                    <a:pt x="51" y="21"/>
                  </a:cubicBezTo>
                  <a:moveTo>
                    <a:pt x="54" y="16"/>
                  </a:moveTo>
                  <a:cubicBezTo>
                    <a:pt x="55" y="16"/>
                    <a:pt x="55" y="16"/>
                    <a:pt x="55" y="16"/>
                  </a:cubicBezTo>
                  <a:cubicBezTo>
                    <a:pt x="55" y="16"/>
                    <a:pt x="55" y="17"/>
                    <a:pt x="55" y="17"/>
                  </a:cubicBezTo>
                  <a:cubicBezTo>
                    <a:pt x="55" y="17"/>
                    <a:pt x="55" y="17"/>
                    <a:pt x="55" y="18"/>
                  </a:cubicBezTo>
                  <a:cubicBezTo>
                    <a:pt x="55" y="18"/>
                    <a:pt x="55" y="17"/>
                    <a:pt x="55" y="17"/>
                  </a:cubicBezTo>
                  <a:cubicBezTo>
                    <a:pt x="56" y="17"/>
                    <a:pt x="55" y="16"/>
                    <a:pt x="55" y="16"/>
                  </a:cubicBezTo>
                  <a:cubicBezTo>
                    <a:pt x="55" y="16"/>
                    <a:pt x="54" y="16"/>
                    <a:pt x="54" y="16"/>
                  </a:cubicBezTo>
                  <a:moveTo>
                    <a:pt x="27" y="6"/>
                  </a:moveTo>
                  <a:cubicBezTo>
                    <a:pt x="30" y="7"/>
                    <a:pt x="33" y="8"/>
                    <a:pt x="35" y="8"/>
                  </a:cubicBezTo>
                  <a:cubicBezTo>
                    <a:pt x="40" y="10"/>
                    <a:pt x="45" y="12"/>
                    <a:pt x="50" y="14"/>
                  </a:cubicBezTo>
                  <a:cubicBezTo>
                    <a:pt x="48" y="13"/>
                    <a:pt x="46" y="12"/>
                    <a:pt x="44" y="12"/>
                  </a:cubicBezTo>
                  <a:cubicBezTo>
                    <a:pt x="39" y="9"/>
                    <a:pt x="33" y="8"/>
                    <a:pt x="27" y="6"/>
                  </a:cubicBezTo>
                  <a:moveTo>
                    <a:pt x="3" y="2"/>
                  </a:moveTo>
                  <a:cubicBezTo>
                    <a:pt x="4" y="3"/>
                    <a:pt x="5" y="4"/>
                    <a:pt x="6" y="5"/>
                  </a:cubicBezTo>
                  <a:cubicBezTo>
                    <a:pt x="7" y="5"/>
                    <a:pt x="8" y="6"/>
                    <a:pt x="9" y="6"/>
                  </a:cubicBezTo>
                  <a:cubicBezTo>
                    <a:pt x="7" y="5"/>
                    <a:pt x="5" y="4"/>
                    <a:pt x="3" y="3"/>
                  </a:cubicBezTo>
                  <a:cubicBezTo>
                    <a:pt x="3" y="3"/>
                    <a:pt x="3" y="3"/>
                    <a:pt x="3" y="2"/>
                  </a:cubicBezTo>
                  <a:moveTo>
                    <a:pt x="10" y="1"/>
                  </a:moveTo>
                  <a:cubicBezTo>
                    <a:pt x="10" y="2"/>
                    <a:pt x="11" y="2"/>
                    <a:pt x="12" y="2"/>
                  </a:cubicBezTo>
                  <a:cubicBezTo>
                    <a:pt x="11" y="2"/>
                    <a:pt x="10" y="2"/>
                    <a:pt x="1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3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5" y="0"/>
                  </a:cubicBezTo>
                  <a:cubicBezTo>
                    <a:pt x="4" y="0"/>
                    <a:pt x="4" y="0"/>
                    <a:pt x="3" y="0"/>
                  </a:cubicBezTo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F8C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6" name="Freeform 400"/>
            <p:cNvSpPr>
              <a:spLocks/>
            </p:cNvSpPr>
            <p:nvPr/>
          </p:nvSpPr>
          <p:spPr bwMode="auto">
            <a:xfrm>
              <a:off x="1262063" y="2189163"/>
              <a:ext cx="206375" cy="93663"/>
            </a:xfrm>
            <a:custGeom>
              <a:avLst/>
              <a:gdLst>
                <a:gd name="T0" fmla="*/ 1 w 55"/>
                <a:gd name="T1" fmla="*/ 0 h 25"/>
                <a:gd name="T2" fmla="*/ 0 w 55"/>
                <a:gd name="T3" fmla="*/ 0 h 25"/>
                <a:gd name="T4" fmla="*/ 0 w 55"/>
                <a:gd name="T5" fmla="*/ 1 h 25"/>
                <a:gd name="T6" fmla="*/ 0 w 55"/>
                <a:gd name="T7" fmla="*/ 1 h 25"/>
                <a:gd name="T8" fmla="*/ 3 w 55"/>
                <a:gd name="T9" fmla="*/ 2 h 25"/>
                <a:gd name="T10" fmla="*/ 3 w 55"/>
                <a:gd name="T11" fmla="*/ 3 h 25"/>
                <a:gd name="T12" fmla="*/ 9 w 55"/>
                <a:gd name="T13" fmla="*/ 6 h 25"/>
                <a:gd name="T14" fmla="*/ 12 w 55"/>
                <a:gd name="T15" fmla="*/ 9 h 25"/>
                <a:gd name="T16" fmla="*/ 29 w 55"/>
                <a:gd name="T17" fmla="*/ 17 h 25"/>
                <a:gd name="T18" fmla="*/ 41 w 55"/>
                <a:gd name="T19" fmla="*/ 24 h 25"/>
                <a:gd name="T20" fmla="*/ 43 w 55"/>
                <a:gd name="T21" fmla="*/ 25 h 25"/>
                <a:gd name="T22" fmla="*/ 45 w 55"/>
                <a:gd name="T23" fmla="*/ 24 h 25"/>
                <a:gd name="T24" fmla="*/ 48 w 55"/>
                <a:gd name="T25" fmla="*/ 22 h 25"/>
                <a:gd name="T26" fmla="*/ 48 w 55"/>
                <a:gd name="T27" fmla="*/ 22 h 25"/>
                <a:gd name="T28" fmla="*/ 51 w 55"/>
                <a:gd name="T29" fmla="*/ 21 h 25"/>
                <a:gd name="T30" fmla="*/ 55 w 55"/>
                <a:gd name="T31" fmla="*/ 18 h 25"/>
                <a:gd name="T32" fmla="*/ 55 w 55"/>
                <a:gd name="T33" fmla="*/ 17 h 25"/>
                <a:gd name="T34" fmla="*/ 55 w 55"/>
                <a:gd name="T35" fmla="*/ 16 h 25"/>
                <a:gd name="T36" fmla="*/ 54 w 55"/>
                <a:gd name="T37" fmla="*/ 16 h 25"/>
                <a:gd name="T38" fmla="*/ 50 w 55"/>
                <a:gd name="T39" fmla="*/ 14 h 25"/>
                <a:gd name="T40" fmla="*/ 35 w 55"/>
                <a:gd name="T41" fmla="*/ 8 h 25"/>
                <a:gd name="T42" fmla="*/ 27 w 55"/>
                <a:gd name="T43" fmla="*/ 6 h 25"/>
                <a:gd name="T44" fmla="*/ 12 w 55"/>
                <a:gd name="T45" fmla="*/ 2 h 25"/>
                <a:gd name="T46" fmla="*/ 12 w 55"/>
                <a:gd name="T47" fmla="*/ 2 h 25"/>
                <a:gd name="T48" fmla="*/ 10 w 55"/>
                <a:gd name="T49" fmla="*/ 1 h 25"/>
                <a:gd name="T50" fmla="*/ 5 w 55"/>
                <a:gd name="T51" fmla="*/ 0 h 25"/>
                <a:gd name="T52" fmla="*/ 4 w 55"/>
                <a:gd name="T53" fmla="*/ 0 h 25"/>
                <a:gd name="T54" fmla="*/ 3 w 55"/>
                <a:gd name="T55" fmla="*/ 0 h 25"/>
                <a:gd name="T56" fmla="*/ 1 w 55"/>
                <a:gd name="T5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55" h="25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2" y="2"/>
                    <a:pt x="3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5" y="4"/>
                    <a:pt x="7" y="5"/>
                    <a:pt x="9" y="6"/>
                  </a:cubicBezTo>
                  <a:cubicBezTo>
                    <a:pt x="10" y="7"/>
                    <a:pt x="11" y="8"/>
                    <a:pt x="12" y="9"/>
                  </a:cubicBezTo>
                  <a:cubicBezTo>
                    <a:pt x="18" y="12"/>
                    <a:pt x="23" y="14"/>
                    <a:pt x="29" y="17"/>
                  </a:cubicBezTo>
                  <a:cubicBezTo>
                    <a:pt x="33" y="19"/>
                    <a:pt x="37" y="22"/>
                    <a:pt x="41" y="24"/>
                  </a:cubicBezTo>
                  <a:cubicBezTo>
                    <a:pt x="42" y="24"/>
                    <a:pt x="42" y="25"/>
                    <a:pt x="43" y="25"/>
                  </a:cubicBezTo>
                  <a:cubicBezTo>
                    <a:pt x="43" y="25"/>
                    <a:pt x="44" y="25"/>
                    <a:pt x="45" y="24"/>
                  </a:cubicBezTo>
                  <a:cubicBezTo>
                    <a:pt x="46" y="24"/>
                    <a:pt x="47" y="23"/>
                    <a:pt x="48" y="22"/>
                  </a:cubicBezTo>
                  <a:cubicBezTo>
                    <a:pt x="48" y="22"/>
                    <a:pt x="48" y="22"/>
                    <a:pt x="48" y="22"/>
                  </a:cubicBezTo>
                  <a:cubicBezTo>
                    <a:pt x="49" y="22"/>
                    <a:pt x="50" y="21"/>
                    <a:pt x="51" y="21"/>
                  </a:cubicBezTo>
                  <a:cubicBezTo>
                    <a:pt x="52" y="20"/>
                    <a:pt x="53" y="19"/>
                    <a:pt x="55" y="18"/>
                  </a:cubicBezTo>
                  <a:cubicBezTo>
                    <a:pt x="55" y="17"/>
                    <a:pt x="55" y="17"/>
                    <a:pt x="55" y="17"/>
                  </a:cubicBezTo>
                  <a:cubicBezTo>
                    <a:pt x="55" y="17"/>
                    <a:pt x="55" y="16"/>
                    <a:pt x="55" y="16"/>
                  </a:cubicBezTo>
                  <a:cubicBezTo>
                    <a:pt x="54" y="16"/>
                    <a:pt x="54" y="16"/>
                    <a:pt x="54" y="16"/>
                  </a:cubicBezTo>
                  <a:cubicBezTo>
                    <a:pt x="53" y="15"/>
                    <a:pt x="51" y="14"/>
                    <a:pt x="50" y="14"/>
                  </a:cubicBezTo>
                  <a:cubicBezTo>
                    <a:pt x="45" y="12"/>
                    <a:pt x="40" y="10"/>
                    <a:pt x="35" y="8"/>
                  </a:cubicBezTo>
                  <a:cubicBezTo>
                    <a:pt x="33" y="8"/>
                    <a:pt x="30" y="7"/>
                    <a:pt x="27" y="6"/>
                  </a:cubicBezTo>
                  <a:cubicBezTo>
                    <a:pt x="22" y="4"/>
                    <a:pt x="17" y="3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1" y="2"/>
                    <a:pt x="10" y="2"/>
                    <a:pt x="10" y="1"/>
                  </a:cubicBezTo>
                  <a:cubicBezTo>
                    <a:pt x="8" y="1"/>
                    <a:pt x="6" y="1"/>
                    <a:pt x="5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3" y="0"/>
                    <a:pt x="2" y="0"/>
                    <a:pt x="1" y="0"/>
                  </a:cubicBezTo>
                </a:path>
              </a:pathLst>
            </a:custGeom>
            <a:solidFill>
              <a:srgbClr val="F8AB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7" name="Freeform 401"/>
            <p:cNvSpPr>
              <a:spLocks noEditPoints="1"/>
            </p:cNvSpPr>
            <p:nvPr/>
          </p:nvSpPr>
          <p:spPr bwMode="auto">
            <a:xfrm>
              <a:off x="1452563" y="2260600"/>
              <a:ext cx="79375" cy="63500"/>
            </a:xfrm>
            <a:custGeom>
              <a:avLst/>
              <a:gdLst>
                <a:gd name="T0" fmla="*/ 14 w 21"/>
                <a:gd name="T1" fmla="*/ 14 h 17"/>
                <a:gd name="T2" fmla="*/ 13 w 21"/>
                <a:gd name="T3" fmla="*/ 15 h 17"/>
                <a:gd name="T4" fmla="*/ 8 w 21"/>
                <a:gd name="T5" fmla="*/ 17 h 17"/>
                <a:gd name="T6" fmla="*/ 9 w 21"/>
                <a:gd name="T7" fmla="*/ 17 h 17"/>
                <a:gd name="T8" fmla="*/ 14 w 21"/>
                <a:gd name="T9" fmla="*/ 14 h 17"/>
                <a:gd name="T10" fmla="*/ 21 w 21"/>
                <a:gd name="T11" fmla="*/ 8 h 17"/>
                <a:gd name="T12" fmla="*/ 15 w 21"/>
                <a:gd name="T13" fmla="*/ 12 h 17"/>
                <a:gd name="T14" fmla="*/ 21 w 21"/>
                <a:gd name="T15" fmla="*/ 8 h 17"/>
                <a:gd name="T16" fmla="*/ 21 w 21"/>
                <a:gd name="T17" fmla="*/ 7 h 17"/>
                <a:gd name="T18" fmla="*/ 21 w 21"/>
                <a:gd name="T19" fmla="*/ 7 h 17"/>
                <a:gd name="T20" fmla="*/ 21 w 21"/>
                <a:gd name="T21" fmla="*/ 7 h 17"/>
                <a:gd name="T22" fmla="*/ 5 w 21"/>
                <a:gd name="T23" fmla="*/ 3 h 17"/>
                <a:gd name="T24" fmla="*/ 0 w 21"/>
                <a:gd name="T25" fmla="*/ 7 h 17"/>
                <a:gd name="T26" fmla="*/ 5 w 21"/>
                <a:gd name="T27" fmla="*/ 3 h 17"/>
                <a:gd name="T28" fmla="*/ 12 w 21"/>
                <a:gd name="T29" fmla="*/ 1 h 17"/>
                <a:gd name="T30" fmla="*/ 20 w 21"/>
                <a:gd name="T31" fmla="*/ 5 h 17"/>
                <a:gd name="T32" fmla="*/ 20 w 21"/>
                <a:gd name="T33" fmla="*/ 5 h 17"/>
                <a:gd name="T34" fmla="*/ 12 w 21"/>
                <a:gd name="T35" fmla="*/ 1 h 17"/>
                <a:gd name="T36" fmla="*/ 10 w 21"/>
                <a:gd name="T37" fmla="*/ 0 h 17"/>
                <a:gd name="T38" fmla="*/ 9 w 21"/>
                <a:gd name="T39" fmla="*/ 0 h 17"/>
                <a:gd name="T40" fmla="*/ 9 w 21"/>
                <a:gd name="T41" fmla="*/ 1 h 17"/>
                <a:gd name="T42" fmla="*/ 10 w 21"/>
                <a:gd name="T43" fmla="*/ 0 h 17"/>
                <a:gd name="T44" fmla="*/ 11 w 21"/>
                <a:gd name="T45" fmla="*/ 0 h 17"/>
                <a:gd name="T46" fmla="*/ 10 w 21"/>
                <a:gd name="T4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1" h="17">
                  <a:moveTo>
                    <a:pt x="14" y="14"/>
                  </a:moveTo>
                  <a:cubicBezTo>
                    <a:pt x="13" y="14"/>
                    <a:pt x="13" y="14"/>
                    <a:pt x="13" y="15"/>
                  </a:cubicBezTo>
                  <a:cubicBezTo>
                    <a:pt x="11" y="16"/>
                    <a:pt x="10" y="17"/>
                    <a:pt x="8" y="17"/>
                  </a:cubicBezTo>
                  <a:cubicBezTo>
                    <a:pt x="8" y="17"/>
                    <a:pt x="9" y="17"/>
                    <a:pt x="9" y="17"/>
                  </a:cubicBezTo>
                  <a:cubicBezTo>
                    <a:pt x="10" y="16"/>
                    <a:pt x="12" y="15"/>
                    <a:pt x="14" y="14"/>
                  </a:cubicBezTo>
                  <a:moveTo>
                    <a:pt x="21" y="8"/>
                  </a:moveTo>
                  <a:cubicBezTo>
                    <a:pt x="19" y="9"/>
                    <a:pt x="17" y="11"/>
                    <a:pt x="15" y="12"/>
                  </a:cubicBezTo>
                  <a:cubicBezTo>
                    <a:pt x="17" y="11"/>
                    <a:pt x="19" y="9"/>
                    <a:pt x="21" y="8"/>
                  </a:cubicBezTo>
                  <a:moveTo>
                    <a:pt x="21" y="7"/>
                  </a:move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moveTo>
                    <a:pt x="5" y="3"/>
                  </a:moveTo>
                  <a:cubicBezTo>
                    <a:pt x="3" y="5"/>
                    <a:pt x="2" y="6"/>
                    <a:pt x="0" y="7"/>
                  </a:cubicBezTo>
                  <a:cubicBezTo>
                    <a:pt x="2" y="6"/>
                    <a:pt x="4" y="5"/>
                    <a:pt x="5" y="3"/>
                  </a:cubicBezTo>
                  <a:moveTo>
                    <a:pt x="12" y="1"/>
                  </a:moveTo>
                  <a:cubicBezTo>
                    <a:pt x="15" y="2"/>
                    <a:pt x="18" y="4"/>
                    <a:pt x="20" y="5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18" y="4"/>
                    <a:pt x="15" y="2"/>
                    <a:pt x="12" y="1"/>
                  </a:cubicBezTo>
                  <a:moveTo>
                    <a:pt x="10" y="0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1"/>
                    <a:pt x="9" y="1"/>
                  </a:cubicBezTo>
                  <a:cubicBezTo>
                    <a:pt x="9" y="0"/>
                    <a:pt x="10" y="0"/>
                    <a:pt x="10" y="0"/>
                  </a:cubicBezTo>
                  <a:cubicBezTo>
                    <a:pt x="10" y="0"/>
                    <a:pt x="10" y="0"/>
                    <a:pt x="11" y="0"/>
                  </a:cubicBezTo>
                  <a:cubicBezTo>
                    <a:pt x="10" y="0"/>
                    <a:pt x="10" y="0"/>
                    <a:pt x="10" y="0"/>
                  </a:cubicBezTo>
                </a:path>
              </a:pathLst>
            </a:custGeom>
            <a:solidFill>
              <a:srgbClr val="F8C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8" name="Freeform 402"/>
            <p:cNvSpPr>
              <a:spLocks/>
            </p:cNvSpPr>
            <p:nvPr/>
          </p:nvSpPr>
          <p:spPr bwMode="auto">
            <a:xfrm>
              <a:off x="1441450" y="2260600"/>
              <a:ext cx="90487" cy="68263"/>
            </a:xfrm>
            <a:custGeom>
              <a:avLst/>
              <a:gdLst>
                <a:gd name="T0" fmla="*/ 13 w 24"/>
                <a:gd name="T1" fmla="*/ 0 h 18"/>
                <a:gd name="T2" fmla="*/ 12 w 24"/>
                <a:gd name="T3" fmla="*/ 1 h 18"/>
                <a:gd name="T4" fmla="*/ 8 w 24"/>
                <a:gd name="T5" fmla="*/ 3 h 18"/>
                <a:gd name="T6" fmla="*/ 3 w 24"/>
                <a:gd name="T7" fmla="*/ 7 h 18"/>
                <a:gd name="T8" fmla="*/ 1 w 24"/>
                <a:gd name="T9" fmla="*/ 8 h 18"/>
                <a:gd name="T10" fmla="*/ 1 w 24"/>
                <a:gd name="T11" fmla="*/ 10 h 18"/>
                <a:gd name="T12" fmla="*/ 9 w 24"/>
                <a:gd name="T13" fmla="*/ 17 h 18"/>
                <a:gd name="T14" fmla="*/ 11 w 24"/>
                <a:gd name="T15" fmla="*/ 18 h 18"/>
                <a:gd name="T16" fmla="*/ 11 w 24"/>
                <a:gd name="T17" fmla="*/ 17 h 18"/>
                <a:gd name="T18" fmla="*/ 16 w 24"/>
                <a:gd name="T19" fmla="*/ 15 h 18"/>
                <a:gd name="T20" fmla="*/ 17 w 24"/>
                <a:gd name="T21" fmla="*/ 14 h 18"/>
                <a:gd name="T22" fmla="*/ 18 w 24"/>
                <a:gd name="T23" fmla="*/ 12 h 18"/>
                <a:gd name="T24" fmla="*/ 24 w 24"/>
                <a:gd name="T25" fmla="*/ 8 h 18"/>
                <a:gd name="T26" fmla="*/ 24 w 24"/>
                <a:gd name="T27" fmla="*/ 7 h 18"/>
                <a:gd name="T28" fmla="*/ 24 w 24"/>
                <a:gd name="T29" fmla="*/ 7 h 18"/>
                <a:gd name="T30" fmla="*/ 24 w 24"/>
                <a:gd name="T31" fmla="*/ 7 h 18"/>
                <a:gd name="T32" fmla="*/ 24 w 24"/>
                <a:gd name="T33" fmla="*/ 5 h 18"/>
                <a:gd name="T34" fmla="*/ 23 w 24"/>
                <a:gd name="T35" fmla="*/ 5 h 18"/>
                <a:gd name="T36" fmla="*/ 23 w 24"/>
                <a:gd name="T37" fmla="*/ 5 h 18"/>
                <a:gd name="T38" fmla="*/ 15 w 24"/>
                <a:gd name="T39" fmla="*/ 1 h 18"/>
                <a:gd name="T40" fmla="*/ 14 w 24"/>
                <a:gd name="T41" fmla="*/ 0 h 18"/>
                <a:gd name="T42" fmla="*/ 14 w 24"/>
                <a:gd name="T43" fmla="*/ 0 h 18"/>
                <a:gd name="T44" fmla="*/ 13 w 24"/>
                <a:gd name="T45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4" h="18">
                  <a:moveTo>
                    <a:pt x="13" y="0"/>
                  </a:moveTo>
                  <a:cubicBezTo>
                    <a:pt x="13" y="0"/>
                    <a:pt x="12" y="0"/>
                    <a:pt x="12" y="1"/>
                  </a:cubicBezTo>
                  <a:cubicBezTo>
                    <a:pt x="11" y="2"/>
                    <a:pt x="9" y="2"/>
                    <a:pt x="8" y="3"/>
                  </a:cubicBezTo>
                  <a:cubicBezTo>
                    <a:pt x="7" y="5"/>
                    <a:pt x="5" y="6"/>
                    <a:pt x="3" y="7"/>
                  </a:cubicBezTo>
                  <a:cubicBezTo>
                    <a:pt x="2" y="8"/>
                    <a:pt x="2" y="8"/>
                    <a:pt x="1" y="8"/>
                  </a:cubicBezTo>
                  <a:cubicBezTo>
                    <a:pt x="0" y="9"/>
                    <a:pt x="0" y="10"/>
                    <a:pt x="1" y="10"/>
                  </a:cubicBezTo>
                  <a:cubicBezTo>
                    <a:pt x="4" y="13"/>
                    <a:pt x="7" y="15"/>
                    <a:pt x="9" y="17"/>
                  </a:cubicBezTo>
                  <a:cubicBezTo>
                    <a:pt x="10" y="17"/>
                    <a:pt x="10" y="18"/>
                    <a:pt x="11" y="18"/>
                  </a:cubicBezTo>
                  <a:cubicBezTo>
                    <a:pt x="11" y="18"/>
                    <a:pt x="11" y="18"/>
                    <a:pt x="11" y="17"/>
                  </a:cubicBezTo>
                  <a:cubicBezTo>
                    <a:pt x="13" y="17"/>
                    <a:pt x="14" y="16"/>
                    <a:pt x="16" y="15"/>
                  </a:cubicBezTo>
                  <a:cubicBezTo>
                    <a:pt x="16" y="14"/>
                    <a:pt x="16" y="14"/>
                    <a:pt x="17" y="14"/>
                  </a:cubicBezTo>
                  <a:cubicBezTo>
                    <a:pt x="17" y="13"/>
                    <a:pt x="18" y="13"/>
                    <a:pt x="18" y="12"/>
                  </a:cubicBezTo>
                  <a:cubicBezTo>
                    <a:pt x="20" y="11"/>
                    <a:pt x="22" y="9"/>
                    <a:pt x="24" y="8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4" y="6"/>
                    <a:pt x="24" y="6"/>
                    <a:pt x="24" y="5"/>
                  </a:cubicBezTo>
                  <a:cubicBezTo>
                    <a:pt x="24" y="5"/>
                    <a:pt x="23" y="5"/>
                    <a:pt x="23" y="5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1" y="4"/>
                    <a:pt x="18" y="2"/>
                    <a:pt x="15" y="1"/>
                  </a:cubicBezTo>
                  <a:cubicBezTo>
                    <a:pt x="15" y="1"/>
                    <a:pt x="14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3" y="0"/>
                    <a:pt x="13" y="0"/>
                    <a:pt x="13" y="0"/>
                  </a:cubicBezTo>
                </a:path>
              </a:pathLst>
            </a:custGeom>
            <a:solidFill>
              <a:srgbClr val="EA8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9" name="Freeform 403"/>
            <p:cNvSpPr>
              <a:spLocks noEditPoints="1"/>
            </p:cNvSpPr>
            <p:nvPr/>
          </p:nvSpPr>
          <p:spPr bwMode="auto">
            <a:xfrm>
              <a:off x="927100" y="3306763"/>
              <a:ext cx="104775" cy="41275"/>
            </a:xfrm>
            <a:custGeom>
              <a:avLst/>
              <a:gdLst>
                <a:gd name="T0" fmla="*/ 28 w 28"/>
                <a:gd name="T1" fmla="*/ 11 h 11"/>
                <a:gd name="T2" fmla="*/ 27 w 28"/>
                <a:gd name="T3" fmla="*/ 11 h 11"/>
                <a:gd name="T4" fmla="*/ 27 w 28"/>
                <a:gd name="T5" fmla="*/ 11 h 11"/>
                <a:gd name="T6" fmla="*/ 28 w 28"/>
                <a:gd name="T7" fmla="*/ 11 h 11"/>
                <a:gd name="T8" fmla="*/ 28 w 28"/>
                <a:gd name="T9" fmla="*/ 11 h 11"/>
                <a:gd name="T10" fmla="*/ 28 w 28"/>
                <a:gd name="T11" fmla="*/ 10 h 11"/>
                <a:gd name="T12" fmla="*/ 28 w 28"/>
                <a:gd name="T13" fmla="*/ 11 h 11"/>
                <a:gd name="T14" fmla="*/ 28 w 28"/>
                <a:gd name="T15" fmla="*/ 11 h 11"/>
                <a:gd name="T16" fmla="*/ 28 w 28"/>
                <a:gd name="T17" fmla="*/ 10 h 11"/>
                <a:gd name="T18" fmla="*/ 0 w 28"/>
                <a:gd name="T19" fmla="*/ 4 h 11"/>
                <a:gd name="T20" fmla="*/ 25 w 28"/>
                <a:gd name="T21" fmla="*/ 10 h 11"/>
                <a:gd name="T22" fmla="*/ 24 w 28"/>
                <a:gd name="T23" fmla="*/ 10 h 11"/>
                <a:gd name="T24" fmla="*/ 0 w 28"/>
                <a:gd name="T25" fmla="*/ 4 h 11"/>
                <a:gd name="T26" fmla="*/ 13 w 28"/>
                <a:gd name="T27" fmla="*/ 0 h 11"/>
                <a:gd name="T28" fmla="*/ 25 w 28"/>
                <a:gd name="T29" fmla="*/ 8 h 11"/>
                <a:gd name="T30" fmla="*/ 26 w 28"/>
                <a:gd name="T31" fmla="*/ 8 h 11"/>
                <a:gd name="T32" fmla="*/ 14 w 28"/>
                <a:gd name="T33" fmla="*/ 0 h 11"/>
                <a:gd name="T34" fmla="*/ 13 w 28"/>
                <a:gd name="T3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8" h="11">
                  <a:moveTo>
                    <a:pt x="28" y="11"/>
                  </a:moveTo>
                  <a:cubicBezTo>
                    <a:pt x="28" y="11"/>
                    <a:pt x="28" y="11"/>
                    <a:pt x="27" y="11"/>
                  </a:cubicBezTo>
                  <a:cubicBezTo>
                    <a:pt x="27" y="11"/>
                    <a:pt x="27" y="11"/>
                    <a:pt x="27" y="11"/>
                  </a:cubicBezTo>
                  <a:cubicBezTo>
                    <a:pt x="27" y="11"/>
                    <a:pt x="28" y="11"/>
                    <a:pt x="28" y="11"/>
                  </a:cubicBezTo>
                  <a:cubicBezTo>
                    <a:pt x="28" y="11"/>
                    <a:pt x="28" y="11"/>
                    <a:pt x="28" y="11"/>
                  </a:cubicBezTo>
                  <a:moveTo>
                    <a:pt x="28" y="10"/>
                  </a:moveTo>
                  <a:cubicBezTo>
                    <a:pt x="28" y="11"/>
                    <a:pt x="28" y="11"/>
                    <a:pt x="28" y="11"/>
                  </a:cubicBezTo>
                  <a:cubicBezTo>
                    <a:pt x="28" y="11"/>
                    <a:pt x="28" y="11"/>
                    <a:pt x="28" y="11"/>
                  </a:cubicBezTo>
                  <a:cubicBezTo>
                    <a:pt x="28" y="10"/>
                    <a:pt x="28" y="10"/>
                    <a:pt x="28" y="10"/>
                  </a:cubicBezTo>
                  <a:moveTo>
                    <a:pt x="0" y="4"/>
                  </a:moveTo>
                  <a:cubicBezTo>
                    <a:pt x="8" y="6"/>
                    <a:pt x="16" y="8"/>
                    <a:pt x="25" y="10"/>
                  </a:cubicBezTo>
                  <a:cubicBezTo>
                    <a:pt x="25" y="10"/>
                    <a:pt x="25" y="10"/>
                    <a:pt x="24" y="10"/>
                  </a:cubicBezTo>
                  <a:cubicBezTo>
                    <a:pt x="16" y="8"/>
                    <a:pt x="8" y="6"/>
                    <a:pt x="0" y="4"/>
                  </a:cubicBezTo>
                  <a:moveTo>
                    <a:pt x="13" y="0"/>
                  </a:moveTo>
                  <a:cubicBezTo>
                    <a:pt x="17" y="3"/>
                    <a:pt x="21" y="5"/>
                    <a:pt x="25" y="8"/>
                  </a:cubicBezTo>
                  <a:cubicBezTo>
                    <a:pt x="26" y="8"/>
                    <a:pt x="26" y="8"/>
                    <a:pt x="26" y="8"/>
                  </a:cubicBezTo>
                  <a:cubicBezTo>
                    <a:pt x="22" y="6"/>
                    <a:pt x="18" y="3"/>
                    <a:pt x="14" y="0"/>
                  </a:cubicBezTo>
                  <a:cubicBezTo>
                    <a:pt x="13" y="0"/>
                    <a:pt x="13" y="0"/>
                    <a:pt x="13" y="0"/>
                  </a:cubicBezTo>
                </a:path>
              </a:pathLst>
            </a:custGeom>
            <a:solidFill>
              <a:srgbClr val="F8C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10" name="Freeform 404"/>
            <p:cNvSpPr>
              <a:spLocks/>
            </p:cNvSpPr>
            <p:nvPr/>
          </p:nvSpPr>
          <p:spPr bwMode="auto">
            <a:xfrm>
              <a:off x="874713" y="3300413"/>
              <a:ext cx="157162" cy="47625"/>
            </a:xfrm>
            <a:custGeom>
              <a:avLst/>
              <a:gdLst>
                <a:gd name="T0" fmla="*/ 1 w 42"/>
                <a:gd name="T1" fmla="*/ 0 h 13"/>
                <a:gd name="T2" fmla="*/ 0 w 42"/>
                <a:gd name="T3" fmla="*/ 0 h 13"/>
                <a:gd name="T4" fmla="*/ 0 w 42"/>
                <a:gd name="T5" fmla="*/ 0 h 13"/>
                <a:gd name="T6" fmla="*/ 0 w 42"/>
                <a:gd name="T7" fmla="*/ 1 h 13"/>
                <a:gd name="T8" fmla="*/ 2 w 42"/>
                <a:gd name="T9" fmla="*/ 1 h 13"/>
                <a:gd name="T10" fmla="*/ 14 w 42"/>
                <a:gd name="T11" fmla="*/ 6 h 13"/>
                <a:gd name="T12" fmla="*/ 38 w 42"/>
                <a:gd name="T13" fmla="*/ 12 h 13"/>
                <a:gd name="T14" fmla="*/ 39 w 42"/>
                <a:gd name="T15" fmla="*/ 12 h 13"/>
                <a:gd name="T16" fmla="*/ 40 w 42"/>
                <a:gd name="T17" fmla="*/ 13 h 13"/>
                <a:gd name="T18" fmla="*/ 41 w 42"/>
                <a:gd name="T19" fmla="*/ 13 h 13"/>
                <a:gd name="T20" fmla="*/ 42 w 42"/>
                <a:gd name="T21" fmla="*/ 13 h 13"/>
                <a:gd name="T22" fmla="*/ 42 w 42"/>
                <a:gd name="T23" fmla="*/ 13 h 13"/>
                <a:gd name="T24" fmla="*/ 42 w 42"/>
                <a:gd name="T25" fmla="*/ 12 h 13"/>
                <a:gd name="T26" fmla="*/ 42 w 42"/>
                <a:gd name="T27" fmla="*/ 12 h 13"/>
                <a:gd name="T28" fmla="*/ 41 w 42"/>
                <a:gd name="T29" fmla="*/ 11 h 13"/>
                <a:gd name="T30" fmla="*/ 40 w 42"/>
                <a:gd name="T31" fmla="*/ 10 h 13"/>
                <a:gd name="T32" fmla="*/ 39 w 42"/>
                <a:gd name="T33" fmla="*/ 10 h 13"/>
                <a:gd name="T34" fmla="*/ 27 w 42"/>
                <a:gd name="T35" fmla="*/ 2 h 13"/>
                <a:gd name="T36" fmla="*/ 25 w 42"/>
                <a:gd name="T37" fmla="*/ 1 h 13"/>
                <a:gd name="T38" fmla="*/ 25 w 42"/>
                <a:gd name="T39" fmla="*/ 1 h 13"/>
                <a:gd name="T40" fmla="*/ 22 w 42"/>
                <a:gd name="T41" fmla="*/ 1 h 13"/>
                <a:gd name="T42" fmla="*/ 21 w 42"/>
                <a:gd name="T43" fmla="*/ 1 h 13"/>
                <a:gd name="T44" fmla="*/ 20 w 42"/>
                <a:gd name="T45" fmla="*/ 1 h 13"/>
                <a:gd name="T46" fmla="*/ 19 w 42"/>
                <a:gd name="T47" fmla="*/ 1 h 13"/>
                <a:gd name="T48" fmla="*/ 8 w 42"/>
                <a:gd name="T49" fmla="*/ 0 h 13"/>
                <a:gd name="T50" fmla="*/ 1 w 42"/>
                <a:gd name="T51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42" h="13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6" y="3"/>
                    <a:pt x="10" y="4"/>
                    <a:pt x="14" y="6"/>
                  </a:cubicBezTo>
                  <a:cubicBezTo>
                    <a:pt x="22" y="8"/>
                    <a:pt x="30" y="10"/>
                    <a:pt x="38" y="12"/>
                  </a:cubicBezTo>
                  <a:cubicBezTo>
                    <a:pt x="39" y="12"/>
                    <a:pt x="39" y="12"/>
                    <a:pt x="39" y="12"/>
                  </a:cubicBezTo>
                  <a:cubicBezTo>
                    <a:pt x="39" y="13"/>
                    <a:pt x="39" y="13"/>
                    <a:pt x="40" y="13"/>
                  </a:cubicBezTo>
                  <a:cubicBezTo>
                    <a:pt x="40" y="13"/>
                    <a:pt x="41" y="13"/>
                    <a:pt x="41" y="13"/>
                  </a:cubicBezTo>
                  <a:cubicBezTo>
                    <a:pt x="42" y="13"/>
                    <a:pt x="42" y="13"/>
                    <a:pt x="42" y="13"/>
                  </a:cubicBezTo>
                  <a:cubicBezTo>
                    <a:pt x="42" y="13"/>
                    <a:pt x="42" y="13"/>
                    <a:pt x="42" y="13"/>
                  </a:cubicBezTo>
                  <a:cubicBezTo>
                    <a:pt x="42" y="13"/>
                    <a:pt x="42" y="13"/>
                    <a:pt x="42" y="12"/>
                  </a:cubicBezTo>
                  <a:cubicBezTo>
                    <a:pt x="42" y="12"/>
                    <a:pt x="42" y="12"/>
                    <a:pt x="42" y="12"/>
                  </a:cubicBezTo>
                  <a:cubicBezTo>
                    <a:pt x="41" y="11"/>
                    <a:pt x="41" y="11"/>
                    <a:pt x="41" y="11"/>
                  </a:cubicBezTo>
                  <a:cubicBezTo>
                    <a:pt x="41" y="11"/>
                    <a:pt x="40" y="11"/>
                    <a:pt x="40" y="10"/>
                  </a:cubicBezTo>
                  <a:cubicBezTo>
                    <a:pt x="40" y="10"/>
                    <a:pt x="40" y="10"/>
                    <a:pt x="39" y="10"/>
                  </a:cubicBezTo>
                  <a:cubicBezTo>
                    <a:pt x="35" y="7"/>
                    <a:pt x="31" y="5"/>
                    <a:pt x="27" y="2"/>
                  </a:cubicBezTo>
                  <a:cubicBezTo>
                    <a:pt x="26" y="1"/>
                    <a:pt x="26" y="1"/>
                    <a:pt x="25" y="1"/>
                  </a:cubicBezTo>
                  <a:cubicBezTo>
                    <a:pt x="25" y="1"/>
                    <a:pt x="25" y="1"/>
                    <a:pt x="25" y="1"/>
                  </a:cubicBezTo>
                  <a:cubicBezTo>
                    <a:pt x="24" y="1"/>
                    <a:pt x="23" y="1"/>
                    <a:pt x="22" y="1"/>
                  </a:cubicBezTo>
                  <a:cubicBezTo>
                    <a:pt x="22" y="1"/>
                    <a:pt x="21" y="1"/>
                    <a:pt x="21" y="1"/>
                  </a:cubicBezTo>
                  <a:cubicBezTo>
                    <a:pt x="21" y="1"/>
                    <a:pt x="20" y="1"/>
                    <a:pt x="20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5" y="1"/>
                    <a:pt x="11" y="1"/>
                    <a:pt x="8" y="0"/>
                  </a:cubicBezTo>
                  <a:cubicBezTo>
                    <a:pt x="5" y="0"/>
                    <a:pt x="3" y="0"/>
                    <a:pt x="1" y="0"/>
                  </a:cubicBezTo>
                </a:path>
              </a:pathLst>
            </a:custGeom>
            <a:solidFill>
              <a:srgbClr val="F8AB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11" name="Freeform 405"/>
            <p:cNvSpPr>
              <a:spLocks noEditPoints="1"/>
            </p:cNvSpPr>
            <p:nvPr/>
          </p:nvSpPr>
          <p:spPr bwMode="auto">
            <a:xfrm>
              <a:off x="1411288" y="2293938"/>
              <a:ext cx="392112" cy="889000"/>
            </a:xfrm>
            <a:custGeom>
              <a:avLst/>
              <a:gdLst>
                <a:gd name="T0" fmla="*/ 26 w 104"/>
                <a:gd name="T1" fmla="*/ 235 h 236"/>
                <a:gd name="T2" fmla="*/ 7 w 104"/>
                <a:gd name="T3" fmla="*/ 224 h 236"/>
                <a:gd name="T4" fmla="*/ 45 w 104"/>
                <a:gd name="T5" fmla="*/ 220 h 236"/>
                <a:gd name="T6" fmla="*/ 66 w 104"/>
                <a:gd name="T7" fmla="*/ 199 h 236"/>
                <a:gd name="T8" fmla="*/ 79 w 104"/>
                <a:gd name="T9" fmla="*/ 181 h 236"/>
                <a:gd name="T10" fmla="*/ 57 w 104"/>
                <a:gd name="T11" fmla="*/ 163 h 236"/>
                <a:gd name="T12" fmla="*/ 63 w 104"/>
                <a:gd name="T13" fmla="*/ 160 h 236"/>
                <a:gd name="T14" fmla="*/ 91 w 104"/>
                <a:gd name="T15" fmla="*/ 159 h 236"/>
                <a:gd name="T16" fmla="*/ 91 w 104"/>
                <a:gd name="T17" fmla="*/ 159 h 236"/>
                <a:gd name="T18" fmla="*/ 66 w 104"/>
                <a:gd name="T19" fmla="*/ 159 h 236"/>
                <a:gd name="T20" fmla="*/ 72 w 104"/>
                <a:gd name="T21" fmla="*/ 161 h 236"/>
                <a:gd name="T22" fmla="*/ 73 w 104"/>
                <a:gd name="T23" fmla="*/ 158 h 236"/>
                <a:gd name="T24" fmla="*/ 84 w 104"/>
                <a:gd name="T25" fmla="*/ 157 h 236"/>
                <a:gd name="T26" fmla="*/ 69 w 104"/>
                <a:gd name="T27" fmla="*/ 156 h 236"/>
                <a:gd name="T28" fmla="*/ 71 w 104"/>
                <a:gd name="T29" fmla="*/ 156 h 236"/>
                <a:gd name="T30" fmla="*/ 59 w 104"/>
                <a:gd name="T31" fmla="*/ 146 h 236"/>
                <a:gd name="T32" fmla="*/ 59 w 104"/>
                <a:gd name="T33" fmla="*/ 146 h 236"/>
                <a:gd name="T34" fmla="*/ 78 w 104"/>
                <a:gd name="T35" fmla="*/ 148 h 236"/>
                <a:gd name="T36" fmla="*/ 52 w 104"/>
                <a:gd name="T37" fmla="*/ 147 h 236"/>
                <a:gd name="T38" fmla="*/ 77 w 104"/>
                <a:gd name="T39" fmla="*/ 141 h 236"/>
                <a:gd name="T40" fmla="*/ 99 w 104"/>
                <a:gd name="T41" fmla="*/ 139 h 236"/>
                <a:gd name="T42" fmla="*/ 99 w 104"/>
                <a:gd name="T43" fmla="*/ 139 h 236"/>
                <a:gd name="T44" fmla="*/ 62 w 104"/>
                <a:gd name="T45" fmla="*/ 139 h 236"/>
                <a:gd name="T46" fmla="*/ 81 w 104"/>
                <a:gd name="T47" fmla="*/ 127 h 236"/>
                <a:gd name="T48" fmla="*/ 102 w 104"/>
                <a:gd name="T49" fmla="*/ 126 h 236"/>
                <a:gd name="T50" fmla="*/ 75 w 104"/>
                <a:gd name="T51" fmla="*/ 124 h 236"/>
                <a:gd name="T52" fmla="*/ 58 w 104"/>
                <a:gd name="T53" fmla="*/ 122 h 236"/>
                <a:gd name="T54" fmla="*/ 89 w 104"/>
                <a:gd name="T55" fmla="*/ 118 h 236"/>
                <a:gd name="T56" fmla="*/ 84 w 104"/>
                <a:gd name="T57" fmla="*/ 114 h 236"/>
                <a:gd name="T58" fmla="*/ 103 w 104"/>
                <a:gd name="T59" fmla="*/ 111 h 236"/>
                <a:gd name="T60" fmla="*/ 103 w 104"/>
                <a:gd name="T61" fmla="*/ 111 h 236"/>
                <a:gd name="T62" fmla="*/ 72 w 104"/>
                <a:gd name="T63" fmla="*/ 110 h 236"/>
                <a:gd name="T64" fmla="*/ 71 w 104"/>
                <a:gd name="T65" fmla="*/ 109 h 236"/>
                <a:gd name="T66" fmla="*/ 61 w 104"/>
                <a:gd name="T67" fmla="*/ 114 h 236"/>
                <a:gd name="T68" fmla="*/ 74 w 104"/>
                <a:gd name="T69" fmla="*/ 108 h 236"/>
                <a:gd name="T70" fmla="*/ 67 w 104"/>
                <a:gd name="T71" fmla="*/ 108 h 236"/>
                <a:gd name="T72" fmla="*/ 70 w 104"/>
                <a:gd name="T73" fmla="*/ 108 h 236"/>
                <a:gd name="T74" fmla="*/ 58 w 104"/>
                <a:gd name="T75" fmla="*/ 108 h 236"/>
                <a:gd name="T76" fmla="*/ 65 w 104"/>
                <a:gd name="T77" fmla="*/ 104 h 236"/>
                <a:gd name="T78" fmla="*/ 104 w 104"/>
                <a:gd name="T79" fmla="*/ 103 h 236"/>
                <a:gd name="T80" fmla="*/ 80 w 104"/>
                <a:gd name="T81" fmla="*/ 103 h 236"/>
                <a:gd name="T82" fmla="*/ 67 w 104"/>
                <a:gd name="T83" fmla="*/ 93 h 236"/>
                <a:gd name="T84" fmla="*/ 62 w 104"/>
                <a:gd name="T85" fmla="*/ 89 h 236"/>
                <a:gd name="T86" fmla="*/ 56 w 104"/>
                <a:gd name="T87" fmla="*/ 79 h 236"/>
                <a:gd name="T88" fmla="*/ 99 w 104"/>
                <a:gd name="T89" fmla="*/ 77 h 236"/>
                <a:gd name="T90" fmla="*/ 80 w 104"/>
                <a:gd name="T91" fmla="*/ 75 h 236"/>
                <a:gd name="T92" fmla="*/ 79 w 104"/>
                <a:gd name="T93" fmla="*/ 75 h 236"/>
                <a:gd name="T94" fmla="*/ 63 w 104"/>
                <a:gd name="T95" fmla="*/ 70 h 236"/>
                <a:gd name="T96" fmla="*/ 63 w 104"/>
                <a:gd name="T97" fmla="*/ 70 h 236"/>
                <a:gd name="T98" fmla="*/ 74 w 104"/>
                <a:gd name="T99" fmla="*/ 67 h 236"/>
                <a:gd name="T100" fmla="*/ 80 w 104"/>
                <a:gd name="T101" fmla="*/ 66 h 236"/>
                <a:gd name="T102" fmla="*/ 62 w 104"/>
                <a:gd name="T103" fmla="*/ 64 h 236"/>
                <a:gd name="T104" fmla="*/ 72 w 104"/>
                <a:gd name="T105" fmla="*/ 62 h 236"/>
                <a:gd name="T106" fmla="*/ 93 w 104"/>
                <a:gd name="T107" fmla="*/ 60 h 236"/>
                <a:gd name="T108" fmla="*/ 72 w 104"/>
                <a:gd name="T109" fmla="*/ 28 h 236"/>
                <a:gd name="T110" fmla="*/ 51 w 104"/>
                <a:gd name="T111" fmla="*/ 9 h 236"/>
                <a:gd name="T112" fmla="*/ 24 w 104"/>
                <a:gd name="T113" fmla="*/ 11 h 236"/>
                <a:gd name="T114" fmla="*/ 37 w 104"/>
                <a:gd name="T115" fmla="*/ 0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04" h="236">
                  <a:moveTo>
                    <a:pt x="26" y="235"/>
                  </a:moveTo>
                  <a:cubicBezTo>
                    <a:pt x="25" y="236"/>
                    <a:pt x="25" y="236"/>
                    <a:pt x="25" y="236"/>
                  </a:cubicBezTo>
                  <a:cubicBezTo>
                    <a:pt x="25" y="236"/>
                    <a:pt x="25" y="236"/>
                    <a:pt x="24" y="236"/>
                  </a:cubicBezTo>
                  <a:cubicBezTo>
                    <a:pt x="25" y="236"/>
                    <a:pt x="25" y="236"/>
                    <a:pt x="26" y="235"/>
                  </a:cubicBezTo>
                  <a:cubicBezTo>
                    <a:pt x="26" y="235"/>
                    <a:pt x="26" y="235"/>
                    <a:pt x="26" y="235"/>
                  </a:cubicBezTo>
                  <a:moveTo>
                    <a:pt x="0" y="220"/>
                  </a:moveTo>
                  <a:cubicBezTo>
                    <a:pt x="0" y="220"/>
                    <a:pt x="1" y="221"/>
                    <a:pt x="2" y="221"/>
                  </a:cubicBezTo>
                  <a:cubicBezTo>
                    <a:pt x="3" y="222"/>
                    <a:pt x="5" y="223"/>
                    <a:pt x="7" y="224"/>
                  </a:cubicBezTo>
                  <a:cubicBezTo>
                    <a:pt x="5" y="223"/>
                    <a:pt x="2" y="221"/>
                    <a:pt x="0" y="220"/>
                  </a:cubicBezTo>
                  <a:moveTo>
                    <a:pt x="48" y="218"/>
                  </a:moveTo>
                  <a:cubicBezTo>
                    <a:pt x="47" y="218"/>
                    <a:pt x="46" y="219"/>
                    <a:pt x="45" y="220"/>
                  </a:cubicBezTo>
                  <a:cubicBezTo>
                    <a:pt x="45" y="220"/>
                    <a:pt x="45" y="220"/>
                    <a:pt x="45" y="220"/>
                  </a:cubicBezTo>
                  <a:cubicBezTo>
                    <a:pt x="46" y="220"/>
                    <a:pt x="46" y="219"/>
                    <a:pt x="47" y="218"/>
                  </a:cubicBezTo>
                  <a:cubicBezTo>
                    <a:pt x="47" y="218"/>
                    <a:pt x="48" y="218"/>
                    <a:pt x="48" y="218"/>
                  </a:cubicBezTo>
                  <a:moveTo>
                    <a:pt x="69" y="196"/>
                  </a:moveTo>
                  <a:cubicBezTo>
                    <a:pt x="68" y="197"/>
                    <a:pt x="67" y="198"/>
                    <a:pt x="66" y="199"/>
                  </a:cubicBezTo>
                  <a:cubicBezTo>
                    <a:pt x="67" y="198"/>
                    <a:pt x="68" y="197"/>
                    <a:pt x="69" y="196"/>
                  </a:cubicBezTo>
                  <a:moveTo>
                    <a:pt x="87" y="169"/>
                  </a:moveTo>
                  <a:cubicBezTo>
                    <a:pt x="87" y="170"/>
                    <a:pt x="86" y="170"/>
                    <a:pt x="86" y="170"/>
                  </a:cubicBezTo>
                  <a:cubicBezTo>
                    <a:pt x="84" y="174"/>
                    <a:pt x="82" y="177"/>
                    <a:pt x="79" y="181"/>
                  </a:cubicBezTo>
                  <a:cubicBezTo>
                    <a:pt x="82" y="178"/>
                    <a:pt x="84" y="174"/>
                    <a:pt x="86" y="170"/>
                  </a:cubicBezTo>
                  <a:cubicBezTo>
                    <a:pt x="86" y="170"/>
                    <a:pt x="87" y="170"/>
                    <a:pt x="87" y="169"/>
                  </a:cubicBezTo>
                  <a:moveTo>
                    <a:pt x="54" y="161"/>
                  </a:moveTo>
                  <a:cubicBezTo>
                    <a:pt x="55" y="162"/>
                    <a:pt x="56" y="163"/>
                    <a:pt x="57" y="163"/>
                  </a:cubicBezTo>
                  <a:cubicBezTo>
                    <a:pt x="56" y="163"/>
                    <a:pt x="55" y="162"/>
                    <a:pt x="54" y="161"/>
                  </a:cubicBezTo>
                  <a:moveTo>
                    <a:pt x="63" y="160"/>
                  </a:moveTo>
                  <a:cubicBezTo>
                    <a:pt x="63" y="160"/>
                    <a:pt x="63" y="160"/>
                    <a:pt x="63" y="160"/>
                  </a:cubicBezTo>
                  <a:cubicBezTo>
                    <a:pt x="63" y="160"/>
                    <a:pt x="63" y="160"/>
                    <a:pt x="63" y="160"/>
                  </a:cubicBezTo>
                  <a:cubicBezTo>
                    <a:pt x="63" y="160"/>
                    <a:pt x="63" y="160"/>
                    <a:pt x="63" y="160"/>
                  </a:cubicBezTo>
                  <a:moveTo>
                    <a:pt x="92" y="159"/>
                  </a:moveTo>
                  <a:cubicBezTo>
                    <a:pt x="91" y="159"/>
                    <a:pt x="91" y="159"/>
                    <a:pt x="91" y="159"/>
                  </a:cubicBezTo>
                  <a:cubicBezTo>
                    <a:pt x="91" y="159"/>
                    <a:pt x="91" y="159"/>
                    <a:pt x="91" y="159"/>
                  </a:cubicBezTo>
                  <a:cubicBezTo>
                    <a:pt x="91" y="159"/>
                    <a:pt x="92" y="159"/>
                    <a:pt x="92" y="159"/>
                  </a:cubicBezTo>
                  <a:moveTo>
                    <a:pt x="90" y="159"/>
                  </a:moveTo>
                  <a:cubicBezTo>
                    <a:pt x="90" y="159"/>
                    <a:pt x="90" y="159"/>
                    <a:pt x="91" y="159"/>
                  </a:cubicBezTo>
                  <a:cubicBezTo>
                    <a:pt x="91" y="159"/>
                    <a:pt x="91" y="159"/>
                    <a:pt x="91" y="159"/>
                  </a:cubicBezTo>
                  <a:cubicBezTo>
                    <a:pt x="90" y="159"/>
                    <a:pt x="90" y="159"/>
                    <a:pt x="90" y="159"/>
                  </a:cubicBezTo>
                  <a:moveTo>
                    <a:pt x="67" y="158"/>
                  </a:moveTo>
                  <a:cubicBezTo>
                    <a:pt x="67" y="159"/>
                    <a:pt x="66" y="159"/>
                    <a:pt x="66" y="159"/>
                  </a:cubicBezTo>
                  <a:cubicBezTo>
                    <a:pt x="66" y="159"/>
                    <a:pt x="66" y="159"/>
                    <a:pt x="66" y="159"/>
                  </a:cubicBezTo>
                  <a:cubicBezTo>
                    <a:pt x="67" y="159"/>
                    <a:pt x="67" y="159"/>
                    <a:pt x="67" y="158"/>
                  </a:cubicBezTo>
                  <a:moveTo>
                    <a:pt x="73" y="158"/>
                  </a:moveTo>
                  <a:cubicBezTo>
                    <a:pt x="73" y="158"/>
                    <a:pt x="73" y="159"/>
                    <a:pt x="73" y="160"/>
                  </a:cubicBezTo>
                  <a:cubicBezTo>
                    <a:pt x="72" y="160"/>
                    <a:pt x="72" y="161"/>
                    <a:pt x="72" y="161"/>
                  </a:cubicBezTo>
                  <a:cubicBezTo>
                    <a:pt x="70" y="163"/>
                    <a:pt x="68" y="164"/>
                    <a:pt x="66" y="165"/>
                  </a:cubicBezTo>
                  <a:cubicBezTo>
                    <a:pt x="69" y="164"/>
                    <a:pt x="70" y="163"/>
                    <a:pt x="72" y="161"/>
                  </a:cubicBezTo>
                  <a:cubicBezTo>
                    <a:pt x="72" y="160"/>
                    <a:pt x="73" y="159"/>
                    <a:pt x="73" y="159"/>
                  </a:cubicBezTo>
                  <a:cubicBezTo>
                    <a:pt x="73" y="158"/>
                    <a:pt x="73" y="158"/>
                    <a:pt x="73" y="158"/>
                  </a:cubicBezTo>
                  <a:moveTo>
                    <a:pt x="84" y="157"/>
                  </a:moveTo>
                  <a:cubicBezTo>
                    <a:pt x="86" y="159"/>
                    <a:pt x="87" y="162"/>
                    <a:pt x="87" y="166"/>
                  </a:cubicBezTo>
                  <a:cubicBezTo>
                    <a:pt x="87" y="166"/>
                    <a:pt x="87" y="165"/>
                    <a:pt x="87" y="165"/>
                  </a:cubicBezTo>
                  <a:cubicBezTo>
                    <a:pt x="87" y="162"/>
                    <a:pt x="86" y="159"/>
                    <a:pt x="84" y="157"/>
                  </a:cubicBezTo>
                  <a:moveTo>
                    <a:pt x="69" y="156"/>
                  </a:moveTo>
                  <a:cubicBezTo>
                    <a:pt x="69" y="157"/>
                    <a:pt x="68" y="157"/>
                    <a:pt x="68" y="157"/>
                  </a:cubicBezTo>
                  <a:cubicBezTo>
                    <a:pt x="68" y="157"/>
                    <a:pt x="68" y="157"/>
                    <a:pt x="68" y="157"/>
                  </a:cubicBezTo>
                  <a:cubicBezTo>
                    <a:pt x="68" y="157"/>
                    <a:pt x="69" y="157"/>
                    <a:pt x="69" y="156"/>
                  </a:cubicBezTo>
                  <a:cubicBezTo>
                    <a:pt x="69" y="156"/>
                    <a:pt x="69" y="156"/>
                    <a:pt x="69" y="156"/>
                  </a:cubicBezTo>
                  <a:moveTo>
                    <a:pt x="71" y="156"/>
                  </a:moveTo>
                  <a:cubicBezTo>
                    <a:pt x="72" y="156"/>
                    <a:pt x="72" y="156"/>
                    <a:pt x="72" y="156"/>
                  </a:cubicBezTo>
                  <a:cubicBezTo>
                    <a:pt x="72" y="156"/>
                    <a:pt x="72" y="156"/>
                    <a:pt x="71" y="156"/>
                  </a:cubicBezTo>
                  <a:moveTo>
                    <a:pt x="85" y="149"/>
                  </a:moveTo>
                  <a:cubicBezTo>
                    <a:pt x="87" y="151"/>
                    <a:pt x="88" y="153"/>
                    <a:pt x="89" y="155"/>
                  </a:cubicBezTo>
                  <a:cubicBezTo>
                    <a:pt x="88" y="153"/>
                    <a:pt x="87" y="151"/>
                    <a:pt x="85" y="149"/>
                  </a:cubicBezTo>
                  <a:moveTo>
                    <a:pt x="59" y="146"/>
                  </a:moveTo>
                  <a:cubicBezTo>
                    <a:pt x="58" y="147"/>
                    <a:pt x="58" y="147"/>
                    <a:pt x="58" y="147"/>
                  </a:cubicBezTo>
                  <a:cubicBezTo>
                    <a:pt x="57" y="150"/>
                    <a:pt x="57" y="153"/>
                    <a:pt x="58" y="156"/>
                  </a:cubicBezTo>
                  <a:cubicBezTo>
                    <a:pt x="57" y="154"/>
                    <a:pt x="57" y="152"/>
                    <a:pt x="57" y="149"/>
                  </a:cubicBezTo>
                  <a:cubicBezTo>
                    <a:pt x="58" y="148"/>
                    <a:pt x="58" y="147"/>
                    <a:pt x="59" y="146"/>
                  </a:cubicBezTo>
                  <a:moveTo>
                    <a:pt x="72" y="144"/>
                  </a:moveTo>
                  <a:cubicBezTo>
                    <a:pt x="73" y="144"/>
                    <a:pt x="73" y="144"/>
                    <a:pt x="73" y="145"/>
                  </a:cubicBezTo>
                  <a:cubicBezTo>
                    <a:pt x="75" y="146"/>
                    <a:pt x="77" y="148"/>
                    <a:pt x="79" y="149"/>
                  </a:cubicBezTo>
                  <a:cubicBezTo>
                    <a:pt x="79" y="149"/>
                    <a:pt x="78" y="148"/>
                    <a:pt x="78" y="148"/>
                  </a:cubicBezTo>
                  <a:cubicBezTo>
                    <a:pt x="76" y="146"/>
                    <a:pt x="74" y="145"/>
                    <a:pt x="72" y="144"/>
                  </a:cubicBezTo>
                  <a:moveTo>
                    <a:pt x="55" y="142"/>
                  </a:moveTo>
                  <a:cubicBezTo>
                    <a:pt x="55" y="142"/>
                    <a:pt x="54" y="143"/>
                    <a:pt x="54" y="144"/>
                  </a:cubicBezTo>
                  <a:cubicBezTo>
                    <a:pt x="53" y="145"/>
                    <a:pt x="52" y="146"/>
                    <a:pt x="52" y="147"/>
                  </a:cubicBezTo>
                  <a:cubicBezTo>
                    <a:pt x="52" y="146"/>
                    <a:pt x="53" y="145"/>
                    <a:pt x="54" y="144"/>
                  </a:cubicBezTo>
                  <a:cubicBezTo>
                    <a:pt x="54" y="143"/>
                    <a:pt x="55" y="142"/>
                    <a:pt x="55" y="142"/>
                  </a:cubicBezTo>
                  <a:moveTo>
                    <a:pt x="73" y="139"/>
                  </a:moveTo>
                  <a:cubicBezTo>
                    <a:pt x="74" y="140"/>
                    <a:pt x="76" y="141"/>
                    <a:pt x="77" y="141"/>
                  </a:cubicBezTo>
                  <a:cubicBezTo>
                    <a:pt x="77" y="141"/>
                    <a:pt x="77" y="142"/>
                    <a:pt x="78" y="142"/>
                  </a:cubicBezTo>
                  <a:cubicBezTo>
                    <a:pt x="78" y="142"/>
                    <a:pt x="78" y="142"/>
                    <a:pt x="77" y="142"/>
                  </a:cubicBezTo>
                  <a:cubicBezTo>
                    <a:pt x="76" y="141"/>
                    <a:pt x="74" y="140"/>
                    <a:pt x="73" y="139"/>
                  </a:cubicBezTo>
                  <a:moveTo>
                    <a:pt x="99" y="139"/>
                  </a:moveTo>
                  <a:cubicBezTo>
                    <a:pt x="98" y="144"/>
                    <a:pt x="96" y="149"/>
                    <a:pt x="94" y="154"/>
                  </a:cubicBezTo>
                  <a:cubicBezTo>
                    <a:pt x="96" y="149"/>
                    <a:pt x="98" y="144"/>
                    <a:pt x="99" y="139"/>
                  </a:cubicBezTo>
                  <a:moveTo>
                    <a:pt x="99" y="139"/>
                  </a:moveTo>
                  <a:cubicBezTo>
                    <a:pt x="99" y="139"/>
                    <a:pt x="99" y="139"/>
                    <a:pt x="99" y="139"/>
                  </a:cubicBezTo>
                  <a:cubicBezTo>
                    <a:pt x="99" y="139"/>
                    <a:pt x="99" y="139"/>
                    <a:pt x="99" y="139"/>
                  </a:cubicBezTo>
                  <a:moveTo>
                    <a:pt x="66" y="138"/>
                  </a:moveTo>
                  <a:cubicBezTo>
                    <a:pt x="65" y="138"/>
                    <a:pt x="64" y="138"/>
                    <a:pt x="64" y="138"/>
                  </a:cubicBezTo>
                  <a:cubicBezTo>
                    <a:pt x="63" y="138"/>
                    <a:pt x="62" y="138"/>
                    <a:pt x="62" y="139"/>
                  </a:cubicBezTo>
                  <a:cubicBezTo>
                    <a:pt x="62" y="139"/>
                    <a:pt x="62" y="139"/>
                    <a:pt x="62" y="139"/>
                  </a:cubicBezTo>
                  <a:cubicBezTo>
                    <a:pt x="63" y="138"/>
                    <a:pt x="64" y="138"/>
                    <a:pt x="66" y="138"/>
                  </a:cubicBezTo>
                  <a:moveTo>
                    <a:pt x="82" y="126"/>
                  </a:moveTo>
                  <a:cubicBezTo>
                    <a:pt x="82" y="127"/>
                    <a:pt x="81" y="127"/>
                    <a:pt x="81" y="127"/>
                  </a:cubicBezTo>
                  <a:cubicBezTo>
                    <a:pt x="78" y="128"/>
                    <a:pt x="76" y="129"/>
                    <a:pt x="73" y="129"/>
                  </a:cubicBezTo>
                  <a:cubicBezTo>
                    <a:pt x="73" y="129"/>
                    <a:pt x="73" y="129"/>
                    <a:pt x="74" y="129"/>
                  </a:cubicBezTo>
                  <a:cubicBezTo>
                    <a:pt x="77" y="129"/>
                    <a:pt x="79" y="128"/>
                    <a:pt x="82" y="126"/>
                  </a:cubicBezTo>
                  <a:moveTo>
                    <a:pt x="102" y="126"/>
                  </a:moveTo>
                  <a:cubicBezTo>
                    <a:pt x="102" y="126"/>
                    <a:pt x="102" y="126"/>
                    <a:pt x="102" y="126"/>
                  </a:cubicBezTo>
                  <a:cubicBezTo>
                    <a:pt x="102" y="126"/>
                    <a:pt x="102" y="126"/>
                    <a:pt x="102" y="126"/>
                  </a:cubicBezTo>
                  <a:moveTo>
                    <a:pt x="77" y="123"/>
                  </a:moveTo>
                  <a:cubicBezTo>
                    <a:pt x="76" y="123"/>
                    <a:pt x="75" y="124"/>
                    <a:pt x="75" y="124"/>
                  </a:cubicBezTo>
                  <a:cubicBezTo>
                    <a:pt x="75" y="124"/>
                    <a:pt x="76" y="123"/>
                    <a:pt x="77" y="123"/>
                  </a:cubicBezTo>
                  <a:moveTo>
                    <a:pt x="58" y="122"/>
                  </a:moveTo>
                  <a:cubicBezTo>
                    <a:pt x="61" y="127"/>
                    <a:pt x="66" y="129"/>
                    <a:pt x="71" y="129"/>
                  </a:cubicBezTo>
                  <a:cubicBezTo>
                    <a:pt x="66" y="129"/>
                    <a:pt x="61" y="126"/>
                    <a:pt x="58" y="122"/>
                  </a:cubicBezTo>
                  <a:moveTo>
                    <a:pt x="57" y="120"/>
                  </a:moveTo>
                  <a:cubicBezTo>
                    <a:pt x="57" y="120"/>
                    <a:pt x="58" y="121"/>
                    <a:pt x="58" y="121"/>
                  </a:cubicBezTo>
                  <a:cubicBezTo>
                    <a:pt x="58" y="121"/>
                    <a:pt x="58" y="120"/>
                    <a:pt x="57" y="120"/>
                  </a:cubicBezTo>
                  <a:moveTo>
                    <a:pt x="89" y="118"/>
                  </a:moveTo>
                  <a:cubicBezTo>
                    <a:pt x="89" y="118"/>
                    <a:pt x="89" y="118"/>
                    <a:pt x="89" y="118"/>
                  </a:cubicBezTo>
                  <a:cubicBezTo>
                    <a:pt x="88" y="120"/>
                    <a:pt x="87" y="122"/>
                    <a:pt x="86" y="124"/>
                  </a:cubicBezTo>
                  <a:cubicBezTo>
                    <a:pt x="87" y="122"/>
                    <a:pt x="89" y="120"/>
                    <a:pt x="89" y="118"/>
                  </a:cubicBezTo>
                  <a:moveTo>
                    <a:pt x="84" y="114"/>
                  </a:moveTo>
                  <a:cubicBezTo>
                    <a:pt x="84" y="114"/>
                    <a:pt x="84" y="114"/>
                    <a:pt x="84" y="114"/>
                  </a:cubicBezTo>
                  <a:cubicBezTo>
                    <a:pt x="83" y="117"/>
                    <a:pt x="82" y="119"/>
                    <a:pt x="81" y="121"/>
                  </a:cubicBezTo>
                  <a:cubicBezTo>
                    <a:pt x="83" y="119"/>
                    <a:pt x="84" y="116"/>
                    <a:pt x="84" y="114"/>
                  </a:cubicBezTo>
                  <a:moveTo>
                    <a:pt x="103" y="111"/>
                  </a:moveTo>
                  <a:cubicBezTo>
                    <a:pt x="103" y="116"/>
                    <a:pt x="103" y="121"/>
                    <a:pt x="102" y="126"/>
                  </a:cubicBezTo>
                  <a:cubicBezTo>
                    <a:pt x="103" y="121"/>
                    <a:pt x="103" y="116"/>
                    <a:pt x="103" y="111"/>
                  </a:cubicBezTo>
                  <a:moveTo>
                    <a:pt x="103" y="111"/>
                  </a:moveTo>
                  <a:cubicBezTo>
                    <a:pt x="103" y="111"/>
                    <a:pt x="103" y="111"/>
                    <a:pt x="103" y="111"/>
                  </a:cubicBezTo>
                  <a:cubicBezTo>
                    <a:pt x="103" y="111"/>
                    <a:pt x="103" y="111"/>
                    <a:pt x="103" y="111"/>
                  </a:cubicBezTo>
                  <a:moveTo>
                    <a:pt x="71" y="109"/>
                  </a:moveTo>
                  <a:cubicBezTo>
                    <a:pt x="71" y="109"/>
                    <a:pt x="71" y="109"/>
                    <a:pt x="72" y="109"/>
                  </a:cubicBezTo>
                  <a:cubicBezTo>
                    <a:pt x="72" y="110"/>
                    <a:pt x="72" y="110"/>
                    <a:pt x="72" y="110"/>
                  </a:cubicBezTo>
                  <a:cubicBezTo>
                    <a:pt x="72" y="110"/>
                    <a:pt x="73" y="110"/>
                    <a:pt x="73" y="109"/>
                  </a:cubicBezTo>
                  <a:cubicBezTo>
                    <a:pt x="73" y="110"/>
                    <a:pt x="72" y="110"/>
                    <a:pt x="72" y="110"/>
                  </a:cubicBezTo>
                  <a:cubicBezTo>
                    <a:pt x="72" y="110"/>
                    <a:pt x="72" y="110"/>
                    <a:pt x="72" y="110"/>
                  </a:cubicBezTo>
                  <a:cubicBezTo>
                    <a:pt x="72" y="109"/>
                    <a:pt x="72" y="109"/>
                    <a:pt x="71" y="109"/>
                  </a:cubicBezTo>
                  <a:moveTo>
                    <a:pt x="63" y="109"/>
                  </a:moveTo>
                  <a:cubicBezTo>
                    <a:pt x="62" y="110"/>
                    <a:pt x="62" y="111"/>
                    <a:pt x="62" y="112"/>
                  </a:cubicBezTo>
                  <a:cubicBezTo>
                    <a:pt x="61" y="114"/>
                    <a:pt x="62" y="116"/>
                    <a:pt x="62" y="118"/>
                  </a:cubicBezTo>
                  <a:cubicBezTo>
                    <a:pt x="62" y="117"/>
                    <a:pt x="62" y="115"/>
                    <a:pt x="61" y="114"/>
                  </a:cubicBezTo>
                  <a:cubicBezTo>
                    <a:pt x="61" y="113"/>
                    <a:pt x="62" y="111"/>
                    <a:pt x="62" y="110"/>
                  </a:cubicBezTo>
                  <a:cubicBezTo>
                    <a:pt x="63" y="110"/>
                    <a:pt x="63" y="109"/>
                    <a:pt x="63" y="109"/>
                  </a:cubicBezTo>
                  <a:moveTo>
                    <a:pt x="74" y="108"/>
                  </a:moveTo>
                  <a:cubicBezTo>
                    <a:pt x="74" y="108"/>
                    <a:pt x="74" y="108"/>
                    <a:pt x="74" y="108"/>
                  </a:cubicBezTo>
                  <a:cubicBezTo>
                    <a:pt x="74" y="109"/>
                    <a:pt x="74" y="109"/>
                    <a:pt x="74" y="109"/>
                  </a:cubicBezTo>
                  <a:cubicBezTo>
                    <a:pt x="74" y="109"/>
                    <a:pt x="74" y="109"/>
                    <a:pt x="74" y="108"/>
                  </a:cubicBezTo>
                  <a:cubicBezTo>
                    <a:pt x="74" y="108"/>
                    <a:pt x="74" y="108"/>
                    <a:pt x="74" y="108"/>
                  </a:cubicBezTo>
                  <a:moveTo>
                    <a:pt x="67" y="108"/>
                  </a:moveTo>
                  <a:cubicBezTo>
                    <a:pt x="66" y="108"/>
                    <a:pt x="66" y="108"/>
                    <a:pt x="65" y="108"/>
                  </a:cubicBezTo>
                  <a:cubicBezTo>
                    <a:pt x="66" y="108"/>
                    <a:pt x="66" y="108"/>
                    <a:pt x="67" y="108"/>
                  </a:cubicBezTo>
                  <a:cubicBezTo>
                    <a:pt x="67" y="108"/>
                    <a:pt x="68" y="108"/>
                    <a:pt x="69" y="108"/>
                  </a:cubicBezTo>
                  <a:cubicBezTo>
                    <a:pt x="69" y="108"/>
                    <a:pt x="69" y="108"/>
                    <a:pt x="70" y="108"/>
                  </a:cubicBezTo>
                  <a:cubicBezTo>
                    <a:pt x="69" y="108"/>
                    <a:pt x="69" y="108"/>
                    <a:pt x="69" y="108"/>
                  </a:cubicBezTo>
                  <a:cubicBezTo>
                    <a:pt x="68" y="108"/>
                    <a:pt x="67" y="108"/>
                    <a:pt x="67" y="108"/>
                  </a:cubicBezTo>
                  <a:moveTo>
                    <a:pt x="60" y="105"/>
                  </a:moveTo>
                  <a:cubicBezTo>
                    <a:pt x="59" y="106"/>
                    <a:pt x="58" y="107"/>
                    <a:pt x="58" y="108"/>
                  </a:cubicBezTo>
                  <a:cubicBezTo>
                    <a:pt x="58" y="107"/>
                    <a:pt x="59" y="107"/>
                    <a:pt x="59" y="106"/>
                  </a:cubicBezTo>
                  <a:cubicBezTo>
                    <a:pt x="60" y="106"/>
                    <a:pt x="60" y="105"/>
                    <a:pt x="60" y="105"/>
                  </a:cubicBezTo>
                  <a:moveTo>
                    <a:pt x="67" y="103"/>
                  </a:moveTo>
                  <a:cubicBezTo>
                    <a:pt x="66" y="103"/>
                    <a:pt x="66" y="103"/>
                    <a:pt x="65" y="104"/>
                  </a:cubicBezTo>
                  <a:cubicBezTo>
                    <a:pt x="65" y="103"/>
                    <a:pt x="66" y="103"/>
                    <a:pt x="67" y="103"/>
                  </a:cubicBezTo>
                  <a:cubicBezTo>
                    <a:pt x="68" y="103"/>
                    <a:pt x="69" y="104"/>
                    <a:pt x="71" y="104"/>
                  </a:cubicBezTo>
                  <a:cubicBezTo>
                    <a:pt x="69" y="104"/>
                    <a:pt x="68" y="103"/>
                    <a:pt x="67" y="103"/>
                  </a:cubicBezTo>
                  <a:moveTo>
                    <a:pt x="104" y="103"/>
                  </a:moveTo>
                  <a:cubicBezTo>
                    <a:pt x="104" y="104"/>
                    <a:pt x="104" y="106"/>
                    <a:pt x="104" y="107"/>
                  </a:cubicBezTo>
                  <a:cubicBezTo>
                    <a:pt x="104" y="107"/>
                    <a:pt x="104" y="107"/>
                    <a:pt x="104" y="107"/>
                  </a:cubicBezTo>
                  <a:cubicBezTo>
                    <a:pt x="104" y="106"/>
                    <a:pt x="104" y="104"/>
                    <a:pt x="104" y="103"/>
                  </a:cubicBezTo>
                  <a:moveTo>
                    <a:pt x="80" y="103"/>
                  </a:moveTo>
                  <a:cubicBezTo>
                    <a:pt x="82" y="106"/>
                    <a:pt x="83" y="108"/>
                    <a:pt x="84" y="112"/>
                  </a:cubicBezTo>
                  <a:cubicBezTo>
                    <a:pt x="83" y="108"/>
                    <a:pt x="82" y="105"/>
                    <a:pt x="80" y="103"/>
                  </a:cubicBezTo>
                  <a:moveTo>
                    <a:pt x="62" y="89"/>
                  </a:moveTo>
                  <a:cubicBezTo>
                    <a:pt x="64" y="90"/>
                    <a:pt x="65" y="92"/>
                    <a:pt x="67" y="93"/>
                  </a:cubicBezTo>
                  <a:cubicBezTo>
                    <a:pt x="70" y="95"/>
                    <a:pt x="74" y="97"/>
                    <a:pt x="77" y="100"/>
                  </a:cubicBezTo>
                  <a:cubicBezTo>
                    <a:pt x="75" y="98"/>
                    <a:pt x="74" y="97"/>
                    <a:pt x="72" y="96"/>
                  </a:cubicBezTo>
                  <a:cubicBezTo>
                    <a:pt x="69" y="94"/>
                    <a:pt x="66" y="92"/>
                    <a:pt x="63" y="90"/>
                  </a:cubicBezTo>
                  <a:cubicBezTo>
                    <a:pt x="63" y="89"/>
                    <a:pt x="62" y="89"/>
                    <a:pt x="62" y="89"/>
                  </a:cubicBezTo>
                  <a:moveTo>
                    <a:pt x="56" y="78"/>
                  </a:moveTo>
                  <a:cubicBezTo>
                    <a:pt x="56" y="79"/>
                    <a:pt x="56" y="79"/>
                    <a:pt x="56" y="79"/>
                  </a:cubicBezTo>
                  <a:cubicBezTo>
                    <a:pt x="56" y="80"/>
                    <a:pt x="57" y="80"/>
                    <a:pt x="57" y="81"/>
                  </a:cubicBezTo>
                  <a:cubicBezTo>
                    <a:pt x="57" y="80"/>
                    <a:pt x="56" y="80"/>
                    <a:pt x="56" y="79"/>
                  </a:cubicBezTo>
                  <a:cubicBezTo>
                    <a:pt x="56" y="79"/>
                    <a:pt x="56" y="79"/>
                    <a:pt x="56" y="78"/>
                  </a:cubicBezTo>
                  <a:moveTo>
                    <a:pt x="99" y="77"/>
                  </a:moveTo>
                  <a:cubicBezTo>
                    <a:pt x="100" y="80"/>
                    <a:pt x="101" y="83"/>
                    <a:pt x="101" y="85"/>
                  </a:cubicBezTo>
                  <a:cubicBezTo>
                    <a:pt x="101" y="83"/>
                    <a:pt x="100" y="80"/>
                    <a:pt x="99" y="77"/>
                  </a:cubicBezTo>
                  <a:moveTo>
                    <a:pt x="81" y="75"/>
                  </a:moveTo>
                  <a:cubicBezTo>
                    <a:pt x="81" y="75"/>
                    <a:pt x="80" y="75"/>
                    <a:pt x="80" y="75"/>
                  </a:cubicBezTo>
                  <a:cubicBezTo>
                    <a:pt x="80" y="75"/>
                    <a:pt x="80" y="75"/>
                    <a:pt x="80" y="75"/>
                  </a:cubicBezTo>
                  <a:cubicBezTo>
                    <a:pt x="80" y="75"/>
                    <a:pt x="80" y="75"/>
                    <a:pt x="80" y="75"/>
                  </a:cubicBezTo>
                  <a:cubicBezTo>
                    <a:pt x="81" y="75"/>
                    <a:pt x="81" y="75"/>
                    <a:pt x="81" y="75"/>
                  </a:cubicBezTo>
                  <a:moveTo>
                    <a:pt x="78" y="71"/>
                  </a:moveTo>
                  <a:cubicBezTo>
                    <a:pt x="78" y="71"/>
                    <a:pt x="78" y="71"/>
                    <a:pt x="79" y="72"/>
                  </a:cubicBezTo>
                  <a:cubicBezTo>
                    <a:pt x="79" y="73"/>
                    <a:pt x="79" y="74"/>
                    <a:pt x="79" y="75"/>
                  </a:cubicBezTo>
                  <a:cubicBezTo>
                    <a:pt x="79" y="73"/>
                    <a:pt x="79" y="72"/>
                    <a:pt x="78" y="71"/>
                  </a:cubicBezTo>
                  <a:cubicBezTo>
                    <a:pt x="78" y="71"/>
                    <a:pt x="78" y="71"/>
                    <a:pt x="78" y="71"/>
                  </a:cubicBezTo>
                  <a:moveTo>
                    <a:pt x="67" y="67"/>
                  </a:moveTo>
                  <a:cubicBezTo>
                    <a:pt x="65" y="67"/>
                    <a:pt x="64" y="68"/>
                    <a:pt x="63" y="70"/>
                  </a:cubicBezTo>
                  <a:cubicBezTo>
                    <a:pt x="61" y="73"/>
                    <a:pt x="61" y="76"/>
                    <a:pt x="62" y="79"/>
                  </a:cubicBezTo>
                  <a:cubicBezTo>
                    <a:pt x="62" y="79"/>
                    <a:pt x="62" y="79"/>
                    <a:pt x="62" y="79"/>
                  </a:cubicBezTo>
                  <a:cubicBezTo>
                    <a:pt x="62" y="79"/>
                    <a:pt x="62" y="79"/>
                    <a:pt x="62" y="79"/>
                  </a:cubicBezTo>
                  <a:cubicBezTo>
                    <a:pt x="61" y="76"/>
                    <a:pt x="61" y="73"/>
                    <a:pt x="63" y="70"/>
                  </a:cubicBezTo>
                  <a:cubicBezTo>
                    <a:pt x="64" y="69"/>
                    <a:pt x="65" y="67"/>
                    <a:pt x="67" y="67"/>
                  </a:cubicBezTo>
                  <a:moveTo>
                    <a:pt x="71" y="66"/>
                  </a:moveTo>
                  <a:cubicBezTo>
                    <a:pt x="71" y="66"/>
                    <a:pt x="71" y="66"/>
                    <a:pt x="71" y="66"/>
                  </a:cubicBezTo>
                  <a:cubicBezTo>
                    <a:pt x="72" y="66"/>
                    <a:pt x="73" y="66"/>
                    <a:pt x="74" y="67"/>
                  </a:cubicBezTo>
                  <a:cubicBezTo>
                    <a:pt x="73" y="66"/>
                    <a:pt x="72" y="66"/>
                    <a:pt x="71" y="66"/>
                  </a:cubicBezTo>
                  <a:moveTo>
                    <a:pt x="78" y="65"/>
                  </a:moveTo>
                  <a:cubicBezTo>
                    <a:pt x="78" y="65"/>
                    <a:pt x="79" y="65"/>
                    <a:pt x="79" y="66"/>
                  </a:cubicBezTo>
                  <a:cubicBezTo>
                    <a:pt x="79" y="66"/>
                    <a:pt x="80" y="66"/>
                    <a:pt x="80" y="66"/>
                  </a:cubicBezTo>
                  <a:cubicBezTo>
                    <a:pt x="79" y="66"/>
                    <a:pt x="78" y="65"/>
                    <a:pt x="78" y="65"/>
                  </a:cubicBezTo>
                  <a:moveTo>
                    <a:pt x="64" y="63"/>
                  </a:moveTo>
                  <a:cubicBezTo>
                    <a:pt x="64" y="63"/>
                    <a:pt x="64" y="63"/>
                    <a:pt x="63" y="63"/>
                  </a:cubicBezTo>
                  <a:cubicBezTo>
                    <a:pt x="63" y="63"/>
                    <a:pt x="63" y="64"/>
                    <a:pt x="62" y="64"/>
                  </a:cubicBezTo>
                  <a:cubicBezTo>
                    <a:pt x="63" y="64"/>
                    <a:pt x="63" y="63"/>
                    <a:pt x="63" y="63"/>
                  </a:cubicBezTo>
                  <a:cubicBezTo>
                    <a:pt x="64" y="63"/>
                    <a:pt x="64" y="63"/>
                    <a:pt x="64" y="63"/>
                  </a:cubicBezTo>
                  <a:moveTo>
                    <a:pt x="71" y="62"/>
                  </a:moveTo>
                  <a:cubicBezTo>
                    <a:pt x="72" y="62"/>
                    <a:pt x="72" y="62"/>
                    <a:pt x="72" y="62"/>
                  </a:cubicBezTo>
                  <a:cubicBezTo>
                    <a:pt x="72" y="62"/>
                    <a:pt x="72" y="62"/>
                    <a:pt x="71" y="62"/>
                  </a:cubicBezTo>
                  <a:moveTo>
                    <a:pt x="93" y="60"/>
                  </a:moveTo>
                  <a:cubicBezTo>
                    <a:pt x="94" y="62"/>
                    <a:pt x="95" y="65"/>
                    <a:pt x="96" y="68"/>
                  </a:cubicBezTo>
                  <a:cubicBezTo>
                    <a:pt x="95" y="65"/>
                    <a:pt x="94" y="62"/>
                    <a:pt x="93" y="60"/>
                  </a:cubicBezTo>
                  <a:moveTo>
                    <a:pt x="59" y="16"/>
                  </a:moveTo>
                  <a:cubicBezTo>
                    <a:pt x="64" y="20"/>
                    <a:pt x="68" y="23"/>
                    <a:pt x="71" y="28"/>
                  </a:cubicBezTo>
                  <a:cubicBezTo>
                    <a:pt x="78" y="35"/>
                    <a:pt x="84" y="43"/>
                    <a:pt x="89" y="51"/>
                  </a:cubicBezTo>
                  <a:cubicBezTo>
                    <a:pt x="84" y="43"/>
                    <a:pt x="78" y="35"/>
                    <a:pt x="72" y="28"/>
                  </a:cubicBezTo>
                  <a:cubicBezTo>
                    <a:pt x="68" y="23"/>
                    <a:pt x="64" y="20"/>
                    <a:pt x="59" y="16"/>
                  </a:cubicBezTo>
                  <a:moveTo>
                    <a:pt x="44" y="4"/>
                  </a:moveTo>
                  <a:cubicBezTo>
                    <a:pt x="47" y="6"/>
                    <a:pt x="50" y="8"/>
                    <a:pt x="53" y="10"/>
                  </a:cubicBezTo>
                  <a:cubicBezTo>
                    <a:pt x="52" y="10"/>
                    <a:pt x="52" y="10"/>
                    <a:pt x="51" y="9"/>
                  </a:cubicBezTo>
                  <a:cubicBezTo>
                    <a:pt x="49" y="7"/>
                    <a:pt x="47" y="6"/>
                    <a:pt x="44" y="4"/>
                  </a:cubicBezTo>
                  <a:moveTo>
                    <a:pt x="35" y="2"/>
                  </a:moveTo>
                  <a:cubicBezTo>
                    <a:pt x="33" y="4"/>
                    <a:pt x="31" y="5"/>
                    <a:pt x="29" y="7"/>
                  </a:cubicBezTo>
                  <a:cubicBezTo>
                    <a:pt x="28" y="8"/>
                    <a:pt x="26" y="10"/>
                    <a:pt x="24" y="11"/>
                  </a:cubicBezTo>
                  <a:cubicBezTo>
                    <a:pt x="26" y="9"/>
                    <a:pt x="29" y="8"/>
                    <a:pt x="31" y="6"/>
                  </a:cubicBezTo>
                  <a:cubicBezTo>
                    <a:pt x="32" y="5"/>
                    <a:pt x="34" y="3"/>
                    <a:pt x="35" y="2"/>
                  </a:cubicBezTo>
                  <a:moveTo>
                    <a:pt x="37" y="0"/>
                  </a:moveTo>
                  <a:cubicBezTo>
                    <a:pt x="37" y="0"/>
                    <a:pt x="37" y="0"/>
                    <a:pt x="37" y="0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37" y="0"/>
                    <a:pt x="38" y="0"/>
                    <a:pt x="38" y="0"/>
                  </a:cubicBezTo>
                  <a:cubicBezTo>
                    <a:pt x="38" y="0"/>
                    <a:pt x="37" y="0"/>
                    <a:pt x="37" y="0"/>
                  </a:cubicBezTo>
                </a:path>
              </a:pathLst>
            </a:custGeom>
            <a:solidFill>
              <a:srgbClr val="C297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12" name="Freeform 406"/>
            <p:cNvSpPr>
              <a:spLocks noEditPoints="1"/>
            </p:cNvSpPr>
            <p:nvPr/>
          </p:nvSpPr>
          <p:spPr bwMode="auto">
            <a:xfrm>
              <a:off x="1404938" y="2293938"/>
              <a:ext cx="398462" cy="889000"/>
            </a:xfrm>
            <a:custGeom>
              <a:avLst/>
              <a:gdLst>
                <a:gd name="T0" fmla="*/ 2 w 106"/>
                <a:gd name="T1" fmla="*/ 219 h 236"/>
                <a:gd name="T2" fmla="*/ 37 w 106"/>
                <a:gd name="T3" fmla="*/ 1 h 236"/>
                <a:gd name="T4" fmla="*/ 26 w 106"/>
                <a:gd name="T5" fmla="*/ 11 h 236"/>
                <a:gd name="T6" fmla="*/ 53 w 106"/>
                <a:gd name="T7" fmla="*/ 66 h 236"/>
                <a:gd name="T8" fmla="*/ 60 w 106"/>
                <a:gd name="T9" fmla="*/ 108 h 236"/>
                <a:gd name="T10" fmla="*/ 69 w 106"/>
                <a:gd name="T11" fmla="*/ 103 h 236"/>
                <a:gd name="T12" fmla="*/ 76 w 106"/>
                <a:gd name="T13" fmla="*/ 108 h 236"/>
                <a:gd name="T14" fmla="*/ 74 w 106"/>
                <a:gd name="T15" fmla="*/ 109 h 236"/>
                <a:gd name="T16" fmla="*/ 71 w 106"/>
                <a:gd name="T17" fmla="*/ 108 h 236"/>
                <a:gd name="T18" fmla="*/ 65 w 106"/>
                <a:gd name="T19" fmla="*/ 109 h 236"/>
                <a:gd name="T20" fmla="*/ 73 w 106"/>
                <a:gd name="T21" fmla="*/ 124 h 236"/>
                <a:gd name="T22" fmla="*/ 82 w 106"/>
                <a:gd name="T23" fmla="*/ 121 h 236"/>
                <a:gd name="T24" fmla="*/ 86 w 106"/>
                <a:gd name="T25" fmla="*/ 112 h 236"/>
                <a:gd name="T26" fmla="*/ 79 w 106"/>
                <a:gd name="T27" fmla="*/ 100 h 236"/>
                <a:gd name="T28" fmla="*/ 58 w 106"/>
                <a:gd name="T29" fmla="*/ 79 h 236"/>
                <a:gd name="T30" fmla="*/ 66 w 106"/>
                <a:gd name="T31" fmla="*/ 63 h 236"/>
                <a:gd name="T32" fmla="*/ 75 w 106"/>
                <a:gd name="T33" fmla="*/ 63 h 236"/>
                <a:gd name="T34" fmla="*/ 83 w 106"/>
                <a:gd name="T35" fmla="*/ 75 h 236"/>
                <a:gd name="T36" fmla="*/ 82 w 106"/>
                <a:gd name="T37" fmla="*/ 75 h 236"/>
                <a:gd name="T38" fmla="*/ 80 w 106"/>
                <a:gd name="T39" fmla="*/ 71 h 236"/>
                <a:gd name="T40" fmla="*/ 72 w 106"/>
                <a:gd name="T41" fmla="*/ 66 h 236"/>
                <a:gd name="T42" fmla="*/ 64 w 106"/>
                <a:gd name="T43" fmla="*/ 79 h 236"/>
                <a:gd name="T44" fmla="*/ 91 w 106"/>
                <a:gd name="T45" fmla="*/ 109 h 236"/>
                <a:gd name="T46" fmla="*/ 76 w 106"/>
                <a:gd name="T47" fmla="*/ 129 h 236"/>
                <a:gd name="T48" fmla="*/ 73 w 106"/>
                <a:gd name="T49" fmla="*/ 129 h 236"/>
                <a:gd name="T50" fmla="*/ 59 w 106"/>
                <a:gd name="T51" fmla="*/ 120 h 236"/>
                <a:gd name="T52" fmla="*/ 50 w 106"/>
                <a:gd name="T53" fmla="*/ 152 h 236"/>
                <a:gd name="T54" fmla="*/ 4 w 106"/>
                <a:gd name="T55" fmla="*/ 216 h 236"/>
                <a:gd name="T56" fmla="*/ 26 w 106"/>
                <a:gd name="T57" fmla="*/ 236 h 236"/>
                <a:gd name="T58" fmla="*/ 29 w 106"/>
                <a:gd name="T59" fmla="*/ 235 h 236"/>
                <a:gd name="T60" fmla="*/ 68 w 106"/>
                <a:gd name="T61" fmla="*/ 199 h 236"/>
                <a:gd name="T62" fmla="*/ 88 w 106"/>
                <a:gd name="T63" fmla="*/ 170 h 236"/>
                <a:gd name="T64" fmla="*/ 81 w 106"/>
                <a:gd name="T65" fmla="*/ 149 h 236"/>
                <a:gd name="T66" fmla="*/ 68 w 106"/>
                <a:gd name="T67" fmla="*/ 143 h 236"/>
                <a:gd name="T68" fmla="*/ 63 w 106"/>
                <a:gd name="T69" fmla="*/ 159 h 236"/>
                <a:gd name="T70" fmla="*/ 69 w 106"/>
                <a:gd name="T71" fmla="*/ 158 h 236"/>
                <a:gd name="T72" fmla="*/ 71 w 106"/>
                <a:gd name="T73" fmla="*/ 156 h 236"/>
                <a:gd name="T74" fmla="*/ 74 w 106"/>
                <a:gd name="T75" fmla="*/ 157 h 236"/>
                <a:gd name="T76" fmla="*/ 68 w 106"/>
                <a:gd name="T77" fmla="*/ 165 h 236"/>
                <a:gd name="T78" fmla="*/ 56 w 106"/>
                <a:gd name="T79" fmla="*/ 161 h 236"/>
                <a:gd name="T80" fmla="*/ 64 w 106"/>
                <a:gd name="T81" fmla="*/ 139 h 236"/>
                <a:gd name="T82" fmla="*/ 75 w 106"/>
                <a:gd name="T83" fmla="*/ 139 h 236"/>
                <a:gd name="T84" fmla="*/ 91 w 106"/>
                <a:gd name="T85" fmla="*/ 155 h 236"/>
                <a:gd name="T86" fmla="*/ 93 w 106"/>
                <a:gd name="T87" fmla="*/ 159 h 236"/>
                <a:gd name="T88" fmla="*/ 101 w 106"/>
                <a:gd name="T89" fmla="*/ 139 h 236"/>
                <a:gd name="T90" fmla="*/ 104 w 106"/>
                <a:gd name="T91" fmla="*/ 126 h 236"/>
                <a:gd name="T92" fmla="*/ 105 w 106"/>
                <a:gd name="T93" fmla="*/ 111 h 236"/>
                <a:gd name="T94" fmla="*/ 106 w 106"/>
                <a:gd name="T95" fmla="*/ 107 h 236"/>
                <a:gd name="T96" fmla="*/ 101 w 106"/>
                <a:gd name="T97" fmla="*/ 77 h 236"/>
                <a:gd name="T98" fmla="*/ 92 w 106"/>
                <a:gd name="T99" fmla="*/ 53 h 236"/>
                <a:gd name="T100" fmla="*/ 55 w 106"/>
                <a:gd name="T101" fmla="*/ 10 h 236"/>
                <a:gd name="T102" fmla="*/ 39 w 106"/>
                <a:gd name="T103" fmla="*/ 0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6" h="236">
                  <a:moveTo>
                    <a:pt x="2" y="220"/>
                  </a:moveTo>
                  <a:cubicBezTo>
                    <a:pt x="1" y="219"/>
                    <a:pt x="1" y="219"/>
                    <a:pt x="1" y="219"/>
                  </a:cubicBezTo>
                  <a:cubicBezTo>
                    <a:pt x="1" y="218"/>
                    <a:pt x="1" y="218"/>
                    <a:pt x="1" y="218"/>
                  </a:cubicBezTo>
                  <a:cubicBezTo>
                    <a:pt x="2" y="219"/>
                    <a:pt x="2" y="219"/>
                    <a:pt x="2" y="219"/>
                  </a:cubicBezTo>
                  <a:cubicBezTo>
                    <a:pt x="2" y="220"/>
                    <a:pt x="2" y="220"/>
                    <a:pt x="2" y="220"/>
                  </a:cubicBezTo>
                  <a:moveTo>
                    <a:pt x="39" y="0"/>
                  </a:moveTo>
                  <a:cubicBezTo>
                    <a:pt x="39" y="0"/>
                    <a:pt x="39" y="0"/>
                    <a:pt x="39" y="0"/>
                  </a:cubicBezTo>
                  <a:cubicBezTo>
                    <a:pt x="38" y="0"/>
                    <a:pt x="38" y="0"/>
                    <a:pt x="37" y="1"/>
                  </a:cubicBezTo>
                  <a:cubicBezTo>
                    <a:pt x="37" y="1"/>
                    <a:pt x="37" y="2"/>
                    <a:pt x="37" y="2"/>
                  </a:cubicBezTo>
                  <a:cubicBezTo>
                    <a:pt x="36" y="3"/>
                    <a:pt x="34" y="5"/>
                    <a:pt x="33" y="6"/>
                  </a:cubicBezTo>
                  <a:cubicBezTo>
                    <a:pt x="31" y="8"/>
                    <a:pt x="28" y="9"/>
                    <a:pt x="26" y="11"/>
                  </a:cubicBezTo>
                  <a:cubicBezTo>
                    <a:pt x="26" y="11"/>
                    <a:pt x="26" y="11"/>
                    <a:pt x="26" y="11"/>
                  </a:cubicBezTo>
                  <a:cubicBezTo>
                    <a:pt x="24" y="12"/>
                    <a:pt x="24" y="13"/>
                    <a:pt x="25" y="14"/>
                  </a:cubicBezTo>
                  <a:cubicBezTo>
                    <a:pt x="26" y="16"/>
                    <a:pt x="27" y="17"/>
                    <a:pt x="28" y="18"/>
                  </a:cubicBezTo>
                  <a:cubicBezTo>
                    <a:pt x="34" y="26"/>
                    <a:pt x="39" y="33"/>
                    <a:pt x="44" y="42"/>
                  </a:cubicBezTo>
                  <a:cubicBezTo>
                    <a:pt x="47" y="49"/>
                    <a:pt x="51" y="58"/>
                    <a:pt x="53" y="66"/>
                  </a:cubicBezTo>
                  <a:cubicBezTo>
                    <a:pt x="57" y="78"/>
                    <a:pt x="58" y="91"/>
                    <a:pt x="58" y="104"/>
                  </a:cubicBezTo>
                  <a:cubicBezTo>
                    <a:pt x="58" y="105"/>
                    <a:pt x="58" y="106"/>
                    <a:pt x="58" y="108"/>
                  </a:cubicBezTo>
                  <a:cubicBezTo>
                    <a:pt x="59" y="108"/>
                    <a:pt x="59" y="108"/>
                    <a:pt x="59" y="108"/>
                  </a:cubicBezTo>
                  <a:cubicBezTo>
                    <a:pt x="60" y="108"/>
                    <a:pt x="60" y="108"/>
                    <a:pt x="60" y="108"/>
                  </a:cubicBezTo>
                  <a:cubicBezTo>
                    <a:pt x="60" y="108"/>
                    <a:pt x="60" y="108"/>
                    <a:pt x="60" y="108"/>
                  </a:cubicBezTo>
                  <a:cubicBezTo>
                    <a:pt x="60" y="107"/>
                    <a:pt x="61" y="106"/>
                    <a:pt x="62" y="105"/>
                  </a:cubicBezTo>
                  <a:cubicBezTo>
                    <a:pt x="64" y="104"/>
                    <a:pt x="65" y="104"/>
                    <a:pt x="67" y="104"/>
                  </a:cubicBezTo>
                  <a:cubicBezTo>
                    <a:pt x="68" y="103"/>
                    <a:pt x="68" y="103"/>
                    <a:pt x="69" y="103"/>
                  </a:cubicBezTo>
                  <a:cubicBezTo>
                    <a:pt x="70" y="103"/>
                    <a:pt x="71" y="104"/>
                    <a:pt x="73" y="104"/>
                  </a:cubicBezTo>
                  <a:cubicBezTo>
                    <a:pt x="74" y="105"/>
                    <a:pt x="75" y="105"/>
                    <a:pt x="76" y="106"/>
                  </a:cubicBezTo>
                  <a:cubicBezTo>
                    <a:pt x="76" y="107"/>
                    <a:pt x="76" y="107"/>
                    <a:pt x="76" y="108"/>
                  </a:cubicBezTo>
                  <a:cubicBezTo>
                    <a:pt x="76" y="108"/>
                    <a:pt x="76" y="108"/>
                    <a:pt x="76" y="108"/>
                  </a:cubicBezTo>
                  <a:cubicBezTo>
                    <a:pt x="76" y="109"/>
                    <a:pt x="76" y="109"/>
                    <a:pt x="76" y="109"/>
                  </a:cubicBezTo>
                  <a:cubicBezTo>
                    <a:pt x="76" y="109"/>
                    <a:pt x="75" y="109"/>
                    <a:pt x="75" y="109"/>
                  </a:cubicBezTo>
                  <a:cubicBezTo>
                    <a:pt x="75" y="110"/>
                    <a:pt x="74" y="110"/>
                    <a:pt x="74" y="110"/>
                  </a:cubicBezTo>
                  <a:cubicBezTo>
                    <a:pt x="74" y="110"/>
                    <a:pt x="74" y="110"/>
                    <a:pt x="74" y="109"/>
                  </a:cubicBezTo>
                  <a:cubicBezTo>
                    <a:pt x="73" y="109"/>
                    <a:pt x="73" y="109"/>
                    <a:pt x="73" y="109"/>
                  </a:cubicBezTo>
                  <a:cubicBezTo>
                    <a:pt x="73" y="109"/>
                    <a:pt x="73" y="109"/>
                    <a:pt x="73" y="109"/>
                  </a:cubicBezTo>
                  <a:cubicBezTo>
                    <a:pt x="72" y="109"/>
                    <a:pt x="72" y="109"/>
                    <a:pt x="72" y="108"/>
                  </a:cubicBezTo>
                  <a:cubicBezTo>
                    <a:pt x="71" y="108"/>
                    <a:pt x="71" y="108"/>
                    <a:pt x="71" y="108"/>
                  </a:cubicBezTo>
                  <a:cubicBezTo>
                    <a:pt x="70" y="108"/>
                    <a:pt x="69" y="108"/>
                    <a:pt x="69" y="108"/>
                  </a:cubicBezTo>
                  <a:cubicBezTo>
                    <a:pt x="68" y="108"/>
                    <a:pt x="68" y="108"/>
                    <a:pt x="67" y="108"/>
                  </a:cubicBezTo>
                  <a:cubicBezTo>
                    <a:pt x="67" y="108"/>
                    <a:pt x="66" y="108"/>
                    <a:pt x="66" y="109"/>
                  </a:cubicBezTo>
                  <a:cubicBezTo>
                    <a:pt x="65" y="109"/>
                    <a:pt x="65" y="109"/>
                    <a:pt x="65" y="109"/>
                  </a:cubicBezTo>
                  <a:cubicBezTo>
                    <a:pt x="65" y="109"/>
                    <a:pt x="65" y="110"/>
                    <a:pt x="64" y="110"/>
                  </a:cubicBezTo>
                  <a:cubicBezTo>
                    <a:pt x="64" y="111"/>
                    <a:pt x="63" y="113"/>
                    <a:pt x="63" y="114"/>
                  </a:cubicBezTo>
                  <a:cubicBezTo>
                    <a:pt x="64" y="115"/>
                    <a:pt x="64" y="117"/>
                    <a:pt x="64" y="118"/>
                  </a:cubicBezTo>
                  <a:cubicBezTo>
                    <a:pt x="66" y="121"/>
                    <a:pt x="69" y="124"/>
                    <a:pt x="73" y="124"/>
                  </a:cubicBezTo>
                  <a:cubicBezTo>
                    <a:pt x="73" y="124"/>
                    <a:pt x="74" y="124"/>
                    <a:pt x="74" y="124"/>
                  </a:cubicBezTo>
                  <a:cubicBezTo>
                    <a:pt x="75" y="124"/>
                    <a:pt x="76" y="124"/>
                    <a:pt x="77" y="124"/>
                  </a:cubicBezTo>
                  <a:cubicBezTo>
                    <a:pt x="77" y="124"/>
                    <a:pt x="78" y="123"/>
                    <a:pt x="79" y="123"/>
                  </a:cubicBezTo>
                  <a:cubicBezTo>
                    <a:pt x="80" y="123"/>
                    <a:pt x="81" y="122"/>
                    <a:pt x="82" y="121"/>
                  </a:cubicBezTo>
                  <a:cubicBezTo>
                    <a:pt x="82" y="121"/>
                    <a:pt x="82" y="121"/>
                    <a:pt x="83" y="121"/>
                  </a:cubicBezTo>
                  <a:cubicBezTo>
                    <a:pt x="84" y="119"/>
                    <a:pt x="85" y="117"/>
                    <a:pt x="86" y="114"/>
                  </a:cubicBezTo>
                  <a:cubicBezTo>
                    <a:pt x="86" y="114"/>
                    <a:pt x="86" y="114"/>
                    <a:pt x="86" y="114"/>
                  </a:cubicBezTo>
                  <a:cubicBezTo>
                    <a:pt x="86" y="113"/>
                    <a:pt x="86" y="113"/>
                    <a:pt x="86" y="112"/>
                  </a:cubicBezTo>
                  <a:cubicBezTo>
                    <a:pt x="86" y="112"/>
                    <a:pt x="86" y="112"/>
                    <a:pt x="86" y="112"/>
                  </a:cubicBezTo>
                  <a:cubicBezTo>
                    <a:pt x="85" y="108"/>
                    <a:pt x="84" y="106"/>
                    <a:pt x="82" y="103"/>
                  </a:cubicBezTo>
                  <a:cubicBezTo>
                    <a:pt x="82" y="103"/>
                    <a:pt x="82" y="103"/>
                    <a:pt x="82" y="103"/>
                  </a:cubicBezTo>
                  <a:cubicBezTo>
                    <a:pt x="81" y="102"/>
                    <a:pt x="80" y="101"/>
                    <a:pt x="79" y="100"/>
                  </a:cubicBezTo>
                  <a:cubicBezTo>
                    <a:pt x="76" y="97"/>
                    <a:pt x="72" y="95"/>
                    <a:pt x="69" y="93"/>
                  </a:cubicBezTo>
                  <a:cubicBezTo>
                    <a:pt x="67" y="92"/>
                    <a:pt x="66" y="90"/>
                    <a:pt x="64" y="89"/>
                  </a:cubicBezTo>
                  <a:cubicBezTo>
                    <a:pt x="62" y="87"/>
                    <a:pt x="60" y="84"/>
                    <a:pt x="59" y="81"/>
                  </a:cubicBezTo>
                  <a:cubicBezTo>
                    <a:pt x="59" y="80"/>
                    <a:pt x="58" y="80"/>
                    <a:pt x="58" y="79"/>
                  </a:cubicBezTo>
                  <a:cubicBezTo>
                    <a:pt x="58" y="79"/>
                    <a:pt x="58" y="79"/>
                    <a:pt x="58" y="78"/>
                  </a:cubicBezTo>
                  <a:cubicBezTo>
                    <a:pt x="57" y="72"/>
                    <a:pt x="60" y="66"/>
                    <a:pt x="64" y="64"/>
                  </a:cubicBezTo>
                  <a:cubicBezTo>
                    <a:pt x="65" y="64"/>
                    <a:pt x="65" y="63"/>
                    <a:pt x="65" y="63"/>
                  </a:cubicBezTo>
                  <a:cubicBezTo>
                    <a:pt x="66" y="63"/>
                    <a:pt x="66" y="63"/>
                    <a:pt x="66" y="63"/>
                  </a:cubicBezTo>
                  <a:cubicBezTo>
                    <a:pt x="68" y="62"/>
                    <a:pt x="69" y="62"/>
                    <a:pt x="71" y="62"/>
                  </a:cubicBezTo>
                  <a:cubicBezTo>
                    <a:pt x="72" y="62"/>
                    <a:pt x="72" y="62"/>
                    <a:pt x="73" y="62"/>
                  </a:cubicBezTo>
                  <a:cubicBezTo>
                    <a:pt x="74" y="62"/>
                    <a:pt x="74" y="62"/>
                    <a:pt x="74" y="62"/>
                  </a:cubicBezTo>
                  <a:cubicBezTo>
                    <a:pt x="74" y="63"/>
                    <a:pt x="75" y="63"/>
                    <a:pt x="75" y="63"/>
                  </a:cubicBezTo>
                  <a:cubicBezTo>
                    <a:pt x="77" y="63"/>
                    <a:pt x="78" y="64"/>
                    <a:pt x="80" y="65"/>
                  </a:cubicBezTo>
                  <a:cubicBezTo>
                    <a:pt x="80" y="65"/>
                    <a:pt x="81" y="66"/>
                    <a:pt x="82" y="66"/>
                  </a:cubicBezTo>
                  <a:cubicBezTo>
                    <a:pt x="84" y="68"/>
                    <a:pt x="84" y="71"/>
                    <a:pt x="84" y="74"/>
                  </a:cubicBezTo>
                  <a:cubicBezTo>
                    <a:pt x="83" y="75"/>
                    <a:pt x="83" y="75"/>
                    <a:pt x="83" y="75"/>
                  </a:cubicBezTo>
                  <a:cubicBezTo>
                    <a:pt x="83" y="75"/>
                    <a:pt x="83" y="75"/>
                    <a:pt x="83" y="75"/>
                  </a:cubicBezTo>
                  <a:cubicBezTo>
                    <a:pt x="83" y="75"/>
                    <a:pt x="83" y="75"/>
                    <a:pt x="82" y="75"/>
                  </a:cubicBezTo>
                  <a:cubicBezTo>
                    <a:pt x="82" y="75"/>
                    <a:pt x="82" y="75"/>
                    <a:pt x="82" y="75"/>
                  </a:cubicBezTo>
                  <a:cubicBezTo>
                    <a:pt x="82" y="75"/>
                    <a:pt x="82" y="75"/>
                    <a:pt x="82" y="75"/>
                  </a:cubicBezTo>
                  <a:cubicBezTo>
                    <a:pt x="82" y="75"/>
                    <a:pt x="81" y="75"/>
                    <a:pt x="81" y="75"/>
                  </a:cubicBezTo>
                  <a:cubicBezTo>
                    <a:pt x="81" y="75"/>
                    <a:pt x="81" y="75"/>
                    <a:pt x="81" y="75"/>
                  </a:cubicBezTo>
                  <a:cubicBezTo>
                    <a:pt x="81" y="74"/>
                    <a:pt x="81" y="73"/>
                    <a:pt x="81" y="72"/>
                  </a:cubicBezTo>
                  <a:cubicBezTo>
                    <a:pt x="80" y="71"/>
                    <a:pt x="80" y="71"/>
                    <a:pt x="80" y="71"/>
                  </a:cubicBezTo>
                  <a:cubicBezTo>
                    <a:pt x="79" y="69"/>
                    <a:pt x="78" y="68"/>
                    <a:pt x="76" y="67"/>
                  </a:cubicBezTo>
                  <a:cubicBezTo>
                    <a:pt x="75" y="66"/>
                    <a:pt x="74" y="66"/>
                    <a:pt x="73" y="66"/>
                  </a:cubicBezTo>
                  <a:cubicBezTo>
                    <a:pt x="73" y="66"/>
                    <a:pt x="73" y="66"/>
                    <a:pt x="73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0" y="66"/>
                    <a:pt x="69" y="66"/>
                    <a:pt x="69" y="67"/>
                  </a:cubicBezTo>
                  <a:cubicBezTo>
                    <a:pt x="67" y="67"/>
                    <a:pt x="66" y="69"/>
                    <a:pt x="65" y="70"/>
                  </a:cubicBezTo>
                  <a:cubicBezTo>
                    <a:pt x="63" y="73"/>
                    <a:pt x="63" y="76"/>
                    <a:pt x="64" y="79"/>
                  </a:cubicBezTo>
                  <a:cubicBezTo>
                    <a:pt x="64" y="79"/>
                    <a:pt x="64" y="79"/>
                    <a:pt x="64" y="79"/>
                  </a:cubicBezTo>
                  <a:cubicBezTo>
                    <a:pt x="65" y="83"/>
                    <a:pt x="67" y="85"/>
                    <a:pt x="70" y="87"/>
                  </a:cubicBezTo>
                  <a:cubicBezTo>
                    <a:pt x="74" y="90"/>
                    <a:pt x="78" y="93"/>
                    <a:pt x="82" y="95"/>
                  </a:cubicBezTo>
                  <a:cubicBezTo>
                    <a:pt x="86" y="99"/>
                    <a:pt x="90" y="104"/>
                    <a:pt x="91" y="109"/>
                  </a:cubicBezTo>
                  <a:cubicBezTo>
                    <a:pt x="92" y="112"/>
                    <a:pt x="92" y="115"/>
                    <a:pt x="91" y="118"/>
                  </a:cubicBezTo>
                  <a:cubicBezTo>
                    <a:pt x="91" y="120"/>
                    <a:pt x="89" y="122"/>
                    <a:pt x="88" y="124"/>
                  </a:cubicBezTo>
                  <a:cubicBezTo>
                    <a:pt x="87" y="125"/>
                    <a:pt x="85" y="126"/>
                    <a:pt x="84" y="126"/>
                  </a:cubicBezTo>
                  <a:cubicBezTo>
                    <a:pt x="81" y="128"/>
                    <a:pt x="79" y="129"/>
                    <a:pt x="76" y="129"/>
                  </a:cubicBezTo>
                  <a:cubicBezTo>
                    <a:pt x="75" y="129"/>
                    <a:pt x="75" y="129"/>
                    <a:pt x="75" y="129"/>
                  </a:cubicBezTo>
                  <a:cubicBezTo>
                    <a:pt x="74" y="129"/>
                    <a:pt x="74" y="129"/>
                    <a:pt x="74" y="129"/>
                  </a:cubicBezTo>
                  <a:cubicBezTo>
                    <a:pt x="74" y="129"/>
                    <a:pt x="73" y="129"/>
                    <a:pt x="73" y="129"/>
                  </a:cubicBezTo>
                  <a:cubicBezTo>
                    <a:pt x="73" y="129"/>
                    <a:pt x="73" y="129"/>
                    <a:pt x="73" y="129"/>
                  </a:cubicBezTo>
                  <a:cubicBezTo>
                    <a:pt x="68" y="129"/>
                    <a:pt x="63" y="127"/>
                    <a:pt x="60" y="122"/>
                  </a:cubicBezTo>
                  <a:cubicBezTo>
                    <a:pt x="60" y="122"/>
                    <a:pt x="60" y="122"/>
                    <a:pt x="60" y="122"/>
                  </a:cubicBezTo>
                  <a:cubicBezTo>
                    <a:pt x="60" y="122"/>
                    <a:pt x="60" y="122"/>
                    <a:pt x="60" y="121"/>
                  </a:cubicBezTo>
                  <a:cubicBezTo>
                    <a:pt x="60" y="121"/>
                    <a:pt x="59" y="120"/>
                    <a:pt x="59" y="120"/>
                  </a:cubicBezTo>
                  <a:cubicBezTo>
                    <a:pt x="59" y="119"/>
                    <a:pt x="59" y="119"/>
                    <a:pt x="58" y="119"/>
                  </a:cubicBezTo>
                  <a:cubicBezTo>
                    <a:pt x="57" y="120"/>
                    <a:pt x="58" y="121"/>
                    <a:pt x="57" y="122"/>
                  </a:cubicBezTo>
                  <a:cubicBezTo>
                    <a:pt x="57" y="123"/>
                    <a:pt x="57" y="124"/>
                    <a:pt x="57" y="124"/>
                  </a:cubicBezTo>
                  <a:cubicBezTo>
                    <a:pt x="56" y="134"/>
                    <a:pt x="53" y="143"/>
                    <a:pt x="50" y="152"/>
                  </a:cubicBezTo>
                  <a:cubicBezTo>
                    <a:pt x="48" y="158"/>
                    <a:pt x="45" y="165"/>
                    <a:pt x="42" y="171"/>
                  </a:cubicBezTo>
                  <a:cubicBezTo>
                    <a:pt x="35" y="183"/>
                    <a:pt x="27" y="194"/>
                    <a:pt x="17" y="205"/>
                  </a:cubicBezTo>
                  <a:cubicBezTo>
                    <a:pt x="15" y="206"/>
                    <a:pt x="13" y="208"/>
                    <a:pt x="11" y="209"/>
                  </a:cubicBezTo>
                  <a:cubicBezTo>
                    <a:pt x="9" y="212"/>
                    <a:pt x="6" y="214"/>
                    <a:pt x="4" y="216"/>
                  </a:cubicBezTo>
                  <a:cubicBezTo>
                    <a:pt x="0" y="218"/>
                    <a:pt x="0" y="219"/>
                    <a:pt x="2" y="220"/>
                  </a:cubicBezTo>
                  <a:cubicBezTo>
                    <a:pt x="4" y="221"/>
                    <a:pt x="7" y="223"/>
                    <a:pt x="9" y="224"/>
                  </a:cubicBezTo>
                  <a:cubicBezTo>
                    <a:pt x="14" y="227"/>
                    <a:pt x="19" y="231"/>
                    <a:pt x="24" y="235"/>
                  </a:cubicBezTo>
                  <a:cubicBezTo>
                    <a:pt x="25" y="236"/>
                    <a:pt x="25" y="236"/>
                    <a:pt x="26" y="236"/>
                  </a:cubicBezTo>
                  <a:cubicBezTo>
                    <a:pt x="26" y="236"/>
                    <a:pt x="26" y="236"/>
                    <a:pt x="26" y="236"/>
                  </a:cubicBezTo>
                  <a:cubicBezTo>
                    <a:pt x="27" y="236"/>
                    <a:pt x="27" y="236"/>
                    <a:pt x="27" y="236"/>
                  </a:cubicBezTo>
                  <a:cubicBezTo>
                    <a:pt x="28" y="235"/>
                    <a:pt x="28" y="235"/>
                    <a:pt x="28" y="235"/>
                  </a:cubicBezTo>
                  <a:cubicBezTo>
                    <a:pt x="29" y="235"/>
                    <a:pt x="29" y="235"/>
                    <a:pt x="29" y="235"/>
                  </a:cubicBezTo>
                  <a:cubicBezTo>
                    <a:pt x="35" y="230"/>
                    <a:pt x="41" y="225"/>
                    <a:pt x="47" y="220"/>
                  </a:cubicBezTo>
                  <a:cubicBezTo>
                    <a:pt x="47" y="220"/>
                    <a:pt x="47" y="220"/>
                    <a:pt x="47" y="220"/>
                  </a:cubicBezTo>
                  <a:cubicBezTo>
                    <a:pt x="48" y="219"/>
                    <a:pt x="49" y="218"/>
                    <a:pt x="50" y="218"/>
                  </a:cubicBezTo>
                  <a:cubicBezTo>
                    <a:pt x="56" y="212"/>
                    <a:pt x="62" y="205"/>
                    <a:pt x="68" y="199"/>
                  </a:cubicBezTo>
                  <a:cubicBezTo>
                    <a:pt x="69" y="198"/>
                    <a:pt x="70" y="197"/>
                    <a:pt x="71" y="196"/>
                  </a:cubicBezTo>
                  <a:cubicBezTo>
                    <a:pt x="72" y="194"/>
                    <a:pt x="73" y="193"/>
                    <a:pt x="74" y="192"/>
                  </a:cubicBezTo>
                  <a:cubicBezTo>
                    <a:pt x="76" y="188"/>
                    <a:pt x="79" y="185"/>
                    <a:pt x="81" y="181"/>
                  </a:cubicBezTo>
                  <a:cubicBezTo>
                    <a:pt x="84" y="177"/>
                    <a:pt x="86" y="174"/>
                    <a:pt x="88" y="170"/>
                  </a:cubicBezTo>
                  <a:cubicBezTo>
                    <a:pt x="88" y="170"/>
                    <a:pt x="89" y="170"/>
                    <a:pt x="89" y="169"/>
                  </a:cubicBezTo>
                  <a:cubicBezTo>
                    <a:pt x="89" y="168"/>
                    <a:pt x="89" y="167"/>
                    <a:pt x="89" y="166"/>
                  </a:cubicBezTo>
                  <a:cubicBezTo>
                    <a:pt x="89" y="162"/>
                    <a:pt x="88" y="159"/>
                    <a:pt x="86" y="157"/>
                  </a:cubicBezTo>
                  <a:cubicBezTo>
                    <a:pt x="85" y="154"/>
                    <a:pt x="83" y="152"/>
                    <a:pt x="81" y="149"/>
                  </a:cubicBezTo>
                  <a:cubicBezTo>
                    <a:pt x="79" y="148"/>
                    <a:pt x="77" y="146"/>
                    <a:pt x="75" y="145"/>
                  </a:cubicBezTo>
                  <a:cubicBezTo>
                    <a:pt x="75" y="144"/>
                    <a:pt x="75" y="144"/>
                    <a:pt x="74" y="144"/>
                  </a:cubicBezTo>
                  <a:cubicBezTo>
                    <a:pt x="73" y="144"/>
                    <a:pt x="71" y="143"/>
                    <a:pt x="69" y="143"/>
                  </a:cubicBezTo>
                  <a:cubicBezTo>
                    <a:pt x="69" y="143"/>
                    <a:pt x="69" y="143"/>
                    <a:pt x="68" y="143"/>
                  </a:cubicBezTo>
                  <a:cubicBezTo>
                    <a:pt x="65" y="143"/>
                    <a:pt x="62" y="144"/>
                    <a:pt x="61" y="146"/>
                  </a:cubicBezTo>
                  <a:cubicBezTo>
                    <a:pt x="60" y="147"/>
                    <a:pt x="60" y="148"/>
                    <a:pt x="59" y="149"/>
                  </a:cubicBezTo>
                  <a:cubicBezTo>
                    <a:pt x="59" y="152"/>
                    <a:pt x="59" y="154"/>
                    <a:pt x="60" y="156"/>
                  </a:cubicBezTo>
                  <a:cubicBezTo>
                    <a:pt x="61" y="157"/>
                    <a:pt x="62" y="158"/>
                    <a:pt x="63" y="159"/>
                  </a:cubicBezTo>
                  <a:cubicBezTo>
                    <a:pt x="63" y="160"/>
                    <a:pt x="64" y="160"/>
                    <a:pt x="65" y="160"/>
                  </a:cubicBezTo>
                  <a:cubicBezTo>
                    <a:pt x="65" y="160"/>
                    <a:pt x="65" y="160"/>
                    <a:pt x="65" y="160"/>
                  </a:cubicBezTo>
                  <a:cubicBezTo>
                    <a:pt x="66" y="160"/>
                    <a:pt x="67" y="160"/>
                    <a:pt x="68" y="159"/>
                  </a:cubicBezTo>
                  <a:cubicBezTo>
                    <a:pt x="68" y="159"/>
                    <a:pt x="69" y="159"/>
                    <a:pt x="69" y="158"/>
                  </a:cubicBezTo>
                  <a:cubicBezTo>
                    <a:pt x="69" y="158"/>
                    <a:pt x="70" y="158"/>
                    <a:pt x="70" y="157"/>
                  </a:cubicBezTo>
                  <a:cubicBezTo>
                    <a:pt x="70" y="157"/>
                    <a:pt x="70" y="157"/>
                    <a:pt x="70" y="157"/>
                  </a:cubicBezTo>
                  <a:cubicBezTo>
                    <a:pt x="70" y="157"/>
                    <a:pt x="70" y="157"/>
                    <a:pt x="70" y="157"/>
                  </a:cubicBezTo>
                  <a:cubicBezTo>
                    <a:pt x="70" y="157"/>
                    <a:pt x="71" y="157"/>
                    <a:pt x="71" y="156"/>
                  </a:cubicBezTo>
                  <a:cubicBezTo>
                    <a:pt x="72" y="156"/>
                    <a:pt x="72" y="156"/>
                    <a:pt x="73" y="156"/>
                  </a:cubicBezTo>
                  <a:cubicBezTo>
                    <a:pt x="73" y="156"/>
                    <a:pt x="73" y="156"/>
                    <a:pt x="73" y="156"/>
                  </a:cubicBezTo>
                  <a:cubicBezTo>
                    <a:pt x="74" y="156"/>
                    <a:pt x="74" y="156"/>
                    <a:pt x="74" y="156"/>
                  </a:cubicBezTo>
                  <a:cubicBezTo>
                    <a:pt x="74" y="156"/>
                    <a:pt x="74" y="156"/>
                    <a:pt x="74" y="157"/>
                  </a:cubicBezTo>
                  <a:cubicBezTo>
                    <a:pt x="75" y="157"/>
                    <a:pt x="75" y="157"/>
                    <a:pt x="75" y="158"/>
                  </a:cubicBezTo>
                  <a:cubicBezTo>
                    <a:pt x="75" y="158"/>
                    <a:pt x="75" y="158"/>
                    <a:pt x="75" y="159"/>
                  </a:cubicBezTo>
                  <a:cubicBezTo>
                    <a:pt x="75" y="159"/>
                    <a:pt x="74" y="160"/>
                    <a:pt x="74" y="161"/>
                  </a:cubicBezTo>
                  <a:cubicBezTo>
                    <a:pt x="72" y="163"/>
                    <a:pt x="71" y="164"/>
                    <a:pt x="68" y="165"/>
                  </a:cubicBezTo>
                  <a:cubicBezTo>
                    <a:pt x="67" y="165"/>
                    <a:pt x="66" y="165"/>
                    <a:pt x="65" y="165"/>
                  </a:cubicBezTo>
                  <a:cubicBezTo>
                    <a:pt x="63" y="165"/>
                    <a:pt x="61" y="165"/>
                    <a:pt x="60" y="164"/>
                  </a:cubicBezTo>
                  <a:cubicBezTo>
                    <a:pt x="59" y="164"/>
                    <a:pt x="59" y="163"/>
                    <a:pt x="59" y="163"/>
                  </a:cubicBezTo>
                  <a:cubicBezTo>
                    <a:pt x="58" y="163"/>
                    <a:pt x="57" y="162"/>
                    <a:pt x="56" y="161"/>
                  </a:cubicBezTo>
                  <a:cubicBezTo>
                    <a:pt x="53" y="158"/>
                    <a:pt x="52" y="152"/>
                    <a:pt x="54" y="147"/>
                  </a:cubicBezTo>
                  <a:cubicBezTo>
                    <a:pt x="54" y="146"/>
                    <a:pt x="55" y="145"/>
                    <a:pt x="56" y="144"/>
                  </a:cubicBezTo>
                  <a:cubicBezTo>
                    <a:pt x="56" y="143"/>
                    <a:pt x="57" y="142"/>
                    <a:pt x="57" y="142"/>
                  </a:cubicBezTo>
                  <a:cubicBezTo>
                    <a:pt x="59" y="140"/>
                    <a:pt x="61" y="139"/>
                    <a:pt x="64" y="139"/>
                  </a:cubicBezTo>
                  <a:cubicBezTo>
                    <a:pt x="64" y="138"/>
                    <a:pt x="65" y="138"/>
                    <a:pt x="66" y="138"/>
                  </a:cubicBezTo>
                  <a:cubicBezTo>
                    <a:pt x="66" y="138"/>
                    <a:pt x="67" y="138"/>
                    <a:pt x="68" y="138"/>
                  </a:cubicBezTo>
                  <a:cubicBezTo>
                    <a:pt x="68" y="138"/>
                    <a:pt x="68" y="138"/>
                    <a:pt x="68" y="138"/>
                  </a:cubicBezTo>
                  <a:cubicBezTo>
                    <a:pt x="70" y="138"/>
                    <a:pt x="73" y="139"/>
                    <a:pt x="75" y="139"/>
                  </a:cubicBezTo>
                  <a:cubicBezTo>
                    <a:pt x="76" y="140"/>
                    <a:pt x="78" y="141"/>
                    <a:pt x="79" y="142"/>
                  </a:cubicBezTo>
                  <a:cubicBezTo>
                    <a:pt x="80" y="142"/>
                    <a:pt x="80" y="142"/>
                    <a:pt x="80" y="142"/>
                  </a:cubicBezTo>
                  <a:cubicBezTo>
                    <a:pt x="83" y="144"/>
                    <a:pt x="85" y="146"/>
                    <a:pt x="87" y="149"/>
                  </a:cubicBezTo>
                  <a:cubicBezTo>
                    <a:pt x="89" y="151"/>
                    <a:pt x="90" y="153"/>
                    <a:pt x="91" y="155"/>
                  </a:cubicBezTo>
                  <a:cubicBezTo>
                    <a:pt x="91" y="155"/>
                    <a:pt x="91" y="156"/>
                    <a:pt x="91" y="156"/>
                  </a:cubicBezTo>
                  <a:cubicBezTo>
                    <a:pt x="92" y="157"/>
                    <a:pt x="92" y="158"/>
                    <a:pt x="92" y="159"/>
                  </a:cubicBezTo>
                  <a:cubicBezTo>
                    <a:pt x="93" y="159"/>
                    <a:pt x="93" y="159"/>
                    <a:pt x="93" y="159"/>
                  </a:cubicBezTo>
                  <a:cubicBezTo>
                    <a:pt x="93" y="159"/>
                    <a:pt x="93" y="159"/>
                    <a:pt x="93" y="159"/>
                  </a:cubicBezTo>
                  <a:cubicBezTo>
                    <a:pt x="94" y="159"/>
                    <a:pt x="94" y="159"/>
                    <a:pt x="94" y="159"/>
                  </a:cubicBezTo>
                  <a:cubicBezTo>
                    <a:pt x="94" y="158"/>
                    <a:pt x="95" y="157"/>
                    <a:pt x="95" y="156"/>
                  </a:cubicBezTo>
                  <a:cubicBezTo>
                    <a:pt x="95" y="156"/>
                    <a:pt x="96" y="155"/>
                    <a:pt x="96" y="154"/>
                  </a:cubicBezTo>
                  <a:cubicBezTo>
                    <a:pt x="98" y="149"/>
                    <a:pt x="100" y="144"/>
                    <a:pt x="101" y="139"/>
                  </a:cubicBezTo>
                  <a:cubicBezTo>
                    <a:pt x="101" y="139"/>
                    <a:pt x="101" y="139"/>
                    <a:pt x="101" y="139"/>
                  </a:cubicBezTo>
                  <a:cubicBezTo>
                    <a:pt x="101" y="139"/>
                    <a:pt x="101" y="139"/>
                    <a:pt x="101" y="139"/>
                  </a:cubicBezTo>
                  <a:cubicBezTo>
                    <a:pt x="101" y="139"/>
                    <a:pt x="101" y="139"/>
                    <a:pt x="101" y="138"/>
                  </a:cubicBezTo>
                  <a:cubicBezTo>
                    <a:pt x="102" y="134"/>
                    <a:pt x="103" y="130"/>
                    <a:pt x="104" y="126"/>
                  </a:cubicBezTo>
                  <a:cubicBezTo>
                    <a:pt x="104" y="126"/>
                    <a:pt x="104" y="126"/>
                    <a:pt x="104" y="126"/>
                  </a:cubicBezTo>
                  <a:cubicBezTo>
                    <a:pt x="104" y="126"/>
                    <a:pt x="104" y="126"/>
                    <a:pt x="104" y="126"/>
                  </a:cubicBezTo>
                  <a:cubicBezTo>
                    <a:pt x="105" y="121"/>
                    <a:pt x="105" y="116"/>
                    <a:pt x="105" y="111"/>
                  </a:cubicBezTo>
                  <a:cubicBezTo>
                    <a:pt x="105" y="111"/>
                    <a:pt x="105" y="111"/>
                    <a:pt x="105" y="111"/>
                  </a:cubicBezTo>
                  <a:cubicBezTo>
                    <a:pt x="105" y="111"/>
                    <a:pt x="105" y="111"/>
                    <a:pt x="105" y="111"/>
                  </a:cubicBezTo>
                  <a:cubicBezTo>
                    <a:pt x="106" y="110"/>
                    <a:pt x="106" y="109"/>
                    <a:pt x="106" y="107"/>
                  </a:cubicBezTo>
                  <a:cubicBezTo>
                    <a:pt x="106" y="107"/>
                    <a:pt x="106" y="107"/>
                    <a:pt x="106" y="107"/>
                  </a:cubicBezTo>
                  <a:cubicBezTo>
                    <a:pt x="106" y="107"/>
                    <a:pt x="106" y="107"/>
                    <a:pt x="106" y="107"/>
                  </a:cubicBezTo>
                  <a:cubicBezTo>
                    <a:pt x="106" y="106"/>
                    <a:pt x="106" y="104"/>
                    <a:pt x="106" y="103"/>
                  </a:cubicBezTo>
                  <a:cubicBezTo>
                    <a:pt x="105" y="102"/>
                    <a:pt x="105" y="101"/>
                    <a:pt x="105" y="99"/>
                  </a:cubicBezTo>
                  <a:cubicBezTo>
                    <a:pt x="105" y="95"/>
                    <a:pt x="104" y="90"/>
                    <a:pt x="103" y="85"/>
                  </a:cubicBezTo>
                  <a:cubicBezTo>
                    <a:pt x="103" y="83"/>
                    <a:pt x="102" y="80"/>
                    <a:pt x="101" y="77"/>
                  </a:cubicBezTo>
                  <a:cubicBezTo>
                    <a:pt x="101" y="75"/>
                    <a:pt x="100" y="72"/>
                    <a:pt x="99" y="70"/>
                  </a:cubicBezTo>
                  <a:cubicBezTo>
                    <a:pt x="99" y="69"/>
                    <a:pt x="99" y="68"/>
                    <a:pt x="98" y="68"/>
                  </a:cubicBezTo>
                  <a:cubicBezTo>
                    <a:pt x="97" y="65"/>
                    <a:pt x="96" y="62"/>
                    <a:pt x="95" y="60"/>
                  </a:cubicBezTo>
                  <a:cubicBezTo>
                    <a:pt x="94" y="57"/>
                    <a:pt x="93" y="55"/>
                    <a:pt x="92" y="53"/>
                  </a:cubicBezTo>
                  <a:cubicBezTo>
                    <a:pt x="91" y="52"/>
                    <a:pt x="91" y="52"/>
                    <a:pt x="91" y="51"/>
                  </a:cubicBezTo>
                  <a:cubicBezTo>
                    <a:pt x="86" y="43"/>
                    <a:pt x="80" y="35"/>
                    <a:pt x="73" y="28"/>
                  </a:cubicBezTo>
                  <a:cubicBezTo>
                    <a:pt x="70" y="23"/>
                    <a:pt x="66" y="20"/>
                    <a:pt x="61" y="16"/>
                  </a:cubicBezTo>
                  <a:cubicBezTo>
                    <a:pt x="59" y="14"/>
                    <a:pt x="57" y="12"/>
                    <a:pt x="55" y="10"/>
                  </a:cubicBezTo>
                  <a:cubicBezTo>
                    <a:pt x="52" y="8"/>
                    <a:pt x="49" y="6"/>
                    <a:pt x="46" y="4"/>
                  </a:cubicBezTo>
                  <a:cubicBezTo>
                    <a:pt x="44" y="3"/>
                    <a:pt x="42" y="2"/>
                    <a:pt x="41" y="1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40" y="0"/>
                    <a:pt x="39" y="0"/>
                    <a:pt x="39" y="0"/>
                  </a:cubicBezTo>
                </a:path>
              </a:pathLst>
            </a:custGeom>
            <a:solidFill>
              <a:srgbClr val="8B0D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13" name="Freeform 407"/>
            <p:cNvSpPr>
              <a:spLocks/>
            </p:cNvSpPr>
            <p:nvPr/>
          </p:nvSpPr>
          <p:spPr bwMode="auto">
            <a:xfrm>
              <a:off x="1408113" y="3114675"/>
              <a:ext cx="3175" cy="7938"/>
            </a:xfrm>
            <a:custGeom>
              <a:avLst/>
              <a:gdLst>
                <a:gd name="T0" fmla="*/ 0 w 1"/>
                <a:gd name="T1" fmla="*/ 0 h 2"/>
                <a:gd name="T2" fmla="*/ 0 w 1"/>
                <a:gd name="T3" fmla="*/ 1 h 2"/>
                <a:gd name="T4" fmla="*/ 1 w 1"/>
                <a:gd name="T5" fmla="*/ 2 h 2"/>
                <a:gd name="T6" fmla="*/ 1 w 1"/>
                <a:gd name="T7" fmla="*/ 1 h 2"/>
                <a:gd name="T8" fmla="*/ 0 w 1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0" y="0"/>
                  </a:cubicBezTo>
                </a:path>
              </a:pathLst>
            </a:custGeom>
            <a:solidFill>
              <a:srgbClr val="880A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14" name="Freeform 408"/>
            <p:cNvSpPr>
              <a:spLocks noEditPoints="1"/>
            </p:cNvSpPr>
            <p:nvPr/>
          </p:nvSpPr>
          <p:spPr bwMode="auto">
            <a:xfrm>
              <a:off x="1081088" y="3679825"/>
              <a:ext cx="176212" cy="850900"/>
            </a:xfrm>
            <a:custGeom>
              <a:avLst/>
              <a:gdLst>
                <a:gd name="T0" fmla="*/ 39 w 47"/>
                <a:gd name="T1" fmla="*/ 226 h 226"/>
                <a:gd name="T2" fmla="*/ 44 w 47"/>
                <a:gd name="T3" fmla="*/ 226 h 226"/>
                <a:gd name="T4" fmla="*/ 40 w 47"/>
                <a:gd name="T5" fmla="*/ 226 h 226"/>
                <a:gd name="T6" fmla="*/ 39 w 47"/>
                <a:gd name="T7" fmla="*/ 225 h 226"/>
                <a:gd name="T8" fmla="*/ 39 w 47"/>
                <a:gd name="T9" fmla="*/ 225 h 226"/>
                <a:gd name="T10" fmla="*/ 47 w 47"/>
                <a:gd name="T11" fmla="*/ 221 h 226"/>
                <a:gd name="T12" fmla="*/ 46 w 47"/>
                <a:gd name="T13" fmla="*/ 216 h 226"/>
                <a:gd name="T14" fmla="*/ 47 w 47"/>
                <a:gd name="T15" fmla="*/ 221 h 226"/>
                <a:gd name="T16" fmla="*/ 46 w 47"/>
                <a:gd name="T17" fmla="*/ 216 h 226"/>
                <a:gd name="T18" fmla="*/ 27 w 47"/>
                <a:gd name="T19" fmla="*/ 216 h 226"/>
                <a:gd name="T20" fmla="*/ 27 w 47"/>
                <a:gd name="T21" fmla="*/ 216 h 226"/>
                <a:gd name="T22" fmla="*/ 18 w 47"/>
                <a:gd name="T23" fmla="*/ 200 h 226"/>
                <a:gd name="T24" fmla="*/ 21 w 47"/>
                <a:gd name="T25" fmla="*/ 207 h 226"/>
                <a:gd name="T26" fmla="*/ 38 w 47"/>
                <a:gd name="T27" fmla="*/ 191 h 226"/>
                <a:gd name="T28" fmla="*/ 39 w 47"/>
                <a:gd name="T29" fmla="*/ 194 h 226"/>
                <a:gd name="T30" fmla="*/ 12 w 47"/>
                <a:gd name="T31" fmla="*/ 184 h 226"/>
                <a:gd name="T32" fmla="*/ 14 w 47"/>
                <a:gd name="T33" fmla="*/ 193 h 226"/>
                <a:gd name="T34" fmla="*/ 12 w 47"/>
                <a:gd name="T35" fmla="*/ 184 h 226"/>
                <a:gd name="T36" fmla="*/ 11 w 47"/>
                <a:gd name="T37" fmla="*/ 177 h 226"/>
                <a:gd name="T38" fmla="*/ 10 w 47"/>
                <a:gd name="T39" fmla="*/ 160 h 226"/>
                <a:gd name="T40" fmla="*/ 10 w 47"/>
                <a:gd name="T41" fmla="*/ 163 h 226"/>
                <a:gd name="T42" fmla="*/ 12 w 47"/>
                <a:gd name="T43" fmla="*/ 140 h 226"/>
                <a:gd name="T44" fmla="*/ 12 w 47"/>
                <a:gd name="T45" fmla="*/ 140 h 226"/>
                <a:gd name="T46" fmla="*/ 12 w 47"/>
                <a:gd name="T47" fmla="*/ 140 h 226"/>
                <a:gd name="T48" fmla="*/ 8 w 47"/>
                <a:gd name="T49" fmla="*/ 126 h 226"/>
                <a:gd name="T50" fmla="*/ 8 w 47"/>
                <a:gd name="T51" fmla="*/ 128 h 226"/>
                <a:gd name="T52" fmla="*/ 30 w 47"/>
                <a:gd name="T53" fmla="*/ 118 h 226"/>
                <a:gd name="T54" fmla="*/ 29 w 47"/>
                <a:gd name="T55" fmla="*/ 144 h 226"/>
                <a:gd name="T56" fmla="*/ 29 w 47"/>
                <a:gd name="T57" fmla="*/ 139 h 226"/>
                <a:gd name="T58" fmla="*/ 30 w 47"/>
                <a:gd name="T59" fmla="*/ 118 h 226"/>
                <a:gd name="T60" fmla="*/ 0 w 47"/>
                <a:gd name="T61" fmla="*/ 112 h 226"/>
                <a:gd name="T62" fmla="*/ 19 w 47"/>
                <a:gd name="T63" fmla="*/ 105 h 226"/>
                <a:gd name="T64" fmla="*/ 19 w 47"/>
                <a:gd name="T65" fmla="*/ 105 h 226"/>
                <a:gd name="T66" fmla="*/ 19 w 47"/>
                <a:gd name="T67" fmla="*/ 105 h 226"/>
                <a:gd name="T68" fmla="*/ 39 w 47"/>
                <a:gd name="T69" fmla="*/ 66 h 226"/>
                <a:gd name="T70" fmla="*/ 33 w 47"/>
                <a:gd name="T71" fmla="*/ 96 h 226"/>
                <a:gd name="T72" fmla="*/ 39 w 47"/>
                <a:gd name="T73" fmla="*/ 66 h 226"/>
                <a:gd name="T74" fmla="*/ 0 w 47"/>
                <a:gd name="T75" fmla="*/ 63 h 226"/>
                <a:gd name="T76" fmla="*/ 0 w 47"/>
                <a:gd name="T77" fmla="*/ 69 h 226"/>
                <a:gd name="T78" fmla="*/ 0 w 47"/>
                <a:gd name="T79" fmla="*/ 63 h 226"/>
                <a:gd name="T80" fmla="*/ 27 w 47"/>
                <a:gd name="T81" fmla="*/ 59 h 226"/>
                <a:gd name="T82" fmla="*/ 27 w 47"/>
                <a:gd name="T83" fmla="*/ 59 h 226"/>
                <a:gd name="T84" fmla="*/ 27 w 47"/>
                <a:gd name="T85" fmla="*/ 59 h 226"/>
                <a:gd name="T86" fmla="*/ 21 w 47"/>
                <a:gd name="T87" fmla="*/ 71 h 226"/>
                <a:gd name="T88" fmla="*/ 28 w 47"/>
                <a:gd name="T89" fmla="*/ 52 h 226"/>
                <a:gd name="T90" fmla="*/ 28 w 47"/>
                <a:gd name="T91" fmla="*/ 52 h 226"/>
                <a:gd name="T92" fmla="*/ 19 w 47"/>
                <a:gd name="T93" fmla="*/ 26 h 226"/>
                <a:gd name="T94" fmla="*/ 21 w 47"/>
                <a:gd name="T95" fmla="*/ 33 h 226"/>
                <a:gd name="T96" fmla="*/ 20 w 47"/>
                <a:gd name="T97" fmla="*/ 21 h 226"/>
                <a:gd name="T98" fmla="*/ 28 w 47"/>
                <a:gd name="T99" fmla="*/ 52 h 226"/>
                <a:gd name="T100" fmla="*/ 20 w 47"/>
                <a:gd name="T101" fmla="*/ 21 h 226"/>
                <a:gd name="T102" fmla="*/ 16 w 47"/>
                <a:gd name="T103" fmla="*/ 16 h 226"/>
                <a:gd name="T104" fmla="*/ 17 w 47"/>
                <a:gd name="T105" fmla="*/ 18 h 226"/>
                <a:gd name="T106" fmla="*/ 17 w 47"/>
                <a:gd name="T107" fmla="*/ 16 h 226"/>
                <a:gd name="T108" fmla="*/ 17 w 47"/>
                <a:gd name="T109" fmla="*/ 16 h 226"/>
                <a:gd name="T110" fmla="*/ 17 w 47"/>
                <a:gd name="T111" fmla="*/ 16 h 226"/>
                <a:gd name="T112" fmla="*/ 4 w 47"/>
                <a:gd name="T113" fmla="*/ 4 h 226"/>
                <a:gd name="T114" fmla="*/ 8 w 47"/>
                <a:gd name="T115" fmla="*/ 3 h 226"/>
                <a:gd name="T116" fmla="*/ 20 w 47"/>
                <a:gd name="T117" fmla="*/ 3 h 226"/>
                <a:gd name="T118" fmla="*/ 14 w 47"/>
                <a:gd name="T119" fmla="*/ 0 h 226"/>
                <a:gd name="T120" fmla="*/ 14 w 47"/>
                <a:gd name="T121" fmla="*/ 0 h 226"/>
                <a:gd name="T122" fmla="*/ 16 w 47"/>
                <a:gd name="T123" fmla="*/ 0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7" h="226">
                  <a:moveTo>
                    <a:pt x="39" y="225"/>
                  </a:moveTo>
                  <a:cubicBezTo>
                    <a:pt x="39" y="225"/>
                    <a:pt x="39" y="225"/>
                    <a:pt x="39" y="226"/>
                  </a:cubicBezTo>
                  <a:cubicBezTo>
                    <a:pt x="41" y="226"/>
                    <a:pt x="41" y="226"/>
                    <a:pt x="42" y="226"/>
                  </a:cubicBezTo>
                  <a:cubicBezTo>
                    <a:pt x="43" y="226"/>
                    <a:pt x="43" y="226"/>
                    <a:pt x="44" y="226"/>
                  </a:cubicBezTo>
                  <a:cubicBezTo>
                    <a:pt x="43" y="226"/>
                    <a:pt x="43" y="226"/>
                    <a:pt x="42" y="226"/>
                  </a:cubicBezTo>
                  <a:cubicBezTo>
                    <a:pt x="41" y="226"/>
                    <a:pt x="41" y="226"/>
                    <a:pt x="40" y="226"/>
                  </a:cubicBezTo>
                  <a:cubicBezTo>
                    <a:pt x="39" y="225"/>
                    <a:pt x="39" y="225"/>
                    <a:pt x="39" y="225"/>
                  </a:cubicBezTo>
                  <a:moveTo>
                    <a:pt x="39" y="225"/>
                  </a:moveTo>
                  <a:cubicBezTo>
                    <a:pt x="39" y="225"/>
                    <a:pt x="39" y="225"/>
                    <a:pt x="39" y="225"/>
                  </a:cubicBezTo>
                  <a:cubicBezTo>
                    <a:pt x="39" y="225"/>
                    <a:pt x="39" y="225"/>
                    <a:pt x="39" y="225"/>
                  </a:cubicBezTo>
                  <a:moveTo>
                    <a:pt x="47" y="221"/>
                  </a:moveTo>
                  <a:cubicBezTo>
                    <a:pt x="47" y="221"/>
                    <a:pt x="47" y="221"/>
                    <a:pt x="47" y="221"/>
                  </a:cubicBezTo>
                  <a:cubicBezTo>
                    <a:pt x="47" y="221"/>
                    <a:pt x="47" y="221"/>
                    <a:pt x="47" y="221"/>
                  </a:cubicBezTo>
                  <a:moveTo>
                    <a:pt x="46" y="216"/>
                  </a:moveTo>
                  <a:cubicBezTo>
                    <a:pt x="47" y="217"/>
                    <a:pt x="47" y="218"/>
                    <a:pt x="47" y="219"/>
                  </a:cubicBezTo>
                  <a:cubicBezTo>
                    <a:pt x="47" y="220"/>
                    <a:pt x="47" y="221"/>
                    <a:pt x="47" y="221"/>
                  </a:cubicBezTo>
                  <a:cubicBezTo>
                    <a:pt x="47" y="221"/>
                    <a:pt x="47" y="220"/>
                    <a:pt x="47" y="219"/>
                  </a:cubicBezTo>
                  <a:cubicBezTo>
                    <a:pt x="47" y="218"/>
                    <a:pt x="47" y="217"/>
                    <a:pt x="46" y="216"/>
                  </a:cubicBezTo>
                  <a:moveTo>
                    <a:pt x="25" y="213"/>
                  </a:moveTo>
                  <a:cubicBezTo>
                    <a:pt x="26" y="214"/>
                    <a:pt x="26" y="215"/>
                    <a:pt x="27" y="216"/>
                  </a:cubicBezTo>
                  <a:cubicBezTo>
                    <a:pt x="28" y="217"/>
                    <a:pt x="28" y="217"/>
                    <a:pt x="28" y="217"/>
                  </a:cubicBezTo>
                  <a:cubicBezTo>
                    <a:pt x="28" y="217"/>
                    <a:pt x="28" y="217"/>
                    <a:pt x="27" y="216"/>
                  </a:cubicBezTo>
                  <a:cubicBezTo>
                    <a:pt x="26" y="215"/>
                    <a:pt x="26" y="214"/>
                    <a:pt x="25" y="213"/>
                  </a:cubicBezTo>
                  <a:moveTo>
                    <a:pt x="18" y="200"/>
                  </a:moveTo>
                  <a:cubicBezTo>
                    <a:pt x="19" y="202"/>
                    <a:pt x="20" y="204"/>
                    <a:pt x="21" y="206"/>
                  </a:cubicBezTo>
                  <a:cubicBezTo>
                    <a:pt x="21" y="207"/>
                    <a:pt x="21" y="207"/>
                    <a:pt x="21" y="207"/>
                  </a:cubicBezTo>
                  <a:cubicBezTo>
                    <a:pt x="20" y="205"/>
                    <a:pt x="19" y="202"/>
                    <a:pt x="18" y="200"/>
                  </a:cubicBezTo>
                  <a:moveTo>
                    <a:pt x="38" y="191"/>
                  </a:moveTo>
                  <a:cubicBezTo>
                    <a:pt x="39" y="196"/>
                    <a:pt x="41" y="200"/>
                    <a:pt x="43" y="205"/>
                  </a:cubicBezTo>
                  <a:cubicBezTo>
                    <a:pt x="41" y="201"/>
                    <a:pt x="40" y="197"/>
                    <a:pt x="39" y="194"/>
                  </a:cubicBezTo>
                  <a:cubicBezTo>
                    <a:pt x="39" y="193"/>
                    <a:pt x="38" y="192"/>
                    <a:pt x="38" y="191"/>
                  </a:cubicBezTo>
                  <a:moveTo>
                    <a:pt x="12" y="184"/>
                  </a:moveTo>
                  <a:cubicBezTo>
                    <a:pt x="12" y="186"/>
                    <a:pt x="13" y="189"/>
                    <a:pt x="14" y="192"/>
                  </a:cubicBezTo>
                  <a:cubicBezTo>
                    <a:pt x="14" y="192"/>
                    <a:pt x="14" y="192"/>
                    <a:pt x="14" y="193"/>
                  </a:cubicBezTo>
                  <a:cubicBezTo>
                    <a:pt x="14" y="192"/>
                    <a:pt x="14" y="192"/>
                    <a:pt x="14" y="192"/>
                  </a:cubicBezTo>
                  <a:cubicBezTo>
                    <a:pt x="13" y="189"/>
                    <a:pt x="12" y="186"/>
                    <a:pt x="12" y="184"/>
                  </a:cubicBezTo>
                  <a:moveTo>
                    <a:pt x="10" y="163"/>
                  </a:moveTo>
                  <a:cubicBezTo>
                    <a:pt x="10" y="168"/>
                    <a:pt x="10" y="172"/>
                    <a:pt x="11" y="177"/>
                  </a:cubicBezTo>
                  <a:cubicBezTo>
                    <a:pt x="10" y="172"/>
                    <a:pt x="10" y="168"/>
                    <a:pt x="10" y="163"/>
                  </a:cubicBezTo>
                  <a:moveTo>
                    <a:pt x="10" y="160"/>
                  </a:moveTo>
                  <a:cubicBezTo>
                    <a:pt x="10" y="161"/>
                    <a:pt x="10" y="162"/>
                    <a:pt x="10" y="163"/>
                  </a:cubicBezTo>
                  <a:cubicBezTo>
                    <a:pt x="10" y="163"/>
                    <a:pt x="10" y="163"/>
                    <a:pt x="10" y="163"/>
                  </a:cubicBezTo>
                  <a:cubicBezTo>
                    <a:pt x="10" y="162"/>
                    <a:pt x="10" y="161"/>
                    <a:pt x="10" y="160"/>
                  </a:cubicBezTo>
                  <a:moveTo>
                    <a:pt x="12" y="140"/>
                  </a:moveTo>
                  <a:cubicBezTo>
                    <a:pt x="11" y="146"/>
                    <a:pt x="10" y="151"/>
                    <a:pt x="10" y="157"/>
                  </a:cubicBezTo>
                  <a:cubicBezTo>
                    <a:pt x="10" y="151"/>
                    <a:pt x="11" y="146"/>
                    <a:pt x="12" y="140"/>
                  </a:cubicBezTo>
                  <a:moveTo>
                    <a:pt x="12" y="140"/>
                  </a:moveTo>
                  <a:cubicBezTo>
                    <a:pt x="12" y="140"/>
                    <a:pt x="12" y="140"/>
                    <a:pt x="12" y="140"/>
                  </a:cubicBezTo>
                  <a:cubicBezTo>
                    <a:pt x="12" y="140"/>
                    <a:pt x="12" y="140"/>
                    <a:pt x="12" y="140"/>
                  </a:cubicBezTo>
                  <a:moveTo>
                    <a:pt x="8" y="126"/>
                  </a:moveTo>
                  <a:cubicBezTo>
                    <a:pt x="8" y="127"/>
                    <a:pt x="7" y="128"/>
                    <a:pt x="7" y="130"/>
                  </a:cubicBezTo>
                  <a:cubicBezTo>
                    <a:pt x="7" y="129"/>
                    <a:pt x="7" y="129"/>
                    <a:pt x="8" y="128"/>
                  </a:cubicBezTo>
                  <a:cubicBezTo>
                    <a:pt x="8" y="128"/>
                    <a:pt x="8" y="127"/>
                    <a:pt x="8" y="126"/>
                  </a:cubicBezTo>
                  <a:moveTo>
                    <a:pt x="30" y="118"/>
                  </a:moveTo>
                  <a:cubicBezTo>
                    <a:pt x="30" y="118"/>
                    <a:pt x="30" y="118"/>
                    <a:pt x="29" y="119"/>
                  </a:cubicBezTo>
                  <a:cubicBezTo>
                    <a:pt x="28" y="127"/>
                    <a:pt x="28" y="136"/>
                    <a:pt x="29" y="144"/>
                  </a:cubicBezTo>
                  <a:cubicBezTo>
                    <a:pt x="29" y="153"/>
                    <a:pt x="30" y="161"/>
                    <a:pt x="32" y="170"/>
                  </a:cubicBezTo>
                  <a:cubicBezTo>
                    <a:pt x="30" y="160"/>
                    <a:pt x="29" y="150"/>
                    <a:pt x="29" y="139"/>
                  </a:cubicBezTo>
                  <a:cubicBezTo>
                    <a:pt x="28" y="132"/>
                    <a:pt x="29" y="125"/>
                    <a:pt x="30" y="118"/>
                  </a:cubicBezTo>
                  <a:cubicBezTo>
                    <a:pt x="30" y="118"/>
                    <a:pt x="30" y="118"/>
                    <a:pt x="30" y="118"/>
                  </a:cubicBezTo>
                  <a:moveTo>
                    <a:pt x="0" y="109"/>
                  </a:moveTo>
                  <a:cubicBezTo>
                    <a:pt x="0" y="110"/>
                    <a:pt x="0" y="111"/>
                    <a:pt x="0" y="112"/>
                  </a:cubicBezTo>
                  <a:cubicBezTo>
                    <a:pt x="0" y="111"/>
                    <a:pt x="0" y="110"/>
                    <a:pt x="0" y="109"/>
                  </a:cubicBezTo>
                  <a:moveTo>
                    <a:pt x="19" y="105"/>
                  </a:moveTo>
                  <a:cubicBezTo>
                    <a:pt x="18" y="105"/>
                    <a:pt x="18" y="105"/>
                    <a:pt x="18" y="105"/>
                  </a:cubicBezTo>
                  <a:cubicBezTo>
                    <a:pt x="18" y="105"/>
                    <a:pt x="18" y="105"/>
                    <a:pt x="19" y="105"/>
                  </a:cubicBezTo>
                  <a:moveTo>
                    <a:pt x="21" y="93"/>
                  </a:moveTo>
                  <a:cubicBezTo>
                    <a:pt x="20" y="97"/>
                    <a:pt x="19" y="101"/>
                    <a:pt x="19" y="105"/>
                  </a:cubicBezTo>
                  <a:cubicBezTo>
                    <a:pt x="19" y="101"/>
                    <a:pt x="20" y="97"/>
                    <a:pt x="21" y="93"/>
                  </a:cubicBezTo>
                  <a:moveTo>
                    <a:pt x="39" y="66"/>
                  </a:moveTo>
                  <a:cubicBezTo>
                    <a:pt x="39" y="66"/>
                    <a:pt x="39" y="66"/>
                    <a:pt x="39" y="66"/>
                  </a:cubicBezTo>
                  <a:cubicBezTo>
                    <a:pt x="38" y="76"/>
                    <a:pt x="35" y="86"/>
                    <a:pt x="33" y="96"/>
                  </a:cubicBezTo>
                  <a:cubicBezTo>
                    <a:pt x="33" y="95"/>
                    <a:pt x="33" y="95"/>
                    <a:pt x="33" y="95"/>
                  </a:cubicBezTo>
                  <a:cubicBezTo>
                    <a:pt x="35" y="85"/>
                    <a:pt x="38" y="76"/>
                    <a:pt x="39" y="66"/>
                  </a:cubicBezTo>
                  <a:cubicBezTo>
                    <a:pt x="39" y="66"/>
                    <a:pt x="39" y="66"/>
                    <a:pt x="39" y="66"/>
                  </a:cubicBezTo>
                  <a:moveTo>
                    <a:pt x="0" y="63"/>
                  </a:moveTo>
                  <a:cubicBezTo>
                    <a:pt x="0" y="64"/>
                    <a:pt x="0" y="64"/>
                    <a:pt x="0" y="65"/>
                  </a:cubicBezTo>
                  <a:cubicBezTo>
                    <a:pt x="0" y="66"/>
                    <a:pt x="0" y="68"/>
                    <a:pt x="0" y="69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0" y="67"/>
                    <a:pt x="0" y="65"/>
                    <a:pt x="0" y="63"/>
                  </a:cubicBezTo>
                  <a:moveTo>
                    <a:pt x="27" y="59"/>
                  </a:moveTo>
                  <a:cubicBezTo>
                    <a:pt x="27" y="59"/>
                    <a:pt x="27" y="59"/>
                    <a:pt x="27" y="59"/>
                  </a:cubicBezTo>
                  <a:cubicBezTo>
                    <a:pt x="27" y="59"/>
                    <a:pt x="27" y="59"/>
                    <a:pt x="27" y="59"/>
                  </a:cubicBezTo>
                  <a:moveTo>
                    <a:pt x="27" y="59"/>
                  </a:moveTo>
                  <a:cubicBezTo>
                    <a:pt x="27" y="59"/>
                    <a:pt x="27" y="59"/>
                    <a:pt x="27" y="59"/>
                  </a:cubicBezTo>
                  <a:cubicBezTo>
                    <a:pt x="27" y="59"/>
                    <a:pt x="27" y="59"/>
                    <a:pt x="27" y="59"/>
                  </a:cubicBezTo>
                  <a:moveTo>
                    <a:pt x="22" y="58"/>
                  </a:moveTo>
                  <a:cubicBezTo>
                    <a:pt x="22" y="62"/>
                    <a:pt x="21" y="66"/>
                    <a:pt x="21" y="71"/>
                  </a:cubicBezTo>
                  <a:cubicBezTo>
                    <a:pt x="21" y="66"/>
                    <a:pt x="22" y="62"/>
                    <a:pt x="22" y="58"/>
                  </a:cubicBezTo>
                  <a:moveTo>
                    <a:pt x="28" y="52"/>
                  </a:moveTo>
                  <a:cubicBezTo>
                    <a:pt x="28" y="54"/>
                    <a:pt x="27" y="56"/>
                    <a:pt x="27" y="59"/>
                  </a:cubicBezTo>
                  <a:cubicBezTo>
                    <a:pt x="27" y="56"/>
                    <a:pt x="28" y="54"/>
                    <a:pt x="28" y="52"/>
                  </a:cubicBezTo>
                  <a:cubicBezTo>
                    <a:pt x="28" y="52"/>
                    <a:pt x="28" y="52"/>
                    <a:pt x="28" y="52"/>
                  </a:cubicBezTo>
                  <a:moveTo>
                    <a:pt x="19" y="26"/>
                  </a:moveTo>
                  <a:cubicBezTo>
                    <a:pt x="19" y="27"/>
                    <a:pt x="20" y="28"/>
                    <a:pt x="20" y="28"/>
                  </a:cubicBezTo>
                  <a:cubicBezTo>
                    <a:pt x="20" y="30"/>
                    <a:pt x="21" y="31"/>
                    <a:pt x="21" y="33"/>
                  </a:cubicBezTo>
                  <a:cubicBezTo>
                    <a:pt x="21" y="31"/>
                    <a:pt x="20" y="28"/>
                    <a:pt x="19" y="26"/>
                  </a:cubicBezTo>
                  <a:moveTo>
                    <a:pt x="20" y="21"/>
                  </a:moveTo>
                  <a:cubicBezTo>
                    <a:pt x="21" y="21"/>
                    <a:pt x="21" y="22"/>
                    <a:pt x="21" y="22"/>
                  </a:cubicBezTo>
                  <a:cubicBezTo>
                    <a:pt x="26" y="32"/>
                    <a:pt x="28" y="42"/>
                    <a:pt x="28" y="52"/>
                  </a:cubicBezTo>
                  <a:cubicBezTo>
                    <a:pt x="28" y="42"/>
                    <a:pt x="26" y="32"/>
                    <a:pt x="21" y="22"/>
                  </a:cubicBezTo>
                  <a:cubicBezTo>
                    <a:pt x="21" y="22"/>
                    <a:pt x="21" y="21"/>
                    <a:pt x="20" y="21"/>
                  </a:cubicBezTo>
                  <a:moveTo>
                    <a:pt x="17" y="16"/>
                  </a:moveTo>
                  <a:cubicBezTo>
                    <a:pt x="16" y="16"/>
                    <a:pt x="16" y="16"/>
                    <a:pt x="16" y="16"/>
                  </a:cubicBezTo>
                  <a:cubicBezTo>
                    <a:pt x="16" y="17"/>
                    <a:pt x="16" y="17"/>
                    <a:pt x="17" y="18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6" y="17"/>
                    <a:pt x="16" y="17"/>
                    <a:pt x="16" y="16"/>
                  </a:cubicBezTo>
                  <a:cubicBezTo>
                    <a:pt x="17" y="16"/>
                    <a:pt x="17" y="16"/>
                    <a:pt x="17" y="16"/>
                  </a:cubicBezTo>
                  <a:moveTo>
                    <a:pt x="17" y="16"/>
                  </a:moveTo>
                  <a:cubicBezTo>
                    <a:pt x="17" y="16"/>
                    <a:pt x="17" y="16"/>
                    <a:pt x="17" y="16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7" y="16"/>
                    <a:pt x="17" y="16"/>
                    <a:pt x="17" y="16"/>
                  </a:cubicBezTo>
                  <a:moveTo>
                    <a:pt x="8" y="3"/>
                  </a:moveTo>
                  <a:cubicBezTo>
                    <a:pt x="7" y="3"/>
                    <a:pt x="5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4"/>
                    <a:pt x="6" y="3"/>
                    <a:pt x="8" y="3"/>
                  </a:cubicBezTo>
                  <a:moveTo>
                    <a:pt x="18" y="1"/>
                  </a:moveTo>
                  <a:cubicBezTo>
                    <a:pt x="19" y="2"/>
                    <a:pt x="20" y="3"/>
                    <a:pt x="20" y="3"/>
                  </a:cubicBezTo>
                  <a:cubicBezTo>
                    <a:pt x="20" y="3"/>
                    <a:pt x="19" y="2"/>
                    <a:pt x="18" y="1"/>
                  </a:cubicBezTo>
                  <a:moveTo>
                    <a:pt x="14" y="0"/>
                  </a:moveTo>
                  <a:cubicBezTo>
                    <a:pt x="14" y="0"/>
                    <a:pt x="13" y="0"/>
                    <a:pt x="13" y="0"/>
                  </a:cubicBezTo>
                  <a:cubicBezTo>
                    <a:pt x="13" y="0"/>
                    <a:pt x="14" y="0"/>
                    <a:pt x="14" y="0"/>
                  </a:cubicBezTo>
                  <a:cubicBezTo>
                    <a:pt x="15" y="0"/>
                    <a:pt x="15" y="0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5" y="0"/>
                    <a:pt x="15" y="0"/>
                    <a:pt x="14" y="0"/>
                  </a:cubicBezTo>
                </a:path>
              </a:pathLst>
            </a:custGeom>
            <a:solidFill>
              <a:srgbClr val="C297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15" name="Freeform 409"/>
            <p:cNvSpPr>
              <a:spLocks/>
            </p:cNvSpPr>
            <p:nvPr/>
          </p:nvSpPr>
          <p:spPr bwMode="auto">
            <a:xfrm>
              <a:off x="1073150" y="3679825"/>
              <a:ext cx="184150" cy="850900"/>
            </a:xfrm>
            <a:custGeom>
              <a:avLst/>
              <a:gdLst>
                <a:gd name="T0" fmla="*/ 15 w 49"/>
                <a:gd name="T1" fmla="*/ 0 h 226"/>
                <a:gd name="T2" fmla="*/ 10 w 49"/>
                <a:gd name="T3" fmla="*/ 3 h 226"/>
                <a:gd name="T4" fmla="*/ 6 w 49"/>
                <a:gd name="T5" fmla="*/ 4 h 226"/>
                <a:gd name="T6" fmla="*/ 7 w 49"/>
                <a:gd name="T7" fmla="*/ 7 h 226"/>
                <a:gd name="T8" fmla="*/ 11 w 49"/>
                <a:gd name="T9" fmla="*/ 39 h 226"/>
                <a:gd name="T10" fmla="*/ 2 w 49"/>
                <a:gd name="T11" fmla="*/ 63 h 226"/>
                <a:gd name="T12" fmla="*/ 2 w 49"/>
                <a:gd name="T13" fmla="*/ 69 h 226"/>
                <a:gd name="T14" fmla="*/ 2 w 49"/>
                <a:gd name="T15" fmla="*/ 109 h 226"/>
                <a:gd name="T16" fmla="*/ 1 w 49"/>
                <a:gd name="T17" fmla="*/ 113 h 226"/>
                <a:gd name="T18" fmla="*/ 5 w 49"/>
                <a:gd name="T19" fmla="*/ 125 h 226"/>
                <a:gd name="T20" fmla="*/ 8 w 49"/>
                <a:gd name="T21" fmla="*/ 132 h 226"/>
                <a:gd name="T22" fmla="*/ 9 w 49"/>
                <a:gd name="T23" fmla="*/ 130 h 226"/>
                <a:gd name="T24" fmla="*/ 16 w 49"/>
                <a:gd name="T25" fmla="*/ 101 h 226"/>
                <a:gd name="T26" fmla="*/ 23 w 49"/>
                <a:gd name="T27" fmla="*/ 71 h 226"/>
                <a:gd name="T28" fmla="*/ 25 w 49"/>
                <a:gd name="T29" fmla="*/ 55 h 226"/>
                <a:gd name="T30" fmla="*/ 22 w 49"/>
                <a:gd name="T31" fmla="*/ 28 h 226"/>
                <a:gd name="T32" fmla="*/ 21 w 49"/>
                <a:gd name="T33" fmla="*/ 25 h 226"/>
                <a:gd name="T34" fmla="*/ 18 w 49"/>
                <a:gd name="T35" fmla="*/ 16 h 226"/>
                <a:gd name="T36" fmla="*/ 19 w 49"/>
                <a:gd name="T37" fmla="*/ 16 h 226"/>
                <a:gd name="T38" fmla="*/ 19 w 49"/>
                <a:gd name="T39" fmla="*/ 16 h 226"/>
                <a:gd name="T40" fmla="*/ 20 w 49"/>
                <a:gd name="T41" fmla="*/ 16 h 226"/>
                <a:gd name="T42" fmla="*/ 22 w 49"/>
                <a:gd name="T43" fmla="*/ 21 h 226"/>
                <a:gd name="T44" fmla="*/ 30 w 49"/>
                <a:gd name="T45" fmla="*/ 52 h 226"/>
                <a:gd name="T46" fmla="*/ 30 w 49"/>
                <a:gd name="T47" fmla="*/ 52 h 226"/>
                <a:gd name="T48" fmla="*/ 29 w 49"/>
                <a:gd name="T49" fmla="*/ 59 h 226"/>
                <a:gd name="T50" fmla="*/ 29 w 49"/>
                <a:gd name="T51" fmla="*/ 59 h 226"/>
                <a:gd name="T52" fmla="*/ 29 w 49"/>
                <a:gd name="T53" fmla="*/ 59 h 226"/>
                <a:gd name="T54" fmla="*/ 23 w 49"/>
                <a:gd name="T55" fmla="*/ 93 h 226"/>
                <a:gd name="T56" fmla="*/ 21 w 49"/>
                <a:gd name="T57" fmla="*/ 105 h 226"/>
                <a:gd name="T58" fmla="*/ 20 w 49"/>
                <a:gd name="T59" fmla="*/ 105 h 226"/>
                <a:gd name="T60" fmla="*/ 14 w 49"/>
                <a:gd name="T61" fmla="*/ 140 h 226"/>
                <a:gd name="T62" fmla="*/ 14 w 49"/>
                <a:gd name="T63" fmla="*/ 140 h 226"/>
                <a:gd name="T64" fmla="*/ 12 w 49"/>
                <a:gd name="T65" fmla="*/ 158 h 226"/>
                <a:gd name="T66" fmla="*/ 12 w 49"/>
                <a:gd name="T67" fmla="*/ 163 h 226"/>
                <a:gd name="T68" fmla="*/ 13 w 49"/>
                <a:gd name="T69" fmla="*/ 177 h 226"/>
                <a:gd name="T70" fmla="*/ 14 w 49"/>
                <a:gd name="T71" fmla="*/ 184 h 226"/>
                <a:gd name="T72" fmla="*/ 16 w 49"/>
                <a:gd name="T73" fmla="*/ 193 h 226"/>
                <a:gd name="T74" fmla="*/ 23 w 49"/>
                <a:gd name="T75" fmla="*/ 207 h 226"/>
                <a:gd name="T76" fmla="*/ 29 w 49"/>
                <a:gd name="T77" fmla="*/ 216 h 226"/>
                <a:gd name="T78" fmla="*/ 41 w 49"/>
                <a:gd name="T79" fmla="*/ 225 h 226"/>
                <a:gd name="T80" fmla="*/ 41 w 49"/>
                <a:gd name="T81" fmla="*/ 225 h 226"/>
                <a:gd name="T82" fmla="*/ 44 w 49"/>
                <a:gd name="T83" fmla="*/ 226 h 226"/>
                <a:gd name="T84" fmla="*/ 49 w 49"/>
                <a:gd name="T85" fmla="*/ 221 h 226"/>
                <a:gd name="T86" fmla="*/ 49 w 49"/>
                <a:gd name="T87" fmla="*/ 221 h 226"/>
                <a:gd name="T88" fmla="*/ 48 w 49"/>
                <a:gd name="T89" fmla="*/ 216 h 226"/>
                <a:gd name="T90" fmla="*/ 45 w 49"/>
                <a:gd name="T91" fmla="*/ 205 h 226"/>
                <a:gd name="T92" fmla="*/ 34 w 49"/>
                <a:gd name="T93" fmla="*/ 170 h 226"/>
                <a:gd name="T94" fmla="*/ 31 w 49"/>
                <a:gd name="T95" fmla="*/ 119 h 226"/>
                <a:gd name="T96" fmla="*/ 35 w 49"/>
                <a:gd name="T97" fmla="*/ 96 h 226"/>
                <a:gd name="T98" fmla="*/ 41 w 49"/>
                <a:gd name="T99" fmla="*/ 66 h 226"/>
                <a:gd name="T100" fmla="*/ 42 w 49"/>
                <a:gd name="T101" fmla="*/ 44 h 226"/>
                <a:gd name="T102" fmla="*/ 22 w 49"/>
                <a:gd name="T103" fmla="*/ 3 h 226"/>
                <a:gd name="T104" fmla="*/ 20 w 49"/>
                <a:gd name="T105" fmla="*/ 1 h 226"/>
                <a:gd name="T106" fmla="*/ 16 w 49"/>
                <a:gd name="T107" fmla="*/ 0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9" h="226">
                  <a:moveTo>
                    <a:pt x="16" y="0"/>
                  </a:moveTo>
                  <a:cubicBezTo>
                    <a:pt x="16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3" y="1"/>
                    <a:pt x="11" y="2"/>
                    <a:pt x="10" y="3"/>
                  </a:cubicBezTo>
                  <a:cubicBezTo>
                    <a:pt x="8" y="3"/>
                    <a:pt x="7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4"/>
                    <a:pt x="5" y="5"/>
                    <a:pt x="5" y="5"/>
                  </a:cubicBezTo>
                  <a:cubicBezTo>
                    <a:pt x="6" y="6"/>
                    <a:pt x="6" y="6"/>
                    <a:pt x="7" y="7"/>
                  </a:cubicBezTo>
                  <a:cubicBezTo>
                    <a:pt x="12" y="11"/>
                    <a:pt x="14" y="16"/>
                    <a:pt x="14" y="23"/>
                  </a:cubicBezTo>
                  <a:cubicBezTo>
                    <a:pt x="13" y="28"/>
                    <a:pt x="12" y="33"/>
                    <a:pt x="11" y="39"/>
                  </a:cubicBezTo>
                  <a:cubicBezTo>
                    <a:pt x="9" y="44"/>
                    <a:pt x="7" y="49"/>
                    <a:pt x="5" y="54"/>
                  </a:cubicBezTo>
                  <a:cubicBezTo>
                    <a:pt x="3" y="57"/>
                    <a:pt x="2" y="60"/>
                    <a:pt x="2" y="63"/>
                  </a:cubicBezTo>
                  <a:cubicBezTo>
                    <a:pt x="2" y="65"/>
                    <a:pt x="2" y="67"/>
                    <a:pt x="2" y="69"/>
                  </a:cubicBezTo>
                  <a:cubicBezTo>
                    <a:pt x="2" y="69"/>
                    <a:pt x="2" y="69"/>
                    <a:pt x="2" y="69"/>
                  </a:cubicBezTo>
                  <a:cubicBezTo>
                    <a:pt x="2" y="82"/>
                    <a:pt x="2" y="95"/>
                    <a:pt x="2" y="108"/>
                  </a:cubicBezTo>
                  <a:cubicBezTo>
                    <a:pt x="2" y="109"/>
                    <a:pt x="2" y="109"/>
                    <a:pt x="2" y="109"/>
                  </a:cubicBezTo>
                  <a:cubicBezTo>
                    <a:pt x="2" y="110"/>
                    <a:pt x="2" y="111"/>
                    <a:pt x="2" y="112"/>
                  </a:cubicBezTo>
                  <a:cubicBezTo>
                    <a:pt x="2" y="112"/>
                    <a:pt x="1" y="113"/>
                    <a:pt x="1" y="113"/>
                  </a:cubicBezTo>
                  <a:cubicBezTo>
                    <a:pt x="0" y="114"/>
                    <a:pt x="0" y="115"/>
                    <a:pt x="1" y="116"/>
                  </a:cubicBezTo>
                  <a:cubicBezTo>
                    <a:pt x="2" y="119"/>
                    <a:pt x="3" y="122"/>
                    <a:pt x="5" y="125"/>
                  </a:cubicBezTo>
                  <a:cubicBezTo>
                    <a:pt x="6" y="127"/>
                    <a:pt x="7" y="129"/>
                    <a:pt x="8" y="132"/>
                  </a:cubicBezTo>
                  <a:cubicBezTo>
                    <a:pt x="8" y="132"/>
                    <a:pt x="8" y="132"/>
                    <a:pt x="8" y="132"/>
                  </a:cubicBezTo>
                  <a:cubicBezTo>
                    <a:pt x="9" y="132"/>
                    <a:pt x="9" y="132"/>
                    <a:pt x="9" y="132"/>
                  </a:cubicBezTo>
                  <a:cubicBezTo>
                    <a:pt x="9" y="131"/>
                    <a:pt x="9" y="130"/>
                    <a:pt x="9" y="130"/>
                  </a:cubicBezTo>
                  <a:cubicBezTo>
                    <a:pt x="9" y="128"/>
                    <a:pt x="10" y="127"/>
                    <a:pt x="10" y="126"/>
                  </a:cubicBezTo>
                  <a:cubicBezTo>
                    <a:pt x="11" y="118"/>
                    <a:pt x="14" y="109"/>
                    <a:pt x="16" y="101"/>
                  </a:cubicBezTo>
                  <a:cubicBezTo>
                    <a:pt x="18" y="92"/>
                    <a:pt x="20" y="84"/>
                    <a:pt x="22" y="75"/>
                  </a:cubicBezTo>
                  <a:cubicBezTo>
                    <a:pt x="22" y="74"/>
                    <a:pt x="22" y="72"/>
                    <a:pt x="23" y="71"/>
                  </a:cubicBezTo>
                  <a:cubicBezTo>
                    <a:pt x="23" y="66"/>
                    <a:pt x="24" y="62"/>
                    <a:pt x="24" y="58"/>
                  </a:cubicBezTo>
                  <a:cubicBezTo>
                    <a:pt x="24" y="57"/>
                    <a:pt x="25" y="56"/>
                    <a:pt x="25" y="55"/>
                  </a:cubicBezTo>
                  <a:cubicBezTo>
                    <a:pt x="25" y="47"/>
                    <a:pt x="25" y="40"/>
                    <a:pt x="23" y="33"/>
                  </a:cubicBezTo>
                  <a:cubicBezTo>
                    <a:pt x="23" y="31"/>
                    <a:pt x="22" y="30"/>
                    <a:pt x="22" y="28"/>
                  </a:cubicBezTo>
                  <a:cubicBezTo>
                    <a:pt x="22" y="28"/>
                    <a:pt x="21" y="27"/>
                    <a:pt x="21" y="26"/>
                  </a:cubicBezTo>
                  <a:cubicBezTo>
                    <a:pt x="21" y="26"/>
                    <a:pt x="21" y="25"/>
                    <a:pt x="21" y="25"/>
                  </a:cubicBezTo>
                  <a:cubicBezTo>
                    <a:pt x="20" y="23"/>
                    <a:pt x="19" y="20"/>
                    <a:pt x="19" y="18"/>
                  </a:cubicBezTo>
                  <a:cubicBezTo>
                    <a:pt x="18" y="17"/>
                    <a:pt x="18" y="17"/>
                    <a:pt x="18" y="16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0" y="16"/>
                    <a:pt x="21" y="17"/>
                    <a:pt x="21" y="17"/>
                  </a:cubicBezTo>
                  <a:cubicBezTo>
                    <a:pt x="21" y="18"/>
                    <a:pt x="22" y="20"/>
                    <a:pt x="22" y="21"/>
                  </a:cubicBezTo>
                  <a:cubicBezTo>
                    <a:pt x="23" y="21"/>
                    <a:pt x="23" y="22"/>
                    <a:pt x="23" y="22"/>
                  </a:cubicBezTo>
                  <a:cubicBezTo>
                    <a:pt x="28" y="32"/>
                    <a:pt x="30" y="42"/>
                    <a:pt x="30" y="52"/>
                  </a:cubicBezTo>
                  <a:cubicBezTo>
                    <a:pt x="30" y="52"/>
                    <a:pt x="30" y="52"/>
                    <a:pt x="30" y="52"/>
                  </a:cubicBezTo>
                  <a:cubicBezTo>
                    <a:pt x="30" y="52"/>
                    <a:pt x="30" y="52"/>
                    <a:pt x="30" y="52"/>
                  </a:cubicBezTo>
                  <a:cubicBezTo>
                    <a:pt x="30" y="52"/>
                    <a:pt x="30" y="52"/>
                    <a:pt x="30" y="52"/>
                  </a:cubicBezTo>
                  <a:cubicBezTo>
                    <a:pt x="30" y="54"/>
                    <a:pt x="29" y="56"/>
                    <a:pt x="29" y="59"/>
                  </a:cubicBezTo>
                  <a:cubicBezTo>
                    <a:pt x="29" y="59"/>
                    <a:pt x="29" y="59"/>
                    <a:pt x="29" y="59"/>
                  </a:cubicBezTo>
                  <a:cubicBezTo>
                    <a:pt x="29" y="59"/>
                    <a:pt x="29" y="59"/>
                    <a:pt x="29" y="59"/>
                  </a:cubicBezTo>
                  <a:cubicBezTo>
                    <a:pt x="29" y="59"/>
                    <a:pt x="29" y="59"/>
                    <a:pt x="29" y="59"/>
                  </a:cubicBezTo>
                  <a:cubicBezTo>
                    <a:pt x="29" y="59"/>
                    <a:pt x="29" y="59"/>
                    <a:pt x="29" y="59"/>
                  </a:cubicBezTo>
                  <a:cubicBezTo>
                    <a:pt x="29" y="61"/>
                    <a:pt x="29" y="62"/>
                    <a:pt x="29" y="64"/>
                  </a:cubicBezTo>
                  <a:cubicBezTo>
                    <a:pt x="27" y="74"/>
                    <a:pt x="26" y="83"/>
                    <a:pt x="23" y="93"/>
                  </a:cubicBezTo>
                  <a:cubicBezTo>
                    <a:pt x="23" y="93"/>
                    <a:pt x="23" y="93"/>
                    <a:pt x="23" y="93"/>
                  </a:cubicBezTo>
                  <a:cubicBezTo>
                    <a:pt x="22" y="97"/>
                    <a:pt x="21" y="101"/>
                    <a:pt x="21" y="105"/>
                  </a:cubicBezTo>
                  <a:cubicBezTo>
                    <a:pt x="21" y="105"/>
                    <a:pt x="21" y="105"/>
                    <a:pt x="21" y="105"/>
                  </a:cubicBezTo>
                  <a:cubicBezTo>
                    <a:pt x="20" y="105"/>
                    <a:pt x="20" y="105"/>
                    <a:pt x="20" y="105"/>
                  </a:cubicBezTo>
                  <a:cubicBezTo>
                    <a:pt x="18" y="115"/>
                    <a:pt x="16" y="124"/>
                    <a:pt x="15" y="133"/>
                  </a:cubicBezTo>
                  <a:cubicBezTo>
                    <a:pt x="14" y="136"/>
                    <a:pt x="14" y="138"/>
                    <a:pt x="14" y="140"/>
                  </a:cubicBezTo>
                  <a:cubicBezTo>
                    <a:pt x="14" y="140"/>
                    <a:pt x="14" y="140"/>
                    <a:pt x="14" y="140"/>
                  </a:cubicBezTo>
                  <a:cubicBezTo>
                    <a:pt x="14" y="140"/>
                    <a:pt x="14" y="140"/>
                    <a:pt x="14" y="140"/>
                  </a:cubicBezTo>
                  <a:cubicBezTo>
                    <a:pt x="13" y="146"/>
                    <a:pt x="12" y="151"/>
                    <a:pt x="12" y="157"/>
                  </a:cubicBezTo>
                  <a:cubicBezTo>
                    <a:pt x="12" y="158"/>
                    <a:pt x="12" y="158"/>
                    <a:pt x="12" y="158"/>
                  </a:cubicBezTo>
                  <a:cubicBezTo>
                    <a:pt x="12" y="159"/>
                    <a:pt x="12" y="160"/>
                    <a:pt x="12" y="160"/>
                  </a:cubicBezTo>
                  <a:cubicBezTo>
                    <a:pt x="12" y="161"/>
                    <a:pt x="12" y="162"/>
                    <a:pt x="12" y="163"/>
                  </a:cubicBezTo>
                  <a:cubicBezTo>
                    <a:pt x="12" y="163"/>
                    <a:pt x="12" y="163"/>
                    <a:pt x="12" y="163"/>
                  </a:cubicBezTo>
                  <a:cubicBezTo>
                    <a:pt x="12" y="168"/>
                    <a:pt x="12" y="172"/>
                    <a:pt x="13" y="177"/>
                  </a:cubicBezTo>
                  <a:cubicBezTo>
                    <a:pt x="13" y="178"/>
                    <a:pt x="13" y="179"/>
                    <a:pt x="13" y="180"/>
                  </a:cubicBezTo>
                  <a:cubicBezTo>
                    <a:pt x="13" y="181"/>
                    <a:pt x="13" y="182"/>
                    <a:pt x="14" y="184"/>
                  </a:cubicBezTo>
                  <a:cubicBezTo>
                    <a:pt x="14" y="186"/>
                    <a:pt x="15" y="189"/>
                    <a:pt x="16" y="192"/>
                  </a:cubicBezTo>
                  <a:cubicBezTo>
                    <a:pt x="16" y="192"/>
                    <a:pt x="16" y="192"/>
                    <a:pt x="16" y="193"/>
                  </a:cubicBezTo>
                  <a:cubicBezTo>
                    <a:pt x="18" y="195"/>
                    <a:pt x="19" y="198"/>
                    <a:pt x="20" y="200"/>
                  </a:cubicBezTo>
                  <a:cubicBezTo>
                    <a:pt x="21" y="202"/>
                    <a:pt x="22" y="205"/>
                    <a:pt x="23" y="207"/>
                  </a:cubicBezTo>
                  <a:cubicBezTo>
                    <a:pt x="24" y="209"/>
                    <a:pt x="25" y="211"/>
                    <a:pt x="27" y="213"/>
                  </a:cubicBezTo>
                  <a:cubicBezTo>
                    <a:pt x="28" y="214"/>
                    <a:pt x="28" y="215"/>
                    <a:pt x="29" y="216"/>
                  </a:cubicBezTo>
                  <a:cubicBezTo>
                    <a:pt x="30" y="217"/>
                    <a:pt x="30" y="217"/>
                    <a:pt x="30" y="217"/>
                  </a:cubicBezTo>
                  <a:cubicBezTo>
                    <a:pt x="33" y="221"/>
                    <a:pt x="36" y="224"/>
                    <a:pt x="41" y="225"/>
                  </a:cubicBezTo>
                  <a:cubicBezTo>
                    <a:pt x="41" y="225"/>
                    <a:pt x="41" y="225"/>
                    <a:pt x="41" y="225"/>
                  </a:cubicBezTo>
                  <a:cubicBezTo>
                    <a:pt x="41" y="225"/>
                    <a:pt x="41" y="225"/>
                    <a:pt x="41" y="225"/>
                  </a:cubicBezTo>
                  <a:cubicBezTo>
                    <a:pt x="41" y="225"/>
                    <a:pt x="41" y="225"/>
                    <a:pt x="42" y="226"/>
                  </a:cubicBezTo>
                  <a:cubicBezTo>
                    <a:pt x="43" y="226"/>
                    <a:pt x="43" y="226"/>
                    <a:pt x="44" y="226"/>
                  </a:cubicBezTo>
                  <a:cubicBezTo>
                    <a:pt x="45" y="226"/>
                    <a:pt x="45" y="226"/>
                    <a:pt x="46" y="226"/>
                  </a:cubicBezTo>
                  <a:cubicBezTo>
                    <a:pt x="48" y="225"/>
                    <a:pt x="49" y="224"/>
                    <a:pt x="49" y="221"/>
                  </a:cubicBezTo>
                  <a:cubicBezTo>
                    <a:pt x="49" y="221"/>
                    <a:pt x="49" y="221"/>
                    <a:pt x="49" y="221"/>
                  </a:cubicBezTo>
                  <a:cubicBezTo>
                    <a:pt x="49" y="221"/>
                    <a:pt x="49" y="221"/>
                    <a:pt x="49" y="221"/>
                  </a:cubicBezTo>
                  <a:cubicBezTo>
                    <a:pt x="49" y="221"/>
                    <a:pt x="49" y="220"/>
                    <a:pt x="49" y="219"/>
                  </a:cubicBezTo>
                  <a:cubicBezTo>
                    <a:pt x="49" y="218"/>
                    <a:pt x="49" y="217"/>
                    <a:pt x="48" y="216"/>
                  </a:cubicBezTo>
                  <a:cubicBezTo>
                    <a:pt x="48" y="214"/>
                    <a:pt x="47" y="212"/>
                    <a:pt x="46" y="209"/>
                  </a:cubicBezTo>
                  <a:cubicBezTo>
                    <a:pt x="46" y="208"/>
                    <a:pt x="45" y="206"/>
                    <a:pt x="45" y="205"/>
                  </a:cubicBezTo>
                  <a:cubicBezTo>
                    <a:pt x="43" y="200"/>
                    <a:pt x="41" y="196"/>
                    <a:pt x="40" y="191"/>
                  </a:cubicBezTo>
                  <a:cubicBezTo>
                    <a:pt x="38" y="184"/>
                    <a:pt x="36" y="177"/>
                    <a:pt x="34" y="170"/>
                  </a:cubicBezTo>
                  <a:cubicBezTo>
                    <a:pt x="32" y="161"/>
                    <a:pt x="31" y="153"/>
                    <a:pt x="31" y="144"/>
                  </a:cubicBezTo>
                  <a:cubicBezTo>
                    <a:pt x="30" y="136"/>
                    <a:pt x="30" y="127"/>
                    <a:pt x="31" y="119"/>
                  </a:cubicBezTo>
                  <a:cubicBezTo>
                    <a:pt x="32" y="118"/>
                    <a:pt x="32" y="118"/>
                    <a:pt x="32" y="118"/>
                  </a:cubicBezTo>
                  <a:cubicBezTo>
                    <a:pt x="33" y="111"/>
                    <a:pt x="34" y="103"/>
                    <a:pt x="35" y="96"/>
                  </a:cubicBezTo>
                  <a:cubicBezTo>
                    <a:pt x="37" y="86"/>
                    <a:pt x="40" y="76"/>
                    <a:pt x="41" y="66"/>
                  </a:cubicBezTo>
                  <a:cubicBezTo>
                    <a:pt x="41" y="66"/>
                    <a:pt x="41" y="66"/>
                    <a:pt x="41" y="66"/>
                  </a:cubicBezTo>
                  <a:cubicBezTo>
                    <a:pt x="42" y="62"/>
                    <a:pt x="42" y="58"/>
                    <a:pt x="42" y="55"/>
                  </a:cubicBezTo>
                  <a:cubicBezTo>
                    <a:pt x="42" y="51"/>
                    <a:pt x="42" y="48"/>
                    <a:pt x="42" y="44"/>
                  </a:cubicBezTo>
                  <a:cubicBezTo>
                    <a:pt x="41" y="38"/>
                    <a:pt x="40" y="32"/>
                    <a:pt x="38" y="26"/>
                  </a:cubicBezTo>
                  <a:cubicBezTo>
                    <a:pt x="35" y="17"/>
                    <a:pt x="29" y="10"/>
                    <a:pt x="22" y="3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22" y="3"/>
                    <a:pt x="21" y="2"/>
                    <a:pt x="20" y="1"/>
                  </a:cubicBezTo>
                  <a:cubicBezTo>
                    <a:pt x="19" y="1"/>
                    <a:pt x="18" y="1"/>
                    <a:pt x="18" y="0"/>
                  </a:cubicBezTo>
                  <a:cubicBezTo>
                    <a:pt x="17" y="0"/>
                    <a:pt x="17" y="0"/>
                    <a:pt x="16" y="0"/>
                  </a:cubicBezTo>
                </a:path>
              </a:pathLst>
            </a:custGeom>
            <a:solidFill>
              <a:srgbClr val="BB2A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16" name="Freeform 410"/>
            <p:cNvSpPr>
              <a:spLocks noEditPoints="1"/>
            </p:cNvSpPr>
            <p:nvPr/>
          </p:nvSpPr>
          <p:spPr bwMode="auto">
            <a:xfrm>
              <a:off x="877888" y="3328988"/>
              <a:ext cx="447675" cy="161925"/>
            </a:xfrm>
            <a:custGeom>
              <a:avLst/>
              <a:gdLst>
                <a:gd name="T0" fmla="*/ 106 w 119"/>
                <a:gd name="T1" fmla="*/ 43 h 43"/>
                <a:gd name="T2" fmla="*/ 107 w 119"/>
                <a:gd name="T3" fmla="*/ 43 h 43"/>
                <a:gd name="T4" fmla="*/ 118 w 119"/>
                <a:gd name="T5" fmla="*/ 36 h 43"/>
                <a:gd name="T6" fmla="*/ 118 w 119"/>
                <a:gd name="T7" fmla="*/ 36 h 43"/>
                <a:gd name="T8" fmla="*/ 107 w 119"/>
                <a:gd name="T9" fmla="*/ 31 h 43"/>
                <a:gd name="T10" fmla="*/ 107 w 119"/>
                <a:gd name="T11" fmla="*/ 30 h 43"/>
                <a:gd name="T12" fmla="*/ 107 w 119"/>
                <a:gd name="T13" fmla="*/ 28 h 43"/>
                <a:gd name="T14" fmla="*/ 107 w 119"/>
                <a:gd name="T15" fmla="*/ 28 h 43"/>
                <a:gd name="T16" fmla="*/ 54 w 119"/>
                <a:gd name="T17" fmla="*/ 22 h 43"/>
                <a:gd name="T18" fmla="*/ 54 w 119"/>
                <a:gd name="T19" fmla="*/ 23 h 43"/>
                <a:gd name="T20" fmla="*/ 54 w 119"/>
                <a:gd name="T21" fmla="*/ 22 h 43"/>
                <a:gd name="T22" fmla="*/ 119 w 119"/>
                <a:gd name="T23" fmla="*/ 30 h 43"/>
                <a:gd name="T24" fmla="*/ 51 w 119"/>
                <a:gd name="T25" fmla="*/ 21 h 43"/>
                <a:gd name="T26" fmla="*/ 50 w 119"/>
                <a:gd name="T27" fmla="*/ 24 h 43"/>
                <a:gd name="T28" fmla="*/ 51 w 119"/>
                <a:gd name="T29" fmla="*/ 21 h 43"/>
                <a:gd name="T30" fmla="*/ 19 w 119"/>
                <a:gd name="T31" fmla="*/ 17 h 43"/>
                <a:gd name="T32" fmla="*/ 17 w 119"/>
                <a:gd name="T33" fmla="*/ 19 h 43"/>
                <a:gd name="T34" fmla="*/ 20 w 119"/>
                <a:gd name="T35" fmla="*/ 16 h 43"/>
                <a:gd name="T36" fmla="*/ 85 w 119"/>
                <a:gd name="T37" fmla="*/ 17 h 43"/>
                <a:gd name="T38" fmla="*/ 85 w 119"/>
                <a:gd name="T39" fmla="*/ 17 h 43"/>
                <a:gd name="T40" fmla="*/ 90 w 119"/>
                <a:gd name="T41" fmla="*/ 15 h 43"/>
                <a:gd name="T42" fmla="*/ 104 w 119"/>
                <a:gd name="T43" fmla="*/ 26 h 43"/>
                <a:gd name="T44" fmla="*/ 104 w 119"/>
                <a:gd name="T45" fmla="*/ 26 h 43"/>
                <a:gd name="T46" fmla="*/ 90 w 119"/>
                <a:gd name="T47" fmla="*/ 15 h 43"/>
                <a:gd name="T48" fmla="*/ 16 w 119"/>
                <a:gd name="T49" fmla="*/ 14 h 43"/>
                <a:gd name="T50" fmla="*/ 17 w 119"/>
                <a:gd name="T51" fmla="*/ 14 h 43"/>
                <a:gd name="T52" fmla="*/ 85 w 119"/>
                <a:gd name="T53" fmla="*/ 14 h 43"/>
                <a:gd name="T54" fmla="*/ 86 w 119"/>
                <a:gd name="T55" fmla="*/ 14 h 43"/>
                <a:gd name="T56" fmla="*/ 18 w 119"/>
                <a:gd name="T57" fmla="*/ 13 h 43"/>
                <a:gd name="T58" fmla="*/ 20 w 119"/>
                <a:gd name="T59" fmla="*/ 14 h 43"/>
                <a:gd name="T60" fmla="*/ 55 w 119"/>
                <a:gd name="T61" fmla="*/ 11 h 43"/>
                <a:gd name="T62" fmla="*/ 51 w 119"/>
                <a:gd name="T63" fmla="*/ 12 h 43"/>
                <a:gd name="T64" fmla="*/ 55 w 119"/>
                <a:gd name="T65" fmla="*/ 11 h 43"/>
                <a:gd name="T66" fmla="*/ 113 w 119"/>
                <a:gd name="T67" fmla="*/ 13 h 43"/>
                <a:gd name="T68" fmla="*/ 108 w 119"/>
                <a:gd name="T69" fmla="*/ 7 h 43"/>
                <a:gd name="T70" fmla="*/ 58 w 119"/>
                <a:gd name="T71" fmla="*/ 11 h 43"/>
                <a:gd name="T72" fmla="*/ 19 w 119"/>
                <a:gd name="T73" fmla="*/ 4 h 43"/>
                <a:gd name="T74" fmla="*/ 19 w 119"/>
                <a:gd name="T75" fmla="*/ 4 h 43"/>
                <a:gd name="T76" fmla="*/ 101 w 119"/>
                <a:gd name="T77" fmla="*/ 1 h 43"/>
                <a:gd name="T78" fmla="*/ 102 w 119"/>
                <a:gd name="T79" fmla="*/ 2 h 43"/>
                <a:gd name="T80" fmla="*/ 100 w 119"/>
                <a:gd name="T81" fmla="*/ 1 h 43"/>
                <a:gd name="T82" fmla="*/ 96 w 119"/>
                <a:gd name="T83" fmla="*/ 1 h 43"/>
                <a:gd name="T84" fmla="*/ 97 w 119"/>
                <a:gd name="T85" fmla="*/ 0 h 43"/>
                <a:gd name="T86" fmla="*/ 1 w 119"/>
                <a:gd name="T87" fmla="*/ 3 h 43"/>
                <a:gd name="T88" fmla="*/ 0 w 119"/>
                <a:gd name="T89" fmla="*/ 5 h 43"/>
                <a:gd name="T90" fmla="*/ 6 w 119"/>
                <a:gd name="T91" fmla="*/ 0 h 43"/>
                <a:gd name="T92" fmla="*/ 6 w 119"/>
                <a:gd name="T93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19" h="43">
                  <a:moveTo>
                    <a:pt x="109" y="43"/>
                  </a:moveTo>
                  <a:cubicBezTo>
                    <a:pt x="108" y="43"/>
                    <a:pt x="107" y="43"/>
                    <a:pt x="106" y="43"/>
                  </a:cubicBezTo>
                  <a:cubicBezTo>
                    <a:pt x="106" y="43"/>
                    <a:pt x="106" y="43"/>
                    <a:pt x="107" y="43"/>
                  </a:cubicBezTo>
                  <a:cubicBezTo>
                    <a:pt x="107" y="43"/>
                    <a:pt x="107" y="43"/>
                    <a:pt x="107" y="43"/>
                  </a:cubicBezTo>
                  <a:cubicBezTo>
                    <a:pt x="108" y="43"/>
                    <a:pt x="109" y="43"/>
                    <a:pt x="109" y="43"/>
                  </a:cubicBezTo>
                  <a:moveTo>
                    <a:pt x="118" y="36"/>
                  </a:moveTo>
                  <a:cubicBezTo>
                    <a:pt x="117" y="38"/>
                    <a:pt x="116" y="39"/>
                    <a:pt x="114" y="41"/>
                  </a:cubicBezTo>
                  <a:cubicBezTo>
                    <a:pt x="116" y="39"/>
                    <a:pt x="117" y="38"/>
                    <a:pt x="118" y="36"/>
                  </a:cubicBezTo>
                  <a:moveTo>
                    <a:pt x="107" y="30"/>
                  </a:moveTo>
                  <a:cubicBezTo>
                    <a:pt x="107" y="31"/>
                    <a:pt x="107" y="31"/>
                    <a:pt x="107" y="31"/>
                  </a:cubicBezTo>
                  <a:cubicBezTo>
                    <a:pt x="107" y="31"/>
                    <a:pt x="107" y="31"/>
                    <a:pt x="106" y="31"/>
                  </a:cubicBezTo>
                  <a:cubicBezTo>
                    <a:pt x="107" y="31"/>
                    <a:pt x="107" y="31"/>
                    <a:pt x="107" y="30"/>
                  </a:cubicBezTo>
                  <a:moveTo>
                    <a:pt x="107" y="28"/>
                  </a:moveTo>
                  <a:cubicBezTo>
                    <a:pt x="107" y="28"/>
                    <a:pt x="107" y="28"/>
                    <a:pt x="107" y="28"/>
                  </a:cubicBezTo>
                  <a:cubicBezTo>
                    <a:pt x="107" y="28"/>
                    <a:pt x="107" y="29"/>
                    <a:pt x="107" y="29"/>
                  </a:cubicBezTo>
                  <a:cubicBezTo>
                    <a:pt x="107" y="29"/>
                    <a:pt x="107" y="28"/>
                    <a:pt x="107" y="28"/>
                  </a:cubicBezTo>
                  <a:cubicBezTo>
                    <a:pt x="107" y="28"/>
                    <a:pt x="107" y="28"/>
                    <a:pt x="107" y="28"/>
                  </a:cubicBezTo>
                  <a:moveTo>
                    <a:pt x="54" y="22"/>
                  </a:moveTo>
                  <a:cubicBezTo>
                    <a:pt x="54" y="22"/>
                    <a:pt x="54" y="22"/>
                    <a:pt x="54" y="23"/>
                  </a:cubicBezTo>
                  <a:cubicBezTo>
                    <a:pt x="54" y="23"/>
                    <a:pt x="54" y="23"/>
                    <a:pt x="54" y="23"/>
                  </a:cubicBezTo>
                  <a:cubicBezTo>
                    <a:pt x="54" y="23"/>
                    <a:pt x="54" y="22"/>
                    <a:pt x="54" y="22"/>
                  </a:cubicBezTo>
                  <a:cubicBezTo>
                    <a:pt x="54" y="22"/>
                    <a:pt x="54" y="22"/>
                    <a:pt x="54" y="22"/>
                  </a:cubicBezTo>
                  <a:moveTo>
                    <a:pt x="117" y="22"/>
                  </a:moveTo>
                  <a:cubicBezTo>
                    <a:pt x="119" y="24"/>
                    <a:pt x="119" y="27"/>
                    <a:pt x="119" y="30"/>
                  </a:cubicBezTo>
                  <a:cubicBezTo>
                    <a:pt x="119" y="27"/>
                    <a:pt x="119" y="24"/>
                    <a:pt x="117" y="22"/>
                  </a:cubicBezTo>
                  <a:moveTo>
                    <a:pt x="51" y="21"/>
                  </a:moveTo>
                  <a:cubicBezTo>
                    <a:pt x="51" y="21"/>
                    <a:pt x="51" y="21"/>
                    <a:pt x="51" y="21"/>
                  </a:cubicBezTo>
                  <a:cubicBezTo>
                    <a:pt x="50" y="22"/>
                    <a:pt x="50" y="23"/>
                    <a:pt x="50" y="24"/>
                  </a:cubicBezTo>
                  <a:cubicBezTo>
                    <a:pt x="50" y="23"/>
                    <a:pt x="50" y="22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moveTo>
                    <a:pt x="20" y="16"/>
                  </a:moveTo>
                  <a:cubicBezTo>
                    <a:pt x="20" y="17"/>
                    <a:pt x="20" y="17"/>
                    <a:pt x="19" y="17"/>
                  </a:cubicBezTo>
                  <a:cubicBezTo>
                    <a:pt x="19" y="18"/>
                    <a:pt x="18" y="18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8" y="18"/>
                    <a:pt x="19" y="18"/>
                    <a:pt x="19" y="17"/>
                  </a:cubicBezTo>
                  <a:cubicBezTo>
                    <a:pt x="19" y="17"/>
                    <a:pt x="20" y="17"/>
                    <a:pt x="20" y="16"/>
                  </a:cubicBezTo>
                  <a:moveTo>
                    <a:pt x="85" y="16"/>
                  </a:moveTo>
                  <a:cubicBezTo>
                    <a:pt x="85" y="16"/>
                    <a:pt x="85" y="17"/>
                    <a:pt x="85" y="17"/>
                  </a:cubicBezTo>
                  <a:cubicBezTo>
                    <a:pt x="85" y="17"/>
                    <a:pt x="85" y="17"/>
                    <a:pt x="85" y="17"/>
                  </a:cubicBezTo>
                  <a:cubicBezTo>
                    <a:pt x="85" y="17"/>
                    <a:pt x="85" y="17"/>
                    <a:pt x="85" y="17"/>
                  </a:cubicBezTo>
                  <a:cubicBezTo>
                    <a:pt x="85" y="16"/>
                    <a:pt x="85" y="16"/>
                    <a:pt x="85" y="16"/>
                  </a:cubicBezTo>
                  <a:moveTo>
                    <a:pt x="90" y="15"/>
                  </a:moveTo>
                  <a:cubicBezTo>
                    <a:pt x="90" y="15"/>
                    <a:pt x="90" y="15"/>
                    <a:pt x="90" y="15"/>
                  </a:cubicBezTo>
                  <a:cubicBezTo>
                    <a:pt x="95" y="19"/>
                    <a:pt x="100" y="22"/>
                    <a:pt x="104" y="26"/>
                  </a:cubicBezTo>
                  <a:cubicBezTo>
                    <a:pt x="105" y="26"/>
                    <a:pt x="105" y="26"/>
                    <a:pt x="105" y="26"/>
                  </a:cubicBezTo>
                  <a:cubicBezTo>
                    <a:pt x="105" y="26"/>
                    <a:pt x="104" y="26"/>
                    <a:pt x="104" y="26"/>
                  </a:cubicBezTo>
                  <a:cubicBezTo>
                    <a:pt x="100" y="22"/>
                    <a:pt x="95" y="19"/>
                    <a:pt x="91" y="15"/>
                  </a:cubicBezTo>
                  <a:cubicBezTo>
                    <a:pt x="90" y="15"/>
                    <a:pt x="90" y="15"/>
                    <a:pt x="90" y="15"/>
                  </a:cubicBezTo>
                  <a:moveTo>
                    <a:pt x="17" y="14"/>
                  </a:moveTo>
                  <a:cubicBezTo>
                    <a:pt x="16" y="14"/>
                    <a:pt x="16" y="14"/>
                    <a:pt x="16" y="14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6" y="14"/>
                    <a:pt x="16" y="14"/>
                    <a:pt x="17" y="14"/>
                  </a:cubicBezTo>
                  <a:moveTo>
                    <a:pt x="86" y="14"/>
                  </a:moveTo>
                  <a:cubicBezTo>
                    <a:pt x="86" y="14"/>
                    <a:pt x="86" y="14"/>
                    <a:pt x="85" y="14"/>
                  </a:cubicBezTo>
                  <a:cubicBezTo>
                    <a:pt x="85" y="14"/>
                    <a:pt x="85" y="14"/>
                    <a:pt x="85" y="14"/>
                  </a:cubicBezTo>
                  <a:cubicBezTo>
                    <a:pt x="86" y="14"/>
                    <a:pt x="86" y="14"/>
                    <a:pt x="86" y="14"/>
                  </a:cubicBezTo>
                  <a:cubicBezTo>
                    <a:pt x="86" y="14"/>
                    <a:pt x="86" y="14"/>
                    <a:pt x="86" y="14"/>
                  </a:cubicBezTo>
                  <a:moveTo>
                    <a:pt x="18" y="13"/>
                  </a:moveTo>
                  <a:cubicBezTo>
                    <a:pt x="19" y="13"/>
                    <a:pt x="19" y="14"/>
                    <a:pt x="19" y="14"/>
                  </a:cubicBezTo>
                  <a:cubicBezTo>
                    <a:pt x="19" y="14"/>
                    <a:pt x="19" y="14"/>
                    <a:pt x="20" y="14"/>
                  </a:cubicBezTo>
                  <a:cubicBezTo>
                    <a:pt x="19" y="14"/>
                    <a:pt x="19" y="13"/>
                    <a:pt x="18" y="13"/>
                  </a:cubicBezTo>
                  <a:moveTo>
                    <a:pt x="55" y="11"/>
                  </a:moveTo>
                  <a:cubicBezTo>
                    <a:pt x="54" y="12"/>
                    <a:pt x="53" y="12"/>
                    <a:pt x="52" y="12"/>
                  </a:cubicBezTo>
                  <a:cubicBezTo>
                    <a:pt x="52" y="12"/>
                    <a:pt x="51" y="12"/>
                    <a:pt x="51" y="12"/>
                  </a:cubicBezTo>
                  <a:cubicBezTo>
                    <a:pt x="51" y="12"/>
                    <a:pt x="52" y="12"/>
                    <a:pt x="52" y="12"/>
                  </a:cubicBezTo>
                  <a:cubicBezTo>
                    <a:pt x="53" y="12"/>
                    <a:pt x="54" y="12"/>
                    <a:pt x="55" y="11"/>
                  </a:cubicBezTo>
                  <a:moveTo>
                    <a:pt x="108" y="7"/>
                  </a:moveTo>
                  <a:cubicBezTo>
                    <a:pt x="110" y="9"/>
                    <a:pt x="111" y="11"/>
                    <a:pt x="113" y="13"/>
                  </a:cubicBezTo>
                  <a:cubicBezTo>
                    <a:pt x="112" y="12"/>
                    <a:pt x="112" y="12"/>
                    <a:pt x="111" y="11"/>
                  </a:cubicBezTo>
                  <a:cubicBezTo>
                    <a:pt x="110" y="10"/>
                    <a:pt x="109" y="9"/>
                    <a:pt x="108" y="7"/>
                  </a:cubicBezTo>
                  <a:moveTo>
                    <a:pt x="78" y="6"/>
                  </a:moveTo>
                  <a:cubicBezTo>
                    <a:pt x="72" y="8"/>
                    <a:pt x="65" y="9"/>
                    <a:pt x="58" y="11"/>
                  </a:cubicBezTo>
                  <a:cubicBezTo>
                    <a:pt x="65" y="9"/>
                    <a:pt x="72" y="8"/>
                    <a:pt x="78" y="6"/>
                  </a:cubicBezTo>
                  <a:moveTo>
                    <a:pt x="19" y="4"/>
                  </a:moveTo>
                  <a:cubicBezTo>
                    <a:pt x="24" y="6"/>
                    <a:pt x="29" y="7"/>
                    <a:pt x="34" y="8"/>
                  </a:cubicBezTo>
                  <a:cubicBezTo>
                    <a:pt x="29" y="7"/>
                    <a:pt x="24" y="6"/>
                    <a:pt x="19" y="4"/>
                  </a:cubicBezTo>
                  <a:moveTo>
                    <a:pt x="100" y="1"/>
                  </a:moveTo>
                  <a:cubicBezTo>
                    <a:pt x="100" y="1"/>
                    <a:pt x="101" y="1"/>
                    <a:pt x="101" y="1"/>
                  </a:cubicBezTo>
                  <a:cubicBezTo>
                    <a:pt x="102" y="1"/>
                    <a:pt x="102" y="1"/>
                    <a:pt x="102" y="1"/>
                  </a:cubicBezTo>
                  <a:cubicBezTo>
                    <a:pt x="102" y="2"/>
                    <a:pt x="102" y="2"/>
                    <a:pt x="102" y="2"/>
                  </a:cubicBezTo>
                  <a:cubicBezTo>
                    <a:pt x="102" y="2"/>
                    <a:pt x="102" y="2"/>
                    <a:pt x="102" y="2"/>
                  </a:cubicBezTo>
                  <a:cubicBezTo>
                    <a:pt x="101" y="1"/>
                    <a:pt x="101" y="1"/>
                    <a:pt x="100" y="1"/>
                  </a:cubicBezTo>
                  <a:moveTo>
                    <a:pt x="97" y="0"/>
                  </a:moveTo>
                  <a:cubicBezTo>
                    <a:pt x="97" y="0"/>
                    <a:pt x="97" y="1"/>
                    <a:pt x="96" y="1"/>
                  </a:cubicBezTo>
                  <a:cubicBezTo>
                    <a:pt x="97" y="1"/>
                    <a:pt x="97" y="1"/>
                    <a:pt x="97" y="0"/>
                  </a:cubicBezTo>
                  <a:cubicBezTo>
                    <a:pt x="97" y="0"/>
                    <a:pt x="97" y="0"/>
                    <a:pt x="97" y="0"/>
                  </a:cubicBezTo>
                  <a:moveTo>
                    <a:pt x="6" y="0"/>
                  </a:moveTo>
                  <a:cubicBezTo>
                    <a:pt x="4" y="0"/>
                    <a:pt x="3" y="1"/>
                    <a:pt x="1" y="3"/>
                  </a:cubicBezTo>
                  <a:cubicBezTo>
                    <a:pt x="1" y="4"/>
                    <a:pt x="1" y="4"/>
                    <a:pt x="0" y="4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1" y="4"/>
                    <a:pt x="2" y="3"/>
                    <a:pt x="3" y="2"/>
                  </a:cubicBezTo>
                  <a:cubicBezTo>
                    <a:pt x="4" y="1"/>
                    <a:pt x="5" y="0"/>
                    <a:pt x="6" y="0"/>
                  </a:cubicBezTo>
                  <a:cubicBezTo>
                    <a:pt x="6" y="0"/>
                    <a:pt x="6" y="0"/>
                    <a:pt x="7" y="0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solidFill>
              <a:srgbClr val="C297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17" name="Freeform 411"/>
            <p:cNvSpPr>
              <a:spLocks/>
            </p:cNvSpPr>
            <p:nvPr/>
          </p:nvSpPr>
          <p:spPr bwMode="auto">
            <a:xfrm>
              <a:off x="874713" y="3328988"/>
              <a:ext cx="450850" cy="161925"/>
            </a:xfrm>
            <a:custGeom>
              <a:avLst/>
              <a:gdLst>
                <a:gd name="T0" fmla="*/ 98 w 120"/>
                <a:gd name="T1" fmla="*/ 0 h 43"/>
                <a:gd name="T2" fmla="*/ 97 w 120"/>
                <a:gd name="T3" fmla="*/ 1 h 43"/>
                <a:gd name="T4" fmla="*/ 90 w 120"/>
                <a:gd name="T5" fmla="*/ 3 h 43"/>
                <a:gd name="T6" fmla="*/ 59 w 120"/>
                <a:gd name="T7" fmla="*/ 11 h 43"/>
                <a:gd name="T8" fmla="*/ 56 w 120"/>
                <a:gd name="T9" fmla="*/ 11 h 43"/>
                <a:gd name="T10" fmla="*/ 52 w 120"/>
                <a:gd name="T11" fmla="*/ 12 h 43"/>
                <a:gd name="T12" fmla="*/ 35 w 120"/>
                <a:gd name="T13" fmla="*/ 8 h 43"/>
                <a:gd name="T14" fmla="*/ 11 w 120"/>
                <a:gd name="T15" fmla="*/ 1 h 43"/>
                <a:gd name="T16" fmla="*/ 7 w 120"/>
                <a:gd name="T17" fmla="*/ 0 h 43"/>
                <a:gd name="T18" fmla="*/ 1 w 120"/>
                <a:gd name="T19" fmla="*/ 5 h 43"/>
                <a:gd name="T20" fmla="*/ 10 w 120"/>
                <a:gd name="T21" fmla="*/ 17 h 43"/>
                <a:gd name="T22" fmla="*/ 13 w 120"/>
                <a:gd name="T23" fmla="*/ 17 h 43"/>
                <a:gd name="T24" fmla="*/ 17 w 120"/>
                <a:gd name="T25" fmla="*/ 14 h 43"/>
                <a:gd name="T26" fmla="*/ 18 w 120"/>
                <a:gd name="T27" fmla="*/ 14 h 43"/>
                <a:gd name="T28" fmla="*/ 19 w 120"/>
                <a:gd name="T29" fmla="*/ 13 h 43"/>
                <a:gd name="T30" fmla="*/ 21 w 120"/>
                <a:gd name="T31" fmla="*/ 16 h 43"/>
                <a:gd name="T32" fmla="*/ 18 w 120"/>
                <a:gd name="T33" fmla="*/ 19 h 43"/>
                <a:gd name="T34" fmla="*/ 17 w 120"/>
                <a:gd name="T35" fmla="*/ 20 h 43"/>
                <a:gd name="T36" fmla="*/ 18 w 120"/>
                <a:gd name="T37" fmla="*/ 22 h 43"/>
                <a:gd name="T38" fmla="*/ 43 w 120"/>
                <a:gd name="T39" fmla="*/ 27 h 43"/>
                <a:gd name="T40" fmla="*/ 51 w 120"/>
                <a:gd name="T41" fmla="*/ 24 h 43"/>
                <a:gd name="T42" fmla="*/ 52 w 120"/>
                <a:gd name="T43" fmla="*/ 21 h 43"/>
                <a:gd name="T44" fmla="*/ 53 w 120"/>
                <a:gd name="T45" fmla="*/ 20 h 43"/>
                <a:gd name="T46" fmla="*/ 55 w 120"/>
                <a:gd name="T47" fmla="*/ 21 h 43"/>
                <a:gd name="T48" fmla="*/ 55 w 120"/>
                <a:gd name="T49" fmla="*/ 22 h 43"/>
                <a:gd name="T50" fmla="*/ 57 w 120"/>
                <a:gd name="T51" fmla="*/ 25 h 43"/>
                <a:gd name="T52" fmla="*/ 75 w 120"/>
                <a:gd name="T53" fmla="*/ 21 h 43"/>
                <a:gd name="T54" fmla="*/ 87 w 120"/>
                <a:gd name="T55" fmla="*/ 19 h 43"/>
                <a:gd name="T56" fmla="*/ 86 w 120"/>
                <a:gd name="T57" fmla="*/ 17 h 43"/>
                <a:gd name="T58" fmla="*/ 86 w 120"/>
                <a:gd name="T59" fmla="*/ 16 h 43"/>
                <a:gd name="T60" fmla="*/ 86 w 120"/>
                <a:gd name="T61" fmla="*/ 14 h 43"/>
                <a:gd name="T62" fmla="*/ 88 w 120"/>
                <a:gd name="T63" fmla="*/ 13 h 43"/>
                <a:gd name="T64" fmla="*/ 91 w 120"/>
                <a:gd name="T65" fmla="*/ 15 h 43"/>
                <a:gd name="T66" fmla="*/ 105 w 120"/>
                <a:gd name="T67" fmla="*/ 26 h 43"/>
                <a:gd name="T68" fmla="*/ 108 w 120"/>
                <a:gd name="T69" fmla="*/ 28 h 43"/>
                <a:gd name="T70" fmla="*/ 108 w 120"/>
                <a:gd name="T71" fmla="*/ 29 h 43"/>
                <a:gd name="T72" fmla="*/ 107 w 120"/>
                <a:gd name="T73" fmla="*/ 31 h 43"/>
                <a:gd name="T74" fmla="*/ 106 w 120"/>
                <a:gd name="T75" fmla="*/ 37 h 43"/>
                <a:gd name="T76" fmla="*/ 106 w 120"/>
                <a:gd name="T77" fmla="*/ 42 h 43"/>
                <a:gd name="T78" fmla="*/ 110 w 120"/>
                <a:gd name="T79" fmla="*/ 43 h 43"/>
                <a:gd name="T80" fmla="*/ 119 w 120"/>
                <a:gd name="T81" fmla="*/ 36 h 43"/>
                <a:gd name="T82" fmla="*/ 120 w 120"/>
                <a:gd name="T83" fmla="*/ 30 h 43"/>
                <a:gd name="T84" fmla="*/ 118 w 120"/>
                <a:gd name="T85" fmla="*/ 21 h 43"/>
                <a:gd name="T86" fmla="*/ 109 w 120"/>
                <a:gd name="T87" fmla="*/ 7 h 43"/>
                <a:gd name="T88" fmla="*/ 103 w 120"/>
                <a:gd name="T89" fmla="*/ 1 h 43"/>
                <a:gd name="T90" fmla="*/ 101 w 120"/>
                <a:gd name="T91" fmla="*/ 1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20" h="43">
                  <a:moveTo>
                    <a:pt x="100" y="0"/>
                  </a:moveTo>
                  <a:cubicBezTo>
                    <a:pt x="99" y="0"/>
                    <a:pt x="99" y="0"/>
                    <a:pt x="98" y="0"/>
                  </a:cubicBezTo>
                  <a:cubicBezTo>
                    <a:pt x="98" y="0"/>
                    <a:pt x="98" y="0"/>
                    <a:pt x="98" y="0"/>
                  </a:cubicBezTo>
                  <a:cubicBezTo>
                    <a:pt x="98" y="1"/>
                    <a:pt x="98" y="1"/>
                    <a:pt x="97" y="1"/>
                  </a:cubicBezTo>
                  <a:cubicBezTo>
                    <a:pt x="97" y="1"/>
                    <a:pt x="97" y="1"/>
                    <a:pt x="97" y="1"/>
                  </a:cubicBezTo>
                  <a:cubicBezTo>
                    <a:pt x="95" y="2"/>
                    <a:pt x="93" y="2"/>
                    <a:pt x="90" y="3"/>
                  </a:cubicBezTo>
                  <a:cubicBezTo>
                    <a:pt x="87" y="4"/>
                    <a:pt x="83" y="5"/>
                    <a:pt x="79" y="6"/>
                  </a:cubicBezTo>
                  <a:cubicBezTo>
                    <a:pt x="73" y="8"/>
                    <a:pt x="66" y="9"/>
                    <a:pt x="59" y="11"/>
                  </a:cubicBezTo>
                  <a:cubicBezTo>
                    <a:pt x="58" y="11"/>
                    <a:pt x="58" y="11"/>
                    <a:pt x="57" y="11"/>
                  </a:cubicBezTo>
                  <a:cubicBezTo>
                    <a:pt x="57" y="11"/>
                    <a:pt x="56" y="11"/>
                    <a:pt x="56" y="11"/>
                  </a:cubicBezTo>
                  <a:cubicBezTo>
                    <a:pt x="55" y="12"/>
                    <a:pt x="54" y="12"/>
                    <a:pt x="53" y="12"/>
                  </a:cubicBezTo>
                  <a:cubicBezTo>
                    <a:pt x="53" y="12"/>
                    <a:pt x="52" y="12"/>
                    <a:pt x="52" y="12"/>
                  </a:cubicBezTo>
                  <a:cubicBezTo>
                    <a:pt x="51" y="12"/>
                    <a:pt x="51" y="12"/>
                    <a:pt x="51" y="12"/>
                  </a:cubicBezTo>
                  <a:cubicBezTo>
                    <a:pt x="46" y="10"/>
                    <a:pt x="40" y="9"/>
                    <a:pt x="35" y="8"/>
                  </a:cubicBezTo>
                  <a:cubicBezTo>
                    <a:pt x="30" y="7"/>
                    <a:pt x="25" y="6"/>
                    <a:pt x="20" y="4"/>
                  </a:cubicBezTo>
                  <a:cubicBezTo>
                    <a:pt x="17" y="3"/>
                    <a:pt x="14" y="2"/>
                    <a:pt x="11" y="1"/>
                  </a:cubicBezTo>
                  <a:cubicBezTo>
                    <a:pt x="9" y="1"/>
                    <a:pt x="8" y="1"/>
                    <a:pt x="8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5" y="1"/>
                    <a:pt x="4" y="2"/>
                  </a:cubicBezTo>
                  <a:cubicBezTo>
                    <a:pt x="3" y="3"/>
                    <a:pt x="2" y="4"/>
                    <a:pt x="1" y="5"/>
                  </a:cubicBezTo>
                  <a:cubicBezTo>
                    <a:pt x="0" y="5"/>
                    <a:pt x="0" y="6"/>
                    <a:pt x="1" y="7"/>
                  </a:cubicBezTo>
                  <a:cubicBezTo>
                    <a:pt x="3" y="11"/>
                    <a:pt x="6" y="15"/>
                    <a:pt x="10" y="17"/>
                  </a:cubicBezTo>
                  <a:cubicBezTo>
                    <a:pt x="10" y="18"/>
                    <a:pt x="11" y="18"/>
                    <a:pt x="11" y="18"/>
                  </a:cubicBezTo>
                  <a:cubicBezTo>
                    <a:pt x="12" y="18"/>
                    <a:pt x="12" y="18"/>
                    <a:pt x="13" y="17"/>
                  </a:cubicBezTo>
                  <a:cubicBezTo>
                    <a:pt x="14" y="16"/>
                    <a:pt x="16" y="15"/>
                    <a:pt x="17" y="14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17" y="14"/>
                    <a:pt x="17" y="14"/>
                    <a:pt x="18" y="14"/>
                  </a:cubicBezTo>
                  <a:cubicBezTo>
                    <a:pt x="18" y="14"/>
                    <a:pt x="18" y="14"/>
                    <a:pt x="18" y="14"/>
                  </a:cubicBezTo>
                  <a:cubicBezTo>
                    <a:pt x="18" y="13"/>
                    <a:pt x="18" y="13"/>
                    <a:pt x="19" y="13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20" y="13"/>
                    <a:pt x="20" y="14"/>
                    <a:pt x="21" y="14"/>
                  </a:cubicBezTo>
                  <a:cubicBezTo>
                    <a:pt x="21" y="15"/>
                    <a:pt x="21" y="16"/>
                    <a:pt x="21" y="16"/>
                  </a:cubicBezTo>
                  <a:cubicBezTo>
                    <a:pt x="21" y="17"/>
                    <a:pt x="20" y="17"/>
                    <a:pt x="20" y="17"/>
                  </a:cubicBezTo>
                  <a:cubicBezTo>
                    <a:pt x="20" y="18"/>
                    <a:pt x="19" y="18"/>
                    <a:pt x="18" y="19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8" y="19"/>
                    <a:pt x="17" y="20"/>
                    <a:pt x="17" y="20"/>
                  </a:cubicBezTo>
                  <a:cubicBezTo>
                    <a:pt x="17" y="20"/>
                    <a:pt x="17" y="21"/>
                    <a:pt x="17" y="21"/>
                  </a:cubicBezTo>
                  <a:cubicBezTo>
                    <a:pt x="18" y="22"/>
                    <a:pt x="18" y="22"/>
                    <a:pt x="18" y="22"/>
                  </a:cubicBezTo>
                  <a:cubicBezTo>
                    <a:pt x="25" y="25"/>
                    <a:pt x="32" y="26"/>
                    <a:pt x="39" y="27"/>
                  </a:cubicBezTo>
                  <a:cubicBezTo>
                    <a:pt x="40" y="27"/>
                    <a:pt x="41" y="27"/>
                    <a:pt x="43" y="27"/>
                  </a:cubicBezTo>
                  <a:cubicBezTo>
                    <a:pt x="45" y="27"/>
                    <a:pt x="46" y="27"/>
                    <a:pt x="48" y="27"/>
                  </a:cubicBezTo>
                  <a:cubicBezTo>
                    <a:pt x="50" y="27"/>
                    <a:pt x="51" y="26"/>
                    <a:pt x="51" y="24"/>
                  </a:cubicBezTo>
                  <a:cubicBezTo>
                    <a:pt x="51" y="24"/>
                    <a:pt x="51" y="24"/>
                    <a:pt x="51" y="24"/>
                  </a:cubicBezTo>
                  <a:cubicBezTo>
                    <a:pt x="51" y="23"/>
                    <a:pt x="51" y="22"/>
                    <a:pt x="52" y="21"/>
                  </a:cubicBezTo>
                  <a:cubicBezTo>
                    <a:pt x="52" y="21"/>
                    <a:pt x="52" y="21"/>
                    <a:pt x="52" y="21"/>
                  </a:cubicBezTo>
                  <a:cubicBezTo>
                    <a:pt x="52" y="20"/>
                    <a:pt x="53" y="20"/>
                    <a:pt x="53" y="20"/>
                  </a:cubicBezTo>
                  <a:cubicBezTo>
                    <a:pt x="53" y="20"/>
                    <a:pt x="53" y="20"/>
                    <a:pt x="53" y="20"/>
                  </a:cubicBezTo>
                  <a:cubicBezTo>
                    <a:pt x="54" y="20"/>
                    <a:pt x="55" y="20"/>
                    <a:pt x="55" y="21"/>
                  </a:cubicBezTo>
                  <a:cubicBezTo>
                    <a:pt x="55" y="21"/>
                    <a:pt x="55" y="21"/>
                    <a:pt x="55" y="22"/>
                  </a:cubicBezTo>
                  <a:cubicBezTo>
                    <a:pt x="55" y="22"/>
                    <a:pt x="55" y="22"/>
                    <a:pt x="55" y="22"/>
                  </a:cubicBezTo>
                  <a:cubicBezTo>
                    <a:pt x="55" y="22"/>
                    <a:pt x="55" y="23"/>
                    <a:pt x="55" y="23"/>
                  </a:cubicBezTo>
                  <a:cubicBezTo>
                    <a:pt x="56" y="25"/>
                    <a:pt x="56" y="25"/>
                    <a:pt x="57" y="25"/>
                  </a:cubicBezTo>
                  <a:cubicBezTo>
                    <a:pt x="58" y="25"/>
                    <a:pt x="58" y="25"/>
                    <a:pt x="59" y="25"/>
                  </a:cubicBezTo>
                  <a:cubicBezTo>
                    <a:pt x="65" y="24"/>
                    <a:pt x="70" y="23"/>
                    <a:pt x="75" y="21"/>
                  </a:cubicBezTo>
                  <a:cubicBezTo>
                    <a:pt x="77" y="21"/>
                    <a:pt x="79" y="21"/>
                    <a:pt x="81" y="20"/>
                  </a:cubicBezTo>
                  <a:cubicBezTo>
                    <a:pt x="83" y="20"/>
                    <a:pt x="85" y="20"/>
                    <a:pt x="87" y="19"/>
                  </a:cubicBezTo>
                  <a:cubicBezTo>
                    <a:pt x="87" y="19"/>
                    <a:pt x="88" y="19"/>
                    <a:pt x="87" y="18"/>
                  </a:cubicBezTo>
                  <a:cubicBezTo>
                    <a:pt x="87" y="18"/>
                    <a:pt x="87" y="17"/>
                    <a:pt x="86" y="17"/>
                  </a:cubicBezTo>
                  <a:cubicBezTo>
                    <a:pt x="86" y="17"/>
                    <a:pt x="86" y="17"/>
                    <a:pt x="86" y="17"/>
                  </a:cubicBezTo>
                  <a:cubicBezTo>
                    <a:pt x="86" y="17"/>
                    <a:pt x="86" y="16"/>
                    <a:pt x="86" y="16"/>
                  </a:cubicBezTo>
                  <a:cubicBezTo>
                    <a:pt x="86" y="15"/>
                    <a:pt x="86" y="15"/>
                    <a:pt x="86" y="14"/>
                  </a:cubicBezTo>
                  <a:cubicBezTo>
                    <a:pt x="86" y="14"/>
                    <a:pt x="86" y="14"/>
                    <a:pt x="86" y="14"/>
                  </a:cubicBezTo>
                  <a:cubicBezTo>
                    <a:pt x="87" y="14"/>
                    <a:pt x="87" y="14"/>
                    <a:pt x="87" y="14"/>
                  </a:cubicBezTo>
                  <a:cubicBezTo>
                    <a:pt x="87" y="13"/>
                    <a:pt x="88" y="13"/>
                    <a:pt x="88" y="13"/>
                  </a:cubicBezTo>
                  <a:cubicBezTo>
                    <a:pt x="88" y="13"/>
                    <a:pt x="89" y="13"/>
                    <a:pt x="89" y="14"/>
                  </a:cubicBezTo>
                  <a:cubicBezTo>
                    <a:pt x="90" y="14"/>
                    <a:pt x="90" y="14"/>
                    <a:pt x="91" y="15"/>
                  </a:cubicBezTo>
                  <a:cubicBezTo>
                    <a:pt x="91" y="15"/>
                    <a:pt x="91" y="15"/>
                    <a:pt x="92" y="15"/>
                  </a:cubicBezTo>
                  <a:cubicBezTo>
                    <a:pt x="96" y="19"/>
                    <a:pt x="101" y="22"/>
                    <a:pt x="105" y="26"/>
                  </a:cubicBezTo>
                  <a:cubicBezTo>
                    <a:pt x="105" y="26"/>
                    <a:pt x="106" y="26"/>
                    <a:pt x="106" y="26"/>
                  </a:cubicBezTo>
                  <a:cubicBezTo>
                    <a:pt x="106" y="27"/>
                    <a:pt x="107" y="27"/>
                    <a:pt x="108" y="28"/>
                  </a:cubicBezTo>
                  <a:cubicBezTo>
                    <a:pt x="108" y="28"/>
                    <a:pt x="108" y="28"/>
                    <a:pt x="108" y="28"/>
                  </a:cubicBezTo>
                  <a:cubicBezTo>
                    <a:pt x="108" y="28"/>
                    <a:pt x="108" y="29"/>
                    <a:pt x="108" y="29"/>
                  </a:cubicBezTo>
                  <a:cubicBezTo>
                    <a:pt x="109" y="29"/>
                    <a:pt x="109" y="30"/>
                    <a:pt x="108" y="30"/>
                  </a:cubicBezTo>
                  <a:cubicBezTo>
                    <a:pt x="108" y="31"/>
                    <a:pt x="108" y="31"/>
                    <a:pt x="107" y="31"/>
                  </a:cubicBezTo>
                  <a:cubicBezTo>
                    <a:pt x="106" y="32"/>
                    <a:pt x="106" y="33"/>
                    <a:pt x="106" y="34"/>
                  </a:cubicBezTo>
                  <a:cubicBezTo>
                    <a:pt x="106" y="35"/>
                    <a:pt x="106" y="36"/>
                    <a:pt x="106" y="37"/>
                  </a:cubicBezTo>
                  <a:cubicBezTo>
                    <a:pt x="106" y="37"/>
                    <a:pt x="106" y="37"/>
                    <a:pt x="106" y="37"/>
                  </a:cubicBezTo>
                  <a:cubicBezTo>
                    <a:pt x="106" y="38"/>
                    <a:pt x="106" y="40"/>
                    <a:pt x="106" y="42"/>
                  </a:cubicBezTo>
                  <a:cubicBezTo>
                    <a:pt x="106" y="43"/>
                    <a:pt x="107" y="43"/>
                    <a:pt x="107" y="43"/>
                  </a:cubicBezTo>
                  <a:cubicBezTo>
                    <a:pt x="108" y="43"/>
                    <a:pt x="109" y="43"/>
                    <a:pt x="110" y="43"/>
                  </a:cubicBezTo>
                  <a:cubicBezTo>
                    <a:pt x="112" y="42"/>
                    <a:pt x="114" y="42"/>
                    <a:pt x="115" y="41"/>
                  </a:cubicBezTo>
                  <a:cubicBezTo>
                    <a:pt x="117" y="39"/>
                    <a:pt x="118" y="38"/>
                    <a:pt x="119" y="36"/>
                  </a:cubicBezTo>
                  <a:cubicBezTo>
                    <a:pt x="119" y="35"/>
                    <a:pt x="120" y="34"/>
                    <a:pt x="120" y="32"/>
                  </a:cubicBezTo>
                  <a:cubicBezTo>
                    <a:pt x="120" y="32"/>
                    <a:pt x="120" y="31"/>
                    <a:pt x="120" y="30"/>
                  </a:cubicBezTo>
                  <a:cubicBezTo>
                    <a:pt x="120" y="27"/>
                    <a:pt x="120" y="24"/>
                    <a:pt x="118" y="22"/>
                  </a:cubicBezTo>
                  <a:cubicBezTo>
                    <a:pt x="118" y="21"/>
                    <a:pt x="118" y="21"/>
                    <a:pt x="118" y="21"/>
                  </a:cubicBezTo>
                  <a:cubicBezTo>
                    <a:pt x="117" y="18"/>
                    <a:pt x="115" y="15"/>
                    <a:pt x="114" y="13"/>
                  </a:cubicBezTo>
                  <a:cubicBezTo>
                    <a:pt x="112" y="11"/>
                    <a:pt x="111" y="9"/>
                    <a:pt x="109" y="7"/>
                  </a:cubicBezTo>
                  <a:cubicBezTo>
                    <a:pt x="107" y="6"/>
                    <a:pt x="105" y="4"/>
                    <a:pt x="103" y="2"/>
                  </a:cubicBezTo>
                  <a:cubicBezTo>
                    <a:pt x="103" y="2"/>
                    <a:pt x="103" y="2"/>
                    <a:pt x="103" y="1"/>
                  </a:cubicBezTo>
                  <a:cubicBezTo>
                    <a:pt x="102" y="1"/>
                    <a:pt x="102" y="1"/>
                    <a:pt x="102" y="1"/>
                  </a:cubicBezTo>
                  <a:cubicBezTo>
                    <a:pt x="102" y="1"/>
                    <a:pt x="101" y="1"/>
                    <a:pt x="101" y="1"/>
                  </a:cubicBezTo>
                  <a:cubicBezTo>
                    <a:pt x="101" y="0"/>
                    <a:pt x="100" y="0"/>
                    <a:pt x="100" y="0"/>
                  </a:cubicBezTo>
                </a:path>
              </a:pathLst>
            </a:custGeom>
            <a:solidFill>
              <a:srgbClr val="8B0D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18" name="Freeform 412"/>
            <p:cNvSpPr>
              <a:spLocks noEditPoints="1"/>
            </p:cNvSpPr>
            <p:nvPr/>
          </p:nvSpPr>
          <p:spPr bwMode="auto">
            <a:xfrm>
              <a:off x="882650" y="2008188"/>
              <a:ext cx="442912" cy="161925"/>
            </a:xfrm>
            <a:custGeom>
              <a:avLst/>
              <a:gdLst>
                <a:gd name="T0" fmla="*/ 99 w 118"/>
                <a:gd name="T1" fmla="*/ 43 h 43"/>
                <a:gd name="T2" fmla="*/ 99 w 118"/>
                <a:gd name="T3" fmla="*/ 43 h 43"/>
                <a:gd name="T4" fmla="*/ 2 w 118"/>
                <a:gd name="T5" fmla="*/ 42 h 43"/>
                <a:gd name="T6" fmla="*/ 3 w 118"/>
                <a:gd name="T7" fmla="*/ 43 h 43"/>
                <a:gd name="T8" fmla="*/ 4 w 118"/>
                <a:gd name="T9" fmla="*/ 43 h 43"/>
                <a:gd name="T10" fmla="*/ 82 w 118"/>
                <a:gd name="T11" fmla="*/ 41 h 43"/>
                <a:gd name="T12" fmla="*/ 82 w 118"/>
                <a:gd name="T13" fmla="*/ 41 h 43"/>
                <a:gd name="T14" fmla="*/ 2 w 118"/>
                <a:gd name="T15" fmla="*/ 42 h 43"/>
                <a:gd name="T16" fmla="*/ 42 w 118"/>
                <a:gd name="T17" fmla="*/ 40 h 43"/>
                <a:gd name="T18" fmla="*/ 19 w 118"/>
                <a:gd name="T19" fmla="*/ 41 h 43"/>
                <a:gd name="T20" fmla="*/ 19 w 118"/>
                <a:gd name="T21" fmla="*/ 41 h 43"/>
                <a:gd name="T22" fmla="*/ 42 w 118"/>
                <a:gd name="T23" fmla="*/ 40 h 43"/>
                <a:gd name="T24" fmla="*/ 64 w 118"/>
                <a:gd name="T25" fmla="*/ 40 h 43"/>
                <a:gd name="T26" fmla="*/ 64 w 118"/>
                <a:gd name="T27" fmla="*/ 40 h 43"/>
                <a:gd name="T28" fmla="*/ 73 w 118"/>
                <a:gd name="T29" fmla="*/ 40 h 43"/>
                <a:gd name="T30" fmla="*/ 107 w 118"/>
                <a:gd name="T31" fmla="*/ 36 h 43"/>
                <a:gd name="T32" fmla="*/ 107 w 118"/>
                <a:gd name="T33" fmla="*/ 36 h 43"/>
                <a:gd name="T34" fmla="*/ 108 w 118"/>
                <a:gd name="T35" fmla="*/ 36 h 43"/>
                <a:gd name="T36" fmla="*/ 53 w 118"/>
                <a:gd name="T37" fmla="*/ 32 h 43"/>
                <a:gd name="T38" fmla="*/ 51 w 118"/>
                <a:gd name="T39" fmla="*/ 33 h 43"/>
                <a:gd name="T40" fmla="*/ 51 w 118"/>
                <a:gd name="T41" fmla="*/ 33 h 43"/>
                <a:gd name="T42" fmla="*/ 53 w 118"/>
                <a:gd name="T43" fmla="*/ 32 h 43"/>
                <a:gd name="T44" fmla="*/ 80 w 118"/>
                <a:gd name="T45" fmla="*/ 32 h 43"/>
                <a:gd name="T46" fmla="*/ 80 w 118"/>
                <a:gd name="T47" fmla="*/ 32 h 43"/>
                <a:gd name="T48" fmla="*/ 80 w 118"/>
                <a:gd name="T49" fmla="*/ 32 h 43"/>
                <a:gd name="T50" fmla="*/ 25 w 118"/>
                <a:gd name="T51" fmla="*/ 31 h 43"/>
                <a:gd name="T52" fmla="*/ 49 w 118"/>
                <a:gd name="T53" fmla="*/ 31 h 43"/>
                <a:gd name="T54" fmla="*/ 49 w 118"/>
                <a:gd name="T55" fmla="*/ 31 h 43"/>
                <a:gd name="T56" fmla="*/ 83 w 118"/>
                <a:gd name="T57" fmla="*/ 30 h 43"/>
                <a:gd name="T58" fmla="*/ 83 w 118"/>
                <a:gd name="T59" fmla="*/ 31 h 43"/>
                <a:gd name="T60" fmla="*/ 20 w 118"/>
                <a:gd name="T61" fmla="*/ 30 h 43"/>
                <a:gd name="T62" fmla="*/ 22 w 118"/>
                <a:gd name="T63" fmla="*/ 32 h 43"/>
                <a:gd name="T64" fmla="*/ 25 w 118"/>
                <a:gd name="T65" fmla="*/ 31 h 43"/>
                <a:gd name="T66" fmla="*/ 23 w 118"/>
                <a:gd name="T67" fmla="*/ 32 h 43"/>
                <a:gd name="T68" fmla="*/ 20 w 118"/>
                <a:gd name="T69" fmla="*/ 30 h 43"/>
                <a:gd name="T70" fmla="*/ 25 w 118"/>
                <a:gd name="T71" fmla="*/ 30 h 43"/>
                <a:gd name="T72" fmla="*/ 25 w 118"/>
                <a:gd name="T73" fmla="*/ 30 h 43"/>
                <a:gd name="T74" fmla="*/ 80 w 118"/>
                <a:gd name="T75" fmla="*/ 27 h 43"/>
                <a:gd name="T76" fmla="*/ 78 w 118"/>
                <a:gd name="T77" fmla="*/ 29 h 43"/>
                <a:gd name="T78" fmla="*/ 78 w 118"/>
                <a:gd name="T79" fmla="*/ 29 h 43"/>
                <a:gd name="T80" fmla="*/ 80 w 118"/>
                <a:gd name="T81" fmla="*/ 27 h 43"/>
                <a:gd name="T82" fmla="*/ 118 w 118"/>
                <a:gd name="T83" fmla="*/ 18 h 43"/>
                <a:gd name="T84" fmla="*/ 102 w 118"/>
                <a:gd name="T85" fmla="*/ 13 h 43"/>
                <a:gd name="T86" fmla="*/ 89 w 118"/>
                <a:gd name="T87" fmla="*/ 21 h 43"/>
                <a:gd name="T88" fmla="*/ 95 w 118"/>
                <a:gd name="T89" fmla="*/ 17 h 43"/>
                <a:gd name="T90" fmla="*/ 107 w 118"/>
                <a:gd name="T91" fmla="*/ 12 h 43"/>
                <a:gd name="T92" fmla="*/ 107 w 118"/>
                <a:gd name="T93" fmla="*/ 13 h 43"/>
                <a:gd name="T94" fmla="*/ 106 w 118"/>
                <a:gd name="T95" fmla="*/ 11 h 43"/>
                <a:gd name="T96" fmla="*/ 106 w 118"/>
                <a:gd name="T97" fmla="*/ 11 h 43"/>
                <a:gd name="T98" fmla="*/ 102 w 118"/>
                <a:gd name="T99" fmla="*/ 1 h 43"/>
                <a:gd name="T100" fmla="*/ 105 w 118"/>
                <a:gd name="T101" fmla="*/ 0 h 43"/>
                <a:gd name="T102" fmla="*/ 118 w 118"/>
                <a:gd name="T103" fmla="*/ 13 h 43"/>
                <a:gd name="T104" fmla="*/ 118 w 118"/>
                <a:gd name="T105" fmla="*/ 12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18" h="43">
                  <a:moveTo>
                    <a:pt x="100" y="43"/>
                  </a:moveTo>
                  <a:cubicBezTo>
                    <a:pt x="99" y="43"/>
                    <a:pt x="99" y="43"/>
                    <a:pt x="99" y="43"/>
                  </a:cubicBezTo>
                  <a:cubicBezTo>
                    <a:pt x="99" y="43"/>
                    <a:pt x="98" y="43"/>
                    <a:pt x="98" y="43"/>
                  </a:cubicBezTo>
                  <a:cubicBezTo>
                    <a:pt x="98" y="43"/>
                    <a:pt x="99" y="43"/>
                    <a:pt x="99" y="43"/>
                  </a:cubicBezTo>
                  <a:cubicBezTo>
                    <a:pt x="99" y="43"/>
                    <a:pt x="99" y="43"/>
                    <a:pt x="100" y="43"/>
                  </a:cubicBezTo>
                  <a:moveTo>
                    <a:pt x="2" y="42"/>
                  </a:moveTo>
                  <a:cubicBezTo>
                    <a:pt x="2" y="42"/>
                    <a:pt x="2" y="42"/>
                    <a:pt x="2" y="42"/>
                  </a:cubicBezTo>
                  <a:cubicBezTo>
                    <a:pt x="3" y="43"/>
                    <a:pt x="3" y="43"/>
                    <a:pt x="3" y="43"/>
                  </a:cubicBezTo>
                  <a:cubicBezTo>
                    <a:pt x="4" y="43"/>
                    <a:pt x="4" y="43"/>
                    <a:pt x="4" y="43"/>
                  </a:cubicBezTo>
                  <a:cubicBezTo>
                    <a:pt x="4" y="43"/>
                    <a:pt x="4" y="43"/>
                    <a:pt x="4" y="43"/>
                  </a:cubicBezTo>
                  <a:cubicBezTo>
                    <a:pt x="3" y="43"/>
                    <a:pt x="3" y="43"/>
                    <a:pt x="2" y="42"/>
                  </a:cubicBezTo>
                  <a:moveTo>
                    <a:pt x="82" y="41"/>
                  </a:moveTo>
                  <a:cubicBezTo>
                    <a:pt x="84" y="41"/>
                    <a:pt x="85" y="41"/>
                    <a:pt x="87" y="41"/>
                  </a:cubicBezTo>
                  <a:cubicBezTo>
                    <a:pt x="85" y="41"/>
                    <a:pt x="84" y="41"/>
                    <a:pt x="82" y="41"/>
                  </a:cubicBezTo>
                  <a:moveTo>
                    <a:pt x="0" y="41"/>
                  </a:moveTo>
                  <a:cubicBezTo>
                    <a:pt x="1" y="41"/>
                    <a:pt x="1" y="41"/>
                    <a:pt x="2" y="42"/>
                  </a:cubicBezTo>
                  <a:cubicBezTo>
                    <a:pt x="1" y="41"/>
                    <a:pt x="1" y="41"/>
                    <a:pt x="0" y="41"/>
                  </a:cubicBezTo>
                  <a:moveTo>
                    <a:pt x="42" y="40"/>
                  </a:moveTo>
                  <a:cubicBezTo>
                    <a:pt x="39" y="40"/>
                    <a:pt x="35" y="40"/>
                    <a:pt x="32" y="40"/>
                  </a:cubicBezTo>
                  <a:cubicBezTo>
                    <a:pt x="28" y="40"/>
                    <a:pt x="24" y="40"/>
                    <a:pt x="19" y="41"/>
                  </a:cubicBezTo>
                  <a:cubicBezTo>
                    <a:pt x="15" y="41"/>
                    <a:pt x="11" y="42"/>
                    <a:pt x="7" y="42"/>
                  </a:cubicBezTo>
                  <a:cubicBezTo>
                    <a:pt x="11" y="42"/>
                    <a:pt x="15" y="41"/>
                    <a:pt x="19" y="41"/>
                  </a:cubicBezTo>
                  <a:cubicBezTo>
                    <a:pt x="24" y="40"/>
                    <a:pt x="28" y="40"/>
                    <a:pt x="33" y="40"/>
                  </a:cubicBezTo>
                  <a:cubicBezTo>
                    <a:pt x="36" y="40"/>
                    <a:pt x="39" y="40"/>
                    <a:pt x="42" y="40"/>
                  </a:cubicBezTo>
                  <a:moveTo>
                    <a:pt x="67" y="40"/>
                  </a:moveTo>
                  <a:cubicBezTo>
                    <a:pt x="66" y="40"/>
                    <a:pt x="65" y="40"/>
                    <a:pt x="64" y="40"/>
                  </a:cubicBezTo>
                  <a:cubicBezTo>
                    <a:pt x="63" y="40"/>
                    <a:pt x="63" y="40"/>
                    <a:pt x="63" y="40"/>
                  </a:cubicBezTo>
                  <a:cubicBezTo>
                    <a:pt x="63" y="40"/>
                    <a:pt x="63" y="40"/>
                    <a:pt x="64" y="40"/>
                  </a:cubicBezTo>
                  <a:cubicBezTo>
                    <a:pt x="65" y="40"/>
                    <a:pt x="66" y="40"/>
                    <a:pt x="67" y="40"/>
                  </a:cubicBezTo>
                  <a:cubicBezTo>
                    <a:pt x="69" y="40"/>
                    <a:pt x="71" y="40"/>
                    <a:pt x="73" y="40"/>
                  </a:cubicBezTo>
                  <a:cubicBezTo>
                    <a:pt x="71" y="40"/>
                    <a:pt x="69" y="40"/>
                    <a:pt x="67" y="40"/>
                  </a:cubicBezTo>
                  <a:moveTo>
                    <a:pt x="107" y="36"/>
                  </a:moveTo>
                  <a:cubicBezTo>
                    <a:pt x="107" y="37"/>
                    <a:pt x="106" y="38"/>
                    <a:pt x="105" y="38"/>
                  </a:cubicBezTo>
                  <a:cubicBezTo>
                    <a:pt x="106" y="38"/>
                    <a:pt x="107" y="37"/>
                    <a:pt x="107" y="36"/>
                  </a:cubicBezTo>
                  <a:moveTo>
                    <a:pt x="108" y="36"/>
                  </a:moveTo>
                  <a:cubicBezTo>
                    <a:pt x="108" y="36"/>
                    <a:pt x="108" y="36"/>
                    <a:pt x="108" y="36"/>
                  </a:cubicBezTo>
                  <a:cubicBezTo>
                    <a:pt x="108" y="36"/>
                    <a:pt x="108" y="36"/>
                    <a:pt x="108" y="36"/>
                  </a:cubicBezTo>
                  <a:moveTo>
                    <a:pt x="53" y="32"/>
                  </a:moveTo>
                  <a:cubicBezTo>
                    <a:pt x="53" y="32"/>
                    <a:pt x="52" y="33"/>
                    <a:pt x="52" y="33"/>
                  </a:cubicBezTo>
                  <a:cubicBezTo>
                    <a:pt x="52" y="33"/>
                    <a:pt x="52" y="33"/>
                    <a:pt x="51" y="33"/>
                  </a:cubicBezTo>
                  <a:cubicBezTo>
                    <a:pt x="51" y="33"/>
                    <a:pt x="51" y="33"/>
                    <a:pt x="50" y="33"/>
                  </a:cubicBezTo>
                  <a:cubicBezTo>
                    <a:pt x="51" y="33"/>
                    <a:pt x="51" y="33"/>
                    <a:pt x="51" y="33"/>
                  </a:cubicBezTo>
                  <a:cubicBezTo>
                    <a:pt x="51" y="33"/>
                    <a:pt x="52" y="33"/>
                    <a:pt x="52" y="33"/>
                  </a:cubicBezTo>
                  <a:cubicBezTo>
                    <a:pt x="52" y="33"/>
                    <a:pt x="53" y="32"/>
                    <a:pt x="53" y="32"/>
                  </a:cubicBezTo>
                  <a:moveTo>
                    <a:pt x="80" y="32"/>
                  </a:moveTo>
                  <a:cubicBezTo>
                    <a:pt x="80" y="32"/>
                    <a:pt x="80" y="32"/>
                    <a:pt x="80" y="32"/>
                  </a:cubicBezTo>
                  <a:cubicBezTo>
                    <a:pt x="80" y="32"/>
                    <a:pt x="80" y="32"/>
                    <a:pt x="80" y="32"/>
                  </a:cubicBezTo>
                  <a:cubicBezTo>
                    <a:pt x="80" y="32"/>
                    <a:pt x="80" y="32"/>
                    <a:pt x="80" y="32"/>
                  </a:cubicBezTo>
                  <a:cubicBezTo>
                    <a:pt x="80" y="32"/>
                    <a:pt x="80" y="32"/>
                    <a:pt x="80" y="32"/>
                  </a:cubicBezTo>
                  <a:cubicBezTo>
                    <a:pt x="80" y="32"/>
                    <a:pt x="80" y="32"/>
                    <a:pt x="80" y="32"/>
                  </a:cubicBezTo>
                  <a:moveTo>
                    <a:pt x="25" y="31"/>
                  </a:moveTo>
                  <a:cubicBezTo>
                    <a:pt x="25" y="31"/>
                    <a:pt x="25" y="31"/>
                    <a:pt x="25" y="31"/>
                  </a:cubicBezTo>
                  <a:cubicBezTo>
                    <a:pt x="25" y="31"/>
                    <a:pt x="25" y="31"/>
                    <a:pt x="25" y="31"/>
                  </a:cubicBezTo>
                  <a:moveTo>
                    <a:pt x="49" y="31"/>
                  </a:moveTo>
                  <a:cubicBezTo>
                    <a:pt x="49" y="31"/>
                    <a:pt x="49" y="31"/>
                    <a:pt x="49" y="31"/>
                  </a:cubicBezTo>
                  <a:cubicBezTo>
                    <a:pt x="49" y="31"/>
                    <a:pt x="49" y="31"/>
                    <a:pt x="49" y="31"/>
                  </a:cubicBezTo>
                  <a:cubicBezTo>
                    <a:pt x="49" y="31"/>
                    <a:pt x="49" y="31"/>
                    <a:pt x="49" y="31"/>
                  </a:cubicBezTo>
                  <a:moveTo>
                    <a:pt x="83" y="30"/>
                  </a:moveTo>
                  <a:cubicBezTo>
                    <a:pt x="83" y="31"/>
                    <a:pt x="83" y="31"/>
                    <a:pt x="83" y="31"/>
                  </a:cubicBezTo>
                  <a:cubicBezTo>
                    <a:pt x="83" y="31"/>
                    <a:pt x="83" y="31"/>
                    <a:pt x="83" y="31"/>
                  </a:cubicBezTo>
                  <a:cubicBezTo>
                    <a:pt x="83" y="31"/>
                    <a:pt x="83" y="31"/>
                    <a:pt x="83" y="30"/>
                  </a:cubicBezTo>
                  <a:moveTo>
                    <a:pt x="20" y="30"/>
                  </a:moveTo>
                  <a:cubicBezTo>
                    <a:pt x="20" y="31"/>
                    <a:pt x="20" y="31"/>
                    <a:pt x="20" y="31"/>
                  </a:cubicBezTo>
                  <a:cubicBezTo>
                    <a:pt x="21" y="31"/>
                    <a:pt x="22" y="32"/>
                    <a:pt x="22" y="32"/>
                  </a:cubicBezTo>
                  <a:cubicBezTo>
                    <a:pt x="23" y="32"/>
                    <a:pt x="23" y="32"/>
                    <a:pt x="23" y="32"/>
                  </a:cubicBezTo>
                  <a:cubicBezTo>
                    <a:pt x="23" y="32"/>
                    <a:pt x="24" y="31"/>
                    <a:pt x="25" y="31"/>
                  </a:cubicBezTo>
                  <a:cubicBezTo>
                    <a:pt x="24" y="31"/>
                    <a:pt x="23" y="32"/>
                    <a:pt x="23" y="32"/>
                  </a:cubicBezTo>
                  <a:cubicBezTo>
                    <a:pt x="23" y="32"/>
                    <a:pt x="23" y="32"/>
                    <a:pt x="23" y="32"/>
                  </a:cubicBezTo>
                  <a:cubicBezTo>
                    <a:pt x="22" y="32"/>
                    <a:pt x="21" y="31"/>
                    <a:pt x="21" y="31"/>
                  </a:cubicBezTo>
                  <a:cubicBezTo>
                    <a:pt x="20" y="31"/>
                    <a:pt x="20" y="31"/>
                    <a:pt x="20" y="30"/>
                  </a:cubicBezTo>
                  <a:moveTo>
                    <a:pt x="25" y="29"/>
                  </a:moveTo>
                  <a:cubicBezTo>
                    <a:pt x="25" y="30"/>
                    <a:pt x="25" y="30"/>
                    <a:pt x="25" y="30"/>
                  </a:cubicBezTo>
                  <a:cubicBezTo>
                    <a:pt x="25" y="30"/>
                    <a:pt x="25" y="30"/>
                    <a:pt x="25" y="30"/>
                  </a:cubicBezTo>
                  <a:cubicBezTo>
                    <a:pt x="25" y="30"/>
                    <a:pt x="25" y="30"/>
                    <a:pt x="25" y="30"/>
                  </a:cubicBezTo>
                  <a:cubicBezTo>
                    <a:pt x="25" y="29"/>
                    <a:pt x="25" y="29"/>
                    <a:pt x="25" y="29"/>
                  </a:cubicBezTo>
                  <a:moveTo>
                    <a:pt x="80" y="27"/>
                  </a:moveTo>
                  <a:cubicBezTo>
                    <a:pt x="80" y="27"/>
                    <a:pt x="80" y="27"/>
                    <a:pt x="80" y="27"/>
                  </a:cubicBezTo>
                  <a:cubicBezTo>
                    <a:pt x="79" y="27"/>
                    <a:pt x="79" y="28"/>
                    <a:pt x="78" y="29"/>
                  </a:cubicBezTo>
                  <a:cubicBezTo>
                    <a:pt x="78" y="29"/>
                    <a:pt x="78" y="29"/>
                    <a:pt x="78" y="29"/>
                  </a:cubicBezTo>
                  <a:cubicBezTo>
                    <a:pt x="78" y="29"/>
                    <a:pt x="78" y="29"/>
                    <a:pt x="78" y="29"/>
                  </a:cubicBezTo>
                  <a:cubicBezTo>
                    <a:pt x="78" y="28"/>
                    <a:pt x="79" y="28"/>
                    <a:pt x="79" y="27"/>
                  </a:cubicBezTo>
                  <a:cubicBezTo>
                    <a:pt x="80" y="27"/>
                    <a:pt x="80" y="27"/>
                    <a:pt x="80" y="27"/>
                  </a:cubicBezTo>
                  <a:moveTo>
                    <a:pt x="118" y="18"/>
                  </a:moveTo>
                  <a:cubicBezTo>
                    <a:pt x="118" y="18"/>
                    <a:pt x="118" y="18"/>
                    <a:pt x="118" y="18"/>
                  </a:cubicBezTo>
                  <a:cubicBezTo>
                    <a:pt x="118" y="18"/>
                    <a:pt x="118" y="18"/>
                    <a:pt x="118" y="18"/>
                  </a:cubicBezTo>
                  <a:moveTo>
                    <a:pt x="102" y="13"/>
                  </a:moveTo>
                  <a:cubicBezTo>
                    <a:pt x="102" y="13"/>
                    <a:pt x="101" y="13"/>
                    <a:pt x="101" y="13"/>
                  </a:cubicBezTo>
                  <a:cubicBezTo>
                    <a:pt x="97" y="16"/>
                    <a:pt x="93" y="18"/>
                    <a:pt x="89" y="21"/>
                  </a:cubicBezTo>
                  <a:cubicBezTo>
                    <a:pt x="90" y="21"/>
                    <a:pt x="90" y="21"/>
                    <a:pt x="90" y="20"/>
                  </a:cubicBezTo>
                  <a:cubicBezTo>
                    <a:pt x="92" y="19"/>
                    <a:pt x="93" y="18"/>
                    <a:pt x="95" y="17"/>
                  </a:cubicBezTo>
                  <a:cubicBezTo>
                    <a:pt x="97" y="16"/>
                    <a:pt x="100" y="14"/>
                    <a:pt x="102" y="13"/>
                  </a:cubicBezTo>
                  <a:moveTo>
                    <a:pt x="107" y="12"/>
                  </a:moveTo>
                  <a:cubicBezTo>
                    <a:pt x="107" y="12"/>
                    <a:pt x="107" y="12"/>
                    <a:pt x="107" y="12"/>
                  </a:cubicBezTo>
                  <a:cubicBezTo>
                    <a:pt x="107" y="12"/>
                    <a:pt x="108" y="13"/>
                    <a:pt x="107" y="13"/>
                  </a:cubicBezTo>
                  <a:cubicBezTo>
                    <a:pt x="108" y="13"/>
                    <a:pt x="108" y="12"/>
                    <a:pt x="107" y="12"/>
                  </a:cubicBezTo>
                  <a:moveTo>
                    <a:pt x="106" y="11"/>
                  </a:moveTo>
                  <a:cubicBezTo>
                    <a:pt x="106" y="11"/>
                    <a:pt x="106" y="11"/>
                    <a:pt x="106" y="11"/>
                  </a:cubicBezTo>
                  <a:cubicBezTo>
                    <a:pt x="106" y="11"/>
                    <a:pt x="106" y="11"/>
                    <a:pt x="106" y="11"/>
                  </a:cubicBezTo>
                  <a:moveTo>
                    <a:pt x="105" y="0"/>
                  </a:moveTo>
                  <a:cubicBezTo>
                    <a:pt x="104" y="0"/>
                    <a:pt x="103" y="1"/>
                    <a:pt x="102" y="1"/>
                  </a:cubicBezTo>
                  <a:cubicBezTo>
                    <a:pt x="102" y="1"/>
                    <a:pt x="102" y="1"/>
                    <a:pt x="101" y="1"/>
                  </a:cubicBezTo>
                  <a:cubicBezTo>
                    <a:pt x="102" y="1"/>
                    <a:pt x="103" y="0"/>
                    <a:pt x="105" y="0"/>
                  </a:cubicBezTo>
                  <a:cubicBezTo>
                    <a:pt x="105" y="0"/>
                    <a:pt x="105" y="0"/>
                    <a:pt x="105" y="0"/>
                  </a:cubicBezTo>
                  <a:cubicBezTo>
                    <a:pt x="111" y="0"/>
                    <a:pt x="117" y="5"/>
                    <a:pt x="118" y="13"/>
                  </a:cubicBezTo>
                  <a:cubicBezTo>
                    <a:pt x="118" y="14"/>
                    <a:pt x="118" y="16"/>
                    <a:pt x="118" y="18"/>
                  </a:cubicBezTo>
                  <a:cubicBezTo>
                    <a:pt x="118" y="16"/>
                    <a:pt x="118" y="14"/>
                    <a:pt x="118" y="12"/>
                  </a:cubicBezTo>
                  <a:cubicBezTo>
                    <a:pt x="117" y="4"/>
                    <a:pt x="111" y="0"/>
                    <a:pt x="105" y="0"/>
                  </a:cubicBezTo>
                </a:path>
              </a:pathLst>
            </a:custGeom>
            <a:solidFill>
              <a:srgbClr val="C297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19" name="Freeform 413"/>
            <p:cNvSpPr>
              <a:spLocks/>
            </p:cNvSpPr>
            <p:nvPr/>
          </p:nvSpPr>
          <p:spPr bwMode="auto">
            <a:xfrm>
              <a:off x="882650" y="2008188"/>
              <a:ext cx="442912" cy="161925"/>
            </a:xfrm>
            <a:custGeom>
              <a:avLst/>
              <a:gdLst>
                <a:gd name="T0" fmla="*/ 105 w 118"/>
                <a:gd name="T1" fmla="*/ 0 h 43"/>
                <a:gd name="T2" fmla="*/ 100 w 118"/>
                <a:gd name="T3" fmla="*/ 3 h 43"/>
                <a:gd name="T4" fmla="*/ 96 w 118"/>
                <a:gd name="T5" fmla="*/ 12 h 43"/>
                <a:gd name="T6" fmla="*/ 89 w 118"/>
                <a:gd name="T7" fmla="*/ 21 h 43"/>
                <a:gd name="T8" fmla="*/ 89 w 118"/>
                <a:gd name="T9" fmla="*/ 21 h 43"/>
                <a:gd name="T10" fmla="*/ 102 w 118"/>
                <a:gd name="T11" fmla="*/ 13 h 43"/>
                <a:gd name="T12" fmla="*/ 106 w 118"/>
                <a:gd name="T13" fmla="*/ 11 h 43"/>
                <a:gd name="T14" fmla="*/ 106 w 118"/>
                <a:gd name="T15" fmla="*/ 11 h 43"/>
                <a:gd name="T16" fmla="*/ 107 w 118"/>
                <a:gd name="T17" fmla="*/ 12 h 43"/>
                <a:gd name="T18" fmla="*/ 107 w 118"/>
                <a:gd name="T19" fmla="*/ 14 h 43"/>
                <a:gd name="T20" fmla="*/ 83 w 118"/>
                <a:gd name="T21" fmla="*/ 30 h 43"/>
                <a:gd name="T22" fmla="*/ 80 w 118"/>
                <a:gd name="T23" fmla="*/ 32 h 43"/>
                <a:gd name="T24" fmla="*/ 80 w 118"/>
                <a:gd name="T25" fmla="*/ 32 h 43"/>
                <a:gd name="T26" fmla="*/ 80 w 118"/>
                <a:gd name="T27" fmla="*/ 32 h 43"/>
                <a:gd name="T28" fmla="*/ 78 w 118"/>
                <a:gd name="T29" fmla="*/ 29 h 43"/>
                <a:gd name="T30" fmla="*/ 80 w 118"/>
                <a:gd name="T31" fmla="*/ 27 h 43"/>
                <a:gd name="T32" fmla="*/ 81 w 118"/>
                <a:gd name="T33" fmla="*/ 26 h 43"/>
                <a:gd name="T34" fmla="*/ 81 w 118"/>
                <a:gd name="T35" fmla="*/ 25 h 43"/>
                <a:gd name="T36" fmla="*/ 64 w 118"/>
                <a:gd name="T37" fmla="*/ 28 h 43"/>
                <a:gd name="T38" fmla="*/ 58 w 118"/>
                <a:gd name="T39" fmla="*/ 28 h 43"/>
                <a:gd name="T40" fmla="*/ 54 w 118"/>
                <a:gd name="T41" fmla="*/ 28 h 43"/>
                <a:gd name="T42" fmla="*/ 54 w 118"/>
                <a:gd name="T43" fmla="*/ 31 h 43"/>
                <a:gd name="T44" fmla="*/ 52 w 118"/>
                <a:gd name="T45" fmla="*/ 33 h 43"/>
                <a:gd name="T46" fmla="*/ 50 w 118"/>
                <a:gd name="T47" fmla="*/ 33 h 43"/>
                <a:gd name="T48" fmla="*/ 49 w 118"/>
                <a:gd name="T49" fmla="*/ 31 h 43"/>
                <a:gd name="T50" fmla="*/ 49 w 118"/>
                <a:gd name="T51" fmla="*/ 31 h 43"/>
                <a:gd name="T52" fmla="*/ 46 w 118"/>
                <a:gd name="T53" fmla="*/ 27 h 43"/>
                <a:gd name="T54" fmla="*/ 33 w 118"/>
                <a:gd name="T55" fmla="*/ 25 h 43"/>
                <a:gd name="T56" fmla="*/ 24 w 118"/>
                <a:gd name="T57" fmla="*/ 26 h 43"/>
                <a:gd name="T58" fmla="*/ 25 w 118"/>
                <a:gd name="T59" fmla="*/ 29 h 43"/>
                <a:gd name="T60" fmla="*/ 25 w 118"/>
                <a:gd name="T61" fmla="*/ 30 h 43"/>
                <a:gd name="T62" fmla="*/ 25 w 118"/>
                <a:gd name="T63" fmla="*/ 31 h 43"/>
                <a:gd name="T64" fmla="*/ 23 w 118"/>
                <a:gd name="T65" fmla="*/ 32 h 43"/>
                <a:gd name="T66" fmla="*/ 20 w 118"/>
                <a:gd name="T67" fmla="*/ 31 h 43"/>
                <a:gd name="T68" fmla="*/ 18 w 118"/>
                <a:gd name="T69" fmla="*/ 29 h 43"/>
                <a:gd name="T70" fmla="*/ 15 w 118"/>
                <a:gd name="T71" fmla="*/ 29 h 43"/>
                <a:gd name="T72" fmla="*/ 0 w 118"/>
                <a:gd name="T73" fmla="*/ 38 h 43"/>
                <a:gd name="T74" fmla="*/ 0 w 118"/>
                <a:gd name="T75" fmla="*/ 41 h 43"/>
                <a:gd name="T76" fmla="*/ 2 w 118"/>
                <a:gd name="T77" fmla="*/ 42 h 43"/>
                <a:gd name="T78" fmla="*/ 4 w 118"/>
                <a:gd name="T79" fmla="*/ 43 h 43"/>
                <a:gd name="T80" fmla="*/ 7 w 118"/>
                <a:gd name="T81" fmla="*/ 42 h 43"/>
                <a:gd name="T82" fmla="*/ 32 w 118"/>
                <a:gd name="T83" fmla="*/ 40 h 43"/>
                <a:gd name="T84" fmla="*/ 63 w 118"/>
                <a:gd name="T85" fmla="*/ 40 h 43"/>
                <a:gd name="T86" fmla="*/ 67 w 118"/>
                <a:gd name="T87" fmla="*/ 40 h 43"/>
                <a:gd name="T88" fmla="*/ 73 w 118"/>
                <a:gd name="T89" fmla="*/ 40 h 43"/>
                <a:gd name="T90" fmla="*/ 87 w 118"/>
                <a:gd name="T91" fmla="*/ 41 h 43"/>
                <a:gd name="T92" fmla="*/ 98 w 118"/>
                <a:gd name="T93" fmla="*/ 43 h 43"/>
                <a:gd name="T94" fmla="*/ 99 w 118"/>
                <a:gd name="T95" fmla="*/ 43 h 43"/>
                <a:gd name="T96" fmla="*/ 101 w 118"/>
                <a:gd name="T97" fmla="*/ 42 h 43"/>
                <a:gd name="T98" fmla="*/ 107 w 118"/>
                <a:gd name="T99" fmla="*/ 36 h 43"/>
                <a:gd name="T100" fmla="*/ 108 w 118"/>
                <a:gd name="T101" fmla="*/ 36 h 43"/>
                <a:gd name="T102" fmla="*/ 118 w 118"/>
                <a:gd name="T103" fmla="*/ 18 h 43"/>
                <a:gd name="T104" fmla="*/ 118 w 118"/>
                <a:gd name="T105" fmla="*/ 18 h 43"/>
                <a:gd name="T106" fmla="*/ 105 w 118"/>
                <a:gd name="T107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18" h="43">
                  <a:moveTo>
                    <a:pt x="105" y="0"/>
                  </a:moveTo>
                  <a:cubicBezTo>
                    <a:pt x="105" y="0"/>
                    <a:pt x="105" y="0"/>
                    <a:pt x="105" y="0"/>
                  </a:cubicBezTo>
                  <a:cubicBezTo>
                    <a:pt x="103" y="0"/>
                    <a:pt x="102" y="1"/>
                    <a:pt x="101" y="1"/>
                  </a:cubicBezTo>
                  <a:cubicBezTo>
                    <a:pt x="100" y="1"/>
                    <a:pt x="100" y="2"/>
                    <a:pt x="100" y="3"/>
                  </a:cubicBezTo>
                  <a:cubicBezTo>
                    <a:pt x="99" y="4"/>
                    <a:pt x="99" y="4"/>
                    <a:pt x="99" y="5"/>
                  </a:cubicBezTo>
                  <a:cubicBezTo>
                    <a:pt x="98" y="8"/>
                    <a:pt x="97" y="10"/>
                    <a:pt x="96" y="12"/>
                  </a:cubicBezTo>
                  <a:cubicBezTo>
                    <a:pt x="94" y="15"/>
                    <a:pt x="92" y="17"/>
                    <a:pt x="89" y="19"/>
                  </a:cubicBezTo>
                  <a:cubicBezTo>
                    <a:pt x="89" y="20"/>
                    <a:pt x="89" y="20"/>
                    <a:pt x="89" y="21"/>
                  </a:cubicBezTo>
                  <a:cubicBezTo>
                    <a:pt x="89" y="21"/>
                    <a:pt x="89" y="21"/>
                    <a:pt x="89" y="21"/>
                  </a:cubicBezTo>
                  <a:cubicBezTo>
                    <a:pt x="89" y="21"/>
                    <a:pt x="89" y="21"/>
                    <a:pt x="89" y="21"/>
                  </a:cubicBezTo>
                  <a:cubicBezTo>
                    <a:pt x="93" y="18"/>
                    <a:pt x="97" y="16"/>
                    <a:pt x="101" y="13"/>
                  </a:cubicBezTo>
                  <a:cubicBezTo>
                    <a:pt x="101" y="13"/>
                    <a:pt x="102" y="13"/>
                    <a:pt x="102" y="13"/>
                  </a:cubicBezTo>
                  <a:cubicBezTo>
                    <a:pt x="102" y="13"/>
                    <a:pt x="102" y="13"/>
                    <a:pt x="102" y="12"/>
                  </a:cubicBezTo>
                  <a:cubicBezTo>
                    <a:pt x="103" y="12"/>
                    <a:pt x="104" y="11"/>
                    <a:pt x="106" y="11"/>
                  </a:cubicBezTo>
                  <a:cubicBezTo>
                    <a:pt x="106" y="11"/>
                    <a:pt x="106" y="11"/>
                    <a:pt x="106" y="11"/>
                  </a:cubicBezTo>
                  <a:cubicBezTo>
                    <a:pt x="106" y="11"/>
                    <a:pt x="106" y="11"/>
                    <a:pt x="106" y="11"/>
                  </a:cubicBezTo>
                  <a:cubicBezTo>
                    <a:pt x="106" y="11"/>
                    <a:pt x="106" y="11"/>
                    <a:pt x="106" y="11"/>
                  </a:cubicBezTo>
                  <a:cubicBezTo>
                    <a:pt x="107" y="11"/>
                    <a:pt x="107" y="12"/>
                    <a:pt x="107" y="12"/>
                  </a:cubicBezTo>
                  <a:cubicBezTo>
                    <a:pt x="108" y="12"/>
                    <a:pt x="108" y="13"/>
                    <a:pt x="107" y="13"/>
                  </a:cubicBezTo>
                  <a:cubicBezTo>
                    <a:pt x="107" y="13"/>
                    <a:pt x="107" y="14"/>
                    <a:pt x="107" y="14"/>
                  </a:cubicBezTo>
                  <a:cubicBezTo>
                    <a:pt x="107" y="15"/>
                    <a:pt x="106" y="16"/>
                    <a:pt x="104" y="16"/>
                  </a:cubicBezTo>
                  <a:cubicBezTo>
                    <a:pt x="97" y="21"/>
                    <a:pt x="90" y="26"/>
                    <a:pt x="83" y="30"/>
                  </a:cubicBezTo>
                  <a:cubicBezTo>
                    <a:pt x="83" y="31"/>
                    <a:pt x="83" y="31"/>
                    <a:pt x="83" y="31"/>
                  </a:cubicBezTo>
                  <a:cubicBezTo>
                    <a:pt x="82" y="31"/>
                    <a:pt x="81" y="32"/>
                    <a:pt x="80" y="32"/>
                  </a:cubicBezTo>
                  <a:cubicBezTo>
                    <a:pt x="80" y="32"/>
                    <a:pt x="80" y="32"/>
                    <a:pt x="80" y="32"/>
                  </a:cubicBezTo>
                  <a:cubicBezTo>
                    <a:pt x="80" y="32"/>
                    <a:pt x="80" y="32"/>
                    <a:pt x="80" y="32"/>
                  </a:cubicBezTo>
                  <a:cubicBezTo>
                    <a:pt x="80" y="32"/>
                    <a:pt x="80" y="32"/>
                    <a:pt x="80" y="32"/>
                  </a:cubicBezTo>
                  <a:cubicBezTo>
                    <a:pt x="80" y="32"/>
                    <a:pt x="80" y="32"/>
                    <a:pt x="80" y="32"/>
                  </a:cubicBezTo>
                  <a:cubicBezTo>
                    <a:pt x="79" y="31"/>
                    <a:pt x="79" y="31"/>
                    <a:pt x="78" y="31"/>
                  </a:cubicBezTo>
                  <a:cubicBezTo>
                    <a:pt x="78" y="30"/>
                    <a:pt x="78" y="30"/>
                    <a:pt x="78" y="29"/>
                  </a:cubicBezTo>
                  <a:cubicBezTo>
                    <a:pt x="78" y="29"/>
                    <a:pt x="78" y="29"/>
                    <a:pt x="78" y="29"/>
                  </a:cubicBezTo>
                  <a:cubicBezTo>
                    <a:pt x="79" y="28"/>
                    <a:pt x="79" y="27"/>
                    <a:pt x="80" y="27"/>
                  </a:cubicBezTo>
                  <a:cubicBezTo>
                    <a:pt x="80" y="27"/>
                    <a:pt x="80" y="27"/>
                    <a:pt x="80" y="27"/>
                  </a:cubicBezTo>
                  <a:cubicBezTo>
                    <a:pt x="81" y="26"/>
                    <a:pt x="81" y="26"/>
                    <a:pt x="81" y="26"/>
                  </a:cubicBezTo>
                  <a:cubicBezTo>
                    <a:pt x="82" y="25"/>
                    <a:pt x="82" y="25"/>
                    <a:pt x="82" y="25"/>
                  </a:cubicBezTo>
                  <a:cubicBezTo>
                    <a:pt x="81" y="25"/>
                    <a:pt x="81" y="25"/>
                    <a:pt x="81" y="25"/>
                  </a:cubicBezTo>
                  <a:cubicBezTo>
                    <a:pt x="81" y="25"/>
                    <a:pt x="81" y="25"/>
                    <a:pt x="81" y="25"/>
                  </a:cubicBezTo>
                  <a:cubicBezTo>
                    <a:pt x="75" y="27"/>
                    <a:pt x="70" y="27"/>
                    <a:pt x="64" y="28"/>
                  </a:cubicBezTo>
                  <a:cubicBezTo>
                    <a:pt x="64" y="28"/>
                    <a:pt x="63" y="28"/>
                    <a:pt x="63" y="28"/>
                  </a:cubicBezTo>
                  <a:cubicBezTo>
                    <a:pt x="61" y="28"/>
                    <a:pt x="60" y="28"/>
                    <a:pt x="58" y="28"/>
                  </a:cubicBezTo>
                  <a:cubicBezTo>
                    <a:pt x="57" y="28"/>
                    <a:pt x="57" y="27"/>
                    <a:pt x="56" y="27"/>
                  </a:cubicBezTo>
                  <a:cubicBezTo>
                    <a:pt x="55" y="27"/>
                    <a:pt x="55" y="28"/>
                    <a:pt x="54" y="28"/>
                  </a:cubicBezTo>
                  <a:cubicBezTo>
                    <a:pt x="54" y="29"/>
                    <a:pt x="54" y="30"/>
                    <a:pt x="54" y="31"/>
                  </a:cubicBezTo>
                  <a:cubicBezTo>
                    <a:pt x="54" y="31"/>
                    <a:pt x="54" y="31"/>
                    <a:pt x="54" y="31"/>
                  </a:cubicBezTo>
                  <a:cubicBezTo>
                    <a:pt x="54" y="31"/>
                    <a:pt x="53" y="32"/>
                    <a:pt x="53" y="32"/>
                  </a:cubicBezTo>
                  <a:cubicBezTo>
                    <a:pt x="53" y="32"/>
                    <a:pt x="52" y="33"/>
                    <a:pt x="52" y="33"/>
                  </a:cubicBezTo>
                  <a:cubicBezTo>
                    <a:pt x="52" y="33"/>
                    <a:pt x="51" y="33"/>
                    <a:pt x="51" y="33"/>
                  </a:cubicBezTo>
                  <a:cubicBezTo>
                    <a:pt x="51" y="33"/>
                    <a:pt x="51" y="33"/>
                    <a:pt x="50" y="33"/>
                  </a:cubicBezTo>
                  <a:cubicBezTo>
                    <a:pt x="50" y="32"/>
                    <a:pt x="49" y="32"/>
                    <a:pt x="49" y="31"/>
                  </a:cubicBezTo>
                  <a:cubicBezTo>
                    <a:pt x="49" y="31"/>
                    <a:pt x="49" y="31"/>
                    <a:pt x="49" y="31"/>
                  </a:cubicBezTo>
                  <a:cubicBezTo>
                    <a:pt x="49" y="31"/>
                    <a:pt x="49" y="31"/>
                    <a:pt x="49" y="31"/>
                  </a:cubicBezTo>
                  <a:cubicBezTo>
                    <a:pt x="49" y="31"/>
                    <a:pt x="49" y="31"/>
                    <a:pt x="49" y="31"/>
                  </a:cubicBezTo>
                  <a:cubicBezTo>
                    <a:pt x="49" y="30"/>
                    <a:pt x="49" y="30"/>
                    <a:pt x="49" y="29"/>
                  </a:cubicBezTo>
                  <a:cubicBezTo>
                    <a:pt x="49" y="27"/>
                    <a:pt x="49" y="27"/>
                    <a:pt x="46" y="27"/>
                  </a:cubicBezTo>
                  <a:cubicBezTo>
                    <a:pt x="42" y="26"/>
                    <a:pt x="38" y="26"/>
                    <a:pt x="33" y="25"/>
                  </a:cubicBezTo>
                  <a:cubicBezTo>
                    <a:pt x="33" y="25"/>
                    <a:pt x="33" y="25"/>
                    <a:pt x="33" y="25"/>
                  </a:cubicBezTo>
                  <a:cubicBezTo>
                    <a:pt x="31" y="25"/>
                    <a:pt x="29" y="26"/>
                    <a:pt x="27" y="26"/>
                  </a:cubicBezTo>
                  <a:cubicBezTo>
                    <a:pt x="26" y="26"/>
                    <a:pt x="25" y="26"/>
                    <a:pt x="24" y="26"/>
                  </a:cubicBezTo>
                  <a:cubicBezTo>
                    <a:pt x="23" y="27"/>
                    <a:pt x="25" y="28"/>
                    <a:pt x="25" y="29"/>
                  </a:cubicBezTo>
                  <a:cubicBezTo>
                    <a:pt x="25" y="29"/>
                    <a:pt x="25" y="29"/>
                    <a:pt x="25" y="29"/>
                  </a:cubicBezTo>
                  <a:cubicBezTo>
                    <a:pt x="25" y="29"/>
                    <a:pt x="25" y="29"/>
                    <a:pt x="25" y="30"/>
                  </a:cubicBezTo>
                  <a:cubicBezTo>
                    <a:pt x="25" y="30"/>
                    <a:pt x="25" y="30"/>
                    <a:pt x="25" y="30"/>
                  </a:cubicBezTo>
                  <a:cubicBezTo>
                    <a:pt x="25" y="30"/>
                    <a:pt x="25" y="31"/>
                    <a:pt x="25" y="31"/>
                  </a:cubicBezTo>
                  <a:cubicBezTo>
                    <a:pt x="25" y="31"/>
                    <a:pt x="25" y="31"/>
                    <a:pt x="25" y="31"/>
                  </a:cubicBezTo>
                  <a:cubicBezTo>
                    <a:pt x="25" y="31"/>
                    <a:pt x="25" y="31"/>
                    <a:pt x="25" y="31"/>
                  </a:cubicBezTo>
                  <a:cubicBezTo>
                    <a:pt x="24" y="31"/>
                    <a:pt x="23" y="32"/>
                    <a:pt x="23" y="32"/>
                  </a:cubicBezTo>
                  <a:cubicBezTo>
                    <a:pt x="23" y="32"/>
                    <a:pt x="23" y="32"/>
                    <a:pt x="22" y="32"/>
                  </a:cubicBezTo>
                  <a:cubicBezTo>
                    <a:pt x="22" y="32"/>
                    <a:pt x="21" y="31"/>
                    <a:pt x="20" y="31"/>
                  </a:cubicBezTo>
                  <a:cubicBezTo>
                    <a:pt x="20" y="31"/>
                    <a:pt x="20" y="31"/>
                    <a:pt x="20" y="30"/>
                  </a:cubicBezTo>
                  <a:cubicBezTo>
                    <a:pt x="19" y="30"/>
                    <a:pt x="18" y="30"/>
                    <a:pt x="18" y="29"/>
                  </a:cubicBezTo>
                  <a:cubicBezTo>
                    <a:pt x="17" y="29"/>
                    <a:pt x="17" y="29"/>
                    <a:pt x="16" y="29"/>
                  </a:cubicBezTo>
                  <a:cubicBezTo>
                    <a:pt x="16" y="29"/>
                    <a:pt x="15" y="29"/>
                    <a:pt x="15" y="29"/>
                  </a:cubicBezTo>
                  <a:cubicBezTo>
                    <a:pt x="12" y="30"/>
                    <a:pt x="10" y="31"/>
                    <a:pt x="8" y="32"/>
                  </a:cubicBezTo>
                  <a:cubicBezTo>
                    <a:pt x="5" y="34"/>
                    <a:pt x="3" y="36"/>
                    <a:pt x="0" y="38"/>
                  </a:cubicBezTo>
                  <a:cubicBezTo>
                    <a:pt x="0" y="39"/>
                    <a:pt x="0" y="39"/>
                    <a:pt x="0" y="40"/>
                  </a:cubicBezTo>
                  <a:cubicBezTo>
                    <a:pt x="0" y="40"/>
                    <a:pt x="0" y="40"/>
                    <a:pt x="0" y="41"/>
                  </a:cubicBezTo>
                  <a:cubicBezTo>
                    <a:pt x="1" y="41"/>
                    <a:pt x="1" y="41"/>
                    <a:pt x="2" y="42"/>
                  </a:cubicBezTo>
                  <a:cubicBezTo>
                    <a:pt x="2" y="42"/>
                    <a:pt x="2" y="42"/>
                    <a:pt x="2" y="42"/>
                  </a:cubicBezTo>
                  <a:cubicBezTo>
                    <a:pt x="3" y="43"/>
                    <a:pt x="3" y="43"/>
                    <a:pt x="4" y="43"/>
                  </a:cubicBezTo>
                  <a:cubicBezTo>
                    <a:pt x="4" y="43"/>
                    <a:pt x="4" y="43"/>
                    <a:pt x="4" y="43"/>
                  </a:cubicBezTo>
                  <a:cubicBezTo>
                    <a:pt x="4" y="43"/>
                    <a:pt x="4" y="43"/>
                    <a:pt x="5" y="43"/>
                  </a:cubicBezTo>
                  <a:cubicBezTo>
                    <a:pt x="5" y="43"/>
                    <a:pt x="6" y="42"/>
                    <a:pt x="7" y="42"/>
                  </a:cubicBezTo>
                  <a:cubicBezTo>
                    <a:pt x="11" y="42"/>
                    <a:pt x="15" y="41"/>
                    <a:pt x="19" y="41"/>
                  </a:cubicBezTo>
                  <a:cubicBezTo>
                    <a:pt x="24" y="40"/>
                    <a:pt x="28" y="40"/>
                    <a:pt x="32" y="40"/>
                  </a:cubicBezTo>
                  <a:cubicBezTo>
                    <a:pt x="35" y="40"/>
                    <a:pt x="39" y="40"/>
                    <a:pt x="42" y="40"/>
                  </a:cubicBezTo>
                  <a:cubicBezTo>
                    <a:pt x="49" y="40"/>
                    <a:pt x="56" y="40"/>
                    <a:pt x="63" y="40"/>
                  </a:cubicBezTo>
                  <a:cubicBezTo>
                    <a:pt x="63" y="40"/>
                    <a:pt x="63" y="40"/>
                    <a:pt x="64" y="40"/>
                  </a:cubicBezTo>
                  <a:cubicBezTo>
                    <a:pt x="65" y="40"/>
                    <a:pt x="66" y="40"/>
                    <a:pt x="67" y="40"/>
                  </a:cubicBezTo>
                  <a:cubicBezTo>
                    <a:pt x="69" y="40"/>
                    <a:pt x="71" y="40"/>
                    <a:pt x="73" y="40"/>
                  </a:cubicBezTo>
                  <a:cubicBezTo>
                    <a:pt x="73" y="40"/>
                    <a:pt x="73" y="40"/>
                    <a:pt x="73" y="40"/>
                  </a:cubicBezTo>
                  <a:cubicBezTo>
                    <a:pt x="76" y="40"/>
                    <a:pt x="79" y="40"/>
                    <a:pt x="82" y="41"/>
                  </a:cubicBezTo>
                  <a:cubicBezTo>
                    <a:pt x="84" y="41"/>
                    <a:pt x="85" y="41"/>
                    <a:pt x="87" y="41"/>
                  </a:cubicBezTo>
                  <a:cubicBezTo>
                    <a:pt x="88" y="41"/>
                    <a:pt x="90" y="42"/>
                    <a:pt x="91" y="42"/>
                  </a:cubicBezTo>
                  <a:cubicBezTo>
                    <a:pt x="93" y="42"/>
                    <a:pt x="96" y="42"/>
                    <a:pt x="98" y="43"/>
                  </a:cubicBezTo>
                  <a:cubicBezTo>
                    <a:pt x="98" y="43"/>
                    <a:pt x="98" y="43"/>
                    <a:pt x="98" y="43"/>
                  </a:cubicBezTo>
                  <a:cubicBezTo>
                    <a:pt x="98" y="43"/>
                    <a:pt x="99" y="43"/>
                    <a:pt x="99" y="43"/>
                  </a:cubicBezTo>
                  <a:cubicBezTo>
                    <a:pt x="99" y="43"/>
                    <a:pt x="99" y="43"/>
                    <a:pt x="100" y="43"/>
                  </a:cubicBezTo>
                  <a:cubicBezTo>
                    <a:pt x="100" y="42"/>
                    <a:pt x="100" y="42"/>
                    <a:pt x="101" y="42"/>
                  </a:cubicBezTo>
                  <a:cubicBezTo>
                    <a:pt x="102" y="41"/>
                    <a:pt x="104" y="40"/>
                    <a:pt x="105" y="38"/>
                  </a:cubicBezTo>
                  <a:cubicBezTo>
                    <a:pt x="106" y="38"/>
                    <a:pt x="107" y="37"/>
                    <a:pt x="107" y="36"/>
                  </a:cubicBezTo>
                  <a:cubicBezTo>
                    <a:pt x="107" y="36"/>
                    <a:pt x="108" y="36"/>
                    <a:pt x="108" y="36"/>
                  </a:cubicBezTo>
                  <a:cubicBezTo>
                    <a:pt x="108" y="36"/>
                    <a:pt x="108" y="36"/>
                    <a:pt x="108" y="36"/>
                  </a:cubicBezTo>
                  <a:cubicBezTo>
                    <a:pt x="110" y="33"/>
                    <a:pt x="112" y="30"/>
                    <a:pt x="114" y="28"/>
                  </a:cubicBezTo>
                  <a:cubicBezTo>
                    <a:pt x="116" y="25"/>
                    <a:pt x="117" y="21"/>
                    <a:pt x="118" y="18"/>
                  </a:cubicBezTo>
                  <a:cubicBezTo>
                    <a:pt x="118" y="18"/>
                    <a:pt x="118" y="18"/>
                    <a:pt x="118" y="18"/>
                  </a:cubicBezTo>
                  <a:cubicBezTo>
                    <a:pt x="118" y="18"/>
                    <a:pt x="118" y="18"/>
                    <a:pt x="118" y="18"/>
                  </a:cubicBezTo>
                  <a:cubicBezTo>
                    <a:pt x="118" y="16"/>
                    <a:pt x="118" y="14"/>
                    <a:pt x="118" y="13"/>
                  </a:cubicBezTo>
                  <a:cubicBezTo>
                    <a:pt x="117" y="5"/>
                    <a:pt x="111" y="0"/>
                    <a:pt x="105" y="0"/>
                  </a:cubicBezTo>
                </a:path>
              </a:pathLst>
            </a:custGeom>
            <a:solidFill>
              <a:srgbClr val="8B0D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20" name="Freeform 414"/>
            <p:cNvSpPr>
              <a:spLocks noEditPoints="1"/>
            </p:cNvSpPr>
            <p:nvPr/>
          </p:nvSpPr>
          <p:spPr bwMode="auto">
            <a:xfrm>
              <a:off x="1028700" y="4316413"/>
              <a:ext cx="90487" cy="236538"/>
            </a:xfrm>
            <a:custGeom>
              <a:avLst/>
              <a:gdLst>
                <a:gd name="T0" fmla="*/ 11 w 24"/>
                <a:gd name="T1" fmla="*/ 63 h 63"/>
                <a:gd name="T2" fmla="*/ 12 w 24"/>
                <a:gd name="T3" fmla="*/ 63 h 63"/>
                <a:gd name="T4" fmla="*/ 12 w 24"/>
                <a:gd name="T5" fmla="*/ 63 h 63"/>
                <a:gd name="T6" fmla="*/ 13 w 24"/>
                <a:gd name="T7" fmla="*/ 63 h 63"/>
                <a:gd name="T8" fmla="*/ 12 w 24"/>
                <a:gd name="T9" fmla="*/ 63 h 63"/>
                <a:gd name="T10" fmla="*/ 11 w 24"/>
                <a:gd name="T11" fmla="*/ 63 h 63"/>
                <a:gd name="T12" fmla="*/ 4 w 24"/>
                <a:gd name="T13" fmla="*/ 58 h 63"/>
                <a:gd name="T14" fmla="*/ 9 w 24"/>
                <a:gd name="T15" fmla="*/ 62 h 63"/>
                <a:gd name="T16" fmla="*/ 4 w 24"/>
                <a:gd name="T17" fmla="*/ 58 h 63"/>
                <a:gd name="T18" fmla="*/ 22 w 24"/>
                <a:gd name="T19" fmla="*/ 56 h 63"/>
                <a:gd name="T20" fmla="*/ 21 w 24"/>
                <a:gd name="T21" fmla="*/ 57 h 63"/>
                <a:gd name="T22" fmla="*/ 15 w 24"/>
                <a:gd name="T23" fmla="*/ 62 h 63"/>
                <a:gd name="T24" fmla="*/ 21 w 24"/>
                <a:gd name="T25" fmla="*/ 57 h 63"/>
                <a:gd name="T26" fmla="*/ 22 w 24"/>
                <a:gd name="T27" fmla="*/ 56 h 63"/>
                <a:gd name="T28" fmla="*/ 24 w 24"/>
                <a:gd name="T29" fmla="*/ 44 h 63"/>
                <a:gd name="T30" fmla="*/ 24 w 24"/>
                <a:gd name="T31" fmla="*/ 45 h 63"/>
                <a:gd name="T32" fmla="*/ 24 w 24"/>
                <a:gd name="T33" fmla="*/ 44 h 63"/>
                <a:gd name="T34" fmla="*/ 24 w 24"/>
                <a:gd name="T35" fmla="*/ 44 h 63"/>
                <a:gd name="T36" fmla="*/ 24 w 24"/>
                <a:gd name="T37" fmla="*/ 44 h 63"/>
                <a:gd name="T38" fmla="*/ 24 w 24"/>
                <a:gd name="T39" fmla="*/ 44 h 63"/>
                <a:gd name="T40" fmla="*/ 0 w 24"/>
                <a:gd name="T41" fmla="*/ 43 h 63"/>
                <a:gd name="T42" fmla="*/ 3 w 24"/>
                <a:gd name="T43" fmla="*/ 56 h 63"/>
                <a:gd name="T44" fmla="*/ 0 w 24"/>
                <a:gd name="T45" fmla="*/ 43 h 63"/>
                <a:gd name="T46" fmla="*/ 0 w 24"/>
                <a:gd name="T47" fmla="*/ 43 h 63"/>
                <a:gd name="T48" fmla="*/ 1 w 24"/>
                <a:gd name="T49" fmla="*/ 31 h 63"/>
                <a:gd name="T50" fmla="*/ 0 w 24"/>
                <a:gd name="T51" fmla="*/ 40 h 63"/>
                <a:gd name="T52" fmla="*/ 1 w 24"/>
                <a:gd name="T53" fmla="*/ 31 h 63"/>
                <a:gd name="T54" fmla="*/ 4 w 24"/>
                <a:gd name="T55" fmla="*/ 22 h 63"/>
                <a:gd name="T56" fmla="*/ 3 w 24"/>
                <a:gd name="T57" fmla="*/ 23 h 63"/>
                <a:gd name="T58" fmla="*/ 2 w 24"/>
                <a:gd name="T59" fmla="*/ 27 h 63"/>
                <a:gd name="T60" fmla="*/ 3 w 24"/>
                <a:gd name="T61" fmla="*/ 23 h 63"/>
                <a:gd name="T62" fmla="*/ 4 w 24"/>
                <a:gd name="T63" fmla="*/ 22 h 63"/>
                <a:gd name="T64" fmla="*/ 19 w 24"/>
                <a:gd name="T65" fmla="*/ 11 h 63"/>
                <a:gd name="T66" fmla="*/ 22 w 24"/>
                <a:gd name="T67" fmla="*/ 25 h 63"/>
                <a:gd name="T68" fmla="*/ 23 w 24"/>
                <a:gd name="T69" fmla="*/ 30 h 63"/>
                <a:gd name="T70" fmla="*/ 24 w 24"/>
                <a:gd name="T71" fmla="*/ 33 h 63"/>
                <a:gd name="T72" fmla="*/ 23 w 24"/>
                <a:gd name="T73" fmla="*/ 30 h 63"/>
                <a:gd name="T74" fmla="*/ 22 w 24"/>
                <a:gd name="T75" fmla="*/ 25 h 63"/>
                <a:gd name="T76" fmla="*/ 19 w 24"/>
                <a:gd name="T77" fmla="*/ 11 h 63"/>
                <a:gd name="T78" fmla="*/ 6 w 24"/>
                <a:gd name="T79" fmla="*/ 10 h 63"/>
                <a:gd name="T80" fmla="*/ 6 w 24"/>
                <a:gd name="T81" fmla="*/ 12 h 63"/>
                <a:gd name="T82" fmla="*/ 5 w 24"/>
                <a:gd name="T83" fmla="*/ 15 h 63"/>
                <a:gd name="T84" fmla="*/ 6 w 24"/>
                <a:gd name="T85" fmla="*/ 10 h 63"/>
                <a:gd name="T86" fmla="*/ 19 w 24"/>
                <a:gd name="T87" fmla="*/ 0 h 63"/>
                <a:gd name="T88" fmla="*/ 19 w 24"/>
                <a:gd name="T89" fmla="*/ 3 h 63"/>
                <a:gd name="T90" fmla="*/ 19 w 24"/>
                <a:gd name="T91" fmla="*/ 2 h 63"/>
                <a:gd name="T92" fmla="*/ 19 w 24"/>
                <a:gd name="T93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4" h="63">
                  <a:moveTo>
                    <a:pt x="11" y="63"/>
                  </a:moveTo>
                  <a:cubicBezTo>
                    <a:pt x="11" y="63"/>
                    <a:pt x="11" y="63"/>
                    <a:pt x="12" y="63"/>
                  </a:cubicBezTo>
                  <a:cubicBezTo>
                    <a:pt x="12" y="63"/>
                    <a:pt x="12" y="63"/>
                    <a:pt x="12" y="63"/>
                  </a:cubicBezTo>
                  <a:cubicBezTo>
                    <a:pt x="12" y="63"/>
                    <a:pt x="13" y="63"/>
                    <a:pt x="13" y="63"/>
                  </a:cubicBezTo>
                  <a:cubicBezTo>
                    <a:pt x="13" y="63"/>
                    <a:pt x="12" y="63"/>
                    <a:pt x="12" y="63"/>
                  </a:cubicBezTo>
                  <a:cubicBezTo>
                    <a:pt x="12" y="63"/>
                    <a:pt x="12" y="63"/>
                    <a:pt x="11" y="63"/>
                  </a:cubicBezTo>
                  <a:moveTo>
                    <a:pt x="4" y="58"/>
                  </a:moveTo>
                  <a:cubicBezTo>
                    <a:pt x="5" y="60"/>
                    <a:pt x="7" y="61"/>
                    <a:pt x="9" y="62"/>
                  </a:cubicBezTo>
                  <a:cubicBezTo>
                    <a:pt x="7" y="61"/>
                    <a:pt x="5" y="60"/>
                    <a:pt x="4" y="58"/>
                  </a:cubicBezTo>
                  <a:moveTo>
                    <a:pt x="22" y="56"/>
                  </a:moveTo>
                  <a:cubicBezTo>
                    <a:pt x="22" y="56"/>
                    <a:pt x="21" y="56"/>
                    <a:pt x="21" y="57"/>
                  </a:cubicBezTo>
                  <a:cubicBezTo>
                    <a:pt x="20" y="59"/>
                    <a:pt x="18" y="61"/>
                    <a:pt x="15" y="62"/>
                  </a:cubicBezTo>
                  <a:cubicBezTo>
                    <a:pt x="18" y="61"/>
                    <a:pt x="20" y="59"/>
                    <a:pt x="21" y="57"/>
                  </a:cubicBezTo>
                  <a:cubicBezTo>
                    <a:pt x="22" y="56"/>
                    <a:pt x="22" y="56"/>
                    <a:pt x="22" y="56"/>
                  </a:cubicBezTo>
                  <a:moveTo>
                    <a:pt x="24" y="44"/>
                  </a:moveTo>
                  <a:cubicBezTo>
                    <a:pt x="24" y="44"/>
                    <a:pt x="24" y="44"/>
                    <a:pt x="24" y="45"/>
                  </a:cubicBezTo>
                  <a:cubicBezTo>
                    <a:pt x="24" y="44"/>
                    <a:pt x="24" y="44"/>
                    <a:pt x="24" y="44"/>
                  </a:cubicBezTo>
                  <a:moveTo>
                    <a:pt x="24" y="44"/>
                  </a:moveTo>
                  <a:cubicBezTo>
                    <a:pt x="24" y="44"/>
                    <a:pt x="24" y="44"/>
                    <a:pt x="24" y="44"/>
                  </a:cubicBezTo>
                  <a:cubicBezTo>
                    <a:pt x="24" y="44"/>
                    <a:pt x="24" y="44"/>
                    <a:pt x="24" y="44"/>
                  </a:cubicBezTo>
                  <a:moveTo>
                    <a:pt x="0" y="43"/>
                  </a:moveTo>
                  <a:cubicBezTo>
                    <a:pt x="0" y="48"/>
                    <a:pt x="1" y="52"/>
                    <a:pt x="3" y="56"/>
                  </a:cubicBezTo>
                  <a:cubicBezTo>
                    <a:pt x="1" y="52"/>
                    <a:pt x="0" y="48"/>
                    <a:pt x="0" y="43"/>
                  </a:cubicBezTo>
                  <a:cubicBezTo>
                    <a:pt x="0" y="43"/>
                    <a:pt x="0" y="43"/>
                    <a:pt x="0" y="43"/>
                  </a:cubicBezTo>
                  <a:moveTo>
                    <a:pt x="1" y="31"/>
                  </a:moveTo>
                  <a:cubicBezTo>
                    <a:pt x="1" y="34"/>
                    <a:pt x="0" y="37"/>
                    <a:pt x="0" y="40"/>
                  </a:cubicBezTo>
                  <a:cubicBezTo>
                    <a:pt x="0" y="37"/>
                    <a:pt x="1" y="34"/>
                    <a:pt x="1" y="31"/>
                  </a:cubicBezTo>
                  <a:moveTo>
                    <a:pt x="4" y="22"/>
                  </a:moveTo>
                  <a:cubicBezTo>
                    <a:pt x="3" y="22"/>
                    <a:pt x="3" y="23"/>
                    <a:pt x="3" y="23"/>
                  </a:cubicBezTo>
                  <a:cubicBezTo>
                    <a:pt x="3" y="24"/>
                    <a:pt x="2" y="25"/>
                    <a:pt x="2" y="27"/>
                  </a:cubicBezTo>
                  <a:cubicBezTo>
                    <a:pt x="2" y="25"/>
                    <a:pt x="3" y="24"/>
                    <a:pt x="3" y="23"/>
                  </a:cubicBezTo>
                  <a:cubicBezTo>
                    <a:pt x="3" y="23"/>
                    <a:pt x="3" y="22"/>
                    <a:pt x="4" y="22"/>
                  </a:cubicBezTo>
                  <a:moveTo>
                    <a:pt x="19" y="11"/>
                  </a:moveTo>
                  <a:cubicBezTo>
                    <a:pt x="20" y="16"/>
                    <a:pt x="21" y="20"/>
                    <a:pt x="22" y="25"/>
                  </a:cubicBezTo>
                  <a:cubicBezTo>
                    <a:pt x="23" y="26"/>
                    <a:pt x="23" y="28"/>
                    <a:pt x="23" y="30"/>
                  </a:cubicBezTo>
                  <a:cubicBezTo>
                    <a:pt x="23" y="31"/>
                    <a:pt x="24" y="32"/>
                    <a:pt x="24" y="33"/>
                  </a:cubicBezTo>
                  <a:cubicBezTo>
                    <a:pt x="24" y="32"/>
                    <a:pt x="23" y="31"/>
                    <a:pt x="23" y="30"/>
                  </a:cubicBezTo>
                  <a:cubicBezTo>
                    <a:pt x="23" y="28"/>
                    <a:pt x="23" y="27"/>
                    <a:pt x="22" y="25"/>
                  </a:cubicBezTo>
                  <a:cubicBezTo>
                    <a:pt x="21" y="21"/>
                    <a:pt x="20" y="16"/>
                    <a:pt x="19" y="11"/>
                  </a:cubicBezTo>
                  <a:moveTo>
                    <a:pt x="6" y="10"/>
                  </a:moveTo>
                  <a:cubicBezTo>
                    <a:pt x="6" y="11"/>
                    <a:pt x="6" y="11"/>
                    <a:pt x="6" y="12"/>
                  </a:cubicBezTo>
                  <a:cubicBezTo>
                    <a:pt x="5" y="13"/>
                    <a:pt x="5" y="14"/>
                    <a:pt x="5" y="15"/>
                  </a:cubicBezTo>
                  <a:cubicBezTo>
                    <a:pt x="5" y="13"/>
                    <a:pt x="6" y="12"/>
                    <a:pt x="6" y="10"/>
                  </a:cubicBezTo>
                  <a:moveTo>
                    <a:pt x="19" y="0"/>
                  </a:moveTo>
                  <a:cubicBezTo>
                    <a:pt x="19" y="1"/>
                    <a:pt x="19" y="2"/>
                    <a:pt x="19" y="3"/>
                  </a:cubicBezTo>
                  <a:cubicBezTo>
                    <a:pt x="19" y="3"/>
                    <a:pt x="19" y="2"/>
                    <a:pt x="19" y="2"/>
                  </a:cubicBezTo>
                  <a:cubicBezTo>
                    <a:pt x="19" y="1"/>
                    <a:pt x="19" y="1"/>
                    <a:pt x="19" y="0"/>
                  </a:cubicBezTo>
                </a:path>
              </a:pathLst>
            </a:custGeom>
            <a:solidFill>
              <a:srgbClr val="C297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21" name="Freeform 415"/>
            <p:cNvSpPr>
              <a:spLocks/>
            </p:cNvSpPr>
            <p:nvPr/>
          </p:nvSpPr>
          <p:spPr bwMode="auto">
            <a:xfrm>
              <a:off x="1028700" y="4308475"/>
              <a:ext cx="93662" cy="244475"/>
            </a:xfrm>
            <a:custGeom>
              <a:avLst/>
              <a:gdLst>
                <a:gd name="T0" fmla="*/ 18 w 25"/>
                <a:gd name="T1" fmla="*/ 0 h 65"/>
                <a:gd name="T2" fmla="*/ 17 w 25"/>
                <a:gd name="T3" fmla="*/ 0 h 65"/>
                <a:gd name="T4" fmla="*/ 7 w 25"/>
                <a:gd name="T5" fmla="*/ 10 h 65"/>
                <a:gd name="T6" fmla="*/ 6 w 25"/>
                <a:gd name="T7" fmla="*/ 12 h 65"/>
                <a:gd name="T8" fmla="*/ 5 w 25"/>
                <a:gd name="T9" fmla="*/ 17 h 65"/>
                <a:gd name="T10" fmla="*/ 4 w 25"/>
                <a:gd name="T11" fmla="*/ 24 h 65"/>
                <a:gd name="T12" fmla="*/ 3 w 25"/>
                <a:gd name="T13" fmla="*/ 25 h 65"/>
                <a:gd name="T14" fmla="*/ 2 w 25"/>
                <a:gd name="T15" fmla="*/ 29 h 65"/>
                <a:gd name="T16" fmla="*/ 2 w 25"/>
                <a:gd name="T17" fmla="*/ 29 h 65"/>
                <a:gd name="T18" fmla="*/ 1 w 25"/>
                <a:gd name="T19" fmla="*/ 33 h 65"/>
                <a:gd name="T20" fmla="*/ 0 w 25"/>
                <a:gd name="T21" fmla="*/ 42 h 65"/>
                <a:gd name="T22" fmla="*/ 0 w 25"/>
                <a:gd name="T23" fmla="*/ 43 h 65"/>
                <a:gd name="T24" fmla="*/ 0 w 25"/>
                <a:gd name="T25" fmla="*/ 45 h 65"/>
                <a:gd name="T26" fmla="*/ 0 w 25"/>
                <a:gd name="T27" fmla="*/ 45 h 65"/>
                <a:gd name="T28" fmla="*/ 3 w 25"/>
                <a:gd name="T29" fmla="*/ 58 h 65"/>
                <a:gd name="T30" fmla="*/ 4 w 25"/>
                <a:gd name="T31" fmla="*/ 60 h 65"/>
                <a:gd name="T32" fmla="*/ 4 w 25"/>
                <a:gd name="T33" fmla="*/ 60 h 65"/>
                <a:gd name="T34" fmla="*/ 9 w 25"/>
                <a:gd name="T35" fmla="*/ 64 h 65"/>
                <a:gd name="T36" fmla="*/ 11 w 25"/>
                <a:gd name="T37" fmla="*/ 65 h 65"/>
                <a:gd name="T38" fmla="*/ 12 w 25"/>
                <a:gd name="T39" fmla="*/ 65 h 65"/>
                <a:gd name="T40" fmla="*/ 13 w 25"/>
                <a:gd name="T41" fmla="*/ 65 h 65"/>
                <a:gd name="T42" fmla="*/ 13 w 25"/>
                <a:gd name="T43" fmla="*/ 65 h 65"/>
                <a:gd name="T44" fmla="*/ 15 w 25"/>
                <a:gd name="T45" fmla="*/ 64 h 65"/>
                <a:gd name="T46" fmla="*/ 21 w 25"/>
                <a:gd name="T47" fmla="*/ 59 h 65"/>
                <a:gd name="T48" fmla="*/ 22 w 25"/>
                <a:gd name="T49" fmla="*/ 58 h 65"/>
                <a:gd name="T50" fmla="*/ 24 w 25"/>
                <a:gd name="T51" fmla="*/ 47 h 65"/>
                <a:gd name="T52" fmla="*/ 24 w 25"/>
                <a:gd name="T53" fmla="*/ 47 h 65"/>
                <a:gd name="T54" fmla="*/ 24 w 25"/>
                <a:gd name="T55" fmla="*/ 46 h 65"/>
                <a:gd name="T56" fmla="*/ 24 w 25"/>
                <a:gd name="T57" fmla="*/ 46 h 65"/>
                <a:gd name="T58" fmla="*/ 24 w 25"/>
                <a:gd name="T59" fmla="*/ 46 h 65"/>
                <a:gd name="T60" fmla="*/ 24 w 25"/>
                <a:gd name="T61" fmla="*/ 35 h 65"/>
                <a:gd name="T62" fmla="*/ 23 w 25"/>
                <a:gd name="T63" fmla="*/ 32 h 65"/>
                <a:gd name="T64" fmla="*/ 22 w 25"/>
                <a:gd name="T65" fmla="*/ 27 h 65"/>
                <a:gd name="T66" fmla="*/ 19 w 25"/>
                <a:gd name="T67" fmla="*/ 13 h 65"/>
                <a:gd name="T68" fmla="*/ 19 w 25"/>
                <a:gd name="T69" fmla="*/ 5 h 65"/>
                <a:gd name="T70" fmla="*/ 19 w 25"/>
                <a:gd name="T71" fmla="*/ 2 h 65"/>
                <a:gd name="T72" fmla="*/ 19 w 25"/>
                <a:gd name="T73" fmla="*/ 1 h 65"/>
                <a:gd name="T74" fmla="*/ 18 w 25"/>
                <a:gd name="T75" fmla="*/ 0 h 65"/>
                <a:gd name="T76" fmla="*/ 18 w 25"/>
                <a:gd name="T77" fmla="*/ 0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5" h="65">
                  <a:moveTo>
                    <a:pt x="18" y="0"/>
                  </a:moveTo>
                  <a:cubicBezTo>
                    <a:pt x="17" y="0"/>
                    <a:pt x="17" y="0"/>
                    <a:pt x="17" y="0"/>
                  </a:cubicBezTo>
                  <a:cubicBezTo>
                    <a:pt x="14" y="4"/>
                    <a:pt x="11" y="8"/>
                    <a:pt x="7" y="10"/>
                  </a:cubicBezTo>
                  <a:cubicBezTo>
                    <a:pt x="7" y="11"/>
                    <a:pt x="6" y="12"/>
                    <a:pt x="6" y="12"/>
                  </a:cubicBezTo>
                  <a:cubicBezTo>
                    <a:pt x="6" y="14"/>
                    <a:pt x="5" y="15"/>
                    <a:pt x="5" y="17"/>
                  </a:cubicBezTo>
                  <a:cubicBezTo>
                    <a:pt x="5" y="19"/>
                    <a:pt x="4" y="22"/>
                    <a:pt x="4" y="24"/>
                  </a:cubicBezTo>
                  <a:cubicBezTo>
                    <a:pt x="3" y="24"/>
                    <a:pt x="3" y="25"/>
                    <a:pt x="3" y="25"/>
                  </a:cubicBezTo>
                  <a:cubicBezTo>
                    <a:pt x="3" y="26"/>
                    <a:pt x="2" y="27"/>
                    <a:pt x="2" y="29"/>
                  </a:cubicBezTo>
                  <a:cubicBezTo>
                    <a:pt x="2" y="29"/>
                    <a:pt x="2" y="29"/>
                    <a:pt x="2" y="29"/>
                  </a:cubicBezTo>
                  <a:cubicBezTo>
                    <a:pt x="2" y="30"/>
                    <a:pt x="1" y="32"/>
                    <a:pt x="1" y="33"/>
                  </a:cubicBezTo>
                  <a:cubicBezTo>
                    <a:pt x="1" y="36"/>
                    <a:pt x="0" y="39"/>
                    <a:pt x="0" y="42"/>
                  </a:cubicBezTo>
                  <a:cubicBezTo>
                    <a:pt x="0" y="42"/>
                    <a:pt x="0" y="43"/>
                    <a:pt x="0" y="43"/>
                  </a:cubicBezTo>
                  <a:cubicBezTo>
                    <a:pt x="0" y="44"/>
                    <a:pt x="0" y="45"/>
                    <a:pt x="0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50"/>
                    <a:pt x="1" y="54"/>
                    <a:pt x="3" y="58"/>
                  </a:cubicBezTo>
                  <a:cubicBezTo>
                    <a:pt x="4" y="59"/>
                    <a:pt x="4" y="60"/>
                    <a:pt x="4" y="60"/>
                  </a:cubicBezTo>
                  <a:cubicBezTo>
                    <a:pt x="4" y="60"/>
                    <a:pt x="4" y="60"/>
                    <a:pt x="4" y="60"/>
                  </a:cubicBezTo>
                  <a:cubicBezTo>
                    <a:pt x="5" y="62"/>
                    <a:pt x="7" y="63"/>
                    <a:pt x="9" y="64"/>
                  </a:cubicBezTo>
                  <a:cubicBezTo>
                    <a:pt x="10" y="64"/>
                    <a:pt x="10" y="65"/>
                    <a:pt x="11" y="65"/>
                  </a:cubicBezTo>
                  <a:cubicBezTo>
                    <a:pt x="12" y="65"/>
                    <a:pt x="12" y="65"/>
                    <a:pt x="12" y="65"/>
                  </a:cubicBezTo>
                  <a:cubicBezTo>
                    <a:pt x="12" y="65"/>
                    <a:pt x="13" y="65"/>
                    <a:pt x="13" y="65"/>
                  </a:cubicBezTo>
                  <a:cubicBezTo>
                    <a:pt x="13" y="65"/>
                    <a:pt x="13" y="65"/>
                    <a:pt x="13" y="65"/>
                  </a:cubicBezTo>
                  <a:cubicBezTo>
                    <a:pt x="14" y="65"/>
                    <a:pt x="15" y="65"/>
                    <a:pt x="15" y="64"/>
                  </a:cubicBezTo>
                  <a:cubicBezTo>
                    <a:pt x="18" y="63"/>
                    <a:pt x="20" y="61"/>
                    <a:pt x="21" y="59"/>
                  </a:cubicBezTo>
                  <a:cubicBezTo>
                    <a:pt x="21" y="58"/>
                    <a:pt x="22" y="58"/>
                    <a:pt x="22" y="58"/>
                  </a:cubicBezTo>
                  <a:cubicBezTo>
                    <a:pt x="23" y="54"/>
                    <a:pt x="24" y="51"/>
                    <a:pt x="24" y="47"/>
                  </a:cubicBezTo>
                  <a:cubicBezTo>
                    <a:pt x="24" y="47"/>
                    <a:pt x="24" y="47"/>
                    <a:pt x="24" y="47"/>
                  </a:cubicBezTo>
                  <a:cubicBezTo>
                    <a:pt x="24" y="46"/>
                    <a:pt x="24" y="46"/>
                    <a:pt x="24" y="46"/>
                  </a:cubicBezTo>
                  <a:cubicBezTo>
                    <a:pt x="24" y="46"/>
                    <a:pt x="24" y="46"/>
                    <a:pt x="24" y="46"/>
                  </a:cubicBezTo>
                  <a:cubicBezTo>
                    <a:pt x="24" y="46"/>
                    <a:pt x="24" y="46"/>
                    <a:pt x="24" y="46"/>
                  </a:cubicBezTo>
                  <a:cubicBezTo>
                    <a:pt x="25" y="42"/>
                    <a:pt x="24" y="38"/>
                    <a:pt x="24" y="35"/>
                  </a:cubicBezTo>
                  <a:cubicBezTo>
                    <a:pt x="24" y="34"/>
                    <a:pt x="23" y="33"/>
                    <a:pt x="23" y="32"/>
                  </a:cubicBezTo>
                  <a:cubicBezTo>
                    <a:pt x="23" y="30"/>
                    <a:pt x="23" y="28"/>
                    <a:pt x="22" y="27"/>
                  </a:cubicBezTo>
                  <a:cubicBezTo>
                    <a:pt x="21" y="22"/>
                    <a:pt x="20" y="18"/>
                    <a:pt x="19" y="13"/>
                  </a:cubicBezTo>
                  <a:cubicBezTo>
                    <a:pt x="19" y="11"/>
                    <a:pt x="19" y="8"/>
                    <a:pt x="19" y="5"/>
                  </a:cubicBezTo>
                  <a:cubicBezTo>
                    <a:pt x="19" y="4"/>
                    <a:pt x="19" y="3"/>
                    <a:pt x="19" y="2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9" y="0"/>
                    <a:pt x="18" y="0"/>
                  </a:cubicBezTo>
                  <a:cubicBezTo>
                    <a:pt x="18" y="0"/>
                    <a:pt x="18" y="0"/>
                    <a:pt x="18" y="0"/>
                  </a:cubicBezTo>
                </a:path>
              </a:pathLst>
            </a:custGeom>
            <a:solidFill>
              <a:srgbClr val="BB2A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22" name="Freeform 416"/>
            <p:cNvSpPr>
              <a:spLocks noEditPoints="1"/>
            </p:cNvSpPr>
            <p:nvPr/>
          </p:nvSpPr>
          <p:spPr bwMode="auto">
            <a:xfrm>
              <a:off x="889000" y="4376738"/>
              <a:ext cx="136525" cy="153988"/>
            </a:xfrm>
            <a:custGeom>
              <a:avLst/>
              <a:gdLst>
                <a:gd name="T0" fmla="*/ 9 w 36"/>
                <a:gd name="T1" fmla="*/ 40 h 41"/>
                <a:gd name="T2" fmla="*/ 6 w 36"/>
                <a:gd name="T3" fmla="*/ 41 h 41"/>
                <a:gd name="T4" fmla="*/ 6 w 36"/>
                <a:gd name="T5" fmla="*/ 41 h 41"/>
                <a:gd name="T6" fmla="*/ 9 w 36"/>
                <a:gd name="T7" fmla="*/ 40 h 41"/>
                <a:gd name="T8" fmla="*/ 18 w 36"/>
                <a:gd name="T9" fmla="*/ 34 h 41"/>
                <a:gd name="T10" fmla="*/ 13 w 36"/>
                <a:gd name="T11" fmla="*/ 38 h 41"/>
                <a:gd name="T12" fmla="*/ 18 w 36"/>
                <a:gd name="T13" fmla="*/ 34 h 41"/>
                <a:gd name="T14" fmla="*/ 1 w 36"/>
                <a:gd name="T15" fmla="*/ 34 h 41"/>
                <a:gd name="T16" fmla="*/ 1 w 36"/>
                <a:gd name="T17" fmla="*/ 37 h 41"/>
                <a:gd name="T18" fmla="*/ 1 w 36"/>
                <a:gd name="T19" fmla="*/ 34 h 41"/>
                <a:gd name="T20" fmla="*/ 7 w 36"/>
                <a:gd name="T21" fmla="*/ 14 h 41"/>
                <a:gd name="T22" fmla="*/ 7 w 36"/>
                <a:gd name="T23" fmla="*/ 14 h 41"/>
                <a:gd name="T24" fmla="*/ 6 w 36"/>
                <a:gd name="T25" fmla="*/ 17 h 41"/>
                <a:gd name="T26" fmla="*/ 7 w 36"/>
                <a:gd name="T27" fmla="*/ 14 h 41"/>
                <a:gd name="T28" fmla="*/ 34 w 36"/>
                <a:gd name="T29" fmla="*/ 7 h 41"/>
                <a:gd name="T30" fmla="*/ 21 w 36"/>
                <a:gd name="T31" fmla="*/ 30 h 41"/>
                <a:gd name="T32" fmla="*/ 26 w 36"/>
                <a:gd name="T33" fmla="*/ 22 h 41"/>
                <a:gd name="T34" fmla="*/ 34 w 36"/>
                <a:gd name="T35" fmla="*/ 7 h 41"/>
                <a:gd name="T36" fmla="*/ 36 w 36"/>
                <a:gd name="T37" fmla="*/ 0 h 41"/>
                <a:gd name="T38" fmla="*/ 35 w 36"/>
                <a:gd name="T39" fmla="*/ 4 h 41"/>
                <a:gd name="T40" fmla="*/ 35 w 36"/>
                <a:gd name="T41" fmla="*/ 3 h 41"/>
                <a:gd name="T42" fmla="*/ 36 w 36"/>
                <a:gd name="T43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6" h="41">
                  <a:moveTo>
                    <a:pt x="9" y="40"/>
                  </a:moveTo>
                  <a:cubicBezTo>
                    <a:pt x="8" y="41"/>
                    <a:pt x="7" y="41"/>
                    <a:pt x="6" y="41"/>
                  </a:cubicBezTo>
                  <a:cubicBezTo>
                    <a:pt x="6" y="41"/>
                    <a:pt x="6" y="41"/>
                    <a:pt x="6" y="41"/>
                  </a:cubicBezTo>
                  <a:cubicBezTo>
                    <a:pt x="7" y="41"/>
                    <a:pt x="8" y="41"/>
                    <a:pt x="9" y="40"/>
                  </a:cubicBezTo>
                  <a:moveTo>
                    <a:pt x="18" y="34"/>
                  </a:moveTo>
                  <a:cubicBezTo>
                    <a:pt x="16" y="36"/>
                    <a:pt x="15" y="37"/>
                    <a:pt x="13" y="38"/>
                  </a:cubicBezTo>
                  <a:cubicBezTo>
                    <a:pt x="15" y="37"/>
                    <a:pt x="16" y="36"/>
                    <a:pt x="18" y="34"/>
                  </a:cubicBezTo>
                  <a:moveTo>
                    <a:pt x="1" y="34"/>
                  </a:moveTo>
                  <a:cubicBezTo>
                    <a:pt x="1" y="35"/>
                    <a:pt x="0" y="36"/>
                    <a:pt x="1" y="37"/>
                  </a:cubicBezTo>
                  <a:cubicBezTo>
                    <a:pt x="0" y="36"/>
                    <a:pt x="1" y="35"/>
                    <a:pt x="1" y="34"/>
                  </a:cubicBezTo>
                  <a:moveTo>
                    <a:pt x="7" y="14"/>
                  </a:moveTo>
                  <a:cubicBezTo>
                    <a:pt x="7" y="14"/>
                    <a:pt x="7" y="14"/>
                    <a:pt x="7" y="14"/>
                  </a:cubicBezTo>
                  <a:cubicBezTo>
                    <a:pt x="7" y="15"/>
                    <a:pt x="6" y="16"/>
                    <a:pt x="6" y="17"/>
                  </a:cubicBezTo>
                  <a:cubicBezTo>
                    <a:pt x="6" y="16"/>
                    <a:pt x="7" y="15"/>
                    <a:pt x="7" y="14"/>
                  </a:cubicBezTo>
                  <a:moveTo>
                    <a:pt x="34" y="7"/>
                  </a:moveTo>
                  <a:cubicBezTo>
                    <a:pt x="30" y="15"/>
                    <a:pt x="27" y="23"/>
                    <a:pt x="21" y="30"/>
                  </a:cubicBezTo>
                  <a:cubicBezTo>
                    <a:pt x="23" y="28"/>
                    <a:pt x="25" y="25"/>
                    <a:pt x="26" y="22"/>
                  </a:cubicBezTo>
                  <a:cubicBezTo>
                    <a:pt x="29" y="17"/>
                    <a:pt x="31" y="12"/>
                    <a:pt x="34" y="7"/>
                  </a:cubicBezTo>
                  <a:moveTo>
                    <a:pt x="36" y="0"/>
                  </a:moveTo>
                  <a:cubicBezTo>
                    <a:pt x="36" y="1"/>
                    <a:pt x="35" y="3"/>
                    <a:pt x="35" y="4"/>
                  </a:cubicBezTo>
                  <a:cubicBezTo>
                    <a:pt x="35" y="4"/>
                    <a:pt x="35" y="4"/>
                    <a:pt x="35" y="3"/>
                  </a:cubicBezTo>
                  <a:cubicBezTo>
                    <a:pt x="35" y="2"/>
                    <a:pt x="36" y="1"/>
                    <a:pt x="36" y="0"/>
                  </a:cubicBezTo>
                </a:path>
              </a:pathLst>
            </a:custGeom>
            <a:solidFill>
              <a:srgbClr val="C297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23" name="Freeform 417"/>
            <p:cNvSpPr>
              <a:spLocks/>
            </p:cNvSpPr>
            <p:nvPr/>
          </p:nvSpPr>
          <p:spPr bwMode="auto">
            <a:xfrm>
              <a:off x="889000" y="4368800"/>
              <a:ext cx="136525" cy="161925"/>
            </a:xfrm>
            <a:custGeom>
              <a:avLst/>
              <a:gdLst>
                <a:gd name="T0" fmla="*/ 35 w 36"/>
                <a:gd name="T1" fmla="*/ 0 h 43"/>
                <a:gd name="T2" fmla="*/ 34 w 36"/>
                <a:gd name="T3" fmla="*/ 0 h 43"/>
                <a:gd name="T4" fmla="*/ 20 w 36"/>
                <a:gd name="T5" fmla="*/ 6 h 43"/>
                <a:gd name="T6" fmla="*/ 10 w 36"/>
                <a:gd name="T7" fmla="*/ 12 h 43"/>
                <a:gd name="T8" fmla="*/ 7 w 36"/>
                <a:gd name="T9" fmla="*/ 16 h 43"/>
                <a:gd name="T10" fmla="*/ 6 w 36"/>
                <a:gd name="T11" fmla="*/ 19 h 43"/>
                <a:gd name="T12" fmla="*/ 3 w 36"/>
                <a:gd name="T13" fmla="*/ 29 h 43"/>
                <a:gd name="T14" fmla="*/ 1 w 36"/>
                <a:gd name="T15" fmla="*/ 36 h 43"/>
                <a:gd name="T16" fmla="*/ 1 w 36"/>
                <a:gd name="T17" fmla="*/ 36 h 43"/>
                <a:gd name="T18" fmla="*/ 1 w 36"/>
                <a:gd name="T19" fmla="*/ 39 h 43"/>
                <a:gd name="T20" fmla="*/ 1 w 36"/>
                <a:gd name="T21" fmla="*/ 39 h 43"/>
                <a:gd name="T22" fmla="*/ 6 w 36"/>
                <a:gd name="T23" fmla="*/ 43 h 43"/>
                <a:gd name="T24" fmla="*/ 6 w 36"/>
                <a:gd name="T25" fmla="*/ 43 h 43"/>
                <a:gd name="T26" fmla="*/ 9 w 36"/>
                <a:gd name="T27" fmla="*/ 42 h 43"/>
                <a:gd name="T28" fmla="*/ 9 w 36"/>
                <a:gd name="T29" fmla="*/ 42 h 43"/>
                <a:gd name="T30" fmla="*/ 13 w 36"/>
                <a:gd name="T31" fmla="*/ 40 h 43"/>
                <a:gd name="T32" fmla="*/ 18 w 36"/>
                <a:gd name="T33" fmla="*/ 36 h 43"/>
                <a:gd name="T34" fmla="*/ 18 w 36"/>
                <a:gd name="T35" fmla="*/ 36 h 43"/>
                <a:gd name="T36" fmla="*/ 21 w 36"/>
                <a:gd name="T37" fmla="*/ 32 h 43"/>
                <a:gd name="T38" fmla="*/ 34 w 36"/>
                <a:gd name="T39" fmla="*/ 9 h 43"/>
                <a:gd name="T40" fmla="*/ 35 w 36"/>
                <a:gd name="T41" fmla="*/ 6 h 43"/>
                <a:gd name="T42" fmla="*/ 36 w 36"/>
                <a:gd name="T43" fmla="*/ 2 h 43"/>
                <a:gd name="T44" fmla="*/ 36 w 36"/>
                <a:gd name="T45" fmla="*/ 2 h 43"/>
                <a:gd name="T46" fmla="*/ 35 w 36"/>
                <a:gd name="T47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6" h="43">
                  <a:moveTo>
                    <a:pt x="35" y="0"/>
                  </a:moveTo>
                  <a:cubicBezTo>
                    <a:pt x="35" y="0"/>
                    <a:pt x="34" y="0"/>
                    <a:pt x="34" y="0"/>
                  </a:cubicBezTo>
                  <a:cubicBezTo>
                    <a:pt x="29" y="2"/>
                    <a:pt x="25" y="4"/>
                    <a:pt x="20" y="6"/>
                  </a:cubicBezTo>
                  <a:cubicBezTo>
                    <a:pt x="16" y="8"/>
                    <a:pt x="13" y="10"/>
                    <a:pt x="10" y="12"/>
                  </a:cubicBezTo>
                  <a:cubicBezTo>
                    <a:pt x="9" y="13"/>
                    <a:pt x="8" y="14"/>
                    <a:pt x="7" y="16"/>
                  </a:cubicBezTo>
                  <a:cubicBezTo>
                    <a:pt x="7" y="17"/>
                    <a:pt x="6" y="18"/>
                    <a:pt x="6" y="19"/>
                  </a:cubicBezTo>
                  <a:cubicBezTo>
                    <a:pt x="5" y="22"/>
                    <a:pt x="4" y="25"/>
                    <a:pt x="3" y="29"/>
                  </a:cubicBezTo>
                  <a:cubicBezTo>
                    <a:pt x="2" y="31"/>
                    <a:pt x="1" y="33"/>
                    <a:pt x="1" y="36"/>
                  </a:cubicBezTo>
                  <a:cubicBezTo>
                    <a:pt x="1" y="36"/>
                    <a:pt x="1" y="36"/>
                    <a:pt x="1" y="36"/>
                  </a:cubicBezTo>
                  <a:cubicBezTo>
                    <a:pt x="1" y="37"/>
                    <a:pt x="0" y="38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42"/>
                    <a:pt x="3" y="43"/>
                    <a:pt x="6" y="43"/>
                  </a:cubicBezTo>
                  <a:cubicBezTo>
                    <a:pt x="6" y="43"/>
                    <a:pt x="6" y="43"/>
                    <a:pt x="6" y="43"/>
                  </a:cubicBezTo>
                  <a:cubicBezTo>
                    <a:pt x="7" y="43"/>
                    <a:pt x="8" y="43"/>
                    <a:pt x="9" y="42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10" y="42"/>
                    <a:pt x="12" y="41"/>
                    <a:pt x="13" y="40"/>
                  </a:cubicBezTo>
                  <a:cubicBezTo>
                    <a:pt x="15" y="39"/>
                    <a:pt x="16" y="38"/>
                    <a:pt x="18" y="36"/>
                  </a:cubicBezTo>
                  <a:cubicBezTo>
                    <a:pt x="18" y="36"/>
                    <a:pt x="18" y="36"/>
                    <a:pt x="18" y="36"/>
                  </a:cubicBezTo>
                  <a:cubicBezTo>
                    <a:pt x="19" y="35"/>
                    <a:pt x="20" y="34"/>
                    <a:pt x="21" y="32"/>
                  </a:cubicBezTo>
                  <a:cubicBezTo>
                    <a:pt x="27" y="25"/>
                    <a:pt x="30" y="17"/>
                    <a:pt x="34" y="9"/>
                  </a:cubicBezTo>
                  <a:cubicBezTo>
                    <a:pt x="34" y="8"/>
                    <a:pt x="34" y="7"/>
                    <a:pt x="35" y="6"/>
                  </a:cubicBezTo>
                  <a:cubicBezTo>
                    <a:pt x="35" y="5"/>
                    <a:pt x="36" y="3"/>
                    <a:pt x="36" y="2"/>
                  </a:cubicBezTo>
                  <a:cubicBezTo>
                    <a:pt x="36" y="2"/>
                    <a:pt x="36" y="2"/>
                    <a:pt x="36" y="2"/>
                  </a:cubicBezTo>
                  <a:cubicBezTo>
                    <a:pt x="36" y="0"/>
                    <a:pt x="36" y="0"/>
                    <a:pt x="35" y="0"/>
                  </a:cubicBezTo>
                </a:path>
              </a:pathLst>
            </a:custGeom>
            <a:solidFill>
              <a:srgbClr val="BB2A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24" name="Freeform 418"/>
            <p:cNvSpPr>
              <a:spLocks/>
            </p:cNvSpPr>
            <p:nvPr/>
          </p:nvSpPr>
          <p:spPr bwMode="auto">
            <a:xfrm>
              <a:off x="1055688" y="3987800"/>
              <a:ext cx="6350" cy="71438"/>
            </a:xfrm>
            <a:custGeom>
              <a:avLst/>
              <a:gdLst>
                <a:gd name="T0" fmla="*/ 1 w 2"/>
                <a:gd name="T1" fmla="*/ 0 h 19"/>
                <a:gd name="T2" fmla="*/ 1 w 2"/>
                <a:gd name="T3" fmla="*/ 0 h 19"/>
                <a:gd name="T4" fmla="*/ 0 w 2"/>
                <a:gd name="T5" fmla="*/ 3 h 19"/>
                <a:gd name="T6" fmla="*/ 0 w 2"/>
                <a:gd name="T7" fmla="*/ 15 h 19"/>
                <a:gd name="T8" fmla="*/ 1 w 2"/>
                <a:gd name="T9" fmla="*/ 19 h 19"/>
                <a:gd name="T10" fmla="*/ 1 w 2"/>
                <a:gd name="T11" fmla="*/ 19 h 19"/>
                <a:gd name="T12" fmla="*/ 1 w 2"/>
                <a:gd name="T13" fmla="*/ 19 h 19"/>
                <a:gd name="T14" fmla="*/ 2 w 2"/>
                <a:gd name="T15" fmla="*/ 18 h 19"/>
                <a:gd name="T16" fmla="*/ 2 w 2"/>
                <a:gd name="T17" fmla="*/ 9 h 19"/>
                <a:gd name="T18" fmla="*/ 1 w 2"/>
                <a:gd name="T19" fmla="*/ 9 h 19"/>
                <a:gd name="T20" fmla="*/ 1 w 2"/>
                <a:gd name="T21" fmla="*/ 2 h 19"/>
                <a:gd name="T22" fmla="*/ 1 w 2"/>
                <a:gd name="T23" fmla="*/ 1 h 19"/>
                <a:gd name="T24" fmla="*/ 1 w 2"/>
                <a:gd name="T25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" h="1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2"/>
                    <a:pt x="0" y="3"/>
                  </a:cubicBezTo>
                  <a:cubicBezTo>
                    <a:pt x="0" y="7"/>
                    <a:pt x="0" y="11"/>
                    <a:pt x="0" y="15"/>
                  </a:cubicBezTo>
                  <a:cubicBezTo>
                    <a:pt x="0" y="16"/>
                    <a:pt x="0" y="17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2" y="15"/>
                    <a:pt x="2" y="12"/>
                    <a:pt x="2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7"/>
                    <a:pt x="1" y="5"/>
                    <a:pt x="1" y="2"/>
                  </a:cubicBezTo>
                  <a:cubicBezTo>
                    <a:pt x="1" y="2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BB2A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25" name="Freeform 419"/>
            <p:cNvSpPr>
              <a:spLocks noEditPoints="1"/>
            </p:cNvSpPr>
            <p:nvPr/>
          </p:nvSpPr>
          <p:spPr bwMode="auto">
            <a:xfrm>
              <a:off x="349250" y="2293938"/>
              <a:ext cx="300037" cy="603250"/>
            </a:xfrm>
            <a:custGeom>
              <a:avLst/>
              <a:gdLst>
                <a:gd name="T0" fmla="*/ 13 w 80"/>
                <a:gd name="T1" fmla="*/ 159 h 160"/>
                <a:gd name="T2" fmla="*/ 14 w 80"/>
                <a:gd name="T3" fmla="*/ 159 h 160"/>
                <a:gd name="T4" fmla="*/ 11 w 80"/>
                <a:gd name="T5" fmla="*/ 157 h 160"/>
                <a:gd name="T6" fmla="*/ 12 w 80"/>
                <a:gd name="T7" fmla="*/ 159 h 160"/>
                <a:gd name="T8" fmla="*/ 11 w 80"/>
                <a:gd name="T9" fmla="*/ 157 h 160"/>
                <a:gd name="T10" fmla="*/ 15 w 80"/>
                <a:gd name="T11" fmla="*/ 156 h 160"/>
                <a:gd name="T12" fmla="*/ 16 w 80"/>
                <a:gd name="T13" fmla="*/ 121 h 160"/>
                <a:gd name="T14" fmla="*/ 17 w 80"/>
                <a:gd name="T15" fmla="*/ 122 h 160"/>
                <a:gd name="T16" fmla="*/ 14 w 80"/>
                <a:gd name="T17" fmla="*/ 114 h 160"/>
                <a:gd name="T18" fmla="*/ 15 w 80"/>
                <a:gd name="T19" fmla="*/ 118 h 160"/>
                <a:gd name="T20" fmla="*/ 14 w 80"/>
                <a:gd name="T21" fmla="*/ 114 h 160"/>
                <a:gd name="T22" fmla="*/ 0 w 80"/>
                <a:gd name="T23" fmla="*/ 108 h 160"/>
                <a:gd name="T24" fmla="*/ 5 w 80"/>
                <a:gd name="T25" fmla="*/ 139 h 160"/>
                <a:gd name="T26" fmla="*/ 1 w 80"/>
                <a:gd name="T27" fmla="*/ 123 h 160"/>
                <a:gd name="T28" fmla="*/ 0 w 80"/>
                <a:gd name="T29" fmla="*/ 106 h 160"/>
                <a:gd name="T30" fmla="*/ 15 w 80"/>
                <a:gd name="T31" fmla="*/ 108 h 160"/>
                <a:gd name="T32" fmla="*/ 17 w 80"/>
                <a:gd name="T33" fmla="*/ 103 h 160"/>
                <a:gd name="T34" fmla="*/ 21 w 80"/>
                <a:gd name="T35" fmla="*/ 99 h 160"/>
                <a:gd name="T36" fmla="*/ 22 w 80"/>
                <a:gd name="T37" fmla="*/ 97 h 160"/>
                <a:gd name="T38" fmla="*/ 24 w 80"/>
                <a:gd name="T39" fmla="*/ 76 h 160"/>
                <a:gd name="T40" fmla="*/ 24 w 80"/>
                <a:gd name="T41" fmla="*/ 75 h 160"/>
                <a:gd name="T42" fmla="*/ 22 w 80"/>
                <a:gd name="T43" fmla="*/ 75 h 160"/>
                <a:gd name="T44" fmla="*/ 24 w 80"/>
                <a:gd name="T45" fmla="*/ 75 h 160"/>
                <a:gd name="T46" fmla="*/ 25 w 80"/>
                <a:gd name="T47" fmla="*/ 74 h 160"/>
                <a:gd name="T48" fmla="*/ 25 w 80"/>
                <a:gd name="T49" fmla="*/ 74 h 160"/>
                <a:gd name="T50" fmla="*/ 25 w 80"/>
                <a:gd name="T51" fmla="*/ 74 h 160"/>
                <a:gd name="T52" fmla="*/ 25 w 80"/>
                <a:gd name="T53" fmla="*/ 72 h 160"/>
                <a:gd name="T54" fmla="*/ 23 w 80"/>
                <a:gd name="T55" fmla="*/ 67 h 160"/>
                <a:gd name="T56" fmla="*/ 23 w 80"/>
                <a:gd name="T57" fmla="*/ 67 h 160"/>
                <a:gd name="T58" fmla="*/ 33 w 80"/>
                <a:gd name="T59" fmla="*/ 66 h 160"/>
                <a:gd name="T60" fmla="*/ 33 w 80"/>
                <a:gd name="T61" fmla="*/ 66 h 160"/>
                <a:gd name="T62" fmla="*/ 30 w 80"/>
                <a:gd name="T63" fmla="*/ 63 h 160"/>
                <a:gd name="T64" fmla="*/ 30 w 80"/>
                <a:gd name="T65" fmla="*/ 63 h 160"/>
                <a:gd name="T66" fmla="*/ 35 w 80"/>
                <a:gd name="T67" fmla="*/ 62 h 160"/>
                <a:gd name="T68" fmla="*/ 37 w 80"/>
                <a:gd name="T69" fmla="*/ 62 h 160"/>
                <a:gd name="T70" fmla="*/ 37 w 80"/>
                <a:gd name="T71" fmla="*/ 62 h 160"/>
                <a:gd name="T72" fmla="*/ 16 w 80"/>
                <a:gd name="T73" fmla="*/ 49 h 160"/>
                <a:gd name="T74" fmla="*/ 10 w 80"/>
                <a:gd name="T75" fmla="*/ 62 h 160"/>
                <a:gd name="T76" fmla="*/ 16 w 80"/>
                <a:gd name="T77" fmla="*/ 49 h 160"/>
                <a:gd name="T78" fmla="*/ 32 w 80"/>
                <a:gd name="T79" fmla="*/ 28 h 160"/>
                <a:gd name="T80" fmla="*/ 39 w 80"/>
                <a:gd name="T81" fmla="*/ 21 h 160"/>
                <a:gd name="T82" fmla="*/ 39 w 80"/>
                <a:gd name="T83" fmla="*/ 21 h 160"/>
                <a:gd name="T84" fmla="*/ 39 w 80"/>
                <a:gd name="T85" fmla="*/ 21 h 160"/>
                <a:gd name="T86" fmla="*/ 39 w 80"/>
                <a:gd name="T87" fmla="*/ 21 h 160"/>
                <a:gd name="T88" fmla="*/ 39 w 80"/>
                <a:gd name="T89" fmla="*/ 21 h 160"/>
                <a:gd name="T90" fmla="*/ 52 w 80"/>
                <a:gd name="T91" fmla="*/ 9 h 160"/>
                <a:gd name="T92" fmla="*/ 58 w 80"/>
                <a:gd name="T93" fmla="*/ 5 h 160"/>
                <a:gd name="T94" fmla="*/ 52 w 80"/>
                <a:gd name="T95" fmla="*/ 9 h 160"/>
                <a:gd name="T96" fmla="*/ 58 w 80"/>
                <a:gd name="T97" fmla="*/ 5 h 160"/>
                <a:gd name="T98" fmla="*/ 80 w 80"/>
                <a:gd name="T99" fmla="*/ 11 h 160"/>
                <a:gd name="T100" fmla="*/ 67 w 80"/>
                <a:gd name="T101" fmla="*/ 0 h 160"/>
                <a:gd name="T102" fmla="*/ 65 w 80"/>
                <a:gd name="T103" fmla="*/ 0 h 160"/>
                <a:gd name="T104" fmla="*/ 68 w 80"/>
                <a:gd name="T105" fmla="*/ 1 h 160"/>
                <a:gd name="T106" fmla="*/ 69 w 80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80" h="160">
                  <a:moveTo>
                    <a:pt x="14" y="158"/>
                  </a:moveTo>
                  <a:cubicBezTo>
                    <a:pt x="14" y="159"/>
                    <a:pt x="13" y="159"/>
                    <a:pt x="13" y="159"/>
                  </a:cubicBezTo>
                  <a:cubicBezTo>
                    <a:pt x="13" y="159"/>
                    <a:pt x="13" y="159"/>
                    <a:pt x="13" y="160"/>
                  </a:cubicBezTo>
                  <a:cubicBezTo>
                    <a:pt x="13" y="159"/>
                    <a:pt x="14" y="159"/>
                    <a:pt x="14" y="159"/>
                  </a:cubicBezTo>
                  <a:cubicBezTo>
                    <a:pt x="14" y="159"/>
                    <a:pt x="14" y="159"/>
                    <a:pt x="14" y="158"/>
                  </a:cubicBezTo>
                  <a:moveTo>
                    <a:pt x="11" y="157"/>
                  </a:moveTo>
                  <a:cubicBezTo>
                    <a:pt x="11" y="157"/>
                    <a:pt x="11" y="158"/>
                    <a:pt x="12" y="159"/>
                  </a:cubicBezTo>
                  <a:cubicBezTo>
                    <a:pt x="12" y="159"/>
                    <a:pt x="12" y="159"/>
                    <a:pt x="12" y="159"/>
                  </a:cubicBezTo>
                  <a:cubicBezTo>
                    <a:pt x="12" y="159"/>
                    <a:pt x="12" y="159"/>
                    <a:pt x="12" y="159"/>
                  </a:cubicBezTo>
                  <a:cubicBezTo>
                    <a:pt x="12" y="158"/>
                    <a:pt x="11" y="157"/>
                    <a:pt x="11" y="157"/>
                  </a:cubicBezTo>
                  <a:moveTo>
                    <a:pt x="18" y="150"/>
                  </a:moveTo>
                  <a:cubicBezTo>
                    <a:pt x="17" y="152"/>
                    <a:pt x="15" y="154"/>
                    <a:pt x="15" y="156"/>
                  </a:cubicBezTo>
                  <a:cubicBezTo>
                    <a:pt x="16" y="154"/>
                    <a:pt x="17" y="152"/>
                    <a:pt x="18" y="150"/>
                  </a:cubicBezTo>
                  <a:moveTo>
                    <a:pt x="16" y="121"/>
                  </a:moveTo>
                  <a:cubicBezTo>
                    <a:pt x="17" y="122"/>
                    <a:pt x="17" y="123"/>
                    <a:pt x="17" y="123"/>
                  </a:cubicBezTo>
                  <a:cubicBezTo>
                    <a:pt x="17" y="123"/>
                    <a:pt x="17" y="122"/>
                    <a:pt x="17" y="122"/>
                  </a:cubicBezTo>
                  <a:cubicBezTo>
                    <a:pt x="17" y="122"/>
                    <a:pt x="16" y="122"/>
                    <a:pt x="16" y="121"/>
                  </a:cubicBezTo>
                  <a:moveTo>
                    <a:pt x="14" y="114"/>
                  </a:moveTo>
                  <a:cubicBezTo>
                    <a:pt x="14" y="114"/>
                    <a:pt x="14" y="114"/>
                    <a:pt x="14" y="114"/>
                  </a:cubicBezTo>
                  <a:cubicBezTo>
                    <a:pt x="14" y="116"/>
                    <a:pt x="14" y="117"/>
                    <a:pt x="15" y="118"/>
                  </a:cubicBezTo>
                  <a:cubicBezTo>
                    <a:pt x="15" y="118"/>
                    <a:pt x="15" y="118"/>
                    <a:pt x="15" y="118"/>
                  </a:cubicBezTo>
                  <a:cubicBezTo>
                    <a:pt x="14" y="117"/>
                    <a:pt x="14" y="116"/>
                    <a:pt x="14" y="114"/>
                  </a:cubicBezTo>
                  <a:moveTo>
                    <a:pt x="0" y="106"/>
                  </a:moveTo>
                  <a:cubicBezTo>
                    <a:pt x="0" y="107"/>
                    <a:pt x="0" y="108"/>
                    <a:pt x="0" y="108"/>
                  </a:cubicBezTo>
                  <a:cubicBezTo>
                    <a:pt x="0" y="111"/>
                    <a:pt x="1" y="116"/>
                    <a:pt x="1" y="121"/>
                  </a:cubicBezTo>
                  <a:cubicBezTo>
                    <a:pt x="2" y="127"/>
                    <a:pt x="3" y="133"/>
                    <a:pt x="5" y="139"/>
                  </a:cubicBezTo>
                  <a:cubicBezTo>
                    <a:pt x="6" y="143"/>
                    <a:pt x="7" y="147"/>
                    <a:pt x="8" y="151"/>
                  </a:cubicBezTo>
                  <a:cubicBezTo>
                    <a:pt x="5" y="142"/>
                    <a:pt x="3" y="133"/>
                    <a:pt x="1" y="123"/>
                  </a:cubicBezTo>
                  <a:cubicBezTo>
                    <a:pt x="1" y="120"/>
                    <a:pt x="1" y="118"/>
                    <a:pt x="1" y="115"/>
                  </a:cubicBezTo>
                  <a:cubicBezTo>
                    <a:pt x="0" y="112"/>
                    <a:pt x="0" y="110"/>
                    <a:pt x="0" y="106"/>
                  </a:cubicBezTo>
                  <a:moveTo>
                    <a:pt x="17" y="103"/>
                  </a:moveTo>
                  <a:cubicBezTo>
                    <a:pt x="16" y="104"/>
                    <a:pt x="16" y="106"/>
                    <a:pt x="15" y="108"/>
                  </a:cubicBezTo>
                  <a:cubicBezTo>
                    <a:pt x="15" y="107"/>
                    <a:pt x="15" y="107"/>
                    <a:pt x="15" y="106"/>
                  </a:cubicBezTo>
                  <a:cubicBezTo>
                    <a:pt x="16" y="105"/>
                    <a:pt x="17" y="104"/>
                    <a:pt x="17" y="103"/>
                  </a:cubicBezTo>
                  <a:moveTo>
                    <a:pt x="22" y="97"/>
                  </a:moveTo>
                  <a:cubicBezTo>
                    <a:pt x="22" y="98"/>
                    <a:pt x="21" y="98"/>
                    <a:pt x="21" y="99"/>
                  </a:cubicBezTo>
                  <a:cubicBezTo>
                    <a:pt x="21" y="99"/>
                    <a:pt x="21" y="98"/>
                    <a:pt x="21" y="98"/>
                  </a:cubicBezTo>
                  <a:cubicBezTo>
                    <a:pt x="22" y="98"/>
                    <a:pt x="22" y="97"/>
                    <a:pt x="22" y="97"/>
                  </a:cubicBezTo>
                  <a:moveTo>
                    <a:pt x="22" y="75"/>
                  </a:moveTo>
                  <a:cubicBezTo>
                    <a:pt x="23" y="75"/>
                    <a:pt x="23" y="76"/>
                    <a:pt x="24" y="76"/>
                  </a:cubicBezTo>
                  <a:cubicBezTo>
                    <a:pt x="24" y="76"/>
                    <a:pt x="24" y="76"/>
                    <a:pt x="24" y="75"/>
                  </a:cubicBezTo>
                  <a:cubicBezTo>
                    <a:pt x="24" y="75"/>
                    <a:pt x="24" y="75"/>
                    <a:pt x="24" y="75"/>
                  </a:cubicBezTo>
                  <a:cubicBezTo>
                    <a:pt x="24" y="75"/>
                    <a:pt x="24" y="75"/>
                    <a:pt x="24" y="75"/>
                  </a:cubicBezTo>
                  <a:cubicBezTo>
                    <a:pt x="23" y="75"/>
                    <a:pt x="23" y="75"/>
                    <a:pt x="22" y="75"/>
                  </a:cubicBezTo>
                  <a:moveTo>
                    <a:pt x="25" y="74"/>
                  </a:moveTo>
                  <a:cubicBezTo>
                    <a:pt x="25" y="75"/>
                    <a:pt x="25" y="75"/>
                    <a:pt x="24" y="75"/>
                  </a:cubicBezTo>
                  <a:cubicBezTo>
                    <a:pt x="25" y="75"/>
                    <a:pt x="25" y="75"/>
                    <a:pt x="25" y="74"/>
                  </a:cubicBezTo>
                  <a:moveTo>
                    <a:pt x="25" y="74"/>
                  </a:moveTo>
                  <a:cubicBezTo>
                    <a:pt x="25" y="74"/>
                    <a:pt x="25" y="74"/>
                    <a:pt x="25" y="74"/>
                  </a:cubicBezTo>
                  <a:cubicBezTo>
                    <a:pt x="25" y="74"/>
                    <a:pt x="25" y="74"/>
                    <a:pt x="25" y="74"/>
                  </a:cubicBezTo>
                  <a:cubicBezTo>
                    <a:pt x="25" y="74"/>
                    <a:pt x="25" y="74"/>
                    <a:pt x="25" y="74"/>
                  </a:cubicBezTo>
                  <a:cubicBezTo>
                    <a:pt x="25" y="74"/>
                    <a:pt x="25" y="74"/>
                    <a:pt x="25" y="74"/>
                  </a:cubicBezTo>
                  <a:moveTo>
                    <a:pt x="26" y="69"/>
                  </a:moveTo>
                  <a:cubicBezTo>
                    <a:pt x="26" y="70"/>
                    <a:pt x="26" y="71"/>
                    <a:pt x="25" y="72"/>
                  </a:cubicBezTo>
                  <a:cubicBezTo>
                    <a:pt x="26" y="71"/>
                    <a:pt x="26" y="70"/>
                    <a:pt x="26" y="69"/>
                  </a:cubicBezTo>
                  <a:moveTo>
                    <a:pt x="23" y="67"/>
                  </a:moveTo>
                  <a:cubicBezTo>
                    <a:pt x="22" y="68"/>
                    <a:pt x="22" y="70"/>
                    <a:pt x="22" y="71"/>
                  </a:cubicBezTo>
                  <a:cubicBezTo>
                    <a:pt x="22" y="70"/>
                    <a:pt x="22" y="68"/>
                    <a:pt x="23" y="67"/>
                  </a:cubicBezTo>
                  <a:moveTo>
                    <a:pt x="34" y="66"/>
                  </a:moveTo>
                  <a:cubicBezTo>
                    <a:pt x="34" y="66"/>
                    <a:pt x="33" y="66"/>
                    <a:pt x="33" y="66"/>
                  </a:cubicBezTo>
                  <a:cubicBezTo>
                    <a:pt x="33" y="66"/>
                    <a:pt x="33" y="66"/>
                    <a:pt x="33" y="66"/>
                  </a:cubicBezTo>
                  <a:cubicBezTo>
                    <a:pt x="33" y="66"/>
                    <a:pt x="33" y="66"/>
                    <a:pt x="33" y="66"/>
                  </a:cubicBezTo>
                  <a:cubicBezTo>
                    <a:pt x="33" y="66"/>
                    <a:pt x="33" y="66"/>
                    <a:pt x="34" y="66"/>
                  </a:cubicBezTo>
                  <a:moveTo>
                    <a:pt x="30" y="63"/>
                  </a:moveTo>
                  <a:cubicBezTo>
                    <a:pt x="28" y="63"/>
                    <a:pt x="27" y="64"/>
                    <a:pt x="25" y="65"/>
                  </a:cubicBezTo>
                  <a:cubicBezTo>
                    <a:pt x="27" y="64"/>
                    <a:pt x="28" y="63"/>
                    <a:pt x="30" y="63"/>
                  </a:cubicBezTo>
                  <a:moveTo>
                    <a:pt x="36" y="62"/>
                  </a:moveTo>
                  <a:cubicBezTo>
                    <a:pt x="36" y="62"/>
                    <a:pt x="35" y="62"/>
                    <a:pt x="35" y="62"/>
                  </a:cubicBezTo>
                  <a:cubicBezTo>
                    <a:pt x="35" y="62"/>
                    <a:pt x="36" y="62"/>
                    <a:pt x="36" y="62"/>
                  </a:cubicBezTo>
                  <a:cubicBezTo>
                    <a:pt x="36" y="62"/>
                    <a:pt x="36" y="62"/>
                    <a:pt x="37" y="62"/>
                  </a:cubicBezTo>
                  <a:cubicBezTo>
                    <a:pt x="37" y="62"/>
                    <a:pt x="37" y="62"/>
                    <a:pt x="37" y="62"/>
                  </a:cubicBezTo>
                  <a:cubicBezTo>
                    <a:pt x="37" y="62"/>
                    <a:pt x="37" y="62"/>
                    <a:pt x="37" y="62"/>
                  </a:cubicBezTo>
                  <a:cubicBezTo>
                    <a:pt x="37" y="62"/>
                    <a:pt x="36" y="62"/>
                    <a:pt x="36" y="62"/>
                  </a:cubicBezTo>
                  <a:moveTo>
                    <a:pt x="16" y="49"/>
                  </a:moveTo>
                  <a:cubicBezTo>
                    <a:pt x="14" y="53"/>
                    <a:pt x="12" y="57"/>
                    <a:pt x="10" y="61"/>
                  </a:cubicBezTo>
                  <a:cubicBezTo>
                    <a:pt x="10" y="61"/>
                    <a:pt x="10" y="62"/>
                    <a:pt x="10" y="62"/>
                  </a:cubicBezTo>
                  <a:cubicBezTo>
                    <a:pt x="10" y="62"/>
                    <a:pt x="10" y="61"/>
                    <a:pt x="10" y="61"/>
                  </a:cubicBezTo>
                  <a:cubicBezTo>
                    <a:pt x="12" y="57"/>
                    <a:pt x="14" y="53"/>
                    <a:pt x="16" y="49"/>
                  </a:cubicBezTo>
                  <a:moveTo>
                    <a:pt x="32" y="28"/>
                  </a:moveTo>
                  <a:cubicBezTo>
                    <a:pt x="32" y="28"/>
                    <a:pt x="32" y="28"/>
                    <a:pt x="32" y="28"/>
                  </a:cubicBezTo>
                  <a:cubicBezTo>
                    <a:pt x="32" y="28"/>
                    <a:pt x="32" y="28"/>
                    <a:pt x="32" y="28"/>
                  </a:cubicBezTo>
                  <a:moveTo>
                    <a:pt x="39" y="21"/>
                  </a:moveTo>
                  <a:cubicBezTo>
                    <a:pt x="36" y="23"/>
                    <a:pt x="34" y="26"/>
                    <a:pt x="32" y="28"/>
                  </a:cubicBezTo>
                  <a:cubicBezTo>
                    <a:pt x="34" y="26"/>
                    <a:pt x="36" y="23"/>
                    <a:pt x="39" y="21"/>
                  </a:cubicBezTo>
                  <a:moveTo>
                    <a:pt x="39" y="21"/>
                  </a:moveTo>
                  <a:cubicBezTo>
                    <a:pt x="39" y="21"/>
                    <a:pt x="39" y="21"/>
                    <a:pt x="39" y="21"/>
                  </a:cubicBezTo>
                  <a:cubicBezTo>
                    <a:pt x="39" y="21"/>
                    <a:pt x="39" y="21"/>
                    <a:pt x="39" y="21"/>
                  </a:cubicBezTo>
                  <a:moveTo>
                    <a:pt x="39" y="21"/>
                  </a:moveTo>
                  <a:cubicBezTo>
                    <a:pt x="39" y="21"/>
                    <a:pt x="39" y="21"/>
                    <a:pt x="39" y="21"/>
                  </a:cubicBezTo>
                  <a:cubicBezTo>
                    <a:pt x="39" y="21"/>
                    <a:pt x="39" y="21"/>
                    <a:pt x="39" y="21"/>
                  </a:cubicBezTo>
                  <a:moveTo>
                    <a:pt x="52" y="9"/>
                  </a:moveTo>
                  <a:cubicBezTo>
                    <a:pt x="52" y="9"/>
                    <a:pt x="52" y="9"/>
                    <a:pt x="52" y="9"/>
                  </a:cubicBezTo>
                  <a:cubicBezTo>
                    <a:pt x="52" y="9"/>
                    <a:pt x="52" y="9"/>
                    <a:pt x="52" y="9"/>
                  </a:cubicBezTo>
                  <a:moveTo>
                    <a:pt x="58" y="5"/>
                  </a:moveTo>
                  <a:cubicBezTo>
                    <a:pt x="58" y="5"/>
                    <a:pt x="58" y="5"/>
                    <a:pt x="58" y="5"/>
                  </a:cubicBezTo>
                  <a:cubicBezTo>
                    <a:pt x="56" y="7"/>
                    <a:pt x="54" y="8"/>
                    <a:pt x="52" y="9"/>
                  </a:cubicBezTo>
                  <a:cubicBezTo>
                    <a:pt x="54" y="8"/>
                    <a:pt x="56" y="7"/>
                    <a:pt x="58" y="5"/>
                  </a:cubicBezTo>
                  <a:cubicBezTo>
                    <a:pt x="58" y="5"/>
                    <a:pt x="58" y="5"/>
                    <a:pt x="58" y="5"/>
                  </a:cubicBezTo>
                  <a:moveTo>
                    <a:pt x="72" y="5"/>
                  </a:moveTo>
                  <a:cubicBezTo>
                    <a:pt x="74" y="7"/>
                    <a:pt x="77" y="9"/>
                    <a:pt x="80" y="11"/>
                  </a:cubicBezTo>
                  <a:cubicBezTo>
                    <a:pt x="77" y="9"/>
                    <a:pt x="74" y="7"/>
                    <a:pt x="72" y="5"/>
                  </a:cubicBezTo>
                  <a:moveTo>
                    <a:pt x="67" y="0"/>
                  </a:moveTo>
                  <a:cubicBezTo>
                    <a:pt x="67" y="0"/>
                    <a:pt x="66" y="0"/>
                    <a:pt x="65" y="0"/>
                  </a:cubicBezTo>
                  <a:cubicBezTo>
                    <a:pt x="65" y="0"/>
                    <a:pt x="65" y="0"/>
                    <a:pt x="65" y="0"/>
                  </a:cubicBezTo>
                  <a:cubicBezTo>
                    <a:pt x="66" y="0"/>
                    <a:pt x="67" y="0"/>
                    <a:pt x="67" y="0"/>
                  </a:cubicBezTo>
                  <a:cubicBezTo>
                    <a:pt x="67" y="0"/>
                    <a:pt x="68" y="0"/>
                    <a:pt x="68" y="1"/>
                  </a:cubicBezTo>
                  <a:cubicBezTo>
                    <a:pt x="69" y="1"/>
                    <a:pt x="69" y="2"/>
                    <a:pt x="69" y="2"/>
                  </a:cubicBezTo>
                  <a:cubicBezTo>
                    <a:pt x="69" y="2"/>
                    <a:pt x="69" y="1"/>
                    <a:pt x="69" y="1"/>
                  </a:cubicBezTo>
                  <a:cubicBezTo>
                    <a:pt x="68" y="0"/>
                    <a:pt x="67" y="0"/>
                    <a:pt x="67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26" name="Freeform 420"/>
            <p:cNvSpPr>
              <a:spLocks/>
            </p:cNvSpPr>
            <p:nvPr/>
          </p:nvSpPr>
          <p:spPr bwMode="auto">
            <a:xfrm>
              <a:off x="349250" y="2293938"/>
              <a:ext cx="319087" cy="603250"/>
            </a:xfrm>
            <a:custGeom>
              <a:avLst/>
              <a:gdLst>
                <a:gd name="T0" fmla="*/ 65 w 85"/>
                <a:gd name="T1" fmla="*/ 0 h 160"/>
                <a:gd name="T2" fmla="*/ 65 w 85"/>
                <a:gd name="T3" fmla="*/ 1 h 160"/>
                <a:gd name="T4" fmla="*/ 58 w 85"/>
                <a:gd name="T5" fmla="*/ 5 h 160"/>
                <a:gd name="T6" fmla="*/ 52 w 85"/>
                <a:gd name="T7" fmla="*/ 9 h 160"/>
                <a:gd name="T8" fmla="*/ 39 w 85"/>
                <a:gd name="T9" fmla="*/ 21 h 160"/>
                <a:gd name="T10" fmla="*/ 39 w 85"/>
                <a:gd name="T11" fmla="*/ 21 h 160"/>
                <a:gd name="T12" fmla="*/ 39 w 85"/>
                <a:gd name="T13" fmla="*/ 21 h 160"/>
                <a:gd name="T14" fmla="*/ 32 w 85"/>
                <a:gd name="T15" fmla="*/ 28 h 160"/>
                <a:gd name="T16" fmla="*/ 29 w 85"/>
                <a:gd name="T17" fmla="*/ 31 h 160"/>
                <a:gd name="T18" fmla="*/ 10 w 85"/>
                <a:gd name="T19" fmla="*/ 61 h 160"/>
                <a:gd name="T20" fmla="*/ 0 w 85"/>
                <a:gd name="T21" fmla="*/ 106 h 160"/>
                <a:gd name="T22" fmla="*/ 1 w 85"/>
                <a:gd name="T23" fmla="*/ 123 h 160"/>
                <a:gd name="T24" fmla="*/ 11 w 85"/>
                <a:gd name="T25" fmla="*/ 157 h 160"/>
                <a:gd name="T26" fmla="*/ 12 w 85"/>
                <a:gd name="T27" fmla="*/ 159 h 160"/>
                <a:gd name="T28" fmla="*/ 13 w 85"/>
                <a:gd name="T29" fmla="*/ 160 h 160"/>
                <a:gd name="T30" fmla="*/ 13 w 85"/>
                <a:gd name="T31" fmla="*/ 159 h 160"/>
                <a:gd name="T32" fmla="*/ 15 w 85"/>
                <a:gd name="T33" fmla="*/ 156 h 160"/>
                <a:gd name="T34" fmla="*/ 19 w 85"/>
                <a:gd name="T35" fmla="*/ 148 h 160"/>
                <a:gd name="T36" fmla="*/ 18 w 85"/>
                <a:gd name="T37" fmla="*/ 127 h 160"/>
                <a:gd name="T38" fmla="*/ 16 w 85"/>
                <a:gd name="T39" fmla="*/ 121 h 160"/>
                <a:gd name="T40" fmla="*/ 14 w 85"/>
                <a:gd name="T41" fmla="*/ 114 h 160"/>
                <a:gd name="T42" fmla="*/ 15 w 85"/>
                <a:gd name="T43" fmla="*/ 108 h 160"/>
                <a:gd name="T44" fmla="*/ 21 w 85"/>
                <a:gd name="T45" fmla="*/ 99 h 160"/>
                <a:gd name="T46" fmla="*/ 24 w 85"/>
                <a:gd name="T47" fmla="*/ 94 h 160"/>
                <a:gd name="T48" fmla="*/ 36 w 85"/>
                <a:gd name="T49" fmla="*/ 67 h 160"/>
                <a:gd name="T50" fmla="*/ 34 w 85"/>
                <a:gd name="T51" fmla="*/ 66 h 160"/>
                <a:gd name="T52" fmla="*/ 33 w 85"/>
                <a:gd name="T53" fmla="*/ 66 h 160"/>
                <a:gd name="T54" fmla="*/ 26 w 85"/>
                <a:gd name="T55" fmla="*/ 69 h 160"/>
                <a:gd name="T56" fmla="*/ 25 w 85"/>
                <a:gd name="T57" fmla="*/ 74 h 160"/>
                <a:gd name="T58" fmla="*/ 25 w 85"/>
                <a:gd name="T59" fmla="*/ 74 h 160"/>
                <a:gd name="T60" fmla="*/ 24 w 85"/>
                <a:gd name="T61" fmla="*/ 75 h 160"/>
                <a:gd name="T62" fmla="*/ 24 w 85"/>
                <a:gd name="T63" fmla="*/ 76 h 160"/>
                <a:gd name="T64" fmla="*/ 22 w 85"/>
                <a:gd name="T65" fmla="*/ 74 h 160"/>
                <a:gd name="T66" fmla="*/ 22 w 85"/>
                <a:gd name="T67" fmla="*/ 71 h 160"/>
                <a:gd name="T68" fmla="*/ 25 w 85"/>
                <a:gd name="T69" fmla="*/ 66 h 160"/>
                <a:gd name="T70" fmla="*/ 30 w 85"/>
                <a:gd name="T71" fmla="*/ 63 h 160"/>
                <a:gd name="T72" fmla="*/ 33 w 85"/>
                <a:gd name="T73" fmla="*/ 62 h 160"/>
                <a:gd name="T74" fmla="*/ 35 w 85"/>
                <a:gd name="T75" fmla="*/ 62 h 160"/>
                <a:gd name="T76" fmla="*/ 36 w 85"/>
                <a:gd name="T77" fmla="*/ 62 h 160"/>
                <a:gd name="T78" fmla="*/ 40 w 85"/>
                <a:gd name="T79" fmla="*/ 61 h 160"/>
                <a:gd name="T80" fmla="*/ 55 w 85"/>
                <a:gd name="T81" fmla="*/ 41 h 160"/>
                <a:gd name="T82" fmla="*/ 84 w 85"/>
                <a:gd name="T83" fmla="*/ 16 h 160"/>
                <a:gd name="T84" fmla="*/ 82 w 85"/>
                <a:gd name="T85" fmla="*/ 12 h 160"/>
                <a:gd name="T86" fmla="*/ 72 w 85"/>
                <a:gd name="T87" fmla="*/ 5 h 160"/>
                <a:gd name="T88" fmla="*/ 68 w 85"/>
                <a:gd name="T89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85" h="160">
                  <a:moveTo>
                    <a:pt x="67" y="0"/>
                  </a:moveTo>
                  <a:cubicBezTo>
                    <a:pt x="67" y="0"/>
                    <a:pt x="66" y="0"/>
                    <a:pt x="65" y="0"/>
                  </a:cubicBezTo>
                  <a:cubicBezTo>
                    <a:pt x="65" y="0"/>
                    <a:pt x="65" y="0"/>
                    <a:pt x="65" y="0"/>
                  </a:cubicBezTo>
                  <a:cubicBezTo>
                    <a:pt x="65" y="0"/>
                    <a:pt x="65" y="1"/>
                    <a:pt x="65" y="1"/>
                  </a:cubicBezTo>
                  <a:cubicBezTo>
                    <a:pt x="63" y="2"/>
                    <a:pt x="61" y="3"/>
                    <a:pt x="58" y="5"/>
                  </a:cubicBezTo>
                  <a:cubicBezTo>
                    <a:pt x="58" y="5"/>
                    <a:pt x="58" y="5"/>
                    <a:pt x="58" y="5"/>
                  </a:cubicBezTo>
                  <a:cubicBezTo>
                    <a:pt x="56" y="7"/>
                    <a:pt x="54" y="8"/>
                    <a:pt x="52" y="9"/>
                  </a:cubicBezTo>
                  <a:cubicBezTo>
                    <a:pt x="52" y="9"/>
                    <a:pt x="52" y="9"/>
                    <a:pt x="52" y="9"/>
                  </a:cubicBezTo>
                  <a:cubicBezTo>
                    <a:pt x="52" y="9"/>
                    <a:pt x="52" y="9"/>
                    <a:pt x="52" y="9"/>
                  </a:cubicBezTo>
                  <a:cubicBezTo>
                    <a:pt x="48" y="13"/>
                    <a:pt x="43" y="17"/>
                    <a:pt x="39" y="21"/>
                  </a:cubicBezTo>
                  <a:cubicBezTo>
                    <a:pt x="39" y="21"/>
                    <a:pt x="39" y="21"/>
                    <a:pt x="39" y="21"/>
                  </a:cubicBezTo>
                  <a:cubicBezTo>
                    <a:pt x="39" y="21"/>
                    <a:pt x="39" y="21"/>
                    <a:pt x="39" y="21"/>
                  </a:cubicBezTo>
                  <a:cubicBezTo>
                    <a:pt x="39" y="21"/>
                    <a:pt x="39" y="21"/>
                    <a:pt x="39" y="21"/>
                  </a:cubicBezTo>
                  <a:cubicBezTo>
                    <a:pt x="39" y="21"/>
                    <a:pt x="39" y="21"/>
                    <a:pt x="39" y="21"/>
                  </a:cubicBezTo>
                  <a:cubicBezTo>
                    <a:pt x="36" y="23"/>
                    <a:pt x="34" y="26"/>
                    <a:pt x="32" y="28"/>
                  </a:cubicBezTo>
                  <a:cubicBezTo>
                    <a:pt x="32" y="28"/>
                    <a:pt x="32" y="28"/>
                    <a:pt x="32" y="28"/>
                  </a:cubicBezTo>
                  <a:cubicBezTo>
                    <a:pt x="32" y="28"/>
                    <a:pt x="32" y="28"/>
                    <a:pt x="32" y="28"/>
                  </a:cubicBezTo>
                  <a:cubicBezTo>
                    <a:pt x="31" y="29"/>
                    <a:pt x="30" y="30"/>
                    <a:pt x="29" y="31"/>
                  </a:cubicBezTo>
                  <a:cubicBezTo>
                    <a:pt x="24" y="37"/>
                    <a:pt x="20" y="43"/>
                    <a:pt x="16" y="49"/>
                  </a:cubicBezTo>
                  <a:cubicBezTo>
                    <a:pt x="14" y="53"/>
                    <a:pt x="12" y="57"/>
                    <a:pt x="10" y="61"/>
                  </a:cubicBezTo>
                  <a:cubicBezTo>
                    <a:pt x="10" y="61"/>
                    <a:pt x="10" y="62"/>
                    <a:pt x="10" y="62"/>
                  </a:cubicBezTo>
                  <a:cubicBezTo>
                    <a:pt x="4" y="76"/>
                    <a:pt x="1" y="90"/>
                    <a:pt x="0" y="106"/>
                  </a:cubicBezTo>
                  <a:cubicBezTo>
                    <a:pt x="0" y="110"/>
                    <a:pt x="0" y="112"/>
                    <a:pt x="1" y="115"/>
                  </a:cubicBezTo>
                  <a:cubicBezTo>
                    <a:pt x="1" y="118"/>
                    <a:pt x="1" y="120"/>
                    <a:pt x="1" y="123"/>
                  </a:cubicBezTo>
                  <a:cubicBezTo>
                    <a:pt x="3" y="133"/>
                    <a:pt x="5" y="142"/>
                    <a:pt x="8" y="151"/>
                  </a:cubicBezTo>
                  <a:cubicBezTo>
                    <a:pt x="9" y="153"/>
                    <a:pt x="10" y="155"/>
                    <a:pt x="11" y="157"/>
                  </a:cubicBezTo>
                  <a:cubicBezTo>
                    <a:pt x="11" y="157"/>
                    <a:pt x="12" y="158"/>
                    <a:pt x="12" y="159"/>
                  </a:cubicBezTo>
                  <a:cubicBezTo>
                    <a:pt x="12" y="159"/>
                    <a:pt x="12" y="159"/>
                    <a:pt x="12" y="159"/>
                  </a:cubicBezTo>
                  <a:cubicBezTo>
                    <a:pt x="12" y="160"/>
                    <a:pt x="13" y="160"/>
                    <a:pt x="13" y="160"/>
                  </a:cubicBezTo>
                  <a:cubicBezTo>
                    <a:pt x="13" y="160"/>
                    <a:pt x="13" y="160"/>
                    <a:pt x="13" y="160"/>
                  </a:cubicBezTo>
                  <a:cubicBezTo>
                    <a:pt x="13" y="160"/>
                    <a:pt x="13" y="160"/>
                    <a:pt x="13" y="160"/>
                  </a:cubicBezTo>
                  <a:cubicBezTo>
                    <a:pt x="13" y="159"/>
                    <a:pt x="13" y="159"/>
                    <a:pt x="13" y="159"/>
                  </a:cubicBezTo>
                  <a:cubicBezTo>
                    <a:pt x="13" y="159"/>
                    <a:pt x="14" y="159"/>
                    <a:pt x="14" y="158"/>
                  </a:cubicBezTo>
                  <a:cubicBezTo>
                    <a:pt x="14" y="158"/>
                    <a:pt x="14" y="157"/>
                    <a:pt x="15" y="156"/>
                  </a:cubicBezTo>
                  <a:cubicBezTo>
                    <a:pt x="15" y="154"/>
                    <a:pt x="17" y="152"/>
                    <a:pt x="18" y="150"/>
                  </a:cubicBezTo>
                  <a:cubicBezTo>
                    <a:pt x="18" y="149"/>
                    <a:pt x="19" y="149"/>
                    <a:pt x="19" y="148"/>
                  </a:cubicBezTo>
                  <a:cubicBezTo>
                    <a:pt x="20" y="147"/>
                    <a:pt x="20" y="146"/>
                    <a:pt x="20" y="145"/>
                  </a:cubicBezTo>
                  <a:cubicBezTo>
                    <a:pt x="19" y="139"/>
                    <a:pt x="18" y="133"/>
                    <a:pt x="18" y="127"/>
                  </a:cubicBezTo>
                  <a:cubicBezTo>
                    <a:pt x="19" y="126"/>
                    <a:pt x="18" y="124"/>
                    <a:pt x="17" y="123"/>
                  </a:cubicBezTo>
                  <a:cubicBezTo>
                    <a:pt x="17" y="123"/>
                    <a:pt x="17" y="122"/>
                    <a:pt x="16" y="121"/>
                  </a:cubicBezTo>
                  <a:cubicBezTo>
                    <a:pt x="15" y="120"/>
                    <a:pt x="15" y="119"/>
                    <a:pt x="15" y="118"/>
                  </a:cubicBezTo>
                  <a:cubicBezTo>
                    <a:pt x="14" y="117"/>
                    <a:pt x="14" y="116"/>
                    <a:pt x="14" y="114"/>
                  </a:cubicBezTo>
                  <a:cubicBezTo>
                    <a:pt x="14" y="114"/>
                    <a:pt x="14" y="114"/>
                    <a:pt x="14" y="114"/>
                  </a:cubicBezTo>
                  <a:cubicBezTo>
                    <a:pt x="14" y="112"/>
                    <a:pt x="14" y="110"/>
                    <a:pt x="15" y="108"/>
                  </a:cubicBezTo>
                  <a:cubicBezTo>
                    <a:pt x="16" y="106"/>
                    <a:pt x="16" y="104"/>
                    <a:pt x="17" y="103"/>
                  </a:cubicBezTo>
                  <a:cubicBezTo>
                    <a:pt x="18" y="101"/>
                    <a:pt x="19" y="100"/>
                    <a:pt x="21" y="99"/>
                  </a:cubicBezTo>
                  <a:cubicBezTo>
                    <a:pt x="21" y="98"/>
                    <a:pt x="22" y="98"/>
                    <a:pt x="22" y="97"/>
                  </a:cubicBezTo>
                  <a:cubicBezTo>
                    <a:pt x="23" y="96"/>
                    <a:pt x="24" y="95"/>
                    <a:pt x="24" y="94"/>
                  </a:cubicBezTo>
                  <a:cubicBezTo>
                    <a:pt x="27" y="86"/>
                    <a:pt x="30" y="78"/>
                    <a:pt x="34" y="70"/>
                  </a:cubicBezTo>
                  <a:cubicBezTo>
                    <a:pt x="35" y="69"/>
                    <a:pt x="35" y="68"/>
                    <a:pt x="36" y="67"/>
                  </a:cubicBezTo>
                  <a:cubicBezTo>
                    <a:pt x="36" y="67"/>
                    <a:pt x="35" y="66"/>
                    <a:pt x="35" y="66"/>
                  </a:cubicBezTo>
                  <a:cubicBezTo>
                    <a:pt x="34" y="66"/>
                    <a:pt x="34" y="66"/>
                    <a:pt x="34" y="66"/>
                  </a:cubicBezTo>
                  <a:cubicBezTo>
                    <a:pt x="34" y="66"/>
                    <a:pt x="34" y="66"/>
                    <a:pt x="34" y="66"/>
                  </a:cubicBezTo>
                  <a:cubicBezTo>
                    <a:pt x="33" y="66"/>
                    <a:pt x="33" y="66"/>
                    <a:pt x="33" y="66"/>
                  </a:cubicBezTo>
                  <a:cubicBezTo>
                    <a:pt x="33" y="66"/>
                    <a:pt x="33" y="66"/>
                    <a:pt x="33" y="66"/>
                  </a:cubicBezTo>
                  <a:cubicBezTo>
                    <a:pt x="30" y="66"/>
                    <a:pt x="28" y="67"/>
                    <a:pt x="26" y="69"/>
                  </a:cubicBezTo>
                  <a:cubicBezTo>
                    <a:pt x="26" y="70"/>
                    <a:pt x="26" y="71"/>
                    <a:pt x="25" y="72"/>
                  </a:cubicBezTo>
                  <a:cubicBezTo>
                    <a:pt x="25" y="72"/>
                    <a:pt x="25" y="73"/>
                    <a:pt x="25" y="74"/>
                  </a:cubicBezTo>
                  <a:cubicBezTo>
                    <a:pt x="25" y="74"/>
                    <a:pt x="25" y="74"/>
                    <a:pt x="25" y="74"/>
                  </a:cubicBezTo>
                  <a:cubicBezTo>
                    <a:pt x="25" y="74"/>
                    <a:pt x="25" y="74"/>
                    <a:pt x="25" y="74"/>
                  </a:cubicBezTo>
                  <a:cubicBezTo>
                    <a:pt x="25" y="74"/>
                    <a:pt x="25" y="74"/>
                    <a:pt x="25" y="74"/>
                  </a:cubicBezTo>
                  <a:cubicBezTo>
                    <a:pt x="25" y="75"/>
                    <a:pt x="25" y="75"/>
                    <a:pt x="24" y="75"/>
                  </a:cubicBezTo>
                  <a:cubicBezTo>
                    <a:pt x="24" y="75"/>
                    <a:pt x="24" y="75"/>
                    <a:pt x="24" y="75"/>
                  </a:cubicBezTo>
                  <a:cubicBezTo>
                    <a:pt x="24" y="76"/>
                    <a:pt x="24" y="76"/>
                    <a:pt x="24" y="76"/>
                  </a:cubicBezTo>
                  <a:cubicBezTo>
                    <a:pt x="23" y="76"/>
                    <a:pt x="23" y="75"/>
                    <a:pt x="22" y="75"/>
                  </a:cubicBezTo>
                  <a:cubicBezTo>
                    <a:pt x="22" y="75"/>
                    <a:pt x="22" y="75"/>
                    <a:pt x="22" y="74"/>
                  </a:cubicBezTo>
                  <a:cubicBezTo>
                    <a:pt x="22" y="74"/>
                    <a:pt x="21" y="73"/>
                    <a:pt x="21" y="72"/>
                  </a:cubicBezTo>
                  <a:cubicBezTo>
                    <a:pt x="22" y="72"/>
                    <a:pt x="22" y="71"/>
                    <a:pt x="22" y="71"/>
                  </a:cubicBezTo>
                  <a:cubicBezTo>
                    <a:pt x="22" y="70"/>
                    <a:pt x="22" y="68"/>
                    <a:pt x="23" y="67"/>
                  </a:cubicBezTo>
                  <a:cubicBezTo>
                    <a:pt x="24" y="67"/>
                    <a:pt x="24" y="66"/>
                    <a:pt x="25" y="66"/>
                  </a:cubicBezTo>
                  <a:cubicBezTo>
                    <a:pt x="25" y="66"/>
                    <a:pt x="25" y="65"/>
                    <a:pt x="25" y="65"/>
                  </a:cubicBezTo>
                  <a:cubicBezTo>
                    <a:pt x="27" y="64"/>
                    <a:pt x="28" y="63"/>
                    <a:pt x="30" y="63"/>
                  </a:cubicBezTo>
                  <a:cubicBezTo>
                    <a:pt x="31" y="62"/>
                    <a:pt x="32" y="62"/>
                    <a:pt x="33" y="62"/>
                  </a:cubicBezTo>
                  <a:cubicBezTo>
                    <a:pt x="33" y="62"/>
                    <a:pt x="33" y="62"/>
                    <a:pt x="33" y="62"/>
                  </a:cubicBezTo>
                  <a:cubicBezTo>
                    <a:pt x="33" y="62"/>
                    <a:pt x="33" y="62"/>
                    <a:pt x="33" y="62"/>
                  </a:cubicBezTo>
                  <a:cubicBezTo>
                    <a:pt x="34" y="62"/>
                    <a:pt x="34" y="62"/>
                    <a:pt x="35" y="62"/>
                  </a:cubicBezTo>
                  <a:cubicBezTo>
                    <a:pt x="35" y="62"/>
                    <a:pt x="35" y="62"/>
                    <a:pt x="35" y="62"/>
                  </a:cubicBezTo>
                  <a:cubicBezTo>
                    <a:pt x="35" y="62"/>
                    <a:pt x="36" y="62"/>
                    <a:pt x="36" y="62"/>
                  </a:cubicBezTo>
                  <a:cubicBezTo>
                    <a:pt x="36" y="62"/>
                    <a:pt x="37" y="62"/>
                    <a:pt x="37" y="62"/>
                  </a:cubicBezTo>
                  <a:cubicBezTo>
                    <a:pt x="38" y="62"/>
                    <a:pt x="39" y="62"/>
                    <a:pt x="40" y="61"/>
                  </a:cubicBezTo>
                  <a:cubicBezTo>
                    <a:pt x="40" y="60"/>
                    <a:pt x="40" y="60"/>
                    <a:pt x="41" y="59"/>
                  </a:cubicBezTo>
                  <a:cubicBezTo>
                    <a:pt x="45" y="53"/>
                    <a:pt x="49" y="47"/>
                    <a:pt x="55" y="41"/>
                  </a:cubicBezTo>
                  <a:cubicBezTo>
                    <a:pt x="61" y="35"/>
                    <a:pt x="67" y="28"/>
                    <a:pt x="74" y="23"/>
                  </a:cubicBezTo>
                  <a:cubicBezTo>
                    <a:pt x="77" y="20"/>
                    <a:pt x="81" y="18"/>
                    <a:pt x="84" y="16"/>
                  </a:cubicBezTo>
                  <a:cubicBezTo>
                    <a:pt x="85" y="15"/>
                    <a:pt x="85" y="15"/>
                    <a:pt x="84" y="14"/>
                  </a:cubicBezTo>
                  <a:cubicBezTo>
                    <a:pt x="83" y="13"/>
                    <a:pt x="82" y="13"/>
                    <a:pt x="82" y="12"/>
                  </a:cubicBezTo>
                  <a:cubicBezTo>
                    <a:pt x="81" y="12"/>
                    <a:pt x="81" y="12"/>
                    <a:pt x="80" y="11"/>
                  </a:cubicBezTo>
                  <a:cubicBezTo>
                    <a:pt x="77" y="9"/>
                    <a:pt x="74" y="7"/>
                    <a:pt x="72" y="5"/>
                  </a:cubicBezTo>
                  <a:cubicBezTo>
                    <a:pt x="71" y="4"/>
                    <a:pt x="70" y="3"/>
                    <a:pt x="69" y="2"/>
                  </a:cubicBezTo>
                  <a:cubicBezTo>
                    <a:pt x="69" y="2"/>
                    <a:pt x="69" y="1"/>
                    <a:pt x="68" y="1"/>
                  </a:cubicBezTo>
                  <a:cubicBezTo>
                    <a:pt x="68" y="0"/>
                    <a:pt x="67" y="0"/>
                    <a:pt x="67" y="0"/>
                  </a:cubicBezTo>
                </a:path>
              </a:pathLst>
            </a:custGeom>
            <a:solidFill>
              <a:srgbClr val="DB8B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27" name="Freeform 421"/>
            <p:cNvSpPr>
              <a:spLocks noEditPoints="1"/>
            </p:cNvSpPr>
            <p:nvPr/>
          </p:nvSpPr>
          <p:spPr bwMode="auto">
            <a:xfrm>
              <a:off x="781050" y="2170113"/>
              <a:ext cx="423862" cy="128588"/>
            </a:xfrm>
            <a:custGeom>
              <a:avLst/>
              <a:gdLst>
                <a:gd name="T0" fmla="*/ 1 w 113"/>
                <a:gd name="T1" fmla="*/ 33 h 34"/>
                <a:gd name="T2" fmla="*/ 0 w 113"/>
                <a:gd name="T3" fmla="*/ 34 h 34"/>
                <a:gd name="T4" fmla="*/ 0 w 113"/>
                <a:gd name="T5" fmla="*/ 34 h 34"/>
                <a:gd name="T6" fmla="*/ 1 w 113"/>
                <a:gd name="T7" fmla="*/ 33 h 34"/>
                <a:gd name="T8" fmla="*/ 21 w 113"/>
                <a:gd name="T9" fmla="*/ 17 h 34"/>
                <a:gd name="T10" fmla="*/ 13 w 113"/>
                <a:gd name="T11" fmla="*/ 23 h 34"/>
                <a:gd name="T12" fmla="*/ 21 w 113"/>
                <a:gd name="T13" fmla="*/ 17 h 34"/>
                <a:gd name="T14" fmla="*/ 42 w 113"/>
                <a:gd name="T15" fmla="*/ 4 h 34"/>
                <a:gd name="T16" fmla="*/ 38 w 113"/>
                <a:gd name="T17" fmla="*/ 6 h 34"/>
                <a:gd name="T18" fmla="*/ 42 w 113"/>
                <a:gd name="T19" fmla="*/ 4 h 34"/>
                <a:gd name="T20" fmla="*/ 112 w 113"/>
                <a:gd name="T21" fmla="*/ 2 h 34"/>
                <a:gd name="T22" fmla="*/ 113 w 113"/>
                <a:gd name="T23" fmla="*/ 3 h 34"/>
                <a:gd name="T24" fmla="*/ 113 w 113"/>
                <a:gd name="T25" fmla="*/ 3 h 34"/>
                <a:gd name="T26" fmla="*/ 112 w 113"/>
                <a:gd name="T27" fmla="*/ 2 h 34"/>
                <a:gd name="T28" fmla="*/ 55 w 113"/>
                <a:gd name="T29" fmla="*/ 1 h 34"/>
                <a:gd name="T30" fmla="*/ 50 w 113"/>
                <a:gd name="T31" fmla="*/ 2 h 34"/>
                <a:gd name="T32" fmla="*/ 46 w 113"/>
                <a:gd name="T33" fmla="*/ 2 h 34"/>
                <a:gd name="T34" fmla="*/ 55 w 113"/>
                <a:gd name="T35" fmla="*/ 1 h 34"/>
                <a:gd name="T36" fmla="*/ 55 w 113"/>
                <a:gd name="T37" fmla="*/ 1 h 34"/>
                <a:gd name="T38" fmla="*/ 75 w 113"/>
                <a:gd name="T39" fmla="*/ 0 h 34"/>
                <a:gd name="T40" fmla="*/ 61 w 113"/>
                <a:gd name="T41" fmla="*/ 1 h 34"/>
                <a:gd name="T42" fmla="*/ 58 w 113"/>
                <a:gd name="T43" fmla="*/ 1 h 34"/>
                <a:gd name="T44" fmla="*/ 70 w 113"/>
                <a:gd name="T45" fmla="*/ 1 h 34"/>
                <a:gd name="T46" fmla="*/ 75 w 113"/>
                <a:gd name="T47" fmla="*/ 0 h 34"/>
                <a:gd name="T48" fmla="*/ 82 w 113"/>
                <a:gd name="T49" fmla="*/ 0 h 34"/>
                <a:gd name="T50" fmla="*/ 82 w 113"/>
                <a:gd name="T51" fmla="*/ 0 h 34"/>
                <a:gd name="T52" fmla="*/ 85 w 113"/>
                <a:gd name="T53" fmla="*/ 0 h 34"/>
                <a:gd name="T54" fmla="*/ 82 w 113"/>
                <a:gd name="T55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13" h="34">
                  <a:moveTo>
                    <a:pt x="1" y="33"/>
                  </a:moveTo>
                  <a:cubicBezTo>
                    <a:pt x="1" y="34"/>
                    <a:pt x="0" y="34"/>
                    <a:pt x="0" y="34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0" y="34"/>
                    <a:pt x="1" y="34"/>
                    <a:pt x="1" y="33"/>
                  </a:cubicBezTo>
                  <a:moveTo>
                    <a:pt x="21" y="17"/>
                  </a:moveTo>
                  <a:cubicBezTo>
                    <a:pt x="18" y="19"/>
                    <a:pt x="15" y="21"/>
                    <a:pt x="13" y="23"/>
                  </a:cubicBezTo>
                  <a:cubicBezTo>
                    <a:pt x="15" y="21"/>
                    <a:pt x="18" y="19"/>
                    <a:pt x="21" y="17"/>
                  </a:cubicBezTo>
                  <a:moveTo>
                    <a:pt x="42" y="4"/>
                  </a:moveTo>
                  <a:cubicBezTo>
                    <a:pt x="40" y="4"/>
                    <a:pt x="39" y="5"/>
                    <a:pt x="38" y="6"/>
                  </a:cubicBezTo>
                  <a:cubicBezTo>
                    <a:pt x="39" y="5"/>
                    <a:pt x="40" y="4"/>
                    <a:pt x="42" y="4"/>
                  </a:cubicBezTo>
                  <a:moveTo>
                    <a:pt x="112" y="2"/>
                  </a:moveTo>
                  <a:cubicBezTo>
                    <a:pt x="112" y="2"/>
                    <a:pt x="113" y="3"/>
                    <a:pt x="113" y="3"/>
                  </a:cubicBezTo>
                  <a:cubicBezTo>
                    <a:pt x="113" y="3"/>
                    <a:pt x="113" y="3"/>
                    <a:pt x="113" y="3"/>
                  </a:cubicBezTo>
                  <a:cubicBezTo>
                    <a:pt x="113" y="3"/>
                    <a:pt x="112" y="2"/>
                    <a:pt x="112" y="2"/>
                  </a:cubicBezTo>
                  <a:moveTo>
                    <a:pt x="55" y="1"/>
                  </a:moveTo>
                  <a:cubicBezTo>
                    <a:pt x="54" y="1"/>
                    <a:pt x="52" y="2"/>
                    <a:pt x="50" y="2"/>
                  </a:cubicBezTo>
                  <a:cubicBezTo>
                    <a:pt x="49" y="2"/>
                    <a:pt x="47" y="2"/>
                    <a:pt x="46" y="2"/>
                  </a:cubicBezTo>
                  <a:cubicBezTo>
                    <a:pt x="49" y="2"/>
                    <a:pt x="52" y="2"/>
                    <a:pt x="55" y="1"/>
                  </a:cubicBezTo>
                  <a:cubicBezTo>
                    <a:pt x="55" y="1"/>
                    <a:pt x="55" y="1"/>
                    <a:pt x="55" y="1"/>
                  </a:cubicBezTo>
                  <a:moveTo>
                    <a:pt x="75" y="0"/>
                  </a:moveTo>
                  <a:cubicBezTo>
                    <a:pt x="70" y="0"/>
                    <a:pt x="66" y="1"/>
                    <a:pt x="61" y="1"/>
                  </a:cubicBezTo>
                  <a:cubicBezTo>
                    <a:pt x="60" y="1"/>
                    <a:pt x="59" y="1"/>
                    <a:pt x="58" y="1"/>
                  </a:cubicBezTo>
                  <a:cubicBezTo>
                    <a:pt x="62" y="1"/>
                    <a:pt x="66" y="1"/>
                    <a:pt x="70" y="1"/>
                  </a:cubicBezTo>
                  <a:cubicBezTo>
                    <a:pt x="71" y="0"/>
                    <a:pt x="73" y="0"/>
                    <a:pt x="75" y="0"/>
                  </a:cubicBezTo>
                  <a:moveTo>
                    <a:pt x="82" y="0"/>
                  </a:moveTo>
                  <a:cubicBezTo>
                    <a:pt x="82" y="0"/>
                    <a:pt x="82" y="0"/>
                    <a:pt x="82" y="0"/>
                  </a:cubicBezTo>
                  <a:cubicBezTo>
                    <a:pt x="83" y="0"/>
                    <a:pt x="84" y="0"/>
                    <a:pt x="85" y="0"/>
                  </a:cubicBezTo>
                  <a:cubicBezTo>
                    <a:pt x="84" y="0"/>
                    <a:pt x="83" y="0"/>
                    <a:pt x="8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28" name="Freeform 422"/>
            <p:cNvSpPr>
              <a:spLocks/>
            </p:cNvSpPr>
            <p:nvPr/>
          </p:nvSpPr>
          <p:spPr bwMode="auto">
            <a:xfrm>
              <a:off x="781050" y="2170113"/>
              <a:ext cx="469900" cy="131763"/>
            </a:xfrm>
            <a:custGeom>
              <a:avLst/>
              <a:gdLst>
                <a:gd name="T0" fmla="*/ 79 w 125"/>
                <a:gd name="T1" fmla="*/ 0 h 35"/>
                <a:gd name="T2" fmla="*/ 77 w 125"/>
                <a:gd name="T3" fmla="*/ 0 h 35"/>
                <a:gd name="T4" fmla="*/ 75 w 125"/>
                <a:gd name="T5" fmla="*/ 0 h 35"/>
                <a:gd name="T6" fmla="*/ 70 w 125"/>
                <a:gd name="T7" fmla="*/ 1 h 35"/>
                <a:gd name="T8" fmla="*/ 58 w 125"/>
                <a:gd name="T9" fmla="*/ 1 h 35"/>
                <a:gd name="T10" fmla="*/ 55 w 125"/>
                <a:gd name="T11" fmla="*/ 1 h 35"/>
                <a:gd name="T12" fmla="*/ 55 w 125"/>
                <a:gd name="T13" fmla="*/ 1 h 35"/>
                <a:gd name="T14" fmla="*/ 46 w 125"/>
                <a:gd name="T15" fmla="*/ 2 h 35"/>
                <a:gd name="T16" fmla="*/ 42 w 125"/>
                <a:gd name="T17" fmla="*/ 4 h 35"/>
                <a:gd name="T18" fmla="*/ 38 w 125"/>
                <a:gd name="T19" fmla="*/ 6 h 35"/>
                <a:gd name="T20" fmla="*/ 37 w 125"/>
                <a:gd name="T21" fmla="*/ 6 h 35"/>
                <a:gd name="T22" fmla="*/ 36 w 125"/>
                <a:gd name="T23" fmla="*/ 7 h 35"/>
                <a:gd name="T24" fmla="*/ 21 w 125"/>
                <a:gd name="T25" fmla="*/ 17 h 35"/>
                <a:gd name="T26" fmla="*/ 13 w 125"/>
                <a:gd name="T27" fmla="*/ 23 h 35"/>
                <a:gd name="T28" fmla="*/ 2 w 125"/>
                <a:gd name="T29" fmla="*/ 33 h 35"/>
                <a:gd name="T30" fmla="*/ 1 w 125"/>
                <a:gd name="T31" fmla="*/ 33 h 35"/>
                <a:gd name="T32" fmla="*/ 0 w 125"/>
                <a:gd name="T33" fmla="*/ 34 h 35"/>
                <a:gd name="T34" fmla="*/ 0 w 125"/>
                <a:gd name="T35" fmla="*/ 35 h 35"/>
                <a:gd name="T36" fmla="*/ 1 w 125"/>
                <a:gd name="T37" fmla="*/ 35 h 35"/>
                <a:gd name="T38" fmla="*/ 3 w 125"/>
                <a:gd name="T39" fmla="*/ 35 h 35"/>
                <a:gd name="T40" fmla="*/ 13 w 125"/>
                <a:gd name="T41" fmla="*/ 32 h 35"/>
                <a:gd name="T42" fmla="*/ 32 w 125"/>
                <a:gd name="T43" fmla="*/ 29 h 35"/>
                <a:gd name="T44" fmla="*/ 53 w 125"/>
                <a:gd name="T45" fmla="*/ 27 h 35"/>
                <a:gd name="T46" fmla="*/ 70 w 125"/>
                <a:gd name="T47" fmla="*/ 26 h 35"/>
                <a:gd name="T48" fmla="*/ 71 w 125"/>
                <a:gd name="T49" fmla="*/ 26 h 35"/>
                <a:gd name="T50" fmla="*/ 72 w 125"/>
                <a:gd name="T51" fmla="*/ 26 h 35"/>
                <a:gd name="T52" fmla="*/ 72 w 125"/>
                <a:gd name="T53" fmla="*/ 26 h 35"/>
                <a:gd name="T54" fmla="*/ 74 w 125"/>
                <a:gd name="T55" fmla="*/ 26 h 35"/>
                <a:gd name="T56" fmla="*/ 90 w 125"/>
                <a:gd name="T57" fmla="*/ 25 h 35"/>
                <a:gd name="T58" fmla="*/ 109 w 125"/>
                <a:gd name="T59" fmla="*/ 22 h 35"/>
                <a:gd name="T60" fmla="*/ 117 w 125"/>
                <a:gd name="T61" fmla="*/ 19 h 35"/>
                <a:gd name="T62" fmla="*/ 125 w 125"/>
                <a:gd name="T63" fmla="*/ 12 h 35"/>
                <a:gd name="T64" fmla="*/ 125 w 125"/>
                <a:gd name="T65" fmla="*/ 10 h 35"/>
                <a:gd name="T66" fmla="*/ 124 w 125"/>
                <a:gd name="T67" fmla="*/ 9 h 35"/>
                <a:gd name="T68" fmla="*/ 113 w 125"/>
                <a:gd name="T69" fmla="*/ 3 h 35"/>
                <a:gd name="T70" fmla="*/ 112 w 125"/>
                <a:gd name="T71" fmla="*/ 2 h 35"/>
                <a:gd name="T72" fmla="*/ 111 w 125"/>
                <a:gd name="T73" fmla="*/ 2 h 35"/>
                <a:gd name="T74" fmla="*/ 96 w 125"/>
                <a:gd name="T75" fmla="*/ 1 h 35"/>
                <a:gd name="T76" fmla="*/ 86 w 125"/>
                <a:gd name="T77" fmla="*/ 1 h 35"/>
                <a:gd name="T78" fmla="*/ 85 w 125"/>
                <a:gd name="T79" fmla="*/ 0 h 35"/>
                <a:gd name="T80" fmla="*/ 82 w 125"/>
                <a:gd name="T81" fmla="*/ 0 h 35"/>
                <a:gd name="T82" fmla="*/ 82 w 125"/>
                <a:gd name="T83" fmla="*/ 0 h 35"/>
                <a:gd name="T84" fmla="*/ 79 w 125"/>
                <a:gd name="T85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25" h="35">
                  <a:moveTo>
                    <a:pt x="79" y="0"/>
                  </a:moveTo>
                  <a:cubicBezTo>
                    <a:pt x="78" y="0"/>
                    <a:pt x="77" y="0"/>
                    <a:pt x="77" y="0"/>
                  </a:cubicBezTo>
                  <a:cubicBezTo>
                    <a:pt x="76" y="0"/>
                    <a:pt x="76" y="0"/>
                    <a:pt x="75" y="0"/>
                  </a:cubicBezTo>
                  <a:cubicBezTo>
                    <a:pt x="73" y="0"/>
                    <a:pt x="71" y="0"/>
                    <a:pt x="70" y="1"/>
                  </a:cubicBezTo>
                  <a:cubicBezTo>
                    <a:pt x="66" y="1"/>
                    <a:pt x="62" y="1"/>
                    <a:pt x="58" y="1"/>
                  </a:cubicBezTo>
                  <a:cubicBezTo>
                    <a:pt x="57" y="1"/>
                    <a:pt x="56" y="1"/>
                    <a:pt x="55" y="1"/>
                  </a:cubicBezTo>
                  <a:cubicBezTo>
                    <a:pt x="55" y="1"/>
                    <a:pt x="55" y="1"/>
                    <a:pt x="55" y="1"/>
                  </a:cubicBezTo>
                  <a:cubicBezTo>
                    <a:pt x="52" y="2"/>
                    <a:pt x="49" y="2"/>
                    <a:pt x="46" y="2"/>
                  </a:cubicBezTo>
                  <a:cubicBezTo>
                    <a:pt x="44" y="3"/>
                    <a:pt x="43" y="3"/>
                    <a:pt x="42" y="4"/>
                  </a:cubicBezTo>
                  <a:cubicBezTo>
                    <a:pt x="40" y="4"/>
                    <a:pt x="39" y="5"/>
                    <a:pt x="38" y="6"/>
                  </a:cubicBezTo>
                  <a:cubicBezTo>
                    <a:pt x="37" y="6"/>
                    <a:pt x="37" y="6"/>
                    <a:pt x="37" y="6"/>
                  </a:cubicBezTo>
                  <a:cubicBezTo>
                    <a:pt x="37" y="6"/>
                    <a:pt x="36" y="7"/>
                    <a:pt x="36" y="7"/>
                  </a:cubicBezTo>
                  <a:cubicBezTo>
                    <a:pt x="31" y="10"/>
                    <a:pt x="26" y="13"/>
                    <a:pt x="21" y="17"/>
                  </a:cubicBezTo>
                  <a:cubicBezTo>
                    <a:pt x="18" y="19"/>
                    <a:pt x="15" y="21"/>
                    <a:pt x="13" y="23"/>
                  </a:cubicBezTo>
                  <a:cubicBezTo>
                    <a:pt x="9" y="26"/>
                    <a:pt x="5" y="29"/>
                    <a:pt x="2" y="33"/>
                  </a:cubicBezTo>
                  <a:cubicBezTo>
                    <a:pt x="1" y="33"/>
                    <a:pt x="1" y="33"/>
                    <a:pt x="1" y="33"/>
                  </a:cubicBezTo>
                  <a:cubicBezTo>
                    <a:pt x="1" y="34"/>
                    <a:pt x="0" y="34"/>
                    <a:pt x="0" y="34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1" y="35"/>
                    <a:pt x="1" y="35"/>
                    <a:pt x="1" y="35"/>
                  </a:cubicBezTo>
                  <a:cubicBezTo>
                    <a:pt x="2" y="35"/>
                    <a:pt x="2" y="35"/>
                    <a:pt x="3" y="35"/>
                  </a:cubicBezTo>
                  <a:cubicBezTo>
                    <a:pt x="6" y="34"/>
                    <a:pt x="10" y="33"/>
                    <a:pt x="13" y="32"/>
                  </a:cubicBezTo>
                  <a:cubicBezTo>
                    <a:pt x="19" y="31"/>
                    <a:pt x="25" y="30"/>
                    <a:pt x="32" y="29"/>
                  </a:cubicBezTo>
                  <a:cubicBezTo>
                    <a:pt x="39" y="28"/>
                    <a:pt x="46" y="27"/>
                    <a:pt x="53" y="27"/>
                  </a:cubicBezTo>
                  <a:cubicBezTo>
                    <a:pt x="59" y="26"/>
                    <a:pt x="64" y="26"/>
                    <a:pt x="70" y="26"/>
                  </a:cubicBezTo>
                  <a:cubicBezTo>
                    <a:pt x="70" y="26"/>
                    <a:pt x="70" y="26"/>
                    <a:pt x="71" y="26"/>
                  </a:cubicBezTo>
                  <a:cubicBezTo>
                    <a:pt x="71" y="26"/>
                    <a:pt x="71" y="26"/>
                    <a:pt x="72" y="26"/>
                  </a:cubicBezTo>
                  <a:cubicBezTo>
                    <a:pt x="72" y="26"/>
                    <a:pt x="72" y="26"/>
                    <a:pt x="72" y="26"/>
                  </a:cubicBezTo>
                  <a:cubicBezTo>
                    <a:pt x="73" y="26"/>
                    <a:pt x="74" y="26"/>
                    <a:pt x="74" y="26"/>
                  </a:cubicBezTo>
                  <a:cubicBezTo>
                    <a:pt x="79" y="25"/>
                    <a:pt x="85" y="25"/>
                    <a:pt x="90" y="25"/>
                  </a:cubicBezTo>
                  <a:cubicBezTo>
                    <a:pt x="96" y="24"/>
                    <a:pt x="103" y="23"/>
                    <a:pt x="109" y="22"/>
                  </a:cubicBezTo>
                  <a:cubicBezTo>
                    <a:pt x="112" y="21"/>
                    <a:pt x="114" y="20"/>
                    <a:pt x="117" y="19"/>
                  </a:cubicBezTo>
                  <a:cubicBezTo>
                    <a:pt x="120" y="17"/>
                    <a:pt x="123" y="15"/>
                    <a:pt x="125" y="12"/>
                  </a:cubicBezTo>
                  <a:cubicBezTo>
                    <a:pt x="125" y="11"/>
                    <a:pt x="125" y="11"/>
                    <a:pt x="125" y="10"/>
                  </a:cubicBezTo>
                  <a:cubicBezTo>
                    <a:pt x="125" y="10"/>
                    <a:pt x="125" y="9"/>
                    <a:pt x="124" y="9"/>
                  </a:cubicBezTo>
                  <a:cubicBezTo>
                    <a:pt x="121" y="7"/>
                    <a:pt x="117" y="5"/>
                    <a:pt x="113" y="3"/>
                  </a:cubicBezTo>
                  <a:cubicBezTo>
                    <a:pt x="113" y="3"/>
                    <a:pt x="112" y="2"/>
                    <a:pt x="112" y="2"/>
                  </a:cubicBezTo>
                  <a:cubicBezTo>
                    <a:pt x="112" y="2"/>
                    <a:pt x="111" y="2"/>
                    <a:pt x="111" y="2"/>
                  </a:cubicBezTo>
                  <a:cubicBezTo>
                    <a:pt x="106" y="2"/>
                    <a:pt x="101" y="1"/>
                    <a:pt x="96" y="1"/>
                  </a:cubicBezTo>
                  <a:cubicBezTo>
                    <a:pt x="93" y="1"/>
                    <a:pt x="89" y="1"/>
                    <a:pt x="86" y="1"/>
                  </a:cubicBezTo>
                  <a:cubicBezTo>
                    <a:pt x="86" y="0"/>
                    <a:pt x="85" y="0"/>
                    <a:pt x="85" y="0"/>
                  </a:cubicBezTo>
                  <a:cubicBezTo>
                    <a:pt x="84" y="0"/>
                    <a:pt x="83" y="0"/>
                    <a:pt x="82" y="0"/>
                  </a:cubicBezTo>
                  <a:cubicBezTo>
                    <a:pt x="82" y="0"/>
                    <a:pt x="82" y="0"/>
                    <a:pt x="82" y="0"/>
                  </a:cubicBezTo>
                  <a:cubicBezTo>
                    <a:pt x="81" y="0"/>
                    <a:pt x="80" y="0"/>
                    <a:pt x="79" y="0"/>
                  </a:cubicBezTo>
                </a:path>
              </a:pathLst>
            </a:custGeom>
            <a:solidFill>
              <a:srgbClr val="FFF4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29" name="Freeform 423"/>
            <p:cNvSpPr>
              <a:spLocks noEditPoints="1"/>
            </p:cNvSpPr>
            <p:nvPr/>
          </p:nvSpPr>
          <p:spPr bwMode="auto">
            <a:xfrm>
              <a:off x="679450" y="2189163"/>
              <a:ext cx="209550" cy="109538"/>
            </a:xfrm>
            <a:custGeom>
              <a:avLst/>
              <a:gdLst>
                <a:gd name="T0" fmla="*/ 21 w 56"/>
                <a:gd name="T1" fmla="*/ 29 h 29"/>
                <a:gd name="T2" fmla="*/ 20 w 56"/>
                <a:gd name="T3" fmla="*/ 29 h 29"/>
                <a:gd name="T4" fmla="*/ 20 w 56"/>
                <a:gd name="T5" fmla="*/ 29 h 29"/>
                <a:gd name="T6" fmla="*/ 20 w 56"/>
                <a:gd name="T7" fmla="*/ 29 h 29"/>
                <a:gd name="T8" fmla="*/ 21 w 56"/>
                <a:gd name="T9" fmla="*/ 29 h 29"/>
                <a:gd name="T10" fmla="*/ 13 w 56"/>
                <a:gd name="T11" fmla="*/ 25 h 29"/>
                <a:gd name="T12" fmla="*/ 14 w 56"/>
                <a:gd name="T13" fmla="*/ 26 h 29"/>
                <a:gd name="T14" fmla="*/ 13 w 56"/>
                <a:gd name="T15" fmla="*/ 25 h 29"/>
                <a:gd name="T16" fmla="*/ 26 w 56"/>
                <a:gd name="T17" fmla="*/ 24 h 29"/>
                <a:gd name="T18" fmla="*/ 25 w 56"/>
                <a:gd name="T19" fmla="*/ 25 h 29"/>
                <a:gd name="T20" fmla="*/ 24 w 56"/>
                <a:gd name="T21" fmla="*/ 26 h 29"/>
                <a:gd name="T22" fmla="*/ 23 w 56"/>
                <a:gd name="T23" fmla="*/ 27 h 29"/>
                <a:gd name="T24" fmla="*/ 24 w 56"/>
                <a:gd name="T25" fmla="*/ 26 h 29"/>
                <a:gd name="T26" fmla="*/ 26 w 56"/>
                <a:gd name="T27" fmla="*/ 24 h 29"/>
                <a:gd name="T28" fmla="*/ 1 w 56"/>
                <a:gd name="T29" fmla="*/ 18 h 29"/>
                <a:gd name="T30" fmla="*/ 1 w 56"/>
                <a:gd name="T31" fmla="*/ 18 h 29"/>
                <a:gd name="T32" fmla="*/ 3 w 56"/>
                <a:gd name="T33" fmla="*/ 19 h 29"/>
                <a:gd name="T34" fmla="*/ 2 w 56"/>
                <a:gd name="T35" fmla="*/ 18 h 29"/>
                <a:gd name="T36" fmla="*/ 1 w 56"/>
                <a:gd name="T37" fmla="*/ 18 h 29"/>
                <a:gd name="T38" fmla="*/ 2 w 56"/>
                <a:gd name="T39" fmla="*/ 16 h 29"/>
                <a:gd name="T40" fmla="*/ 1 w 56"/>
                <a:gd name="T41" fmla="*/ 16 h 29"/>
                <a:gd name="T42" fmla="*/ 0 w 56"/>
                <a:gd name="T43" fmla="*/ 17 h 29"/>
                <a:gd name="T44" fmla="*/ 1 w 56"/>
                <a:gd name="T45" fmla="*/ 16 h 29"/>
                <a:gd name="T46" fmla="*/ 2 w 56"/>
                <a:gd name="T47" fmla="*/ 16 h 29"/>
                <a:gd name="T48" fmla="*/ 28 w 56"/>
                <a:gd name="T49" fmla="*/ 6 h 29"/>
                <a:gd name="T50" fmla="*/ 11 w 56"/>
                <a:gd name="T51" fmla="*/ 12 h 29"/>
                <a:gd name="T52" fmla="*/ 7 w 56"/>
                <a:gd name="T53" fmla="*/ 13 h 29"/>
                <a:gd name="T54" fmla="*/ 28 w 56"/>
                <a:gd name="T55" fmla="*/ 6 h 29"/>
                <a:gd name="T56" fmla="*/ 56 w 56"/>
                <a:gd name="T57" fmla="*/ 1 h 29"/>
                <a:gd name="T58" fmla="*/ 54 w 56"/>
                <a:gd name="T59" fmla="*/ 2 h 29"/>
                <a:gd name="T60" fmla="*/ 53 w 56"/>
                <a:gd name="T61" fmla="*/ 3 h 29"/>
                <a:gd name="T62" fmla="*/ 54 w 56"/>
                <a:gd name="T63" fmla="*/ 2 h 29"/>
                <a:gd name="T64" fmla="*/ 56 w 56"/>
                <a:gd name="T65" fmla="*/ 1 h 29"/>
                <a:gd name="T66" fmla="*/ 52 w 56"/>
                <a:gd name="T67" fmla="*/ 0 h 29"/>
                <a:gd name="T68" fmla="*/ 42 w 56"/>
                <a:gd name="T69" fmla="*/ 2 h 29"/>
                <a:gd name="T70" fmla="*/ 46 w 56"/>
                <a:gd name="T71" fmla="*/ 1 h 29"/>
                <a:gd name="T72" fmla="*/ 52 w 56"/>
                <a:gd name="T73" fmla="*/ 0 h 29"/>
                <a:gd name="T74" fmla="*/ 56 w 56"/>
                <a:gd name="T75" fmla="*/ 0 h 29"/>
                <a:gd name="T76" fmla="*/ 56 w 56"/>
                <a:gd name="T77" fmla="*/ 0 h 29"/>
                <a:gd name="T78" fmla="*/ 56 w 56"/>
                <a:gd name="T79" fmla="*/ 0 h 29"/>
                <a:gd name="T80" fmla="*/ 56 w 56"/>
                <a:gd name="T81" fmla="*/ 0 h 29"/>
                <a:gd name="T82" fmla="*/ 55 w 56"/>
                <a:gd name="T83" fmla="*/ 0 h 29"/>
                <a:gd name="T84" fmla="*/ 53 w 56"/>
                <a:gd name="T85" fmla="*/ 0 h 29"/>
                <a:gd name="T86" fmla="*/ 54 w 56"/>
                <a:gd name="T87" fmla="*/ 0 h 29"/>
                <a:gd name="T88" fmla="*/ 55 w 56"/>
                <a:gd name="T89" fmla="*/ 0 h 29"/>
                <a:gd name="T90" fmla="*/ 55 w 56"/>
                <a:gd name="T91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56" h="29">
                  <a:moveTo>
                    <a:pt x="21" y="29"/>
                  </a:moveTo>
                  <a:cubicBezTo>
                    <a:pt x="21" y="29"/>
                    <a:pt x="20" y="29"/>
                    <a:pt x="20" y="29"/>
                  </a:cubicBezTo>
                  <a:cubicBezTo>
                    <a:pt x="20" y="29"/>
                    <a:pt x="20" y="29"/>
                    <a:pt x="20" y="29"/>
                  </a:cubicBezTo>
                  <a:cubicBezTo>
                    <a:pt x="20" y="29"/>
                    <a:pt x="20" y="29"/>
                    <a:pt x="20" y="29"/>
                  </a:cubicBezTo>
                  <a:cubicBezTo>
                    <a:pt x="20" y="29"/>
                    <a:pt x="21" y="29"/>
                    <a:pt x="21" y="29"/>
                  </a:cubicBezTo>
                  <a:moveTo>
                    <a:pt x="13" y="25"/>
                  </a:moveTo>
                  <a:cubicBezTo>
                    <a:pt x="14" y="26"/>
                    <a:pt x="14" y="26"/>
                    <a:pt x="14" y="26"/>
                  </a:cubicBezTo>
                  <a:cubicBezTo>
                    <a:pt x="14" y="26"/>
                    <a:pt x="14" y="26"/>
                    <a:pt x="13" y="25"/>
                  </a:cubicBezTo>
                  <a:moveTo>
                    <a:pt x="26" y="24"/>
                  </a:moveTo>
                  <a:cubicBezTo>
                    <a:pt x="26" y="24"/>
                    <a:pt x="26" y="24"/>
                    <a:pt x="25" y="25"/>
                  </a:cubicBezTo>
                  <a:cubicBezTo>
                    <a:pt x="25" y="25"/>
                    <a:pt x="24" y="26"/>
                    <a:pt x="24" y="26"/>
                  </a:cubicBezTo>
                  <a:cubicBezTo>
                    <a:pt x="23" y="26"/>
                    <a:pt x="23" y="27"/>
                    <a:pt x="23" y="27"/>
                  </a:cubicBezTo>
                  <a:cubicBezTo>
                    <a:pt x="23" y="27"/>
                    <a:pt x="23" y="27"/>
                    <a:pt x="24" y="26"/>
                  </a:cubicBezTo>
                  <a:cubicBezTo>
                    <a:pt x="24" y="26"/>
                    <a:pt x="25" y="25"/>
                    <a:pt x="26" y="24"/>
                  </a:cubicBezTo>
                  <a:moveTo>
                    <a:pt x="1" y="18"/>
                  </a:moveTo>
                  <a:cubicBezTo>
                    <a:pt x="1" y="18"/>
                    <a:pt x="1" y="18"/>
                    <a:pt x="1" y="18"/>
                  </a:cubicBezTo>
                  <a:cubicBezTo>
                    <a:pt x="2" y="18"/>
                    <a:pt x="3" y="19"/>
                    <a:pt x="3" y="19"/>
                  </a:cubicBezTo>
                  <a:cubicBezTo>
                    <a:pt x="3" y="19"/>
                    <a:pt x="2" y="19"/>
                    <a:pt x="2" y="18"/>
                  </a:cubicBezTo>
                  <a:cubicBezTo>
                    <a:pt x="2" y="18"/>
                    <a:pt x="1" y="18"/>
                    <a:pt x="1" y="18"/>
                  </a:cubicBezTo>
                  <a:moveTo>
                    <a:pt x="2" y="16"/>
                  </a:moveTo>
                  <a:cubicBezTo>
                    <a:pt x="2" y="16"/>
                    <a:pt x="2" y="16"/>
                    <a:pt x="1" y="16"/>
                  </a:cubicBezTo>
                  <a:cubicBezTo>
                    <a:pt x="1" y="16"/>
                    <a:pt x="0" y="16"/>
                    <a:pt x="0" y="17"/>
                  </a:cubicBezTo>
                  <a:cubicBezTo>
                    <a:pt x="0" y="17"/>
                    <a:pt x="1" y="16"/>
                    <a:pt x="1" y="16"/>
                  </a:cubicBezTo>
                  <a:cubicBezTo>
                    <a:pt x="2" y="16"/>
                    <a:pt x="2" y="16"/>
                    <a:pt x="2" y="16"/>
                  </a:cubicBezTo>
                  <a:moveTo>
                    <a:pt x="28" y="6"/>
                  </a:moveTo>
                  <a:cubicBezTo>
                    <a:pt x="22" y="8"/>
                    <a:pt x="17" y="10"/>
                    <a:pt x="11" y="12"/>
                  </a:cubicBezTo>
                  <a:cubicBezTo>
                    <a:pt x="10" y="12"/>
                    <a:pt x="9" y="13"/>
                    <a:pt x="7" y="13"/>
                  </a:cubicBezTo>
                  <a:cubicBezTo>
                    <a:pt x="14" y="11"/>
                    <a:pt x="21" y="8"/>
                    <a:pt x="28" y="6"/>
                  </a:cubicBezTo>
                  <a:moveTo>
                    <a:pt x="56" y="1"/>
                  </a:moveTo>
                  <a:cubicBezTo>
                    <a:pt x="55" y="1"/>
                    <a:pt x="55" y="2"/>
                    <a:pt x="54" y="2"/>
                  </a:cubicBezTo>
                  <a:cubicBezTo>
                    <a:pt x="54" y="2"/>
                    <a:pt x="53" y="3"/>
                    <a:pt x="53" y="3"/>
                  </a:cubicBezTo>
                  <a:cubicBezTo>
                    <a:pt x="53" y="3"/>
                    <a:pt x="53" y="2"/>
                    <a:pt x="54" y="2"/>
                  </a:cubicBezTo>
                  <a:cubicBezTo>
                    <a:pt x="54" y="2"/>
                    <a:pt x="55" y="1"/>
                    <a:pt x="56" y="1"/>
                  </a:cubicBezTo>
                  <a:moveTo>
                    <a:pt x="52" y="0"/>
                  </a:moveTo>
                  <a:cubicBezTo>
                    <a:pt x="49" y="1"/>
                    <a:pt x="45" y="2"/>
                    <a:pt x="42" y="2"/>
                  </a:cubicBezTo>
                  <a:cubicBezTo>
                    <a:pt x="44" y="2"/>
                    <a:pt x="45" y="2"/>
                    <a:pt x="46" y="1"/>
                  </a:cubicBezTo>
                  <a:cubicBezTo>
                    <a:pt x="48" y="1"/>
                    <a:pt x="50" y="1"/>
                    <a:pt x="52" y="0"/>
                  </a:cubicBezTo>
                  <a:moveTo>
                    <a:pt x="56" y="0"/>
                  </a:moveTo>
                  <a:cubicBezTo>
                    <a:pt x="56" y="0"/>
                    <a:pt x="56" y="0"/>
                    <a:pt x="56" y="0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56" y="0"/>
                    <a:pt x="56" y="0"/>
                    <a:pt x="56" y="0"/>
                  </a:cubicBezTo>
                  <a:moveTo>
                    <a:pt x="55" y="0"/>
                  </a:moveTo>
                  <a:cubicBezTo>
                    <a:pt x="54" y="0"/>
                    <a:pt x="54" y="0"/>
                    <a:pt x="53" y="0"/>
                  </a:cubicBezTo>
                  <a:cubicBezTo>
                    <a:pt x="53" y="0"/>
                    <a:pt x="54" y="0"/>
                    <a:pt x="54" y="0"/>
                  </a:cubicBezTo>
                  <a:cubicBezTo>
                    <a:pt x="55" y="0"/>
                    <a:pt x="55" y="0"/>
                    <a:pt x="55" y="0"/>
                  </a:cubicBezTo>
                  <a:cubicBezTo>
                    <a:pt x="55" y="0"/>
                    <a:pt x="55" y="0"/>
                    <a:pt x="55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30" name="Freeform 424"/>
            <p:cNvSpPr>
              <a:spLocks/>
            </p:cNvSpPr>
            <p:nvPr/>
          </p:nvSpPr>
          <p:spPr bwMode="auto">
            <a:xfrm>
              <a:off x="679450" y="2189163"/>
              <a:ext cx="209550" cy="109538"/>
            </a:xfrm>
            <a:custGeom>
              <a:avLst/>
              <a:gdLst>
                <a:gd name="T0" fmla="*/ 55 w 56"/>
                <a:gd name="T1" fmla="*/ 0 h 29"/>
                <a:gd name="T2" fmla="*/ 54 w 56"/>
                <a:gd name="T3" fmla="*/ 0 h 29"/>
                <a:gd name="T4" fmla="*/ 53 w 56"/>
                <a:gd name="T5" fmla="*/ 0 h 29"/>
                <a:gd name="T6" fmla="*/ 53 w 56"/>
                <a:gd name="T7" fmla="*/ 0 h 29"/>
                <a:gd name="T8" fmla="*/ 52 w 56"/>
                <a:gd name="T9" fmla="*/ 0 h 29"/>
                <a:gd name="T10" fmla="*/ 46 w 56"/>
                <a:gd name="T11" fmla="*/ 1 h 29"/>
                <a:gd name="T12" fmla="*/ 42 w 56"/>
                <a:gd name="T13" fmla="*/ 2 h 29"/>
                <a:gd name="T14" fmla="*/ 28 w 56"/>
                <a:gd name="T15" fmla="*/ 6 h 29"/>
                <a:gd name="T16" fmla="*/ 7 w 56"/>
                <a:gd name="T17" fmla="*/ 13 h 29"/>
                <a:gd name="T18" fmla="*/ 2 w 56"/>
                <a:gd name="T19" fmla="*/ 16 h 29"/>
                <a:gd name="T20" fmla="*/ 1 w 56"/>
                <a:gd name="T21" fmla="*/ 16 h 29"/>
                <a:gd name="T22" fmla="*/ 0 w 56"/>
                <a:gd name="T23" fmla="*/ 17 h 29"/>
                <a:gd name="T24" fmla="*/ 1 w 56"/>
                <a:gd name="T25" fmla="*/ 18 h 29"/>
                <a:gd name="T26" fmla="*/ 2 w 56"/>
                <a:gd name="T27" fmla="*/ 18 h 29"/>
                <a:gd name="T28" fmla="*/ 3 w 56"/>
                <a:gd name="T29" fmla="*/ 19 h 29"/>
                <a:gd name="T30" fmla="*/ 13 w 56"/>
                <a:gd name="T31" fmla="*/ 25 h 29"/>
                <a:gd name="T32" fmla="*/ 14 w 56"/>
                <a:gd name="T33" fmla="*/ 26 h 29"/>
                <a:gd name="T34" fmla="*/ 19 w 56"/>
                <a:gd name="T35" fmla="*/ 28 h 29"/>
                <a:gd name="T36" fmla="*/ 20 w 56"/>
                <a:gd name="T37" fmla="*/ 29 h 29"/>
                <a:gd name="T38" fmla="*/ 20 w 56"/>
                <a:gd name="T39" fmla="*/ 29 h 29"/>
                <a:gd name="T40" fmla="*/ 21 w 56"/>
                <a:gd name="T41" fmla="*/ 29 h 29"/>
                <a:gd name="T42" fmla="*/ 21 w 56"/>
                <a:gd name="T43" fmla="*/ 28 h 29"/>
                <a:gd name="T44" fmla="*/ 23 w 56"/>
                <a:gd name="T45" fmla="*/ 27 h 29"/>
                <a:gd name="T46" fmla="*/ 24 w 56"/>
                <a:gd name="T47" fmla="*/ 26 h 29"/>
                <a:gd name="T48" fmla="*/ 25 w 56"/>
                <a:gd name="T49" fmla="*/ 25 h 29"/>
                <a:gd name="T50" fmla="*/ 26 w 56"/>
                <a:gd name="T51" fmla="*/ 24 h 29"/>
                <a:gd name="T52" fmla="*/ 34 w 56"/>
                <a:gd name="T53" fmla="*/ 16 h 29"/>
                <a:gd name="T54" fmla="*/ 53 w 56"/>
                <a:gd name="T55" fmla="*/ 3 h 29"/>
                <a:gd name="T56" fmla="*/ 54 w 56"/>
                <a:gd name="T57" fmla="*/ 2 h 29"/>
                <a:gd name="T58" fmla="*/ 56 w 56"/>
                <a:gd name="T59" fmla="*/ 1 h 29"/>
                <a:gd name="T60" fmla="*/ 56 w 56"/>
                <a:gd name="T61" fmla="*/ 0 h 29"/>
                <a:gd name="T62" fmla="*/ 56 w 56"/>
                <a:gd name="T63" fmla="*/ 0 h 29"/>
                <a:gd name="T64" fmla="*/ 55 w 56"/>
                <a:gd name="T65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6" h="29">
                  <a:moveTo>
                    <a:pt x="55" y="0"/>
                  </a:moveTo>
                  <a:cubicBezTo>
                    <a:pt x="55" y="0"/>
                    <a:pt x="55" y="0"/>
                    <a:pt x="54" y="0"/>
                  </a:cubicBezTo>
                  <a:cubicBezTo>
                    <a:pt x="54" y="0"/>
                    <a:pt x="53" y="0"/>
                    <a:pt x="53" y="0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53" y="0"/>
                    <a:pt x="52" y="0"/>
                    <a:pt x="52" y="0"/>
                  </a:cubicBezTo>
                  <a:cubicBezTo>
                    <a:pt x="50" y="1"/>
                    <a:pt x="48" y="1"/>
                    <a:pt x="46" y="1"/>
                  </a:cubicBezTo>
                  <a:cubicBezTo>
                    <a:pt x="45" y="2"/>
                    <a:pt x="44" y="2"/>
                    <a:pt x="42" y="2"/>
                  </a:cubicBezTo>
                  <a:cubicBezTo>
                    <a:pt x="37" y="3"/>
                    <a:pt x="32" y="5"/>
                    <a:pt x="28" y="6"/>
                  </a:cubicBezTo>
                  <a:cubicBezTo>
                    <a:pt x="21" y="8"/>
                    <a:pt x="14" y="11"/>
                    <a:pt x="7" y="13"/>
                  </a:cubicBezTo>
                  <a:cubicBezTo>
                    <a:pt x="5" y="14"/>
                    <a:pt x="4" y="15"/>
                    <a:pt x="2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0" y="17"/>
                    <a:pt x="0" y="17"/>
                  </a:cubicBezTo>
                  <a:cubicBezTo>
                    <a:pt x="1" y="17"/>
                    <a:pt x="1" y="17"/>
                    <a:pt x="1" y="18"/>
                  </a:cubicBezTo>
                  <a:cubicBezTo>
                    <a:pt x="1" y="18"/>
                    <a:pt x="2" y="18"/>
                    <a:pt x="2" y="18"/>
                  </a:cubicBezTo>
                  <a:cubicBezTo>
                    <a:pt x="2" y="19"/>
                    <a:pt x="3" y="19"/>
                    <a:pt x="3" y="19"/>
                  </a:cubicBezTo>
                  <a:cubicBezTo>
                    <a:pt x="6" y="22"/>
                    <a:pt x="10" y="24"/>
                    <a:pt x="13" y="25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6" y="27"/>
                    <a:pt x="18" y="28"/>
                    <a:pt x="19" y="28"/>
                  </a:cubicBezTo>
                  <a:cubicBezTo>
                    <a:pt x="19" y="29"/>
                    <a:pt x="20" y="29"/>
                    <a:pt x="20" y="29"/>
                  </a:cubicBezTo>
                  <a:cubicBezTo>
                    <a:pt x="20" y="29"/>
                    <a:pt x="20" y="29"/>
                    <a:pt x="20" y="29"/>
                  </a:cubicBezTo>
                  <a:cubicBezTo>
                    <a:pt x="20" y="29"/>
                    <a:pt x="21" y="29"/>
                    <a:pt x="21" y="29"/>
                  </a:cubicBezTo>
                  <a:cubicBezTo>
                    <a:pt x="21" y="29"/>
                    <a:pt x="21" y="29"/>
                    <a:pt x="21" y="28"/>
                  </a:cubicBezTo>
                  <a:cubicBezTo>
                    <a:pt x="22" y="28"/>
                    <a:pt x="22" y="27"/>
                    <a:pt x="23" y="27"/>
                  </a:cubicBezTo>
                  <a:cubicBezTo>
                    <a:pt x="23" y="27"/>
                    <a:pt x="23" y="26"/>
                    <a:pt x="24" y="26"/>
                  </a:cubicBezTo>
                  <a:cubicBezTo>
                    <a:pt x="24" y="26"/>
                    <a:pt x="25" y="25"/>
                    <a:pt x="25" y="25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9" y="21"/>
                    <a:pt x="31" y="19"/>
                    <a:pt x="34" y="16"/>
                  </a:cubicBezTo>
                  <a:cubicBezTo>
                    <a:pt x="40" y="11"/>
                    <a:pt x="46" y="7"/>
                    <a:pt x="53" y="3"/>
                  </a:cubicBezTo>
                  <a:cubicBezTo>
                    <a:pt x="53" y="3"/>
                    <a:pt x="54" y="2"/>
                    <a:pt x="54" y="2"/>
                  </a:cubicBezTo>
                  <a:cubicBezTo>
                    <a:pt x="55" y="2"/>
                    <a:pt x="55" y="1"/>
                    <a:pt x="56" y="1"/>
                  </a:cubicBezTo>
                  <a:cubicBezTo>
                    <a:pt x="56" y="1"/>
                    <a:pt x="56" y="1"/>
                    <a:pt x="56" y="0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56" y="0"/>
                    <a:pt x="56" y="0"/>
                    <a:pt x="55" y="0"/>
                  </a:cubicBezTo>
                </a:path>
              </a:pathLst>
            </a:custGeom>
            <a:solidFill>
              <a:srgbClr val="FFE9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31" name="Freeform 425"/>
            <p:cNvSpPr>
              <a:spLocks noEditPoints="1"/>
            </p:cNvSpPr>
            <p:nvPr/>
          </p:nvSpPr>
          <p:spPr bwMode="auto">
            <a:xfrm>
              <a:off x="615950" y="2260600"/>
              <a:ext cx="123825" cy="68263"/>
            </a:xfrm>
            <a:custGeom>
              <a:avLst/>
              <a:gdLst>
                <a:gd name="T0" fmla="*/ 7 w 33"/>
                <a:gd name="T1" fmla="*/ 13 h 18"/>
                <a:gd name="T2" fmla="*/ 14 w 33"/>
                <a:gd name="T3" fmla="*/ 18 h 18"/>
                <a:gd name="T4" fmla="*/ 7 w 33"/>
                <a:gd name="T5" fmla="*/ 13 h 18"/>
                <a:gd name="T6" fmla="*/ 28 w 33"/>
                <a:gd name="T7" fmla="*/ 11 h 18"/>
                <a:gd name="T8" fmla="*/ 31 w 33"/>
                <a:gd name="T9" fmla="*/ 12 h 18"/>
                <a:gd name="T10" fmla="*/ 33 w 33"/>
                <a:gd name="T11" fmla="*/ 13 h 18"/>
                <a:gd name="T12" fmla="*/ 33 w 33"/>
                <a:gd name="T13" fmla="*/ 13 h 18"/>
                <a:gd name="T14" fmla="*/ 33 w 33"/>
                <a:gd name="T15" fmla="*/ 13 h 18"/>
                <a:gd name="T16" fmla="*/ 32 w 33"/>
                <a:gd name="T17" fmla="*/ 12 h 18"/>
                <a:gd name="T18" fmla="*/ 28 w 33"/>
                <a:gd name="T19" fmla="*/ 11 h 18"/>
                <a:gd name="T20" fmla="*/ 2 w 33"/>
                <a:gd name="T21" fmla="*/ 5 h 18"/>
                <a:gd name="T22" fmla="*/ 1 w 33"/>
                <a:gd name="T23" fmla="*/ 5 h 18"/>
                <a:gd name="T24" fmla="*/ 1 w 33"/>
                <a:gd name="T25" fmla="*/ 7 h 18"/>
                <a:gd name="T26" fmla="*/ 2 w 33"/>
                <a:gd name="T27" fmla="*/ 5 h 18"/>
                <a:gd name="T28" fmla="*/ 13 w 33"/>
                <a:gd name="T29" fmla="*/ 0 h 18"/>
                <a:gd name="T30" fmla="*/ 13 w 33"/>
                <a:gd name="T31" fmla="*/ 1 h 18"/>
                <a:gd name="T32" fmla="*/ 20 w 33"/>
                <a:gd name="T33" fmla="*/ 6 h 18"/>
                <a:gd name="T34" fmla="*/ 13 w 33"/>
                <a:gd name="T35" fmla="*/ 1 h 18"/>
                <a:gd name="T36" fmla="*/ 13 w 33"/>
                <a:gd name="T37" fmla="*/ 0 h 18"/>
                <a:gd name="T38" fmla="*/ 12 w 33"/>
                <a:gd name="T39" fmla="*/ 0 h 18"/>
                <a:gd name="T40" fmla="*/ 11 w 33"/>
                <a:gd name="T41" fmla="*/ 0 h 18"/>
                <a:gd name="T42" fmla="*/ 3 w 33"/>
                <a:gd name="T43" fmla="*/ 5 h 18"/>
                <a:gd name="T44" fmla="*/ 3 w 33"/>
                <a:gd name="T45" fmla="*/ 4 h 18"/>
                <a:gd name="T46" fmla="*/ 10 w 33"/>
                <a:gd name="T47" fmla="*/ 1 h 18"/>
                <a:gd name="T48" fmla="*/ 12 w 33"/>
                <a:gd name="T49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3" h="18">
                  <a:moveTo>
                    <a:pt x="7" y="13"/>
                  </a:moveTo>
                  <a:cubicBezTo>
                    <a:pt x="9" y="15"/>
                    <a:pt x="11" y="16"/>
                    <a:pt x="14" y="18"/>
                  </a:cubicBezTo>
                  <a:cubicBezTo>
                    <a:pt x="12" y="16"/>
                    <a:pt x="9" y="15"/>
                    <a:pt x="7" y="13"/>
                  </a:cubicBezTo>
                  <a:moveTo>
                    <a:pt x="28" y="11"/>
                  </a:moveTo>
                  <a:cubicBezTo>
                    <a:pt x="29" y="11"/>
                    <a:pt x="30" y="12"/>
                    <a:pt x="31" y="12"/>
                  </a:cubicBezTo>
                  <a:cubicBezTo>
                    <a:pt x="32" y="13"/>
                    <a:pt x="32" y="13"/>
                    <a:pt x="33" y="13"/>
                  </a:cubicBezTo>
                  <a:cubicBezTo>
                    <a:pt x="33" y="13"/>
                    <a:pt x="33" y="13"/>
                    <a:pt x="33" y="13"/>
                  </a:cubicBezTo>
                  <a:cubicBezTo>
                    <a:pt x="33" y="13"/>
                    <a:pt x="33" y="13"/>
                    <a:pt x="33" y="13"/>
                  </a:cubicBezTo>
                  <a:cubicBezTo>
                    <a:pt x="33" y="13"/>
                    <a:pt x="32" y="13"/>
                    <a:pt x="32" y="12"/>
                  </a:cubicBezTo>
                  <a:cubicBezTo>
                    <a:pt x="31" y="12"/>
                    <a:pt x="29" y="11"/>
                    <a:pt x="28" y="11"/>
                  </a:cubicBezTo>
                  <a:moveTo>
                    <a:pt x="2" y="5"/>
                  </a:moveTo>
                  <a:cubicBezTo>
                    <a:pt x="2" y="5"/>
                    <a:pt x="2" y="5"/>
                    <a:pt x="1" y="5"/>
                  </a:cubicBezTo>
                  <a:cubicBezTo>
                    <a:pt x="1" y="6"/>
                    <a:pt x="0" y="6"/>
                    <a:pt x="1" y="7"/>
                  </a:cubicBezTo>
                  <a:cubicBezTo>
                    <a:pt x="1" y="6"/>
                    <a:pt x="1" y="6"/>
                    <a:pt x="2" y="5"/>
                  </a:cubicBezTo>
                  <a:moveTo>
                    <a:pt x="13" y="0"/>
                  </a:moveTo>
                  <a:cubicBezTo>
                    <a:pt x="13" y="0"/>
                    <a:pt x="13" y="0"/>
                    <a:pt x="13" y="1"/>
                  </a:cubicBezTo>
                  <a:cubicBezTo>
                    <a:pt x="15" y="2"/>
                    <a:pt x="18" y="4"/>
                    <a:pt x="20" y="6"/>
                  </a:cubicBezTo>
                  <a:cubicBezTo>
                    <a:pt x="18" y="4"/>
                    <a:pt x="15" y="2"/>
                    <a:pt x="13" y="1"/>
                  </a:cubicBezTo>
                  <a:cubicBezTo>
                    <a:pt x="13" y="0"/>
                    <a:pt x="13" y="0"/>
                    <a:pt x="13" y="0"/>
                  </a:cubicBezTo>
                  <a:moveTo>
                    <a:pt x="12" y="0"/>
                  </a:moveTo>
                  <a:cubicBezTo>
                    <a:pt x="12" y="0"/>
                    <a:pt x="11" y="0"/>
                    <a:pt x="11" y="0"/>
                  </a:cubicBezTo>
                  <a:cubicBezTo>
                    <a:pt x="8" y="2"/>
                    <a:pt x="5" y="3"/>
                    <a:pt x="3" y="5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5" y="3"/>
                    <a:pt x="8" y="2"/>
                    <a:pt x="10" y="1"/>
                  </a:cubicBezTo>
                  <a:cubicBezTo>
                    <a:pt x="11" y="0"/>
                    <a:pt x="11" y="0"/>
                    <a:pt x="1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32" name="Freeform 426"/>
            <p:cNvSpPr>
              <a:spLocks/>
            </p:cNvSpPr>
            <p:nvPr/>
          </p:nvSpPr>
          <p:spPr bwMode="auto">
            <a:xfrm>
              <a:off x="619125" y="2260600"/>
              <a:ext cx="123825" cy="79375"/>
            </a:xfrm>
            <a:custGeom>
              <a:avLst/>
              <a:gdLst>
                <a:gd name="T0" fmla="*/ 11 w 33"/>
                <a:gd name="T1" fmla="*/ 0 h 21"/>
                <a:gd name="T2" fmla="*/ 11 w 33"/>
                <a:gd name="T3" fmla="*/ 0 h 21"/>
                <a:gd name="T4" fmla="*/ 9 w 33"/>
                <a:gd name="T5" fmla="*/ 1 h 21"/>
                <a:gd name="T6" fmla="*/ 2 w 33"/>
                <a:gd name="T7" fmla="*/ 4 h 21"/>
                <a:gd name="T8" fmla="*/ 2 w 33"/>
                <a:gd name="T9" fmla="*/ 5 h 21"/>
                <a:gd name="T10" fmla="*/ 1 w 33"/>
                <a:gd name="T11" fmla="*/ 5 h 21"/>
                <a:gd name="T12" fmla="*/ 0 w 33"/>
                <a:gd name="T13" fmla="*/ 7 h 21"/>
                <a:gd name="T14" fmla="*/ 0 w 33"/>
                <a:gd name="T15" fmla="*/ 7 h 21"/>
                <a:gd name="T16" fmla="*/ 5 w 33"/>
                <a:gd name="T17" fmla="*/ 12 h 21"/>
                <a:gd name="T18" fmla="*/ 6 w 33"/>
                <a:gd name="T19" fmla="*/ 13 h 21"/>
                <a:gd name="T20" fmla="*/ 13 w 33"/>
                <a:gd name="T21" fmla="*/ 18 h 21"/>
                <a:gd name="T22" fmla="*/ 17 w 33"/>
                <a:gd name="T23" fmla="*/ 20 h 21"/>
                <a:gd name="T24" fmla="*/ 19 w 33"/>
                <a:gd name="T25" fmla="*/ 21 h 21"/>
                <a:gd name="T26" fmla="*/ 20 w 33"/>
                <a:gd name="T27" fmla="*/ 21 h 21"/>
                <a:gd name="T28" fmla="*/ 23 w 33"/>
                <a:gd name="T29" fmla="*/ 19 h 21"/>
                <a:gd name="T30" fmla="*/ 32 w 33"/>
                <a:gd name="T31" fmla="*/ 15 h 21"/>
                <a:gd name="T32" fmla="*/ 32 w 33"/>
                <a:gd name="T33" fmla="*/ 13 h 21"/>
                <a:gd name="T34" fmla="*/ 32 w 33"/>
                <a:gd name="T35" fmla="*/ 13 h 21"/>
                <a:gd name="T36" fmla="*/ 30 w 33"/>
                <a:gd name="T37" fmla="*/ 12 h 21"/>
                <a:gd name="T38" fmla="*/ 27 w 33"/>
                <a:gd name="T39" fmla="*/ 11 h 21"/>
                <a:gd name="T40" fmla="*/ 19 w 33"/>
                <a:gd name="T41" fmla="*/ 6 h 21"/>
                <a:gd name="T42" fmla="*/ 12 w 33"/>
                <a:gd name="T43" fmla="*/ 1 h 21"/>
                <a:gd name="T44" fmla="*/ 12 w 33"/>
                <a:gd name="T45" fmla="*/ 0 h 21"/>
                <a:gd name="T46" fmla="*/ 11 w 33"/>
                <a:gd name="T47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3" h="21">
                  <a:moveTo>
                    <a:pt x="11" y="0"/>
                  </a:moveTo>
                  <a:cubicBezTo>
                    <a:pt x="11" y="0"/>
                    <a:pt x="11" y="0"/>
                    <a:pt x="11" y="0"/>
                  </a:cubicBezTo>
                  <a:cubicBezTo>
                    <a:pt x="10" y="0"/>
                    <a:pt x="10" y="0"/>
                    <a:pt x="9" y="1"/>
                  </a:cubicBezTo>
                  <a:cubicBezTo>
                    <a:pt x="7" y="2"/>
                    <a:pt x="4" y="3"/>
                    <a:pt x="2" y="4"/>
                  </a:cubicBezTo>
                  <a:cubicBezTo>
                    <a:pt x="2" y="4"/>
                    <a:pt x="2" y="4"/>
                    <a:pt x="2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6"/>
                    <a:pt x="0" y="6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9"/>
                    <a:pt x="3" y="10"/>
                    <a:pt x="5" y="12"/>
                  </a:cubicBezTo>
                  <a:cubicBezTo>
                    <a:pt x="5" y="12"/>
                    <a:pt x="5" y="13"/>
                    <a:pt x="6" y="13"/>
                  </a:cubicBezTo>
                  <a:cubicBezTo>
                    <a:pt x="8" y="15"/>
                    <a:pt x="11" y="16"/>
                    <a:pt x="13" y="18"/>
                  </a:cubicBezTo>
                  <a:cubicBezTo>
                    <a:pt x="14" y="19"/>
                    <a:pt x="16" y="20"/>
                    <a:pt x="17" y="20"/>
                  </a:cubicBezTo>
                  <a:cubicBezTo>
                    <a:pt x="18" y="21"/>
                    <a:pt x="18" y="21"/>
                    <a:pt x="19" y="21"/>
                  </a:cubicBezTo>
                  <a:cubicBezTo>
                    <a:pt x="19" y="21"/>
                    <a:pt x="20" y="21"/>
                    <a:pt x="20" y="21"/>
                  </a:cubicBezTo>
                  <a:cubicBezTo>
                    <a:pt x="21" y="20"/>
                    <a:pt x="22" y="20"/>
                    <a:pt x="23" y="19"/>
                  </a:cubicBezTo>
                  <a:cubicBezTo>
                    <a:pt x="26" y="18"/>
                    <a:pt x="29" y="17"/>
                    <a:pt x="32" y="15"/>
                  </a:cubicBezTo>
                  <a:cubicBezTo>
                    <a:pt x="33" y="15"/>
                    <a:pt x="33" y="14"/>
                    <a:pt x="32" y="13"/>
                  </a:cubicBezTo>
                  <a:cubicBezTo>
                    <a:pt x="32" y="13"/>
                    <a:pt x="32" y="13"/>
                    <a:pt x="32" y="13"/>
                  </a:cubicBezTo>
                  <a:cubicBezTo>
                    <a:pt x="31" y="13"/>
                    <a:pt x="31" y="13"/>
                    <a:pt x="30" y="12"/>
                  </a:cubicBezTo>
                  <a:cubicBezTo>
                    <a:pt x="29" y="12"/>
                    <a:pt x="28" y="11"/>
                    <a:pt x="27" y="11"/>
                  </a:cubicBezTo>
                  <a:cubicBezTo>
                    <a:pt x="24" y="9"/>
                    <a:pt x="21" y="7"/>
                    <a:pt x="19" y="6"/>
                  </a:cubicBezTo>
                  <a:cubicBezTo>
                    <a:pt x="17" y="4"/>
                    <a:pt x="14" y="2"/>
                    <a:pt x="12" y="1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1" y="0"/>
                    <a:pt x="11" y="0"/>
                    <a:pt x="11" y="0"/>
                  </a:cubicBezTo>
                </a:path>
              </a:pathLst>
            </a:custGeom>
            <a:solidFill>
              <a:srgbClr val="F8D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33" name="Freeform 427"/>
            <p:cNvSpPr>
              <a:spLocks noEditPoints="1"/>
            </p:cNvSpPr>
            <p:nvPr/>
          </p:nvSpPr>
          <p:spPr bwMode="auto">
            <a:xfrm>
              <a:off x="412750" y="2886075"/>
              <a:ext cx="79375" cy="157163"/>
            </a:xfrm>
            <a:custGeom>
              <a:avLst/>
              <a:gdLst>
                <a:gd name="T0" fmla="*/ 13 w 21"/>
                <a:gd name="T1" fmla="*/ 32 h 42"/>
                <a:gd name="T2" fmla="*/ 16 w 21"/>
                <a:gd name="T3" fmla="*/ 36 h 42"/>
                <a:gd name="T4" fmla="*/ 21 w 21"/>
                <a:gd name="T5" fmla="*/ 42 h 42"/>
                <a:gd name="T6" fmla="*/ 13 w 21"/>
                <a:gd name="T7" fmla="*/ 32 h 42"/>
                <a:gd name="T8" fmla="*/ 0 w 21"/>
                <a:gd name="T9" fmla="*/ 12 h 42"/>
                <a:gd name="T10" fmla="*/ 1 w 21"/>
                <a:gd name="T11" fmla="*/ 15 h 42"/>
                <a:gd name="T12" fmla="*/ 4 w 21"/>
                <a:gd name="T13" fmla="*/ 19 h 42"/>
                <a:gd name="T14" fmla="*/ 3 w 21"/>
                <a:gd name="T15" fmla="*/ 17 h 42"/>
                <a:gd name="T16" fmla="*/ 0 w 21"/>
                <a:gd name="T17" fmla="*/ 12 h 42"/>
                <a:gd name="T18" fmla="*/ 0 w 21"/>
                <a:gd name="T19" fmla="*/ 5 h 42"/>
                <a:gd name="T20" fmla="*/ 0 w 21"/>
                <a:gd name="T21" fmla="*/ 5 h 42"/>
                <a:gd name="T22" fmla="*/ 0 w 21"/>
                <a:gd name="T23" fmla="*/ 7 h 42"/>
                <a:gd name="T24" fmla="*/ 0 w 21"/>
                <a:gd name="T25" fmla="*/ 5 h 42"/>
                <a:gd name="T26" fmla="*/ 2 w 21"/>
                <a:gd name="T27" fmla="*/ 0 h 42"/>
                <a:gd name="T28" fmla="*/ 1 w 21"/>
                <a:gd name="T29" fmla="*/ 2 h 42"/>
                <a:gd name="T30" fmla="*/ 2 w 21"/>
                <a:gd name="T31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1" h="42">
                  <a:moveTo>
                    <a:pt x="13" y="32"/>
                  </a:moveTo>
                  <a:cubicBezTo>
                    <a:pt x="14" y="33"/>
                    <a:pt x="15" y="35"/>
                    <a:pt x="16" y="36"/>
                  </a:cubicBezTo>
                  <a:cubicBezTo>
                    <a:pt x="18" y="38"/>
                    <a:pt x="19" y="40"/>
                    <a:pt x="21" y="42"/>
                  </a:cubicBezTo>
                  <a:cubicBezTo>
                    <a:pt x="18" y="39"/>
                    <a:pt x="15" y="35"/>
                    <a:pt x="13" y="32"/>
                  </a:cubicBezTo>
                  <a:moveTo>
                    <a:pt x="0" y="12"/>
                  </a:moveTo>
                  <a:cubicBezTo>
                    <a:pt x="0" y="13"/>
                    <a:pt x="1" y="14"/>
                    <a:pt x="1" y="15"/>
                  </a:cubicBezTo>
                  <a:cubicBezTo>
                    <a:pt x="2" y="16"/>
                    <a:pt x="3" y="17"/>
                    <a:pt x="4" y="19"/>
                  </a:cubicBezTo>
                  <a:cubicBezTo>
                    <a:pt x="4" y="18"/>
                    <a:pt x="3" y="18"/>
                    <a:pt x="3" y="17"/>
                  </a:cubicBezTo>
                  <a:cubicBezTo>
                    <a:pt x="2" y="16"/>
                    <a:pt x="1" y="14"/>
                    <a:pt x="0" y="12"/>
                  </a:cubicBezTo>
                  <a:moveTo>
                    <a:pt x="0" y="5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0" y="6"/>
                    <a:pt x="0" y="7"/>
                    <a:pt x="0" y="7"/>
                  </a:cubicBezTo>
                  <a:cubicBezTo>
                    <a:pt x="0" y="7"/>
                    <a:pt x="0" y="6"/>
                    <a:pt x="0" y="5"/>
                  </a:cubicBezTo>
                  <a:moveTo>
                    <a:pt x="2" y="0"/>
                  </a:moveTo>
                  <a:cubicBezTo>
                    <a:pt x="2" y="1"/>
                    <a:pt x="2" y="1"/>
                    <a:pt x="1" y="2"/>
                  </a:cubicBezTo>
                  <a:cubicBezTo>
                    <a:pt x="2" y="1"/>
                    <a:pt x="2" y="1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34" name="Freeform 428"/>
            <p:cNvSpPr>
              <a:spLocks/>
            </p:cNvSpPr>
            <p:nvPr/>
          </p:nvSpPr>
          <p:spPr bwMode="auto">
            <a:xfrm>
              <a:off x="407988" y="2878138"/>
              <a:ext cx="87312" cy="169863"/>
            </a:xfrm>
            <a:custGeom>
              <a:avLst/>
              <a:gdLst>
                <a:gd name="T0" fmla="*/ 5 w 23"/>
                <a:gd name="T1" fmla="*/ 0 h 45"/>
                <a:gd name="T2" fmla="*/ 4 w 23"/>
                <a:gd name="T3" fmla="*/ 0 h 45"/>
                <a:gd name="T4" fmla="*/ 3 w 23"/>
                <a:gd name="T5" fmla="*/ 2 h 45"/>
                <a:gd name="T6" fmla="*/ 2 w 23"/>
                <a:gd name="T7" fmla="*/ 4 h 45"/>
                <a:gd name="T8" fmla="*/ 1 w 23"/>
                <a:gd name="T9" fmla="*/ 7 h 45"/>
                <a:gd name="T10" fmla="*/ 1 w 23"/>
                <a:gd name="T11" fmla="*/ 9 h 45"/>
                <a:gd name="T12" fmla="*/ 1 w 23"/>
                <a:gd name="T13" fmla="*/ 14 h 45"/>
                <a:gd name="T14" fmla="*/ 4 w 23"/>
                <a:gd name="T15" fmla="*/ 19 h 45"/>
                <a:gd name="T16" fmla="*/ 5 w 23"/>
                <a:gd name="T17" fmla="*/ 21 h 45"/>
                <a:gd name="T18" fmla="*/ 14 w 23"/>
                <a:gd name="T19" fmla="*/ 34 h 45"/>
                <a:gd name="T20" fmla="*/ 22 w 23"/>
                <a:gd name="T21" fmla="*/ 44 h 45"/>
                <a:gd name="T22" fmla="*/ 23 w 23"/>
                <a:gd name="T23" fmla="*/ 45 h 45"/>
                <a:gd name="T24" fmla="*/ 23 w 23"/>
                <a:gd name="T25" fmla="*/ 45 h 45"/>
                <a:gd name="T26" fmla="*/ 23 w 23"/>
                <a:gd name="T27" fmla="*/ 45 h 45"/>
                <a:gd name="T28" fmla="*/ 18 w 23"/>
                <a:gd name="T29" fmla="*/ 35 h 45"/>
                <a:gd name="T30" fmla="*/ 6 w 23"/>
                <a:gd name="T31" fmla="*/ 3 h 45"/>
                <a:gd name="T32" fmla="*/ 5 w 23"/>
                <a:gd name="T33" fmla="*/ 1 h 45"/>
                <a:gd name="T34" fmla="*/ 5 w 23"/>
                <a:gd name="T35" fmla="*/ 0 h 45"/>
                <a:gd name="T36" fmla="*/ 5 w 23"/>
                <a:gd name="T37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3" h="45">
                  <a:moveTo>
                    <a:pt x="5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3" y="1"/>
                    <a:pt x="3" y="2"/>
                  </a:cubicBezTo>
                  <a:cubicBezTo>
                    <a:pt x="3" y="3"/>
                    <a:pt x="3" y="3"/>
                    <a:pt x="2" y="4"/>
                  </a:cubicBezTo>
                  <a:cubicBezTo>
                    <a:pt x="2" y="5"/>
                    <a:pt x="2" y="6"/>
                    <a:pt x="1" y="7"/>
                  </a:cubicBezTo>
                  <a:cubicBezTo>
                    <a:pt x="1" y="8"/>
                    <a:pt x="1" y="9"/>
                    <a:pt x="1" y="9"/>
                  </a:cubicBezTo>
                  <a:cubicBezTo>
                    <a:pt x="0" y="11"/>
                    <a:pt x="1" y="13"/>
                    <a:pt x="1" y="14"/>
                  </a:cubicBezTo>
                  <a:cubicBezTo>
                    <a:pt x="2" y="16"/>
                    <a:pt x="3" y="18"/>
                    <a:pt x="4" y="19"/>
                  </a:cubicBezTo>
                  <a:cubicBezTo>
                    <a:pt x="4" y="20"/>
                    <a:pt x="5" y="20"/>
                    <a:pt x="5" y="21"/>
                  </a:cubicBezTo>
                  <a:cubicBezTo>
                    <a:pt x="8" y="25"/>
                    <a:pt x="10" y="30"/>
                    <a:pt x="14" y="34"/>
                  </a:cubicBezTo>
                  <a:cubicBezTo>
                    <a:pt x="16" y="37"/>
                    <a:pt x="19" y="41"/>
                    <a:pt x="22" y="44"/>
                  </a:cubicBezTo>
                  <a:cubicBezTo>
                    <a:pt x="22" y="44"/>
                    <a:pt x="23" y="45"/>
                    <a:pt x="23" y="45"/>
                  </a:cubicBezTo>
                  <a:cubicBezTo>
                    <a:pt x="23" y="45"/>
                    <a:pt x="23" y="45"/>
                    <a:pt x="23" y="45"/>
                  </a:cubicBezTo>
                  <a:cubicBezTo>
                    <a:pt x="23" y="45"/>
                    <a:pt x="23" y="45"/>
                    <a:pt x="23" y="45"/>
                  </a:cubicBezTo>
                  <a:cubicBezTo>
                    <a:pt x="22" y="41"/>
                    <a:pt x="20" y="38"/>
                    <a:pt x="18" y="35"/>
                  </a:cubicBezTo>
                  <a:cubicBezTo>
                    <a:pt x="13" y="25"/>
                    <a:pt x="9" y="14"/>
                    <a:pt x="6" y="3"/>
                  </a:cubicBezTo>
                  <a:cubicBezTo>
                    <a:pt x="6" y="2"/>
                    <a:pt x="6" y="2"/>
                    <a:pt x="5" y="1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</a:path>
              </a:pathLst>
            </a:custGeom>
            <a:solidFill>
              <a:srgbClr val="DB8B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35" name="Freeform 429"/>
            <p:cNvSpPr>
              <a:spLocks/>
            </p:cNvSpPr>
            <p:nvPr/>
          </p:nvSpPr>
          <p:spPr bwMode="auto">
            <a:xfrm>
              <a:off x="495300" y="3048000"/>
              <a:ext cx="3175" cy="3175"/>
            </a:xfrm>
            <a:custGeom>
              <a:avLst/>
              <a:gdLst>
                <a:gd name="T0" fmla="*/ 0 w 2"/>
                <a:gd name="T1" fmla="*/ 0 h 2"/>
                <a:gd name="T2" fmla="*/ 0 w 2"/>
                <a:gd name="T3" fmla="*/ 0 h 2"/>
                <a:gd name="T4" fmla="*/ 0 w 2"/>
                <a:gd name="T5" fmla="*/ 0 h 2"/>
                <a:gd name="T6" fmla="*/ 2 w 2"/>
                <a:gd name="T7" fmla="*/ 2 h 2"/>
                <a:gd name="T8" fmla="*/ 2 w 2"/>
                <a:gd name="T9" fmla="*/ 2 h 2"/>
                <a:gd name="T10" fmla="*/ 2 w 2"/>
                <a:gd name="T11" fmla="*/ 2 h 2"/>
                <a:gd name="T12" fmla="*/ 0 w 2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B8B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36" name="Freeform 430"/>
            <p:cNvSpPr>
              <a:spLocks/>
            </p:cNvSpPr>
            <p:nvPr/>
          </p:nvSpPr>
          <p:spPr bwMode="auto">
            <a:xfrm>
              <a:off x="495300" y="3048000"/>
              <a:ext cx="3175" cy="3175"/>
            </a:xfrm>
            <a:custGeom>
              <a:avLst/>
              <a:gdLst>
                <a:gd name="T0" fmla="*/ 0 w 2"/>
                <a:gd name="T1" fmla="*/ 0 h 2"/>
                <a:gd name="T2" fmla="*/ 0 w 2"/>
                <a:gd name="T3" fmla="*/ 0 h 2"/>
                <a:gd name="T4" fmla="*/ 0 w 2"/>
                <a:gd name="T5" fmla="*/ 0 h 2"/>
                <a:gd name="T6" fmla="*/ 2 w 2"/>
                <a:gd name="T7" fmla="*/ 2 h 2"/>
                <a:gd name="T8" fmla="*/ 2 w 2"/>
                <a:gd name="T9" fmla="*/ 2 h 2"/>
                <a:gd name="T10" fmla="*/ 2 w 2"/>
                <a:gd name="T11" fmla="*/ 2 h 2"/>
                <a:gd name="T12" fmla="*/ 0 w 2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38" name="Freeform 432"/>
            <p:cNvSpPr>
              <a:spLocks/>
            </p:cNvSpPr>
            <p:nvPr/>
          </p:nvSpPr>
          <p:spPr bwMode="auto">
            <a:xfrm>
              <a:off x="762000" y="2540000"/>
              <a:ext cx="280987" cy="466725"/>
            </a:xfrm>
            <a:custGeom>
              <a:avLst/>
              <a:gdLst>
                <a:gd name="T0" fmla="*/ 31 w 75"/>
                <a:gd name="T1" fmla="*/ 98 h 124"/>
                <a:gd name="T2" fmla="*/ 30 w 75"/>
                <a:gd name="T3" fmla="*/ 97 h 124"/>
                <a:gd name="T4" fmla="*/ 26 w 75"/>
                <a:gd name="T5" fmla="*/ 99 h 124"/>
                <a:gd name="T6" fmla="*/ 26 w 75"/>
                <a:gd name="T7" fmla="*/ 103 h 124"/>
                <a:gd name="T8" fmla="*/ 27 w 75"/>
                <a:gd name="T9" fmla="*/ 104 h 124"/>
                <a:gd name="T10" fmla="*/ 28 w 75"/>
                <a:gd name="T11" fmla="*/ 105 h 124"/>
                <a:gd name="T12" fmla="*/ 29 w 75"/>
                <a:gd name="T13" fmla="*/ 108 h 124"/>
                <a:gd name="T14" fmla="*/ 22 w 75"/>
                <a:gd name="T15" fmla="*/ 115 h 124"/>
                <a:gd name="T16" fmla="*/ 15 w 75"/>
                <a:gd name="T17" fmla="*/ 112 h 124"/>
                <a:gd name="T18" fmla="*/ 13 w 75"/>
                <a:gd name="T19" fmla="*/ 98 h 124"/>
                <a:gd name="T20" fmla="*/ 21 w 75"/>
                <a:gd name="T21" fmla="*/ 88 h 124"/>
                <a:gd name="T22" fmla="*/ 28 w 75"/>
                <a:gd name="T23" fmla="*/ 83 h 124"/>
                <a:gd name="T24" fmla="*/ 39 w 75"/>
                <a:gd name="T25" fmla="*/ 77 h 124"/>
                <a:gd name="T26" fmla="*/ 42 w 75"/>
                <a:gd name="T27" fmla="*/ 75 h 124"/>
                <a:gd name="T28" fmla="*/ 62 w 75"/>
                <a:gd name="T29" fmla="*/ 61 h 124"/>
                <a:gd name="T30" fmla="*/ 75 w 75"/>
                <a:gd name="T31" fmla="*/ 30 h 124"/>
                <a:gd name="T32" fmla="*/ 75 w 75"/>
                <a:gd name="T33" fmla="*/ 30 h 124"/>
                <a:gd name="T34" fmla="*/ 73 w 75"/>
                <a:gd name="T35" fmla="*/ 18 h 124"/>
                <a:gd name="T36" fmla="*/ 68 w 75"/>
                <a:gd name="T37" fmla="*/ 8 h 124"/>
                <a:gd name="T38" fmla="*/ 49 w 75"/>
                <a:gd name="T39" fmla="*/ 1 h 124"/>
                <a:gd name="T40" fmla="*/ 37 w 75"/>
                <a:gd name="T41" fmla="*/ 12 h 124"/>
                <a:gd name="T42" fmla="*/ 46 w 75"/>
                <a:gd name="T43" fmla="*/ 34 h 124"/>
                <a:gd name="T44" fmla="*/ 53 w 75"/>
                <a:gd name="T45" fmla="*/ 34 h 124"/>
                <a:gd name="T46" fmla="*/ 57 w 75"/>
                <a:gd name="T47" fmla="*/ 31 h 124"/>
                <a:gd name="T48" fmla="*/ 57 w 75"/>
                <a:gd name="T49" fmla="*/ 28 h 124"/>
                <a:gd name="T50" fmla="*/ 54 w 75"/>
                <a:gd name="T51" fmla="*/ 27 h 124"/>
                <a:gd name="T52" fmla="*/ 52 w 75"/>
                <a:gd name="T53" fmla="*/ 28 h 124"/>
                <a:gd name="T54" fmla="*/ 52 w 75"/>
                <a:gd name="T55" fmla="*/ 28 h 124"/>
                <a:gd name="T56" fmla="*/ 49 w 75"/>
                <a:gd name="T57" fmla="*/ 28 h 124"/>
                <a:gd name="T58" fmla="*/ 45 w 75"/>
                <a:gd name="T59" fmla="*/ 24 h 124"/>
                <a:gd name="T60" fmla="*/ 46 w 75"/>
                <a:gd name="T61" fmla="*/ 13 h 124"/>
                <a:gd name="T62" fmla="*/ 57 w 75"/>
                <a:gd name="T63" fmla="*/ 10 h 124"/>
                <a:gd name="T64" fmla="*/ 61 w 75"/>
                <a:gd name="T65" fmla="*/ 14 h 124"/>
                <a:gd name="T66" fmla="*/ 64 w 75"/>
                <a:gd name="T67" fmla="*/ 20 h 124"/>
                <a:gd name="T68" fmla="*/ 63 w 75"/>
                <a:gd name="T69" fmla="*/ 39 h 124"/>
                <a:gd name="T70" fmla="*/ 47 w 75"/>
                <a:gd name="T71" fmla="*/ 61 h 124"/>
                <a:gd name="T72" fmla="*/ 33 w 75"/>
                <a:gd name="T73" fmla="*/ 69 h 124"/>
                <a:gd name="T74" fmla="*/ 17 w 75"/>
                <a:gd name="T75" fmla="*/ 78 h 124"/>
                <a:gd name="T76" fmla="*/ 5 w 75"/>
                <a:gd name="T77" fmla="*/ 91 h 124"/>
                <a:gd name="T78" fmla="*/ 2 w 75"/>
                <a:gd name="T79" fmla="*/ 109 h 124"/>
                <a:gd name="T80" fmla="*/ 10 w 75"/>
                <a:gd name="T81" fmla="*/ 120 h 124"/>
                <a:gd name="T82" fmla="*/ 22 w 75"/>
                <a:gd name="T83" fmla="*/ 124 h 124"/>
                <a:gd name="T84" fmla="*/ 32 w 75"/>
                <a:gd name="T85" fmla="*/ 122 h 124"/>
                <a:gd name="T86" fmla="*/ 39 w 75"/>
                <a:gd name="T87" fmla="*/ 113 h 124"/>
                <a:gd name="T88" fmla="*/ 31 w 75"/>
                <a:gd name="T89" fmla="*/ 98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75" h="124">
                  <a:moveTo>
                    <a:pt x="31" y="98"/>
                  </a:moveTo>
                  <a:cubicBezTo>
                    <a:pt x="31" y="98"/>
                    <a:pt x="30" y="97"/>
                    <a:pt x="30" y="97"/>
                  </a:cubicBezTo>
                  <a:cubicBezTo>
                    <a:pt x="28" y="97"/>
                    <a:pt x="27" y="98"/>
                    <a:pt x="26" y="99"/>
                  </a:cubicBezTo>
                  <a:cubicBezTo>
                    <a:pt x="25" y="100"/>
                    <a:pt x="25" y="101"/>
                    <a:pt x="26" y="103"/>
                  </a:cubicBezTo>
                  <a:cubicBezTo>
                    <a:pt x="26" y="103"/>
                    <a:pt x="27" y="104"/>
                    <a:pt x="27" y="104"/>
                  </a:cubicBezTo>
                  <a:cubicBezTo>
                    <a:pt x="28" y="105"/>
                    <a:pt x="28" y="105"/>
                    <a:pt x="28" y="105"/>
                  </a:cubicBezTo>
                  <a:cubicBezTo>
                    <a:pt x="29" y="106"/>
                    <a:pt x="29" y="107"/>
                    <a:pt x="29" y="108"/>
                  </a:cubicBezTo>
                  <a:cubicBezTo>
                    <a:pt x="29" y="111"/>
                    <a:pt x="26" y="115"/>
                    <a:pt x="22" y="115"/>
                  </a:cubicBezTo>
                  <a:cubicBezTo>
                    <a:pt x="19" y="115"/>
                    <a:pt x="17" y="114"/>
                    <a:pt x="15" y="112"/>
                  </a:cubicBezTo>
                  <a:cubicBezTo>
                    <a:pt x="12" y="108"/>
                    <a:pt x="11" y="103"/>
                    <a:pt x="13" y="98"/>
                  </a:cubicBezTo>
                  <a:cubicBezTo>
                    <a:pt x="14" y="95"/>
                    <a:pt x="17" y="91"/>
                    <a:pt x="21" y="88"/>
                  </a:cubicBezTo>
                  <a:cubicBezTo>
                    <a:pt x="23" y="87"/>
                    <a:pt x="25" y="85"/>
                    <a:pt x="28" y="83"/>
                  </a:cubicBezTo>
                  <a:cubicBezTo>
                    <a:pt x="31" y="81"/>
                    <a:pt x="35" y="79"/>
                    <a:pt x="39" y="77"/>
                  </a:cubicBezTo>
                  <a:cubicBezTo>
                    <a:pt x="42" y="75"/>
                    <a:pt x="42" y="75"/>
                    <a:pt x="42" y="75"/>
                  </a:cubicBezTo>
                  <a:cubicBezTo>
                    <a:pt x="48" y="71"/>
                    <a:pt x="56" y="67"/>
                    <a:pt x="62" y="61"/>
                  </a:cubicBezTo>
                  <a:cubicBezTo>
                    <a:pt x="70" y="52"/>
                    <a:pt x="74" y="42"/>
                    <a:pt x="75" y="30"/>
                  </a:cubicBezTo>
                  <a:cubicBezTo>
                    <a:pt x="75" y="30"/>
                    <a:pt x="75" y="30"/>
                    <a:pt x="75" y="30"/>
                  </a:cubicBezTo>
                  <a:cubicBezTo>
                    <a:pt x="75" y="26"/>
                    <a:pt x="74" y="23"/>
                    <a:pt x="73" y="18"/>
                  </a:cubicBezTo>
                  <a:cubicBezTo>
                    <a:pt x="72" y="14"/>
                    <a:pt x="70" y="11"/>
                    <a:pt x="68" y="8"/>
                  </a:cubicBezTo>
                  <a:cubicBezTo>
                    <a:pt x="63" y="2"/>
                    <a:pt x="56" y="0"/>
                    <a:pt x="49" y="1"/>
                  </a:cubicBezTo>
                  <a:cubicBezTo>
                    <a:pt x="43" y="2"/>
                    <a:pt x="39" y="6"/>
                    <a:pt x="37" y="12"/>
                  </a:cubicBezTo>
                  <a:cubicBezTo>
                    <a:pt x="34" y="19"/>
                    <a:pt x="36" y="29"/>
                    <a:pt x="46" y="34"/>
                  </a:cubicBezTo>
                  <a:cubicBezTo>
                    <a:pt x="48" y="35"/>
                    <a:pt x="51" y="35"/>
                    <a:pt x="53" y="34"/>
                  </a:cubicBezTo>
                  <a:cubicBezTo>
                    <a:pt x="55" y="34"/>
                    <a:pt x="57" y="32"/>
                    <a:pt x="57" y="31"/>
                  </a:cubicBezTo>
                  <a:cubicBezTo>
                    <a:pt x="58" y="30"/>
                    <a:pt x="57" y="29"/>
                    <a:pt x="57" y="28"/>
                  </a:cubicBezTo>
                  <a:cubicBezTo>
                    <a:pt x="56" y="27"/>
                    <a:pt x="55" y="27"/>
                    <a:pt x="54" y="27"/>
                  </a:cubicBezTo>
                  <a:cubicBezTo>
                    <a:pt x="53" y="27"/>
                    <a:pt x="53" y="27"/>
                    <a:pt x="52" y="28"/>
                  </a:cubicBezTo>
                  <a:cubicBezTo>
                    <a:pt x="52" y="28"/>
                    <a:pt x="52" y="28"/>
                    <a:pt x="52" y="28"/>
                  </a:cubicBezTo>
                  <a:cubicBezTo>
                    <a:pt x="51" y="28"/>
                    <a:pt x="50" y="28"/>
                    <a:pt x="49" y="28"/>
                  </a:cubicBezTo>
                  <a:cubicBezTo>
                    <a:pt x="47" y="27"/>
                    <a:pt x="46" y="25"/>
                    <a:pt x="45" y="24"/>
                  </a:cubicBezTo>
                  <a:cubicBezTo>
                    <a:pt x="44" y="20"/>
                    <a:pt x="44" y="17"/>
                    <a:pt x="46" y="13"/>
                  </a:cubicBezTo>
                  <a:cubicBezTo>
                    <a:pt x="48" y="10"/>
                    <a:pt x="53" y="8"/>
                    <a:pt x="57" y="10"/>
                  </a:cubicBezTo>
                  <a:cubicBezTo>
                    <a:pt x="59" y="11"/>
                    <a:pt x="60" y="12"/>
                    <a:pt x="61" y="14"/>
                  </a:cubicBezTo>
                  <a:cubicBezTo>
                    <a:pt x="63" y="16"/>
                    <a:pt x="63" y="18"/>
                    <a:pt x="64" y="20"/>
                  </a:cubicBezTo>
                  <a:cubicBezTo>
                    <a:pt x="65" y="26"/>
                    <a:pt x="65" y="33"/>
                    <a:pt x="63" y="39"/>
                  </a:cubicBezTo>
                  <a:cubicBezTo>
                    <a:pt x="61" y="47"/>
                    <a:pt x="55" y="55"/>
                    <a:pt x="47" y="61"/>
                  </a:cubicBezTo>
                  <a:cubicBezTo>
                    <a:pt x="43" y="64"/>
                    <a:pt x="38" y="66"/>
                    <a:pt x="33" y="69"/>
                  </a:cubicBezTo>
                  <a:cubicBezTo>
                    <a:pt x="28" y="71"/>
                    <a:pt x="23" y="75"/>
                    <a:pt x="17" y="78"/>
                  </a:cubicBezTo>
                  <a:cubicBezTo>
                    <a:pt x="12" y="82"/>
                    <a:pt x="8" y="86"/>
                    <a:pt x="5" y="91"/>
                  </a:cubicBezTo>
                  <a:cubicBezTo>
                    <a:pt x="1" y="97"/>
                    <a:pt x="0" y="103"/>
                    <a:pt x="2" y="109"/>
                  </a:cubicBezTo>
                  <a:cubicBezTo>
                    <a:pt x="4" y="113"/>
                    <a:pt x="6" y="117"/>
                    <a:pt x="10" y="120"/>
                  </a:cubicBezTo>
                  <a:cubicBezTo>
                    <a:pt x="13" y="123"/>
                    <a:pt x="18" y="124"/>
                    <a:pt x="22" y="124"/>
                  </a:cubicBezTo>
                  <a:cubicBezTo>
                    <a:pt x="25" y="124"/>
                    <a:pt x="29" y="124"/>
                    <a:pt x="32" y="122"/>
                  </a:cubicBezTo>
                  <a:cubicBezTo>
                    <a:pt x="35" y="120"/>
                    <a:pt x="37" y="117"/>
                    <a:pt x="39" y="113"/>
                  </a:cubicBezTo>
                  <a:cubicBezTo>
                    <a:pt x="41" y="106"/>
                    <a:pt x="36" y="100"/>
                    <a:pt x="31" y="98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39" name="Freeform 433"/>
            <p:cNvSpPr>
              <a:spLocks/>
            </p:cNvSpPr>
            <p:nvPr/>
          </p:nvSpPr>
          <p:spPr bwMode="auto">
            <a:xfrm>
              <a:off x="1103313" y="2540000"/>
              <a:ext cx="282575" cy="466725"/>
            </a:xfrm>
            <a:custGeom>
              <a:avLst/>
              <a:gdLst>
                <a:gd name="T0" fmla="*/ 64 w 75"/>
                <a:gd name="T1" fmla="*/ 83 h 124"/>
                <a:gd name="T2" fmla="*/ 51 w 75"/>
                <a:gd name="T3" fmla="*/ 74 h 124"/>
                <a:gd name="T4" fmla="*/ 46 w 75"/>
                <a:gd name="T5" fmla="*/ 71 h 124"/>
                <a:gd name="T6" fmla="*/ 35 w 75"/>
                <a:gd name="T7" fmla="*/ 65 h 124"/>
                <a:gd name="T8" fmla="*/ 22 w 75"/>
                <a:gd name="T9" fmla="*/ 55 h 124"/>
                <a:gd name="T10" fmla="*/ 11 w 75"/>
                <a:gd name="T11" fmla="*/ 28 h 124"/>
                <a:gd name="T12" fmla="*/ 11 w 75"/>
                <a:gd name="T13" fmla="*/ 27 h 124"/>
                <a:gd name="T14" fmla="*/ 11 w 75"/>
                <a:gd name="T15" fmla="*/ 24 h 124"/>
                <a:gd name="T16" fmla="*/ 15 w 75"/>
                <a:gd name="T17" fmla="*/ 14 h 124"/>
                <a:gd name="T18" fmla="*/ 22 w 75"/>
                <a:gd name="T19" fmla="*/ 9 h 124"/>
                <a:gd name="T20" fmla="*/ 29 w 75"/>
                <a:gd name="T21" fmla="*/ 13 h 124"/>
                <a:gd name="T22" fmla="*/ 31 w 75"/>
                <a:gd name="T23" fmla="*/ 19 h 124"/>
                <a:gd name="T24" fmla="*/ 28 w 75"/>
                <a:gd name="T25" fmla="*/ 27 h 124"/>
                <a:gd name="T26" fmla="*/ 23 w 75"/>
                <a:gd name="T27" fmla="*/ 28 h 124"/>
                <a:gd name="T28" fmla="*/ 22 w 75"/>
                <a:gd name="T29" fmla="*/ 27 h 124"/>
                <a:gd name="T30" fmla="*/ 19 w 75"/>
                <a:gd name="T31" fmla="*/ 28 h 124"/>
                <a:gd name="T32" fmla="*/ 19 w 75"/>
                <a:gd name="T33" fmla="*/ 31 h 124"/>
                <a:gd name="T34" fmla="*/ 26 w 75"/>
                <a:gd name="T35" fmla="*/ 35 h 124"/>
                <a:gd name="T36" fmla="*/ 31 w 75"/>
                <a:gd name="T37" fmla="*/ 34 h 124"/>
                <a:gd name="T38" fmla="*/ 40 w 75"/>
                <a:gd name="T39" fmla="*/ 22 h 124"/>
                <a:gd name="T40" fmla="*/ 32 w 75"/>
                <a:gd name="T41" fmla="*/ 3 h 124"/>
                <a:gd name="T42" fmla="*/ 14 w 75"/>
                <a:gd name="T43" fmla="*/ 3 h 124"/>
                <a:gd name="T44" fmla="*/ 4 w 75"/>
                <a:gd name="T45" fmla="*/ 14 h 124"/>
                <a:gd name="T46" fmla="*/ 1 w 75"/>
                <a:gd name="T47" fmla="*/ 24 h 124"/>
                <a:gd name="T48" fmla="*/ 5 w 75"/>
                <a:gd name="T49" fmla="*/ 47 h 124"/>
                <a:gd name="T50" fmla="*/ 21 w 75"/>
                <a:gd name="T51" fmla="*/ 67 h 124"/>
                <a:gd name="T52" fmla="*/ 38 w 75"/>
                <a:gd name="T53" fmla="*/ 77 h 124"/>
                <a:gd name="T54" fmla="*/ 55 w 75"/>
                <a:gd name="T55" fmla="*/ 88 h 124"/>
                <a:gd name="T56" fmla="*/ 63 w 75"/>
                <a:gd name="T57" fmla="*/ 99 h 124"/>
                <a:gd name="T58" fmla="*/ 58 w 75"/>
                <a:gd name="T59" fmla="*/ 114 h 124"/>
                <a:gd name="T60" fmla="*/ 51 w 75"/>
                <a:gd name="T61" fmla="*/ 114 h 124"/>
                <a:gd name="T62" fmla="*/ 47 w 75"/>
                <a:gd name="T63" fmla="*/ 108 h 124"/>
                <a:gd name="T64" fmla="*/ 48 w 75"/>
                <a:gd name="T65" fmla="*/ 105 h 124"/>
                <a:gd name="T66" fmla="*/ 48 w 75"/>
                <a:gd name="T67" fmla="*/ 104 h 124"/>
                <a:gd name="T68" fmla="*/ 50 w 75"/>
                <a:gd name="T69" fmla="*/ 103 h 124"/>
                <a:gd name="T70" fmla="*/ 50 w 75"/>
                <a:gd name="T71" fmla="*/ 99 h 124"/>
                <a:gd name="T72" fmla="*/ 46 w 75"/>
                <a:gd name="T73" fmla="*/ 97 h 124"/>
                <a:gd name="T74" fmla="*/ 45 w 75"/>
                <a:gd name="T75" fmla="*/ 98 h 124"/>
                <a:gd name="T76" fmla="*/ 37 w 75"/>
                <a:gd name="T77" fmla="*/ 111 h 124"/>
                <a:gd name="T78" fmla="*/ 54 w 75"/>
                <a:gd name="T79" fmla="*/ 124 h 124"/>
                <a:gd name="T80" fmla="*/ 56 w 75"/>
                <a:gd name="T81" fmla="*/ 124 h 124"/>
                <a:gd name="T82" fmla="*/ 71 w 75"/>
                <a:gd name="T83" fmla="*/ 115 h 124"/>
                <a:gd name="T84" fmla="*/ 74 w 75"/>
                <a:gd name="T85" fmla="*/ 98 h 124"/>
                <a:gd name="T86" fmla="*/ 64 w 75"/>
                <a:gd name="T87" fmla="*/ 83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75" h="124">
                  <a:moveTo>
                    <a:pt x="64" y="83"/>
                  </a:moveTo>
                  <a:cubicBezTo>
                    <a:pt x="61" y="80"/>
                    <a:pt x="57" y="77"/>
                    <a:pt x="51" y="74"/>
                  </a:cubicBezTo>
                  <a:cubicBezTo>
                    <a:pt x="50" y="73"/>
                    <a:pt x="48" y="72"/>
                    <a:pt x="46" y="71"/>
                  </a:cubicBezTo>
                  <a:cubicBezTo>
                    <a:pt x="42" y="69"/>
                    <a:pt x="39" y="67"/>
                    <a:pt x="35" y="65"/>
                  </a:cubicBezTo>
                  <a:cubicBezTo>
                    <a:pt x="31" y="62"/>
                    <a:pt x="26" y="59"/>
                    <a:pt x="22" y="55"/>
                  </a:cubicBezTo>
                  <a:cubicBezTo>
                    <a:pt x="14" y="46"/>
                    <a:pt x="11" y="38"/>
                    <a:pt x="11" y="28"/>
                  </a:cubicBezTo>
                  <a:cubicBezTo>
                    <a:pt x="11" y="27"/>
                    <a:pt x="11" y="27"/>
                    <a:pt x="11" y="27"/>
                  </a:cubicBezTo>
                  <a:cubicBezTo>
                    <a:pt x="11" y="26"/>
                    <a:pt x="11" y="25"/>
                    <a:pt x="11" y="24"/>
                  </a:cubicBezTo>
                  <a:cubicBezTo>
                    <a:pt x="11" y="21"/>
                    <a:pt x="13" y="17"/>
                    <a:pt x="15" y="14"/>
                  </a:cubicBezTo>
                  <a:cubicBezTo>
                    <a:pt x="17" y="10"/>
                    <a:pt x="20" y="9"/>
                    <a:pt x="22" y="9"/>
                  </a:cubicBezTo>
                  <a:cubicBezTo>
                    <a:pt x="25" y="9"/>
                    <a:pt x="28" y="10"/>
                    <a:pt x="29" y="13"/>
                  </a:cubicBezTo>
                  <a:cubicBezTo>
                    <a:pt x="31" y="15"/>
                    <a:pt x="31" y="17"/>
                    <a:pt x="31" y="19"/>
                  </a:cubicBezTo>
                  <a:cubicBezTo>
                    <a:pt x="31" y="23"/>
                    <a:pt x="30" y="26"/>
                    <a:pt x="28" y="27"/>
                  </a:cubicBezTo>
                  <a:cubicBezTo>
                    <a:pt x="26" y="28"/>
                    <a:pt x="25" y="28"/>
                    <a:pt x="23" y="28"/>
                  </a:cubicBezTo>
                  <a:cubicBezTo>
                    <a:pt x="22" y="27"/>
                    <a:pt x="22" y="27"/>
                    <a:pt x="22" y="27"/>
                  </a:cubicBezTo>
                  <a:cubicBezTo>
                    <a:pt x="21" y="27"/>
                    <a:pt x="20" y="27"/>
                    <a:pt x="19" y="28"/>
                  </a:cubicBezTo>
                  <a:cubicBezTo>
                    <a:pt x="18" y="29"/>
                    <a:pt x="18" y="30"/>
                    <a:pt x="19" y="31"/>
                  </a:cubicBezTo>
                  <a:cubicBezTo>
                    <a:pt x="20" y="34"/>
                    <a:pt x="23" y="35"/>
                    <a:pt x="26" y="35"/>
                  </a:cubicBezTo>
                  <a:cubicBezTo>
                    <a:pt x="27" y="35"/>
                    <a:pt x="29" y="35"/>
                    <a:pt x="31" y="34"/>
                  </a:cubicBezTo>
                  <a:cubicBezTo>
                    <a:pt x="36" y="31"/>
                    <a:pt x="39" y="27"/>
                    <a:pt x="40" y="22"/>
                  </a:cubicBezTo>
                  <a:cubicBezTo>
                    <a:pt x="41" y="15"/>
                    <a:pt x="38" y="7"/>
                    <a:pt x="32" y="3"/>
                  </a:cubicBezTo>
                  <a:cubicBezTo>
                    <a:pt x="28" y="1"/>
                    <a:pt x="19" y="0"/>
                    <a:pt x="14" y="3"/>
                  </a:cubicBezTo>
                  <a:cubicBezTo>
                    <a:pt x="10" y="6"/>
                    <a:pt x="6" y="9"/>
                    <a:pt x="4" y="14"/>
                  </a:cubicBezTo>
                  <a:cubicBezTo>
                    <a:pt x="3" y="18"/>
                    <a:pt x="2" y="21"/>
                    <a:pt x="1" y="24"/>
                  </a:cubicBezTo>
                  <a:cubicBezTo>
                    <a:pt x="0" y="32"/>
                    <a:pt x="1" y="40"/>
                    <a:pt x="5" y="47"/>
                  </a:cubicBezTo>
                  <a:cubicBezTo>
                    <a:pt x="8" y="55"/>
                    <a:pt x="14" y="62"/>
                    <a:pt x="21" y="67"/>
                  </a:cubicBezTo>
                  <a:cubicBezTo>
                    <a:pt x="27" y="71"/>
                    <a:pt x="33" y="74"/>
                    <a:pt x="38" y="77"/>
                  </a:cubicBezTo>
                  <a:cubicBezTo>
                    <a:pt x="44" y="81"/>
                    <a:pt x="50" y="84"/>
                    <a:pt x="55" y="88"/>
                  </a:cubicBezTo>
                  <a:cubicBezTo>
                    <a:pt x="59" y="92"/>
                    <a:pt x="62" y="95"/>
                    <a:pt x="63" y="99"/>
                  </a:cubicBezTo>
                  <a:cubicBezTo>
                    <a:pt x="65" y="105"/>
                    <a:pt x="63" y="111"/>
                    <a:pt x="58" y="114"/>
                  </a:cubicBezTo>
                  <a:cubicBezTo>
                    <a:pt x="56" y="115"/>
                    <a:pt x="53" y="115"/>
                    <a:pt x="51" y="114"/>
                  </a:cubicBezTo>
                  <a:cubicBezTo>
                    <a:pt x="49" y="113"/>
                    <a:pt x="48" y="111"/>
                    <a:pt x="47" y="108"/>
                  </a:cubicBezTo>
                  <a:cubicBezTo>
                    <a:pt x="47" y="107"/>
                    <a:pt x="47" y="106"/>
                    <a:pt x="48" y="105"/>
                  </a:cubicBezTo>
                  <a:cubicBezTo>
                    <a:pt x="48" y="104"/>
                    <a:pt x="48" y="104"/>
                    <a:pt x="48" y="104"/>
                  </a:cubicBezTo>
                  <a:cubicBezTo>
                    <a:pt x="49" y="104"/>
                    <a:pt x="50" y="103"/>
                    <a:pt x="50" y="103"/>
                  </a:cubicBezTo>
                  <a:cubicBezTo>
                    <a:pt x="51" y="101"/>
                    <a:pt x="51" y="100"/>
                    <a:pt x="50" y="99"/>
                  </a:cubicBezTo>
                  <a:cubicBezTo>
                    <a:pt x="49" y="98"/>
                    <a:pt x="48" y="97"/>
                    <a:pt x="46" y="97"/>
                  </a:cubicBezTo>
                  <a:cubicBezTo>
                    <a:pt x="46" y="97"/>
                    <a:pt x="45" y="97"/>
                    <a:pt x="45" y="98"/>
                  </a:cubicBezTo>
                  <a:cubicBezTo>
                    <a:pt x="41" y="99"/>
                    <a:pt x="36" y="104"/>
                    <a:pt x="37" y="111"/>
                  </a:cubicBezTo>
                  <a:cubicBezTo>
                    <a:pt x="38" y="120"/>
                    <a:pt x="46" y="124"/>
                    <a:pt x="54" y="124"/>
                  </a:cubicBezTo>
                  <a:cubicBezTo>
                    <a:pt x="54" y="124"/>
                    <a:pt x="55" y="124"/>
                    <a:pt x="56" y="124"/>
                  </a:cubicBezTo>
                  <a:cubicBezTo>
                    <a:pt x="62" y="124"/>
                    <a:pt x="67" y="120"/>
                    <a:pt x="71" y="115"/>
                  </a:cubicBezTo>
                  <a:cubicBezTo>
                    <a:pt x="74" y="110"/>
                    <a:pt x="75" y="105"/>
                    <a:pt x="74" y="98"/>
                  </a:cubicBezTo>
                  <a:cubicBezTo>
                    <a:pt x="73" y="93"/>
                    <a:pt x="70" y="88"/>
                    <a:pt x="64" y="83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40" name="Freeform 434"/>
            <p:cNvSpPr>
              <a:spLocks/>
            </p:cNvSpPr>
            <p:nvPr/>
          </p:nvSpPr>
          <p:spPr bwMode="auto">
            <a:xfrm>
              <a:off x="687388" y="2513013"/>
              <a:ext cx="214312" cy="282575"/>
            </a:xfrm>
            <a:custGeom>
              <a:avLst/>
              <a:gdLst>
                <a:gd name="T0" fmla="*/ 18 w 57"/>
                <a:gd name="T1" fmla="*/ 9 h 75"/>
                <a:gd name="T2" fmla="*/ 24 w 57"/>
                <a:gd name="T3" fmla="*/ 16 h 75"/>
                <a:gd name="T4" fmla="*/ 23 w 57"/>
                <a:gd name="T5" fmla="*/ 24 h 75"/>
                <a:gd name="T6" fmla="*/ 20 w 57"/>
                <a:gd name="T7" fmla="*/ 30 h 75"/>
                <a:gd name="T8" fmla="*/ 13 w 57"/>
                <a:gd name="T9" fmla="*/ 50 h 75"/>
                <a:gd name="T10" fmla="*/ 22 w 57"/>
                <a:gd name="T11" fmla="*/ 71 h 75"/>
                <a:gd name="T12" fmla="*/ 34 w 57"/>
                <a:gd name="T13" fmla="*/ 75 h 75"/>
                <a:gd name="T14" fmla="*/ 35 w 57"/>
                <a:gd name="T15" fmla="*/ 75 h 75"/>
                <a:gd name="T16" fmla="*/ 35 w 57"/>
                <a:gd name="T17" fmla="*/ 75 h 75"/>
                <a:gd name="T18" fmla="*/ 36 w 57"/>
                <a:gd name="T19" fmla="*/ 75 h 75"/>
                <a:gd name="T20" fmla="*/ 51 w 57"/>
                <a:gd name="T21" fmla="*/ 70 h 75"/>
                <a:gd name="T22" fmla="*/ 56 w 57"/>
                <a:gd name="T23" fmla="*/ 62 h 75"/>
                <a:gd name="T24" fmla="*/ 56 w 57"/>
                <a:gd name="T25" fmla="*/ 52 h 75"/>
                <a:gd name="T26" fmla="*/ 41 w 57"/>
                <a:gd name="T27" fmla="*/ 45 h 75"/>
                <a:gd name="T28" fmla="*/ 32 w 57"/>
                <a:gd name="T29" fmla="*/ 54 h 75"/>
                <a:gd name="T30" fmla="*/ 34 w 57"/>
                <a:gd name="T31" fmla="*/ 58 h 75"/>
                <a:gd name="T32" fmla="*/ 38 w 57"/>
                <a:gd name="T33" fmla="*/ 58 h 75"/>
                <a:gd name="T34" fmla="*/ 41 w 57"/>
                <a:gd name="T35" fmla="*/ 56 h 75"/>
                <a:gd name="T36" fmla="*/ 42 w 57"/>
                <a:gd name="T37" fmla="*/ 55 h 75"/>
                <a:gd name="T38" fmla="*/ 42 w 57"/>
                <a:gd name="T39" fmla="*/ 54 h 75"/>
                <a:gd name="T40" fmla="*/ 43 w 57"/>
                <a:gd name="T41" fmla="*/ 54 h 75"/>
                <a:gd name="T42" fmla="*/ 47 w 57"/>
                <a:gd name="T43" fmla="*/ 58 h 75"/>
                <a:gd name="T44" fmla="*/ 42 w 57"/>
                <a:gd name="T45" fmla="*/ 65 h 75"/>
                <a:gd name="T46" fmla="*/ 31 w 57"/>
                <a:gd name="T47" fmla="*/ 66 h 75"/>
                <a:gd name="T48" fmla="*/ 23 w 57"/>
                <a:gd name="T49" fmla="*/ 55 h 75"/>
                <a:gd name="T50" fmla="*/ 26 w 57"/>
                <a:gd name="T51" fmla="*/ 40 h 75"/>
                <a:gd name="T52" fmla="*/ 28 w 57"/>
                <a:gd name="T53" fmla="*/ 35 h 75"/>
                <a:gd name="T54" fmla="*/ 30 w 57"/>
                <a:gd name="T55" fmla="*/ 31 h 75"/>
                <a:gd name="T56" fmla="*/ 33 w 57"/>
                <a:gd name="T57" fmla="*/ 18 h 75"/>
                <a:gd name="T58" fmla="*/ 21 w 57"/>
                <a:gd name="T59" fmla="*/ 2 h 75"/>
                <a:gd name="T60" fmla="*/ 11 w 57"/>
                <a:gd name="T61" fmla="*/ 0 h 75"/>
                <a:gd name="T62" fmla="*/ 3 w 57"/>
                <a:gd name="T63" fmla="*/ 3 h 75"/>
                <a:gd name="T64" fmla="*/ 1 w 57"/>
                <a:gd name="T65" fmla="*/ 6 h 75"/>
                <a:gd name="T66" fmla="*/ 1 w 57"/>
                <a:gd name="T67" fmla="*/ 8 h 75"/>
                <a:gd name="T68" fmla="*/ 3 w 57"/>
                <a:gd name="T69" fmla="*/ 9 h 75"/>
                <a:gd name="T70" fmla="*/ 4 w 57"/>
                <a:gd name="T71" fmla="*/ 8 h 75"/>
                <a:gd name="T72" fmla="*/ 18 w 57"/>
                <a:gd name="T73" fmla="*/ 9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7" h="75">
                  <a:moveTo>
                    <a:pt x="18" y="9"/>
                  </a:moveTo>
                  <a:cubicBezTo>
                    <a:pt x="21" y="10"/>
                    <a:pt x="23" y="13"/>
                    <a:pt x="24" y="16"/>
                  </a:cubicBezTo>
                  <a:cubicBezTo>
                    <a:pt x="24" y="19"/>
                    <a:pt x="24" y="22"/>
                    <a:pt x="23" y="24"/>
                  </a:cubicBezTo>
                  <a:cubicBezTo>
                    <a:pt x="22" y="27"/>
                    <a:pt x="22" y="29"/>
                    <a:pt x="20" y="30"/>
                  </a:cubicBezTo>
                  <a:cubicBezTo>
                    <a:pt x="17" y="37"/>
                    <a:pt x="13" y="43"/>
                    <a:pt x="13" y="50"/>
                  </a:cubicBezTo>
                  <a:cubicBezTo>
                    <a:pt x="12" y="59"/>
                    <a:pt x="15" y="66"/>
                    <a:pt x="22" y="71"/>
                  </a:cubicBezTo>
                  <a:cubicBezTo>
                    <a:pt x="25" y="74"/>
                    <a:pt x="29" y="75"/>
                    <a:pt x="34" y="75"/>
                  </a:cubicBezTo>
                  <a:cubicBezTo>
                    <a:pt x="34" y="75"/>
                    <a:pt x="34" y="75"/>
                    <a:pt x="35" y="75"/>
                  </a:cubicBezTo>
                  <a:cubicBezTo>
                    <a:pt x="35" y="75"/>
                    <a:pt x="35" y="75"/>
                    <a:pt x="35" y="75"/>
                  </a:cubicBezTo>
                  <a:cubicBezTo>
                    <a:pt x="36" y="75"/>
                    <a:pt x="36" y="75"/>
                    <a:pt x="36" y="75"/>
                  </a:cubicBezTo>
                  <a:cubicBezTo>
                    <a:pt x="41" y="75"/>
                    <a:pt x="46" y="73"/>
                    <a:pt x="51" y="70"/>
                  </a:cubicBezTo>
                  <a:cubicBezTo>
                    <a:pt x="53" y="68"/>
                    <a:pt x="55" y="65"/>
                    <a:pt x="56" y="62"/>
                  </a:cubicBezTo>
                  <a:cubicBezTo>
                    <a:pt x="57" y="58"/>
                    <a:pt x="57" y="55"/>
                    <a:pt x="56" y="52"/>
                  </a:cubicBezTo>
                  <a:cubicBezTo>
                    <a:pt x="53" y="47"/>
                    <a:pt x="46" y="44"/>
                    <a:pt x="41" y="45"/>
                  </a:cubicBezTo>
                  <a:cubicBezTo>
                    <a:pt x="36" y="46"/>
                    <a:pt x="33" y="50"/>
                    <a:pt x="32" y="54"/>
                  </a:cubicBezTo>
                  <a:cubicBezTo>
                    <a:pt x="32" y="56"/>
                    <a:pt x="33" y="57"/>
                    <a:pt x="34" y="58"/>
                  </a:cubicBezTo>
                  <a:cubicBezTo>
                    <a:pt x="35" y="59"/>
                    <a:pt x="37" y="59"/>
                    <a:pt x="38" y="58"/>
                  </a:cubicBezTo>
                  <a:cubicBezTo>
                    <a:pt x="40" y="58"/>
                    <a:pt x="41" y="57"/>
                    <a:pt x="41" y="56"/>
                  </a:cubicBezTo>
                  <a:cubicBezTo>
                    <a:pt x="42" y="55"/>
                    <a:pt x="42" y="55"/>
                    <a:pt x="42" y="55"/>
                  </a:cubicBezTo>
                  <a:cubicBezTo>
                    <a:pt x="42" y="54"/>
                    <a:pt x="42" y="54"/>
                    <a:pt x="42" y="54"/>
                  </a:cubicBezTo>
                  <a:cubicBezTo>
                    <a:pt x="42" y="54"/>
                    <a:pt x="42" y="54"/>
                    <a:pt x="43" y="54"/>
                  </a:cubicBezTo>
                  <a:cubicBezTo>
                    <a:pt x="45" y="54"/>
                    <a:pt x="47" y="56"/>
                    <a:pt x="47" y="58"/>
                  </a:cubicBezTo>
                  <a:cubicBezTo>
                    <a:pt x="47" y="61"/>
                    <a:pt x="45" y="64"/>
                    <a:pt x="42" y="65"/>
                  </a:cubicBezTo>
                  <a:cubicBezTo>
                    <a:pt x="39" y="67"/>
                    <a:pt x="36" y="67"/>
                    <a:pt x="31" y="66"/>
                  </a:cubicBezTo>
                  <a:cubicBezTo>
                    <a:pt x="28" y="65"/>
                    <a:pt x="23" y="60"/>
                    <a:pt x="23" y="55"/>
                  </a:cubicBezTo>
                  <a:cubicBezTo>
                    <a:pt x="22" y="50"/>
                    <a:pt x="23" y="45"/>
                    <a:pt x="26" y="40"/>
                  </a:cubicBezTo>
                  <a:cubicBezTo>
                    <a:pt x="27" y="38"/>
                    <a:pt x="27" y="36"/>
                    <a:pt x="28" y="35"/>
                  </a:cubicBezTo>
                  <a:cubicBezTo>
                    <a:pt x="29" y="34"/>
                    <a:pt x="30" y="32"/>
                    <a:pt x="30" y="31"/>
                  </a:cubicBezTo>
                  <a:cubicBezTo>
                    <a:pt x="33" y="26"/>
                    <a:pt x="34" y="22"/>
                    <a:pt x="33" y="18"/>
                  </a:cubicBezTo>
                  <a:cubicBezTo>
                    <a:pt x="33" y="11"/>
                    <a:pt x="28" y="4"/>
                    <a:pt x="21" y="2"/>
                  </a:cubicBezTo>
                  <a:cubicBezTo>
                    <a:pt x="18" y="1"/>
                    <a:pt x="14" y="0"/>
                    <a:pt x="11" y="0"/>
                  </a:cubicBezTo>
                  <a:cubicBezTo>
                    <a:pt x="8" y="1"/>
                    <a:pt x="5" y="2"/>
                    <a:pt x="3" y="3"/>
                  </a:cubicBezTo>
                  <a:cubicBezTo>
                    <a:pt x="2" y="3"/>
                    <a:pt x="1" y="4"/>
                    <a:pt x="1" y="6"/>
                  </a:cubicBezTo>
                  <a:cubicBezTo>
                    <a:pt x="0" y="6"/>
                    <a:pt x="0" y="7"/>
                    <a:pt x="1" y="8"/>
                  </a:cubicBezTo>
                  <a:cubicBezTo>
                    <a:pt x="1" y="8"/>
                    <a:pt x="2" y="9"/>
                    <a:pt x="3" y="9"/>
                  </a:cubicBezTo>
                  <a:cubicBezTo>
                    <a:pt x="3" y="9"/>
                    <a:pt x="4" y="9"/>
                    <a:pt x="4" y="8"/>
                  </a:cubicBezTo>
                  <a:cubicBezTo>
                    <a:pt x="8" y="7"/>
                    <a:pt x="13" y="7"/>
                    <a:pt x="18" y="9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41" name="Freeform 435"/>
            <p:cNvSpPr>
              <a:spLocks/>
            </p:cNvSpPr>
            <p:nvPr/>
          </p:nvSpPr>
          <p:spPr bwMode="auto">
            <a:xfrm>
              <a:off x="1239838" y="2513013"/>
              <a:ext cx="212725" cy="282575"/>
            </a:xfrm>
            <a:custGeom>
              <a:avLst/>
              <a:gdLst>
                <a:gd name="T0" fmla="*/ 0 w 57"/>
                <a:gd name="T1" fmla="*/ 58 h 75"/>
                <a:gd name="T2" fmla="*/ 6 w 57"/>
                <a:gd name="T3" fmla="*/ 69 h 75"/>
                <a:gd name="T4" fmla="*/ 22 w 57"/>
                <a:gd name="T5" fmla="*/ 75 h 75"/>
                <a:gd name="T6" fmla="*/ 23 w 57"/>
                <a:gd name="T7" fmla="*/ 75 h 75"/>
                <a:gd name="T8" fmla="*/ 23 w 57"/>
                <a:gd name="T9" fmla="*/ 75 h 75"/>
                <a:gd name="T10" fmla="*/ 24 w 57"/>
                <a:gd name="T11" fmla="*/ 75 h 75"/>
                <a:gd name="T12" fmla="*/ 43 w 57"/>
                <a:gd name="T13" fmla="*/ 62 h 75"/>
                <a:gd name="T14" fmla="*/ 45 w 57"/>
                <a:gd name="T15" fmla="*/ 52 h 75"/>
                <a:gd name="T16" fmla="*/ 43 w 57"/>
                <a:gd name="T17" fmla="*/ 42 h 75"/>
                <a:gd name="T18" fmla="*/ 38 w 57"/>
                <a:gd name="T19" fmla="*/ 32 h 75"/>
                <a:gd name="T20" fmla="*/ 33 w 57"/>
                <a:gd name="T21" fmla="*/ 17 h 75"/>
                <a:gd name="T22" fmla="*/ 39 w 57"/>
                <a:gd name="T23" fmla="*/ 9 h 75"/>
                <a:gd name="T24" fmla="*/ 53 w 57"/>
                <a:gd name="T25" fmla="*/ 9 h 75"/>
                <a:gd name="T26" fmla="*/ 54 w 57"/>
                <a:gd name="T27" fmla="*/ 9 h 75"/>
                <a:gd name="T28" fmla="*/ 56 w 57"/>
                <a:gd name="T29" fmla="*/ 8 h 75"/>
                <a:gd name="T30" fmla="*/ 57 w 57"/>
                <a:gd name="T31" fmla="*/ 6 h 75"/>
                <a:gd name="T32" fmla="*/ 55 w 57"/>
                <a:gd name="T33" fmla="*/ 4 h 75"/>
                <a:gd name="T34" fmla="*/ 51 w 57"/>
                <a:gd name="T35" fmla="*/ 1 h 75"/>
                <a:gd name="T36" fmla="*/ 37 w 57"/>
                <a:gd name="T37" fmla="*/ 1 h 75"/>
                <a:gd name="T38" fmla="*/ 24 w 57"/>
                <a:gd name="T39" fmla="*/ 19 h 75"/>
                <a:gd name="T40" fmla="*/ 26 w 57"/>
                <a:gd name="T41" fmla="*/ 30 h 75"/>
                <a:gd name="T42" fmla="*/ 31 w 57"/>
                <a:gd name="T43" fmla="*/ 38 h 75"/>
                <a:gd name="T44" fmla="*/ 35 w 57"/>
                <a:gd name="T45" fmla="*/ 50 h 75"/>
                <a:gd name="T46" fmla="*/ 28 w 57"/>
                <a:gd name="T47" fmla="*/ 65 h 75"/>
                <a:gd name="T48" fmla="*/ 18 w 57"/>
                <a:gd name="T49" fmla="*/ 66 h 75"/>
                <a:gd name="T50" fmla="*/ 11 w 57"/>
                <a:gd name="T51" fmla="*/ 61 h 75"/>
                <a:gd name="T52" fmla="*/ 10 w 57"/>
                <a:gd name="T53" fmla="*/ 56 h 75"/>
                <a:gd name="T54" fmla="*/ 13 w 57"/>
                <a:gd name="T55" fmla="*/ 54 h 75"/>
                <a:gd name="T56" fmla="*/ 15 w 57"/>
                <a:gd name="T57" fmla="*/ 54 h 75"/>
                <a:gd name="T58" fmla="*/ 15 w 57"/>
                <a:gd name="T59" fmla="*/ 55 h 75"/>
                <a:gd name="T60" fmla="*/ 19 w 57"/>
                <a:gd name="T61" fmla="*/ 59 h 75"/>
                <a:gd name="T62" fmla="*/ 23 w 57"/>
                <a:gd name="T63" fmla="*/ 58 h 75"/>
                <a:gd name="T64" fmla="*/ 25 w 57"/>
                <a:gd name="T65" fmla="*/ 55 h 75"/>
                <a:gd name="T66" fmla="*/ 24 w 57"/>
                <a:gd name="T67" fmla="*/ 51 h 75"/>
                <a:gd name="T68" fmla="*/ 15 w 57"/>
                <a:gd name="T69" fmla="*/ 45 h 75"/>
                <a:gd name="T70" fmla="*/ 3 w 57"/>
                <a:gd name="T71" fmla="*/ 51 h 75"/>
                <a:gd name="T72" fmla="*/ 0 w 57"/>
                <a:gd name="T73" fmla="*/ 58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7" h="75">
                  <a:moveTo>
                    <a:pt x="0" y="58"/>
                  </a:moveTo>
                  <a:cubicBezTo>
                    <a:pt x="1" y="62"/>
                    <a:pt x="3" y="66"/>
                    <a:pt x="6" y="69"/>
                  </a:cubicBezTo>
                  <a:cubicBezTo>
                    <a:pt x="10" y="73"/>
                    <a:pt x="15" y="75"/>
                    <a:pt x="22" y="75"/>
                  </a:cubicBezTo>
                  <a:cubicBezTo>
                    <a:pt x="23" y="75"/>
                    <a:pt x="23" y="75"/>
                    <a:pt x="23" y="75"/>
                  </a:cubicBezTo>
                  <a:cubicBezTo>
                    <a:pt x="23" y="75"/>
                    <a:pt x="23" y="75"/>
                    <a:pt x="23" y="75"/>
                  </a:cubicBezTo>
                  <a:cubicBezTo>
                    <a:pt x="24" y="75"/>
                    <a:pt x="24" y="75"/>
                    <a:pt x="24" y="75"/>
                  </a:cubicBezTo>
                  <a:cubicBezTo>
                    <a:pt x="32" y="75"/>
                    <a:pt x="40" y="70"/>
                    <a:pt x="43" y="62"/>
                  </a:cubicBezTo>
                  <a:cubicBezTo>
                    <a:pt x="45" y="58"/>
                    <a:pt x="45" y="55"/>
                    <a:pt x="45" y="52"/>
                  </a:cubicBezTo>
                  <a:cubicBezTo>
                    <a:pt x="44" y="48"/>
                    <a:pt x="44" y="45"/>
                    <a:pt x="43" y="42"/>
                  </a:cubicBezTo>
                  <a:cubicBezTo>
                    <a:pt x="42" y="39"/>
                    <a:pt x="40" y="36"/>
                    <a:pt x="38" y="32"/>
                  </a:cubicBezTo>
                  <a:cubicBezTo>
                    <a:pt x="35" y="27"/>
                    <a:pt x="33" y="23"/>
                    <a:pt x="33" y="17"/>
                  </a:cubicBezTo>
                  <a:cubicBezTo>
                    <a:pt x="34" y="13"/>
                    <a:pt x="36" y="11"/>
                    <a:pt x="39" y="9"/>
                  </a:cubicBezTo>
                  <a:cubicBezTo>
                    <a:pt x="44" y="7"/>
                    <a:pt x="49" y="7"/>
                    <a:pt x="53" y="9"/>
                  </a:cubicBezTo>
                  <a:cubicBezTo>
                    <a:pt x="53" y="9"/>
                    <a:pt x="54" y="9"/>
                    <a:pt x="54" y="9"/>
                  </a:cubicBezTo>
                  <a:cubicBezTo>
                    <a:pt x="55" y="9"/>
                    <a:pt x="56" y="9"/>
                    <a:pt x="56" y="8"/>
                  </a:cubicBezTo>
                  <a:cubicBezTo>
                    <a:pt x="57" y="7"/>
                    <a:pt x="57" y="7"/>
                    <a:pt x="57" y="6"/>
                  </a:cubicBezTo>
                  <a:cubicBezTo>
                    <a:pt x="57" y="5"/>
                    <a:pt x="56" y="4"/>
                    <a:pt x="55" y="4"/>
                  </a:cubicBezTo>
                  <a:cubicBezTo>
                    <a:pt x="54" y="3"/>
                    <a:pt x="53" y="2"/>
                    <a:pt x="51" y="1"/>
                  </a:cubicBezTo>
                  <a:cubicBezTo>
                    <a:pt x="46" y="0"/>
                    <a:pt x="41" y="0"/>
                    <a:pt x="37" y="1"/>
                  </a:cubicBezTo>
                  <a:cubicBezTo>
                    <a:pt x="29" y="4"/>
                    <a:pt x="24" y="11"/>
                    <a:pt x="24" y="19"/>
                  </a:cubicBezTo>
                  <a:cubicBezTo>
                    <a:pt x="24" y="23"/>
                    <a:pt x="25" y="26"/>
                    <a:pt x="26" y="30"/>
                  </a:cubicBezTo>
                  <a:cubicBezTo>
                    <a:pt x="28" y="33"/>
                    <a:pt x="29" y="35"/>
                    <a:pt x="31" y="38"/>
                  </a:cubicBezTo>
                  <a:cubicBezTo>
                    <a:pt x="33" y="41"/>
                    <a:pt x="34" y="46"/>
                    <a:pt x="35" y="50"/>
                  </a:cubicBezTo>
                  <a:cubicBezTo>
                    <a:pt x="36" y="57"/>
                    <a:pt x="34" y="61"/>
                    <a:pt x="28" y="65"/>
                  </a:cubicBezTo>
                  <a:cubicBezTo>
                    <a:pt x="26" y="67"/>
                    <a:pt x="22" y="67"/>
                    <a:pt x="18" y="66"/>
                  </a:cubicBezTo>
                  <a:cubicBezTo>
                    <a:pt x="15" y="66"/>
                    <a:pt x="12" y="64"/>
                    <a:pt x="11" y="61"/>
                  </a:cubicBezTo>
                  <a:cubicBezTo>
                    <a:pt x="10" y="59"/>
                    <a:pt x="10" y="58"/>
                    <a:pt x="10" y="56"/>
                  </a:cubicBezTo>
                  <a:cubicBezTo>
                    <a:pt x="11" y="55"/>
                    <a:pt x="12" y="54"/>
                    <a:pt x="13" y="54"/>
                  </a:cubicBezTo>
                  <a:cubicBezTo>
                    <a:pt x="14" y="54"/>
                    <a:pt x="14" y="53"/>
                    <a:pt x="15" y="54"/>
                  </a:cubicBezTo>
                  <a:cubicBezTo>
                    <a:pt x="15" y="54"/>
                    <a:pt x="15" y="54"/>
                    <a:pt x="15" y="55"/>
                  </a:cubicBezTo>
                  <a:cubicBezTo>
                    <a:pt x="16" y="57"/>
                    <a:pt x="17" y="58"/>
                    <a:pt x="19" y="59"/>
                  </a:cubicBezTo>
                  <a:cubicBezTo>
                    <a:pt x="20" y="59"/>
                    <a:pt x="22" y="59"/>
                    <a:pt x="23" y="58"/>
                  </a:cubicBezTo>
                  <a:cubicBezTo>
                    <a:pt x="24" y="58"/>
                    <a:pt x="25" y="57"/>
                    <a:pt x="25" y="55"/>
                  </a:cubicBezTo>
                  <a:cubicBezTo>
                    <a:pt x="25" y="54"/>
                    <a:pt x="25" y="53"/>
                    <a:pt x="24" y="51"/>
                  </a:cubicBezTo>
                  <a:cubicBezTo>
                    <a:pt x="22" y="47"/>
                    <a:pt x="19" y="45"/>
                    <a:pt x="15" y="45"/>
                  </a:cubicBezTo>
                  <a:cubicBezTo>
                    <a:pt x="10" y="45"/>
                    <a:pt x="6" y="47"/>
                    <a:pt x="3" y="51"/>
                  </a:cubicBezTo>
                  <a:cubicBezTo>
                    <a:pt x="1" y="53"/>
                    <a:pt x="0" y="55"/>
                    <a:pt x="0" y="58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42" name="Freeform 436"/>
            <p:cNvSpPr>
              <a:spLocks/>
            </p:cNvSpPr>
            <p:nvPr/>
          </p:nvSpPr>
          <p:spPr bwMode="auto">
            <a:xfrm>
              <a:off x="1096963" y="2836863"/>
              <a:ext cx="149225" cy="180975"/>
            </a:xfrm>
            <a:custGeom>
              <a:avLst/>
              <a:gdLst>
                <a:gd name="T0" fmla="*/ 33 w 40"/>
                <a:gd name="T1" fmla="*/ 6 h 48"/>
                <a:gd name="T2" fmla="*/ 18 w 40"/>
                <a:gd name="T3" fmla="*/ 1 h 48"/>
                <a:gd name="T4" fmla="*/ 5 w 40"/>
                <a:gd name="T5" fmla="*/ 11 h 48"/>
                <a:gd name="T6" fmla="*/ 0 w 40"/>
                <a:gd name="T7" fmla="*/ 27 h 48"/>
                <a:gd name="T8" fmla="*/ 4 w 40"/>
                <a:gd name="T9" fmla="*/ 45 h 48"/>
                <a:gd name="T10" fmla="*/ 4 w 40"/>
                <a:gd name="T11" fmla="*/ 46 h 48"/>
                <a:gd name="T12" fmla="*/ 8 w 40"/>
                <a:gd name="T13" fmla="*/ 48 h 48"/>
                <a:gd name="T14" fmla="*/ 9 w 40"/>
                <a:gd name="T15" fmla="*/ 48 h 48"/>
                <a:gd name="T16" fmla="*/ 13 w 40"/>
                <a:gd name="T17" fmla="*/ 43 h 48"/>
                <a:gd name="T18" fmla="*/ 12 w 40"/>
                <a:gd name="T19" fmla="*/ 42 h 48"/>
                <a:gd name="T20" fmla="*/ 12 w 40"/>
                <a:gd name="T21" fmla="*/ 42 h 48"/>
                <a:gd name="T22" fmla="*/ 12 w 40"/>
                <a:gd name="T23" fmla="*/ 41 h 48"/>
                <a:gd name="T24" fmla="*/ 10 w 40"/>
                <a:gd name="T25" fmla="*/ 28 h 48"/>
                <a:gd name="T26" fmla="*/ 10 w 40"/>
                <a:gd name="T27" fmla="*/ 28 h 48"/>
                <a:gd name="T28" fmla="*/ 12 w 40"/>
                <a:gd name="T29" fmla="*/ 18 h 48"/>
                <a:gd name="T30" fmla="*/ 16 w 40"/>
                <a:gd name="T31" fmla="*/ 12 h 48"/>
                <a:gd name="T32" fmla="*/ 21 w 40"/>
                <a:gd name="T33" fmla="*/ 10 h 48"/>
                <a:gd name="T34" fmla="*/ 29 w 40"/>
                <a:gd name="T35" fmla="*/ 17 h 48"/>
                <a:gd name="T36" fmla="*/ 30 w 40"/>
                <a:gd name="T37" fmla="*/ 20 h 48"/>
                <a:gd name="T38" fmla="*/ 28 w 40"/>
                <a:gd name="T39" fmla="*/ 25 h 48"/>
                <a:gd name="T40" fmla="*/ 26 w 40"/>
                <a:gd name="T41" fmla="*/ 26 h 48"/>
                <a:gd name="T42" fmla="*/ 23 w 40"/>
                <a:gd name="T43" fmla="*/ 24 h 48"/>
                <a:gd name="T44" fmla="*/ 21 w 40"/>
                <a:gd name="T45" fmla="*/ 22 h 48"/>
                <a:gd name="T46" fmla="*/ 18 w 40"/>
                <a:gd name="T47" fmla="*/ 24 h 48"/>
                <a:gd name="T48" fmla="*/ 20 w 40"/>
                <a:gd name="T49" fmla="*/ 31 h 48"/>
                <a:gd name="T50" fmla="*/ 34 w 40"/>
                <a:gd name="T51" fmla="*/ 30 h 48"/>
                <a:gd name="T52" fmla="*/ 39 w 40"/>
                <a:gd name="T53" fmla="*/ 22 h 48"/>
                <a:gd name="T54" fmla="*/ 33 w 40"/>
                <a:gd name="T55" fmla="*/ 6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40" h="48">
                  <a:moveTo>
                    <a:pt x="33" y="6"/>
                  </a:moveTo>
                  <a:cubicBezTo>
                    <a:pt x="29" y="2"/>
                    <a:pt x="24" y="0"/>
                    <a:pt x="18" y="1"/>
                  </a:cubicBezTo>
                  <a:cubicBezTo>
                    <a:pt x="12" y="2"/>
                    <a:pt x="8" y="5"/>
                    <a:pt x="5" y="11"/>
                  </a:cubicBezTo>
                  <a:cubicBezTo>
                    <a:pt x="2" y="15"/>
                    <a:pt x="1" y="21"/>
                    <a:pt x="0" y="27"/>
                  </a:cubicBezTo>
                  <a:cubicBezTo>
                    <a:pt x="0" y="34"/>
                    <a:pt x="2" y="40"/>
                    <a:pt x="4" y="45"/>
                  </a:cubicBezTo>
                  <a:cubicBezTo>
                    <a:pt x="4" y="46"/>
                    <a:pt x="4" y="46"/>
                    <a:pt x="4" y="46"/>
                  </a:cubicBezTo>
                  <a:cubicBezTo>
                    <a:pt x="5" y="47"/>
                    <a:pt x="6" y="48"/>
                    <a:pt x="8" y="48"/>
                  </a:cubicBezTo>
                  <a:cubicBezTo>
                    <a:pt x="8" y="48"/>
                    <a:pt x="9" y="48"/>
                    <a:pt x="9" y="48"/>
                  </a:cubicBezTo>
                  <a:cubicBezTo>
                    <a:pt x="12" y="47"/>
                    <a:pt x="13" y="46"/>
                    <a:pt x="13" y="43"/>
                  </a:cubicBezTo>
                  <a:cubicBezTo>
                    <a:pt x="13" y="43"/>
                    <a:pt x="12" y="43"/>
                    <a:pt x="12" y="42"/>
                  </a:cubicBezTo>
                  <a:cubicBezTo>
                    <a:pt x="12" y="42"/>
                    <a:pt x="12" y="42"/>
                    <a:pt x="12" y="42"/>
                  </a:cubicBezTo>
                  <a:cubicBezTo>
                    <a:pt x="12" y="41"/>
                    <a:pt x="12" y="41"/>
                    <a:pt x="12" y="41"/>
                  </a:cubicBezTo>
                  <a:cubicBezTo>
                    <a:pt x="11" y="37"/>
                    <a:pt x="10" y="33"/>
                    <a:pt x="10" y="28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10" y="25"/>
                    <a:pt x="11" y="22"/>
                    <a:pt x="12" y="18"/>
                  </a:cubicBezTo>
                  <a:cubicBezTo>
                    <a:pt x="13" y="16"/>
                    <a:pt x="14" y="14"/>
                    <a:pt x="16" y="12"/>
                  </a:cubicBezTo>
                  <a:cubicBezTo>
                    <a:pt x="18" y="10"/>
                    <a:pt x="19" y="9"/>
                    <a:pt x="21" y="10"/>
                  </a:cubicBezTo>
                  <a:cubicBezTo>
                    <a:pt x="25" y="10"/>
                    <a:pt x="28" y="13"/>
                    <a:pt x="29" y="17"/>
                  </a:cubicBezTo>
                  <a:cubicBezTo>
                    <a:pt x="29" y="18"/>
                    <a:pt x="30" y="19"/>
                    <a:pt x="30" y="20"/>
                  </a:cubicBezTo>
                  <a:cubicBezTo>
                    <a:pt x="30" y="22"/>
                    <a:pt x="29" y="23"/>
                    <a:pt x="28" y="25"/>
                  </a:cubicBezTo>
                  <a:cubicBezTo>
                    <a:pt x="28" y="25"/>
                    <a:pt x="27" y="26"/>
                    <a:pt x="26" y="26"/>
                  </a:cubicBezTo>
                  <a:cubicBezTo>
                    <a:pt x="25" y="26"/>
                    <a:pt x="24" y="26"/>
                    <a:pt x="23" y="24"/>
                  </a:cubicBezTo>
                  <a:cubicBezTo>
                    <a:pt x="23" y="23"/>
                    <a:pt x="22" y="22"/>
                    <a:pt x="21" y="22"/>
                  </a:cubicBezTo>
                  <a:cubicBezTo>
                    <a:pt x="20" y="22"/>
                    <a:pt x="19" y="22"/>
                    <a:pt x="18" y="24"/>
                  </a:cubicBezTo>
                  <a:cubicBezTo>
                    <a:pt x="17" y="26"/>
                    <a:pt x="18" y="30"/>
                    <a:pt x="20" y="31"/>
                  </a:cubicBezTo>
                  <a:cubicBezTo>
                    <a:pt x="24" y="34"/>
                    <a:pt x="31" y="34"/>
                    <a:pt x="34" y="30"/>
                  </a:cubicBezTo>
                  <a:cubicBezTo>
                    <a:pt x="37" y="28"/>
                    <a:pt x="38" y="25"/>
                    <a:pt x="39" y="22"/>
                  </a:cubicBezTo>
                  <a:cubicBezTo>
                    <a:pt x="40" y="15"/>
                    <a:pt x="38" y="10"/>
                    <a:pt x="33" y="6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43" name="Freeform 437"/>
            <p:cNvSpPr>
              <a:spLocks/>
            </p:cNvSpPr>
            <p:nvPr/>
          </p:nvSpPr>
          <p:spPr bwMode="auto">
            <a:xfrm>
              <a:off x="904875" y="2832100"/>
              <a:ext cx="150812" cy="185738"/>
            </a:xfrm>
            <a:custGeom>
              <a:avLst/>
              <a:gdLst>
                <a:gd name="T0" fmla="*/ 39 w 40"/>
                <a:gd name="T1" fmla="*/ 25 h 49"/>
                <a:gd name="T2" fmla="*/ 33 w 40"/>
                <a:gd name="T3" fmla="*/ 10 h 49"/>
                <a:gd name="T4" fmla="*/ 24 w 40"/>
                <a:gd name="T5" fmla="*/ 3 h 49"/>
                <a:gd name="T6" fmla="*/ 4 w 40"/>
                <a:gd name="T7" fmla="*/ 9 h 49"/>
                <a:gd name="T8" fmla="*/ 4 w 40"/>
                <a:gd name="T9" fmla="*/ 29 h 49"/>
                <a:gd name="T10" fmla="*/ 13 w 40"/>
                <a:gd name="T11" fmla="*/ 34 h 49"/>
                <a:gd name="T12" fmla="*/ 19 w 40"/>
                <a:gd name="T13" fmla="*/ 33 h 49"/>
                <a:gd name="T14" fmla="*/ 22 w 40"/>
                <a:gd name="T15" fmla="*/ 25 h 49"/>
                <a:gd name="T16" fmla="*/ 19 w 40"/>
                <a:gd name="T17" fmla="*/ 23 h 49"/>
                <a:gd name="T18" fmla="*/ 16 w 40"/>
                <a:gd name="T19" fmla="*/ 25 h 49"/>
                <a:gd name="T20" fmla="*/ 15 w 40"/>
                <a:gd name="T21" fmla="*/ 27 h 49"/>
                <a:gd name="T22" fmla="*/ 11 w 40"/>
                <a:gd name="T23" fmla="*/ 24 h 49"/>
                <a:gd name="T24" fmla="*/ 13 w 40"/>
                <a:gd name="T25" fmla="*/ 14 h 49"/>
                <a:gd name="T26" fmla="*/ 22 w 40"/>
                <a:gd name="T27" fmla="*/ 11 h 49"/>
                <a:gd name="T28" fmla="*/ 26 w 40"/>
                <a:gd name="T29" fmla="*/ 15 h 49"/>
                <a:gd name="T30" fmla="*/ 27 w 40"/>
                <a:gd name="T31" fmla="*/ 18 h 49"/>
                <a:gd name="T32" fmla="*/ 29 w 40"/>
                <a:gd name="T33" fmla="*/ 35 h 49"/>
                <a:gd name="T34" fmla="*/ 27 w 40"/>
                <a:gd name="T35" fmla="*/ 44 h 49"/>
                <a:gd name="T36" fmla="*/ 29 w 40"/>
                <a:gd name="T37" fmla="*/ 48 h 49"/>
                <a:gd name="T38" fmla="*/ 32 w 40"/>
                <a:gd name="T39" fmla="*/ 49 h 49"/>
                <a:gd name="T40" fmla="*/ 33 w 40"/>
                <a:gd name="T41" fmla="*/ 49 h 49"/>
                <a:gd name="T42" fmla="*/ 36 w 40"/>
                <a:gd name="T43" fmla="*/ 46 h 49"/>
                <a:gd name="T44" fmla="*/ 37 w 40"/>
                <a:gd name="T45" fmla="*/ 43 h 49"/>
                <a:gd name="T46" fmla="*/ 37 w 40"/>
                <a:gd name="T47" fmla="*/ 42 h 49"/>
                <a:gd name="T48" fmla="*/ 39 w 40"/>
                <a:gd name="T49" fmla="*/ 30 h 49"/>
                <a:gd name="T50" fmla="*/ 39 w 40"/>
                <a:gd name="T51" fmla="*/ 27 h 49"/>
                <a:gd name="T52" fmla="*/ 39 w 40"/>
                <a:gd name="T53" fmla="*/ 25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40" h="49">
                  <a:moveTo>
                    <a:pt x="39" y="25"/>
                  </a:moveTo>
                  <a:cubicBezTo>
                    <a:pt x="39" y="19"/>
                    <a:pt x="37" y="14"/>
                    <a:pt x="33" y="10"/>
                  </a:cubicBezTo>
                  <a:cubicBezTo>
                    <a:pt x="31" y="6"/>
                    <a:pt x="28" y="4"/>
                    <a:pt x="24" y="3"/>
                  </a:cubicBezTo>
                  <a:cubicBezTo>
                    <a:pt x="17" y="0"/>
                    <a:pt x="9" y="3"/>
                    <a:pt x="4" y="9"/>
                  </a:cubicBezTo>
                  <a:cubicBezTo>
                    <a:pt x="0" y="15"/>
                    <a:pt x="0" y="24"/>
                    <a:pt x="4" y="29"/>
                  </a:cubicBezTo>
                  <a:cubicBezTo>
                    <a:pt x="6" y="33"/>
                    <a:pt x="9" y="34"/>
                    <a:pt x="13" y="34"/>
                  </a:cubicBezTo>
                  <a:cubicBezTo>
                    <a:pt x="15" y="34"/>
                    <a:pt x="17" y="34"/>
                    <a:pt x="19" y="33"/>
                  </a:cubicBezTo>
                  <a:cubicBezTo>
                    <a:pt x="21" y="31"/>
                    <a:pt x="23" y="28"/>
                    <a:pt x="22" y="25"/>
                  </a:cubicBezTo>
                  <a:cubicBezTo>
                    <a:pt x="21" y="24"/>
                    <a:pt x="21" y="23"/>
                    <a:pt x="19" y="23"/>
                  </a:cubicBezTo>
                  <a:cubicBezTo>
                    <a:pt x="18" y="23"/>
                    <a:pt x="17" y="24"/>
                    <a:pt x="16" y="25"/>
                  </a:cubicBezTo>
                  <a:cubicBezTo>
                    <a:pt x="16" y="26"/>
                    <a:pt x="16" y="27"/>
                    <a:pt x="15" y="27"/>
                  </a:cubicBezTo>
                  <a:cubicBezTo>
                    <a:pt x="12" y="27"/>
                    <a:pt x="11" y="27"/>
                    <a:pt x="11" y="24"/>
                  </a:cubicBezTo>
                  <a:cubicBezTo>
                    <a:pt x="9" y="21"/>
                    <a:pt x="10" y="17"/>
                    <a:pt x="13" y="14"/>
                  </a:cubicBezTo>
                  <a:cubicBezTo>
                    <a:pt x="15" y="12"/>
                    <a:pt x="18" y="10"/>
                    <a:pt x="22" y="11"/>
                  </a:cubicBezTo>
                  <a:cubicBezTo>
                    <a:pt x="24" y="12"/>
                    <a:pt x="25" y="13"/>
                    <a:pt x="26" y="15"/>
                  </a:cubicBezTo>
                  <a:cubicBezTo>
                    <a:pt x="26" y="16"/>
                    <a:pt x="27" y="17"/>
                    <a:pt x="27" y="18"/>
                  </a:cubicBezTo>
                  <a:cubicBezTo>
                    <a:pt x="29" y="23"/>
                    <a:pt x="30" y="29"/>
                    <a:pt x="29" y="35"/>
                  </a:cubicBezTo>
                  <a:cubicBezTo>
                    <a:pt x="29" y="38"/>
                    <a:pt x="28" y="41"/>
                    <a:pt x="27" y="44"/>
                  </a:cubicBezTo>
                  <a:cubicBezTo>
                    <a:pt x="27" y="46"/>
                    <a:pt x="27" y="47"/>
                    <a:pt x="29" y="48"/>
                  </a:cubicBezTo>
                  <a:cubicBezTo>
                    <a:pt x="30" y="49"/>
                    <a:pt x="31" y="49"/>
                    <a:pt x="32" y="49"/>
                  </a:cubicBezTo>
                  <a:cubicBezTo>
                    <a:pt x="32" y="49"/>
                    <a:pt x="33" y="49"/>
                    <a:pt x="33" y="49"/>
                  </a:cubicBezTo>
                  <a:cubicBezTo>
                    <a:pt x="34" y="49"/>
                    <a:pt x="35" y="48"/>
                    <a:pt x="36" y="46"/>
                  </a:cubicBezTo>
                  <a:cubicBezTo>
                    <a:pt x="36" y="45"/>
                    <a:pt x="37" y="44"/>
                    <a:pt x="37" y="43"/>
                  </a:cubicBezTo>
                  <a:cubicBezTo>
                    <a:pt x="37" y="43"/>
                    <a:pt x="37" y="42"/>
                    <a:pt x="37" y="42"/>
                  </a:cubicBezTo>
                  <a:cubicBezTo>
                    <a:pt x="39" y="38"/>
                    <a:pt x="39" y="34"/>
                    <a:pt x="39" y="30"/>
                  </a:cubicBezTo>
                  <a:cubicBezTo>
                    <a:pt x="40" y="29"/>
                    <a:pt x="39" y="28"/>
                    <a:pt x="39" y="27"/>
                  </a:cubicBezTo>
                  <a:cubicBezTo>
                    <a:pt x="39" y="26"/>
                    <a:pt x="39" y="25"/>
                    <a:pt x="39" y="25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44" name="Freeform 438"/>
            <p:cNvSpPr>
              <a:spLocks/>
            </p:cNvSpPr>
            <p:nvPr/>
          </p:nvSpPr>
          <p:spPr bwMode="auto">
            <a:xfrm>
              <a:off x="390525" y="2520950"/>
              <a:ext cx="149225" cy="266700"/>
            </a:xfrm>
            <a:custGeom>
              <a:avLst/>
              <a:gdLst>
                <a:gd name="T0" fmla="*/ 15 w 40"/>
                <a:gd name="T1" fmla="*/ 44 h 71"/>
                <a:gd name="T2" fmla="*/ 24 w 40"/>
                <a:gd name="T3" fmla="*/ 36 h 71"/>
                <a:gd name="T4" fmla="*/ 33 w 40"/>
                <a:gd name="T5" fmla="*/ 29 h 71"/>
                <a:gd name="T6" fmla="*/ 38 w 40"/>
                <a:gd name="T7" fmla="*/ 19 h 71"/>
                <a:gd name="T8" fmla="*/ 36 w 40"/>
                <a:gd name="T9" fmla="*/ 7 h 71"/>
                <a:gd name="T10" fmla="*/ 27 w 40"/>
                <a:gd name="T11" fmla="*/ 1 h 71"/>
                <a:gd name="T12" fmla="*/ 14 w 40"/>
                <a:gd name="T13" fmla="*/ 3 h 71"/>
                <a:gd name="T14" fmla="*/ 9 w 40"/>
                <a:gd name="T15" fmla="*/ 11 h 71"/>
                <a:gd name="T16" fmla="*/ 10 w 40"/>
                <a:gd name="T17" fmla="*/ 16 h 71"/>
                <a:gd name="T18" fmla="*/ 14 w 40"/>
                <a:gd name="T19" fmla="*/ 17 h 71"/>
                <a:gd name="T20" fmla="*/ 16 w 40"/>
                <a:gd name="T21" fmla="*/ 14 h 71"/>
                <a:gd name="T22" fmla="*/ 16 w 40"/>
                <a:gd name="T23" fmla="*/ 14 h 71"/>
                <a:gd name="T24" fmla="*/ 19 w 40"/>
                <a:gd name="T25" fmla="*/ 9 h 71"/>
                <a:gd name="T26" fmla="*/ 27 w 40"/>
                <a:gd name="T27" fmla="*/ 9 h 71"/>
                <a:gd name="T28" fmla="*/ 29 w 40"/>
                <a:gd name="T29" fmla="*/ 15 h 71"/>
                <a:gd name="T30" fmla="*/ 24 w 40"/>
                <a:gd name="T31" fmla="*/ 25 h 71"/>
                <a:gd name="T32" fmla="*/ 18 w 40"/>
                <a:gd name="T33" fmla="*/ 29 h 71"/>
                <a:gd name="T34" fmla="*/ 18 w 40"/>
                <a:gd name="T35" fmla="*/ 30 h 71"/>
                <a:gd name="T36" fmla="*/ 8 w 40"/>
                <a:gd name="T37" fmla="*/ 38 h 71"/>
                <a:gd name="T38" fmla="*/ 2 w 40"/>
                <a:gd name="T39" fmla="*/ 49 h 71"/>
                <a:gd name="T40" fmla="*/ 4 w 40"/>
                <a:gd name="T41" fmla="*/ 63 h 71"/>
                <a:gd name="T42" fmla="*/ 20 w 40"/>
                <a:gd name="T43" fmla="*/ 71 h 71"/>
                <a:gd name="T44" fmla="*/ 20 w 40"/>
                <a:gd name="T45" fmla="*/ 71 h 71"/>
                <a:gd name="T46" fmla="*/ 20 w 40"/>
                <a:gd name="T47" fmla="*/ 71 h 71"/>
                <a:gd name="T48" fmla="*/ 30 w 40"/>
                <a:gd name="T49" fmla="*/ 69 h 71"/>
                <a:gd name="T50" fmla="*/ 38 w 40"/>
                <a:gd name="T51" fmla="*/ 51 h 71"/>
                <a:gd name="T52" fmla="*/ 33 w 40"/>
                <a:gd name="T53" fmla="*/ 43 h 71"/>
                <a:gd name="T54" fmla="*/ 23 w 40"/>
                <a:gd name="T55" fmla="*/ 42 h 71"/>
                <a:gd name="T56" fmla="*/ 17 w 40"/>
                <a:gd name="T57" fmla="*/ 46 h 71"/>
                <a:gd name="T58" fmla="*/ 16 w 40"/>
                <a:gd name="T59" fmla="*/ 48 h 71"/>
                <a:gd name="T60" fmla="*/ 18 w 40"/>
                <a:gd name="T61" fmla="*/ 50 h 71"/>
                <a:gd name="T62" fmla="*/ 22 w 40"/>
                <a:gd name="T63" fmla="*/ 51 h 71"/>
                <a:gd name="T64" fmla="*/ 23 w 40"/>
                <a:gd name="T65" fmla="*/ 50 h 71"/>
                <a:gd name="T66" fmla="*/ 24 w 40"/>
                <a:gd name="T67" fmla="*/ 50 h 71"/>
                <a:gd name="T68" fmla="*/ 28 w 40"/>
                <a:gd name="T69" fmla="*/ 50 h 71"/>
                <a:gd name="T70" fmla="*/ 29 w 40"/>
                <a:gd name="T71" fmla="*/ 53 h 71"/>
                <a:gd name="T72" fmla="*/ 27 w 40"/>
                <a:gd name="T73" fmla="*/ 60 h 71"/>
                <a:gd name="T74" fmla="*/ 20 w 40"/>
                <a:gd name="T75" fmla="*/ 62 h 71"/>
                <a:gd name="T76" fmla="*/ 12 w 40"/>
                <a:gd name="T77" fmla="*/ 58 h 71"/>
                <a:gd name="T78" fmla="*/ 11 w 40"/>
                <a:gd name="T79" fmla="*/ 51 h 71"/>
                <a:gd name="T80" fmla="*/ 15 w 40"/>
                <a:gd name="T81" fmla="*/ 44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0" h="71">
                  <a:moveTo>
                    <a:pt x="15" y="44"/>
                  </a:moveTo>
                  <a:cubicBezTo>
                    <a:pt x="17" y="40"/>
                    <a:pt x="21" y="38"/>
                    <a:pt x="24" y="36"/>
                  </a:cubicBezTo>
                  <a:cubicBezTo>
                    <a:pt x="26" y="34"/>
                    <a:pt x="30" y="32"/>
                    <a:pt x="33" y="29"/>
                  </a:cubicBezTo>
                  <a:cubicBezTo>
                    <a:pt x="36" y="26"/>
                    <a:pt x="37" y="23"/>
                    <a:pt x="38" y="19"/>
                  </a:cubicBezTo>
                  <a:cubicBezTo>
                    <a:pt x="39" y="15"/>
                    <a:pt x="39" y="11"/>
                    <a:pt x="36" y="7"/>
                  </a:cubicBezTo>
                  <a:cubicBezTo>
                    <a:pt x="34" y="3"/>
                    <a:pt x="31" y="1"/>
                    <a:pt x="27" y="1"/>
                  </a:cubicBezTo>
                  <a:cubicBezTo>
                    <a:pt x="22" y="0"/>
                    <a:pt x="18" y="1"/>
                    <a:pt x="14" y="3"/>
                  </a:cubicBezTo>
                  <a:cubicBezTo>
                    <a:pt x="11" y="5"/>
                    <a:pt x="9" y="8"/>
                    <a:pt x="9" y="11"/>
                  </a:cubicBezTo>
                  <a:cubicBezTo>
                    <a:pt x="9" y="13"/>
                    <a:pt x="9" y="14"/>
                    <a:pt x="10" y="16"/>
                  </a:cubicBezTo>
                  <a:cubicBezTo>
                    <a:pt x="11" y="17"/>
                    <a:pt x="12" y="18"/>
                    <a:pt x="14" y="17"/>
                  </a:cubicBezTo>
                  <a:cubicBezTo>
                    <a:pt x="15" y="17"/>
                    <a:pt x="16" y="16"/>
                    <a:pt x="16" y="14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6" y="12"/>
                    <a:pt x="17" y="10"/>
                    <a:pt x="19" y="9"/>
                  </a:cubicBezTo>
                  <a:cubicBezTo>
                    <a:pt x="21" y="8"/>
                    <a:pt x="24" y="7"/>
                    <a:pt x="27" y="9"/>
                  </a:cubicBezTo>
                  <a:cubicBezTo>
                    <a:pt x="28" y="10"/>
                    <a:pt x="29" y="12"/>
                    <a:pt x="29" y="15"/>
                  </a:cubicBezTo>
                  <a:cubicBezTo>
                    <a:pt x="30" y="19"/>
                    <a:pt x="28" y="22"/>
                    <a:pt x="24" y="25"/>
                  </a:cubicBezTo>
                  <a:cubicBezTo>
                    <a:pt x="23" y="27"/>
                    <a:pt x="20" y="28"/>
                    <a:pt x="18" y="29"/>
                  </a:cubicBezTo>
                  <a:cubicBezTo>
                    <a:pt x="18" y="30"/>
                    <a:pt x="18" y="30"/>
                    <a:pt x="18" y="30"/>
                  </a:cubicBezTo>
                  <a:cubicBezTo>
                    <a:pt x="14" y="33"/>
                    <a:pt x="11" y="35"/>
                    <a:pt x="8" y="38"/>
                  </a:cubicBezTo>
                  <a:cubicBezTo>
                    <a:pt x="5" y="41"/>
                    <a:pt x="3" y="45"/>
                    <a:pt x="2" y="49"/>
                  </a:cubicBezTo>
                  <a:cubicBezTo>
                    <a:pt x="0" y="54"/>
                    <a:pt x="1" y="59"/>
                    <a:pt x="4" y="63"/>
                  </a:cubicBezTo>
                  <a:cubicBezTo>
                    <a:pt x="8" y="68"/>
                    <a:pt x="14" y="71"/>
                    <a:pt x="20" y="71"/>
                  </a:cubicBezTo>
                  <a:cubicBezTo>
                    <a:pt x="20" y="71"/>
                    <a:pt x="20" y="71"/>
                    <a:pt x="20" y="71"/>
                  </a:cubicBezTo>
                  <a:cubicBezTo>
                    <a:pt x="20" y="71"/>
                    <a:pt x="20" y="71"/>
                    <a:pt x="20" y="71"/>
                  </a:cubicBezTo>
                  <a:cubicBezTo>
                    <a:pt x="25" y="71"/>
                    <a:pt x="27" y="70"/>
                    <a:pt x="30" y="69"/>
                  </a:cubicBezTo>
                  <a:cubicBezTo>
                    <a:pt x="36" y="65"/>
                    <a:pt x="40" y="58"/>
                    <a:pt x="38" y="51"/>
                  </a:cubicBezTo>
                  <a:cubicBezTo>
                    <a:pt x="38" y="48"/>
                    <a:pt x="35" y="45"/>
                    <a:pt x="33" y="43"/>
                  </a:cubicBezTo>
                  <a:cubicBezTo>
                    <a:pt x="30" y="42"/>
                    <a:pt x="26" y="41"/>
                    <a:pt x="23" y="42"/>
                  </a:cubicBezTo>
                  <a:cubicBezTo>
                    <a:pt x="21" y="42"/>
                    <a:pt x="19" y="44"/>
                    <a:pt x="17" y="46"/>
                  </a:cubicBezTo>
                  <a:cubicBezTo>
                    <a:pt x="17" y="46"/>
                    <a:pt x="16" y="47"/>
                    <a:pt x="16" y="48"/>
                  </a:cubicBezTo>
                  <a:cubicBezTo>
                    <a:pt x="17" y="49"/>
                    <a:pt x="17" y="50"/>
                    <a:pt x="18" y="50"/>
                  </a:cubicBezTo>
                  <a:cubicBezTo>
                    <a:pt x="19" y="51"/>
                    <a:pt x="21" y="52"/>
                    <a:pt x="22" y="51"/>
                  </a:cubicBezTo>
                  <a:cubicBezTo>
                    <a:pt x="22" y="51"/>
                    <a:pt x="23" y="51"/>
                    <a:pt x="23" y="50"/>
                  </a:cubicBezTo>
                  <a:cubicBezTo>
                    <a:pt x="24" y="50"/>
                    <a:pt x="24" y="50"/>
                    <a:pt x="24" y="50"/>
                  </a:cubicBezTo>
                  <a:cubicBezTo>
                    <a:pt x="25" y="49"/>
                    <a:pt x="27" y="49"/>
                    <a:pt x="28" y="50"/>
                  </a:cubicBezTo>
                  <a:cubicBezTo>
                    <a:pt x="29" y="50"/>
                    <a:pt x="29" y="52"/>
                    <a:pt x="29" y="53"/>
                  </a:cubicBezTo>
                  <a:cubicBezTo>
                    <a:pt x="30" y="56"/>
                    <a:pt x="29" y="58"/>
                    <a:pt x="27" y="60"/>
                  </a:cubicBezTo>
                  <a:cubicBezTo>
                    <a:pt x="25" y="62"/>
                    <a:pt x="23" y="62"/>
                    <a:pt x="20" y="62"/>
                  </a:cubicBezTo>
                  <a:cubicBezTo>
                    <a:pt x="17" y="62"/>
                    <a:pt x="14" y="61"/>
                    <a:pt x="12" y="58"/>
                  </a:cubicBezTo>
                  <a:cubicBezTo>
                    <a:pt x="11" y="56"/>
                    <a:pt x="10" y="53"/>
                    <a:pt x="11" y="51"/>
                  </a:cubicBezTo>
                  <a:cubicBezTo>
                    <a:pt x="12" y="48"/>
                    <a:pt x="13" y="46"/>
                    <a:pt x="15" y="44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45" name="Freeform 439"/>
            <p:cNvSpPr>
              <a:spLocks/>
            </p:cNvSpPr>
            <p:nvPr/>
          </p:nvSpPr>
          <p:spPr bwMode="auto">
            <a:xfrm>
              <a:off x="1611313" y="2516188"/>
              <a:ext cx="146050" cy="271463"/>
            </a:xfrm>
            <a:custGeom>
              <a:avLst/>
              <a:gdLst>
                <a:gd name="T0" fmla="*/ 36 w 39"/>
                <a:gd name="T1" fmla="*/ 64 h 72"/>
                <a:gd name="T2" fmla="*/ 39 w 39"/>
                <a:gd name="T3" fmla="*/ 55 h 72"/>
                <a:gd name="T4" fmla="*/ 35 w 39"/>
                <a:gd name="T5" fmla="*/ 43 h 72"/>
                <a:gd name="T6" fmla="*/ 27 w 39"/>
                <a:gd name="T7" fmla="*/ 34 h 72"/>
                <a:gd name="T8" fmla="*/ 21 w 39"/>
                <a:gd name="T9" fmla="*/ 30 h 72"/>
                <a:gd name="T10" fmla="*/ 16 w 39"/>
                <a:gd name="T11" fmla="*/ 26 h 72"/>
                <a:gd name="T12" fmla="*/ 11 w 39"/>
                <a:gd name="T13" fmla="*/ 20 h 72"/>
                <a:gd name="T14" fmla="*/ 12 w 39"/>
                <a:gd name="T15" fmla="*/ 11 h 72"/>
                <a:gd name="T16" fmla="*/ 18 w 39"/>
                <a:gd name="T17" fmla="*/ 9 h 72"/>
                <a:gd name="T18" fmla="*/ 24 w 39"/>
                <a:gd name="T19" fmla="*/ 15 h 72"/>
                <a:gd name="T20" fmla="*/ 24 w 39"/>
                <a:gd name="T21" fmla="*/ 16 h 72"/>
                <a:gd name="T22" fmla="*/ 26 w 39"/>
                <a:gd name="T23" fmla="*/ 18 h 72"/>
                <a:gd name="T24" fmla="*/ 29 w 39"/>
                <a:gd name="T25" fmla="*/ 18 h 72"/>
                <a:gd name="T26" fmla="*/ 31 w 39"/>
                <a:gd name="T27" fmla="*/ 15 h 72"/>
                <a:gd name="T28" fmla="*/ 29 w 39"/>
                <a:gd name="T29" fmla="*/ 7 h 72"/>
                <a:gd name="T30" fmla="*/ 10 w 39"/>
                <a:gd name="T31" fmla="*/ 2 h 72"/>
                <a:gd name="T32" fmla="*/ 1 w 39"/>
                <a:gd name="T33" fmla="*/ 19 h 72"/>
                <a:gd name="T34" fmla="*/ 9 w 39"/>
                <a:gd name="T35" fmla="*/ 32 h 72"/>
                <a:gd name="T36" fmla="*/ 15 w 39"/>
                <a:gd name="T37" fmla="*/ 37 h 72"/>
                <a:gd name="T38" fmla="*/ 20 w 39"/>
                <a:gd name="T39" fmla="*/ 40 h 72"/>
                <a:gd name="T40" fmla="*/ 29 w 39"/>
                <a:gd name="T41" fmla="*/ 52 h 72"/>
                <a:gd name="T42" fmla="*/ 29 w 39"/>
                <a:gd name="T43" fmla="*/ 55 h 72"/>
                <a:gd name="T44" fmla="*/ 20 w 39"/>
                <a:gd name="T45" fmla="*/ 63 h 72"/>
                <a:gd name="T46" fmla="*/ 15 w 39"/>
                <a:gd name="T47" fmla="*/ 63 h 72"/>
                <a:gd name="T48" fmla="*/ 10 w 39"/>
                <a:gd name="T49" fmla="*/ 54 h 72"/>
                <a:gd name="T50" fmla="*/ 12 w 39"/>
                <a:gd name="T51" fmla="*/ 51 h 72"/>
                <a:gd name="T52" fmla="*/ 16 w 39"/>
                <a:gd name="T53" fmla="*/ 51 h 72"/>
                <a:gd name="T54" fmla="*/ 18 w 39"/>
                <a:gd name="T55" fmla="*/ 52 h 72"/>
                <a:gd name="T56" fmla="*/ 23 w 39"/>
                <a:gd name="T57" fmla="*/ 50 h 72"/>
                <a:gd name="T58" fmla="*/ 22 w 39"/>
                <a:gd name="T59" fmla="*/ 46 h 72"/>
                <a:gd name="T60" fmla="*/ 8 w 39"/>
                <a:gd name="T61" fmla="*/ 44 h 72"/>
                <a:gd name="T62" fmla="*/ 1 w 39"/>
                <a:gd name="T63" fmla="*/ 58 h 72"/>
                <a:gd name="T64" fmla="*/ 18 w 39"/>
                <a:gd name="T65" fmla="*/ 72 h 72"/>
                <a:gd name="T66" fmla="*/ 19 w 39"/>
                <a:gd name="T67" fmla="*/ 72 h 72"/>
                <a:gd name="T68" fmla="*/ 19 w 39"/>
                <a:gd name="T69" fmla="*/ 72 h 72"/>
                <a:gd name="T70" fmla="*/ 36 w 39"/>
                <a:gd name="T71" fmla="*/ 64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9" h="72">
                  <a:moveTo>
                    <a:pt x="36" y="64"/>
                  </a:moveTo>
                  <a:cubicBezTo>
                    <a:pt x="38" y="61"/>
                    <a:pt x="39" y="58"/>
                    <a:pt x="39" y="55"/>
                  </a:cubicBezTo>
                  <a:cubicBezTo>
                    <a:pt x="39" y="51"/>
                    <a:pt x="38" y="47"/>
                    <a:pt x="35" y="43"/>
                  </a:cubicBezTo>
                  <a:cubicBezTo>
                    <a:pt x="33" y="40"/>
                    <a:pt x="30" y="37"/>
                    <a:pt x="27" y="34"/>
                  </a:cubicBezTo>
                  <a:cubicBezTo>
                    <a:pt x="25" y="33"/>
                    <a:pt x="23" y="31"/>
                    <a:pt x="21" y="30"/>
                  </a:cubicBezTo>
                  <a:cubicBezTo>
                    <a:pt x="19" y="29"/>
                    <a:pt x="17" y="28"/>
                    <a:pt x="16" y="26"/>
                  </a:cubicBezTo>
                  <a:cubicBezTo>
                    <a:pt x="13" y="25"/>
                    <a:pt x="12" y="22"/>
                    <a:pt x="11" y="20"/>
                  </a:cubicBezTo>
                  <a:cubicBezTo>
                    <a:pt x="10" y="16"/>
                    <a:pt x="10" y="14"/>
                    <a:pt x="12" y="11"/>
                  </a:cubicBezTo>
                  <a:cubicBezTo>
                    <a:pt x="13" y="9"/>
                    <a:pt x="16" y="8"/>
                    <a:pt x="18" y="9"/>
                  </a:cubicBezTo>
                  <a:cubicBezTo>
                    <a:pt x="22" y="10"/>
                    <a:pt x="24" y="11"/>
                    <a:pt x="24" y="15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5" y="17"/>
                    <a:pt x="25" y="18"/>
                    <a:pt x="26" y="18"/>
                  </a:cubicBezTo>
                  <a:cubicBezTo>
                    <a:pt x="27" y="19"/>
                    <a:pt x="28" y="18"/>
                    <a:pt x="29" y="18"/>
                  </a:cubicBezTo>
                  <a:cubicBezTo>
                    <a:pt x="30" y="17"/>
                    <a:pt x="31" y="16"/>
                    <a:pt x="31" y="15"/>
                  </a:cubicBezTo>
                  <a:cubicBezTo>
                    <a:pt x="31" y="13"/>
                    <a:pt x="31" y="10"/>
                    <a:pt x="29" y="7"/>
                  </a:cubicBezTo>
                  <a:cubicBezTo>
                    <a:pt x="25" y="1"/>
                    <a:pt x="16" y="0"/>
                    <a:pt x="10" y="2"/>
                  </a:cubicBezTo>
                  <a:cubicBezTo>
                    <a:pt x="4" y="5"/>
                    <a:pt x="0" y="12"/>
                    <a:pt x="1" y="19"/>
                  </a:cubicBezTo>
                  <a:cubicBezTo>
                    <a:pt x="2" y="24"/>
                    <a:pt x="5" y="29"/>
                    <a:pt x="9" y="32"/>
                  </a:cubicBezTo>
                  <a:cubicBezTo>
                    <a:pt x="11" y="34"/>
                    <a:pt x="13" y="35"/>
                    <a:pt x="15" y="37"/>
                  </a:cubicBezTo>
                  <a:cubicBezTo>
                    <a:pt x="17" y="38"/>
                    <a:pt x="18" y="39"/>
                    <a:pt x="20" y="40"/>
                  </a:cubicBezTo>
                  <a:cubicBezTo>
                    <a:pt x="25" y="44"/>
                    <a:pt x="28" y="47"/>
                    <a:pt x="29" y="52"/>
                  </a:cubicBezTo>
                  <a:cubicBezTo>
                    <a:pt x="29" y="53"/>
                    <a:pt x="29" y="54"/>
                    <a:pt x="29" y="55"/>
                  </a:cubicBezTo>
                  <a:cubicBezTo>
                    <a:pt x="29" y="59"/>
                    <a:pt x="25" y="63"/>
                    <a:pt x="20" y="63"/>
                  </a:cubicBezTo>
                  <a:cubicBezTo>
                    <a:pt x="18" y="63"/>
                    <a:pt x="17" y="64"/>
                    <a:pt x="15" y="63"/>
                  </a:cubicBezTo>
                  <a:cubicBezTo>
                    <a:pt x="12" y="61"/>
                    <a:pt x="10" y="57"/>
                    <a:pt x="10" y="54"/>
                  </a:cubicBezTo>
                  <a:cubicBezTo>
                    <a:pt x="11" y="52"/>
                    <a:pt x="11" y="51"/>
                    <a:pt x="12" y="51"/>
                  </a:cubicBezTo>
                  <a:cubicBezTo>
                    <a:pt x="13" y="50"/>
                    <a:pt x="15" y="50"/>
                    <a:pt x="16" y="51"/>
                  </a:cubicBezTo>
                  <a:cubicBezTo>
                    <a:pt x="16" y="51"/>
                    <a:pt x="17" y="52"/>
                    <a:pt x="18" y="52"/>
                  </a:cubicBezTo>
                  <a:cubicBezTo>
                    <a:pt x="20" y="53"/>
                    <a:pt x="22" y="52"/>
                    <a:pt x="23" y="50"/>
                  </a:cubicBezTo>
                  <a:cubicBezTo>
                    <a:pt x="24" y="49"/>
                    <a:pt x="23" y="47"/>
                    <a:pt x="22" y="46"/>
                  </a:cubicBezTo>
                  <a:cubicBezTo>
                    <a:pt x="18" y="42"/>
                    <a:pt x="13" y="42"/>
                    <a:pt x="8" y="44"/>
                  </a:cubicBezTo>
                  <a:cubicBezTo>
                    <a:pt x="3" y="46"/>
                    <a:pt x="0" y="52"/>
                    <a:pt x="1" y="58"/>
                  </a:cubicBezTo>
                  <a:cubicBezTo>
                    <a:pt x="3" y="66"/>
                    <a:pt x="10" y="72"/>
                    <a:pt x="18" y="72"/>
                  </a:cubicBezTo>
                  <a:cubicBezTo>
                    <a:pt x="19" y="72"/>
                    <a:pt x="19" y="72"/>
                    <a:pt x="19" y="72"/>
                  </a:cubicBezTo>
                  <a:cubicBezTo>
                    <a:pt x="19" y="72"/>
                    <a:pt x="19" y="72"/>
                    <a:pt x="19" y="72"/>
                  </a:cubicBezTo>
                  <a:cubicBezTo>
                    <a:pt x="26" y="72"/>
                    <a:pt x="31" y="69"/>
                    <a:pt x="36" y="64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46" name="Freeform 440"/>
            <p:cNvSpPr>
              <a:spLocks/>
            </p:cNvSpPr>
            <p:nvPr/>
          </p:nvSpPr>
          <p:spPr bwMode="auto">
            <a:xfrm>
              <a:off x="1055688" y="3743325"/>
              <a:ext cx="33337" cy="369888"/>
            </a:xfrm>
            <a:custGeom>
              <a:avLst/>
              <a:gdLst>
                <a:gd name="T0" fmla="*/ 8 w 9"/>
                <a:gd name="T1" fmla="*/ 4 h 98"/>
                <a:gd name="T2" fmla="*/ 8 w 9"/>
                <a:gd name="T3" fmla="*/ 2 h 98"/>
                <a:gd name="T4" fmla="*/ 5 w 9"/>
                <a:gd name="T5" fmla="*/ 0 h 98"/>
                <a:gd name="T6" fmla="*/ 2 w 9"/>
                <a:gd name="T7" fmla="*/ 2 h 98"/>
                <a:gd name="T8" fmla="*/ 2 w 9"/>
                <a:gd name="T9" fmla="*/ 4 h 98"/>
                <a:gd name="T10" fmla="*/ 1 w 9"/>
                <a:gd name="T11" fmla="*/ 14 h 98"/>
                <a:gd name="T12" fmla="*/ 1 w 9"/>
                <a:gd name="T13" fmla="*/ 22 h 98"/>
                <a:gd name="T14" fmla="*/ 1 w 9"/>
                <a:gd name="T15" fmla="*/ 31 h 98"/>
                <a:gd name="T16" fmla="*/ 0 w 9"/>
                <a:gd name="T17" fmla="*/ 40 h 98"/>
                <a:gd name="T18" fmla="*/ 0 w 9"/>
                <a:gd name="T19" fmla="*/ 53 h 98"/>
                <a:gd name="T20" fmla="*/ 0 w 9"/>
                <a:gd name="T21" fmla="*/ 61 h 98"/>
                <a:gd name="T22" fmla="*/ 0 w 9"/>
                <a:gd name="T23" fmla="*/ 91 h 98"/>
                <a:gd name="T24" fmla="*/ 0 w 9"/>
                <a:gd name="T25" fmla="*/ 95 h 98"/>
                <a:gd name="T26" fmla="*/ 4 w 9"/>
                <a:gd name="T27" fmla="*/ 98 h 98"/>
                <a:gd name="T28" fmla="*/ 4 w 9"/>
                <a:gd name="T29" fmla="*/ 98 h 98"/>
                <a:gd name="T30" fmla="*/ 8 w 9"/>
                <a:gd name="T31" fmla="*/ 95 h 98"/>
                <a:gd name="T32" fmla="*/ 9 w 9"/>
                <a:gd name="T33" fmla="*/ 91 h 98"/>
                <a:gd name="T34" fmla="*/ 9 w 9"/>
                <a:gd name="T35" fmla="*/ 53 h 98"/>
                <a:gd name="T36" fmla="*/ 9 w 9"/>
                <a:gd name="T37" fmla="*/ 53 h 98"/>
                <a:gd name="T38" fmla="*/ 9 w 9"/>
                <a:gd name="T39" fmla="*/ 25 h 98"/>
                <a:gd name="T40" fmla="*/ 8 w 9"/>
                <a:gd name="T41" fmla="*/ 5 h 98"/>
                <a:gd name="T42" fmla="*/ 8 w 9"/>
                <a:gd name="T43" fmla="*/ 4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9" h="98">
                  <a:moveTo>
                    <a:pt x="8" y="4"/>
                  </a:moveTo>
                  <a:cubicBezTo>
                    <a:pt x="8" y="4"/>
                    <a:pt x="8" y="3"/>
                    <a:pt x="8" y="2"/>
                  </a:cubicBezTo>
                  <a:cubicBezTo>
                    <a:pt x="7" y="0"/>
                    <a:pt x="6" y="0"/>
                    <a:pt x="5" y="0"/>
                  </a:cubicBezTo>
                  <a:cubicBezTo>
                    <a:pt x="3" y="0"/>
                    <a:pt x="2" y="1"/>
                    <a:pt x="2" y="2"/>
                  </a:cubicBezTo>
                  <a:cubicBezTo>
                    <a:pt x="2" y="3"/>
                    <a:pt x="2" y="4"/>
                    <a:pt x="2" y="4"/>
                  </a:cubicBezTo>
                  <a:cubicBezTo>
                    <a:pt x="2" y="8"/>
                    <a:pt x="1" y="11"/>
                    <a:pt x="1" y="14"/>
                  </a:cubicBezTo>
                  <a:cubicBezTo>
                    <a:pt x="1" y="17"/>
                    <a:pt x="1" y="19"/>
                    <a:pt x="1" y="22"/>
                  </a:cubicBezTo>
                  <a:cubicBezTo>
                    <a:pt x="1" y="25"/>
                    <a:pt x="1" y="28"/>
                    <a:pt x="1" y="31"/>
                  </a:cubicBezTo>
                  <a:cubicBezTo>
                    <a:pt x="0" y="34"/>
                    <a:pt x="0" y="37"/>
                    <a:pt x="0" y="40"/>
                  </a:cubicBezTo>
                  <a:cubicBezTo>
                    <a:pt x="0" y="44"/>
                    <a:pt x="0" y="49"/>
                    <a:pt x="0" y="53"/>
                  </a:cubicBezTo>
                  <a:cubicBezTo>
                    <a:pt x="0" y="61"/>
                    <a:pt x="0" y="61"/>
                    <a:pt x="0" y="61"/>
                  </a:cubicBezTo>
                  <a:cubicBezTo>
                    <a:pt x="0" y="71"/>
                    <a:pt x="0" y="81"/>
                    <a:pt x="0" y="91"/>
                  </a:cubicBezTo>
                  <a:cubicBezTo>
                    <a:pt x="0" y="93"/>
                    <a:pt x="0" y="94"/>
                    <a:pt x="0" y="95"/>
                  </a:cubicBezTo>
                  <a:cubicBezTo>
                    <a:pt x="1" y="98"/>
                    <a:pt x="3" y="98"/>
                    <a:pt x="4" y="98"/>
                  </a:cubicBezTo>
                  <a:cubicBezTo>
                    <a:pt x="4" y="98"/>
                    <a:pt x="4" y="98"/>
                    <a:pt x="4" y="98"/>
                  </a:cubicBezTo>
                  <a:cubicBezTo>
                    <a:pt x="6" y="98"/>
                    <a:pt x="8" y="97"/>
                    <a:pt x="8" y="95"/>
                  </a:cubicBezTo>
                  <a:cubicBezTo>
                    <a:pt x="9" y="94"/>
                    <a:pt x="9" y="93"/>
                    <a:pt x="9" y="91"/>
                  </a:cubicBezTo>
                  <a:cubicBezTo>
                    <a:pt x="9" y="53"/>
                    <a:pt x="9" y="53"/>
                    <a:pt x="9" y="53"/>
                  </a:cubicBezTo>
                  <a:cubicBezTo>
                    <a:pt x="9" y="53"/>
                    <a:pt x="9" y="53"/>
                    <a:pt x="9" y="53"/>
                  </a:cubicBezTo>
                  <a:cubicBezTo>
                    <a:pt x="9" y="25"/>
                    <a:pt x="9" y="25"/>
                    <a:pt x="9" y="25"/>
                  </a:cubicBezTo>
                  <a:cubicBezTo>
                    <a:pt x="9" y="18"/>
                    <a:pt x="9" y="11"/>
                    <a:pt x="8" y="5"/>
                  </a:cubicBezTo>
                  <a:lnTo>
                    <a:pt x="8" y="4"/>
                  </a:ln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47" name="Freeform 441"/>
            <p:cNvSpPr>
              <a:spLocks/>
            </p:cNvSpPr>
            <p:nvPr/>
          </p:nvSpPr>
          <p:spPr bwMode="auto">
            <a:xfrm>
              <a:off x="1058863" y="1974850"/>
              <a:ext cx="33337" cy="165100"/>
            </a:xfrm>
            <a:custGeom>
              <a:avLst/>
              <a:gdLst>
                <a:gd name="T0" fmla="*/ 0 w 9"/>
                <a:gd name="T1" fmla="*/ 40 h 44"/>
                <a:gd name="T2" fmla="*/ 4 w 9"/>
                <a:gd name="T3" fmla="*/ 44 h 44"/>
                <a:gd name="T4" fmla="*/ 5 w 9"/>
                <a:gd name="T5" fmla="*/ 44 h 44"/>
                <a:gd name="T6" fmla="*/ 9 w 9"/>
                <a:gd name="T7" fmla="*/ 40 h 44"/>
                <a:gd name="T8" fmla="*/ 9 w 9"/>
                <a:gd name="T9" fmla="*/ 38 h 44"/>
                <a:gd name="T10" fmla="*/ 9 w 9"/>
                <a:gd name="T11" fmla="*/ 5 h 44"/>
                <a:gd name="T12" fmla="*/ 9 w 9"/>
                <a:gd name="T13" fmla="*/ 3 h 44"/>
                <a:gd name="T14" fmla="*/ 4 w 9"/>
                <a:gd name="T15" fmla="*/ 0 h 44"/>
                <a:gd name="T16" fmla="*/ 4 w 9"/>
                <a:gd name="T17" fmla="*/ 0 h 44"/>
                <a:gd name="T18" fmla="*/ 0 w 9"/>
                <a:gd name="T19" fmla="*/ 3 h 44"/>
                <a:gd name="T20" fmla="*/ 0 w 9"/>
                <a:gd name="T21" fmla="*/ 6 h 44"/>
                <a:gd name="T22" fmla="*/ 0 w 9"/>
                <a:gd name="T23" fmla="*/ 6 h 44"/>
                <a:gd name="T24" fmla="*/ 0 w 9"/>
                <a:gd name="T25" fmla="*/ 17 h 44"/>
                <a:gd name="T26" fmla="*/ 0 w 9"/>
                <a:gd name="T27" fmla="*/ 26 h 44"/>
                <a:gd name="T28" fmla="*/ 0 w 9"/>
                <a:gd name="T29" fmla="*/ 37 h 44"/>
                <a:gd name="T30" fmla="*/ 0 w 9"/>
                <a:gd name="T31" fmla="*/ 4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" h="44">
                  <a:moveTo>
                    <a:pt x="0" y="40"/>
                  </a:moveTo>
                  <a:cubicBezTo>
                    <a:pt x="1" y="42"/>
                    <a:pt x="3" y="44"/>
                    <a:pt x="4" y="44"/>
                  </a:cubicBezTo>
                  <a:cubicBezTo>
                    <a:pt x="5" y="44"/>
                    <a:pt x="5" y="44"/>
                    <a:pt x="5" y="44"/>
                  </a:cubicBezTo>
                  <a:cubicBezTo>
                    <a:pt x="7" y="43"/>
                    <a:pt x="8" y="42"/>
                    <a:pt x="9" y="40"/>
                  </a:cubicBezTo>
                  <a:cubicBezTo>
                    <a:pt x="9" y="39"/>
                    <a:pt x="9" y="39"/>
                    <a:pt x="9" y="38"/>
                  </a:cubicBezTo>
                  <a:cubicBezTo>
                    <a:pt x="9" y="27"/>
                    <a:pt x="9" y="16"/>
                    <a:pt x="9" y="5"/>
                  </a:cubicBezTo>
                  <a:cubicBezTo>
                    <a:pt x="9" y="5"/>
                    <a:pt x="9" y="4"/>
                    <a:pt x="9" y="3"/>
                  </a:cubicBezTo>
                  <a:cubicBezTo>
                    <a:pt x="8" y="1"/>
                    <a:pt x="7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0" y="5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10"/>
                    <a:pt x="0" y="14"/>
                    <a:pt x="0" y="17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30"/>
                    <a:pt x="0" y="33"/>
                    <a:pt x="0" y="37"/>
                  </a:cubicBezTo>
                  <a:cubicBezTo>
                    <a:pt x="0" y="38"/>
                    <a:pt x="0" y="39"/>
                    <a:pt x="0" y="40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48" name="Freeform 442"/>
            <p:cNvSpPr>
              <a:spLocks/>
            </p:cNvSpPr>
            <p:nvPr/>
          </p:nvSpPr>
          <p:spPr bwMode="auto">
            <a:xfrm>
              <a:off x="1168400" y="2043113"/>
              <a:ext cx="123825" cy="93663"/>
            </a:xfrm>
            <a:custGeom>
              <a:avLst/>
              <a:gdLst>
                <a:gd name="T0" fmla="*/ 4 w 33"/>
                <a:gd name="T1" fmla="*/ 25 h 25"/>
                <a:gd name="T2" fmla="*/ 6 w 33"/>
                <a:gd name="T3" fmla="*/ 24 h 25"/>
                <a:gd name="T4" fmla="*/ 8 w 33"/>
                <a:gd name="T5" fmla="*/ 23 h 25"/>
                <a:gd name="T6" fmla="*/ 11 w 33"/>
                <a:gd name="T7" fmla="*/ 21 h 25"/>
                <a:gd name="T8" fmla="*/ 29 w 33"/>
                <a:gd name="T9" fmla="*/ 9 h 25"/>
                <a:gd name="T10" fmla="*/ 31 w 33"/>
                <a:gd name="T11" fmla="*/ 7 h 25"/>
                <a:gd name="T12" fmla="*/ 32 w 33"/>
                <a:gd name="T13" fmla="*/ 6 h 25"/>
                <a:gd name="T14" fmla="*/ 33 w 33"/>
                <a:gd name="T15" fmla="*/ 4 h 25"/>
                <a:gd name="T16" fmla="*/ 31 w 33"/>
                <a:gd name="T17" fmla="*/ 1 h 25"/>
                <a:gd name="T18" fmla="*/ 28 w 33"/>
                <a:gd name="T19" fmla="*/ 1 h 25"/>
                <a:gd name="T20" fmla="*/ 28 w 33"/>
                <a:gd name="T21" fmla="*/ 1 h 25"/>
                <a:gd name="T22" fmla="*/ 25 w 33"/>
                <a:gd name="T23" fmla="*/ 2 h 25"/>
                <a:gd name="T24" fmla="*/ 4 w 33"/>
                <a:gd name="T25" fmla="*/ 16 h 25"/>
                <a:gd name="T26" fmla="*/ 1 w 33"/>
                <a:gd name="T27" fmla="*/ 18 h 25"/>
                <a:gd name="T28" fmla="*/ 1 w 33"/>
                <a:gd name="T29" fmla="*/ 23 h 25"/>
                <a:gd name="T30" fmla="*/ 4 w 33"/>
                <a:gd name="T31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3" h="25">
                  <a:moveTo>
                    <a:pt x="4" y="25"/>
                  </a:moveTo>
                  <a:cubicBezTo>
                    <a:pt x="5" y="25"/>
                    <a:pt x="5" y="24"/>
                    <a:pt x="6" y="24"/>
                  </a:cubicBezTo>
                  <a:cubicBezTo>
                    <a:pt x="7" y="24"/>
                    <a:pt x="7" y="23"/>
                    <a:pt x="8" y="23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7" y="17"/>
                    <a:pt x="23" y="13"/>
                    <a:pt x="29" y="9"/>
                  </a:cubicBezTo>
                  <a:cubicBezTo>
                    <a:pt x="30" y="9"/>
                    <a:pt x="31" y="8"/>
                    <a:pt x="31" y="7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3" y="6"/>
                    <a:pt x="33" y="5"/>
                    <a:pt x="33" y="4"/>
                  </a:cubicBezTo>
                  <a:cubicBezTo>
                    <a:pt x="33" y="2"/>
                    <a:pt x="32" y="1"/>
                    <a:pt x="31" y="1"/>
                  </a:cubicBezTo>
                  <a:cubicBezTo>
                    <a:pt x="30" y="0"/>
                    <a:pt x="29" y="0"/>
                    <a:pt x="28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7" y="1"/>
                    <a:pt x="26" y="2"/>
                    <a:pt x="25" y="2"/>
                  </a:cubicBezTo>
                  <a:cubicBezTo>
                    <a:pt x="18" y="7"/>
                    <a:pt x="11" y="11"/>
                    <a:pt x="4" y="16"/>
                  </a:cubicBezTo>
                  <a:cubicBezTo>
                    <a:pt x="3" y="16"/>
                    <a:pt x="2" y="17"/>
                    <a:pt x="1" y="18"/>
                  </a:cubicBezTo>
                  <a:cubicBezTo>
                    <a:pt x="0" y="20"/>
                    <a:pt x="0" y="21"/>
                    <a:pt x="1" y="23"/>
                  </a:cubicBezTo>
                  <a:cubicBezTo>
                    <a:pt x="2" y="24"/>
                    <a:pt x="3" y="25"/>
                    <a:pt x="4" y="25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49" name="Freeform 443"/>
            <p:cNvSpPr>
              <a:spLocks/>
            </p:cNvSpPr>
            <p:nvPr/>
          </p:nvSpPr>
          <p:spPr bwMode="auto">
            <a:xfrm>
              <a:off x="855663" y="2043113"/>
              <a:ext cx="128587" cy="93663"/>
            </a:xfrm>
            <a:custGeom>
              <a:avLst/>
              <a:gdLst>
                <a:gd name="T0" fmla="*/ 30 w 34"/>
                <a:gd name="T1" fmla="*/ 16 h 25"/>
                <a:gd name="T2" fmla="*/ 16 w 34"/>
                <a:gd name="T3" fmla="*/ 7 h 25"/>
                <a:gd name="T4" fmla="*/ 10 w 34"/>
                <a:gd name="T5" fmla="*/ 3 h 25"/>
                <a:gd name="T6" fmla="*/ 8 w 34"/>
                <a:gd name="T7" fmla="*/ 2 h 25"/>
                <a:gd name="T8" fmla="*/ 4 w 34"/>
                <a:gd name="T9" fmla="*/ 0 h 25"/>
                <a:gd name="T10" fmla="*/ 1 w 34"/>
                <a:gd name="T11" fmla="*/ 2 h 25"/>
                <a:gd name="T12" fmla="*/ 0 w 34"/>
                <a:gd name="T13" fmla="*/ 5 h 25"/>
                <a:gd name="T14" fmla="*/ 2 w 34"/>
                <a:gd name="T15" fmla="*/ 7 h 25"/>
                <a:gd name="T16" fmla="*/ 3 w 34"/>
                <a:gd name="T17" fmla="*/ 8 h 25"/>
                <a:gd name="T18" fmla="*/ 6 w 34"/>
                <a:gd name="T19" fmla="*/ 10 h 25"/>
                <a:gd name="T20" fmla="*/ 25 w 34"/>
                <a:gd name="T21" fmla="*/ 23 h 25"/>
                <a:gd name="T22" fmla="*/ 28 w 34"/>
                <a:gd name="T23" fmla="*/ 24 h 25"/>
                <a:gd name="T24" fmla="*/ 30 w 34"/>
                <a:gd name="T25" fmla="*/ 25 h 25"/>
                <a:gd name="T26" fmla="*/ 32 w 34"/>
                <a:gd name="T27" fmla="*/ 24 h 25"/>
                <a:gd name="T28" fmla="*/ 34 w 34"/>
                <a:gd name="T29" fmla="*/ 21 h 25"/>
                <a:gd name="T30" fmla="*/ 33 w 34"/>
                <a:gd name="T31" fmla="*/ 18 h 25"/>
                <a:gd name="T32" fmla="*/ 30 w 34"/>
                <a:gd name="T33" fmla="*/ 16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4" h="25">
                  <a:moveTo>
                    <a:pt x="30" y="16"/>
                  </a:moveTo>
                  <a:cubicBezTo>
                    <a:pt x="25" y="13"/>
                    <a:pt x="20" y="10"/>
                    <a:pt x="16" y="7"/>
                  </a:cubicBezTo>
                  <a:cubicBezTo>
                    <a:pt x="14" y="5"/>
                    <a:pt x="12" y="4"/>
                    <a:pt x="10" y="3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7" y="1"/>
                    <a:pt x="6" y="0"/>
                    <a:pt x="4" y="0"/>
                  </a:cubicBezTo>
                  <a:cubicBezTo>
                    <a:pt x="3" y="0"/>
                    <a:pt x="2" y="1"/>
                    <a:pt x="1" y="2"/>
                  </a:cubicBezTo>
                  <a:cubicBezTo>
                    <a:pt x="1" y="2"/>
                    <a:pt x="0" y="3"/>
                    <a:pt x="0" y="5"/>
                  </a:cubicBezTo>
                  <a:cubicBezTo>
                    <a:pt x="1" y="6"/>
                    <a:pt x="1" y="7"/>
                    <a:pt x="2" y="7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9"/>
                    <a:pt x="5" y="9"/>
                    <a:pt x="6" y="10"/>
                  </a:cubicBezTo>
                  <a:cubicBezTo>
                    <a:pt x="12" y="14"/>
                    <a:pt x="19" y="18"/>
                    <a:pt x="25" y="23"/>
                  </a:cubicBezTo>
                  <a:cubicBezTo>
                    <a:pt x="26" y="23"/>
                    <a:pt x="27" y="24"/>
                    <a:pt x="28" y="24"/>
                  </a:cubicBezTo>
                  <a:cubicBezTo>
                    <a:pt x="29" y="24"/>
                    <a:pt x="29" y="25"/>
                    <a:pt x="30" y="25"/>
                  </a:cubicBezTo>
                  <a:cubicBezTo>
                    <a:pt x="30" y="25"/>
                    <a:pt x="31" y="24"/>
                    <a:pt x="32" y="24"/>
                  </a:cubicBezTo>
                  <a:cubicBezTo>
                    <a:pt x="33" y="23"/>
                    <a:pt x="34" y="22"/>
                    <a:pt x="34" y="21"/>
                  </a:cubicBezTo>
                  <a:cubicBezTo>
                    <a:pt x="34" y="20"/>
                    <a:pt x="33" y="19"/>
                    <a:pt x="33" y="18"/>
                  </a:cubicBezTo>
                  <a:cubicBezTo>
                    <a:pt x="32" y="17"/>
                    <a:pt x="31" y="17"/>
                    <a:pt x="30" y="16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50" name="Freeform 444"/>
            <p:cNvSpPr>
              <a:spLocks/>
            </p:cNvSpPr>
            <p:nvPr/>
          </p:nvSpPr>
          <p:spPr bwMode="auto">
            <a:xfrm>
              <a:off x="1058863" y="3397250"/>
              <a:ext cx="33337" cy="139700"/>
            </a:xfrm>
            <a:custGeom>
              <a:avLst/>
              <a:gdLst>
                <a:gd name="T0" fmla="*/ 8 w 9"/>
                <a:gd name="T1" fmla="*/ 3 h 37"/>
                <a:gd name="T2" fmla="*/ 5 w 9"/>
                <a:gd name="T3" fmla="*/ 0 h 37"/>
                <a:gd name="T4" fmla="*/ 1 w 9"/>
                <a:gd name="T5" fmla="*/ 3 h 37"/>
                <a:gd name="T6" fmla="*/ 0 w 9"/>
                <a:gd name="T7" fmla="*/ 8 h 37"/>
                <a:gd name="T8" fmla="*/ 0 w 9"/>
                <a:gd name="T9" fmla="*/ 16 h 37"/>
                <a:gd name="T10" fmla="*/ 0 w 9"/>
                <a:gd name="T11" fmla="*/ 18 h 37"/>
                <a:gd name="T12" fmla="*/ 0 w 9"/>
                <a:gd name="T13" fmla="*/ 18 h 37"/>
                <a:gd name="T14" fmla="*/ 0 w 9"/>
                <a:gd name="T15" fmla="*/ 32 h 37"/>
                <a:gd name="T16" fmla="*/ 1 w 9"/>
                <a:gd name="T17" fmla="*/ 35 h 37"/>
                <a:gd name="T18" fmla="*/ 4 w 9"/>
                <a:gd name="T19" fmla="*/ 37 h 37"/>
                <a:gd name="T20" fmla="*/ 5 w 9"/>
                <a:gd name="T21" fmla="*/ 37 h 37"/>
                <a:gd name="T22" fmla="*/ 9 w 9"/>
                <a:gd name="T23" fmla="*/ 34 h 37"/>
                <a:gd name="T24" fmla="*/ 9 w 9"/>
                <a:gd name="T25" fmla="*/ 32 h 37"/>
                <a:gd name="T26" fmla="*/ 9 w 9"/>
                <a:gd name="T27" fmla="*/ 27 h 37"/>
                <a:gd name="T28" fmla="*/ 9 w 9"/>
                <a:gd name="T29" fmla="*/ 8 h 37"/>
                <a:gd name="T30" fmla="*/ 8 w 9"/>
                <a:gd name="T31" fmla="*/ 3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" h="37">
                  <a:moveTo>
                    <a:pt x="8" y="3"/>
                  </a:moveTo>
                  <a:cubicBezTo>
                    <a:pt x="8" y="1"/>
                    <a:pt x="6" y="0"/>
                    <a:pt x="5" y="0"/>
                  </a:cubicBezTo>
                  <a:cubicBezTo>
                    <a:pt x="3" y="0"/>
                    <a:pt x="2" y="1"/>
                    <a:pt x="1" y="3"/>
                  </a:cubicBezTo>
                  <a:cubicBezTo>
                    <a:pt x="0" y="4"/>
                    <a:pt x="0" y="6"/>
                    <a:pt x="0" y="8"/>
                  </a:cubicBezTo>
                  <a:cubicBezTo>
                    <a:pt x="0" y="10"/>
                    <a:pt x="0" y="13"/>
                    <a:pt x="0" y="16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0" y="33"/>
                    <a:pt x="0" y="34"/>
                    <a:pt x="1" y="35"/>
                  </a:cubicBezTo>
                  <a:cubicBezTo>
                    <a:pt x="1" y="36"/>
                    <a:pt x="3" y="37"/>
                    <a:pt x="4" y="37"/>
                  </a:cubicBezTo>
                  <a:cubicBezTo>
                    <a:pt x="5" y="37"/>
                    <a:pt x="5" y="37"/>
                    <a:pt x="5" y="37"/>
                  </a:cubicBezTo>
                  <a:cubicBezTo>
                    <a:pt x="6" y="37"/>
                    <a:pt x="8" y="36"/>
                    <a:pt x="9" y="34"/>
                  </a:cubicBezTo>
                  <a:cubicBezTo>
                    <a:pt x="9" y="33"/>
                    <a:pt x="9" y="33"/>
                    <a:pt x="9" y="32"/>
                  </a:cubicBezTo>
                  <a:cubicBezTo>
                    <a:pt x="9" y="27"/>
                    <a:pt x="9" y="27"/>
                    <a:pt x="9" y="27"/>
                  </a:cubicBezTo>
                  <a:cubicBezTo>
                    <a:pt x="9" y="20"/>
                    <a:pt x="9" y="14"/>
                    <a:pt x="9" y="8"/>
                  </a:cubicBezTo>
                  <a:cubicBezTo>
                    <a:pt x="9" y="6"/>
                    <a:pt x="8" y="5"/>
                    <a:pt x="8" y="3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51" name="Freeform 445"/>
            <p:cNvSpPr>
              <a:spLocks/>
            </p:cNvSpPr>
            <p:nvPr/>
          </p:nvSpPr>
          <p:spPr bwMode="auto">
            <a:xfrm>
              <a:off x="858838" y="3371850"/>
              <a:ext cx="101600" cy="82550"/>
            </a:xfrm>
            <a:custGeom>
              <a:avLst/>
              <a:gdLst>
                <a:gd name="T0" fmla="*/ 24 w 27"/>
                <a:gd name="T1" fmla="*/ 1 h 22"/>
                <a:gd name="T2" fmla="*/ 20 w 27"/>
                <a:gd name="T3" fmla="*/ 1 h 22"/>
                <a:gd name="T4" fmla="*/ 19 w 27"/>
                <a:gd name="T5" fmla="*/ 3 h 22"/>
                <a:gd name="T6" fmla="*/ 15 w 27"/>
                <a:gd name="T7" fmla="*/ 5 h 22"/>
                <a:gd name="T8" fmla="*/ 5 w 27"/>
                <a:gd name="T9" fmla="*/ 13 h 22"/>
                <a:gd name="T10" fmla="*/ 1 w 27"/>
                <a:gd name="T11" fmla="*/ 17 h 22"/>
                <a:gd name="T12" fmla="*/ 1 w 27"/>
                <a:gd name="T13" fmla="*/ 21 h 22"/>
                <a:gd name="T14" fmla="*/ 4 w 27"/>
                <a:gd name="T15" fmla="*/ 22 h 22"/>
                <a:gd name="T16" fmla="*/ 4 w 27"/>
                <a:gd name="T17" fmla="*/ 22 h 22"/>
                <a:gd name="T18" fmla="*/ 7 w 27"/>
                <a:gd name="T19" fmla="*/ 21 h 22"/>
                <a:gd name="T20" fmla="*/ 9 w 27"/>
                <a:gd name="T21" fmla="*/ 20 h 22"/>
                <a:gd name="T22" fmla="*/ 23 w 27"/>
                <a:gd name="T23" fmla="*/ 9 h 22"/>
                <a:gd name="T24" fmla="*/ 25 w 27"/>
                <a:gd name="T25" fmla="*/ 7 h 22"/>
                <a:gd name="T26" fmla="*/ 27 w 27"/>
                <a:gd name="T27" fmla="*/ 5 h 22"/>
                <a:gd name="T28" fmla="*/ 27 w 27"/>
                <a:gd name="T29" fmla="*/ 4 h 22"/>
                <a:gd name="T30" fmla="*/ 27 w 27"/>
                <a:gd name="T31" fmla="*/ 4 h 22"/>
                <a:gd name="T32" fmla="*/ 24 w 27"/>
                <a:gd name="T33" fmla="*/ 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" h="22">
                  <a:moveTo>
                    <a:pt x="24" y="1"/>
                  </a:moveTo>
                  <a:cubicBezTo>
                    <a:pt x="23" y="0"/>
                    <a:pt x="22" y="0"/>
                    <a:pt x="20" y="1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7" y="4"/>
                    <a:pt x="16" y="4"/>
                    <a:pt x="15" y="5"/>
                  </a:cubicBezTo>
                  <a:cubicBezTo>
                    <a:pt x="12" y="8"/>
                    <a:pt x="8" y="11"/>
                    <a:pt x="5" y="13"/>
                  </a:cubicBezTo>
                  <a:cubicBezTo>
                    <a:pt x="3" y="14"/>
                    <a:pt x="2" y="15"/>
                    <a:pt x="1" y="17"/>
                  </a:cubicBezTo>
                  <a:cubicBezTo>
                    <a:pt x="0" y="18"/>
                    <a:pt x="0" y="19"/>
                    <a:pt x="1" y="21"/>
                  </a:cubicBezTo>
                  <a:cubicBezTo>
                    <a:pt x="1" y="22"/>
                    <a:pt x="2" y="22"/>
                    <a:pt x="4" y="22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5" y="22"/>
                    <a:pt x="6" y="22"/>
                    <a:pt x="7" y="21"/>
                  </a:cubicBezTo>
                  <a:cubicBezTo>
                    <a:pt x="7" y="21"/>
                    <a:pt x="8" y="21"/>
                    <a:pt x="9" y="20"/>
                  </a:cubicBezTo>
                  <a:cubicBezTo>
                    <a:pt x="14" y="16"/>
                    <a:pt x="18" y="13"/>
                    <a:pt x="23" y="9"/>
                  </a:cubicBezTo>
                  <a:cubicBezTo>
                    <a:pt x="24" y="9"/>
                    <a:pt x="25" y="8"/>
                    <a:pt x="25" y="7"/>
                  </a:cubicBezTo>
                  <a:cubicBezTo>
                    <a:pt x="26" y="7"/>
                    <a:pt x="27" y="6"/>
                    <a:pt x="27" y="5"/>
                  </a:cubicBezTo>
                  <a:cubicBezTo>
                    <a:pt x="27" y="4"/>
                    <a:pt x="27" y="4"/>
                    <a:pt x="27" y="4"/>
                  </a:cubicBezTo>
                  <a:cubicBezTo>
                    <a:pt x="27" y="4"/>
                    <a:pt x="27" y="4"/>
                    <a:pt x="27" y="4"/>
                  </a:cubicBezTo>
                  <a:cubicBezTo>
                    <a:pt x="27" y="3"/>
                    <a:pt x="26" y="2"/>
                    <a:pt x="24" y="1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52" name="Freeform 446"/>
            <p:cNvSpPr>
              <a:spLocks/>
            </p:cNvSpPr>
            <p:nvPr/>
          </p:nvSpPr>
          <p:spPr bwMode="auto">
            <a:xfrm>
              <a:off x="1185863" y="3371850"/>
              <a:ext cx="101600" cy="82550"/>
            </a:xfrm>
            <a:custGeom>
              <a:avLst/>
              <a:gdLst>
                <a:gd name="T0" fmla="*/ 7 w 27"/>
                <a:gd name="T1" fmla="*/ 11 h 22"/>
                <a:gd name="T2" fmla="*/ 8 w 27"/>
                <a:gd name="T3" fmla="*/ 12 h 22"/>
                <a:gd name="T4" fmla="*/ 19 w 27"/>
                <a:gd name="T5" fmla="*/ 20 h 22"/>
                <a:gd name="T6" fmla="*/ 23 w 27"/>
                <a:gd name="T7" fmla="*/ 22 h 22"/>
                <a:gd name="T8" fmla="*/ 24 w 27"/>
                <a:gd name="T9" fmla="*/ 22 h 22"/>
                <a:gd name="T10" fmla="*/ 26 w 27"/>
                <a:gd name="T11" fmla="*/ 21 h 22"/>
                <a:gd name="T12" fmla="*/ 27 w 27"/>
                <a:gd name="T13" fmla="*/ 19 h 22"/>
                <a:gd name="T14" fmla="*/ 27 w 27"/>
                <a:gd name="T15" fmla="*/ 19 h 22"/>
                <a:gd name="T16" fmla="*/ 26 w 27"/>
                <a:gd name="T17" fmla="*/ 16 h 22"/>
                <a:gd name="T18" fmla="*/ 26 w 27"/>
                <a:gd name="T19" fmla="*/ 16 h 22"/>
                <a:gd name="T20" fmla="*/ 23 w 27"/>
                <a:gd name="T21" fmla="*/ 13 h 22"/>
                <a:gd name="T22" fmla="*/ 9 w 27"/>
                <a:gd name="T23" fmla="*/ 3 h 22"/>
                <a:gd name="T24" fmla="*/ 7 w 27"/>
                <a:gd name="T25" fmla="*/ 1 h 22"/>
                <a:gd name="T26" fmla="*/ 2 w 27"/>
                <a:gd name="T27" fmla="*/ 2 h 22"/>
                <a:gd name="T28" fmla="*/ 3 w 27"/>
                <a:gd name="T29" fmla="*/ 8 h 22"/>
                <a:gd name="T30" fmla="*/ 7 w 27"/>
                <a:gd name="T31" fmla="*/ 1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7" h="22">
                  <a:moveTo>
                    <a:pt x="7" y="11"/>
                  </a:moveTo>
                  <a:cubicBezTo>
                    <a:pt x="8" y="12"/>
                    <a:pt x="8" y="12"/>
                    <a:pt x="8" y="12"/>
                  </a:cubicBezTo>
                  <a:cubicBezTo>
                    <a:pt x="12" y="15"/>
                    <a:pt x="16" y="18"/>
                    <a:pt x="19" y="20"/>
                  </a:cubicBezTo>
                  <a:cubicBezTo>
                    <a:pt x="20" y="21"/>
                    <a:pt x="22" y="22"/>
                    <a:pt x="23" y="22"/>
                  </a:cubicBezTo>
                  <a:cubicBezTo>
                    <a:pt x="24" y="22"/>
                    <a:pt x="24" y="22"/>
                    <a:pt x="24" y="22"/>
                  </a:cubicBezTo>
                  <a:cubicBezTo>
                    <a:pt x="25" y="22"/>
                    <a:pt x="25" y="22"/>
                    <a:pt x="26" y="21"/>
                  </a:cubicBezTo>
                  <a:cubicBezTo>
                    <a:pt x="27" y="21"/>
                    <a:pt x="27" y="20"/>
                    <a:pt x="27" y="19"/>
                  </a:cubicBezTo>
                  <a:cubicBezTo>
                    <a:pt x="27" y="19"/>
                    <a:pt x="27" y="19"/>
                    <a:pt x="27" y="19"/>
                  </a:cubicBezTo>
                  <a:cubicBezTo>
                    <a:pt x="27" y="18"/>
                    <a:pt x="27" y="17"/>
                    <a:pt x="26" y="16"/>
                  </a:cubicBezTo>
                  <a:cubicBezTo>
                    <a:pt x="26" y="16"/>
                    <a:pt x="26" y="16"/>
                    <a:pt x="26" y="16"/>
                  </a:cubicBezTo>
                  <a:cubicBezTo>
                    <a:pt x="25" y="15"/>
                    <a:pt x="24" y="14"/>
                    <a:pt x="23" y="13"/>
                  </a:cubicBezTo>
                  <a:cubicBezTo>
                    <a:pt x="18" y="10"/>
                    <a:pt x="14" y="6"/>
                    <a:pt x="9" y="3"/>
                  </a:cubicBezTo>
                  <a:cubicBezTo>
                    <a:pt x="8" y="2"/>
                    <a:pt x="7" y="1"/>
                    <a:pt x="7" y="1"/>
                  </a:cubicBezTo>
                  <a:cubicBezTo>
                    <a:pt x="5" y="0"/>
                    <a:pt x="3" y="1"/>
                    <a:pt x="2" y="2"/>
                  </a:cubicBezTo>
                  <a:cubicBezTo>
                    <a:pt x="0" y="4"/>
                    <a:pt x="1" y="6"/>
                    <a:pt x="3" y="8"/>
                  </a:cubicBezTo>
                  <a:cubicBezTo>
                    <a:pt x="4" y="9"/>
                    <a:pt x="6" y="10"/>
                    <a:pt x="7" y="11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  <p:grpSp>
        <p:nvGrpSpPr>
          <p:cNvPr id="455" name="组合 454"/>
          <p:cNvGrpSpPr/>
          <p:nvPr/>
        </p:nvGrpSpPr>
        <p:grpSpPr>
          <a:xfrm>
            <a:off x="10851787" y="1653269"/>
            <a:ext cx="765468" cy="1387203"/>
            <a:chOff x="349250" y="1917700"/>
            <a:chExt cx="1454150" cy="2635251"/>
          </a:xfrm>
        </p:grpSpPr>
        <p:sp>
          <p:nvSpPr>
            <p:cNvPr id="456" name="Freeform 372"/>
            <p:cNvSpPr>
              <a:spLocks/>
            </p:cNvSpPr>
            <p:nvPr/>
          </p:nvSpPr>
          <p:spPr bwMode="auto">
            <a:xfrm>
              <a:off x="630238" y="2378075"/>
              <a:ext cx="890587" cy="722313"/>
            </a:xfrm>
            <a:custGeom>
              <a:avLst/>
              <a:gdLst>
                <a:gd name="T0" fmla="*/ 235 w 237"/>
                <a:gd name="T1" fmla="*/ 95 h 192"/>
                <a:gd name="T2" fmla="*/ 221 w 237"/>
                <a:gd name="T3" fmla="*/ 148 h 192"/>
                <a:gd name="T4" fmla="*/ 196 w 237"/>
                <a:gd name="T5" fmla="*/ 190 h 192"/>
                <a:gd name="T6" fmla="*/ 193 w 237"/>
                <a:gd name="T7" fmla="*/ 191 h 192"/>
                <a:gd name="T8" fmla="*/ 154 w 237"/>
                <a:gd name="T9" fmla="*/ 181 h 192"/>
                <a:gd name="T10" fmla="*/ 136 w 237"/>
                <a:gd name="T11" fmla="*/ 179 h 192"/>
                <a:gd name="T12" fmla="*/ 109 w 237"/>
                <a:gd name="T13" fmla="*/ 178 h 192"/>
                <a:gd name="T14" fmla="*/ 69 w 237"/>
                <a:gd name="T15" fmla="*/ 183 h 192"/>
                <a:gd name="T16" fmla="*/ 45 w 237"/>
                <a:gd name="T17" fmla="*/ 191 h 192"/>
                <a:gd name="T18" fmla="*/ 41 w 237"/>
                <a:gd name="T19" fmla="*/ 189 h 192"/>
                <a:gd name="T20" fmla="*/ 24 w 237"/>
                <a:gd name="T21" fmla="*/ 164 h 192"/>
                <a:gd name="T22" fmla="*/ 10 w 237"/>
                <a:gd name="T23" fmla="*/ 133 h 192"/>
                <a:gd name="T24" fmla="*/ 1 w 237"/>
                <a:gd name="T25" fmla="*/ 89 h 192"/>
                <a:gd name="T26" fmla="*/ 7 w 237"/>
                <a:gd name="T27" fmla="*/ 34 h 192"/>
                <a:gd name="T28" fmla="*/ 22 w 237"/>
                <a:gd name="T29" fmla="*/ 2 h 192"/>
                <a:gd name="T30" fmla="*/ 26 w 237"/>
                <a:gd name="T31" fmla="*/ 1 h 192"/>
                <a:gd name="T32" fmla="*/ 96 w 237"/>
                <a:gd name="T33" fmla="*/ 21 h 192"/>
                <a:gd name="T34" fmla="*/ 127 w 237"/>
                <a:gd name="T35" fmla="*/ 22 h 192"/>
                <a:gd name="T36" fmla="*/ 195 w 237"/>
                <a:gd name="T37" fmla="*/ 7 h 192"/>
                <a:gd name="T38" fmla="*/ 210 w 237"/>
                <a:gd name="T39" fmla="*/ 1 h 192"/>
                <a:gd name="T40" fmla="*/ 210 w 237"/>
                <a:gd name="T41" fmla="*/ 1 h 192"/>
                <a:gd name="T42" fmla="*/ 214 w 237"/>
                <a:gd name="T43" fmla="*/ 2 h 192"/>
                <a:gd name="T44" fmla="*/ 223 w 237"/>
                <a:gd name="T45" fmla="*/ 17 h 192"/>
                <a:gd name="T46" fmla="*/ 233 w 237"/>
                <a:gd name="T47" fmla="*/ 47 h 192"/>
                <a:gd name="T48" fmla="*/ 236 w 237"/>
                <a:gd name="T49" fmla="*/ 68 h 192"/>
                <a:gd name="T50" fmla="*/ 235 w 237"/>
                <a:gd name="T51" fmla="*/ 95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37" h="192">
                  <a:moveTo>
                    <a:pt x="235" y="95"/>
                  </a:moveTo>
                  <a:cubicBezTo>
                    <a:pt x="233" y="113"/>
                    <a:pt x="228" y="131"/>
                    <a:pt x="221" y="148"/>
                  </a:cubicBezTo>
                  <a:cubicBezTo>
                    <a:pt x="214" y="164"/>
                    <a:pt x="206" y="177"/>
                    <a:pt x="196" y="190"/>
                  </a:cubicBezTo>
                  <a:cubicBezTo>
                    <a:pt x="195" y="191"/>
                    <a:pt x="194" y="191"/>
                    <a:pt x="193" y="191"/>
                  </a:cubicBezTo>
                  <a:cubicBezTo>
                    <a:pt x="188" y="190"/>
                    <a:pt x="178" y="185"/>
                    <a:pt x="154" y="181"/>
                  </a:cubicBezTo>
                  <a:cubicBezTo>
                    <a:pt x="148" y="180"/>
                    <a:pt x="142" y="179"/>
                    <a:pt x="136" y="179"/>
                  </a:cubicBezTo>
                  <a:cubicBezTo>
                    <a:pt x="127" y="178"/>
                    <a:pt x="118" y="178"/>
                    <a:pt x="109" y="178"/>
                  </a:cubicBezTo>
                  <a:cubicBezTo>
                    <a:pt x="96" y="178"/>
                    <a:pt x="82" y="180"/>
                    <a:pt x="69" y="183"/>
                  </a:cubicBezTo>
                  <a:cubicBezTo>
                    <a:pt x="56" y="187"/>
                    <a:pt x="51" y="188"/>
                    <a:pt x="45" y="191"/>
                  </a:cubicBezTo>
                  <a:cubicBezTo>
                    <a:pt x="43" y="191"/>
                    <a:pt x="42" y="192"/>
                    <a:pt x="41" y="189"/>
                  </a:cubicBezTo>
                  <a:cubicBezTo>
                    <a:pt x="35" y="181"/>
                    <a:pt x="29" y="173"/>
                    <a:pt x="24" y="164"/>
                  </a:cubicBezTo>
                  <a:cubicBezTo>
                    <a:pt x="19" y="154"/>
                    <a:pt x="14" y="143"/>
                    <a:pt x="10" y="133"/>
                  </a:cubicBezTo>
                  <a:cubicBezTo>
                    <a:pt x="4" y="115"/>
                    <a:pt x="3" y="105"/>
                    <a:pt x="1" y="89"/>
                  </a:cubicBezTo>
                  <a:cubicBezTo>
                    <a:pt x="0" y="75"/>
                    <a:pt x="1" y="54"/>
                    <a:pt x="7" y="34"/>
                  </a:cubicBezTo>
                  <a:cubicBezTo>
                    <a:pt x="12" y="19"/>
                    <a:pt x="20" y="6"/>
                    <a:pt x="22" y="2"/>
                  </a:cubicBezTo>
                  <a:cubicBezTo>
                    <a:pt x="24" y="0"/>
                    <a:pt x="24" y="0"/>
                    <a:pt x="26" y="1"/>
                  </a:cubicBezTo>
                  <a:cubicBezTo>
                    <a:pt x="50" y="11"/>
                    <a:pt x="75" y="18"/>
                    <a:pt x="96" y="21"/>
                  </a:cubicBezTo>
                  <a:cubicBezTo>
                    <a:pt x="106" y="22"/>
                    <a:pt x="117" y="23"/>
                    <a:pt x="127" y="22"/>
                  </a:cubicBezTo>
                  <a:cubicBezTo>
                    <a:pt x="150" y="20"/>
                    <a:pt x="173" y="15"/>
                    <a:pt x="195" y="7"/>
                  </a:cubicBezTo>
                  <a:cubicBezTo>
                    <a:pt x="200" y="5"/>
                    <a:pt x="205" y="3"/>
                    <a:pt x="210" y="1"/>
                  </a:cubicBezTo>
                  <a:cubicBezTo>
                    <a:pt x="210" y="1"/>
                    <a:pt x="210" y="1"/>
                    <a:pt x="210" y="1"/>
                  </a:cubicBezTo>
                  <a:cubicBezTo>
                    <a:pt x="213" y="0"/>
                    <a:pt x="213" y="0"/>
                    <a:pt x="214" y="2"/>
                  </a:cubicBezTo>
                  <a:cubicBezTo>
                    <a:pt x="217" y="6"/>
                    <a:pt x="220" y="11"/>
                    <a:pt x="223" y="17"/>
                  </a:cubicBezTo>
                  <a:cubicBezTo>
                    <a:pt x="227" y="26"/>
                    <a:pt x="231" y="37"/>
                    <a:pt x="233" y="47"/>
                  </a:cubicBezTo>
                  <a:cubicBezTo>
                    <a:pt x="234" y="54"/>
                    <a:pt x="236" y="61"/>
                    <a:pt x="236" y="68"/>
                  </a:cubicBezTo>
                  <a:cubicBezTo>
                    <a:pt x="236" y="74"/>
                    <a:pt x="237" y="74"/>
                    <a:pt x="235" y="95"/>
                  </a:cubicBezTo>
                  <a:close/>
                </a:path>
              </a:pathLst>
            </a:custGeom>
            <a:solidFill>
              <a:srgbClr val="F547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57" name="Freeform 373"/>
            <p:cNvSpPr>
              <a:spLocks noEditPoints="1"/>
            </p:cNvSpPr>
            <p:nvPr/>
          </p:nvSpPr>
          <p:spPr bwMode="auto">
            <a:xfrm>
              <a:off x="889000" y="3676650"/>
              <a:ext cx="373062" cy="876300"/>
            </a:xfrm>
            <a:custGeom>
              <a:avLst/>
              <a:gdLst>
                <a:gd name="T0" fmla="*/ 61 w 99"/>
                <a:gd name="T1" fmla="*/ 159 h 233"/>
                <a:gd name="T2" fmla="*/ 72 w 99"/>
                <a:gd name="T3" fmla="*/ 94 h 233"/>
                <a:gd name="T4" fmla="*/ 79 w 99"/>
                <a:gd name="T5" fmla="*/ 53 h 233"/>
                <a:gd name="T6" fmla="*/ 70 w 99"/>
                <a:gd name="T7" fmla="*/ 18 h 233"/>
                <a:gd name="T8" fmla="*/ 68 w 99"/>
                <a:gd name="T9" fmla="*/ 17 h 233"/>
                <a:gd name="T10" fmla="*/ 68 w 99"/>
                <a:gd name="T11" fmla="*/ 19 h 233"/>
                <a:gd name="T12" fmla="*/ 74 w 99"/>
                <a:gd name="T13" fmla="*/ 57 h 233"/>
                <a:gd name="T14" fmla="*/ 60 w 99"/>
                <a:gd name="T15" fmla="*/ 123 h 233"/>
                <a:gd name="T16" fmla="*/ 56 w 99"/>
                <a:gd name="T17" fmla="*/ 162 h 233"/>
                <a:gd name="T18" fmla="*/ 59 w 99"/>
                <a:gd name="T19" fmla="*/ 195 h 233"/>
                <a:gd name="T20" fmla="*/ 61 w 99"/>
                <a:gd name="T21" fmla="*/ 215 h 233"/>
                <a:gd name="T22" fmla="*/ 50 w 99"/>
                <a:gd name="T23" fmla="*/ 233 h 233"/>
                <a:gd name="T24" fmla="*/ 41 w 99"/>
                <a:gd name="T25" fmla="*/ 227 h 233"/>
                <a:gd name="T26" fmla="*/ 39 w 99"/>
                <a:gd name="T27" fmla="*/ 197 h 233"/>
                <a:gd name="T28" fmla="*/ 43 w 99"/>
                <a:gd name="T29" fmla="*/ 173 h 233"/>
                <a:gd name="T30" fmla="*/ 41 w 99"/>
                <a:gd name="T31" fmla="*/ 137 h 233"/>
                <a:gd name="T32" fmla="*/ 26 w 99"/>
                <a:gd name="T33" fmla="*/ 64 h 233"/>
                <a:gd name="T34" fmla="*/ 29 w 99"/>
                <a:gd name="T35" fmla="*/ 26 h 233"/>
                <a:gd name="T36" fmla="*/ 31 w 99"/>
                <a:gd name="T37" fmla="*/ 17 h 233"/>
                <a:gd name="T38" fmla="*/ 30 w 99"/>
                <a:gd name="T39" fmla="*/ 17 h 233"/>
                <a:gd name="T40" fmla="*/ 21 w 99"/>
                <a:gd name="T41" fmla="*/ 40 h 233"/>
                <a:gd name="T42" fmla="*/ 21 w 99"/>
                <a:gd name="T43" fmla="*/ 68 h 233"/>
                <a:gd name="T44" fmla="*/ 33 w 99"/>
                <a:gd name="T45" fmla="*/ 122 h 233"/>
                <a:gd name="T46" fmla="*/ 37 w 99"/>
                <a:gd name="T47" fmla="*/ 174 h 233"/>
                <a:gd name="T48" fmla="*/ 21 w 99"/>
                <a:gd name="T49" fmla="*/ 217 h 233"/>
                <a:gd name="T50" fmla="*/ 5 w 99"/>
                <a:gd name="T51" fmla="*/ 227 h 233"/>
                <a:gd name="T52" fmla="*/ 1 w 99"/>
                <a:gd name="T53" fmla="*/ 220 h 233"/>
                <a:gd name="T54" fmla="*/ 10 w 99"/>
                <a:gd name="T55" fmla="*/ 190 h 233"/>
                <a:gd name="T56" fmla="*/ 19 w 99"/>
                <a:gd name="T57" fmla="*/ 148 h 233"/>
                <a:gd name="T58" fmla="*/ 18 w 99"/>
                <a:gd name="T59" fmla="*/ 115 h 233"/>
                <a:gd name="T60" fmla="*/ 10 w 99"/>
                <a:gd name="T61" fmla="*/ 77 h 233"/>
                <a:gd name="T62" fmla="*/ 8 w 99"/>
                <a:gd name="T63" fmla="*/ 52 h 233"/>
                <a:gd name="T64" fmla="*/ 27 w 99"/>
                <a:gd name="T65" fmla="*/ 4 h 233"/>
                <a:gd name="T66" fmla="*/ 37 w 99"/>
                <a:gd name="T67" fmla="*/ 2 h 233"/>
                <a:gd name="T68" fmla="*/ 63 w 99"/>
                <a:gd name="T69" fmla="*/ 2 h 233"/>
                <a:gd name="T70" fmla="*/ 76 w 99"/>
                <a:gd name="T71" fmla="*/ 9 h 233"/>
                <a:gd name="T72" fmla="*/ 91 w 99"/>
                <a:gd name="T73" fmla="*/ 44 h 233"/>
                <a:gd name="T74" fmla="*/ 90 w 99"/>
                <a:gd name="T75" fmla="*/ 67 h 233"/>
                <a:gd name="T76" fmla="*/ 80 w 99"/>
                <a:gd name="T77" fmla="*/ 120 h 233"/>
                <a:gd name="T78" fmla="*/ 84 w 99"/>
                <a:gd name="T79" fmla="*/ 172 h 233"/>
                <a:gd name="T80" fmla="*/ 98 w 99"/>
                <a:gd name="T81" fmla="*/ 220 h 233"/>
                <a:gd name="T82" fmla="*/ 78 w 99"/>
                <a:gd name="T83" fmla="*/ 217 h 233"/>
                <a:gd name="T84" fmla="*/ 65 w 99"/>
                <a:gd name="T85" fmla="*/ 193 h 233"/>
                <a:gd name="T86" fmla="*/ 61 w 99"/>
                <a:gd name="T87" fmla="*/ 164 h 233"/>
                <a:gd name="T88" fmla="*/ 51 w 99"/>
                <a:gd name="T89" fmla="*/ 70 h 233"/>
                <a:gd name="T90" fmla="*/ 50 w 99"/>
                <a:gd name="T91" fmla="*/ 23 h 233"/>
                <a:gd name="T92" fmla="*/ 49 w 99"/>
                <a:gd name="T93" fmla="*/ 20 h 233"/>
                <a:gd name="T94" fmla="*/ 48 w 99"/>
                <a:gd name="T95" fmla="*/ 22 h 233"/>
                <a:gd name="T96" fmla="*/ 46 w 99"/>
                <a:gd name="T97" fmla="*/ 48 h 233"/>
                <a:gd name="T98" fmla="*/ 46 w 99"/>
                <a:gd name="T99" fmla="*/ 84 h 233"/>
                <a:gd name="T100" fmla="*/ 46 w 99"/>
                <a:gd name="T101" fmla="*/ 113 h 233"/>
                <a:gd name="T102" fmla="*/ 50 w 99"/>
                <a:gd name="T103" fmla="*/ 113 h 233"/>
                <a:gd name="T104" fmla="*/ 51 w 99"/>
                <a:gd name="T105" fmla="*/ 70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9" h="233">
                  <a:moveTo>
                    <a:pt x="61" y="164"/>
                  </a:moveTo>
                  <a:cubicBezTo>
                    <a:pt x="61" y="163"/>
                    <a:pt x="61" y="161"/>
                    <a:pt x="61" y="159"/>
                  </a:cubicBezTo>
                  <a:cubicBezTo>
                    <a:pt x="61" y="151"/>
                    <a:pt x="62" y="143"/>
                    <a:pt x="64" y="134"/>
                  </a:cubicBezTo>
                  <a:cubicBezTo>
                    <a:pt x="66" y="121"/>
                    <a:pt x="69" y="107"/>
                    <a:pt x="72" y="94"/>
                  </a:cubicBezTo>
                  <a:cubicBezTo>
                    <a:pt x="75" y="84"/>
                    <a:pt x="76" y="75"/>
                    <a:pt x="78" y="65"/>
                  </a:cubicBezTo>
                  <a:cubicBezTo>
                    <a:pt x="78" y="61"/>
                    <a:pt x="79" y="57"/>
                    <a:pt x="79" y="53"/>
                  </a:cubicBezTo>
                  <a:cubicBezTo>
                    <a:pt x="79" y="43"/>
                    <a:pt x="77" y="33"/>
                    <a:pt x="72" y="23"/>
                  </a:cubicBezTo>
                  <a:cubicBezTo>
                    <a:pt x="71" y="21"/>
                    <a:pt x="71" y="20"/>
                    <a:pt x="70" y="18"/>
                  </a:cubicBezTo>
                  <a:cubicBezTo>
                    <a:pt x="70" y="18"/>
                    <a:pt x="69" y="17"/>
                    <a:pt x="69" y="17"/>
                  </a:cubicBezTo>
                  <a:cubicBezTo>
                    <a:pt x="68" y="17"/>
                    <a:pt x="68" y="17"/>
                    <a:pt x="68" y="17"/>
                  </a:cubicBezTo>
                  <a:cubicBezTo>
                    <a:pt x="67" y="17"/>
                    <a:pt x="67" y="17"/>
                    <a:pt x="67" y="17"/>
                  </a:cubicBezTo>
                  <a:cubicBezTo>
                    <a:pt x="67" y="18"/>
                    <a:pt x="68" y="19"/>
                    <a:pt x="68" y="19"/>
                  </a:cubicBezTo>
                  <a:cubicBezTo>
                    <a:pt x="69" y="23"/>
                    <a:pt x="70" y="26"/>
                    <a:pt x="71" y="29"/>
                  </a:cubicBezTo>
                  <a:cubicBezTo>
                    <a:pt x="74" y="38"/>
                    <a:pt x="74" y="48"/>
                    <a:pt x="74" y="57"/>
                  </a:cubicBezTo>
                  <a:cubicBezTo>
                    <a:pt x="72" y="70"/>
                    <a:pt x="69" y="83"/>
                    <a:pt x="66" y="95"/>
                  </a:cubicBezTo>
                  <a:cubicBezTo>
                    <a:pt x="64" y="105"/>
                    <a:pt x="62" y="114"/>
                    <a:pt x="60" y="123"/>
                  </a:cubicBezTo>
                  <a:cubicBezTo>
                    <a:pt x="58" y="130"/>
                    <a:pt x="57" y="138"/>
                    <a:pt x="56" y="145"/>
                  </a:cubicBezTo>
                  <a:cubicBezTo>
                    <a:pt x="56" y="151"/>
                    <a:pt x="56" y="156"/>
                    <a:pt x="56" y="162"/>
                  </a:cubicBezTo>
                  <a:cubicBezTo>
                    <a:pt x="56" y="166"/>
                    <a:pt x="56" y="170"/>
                    <a:pt x="56" y="174"/>
                  </a:cubicBezTo>
                  <a:cubicBezTo>
                    <a:pt x="56" y="181"/>
                    <a:pt x="57" y="188"/>
                    <a:pt x="59" y="195"/>
                  </a:cubicBezTo>
                  <a:cubicBezTo>
                    <a:pt x="60" y="196"/>
                    <a:pt x="60" y="198"/>
                    <a:pt x="60" y="200"/>
                  </a:cubicBezTo>
                  <a:cubicBezTo>
                    <a:pt x="61" y="205"/>
                    <a:pt x="62" y="210"/>
                    <a:pt x="61" y="215"/>
                  </a:cubicBezTo>
                  <a:cubicBezTo>
                    <a:pt x="61" y="219"/>
                    <a:pt x="60" y="223"/>
                    <a:pt x="58" y="227"/>
                  </a:cubicBezTo>
                  <a:cubicBezTo>
                    <a:pt x="57" y="230"/>
                    <a:pt x="54" y="232"/>
                    <a:pt x="50" y="233"/>
                  </a:cubicBezTo>
                  <a:cubicBezTo>
                    <a:pt x="49" y="233"/>
                    <a:pt x="48" y="233"/>
                    <a:pt x="47" y="233"/>
                  </a:cubicBezTo>
                  <a:cubicBezTo>
                    <a:pt x="44" y="232"/>
                    <a:pt x="42" y="230"/>
                    <a:pt x="41" y="227"/>
                  </a:cubicBezTo>
                  <a:cubicBezTo>
                    <a:pt x="39" y="223"/>
                    <a:pt x="37" y="218"/>
                    <a:pt x="37" y="213"/>
                  </a:cubicBezTo>
                  <a:cubicBezTo>
                    <a:pt x="37" y="208"/>
                    <a:pt x="38" y="202"/>
                    <a:pt x="39" y="197"/>
                  </a:cubicBezTo>
                  <a:cubicBezTo>
                    <a:pt x="39" y="196"/>
                    <a:pt x="40" y="194"/>
                    <a:pt x="40" y="193"/>
                  </a:cubicBezTo>
                  <a:cubicBezTo>
                    <a:pt x="42" y="186"/>
                    <a:pt x="43" y="180"/>
                    <a:pt x="43" y="173"/>
                  </a:cubicBezTo>
                  <a:cubicBezTo>
                    <a:pt x="43" y="166"/>
                    <a:pt x="43" y="159"/>
                    <a:pt x="43" y="152"/>
                  </a:cubicBezTo>
                  <a:cubicBezTo>
                    <a:pt x="43" y="147"/>
                    <a:pt x="42" y="142"/>
                    <a:pt x="41" y="137"/>
                  </a:cubicBezTo>
                  <a:cubicBezTo>
                    <a:pt x="39" y="123"/>
                    <a:pt x="36" y="109"/>
                    <a:pt x="32" y="95"/>
                  </a:cubicBezTo>
                  <a:cubicBezTo>
                    <a:pt x="30" y="85"/>
                    <a:pt x="28" y="75"/>
                    <a:pt x="26" y="64"/>
                  </a:cubicBezTo>
                  <a:cubicBezTo>
                    <a:pt x="25" y="57"/>
                    <a:pt x="25" y="50"/>
                    <a:pt x="25" y="43"/>
                  </a:cubicBezTo>
                  <a:cubicBezTo>
                    <a:pt x="26" y="37"/>
                    <a:pt x="27" y="31"/>
                    <a:pt x="29" y="26"/>
                  </a:cubicBezTo>
                  <a:cubicBezTo>
                    <a:pt x="30" y="23"/>
                    <a:pt x="30" y="21"/>
                    <a:pt x="31" y="19"/>
                  </a:cubicBezTo>
                  <a:cubicBezTo>
                    <a:pt x="31" y="18"/>
                    <a:pt x="32" y="18"/>
                    <a:pt x="31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29" y="18"/>
                    <a:pt x="29" y="18"/>
                    <a:pt x="28" y="19"/>
                  </a:cubicBezTo>
                  <a:cubicBezTo>
                    <a:pt x="25" y="26"/>
                    <a:pt x="23" y="32"/>
                    <a:pt x="21" y="40"/>
                  </a:cubicBezTo>
                  <a:cubicBezTo>
                    <a:pt x="20" y="46"/>
                    <a:pt x="20" y="53"/>
                    <a:pt x="21" y="60"/>
                  </a:cubicBezTo>
                  <a:cubicBezTo>
                    <a:pt x="21" y="63"/>
                    <a:pt x="21" y="65"/>
                    <a:pt x="21" y="68"/>
                  </a:cubicBezTo>
                  <a:cubicBezTo>
                    <a:pt x="23" y="76"/>
                    <a:pt x="24" y="83"/>
                    <a:pt x="26" y="91"/>
                  </a:cubicBezTo>
                  <a:cubicBezTo>
                    <a:pt x="28" y="101"/>
                    <a:pt x="31" y="112"/>
                    <a:pt x="33" y="122"/>
                  </a:cubicBezTo>
                  <a:cubicBezTo>
                    <a:pt x="34" y="129"/>
                    <a:pt x="35" y="136"/>
                    <a:pt x="36" y="142"/>
                  </a:cubicBezTo>
                  <a:cubicBezTo>
                    <a:pt x="38" y="153"/>
                    <a:pt x="38" y="163"/>
                    <a:pt x="37" y="174"/>
                  </a:cubicBezTo>
                  <a:cubicBezTo>
                    <a:pt x="37" y="180"/>
                    <a:pt x="36" y="187"/>
                    <a:pt x="34" y="193"/>
                  </a:cubicBezTo>
                  <a:cubicBezTo>
                    <a:pt x="30" y="201"/>
                    <a:pt x="26" y="209"/>
                    <a:pt x="21" y="217"/>
                  </a:cubicBezTo>
                  <a:cubicBezTo>
                    <a:pt x="18" y="221"/>
                    <a:pt x="14" y="224"/>
                    <a:pt x="9" y="226"/>
                  </a:cubicBezTo>
                  <a:cubicBezTo>
                    <a:pt x="8" y="227"/>
                    <a:pt x="6" y="227"/>
                    <a:pt x="5" y="227"/>
                  </a:cubicBezTo>
                  <a:cubicBezTo>
                    <a:pt x="3" y="227"/>
                    <a:pt x="1" y="226"/>
                    <a:pt x="1" y="223"/>
                  </a:cubicBezTo>
                  <a:cubicBezTo>
                    <a:pt x="0" y="222"/>
                    <a:pt x="1" y="221"/>
                    <a:pt x="1" y="220"/>
                  </a:cubicBezTo>
                  <a:cubicBezTo>
                    <a:pt x="2" y="216"/>
                    <a:pt x="3" y="213"/>
                    <a:pt x="4" y="209"/>
                  </a:cubicBezTo>
                  <a:cubicBezTo>
                    <a:pt x="6" y="203"/>
                    <a:pt x="8" y="197"/>
                    <a:pt x="10" y="190"/>
                  </a:cubicBezTo>
                  <a:cubicBezTo>
                    <a:pt x="13" y="181"/>
                    <a:pt x="16" y="172"/>
                    <a:pt x="17" y="162"/>
                  </a:cubicBezTo>
                  <a:cubicBezTo>
                    <a:pt x="18" y="158"/>
                    <a:pt x="18" y="153"/>
                    <a:pt x="19" y="148"/>
                  </a:cubicBezTo>
                  <a:cubicBezTo>
                    <a:pt x="19" y="142"/>
                    <a:pt x="19" y="135"/>
                    <a:pt x="19" y="129"/>
                  </a:cubicBezTo>
                  <a:cubicBezTo>
                    <a:pt x="19" y="124"/>
                    <a:pt x="18" y="119"/>
                    <a:pt x="18" y="115"/>
                  </a:cubicBezTo>
                  <a:cubicBezTo>
                    <a:pt x="17" y="108"/>
                    <a:pt x="15" y="102"/>
                    <a:pt x="14" y="95"/>
                  </a:cubicBezTo>
                  <a:cubicBezTo>
                    <a:pt x="13" y="89"/>
                    <a:pt x="12" y="83"/>
                    <a:pt x="10" y="77"/>
                  </a:cubicBezTo>
                  <a:cubicBezTo>
                    <a:pt x="9" y="73"/>
                    <a:pt x="9" y="68"/>
                    <a:pt x="8" y="63"/>
                  </a:cubicBezTo>
                  <a:cubicBezTo>
                    <a:pt x="8" y="59"/>
                    <a:pt x="8" y="56"/>
                    <a:pt x="8" y="52"/>
                  </a:cubicBezTo>
                  <a:cubicBezTo>
                    <a:pt x="8" y="45"/>
                    <a:pt x="9" y="38"/>
                    <a:pt x="11" y="31"/>
                  </a:cubicBezTo>
                  <a:cubicBezTo>
                    <a:pt x="14" y="20"/>
                    <a:pt x="19" y="11"/>
                    <a:pt x="27" y="4"/>
                  </a:cubicBezTo>
                  <a:cubicBezTo>
                    <a:pt x="28" y="4"/>
                    <a:pt x="29" y="3"/>
                    <a:pt x="30" y="2"/>
                  </a:cubicBezTo>
                  <a:cubicBezTo>
                    <a:pt x="32" y="1"/>
                    <a:pt x="34" y="0"/>
                    <a:pt x="37" y="2"/>
                  </a:cubicBezTo>
                  <a:cubicBezTo>
                    <a:pt x="40" y="4"/>
                    <a:pt x="44" y="5"/>
                    <a:pt x="48" y="5"/>
                  </a:cubicBezTo>
                  <a:cubicBezTo>
                    <a:pt x="54" y="6"/>
                    <a:pt x="59" y="4"/>
                    <a:pt x="63" y="2"/>
                  </a:cubicBezTo>
                  <a:cubicBezTo>
                    <a:pt x="65" y="1"/>
                    <a:pt x="66" y="1"/>
                    <a:pt x="68" y="2"/>
                  </a:cubicBezTo>
                  <a:cubicBezTo>
                    <a:pt x="71" y="3"/>
                    <a:pt x="74" y="6"/>
                    <a:pt x="76" y="9"/>
                  </a:cubicBezTo>
                  <a:cubicBezTo>
                    <a:pt x="83" y="17"/>
                    <a:pt x="87" y="26"/>
                    <a:pt x="89" y="35"/>
                  </a:cubicBezTo>
                  <a:cubicBezTo>
                    <a:pt x="90" y="38"/>
                    <a:pt x="90" y="41"/>
                    <a:pt x="91" y="44"/>
                  </a:cubicBezTo>
                  <a:cubicBezTo>
                    <a:pt x="91" y="48"/>
                    <a:pt x="91" y="52"/>
                    <a:pt x="91" y="56"/>
                  </a:cubicBezTo>
                  <a:cubicBezTo>
                    <a:pt x="91" y="59"/>
                    <a:pt x="91" y="63"/>
                    <a:pt x="90" y="67"/>
                  </a:cubicBezTo>
                  <a:cubicBezTo>
                    <a:pt x="89" y="77"/>
                    <a:pt x="86" y="87"/>
                    <a:pt x="84" y="97"/>
                  </a:cubicBezTo>
                  <a:cubicBezTo>
                    <a:pt x="83" y="104"/>
                    <a:pt x="82" y="112"/>
                    <a:pt x="80" y="120"/>
                  </a:cubicBezTo>
                  <a:cubicBezTo>
                    <a:pt x="79" y="128"/>
                    <a:pt x="79" y="137"/>
                    <a:pt x="80" y="145"/>
                  </a:cubicBezTo>
                  <a:cubicBezTo>
                    <a:pt x="80" y="154"/>
                    <a:pt x="82" y="163"/>
                    <a:pt x="84" y="172"/>
                  </a:cubicBezTo>
                  <a:cubicBezTo>
                    <a:pt x="86" y="184"/>
                    <a:pt x="90" y="195"/>
                    <a:pt x="94" y="206"/>
                  </a:cubicBezTo>
                  <a:cubicBezTo>
                    <a:pt x="96" y="211"/>
                    <a:pt x="97" y="215"/>
                    <a:pt x="98" y="220"/>
                  </a:cubicBezTo>
                  <a:cubicBezTo>
                    <a:pt x="99" y="225"/>
                    <a:pt x="96" y="228"/>
                    <a:pt x="91" y="227"/>
                  </a:cubicBezTo>
                  <a:cubicBezTo>
                    <a:pt x="85" y="225"/>
                    <a:pt x="82" y="222"/>
                    <a:pt x="78" y="217"/>
                  </a:cubicBezTo>
                  <a:cubicBezTo>
                    <a:pt x="76" y="214"/>
                    <a:pt x="74" y="211"/>
                    <a:pt x="72" y="208"/>
                  </a:cubicBezTo>
                  <a:cubicBezTo>
                    <a:pt x="70" y="203"/>
                    <a:pt x="67" y="198"/>
                    <a:pt x="65" y="193"/>
                  </a:cubicBezTo>
                  <a:cubicBezTo>
                    <a:pt x="64" y="189"/>
                    <a:pt x="63" y="185"/>
                    <a:pt x="62" y="181"/>
                  </a:cubicBezTo>
                  <a:cubicBezTo>
                    <a:pt x="61" y="176"/>
                    <a:pt x="61" y="170"/>
                    <a:pt x="61" y="164"/>
                  </a:cubicBezTo>
                  <a:moveTo>
                    <a:pt x="51" y="70"/>
                  </a:moveTo>
                  <a:cubicBezTo>
                    <a:pt x="51" y="70"/>
                    <a:pt x="51" y="70"/>
                    <a:pt x="51" y="70"/>
                  </a:cubicBezTo>
                  <a:cubicBezTo>
                    <a:pt x="51" y="61"/>
                    <a:pt x="51" y="52"/>
                    <a:pt x="51" y="43"/>
                  </a:cubicBezTo>
                  <a:cubicBezTo>
                    <a:pt x="51" y="36"/>
                    <a:pt x="51" y="29"/>
                    <a:pt x="50" y="23"/>
                  </a:cubicBezTo>
                  <a:cubicBezTo>
                    <a:pt x="50" y="22"/>
                    <a:pt x="50" y="21"/>
                    <a:pt x="50" y="21"/>
                  </a:cubicBezTo>
                  <a:cubicBezTo>
                    <a:pt x="50" y="20"/>
                    <a:pt x="49" y="20"/>
                    <a:pt x="49" y="20"/>
                  </a:cubicBezTo>
                  <a:cubicBezTo>
                    <a:pt x="48" y="21"/>
                    <a:pt x="48" y="21"/>
                    <a:pt x="48" y="21"/>
                  </a:cubicBezTo>
                  <a:cubicBezTo>
                    <a:pt x="48" y="21"/>
                    <a:pt x="48" y="21"/>
                    <a:pt x="48" y="22"/>
                  </a:cubicBezTo>
                  <a:cubicBezTo>
                    <a:pt x="48" y="25"/>
                    <a:pt x="47" y="29"/>
                    <a:pt x="47" y="32"/>
                  </a:cubicBezTo>
                  <a:cubicBezTo>
                    <a:pt x="47" y="37"/>
                    <a:pt x="47" y="43"/>
                    <a:pt x="46" y="48"/>
                  </a:cubicBezTo>
                  <a:cubicBezTo>
                    <a:pt x="46" y="60"/>
                    <a:pt x="46" y="71"/>
                    <a:pt x="46" y="83"/>
                  </a:cubicBezTo>
                  <a:cubicBezTo>
                    <a:pt x="46" y="84"/>
                    <a:pt x="46" y="84"/>
                    <a:pt x="46" y="84"/>
                  </a:cubicBezTo>
                  <a:cubicBezTo>
                    <a:pt x="46" y="92"/>
                    <a:pt x="46" y="101"/>
                    <a:pt x="46" y="110"/>
                  </a:cubicBezTo>
                  <a:cubicBezTo>
                    <a:pt x="46" y="111"/>
                    <a:pt x="46" y="112"/>
                    <a:pt x="46" y="113"/>
                  </a:cubicBezTo>
                  <a:cubicBezTo>
                    <a:pt x="47" y="114"/>
                    <a:pt x="47" y="114"/>
                    <a:pt x="48" y="115"/>
                  </a:cubicBezTo>
                  <a:cubicBezTo>
                    <a:pt x="49" y="115"/>
                    <a:pt x="50" y="114"/>
                    <a:pt x="50" y="113"/>
                  </a:cubicBezTo>
                  <a:cubicBezTo>
                    <a:pt x="51" y="112"/>
                    <a:pt x="51" y="111"/>
                    <a:pt x="51" y="109"/>
                  </a:cubicBezTo>
                  <a:cubicBezTo>
                    <a:pt x="51" y="96"/>
                    <a:pt x="51" y="83"/>
                    <a:pt x="51" y="70"/>
                  </a:cubicBezTo>
                </a:path>
              </a:pathLst>
            </a:custGeom>
            <a:solidFill>
              <a:srgbClr val="F547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58" name="Freeform 374"/>
            <p:cNvSpPr>
              <a:spLocks noEditPoints="1"/>
            </p:cNvSpPr>
            <p:nvPr/>
          </p:nvSpPr>
          <p:spPr bwMode="auto">
            <a:xfrm>
              <a:off x="349250" y="2293938"/>
              <a:ext cx="420687" cy="889000"/>
            </a:xfrm>
            <a:custGeom>
              <a:avLst/>
              <a:gdLst>
                <a:gd name="T0" fmla="*/ 10 w 112"/>
                <a:gd name="T1" fmla="*/ 61 h 236"/>
                <a:gd name="T2" fmla="*/ 58 w 112"/>
                <a:gd name="T3" fmla="*/ 5 h 236"/>
                <a:gd name="T4" fmla="*/ 68 w 112"/>
                <a:gd name="T5" fmla="*/ 1 h 236"/>
                <a:gd name="T6" fmla="*/ 92 w 112"/>
                <a:gd name="T7" fmla="*/ 18 h 236"/>
                <a:gd name="T8" fmla="*/ 86 w 112"/>
                <a:gd name="T9" fmla="*/ 35 h 236"/>
                <a:gd name="T10" fmla="*/ 72 w 112"/>
                <a:gd name="T11" fmla="*/ 83 h 236"/>
                <a:gd name="T12" fmla="*/ 71 w 112"/>
                <a:gd name="T13" fmla="*/ 98 h 236"/>
                <a:gd name="T14" fmla="*/ 71 w 112"/>
                <a:gd name="T15" fmla="*/ 104 h 236"/>
                <a:gd name="T16" fmla="*/ 95 w 112"/>
                <a:gd name="T17" fmla="*/ 188 h 236"/>
                <a:gd name="T18" fmla="*/ 112 w 112"/>
                <a:gd name="T19" fmla="*/ 214 h 236"/>
                <a:gd name="T20" fmla="*/ 108 w 112"/>
                <a:gd name="T21" fmla="*/ 218 h 236"/>
                <a:gd name="T22" fmla="*/ 81 w 112"/>
                <a:gd name="T23" fmla="*/ 236 h 236"/>
                <a:gd name="T24" fmla="*/ 78 w 112"/>
                <a:gd name="T25" fmla="*/ 235 h 236"/>
                <a:gd name="T26" fmla="*/ 50 w 112"/>
                <a:gd name="T27" fmla="*/ 212 h 236"/>
                <a:gd name="T28" fmla="*/ 17 w 112"/>
                <a:gd name="T29" fmla="*/ 169 h 236"/>
                <a:gd name="T30" fmla="*/ 30 w 112"/>
                <a:gd name="T31" fmla="*/ 145 h 236"/>
                <a:gd name="T32" fmla="*/ 47 w 112"/>
                <a:gd name="T33" fmla="*/ 150 h 236"/>
                <a:gd name="T34" fmla="*/ 38 w 112"/>
                <a:gd name="T35" fmla="*/ 159 h 236"/>
                <a:gd name="T36" fmla="*/ 32 w 112"/>
                <a:gd name="T37" fmla="*/ 156 h 236"/>
                <a:gd name="T38" fmla="*/ 46 w 112"/>
                <a:gd name="T39" fmla="*/ 164 h 236"/>
                <a:gd name="T40" fmla="*/ 45 w 112"/>
                <a:gd name="T41" fmla="*/ 140 h 236"/>
                <a:gd name="T42" fmla="*/ 22 w 112"/>
                <a:gd name="T43" fmla="*/ 145 h 236"/>
                <a:gd name="T44" fmla="*/ 13 w 112"/>
                <a:gd name="T45" fmla="*/ 159 h 236"/>
                <a:gd name="T46" fmla="*/ 10 w 112"/>
                <a:gd name="T47" fmla="*/ 154 h 236"/>
                <a:gd name="T48" fmla="*/ 1 w 112"/>
                <a:gd name="T49" fmla="*/ 115 h 236"/>
                <a:gd name="T50" fmla="*/ 32 w 112"/>
                <a:gd name="T51" fmla="*/ 129 h 236"/>
                <a:gd name="T52" fmla="*/ 48 w 112"/>
                <a:gd name="T53" fmla="*/ 115 h 236"/>
                <a:gd name="T54" fmla="*/ 30 w 112"/>
                <a:gd name="T55" fmla="*/ 106 h 236"/>
                <a:gd name="T56" fmla="*/ 32 w 112"/>
                <a:gd name="T57" fmla="*/ 109 h 236"/>
                <a:gd name="T58" fmla="*/ 35 w 112"/>
                <a:gd name="T59" fmla="*/ 108 h 236"/>
                <a:gd name="T60" fmla="*/ 42 w 112"/>
                <a:gd name="T61" fmla="*/ 113 h 236"/>
                <a:gd name="T62" fmla="*/ 22 w 112"/>
                <a:gd name="T63" fmla="*/ 119 h 236"/>
                <a:gd name="T64" fmla="*/ 27 w 112"/>
                <a:gd name="T65" fmla="*/ 100 h 236"/>
                <a:gd name="T66" fmla="*/ 44 w 112"/>
                <a:gd name="T67" fmla="*/ 86 h 236"/>
                <a:gd name="T68" fmla="*/ 35 w 112"/>
                <a:gd name="T69" fmla="*/ 62 h 236"/>
                <a:gd name="T70" fmla="*/ 33 w 112"/>
                <a:gd name="T71" fmla="*/ 62 h 236"/>
                <a:gd name="T72" fmla="*/ 22 w 112"/>
                <a:gd name="T73" fmla="*/ 73 h 236"/>
                <a:gd name="T74" fmla="*/ 24 w 112"/>
                <a:gd name="T75" fmla="*/ 75 h 236"/>
                <a:gd name="T76" fmla="*/ 25 w 112"/>
                <a:gd name="T77" fmla="*/ 73 h 236"/>
                <a:gd name="T78" fmla="*/ 41 w 112"/>
                <a:gd name="T79" fmla="*/ 71 h 236"/>
                <a:gd name="T80" fmla="*/ 36 w 112"/>
                <a:gd name="T81" fmla="*/ 87 h 236"/>
                <a:gd name="T82" fmla="*/ 20 w 112"/>
                <a:gd name="T83" fmla="*/ 99 h 236"/>
                <a:gd name="T84" fmla="*/ 19 w 112"/>
                <a:gd name="T85" fmla="*/ 125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12" h="236">
                  <a:moveTo>
                    <a:pt x="0" y="106"/>
                  </a:moveTo>
                  <a:cubicBezTo>
                    <a:pt x="0" y="91"/>
                    <a:pt x="4" y="75"/>
                    <a:pt x="10" y="61"/>
                  </a:cubicBezTo>
                  <a:cubicBezTo>
                    <a:pt x="15" y="50"/>
                    <a:pt x="21" y="40"/>
                    <a:pt x="29" y="31"/>
                  </a:cubicBezTo>
                  <a:cubicBezTo>
                    <a:pt x="37" y="21"/>
                    <a:pt x="47" y="13"/>
                    <a:pt x="58" y="5"/>
                  </a:cubicBezTo>
                  <a:cubicBezTo>
                    <a:pt x="60" y="4"/>
                    <a:pt x="63" y="2"/>
                    <a:pt x="65" y="0"/>
                  </a:cubicBezTo>
                  <a:cubicBezTo>
                    <a:pt x="67" y="0"/>
                    <a:pt x="67" y="0"/>
                    <a:pt x="68" y="1"/>
                  </a:cubicBezTo>
                  <a:cubicBezTo>
                    <a:pt x="73" y="7"/>
                    <a:pt x="79" y="10"/>
                    <a:pt x="85" y="14"/>
                  </a:cubicBezTo>
                  <a:cubicBezTo>
                    <a:pt x="87" y="15"/>
                    <a:pt x="89" y="17"/>
                    <a:pt x="92" y="18"/>
                  </a:cubicBezTo>
                  <a:cubicBezTo>
                    <a:pt x="94" y="19"/>
                    <a:pt x="94" y="20"/>
                    <a:pt x="93" y="22"/>
                  </a:cubicBezTo>
                  <a:cubicBezTo>
                    <a:pt x="90" y="26"/>
                    <a:pt x="88" y="30"/>
                    <a:pt x="86" y="35"/>
                  </a:cubicBezTo>
                  <a:cubicBezTo>
                    <a:pt x="81" y="44"/>
                    <a:pt x="78" y="54"/>
                    <a:pt x="75" y="64"/>
                  </a:cubicBezTo>
                  <a:cubicBezTo>
                    <a:pt x="74" y="71"/>
                    <a:pt x="73" y="77"/>
                    <a:pt x="72" y="83"/>
                  </a:cubicBezTo>
                  <a:cubicBezTo>
                    <a:pt x="71" y="87"/>
                    <a:pt x="71" y="91"/>
                    <a:pt x="71" y="95"/>
                  </a:cubicBezTo>
                  <a:cubicBezTo>
                    <a:pt x="71" y="96"/>
                    <a:pt x="71" y="97"/>
                    <a:pt x="71" y="98"/>
                  </a:cubicBezTo>
                  <a:cubicBezTo>
                    <a:pt x="71" y="99"/>
                    <a:pt x="71" y="100"/>
                    <a:pt x="71" y="102"/>
                  </a:cubicBezTo>
                  <a:cubicBezTo>
                    <a:pt x="71" y="102"/>
                    <a:pt x="71" y="103"/>
                    <a:pt x="71" y="104"/>
                  </a:cubicBezTo>
                  <a:cubicBezTo>
                    <a:pt x="71" y="119"/>
                    <a:pt x="74" y="134"/>
                    <a:pt x="78" y="148"/>
                  </a:cubicBezTo>
                  <a:cubicBezTo>
                    <a:pt x="82" y="162"/>
                    <a:pt x="88" y="175"/>
                    <a:pt x="95" y="188"/>
                  </a:cubicBezTo>
                  <a:cubicBezTo>
                    <a:pt x="99" y="196"/>
                    <a:pt x="104" y="204"/>
                    <a:pt x="109" y="211"/>
                  </a:cubicBezTo>
                  <a:cubicBezTo>
                    <a:pt x="110" y="212"/>
                    <a:pt x="111" y="213"/>
                    <a:pt x="112" y="214"/>
                  </a:cubicBezTo>
                  <a:cubicBezTo>
                    <a:pt x="112" y="215"/>
                    <a:pt x="112" y="216"/>
                    <a:pt x="111" y="216"/>
                  </a:cubicBezTo>
                  <a:cubicBezTo>
                    <a:pt x="110" y="217"/>
                    <a:pt x="109" y="217"/>
                    <a:pt x="108" y="218"/>
                  </a:cubicBezTo>
                  <a:cubicBezTo>
                    <a:pt x="99" y="222"/>
                    <a:pt x="90" y="228"/>
                    <a:pt x="82" y="235"/>
                  </a:cubicBezTo>
                  <a:cubicBezTo>
                    <a:pt x="82" y="235"/>
                    <a:pt x="81" y="235"/>
                    <a:pt x="81" y="236"/>
                  </a:cubicBezTo>
                  <a:cubicBezTo>
                    <a:pt x="80" y="236"/>
                    <a:pt x="80" y="236"/>
                    <a:pt x="79" y="236"/>
                  </a:cubicBezTo>
                  <a:cubicBezTo>
                    <a:pt x="79" y="236"/>
                    <a:pt x="78" y="235"/>
                    <a:pt x="78" y="235"/>
                  </a:cubicBezTo>
                  <a:cubicBezTo>
                    <a:pt x="70" y="229"/>
                    <a:pt x="62" y="223"/>
                    <a:pt x="54" y="216"/>
                  </a:cubicBezTo>
                  <a:cubicBezTo>
                    <a:pt x="53" y="215"/>
                    <a:pt x="52" y="214"/>
                    <a:pt x="50" y="212"/>
                  </a:cubicBezTo>
                  <a:cubicBezTo>
                    <a:pt x="39" y="201"/>
                    <a:pt x="28" y="188"/>
                    <a:pt x="20" y="174"/>
                  </a:cubicBezTo>
                  <a:cubicBezTo>
                    <a:pt x="19" y="173"/>
                    <a:pt x="18" y="171"/>
                    <a:pt x="17" y="169"/>
                  </a:cubicBezTo>
                  <a:cubicBezTo>
                    <a:pt x="16" y="168"/>
                    <a:pt x="16" y="167"/>
                    <a:pt x="16" y="166"/>
                  </a:cubicBezTo>
                  <a:cubicBezTo>
                    <a:pt x="18" y="157"/>
                    <a:pt x="22" y="150"/>
                    <a:pt x="30" y="145"/>
                  </a:cubicBezTo>
                  <a:cubicBezTo>
                    <a:pt x="33" y="143"/>
                    <a:pt x="36" y="142"/>
                    <a:pt x="39" y="143"/>
                  </a:cubicBezTo>
                  <a:cubicBezTo>
                    <a:pt x="43" y="144"/>
                    <a:pt x="46" y="146"/>
                    <a:pt x="47" y="150"/>
                  </a:cubicBezTo>
                  <a:cubicBezTo>
                    <a:pt x="47" y="154"/>
                    <a:pt x="46" y="157"/>
                    <a:pt x="43" y="159"/>
                  </a:cubicBezTo>
                  <a:cubicBezTo>
                    <a:pt x="41" y="161"/>
                    <a:pt x="39" y="161"/>
                    <a:pt x="38" y="159"/>
                  </a:cubicBezTo>
                  <a:cubicBezTo>
                    <a:pt x="37" y="158"/>
                    <a:pt x="36" y="158"/>
                    <a:pt x="36" y="157"/>
                  </a:cubicBezTo>
                  <a:cubicBezTo>
                    <a:pt x="34" y="156"/>
                    <a:pt x="33" y="156"/>
                    <a:pt x="32" y="156"/>
                  </a:cubicBezTo>
                  <a:cubicBezTo>
                    <a:pt x="31" y="157"/>
                    <a:pt x="30" y="158"/>
                    <a:pt x="31" y="159"/>
                  </a:cubicBezTo>
                  <a:cubicBezTo>
                    <a:pt x="34" y="166"/>
                    <a:pt x="40" y="167"/>
                    <a:pt x="46" y="164"/>
                  </a:cubicBezTo>
                  <a:cubicBezTo>
                    <a:pt x="51" y="161"/>
                    <a:pt x="53" y="157"/>
                    <a:pt x="53" y="152"/>
                  </a:cubicBezTo>
                  <a:cubicBezTo>
                    <a:pt x="53" y="146"/>
                    <a:pt x="50" y="142"/>
                    <a:pt x="45" y="140"/>
                  </a:cubicBezTo>
                  <a:cubicBezTo>
                    <a:pt x="40" y="137"/>
                    <a:pt x="35" y="138"/>
                    <a:pt x="30" y="140"/>
                  </a:cubicBezTo>
                  <a:cubicBezTo>
                    <a:pt x="27" y="141"/>
                    <a:pt x="24" y="143"/>
                    <a:pt x="22" y="145"/>
                  </a:cubicBezTo>
                  <a:cubicBezTo>
                    <a:pt x="18" y="149"/>
                    <a:pt x="16" y="153"/>
                    <a:pt x="14" y="157"/>
                  </a:cubicBezTo>
                  <a:cubicBezTo>
                    <a:pt x="14" y="158"/>
                    <a:pt x="14" y="159"/>
                    <a:pt x="13" y="159"/>
                  </a:cubicBezTo>
                  <a:cubicBezTo>
                    <a:pt x="13" y="160"/>
                    <a:pt x="12" y="160"/>
                    <a:pt x="12" y="159"/>
                  </a:cubicBezTo>
                  <a:cubicBezTo>
                    <a:pt x="11" y="158"/>
                    <a:pt x="11" y="156"/>
                    <a:pt x="10" y="154"/>
                  </a:cubicBezTo>
                  <a:cubicBezTo>
                    <a:pt x="6" y="144"/>
                    <a:pt x="3" y="134"/>
                    <a:pt x="1" y="123"/>
                  </a:cubicBezTo>
                  <a:cubicBezTo>
                    <a:pt x="1" y="120"/>
                    <a:pt x="1" y="118"/>
                    <a:pt x="1" y="115"/>
                  </a:cubicBezTo>
                  <a:cubicBezTo>
                    <a:pt x="0" y="112"/>
                    <a:pt x="0" y="110"/>
                    <a:pt x="0" y="106"/>
                  </a:cubicBezTo>
                  <a:moveTo>
                    <a:pt x="32" y="129"/>
                  </a:moveTo>
                  <a:cubicBezTo>
                    <a:pt x="33" y="129"/>
                    <a:pt x="35" y="129"/>
                    <a:pt x="37" y="128"/>
                  </a:cubicBezTo>
                  <a:cubicBezTo>
                    <a:pt x="44" y="126"/>
                    <a:pt x="47" y="121"/>
                    <a:pt x="48" y="115"/>
                  </a:cubicBezTo>
                  <a:cubicBezTo>
                    <a:pt x="48" y="107"/>
                    <a:pt x="42" y="102"/>
                    <a:pt x="34" y="104"/>
                  </a:cubicBezTo>
                  <a:cubicBezTo>
                    <a:pt x="33" y="104"/>
                    <a:pt x="31" y="105"/>
                    <a:pt x="30" y="106"/>
                  </a:cubicBezTo>
                  <a:cubicBezTo>
                    <a:pt x="29" y="107"/>
                    <a:pt x="29" y="108"/>
                    <a:pt x="29" y="108"/>
                  </a:cubicBezTo>
                  <a:cubicBezTo>
                    <a:pt x="30" y="109"/>
                    <a:pt x="31" y="110"/>
                    <a:pt x="32" y="109"/>
                  </a:cubicBezTo>
                  <a:cubicBezTo>
                    <a:pt x="32" y="109"/>
                    <a:pt x="32" y="109"/>
                    <a:pt x="33" y="109"/>
                  </a:cubicBezTo>
                  <a:cubicBezTo>
                    <a:pt x="34" y="109"/>
                    <a:pt x="34" y="108"/>
                    <a:pt x="35" y="108"/>
                  </a:cubicBezTo>
                  <a:cubicBezTo>
                    <a:pt x="37" y="107"/>
                    <a:pt x="39" y="107"/>
                    <a:pt x="41" y="109"/>
                  </a:cubicBezTo>
                  <a:cubicBezTo>
                    <a:pt x="42" y="110"/>
                    <a:pt x="42" y="112"/>
                    <a:pt x="42" y="113"/>
                  </a:cubicBezTo>
                  <a:cubicBezTo>
                    <a:pt x="42" y="116"/>
                    <a:pt x="42" y="118"/>
                    <a:pt x="40" y="120"/>
                  </a:cubicBezTo>
                  <a:cubicBezTo>
                    <a:pt x="34" y="127"/>
                    <a:pt x="25" y="124"/>
                    <a:pt x="22" y="119"/>
                  </a:cubicBezTo>
                  <a:cubicBezTo>
                    <a:pt x="20" y="116"/>
                    <a:pt x="19" y="113"/>
                    <a:pt x="20" y="110"/>
                  </a:cubicBezTo>
                  <a:cubicBezTo>
                    <a:pt x="22" y="106"/>
                    <a:pt x="24" y="103"/>
                    <a:pt x="27" y="100"/>
                  </a:cubicBezTo>
                  <a:cubicBezTo>
                    <a:pt x="30" y="97"/>
                    <a:pt x="34" y="95"/>
                    <a:pt x="37" y="93"/>
                  </a:cubicBezTo>
                  <a:cubicBezTo>
                    <a:pt x="40" y="91"/>
                    <a:pt x="42" y="89"/>
                    <a:pt x="44" y="86"/>
                  </a:cubicBezTo>
                  <a:cubicBezTo>
                    <a:pt x="47" y="83"/>
                    <a:pt x="48" y="78"/>
                    <a:pt x="48" y="74"/>
                  </a:cubicBezTo>
                  <a:cubicBezTo>
                    <a:pt x="47" y="68"/>
                    <a:pt x="42" y="62"/>
                    <a:pt x="35" y="62"/>
                  </a:cubicBezTo>
                  <a:cubicBezTo>
                    <a:pt x="35" y="62"/>
                    <a:pt x="34" y="62"/>
                    <a:pt x="34" y="62"/>
                  </a:cubicBezTo>
                  <a:cubicBezTo>
                    <a:pt x="33" y="62"/>
                    <a:pt x="33" y="62"/>
                    <a:pt x="33" y="62"/>
                  </a:cubicBezTo>
                  <a:cubicBezTo>
                    <a:pt x="29" y="62"/>
                    <a:pt x="26" y="64"/>
                    <a:pt x="24" y="66"/>
                  </a:cubicBezTo>
                  <a:cubicBezTo>
                    <a:pt x="22" y="68"/>
                    <a:pt x="22" y="70"/>
                    <a:pt x="22" y="73"/>
                  </a:cubicBezTo>
                  <a:cubicBezTo>
                    <a:pt x="21" y="73"/>
                    <a:pt x="22" y="74"/>
                    <a:pt x="22" y="75"/>
                  </a:cubicBezTo>
                  <a:cubicBezTo>
                    <a:pt x="23" y="75"/>
                    <a:pt x="23" y="76"/>
                    <a:pt x="24" y="75"/>
                  </a:cubicBezTo>
                  <a:cubicBezTo>
                    <a:pt x="25" y="75"/>
                    <a:pt x="25" y="75"/>
                    <a:pt x="25" y="74"/>
                  </a:cubicBezTo>
                  <a:cubicBezTo>
                    <a:pt x="25" y="74"/>
                    <a:pt x="25" y="73"/>
                    <a:pt x="25" y="73"/>
                  </a:cubicBezTo>
                  <a:cubicBezTo>
                    <a:pt x="26" y="68"/>
                    <a:pt x="29" y="67"/>
                    <a:pt x="33" y="66"/>
                  </a:cubicBezTo>
                  <a:cubicBezTo>
                    <a:pt x="36" y="65"/>
                    <a:pt x="40" y="68"/>
                    <a:pt x="41" y="71"/>
                  </a:cubicBezTo>
                  <a:cubicBezTo>
                    <a:pt x="43" y="73"/>
                    <a:pt x="43" y="76"/>
                    <a:pt x="42" y="78"/>
                  </a:cubicBezTo>
                  <a:cubicBezTo>
                    <a:pt x="41" y="82"/>
                    <a:pt x="39" y="85"/>
                    <a:pt x="36" y="87"/>
                  </a:cubicBezTo>
                  <a:cubicBezTo>
                    <a:pt x="34" y="89"/>
                    <a:pt x="32" y="90"/>
                    <a:pt x="29" y="92"/>
                  </a:cubicBezTo>
                  <a:cubicBezTo>
                    <a:pt x="26" y="94"/>
                    <a:pt x="23" y="96"/>
                    <a:pt x="20" y="99"/>
                  </a:cubicBezTo>
                  <a:cubicBezTo>
                    <a:pt x="16" y="104"/>
                    <a:pt x="14" y="108"/>
                    <a:pt x="14" y="114"/>
                  </a:cubicBezTo>
                  <a:cubicBezTo>
                    <a:pt x="14" y="119"/>
                    <a:pt x="16" y="122"/>
                    <a:pt x="19" y="125"/>
                  </a:cubicBezTo>
                  <a:cubicBezTo>
                    <a:pt x="23" y="128"/>
                    <a:pt x="27" y="129"/>
                    <a:pt x="32" y="129"/>
                  </a:cubicBezTo>
                </a:path>
              </a:pathLst>
            </a:custGeom>
            <a:solidFill>
              <a:srgbClr val="B71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59" name="Freeform 375"/>
            <p:cNvSpPr>
              <a:spLocks noEditPoints="1"/>
            </p:cNvSpPr>
            <p:nvPr/>
          </p:nvSpPr>
          <p:spPr bwMode="auto">
            <a:xfrm>
              <a:off x="1377950" y="2290763"/>
              <a:ext cx="425450" cy="892175"/>
            </a:xfrm>
            <a:custGeom>
              <a:avLst/>
              <a:gdLst>
                <a:gd name="T0" fmla="*/ 108 w 113"/>
                <a:gd name="T1" fmla="*/ 139 h 237"/>
                <a:gd name="T2" fmla="*/ 101 w 113"/>
                <a:gd name="T3" fmla="*/ 160 h 237"/>
                <a:gd name="T4" fmla="*/ 99 w 113"/>
                <a:gd name="T5" fmla="*/ 160 h 237"/>
                <a:gd name="T6" fmla="*/ 86 w 113"/>
                <a:gd name="T7" fmla="*/ 143 h 237"/>
                <a:gd name="T8" fmla="*/ 63 w 113"/>
                <a:gd name="T9" fmla="*/ 145 h 237"/>
                <a:gd name="T10" fmla="*/ 81 w 113"/>
                <a:gd name="T11" fmla="*/ 162 h 237"/>
                <a:gd name="T12" fmla="*/ 80 w 113"/>
                <a:gd name="T13" fmla="*/ 157 h 237"/>
                <a:gd name="T14" fmla="*/ 75 w 113"/>
                <a:gd name="T15" fmla="*/ 160 h 237"/>
                <a:gd name="T16" fmla="*/ 66 w 113"/>
                <a:gd name="T17" fmla="*/ 150 h 237"/>
                <a:gd name="T18" fmla="*/ 82 w 113"/>
                <a:gd name="T19" fmla="*/ 146 h 237"/>
                <a:gd name="T20" fmla="*/ 95 w 113"/>
                <a:gd name="T21" fmla="*/ 171 h 237"/>
                <a:gd name="T22" fmla="*/ 54 w 113"/>
                <a:gd name="T23" fmla="*/ 221 h 237"/>
                <a:gd name="T24" fmla="*/ 34 w 113"/>
                <a:gd name="T25" fmla="*/ 237 h 237"/>
                <a:gd name="T26" fmla="*/ 23 w 113"/>
                <a:gd name="T27" fmla="*/ 230 h 237"/>
                <a:gd name="T28" fmla="*/ 2 w 113"/>
                <a:gd name="T29" fmla="*/ 213 h 237"/>
                <a:gd name="T30" fmla="*/ 31 w 113"/>
                <a:gd name="T31" fmla="*/ 161 h 237"/>
                <a:gd name="T32" fmla="*/ 41 w 113"/>
                <a:gd name="T33" fmla="*/ 118 h 237"/>
                <a:gd name="T34" fmla="*/ 38 w 113"/>
                <a:gd name="T35" fmla="*/ 69 h 237"/>
                <a:gd name="T36" fmla="*/ 21 w 113"/>
                <a:gd name="T37" fmla="*/ 25 h 237"/>
                <a:gd name="T38" fmla="*/ 21 w 113"/>
                <a:gd name="T39" fmla="*/ 19 h 237"/>
                <a:gd name="T40" fmla="*/ 40 w 113"/>
                <a:gd name="T41" fmla="*/ 7 h 237"/>
                <a:gd name="T42" fmla="*/ 48 w 113"/>
                <a:gd name="T43" fmla="*/ 2 h 237"/>
                <a:gd name="T44" fmla="*/ 80 w 113"/>
                <a:gd name="T45" fmla="*/ 29 h 237"/>
                <a:gd name="T46" fmla="*/ 107 w 113"/>
                <a:gd name="T47" fmla="*/ 72 h 237"/>
                <a:gd name="T48" fmla="*/ 113 w 113"/>
                <a:gd name="T49" fmla="*/ 108 h 237"/>
                <a:gd name="T50" fmla="*/ 91 w 113"/>
                <a:gd name="T51" fmla="*/ 127 h 237"/>
                <a:gd name="T52" fmla="*/ 88 w 113"/>
                <a:gd name="T53" fmla="*/ 96 h 237"/>
                <a:gd name="T54" fmla="*/ 71 w 113"/>
                <a:gd name="T55" fmla="*/ 80 h 237"/>
                <a:gd name="T56" fmla="*/ 80 w 113"/>
                <a:gd name="T57" fmla="*/ 67 h 237"/>
                <a:gd name="T58" fmla="*/ 88 w 113"/>
                <a:gd name="T59" fmla="*/ 76 h 237"/>
                <a:gd name="T60" fmla="*/ 91 w 113"/>
                <a:gd name="T61" fmla="*/ 75 h 237"/>
                <a:gd name="T62" fmla="*/ 72 w 113"/>
                <a:gd name="T63" fmla="*/ 64 h 237"/>
                <a:gd name="T64" fmla="*/ 69 w 113"/>
                <a:gd name="T65" fmla="*/ 87 h 237"/>
                <a:gd name="T66" fmla="*/ 88 w 113"/>
                <a:gd name="T67" fmla="*/ 103 h 237"/>
                <a:gd name="T68" fmla="*/ 93 w 113"/>
                <a:gd name="T69" fmla="*/ 115 h 237"/>
                <a:gd name="T70" fmla="*/ 77 w 113"/>
                <a:gd name="T71" fmla="*/ 124 h 237"/>
                <a:gd name="T72" fmla="*/ 71 w 113"/>
                <a:gd name="T73" fmla="*/ 111 h 237"/>
                <a:gd name="T74" fmla="*/ 81 w 113"/>
                <a:gd name="T75" fmla="*/ 110 h 237"/>
                <a:gd name="T76" fmla="*/ 82 w 113"/>
                <a:gd name="T77" fmla="*/ 107 h 237"/>
                <a:gd name="T78" fmla="*/ 65 w 113"/>
                <a:gd name="T79" fmla="*/ 118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13" h="237">
                  <a:moveTo>
                    <a:pt x="113" y="108"/>
                  </a:moveTo>
                  <a:cubicBezTo>
                    <a:pt x="112" y="119"/>
                    <a:pt x="111" y="129"/>
                    <a:pt x="108" y="139"/>
                  </a:cubicBezTo>
                  <a:cubicBezTo>
                    <a:pt x="107" y="145"/>
                    <a:pt x="104" y="151"/>
                    <a:pt x="102" y="157"/>
                  </a:cubicBezTo>
                  <a:cubicBezTo>
                    <a:pt x="102" y="158"/>
                    <a:pt x="101" y="159"/>
                    <a:pt x="101" y="160"/>
                  </a:cubicBezTo>
                  <a:cubicBezTo>
                    <a:pt x="100" y="160"/>
                    <a:pt x="100" y="160"/>
                    <a:pt x="100" y="160"/>
                  </a:cubicBezTo>
                  <a:cubicBezTo>
                    <a:pt x="99" y="160"/>
                    <a:pt x="99" y="160"/>
                    <a:pt x="99" y="160"/>
                  </a:cubicBezTo>
                  <a:cubicBezTo>
                    <a:pt x="99" y="159"/>
                    <a:pt x="99" y="158"/>
                    <a:pt x="98" y="157"/>
                  </a:cubicBezTo>
                  <a:cubicBezTo>
                    <a:pt x="96" y="151"/>
                    <a:pt x="92" y="146"/>
                    <a:pt x="86" y="143"/>
                  </a:cubicBezTo>
                  <a:cubicBezTo>
                    <a:pt x="82" y="140"/>
                    <a:pt x="78" y="139"/>
                    <a:pt x="73" y="139"/>
                  </a:cubicBezTo>
                  <a:cubicBezTo>
                    <a:pt x="69" y="140"/>
                    <a:pt x="65" y="141"/>
                    <a:pt x="63" y="145"/>
                  </a:cubicBezTo>
                  <a:cubicBezTo>
                    <a:pt x="57" y="151"/>
                    <a:pt x="60" y="161"/>
                    <a:pt x="67" y="165"/>
                  </a:cubicBezTo>
                  <a:cubicBezTo>
                    <a:pt x="72" y="167"/>
                    <a:pt x="78" y="166"/>
                    <a:pt x="81" y="162"/>
                  </a:cubicBezTo>
                  <a:cubicBezTo>
                    <a:pt x="81" y="161"/>
                    <a:pt x="82" y="160"/>
                    <a:pt x="82" y="160"/>
                  </a:cubicBezTo>
                  <a:cubicBezTo>
                    <a:pt x="82" y="158"/>
                    <a:pt x="82" y="157"/>
                    <a:pt x="80" y="157"/>
                  </a:cubicBezTo>
                  <a:cubicBezTo>
                    <a:pt x="79" y="157"/>
                    <a:pt x="78" y="157"/>
                    <a:pt x="77" y="158"/>
                  </a:cubicBezTo>
                  <a:cubicBezTo>
                    <a:pt x="76" y="159"/>
                    <a:pt x="76" y="160"/>
                    <a:pt x="75" y="160"/>
                  </a:cubicBezTo>
                  <a:cubicBezTo>
                    <a:pt x="73" y="162"/>
                    <a:pt x="72" y="162"/>
                    <a:pt x="70" y="161"/>
                  </a:cubicBezTo>
                  <a:cubicBezTo>
                    <a:pt x="67" y="158"/>
                    <a:pt x="65" y="154"/>
                    <a:pt x="66" y="150"/>
                  </a:cubicBezTo>
                  <a:cubicBezTo>
                    <a:pt x="67" y="146"/>
                    <a:pt x="70" y="144"/>
                    <a:pt x="74" y="144"/>
                  </a:cubicBezTo>
                  <a:cubicBezTo>
                    <a:pt x="77" y="143"/>
                    <a:pt x="80" y="144"/>
                    <a:pt x="82" y="146"/>
                  </a:cubicBezTo>
                  <a:cubicBezTo>
                    <a:pt x="90" y="151"/>
                    <a:pt x="95" y="158"/>
                    <a:pt x="96" y="168"/>
                  </a:cubicBezTo>
                  <a:cubicBezTo>
                    <a:pt x="97" y="169"/>
                    <a:pt x="96" y="170"/>
                    <a:pt x="95" y="171"/>
                  </a:cubicBezTo>
                  <a:cubicBezTo>
                    <a:pt x="92" y="178"/>
                    <a:pt x="87" y="184"/>
                    <a:pt x="83" y="190"/>
                  </a:cubicBezTo>
                  <a:cubicBezTo>
                    <a:pt x="74" y="202"/>
                    <a:pt x="64" y="212"/>
                    <a:pt x="54" y="221"/>
                  </a:cubicBezTo>
                  <a:cubicBezTo>
                    <a:pt x="48" y="226"/>
                    <a:pt x="42" y="231"/>
                    <a:pt x="35" y="236"/>
                  </a:cubicBezTo>
                  <a:cubicBezTo>
                    <a:pt x="34" y="237"/>
                    <a:pt x="34" y="237"/>
                    <a:pt x="34" y="237"/>
                  </a:cubicBezTo>
                  <a:cubicBezTo>
                    <a:pt x="33" y="237"/>
                    <a:pt x="33" y="237"/>
                    <a:pt x="32" y="236"/>
                  </a:cubicBezTo>
                  <a:cubicBezTo>
                    <a:pt x="29" y="234"/>
                    <a:pt x="26" y="232"/>
                    <a:pt x="23" y="230"/>
                  </a:cubicBezTo>
                  <a:cubicBezTo>
                    <a:pt x="17" y="225"/>
                    <a:pt x="10" y="222"/>
                    <a:pt x="4" y="218"/>
                  </a:cubicBezTo>
                  <a:cubicBezTo>
                    <a:pt x="0" y="216"/>
                    <a:pt x="0" y="216"/>
                    <a:pt x="2" y="213"/>
                  </a:cubicBezTo>
                  <a:cubicBezTo>
                    <a:pt x="7" y="206"/>
                    <a:pt x="12" y="199"/>
                    <a:pt x="17" y="191"/>
                  </a:cubicBezTo>
                  <a:cubicBezTo>
                    <a:pt x="22" y="182"/>
                    <a:pt x="27" y="171"/>
                    <a:pt x="31" y="161"/>
                  </a:cubicBezTo>
                  <a:cubicBezTo>
                    <a:pt x="34" y="151"/>
                    <a:pt x="37" y="141"/>
                    <a:pt x="39" y="131"/>
                  </a:cubicBezTo>
                  <a:cubicBezTo>
                    <a:pt x="40" y="127"/>
                    <a:pt x="40" y="122"/>
                    <a:pt x="41" y="118"/>
                  </a:cubicBezTo>
                  <a:cubicBezTo>
                    <a:pt x="42" y="108"/>
                    <a:pt x="42" y="98"/>
                    <a:pt x="41" y="89"/>
                  </a:cubicBezTo>
                  <a:cubicBezTo>
                    <a:pt x="41" y="82"/>
                    <a:pt x="40" y="75"/>
                    <a:pt x="38" y="69"/>
                  </a:cubicBezTo>
                  <a:cubicBezTo>
                    <a:pt x="36" y="58"/>
                    <a:pt x="33" y="48"/>
                    <a:pt x="28" y="39"/>
                  </a:cubicBezTo>
                  <a:cubicBezTo>
                    <a:pt x="26" y="34"/>
                    <a:pt x="24" y="29"/>
                    <a:pt x="21" y="25"/>
                  </a:cubicBezTo>
                  <a:cubicBezTo>
                    <a:pt x="20" y="24"/>
                    <a:pt x="20" y="23"/>
                    <a:pt x="20" y="23"/>
                  </a:cubicBezTo>
                  <a:cubicBezTo>
                    <a:pt x="19" y="21"/>
                    <a:pt x="18" y="20"/>
                    <a:pt x="21" y="19"/>
                  </a:cubicBezTo>
                  <a:cubicBezTo>
                    <a:pt x="22" y="18"/>
                    <a:pt x="24" y="17"/>
                    <a:pt x="26" y="16"/>
                  </a:cubicBezTo>
                  <a:cubicBezTo>
                    <a:pt x="31" y="14"/>
                    <a:pt x="35" y="10"/>
                    <a:pt x="40" y="7"/>
                  </a:cubicBezTo>
                  <a:cubicBezTo>
                    <a:pt x="41" y="5"/>
                    <a:pt x="43" y="4"/>
                    <a:pt x="44" y="2"/>
                  </a:cubicBezTo>
                  <a:cubicBezTo>
                    <a:pt x="45" y="1"/>
                    <a:pt x="46" y="0"/>
                    <a:pt x="48" y="2"/>
                  </a:cubicBezTo>
                  <a:cubicBezTo>
                    <a:pt x="53" y="5"/>
                    <a:pt x="59" y="9"/>
                    <a:pt x="64" y="13"/>
                  </a:cubicBezTo>
                  <a:cubicBezTo>
                    <a:pt x="70" y="18"/>
                    <a:pt x="75" y="23"/>
                    <a:pt x="80" y="29"/>
                  </a:cubicBezTo>
                  <a:cubicBezTo>
                    <a:pt x="88" y="36"/>
                    <a:pt x="94" y="45"/>
                    <a:pt x="99" y="54"/>
                  </a:cubicBezTo>
                  <a:cubicBezTo>
                    <a:pt x="102" y="60"/>
                    <a:pt x="105" y="66"/>
                    <a:pt x="107" y="72"/>
                  </a:cubicBezTo>
                  <a:cubicBezTo>
                    <a:pt x="110" y="81"/>
                    <a:pt x="112" y="91"/>
                    <a:pt x="112" y="100"/>
                  </a:cubicBezTo>
                  <a:cubicBezTo>
                    <a:pt x="112" y="103"/>
                    <a:pt x="113" y="106"/>
                    <a:pt x="113" y="108"/>
                  </a:cubicBezTo>
                  <a:moveTo>
                    <a:pt x="81" y="130"/>
                  </a:moveTo>
                  <a:cubicBezTo>
                    <a:pt x="85" y="130"/>
                    <a:pt x="88" y="129"/>
                    <a:pt x="91" y="127"/>
                  </a:cubicBezTo>
                  <a:cubicBezTo>
                    <a:pt x="97" y="123"/>
                    <a:pt x="100" y="117"/>
                    <a:pt x="98" y="110"/>
                  </a:cubicBezTo>
                  <a:cubicBezTo>
                    <a:pt x="96" y="104"/>
                    <a:pt x="93" y="100"/>
                    <a:pt x="88" y="96"/>
                  </a:cubicBezTo>
                  <a:cubicBezTo>
                    <a:pt x="85" y="93"/>
                    <a:pt x="81" y="91"/>
                    <a:pt x="77" y="88"/>
                  </a:cubicBezTo>
                  <a:cubicBezTo>
                    <a:pt x="74" y="86"/>
                    <a:pt x="72" y="83"/>
                    <a:pt x="71" y="80"/>
                  </a:cubicBezTo>
                  <a:cubicBezTo>
                    <a:pt x="70" y="77"/>
                    <a:pt x="70" y="74"/>
                    <a:pt x="72" y="71"/>
                  </a:cubicBezTo>
                  <a:cubicBezTo>
                    <a:pt x="74" y="68"/>
                    <a:pt x="76" y="67"/>
                    <a:pt x="80" y="67"/>
                  </a:cubicBezTo>
                  <a:cubicBezTo>
                    <a:pt x="83" y="67"/>
                    <a:pt x="86" y="69"/>
                    <a:pt x="88" y="73"/>
                  </a:cubicBezTo>
                  <a:cubicBezTo>
                    <a:pt x="88" y="74"/>
                    <a:pt x="88" y="75"/>
                    <a:pt x="88" y="76"/>
                  </a:cubicBezTo>
                  <a:cubicBezTo>
                    <a:pt x="88" y="76"/>
                    <a:pt x="90" y="77"/>
                    <a:pt x="90" y="76"/>
                  </a:cubicBezTo>
                  <a:cubicBezTo>
                    <a:pt x="91" y="75"/>
                    <a:pt x="91" y="75"/>
                    <a:pt x="91" y="75"/>
                  </a:cubicBezTo>
                  <a:cubicBezTo>
                    <a:pt x="91" y="72"/>
                    <a:pt x="91" y="70"/>
                    <a:pt x="89" y="67"/>
                  </a:cubicBezTo>
                  <a:cubicBezTo>
                    <a:pt x="85" y="63"/>
                    <a:pt x="76" y="62"/>
                    <a:pt x="72" y="64"/>
                  </a:cubicBezTo>
                  <a:cubicBezTo>
                    <a:pt x="67" y="67"/>
                    <a:pt x="63" y="73"/>
                    <a:pt x="65" y="80"/>
                  </a:cubicBezTo>
                  <a:cubicBezTo>
                    <a:pt x="66" y="83"/>
                    <a:pt x="67" y="85"/>
                    <a:pt x="69" y="87"/>
                  </a:cubicBezTo>
                  <a:cubicBezTo>
                    <a:pt x="71" y="90"/>
                    <a:pt x="74" y="92"/>
                    <a:pt x="76" y="94"/>
                  </a:cubicBezTo>
                  <a:cubicBezTo>
                    <a:pt x="80" y="97"/>
                    <a:pt x="84" y="99"/>
                    <a:pt x="88" y="103"/>
                  </a:cubicBezTo>
                  <a:cubicBezTo>
                    <a:pt x="91" y="106"/>
                    <a:pt x="92" y="109"/>
                    <a:pt x="93" y="113"/>
                  </a:cubicBezTo>
                  <a:cubicBezTo>
                    <a:pt x="93" y="114"/>
                    <a:pt x="93" y="115"/>
                    <a:pt x="93" y="115"/>
                  </a:cubicBezTo>
                  <a:cubicBezTo>
                    <a:pt x="92" y="121"/>
                    <a:pt x="89" y="124"/>
                    <a:pt x="84" y="125"/>
                  </a:cubicBezTo>
                  <a:cubicBezTo>
                    <a:pt x="81" y="125"/>
                    <a:pt x="79" y="126"/>
                    <a:pt x="77" y="124"/>
                  </a:cubicBezTo>
                  <a:cubicBezTo>
                    <a:pt x="73" y="122"/>
                    <a:pt x="71" y="119"/>
                    <a:pt x="70" y="115"/>
                  </a:cubicBezTo>
                  <a:cubicBezTo>
                    <a:pt x="70" y="114"/>
                    <a:pt x="71" y="112"/>
                    <a:pt x="71" y="111"/>
                  </a:cubicBezTo>
                  <a:cubicBezTo>
                    <a:pt x="73" y="109"/>
                    <a:pt x="76" y="108"/>
                    <a:pt x="78" y="109"/>
                  </a:cubicBezTo>
                  <a:cubicBezTo>
                    <a:pt x="79" y="110"/>
                    <a:pt x="80" y="110"/>
                    <a:pt x="81" y="110"/>
                  </a:cubicBezTo>
                  <a:cubicBezTo>
                    <a:pt x="82" y="111"/>
                    <a:pt x="83" y="110"/>
                    <a:pt x="83" y="109"/>
                  </a:cubicBezTo>
                  <a:cubicBezTo>
                    <a:pt x="84" y="109"/>
                    <a:pt x="83" y="108"/>
                    <a:pt x="82" y="107"/>
                  </a:cubicBezTo>
                  <a:cubicBezTo>
                    <a:pt x="79" y="104"/>
                    <a:pt x="75" y="104"/>
                    <a:pt x="71" y="105"/>
                  </a:cubicBezTo>
                  <a:cubicBezTo>
                    <a:pt x="67" y="107"/>
                    <a:pt x="64" y="112"/>
                    <a:pt x="65" y="118"/>
                  </a:cubicBezTo>
                  <a:cubicBezTo>
                    <a:pt x="67" y="126"/>
                    <a:pt x="75" y="130"/>
                    <a:pt x="81" y="130"/>
                  </a:cubicBezTo>
                </a:path>
              </a:pathLst>
            </a:custGeom>
            <a:solidFill>
              <a:srgbClr val="B71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60" name="Freeform 376"/>
            <p:cNvSpPr>
              <a:spLocks noEditPoints="1"/>
            </p:cNvSpPr>
            <p:nvPr/>
          </p:nvSpPr>
          <p:spPr bwMode="auto">
            <a:xfrm>
              <a:off x="825500" y="1917700"/>
              <a:ext cx="500062" cy="252413"/>
            </a:xfrm>
            <a:custGeom>
              <a:avLst/>
              <a:gdLst>
                <a:gd name="T0" fmla="*/ 1 w 133"/>
                <a:gd name="T1" fmla="*/ 33 h 67"/>
                <a:gd name="T2" fmla="*/ 21 w 133"/>
                <a:gd name="T3" fmla="*/ 26 h 67"/>
                <a:gd name="T4" fmla="*/ 41 w 133"/>
                <a:gd name="T5" fmla="*/ 37 h 67"/>
                <a:gd name="T6" fmla="*/ 47 w 133"/>
                <a:gd name="T7" fmla="*/ 36 h 67"/>
                <a:gd name="T8" fmla="*/ 48 w 133"/>
                <a:gd name="T9" fmla="*/ 16 h 67"/>
                <a:gd name="T10" fmla="*/ 75 w 133"/>
                <a:gd name="T11" fmla="*/ 3 h 67"/>
                <a:gd name="T12" fmla="*/ 86 w 133"/>
                <a:gd name="T13" fmla="*/ 35 h 67"/>
                <a:gd name="T14" fmla="*/ 89 w 133"/>
                <a:gd name="T15" fmla="*/ 39 h 67"/>
                <a:gd name="T16" fmla="*/ 100 w 133"/>
                <a:gd name="T17" fmla="*/ 32 h 67"/>
                <a:gd name="T18" fmla="*/ 120 w 133"/>
                <a:gd name="T19" fmla="*/ 24 h 67"/>
                <a:gd name="T20" fmla="*/ 129 w 133"/>
                <a:gd name="T21" fmla="*/ 51 h 67"/>
                <a:gd name="T22" fmla="*/ 113 w 133"/>
                <a:gd name="T23" fmla="*/ 67 h 67"/>
                <a:gd name="T24" fmla="*/ 88 w 133"/>
                <a:gd name="T25" fmla="*/ 64 h 67"/>
                <a:gd name="T26" fmla="*/ 47 w 133"/>
                <a:gd name="T27" fmla="*/ 64 h 67"/>
                <a:gd name="T28" fmla="*/ 19 w 133"/>
                <a:gd name="T29" fmla="*/ 67 h 67"/>
                <a:gd name="T30" fmla="*/ 3 w 133"/>
                <a:gd name="T31" fmla="*/ 49 h 67"/>
                <a:gd name="T32" fmla="*/ 69 w 133"/>
                <a:gd name="T33" fmla="*/ 37 h 67"/>
                <a:gd name="T34" fmla="*/ 69 w 133"/>
                <a:gd name="T35" fmla="*/ 21 h 67"/>
                <a:gd name="T36" fmla="*/ 67 w 133"/>
                <a:gd name="T37" fmla="*/ 17 h 67"/>
                <a:gd name="T38" fmla="*/ 64 w 133"/>
                <a:gd name="T39" fmla="*/ 22 h 67"/>
                <a:gd name="T40" fmla="*/ 64 w 133"/>
                <a:gd name="T41" fmla="*/ 52 h 67"/>
                <a:gd name="T42" fmla="*/ 67 w 133"/>
                <a:gd name="T43" fmla="*/ 57 h 67"/>
                <a:gd name="T44" fmla="*/ 69 w 133"/>
                <a:gd name="T45" fmla="*/ 53 h 67"/>
                <a:gd name="T46" fmla="*/ 95 w 133"/>
                <a:gd name="T47" fmla="*/ 56 h 67"/>
                <a:gd name="T48" fmla="*/ 119 w 133"/>
                <a:gd name="T49" fmla="*/ 41 h 67"/>
                <a:gd name="T50" fmla="*/ 122 w 133"/>
                <a:gd name="T51" fmla="*/ 37 h 67"/>
                <a:gd name="T52" fmla="*/ 119 w 133"/>
                <a:gd name="T53" fmla="*/ 36 h 67"/>
                <a:gd name="T54" fmla="*/ 98 w 133"/>
                <a:gd name="T55" fmla="*/ 49 h 67"/>
                <a:gd name="T56" fmla="*/ 93 w 133"/>
                <a:gd name="T57" fmla="*/ 53 h 67"/>
                <a:gd name="T58" fmla="*/ 40 w 133"/>
                <a:gd name="T59" fmla="*/ 54 h 67"/>
                <a:gd name="T60" fmla="*/ 15 w 133"/>
                <a:gd name="T61" fmla="*/ 36 h 67"/>
                <a:gd name="T62" fmla="*/ 11 w 133"/>
                <a:gd name="T63" fmla="*/ 36 h 67"/>
                <a:gd name="T64" fmla="*/ 13 w 133"/>
                <a:gd name="T65" fmla="*/ 40 h 67"/>
                <a:gd name="T66" fmla="*/ 37 w 133"/>
                <a:gd name="T67" fmla="*/ 56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33" h="67">
                  <a:moveTo>
                    <a:pt x="0" y="38"/>
                  </a:moveTo>
                  <a:cubicBezTo>
                    <a:pt x="0" y="36"/>
                    <a:pt x="0" y="35"/>
                    <a:pt x="1" y="33"/>
                  </a:cubicBezTo>
                  <a:cubicBezTo>
                    <a:pt x="2" y="28"/>
                    <a:pt x="7" y="24"/>
                    <a:pt x="13" y="24"/>
                  </a:cubicBezTo>
                  <a:cubicBezTo>
                    <a:pt x="16" y="24"/>
                    <a:pt x="18" y="25"/>
                    <a:pt x="21" y="26"/>
                  </a:cubicBezTo>
                  <a:cubicBezTo>
                    <a:pt x="25" y="27"/>
                    <a:pt x="29" y="29"/>
                    <a:pt x="33" y="32"/>
                  </a:cubicBezTo>
                  <a:cubicBezTo>
                    <a:pt x="36" y="33"/>
                    <a:pt x="39" y="35"/>
                    <a:pt x="41" y="37"/>
                  </a:cubicBezTo>
                  <a:cubicBezTo>
                    <a:pt x="42" y="38"/>
                    <a:pt x="43" y="38"/>
                    <a:pt x="44" y="39"/>
                  </a:cubicBezTo>
                  <a:cubicBezTo>
                    <a:pt x="46" y="39"/>
                    <a:pt x="47" y="38"/>
                    <a:pt x="47" y="36"/>
                  </a:cubicBezTo>
                  <a:cubicBezTo>
                    <a:pt x="47" y="36"/>
                    <a:pt x="47" y="35"/>
                    <a:pt x="46" y="34"/>
                  </a:cubicBezTo>
                  <a:cubicBezTo>
                    <a:pt x="45" y="28"/>
                    <a:pt x="46" y="21"/>
                    <a:pt x="48" y="16"/>
                  </a:cubicBezTo>
                  <a:cubicBezTo>
                    <a:pt x="50" y="10"/>
                    <a:pt x="53" y="6"/>
                    <a:pt x="58" y="3"/>
                  </a:cubicBezTo>
                  <a:cubicBezTo>
                    <a:pt x="63" y="0"/>
                    <a:pt x="69" y="0"/>
                    <a:pt x="75" y="3"/>
                  </a:cubicBezTo>
                  <a:cubicBezTo>
                    <a:pt x="82" y="7"/>
                    <a:pt x="85" y="14"/>
                    <a:pt x="86" y="21"/>
                  </a:cubicBezTo>
                  <a:cubicBezTo>
                    <a:pt x="87" y="26"/>
                    <a:pt x="87" y="30"/>
                    <a:pt x="86" y="35"/>
                  </a:cubicBezTo>
                  <a:cubicBezTo>
                    <a:pt x="86" y="35"/>
                    <a:pt x="86" y="36"/>
                    <a:pt x="86" y="37"/>
                  </a:cubicBezTo>
                  <a:cubicBezTo>
                    <a:pt x="86" y="38"/>
                    <a:pt x="87" y="39"/>
                    <a:pt x="89" y="39"/>
                  </a:cubicBezTo>
                  <a:cubicBezTo>
                    <a:pt x="90" y="38"/>
                    <a:pt x="90" y="38"/>
                    <a:pt x="91" y="37"/>
                  </a:cubicBezTo>
                  <a:cubicBezTo>
                    <a:pt x="94" y="35"/>
                    <a:pt x="97" y="33"/>
                    <a:pt x="100" y="32"/>
                  </a:cubicBezTo>
                  <a:cubicBezTo>
                    <a:pt x="105" y="28"/>
                    <a:pt x="110" y="26"/>
                    <a:pt x="116" y="25"/>
                  </a:cubicBezTo>
                  <a:cubicBezTo>
                    <a:pt x="117" y="25"/>
                    <a:pt x="118" y="24"/>
                    <a:pt x="120" y="24"/>
                  </a:cubicBezTo>
                  <a:cubicBezTo>
                    <a:pt x="126" y="24"/>
                    <a:pt x="132" y="28"/>
                    <a:pt x="133" y="37"/>
                  </a:cubicBezTo>
                  <a:cubicBezTo>
                    <a:pt x="133" y="42"/>
                    <a:pt x="132" y="47"/>
                    <a:pt x="129" y="51"/>
                  </a:cubicBezTo>
                  <a:cubicBezTo>
                    <a:pt x="125" y="57"/>
                    <a:pt x="121" y="62"/>
                    <a:pt x="116" y="66"/>
                  </a:cubicBezTo>
                  <a:cubicBezTo>
                    <a:pt x="115" y="67"/>
                    <a:pt x="114" y="67"/>
                    <a:pt x="113" y="67"/>
                  </a:cubicBezTo>
                  <a:cubicBezTo>
                    <a:pt x="111" y="66"/>
                    <a:pt x="108" y="66"/>
                    <a:pt x="106" y="66"/>
                  </a:cubicBezTo>
                  <a:cubicBezTo>
                    <a:pt x="100" y="65"/>
                    <a:pt x="94" y="65"/>
                    <a:pt x="88" y="64"/>
                  </a:cubicBezTo>
                  <a:cubicBezTo>
                    <a:pt x="85" y="64"/>
                    <a:pt x="82" y="64"/>
                    <a:pt x="79" y="64"/>
                  </a:cubicBezTo>
                  <a:cubicBezTo>
                    <a:pt x="68" y="64"/>
                    <a:pt x="58" y="64"/>
                    <a:pt x="47" y="64"/>
                  </a:cubicBezTo>
                  <a:cubicBezTo>
                    <a:pt x="43" y="64"/>
                    <a:pt x="39" y="64"/>
                    <a:pt x="34" y="65"/>
                  </a:cubicBezTo>
                  <a:cubicBezTo>
                    <a:pt x="29" y="65"/>
                    <a:pt x="24" y="66"/>
                    <a:pt x="19" y="67"/>
                  </a:cubicBezTo>
                  <a:cubicBezTo>
                    <a:pt x="18" y="67"/>
                    <a:pt x="18" y="67"/>
                    <a:pt x="17" y="66"/>
                  </a:cubicBezTo>
                  <a:cubicBezTo>
                    <a:pt x="11" y="61"/>
                    <a:pt x="6" y="56"/>
                    <a:pt x="3" y="49"/>
                  </a:cubicBezTo>
                  <a:cubicBezTo>
                    <a:pt x="1" y="45"/>
                    <a:pt x="0" y="42"/>
                    <a:pt x="0" y="38"/>
                  </a:cubicBezTo>
                  <a:moveTo>
                    <a:pt x="69" y="37"/>
                  </a:moveTo>
                  <a:cubicBezTo>
                    <a:pt x="69" y="37"/>
                    <a:pt x="69" y="37"/>
                    <a:pt x="69" y="37"/>
                  </a:cubicBezTo>
                  <a:cubicBezTo>
                    <a:pt x="69" y="32"/>
                    <a:pt x="69" y="26"/>
                    <a:pt x="69" y="21"/>
                  </a:cubicBezTo>
                  <a:cubicBezTo>
                    <a:pt x="69" y="20"/>
                    <a:pt x="69" y="19"/>
                    <a:pt x="69" y="19"/>
                  </a:cubicBezTo>
                  <a:cubicBezTo>
                    <a:pt x="69" y="18"/>
                    <a:pt x="68" y="17"/>
                    <a:pt x="67" y="17"/>
                  </a:cubicBezTo>
                  <a:cubicBezTo>
                    <a:pt x="65" y="17"/>
                    <a:pt x="64" y="17"/>
                    <a:pt x="64" y="19"/>
                  </a:cubicBezTo>
                  <a:cubicBezTo>
                    <a:pt x="64" y="20"/>
                    <a:pt x="64" y="21"/>
                    <a:pt x="64" y="22"/>
                  </a:cubicBezTo>
                  <a:cubicBezTo>
                    <a:pt x="64" y="28"/>
                    <a:pt x="64" y="34"/>
                    <a:pt x="64" y="39"/>
                  </a:cubicBezTo>
                  <a:cubicBezTo>
                    <a:pt x="64" y="44"/>
                    <a:pt x="64" y="48"/>
                    <a:pt x="64" y="52"/>
                  </a:cubicBezTo>
                  <a:cubicBezTo>
                    <a:pt x="64" y="53"/>
                    <a:pt x="64" y="54"/>
                    <a:pt x="64" y="55"/>
                  </a:cubicBezTo>
                  <a:cubicBezTo>
                    <a:pt x="64" y="56"/>
                    <a:pt x="65" y="57"/>
                    <a:pt x="67" y="57"/>
                  </a:cubicBezTo>
                  <a:cubicBezTo>
                    <a:pt x="68" y="57"/>
                    <a:pt x="69" y="56"/>
                    <a:pt x="69" y="55"/>
                  </a:cubicBezTo>
                  <a:cubicBezTo>
                    <a:pt x="69" y="54"/>
                    <a:pt x="69" y="54"/>
                    <a:pt x="69" y="53"/>
                  </a:cubicBezTo>
                  <a:cubicBezTo>
                    <a:pt x="69" y="47"/>
                    <a:pt x="69" y="42"/>
                    <a:pt x="69" y="37"/>
                  </a:cubicBezTo>
                  <a:moveTo>
                    <a:pt x="95" y="56"/>
                  </a:moveTo>
                  <a:cubicBezTo>
                    <a:pt x="96" y="56"/>
                    <a:pt x="97" y="55"/>
                    <a:pt x="98" y="54"/>
                  </a:cubicBezTo>
                  <a:cubicBezTo>
                    <a:pt x="105" y="50"/>
                    <a:pt x="112" y="45"/>
                    <a:pt x="119" y="41"/>
                  </a:cubicBezTo>
                  <a:cubicBezTo>
                    <a:pt x="120" y="40"/>
                    <a:pt x="121" y="40"/>
                    <a:pt x="121" y="39"/>
                  </a:cubicBezTo>
                  <a:cubicBezTo>
                    <a:pt x="122" y="38"/>
                    <a:pt x="122" y="38"/>
                    <a:pt x="122" y="37"/>
                  </a:cubicBezTo>
                  <a:cubicBezTo>
                    <a:pt x="123" y="36"/>
                    <a:pt x="122" y="35"/>
                    <a:pt x="121" y="35"/>
                  </a:cubicBezTo>
                  <a:cubicBezTo>
                    <a:pt x="120" y="35"/>
                    <a:pt x="119" y="35"/>
                    <a:pt x="119" y="36"/>
                  </a:cubicBezTo>
                  <a:cubicBezTo>
                    <a:pt x="118" y="36"/>
                    <a:pt x="117" y="37"/>
                    <a:pt x="116" y="37"/>
                  </a:cubicBezTo>
                  <a:cubicBezTo>
                    <a:pt x="110" y="41"/>
                    <a:pt x="104" y="45"/>
                    <a:pt x="98" y="49"/>
                  </a:cubicBezTo>
                  <a:cubicBezTo>
                    <a:pt x="97" y="49"/>
                    <a:pt x="96" y="50"/>
                    <a:pt x="95" y="51"/>
                  </a:cubicBezTo>
                  <a:cubicBezTo>
                    <a:pt x="94" y="51"/>
                    <a:pt x="94" y="52"/>
                    <a:pt x="93" y="53"/>
                  </a:cubicBezTo>
                  <a:cubicBezTo>
                    <a:pt x="93" y="54"/>
                    <a:pt x="94" y="56"/>
                    <a:pt x="95" y="56"/>
                  </a:cubicBezTo>
                  <a:moveTo>
                    <a:pt x="40" y="54"/>
                  </a:moveTo>
                  <a:cubicBezTo>
                    <a:pt x="40" y="52"/>
                    <a:pt x="39" y="52"/>
                    <a:pt x="38" y="51"/>
                  </a:cubicBezTo>
                  <a:cubicBezTo>
                    <a:pt x="30" y="46"/>
                    <a:pt x="23" y="41"/>
                    <a:pt x="15" y="36"/>
                  </a:cubicBezTo>
                  <a:cubicBezTo>
                    <a:pt x="14" y="36"/>
                    <a:pt x="14" y="36"/>
                    <a:pt x="13" y="35"/>
                  </a:cubicBezTo>
                  <a:cubicBezTo>
                    <a:pt x="12" y="35"/>
                    <a:pt x="11" y="35"/>
                    <a:pt x="11" y="36"/>
                  </a:cubicBezTo>
                  <a:cubicBezTo>
                    <a:pt x="10" y="37"/>
                    <a:pt x="10" y="38"/>
                    <a:pt x="11" y="39"/>
                  </a:cubicBezTo>
                  <a:cubicBezTo>
                    <a:pt x="12" y="39"/>
                    <a:pt x="12" y="40"/>
                    <a:pt x="13" y="40"/>
                  </a:cubicBezTo>
                  <a:cubicBezTo>
                    <a:pt x="21" y="45"/>
                    <a:pt x="28" y="50"/>
                    <a:pt x="35" y="55"/>
                  </a:cubicBezTo>
                  <a:cubicBezTo>
                    <a:pt x="36" y="55"/>
                    <a:pt x="37" y="56"/>
                    <a:pt x="37" y="56"/>
                  </a:cubicBezTo>
                  <a:cubicBezTo>
                    <a:pt x="39" y="56"/>
                    <a:pt x="40" y="55"/>
                    <a:pt x="40" y="54"/>
                  </a:cubicBezTo>
                </a:path>
              </a:pathLst>
            </a:custGeom>
            <a:solidFill>
              <a:srgbClr val="B71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61" name="Freeform 377"/>
            <p:cNvSpPr>
              <a:spLocks noEditPoints="1"/>
            </p:cNvSpPr>
            <p:nvPr/>
          </p:nvSpPr>
          <p:spPr bwMode="auto">
            <a:xfrm>
              <a:off x="825500" y="3328988"/>
              <a:ext cx="500062" cy="257175"/>
            </a:xfrm>
            <a:custGeom>
              <a:avLst/>
              <a:gdLst>
                <a:gd name="T0" fmla="*/ 46 w 133"/>
                <a:gd name="T1" fmla="*/ 33 h 68"/>
                <a:gd name="T2" fmla="*/ 44 w 133"/>
                <a:gd name="T3" fmla="*/ 29 h 68"/>
                <a:gd name="T4" fmla="*/ 22 w 133"/>
                <a:gd name="T5" fmla="*/ 41 h 68"/>
                <a:gd name="T6" fmla="*/ 0 w 133"/>
                <a:gd name="T7" fmla="*/ 32 h 68"/>
                <a:gd name="T8" fmla="*/ 17 w 133"/>
                <a:gd name="T9" fmla="*/ 2 h 68"/>
                <a:gd name="T10" fmla="*/ 48 w 133"/>
                <a:gd name="T11" fmla="*/ 8 h 68"/>
                <a:gd name="T12" fmla="*/ 70 w 133"/>
                <a:gd name="T13" fmla="*/ 11 h 68"/>
                <a:gd name="T14" fmla="*/ 111 w 133"/>
                <a:gd name="T15" fmla="*/ 0 h 68"/>
                <a:gd name="T16" fmla="*/ 116 w 133"/>
                <a:gd name="T17" fmla="*/ 1 h 68"/>
                <a:gd name="T18" fmla="*/ 133 w 133"/>
                <a:gd name="T19" fmla="*/ 33 h 68"/>
                <a:gd name="T20" fmla="*/ 101 w 133"/>
                <a:gd name="T21" fmla="*/ 37 h 68"/>
                <a:gd name="T22" fmla="*/ 89 w 133"/>
                <a:gd name="T23" fmla="*/ 29 h 68"/>
                <a:gd name="T24" fmla="*/ 87 w 133"/>
                <a:gd name="T25" fmla="*/ 35 h 68"/>
                <a:gd name="T26" fmla="*/ 74 w 133"/>
                <a:gd name="T27" fmla="*/ 65 h 68"/>
                <a:gd name="T28" fmla="*/ 47 w 133"/>
                <a:gd name="T29" fmla="*/ 48 h 68"/>
                <a:gd name="T30" fmla="*/ 46 w 133"/>
                <a:gd name="T31" fmla="*/ 40 h 68"/>
                <a:gd name="T32" fmla="*/ 64 w 133"/>
                <a:gd name="T33" fmla="*/ 37 h 68"/>
                <a:gd name="T34" fmla="*/ 64 w 133"/>
                <a:gd name="T35" fmla="*/ 52 h 68"/>
                <a:gd name="T36" fmla="*/ 69 w 133"/>
                <a:gd name="T37" fmla="*/ 52 h 68"/>
                <a:gd name="T38" fmla="*/ 69 w 133"/>
                <a:gd name="T39" fmla="*/ 27 h 68"/>
                <a:gd name="T40" fmla="*/ 68 w 133"/>
                <a:gd name="T41" fmla="*/ 21 h 68"/>
                <a:gd name="T42" fmla="*/ 65 w 133"/>
                <a:gd name="T43" fmla="*/ 21 h 68"/>
                <a:gd name="T44" fmla="*/ 64 w 133"/>
                <a:gd name="T45" fmla="*/ 37 h 68"/>
                <a:gd name="T46" fmla="*/ 34 w 133"/>
                <a:gd name="T47" fmla="*/ 14 h 68"/>
                <a:gd name="T48" fmla="*/ 13 w 133"/>
                <a:gd name="T49" fmla="*/ 27 h 68"/>
                <a:gd name="T50" fmla="*/ 11 w 133"/>
                <a:gd name="T51" fmla="*/ 31 h 68"/>
                <a:gd name="T52" fmla="*/ 16 w 133"/>
                <a:gd name="T53" fmla="*/ 30 h 68"/>
                <a:gd name="T54" fmla="*/ 33 w 133"/>
                <a:gd name="T55" fmla="*/ 17 h 68"/>
                <a:gd name="T56" fmla="*/ 122 w 133"/>
                <a:gd name="T57" fmla="*/ 30 h 68"/>
                <a:gd name="T58" fmla="*/ 118 w 133"/>
                <a:gd name="T59" fmla="*/ 26 h 68"/>
                <a:gd name="T60" fmla="*/ 102 w 133"/>
                <a:gd name="T61" fmla="*/ 14 h 68"/>
                <a:gd name="T62" fmla="*/ 99 w 133"/>
                <a:gd name="T63" fmla="*/ 17 h 68"/>
                <a:gd name="T64" fmla="*/ 115 w 133"/>
                <a:gd name="T65" fmla="*/ 29 h 68"/>
                <a:gd name="T66" fmla="*/ 120 w 133"/>
                <a:gd name="T67" fmla="*/ 31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33" h="68">
                  <a:moveTo>
                    <a:pt x="46" y="40"/>
                  </a:moveTo>
                  <a:cubicBezTo>
                    <a:pt x="46" y="37"/>
                    <a:pt x="46" y="35"/>
                    <a:pt x="46" y="33"/>
                  </a:cubicBezTo>
                  <a:cubicBezTo>
                    <a:pt x="47" y="32"/>
                    <a:pt x="47" y="31"/>
                    <a:pt x="47" y="31"/>
                  </a:cubicBezTo>
                  <a:cubicBezTo>
                    <a:pt x="46" y="29"/>
                    <a:pt x="45" y="29"/>
                    <a:pt x="44" y="29"/>
                  </a:cubicBezTo>
                  <a:cubicBezTo>
                    <a:pt x="43" y="30"/>
                    <a:pt x="42" y="30"/>
                    <a:pt x="41" y="31"/>
                  </a:cubicBezTo>
                  <a:cubicBezTo>
                    <a:pt x="35" y="35"/>
                    <a:pt x="29" y="39"/>
                    <a:pt x="22" y="41"/>
                  </a:cubicBezTo>
                  <a:cubicBezTo>
                    <a:pt x="19" y="43"/>
                    <a:pt x="16" y="43"/>
                    <a:pt x="12" y="43"/>
                  </a:cubicBezTo>
                  <a:cubicBezTo>
                    <a:pt x="5" y="43"/>
                    <a:pt x="0" y="38"/>
                    <a:pt x="0" y="32"/>
                  </a:cubicBezTo>
                  <a:cubicBezTo>
                    <a:pt x="0" y="26"/>
                    <a:pt x="1" y="22"/>
                    <a:pt x="3" y="17"/>
                  </a:cubicBezTo>
                  <a:cubicBezTo>
                    <a:pt x="7" y="11"/>
                    <a:pt x="12" y="7"/>
                    <a:pt x="17" y="2"/>
                  </a:cubicBezTo>
                  <a:cubicBezTo>
                    <a:pt x="19" y="0"/>
                    <a:pt x="20" y="0"/>
                    <a:pt x="23" y="1"/>
                  </a:cubicBezTo>
                  <a:cubicBezTo>
                    <a:pt x="31" y="4"/>
                    <a:pt x="39" y="6"/>
                    <a:pt x="48" y="8"/>
                  </a:cubicBezTo>
                  <a:cubicBezTo>
                    <a:pt x="53" y="9"/>
                    <a:pt x="59" y="10"/>
                    <a:pt x="64" y="12"/>
                  </a:cubicBezTo>
                  <a:cubicBezTo>
                    <a:pt x="66" y="12"/>
                    <a:pt x="68" y="12"/>
                    <a:pt x="70" y="11"/>
                  </a:cubicBezTo>
                  <a:cubicBezTo>
                    <a:pt x="79" y="9"/>
                    <a:pt x="88" y="7"/>
                    <a:pt x="97" y="5"/>
                  </a:cubicBezTo>
                  <a:cubicBezTo>
                    <a:pt x="102" y="4"/>
                    <a:pt x="106" y="2"/>
                    <a:pt x="111" y="0"/>
                  </a:cubicBezTo>
                  <a:cubicBezTo>
                    <a:pt x="113" y="0"/>
                    <a:pt x="114" y="0"/>
                    <a:pt x="115" y="1"/>
                  </a:cubicBezTo>
                  <a:cubicBezTo>
                    <a:pt x="116" y="1"/>
                    <a:pt x="116" y="1"/>
                    <a:pt x="116" y="1"/>
                  </a:cubicBezTo>
                  <a:cubicBezTo>
                    <a:pt x="122" y="7"/>
                    <a:pt x="128" y="13"/>
                    <a:pt x="131" y="21"/>
                  </a:cubicBezTo>
                  <a:cubicBezTo>
                    <a:pt x="133" y="25"/>
                    <a:pt x="133" y="29"/>
                    <a:pt x="133" y="33"/>
                  </a:cubicBezTo>
                  <a:cubicBezTo>
                    <a:pt x="132" y="38"/>
                    <a:pt x="127" y="44"/>
                    <a:pt x="118" y="43"/>
                  </a:cubicBezTo>
                  <a:cubicBezTo>
                    <a:pt x="112" y="43"/>
                    <a:pt x="106" y="40"/>
                    <a:pt x="101" y="37"/>
                  </a:cubicBezTo>
                  <a:cubicBezTo>
                    <a:pt x="98" y="35"/>
                    <a:pt x="94" y="33"/>
                    <a:pt x="91" y="31"/>
                  </a:cubicBezTo>
                  <a:cubicBezTo>
                    <a:pt x="90" y="30"/>
                    <a:pt x="90" y="30"/>
                    <a:pt x="89" y="29"/>
                  </a:cubicBezTo>
                  <a:cubicBezTo>
                    <a:pt x="87" y="28"/>
                    <a:pt x="86" y="30"/>
                    <a:pt x="86" y="31"/>
                  </a:cubicBezTo>
                  <a:cubicBezTo>
                    <a:pt x="86" y="33"/>
                    <a:pt x="86" y="34"/>
                    <a:pt x="87" y="35"/>
                  </a:cubicBezTo>
                  <a:cubicBezTo>
                    <a:pt x="88" y="44"/>
                    <a:pt x="86" y="52"/>
                    <a:pt x="81" y="59"/>
                  </a:cubicBezTo>
                  <a:cubicBezTo>
                    <a:pt x="79" y="61"/>
                    <a:pt x="77" y="63"/>
                    <a:pt x="74" y="65"/>
                  </a:cubicBezTo>
                  <a:cubicBezTo>
                    <a:pt x="69" y="68"/>
                    <a:pt x="61" y="68"/>
                    <a:pt x="56" y="63"/>
                  </a:cubicBezTo>
                  <a:cubicBezTo>
                    <a:pt x="51" y="59"/>
                    <a:pt x="48" y="54"/>
                    <a:pt x="47" y="48"/>
                  </a:cubicBezTo>
                  <a:cubicBezTo>
                    <a:pt x="46" y="47"/>
                    <a:pt x="46" y="45"/>
                    <a:pt x="46" y="44"/>
                  </a:cubicBezTo>
                  <a:cubicBezTo>
                    <a:pt x="46" y="42"/>
                    <a:pt x="46" y="41"/>
                    <a:pt x="46" y="40"/>
                  </a:cubicBezTo>
                  <a:moveTo>
                    <a:pt x="64" y="37"/>
                  </a:moveTo>
                  <a:cubicBezTo>
                    <a:pt x="64" y="37"/>
                    <a:pt x="64" y="37"/>
                    <a:pt x="64" y="37"/>
                  </a:cubicBezTo>
                  <a:cubicBezTo>
                    <a:pt x="64" y="41"/>
                    <a:pt x="64" y="45"/>
                    <a:pt x="64" y="49"/>
                  </a:cubicBezTo>
                  <a:cubicBezTo>
                    <a:pt x="64" y="50"/>
                    <a:pt x="64" y="51"/>
                    <a:pt x="64" y="52"/>
                  </a:cubicBezTo>
                  <a:cubicBezTo>
                    <a:pt x="64" y="53"/>
                    <a:pt x="66" y="54"/>
                    <a:pt x="66" y="54"/>
                  </a:cubicBezTo>
                  <a:cubicBezTo>
                    <a:pt x="67" y="54"/>
                    <a:pt x="69" y="53"/>
                    <a:pt x="69" y="52"/>
                  </a:cubicBezTo>
                  <a:cubicBezTo>
                    <a:pt x="69" y="51"/>
                    <a:pt x="69" y="50"/>
                    <a:pt x="69" y="50"/>
                  </a:cubicBezTo>
                  <a:cubicBezTo>
                    <a:pt x="69" y="42"/>
                    <a:pt x="69" y="34"/>
                    <a:pt x="69" y="27"/>
                  </a:cubicBezTo>
                  <a:cubicBezTo>
                    <a:pt x="69" y="25"/>
                    <a:pt x="68" y="23"/>
                    <a:pt x="68" y="22"/>
                  </a:cubicBezTo>
                  <a:cubicBezTo>
                    <a:pt x="68" y="21"/>
                    <a:pt x="68" y="21"/>
                    <a:pt x="68" y="21"/>
                  </a:cubicBezTo>
                  <a:cubicBezTo>
                    <a:pt x="67" y="20"/>
                    <a:pt x="67" y="20"/>
                    <a:pt x="66" y="20"/>
                  </a:cubicBezTo>
                  <a:cubicBezTo>
                    <a:pt x="65" y="20"/>
                    <a:pt x="65" y="20"/>
                    <a:pt x="65" y="21"/>
                  </a:cubicBezTo>
                  <a:cubicBezTo>
                    <a:pt x="64" y="22"/>
                    <a:pt x="64" y="24"/>
                    <a:pt x="64" y="25"/>
                  </a:cubicBezTo>
                  <a:cubicBezTo>
                    <a:pt x="64" y="29"/>
                    <a:pt x="64" y="33"/>
                    <a:pt x="64" y="37"/>
                  </a:cubicBezTo>
                  <a:moveTo>
                    <a:pt x="34" y="15"/>
                  </a:moveTo>
                  <a:cubicBezTo>
                    <a:pt x="34" y="14"/>
                    <a:pt x="34" y="14"/>
                    <a:pt x="34" y="14"/>
                  </a:cubicBezTo>
                  <a:cubicBezTo>
                    <a:pt x="33" y="13"/>
                    <a:pt x="31" y="13"/>
                    <a:pt x="30" y="14"/>
                  </a:cubicBezTo>
                  <a:cubicBezTo>
                    <a:pt x="25" y="18"/>
                    <a:pt x="19" y="22"/>
                    <a:pt x="13" y="27"/>
                  </a:cubicBezTo>
                  <a:cubicBezTo>
                    <a:pt x="13" y="27"/>
                    <a:pt x="12" y="28"/>
                    <a:pt x="12" y="28"/>
                  </a:cubicBezTo>
                  <a:cubicBezTo>
                    <a:pt x="11" y="29"/>
                    <a:pt x="11" y="30"/>
                    <a:pt x="11" y="31"/>
                  </a:cubicBezTo>
                  <a:cubicBezTo>
                    <a:pt x="12" y="31"/>
                    <a:pt x="13" y="32"/>
                    <a:pt x="14" y="31"/>
                  </a:cubicBezTo>
                  <a:cubicBezTo>
                    <a:pt x="15" y="31"/>
                    <a:pt x="16" y="30"/>
                    <a:pt x="16" y="30"/>
                  </a:cubicBezTo>
                  <a:cubicBezTo>
                    <a:pt x="21" y="26"/>
                    <a:pt x="26" y="22"/>
                    <a:pt x="31" y="19"/>
                  </a:cubicBezTo>
                  <a:cubicBezTo>
                    <a:pt x="32" y="18"/>
                    <a:pt x="33" y="18"/>
                    <a:pt x="33" y="17"/>
                  </a:cubicBezTo>
                  <a:cubicBezTo>
                    <a:pt x="34" y="17"/>
                    <a:pt x="34" y="16"/>
                    <a:pt x="34" y="15"/>
                  </a:cubicBezTo>
                  <a:moveTo>
                    <a:pt x="122" y="30"/>
                  </a:moveTo>
                  <a:cubicBezTo>
                    <a:pt x="122" y="29"/>
                    <a:pt x="121" y="28"/>
                    <a:pt x="121" y="28"/>
                  </a:cubicBezTo>
                  <a:cubicBezTo>
                    <a:pt x="120" y="27"/>
                    <a:pt x="119" y="26"/>
                    <a:pt x="118" y="26"/>
                  </a:cubicBezTo>
                  <a:cubicBezTo>
                    <a:pt x="114" y="22"/>
                    <a:pt x="109" y="19"/>
                    <a:pt x="105" y="15"/>
                  </a:cubicBezTo>
                  <a:cubicBezTo>
                    <a:pt x="104" y="15"/>
                    <a:pt x="103" y="14"/>
                    <a:pt x="102" y="14"/>
                  </a:cubicBezTo>
                  <a:cubicBezTo>
                    <a:pt x="101" y="13"/>
                    <a:pt x="100" y="13"/>
                    <a:pt x="99" y="14"/>
                  </a:cubicBezTo>
                  <a:cubicBezTo>
                    <a:pt x="99" y="15"/>
                    <a:pt x="99" y="16"/>
                    <a:pt x="99" y="17"/>
                  </a:cubicBezTo>
                  <a:cubicBezTo>
                    <a:pt x="100" y="17"/>
                    <a:pt x="100" y="18"/>
                    <a:pt x="101" y="18"/>
                  </a:cubicBezTo>
                  <a:cubicBezTo>
                    <a:pt x="105" y="22"/>
                    <a:pt x="110" y="25"/>
                    <a:pt x="115" y="29"/>
                  </a:cubicBezTo>
                  <a:cubicBezTo>
                    <a:pt x="116" y="30"/>
                    <a:pt x="117" y="30"/>
                    <a:pt x="118" y="31"/>
                  </a:cubicBezTo>
                  <a:cubicBezTo>
                    <a:pt x="119" y="31"/>
                    <a:pt x="120" y="31"/>
                    <a:pt x="120" y="31"/>
                  </a:cubicBezTo>
                  <a:cubicBezTo>
                    <a:pt x="121" y="31"/>
                    <a:pt x="122" y="30"/>
                    <a:pt x="122" y="30"/>
                  </a:cubicBezTo>
                </a:path>
              </a:pathLst>
            </a:custGeom>
            <a:solidFill>
              <a:srgbClr val="B71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62" name="Freeform 378"/>
            <p:cNvSpPr>
              <a:spLocks/>
            </p:cNvSpPr>
            <p:nvPr/>
          </p:nvSpPr>
          <p:spPr bwMode="auto">
            <a:xfrm>
              <a:off x="1119188" y="3179763"/>
              <a:ext cx="296862" cy="168275"/>
            </a:xfrm>
            <a:custGeom>
              <a:avLst/>
              <a:gdLst>
                <a:gd name="T0" fmla="*/ 1 w 79"/>
                <a:gd name="T1" fmla="*/ 45 h 45"/>
                <a:gd name="T2" fmla="*/ 0 w 79"/>
                <a:gd name="T3" fmla="*/ 45 h 45"/>
                <a:gd name="T4" fmla="*/ 0 w 79"/>
                <a:gd name="T5" fmla="*/ 44 h 45"/>
                <a:gd name="T6" fmla="*/ 1 w 79"/>
                <a:gd name="T7" fmla="*/ 43 h 45"/>
                <a:gd name="T8" fmla="*/ 22 w 79"/>
                <a:gd name="T9" fmla="*/ 28 h 45"/>
                <a:gd name="T10" fmla="*/ 37 w 79"/>
                <a:gd name="T11" fmla="*/ 15 h 45"/>
                <a:gd name="T12" fmla="*/ 46 w 79"/>
                <a:gd name="T13" fmla="*/ 7 h 45"/>
                <a:gd name="T14" fmla="*/ 51 w 79"/>
                <a:gd name="T15" fmla="*/ 1 h 45"/>
                <a:gd name="T16" fmla="*/ 56 w 79"/>
                <a:gd name="T17" fmla="*/ 1 h 45"/>
                <a:gd name="T18" fmla="*/ 78 w 79"/>
                <a:gd name="T19" fmla="*/ 13 h 45"/>
                <a:gd name="T20" fmla="*/ 79 w 79"/>
                <a:gd name="T21" fmla="*/ 14 h 45"/>
                <a:gd name="T22" fmla="*/ 78 w 79"/>
                <a:gd name="T23" fmla="*/ 16 h 45"/>
                <a:gd name="T24" fmla="*/ 72 w 79"/>
                <a:gd name="T25" fmla="*/ 19 h 45"/>
                <a:gd name="T26" fmla="*/ 24 w 79"/>
                <a:gd name="T27" fmla="*/ 39 h 45"/>
                <a:gd name="T28" fmla="*/ 2 w 79"/>
                <a:gd name="T29" fmla="*/ 45 h 45"/>
                <a:gd name="T30" fmla="*/ 1 w 79"/>
                <a:gd name="T31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9" h="45">
                  <a:moveTo>
                    <a:pt x="1" y="45"/>
                  </a:moveTo>
                  <a:cubicBezTo>
                    <a:pt x="0" y="45"/>
                    <a:pt x="0" y="45"/>
                    <a:pt x="0" y="45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0" y="44"/>
                    <a:pt x="0" y="43"/>
                    <a:pt x="1" y="43"/>
                  </a:cubicBezTo>
                  <a:cubicBezTo>
                    <a:pt x="8" y="39"/>
                    <a:pt x="15" y="34"/>
                    <a:pt x="22" y="28"/>
                  </a:cubicBezTo>
                  <a:cubicBezTo>
                    <a:pt x="27" y="24"/>
                    <a:pt x="32" y="20"/>
                    <a:pt x="37" y="15"/>
                  </a:cubicBezTo>
                  <a:cubicBezTo>
                    <a:pt x="40" y="12"/>
                    <a:pt x="43" y="10"/>
                    <a:pt x="46" y="7"/>
                  </a:cubicBezTo>
                  <a:cubicBezTo>
                    <a:pt x="48" y="5"/>
                    <a:pt x="49" y="3"/>
                    <a:pt x="51" y="1"/>
                  </a:cubicBezTo>
                  <a:cubicBezTo>
                    <a:pt x="53" y="0"/>
                    <a:pt x="53" y="0"/>
                    <a:pt x="56" y="1"/>
                  </a:cubicBezTo>
                  <a:cubicBezTo>
                    <a:pt x="63" y="4"/>
                    <a:pt x="71" y="9"/>
                    <a:pt x="78" y="13"/>
                  </a:cubicBezTo>
                  <a:cubicBezTo>
                    <a:pt x="79" y="14"/>
                    <a:pt x="79" y="14"/>
                    <a:pt x="79" y="14"/>
                  </a:cubicBezTo>
                  <a:cubicBezTo>
                    <a:pt x="79" y="15"/>
                    <a:pt x="79" y="15"/>
                    <a:pt x="78" y="16"/>
                  </a:cubicBezTo>
                  <a:cubicBezTo>
                    <a:pt x="76" y="17"/>
                    <a:pt x="74" y="18"/>
                    <a:pt x="72" y="19"/>
                  </a:cubicBezTo>
                  <a:cubicBezTo>
                    <a:pt x="56" y="27"/>
                    <a:pt x="40" y="34"/>
                    <a:pt x="24" y="39"/>
                  </a:cubicBezTo>
                  <a:cubicBezTo>
                    <a:pt x="16" y="41"/>
                    <a:pt x="9" y="43"/>
                    <a:pt x="2" y="45"/>
                  </a:cubicBezTo>
                  <a:cubicBezTo>
                    <a:pt x="1" y="45"/>
                    <a:pt x="1" y="45"/>
                    <a:pt x="1" y="45"/>
                  </a:cubicBezTo>
                </a:path>
              </a:pathLst>
            </a:custGeom>
            <a:solidFill>
              <a:srgbClr val="FFD3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63" name="Freeform 379"/>
            <p:cNvSpPr>
              <a:spLocks/>
            </p:cNvSpPr>
            <p:nvPr/>
          </p:nvSpPr>
          <p:spPr bwMode="auto">
            <a:xfrm>
              <a:off x="735013" y="3179763"/>
              <a:ext cx="296862" cy="168275"/>
            </a:xfrm>
            <a:custGeom>
              <a:avLst/>
              <a:gdLst>
                <a:gd name="T0" fmla="*/ 25 w 79"/>
                <a:gd name="T1" fmla="*/ 0 h 45"/>
                <a:gd name="T2" fmla="*/ 27 w 79"/>
                <a:gd name="T3" fmla="*/ 1 h 45"/>
                <a:gd name="T4" fmla="*/ 30 w 79"/>
                <a:gd name="T5" fmla="*/ 4 h 45"/>
                <a:gd name="T6" fmla="*/ 76 w 79"/>
                <a:gd name="T7" fmla="*/ 42 h 45"/>
                <a:gd name="T8" fmla="*/ 79 w 79"/>
                <a:gd name="T9" fmla="*/ 45 h 45"/>
                <a:gd name="T10" fmla="*/ 75 w 79"/>
                <a:gd name="T11" fmla="*/ 44 h 45"/>
                <a:gd name="T12" fmla="*/ 45 w 79"/>
                <a:gd name="T13" fmla="*/ 36 h 45"/>
                <a:gd name="T14" fmla="*/ 26 w 79"/>
                <a:gd name="T15" fmla="*/ 28 h 45"/>
                <a:gd name="T16" fmla="*/ 2 w 79"/>
                <a:gd name="T17" fmla="*/ 17 h 45"/>
                <a:gd name="T18" fmla="*/ 0 w 79"/>
                <a:gd name="T19" fmla="*/ 16 h 45"/>
                <a:gd name="T20" fmla="*/ 0 w 79"/>
                <a:gd name="T21" fmla="*/ 14 h 45"/>
                <a:gd name="T22" fmla="*/ 1 w 79"/>
                <a:gd name="T23" fmla="*/ 13 h 45"/>
                <a:gd name="T24" fmla="*/ 24 w 79"/>
                <a:gd name="T25" fmla="*/ 1 h 45"/>
                <a:gd name="T26" fmla="*/ 25 w 79"/>
                <a:gd name="T27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9" h="45">
                  <a:moveTo>
                    <a:pt x="25" y="0"/>
                  </a:moveTo>
                  <a:cubicBezTo>
                    <a:pt x="26" y="0"/>
                    <a:pt x="27" y="0"/>
                    <a:pt x="27" y="1"/>
                  </a:cubicBezTo>
                  <a:cubicBezTo>
                    <a:pt x="28" y="2"/>
                    <a:pt x="29" y="3"/>
                    <a:pt x="30" y="4"/>
                  </a:cubicBezTo>
                  <a:cubicBezTo>
                    <a:pt x="44" y="19"/>
                    <a:pt x="60" y="31"/>
                    <a:pt x="76" y="42"/>
                  </a:cubicBezTo>
                  <a:cubicBezTo>
                    <a:pt x="77" y="43"/>
                    <a:pt x="79" y="43"/>
                    <a:pt x="79" y="45"/>
                  </a:cubicBezTo>
                  <a:cubicBezTo>
                    <a:pt x="78" y="45"/>
                    <a:pt x="77" y="45"/>
                    <a:pt x="75" y="44"/>
                  </a:cubicBezTo>
                  <a:cubicBezTo>
                    <a:pt x="65" y="42"/>
                    <a:pt x="55" y="39"/>
                    <a:pt x="45" y="36"/>
                  </a:cubicBezTo>
                  <a:cubicBezTo>
                    <a:pt x="38" y="33"/>
                    <a:pt x="32" y="31"/>
                    <a:pt x="26" y="28"/>
                  </a:cubicBezTo>
                  <a:cubicBezTo>
                    <a:pt x="17" y="25"/>
                    <a:pt x="9" y="21"/>
                    <a:pt x="2" y="17"/>
                  </a:cubicBezTo>
                  <a:cubicBezTo>
                    <a:pt x="1" y="16"/>
                    <a:pt x="1" y="16"/>
                    <a:pt x="0" y="16"/>
                  </a:cubicBezTo>
                  <a:cubicBezTo>
                    <a:pt x="0" y="15"/>
                    <a:pt x="0" y="15"/>
                    <a:pt x="0" y="14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8" y="9"/>
                    <a:pt x="16" y="4"/>
                    <a:pt x="24" y="1"/>
                  </a:cubicBezTo>
                  <a:cubicBezTo>
                    <a:pt x="24" y="0"/>
                    <a:pt x="25" y="0"/>
                    <a:pt x="25" y="0"/>
                  </a:cubicBezTo>
                </a:path>
              </a:pathLst>
            </a:custGeom>
            <a:solidFill>
              <a:srgbClr val="FFD3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64" name="Freeform 380"/>
            <p:cNvSpPr>
              <a:spLocks/>
            </p:cNvSpPr>
            <p:nvPr/>
          </p:nvSpPr>
          <p:spPr bwMode="auto">
            <a:xfrm>
              <a:off x="679450" y="2189163"/>
              <a:ext cx="209550" cy="112713"/>
            </a:xfrm>
            <a:custGeom>
              <a:avLst/>
              <a:gdLst>
                <a:gd name="T0" fmla="*/ 54 w 56"/>
                <a:gd name="T1" fmla="*/ 0 h 30"/>
                <a:gd name="T2" fmla="*/ 56 w 56"/>
                <a:gd name="T3" fmla="*/ 0 h 30"/>
                <a:gd name="T4" fmla="*/ 56 w 56"/>
                <a:gd name="T5" fmla="*/ 0 h 30"/>
                <a:gd name="T6" fmla="*/ 56 w 56"/>
                <a:gd name="T7" fmla="*/ 1 h 30"/>
                <a:gd name="T8" fmla="*/ 54 w 56"/>
                <a:gd name="T9" fmla="*/ 2 h 30"/>
                <a:gd name="T10" fmla="*/ 34 w 56"/>
                <a:gd name="T11" fmla="*/ 16 h 30"/>
                <a:gd name="T12" fmla="*/ 25 w 56"/>
                <a:gd name="T13" fmla="*/ 25 h 30"/>
                <a:gd name="T14" fmla="*/ 24 w 56"/>
                <a:gd name="T15" fmla="*/ 26 h 30"/>
                <a:gd name="T16" fmla="*/ 17 w 56"/>
                <a:gd name="T17" fmla="*/ 27 h 30"/>
                <a:gd name="T18" fmla="*/ 2 w 56"/>
                <a:gd name="T19" fmla="*/ 18 h 30"/>
                <a:gd name="T20" fmla="*/ 1 w 56"/>
                <a:gd name="T21" fmla="*/ 18 h 30"/>
                <a:gd name="T22" fmla="*/ 1 w 56"/>
                <a:gd name="T23" fmla="*/ 16 h 30"/>
                <a:gd name="T24" fmla="*/ 2 w 56"/>
                <a:gd name="T25" fmla="*/ 15 h 30"/>
                <a:gd name="T26" fmla="*/ 46 w 56"/>
                <a:gd name="T27" fmla="*/ 1 h 30"/>
                <a:gd name="T28" fmla="*/ 54 w 56"/>
                <a:gd name="T29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6" h="30">
                  <a:moveTo>
                    <a:pt x="54" y="0"/>
                  </a:moveTo>
                  <a:cubicBezTo>
                    <a:pt x="55" y="0"/>
                    <a:pt x="55" y="0"/>
                    <a:pt x="56" y="0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56" y="1"/>
                    <a:pt x="56" y="1"/>
                    <a:pt x="56" y="1"/>
                  </a:cubicBezTo>
                  <a:cubicBezTo>
                    <a:pt x="55" y="1"/>
                    <a:pt x="55" y="2"/>
                    <a:pt x="54" y="2"/>
                  </a:cubicBezTo>
                  <a:cubicBezTo>
                    <a:pt x="47" y="6"/>
                    <a:pt x="41" y="11"/>
                    <a:pt x="34" y="16"/>
                  </a:cubicBezTo>
                  <a:cubicBezTo>
                    <a:pt x="31" y="19"/>
                    <a:pt x="28" y="22"/>
                    <a:pt x="25" y="25"/>
                  </a:cubicBezTo>
                  <a:cubicBezTo>
                    <a:pt x="25" y="25"/>
                    <a:pt x="24" y="26"/>
                    <a:pt x="24" y="26"/>
                  </a:cubicBezTo>
                  <a:cubicBezTo>
                    <a:pt x="20" y="29"/>
                    <a:pt x="21" y="30"/>
                    <a:pt x="17" y="27"/>
                  </a:cubicBezTo>
                  <a:cubicBezTo>
                    <a:pt x="12" y="25"/>
                    <a:pt x="7" y="22"/>
                    <a:pt x="2" y="18"/>
                  </a:cubicBezTo>
                  <a:cubicBezTo>
                    <a:pt x="2" y="18"/>
                    <a:pt x="1" y="18"/>
                    <a:pt x="1" y="18"/>
                  </a:cubicBezTo>
                  <a:cubicBezTo>
                    <a:pt x="0" y="17"/>
                    <a:pt x="0" y="16"/>
                    <a:pt x="1" y="16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16" y="9"/>
                    <a:pt x="31" y="5"/>
                    <a:pt x="46" y="1"/>
                  </a:cubicBezTo>
                  <a:cubicBezTo>
                    <a:pt x="49" y="1"/>
                    <a:pt x="52" y="0"/>
                    <a:pt x="54" y="0"/>
                  </a:cubicBezTo>
                </a:path>
              </a:pathLst>
            </a:custGeom>
            <a:solidFill>
              <a:srgbClr val="FFD3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65" name="Freeform 381"/>
            <p:cNvSpPr>
              <a:spLocks/>
            </p:cNvSpPr>
            <p:nvPr/>
          </p:nvSpPr>
          <p:spPr bwMode="auto">
            <a:xfrm>
              <a:off x="1262063" y="2185988"/>
              <a:ext cx="206375" cy="112713"/>
            </a:xfrm>
            <a:custGeom>
              <a:avLst/>
              <a:gdLst>
                <a:gd name="T0" fmla="*/ 36 w 55"/>
                <a:gd name="T1" fmla="*/ 30 h 30"/>
                <a:gd name="T2" fmla="*/ 34 w 55"/>
                <a:gd name="T3" fmla="*/ 29 h 30"/>
                <a:gd name="T4" fmla="*/ 29 w 55"/>
                <a:gd name="T5" fmla="*/ 24 h 30"/>
                <a:gd name="T6" fmla="*/ 3 w 55"/>
                <a:gd name="T7" fmla="*/ 4 h 30"/>
                <a:gd name="T8" fmla="*/ 0 w 55"/>
                <a:gd name="T9" fmla="*/ 1 h 30"/>
                <a:gd name="T10" fmla="*/ 4 w 55"/>
                <a:gd name="T11" fmla="*/ 1 h 30"/>
                <a:gd name="T12" fmla="*/ 35 w 55"/>
                <a:gd name="T13" fmla="*/ 9 h 30"/>
                <a:gd name="T14" fmla="*/ 54 w 55"/>
                <a:gd name="T15" fmla="*/ 17 h 30"/>
                <a:gd name="T16" fmla="*/ 55 w 55"/>
                <a:gd name="T17" fmla="*/ 17 h 30"/>
                <a:gd name="T18" fmla="*/ 55 w 55"/>
                <a:gd name="T19" fmla="*/ 18 h 30"/>
                <a:gd name="T20" fmla="*/ 48 w 55"/>
                <a:gd name="T21" fmla="*/ 23 h 30"/>
                <a:gd name="T22" fmla="*/ 37 w 55"/>
                <a:gd name="T23" fmla="*/ 29 h 30"/>
                <a:gd name="T24" fmla="*/ 36 w 55"/>
                <a:gd name="T25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5" h="30">
                  <a:moveTo>
                    <a:pt x="36" y="30"/>
                  </a:moveTo>
                  <a:cubicBezTo>
                    <a:pt x="35" y="30"/>
                    <a:pt x="34" y="29"/>
                    <a:pt x="34" y="29"/>
                  </a:cubicBezTo>
                  <a:cubicBezTo>
                    <a:pt x="32" y="27"/>
                    <a:pt x="31" y="26"/>
                    <a:pt x="29" y="24"/>
                  </a:cubicBezTo>
                  <a:cubicBezTo>
                    <a:pt x="21" y="16"/>
                    <a:pt x="12" y="10"/>
                    <a:pt x="3" y="4"/>
                  </a:cubicBezTo>
                  <a:cubicBezTo>
                    <a:pt x="2" y="3"/>
                    <a:pt x="0" y="3"/>
                    <a:pt x="0" y="1"/>
                  </a:cubicBezTo>
                  <a:cubicBezTo>
                    <a:pt x="1" y="0"/>
                    <a:pt x="2" y="1"/>
                    <a:pt x="4" y="1"/>
                  </a:cubicBezTo>
                  <a:cubicBezTo>
                    <a:pt x="14" y="3"/>
                    <a:pt x="25" y="6"/>
                    <a:pt x="35" y="9"/>
                  </a:cubicBezTo>
                  <a:cubicBezTo>
                    <a:pt x="42" y="12"/>
                    <a:pt x="48" y="14"/>
                    <a:pt x="54" y="17"/>
                  </a:cubicBezTo>
                  <a:cubicBezTo>
                    <a:pt x="55" y="17"/>
                    <a:pt x="55" y="17"/>
                    <a:pt x="55" y="17"/>
                  </a:cubicBezTo>
                  <a:cubicBezTo>
                    <a:pt x="55" y="17"/>
                    <a:pt x="55" y="18"/>
                    <a:pt x="55" y="18"/>
                  </a:cubicBezTo>
                  <a:cubicBezTo>
                    <a:pt x="53" y="20"/>
                    <a:pt x="50" y="22"/>
                    <a:pt x="48" y="23"/>
                  </a:cubicBezTo>
                  <a:cubicBezTo>
                    <a:pt x="45" y="25"/>
                    <a:pt x="41" y="27"/>
                    <a:pt x="37" y="29"/>
                  </a:cubicBezTo>
                  <a:cubicBezTo>
                    <a:pt x="37" y="29"/>
                    <a:pt x="36" y="30"/>
                    <a:pt x="36" y="30"/>
                  </a:cubicBezTo>
                </a:path>
              </a:pathLst>
            </a:custGeom>
            <a:solidFill>
              <a:srgbClr val="FFD3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66" name="Freeform 382"/>
            <p:cNvSpPr>
              <a:spLocks/>
            </p:cNvSpPr>
            <p:nvPr/>
          </p:nvSpPr>
          <p:spPr bwMode="auto">
            <a:xfrm>
              <a:off x="776288" y="2170113"/>
              <a:ext cx="598487" cy="203200"/>
            </a:xfrm>
            <a:custGeom>
              <a:avLst/>
              <a:gdLst>
                <a:gd name="T0" fmla="*/ 79 w 159"/>
                <a:gd name="T1" fmla="*/ 54 h 54"/>
                <a:gd name="T2" fmla="*/ 50 w 159"/>
                <a:gd name="T3" fmla="*/ 51 h 54"/>
                <a:gd name="T4" fmla="*/ 11 w 159"/>
                <a:gd name="T5" fmla="*/ 41 h 54"/>
                <a:gd name="T6" fmla="*/ 1 w 159"/>
                <a:gd name="T7" fmla="*/ 37 h 54"/>
                <a:gd name="T8" fmla="*/ 0 w 159"/>
                <a:gd name="T9" fmla="*/ 35 h 54"/>
                <a:gd name="T10" fmla="*/ 7 w 159"/>
                <a:gd name="T11" fmla="*/ 29 h 54"/>
                <a:gd name="T12" fmla="*/ 37 w 159"/>
                <a:gd name="T13" fmla="*/ 7 h 54"/>
                <a:gd name="T14" fmla="*/ 43 w 159"/>
                <a:gd name="T15" fmla="*/ 3 h 54"/>
                <a:gd name="T16" fmla="*/ 46 w 159"/>
                <a:gd name="T17" fmla="*/ 2 h 54"/>
                <a:gd name="T18" fmla="*/ 56 w 159"/>
                <a:gd name="T19" fmla="*/ 1 h 54"/>
                <a:gd name="T20" fmla="*/ 71 w 159"/>
                <a:gd name="T21" fmla="*/ 1 h 54"/>
                <a:gd name="T22" fmla="*/ 83 w 159"/>
                <a:gd name="T23" fmla="*/ 0 h 54"/>
                <a:gd name="T24" fmla="*/ 99 w 159"/>
                <a:gd name="T25" fmla="*/ 1 h 54"/>
                <a:gd name="T26" fmla="*/ 112 w 159"/>
                <a:gd name="T27" fmla="*/ 2 h 54"/>
                <a:gd name="T28" fmla="*/ 116 w 159"/>
                <a:gd name="T29" fmla="*/ 4 h 54"/>
                <a:gd name="T30" fmla="*/ 143 w 159"/>
                <a:gd name="T31" fmla="*/ 21 h 54"/>
                <a:gd name="T32" fmla="*/ 156 w 159"/>
                <a:gd name="T33" fmla="*/ 33 h 54"/>
                <a:gd name="T34" fmla="*/ 158 w 159"/>
                <a:gd name="T35" fmla="*/ 35 h 54"/>
                <a:gd name="T36" fmla="*/ 158 w 159"/>
                <a:gd name="T37" fmla="*/ 37 h 54"/>
                <a:gd name="T38" fmla="*/ 154 w 159"/>
                <a:gd name="T39" fmla="*/ 38 h 54"/>
                <a:gd name="T40" fmla="*/ 109 w 159"/>
                <a:gd name="T41" fmla="*/ 51 h 54"/>
                <a:gd name="T42" fmla="*/ 92 w 159"/>
                <a:gd name="T43" fmla="*/ 53 h 54"/>
                <a:gd name="T44" fmla="*/ 79 w 159"/>
                <a:gd name="T45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59" h="54">
                  <a:moveTo>
                    <a:pt x="79" y="54"/>
                  </a:moveTo>
                  <a:cubicBezTo>
                    <a:pt x="70" y="53"/>
                    <a:pt x="60" y="52"/>
                    <a:pt x="50" y="51"/>
                  </a:cubicBezTo>
                  <a:cubicBezTo>
                    <a:pt x="37" y="49"/>
                    <a:pt x="24" y="45"/>
                    <a:pt x="11" y="41"/>
                  </a:cubicBezTo>
                  <a:cubicBezTo>
                    <a:pt x="8" y="40"/>
                    <a:pt x="4" y="38"/>
                    <a:pt x="1" y="37"/>
                  </a:cubicBezTo>
                  <a:cubicBezTo>
                    <a:pt x="0" y="36"/>
                    <a:pt x="0" y="36"/>
                    <a:pt x="0" y="35"/>
                  </a:cubicBezTo>
                  <a:cubicBezTo>
                    <a:pt x="2" y="33"/>
                    <a:pt x="5" y="31"/>
                    <a:pt x="7" y="29"/>
                  </a:cubicBezTo>
                  <a:cubicBezTo>
                    <a:pt x="16" y="20"/>
                    <a:pt x="26" y="13"/>
                    <a:pt x="37" y="7"/>
                  </a:cubicBezTo>
                  <a:cubicBezTo>
                    <a:pt x="39" y="6"/>
                    <a:pt x="41" y="4"/>
                    <a:pt x="43" y="3"/>
                  </a:cubicBezTo>
                  <a:cubicBezTo>
                    <a:pt x="44" y="3"/>
                    <a:pt x="45" y="2"/>
                    <a:pt x="46" y="2"/>
                  </a:cubicBezTo>
                  <a:cubicBezTo>
                    <a:pt x="49" y="2"/>
                    <a:pt x="52" y="2"/>
                    <a:pt x="56" y="1"/>
                  </a:cubicBezTo>
                  <a:cubicBezTo>
                    <a:pt x="61" y="1"/>
                    <a:pt x="66" y="1"/>
                    <a:pt x="71" y="1"/>
                  </a:cubicBezTo>
                  <a:cubicBezTo>
                    <a:pt x="75" y="0"/>
                    <a:pt x="79" y="0"/>
                    <a:pt x="83" y="0"/>
                  </a:cubicBezTo>
                  <a:cubicBezTo>
                    <a:pt x="88" y="1"/>
                    <a:pt x="94" y="1"/>
                    <a:pt x="99" y="1"/>
                  </a:cubicBezTo>
                  <a:cubicBezTo>
                    <a:pt x="103" y="1"/>
                    <a:pt x="107" y="2"/>
                    <a:pt x="112" y="2"/>
                  </a:cubicBezTo>
                  <a:cubicBezTo>
                    <a:pt x="113" y="2"/>
                    <a:pt x="115" y="3"/>
                    <a:pt x="116" y="4"/>
                  </a:cubicBezTo>
                  <a:cubicBezTo>
                    <a:pt x="126" y="9"/>
                    <a:pt x="135" y="14"/>
                    <a:pt x="143" y="21"/>
                  </a:cubicBezTo>
                  <a:cubicBezTo>
                    <a:pt x="148" y="25"/>
                    <a:pt x="152" y="29"/>
                    <a:pt x="156" y="33"/>
                  </a:cubicBezTo>
                  <a:cubicBezTo>
                    <a:pt x="157" y="33"/>
                    <a:pt x="158" y="34"/>
                    <a:pt x="158" y="35"/>
                  </a:cubicBezTo>
                  <a:cubicBezTo>
                    <a:pt x="159" y="36"/>
                    <a:pt x="159" y="36"/>
                    <a:pt x="158" y="37"/>
                  </a:cubicBezTo>
                  <a:cubicBezTo>
                    <a:pt x="157" y="37"/>
                    <a:pt x="155" y="38"/>
                    <a:pt x="154" y="38"/>
                  </a:cubicBezTo>
                  <a:cubicBezTo>
                    <a:pt x="140" y="44"/>
                    <a:pt x="124" y="48"/>
                    <a:pt x="109" y="51"/>
                  </a:cubicBezTo>
                  <a:cubicBezTo>
                    <a:pt x="103" y="52"/>
                    <a:pt x="98" y="52"/>
                    <a:pt x="92" y="53"/>
                  </a:cubicBezTo>
                  <a:cubicBezTo>
                    <a:pt x="88" y="53"/>
                    <a:pt x="84" y="54"/>
                    <a:pt x="79" y="54"/>
                  </a:cubicBezTo>
                </a:path>
              </a:pathLst>
            </a:custGeom>
            <a:solidFill>
              <a:srgbClr val="FFE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67" name="Freeform 383"/>
            <p:cNvSpPr>
              <a:spLocks/>
            </p:cNvSpPr>
            <p:nvPr/>
          </p:nvSpPr>
          <p:spPr bwMode="auto">
            <a:xfrm>
              <a:off x="852488" y="3130550"/>
              <a:ext cx="446087" cy="217488"/>
            </a:xfrm>
            <a:custGeom>
              <a:avLst/>
              <a:gdLst>
                <a:gd name="T0" fmla="*/ 59 w 119"/>
                <a:gd name="T1" fmla="*/ 0 h 58"/>
                <a:gd name="T2" fmla="*/ 71 w 119"/>
                <a:gd name="T3" fmla="*/ 0 h 58"/>
                <a:gd name="T4" fmla="*/ 94 w 119"/>
                <a:gd name="T5" fmla="*/ 3 h 58"/>
                <a:gd name="T6" fmla="*/ 116 w 119"/>
                <a:gd name="T7" fmla="*/ 9 h 58"/>
                <a:gd name="T8" fmla="*/ 118 w 119"/>
                <a:gd name="T9" fmla="*/ 10 h 58"/>
                <a:gd name="T10" fmla="*/ 118 w 119"/>
                <a:gd name="T11" fmla="*/ 12 h 58"/>
                <a:gd name="T12" fmla="*/ 116 w 119"/>
                <a:gd name="T13" fmla="*/ 14 h 58"/>
                <a:gd name="T14" fmla="*/ 107 w 119"/>
                <a:gd name="T15" fmla="*/ 23 h 58"/>
                <a:gd name="T16" fmla="*/ 93 w 119"/>
                <a:gd name="T17" fmla="*/ 35 h 58"/>
                <a:gd name="T18" fmla="*/ 71 w 119"/>
                <a:gd name="T19" fmla="*/ 51 h 58"/>
                <a:gd name="T20" fmla="*/ 62 w 119"/>
                <a:gd name="T21" fmla="*/ 57 h 58"/>
                <a:gd name="T22" fmla="*/ 57 w 119"/>
                <a:gd name="T23" fmla="*/ 57 h 58"/>
                <a:gd name="T24" fmla="*/ 43 w 119"/>
                <a:gd name="T25" fmla="*/ 48 h 58"/>
                <a:gd name="T26" fmla="*/ 21 w 119"/>
                <a:gd name="T27" fmla="*/ 32 h 58"/>
                <a:gd name="T28" fmla="*/ 6 w 119"/>
                <a:gd name="T29" fmla="*/ 17 h 58"/>
                <a:gd name="T30" fmla="*/ 1 w 119"/>
                <a:gd name="T31" fmla="*/ 12 h 58"/>
                <a:gd name="T32" fmla="*/ 2 w 119"/>
                <a:gd name="T33" fmla="*/ 10 h 58"/>
                <a:gd name="T34" fmla="*/ 4 w 119"/>
                <a:gd name="T35" fmla="*/ 9 h 58"/>
                <a:gd name="T36" fmla="*/ 38 w 119"/>
                <a:gd name="T37" fmla="*/ 1 h 58"/>
                <a:gd name="T38" fmla="*/ 59 w 119"/>
                <a:gd name="T39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19" h="58">
                  <a:moveTo>
                    <a:pt x="59" y="0"/>
                  </a:moveTo>
                  <a:cubicBezTo>
                    <a:pt x="63" y="0"/>
                    <a:pt x="67" y="0"/>
                    <a:pt x="71" y="0"/>
                  </a:cubicBezTo>
                  <a:cubicBezTo>
                    <a:pt x="79" y="1"/>
                    <a:pt x="87" y="2"/>
                    <a:pt x="94" y="3"/>
                  </a:cubicBezTo>
                  <a:cubicBezTo>
                    <a:pt x="102" y="5"/>
                    <a:pt x="109" y="7"/>
                    <a:pt x="116" y="9"/>
                  </a:cubicBezTo>
                  <a:cubicBezTo>
                    <a:pt x="116" y="10"/>
                    <a:pt x="117" y="10"/>
                    <a:pt x="118" y="10"/>
                  </a:cubicBezTo>
                  <a:cubicBezTo>
                    <a:pt x="118" y="11"/>
                    <a:pt x="119" y="11"/>
                    <a:pt x="118" y="12"/>
                  </a:cubicBezTo>
                  <a:cubicBezTo>
                    <a:pt x="117" y="13"/>
                    <a:pt x="117" y="13"/>
                    <a:pt x="116" y="14"/>
                  </a:cubicBezTo>
                  <a:cubicBezTo>
                    <a:pt x="113" y="17"/>
                    <a:pt x="110" y="20"/>
                    <a:pt x="107" y="23"/>
                  </a:cubicBezTo>
                  <a:cubicBezTo>
                    <a:pt x="102" y="27"/>
                    <a:pt x="98" y="31"/>
                    <a:pt x="93" y="35"/>
                  </a:cubicBezTo>
                  <a:cubicBezTo>
                    <a:pt x="86" y="41"/>
                    <a:pt x="79" y="46"/>
                    <a:pt x="71" y="51"/>
                  </a:cubicBezTo>
                  <a:cubicBezTo>
                    <a:pt x="68" y="53"/>
                    <a:pt x="65" y="55"/>
                    <a:pt x="62" y="57"/>
                  </a:cubicBezTo>
                  <a:cubicBezTo>
                    <a:pt x="60" y="58"/>
                    <a:pt x="59" y="58"/>
                    <a:pt x="57" y="57"/>
                  </a:cubicBezTo>
                  <a:cubicBezTo>
                    <a:pt x="53" y="54"/>
                    <a:pt x="48" y="51"/>
                    <a:pt x="43" y="48"/>
                  </a:cubicBezTo>
                  <a:cubicBezTo>
                    <a:pt x="36" y="43"/>
                    <a:pt x="28" y="37"/>
                    <a:pt x="21" y="32"/>
                  </a:cubicBezTo>
                  <a:cubicBezTo>
                    <a:pt x="16" y="27"/>
                    <a:pt x="11" y="22"/>
                    <a:pt x="6" y="17"/>
                  </a:cubicBezTo>
                  <a:cubicBezTo>
                    <a:pt x="4" y="16"/>
                    <a:pt x="3" y="14"/>
                    <a:pt x="1" y="12"/>
                  </a:cubicBezTo>
                  <a:cubicBezTo>
                    <a:pt x="0" y="11"/>
                    <a:pt x="0" y="11"/>
                    <a:pt x="2" y="10"/>
                  </a:cubicBezTo>
                  <a:cubicBezTo>
                    <a:pt x="2" y="10"/>
                    <a:pt x="3" y="9"/>
                    <a:pt x="4" y="9"/>
                  </a:cubicBezTo>
                  <a:cubicBezTo>
                    <a:pt x="15" y="5"/>
                    <a:pt x="26" y="3"/>
                    <a:pt x="38" y="1"/>
                  </a:cubicBezTo>
                  <a:cubicBezTo>
                    <a:pt x="45" y="0"/>
                    <a:pt x="52" y="0"/>
                    <a:pt x="59" y="0"/>
                  </a:cubicBezTo>
                </a:path>
              </a:pathLst>
            </a:custGeom>
            <a:solidFill>
              <a:srgbClr val="FFE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68" name="Freeform 384"/>
            <p:cNvSpPr>
              <a:spLocks/>
            </p:cNvSpPr>
            <p:nvPr/>
          </p:nvSpPr>
          <p:spPr bwMode="auto">
            <a:xfrm>
              <a:off x="995363" y="3567113"/>
              <a:ext cx="160337" cy="115888"/>
            </a:xfrm>
            <a:custGeom>
              <a:avLst/>
              <a:gdLst>
                <a:gd name="T0" fmla="*/ 42 w 43"/>
                <a:gd name="T1" fmla="*/ 12 h 31"/>
                <a:gd name="T2" fmla="*/ 40 w 43"/>
                <a:gd name="T3" fmla="*/ 20 h 31"/>
                <a:gd name="T4" fmla="*/ 22 w 43"/>
                <a:gd name="T5" fmla="*/ 30 h 31"/>
                <a:gd name="T6" fmla="*/ 13 w 43"/>
                <a:gd name="T7" fmla="*/ 28 h 31"/>
                <a:gd name="T8" fmla="*/ 4 w 43"/>
                <a:gd name="T9" fmla="*/ 21 h 31"/>
                <a:gd name="T10" fmla="*/ 1 w 43"/>
                <a:gd name="T11" fmla="*/ 7 h 31"/>
                <a:gd name="T12" fmla="*/ 4 w 43"/>
                <a:gd name="T13" fmla="*/ 1 h 31"/>
                <a:gd name="T14" fmla="*/ 5 w 43"/>
                <a:gd name="T15" fmla="*/ 0 h 31"/>
                <a:gd name="T16" fmla="*/ 6 w 43"/>
                <a:gd name="T17" fmla="*/ 1 h 31"/>
                <a:gd name="T18" fmla="*/ 15 w 43"/>
                <a:gd name="T19" fmla="*/ 6 h 31"/>
                <a:gd name="T20" fmla="*/ 29 w 43"/>
                <a:gd name="T21" fmla="*/ 6 h 31"/>
                <a:gd name="T22" fmla="*/ 37 w 43"/>
                <a:gd name="T23" fmla="*/ 1 h 31"/>
                <a:gd name="T24" fmla="*/ 39 w 43"/>
                <a:gd name="T25" fmla="*/ 1 h 31"/>
                <a:gd name="T26" fmla="*/ 42 w 43"/>
                <a:gd name="T27" fmla="*/ 12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3" h="31">
                  <a:moveTo>
                    <a:pt x="42" y="12"/>
                  </a:moveTo>
                  <a:cubicBezTo>
                    <a:pt x="42" y="15"/>
                    <a:pt x="41" y="18"/>
                    <a:pt x="40" y="20"/>
                  </a:cubicBezTo>
                  <a:cubicBezTo>
                    <a:pt x="35" y="26"/>
                    <a:pt x="29" y="30"/>
                    <a:pt x="22" y="30"/>
                  </a:cubicBezTo>
                  <a:cubicBezTo>
                    <a:pt x="19" y="31"/>
                    <a:pt x="16" y="29"/>
                    <a:pt x="13" y="28"/>
                  </a:cubicBezTo>
                  <a:cubicBezTo>
                    <a:pt x="9" y="27"/>
                    <a:pt x="6" y="24"/>
                    <a:pt x="4" y="21"/>
                  </a:cubicBezTo>
                  <a:cubicBezTo>
                    <a:pt x="0" y="17"/>
                    <a:pt x="0" y="12"/>
                    <a:pt x="1" y="7"/>
                  </a:cubicBezTo>
                  <a:cubicBezTo>
                    <a:pt x="2" y="5"/>
                    <a:pt x="3" y="3"/>
                    <a:pt x="4" y="1"/>
                  </a:cubicBezTo>
                  <a:cubicBezTo>
                    <a:pt x="4" y="0"/>
                    <a:pt x="5" y="0"/>
                    <a:pt x="5" y="0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9" y="4"/>
                    <a:pt x="12" y="5"/>
                    <a:pt x="15" y="6"/>
                  </a:cubicBezTo>
                  <a:cubicBezTo>
                    <a:pt x="19" y="8"/>
                    <a:pt x="24" y="8"/>
                    <a:pt x="29" y="6"/>
                  </a:cubicBezTo>
                  <a:cubicBezTo>
                    <a:pt x="32" y="5"/>
                    <a:pt x="35" y="3"/>
                    <a:pt x="37" y="1"/>
                  </a:cubicBezTo>
                  <a:cubicBezTo>
                    <a:pt x="38" y="0"/>
                    <a:pt x="39" y="0"/>
                    <a:pt x="39" y="1"/>
                  </a:cubicBezTo>
                  <a:cubicBezTo>
                    <a:pt x="41" y="5"/>
                    <a:pt x="43" y="8"/>
                    <a:pt x="42" y="12"/>
                  </a:cubicBezTo>
                </a:path>
              </a:pathLst>
            </a:custGeom>
            <a:solidFill>
              <a:srgbClr val="FFE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69" name="Freeform 385"/>
            <p:cNvSpPr>
              <a:spLocks/>
            </p:cNvSpPr>
            <p:nvPr/>
          </p:nvSpPr>
          <p:spPr bwMode="auto">
            <a:xfrm>
              <a:off x="731838" y="2320925"/>
              <a:ext cx="687387" cy="128588"/>
            </a:xfrm>
            <a:custGeom>
              <a:avLst/>
              <a:gdLst>
                <a:gd name="T0" fmla="*/ 91 w 183"/>
                <a:gd name="T1" fmla="*/ 33 h 34"/>
                <a:gd name="T2" fmla="*/ 76 w 183"/>
                <a:gd name="T3" fmla="*/ 32 h 34"/>
                <a:gd name="T4" fmla="*/ 54 w 183"/>
                <a:gd name="T5" fmla="*/ 28 h 34"/>
                <a:gd name="T6" fmla="*/ 17 w 183"/>
                <a:gd name="T7" fmla="*/ 18 h 34"/>
                <a:gd name="T8" fmla="*/ 2 w 183"/>
                <a:gd name="T9" fmla="*/ 12 h 34"/>
                <a:gd name="T10" fmla="*/ 1 w 183"/>
                <a:gd name="T11" fmla="*/ 8 h 34"/>
                <a:gd name="T12" fmla="*/ 7 w 183"/>
                <a:gd name="T13" fmla="*/ 1 h 34"/>
                <a:gd name="T14" fmla="*/ 9 w 183"/>
                <a:gd name="T15" fmla="*/ 0 h 34"/>
                <a:gd name="T16" fmla="*/ 11 w 183"/>
                <a:gd name="T17" fmla="*/ 1 h 34"/>
                <a:gd name="T18" fmla="*/ 45 w 183"/>
                <a:gd name="T19" fmla="*/ 12 h 34"/>
                <a:gd name="T20" fmla="*/ 73 w 183"/>
                <a:gd name="T21" fmla="*/ 17 h 34"/>
                <a:gd name="T22" fmla="*/ 97 w 183"/>
                <a:gd name="T23" fmla="*/ 18 h 34"/>
                <a:gd name="T24" fmla="*/ 110 w 183"/>
                <a:gd name="T25" fmla="*/ 17 h 34"/>
                <a:gd name="T26" fmla="*/ 129 w 183"/>
                <a:gd name="T27" fmla="*/ 14 h 34"/>
                <a:gd name="T28" fmla="*/ 172 w 183"/>
                <a:gd name="T29" fmla="*/ 1 h 34"/>
                <a:gd name="T30" fmla="*/ 173 w 183"/>
                <a:gd name="T31" fmla="*/ 1 h 34"/>
                <a:gd name="T32" fmla="*/ 176 w 183"/>
                <a:gd name="T33" fmla="*/ 1 h 34"/>
                <a:gd name="T34" fmla="*/ 182 w 183"/>
                <a:gd name="T35" fmla="*/ 8 h 34"/>
                <a:gd name="T36" fmla="*/ 181 w 183"/>
                <a:gd name="T37" fmla="*/ 12 h 34"/>
                <a:gd name="T38" fmla="*/ 174 w 183"/>
                <a:gd name="T39" fmla="*/ 14 h 34"/>
                <a:gd name="T40" fmla="*/ 137 w 183"/>
                <a:gd name="T41" fmla="*/ 27 h 34"/>
                <a:gd name="T42" fmla="*/ 110 w 183"/>
                <a:gd name="T43" fmla="*/ 32 h 34"/>
                <a:gd name="T44" fmla="*/ 98 w 183"/>
                <a:gd name="T45" fmla="*/ 33 h 34"/>
                <a:gd name="T46" fmla="*/ 91 w 183"/>
                <a:gd name="T47" fmla="*/ 33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83" h="34">
                  <a:moveTo>
                    <a:pt x="91" y="33"/>
                  </a:moveTo>
                  <a:cubicBezTo>
                    <a:pt x="86" y="32"/>
                    <a:pt x="81" y="33"/>
                    <a:pt x="76" y="32"/>
                  </a:cubicBezTo>
                  <a:cubicBezTo>
                    <a:pt x="69" y="31"/>
                    <a:pt x="62" y="30"/>
                    <a:pt x="54" y="28"/>
                  </a:cubicBezTo>
                  <a:cubicBezTo>
                    <a:pt x="42" y="26"/>
                    <a:pt x="29" y="22"/>
                    <a:pt x="17" y="18"/>
                  </a:cubicBezTo>
                  <a:cubicBezTo>
                    <a:pt x="12" y="16"/>
                    <a:pt x="7" y="14"/>
                    <a:pt x="2" y="12"/>
                  </a:cubicBezTo>
                  <a:cubicBezTo>
                    <a:pt x="0" y="11"/>
                    <a:pt x="0" y="10"/>
                    <a:pt x="1" y="8"/>
                  </a:cubicBezTo>
                  <a:cubicBezTo>
                    <a:pt x="3" y="6"/>
                    <a:pt x="5" y="4"/>
                    <a:pt x="7" y="1"/>
                  </a:cubicBezTo>
                  <a:cubicBezTo>
                    <a:pt x="7" y="0"/>
                    <a:pt x="8" y="0"/>
                    <a:pt x="9" y="0"/>
                  </a:cubicBezTo>
                  <a:cubicBezTo>
                    <a:pt x="10" y="1"/>
                    <a:pt x="11" y="1"/>
                    <a:pt x="11" y="1"/>
                  </a:cubicBezTo>
                  <a:cubicBezTo>
                    <a:pt x="22" y="6"/>
                    <a:pt x="33" y="9"/>
                    <a:pt x="45" y="12"/>
                  </a:cubicBezTo>
                  <a:cubicBezTo>
                    <a:pt x="54" y="14"/>
                    <a:pt x="63" y="16"/>
                    <a:pt x="73" y="17"/>
                  </a:cubicBezTo>
                  <a:cubicBezTo>
                    <a:pt x="81" y="18"/>
                    <a:pt x="89" y="18"/>
                    <a:pt x="97" y="18"/>
                  </a:cubicBezTo>
                  <a:cubicBezTo>
                    <a:pt x="101" y="18"/>
                    <a:pt x="105" y="17"/>
                    <a:pt x="110" y="17"/>
                  </a:cubicBezTo>
                  <a:cubicBezTo>
                    <a:pt x="116" y="16"/>
                    <a:pt x="123" y="15"/>
                    <a:pt x="129" y="14"/>
                  </a:cubicBezTo>
                  <a:cubicBezTo>
                    <a:pt x="144" y="11"/>
                    <a:pt x="158" y="7"/>
                    <a:pt x="172" y="1"/>
                  </a:cubicBezTo>
                  <a:cubicBezTo>
                    <a:pt x="173" y="1"/>
                    <a:pt x="173" y="1"/>
                    <a:pt x="173" y="1"/>
                  </a:cubicBezTo>
                  <a:cubicBezTo>
                    <a:pt x="175" y="0"/>
                    <a:pt x="175" y="0"/>
                    <a:pt x="176" y="1"/>
                  </a:cubicBezTo>
                  <a:cubicBezTo>
                    <a:pt x="178" y="4"/>
                    <a:pt x="180" y="6"/>
                    <a:pt x="182" y="8"/>
                  </a:cubicBezTo>
                  <a:cubicBezTo>
                    <a:pt x="183" y="10"/>
                    <a:pt x="183" y="11"/>
                    <a:pt x="181" y="12"/>
                  </a:cubicBezTo>
                  <a:cubicBezTo>
                    <a:pt x="179" y="13"/>
                    <a:pt x="177" y="14"/>
                    <a:pt x="174" y="14"/>
                  </a:cubicBezTo>
                  <a:cubicBezTo>
                    <a:pt x="162" y="19"/>
                    <a:pt x="149" y="23"/>
                    <a:pt x="137" y="27"/>
                  </a:cubicBezTo>
                  <a:cubicBezTo>
                    <a:pt x="128" y="29"/>
                    <a:pt x="119" y="30"/>
                    <a:pt x="110" y="32"/>
                  </a:cubicBezTo>
                  <a:cubicBezTo>
                    <a:pt x="106" y="32"/>
                    <a:pt x="102" y="33"/>
                    <a:pt x="98" y="33"/>
                  </a:cubicBezTo>
                  <a:cubicBezTo>
                    <a:pt x="96" y="33"/>
                    <a:pt x="93" y="34"/>
                    <a:pt x="91" y="33"/>
                  </a:cubicBezTo>
                  <a:close/>
                </a:path>
              </a:pathLst>
            </a:custGeom>
            <a:solidFill>
              <a:srgbClr val="F1A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70" name="Freeform 386"/>
            <p:cNvSpPr>
              <a:spLocks/>
            </p:cNvSpPr>
            <p:nvPr/>
          </p:nvSpPr>
          <p:spPr bwMode="auto">
            <a:xfrm>
              <a:off x="803275" y="3062288"/>
              <a:ext cx="549275" cy="93663"/>
            </a:xfrm>
            <a:custGeom>
              <a:avLst/>
              <a:gdLst>
                <a:gd name="T0" fmla="*/ 72 w 146"/>
                <a:gd name="T1" fmla="*/ 0 h 25"/>
                <a:gd name="T2" fmla="*/ 92 w 146"/>
                <a:gd name="T3" fmla="*/ 1 h 25"/>
                <a:gd name="T4" fmla="*/ 126 w 146"/>
                <a:gd name="T5" fmla="*/ 7 h 25"/>
                <a:gd name="T6" fmla="*/ 142 w 146"/>
                <a:gd name="T7" fmla="*/ 12 h 25"/>
                <a:gd name="T8" fmla="*/ 143 w 146"/>
                <a:gd name="T9" fmla="*/ 17 h 25"/>
                <a:gd name="T10" fmla="*/ 138 w 146"/>
                <a:gd name="T11" fmla="*/ 23 h 25"/>
                <a:gd name="T12" fmla="*/ 133 w 146"/>
                <a:gd name="T13" fmla="*/ 24 h 25"/>
                <a:gd name="T14" fmla="*/ 111 w 146"/>
                <a:gd name="T15" fmla="*/ 18 h 25"/>
                <a:gd name="T16" fmla="*/ 93 w 146"/>
                <a:gd name="T17" fmla="*/ 14 h 25"/>
                <a:gd name="T18" fmla="*/ 65 w 146"/>
                <a:gd name="T19" fmla="*/ 13 h 25"/>
                <a:gd name="T20" fmla="*/ 49 w 146"/>
                <a:gd name="T21" fmla="*/ 15 h 25"/>
                <a:gd name="T22" fmla="*/ 15 w 146"/>
                <a:gd name="T23" fmla="*/ 23 h 25"/>
                <a:gd name="T24" fmla="*/ 11 w 146"/>
                <a:gd name="T25" fmla="*/ 24 h 25"/>
                <a:gd name="T26" fmla="*/ 8 w 146"/>
                <a:gd name="T27" fmla="*/ 24 h 25"/>
                <a:gd name="T28" fmla="*/ 3 w 146"/>
                <a:gd name="T29" fmla="*/ 18 h 25"/>
                <a:gd name="T30" fmla="*/ 1 w 146"/>
                <a:gd name="T31" fmla="*/ 15 h 25"/>
                <a:gd name="T32" fmla="*/ 1 w 146"/>
                <a:gd name="T33" fmla="*/ 13 h 25"/>
                <a:gd name="T34" fmla="*/ 4 w 146"/>
                <a:gd name="T35" fmla="*/ 11 h 25"/>
                <a:gd name="T36" fmla="*/ 41 w 146"/>
                <a:gd name="T37" fmla="*/ 3 h 25"/>
                <a:gd name="T38" fmla="*/ 63 w 146"/>
                <a:gd name="T39" fmla="*/ 1 h 25"/>
                <a:gd name="T40" fmla="*/ 72 w 146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46" h="25">
                  <a:moveTo>
                    <a:pt x="72" y="0"/>
                  </a:moveTo>
                  <a:cubicBezTo>
                    <a:pt x="79" y="0"/>
                    <a:pt x="86" y="1"/>
                    <a:pt x="92" y="1"/>
                  </a:cubicBezTo>
                  <a:cubicBezTo>
                    <a:pt x="104" y="2"/>
                    <a:pt x="115" y="4"/>
                    <a:pt x="126" y="7"/>
                  </a:cubicBezTo>
                  <a:cubicBezTo>
                    <a:pt x="131" y="9"/>
                    <a:pt x="137" y="10"/>
                    <a:pt x="142" y="12"/>
                  </a:cubicBezTo>
                  <a:cubicBezTo>
                    <a:pt x="145" y="13"/>
                    <a:pt x="146" y="13"/>
                    <a:pt x="143" y="17"/>
                  </a:cubicBezTo>
                  <a:cubicBezTo>
                    <a:pt x="141" y="19"/>
                    <a:pt x="139" y="21"/>
                    <a:pt x="138" y="23"/>
                  </a:cubicBezTo>
                  <a:cubicBezTo>
                    <a:pt x="136" y="25"/>
                    <a:pt x="136" y="25"/>
                    <a:pt x="133" y="24"/>
                  </a:cubicBezTo>
                  <a:cubicBezTo>
                    <a:pt x="126" y="21"/>
                    <a:pt x="119" y="19"/>
                    <a:pt x="111" y="18"/>
                  </a:cubicBezTo>
                  <a:cubicBezTo>
                    <a:pt x="105" y="16"/>
                    <a:pt x="99" y="15"/>
                    <a:pt x="93" y="14"/>
                  </a:cubicBezTo>
                  <a:cubicBezTo>
                    <a:pt x="84" y="13"/>
                    <a:pt x="74" y="13"/>
                    <a:pt x="65" y="13"/>
                  </a:cubicBezTo>
                  <a:cubicBezTo>
                    <a:pt x="60" y="13"/>
                    <a:pt x="54" y="14"/>
                    <a:pt x="49" y="15"/>
                  </a:cubicBezTo>
                  <a:cubicBezTo>
                    <a:pt x="37" y="16"/>
                    <a:pt x="26" y="19"/>
                    <a:pt x="15" y="23"/>
                  </a:cubicBezTo>
                  <a:cubicBezTo>
                    <a:pt x="13" y="23"/>
                    <a:pt x="12" y="24"/>
                    <a:pt x="11" y="24"/>
                  </a:cubicBezTo>
                  <a:cubicBezTo>
                    <a:pt x="10" y="25"/>
                    <a:pt x="9" y="25"/>
                    <a:pt x="8" y="24"/>
                  </a:cubicBezTo>
                  <a:cubicBezTo>
                    <a:pt x="6" y="22"/>
                    <a:pt x="4" y="20"/>
                    <a:pt x="3" y="18"/>
                  </a:cubicBezTo>
                  <a:cubicBezTo>
                    <a:pt x="2" y="17"/>
                    <a:pt x="1" y="16"/>
                    <a:pt x="1" y="15"/>
                  </a:cubicBezTo>
                  <a:cubicBezTo>
                    <a:pt x="0" y="14"/>
                    <a:pt x="0" y="13"/>
                    <a:pt x="1" y="13"/>
                  </a:cubicBezTo>
                  <a:cubicBezTo>
                    <a:pt x="2" y="12"/>
                    <a:pt x="3" y="12"/>
                    <a:pt x="4" y="11"/>
                  </a:cubicBezTo>
                  <a:cubicBezTo>
                    <a:pt x="16" y="7"/>
                    <a:pt x="28" y="5"/>
                    <a:pt x="41" y="3"/>
                  </a:cubicBezTo>
                  <a:cubicBezTo>
                    <a:pt x="48" y="2"/>
                    <a:pt x="55" y="1"/>
                    <a:pt x="63" y="1"/>
                  </a:cubicBezTo>
                  <a:cubicBezTo>
                    <a:pt x="66" y="1"/>
                    <a:pt x="69" y="0"/>
                    <a:pt x="72" y="0"/>
                  </a:cubicBezTo>
                  <a:close/>
                </a:path>
              </a:pathLst>
            </a:custGeom>
            <a:solidFill>
              <a:srgbClr val="F1A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71" name="Freeform 387"/>
            <p:cNvSpPr>
              <a:spLocks/>
            </p:cNvSpPr>
            <p:nvPr/>
          </p:nvSpPr>
          <p:spPr bwMode="auto">
            <a:xfrm>
              <a:off x="663575" y="3122613"/>
              <a:ext cx="153987" cy="104775"/>
            </a:xfrm>
            <a:custGeom>
              <a:avLst/>
              <a:gdLst>
                <a:gd name="T0" fmla="*/ 41 w 41"/>
                <a:gd name="T1" fmla="*/ 11 h 28"/>
                <a:gd name="T2" fmla="*/ 40 w 41"/>
                <a:gd name="T3" fmla="*/ 12 h 28"/>
                <a:gd name="T4" fmla="*/ 33 w 41"/>
                <a:gd name="T5" fmla="*/ 15 h 28"/>
                <a:gd name="T6" fmla="*/ 16 w 41"/>
                <a:gd name="T7" fmla="*/ 26 h 28"/>
                <a:gd name="T8" fmla="*/ 15 w 41"/>
                <a:gd name="T9" fmla="*/ 27 h 28"/>
                <a:gd name="T10" fmla="*/ 13 w 41"/>
                <a:gd name="T11" fmla="*/ 27 h 28"/>
                <a:gd name="T12" fmla="*/ 1 w 41"/>
                <a:gd name="T13" fmla="*/ 20 h 28"/>
                <a:gd name="T14" fmla="*/ 1 w 41"/>
                <a:gd name="T15" fmla="*/ 18 h 28"/>
                <a:gd name="T16" fmla="*/ 9 w 41"/>
                <a:gd name="T17" fmla="*/ 12 h 28"/>
                <a:gd name="T18" fmla="*/ 29 w 41"/>
                <a:gd name="T19" fmla="*/ 1 h 28"/>
                <a:gd name="T20" fmla="*/ 30 w 41"/>
                <a:gd name="T21" fmla="*/ 0 h 28"/>
                <a:gd name="T22" fmla="*/ 33 w 41"/>
                <a:gd name="T23" fmla="*/ 1 h 28"/>
                <a:gd name="T24" fmla="*/ 37 w 41"/>
                <a:gd name="T25" fmla="*/ 6 h 28"/>
                <a:gd name="T26" fmla="*/ 40 w 41"/>
                <a:gd name="T27" fmla="*/ 9 h 28"/>
                <a:gd name="T28" fmla="*/ 41 w 41"/>
                <a:gd name="T29" fmla="*/ 1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1" h="28">
                  <a:moveTo>
                    <a:pt x="41" y="11"/>
                  </a:moveTo>
                  <a:cubicBezTo>
                    <a:pt x="40" y="11"/>
                    <a:pt x="40" y="12"/>
                    <a:pt x="40" y="12"/>
                  </a:cubicBezTo>
                  <a:cubicBezTo>
                    <a:pt x="38" y="13"/>
                    <a:pt x="35" y="14"/>
                    <a:pt x="33" y="15"/>
                  </a:cubicBezTo>
                  <a:cubicBezTo>
                    <a:pt x="27" y="18"/>
                    <a:pt x="21" y="22"/>
                    <a:pt x="16" y="26"/>
                  </a:cubicBezTo>
                  <a:cubicBezTo>
                    <a:pt x="15" y="27"/>
                    <a:pt x="15" y="27"/>
                    <a:pt x="15" y="27"/>
                  </a:cubicBezTo>
                  <a:cubicBezTo>
                    <a:pt x="14" y="28"/>
                    <a:pt x="14" y="28"/>
                    <a:pt x="13" y="27"/>
                  </a:cubicBezTo>
                  <a:cubicBezTo>
                    <a:pt x="9" y="25"/>
                    <a:pt x="5" y="23"/>
                    <a:pt x="1" y="20"/>
                  </a:cubicBezTo>
                  <a:cubicBezTo>
                    <a:pt x="0" y="19"/>
                    <a:pt x="0" y="19"/>
                    <a:pt x="1" y="18"/>
                  </a:cubicBezTo>
                  <a:cubicBezTo>
                    <a:pt x="4" y="16"/>
                    <a:pt x="6" y="14"/>
                    <a:pt x="9" y="12"/>
                  </a:cubicBezTo>
                  <a:cubicBezTo>
                    <a:pt x="15" y="8"/>
                    <a:pt x="22" y="4"/>
                    <a:pt x="29" y="1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1" y="0"/>
                    <a:pt x="32" y="0"/>
                    <a:pt x="33" y="1"/>
                  </a:cubicBezTo>
                  <a:cubicBezTo>
                    <a:pt x="34" y="2"/>
                    <a:pt x="36" y="4"/>
                    <a:pt x="37" y="6"/>
                  </a:cubicBezTo>
                  <a:cubicBezTo>
                    <a:pt x="38" y="7"/>
                    <a:pt x="39" y="8"/>
                    <a:pt x="40" y="9"/>
                  </a:cubicBezTo>
                  <a:cubicBezTo>
                    <a:pt x="40" y="10"/>
                    <a:pt x="41" y="10"/>
                    <a:pt x="41" y="11"/>
                  </a:cubicBezTo>
                  <a:close/>
                </a:path>
              </a:pathLst>
            </a:custGeom>
            <a:solidFill>
              <a:srgbClr val="F1A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72" name="Freeform 388"/>
            <p:cNvSpPr>
              <a:spLocks/>
            </p:cNvSpPr>
            <p:nvPr/>
          </p:nvSpPr>
          <p:spPr bwMode="auto">
            <a:xfrm>
              <a:off x="1333500" y="3122613"/>
              <a:ext cx="153987" cy="104775"/>
            </a:xfrm>
            <a:custGeom>
              <a:avLst/>
              <a:gdLst>
                <a:gd name="T0" fmla="*/ 10 w 41"/>
                <a:gd name="T1" fmla="*/ 0 h 28"/>
                <a:gd name="T2" fmla="*/ 12 w 41"/>
                <a:gd name="T3" fmla="*/ 1 h 28"/>
                <a:gd name="T4" fmla="*/ 23 w 41"/>
                <a:gd name="T5" fmla="*/ 7 h 28"/>
                <a:gd name="T6" fmla="*/ 39 w 41"/>
                <a:gd name="T7" fmla="*/ 17 h 28"/>
                <a:gd name="T8" fmla="*/ 38 w 41"/>
                <a:gd name="T9" fmla="*/ 21 h 28"/>
                <a:gd name="T10" fmla="*/ 28 w 41"/>
                <a:gd name="T11" fmla="*/ 27 h 28"/>
                <a:gd name="T12" fmla="*/ 26 w 41"/>
                <a:gd name="T13" fmla="*/ 27 h 28"/>
                <a:gd name="T14" fmla="*/ 10 w 41"/>
                <a:gd name="T15" fmla="*/ 16 h 28"/>
                <a:gd name="T16" fmla="*/ 1 w 41"/>
                <a:gd name="T17" fmla="*/ 12 h 28"/>
                <a:gd name="T18" fmla="*/ 0 w 41"/>
                <a:gd name="T19" fmla="*/ 10 h 28"/>
                <a:gd name="T20" fmla="*/ 7 w 41"/>
                <a:gd name="T21" fmla="*/ 1 h 28"/>
                <a:gd name="T22" fmla="*/ 10 w 41"/>
                <a:gd name="T23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1" h="28">
                  <a:moveTo>
                    <a:pt x="10" y="0"/>
                  </a:moveTo>
                  <a:cubicBezTo>
                    <a:pt x="10" y="0"/>
                    <a:pt x="11" y="0"/>
                    <a:pt x="12" y="1"/>
                  </a:cubicBezTo>
                  <a:cubicBezTo>
                    <a:pt x="16" y="2"/>
                    <a:pt x="20" y="4"/>
                    <a:pt x="23" y="7"/>
                  </a:cubicBezTo>
                  <a:cubicBezTo>
                    <a:pt x="28" y="10"/>
                    <a:pt x="34" y="13"/>
                    <a:pt x="39" y="17"/>
                  </a:cubicBezTo>
                  <a:cubicBezTo>
                    <a:pt x="41" y="19"/>
                    <a:pt x="41" y="19"/>
                    <a:pt x="38" y="21"/>
                  </a:cubicBezTo>
                  <a:cubicBezTo>
                    <a:pt x="35" y="23"/>
                    <a:pt x="32" y="25"/>
                    <a:pt x="28" y="27"/>
                  </a:cubicBezTo>
                  <a:cubicBezTo>
                    <a:pt x="27" y="28"/>
                    <a:pt x="27" y="28"/>
                    <a:pt x="26" y="27"/>
                  </a:cubicBezTo>
                  <a:cubicBezTo>
                    <a:pt x="21" y="23"/>
                    <a:pt x="15" y="19"/>
                    <a:pt x="10" y="16"/>
                  </a:cubicBezTo>
                  <a:cubicBezTo>
                    <a:pt x="7" y="15"/>
                    <a:pt x="4" y="13"/>
                    <a:pt x="1" y="12"/>
                  </a:cubicBezTo>
                  <a:cubicBezTo>
                    <a:pt x="0" y="11"/>
                    <a:pt x="0" y="11"/>
                    <a:pt x="0" y="10"/>
                  </a:cubicBezTo>
                  <a:cubicBezTo>
                    <a:pt x="3" y="7"/>
                    <a:pt x="5" y="4"/>
                    <a:pt x="7" y="1"/>
                  </a:cubicBezTo>
                  <a:cubicBezTo>
                    <a:pt x="8" y="1"/>
                    <a:pt x="9" y="0"/>
                    <a:pt x="10" y="0"/>
                  </a:cubicBezTo>
                </a:path>
              </a:pathLst>
            </a:custGeom>
            <a:solidFill>
              <a:srgbClr val="F1A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73" name="Freeform 389"/>
            <p:cNvSpPr>
              <a:spLocks/>
            </p:cNvSpPr>
            <p:nvPr/>
          </p:nvSpPr>
          <p:spPr bwMode="auto">
            <a:xfrm>
              <a:off x="615950" y="2260600"/>
              <a:ext cx="127000" cy="90488"/>
            </a:xfrm>
            <a:custGeom>
              <a:avLst/>
              <a:gdLst>
                <a:gd name="T0" fmla="*/ 12 w 34"/>
                <a:gd name="T1" fmla="*/ 0 h 24"/>
                <a:gd name="T2" fmla="*/ 13 w 34"/>
                <a:gd name="T3" fmla="*/ 1 h 24"/>
                <a:gd name="T4" fmla="*/ 31 w 34"/>
                <a:gd name="T5" fmla="*/ 12 h 24"/>
                <a:gd name="T6" fmla="*/ 33 w 34"/>
                <a:gd name="T7" fmla="*/ 13 h 24"/>
                <a:gd name="T8" fmla="*/ 34 w 34"/>
                <a:gd name="T9" fmla="*/ 15 h 24"/>
                <a:gd name="T10" fmla="*/ 27 w 34"/>
                <a:gd name="T11" fmla="*/ 23 h 24"/>
                <a:gd name="T12" fmla="*/ 25 w 34"/>
                <a:gd name="T13" fmla="*/ 24 h 24"/>
                <a:gd name="T14" fmla="*/ 23 w 34"/>
                <a:gd name="T15" fmla="*/ 23 h 24"/>
                <a:gd name="T16" fmla="*/ 3 w 34"/>
                <a:gd name="T17" fmla="*/ 10 h 24"/>
                <a:gd name="T18" fmla="*/ 2 w 34"/>
                <a:gd name="T19" fmla="*/ 9 h 24"/>
                <a:gd name="T20" fmla="*/ 3 w 34"/>
                <a:gd name="T21" fmla="*/ 4 h 24"/>
                <a:gd name="T22" fmla="*/ 10 w 34"/>
                <a:gd name="T23" fmla="*/ 1 h 24"/>
                <a:gd name="T24" fmla="*/ 12 w 34"/>
                <a:gd name="T2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4" h="24">
                  <a:moveTo>
                    <a:pt x="12" y="0"/>
                  </a:moveTo>
                  <a:cubicBezTo>
                    <a:pt x="13" y="0"/>
                    <a:pt x="13" y="0"/>
                    <a:pt x="13" y="1"/>
                  </a:cubicBezTo>
                  <a:cubicBezTo>
                    <a:pt x="19" y="5"/>
                    <a:pt x="25" y="9"/>
                    <a:pt x="31" y="12"/>
                  </a:cubicBezTo>
                  <a:cubicBezTo>
                    <a:pt x="32" y="13"/>
                    <a:pt x="32" y="13"/>
                    <a:pt x="33" y="13"/>
                  </a:cubicBezTo>
                  <a:cubicBezTo>
                    <a:pt x="34" y="14"/>
                    <a:pt x="34" y="14"/>
                    <a:pt x="34" y="15"/>
                  </a:cubicBezTo>
                  <a:cubicBezTo>
                    <a:pt x="31" y="18"/>
                    <a:pt x="29" y="21"/>
                    <a:pt x="27" y="23"/>
                  </a:cubicBezTo>
                  <a:cubicBezTo>
                    <a:pt x="26" y="24"/>
                    <a:pt x="26" y="24"/>
                    <a:pt x="25" y="24"/>
                  </a:cubicBezTo>
                  <a:cubicBezTo>
                    <a:pt x="24" y="24"/>
                    <a:pt x="23" y="23"/>
                    <a:pt x="23" y="23"/>
                  </a:cubicBezTo>
                  <a:cubicBezTo>
                    <a:pt x="16" y="19"/>
                    <a:pt x="9" y="15"/>
                    <a:pt x="3" y="10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0" y="7"/>
                    <a:pt x="0" y="6"/>
                    <a:pt x="3" y="4"/>
                  </a:cubicBezTo>
                  <a:cubicBezTo>
                    <a:pt x="5" y="3"/>
                    <a:pt x="8" y="2"/>
                    <a:pt x="10" y="1"/>
                  </a:cubicBezTo>
                  <a:cubicBezTo>
                    <a:pt x="11" y="0"/>
                    <a:pt x="12" y="0"/>
                    <a:pt x="12" y="0"/>
                  </a:cubicBezTo>
                </a:path>
              </a:pathLst>
            </a:custGeom>
            <a:solidFill>
              <a:srgbClr val="F1A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74" name="Freeform 390"/>
            <p:cNvSpPr>
              <a:spLocks/>
            </p:cNvSpPr>
            <p:nvPr/>
          </p:nvSpPr>
          <p:spPr bwMode="auto">
            <a:xfrm>
              <a:off x="1408113" y="2260600"/>
              <a:ext cx="127000" cy="90488"/>
            </a:xfrm>
            <a:custGeom>
              <a:avLst/>
              <a:gdLst>
                <a:gd name="T0" fmla="*/ 8 w 34"/>
                <a:gd name="T1" fmla="*/ 24 h 24"/>
                <a:gd name="T2" fmla="*/ 7 w 34"/>
                <a:gd name="T3" fmla="*/ 23 h 24"/>
                <a:gd name="T4" fmla="*/ 0 w 34"/>
                <a:gd name="T5" fmla="*/ 15 h 24"/>
                <a:gd name="T6" fmla="*/ 1 w 34"/>
                <a:gd name="T7" fmla="*/ 13 h 24"/>
                <a:gd name="T8" fmla="*/ 8 w 34"/>
                <a:gd name="T9" fmla="*/ 9 h 24"/>
                <a:gd name="T10" fmla="*/ 20 w 34"/>
                <a:gd name="T11" fmla="*/ 1 h 24"/>
                <a:gd name="T12" fmla="*/ 23 w 34"/>
                <a:gd name="T13" fmla="*/ 1 h 24"/>
                <a:gd name="T14" fmla="*/ 32 w 34"/>
                <a:gd name="T15" fmla="*/ 5 h 24"/>
                <a:gd name="T16" fmla="*/ 33 w 34"/>
                <a:gd name="T17" fmla="*/ 8 h 24"/>
                <a:gd name="T18" fmla="*/ 25 w 34"/>
                <a:gd name="T19" fmla="*/ 15 h 24"/>
                <a:gd name="T20" fmla="*/ 10 w 34"/>
                <a:gd name="T21" fmla="*/ 23 h 24"/>
                <a:gd name="T22" fmla="*/ 8 w 34"/>
                <a:gd name="T23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4" h="24">
                  <a:moveTo>
                    <a:pt x="8" y="24"/>
                  </a:moveTo>
                  <a:cubicBezTo>
                    <a:pt x="8" y="24"/>
                    <a:pt x="7" y="24"/>
                    <a:pt x="7" y="23"/>
                  </a:cubicBezTo>
                  <a:cubicBezTo>
                    <a:pt x="5" y="21"/>
                    <a:pt x="2" y="18"/>
                    <a:pt x="0" y="15"/>
                  </a:cubicBezTo>
                  <a:cubicBezTo>
                    <a:pt x="0" y="14"/>
                    <a:pt x="0" y="14"/>
                    <a:pt x="1" y="13"/>
                  </a:cubicBezTo>
                  <a:cubicBezTo>
                    <a:pt x="3" y="12"/>
                    <a:pt x="6" y="11"/>
                    <a:pt x="8" y="9"/>
                  </a:cubicBezTo>
                  <a:cubicBezTo>
                    <a:pt x="12" y="7"/>
                    <a:pt x="16" y="4"/>
                    <a:pt x="20" y="1"/>
                  </a:cubicBezTo>
                  <a:cubicBezTo>
                    <a:pt x="21" y="0"/>
                    <a:pt x="22" y="0"/>
                    <a:pt x="23" y="1"/>
                  </a:cubicBezTo>
                  <a:cubicBezTo>
                    <a:pt x="26" y="2"/>
                    <a:pt x="29" y="4"/>
                    <a:pt x="32" y="5"/>
                  </a:cubicBezTo>
                  <a:cubicBezTo>
                    <a:pt x="34" y="6"/>
                    <a:pt x="34" y="7"/>
                    <a:pt x="33" y="8"/>
                  </a:cubicBezTo>
                  <a:cubicBezTo>
                    <a:pt x="30" y="10"/>
                    <a:pt x="28" y="13"/>
                    <a:pt x="25" y="15"/>
                  </a:cubicBezTo>
                  <a:cubicBezTo>
                    <a:pt x="20" y="18"/>
                    <a:pt x="15" y="21"/>
                    <a:pt x="10" y="23"/>
                  </a:cubicBezTo>
                  <a:cubicBezTo>
                    <a:pt x="9" y="24"/>
                    <a:pt x="9" y="24"/>
                    <a:pt x="8" y="24"/>
                  </a:cubicBezTo>
                </a:path>
              </a:pathLst>
            </a:custGeom>
            <a:solidFill>
              <a:srgbClr val="F1A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75" name="Freeform 391"/>
            <p:cNvSpPr>
              <a:spLocks noEditPoints="1"/>
            </p:cNvSpPr>
            <p:nvPr/>
          </p:nvSpPr>
          <p:spPr bwMode="auto">
            <a:xfrm>
              <a:off x="1114425" y="3179763"/>
              <a:ext cx="301625" cy="168275"/>
            </a:xfrm>
            <a:custGeom>
              <a:avLst/>
              <a:gdLst>
                <a:gd name="T0" fmla="*/ 1 w 80"/>
                <a:gd name="T1" fmla="*/ 44 h 45"/>
                <a:gd name="T2" fmla="*/ 0 w 80"/>
                <a:gd name="T3" fmla="*/ 44 h 45"/>
                <a:gd name="T4" fmla="*/ 0 w 80"/>
                <a:gd name="T5" fmla="*/ 45 h 45"/>
                <a:gd name="T6" fmla="*/ 0 w 80"/>
                <a:gd name="T7" fmla="*/ 45 h 45"/>
                <a:gd name="T8" fmla="*/ 1 w 80"/>
                <a:gd name="T9" fmla="*/ 45 h 45"/>
                <a:gd name="T10" fmla="*/ 1 w 80"/>
                <a:gd name="T11" fmla="*/ 45 h 45"/>
                <a:gd name="T12" fmla="*/ 1 w 80"/>
                <a:gd name="T13" fmla="*/ 44 h 45"/>
                <a:gd name="T14" fmla="*/ 1 w 80"/>
                <a:gd name="T15" fmla="*/ 44 h 45"/>
                <a:gd name="T16" fmla="*/ 19 w 80"/>
                <a:gd name="T17" fmla="*/ 41 h 45"/>
                <a:gd name="T18" fmla="*/ 6 w 80"/>
                <a:gd name="T19" fmla="*/ 44 h 45"/>
                <a:gd name="T20" fmla="*/ 19 w 80"/>
                <a:gd name="T21" fmla="*/ 41 h 45"/>
                <a:gd name="T22" fmla="*/ 19 w 80"/>
                <a:gd name="T23" fmla="*/ 41 h 45"/>
                <a:gd name="T24" fmla="*/ 19 w 80"/>
                <a:gd name="T25" fmla="*/ 41 h 45"/>
                <a:gd name="T26" fmla="*/ 19 w 80"/>
                <a:gd name="T27" fmla="*/ 41 h 45"/>
                <a:gd name="T28" fmla="*/ 74 w 80"/>
                <a:gd name="T29" fmla="*/ 19 h 45"/>
                <a:gd name="T30" fmla="*/ 73 w 80"/>
                <a:gd name="T31" fmla="*/ 19 h 45"/>
                <a:gd name="T32" fmla="*/ 25 w 80"/>
                <a:gd name="T33" fmla="*/ 39 h 45"/>
                <a:gd name="T34" fmla="*/ 23 w 80"/>
                <a:gd name="T35" fmla="*/ 39 h 45"/>
                <a:gd name="T36" fmla="*/ 25 w 80"/>
                <a:gd name="T37" fmla="*/ 39 h 45"/>
                <a:gd name="T38" fmla="*/ 73 w 80"/>
                <a:gd name="T39" fmla="*/ 19 h 45"/>
                <a:gd name="T40" fmla="*/ 74 w 80"/>
                <a:gd name="T41" fmla="*/ 19 h 45"/>
                <a:gd name="T42" fmla="*/ 37 w 80"/>
                <a:gd name="T43" fmla="*/ 16 h 45"/>
                <a:gd name="T44" fmla="*/ 31 w 80"/>
                <a:gd name="T45" fmla="*/ 22 h 45"/>
                <a:gd name="T46" fmla="*/ 37 w 80"/>
                <a:gd name="T47" fmla="*/ 16 h 45"/>
                <a:gd name="T48" fmla="*/ 80 w 80"/>
                <a:gd name="T49" fmla="*/ 16 h 45"/>
                <a:gd name="T50" fmla="*/ 79 w 80"/>
                <a:gd name="T51" fmla="*/ 16 h 45"/>
                <a:gd name="T52" fmla="*/ 77 w 80"/>
                <a:gd name="T53" fmla="*/ 17 h 45"/>
                <a:gd name="T54" fmla="*/ 79 w 80"/>
                <a:gd name="T55" fmla="*/ 16 h 45"/>
                <a:gd name="T56" fmla="*/ 80 w 80"/>
                <a:gd name="T57" fmla="*/ 16 h 45"/>
                <a:gd name="T58" fmla="*/ 47 w 80"/>
                <a:gd name="T59" fmla="*/ 7 h 45"/>
                <a:gd name="T60" fmla="*/ 42 w 80"/>
                <a:gd name="T61" fmla="*/ 12 h 45"/>
                <a:gd name="T62" fmla="*/ 47 w 80"/>
                <a:gd name="T63" fmla="*/ 7 h 45"/>
                <a:gd name="T64" fmla="*/ 47 w 80"/>
                <a:gd name="T65" fmla="*/ 7 h 45"/>
                <a:gd name="T66" fmla="*/ 68 w 80"/>
                <a:gd name="T67" fmla="*/ 6 h 45"/>
                <a:gd name="T68" fmla="*/ 79 w 80"/>
                <a:gd name="T69" fmla="*/ 13 h 45"/>
                <a:gd name="T70" fmla="*/ 80 w 80"/>
                <a:gd name="T71" fmla="*/ 14 h 45"/>
                <a:gd name="T72" fmla="*/ 80 w 80"/>
                <a:gd name="T73" fmla="*/ 14 h 45"/>
                <a:gd name="T74" fmla="*/ 79 w 80"/>
                <a:gd name="T75" fmla="*/ 14 h 45"/>
                <a:gd name="T76" fmla="*/ 68 w 80"/>
                <a:gd name="T77" fmla="*/ 6 h 45"/>
                <a:gd name="T78" fmla="*/ 54 w 80"/>
                <a:gd name="T79" fmla="*/ 0 h 45"/>
                <a:gd name="T80" fmla="*/ 53 w 80"/>
                <a:gd name="T81" fmla="*/ 1 h 45"/>
                <a:gd name="T82" fmla="*/ 54 w 80"/>
                <a:gd name="T83" fmla="*/ 0 h 45"/>
                <a:gd name="T84" fmla="*/ 57 w 80"/>
                <a:gd name="T85" fmla="*/ 1 h 45"/>
                <a:gd name="T86" fmla="*/ 60 w 80"/>
                <a:gd name="T87" fmla="*/ 2 h 45"/>
                <a:gd name="T88" fmla="*/ 56 w 80"/>
                <a:gd name="T89" fmla="*/ 1 h 45"/>
                <a:gd name="T90" fmla="*/ 54 w 80"/>
                <a:gd name="T91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80" h="45">
                  <a:moveTo>
                    <a:pt x="1" y="44"/>
                  </a:moveTo>
                  <a:cubicBezTo>
                    <a:pt x="1" y="44"/>
                    <a:pt x="0" y="44"/>
                    <a:pt x="0" y="44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1" y="45"/>
                    <a:pt x="1" y="45"/>
                    <a:pt x="1" y="45"/>
                  </a:cubicBezTo>
                  <a:cubicBezTo>
                    <a:pt x="1" y="45"/>
                    <a:pt x="1" y="45"/>
                    <a:pt x="1" y="45"/>
                  </a:cubicBezTo>
                  <a:cubicBezTo>
                    <a:pt x="1" y="44"/>
                    <a:pt x="1" y="44"/>
                    <a:pt x="1" y="44"/>
                  </a:cubicBezTo>
                  <a:cubicBezTo>
                    <a:pt x="1" y="44"/>
                    <a:pt x="1" y="44"/>
                    <a:pt x="1" y="44"/>
                  </a:cubicBezTo>
                  <a:moveTo>
                    <a:pt x="19" y="41"/>
                  </a:moveTo>
                  <a:cubicBezTo>
                    <a:pt x="14" y="42"/>
                    <a:pt x="10" y="43"/>
                    <a:pt x="6" y="44"/>
                  </a:cubicBezTo>
                  <a:cubicBezTo>
                    <a:pt x="10" y="43"/>
                    <a:pt x="14" y="42"/>
                    <a:pt x="19" y="41"/>
                  </a:cubicBezTo>
                  <a:moveTo>
                    <a:pt x="19" y="41"/>
                  </a:moveTo>
                  <a:cubicBezTo>
                    <a:pt x="19" y="41"/>
                    <a:pt x="19" y="41"/>
                    <a:pt x="19" y="41"/>
                  </a:cubicBezTo>
                  <a:cubicBezTo>
                    <a:pt x="19" y="41"/>
                    <a:pt x="19" y="41"/>
                    <a:pt x="19" y="41"/>
                  </a:cubicBezTo>
                  <a:moveTo>
                    <a:pt x="74" y="19"/>
                  </a:moveTo>
                  <a:cubicBezTo>
                    <a:pt x="74" y="19"/>
                    <a:pt x="73" y="19"/>
                    <a:pt x="73" y="19"/>
                  </a:cubicBezTo>
                  <a:cubicBezTo>
                    <a:pt x="57" y="27"/>
                    <a:pt x="41" y="34"/>
                    <a:pt x="25" y="39"/>
                  </a:cubicBezTo>
                  <a:cubicBezTo>
                    <a:pt x="24" y="39"/>
                    <a:pt x="24" y="39"/>
                    <a:pt x="23" y="39"/>
                  </a:cubicBezTo>
                  <a:cubicBezTo>
                    <a:pt x="24" y="39"/>
                    <a:pt x="24" y="39"/>
                    <a:pt x="25" y="39"/>
                  </a:cubicBezTo>
                  <a:cubicBezTo>
                    <a:pt x="41" y="34"/>
                    <a:pt x="57" y="27"/>
                    <a:pt x="73" y="19"/>
                  </a:cubicBezTo>
                  <a:cubicBezTo>
                    <a:pt x="73" y="19"/>
                    <a:pt x="74" y="19"/>
                    <a:pt x="74" y="19"/>
                  </a:cubicBezTo>
                  <a:moveTo>
                    <a:pt x="37" y="16"/>
                  </a:moveTo>
                  <a:cubicBezTo>
                    <a:pt x="35" y="18"/>
                    <a:pt x="33" y="20"/>
                    <a:pt x="31" y="22"/>
                  </a:cubicBezTo>
                  <a:cubicBezTo>
                    <a:pt x="33" y="20"/>
                    <a:pt x="35" y="18"/>
                    <a:pt x="37" y="16"/>
                  </a:cubicBezTo>
                  <a:moveTo>
                    <a:pt x="80" y="16"/>
                  </a:moveTo>
                  <a:cubicBezTo>
                    <a:pt x="80" y="16"/>
                    <a:pt x="80" y="16"/>
                    <a:pt x="79" y="16"/>
                  </a:cubicBezTo>
                  <a:cubicBezTo>
                    <a:pt x="79" y="16"/>
                    <a:pt x="78" y="17"/>
                    <a:pt x="77" y="17"/>
                  </a:cubicBezTo>
                  <a:cubicBezTo>
                    <a:pt x="78" y="17"/>
                    <a:pt x="79" y="16"/>
                    <a:pt x="79" y="16"/>
                  </a:cubicBezTo>
                  <a:cubicBezTo>
                    <a:pt x="79" y="16"/>
                    <a:pt x="80" y="16"/>
                    <a:pt x="80" y="16"/>
                  </a:cubicBezTo>
                  <a:moveTo>
                    <a:pt x="47" y="7"/>
                  </a:moveTo>
                  <a:cubicBezTo>
                    <a:pt x="45" y="9"/>
                    <a:pt x="44" y="10"/>
                    <a:pt x="42" y="12"/>
                  </a:cubicBezTo>
                  <a:cubicBezTo>
                    <a:pt x="44" y="10"/>
                    <a:pt x="45" y="9"/>
                    <a:pt x="47" y="7"/>
                  </a:cubicBezTo>
                  <a:cubicBezTo>
                    <a:pt x="47" y="7"/>
                    <a:pt x="47" y="7"/>
                    <a:pt x="47" y="7"/>
                  </a:cubicBezTo>
                  <a:moveTo>
                    <a:pt x="68" y="6"/>
                  </a:moveTo>
                  <a:cubicBezTo>
                    <a:pt x="71" y="9"/>
                    <a:pt x="75" y="11"/>
                    <a:pt x="79" y="13"/>
                  </a:cubicBezTo>
                  <a:cubicBezTo>
                    <a:pt x="80" y="14"/>
                    <a:pt x="80" y="14"/>
                    <a:pt x="80" y="14"/>
                  </a:cubicBezTo>
                  <a:cubicBezTo>
                    <a:pt x="80" y="14"/>
                    <a:pt x="80" y="14"/>
                    <a:pt x="80" y="14"/>
                  </a:cubicBezTo>
                  <a:cubicBezTo>
                    <a:pt x="79" y="14"/>
                    <a:pt x="79" y="14"/>
                    <a:pt x="79" y="14"/>
                  </a:cubicBezTo>
                  <a:cubicBezTo>
                    <a:pt x="75" y="11"/>
                    <a:pt x="72" y="9"/>
                    <a:pt x="68" y="6"/>
                  </a:cubicBezTo>
                  <a:moveTo>
                    <a:pt x="54" y="0"/>
                  </a:moveTo>
                  <a:cubicBezTo>
                    <a:pt x="54" y="0"/>
                    <a:pt x="53" y="0"/>
                    <a:pt x="53" y="1"/>
                  </a:cubicBezTo>
                  <a:cubicBezTo>
                    <a:pt x="53" y="0"/>
                    <a:pt x="54" y="0"/>
                    <a:pt x="54" y="0"/>
                  </a:cubicBezTo>
                  <a:cubicBezTo>
                    <a:pt x="55" y="0"/>
                    <a:pt x="55" y="0"/>
                    <a:pt x="57" y="1"/>
                  </a:cubicBezTo>
                  <a:cubicBezTo>
                    <a:pt x="58" y="1"/>
                    <a:pt x="59" y="2"/>
                    <a:pt x="60" y="2"/>
                  </a:cubicBezTo>
                  <a:cubicBezTo>
                    <a:pt x="58" y="2"/>
                    <a:pt x="57" y="1"/>
                    <a:pt x="56" y="1"/>
                  </a:cubicBezTo>
                  <a:cubicBezTo>
                    <a:pt x="55" y="0"/>
                    <a:pt x="55" y="0"/>
                    <a:pt x="54" y="0"/>
                  </a:cubicBezTo>
                </a:path>
              </a:pathLst>
            </a:custGeom>
            <a:solidFill>
              <a:srgbClr val="F8C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76" name="Freeform 392"/>
            <p:cNvSpPr>
              <a:spLocks/>
            </p:cNvSpPr>
            <p:nvPr/>
          </p:nvSpPr>
          <p:spPr bwMode="auto">
            <a:xfrm>
              <a:off x="1119188" y="3179763"/>
              <a:ext cx="296862" cy="168275"/>
            </a:xfrm>
            <a:custGeom>
              <a:avLst/>
              <a:gdLst>
                <a:gd name="T0" fmla="*/ 53 w 79"/>
                <a:gd name="T1" fmla="*/ 0 h 45"/>
                <a:gd name="T2" fmla="*/ 52 w 79"/>
                <a:gd name="T3" fmla="*/ 1 h 45"/>
                <a:gd name="T4" fmla="*/ 51 w 79"/>
                <a:gd name="T5" fmla="*/ 1 h 45"/>
                <a:gd name="T6" fmla="*/ 46 w 79"/>
                <a:gd name="T7" fmla="*/ 7 h 45"/>
                <a:gd name="T8" fmla="*/ 46 w 79"/>
                <a:gd name="T9" fmla="*/ 7 h 45"/>
                <a:gd name="T10" fmla="*/ 46 w 79"/>
                <a:gd name="T11" fmla="*/ 7 h 45"/>
                <a:gd name="T12" fmla="*/ 41 w 79"/>
                <a:gd name="T13" fmla="*/ 12 h 45"/>
                <a:gd name="T14" fmla="*/ 38 w 79"/>
                <a:gd name="T15" fmla="*/ 15 h 45"/>
                <a:gd name="T16" fmla="*/ 36 w 79"/>
                <a:gd name="T17" fmla="*/ 16 h 45"/>
                <a:gd name="T18" fmla="*/ 30 w 79"/>
                <a:gd name="T19" fmla="*/ 22 h 45"/>
                <a:gd name="T20" fmla="*/ 28 w 79"/>
                <a:gd name="T21" fmla="*/ 24 h 45"/>
                <a:gd name="T22" fmla="*/ 1 w 79"/>
                <a:gd name="T23" fmla="*/ 43 h 45"/>
                <a:gd name="T24" fmla="*/ 0 w 79"/>
                <a:gd name="T25" fmla="*/ 44 h 45"/>
                <a:gd name="T26" fmla="*/ 0 w 79"/>
                <a:gd name="T27" fmla="*/ 44 h 45"/>
                <a:gd name="T28" fmla="*/ 0 w 79"/>
                <a:gd name="T29" fmla="*/ 45 h 45"/>
                <a:gd name="T30" fmla="*/ 0 w 79"/>
                <a:gd name="T31" fmla="*/ 45 h 45"/>
                <a:gd name="T32" fmla="*/ 1 w 79"/>
                <a:gd name="T33" fmla="*/ 45 h 45"/>
                <a:gd name="T34" fmla="*/ 5 w 79"/>
                <a:gd name="T35" fmla="*/ 44 h 45"/>
                <a:gd name="T36" fmla="*/ 18 w 79"/>
                <a:gd name="T37" fmla="*/ 41 h 45"/>
                <a:gd name="T38" fmla="*/ 18 w 79"/>
                <a:gd name="T39" fmla="*/ 41 h 45"/>
                <a:gd name="T40" fmla="*/ 18 w 79"/>
                <a:gd name="T41" fmla="*/ 41 h 45"/>
                <a:gd name="T42" fmla="*/ 22 w 79"/>
                <a:gd name="T43" fmla="*/ 39 h 45"/>
                <a:gd name="T44" fmla="*/ 24 w 79"/>
                <a:gd name="T45" fmla="*/ 39 h 45"/>
                <a:gd name="T46" fmla="*/ 72 w 79"/>
                <a:gd name="T47" fmla="*/ 19 h 45"/>
                <a:gd name="T48" fmla="*/ 73 w 79"/>
                <a:gd name="T49" fmla="*/ 19 h 45"/>
                <a:gd name="T50" fmla="*/ 76 w 79"/>
                <a:gd name="T51" fmla="*/ 17 h 45"/>
                <a:gd name="T52" fmla="*/ 78 w 79"/>
                <a:gd name="T53" fmla="*/ 16 h 45"/>
                <a:gd name="T54" fmla="*/ 79 w 79"/>
                <a:gd name="T55" fmla="*/ 16 h 45"/>
                <a:gd name="T56" fmla="*/ 79 w 79"/>
                <a:gd name="T57" fmla="*/ 15 h 45"/>
                <a:gd name="T58" fmla="*/ 79 w 79"/>
                <a:gd name="T59" fmla="*/ 14 h 45"/>
                <a:gd name="T60" fmla="*/ 79 w 79"/>
                <a:gd name="T61" fmla="*/ 14 h 45"/>
                <a:gd name="T62" fmla="*/ 78 w 79"/>
                <a:gd name="T63" fmla="*/ 13 h 45"/>
                <a:gd name="T64" fmla="*/ 67 w 79"/>
                <a:gd name="T65" fmla="*/ 6 h 45"/>
                <a:gd name="T66" fmla="*/ 59 w 79"/>
                <a:gd name="T67" fmla="*/ 2 h 45"/>
                <a:gd name="T68" fmla="*/ 56 w 79"/>
                <a:gd name="T69" fmla="*/ 1 h 45"/>
                <a:gd name="T70" fmla="*/ 53 w 79"/>
                <a:gd name="T71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79" h="45">
                  <a:moveTo>
                    <a:pt x="53" y="0"/>
                  </a:moveTo>
                  <a:cubicBezTo>
                    <a:pt x="53" y="0"/>
                    <a:pt x="52" y="0"/>
                    <a:pt x="52" y="1"/>
                  </a:cubicBezTo>
                  <a:cubicBezTo>
                    <a:pt x="52" y="1"/>
                    <a:pt x="52" y="1"/>
                    <a:pt x="51" y="1"/>
                  </a:cubicBezTo>
                  <a:cubicBezTo>
                    <a:pt x="50" y="3"/>
                    <a:pt x="48" y="5"/>
                    <a:pt x="46" y="7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4" y="9"/>
                    <a:pt x="43" y="10"/>
                    <a:pt x="41" y="12"/>
                  </a:cubicBezTo>
                  <a:cubicBezTo>
                    <a:pt x="40" y="13"/>
                    <a:pt x="39" y="14"/>
                    <a:pt x="38" y="15"/>
                  </a:cubicBezTo>
                  <a:cubicBezTo>
                    <a:pt x="37" y="15"/>
                    <a:pt x="37" y="16"/>
                    <a:pt x="36" y="16"/>
                  </a:cubicBezTo>
                  <a:cubicBezTo>
                    <a:pt x="34" y="18"/>
                    <a:pt x="32" y="20"/>
                    <a:pt x="30" y="22"/>
                  </a:cubicBezTo>
                  <a:cubicBezTo>
                    <a:pt x="29" y="22"/>
                    <a:pt x="28" y="23"/>
                    <a:pt x="28" y="24"/>
                  </a:cubicBezTo>
                  <a:cubicBezTo>
                    <a:pt x="19" y="31"/>
                    <a:pt x="10" y="37"/>
                    <a:pt x="1" y="43"/>
                  </a:cubicBezTo>
                  <a:cubicBezTo>
                    <a:pt x="1" y="43"/>
                    <a:pt x="0" y="44"/>
                    <a:pt x="0" y="44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1" y="45"/>
                    <a:pt x="1" y="45"/>
                    <a:pt x="1" y="45"/>
                  </a:cubicBezTo>
                  <a:cubicBezTo>
                    <a:pt x="2" y="45"/>
                    <a:pt x="3" y="44"/>
                    <a:pt x="5" y="44"/>
                  </a:cubicBezTo>
                  <a:cubicBezTo>
                    <a:pt x="9" y="43"/>
                    <a:pt x="13" y="42"/>
                    <a:pt x="18" y="41"/>
                  </a:cubicBezTo>
                  <a:cubicBezTo>
                    <a:pt x="18" y="41"/>
                    <a:pt x="18" y="41"/>
                    <a:pt x="18" y="41"/>
                  </a:cubicBezTo>
                  <a:cubicBezTo>
                    <a:pt x="18" y="41"/>
                    <a:pt x="18" y="41"/>
                    <a:pt x="18" y="41"/>
                  </a:cubicBezTo>
                  <a:cubicBezTo>
                    <a:pt x="19" y="40"/>
                    <a:pt x="21" y="40"/>
                    <a:pt x="22" y="39"/>
                  </a:cubicBezTo>
                  <a:cubicBezTo>
                    <a:pt x="23" y="39"/>
                    <a:pt x="23" y="39"/>
                    <a:pt x="24" y="39"/>
                  </a:cubicBezTo>
                  <a:cubicBezTo>
                    <a:pt x="40" y="34"/>
                    <a:pt x="56" y="27"/>
                    <a:pt x="72" y="19"/>
                  </a:cubicBezTo>
                  <a:cubicBezTo>
                    <a:pt x="72" y="19"/>
                    <a:pt x="73" y="19"/>
                    <a:pt x="73" y="19"/>
                  </a:cubicBezTo>
                  <a:cubicBezTo>
                    <a:pt x="74" y="18"/>
                    <a:pt x="75" y="18"/>
                    <a:pt x="76" y="17"/>
                  </a:cubicBezTo>
                  <a:cubicBezTo>
                    <a:pt x="77" y="17"/>
                    <a:pt x="78" y="16"/>
                    <a:pt x="78" y="16"/>
                  </a:cubicBezTo>
                  <a:cubicBezTo>
                    <a:pt x="79" y="16"/>
                    <a:pt x="79" y="16"/>
                    <a:pt x="79" y="16"/>
                  </a:cubicBezTo>
                  <a:cubicBezTo>
                    <a:pt x="79" y="15"/>
                    <a:pt x="79" y="15"/>
                    <a:pt x="79" y="15"/>
                  </a:cubicBezTo>
                  <a:cubicBezTo>
                    <a:pt x="79" y="15"/>
                    <a:pt x="79" y="14"/>
                    <a:pt x="79" y="14"/>
                  </a:cubicBezTo>
                  <a:cubicBezTo>
                    <a:pt x="79" y="14"/>
                    <a:pt x="79" y="14"/>
                    <a:pt x="79" y="14"/>
                  </a:cubicBezTo>
                  <a:cubicBezTo>
                    <a:pt x="78" y="13"/>
                    <a:pt x="78" y="13"/>
                    <a:pt x="78" y="13"/>
                  </a:cubicBezTo>
                  <a:cubicBezTo>
                    <a:pt x="74" y="11"/>
                    <a:pt x="70" y="9"/>
                    <a:pt x="67" y="6"/>
                  </a:cubicBezTo>
                  <a:cubicBezTo>
                    <a:pt x="64" y="5"/>
                    <a:pt x="61" y="3"/>
                    <a:pt x="59" y="2"/>
                  </a:cubicBezTo>
                  <a:cubicBezTo>
                    <a:pt x="58" y="2"/>
                    <a:pt x="57" y="1"/>
                    <a:pt x="56" y="1"/>
                  </a:cubicBezTo>
                  <a:cubicBezTo>
                    <a:pt x="54" y="0"/>
                    <a:pt x="54" y="0"/>
                    <a:pt x="53" y="0"/>
                  </a:cubicBezTo>
                </a:path>
              </a:pathLst>
            </a:custGeom>
            <a:solidFill>
              <a:srgbClr val="F8AB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77" name="Freeform 393"/>
            <p:cNvSpPr>
              <a:spLocks noEditPoints="1"/>
            </p:cNvSpPr>
            <p:nvPr/>
          </p:nvSpPr>
          <p:spPr bwMode="auto">
            <a:xfrm>
              <a:off x="1014413" y="3227388"/>
              <a:ext cx="225425" cy="120650"/>
            </a:xfrm>
            <a:custGeom>
              <a:avLst/>
              <a:gdLst>
                <a:gd name="T0" fmla="*/ 15 w 60"/>
                <a:gd name="T1" fmla="*/ 32 h 32"/>
                <a:gd name="T2" fmla="*/ 16 w 60"/>
                <a:gd name="T3" fmla="*/ 32 h 32"/>
                <a:gd name="T4" fmla="*/ 17 w 60"/>
                <a:gd name="T5" fmla="*/ 32 h 32"/>
                <a:gd name="T6" fmla="*/ 16 w 60"/>
                <a:gd name="T7" fmla="*/ 32 h 32"/>
                <a:gd name="T8" fmla="*/ 15 w 60"/>
                <a:gd name="T9" fmla="*/ 32 h 32"/>
                <a:gd name="T10" fmla="*/ 23 w 60"/>
                <a:gd name="T11" fmla="*/ 28 h 32"/>
                <a:gd name="T12" fmla="*/ 19 w 60"/>
                <a:gd name="T13" fmla="*/ 31 h 32"/>
                <a:gd name="T14" fmla="*/ 19 w 60"/>
                <a:gd name="T15" fmla="*/ 31 h 32"/>
                <a:gd name="T16" fmla="*/ 23 w 60"/>
                <a:gd name="T17" fmla="*/ 28 h 32"/>
                <a:gd name="T18" fmla="*/ 0 w 60"/>
                <a:gd name="T19" fmla="*/ 22 h 32"/>
                <a:gd name="T20" fmla="*/ 13 w 60"/>
                <a:gd name="T21" fmla="*/ 30 h 32"/>
                <a:gd name="T22" fmla="*/ 0 w 60"/>
                <a:gd name="T23" fmla="*/ 22 h 32"/>
                <a:gd name="T24" fmla="*/ 0 w 60"/>
                <a:gd name="T25" fmla="*/ 22 h 32"/>
                <a:gd name="T26" fmla="*/ 36 w 60"/>
                <a:gd name="T27" fmla="*/ 20 h 32"/>
                <a:gd name="T28" fmla="*/ 30 w 60"/>
                <a:gd name="T29" fmla="*/ 24 h 32"/>
                <a:gd name="T30" fmla="*/ 36 w 60"/>
                <a:gd name="T31" fmla="*/ 20 h 32"/>
                <a:gd name="T32" fmla="*/ 60 w 60"/>
                <a:gd name="T33" fmla="*/ 0 h 32"/>
                <a:gd name="T34" fmla="*/ 50 w 60"/>
                <a:gd name="T35" fmla="*/ 9 h 32"/>
                <a:gd name="T36" fmla="*/ 49 w 60"/>
                <a:gd name="T37" fmla="*/ 10 h 32"/>
                <a:gd name="T38" fmla="*/ 54 w 60"/>
                <a:gd name="T39" fmla="*/ 6 h 32"/>
                <a:gd name="T40" fmla="*/ 60 w 60"/>
                <a:gd name="T41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0" h="32">
                  <a:moveTo>
                    <a:pt x="15" y="32"/>
                  </a:moveTo>
                  <a:cubicBezTo>
                    <a:pt x="16" y="32"/>
                    <a:pt x="16" y="32"/>
                    <a:pt x="16" y="32"/>
                  </a:cubicBezTo>
                  <a:cubicBezTo>
                    <a:pt x="17" y="32"/>
                    <a:pt x="17" y="32"/>
                    <a:pt x="17" y="32"/>
                  </a:cubicBezTo>
                  <a:cubicBezTo>
                    <a:pt x="17" y="32"/>
                    <a:pt x="17" y="32"/>
                    <a:pt x="16" y="32"/>
                  </a:cubicBezTo>
                  <a:cubicBezTo>
                    <a:pt x="16" y="32"/>
                    <a:pt x="16" y="32"/>
                    <a:pt x="15" y="32"/>
                  </a:cubicBezTo>
                  <a:moveTo>
                    <a:pt x="23" y="28"/>
                  </a:moveTo>
                  <a:cubicBezTo>
                    <a:pt x="22" y="29"/>
                    <a:pt x="21" y="30"/>
                    <a:pt x="19" y="31"/>
                  </a:cubicBezTo>
                  <a:cubicBezTo>
                    <a:pt x="19" y="31"/>
                    <a:pt x="19" y="31"/>
                    <a:pt x="19" y="31"/>
                  </a:cubicBezTo>
                  <a:cubicBezTo>
                    <a:pt x="21" y="30"/>
                    <a:pt x="22" y="29"/>
                    <a:pt x="23" y="28"/>
                  </a:cubicBezTo>
                  <a:moveTo>
                    <a:pt x="0" y="22"/>
                  </a:moveTo>
                  <a:cubicBezTo>
                    <a:pt x="5" y="25"/>
                    <a:pt x="9" y="28"/>
                    <a:pt x="13" y="30"/>
                  </a:cubicBezTo>
                  <a:cubicBezTo>
                    <a:pt x="9" y="28"/>
                    <a:pt x="5" y="25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moveTo>
                    <a:pt x="36" y="20"/>
                  </a:moveTo>
                  <a:cubicBezTo>
                    <a:pt x="34" y="21"/>
                    <a:pt x="32" y="23"/>
                    <a:pt x="30" y="24"/>
                  </a:cubicBezTo>
                  <a:cubicBezTo>
                    <a:pt x="32" y="23"/>
                    <a:pt x="34" y="21"/>
                    <a:pt x="36" y="20"/>
                  </a:cubicBezTo>
                  <a:moveTo>
                    <a:pt x="60" y="0"/>
                  </a:moveTo>
                  <a:cubicBezTo>
                    <a:pt x="57" y="3"/>
                    <a:pt x="54" y="6"/>
                    <a:pt x="50" y="9"/>
                  </a:cubicBezTo>
                  <a:cubicBezTo>
                    <a:pt x="50" y="9"/>
                    <a:pt x="50" y="9"/>
                    <a:pt x="49" y="10"/>
                  </a:cubicBezTo>
                  <a:cubicBezTo>
                    <a:pt x="51" y="8"/>
                    <a:pt x="52" y="7"/>
                    <a:pt x="54" y="6"/>
                  </a:cubicBezTo>
                  <a:cubicBezTo>
                    <a:pt x="56" y="4"/>
                    <a:pt x="58" y="2"/>
                    <a:pt x="60" y="0"/>
                  </a:cubicBezTo>
                </a:path>
              </a:pathLst>
            </a:custGeom>
            <a:solidFill>
              <a:srgbClr val="F8C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78" name="Freeform 394"/>
            <p:cNvSpPr>
              <a:spLocks/>
            </p:cNvSpPr>
            <p:nvPr/>
          </p:nvSpPr>
          <p:spPr bwMode="auto">
            <a:xfrm>
              <a:off x="1001713" y="3190875"/>
              <a:ext cx="274637" cy="157163"/>
            </a:xfrm>
            <a:custGeom>
              <a:avLst/>
              <a:gdLst>
                <a:gd name="T0" fmla="*/ 73 w 73"/>
                <a:gd name="T1" fmla="*/ 0 h 42"/>
                <a:gd name="T2" fmla="*/ 71 w 73"/>
                <a:gd name="T3" fmla="*/ 1 h 42"/>
                <a:gd name="T4" fmla="*/ 54 w 73"/>
                <a:gd name="T5" fmla="*/ 9 h 42"/>
                <a:gd name="T6" fmla="*/ 32 w 73"/>
                <a:gd name="T7" fmla="*/ 19 h 42"/>
                <a:gd name="T8" fmla="*/ 18 w 73"/>
                <a:gd name="T9" fmla="*/ 24 h 42"/>
                <a:gd name="T10" fmla="*/ 3 w 73"/>
                <a:gd name="T11" fmla="*/ 28 h 42"/>
                <a:gd name="T12" fmla="*/ 1 w 73"/>
                <a:gd name="T13" fmla="*/ 29 h 42"/>
                <a:gd name="T14" fmla="*/ 1 w 73"/>
                <a:gd name="T15" fmla="*/ 30 h 42"/>
                <a:gd name="T16" fmla="*/ 1 w 73"/>
                <a:gd name="T17" fmla="*/ 31 h 42"/>
                <a:gd name="T18" fmla="*/ 3 w 73"/>
                <a:gd name="T19" fmla="*/ 32 h 42"/>
                <a:gd name="T20" fmla="*/ 3 w 73"/>
                <a:gd name="T21" fmla="*/ 32 h 42"/>
                <a:gd name="T22" fmla="*/ 16 w 73"/>
                <a:gd name="T23" fmla="*/ 40 h 42"/>
                <a:gd name="T24" fmla="*/ 18 w 73"/>
                <a:gd name="T25" fmla="*/ 41 h 42"/>
                <a:gd name="T26" fmla="*/ 18 w 73"/>
                <a:gd name="T27" fmla="*/ 42 h 42"/>
                <a:gd name="T28" fmla="*/ 19 w 73"/>
                <a:gd name="T29" fmla="*/ 42 h 42"/>
                <a:gd name="T30" fmla="*/ 20 w 73"/>
                <a:gd name="T31" fmla="*/ 42 h 42"/>
                <a:gd name="T32" fmla="*/ 22 w 73"/>
                <a:gd name="T33" fmla="*/ 41 h 42"/>
                <a:gd name="T34" fmla="*/ 26 w 73"/>
                <a:gd name="T35" fmla="*/ 38 h 42"/>
                <a:gd name="T36" fmla="*/ 33 w 73"/>
                <a:gd name="T37" fmla="*/ 34 h 42"/>
                <a:gd name="T38" fmla="*/ 39 w 73"/>
                <a:gd name="T39" fmla="*/ 30 h 42"/>
                <a:gd name="T40" fmla="*/ 39 w 73"/>
                <a:gd name="T41" fmla="*/ 30 h 42"/>
                <a:gd name="T42" fmla="*/ 52 w 73"/>
                <a:gd name="T43" fmla="*/ 20 h 42"/>
                <a:gd name="T44" fmla="*/ 53 w 73"/>
                <a:gd name="T45" fmla="*/ 19 h 42"/>
                <a:gd name="T46" fmla="*/ 63 w 73"/>
                <a:gd name="T47" fmla="*/ 10 h 42"/>
                <a:gd name="T48" fmla="*/ 73 w 73"/>
                <a:gd name="T49" fmla="*/ 1 h 42"/>
                <a:gd name="T50" fmla="*/ 73 w 73"/>
                <a:gd name="T51" fmla="*/ 0 h 42"/>
                <a:gd name="T52" fmla="*/ 73 w 73"/>
                <a:gd name="T53" fmla="*/ 0 h 42"/>
                <a:gd name="T54" fmla="*/ 73 w 73"/>
                <a:gd name="T55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73" h="42">
                  <a:moveTo>
                    <a:pt x="73" y="0"/>
                  </a:moveTo>
                  <a:cubicBezTo>
                    <a:pt x="73" y="0"/>
                    <a:pt x="72" y="0"/>
                    <a:pt x="71" y="1"/>
                  </a:cubicBezTo>
                  <a:cubicBezTo>
                    <a:pt x="66" y="3"/>
                    <a:pt x="60" y="6"/>
                    <a:pt x="54" y="9"/>
                  </a:cubicBezTo>
                  <a:cubicBezTo>
                    <a:pt x="47" y="13"/>
                    <a:pt x="40" y="16"/>
                    <a:pt x="32" y="19"/>
                  </a:cubicBezTo>
                  <a:cubicBezTo>
                    <a:pt x="27" y="21"/>
                    <a:pt x="23" y="23"/>
                    <a:pt x="18" y="24"/>
                  </a:cubicBezTo>
                  <a:cubicBezTo>
                    <a:pt x="13" y="26"/>
                    <a:pt x="8" y="27"/>
                    <a:pt x="3" y="28"/>
                  </a:cubicBezTo>
                  <a:cubicBezTo>
                    <a:pt x="2" y="28"/>
                    <a:pt x="2" y="28"/>
                    <a:pt x="1" y="29"/>
                  </a:cubicBezTo>
                  <a:cubicBezTo>
                    <a:pt x="0" y="29"/>
                    <a:pt x="0" y="30"/>
                    <a:pt x="1" y="30"/>
                  </a:cubicBezTo>
                  <a:cubicBezTo>
                    <a:pt x="1" y="31"/>
                    <a:pt x="1" y="31"/>
                    <a:pt x="1" y="31"/>
                  </a:cubicBezTo>
                  <a:cubicBezTo>
                    <a:pt x="2" y="31"/>
                    <a:pt x="3" y="32"/>
                    <a:pt x="3" y="32"/>
                  </a:cubicBezTo>
                  <a:cubicBezTo>
                    <a:pt x="3" y="32"/>
                    <a:pt x="3" y="32"/>
                    <a:pt x="3" y="32"/>
                  </a:cubicBezTo>
                  <a:cubicBezTo>
                    <a:pt x="8" y="35"/>
                    <a:pt x="12" y="38"/>
                    <a:pt x="16" y="40"/>
                  </a:cubicBezTo>
                  <a:cubicBezTo>
                    <a:pt x="17" y="41"/>
                    <a:pt x="17" y="41"/>
                    <a:pt x="18" y="41"/>
                  </a:cubicBezTo>
                  <a:cubicBezTo>
                    <a:pt x="18" y="41"/>
                    <a:pt x="18" y="41"/>
                    <a:pt x="18" y="42"/>
                  </a:cubicBezTo>
                  <a:cubicBezTo>
                    <a:pt x="19" y="42"/>
                    <a:pt x="19" y="42"/>
                    <a:pt x="19" y="42"/>
                  </a:cubicBezTo>
                  <a:cubicBezTo>
                    <a:pt x="20" y="42"/>
                    <a:pt x="20" y="42"/>
                    <a:pt x="20" y="42"/>
                  </a:cubicBezTo>
                  <a:cubicBezTo>
                    <a:pt x="21" y="41"/>
                    <a:pt x="22" y="41"/>
                    <a:pt x="22" y="41"/>
                  </a:cubicBezTo>
                  <a:cubicBezTo>
                    <a:pt x="24" y="40"/>
                    <a:pt x="25" y="39"/>
                    <a:pt x="26" y="38"/>
                  </a:cubicBezTo>
                  <a:cubicBezTo>
                    <a:pt x="29" y="37"/>
                    <a:pt x="31" y="35"/>
                    <a:pt x="33" y="34"/>
                  </a:cubicBezTo>
                  <a:cubicBezTo>
                    <a:pt x="35" y="33"/>
                    <a:pt x="37" y="31"/>
                    <a:pt x="39" y="30"/>
                  </a:cubicBezTo>
                  <a:cubicBezTo>
                    <a:pt x="39" y="30"/>
                    <a:pt x="39" y="30"/>
                    <a:pt x="39" y="30"/>
                  </a:cubicBezTo>
                  <a:cubicBezTo>
                    <a:pt x="43" y="26"/>
                    <a:pt x="48" y="23"/>
                    <a:pt x="52" y="20"/>
                  </a:cubicBezTo>
                  <a:cubicBezTo>
                    <a:pt x="53" y="19"/>
                    <a:pt x="53" y="19"/>
                    <a:pt x="53" y="19"/>
                  </a:cubicBezTo>
                  <a:cubicBezTo>
                    <a:pt x="57" y="16"/>
                    <a:pt x="60" y="13"/>
                    <a:pt x="63" y="10"/>
                  </a:cubicBezTo>
                  <a:cubicBezTo>
                    <a:pt x="66" y="7"/>
                    <a:pt x="70" y="4"/>
                    <a:pt x="73" y="1"/>
                  </a:cubicBezTo>
                  <a:cubicBezTo>
                    <a:pt x="73" y="0"/>
                    <a:pt x="73" y="0"/>
                    <a:pt x="73" y="0"/>
                  </a:cubicBezTo>
                  <a:cubicBezTo>
                    <a:pt x="73" y="0"/>
                    <a:pt x="73" y="0"/>
                    <a:pt x="73" y="0"/>
                  </a:cubicBezTo>
                  <a:cubicBezTo>
                    <a:pt x="73" y="0"/>
                    <a:pt x="73" y="0"/>
                    <a:pt x="73" y="0"/>
                  </a:cubicBezTo>
                </a:path>
              </a:pathLst>
            </a:custGeom>
            <a:solidFill>
              <a:srgbClr val="F8BD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79" name="Freeform 395"/>
            <p:cNvSpPr>
              <a:spLocks noEditPoints="1"/>
            </p:cNvSpPr>
            <p:nvPr/>
          </p:nvSpPr>
          <p:spPr bwMode="auto">
            <a:xfrm>
              <a:off x="1036638" y="3567113"/>
              <a:ext cx="119062" cy="112713"/>
            </a:xfrm>
            <a:custGeom>
              <a:avLst/>
              <a:gdLst>
                <a:gd name="T0" fmla="*/ 15 w 32"/>
                <a:gd name="T1" fmla="*/ 30 h 30"/>
                <a:gd name="T2" fmla="*/ 11 w 32"/>
                <a:gd name="T3" fmla="*/ 30 h 30"/>
                <a:gd name="T4" fmla="*/ 10 w 32"/>
                <a:gd name="T5" fmla="*/ 30 h 30"/>
                <a:gd name="T6" fmla="*/ 12 w 32"/>
                <a:gd name="T7" fmla="*/ 30 h 30"/>
                <a:gd name="T8" fmla="*/ 15 w 32"/>
                <a:gd name="T9" fmla="*/ 30 h 30"/>
                <a:gd name="T10" fmla="*/ 0 w 32"/>
                <a:gd name="T11" fmla="*/ 27 h 30"/>
                <a:gd name="T12" fmla="*/ 3 w 32"/>
                <a:gd name="T13" fmla="*/ 29 h 30"/>
                <a:gd name="T14" fmla="*/ 3 w 32"/>
                <a:gd name="T15" fmla="*/ 29 h 30"/>
                <a:gd name="T16" fmla="*/ 2 w 32"/>
                <a:gd name="T17" fmla="*/ 28 h 30"/>
                <a:gd name="T18" fmla="*/ 0 w 32"/>
                <a:gd name="T19" fmla="*/ 27 h 30"/>
                <a:gd name="T20" fmla="*/ 31 w 32"/>
                <a:gd name="T21" fmla="*/ 12 h 30"/>
                <a:gd name="T22" fmla="*/ 31 w 32"/>
                <a:gd name="T23" fmla="*/ 12 h 30"/>
                <a:gd name="T24" fmla="*/ 29 w 32"/>
                <a:gd name="T25" fmla="*/ 20 h 30"/>
                <a:gd name="T26" fmla="*/ 24 w 32"/>
                <a:gd name="T27" fmla="*/ 25 h 30"/>
                <a:gd name="T28" fmla="*/ 28 w 32"/>
                <a:gd name="T29" fmla="*/ 22 h 30"/>
                <a:gd name="T30" fmla="*/ 31 w 32"/>
                <a:gd name="T31" fmla="*/ 12 h 30"/>
                <a:gd name="T32" fmla="*/ 18 w 32"/>
                <a:gd name="T33" fmla="*/ 6 h 30"/>
                <a:gd name="T34" fmla="*/ 17 w 32"/>
                <a:gd name="T35" fmla="*/ 6 h 30"/>
                <a:gd name="T36" fmla="*/ 18 w 32"/>
                <a:gd name="T37" fmla="*/ 6 h 30"/>
                <a:gd name="T38" fmla="*/ 29 w 32"/>
                <a:gd name="T39" fmla="*/ 2 h 30"/>
                <a:gd name="T40" fmla="*/ 30 w 32"/>
                <a:gd name="T41" fmla="*/ 5 h 30"/>
                <a:gd name="T42" fmla="*/ 29 w 32"/>
                <a:gd name="T43" fmla="*/ 2 h 30"/>
                <a:gd name="T44" fmla="*/ 26 w 32"/>
                <a:gd name="T45" fmla="*/ 0 h 30"/>
                <a:gd name="T46" fmla="*/ 26 w 32"/>
                <a:gd name="T47" fmla="*/ 1 h 30"/>
                <a:gd name="T48" fmla="*/ 21 w 32"/>
                <a:gd name="T49" fmla="*/ 4 h 30"/>
                <a:gd name="T50" fmla="*/ 26 w 32"/>
                <a:gd name="T51" fmla="*/ 1 h 30"/>
                <a:gd name="T52" fmla="*/ 26 w 32"/>
                <a:gd name="T53" fmla="*/ 0 h 30"/>
                <a:gd name="T54" fmla="*/ 28 w 32"/>
                <a:gd name="T55" fmla="*/ 0 h 30"/>
                <a:gd name="T56" fmla="*/ 28 w 32"/>
                <a:gd name="T57" fmla="*/ 1 h 30"/>
                <a:gd name="T58" fmla="*/ 28 w 32"/>
                <a:gd name="T59" fmla="*/ 1 h 30"/>
                <a:gd name="T60" fmla="*/ 28 w 32"/>
                <a:gd name="T61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2" h="30">
                  <a:moveTo>
                    <a:pt x="15" y="30"/>
                  </a:moveTo>
                  <a:cubicBezTo>
                    <a:pt x="14" y="30"/>
                    <a:pt x="12" y="30"/>
                    <a:pt x="11" y="30"/>
                  </a:cubicBezTo>
                  <a:cubicBezTo>
                    <a:pt x="11" y="30"/>
                    <a:pt x="11" y="30"/>
                    <a:pt x="10" y="30"/>
                  </a:cubicBezTo>
                  <a:cubicBezTo>
                    <a:pt x="11" y="30"/>
                    <a:pt x="11" y="30"/>
                    <a:pt x="12" y="30"/>
                  </a:cubicBezTo>
                  <a:cubicBezTo>
                    <a:pt x="13" y="30"/>
                    <a:pt x="14" y="30"/>
                    <a:pt x="15" y="30"/>
                  </a:cubicBezTo>
                  <a:moveTo>
                    <a:pt x="0" y="27"/>
                  </a:moveTo>
                  <a:cubicBezTo>
                    <a:pt x="1" y="28"/>
                    <a:pt x="2" y="28"/>
                    <a:pt x="3" y="29"/>
                  </a:cubicBezTo>
                  <a:cubicBezTo>
                    <a:pt x="3" y="29"/>
                    <a:pt x="3" y="29"/>
                    <a:pt x="3" y="29"/>
                  </a:cubicBezTo>
                  <a:cubicBezTo>
                    <a:pt x="3" y="29"/>
                    <a:pt x="2" y="28"/>
                    <a:pt x="2" y="28"/>
                  </a:cubicBezTo>
                  <a:cubicBezTo>
                    <a:pt x="1" y="28"/>
                    <a:pt x="1" y="28"/>
                    <a:pt x="0" y="27"/>
                  </a:cubicBezTo>
                  <a:moveTo>
                    <a:pt x="31" y="12"/>
                  </a:moveTo>
                  <a:cubicBezTo>
                    <a:pt x="31" y="12"/>
                    <a:pt x="31" y="12"/>
                    <a:pt x="31" y="12"/>
                  </a:cubicBezTo>
                  <a:cubicBezTo>
                    <a:pt x="31" y="15"/>
                    <a:pt x="30" y="18"/>
                    <a:pt x="29" y="20"/>
                  </a:cubicBezTo>
                  <a:cubicBezTo>
                    <a:pt x="27" y="22"/>
                    <a:pt x="26" y="24"/>
                    <a:pt x="24" y="25"/>
                  </a:cubicBezTo>
                  <a:cubicBezTo>
                    <a:pt x="26" y="24"/>
                    <a:pt x="27" y="23"/>
                    <a:pt x="28" y="22"/>
                  </a:cubicBezTo>
                  <a:cubicBezTo>
                    <a:pt x="30" y="19"/>
                    <a:pt x="32" y="16"/>
                    <a:pt x="31" y="12"/>
                  </a:cubicBezTo>
                  <a:moveTo>
                    <a:pt x="18" y="6"/>
                  </a:moveTo>
                  <a:cubicBezTo>
                    <a:pt x="17" y="6"/>
                    <a:pt x="17" y="6"/>
                    <a:pt x="17" y="6"/>
                  </a:cubicBezTo>
                  <a:cubicBezTo>
                    <a:pt x="17" y="6"/>
                    <a:pt x="17" y="6"/>
                    <a:pt x="18" y="6"/>
                  </a:cubicBezTo>
                  <a:moveTo>
                    <a:pt x="29" y="2"/>
                  </a:moveTo>
                  <a:cubicBezTo>
                    <a:pt x="29" y="3"/>
                    <a:pt x="30" y="4"/>
                    <a:pt x="30" y="5"/>
                  </a:cubicBezTo>
                  <a:cubicBezTo>
                    <a:pt x="30" y="4"/>
                    <a:pt x="29" y="3"/>
                    <a:pt x="29" y="2"/>
                  </a:cubicBezTo>
                  <a:moveTo>
                    <a:pt x="26" y="0"/>
                  </a:moveTo>
                  <a:cubicBezTo>
                    <a:pt x="26" y="1"/>
                    <a:pt x="26" y="1"/>
                    <a:pt x="26" y="1"/>
                  </a:cubicBezTo>
                  <a:cubicBezTo>
                    <a:pt x="25" y="2"/>
                    <a:pt x="23" y="3"/>
                    <a:pt x="21" y="4"/>
                  </a:cubicBezTo>
                  <a:cubicBezTo>
                    <a:pt x="23" y="3"/>
                    <a:pt x="25" y="2"/>
                    <a:pt x="26" y="1"/>
                  </a:cubicBezTo>
                  <a:cubicBezTo>
                    <a:pt x="26" y="1"/>
                    <a:pt x="26" y="1"/>
                    <a:pt x="26" y="0"/>
                  </a:cubicBezTo>
                  <a:moveTo>
                    <a:pt x="28" y="0"/>
                  </a:moveTo>
                  <a:cubicBezTo>
                    <a:pt x="28" y="0"/>
                    <a:pt x="28" y="1"/>
                    <a:pt x="28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8" y="1"/>
                    <a:pt x="28" y="0"/>
                    <a:pt x="28" y="0"/>
                  </a:cubicBezTo>
                </a:path>
              </a:pathLst>
            </a:custGeom>
            <a:solidFill>
              <a:srgbClr val="F8C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80" name="Freeform 396"/>
            <p:cNvSpPr>
              <a:spLocks/>
            </p:cNvSpPr>
            <p:nvPr/>
          </p:nvSpPr>
          <p:spPr bwMode="auto">
            <a:xfrm>
              <a:off x="1009650" y="3567113"/>
              <a:ext cx="142875" cy="112713"/>
            </a:xfrm>
            <a:custGeom>
              <a:avLst/>
              <a:gdLst>
                <a:gd name="T0" fmla="*/ 34 w 38"/>
                <a:gd name="T1" fmla="*/ 0 h 30"/>
                <a:gd name="T2" fmla="*/ 33 w 38"/>
                <a:gd name="T3" fmla="*/ 0 h 30"/>
                <a:gd name="T4" fmla="*/ 33 w 38"/>
                <a:gd name="T5" fmla="*/ 1 h 30"/>
                <a:gd name="T6" fmla="*/ 28 w 38"/>
                <a:gd name="T7" fmla="*/ 4 h 30"/>
                <a:gd name="T8" fmla="*/ 25 w 38"/>
                <a:gd name="T9" fmla="*/ 6 h 30"/>
                <a:gd name="T10" fmla="*/ 24 w 38"/>
                <a:gd name="T11" fmla="*/ 6 h 30"/>
                <a:gd name="T12" fmla="*/ 23 w 38"/>
                <a:gd name="T13" fmla="*/ 7 h 30"/>
                <a:gd name="T14" fmla="*/ 20 w 38"/>
                <a:gd name="T15" fmla="*/ 9 h 30"/>
                <a:gd name="T16" fmla="*/ 16 w 38"/>
                <a:gd name="T17" fmla="*/ 14 h 30"/>
                <a:gd name="T18" fmla="*/ 4 w 38"/>
                <a:gd name="T19" fmla="*/ 19 h 30"/>
                <a:gd name="T20" fmla="*/ 1 w 38"/>
                <a:gd name="T21" fmla="*/ 20 h 30"/>
                <a:gd name="T22" fmla="*/ 1 w 38"/>
                <a:gd name="T23" fmla="*/ 22 h 30"/>
                <a:gd name="T24" fmla="*/ 7 w 38"/>
                <a:gd name="T25" fmla="*/ 27 h 30"/>
                <a:gd name="T26" fmla="*/ 9 w 38"/>
                <a:gd name="T27" fmla="*/ 28 h 30"/>
                <a:gd name="T28" fmla="*/ 10 w 38"/>
                <a:gd name="T29" fmla="*/ 29 h 30"/>
                <a:gd name="T30" fmla="*/ 17 w 38"/>
                <a:gd name="T31" fmla="*/ 30 h 30"/>
                <a:gd name="T32" fmla="*/ 17 w 38"/>
                <a:gd name="T33" fmla="*/ 30 h 30"/>
                <a:gd name="T34" fmla="*/ 18 w 38"/>
                <a:gd name="T35" fmla="*/ 30 h 30"/>
                <a:gd name="T36" fmla="*/ 22 w 38"/>
                <a:gd name="T37" fmla="*/ 30 h 30"/>
                <a:gd name="T38" fmla="*/ 31 w 38"/>
                <a:gd name="T39" fmla="*/ 25 h 30"/>
                <a:gd name="T40" fmla="*/ 36 w 38"/>
                <a:gd name="T41" fmla="*/ 20 h 30"/>
                <a:gd name="T42" fmla="*/ 38 w 38"/>
                <a:gd name="T43" fmla="*/ 12 h 30"/>
                <a:gd name="T44" fmla="*/ 38 w 38"/>
                <a:gd name="T45" fmla="*/ 12 h 30"/>
                <a:gd name="T46" fmla="*/ 38 w 38"/>
                <a:gd name="T47" fmla="*/ 12 h 30"/>
                <a:gd name="T48" fmla="*/ 37 w 38"/>
                <a:gd name="T49" fmla="*/ 5 h 30"/>
                <a:gd name="T50" fmla="*/ 36 w 38"/>
                <a:gd name="T51" fmla="*/ 2 h 30"/>
                <a:gd name="T52" fmla="*/ 35 w 38"/>
                <a:gd name="T53" fmla="*/ 1 h 30"/>
                <a:gd name="T54" fmla="*/ 35 w 38"/>
                <a:gd name="T55" fmla="*/ 0 h 30"/>
                <a:gd name="T56" fmla="*/ 34 w 38"/>
                <a:gd name="T5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8" h="30">
                  <a:moveTo>
                    <a:pt x="34" y="0"/>
                  </a:moveTo>
                  <a:cubicBezTo>
                    <a:pt x="34" y="0"/>
                    <a:pt x="34" y="0"/>
                    <a:pt x="33" y="0"/>
                  </a:cubicBezTo>
                  <a:cubicBezTo>
                    <a:pt x="33" y="1"/>
                    <a:pt x="33" y="1"/>
                    <a:pt x="33" y="1"/>
                  </a:cubicBezTo>
                  <a:cubicBezTo>
                    <a:pt x="32" y="2"/>
                    <a:pt x="30" y="3"/>
                    <a:pt x="28" y="4"/>
                  </a:cubicBezTo>
                  <a:cubicBezTo>
                    <a:pt x="27" y="5"/>
                    <a:pt x="26" y="6"/>
                    <a:pt x="25" y="6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4" y="7"/>
                    <a:pt x="23" y="7"/>
                    <a:pt x="23" y="7"/>
                  </a:cubicBezTo>
                  <a:cubicBezTo>
                    <a:pt x="21" y="7"/>
                    <a:pt x="21" y="8"/>
                    <a:pt x="20" y="9"/>
                  </a:cubicBezTo>
                  <a:cubicBezTo>
                    <a:pt x="19" y="11"/>
                    <a:pt x="18" y="13"/>
                    <a:pt x="16" y="14"/>
                  </a:cubicBezTo>
                  <a:cubicBezTo>
                    <a:pt x="13" y="17"/>
                    <a:pt x="9" y="19"/>
                    <a:pt x="4" y="19"/>
                  </a:cubicBezTo>
                  <a:cubicBezTo>
                    <a:pt x="3" y="20"/>
                    <a:pt x="2" y="20"/>
                    <a:pt x="1" y="20"/>
                  </a:cubicBezTo>
                  <a:cubicBezTo>
                    <a:pt x="0" y="21"/>
                    <a:pt x="0" y="21"/>
                    <a:pt x="1" y="22"/>
                  </a:cubicBezTo>
                  <a:cubicBezTo>
                    <a:pt x="2" y="24"/>
                    <a:pt x="4" y="26"/>
                    <a:pt x="7" y="27"/>
                  </a:cubicBezTo>
                  <a:cubicBezTo>
                    <a:pt x="8" y="28"/>
                    <a:pt x="8" y="28"/>
                    <a:pt x="9" y="28"/>
                  </a:cubicBezTo>
                  <a:cubicBezTo>
                    <a:pt x="9" y="28"/>
                    <a:pt x="10" y="29"/>
                    <a:pt x="10" y="29"/>
                  </a:cubicBezTo>
                  <a:cubicBezTo>
                    <a:pt x="13" y="30"/>
                    <a:pt x="15" y="30"/>
                    <a:pt x="17" y="30"/>
                  </a:cubicBezTo>
                  <a:cubicBezTo>
                    <a:pt x="17" y="30"/>
                    <a:pt x="17" y="30"/>
                    <a:pt x="17" y="30"/>
                  </a:cubicBezTo>
                  <a:cubicBezTo>
                    <a:pt x="18" y="30"/>
                    <a:pt x="18" y="30"/>
                    <a:pt x="18" y="30"/>
                  </a:cubicBezTo>
                  <a:cubicBezTo>
                    <a:pt x="19" y="30"/>
                    <a:pt x="21" y="30"/>
                    <a:pt x="22" y="30"/>
                  </a:cubicBezTo>
                  <a:cubicBezTo>
                    <a:pt x="26" y="29"/>
                    <a:pt x="29" y="27"/>
                    <a:pt x="31" y="25"/>
                  </a:cubicBezTo>
                  <a:cubicBezTo>
                    <a:pt x="33" y="24"/>
                    <a:pt x="34" y="22"/>
                    <a:pt x="36" y="20"/>
                  </a:cubicBezTo>
                  <a:cubicBezTo>
                    <a:pt x="37" y="18"/>
                    <a:pt x="38" y="15"/>
                    <a:pt x="38" y="12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38" y="10"/>
                    <a:pt x="38" y="7"/>
                    <a:pt x="37" y="5"/>
                  </a:cubicBezTo>
                  <a:cubicBezTo>
                    <a:pt x="37" y="4"/>
                    <a:pt x="36" y="3"/>
                    <a:pt x="36" y="2"/>
                  </a:cubicBezTo>
                  <a:cubicBezTo>
                    <a:pt x="36" y="2"/>
                    <a:pt x="35" y="1"/>
                    <a:pt x="35" y="1"/>
                  </a:cubicBezTo>
                  <a:cubicBezTo>
                    <a:pt x="35" y="1"/>
                    <a:pt x="35" y="0"/>
                    <a:pt x="35" y="0"/>
                  </a:cubicBezTo>
                  <a:cubicBezTo>
                    <a:pt x="34" y="0"/>
                    <a:pt x="34" y="0"/>
                    <a:pt x="34" y="0"/>
                  </a:cubicBezTo>
                </a:path>
              </a:pathLst>
            </a:custGeom>
            <a:solidFill>
              <a:srgbClr val="F8BD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81" name="Freeform 397"/>
            <p:cNvSpPr>
              <a:spLocks noEditPoints="1"/>
            </p:cNvSpPr>
            <p:nvPr/>
          </p:nvSpPr>
          <p:spPr bwMode="auto">
            <a:xfrm>
              <a:off x="1333500" y="3130550"/>
              <a:ext cx="149225" cy="93663"/>
            </a:xfrm>
            <a:custGeom>
              <a:avLst/>
              <a:gdLst>
                <a:gd name="T0" fmla="*/ 26 w 40"/>
                <a:gd name="T1" fmla="*/ 25 h 25"/>
                <a:gd name="T2" fmla="*/ 27 w 40"/>
                <a:gd name="T3" fmla="*/ 25 h 25"/>
                <a:gd name="T4" fmla="*/ 28 w 40"/>
                <a:gd name="T5" fmla="*/ 25 h 25"/>
                <a:gd name="T6" fmla="*/ 27 w 40"/>
                <a:gd name="T7" fmla="*/ 25 h 25"/>
                <a:gd name="T8" fmla="*/ 26 w 40"/>
                <a:gd name="T9" fmla="*/ 25 h 25"/>
                <a:gd name="T10" fmla="*/ 15 w 40"/>
                <a:gd name="T11" fmla="*/ 18 h 25"/>
                <a:gd name="T12" fmla="*/ 23 w 40"/>
                <a:gd name="T13" fmla="*/ 23 h 25"/>
                <a:gd name="T14" fmla="*/ 25 w 40"/>
                <a:gd name="T15" fmla="*/ 25 h 25"/>
                <a:gd name="T16" fmla="*/ 15 w 40"/>
                <a:gd name="T17" fmla="*/ 18 h 25"/>
                <a:gd name="T18" fmla="*/ 40 w 40"/>
                <a:gd name="T19" fmla="*/ 17 h 25"/>
                <a:gd name="T20" fmla="*/ 40 w 40"/>
                <a:gd name="T21" fmla="*/ 17 h 25"/>
                <a:gd name="T22" fmla="*/ 40 w 40"/>
                <a:gd name="T23" fmla="*/ 17 h 25"/>
                <a:gd name="T24" fmla="*/ 40 w 40"/>
                <a:gd name="T25" fmla="*/ 17 h 25"/>
                <a:gd name="T26" fmla="*/ 31 w 40"/>
                <a:gd name="T27" fmla="*/ 10 h 25"/>
                <a:gd name="T28" fmla="*/ 38 w 40"/>
                <a:gd name="T29" fmla="*/ 14 h 25"/>
                <a:gd name="T30" fmla="*/ 31 w 40"/>
                <a:gd name="T31" fmla="*/ 10 h 25"/>
                <a:gd name="T32" fmla="*/ 0 w 40"/>
                <a:gd name="T33" fmla="*/ 9 h 25"/>
                <a:gd name="T34" fmla="*/ 2 w 40"/>
                <a:gd name="T35" fmla="*/ 10 h 25"/>
                <a:gd name="T36" fmla="*/ 1 w 40"/>
                <a:gd name="T37" fmla="*/ 10 h 25"/>
                <a:gd name="T38" fmla="*/ 0 w 40"/>
                <a:gd name="T39" fmla="*/ 9 h 25"/>
                <a:gd name="T40" fmla="*/ 1 w 40"/>
                <a:gd name="T41" fmla="*/ 7 h 25"/>
                <a:gd name="T42" fmla="*/ 0 w 40"/>
                <a:gd name="T43" fmla="*/ 9 h 25"/>
                <a:gd name="T44" fmla="*/ 0 w 40"/>
                <a:gd name="T45" fmla="*/ 8 h 25"/>
                <a:gd name="T46" fmla="*/ 1 w 40"/>
                <a:gd name="T47" fmla="*/ 7 h 25"/>
                <a:gd name="T48" fmla="*/ 15 w 40"/>
                <a:gd name="T49" fmla="*/ 0 h 25"/>
                <a:gd name="T50" fmla="*/ 23 w 40"/>
                <a:gd name="T51" fmla="*/ 5 h 25"/>
                <a:gd name="T52" fmla="*/ 27 w 40"/>
                <a:gd name="T53" fmla="*/ 7 h 25"/>
                <a:gd name="T54" fmla="*/ 26 w 40"/>
                <a:gd name="T55" fmla="*/ 6 h 25"/>
                <a:gd name="T56" fmla="*/ 15 w 40"/>
                <a:gd name="T57" fmla="*/ 0 h 25"/>
                <a:gd name="T58" fmla="*/ 15 w 40"/>
                <a:gd name="T59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40" h="25">
                  <a:moveTo>
                    <a:pt x="26" y="25"/>
                  </a:moveTo>
                  <a:cubicBezTo>
                    <a:pt x="26" y="25"/>
                    <a:pt x="27" y="25"/>
                    <a:pt x="27" y="25"/>
                  </a:cubicBezTo>
                  <a:cubicBezTo>
                    <a:pt x="27" y="25"/>
                    <a:pt x="28" y="25"/>
                    <a:pt x="28" y="25"/>
                  </a:cubicBezTo>
                  <a:cubicBezTo>
                    <a:pt x="28" y="25"/>
                    <a:pt x="27" y="25"/>
                    <a:pt x="27" y="25"/>
                  </a:cubicBezTo>
                  <a:cubicBezTo>
                    <a:pt x="27" y="25"/>
                    <a:pt x="26" y="25"/>
                    <a:pt x="26" y="25"/>
                  </a:cubicBezTo>
                  <a:moveTo>
                    <a:pt x="15" y="18"/>
                  </a:moveTo>
                  <a:cubicBezTo>
                    <a:pt x="18" y="19"/>
                    <a:pt x="21" y="21"/>
                    <a:pt x="23" y="23"/>
                  </a:cubicBezTo>
                  <a:cubicBezTo>
                    <a:pt x="24" y="23"/>
                    <a:pt x="25" y="24"/>
                    <a:pt x="25" y="25"/>
                  </a:cubicBezTo>
                  <a:cubicBezTo>
                    <a:pt x="22" y="22"/>
                    <a:pt x="19" y="20"/>
                    <a:pt x="15" y="18"/>
                  </a:cubicBezTo>
                  <a:moveTo>
                    <a:pt x="40" y="17"/>
                  </a:move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moveTo>
                    <a:pt x="31" y="10"/>
                  </a:moveTo>
                  <a:cubicBezTo>
                    <a:pt x="33" y="11"/>
                    <a:pt x="36" y="13"/>
                    <a:pt x="38" y="14"/>
                  </a:cubicBezTo>
                  <a:cubicBezTo>
                    <a:pt x="36" y="13"/>
                    <a:pt x="33" y="11"/>
                    <a:pt x="31" y="10"/>
                  </a:cubicBezTo>
                  <a:moveTo>
                    <a:pt x="0" y="9"/>
                  </a:moveTo>
                  <a:cubicBezTo>
                    <a:pt x="1" y="10"/>
                    <a:pt x="1" y="10"/>
                    <a:pt x="2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0" y="9"/>
                  </a:cubicBezTo>
                  <a:moveTo>
                    <a:pt x="1" y="7"/>
                  </a:moveTo>
                  <a:cubicBezTo>
                    <a:pt x="0" y="8"/>
                    <a:pt x="0" y="9"/>
                    <a:pt x="0" y="9"/>
                  </a:cubicBezTo>
                  <a:cubicBezTo>
                    <a:pt x="0" y="9"/>
                    <a:pt x="0" y="8"/>
                    <a:pt x="0" y="8"/>
                  </a:cubicBezTo>
                  <a:cubicBezTo>
                    <a:pt x="1" y="8"/>
                    <a:pt x="1" y="7"/>
                    <a:pt x="1" y="7"/>
                  </a:cubicBezTo>
                  <a:moveTo>
                    <a:pt x="15" y="0"/>
                  </a:moveTo>
                  <a:cubicBezTo>
                    <a:pt x="18" y="1"/>
                    <a:pt x="21" y="3"/>
                    <a:pt x="23" y="5"/>
                  </a:cubicBezTo>
                  <a:cubicBezTo>
                    <a:pt x="24" y="5"/>
                    <a:pt x="25" y="6"/>
                    <a:pt x="27" y="7"/>
                  </a:cubicBezTo>
                  <a:cubicBezTo>
                    <a:pt x="26" y="6"/>
                    <a:pt x="26" y="6"/>
                    <a:pt x="26" y="6"/>
                  </a:cubicBezTo>
                  <a:cubicBezTo>
                    <a:pt x="22" y="4"/>
                    <a:pt x="19" y="2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</a:path>
              </a:pathLst>
            </a:custGeom>
            <a:solidFill>
              <a:srgbClr val="F8C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82" name="Freeform 398"/>
            <p:cNvSpPr>
              <a:spLocks/>
            </p:cNvSpPr>
            <p:nvPr/>
          </p:nvSpPr>
          <p:spPr bwMode="auto">
            <a:xfrm>
              <a:off x="1333500" y="3130550"/>
              <a:ext cx="149225" cy="93663"/>
            </a:xfrm>
            <a:custGeom>
              <a:avLst/>
              <a:gdLst>
                <a:gd name="T0" fmla="*/ 13 w 40"/>
                <a:gd name="T1" fmla="*/ 0 h 25"/>
                <a:gd name="T2" fmla="*/ 12 w 40"/>
                <a:gd name="T3" fmla="*/ 0 h 25"/>
                <a:gd name="T4" fmla="*/ 2 w 40"/>
                <a:gd name="T5" fmla="*/ 7 h 25"/>
                <a:gd name="T6" fmla="*/ 1 w 40"/>
                <a:gd name="T7" fmla="*/ 7 h 25"/>
                <a:gd name="T8" fmla="*/ 0 w 40"/>
                <a:gd name="T9" fmla="*/ 8 h 25"/>
                <a:gd name="T10" fmla="*/ 0 w 40"/>
                <a:gd name="T11" fmla="*/ 9 h 25"/>
                <a:gd name="T12" fmla="*/ 0 w 40"/>
                <a:gd name="T13" fmla="*/ 9 h 25"/>
                <a:gd name="T14" fmla="*/ 1 w 40"/>
                <a:gd name="T15" fmla="*/ 10 h 25"/>
                <a:gd name="T16" fmla="*/ 2 w 40"/>
                <a:gd name="T17" fmla="*/ 10 h 25"/>
                <a:gd name="T18" fmla="*/ 2 w 40"/>
                <a:gd name="T19" fmla="*/ 10 h 25"/>
                <a:gd name="T20" fmla="*/ 3 w 40"/>
                <a:gd name="T21" fmla="*/ 11 h 25"/>
                <a:gd name="T22" fmla="*/ 15 w 40"/>
                <a:gd name="T23" fmla="*/ 18 h 25"/>
                <a:gd name="T24" fmla="*/ 25 w 40"/>
                <a:gd name="T25" fmla="*/ 25 h 25"/>
                <a:gd name="T26" fmla="*/ 26 w 40"/>
                <a:gd name="T27" fmla="*/ 25 h 25"/>
                <a:gd name="T28" fmla="*/ 26 w 40"/>
                <a:gd name="T29" fmla="*/ 25 h 25"/>
                <a:gd name="T30" fmla="*/ 27 w 40"/>
                <a:gd name="T31" fmla="*/ 25 h 25"/>
                <a:gd name="T32" fmla="*/ 28 w 40"/>
                <a:gd name="T33" fmla="*/ 25 h 25"/>
                <a:gd name="T34" fmla="*/ 28 w 40"/>
                <a:gd name="T35" fmla="*/ 25 h 25"/>
                <a:gd name="T36" fmla="*/ 39 w 40"/>
                <a:gd name="T37" fmla="*/ 18 h 25"/>
                <a:gd name="T38" fmla="*/ 40 w 40"/>
                <a:gd name="T39" fmla="*/ 17 h 25"/>
                <a:gd name="T40" fmla="*/ 40 w 40"/>
                <a:gd name="T41" fmla="*/ 17 h 25"/>
                <a:gd name="T42" fmla="*/ 40 w 40"/>
                <a:gd name="T43" fmla="*/ 16 h 25"/>
                <a:gd name="T44" fmla="*/ 38 w 40"/>
                <a:gd name="T45" fmla="*/ 14 h 25"/>
                <a:gd name="T46" fmla="*/ 38 w 40"/>
                <a:gd name="T47" fmla="*/ 14 h 25"/>
                <a:gd name="T48" fmla="*/ 31 w 40"/>
                <a:gd name="T49" fmla="*/ 10 h 25"/>
                <a:gd name="T50" fmla="*/ 27 w 40"/>
                <a:gd name="T51" fmla="*/ 7 h 25"/>
                <a:gd name="T52" fmla="*/ 23 w 40"/>
                <a:gd name="T53" fmla="*/ 5 h 25"/>
                <a:gd name="T54" fmla="*/ 15 w 40"/>
                <a:gd name="T55" fmla="*/ 0 h 25"/>
                <a:gd name="T56" fmla="*/ 13 w 40"/>
                <a:gd name="T5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0" h="25">
                  <a:moveTo>
                    <a:pt x="13" y="0"/>
                  </a:moveTo>
                  <a:cubicBezTo>
                    <a:pt x="13" y="0"/>
                    <a:pt x="12" y="0"/>
                    <a:pt x="12" y="0"/>
                  </a:cubicBezTo>
                  <a:cubicBezTo>
                    <a:pt x="8" y="2"/>
                    <a:pt x="5" y="4"/>
                    <a:pt x="2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8"/>
                    <a:pt x="0" y="8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3" y="11"/>
                    <a:pt x="3" y="11"/>
                  </a:cubicBezTo>
                  <a:cubicBezTo>
                    <a:pt x="7" y="13"/>
                    <a:pt x="11" y="15"/>
                    <a:pt x="15" y="18"/>
                  </a:cubicBezTo>
                  <a:cubicBezTo>
                    <a:pt x="19" y="20"/>
                    <a:pt x="22" y="22"/>
                    <a:pt x="25" y="25"/>
                  </a:cubicBezTo>
                  <a:cubicBezTo>
                    <a:pt x="26" y="25"/>
                    <a:pt x="26" y="25"/>
                    <a:pt x="26" y="25"/>
                  </a:cubicBezTo>
                  <a:cubicBezTo>
                    <a:pt x="26" y="25"/>
                    <a:pt x="26" y="25"/>
                    <a:pt x="26" y="25"/>
                  </a:cubicBezTo>
                  <a:cubicBezTo>
                    <a:pt x="26" y="25"/>
                    <a:pt x="27" y="25"/>
                    <a:pt x="27" y="25"/>
                  </a:cubicBezTo>
                  <a:cubicBezTo>
                    <a:pt x="27" y="25"/>
                    <a:pt x="28" y="25"/>
                    <a:pt x="28" y="25"/>
                  </a:cubicBezTo>
                  <a:cubicBezTo>
                    <a:pt x="28" y="25"/>
                    <a:pt x="28" y="25"/>
                    <a:pt x="28" y="25"/>
                  </a:cubicBezTo>
                  <a:cubicBezTo>
                    <a:pt x="32" y="23"/>
                    <a:pt x="36" y="20"/>
                    <a:pt x="39" y="18"/>
                  </a:cubicBezTo>
                  <a:cubicBezTo>
                    <a:pt x="40" y="18"/>
                    <a:pt x="40" y="18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6"/>
                    <a:pt x="40" y="16"/>
                  </a:cubicBezTo>
                  <a:cubicBezTo>
                    <a:pt x="39" y="15"/>
                    <a:pt x="39" y="15"/>
                    <a:pt x="38" y="14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6" y="13"/>
                    <a:pt x="33" y="11"/>
                    <a:pt x="31" y="10"/>
                  </a:cubicBezTo>
                  <a:cubicBezTo>
                    <a:pt x="30" y="9"/>
                    <a:pt x="28" y="8"/>
                    <a:pt x="27" y="7"/>
                  </a:cubicBezTo>
                  <a:cubicBezTo>
                    <a:pt x="25" y="6"/>
                    <a:pt x="24" y="5"/>
                    <a:pt x="23" y="5"/>
                  </a:cubicBezTo>
                  <a:cubicBezTo>
                    <a:pt x="21" y="3"/>
                    <a:pt x="18" y="1"/>
                    <a:pt x="15" y="0"/>
                  </a:cubicBezTo>
                  <a:cubicBezTo>
                    <a:pt x="14" y="0"/>
                    <a:pt x="14" y="0"/>
                    <a:pt x="13" y="0"/>
                  </a:cubicBezTo>
                </a:path>
              </a:pathLst>
            </a:custGeom>
            <a:solidFill>
              <a:srgbClr val="EA8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83" name="Freeform 399"/>
            <p:cNvSpPr>
              <a:spLocks noEditPoints="1"/>
            </p:cNvSpPr>
            <p:nvPr/>
          </p:nvSpPr>
          <p:spPr bwMode="auto">
            <a:xfrm>
              <a:off x="1262063" y="2189163"/>
              <a:ext cx="209550" cy="82550"/>
            </a:xfrm>
            <a:custGeom>
              <a:avLst/>
              <a:gdLst>
                <a:gd name="T0" fmla="*/ 51 w 56"/>
                <a:gd name="T1" fmla="*/ 21 h 22"/>
                <a:gd name="T2" fmla="*/ 48 w 56"/>
                <a:gd name="T3" fmla="*/ 22 h 22"/>
                <a:gd name="T4" fmla="*/ 48 w 56"/>
                <a:gd name="T5" fmla="*/ 22 h 22"/>
                <a:gd name="T6" fmla="*/ 51 w 56"/>
                <a:gd name="T7" fmla="*/ 21 h 22"/>
                <a:gd name="T8" fmla="*/ 54 w 56"/>
                <a:gd name="T9" fmla="*/ 16 h 22"/>
                <a:gd name="T10" fmla="*/ 55 w 56"/>
                <a:gd name="T11" fmla="*/ 16 h 22"/>
                <a:gd name="T12" fmla="*/ 55 w 56"/>
                <a:gd name="T13" fmla="*/ 17 h 22"/>
                <a:gd name="T14" fmla="*/ 55 w 56"/>
                <a:gd name="T15" fmla="*/ 18 h 22"/>
                <a:gd name="T16" fmla="*/ 55 w 56"/>
                <a:gd name="T17" fmla="*/ 17 h 22"/>
                <a:gd name="T18" fmla="*/ 55 w 56"/>
                <a:gd name="T19" fmla="*/ 16 h 22"/>
                <a:gd name="T20" fmla="*/ 54 w 56"/>
                <a:gd name="T21" fmla="*/ 16 h 22"/>
                <a:gd name="T22" fmla="*/ 27 w 56"/>
                <a:gd name="T23" fmla="*/ 6 h 22"/>
                <a:gd name="T24" fmla="*/ 35 w 56"/>
                <a:gd name="T25" fmla="*/ 8 h 22"/>
                <a:gd name="T26" fmla="*/ 50 w 56"/>
                <a:gd name="T27" fmla="*/ 14 h 22"/>
                <a:gd name="T28" fmla="*/ 44 w 56"/>
                <a:gd name="T29" fmla="*/ 12 h 22"/>
                <a:gd name="T30" fmla="*/ 27 w 56"/>
                <a:gd name="T31" fmla="*/ 6 h 22"/>
                <a:gd name="T32" fmla="*/ 3 w 56"/>
                <a:gd name="T33" fmla="*/ 2 h 22"/>
                <a:gd name="T34" fmla="*/ 6 w 56"/>
                <a:gd name="T35" fmla="*/ 5 h 22"/>
                <a:gd name="T36" fmla="*/ 9 w 56"/>
                <a:gd name="T37" fmla="*/ 6 h 22"/>
                <a:gd name="T38" fmla="*/ 3 w 56"/>
                <a:gd name="T39" fmla="*/ 3 h 22"/>
                <a:gd name="T40" fmla="*/ 3 w 56"/>
                <a:gd name="T41" fmla="*/ 2 h 22"/>
                <a:gd name="T42" fmla="*/ 10 w 56"/>
                <a:gd name="T43" fmla="*/ 1 h 22"/>
                <a:gd name="T44" fmla="*/ 12 w 56"/>
                <a:gd name="T45" fmla="*/ 2 h 22"/>
                <a:gd name="T46" fmla="*/ 10 w 56"/>
                <a:gd name="T47" fmla="*/ 1 h 22"/>
                <a:gd name="T48" fmla="*/ 0 w 56"/>
                <a:gd name="T49" fmla="*/ 1 h 22"/>
                <a:gd name="T50" fmla="*/ 0 w 56"/>
                <a:gd name="T51" fmla="*/ 1 h 22"/>
                <a:gd name="T52" fmla="*/ 0 w 56"/>
                <a:gd name="T53" fmla="*/ 1 h 22"/>
                <a:gd name="T54" fmla="*/ 0 w 56"/>
                <a:gd name="T55" fmla="*/ 1 h 22"/>
                <a:gd name="T56" fmla="*/ 3 w 56"/>
                <a:gd name="T57" fmla="*/ 0 h 22"/>
                <a:gd name="T58" fmla="*/ 4 w 56"/>
                <a:gd name="T59" fmla="*/ 0 h 22"/>
                <a:gd name="T60" fmla="*/ 5 w 56"/>
                <a:gd name="T61" fmla="*/ 0 h 22"/>
                <a:gd name="T62" fmla="*/ 3 w 56"/>
                <a:gd name="T63" fmla="*/ 0 h 22"/>
                <a:gd name="T64" fmla="*/ 1 w 56"/>
                <a:gd name="T65" fmla="*/ 0 h 22"/>
                <a:gd name="T66" fmla="*/ 0 w 56"/>
                <a:gd name="T67" fmla="*/ 0 h 22"/>
                <a:gd name="T68" fmla="*/ 0 w 56"/>
                <a:gd name="T69" fmla="*/ 0 h 22"/>
                <a:gd name="T70" fmla="*/ 1 w 56"/>
                <a:gd name="T71" fmla="*/ 0 h 22"/>
                <a:gd name="T72" fmla="*/ 1 w 56"/>
                <a:gd name="T73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6" h="22">
                  <a:moveTo>
                    <a:pt x="51" y="21"/>
                  </a:moveTo>
                  <a:cubicBezTo>
                    <a:pt x="50" y="21"/>
                    <a:pt x="49" y="22"/>
                    <a:pt x="48" y="22"/>
                  </a:cubicBezTo>
                  <a:cubicBezTo>
                    <a:pt x="48" y="22"/>
                    <a:pt x="48" y="22"/>
                    <a:pt x="48" y="22"/>
                  </a:cubicBezTo>
                  <a:cubicBezTo>
                    <a:pt x="49" y="22"/>
                    <a:pt x="50" y="21"/>
                    <a:pt x="51" y="21"/>
                  </a:cubicBezTo>
                  <a:moveTo>
                    <a:pt x="54" y="16"/>
                  </a:moveTo>
                  <a:cubicBezTo>
                    <a:pt x="55" y="16"/>
                    <a:pt x="55" y="16"/>
                    <a:pt x="55" y="16"/>
                  </a:cubicBezTo>
                  <a:cubicBezTo>
                    <a:pt x="55" y="16"/>
                    <a:pt x="55" y="17"/>
                    <a:pt x="55" y="17"/>
                  </a:cubicBezTo>
                  <a:cubicBezTo>
                    <a:pt x="55" y="17"/>
                    <a:pt x="55" y="17"/>
                    <a:pt x="55" y="18"/>
                  </a:cubicBezTo>
                  <a:cubicBezTo>
                    <a:pt x="55" y="18"/>
                    <a:pt x="55" y="17"/>
                    <a:pt x="55" y="17"/>
                  </a:cubicBezTo>
                  <a:cubicBezTo>
                    <a:pt x="56" y="17"/>
                    <a:pt x="55" y="16"/>
                    <a:pt x="55" y="16"/>
                  </a:cubicBezTo>
                  <a:cubicBezTo>
                    <a:pt x="55" y="16"/>
                    <a:pt x="54" y="16"/>
                    <a:pt x="54" y="16"/>
                  </a:cubicBezTo>
                  <a:moveTo>
                    <a:pt x="27" y="6"/>
                  </a:moveTo>
                  <a:cubicBezTo>
                    <a:pt x="30" y="7"/>
                    <a:pt x="33" y="8"/>
                    <a:pt x="35" y="8"/>
                  </a:cubicBezTo>
                  <a:cubicBezTo>
                    <a:pt x="40" y="10"/>
                    <a:pt x="45" y="12"/>
                    <a:pt x="50" y="14"/>
                  </a:cubicBezTo>
                  <a:cubicBezTo>
                    <a:pt x="48" y="13"/>
                    <a:pt x="46" y="12"/>
                    <a:pt x="44" y="12"/>
                  </a:cubicBezTo>
                  <a:cubicBezTo>
                    <a:pt x="39" y="9"/>
                    <a:pt x="33" y="8"/>
                    <a:pt x="27" y="6"/>
                  </a:cubicBezTo>
                  <a:moveTo>
                    <a:pt x="3" y="2"/>
                  </a:moveTo>
                  <a:cubicBezTo>
                    <a:pt x="4" y="3"/>
                    <a:pt x="5" y="4"/>
                    <a:pt x="6" y="5"/>
                  </a:cubicBezTo>
                  <a:cubicBezTo>
                    <a:pt x="7" y="5"/>
                    <a:pt x="8" y="6"/>
                    <a:pt x="9" y="6"/>
                  </a:cubicBezTo>
                  <a:cubicBezTo>
                    <a:pt x="7" y="5"/>
                    <a:pt x="5" y="4"/>
                    <a:pt x="3" y="3"/>
                  </a:cubicBezTo>
                  <a:cubicBezTo>
                    <a:pt x="3" y="3"/>
                    <a:pt x="3" y="3"/>
                    <a:pt x="3" y="2"/>
                  </a:cubicBezTo>
                  <a:moveTo>
                    <a:pt x="10" y="1"/>
                  </a:moveTo>
                  <a:cubicBezTo>
                    <a:pt x="10" y="2"/>
                    <a:pt x="11" y="2"/>
                    <a:pt x="12" y="2"/>
                  </a:cubicBezTo>
                  <a:cubicBezTo>
                    <a:pt x="11" y="2"/>
                    <a:pt x="10" y="2"/>
                    <a:pt x="1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3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5" y="0"/>
                  </a:cubicBezTo>
                  <a:cubicBezTo>
                    <a:pt x="4" y="0"/>
                    <a:pt x="4" y="0"/>
                    <a:pt x="3" y="0"/>
                  </a:cubicBezTo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F8C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84" name="Freeform 400"/>
            <p:cNvSpPr>
              <a:spLocks/>
            </p:cNvSpPr>
            <p:nvPr/>
          </p:nvSpPr>
          <p:spPr bwMode="auto">
            <a:xfrm>
              <a:off x="1262063" y="2189163"/>
              <a:ext cx="206375" cy="93663"/>
            </a:xfrm>
            <a:custGeom>
              <a:avLst/>
              <a:gdLst>
                <a:gd name="T0" fmla="*/ 1 w 55"/>
                <a:gd name="T1" fmla="*/ 0 h 25"/>
                <a:gd name="T2" fmla="*/ 0 w 55"/>
                <a:gd name="T3" fmla="*/ 0 h 25"/>
                <a:gd name="T4" fmla="*/ 0 w 55"/>
                <a:gd name="T5" fmla="*/ 1 h 25"/>
                <a:gd name="T6" fmla="*/ 0 w 55"/>
                <a:gd name="T7" fmla="*/ 1 h 25"/>
                <a:gd name="T8" fmla="*/ 3 w 55"/>
                <a:gd name="T9" fmla="*/ 2 h 25"/>
                <a:gd name="T10" fmla="*/ 3 w 55"/>
                <a:gd name="T11" fmla="*/ 3 h 25"/>
                <a:gd name="T12" fmla="*/ 9 w 55"/>
                <a:gd name="T13" fmla="*/ 6 h 25"/>
                <a:gd name="T14" fmla="*/ 12 w 55"/>
                <a:gd name="T15" fmla="*/ 9 h 25"/>
                <a:gd name="T16" fmla="*/ 29 w 55"/>
                <a:gd name="T17" fmla="*/ 17 h 25"/>
                <a:gd name="T18" fmla="*/ 41 w 55"/>
                <a:gd name="T19" fmla="*/ 24 h 25"/>
                <a:gd name="T20" fmla="*/ 43 w 55"/>
                <a:gd name="T21" fmla="*/ 25 h 25"/>
                <a:gd name="T22" fmla="*/ 45 w 55"/>
                <a:gd name="T23" fmla="*/ 24 h 25"/>
                <a:gd name="T24" fmla="*/ 48 w 55"/>
                <a:gd name="T25" fmla="*/ 22 h 25"/>
                <a:gd name="T26" fmla="*/ 48 w 55"/>
                <a:gd name="T27" fmla="*/ 22 h 25"/>
                <a:gd name="T28" fmla="*/ 51 w 55"/>
                <a:gd name="T29" fmla="*/ 21 h 25"/>
                <a:gd name="T30" fmla="*/ 55 w 55"/>
                <a:gd name="T31" fmla="*/ 18 h 25"/>
                <a:gd name="T32" fmla="*/ 55 w 55"/>
                <a:gd name="T33" fmla="*/ 17 h 25"/>
                <a:gd name="T34" fmla="*/ 55 w 55"/>
                <a:gd name="T35" fmla="*/ 16 h 25"/>
                <a:gd name="T36" fmla="*/ 54 w 55"/>
                <a:gd name="T37" fmla="*/ 16 h 25"/>
                <a:gd name="T38" fmla="*/ 50 w 55"/>
                <a:gd name="T39" fmla="*/ 14 h 25"/>
                <a:gd name="T40" fmla="*/ 35 w 55"/>
                <a:gd name="T41" fmla="*/ 8 h 25"/>
                <a:gd name="T42" fmla="*/ 27 w 55"/>
                <a:gd name="T43" fmla="*/ 6 h 25"/>
                <a:gd name="T44" fmla="*/ 12 w 55"/>
                <a:gd name="T45" fmla="*/ 2 h 25"/>
                <a:gd name="T46" fmla="*/ 12 w 55"/>
                <a:gd name="T47" fmla="*/ 2 h 25"/>
                <a:gd name="T48" fmla="*/ 10 w 55"/>
                <a:gd name="T49" fmla="*/ 1 h 25"/>
                <a:gd name="T50" fmla="*/ 5 w 55"/>
                <a:gd name="T51" fmla="*/ 0 h 25"/>
                <a:gd name="T52" fmla="*/ 4 w 55"/>
                <a:gd name="T53" fmla="*/ 0 h 25"/>
                <a:gd name="T54" fmla="*/ 3 w 55"/>
                <a:gd name="T55" fmla="*/ 0 h 25"/>
                <a:gd name="T56" fmla="*/ 1 w 55"/>
                <a:gd name="T5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55" h="25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2" y="2"/>
                    <a:pt x="3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5" y="4"/>
                    <a:pt x="7" y="5"/>
                    <a:pt x="9" y="6"/>
                  </a:cubicBezTo>
                  <a:cubicBezTo>
                    <a:pt x="10" y="7"/>
                    <a:pt x="11" y="8"/>
                    <a:pt x="12" y="9"/>
                  </a:cubicBezTo>
                  <a:cubicBezTo>
                    <a:pt x="18" y="12"/>
                    <a:pt x="23" y="14"/>
                    <a:pt x="29" y="17"/>
                  </a:cubicBezTo>
                  <a:cubicBezTo>
                    <a:pt x="33" y="19"/>
                    <a:pt x="37" y="22"/>
                    <a:pt x="41" y="24"/>
                  </a:cubicBezTo>
                  <a:cubicBezTo>
                    <a:pt x="42" y="24"/>
                    <a:pt x="42" y="25"/>
                    <a:pt x="43" y="25"/>
                  </a:cubicBezTo>
                  <a:cubicBezTo>
                    <a:pt x="43" y="25"/>
                    <a:pt x="44" y="25"/>
                    <a:pt x="45" y="24"/>
                  </a:cubicBezTo>
                  <a:cubicBezTo>
                    <a:pt x="46" y="24"/>
                    <a:pt x="47" y="23"/>
                    <a:pt x="48" y="22"/>
                  </a:cubicBezTo>
                  <a:cubicBezTo>
                    <a:pt x="48" y="22"/>
                    <a:pt x="48" y="22"/>
                    <a:pt x="48" y="22"/>
                  </a:cubicBezTo>
                  <a:cubicBezTo>
                    <a:pt x="49" y="22"/>
                    <a:pt x="50" y="21"/>
                    <a:pt x="51" y="21"/>
                  </a:cubicBezTo>
                  <a:cubicBezTo>
                    <a:pt x="52" y="20"/>
                    <a:pt x="53" y="19"/>
                    <a:pt x="55" y="18"/>
                  </a:cubicBezTo>
                  <a:cubicBezTo>
                    <a:pt x="55" y="17"/>
                    <a:pt x="55" y="17"/>
                    <a:pt x="55" y="17"/>
                  </a:cubicBezTo>
                  <a:cubicBezTo>
                    <a:pt x="55" y="17"/>
                    <a:pt x="55" y="16"/>
                    <a:pt x="55" y="16"/>
                  </a:cubicBezTo>
                  <a:cubicBezTo>
                    <a:pt x="54" y="16"/>
                    <a:pt x="54" y="16"/>
                    <a:pt x="54" y="16"/>
                  </a:cubicBezTo>
                  <a:cubicBezTo>
                    <a:pt x="53" y="15"/>
                    <a:pt x="51" y="14"/>
                    <a:pt x="50" y="14"/>
                  </a:cubicBezTo>
                  <a:cubicBezTo>
                    <a:pt x="45" y="12"/>
                    <a:pt x="40" y="10"/>
                    <a:pt x="35" y="8"/>
                  </a:cubicBezTo>
                  <a:cubicBezTo>
                    <a:pt x="33" y="8"/>
                    <a:pt x="30" y="7"/>
                    <a:pt x="27" y="6"/>
                  </a:cubicBezTo>
                  <a:cubicBezTo>
                    <a:pt x="22" y="4"/>
                    <a:pt x="17" y="3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1" y="2"/>
                    <a:pt x="10" y="2"/>
                    <a:pt x="10" y="1"/>
                  </a:cubicBezTo>
                  <a:cubicBezTo>
                    <a:pt x="8" y="1"/>
                    <a:pt x="6" y="1"/>
                    <a:pt x="5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3" y="0"/>
                    <a:pt x="2" y="0"/>
                    <a:pt x="1" y="0"/>
                  </a:cubicBezTo>
                </a:path>
              </a:pathLst>
            </a:custGeom>
            <a:solidFill>
              <a:srgbClr val="F8AB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85" name="Freeform 401"/>
            <p:cNvSpPr>
              <a:spLocks noEditPoints="1"/>
            </p:cNvSpPr>
            <p:nvPr/>
          </p:nvSpPr>
          <p:spPr bwMode="auto">
            <a:xfrm>
              <a:off x="1452563" y="2260600"/>
              <a:ext cx="79375" cy="63500"/>
            </a:xfrm>
            <a:custGeom>
              <a:avLst/>
              <a:gdLst>
                <a:gd name="T0" fmla="*/ 14 w 21"/>
                <a:gd name="T1" fmla="*/ 14 h 17"/>
                <a:gd name="T2" fmla="*/ 13 w 21"/>
                <a:gd name="T3" fmla="*/ 15 h 17"/>
                <a:gd name="T4" fmla="*/ 8 w 21"/>
                <a:gd name="T5" fmla="*/ 17 h 17"/>
                <a:gd name="T6" fmla="*/ 9 w 21"/>
                <a:gd name="T7" fmla="*/ 17 h 17"/>
                <a:gd name="T8" fmla="*/ 14 w 21"/>
                <a:gd name="T9" fmla="*/ 14 h 17"/>
                <a:gd name="T10" fmla="*/ 21 w 21"/>
                <a:gd name="T11" fmla="*/ 8 h 17"/>
                <a:gd name="T12" fmla="*/ 15 w 21"/>
                <a:gd name="T13" fmla="*/ 12 h 17"/>
                <a:gd name="T14" fmla="*/ 21 w 21"/>
                <a:gd name="T15" fmla="*/ 8 h 17"/>
                <a:gd name="T16" fmla="*/ 21 w 21"/>
                <a:gd name="T17" fmla="*/ 7 h 17"/>
                <a:gd name="T18" fmla="*/ 21 w 21"/>
                <a:gd name="T19" fmla="*/ 7 h 17"/>
                <a:gd name="T20" fmla="*/ 21 w 21"/>
                <a:gd name="T21" fmla="*/ 7 h 17"/>
                <a:gd name="T22" fmla="*/ 5 w 21"/>
                <a:gd name="T23" fmla="*/ 3 h 17"/>
                <a:gd name="T24" fmla="*/ 0 w 21"/>
                <a:gd name="T25" fmla="*/ 7 h 17"/>
                <a:gd name="T26" fmla="*/ 5 w 21"/>
                <a:gd name="T27" fmla="*/ 3 h 17"/>
                <a:gd name="T28" fmla="*/ 12 w 21"/>
                <a:gd name="T29" fmla="*/ 1 h 17"/>
                <a:gd name="T30" fmla="*/ 20 w 21"/>
                <a:gd name="T31" fmla="*/ 5 h 17"/>
                <a:gd name="T32" fmla="*/ 20 w 21"/>
                <a:gd name="T33" fmla="*/ 5 h 17"/>
                <a:gd name="T34" fmla="*/ 12 w 21"/>
                <a:gd name="T35" fmla="*/ 1 h 17"/>
                <a:gd name="T36" fmla="*/ 10 w 21"/>
                <a:gd name="T37" fmla="*/ 0 h 17"/>
                <a:gd name="T38" fmla="*/ 9 w 21"/>
                <a:gd name="T39" fmla="*/ 0 h 17"/>
                <a:gd name="T40" fmla="*/ 9 w 21"/>
                <a:gd name="T41" fmla="*/ 1 h 17"/>
                <a:gd name="T42" fmla="*/ 10 w 21"/>
                <a:gd name="T43" fmla="*/ 0 h 17"/>
                <a:gd name="T44" fmla="*/ 11 w 21"/>
                <a:gd name="T45" fmla="*/ 0 h 17"/>
                <a:gd name="T46" fmla="*/ 10 w 21"/>
                <a:gd name="T4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1" h="17">
                  <a:moveTo>
                    <a:pt x="14" y="14"/>
                  </a:moveTo>
                  <a:cubicBezTo>
                    <a:pt x="13" y="14"/>
                    <a:pt x="13" y="14"/>
                    <a:pt x="13" y="15"/>
                  </a:cubicBezTo>
                  <a:cubicBezTo>
                    <a:pt x="11" y="16"/>
                    <a:pt x="10" y="17"/>
                    <a:pt x="8" y="17"/>
                  </a:cubicBezTo>
                  <a:cubicBezTo>
                    <a:pt x="8" y="17"/>
                    <a:pt x="9" y="17"/>
                    <a:pt x="9" y="17"/>
                  </a:cubicBezTo>
                  <a:cubicBezTo>
                    <a:pt x="10" y="16"/>
                    <a:pt x="12" y="15"/>
                    <a:pt x="14" y="14"/>
                  </a:cubicBezTo>
                  <a:moveTo>
                    <a:pt x="21" y="8"/>
                  </a:moveTo>
                  <a:cubicBezTo>
                    <a:pt x="19" y="9"/>
                    <a:pt x="17" y="11"/>
                    <a:pt x="15" y="12"/>
                  </a:cubicBezTo>
                  <a:cubicBezTo>
                    <a:pt x="17" y="11"/>
                    <a:pt x="19" y="9"/>
                    <a:pt x="21" y="8"/>
                  </a:cubicBezTo>
                  <a:moveTo>
                    <a:pt x="21" y="7"/>
                  </a:move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moveTo>
                    <a:pt x="5" y="3"/>
                  </a:moveTo>
                  <a:cubicBezTo>
                    <a:pt x="3" y="5"/>
                    <a:pt x="2" y="6"/>
                    <a:pt x="0" y="7"/>
                  </a:cubicBezTo>
                  <a:cubicBezTo>
                    <a:pt x="2" y="6"/>
                    <a:pt x="4" y="5"/>
                    <a:pt x="5" y="3"/>
                  </a:cubicBezTo>
                  <a:moveTo>
                    <a:pt x="12" y="1"/>
                  </a:moveTo>
                  <a:cubicBezTo>
                    <a:pt x="15" y="2"/>
                    <a:pt x="18" y="4"/>
                    <a:pt x="20" y="5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18" y="4"/>
                    <a:pt x="15" y="2"/>
                    <a:pt x="12" y="1"/>
                  </a:cubicBezTo>
                  <a:moveTo>
                    <a:pt x="10" y="0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1"/>
                    <a:pt x="9" y="1"/>
                  </a:cubicBezTo>
                  <a:cubicBezTo>
                    <a:pt x="9" y="0"/>
                    <a:pt x="10" y="0"/>
                    <a:pt x="10" y="0"/>
                  </a:cubicBezTo>
                  <a:cubicBezTo>
                    <a:pt x="10" y="0"/>
                    <a:pt x="10" y="0"/>
                    <a:pt x="11" y="0"/>
                  </a:cubicBezTo>
                  <a:cubicBezTo>
                    <a:pt x="10" y="0"/>
                    <a:pt x="10" y="0"/>
                    <a:pt x="10" y="0"/>
                  </a:cubicBezTo>
                </a:path>
              </a:pathLst>
            </a:custGeom>
            <a:solidFill>
              <a:srgbClr val="F8C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86" name="Freeform 402"/>
            <p:cNvSpPr>
              <a:spLocks/>
            </p:cNvSpPr>
            <p:nvPr/>
          </p:nvSpPr>
          <p:spPr bwMode="auto">
            <a:xfrm>
              <a:off x="1441450" y="2260600"/>
              <a:ext cx="90487" cy="68263"/>
            </a:xfrm>
            <a:custGeom>
              <a:avLst/>
              <a:gdLst>
                <a:gd name="T0" fmla="*/ 13 w 24"/>
                <a:gd name="T1" fmla="*/ 0 h 18"/>
                <a:gd name="T2" fmla="*/ 12 w 24"/>
                <a:gd name="T3" fmla="*/ 1 h 18"/>
                <a:gd name="T4" fmla="*/ 8 w 24"/>
                <a:gd name="T5" fmla="*/ 3 h 18"/>
                <a:gd name="T6" fmla="*/ 3 w 24"/>
                <a:gd name="T7" fmla="*/ 7 h 18"/>
                <a:gd name="T8" fmla="*/ 1 w 24"/>
                <a:gd name="T9" fmla="*/ 8 h 18"/>
                <a:gd name="T10" fmla="*/ 1 w 24"/>
                <a:gd name="T11" fmla="*/ 10 h 18"/>
                <a:gd name="T12" fmla="*/ 9 w 24"/>
                <a:gd name="T13" fmla="*/ 17 h 18"/>
                <a:gd name="T14" fmla="*/ 11 w 24"/>
                <a:gd name="T15" fmla="*/ 18 h 18"/>
                <a:gd name="T16" fmla="*/ 11 w 24"/>
                <a:gd name="T17" fmla="*/ 17 h 18"/>
                <a:gd name="T18" fmla="*/ 16 w 24"/>
                <a:gd name="T19" fmla="*/ 15 h 18"/>
                <a:gd name="T20" fmla="*/ 17 w 24"/>
                <a:gd name="T21" fmla="*/ 14 h 18"/>
                <a:gd name="T22" fmla="*/ 18 w 24"/>
                <a:gd name="T23" fmla="*/ 12 h 18"/>
                <a:gd name="T24" fmla="*/ 24 w 24"/>
                <a:gd name="T25" fmla="*/ 8 h 18"/>
                <a:gd name="T26" fmla="*/ 24 w 24"/>
                <a:gd name="T27" fmla="*/ 7 h 18"/>
                <a:gd name="T28" fmla="*/ 24 w 24"/>
                <a:gd name="T29" fmla="*/ 7 h 18"/>
                <a:gd name="T30" fmla="*/ 24 w 24"/>
                <a:gd name="T31" fmla="*/ 7 h 18"/>
                <a:gd name="T32" fmla="*/ 24 w 24"/>
                <a:gd name="T33" fmla="*/ 5 h 18"/>
                <a:gd name="T34" fmla="*/ 23 w 24"/>
                <a:gd name="T35" fmla="*/ 5 h 18"/>
                <a:gd name="T36" fmla="*/ 23 w 24"/>
                <a:gd name="T37" fmla="*/ 5 h 18"/>
                <a:gd name="T38" fmla="*/ 15 w 24"/>
                <a:gd name="T39" fmla="*/ 1 h 18"/>
                <a:gd name="T40" fmla="*/ 14 w 24"/>
                <a:gd name="T41" fmla="*/ 0 h 18"/>
                <a:gd name="T42" fmla="*/ 14 w 24"/>
                <a:gd name="T43" fmla="*/ 0 h 18"/>
                <a:gd name="T44" fmla="*/ 13 w 24"/>
                <a:gd name="T45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4" h="18">
                  <a:moveTo>
                    <a:pt x="13" y="0"/>
                  </a:moveTo>
                  <a:cubicBezTo>
                    <a:pt x="13" y="0"/>
                    <a:pt x="12" y="0"/>
                    <a:pt x="12" y="1"/>
                  </a:cubicBezTo>
                  <a:cubicBezTo>
                    <a:pt x="11" y="2"/>
                    <a:pt x="9" y="2"/>
                    <a:pt x="8" y="3"/>
                  </a:cubicBezTo>
                  <a:cubicBezTo>
                    <a:pt x="7" y="5"/>
                    <a:pt x="5" y="6"/>
                    <a:pt x="3" y="7"/>
                  </a:cubicBezTo>
                  <a:cubicBezTo>
                    <a:pt x="2" y="8"/>
                    <a:pt x="2" y="8"/>
                    <a:pt x="1" y="8"/>
                  </a:cubicBezTo>
                  <a:cubicBezTo>
                    <a:pt x="0" y="9"/>
                    <a:pt x="0" y="10"/>
                    <a:pt x="1" y="10"/>
                  </a:cubicBezTo>
                  <a:cubicBezTo>
                    <a:pt x="4" y="13"/>
                    <a:pt x="7" y="15"/>
                    <a:pt x="9" y="17"/>
                  </a:cubicBezTo>
                  <a:cubicBezTo>
                    <a:pt x="10" y="17"/>
                    <a:pt x="10" y="18"/>
                    <a:pt x="11" y="18"/>
                  </a:cubicBezTo>
                  <a:cubicBezTo>
                    <a:pt x="11" y="18"/>
                    <a:pt x="11" y="18"/>
                    <a:pt x="11" y="17"/>
                  </a:cubicBezTo>
                  <a:cubicBezTo>
                    <a:pt x="13" y="17"/>
                    <a:pt x="14" y="16"/>
                    <a:pt x="16" y="15"/>
                  </a:cubicBezTo>
                  <a:cubicBezTo>
                    <a:pt x="16" y="14"/>
                    <a:pt x="16" y="14"/>
                    <a:pt x="17" y="14"/>
                  </a:cubicBezTo>
                  <a:cubicBezTo>
                    <a:pt x="17" y="13"/>
                    <a:pt x="18" y="13"/>
                    <a:pt x="18" y="12"/>
                  </a:cubicBezTo>
                  <a:cubicBezTo>
                    <a:pt x="20" y="11"/>
                    <a:pt x="22" y="9"/>
                    <a:pt x="24" y="8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4" y="6"/>
                    <a:pt x="24" y="6"/>
                    <a:pt x="24" y="5"/>
                  </a:cubicBezTo>
                  <a:cubicBezTo>
                    <a:pt x="24" y="5"/>
                    <a:pt x="23" y="5"/>
                    <a:pt x="23" y="5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1" y="4"/>
                    <a:pt x="18" y="2"/>
                    <a:pt x="15" y="1"/>
                  </a:cubicBezTo>
                  <a:cubicBezTo>
                    <a:pt x="15" y="1"/>
                    <a:pt x="14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3" y="0"/>
                    <a:pt x="13" y="0"/>
                    <a:pt x="13" y="0"/>
                  </a:cubicBezTo>
                </a:path>
              </a:pathLst>
            </a:custGeom>
            <a:solidFill>
              <a:srgbClr val="EA8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87" name="Freeform 403"/>
            <p:cNvSpPr>
              <a:spLocks noEditPoints="1"/>
            </p:cNvSpPr>
            <p:nvPr/>
          </p:nvSpPr>
          <p:spPr bwMode="auto">
            <a:xfrm>
              <a:off x="927100" y="3306763"/>
              <a:ext cx="104775" cy="41275"/>
            </a:xfrm>
            <a:custGeom>
              <a:avLst/>
              <a:gdLst>
                <a:gd name="T0" fmla="*/ 28 w 28"/>
                <a:gd name="T1" fmla="*/ 11 h 11"/>
                <a:gd name="T2" fmla="*/ 27 w 28"/>
                <a:gd name="T3" fmla="*/ 11 h 11"/>
                <a:gd name="T4" fmla="*/ 27 w 28"/>
                <a:gd name="T5" fmla="*/ 11 h 11"/>
                <a:gd name="T6" fmla="*/ 28 w 28"/>
                <a:gd name="T7" fmla="*/ 11 h 11"/>
                <a:gd name="T8" fmla="*/ 28 w 28"/>
                <a:gd name="T9" fmla="*/ 11 h 11"/>
                <a:gd name="T10" fmla="*/ 28 w 28"/>
                <a:gd name="T11" fmla="*/ 10 h 11"/>
                <a:gd name="T12" fmla="*/ 28 w 28"/>
                <a:gd name="T13" fmla="*/ 11 h 11"/>
                <a:gd name="T14" fmla="*/ 28 w 28"/>
                <a:gd name="T15" fmla="*/ 11 h 11"/>
                <a:gd name="T16" fmla="*/ 28 w 28"/>
                <a:gd name="T17" fmla="*/ 10 h 11"/>
                <a:gd name="T18" fmla="*/ 0 w 28"/>
                <a:gd name="T19" fmla="*/ 4 h 11"/>
                <a:gd name="T20" fmla="*/ 25 w 28"/>
                <a:gd name="T21" fmla="*/ 10 h 11"/>
                <a:gd name="T22" fmla="*/ 24 w 28"/>
                <a:gd name="T23" fmla="*/ 10 h 11"/>
                <a:gd name="T24" fmla="*/ 0 w 28"/>
                <a:gd name="T25" fmla="*/ 4 h 11"/>
                <a:gd name="T26" fmla="*/ 13 w 28"/>
                <a:gd name="T27" fmla="*/ 0 h 11"/>
                <a:gd name="T28" fmla="*/ 25 w 28"/>
                <a:gd name="T29" fmla="*/ 8 h 11"/>
                <a:gd name="T30" fmla="*/ 26 w 28"/>
                <a:gd name="T31" fmla="*/ 8 h 11"/>
                <a:gd name="T32" fmla="*/ 14 w 28"/>
                <a:gd name="T33" fmla="*/ 0 h 11"/>
                <a:gd name="T34" fmla="*/ 13 w 28"/>
                <a:gd name="T3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8" h="11">
                  <a:moveTo>
                    <a:pt x="28" y="11"/>
                  </a:moveTo>
                  <a:cubicBezTo>
                    <a:pt x="28" y="11"/>
                    <a:pt x="28" y="11"/>
                    <a:pt x="27" y="11"/>
                  </a:cubicBezTo>
                  <a:cubicBezTo>
                    <a:pt x="27" y="11"/>
                    <a:pt x="27" y="11"/>
                    <a:pt x="27" y="11"/>
                  </a:cubicBezTo>
                  <a:cubicBezTo>
                    <a:pt x="27" y="11"/>
                    <a:pt x="28" y="11"/>
                    <a:pt x="28" y="11"/>
                  </a:cubicBezTo>
                  <a:cubicBezTo>
                    <a:pt x="28" y="11"/>
                    <a:pt x="28" y="11"/>
                    <a:pt x="28" y="11"/>
                  </a:cubicBezTo>
                  <a:moveTo>
                    <a:pt x="28" y="10"/>
                  </a:moveTo>
                  <a:cubicBezTo>
                    <a:pt x="28" y="11"/>
                    <a:pt x="28" y="11"/>
                    <a:pt x="28" y="11"/>
                  </a:cubicBezTo>
                  <a:cubicBezTo>
                    <a:pt x="28" y="11"/>
                    <a:pt x="28" y="11"/>
                    <a:pt x="28" y="11"/>
                  </a:cubicBezTo>
                  <a:cubicBezTo>
                    <a:pt x="28" y="10"/>
                    <a:pt x="28" y="10"/>
                    <a:pt x="28" y="10"/>
                  </a:cubicBezTo>
                  <a:moveTo>
                    <a:pt x="0" y="4"/>
                  </a:moveTo>
                  <a:cubicBezTo>
                    <a:pt x="8" y="6"/>
                    <a:pt x="16" y="8"/>
                    <a:pt x="25" y="10"/>
                  </a:cubicBezTo>
                  <a:cubicBezTo>
                    <a:pt x="25" y="10"/>
                    <a:pt x="25" y="10"/>
                    <a:pt x="24" y="10"/>
                  </a:cubicBezTo>
                  <a:cubicBezTo>
                    <a:pt x="16" y="8"/>
                    <a:pt x="8" y="6"/>
                    <a:pt x="0" y="4"/>
                  </a:cubicBezTo>
                  <a:moveTo>
                    <a:pt x="13" y="0"/>
                  </a:moveTo>
                  <a:cubicBezTo>
                    <a:pt x="17" y="3"/>
                    <a:pt x="21" y="5"/>
                    <a:pt x="25" y="8"/>
                  </a:cubicBezTo>
                  <a:cubicBezTo>
                    <a:pt x="26" y="8"/>
                    <a:pt x="26" y="8"/>
                    <a:pt x="26" y="8"/>
                  </a:cubicBezTo>
                  <a:cubicBezTo>
                    <a:pt x="22" y="6"/>
                    <a:pt x="18" y="3"/>
                    <a:pt x="14" y="0"/>
                  </a:cubicBezTo>
                  <a:cubicBezTo>
                    <a:pt x="13" y="0"/>
                    <a:pt x="13" y="0"/>
                    <a:pt x="13" y="0"/>
                  </a:cubicBezTo>
                </a:path>
              </a:pathLst>
            </a:custGeom>
            <a:solidFill>
              <a:srgbClr val="F8C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88" name="Freeform 404"/>
            <p:cNvSpPr>
              <a:spLocks/>
            </p:cNvSpPr>
            <p:nvPr/>
          </p:nvSpPr>
          <p:spPr bwMode="auto">
            <a:xfrm>
              <a:off x="874713" y="3300413"/>
              <a:ext cx="157162" cy="47625"/>
            </a:xfrm>
            <a:custGeom>
              <a:avLst/>
              <a:gdLst>
                <a:gd name="T0" fmla="*/ 1 w 42"/>
                <a:gd name="T1" fmla="*/ 0 h 13"/>
                <a:gd name="T2" fmla="*/ 0 w 42"/>
                <a:gd name="T3" fmla="*/ 0 h 13"/>
                <a:gd name="T4" fmla="*/ 0 w 42"/>
                <a:gd name="T5" fmla="*/ 0 h 13"/>
                <a:gd name="T6" fmla="*/ 0 w 42"/>
                <a:gd name="T7" fmla="*/ 1 h 13"/>
                <a:gd name="T8" fmla="*/ 2 w 42"/>
                <a:gd name="T9" fmla="*/ 1 h 13"/>
                <a:gd name="T10" fmla="*/ 14 w 42"/>
                <a:gd name="T11" fmla="*/ 6 h 13"/>
                <a:gd name="T12" fmla="*/ 38 w 42"/>
                <a:gd name="T13" fmla="*/ 12 h 13"/>
                <a:gd name="T14" fmla="*/ 39 w 42"/>
                <a:gd name="T15" fmla="*/ 12 h 13"/>
                <a:gd name="T16" fmla="*/ 40 w 42"/>
                <a:gd name="T17" fmla="*/ 13 h 13"/>
                <a:gd name="T18" fmla="*/ 41 w 42"/>
                <a:gd name="T19" fmla="*/ 13 h 13"/>
                <a:gd name="T20" fmla="*/ 42 w 42"/>
                <a:gd name="T21" fmla="*/ 13 h 13"/>
                <a:gd name="T22" fmla="*/ 42 w 42"/>
                <a:gd name="T23" fmla="*/ 13 h 13"/>
                <a:gd name="T24" fmla="*/ 42 w 42"/>
                <a:gd name="T25" fmla="*/ 12 h 13"/>
                <a:gd name="T26" fmla="*/ 42 w 42"/>
                <a:gd name="T27" fmla="*/ 12 h 13"/>
                <a:gd name="T28" fmla="*/ 41 w 42"/>
                <a:gd name="T29" fmla="*/ 11 h 13"/>
                <a:gd name="T30" fmla="*/ 40 w 42"/>
                <a:gd name="T31" fmla="*/ 10 h 13"/>
                <a:gd name="T32" fmla="*/ 39 w 42"/>
                <a:gd name="T33" fmla="*/ 10 h 13"/>
                <a:gd name="T34" fmla="*/ 27 w 42"/>
                <a:gd name="T35" fmla="*/ 2 h 13"/>
                <a:gd name="T36" fmla="*/ 25 w 42"/>
                <a:gd name="T37" fmla="*/ 1 h 13"/>
                <a:gd name="T38" fmla="*/ 25 w 42"/>
                <a:gd name="T39" fmla="*/ 1 h 13"/>
                <a:gd name="T40" fmla="*/ 22 w 42"/>
                <a:gd name="T41" fmla="*/ 1 h 13"/>
                <a:gd name="T42" fmla="*/ 21 w 42"/>
                <a:gd name="T43" fmla="*/ 1 h 13"/>
                <a:gd name="T44" fmla="*/ 20 w 42"/>
                <a:gd name="T45" fmla="*/ 1 h 13"/>
                <a:gd name="T46" fmla="*/ 19 w 42"/>
                <a:gd name="T47" fmla="*/ 1 h 13"/>
                <a:gd name="T48" fmla="*/ 8 w 42"/>
                <a:gd name="T49" fmla="*/ 0 h 13"/>
                <a:gd name="T50" fmla="*/ 1 w 42"/>
                <a:gd name="T51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42" h="13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6" y="3"/>
                    <a:pt x="10" y="4"/>
                    <a:pt x="14" y="6"/>
                  </a:cubicBezTo>
                  <a:cubicBezTo>
                    <a:pt x="22" y="8"/>
                    <a:pt x="30" y="10"/>
                    <a:pt x="38" y="12"/>
                  </a:cubicBezTo>
                  <a:cubicBezTo>
                    <a:pt x="39" y="12"/>
                    <a:pt x="39" y="12"/>
                    <a:pt x="39" y="12"/>
                  </a:cubicBezTo>
                  <a:cubicBezTo>
                    <a:pt x="39" y="13"/>
                    <a:pt x="39" y="13"/>
                    <a:pt x="40" y="13"/>
                  </a:cubicBezTo>
                  <a:cubicBezTo>
                    <a:pt x="40" y="13"/>
                    <a:pt x="41" y="13"/>
                    <a:pt x="41" y="13"/>
                  </a:cubicBezTo>
                  <a:cubicBezTo>
                    <a:pt x="42" y="13"/>
                    <a:pt x="42" y="13"/>
                    <a:pt x="42" y="13"/>
                  </a:cubicBezTo>
                  <a:cubicBezTo>
                    <a:pt x="42" y="13"/>
                    <a:pt x="42" y="13"/>
                    <a:pt x="42" y="13"/>
                  </a:cubicBezTo>
                  <a:cubicBezTo>
                    <a:pt x="42" y="13"/>
                    <a:pt x="42" y="13"/>
                    <a:pt x="42" y="12"/>
                  </a:cubicBezTo>
                  <a:cubicBezTo>
                    <a:pt x="42" y="12"/>
                    <a:pt x="42" y="12"/>
                    <a:pt x="42" y="12"/>
                  </a:cubicBezTo>
                  <a:cubicBezTo>
                    <a:pt x="41" y="11"/>
                    <a:pt x="41" y="11"/>
                    <a:pt x="41" y="11"/>
                  </a:cubicBezTo>
                  <a:cubicBezTo>
                    <a:pt x="41" y="11"/>
                    <a:pt x="40" y="11"/>
                    <a:pt x="40" y="10"/>
                  </a:cubicBezTo>
                  <a:cubicBezTo>
                    <a:pt x="40" y="10"/>
                    <a:pt x="40" y="10"/>
                    <a:pt x="39" y="10"/>
                  </a:cubicBezTo>
                  <a:cubicBezTo>
                    <a:pt x="35" y="7"/>
                    <a:pt x="31" y="5"/>
                    <a:pt x="27" y="2"/>
                  </a:cubicBezTo>
                  <a:cubicBezTo>
                    <a:pt x="26" y="1"/>
                    <a:pt x="26" y="1"/>
                    <a:pt x="25" y="1"/>
                  </a:cubicBezTo>
                  <a:cubicBezTo>
                    <a:pt x="25" y="1"/>
                    <a:pt x="25" y="1"/>
                    <a:pt x="25" y="1"/>
                  </a:cubicBezTo>
                  <a:cubicBezTo>
                    <a:pt x="24" y="1"/>
                    <a:pt x="23" y="1"/>
                    <a:pt x="22" y="1"/>
                  </a:cubicBezTo>
                  <a:cubicBezTo>
                    <a:pt x="22" y="1"/>
                    <a:pt x="21" y="1"/>
                    <a:pt x="21" y="1"/>
                  </a:cubicBezTo>
                  <a:cubicBezTo>
                    <a:pt x="21" y="1"/>
                    <a:pt x="20" y="1"/>
                    <a:pt x="20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5" y="1"/>
                    <a:pt x="11" y="1"/>
                    <a:pt x="8" y="0"/>
                  </a:cubicBezTo>
                  <a:cubicBezTo>
                    <a:pt x="5" y="0"/>
                    <a:pt x="3" y="0"/>
                    <a:pt x="1" y="0"/>
                  </a:cubicBezTo>
                </a:path>
              </a:pathLst>
            </a:custGeom>
            <a:solidFill>
              <a:srgbClr val="F8AB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89" name="Freeform 405"/>
            <p:cNvSpPr>
              <a:spLocks noEditPoints="1"/>
            </p:cNvSpPr>
            <p:nvPr/>
          </p:nvSpPr>
          <p:spPr bwMode="auto">
            <a:xfrm>
              <a:off x="1411288" y="2293938"/>
              <a:ext cx="392112" cy="889000"/>
            </a:xfrm>
            <a:custGeom>
              <a:avLst/>
              <a:gdLst>
                <a:gd name="T0" fmla="*/ 26 w 104"/>
                <a:gd name="T1" fmla="*/ 235 h 236"/>
                <a:gd name="T2" fmla="*/ 7 w 104"/>
                <a:gd name="T3" fmla="*/ 224 h 236"/>
                <a:gd name="T4" fmla="*/ 45 w 104"/>
                <a:gd name="T5" fmla="*/ 220 h 236"/>
                <a:gd name="T6" fmla="*/ 66 w 104"/>
                <a:gd name="T7" fmla="*/ 199 h 236"/>
                <a:gd name="T8" fmla="*/ 79 w 104"/>
                <a:gd name="T9" fmla="*/ 181 h 236"/>
                <a:gd name="T10" fmla="*/ 57 w 104"/>
                <a:gd name="T11" fmla="*/ 163 h 236"/>
                <a:gd name="T12" fmla="*/ 63 w 104"/>
                <a:gd name="T13" fmla="*/ 160 h 236"/>
                <a:gd name="T14" fmla="*/ 91 w 104"/>
                <a:gd name="T15" fmla="*/ 159 h 236"/>
                <a:gd name="T16" fmla="*/ 91 w 104"/>
                <a:gd name="T17" fmla="*/ 159 h 236"/>
                <a:gd name="T18" fmla="*/ 66 w 104"/>
                <a:gd name="T19" fmla="*/ 159 h 236"/>
                <a:gd name="T20" fmla="*/ 72 w 104"/>
                <a:gd name="T21" fmla="*/ 161 h 236"/>
                <a:gd name="T22" fmla="*/ 73 w 104"/>
                <a:gd name="T23" fmla="*/ 158 h 236"/>
                <a:gd name="T24" fmla="*/ 84 w 104"/>
                <a:gd name="T25" fmla="*/ 157 h 236"/>
                <a:gd name="T26" fmla="*/ 69 w 104"/>
                <a:gd name="T27" fmla="*/ 156 h 236"/>
                <a:gd name="T28" fmla="*/ 71 w 104"/>
                <a:gd name="T29" fmla="*/ 156 h 236"/>
                <a:gd name="T30" fmla="*/ 59 w 104"/>
                <a:gd name="T31" fmla="*/ 146 h 236"/>
                <a:gd name="T32" fmla="*/ 59 w 104"/>
                <a:gd name="T33" fmla="*/ 146 h 236"/>
                <a:gd name="T34" fmla="*/ 78 w 104"/>
                <a:gd name="T35" fmla="*/ 148 h 236"/>
                <a:gd name="T36" fmla="*/ 52 w 104"/>
                <a:gd name="T37" fmla="*/ 147 h 236"/>
                <a:gd name="T38" fmla="*/ 77 w 104"/>
                <a:gd name="T39" fmla="*/ 141 h 236"/>
                <a:gd name="T40" fmla="*/ 99 w 104"/>
                <a:gd name="T41" fmla="*/ 139 h 236"/>
                <a:gd name="T42" fmla="*/ 99 w 104"/>
                <a:gd name="T43" fmla="*/ 139 h 236"/>
                <a:gd name="T44" fmla="*/ 62 w 104"/>
                <a:gd name="T45" fmla="*/ 139 h 236"/>
                <a:gd name="T46" fmla="*/ 81 w 104"/>
                <a:gd name="T47" fmla="*/ 127 h 236"/>
                <a:gd name="T48" fmla="*/ 102 w 104"/>
                <a:gd name="T49" fmla="*/ 126 h 236"/>
                <a:gd name="T50" fmla="*/ 75 w 104"/>
                <a:gd name="T51" fmla="*/ 124 h 236"/>
                <a:gd name="T52" fmla="*/ 58 w 104"/>
                <a:gd name="T53" fmla="*/ 122 h 236"/>
                <a:gd name="T54" fmla="*/ 89 w 104"/>
                <a:gd name="T55" fmla="*/ 118 h 236"/>
                <a:gd name="T56" fmla="*/ 84 w 104"/>
                <a:gd name="T57" fmla="*/ 114 h 236"/>
                <a:gd name="T58" fmla="*/ 103 w 104"/>
                <a:gd name="T59" fmla="*/ 111 h 236"/>
                <a:gd name="T60" fmla="*/ 103 w 104"/>
                <a:gd name="T61" fmla="*/ 111 h 236"/>
                <a:gd name="T62" fmla="*/ 72 w 104"/>
                <a:gd name="T63" fmla="*/ 110 h 236"/>
                <a:gd name="T64" fmla="*/ 71 w 104"/>
                <a:gd name="T65" fmla="*/ 109 h 236"/>
                <a:gd name="T66" fmla="*/ 61 w 104"/>
                <a:gd name="T67" fmla="*/ 114 h 236"/>
                <a:gd name="T68" fmla="*/ 74 w 104"/>
                <a:gd name="T69" fmla="*/ 108 h 236"/>
                <a:gd name="T70" fmla="*/ 67 w 104"/>
                <a:gd name="T71" fmla="*/ 108 h 236"/>
                <a:gd name="T72" fmla="*/ 70 w 104"/>
                <a:gd name="T73" fmla="*/ 108 h 236"/>
                <a:gd name="T74" fmla="*/ 58 w 104"/>
                <a:gd name="T75" fmla="*/ 108 h 236"/>
                <a:gd name="T76" fmla="*/ 65 w 104"/>
                <a:gd name="T77" fmla="*/ 104 h 236"/>
                <a:gd name="T78" fmla="*/ 104 w 104"/>
                <a:gd name="T79" fmla="*/ 103 h 236"/>
                <a:gd name="T80" fmla="*/ 80 w 104"/>
                <a:gd name="T81" fmla="*/ 103 h 236"/>
                <a:gd name="T82" fmla="*/ 67 w 104"/>
                <a:gd name="T83" fmla="*/ 93 h 236"/>
                <a:gd name="T84" fmla="*/ 62 w 104"/>
                <a:gd name="T85" fmla="*/ 89 h 236"/>
                <a:gd name="T86" fmla="*/ 56 w 104"/>
                <a:gd name="T87" fmla="*/ 79 h 236"/>
                <a:gd name="T88" fmla="*/ 99 w 104"/>
                <a:gd name="T89" fmla="*/ 77 h 236"/>
                <a:gd name="T90" fmla="*/ 80 w 104"/>
                <a:gd name="T91" fmla="*/ 75 h 236"/>
                <a:gd name="T92" fmla="*/ 79 w 104"/>
                <a:gd name="T93" fmla="*/ 75 h 236"/>
                <a:gd name="T94" fmla="*/ 63 w 104"/>
                <a:gd name="T95" fmla="*/ 70 h 236"/>
                <a:gd name="T96" fmla="*/ 63 w 104"/>
                <a:gd name="T97" fmla="*/ 70 h 236"/>
                <a:gd name="T98" fmla="*/ 74 w 104"/>
                <a:gd name="T99" fmla="*/ 67 h 236"/>
                <a:gd name="T100" fmla="*/ 80 w 104"/>
                <a:gd name="T101" fmla="*/ 66 h 236"/>
                <a:gd name="T102" fmla="*/ 62 w 104"/>
                <a:gd name="T103" fmla="*/ 64 h 236"/>
                <a:gd name="T104" fmla="*/ 72 w 104"/>
                <a:gd name="T105" fmla="*/ 62 h 236"/>
                <a:gd name="T106" fmla="*/ 93 w 104"/>
                <a:gd name="T107" fmla="*/ 60 h 236"/>
                <a:gd name="T108" fmla="*/ 72 w 104"/>
                <a:gd name="T109" fmla="*/ 28 h 236"/>
                <a:gd name="T110" fmla="*/ 51 w 104"/>
                <a:gd name="T111" fmla="*/ 9 h 236"/>
                <a:gd name="T112" fmla="*/ 24 w 104"/>
                <a:gd name="T113" fmla="*/ 11 h 236"/>
                <a:gd name="T114" fmla="*/ 37 w 104"/>
                <a:gd name="T115" fmla="*/ 0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04" h="236">
                  <a:moveTo>
                    <a:pt x="26" y="235"/>
                  </a:moveTo>
                  <a:cubicBezTo>
                    <a:pt x="25" y="236"/>
                    <a:pt x="25" y="236"/>
                    <a:pt x="25" y="236"/>
                  </a:cubicBezTo>
                  <a:cubicBezTo>
                    <a:pt x="25" y="236"/>
                    <a:pt x="25" y="236"/>
                    <a:pt x="24" y="236"/>
                  </a:cubicBezTo>
                  <a:cubicBezTo>
                    <a:pt x="25" y="236"/>
                    <a:pt x="25" y="236"/>
                    <a:pt x="26" y="235"/>
                  </a:cubicBezTo>
                  <a:cubicBezTo>
                    <a:pt x="26" y="235"/>
                    <a:pt x="26" y="235"/>
                    <a:pt x="26" y="235"/>
                  </a:cubicBezTo>
                  <a:moveTo>
                    <a:pt x="0" y="220"/>
                  </a:moveTo>
                  <a:cubicBezTo>
                    <a:pt x="0" y="220"/>
                    <a:pt x="1" y="221"/>
                    <a:pt x="2" y="221"/>
                  </a:cubicBezTo>
                  <a:cubicBezTo>
                    <a:pt x="3" y="222"/>
                    <a:pt x="5" y="223"/>
                    <a:pt x="7" y="224"/>
                  </a:cubicBezTo>
                  <a:cubicBezTo>
                    <a:pt x="5" y="223"/>
                    <a:pt x="2" y="221"/>
                    <a:pt x="0" y="220"/>
                  </a:cubicBezTo>
                  <a:moveTo>
                    <a:pt x="48" y="218"/>
                  </a:moveTo>
                  <a:cubicBezTo>
                    <a:pt x="47" y="218"/>
                    <a:pt x="46" y="219"/>
                    <a:pt x="45" y="220"/>
                  </a:cubicBezTo>
                  <a:cubicBezTo>
                    <a:pt x="45" y="220"/>
                    <a:pt x="45" y="220"/>
                    <a:pt x="45" y="220"/>
                  </a:cubicBezTo>
                  <a:cubicBezTo>
                    <a:pt x="46" y="220"/>
                    <a:pt x="46" y="219"/>
                    <a:pt x="47" y="218"/>
                  </a:cubicBezTo>
                  <a:cubicBezTo>
                    <a:pt x="47" y="218"/>
                    <a:pt x="48" y="218"/>
                    <a:pt x="48" y="218"/>
                  </a:cubicBezTo>
                  <a:moveTo>
                    <a:pt x="69" y="196"/>
                  </a:moveTo>
                  <a:cubicBezTo>
                    <a:pt x="68" y="197"/>
                    <a:pt x="67" y="198"/>
                    <a:pt x="66" y="199"/>
                  </a:cubicBezTo>
                  <a:cubicBezTo>
                    <a:pt x="67" y="198"/>
                    <a:pt x="68" y="197"/>
                    <a:pt x="69" y="196"/>
                  </a:cubicBezTo>
                  <a:moveTo>
                    <a:pt x="87" y="169"/>
                  </a:moveTo>
                  <a:cubicBezTo>
                    <a:pt x="87" y="170"/>
                    <a:pt x="86" y="170"/>
                    <a:pt x="86" y="170"/>
                  </a:cubicBezTo>
                  <a:cubicBezTo>
                    <a:pt x="84" y="174"/>
                    <a:pt x="82" y="177"/>
                    <a:pt x="79" y="181"/>
                  </a:cubicBezTo>
                  <a:cubicBezTo>
                    <a:pt x="82" y="178"/>
                    <a:pt x="84" y="174"/>
                    <a:pt x="86" y="170"/>
                  </a:cubicBezTo>
                  <a:cubicBezTo>
                    <a:pt x="86" y="170"/>
                    <a:pt x="87" y="170"/>
                    <a:pt x="87" y="169"/>
                  </a:cubicBezTo>
                  <a:moveTo>
                    <a:pt x="54" y="161"/>
                  </a:moveTo>
                  <a:cubicBezTo>
                    <a:pt x="55" y="162"/>
                    <a:pt x="56" y="163"/>
                    <a:pt x="57" y="163"/>
                  </a:cubicBezTo>
                  <a:cubicBezTo>
                    <a:pt x="56" y="163"/>
                    <a:pt x="55" y="162"/>
                    <a:pt x="54" y="161"/>
                  </a:cubicBezTo>
                  <a:moveTo>
                    <a:pt x="63" y="160"/>
                  </a:moveTo>
                  <a:cubicBezTo>
                    <a:pt x="63" y="160"/>
                    <a:pt x="63" y="160"/>
                    <a:pt x="63" y="160"/>
                  </a:cubicBezTo>
                  <a:cubicBezTo>
                    <a:pt x="63" y="160"/>
                    <a:pt x="63" y="160"/>
                    <a:pt x="63" y="160"/>
                  </a:cubicBezTo>
                  <a:cubicBezTo>
                    <a:pt x="63" y="160"/>
                    <a:pt x="63" y="160"/>
                    <a:pt x="63" y="160"/>
                  </a:cubicBezTo>
                  <a:moveTo>
                    <a:pt x="92" y="159"/>
                  </a:moveTo>
                  <a:cubicBezTo>
                    <a:pt x="91" y="159"/>
                    <a:pt x="91" y="159"/>
                    <a:pt x="91" y="159"/>
                  </a:cubicBezTo>
                  <a:cubicBezTo>
                    <a:pt x="91" y="159"/>
                    <a:pt x="91" y="159"/>
                    <a:pt x="91" y="159"/>
                  </a:cubicBezTo>
                  <a:cubicBezTo>
                    <a:pt x="91" y="159"/>
                    <a:pt x="92" y="159"/>
                    <a:pt x="92" y="159"/>
                  </a:cubicBezTo>
                  <a:moveTo>
                    <a:pt x="90" y="159"/>
                  </a:moveTo>
                  <a:cubicBezTo>
                    <a:pt x="90" y="159"/>
                    <a:pt x="90" y="159"/>
                    <a:pt x="91" y="159"/>
                  </a:cubicBezTo>
                  <a:cubicBezTo>
                    <a:pt x="91" y="159"/>
                    <a:pt x="91" y="159"/>
                    <a:pt x="91" y="159"/>
                  </a:cubicBezTo>
                  <a:cubicBezTo>
                    <a:pt x="90" y="159"/>
                    <a:pt x="90" y="159"/>
                    <a:pt x="90" y="159"/>
                  </a:cubicBezTo>
                  <a:moveTo>
                    <a:pt x="67" y="158"/>
                  </a:moveTo>
                  <a:cubicBezTo>
                    <a:pt x="67" y="159"/>
                    <a:pt x="66" y="159"/>
                    <a:pt x="66" y="159"/>
                  </a:cubicBezTo>
                  <a:cubicBezTo>
                    <a:pt x="66" y="159"/>
                    <a:pt x="66" y="159"/>
                    <a:pt x="66" y="159"/>
                  </a:cubicBezTo>
                  <a:cubicBezTo>
                    <a:pt x="67" y="159"/>
                    <a:pt x="67" y="159"/>
                    <a:pt x="67" y="158"/>
                  </a:cubicBezTo>
                  <a:moveTo>
                    <a:pt x="73" y="158"/>
                  </a:moveTo>
                  <a:cubicBezTo>
                    <a:pt x="73" y="158"/>
                    <a:pt x="73" y="159"/>
                    <a:pt x="73" y="160"/>
                  </a:cubicBezTo>
                  <a:cubicBezTo>
                    <a:pt x="72" y="160"/>
                    <a:pt x="72" y="161"/>
                    <a:pt x="72" y="161"/>
                  </a:cubicBezTo>
                  <a:cubicBezTo>
                    <a:pt x="70" y="163"/>
                    <a:pt x="68" y="164"/>
                    <a:pt x="66" y="165"/>
                  </a:cubicBezTo>
                  <a:cubicBezTo>
                    <a:pt x="69" y="164"/>
                    <a:pt x="70" y="163"/>
                    <a:pt x="72" y="161"/>
                  </a:cubicBezTo>
                  <a:cubicBezTo>
                    <a:pt x="72" y="160"/>
                    <a:pt x="73" y="159"/>
                    <a:pt x="73" y="159"/>
                  </a:cubicBezTo>
                  <a:cubicBezTo>
                    <a:pt x="73" y="158"/>
                    <a:pt x="73" y="158"/>
                    <a:pt x="73" y="158"/>
                  </a:cubicBezTo>
                  <a:moveTo>
                    <a:pt x="84" y="157"/>
                  </a:moveTo>
                  <a:cubicBezTo>
                    <a:pt x="86" y="159"/>
                    <a:pt x="87" y="162"/>
                    <a:pt x="87" y="166"/>
                  </a:cubicBezTo>
                  <a:cubicBezTo>
                    <a:pt x="87" y="166"/>
                    <a:pt x="87" y="165"/>
                    <a:pt x="87" y="165"/>
                  </a:cubicBezTo>
                  <a:cubicBezTo>
                    <a:pt x="87" y="162"/>
                    <a:pt x="86" y="159"/>
                    <a:pt x="84" y="157"/>
                  </a:cubicBezTo>
                  <a:moveTo>
                    <a:pt x="69" y="156"/>
                  </a:moveTo>
                  <a:cubicBezTo>
                    <a:pt x="69" y="157"/>
                    <a:pt x="68" y="157"/>
                    <a:pt x="68" y="157"/>
                  </a:cubicBezTo>
                  <a:cubicBezTo>
                    <a:pt x="68" y="157"/>
                    <a:pt x="68" y="157"/>
                    <a:pt x="68" y="157"/>
                  </a:cubicBezTo>
                  <a:cubicBezTo>
                    <a:pt x="68" y="157"/>
                    <a:pt x="69" y="157"/>
                    <a:pt x="69" y="156"/>
                  </a:cubicBezTo>
                  <a:cubicBezTo>
                    <a:pt x="69" y="156"/>
                    <a:pt x="69" y="156"/>
                    <a:pt x="69" y="156"/>
                  </a:cubicBezTo>
                  <a:moveTo>
                    <a:pt x="71" y="156"/>
                  </a:moveTo>
                  <a:cubicBezTo>
                    <a:pt x="72" y="156"/>
                    <a:pt x="72" y="156"/>
                    <a:pt x="72" y="156"/>
                  </a:cubicBezTo>
                  <a:cubicBezTo>
                    <a:pt x="72" y="156"/>
                    <a:pt x="72" y="156"/>
                    <a:pt x="71" y="156"/>
                  </a:cubicBezTo>
                  <a:moveTo>
                    <a:pt x="85" y="149"/>
                  </a:moveTo>
                  <a:cubicBezTo>
                    <a:pt x="87" y="151"/>
                    <a:pt x="88" y="153"/>
                    <a:pt x="89" y="155"/>
                  </a:cubicBezTo>
                  <a:cubicBezTo>
                    <a:pt x="88" y="153"/>
                    <a:pt x="87" y="151"/>
                    <a:pt x="85" y="149"/>
                  </a:cubicBezTo>
                  <a:moveTo>
                    <a:pt x="59" y="146"/>
                  </a:moveTo>
                  <a:cubicBezTo>
                    <a:pt x="58" y="147"/>
                    <a:pt x="58" y="147"/>
                    <a:pt x="58" y="147"/>
                  </a:cubicBezTo>
                  <a:cubicBezTo>
                    <a:pt x="57" y="150"/>
                    <a:pt x="57" y="153"/>
                    <a:pt x="58" y="156"/>
                  </a:cubicBezTo>
                  <a:cubicBezTo>
                    <a:pt x="57" y="154"/>
                    <a:pt x="57" y="152"/>
                    <a:pt x="57" y="149"/>
                  </a:cubicBezTo>
                  <a:cubicBezTo>
                    <a:pt x="58" y="148"/>
                    <a:pt x="58" y="147"/>
                    <a:pt x="59" y="146"/>
                  </a:cubicBezTo>
                  <a:moveTo>
                    <a:pt x="72" y="144"/>
                  </a:moveTo>
                  <a:cubicBezTo>
                    <a:pt x="73" y="144"/>
                    <a:pt x="73" y="144"/>
                    <a:pt x="73" y="145"/>
                  </a:cubicBezTo>
                  <a:cubicBezTo>
                    <a:pt x="75" y="146"/>
                    <a:pt x="77" y="148"/>
                    <a:pt x="79" y="149"/>
                  </a:cubicBezTo>
                  <a:cubicBezTo>
                    <a:pt x="79" y="149"/>
                    <a:pt x="78" y="148"/>
                    <a:pt x="78" y="148"/>
                  </a:cubicBezTo>
                  <a:cubicBezTo>
                    <a:pt x="76" y="146"/>
                    <a:pt x="74" y="145"/>
                    <a:pt x="72" y="144"/>
                  </a:cubicBezTo>
                  <a:moveTo>
                    <a:pt x="55" y="142"/>
                  </a:moveTo>
                  <a:cubicBezTo>
                    <a:pt x="55" y="142"/>
                    <a:pt x="54" y="143"/>
                    <a:pt x="54" y="144"/>
                  </a:cubicBezTo>
                  <a:cubicBezTo>
                    <a:pt x="53" y="145"/>
                    <a:pt x="52" y="146"/>
                    <a:pt x="52" y="147"/>
                  </a:cubicBezTo>
                  <a:cubicBezTo>
                    <a:pt x="52" y="146"/>
                    <a:pt x="53" y="145"/>
                    <a:pt x="54" y="144"/>
                  </a:cubicBezTo>
                  <a:cubicBezTo>
                    <a:pt x="54" y="143"/>
                    <a:pt x="55" y="142"/>
                    <a:pt x="55" y="142"/>
                  </a:cubicBezTo>
                  <a:moveTo>
                    <a:pt x="73" y="139"/>
                  </a:moveTo>
                  <a:cubicBezTo>
                    <a:pt x="74" y="140"/>
                    <a:pt x="76" y="141"/>
                    <a:pt x="77" y="141"/>
                  </a:cubicBezTo>
                  <a:cubicBezTo>
                    <a:pt x="77" y="141"/>
                    <a:pt x="77" y="142"/>
                    <a:pt x="78" y="142"/>
                  </a:cubicBezTo>
                  <a:cubicBezTo>
                    <a:pt x="78" y="142"/>
                    <a:pt x="78" y="142"/>
                    <a:pt x="77" y="142"/>
                  </a:cubicBezTo>
                  <a:cubicBezTo>
                    <a:pt x="76" y="141"/>
                    <a:pt x="74" y="140"/>
                    <a:pt x="73" y="139"/>
                  </a:cubicBezTo>
                  <a:moveTo>
                    <a:pt x="99" y="139"/>
                  </a:moveTo>
                  <a:cubicBezTo>
                    <a:pt x="98" y="144"/>
                    <a:pt x="96" y="149"/>
                    <a:pt x="94" y="154"/>
                  </a:cubicBezTo>
                  <a:cubicBezTo>
                    <a:pt x="96" y="149"/>
                    <a:pt x="98" y="144"/>
                    <a:pt x="99" y="139"/>
                  </a:cubicBezTo>
                  <a:moveTo>
                    <a:pt x="99" y="139"/>
                  </a:moveTo>
                  <a:cubicBezTo>
                    <a:pt x="99" y="139"/>
                    <a:pt x="99" y="139"/>
                    <a:pt x="99" y="139"/>
                  </a:cubicBezTo>
                  <a:cubicBezTo>
                    <a:pt x="99" y="139"/>
                    <a:pt x="99" y="139"/>
                    <a:pt x="99" y="139"/>
                  </a:cubicBezTo>
                  <a:moveTo>
                    <a:pt x="66" y="138"/>
                  </a:moveTo>
                  <a:cubicBezTo>
                    <a:pt x="65" y="138"/>
                    <a:pt x="64" y="138"/>
                    <a:pt x="64" y="138"/>
                  </a:cubicBezTo>
                  <a:cubicBezTo>
                    <a:pt x="63" y="138"/>
                    <a:pt x="62" y="138"/>
                    <a:pt x="62" y="139"/>
                  </a:cubicBezTo>
                  <a:cubicBezTo>
                    <a:pt x="62" y="139"/>
                    <a:pt x="62" y="139"/>
                    <a:pt x="62" y="139"/>
                  </a:cubicBezTo>
                  <a:cubicBezTo>
                    <a:pt x="63" y="138"/>
                    <a:pt x="64" y="138"/>
                    <a:pt x="66" y="138"/>
                  </a:cubicBezTo>
                  <a:moveTo>
                    <a:pt x="82" y="126"/>
                  </a:moveTo>
                  <a:cubicBezTo>
                    <a:pt x="82" y="127"/>
                    <a:pt x="81" y="127"/>
                    <a:pt x="81" y="127"/>
                  </a:cubicBezTo>
                  <a:cubicBezTo>
                    <a:pt x="78" y="128"/>
                    <a:pt x="76" y="129"/>
                    <a:pt x="73" y="129"/>
                  </a:cubicBezTo>
                  <a:cubicBezTo>
                    <a:pt x="73" y="129"/>
                    <a:pt x="73" y="129"/>
                    <a:pt x="74" y="129"/>
                  </a:cubicBezTo>
                  <a:cubicBezTo>
                    <a:pt x="77" y="129"/>
                    <a:pt x="79" y="128"/>
                    <a:pt x="82" y="126"/>
                  </a:cubicBezTo>
                  <a:moveTo>
                    <a:pt x="102" y="126"/>
                  </a:moveTo>
                  <a:cubicBezTo>
                    <a:pt x="102" y="126"/>
                    <a:pt x="102" y="126"/>
                    <a:pt x="102" y="126"/>
                  </a:cubicBezTo>
                  <a:cubicBezTo>
                    <a:pt x="102" y="126"/>
                    <a:pt x="102" y="126"/>
                    <a:pt x="102" y="126"/>
                  </a:cubicBezTo>
                  <a:moveTo>
                    <a:pt x="77" y="123"/>
                  </a:moveTo>
                  <a:cubicBezTo>
                    <a:pt x="76" y="123"/>
                    <a:pt x="75" y="124"/>
                    <a:pt x="75" y="124"/>
                  </a:cubicBezTo>
                  <a:cubicBezTo>
                    <a:pt x="75" y="124"/>
                    <a:pt x="76" y="123"/>
                    <a:pt x="77" y="123"/>
                  </a:cubicBezTo>
                  <a:moveTo>
                    <a:pt x="58" y="122"/>
                  </a:moveTo>
                  <a:cubicBezTo>
                    <a:pt x="61" y="127"/>
                    <a:pt x="66" y="129"/>
                    <a:pt x="71" y="129"/>
                  </a:cubicBezTo>
                  <a:cubicBezTo>
                    <a:pt x="66" y="129"/>
                    <a:pt x="61" y="126"/>
                    <a:pt x="58" y="122"/>
                  </a:cubicBezTo>
                  <a:moveTo>
                    <a:pt x="57" y="120"/>
                  </a:moveTo>
                  <a:cubicBezTo>
                    <a:pt x="57" y="120"/>
                    <a:pt x="58" y="121"/>
                    <a:pt x="58" y="121"/>
                  </a:cubicBezTo>
                  <a:cubicBezTo>
                    <a:pt x="58" y="121"/>
                    <a:pt x="58" y="120"/>
                    <a:pt x="57" y="120"/>
                  </a:cubicBezTo>
                  <a:moveTo>
                    <a:pt x="89" y="118"/>
                  </a:moveTo>
                  <a:cubicBezTo>
                    <a:pt x="89" y="118"/>
                    <a:pt x="89" y="118"/>
                    <a:pt x="89" y="118"/>
                  </a:cubicBezTo>
                  <a:cubicBezTo>
                    <a:pt x="88" y="120"/>
                    <a:pt x="87" y="122"/>
                    <a:pt x="86" y="124"/>
                  </a:cubicBezTo>
                  <a:cubicBezTo>
                    <a:pt x="87" y="122"/>
                    <a:pt x="89" y="120"/>
                    <a:pt x="89" y="118"/>
                  </a:cubicBezTo>
                  <a:moveTo>
                    <a:pt x="84" y="114"/>
                  </a:moveTo>
                  <a:cubicBezTo>
                    <a:pt x="84" y="114"/>
                    <a:pt x="84" y="114"/>
                    <a:pt x="84" y="114"/>
                  </a:cubicBezTo>
                  <a:cubicBezTo>
                    <a:pt x="83" y="117"/>
                    <a:pt x="82" y="119"/>
                    <a:pt x="81" y="121"/>
                  </a:cubicBezTo>
                  <a:cubicBezTo>
                    <a:pt x="83" y="119"/>
                    <a:pt x="84" y="116"/>
                    <a:pt x="84" y="114"/>
                  </a:cubicBezTo>
                  <a:moveTo>
                    <a:pt x="103" y="111"/>
                  </a:moveTo>
                  <a:cubicBezTo>
                    <a:pt x="103" y="116"/>
                    <a:pt x="103" y="121"/>
                    <a:pt x="102" y="126"/>
                  </a:cubicBezTo>
                  <a:cubicBezTo>
                    <a:pt x="103" y="121"/>
                    <a:pt x="103" y="116"/>
                    <a:pt x="103" y="111"/>
                  </a:cubicBezTo>
                  <a:moveTo>
                    <a:pt x="103" y="111"/>
                  </a:moveTo>
                  <a:cubicBezTo>
                    <a:pt x="103" y="111"/>
                    <a:pt x="103" y="111"/>
                    <a:pt x="103" y="111"/>
                  </a:cubicBezTo>
                  <a:cubicBezTo>
                    <a:pt x="103" y="111"/>
                    <a:pt x="103" y="111"/>
                    <a:pt x="103" y="111"/>
                  </a:cubicBezTo>
                  <a:moveTo>
                    <a:pt x="71" y="109"/>
                  </a:moveTo>
                  <a:cubicBezTo>
                    <a:pt x="71" y="109"/>
                    <a:pt x="71" y="109"/>
                    <a:pt x="72" y="109"/>
                  </a:cubicBezTo>
                  <a:cubicBezTo>
                    <a:pt x="72" y="110"/>
                    <a:pt x="72" y="110"/>
                    <a:pt x="72" y="110"/>
                  </a:cubicBezTo>
                  <a:cubicBezTo>
                    <a:pt x="72" y="110"/>
                    <a:pt x="73" y="110"/>
                    <a:pt x="73" y="109"/>
                  </a:cubicBezTo>
                  <a:cubicBezTo>
                    <a:pt x="73" y="110"/>
                    <a:pt x="72" y="110"/>
                    <a:pt x="72" y="110"/>
                  </a:cubicBezTo>
                  <a:cubicBezTo>
                    <a:pt x="72" y="110"/>
                    <a:pt x="72" y="110"/>
                    <a:pt x="72" y="110"/>
                  </a:cubicBezTo>
                  <a:cubicBezTo>
                    <a:pt x="72" y="109"/>
                    <a:pt x="72" y="109"/>
                    <a:pt x="71" y="109"/>
                  </a:cubicBezTo>
                  <a:moveTo>
                    <a:pt x="63" y="109"/>
                  </a:moveTo>
                  <a:cubicBezTo>
                    <a:pt x="62" y="110"/>
                    <a:pt x="62" y="111"/>
                    <a:pt x="62" y="112"/>
                  </a:cubicBezTo>
                  <a:cubicBezTo>
                    <a:pt x="61" y="114"/>
                    <a:pt x="62" y="116"/>
                    <a:pt x="62" y="118"/>
                  </a:cubicBezTo>
                  <a:cubicBezTo>
                    <a:pt x="62" y="117"/>
                    <a:pt x="62" y="115"/>
                    <a:pt x="61" y="114"/>
                  </a:cubicBezTo>
                  <a:cubicBezTo>
                    <a:pt x="61" y="113"/>
                    <a:pt x="62" y="111"/>
                    <a:pt x="62" y="110"/>
                  </a:cubicBezTo>
                  <a:cubicBezTo>
                    <a:pt x="63" y="110"/>
                    <a:pt x="63" y="109"/>
                    <a:pt x="63" y="109"/>
                  </a:cubicBezTo>
                  <a:moveTo>
                    <a:pt x="74" y="108"/>
                  </a:moveTo>
                  <a:cubicBezTo>
                    <a:pt x="74" y="108"/>
                    <a:pt x="74" y="108"/>
                    <a:pt x="74" y="108"/>
                  </a:cubicBezTo>
                  <a:cubicBezTo>
                    <a:pt x="74" y="109"/>
                    <a:pt x="74" y="109"/>
                    <a:pt x="74" y="109"/>
                  </a:cubicBezTo>
                  <a:cubicBezTo>
                    <a:pt x="74" y="109"/>
                    <a:pt x="74" y="109"/>
                    <a:pt x="74" y="108"/>
                  </a:cubicBezTo>
                  <a:cubicBezTo>
                    <a:pt x="74" y="108"/>
                    <a:pt x="74" y="108"/>
                    <a:pt x="74" y="108"/>
                  </a:cubicBezTo>
                  <a:moveTo>
                    <a:pt x="67" y="108"/>
                  </a:moveTo>
                  <a:cubicBezTo>
                    <a:pt x="66" y="108"/>
                    <a:pt x="66" y="108"/>
                    <a:pt x="65" y="108"/>
                  </a:cubicBezTo>
                  <a:cubicBezTo>
                    <a:pt x="66" y="108"/>
                    <a:pt x="66" y="108"/>
                    <a:pt x="67" y="108"/>
                  </a:cubicBezTo>
                  <a:cubicBezTo>
                    <a:pt x="67" y="108"/>
                    <a:pt x="68" y="108"/>
                    <a:pt x="69" y="108"/>
                  </a:cubicBezTo>
                  <a:cubicBezTo>
                    <a:pt x="69" y="108"/>
                    <a:pt x="69" y="108"/>
                    <a:pt x="70" y="108"/>
                  </a:cubicBezTo>
                  <a:cubicBezTo>
                    <a:pt x="69" y="108"/>
                    <a:pt x="69" y="108"/>
                    <a:pt x="69" y="108"/>
                  </a:cubicBezTo>
                  <a:cubicBezTo>
                    <a:pt x="68" y="108"/>
                    <a:pt x="67" y="108"/>
                    <a:pt x="67" y="108"/>
                  </a:cubicBezTo>
                  <a:moveTo>
                    <a:pt x="60" y="105"/>
                  </a:moveTo>
                  <a:cubicBezTo>
                    <a:pt x="59" y="106"/>
                    <a:pt x="58" y="107"/>
                    <a:pt x="58" y="108"/>
                  </a:cubicBezTo>
                  <a:cubicBezTo>
                    <a:pt x="58" y="107"/>
                    <a:pt x="59" y="107"/>
                    <a:pt x="59" y="106"/>
                  </a:cubicBezTo>
                  <a:cubicBezTo>
                    <a:pt x="60" y="106"/>
                    <a:pt x="60" y="105"/>
                    <a:pt x="60" y="105"/>
                  </a:cubicBezTo>
                  <a:moveTo>
                    <a:pt x="67" y="103"/>
                  </a:moveTo>
                  <a:cubicBezTo>
                    <a:pt x="66" y="103"/>
                    <a:pt x="66" y="103"/>
                    <a:pt x="65" y="104"/>
                  </a:cubicBezTo>
                  <a:cubicBezTo>
                    <a:pt x="65" y="103"/>
                    <a:pt x="66" y="103"/>
                    <a:pt x="67" y="103"/>
                  </a:cubicBezTo>
                  <a:cubicBezTo>
                    <a:pt x="68" y="103"/>
                    <a:pt x="69" y="104"/>
                    <a:pt x="71" y="104"/>
                  </a:cubicBezTo>
                  <a:cubicBezTo>
                    <a:pt x="69" y="104"/>
                    <a:pt x="68" y="103"/>
                    <a:pt x="67" y="103"/>
                  </a:cubicBezTo>
                  <a:moveTo>
                    <a:pt x="104" y="103"/>
                  </a:moveTo>
                  <a:cubicBezTo>
                    <a:pt x="104" y="104"/>
                    <a:pt x="104" y="106"/>
                    <a:pt x="104" y="107"/>
                  </a:cubicBezTo>
                  <a:cubicBezTo>
                    <a:pt x="104" y="107"/>
                    <a:pt x="104" y="107"/>
                    <a:pt x="104" y="107"/>
                  </a:cubicBezTo>
                  <a:cubicBezTo>
                    <a:pt x="104" y="106"/>
                    <a:pt x="104" y="104"/>
                    <a:pt x="104" y="103"/>
                  </a:cubicBezTo>
                  <a:moveTo>
                    <a:pt x="80" y="103"/>
                  </a:moveTo>
                  <a:cubicBezTo>
                    <a:pt x="82" y="106"/>
                    <a:pt x="83" y="108"/>
                    <a:pt x="84" y="112"/>
                  </a:cubicBezTo>
                  <a:cubicBezTo>
                    <a:pt x="83" y="108"/>
                    <a:pt x="82" y="105"/>
                    <a:pt x="80" y="103"/>
                  </a:cubicBezTo>
                  <a:moveTo>
                    <a:pt x="62" y="89"/>
                  </a:moveTo>
                  <a:cubicBezTo>
                    <a:pt x="64" y="90"/>
                    <a:pt x="65" y="92"/>
                    <a:pt x="67" y="93"/>
                  </a:cubicBezTo>
                  <a:cubicBezTo>
                    <a:pt x="70" y="95"/>
                    <a:pt x="74" y="97"/>
                    <a:pt x="77" y="100"/>
                  </a:cubicBezTo>
                  <a:cubicBezTo>
                    <a:pt x="75" y="98"/>
                    <a:pt x="74" y="97"/>
                    <a:pt x="72" y="96"/>
                  </a:cubicBezTo>
                  <a:cubicBezTo>
                    <a:pt x="69" y="94"/>
                    <a:pt x="66" y="92"/>
                    <a:pt x="63" y="90"/>
                  </a:cubicBezTo>
                  <a:cubicBezTo>
                    <a:pt x="63" y="89"/>
                    <a:pt x="62" y="89"/>
                    <a:pt x="62" y="89"/>
                  </a:cubicBezTo>
                  <a:moveTo>
                    <a:pt x="56" y="78"/>
                  </a:moveTo>
                  <a:cubicBezTo>
                    <a:pt x="56" y="79"/>
                    <a:pt x="56" y="79"/>
                    <a:pt x="56" y="79"/>
                  </a:cubicBezTo>
                  <a:cubicBezTo>
                    <a:pt x="56" y="80"/>
                    <a:pt x="57" y="80"/>
                    <a:pt x="57" y="81"/>
                  </a:cubicBezTo>
                  <a:cubicBezTo>
                    <a:pt x="57" y="80"/>
                    <a:pt x="56" y="80"/>
                    <a:pt x="56" y="79"/>
                  </a:cubicBezTo>
                  <a:cubicBezTo>
                    <a:pt x="56" y="79"/>
                    <a:pt x="56" y="79"/>
                    <a:pt x="56" y="78"/>
                  </a:cubicBezTo>
                  <a:moveTo>
                    <a:pt x="99" y="77"/>
                  </a:moveTo>
                  <a:cubicBezTo>
                    <a:pt x="100" y="80"/>
                    <a:pt x="101" y="83"/>
                    <a:pt x="101" y="85"/>
                  </a:cubicBezTo>
                  <a:cubicBezTo>
                    <a:pt x="101" y="83"/>
                    <a:pt x="100" y="80"/>
                    <a:pt x="99" y="77"/>
                  </a:cubicBezTo>
                  <a:moveTo>
                    <a:pt x="81" y="75"/>
                  </a:moveTo>
                  <a:cubicBezTo>
                    <a:pt x="81" y="75"/>
                    <a:pt x="80" y="75"/>
                    <a:pt x="80" y="75"/>
                  </a:cubicBezTo>
                  <a:cubicBezTo>
                    <a:pt x="80" y="75"/>
                    <a:pt x="80" y="75"/>
                    <a:pt x="80" y="75"/>
                  </a:cubicBezTo>
                  <a:cubicBezTo>
                    <a:pt x="80" y="75"/>
                    <a:pt x="80" y="75"/>
                    <a:pt x="80" y="75"/>
                  </a:cubicBezTo>
                  <a:cubicBezTo>
                    <a:pt x="81" y="75"/>
                    <a:pt x="81" y="75"/>
                    <a:pt x="81" y="75"/>
                  </a:cubicBezTo>
                  <a:moveTo>
                    <a:pt x="78" y="71"/>
                  </a:moveTo>
                  <a:cubicBezTo>
                    <a:pt x="78" y="71"/>
                    <a:pt x="78" y="71"/>
                    <a:pt x="79" y="72"/>
                  </a:cubicBezTo>
                  <a:cubicBezTo>
                    <a:pt x="79" y="73"/>
                    <a:pt x="79" y="74"/>
                    <a:pt x="79" y="75"/>
                  </a:cubicBezTo>
                  <a:cubicBezTo>
                    <a:pt x="79" y="73"/>
                    <a:pt x="79" y="72"/>
                    <a:pt x="78" y="71"/>
                  </a:cubicBezTo>
                  <a:cubicBezTo>
                    <a:pt x="78" y="71"/>
                    <a:pt x="78" y="71"/>
                    <a:pt x="78" y="71"/>
                  </a:cubicBezTo>
                  <a:moveTo>
                    <a:pt x="67" y="67"/>
                  </a:moveTo>
                  <a:cubicBezTo>
                    <a:pt x="65" y="67"/>
                    <a:pt x="64" y="68"/>
                    <a:pt x="63" y="70"/>
                  </a:cubicBezTo>
                  <a:cubicBezTo>
                    <a:pt x="61" y="73"/>
                    <a:pt x="61" y="76"/>
                    <a:pt x="62" y="79"/>
                  </a:cubicBezTo>
                  <a:cubicBezTo>
                    <a:pt x="62" y="79"/>
                    <a:pt x="62" y="79"/>
                    <a:pt x="62" y="79"/>
                  </a:cubicBezTo>
                  <a:cubicBezTo>
                    <a:pt x="62" y="79"/>
                    <a:pt x="62" y="79"/>
                    <a:pt x="62" y="79"/>
                  </a:cubicBezTo>
                  <a:cubicBezTo>
                    <a:pt x="61" y="76"/>
                    <a:pt x="61" y="73"/>
                    <a:pt x="63" y="70"/>
                  </a:cubicBezTo>
                  <a:cubicBezTo>
                    <a:pt x="64" y="69"/>
                    <a:pt x="65" y="67"/>
                    <a:pt x="67" y="67"/>
                  </a:cubicBezTo>
                  <a:moveTo>
                    <a:pt x="71" y="66"/>
                  </a:moveTo>
                  <a:cubicBezTo>
                    <a:pt x="71" y="66"/>
                    <a:pt x="71" y="66"/>
                    <a:pt x="71" y="66"/>
                  </a:cubicBezTo>
                  <a:cubicBezTo>
                    <a:pt x="72" y="66"/>
                    <a:pt x="73" y="66"/>
                    <a:pt x="74" y="67"/>
                  </a:cubicBezTo>
                  <a:cubicBezTo>
                    <a:pt x="73" y="66"/>
                    <a:pt x="72" y="66"/>
                    <a:pt x="71" y="66"/>
                  </a:cubicBezTo>
                  <a:moveTo>
                    <a:pt x="78" y="65"/>
                  </a:moveTo>
                  <a:cubicBezTo>
                    <a:pt x="78" y="65"/>
                    <a:pt x="79" y="65"/>
                    <a:pt x="79" y="66"/>
                  </a:cubicBezTo>
                  <a:cubicBezTo>
                    <a:pt x="79" y="66"/>
                    <a:pt x="80" y="66"/>
                    <a:pt x="80" y="66"/>
                  </a:cubicBezTo>
                  <a:cubicBezTo>
                    <a:pt x="79" y="66"/>
                    <a:pt x="78" y="65"/>
                    <a:pt x="78" y="65"/>
                  </a:cubicBezTo>
                  <a:moveTo>
                    <a:pt x="64" y="63"/>
                  </a:moveTo>
                  <a:cubicBezTo>
                    <a:pt x="64" y="63"/>
                    <a:pt x="64" y="63"/>
                    <a:pt x="63" y="63"/>
                  </a:cubicBezTo>
                  <a:cubicBezTo>
                    <a:pt x="63" y="63"/>
                    <a:pt x="63" y="64"/>
                    <a:pt x="62" y="64"/>
                  </a:cubicBezTo>
                  <a:cubicBezTo>
                    <a:pt x="63" y="64"/>
                    <a:pt x="63" y="63"/>
                    <a:pt x="63" y="63"/>
                  </a:cubicBezTo>
                  <a:cubicBezTo>
                    <a:pt x="64" y="63"/>
                    <a:pt x="64" y="63"/>
                    <a:pt x="64" y="63"/>
                  </a:cubicBezTo>
                  <a:moveTo>
                    <a:pt x="71" y="62"/>
                  </a:moveTo>
                  <a:cubicBezTo>
                    <a:pt x="72" y="62"/>
                    <a:pt x="72" y="62"/>
                    <a:pt x="72" y="62"/>
                  </a:cubicBezTo>
                  <a:cubicBezTo>
                    <a:pt x="72" y="62"/>
                    <a:pt x="72" y="62"/>
                    <a:pt x="71" y="62"/>
                  </a:cubicBezTo>
                  <a:moveTo>
                    <a:pt x="93" y="60"/>
                  </a:moveTo>
                  <a:cubicBezTo>
                    <a:pt x="94" y="62"/>
                    <a:pt x="95" y="65"/>
                    <a:pt x="96" y="68"/>
                  </a:cubicBezTo>
                  <a:cubicBezTo>
                    <a:pt x="95" y="65"/>
                    <a:pt x="94" y="62"/>
                    <a:pt x="93" y="60"/>
                  </a:cubicBezTo>
                  <a:moveTo>
                    <a:pt x="59" y="16"/>
                  </a:moveTo>
                  <a:cubicBezTo>
                    <a:pt x="64" y="20"/>
                    <a:pt x="68" y="23"/>
                    <a:pt x="71" y="28"/>
                  </a:cubicBezTo>
                  <a:cubicBezTo>
                    <a:pt x="78" y="35"/>
                    <a:pt x="84" y="43"/>
                    <a:pt x="89" y="51"/>
                  </a:cubicBezTo>
                  <a:cubicBezTo>
                    <a:pt x="84" y="43"/>
                    <a:pt x="78" y="35"/>
                    <a:pt x="72" y="28"/>
                  </a:cubicBezTo>
                  <a:cubicBezTo>
                    <a:pt x="68" y="23"/>
                    <a:pt x="64" y="20"/>
                    <a:pt x="59" y="16"/>
                  </a:cubicBezTo>
                  <a:moveTo>
                    <a:pt x="44" y="4"/>
                  </a:moveTo>
                  <a:cubicBezTo>
                    <a:pt x="47" y="6"/>
                    <a:pt x="50" y="8"/>
                    <a:pt x="53" y="10"/>
                  </a:cubicBezTo>
                  <a:cubicBezTo>
                    <a:pt x="52" y="10"/>
                    <a:pt x="52" y="10"/>
                    <a:pt x="51" y="9"/>
                  </a:cubicBezTo>
                  <a:cubicBezTo>
                    <a:pt x="49" y="7"/>
                    <a:pt x="47" y="6"/>
                    <a:pt x="44" y="4"/>
                  </a:cubicBezTo>
                  <a:moveTo>
                    <a:pt x="35" y="2"/>
                  </a:moveTo>
                  <a:cubicBezTo>
                    <a:pt x="33" y="4"/>
                    <a:pt x="31" y="5"/>
                    <a:pt x="29" y="7"/>
                  </a:cubicBezTo>
                  <a:cubicBezTo>
                    <a:pt x="28" y="8"/>
                    <a:pt x="26" y="10"/>
                    <a:pt x="24" y="11"/>
                  </a:cubicBezTo>
                  <a:cubicBezTo>
                    <a:pt x="26" y="9"/>
                    <a:pt x="29" y="8"/>
                    <a:pt x="31" y="6"/>
                  </a:cubicBezTo>
                  <a:cubicBezTo>
                    <a:pt x="32" y="5"/>
                    <a:pt x="34" y="3"/>
                    <a:pt x="35" y="2"/>
                  </a:cubicBezTo>
                  <a:moveTo>
                    <a:pt x="37" y="0"/>
                  </a:moveTo>
                  <a:cubicBezTo>
                    <a:pt x="37" y="0"/>
                    <a:pt x="37" y="0"/>
                    <a:pt x="37" y="0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37" y="0"/>
                    <a:pt x="38" y="0"/>
                    <a:pt x="38" y="0"/>
                  </a:cubicBezTo>
                  <a:cubicBezTo>
                    <a:pt x="38" y="0"/>
                    <a:pt x="37" y="0"/>
                    <a:pt x="37" y="0"/>
                  </a:cubicBezTo>
                </a:path>
              </a:pathLst>
            </a:custGeom>
            <a:solidFill>
              <a:srgbClr val="C297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90" name="Freeform 406"/>
            <p:cNvSpPr>
              <a:spLocks noEditPoints="1"/>
            </p:cNvSpPr>
            <p:nvPr/>
          </p:nvSpPr>
          <p:spPr bwMode="auto">
            <a:xfrm>
              <a:off x="1404938" y="2293938"/>
              <a:ext cx="398462" cy="889000"/>
            </a:xfrm>
            <a:custGeom>
              <a:avLst/>
              <a:gdLst>
                <a:gd name="T0" fmla="*/ 2 w 106"/>
                <a:gd name="T1" fmla="*/ 219 h 236"/>
                <a:gd name="T2" fmla="*/ 37 w 106"/>
                <a:gd name="T3" fmla="*/ 1 h 236"/>
                <a:gd name="T4" fmla="*/ 26 w 106"/>
                <a:gd name="T5" fmla="*/ 11 h 236"/>
                <a:gd name="T6" fmla="*/ 53 w 106"/>
                <a:gd name="T7" fmla="*/ 66 h 236"/>
                <a:gd name="T8" fmla="*/ 60 w 106"/>
                <a:gd name="T9" fmla="*/ 108 h 236"/>
                <a:gd name="T10" fmla="*/ 69 w 106"/>
                <a:gd name="T11" fmla="*/ 103 h 236"/>
                <a:gd name="T12" fmla="*/ 76 w 106"/>
                <a:gd name="T13" fmla="*/ 108 h 236"/>
                <a:gd name="T14" fmla="*/ 74 w 106"/>
                <a:gd name="T15" fmla="*/ 109 h 236"/>
                <a:gd name="T16" fmla="*/ 71 w 106"/>
                <a:gd name="T17" fmla="*/ 108 h 236"/>
                <a:gd name="T18" fmla="*/ 65 w 106"/>
                <a:gd name="T19" fmla="*/ 109 h 236"/>
                <a:gd name="T20" fmla="*/ 73 w 106"/>
                <a:gd name="T21" fmla="*/ 124 h 236"/>
                <a:gd name="T22" fmla="*/ 82 w 106"/>
                <a:gd name="T23" fmla="*/ 121 h 236"/>
                <a:gd name="T24" fmla="*/ 86 w 106"/>
                <a:gd name="T25" fmla="*/ 112 h 236"/>
                <a:gd name="T26" fmla="*/ 79 w 106"/>
                <a:gd name="T27" fmla="*/ 100 h 236"/>
                <a:gd name="T28" fmla="*/ 58 w 106"/>
                <a:gd name="T29" fmla="*/ 79 h 236"/>
                <a:gd name="T30" fmla="*/ 66 w 106"/>
                <a:gd name="T31" fmla="*/ 63 h 236"/>
                <a:gd name="T32" fmla="*/ 75 w 106"/>
                <a:gd name="T33" fmla="*/ 63 h 236"/>
                <a:gd name="T34" fmla="*/ 83 w 106"/>
                <a:gd name="T35" fmla="*/ 75 h 236"/>
                <a:gd name="T36" fmla="*/ 82 w 106"/>
                <a:gd name="T37" fmla="*/ 75 h 236"/>
                <a:gd name="T38" fmla="*/ 80 w 106"/>
                <a:gd name="T39" fmla="*/ 71 h 236"/>
                <a:gd name="T40" fmla="*/ 72 w 106"/>
                <a:gd name="T41" fmla="*/ 66 h 236"/>
                <a:gd name="T42" fmla="*/ 64 w 106"/>
                <a:gd name="T43" fmla="*/ 79 h 236"/>
                <a:gd name="T44" fmla="*/ 91 w 106"/>
                <a:gd name="T45" fmla="*/ 109 h 236"/>
                <a:gd name="T46" fmla="*/ 76 w 106"/>
                <a:gd name="T47" fmla="*/ 129 h 236"/>
                <a:gd name="T48" fmla="*/ 73 w 106"/>
                <a:gd name="T49" fmla="*/ 129 h 236"/>
                <a:gd name="T50" fmla="*/ 59 w 106"/>
                <a:gd name="T51" fmla="*/ 120 h 236"/>
                <a:gd name="T52" fmla="*/ 50 w 106"/>
                <a:gd name="T53" fmla="*/ 152 h 236"/>
                <a:gd name="T54" fmla="*/ 4 w 106"/>
                <a:gd name="T55" fmla="*/ 216 h 236"/>
                <a:gd name="T56" fmla="*/ 26 w 106"/>
                <a:gd name="T57" fmla="*/ 236 h 236"/>
                <a:gd name="T58" fmla="*/ 29 w 106"/>
                <a:gd name="T59" fmla="*/ 235 h 236"/>
                <a:gd name="T60" fmla="*/ 68 w 106"/>
                <a:gd name="T61" fmla="*/ 199 h 236"/>
                <a:gd name="T62" fmla="*/ 88 w 106"/>
                <a:gd name="T63" fmla="*/ 170 h 236"/>
                <a:gd name="T64" fmla="*/ 81 w 106"/>
                <a:gd name="T65" fmla="*/ 149 h 236"/>
                <a:gd name="T66" fmla="*/ 68 w 106"/>
                <a:gd name="T67" fmla="*/ 143 h 236"/>
                <a:gd name="T68" fmla="*/ 63 w 106"/>
                <a:gd name="T69" fmla="*/ 159 h 236"/>
                <a:gd name="T70" fmla="*/ 69 w 106"/>
                <a:gd name="T71" fmla="*/ 158 h 236"/>
                <a:gd name="T72" fmla="*/ 71 w 106"/>
                <a:gd name="T73" fmla="*/ 156 h 236"/>
                <a:gd name="T74" fmla="*/ 74 w 106"/>
                <a:gd name="T75" fmla="*/ 157 h 236"/>
                <a:gd name="T76" fmla="*/ 68 w 106"/>
                <a:gd name="T77" fmla="*/ 165 h 236"/>
                <a:gd name="T78" fmla="*/ 56 w 106"/>
                <a:gd name="T79" fmla="*/ 161 h 236"/>
                <a:gd name="T80" fmla="*/ 64 w 106"/>
                <a:gd name="T81" fmla="*/ 139 h 236"/>
                <a:gd name="T82" fmla="*/ 75 w 106"/>
                <a:gd name="T83" fmla="*/ 139 h 236"/>
                <a:gd name="T84" fmla="*/ 91 w 106"/>
                <a:gd name="T85" fmla="*/ 155 h 236"/>
                <a:gd name="T86" fmla="*/ 93 w 106"/>
                <a:gd name="T87" fmla="*/ 159 h 236"/>
                <a:gd name="T88" fmla="*/ 101 w 106"/>
                <a:gd name="T89" fmla="*/ 139 h 236"/>
                <a:gd name="T90" fmla="*/ 104 w 106"/>
                <a:gd name="T91" fmla="*/ 126 h 236"/>
                <a:gd name="T92" fmla="*/ 105 w 106"/>
                <a:gd name="T93" fmla="*/ 111 h 236"/>
                <a:gd name="T94" fmla="*/ 106 w 106"/>
                <a:gd name="T95" fmla="*/ 107 h 236"/>
                <a:gd name="T96" fmla="*/ 101 w 106"/>
                <a:gd name="T97" fmla="*/ 77 h 236"/>
                <a:gd name="T98" fmla="*/ 92 w 106"/>
                <a:gd name="T99" fmla="*/ 53 h 236"/>
                <a:gd name="T100" fmla="*/ 55 w 106"/>
                <a:gd name="T101" fmla="*/ 10 h 236"/>
                <a:gd name="T102" fmla="*/ 39 w 106"/>
                <a:gd name="T103" fmla="*/ 0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6" h="236">
                  <a:moveTo>
                    <a:pt x="2" y="220"/>
                  </a:moveTo>
                  <a:cubicBezTo>
                    <a:pt x="1" y="219"/>
                    <a:pt x="1" y="219"/>
                    <a:pt x="1" y="219"/>
                  </a:cubicBezTo>
                  <a:cubicBezTo>
                    <a:pt x="1" y="218"/>
                    <a:pt x="1" y="218"/>
                    <a:pt x="1" y="218"/>
                  </a:cubicBezTo>
                  <a:cubicBezTo>
                    <a:pt x="2" y="219"/>
                    <a:pt x="2" y="219"/>
                    <a:pt x="2" y="219"/>
                  </a:cubicBezTo>
                  <a:cubicBezTo>
                    <a:pt x="2" y="220"/>
                    <a:pt x="2" y="220"/>
                    <a:pt x="2" y="220"/>
                  </a:cubicBezTo>
                  <a:moveTo>
                    <a:pt x="39" y="0"/>
                  </a:moveTo>
                  <a:cubicBezTo>
                    <a:pt x="39" y="0"/>
                    <a:pt x="39" y="0"/>
                    <a:pt x="39" y="0"/>
                  </a:cubicBezTo>
                  <a:cubicBezTo>
                    <a:pt x="38" y="0"/>
                    <a:pt x="38" y="0"/>
                    <a:pt x="37" y="1"/>
                  </a:cubicBezTo>
                  <a:cubicBezTo>
                    <a:pt x="37" y="1"/>
                    <a:pt x="37" y="2"/>
                    <a:pt x="37" y="2"/>
                  </a:cubicBezTo>
                  <a:cubicBezTo>
                    <a:pt x="36" y="3"/>
                    <a:pt x="34" y="5"/>
                    <a:pt x="33" y="6"/>
                  </a:cubicBezTo>
                  <a:cubicBezTo>
                    <a:pt x="31" y="8"/>
                    <a:pt x="28" y="9"/>
                    <a:pt x="26" y="11"/>
                  </a:cubicBezTo>
                  <a:cubicBezTo>
                    <a:pt x="26" y="11"/>
                    <a:pt x="26" y="11"/>
                    <a:pt x="26" y="11"/>
                  </a:cubicBezTo>
                  <a:cubicBezTo>
                    <a:pt x="24" y="12"/>
                    <a:pt x="24" y="13"/>
                    <a:pt x="25" y="14"/>
                  </a:cubicBezTo>
                  <a:cubicBezTo>
                    <a:pt x="26" y="16"/>
                    <a:pt x="27" y="17"/>
                    <a:pt x="28" y="18"/>
                  </a:cubicBezTo>
                  <a:cubicBezTo>
                    <a:pt x="34" y="26"/>
                    <a:pt x="39" y="33"/>
                    <a:pt x="44" y="42"/>
                  </a:cubicBezTo>
                  <a:cubicBezTo>
                    <a:pt x="47" y="49"/>
                    <a:pt x="51" y="58"/>
                    <a:pt x="53" y="66"/>
                  </a:cubicBezTo>
                  <a:cubicBezTo>
                    <a:pt x="57" y="78"/>
                    <a:pt x="58" y="91"/>
                    <a:pt x="58" y="104"/>
                  </a:cubicBezTo>
                  <a:cubicBezTo>
                    <a:pt x="58" y="105"/>
                    <a:pt x="58" y="106"/>
                    <a:pt x="58" y="108"/>
                  </a:cubicBezTo>
                  <a:cubicBezTo>
                    <a:pt x="59" y="108"/>
                    <a:pt x="59" y="108"/>
                    <a:pt x="59" y="108"/>
                  </a:cubicBezTo>
                  <a:cubicBezTo>
                    <a:pt x="60" y="108"/>
                    <a:pt x="60" y="108"/>
                    <a:pt x="60" y="108"/>
                  </a:cubicBezTo>
                  <a:cubicBezTo>
                    <a:pt x="60" y="108"/>
                    <a:pt x="60" y="108"/>
                    <a:pt x="60" y="108"/>
                  </a:cubicBezTo>
                  <a:cubicBezTo>
                    <a:pt x="60" y="107"/>
                    <a:pt x="61" y="106"/>
                    <a:pt x="62" y="105"/>
                  </a:cubicBezTo>
                  <a:cubicBezTo>
                    <a:pt x="64" y="104"/>
                    <a:pt x="65" y="104"/>
                    <a:pt x="67" y="104"/>
                  </a:cubicBezTo>
                  <a:cubicBezTo>
                    <a:pt x="68" y="103"/>
                    <a:pt x="68" y="103"/>
                    <a:pt x="69" y="103"/>
                  </a:cubicBezTo>
                  <a:cubicBezTo>
                    <a:pt x="70" y="103"/>
                    <a:pt x="71" y="104"/>
                    <a:pt x="73" y="104"/>
                  </a:cubicBezTo>
                  <a:cubicBezTo>
                    <a:pt x="74" y="105"/>
                    <a:pt x="75" y="105"/>
                    <a:pt x="76" y="106"/>
                  </a:cubicBezTo>
                  <a:cubicBezTo>
                    <a:pt x="76" y="107"/>
                    <a:pt x="76" y="107"/>
                    <a:pt x="76" y="108"/>
                  </a:cubicBezTo>
                  <a:cubicBezTo>
                    <a:pt x="76" y="108"/>
                    <a:pt x="76" y="108"/>
                    <a:pt x="76" y="108"/>
                  </a:cubicBezTo>
                  <a:cubicBezTo>
                    <a:pt x="76" y="109"/>
                    <a:pt x="76" y="109"/>
                    <a:pt x="76" y="109"/>
                  </a:cubicBezTo>
                  <a:cubicBezTo>
                    <a:pt x="76" y="109"/>
                    <a:pt x="75" y="109"/>
                    <a:pt x="75" y="109"/>
                  </a:cubicBezTo>
                  <a:cubicBezTo>
                    <a:pt x="75" y="110"/>
                    <a:pt x="74" y="110"/>
                    <a:pt x="74" y="110"/>
                  </a:cubicBezTo>
                  <a:cubicBezTo>
                    <a:pt x="74" y="110"/>
                    <a:pt x="74" y="110"/>
                    <a:pt x="74" y="109"/>
                  </a:cubicBezTo>
                  <a:cubicBezTo>
                    <a:pt x="73" y="109"/>
                    <a:pt x="73" y="109"/>
                    <a:pt x="73" y="109"/>
                  </a:cubicBezTo>
                  <a:cubicBezTo>
                    <a:pt x="73" y="109"/>
                    <a:pt x="73" y="109"/>
                    <a:pt x="73" y="109"/>
                  </a:cubicBezTo>
                  <a:cubicBezTo>
                    <a:pt x="72" y="109"/>
                    <a:pt x="72" y="109"/>
                    <a:pt x="72" y="108"/>
                  </a:cubicBezTo>
                  <a:cubicBezTo>
                    <a:pt x="71" y="108"/>
                    <a:pt x="71" y="108"/>
                    <a:pt x="71" y="108"/>
                  </a:cubicBezTo>
                  <a:cubicBezTo>
                    <a:pt x="70" y="108"/>
                    <a:pt x="69" y="108"/>
                    <a:pt x="69" y="108"/>
                  </a:cubicBezTo>
                  <a:cubicBezTo>
                    <a:pt x="68" y="108"/>
                    <a:pt x="68" y="108"/>
                    <a:pt x="67" y="108"/>
                  </a:cubicBezTo>
                  <a:cubicBezTo>
                    <a:pt x="67" y="108"/>
                    <a:pt x="66" y="108"/>
                    <a:pt x="66" y="109"/>
                  </a:cubicBezTo>
                  <a:cubicBezTo>
                    <a:pt x="65" y="109"/>
                    <a:pt x="65" y="109"/>
                    <a:pt x="65" y="109"/>
                  </a:cubicBezTo>
                  <a:cubicBezTo>
                    <a:pt x="65" y="109"/>
                    <a:pt x="65" y="110"/>
                    <a:pt x="64" y="110"/>
                  </a:cubicBezTo>
                  <a:cubicBezTo>
                    <a:pt x="64" y="111"/>
                    <a:pt x="63" y="113"/>
                    <a:pt x="63" y="114"/>
                  </a:cubicBezTo>
                  <a:cubicBezTo>
                    <a:pt x="64" y="115"/>
                    <a:pt x="64" y="117"/>
                    <a:pt x="64" y="118"/>
                  </a:cubicBezTo>
                  <a:cubicBezTo>
                    <a:pt x="66" y="121"/>
                    <a:pt x="69" y="124"/>
                    <a:pt x="73" y="124"/>
                  </a:cubicBezTo>
                  <a:cubicBezTo>
                    <a:pt x="73" y="124"/>
                    <a:pt x="74" y="124"/>
                    <a:pt x="74" y="124"/>
                  </a:cubicBezTo>
                  <a:cubicBezTo>
                    <a:pt x="75" y="124"/>
                    <a:pt x="76" y="124"/>
                    <a:pt x="77" y="124"/>
                  </a:cubicBezTo>
                  <a:cubicBezTo>
                    <a:pt x="77" y="124"/>
                    <a:pt x="78" y="123"/>
                    <a:pt x="79" y="123"/>
                  </a:cubicBezTo>
                  <a:cubicBezTo>
                    <a:pt x="80" y="123"/>
                    <a:pt x="81" y="122"/>
                    <a:pt x="82" y="121"/>
                  </a:cubicBezTo>
                  <a:cubicBezTo>
                    <a:pt x="82" y="121"/>
                    <a:pt x="82" y="121"/>
                    <a:pt x="83" y="121"/>
                  </a:cubicBezTo>
                  <a:cubicBezTo>
                    <a:pt x="84" y="119"/>
                    <a:pt x="85" y="117"/>
                    <a:pt x="86" y="114"/>
                  </a:cubicBezTo>
                  <a:cubicBezTo>
                    <a:pt x="86" y="114"/>
                    <a:pt x="86" y="114"/>
                    <a:pt x="86" y="114"/>
                  </a:cubicBezTo>
                  <a:cubicBezTo>
                    <a:pt x="86" y="113"/>
                    <a:pt x="86" y="113"/>
                    <a:pt x="86" y="112"/>
                  </a:cubicBezTo>
                  <a:cubicBezTo>
                    <a:pt x="86" y="112"/>
                    <a:pt x="86" y="112"/>
                    <a:pt x="86" y="112"/>
                  </a:cubicBezTo>
                  <a:cubicBezTo>
                    <a:pt x="85" y="108"/>
                    <a:pt x="84" y="106"/>
                    <a:pt x="82" y="103"/>
                  </a:cubicBezTo>
                  <a:cubicBezTo>
                    <a:pt x="82" y="103"/>
                    <a:pt x="82" y="103"/>
                    <a:pt x="82" y="103"/>
                  </a:cubicBezTo>
                  <a:cubicBezTo>
                    <a:pt x="81" y="102"/>
                    <a:pt x="80" y="101"/>
                    <a:pt x="79" y="100"/>
                  </a:cubicBezTo>
                  <a:cubicBezTo>
                    <a:pt x="76" y="97"/>
                    <a:pt x="72" y="95"/>
                    <a:pt x="69" y="93"/>
                  </a:cubicBezTo>
                  <a:cubicBezTo>
                    <a:pt x="67" y="92"/>
                    <a:pt x="66" y="90"/>
                    <a:pt x="64" y="89"/>
                  </a:cubicBezTo>
                  <a:cubicBezTo>
                    <a:pt x="62" y="87"/>
                    <a:pt x="60" y="84"/>
                    <a:pt x="59" y="81"/>
                  </a:cubicBezTo>
                  <a:cubicBezTo>
                    <a:pt x="59" y="80"/>
                    <a:pt x="58" y="80"/>
                    <a:pt x="58" y="79"/>
                  </a:cubicBezTo>
                  <a:cubicBezTo>
                    <a:pt x="58" y="79"/>
                    <a:pt x="58" y="79"/>
                    <a:pt x="58" y="78"/>
                  </a:cubicBezTo>
                  <a:cubicBezTo>
                    <a:pt x="57" y="72"/>
                    <a:pt x="60" y="66"/>
                    <a:pt x="64" y="64"/>
                  </a:cubicBezTo>
                  <a:cubicBezTo>
                    <a:pt x="65" y="64"/>
                    <a:pt x="65" y="63"/>
                    <a:pt x="65" y="63"/>
                  </a:cubicBezTo>
                  <a:cubicBezTo>
                    <a:pt x="66" y="63"/>
                    <a:pt x="66" y="63"/>
                    <a:pt x="66" y="63"/>
                  </a:cubicBezTo>
                  <a:cubicBezTo>
                    <a:pt x="68" y="62"/>
                    <a:pt x="69" y="62"/>
                    <a:pt x="71" y="62"/>
                  </a:cubicBezTo>
                  <a:cubicBezTo>
                    <a:pt x="72" y="62"/>
                    <a:pt x="72" y="62"/>
                    <a:pt x="73" y="62"/>
                  </a:cubicBezTo>
                  <a:cubicBezTo>
                    <a:pt x="74" y="62"/>
                    <a:pt x="74" y="62"/>
                    <a:pt x="74" y="62"/>
                  </a:cubicBezTo>
                  <a:cubicBezTo>
                    <a:pt x="74" y="63"/>
                    <a:pt x="75" y="63"/>
                    <a:pt x="75" y="63"/>
                  </a:cubicBezTo>
                  <a:cubicBezTo>
                    <a:pt x="77" y="63"/>
                    <a:pt x="78" y="64"/>
                    <a:pt x="80" y="65"/>
                  </a:cubicBezTo>
                  <a:cubicBezTo>
                    <a:pt x="80" y="65"/>
                    <a:pt x="81" y="66"/>
                    <a:pt x="82" y="66"/>
                  </a:cubicBezTo>
                  <a:cubicBezTo>
                    <a:pt x="84" y="68"/>
                    <a:pt x="84" y="71"/>
                    <a:pt x="84" y="74"/>
                  </a:cubicBezTo>
                  <a:cubicBezTo>
                    <a:pt x="83" y="75"/>
                    <a:pt x="83" y="75"/>
                    <a:pt x="83" y="75"/>
                  </a:cubicBezTo>
                  <a:cubicBezTo>
                    <a:pt x="83" y="75"/>
                    <a:pt x="83" y="75"/>
                    <a:pt x="83" y="75"/>
                  </a:cubicBezTo>
                  <a:cubicBezTo>
                    <a:pt x="83" y="75"/>
                    <a:pt x="83" y="75"/>
                    <a:pt x="82" y="75"/>
                  </a:cubicBezTo>
                  <a:cubicBezTo>
                    <a:pt x="82" y="75"/>
                    <a:pt x="82" y="75"/>
                    <a:pt x="82" y="75"/>
                  </a:cubicBezTo>
                  <a:cubicBezTo>
                    <a:pt x="82" y="75"/>
                    <a:pt x="82" y="75"/>
                    <a:pt x="82" y="75"/>
                  </a:cubicBezTo>
                  <a:cubicBezTo>
                    <a:pt x="82" y="75"/>
                    <a:pt x="81" y="75"/>
                    <a:pt x="81" y="75"/>
                  </a:cubicBezTo>
                  <a:cubicBezTo>
                    <a:pt x="81" y="75"/>
                    <a:pt x="81" y="75"/>
                    <a:pt x="81" y="75"/>
                  </a:cubicBezTo>
                  <a:cubicBezTo>
                    <a:pt x="81" y="74"/>
                    <a:pt x="81" y="73"/>
                    <a:pt x="81" y="72"/>
                  </a:cubicBezTo>
                  <a:cubicBezTo>
                    <a:pt x="80" y="71"/>
                    <a:pt x="80" y="71"/>
                    <a:pt x="80" y="71"/>
                  </a:cubicBezTo>
                  <a:cubicBezTo>
                    <a:pt x="79" y="69"/>
                    <a:pt x="78" y="68"/>
                    <a:pt x="76" y="67"/>
                  </a:cubicBezTo>
                  <a:cubicBezTo>
                    <a:pt x="75" y="66"/>
                    <a:pt x="74" y="66"/>
                    <a:pt x="73" y="66"/>
                  </a:cubicBezTo>
                  <a:cubicBezTo>
                    <a:pt x="73" y="66"/>
                    <a:pt x="73" y="66"/>
                    <a:pt x="73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0" y="66"/>
                    <a:pt x="69" y="66"/>
                    <a:pt x="69" y="67"/>
                  </a:cubicBezTo>
                  <a:cubicBezTo>
                    <a:pt x="67" y="67"/>
                    <a:pt x="66" y="69"/>
                    <a:pt x="65" y="70"/>
                  </a:cubicBezTo>
                  <a:cubicBezTo>
                    <a:pt x="63" y="73"/>
                    <a:pt x="63" y="76"/>
                    <a:pt x="64" y="79"/>
                  </a:cubicBezTo>
                  <a:cubicBezTo>
                    <a:pt x="64" y="79"/>
                    <a:pt x="64" y="79"/>
                    <a:pt x="64" y="79"/>
                  </a:cubicBezTo>
                  <a:cubicBezTo>
                    <a:pt x="65" y="83"/>
                    <a:pt x="67" y="85"/>
                    <a:pt x="70" y="87"/>
                  </a:cubicBezTo>
                  <a:cubicBezTo>
                    <a:pt x="74" y="90"/>
                    <a:pt x="78" y="93"/>
                    <a:pt x="82" y="95"/>
                  </a:cubicBezTo>
                  <a:cubicBezTo>
                    <a:pt x="86" y="99"/>
                    <a:pt x="90" y="104"/>
                    <a:pt x="91" y="109"/>
                  </a:cubicBezTo>
                  <a:cubicBezTo>
                    <a:pt x="92" y="112"/>
                    <a:pt x="92" y="115"/>
                    <a:pt x="91" y="118"/>
                  </a:cubicBezTo>
                  <a:cubicBezTo>
                    <a:pt x="91" y="120"/>
                    <a:pt x="89" y="122"/>
                    <a:pt x="88" y="124"/>
                  </a:cubicBezTo>
                  <a:cubicBezTo>
                    <a:pt x="87" y="125"/>
                    <a:pt x="85" y="126"/>
                    <a:pt x="84" y="126"/>
                  </a:cubicBezTo>
                  <a:cubicBezTo>
                    <a:pt x="81" y="128"/>
                    <a:pt x="79" y="129"/>
                    <a:pt x="76" y="129"/>
                  </a:cubicBezTo>
                  <a:cubicBezTo>
                    <a:pt x="75" y="129"/>
                    <a:pt x="75" y="129"/>
                    <a:pt x="75" y="129"/>
                  </a:cubicBezTo>
                  <a:cubicBezTo>
                    <a:pt x="74" y="129"/>
                    <a:pt x="74" y="129"/>
                    <a:pt x="74" y="129"/>
                  </a:cubicBezTo>
                  <a:cubicBezTo>
                    <a:pt x="74" y="129"/>
                    <a:pt x="73" y="129"/>
                    <a:pt x="73" y="129"/>
                  </a:cubicBezTo>
                  <a:cubicBezTo>
                    <a:pt x="73" y="129"/>
                    <a:pt x="73" y="129"/>
                    <a:pt x="73" y="129"/>
                  </a:cubicBezTo>
                  <a:cubicBezTo>
                    <a:pt x="68" y="129"/>
                    <a:pt x="63" y="127"/>
                    <a:pt x="60" y="122"/>
                  </a:cubicBezTo>
                  <a:cubicBezTo>
                    <a:pt x="60" y="122"/>
                    <a:pt x="60" y="122"/>
                    <a:pt x="60" y="122"/>
                  </a:cubicBezTo>
                  <a:cubicBezTo>
                    <a:pt x="60" y="122"/>
                    <a:pt x="60" y="122"/>
                    <a:pt x="60" y="121"/>
                  </a:cubicBezTo>
                  <a:cubicBezTo>
                    <a:pt x="60" y="121"/>
                    <a:pt x="59" y="120"/>
                    <a:pt x="59" y="120"/>
                  </a:cubicBezTo>
                  <a:cubicBezTo>
                    <a:pt x="59" y="119"/>
                    <a:pt x="59" y="119"/>
                    <a:pt x="58" y="119"/>
                  </a:cubicBezTo>
                  <a:cubicBezTo>
                    <a:pt x="57" y="120"/>
                    <a:pt x="58" y="121"/>
                    <a:pt x="57" y="122"/>
                  </a:cubicBezTo>
                  <a:cubicBezTo>
                    <a:pt x="57" y="123"/>
                    <a:pt x="57" y="124"/>
                    <a:pt x="57" y="124"/>
                  </a:cubicBezTo>
                  <a:cubicBezTo>
                    <a:pt x="56" y="134"/>
                    <a:pt x="53" y="143"/>
                    <a:pt x="50" y="152"/>
                  </a:cubicBezTo>
                  <a:cubicBezTo>
                    <a:pt x="48" y="158"/>
                    <a:pt x="45" y="165"/>
                    <a:pt x="42" y="171"/>
                  </a:cubicBezTo>
                  <a:cubicBezTo>
                    <a:pt x="35" y="183"/>
                    <a:pt x="27" y="194"/>
                    <a:pt x="17" y="205"/>
                  </a:cubicBezTo>
                  <a:cubicBezTo>
                    <a:pt x="15" y="206"/>
                    <a:pt x="13" y="208"/>
                    <a:pt x="11" y="209"/>
                  </a:cubicBezTo>
                  <a:cubicBezTo>
                    <a:pt x="9" y="212"/>
                    <a:pt x="6" y="214"/>
                    <a:pt x="4" y="216"/>
                  </a:cubicBezTo>
                  <a:cubicBezTo>
                    <a:pt x="0" y="218"/>
                    <a:pt x="0" y="219"/>
                    <a:pt x="2" y="220"/>
                  </a:cubicBezTo>
                  <a:cubicBezTo>
                    <a:pt x="4" y="221"/>
                    <a:pt x="7" y="223"/>
                    <a:pt x="9" y="224"/>
                  </a:cubicBezTo>
                  <a:cubicBezTo>
                    <a:pt x="14" y="227"/>
                    <a:pt x="19" y="231"/>
                    <a:pt x="24" y="235"/>
                  </a:cubicBezTo>
                  <a:cubicBezTo>
                    <a:pt x="25" y="236"/>
                    <a:pt x="25" y="236"/>
                    <a:pt x="26" y="236"/>
                  </a:cubicBezTo>
                  <a:cubicBezTo>
                    <a:pt x="26" y="236"/>
                    <a:pt x="26" y="236"/>
                    <a:pt x="26" y="236"/>
                  </a:cubicBezTo>
                  <a:cubicBezTo>
                    <a:pt x="27" y="236"/>
                    <a:pt x="27" y="236"/>
                    <a:pt x="27" y="236"/>
                  </a:cubicBezTo>
                  <a:cubicBezTo>
                    <a:pt x="28" y="235"/>
                    <a:pt x="28" y="235"/>
                    <a:pt x="28" y="235"/>
                  </a:cubicBezTo>
                  <a:cubicBezTo>
                    <a:pt x="29" y="235"/>
                    <a:pt x="29" y="235"/>
                    <a:pt x="29" y="235"/>
                  </a:cubicBezTo>
                  <a:cubicBezTo>
                    <a:pt x="35" y="230"/>
                    <a:pt x="41" y="225"/>
                    <a:pt x="47" y="220"/>
                  </a:cubicBezTo>
                  <a:cubicBezTo>
                    <a:pt x="47" y="220"/>
                    <a:pt x="47" y="220"/>
                    <a:pt x="47" y="220"/>
                  </a:cubicBezTo>
                  <a:cubicBezTo>
                    <a:pt x="48" y="219"/>
                    <a:pt x="49" y="218"/>
                    <a:pt x="50" y="218"/>
                  </a:cubicBezTo>
                  <a:cubicBezTo>
                    <a:pt x="56" y="212"/>
                    <a:pt x="62" y="205"/>
                    <a:pt x="68" y="199"/>
                  </a:cubicBezTo>
                  <a:cubicBezTo>
                    <a:pt x="69" y="198"/>
                    <a:pt x="70" y="197"/>
                    <a:pt x="71" y="196"/>
                  </a:cubicBezTo>
                  <a:cubicBezTo>
                    <a:pt x="72" y="194"/>
                    <a:pt x="73" y="193"/>
                    <a:pt x="74" y="192"/>
                  </a:cubicBezTo>
                  <a:cubicBezTo>
                    <a:pt x="76" y="188"/>
                    <a:pt x="79" y="185"/>
                    <a:pt x="81" y="181"/>
                  </a:cubicBezTo>
                  <a:cubicBezTo>
                    <a:pt x="84" y="177"/>
                    <a:pt x="86" y="174"/>
                    <a:pt x="88" y="170"/>
                  </a:cubicBezTo>
                  <a:cubicBezTo>
                    <a:pt x="88" y="170"/>
                    <a:pt x="89" y="170"/>
                    <a:pt x="89" y="169"/>
                  </a:cubicBezTo>
                  <a:cubicBezTo>
                    <a:pt x="89" y="168"/>
                    <a:pt x="89" y="167"/>
                    <a:pt x="89" y="166"/>
                  </a:cubicBezTo>
                  <a:cubicBezTo>
                    <a:pt x="89" y="162"/>
                    <a:pt x="88" y="159"/>
                    <a:pt x="86" y="157"/>
                  </a:cubicBezTo>
                  <a:cubicBezTo>
                    <a:pt x="85" y="154"/>
                    <a:pt x="83" y="152"/>
                    <a:pt x="81" y="149"/>
                  </a:cubicBezTo>
                  <a:cubicBezTo>
                    <a:pt x="79" y="148"/>
                    <a:pt x="77" y="146"/>
                    <a:pt x="75" y="145"/>
                  </a:cubicBezTo>
                  <a:cubicBezTo>
                    <a:pt x="75" y="144"/>
                    <a:pt x="75" y="144"/>
                    <a:pt x="74" y="144"/>
                  </a:cubicBezTo>
                  <a:cubicBezTo>
                    <a:pt x="73" y="144"/>
                    <a:pt x="71" y="143"/>
                    <a:pt x="69" y="143"/>
                  </a:cubicBezTo>
                  <a:cubicBezTo>
                    <a:pt x="69" y="143"/>
                    <a:pt x="69" y="143"/>
                    <a:pt x="68" y="143"/>
                  </a:cubicBezTo>
                  <a:cubicBezTo>
                    <a:pt x="65" y="143"/>
                    <a:pt x="62" y="144"/>
                    <a:pt x="61" y="146"/>
                  </a:cubicBezTo>
                  <a:cubicBezTo>
                    <a:pt x="60" y="147"/>
                    <a:pt x="60" y="148"/>
                    <a:pt x="59" y="149"/>
                  </a:cubicBezTo>
                  <a:cubicBezTo>
                    <a:pt x="59" y="152"/>
                    <a:pt x="59" y="154"/>
                    <a:pt x="60" y="156"/>
                  </a:cubicBezTo>
                  <a:cubicBezTo>
                    <a:pt x="61" y="157"/>
                    <a:pt x="62" y="158"/>
                    <a:pt x="63" y="159"/>
                  </a:cubicBezTo>
                  <a:cubicBezTo>
                    <a:pt x="63" y="160"/>
                    <a:pt x="64" y="160"/>
                    <a:pt x="65" y="160"/>
                  </a:cubicBezTo>
                  <a:cubicBezTo>
                    <a:pt x="65" y="160"/>
                    <a:pt x="65" y="160"/>
                    <a:pt x="65" y="160"/>
                  </a:cubicBezTo>
                  <a:cubicBezTo>
                    <a:pt x="66" y="160"/>
                    <a:pt x="67" y="160"/>
                    <a:pt x="68" y="159"/>
                  </a:cubicBezTo>
                  <a:cubicBezTo>
                    <a:pt x="68" y="159"/>
                    <a:pt x="69" y="159"/>
                    <a:pt x="69" y="158"/>
                  </a:cubicBezTo>
                  <a:cubicBezTo>
                    <a:pt x="69" y="158"/>
                    <a:pt x="70" y="158"/>
                    <a:pt x="70" y="157"/>
                  </a:cubicBezTo>
                  <a:cubicBezTo>
                    <a:pt x="70" y="157"/>
                    <a:pt x="70" y="157"/>
                    <a:pt x="70" y="157"/>
                  </a:cubicBezTo>
                  <a:cubicBezTo>
                    <a:pt x="70" y="157"/>
                    <a:pt x="70" y="157"/>
                    <a:pt x="70" y="157"/>
                  </a:cubicBezTo>
                  <a:cubicBezTo>
                    <a:pt x="70" y="157"/>
                    <a:pt x="71" y="157"/>
                    <a:pt x="71" y="156"/>
                  </a:cubicBezTo>
                  <a:cubicBezTo>
                    <a:pt x="72" y="156"/>
                    <a:pt x="72" y="156"/>
                    <a:pt x="73" y="156"/>
                  </a:cubicBezTo>
                  <a:cubicBezTo>
                    <a:pt x="73" y="156"/>
                    <a:pt x="73" y="156"/>
                    <a:pt x="73" y="156"/>
                  </a:cubicBezTo>
                  <a:cubicBezTo>
                    <a:pt x="74" y="156"/>
                    <a:pt x="74" y="156"/>
                    <a:pt x="74" y="156"/>
                  </a:cubicBezTo>
                  <a:cubicBezTo>
                    <a:pt x="74" y="156"/>
                    <a:pt x="74" y="156"/>
                    <a:pt x="74" y="157"/>
                  </a:cubicBezTo>
                  <a:cubicBezTo>
                    <a:pt x="75" y="157"/>
                    <a:pt x="75" y="157"/>
                    <a:pt x="75" y="158"/>
                  </a:cubicBezTo>
                  <a:cubicBezTo>
                    <a:pt x="75" y="158"/>
                    <a:pt x="75" y="158"/>
                    <a:pt x="75" y="159"/>
                  </a:cubicBezTo>
                  <a:cubicBezTo>
                    <a:pt x="75" y="159"/>
                    <a:pt x="74" y="160"/>
                    <a:pt x="74" y="161"/>
                  </a:cubicBezTo>
                  <a:cubicBezTo>
                    <a:pt x="72" y="163"/>
                    <a:pt x="71" y="164"/>
                    <a:pt x="68" y="165"/>
                  </a:cubicBezTo>
                  <a:cubicBezTo>
                    <a:pt x="67" y="165"/>
                    <a:pt x="66" y="165"/>
                    <a:pt x="65" y="165"/>
                  </a:cubicBezTo>
                  <a:cubicBezTo>
                    <a:pt x="63" y="165"/>
                    <a:pt x="61" y="165"/>
                    <a:pt x="60" y="164"/>
                  </a:cubicBezTo>
                  <a:cubicBezTo>
                    <a:pt x="59" y="164"/>
                    <a:pt x="59" y="163"/>
                    <a:pt x="59" y="163"/>
                  </a:cubicBezTo>
                  <a:cubicBezTo>
                    <a:pt x="58" y="163"/>
                    <a:pt x="57" y="162"/>
                    <a:pt x="56" y="161"/>
                  </a:cubicBezTo>
                  <a:cubicBezTo>
                    <a:pt x="53" y="158"/>
                    <a:pt x="52" y="152"/>
                    <a:pt x="54" y="147"/>
                  </a:cubicBezTo>
                  <a:cubicBezTo>
                    <a:pt x="54" y="146"/>
                    <a:pt x="55" y="145"/>
                    <a:pt x="56" y="144"/>
                  </a:cubicBezTo>
                  <a:cubicBezTo>
                    <a:pt x="56" y="143"/>
                    <a:pt x="57" y="142"/>
                    <a:pt x="57" y="142"/>
                  </a:cubicBezTo>
                  <a:cubicBezTo>
                    <a:pt x="59" y="140"/>
                    <a:pt x="61" y="139"/>
                    <a:pt x="64" y="139"/>
                  </a:cubicBezTo>
                  <a:cubicBezTo>
                    <a:pt x="64" y="138"/>
                    <a:pt x="65" y="138"/>
                    <a:pt x="66" y="138"/>
                  </a:cubicBezTo>
                  <a:cubicBezTo>
                    <a:pt x="66" y="138"/>
                    <a:pt x="67" y="138"/>
                    <a:pt x="68" y="138"/>
                  </a:cubicBezTo>
                  <a:cubicBezTo>
                    <a:pt x="68" y="138"/>
                    <a:pt x="68" y="138"/>
                    <a:pt x="68" y="138"/>
                  </a:cubicBezTo>
                  <a:cubicBezTo>
                    <a:pt x="70" y="138"/>
                    <a:pt x="73" y="139"/>
                    <a:pt x="75" y="139"/>
                  </a:cubicBezTo>
                  <a:cubicBezTo>
                    <a:pt x="76" y="140"/>
                    <a:pt x="78" y="141"/>
                    <a:pt x="79" y="142"/>
                  </a:cubicBezTo>
                  <a:cubicBezTo>
                    <a:pt x="80" y="142"/>
                    <a:pt x="80" y="142"/>
                    <a:pt x="80" y="142"/>
                  </a:cubicBezTo>
                  <a:cubicBezTo>
                    <a:pt x="83" y="144"/>
                    <a:pt x="85" y="146"/>
                    <a:pt x="87" y="149"/>
                  </a:cubicBezTo>
                  <a:cubicBezTo>
                    <a:pt x="89" y="151"/>
                    <a:pt x="90" y="153"/>
                    <a:pt x="91" y="155"/>
                  </a:cubicBezTo>
                  <a:cubicBezTo>
                    <a:pt x="91" y="155"/>
                    <a:pt x="91" y="156"/>
                    <a:pt x="91" y="156"/>
                  </a:cubicBezTo>
                  <a:cubicBezTo>
                    <a:pt x="92" y="157"/>
                    <a:pt x="92" y="158"/>
                    <a:pt x="92" y="159"/>
                  </a:cubicBezTo>
                  <a:cubicBezTo>
                    <a:pt x="93" y="159"/>
                    <a:pt x="93" y="159"/>
                    <a:pt x="93" y="159"/>
                  </a:cubicBezTo>
                  <a:cubicBezTo>
                    <a:pt x="93" y="159"/>
                    <a:pt x="93" y="159"/>
                    <a:pt x="93" y="159"/>
                  </a:cubicBezTo>
                  <a:cubicBezTo>
                    <a:pt x="94" y="159"/>
                    <a:pt x="94" y="159"/>
                    <a:pt x="94" y="159"/>
                  </a:cubicBezTo>
                  <a:cubicBezTo>
                    <a:pt x="94" y="158"/>
                    <a:pt x="95" y="157"/>
                    <a:pt x="95" y="156"/>
                  </a:cubicBezTo>
                  <a:cubicBezTo>
                    <a:pt x="95" y="156"/>
                    <a:pt x="96" y="155"/>
                    <a:pt x="96" y="154"/>
                  </a:cubicBezTo>
                  <a:cubicBezTo>
                    <a:pt x="98" y="149"/>
                    <a:pt x="100" y="144"/>
                    <a:pt x="101" y="139"/>
                  </a:cubicBezTo>
                  <a:cubicBezTo>
                    <a:pt x="101" y="139"/>
                    <a:pt x="101" y="139"/>
                    <a:pt x="101" y="139"/>
                  </a:cubicBezTo>
                  <a:cubicBezTo>
                    <a:pt x="101" y="139"/>
                    <a:pt x="101" y="139"/>
                    <a:pt x="101" y="139"/>
                  </a:cubicBezTo>
                  <a:cubicBezTo>
                    <a:pt x="101" y="139"/>
                    <a:pt x="101" y="139"/>
                    <a:pt x="101" y="138"/>
                  </a:cubicBezTo>
                  <a:cubicBezTo>
                    <a:pt x="102" y="134"/>
                    <a:pt x="103" y="130"/>
                    <a:pt x="104" y="126"/>
                  </a:cubicBezTo>
                  <a:cubicBezTo>
                    <a:pt x="104" y="126"/>
                    <a:pt x="104" y="126"/>
                    <a:pt x="104" y="126"/>
                  </a:cubicBezTo>
                  <a:cubicBezTo>
                    <a:pt x="104" y="126"/>
                    <a:pt x="104" y="126"/>
                    <a:pt x="104" y="126"/>
                  </a:cubicBezTo>
                  <a:cubicBezTo>
                    <a:pt x="105" y="121"/>
                    <a:pt x="105" y="116"/>
                    <a:pt x="105" y="111"/>
                  </a:cubicBezTo>
                  <a:cubicBezTo>
                    <a:pt x="105" y="111"/>
                    <a:pt x="105" y="111"/>
                    <a:pt x="105" y="111"/>
                  </a:cubicBezTo>
                  <a:cubicBezTo>
                    <a:pt x="105" y="111"/>
                    <a:pt x="105" y="111"/>
                    <a:pt x="105" y="111"/>
                  </a:cubicBezTo>
                  <a:cubicBezTo>
                    <a:pt x="106" y="110"/>
                    <a:pt x="106" y="109"/>
                    <a:pt x="106" y="107"/>
                  </a:cubicBezTo>
                  <a:cubicBezTo>
                    <a:pt x="106" y="107"/>
                    <a:pt x="106" y="107"/>
                    <a:pt x="106" y="107"/>
                  </a:cubicBezTo>
                  <a:cubicBezTo>
                    <a:pt x="106" y="107"/>
                    <a:pt x="106" y="107"/>
                    <a:pt x="106" y="107"/>
                  </a:cubicBezTo>
                  <a:cubicBezTo>
                    <a:pt x="106" y="106"/>
                    <a:pt x="106" y="104"/>
                    <a:pt x="106" y="103"/>
                  </a:cubicBezTo>
                  <a:cubicBezTo>
                    <a:pt x="105" y="102"/>
                    <a:pt x="105" y="101"/>
                    <a:pt x="105" y="99"/>
                  </a:cubicBezTo>
                  <a:cubicBezTo>
                    <a:pt x="105" y="95"/>
                    <a:pt x="104" y="90"/>
                    <a:pt x="103" y="85"/>
                  </a:cubicBezTo>
                  <a:cubicBezTo>
                    <a:pt x="103" y="83"/>
                    <a:pt x="102" y="80"/>
                    <a:pt x="101" y="77"/>
                  </a:cubicBezTo>
                  <a:cubicBezTo>
                    <a:pt x="101" y="75"/>
                    <a:pt x="100" y="72"/>
                    <a:pt x="99" y="70"/>
                  </a:cubicBezTo>
                  <a:cubicBezTo>
                    <a:pt x="99" y="69"/>
                    <a:pt x="99" y="68"/>
                    <a:pt x="98" y="68"/>
                  </a:cubicBezTo>
                  <a:cubicBezTo>
                    <a:pt x="97" y="65"/>
                    <a:pt x="96" y="62"/>
                    <a:pt x="95" y="60"/>
                  </a:cubicBezTo>
                  <a:cubicBezTo>
                    <a:pt x="94" y="57"/>
                    <a:pt x="93" y="55"/>
                    <a:pt x="92" y="53"/>
                  </a:cubicBezTo>
                  <a:cubicBezTo>
                    <a:pt x="91" y="52"/>
                    <a:pt x="91" y="52"/>
                    <a:pt x="91" y="51"/>
                  </a:cubicBezTo>
                  <a:cubicBezTo>
                    <a:pt x="86" y="43"/>
                    <a:pt x="80" y="35"/>
                    <a:pt x="73" y="28"/>
                  </a:cubicBezTo>
                  <a:cubicBezTo>
                    <a:pt x="70" y="23"/>
                    <a:pt x="66" y="20"/>
                    <a:pt x="61" y="16"/>
                  </a:cubicBezTo>
                  <a:cubicBezTo>
                    <a:pt x="59" y="14"/>
                    <a:pt x="57" y="12"/>
                    <a:pt x="55" y="10"/>
                  </a:cubicBezTo>
                  <a:cubicBezTo>
                    <a:pt x="52" y="8"/>
                    <a:pt x="49" y="6"/>
                    <a:pt x="46" y="4"/>
                  </a:cubicBezTo>
                  <a:cubicBezTo>
                    <a:pt x="44" y="3"/>
                    <a:pt x="42" y="2"/>
                    <a:pt x="41" y="1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40" y="0"/>
                    <a:pt x="39" y="0"/>
                    <a:pt x="39" y="0"/>
                  </a:cubicBezTo>
                </a:path>
              </a:pathLst>
            </a:custGeom>
            <a:solidFill>
              <a:srgbClr val="8B0D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91" name="Freeform 407"/>
            <p:cNvSpPr>
              <a:spLocks/>
            </p:cNvSpPr>
            <p:nvPr/>
          </p:nvSpPr>
          <p:spPr bwMode="auto">
            <a:xfrm>
              <a:off x="1408113" y="3114675"/>
              <a:ext cx="3175" cy="7938"/>
            </a:xfrm>
            <a:custGeom>
              <a:avLst/>
              <a:gdLst>
                <a:gd name="T0" fmla="*/ 0 w 1"/>
                <a:gd name="T1" fmla="*/ 0 h 2"/>
                <a:gd name="T2" fmla="*/ 0 w 1"/>
                <a:gd name="T3" fmla="*/ 1 h 2"/>
                <a:gd name="T4" fmla="*/ 1 w 1"/>
                <a:gd name="T5" fmla="*/ 2 h 2"/>
                <a:gd name="T6" fmla="*/ 1 w 1"/>
                <a:gd name="T7" fmla="*/ 1 h 2"/>
                <a:gd name="T8" fmla="*/ 0 w 1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0" y="0"/>
                  </a:cubicBezTo>
                </a:path>
              </a:pathLst>
            </a:custGeom>
            <a:solidFill>
              <a:srgbClr val="880A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92" name="Freeform 408"/>
            <p:cNvSpPr>
              <a:spLocks noEditPoints="1"/>
            </p:cNvSpPr>
            <p:nvPr/>
          </p:nvSpPr>
          <p:spPr bwMode="auto">
            <a:xfrm>
              <a:off x="1081088" y="3679825"/>
              <a:ext cx="176212" cy="850900"/>
            </a:xfrm>
            <a:custGeom>
              <a:avLst/>
              <a:gdLst>
                <a:gd name="T0" fmla="*/ 39 w 47"/>
                <a:gd name="T1" fmla="*/ 226 h 226"/>
                <a:gd name="T2" fmla="*/ 44 w 47"/>
                <a:gd name="T3" fmla="*/ 226 h 226"/>
                <a:gd name="T4" fmla="*/ 40 w 47"/>
                <a:gd name="T5" fmla="*/ 226 h 226"/>
                <a:gd name="T6" fmla="*/ 39 w 47"/>
                <a:gd name="T7" fmla="*/ 225 h 226"/>
                <a:gd name="T8" fmla="*/ 39 w 47"/>
                <a:gd name="T9" fmla="*/ 225 h 226"/>
                <a:gd name="T10" fmla="*/ 47 w 47"/>
                <a:gd name="T11" fmla="*/ 221 h 226"/>
                <a:gd name="T12" fmla="*/ 46 w 47"/>
                <a:gd name="T13" fmla="*/ 216 h 226"/>
                <a:gd name="T14" fmla="*/ 47 w 47"/>
                <a:gd name="T15" fmla="*/ 221 h 226"/>
                <a:gd name="T16" fmla="*/ 46 w 47"/>
                <a:gd name="T17" fmla="*/ 216 h 226"/>
                <a:gd name="T18" fmla="*/ 27 w 47"/>
                <a:gd name="T19" fmla="*/ 216 h 226"/>
                <a:gd name="T20" fmla="*/ 27 w 47"/>
                <a:gd name="T21" fmla="*/ 216 h 226"/>
                <a:gd name="T22" fmla="*/ 18 w 47"/>
                <a:gd name="T23" fmla="*/ 200 h 226"/>
                <a:gd name="T24" fmla="*/ 21 w 47"/>
                <a:gd name="T25" fmla="*/ 207 h 226"/>
                <a:gd name="T26" fmla="*/ 38 w 47"/>
                <a:gd name="T27" fmla="*/ 191 h 226"/>
                <a:gd name="T28" fmla="*/ 39 w 47"/>
                <a:gd name="T29" fmla="*/ 194 h 226"/>
                <a:gd name="T30" fmla="*/ 12 w 47"/>
                <a:gd name="T31" fmla="*/ 184 h 226"/>
                <a:gd name="T32" fmla="*/ 14 w 47"/>
                <a:gd name="T33" fmla="*/ 193 h 226"/>
                <a:gd name="T34" fmla="*/ 12 w 47"/>
                <a:gd name="T35" fmla="*/ 184 h 226"/>
                <a:gd name="T36" fmla="*/ 11 w 47"/>
                <a:gd name="T37" fmla="*/ 177 h 226"/>
                <a:gd name="T38" fmla="*/ 10 w 47"/>
                <a:gd name="T39" fmla="*/ 160 h 226"/>
                <a:gd name="T40" fmla="*/ 10 w 47"/>
                <a:gd name="T41" fmla="*/ 163 h 226"/>
                <a:gd name="T42" fmla="*/ 12 w 47"/>
                <a:gd name="T43" fmla="*/ 140 h 226"/>
                <a:gd name="T44" fmla="*/ 12 w 47"/>
                <a:gd name="T45" fmla="*/ 140 h 226"/>
                <a:gd name="T46" fmla="*/ 12 w 47"/>
                <a:gd name="T47" fmla="*/ 140 h 226"/>
                <a:gd name="T48" fmla="*/ 8 w 47"/>
                <a:gd name="T49" fmla="*/ 126 h 226"/>
                <a:gd name="T50" fmla="*/ 8 w 47"/>
                <a:gd name="T51" fmla="*/ 128 h 226"/>
                <a:gd name="T52" fmla="*/ 30 w 47"/>
                <a:gd name="T53" fmla="*/ 118 h 226"/>
                <a:gd name="T54" fmla="*/ 29 w 47"/>
                <a:gd name="T55" fmla="*/ 144 h 226"/>
                <a:gd name="T56" fmla="*/ 29 w 47"/>
                <a:gd name="T57" fmla="*/ 139 h 226"/>
                <a:gd name="T58" fmla="*/ 30 w 47"/>
                <a:gd name="T59" fmla="*/ 118 h 226"/>
                <a:gd name="T60" fmla="*/ 0 w 47"/>
                <a:gd name="T61" fmla="*/ 112 h 226"/>
                <a:gd name="T62" fmla="*/ 19 w 47"/>
                <a:gd name="T63" fmla="*/ 105 h 226"/>
                <a:gd name="T64" fmla="*/ 19 w 47"/>
                <a:gd name="T65" fmla="*/ 105 h 226"/>
                <a:gd name="T66" fmla="*/ 19 w 47"/>
                <a:gd name="T67" fmla="*/ 105 h 226"/>
                <a:gd name="T68" fmla="*/ 39 w 47"/>
                <a:gd name="T69" fmla="*/ 66 h 226"/>
                <a:gd name="T70" fmla="*/ 33 w 47"/>
                <a:gd name="T71" fmla="*/ 96 h 226"/>
                <a:gd name="T72" fmla="*/ 39 w 47"/>
                <a:gd name="T73" fmla="*/ 66 h 226"/>
                <a:gd name="T74" fmla="*/ 0 w 47"/>
                <a:gd name="T75" fmla="*/ 63 h 226"/>
                <a:gd name="T76" fmla="*/ 0 w 47"/>
                <a:gd name="T77" fmla="*/ 69 h 226"/>
                <a:gd name="T78" fmla="*/ 0 w 47"/>
                <a:gd name="T79" fmla="*/ 63 h 226"/>
                <a:gd name="T80" fmla="*/ 27 w 47"/>
                <a:gd name="T81" fmla="*/ 59 h 226"/>
                <a:gd name="T82" fmla="*/ 27 w 47"/>
                <a:gd name="T83" fmla="*/ 59 h 226"/>
                <a:gd name="T84" fmla="*/ 27 w 47"/>
                <a:gd name="T85" fmla="*/ 59 h 226"/>
                <a:gd name="T86" fmla="*/ 21 w 47"/>
                <a:gd name="T87" fmla="*/ 71 h 226"/>
                <a:gd name="T88" fmla="*/ 28 w 47"/>
                <a:gd name="T89" fmla="*/ 52 h 226"/>
                <a:gd name="T90" fmla="*/ 28 w 47"/>
                <a:gd name="T91" fmla="*/ 52 h 226"/>
                <a:gd name="T92" fmla="*/ 19 w 47"/>
                <a:gd name="T93" fmla="*/ 26 h 226"/>
                <a:gd name="T94" fmla="*/ 21 w 47"/>
                <a:gd name="T95" fmla="*/ 33 h 226"/>
                <a:gd name="T96" fmla="*/ 20 w 47"/>
                <a:gd name="T97" fmla="*/ 21 h 226"/>
                <a:gd name="T98" fmla="*/ 28 w 47"/>
                <a:gd name="T99" fmla="*/ 52 h 226"/>
                <a:gd name="T100" fmla="*/ 20 w 47"/>
                <a:gd name="T101" fmla="*/ 21 h 226"/>
                <a:gd name="T102" fmla="*/ 16 w 47"/>
                <a:gd name="T103" fmla="*/ 16 h 226"/>
                <a:gd name="T104" fmla="*/ 17 w 47"/>
                <a:gd name="T105" fmla="*/ 18 h 226"/>
                <a:gd name="T106" fmla="*/ 17 w 47"/>
                <a:gd name="T107" fmla="*/ 16 h 226"/>
                <a:gd name="T108" fmla="*/ 17 w 47"/>
                <a:gd name="T109" fmla="*/ 16 h 226"/>
                <a:gd name="T110" fmla="*/ 17 w 47"/>
                <a:gd name="T111" fmla="*/ 16 h 226"/>
                <a:gd name="T112" fmla="*/ 4 w 47"/>
                <a:gd name="T113" fmla="*/ 4 h 226"/>
                <a:gd name="T114" fmla="*/ 8 w 47"/>
                <a:gd name="T115" fmla="*/ 3 h 226"/>
                <a:gd name="T116" fmla="*/ 20 w 47"/>
                <a:gd name="T117" fmla="*/ 3 h 226"/>
                <a:gd name="T118" fmla="*/ 14 w 47"/>
                <a:gd name="T119" fmla="*/ 0 h 226"/>
                <a:gd name="T120" fmla="*/ 14 w 47"/>
                <a:gd name="T121" fmla="*/ 0 h 226"/>
                <a:gd name="T122" fmla="*/ 16 w 47"/>
                <a:gd name="T123" fmla="*/ 0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7" h="226">
                  <a:moveTo>
                    <a:pt x="39" y="225"/>
                  </a:moveTo>
                  <a:cubicBezTo>
                    <a:pt x="39" y="225"/>
                    <a:pt x="39" y="225"/>
                    <a:pt x="39" y="226"/>
                  </a:cubicBezTo>
                  <a:cubicBezTo>
                    <a:pt x="41" y="226"/>
                    <a:pt x="41" y="226"/>
                    <a:pt x="42" y="226"/>
                  </a:cubicBezTo>
                  <a:cubicBezTo>
                    <a:pt x="43" y="226"/>
                    <a:pt x="43" y="226"/>
                    <a:pt x="44" y="226"/>
                  </a:cubicBezTo>
                  <a:cubicBezTo>
                    <a:pt x="43" y="226"/>
                    <a:pt x="43" y="226"/>
                    <a:pt x="42" y="226"/>
                  </a:cubicBezTo>
                  <a:cubicBezTo>
                    <a:pt x="41" y="226"/>
                    <a:pt x="41" y="226"/>
                    <a:pt x="40" y="226"/>
                  </a:cubicBezTo>
                  <a:cubicBezTo>
                    <a:pt x="39" y="225"/>
                    <a:pt x="39" y="225"/>
                    <a:pt x="39" y="225"/>
                  </a:cubicBezTo>
                  <a:moveTo>
                    <a:pt x="39" y="225"/>
                  </a:moveTo>
                  <a:cubicBezTo>
                    <a:pt x="39" y="225"/>
                    <a:pt x="39" y="225"/>
                    <a:pt x="39" y="225"/>
                  </a:cubicBezTo>
                  <a:cubicBezTo>
                    <a:pt x="39" y="225"/>
                    <a:pt x="39" y="225"/>
                    <a:pt x="39" y="225"/>
                  </a:cubicBezTo>
                  <a:moveTo>
                    <a:pt x="47" y="221"/>
                  </a:moveTo>
                  <a:cubicBezTo>
                    <a:pt x="47" y="221"/>
                    <a:pt x="47" y="221"/>
                    <a:pt x="47" y="221"/>
                  </a:cubicBezTo>
                  <a:cubicBezTo>
                    <a:pt x="47" y="221"/>
                    <a:pt x="47" y="221"/>
                    <a:pt x="47" y="221"/>
                  </a:cubicBezTo>
                  <a:moveTo>
                    <a:pt x="46" y="216"/>
                  </a:moveTo>
                  <a:cubicBezTo>
                    <a:pt x="47" y="217"/>
                    <a:pt x="47" y="218"/>
                    <a:pt x="47" y="219"/>
                  </a:cubicBezTo>
                  <a:cubicBezTo>
                    <a:pt x="47" y="220"/>
                    <a:pt x="47" y="221"/>
                    <a:pt x="47" y="221"/>
                  </a:cubicBezTo>
                  <a:cubicBezTo>
                    <a:pt x="47" y="221"/>
                    <a:pt x="47" y="220"/>
                    <a:pt x="47" y="219"/>
                  </a:cubicBezTo>
                  <a:cubicBezTo>
                    <a:pt x="47" y="218"/>
                    <a:pt x="47" y="217"/>
                    <a:pt x="46" y="216"/>
                  </a:cubicBezTo>
                  <a:moveTo>
                    <a:pt x="25" y="213"/>
                  </a:moveTo>
                  <a:cubicBezTo>
                    <a:pt x="26" y="214"/>
                    <a:pt x="26" y="215"/>
                    <a:pt x="27" y="216"/>
                  </a:cubicBezTo>
                  <a:cubicBezTo>
                    <a:pt x="28" y="217"/>
                    <a:pt x="28" y="217"/>
                    <a:pt x="28" y="217"/>
                  </a:cubicBezTo>
                  <a:cubicBezTo>
                    <a:pt x="28" y="217"/>
                    <a:pt x="28" y="217"/>
                    <a:pt x="27" y="216"/>
                  </a:cubicBezTo>
                  <a:cubicBezTo>
                    <a:pt x="26" y="215"/>
                    <a:pt x="26" y="214"/>
                    <a:pt x="25" y="213"/>
                  </a:cubicBezTo>
                  <a:moveTo>
                    <a:pt x="18" y="200"/>
                  </a:moveTo>
                  <a:cubicBezTo>
                    <a:pt x="19" y="202"/>
                    <a:pt x="20" y="204"/>
                    <a:pt x="21" y="206"/>
                  </a:cubicBezTo>
                  <a:cubicBezTo>
                    <a:pt x="21" y="207"/>
                    <a:pt x="21" y="207"/>
                    <a:pt x="21" y="207"/>
                  </a:cubicBezTo>
                  <a:cubicBezTo>
                    <a:pt x="20" y="205"/>
                    <a:pt x="19" y="202"/>
                    <a:pt x="18" y="200"/>
                  </a:cubicBezTo>
                  <a:moveTo>
                    <a:pt x="38" y="191"/>
                  </a:moveTo>
                  <a:cubicBezTo>
                    <a:pt x="39" y="196"/>
                    <a:pt x="41" y="200"/>
                    <a:pt x="43" y="205"/>
                  </a:cubicBezTo>
                  <a:cubicBezTo>
                    <a:pt x="41" y="201"/>
                    <a:pt x="40" y="197"/>
                    <a:pt x="39" y="194"/>
                  </a:cubicBezTo>
                  <a:cubicBezTo>
                    <a:pt x="39" y="193"/>
                    <a:pt x="38" y="192"/>
                    <a:pt x="38" y="191"/>
                  </a:cubicBezTo>
                  <a:moveTo>
                    <a:pt x="12" y="184"/>
                  </a:moveTo>
                  <a:cubicBezTo>
                    <a:pt x="12" y="186"/>
                    <a:pt x="13" y="189"/>
                    <a:pt x="14" y="192"/>
                  </a:cubicBezTo>
                  <a:cubicBezTo>
                    <a:pt x="14" y="192"/>
                    <a:pt x="14" y="192"/>
                    <a:pt x="14" y="193"/>
                  </a:cubicBezTo>
                  <a:cubicBezTo>
                    <a:pt x="14" y="192"/>
                    <a:pt x="14" y="192"/>
                    <a:pt x="14" y="192"/>
                  </a:cubicBezTo>
                  <a:cubicBezTo>
                    <a:pt x="13" y="189"/>
                    <a:pt x="12" y="186"/>
                    <a:pt x="12" y="184"/>
                  </a:cubicBezTo>
                  <a:moveTo>
                    <a:pt x="10" y="163"/>
                  </a:moveTo>
                  <a:cubicBezTo>
                    <a:pt x="10" y="168"/>
                    <a:pt x="10" y="172"/>
                    <a:pt x="11" y="177"/>
                  </a:cubicBezTo>
                  <a:cubicBezTo>
                    <a:pt x="10" y="172"/>
                    <a:pt x="10" y="168"/>
                    <a:pt x="10" y="163"/>
                  </a:cubicBezTo>
                  <a:moveTo>
                    <a:pt x="10" y="160"/>
                  </a:moveTo>
                  <a:cubicBezTo>
                    <a:pt x="10" y="161"/>
                    <a:pt x="10" y="162"/>
                    <a:pt x="10" y="163"/>
                  </a:cubicBezTo>
                  <a:cubicBezTo>
                    <a:pt x="10" y="163"/>
                    <a:pt x="10" y="163"/>
                    <a:pt x="10" y="163"/>
                  </a:cubicBezTo>
                  <a:cubicBezTo>
                    <a:pt x="10" y="162"/>
                    <a:pt x="10" y="161"/>
                    <a:pt x="10" y="160"/>
                  </a:cubicBezTo>
                  <a:moveTo>
                    <a:pt x="12" y="140"/>
                  </a:moveTo>
                  <a:cubicBezTo>
                    <a:pt x="11" y="146"/>
                    <a:pt x="10" y="151"/>
                    <a:pt x="10" y="157"/>
                  </a:cubicBezTo>
                  <a:cubicBezTo>
                    <a:pt x="10" y="151"/>
                    <a:pt x="11" y="146"/>
                    <a:pt x="12" y="140"/>
                  </a:cubicBezTo>
                  <a:moveTo>
                    <a:pt x="12" y="140"/>
                  </a:moveTo>
                  <a:cubicBezTo>
                    <a:pt x="12" y="140"/>
                    <a:pt x="12" y="140"/>
                    <a:pt x="12" y="140"/>
                  </a:cubicBezTo>
                  <a:cubicBezTo>
                    <a:pt x="12" y="140"/>
                    <a:pt x="12" y="140"/>
                    <a:pt x="12" y="140"/>
                  </a:cubicBezTo>
                  <a:moveTo>
                    <a:pt x="8" y="126"/>
                  </a:moveTo>
                  <a:cubicBezTo>
                    <a:pt x="8" y="127"/>
                    <a:pt x="7" y="128"/>
                    <a:pt x="7" y="130"/>
                  </a:cubicBezTo>
                  <a:cubicBezTo>
                    <a:pt x="7" y="129"/>
                    <a:pt x="7" y="129"/>
                    <a:pt x="8" y="128"/>
                  </a:cubicBezTo>
                  <a:cubicBezTo>
                    <a:pt x="8" y="128"/>
                    <a:pt x="8" y="127"/>
                    <a:pt x="8" y="126"/>
                  </a:cubicBezTo>
                  <a:moveTo>
                    <a:pt x="30" y="118"/>
                  </a:moveTo>
                  <a:cubicBezTo>
                    <a:pt x="30" y="118"/>
                    <a:pt x="30" y="118"/>
                    <a:pt x="29" y="119"/>
                  </a:cubicBezTo>
                  <a:cubicBezTo>
                    <a:pt x="28" y="127"/>
                    <a:pt x="28" y="136"/>
                    <a:pt x="29" y="144"/>
                  </a:cubicBezTo>
                  <a:cubicBezTo>
                    <a:pt x="29" y="153"/>
                    <a:pt x="30" y="161"/>
                    <a:pt x="32" y="170"/>
                  </a:cubicBezTo>
                  <a:cubicBezTo>
                    <a:pt x="30" y="160"/>
                    <a:pt x="29" y="150"/>
                    <a:pt x="29" y="139"/>
                  </a:cubicBezTo>
                  <a:cubicBezTo>
                    <a:pt x="28" y="132"/>
                    <a:pt x="29" y="125"/>
                    <a:pt x="30" y="118"/>
                  </a:cubicBezTo>
                  <a:cubicBezTo>
                    <a:pt x="30" y="118"/>
                    <a:pt x="30" y="118"/>
                    <a:pt x="30" y="118"/>
                  </a:cubicBezTo>
                  <a:moveTo>
                    <a:pt x="0" y="109"/>
                  </a:moveTo>
                  <a:cubicBezTo>
                    <a:pt x="0" y="110"/>
                    <a:pt x="0" y="111"/>
                    <a:pt x="0" y="112"/>
                  </a:cubicBezTo>
                  <a:cubicBezTo>
                    <a:pt x="0" y="111"/>
                    <a:pt x="0" y="110"/>
                    <a:pt x="0" y="109"/>
                  </a:cubicBezTo>
                  <a:moveTo>
                    <a:pt x="19" y="105"/>
                  </a:moveTo>
                  <a:cubicBezTo>
                    <a:pt x="18" y="105"/>
                    <a:pt x="18" y="105"/>
                    <a:pt x="18" y="105"/>
                  </a:cubicBezTo>
                  <a:cubicBezTo>
                    <a:pt x="18" y="105"/>
                    <a:pt x="18" y="105"/>
                    <a:pt x="19" y="105"/>
                  </a:cubicBezTo>
                  <a:moveTo>
                    <a:pt x="21" y="93"/>
                  </a:moveTo>
                  <a:cubicBezTo>
                    <a:pt x="20" y="97"/>
                    <a:pt x="19" y="101"/>
                    <a:pt x="19" y="105"/>
                  </a:cubicBezTo>
                  <a:cubicBezTo>
                    <a:pt x="19" y="101"/>
                    <a:pt x="20" y="97"/>
                    <a:pt x="21" y="93"/>
                  </a:cubicBezTo>
                  <a:moveTo>
                    <a:pt x="39" y="66"/>
                  </a:moveTo>
                  <a:cubicBezTo>
                    <a:pt x="39" y="66"/>
                    <a:pt x="39" y="66"/>
                    <a:pt x="39" y="66"/>
                  </a:cubicBezTo>
                  <a:cubicBezTo>
                    <a:pt x="38" y="76"/>
                    <a:pt x="35" y="86"/>
                    <a:pt x="33" y="96"/>
                  </a:cubicBezTo>
                  <a:cubicBezTo>
                    <a:pt x="33" y="95"/>
                    <a:pt x="33" y="95"/>
                    <a:pt x="33" y="95"/>
                  </a:cubicBezTo>
                  <a:cubicBezTo>
                    <a:pt x="35" y="85"/>
                    <a:pt x="38" y="76"/>
                    <a:pt x="39" y="66"/>
                  </a:cubicBezTo>
                  <a:cubicBezTo>
                    <a:pt x="39" y="66"/>
                    <a:pt x="39" y="66"/>
                    <a:pt x="39" y="66"/>
                  </a:cubicBezTo>
                  <a:moveTo>
                    <a:pt x="0" y="63"/>
                  </a:moveTo>
                  <a:cubicBezTo>
                    <a:pt x="0" y="64"/>
                    <a:pt x="0" y="64"/>
                    <a:pt x="0" y="65"/>
                  </a:cubicBezTo>
                  <a:cubicBezTo>
                    <a:pt x="0" y="66"/>
                    <a:pt x="0" y="68"/>
                    <a:pt x="0" y="69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0" y="67"/>
                    <a:pt x="0" y="65"/>
                    <a:pt x="0" y="63"/>
                  </a:cubicBezTo>
                  <a:moveTo>
                    <a:pt x="27" y="59"/>
                  </a:moveTo>
                  <a:cubicBezTo>
                    <a:pt x="27" y="59"/>
                    <a:pt x="27" y="59"/>
                    <a:pt x="27" y="59"/>
                  </a:cubicBezTo>
                  <a:cubicBezTo>
                    <a:pt x="27" y="59"/>
                    <a:pt x="27" y="59"/>
                    <a:pt x="27" y="59"/>
                  </a:cubicBezTo>
                  <a:moveTo>
                    <a:pt x="27" y="59"/>
                  </a:moveTo>
                  <a:cubicBezTo>
                    <a:pt x="27" y="59"/>
                    <a:pt x="27" y="59"/>
                    <a:pt x="27" y="59"/>
                  </a:cubicBezTo>
                  <a:cubicBezTo>
                    <a:pt x="27" y="59"/>
                    <a:pt x="27" y="59"/>
                    <a:pt x="27" y="59"/>
                  </a:cubicBezTo>
                  <a:moveTo>
                    <a:pt x="22" y="58"/>
                  </a:moveTo>
                  <a:cubicBezTo>
                    <a:pt x="22" y="62"/>
                    <a:pt x="21" y="66"/>
                    <a:pt x="21" y="71"/>
                  </a:cubicBezTo>
                  <a:cubicBezTo>
                    <a:pt x="21" y="66"/>
                    <a:pt x="22" y="62"/>
                    <a:pt x="22" y="58"/>
                  </a:cubicBezTo>
                  <a:moveTo>
                    <a:pt x="28" y="52"/>
                  </a:moveTo>
                  <a:cubicBezTo>
                    <a:pt x="28" y="54"/>
                    <a:pt x="27" y="56"/>
                    <a:pt x="27" y="59"/>
                  </a:cubicBezTo>
                  <a:cubicBezTo>
                    <a:pt x="27" y="56"/>
                    <a:pt x="28" y="54"/>
                    <a:pt x="28" y="52"/>
                  </a:cubicBezTo>
                  <a:cubicBezTo>
                    <a:pt x="28" y="52"/>
                    <a:pt x="28" y="52"/>
                    <a:pt x="28" y="52"/>
                  </a:cubicBezTo>
                  <a:moveTo>
                    <a:pt x="19" y="26"/>
                  </a:moveTo>
                  <a:cubicBezTo>
                    <a:pt x="19" y="27"/>
                    <a:pt x="20" y="28"/>
                    <a:pt x="20" y="28"/>
                  </a:cubicBezTo>
                  <a:cubicBezTo>
                    <a:pt x="20" y="30"/>
                    <a:pt x="21" y="31"/>
                    <a:pt x="21" y="33"/>
                  </a:cubicBezTo>
                  <a:cubicBezTo>
                    <a:pt x="21" y="31"/>
                    <a:pt x="20" y="28"/>
                    <a:pt x="19" y="26"/>
                  </a:cubicBezTo>
                  <a:moveTo>
                    <a:pt x="20" y="21"/>
                  </a:moveTo>
                  <a:cubicBezTo>
                    <a:pt x="21" y="21"/>
                    <a:pt x="21" y="22"/>
                    <a:pt x="21" y="22"/>
                  </a:cubicBezTo>
                  <a:cubicBezTo>
                    <a:pt x="26" y="32"/>
                    <a:pt x="28" y="42"/>
                    <a:pt x="28" y="52"/>
                  </a:cubicBezTo>
                  <a:cubicBezTo>
                    <a:pt x="28" y="42"/>
                    <a:pt x="26" y="32"/>
                    <a:pt x="21" y="22"/>
                  </a:cubicBezTo>
                  <a:cubicBezTo>
                    <a:pt x="21" y="22"/>
                    <a:pt x="21" y="21"/>
                    <a:pt x="20" y="21"/>
                  </a:cubicBezTo>
                  <a:moveTo>
                    <a:pt x="17" y="16"/>
                  </a:moveTo>
                  <a:cubicBezTo>
                    <a:pt x="16" y="16"/>
                    <a:pt x="16" y="16"/>
                    <a:pt x="16" y="16"/>
                  </a:cubicBezTo>
                  <a:cubicBezTo>
                    <a:pt x="16" y="17"/>
                    <a:pt x="16" y="17"/>
                    <a:pt x="17" y="18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6" y="17"/>
                    <a:pt x="16" y="17"/>
                    <a:pt x="16" y="16"/>
                  </a:cubicBezTo>
                  <a:cubicBezTo>
                    <a:pt x="17" y="16"/>
                    <a:pt x="17" y="16"/>
                    <a:pt x="17" y="16"/>
                  </a:cubicBezTo>
                  <a:moveTo>
                    <a:pt x="17" y="16"/>
                  </a:moveTo>
                  <a:cubicBezTo>
                    <a:pt x="17" y="16"/>
                    <a:pt x="17" y="16"/>
                    <a:pt x="17" y="16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7" y="16"/>
                    <a:pt x="17" y="16"/>
                    <a:pt x="17" y="16"/>
                  </a:cubicBezTo>
                  <a:moveTo>
                    <a:pt x="8" y="3"/>
                  </a:moveTo>
                  <a:cubicBezTo>
                    <a:pt x="7" y="3"/>
                    <a:pt x="5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4"/>
                    <a:pt x="6" y="3"/>
                    <a:pt x="8" y="3"/>
                  </a:cubicBezTo>
                  <a:moveTo>
                    <a:pt x="18" y="1"/>
                  </a:moveTo>
                  <a:cubicBezTo>
                    <a:pt x="19" y="2"/>
                    <a:pt x="20" y="3"/>
                    <a:pt x="20" y="3"/>
                  </a:cubicBezTo>
                  <a:cubicBezTo>
                    <a:pt x="20" y="3"/>
                    <a:pt x="19" y="2"/>
                    <a:pt x="18" y="1"/>
                  </a:cubicBezTo>
                  <a:moveTo>
                    <a:pt x="14" y="0"/>
                  </a:moveTo>
                  <a:cubicBezTo>
                    <a:pt x="14" y="0"/>
                    <a:pt x="13" y="0"/>
                    <a:pt x="13" y="0"/>
                  </a:cubicBezTo>
                  <a:cubicBezTo>
                    <a:pt x="13" y="0"/>
                    <a:pt x="14" y="0"/>
                    <a:pt x="14" y="0"/>
                  </a:cubicBezTo>
                  <a:cubicBezTo>
                    <a:pt x="15" y="0"/>
                    <a:pt x="15" y="0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5" y="0"/>
                    <a:pt x="15" y="0"/>
                    <a:pt x="14" y="0"/>
                  </a:cubicBezTo>
                </a:path>
              </a:pathLst>
            </a:custGeom>
            <a:solidFill>
              <a:srgbClr val="C297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93" name="Freeform 409"/>
            <p:cNvSpPr>
              <a:spLocks/>
            </p:cNvSpPr>
            <p:nvPr/>
          </p:nvSpPr>
          <p:spPr bwMode="auto">
            <a:xfrm>
              <a:off x="1073150" y="3679825"/>
              <a:ext cx="184150" cy="850900"/>
            </a:xfrm>
            <a:custGeom>
              <a:avLst/>
              <a:gdLst>
                <a:gd name="T0" fmla="*/ 15 w 49"/>
                <a:gd name="T1" fmla="*/ 0 h 226"/>
                <a:gd name="T2" fmla="*/ 10 w 49"/>
                <a:gd name="T3" fmla="*/ 3 h 226"/>
                <a:gd name="T4" fmla="*/ 6 w 49"/>
                <a:gd name="T5" fmla="*/ 4 h 226"/>
                <a:gd name="T6" fmla="*/ 7 w 49"/>
                <a:gd name="T7" fmla="*/ 7 h 226"/>
                <a:gd name="T8" fmla="*/ 11 w 49"/>
                <a:gd name="T9" fmla="*/ 39 h 226"/>
                <a:gd name="T10" fmla="*/ 2 w 49"/>
                <a:gd name="T11" fmla="*/ 63 h 226"/>
                <a:gd name="T12" fmla="*/ 2 w 49"/>
                <a:gd name="T13" fmla="*/ 69 h 226"/>
                <a:gd name="T14" fmla="*/ 2 w 49"/>
                <a:gd name="T15" fmla="*/ 109 h 226"/>
                <a:gd name="T16" fmla="*/ 1 w 49"/>
                <a:gd name="T17" fmla="*/ 113 h 226"/>
                <a:gd name="T18" fmla="*/ 5 w 49"/>
                <a:gd name="T19" fmla="*/ 125 h 226"/>
                <a:gd name="T20" fmla="*/ 8 w 49"/>
                <a:gd name="T21" fmla="*/ 132 h 226"/>
                <a:gd name="T22" fmla="*/ 9 w 49"/>
                <a:gd name="T23" fmla="*/ 130 h 226"/>
                <a:gd name="T24" fmla="*/ 16 w 49"/>
                <a:gd name="T25" fmla="*/ 101 h 226"/>
                <a:gd name="T26" fmla="*/ 23 w 49"/>
                <a:gd name="T27" fmla="*/ 71 h 226"/>
                <a:gd name="T28" fmla="*/ 25 w 49"/>
                <a:gd name="T29" fmla="*/ 55 h 226"/>
                <a:gd name="T30" fmla="*/ 22 w 49"/>
                <a:gd name="T31" fmla="*/ 28 h 226"/>
                <a:gd name="T32" fmla="*/ 21 w 49"/>
                <a:gd name="T33" fmla="*/ 25 h 226"/>
                <a:gd name="T34" fmla="*/ 18 w 49"/>
                <a:gd name="T35" fmla="*/ 16 h 226"/>
                <a:gd name="T36" fmla="*/ 19 w 49"/>
                <a:gd name="T37" fmla="*/ 16 h 226"/>
                <a:gd name="T38" fmla="*/ 19 w 49"/>
                <a:gd name="T39" fmla="*/ 16 h 226"/>
                <a:gd name="T40" fmla="*/ 20 w 49"/>
                <a:gd name="T41" fmla="*/ 16 h 226"/>
                <a:gd name="T42" fmla="*/ 22 w 49"/>
                <a:gd name="T43" fmla="*/ 21 h 226"/>
                <a:gd name="T44" fmla="*/ 30 w 49"/>
                <a:gd name="T45" fmla="*/ 52 h 226"/>
                <a:gd name="T46" fmla="*/ 30 w 49"/>
                <a:gd name="T47" fmla="*/ 52 h 226"/>
                <a:gd name="T48" fmla="*/ 29 w 49"/>
                <a:gd name="T49" fmla="*/ 59 h 226"/>
                <a:gd name="T50" fmla="*/ 29 w 49"/>
                <a:gd name="T51" fmla="*/ 59 h 226"/>
                <a:gd name="T52" fmla="*/ 29 w 49"/>
                <a:gd name="T53" fmla="*/ 59 h 226"/>
                <a:gd name="T54" fmla="*/ 23 w 49"/>
                <a:gd name="T55" fmla="*/ 93 h 226"/>
                <a:gd name="T56" fmla="*/ 21 w 49"/>
                <a:gd name="T57" fmla="*/ 105 h 226"/>
                <a:gd name="T58" fmla="*/ 20 w 49"/>
                <a:gd name="T59" fmla="*/ 105 h 226"/>
                <a:gd name="T60" fmla="*/ 14 w 49"/>
                <a:gd name="T61" fmla="*/ 140 h 226"/>
                <a:gd name="T62" fmla="*/ 14 w 49"/>
                <a:gd name="T63" fmla="*/ 140 h 226"/>
                <a:gd name="T64" fmla="*/ 12 w 49"/>
                <a:gd name="T65" fmla="*/ 158 h 226"/>
                <a:gd name="T66" fmla="*/ 12 w 49"/>
                <a:gd name="T67" fmla="*/ 163 h 226"/>
                <a:gd name="T68" fmla="*/ 13 w 49"/>
                <a:gd name="T69" fmla="*/ 177 h 226"/>
                <a:gd name="T70" fmla="*/ 14 w 49"/>
                <a:gd name="T71" fmla="*/ 184 h 226"/>
                <a:gd name="T72" fmla="*/ 16 w 49"/>
                <a:gd name="T73" fmla="*/ 193 h 226"/>
                <a:gd name="T74" fmla="*/ 23 w 49"/>
                <a:gd name="T75" fmla="*/ 207 h 226"/>
                <a:gd name="T76" fmla="*/ 29 w 49"/>
                <a:gd name="T77" fmla="*/ 216 h 226"/>
                <a:gd name="T78" fmla="*/ 41 w 49"/>
                <a:gd name="T79" fmla="*/ 225 h 226"/>
                <a:gd name="T80" fmla="*/ 41 w 49"/>
                <a:gd name="T81" fmla="*/ 225 h 226"/>
                <a:gd name="T82" fmla="*/ 44 w 49"/>
                <a:gd name="T83" fmla="*/ 226 h 226"/>
                <a:gd name="T84" fmla="*/ 49 w 49"/>
                <a:gd name="T85" fmla="*/ 221 h 226"/>
                <a:gd name="T86" fmla="*/ 49 w 49"/>
                <a:gd name="T87" fmla="*/ 221 h 226"/>
                <a:gd name="T88" fmla="*/ 48 w 49"/>
                <a:gd name="T89" fmla="*/ 216 h 226"/>
                <a:gd name="T90" fmla="*/ 45 w 49"/>
                <a:gd name="T91" fmla="*/ 205 h 226"/>
                <a:gd name="T92" fmla="*/ 34 w 49"/>
                <a:gd name="T93" fmla="*/ 170 h 226"/>
                <a:gd name="T94" fmla="*/ 31 w 49"/>
                <a:gd name="T95" fmla="*/ 119 h 226"/>
                <a:gd name="T96" fmla="*/ 35 w 49"/>
                <a:gd name="T97" fmla="*/ 96 h 226"/>
                <a:gd name="T98" fmla="*/ 41 w 49"/>
                <a:gd name="T99" fmla="*/ 66 h 226"/>
                <a:gd name="T100" fmla="*/ 42 w 49"/>
                <a:gd name="T101" fmla="*/ 44 h 226"/>
                <a:gd name="T102" fmla="*/ 22 w 49"/>
                <a:gd name="T103" fmla="*/ 3 h 226"/>
                <a:gd name="T104" fmla="*/ 20 w 49"/>
                <a:gd name="T105" fmla="*/ 1 h 226"/>
                <a:gd name="T106" fmla="*/ 16 w 49"/>
                <a:gd name="T107" fmla="*/ 0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9" h="226">
                  <a:moveTo>
                    <a:pt x="16" y="0"/>
                  </a:moveTo>
                  <a:cubicBezTo>
                    <a:pt x="16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3" y="1"/>
                    <a:pt x="11" y="2"/>
                    <a:pt x="10" y="3"/>
                  </a:cubicBezTo>
                  <a:cubicBezTo>
                    <a:pt x="8" y="3"/>
                    <a:pt x="7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4"/>
                    <a:pt x="5" y="5"/>
                    <a:pt x="5" y="5"/>
                  </a:cubicBezTo>
                  <a:cubicBezTo>
                    <a:pt x="6" y="6"/>
                    <a:pt x="6" y="6"/>
                    <a:pt x="7" y="7"/>
                  </a:cubicBezTo>
                  <a:cubicBezTo>
                    <a:pt x="12" y="11"/>
                    <a:pt x="14" y="16"/>
                    <a:pt x="14" y="23"/>
                  </a:cubicBezTo>
                  <a:cubicBezTo>
                    <a:pt x="13" y="28"/>
                    <a:pt x="12" y="33"/>
                    <a:pt x="11" y="39"/>
                  </a:cubicBezTo>
                  <a:cubicBezTo>
                    <a:pt x="9" y="44"/>
                    <a:pt x="7" y="49"/>
                    <a:pt x="5" y="54"/>
                  </a:cubicBezTo>
                  <a:cubicBezTo>
                    <a:pt x="3" y="57"/>
                    <a:pt x="2" y="60"/>
                    <a:pt x="2" y="63"/>
                  </a:cubicBezTo>
                  <a:cubicBezTo>
                    <a:pt x="2" y="65"/>
                    <a:pt x="2" y="67"/>
                    <a:pt x="2" y="69"/>
                  </a:cubicBezTo>
                  <a:cubicBezTo>
                    <a:pt x="2" y="69"/>
                    <a:pt x="2" y="69"/>
                    <a:pt x="2" y="69"/>
                  </a:cubicBezTo>
                  <a:cubicBezTo>
                    <a:pt x="2" y="82"/>
                    <a:pt x="2" y="95"/>
                    <a:pt x="2" y="108"/>
                  </a:cubicBezTo>
                  <a:cubicBezTo>
                    <a:pt x="2" y="109"/>
                    <a:pt x="2" y="109"/>
                    <a:pt x="2" y="109"/>
                  </a:cubicBezTo>
                  <a:cubicBezTo>
                    <a:pt x="2" y="110"/>
                    <a:pt x="2" y="111"/>
                    <a:pt x="2" y="112"/>
                  </a:cubicBezTo>
                  <a:cubicBezTo>
                    <a:pt x="2" y="112"/>
                    <a:pt x="1" y="113"/>
                    <a:pt x="1" y="113"/>
                  </a:cubicBezTo>
                  <a:cubicBezTo>
                    <a:pt x="0" y="114"/>
                    <a:pt x="0" y="115"/>
                    <a:pt x="1" y="116"/>
                  </a:cubicBezTo>
                  <a:cubicBezTo>
                    <a:pt x="2" y="119"/>
                    <a:pt x="3" y="122"/>
                    <a:pt x="5" y="125"/>
                  </a:cubicBezTo>
                  <a:cubicBezTo>
                    <a:pt x="6" y="127"/>
                    <a:pt x="7" y="129"/>
                    <a:pt x="8" y="132"/>
                  </a:cubicBezTo>
                  <a:cubicBezTo>
                    <a:pt x="8" y="132"/>
                    <a:pt x="8" y="132"/>
                    <a:pt x="8" y="132"/>
                  </a:cubicBezTo>
                  <a:cubicBezTo>
                    <a:pt x="9" y="132"/>
                    <a:pt x="9" y="132"/>
                    <a:pt x="9" y="132"/>
                  </a:cubicBezTo>
                  <a:cubicBezTo>
                    <a:pt x="9" y="131"/>
                    <a:pt x="9" y="130"/>
                    <a:pt x="9" y="130"/>
                  </a:cubicBezTo>
                  <a:cubicBezTo>
                    <a:pt x="9" y="128"/>
                    <a:pt x="10" y="127"/>
                    <a:pt x="10" y="126"/>
                  </a:cubicBezTo>
                  <a:cubicBezTo>
                    <a:pt x="11" y="118"/>
                    <a:pt x="14" y="109"/>
                    <a:pt x="16" y="101"/>
                  </a:cubicBezTo>
                  <a:cubicBezTo>
                    <a:pt x="18" y="92"/>
                    <a:pt x="20" y="84"/>
                    <a:pt x="22" y="75"/>
                  </a:cubicBezTo>
                  <a:cubicBezTo>
                    <a:pt x="22" y="74"/>
                    <a:pt x="22" y="72"/>
                    <a:pt x="23" y="71"/>
                  </a:cubicBezTo>
                  <a:cubicBezTo>
                    <a:pt x="23" y="66"/>
                    <a:pt x="24" y="62"/>
                    <a:pt x="24" y="58"/>
                  </a:cubicBezTo>
                  <a:cubicBezTo>
                    <a:pt x="24" y="57"/>
                    <a:pt x="25" y="56"/>
                    <a:pt x="25" y="55"/>
                  </a:cubicBezTo>
                  <a:cubicBezTo>
                    <a:pt x="25" y="47"/>
                    <a:pt x="25" y="40"/>
                    <a:pt x="23" y="33"/>
                  </a:cubicBezTo>
                  <a:cubicBezTo>
                    <a:pt x="23" y="31"/>
                    <a:pt x="22" y="30"/>
                    <a:pt x="22" y="28"/>
                  </a:cubicBezTo>
                  <a:cubicBezTo>
                    <a:pt x="22" y="28"/>
                    <a:pt x="21" y="27"/>
                    <a:pt x="21" y="26"/>
                  </a:cubicBezTo>
                  <a:cubicBezTo>
                    <a:pt x="21" y="26"/>
                    <a:pt x="21" y="25"/>
                    <a:pt x="21" y="25"/>
                  </a:cubicBezTo>
                  <a:cubicBezTo>
                    <a:pt x="20" y="23"/>
                    <a:pt x="19" y="20"/>
                    <a:pt x="19" y="18"/>
                  </a:cubicBezTo>
                  <a:cubicBezTo>
                    <a:pt x="18" y="17"/>
                    <a:pt x="18" y="17"/>
                    <a:pt x="18" y="16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0" y="16"/>
                    <a:pt x="21" y="17"/>
                    <a:pt x="21" y="17"/>
                  </a:cubicBezTo>
                  <a:cubicBezTo>
                    <a:pt x="21" y="18"/>
                    <a:pt x="22" y="20"/>
                    <a:pt x="22" y="21"/>
                  </a:cubicBezTo>
                  <a:cubicBezTo>
                    <a:pt x="23" y="21"/>
                    <a:pt x="23" y="22"/>
                    <a:pt x="23" y="22"/>
                  </a:cubicBezTo>
                  <a:cubicBezTo>
                    <a:pt x="28" y="32"/>
                    <a:pt x="30" y="42"/>
                    <a:pt x="30" y="52"/>
                  </a:cubicBezTo>
                  <a:cubicBezTo>
                    <a:pt x="30" y="52"/>
                    <a:pt x="30" y="52"/>
                    <a:pt x="30" y="52"/>
                  </a:cubicBezTo>
                  <a:cubicBezTo>
                    <a:pt x="30" y="52"/>
                    <a:pt x="30" y="52"/>
                    <a:pt x="30" y="52"/>
                  </a:cubicBezTo>
                  <a:cubicBezTo>
                    <a:pt x="30" y="52"/>
                    <a:pt x="30" y="52"/>
                    <a:pt x="30" y="52"/>
                  </a:cubicBezTo>
                  <a:cubicBezTo>
                    <a:pt x="30" y="54"/>
                    <a:pt x="29" y="56"/>
                    <a:pt x="29" y="59"/>
                  </a:cubicBezTo>
                  <a:cubicBezTo>
                    <a:pt x="29" y="59"/>
                    <a:pt x="29" y="59"/>
                    <a:pt x="29" y="59"/>
                  </a:cubicBezTo>
                  <a:cubicBezTo>
                    <a:pt x="29" y="59"/>
                    <a:pt x="29" y="59"/>
                    <a:pt x="29" y="59"/>
                  </a:cubicBezTo>
                  <a:cubicBezTo>
                    <a:pt x="29" y="59"/>
                    <a:pt x="29" y="59"/>
                    <a:pt x="29" y="59"/>
                  </a:cubicBezTo>
                  <a:cubicBezTo>
                    <a:pt x="29" y="59"/>
                    <a:pt x="29" y="59"/>
                    <a:pt x="29" y="59"/>
                  </a:cubicBezTo>
                  <a:cubicBezTo>
                    <a:pt x="29" y="61"/>
                    <a:pt x="29" y="62"/>
                    <a:pt x="29" y="64"/>
                  </a:cubicBezTo>
                  <a:cubicBezTo>
                    <a:pt x="27" y="74"/>
                    <a:pt x="26" y="83"/>
                    <a:pt x="23" y="93"/>
                  </a:cubicBezTo>
                  <a:cubicBezTo>
                    <a:pt x="23" y="93"/>
                    <a:pt x="23" y="93"/>
                    <a:pt x="23" y="93"/>
                  </a:cubicBezTo>
                  <a:cubicBezTo>
                    <a:pt x="22" y="97"/>
                    <a:pt x="21" y="101"/>
                    <a:pt x="21" y="105"/>
                  </a:cubicBezTo>
                  <a:cubicBezTo>
                    <a:pt x="21" y="105"/>
                    <a:pt x="21" y="105"/>
                    <a:pt x="21" y="105"/>
                  </a:cubicBezTo>
                  <a:cubicBezTo>
                    <a:pt x="20" y="105"/>
                    <a:pt x="20" y="105"/>
                    <a:pt x="20" y="105"/>
                  </a:cubicBezTo>
                  <a:cubicBezTo>
                    <a:pt x="18" y="115"/>
                    <a:pt x="16" y="124"/>
                    <a:pt x="15" y="133"/>
                  </a:cubicBezTo>
                  <a:cubicBezTo>
                    <a:pt x="14" y="136"/>
                    <a:pt x="14" y="138"/>
                    <a:pt x="14" y="140"/>
                  </a:cubicBezTo>
                  <a:cubicBezTo>
                    <a:pt x="14" y="140"/>
                    <a:pt x="14" y="140"/>
                    <a:pt x="14" y="140"/>
                  </a:cubicBezTo>
                  <a:cubicBezTo>
                    <a:pt x="14" y="140"/>
                    <a:pt x="14" y="140"/>
                    <a:pt x="14" y="140"/>
                  </a:cubicBezTo>
                  <a:cubicBezTo>
                    <a:pt x="13" y="146"/>
                    <a:pt x="12" y="151"/>
                    <a:pt x="12" y="157"/>
                  </a:cubicBezTo>
                  <a:cubicBezTo>
                    <a:pt x="12" y="158"/>
                    <a:pt x="12" y="158"/>
                    <a:pt x="12" y="158"/>
                  </a:cubicBezTo>
                  <a:cubicBezTo>
                    <a:pt x="12" y="159"/>
                    <a:pt x="12" y="160"/>
                    <a:pt x="12" y="160"/>
                  </a:cubicBezTo>
                  <a:cubicBezTo>
                    <a:pt x="12" y="161"/>
                    <a:pt x="12" y="162"/>
                    <a:pt x="12" y="163"/>
                  </a:cubicBezTo>
                  <a:cubicBezTo>
                    <a:pt x="12" y="163"/>
                    <a:pt x="12" y="163"/>
                    <a:pt x="12" y="163"/>
                  </a:cubicBezTo>
                  <a:cubicBezTo>
                    <a:pt x="12" y="168"/>
                    <a:pt x="12" y="172"/>
                    <a:pt x="13" y="177"/>
                  </a:cubicBezTo>
                  <a:cubicBezTo>
                    <a:pt x="13" y="178"/>
                    <a:pt x="13" y="179"/>
                    <a:pt x="13" y="180"/>
                  </a:cubicBezTo>
                  <a:cubicBezTo>
                    <a:pt x="13" y="181"/>
                    <a:pt x="13" y="182"/>
                    <a:pt x="14" y="184"/>
                  </a:cubicBezTo>
                  <a:cubicBezTo>
                    <a:pt x="14" y="186"/>
                    <a:pt x="15" y="189"/>
                    <a:pt x="16" y="192"/>
                  </a:cubicBezTo>
                  <a:cubicBezTo>
                    <a:pt x="16" y="192"/>
                    <a:pt x="16" y="192"/>
                    <a:pt x="16" y="193"/>
                  </a:cubicBezTo>
                  <a:cubicBezTo>
                    <a:pt x="18" y="195"/>
                    <a:pt x="19" y="198"/>
                    <a:pt x="20" y="200"/>
                  </a:cubicBezTo>
                  <a:cubicBezTo>
                    <a:pt x="21" y="202"/>
                    <a:pt x="22" y="205"/>
                    <a:pt x="23" y="207"/>
                  </a:cubicBezTo>
                  <a:cubicBezTo>
                    <a:pt x="24" y="209"/>
                    <a:pt x="25" y="211"/>
                    <a:pt x="27" y="213"/>
                  </a:cubicBezTo>
                  <a:cubicBezTo>
                    <a:pt x="28" y="214"/>
                    <a:pt x="28" y="215"/>
                    <a:pt x="29" y="216"/>
                  </a:cubicBezTo>
                  <a:cubicBezTo>
                    <a:pt x="30" y="217"/>
                    <a:pt x="30" y="217"/>
                    <a:pt x="30" y="217"/>
                  </a:cubicBezTo>
                  <a:cubicBezTo>
                    <a:pt x="33" y="221"/>
                    <a:pt x="36" y="224"/>
                    <a:pt x="41" y="225"/>
                  </a:cubicBezTo>
                  <a:cubicBezTo>
                    <a:pt x="41" y="225"/>
                    <a:pt x="41" y="225"/>
                    <a:pt x="41" y="225"/>
                  </a:cubicBezTo>
                  <a:cubicBezTo>
                    <a:pt x="41" y="225"/>
                    <a:pt x="41" y="225"/>
                    <a:pt x="41" y="225"/>
                  </a:cubicBezTo>
                  <a:cubicBezTo>
                    <a:pt x="41" y="225"/>
                    <a:pt x="41" y="225"/>
                    <a:pt x="42" y="226"/>
                  </a:cubicBezTo>
                  <a:cubicBezTo>
                    <a:pt x="43" y="226"/>
                    <a:pt x="43" y="226"/>
                    <a:pt x="44" y="226"/>
                  </a:cubicBezTo>
                  <a:cubicBezTo>
                    <a:pt x="45" y="226"/>
                    <a:pt x="45" y="226"/>
                    <a:pt x="46" y="226"/>
                  </a:cubicBezTo>
                  <a:cubicBezTo>
                    <a:pt x="48" y="225"/>
                    <a:pt x="49" y="224"/>
                    <a:pt x="49" y="221"/>
                  </a:cubicBezTo>
                  <a:cubicBezTo>
                    <a:pt x="49" y="221"/>
                    <a:pt x="49" y="221"/>
                    <a:pt x="49" y="221"/>
                  </a:cubicBezTo>
                  <a:cubicBezTo>
                    <a:pt x="49" y="221"/>
                    <a:pt x="49" y="221"/>
                    <a:pt x="49" y="221"/>
                  </a:cubicBezTo>
                  <a:cubicBezTo>
                    <a:pt x="49" y="221"/>
                    <a:pt x="49" y="220"/>
                    <a:pt x="49" y="219"/>
                  </a:cubicBezTo>
                  <a:cubicBezTo>
                    <a:pt x="49" y="218"/>
                    <a:pt x="49" y="217"/>
                    <a:pt x="48" y="216"/>
                  </a:cubicBezTo>
                  <a:cubicBezTo>
                    <a:pt x="48" y="214"/>
                    <a:pt x="47" y="212"/>
                    <a:pt x="46" y="209"/>
                  </a:cubicBezTo>
                  <a:cubicBezTo>
                    <a:pt x="46" y="208"/>
                    <a:pt x="45" y="206"/>
                    <a:pt x="45" y="205"/>
                  </a:cubicBezTo>
                  <a:cubicBezTo>
                    <a:pt x="43" y="200"/>
                    <a:pt x="41" y="196"/>
                    <a:pt x="40" y="191"/>
                  </a:cubicBezTo>
                  <a:cubicBezTo>
                    <a:pt x="38" y="184"/>
                    <a:pt x="36" y="177"/>
                    <a:pt x="34" y="170"/>
                  </a:cubicBezTo>
                  <a:cubicBezTo>
                    <a:pt x="32" y="161"/>
                    <a:pt x="31" y="153"/>
                    <a:pt x="31" y="144"/>
                  </a:cubicBezTo>
                  <a:cubicBezTo>
                    <a:pt x="30" y="136"/>
                    <a:pt x="30" y="127"/>
                    <a:pt x="31" y="119"/>
                  </a:cubicBezTo>
                  <a:cubicBezTo>
                    <a:pt x="32" y="118"/>
                    <a:pt x="32" y="118"/>
                    <a:pt x="32" y="118"/>
                  </a:cubicBezTo>
                  <a:cubicBezTo>
                    <a:pt x="33" y="111"/>
                    <a:pt x="34" y="103"/>
                    <a:pt x="35" y="96"/>
                  </a:cubicBezTo>
                  <a:cubicBezTo>
                    <a:pt x="37" y="86"/>
                    <a:pt x="40" y="76"/>
                    <a:pt x="41" y="66"/>
                  </a:cubicBezTo>
                  <a:cubicBezTo>
                    <a:pt x="41" y="66"/>
                    <a:pt x="41" y="66"/>
                    <a:pt x="41" y="66"/>
                  </a:cubicBezTo>
                  <a:cubicBezTo>
                    <a:pt x="42" y="62"/>
                    <a:pt x="42" y="58"/>
                    <a:pt x="42" y="55"/>
                  </a:cubicBezTo>
                  <a:cubicBezTo>
                    <a:pt x="42" y="51"/>
                    <a:pt x="42" y="48"/>
                    <a:pt x="42" y="44"/>
                  </a:cubicBezTo>
                  <a:cubicBezTo>
                    <a:pt x="41" y="38"/>
                    <a:pt x="40" y="32"/>
                    <a:pt x="38" y="26"/>
                  </a:cubicBezTo>
                  <a:cubicBezTo>
                    <a:pt x="35" y="17"/>
                    <a:pt x="29" y="10"/>
                    <a:pt x="22" y="3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22" y="3"/>
                    <a:pt x="21" y="2"/>
                    <a:pt x="20" y="1"/>
                  </a:cubicBezTo>
                  <a:cubicBezTo>
                    <a:pt x="19" y="1"/>
                    <a:pt x="18" y="1"/>
                    <a:pt x="18" y="0"/>
                  </a:cubicBezTo>
                  <a:cubicBezTo>
                    <a:pt x="17" y="0"/>
                    <a:pt x="17" y="0"/>
                    <a:pt x="16" y="0"/>
                  </a:cubicBezTo>
                </a:path>
              </a:pathLst>
            </a:custGeom>
            <a:solidFill>
              <a:srgbClr val="BB2A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94" name="Freeform 410"/>
            <p:cNvSpPr>
              <a:spLocks noEditPoints="1"/>
            </p:cNvSpPr>
            <p:nvPr/>
          </p:nvSpPr>
          <p:spPr bwMode="auto">
            <a:xfrm>
              <a:off x="877888" y="3328988"/>
              <a:ext cx="447675" cy="161925"/>
            </a:xfrm>
            <a:custGeom>
              <a:avLst/>
              <a:gdLst>
                <a:gd name="T0" fmla="*/ 106 w 119"/>
                <a:gd name="T1" fmla="*/ 43 h 43"/>
                <a:gd name="T2" fmla="*/ 107 w 119"/>
                <a:gd name="T3" fmla="*/ 43 h 43"/>
                <a:gd name="T4" fmla="*/ 118 w 119"/>
                <a:gd name="T5" fmla="*/ 36 h 43"/>
                <a:gd name="T6" fmla="*/ 118 w 119"/>
                <a:gd name="T7" fmla="*/ 36 h 43"/>
                <a:gd name="T8" fmla="*/ 107 w 119"/>
                <a:gd name="T9" fmla="*/ 31 h 43"/>
                <a:gd name="T10" fmla="*/ 107 w 119"/>
                <a:gd name="T11" fmla="*/ 30 h 43"/>
                <a:gd name="T12" fmla="*/ 107 w 119"/>
                <a:gd name="T13" fmla="*/ 28 h 43"/>
                <a:gd name="T14" fmla="*/ 107 w 119"/>
                <a:gd name="T15" fmla="*/ 28 h 43"/>
                <a:gd name="T16" fmla="*/ 54 w 119"/>
                <a:gd name="T17" fmla="*/ 22 h 43"/>
                <a:gd name="T18" fmla="*/ 54 w 119"/>
                <a:gd name="T19" fmla="*/ 23 h 43"/>
                <a:gd name="T20" fmla="*/ 54 w 119"/>
                <a:gd name="T21" fmla="*/ 22 h 43"/>
                <a:gd name="T22" fmla="*/ 119 w 119"/>
                <a:gd name="T23" fmla="*/ 30 h 43"/>
                <a:gd name="T24" fmla="*/ 51 w 119"/>
                <a:gd name="T25" fmla="*/ 21 h 43"/>
                <a:gd name="T26" fmla="*/ 50 w 119"/>
                <a:gd name="T27" fmla="*/ 24 h 43"/>
                <a:gd name="T28" fmla="*/ 51 w 119"/>
                <a:gd name="T29" fmla="*/ 21 h 43"/>
                <a:gd name="T30" fmla="*/ 19 w 119"/>
                <a:gd name="T31" fmla="*/ 17 h 43"/>
                <a:gd name="T32" fmla="*/ 17 w 119"/>
                <a:gd name="T33" fmla="*/ 19 h 43"/>
                <a:gd name="T34" fmla="*/ 20 w 119"/>
                <a:gd name="T35" fmla="*/ 16 h 43"/>
                <a:gd name="T36" fmla="*/ 85 w 119"/>
                <a:gd name="T37" fmla="*/ 17 h 43"/>
                <a:gd name="T38" fmla="*/ 85 w 119"/>
                <a:gd name="T39" fmla="*/ 17 h 43"/>
                <a:gd name="T40" fmla="*/ 90 w 119"/>
                <a:gd name="T41" fmla="*/ 15 h 43"/>
                <a:gd name="T42" fmla="*/ 104 w 119"/>
                <a:gd name="T43" fmla="*/ 26 h 43"/>
                <a:gd name="T44" fmla="*/ 104 w 119"/>
                <a:gd name="T45" fmla="*/ 26 h 43"/>
                <a:gd name="T46" fmla="*/ 90 w 119"/>
                <a:gd name="T47" fmla="*/ 15 h 43"/>
                <a:gd name="T48" fmla="*/ 16 w 119"/>
                <a:gd name="T49" fmla="*/ 14 h 43"/>
                <a:gd name="T50" fmla="*/ 17 w 119"/>
                <a:gd name="T51" fmla="*/ 14 h 43"/>
                <a:gd name="T52" fmla="*/ 85 w 119"/>
                <a:gd name="T53" fmla="*/ 14 h 43"/>
                <a:gd name="T54" fmla="*/ 86 w 119"/>
                <a:gd name="T55" fmla="*/ 14 h 43"/>
                <a:gd name="T56" fmla="*/ 18 w 119"/>
                <a:gd name="T57" fmla="*/ 13 h 43"/>
                <a:gd name="T58" fmla="*/ 20 w 119"/>
                <a:gd name="T59" fmla="*/ 14 h 43"/>
                <a:gd name="T60" fmla="*/ 55 w 119"/>
                <a:gd name="T61" fmla="*/ 11 h 43"/>
                <a:gd name="T62" fmla="*/ 51 w 119"/>
                <a:gd name="T63" fmla="*/ 12 h 43"/>
                <a:gd name="T64" fmla="*/ 55 w 119"/>
                <a:gd name="T65" fmla="*/ 11 h 43"/>
                <a:gd name="T66" fmla="*/ 113 w 119"/>
                <a:gd name="T67" fmla="*/ 13 h 43"/>
                <a:gd name="T68" fmla="*/ 108 w 119"/>
                <a:gd name="T69" fmla="*/ 7 h 43"/>
                <a:gd name="T70" fmla="*/ 58 w 119"/>
                <a:gd name="T71" fmla="*/ 11 h 43"/>
                <a:gd name="T72" fmla="*/ 19 w 119"/>
                <a:gd name="T73" fmla="*/ 4 h 43"/>
                <a:gd name="T74" fmla="*/ 19 w 119"/>
                <a:gd name="T75" fmla="*/ 4 h 43"/>
                <a:gd name="T76" fmla="*/ 101 w 119"/>
                <a:gd name="T77" fmla="*/ 1 h 43"/>
                <a:gd name="T78" fmla="*/ 102 w 119"/>
                <a:gd name="T79" fmla="*/ 2 h 43"/>
                <a:gd name="T80" fmla="*/ 100 w 119"/>
                <a:gd name="T81" fmla="*/ 1 h 43"/>
                <a:gd name="T82" fmla="*/ 96 w 119"/>
                <a:gd name="T83" fmla="*/ 1 h 43"/>
                <a:gd name="T84" fmla="*/ 97 w 119"/>
                <a:gd name="T85" fmla="*/ 0 h 43"/>
                <a:gd name="T86" fmla="*/ 1 w 119"/>
                <a:gd name="T87" fmla="*/ 3 h 43"/>
                <a:gd name="T88" fmla="*/ 0 w 119"/>
                <a:gd name="T89" fmla="*/ 5 h 43"/>
                <a:gd name="T90" fmla="*/ 6 w 119"/>
                <a:gd name="T91" fmla="*/ 0 h 43"/>
                <a:gd name="T92" fmla="*/ 6 w 119"/>
                <a:gd name="T93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19" h="43">
                  <a:moveTo>
                    <a:pt x="109" y="43"/>
                  </a:moveTo>
                  <a:cubicBezTo>
                    <a:pt x="108" y="43"/>
                    <a:pt x="107" y="43"/>
                    <a:pt x="106" y="43"/>
                  </a:cubicBezTo>
                  <a:cubicBezTo>
                    <a:pt x="106" y="43"/>
                    <a:pt x="106" y="43"/>
                    <a:pt x="107" y="43"/>
                  </a:cubicBezTo>
                  <a:cubicBezTo>
                    <a:pt x="107" y="43"/>
                    <a:pt x="107" y="43"/>
                    <a:pt x="107" y="43"/>
                  </a:cubicBezTo>
                  <a:cubicBezTo>
                    <a:pt x="108" y="43"/>
                    <a:pt x="109" y="43"/>
                    <a:pt x="109" y="43"/>
                  </a:cubicBezTo>
                  <a:moveTo>
                    <a:pt x="118" y="36"/>
                  </a:moveTo>
                  <a:cubicBezTo>
                    <a:pt x="117" y="38"/>
                    <a:pt x="116" y="39"/>
                    <a:pt x="114" y="41"/>
                  </a:cubicBezTo>
                  <a:cubicBezTo>
                    <a:pt x="116" y="39"/>
                    <a:pt x="117" y="38"/>
                    <a:pt x="118" y="36"/>
                  </a:cubicBezTo>
                  <a:moveTo>
                    <a:pt x="107" y="30"/>
                  </a:moveTo>
                  <a:cubicBezTo>
                    <a:pt x="107" y="31"/>
                    <a:pt x="107" y="31"/>
                    <a:pt x="107" y="31"/>
                  </a:cubicBezTo>
                  <a:cubicBezTo>
                    <a:pt x="107" y="31"/>
                    <a:pt x="107" y="31"/>
                    <a:pt x="106" y="31"/>
                  </a:cubicBezTo>
                  <a:cubicBezTo>
                    <a:pt x="107" y="31"/>
                    <a:pt x="107" y="31"/>
                    <a:pt x="107" y="30"/>
                  </a:cubicBezTo>
                  <a:moveTo>
                    <a:pt x="107" y="28"/>
                  </a:moveTo>
                  <a:cubicBezTo>
                    <a:pt x="107" y="28"/>
                    <a:pt x="107" y="28"/>
                    <a:pt x="107" y="28"/>
                  </a:cubicBezTo>
                  <a:cubicBezTo>
                    <a:pt x="107" y="28"/>
                    <a:pt x="107" y="29"/>
                    <a:pt x="107" y="29"/>
                  </a:cubicBezTo>
                  <a:cubicBezTo>
                    <a:pt x="107" y="29"/>
                    <a:pt x="107" y="28"/>
                    <a:pt x="107" y="28"/>
                  </a:cubicBezTo>
                  <a:cubicBezTo>
                    <a:pt x="107" y="28"/>
                    <a:pt x="107" y="28"/>
                    <a:pt x="107" y="28"/>
                  </a:cubicBezTo>
                  <a:moveTo>
                    <a:pt x="54" y="22"/>
                  </a:moveTo>
                  <a:cubicBezTo>
                    <a:pt x="54" y="22"/>
                    <a:pt x="54" y="22"/>
                    <a:pt x="54" y="23"/>
                  </a:cubicBezTo>
                  <a:cubicBezTo>
                    <a:pt x="54" y="23"/>
                    <a:pt x="54" y="23"/>
                    <a:pt x="54" y="23"/>
                  </a:cubicBezTo>
                  <a:cubicBezTo>
                    <a:pt x="54" y="23"/>
                    <a:pt x="54" y="22"/>
                    <a:pt x="54" y="22"/>
                  </a:cubicBezTo>
                  <a:cubicBezTo>
                    <a:pt x="54" y="22"/>
                    <a:pt x="54" y="22"/>
                    <a:pt x="54" y="22"/>
                  </a:cubicBezTo>
                  <a:moveTo>
                    <a:pt x="117" y="22"/>
                  </a:moveTo>
                  <a:cubicBezTo>
                    <a:pt x="119" y="24"/>
                    <a:pt x="119" y="27"/>
                    <a:pt x="119" y="30"/>
                  </a:cubicBezTo>
                  <a:cubicBezTo>
                    <a:pt x="119" y="27"/>
                    <a:pt x="119" y="24"/>
                    <a:pt x="117" y="22"/>
                  </a:cubicBezTo>
                  <a:moveTo>
                    <a:pt x="51" y="21"/>
                  </a:moveTo>
                  <a:cubicBezTo>
                    <a:pt x="51" y="21"/>
                    <a:pt x="51" y="21"/>
                    <a:pt x="51" y="21"/>
                  </a:cubicBezTo>
                  <a:cubicBezTo>
                    <a:pt x="50" y="22"/>
                    <a:pt x="50" y="23"/>
                    <a:pt x="50" y="24"/>
                  </a:cubicBezTo>
                  <a:cubicBezTo>
                    <a:pt x="50" y="23"/>
                    <a:pt x="50" y="22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moveTo>
                    <a:pt x="20" y="16"/>
                  </a:moveTo>
                  <a:cubicBezTo>
                    <a:pt x="20" y="17"/>
                    <a:pt x="20" y="17"/>
                    <a:pt x="19" y="17"/>
                  </a:cubicBezTo>
                  <a:cubicBezTo>
                    <a:pt x="19" y="18"/>
                    <a:pt x="18" y="18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8" y="18"/>
                    <a:pt x="19" y="18"/>
                    <a:pt x="19" y="17"/>
                  </a:cubicBezTo>
                  <a:cubicBezTo>
                    <a:pt x="19" y="17"/>
                    <a:pt x="20" y="17"/>
                    <a:pt x="20" y="16"/>
                  </a:cubicBezTo>
                  <a:moveTo>
                    <a:pt x="85" y="16"/>
                  </a:moveTo>
                  <a:cubicBezTo>
                    <a:pt x="85" y="16"/>
                    <a:pt x="85" y="17"/>
                    <a:pt x="85" y="17"/>
                  </a:cubicBezTo>
                  <a:cubicBezTo>
                    <a:pt x="85" y="17"/>
                    <a:pt x="85" y="17"/>
                    <a:pt x="85" y="17"/>
                  </a:cubicBezTo>
                  <a:cubicBezTo>
                    <a:pt x="85" y="17"/>
                    <a:pt x="85" y="17"/>
                    <a:pt x="85" y="17"/>
                  </a:cubicBezTo>
                  <a:cubicBezTo>
                    <a:pt x="85" y="16"/>
                    <a:pt x="85" y="16"/>
                    <a:pt x="85" y="16"/>
                  </a:cubicBezTo>
                  <a:moveTo>
                    <a:pt x="90" y="15"/>
                  </a:moveTo>
                  <a:cubicBezTo>
                    <a:pt x="90" y="15"/>
                    <a:pt x="90" y="15"/>
                    <a:pt x="90" y="15"/>
                  </a:cubicBezTo>
                  <a:cubicBezTo>
                    <a:pt x="95" y="19"/>
                    <a:pt x="100" y="22"/>
                    <a:pt x="104" y="26"/>
                  </a:cubicBezTo>
                  <a:cubicBezTo>
                    <a:pt x="105" y="26"/>
                    <a:pt x="105" y="26"/>
                    <a:pt x="105" y="26"/>
                  </a:cubicBezTo>
                  <a:cubicBezTo>
                    <a:pt x="105" y="26"/>
                    <a:pt x="104" y="26"/>
                    <a:pt x="104" y="26"/>
                  </a:cubicBezTo>
                  <a:cubicBezTo>
                    <a:pt x="100" y="22"/>
                    <a:pt x="95" y="19"/>
                    <a:pt x="91" y="15"/>
                  </a:cubicBezTo>
                  <a:cubicBezTo>
                    <a:pt x="90" y="15"/>
                    <a:pt x="90" y="15"/>
                    <a:pt x="90" y="15"/>
                  </a:cubicBezTo>
                  <a:moveTo>
                    <a:pt x="17" y="14"/>
                  </a:moveTo>
                  <a:cubicBezTo>
                    <a:pt x="16" y="14"/>
                    <a:pt x="16" y="14"/>
                    <a:pt x="16" y="14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6" y="14"/>
                    <a:pt x="16" y="14"/>
                    <a:pt x="17" y="14"/>
                  </a:cubicBezTo>
                  <a:moveTo>
                    <a:pt x="86" y="14"/>
                  </a:moveTo>
                  <a:cubicBezTo>
                    <a:pt x="86" y="14"/>
                    <a:pt x="86" y="14"/>
                    <a:pt x="85" y="14"/>
                  </a:cubicBezTo>
                  <a:cubicBezTo>
                    <a:pt x="85" y="14"/>
                    <a:pt x="85" y="14"/>
                    <a:pt x="85" y="14"/>
                  </a:cubicBezTo>
                  <a:cubicBezTo>
                    <a:pt x="86" y="14"/>
                    <a:pt x="86" y="14"/>
                    <a:pt x="86" y="14"/>
                  </a:cubicBezTo>
                  <a:cubicBezTo>
                    <a:pt x="86" y="14"/>
                    <a:pt x="86" y="14"/>
                    <a:pt x="86" y="14"/>
                  </a:cubicBezTo>
                  <a:moveTo>
                    <a:pt x="18" y="13"/>
                  </a:moveTo>
                  <a:cubicBezTo>
                    <a:pt x="19" y="13"/>
                    <a:pt x="19" y="14"/>
                    <a:pt x="19" y="14"/>
                  </a:cubicBezTo>
                  <a:cubicBezTo>
                    <a:pt x="19" y="14"/>
                    <a:pt x="19" y="14"/>
                    <a:pt x="20" y="14"/>
                  </a:cubicBezTo>
                  <a:cubicBezTo>
                    <a:pt x="19" y="14"/>
                    <a:pt x="19" y="13"/>
                    <a:pt x="18" y="13"/>
                  </a:cubicBezTo>
                  <a:moveTo>
                    <a:pt x="55" y="11"/>
                  </a:moveTo>
                  <a:cubicBezTo>
                    <a:pt x="54" y="12"/>
                    <a:pt x="53" y="12"/>
                    <a:pt x="52" y="12"/>
                  </a:cubicBezTo>
                  <a:cubicBezTo>
                    <a:pt x="52" y="12"/>
                    <a:pt x="51" y="12"/>
                    <a:pt x="51" y="12"/>
                  </a:cubicBezTo>
                  <a:cubicBezTo>
                    <a:pt x="51" y="12"/>
                    <a:pt x="52" y="12"/>
                    <a:pt x="52" y="12"/>
                  </a:cubicBezTo>
                  <a:cubicBezTo>
                    <a:pt x="53" y="12"/>
                    <a:pt x="54" y="12"/>
                    <a:pt x="55" y="11"/>
                  </a:cubicBezTo>
                  <a:moveTo>
                    <a:pt x="108" y="7"/>
                  </a:moveTo>
                  <a:cubicBezTo>
                    <a:pt x="110" y="9"/>
                    <a:pt x="111" y="11"/>
                    <a:pt x="113" y="13"/>
                  </a:cubicBezTo>
                  <a:cubicBezTo>
                    <a:pt x="112" y="12"/>
                    <a:pt x="112" y="12"/>
                    <a:pt x="111" y="11"/>
                  </a:cubicBezTo>
                  <a:cubicBezTo>
                    <a:pt x="110" y="10"/>
                    <a:pt x="109" y="9"/>
                    <a:pt x="108" y="7"/>
                  </a:cubicBezTo>
                  <a:moveTo>
                    <a:pt x="78" y="6"/>
                  </a:moveTo>
                  <a:cubicBezTo>
                    <a:pt x="72" y="8"/>
                    <a:pt x="65" y="9"/>
                    <a:pt x="58" y="11"/>
                  </a:cubicBezTo>
                  <a:cubicBezTo>
                    <a:pt x="65" y="9"/>
                    <a:pt x="72" y="8"/>
                    <a:pt x="78" y="6"/>
                  </a:cubicBezTo>
                  <a:moveTo>
                    <a:pt x="19" y="4"/>
                  </a:moveTo>
                  <a:cubicBezTo>
                    <a:pt x="24" y="6"/>
                    <a:pt x="29" y="7"/>
                    <a:pt x="34" y="8"/>
                  </a:cubicBezTo>
                  <a:cubicBezTo>
                    <a:pt x="29" y="7"/>
                    <a:pt x="24" y="6"/>
                    <a:pt x="19" y="4"/>
                  </a:cubicBezTo>
                  <a:moveTo>
                    <a:pt x="100" y="1"/>
                  </a:moveTo>
                  <a:cubicBezTo>
                    <a:pt x="100" y="1"/>
                    <a:pt x="101" y="1"/>
                    <a:pt x="101" y="1"/>
                  </a:cubicBezTo>
                  <a:cubicBezTo>
                    <a:pt x="102" y="1"/>
                    <a:pt x="102" y="1"/>
                    <a:pt x="102" y="1"/>
                  </a:cubicBezTo>
                  <a:cubicBezTo>
                    <a:pt x="102" y="2"/>
                    <a:pt x="102" y="2"/>
                    <a:pt x="102" y="2"/>
                  </a:cubicBezTo>
                  <a:cubicBezTo>
                    <a:pt x="102" y="2"/>
                    <a:pt x="102" y="2"/>
                    <a:pt x="102" y="2"/>
                  </a:cubicBezTo>
                  <a:cubicBezTo>
                    <a:pt x="101" y="1"/>
                    <a:pt x="101" y="1"/>
                    <a:pt x="100" y="1"/>
                  </a:cubicBezTo>
                  <a:moveTo>
                    <a:pt x="97" y="0"/>
                  </a:moveTo>
                  <a:cubicBezTo>
                    <a:pt x="97" y="0"/>
                    <a:pt x="97" y="1"/>
                    <a:pt x="96" y="1"/>
                  </a:cubicBezTo>
                  <a:cubicBezTo>
                    <a:pt x="97" y="1"/>
                    <a:pt x="97" y="1"/>
                    <a:pt x="97" y="0"/>
                  </a:cubicBezTo>
                  <a:cubicBezTo>
                    <a:pt x="97" y="0"/>
                    <a:pt x="97" y="0"/>
                    <a:pt x="97" y="0"/>
                  </a:cubicBezTo>
                  <a:moveTo>
                    <a:pt x="6" y="0"/>
                  </a:moveTo>
                  <a:cubicBezTo>
                    <a:pt x="4" y="0"/>
                    <a:pt x="3" y="1"/>
                    <a:pt x="1" y="3"/>
                  </a:cubicBezTo>
                  <a:cubicBezTo>
                    <a:pt x="1" y="4"/>
                    <a:pt x="1" y="4"/>
                    <a:pt x="0" y="4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1" y="4"/>
                    <a:pt x="2" y="3"/>
                    <a:pt x="3" y="2"/>
                  </a:cubicBezTo>
                  <a:cubicBezTo>
                    <a:pt x="4" y="1"/>
                    <a:pt x="5" y="0"/>
                    <a:pt x="6" y="0"/>
                  </a:cubicBezTo>
                  <a:cubicBezTo>
                    <a:pt x="6" y="0"/>
                    <a:pt x="6" y="0"/>
                    <a:pt x="7" y="0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solidFill>
              <a:srgbClr val="C297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95" name="Freeform 411"/>
            <p:cNvSpPr>
              <a:spLocks/>
            </p:cNvSpPr>
            <p:nvPr/>
          </p:nvSpPr>
          <p:spPr bwMode="auto">
            <a:xfrm>
              <a:off x="874713" y="3328988"/>
              <a:ext cx="450850" cy="161925"/>
            </a:xfrm>
            <a:custGeom>
              <a:avLst/>
              <a:gdLst>
                <a:gd name="T0" fmla="*/ 98 w 120"/>
                <a:gd name="T1" fmla="*/ 0 h 43"/>
                <a:gd name="T2" fmla="*/ 97 w 120"/>
                <a:gd name="T3" fmla="*/ 1 h 43"/>
                <a:gd name="T4" fmla="*/ 90 w 120"/>
                <a:gd name="T5" fmla="*/ 3 h 43"/>
                <a:gd name="T6" fmla="*/ 59 w 120"/>
                <a:gd name="T7" fmla="*/ 11 h 43"/>
                <a:gd name="T8" fmla="*/ 56 w 120"/>
                <a:gd name="T9" fmla="*/ 11 h 43"/>
                <a:gd name="T10" fmla="*/ 52 w 120"/>
                <a:gd name="T11" fmla="*/ 12 h 43"/>
                <a:gd name="T12" fmla="*/ 35 w 120"/>
                <a:gd name="T13" fmla="*/ 8 h 43"/>
                <a:gd name="T14" fmla="*/ 11 w 120"/>
                <a:gd name="T15" fmla="*/ 1 h 43"/>
                <a:gd name="T16" fmla="*/ 7 w 120"/>
                <a:gd name="T17" fmla="*/ 0 h 43"/>
                <a:gd name="T18" fmla="*/ 1 w 120"/>
                <a:gd name="T19" fmla="*/ 5 h 43"/>
                <a:gd name="T20" fmla="*/ 10 w 120"/>
                <a:gd name="T21" fmla="*/ 17 h 43"/>
                <a:gd name="T22" fmla="*/ 13 w 120"/>
                <a:gd name="T23" fmla="*/ 17 h 43"/>
                <a:gd name="T24" fmla="*/ 17 w 120"/>
                <a:gd name="T25" fmla="*/ 14 h 43"/>
                <a:gd name="T26" fmla="*/ 18 w 120"/>
                <a:gd name="T27" fmla="*/ 14 h 43"/>
                <a:gd name="T28" fmla="*/ 19 w 120"/>
                <a:gd name="T29" fmla="*/ 13 h 43"/>
                <a:gd name="T30" fmla="*/ 21 w 120"/>
                <a:gd name="T31" fmla="*/ 16 h 43"/>
                <a:gd name="T32" fmla="*/ 18 w 120"/>
                <a:gd name="T33" fmla="*/ 19 h 43"/>
                <a:gd name="T34" fmla="*/ 17 w 120"/>
                <a:gd name="T35" fmla="*/ 20 h 43"/>
                <a:gd name="T36" fmla="*/ 18 w 120"/>
                <a:gd name="T37" fmla="*/ 22 h 43"/>
                <a:gd name="T38" fmla="*/ 43 w 120"/>
                <a:gd name="T39" fmla="*/ 27 h 43"/>
                <a:gd name="T40" fmla="*/ 51 w 120"/>
                <a:gd name="T41" fmla="*/ 24 h 43"/>
                <a:gd name="T42" fmla="*/ 52 w 120"/>
                <a:gd name="T43" fmla="*/ 21 h 43"/>
                <a:gd name="T44" fmla="*/ 53 w 120"/>
                <a:gd name="T45" fmla="*/ 20 h 43"/>
                <a:gd name="T46" fmla="*/ 55 w 120"/>
                <a:gd name="T47" fmla="*/ 21 h 43"/>
                <a:gd name="T48" fmla="*/ 55 w 120"/>
                <a:gd name="T49" fmla="*/ 22 h 43"/>
                <a:gd name="T50" fmla="*/ 57 w 120"/>
                <a:gd name="T51" fmla="*/ 25 h 43"/>
                <a:gd name="T52" fmla="*/ 75 w 120"/>
                <a:gd name="T53" fmla="*/ 21 h 43"/>
                <a:gd name="T54" fmla="*/ 87 w 120"/>
                <a:gd name="T55" fmla="*/ 19 h 43"/>
                <a:gd name="T56" fmla="*/ 86 w 120"/>
                <a:gd name="T57" fmla="*/ 17 h 43"/>
                <a:gd name="T58" fmla="*/ 86 w 120"/>
                <a:gd name="T59" fmla="*/ 16 h 43"/>
                <a:gd name="T60" fmla="*/ 86 w 120"/>
                <a:gd name="T61" fmla="*/ 14 h 43"/>
                <a:gd name="T62" fmla="*/ 88 w 120"/>
                <a:gd name="T63" fmla="*/ 13 h 43"/>
                <a:gd name="T64" fmla="*/ 91 w 120"/>
                <a:gd name="T65" fmla="*/ 15 h 43"/>
                <a:gd name="T66" fmla="*/ 105 w 120"/>
                <a:gd name="T67" fmla="*/ 26 h 43"/>
                <a:gd name="T68" fmla="*/ 108 w 120"/>
                <a:gd name="T69" fmla="*/ 28 h 43"/>
                <a:gd name="T70" fmla="*/ 108 w 120"/>
                <a:gd name="T71" fmla="*/ 29 h 43"/>
                <a:gd name="T72" fmla="*/ 107 w 120"/>
                <a:gd name="T73" fmla="*/ 31 h 43"/>
                <a:gd name="T74" fmla="*/ 106 w 120"/>
                <a:gd name="T75" fmla="*/ 37 h 43"/>
                <a:gd name="T76" fmla="*/ 106 w 120"/>
                <a:gd name="T77" fmla="*/ 42 h 43"/>
                <a:gd name="T78" fmla="*/ 110 w 120"/>
                <a:gd name="T79" fmla="*/ 43 h 43"/>
                <a:gd name="T80" fmla="*/ 119 w 120"/>
                <a:gd name="T81" fmla="*/ 36 h 43"/>
                <a:gd name="T82" fmla="*/ 120 w 120"/>
                <a:gd name="T83" fmla="*/ 30 h 43"/>
                <a:gd name="T84" fmla="*/ 118 w 120"/>
                <a:gd name="T85" fmla="*/ 21 h 43"/>
                <a:gd name="T86" fmla="*/ 109 w 120"/>
                <a:gd name="T87" fmla="*/ 7 h 43"/>
                <a:gd name="T88" fmla="*/ 103 w 120"/>
                <a:gd name="T89" fmla="*/ 1 h 43"/>
                <a:gd name="T90" fmla="*/ 101 w 120"/>
                <a:gd name="T91" fmla="*/ 1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20" h="43">
                  <a:moveTo>
                    <a:pt x="100" y="0"/>
                  </a:moveTo>
                  <a:cubicBezTo>
                    <a:pt x="99" y="0"/>
                    <a:pt x="99" y="0"/>
                    <a:pt x="98" y="0"/>
                  </a:cubicBezTo>
                  <a:cubicBezTo>
                    <a:pt x="98" y="0"/>
                    <a:pt x="98" y="0"/>
                    <a:pt x="98" y="0"/>
                  </a:cubicBezTo>
                  <a:cubicBezTo>
                    <a:pt x="98" y="1"/>
                    <a:pt x="98" y="1"/>
                    <a:pt x="97" y="1"/>
                  </a:cubicBezTo>
                  <a:cubicBezTo>
                    <a:pt x="97" y="1"/>
                    <a:pt x="97" y="1"/>
                    <a:pt x="97" y="1"/>
                  </a:cubicBezTo>
                  <a:cubicBezTo>
                    <a:pt x="95" y="2"/>
                    <a:pt x="93" y="2"/>
                    <a:pt x="90" y="3"/>
                  </a:cubicBezTo>
                  <a:cubicBezTo>
                    <a:pt x="87" y="4"/>
                    <a:pt x="83" y="5"/>
                    <a:pt x="79" y="6"/>
                  </a:cubicBezTo>
                  <a:cubicBezTo>
                    <a:pt x="73" y="8"/>
                    <a:pt x="66" y="9"/>
                    <a:pt x="59" y="11"/>
                  </a:cubicBezTo>
                  <a:cubicBezTo>
                    <a:pt x="58" y="11"/>
                    <a:pt x="58" y="11"/>
                    <a:pt x="57" y="11"/>
                  </a:cubicBezTo>
                  <a:cubicBezTo>
                    <a:pt x="57" y="11"/>
                    <a:pt x="56" y="11"/>
                    <a:pt x="56" y="11"/>
                  </a:cubicBezTo>
                  <a:cubicBezTo>
                    <a:pt x="55" y="12"/>
                    <a:pt x="54" y="12"/>
                    <a:pt x="53" y="12"/>
                  </a:cubicBezTo>
                  <a:cubicBezTo>
                    <a:pt x="53" y="12"/>
                    <a:pt x="52" y="12"/>
                    <a:pt x="52" y="12"/>
                  </a:cubicBezTo>
                  <a:cubicBezTo>
                    <a:pt x="51" y="12"/>
                    <a:pt x="51" y="12"/>
                    <a:pt x="51" y="12"/>
                  </a:cubicBezTo>
                  <a:cubicBezTo>
                    <a:pt x="46" y="10"/>
                    <a:pt x="40" y="9"/>
                    <a:pt x="35" y="8"/>
                  </a:cubicBezTo>
                  <a:cubicBezTo>
                    <a:pt x="30" y="7"/>
                    <a:pt x="25" y="6"/>
                    <a:pt x="20" y="4"/>
                  </a:cubicBezTo>
                  <a:cubicBezTo>
                    <a:pt x="17" y="3"/>
                    <a:pt x="14" y="2"/>
                    <a:pt x="11" y="1"/>
                  </a:cubicBezTo>
                  <a:cubicBezTo>
                    <a:pt x="9" y="1"/>
                    <a:pt x="8" y="1"/>
                    <a:pt x="8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5" y="1"/>
                    <a:pt x="4" y="2"/>
                  </a:cubicBezTo>
                  <a:cubicBezTo>
                    <a:pt x="3" y="3"/>
                    <a:pt x="2" y="4"/>
                    <a:pt x="1" y="5"/>
                  </a:cubicBezTo>
                  <a:cubicBezTo>
                    <a:pt x="0" y="5"/>
                    <a:pt x="0" y="6"/>
                    <a:pt x="1" y="7"/>
                  </a:cubicBezTo>
                  <a:cubicBezTo>
                    <a:pt x="3" y="11"/>
                    <a:pt x="6" y="15"/>
                    <a:pt x="10" y="17"/>
                  </a:cubicBezTo>
                  <a:cubicBezTo>
                    <a:pt x="10" y="18"/>
                    <a:pt x="11" y="18"/>
                    <a:pt x="11" y="18"/>
                  </a:cubicBezTo>
                  <a:cubicBezTo>
                    <a:pt x="12" y="18"/>
                    <a:pt x="12" y="18"/>
                    <a:pt x="13" y="17"/>
                  </a:cubicBezTo>
                  <a:cubicBezTo>
                    <a:pt x="14" y="16"/>
                    <a:pt x="16" y="15"/>
                    <a:pt x="17" y="14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17" y="14"/>
                    <a:pt x="17" y="14"/>
                    <a:pt x="18" y="14"/>
                  </a:cubicBezTo>
                  <a:cubicBezTo>
                    <a:pt x="18" y="14"/>
                    <a:pt x="18" y="14"/>
                    <a:pt x="18" y="14"/>
                  </a:cubicBezTo>
                  <a:cubicBezTo>
                    <a:pt x="18" y="13"/>
                    <a:pt x="18" y="13"/>
                    <a:pt x="19" y="13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20" y="13"/>
                    <a:pt x="20" y="14"/>
                    <a:pt x="21" y="14"/>
                  </a:cubicBezTo>
                  <a:cubicBezTo>
                    <a:pt x="21" y="15"/>
                    <a:pt x="21" y="16"/>
                    <a:pt x="21" y="16"/>
                  </a:cubicBezTo>
                  <a:cubicBezTo>
                    <a:pt x="21" y="17"/>
                    <a:pt x="20" y="17"/>
                    <a:pt x="20" y="17"/>
                  </a:cubicBezTo>
                  <a:cubicBezTo>
                    <a:pt x="20" y="18"/>
                    <a:pt x="19" y="18"/>
                    <a:pt x="18" y="19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8" y="19"/>
                    <a:pt x="17" y="20"/>
                    <a:pt x="17" y="20"/>
                  </a:cubicBezTo>
                  <a:cubicBezTo>
                    <a:pt x="17" y="20"/>
                    <a:pt x="17" y="21"/>
                    <a:pt x="17" y="21"/>
                  </a:cubicBezTo>
                  <a:cubicBezTo>
                    <a:pt x="18" y="22"/>
                    <a:pt x="18" y="22"/>
                    <a:pt x="18" y="22"/>
                  </a:cubicBezTo>
                  <a:cubicBezTo>
                    <a:pt x="25" y="25"/>
                    <a:pt x="32" y="26"/>
                    <a:pt x="39" y="27"/>
                  </a:cubicBezTo>
                  <a:cubicBezTo>
                    <a:pt x="40" y="27"/>
                    <a:pt x="41" y="27"/>
                    <a:pt x="43" y="27"/>
                  </a:cubicBezTo>
                  <a:cubicBezTo>
                    <a:pt x="45" y="27"/>
                    <a:pt x="46" y="27"/>
                    <a:pt x="48" y="27"/>
                  </a:cubicBezTo>
                  <a:cubicBezTo>
                    <a:pt x="50" y="27"/>
                    <a:pt x="51" y="26"/>
                    <a:pt x="51" y="24"/>
                  </a:cubicBezTo>
                  <a:cubicBezTo>
                    <a:pt x="51" y="24"/>
                    <a:pt x="51" y="24"/>
                    <a:pt x="51" y="24"/>
                  </a:cubicBezTo>
                  <a:cubicBezTo>
                    <a:pt x="51" y="23"/>
                    <a:pt x="51" y="22"/>
                    <a:pt x="52" y="21"/>
                  </a:cubicBezTo>
                  <a:cubicBezTo>
                    <a:pt x="52" y="21"/>
                    <a:pt x="52" y="21"/>
                    <a:pt x="52" y="21"/>
                  </a:cubicBezTo>
                  <a:cubicBezTo>
                    <a:pt x="52" y="20"/>
                    <a:pt x="53" y="20"/>
                    <a:pt x="53" y="20"/>
                  </a:cubicBezTo>
                  <a:cubicBezTo>
                    <a:pt x="53" y="20"/>
                    <a:pt x="53" y="20"/>
                    <a:pt x="53" y="20"/>
                  </a:cubicBezTo>
                  <a:cubicBezTo>
                    <a:pt x="54" y="20"/>
                    <a:pt x="55" y="20"/>
                    <a:pt x="55" y="21"/>
                  </a:cubicBezTo>
                  <a:cubicBezTo>
                    <a:pt x="55" y="21"/>
                    <a:pt x="55" y="21"/>
                    <a:pt x="55" y="22"/>
                  </a:cubicBezTo>
                  <a:cubicBezTo>
                    <a:pt x="55" y="22"/>
                    <a:pt x="55" y="22"/>
                    <a:pt x="55" y="22"/>
                  </a:cubicBezTo>
                  <a:cubicBezTo>
                    <a:pt x="55" y="22"/>
                    <a:pt x="55" y="23"/>
                    <a:pt x="55" y="23"/>
                  </a:cubicBezTo>
                  <a:cubicBezTo>
                    <a:pt x="56" y="25"/>
                    <a:pt x="56" y="25"/>
                    <a:pt x="57" y="25"/>
                  </a:cubicBezTo>
                  <a:cubicBezTo>
                    <a:pt x="58" y="25"/>
                    <a:pt x="58" y="25"/>
                    <a:pt x="59" y="25"/>
                  </a:cubicBezTo>
                  <a:cubicBezTo>
                    <a:pt x="65" y="24"/>
                    <a:pt x="70" y="23"/>
                    <a:pt x="75" y="21"/>
                  </a:cubicBezTo>
                  <a:cubicBezTo>
                    <a:pt x="77" y="21"/>
                    <a:pt x="79" y="21"/>
                    <a:pt x="81" y="20"/>
                  </a:cubicBezTo>
                  <a:cubicBezTo>
                    <a:pt x="83" y="20"/>
                    <a:pt x="85" y="20"/>
                    <a:pt x="87" y="19"/>
                  </a:cubicBezTo>
                  <a:cubicBezTo>
                    <a:pt x="87" y="19"/>
                    <a:pt x="88" y="19"/>
                    <a:pt x="87" y="18"/>
                  </a:cubicBezTo>
                  <a:cubicBezTo>
                    <a:pt x="87" y="18"/>
                    <a:pt x="87" y="17"/>
                    <a:pt x="86" y="17"/>
                  </a:cubicBezTo>
                  <a:cubicBezTo>
                    <a:pt x="86" y="17"/>
                    <a:pt x="86" y="17"/>
                    <a:pt x="86" y="17"/>
                  </a:cubicBezTo>
                  <a:cubicBezTo>
                    <a:pt x="86" y="17"/>
                    <a:pt x="86" y="16"/>
                    <a:pt x="86" y="16"/>
                  </a:cubicBezTo>
                  <a:cubicBezTo>
                    <a:pt x="86" y="15"/>
                    <a:pt x="86" y="15"/>
                    <a:pt x="86" y="14"/>
                  </a:cubicBezTo>
                  <a:cubicBezTo>
                    <a:pt x="86" y="14"/>
                    <a:pt x="86" y="14"/>
                    <a:pt x="86" y="14"/>
                  </a:cubicBezTo>
                  <a:cubicBezTo>
                    <a:pt x="87" y="14"/>
                    <a:pt x="87" y="14"/>
                    <a:pt x="87" y="14"/>
                  </a:cubicBezTo>
                  <a:cubicBezTo>
                    <a:pt x="87" y="13"/>
                    <a:pt x="88" y="13"/>
                    <a:pt x="88" y="13"/>
                  </a:cubicBezTo>
                  <a:cubicBezTo>
                    <a:pt x="88" y="13"/>
                    <a:pt x="89" y="13"/>
                    <a:pt x="89" y="14"/>
                  </a:cubicBezTo>
                  <a:cubicBezTo>
                    <a:pt x="90" y="14"/>
                    <a:pt x="90" y="14"/>
                    <a:pt x="91" y="15"/>
                  </a:cubicBezTo>
                  <a:cubicBezTo>
                    <a:pt x="91" y="15"/>
                    <a:pt x="91" y="15"/>
                    <a:pt x="92" y="15"/>
                  </a:cubicBezTo>
                  <a:cubicBezTo>
                    <a:pt x="96" y="19"/>
                    <a:pt x="101" y="22"/>
                    <a:pt x="105" y="26"/>
                  </a:cubicBezTo>
                  <a:cubicBezTo>
                    <a:pt x="105" y="26"/>
                    <a:pt x="106" y="26"/>
                    <a:pt x="106" y="26"/>
                  </a:cubicBezTo>
                  <a:cubicBezTo>
                    <a:pt x="106" y="27"/>
                    <a:pt x="107" y="27"/>
                    <a:pt x="108" y="28"/>
                  </a:cubicBezTo>
                  <a:cubicBezTo>
                    <a:pt x="108" y="28"/>
                    <a:pt x="108" y="28"/>
                    <a:pt x="108" y="28"/>
                  </a:cubicBezTo>
                  <a:cubicBezTo>
                    <a:pt x="108" y="28"/>
                    <a:pt x="108" y="29"/>
                    <a:pt x="108" y="29"/>
                  </a:cubicBezTo>
                  <a:cubicBezTo>
                    <a:pt x="109" y="29"/>
                    <a:pt x="109" y="30"/>
                    <a:pt x="108" y="30"/>
                  </a:cubicBezTo>
                  <a:cubicBezTo>
                    <a:pt x="108" y="31"/>
                    <a:pt x="108" y="31"/>
                    <a:pt x="107" y="31"/>
                  </a:cubicBezTo>
                  <a:cubicBezTo>
                    <a:pt x="106" y="32"/>
                    <a:pt x="106" y="33"/>
                    <a:pt x="106" y="34"/>
                  </a:cubicBezTo>
                  <a:cubicBezTo>
                    <a:pt x="106" y="35"/>
                    <a:pt x="106" y="36"/>
                    <a:pt x="106" y="37"/>
                  </a:cubicBezTo>
                  <a:cubicBezTo>
                    <a:pt x="106" y="37"/>
                    <a:pt x="106" y="37"/>
                    <a:pt x="106" y="37"/>
                  </a:cubicBezTo>
                  <a:cubicBezTo>
                    <a:pt x="106" y="38"/>
                    <a:pt x="106" y="40"/>
                    <a:pt x="106" y="42"/>
                  </a:cubicBezTo>
                  <a:cubicBezTo>
                    <a:pt x="106" y="43"/>
                    <a:pt x="107" y="43"/>
                    <a:pt x="107" y="43"/>
                  </a:cubicBezTo>
                  <a:cubicBezTo>
                    <a:pt x="108" y="43"/>
                    <a:pt x="109" y="43"/>
                    <a:pt x="110" y="43"/>
                  </a:cubicBezTo>
                  <a:cubicBezTo>
                    <a:pt x="112" y="42"/>
                    <a:pt x="114" y="42"/>
                    <a:pt x="115" y="41"/>
                  </a:cubicBezTo>
                  <a:cubicBezTo>
                    <a:pt x="117" y="39"/>
                    <a:pt x="118" y="38"/>
                    <a:pt x="119" y="36"/>
                  </a:cubicBezTo>
                  <a:cubicBezTo>
                    <a:pt x="119" y="35"/>
                    <a:pt x="120" y="34"/>
                    <a:pt x="120" y="32"/>
                  </a:cubicBezTo>
                  <a:cubicBezTo>
                    <a:pt x="120" y="32"/>
                    <a:pt x="120" y="31"/>
                    <a:pt x="120" y="30"/>
                  </a:cubicBezTo>
                  <a:cubicBezTo>
                    <a:pt x="120" y="27"/>
                    <a:pt x="120" y="24"/>
                    <a:pt x="118" y="22"/>
                  </a:cubicBezTo>
                  <a:cubicBezTo>
                    <a:pt x="118" y="21"/>
                    <a:pt x="118" y="21"/>
                    <a:pt x="118" y="21"/>
                  </a:cubicBezTo>
                  <a:cubicBezTo>
                    <a:pt x="117" y="18"/>
                    <a:pt x="115" y="15"/>
                    <a:pt x="114" y="13"/>
                  </a:cubicBezTo>
                  <a:cubicBezTo>
                    <a:pt x="112" y="11"/>
                    <a:pt x="111" y="9"/>
                    <a:pt x="109" y="7"/>
                  </a:cubicBezTo>
                  <a:cubicBezTo>
                    <a:pt x="107" y="6"/>
                    <a:pt x="105" y="4"/>
                    <a:pt x="103" y="2"/>
                  </a:cubicBezTo>
                  <a:cubicBezTo>
                    <a:pt x="103" y="2"/>
                    <a:pt x="103" y="2"/>
                    <a:pt x="103" y="1"/>
                  </a:cubicBezTo>
                  <a:cubicBezTo>
                    <a:pt x="102" y="1"/>
                    <a:pt x="102" y="1"/>
                    <a:pt x="102" y="1"/>
                  </a:cubicBezTo>
                  <a:cubicBezTo>
                    <a:pt x="102" y="1"/>
                    <a:pt x="101" y="1"/>
                    <a:pt x="101" y="1"/>
                  </a:cubicBezTo>
                  <a:cubicBezTo>
                    <a:pt x="101" y="0"/>
                    <a:pt x="100" y="0"/>
                    <a:pt x="100" y="0"/>
                  </a:cubicBezTo>
                </a:path>
              </a:pathLst>
            </a:custGeom>
            <a:solidFill>
              <a:srgbClr val="8B0D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96" name="Freeform 412"/>
            <p:cNvSpPr>
              <a:spLocks noEditPoints="1"/>
            </p:cNvSpPr>
            <p:nvPr/>
          </p:nvSpPr>
          <p:spPr bwMode="auto">
            <a:xfrm>
              <a:off x="882650" y="2008188"/>
              <a:ext cx="442912" cy="161925"/>
            </a:xfrm>
            <a:custGeom>
              <a:avLst/>
              <a:gdLst>
                <a:gd name="T0" fmla="*/ 99 w 118"/>
                <a:gd name="T1" fmla="*/ 43 h 43"/>
                <a:gd name="T2" fmla="*/ 99 w 118"/>
                <a:gd name="T3" fmla="*/ 43 h 43"/>
                <a:gd name="T4" fmla="*/ 2 w 118"/>
                <a:gd name="T5" fmla="*/ 42 h 43"/>
                <a:gd name="T6" fmla="*/ 3 w 118"/>
                <a:gd name="T7" fmla="*/ 43 h 43"/>
                <a:gd name="T8" fmla="*/ 4 w 118"/>
                <a:gd name="T9" fmla="*/ 43 h 43"/>
                <a:gd name="T10" fmla="*/ 82 w 118"/>
                <a:gd name="T11" fmla="*/ 41 h 43"/>
                <a:gd name="T12" fmla="*/ 82 w 118"/>
                <a:gd name="T13" fmla="*/ 41 h 43"/>
                <a:gd name="T14" fmla="*/ 2 w 118"/>
                <a:gd name="T15" fmla="*/ 42 h 43"/>
                <a:gd name="T16" fmla="*/ 42 w 118"/>
                <a:gd name="T17" fmla="*/ 40 h 43"/>
                <a:gd name="T18" fmla="*/ 19 w 118"/>
                <a:gd name="T19" fmla="*/ 41 h 43"/>
                <a:gd name="T20" fmla="*/ 19 w 118"/>
                <a:gd name="T21" fmla="*/ 41 h 43"/>
                <a:gd name="T22" fmla="*/ 42 w 118"/>
                <a:gd name="T23" fmla="*/ 40 h 43"/>
                <a:gd name="T24" fmla="*/ 64 w 118"/>
                <a:gd name="T25" fmla="*/ 40 h 43"/>
                <a:gd name="T26" fmla="*/ 64 w 118"/>
                <a:gd name="T27" fmla="*/ 40 h 43"/>
                <a:gd name="T28" fmla="*/ 73 w 118"/>
                <a:gd name="T29" fmla="*/ 40 h 43"/>
                <a:gd name="T30" fmla="*/ 107 w 118"/>
                <a:gd name="T31" fmla="*/ 36 h 43"/>
                <a:gd name="T32" fmla="*/ 107 w 118"/>
                <a:gd name="T33" fmla="*/ 36 h 43"/>
                <a:gd name="T34" fmla="*/ 108 w 118"/>
                <a:gd name="T35" fmla="*/ 36 h 43"/>
                <a:gd name="T36" fmla="*/ 53 w 118"/>
                <a:gd name="T37" fmla="*/ 32 h 43"/>
                <a:gd name="T38" fmla="*/ 51 w 118"/>
                <a:gd name="T39" fmla="*/ 33 h 43"/>
                <a:gd name="T40" fmla="*/ 51 w 118"/>
                <a:gd name="T41" fmla="*/ 33 h 43"/>
                <a:gd name="T42" fmla="*/ 53 w 118"/>
                <a:gd name="T43" fmla="*/ 32 h 43"/>
                <a:gd name="T44" fmla="*/ 80 w 118"/>
                <a:gd name="T45" fmla="*/ 32 h 43"/>
                <a:gd name="T46" fmla="*/ 80 w 118"/>
                <a:gd name="T47" fmla="*/ 32 h 43"/>
                <a:gd name="T48" fmla="*/ 80 w 118"/>
                <a:gd name="T49" fmla="*/ 32 h 43"/>
                <a:gd name="T50" fmla="*/ 25 w 118"/>
                <a:gd name="T51" fmla="*/ 31 h 43"/>
                <a:gd name="T52" fmla="*/ 49 w 118"/>
                <a:gd name="T53" fmla="*/ 31 h 43"/>
                <a:gd name="T54" fmla="*/ 49 w 118"/>
                <a:gd name="T55" fmla="*/ 31 h 43"/>
                <a:gd name="T56" fmla="*/ 83 w 118"/>
                <a:gd name="T57" fmla="*/ 30 h 43"/>
                <a:gd name="T58" fmla="*/ 83 w 118"/>
                <a:gd name="T59" fmla="*/ 31 h 43"/>
                <a:gd name="T60" fmla="*/ 20 w 118"/>
                <a:gd name="T61" fmla="*/ 30 h 43"/>
                <a:gd name="T62" fmla="*/ 22 w 118"/>
                <a:gd name="T63" fmla="*/ 32 h 43"/>
                <a:gd name="T64" fmla="*/ 25 w 118"/>
                <a:gd name="T65" fmla="*/ 31 h 43"/>
                <a:gd name="T66" fmla="*/ 23 w 118"/>
                <a:gd name="T67" fmla="*/ 32 h 43"/>
                <a:gd name="T68" fmla="*/ 20 w 118"/>
                <a:gd name="T69" fmla="*/ 30 h 43"/>
                <a:gd name="T70" fmla="*/ 25 w 118"/>
                <a:gd name="T71" fmla="*/ 30 h 43"/>
                <a:gd name="T72" fmla="*/ 25 w 118"/>
                <a:gd name="T73" fmla="*/ 30 h 43"/>
                <a:gd name="T74" fmla="*/ 80 w 118"/>
                <a:gd name="T75" fmla="*/ 27 h 43"/>
                <a:gd name="T76" fmla="*/ 78 w 118"/>
                <a:gd name="T77" fmla="*/ 29 h 43"/>
                <a:gd name="T78" fmla="*/ 78 w 118"/>
                <a:gd name="T79" fmla="*/ 29 h 43"/>
                <a:gd name="T80" fmla="*/ 80 w 118"/>
                <a:gd name="T81" fmla="*/ 27 h 43"/>
                <a:gd name="T82" fmla="*/ 118 w 118"/>
                <a:gd name="T83" fmla="*/ 18 h 43"/>
                <a:gd name="T84" fmla="*/ 102 w 118"/>
                <a:gd name="T85" fmla="*/ 13 h 43"/>
                <a:gd name="T86" fmla="*/ 89 w 118"/>
                <a:gd name="T87" fmla="*/ 21 h 43"/>
                <a:gd name="T88" fmla="*/ 95 w 118"/>
                <a:gd name="T89" fmla="*/ 17 h 43"/>
                <a:gd name="T90" fmla="*/ 107 w 118"/>
                <a:gd name="T91" fmla="*/ 12 h 43"/>
                <a:gd name="T92" fmla="*/ 107 w 118"/>
                <a:gd name="T93" fmla="*/ 13 h 43"/>
                <a:gd name="T94" fmla="*/ 106 w 118"/>
                <a:gd name="T95" fmla="*/ 11 h 43"/>
                <a:gd name="T96" fmla="*/ 106 w 118"/>
                <a:gd name="T97" fmla="*/ 11 h 43"/>
                <a:gd name="T98" fmla="*/ 102 w 118"/>
                <a:gd name="T99" fmla="*/ 1 h 43"/>
                <a:gd name="T100" fmla="*/ 105 w 118"/>
                <a:gd name="T101" fmla="*/ 0 h 43"/>
                <a:gd name="T102" fmla="*/ 118 w 118"/>
                <a:gd name="T103" fmla="*/ 13 h 43"/>
                <a:gd name="T104" fmla="*/ 118 w 118"/>
                <a:gd name="T105" fmla="*/ 12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18" h="43">
                  <a:moveTo>
                    <a:pt x="100" y="43"/>
                  </a:moveTo>
                  <a:cubicBezTo>
                    <a:pt x="99" y="43"/>
                    <a:pt x="99" y="43"/>
                    <a:pt x="99" y="43"/>
                  </a:cubicBezTo>
                  <a:cubicBezTo>
                    <a:pt x="99" y="43"/>
                    <a:pt x="98" y="43"/>
                    <a:pt x="98" y="43"/>
                  </a:cubicBezTo>
                  <a:cubicBezTo>
                    <a:pt x="98" y="43"/>
                    <a:pt x="99" y="43"/>
                    <a:pt x="99" y="43"/>
                  </a:cubicBezTo>
                  <a:cubicBezTo>
                    <a:pt x="99" y="43"/>
                    <a:pt x="99" y="43"/>
                    <a:pt x="100" y="43"/>
                  </a:cubicBezTo>
                  <a:moveTo>
                    <a:pt x="2" y="42"/>
                  </a:moveTo>
                  <a:cubicBezTo>
                    <a:pt x="2" y="42"/>
                    <a:pt x="2" y="42"/>
                    <a:pt x="2" y="42"/>
                  </a:cubicBezTo>
                  <a:cubicBezTo>
                    <a:pt x="3" y="43"/>
                    <a:pt x="3" y="43"/>
                    <a:pt x="3" y="43"/>
                  </a:cubicBezTo>
                  <a:cubicBezTo>
                    <a:pt x="4" y="43"/>
                    <a:pt x="4" y="43"/>
                    <a:pt x="4" y="43"/>
                  </a:cubicBezTo>
                  <a:cubicBezTo>
                    <a:pt x="4" y="43"/>
                    <a:pt x="4" y="43"/>
                    <a:pt x="4" y="43"/>
                  </a:cubicBezTo>
                  <a:cubicBezTo>
                    <a:pt x="3" y="43"/>
                    <a:pt x="3" y="43"/>
                    <a:pt x="2" y="42"/>
                  </a:cubicBezTo>
                  <a:moveTo>
                    <a:pt x="82" y="41"/>
                  </a:moveTo>
                  <a:cubicBezTo>
                    <a:pt x="84" y="41"/>
                    <a:pt x="85" y="41"/>
                    <a:pt x="87" y="41"/>
                  </a:cubicBezTo>
                  <a:cubicBezTo>
                    <a:pt x="85" y="41"/>
                    <a:pt x="84" y="41"/>
                    <a:pt x="82" y="41"/>
                  </a:cubicBezTo>
                  <a:moveTo>
                    <a:pt x="0" y="41"/>
                  </a:moveTo>
                  <a:cubicBezTo>
                    <a:pt x="1" y="41"/>
                    <a:pt x="1" y="41"/>
                    <a:pt x="2" y="42"/>
                  </a:cubicBezTo>
                  <a:cubicBezTo>
                    <a:pt x="1" y="41"/>
                    <a:pt x="1" y="41"/>
                    <a:pt x="0" y="41"/>
                  </a:cubicBezTo>
                  <a:moveTo>
                    <a:pt x="42" y="40"/>
                  </a:moveTo>
                  <a:cubicBezTo>
                    <a:pt x="39" y="40"/>
                    <a:pt x="35" y="40"/>
                    <a:pt x="32" y="40"/>
                  </a:cubicBezTo>
                  <a:cubicBezTo>
                    <a:pt x="28" y="40"/>
                    <a:pt x="24" y="40"/>
                    <a:pt x="19" y="41"/>
                  </a:cubicBezTo>
                  <a:cubicBezTo>
                    <a:pt x="15" y="41"/>
                    <a:pt x="11" y="42"/>
                    <a:pt x="7" y="42"/>
                  </a:cubicBezTo>
                  <a:cubicBezTo>
                    <a:pt x="11" y="42"/>
                    <a:pt x="15" y="41"/>
                    <a:pt x="19" y="41"/>
                  </a:cubicBezTo>
                  <a:cubicBezTo>
                    <a:pt x="24" y="40"/>
                    <a:pt x="28" y="40"/>
                    <a:pt x="33" y="40"/>
                  </a:cubicBezTo>
                  <a:cubicBezTo>
                    <a:pt x="36" y="40"/>
                    <a:pt x="39" y="40"/>
                    <a:pt x="42" y="40"/>
                  </a:cubicBezTo>
                  <a:moveTo>
                    <a:pt x="67" y="40"/>
                  </a:moveTo>
                  <a:cubicBezTo>
                    <a:pt x="66" y="40"/>
                    <a:pt x="65" y="40"/>
                    <a:pt x="64" y="40"/>
                  </a:cubicBezTo>
                  <a:cubicBezTo>
                    <a:pt x="63" y="40"/>
                    <a:pt x="63" y="40"/>
                    <a:pt x="63" y="40"/>
                  </a:cubicBezTo>
                  <a:cubicBezTo>
                    <a:pt x="63" y="40"/>
                    <a:pt x="63" y="40"/>
                    <a:pt x="64" y="40"/>
                  </a:cubicBezTo>
                  <a:cubicBezTo>
                    <a:pt x="65" y="40"/>
                    <a:pt x="66" y="40"/>
                    <a:pt x="67" y="40"/>
                  </a:cubicBezTo>
                  <a:cubicBezTo>
                    <a:pt x="69" y="40"/>
                    <a:pt x="71" y="40"/>
                    <a:pt x="73" y="40"/>
                  </a:cubicBezTo>
                  <a:cubicBezTo>
                    <a:pt x="71" y="40"/>
                    <a:pt x="69" y="40"/>
                    <a:pt x="67" y="40"/>
                  </a:cubicBezTo>
                  <a:moveTo>
                    <a:pt x="107" y="36"/>
                  </a:moveTo>
                  <a:cubicBezTo>
                    <a:pt x="107" y="37"/>
                    <a:pt x="106" y="38"/>
                    <a:pt x="105" y="38"/>
                  </a:cubicBezTo>
                  <a:cubicBezTo>
                    <a:pt x="106" y="38"/>
                    <a:pt x="107" y="37"/>
                    <a:pt x="107" y="36"/>
                  </a:cubicBezTo>
                  <a:moveTo>
                    <a:pt x="108" y="36"/>
                  </a:moveTo>
                  <a:cubicBezTo>
                    <a:pt x="108" y="36"/>
                    <a:pt x="108" y="36"/>
                    <a:pt x="108" y="36"/>
                  </a:cubicBezTo>
                  <a:cubicBezTo>
                    <a:pt x="108" y="36"/>
                    <a:pt x="108" y="36"/>
                    <a:pt x="108" y="36"/>
                  </a:cubicBezTo>
                  <a:moveTo>
                    <a:pt x="53" y="32"/>
                  </a:moveTo>
                  <a:cubicBezTo>
                    <a:pt x="53" y="32"/>
                    <a:pt x="52" y="33"/>
                    <a:pt x="52" y="33"/>
                  </a:cubicBezTo>
                  <a:cubicBezTo>
                    <a:pt x="52" y="33"/>
                    <a:pt x="52" y="33"/>
                    <a:pt x="51" y="33"/>
                  </a:cubicBezTo>
                  <a:cubicBezTo>
                    <a:pt x="51" y="33"/>
                    <a:pt x="51" y="33"/>
                    <a:pt x="50" y="33"/>
                  </a:cubicBezTo>
                  <a:cubicBezTo>
                    <a:pt x="51" y="33"/>
                    <a:pt x="51" y="33"/>
                    <a:pt x="51" y="33"/>
                  </a:cubicBezTo>
                  <a:cubicBezTo>
                    <a:pt x="51" y="33"/>
                    <a:pt x="52" y="33"/>
                    <a:pt x="52" y="33"/>
                  </a:cubicBezTo>
                  <a:cubicBezTo>
                    <a:pt x="52" y="33"/>
                    <a:pt x="53" y="32"/>
                    <a:pt x="53" y="32"/>
                  </a:cubicBezTo>
                  <a:moveTo>
                    <a:pt x="80" y="32"/>
                  </a:moveTo>
                  <a:cubicBezTo>
                    <a:pt x="80" y="32"/>
                    <a:pt x="80" y="32"/>
                    <a:pt x="80" y="32"/>
                  </a:cubicBezTo>
                  <a:cubicBezTo>
                    <a:pt x="80" y="32"/>
                    <a:pt x="80" y="32"/>
                    <a:pt x="80" y="32"/>
                  </a:cubicBezTo>
                  <a:cubicBezTo>
                    <a:pt x="80" y="32"/>
                    <a:pt x="80" y="32"/>
                    <a:pt x="80" y="32"/>
                  </a:cubicBezTo>
                  <a:cubicBezTo>
                    <a:pt x="80" y="32"/>
                    <a:pt x="80" y="32"/>
                    <a:pt x="80" y="32"/>
                  </a:cubicBezTo>
                  <a:cubicBezTo>
                    <a:pt x="80" y="32"/>
                    <a:pt x="80" y="32"/>
                    <a:pt x="80" y="32"/>
                  </a:cubicBezTo>
                  <a:moveTo>
                    <a:pt x="25" y="31"/>
                  </a:moveTo>
                  <a:cubicBezTo>
                    <a:pt x="25" y="31"/>
                    <a:pt x="25" y="31"/>
                    <a:pt x="25" y="31"/>
                  </a:cubicBezTo>
                  <a:cubicBezTo>
                    <a:pt x="25" y="31"/>
                    <a:pt x="25" y="31"/>
                    <a:pt x="25" y="31"/>
                  </a:cubicBezTo>
                  <a:moveTo>
                    <a:pt x="49" y="31"/>
                  </a:moveTo>
                  <a:cubicBezTo>
                    <a:pt x="49" y="31"/>
                    <a:pt x="49" y="31"/>
                    <a:pt x="49" y="31"/>
                  </a:cubicBezTo>
                  <a:cubicBezTo>
                    <a:pt x="49" y="31"/>
                    <a:pt x="49" y="31"/>
                    <a:pt x="49" y="31"/>
                  </a:cubicBezTo>
                  <a:cubicBezTo>
                    <a:pt x="49" y="31"/>
                    <a:pt x="49" y="31"/>
                    <a:pt x="49" y="31"/>
                  </a:cubicBezTo>
                  <a:moveTo>
                    <a:pt x="83" y="30"/>
                  </a:moveTo>
                  <a:cubicBezTo>
                    <a:pt x="83" y="31"/>
                    <a:pt x="83" y="31"/>
                    <a:pt x="83" y="31"/>
                  </a:cubicBezTo>
                  <a:cubicBezTo>
                    <a:pt x="83" y="31"/>
                    <a:pt x="83" y="31"/>
                    <a:pt x="83" y="31"/>
                  </a:cubicBezTo>
                  <a:cubicBezTo>
                    <a:pt x="83" y="31"/>
                    <a:pt x="83" y="31"/>
                    <a:pt x="83" y="30"/>
                  </a:cubicBezTo>
                  <a:moveTo>
                    <a:pt x="20" y="30"/>
                  </a:moveTo>
                  <a:cubicBezTo>
                    <a:pt x="20" y="31"/>
                    <a:pt x="20" y="31"/>
                    <a:pt x="20" y="31"/>
                  </a:cubicBezTo>
                  <a:cubicBezTo>
                    <a:pt x="21" y="31"/>
                    <a:pt x="22" y="32"/>
                    <a:pt x="22" y="32"/>
                  </a:cubicBezTo>
                  <a:cubicBezTo>
                    <a:pt x="23" y="32"/>
                    <a:pt x="23" y="32"/>
                    <a:pt x="23" y="32"/>
                  </a:cubicBezTo>
                  <a:cubicBezTo>
                    <a:pt x="23" y="32"/>
                    <a:pt x="24" y="31"/>
                    <a:pt x="25" y="31"/>
                  </a:cubicBezTo>
                  <a:cubicBezTo>
                    <a:pt x="24" y="31"/>
                    <a:pt x="23" y="32"/>
                    <a:pt x="23" y="32"/>
                  </a:cubicBezTo>
                  <a:cubicBezTo>
                    <a:pt x="23" y="32"/>
                    <a:pt x="23" y="32"/>
                    <a:pt x="23" y="32"/>
                  </a:cubicBezTo>
                  <a:cubicBezTo>
                    <a:pt x="22" y="32"/>
                    <a:pt x="21" y="31"/>
                    <a:pt x="21" y="31"/>
                  </a:cubicBezTo>
                  <a:cubicBezTo>
                    <a:pt x="20" y="31"/>
                    <a:pt x="20" y="31"/>
                    <a:pt x="20" y="30"/>
                  </a:cubicBezTo>
                  <a:moveTo>
                    <a:pt x="25" y="29"/>
                  </a:moveTo>
                  <a:cubicBezTo>
                    <a:pt x="25" y="30"/>
                    <a:pt x="25" y="30"/>
                    <a:pt x="25" y="30"/>
                  </a:cubicBezTo>
                  <a:cubicBezTo>
                    <a:pt x="25" y="30"/>
                    <a:pt x="25" y="30"/>
                    <a:pt x="25" y="30"/>
                  </a:cubicBezTo>
                  <a:cubicBezTo>
                    <a:pt x="25" y="30"/>
                    <a:pt x="25" y="30"/>
                    <a:pt x="25" y="30"/>
                  </a:cubicBezTo>
                  <a:cubicBezTo>
                    <a:pt x="25" y="29"/>
                    <a:pt x="25" y="29"/>
                    <a:pt x="25" y="29"/>
                  </a:cubicBezTo>
                  <a:moveTo>
                    <a:pt x="80" y="27"/>
                  </a:moveTo>
                  <a:cubicBezTo>
                    <a:pt x="80" y="27"/>
                    <a:pt x="80" y="27"/>
                    <a:pt x="80" y="27"/>
                  </a:cubicBezTo>
                  <a:cubicBezTo>
                    <a:pt x="79" y="27"/>
                    <a:pt x="79" y="28"/>
                    <a:pt x="78" y="29"/>
                  </a:cubicBezTo>
                  <a:cubicBezTo>
                    <a:pt x="78" y="29"/>
                    <a:pt x="78" y="29"/>
                    <a:pt x="78" y="29"/>
                  </a:cubicBezTo>
                  <a:cubicBezTo>
                    <a:pt x="78" y="29"/>
                    <a:pt x="78" y="29"/>
                    <a:pt x="78" y="29"/>
                  </a:cubicBezTo>
                  <a:cubicBezTo>
                    <a:pt x="78" y="28"/>
                    <a:pt x="79" y="28"/>
                    <a:pt x="79" y="27"/>
                  </a:cubicBezTo>
                  <a:cubicBezTo>
                    <a:pt x="80" y="27"/>
                    <a:pt x="80" y="27"/>
                    <a:pt x="80" y="27"/>
                  </a:cubicBezTo>
                  <a:moveTo>
                    <a:pt x="118" y="18"/>
                  </a:moveTo>
                  <a:cubicBezTo>
                    <a:pt x="118" y="18"/>
                    <a:pt x="118" y="18"/>
                    <a:pt x="118" y="18"/>
                  </a:cubicBezTo>
                  <a:cubicBezTo>
                    <a:pt x="118" y="18"/>
                    <a:pt x="118" y="18"/>
                    <a:pt x="118" y="18"/>
                  </a:cubicBezTo>
                  <a:moveTo>
                    <a:pt x="102" y="13"/>
                  </a:moveTo>
                  <a:cubicBezTo>
                    <a:pt x="102" y="13"/>
                    <a:pt x="101" y="13"/>
                    <a:pt x="101" y="13"/>
                  </a:cubicBezTo>
                  <a:cubicBezTo>
                    <a:pt x="97" y="16"/>
                    <a:pt x="93" y="18"/>
                    <a:pt x="89" y="21"/>
                  </a:cubicBezTo>
                  <a:cubicBezTo>
                    <a:pt x="90" y="21"/>
                    <a:pt x="90" y="21"/>
                    <a:pt x="90" y="20"/>
                  </a:cubicBezTo>
                  <a:cubicBezTo>
                    <a:pt x="92" y="19"/>
                    <a:pt x="93" y="18"/>
                    <a:pt x="95" y="17"/>
                  </a:cubicBezTo>
                  <a:cubicBezTo>
                    <a:pt x="97" y="16"/>
                    <a:pt x="100" y="14"/>
                    <a:pt x="102" y="13"/>
                  </a:cubicBezTo>
                  <a:moveTo>
                    <a:pt x="107" y="12"/>
                  </a:moveTo>
                  <a:cubicBezTo>
                    <a:pt x="107" y="12"/>
                    <a:pt x="107" y="12"/>
                    <a:pt x="107" y="12"/>
                  </a:cubicBezTo>
                  <a:cubicBezTo>
                    <a:pt x="107" y="12"/>
                    <a:pt x="108" y="13"/>
                    <a:pt x="107" y="13"/>
                  </a:cubicBezTo>
                  <a:cubicBezTo>
                    <a:pt x="108" y="13"/>
                    <a:pt x="108" y="12"/>
                    <a:pt x="107" y="12"/>
                  </a:cubicBezTo>
                  <a:moveTo>
                    <a:pt x="106" y="11"/>
                  </a:moveTo>
                  <a:cubicBezTo>
                    <a:pt x="106" y="11"/>
                    <a:pt x="106" y="11"/>
                    <a:pt x="106" y="11"/>
                  </a:cubicBezTo>
                  <a:cubicBezTo>
                    <a:pt x="106" y="11"/>
                    <a:pt x="106" y="11"/>
                    <a:pt x="106" y="11"/>
                  </a:cubicBezTo>
                  <a:moveTo>
                    <a:pt x="105" y="0"/>
                  </a:moveTo>
                  <a:cubicBezTo>
                    <a:pt x="104" y="0"/>
                    <a:pt x="103" y="1"/>
                    <a:pt x="102" y="1"/>
                  </a:cubicBezTo>
                  <a:cubicBezTo>
                    <a:pt x="102" y="1"/>
                    <a:pt x="102" y="1"/>
                    <a:pt x="101" y="1"/>
                  </a:cubicBezTo>
                  <a:cubicBezTo>
                    <a:pt x="102" y="1"/>
                    <a:pt x="103" y="0"/>
                    <a:pt x="105" y="0"/>
                  </a:cubicBezTo>
                  <a:cubicBezTo>
                    <a:pt x="105" y="0"/>
                    <a:pt x="105" y="0"/>
                    <a:pt x="105" y="0"/>
                  </a:cubicBezTo>
                  <a:cubicBezTo>
                    <a:pt x="111" y="0"/>
                    <a:pt x="117" y="5"/>
                    <a:pt x="118" y="13"/>
                  </a:cubicBezTo>
                  <a:cubicBezTo>
                    <a:pt x="118" y="14"/>
                    <a:pt x="118" y="16"/>
                    <a:pt x="118" y="18"/>
                  </a:cubicBezTo>
                  <a:cubicBezTo>
                    <a:pt x="118" y="16"/>
                    <a:pt x="118" y="14"/>
                    <a:pt x="118" y="12"/>
                  </a:cubicBezTo>
                  <a:cubicBezTo>
                    <a:pt x="117" y="4"/>
                    <a:pt x="111" y="0"/>
                    <a:pt x="105" y="0"/>
                  </a:cubicBezTo>
                </a:path>
              </a:pathLst>
            </a:custGeom>
            <a:solidFill>
              <a:srgbClr val="C297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97" name="Freeform 413"/>
            <p:cNvSpPr>
              <a:spLocks/>
            </p:cNvSpPr>
            <p:nvPr/>
          </p:nvSpPr>
          <p:spPr bwMode="auto">
            <a:xfrm>
              <a:off x="882650" y="2008188"/>
              <a:ext cx="442912" cy="161925"/>
            </a:xfrm>
            <a:custGeom>
              <a:avLst/>
              <a:gdLst>
                <a:gd name="T0" fmla="*/ 105 w 118"/>
                <a:gd name="T1" fmla="*/ 0 h 43"/>
                <a:gd name="T2" fmla="*/ 100 w 118"/>
                <a:gd name="T3" fmla="*/ 3 h 43"/>
                <a:gd name="T4" fmla="*/ 96 w 118"/>
                <a:gd name="T5" fmla="*/ 12 h 43"/>
                <a:gd name="T6" fmla="*/ 89 w 118"/>
                <a:gd name="T7" fmla="*/ 21 h 43"/>
                <a:gd name="T8" fmla="*/ 89 w 118"/>
                <a:gd name="T9" fmla="*/ 21 h 43"/>
                <a:gd name="T10" fmla="*/ 102 w 118"/>
                <a:gd name="T11" fmla="*/ 13 h 43"/>
                <a:gd name="T12" fmla="*/ 106 w 118"/>
                <a:gd name="T13" fmla="*/ 11 h 43"/>
                <a:gd name="T14" fmla="*/ 106 w 118"/>
                <a:gd name="T15" fmla="*/ 11 h 43"/>
                <a:gd name="T16" fmla="*/ 107 w 118"/>
                <a:gd name="T17" fmla="*/ 12 h 43"/>
                <a:gd name="T18" fmla="*/ 107 w 118"/>
                <a:gd name="T19" fmla="*/ 14 h 43"/>
                <a:gd name="T20" fmla="*/ 83 w 118"/>
                <a:gd name="T21" fmla="*/ 30 h 43"/>
                <a:gd name="T22" fmla="*/ 80 w 118"/>
                <a:gd name="T23" fmla="*/ 32 h 43"/>
                <a:gd name="T24" fmla="*/ 80 w 118"/>
                <a:gd name="T25" fmla="*/ 32 h 43"/>
                <a:gd name="T26" fmla="*/ 80 w 118"/>
                <a:gd name="T27" fmla="*/ 32 h 43"/>
                <a:gd name="T28" fmla="*/ 78 w 118"/>
                <a:gd name="T29" fmla="*/ 29 h 43"/>
                <a:gd name="T30" fmla="*/ 80 w 118"/>
                <a:gd name="T31" fmla="*/ 27 h 43"/>
                <a:gd name="T32" fmla="*/ 81 w 118"/>
                <a:gd name="T33" fmla="*/ 26 h 43"/>
                <a:gd name="T34" fmla="*/ 81 w 118"/>
                <a:gd name="T35" fmla="*/ 25 h 43"/>
                <a:gd name="T36" fmla="*/ 64 w 118"/>
                <a:gd name="T37" fmla="*/ 28 h 43"/>
                <a:gd name="T38" fmla="*/ 58 w 118"/>
                <a:gd name="T39" fmla="*/ 28 h 43"/>
                <a:gd name="T40" fmla="*/ 54 w 118"/>
                <a:gd name="T41" fmla="*/ 28 h 43"/>
                <a:gd name="T42" fmla="*/ 54 w 118"/>
                <a:gd name="T43" fmla="*/ 31 h 43"/>
                <a:gd name="T44" fmla="*/ 52 w 118"/>
                <a:gd name="T45" fmla="*/ 33 h 43"/>
                <a:gd name="T46" fmla="*/ 50 w 118"/>
                <a:gd name="T47" fmla="*/ 33 h 43"/>
                <a:gd name="T48" fmla="*/ 49 w 118"/>
                <a:gd name="T49" fmla="*/ 31 h 43"/>
                <a:gd name="T50" fmla="*/ 49 w 118"/>
                <a:gd name="T51" fmla="*/ 31 h 43"/>
                <a:gd name="T52" fmla="*/ 46 w 118"/>
                <a:gd name="T53" fmla="*/ 27 h 43"/>
                <a:gd name="T54" fmla="*/ 33 w 118"/>
                <a:gd name="T55" fmla="*/ 25 h 43"/>
                <a:gd name="T56" fmla="*/ 24 w 118"/>
                <a:gd name="T57" fmla="*/ 26 h 43"/>
                <a:gd name="T58" fmla="*/ 25 w 118"/>
                <a:gd name="T59" fmla="*/ 29 h 43"/>
                <a:gd name="T60" fmla="*/ 25 w 118"/>
                <a:gd name="T61" fmla="*/ 30 h 43"/>
                <a:gd name="T62" fmla="*/ 25 w 118"/>
                <a:gd name="T63" fmla="*/ 31 h 43"/>
                <a:gd name="T64" fmla="*/ 23 w 118"/>
                <a:gd name="T65" fmla="*/ 32 h 43"/>
                <a:gd name="T66" fmla="*/ 20 w 118"/>
                <a:gd name="T67" fmla="*/ 31 h 43"/>
                <a:gd name="T68" fmla="*/ 18 w 118"/>
                <a:gd name="T69" fmla="*/ 29 h 43"/>
                <a:gd name="T70" fmla="*/ 15 w 118"/>
                <a:gd name="T71" fmla="*/ 29 h 43"/>
                <a:gd name="T72" fmla="*/ 0 w 118"/>
                <a:gd name="T73" fmla="*/ 38 h 43"/>
                <a:gd name="T74" fmla="*/ 0 w 118"/>
                <a:gd name="T75" fmla="*/ 41 h 43"/>
                <a:gd name="T76" fmla="*/ 2 w 118"/>
                <a:gd name="T77" fmla="*/ 42 h 43"/>
                <a:gd name="T78" fmla="*/ 4 w 118"/>
                <a:gd name="T79" fmla="*/ 43 h 43"/>
                <a:gd name="T80" fmla="*/ 7 w 118"/>
                <a:gd name="T81" fmla="*/ 42 h 43"/>
                <a:gd name="T82" fmla="*/ 32 w 118"/>
                <a:gd name="T83" fmla="*/ 40 h 43"/>
                <a:gd name="T84" fmla="*/ 63 w 118"/>
                <a:gd name="T85" fmla="*/ 40 h 43"/>
                <a:gd name="T86" fmla="*/ 67 w 118"/>
                <a:gd name="T87" fmla="*/ 40 h 43"/>
                <a:gd name="T88" fmla="*/ 73 w 118"/>
                <a:gd name="T89" fmla="*/ 40 h 43"/>
                <a:gd name="T90" fmla="*/ 87 w 118"/>
                <a:gd name="T91" fmla="*/ 41 h 43"/>
                <a:gd name="T92" fmla="*/ 98 w 118"/>
                <a:gd name="T93" fmla="*/ 43 h 43"/>
                <a:gd name="T94" fmla="*/ 99 w 118"/>
                <a:gd name="T95" fmla="*/ 43 h 43"/>
                <a:gd name="T96" fmla="*/ 101 w 118"/>
                <a:gd name="T97" fmla="*/ 42 h 43"/>
                <a:gd name="T98" fmla="*/ 107 w 118"/>
                <a:gd name="T99" fmla="*/ 36 h 43"/>
                <a:gd name="T100" fmla="*/ 108 w 118"/>
                <a:gd name="T101" fmla="*/ 36 h 43"/>
                <a:gd name="T102" fmla="*/ 118 w 118"/>
                <a:gd name="T103" fmla="*/ 18 h 43"/>
                <a:gd name="T104" fmla="*/ 118 w 118"/>
                <a:gd name="T105" fmla="*/ 18 h 43"/>
                <a:gd name="T106" fmla="*/ 105 w 118"/>
                <a:gd name="T107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18" h="43">
                  <a:moveTo>
                    <a:pt x="105" y="0"/>
                  </a:moveTo>
                  <a:cubicBezTo>
                    <a:pt x="105" y="0"/>
                    <a:pt x="105" y="0"/>
                    <a:pt x="105" y="0"/>
                  </a:cubicBezTo>
                  <a:cubicBezTo>
                    <a:pt x="103" y="0"/>
                    <a:pt x="102" y="1"/>
                    <a:pt x="101" y="1"/>
                  </a:cubicBezTo>
                  <a:cubicBezTo>
                    <a:pt x="100" y="1"/>
                    <a:pt x="100" y="2"/>
                    <a:pt x="100" y="3"/>
                  </a:cubicBezTo>
                  <a:cubicBezTo>
                    <a:pt x="99" y="4"/>
                    <a:pt x="99" y="4"/>
                    <a:pt x="99" y="5"/>
                  </a:cubicBezTo>
                  <a:cubicBezTo>
                    <a:pt x="98" y="8"/>
                    <a:pt x="97" y="10"/>
                    <a:pt x="96" y="12"/>
                  </a:cubicBezTo>
                  <a:cubicBezTo>
                    <a:pt x="94" y="15"/>
                    <a:pt x="92" y="17"/>
                    <a:pt x="89" y="19"/>
                  </a:cubicBezTo>
                  <a:cubicBezTo>
                    <a:pt x="89" y="20"/>
                    <a:pt x="89" y="20"/>
                    <a:pt x="89" y="21"/>
                  </a:cubicBezTo>
                  <a:cubicBezTo>
                    <a:pt x="89" y="21"/>
                    <a:pt x="89" y="21"/>
                    <a:pt x="89" y="21"/>
                  </a:cubicBezTo>
                  <a:cubicBezTo>
                    <a:pt x="89" y="21"/>
                    <a:pt x="89" y="21"/>
                    <a:pt x="89" y="21"/>
                  </a:cubicBezTo>
                  <a:cubicBezTo>
                    <a:pt x="93" y="18"/>
                    <a:pt x="97" y="16"/>
                    <a:pt x="101" y="13"/>
                  </a:cubicBezTo>
                  <a:cubicBezTo>
                    <a:pt x="101" y="13"/>
                    <a:pt x="102" y="13"/>
                    <a:pt x="102" y="13"/>
                  </a:cubicBezTo>
                  <a:cubicBezTo>
                    <a:pt x="102" y="13"/>
                    <a:pt x="102" y="13"/>
                    <a:pt x="102" y="12"/>
                  </a:cubicBezTo>
                  <a:cubicBezTo>
                    <a:pt x="103" y="12"/>
                    <a:pt x="104" y="11"/>
                    <a:pt x="106" y="11"/>
                  </a:cubicBezTo>
                  <a:cubicBezTo>
                    <a:pt x="106" y="11"/>
                    <a:pt x="106" y="11"/>
                    <a:pt x="106" y="11"/>
                  </a:cubicBezTo>
                  <a:cubicBezTo>
                    <a:pt x="106" y="11"/>
                    <a:pt x="106" y="11"/>
                    <a:pt x="106" y="11"/>
                  </a:cubicBezTo>
                  <a:cubicBezTo>
                    <a:pt x="106" y="11"/>
                    <a:pt x="106" y="11"/>
                    <a:pt x="106" y="11"/>
                  </a:cubicBezTo>
                  <a:cubicBezTo>
                    <a:pt x="107" y="11"/>
                    <a:pt x="107" y="12"/>
                    <a:pt x="107" y="12"/>
                  </a:cubicBezTo>
                  <a:cubicBezTo>
                    <a:pt x="108" y="12"/>
                    <a:pt x="108" y="13"/>
                    <a:pt x="107" y="13"/>
                  </a:cubicBezTo>
                  <a:cubicBezTo>
                    <a:pt x="107" y="13"/>
                    <a:pt x="107" y="14"/>
                    <a:pt x="107" y="14"/>
                  </a:cubicBezTo>
                  <a:cubicBezTo>
                    <a:pt x="107" y="15"/>
                    <a:pt x="106" y="16"/>
                    <a:pt x="104" y="16"/>
                  </a:cubicBezTo>
                  <a:cubicBezTo>
                    <a:pt x="97" y="21"/>
                    <a:pt x="90" y="26"/>
                    <a:pt x="83" y="30"/>
                  </a:cubicBezTo>
                  <a:cubicBezTo>
                    <a:pt x="83" y="31"/>
                    <a:pt x="83" y="31"/>
                    <a:pt x="83" y="31"/>
                  </a:cubicBezTo>
                  <a:cubicBezTo>
                    <a:pt x="82" y="31"/>
                    <a:pt x="81" y="32"/>
                    <a:pt x="80" y="32"/>
                  </a:cubicBezTo>
                  <a:cubicBezTo>
                    <a:pt x="80" y="32"/>
                    <a:pt x="80" y="32"/>
                    <a:pt x="80" y="32"/>
                  </a:cubicBezTo>
                  <a:cubicBezTo>
                    <a:pt x="80" y="32"/>
                    <a:pt x="80" y="32"/>
                    <a:pt x="80" y="32"/>
                  </a:cubicBezTo>
                  <a:cubicBezTo>
                    <a:pt x="80" y="32"/>
                    <a:pt x="80" y="32"/>
                    <a:pt x="80" y="32"/>
                  </a:cubicBezTo>
                  <a:cubicBezTo>
                    <a:pt x="80" y="32"/>
                    <a:pt x="80" y="32"/>
                    <a:pt x="80" y="32"/>
                  </a:cubicBezTo>
                  <a:cubicBezTo>
                    <a:pt x="79" y="31"/>
                    <a:pt x="79" y="31"/>
                    <a:pt x="78" y="31"/>
                  </a:cubicBezTo>
                  <a:cubicBezTo>
                    <a:pt x="78" y="30"/>
                    <a:pt x="78" y="30"/>
                    <a:pt x="78" y="29"/>
                  </a:cubicBezTo>
                  <a:cubicBezTo>
                    <a:pt x="78" y="29"/>
                    <a:pt x="78" y="29"/>
                    <a:pt x="78" y="29"/>
                  </a:cubicBezTo>
                  <a:cubicBezTo>
                    <a:pt x="79" y="28"/>
                    <a:pt x="79" y="27"/>
                    <a:pt x="80" y="27"/>
                  </a:cubicBezTo>
                  <a:cubicBezTo>
                    <a:pt x="80" y="27"/>
                    <a:pt x="80" y="27"/>
                    <a:pt x="80" y="27"/>
                  </a:cubicBezTo>
                  <a:cubicBezTo>
                    <a:pt x="81" y="26"/>
                    <a:pt x="81" y="26"/>
                    <a:pt x="81" y="26"/>
                  </a:cubicBezTo>
                  <a:cubicBezTo>
                    <a:pt x="82" y="25"/>
                    <a:pt x="82" y="25"/>
                    <a:pt x="82" y="25"/>
                  </a:cubicBezTo>
                  <a:cubicBezTo>
                    <a:pt x="81" y="25"/>
                    <a:pt x="81" y="25"/>
                    <a:pt x="81" y="25"/>
                  </a:cubicBezTo>
                  <a:cubicBezTo>
                    <a:pt x="81" y="25"/>
                    <a:pt x="81" y="25"/>
                    <a:pt x="81" y="25"/>
                  </a:cubicBezTo>
                  <a:cubicBezTo>
                    <a:pt x="75" y="27"/>
                    <a:pt x="70" y="27"/>
                    <a:pt x="64" y="28"/>
                  </a:cubicBezTo>
                  <a:cubicBezTo>
                    <a:pt x="64" y="28"/>
                    <a:pt x="63" y="28"/>
                    <a:pt x="63" y="28"/>
                  </a:cubicBezTo>
                  <a:cubicBezTo>
                    <a:pt x="61" y="28"/>
                    <a:pt x="60" y="28"/>
                    <a:pt x="58" y="28"/>
                  </a:cubicBezTo>
                  <a:cubicBezTo>
                    <a:pt x="57" y="28"/>
                    <a:pt x="57" y="27"/>
                    <a:pt x="56" y="27"/>
                  </a:cubicBezTo>
                  <a:cubicBezTo>
                    <a:pt x="55" y="27"/>
                    <a:pt x="55" y="28"/>
                    <a:pt x="54" y="28"/>
                  </a:cubicBezTo>
                  <a:cubicBezTo>
                    <a:pt x="54" y="29"/>
                    <a:pt x="54" y="30"/>
                    <a:pt x="54" y="31"/>
                  </a:cubicBezTo>
                  <a:cubicBezTo>
                    <a:pt x="54" y="31"/>
                    <a:pt x="54" y="31"/>
                    <a:pt x="54" y="31"/>
                  </a:cubicBezTo>
                  <a:cubicBezTo>
                    <a:pt x="54" y="31"/>
                    <a:pt x="53" y="32"/>
                    <a:pt x="53" y="32"/>
                  </a:cubicBezTo>
                  <a:cubicBezTo>
                    <a:pt x="53" y="32"/>
                    <a:pt x="52" y="33"/>
                    <a:pt x="52" y="33"/>
                  </a:cubicBezTo>
                  <a:cubicBezTo>
                    <a:pt x="52" y="33"/>
                    <a:pt x="51" y="33"/>
                    <a:pt x="51" y="33"/>
                  </a:cubicBezTo>
                  <a:cubicBezTo>
                    <a:pt x="51" y="33"/>
                    <a:pt x="51" y="33"/>
                    <a:pt x="50" y="33"/>
                  </a:cubicBezTo>
                  <a:cubicBezTo>
                    <a:pt x="50" y="32"/>
                    <a:pt x="49" y="32"/>
                    <a:pt x="49" y="31"/>
                  </a:cubicBezTo>
                  <a:cubicBezTo>
                    <a:pt x="49" y="31"/>
                    <a:pt x="49" y="31"/>
                    <a:pt x="49" y="31"/>
                  </a:cubicBezTo>
                  <a:cubicBezTo>
                    <a:pt x="49" y="31"/>
                    <a:pt x="49" y="31"/>
                    <a:pt x="49" y="31"/>
                  </a:cubicBezTo>
                  <a:cubicBezTo>
                    <a:pt x="49" y="31"/>
                    <a:pt x="49" y="31"/>
                    <a:pt x="49" y="31"/>
                  </a:cubicBezTo>
                  <a:cubicBezTo>
                    <a:pt x="49" y="30"/>
                    <a:pt x="49" y="30"/>
                    <a:pt x="49" y="29"/>
                  </a:cubicBezTo>
                  <a:cubicBezTo>
                    <a:pt x="49" y="27"/>
                    <a:pt x="49" y="27"/>
                    <a:pt x="46" y="27"/>
                  </a:cubicBezTo>
                  <a:cubicBezTo>
                    <a:pt x="42" y="26"/>
                    <a:pt x="38" y="26"/>
                    <a:pt x="33" y="25"/>
                  </a:cubicBezTo>
                  <a:cubicBezTo>
                    <a:pt x="33" y="25"/>
                    <a:pt x="33" y="25"/>
                    <a:pt x="33" y="25"/>
                  </a:cubicBezTo>
                  <a:cubicBezTo>
                    <a:pt x="31" y="25"/>
                    <a:pt x="29" y="26"/>
                    <a:pt x="27" y="26"/>
                  </a:cubicBezTo>
                  <a:cubicBezTo>
                    <a:pt x="26" y="26"/>
                    <a:pt x="25" y="26"/>
                    <a:pt x="24" y="26"/>
                  </a:cubicBezTo>
                  <a:cubicBezTo>
                    <a:pt x="23" y="27"/>
                    <a:pt x="25" y="28"/>
                    <a:pt x="25" y="29"/>
                  </a:cubicBezTo>
                  <a:cubicBezTo>
                    <a:pt x="25" y="29"/>
                    <a:pt x="25" y="29"/>
                    <a:pt x="25" y="29"/>
                  </a:cubicBezTo>
                  <a:cubicBezTo>
                    <a:pt x="25" y="29"/>
                    <a:pt x="25" y="29"/>
                    <a:pt x="25" y="30"/>
                  </a:cubicBezTo>
                  <a:cubicBezTo>
                    <a:pt x="25" y="30"/>
                    <a:pt x="25" y="30"/>
                    <a:pt x="25" y="30"/>
                  </a:cubicBezTo>
                  <a:cubicBezTo>
                    <a:pt x="25" y="30"/>
                    <a:pt x="25" y="31"/>
                    <a:pt x="25" y="31"/>
                  </a:cubicBezTo>
                  <a:cubicBezTo>
                    <a:pt x="25" y="31"/>
                    <a:pt x="25" y="31"/>
                    <a:pt x="25" y="31"/>
                  </a:cubicBezTo>
                  <a:cubicBezTo>
                    <a:pt x="25" y="31"/>
                    <a:pt x="25" y="31"/>
                    <a:pt x="25" y="31"/>
                  </a:cubicBezTo>
                  <a:cubicBezTo>
                    <a:pt x="24" y="31"/>
                    <a:pt x="23" y="32"/>
                    <a:pt x="23" y="32"/>
                  </a:cubicBezTo>
                  <a:cubicBezTo>
                    <a:pt x="23" y="32"/>
                    <a:pt x="23" y="32"/>
                    <a:pt x="22" y="32"/>
                  </a:cubicBezTo>
                  <a:cubicBezTo>
                    <a:pt x="22" y="32"/>
                    <a:pt x="21" y="31"/>
                    <a:pt x="20" y="31"/>
                  </a:cubicBezTo>
                  <a:cubicBezTo>
                    <a:pt x="20" y="31"/>
                    <a:pt x="20" y="31"/>
                    <a:pt x="20" y="30"/>
                  </a:cubicBezTo>
                  <a:cubicBezTo>
                    <a:pt x="19" y="30"/>
                    <a:pt x="18" y="30"/>
                    <a:pt x="18" y="29"/>
                  </a:cubicBezTo>
                  <a:cubicBezTo>
                    <a:pt x="17" y="29"/>
                    <a:pt x="17" y="29"/>
                    <a:pt x="16" y="29"/>
                  </a:cubicBezTo>
                  <a:cubicBezTo>
                    <a:pt x="16" y="29"/>
                    <a:pt x="15" y="29"/>
                    <a:pt x="15" y="29"/>
                  </a:cubicBezTo>
                  <a:cubicBezTo>
                    <a:pt x="12" y="30"/>
                    <a:pt x="10" y="31"/>
                    <a:pt x="8" y="32"/>
                  </a:cubicBezTo>
                  <a:cubicBezTo>
                    <a:pt x="5" y="34"/>
                    <a:pt x="3" y="36"/>
                    <a:pt x="0" y="38"/>
                  </a:cubicBezTo>
                  <a:cubicBezTo>
                    <a:pt x="0" y="39"/>
                    <a:pt x="0" y="39"/>
                    <a:pt x="0" y="40"/>
                  </a:cubicBezTo>
                  <a:cubicBezTo>
                    <a:pt x="0" y="40"/>
                    <a:pt x="0" y="40"/>
                    <a:pt x="0" y="41"/>
                  </a:cubicBezTo>
                  <a:cubicBezTo>
                    <a:pt x="1" y="41"/>
                    <a:pt x="1" y="41"/>
                    <a:pt x="2" y="42"/>
                  </a:cubicBezTo>
                  <a:cubicBezTo>
                    <a:pt x="2" y="42"/>
                    <a:pt x="2" y="42"/>
                    <a:pt x="2" y="42"/>
                  </a:cubicBezTo>
                  <a:cubicBezTo>
                    <a:pt x="3" y="43"/>
                    <a:pt x="3" y="43"/>
                    <a:pt x="4" y="43"/>
                  </a:cubicBezTo>
                  <a:cubicBezTo>
                    <a:pt x="4" y="43"/>
                    <a:pt x="4" y="43"/>
                    <a:pt x="4" y="43"/>
                  </a:cubicBezTo>
                  <a:cubicBezTo>
                    <a:pt x="4" y="43"/>
                    <a:pt x="4" y="43"/>
                    <a:pt x="5" y="43"/>
                  </a:cubicBezTo>
                  <a:cubicBezTo>
                    <a:pt x="5" y="43"/>
                    <a:pt x="6" y="42"/>
                    <a:pt x="7" y="42"/>
                  </a:cubicBezTo>
                  <a:cubicBezTo>
                    <a:pt x="11" y="42"/>
                    <a:pt x="15" y="41"/>
                    <a:pt x="19" y="41"/>
                  </a:cubicBezTo>
                  <a:cubicBezTo>
                    <a:pt x="24" y="40"/>
                    <a:pt x="28" y="40"/>
                    <a:pt x="32" y="40"/>
                  </a:cubicBezTo>
                  <a:cubicBezTo>
                    <a:pt x="35" y="40"/>
                    <a:pt x="39" y="40"/>
                    <a:pt x="42" y="40"/>
                  </a:cubicBezTo>
                  <a:cubicBezTo>
                    <a:pt x="49" y="40"/>
                    <a:pt x="56" y="40"/>
                    <a:pt x="63" y="40"/>
                  </a:cubicBezTo>
                  <a:cubicBezTo>
                    <a:pt x="63" y="40"/>
                    <a:pt x="63" y="40"/>
                    <a:pt x="64" y="40"/>
                  </a:cubicBezTo>
                  <a:cubicBezTo>
                    <a:pt x="65" y="40"/>
                    <a:pt x="66" y="40"/>
                    <a:pt x="67" y="40"/>
                  </a:cubicBezTo>
                  <a:cubicBezTo>
                    <a:pt x="69" y="40"/>
                    <a:pt x="71" y="40"/>
                    <a:pt x="73" y="40"/>
                  </a:cubicBezTo>
                  <a:cubicBezTo>
                    <a:pt x="73" y="40"/>
                    <a:pt x="73" y="40"/>
                    <a:pt x="73" y="40"/>
                  </a:cubicBezTo>
                  <a:cubicBezTo>
                    <a:pt x="76" y="40"/>
                    <a:pt x="79" y="40"/>
                    <a:pt x="82" y="41"/>
                  </a:cubicBezTo>
                  <a:cubicBezTo>
                    <a:pt x="84" y="41"/>
                    <a:pt x="85" y="41"/>
                    <a:pt x="87" y="41"/>
                  </a:cubicBezTo>
                  <a:cubicBezTo>
                    <a:pt x="88" y="41"/>
                    <a:pt x="90" y="42"/>
                    <a:pt x="91" y="42"/>
                  </a:cubicBezTo>
                  <a:cubicBezTo>
                    <a:pt x="93" y="42"/>
                    <a:pt x="96" y="42"/>
                    <a:pt x="98" y="43"/>
                  </a:cubicBezTo>
                  <a:cubicBezTo>
                    <a:pt x="98" y="43"/>
                    <a:pt x="98" y="43"/>
                    <a:pt x="98" y="43"/>
                  </a:cubicBezTo>
                  <a:cubicBezTo>
                    <a:pt x="98" y="43"/>
                    <a:pt x="99" y="43"/>
                    <a:pt x="99" y="43"/>
                  </a:cubicBezTo>
                  <a:cubicBezTo>
                    <a:pt x="99" y="43"/>
                    <a:pt x="99" y="43"/>
                    <a:pt x="100" y="43"/>
                  </a:cubicBezTo>
                  <a:cubicBezTo>
                    <a:pt x="100" y="42"/>
                    <a:pt x="100" y="42"/>
                    <a:pt x="101" y="42"/>
                  </a:cubicBezTo>
                  <a:cubicBezTo>
                    <a:pt x="102" y="41"/>
                    <a:pt x="104" y="40"/>
                    <a:pt x="105" y="38"/>
                  </a:cubicBezTo>
                  <a:cubicBezTo>
                    <a:pt x="106" y="38"/>
                    <a:pt x="107" y="37"/>
                    <a:pt x="107" y="36"/>
                  </a:cubicBezTo>
                  <a:cubicBezTo>
                    <a:pt x="107" y="36"/>
                    <a:pt x="108" y="36"/>
                    <a:pt x="108" y="36"/>
                  </a:cubicBezTo>
                  <a:cubicBezTo>
                    <a:pt x="108" y="36"/>
                    <a:pt x="108" y="36"/>
                    <a:pt x="108" y="36"/>
                  </a:cubicBezTo>
                  <a:cubicBezTo>
                    <a:pt x="110" y="33"/>
                    <a:pt x="112" y="30"/>
                    <a:pt x="114" y="28"/>
                  </a:cubicBezTo>
                  <a:cubicBezTo>
                    <a:pt x="116" y="25"/>
                    <a:pt x="117" y="21"/>
                    <a:pt x="118" y="18"/>
                  </a:cubicBezTo>
                  <a:cubicBezTo>
                    <a:pt x="118" y="18"/>
                    <a:pt x="118" y="18"/>
                    <a:pt x="118" y="18"/>
                  </a:cubicBezTo>
                  <a:cubicBezTo>
                    <a:pt x="118" y="18"/>
                    <a:pt x="118" y="18"/>
                    <a:pt x="118" y="18"/>
                  </a:cubicBezTo>
                  <a:cubicBezTo>
                    <a:pt x="118" y="16"/>
                    <a:pt x="118" y="14"/>
                    <a:pt x="118" y="13"/>
                  </a:cubicBezTo>
                  <a:cubicBezTo>
                    <a:pt x="117" y="5"/>
                    <a:pt x="111" y="0"/>
                    <a:pt x="105" y="0"/>
                  </a:cubicBezTo>
                </a:path>
              </a:pathLst>
            </a:custGeom>
            <a:solidFill>
              <a:srgbClr val="8B0D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98" name="Freeform 414"/>
            <p:cNvSpPr>
              <a:spLocks noEditPoints="1"/>
            </p:cNvSpPr>
            <p:nvPr/>
          </p:nvSpPr>
          <p:spPr bwMode="auto">
            <a:xfrm>
              <a:off x="1028700" y="4316413"/>
              <a:ext cx="90487" cy="236538"/>
            </a:xfrm>
            <a:custGeom>
              <a:avLst/>
              <a:gdLst>
                <a:gd name="T0" fmla="*/ 11 w 24"/>
                <a:gd name="T1" fmla="*/ 63 h 63"/>
                <a:gd name="T2" fmla="*/ 12 w 24"/>
                <a:gd name="T3" fmla="*/ 63 h 63"/>
                <a:gd name="T4" fmla="*/ 12 w 24"/>
                <a:gd name="T5" fmla="*/ 63 h 63"/>
                <a:gd name="T6" fmla="*/ 13 w 24"/>
                <a:gd name="T7" fmla="*/ 63 h 63"/>
                <a:gd name="T8" fmla="*/ 12 w 24"/>
                <a:gd name="T9" fmla="*/ 63 h 63"/>
                <a:gd name="T10" fmla="*/ 11 w 24"/>
                <a:gd name="T11" fmla="*/ 63 h 63"/>
                <a:gd name="T12" fmla="*/ 4 w 24"/>
                <a:gd name="T13" fmla="*/ 58 h 63"/>
                <a:gd name="T14" fmla="*/ 9 w 24"/>
                <a:gd name="T15" fmla="*/ 62 h 63"/>
                <a:gd name="T16" fmla="*/ 4 w 24"/>
                <a:gd name="T17" fmla="*/ 58 h 63"/>
                <a:gd name="T18" fmla="*/ 22 w 24"/>
                <a:gd name="T19" fmla="*/ 56 h 63"/>
                <a:gd name="T20" fmla="*/ 21 w 24"/>
                <a:gd name="T21" fmla="*/ 57 h 63"/>
                <a:gd name="T22" fmla="*/ 15 w 24"/>
                <a:gd name="T23" fmla="*/ 62 h 63"/>
                <a:gd name="T24" fmla="*/ 21 w 24"/>
                <a:gd name="T25" fmla="*/ 57 h 63"/>
                <a:gd name="T26" fmla="*/ 22 w 24"/>
                <a:gd name="T27" fmla="*/ 56 h 63"/>
                <a:gd name="T28" fmla="*/ 24 w 24"/>
                <a:gd name="T29" fmla="*/ 44 h 63"/>
                <a:gd name="T30" fmla="*/ 24 w 24"/>
                <a:gd name="T31" fmla="*/ 45 h 63"/>
                <a:gd name="T32" fmla="*/ 24 w 24"/>
                <a:gd name="T33" fmla="*/ 44 h 63"/>
                <a:gd name="T34" fmla="*/ 24 w 24"/>
                <a:gd name="T35" fmla="*/ 44 h 63"/>
                <a:gd name="T36" fmla="*/ 24 w 24"/>
                <a:gd name="T37" fmla="*/ 44 h 63"/>
                <a:gd name="T38" fmla="*/ 24 w 24"/>
                <a:gd name="T39" fmla="*/ 44 h 63"/>
                <a:gd name="T40" fmla="*/ 0 w 24"/>
                <a:gd name="T41" fmla="*/ 43 h 63"/>
                <a:gd name="T42" fmla="*/ 3 w 24"/>
                <a:gd name="T43" fmla="*/ 56 h 63"/>
                <a:gd name="T44" fmla="*/ 0 w 24"/>
                <a:gd name="T45" fmla="*/ 43 h 63"/>
                <a:gd name="T46" fmla="*/ 0 w 24"/>
                <a:gd name="T47" fmla="*/ 43 h 63"/>
                <a:gd name="T48" fmla="*/ 1 w 24"/>
                <a:gd name="T49" fmla="*/ 31 h 63"/>
                <a:gd name="T50" fmla="*/ 0 w 24"/>
                <a:gd name="T51" fmla="*/ 40 h 63"/>
                <a:gd name="T52" fmla="*/ 1 w 24"/>
                <a:gd name="T53" fmla="*/ 31 h 63"/>
                <a:gd name="T54" fmla="*/ 4 w 24"/>
                <a:gd name="T55" fmla="*/ 22 h 63"/>
                <a:gd name="T56" fmla="*/ 3 w 24"/>
                <a:gd name="T57" fmla="*/ 23 h 63"/>
                <a:gd name="T58" fmla="*/ 2 w 24"/>
                <a:gd name="T59" fmla="*/ 27 h 63"/>
                <a:gd name="T60" fmla="*/ 3 w 24"/>
                <a:gd name="T61" fmla="*/ 23 h 63"/>
                <a:gd name="T62" fmla="*/ 4 w 24"/>
                <a:gd name="T63" fmla="*/ 22 h 63"/>
                <a:gd name="T64" fmla="*/ 19 w 24"/>
                <a:gd name="T65" fmla="*/ 11 h 63"/>
                <a:gd name="T66" fmla="*/ 22 w 24"/>
                <a:gd name="T67" fmla="*/ 25 h 63"/>
                <a:gd name="T68" fmla="*/ 23 w 24"/>
                <a:gd name="T69" fmla="*/ 30 h 63"/>
                <a:gd name="T70" fmla="*/ 24 w 24"/>
                <a:gd name="T71" fmla="*/ 33 h 63"/>
                <a:gd name="T72" fmla="*/ 23 w 24"/>
                <a:gd name="T73" fmla="*/ 30 h 63"/>
                <a:gd name="T74" fmla="*/ 22 w 24"/>
                <a:gd name="T75" fmla="*/ 25 h 63"/>
                <a:gd name="T76" fmla="*/ 19 w 24"/>
                <a:gd name="T77" fmla="*/ 11 h 63"/>
                <a:gd name="T78" fmla="*/ 6 w 24"/>
                <a:gd name="T79" fmla="*/ 10 h 63"/>
                <a:gd name="T80" fmla="*/ 6 w 24"/>
                <a:gd name="T81" fmla="*/ 12 h 63"/>
                <a:gd name="T82" fmla="*/ 5 w 24"/>
                <a:gd name="T83" fmla="*/ 15 h 63"/>
                <a:gd name="T84" fmla="*/ 6 w 24"/>
                <a:gd name="T85" fmla="*/ 10 h 63"/>
                <a:gd name="T86" fmla="*/ 19 w 24"/>
                <a:gd name="T87" fmla="*/ 0 h 63"/>
                <a:gd name="T88" fmla="*/ 19 w 24"/>
                <a:gd name="T89" fmla="*/ 3 h 63"/>
                <a:gd name="T90" fmla="*/ 19 w 24"/>
                <a:gd name="T91" fmla="*/ 2 h 63"/>
                <a:gd name="T92" fmla="*/ 19 w 24"/>
                <a:gd name="T93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4" h="63">
                  <a:moveTo>
                    <a:pt x="11" y="63"/>
                  </a:moveTo>
                  <a:cubicBezTo>
                    <a:pt x="11" y="63"/>
                    <a:pt x="11" y="63"/>
                    <a:pt x="12" y="63"/>
                  </a:cubicBezTo>
                  <a:cubicBezTo>
                    <a:pt x="12" y="63"/>
                    <a:pt x="12" y="63"/>
                    <a:pt x="12" y="63"/>
                  </a:cubicBezTo>
                  <a:cubicBezTo>
                    <a:pt x="12" y="63"/>
                    <a:pt x="13" y="63"/>
                    <a:pt x="13" y="63"/>
                  </a:cubicBezTo>
                  <a:cubicBezTo>
                    <a:pt x="13" y="63"/>
                    <a:pt x="12" y="63"/>
                    <a:pt x="12" y="63"/>
                  </a:cubicBezTo>
                  <a:cubicBezTo>
                    <a:pt x="12" y="63"/>
                    <a:pt x="12" y="63"/>
                    <a:pt x="11" y="63"/>
                  </a:cubicBezTo>
                  <a:moveTo>
                    <a:pt x="4" y="58"/>
                  </a:moveTo>
                  <a:cubicBezTo>
                    <a:pt x="5" y="60"/>
                    <a:pt x="7" y="61"/>
                    <a:pt x="9" y="62"/>
                  </a:cubicBezTo>
                  <a:cubicBezTo>
                    <a:pt x="7" y="61"/>
                    <a:pt x="5" y="60"/>
                    <a:pt x="4" y="58"/>
                  </a:cubicBezTo>
                  <a:moveTo>
                    <a:pt x="22" y="56"/>
                  </a:moveTo>
                  <a:cubicBezTo>
                    <a:pt x="22" y="56"/>
                    <a:pt x="21" y="56"/>
                    <a:pt x="21" y="57"/>
                  </a:cubicBezTo>
                  <a:cubicBezTo>
                    <a:pt x="20" y="59"/>
                    <a:pt x="18" y="61"/>
                    <a:pt x="15" y="62"/>
                  </a:cubicBezTo>
                  <a:cubicBezTo>
                    <a:pt x="18" y="61"/>
                    <a:pt x="20" y="59"/>
                    <a:pt x="21" y="57"/>
                  </a:cubicBezTo>
                  <a:cubicBezTo>
                    <a:pt x="22" y="56"/>
                    <a:pt x="22" y="56"/>
                    <a:pt x="22" y="56"/>
                  </a:cubicBezTo>
                  <a:moveTo>
                    <a:pt x="24" y="44"/>
                  </a:moveTo>
                  <a:cubicBezTo>
                    <a:pt x="24" y="44"/>
                    <a:pt x="24" y="44"/>
                    <a:pt x="24" y="45"/>
                  </a:cubicBezTo>
                  <a:cubicBezTo>
                    <a:pt x="24" y="44"/>
                    <a:pt x="24" y="44"/>
                    <a:pt x="24" y="44"/>
                  </a:cubicBezTo>
                  <a:moveTo>
                    <a:pt x="24" y="44"/>
                  </a:moveTo>
                  <a:cubicBezTo>
                    <a:pt x="24" y="44"/>
                    <a:pt x="24" y="44"/>
                    <a:pt x="24" y="44"/>
                  </a:cubicBezTo>
                  <a:cubicBezTo>
                    <a:pt x="24" y="44"/>
                    <a:pt x="24" y="44"/>
                    <a:pt x="24" y="44"/>
                  </a:cubicBezTo>
                  <a:moveTo>
                    <a:pt x="0" y="43"/>
                  </a:moveTo>
                  <a:cubicBezTo>
                    <a:pt x="0" y="48"/>
                    <a:pt x="1" y="52"/>
                    <a:pt x="3" y="56"/>
                  </a:cubicBezTo>
                  <a:cubicBezTo>
                    <a:pt x="1" y="52"/>
                    <a:pt x="0" y="48"/>
                    <a:pt x="0" y="43"/>
                  </a:cubicBezTo>
                  <a:cubicBezTo>
                    <a:pt x="0" y="43"/>
                    <a:pt x="0" y="43"/>
                    <a:pt x="0" y="43"/>
                  </a:cubicBezTo>
                  <a:moveTo>
                    <a:pt x="1" y="31"/>
                  </a:moveTo>
                  <a:cubicBezTo>
                    <a:pt x="1" y="34"/>
                    <a:pt x="0" y="37"/>
                    <a:pt x="0" y="40"/>
                  </a:cubicBezTo>
                  <a:cubicBezTo>
                    <a:pt x="0" y="37"/>
                    <a:pt x="1" y="34"/>
                    <a:pt x="1" y="31"/>
                  </a:cubicBezTo>
                  <a:moveTo>
                    <a:pt x="4" y="22"/>
                  </a:moveTo>
                  <a:cubicBezTo>
                    <a:pt x="3" y="22"/>
                    <a:pt x="3" y="23"/>
                    <a:pt x="3" y="23"/>
                  </a:cubicBezTo>
                  <a:cubicBezTo>
                    <a:pt x="3" y="24"/>
                    <a:pt x="2" y="25"/>
                    <a:pt x="2" y="27"/>
                  </a:cubicBezTo>
                  <a:cubicBezTo>
                    <a:pt x="2" y="25"/>
                    <a:pt x="3" y="24"/>
                    <a:pt x="3" y="23"/>
                  </a:cubicBezTo>
                  <a:cubicBezTo>
                    <a:pt x="3" y="23"/>
                    <a:pt x="3" y="22"/>
                    <a:pt x="4" y="22"/>
                  </a:cubicBezTo>
                  <a:moveTo>
                    <a:pt x="19" y="11"/>
                  </a:moveTo>
                  <a:cubicBezTo>
                    <a:pt x="20" y="16"/>
                    <a:pt x="21" y="20"/>
                    <a:pt x="22" y="25"/>
                  </a:cubicBezTo>
                  <a:cubicBezTo>
                    <a:pt x="23" y="26"/>
                    <a:pt x="23" y="28"/>
                    <a:pt x="23" y="30"/>
                  </a:cubicBezTo>
                  <a:cubicBezTo>
                    <a:pt x="23" y="31"/>
                    <a:pt x="24" y="32"/>
                    <a:pt x="24" y="33"/>
                  </a:cubicBezTo>
                  <a:cubicBezTo>
                    <a:pt x="24" y="32"/>
                    <a:pt x="23" y="31"/>
                    <a:pt x="23" y="30"/>
                  </a:cubicBezTo>
                  <a:cubicBezTo>
                    <a:pt x="23" y="28"/>
                    <a:pt x="23" y="27"/>
                    <a:pt x="22" y="25"/>
                  </a:cubicBezTo>
                  <a:cubicBezTo>
                    <a:pt x="21" y="21"/>
                    <a:pt x="20" y="16"/>
                    <a:pt x="19" y="11"/>
                  </a:cubicBezTo>
                  <a:moveTo>
                    <a:pt x="6" y="10"/>
                  </a:moveTo>
                  <a:cubicBezTo>
                    <a:pt x="6" y="11"/>
                    <a:pt x="6" y="11"/>
                    <a:pt x="6" y="12"/>
                  </a:cubicBezTo>
                  <a:cubicBezTo>
                    <a:pt x="5" y="13"/>
                    <a:pt x="5" y="14"/>
                    <a:pt x="5" y="15"/>
                  </a:cubicBezTo>
                  <a:cubicBezTo>
                    <a:pt x="5" y="13"/>
                    <a:pt x="6" y="12"/>
                    <a:pt x="6" y="10"/>
                  </a:cubicBezTo>
                  <a:moveTo>
                    <a:pt x="19" y="0"/>
                  </a:moveTo>
                  <a:cubicBezTo>
                    <a:pt x="19" y="1"/>
                    <a:pt x="19" y="2"/>
                    <a:pt x="19" y="3"/>
                  </a:cubicBezTo>
                  <a:cubicBezTo>
                    <a:pt x="19" y="3"/>
                    <a:pt x="19" y="2"/>
                    <a:pt x="19" y="2"/>
                  </a:cubicBezTo>
                  <a:cubicBezTo>
                    <a:pt x="19" y="1"/>
                    <a:pt x="19" y="1"/>
                    <a:pt x="19" y="0"/>
                  </a:cubicBezTo>
                </a:path>
              </a:pathLst>
            </a:custGeom>
            <a:solidFill>
              <a:srgbClr val="C297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99" name="Freeform 415"/>
            <p:cNvSpPr>
              <a:spLocks/>
            </p:cNvSpPr>
            <p:nvPr/>
          </p:nvSpPr>
          <p:spPr bwMode="auto">
            <a:xfrm>
              <a:off x="1028700" y="4308475"/>
              <a:ext cx="93662" cy="244475"/>
            </a:xfrm>
            <a:custGeom>
              <a:avLst/>
              <a:gdLst>
                <a:gd name="T0" fmla="*/ 18 w 25"/>
                <a:gd name="T1" fmla="*/ 0 h 65"/>
                <a:gd name="T2" fmla="*/ 17 w 25"/>
                <a:gd name="T3" fmla="*/ 0 h 65"/>
                <a:gd name="T4" fmla="*/ 7 w 25"/>
                <a:gd name="T5" fmla="*/ 10 h 65"/>
                <a:gd name="T6" fmla="*/ 6 w 25"/>
                <a:gd name="T7" fmla="*/ 12 h 65"/>
                <a:gd name="T8" fmla="*/ 5 w 25"/>
                <a:gd name="T9" fmla="*/ 17 h 65"/>
                <a:gd name="T10" fmla="*/ 4 w 25"/>
                <a:gd name="T11" fmla="*/ 24 h 65"/>
                <a:gd name="T12" fmla="*/ 3 w 25"/>
                <a:gd name="T13" fmla="*/ 25 h 65"/>
                <a:gd name="T14" fmla="*/ 2 w 25"/>
                <a:gd name="T15" fmla="*/ 29 h 65"/>
                <a:gd name="T16" fmla="*/ 2 w 25"/>
                <a:gd name="T17" fmla="*/ 29 h 65"/>
                <a:gd name="T18" fmla="*/ 1 w 25"/>
                <a:gd name="T19" fmla="*/ 33 h 65"/>
                <a:gd name="T20" fmla="*/ 0 w 25"/>
                <a:gd name="T21" fmla="*/ 42 h 65"/>
                <a:gd name="T22" fmla="*/ 0 w 25"/>
                <a:gd name="T23" fmla="*/ 43 h 65"/>
                <a:gd name="T24" fmla="*/ 0 w 25"/>
                <a:gd name="T25" fmla="*/ 45 h 65"/>
                <a:gd name="T26" fmla="*/ 0 w 25"/>
                <a:gd name="T27" fmla="*/ 45 h 65"/>
                <a:gd name="T28" fmla="*/ 3 w 25"/>
                <a:gd name="T29" fmla="*/ 58 h 65"/>
                <a:gd name="T30" fmla="*/ 4 w 25"/>
                <a:gd name="T31" fmla="*/ 60 h 65"/>
                <a:gd name="T32" fmla="*/ 4 w 25"/>
                <a:gd name="T33" fmla="*/ 60 h 65"/>
                <a:gd name="T34" fmla="*/ 9 w 25"/>
                <a:gd name="T35" fmla="*/ 64 h 65"/>
                <a:gd name="T36" fmla="*/ 11 w 25"/>
                <a:gd name="T37" fmla="*/ 65 h 65"/>
                <a:gd name="T38" fmla="*/ 12 w 25"/>
                <a:gd name="T39" fmla="*/ 65 h 65"/>
                <a:gd name="T40" fmla="*/ 13 w 25"/>
                <a:gd name="T41" fmla="*/ 65 h 65"/>
                <a:gd name="T42" fmla="*/ 13 w 25"/>
                <a:gd name="T43" fmla="*/ 65 h 65"/>
                <a:gd name="T44" fmla="*/ 15 w 25"/>
                <a:gd name="T45" fmla="*/ 64 h 65"/>
                <a:gd name="T46" fmla="*/ 21 w 25"/>
                <a:gd name="T47" fmla="*/ 59 h 65"/>
                <a:gd name="T48" fmla="*/ 22 w 25"/>
                <a:gd name="T49" fmla="*/ 58 h 65"/>
                <a:gd name="T50" fmla="*/ 24 w 25"/>
                <a:gd name="T51" fmla="*/ 47 h 65"/>
                <a:gd name="T52" fmla="*/ 24 w 25"/>
                <a:gd name="T53" fmla="*/ 47 h 65"/>
                <a:gd name="T54" fmla="*/ 24 w 25"/>
                <a:gd name="T55" fmla="*/ 46 h 65"/>
                <a:gd name="T56" fmla="*/ 24 w 25"/>
                <a:gd name="T57" fmla="*/ 46 h 65"/>
                <a:gd name="T58" fmla="*/ 24 w 25"/>
                <a:gd name="T59" fmla="*/ 46 h 65"/>
                <a:gd name="T60" fmla="*/ 24 w 25"/>
                <a:gd name="T61" fmla="*/ 35 h 65"/>
                <a:gd name="T62" fmla="*/ 23 w 25"/>
                <a:gd name="T63" fmla="*/ 32 h 65"/>
                <a:gd name="T64" fmla="*/ 22 w 25"/>
                <a:gd name="T65" fmla="*/ 27 h 65"/>
                <a:gd name="T66" fmla="*/ 19 w 25"/>
                <a:gd name="T67" fmla="*/ 13 h 65"/>
                <a:gd name="T68" fmla="*/ 19 w 25"/>
                <a:gd name="T69" fmla="*/ 5 h 65"/>
                <a:gd name="T70" fmla="*/ 19 w 25"/>
                <a:gd name="T71" fmla="*/ 2 h 65"/>
                <a:gd name="T72" fmla="*/ 19 w 25"/>
                <a:gd name="T73" fmla="*/ 1 h 65"/>
                <a:gd name="T74" fmla="*/ 18 w 25"/>
                <a:gd name="T75" fmla="*/ 0 h 65"/>
                <a:gd name="T76" fmla="*/ 18 w 25"/>
                <a:gd name="T77" fmla="*/ 0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5" h="65">
                  <a:moveTo>
                    <a:pt x="18" y="0"/>
                  </a:moveTo>
                  <a:cubicBezTo>
                    <a:pt x="17" y="0"/>
                    <a:pt x="17" y="0"/>
                    <a:pt x="17" y="0"/>
                  </a:cubicBezTo>
                  <a:cubicBezTo>
                    <a:pt x="14" y="4"/>
                    <a:pt x="11" y="8"/>
                    <a:pt x="7" y="10"/>
                  </a:cubicBezTo>
                  <a:cubicBezTo>
                    <a:pt x="7" y="11"/>
                    <a:pt x="6" y="12"/>
                    <a:pt x="6" y="12"/>
                  </a:cubicBezTo>
                  <a:cubicBezTo>
                    <a:pt x="6" y="14"/>
                    <a:pt x="5" y="15"/>
                    <a:pt x="5" y="17"/>
                  </a:cubicBezTo>
                  <a:cubicBezTo>
                    <a:pt x="5" y="19"/>
                    <a:pt x="4" y="22"/>
                    <a:pt x="4" y="24"/>
                  </a:cubicBezTo>
                  <a:cubicBezTo>
                    <a:pt x="3" y="24"/>
                    <a:pt x="3" y="25"/>
                    <a:pt x="3" y="25"/>
                  </a:cubicBezTo>
                  <a:cubicBezTo>
                    <a:pt x="3" y="26"/>
                    <a:pt x="2" y="27"/>
                    <a:pt x="2" y="29"/>
                  </a:cubicBezTo>
                  <a:cubicBezTo>
                    <a:pt x="2" y="29"/>
                    <a:pt x="2" y="29"/>
                    <a:pt x="2" y="29"/>
                  </a:cubicBezTo>
                  <a:cubicBezTo>
                    <a:pt x="2" y="30"/>
                    <a:pt x="1" y="32"/>
                    <a:pt x="1" y="33"/>
                  </a:cubicBezTo>
                  <a:cubicBezTo>
                    <a:pt x="1" y="36"/>
                    <a:pt x="0" y="39"/>
                    <a:pt x="0" y="42"/>
                  </a:cubicBezTo>
                  <a:cubicBezTo>
                    <a:pt x="0" y="42"/>
                    <a:pt x="0" y="43"/>
                    <a:pt x="0" y="43"/>
                  </a:cubicBezTo>
                  <a:cubicBezTo>
                    <a:pt x="0" y="44"/>
                    <a:pt x="0" y="45"/>
                    <a:pt x="0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50"/>
                    <a:pt x="1" y="54"/>
                    <a:pt x="3" y="58"/>
                  </a:cubicBezTo>
                  <a:cubicBezTo>
                    <a:pt x="4" y="59"/>
                    <a:pt x="4" y="60"/>
                    <a:pt x="4" y="60"/>
                  </a:cubicBezTo>
                  <a:cubicBezTo>
                    <a:pt x="4" y="60"/>
                    <a:pt x="4" y="60"/>
                    <a:pt x="4" y="60"/>
                  </a:cubicBezTo>
                  <a:cubicBezTo>
                    <a:pt x="5" y="62"/>
                    <a:pt x="7" y="63"/>
                    <a:pt x="9" y="64"/>
                  </a:cubicBezTo>
                  <a:cubicBezTo>
                    <a:pt x="10" y="64"/>
                    <a:pt x="10" y="65"/>
                    <a:pt x="11" y="65"/>
                  </a:cubicBezTo>
                  <a:cubicBezTo>
                    <a:pt x="12" y="65"/>
                    <a:pt x="12" y="65"/>
                    <a:pt x="12" y="65"/>
                  </a:cubicBezTo>
                  <a:cubicBezTo>
                    <a:pt x="12" y="65"/>
                    <a:pt x="13" y="65"/>
                    <a:pt x="13" y="65"/>
                  </a:cubicBezTo>
                  <a:cubicBezTo>
                    <a:pt x="13" y="65"/>
                    <a:pt x="13" y="65"/>
                    <a:pt x="13" y="65"/>
                  </a:cubicBezTo>
                  <a:cubicBezTo>
                    <a:pt x="14" y="65"/>
                    <a:pt x="15" y="65"/>
                    <a:pt x="15" y="64"/>
                  </a:cubicBezTo>
                  <a:cubicBezTo>
                    <a:pt x="18" y="63"/>
                    <a:pt x="20" y="61"/>
                    <a:pt x="21" y="59"/>
                  </a:cubicBezTo>
                  <a:cubicBezTo>
                    <a:pt x="21" y="58"/>
                    <a:pt x="22" y="58"/>
                    <a:pt x="22" y="58"/>
                  </a:cubicBezTo>
                  <a:cubicBezTo>
                    <a:pt x="23" y="54"/>
                    <a:pt x="24" y="51"/>
                    <a:pt x="24" y="47"/>
                  </a:cubicBezTo>
                  <a:cubicBezTo>
                    <a:pt x="24" y="47"/>
                    <a:pt x="24" y="47"/>
                    <a:pt x="24" y="47"/>
                  </a:cubicBezTo>
                  <a:cubicBezTo>
                    <a:pt x="24" y="46"/>
                    <a:pt x="24" y="46"/>
                    <a:pt x="24" y="46"/>
                  </a:cubicBezTo>
                  <a:cubicBezTo>
                    <a:pt x="24" y="46"/>
                    <a:pt x="24" y="46"/>
                    <a:pt x="24" y="46"/>
                  </a:cubicBezTo>
                  <a:cubicBezTo>
                    <a:pt x="24" y="46"/>
                    <a:pt x="24" y="46"/>
                    <a:pt x="24" y="46"/>
                  </a:cubicBezTo>
                  <a:cubicBezTo>
                    <a:pt x="25" y="42"/>
                    <a:pt x="24" y="38"/>
                    <a:pt x="24" y="35"/>
                  </a:cubicBezTo>
                  <a:cubicBezTo>
                    <a:pt x="24" y="34"/>
                    <a:pt x="23" y="33"/>
                    <a:pt x="23" y="32"/>
                  </a:cubicBezTo>
                  <a:cubicBezTo>
                    <a:pt x="23" y="30"/>
                    <a:pt x="23" y="28"/>
                    <a:pt x="22" y="27"/>
                  </a:cubicBezTo>
                  <a:cubicBezTo>
                    <a:pt x="21" y="22"/>
                    <a:pt x="20" y="18"/>
                    <a:pt x="19" y="13"/>
                  </a:cubicBezTo>
                  <a:cubicBezTo>
                    <a:pt x="19" y="11"/>
                    <a:pt x="19" y="8"/>
                    <a:pt x="19" y="5"/>
                  </a:cubicBezTo>
                  <a:cubicBezTo>
                    <a:pt x="19" y="4"/>
                    <a:pt x="19" y="3"/>
                    <a:pt x="19" y="2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9" y="0"/>
                    <a:pt x="18" y="0"/>
                  </a:cubicBezTo>
                  <a:cubicBezTo>
                    <a:pt x="18" y="0"/>
                    <a:pt x="18" y="0"/>
                    <a:pt x="18" y="0"/>
                  </a:cubicBezTo>
                </a:path>
              </a:pathLst>
            </a:custGeom>
            <a:solidFill>
              <a:srgbClr val="BB2A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00" name="Freeform 416"/>
            <p:cNvSpPr>
              <a:spLocks noEditPoints="1"/>
            </p:cNvSpPr>
            <p:nvPr/>
          </p:nvSpPr>
          <p:spPr bwMode="auto">
            <a:xfrm>
              <a:off x="889000" y="4376738"/>
              <a:ext cx="136525" cy="153988"/>
            </a:xfrm>
            <a:custGeom>
              <a:avLst/>
              <a:gdLst>
                <a:gd name="T0" fmla="*/ 9 w 36"/>
                <a:gd name="T1" fmla="*/ 40 h 41"/>
                <a:gd name="T2" fmla="*/ 6 w 36"/>
                <a:gd name="T3" fmla="*/ 41 h 41"/>
                <a:gd name="T4" fmla="*/ 6 w 36"/>
                <a:gd name="T5" fmla="*/ 41 h 41"/>
                <a:gd name="T6" fmla="*/ 9 w 36"/>
                <a:gd name="T7" fmla="*/ 40 h 41"/>
                <a:gd name="T8" fmla="*/ 18 w 36"/>
                <a:gd name="T9" fmla="*/ 34 h 41"/>
                <a:gd name="T10" fmla="*/ 13 w 36"/>
                <a:gd name="T11" fmla="*/ 38 h 41"/>
                <a:gd name="T12" fmla="*/ 18 w 36"/>
                <a:gd name="T13" fmla="*/ 34 h 41"/>
                <a:gd name="T14" fmla="*/ 1 w 36"/>
                <a:gd name="T15" fmla="*/ 34 h 41"/>
                <a:gd name="T16" fmla="*/ 1 w 36"/>
                <a:gd name="T17" fmla="*/ 37 h 41"/>
                <a:gd name="T18" fmla="*/ 1 w 36"/>
                <a:gd name="T19" fmla="*/ 34 h 41"/>
                <a:gd name="T20" fmla="*/ 7 w 36"/>
                <a:gd name="T21" fmla="*/ 14 h 41"/>
                <a:gd name="T22" fmla="*/ 7 w 36"/>
                <a:gd name="T23" fmla="*/ 14 h 41"/>
                <a:gd name="T24" fmla="*/ 6 w 36"/>
                <a:gd name="T25" fmla="*/ 17 h 41"/>
                <a:gd name="T26" fmla="*/ 7 w 36"/>
                <a:gd name="T27" fmla="*/ 14 h 41"/>
                <a:gd name="T28" fmla="*/ 34 w 36"/>
                <a:gd name="T29" fmla="*/ 7 h 41"/>
                <a:gd name="T30" fmla="*/ 21 w 36"/>
                <a:gd name="T31" fmla="*/ 30 h 41"/>
                <a:gd name="T32" fmla="*/ 26 w 36"/>
                <a:gd name="T33" fmla="*/ 22 h 41"/>
                <a:gd name="T34" fmla="*/ 34 w 36"/>
                <a:gd name="T35" fmla="*/ 7 h 41"/>
                <a:gd name="T36" fmla="*/ 36 w 36"/>
                <a:gd name="T37" fmla="*/ 0 h 41"/>
                <a:gd name="T38" fmla="*/ 35 w 36"/>
                <a:gd name="T39" fmla="*/ 4 h 41"/>
                <a:gd name="T40" fmla="*/ 35 w 36"/>
                <a:gd name="T41" fmla="*/ 3 h 41"/>
                <a:gd name="T42" fmla="*/ 36 w 36"/>
                <a:gd name="T43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6" h="41">
                  <a:moveTo>
                    <a:pt x="9" y="40"/>
                  </a:moveTo>
                  <a:cubicBezTo>
                    <a:pt x="8" y="41"/>
                    <a:pt x="7" y="41"/>
                    <a:pt x="6" y="41"/>
                  </a:cubicBezTo>
                  <a:cubicBezTo>
                    <a:pt x="6" y="41"/>
                    <a:pt x="6" y="41"/>
                    <a:pt x="6" y="41"/>
                  </a:cubicBezTo>
                  <a:cubicBezTo>
                    <a:pt x="7" y="41"/>
                    <a:pt x="8" y="41"/>
                    <a:pt x="9" y="40"/>
                  </a:cubicBezTo>
                  <a:moveTo>
                    <a:pt x="18" y="34"/>
                  </a:moveTo>
                  <a:cubicBezTo>
                    <a:pt x="16" y="36"/>
                    <a:pt x="15" y="37"/>
                    <a:pt x="13" y="38"/>
                  </a:cubicBezTo>
                  <a:cubicBezTo>
                    <a:pt x="15" y="37"/>
                    <a:pt x="16" y="36"/>
                    <a:pt x="18" y="34"/>
                  </a:cubicBezTo>
                  <a:moveTo>
                    <a:pt x="1" y="34"/>
                  </a:moveTo>
                  <a:cubicBezTo>
                    <a:pt x="1" y="35"/>
                    <a:pt x="0" y="36"/>
                    <a:pt x="1" y="37"/>
                  </a:cubicBezTo>
                  <a:cubicBezTo>
                    <a:pt x="0" y="36"/>
                    <a:pt x="1" y="35"/>
                    <a:pt x="1" y="34"/>
                  </a:cubicBezTo>
                  <a:moveTo>
                    <a:pt x="7" y="14"/>
                  </a:moveTo>
                  <a:cubicBezTo>
                    <a:pt x="7" y="14"/>
                    <a:pt x="7" y="14"/>
                    <a:pt x="7" y="14"/>
                  </a:cubicBezTo>
                  <a:cubicBezTo>
                    <a:pt x="7" y="15"/>
                    <a:pt x="6" y="16"/>
                    <a:pt x="6" y="17"/>
                  </a:cubicBezTo>
                  <a:cubicBezTo>
                    <a:pt x="6" y="16"/>
                    <a:pt x="7" y="15"/>
                    <a:pt x="7" y="14"/>
                  </a:cubicBezTo>
                  <a:moveTo>
                    <a:pt x="34" y="7"/>
                  </a:moveTo>
                  <a:cubicBezTo>
                    <a:pt x="30" y="15"/>
                    <a:pt x="27" y="23"/>
                    <a:pt x="21" y="30"/>
                  </a:cubicBezTo>
                  <a:cubicBezTo>
                    <a:pt x="23" y="28"/>
                    <a:pt x="25" y="25"/>
                    <a:pt x="26" y="22"/>
                  </a:cubicBezTo>
                  <a:cubicBezTo>
                    <a:pt x="29" y="17"/>
                    <a:pt x="31" y="12"/>
                    <a:pt x="34" y="7"/>
                  </a:cubicBezTo>
                  <a:moveTo>
                    <a:pt x="36" y="0"/>
                  </a:moveTo>
                  <a:cubicBezTo>
                    <a:pt x="36" y="1"/>
                    <a:pt x="35" y="3"/>
                    <a:pt x="35" y="4"/>
                  </a:cubicBezTo>
                  <a:cubicBezTo>
                    <a:pt x="35" y="4"/>
                    <a:pt x="35" y="4"/>
                    <a:pt x="35" y="3"/>
                  </a:cubicBezTo>
                  <a:cubicBezTo>
                    <a:pt x="35" y="2"/>
                    <a:pt x="36" y="1"/>
                    <a:pt x="36" y="0"/>
                  </a:cubicBezTo>
                </a:path>
              </a:pathLst>
            </a:custGeom>
            <a:solidFill>
              <a:srgbClr val="C297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01" name="Freeform 417"/>
            <p:cNvSpPr>
              <a:spLocks/>
            </p:cNvSpPr>
            <p:nvPr/>
          </p:nvSpPr>
          <p:spPr bwMode="auto">
            <a:xfrm>
              <a:off x="889000" y="4368800"/>
              <a:ext cx="136525" cy="161925"/>
            </a:xfrm>
            <a:custGeom>
              <a:avLst/>
              <a:gdLst>
                <a:gd name="T0" fmla="*/ 35 w 36"/>
                <a:gd name="T1" fmla="*/ 0 h 43"/>
                <a:gd name="T2" fmla="*/ 34 w 36"/>
                <a:gd name="T3" fmla="*/ 0 h 43"/>
                <a:gd name="T4" fmla="*/ 20 w 36"/>
                <a:gd name="T5" fmla="*/ 6 h 43"/>
                <a:gd name="T6" fmla="*/ 10 w 36"/>
                <a:gd name="T7" fmla="*/ 12 h 43"/>
                <a:gd name="T8" fmla="*/ 7 w 36"/>
                <a:gd name="T9" fmla="*/ 16 h 43"/>
                <a:gd name="T10" fmla="*/ 6 w 36"/>
                <a:gd name="T11" fmla="*/ 19 h 43"/>
                <a:gd name="T12" fmla="*/ 3 w 36"/>
                <a:gd name="T13" fmla="*/ 29 h 43"/>
                <a:gd name="T14" fmla="*/ 1 w 36"/>
                <a:gd name="T15" fmla="*/ 36 h 43"/>
                <a:gd name="T16" fmla="*/ 1 w 36"/>
                <a:gd name="T17" fmla="*/ 36 h 43"/>
                <a:gd name="T18" fmla="*/ 1 w 36"/>
                <a:gd name="T19" fmla="*/ 39 h 43"/>
                <a:gd name="T20" fmla="*/ 1 w 36"/>
                <a:gd name="T21" fmla="*/ 39 h 43"/>
                <a:gd name="T22" fmla="*/ 6 w 36"/>
                <a:gd name="T23" fmla="*/ 43 h 43"/>
                <a:gd name="T24" fmla="*/ 6 w 36"/>
                <a:gd name="T25" fmla="*/ 43 h 43"/>
                <a:gd name="T26" fmla="*/ 9 w 36"/>
                <a:gd name="T27" fmla="*/ 42 h 43"/>
                <a:gd name="T28" fmla="*/ 9 w 36"/>
                <a:gd name="T29" fmla="*/ 42 h 43"/>
                <a:gd name="T30" fmla="*/ 13 w 36"/>
                <a:gd name="T31" fmla="*/ 40 h 43"/>
                <a:gd name="T32" fmla="*/ 18 w 36"/>
                <a:gd name="T33" fmla="*/ 36 h 43"/>
                <a:gd name="T34" fmla="*/ 18 w 36"/>
                <a:gd name="T35" fmla="*/ 36 h 43"/>
                <a:gd name="T36" fmla="*/ 21 w 36"/>
                <a:gd name="T37" fmla="*/ 32 h 43"/>
                <a:gd name="T38" fmla="*/ 34 w 36"/>
                <a:gd name="T39" fmla="*/ 9 h 43"/>
                <a:gd name="T40" fmla="*/ 35 w 36"/>
                <a:gd name="T41" fmla="*/ 6 h 43"/>
                <a:gd name="T42" fmla="*/ 36 w 36"/>
                <a:gd name="T43" fmla="*/ 2 h 43"/>
                <a:gd name="T44" fmla="*/ 36 w 36"/>
                <a:gd name="T45" fmla="*/ 2 h 43"/>
                <a:gd name="T46" fmla="*/ 35 w 36"/>
                <a:gd name="T47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6" h="43">
                  <a:moveTo>
                    <a:pt x="35" y="0"/>
                  </a:moveTo>
                  <a:cubicBezTo>
                    <a:pt x="35" y="0"/>
                    <a:pt x="34" y="0"/>
                    <a:pt x="34" y="0"/>
                  </a:cubicBezTo>
                  <a:cubicBezTo>
                    <a:pt x="29" y="2"/>
                    <a:pt x="25" y="4"/>
                    <a:pt x="20" y="6"/>
                  </a:cubicBezTo>
                  <a:cubicBezTo>
                    <a:pt x="16" y="8"/>
                    <a:pt x="13" y="10"/>
                    <a:pt x="10" y="12"/>
                  </a:cubicBezTo>
                  <a:cubicBezTo>
                    <a:pt x="9" y="13"/>
                    <a:pt x="8" y="14"/>
                    <a:pt x="7" y="16"/>
                  </a:cubicBezTo>
                  <a:cubicBezTo>
                    <a:pt x="7" y="17"/>
                    <a:pt x="6" y="18"/>
                    <a:pt x="6" y="19"/>
                  </a:cubicBezTo>
                  <a:cubicBezTo>
                    <a:pt x="5" y="22"/>
                    <a:pt x="4" y="25"/>
                    <a:pt x="3" y="29"/>
                  </a:cubicBezTo>
                  <a:cubicBezTo>
                    <a:pt x="2" y="31"/>
                    <a:pt x="1" y="33"/>
                    <a:pt x="1" y="36"/>
                  </a:cubicBezTo>
                  <a:cubicBezTo>
                    <a:pt x="1" y="36"/>
                    <a:pt x="1" y="36"/>
                    <a:pt x="1" y="36"/>
                  </a:cubicBezTo>
                  <a:cubicBezTo>
                    <a:pt x="1" y="37"/>
                    <a:pt x="0" y="38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42"/>
                    <a:pt x="3" y="43"/>
                    <a:pt x="6" y="43"/>
                  </a:cubicBezTo>
                  <a:cubicBezTo>
                    <a:pt x="6" y="43"/>
                    <a:pt x="6" y="43"/>
                    <a:pt x="6" y="43"/>
                  </a:cubicBezTo>
                  <a:cubicBezTo>
                    <a:pt x="7" y="43"/>
                    <a:pt x="8" y="43"/>
                    <a:pt x="9" y="42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10" y="42"/>
                    <a:pt x="12" y="41"/>
                    <a:pt x="13" y="40"/>
                  </a:cubicBezTo>
                  <a:cubicBezTo>
                    <a:pt x="15" y="39"/>
                    <a:pt x="16" y="38"/>
                    <a:pt x="18" y="36"/>
                  </a:cubicBezTo>
                  <a:cubicBezTo>
                    <a:pt x="18" y="36"/>
                    <a:pt x="18" y="36"/>
                    <a:pt x="18" y="36"/>
                  </a:cubicBezTo>
                  <a:cubicBezTo>
                    <a:pt x="19" y="35"/>
                    <a:pt x="20" y="34"/>
                    <a:pt x="21" y="32"/>
                  </a:cubicBezTo>
                  <a:cubicBezTo>
                    <a:pt x="27" y="25"/>
                    <a:pt x="30" y="17"/>
                    <a:pt x="34" y="9"/>
                  </a:cubicBezTo>
                  <a:cubicBezTo>
                    <a:pt x="34" y="8"/>
                    <a:pt x="34" y="7"/>
                    <a:pt x="35" y="6"/>
                  </a:cubicBezTo>
                  <a:cubicBezTo>
                    <a:pt x="35" y="5"/>
                    <a:pt x="36" y="3"/>
                    <a:pt x="36" y="2"/>
                  </a:cubicBezTo>
                  <a:cubicBezTo>
                    <a:pt x="36" y="2"/>
                    <a:pt x="36" y="2"/>
                    <a:pt x="36" y="2"/>
                  </a:cubicBezTo>
                  <a:cubicBezTo>
                    <a:pt x="36" y="0"/>
                    <a:pt x="36" y="0"/>
                    <a:pt x="35" y="0"/>
                  </a:cubicBezTo>
                </a:path>
              </a:pathLst>
            </a:custGeom>
            <a:solidFill>
              <a:srgbClr val="BB2A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02" name="Freeform 418"/>
            <p:cNvSpPr>
              <a:spLocks/>
            </p:cNvSpPr>
            <p:nvPr/>
          </p:nvSpPr>
          <p:spPr bwMode="auto">
            <a:xfrm>
              <a:off x="1055688" y="3987800"/>
              <a:ext cx="6350" cy="71438"/>
            </a:xfrm>
            <a:custGeom>
              <a:avLst/>
              <a:gdLst>
                <a:gd name="T0" fmla="*/ 1 w 2"/>
                <a:gd name="T1" fmla="*/ 0 h 19"/>
                <a:gd name="T2" fmla="*/ 1 w 2"/>
                <a:gd name="T3" fmla="*/ 0 h 19"/>
                <a:gd name="T4" fmla="*/ 0 w 2"/>
                <a:gd name="T5" fmla="*/ 3 h 19"/>
                <a:gd name="T6" fmla="*/ 0 w 2"/>
                <a:gd name="T7" fmla="*/ 15 h 19"/>
                <a:gd name="T8" fmla="*/ 1 w 2"/>
                <a:gd name="T9" fmla="*/ 19 h 19"/>
                <a:gd name="T10" fmla="*/ 1 w 2"/>
                <a:gd name="T11" fmla="*/ 19 h 19"/>
                <a:gd name="T12" fmla="*/ 1 w 2"/>
                <a:gd name="T13" fmla="*/ 19 h 19"/>
                <a:gd name="T14" fmla="*/ 2 w 2"/>
                <a:gd name="T15" fmla="*/ 18 h 19"/>
                <a:gd name="T16" fmla="*/ 2 w 2"/>
                <a:gd name="T17" fmla="*/ 9 h 19"/>
                <a:gd name="T18" fmla="*/ 1 w 2"/>
                <a:gd name="T19" fmla="*/ 9 h 19"/>
                <a:gd name="T20" fmla="*/ 1 w 2"/>
                <a:gd name="T21" fmla="*/ 2 h 19"/>
                <a:gd name="T22" fmla="*/ 1 w 2"/>
                <a:gd name="T23" fmla="*/ 1 h 19"/>
                <a:gd name="T24" fmla="*/ 1 w 2"/>
                <a:gd name="T25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" h="1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2"/>
                    <a:pt x="0" y="3"/>
                  </a:cubicBezTo>
                  <a:cubicBezTo>
                    <a:pt x="0" y="7"/>
                    <a:pt x="0" y="11"/>
                    <a:pt x="0" y="15"/>
                  </a:cubicBezTo>
                  <a:cubicBezTo>
                    <a:pt x="0" y="16"/>
                    <a:pt x="0" y="17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2" y="15"/>
                    <a:pt x="2" y="12"/>
                    <a:pt x="2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7"/>
                    <a:pt x="1" y="5"/>
                    <a:pt x="1" y="2"/>
                  </a:cubicBezTo>
                  <a:cubicBezTo>
                    <a:pt x="1" y="2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BB2A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03" name="Freeform 419"/>
            <p:cNvSpPr>
              <a:spLocks noEditPoints="1"/>
            </p:cNvSpPr>
            <p:nvPr/>
          </p:nvSpPr>
          <p:spPr bwMode="auto">
            <a:xfrm>
              <a:off x="349250" y="2293938"/>
              <a:ext cx="300037" cy="603250"/>
            </a:xfrm>
            <a:custGeom>
              <a:avLst/>
              <a:gdLst>
                <a:gd name="T0" fmla="*/ 13 w 80"/>
                <a:gd name="T1" fmla="*/ 159 h 160"/>
                <a:gd name="T2" fmla="*/ 14 w 80"/>
                <a:gd name="T3" fmla="*/ 159 h 160"/>
                <a:gd name="T4" fmla="*/ 11 w 80"/>
                <a:gd name="T5" fmla="*/ 157 h 160"/>
                <a:gd name="T6" fmla="*/ 12 w 80"/>
                <a:gd name="T7" fmla="*/ 159 h 160"/>
                <a:gd name="T8" fmla="*/ 11 w 80"/>
                <a:gd name="T9" fmla="*/ 157 h 160"/>
                <a:gd name="T10" fmla="*/ 15 w 80"/>
                <a:gd name="T11" fmla="*/ 156 h 160"/>
                <a:gd name="T12" fmla="*/ 16 w 80"/>
                <a:gd name="T13" fmla="*/ 121 h 160"/>
                <a:gd name="T14" fmla="*/ 17 w 80"/>
                <a:gd name="T15" fmla="*/ 122 h 160"/>
                <a:gd name="T16" fmla="*/ 14 w 80"/>
                <a:gd name="T17" fmla="*/ 114 h 160"/>
                <a:gd name="T18" fmla="*/ 15 w 80"/>
                <a:gd name="T19" fmla="*/ 118 h 160"/>
                <a:gd name="T20" fmla="*/ 14 w 80"/>
                <a:gd name="T21" fmla="*/ 114 h 160"/>
                <a:gd name="T22" fmla="*/ 0 w 80"/>
                <a:gd name="T23" fmla="*/ 108 h 160"/>
                <a:gd name="T24" fmla="*/ 5 w 80"/>
                <a:gd name="T25" fmla="*/ 139 h 160"/>
                <a:gd name="T26" fmla="*/ 1 w 80"/>
                <a:gd name="T27" fmla="*/ 123 h 160"/>
                <a:gd name="T28" fmla="*/ 0 w 80"/>
                <a:gd name="T29" fmla="*/ 106 h 160"/>
                <a:gd name="T30" fmla="*/ 15 w 80"/>
                <a:gd name="T31" fmla="*/ 108 h 160"/>
                <a:gd name="T32" fmla="*/ 17 w 80"/>
                <a:gd name="T33" fmla="*/ 103 h 160"/>
                <a:gd name="T34" fmla="*/ 21 w 80"/>
                <a:gd name="T35" fmla="*/ 99 h 160"/>
                <a:gd name="T36" fmla="*/ 22 w 80"/>
                <a:gd name="T37" fmla="*/ 97 h 160"/>
                <a:gd name="T38" fmla="*/ 24 w 80"/>
                <a:gd name="T39" fmla="*/ 76 h 160"/>
                <a:gd name="T40" fmla="*/ 24 w 80"/>
                <a:gd name="T41" fmla="*/ 75 h 160"/>
                <a:gd name="T42" fmla="*/ 22 w 80"/>
                <a:gd name="T43" fmla="*/ 75 h 160"/>
                <a:gd name="T44" fmla="*/ 24 w 80"/>
                <a:gd name="T45" fmla="*/ 75 h 160"/>
                <a:gd name="T46" fmla="*/ 25 w 80"/>
                <a:gd name="T47" fmla="*/ 74 h 160"/>
                <a:gd name="T48" fmla="*/ 25 w 80"/>
                <a:gd name="T49" fmla="*/ 74 h 160"/>
                <a:gd name="T50" fmla="*/ 25 w 80"/>
                <a:gd name="T51" fmla="*/ 74 h 160"/>
                <a:gd name="T52" fmla="*/ 25 w 80"/>
                <a:gd name="T53" fmla="*/ 72 h 160"/>
                <a:gd name="T54" fmla="*/ 23 w 80"/>
                <a:gd name="T55" fmla="*/ 67 h 160"/>
                <a:gd name="T56" fmla="*/ 23 w 80"/>
                <a:gd name="T57" fmla="*/ 67 h 160"/>
                <a:gd name="T58" fmla="*/ 33 w 80"/>
                <a:gd name="T59" fmla="*/ 66 h 160"/>
                <a:gd name="T60" fmla="*/ 33 w 80"/>
                <a:gd name="T61" fmla="*/ 66 h 160"/>
                <a:gd name="T62" fmla="*/ 30 w 80"/>
                <a:gd name="T63" fmla="*/ 63 h 160"/>
                <a:gd name="T64" fmla="*/ 30 w 80"/>
                <a:gd name="T65" fmla="*/ 63 h 160"/>
                <a:gd name="T66" fmla="*/ 35 w 80"/>
                <a:gd name="T67" fmla="*/ 62 h 160"/>
                <a:gd name="T68" fmla="*/ 37 w 80"/>
                <a:gd name="T69" fmla="*/ 62 h 160"/>
                <a:gd name="T70" fmla="*/ 37 w 80"/>
                <a:gd name="T71" fmla="*/ 62 h 160"/>
                <a:gd name="T72" fmla="*/ 16 w 80"/>
                <a:gd name="T73" fmla="*/ 49 h 160"/>
                <a:gd name="T74" fmla="*/ 10 w 80"/>
                <a:gd name="T75" fmla="*/ 62 h 160"/>
                <a:gd name="T76" fmla="*/ 16 w 80"/>
                <a:gd name="T77" fmla="*/ 49 h 160"/>
                <a:gd name="T78" fmla="*/ 32 w 80"/>
                <a:gd name="T79" fmla="*/ 28 h 160"/>
                <a:gd name="T80" fmla="*/ 39 w 80"/>
                <a:gd name="T81" fmla="*/ 21 h 160"/>
                <a:gd name="T82" fmla="*/ 39 w 80"/>
                <a:gd name="T83" fmla="*/ 21 h 160"/>
                <a:gd name="T84" fmla="*/ 39 w 80"/>
                <a:gd name="T85" fmla="*/ 21 h 160"/>
                <a:gd name="T86" fmla="*/ 39 w 80"/>
                <a:gd name="T87" fmla="*/ 21 h 160"/>
                <a:gd name="T88" fmla="*/ 39 w 80"/>
                <a:gd name="T89" fmla="*/ 21 h 160"/>
                <a:gd name="T90" fmla="*/ 52 w 80"/>
                <a:gd name="T91" fmla="*/ 9 h 160"/>
                <a:gd name="T92" fmla="*/ 58 w 80"/>
                <a:gd name="T93" fmla="*/ 5 h 160"/>
                <a:gd name="T94" fmla="*/ 52 w 80"/>
                <a:gd name="T95" fmla="*/ 9 h 160"/>
                <a:gd name="T96" fmla="*/ 58 w 80"/>
                <a:gd name="T97" fmla="*/ 5 h 160"/>
                <a:gd name="T98" fmla="*/ 80 w 80"/>
                <a:gd name="T99" fmla="*/ 11 h 160"/>
                <a:gd name="T100" fmla="*/ 67 w 80"/>
                <a:gd name="T101" fmla="*/ 0 h 160"/>
                <a:gd name="T102" fmla="*/ 65 w 80"/>
                <a:gd name="T103" fmla="*/ 0 h 160"/>
                <a:gd name="T104" fmla="*/ 68 w 80"/>
                <a:gd name="T105" fmla="*/ 1 h 160"/>
                <a:gd name="T106" fmla="*/ 69 w 80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80" h="160">
                  <a:moveTo>
                    <a:pt x="14" y="158"/>
                  </a:moveTo>
                  <a:cubicBezTo>
                    <a:pt x="14" y="159"/>
                    <a:pt x="13" y="159"/>
                    <a:pt x="13" y="159"/>
                  </a:cubicBezTo>
                  <a:cubicBezTo>
                    <a:pt x="13" y="159"/>
                    <a:pt x="13" y="159"/>
                    <a:pt x="13" y="160"/>
                  </a:cubicBezTo>
                  <a:cubicBezTo>
                    <a:pt x="13" y="159"/>
                    <a:pt x="14" y="159"/>
                    <a:pt x="14" y="159"/>
                  </a:cubicBezTo>
                  <a:cubicBezTo>
                    <a:pt x="14" y="159"/>
                    <a:pt x="14" y="159"/>
                    <a:pt x="14" y="158"/>
                  </a:cubicBezTo>
                  <a:moveTo>
                    <a:pt x="11" y="157"/>
                  </a:moveTo>
                  <a:cubicBezTo>
                    <a:pt x="11" y="157"/>
                    <a:pt x="11" y="158"/>
                    <a:pt x="12" y="159"/>
                  </a:cubicBezTo>
                  <a:cubicBezTo>
                    <a:pt x="12" y="159"/>
                    <a:pt x="12" y="159"/>
                    <a:pt x="12" y="159"/>
                  </a:cubicBezTo>
                  <a:cubicBezTo>
                    <a:pt x="12" y="159"/>
                    <a:pt x="12" y="159"/>
                    <a:pt x="12" y="159"/>
                  </a:cubicBezTo>
                  <a:cubicBezTo>
                    <a:pt x="12" y="158"/>
                    <a:pt x="11" y="157"/>
                    <a:pt x="11" y="157"/>
                  </a:cubicBezTo>
                  <a:moveTo>
                    <a:pt x="18" y="150"/>
                  </a:moveTo>
                  <a:cubicBezTo>
                    <a:pt x="17" y="152"/>
                    <a:pt x="15" y="154"/>
                    <a:pt x="15" y="156"/>
                  </a:cubicBezTo>
                  <a:cubicBezTo>
                    <a:pt x="16" y="154"/>
                    <a:pt x="17" y="152"/>
                    <a:pt x="18" y="150"/>
                  </a:cubicBezTo>
                  <a:moveTo>
                    <a:pt x="16" y="121"/>
                  </a:moveTo>
                  <a:cubicBezTo>
                    <a:pt x="17" y="122"/>
                    <a:pt x="17" y="123"/>
                    <a:pt x="17" y="123"/>
                  </a:cubicBezTo>
                  <a:cubicBezTo>
                    <a:pt x="17" y="123"/>
                    <a:pt x="17" y="122"/>
                    <a:pt x="17" y="122"/>
                  </a:cubicBezTo>
                  <a:cubicBezTo>
                    <a:pt x="17" y="122"/>
                    <a:pt x="16" y="122"/>
                    <a:pt x="16" y="121"/>
                  </a:cubicBezTo>
                  <a:moveTo>
                    <a:pt x="14" y="114"/>
                  </a:moveTo>
                  <a:cubicBezTo>
                    <a:pt x="14" y="114"/>
                    <a:pt x="14" y="114"/>
                    <a:pt x="14" y="114"/>
                  </a:cubicBezTo>
                  <a:cubicBezTo>
                    <a:pt x="14" y="116"/>
                    <a:pt x="14" y="117"/>
                    <a:pt x="15" y="118"/>
                  </a:cubicBezTo>
                  <a:cubicBezTo>
                    <a:pt x="15" y="118"/>
                    <a:pt x="15" y="118"/>
                    <a:pt x="15" y="118"/>
                  </a:cubicBezTo>
                  <a:cubicBezTo>
                    <a:pt x="14" y="117"/>
                    <a:pt x="14" y="116"/>
                    <a:pt x="14" y="114"/>
                  </a:cubicBezTo>
                  <a:moveTo>
                    <a:pt x="0" y="106"/>
                  </a:moveTo>
                  <a:cubicBezTo>
                    <a:pt x="0" y="107"/>
                    <a:pt x="0" y="108"/>
                    <a:pt x="0" y="108"/>
                  </a:cubicBezTo>
                  <a:cubicBezTo>
                    <a:pt x="0" y="111"/>
                    <a:pt x="1" y="116"/>
                    <a:pt x="1" y="121"/>
                  </a:cubicBezTo>
                  <a:cubicBezTo>
                    <a:pt x="2" y="127"/>
                    <a:pt x="3" y="133"/>
                    <a:pt x="5" y="139"/>
                  </a:cubicBezTo>
                  <a:cubicBezTo>
                    <a:pt x="6" y="143"/>
                    <a:pt x="7" y="147"/>
                    <a:pt x="8" y="151"/>
                  </a:cubicBezTo>
                  <a:cubicBezTo>
                    <a:pt x="5" y="142"/>
                    <a:pt x="3" y="133"/>
                    <a:pt x="1" y="123"/>
                  </a:cubicBezTo>
                  <a:cubicBezTo>
                    <a:pt x="1" y="120"/>
                    <a:pt x="1" y="118"/>
                    <a:pt x="1" y="115"/>
                  </a:cubicBezTo>
                  <a:cubicBezTo>
                    <a:pt x="0" y="112"/>
                    <a:pt x="0" y="110"/>
                    <a:pt x="0" y="106"/>
                  </a:cubicBezTo>
                  <a:moveTo>
                    <a:pt x="17" y="103"/>
                  </a:moveTo>
                  <a:cubicBezTo>
                    <a:pt x="16" y="104"/>
                    <a:pt x="16" y="106"/>
                    <a:pt x="15" y="108"/>
                  </a:cubicBezTo>
                  <a:cubicBezTo>
                    <a:pt x="15" y="107"/>
                    <a:pt x="15" y="107"/>
                    <a:pt x="15" y="106"/>
                  </a:cubicBezTo>
                  <a:cubicBezTo>
                    <a:pt x="16" y="105"/>
                    <a:pt x="17" y="104"/>
                    <a:pt x="17" y="103"/>
                  </a:cubicBezTo>
                  <a:moveTo>
                    <a:pt x="22" y="97"/>
                  </a:moveTo>
                  <a:cubicBezTo>
                    <a:pt x="22" y="98"/>
                    <a:pt x="21" y="98"/>
                    <a:pt x="21" y="99"/>
                  </a:cubicBezTo>
                  <a:cubicBezTo>
                    <a:pt x="21" y="99"/>
                    <a:pt x="21" y="98"/>
                    <a:pt x="21" y="98"/>
                  </a:cubicBezTo>
                  <a:cubicBezTo>
                    <a:pt x="22" y="98"/>
                    <a:pt x="22" y="97"/>
                    <a:pt x="22" y="97"/>
                  </a:cubicBezTo>
                  <a:moveTo>
                    <a:pt x="22" y="75"/>
                  </a:moveTo>
                  <a:cubicBezTo>
                    <a:pt x="23" y="75"/>
                    <a:pt x="23" y="76"/>
                    <a:pt x="24" y="76"/>
                  </a:cubicBezTo>
                  <a:cubicBezTo>
                    <a:pt x="24" y="76"/>
                    <a:pt x="24" y="76"/>
                    <a:pt x="24" y="75"/>
                  </a:cubicBezTo>
                  <a:cubicBezTo>
                    <a:pt x="24" y="75"/>
                    <a:pt x="24" y="75"/>
                    <a:pt x="24" y="75"/>
                  </a:cubicBezTo>
                  <a:cubicBezTo>
                    <a:pt x="24" y="75"/>
                    <a:pt x="24" y="75"/>
                    <a:pt x="24" y="75"/>
                  </a:cubicBezTo>
                  <a:cubicBezTo>
                    <a:pt x="23" y="75"/>
                    <a:pt x="23" y="75"/>
                    <a:pt x="22" y="75"/>
                  </a:cubicBezTo>
                  <a:moveTo>
                    <a:pt x="25" y="74"/>
                  </a:moveTo>
                  <a:cubicBezTo>
                    <a:pt x="25" y="75"/>
                    <a:pt x="25" y="75"/>
                    <a:pt x="24" y="75"/>
                  </a:cubicBezTo>
                  <a:cubicBezTo>
                    <a:pt x="25" y="75"/>
                    <a:pt x="25" y="75"/>
                    <a:pt x="25" y="74"/>
                  </a:cubicBezTo>
                  <a:moveTo>
                    <a:pt x="25" y="74"/>
                  </a:moveTo>
                  <a:cubicBezTo>
                    <a:pt x="25" y="74"/>
                    <a:pt x="25" y="74"/>
                    <a:pt x="25" y="74"/>
                  </a:cubicBezTo>
                  <a:cubicBezTo>
                    <a:pt x="25" y="74"/>
                    <a:pt x="25" y="74"/>
                    <a:pt x="25" y="74"/>
                  </a:cubicBezTo>
                  <a:cubicBezTo>
                    <a:pt x="25" y="74"/>
                    <a:pt x="25" y="74"/>
                    <a:pt x="25" y="74"/>
                  </a:cubicBezTo>
                  <a:cubicBezTo>
                    <a:pt x="25" y="74"/>
                    <a:pt x="25" y="74"/>
                    <a:pt x="25" y="74"/>
                  </a:cubicBezTo>
                  <a:moveTo>
                    <a:pt x="26" y="69"/>
                  </a:moveTo>
                  <a:cubicBezTo>
                    <a:pt x="26" y="70"/>
                    <a:pt x="26" y="71"/>
                    <a:pt x="25" y="72"/>
                  </a:cubicBezTo>
                  <a:cubicBezTo>
                    <a:pt x="26" y="71"/>
                    <a:pt x="26" y="70"/>
                    <a:pt x="26" y="69"/>
                  </a:cubicBezTo>
                  <a:moveTo>
                    <a:pt x="23" y="67"/>
                  </a:moveTo>
                  <a:cubicBezTo>
                    <a:pt x="22" y="68"/>
                    <a:pt x="22" y="70"/>
                    <a:pt x="22" y="71"/>
                  </a:cubicBezTo>
                  <a:cubicBezTo>
                    <a:pt x="22" y="70"/>
                    <a:pt x="22" y="68"/>
                    <a:pt x="23" y="67"/>
                  </a:cubicBezTo>
                  <a:moveTo>
                    <a:pt x="34" y="66"/>
                  </a:moveTo>
                  <a:cubicBezTo>
                    <a:pt x="34" y="66"/>
                    <a:pt x="33" y="66"/>
                    <a:pt x="33" y="66"/>
                  </a:cubicBezTo>
                  <a:cubicBezTo>
                    <a:pt x="33" y="66"/>
                    <a:pt x="33" y="66"/>
                    <a:pt x="33" y="66"/>
                  </a:cubicBezTo>
                  <a:cubicBezTo>
                    <a:pt x="33" y="66"/>
                    <a:pt x="33" y="66"/>
                    <a:pt x="33" y="66"/>
                  </a:cubicBezTo>
                  <a:cubicBezTo>
                    <a:pt x="33" y="66"/>
                    <a:pt x="33" y="66"/>
                    <a:pt x="34" y="66"/>
                  </a:cubicBezTo>
                  <a:moveTo>
                    <a:pt x="30" y="63"/>
                  </a:moveTo>
                  <a:cubicBezTo>
                    <a:pt x="28" y="63"/>
                    <a:pt x="27" y="64"/>
                    <a:pt x="25" y="65"/>
                  </a:cubicBezTo>
                  <a:cubicBezTo>
                    <a:pt x="27" y="64"/>
                    <a:pt x="28" y="63"/>
                    <a:pt x="30" y="63"/>
                  </a:cubicBezTo>
                  <a:moveTo>
                    <a:pt x="36" y="62"/>
                  </a:moveTo>
                  <a:cubicBezTo>
                    <a:pt x="36" y="62"/>
                    <a:pt x="35" y="62"/>
                    <a:pt x="35" y="62"/>
                  </a:cubicBezTo>
                  <a:cubicBezTo>
                    <a:pt x="35" y="62"/>
                    <a:pt x="36" y="62"/>
                    <a:pt x="36" y="62"/>
                  </a:cubicBezTo>
                  <a:cubicBezTo>
                    <a:pt x="36" y="62"/>
                    <a:pt x="36" y="62"/>
                    <a:pt x="37" y="62"/>
                  </a:cubicBezTo>
                  <a:cubicBezTo>
                    <a:pt x="37" y="62"/>
                    <a:pt x="37" y="62"/>
                    <a:pt x="37" y="62"/>
                  </a:cubicBezTo>
                  <a:cubicBezTo>
                    <a:pt x="37" y="62"/>
                    <a:pt x="37" y="62"/>
                    <a:pt x="37" y="62"/>
                  </a:cubicBezTo>
                  <a:cubicBezTo>
                    <a:pt x="37" y="62"/>
                    <a:pt x="36" y="62"/>
                    <a:pt x="36" y="62"/>
                  </a:cubicBezTo>
                  <a:moveTo>
                    <a:pt x="16" y="49"/>
                  </a:moveTo>
                  <a:cubicBezTo>
                    <a:pt x="14" y="53"/>
                    <a:pt x="12" y="57"/>
                    <a:pt x="10" y="61"/>
                  </a:cubicBezTo>
                  <a:cubicBezTo>
                    <a:pt x="10" y="61"/>
                    <a:pt x="10" y="62"/>
                    <a:pt x="10" y="62"/>
                  </a:cubicBezTo>
                  <a:cubicBezTo>
                    <a:pt x="10" y="62"/>
                    <a:pt x="10" y="61"/>
                    <a:pt x="10" y="61"/>
                  </a:cubicBezTo>
                  <a:cubicBezTo>
                    <a:pt x="12" y="57"/>
                    <a:pt x="14" y="53"/>
                    <a:pt x="16" y="49"/>
                  </a:cubicBezTo>
                  <a:moveTo>
                    <a:pt x="32" y="28"/>
                  </a:moveTo>
                  <a:cubicBezTo>
                    <a:pt x="32" y="28"/>
                    <a:pt x="32" y="28"/>
                    <a:pt x="32" y="28"/>
                  </a:cubicBezTo>
                  <a:cubicBezTo>
                    <a:pt x="32" y="28"/>
                    <a:pt x="32" y="28"/>
                    <a:pt x="32" y="28"/>
                  </a:cubicBezTo>
                  <a:moveTo>
                    <a:pt x="39" y="21"/>
                  </a:moveTo>
                  <a:cubicBezTo>
                    <a:pt x="36" y="23"/>
                    <a:pt x="34" y="26"/>
                    <a:pt x="32" y="28"/>
                  </a:cubicBezTo>
                  <a:cubicBezTo>
                    <a:pt x="34" y="26"/>
                    <a:pt x="36" y="23"/>
                    <a:pt x="39" y="21"/>
                  </a:cubicBezTo>
                  <a:moveTo>
                    <a:pt x="39" y="21"/>
                  </a:moveTo>
                  <a:cubicBezTo>
                    <a:pt x="39" y="21"/>
                    <a:pt x="39" y="21"/>
                    <a:pt x="39" y="21"/>
                  </a:cubicBezTo>
                  <a:cubicBezTo>
                    <a:pt x="39" y="21"/>
                    <a:pt x="39" y="21"/>
                    <a:pt x="39" y="21"/>
                  </a:cubicBezTo>
                  <a:moveTo>
                    <a:pt x="39" y="21"/>
                  </a:moveTo>
                  <a:cubicBezTo>
                    <a:pt x="39" y="21"/>
                    <a:pt x="39" y="21"/>
                    <a:pt x="39" y="21"/>
                  </a:cubicBezTo>
                  <a:cubicBezTo>
                    <a:pt x="39" y="21"/>
                    <a:pt x="39" y="21"/>
                    <a:pt x="39" y="21"/>
                  </a:cubicBezTo>
                  <a:moveTo>
                    <a:pt x="52" y="9"/>
                  </a:moveTo>
                  <a:cubicBezTo>
                    <a:pt x="52" y="9"/>
                    <a:pt x="52" y="9"/>
                    <a:pt x="52" y="9"/>
                  </a:cubicBezTo>
                  <a:cubicBezTo>
                    <a:pt x="52" y="9"/>
                    <a:pt x="52" y="9"/>
                    <a:pt x="52" y="9"/>
                  </a:cubicBezTo>
                  <a:moveTo>
                    <a:pt x="58" y="5"/>
                  </a:moveTo>
                  <a:cubicBezTo>
                    <a:pt x="58" y="5"/>
                    <a:pt x="58" y="5"/>
                    <a:pt x="58" y="5"/>
                  </a:cubicBezTo>
                  <a:cubicBezTo>
                    <a:pt x="56" y="7"/>
                    <a:pt x="54" y="8"/>
                    <a:pt x="52" y="9"/>
                  </a:cubicBezTo>
                  <a:cubicBezTo>
                    <a:pt x="54" y="8"/>
                    <a:pt x="56" y="7"/>
                    <a:pt x="58" y="5"/>
                  </a:cubicBezTo>
                  <a:cubicBezTo>
                    <a:pt x="58" y="5"/>
                    <a:pt x="58" y="5"/>
                    <a:pt x="58" y="5"/>
                  </a:cubicBezTo>
                  <a:moveTo>
                    <a:pt x="72" y="5"/>
                  </a:moveTo>
                  <a:cubicBezTo>
                    <a:pt x="74" y="7"/>
                    <a:pt x="77" y="9"/>
                    <a:pt x="80" y="11"/>
                  </a:cubicBezTo>
                  <a:cubicBezTo>
                    <a:pt x="77" y="9"/>
                    <a:pt x="74" y="7"/>
                    <a:pt x="72" y="5"/>
                  </a:cubicBezTo>
                  <a:moveTo>
                    <a:pt x="67" y="0"/>
                  </a:moveTo>
                  <a:cubicBezTo>
                    <a:pt x="67" y="0"/>
                    <a:pt x="66" y="0"/>
                    <a:pt x="65" y="0"/>
                  </a:cubicBezTo>
                  <a:cubicBezTo>
                    <a:pt x="65" y="0"/>
                    <a:pt x="65" y="0"/>
                    <a:pt x="65" y="0"/>
                  </a:cubicBezTo>
                  <a:cubicBezTo>
                    <a:pt x="66" y="0"/>
                    <a:pt x="67" y="0"/>
                    <a:pt x="67" y="0"/>
                  </a:cubicBezTo>
                  <a:cubicBezTo>
                    <a:pt x="67" y="0"/>
                    <a:pt x="68" y="0"/>
                    <a:pt x="68" y="1"/>
                  </a:cubicBezTo>
                  <a:cubicBezTo>
                    <a:pt x="69" y="1"/>
                    <a:pt x="69" y="2"/>
                    <a:pt x="69" y="2"/>
                  </a:cubicBezTo>
                  <a:cubicBezTo>
                    <a:pt x="69" y="2"/>
                    <a:pt x="69" y="1"/>
                    <a:pt x="69" y="1"/>
                  </a:cubicBezTo>
                  <a:cubicBezTo>
                    <a:pt x="68" y="0"/>
                    <a:pt x="67" y="0"/>
                    <a:pt x="67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04" name="Freeform 420"/>
            <p:cNvSpPr>
              <a:spLocks/>
            </p:cNvSpPr>
            <p:nvPr/>
          </p:nvSpPr>
          <p:spPr bwMode="auto">
            <a:xfrm>
              <a:off x="349250" y="2293938"/>
              <a:ext cx="319087" cy="603250"/>
            </a:xfrm>
            <a:custGeom>
              <a:avLst/>
              <a:gdLst>
                <a:gd name="T0" fmla="*/ 65 w 85"/>
                <a:gd name="T1" fmla="*/ 0 h 160"/>
                <a:gd name="T2" fmla="*/ 65 w 85"/>
                <a:gd name="T3" fmla="*/ 1 h 160"/>
                <a:gd name="T4" fmla="*/ 58 w 85"/>
                <a:gd name="T5" fmla="*/ 5 h 160"/>
                <a:gd name="T6" fmla="*/ 52 w 85"/>
                <a:gd name="T7" fmla="*/ 9 h 160"/>
                <a:gd name="T8" fmla="*/ 39 w 85"/>
                <a:gd name="T9" fmla="*/ 21 h 160"/>
                <a:gd name="T10" fmla="*/ 39 w 85"/>
                <a:gd name="T11" fmla="*/ 21 h 160"/>
                <a:gd name="T12" fmla="*/ 39 w 85"/>
                <a:gd name="T13" fmla="*/ 21 h 160"/>
                <a:gd name="T14" fmla="*/ 32 w 85"/>
                <a:gd name="T15" fmla="*/ 28 h 160"/>
                <a:gd name="T16" fmla="*/ 29 w 85"/>
                <a:gd name="T17" fmla="*/ 31 h 160"/>
                <a:gd name="T18" fmla="*/ 10 w 85"/>
                <a:gd name="T19" fmla="*/ 61 h 160"/>
                <a:gd name="T20" fmla="*/ 0 w 85"/>
                <a:gd name="T21" fmla="*/ 106 h 160"/>
                <a:gd name="T22" fmla="*/ 1 w 85"/>
                <a:gd name="T23" fmla="*/ 123 h 160"/>
                <a:gd name="T24" fmla="*/ 11 w 85"/>
                <a:gd name="T25" fmla="*/ 157 h 160"/>
                <a:gd name="T26" fmla="*/ 12 w 85"/>
                <a:gd name="T27" fmla="*/ 159 h 160"/>
                <a:gd name="T28" fmla="*/ 13 w 85"/>
                <a:gd name="T29" fmla="*/ 160 h 160"/>
                <a:gd name="T30" fmla="*/ 13 w 85"/>
                <a:gd name="T31" fmla="*/ 159 h 160"/>
                <a:gd name="T32" fmla="*/ 15 w 85"/>
                <a:gd name="T33" fmla="*/ 156 h 160"/>
                <a:gd name="T34" fmla="*/ 19 w 85"/>
                <a:gd name="T35" fmla="*/ 148 h 160"/>
                <a:gd name="T36" fmla="*/ 18 w 85"/>
                <a:gd name="T37" fmla="*/ 127 h 160"/>
                <a:gd name="T38" fmla="*/ 16 w 85"/>
                <a:gd name="T39" fmla="*/ 121 h 160"/>
                <a:gd name="T40" fmla="*/ 14 w 85"/>
                <a:gd name="T41" fmla="*/ 114 h 160"/>
                <a:gd name="T42" fmla="*/ 15 w 85"/>
                <a:gd name="T43" fmla="*/ 108 h 160"/>
                <a:gd name="T44" fmla="*/ 21 w 85"/>
                <a:gd name="T45" fmla="*/ 99 h 160"/>
                <a:gd name="T46" fmla="*/ 24 w 85"/>
                <a:gd name="T47" fmla="*/ 94 h 160"/>
                <a:gd name="T48" fmla="*/ 36 w 85"/>
                <a:gd name="T49" fmla="*/ 67 h 160"/>
                <a:gd name="T50" fmla="*/ 34 w 85"/>
                <a:gd name="T51" fmla="*/ 66 h 160"/>
                <a:gd name="T52" fmla="*/ 33 w 85"/>
                <a:gd name="T53" fmla="*/ 66 h 160"/>
                <a:gd name="T54" fmla="*/ 26 w 85"/>
                <a:gd name="T55" fmla="*/ 69 h 160"/>
                <a:gd name="T56" fmla="*/ 25 w 85"/>
                <a:gd name="T57" fmla="*/ 74 h 160"/>
                <a:gd name="T58" fmla="*/ 25 w 85"/>
                <a:gd name="T59" fmla="*/ 74 h 160"/>
                <a:gd name="T60" fmla="*/ 24 w 85"/>
                <a:gd name="T61" fmla="*/ 75 h 160"/>
                <a:gd name="T62" fmla="*/ 24 w 85"/>
                <a:gd name="T63" fmla="*/ 76 h 160"/>
                <a:gd name="T64" fmla="*/ 22 w 85"/>
                <a:gd name="T65" fmla="*/ 74 h 160"/>
                <a:gd name="T66" fmla="*/ 22 w 85"/>
                <a:gd name="T67" fmla="*/ 71 h 160"/>
                <a:gd name="T68" fmla="*/ 25 w 85"/>
                <a:gd name="T69" fmla="*/ 66 h 160"/>
                <a:gd name="T70" fmla="*/ 30 w 85"/>
                <a:gd name="T71" fmla="*/ 63 h 160"/>
                <a:gd name="T72" fmla="*/ 33 w 85"/>
                <a:gd name="T73" fmla="*/ 62 h 160"/>
                <a:gd name="T74" fmla="*/ 35 w 85"/>
                <a:gd name="T75" fmla="*/ 62 h 160"/>
                <a:gd name="T76" fmla="*/ 36 w 85"/>
                <a:gd name="T77" fmla="*/ 62 h 160"/>
                <a:gd name="T78" fmla="*/ 40 w 85"/>
                <a:gd name="T79" fmla="*/ 61 h 160"/>
                <a:gd name="T80" fmla="*/ 55 w 85"/>
                <a:gd name="T81" fmla="*/ 41 h 160"/>
                <a:gd name="T82" fmla="*/ 84 w 85"/>
                <a:gd name="T83" fmla="*/ 16 h 160"/>
                <a:gd name="T84" fmla="*/ 82 w 85"/>
                <a:gd name="T85" fmla="*/ 12 h 160"/>
                <a:gd name="T86" fmla="*/ 72 w 85"/>
                <a:gd name="T87" fmla="*/ 5 h 160"/>
                <a:gd name="T88" fmla="*/ 68 w 85"/>
                <a:gd name="T89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85" h="160">
                  <a:moveTo>
                    <a:pt x="67" y="0"/>
                  </a:moveTo>
                  <a:cubicBezTo>
                    <a:pt x="67" y="0"/>
                    <a:pt x="66" y="0"/>
                    <a:pt x="65" y="0"/>
                  </a:cubicBezTo>
                  <a:cubicBezTo>
                    <a:pt x="65" y="0"/>
                    <a:pt x="65" y="0"/>
                    <a:pt x="65" y="0"/>
                  </a:cubicBezTo>
                  <a:cubicBezTo>
                    <a:pt x="65" y="0"/>
                    <a:pt x="65" y="1"/>
                    <a:pt x="65" y="1"/>
                  </a:cubicBezTo>
                  <a:cubicBezTo>
                    <a:pt x="63" y="2"/>
                    <a:pt x="61" y="3"/>
                    <a:pt x="58" y="5"/>
                  </a:cubicBezTo>
                  <a:cubicBezTo>
                    <a:pt x="58" y="5"/>
                    <a:pt x="58" y="5"/>
                    <a:pt x="58" y="5"/>
                  </a:cubicBezTo>
                  <a:cubicBezTo>
                    <a:pt x="56" y="7"/>
                    <a:pt x="54" y="8"/>
                    <a:pt x="52" y="9"/>
                  </a:cubicBezTo>
                  <a:cubicBezTo>
                    <a:pt x="52" y="9"/>
                    <a:pt x="52" y="9"/>
                    <a:pt x="52" y="9"/>
                  </a:cubicBezTo>
                  <a:cubicBezTo>
                    <a:pt x="52" y="9"/>
                    <a:pt x="52" y="9"/>
                    <a:pt x="52" y="9"/>
                  </a:cubicBezTo>
                  <a:cubicBezTo>
                    <a:pt x="48" y="13"/>
                    <a:pt x="43" y="17"/>
                    <a:pt x="39" y="21"/>
                  </a:cubicBezTo>
                  <a:cubicBezTo>
                    <a:pt x="39" y="21"/>
                    <a:pt x="39" y="21"/>
                    <a:pt x="39" y="21"/>
                  </a:cubicBezTo>
                  <a:cubicBezTo>
                    <a:pt x="39" y="21"/>
                    <a:pt x="39" y="21"/>
                    <a:pt x="39" y="21"/>
                  </a:cubicBezTo>
                  <a:cubicBezTo>
                    <a:pt x="39" y="21"/>
                    <a:pt x="39" y="21"/>
                    <a:pt x="39" y="21"/>
                  </a:cubicBezTo>
                  <a:cubicBezTo>
                    <a:pt x="39" y="21"/>
                    <a:pt x="39" y="21"/>
                    <a:pt x="39" y="21"/>
                  </a:cubicBezTo>
                  <a:cubicBezTo>
                    <a:pt x="36" y="23"/>
                    <a:pt x="34" y="26"/>
                    <a:pt x="32" y="28"/>
                  </a:cubicBezTo>
                  <a:cubicBezTo>
                    <a:pt x="32" y="28"/>
                    <a:pt x="32" y="28"/>
                    <a:pt x="32" y="28"/>
                  </a:cubicBezTo>
                  <a:cubicBezTo>
                    <a:pt x="32" y="28"/>
                    <a:pt x="32" y="28"/>
                    <a:pt x="32" y="28"/>
                  </a:cubicBezTo>
                  <a:cubicBezTo>
                    <a:pt x="31" y="29"/>
                    <a:pt x="30" y="30"/>
                    <a:pt x="29" y="31"/>
                  </a:cubicBezTo>
                  <a:cubicBezTo>
                    <a:pt x="24" y="37"/>
                    <a:pt x="20" y="43"/>
                    <a:pt x="16" y="49"/>
                  </a:cubicBezTo>
                  <a:cubicBezTo>
                    <a:pt x="14" y="53"/>
                    <a:pt x="12" y="57"/>
                    <a:pt x="10" y="61"/>
                  </a:cubicBezTo>
                  <a:cubicBezTo>
                    <a:pt x="10" y="61"/>
                    <a:pt x="10" y="62"/>
                    <a:pt x="10" y="62"/>
                  </a:cubicBezTo>
                  <a:cubicBezTo>
                    <a:pt x="4" y="76"/>
                    <a:pt x="1" y="90"/>
                    <a:pt x="0" y="106"/>
                  </a:cubicBezTo>
                  <a:cubicBezTo>
                    <a:pt x="0" y="110"/>
                    <a:pt x="0" y="112"/>
                    <a:pt x="1" y="115"/>
                  </a:cubicBezTo>
                  <a:cubicBezTo>
                    <a:pt x="1" y="118"/>
                    <a:pt x="1" y="120"/>
                    <a:pt x="1" y="123"/>
                  </a:cubicBezTo>
                  <a:cubicBezTo>
                    <a:pt x="3" y="133"/>
                    <a:pt x="5" y="142"/>
                    <a:pt x="8" y="151"/>
                  </a:cubicBezTo>
                  <a:cubicBezTo>
                    <a:pt x="9" y="153"/>
                    <a:pt x="10" y="155"/>
                    <a:pt x="11" y="157"/>
                  </a:cubicBezTo>
                  <a:cubicBezTo>
                    <a:pt x="11" y="157"/>
                    <a:pt x="12" y="158"/>
                    <a:pt x="12" y="159"/>
                  </a:cubicBezTo>
                  <a:cubicBezTo>
                    <a:pt x="12" y="159"/>
                    <a:pt x="12" y="159"/>
                    <a:pt x="12" y="159"/>
                  </a:cubicBezTo>
                  <a:cubicBezTo>
                    <a:pt x="12" y="160"/>
                    <a:pt x="13" y="160"/>
                    <a:pt x="13" y="160"/>
                  </a:cubicBezTo>
                  <a:cubicBezTo>
                    <a:pt x="13" y="160"/>
                    <a:pt x="13" y="160"/>
                    <a:pt x="13" y="160"/>
                  </a:cubicBezTo>
                  <a:cubicBezTo>
                    <a:pt x="13" y="160"/>
                    <a:pt x="13" y="160"/>
                    <a:pt x="13" y="160"/>
                  </a:cubicBezTo>
                  <a:cubicBezTo>
                    <a:pt x="13" y="159"/>
                    <a:pt x="13" y="159"/>
                    <a:pt x="13" y="159"/>
                  </a:cubicBezTo>
                  <a:cubicBezTo>
                    <a:pt x="13" y="159"/>
                    <a:pt x="14" y="159"/>
                    <a:pt x="14" y="158"/>
                  </a:cubicBezTo>
                  <a:cubicBezTo>
                    <a:pt x="14" y="158"/>
                    <a:pt x="14" y="157"/>
                    <a:pt x="15" y="156"/>
                  </a:cubicBezTo>
                  <a:cubicBezTo>
                    <a:pt x="15" y="154"/>
                    <a:pt x="17" y="152"/>
                    <a:pt x="18" y="150"/>
                  </a:cubicBezTo>
                  <a:cubicBezTo>
                    <a:pt x="18" y="149"/>
                    <a:pt x="19" y="149"/>
                    <a:pt x="19" y="148"/>
                  </a:cubicBezTo>
                  <a:cubicBezTo>
                    <a:pt x="20" y="147"/>
                    <a:pt x="20" y="146"/>
                    <a:pt x="20" y="145"/>
                  </a:cubicBezTo>
                  <a:cubicBezTo>
                    <a:pt x="19" y="139"/>
                    <a:pt x="18" y="133"/>
                    <a:pt x="18" y="127"/>
                  </a:cubicBezTo>
                  <a:cubicBezTo>
                    <a:pt x="19" y="126"/>
                    <a:pt x="18" y="124"/>
                    <a:pt x="17" y="123"/>
                  </a:cubicBezTo>
                  <a:cubicBezTo>
                    <a:pt x="17" y="123"/>
                    <a:pt x="17" y="122"/>
                    <a:pt x="16" y="121"/>
                  </a:cubicBezTo>
                  <a:cubicBezTo>
                    <a:pt x="15" y="120"/>
                    <a:pt x="15" y="119"/>
                    <a:pt x="15" y="118"/>
                  </a:cubicBezTo>
                  <a:cubicBezTo>
                    <a:pt x="14" y="117"/>
                    <a:pt x="14" y="116"/>
                    <a:pt x="14" y="114"/>
                  </a:cubicBezTo>
                  <a:cubicBezTo>
                    <a:pt x="14" y="114"/>
                    <a:pt x="14" y="114"/>
                    <a:pt x="14" y="114"/>
                  </a:cubicBezTo>
                  <a:cubicBezTo>
                    <a:pt x="14" y="112"/>
                    <a:pt x="14" y="110"/>
                    <a:pt x="15" y="108"/>
                  </a:cubicBezTo>
                  <a:cubicBezTo>
                    <a:pt x="16" y="106"/>
                    <a:pt x="16" y="104"/>
                    <a:pt x="17" y="103"/>
                  </a:cubicBezTo>
                  <a:cubicBezTo>
                    <a:pt x="18" y="101"/>
                    <a:pt x="19" y="100"/>
                    <a:pt x="21" y="99"/>
                  </a:cubicBezTo>
                  <a:cubicBezTo>
                    <a:pt x="21" y="98"/>
                    <a:pt x="22" y="98"/>
                    <a:pt x="22" y="97"/>
                  </a:cubicBezTo>
                  <a:cubicBezTo>
                    <a:pt x="23" y="96"/>
                    <a:pt x="24" y="95"/>
                    <a:pt x="24" y="94"/>
                  </a:cubicBezTo>
                  <a:cubicBezTo>
                    <a:pt x="27" y="86"/>
                    <a:pt x="30" y="78"/>
                    <a:pt x="34" y="70"/>
                  </a:cubicBezTo>
                  <a:cubicBezTo>
                    <a:pt x="35" y="69"/>
                    <a:pt x="35" y="68"/>
                    <a:pt x="36" y="67"/>
                  </a:cubicBezTo>
                  <a:cubicBezTo>
                    <a:pt x="36" y="67"/>
                    <a:pt x="35" y="66"/>
                    <a:pt x="35" y="66"/>
                  </a:cubicBezTo>
                  <a:cubicBezTo>
                    <a:pt x="34" y="66"/>
                    <a:pt x="34" y="66"/>
                    <a:pt x="34" y="66"/>
                  </a:cubicBezTo>
                  <a:cubicBezTo>
                    <a:pt x="34" y="66"/>
                    <a:pt x="34" y="66"/>
                    <a:pt x="34" y="66"/>
                  </a:cubicBezTo>
                  <a:cubicBezTo>
                    <a:pt x="33" y="66"/>
                    <a:pt x="33" y="66"/>
                    <a:pt x="33" y="66"/>
                  </a:cubicBezTo>
                  <a:cubicBezTo>
                    <a:pt x="33" y="66"/>
                    <a:pt x="33" y="66"/>
                    <a:pt x="33" y="66"/>
                  </a:cubicBezTo>
                  <a:cubicBezTo>
                    <a:pt x="30" y="66"/>
                    <a:pt x="28" y="67"/>
                    <a:pt x="26" y="69"/>
                  </a:cubicBezTo>
                  <a:cubicBezTo>
                    <a:pt x="26" y="70"/>
                    <a:pt x="26" y="71"/>
                    <a:pt x="25" y="72"/>
                  </a:cubicBezTo>
                  <a:cubicBezTo>
                    <a:pt x="25" y="72"/>
                    <a:pt x="25" y="73"/>
                    <a:pt x="25" y="74"/>
                  </a:cubicBezTo>
                  <a:cubicBezTo>
                    <a:pt x="25" y="74"/>
                    <a:pt x="25" y="74"/>
                    <a:pt x="25" y="74"/>
                  </a:cubicBezTo>
                  <a:cubicBezTo>
                    <a:pt x="25" y="74"/>
                    <a:pt x="25" y="74"/>
                    <a:pt x="25" y="74"/>
                  </a:cubicBezTo>
                  <a:cubicBezTo>
                    <a:pt x="25" y="74"/>
                    <a:pt x="25" y="74"/>
                    <a:pt x="25" y="74"/>
                  </a:cubicBezTo>
                  <a:cubicBezTo>
                    <a:pt x="25" y="75"/>
                    <a:pt x="25" y="75"/>
                    <a:pt x="24" y="75"/>
                  </a:cubicBezTo>
                  <a:cubicBezTo>
                    <a:pt x="24" y="75"/>
                    <a:pt x="24" y="75"/>
                    <a:pt x="24" y="75"/>
                  </a:cubicBezTo>
                  <a:cubicBezTo>
                    <a:pt x="24" y="76"/>
                    <a:pt x="24" y="76"/>
                    <a:pt x="24" y="76"/>
                  </a:cubicBezTo>
                  <a:cubicBezTo>
                    <a:pt x="23" y="76"/>
                    <a:pt x="23" y="75"/>
                    <a:pt x="22" y="75"/>
                  </a:cubicBezTo>
                  <a:cubicBezTo>
                    <a:pt x="22" y="75"/>
                    <a:pt x="22" y="75"/>
                    <a:pt x="22" y="74"/>
                  </a:cubicBezTo>
                  <a:cubicBezTo>
                    <a:pt x="22" y="74"/>
                    <a:pt x="21" y="73"/>
                    <a:pt x="21" y="72"/>
                  </a:cubicBezTo>
                  <a:cubicBezTo>
                    <a:pt x="22" y="72"/>
                    <a:pt x="22" y="71"/>
                    <a:pt x="22" y="71"/>
                  </a:cubicBezTo>
                  <a:cubicBezTo>
                    <a:pt x="22" y="70"/>
                    <a:pt x="22" y="68"/>
                    <a:pt x="23" y="67"/>
                  </a:cubicBezTo>
                  <a:cubicBezTo>
                    <a:pt x="24" y="67"/>
                    <a:pt x="24" y="66"/>
                    <a:pt x="25" y="66"/>
                  </a:cubicBezTo>
                  <a:cubicBezTo>
                    <a:pt x="25" y="66"/>
                    <a:pt x="25" y="65"/>
                    <a:pt x="25" y="65"/>
                  </a:cubicBezTo>
                  <a:cubicBezTo>
                    <a:pt x="27" y="64"/>
                    <a:pt x="28" y="63"/>
                    <a:pt x="30" y="63"/>
                  </a:cubicBezTo>
                  <a:cubicBezTo>
                    <a:pt x="31" y="62"/>
                    <a:pt x="32" y="62"/>
                    <a:pt x="33" y="62"/>
                  </a:cubicBezTo>
                  <a:cubicBezTo>
                    <a:pt x="33" y="62"/>
                    <a:pt x="33" y="62"/>
                    <a:pt x="33" y="62"/>
                  </a:cubicBezTo>
                  <a:cubicBezTo>
                    <a:pt x="33" y="62"/>
                    <a:pt x="33" y="62"/>
                    <a:pt x="33" y="62"/>
                  </a:cubicBezTo>
                  <a:cubicBezTo>
                    <a:pt x="34" y="62"/>
                    <a:pt x="34" y="62"/>
                    <a:pt x="35" y="62"/>
                  </a:cubicBezTo>
                  <a:cubicBezTo>
                    <a:pt x="35" y="62"/>
                    <a:pt x="35" y="62"/>
                    <a:pt x="35" y="62"/>
                  </a:cubicBezTo>
                  <a:cubicBezTo>
                    <a:pt x="35" y="62"/>
                    <a:pt x="36" y="62"/>
                    <a:pt x="36" y="62"/>
                  </a:cubicBezTo>
                  <a:cubicBezTo>
                    <a:pt x="36" y="62"/>
                    <a:pt x="37" y="62"/>
                    <a:pt x="37" y="62"/>
                  </a:cubicBezTo>
                  <a:cubicBezTo>
                    <a:pt x="38" y="62"/>
                    <a:pt x="39" y="62"/>
                    <a:pt x="40" y="61"/>
                  </a:cubicBezTo>
                  <a:cubicBezTo>
                    <a:pt x="40" y="60"/>
                    <a:pt x="40" y="60"/>
                    <a:pt x="41" y="59"/>
                  </a:cubicBezTo>
                  <a:cubicBezTo>
                    <a:pt x="45" y="53"/>
                    <a:pt x="49" y="47"/>
                    <a:pt x="55" y="41"/>
                  </a:cubicBezTo>
                  <a:cubicBezTo>
                    <a:pt x="61" y="35"/>
                    <a:pt x="67" y="28"/>
                    <a:pt x="74" y="23"/>
                  </a:cubicBezTo>
                  <a:cubicBezTo>
                    <a:pt x="77" y="20"/>
                    <a:pt x="81" y="18"/>
                    <a:pt x="84" y="16"/>
                  </a:cubicBezTo>
                  <a:cubicBezTo>
                    <a:pt x="85" y="15"/>
                    <a:pt x="85" y="15"/>
                    <a:pt x="84" y="14"/>
                  </a:cubicBezTo>
                  <a:cubicBezTo>
                    <a:pt x="83" y="13"/>
                    <a:pt x="82" y="13"/>
                    <a:pt x="82" y="12"/>
                  </a:cubicBezTo>
                  <a:cubicBezTo>
                    <a:pt x="81" y="12"/>
                    <a:pt x="81" y="12"/>
                    <a:pt x="80" y="11"/>
                  </a:cubicBezTo>
                  <a:cubicBezTo>
                    <a:pt x="77" y="9"/>
                    <a:pt x="74" y="7"/>
                    <a:pt x="72" y="5"/>
                  </a:cubicBezTo>
                  <a:cubicBezTo>
                    <a:pt x="71" y="4"/>
                    <a:pt x="70" y="3"/>
                    <a:pt x="69" y="2"/>
                  </a:cubicBezTo>
                  <a:cubicBezTo>
                    <a:pt x="69" y="2"/>
                    <a:pt x="69" y="1"/>
                    <a:pt x="68" y="1"/>
                  </a:cubicBezTo>
                  <a:cubicBezTo>
                    <a:pt x="68" y="0"/>
                    <a:pt x="67" y="0"/>
                    <a:pt x="67" y="0"/>
                  </a:cubicBezTo>
                </a:path>
              </a:pathLst>
            </a:custGeom>
            <a:solidFill>
              <a:srgbClr val="DB8B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05" name="Freeform 421"/>
            <p:cNvSpPr>
              <a:spLocks noEditPoints="1"/>
            </p:cNvSpPr>
            <p:nvPr/>
          </p:nvSpPr>
          <p:spPr bwMode="auto">
            <a:xfrm>
              <a:off x="781050" y="2170113"/>
              <a:ext cx="423862" cy="128588"/>
            </a:xfrm>
            <a:custGeom>
              <a:avLst/>
              <a:gdLst>
                <a:gd name="T0" fmla="*/ 1 w 113"/>
                <a:gd name="T1" fmla="*/ 33 h 34"/>
                <a:gd name="T2" fmla="*/ 0 w 113"/>
                <a:gd name="T3" fmla="*/ 34 h 34"/>
                <a:gd name="T4" fmla="*/ 0 w 113"/>
                <a:gd name="T5" fmla="*/ 34 h 34"/>
                <a:gd name="T6" fmla="*/ 1 w 113"/>
                <a:gd name="T7" fmla="*/ 33 h 34"/>
                <a:gd name="T8" fmla="*/ 21 w 113"/>
                <a:gd name="T9" fmla="*/ 17 h 34"/>
                <a:gd name="T10" fmla="*/ 13 w 113"/>
                <a:gd name="T11" fmla="*/ 23 h 34"/>
                <a:gd name="T12" fmla="*/ 21 w 113"/>
                <a:gd name="T13" fmla="*/ 17 h 34"/>
                <a:gd name="T14" fmla="*/ 42 w 113"/>
                <a:gd name="T15" fmla="*/ 4 h 34"/>
                <a:gd name="T16" fmla="*/ 38 w 113"/>
                <a:gd name="T17" fmla="*/ 6 h 34"/>
                <a:gd name="T18" fmla="*/ 42 w 113"/>
                <a:gd name="T19" fmla="*/ 4 h 34"/>
                <a:gd name="T20" fmla="*/ 112 w 113"/>
                <a:gd name="T21" fmla="*/ 2 h 34"/>
                <a:gd name="T22" fmla="*/ 113 w 113"/>
                <a:gd name="T23" fmla="*/ 3 h 34"/>
                <a:gd name="T24" fmla="*/ 113 w 113"/>
                <a:gd name="T25" fmla="*/ 3 h 34"/>
                <a:gd name="T26" fmla="*/ 112 w 113"/>
                <a:gd name="T27" fmla="*/ 2 h 34"/>
                <a:gd name="T28" fmla="*/ 55 w 113"/>
                <a:gd name="T29" fmla="*/ 1 h 34"/>
                <a:gd name="T30" fmla="*/ 50 w 113"/>
                <a:gd name="T31" fmla="*/ 2 h 34"/>
                <a:gd name="T32" fmla="*/ 46 w 113"/>
                <a:gd name="T33" fmla="*/ 2 h 34"/>
                <a:gd name="T34" fmla="*/ 55 w 113"/>
                <a:gd name="T35" fmla="*/ 1 h 34"/>
                <a:gd name="T36" fmla="*/ 55 w 113"/>
                <a:gd name="T37" fmla="*/ 1 h 34"/>
                <a:gd name="T38" fmla="*/ 75 w 113"/>
                <a:gd name="T39" fmla="*/ 0 h 34"/>
                <a:gd name="T40" fmla="*/ 61 w 113"/>
                <a:gd name="T41" fmla="*/ 1 h 34"/>
                <a:gd name="T42" fmla="*/ 58 w 113"/>
                <a:gd name="T43" fmla="*/ 1 h 34"/>
                <a:gd name="T44" fmla="*/ 70 w 113"/>
                <a:gd name="T45" fmla="*/ 1 h 34"/>
                <a:gd name="T46" fmla="*/ 75 w 113"/>
                <a:gd name="T47" fmla="*/ 0 h 34"/>
                <a:gd name="T48" fmla="*/ 82 w 113"/>
                <a:gd name="T49" fmla="*/ 0 h 34"/>
                <a:gd name="T50" fmla="*/ 82 w 113"/>
                <a:gd name="T51" fmla="*/ 0 h 34"/>
                <a:gd name="T52" fmla="*/ 85 w 113"/>
                <a:gd name="T53" fmla="*/ 0 h 34"/>
                <a:gd name="T54" fmla="*/ 82 w 113"/>
                <a:gd name="T55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13" h="34">
                  <a:moveTo>
                    <a:pt x="1" y="33"/>
                  </a:moveTo>
                  <a:cubicBezTo>
                    <a:pt x="1" y="34"/>
                    <a:pt x="0" y="34"/>
                    <a:pt x="0" y="34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0" y="34"/>
                    <a:pt x="1" y="34"/>
                    <a:pt x="1" y="33"/>
                  </a:cubicBezTo>
                  <a:moveTo>
                    <a:pt x="21" y="17"/>
                  </a:moveTo>
                  <a:cubicBezTo>
                    <a:pt x="18" y="19"/>
                    <a:pt x="15" y="21"/>
                    <a:pt x="13" y="23"/>
                  </a:cubicBezTo>
                  <a:cubicBezTo>
                    <a:pt x="15" y="21"/>
                    <a:pt x="18" y="19"/>
                    <a:pt x="21" y="17"/>
                  </a:cubicBezTo>
                  <a:moveTo>
                    <a:pt x="42" y="4"/>
                  </a:moveTo>
                  <a:cubicBezTo>
                    <a:pt x="40" y="4"/>
                    <a:pt x="39" y="5"/>
                    <a:pt x="38" y="6"/>
                  </a:cubicBezTo>
                  <a:cubicBezTo>
                    <a:pt x="39" y="5"/>
                    <a:pt x="40" y="4"/>
                    <a:pt x="42" y="4"/>
                  </a:cubicBezTo>
                  <a:moveTo>
                    <a:pt x="112" y="2"/>
                  </a:moveTo>
                  <a:cubicBezTo>
                    <a:pt x="112" y="2"/>
                    <a:pt x="113" y="3"/>
                    <a:pt x="113" y="3"/>
                  </a:cubicBezTo>
                  <a:cubicBezTo>
                    <a:pt x="113" y="3"/>
                    <a:pt x="113" y="3"/>
                    <a:pt x="113" y="3"/>
                  </a:cubicBezTo>
                  <a:cubicBezTo>
                    <a:pt x="113" y="3"/>
                    <a:pt x="112" y="2"/>
                    <a:pt x="112" y="2"/>
                  </a:cubicBezTo>
                  <a:moveTo>
                    <a:pt x="55" y="1"/>
                  </a:moveTo>
                  <a:cubicBezTo>
                    <a:pt x="54" y="1"/>
                    <a:pt x="52" y="2"/>
                    <a:pt x="50" y="2"/>
                  </a:cubicBezTo>
                  <a:cubicBezTo>
                    <a:pt x="49" y="2"/>
                    <a:pt x="47" y="2"/>
                    <a:pt x="46" y="2"/>
                  </a:cubicBezTo>
                  <a:cubicBezTo>
                    <a:pt x="49" y="2"/>
                    <a:pt x="52" y="2"/>
                    <a:pt x="55" y="1"/>
                  </a:cubicBezTo>
                  <a:cubicBezTo>
                    <a:pt x="55" y="1"/>
                    <a:pt x="55" y="1"/>
                    <a:pt x="55" y="1"/>
                  </a:cubicBezTo>
                  <a:moveTo>
                    <a:pt x="75" y="0"/>
                  </a:moveTo>
                  <a:cubicBezTo>
                    <a:pt x="70" y="0"/>
                    <a:pt x="66" y="1"/>
                    <a:pt x="61" y="1"/>
                  </a:cubicBezTo>
                  <a:cubicBezTo>
                    <a:pt x="60" y="1"/>
                    <a:pt x="59" y="1"/>
                    <a:pt x="58" y="1"/>
                  </a:cubicBezTo>
                  <a:cubicBezTo>
                    <a:pt x="62" y="1"/>
                    <a:pt x="66" y="1"/>
                    <a:pt x="70" y="1"/>
                  </a:cubicBezTo>
                  <a:cubicBezTo>
                    <a:pt x="71" y="0"/>
                    <a:pt x="73" y="0"/>
                    <a:pt x="75" y="0"/>
                  </a:cubicBezTo>
                  <a:moveTo>
                    <a:pt x="82" y="0"/>
                  </a:moveTo>
                  <a:cubicBezTo>
                    <a:pt x="82" y="0"/>
                    <a:pt x="82" y="0"/>
                    <a:pt x="82" y="0"/>
                  </a:cubicBezTo>
                  <a:cubicBezTo>
                    <a:pt x="83" y="0"/>
                    <a:pt x="84" y="0"/>
                    <a:pt x="85" y="0"/>
                  </a:cubicBezTo>
                  <a:cubicBezTo>
                    <a:pt x="84" y="0"/>
                    <a:pt x="83" y="0"/>
                    <a:pt x="8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06" name="Freeform 422"/>
            <p:cNvSpPr>
              <a:spLocks/>
            </p:cNvSpPr>
            <p:nvPr/>
          </p:nvSpPr>
          <p:spPr bwMode="auto">
            <a:xfrm>
              <a:off x="781050" y="2170113"/>
              <a:ext cx="469900" cy="131763"/>
            </a:xfrm>
            <a:custGeom>
              <a:avLst/>
              <a:gdLst>
                <a:gd name="T0" fmla="*/ 79 w 125"/>
                <a:gd name="T1" fmla="*/ 0 h 35"/>
                <a:gd name="T2" fmla="*/ 77 w 125"/>
                <a:gd name="T3" fmla="*/ 0 h 35"/>
                <a:gd name="T4" fmla="*/ 75 w 125"/>
                <a:gd name="T5" fmla="*/ 0 h 35"/>
                <a:gd name="T6" fmla="*/ 70 w 125"/>
                <a:gd name="T7" fmla="*/ 1 h 35"/>
                <a:gd name="T8" fmla="*/ 58 w 125"/>
                <a:gd name="T9" fmla="*/ 1 h 35"/>
                <a:gd name="T10" fmla="*/ 55 w 125"/>
                <a:gd name="T11" fmla="*/ 1 h 35"/>
                <a:gd name="T12" fmla="*/ 55 w 125"/>
                <a:gd name="T13" fmla="*/ 1 h 35"/>
                <a:gd name="T14" fmla="*/ 46 w 125"/>
                <a:gd name="T15" fmla="*/ 2 h 35"/>
                <a:gd name="T16" fmla="*/ 42 w 125"/>
                <a:gd name="T17" fmla="*/ 4 h 35"/>
                <a:gd name="T18" fmla="*/ 38 w 125"/>
                <a:gd name="T19" fmla="*/ 6 h 35"/>
                <a:gd name="T20" fmla="*/ 37 w 125"/>
                <a:gd name="T21" fmla="*/ 6 h 35"/>
                <a:gd name="T22" fmla="*/ 36 w 125"/>
                <a:gd name="T23" fmla="*/ 7 h 35"/>
                <a:gd name="T24" fmla="*/ 21 w 125"/>
                <a:gd name="T25" fmla="*/ 17 h 35"/>
                <a:gd name="T26" fmla="*/ 13 w 125"/>
                <a:gd name="T27" fmla="*/ 23 h 35"/>
                <a:gd name="T28" fmla="*/ 2 w 125"/>
                <a:gd name="T29" fmla="*/ 33 h 35"/>
                <a:gd name="T30" fmla="*/ 1 w 125"/>
                <a:gd name="T31" fmla="*/ 33 h 35"/>
                <a:gd name="T32" fmla="*/ 0 w 125"/>
                <a:gd name="T33" fmla="*/ 34 h 35"/>
                <a:gd name="T34" fmla="*/ 0 w 125"/>
                <a:gd name="T35" fmla="*/ 35 h 35"/>
                <a:gd name="T36" fmla="*/ 1 w 125"/>
                <a:gd name="T37" fmla="*/ 35 h 35"/>
                <a:gd name="T38" fmla="*/ 3 w 125"/>
                <a:gd name="T39" fmla="*/ 35 h 35"/>
                <a:gd name="T40" fmla="*/ 13 w 125"/>
                <a:gd name="T41" fmla="*/ 32 h 35"/>
                <a:gd name="T42" fmla="*/ 32 w 125"/>
                <a:gd name="T43" fmla="*/ 29 h 35"/>
                <a:gd name="T44" fmla="*/ 53 w 125"/>
                <a:gd name="T45" fmla="*/ 27 h 35"/>
                <a:gd name="T46" fmla="*/ 70 w 125"/>
                <a:gd name="T47" fmla="*/ 26 h 35"/>
                <a:gd name="T48" fmla="*/ 71 w 125"/>
                <a:gd name="T49" fmla="*/ 26 h 35"/>
                <a:gd name="T50" fmla="*/ 72 w 125"/>
                <a:gd name="T51" fmla="*/ 26 h 35"/>
                <a:gd name="T52" fmla="*/ 72 w 125"/>
                <a:gd name="T53" fmla="*/ 26 h 35"/>
                <a:gd name="T54" fmla="*/ 74 w 125"/>
                <a:gd name="T55" fmla="*/ 26 h 35"/>
                <a:gd name="T56" fmla="*/ 90 w 125"/>
                <a:gd name="T57" fmla="*/ 25 h 35"/>
                <a:gd name="T58" fmla="*/ 109 w 125"/>
                <a:gd name="T59" fmla="*/ 22 h 35"/>
                <a:gd name="T60" fmla="*/ 117 w 125"/>
                <a:gd name="T61" fmla="*/ 19 h 35"/>
                <a:gd name="T62" fmla="*/ 125 w 125"/>
                <a:gd name="T63" fmla="*/ 12 h 35"/>
                <a:gd name="T64" fmla="*/ 125 w 125"/>
                <a:gd name="T65" fmla="*/ 10 h 35"/>
                <a:gd name="T66" fmla="*/ 124 w 125"/>
                <a:gd name="T67" fmla="*/ 9 h 35"/>
                <a:gd name="T68" fmla="*/ 113 w 125"/>
                <a:gd name="T69" fmla="*/ 3 h 35"/>
                <a:gd name="T70" fmla="*/ 112 w 125"/>
                <a:gd name="T71" fmla="*/ 2 h 35"/>
                <a:gd name="T72" fmla="*/ 111 w 125"/>
                <a:gd name="T73" fmla="*/ 2 h 35"/>
                <a:gd name="T74" fmla="*/ 96 w 125"/>
                <a:gd name="T75" fmla="*/ 1 h 35"/>
                <a:gd name="T76" fmla="*/ 86 w 125"/>
                <a:gd name="T77" fmla="*/ 1 h 35"/>
                <a:gd name="T78" fmla="*/ 85 w 125"/>
                <a:gd name="T79" fmla="*/ 0 h 35"/>
                <a:gd name="T80" fmla="*/ 82 w 125"/>
                <a:gd name="T81" fmla="*/ 0 h 35"/>
                <a:gd name="T82" fmla="*/ 82 w 125"/>
                <a:gd name="T83" fmla="*/ 0 h 35"/>
                <a:gd name="T84" fmla="*/ 79 w 125"/>
                <a:gd name="T85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25" h="35">
                  <a:moveTo>
                    <a:pt x="79" y="0"/>
                  </a:moveTo>
                  <a:cubicBezTo>
                    <a:pt x="78" y="0"/>
                    <a:pt x="77" y="0"/>
                    <a:pt x="77" y="0"/>
                  </a:cubicBezTo>
                  <a:cubicBezTo>
                    <a:pt x="76" y="0"/>
                    <a:pt x="76" y="0"/>
                    <a:pt x="75" y="0"/>
                  </a:cubicBezTo>
                  <a:cubicBezTo>
                    <a:pt x="73" y="0"/>
                    <a:pt x="71" y="0"/>
                    <a:pt x="70" y="1"/>
                  </a:cubicBezTo>
                  <a:cubicBezTo>
                    <a:pt x="66" y="1"/>
                    <a:pt x="62" y="1"/>
                    <a:pt x="58" y="1"/>
                  </a:cubicBezTo>
                  <a:cubicBezTo>
                    <a:pt x="57" y="1"/>
                    <a:pt x="56" y="1"/>
                    <a:pt x="55" y="1"/>
                  </a:cubicBezTo>
                  <a:cubicBezTo>
                    <a:pt x="55" y="1"/>
                    <a:pt x="55" y="1"/>
                    <a:pt x="55" y="1"/>
                  </a:cubicBezTo>
                  <a:cubicBezTo>
                    <a:pt x="52" y="2"/>
                    <a:pt x="49" y="2"/>
                    <a:pt x="46" y="2"/>
                  </a:cubicBezTo>
                  <a:cubicBezTo>
                    <a:pt x="44" y="3"/>
                    <a:pt x="43" y="3"/>
                    <a:pt x="42" y="4"/>
                  </a:cubicBezTo>
                  <a:cubicBezTo>
                    <a:pt x="40" y="4"/>
                    <a:pt x="39" y="5"/>
                    <a:pt x="38" y="6"/>
                  </a:cubicBezTo>
                  <a:cubicBezTo>
                    <a:pt x="37" y="6"/>
                    <a:pt x="37" y="6"/>
                    <a:pt x="37" y="6"/>
                  </a:cubicBezTo>
                  <a:cubicBezTo>
                    <a:pt x="37" y="6"/>
                    <a:pt x="36" y="7"/>
                    <a:pt x="36" y="7"/>
                  </a:cubicBezTo>
                  <a:cubicBezTo>
                    <a:pt x="31" y="10"/>
                    <a:pt x="26" y="13"/>
                    <a:pt x="21" y="17"/>
                  </a:cubicBezTo>
                  <a:cubicBezTo>
                    <a:pt x="18" y="19"/>
                    <a:pt x="15" y="21"/>
                    <a:pt x="13" y="23"/>
                  </a:cubicBezTo>
                  <a:cubicBezTo>
                    <a:pt x="9" y="26"/>
                    <a:pt x="5" y="29"/>
                    <a:pt x="2" y="33"/>
                  </a:cubicBezTo>
                  <a:cubicBezTo>
                    <a:pt x="1" y="33"/>
                    <a:pt x="1" y="33"/>
                    <a:pt x="1" y="33"/>
                  </a:cubicBezTo>
                  <a:cubicBezTo>
                    <a:pt x="1" y="34"/>
                    <a:pt x="0" y="34"/>
                    <a:pt x="0" y="34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1" y="35"/>
                    <a:pt x="1" y="35"/>
                    <a:pt x="1" y="35"/>
                  </a:cubicBezTo>
                  <a:cubicBezTo>
                    <a:pt x="2" y="35"/>
                    <a:pt x="2" y="35"/>
                    <a:pt x="3" y="35"/>
                  </a:cubicBezTo>
                  <a:cubicBezTo>
                    <a:pt x="6" y="34"/>
                    <a:pt x="10" y="33"/>
                    <a:pt x="13" y="32"/>
                  </a:cubicBezTo>
                  <a:cubicBezTo>
                    <a:pt x="19" y="31"/>
                    <a:pt x="25" y="30"/>
                    <a:pt x="32" y="29"/>
                  </a:cubicBezTo>
                  <a:cubicBezTo>
                    <a:pt x="39" y="28"/>
                    <a:pt x="46" y="27"/>
                    <a:pt x="53" y="27"/>
                  </a:cubicBezTo>
                  <a:cubicBezTo>
                    <a:pt x="59" y="26"/>
                    <a:pt x="64" y="26"/>
                    <a:pt x="70" y="26"/>
                  </a:cubicBezTo>
                  <a:cubicBezTo>
                    <a:pt x="70" y="26"/>
                    <a:pt x="70" y="26"/>
                    <a:pt x="71" y="26"/>
                  </a:cubicBezTo>
                  <a:cubicBezTo>
                    <a:pt x="71" y="26"/>
                    <a:pt x="71" y="26"/>
                    <a:pt x="72" y="26"/>
                  </a:cubicBezTo>
                  <a:cubicBezTo>
                    <a:pt x="72" y="26"/>
                    <a:pt x="72" y="26"/>
                    <a:pt x="72" y="26"/>
                  </a:cubicBezTo>
                  <a:cubicBezTo>
                    <a:pt x="73" y="26"/>
                    <a:pt x="74" y="26"/>
                    <a:pt x="74" y="26"/>
                  </a:cubicBezTo>
                  <a:cubicBezTo>
                    <a:pt x="79" y="25"/>
                    <a:pt x="85" y="25"/>
                    <a:pt x="90" y="25"/>
                  </a:cubicBezTo>
                  <a:cubicBezTo>
                    <a:pt x="96" y="24"/>
                    <a:pt x="103" y="23"/>
                    <a:pt x="109" y="22"/>
                  </a:cubicBezTo>
                  <a:cubicBezTo>
                    <a:pt x="112" y="21"/>
                    <a:pt x="114" y="20"/>
                    <a:pt x="117" y="19"/>
                  </a:cubicBezTo>
                  <a:cubicBezTo>
                    <a:pt x="120" y="17"/>
                    <a:pt x="123" y="15"/>
                    <a:pt x="125" y="12"/>
                  </a:cubicBezTo>
                  <a:cubicBezTo>
                    <a:pt x="125" y="11"/>
                    <a:pt x="125" y="11"/>
                    <a:pt x="125" y="10"/>
                  </a:cubicBezTo>
                  <a:cubicBezTo>
                    <a:pt x="125" y="10"/>
                    <a:pt x="125" y="9"/>
                    <a:pt x="124" y="9"/>
                  </a:cubicBezTo>
                  <a:cubicBezTo>
                    <a:pt x="121" y="7"/>
                    <a:pt x="117" y="5"/>
                    <a:pt x="113" y="3"/>
                  </a:cubicBezTo>
                  <a:cubicBezTo>
                    <a:pt x="113" y="3"/>
                    <a:pt x="112" y="2"/>
                    <a:pt x="112" y="2"/>
                  </a:cubicBezTo>
                  <a:cubicBezTo>
                    <a:pt x="112" y="2"/>
                    <a:pt x="111" y="2"/>
                    <a:pt x="111" y="2"/>
                  </a:cubicBezTo>
                  <a:cubicBezTo>
                    <a:pt x="106" y="2"/>
                    <a:pt x="101" y="1"/>
                    <a:pt x="96" y="1"/>
                  </a:cubicBezTo>
                  <a:cubicBezTo>
                    <a:pt x="93" y="1"/>
                    <a:pt x="89" y="1"/>
                    <a:pt x="86" y="1"/>
                  </a:cubicBezTo>
                  <a:cubicBezTo>
                    <a:pt x="86" y="0"/>
                    <a:pt x="85" y="0"/>
                    <a:pt x="85" y="0"/>
                  </a:cubicBezTo>
                  <a:cubicBezTo>
                    <a:pt x="84" y="0"/>
                    <a:pt x="83" y="0"/>
                    <a:pt x="82" y="0"/>
                  </a:cubicBezTo>
                  <a:cubicBezTo>
                    <a:pt x="82" y="0"/>
                    <a:pt x="82" y="0"/>
                    <a:pt x="82" y="0"/>
                  </a:cubicBezTo>
                  <a:cubicBezTo>
                    <a:pt x="81" y="0"/>
                    <a:pt x="80" y="0"/>
                    <a:pt x="79" y="0"/>
                  </a:cubicBezTo>
                </a:path>
              </a:pathLst>
            </a:custGeom>
            <a:solidFill>
              <a:srgbClr val="FFF4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07" name="Freeform 423"/>
            <p:cNvSpPr>
              <a:spLocks noEditPoints="1"/>
            </p:cNvSpPr>
            <p:nvPr/>
          </p:nvSpPr>
          <p:spPr bwMode="auto">
            <a:xfrm>
              <a:off x="679450" y="2189163"/>
              <a:ext cx="209550" cy="109538"/>
            </a:xfrm>
            <a:custGeom>
              <a:avLst/>
              <a:gdLst>
                <a:gd name="T0" fmla="*/ 21 w 56"/>
                <a:gd name="T1" fmla="*/ 29 h 29"/>
                <a:gd name="T2" fmla="*/ 20 w 56"/>
                <a:gd name="T3" fmla="*/ 29 h 29"/>
                <a:gd name="T4" fmla="*/ 20 w 56"/>
                <a:gd name="T5" fmla="*/ 29 h 29"/>
                <a:gd name="T6" fmla="*/ 20 w 56"/>
                <a:gd name="T7" fmla="*/ 29 h 29"/>
                <a:gd name="T8" fmla="*/ 21 w 56"/>
                <a:gd name="T9" fmla="*/ 29 h 29"/>
                <a:gd name="T10" fmla="*/ 13 w 56"/>
                <a:gd name="T11" fmla="*/ 25 h 29"/>
                <a:gd name="T12" fmla="*/ 14 w 56"/>
                <a:gd name="T13" fmla="*/ 26 h 29"/>
                <a:gd name="T14" fmla="*/ 13 w 56"/>
                <a:gd name="T15" fmla="*/ 25 h 29"/>
                <a:gd name="T16" fmla="*/ 26 w 56"/>
                <a:gd name="T17" fmla="*/ 24 h 29"/>
                <a:gd name="T18" fmla="*/ 25 w 56"/>
                <a:gd name="T19" fmla="*/ 25 h 29"/>
                <a:gd name="T20" fmla="*/ 24 w 56"/>
                <a:gd name="T21" fmla="*/ 26 h 29"/>
                <a:gd name="T22" fmla="*/ 23 w 56"/>
                <a:gd name="T23" fmla="*/ 27 h 29"/>
                <a:gd name="T24" fmla="*/ 24 w 56"/>
                <a:gd name="T25" fmla="*/ 26 h 29"/>
                <a:gd name="T26" fmla="*/ 26 w 56"/>
                <a:gd name="T27" fmla="*/ 24 h 29"/>
                <a:gd name="T28" fmla="*/ 1 w 56"/>
                <a:gd name="T29" fmla="*/ 18 h 29"/>
                <a:gd name="T30" fmla="*/ 1 w 56"/>
                <a:gd name="T31" fmla="*/ 18 h 29"/>
                <a:gd name="T32" fmla="*/ 3 w 56"/>
                <a:gd name="T33" fmla="*/ 19 h 29"/>
                <a:gd name="T34" fmla="*/ 2 w 56"/>
                <a:gd name="T35" fmla="*/ 18 h 29"/>
                <a:gd name="T36" fmla="*/ 1 w 56"/>
                <a:gd name="T37" fmla="*/ 18 h 29"/>
                <a:gd name="T38" fmla="*/ 2 w 56"/>
                <a:gd name="T39" fmla="*/ 16 h 29"/>
                <a:gd name="T40" fmla="*/ 1 w 56"/>
                <a:gd name="T41" fmla="*/ 16 h 29"/>
                <a:gd name="T42" fmla="*/ 0 w 56"/>
                <a:gd name="T43" fmla="*/ 17 h 29"/>
                <a:gd name="T44" fmla="*/ 1 w 56"/>
                <a:gd name="T45" fmla="*/ 16 h 29"/>
                <a:gd name="T46" fmla="*/ 2 w 56"/>
                <a:gd name="T47" fmla="*/ 16 h 29"/>
                <a:gd name="T48" fmla="*/ 28 w 56"/>
                <a:gd name="T49" fmla="*/ 6 h 29"/>
                <a:gd name="T50" fmla="*/ 11 w 56"/>
                <a:gd name="T51" fmla="*/ 12 h 29"/>
                <a:gd name="T52" fmla="*/ 7 w 56"/>
                <a:gd name="T53" fmla="*/ 13 h 29"/>
                <a:gd name="T54" fmla="*/ 28 w 56"/>
                <a:gd name="T55" fmla="*/ 6 h 29"/>
                <a:gd name="T56" fmla="*/ 56 w 56"/>
                <a:gd name="T57" fmla="*/ 1 h 29"/>
                <a:gd name="T58" fmla="*/ 54 w 56"/>
                <a:gd name="T59" fmla="*/ 2 h 29"/>
                <a:gd name="T60" fmla="*/ 53 w 56"/>
                <a:gd name="T61" fmla="*/ 3 h 29"/>
                <a:gd name="T62" fmla="*/ 54 w 56"/>
                <a:gd name="T63" fmla="*/ 2 h 29"/>
                <a:gd name="T64" fmla="*/ 56 w 56"/>
                <a:gd name="T65" fmla="*/ 1 h 29"/>
                <a:gd name="T66" fmla="*/ 52 w 56"/>
                <a:gd name="T67" fmla="*/ 0 h 29"/>
                <a:gd name="T68" fmla="*/ 42 w 56"/>
                <a:gd name="T69" fmla="*/ 2 h 29"/>
                <a:gd name="T70" fmla="*/ 46 w 56"/>
                <a:gd name="T71" fmla="*/ 1 h 29"/>
                <a:gd name="T72" fmla="*/ 52 w 56"/>
                <a:gd name="T73" fmla="*/ 0 h 29"/>
                <a:gd name="T74" fmla="*/ 56 w 56"/>
                <a:gd name="T75" fmla="*/ 0 h 29"/>
                <a:gd name="T76" fmla="*/ 56 w 56"/>
                <a:gd name="T77" fmla="*/ 0 h 29"/>
                <a:gd name="T78" fmla="*/ 56 w 56"/>
                <a:gd name="T79" fmla="*/ 0 h 29"/>
                <a:gd name="T80" fmla="*/ 56 w 56"/>
                <a:gd name="T81" fmla="*/ 0 h 29"/>
                <a:gd name="T82" fmla="*/ 55 w 56"/>
                <a:gd name="T83" fmla="*/ 0 h 29"/>
                <a:gd name="T84" fmla="*/ 53 w 56"/>
                <a:gd name="T85" fmla="*/ 0 h 29"/>
                <a:gd name="T86" fmla="*/ 54 w 56"/>
                <a:gd name="T87" fmla="*/ 0 h 29"/>
                <a:gd name="T88" fmla="*/ 55 w 56"/>
                <a:gd name="T89" fmla="*/ 0 h 29"/>
                <a:gd name="T90" fmla="*/ 55 w 56"/>
                <a:gd name="T91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56" h="29">
                  <a:moveTo>
                    <a:pt x="21" y="29"/>
                  </a:moveTo>
                  <a:cubicBezTo>
                    <a:pt x="21" y="29"/>
                    <a:pt x="20" y="29"/>
                    <a:pt x="20" y="29"/>
                  </a:cubicBezTo>
                  <a:cubicBezTo>
                    <a:pt x="20" y="29"/>
                    <a:pt x="20" y="29"/>
                    <a:pt x="20" y="29"/>
                  </a:cubicBezTo>
                  <a:cubicBezTo>
                    <a:pt x="20" y="29"/>
                    <a:pt x="20" y="29"/>
                    <a:pt x="20" y="29"/>
                  </a:cubicBezTo>
                  <a:cubicBezTo>
                    <a:pt x="20" y="29"/>
                    <a:pt x="21" y="29"/>
                    <a:pt x="21" y="29"/>
                  </a:cubicBezTo>
                  <a:moveTo>
                    <a:pt x="13" y="25"/>
                  </a:moveTo>
                  <a:cubicBezTo>
                    <a:pt x="14" y="26"/>
                    <a:pt x="14" y="26"/>
                    <a:pt x="14" y="26"/>
                  </a:cubicBezTo>
                  <a:cubicBezTo>
                    <a:pt x="14" y="26"/>
                    <a:pt x="14" y="26"/>
                    <a:pt x="13" y="25"/>
                  </a:cubicBezTo>
                  <a:moveTo>
                    <a:pt x="26" y="24"/>
                  </a:moveTo>
                  <a:cubicBezTo>
                    <a:pt x="26" y="24"/>
                    <a:pt x="26" y="24"/>
                    <a:pt x="25" y="25"/>
                  </a:cubicBezTo>
                  <a:cubicBezTo>
                    <a:pt x="25" y="25"/>
                    <a:pt x="24" y="26"/>
                    <a:pt x="24" y="26"/>
                  </a:cubicBezTo>
                  <a:cubicBezTo>
                    <a:pt x="23" y="26"/>
                    <a:pt x="23" y="27"/>
                    <a:pt x="23" y="27"/>
                  </a:cubicBezTo>
                  <a:cubicBezTo>
                    <a:pt x="23" y="27"/>
                    <a:pt x="23" y="27"/>
                    <a:pt x="24" y="26"/>
                  </a:cubicBezTo>
                  <a:cubicBezTo>
                    <a:pt x="24" y="26"/>
                    <a:pt x="25" y="25"/>
                    <a:pt x="26" y="24"/>
                  </a:cubicBezTo>
                  <a:moveTo>
                    <a:pt x="1" y="18"/>
                  </a:moveTo>
                  <a:cubicBezTo>
                    <a:pt x="1" y="18"/>
                    <a:pt x="1" y="18"/>
                    <a:pt x="1" y="18"/>
                  </a:cubicBezTo>
                  <a:cubicBezTo>
                    <a:pt x="2" y="18"/>
                    <a:pt x="3" y="19"/>
                    <a:pt x="3" y="19"/>
                  </a:cubicBezTo>
                  <a:cubicBezTo>
                    <a:pt x="3" y="19"/>
                    <a:pt x="2" y="19"/>
                    <a:pt x="2" y="18"/>
                  </a:cubicBezTo>
                  <a:cubicBezTo>
                    <a:pt x="2" y="18"/>
                    <a:pt x="1" y="18"/>
                    <a:pt x="1" y="18"/>
                  </a:cubicBezTo>
                  <a:moveTo>
                    <a:pt x="2" y="16"/>
                  </a:moveTo>
                  <a:cubicBezTo>
                    <a:pt x="2" y="16"/>
                    <a:pt x="2" y="16"/>
                    <a:pt x="1" y="16"/>
                  </a:cubicBezTo>
                  <a:cubicBezTo>
                    <a:pt x="1" y="16"/>
                    <a:pt x="0" y="16"/>
                    <a:pt x="0" y="17"/>
                  </a:cubicBezTo>
                  <a:cubicBezTo>
                    <a:pt x="0" y="17"/>
                    <a:pt x="1" y="16"/>
                    <a:pt x="1" y="16"/>
                  </a:cubicBezTo>
                  <a:cubicBezTo>
                    <a:pt x="2" y="16"/>
                    <a:pt x="2" y="16"/>
                    <a:pt x="2" y="16"/>
                  </a:cubicBezTo>
                  <a:moveTo>
                    <a:pt x="28" y="6"/>
                  </a:moveTo>
                  <a:cubicBezTo>
                    <a:pt x="22" y="8"/>
                    <a:pt x="17" y="10"/>
                    <a:pt x="11" y="12"/>
                  </a:cubicBezTo>
                  <a:cubicBezTo>
                    <a:pt x="10" y="12"/>
                    <a:pt x="9" y="13"/>
                    <a:pt x="7" y="13"/>
                  </a:cubicBezTo>
                  <a:cubicBezTo>
                    <a:pt x="14" y="11"/>
                    <a:pt x="21" y="8"/>
                    <a:pt x="28" y="6"/>
                  </a:cubicBezTo>
                  <a:moveTo>
                    <a:pt x="56" y="1"/>
                  </a:moveTo>
                  <a:cubicBezTo>
                    <a:pt x="55" y="1"/>
                    <a:pt x="55" y="2"/>
                    <a:pt x="54" y="2"/>
                  </a:cubicBezTo>
                  <a:cubicBezTo>
                    <a:pt x="54" y="2"/>
                    <a:pt x="53" y="3"/>
                    <a:pt x="53" y="3"/>
                  </a:cubicBezTo>
                  <a:cubicBezTo>
                    <a:pt x="53" y="3"/>
                    <a:pt x="53" y="2"/>
                    <a:pt x="54" y="2"/>
                  </a:cubicBezTo>
                  <a:cubicBezTo>
                    <a:pt x="54" y="2"/>
                    <a:pt x="55" y="1"/>
                    <a:pt x="56" y="1"/>
                  </a:cubicBezTo>
                  <a:moveTo>
                    <a:pt x="52" y="0"/>
                  </a:moveTo>
                  <a:cubicBezTo>
                    <a:pt x="49" y="1"/>
                    <a:pt x="45" y="2"/>
                    <a:pt x="42" y="2"/>
                  </a:cubicBezTo>
                  <a:cubicBezTo>
                    <a:pt x="44" y="2"/>
                    <a:pt x="45" y="2"/>
                    <a:pt x="46" y="1"/>
                  </a:cubicBezTo>
                  <a:cubicBezTo>
                    <a:pt x="48" y="1"/>
                    <a:pt x="50" y="1"/>
                    <a:pt x="52" y="0"/>
                  </a:cubicBezTo>
                  <a:moveTo>
                    <a:pt x="56" y="0"/>
                  </a:moveTo>
                  <a:cubicBezTo>
                    <a:pt x="56" y="0"/>
                    <a:pt x="56" y="0"/>
                    <a:pt x="56" y="0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56" y="0"/>
                    <a:pt x="56" y="0"/>
                    <a:pt x="56" y="0"/>
                  </a:cubicBezTo>
                  <a:moveTo>
                    <a:pt x="55" y="0"/>
                  </a:moveTo>
                  <a:cubicBezTo>
                    <a:pt x="54" y="0"/>
                    <a:pt x="54" y="0"/>
                    <a:pt x="53" y="0"/>
                  </a:cubicBezTo>
                  <a:cubicBezTo>
                    <a:pt x="53" y="0"/>
                    <a:pt x="54" y="0"/>
                    <a:pt x="54" y="0"/>
                  </a:cubicBezTo>
                  <a:cubicBezTo>
                    <a:pt x="55" y="0"/>
                    <a:pt x="55" y="0"/>
                    <a:pt x="55" y="0"/>
                  </a:cubicBezTo>
                  <a:cubicBezTo>
                    <a:pt x="55" y="0"/>
                    <a:pt x="55" y="0"/>
                    <a:pt x="55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08" name="Freeform 424"/>
            <p:cNvSpPr>
              <a:spLocks/>
            </p:cNvSpPr>
            <p:nvPr/>
          </p:nvSpPr>
          <p:spPr bwMode="auto">
            <a:xfrm>
              <a:off x="679450" y="2189163"/>
              <a:ext cx="209550" cy="109538"/>
            </a:xfrm>
            <a:custGeom>
              <a:avLst/>
              <a:gdLst>
                <a:gd name="T0" fmla="*/ 55 w 56"/>
                <a:gd name="T1" fmla="*/ 0 h 29"/>
                <a:gd name="T2" fmla="*/ 54 w 56"/>
                <a:gd name="T3" fmla="*/ 0 h 29"/>
                <a:gd name="T4" fmla="*/ 53 w 56"/>
                <a:gd name="T5" fmla="*/ 0 h 29"/>
                <a:gd name="T6" fmla="*/ 53 w 56"/>
                <a:gd name="T7" fmla="*/ 0 h 29"/>
                <a:gd name="T8" fmla="*/ 52 w 56"/>
                <a:gd name="T9" fmla="*/ 0 h 29"/>
                <a:gd name="T10" fmla="*/ 46 w 56"/>
                <a:gd name="T11" fmla="*/ 1 h 29"/>
                <a:gd name="T12" fmla="*/ 42 w 56"/>
                <a:gd name="T13" fmla="*/ 2 h 29"/>
                <a:gd name="T14" fmla="*/ 28 w 56"/>
                <a:gd name="T15" fmla="*/ 6 h 29"/>
                <a:gd name="T16" fmla="*/ 7 w 56"/>
                <a:gd name="T17" fmla="*/ 13 h 29"/>
                <a:gd name="T18" fmla="*/ 2 w 56"/>
                <a:gd name="T19" fmla="*/ 16 h 29"/>
                <a:gd name="T20" fmla="*/ 1 w 56"/>
                <a:gd name="T21" fmla="*/ 16 h 29"/>
                <a:gd name="T22" fmla="*/ 0 w 56"/>
                <a:gd name="T23" fmla="*/ 17 h 29"/>
                <a:gd name="T24" fmla="*/ 1 w 56"/>
                <a:gd name="T25" fmla="*/ 18 h 29"/>
                <a:gd name="T26" fmla="*/ 2 w 56"/>
                <a:gd name="T27" fmla="*/ 18 h 29"/>
                <a:gd name="T28" fmla="*/ 3 w 56"/>
                <a:gd name="T29" fmla="*/ 19 h 29"/>
                <a:gd name="T30" fmla="*/ 13 w 56"/>
                <a:gd name="T31" fmla="*/ 25 h 29"/>
                <a:gd name="T32" fmla="*/ 14 w 56"/>
                <a:gd name="T33" fmla="*/ 26 h 29"/>
                <a:gd name="T34" fmla="*/ 19 w 56"/>
                <a:gd name="T35" fmla="*/ 28 h 29"/>
                <a:gd name="T36" fmla="*/ 20 w 56"/>
                <a:gd name="T37" fmla="*/ 29 h 29"/>
                <a:gd name="T38" fmla="*/ 20 w 56"/>
                <a:gd name="T39" fmla="*/ 29 h 29"/>
                <a:gd name="T40" fmla="*/ 21 w 56"/>
                <a:gd name="T41" fmla="*/ 29 h 29"/>
                <a:gd name="T42" fmla="*/ 21 w 56"/>
                <a:gd name="T43" fmla="*/ 28 h 29"/>
                <a:gd name="T44" fmla="*/ 23 w 56"/>
                <a:gd name="T45" fmla="*/ 27 h 29"/>
                <a:gd name="T46" fmla="*/ 24 w 56"/>
                <a:gd name="T47" fmla="*/ 26 h 29"/>
                <a:gd name="T48" fmla="*/ 25 w 56"/>
                <a:gd name="T49" fmla="*/ 25 h 29"/>
                <a:gd name="T50" fmla="*/ 26 w 56"/>
                <a:gd name="T51" fmla="*/ 24 h 29"/>
                <a:gd name="T52" fmla="*/ 34 w 56"/>
                <a:gd name="T53" fmla="*/ 16 h 29"/>
                <a:gd name="T54" fmla="*/ 53 w 56"/>
                <a:gd name="T55" fmla="*/ 3 h 29"/>
                <a:gd name="T56" fmla="*/ 54 w 56"/>
                <a:gd name="T57" fmla="*/ 2 h 29"/>
                <a:gd name="T58" fmla="*/ 56 w 56"/>
                <a:gd name="T59" fmla="*/ 1 h 29"/>
                <a:gd name="T60" fmla="*/ 56 w 56"/>
                <a:gd name="T61" fmla="*/ 0 h 29"/>
                <a:gd name="T62" fmla="*/ 56 w 56"/>
                <a:gd name="T63" fmla="*/ 0 h 29"/>
                <a:gd name="T64" fmla="*/ 55 w 56"/>
                <a:gd name="T65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6" h="29">
                  <a:moveTo>
                    <a:pt x="55" y="0"/>
                  </a:moveTo>
                  <a:cubicBezTo>
                    <a:pt x="55" y="0"/>
                    <a:pt x="55" y="0"/>
                    <a:pt x="54" y="0"/>
                  </a:cubicBezTo>
                  <a:cubicBezTo>
                    <a:pt x="54" y="0"/>
                    <a:pt x="53" y="0"/>
                    <a:pt x="53" y="0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53" y="0"/>
                    <a:pt x="52" y="0"/>
                    <a:pt x="52" y="0"/>
                  </a:cubicBezTo>
                  <a:cubicBezTo>
                    <a:pt x="50" y="1"/>
                    <a:pt x="48" y="1"/>
                    <a:pt x="46" y="1"/>
                  </a:cubicBezTo>
                  <a:cubicBezTo>
                    <a:pt x="45" y="2"/>
                    <a:pt x="44" y="2"/>
                    <a:pt x="42" y="2"/>
                  </a:cubicBezTo>
                  <a:cubicBezTo>
                    <a:pt x="37" y="3"/>
                    <a:pt x="32" y="5"/>
                    <a:pt x="28" y="6"/>
                  </a:cubicBezTo>
                  <a:cubicBezTo>
                    <a:pt x="21" y="8"/>
                    <a:pt x="14" y="11"/>
                    <a:pt x="7" y="13"/>
                  </a:cubicBezTo>
                  <a:cubicBezTo>
                    <a:pt x="5" y="14"/>
                    <a:pt x="4" y="15"/>
                    <a:pt x="2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0" y="17"/>
                    <a:pt x="0" y="17"/>
                  </a:cubicBezTo>
                  <a:cubicBezTo>
                    <a:pt x="1" y="17"/>
                    <a:pt x="1" y="17"/>
                    <a:pt x="1" y="18"/>
                  </a:cubicBezTo>
                  <a:cubicBezTo>
                    <a:pt x="1" y="18"/>
                    <a:pt x="2" y="18"/>
                    <a:pt x="2" y="18"/>
                  </a:cubicBezTo>
                  <a:cubicBezTo>
                    <a:pt x="2" y="19"/>
                    <a:pt x="3" y="19"/>
                    <a:pt x="3" y="19"/>
                  </a:cubicBezTo>
                  <a:cubicBezTo>
                    <a:pt x="6" y="22"/>
                    <a:pt x="10" y="24"/>
                    <a:pt x="13" y="25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6" y="27"/>
                    <a:pt x="18" y="28"/>
                    <a:pt x="19" y="28"/>
                  </a:cubicBezTo>
                  <a:cubicBezTo>
                    <a:pt x="19" y="29"/>
                    <a:pt x="20" y="29"/>
                    <a:pt x="20" y="29"/>
                  </a:cubicBezTo>
                  <a:cubicBezTo>
                    <a:pt x="20" y="29"/>
                    <a:pt x="20" y="29"/>
                    <a:pt x="20" y="29"/>
                  </a:cubicBezTo>
                  <a:cubicBezTo>
                    <a:pt x="20" y="29"/>
                    <a:pt x="21" y="29"/>
                    <a:pt x="21" y="29"/>
                  </a:cubicBezTo>
                  <a:cubicBezTo>
                    <a:pt x="21" y="29"/>
                    <a:pt x="21" y="29"/>
                    <a:pt x="21" y="28"/>
                  </a:cubicBezTo>
                  <a:cubicBezTo>
                    <a:pt x="22" y="28"/>
                    <a:pt x="22" y="27"/>
                    <a:pt x="23" y="27"/>
                  </a:cubicBezTo>
                  <a:cubicBezTo>
                    <a:pt x="23" y="27"/>
                    <a:pt x="23" y="26"/>
                    <a:pt x="24" y="26"/>
                  </a:cubicBezTo>
                  <a:cubicBezTo>
                    <a:pt x="24" y="26"/>
                    <a:pt x="25" y="25"/>
                    <a:pt x="25" y="25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9" y="21"/>
                    <a:pt x="31" y="19"/>
                    <a:pt x="34" y="16"/>
                  </a:cubicBezTo>
                  <a:cubicBezTo>
                    <a:pt x="40" y="11"/>
                    <a:pt x="46" y="7"/>
                    <a:pt x="53" y="3"/>
                  </a:cubicBezTo>
                  <a:cubicBezTo>
                    <a:pt x="53" y="3"/>
                    <a:pt x="54" y="2"/>
                    <a:pt x="54" y="2"/>
                  </a:cubicBezTo>
                  <a:cubicBezTo>
                    <a:pt x="55" y="2"/>
                    <a:pt x="55" y="1"/>
                    <a:pt x="56" y="1"/>
                  </a:cubicBezTo>
                  <a:cubicBezTo>
                    <a:pt x="56" y="1"/>
                    <a:pt x="56" y="1"/>
                    <a:pt x="56" y="0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56" y="0"/>
                    <a:pt x="56" y="0"/>
                    <a:pt x="55" y="0"/>
                  </a:cubicBezTo>
                </a:path>
              </a:pathLst>
            </a:custGeom>
            <a:solidFill>
              <a:srgbClr val="FFE9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09" name="Freeform 425"/>
            <p:cNvSpPr>
              <a:spLocks noEditPoints="1"/>
            </p:cNvSpPr>
            <p:nvPr/>
          </p:nvSpPr>
          <p:spPr bwMode="auto">
            <a:xfrm>
              <a:off x="615950" y="2260600"/>
              <a:ext cx="123825" cy="68263"/>
            </a:xfrm>
            <a:custGeom>
              <a:avLst/>
              <a:gdLst>
                <a:gd name="T0" fmla="*/ 7 w 33"/>
                <a:gd name="T1" fmla="*/ 13 h 18"/>
                <a:gd name="T2" fmla="*/ 14 w 33"/>
                <a:gd name="T3" fmla="*/ 18 h 18"/>
                <a:gd name="T4" fmla="*/ 7 w 33"/>
                <a:gd name="T5" fmla="*/ 13 h 18"/>
                <a:gd name="T6" fmla="*/ 28 w 33"/>
                <a:gd name="T7" fmla="*/ 11 h 18"/>
                <a:gd name="T8" fmla="*/ 31 w 33"/>
                <a:gd name="T9" fmla="*/ 12 h 18"/>
                <a:gd name="T10" fmla="*/ 33 w 33"/>
                <a:gd name="T11" fmla="*/ 13 h 18"/>
                <a:gd name="T12" fmla="*/ 33 w 33"/>
                <a:gd name="T13" fmla="*/ 13 h 18"/>
                <a:gd name="T14" fmla="*/ 33 w 33"/>
                <a:gd name="T15" fmla="*/ 13 h 18"/>
                <a:gd name="T16" fmla="*/ 32 w 33"/>
                <a:gd name="T17" fmla="*/ 12 h 18"/>
                <a:gd name="T18" fmla="*/ 28 w 33"/>
                <a:gd name="T19" fmla="*/ 11 h 18"/>
                <a:gd name="T20" fmla="*/ 2 w 33"/>
                <a:gd name="T21" fmla="*/ 5 h 18"/>
                <a:gd name="T22" fmla="*/ 1 w 33"/>
                <a:gd name="T23" fmla="*/ 5 h 18"/>
                <a:gd name="T24" fmla="*/ 1 w 33"/>
                <a:gd name="T25" fmla="*/ 7 h 18"/>
                <a:gd name="T26" fmla="*/ 2 w 33"/>
                <a:gd name="T27" fmla="*/ 5 h 18"/>
                <a:gd name="T28" fmla="*/ 13 w 33"/>
                <a:gd name="T29" fmla="*/ 0 h 18"/>
                <a:gd name="T30" fmla="*/ 13 w 33"/>
                <a:gd name="T31" fmla="*/ 1 h 18"/>
                <a:gd name="T32" fmla="*/ 20 w 33"/>
                <a:gd name="T33" fmla="*/ 6 h 18"/>
                <a:gd name="T34" fmla="*/ 13 w 33"/>
                <a:gd name="T35" fmla="*/ 1 h 18"/>
                <a:gd name="T36" fmla="*/ 13 w 33"/>
                <a:gd name="T37" fmla="*/ 0 h 18"/>
                <a:gd name="T38" fmla="*/ 12 w 33"/>
                <a:gd name="T39" fmla="*/ 0 h 18"/>
                <a:gd name="T40" fmla="*/ 11 w 33"/>
                <a:gd name="T41" fmla="*/ 0 h 18"/>
                <a:gd name="T42" fmla="*/ 3 w 33"/>
                <a:gd name="T43" fmla="*/ 5 h 18"/>
                <a:gd name="T44" fmla="*/ 3 w 33"/>
                <a:gd name="T45" fmla="*/ 4 h 18"/>
                <a:gd name="T46" fmla="*/ 10 w 33"/>
                <a:gd name="T47" fmla="*/ 1 h 18"/>
                <a:gd name="T48" fmla="*/ 12 w 33"/>
                <a:gd name="T49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3" h="18">
                  <a:moveTo>
                    <a:pt x="7" y="13"/>
                  </a:moveTo>
                  <a:cubicBezTo>
                    <a:pt x="9" y="15"/>
                    <a:pt x="11" y="16"/>
                    <a:pt x="14" y="18"/>
                  </a:cubicBezTo>
                  <a:cubicBezTo>
                    <a:pt x="12" y="16"/>
                    <a:pt x="9" y="15"/>
                    <a:pt x="7" y="13"/>
                  </a:cubicBezTo>
                  <a:moveTo>
                    <a:pt x="28" y="11"/>
                  </a:moveTo>
                  <a:cubicBezTo>
                    <a:pt x="29" y="11"/>
                    <a:pt x="30" y="12"/>
                    <a:pt x="31" y="12"/>
                  </a:cubicBezTo>
                  <a:cubicBezTo>
                    <a:pt x="32" y="13"/>
                    <a:pt x="32" y="13"/>
                    <a:pt x="33" y="13"/>
                  </a:cubicBezTo>
                  <a:cubicBezTo>
                    <a:pt x="33" y="13"/>
                    <a:pt x="33" y="13"/>
                    <a:pt x="33" y="13"/>
                  </a:cubicBezTo>
                  <a:cubicBezTo>
                    <a:pt x="33" y="13"/>
                    <a:pt x="33" y="13"/>
                    <a:pt x="33" y="13"/>
                  </a:cubicBezTo>
                  <a:cubicBezTo>
                    <a:pt x="33" y="13"/>
                    <a:pt x="32" y="13"/>
                    <a:pt x="32" y="12"/>
                  </a:cubicBezTo>
                  <a:cubicBezTo>
                    <a:pt x="31" y="12"/>
                    <a:pt x="29" y="11"/>
                    <a:pt x="28" y="11"/>
                  </a:cubicBezTo>
                  <a:moveTo>
                    <a:pt x="2" y="5"/>
                  </a:moveTo>
                  <a:cubicBezTo>
                    <a:pt x="2" y="5"/>
                    <a:pt x="2" y="5"/>
                    <a:pt x="1" y="5"/>
                  </a:cubicBezTo>
                  <a:cubicBezTo>
                    <a:pt x="1" y="6"/>
                    <a:pt x="0" y="6"/>
                    <a:pt x="1" y="7"/>
                  </a:cubicBezTo>
                  <a:cubicBezTo>
                    <a:pt x="1" y="6"/>
                    <a:pt x="1" y="6"/>
                    <a:pt x="2" y="5"/>
                  </a:cubicBezTo>
                  <a:moveTo>
                    <a:pt x="13" y="0"/>
                  </a:moveTo>
                  <a:cubicBezTo>
                    <a:pt x="13" y="0"/>
                    <a:pt x="13" y="0"/>
                    <a:pt x="13" y="1"/>
                  </a:cubicBezTo>
                  <a:cubicBezTo>
                    <a:pt x="15" y="2"/>
                    <a:pt x="18" y="4"/>
                    <a:pt x="20" y="6"/>
                  </a:cubicBezTo>
                  <a:cubicBezTo>
                    <a:pt x="18" y="4"/>
                    <a:pt x="15" y="2"/>
                    <a:pt x="13" y="1"/>
                  </a:cubicBezTo>
                  <a:cubicBezTo>
                    <a:pt x="13" y="0"/>
                    <a:pt x="13" y="0"/>
                    <a:pt x="13" y="0"/>
                  </a:cubicBezTo>
                  <a:moveTo>
                    <a:pt x="12" y="0"/>
                  </a:moveTo>
                  <a:cubicBezTo>
                    <a:pt x="12" y="0"/>
                    <a:pt x="11" y="0"/>
                    <a:pt x="11" y="0"/>
                  </a:cubicBezTo>
                  <a:cubicBezTo>
                    <a:pt x="8" y="2"/>
                    <a:pt x="5" y="3"/>
                    <a:pt x="3" y="5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5" y="3"/>
                    <a:pt x="8" y="2"/>
                    <a:pt x="10" y="1"/>
                  </a:cubicBezTo>
                  <a:cubicBezTo>
                    <a:pt x="11" y="0"/>
                    <a:pt x="11" y="0"/>
                    <a:pt x="1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10" name="Freeform 426"/>
            <p:cNvSpPr>
              <a:spLocks/>
            </p:cNvSpPr>
            <p:nvPr/>
          </p:nvSpPr>
          <p:spPr bwMode="auto">
            <a:xfrm>
              <a:off x="619125" y="2260600"/>
              <a:ext cx="123825" cy="79375"/>
            </a:xfrm>
            <a:custGeom>
              <a:avLst/>
              <a:gdLst>
                <a:gd name="T0" fmla="*/ 11 w 33"/>
                <a:gd name="T1" fmla="*/ 0 h 21"/>
                <a:gd name="T2" fmla="*/ 11 w 33"/>
                <a:gd name="T3" fmla="*/ 0 h 21"/>
                <a:gd name="T4" fmla="*/ 9 w 33"/>
                <a:gd name="T5" fmla="*/ 1 h 21"/>
                <a:gd name="T6" fmla="*/ 2 w 33"/>
                <a:gd name="T7" fmla="*/ 4 h 21"/>
                <a:gd name="T8" fmla="*/ 2 w 33"/>
                <a:gd name="T9" fmla="*/ 5 h 21"/>
                <a:gd name="T10" fmla="*/ 1 w 33"/>
                <a:gd name="T11" fmla="*/ 5 h 21"/>
                <a:gd name="T12" fmla="*/ 0 w 33"/>
                <a:gd name="T13" fmla="*/ 7 h 21"/>
                <a:gd name="T14" fmla="*/ 0 w 33"/>
                <a:gd name="T15" fmla="*/ 7 h 21"/>
                <a:gd name="T16" fmla="*/ 5 w 33"/>
                <a:gd name="T17" fmla="*/ 12 h 21"/>
                <a:gd name="T18" fmla="*/ 6 w 33"/>
                <a:gd name="T19" fmla="*/ 13 h 21"/>
                <a:gd name="T20" fmla="*/ 13 w 33"/>
                <a:gd name="T21" fmla="*/ 18 h 21"/>
                <a:gd name="T22" fmla="*/ 17 w 33"/>
                <a:gd name="T23" fmla="*/ 20 h 21"/>
                <a:gd name="T24" fmla="*/ 19 w 33"/>
                <a:gd name="T25" fmla="*/ 21 h 21"/>
                <a:gd name="T26" fmla="*/ 20 w 33"/>
                <a:gd name="T27" fmla="*/ 21 h 21"/>
                <a:gd name="T28" fmla="*/ 23 w 33"/>
                <a:gd name="T29" fmla="*/ 19 h 21"/>
                <a:gd name="T30" fmla="*/ 32 w 33"/>
                <a:gd name="T31" fmla="*/ 15 h 21"/>
                <a:gd name="T32" fmla="*/ 32 w 33"/>
                <a:gd name="T33" fmla="*/ 13 h 21"/>
                <a:gd name="T34" fmla="*/ 32 w 33"/>
                <a:gd name="T35" fmla="*/ 13 h 21"/>
                <a:gd name="T36" fmla="*/ 30 w 33"/>
                <a:gd name="T37" fmla="*/ 12 h 21"/>
                <a:gd name="T38" fmla="*/ 27 w 33"/>
                <a:gd name="T39" fmla="*/ 11 h 21"/>
                <a:gd name="T40" fmla="*/ 19 w 33"/>
                <a:gd name="T41" fmla="*/ 6 h 21"/>
                <a:gd name="T42" fmla="*/ 12 w 33"/>
                <a:gd name="T43" fmla="*/ 1 h 21"/>
                <a:gd name="T44" fmla="*/ 12 w 33"/>
                <a:gd name="T45" fmla="*/ 0 h 21"/>
                <a:gd name="T46" fmla="*/ 11 w 33"/>
                <a:gd name="T47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3" h="21">
                  <a:moveTo>
                    <a:pt x="11" y="0"/>
                  </a:moveTo>
                  <a:cubicBezTo>
                    <a:pt x="11" y="0"/>
                    <a:pt x="11" y="0"/>
                    <a:pt x="11" y="0"/>
                  </a:cubicBezTo>
                  <a:cubicBezTo>
                    <a:pt x="10" y="0"/>
                    <a:pt x="10" y="0"/>
                    <a:pt x="9" y="1"/>
                  </a:cubicBezTo>
                  <a:cubicBezTo>
                    <a:pt x="7" y="2"/>
                    <a:pt x="4" y="3"/>
                    <a:pt x="2" y="4"/>
                  </a:cubicBezTo>
                  <a:cubicBezTo>
                    <a:pt x="2" y="4"/>
                    <a:pt x="2" y="4"/>
                    <a:pt x="2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6"/>
                    <a:pt x="0" y="6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9"/>
                    <a:pt x="3" y="10"/>
                    <a:pt x="5" y="12"/>
                  </a:cubicBezTo>
                  <a:cubicBezTo>
                    <a:pt x="5" y="12"/>
                    <a:pt x="5" y="13"/>
                    <a:pt x="6" y="13"/>
                  </a:cubicBezTo>
                  <a:cubicBezTo>
                    <a:pt x="8" y="15"/>
                    <a:pt x="11" y="16"/>
                    <a:pt x="13" y="18"/>
                  </a:cubicBezTo>
                  <a:cubicBezTo>
                    <a:pt x="14" y="19"/>
                    <a:pt x="16" y="20"/>
                    <a:pt x="17" y="20"/>
                  </a:cubicBezTo>
                  <a:cubicBezTo>
                    <a:pt x="18" y="21"/>
                    <a:pt x="18" y="21"/>
                    <a:pt x="19" y="21"/>
                  </a:cubicBezTo>
                  <a:cubicBezTo>
                    <a:pt x="19" y="21"/>
                    <a:pt x="20" y="21"/>
                    <a:pt x="20" y="21"/>
                  </a:cubicBezTo>
                  <a:cubicBezTo>
                    <a:pt x="21" y="20"/>
                    <a:pt x="22" y="20"/>
                    <a:pt x="23" y="19"/>
                  </a:cubicBezTo>
                  <a:cubicBezTo>
                    <a:pt x="26" y="18"/>
                    <a:pt x="29" y="17"/>
                    <a:pt x="32" y="15"/>
                  </a:cubicBezTo>
                  <a:cubicBezTo>
                    <a:pt x="33" y="15"/>
                    <a:pt x="33" y="14"/>
                    <a:pt x="32" y="13"/>
                  </a:cubicBezTo>
                  <a:cubicBezTo>
                    <a:pt x="32" y="13"/>
                    <a:pt x="32" y="13"/>
                    <a:pt x="32" y="13"/>
                  </a:cubicBezTo>
                  <a:cubicBezTo>
                    <a:pt x="31" y="13"/>
                    <a:pt x="31" y="13"/>
                    <a:pt x="30" y="12"/>
                  </a:cubicBezTo>
                  <a:cubicBezTo>
                    <a:pt x="29" y="12"/>
                    <a:pt x="28" y="11"/>
                    <a:pt x="27" y="11"/>
                  </a:cubicBezTo>
                  <a:cubicBezTo>
                    <a:pt x="24" y="9"/>
                    <a:pt x="21" y="7"/>
                    <a:pt x="19" y="6"/>
                  </a:cubicBezTo>
                  <a:cubicBezTo>
                    <a:pt x="17" y="4"/>
                    <a:pt x="14" y="2"/>
                    <a:pt x="12" y="1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1" y="0"/>
                    <a:pt x="11" y="0"/>
                    <a:pt x="11" y="0"/>
                  </a:cubicBezTo>
                </a:path>
              </a:pathLst>
            </a:custGeom>
            <a:solidFill>
              <a:srgbClr val="F8D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11" name="Freeform 427"/>
            <p:cNvSpPr>
              <a:spLocks noEditPoints="1"/>
            </p:cNvSpPr>
            <p:nvPr/>
          </p:nvSpPr>
          <p:spPr bwMode="auto">
            <a:xfrm>
              <a:off x="412750" y="2886075"/>
              <a:ext cx="79375" cy="157163"/>
            </a:xfrm>
            <a:custGeom>
              <a:avLst/>
              <a:gdLst>
                <a:gd name="T0" fmla="*/ 13 w 21"/>
                <a:gd name="T1" fmla="*/ 32 h 42"/>
                <a:gd name="T2" fmla="*/ 16 w 21"/>
                <a:gd name="T3" fmla="*/ 36 h 42"/>
                <a:gd name="T4" fmla="*/ 21 w 21"/>
                <a:gd name="T5" fmla="*/ 42 h 42"/>
                <a:gd name="T6" fmla="*/ 13 w 21"/>
                <a:gd name="T7" fmla="*/ 32 h 42"/>
                <a:gd name="T8" fmla="*/ 0 w 21"/>
                <a:gd name="T9" fmla="*/ 12 h 42"/>
                <a:gd name="T10" fmla="*/ 1 w 21"/>
                <a:gd name="T11" fmla="*/ 15 h 42"/>
                <a:gd name="T12" fmla="*/ 4 w 21"/>
                <a:gd name="T13" fmla="*/ 19 h 42"/>
                <a:gd name="T14" fmla="*/ 3 w 21"/>
                <a:gd name="T15" fmla="*/ 17 h 42"/>
                <a:gd name="T16" fmla="*/ 0 w 21"/>
                <a:gd name="T17" fmla="*/ 12 h 42"/>
                <a:gd name="T18" fmla="*/ 0 w 21"/>
                <a:gd name="T19" fmla="*/ 5 h 42"/>
                <a:gd name="T20" fmla="*/ 0 w 21"/>
                <a:gd name="T21" fmla="*/ 5 h 42"/>
                <a:gd name="T22" fmla="*/ 0 w 21"/>
                <a:gd name="T23" fmla="*/ 7 h 42"/>
                <a:gd name="T24" fmla="*/ 0 w 21"/>
                <a:gd name="T25" fmla="*/ 5 h 42"/>
                <a:gd name="T26" fmla="*/ 2 w 21"/>
                <a:gd name="T27" fmla="*/ 0 h 42"/>
                <a:gd name="T28" fmla="*/ 1 w 21"/>
                <a:gd name="T29" fmla="*/ 2 h 42"/>
                <a:gd name="T30" fmla="*/ 2 w 21"/>
                <a:gd name="T31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1" h="42">
                  <a:moveTo>
                    <a:pt x="13" y="32"/>
                  </a:moveTo>
                  <a:cubicBezTo>
                    <a:pt x="14" y="33"/>
                    <a:pt x="15" y="35"/>
                    <a:pt x="16" y="36"/>
                  </a:cubicBezTo>
                  <a:cubicBezTo>
                    <a:pt x="18" y="38"/>
                    <a:pt x="19" y="40"/>
                    <a:pt x="21" y="42"/>
                  </a:cubicBezTo>
                  <a:cubicBezTo>
                    <a:pt x="18" y="39"/>
                    <a:pt x="15" y="35"/>
                    <a:pt x="13" y="32"/>
                  </a:cubicBezTo>
                  <a:moveTo>
                    <a:pt x="0" y="12"/>
                  </a:moveTo>
                  <a:cubicBezTo>
                    <a:pt x="0" y="13"/>
                    <a:pt x="1" y="14"/>
                    <a:pt x="1" y="15"/>
                  </a:cubicBezTo>
                  <a:cubicBezTo>
                    <a:pt x="2" y="16"/>
                    <a:pt x="3" y="17"/>
                    <a:pt x="4" y="19"/>
                  </a:cubicBezTo>
                  <a:cubicBezTo>
                    <a:pt x="4" y="18"/>
                    <a:pt x="3" y="18"/>
                    <a:pt x="3" y="17"/>
                  </a:cubicBezTo>
                  <a:cubicBezTo>
                    <a:pt x="2" y="16"/>
                    <a:pt x="1" y="14"/>
                    <a:pt x="0" y="12"/>
                  </a:cubicBezTo>
                  <a:moveTo>
                    <a:pt x="0" y="5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0" y="6"/>
                    <a:pt x="0" y="7"/>
                    <a:pt x="0" y="7"/>
                  </a:cubicBezTo>
                  <a:cubicBezTo>
                    <a:pt x="0" y="7"/>
                    <a:pt x="0" y="6"/>
                    <a:pt x="0" y="5"/>
                  </a:cubicBezTo>
                  <a:moveTo>
                    <a:pt x="2" y="0"/>
                  </a:moveTo>
                  <a:cubicBezTo>
                    <a:pt x="2" y="1"/>
                    <a:pt x="2" y="1"/>
                    <a:pt x="1" y="2"/>
                  </a:cubicBezTo>
                  <a:cubicBezTo>
                    <a:pt x="2" y="1"/>
                    <a:pt x="2" y="1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12" name="Freeform 428"/>
            <p:cNvSpPr>
              <a:spLocks/>
            </p:cNvSpPr>
            <p:nvPr/>
          </p:nvSpPr>
          <p:spPr bwMode="auto">
            <a:xfrm>
              <a:off x="407988" y="2878138"/>
              <a:ext cx="87312" cy="169863"/>
            </a:xfrm>
            <a:custGeom>
              <a:avLst/>
              <a:gdLst>
                <a:gd name="T0" fmla="*/ 5 w 23"/>
                <a:gd name="T1" fmla="*/ 0 h 45"/>
                <a:gd name="T2" fmla="*/ 4 w 23"/>
                <a:gd name="T3" fmla="*/ 0 h 45"/>
                <a:gd name="T4" fmla="*/ 3 w 23"/>
                <a:gd name="T5" fmla="*/ 2 h 45"/>
                <a:gd name="T6" fmla="*/ 2 w 23"/>
                <a:gd name="T7" fmla="*/ 4 h 45"/>
                <a:gd name="T8" fmla="*/ 1 w 23"/>
                <a:gd name="T9" fmla="*/ 7 h 45"/>
                <a:gd name="T10" fmla="*/ 1 w 23"/>
                <a:gd name="T11" fmla="*/ 9 h 45"/>
                <a:gd name="T12" fmla="*/ 1 w 23"/>
                <a:gd name="T13" fmla="*/ 14 h 45"/>
                <a:gd name="T14" fmla="*/ 4 w 23"/>
                <a:gd name="T15" fmla="*/ 19 h 45"/>
                <a:gd name="T16" fmla="*/ 5 w 23"/>
                <a:gd name="T17" fmla="*/ 21 h 45"/>
                <a:gd name="T18" fmla="*/ 14 w 23"/>
                <a:gd name="T19" fmla="*/ 34 h 45"/>
                <a:gd name="T20" fmla="*/ 22 w 23"/>
                <a:gd name="T21" fmla="*/ 44 h 45"/>
                <a:gd name="T22" fmla="*/ 23 w 23"/>
                <a:gd name="T23" fmla="*/ 45 h 45"/>
                <a:gd name="T24" fmla="*/ 23 w 23"/>
                <a:gd name="T25" fmla="*/ 45 h 45"/>
                <a:gd name="T26" fmla="*/ 23 w 23"/>
                <a:gd name="T27" fmla="*/ 45 h 45"/>
                <a:gd name="T28" fmla="*/ 18 w 23"/>
                <a:gd name="T29" fmla="*/ 35 h 45"/>
                <a:gd name="T30" fmla="*/ 6 w 23"/>
                <a:gd name="T31" fmla="*/ 3 h 45"/>
                <a:gd name="T32" fmla="*/ 5 w 23"/>
                <a:gd name="T33" fmla="*/ 1 h 45"/>
                <a:gd name="T34" fmla="*/ 5 w 23"/>
                <a:gd name="T35" fmla="*/ 0 h 45"/>
                <a:gd name="T36" fmla="*/ 5 w 23"/>
                <a:gd name="T37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3" h="45">
                  <a:moveTo>
                    <a:pt x="5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3" y="1"/>
                    <a:pt x="3" y="2"/>
                  </a:cubicBezTo>
                  <a:cubicBezTo>
                    <a:pt x="3" y="3"/>
                    <a:pt x="3" y="3"/>
                    <a:pt x="2" y="4"/>
                  </a:cubicBezTo>
                  <a:cubicBezTo>
                    <a:pt x="2" y="5"/>
                    <a:pt x="2" y="6"/>
                    <a:pt x="1" y="7"/>
                  </a:cubicBezTo>
                  <a:cubicBezTo>
                    <a:pt x="1" y="8"/>
                    <a:pt x="1" y="9"/>
                    <a:pt x="1" y="9"/>
                  </a:cubicBezTo>
                  <a:cubicBezTo>
                    <a:pt x="0" y="11"/>
                    <a:pt x="1" y="13"/>
                    <a:pt x="1" y="14"/>
                  </a:cubicBezTo>
                  <a:cubicBezTo>
                    <a:pt x="2" y="16"/>
                    <a:pt x="3" y="18"/>
                    <a:pt x="4" y="19"/>
                  </a:cubicBezTo>
                  <a:cubicBezTo>
                    <a:pt x="4" y="20"/>
                    <a:pt x="5" y="20"/>
                    <a:pt x="5" y="21"/>
                  </a:cubicBezTo>
                  <a:cubicBezTo>
                    <a:pt x="8" y="25"/>
                    <a:pt x="10" y="30"/>
                    <a:pt x="14" y="34"/>
                  </a:cubicBezTo>
                  <a:cubicBezTo>
                    <a:pt x="16" y="37"/>
                    <a:pt x="19" y="41"/>
                    <a:pt x="22" y="44"/>
                  </a:cubicBezTo>
                  <a:cubicBezTo>
                    <a:pt x="22" y="44"/>
                    <a:pt x="23" y="45"/>
                    <a:pt x="23" y="45"/>
                  </a:cubicBezTo>
                  <a:cubicBezTo>
                    <a:pt x="23" y="45"/>
                    <a:pt x="23" y="45"/>
                    <a:pt x="23" y="45"/>
                  </a:cubicBezTo>
                  <a:cubicBezTo>
                    <a:pt x="23" y="45"/>
                    <a:pt x="23" y="45"/>
                    <a:pt x="23" y="45"/>
                  </a:cubicBezTo>
                  <a:cubicBezTo>
                    <a:pt x="22" y="41"/>
                    <a:pt x="20" y="38"/>
                    <a:pt x="18" y="35"/>
                  </a:cubicBezTo>
                  <a:cubicBezTo>
                    <a:pt x="13" y="25"/>
                    <a:pt x="9" y="14"/>
                    <a:pt x="6" y="3"/>
                  </a:cubicBezTo>
                  <a:cubicBezTo>
                    <a:pt x="6" y="2"/>
                    <a:pt x="6" y="2"/>
                    <a:pt x="5" y="1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</a:path>
              </a:pathLst>
            </a:custGeom>
            <a:solidFill>
              <a:srgbClr val="DB8B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13" name="Freeform 429"/>
            <p:cNvSpPr>
              <a:spLocks/>
            </p:cNvSpPr>
            <p:nvPr/>
          </p:nvSpPr>
          <p:spPr bwMode="auto">
            <a:xfrm>
              <a:off x="495300" y="3048000"/>
              <a:ext cx="3175" cy="3175"/>
            </a:xfrm>
            <a:custGeom>
              <a:avLst/>
              <a:gdLst>
                <a:gd name="T0" fmla="*/ 0 w 2"/>
                <a:gd name="T1" fmla="*/ 0 h 2"/>
                <a:gd name="T2" fmla="*/ 0 w 2"/>
                <a:gd name="T3" fmla="*/ 0 h 2"/>
                <a:gd name="T4" fmla="*/ 0 w 2"/>
                <a:gd name="T5" fmla="*/ 0 h 2"/>
                <a:gd name="T6" fmla="*/ 2 w 2"/>
                <a:gd name="T7" fmla="*/ 2 h 2"/>
                <a:gd name="T8" fmla="*/ 2 w 2"/>
                <a:gd name="T9" fmla="*/ 2 h 2"/>
                <a:gd name="T10" fmla="*/ 2 w 2"/>
                <a:gd name="T11" fmla="*/ 2 h 2"/>
                <a:gd name="T12" fmla="*/ 0 w 2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B8B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14" name="Freeform 430"/>
            <p:cNvSpPr>
              <a:spLocks/>
            </p:cNvSpPr>
            <p:nvPr/>
          </p:nvSpPr>
          <p:spPr bwMode="auto">
            <a:xfrm>
              <a:off x="495300" y="3048000"/>
              <a:ext cx="3175" cy="3175"/>
            </a:xfrm>
            <a:custGeom>
              <a:avLst/>
              <a:gdLst>
                <a:gd name="T0" fmla="*/ 0 w 2"/>
                <a:gd name="T1" fmla="*/ 0 h 2"/>
                <a:gd name="T2" fmla="*/ 0 w 2"/>
                <a:gd name="T3" fmla="*/ 0 h 2"/>
                <a:gd name="T4" fmla="*/ 0 w 2"/>
                <a:gd name="T5" fmla="*/ 0 h 2"/>
                <a:gd name="T6" fmla="*/ 2 w 2"/>
                <a:gd name="T7" fmla="*/ 2 h 2"/>
                <a:gd name="T8" fmla="*/ 2 w 2"/>
                <a:gd name="T9" fmla="*/ 2 h 2"/>
                <a:gd name="T10" fmla="*/ 2 w 2"/>
                <a:gd name="T11" fmla="*/ 2 h 2"/>
                <a:gd name="T12" fmla="*/ 0 w 2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15" name="Freeform 432"/>
            <p:cNvSpPr>
              <a:spLocks/>
            </p:cNvSpPr>
            <p:nvPr/>
          </p:nvSpPr>
          <p:spPr bwMode="auto">
            <a:xfrm>
              <a:off x="762000" y="2540000"/>
              <a:ext cx="280987" cy="466725"/>
            </a:xfrm>
            <a:custGeom>
              <a:avLst/>
              <a:gdLst>
                <a:gd name="T0" fmla="*/ 31 w 75"/>
                <a:gd name="T1" fmla="*/ 98 h 124"/>
                <a:gd name="T2" fmla="*/ 30 w 75"/>
                <a:gd name="T3" fmla="*/ 97 h 124"/>
                <a:gd name="T4" fmla="*/ 26 w 75"/>
                <a:gd name="T5" fmla="*/ 99 h 124"/>
                <a:gd name="T6" fmla="*/ 26 w 75"/>
                <a:gd name="T7" fmla="*/ 103 h 124"/>
                <a:gd name="T8" fmla="*/ 27 w 75"/>
                <a:gd name="T9" fmla="*/ 104 h 124"/>
                <a:gd name="T10" fmla="*/ 28 w 75"/>
                <a:gd name="T11" fmla="*/ 105 h 124"/>
                <a:gd name="T12" fmla="*/ 29 w 75"/>
                <a:gd name="T13" fmla="*/ 108 h 124"/>
                <a:gd name="T14" fmla="*/ 22 w 75"/>
                <a:gd name="T15" fmla="*/ 115 h 124"/>
                <a:gd name="T16" fmla="*/ 15 w 75"/>
                <a:gd name="T17" fmla="*/ 112 h 124"/>
                <a:gd name="T18" fmla="*/ 13 w 75"/>
                <a:gd name="T19" fmla="*/ 98 h 124"/>
                <a:gd name="T20" fmla="*/ 21 w 75"/>
                <a:gd name="T21" fmla="*/ 88 h 124"/>
                <a:gd name="T22" fmla="*/ 28 w 75"/>
                <a:gd name="T23" fmla="*/ 83 h 124"/>
                <a:gd name="T24" fmla="*/ 39 w 75"/>
                <a:gd name="T25" fmla="*/ 77 h 124"/>
                <a:gd name="T26" fmla="*/ 42 w 75"/>
                <a:gd name="T27" fmla="*/ 75 h 124"/>
                <a:gd name="T28" fmla="*/ 62 w 75"/>
                <a:gd name="T29" fmla="*/ 61 h 124"/>
                <a:gd name="T30" fmla="*/ 75 w 75"/>
                <a:gd name="T31" fmla="*/ 30 h 124"/>
                <a:gd name="T32" fmla="*/ 75 w 75"/>
                <a:gd name="T33" fmla="*/ 30 h 124"/>
                <a:gd name="T34" fmla="*/ 73 w 75"/>
                <a:gd name="T35" fmla="*/ 18 h 124"/>
                <a:gd name="T36" fmla="*/ 68 w 75"/>
                <a:gd name="T37" fmla="*/ 8 h 124"/>
                <a:gd name="T38" fmla="*/ 49 w 75"/>
                <a:gd name="T39" fmla="*/ 1 h 124"/>
                <a:gd name="T40" fmla="*/ 37 w 75"/>
                <a:gd name="T41" fmla="*/ 12 h 124"/>
                <a:gd name="T42" fmla="*/ 46 w 75"/>
                <a:gd name="T43" fmla="*/ 34 h 124"/>
                <a:gd name="T44" fmla="*/ 53 w 75"/>
                <a:gd name="T45" fmla="*/ 34 h 124"/>
                <a:gd name="T46" fmla="*/ 57 w 75"/>
                <a:gd name="T47" fmla="*/ 31 h 124"/>
                <a:gd name="T48" fmla="*/ 57 w 75"/>
                <a:gd name="T49" fmla="*/ 28 h 124"/>
                <a:gd name="T50" fmla="*/ 54 w 75"/>
                <a:gd name="T51" fmla="*/ 27 h 124"/>
                <a:gd name="T52" fmla="*/ 52 w 75"/>
                <a:gd name="T53" fmla="*/ 28 h 124"/>
                <a:gd name="T54" fmla="*/ 52 w 75"/>
                <a:gd name="T55" fmla="*/ 28 h 124"/>
                <a:gd name="T56" fmla="*/ 49 w 75"/>
                <a:gd name="T57" fmla="*/ 28 h 124"/>
                <a:gd name="T58" fmla="*/ 45 w 75"/>
                <a:gd name="T59" fmla="*/ 24 h 124"/>
                <a:gd name="T60" fmla="*/ 46 w 75"/>
                <a:gd name="T61" fmla="*/ 13 h 124"/>
                <a:gd name="T62" fmla="*/ 57 w 75"/>
                <a:gd name="T63" fmla="*/ 10 h 124"/>
                <a:gd name="T64" fmla="*/ 61 w 75"/>
                <a:gd name="T65" fmla="*/ 14 h 124"/>
                <a:gd name="T66" fmla="*/ 64 w 75"/>
                <a:gd name="T67" fmla="*/ 20 h 124"/>
                <a:gd name="T68" fmla="*/ 63 w 75"/>
                <a:gd name="T69" fmla="*/ 39 h 124"/>
                <a:gd name="T70" fmla="*/ 47 w 75"/>
                <a:gd name="T71" fmla="*/ 61 h 124"/>
                <a:gd name="T72" fmla="*/ 33 w 75"/>
                <a:gd name="T73" fmla="*/ 69 h 124"/>
                <a:gd name="T74" fmla="*/ 17 w 75"/>
                <a:gd name="T75" fmla="*/ 78 h 124"/>
                <a:gd name="T76" fmla="*/ 5 w 75"/>
                <a:gd name="T77" fmla="*/ 91 h 124"/>
                <a:gd name="T78" fmla="*/ 2 w 75"/>
                <a:gd name="T79" fmla="*/ 109 h 124"/>
                <a:gd name="T80" fmla="*/ 10 w 75"/>
                <a:gd name="T81" fmla="*/ 120 h 124"/>
                <a:gd name="T82" fmla="*/ 22 w 75"/>
                <a:gd name="T83" fmla="*/ 124 h 124"/>
                <a:gd name="T84" fmla="*/ 32 w 75"/>
                <a:gd name="T85" fmla="*/ 122 h 124"/>
                <a:gd name="T86" fmla="*/ 39 w 75"/>
                <a:gd name="T87" fmla="*/ 113 h 124"/>
                <a:gd name="T88" fmla="*/ 31 w 75"/>
                <a:gd name="T89" fmla="*/ 98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75" h="124">
                  <a:moveTo>
                    <a:pt x="31" y="98"/>
                  </a:moveTo>
                  <a:cubicBezTo>
                    <a:pt x="31" y="98"/>
                    <a:pt x="30" y="97"/>
                    <a:pt x="30" y="97"/>
                  </a:cubicBezTo>
                  <a:cubicBezTo>
                    <a:pt x="28" y="97"/>
                    <a:pt x="27" y="98"/>
                    <a:pt x="26" y="99"/>
                  </a:cubicBezTo>
                  <a:cubicBezTo>
                    <a:pt x="25" y="100"/>
                    <a:pt x="25" y="101"/>
                    <a:pt x="26" y="103"/>
                  </a:cubicBezTo>
                  <a:cubicBezTo>
                    <a:pt x="26" y="103"/>
                    <a:pt x="27" y="104"/>
                    <a:pt x="27" y="104"/>
                  </a:cubicBezTo>
                  <a:cubicBezTo>
                    <a:pt x="28" y="105"/>
                    <a:pt x="28" y="105"/>
                    <a:pt x="28" y="105"/>
                  </a:cubicBezTo>
                  <a:cubicBezTo>
                    <a:pt x="29" y="106"/>
                    <a:pt x="29" y="107"/>
                    <a:pt x="29" y="108"/>
                  </a:cubicBezTo>
                  <a:cubicBezTo>
                    <a:pt x="29" y="111"/>
                    <a:pt x="26" y="115"/>
                    <a:pt x="22" y="115"/>
                  </a:cubicBezTo>
                  <a:cubicBezTo>
                    <a:pt x="19" y="115"/>
                    <a:pt x="17" y="114"/>
                    <a:pt x="15" y="112"/>
                  </a:cubicBezTo>
                  <a:cubicBezTo>
                    <a:pt x="12" y="108"/>
                    <a:pt x="11" y="103"/>
                    <a:pt x="13" y="98"/>
                  </a:cubicBezTo>
                  <a:cubicBezTo>
                    <a:pt x="14" y="95"/>
                    <a:pt x="17" y="91"/>
                    <a:pt x="21" y="88"/>
                  </a:cubicBezTo>
                  <a:cubicBezTo>
                    <a:pt x="23" y="87"/>
                    <a:pt x="25" y="85"/>
                    <a:pt x="28" y="83"/>
                  </a:cubicBezTo>
                  <a:cubicBezTo>
                    <a:pt x="31" y="81"/>
                    <a:pt x="35" y="79"/>
                    <a:pt x="39" y="77"/>
                  </a:cubicBezTo>
                  <a:cubicBezTo>
                    <a:pt x="42" y="75"/>
                    <a:pt x="42" y="75"/>
                    <a:pt x="42" y="75"/>
                  </a:cubicBezTo>
                  <a:cubicBezTo>
                    <a:pt x="48" y="71"/>
                    <a:pt x="56" y="67"/>
                    <a:pt x="62" y="61"/>
                  </a:cubicBezTo>
                  <a:cubicBezTo>
                    <a:pt x="70" y="52"/>
                    <a:pt x="74" y="42"/>
                    <a:pt x="75" y="30"/>
                  </a:cubicBezTo>
                  <a:cubicBezTo>
                    <a:pt x="75" y="30"/>
                    <a:pt x="75" y="30"/>
                    <a:pt x="75" y="30"/>
                  </a:cubicBezTo>
                  <a:cubicBezTo>
                    <a:pt x="75" y="26"/>
                    <a:pt x="74" y="23"/>
                    <a:pt x="73" y="18"/>
                  </a:cubicBezTo>
                  <a:cubicBezTo>
                    <a:pt x="72" y="14"/>
                    <a:pt x="70" y="11"/>
                    <a:pt x="68" y="8"/>
                  </a:cubicBezTo>
                  <a:cubicBezTo>
                    <a:pt x="63" y="2"/>
                    <a:pt x="56" y="0"/>
                    <a:pt x="49" y="1"/>
                  </a:cubicBezTo>
                  <a:cubicBezTo>
                    <a:pt x="43" y="2"/>
                    <a:pt x="39" y="6"/>
                    <a:pt x="37" y="12"/>
                  </a:cubicBezTo>
                  <a:cubicBezTo>
                    <a:pt x="34" y="19"/>
                    <a:pt x="36" y="29"/>
                    <a:pt x="46" y="34"/>
                  </a:cubicBezTo>
                  <a:cubicBezTo>
                    <a:pt x="48" y="35"/>
                    <a:pt x="51" y="35"/>
                    <a:pt x="53" y="34"/>
                  </a:cubicBezTo>
                  <a:cubicBezTo>
                    <a:pt x="55" y="34"/>
                    <a:pt x="57" y="32"/>
                    <a:pt x="57" y="31"/>
                  </a:cubicBezTo>
                  <a:cubicBezTo>
                    <a:pt x="58" y="30"/>
                    <a:pt x="57" y="29"/>
                    <a:pt x="57" y="28"/>
                  </a:cubicBezTo>
                  <a:cubicBezTo>
                    <a:pt x="56" y="27"/>
                    <a:pt x="55" y="27"/>
                    <a:pt x="54" y="27"/>
                  </a:cubicBezTo>
                  <a:cubicBezTo>
                    <a:pt x="53" y="27"/>
                    <a:pt x="53" y="27"/>
                    <a:pt x="52" y="28"/>
                  </a:cubicBezTo>
                  <a:cubicBezTo>
                    <a:pt x="52" y="28"/>
                    <a:pt x="52" y="28"/>
                    <a:pt x="52" y="28"/>
                  </a:cubicBezTo>
                  <a:cubicBezTo>
                    <a:pt x="51" y="28"/>
                    <a:pt x="50" y="28"/>
                    <a:pt x="49" y="28"/>
                  </a:cubicBezTo>
                  <a:cubicBezTo>
                    <a:pt x="47" y="27"/>
                    <a:pt x="46" y="25"/>
                    <a:pt x="45" y="24"/>
                  </a:cubicBezTo>
                  <a:cubicBezTo>
                    <a:pt x="44" y="20"/>
                    <a:pt x="44" y="17"/>
                    <a:pt x="46" y="13"/>
                  </a:cubicBezTo>
                  <a:cubicBezTo>
                    <a:pt x="48" y="10"/>
                    <a:pt x="53" y="8"/>
                    <a:pt x="57" y="10"/>
                  </a:cubicBezTo>
                  <a:cubicBezTo>
                    <a:pt x="59" y="11"/>
                    <a:pt x="60" y="12"/>
                    <a:pt x="61" y="14"/>
                  </a:cubicBezTo>
                  <a:cubicBezTo>
                    <a:pt x="63" y="16"/>
                    <a:pt x="63" y="18"/>
                    <a:pt x="64" y="20"/>
                  </a:cubicBezTo>
                  <a:cubicBezTo>
                    <a:pt x="65" y="26"/>
                    <a:pt x="65" y="33"/>
                    <a:pt x="63" y="39"/>
                  </a:cubicBezTo>
                  <a:cubicBezTo>
                    <a:pt x="61" y="47"/>
                    <a:pt x="55" y="55"/>
                    <a:pt x="47" y="61"/>
                  </a:cubicBezTo>
                  <a:cubicBezTo>
                    <a:pt x="43" y="64"/>
                    <a:pt x="38" y="66"/>
                    <a:pt x="33" y="69"/>
                  </a:cubicBezTo>
                  <a:cubicBezTo>
                    <a:pt x="28" y="71"/>
                    <a:pt x="23" y="75"/>
                    <a:pt x="17" y="78"/>
                  </a:cubicBezTo>
                  <a:cubicBezTo>
                    <a:pt x="12" y="82"/>
                    <a:pt x="8" y="86"/>
                    <a:pt x="5" y="91"/>
                  </a:cubicBezTo>
                  <a:cubicBezTo>
                    <a:pt x="1" y="97"/>
                    <a:pt x="0" y="103"/>
                    <a:pt x="2" y="109"/>
                  </a:cubicBezTo>
                  <a:cubicBezTo>
                    <a:pt x="4" y="113"/>
                    <a:pt x="6" y="117"/>
                    <a:pt x="10" y="120"/>
                  </a:cubicBezTo>
                  <a:cubicBezTo>
                    <a:pt x="13" y="123"/>
                    <a:pt x="18" y="124"/>
                    <a:pt x="22" y="124"/>
                  </a:cubicBezTo>
                  <a:cubicBezTo>
                    <a:pt x="25" y="124"/>
                    <a:pt x="29" y="124"/>
                    <a:pt x="32" y="122"/>
                  </a:cubicBezTo>
                  <a:cubicBezTo>
                    <a:pt x="35" y="120"/>
                    <a:pt x="37" y="117"/>
                    <a:pt x="39" y="113"/>
                  </a:cubicBezTo>
                  <a:cubicBezTo>
                    <a:pt x="41" y="106"/>
                    <a:pt x="36" y="100"/>
                    <a:pt x="31" y="98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16" name="Freeform 433"/>
            <p:cNvSpPr>
              <a:spLocks/>
            </p:cNvSpPr>
            <p:nvPr/>
          </p:nvSpPr>
          <p:spPr bwMode="auto">
            <a:xfrm>
              <a:off x="1103313" y="2540000"/>
              <a:ext cx="282575" cy="466725"/>
            </a:xfrm>
            <a:custGeom>
              <a:avLst/>
              <a:gdLst>
                <a:gd name="T0" fmla="*/ 64 w 75"/>
                <a:gd name="T1" fmla="*/ 83 h 124"/>
                <a:gd name="T2" fmla="*/ 51 w 75"/>
                <a:gd name="T3" fmla="*/ 74 h 124"/>
                <a:gd name="T4" fmla="*/ 46 w 75"/>
                <a:gd name="T5" fmla="*/ 71 h 124"/>
                <a:gd name="T6" fmla="*/ 35 w 75"/>
                <a:gd name="T7" fmla="*/ 65 h 124"/>
                <a:gd name="T8" fmla="*/ 22 w 75"/>
                <a:gd name="T9" fmla="*/ 55 h 124"/>
                <a:gd name="T10" fmla="*/ 11 w 75"/>
                <a:gd name="T11" fmla="*/ 28 h 124"/>
                <a:gd name="T12" fmla="*/ 11 w 75"/>
                <a:gd name="T13" fmla="*/ 27 h 124"/>
                <a:gd name="T14" fmla="*/ 11 w 75"/>
                <a:gd name="T15" fmla="*/ 24 h 124"/>
                <a:gd name="T16" fmla="*/ 15 w 75"/>
                <a:gd name="T17" fmla="*/ 14 h 124"/>
                <a:gd name="T18" fmla="*/ 22 w 75"/>
                <a:gd name="T19" fmla="*/ 9 h 124"/>
                <a:gd name="T20" fmla="*/ 29 w 75"/>
                <a:gd name="T21" fmla="*/ 13 h 124"/>
                <a:gd name="T22" fmla="*/ 31 w 75"/>
                <a:gd name="T23" fmla="*/ 19 h 124"/>
                <a:gd name="T24" fmla="*/ 28 w 75"/>
                <a:gd name="T25" fmla="*/ 27 h 124"/>
                <a:gd name="T26" fmla="*/ 23 w 75"/>
                <a:gd name="T27" fmla="*/ 28 h 124"/>
                <a:gd name="T28" fmla="*/ 22 w 75"/>
                <a:gd name="T29" fmla="*/ 27 h 124"/>
                <a:gd name="T30" fmla="*/ 19 w 75"/>
                <a:gd name="T31" fmla="*/ 28 h 124"/>
                <a:gd name="T32" fmla="*/ 19 w 75"/>
                <a:gd name="T33" fmla="*/ 31 h 124"/>
                <a:gd name="T34" fmla="*/ 26 w 75"/>
                <a:gd name="T35" fmla="*/ 35 h 124"/>
                <a:gd name="T36" fmla="*/ 31 w 75"/>
                <a:gd name="T37" fmla="*/ 34 h 124"/>
                <a:gd name="T38" fmla="*/ 40 w 75"/>
                <a:gd name="T39" fmla="*/ 22 h 124"/>
                <a:gd name="T40" fmla="*/ 32 w 75"/>
                <a:gd name="T41" fmla="*/ 3 h 124"/>
                <a:gd name="T42" fmla="*/ 14 w 75"/>
                <a:gd name="T43" fmla="*/ 3 h 124"/>
                <a:gd name="T44" fmla="*/ 4 w 75"/>
                <a:gd name="T45" fmla="*/ 14 h 124"/>
                <a:gd name="T46" fmla="*/ 1 w 75"/>
                <a:gd name="T47" fmla="*/ 24 h 124"/>
                <a:gd name="T48" fmla="*/ 5 w 75"/>
                <a:gd name="T49" fmla="*/ 47 h 124"/>
                <a:gd name="T50" fmla="*/ 21 w 75"/>
                <a:gd name="T51" fmla="*/ 67 h 124"/>
                <a:gd name="T52" fmla="*/ 38 w 75"/>
                <a:gd name="T53" fmla="*/ 77 h 124"/>
                <a:gd name="T54" fmla="*/ 55 w 75"/>
                <a:gd name="T55" fmla="*/ 88 h 124"/>
                <a:gd name="T56" fmla="*/ 63 w 75"/>
                <a:gd name="T57" fmla="*/ 99 h 124"/>
                <a:gd name="T58" fmla="*/ 58 w 75"/>
                <a:gd name="T59" fmla="*/ 114 h 124"/>
                <a:gd name="T60" fmla="*/ 51 w 75"/>
                <a:gd name="T61" fmla="*/ 114 h 124"/>
                <a:gd name="T62" fmla="*/ 47 w 75"/>
                <a:gd name="T63" fmla="*/ 108 h 124"/>
                <a:gd name="T64" fmla="*/ 48 w 75"/>
                <a:gd name="T65" fmla="*/ 105 h 124"/>
                <a:gd name="T66" fmla="*/ 48 w 75"/>
                <a:gd name="T67" fmla="*/ 104 h 124"/>
                <a:gd name="T68" fmla="*/ 50 w 75"/>
                <a:gd name="T69" fmla="*/ 103 h 124"/>
                <a:gd name="T70" fmla="*/ 50 w 75"/>
                <a:gd name="T71" fmla="*/ 99 h 124"/>
                <a:gd name="T72" fmla="*/ 46 w 75"/>
                <a:gd name="T73" fmla="*/ 97 h 124"/>
                <a:gd name="T74" fmla="*/ 45 w 75"/>
                <a:gd name="T75" fmla="*/ 98 h 124"/>
                <a:gd name="T76" fmla="*/ 37 w 75"/>
                <a:gd name="T77" fmla="*/ 111 h 124"/>
                <a:gd name="T78" fmla="*/ 54 w 75"/>
                <a:gd name="T79" fmla="*/ 124 h 124"/>
                <a:gd name="T80" fmla="*/ 56 w 75"/>
                <a:gd name="T81" fmla="*/ 124 h 124"/>
                <a:gd name="T82" fmla="*/ 71 w 75"/>
                <a:gd name="T83" fmla="*/ 115 h 124"/>
                <a:gd name="T84" fmla="*/ 74 w 75"/>
                <a:gd name="T85" fmla="*/ 98 h 124"/>
                <a:gd name="T86" fmla="*/ 64 w 75"/>
                <a:gd name="T87" fmla="*/ 83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75" h="124">
                  <a:moveTo>
                    <a:pt x="64" y="83"/>
                  </a:moveTo>
                  <a:cubicBezTo>
                    <a:pt x="61" y="80"/>
                    <a:pt x="57" y="77"/>
                    <a:pt x="51" y="74"/>
                  </a:cubicBezTo>
                  <a:cubicBezTo>
                    <a:pt x="50" y="73"/>
                    <a:pt x="48" y="72"/>
                    <a:pt x="46" y="71"/>
                  </a:cubicBezTo>
                  <a:cubicBezTo>
                    <a:pt x="42" y="69"/>
                    <a:pt x="39" y="67"/>
                    <a:pt x="35" y="65"/>
                  </a:cubicBezTo>
                  <a:cubicBezTo>
                    <a:pt x="31" y="62"/>
                    <a:pt x="26" y="59"/>
                    <a:pt x="22" y="55"/>
                  </a:cubicBezTo>
                  <a:cubicBezTo>
                    <a:pt x="14" y="46"/>
                    <a:pt x="11" y="38"/>
                    <a:pt x="11" y="28"/>
                  </a:cubicBezTo>
                  <a:cubicBezTo>
                    <a:pt x="11" y="27"/>
                    <a:pt x="11" y="27"/>
                    <a:pt x="11" y="27"/>
                  </a:cubicBezTo>
                  <a:cubicBezTo>
                    <a:pt x="11" y="26"/>
                    <a:pt x="11" y="25"/>
                    <a:pt x="11" y="24"/>
                  </a:cubicBezTo>
                  <a:cubicBezTo>
                    <a:pt x="11" y="21"/>
                    <a:pt x="13" y="17"/>
                    <a:pt x="15" y="14"/>
                  </a:cubicBezTo>
                  <a:cubicBezTo>
                    <a:pt x="17" y="10"/>
                    <a:pt x="20" y="9"/>
                    <a:pt x="22" y="9"/>
                  </a:cubicBezTo>
                  <a:cubicBezTo>
                    <a:pt x="25" y="9"/>
                    <a:pt x="28" y="10"/>
                    <a:pt x="29" y="13"/>
                  </a:cubicBezTo>
                  <a:cubicBezTo>
                    <a:pt x="31" y="15"/>
                    <a:pt x="31" y="17"/>
                    <a:pt x="31" y="19"/>
                  </a:cubicBezTo>
                  <a:cubicBezTo>
                    <a:pt x="31" y="23"/>
                    <a:pt x="30" y="26"/>
                    <a:pt x="28" y="27"/>
                  </a:cubicBezTo>
                  <a:cubicBezTo>
                    <a:pt x="26" y="28"/>
                    <a:pt x="25" y="28"/>
                    <a:pt x="23" y="28"/>
                  </a:cubicBezTo>
                  <a:cubicBezTo>
                    <a:pt x="22" y="27"/>
                    <a:pt x="22" y="27"/>
                    <a:pt x="22" y="27"/>
                  </a:cubicBezTo>
                  <a:cubicBezTo>
                    <a:pt x="21" y="27"/>
                    <a:pt x="20" y="27"/>
                    <a:pt x="19" y="28"/>
                  </a:cubicBezTo>
                  <a:cubicBezTo>
                    <a:pt x="18" y="29"/>
                    <a:pt x="18" y="30"/>
                    <a:pt x="19" y="31"/>
                  </a:cubicBezTo>
                  <a:cubicBezTo>
                    <a:pt x="20" y="34"/>
                    <a:pt x="23" y="35"/>
                    <a:pt x="26" y="35"/>
                  </a:cubicBezTo>
                  <a:cubicBezTo>
                    <a:pt x="27" y="35"/>
                    <a:pt x="29" y="35"/>
                    <a:pt x="31" y="34"/>
                  </a:cubicBezTo>
                  <a:cubicBezTo>
                    <a:pt x="36" y="31"/>
                    <a:pt x="39" y="27"/>
                    <a:pt x="40" y="22"/>
                  </a:cubicBezTo>
                  <a:cubicBezTo>
                    <a:pt x="41" y="15"/>
                    <a:pt x="38" y="7"/>
                    <a:pt x="32" y="3"/>
                  </a:cubicBezTo>
                  <a:cubicBezTo>
                    <a:pt x="28" y="1"/>
                    <a:pt x="19" y="0"/>
                    <a:pt x="14" y="3"/>
                  </a:cubicBezTo>
                  <a:cubicBezTo>
                    <a:pt x="10" y="6"/>
                    <a:pt x="6" y="9"/>
                    <a:pt x="4" y="14"/>
                  </a:cubicBezTo>
                  <a:cubicBezTo>
                    <a:pt x="3" y="18"/>
                    <a:pt x="2" y="21"/>
                    <a:pt x="1" y="24"/>
                  </a:cubicBezTo>
                  <a:cubicBezTo>
                    <a:pt x="0" y="32"/>
                    <a:pt x="1" y="40"/>
                    <a:pt x="5" y="47"/>
                  </a:cubicBezTo>
                  <a:cubicBezTo>
                    <a:pt x="8" y="55"/>
                    <a:pt x="14" y="62"/>
                    <a:pt x="21" y="67"/>
                  </a:cubicBezTo>
                  <a:cubicBezTo>
                    <a:pt x="27" y="71"/>
                    <a:pt x="33" y="74"/>
                    <a:pt x="38" y="77"/>
                  </a:cubicBezTo>
                  <a:cubicBezTo>
                    <a:pt x="44" y="81"/>
                    <a:pt x="50" y="84"/>
                    <a:pt x="55" y="88"/>
                  </a:cubicBezTo>
                  <a:cubicBezTo>
                    <a:pt x="59" y="92"/>
                    <a:pt x="62" y="95"/>
                    <a:pt x="63" y="99"/>
                  </a:cubicBezTo>
                  <a:cubicBezTo>
                    <a:pt x="65" y="105"/>
                    <a:pt x="63" y="111"/>
                    <a:pt x="58" y="114"/>
                  </a:cubicBezTo>
                  <a:cubicBezTo>
                    <a:pt x="56" y="115"/>
                    <a:pt x="53" y="115"/>
                    <a:pt x="51" y="114"/>
                  </a:cubicBezTo>
                  <a:cubicBezTo>
                    <a:pt x="49" y="113"/>
                    <a:pt x="48" y="111"/>
                    <a:pt x="47" y="108"/>
                  </a:cubicBezTo>
                  <a:cubicBezTo>
                    <a:pt x="47" y="107"/>
                    <a:pt x="47" y="106"/>
                    <a:pt x="48" y="105"/>
                  </a:cubicBezTo>
                  <a:cubicBezTo>
                    <a:pt x="48" y="104"/>
                    <a:pt x="48" y="104"/>
                    <a:pt x="48" y="104"/>
                  </a:cubicBezTo>
                  <a:cubicBezTo>
                    <a:pt x="49" y="104"/>
                    <a:pt x="50" y="103"/>
                    <a:pt x="50" y="103"/>
                  </a:cubicBezTo>
                  <a:cubicBezTo>
                    <a:pt x="51" y="101"/>
                    <a:pt x="51" y="100"/>
                    <a:pt x="50" y="99"/>
                  </a:cubicBezTo>
                  <a:cubicBezTo>
                    <a:pt x="49" y="98"/>
                    <a:pt x="48" y="97"/>
                    <a:pt x="46" y="97"/>
                  </a:cubicBezTo>
                  <a:cubicBezTo>
                    <a:pt x="46" y="97"/>
                    <a:pt x="45" y="97"/>
                    <a:pt x="45" y="98"/>
                  </a:cubicBezTo>
                  <a:cubicBezTo>
                    <a:pt x="41" y="99"/>
                    <a:pt x="36" y="104"/>
                    <a:pt x="37" y="111"/>
                  </a:cubicBezTo>
                  <a:cubicBezTo>
                    <a:pt x="38" y="120"/>
                    <a:pt x="46" y="124"/>
                    <a:pt x="54" y="124"/>
                  </a:cubicBezTo>
                  <a:cubicBezTo>
                    <a:pt x="54" y="124"/>
                    <a:pt x="55" y="124"/>
                    <a:pt x="56" y="124"/>
                  </a:cubicBezTo>
                  <a:cubicBezTo>
                    <a:pt x="62" y="124"/>
                    <a:pt x="67" y="120"/>
                    <a:pt x="71" y="115"/>
                  </a:cubicBezTo>
                  <a:cubicBezTo>
                    <a:pt x="74" y="110"/>
                    <a:pt x="75" y="105"/>
                    <a:pt x="74" y="98"/>
                  </a:cubicBezTo>
                  <a:cubicBezTo>
                    <a:pt x="73" y="93"/>
                    <a:pt x="70" y="88"/>
                    <a:pt x="64" y="83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17" name="Freeform 434"/>
            <p:cNvSpPr>
              <a:spLocks/>
            </p:cNvSpPr>
            <p:nvPr/>
          </p:nvSpPr>
          <p:spPr bwMode="auto">
            <a:xfrm>
              <a:off x="687388" y="2513013"/>
              <a:ext cx="214312" cy="282575"/>
            </a:xfrm>
            <a:custGeom>
              <a:avLst/>
              <a:gdLst>
                <a:gd name="T0" fmla="*/ 18 w 57"/>
                <a:gd name="T1" fmla="*/ 9 h 75"/>
                <a:gd name="T2" fmla="*/ 24 w 57"/>
                <a:gd name="T3" fmla="*/ 16 h 75"/>
                <a:gd name="T4" fmla="*/ 23 w 57"/>
                <a:gd name="T5" fmla="*/ 24 h 75"/>
                <a:gd name="T6" fmla="*/ 20 w 57"/>
                <a:gd name="T7" fmla="*/ 30 h 75"/>
                <a:gd name="T8" fmla="*/ 13 w 57"/>
                <a:gd name="T9" fmla="*/ 50 h 75"/>
                <a:gd name="T10" fmla="*/ 22 w 57"/>
                <a:gd name="T11" fmla="*/ 71 h 75"/>
                <a:gd name="T12" fmla="*/ 34 w 57"/>
                <a:gd name="T13" fmla="*/ 75 h 75"/>
                <a:gd name="T14" fmla="*/ 35 w 57"/>
                <a:gd name="T15" fmla="*/ 75 h 75"/>
                <a:gd name="T16" fmla="*/ 35 w 57"/>
                <a:gd name="T17" fmla="*/ 75 h 75"/>
                <a:gd name="T18" fmla="*/ 36 w 57"/>
                <a:gd name="T19" fmla="*/ 75 h 75"/>
                <a:gd name="T20" fmla="*/ 51 w 57"/>
                <a:gd name="T21" fmla="*/ 70 h 75"/>
                <a:gd name="T22" fmla="*/ 56 w 57"/>
                <a:gd name="T23" fmla="*/ 62 h 75"/>
                <a:gd name="T24" fmla="*/ 56 w 57"/>
                <a:gd name="T25" fmla="*/ 52 h 75"/>
                <a:gd name="T26" fmla="*/ 41 w 57"/>
                <a:gd name="T27" fmla="*/ 45 h 75"/>
                <a:gd name="T28" fmla="*/ 32 w 57"/>
                <a:gd name="T29" fmla="*/ 54 h 75"/>
                <a:gd name="T30" fmla="*/ 34 w 57"/>
                <a:gd name="T31" fmla="*/ 58 h 75"/>
                <a:gd name="T32" fmla="*/ 38 w 57"/>
                <a:gd name="T33" fmla="*/ 58 h 75"/>
                <a:gd name="T34" fmla="*/ 41 w 57"/>
                <a:gd name="T35" fmla="*/ 56 h 75"/>
                <a:gd name="T36" fmla="*/ 42 w 57"/>
                <a:gd name="T37" fmla="*/ 55 h 75"/>
                <a:gd name="T38" fmla="*/ 42 w 57"/>
                <a:gd name="T39" fmla="*/ 54 h 75"/>
                <a:gd name="T40" fmla="*/ 43 w 57"/>
                <a:gd name="T41" fmla="*/ 54 h 75"/>
                <a:gd name="T42" fmla="*/ 47 w 57"/>
                <a:gd name="T43" fmla="*/ 58 h 75"/>
                <a:gd name="T44" fmla="*/ 42 w 57"/>
                <a:gd name="T45" fmla="*/ 65 h 75"/>
                <a:gd name="T46" fmla="*/ 31 w 57"/>
                <a:gd name="T47" fmla="*/ 66 h 75"/>
                <a:gd name="T48" fmla="*/ 23 w 57"/>
                <a:gd name="T49" fmla="*/ 55 h 75"/>
                <a:gd name="T50" fmla="*/ 26 w 57"/>
                <a:gd name="T51" fmla="*/ 40 h 75"/>
                <a:gd name="T52" fmla="*/ 28 w 57"/>
                <a:gd name="T53" fmla="*/ 35 h 75"/>
                <a:gd name="T54" fmla="*/ 30 w 57"/>
                <a:gd name="T55" fmla="*/ 31 h 75"/>
                <a:gd name="T56" fmla="*/ 33 w 57"/>
                <a:gd name="T57" fmla="*/ 18 h 75"/>
                <a:gd name="T58" fmla="*/ 21 w 57"/>
                <a:gd name="T59" fmla="*/ 2 h 75"/>
                <a:gd name="T60" fmla="*/ 11 w 57"/>
                <a:gd name="T61" fmla="*/ 0 h 75"/>
                <a:gd name="T62" fmla="*/ 3 w 57"/>
                <a:gd name="T63" fmla="*/ 3 h 75"/>
                <a:gd name="T64" fmla="*/ 1 w 57"/>
                <a:gd name="T65" fmla="*/ 6 h 75"/>
                <a:gd name="T66" fmla="*/ 1 w 57"/>
                <a:gd name="T67" fmla="*/ 8 h 75"/>
                <a:gd name="T68" fmla="*/ 3 w 57"/>
                <a:gd name="T69" fmla="*/ 9 h 75"/>
                <a:gd name="T70" fmla="*/ 4 w 57"/>
                <a:gd name="T71" fmla="*/ 8 h 75"/>
                <a:gd name="T72" fmla="*/ 18 w 57"/>
                <a:gd name="T73" fmla="*/ 9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7" h="75">
                  <a:moveTo>
                    <a:pt x="18" y="9"/>
                  </a:moveTo>
                  <a:cubicBezTo>
                    <a:pt x="21" y="10"/>
                    <a:pt x="23" y="13"/>
                    <a:pt x="24" y="16"/>
                  </a:cubicBezTo>
                  <a:cubicBezTo>
                    <a:pt x="24" y="19"/>
                    <a:pt x="24" y="22"/>
                    <a:pt x="23" y="24"/>
                  </a:cubicBezTo>
                  <a:cubicBezTo>
                    <a:pt x="22" y="27"/>
                    <a:pt x="22" y="29"/>
                    <a:pt x="20" y="30"/>
                  </a:cubicBezTo>
                  <a:cubicBezTo>
                    <a:pt x="17" y="37"/>
                    <a:pt x="13" y="43"/>
                    <a:pt x="13" y="50"/>
                  </a:cubicBezTo>
                  <a:cubicBezTo>
                    <a:pt x="12" y="59"/>
                    <a:pt x="15" y="66"/>
                    <a:pt x="22" y="71"/>
                  </a:cubicBezTo>
                  <a:cubicBezTo>
                    <a:pt x="25" y="74"/>
                    <a:pt x="29" y="75"/>
                    <a:pt x="34" y="75"/>
                  </a:cubicBezTo>
                  <a:cubicBezTo>
                    <a:pt x="34" y="75"/>
                    <a:pt x="34" y="75"/>
                    <a:pt x="35" y="75"/>
                  </a:cubicBezTo>
                  <a:cubicBezTo>
                    <a:pt x="35" y="75"/>
                    <a:pt x="35" y="75"/>
                    <a:pt x="35" y="75"/>
                  </a:cubicBezTo>
                  <a:cubicBezTo>
                    <a:pt x="36" y="75"/>
                    <a:pt x="36" y="75"/>
                    <a:pt x="36" y="75"/>
                  </a:cubicBezTo>
                  <a:cubicBezTo>
                    <a:pt x="41" y="75"/>
                    <a:pt x="46" y="73"/>
                    <a:pt x="51" y="70"/>
                  </a:cubicBezTo>
                  <a:cubicBezTo>
                    <a:pt x="53" y="68"/>
                    <a:pt x="55" y="65"/>
                    <a:pt x="56" y="62"/>
                  </a:cubicBezTo>
                  <a:cubicBezTo>
                    <a:pt x="57" y="58"/>
                    <a:pt x="57" y="55"/>
                    <a:pt x="56" y="52"/>
                  </a:cubicBezTo>
                  <a:cubicBezTo>
                    <a:pt x="53" y="47"/>
                    <a:pt x="46" y="44"/>
                    <a:pt x="41" y="45"/>
                  </a:cubicBezTo>
                  <a:cubicBezTo>
                    <a:pt x="36" y="46"/>
                    <a:pt x="33" y="50"/>
                    <a:pt x="32" y="54"/>
                  </a:cubicBezTo>
                  <a:cubicBezTo>
                    <a:pt x="32" y="56"/>
                    <a:pt x="33" y="57"/>
                    <a:pt x="34" y="58"/>
                  </a:cubicBezTo>
                  <a:cubicBezTo>
                    <a:pt x="35" y="59"/>
                    <a:pt x="37" y="59"/>
                    <a:pt x="38" y="58"/>
                  </a:cubicBezTo>
                  <a:cubicBezTo>
                    <a:pt x="40" y="58"/>
                    <a:pt x="41" y="57"/>
                    <a:pt x="41" y="56"/>
                  </a:cubicBezTo>
                  <a:cubicBezTo>
                    <a:pt x="42" y="55"/>
                    <a:pt x="42" y="55"/>
                    <a:pt x="42" y="55"/>
                  </a:cubicBezTo>
                  <a:cubicBezTo>
                    <a:pt x="42" y="54"/>
                    <a:pt x="42" y="54"/>
                    <a:pt x="42" y="54"/>
                  </a:cubicBezTo>
                  <a:cubicBezTo>
                    <a:pt x="42" y="54"/>
                    <a:pt x="42" y="54"/>
                    <a:pt x="43" y="54"/>
                  </a:cubicBezTo>
                  <a:cubicBezTo>
                    <a:pt x="45" y="54"/>
                    <a:pt x="47" y="56"/>
                    <a:pt x="47" y="58"/>
                  </a:cubicBezTo>
                  <a:cubicBezTo>
                    <a:pt x="47" y="61"/>
                    <a:pt x="45" y="64"/>
                    <a:pt x="42" y="65"/>
                  </a:cubicBezTo>
                  <a:cubicBezTo>
                    <a:pt x="39" y="67"/>
                    <a:pt x="36" y="67"/>
                    <a:pt x="31" y="66"/>
                  </a:cubicBezTo>
                  <a:cubicBezTo>
                    <a:pt x="28" y="65"/>
                    <a:pt x="23" y="60"/>
                    <a:pt x="23" y="55"/>
                  </a:cubicBezTo>
                  <a:cubicBezTo>
                    <a:pt x="22" y="50"/>
                    <a:pt x="23" y="45"/>
                    <a:pt x="26" y="40"/>
                  </a:cubicBezTo>
                  <a:cubicBezTo>
                    <a:pt x="27" y="38"/>
                    <a:pt x="27" y="36"/>
                    <a:pt x="28" y="35"/>
                  </a:cubicBezTo>
                  <a:cubicBezTo>
                    <a:pt x="29" y="34"/>
                    <a:pt x="30" y="32"/>
                    <a:pt x="30" y="31"/>
                  </a:cubicBezTo>
                  <a:cubicBezTo>
                    <a:pt x="33" y="26"/>
                    <a:pt x="34" y="22"/>
                    <a:pt x="33" y="18"/>
                  </a:cubicBezTo>
                  <a:cubicBezTo>
                    <a:pt x="33" y="11"/>
                    <a:pt x="28" y="4"/>
                    <a:pt x="21" y="2"/>
                  </a:cubicBezTo>
                  <a:cubicBezTo>
                    <a:pt x="18" y="1"/>
                    <a:pt x="14" y="0"/>
                    <a:pt x="11" y="0"/>
                  </a:cubicBezTo>
                  <a:cubicBezTo>
                    <a:pt x="8" y="1"/>
                    <a:pt x="5" y="2"/>
                    <a:pt x="3" y="3"/>
                  </a:cubicBezTo>
                  <a:cubicBezTo>
                    <a:pt x="2" y="3"/>
                    <a:pt x="1" y="4"/>
                    <a:pt x="1" y="6"/>
                  </a:cubicBezTo>
                  <a:cubicBezTo>
                    <a:pt x="0" y="6"/>
                    <a:pt x="0" y="7"/>
                    <a:pt x="1" y="8"/>
                  </a:cubicBezTo>
                  <a:cubicBezTo>
                    <a:pt x="1" y="8"/>
                    <a:pt x="2" y="9"/>
                    <a:pt x="3" y="9"/>
                  </a:cubicBezTo>
                  <a:cubicBezTo>
                    <a:pt x="3" y="9"/>
                    <a:pt x="4" y="9"/>
                    <a:pt x="4" y="8"/>
                  </a:cubicBezTo>
                  <a:cubicBezTo>
                    <a:pt x="8" y="7"/>
                    <a:pt x="13" y="7"/>
                    <a:pt x="18" y="9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18" name="Freeform 435"/>
            <p:cNvSpPr>
              <a:spLocks/>
            </p:cNvSpPr>
            <p:nvPr/>
          </p:nvSpPr>
          <p:spPr bwMode="auto">
            <a:xfrm>
              <a:off x="1239838" y="2513013"/>
              <a:ext cx="212725" cy="282575"/>
            </a:xfrm>
            <a:custGeom>
              <a:avLst/>
              <a:gdLst>
                <a:gd name="T0" fmla="*/ 0 w 57"/>
                <a:gd name="T1" fmla="*/ 58 h 75"/>
                <a:gd name="T2" fmla="*/ 6 w 57"/>
                <a:gd name="T3" fmla="*/ 69 h 75"/>
                <a:gd name="T4" fmla="*/ 22 w 57"/>
                <a:gd name="T5" fmla="*/ 75 h 75"/>
                <a:gd name="T6" fmla="*/ 23 w 57"/>
                <a:gd name="T7" fmla="*/ 75 h 75"/>
                <a:gd name="T8" fmla="*/ 23 w 57"/>
                <a:gd name="T9" fmla="*/ 75 h 75"/>
                <a:gd name="T10" fmla="*/ 24 w 57"/>
                <a:gd name="T11" fmla="*/ 75 h 75"/>
                <a:gd name="T12" fmla="*/ 43 w 57"/>
                <a:gd name="T13" fmla="*/ 62 h 75"/>
                <a:gd name="T14" fmla="*/ 45 w 57"/>
                <a:gd name="T15" fmla="*/ 52 h 75"/>
                <a:gd name="T16" fmla="*/ 43 w 57"/>
                <a:gd name="T17" fmla="*/ 42 h 75"/>
                <a:gd name="T18" fmla="*/ 38 w 57"/>
                <a:gd name="T19" fmla="*/ 32 h 75"/>
                <a:gd name="T20" fmla="*/ 33 w 57"/>
                <a:gd name="T21" fmla="*/ 17 h 75"/>
                <a:gd name="T22" fmla="*/ 39 w 57"/>
                <a:gd name="T23" fmla="*/ 9 h 75"/>
                <a:gd name="T24" fmla="*/ 53 w 57"/>
                <a:gd name="T25" fmla="*/ 9 h 75"/>
                <a:gd name="T26" fmla="*/ 54 w 57"/>
                <a:gd name="T27" fmla="*/ 9 h 75"/>
                <a:gd name="T28" fmla="*/ 56 w 57"/>
                <a:gd name="T29" fmla="*/ 8 h 75"/>
                <a:gd name="T30" fmla="*/ 57 w 57"/>
                <a:gd name="T31" fmla="*/ 6 h 75"/>
                <a:gd name="T32" fmla="*/ 55 w 57"/>
                <a:gd name="T33" fmla="*/ 4 h 75"/>
                <a:gd name="T34" fmla="*/ 51 w 57"/>
                <a:gd name="T35" fmla="*/ 1 h 75"/>
                <a:gd name="T36" fmla="*/ 37 w 57"/>
                <a:gd name="T37" fmla="*/ 1 h 75"/>
                <a:gd name="T38" fmla="*/ 24 w 57"/>
                <a:gd name="T39" fmla="*/ 19 h 75"/>
                <a:gd name="T40" fmla="*/ 26 w 57"/>
                <a:gd name="T41" fmla="*/ 30 h 75"/>
                <a:gd name="T42" fmla="*/ 31 w 57"/>
                <a:gd name="T43" fmla="*/ 38 h 75"/>
                <a:gd name="T44" fmla="*/ 35 w 57"/>
                <a:gd name="T45" fmla="*/ 50 h 75"/>
                <a:gd name="T46" fmla="*/ 28 w 57"/>
                <a:gd name="T47" fmla="*/ 65 h 75"/>
                <a:gd name="T48" fmla="*/ 18 w 57"/>
                <a:gd name="T49" fmla="*/ 66 h 75"/>
                <a:gd name="T50" fmla="*/ 11 w 57"/>
                <a:gd name="T51" fmla="*/ 61 h 75"/>
                <a:gd name="T52" fmla="*/ 10 w 57"/>
                <a:gd name="T53" fmla="*/ 56 h 75"/>
                <a:gd name="T54" fmla="*/ 13 w 57"/>
                <a:gd name="T55" fmla="*/ 54 h 75"/>
                <a:gd name="T56" fmla="*/ 15 w 57"/>
                <a:gd name="T57" fmla="*/ 54 h 75"/>
                <a:gd name="T58" fmla="*/ 15 w 57"/>
                <a:gd name="T59" fmla="*/ 55 h 75"/>
                <a:gd name="T60" fmla="*/ 19 w 57"/>
                <a:gd name="T61" fmla="*/ 59 h 75"/>
                <a:gd name="T62" fmla="*/ 23 w 57"/>
                <a:gd name="T63" fmla="*/ 58 h 75"/>
                <a:gd name="T64" fmla="*/ 25 w 57"/>
                <a:gd name="T65" fmla="*/ 55 h 75"/>
                <a:gd name="T66" fmla="*/ 24 w 57"/>
                <a:gd name="T67" fmla="*/ 51 h 75"/>
                <a:gd name="T68" fmla="*/ 15 w 57"/>
                <a:gd name="T69" fmla="*/ 45 h 75"/>
                <a:gd name="T70" fmla="*/ 3 w 57"/>
                <a:gd name="T71" fmla="*/ 51 h 75"/>
                <a:gd name="T72" fmla="*/ 0 w 57"/>
                <a:gd name="T73" fmla="*/ 58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7" h="75">
                  <a:moveTo>
                    <a:pt x="0" y="58"/>
                  </a:moveTo>
                  <a:cubicBezTo>
                    <a:pt x="1" y="62"/>
                    <a:pt x="3" y="66"/>
                    <a:pt x="6" y="69"/>
                  </a:cubicBezTo>
                  <a:cubicBezTo>
                    <a:pt x="10" y="73"/>
                    <a:pt x="15" y="75"/>
                    <a:pt x="22" y="75"/>
                  </a:cubicBezTo>
                  <a:cubicBezTo>
                    <a:pt x="23" y="75"/>
                    <a:pt x="23" y="75"/>
                    <a:pt x="23" y="75"/>
                  </a:cubicBezTo>
                  <a:cubicBezTo>
                    <a:pt x="23" y="75"/>
                    <a:pt x="23" y="75"/>
                    <a:pt x="23" y="75"/>
                  </a:cubicBezTo>
                  <a:cubicBezTo>
                    <a:pt x="24" y="75"/>
                    <a:pt x="24" y="75"/>
                    <a:pt x="24" y="75"/>
                  </a:cubicBezTo>
                  <a:cubicBezTo>
                    <a:pt x="32" y="75"/>
                    <a:pt x="40" y="70"/>
                    <a:pt x="43" y="62"/>
                  </a:cubicBezTo>
                  <a:cubicBezTo>
                    <a:pt x="45" y="58"/>
                    <a:pt x="45" y="55"/>
                    <a:pt x="45" y="52"/>
                  </a:cubicBezTo>
                  <a:cubicBezTo>
                    <a:pt x="44" y="48"/>
                    <a:pt x="44" y="45"/>
                    <a:pt x="43" y="42"/>
                  </a:cubicBezTo>
                  <a:cubicBezTo>
                    <a:pt x="42" y="39"/>
                    <a:pt x="40" y="36"/>
                    <a:pt x="38" y="32"/>
                  </a:cubicBezTo>
                  <a:cubicBezTo>
                    <a:pt x="35" y="27"/>
                    <a:pt x="33" y="23"/>
                    <a:pt x="33" y="17"/>
                  </a:cubicBezTo>
                  <a:cubicBezTo>
                    <a:pt x="34" y="13"/>
                    <a:pt x="36" y="11"/>
                    <a:pt x="39" y="9"/>
                  </a:cubicBezTo>
                  <a:cubicBezTo>
                    <a:pt x="44" y="7"/>
                    <a:pt x="49" y="7"/>
                    <a:pt x="53" y="9"/>
                  </a:cubicBezTo>
                  <a:cubicBezTo>
                    <a:pt x="53" y="9"/>
                    <a:pt x="54" y="9"/>
                    <a:pt x="54" y="9"/>
                  </a:cubicBezTo>
                  <a:cubicBezTo>
                    <a:pt x="55" y="9"/>
                    <a:pt x="56" y="9"/>
                    <a:pt x="56" y="8"/>
                  </a:cubicBezTo>
                  <a:cubicBezTo>
                    <a:pt x="57" y="7"/>
                    <a:pt x="57" y="7"/>
                    <a:pt x="57" y="6"/>
                  </a:cubicBezTo>
                  <a:cubicBezTo>
                    <a:pt x="57" y="5"/>
                    <a:pt x="56" y="4"/>
                    <a:pt x="55" y="4"/>
                  </a:cubicBezTo>
                  <a:cubicBezTo>
                    <a:pt x="54" y="3"/>
                    <a:pt x="53" y="2"/>
                    <a:pt x="51" y="1"/>
                  </a:cubicBezTo>
                  <a:cubicBezTo>
                    <a:pt x="46" y="0"/>
                    <a:pt x="41" y="0"/>
                    <a:pt x="37" y="1"/>
                  </a:cubicBezTo>
                  <a:cubicBezTo>
                    <a:pt x="29" y="4"/>
                    <a:pt x="24" y="11"/>
                    <a:pt x="24" y="19"/>
                  </a:cubicBezTo>
                  <a:cubicBezTo>
                    <a:pt x="24" y="23"/>
                    <a:pt x="25" y="26"/>
                    <a:pt x="26" y="30"/>
                  </a:cubicBezTo>
                  <a:cubicBezTo>
                    <a:pt x="28" y="33"/>
                    <a:pt x="29" y="35"/>
                    <a:pt x="31" y="38"/>
                  </a:cubicBezTo>
                  <a:cubicBezTo>
                    <a:pt x="33" y="41"/>
                    <a:pt x="34" y="46"/>
                    <a:pt x="35" y="50"/>
                  </a:cubicBezTo>
                  <a:cubicBezTo>
                    <a:pt x="36" y="57"/>
                    <a:pt x="34" y="61"/>
                    <a:pt x="28" y="65"/>
                  </a:cubicBezTo>
                  <a:cubicBezTo>
                    <a:pt x="26" y="67"/>
                    <a:pt x="22" y="67"/>
                    <a:pt x="18" y="66"/>
                  </a:cubicBezTo>
                  <a:cubicBezTo>
                    <a:pt x="15" y="66"/>
                    <a:pt x="12" y="64"/>
                    <a:pt x="11" y="61"/>
                  </a:cubicBezTo>
                  <a:cubicBezTo>
                    <a:pt x="10" y="59"/>
                    <a:pt x="10" y="58"/>
                    <a:pt x="10" y="56"/>
                  </a:cubicBezTo>
                  <a:cubicBezTo>
                    <a:pt x="11" y="55"/>
                    <a:pt x="12" y="54"/>
                    <a:pt x="13" y="54"/>
                  </a:cubicBezTo>
                  <a:cubicBezTo>
                    <a:pt x="14" y="54"/>
                    <a:pt x="14" y="53"/>
                    <a:pt x="15" y="54"/>
                  </a:cubicBezTo>
                  <a:cubicBezTo>
                    <a:pt x="15" y="54"/>
                    <a:pt x="15" y="54"/>
                    <a:pt x="15" y="55"/>
                  </a:cubicBezTo>
                  <a:cubicBezTo>
                    <a:pt x="16" y="57"/>
                    <a:pt x="17" y="58"/>
                    <a:pt x="19" y="59"/>
                  </a:cubicBezTo>
                  <a:cubicBezTo>
                    <a:pt x="20" y="59"/>
                    <a:pt x="22" y="59"/>
                    <a:pt x="23" y="58"/>
                  </a:cubicBezTo>
                  <a:cubicBezTo>
                    <a:pt x="24" y="58"/>
                    <a:pt x="25" y="57"/>
                    <a:pt x="25" y="55"/>
                  </a:cubicBezTo>
                  <a:cubicBezTo>
                    <a:pt x="25" y="54"/>
                    <a:pt x="25" y="53"/>
                    <a:pt x="24" y="51"/>
                  </a:cubicBezTo>
                  <a:cubicBezTo>
                    <a:pt x="22" y="47"/>
                    <a:pt x="19" y="45"/>
                    <a:pt x="15" y="45"/>
                  </a:cubicBezTo>
                  <a:cubicBezTo>
                    <a:pt x="10" y="45"/>
                    <a:pt x="6" y="47"/>
                    <a:pt x="3" y="51"/>
                  </a:cubicBezTo>
                  <a:cubicBezTo>
                    <a:pt x="1" y="53"/>
                    <a:pt x="0" y="55"/>
                    <a:pt x="0" y="58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19" name="Freeform 436"/>
            <p:cNvSpPr>
              <a:spLocks/>
            </p:cNvSpPr>
            <p:nvPr/>
          </p:nvSpPr>
          <p:spPr bwMode="auto">
            <a:xfrm>
              <a:off x="1096963" y="2836863"/>
              <a:ext cx="149225" cy="180975"/>
            </a:xfrm>
            <a:custGeom>
              <a:avLst/>
              <a:gdLst>
                <a:gd name="T0" fmla="*/ 33 w 40"/>
                <a:gd name="T1" fmla="*/ 6 h 48"/>
                <a:gd name="T2" fmla="*/ 18 w 40"/>
                <a:gd name="T3" fmla="*/ 1 h 48"/>
                <a:gd name="T4" fmla="*/ 5 w 40"/>
                <a:gd name="T5" fmla="*/ 11 h 48"/>
                <a:gd name="T6" fmla="*/ 0 w 40"/>
                <a:gd name="T7" fmla="*/ 27 h 48"/>
                <a:gd name="T8" fmla="*/ 4 w 40"/>
                <a:gd name="T9" fmla="*/ 45 h 48"/>
                <a:gd name="T10" fmla="*/ 4 w 40"/>
                <a:gd name="T11" fmla="*/ 46 h 48"/>
                <a:gd name="T12" fmla="*/ 8 w 40"/>
                <a:gd name="T13" fmla="*/ 48 h 48"/>
                <a:gd name="T14" fmla="*/ 9 w 40"/>
                <a:gd name="T15" fmla="*/ 48 h 48"/>
                <a:gd name="T16" fmla="*/ 13 w 40"/>
                <a:gd name="T17" fmla="*/ 43 h 48"/>
                <a:gd name="T18" fmla="*/ 12 w 40"/>
                <a:gd name="T19" fmla="*/ 42 h 48"/>
                <a:gd name="T20" fmla="*/ 12 w 40"/>
                <a:gd name="T21" fmla="*/ 42 h 48"/>
                <a:gd name="T22" fmla="*/ 12 w 40"/>
                <a:gd name="T23" fmla="*/ 41 h 48"/>
                <a:gd name="T24" fmla="*/ 10 w 40"/>
                <a:gd name="T25" fmla="*/ 28 h 48"/>
                <a:gd name="T26" fmla="*/ 10 w 40"/>
                <a:gd name="T27" fmla="*/ 28 h 48"/>
                <a:gd name="T28" fmla="*/ 12 w 40"/>
                <a:gd name="T29" fmla="*/ 18 h 48"/>
                <a:gd name="T30" fmla="*/ 16 w 40"/>
                <a:gd name="T31" fmla="*/ 12 h 48"/>
                <a:gd name="T32" fmla="*/ 21 w 40"/>
                <a:gd name="T33" fmla="*/ 10 h 48"/>
                <a:gd name="T34" fmla="*/ 29 w 40"/>
                <a:gd name="T35" fmla="*/ 17 h 48"/>
                <a:gd name="T36" fmla="*/ 30 w 40"/>
                <a:gd name="T37" fmla="*/ 20 h 48"/>
                <a:gd name="T38" fmla="*/ 28 w 40"/>
                <a:gd name="T39" fmla="*/ 25 h 48"/>
                <a:gd name="T40" fmla="*/ 26 w 40"/>
                <a:gd name="T41" fmla="*/ 26 h 48"/>
                <a:gd name="T42" fmla="*/ 23 w 40"/>
                <a:gd name="T43" fmla="*/ 24 h 48"/>
                <a:gd name="T44" fmla="*/ 21 w 40"/>
                <a:gd name="T45" fmla="*/ 22 h 48"/>
                <a:gd name="T46" fmla="*/ 18 w 40"/>
                <a:gd name="T47" fmla="*/ 24 h 48"/>
                <a:gd name="T48" fmla="*/ 20 w 40"/>
                <a:gd name="T49" fmla="*/ 31 h 48"/>
                <a:gd name="T50" fmla="*/ 34 w 40"/>
                <a:gd name="T51" fmla="*/ 30 h 48"/>
                <a:gd name="T52" fmla="*/ 39 w 40"/>
                <a:gd name="T53" fmla="*/ 22 h 48"/>
                <a:gd name="T54" fmla="*/ 33 w 40"/>
                <a:gd name="T55" fmla="*/ 6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40" h="48">
                  <a:moveTo>
                    <a:pt x="33" y="6"/>
                  </a:moveTo>
                  <a:cubicBezTo>
                    <a:pt x="29" y="2"/>
                    <a:pt x="24" y="0"/>
                    <a:pt x="18" y="1"/>
                  </a:cubicBezTo>
                  <a:cubicBezTo>
                    <a:pt x="12" y="2"/>
                    <a:pt x="8" y="5"/>
                    <a:pt x="5" y="11"/>
                  </a:cubicBezTo>
                  <a:cubicBezTo>
                    <a:pt x="2" y="15"/>
                    <a:pt x="1" y="21"/>
                    <a:pt x="0" y="27"/>
                  </a:cubicBezTo>
                  <a:cubicBezTo>
                    <a:pt x="0" y="34"/>
                    <a:pt x="2" y="40"/>
                    <a:pt x="4" y="45"/>
                  </a:cubicBezTo>
                  <a:cubicBezTo>
                    <a:pt x="4" y="46"/>
                    <a:pt x="4" y="46"/>
                    <a:pt x="4" y="46"/>
                  </a:cubicBezTo>
                  <a:cubicBezTo>
                    <a:pt x="5" y="47"/>
                    <a:pt x="6" y="48"/>
                    <a:pt x="8" y="48"/>
                  </a:cubicBezTo>
                  <a:cubicBezTo>
                    <a:pt x="8" y="48"/>
                    <a:pt x="9" y="48"/>
                    <a:pt x="9" y="48"/>
                  </a:cubicBezTo>
                  <a:cubicBezTo>
                    <a:pt x="12" y="47"/>
                    <a:pt x="13" y="46"/>
                    <a:pt x="13" y="43"/>
                  </a:cubicBezTo>
                  <a:cubicBezTo>
                    <a:pt x="13" y="43"/>
                    <a:pt x="12" y="43"/>
                    <a:pt x="12" y="42"/>
                  </a:cubicBezTo>
                  <a:cubicBezTo>
                    <a:pt x="12" y="42"/>
                    <a:pt x="12" y="42"/>
                    <a:pt x="12" y="42"/>
                  </a:cubicBezTo>
                  <a:cubicBezTo>
                    <a:pt x="12" y="41"/>
                    <a:pt x="12" y="41"/>
                    <a:pt x="12" y="41"/>
                  </a:cubicBezTo>
                  <a:cubicBezTo>
                    <a:pt x="11" y="37"/>
                    <a:pt x="10" y="33"/>
                    <a:pt x="10" y="28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10" y="25"/>
                    <a:pt x="11" y="22"/>
                    <a:pt x="12" y="18"/>
                  </a:cubicBezTo>
                  <a:cubicBezTo>
                    <a:pt x="13" y="16"/>
                    <a:pt x="14" y="14"/>
                    <a:pt x="16" y="12"/>
                  </a:cubicBezTo>
                  <a:cubicBezTo>
                    <a:pt x="18" y="10"/>
                    <a:pt x="19" y="9"/>
                    <a:pt x="21" y="10"/>
                  </a:cubicBezTo>
                  <a:cubicBezTo>
                    <a:pt x="25" y="10"/>
                    <a:pt x="28" y="13"/>
                    <a:pt x="29" y="17"/>
                  </a:cubicBezTo>
                  <a:cubicBezTo>
                    <a:pt x="29" y="18"/>
                    <a:pt x="30" y="19"/>
                    <a:pt x="30" y="20"/>
                  </a:cubicBezTo>
                  <a:cubicBezTo>
                    <a:pt x="30" y="22"/>
                    <a:pt x="29" y="23"/>
                    <a:pt x="28" y="25"/>
                  </a:cubicBezTo>
                  <a:cubicBezTo>
                    <a:pt x="28" y="25"/>
                    <a:pt x="27" y="26"/>
                    <a:pt x="26" y="26"/>
                  </a:cubicBezTo>
                  <a:cubicBezTo>
                    <a:pt x="25" y="26"/>
                    <a:pt x="24" y="26"/>
                    <a:pt x="23" y="24"/>
                  </a:cubicBezTo>
                  <a:cubicBezTo>
                    <a:pt x="23" y="23"/>
                    <a:pt x="22" y="22"/>
                    <a:pt x="21" y="22"/>
                  </a:cubicBezTo>
                  <a:cubicBezTo>
                    <a:pt x="20" y="22"/>
                    <a:pt x="19" y="22"/>
                    <a:pt x="18" y="24"/>
                  </a:cubicBezTo>
                  <a:cubicBezTo>
                    <a:pt x="17" y="26"/>
                    <a:pt x="18" y="30"/>
                    <a:pt x="20" y="31"/>
                  </a:cubicBezTo>
                  <a:cubicBezTo>
                    <a:pt x="24" y="34"/>
                    <a:pt x="31" y="34"/>
                    <a:pt x="34" y="30"/>
                  </a:cubicBezTo>
                  <a:cubicBezTo>
                    <a:pt x="37" y="28"/>
                    <a:pt x="38" y="25"/>
                    <a:pt x="39" y="22"/>
                  </a:cubicBezTo>
                  <a:cubicBezTo>
                    <a:pt x="40" y="15"/>
                    <a:pt x="38" y="10"/>
                    <a:pt x="33" y="6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20" name="Freeform 437"/>
            <p:cNvSpPr>
              <a:spLocks/>
            </p:cNvSpPr>
            <p:nvPr/>
          </p:nvSpPr>
          <p:spPr bwMode="auto">
            <a:xfrm>
              <a:off x="904875" y="2832100"/>
              <a:ext cx="150812" cy="185738"/>
            </a:xfrm>
            <a:custGeom>
              <a:avLst/>
              <a:gdLst>
                <a:gd name="T0" fmla="*/ 39 w 40"/>
                <a:gd name="T1" fmla="*/ 25 h 49"/>
                <a:gd name="T2" fmla="*/ 33 w 40"/>
                <a:gd name="T3" fmla="*/ 10 h 49"/>
                <a:gd name="T4" fmla="*/ 24 w 40"/>
                <a:gd name="T5" fmla="*/ 3 h 49"/>
                <a:gd name="T6" fmla="*/ 4 w 40"/>
                <a:gd name="T7" fmla="*/ 9 h 49"/>
                <a:gd name="T8" fmla="*/ 4 w 40"/>
                <a:gd name="T9" fmla="*/ 29 h 49"/>
                <a:gd name="T10" fmla="*/ 13 w 40"/>
                <a:gd name="T11" fmla="*/ 34 h 49"/>
                <a:gd name="T12" fmla="*/ 19 w 40"/>
                <a:gd name="T13" fmla="*/ 33 h 49"/>
                <a:gd name="T14" fmla="*/ 22 w 40"/>
                <a:gd name="T15" fmla="*/ 25 h 49"/>
                <a:gd name="T16" fmla="*/ 19 w 40"/>
                <a:gd name="T17" fmla="*/ 23 h 49"/>
                <a:gd name="T18" fmla="*/ 16 w 40"/>
                <a:gd name="T19" fmla="*/ 25 h 49"/>
                <a:gd name="T20" fmla="*/ 15 w 40"/>
                <a:gd name="T21" fmla="*/ 27 h 49"/>
                <a:gd name="T22" fmla="*/ 11 w 40"/>
                <a:gd name="T23" fmla="*/ 24 h 49"/>
                <a:gd name="T24" fmla="*/ 13 w 40"/>
                <a:gd name="T25" fmla="*/ 14 h 49"/>
                <a:gd name="T26" fmla="*/ 22 w 40"/>
                <a:gd name="T27" fmla="*/ 11 h 49"/>
                <a:gd name="T28" fmla="*/ 26 w 40"/>
                <a:gd name="T29" fmla="*/ 15 h 49"/>
                <a:gd name="T30" fmla="*/ 27 w 40"/>
                <a:gd name="T31" fmla="*/ 18 h 49"/>
                <a:gd name="T32" fmla="*/ 29 w 40"/>
                <a:gd name="T33" fmla="*/ 35 h 49"/>
                <a:gd name="T34" fmla="*/ 27 w 40"/>
                <a:gd name="T35" fmla="*/ 44 h 49"/>
                <a:gd name="T36" fmla="*/ 29 w 40"/>
                <a:gd name="T37" fmla="*/ 48 h 49"/>
                <a:gd name="T38" fmla="*/ 32 w 40"/>
                <a:gd name="T39" fmla="*/ 49 h 49"/>
                <a:gd name="T40" fmla="*/ 33 w 40"/>
                <a:gd name="T41" fmla="*/ 49 h 49"/>
                <a:gd name="T42" fmla="*/ 36 w 40"/>
                <a:gd name="T43" fmla="*/ 46 h 49"/>
                <a:gd name="T44" fmla="*/ 37 w 40"/>
                <a:gd name="T45" fmla="*/ 43 h 49"/>
                <a:gd name="T46" fmla="*/ 37 w 40"/>
                <a:gd name="T47" fmla="*/ 42 h 49"/>
                <a:gd name="T48" fmla="*/ 39 w 40"/>
                <a:gd name="T49" fmla="*/ 30 h 49"/>
                <a:gd name="T50" fmla="*/ 39 w 40"/>
                <a:gd name="T51" fmla="*/ 27 h 49"/>
                <a:gd name="T52" fmla="*/ 39 w 40"/>
                <a:gd name="T53" fmla="*/ 25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40" h="49">
                  <a:moveTo>
                    <a:pt x="39" y="25"/>
                  </a:moveTo>
                  <a:cubicBezTo>
                    <a:pt x="39" y="19"/>
                    <a:pt x="37" y="14"/>
                    <a:pt x="33" y="10"/>
                  </a:cubicBezTo>
                  <a:cubicBezTo>
                    <a:pt x="31" y="6"/>
                    <a:pt x="28" y="4"/>
                    <a:pt x="24" y="3"/>
                  </a:cubicBezTo>
                  <a:cubicBezTo>
                    <a:pt x="17" y="0"/>
                    <a:pt x="9" y="3"/>
                    <a:pt x="4" y="9"/>
                  </a:cubicBezTo>
                  <a:cubicBezTo>
                    <a:pt x="0" y="15"/>
                    <a:pt x="0" y="24"/>
                    <a:pt x="4" y="29"/>
                  </a:cubicBezTo>
                  <a:cubicBezTo>
                    <a:pt x="6" y="33"/>
                    <a:pt x="9" y="34"/>
                    <a:pt x="13" y="34"/>
                  </a:cubicBezTo>
                  <a:cubicBezTo>
                    <a:pt x="15" y="34"/>
                    <a:pt x="17" y="34"/>
                    <a:pt x="19" y="33"/>
                  </a:cubicBezTo>
                  <a:cubicBezTo>
                    <a:pt x="21" y="31"/>
                    <a:pt x="23" y="28"/>
                    <a:pt x="22" y="25"/>
                  </a:cubicBezTo>
                  <a:cubicBezTo>
                    <a:pt x="21" y="24"/>
                    <a:pt x="21" y="23"/>
                    <a:pt x="19" y="23"/>
                  </a:cubicBezTo>
                  <a:cubicBezTo>
                    <a:pt x="18" y="23"/>
                    <a:pt x="17" y="24"/>
                    <a:pt x="16" y="25"/>
                  </a:cubicBezTo>
                  <a:cubicBezTo>
                    <a:pt x="16" y="26"/>
                    <a:pt x="16" y="27"/>
                    <a:pt x="15" y="27"/>
                  </a:cubicBezTo>
                  <a:cubicBezTo>
                    <a:pt x="12" y="27"/>
                    <a:pt x="11" y="27"/>
                    <a:pt x="11" y="24"/>
                  </a:cubicBezTo>
                  <a:cubicBezTo>
                    <a:pt x="9" y="21"/>
                    <a:pt x="10" y="17"/>
                    <a:pt x="13" y="14"/>
                  </a:cubicBezTo>
                  <a:cubicBezTo>
                    <a:pt x="15" y="12"/>
                    <a:pt x="18" y="10"/>
                    <a:pt x="22" y="11"/>
                  </a:cubicBezTo>
                  <a:cubicBezTo>
                    <a:pt x="24" y="12"/>
                    <a:pt x="25" y="13"/>
                    <a:pt x="26" y="15"/>
                  </a:cubicBezTo>
                  <a:cubicBezTo>
                    <a:pt x="26" y="16"/>
                    <a:pt x="27" y="17"/>
                    <a:pt x="27" y="18"/>
                  </a:cubicBezTo>
                  <a:cubicBezTo>
                    <a:pt x="29" y="23"/>
                    <a:pt x="30" y="29"/>
                    <a:pt x="29" y="35"/>
                  </a:cubicBezTo>
                  <a:cubicBezTo>
                    <a:pt x="29" y="38"/>
                    <a:pt x="28" y="41"/>
                    <a:pt x="27" y="44"/>
                  </a:cubicBezTo>
                  <a:cubicBezTo>
                    <a:pt x="27" y="46"/>
                    <a:pt x="27" y="47"/>
                    <a:pt x="29" y="48"/>
                  </a:cubicBezTo>
                  <a:cubicBezTo>
                    <a:pt x="30" y="49"/>
                    <a:pt x="31" y="49"/>
                    <a:pt x="32" y="49"/>
                  </a:cubicBezTo>
                  <a:cubicBezTo>
                    <a:pt x="32" y="49"/>
                    <a:pt x="33" y="49"/>
                    <a:pt x="33" y="49"/>
                  </a:cubicBezTo>
                  <a:cubicBezTo>
                    <a:pt x="34" y="49"/>
                    <a:pt x="35" y="48"/>
                    <a:pt x="36" y="46"/>
                  </a:cubicBezTo>
                  <a:cubicBezTo>
                    <a:pt x="36" y="45"/>
                    <a:pt x="37" y="44"/>
                    <a:pt x="37" y="43"/>
                  </a:cubicBezTo>
                  <a:cubicBezTo>
                    <a:pt x="37" y="43"/>
                    <a:pt x="37" y="42"/>
                    <a:pt x="37" y="42"/>
                  </a:cubicBezTo>
                  <a:cubicBezTo>
                    <a:pt x="39" y="38"/>
                    <a:pt x="39" y="34"/>
                    <a:pt x="39" y="30"/>
                  </a:cubicBezTo>
                  <a:cubicBezTo>
                    <a:pt x="40" y="29"/>
                    <a:pt x="39" y="28"/>
                    <a:pt x="39" y="27"/>
                  </a:cubicBezTo>
                  <a:cubicBezTo>
                    <a:pt x="39" y="26"/>
                    <a:pt x="39" y="25"/>
                    <a:pt x="39" y="25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21" name="Freeform 438"/>
            <p:cNvSpPr>
              <a:spLocks/>
            </p:cNvSpPr>
            <p:nvPr/>
          </p:nvSpPr>
          <p:spPr bwMode="auto">
            <a:xfrm>
              <a:off x="390525" y="2520950"/>
              <a:ext cx="149225" cy="266700"/>
            </a:xfrm>
            <a:custGeom>
              <a:avLst/>
              <a:gdLst>
                <a:gd name="T0" fmla="*/ 15 w 40"/>
                <a:gd name="T1" fmla="*/ 44 h 71"/>
                <a:gd name="T2" fmla="*/ 24 w 40"/>
                <a:gd name="T3" fmla="*/ 36 h 71"/>
                <a:gd name="T4" fmla="*/ 33 w 40"/>
                <a:gd name="T5" fmla="*/ 29 h 71"/>
                <a:gd name="T6" fmla="*/ 38 w 40"/>
                <a:gd name="T7" fmla="*/ 19 h 71"/>
                <a:gd name="T8" fmla="*/ 36 w 40"/>
                <a:gd name="T9" fmla="*/ 7 h 71"/>
                <a:gd name="T10" fmla="*/ 27 w 40"/>
                <a:gd name="T11" fmla="*/ 1 h 71"/>
                <a:gd name="T12" fmla="*/ 14 w 40"/>
                <a:gd name="T13" fmla="*/ 3 h 71"/>
                <a:gd name="T14" fmla="*/ 9 w 40"/>
                <a:gd name="T15" fmla="*/ 11 h 71"/>
                <a:gd name="T16" fmla="*/ 10 w 40"/>
                <a:gd name="T17" fmla="*/ 16 h 71"/>
                <a:gd name="T18" fmla="*/ 14 w 40"/>
                <a:gd name="T19" fmla="*/ 17 h 71"/>
                <a:gd name="T20" fmla="*/ 16 w 40"/>
                <a:gd name="T21" fmla="*/ 14 h 71"/>
                <a:gd name="T22" fmla="*/ 16 w 40"/>
                <a:gd name="T23" fmla="*/ 14 h 71"/>
                <a:gd name="T24" fmla="*/ 19 w 40"/>
                <a:gd name="T25" fmla="*/ 9 h 71"/>
                <a:gd name="T26" fmla="*/ 27 w 40"/>
                <a:gd name="T27" fmla="*/ 9 h 71"/>
                <a:gd name="T28" fmla="*/ 29 w 40"/>
                <a:gd name="T29" fmla="*/ 15 h 71"/>
                <a:gd name="T30" fmla="*/ 24 w 40"/>
                <a:gd name="T31" fmla="*/ 25 h 71"/>
                <a:gd name="T32" fmla="*/ 18 w 40"/>
                <a:gd name="T33" fmla="*/ 29 h 71"/>
                <a:gd name="T34" fmla="*/ 18 w 40"/>
                <a:gd name="T35" fmla="*/ 30 h 71"/>
                <a:gd name="T36" fmla="*/ 8 w 40"/>
                <a:gd name="T37" fmla="*/ 38 h 71"/>
                <a:gd name="T38" fmla="*/ 2 w 40"/>
                <a:gd name="T39" fmla="*/ 49 h 71"/>
                <a:gd name="T40" fmla="*/ 4 w 40"/>
                <a:gd name="T41" fmla="*/ 63 h 71"/>
                <a:gd name="T42" fmla="*/ 20 w 40"/>
                <a:gd name="T43" fmla="*/ 71 h 71"/>
                <a:gd name="T44" fmla="*/ 20 w 40"/>
                <a:gd name="T45" fmla="*/ 71 h 71"/>
                <a:gd name="T46" fmla="*/ 20 w 40"/>
                <a:gd name="T47" fmla="*/ 71 h 71"/>
                <a:gd name="T48" fmla="*/ 30 w 40"/>
                <a:gd name="T49" fmla="*/ 69 h 71"/>
                <a:gd name="T50" fmla="*/ 38 w 40"/>
                <a:gd name="T51" fmla="*/ 51 h 71"/>
                <a:gd name="T52" fmla="*/ 33 w 40"/>
                <a:gd name="T53" fmla="*/ 43 h 71"/>
                <a:gd name="T54" fmla="*/ 23 w 40"/>
                <a:gd name="T55" fmla="*/ 42 h 71"/>
                <a:gd name="T56" fmla="*/ 17 w 40"/>
                <a:gd name="T57" fmla="*/ 46 h 71"/>
                <a:gd name="T58" fmla="*/ 16 w 40"/>
                <a:gd name="T59" fmla="*/ 48 h 71"/>
                <a:gd name="T60" fmla="*/ 18 w 40"/>
                <a:gd name="T61" fmla="*/ 50 h 71"/>
                <a:gd name="T62" fmla="*/ 22 w 40"/>
                <a:gd name="T63" fmla="*/ 51 h 71"/>
                <a:gd name="T64" fmla="*/ 23 w 40"/>
                <a:gd name="T65" fmla="*/ 50 h 71"/>
                <a:gd name="T66" fmla="*/ 24 w 40"/>
                <a:gd name="T67" fmla="*/ 50 h 71"/>
                <a:gd name="T68" fmla="*/ 28 w 40"/>
                <a:gd name="T69" fmla="*/ 50 h 71"/>
                <a:gd name="T70" fmla="*/ 29 w 40"/>
                <a:gd name="T71" fmla="*/ 53 h 71"/>
                <a:gd name="T72" fmla="*/ 27 w 40"/>
                <a:gd name="T73" fmla="*/ 60 h 71"/>
                <a:gd name="T74" fmla="*/ 20 w 40"/>
                <a:gd name="T75" fmla="*/ 62 h 71"/>
                <a:gd name="T76" fmla="*/ 12 w 40"/>
                <a:gd name="T77" fmla="*/ 58 h 71"/>
                <a:gd name="T78" fmla="*/ 11 w 40"/>
                <a:gd name="T79" fmla="*/ 51 h 71"/>
                <a:gd name="T80" fmla="*/ 15 w 40"/>
                <a:gd name="T81" fmla="*/ 44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0" h="71">
                  <a:moveTo>
                    <a:pt x="15" y="44"/>
                  </a:moveTo>
                  <a:cubicBezTo>
                    <a:pt x="17" y="40"/>
                    <a:pt x="21" y="38"/>
                    <a:pt x="24" y="36"/>
                  </a:cubicBezTo>
                  <a:cubicBezTo>
                    <a:pt x="26" y="34"/>
                    <a:pt x="30" y="32"/>
                    <a:pt x="33" y="29"/>
                  </a:cubicBezTo>
                  <a:cubicBezTo>
                    <a:pt x="36" y="26"/>
                    <a:pt x="37" y="23"/>
                    <a:pt x="38" y="19"/>
                  </a:cubicBezTo>
                  <a:cubicBezTo>
                    <a:pt x="39" y="15"/>
                    <a:pt x="39" y="11"/>
                    <a:pt x="36" y="7"/>
                  </a:cubicBezTo>
                  <a:cubicBezTo>
                    <a:pt x="34" y="3"/>
                    <a:pt x="31" y="1"/>
                    <a:pt x="27" y="1"/>
                  </a:cubicBezTo>
                  <a:cubicBezTo>
                    <a:pt x="22" y="0"/>
                    <a:pt x="18" y="1"/>
                    <a:pt x="14" y="3"/>
                  </a:cubicBezTo>
                  <a:cubicBezTo>
                    <a:pt x="11" y="5"/>
                    <a:pt x="9" y="8"/>
                    <a:pt x="9" y="11"/>
                  </a:cubicBezTo>
                  <a:cubicBezTo>
                    <a:pt x="9" y="13"/>
                    <a:pt x="9" y="14"/>
                    <a:pt x="10" y="16"/>
                  </a:cubicBezTo>
                  <a:cubicBezTo>
                    <a:pt x="11" y="17"/>
                    <a:pt x="12" y="18"/>
                    <a:pt x="14" y="17"/>
                  </a:cubicBezTo>
                  <a:cubicBezTo>
                    <a:pt x="15" y="17"/>
                    <a:pt x="16" y="16"/>
                    <a:pt x="16" y="14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6" y="12"/>
                    <a:pt x="17" y="10"/>
                    <a:pt x="19" y="9"/>
                  </a:cubicBezTo>
                  <a:cubicBezTo>
                    <a:pt x="21" y="8"/>
                    <a:pt x="24" y="7"/>
                    <a:pt x="27" y="9"/>
                  </a:cubicBezTo>
                  <a:cubicBezTo>
                    <a:pt x="28" y="10"/>
                    <a:pt x="29" y="12"/>
                    <a:pt x="29" y="15"/>
                  </a:cubicBezTo>
                  <a:cubicBezTo>
                    <a:pt x="30" y="19"/>
                    <a:pt x="28" y="22"/>
                    <a:pt x="24" y="25"/>
                  </a:cubicBezTo>
                  <a:cubicBezTo>
                    <a:pt x="23" y="27"/>
                    <a:pt x="20" y="28"/>
                    <a:pt x="18" y="29"/>
                  </a:cubicBezTo>
                  <a:cubicBezTo>
                    <a:pt x="18" y="30"/>
                    <a:pt x="18" y="30"/>
                    <a:pt x="18" y="30"/>
                  </a:cubicBezTo>
                  <a:cubicBezTo>
                    <a:pt x="14" y="33"/>
                    <a:pt x="11" y="35"/>
                    <a:pt x="8" y="38"/>
                  </a:cubicBezTo>
                  <a:cubicBezTo>
                    <a:pt x="5" y="41"/>
                    <a:pt x="3" y="45"/>
                    <a:pt x="2" y="49"/>
                  </a:cubicBezTo>
                  <a:cubicBezTo>
                    <a:pt x="0" y="54"/>
                    <a:pt x="1" y="59"/>
                    <a:pt x="4" y="63"/>
                  </a:cubicBezTo>
                  <a:cubicBezTo>
                    <a:pt x="8" y="68"/>
                    <a:pt x="14" y="71"/>
                    <a:pt x="20" y="71"/>
                  </a:cubicBezTo>
                  <a:cubicBezTo>
                    <a:pt x="20" y="71"/>
                    <a:pt x="20" y="71"/>
                    <a:pt x="20" y="71"/>
                  </a:cubicBezTo>
                  <a:cubicBezTo>
                    <a:pt x="20" y="71"/>
                    <a:pt x="20" y="71"/>
                    <a:pt x="20" y="71"/>
                  </a:cubicBezTo>
                  <a:cubicBezTo>
                    <a:pt x="25" y="71"/>
                    <a:pt x="27" y="70"/>
                    <a:pt x="30" y="69"/>
                  </a:cubicBezTo>
                  <a:cubicBezTo>
                    <a:pt x="36" y="65"/>
                    <a:pt x="40" y="58"/>
                    <a:pt x="38" y="51"/>
                  </a:cubicBezTo>
                  <a:cubicBezTo>
                    <a:pt x="38" y="48"/>
                    <a:pt x="35" y="45"/>
                    <a:pt x="33" y="43"/>
                  </a:cubicBezTo>
                  <a:cubicBezTo>
                    <a:pt x="30" y="42"/>
                    <a:pt x="26" y="41"/>
                    <a:pt x="23" y="42"/>
                  </a:cubicBezTo>
                  <a:cubicBezTo>
                    <a:pt x="21" y="42"/>
                    <a:pt x="19" y="44"/>
                    <a:pt x="17" y="46"/>
                  </a:cubicBezTo>
                  <a:cubicBezTo>
                    <a:pt x="17" y="46"/>
                    <a:pt x="16" y="47"/>
                    <a:pt x="16" y="48"/>
                  </a:cubicBezTo>
                  <a:cubicBezTo>
                    <a:pt x="17" y="49"/>
                    <a:pt x="17" y="50"/>
                    <a:pt x="18" y="50"/>
                  </a:cubicBezTo>
                  <a:cubicBezTo>
                    <a:pt x="19" y="51"/>
                    <a:pt x="21" y="52"/>
                    <a:pt x="22" y="51"/>
                  </a:cubicBezTo>
                  <a:cubicBezTo>
                    <a:pt x="22" y="51"/>
                    <a:pt x="23" y="51"/>
                    <a:pt x="23" y="50"/>
                  </a:cubicBezTo>
                  <a:cubicBezTo>
                    <a:pt x="24" y="50"/>
                    <a:pt x="24" y="50"/>
                    <a:pt x="24" y="50"/>
                  </a:cubicBezTo>
                  <a:cubicBezTo>
                    <a:pt x="25" y="49"/>
                    <a:pt x="27" y="49"/>
                    <a:pt x="28" y="50"/>
                  </a:cubicBezTo>
                  <a:cubicBezTo>
                    <a:pt x="29" y="50"/>
                    <a:pt x="29" y="52"/>
                    <a:pt x="29" y="53"/>
                  </a:cubicBezTo>
                  <a:cubicBezTo>
                    <a:pt x="30" y="56"/>
                    <a:pt x="29" y="58"/>
                    <a:pt x="27" y="60"/>
                  </a:cubicBezTo>
                  <a:cubicBezTo>
                    <a:pt x="25" y="62"/>
                    <a:pt x="23" y="62"/>
                    <a:pt x="20" y="62"/>
                  </a:cubicBezTo>
                  <a:cubicBezTo>
                    <a:pt x="17" y="62"/>
                    <a:pt x="14" y="61"/>
                    <a:pt x="12" y="58"/>
                  </a:cubicBezTo>
                  <a:cubicBezTo>
                    <a:pt x="11" y="56"/>
                    <a:pt x="10" y="53"/>
                    <a:pt x="11" y="51"/>
                  </a:cubicBezTo>
                  <a:cubicBezTo>
                    <a:pt x="12" y="48"/>
                    <a:pt x="13" y="46"/>
                    <a:pt x="15" y="44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22" name="Freeform 439"/>
            <p:cNvSpPr>
              <a:spLocks/>
            </p:cNvSpPr>
            <p:nvPr/>
          </p:nvSpPr>
          <p:spPr bwMode="auto">
            <a:xfrm>
              <a:off x="1611313" y="2516188"/>
              <a:ext cx="146050" cy="271463"/>
            </a:xfrm>
            <a:custGeom>
              <a:avLst/>
              <a:gdLst>
                <a:gd name="T0" fmla="*/ 36 w 39"/>
                <a:gd name="T1" fmla="*/ 64 h 72"/>
                <a:gd name="T2" fmla="*/ 39 w 39"/>
                <a:gd name="T3" fmla="*/ 55 h 72"/>
                <a:gd name="T4" fmla="*/ 35 w 39"/>
                <a:gd name="T5" fmla="*/ 43 h 72"/>
                <a:gd name="T6" fmla="*/ 27 w 39"/>
                <a:gd name="T7" fmla="*/ 34 h 72"/>
                <a:gd name="T8" fmla="*/ 21 w 39"/>
                <a:gd name="T9" fmla="*/ 30 h 72"/>
                <a:gd name="T10" fmla="*/ 16 w 39"/>
                <a:gd name="T11" fmla="*/ 26 h 72"/>
                <a:gd name="T12" fmla="*/ 11 w 39"/>
                <a:gd name="T13" fmla="*/ 20 h 72"/>
                <a:gd name="T14" fmla="*/ 12 w 39"/>
                <a:gd name="T15" fmla="*/ 11 h 72"/>
                <a:gd name="T16" fmla="*/ 18 w 39"/>
                <a:gd name="T17" fmla="*/ 9 h 72"/>
                <a:gd name="T18" fmla="*/ 24 w 39"/>
                <a:gd name="T19" fmla="*/ 15 h 72"/>
                <a:gd name="T20" fmla="*/ 24 w 39"/>
                <a:gd name="T21" fmla="*/ 16 h 72"/>
                <a:gd name="T22" fmla="*/ 26 w 39"/>
                <a:gd name="T23" fmla="*/ 18 h 72"/>
                <a:gd name="T24" fmla="*/ 29 w 39"/>
                <a:gd name="T25" fmla="*/ 18 h 72"/>
                <a:gd name="T26" fmla="*/ 31 w 39"/>
                <a:gd name="T27" fmla="*/ 15 h 72"/>
                <a:gd name="T28" fmla="*/ 29 w 39"/>
                <a:gd name="T29" fmla="*/ 7 h 72"/>
                <a:gd name="T30" fmla="*/ 10 w 39"/>
                <a:gd name="T31" fmla="*/ 2 h 72"/>
                <a:gd name="T32" fmla="*/ 1 w 39"/>
                <a:gd name="T33" fmla="*/ 19 h 72"/>
                <a:gd name="T34" fmla="*/ 9 w 39"/>
                <a:gd name="T35" fmla="*/ 32 h 72"/>
                <a:gd name="T36" fmla="*/ 15 w 39"/>
                <a:gd name="T37" fmla="*/ 37 h 72"/>
                <a:gd name="T38" fmla="*/ 20 w 39"/>
                <a:gd name="T39" fmla="*/ 40 h 72"/>
                <a:gd name="T40" fmla="*/ 29 w 39"/>
                <a:gd name="T41" fmla="*/ 52 h 72"/>
                <a:gd name="T42" fmla="*/ 29 w 39"/>
                <a:gd name="T43" fmla="*/ 55 h 72"/>
                <a:gd name="T44" fmla="*/ 20 w 39"/>
                <a:gd name="T45" fmla="*/ 63 h 72"/>
                <a:gd name="T46" fmla="*/ 15 w 39"/>
                <a:gd name="T47" fmla="*/ 63 h 72"/>
                <a:gd name="T48" fmla="*/ 10 w 39"/>
                <a:gd name="T49" fmla="*/ 54 h 72"/>
                <a:gd name="T50" fmla="*/ 12 w 39"/>
                <a:gd name="T51" fmla="*/ 51 h 72"/>
                <a:gd name="T52" fmla="*/ 16 w 39"/>
                <a:gd name="T53" fmla="*/ 51 h 72"/>
                <a:gd name="T54" fmla="*/ 18 w 39"/>
                <a:gd name="T55" fmla="*/ 52 h 72"/>
                <a:gd name="T56" fmla="*/ 23 w 39"/>
                <a:gd name="T57" fmla="*/ 50 h 72"/>
                <a:gd name="T58" fmla="*/ 22 w 39"/>
                <a:gd name="T59" fmla="*/ 46 h 72"/>
                <a:gd name="T60" fmla="*/ 8 w 39"/>
                <a:gd name="T61" fmla="*/ 44 h 72"/>
                <a:gd name="T62" fmla="*/ 1 w 39"/>
                <a:gd name="T63" fmla="*/ 58 h 72"/>
                <a:gd name="T64" fmla="*/ 18 w 39"/>
                <a:gd name="T65" fmla="*/ 72 h 72"/>
                <a:gd name="T66" fmla="*/ 19 w 39"/>
                <a:gd name="T67" fmla="*/ 72 h 72"/>
                <a:gd name="T68" fmla="*/ 19 w 39"/>
                <a:gd name="T69" fmla="*/ 72 h 72"/>
                <a:gd name="T70" fmla="*/ 36 w 39"/>
                <a:gd name="T71" fmla="*/ 64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9" h="72">
                  <a:moveTo>
                    <a:pt x="36" y="64"/>
                  </a:moveTo>
                  <a:cubicBezTo>
                    <a:pt x="38" y="61"/>
                    <a:pt x="39" y="58"/>
                    <a:pt x="39" y="55"/>
                  </a:cubicBezTo>
                  <a:cubicBezTo>
                    <a:pt x="39" y="51"/>
                    <a:pt x="38" y="47"/>
                    <a:pt x="35" y="43"/>
                  </a:cubicBezTo>
                  <a:cubicBezTo>
                    <a:pt x="33" y="40"/>
                    <a:pt x="30" y="37"/>
                    <a:pt x="27" y="34"/>
                  </a:cubicBezTo>
                  <a:cubicBezTo>
                    <a:pt x="25" y="33"/>
                    <a:pt x="23" y="31"/>
                    <a:pt x="21" y="30"/>
                  </a:cubicBezTo>
                  <a:cubicBezTo>
                    <a:pt x="19" y="29"/>
                    <a:pt x="17" y="28"/>
                    <a:pt x="16" y="26"/>
                  </a:cubicBezTo>
                  <a:cubicBezTo>
                    <a:pt x="13" y="25"/>
                    <a:pt x="12" y="22"/>
                    <a:pt x="11" y="20"/>
                  </a:cubicBezTo>
                  <a:cubicBezTo>
                    <a:pt x="10" y="16"/>
                    <a:pt x="10" y="14"/>
                    <a:pt x="12" y="11"/>
                  </a:cubicBezTo>
                  <a:cubicBezTo>
                    <a:pt x="13" y="9"/>
                    <a:pt x="16" y="8"/>
                    <a:pt x="18" y="9"/>
                  </a:cubicBezTo>
                  <a:cubicBezTo>
                    <a:pt x="22" y="10"/>
                    <a:pt x="24" y="11"/>
                    <a:pt x="24" y="15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5" y="17"/>
                    <a:pt x="25" y="18"/>
                    <a:pt x="26" y="18"/>
                  </a:cubicBezTo>
                  <a:cubicBezTo>
                    <a:pt x="27" y="19"/>
                    <a:pt x="28" y="18"/>
                    <a:pt x="29" y="18"/>
                  </a:cubicBezTo>
                  <a:cubicBezTo>
                    <a:pt x="30" y="17"/>
                    <a:pt x="31" y="16"/>
                    <a:pt x="31" y="15"/>
                  </a:cubicBezTo>
                  <a:cubicBezTo>
                    <a:pt x="31" y="13"/>
                    <a:pt x="31" y="10"/>
                    <a:pt x="29" y="7"/>
                  </a:cubicBezTo>
                  <a:cubicBezTo>
                    <a:pt x="25" y="1"/>
                    <a:pt x="16" y="0"/>
                    <a:pt x="10" y="2"/>
                  </a:cubicBezTo>
                  <a:cubicBezTo>
                    <a:pt x="4" y="5"/>
                    <a:pt x="0" y="12"/>
                    <a:pt x="1" y="19"/>
                  </a:cubicBezTo>
                  <a:cubicBezTo>
                    <a:pt x="2" y="24"/>
                    <a:pt x="5" y="29"/>
                    <a:pt x="9" y="32"/>
                  </a:cubicBezTo>
                  <a:cubicBezTo>
                    <a:pt x="11" y="34"/>
                    <a:pt x="13" y="35"/>
                    <a:pt x="15" y="37"/>
                  </a:cubicBezTo>
                  <a:cubicBezTo>
                    <a:pt x="17" y="38"/>
                    <a:pt x="18" y="39"/>
                    <a:pt x="20" y="40"/>
                  </a:cubicBezTo>
                  <a:cubicBezTo>
                    <a:pt x="25" y="44"/>
                    <a:pt x="28" y="47"/>
                    <a:pt x="29" y="52"/>
                  </a:cubicBezTo>
                  <a:cubicBezTo>
                    <a:pt x="29" y="53"/>
                    <a:pt x="29" y="54"/>
                    <a:pt x="29" y="55"/>
                  </a:cubicBezTo>
                  <a:cubicBezTo>
                    <a:pt x="29" y="59"/>
                    <a:pt x="25" y="63"/>
                    <a:pt x="20" y="63"/>
                  </a:cubicBezTo>
                  <a:cubicBezTo>
                    <a:pt x="18" y="63"/>
                    <a:pt x="17" y="64"/>
                    <a:pt x="15" y="63"/>
                  </a:cubicBezTo>
                  <a:cubicBezTo>
                    <a:pt x="12" y="61"/>
                    <a:pt x="10" y="57"/>
                    <a:pt x="10" y="54"/>
                  </a:cubicBezTo>
                  <a:cubicBezTo>
                    <a:pt x="11" y="52"/>
                    <a:pt x="11" y="51"/>
                    <a:pt x="12" y="51"/>
                  </a:cubicBezTo>
                  <a:cubicBezTo>
                    <a:pt x="13" y="50"/>
                    <a:pt x="15" y="50"/>
                    <a:pt x="16" y="51"/>
                  </a:cubicBezTo>
                  <a:cubicBezTo>
                    <a:pt x="16" y="51"/>
                    <a:pt x="17" y="52"/>
                    <a:pt x="18" y="52"/>
                  </a:cubicBezTo>
                  <a:cubicBezTo>
                    <a:pt x="20" y="53"/>
                    <a:pt x="22" y="52"/>
                    <a:pt x="23" y="50"/>
                  </a:cubicBezTo>
                  <a:cubicBezTo>
                    <a:pt x="24" y="49"/>
                    <a:pt x="23" y="47"/>
                    <a:pt x="22" y="46"/>
                  </a:cubicBezTo>
                  <a:cubicBezTo>
                    <a:pt x="18" y="42"/>
                    <a:pt x="13" y="42"/>
                    <a:pt x="8" y="44"/>
                  </a:cubicBezTo>
                  <a:cubicBezTo>
                    <a:pt x="3" y="46"/>
                    <a:pt x="0" y="52"/>
                    <a:pt x="1" y="58"/>
                  </a:cubicBezTo>
                  <a:cubicBezTo>
                    <a:pt x="3" y="66"/>
                    <a:pt x="10" y="72"/>
                    <a:pt x="18" y="72"/>
                  </a:cubicBezTo>
                  <a:cubicBezTo>
                    <a:pt x="19" y="72"/>
                    <a:pt x="19" y="72"/>
                    <a:pt x="19" y="72"/>
                  </a:cubicBezTo>
                  <a:cubicBezTo>
                    <a:pt x="19" y="72"/>
                    <a:pt x="19" y="72"/>
                    <a:pt x="19" y="72"/>
                  </a:cubicBezTo>
                  <a:cubicBezTo>
                    <a:pt x="26" y="72"/>
                    <a:pt x="31" y="69"/>
                    <a:pt x="36" y="64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23" name="Freeform 440"/>
            <p:cNvSpPr>
              <a:spLocks/>
            </p:cNvSpPr>
            <p:nvPr/>
          </p:nvSpPr>
          <p:spPr bwMode="auto">
            <a:xfrm>
              <a:off x="1055688" y="3743325"/>
              <a:ext cx="33337" cy="369888"/>
            </a:xfrm>
            <a:custGeom>
              <a:avLst/>
              <a:gdLst>
                <a:gd name="T0" fmla="*/ 8 w 9"/>
                <a:gd name="T1" fmla="*/ 4 h 98"/>
                <a:gd name="T2" fmla="*/ 8 w 9"/>
                <a:gd name="T3" fmla="*/ 2 h 98"/>
                <a:gd name="T4" fmla="*/ 5 w 9"/>
                <a:gd name="T5" fmla="*/ 0 h 98"/>
                <a:gd name="T6" fmla="*/ 2 w 9"/>
                <a:gd name="T7" fmla="*/ 2 h 98"/>
                <a:gd name="T8" fmla="*/ 2 w 9"/>
                <a:gd name="T9" fmla="*/ 4 h 98"/>
                <a:gd name="T10" fmla="*/ 1 w 9"/>
                <a:gd name="T11" fmla="*/ 14 h 98"/>
                <a:gd name="T12" fmla="*/ 1 w 9"/>
                <a:gd name="T13" fmla="*/ 22 h 98"/>
                <a:gd name="T14" fmla="*/ 1 w 9"/>
                <a:gd name="T15" fmla="*/ 31 h 98"/>
                <a:gd name="T16" fmla="*/ 0 w 9"/>
                <a:gd name="T17" fmla="*/ 40 h 98"/>
                <a:gd name="T18" fmla="*/ 0 w 9"/>
                <a:gd name="T19" fmla="*/ 53 h 98"/>
                <a:gd name="T20" fmla="*/ 0 w 9"/>
                <a:gd name="T21" fmla="*/ 61 h 98"/>
                <a:gd name="T22" fmla="*/ 0 w 9"/>
                <a:gd name="T23" fmla="*/ 91 h 98"/>
                <a:gd name="T24" fmla="*/ 0 w 9"/>
                <a:gd name="T25" fmla="*/ 95 h 98"/>
                <a:gd name="T26" fmla="*/ 4 w 9"/>
                <a:gd name="T27" fmla="*/ 98 h 98"/>
                <a:gd name="T28" fmla="*/ 4 w 9"/>
                <a:gd name="T29" fmla="*/ 98 h 98"/>
                <a:gd name="T30" fmla="*/ 8 w 9"/>
                <a:gd name="T31" fmla="*/ 95 h 98"/>
                <a:gd name="T32" fmla="*/ 9 w 9"/>
                <a:gd name="T33" fmla="*/ 91 h 98"/>
                <a:gd name="T34" fmla="*/ 9 w 9"/>
                <a:gd name="T35" fmla="*/ 53 h 98"/>
                <a:gd name="T36" fmla="*/ 9 w 9"/>
                <a:gd name="T37" fmla="*/ 53 h 98"/>
                <a:gd name="T38" fmla="*/ 9 w 9"/>
                <a:gd name="T39" fmla="*/ 25 h 98"/>
                <a:gd name="T40" fmla="*/ 8 w 9"/>
                <a:gd name="T41" fmla="*/ 5 h 98"/>
                <a:gd name="T42" fmla="*/ 8 w 9"/>
                <a:gd name="T43" fmla="*/ 4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9" h="98">
                  <a:moveTo>
                    <a:pt x="8" y="4"/>
                  </a:moveTo>
                  <a:cubicBezTo>
                    <a:pt x="8" y="4"/>
                    <a:pt x="8" y="3"/>
                    <a:pt x="8" y="2"/>
                  </a:cubicBezTo>
                  <a:cubicBezTo>
                    <a:pt x="7" y="0"/>
                    <a:pt x="6" y="0"/>
                    <a:pt x="5" y="0"/>
                  </a:cubicBezTo>
                  <a:cubicBezTo>
                    <a:pt x="3" y="0"/>
                    <a:pt x="2" y="1"/>
                    <a:pt x="2" y="2"/>
                  </a:cubicBezTo>
                  <a:cubicBezTo>
                    <a:pt x="2" y="3"/>
                    <a:pt x="2" y="4"/>
                    <a:pt x="2" y="4"/>
                  </a:cubicBezTo>
                  <a:cubicBezTo>
                    <a:pt x="2" y="8"/>
                    <a:pt x="1" y="11"/>
                    <a:pt x="1" y="14"/>
                  </a:cubicBezTo>
                  <a:cubicBezTo>
                    <a:pt x="1" y="17"/>
                    <a:pt x="1" y="19"/>
                    <a:pt x="1" y="22"/>
                  </a:cubicBezTo>
                  <a:cubicBezTo>
                    <a:pt x="1" y="25"/>
                    <a:pt x="1" y="28"/>
                    <a:pt x="1" y="31"/>
                  </a:cubicBezTo>
                  <a:cubicBezTo>
                    <a:pt x="0" y="34"/>
                    <a:pt x="0" y="37"/>
                    <a:pt x="0" y="40"/>
                  </a:cubicBezTo>
                  <a:cubicBezTo>
                    <a:pt x="0" y="44"/>
                    <a:pt x="0" y="49"/>
                    <a:pt x="0" y="53"/>
                  </a:cubicBezTo>
                  <a:cubicBezTo>
                    <a:pt x="0" y="61"/>
                    <a:pt x="0" y="61"/>
                    <a:pt x="0" y="61"/>
                  </a:cubicBezTo>
                  <a:cubicBezTo>
                    <a:pt x="0" y="71"/>
                    <a:pt x="0" y="81"/>
                    <a:pt x="0" y="91"/>
                  </a:cubicBezTo>
                  <a:cubicBezTo>
                    <a:pt x="0" y="93"/>
                    <a:pt x="0" y="94"/>
                    <a:pt x="0" y="95"/>
                  </a:cubicBezTo>
                  <a:cubicBezTo>
                    <a:pt x="1" y="98"/>
                    <a:pt x="3" y="98"/>
                    <a:pt x="4" y="98"/>
                  </a:cubicBezTo>
                  <a:cubicBezTo>
                    <a:pt x="4" y="98"/>
                    <a:pt x="4" y="98"/>
                    <a:pt x="4" y="98"/>
                  </a:cubicBezTo>
                  <a:cubicBezTo>
                    <a:pt x="6" y="98"/>
                    <a:pt x="8" y="97"/>
                    <a:pt x="8" y="95"/>
                  </a:cubicBezTo>
                  <a:cubicBezTo>
                    <a:pt x="9" y="94"/>
                    <a:pt x="9" y="93"/>
                    <a:pt x="9" y="91"/>
                  </a:cubicBezTo>
                  <a:cubicBezTo>
                    <a:pt x="9" y="53"/>
                    <a:pt x="9" y="53"/>
                    <a:pt x="9" y="53"/>
                  </a:cubicBezTo>
                  <a:cubicBezTo>
                    <a:pt x="9" y="53"/>
                    <a:pt x="9" y="53"/>
                    <a:pt x="9" y="53"/>
                  </a:cubicBezTo>
                  <a:cubicBezTo>
                    <a:pt x="9" y="25"/>
                    <a:pt x="9" y="25"/>
                    <a:pt x="9" y="25"/>
                  </a:cubicBezTo>
                  <a:cubicBezTo>
                    <a:pt x="9" y="18"/>
                    <a:pt x="9" y="11"/>
                    <a:pt x="8" y="5"/>
                  </a:cubicBezTo>
                  <a:lnTo>
                    <a:pt x="8" y="4"/>
                  </a:ln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24" name="Freeform 441"/>
            <p:cNvSpPr>
              <a:spLocks/>
            </p:cNvSpPr>
            <p:nvPr/>
          </p:nvSpPr>
          <p:spPr bwMode="auto">
            <a:xfrm>
              <a:off x="1058863" y="1974850"/>
              <a:ext cx="33337" cy="165100"/>
            </a:xfrm>
            <a:custGeom>
              <a:avLst/>
              <a:gdLst>
                <a:gd name="T0" fmla="*/ 0 w 9"/>
                <a:gd name="T1" fmla="*/ 40 h 44"/>
                <a:gd name="T2" fmla="*/ 4 w 9"/>
                <a:gd name="T3" fmla="*/ 44 h 44"/>
                <a:gd name="T4" fmla="*/ 5 w 9"/>
                <a:gd name="T5" fmla="*/ 44 h 44"/>
                <a:gd name="T6" fmla="*/ 9 w 9"/>
                <a:gd name="T7" fmla="*/ 40 h 44"/>
                <a:gd name="T8" fmla="*/ 9 w 9"/>
                <a:gd name="T9" fmla="*/ 38 h 44"/>
                <a:gd name="T10" fmla="*/ 9 w 9"/>
                <a:gd name="T11" fmla="*/ 5 h 44"/>
                <a:gd name="T12" fmla="*/ 9 w 9"/>
                <a:gd name="T13" fmla="*/ 3 h 44"/>
                <a:gd name="T14" fmla="*/ 4 w 9"/>
                <a:gd name="T15" fmla="*/ 0 h 44"/>
                <a:gd name="T16" fmla="*/ 4 w 9"/>
                <a:gd name="T17" fmla="*/ 0 h 44"/>
                <a:gd name="T18" fmla="*/ 0 w 9"/>
                <a:gd name="T19" fmla="*/ 3 h 44"/>
                <a:gd name="T20" fmla="*/ 0 w 9"/>
                <a:gd name="T21" fmla="*/ 6 h 44"/>
                <a:gd name="T22" fmla="*/ 0 w 9"/>
                <a:gd name="T23" fmla="*/ 6 h 44"/>
                <a:gd name="T24" fmla="*/ 0 w 9"/>
                <a:gd name="T25" fmla="*/ 17 h 44"/>
                <a:gd name="T26" fmla="*/ 0 w 9"/>
                <a:gd name="T27" fmla="*/ 26 h 44"/>
                <a:gd name="T28" fmla="*/ 0 w 9"/>
                <a:gd name="T29" fmla="*/ 37 h 44"/>
                <a:gd name="T30" fmla="*/ 0 w 9"/>
                <a:gd name="T31" fmla="*/ 4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" h="44">
                  <a:moveTo>
                    <a:pt x="0" y="40"/>
                  </a:moveTo>
                  <a:cubicBezTo>
                    <a:pt x="1" y="42"/>
                    <a:pt x="3" y="44"/>
                    <a:pt x="4" y="44"/>
                  </a:cubicBezTo>
                  <a:cubicBezTo>
                    <a:pt x="5" y="44"/>
                    <a:pt x="5" y="44"/>
                    <a:pt x="5" y="44"/>
                  </a:cubicBezTo>
                  <a:cubicBezTo>
                    <a:pt x="7" y="43"/>
                    <a:pt x="8" y="42"/>
                    <a:pt x="9" y="40"/>
                  </a:cubicBezTo>
                  <a:cubicBezTo>
                    <a:pt x="9" y="39"/>
                    <a:pt x="9" y="39"/>
                    <a:pt x="9" y="38"/>
                  </a:cubicBezTo>
                  <a:cubicBezTo>
                    <a:pt x="9" y="27"/>
                    <a:pt x="9" y="16"/>
                    <a:pt x="9" y="5"/>
                  </a:cubicBezTo>
                  <a:cubicBezTo>
                    <a:pt x="9" y="5"/>
                    <a:pt x="9" y="4"/>
                    <a:pt x="9" y="3"/>
                  </a:cubicBezTo>
                  <a:cubicBezTo>
                    <a:pt x="8" y="1"/>
                    <a:pt x="7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0" y="5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10"/>
                    <a:pt x="0" y="14"/>
                    <a:pt x="0" y="17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30"/>
                    <a:pt x="0" y="33"/>
                    <a:pt x="0" y="37"/>
                  </a:cubicBezTo>
                  <a:cubicBezTo>
                    <a:pt x="0" y="38"/>
                    <a:pt x="0" y="39"/>
                    <a:pt x="0" y="40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25" name="Freeform 442"/>
            <p:cNvSpPr>
              <a:spLocks/>
            </p:cNvSpPr>
            <p:nvPr/>
          </p:nvSpPr>
          <p:spPr bwMode="auto">
            <a:xfrm>
              <a:off x="1168400" y="2043113"/>
              <a:ext cx="123825" cy="93663"/>
            </a:xfrm>
            <a:custGeom>
              <a:avLst/>
              <a:gdLst>
                <a:gd name="T0" fmla="*/ 4 w 33"/>
                <a:gd name="T1" fmla="*/ 25 h 25"/>
                <a:gd name="T2" fmla="*/ 6 w 33"/>
                <a:gd name="T3" fmla="*/ 24 h 25"/>
                <a:gd name="T4" fmla="*/ 8 w 33"/>
                <a:gd name="T5" fmla="*/ 23 h 25"/>
                <a:gd name="T6" fmla="*/ 11 w 33"/>
                <a:gd name="T7" fmla="*/ 21 h 25"/>
                <a:gd name="T8" fmla="*/ 29 w 33"/>
                <a:gd name="T9" fmla="*/ 9 h 25"/>
                <a:gd name="T10" fmla="*/ 31 w 33"/>
                <a:gd name="T11" fmla="*/ 7 h 25"/>
                <a:gd name="T12" fmla="*/ 32 w 33"/>
                <a:gd name="T13" fmla="*/ 6 h 25"/>
                <a:gd name="T14" fmla="*/ 33 w 33"/>
                <a:gd name="T15" fmla="*/ 4 h 25"/>
                <a:gd name="T16" fmla="*/ 31 w 33"/>
                <a:gd name="T17" fmla="*/ 1 h 25"/>
                <a:gd name="T18" fmla="*/ 28 w 33"/>
                <a:gd name="T19" fmla="*/ 1 h 25"/>
                <a:gd name="T20" fmla="*/ 28 w 33"/>
                <a:gd name="T21" fmla="*/ 1 h 25"/>
                <a:gd name="T22" fmla="*/ 25 w 33"/>
                <a:gd name="T23" fmla="*/ 2 h 25"/>
                <a:gd name="T24" fmla="*/ 4 w 33"/>
                <a:gd name="T25" fmla="*/ 16 h 25"/>
                <a:gd name="T26" fmla="*/ 1 w 33"/>
                <a:gd name="T27" fmla="*/ 18 h 25"/>
                <a:gd name="T28" fmla="*/ 1 w 33"/>
                <a:gd name="T29" fmla="*/ 23 h 25"/>
                <a:gd name="T30" fmla="*/ 4 w 33"/>
                <a:gd name="T31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3" h="25">
                  <a:moveTo>
                    <a:pt x="4" y="25"/>
                  </a:moveTo>
                  <a:cubicBezTo>
                    <a:pt x="5" y="25"/>
                    <a:pt x="5" y="24"/>
                    <a:pt x="6" y="24"/>
                  </a:cubicBezTo>
                  <a:cubicBezTo>
                    <a:pt x="7" y="24"/>
                    <a:pt x="7" y="23"/>
                    <a:pt x="8" y="23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7" y="17"/>
                    <a:pt x="23" y="13"/>
                    <a:pt x="29" y="9"/>
                  </a:cubicBezTo>
                  <a:cubicBezTo>
                    <a:pt x="30" y="9"/>
                    <a:pt x="31" y="8"/>
                    <a:pt x="31" y="7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3" y="6"/>
                    <a:pt x="33" y="5"/>
                    <a:pt x="33" y="4"/>
                  </a:cubicBezTo>
                  <a:cubicBezTo>
                    <a:pt x="33" y="2"/>
                    <a:pt x="32" y="1"/>
                    <a:pt x="31" y="1"/>
                  </a:cubicBezTo>
                  <a:cubicBezTo>
                    <a:pt x="30" y="0"/>
                    <a:pt x="29" y="0"/>
                    <a:pt x="28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7" y="1"/>
                    <a:pt x="26" y="2"/>
                    <a:pt x="25" y="2"/>
                  </a:cubicBezTo>
                  <a:cubicBezTo>
                    <a:pt x="18" y="7"/>
                    <a:pt x="11" y="11"/>
                    <a:pt x="4" y="16"/>
                  </a:cubicBezTo>
                  <a:cubicBezTo>
                    <a:pt x="3" y="16"/>
                    <a:pt x="2" y="17"/>
                    <a:pt x="1" y="18"/>
                  </a:cubicBezTo>
                  <a:cubicBezTo>
                    <a:pt x="0" y="20"/>
                    <a:pt x="0" y="21"/>
                    <a:pt x="1" y="23"/>
                  </a:cubicBezTo>
                  <a:cubicBezTo>
                    <a:pt x="2" y="24"/>
                    <a:pt x="3" y="25"/>
                    <a:pt x="4" y="25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26" name="Freeform 443"/>
            <p:cNvSpPr>
              <a:spLocks/>
            </p:cNvSpPr>
            <p:nvPr/>
          </p:nvSpPr>
          <p:spPr bwMode="auto">
            <a:xfrm>
              <a:off x="855663" y="2043113"/>
              <a:ext cx="128587" cy="93663"/>
            </a:xfrm>
            <a:custGeom>
              <a:avLst/>
              <a:gdLst>
                <a:gd name="T0" fmla="*/ 30 w 34"/>
                <a:gd name="T1" fmla="*/ 16 h 25"/>
                <a:gd name="T2" fmla="*/ 16 w 34"/>
                <a:gd name="T3" fmla="*/ 7 h 25"/>
                <a:gd name="T4" fmla="*/ 10 w 34"/>
                <a:gd name="T5" fmla="*/ 3 h 25"/>
                <a:gd name="T6" fmla="*/ 8 w 34"/>
                <a:gd name="T7" fmla="*/ 2 h 25"/>
                <a:gd name="T8" fmla="*/ 4 w 34"/>
                <a:gd name="T9" fmla="*/ 0 h 25"/>
                <a:gd name="T10" fmla="*/ 1 w 34"/>
                <a:gd name="T11" fmla="*/ 2 h 25"/>
                <a:gd name="T12" fmla="*/ 0 w 34"/>
                <a:gd name="T13" fmla="*/ 5 h 25"/>
                <a:gd name="T14" fmla="*/ 2 w 34"/>
                <a:gd name="T15" fmla="*/ 7 h 25"/>
                <a:gd name="T16" fmla="*/ 3 w 34"/>
                <a:gd name="T17" fmla="*/ 8 h 25"/>
                <a:gd name="T18" fmla="*/ 6 w 34"/>
                <a:gd name="T19" fmla="*/ 10 h 25"/>
                <a:gd name="T20" fmla="*/ 25 w 34"/>
                <a:gd name="T21" fmla="*/ 23 h 25"/>
                <a:gd name="T22" fmla="*/ 28 w 34"/>
                <a:gd name="T23" fmla="*/ 24 h 25"/>
                <a:gd name="T24" fmla="*/ 30 w 34"/>
                <a:gd name="T25" fmla="*/ 25 h 25"/>
                <a:gd name="T26" fmla="*/ 32 w 34"/>
                <a:gd name="T27" fmla="*/ 24 h 25"/>
                <a:gd name="T28" fmla="*/ 34 w 34"/>
                <a:gd name="T29" fmla="*/ 21 h 25"/>
                <a:gd name="T30" fmla="*/ 33 w 34"/>
                <a:gd name="T31" fmla="*/ 18 h 25"/>
                <a:gd name="T32" fmla="*/ 30 w 34"/>
                <a:gd name="T33" fmla="*/ 16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4" h="25">
                  <a:moveTo>
                    <a:pt x="30" y="16"/>
                  </a:moveTo>
                  <a:cubicBezTo>
                    <a:pt x="25" y="13"/>
                    <a:pt x="20" y="10"/>
                    <a:pt x="16" y="7"/>
                  </a:cubicBezTo>
                  <a:cubicBezTo>
                    <a:pt x="14" y="5"/>
                    <a:pt x="12" y="4"/>
                    <a:pt x="10" y="3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7" y="1"/>
                    <a:pt x="6" y="0"/>
                    <a:pt x="4" y="0"/>
                  </a:cubicBezTo>
                  <a:cubicBezTo>
                    <a:pt x="3" y="0"/>
                    <a:pt x="2" y="1"/>
                    <a:pt x="1" y="2"/>
                  </a:cubicBezTo>
                  <a:cubicBezTo>
                    <a:pt x="1" y="2"/>
                    <a:pt x="0" y="3"/>
                    <a:pt x="0" y="5"/>
                  </a:cubicBezTo>
                  <a:cubicBezTo>
                    <a:pt x="1" y="6"/>
                    <a:pt x="1" y="7"/>
                    <a:pt x="2" y="7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9"/>
                    <a:pt x="5" y="9"/>
                    <a:pt x="6" y="10"/>
                  </a:cubicBezTo>
                  <a:cubicBezTo>
                    <a:pt x="12" y="14"/>
                    <a:pt x="19" y="18"/>
                    <a:pt x="25" y="23"/>
                  </a:cubicBezTo>
                  <a:cubicBezTo>
                    <a:pt x="26" y="23"/>
                    <a:pt x="27" y="24"/>
                    <a:pt x="28" y="24"/>
                  </a:cubicBezTo>
                  <a:cubicBezTo>
                    <a:pt x="29" y="24"/>
                    <a:pt x="29" y="25"/>
                    <a:pt x="30" y="25"/>
                  </a:cubicBezTo>
                  <a:cubicBezTo>
                    <a:pt x="30" y="25"/>
                    <a:pt x="31" y="24"/>
                    <a:pt x="32" y="24"/>
                  </a:cubicBezTo>
                  <a:cubicBezTo>
                    <a:pt x="33" y="23"/>
                    <a:pt x="34" y="22"/>
                    <a:pt x="34" y="21"/>
                  </a:cubicBezTo>
                  <a:cubicBezTo>
                    <a:pt x="34" y="20"/>
                    <a:pt x="33" y="19"/>
                    <a:pt x="33" y="18"/>
                  </a:cubicBezTo>
                  <a:cubicBezTo>
                    <a:pt x="32" y="17"/>
                    <a:pt x="31" y="17"/>
                    <a:pt x="30" y="16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27" name="Freeform 444"/>
            <p:cNvSpPr>
              <a:spLocks/>
            </p:cNvSpPr>
            <p:nvPr/>
          </p:nvSpPr>
          <p:spPr bwMode="auto">
            <a:xfrm>
              <a:off x="1058863" y="3397250"/>
              <a:ext cx="33337" cy="139700"/>
            </a:xfrm>
            <a:custGeom>
              <a:avLst/>
              <a:gdLst>
                <a:gd name="T0" fmla="*/ 8 w 9"/>
                <a:gd name="T1" fmla="*/ 3 h 37"/>
                <a:gd name="T2" fmla="*/ 5 w 9"/>
                <a:gd name="T3" fmla="*/ 0 h 37"/>
                <a:gd name="T4" fmla="*/ 1 w 9"/>
                <a:gd name="T5" fmla="*/ 3 h 37"/>
                <a:gd name="T6" fmla="*/ 0 w 9"/>
                <a:gd name="T7" fmla="*/ 8 h 37"/>
                <a:gd name="T8" fmla="*/ 0 w 9"/>
                <a:gd name="T9" fmla="*/ 16 h 37"/>
                <a:gd name="T10" fmla="*/ 0 w 9"/>
                <a:gd name="T11" fmla="*/ 18 h 37"/>
                <a:gd name="T12" fmla="*/ 0 w 9"/>
                <a:gd name="T13" fmla="*/ 18 h 37"/>
                <a:gd name="T14" fmla="*/ 0 w 9"/>
                <a:gd name="T15" fmla="*/ 32 h 37"/>
                <a:gd name="T16" fmla="*/ 1 w 9"/>
                <a:gd name="T17" fmla="*/ 35 h 37"/>
                <a:gd name="T18" fmla="*/ 4 w 9"/>
                <a:gd name="T19" fmla="*/ 37 h 37"/>
                <a:gd name="T20" fmla="*/ 5 w 9"/>
                <a:gd name="T21" fmla="*/ 37 h 37"/>
                <a:gd name="T22" fmla="*/ 9 w 9"/>
                <a:gd name="T23" fmla="*/ 34 h 37"/>
                <a:gd name="T24" fmla="*/ 9 w 9"/>
                <a:gd name="T25" fmla="*/ 32 h 37"/>
                <a:gd name="T26" fmla="*/ 9 w 9"/>
                <a:gd name="T27" fmla="*/ 27 h 37"/>
                <a:gd name="T28" fmla="*/ 9 w 9"/>
                <a:gd name="T29" fmla="*/ 8 h 37"/>
                <a:gd name="T30" fmla="*/ 8 w 9"/>
                <a:gd name="T31" fmla="*/ 3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" h="37">
                  <a:moveTo>
                    <a:pt x="8" y="3"/>
                  </a:moveTo>
                  <a:cubicBezTo>
                    <a:pt x="8" y="1"/>
                    <a:pt x="6" y="0"/>
                    <a:pt x="5" y="0"/>
                  </a:cubicBezTo>
                  <a:cubicBezTo>
                    <a:pt x="3" y="0"/>
                    <a:pt x="2" y="1"/>
                    <a:pt x="1" y="3"/>
                  </a:cubicBezTo>
                  <a:cubicBezTo>
                    <a:pt x="0" y="4"/>
                    <a:pt x="0" y="6"/>
                    <a:pt x="0" y="8"/>
                  </a:cubicBezTo>
                  <a:cubicBezTo>
                    <a:pt x="0" y="10"/>
                    <a:pt x="0" y="13"/>
                    <a:pt x="0" y="16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0" y="33"/>
                    <a:pt x="0" y="34"/>
                    <a:pt x="1" y="35"/>
                  </a:cubicBezTo>
                  <a:cubicBezTo>
                    <a:pt x="1" y="36"/>
                    <a:pt x="3" y="37"/>
                    <a:pt x="4" y="37"/>
                  </a:cubicBezTo>
                  <a:cubicBezTo>
                    <a:pt x="5" y="37"/>
                    <a:pt x="5" y="37"/>
                    <a:pt x="5" y="37"/>
                  </a:cubicBezTo>
                  <a:cubicBezTo>
                    <a:pt x="6" y="37"/>
                    <a:pt x="8" y="36"/>
                    <a:pt x="9" y="34"/>
                  </a:cubicBezTo>
                  <a:cubicBezTo>
                    <a:pt x="9" y="33"/>
                    <a:pt x="9" y="33"/>
                    <a:pt x="9" y="32"/>
                  </a:cubicBezTo>
                  <a:cubicBezTo>
                    <a:pt x="9" y="27"/>
                    <a:pt x="9" y="27"/>
                    <a:pt x="9" y="27"/>
                  </a:cubicBezTo>
                  <a:cubicBezTo>
                    <a:pt x="9" y="20"/>
                    <a:pt x="9" y="14"/>
                    <a:pt x="9" y="8"/>
                  </a:cubicBezTo>
                  <a:cubicBezTo>
                    <a:pt x="9" y="6"/>
                    <a:pt x="8" y="5"/>
                    <a:pt x="8" y="3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28" name="Freeform 445"/>
            <p:cNvSpPr>
              <a:spLocks/>
            </p:cNvSpPr>
            <p:nvPr/>
          </p:nvSpPr>
          <p:spPr bwMode="auto">
            <a:xfrm>
              <a:off x="858838" y="3371850"/>
              <a:ext cx="101600" cy="82550"/>
            </a:xfrm>
            <a:custGeom>
              <a:avLst/>
              <a:gdLst>
                <a:gd name="T0" fmla="*/ 24 w 27"/>
                <a:gd name="T1" fmla="*/ 1 h 22"/>
                <a:gd name="T2" fmla="*/ 20 w 27"/>
                <a:gd name="T3" fmla="*/ 1 h 22"/>
                <a:gd name="T4" fmla="*/ 19 w 27"/>
                <a:gd name="T5" fmla="*/ 3 h 22"/>
                <a:gd name="T6" fmla="*/ 15 w 27"/>
                <a:gd name="T7" fmla="*/ 5 h 22"/>
                <a:gd name="T8" fmla="*/ 5 w 27"/>
                <a:gd name="T9" fmla="*/ 13 h 22"/>
                <a:gd name="T10" fmla="*/ 1 w 27"/>
                <a:gd name="T11" fmla="*/ 17 h 22"/>
                <a:gd name="T12" fmla="*/ 1 w 27"/>
                <a:gd name="T13" fmla="*/ 21 h 22"/>
                <a:gd name="T14" fmla="*/ 4 w 27"/>
                <a:gd name="T15" fmla="*/ 22 h 22"/>
                <a:gd name="T16" fmla="*/ 4 w 27"/>
                <a:gd name="T17" fmla="*/ 22 h 22"/>
                <a:gd name="T18" fmla="*/ 7 w 27"/>
                <a:gd name="T19" fmla="*/ 21 h 22"/>
                <a:gd name="T20" fmla="*/ 9 w 27"/>
                <a:gd name="T21" fmla="*/ 20 h 22"/>
                <a:gd name="T22" fmla="*/ 23 w 27"/>
                <a:gd name="T23" fmla="*/ 9 h 22"/>
                <a:gd name="T24" fmla="*/ 25 w 27"/>
                <a:gd name="T25" fmla="*/ 7 h 22"/>
                <a:gd name="T26" fmla="*/ 27 w 27"/>
                <a:gd name="T27" fmla="*/ 5 h 22"/>
                <a:gd name="T28" fmla="*/ 27 w 27"/>
                <a:gd name="T29" fmla="*/ 4 h 22"/>
                <a:gd name="T30" fmla="*/ 27 w 27"/>
                <a:gd name="T31" fmla="*/ 4 h 22"/>
                <a:gd name="T32" fmla="*/ 24 w 27"/>
                <a:gd name="T33" fmla="*/ 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" h="22">
                  <a:moveTo>
                    <a:pt x="24" y="1"/>
                  </a:moveTo>
                  <a:cubicBezTo>
                    <a:pt x="23" y="0"/>
                    <a:pt x="22" y="0"/>
                    <a:pt x="20" y="1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7" y="4"/>
                    <a:pt x="16" y="4"/>
                    <a:pt x="15" y="5"/>
                  </a:cubicBezTo>
                  <a:cubicBezTo>
                    <a:pt x="12" y="8"/>
                    <a:pt x="8" y="11"/>
                    <a:pt x="5" y="13"/>
                  </a:cubicBezTo>
                  <a:cubicBezTo>
                    <a:pt x="3" y="14"/>
                    <a:pt x="2" y="15"/>
                    <a:pt x="1" y="17"/>
                  </a:cubicBezTo>
                  <a:cubicBezTo>
                    <a:pt x="0" y="18"/>
                    <a:pt x="0" y="19"/>
                    <a:pt x="1" y="21"/>
                  </a:cubicBezTo>
                  <a:cubicBezTo>
                    <a:pt x="1" y="22"/>
                    <a:pt x="2" y="22"/>
                    <a:pt x="4" y="22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5" y="22"/>
                    <a:pt x="6" y="22"/>
                    <a:pt x="7" y="21"/>
                  </a:cubicBezTo>
                  <a:cubicBezTo>
                    <a:pt x="7" y="21"/>
                    <a:pt x="8" y="21"/>
                    <a:pt x="9" y="20"/>
                  </a:cubicBezTo>
                  <a:cubicBezTo>
                    <a:pt x="14" y="16"/>
                    <a:pt x="18" y="13"/>
                    <a:pt x="23" y="9"/>
                  </a:cubicBezTo>
                  <a:cubicBezTo>
                    <a:pt x="24" y="9"/>
                    <a:pt x="25" y="8"/>
                    <a:pt x="25" y="7"/>
                  </a:cubicBezTo>
                  <a:cubicBezTo>
                    <a:pt x="26" y="7"/>
                    <a:pt x="27" y="6"/>
                    <a:pt x="27" y="5"/>
                  </a:cubicBezTo>
                  <a:cubicBezTo>
                    <a:pt x="27" y="4"/>
                    <a:pt x="27" y="4"/>
                    <a:pt x="27" y="4"/>
                  </a:cubicBezTo>
                  <a:cubicBezTo>
                    <a:pt x="27" y="4"/>
                    <a:pt x="27" y="4"/>
                    <a:pt x="27" y="4"/>
                  </a:cubicBezTo>
                  <a:cubicBezTo>
                    <a:pt x="27" y="3"/>
                    <a:pt x="26" y="2"/>
                    <a:pt x="24" y="1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29" name="Freeform 446"/>
            <p:cNvSpPr>
              <a:spLocks/>
            </p:cNvSpPr>
            <p:nvPr/>
          </p:nvSpPr>
          <p:spPr bwMode="auto">
            <a:xfrm>
              <a:off x="1185863" y="3371850"/>
              <a:ext cx="101600" cy="82550"/>
            </a:xfrm>
            <a:custGeom>
              <a:avLst/>
              <a:gdLst>
                <a:gd name="T0" fmla="*/ 7 w 27"/>
                <a:gd name="T1" fmla="*/ 11 h 22"/>
                <a:gd name="T2" fmla="*/ 8 w 27"/>
                <a:gd name="T3" fmla="*/ 12 h 22"/>
                <a:gd name="T4" fmla="*/ 19 w 27"/>
                <a:gd name="T5" fmla="*/ 20 h 22"/>
                <a:gd name="T6" fmla="*/ 23 w 27"/>
                <a:gd name="T7" fmla="*/ 22 h 22"/>
                <a:gd name="T8" fmla="*/ 24 w 27"/>
                <a:gd name="T9" fmla="*/ 22 h 22"/>
                <a:gd name="T10" fmla="*/ 26 w 27"/>
                <a:gd name="T11" fmla="*/ 21 h 22"/>
                <a:gd name="T12" fmla="*/ 27 w 27"/>
                <a:gd name="T13" fmla="*/ 19 h 22"/>
                <a:gd name="T14" fmla="*/ 27 w 27"/>
                <a:gd name="T15" fmla="*/ 19 h 22"/>
                <a:gd name="T16" fmla="*/ 26 w 27"/>
                <a:gd name="T17" fmla="*/ 16 h 22"/>
                <a:gd name="T18" fmla="*/ 26 w 27"/>
                <a:gd name="T19" fmla="*/ 16 h 22"/>
                <a:gd name="T20" fmla="*/ 23 w 27"/>
                <a:gd name="T21" fmla="*/ 13 h 22"/>
                <a:gd name="T22" fmla="*/ 9 w 27"/>
                <a:gd name="T23" fmla="*/ 3 h 22"/>
                <a:gd name="T24" fmla="*/ 7 w 27"/>
                <a:gd name="T25" fmla="*/ 1 h 22"/>
                <a:gd name="T26" fmla="*/ 2 w 27"/>
                <a:gd name="T27" fmla="*/ 2 h 22"/>
                <a:gd name="T28" fmla="*/ 3 w 27"/>
                <a:gd name="T29" fmla="*/ 8 h 22"/>
                <a:gd name="T30" fmla="*/ 7 w 27"/>
                <a:gd name="T31" fmla="*/ 1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7" h="22">
                  <a:moveTo>
                    <a:pt x="7" y="11"/>
                  </a:moveTo>
                  <a:cubicBezTo>
                    <a:pt x="8" y="12"/>
                    <a:pt x="8" y="12"/>
                    <a:pt x="8" y="12"/>
                  </a:cubicBezTo>
                  <a:cubicBezTo>
                    <a:pt x="12" y="15"/>
                    <a:pt x="16" y="18"/>
                    <a:pt x="19" y="20"/>
                  </a:cubicBezTo>
                  <a:cubicBezTo>
                    <a:pt x="20" y="21"/>
                    <a:pt x="22" y="22"/>
                    <a:pt x="23" y="22"/>
                  </a:cubicBezTo>
                  <a:cubicBezTo>
                    <a:pt x="24" y="22"/>
                    <a:pt x="24" y="22"/>
                    <a:pt x="24" y="22"/>
                  </a:cubicBezTo>
                  <a:cubicBezTo>
                    <a:pt x="25" y="22"/>
                    <a:pt x="25" y="22"/>
                    <a:pt x="26" y="21"/>
                  </a:cubicBezTo>
                  <a:cubicBezTo>
                    <a:pt x="27" y="21"/>
                    <a:pt x="27" y="20"/>
                    <a:pt x="27" y="19"/>
                  </a:cubicBezTo>
                  <a:cubicBezTo>
                    <a:pt x="27" y="19"/>
                    <a:pt x="27" y="19"/>
                    <a:pt x="27" y="19"/>
                  </a:cubicBezTo>
                  <a:cubicBezTo>
                    <a:pt x="27" y="18"/>
                    <a:pt x="27" y="17"/>
                    <a:pt x="26" y="16"/>
                  </a:cubicBezTo>
                  <a:cubicBezTo>
                    <a:pt x="26" y="16"/>
                    <a:pt x="26" y="16"/>
                    <a:pt x="26" y="16"/>
                  </a:cubicBezTo>
                  <a:cubicBezTo>
                    <a:pt x="25" y="15"/>
                    <a:pt x="24" y="14"/>
                    <a:pt x="23" y="13"/>
                  </a:cubicBezTo>
                  <a:cubicBezTo>
                    <a:pt x="18" y="10"/>
                    <a:pt x="14" y="6"/>
                    <a:pt x="9" y="3"/>
                  </a:cubicBezTo>
                  <a:cubicBezTo>
                    <a:pt x="8" y="2"/>
                    <a:pt x="7" y="1"/>
                    <a:pt x="7" y="1"/>
                  </a:cubicBezTo>
                  <a:cubicBezTo>
                    <a:pt x="5" y="0"/>
                    <a:pt x="3" y="1"/>
                    <a:pt x="2" y="2"/>
                  </a:cubicBezTo>
                  <a:cubicBezTo>
                    <a:pt x="0" y="4"/>
                    <a:pt x="1" y="6"/>
                    <a:pt x="3" y="8"/>
                  </a:cubicBezTo>
                  <a:cubicBezTo>
                    <a:pt x="4" y="9"/>
                    <a:pt x="6" y="10"/>
                    <a:pt x="7" y="11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  <p:sp>
        <p:nvSpPr>
          <p:cNvPr id="360" name="TextBox 1"/>
          <p:cNvSpPr txBox="1"/>
          <p:nvPr/>
        </p:nvSpPr>
        <p:spPr>
          <a:xfrm>
            <a:off x="2633597" y="3064491"/>
            <a:ext cx="7346290" cy="923301"/>
          </a:xfrm>
          <a:prstGeom prst="rect">
            <a:avLst/>
          </a:prstGeom>
          <a:noFill/>
        </p:spPr>
        <p:txBody>
          <a:bodyPr wrap="square" lIns="91413" tIns="45706" rIns="91413" bIns="45706" rtlCol="0">
            <a:spAutoFit/>
          </a:bodyPr>
          <a:lstStyle>
            <a:defPPr>
              <a:defRPr lang="en-US"/>
            </a:defPPr>
            <a:lvl1pPr marL="0" algn="l" defTabSz="685800" rtl="0" eaLnBrk="1" latinLnBrk="0" hangingPunct="1"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42900" algn="l" defTabSz="685800" rtl="0" eaLnBrk="1" latinLnBrk="0" hangingPunct="1"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85800" algn="l" defTabSz="685800" rtl="0" eaLnBrk="1" latinLnBrk="0" hangingPunct="1"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028700" algn="l" defTabSz="685800" rtl="0" eaLnBrk="1" latinLnBrk="0" hangingPunct="1"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371600" algn="l" defTabSz="685800" rtl="0" eaLnBrk="1" latinLnBrk="0" hangingPunct="1"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714500" algn="l" defTabSz="685800" rtl="0" eaLnBrk="1" latinLnBrk="0" hangingPunct="1"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057400" algn="l" defTabSz="685800" rtl="0" eaLnBrk="1" latinLnBrk="0" hangingPunct="1"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400300" algn="l" defTabSz="685800" rtl="0" eaLnBrk="1" latinLnBrk="0" hangingPunct="1"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743200" algn="l" defTabSz="685800" rtl="0" eaLnBrk="1" latinLnBrk="0" hangingPunct="1"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zh-CN" sz="5400" b="1" dirty="0" smtClean="0">
                <a:solidFill>
                  <a:srgbClr val="B71754"/>
                </a:solidFill>
                <a:latin typeface="+mj-ea"/>
                <a:ea typeface="+mj-ea"/>
                <a:cs typeface="+mn-ea"/>
                <a:sym typeface="+mn-lt"/>
              </a:rPr>
              <a:t>2020</a:t>
            </a:r>
            <a:r>
              <a:rPr lang="zh-CN" altLang="en-US" sz="5400" b="1" dirty="0" smtClean="0">
                <a:solidFill>
                  <a:srgbClr val="B71754"/>
                </a:solidFill>
                <a:latin typeface="+mj-ea"/>
                <a:ea typeface="+mj-ea"/>
                <a:cs typeface="+mn-ea"/>
                <a:sym typeface="+mn-lt"/>
              </a:rPr>
              <a:t>总结</a:t>
            </a:r>
            <a:r>
              <a:rPr lang="en-US" altLang="zh-CN" sz="5400" b="1" dirty="0" smtClean="0">
                <a:solidFill>
                  <a:srgbClr val="B71754"/>
                </a:solidFill>
                <a:latin typeface="+mj-ea"/>
                <a:ea typeface="+mj-ea"/>
                <a:cs typeface="+mn-ea"/>
                <a:sym typeface="+mn-lt"/>
              </a:rPr>
              <a:t>/</a:t>
            </a:r>
            <a:r>
              <a:rPr lang="zh-CN" altLang="en-US" sz="5400" b="1" dirty="0" smtClean="0">
                <a:solidFill>
                  <a:srgbClr val="B71754"/>
                </a:solidFill>
                <a:latin typeface="+mj-ea"/>
                <a:ea typeface="+mj-ea"/>
                <a:cs typeface="+mn-ea"/>
                <a:sym typeface="+mn-lt"/>
              </a:rPr>
              <a:t>计划</a:t>
            </a:r>
            <a:r>
              <a:rPr lang="en-US" altLang="zh-CN" sz="5400" b="1" dirty="0" smtClean="0">
                <a:solidFill>
                  <a:srgbClr val="B71754"/>
                </a:solidFill>
                <a:latin typeface="+mj-ea"/>
                <a:ea typeface="+mj-ea"/>
                <a:cs typeface="+mn-ea"/>
                <a:sym typeface="+mn-lt"/>
              </a:rPr>
              <a:t>/</a:t>
            </a:r>
            <a:r>
              <a:rPr lang="zh-CN" altLang="en-US" sz="5400" b="1" dirty="0" smtClean="0">
                <a:solidFill>
                  <a:srgbClr val="B71754"/>
                </a:solidFill>
                <a:latin typeface="+mj-ea"/>
                <a:ea typeface="+mj-ea"/>
                <a:cs typeface="+mn-ea"/>
                <a:sym typeface="+mn-lt"/>
              </a:rPr>
              <a:t>汇报</a:t>
            </a:r>
            <a:endParaRPr lang="zh-CN" altLang="en-US" sz="5400" b="1" dirty="0">
              <a:solidFill>
                <a:srgbClr val="B71754"/>
              </a:solidFill>
              <a:latin typeface="+mj-ea"/>
              <a:ea typeface="+mj-ea"/>
              <a:cs typeface="+mn-ea"/>
              <a:sym typeface="+mn-lt"/>
            </a:endParaRPr>
          </a:p>
        </p:txBody>
      </p:sp>
      <p:sp>
        <p:nvSpPr>
          <p:cNvPr id="361" name="矩形 360"/>
          <p:cNvSpPr/>
          <p:nvPr/>
        </p:nvSpPr>
        <p:spPr>
          <a:xfrm>
            <a:off x="3050642" y="3886803"/>
            <a:ext cx="6862570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zh-CN" sz="1200" spc="300" dirty="0" smtClean="0">
                <a:latin typeface="+mj-ea"/>
                <a:ea typeface="+mj-ea"/>
                <a:cs typeface="+mn-ea"/>
                <a:sym typeface="+mn-lt"/>
              </a:rPr>
              <a:t>LOREM IPSUM DOLOR SIT AMET, CONSECTETUR ADIPISICING</a:t>
            </a:r>
            <a:endParaRPr lang="zh-CN" altLang="en-US" sz="1200" spc="300" dirty="0">
              <a:latin typeface="+mj-ea"/>
              <a:ea typeface="+mj-ea"/>
              <a:cs typeface="+mn-ea"/>
              <a:sym typeface="+mn-lt"/>
            </a:endParaRPr>
          </a:p>
        </p:txBody>
      </p:sp>
      <p:grpSp>
        <p:nvGrpSpPr>
          <p:cNvPr id="2" name="组合 1"/>
          <p:cNvGrpSpPr/>
          <p:nvPr/>
        </p:nvGrpSpPr>
        <p:grpSpPr>
          <a:xfrm>
            <a:off x="4334464" y="4396237"/>
            <a:ext cx="3965848" cy="393904"/>
            <a:chOff x="4397369" y="4372887"/>
            <a:chExt cx="3965848" cy="393904"/>
          </a:xfrm>
        </p:grpSpPr>
        <p:sp>
          <p:nvSpPr>
            <p:cNvPr id="362" name="圆角矩形 2"/>
            <p:cNvSpPr/>
            <p:nvPr/>
          </p:nvSpPr>
          <p:spPr>
            <a:xfrm>
              <a:off x="4818573" y="4372887"/>
              <a:ext cx="1309679" cy="370768"/>
            </a:xfrm>
            <a:prstGeom prst="rect">
              <a:avLst/>
            </a:prstGeom>
            <a:solidFill>
              <a:srgbClr val="E7E7E7"/>
            </a:solidFill>
            <a:ln w="254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9pPr>
            </a:lstStyle>
            <a:p>
              <a:pPr lvl="0">
                <a:defRPr/>
              </a:pPr>
              <a:r>
                <a:rPr lang="zh-CN" altLang="en-US" sz="1200" b="1" dirty="0">
                  <a:solidFill>
                    <a:schemeClr val="tx1"/>
                  </a:solidFill>
                  <a:latin typeface="Arial" panose="020B0604020202020204"/>
                  <a:sym typeface="Arial" panose="020B0604020202020204" pitchFamily="34" charset="0"/>
                </a:rPr>
                <a:t>汇报人：</a:t>
              </a:r>
            </a:p>
          </p:txBody>
        </p:sp>
        <p:sp>
          <p:nvSpPr>
            <p:cNvPr id="363" name="圆角矩形 2"/>
            <p:cNvSpPr/>
            <p:nvPr/>
          </p:nvSpPr>
          <p:spPr>
            <a:xfrm>
              <a:off x="4397369" y="4372887"/>
              <a:ext cx="370821" cy="370768"/>
            </a:xfrm>
            <a:prstGeom prst="rect">
              <a:avLst/>
            </a:prstGeom>
            <a:solidFill>
              <a:srgbClr val="B71754"/>
            </a:solidFill>
            <a:ln w="254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400" b="1" i="0" u="none" strike="noStrike" kern="1200" cap="none" spc="0" normalizeH="0" baseline="0" noProof="0">
                <a:ln>
                  <a:noFill/>
                </a:ln>
                <a:solidFill>
                  <a:srgbClr val="00A19A"/>
                </a:solidFill>
                <a:effectLst/>
                <a:uLnTx/>
                <a:uFillTx/>
                <a:latin typeface="Arial" panose="020B0604020202020204"/>
                <a:ea typeface="微软雅黑" panose="020B0503020204020204" pitchFamily="34" charset="-122"/>
                <a:cs typeface="微软雅黑" panose="020B0503020204020204" pitchFamily="34" charset="-122"/>
                <a:sym typeface="Arial" panose="020B0604020202020204" pitchFamily="34" charset="0"/>
              </a:endParaRPr>
            </a:p>
          </p:txBody>
        </p:sp>
        <p:sp>
          <p:nvSpPr>
            <p:cNvPr id="364" name="student-graduation-cap-shape_52041"/>
            <p:cNvSpPr>
              <a:spLocks noChangeAspect="1"/>
            </p:cNvSpPr>
            <p:nvPr/>
          </p:nvSpPr>
          <p:spPr bwMode="auto">
            <a:xfrm>
              <a:off x="4502224" y="4459392"/>
              <a:ext cx="153299" cy="184628"/>
            </a:xfrm>
            <a:custGeom>
              <a:avLst/>
              <a:gdLst>
                <a:gd name="connsiteX0" fmla="*/ 56671 w 279400"/>
                <a:gd name="connsiteY0" fmla="*/ 192087 h 336550"/>
                <a:gd name="connsiteX1" fmla="*/ 224047 w 279400"/>
                <a:gd name="connsiteY1" fmla="*/ 192087 h 336550"/>
                <a:gd name="connsiteX2" fmla="*/ 279400 w 279400"/>
                <a:gd name="connsiteY2" fmla="*/ 247752 h 336550"/>
                <a:gd name="connsiteX3" fmla="*/ 279400 w 279400"/>
                <a:gd name="connsiteY3" fmla="*/ 336550 h 336550"/>
                <a:gd name="connsiteX4" fmla="*/ 176602 w 279400"/>
                <a:gd name="connsiteY4" fmla="*/ 336550 h 336550"/>
                <a:gd name="connsiteX5" fmla="*/ 158151 w 279400"/>
                <a:gd name="connsiteY5" fmla="*/ 245101 h 336550"/>
                <a:gd name="connsiteX6" fmla="*/ 151562 w 279400"/>
                <a:gd name="connsiteY6" fmla="*/ 239800 h 336550"/>
                <a:gd name="connsiteX7" fmla="*/ 167377 w 279400"/>
                <a:gd name="connsiteY7" fmla="*/ 213293 h 336550"/>
                <a:gd name="connsiteX8" fmla="*/ 167377 w 279400"/>
                <a:gd name="connsiteY8" fmla="*/ 209317 h 336550"/>
                <a:gd name="connsiteX9" fmla="*/ 163423 w 279400"/>
                <a:gd name="connsiteY9" fmla="*/ 207991 h 336550"/>
                <a:gd name="connsiteX10" fmla="*/ 121249 w 279400"/>
                <a:gd name="connsiteY10" fmla="*/ 207991 h 336550"/>
                <a:gd name="connsiteX11" fmla="*/ 118613 w 279400"/>
                <a:gd name="connsiteY11" fmla="*/ 209317 h 336550"/>
                <a:gd name="connsiteX12" fmla="*/ 118613 w 279400"/>
                <a:gd name="connsiteY12" fmla="*/ 213293 h 336550"/>
                <a:gd name="connsiteX13" fmla="*/ 134429 w 279400"/>
                <a:gd name="connsiteY13" fmla="*/ 239800 h 336550"/>
                <a:gd name="connsiteX14" fmla="*/ 126521 w 279400"/>
                <a:gd name="connsiteY14" fmla="*/ 245101 h 336550"/>
                <a:gd name="connsiteX15" fmla="*/ 110706 w 279400"/>
                <a:gd name="connsiteY15" fmla="*/ 336550 h 336550"/>
                <a:gd name="connsiteX16" fmla="*/ 0 w 279400"/>
                <a:gd name="connsiteY16" fmla="*/ 336550 h 336550"/>
                <a:gd name="connsiteX17" fmla="*/ 0 w 279400"/>
                <a:gd name="connsiteY17" fmla="*/ 247752 h 336550"/>
                <a:gd name="connsiteX18" fmla="*/ 56671 w 279400"/>
                <a:gd name="connsiteY18" fmla="*/ 192087 h 336550"/>
                <a:gd name="connsiteX19" fmla="*/ 138907 w 279400"/>
                <a:gd name="connsiteY19" fmla="*/ 0 h 336550"/>
                <a:gd name="connsiteX20" fmla="*/ 219076 w 279400"/>
                <a:gd name="connsiteY20" fmla="*/ 80169 h 336550"/>
                <a:gd name="connsiteX21" fmla="*/ 138907 w 279400"/>
                <a:gd name="connsiteY21" fmla="*/ 160338 h 336550"/>
                <a:gd name="connsiteX22" fmla="*/ 58738 w 279400"/>
                <a:gd name="connsiteY22" fmla="*/ 80169 h 336550"/>
                <a:gd name="connsiteX23" fmla="*/ 138907 w 279400"/>
                <a:gd name="connsiteY23" fmla="*/ 0 h 336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79400" h="336550">
                  <a:moveTo>
                    <a:pt x="56671" y="192087"/>
                  </a:moveTo>
                  <a:cubicBezTo>
                    <a:pt x="56671" y="192087"/>
                    <a:pt x="56671" y="192087"/>
                    <a:pt x="224047" y="192087"/>
                  </a:cubicBezTo>
                  <a:cubicBezTo>
                    <a:pt x="254360" y="192087"/>
                    <a:pt x="279400" y="217269"/>
                    <a:pt x="279400" y="247752"/>
                  </a:cubicBezTo>
                  <a:cubicBezTo>
                    <a:pt x="279400" y="247752"/>
                    <a:pt x="279400" y="247752"/>
                    <a:pt x="279400" y="336550"/>
                  </a:cubicBezTo>
                  <a:cubicBezTo>
                    <a:pt x="279400" y="336550"/>
                    <a:pt x="279400" y="336550"/>
                    <a:pt x="176602" y="336550"/>
                  </a:cubicBezTo>
                  <a:cubicBezTo>
                    <a:pt x="176602" y="336550"/>
                    <a:pt x="176602" y="336550"/>
                    <a:pt x="158151" y="245101"/>
                  </a:cubicBezTo>
                  <a:cubicBezTo>
                    <a:pt x="158151" y="242450"/>
                    <a:pt x="154197" y="239800"/>
                    <a:pt x="151562" y="239800"/>
                  </a:cubicBezTo>
                  <a:cubicBezTo>
                    <a:pt x="151562" y="239800"/>
                    <a:pt x="151562" y="239800"/>
                    <a:pt x="167377" y="213293"/>
                  </a:cubicBezTo>
                  <a:cubicBezTo>
                    <a:pt x="167377" y="211967"/>
                    <a:pt x="167377" y="210642"/>
                    <a:pt x="167377" y="209317"/>
                  </a:cubicBezTo>
                  <a:cubicBezTo>
                    <a:pt x="166059" y="207991"/>
                    <a:pt x="164741" y="207991"/>
                    <a:pt x="163423" y="207991"/>
                  </a:cubicBezTo>
                  <a:cubicBezTo>
                    <a:pt x="163423" y="207991"/>
                    <a:pt x="163423" y="207991"/>
                    <a:pt x="121249" y="207991"/>
                  </a:cubicBezTo>
                  <a:cubicBezTo>
                    <a:pt x="119931" y="207991"/>
                    <a:pt x="118613" y="207991"/>
                    <a:pt x="118613" y="209317"/>
                  </a:cubicBezTo>
                  <a:cubicBezTo>
                    <a:pt x="117296" y="210642"/>
                    <a:pt x="117296" y="211967"/>
                    <a:pt x="118613" y="213293"/>
                  </a:cubicBezTo>
                  <a:cubicBezTo>
                    <a:pt x="118613" y="213293"/>
                    <a:pt x="118613" y="213293"/>
                    <a:pt x="134429" y="239800"/>
                  </a:cubicBezTo>
                  <a:cubicBezTo>
                    <a:pt x="130475" y="239800"/>
                    <a:pt x="127839" y="242450"/>
                    <a:pt x="126521" y="245101"/>
                  </a:cubicBezTo>
                  <a:cubicBezTo>
                    <a:pt x="126521" y="245101"/>
                    <a:pt x="126521" y="245101"/>
                    <a:pt x="110706" y="336550"/>
                  </a:cubicBezTo>
                  <a:cubicBezTo>
                    <a:pt x="110706" y="336550"/>
                    <a:pt x="110706" y="336550"/>
                    <a:pt x="0" y="336550"/>
                  </a:cubicBezTo>
                  <a:cubicBezTo>
                    <a:pt x="0" y="336550"/>
                    <a:pt x="0" y="336550"/>
                    <a:pt x="0" y="247752"/>
                  </a:cubicBezTo>
                  <a:cubicBezTo>
                    <a:pt x="0" y="217269"/>
                    <a:pt x="25040" y="192087"/>
                    <a:pt x="56671" y="192087"/>
                  </a:cubicBezTo>
                  <a:close/>
                  <a:moveTo>
                    <a:pt x="138907" y="0"/>
                  </a:moveTo>
                  <a:cubicBezTo>
                    <a:pt x="183183" y="0"/>
                    <a:pt x="219076" y="35893"/>
                    <a:pt x="219076" y="80169"/>
                  </a:cubicBezTo>
                  <a:cubicBezTo>
                    <a:pt x="219076" y="124445"/>
                    <a:pt x="183183" y="160338"/>
                    <a:pt x="138907" y="160338"/>
                  </a:cubicBezTo>
                  <a:cubicBezTo>
                    <a:pt x="94631" y="160338"/>
                    <a:pt x="58738" y="124445"/>
                    <a:pt x="58738" y="80169"/>
                  </a:cubicBezTo>
                  <a:cubicBezTo>
                    <a:pt x="58738" y="35893"/>
                    <a:pt x="94631" y="0"/>
                    <a:pt x="13890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400" b="1" i="0" u="none" strike="noStrike" kern="1200" cap="none" spc="0" normalizeH="0" baseline="0" noProof="0" dirty="0">
                <a:ln>
                  <a:noFill/>
                </a:ln>
                <a:solidFill>
                  <a:srgbClr val="00A19A"/>
                </a:solidFill>
                <a:effectLst/>
                <a:uLnTx/>
                <a:uFillTx/>
                <a:latin typeface="Arial" panose="020B0604020202020204"/>
                <a:ea typeface="微软雅黑" panose="020B0503020204020204" pitchFamily="34" charset="-122"/>
                <a:cs typeface="微软雅黑" panose="020B0503020204020204" pitchFamily="34" charset="-122"/>
                <a:sym typeface="Arial" panose="020B0604020202020204" pitchFamily="34" charset="0"/>
              </a:endParaRPr>
            </a:p>
          </p:txBody>
        </p:sp>
        <p:sp>
          <p:nvSpPr>
            <p:cNvPr id="365" name="圆角矩形 2"/>
            <p:cNvSpPr/>
            <p:nvPr/>
          </p:nvSpPr>
          <p:spPr>
            <a:xfrm>
              <a:off x="6425520" y="4390639"/>
              <a:ext cx="370834" cy="370958"/>
            </a:xfrm>
            <a:prstGeom prst="rect">
              <a:avLst/>
            </a:prstGeom>
            <a:solidFill>
              <a:srgbClr val="B71754"/>
            </a:solidFill>
            <a:ln w="254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400" b="1" i="0" u="none" strike="noStrike" kern="1200" cap="none" spc="0" normalizeH="0" baseline="0" noProof="0">
                <a:ln>
                  <a:noFill/>
                </a:ln>
                <a:solidFill>
                  <a:srgbClr val="00A19A"/>
                </a:solidFill>
                <a:effectLst/>
                <a:uLnTx/>
                <a:uFillTx/>
                <a:latin typeface="Arial" panose="020B0604020202020204"/>
                <a:ea typeface="微软雅黑" panose="020B0503020204020204" pitchFamily="34" charset="-122"/>
                <a:cs typeface="微软雅黑" panose="020B0503020204020204" pitchFamily="34" charset="-122"/>
                <a:sym typeface="Arial" panose="020B0604020202020204" pitchFamily="34" charset="0"/>
              </a:endParaRPr>
            </a:p>
          </p:txBody>
        </p:sp>
        <p:sp>
          <p:nvSpPr>
            <p:cNvPr id="366" name="student-graduation-cap-shape_52041"/>
            <p:cNvSpPr>
              <a:spLocks noChangeAspect="1"/>
            </p:cNvSpPr>
            <p:nvPr/>
          </p:nvSpPr>
          <p:spPr bwMode="auto">
            <a:xfrm>
              <a:off x="6519128" y="4484180"/>
              <a:ext cx="178566" cy="184724"/>
            </a:xfrm>
            <a:custGeom>
              <a:avLst/>
              <a:gdLst>
                <a:gd name="connsiteX0" fmla="*/ 233363 w 325438"/>
                <a:gd name="connsiteY0" fmla="*/ 249238 h 336550"/>
                <a:gd name="connsiteX1" fmla="*/ 279401 w 325438"/>
                <a:gd name="connsiteY1" fmla="*/ 249238 h 336550"/>
                <a:gd name="connsiteX2" fmla="*/ 279401 w 325438"/>
                <a:gd name="connsiteY2" fmla="*/ 290513 h 336550"/>
                <a:gd name="connsiteX3" fmla="*/ 233363 w 325438"/>
                <a:gd name="connsiteY3" fmla="*/ 290513 h 336550"/>
                <a:gd name="connsiteX4" fmla="*/ 171450 w 325438"/>
                <a:gd name="connsiteY4" fmla="*/ 249238 h 336550"/>
                <a:gd name="connsiteX5" fmla="*/ 217488 w 325438"/>
                <a:gd name="connsiteY5" fmla="*/ 249238 h 336550"/>
                <a:gd name="connsiteX6" fmla="*/ 217488 w 325438"/>
                <a:gd name="connsiteY6" fmla="*/ 290513 h 336550"/>
                <a:gd name="connsiteX7" fmla="*/ 171450 w 325438"/>
                <a:gd name="connsiteY7" fmla="*/ 290513 h 336550"/>
                <a:gd name="connsiteX8" fmla="*/ 107950 w 325438"/>
                <a:gd name="connsiteY8" fmla="*/ 249238 h 336550"/>
                <a:gd name="connsiteX9" fmla="*/ 155575 w 325438"/>
                <a:gd name="connsiteY9" fmla="*/ 249238 h 336550"/>
                <a:gd name="connsiteX10" fmla="*/ 155575 w 325438"/>
                <a:gd name="connsiteY10" fmla="*/ 290513 h 336550"/>
                <a:gd name="connsiteX11" fmla="*/ 107950 w 325438"/>
                <a:gd name="connsiteY11" fmla="*/ 290513 h 336550"/>
                <a:gd name="connsiteX12" fmla="*/ 46038 w 325438"/>
                <a:gd name="connsiteY12" fmla="*/ 249238 h 336550"/>
                <a:gd name="connsiteX13" fmla="*/ 93663 w 325438"/>
                <a:gd name="connsiteY13" fmla="*/ 249238 h 336550"/>
                <a:gd name="connsiteX14" fmla="*/ 93663 w 325438"/>
                <a:gd name="connsiteY14" fmla="*/ 290513 h 336550"/>
                <a:gd name="connsiteX15" fmla="*/ 46038 w 325438"/>
                <a:gd name="connsiteY15" fmla="*/ 290513 h 336550"/>
                <a:gd name="connsiteX16" fmla="*/ 233363 w 325438"/>
                <a:gd name="connsiteY16" fmla="*/ 195263 h 336550"/>
                <a:gd name="connsiteX17" fmla="*/ 279401 w 325438"/>
                <a:gd name="connsiteY17" fmla="*/ 195263 h 336550"/>
                <a:gd name="connsiteX18" fmla="*/ 279401 w 325438"/>
                <a:gd name="connsiteY18" fmla="*/ 234951 h 336550"/>
                <a:gd name="connsiteX19" fmla="*/ 233363 w 325438"/>
                <a:gd name="connsiteY19" fmla="*/ 234951 h 336550"/>
                <a:gd name="connsiteX20" fmla="*/ 171450 w 325438"/>
                <a:gd name="connsiteY20" fmla="*/ 195263 h 336550"/>
                <a:gd name="connsiteX21" fmla="*/ 217488 w 325438"/>
                <a:gd name="connsiteY21" fmla="*/ 195263 h 336550"/>
                <a:gd name="connsiteX22" fmla="*/ 217488 w 325438"/>
                <a:gd name="connsiteY22" fmla="*/ 234951 h 336550"/>
                <a:gd name="connsiteX23" fmla="*/ 171450 w 325438"/>
                <a:gd name="connsiteY23" fmla="*/ 234951 h 336550"/>
                <a:gd name="connsiteX24" fmla="*/ 107950 w 325438"/>
                <a:gd name="connsiteY24" fmla="*/ 195263 h 336550"/>
                <a:gd name="connsiteX25" fmla="*/ 155575 w 325438"/>
                <a:gd name="connsiteY25" fmla="*/ 195263 h 336550"/>
                <a:gd name="connsiteX26" fmla="*/ 155575 w 325438"/>
                <a:gd name="connsiteY26" fmla="*/ 234951 h 336550"/>
                <a:gd name="connsiteX27" fmla="*/ 107950 w 325438"/>
                <a:gd name="connsiteY27" fmla="*/ 234951 h 336550"/>
                <a:gd name="connsiteX28" fmla="*/ 46038 w 325438"/>
                <a:gd name="connsiteY28" fmla="*/ 195263 h 336550"/>
                <a:gd name="connsiteX29" fmla="*/ 93663 w 325438"/>
                <a:gd name="connsiteY29" fmla="*/ 195263 h 336550"/>
                <a:gd name="connsiteX30" fmla="*/ 93663 w 325438"/>
                <a:gd name="connsiteY30" fmla="*/ 234951 h 336550"/>
                <a:gd name="connsiteX31" fmla="*/ 46038 w 325438"/>
                <a:gd name="connsiteY31" fmla="*/ 234951 h 336550"/>
                <a:gd name="connsiteX32" fmla="*/ 233363 w 325438"/>
                <a:gd name="connsiteY32" fmla="*/ 139700 h 336550"/>
                <a:gd name="connsiteX33" fmla="*/ 279401 w 325438"/>
                <a:gd name="connsiteY33" fmla="*/ 139700 h 336550"/>
                <a:gd name="connsiteX34" fmla="*/ 279401 w 325438"/>
                <a:gd name="connsiteY34" fmla="*/ 180975 h 336550"/>
                <a:gd name="connsiteX35" fmla="*/ 233363 w 325438"/>
                <a:gd name="connsiteY35" fmla="*/ 180975 h 336550"/>
                <a:gd name="connsiteX36" fmla="*/ 171450 w 325438"/>
                <a:gd name="connsiteY36" fmla="*/ 139700 h 336550"/>
                <a:gd name="connsiteX37" fmla="*/ 217488 w 325438"/>
                <a:gd name="connsiteY37" fmla="*/ 139700 h 336550"/>
                <a:gd name="connsiteX38" fmla="*/ 217488 w 325438"/>
                <a:gd name="connsiteY38" fmla="*/ 180975 h 336550"/>
                <a:gd name="connsiteX39" fmla="*/ 171450 w 325438"/>
                <a:gd name="connsiteY39" fmla="*/ 180975 h 336550"/>
                <a:gd name="connsiteX40" fmla="*/ 107950 w 325438"/>
                <a:gd name="connsiteY40" fmla="*/ 139700 h 336550"/>
                <a:gd name="connsiteX41" fmla="*/ 155575 w 325438"/>
                <a:gd name="connsiteY41" fmla="*/ 139700 h 336550"/>
                <a:gd name="connsiteX42" fmla="*/ 155575 w 325438"/>
                <a:gd name="connsiteY42" fmla="*/ 180975 h 336550"/>
                <a:gd name="connsiteX43" fmla="*/ 107950 w 325438"/>
                <a:gd name="connsiteY43" fmla="*/ 180975 h 336550"/>
                <a:gd name="connsiteX44" fmla="*/ 49167 w 325438"/>
                <a:gd name="connsiteY44" fmla="*/ 38100 h 336550"/>
                <a:gd name="connsiteX45" fmla="*/ 25400 w 325438"/>
                <a:gd name="connsiteY45" fmla="*/ 61753 h 336550"/>
                <a:gd name="connsiteX46" fmla="*/ 25400 w 325438"/>
                <a:gd name="connsiteY46" fmla="*/ 289085 h 336550"/>
                <a:gd name="connsiteX47" fmla="*/ 49167 w 325438"/>
                <a:gd name="connsiteY47" fmla="*/ 312738 h 336550"/>
                <a:gd name="connsiteX48" fmla="*/ 276271 w 325438"/>
                <a:gd name="connsiteY48" fmla="*/ 312738 h 336550"/>
                <a:gd name="connsiteX49" fmla="*/ 300038 w 325438"/>
                <a:gd name="connsiteY49" fmla="*/ 289085 h 336550"/>
                <a:gd name="connsiteX50" fmla="*/ 300038 w 325438"/>
                <a:gd name="connsiteY50" fmla="*/ 61753 h 336550"/>
                <a:gd name="connsiteX51" fmla="*/ 276271 w 325438"/>
                <a:gd name="connsiteY51" fmla="*/ 38100 h 336550"/>
                <a:gd name="connsiteX52" fmla="*/ 269669 w 325438"/>
                <a:gd name="connsiteY52" fmla="*/ 38100 h 336550"/>
                <a:gd name="connsiteX53" fmla="*/ 269669 w 325438"/>
                <a:gd name="connsiteY53" fmla="*/ 63067 h 336550"/>
                <a:gd name="connsiteX54" fmla="*/ 276271 w 325438"/>
                <a:gd name="connsiteY54" fmla="*/ 74894 h 336550"/>
                <a:gd name="connsiteX55" fmla="*/ 260427 w 325438"/>
                <a:gd name="connsiteY55" fmla="*/ 90662 h 336550"/>
                <a:gd name="connsiteX56" fmla="*/ 244582 w 325438"/>
                <a:gd name="connsiteY56" fmla="*/ 74894 h 336550"/>
                <a:gd name="connsiteX57" fmla="*/ 249864 w 325438"/>
                <a:gd name="connsiteY57" fmla="*/ 63067 h 336550"/>
                <a:gd name="connsiteX58" fmla="*/ 249864 w 325438"/>
                <a:gd name="connsiteY58" fmla="*/ 38100 h 336550"/>
                <a:gd name="connsiteX59" fmla="*/ 231379 w 325438"/>
                <a:gd name="connsiteY59" fmla="*/ 38100 h 336550"/>
                <a:gd name="connsiteX60" fmla="*/ 231379 w 325438"/>
                <a:gd name="connsiteY60" fmla="*/ 63067 h 336550"/>
                <a:gd name="connsiteX61" fmla="*/ 236660 w 325438"/>
                <a:gd name="connsiteY61" fmla="*/ 74894 h 336550"/>
                <a:gd name="connsiteX62" fmla="*/ 220816 w 325438"/>
                <a:gd name="connsiteY62" fmla="*/ 90662 h 336550"/>
                <a:gd name="connsiteX63" fmla="*/ 204971 w 325438"/>
                <a:gd name="connsiteY63" fmla="*/ 74894 h 336550"/>
                <a:gd name="connsiteX64" fmla="*/ 210253 w 325438"/>
                <a:gd name="connsiteY64" fmla="*/ 63067 h 336550"/>
                <a:gd name="connsiteX65" fmla="*/ 210253 w 325438"/>
                <a:gd name="connsiteY65" fmla="*/ 38100 h 336550"/>
                <a:gd name="connsiteX66" fmla="*/ 191767 w 325438"/>
                <a:gd name="connsiteY66" fmla="*/ 38100 h 336550"/>
                <a:gd name="connsiteX67" fmla="*/ 191767 w 325438"/>
                <a:gd name="connsiteY67" fmla="*/ 63067 h 336550"/>
                <a:gd name="connsiteX68" fmla="*/ 198369 w 325438"/>
                <a:gd name="connsiteY68" fmla="*/ 74894 h 336550"/>
                <a:gd name="connsiteX69" fmla="*/ 182525 w 325438"/>
                <a:gd name="connsiteY69" fmla="*/ 90662 h 336550"/>
                <a:gd name="connsiteX70" fmla="*/ 166680 w 325438"/>
                <a:gd name="connsiteY70" fmla="*/ 74894 h 336550"/>
                <a:gd name="connsiteX71" fmla="*/ 171962 w 325438"/>
                <a:gd name="connsiteY71" fmla="*/ 63067 h 336550"/>
                <a:gd name="connsiteX72" fmla="*/ 171962 w 325438"/>
                <a:gd name="connsiteY72" fmla="*/ 38100 h 336550"/>
                <a:gd name="connsiteX73" fmla="*/ 153476 w 325438"/>
                <a:gd name="connsiteY73" fmla="*/ 38100 h 336550"/>
                <a:gd name="connsiteX74" fmla="*/ 153476 w 325438"/>
                <a:gd name="connsiteY74" fmla="*/ 63067 h 336550"/>
                <a:gd name="connsiteX75" fmla="*/ 158758 w 325438"/>
                <a:gd name="connsiteY75" fmla="*/ 74894 h 336550"/>
                <a:gd name="connsiteX76" fmla="*/ 142913 w 325438"/>
                <a:gd name="connsiteY76" fmla="*/ 90662 h 336550"/>
                <a:gd name="connsiteX77" fmla="*/ 127069 w 325438"/>
                <a:gd name="connsiteY77" fmla="*/ 74894 h 336550"/>
                <a:gd name="connsiteX78" fmla="*/ 133671 w 325438"/>
                <a:gd name="connsiteY78" fmla="*/ 63067 h 336550"/>
                <a:gd name="connsiteX79" fmla="*/ 133671 w 325438"/>
                <a:gd name="connsiteY79" fmla="*/ 38100 h 336550"/>
                <a:gd name="connsiteX80" fmla="*/ 115186 w 325438"/>
                <a:gd name="connsiteY80" fmla="*/ 38100 h 336550"/>
                <a:gd name="connsiteX81" fmla="*/ 115186 w 325438"/>
                <a:gd name="connsiteY81" fmla="*/ 63067 h 336550"/>
                <a:gd name="connsiteX82" fmla="*/ 120467 w 325438"/>
                <a:gd name="connsiteY82" fmla="*/ 74894 h 336550"/>
                <a:gd name="connsiteX83" fmla="*/ 104623 w 325438"/>
                <a:gd name="connsiteY83" fmla="*/ 90662 h 336550"/>
                <a:gd name="connsiteX84" fmla="*/ 88778 w 325438"/>
                <a:gd name="connsiteY84" fmla="*/ 74894 h 336550"/>
                <a:gd name="connsiteX85" fmla="*/ 94060 w 325438"/>
                <a:gd name="connsiteY85" fmla="*/ 63067 h 336550"/>
                <a:gd name="connsiteX86" fmla="*/ 94060 w 325438"/>
                <a:gd name="connsiteY86" fmla="*/ 38100 h 336550"/>
                <a:gd name="connsiteX87" fmla="*/ 75574 w 325438"/>
                <a:gd name="connsiteY87" fmla="*/ 38100 h 336550"/>
                <a:gd name="connsiteX88" fmla="*/ 75574 w 325438"/>
                <a:gd name="connsiteY88" fmla="*/ 63067 h 336550"/>
                <a:gd name="connsiteX89" fmla="*/ 80856 w 325438"/>
                <a:gd name="connsiteY89" fmla="*/ 74894 h 336550"/>
                <a:gd name="connsiteX90" fmla="*/ 65011 w 325438"/>
                <a:gd name="connsiteY90" fmla="*/ 90662 h 336550"/>
                <a:gd name="connsiteX91" fmla="*/ 49167 w 325438"/>
                <a:gd name="connsiteY91" fmla="*/ 74894 h 336550"/>
                <a:gd name="connsiteX92" fmla="*/ 55769 w 325438"/>
                <a:gd name="connsiteY92" fmla="*/ 63067 h 336550"/>
                <a:gd name="connsiteX93" fmla="*/ 55769 w 325438"/>
                <a:gd name="connsiteY93" fmla="*/ 38100 h 336550"/>
                <a:gd name="connsiteX94" fmla="*/ 49167 w 325438"/>
                <a:gd name="connsiteY94" fmla="*/ 38100 h 336550"/>
                <a:gd name="connsiteX95" fmla="*/ 65315 w 325438"/>
                <a:gd name="connsiteY95" fmla="*/ 4763 h 336550"/>
                <a:gd name="connsiteX96" fmla="*/ 61913 w 325438"/>
                <a:gd name="connsiteY96" fmla="*/ 10110 h 336550"/>
                <a:gd name="connsiteX97" fmla="*/ 61913 w 325438"/>
                <a:gd name="connsiteY97" fmla="*/ 75616 h 336550"/>
                <a:gd name="connsiteX98" fmla="*/ 65315 w 325438"/>
                <a:gd name="connsiteY98" fmla="*/ 80963 h 336550"/>
                <a:gd name="connsiteX99" fmla="*/ 69851 w 325438"/>
                <a:gd name="connsiteY99" fmla="*/ 75616 h 336550"/>
                <a:gd name="connsiteX100" fmla="*/ 69851 w 325438"/>
                <a:gd name="connsiteY100" fmla="*/ 10110 h 336550"/>
                <a:gd name="connsiteX101" fmla="*/ 65315 w 325438"/>
                <a:gd name="connsiteY101" fmla="*/ 4763 h 336550"/>
                <a:gd name="connsiteX102" fmla="*/ 104776 w 325438"/>
                <a:gd name="connsiteY102" fmla="*/ 4763 h 336550"/>
                <a:gd name="connsiteX103" fmla="*/ 100013 w 325438"/>
                <a:gd name="connsiteY103" fmla="*/ 10110 h 336550"/>
                <a:gd name="connsiteX104" fmla="*/ 100013 w 325438"/>
                <a:gd name="connsiteY104" fmla="*/ 75616 h 336550"/>
                <a:gd name="connsiteX105" fmla="*/ 104776 w 325438"/>
                <a:gd name="connsiteY105" fmla="*/ 80963 h 336550"/>
                <a:gd name="connsiteX106" fmla="*/ 109538 w 325438"/>
                <a:gd name="connsiteY106" fmla="*/ 75616 h 336550"/>
                <a:gd name="connsiteX107" fmla="*/ 109538 w 325438"/>
                <a:gd name="connsiteY107" fmla="*/ 10110 h 336550"/>
                <a:gd name="connsiteX108" fmla="*/ 104776 w 325438"/>
                <a:gd name="connsiteY108" fmla="*/ 4763 h 336550"/>
                <a:gd name="connsiteX109" fmla="*/ 142876 w 325438"/>
                <a:gd name="connsiteY109" fmla="*/ 4763 h 336550"/>
                <a:gd name="connsiteX110" fmla="*/ 138113 w 325438"/>
                <a:gd name="connsiteY110" fmla="*/ 10110 h 336550"/>
                <a:gd name="connsiteX111" fmla="*/ 138113 w 325438"/>
                <a:gd name="connsiteY111" fmla="*/ 75616 h 336550"/>
                <a:gd name="connsiteX112" fmla="*/ 142876 w 325438"/>
                <a:gd name="connsiteY112" fmla="*/ 80963 h 336550"/>
                <a:gd name="connsiteX113" fmla="*/ 147638 w 325438"/>
                <a:gd name="connsiteY113" fmla="*/ 75616 h 336550"/>
                <a:gd name="connsiteX114" fmla="*/ 147638 w 325438"/>
                <a:gd name="connsiteY114" fmla="*/ 10110 h 336550"/>
                <a:gd name="connsiteX115" fmla="*/ 142876 w 325438"/>
                <a:gd name="connsiteY115" fmla="*/ 4763 h 336550"/>
                <a:gd name="connsiteX116" fmla="*/ 182563 w 325438"/>
                <a:gd name="connsiteY116" fmla="*/ 4763 h 336550"/>
                <a:gd name="connsiteX117" fmla="*/ 177800 w 325438"/>
                <a:gd name="connsiteY117" fmla="*/ 10110 h 336550"/>
                <a:gd name="connsiteX118" fmla="*/ 177800 w 325438"/>
                <a:gd name="connsiteY118" fmla="*/ 75616 h 336550"/>
                <a:gd name="connsiteX119" fmla="*/ 182563 w 325438"/>
                <a:gd name="connsiteY119" fmla="*/ 80963 h 336550"/>
                <a:gd name="connsiteX120" fmla="*/ 187325 w 325438"/>
                <a:gd name="connsiteY120" fmla="*/ 75616 h 336550"/>
                <a:gd name="connsiteX121" fmla="*/ 187325 w 325438"/>
                <a:gd name="connsiteY121" fmla="*/ 10110 h 336550"/>
                <a:gd name="connsiteX122" fmla="*/ 182563 w 325438"/>
                <a:gd name="connsiteY122" fmla="*/ 4763 h 336550"/>
                <a:gd name="connsiteX123" fmla="*/ 220663 w 325438"/>
                <a:gd name="connsiteY123" fmla="*/ 4763 h 336550"/>
                <a:gd name="connsiteX124" fmla="*/ 215900 w 325438"/>
                <a:gd name="connsiteY124" fmla="*/ 10110 h 336550"/>
                <a:gd name="connsiteX125" fmla="*/ 215900 w 325438"/>
                <a:gd name="connsiteY125" fmla="*/ 75616 h 336550"/>
                <a:gd name="connsiteX126" fmla="*/ 220663 w 325438"/>
                <a:gd name="connsiteY126" fmla="*/ 80963 h 336550"/>
                <a:gd name="connsiteX127" fmla="*/ 225425 w 325438"/>
                <a:gd name="connsiteY127" fmla="*/ 75616 h 336550"/>
                <a:gd name="connsiteX128" fmla="*/ 225425 w 325438"/>
                <a:gd name="connsiteY128" fmla="*/ 10110 h 336550"/>
                <a:gd name="connsiteX129" fmla="*/ 220663 w 325438"/>
                <a:gd name="connsiteY129" fmla="*/ 4763 h 336550"/>
                <a:gd name="connsiteX130" fmla="*/ 260124 w 325438"/>
                <a:gd name="connsiteY130" fmla="*/ 4763 h 336550"/>
                <a:gd name="connsiteX131" fmla="*/ 255588 w 325438"/>
                <a:gd name="connsiteY131" fmla="*/ 10110 h 336550"/>
                <a:gd name="connsiteX132" fmla="*/ 255588 w 325438"/>
                <a:gd name="connsiteY132" fmla="*/ 75616 h 336550"/>
                <a:gd name="connsiteX133" fmla="*/ 260124 w 325438"/>
                <a:gd name="connsiteY133" fmla="*/ 80963 h 336550"/>
                <a:gd name="connsiteX134" fmla="*/ 263526 w 325438"/>
                <a:gd name="connsiteY134" fmla="*/ 75616 h 336550"/>
                <a:gd name="connsiteX135" fmla="*/ 263526 w 325438"/>
                <a:gd name="connsiteY135" fmla="*/ 10110 h 336550"/>
                <a:gd name="connsiteX136" fmla="*/ 260124 w 325438"/>
                <a:gd name="connsiteY136" fmla="*/ 4763 h 336550"/>
                <a:gd name="connsiteX137" fmla="*/ 64823 w 325438"/>
                <a:gd name="connsiteY137" fmla="*/ 0 h 336550"/>
                <a:gd name="connsiteX138" fmla="*/ 75406 w 325438"/>
                <a:gd name="connsiteY138" fmla="*/ 10517 h 336550"/>
                <a:gd name="connsiteX139" fmla="*/ 75406 w 325438"/>
                <a:gd name="connsiteY139" fmla="*/ 14461 h 336550"/>
                <a:gd name="connsiteX140" fmla="*/ 93927 w 325438"/>
                <a:gd name="connsiteY140" fmla="*/ 14461 h 336550"/>
                <a:gd name="connsiteX141" fmla="*/ 93927 w 325438"/>
                <a:gd name="connsiteY141" fmla="*/ 10517 h 336550"/>
                <a:gd name="connsiteX142" fmla="*/ 104511 w 325438"/>
                <a:gd name="connsiteY142" fmla="*/ 0 h 336550"/>
                <a:gd name="connsiteX143" fmla="*/ 115094 w 325438"/>
                <a:gd name="connsiteY143" fmla="*/ 10517 h 336550"/>
                <a:gd name="connsiteX144" fmla="*/ 115094 w 325438"/>
                <a:gd name="connsiteY144" fmla="*/ 14461 h 336550"/>
                <a:gd name="connsiteX145" fmla="*/ 133615 w 325438"/>
                <a:gd name="connsiteY145" fmla="*/ 14461 h 336550"/>
                <a:gd name="connsiteX146" fmla="*/ 133615 w 325438"/>
                <a:gd name="connsiteY146" fmla="*/ 10517 h 336550"/>
                <a:gd name="connsiteX147" fmla="*/ 142875 w 325438"/>
                <a:gd name="connsiteY147" fmla="*/ 0 h 336550"/>
                <a:gd name="connsiteX148" fmla="*/ 153459 w 325438"/>
                <a:gd name="connsiteY148" fmla="*/ 10517 h 336550"/>
                <a:gd name="connsiteX149" fmla="*/ 153459 w 325438"/>
                <a:gd name="connsiteY149" fmla="*/ 14461 h 336550"/>
                <a:gd name="connsiteX150" fmla="*/ 171980 w 325438"/>
                <a:gd name="connsiteY150" fmla="*/ 14461 h 336550"/>
                <a:gd name="connsiteX151" fmla="*/ 171980 w 325438"/>
                <a:gd name="connsiteY151" fmla="*/ 10517 h 336550"/>
                <a:gd name="connsiteX152" fmla="*/ 182563 w 325438"/>
                <a:gd name="connsiteY152" fmla="*/ 0 h 336550"/>
                <a:gd name="connsiteX153" fmla="*/ 191823 w 325438"/>
                <a:gd name="connsiteY153" fmla="*/ 10517 h 336550"/>
                <a:gd name="connsiteX154" fmla="*/ 191823 w 325438"/>
                <a:gd name="connsiteY154" fmla="*/ 14461 h 336550"/>
                <a:gd name="connsiteX155" fmla="*/ 210344 w 325438"/>
                <a:gd name="connsiteY155" fmla="*/ 14461 h 336550"/>
                <a:gd name="connsiteX156" fmla="*/ 210344 w 325438"/>
                <a:gd name="connsiteY156" fmla="*/ 10517 h 336550"/>
                <a:gd name="connsiteX157" fmla="*/ 220927 w 325438"/>
                <a:gd name="connsiteY157" fmla="*/ 0 h 336550"/>
                <a:gd name="connsiteX158" fmla="*/ 231511 w 325438"/>
                <a:gd name="connsiteY158" fmla="*/ 10517 h 336550"/>
                <a:gd name="connsiteX159" fmla="*/ 231511 w 325438"/>
                <a:gd name="connsiteY159" fmla="*/ 14461 h 336550"/>
                <a:gd name="connsiteX160" fmla="*/ 250032 w 325438"/>
                <a:gd name="connsiteY160" fmla="*/ 14461 h 336550"/>
                <a:gd name="connsiteX161" fmla="*/ 250032 w 325438"/>
                <a:gd name="connsiteY161" fmla="*/ 10517 h 336550"/>
                <a:gd name="connsiteX162" fmla="*/ 260615 w 325438"/>
                <a:gd name="connsiteY162" fmla="*/ 0 h 336550"/>
                <a:gd name="connsiteX163" fmla="*/ 269875 w 325438"/>
                <a:gd name="connsiteY163" fmla="*/ 10517 h 336550"/>
                <a:gd name="connsiteX164" fmla="*/ 269875 w 325438"/>
                <a:gd name="connsiteY164" fmla="*/ 14461 h 336550"/>
                <a:gd name="connsiteX165" fmla="*/ 276490 w 325438"/>
                <a:gd name="connsiteY165" fmla="*/ 14461 h 336550"/>
                <a:gd name="connsiteX166" fmla="*/ 325438 w 325438"/>
                <a:gd name="connsiteY166" fmla="*/ 61789 h 336550"/>
                <a:gd name="connsiteX167" fmla="*/ 325438 w 325438"/>
                <a:gd name="connsiteY167" fmla="*/ 289223 h 336550"/>
                <a:gd name="connsiteX168" fmla="*/ 276490 w 325438"/>
                <a:gd name="connsiteY168" fmla="*/ 336550 h 336550"/>
                <a:gd name="connsiteX169" fmla="*/ 48948 w 325438"/>
                <a:gd name="connsiteY169" fmla="*/ 336550 h 336550"/>
                <a:gd name="connsiteX170" fmla="*/ 0 w 325438"/>
                <a:gd name="connsiteY170" fmla="*/ 289223 h 336550"/>
                <a:gd name="connsiteX171" fmla="*/ 0 w 325438"/>
                <a:gd name="connsiteY171" fmla="*/ 61789 h 336550"/>
                <a:gd name="connsiteX172" fmla="*/ 48948 w 325438"/>
                <a:gd name="connsiteY172" fmla="*/ 14461 h 336550"/>
                <a:gd name="connsiteX173" fmla="*/ 55563 w 325438"/>
                <a:gd name="connsiteY173" fmla="*/ 14461 h 336550"/>
                <a:gd name="connsiteX174" fmla="*/ 55563 w 325438"/>
                <a:gd name="connsiteY174" fmla="*/ 10517 h 336550"/>
                <a:gd name="connsiteX175" fmla="*/ 64823 w 325438"/>
                <a:gd name="connsiteY175" fmla="*/ 0 h 336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</a:cxnLst>
              <a:rect l="l" t="t" r="r" b="b"/>
              <a:pathLst>
                <a:path w="325438" h="336550">
                  <a:moveTo>
                    <a:pt x="233363" y="249238"/>
                  </a:moveTo>
                  <a:lnTo>
                    <a:pt x="279401" y="249238"/>
                  </a:lnTo>
                  <a:lnTo>
                    <a:pt x="279401" y="290513"/>
                  </a:lnTo>
                  <a:lnTo>
                    <a:pt x="233363" y="290513"/>
                  </a:lnTo>
                  <a:close/>
                  <a:moveTo>
                    <a:pt x="171450" y="249238"/>
                  </a:moveTo>
                  <a:lnTo>
                    <a:pt x="217488" y="249238"/>
                  </a:lnTo>
                  <a:lnTo>
                    <a:pt x="217488" y="290513"/>
                  </a:lnTo>
                  <a:lnTo>
                    <a:pt x="171450" y="290513"/>
                  </a:lnTo>
                  <a:close/>
                  <a:moveTo>
                    <a:pt x="107950" y="249238"/>
                  </a:moveTo>
                  <a:lnTo>
                    <a:pt x="155575" y="249238"/>
                  </a:lnTo>
                  <a:lnTo>
                    <a:pt x="155575" y="290513"/>
                  </a:lnTo>
                  <a:lnTo>
                    <a:pt x="107950" y="290513"/>
                  </a:lnTo>
                  <a:close/>
                  <a:moveTo>
                    <a:pt x="46038" y="249238"/>
                  </a:moveTo>
                  <a:lnTo>
                    <a:pt x="93663" y="249238"/>
                  </a:lnTo>
                  <a:lnTo>
                    <a:pt x="93663" y="290513"/>
                  </a:lnTo>
                  <a:lnTo>
                    <a:pt x="46038" y="290513"/>
                  </a:lnTo>
                  <a:close/>
                  <a:moveTo>
                    <a:pt x="233363" y="195263"/>
                  </a:moveTo>
                  <a:lnTo>
                    <a:pt x="279401" y="195263"/>
                  </a:lnTo>
                  <a:lnTo>
                    <a:pt x="279401" y="234951"/>
                  </a:lnTo>
                  <a:lnTo>
                    <a:pt x="233363" y="234951"/>
                  </a:lnTo>
                  <a:close/>
                  <a:moveTo>
                    <a:pt x="171450" y="195263"/>
                  </a:moveTo>
                  <a:lnTo>
                    <a:pt x="217488" y="195263"/>
                  </a:lnTo>
                  <a:lnTo>
                    <a:pt x="217488" y="234951"/>
                  </a:lnTo>
                  <a:lnTo>
                    <a:pt x="171450" y="234951"/>
                  </a:lnTo>
                  <a:close/>
                  <a:moveTo>
                    <a:pt x="107950" y="195263"/>
                  </a:moveTo>
                  <a:lnTo>
                    <a:pt x="155575" y="195263"/>
                  </a:lnTo>
                  <a:lnTo>
                    <a:pt x="155575" y="234951"/>
                  </a:lnTo>
                  <a:lnTo>
                    <a:pt x="107950" y="234951"/>
                  </a:lnTo>
                  <a:close/>
                  <a:moveTo>
                    <a:pt x="46038" y="195263"/>
                  </a:moveTo>
                  <a:lnTo>
                    <a:pt x="93663" y="195263"/>
                  </a:lnTo>
                  <a:lnTo>
                    <a:pt x="93663" y="234951"/>
                  </a:lnTo>
                  <a:lnTo>
                    <a:pt x="46038" y="234951"/>
                  </a:lnTo>
                  <a:close/>
                  <a:moveTo>
                    <a:pt x="233363" y="139700"/>
                  </a:moveTo>
                  <a:lnTo>
                    <a:pt x="279401" y="139700"/>
                  </a:lnTo>
                  <a:lnTo>
                    <a:pt x="279401" y="180975"/>
                  </a:lnTo>
                  <a:lnTo>
                    <a:pt x="233363" y="180975"/>
                  </a:lnTo>
                  <a:close/>
                  <a:moveTo>
                    <a:pt x="171450" y="139700"/>
                  </a:moveTo>
                  <a:lnTo>
                    <a:pt x="217488" y="139700"/>
                  </a:lnTo>
                  <a:lnTo>
                    <a:pt x="217488" y="180975"/>
                  </a:lnTo>
                  <a:lnTo>
                    <a:pt x="171450" y="180975"/>
                  </a:lnTo>
                  <a:close/>
                  <a:moveTo>
                    <a:pt x="107950" y="139700"/>
                  </a:moveTo>
                  <a:lnTo>
                    <a:pt x="155575" y="139700"/>
                  </a:lnTo>
                  <a:lnTo>
                    <a:pt x="155575" y="180975"/>
                  </a:lnTo>
                  <a:lnTo>
                    <a:pt x="107950" y="180975"/>
                  </a:lnTo>
                  <a:close/>
                  <a:moveTo>
                    <a:pt x="49167" y="38100"/>
                  </a:moveTo>
                  <a:cubicBezTo>
                    <a:pt x="35963" y="38100"/>
                    <a:pt x="25400" y="48613"/>
                    <a:pt x="25400" y="61753"/>
                  </a:cubicBezTo>
                  <a:cubicBezTo>
                    <a:pt x="25400" y="61753"/>
                    <a:pt x="25400" y="61753"/>
                    <a:pt x="25400" y="289085"/>
                  </a:cubicBezTo>
                  <a:cubicBezTo>
                    <a:pt x="25400" y="302226"/>
                    <a:pt x="35963" y="312738"/>
                    <a:pt x="49167" y="312738"/>
                  </a:cubicBezTo>
                  <a:cubicBezTo>
                    <a:pt x="49167" y="312738"/>
                    <a:pt x="49167" y="312738"/>
                    <a:pt x="276271" y="312738"/>
                  </a:cubicBezTo>
                  <a:cubicBezTo>
                    <a:pt x="289475" y="312738"/>
                    <a:pt x="300038" y="302226"/>
                    <a:pt x="300038" y="289085"/>
                  </a:cubicBezTo>
                  <a:cubicBezTo>
                    <a:pt x="300038" y="289085"/>
                    <a:pt x="300038" y="289085"/>
                    <a:pt x="300038" y="61753"/>
                  </a:cubicBezTo>
                  <a:cubicBezTo>
                    <a:pt x="300038" y="48613"/>
                    <a:pt x="289475" y="38100"/>
                    <a:pt x="276271" y="38100"/>
                  </a:cubicBezTo>
                  <a:cubicBezTo>
                    <a:pt x="276271" y="38100"/>
                    <a:pt x="276271" y="38100"/>
                    <a:pt x="269669" y="38100"/>
                  </a:cubicBezTo>
                  <a:cubicBezTo>
                    <a:pt x="269669" y="38100"/>
                    <a:pt x="269669" y="38100"/>
                    <a:pt x="269669" y="63067"/>
                  </a:cubicBezTo>
                  <a:cubicBezTo>
                    <a:pt x="273631" y="65695"/>
                    <a:pt x="276271" y="70951"/>
                    <a:pt x="276271" y="74894"/>
                  </a:cubicBezTo>
                  <a:cubicBezTo>
                    <a:pt x="276271" y="84092"/>
                    <a:pt x="268349" y="90662"/>
                    <a:pt x="260427" y="90662"/>
                  </a:cubicBezTo>
                  <a:cubicBezTo>
                    <a:pt x="251184" y="90662"/>
                    <a:pt x="244582" y="84092"/>
                    <a:pt x="244582" y="74894"/>
                  </a:cubicBezTo>
                  <a:cubicBezTo>
                    <a:pt x="244582" y="70951"/>
                    <a:pt x="245903" y="65695"/>
                    <a:pt x="249864" y="63067"/>
                  </a:cubicBezTo>
                  <a:cubicBezTo>
                    <a:pt x="249864" y="63067"/>
                    <a:pt x="249864" y="63067"/>
                    <a:pt x="249864" y="38100"/>
                  </a:cubicBezTo>
                  <a:cubicBezTo>
                    <a:pt x="249864" y="38100"/>
                    <a:pt x="249864" y="38100"/>
                    <a:pt x="231379" y="38100"/>
                  </a:cubicBezTo>
                  <a:cubicBezTo>
                    <a:pt x="231379" y="38100"/>
                    <a:pt x="231379" y="38100"/>
                    <a:pt x="231379" y="63067"/>
                  </a:cubicBezTo>
                  <a:cubicBezTo>
                    <a:pt x="234019" y="65695"/>
                    <a:pt x="236660" y="70951"/>
                    <a:pt x="236660" y="74894"/>
                  </a:cubicBezTo>
                  <a:cubicBezTo>
                    <a:pt x="236660" y="84092"/>
                    <a:pt x="230058" y="90662"/>
                    <a:pt x="220816" y="90662"/>
                  </a:cubicBezTo>
                  <a:cubicBezTo>
                    <a:pt x="212893" y="90662"/>
                    <a:pt x="204971" y="84092"/>
                    <a:pt x="204971" y="74894"/>
                  </a:cubicBezTo>
                  <a:cubicBezTo>
                    <a:pt x="204971" y="70951"/>
                    <a:pt x="207612" y="65695"/>
                    <a:pt x="210253" y="63067"/>
                  </a:cubicBezTo>
                  <a:cubicBezTo>
                    <a:pt x="210253" y="63067"/>
                    <a:pt x="210253" y="63067"/>
                    <a:pt x="210253" y="38100"/>
                  </a:cubicBezTo>
                  <a:cubicBezTo>
                    <a:pt x="210253" y="38100"/>
                    <a:pt x="210253" y="38100"/>
                    <a:pt x="191767" y="38100"/>
                  </a:cubicBezTo>
                  <a:cubicBezTo>
                    <a:pt x="191767" y="38100"/>
                    <a:pt x="191767" y="38100"/>
                    <a:pt x="191767" y="63067"/>
                  </a:cubicBezTo>
                  <a:cubicBezTo>
                    <a:pt x="195728" y="65695"/>
                    <a:pt x="198369" y="70951"/>
                    <a:pt x="198369" y="74894"/>
                  </a:cubicBezTo>
                  <a:cubicBezTo>
                    <a:pt x="198369" y="84092"/>
                    <a:pt x="190447" y="90662"/>
                    <a:pt x="182525" y="90662"/>
                  </a:cubicBezTo>
                  <a:cubicBezTo>
                    <a:pt x="173282" y="90662"/>
                    <a:pt x="166680" y="84092"/>
                    <a:pt x="166680" y="74894"/>
                  </a:cubicBezTo>
                  <a:cubicBezTo>
                    <a:pt x="166680" y="70951"/>
                    <a:pt x="168001" y="65695"/>
                    <a:pt x="171962" y="63067"/>
                  </a:cubicBezTo>
                  <a:cubicBezTo>
                    <a:pt x="171962" y="63067"/>
                    <a:pt x="171962" y="63067"/>
                    <a:pt x="171962" y="38100"/>
                  </a:cubicBezTo>
                  <a:cubicBezTo>
                    <a:pt x="171962" y="38100"/>
                    <a:pt x="171962" y="38100"/>
                    <a:pt x="153476" y="38100"/>
                  </a:cubicBezTo>
                  <a:cubicBezTo>
                    <a:pt x="153476" y="38100"/>
                    <a:pt x="153476" y="38100"/>
                    <a:pt x="153476" y="63067"/>
                  </a:cubicBezTo>
                  <a:cubicBezTo>
                    <a:pt x="157438" y="65695"/>
                    <a:pt x="158758" y="70951"/>
                    <a:pt x="158758" y="74894"/>
                  </a:cubicBezTo>
                  <a:cubicBezTo>
                    <a:pt x="158758" y="84092"/>
                    <a:pt x="152156" y="90662"/>
                    <a:pt x="142913" y="90662"/>
                  </a:cubicBezTo>
                  <a:cubicBezTo>
                    <a:pt x="134991" y="90662"/>
                    <a:pt x="127069" y="84092"/>
                    <a:pt x="127069" y="74894"/>
                  </a:cubicBezTo>
                  <a:cubicBezTo>
                    <a:pt x="127069" y="70951"/>
                    <a:pt x="129710" y="65695"/>
                    <a:pt x="133671" y="63067"/>
                  </a:cubicBezTo>
                  <a:cubicBezTo>
                    <a:pt x="133671" y="63067"/>
                    <a:pt x="133671" y="63067"/>
                    <a:pt x="133671" y="38100"/>
                  </a:cubicBezTo>
                  <a:cubicBezTo>
                    <a:pt x="133671" y="38100"/>
                    <a:pt x="133671" y="38100"/>
                    <a:pt x="115186" y="38100"/>
                  </a:cubicBezTo>
                  <a:cubicBezTo>
                    <a:pt x="115186" y="38100"/>
                    <a:pt x="115186" y="38100"/>
                    <a:pt x="115186" y="63067"/>
                  </a:cubicBezTo>
                  <a:cubicBezTo>
                    <a:pt x="117826" y="65695"/>
                    <a:pt x="120467" y="70951"/>
                    <a:pt x="120467" y="74894"/>
                  </a:cubicBezTo>
                  <a:cubicBezTo>
                    <a:pt x="120467" y="84092"/>
                    <a:pt x="112545" y="90662"/>
                    <a:pt x="104623" y="90662"/>
                  </a:cubicBezTo>
                  <a:cubicBezTo>
                    <a:pt x="95380" y="90662"/>
                    <a:pt x="88778" y="84092"/>
                    <a:pt x="88778" y="74894"/>
                  </a:cubicBezTo>
                  <a:cubicBezTo>
                    <a:pt x="88778" y="70951"/>
                    <a:pt x="91419" y="65695"/>
                    <a:pt x="94060" y="63067"/>
                  </a:cubicBezTo>
                  <a:cubicBezTo>
                    <a:pt x="94060" y="63067"/>
                    <a:pt x="94060" y="63067"/>
                    <a:pt x="94060" y="38100"/>
                  </a:cubicBezTo>
                  <a:cubicBezTo>
                    <a:pt x="94060" y="38100"/>
                    <a:pt x="94060" y="38100"/>
                    <a:pt x="75574" y="38100"/>
                  </a:cubicBezTo>
                  <a:cubicBezTo>
                    <a:pt x="75574" y="38100"/>
                    <a:pt x="75574" y="38100"/>
                    <a:pt x="75574" y="63067"/>
                  </a:cubicBezTo>
                  <a:cubicBezTo>
                    <a:pt x="79535" y="65695"/>
                    <a:pt x="80856" y="70951"/>
                    <a:pt x="80856" y="74894"/>
                  </a:cubicBezTo>
                  <a:cubicBezTo>
                    <a:pt x="80856" y="84092"/>
                    <a:pt x="74254" y="90662"/>
                    <a:pt x="65011" y="90662"/>
                  </a:cubicBezTo>
                  <a:cubicBezTo>
                    <a:pt x="57089" y="90662"/>
                    <a:pt x="49167" y="84092"/>
                    <a:pt x="49167" y="74894"/>
                  </a:cubicBezTo>
                  <a:cubicBezTo>
                    <a:pt x="49167" y="70951"/>
                    <a:pt x="51808" y="65695"/>
                    <a:pt x="55769" y="63067"/>
                  </a:cubicBezTo>
                  <a:cubicBezTo>
                    <a:pt x="55769" y="63067"/>
                    <a:pt x="55769" y="63067"/>
                    <a:pt x="55769" y="38100"/>
                  </a:cubicBezTo>
                  <a:cubicBezTo>
                    <a:pt x="55769" y="38100"/>
                    <a:pt x="55769" y="38100"/>
                    <a:pt x="49167" y="38100"/>
                  </a:cubicBezTo>
                  <a:close/>
                  <a:moveTo>
                    <a:pt x="65315" y="4763"/>
                  </a:moveTo>
                  <a:cubicBezTo>
                    <a:pt x="63047" y="4763"/>
                    <a:pt x="61913" y="7437"/>
                    <a:pt x="61913" y="10110"/>
                  </a:cubicBezTo>
                  <a:lnTo>
                    <a:pt x="61913" y="75616"/>
                  </a:lnTo>
                  <a:cubicBezTo>
                    <a:pt x="61913" y="79626"/>
                    <a:pt x="63047" y="80963"/>
                    <a:pt x="65315" y="80963"/>
                  </a:cubicBezTo>
                  <a:cubicBezTo>
                    <a:pt x="68717" y="80963"/>
                    <a:pt x="69851" y="79626"/>
                    <a:pt x="69851" y="75616"/>
                  </a:cubicBezTo>
                  <a:cubicBezTo>
                    <a:pt x="69851" y="75616"/>
                    <a:pt x="69851" y="75616"/>
                    <a:pt x="69851" y="10110"/>
                  </a:cubicBezTo>
                  <a:cubicBezTo>
                    <a:pt x="69851" y="7437"/>
                    <a:pt x="68717" y="4763"/>
                    <a:pt x="65315" y="4763"/>
                  </a:cubicBezTo>
                  <a:close/>
                  <a:moveTo>
                    <a:pt x="104776" y="4763"/>
                  </a:moveTo>
                  <a:cubicBezTo>
                    <a:pt x="102394" y="4763"/>
                    <a:pt x="100013" y="7437"/>
                    <a:pt x="100013" y="10110"/>
                  </a:cubicBezTo>
                  <a:lnTo>
                    <a:pt x="100013" y="75616"/>
                  </a:lnTo>
                  <a:cubicBezTo>
                    <a:pt x="100013" y="79626"/>
                    <a:pt x="102394" y="80963"/>
                    <a:pt x="104776" y="80963"/>
                  </a:cubicBezTo>
                  <a:cubicBezTo>
                    <a:pt x="107157" y="80963"/>
                    <a:pt x="109538" y="79626"/>
                    <a:pt x="109538" y="75616"/>
                  </a:cubicBezTo>
                  <a:cubicBezTo>
                    <a:pt x="109538" y="75616"/>
                    <a:pt x="109538" y="75616"/>
                    <a:pt x="109538" y="10110"/>
                  </a:cubicBezTo>
                  <a:cubicBezTo>
                    <a:pt x="109538" y="7437"/>
                    <a:pt x="107157" y="4763"/>
                    <a:pt x="104776" y="4763"/>
                  </a:cubicBezTo>
                  <a:close/>
                  <a:moveTo>
                    <a:pt x="142876" y="4763"/>
                  </a:moveTo>
                  <a:cubicBezTo>
                    <a:pt x="140494" y="4763"/>
                    <a:pt x="138113" y="7437"/>
                    <a:pt x="138113" y="10110"/>
                  </a:cubicBezTo>
                  <a:lnTo>
                    <a:pt x="138113" y="75616"/>
                  </a:lnTo>
                  <a:cubicBezTo>
                    <a:pt x="138113" y="79626"/>
                    <a:pt x="140494" y="80963"/>
                    <a:pt x="142876" y="80963"/>
                  </a:cubicBezTo>
                  <a:cubicBezTo>
                    <a:pt x="145257" y="80963"/>
                    <a:pt x="147638" y="79626"/>
                    <a:pt x="147638" y="75616"/>
                  </a:cubicBezTo>
                  <a:cubicBezTo>
                    <a:pt x="147638" y="75616"/>
                    <a:pt x="147638" y="75616"/>
                    <a:pt x="147638" y="10110"/>
                  </a:cubicBezTo>
                  <a:cubicBezTo>
                    <a:pt x="147638" y="7437"/>
                    <a:pt x="145257" y="4763"/>
                    <a:pt x="142876" y="4763"/>
                  </a:cubicBezTo>
                  <a:close/>
                  <a:moveTo>
                    <a:pt x="182563" y="4763"/>
                  </a:moveTo>
                  <a:cubicBezTo>
                    <a:pt x="180181" y="4763"/>
                    <a:pt x="177800" y="7437"/>
                    <a:pt x="177800" y="10110"/>
                  </a:cubicBezTo>
                  <a:lnTo>
                    <a:pt x="177800" y="75616"/>
                  </a:lnTo>
                  <a:cubicBezTo>
                    <a:pt x="177800" y="79626"/>
                    <a:pt x="180181" y="80963"/>
                    <a:pt x="182563" y="80963"/>
                  </a:cubicBezTo>
                  <a:cubicBezTo>
                    <a:pt x="184944" y="80963"/>
                    <a:pt x="187325" y="79626"/>
                    <a:pt x="187325" y="75616"/>
                  </a:cubicBezTo>
                  <a:cubicBezTo>
                    <a:pt x="187325" y="75616"/>
                    <a:pt x="187325" y="75616"/>
                    <a:pt x="187325" y="10110"/>
                  </a:cubicBezTo>
                  <a:cubicBezTo>
                    <a:pt x="187325" y="7437"/>
                    <a:pt x="184944" y="4763"/>
                    <a:pt x="182563" y="4763"/>
                  </a:cubicBezTo>
                  <a:close/>
                  <a:moveTo>
                    <a:pt x="220663" y="4763"/>
                  </a:moveTo>
                  <a:cubicBezTo>
                    <a:pt x="218281" y="4763"/>
                    <a:pt x="215900" y="7437"/>
                    <a:pt x="215900" y="10110"/>
                  </a:cubicBezTo>
                  <a:lnTo>
                    <a:pt x="215900" y="75616"/>
                  </a:lnTo>
                  <a:cubicBezTo>
                    <a:pt x="215900" y="79626"/>
                    <a:pt x="218281" y="80963"/>
                    <a:pt x="220663" y="80963"/>
                  </a:cubicBezTo>
                  <a:cubicBezTo>
                    <a:pt x="223044" y="80963"/>
                    <a:pt x="225425" y="79626"/>
                    <a:pt x="225425" y="75616"/>
                  </a:cubicBezTo>
                  <a:cubicBezTo>
                    <a:pt x="225425" y="75616"/>
                    <a:pt x="225425" y="75616"/>
                    <a:pt x="225425" y="10110"/>
                  </a:cubicBezTo>
                  <a:cubicBezTo>
                    <a:pt x="225425" y="7437"/>
                    <a:pt x="223044" y="4763"/>
                    <a:pt x="220663" y="4763"/>
                  </a:cubicBezTo>
                  <a:close/>
                  <a:moveTo>
                    <a:pt x="260124" y="4763"/>
                  </a:moveTo>
                  <a:cubicBezTo>
                    <a:pt x="256722" y="4763"/>
                    <a:pt x="255588" y="7437"/>
                    <a:pt x="255588" y="10110"/>
                  </a:cubicBezTo>
                  <a:lnTo>
                    <a:pt x="255588" y="75616"/>
                  </a:lnTo>
                  <a:cubicBezTo>
                    <a:pt x="255588" y="79626"/>
                    <a:pt x="256722" y="80963"/>
                    <a:pt x="260124" y="80963"/>
                  </a:cubicBezTo>
                  <a:cubicBezTo>
                    <a:pt x="262392" y="80963"/>
                    <a:pt x="263526" y="79626"/>
                    <a:pt x="263526" y="75616"/>
                  </a:cubicBezTo>
                  <a:cubicBezTo>
                    <a:pt x="263526" y="75616"/>
                    <a:pt x="263526" y="75616"/>
                    <a:pt x="263526" y="10110"/>
                  </a:cubicBezTo>
                  <a:cubicBezTo>
                    <a:pt x="263526" y="7437"/>
                    <a:pt x="262392" y="4763"/>
                    <a:pt x="260124" y="4763"/>
                  </a:cubicBezTo>
                  <a:close/>
                  <a:moveTo>
                    <a:pt x="64823" y="0"/>
                  </a:moveTo>
                  <a:cubicBezTo>
                    <a:pt x="71438" y="0"/>
                    <a:pt x="75406" y="3944"/>
                    <a:pt x="75406" y="10517"/>
                  </a:cubicBezTo>
                  <a:cubicBezTo>
                    <a:pt x="75406" y="10517"/>
                    <a:pt x="75406" y="10517"/>
                    <a:pt x="75406" y="14461"/>
                  </a:cubicBezTo>
                  <a:cubicBezTo>
                    <a:pt x="75406" y="14461"/>
                    <a:pt x="75406" y="14461"/>
                    <a:pt x="93927" y="14461"/>
                  </a:cubicBezTo>
                  <a:cubicBezTo>
                    <a:pt x="93927" y="14461"/>
                    <a:pt x="93927" y="14461"/>
                    <a:pt x="93927" y="10517"/>
                  </a:cubicBezTo>
                  <a:cubicBezTo>
                    <a:pt x="93927" y="3944"/>
                    <a:pt x="99219" y="0"/>
                    <a:pt x="104511" y="0"/>
                  </a:cubicBezTo>
                  <a:cubicBezTo>
                    <a:pt x="109802" y="0"/>
                    <a:pt x="115094" y="3944"/>
                    <a:pt x="115094" y="10517"/>
                  </a:cubicBezTo>
                  <a:cubicBezTo>
                    <a:pt x="115094" y="10517"/>
                    <a:pt x="115094" y="10517"/>
                    <a:pt x="115094" y="14461"/>
                  </a:cubicBezTo>
                  <a:cubicBezTo>
                    <a:pt x="115094" y="14461"/>
                    <a:pt x="115094" y="14461"/>
                    <a:pt x="133615" y="14461"/>
                  </a:cubicBezTo>
                  <a:cubicBezTo>
                    <a:pt x="133615" y="14461"/>
                    <a:pt x="133615" y="14461"/>
                    <a:pt x="133615" y="10517"/>
                  </a:cubicBezTo>
                  <a:cubicBezTo>
                    <a:pt x="133615" y="3944"/>
                    <a:pt x="137584" y="0"/>
                    <a:pt x="142875" y="0"/>
                  </a:cubicBezTo>
                  <a:cubicBezTo>
                    <a:pt x="149490" y="0"/>
                    <a:pt x="153459" y="3944"/>
                    <a:pt x="153459" y="10517"/>
                  </a:cubicBezTo>
                  <a:cubicBezTo>
                    <a:pt x="153459" y="10517"/>
                    <a:pt x="153459" y="10517"/>
                    <a:pt x="153459" y="14461"/>
                  </a:cubicBezTo>
                  <a:cubicBezTo>
                    <a:pt x="153459" y="14461"/>
                    <a:pt x="153459" y="14461"/>
                    <a:pt x="171980" y="14461"/>
                  </a:cubicBezTo>
                  <a:cubicBezTo>
                    <a:pt x="171980" y="14461"/>
                    <a:pt x="171980" y="14461"/>
                    <a:pt x="171980" y="10517"/>
                  </a:cubicBezTo>
                  <a:cubicBezTo>
                    <a:pt x="171980" y="3944"/>
                    <a:pt x="175948" y="0"/>
                    <a:pt x="182563" y="0"/>
                  </a:cubicBezTo>
                  <a:cubicBezTo>
                    <a:pt x="187855" y="0"/>
                    <a:pt x="191823" y="3944"/>
                    <a:pt x="191823" y="10517"/>
                  </a:cubicBezTo>
                  <a:cubicBezTo>
                    <a:pt x="191823" y="10517"/>
                    <a:pt x="191823" y="10517"/>
                    <a:pt x="191823" y="14461"/>
                  </a:cubicBezTo>
                  <a:cubicBezTo>
                    <a:pt x="191823" y="14461"/>
                    <a:pt x="191823" y="14461"/>
                    <a:pt x="210344" y="14461"/>
                  </a:cubicBezTo>
                  <a:cubicBezTo>
                    <a:pt x="210344" y="14461"/>
                    <a:pt x="210344" y="14461"/>
                    <a:pt x="210344" y="10517"/>
                  </a:cubicBezTo>
                  <a:cubicBezTo>
                    <a:pt x="210344" y="3944"/>
                    <a:pt x="215636" y="0"/>
                    <a:pt x="220927" y="0"/>
                  </a:cubicBezTo>
                  <a:cubicBezTo>
                    <a:pt x="226219" y="0"/>
                    <a:pt x="231511" y="3944"/>
                    <a:pt x="231511" y="10517"/>
                  </a:cubicBezTo>
                  <a:cubicBezTo>
                    <a:pt x="231511" y="10517"/>
                    <a:pt x="231511" y="10517"/>
                    <a:pt x="231511" y="14461"/>
                  </a:cubicBezTo>
                  <a:cubicBezTo>
                    <a:pt x="231511" y="14461"/>
                    <a:pt x="231511" y="14461"/>
                    <a:pt x="250032" y="14461"/>
                  </a:cubicBezTo>
                  <a:cubicBezTo>
                    <a:pt x="250032" y="14461"/>
                    <a:pt x="250032" y="14461"/>
                    <a:pt x="250032" y="10517"/>
                  </a:cubicBezTo>
                  <a:cubicBezTo>
                    <a:pt x="250032" y="3944"/>
                    <a:pt x="254000" y="0"/>
                    <a:pt x="260615" y="0"/>
                  </a:cubicBezTo>
                  <a:cubicBezTo>
                    <a:pt x="265907" y="0"/>
                    <a:pt x="269875" y="3944"/>
                    <a:pt x="269875" y="10517"/>
                  </a:cubicBezTo>
                  <a:cubicBezTo>
                    <a:pt x="269875" y="10517"/>
                    <a:pt x="269875" y="10517"/>
                    <a:pt x="269875" y="14461"/>
                  </a:cubicBezTo>
                  <a:cubicBezTo>
                    <a:pt x="269875" y="14461"/>
                    <a:pt x="269875" y="14461"/>
                    <a:pt x="276490" y="14461"/>
                  </a:cubicBezTo>
                  <a:cubicBezTo>
                    <a:pt x="302948" y="14461"/>
                    <a:pt x="325438" y="35496"/>
                    <a:pt x="325438" y="61789"/>
                  </a:cubicBezTo>
                  <a:cubicBezTo>
                    <a:pt x="325438" y="61789"/>
                    <a:pt x="325438" y="61789"/>
                    <a:pt x="325438" y="289223"/>
                  </a:cubicBezTo>
                  <a:cubicBezTo>
                    <a:pt x="325438" y="315516"/>
                    <a:pt x="302948" y="336550"/>
                    <a:pt x="276490" y="336550"/>
                  </a:cubicBezTo>
                  <a:cubicBezTo>
                    <a:pt x="276490" y="336550"/>
                    <a:pt x="276490" y="336550"/>
                    <a:pt x="48948" y="336550"/>
                  </a:cubicBezTo>
                  <a:cubicBezTo>
                    <a:pt x="22490" y="336550"/>
                    <a:pt x="0" y="315516"/>
                    <a:pt x="0" y="289223"/>
                  </a:cubicBezTo>
                  <a:cubicBezTo>
                    <a:pt x="0" y="289223"/>
                    <a:pt x="0" y="289223"/>
                    <a:pt x="0" y="61789"/>
                  </a:cubicBezTo>
                  <a:cubicBezTo>
                    <a:pt x="0" y="35496"/>
                    <a:pt x="22490" y="14461"/>
                    <a:pt x="48948" y="14461"/>
                  </a:cubicBezTo>
                  <a:cubicBezTo>
                    <a:pt x="48948" y="14461"/>
                    <a:pt x="48948" y="14461"/>
                    <a:pt x="55563" y="14461"/>
                  </a:cubicBezTo>
                  <a:cubicBezTo>
                    <a:pt x="55563" y="14461"/>
                    <a:pt x="55563" y="14461"/>
                    <a:pt x="55563" y="10517"/>
                  </a:cubicBezTo>
                  <a:cubicBezTo>
                    <a:pt x="55563" y="3944"/>
                    <a:pt x="59531" y="0"/>
                    <a:pt x="6482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400" b="1" i="0" u="none" strike="noStrike" kern="1200" cap="none" spc="0" normalizeH="0" baseline="0" noProof="0" dirty="0">
                <a:ln>
                  <a:noFill/>
                </a:ln>
                <a:solidFill>
                  <a:srgbClr val="00A19A"/>
                </a:solidFill>
                <a:effectLst/>
                <a:uLnTx/>
                <a:uFillTx/>
                <a:latin typeface="Arial" panose="020B0604020202020204"/>
                <a:ea typeface="微软雅黑" panose="020B0503020204020204" pitchFamily="34" charset="-122"/>
                <a:cs typeface="微软雅黑" panose="020B0503020204020204" pitchFamily="34" charset="-122"/>
                <a:sym typeface="Arial" panose="020B0604020202020204" pitchFamily="34" charset="0"/>
              </a:endParaRPr>
            </a:p>
          </p:txBody>
        </p:sp>
        <p:sp>
          <p:nvSpPr>
            <p:cNvPr id="367" name="圆角矩形 2"/>
            <p:cNvSpPr/>
            <p:nvPr/>
          </p:nvSpPr>
          <p:spPr>
            <a:xfrm>
              <a:off x="6851862" y="4396023"/>
              <a:ext cx="1511355" cy="370768"/>
            </a:xfrm>
            <a:prstGeom prst="rect">
              <a:avLst/>
            </a:prstGeom>
            <a:solidFill>
              <a:srgbClr val="E7E7E7"/>
            </a:solidFill>
            <a:ln w="254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9pPr>
            </a:lstStyle>
            <a:p>
              <a:pPr lvl="0">
                <a:defRPr/>
              </a:pPr>
              <a:r>
                <a:rPr lang="zh-CN" altLang="en-US" sz="1200" b="1" dirty="0">
                  <a:solidFill>
                    <a:schemeClr val="tx1"/>
                  </a:solidFill>
                  <a:latin typeface="Arial" panose="020B0604020202020204"/>
                  <a:sym typeface="Arial" panose="020B0604020202020204" pitchFamily="34" charset="0"/>
                </a:rPr>
                <a:t>时间：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17014354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reeform 5"/>
          <p:cNvSpPr>
            <a:spLocks noEditPoints="1"/>
          </p:cNvSpPr>
          <p:nvPr/>
        </p:nvSpPr>
        <p:spPr bwMode="auto">
          <a:xfrm>
            <a:off x="0" y="-27114"/>
            <a:ext cx="12192000" cy="6885114"/>
          </a:xfrm>
          <a:custGeom>
            <a:avLst/>
            <a:gdLst>
              <a:gd name="T0" fmla="*/ 1470 w 3000"/>
              <a:gd name="T1" fmla="*/ 1952 h 2000"/>
              <a:gd name="T2" fmla="*/ 1468 w 3000"/>
              <a:gd name="T3" fmla="*/ 1963 h 2000"/>
              <a:gd name="T4" fmla="*/ 1613 w 3000"/>
              <a:gd name="T5" fmla="*/ 1860 h 2000"/>
              <a:gd name="T6" fmla="*/ 1620 w 3000"/>
              <a:gd name="T7" fmla="*/ 1864 h 2000"/>
              <a:gd name="T8" fmla="*/ 1384 w 3000"/>
              <a:gd name="T9" fmla="*/ 1778 h 2000"/>
              <a:gd name="T10" fmla="*/ 1384 w 3000"/>
              <a:gd name="T11" fmla="*/ 1775 h 2000"/>
              <a:gd name="T12" fmla="*/ 1483 w 3000"/>
              <a:gd name="T13" fmla="*/ 1685 h 2000"/>
              <a:gd name="T14" fmla="*/ 1483 w 3000"/>
              <a:gd name="T15" fmla="*/ 1685 h 2000"/>
              <a:gd name="T16" fmla="*/ 2911 w 3000"/>
              <a:gd name="T17" fmla="*/ 0 h 2000"/>
              <a:gd name="T18" fmla="*/ 1605 w 3000"/>
              <a:gd name="T19" fmla="*/ 1660 h 2000"/>
              <a:gd name="T20" fmla="*/ 2385 w 3000"/>
              <a:gd name="T21" fmla="*/ 0 h 2000"/>
              <a:gd name="T22" fmla="*/ 2190 w 3000"/>
              <a:gd name="T23" fmla="*/ 0 h 2000"/>
              <a:gd name="T24" fmla="*/ 1535 w 3000"/>
              <a:gd name="T25" fmla="*/ 1670 h 2000"/>
              <a:gd name="T26" fmla="*/ 1535 w 3000"/>
              <a:gd name="T27" fmla="*/ 1669 h 2000"/>
              <a:gd name="T28" fmla="*/ 1829 w 3000"/>
              <a:gd name="T29" fmla="*/ 0 h 2000"/>
              <a:gd name="T30" fmla="*/ 1509 w 3000"/>
              <a:gd name="T31" fmla="*/ 1666 h 2000"/>
              <a:gd name="T32" fmla="*/ 1509 w 3000"/>
              <a:gd name="T33" fmla="*/ 1666 h 2000"/>
              <a:gd name="T34" fmla="*/ 1509 w 3000"/>
              <a:gd name="T35" fmla="*/ 0 h 2000"/>
              <a:gd name="T36" fmla="*/ 1480 w 3000"/>
              <a:gd name="T37" fmla="*/ 1665 h 2000"/>
              <a:gd name="T38" fmla="*/ 1003 w 3000"/>
              <a:gd name="T39" fmla="*/ 0 h 2000"/>
              <a:gd name="T40" fmla="*/ 1452 w 3000"/>
              <a:gd name="T41" fmla="*/ 1657 h 2000"/>
              <a:gd name="T42" fmla="*/ 830 w 3000"/>
              <a:gd name="T43" fmla="*/ 0 h 2000"/>
              <a:gd name="T44" fmla="*/ 1417 w 3000"/>
              <a:gd name="T45" fmla="*/ 1667 h 2000"/>
              <a:gd name="T46" fmla="*/ 1417 w 3000"/>
              <a:gd name="T47" fmla="*/ 1667 h 2000"/>
              <a:gd name="T48" fmla="*/ 91 w 3000"/>
              <a:gd name="T49" fmla="*/ 0 h 2000"/>
              <a:gd name="T50" fmla="*/ 0 w 3000"/>
              <a:gd name="T51" fmla="*/ 256 h 2000"/>
              <a:gd name="T52" fmla="*/ 1382 w 3000"/>
              <a:gd name="T53" fmla="*/ 1735 h 2000"/>
              <a:gd name="T54" fmla="*/ 0 w 3000"/>
              <a:gd name="T55" fmla="*/ 871 h 2000"/>
              <a:gd name="T56" fmla="*/ 1378 w 3000"/>
              <a:gd name="T57" fmla="*/ 1774 h 2000"/>
              <a:gd name="T58" fmla="*/ 0 w 3000"/>
              <a:gd name="T59" fmla="*/ 1607 h 2000"/>
              <a:gd name="T60" fmla="*/ 1370 w 3000"/>
              <a:gd name="T61" fmla="*/ 1814 h 2000"/>
              <a:gd name="T62" fmla="*/ 0 w 3000"/>
              <a:gd name="T63" fmla="*/ 1808 h 2000"/>
              <a:gd name="T64" fmla="*/ 262 w 3000"/>
              <a:gd name="T65" fmla="*/ 2000 h 2000"/>
              <a:gd name="T66" fmla="*/ 1386 w 3000"/>
              <a:gd name="T67" fmla="*/ 1844 h 2000"/>
              <a:gd name="T68" fmla="*/ 1114 w 3000"/>
              <a:gd name="T69" fmla="*/ 2000 h 2000"/>
              <a:gd name="T70" fmla="*/ 1375 w 3000"/>
              <a:gd name="T71" fmla="*/ 1886 h 2000"/>
              <a:gd name="T72" fmla="*/ 1291 w 3000"/>
              <a:gd name="T73" fmla="*/ 2000 h 2000"/>
              <a:gd name="T74" fmla="*/ 1390 w 3000"/>
              <a:gd name="T75" fmla="*/ 1923 h 2000"/>
              <a:gd name="T76" fmla="*/ 1370 w 3000"/>
              <a:gd name="T77" fmla="*/ 2000 h 2000"/>
              <a:gd name="T78" fmla="*/ 1384 w 3000"/>
              <a:gd name="T79" fmla="*/ 2000 h 2000"/>
              <a:gd name="T80" fmla="*/ 1429 w 3000"/>
              <a:gd name="T81" fmla="*/ 1975 h 2000"/>
              <a:gd name="T82" fmla="*/ 1424 w 3000"/>
              <a:gd name="T83" fmla="*/ 2000 h 2000"/>
              <a:gd name="T84" fmla="*/ 1467 w 3000"/>
              <a:gd name="T85" fmla="*/ 1965 h 2000"/>
              <a:gd name="T86" fmla="*/ 1491 w 3000"/>
              <a:gd name="T87" fmla="*/ 2000 h 2000"/>
              <a:gd name="T88" fmla="*/ 1496 w 3000"/>
              <a:gd name="T89" fmla="*/ 2000 h 2000"/>
              <a:gd name="T90" fmla="*/ 1522 w 3000"/>
              <a:gd name="T91" fmla="*/ 1979 h 2000"/>
              <a:gd name="T92" fmla="*/ 1557 w 3000"/>
              <a:gd name="T93" fmla="*/ 2000 h 2000"/>
              <a:gd name="T94" fmla="*/ 1552 w 3000"/>
              <a:gd name="T95" fmla="*/ 1971 h 2000"/>
              <a:gd name="T96" fmla="*/ 1595 w 3000"/>
              <a:gd name="T97" fmla="*/ 2000 h 2000"/>
              <a:gd name="T98" fmla="*/ 1578 w 3000"/>
              <a:gd name="T99" fmla="*/ 1957 h 2000"/>
              <a:gd name="T100" fmla="*/ 1649 w 3000"/>
              <a:gd name="T101" fmla="*/ 2000 h 2000"/>
              <a:gd name="T102" fmla="*/ 1665 w 3000"/>
              <a:gd name="T103" fmla="*/ 2000 h 2000"/>
              <a:gd name="T104" fmla="*/ 1630 w 3000"/>
              <a:gd name="T105" fmla="*/ 1911 h 2000"/>
              <a:gd name="T106" fmla="*/ 1913 w 3000"/>
              <a:gd name="T107" fmla="*/ 2000 h 2000"/>
              <a:gd name="T108" fmla="*/ 2088 w 3000"/>
              <a:gd name="T109" fmla="*/ 2000 h 2000"/>
              <a:gd name="T110" fmla="*/ 1602 w 3000"/>
              <a:gd name="T111" fmla="*/ 1826 h 2000"/>
              <a:gd name="T112" fmla="*/ 3000 w 3000"/>
              <a:gd name="T113" fmla="*/ 1831 h 2000"/>
              <a:gd name="T114" fmla="*/ 1614 w 3000"/>
              <a:gd name="T115" fmla="*/ 1794 h 2000"/>
              <a:gd name="T116" fmla="*/ 3000 w 3000"/>
              <a:gd name="T117" fmla="*/ 1391 h 2000"/>
              <a:gd name="T118" fmla="*/ 1611 w 3000"/>
              <a:gd name="T119" fmla="*/ 1760 h 2000"/>
              <a:gd name="T120" fmla="*/ 3000 w 3000"/>
              <a:gd name="T121" fmla="*/ 896 h 2000"/>
              <a:gd name="T122" fmla="*/ 1603 w 3000"/>
              <a:gd name="T123" fmla="*/ 1725 h 2000"/>
              <a:gd name="T124" fmla="*/ 3000 w 3000"/>
              <a:gd name="T125" fmla="*/ 0 h 20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00" h="2000">
                <a:moveTo>
                  <a:pt x="1468" y="1963"/>
                </a:moveTo>
                <a:cubicBezTo>
                  <a:pt x="1468" y="1958"/>
                  <a:pt x="1469" y="1952"/>
                  <a:pt x="1470" y="1952"/>
                </a:cubicBezTo>
                <a:cubicBezTo>
                  <a:pt x="1470" y="1952"/>
                  <a:pt x="1471" y="1953"/>
                  <a:pt x="1471" y="1954"/>
                </a:cubicBezTo>
                <a:cubicBezTo>
                  <a:pt x="1472" y="1955"/>
                  <a:pt x="1469" y="1960"/>
                  <a:pt x="1468" y="1963"/>
                </a:cubicBezTo>
                <a:moveTo>
                  <a:pt x="1620" y="1864"/>
                </a:moveTo>
                <a:cubicBezTo>
                  <a:pt x="1616" y="1864"/>
                  <a:pt x="1609" y="1863"/>
                  <a:pt x="1613" y="1860"/>
                </a:cubicBezTo>
                <a:cubicBezTo>
                  <a:pt x="1613" y="1860"/>
                  <a:pt x="1613" y="1859"/>
                  <a:pt x="1613" y="1859"/>
                </a:cubicBezTo>
                <a:cubicBezTo>
                  <a:pt x="1615" y="1859"/>
                  <a:pt x="1618" y="1863"/>
                  <a:pt x="1620" y="1864"/>
                </a:cubicBezTo>
                <a:moveTo>
                  <a:pt x="1386" y="1779"/>
                </a:moveTo>
                <a:cubicBezTo>
                  <a:pt x="1385" y="1779"/>
                  <a:pt x="1384" y="1778"/>
                  <a:pt x="1384" y="1778"/>
                </a:cubicBezTo>
                <a:cubicBezTo>
                  <a:pt x="1382" y="1777"/>
                  <a:pt x="1380" y="1775"/>
                  <a:pt x="1379" y="1774"/>
                </a:cubicBezTo>
                <a:cubicBezTo>
                  <a:pt x="1381" y="1774"/>
                  <a:pt x="1383" y="1775"/>
                  <a:pt x="1384" y="1775"/>
                </a:cubicBezTo>
                <a:cubicBezTo>
                  <a:pt x="1389" y="1775"/>
                  <a:pt x="1388" y="1779"/>
                  <a:pt x="1386" y="1779"/>
                </a:cubicBezTo>
                <a:moveTo>
                  <a:pt x="1483" y="1685"/>
                </a:moveTo>
                <a:cubicBezTo>
                  <a:pt x="1481" y="1677"/>
                  <a:pt x="1481" y="1681"/>
                  <a:pt x="1481" y="1668"/>
                </a:cubicBezTo>
                <a:cubicBezTo>
                  <a:pt x="1485" y="1681"/>
                  <a:pt x="1484" y="1676"/>
                  <a:pt x="1483" y="1685"/>
                </a:cubicBezTo>
                <a:moveTo>
                  <a:pt x="3000" y="0"/>
                </a:moveTo>
                <a:cubicBezTo>
                  <a:pt x="2911" y="0"/>
                  <a:pt x="2911" y="0"/>
                  <a:pt x="2911" y="0"/>
                </a:cubicBezTo>
                <a:cubicBezTo>
                  <a:pt x="1907" y="1297"/>
                  <a:pt x="1606" y="1682"/>
                  <a:pt x="1594" y="1682"/>
                </a:cubicBezTo>
                <a:cubicBezTo>
                  <a:pt x="1592" y="1682"/>
                  <a:pt x="1596" y="1674"/>
                  <a:pt x="1605" y="1660"/>
                </a:cubicBezTo>
                <a:cubicBezTo>
                  <a:pt x="1629" y="1621"/>
                  <a:pt x="2075" y="904"/>
                  <a:pt x="2637" y="0"/>
                </a:cubicBezTo>
                <a:cubicBezTo>
                  <a:pt x="2385" y="0"/>
                  <a:pt x="2385" y="0"/>
                  <a:pt x="2385" y="0"/>
                </a:cubicBezTo>
                <a:cubicBezTo>
                  <a:pt x="1923" y="945"/>
                  <a:pt x="1579" y="1645"/>
                  <a:pt x="1575" y="1648"/>
                </a:cubicBezTo>
                <a:cubicBezTo>
                  <a:pt x="1574" y="1640"/>
                  <a:pt x="1837" y="937"/>
                  <a:pt x="2190" y="0"/>
                </a:cubicBezTo>
                <a:cubicBezTo>
                  <a:pt x="1992" y="0"/>
                  <a:pt x="1992" y="0"/>
                  <a:pt x="1992" y="0"/>
                </a:cubicBezTo>
                <a:cubicBezTo>
                  <a:pt x="1557" y="1597"/>
                  <a:pt x="1537" y="1670"/>
                  <a:pt x="1535" y="1670"/>
                </a:cubicBezTo>
                <a:cubicBezTo>
                  <a:pt x="1535" y="1670"/>
                  <a:pt x="1535" y="1670"/>
                  <a:pt x="1535" y="1669"/>
                </a:cubicBezTo>
                <a:cubicBezTo>
                  <a:pt x="1535" y="1669"/>
                  <a:pt x="1535" y="1669"/>
                  <a:pt x="1535" y="1669"/>
                </a:cubicBezTo>
                <a:cubicBezTo>
                  <a:pt x="1535" y="1669"/>
                  <a:pt x="1535" y="1669"/>
                  <a:pt x="1535" y="1669"/>
                </a:cubicBezTo>
                <a:cubicBezTo>
                  <a:pt x="1532" y="1656"/>
                  <a:pt x="1617" y="1185"/>
                  <a:pt x="1829" y="0"/>
                </a:cubicBezTo>
                <a:cubicBezTo>
                  <a:pt x="1656" y="0"/>
                  <a:pt x="1656" y="0"/>
                  <a:pt x="1656" y="0"/>
                </a:cubicBezTo>
                <a:cubicBezTo>
                  <a:pt x="1515" y="1609"/>
                  <a:pt x="1510" y="1666"/>
                  <a:pt x="1509" y="1666"/>
                </a:cubicBezTo>
                <a:cubicBezTo>
                  <a:pt x="1509" y="1666"/>
                  <a:pt x="1509" y="1666"/>
                  <a:pt x="1509" y="1666"/>
                </a:cubicBezTo>
                <a:cubicBezTo>
                  <a:pt x="1509" y="1666"/>
                  <a:pt x="1509" y="1666"/>
                  <a:pt x="1509" y="1666"/>
                </a:cubicBezTo>
                <a:cubicBezTo>
                  <a:pt x="1509" y="1666"/>
                  <a:pt x="1509" y="1666"/>
                  <a:pt x="1509" y="1666"/>
                </a:cubicBezTo>
                <a:cubicBezTo>
                  <a:pt x="1505" y="1664"/>
                  <a:pt x="1506" y="963"/>
                  <a:pt x="1509" y="0"/>
                </a:cubicBezTo>
                <a:cubicBezTo>
                  <a:pt x="1341" y="0"/>
                  <a:pt x="1341" y="0"/>
                  <a:pt x="1341" y="0"/>
                </a:cubicBezTo>
                <a:cubicBezTo>
                  <a:pt x="1420" y="927"/>
                  <a:pt x="1478" y="1614"/>
                  <a:pt x="1480" y="1665"/>
                </a:cubicBezTo>
                <a:cubicBezTo>
                  <a:pt x="1472" y="1628"/>
                  <a:pt x="1353" y="945"/>
                  <a:pt x="1188" y="0"/>
                </a:cubicBezTo>
                <a:cubicBezTo>
                  <a:pt x="1003" y="0"/>
                  <a:pt x="1003" y="0"/>
                  <a:pt x="1003" y="0"/>
                </a:cubicBezTo>
                <a:cubicBezTo>
                  <a:pt x="1121" y="435"/>
                  <a:pt x="1249" y="906"/>
                  <a:pt x="1387" y="1416"/>
                </a:cubicBezTo>
                <a:cubicBezTo>
                  <a:pt x="1451" y="1654"/>
                  <a:pt x="1443" y="1619"/>
                  <a:pt x="1452" y="1657"/>
                </a:cubicBezTo>
                <a:cubicBezTo>
                  <a:pt x="1452" y="1658"/>
                  <a:pt x="1452" y="1658"/>
                  <a:pt x="1452" y="1658"/>
                </a:cubicBezTo>
                <a:cubicBezTo>
                  <a:pt x="1448" y="1658"/>
                  <a:pt x="1187" y="959"/>
                  <a:pt x="830" y="0"/>
                </a:cubicBezTo>
                <a:cubicBezTo>
                  <a:pt x="611" y="0"/>
                  <a:pt x="611" y="0"/>
                  <a:pt x="611" y="0"/>
                </a:cubicBezTo>
                <a:cubicBezTo>
                  <a:pt x="1067" y="936"/>
                  <a:pt x="1415" y="1653"/>
                  <a:pt x="1417" y="1667"/>
                </a:cubicBezTo>
                <a:cubicBezTo>
                  <a:pt x="1426" y="1677"/>
                  <a:pt x="1423" y="1673"/>
                  <a:pt x="1424" y="1681"/>
                </a:cubicBezTo>
                <a:cubicBezTo>
                  <a:pt x="1418" y="1677"/>
                  <a:pt x="1420" y="1681"/>
                  <a:pt x="1417" y="1667"/>
                </a:cubicBezTo>
                <a:cubicBezTo>
                  <a:pt x="1411" y="1662"/>
                  <a:pt x="968" y="944"/>
                  <a:pt x="387" y="0"/>
                </a:cubicBezTo>
                <a:cubicBezTo>
                  <a:pt x="91" y="0"/>
                  <a:pt x="91" y="0"/>
                  <a:pt x="91" y="0"/>
                </a:cubicBezTo>
                <a:cubicBezTo>
                  <a:pt x="806" y="925"/>
                  <a:pt x="1389" y="1682"/>
                  <a:pt x="1390" y="1693"/>
                </a:cubicBezTo>
                <a:cubicBezTo>
                  <a:pt x="1385" y="1692"/>
                  <a:pt x="778" y="1063"/>
                  <a:pt x="0" y="256"/>
                </a:cubicBezTo>
                <a:cubicBezTo>
                  <a:pt x="0" y="599"/>
                  <a:pt x="0" y="599"/>
                  <a:pt x="0" y="599"/>
                </a:cubicBezTo>
                <a:cubicBezTo>
                  <a:pt x="774" y="1230"/>
                  <a:pt x="1380" y="1726"/>
                  <a:pt x="1382" y="1735"/>
                </a:cubicBezTo>
                <a:cubicBezTo>
                  <a:pt x="1382" y="1735"/>
                  <a:pt x="1382" y="1735"/>
                  <a:pt x="1382" y="1735"/>
                </a:cubicBezTo>
                <a:cubicBezTo>
                  <a:pt x="1376" y="1735"/>
                  <a:pt x="788" y="1367"/>
                  <a:pt x="0" y="871"/>
                </a:cubicBezTo>
                <a:cubicBezTo>
                  <a:pt x="0" y="1144"/>
                  <a:pt x="0" y="1144"/>
                  <a:pt x="0" y="1144"/>
                </a:cubicBezTo>
                <a:cubicBezTo>
                  <a:pt x="772" y="1493"/>
                  <a:pt x="1357" y="1760"/>
                  <a:pt x="1378" y="1774"/>
                </a:cubicBezTo>
                <a:cubicBezTo>
                  <a:pt x="1354" y="1769"/>
                  <a:pt x="821" y="1611"/>
                  <a:pt x="0" y="1367"/>
                </a:cubicBezTo>
                <a:cubicBezTo>
                  <a:pt x="0" y="1607"/>
                  <a:pt x="0" y="1607"/>
                  <a:pt x="0" y="1607"/>
                </a:cubicBezTo>
                <a:cubicBezTo>
                  <a:pt x="56" y="1615"/>
                  <a:pt x="112" y="1624"/>
                  <a:pt x="169" y="1632"/>
                </a:cubicBezTo>
                <a:cubicBezTo>
                  <a:pt x="1369" y="1807"/>
                  <a:pt x="1462" y="1814"/>
                  <a:pt x="1370" y="1814"/>
                </a:cubicBezTo>
                <a:cubicBezTo>
                  <a:pt x="1369" y="1814"/>
                  <a:pt x="1368" y="1814"/>
                  <a:pt x="1368" y="1814"/>
                </a:cubicBezTo>
                <a:cubicBezTo>
                  <a:pt x="1348" y="1814"/>
                  <a:pt x="781" y="1811"/>
                  <a:pt x="0" y="1808"/>
                </a:cubicBezTo>
                <a:cubicBezTo>
                  <a:pt x="0" y="2000"/>
                  <a:pt x="0" y="2000"/>
                  <a:pt x="0" y="2000"/>
                </a:cubicBezTo>
                <a:cubicBezTo>
                  <a:pt x="262" y="2000"/>
                  <a:pt x="262" y="2000"/>
                  <a:pt x="262" y="2000"/>
                </a:cubicBezTo>
                <a:cubicBezTo>
                  <a:pt x="903" y="1908"/>
                  <a:pt x="1360" y="1843"/>
                  <a:pt x="1385" y="1843"/>
                </a:cubicBezTo>
                <a:cubicBezTo>
                  <a:pt x="1385" y="1843"/>
                  <a:pt x="1386" y="1844"/>
                  <a:pt x="1386" y="1844"/>
                </a:cubicBezTo>
                <a:cubicBezTo>
                  <a:pt x="1384" y="1845"/>
                  <a:pt x="1183" y="1904"/>
                  <a:pt x="856" y="2000"/>
                </a:cubicBezTo>
                <a:cubicBezTo>
                  <a:pt x="1114" y="2000"/>
                  <a:pt x="1114" y="2000"/>
                  <a:pt x="1114" y="2000"/>
                </a:cubicBezTo>
                <a:cubicBezTo>
                  <a:pt x="1278" y="1926"/>
                  <a:pt x="1370" y="1886"/>
                  <a:pt x="1375" y="1886"/>
                </a:cubicBezTo>
                <a:cubicBezTo>
                  <a:pt x="1375" y="1886"/>
                  <a:pt x="1375" y="1886"/>
                  <a:pt x="1375" y="1886"/>
                </a:cubicBezTo>
                <a:cubicBezTo>
                  <a:pt x="1374" y="1888"/>
                  <a:pt x="1310" y="1928"/>
                  <a:pt x="1196" y="2000"/>
                </a:cubicBezTo>
                <a:cubicBezTo>
                  <a:pt x="1291" y="2000"/>
                  <a:pt x="1291" y="2000"/>
                  <a:pt x="1291" y="2000"/>
                </a:cubicBezTo>
                <a:cubicBezTo>
                  <a:pt x="1353" y="1950"/>
                  <a:pt x="1388" y="1923"/>
                  <a:pt x="1390" y="1923"/>
                </a:cubicBezTo>
                <a:cubicBezTo>
                  <a:pt x="1390" y="1923"/>
                  <a:pt x="1390" y="1923"/>
                  <a:pt x="1390" y="1923"/>
                </a:cubicBezTo>
                <a:cubicBezTo>
                  <a:pt x="1390" y="1924"/>
                  <a:pt x="1365" y="1951"/>
                  <a:pt x="1318" y="2000"/>
                </a:cubicBezTo>
                <a:cubicBezTo>
                  <a:pt x="1370" y="2000"/>
                  <a:pt x="1370" y="2000"/>
                  <a:pt x="1370" y="2000"/>
                </a:cubicBezTo>
                <a:cubicBezTo>
                  <a:pt x="1396" y="1967"/>
                  <a:pt x="1410" y="1950"/>
                  <a:pt x="1411" y="1950"/>
                </a:cubicBezTo>
                <a:cubicBezTo>
                  <a:pt x="1410" y="1955"/>
                  <a:pt x="1417" y="1946"/>
                  <a:pt x="1384" y="2000"/>
                </a:cubicBezTo>
                <a:cubicBezTo>
                  <a:pt x="1417" y="2000"/>
                  <a:pt x="1417" y="2000"/>
                  <a:pt x="1417" y="2000"/>
                </a:cubicBezTo>
                <a:cubicBezTo>
                  <a:pt x="1421" y="1991"/>
                  <a:pt x="1425" y="1983"/>
                  <a:pt x="1429" y="1975"/>
                </a:cubicBezTo>
                <a:cubicBezTo>
                  <a:pt x="1432" y="1970"/>
                  <a:pt x="1433" y="1967"/>
                  <a:pt x="1434" y="1967"/>
                </a:cubicBezTo>
                <a:cubicBezTo>
                  <a:pt x="1435" y="1967"/>
                  <a:pt x="1432" y="1978"/>
                  <a:pt x="1424" y="2000"/>
                </a:cubicBezTo>
                <a:cubicBezTo>
                  <a:pt x="1457" y="2000"/>
                  <a:pt x="1457" y="2000"/>
                  <a:pt x="1457" y="2000"/>
                </a:cubicBezTo>
                <a:cubicBezTo>
                  <a:pt x="1462" y="1982"/>
                  <a:pt x="1466" y="1970"/>
                  <a:pt x="1467" y="1965"/>
                </a:cubicBezTo>
                <a:cubicBezTo>
                  <a:pt x="1467" y="1969"/>
                  <a:pt x="1465" y="1981"/>
                  <a:pt x="1462" y="2000"/>
                </a:cubicBezTo>
                <a:cubicBezTo>
                  <a:pt x="1491" y="2000"/>
                  <a:pt x="1491" y="2000"/>
                  <a:pt x="1491" y="2000"/>
                </a:cubicBezTo>
                <a:cubicBezTo>
                  <a:pt x="1494" y="1967"/>
                  <a:pt x="1495" y="1949"/>
                  <a:pt x="1496" y="1948"/>
                </a:cubicBezTo>
                <a:cubicBezTo>
                  <a:pt x="1496" y="1948"/>
                  <a:pt x="1496" y="1966"/>
                  <a:pt x="1496" y="2000"/>
                </a:cubicBezTo>
                <a:cubicBezTo>
                  <a:pt x="1523" y="2000"/>
                  <a:pt x="1523" y="2000"/>
                  <a:pt x="1523" y="2000"/>
                </a:cubicBezTo>
                <a:cubicBezTo>
                  <a:pt x="1522" y="1986"/>
                  <a:pt x="1521" y="1979"/>
                  <a:pt x="1522" y="1979"/>
                </a:cubicBezTo>
                <a:cubicBezTo>
                  <a:pt x="1522" y="1979"/>
                  <a:pt x="1523" y="1986"/>
                  <a:pt x="1526" y="2000"/>
                </a:cubicBezTo>
                <a:cubicBezTo>
                  <a:pt x="1557" y="2000"/>
                  <a:pt x="1557" y="2000"/>
                  <a:pt x="1557" y="2000"/>
                </a:cubicBezTo>
                <a:cubicBezTo>
                  <a:pt x="1553" y="1979"/>
                  <a:pt x="1550" y="1969"/>
                  <a:pt x="1551" y="1969"/>
                </a:cubicBezTo>
                <a:cubicBezTo>
                  <a:pt x="1551" y="1969"/>
                  <a:pt x="1551" y="1969"/>
                  <a:pt x="1552" y="1971"/>
                </a:cubicBezTo>
                <a:cubicBezTo>
                  <a:pt x="1554" y="1977"/>
                  <a:pt x="1558" y="1986"/>
                  <a:pt x="1563" y="2000"/>
                </a:cubicBezTo>
                <a:cubicBezTo>
                  <a:pt x="1595" y="2000"/>
                  <a:pt x="1595" y="2000"/>
                  <a:pt x="1595" y="2000"/>
                </a:cubicBezTo>
                <a:cubicBezTo>
                  <a:pt x="1579" y="1967"/>
                  <a:pt x="1575" y="1955"/>
                  <a:pt x="1576" y="1955"/>
                </a:cubicBezTo>
                <a:cubicBezTo>
                  <a:pt x="1577" y="1955"/>
                  <a:pt x="1577" y="1956"/>
                  <a:pt x="1578" y="1957"/>
                </a:cubicBezTo>
                <a:cubicBezTo>
                  <a:pt x="1580" y="1959"/>
                  <a:pt x="1589" y="1973"/>
                  <a:pt x="1605" y="2000"/>
                </a:cubicBezTo>
                <a:cubicBezTo>
                  <a:pt x="1649" y="2000"/>
                  <a:pt x="1649" y="2000"/>
                  <a:pt x="1649" y="2000"/>
                </a:cubicBezTo>
                <a:cubicBezTo>
                  <a:pt x="1619" y="1960"/>
                  <a:pt x="1603" y="1939"/>
                  <a:pt x="1603" y="1938"/>
                </a:cubicBezTo>
                <a:cubicBezTo>
                  <a:pt x="1604" y="1938"/>
                  <a:pt x="1626" y="1960"/>
                  <a:pt x="1665" y="2000"/>
                </a:cubicBezTo>
                <a:cubicBezTo>
                  <a:pt x="1735" y="2000"/>
                  <a:pt x="1735" y="2000"/>
                  <a:pt x="1735" y="2000"/>
                </a:cubicBezTo>
                <a:cubicBezTo>
                  <a:pt x="1667" y="1944"/>
                  <a:pt x="1630" y="1913"/>
                  <a:pt x="1630" y="1911"/>
                </a:cubicBezTo>
                <a:cubicBezTo>
                  <a:pt x="1634" y="1911"/>
                  <a:pt x="1673" y="1935"/>
                  <a:pt x="1777" y="2000"/>
                </a:cubicBezTo>
                <a:cubicBezTo>
                  <a:pt x="1913" y="2000"/>
                  <a:pt x="1913" y="2000"/>
                  <a:pt x="1913" y="2000"/>
                </a:cubicBezTo>
                <a:cubicBezTo>
                  <a:pt x="1737" y="1919"/>
                  <a:pt x="1631" y="1870"/>
                  <a:pt x="1622" y="1865"/>
                </a:cubicBezTo>
                <a:cubicBezTo>
                  <a:pt x="1637" y="1867"/>
                  <a:pt x="1811" y="1918"/>
                  <a:pt x="2088" y="2000"/>
                </a:cubicBezTo>
                <a:cubicBezTo>
                  <a:pt x="2777" y="2000"/>
                  <a:pt x="2777" y="2000"/>
                  <a:pt x="2777" y="2000"/>
                </a:cubicBezTo>
                <a:cubicBezTo>
                  <a:pt x="2085" y="1899"/>
                  <a:pt x="1604" y="1828"/>
                  <a:pt x="1602" y="1826"/>
                </a:cubicBezTo>
                <a:cubicBezTo>
                  <a:pt x="1628" y="1825"/>
                  <a:pt x="1681" y="1824"/>
                  <a:pt x="1763" y="1824"/>
                </a:cubicBezTo>
                <a:cubicBezTo>
                  <a:pt x="1969" y="1824"/>
                  <a:pt x="2364" y="1828"/>
                  <a:pt x="3000" y="1831"/>
                </a:cubicBezTo>
                <a:cubicBezTo>
                  <a:pt x="3000" y="1600"/>
                  <a:pt x="3000" y="1600"/>
                  <a:pt x="3000" y="1600"/>
                </a:cubicBezTo>
                <a:cubicBezTo>
                  <a:pt x="2204" y="1713"/>
                  <a:pt x="1626" y="1794"/>
                  <a:pt x="1614" y="1794"/>
                </a:cubicBezTo>
                <a:cubicBezTo>
                  <a:pt x="1614" y="1794"/>
                  <a:pt x="1614" y="1794"/>
                  <a:pt x="1614" y="1794"/>
                </a:cubicBezTo>
                <a:cubicBezTo>
                  <a:pt x="1621" y="1790"/>
                  <a:pt x="2211" y="1619"/>
                  <a:pt x="3000" y="1391"/>
                </a:cubicBezTo>
                <a:cubicBezTo>
                  <a:pt x="3000" y="1138"/>
                  <a:pt x="3000" y="1138"/>
                  <a:pt x="3000" y="1138"/>
                </a:cubicBezTo>
                <a:cubicBezTo>
                  <a:pt x="2202" y="1497"/>
                  <a:pt x="1616" y="1760"/>
                  <a:pt x="1611" y="1760"/>
                </a:cubicBezTo>
                <a:cubicBezTo>
                  <a:pt x="1611" y="1760"/>
                  <a:pt x="1611" y="1760"/>
                  <a:pt x="1611" y="1760"/>
                </a:cubicBezTo>
                <a:cubicBezTo>
                  <a:pt x="1611" y="1756"/>
                  <a:pt x="2202" y="1389"/>
                  <a:pt x="3000" y="896"/>
                </a:cubicBezTo>
                <a:cubicBezTo>
                  <a:pt x="3000" y="597"/>
                  <a:pt x="3000" y="597"/>
                  <a:pt x="3000" y="597"/>
                </a:cubicBezTo>
                <a:cubicBezTo>
                  <a:pt x="2208" y="1239"/>
                  <a:pt x="1608" y="1725"/>
                  <a:pt x="1603" y="1725"/>
                </a:cubicBezTo>
                <a:cubicBezTo>
                  <a:pt x="1607" y="1714"/>
                  <a:pt x="2216" y="1090"/>
                  <a:pt x="3000" y="287"/>
                </a:cubicBezTo>
                <a:cubicBezTo>
                  <a:pt x="3000" y="0"/>
                  <a:pt x="3000" y="0"/>
                  <a:pt x="3000" y="0"/>
                </a:cubicBezTo>
              </a:path>
            </a:pathLst>
          </a:custGeom>
          <a:solidFill>
            <a:srgbClr val="FFEFD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90" name="任意多边形 89"/>
          <p:cNvSpPr>
            <a:spLocks noChangeArrowheads="1"/>
          </p:cNvSpPr>
          <p:nvPr/>
        </p:nvSpPr>
        <p:spPr bwMode="auto">
          <a:xfrm>
            <a:off x="0" y="5418523"/>
            <a:ext cx="12192000" cy="1439477"/>
          </a:xfrm>
          <a:custGeom>
            <a:avLst/>
            <a:gdLst>
              <a:gd name="connsiteX0" fmla="*/ 5911555 w 11823110"/>
              <a:gd name="connsiteY0" fmla="*/ 0 h 1609294"/>
              <a:gd name="connsiteX1" fmla="*/ 11823110 w 11823110"/>
              <a:gd name="connsiteY1" fmla="*/ 1480179 h 1609294"/>
              <a:gd name="connsiteX2" fmla="*/ 11797071 w 11823110"/>
              <a:gd name="connsiteY2" fmla="*/ 1609294 h 1609294"/>
              <a:gd name="connsiteX3" fmla="*/ 26039 w 11823110"/>
              <a:gd name="connsiteY3" fmla="*/ 1609294 h 1609294"/>
              <a:gd name="connsiteX4" fmla="*/ 0 w 11823110"/>
              <a:gd name="connsiteY4" fmla="*/ 1480179 h 1609294"/>
              <a:gd name="connsiteX5" fmla="*/ 5911555 w 11823110"/>
              <a:gd name="connsiteY5" fmla="*/ 0 h 16092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823110" h="1609294">
                <a:moveTo>
                  <a:pt x="5911555" y="0"/>
                </a:moveTo>
                <a:cubicBezTo>
                  <a:pt x="9176417" y="0"/>
                  <a:pt x="11823110" y="662699"/>
                  <a:pt x="11823110" y="1480179"/>
                </a:cubicBezTo>
                <a:lnTo>
                  <a:pt x="11797071" y="1609294"/>
                </a:lnTo>
                <a:lnTo>
                  <a:pt x="26039" y="1609294"/>
                </a:lnTo>
                <a:lnTo>
                  <a:pt x="0" y="1480179"/>
                </a:lnTo>
                <a:cubicBezTo>
                  <a:pt x="0" y="662699"/>
                  <a:pt x="2646693" y="0"/>
                  <a:pt x="5911555" y="0"/>
                </a:cubicBezTo>
                <a:close/>
              </a:path>
            </a:pathLst>
          </a:custGeom>
          <a:solidFill>
            <a:srgbClr val="FFB86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pic>
        <p:nvPicPr>
          <p:cNvPr id="91" name="图片 90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130005" y="164249"/>
            <a:ext cx="10350001" cy="6693751"/>
          </a:xfrm>
          <a:prstGeom prst="rect">
            <a:avLst/>
          </a:prstGeom>
        </p:spPr>
      </p:pic>
      <p:grpSp>
        <p:nvGrpSpPr>
          <p:cNvPr id="298" name="组合 297"/>
          <p:cNvGrpSpPr/>
          <p:nvPr/>
        </p:nvGrpSpPr>
        <p:grpSpPr>
          <a:xfrm>
            <a:off x="8111400" y="4872944"/>
            <a:ext cx="2063750" cy="1958975"/>
            <a:chOff x="7902394" y="4899025"/>
            <a:chExt cx="2063750" cy="1958975"/>
          </a:xfrm>
        </p:grpSpPr>
        <p:sp>
          <p:nvSpPr>
            <p:cNvPr id="98" name="Freeform 91"/>
            <p:cNvSpPr>
              <a:spLocks/>
            </p:cNvSpPr>
            <p:nvPr/>
          </p:nvSpPr>
          <p:spPr bwMode="auto">
            <a:xfrm>
              <a:off x="7919856" y="5800725"/>
              <a:ext cx="1089025" cy="277813"/>
            </a:xfrm>
            <a:custGeom>
              <a:avLst/>
              <a:gdLst>
                <a:gd name="T0" fmla="*/ 394 w 413"/>
                <a:gd name="T1" fmla="*/ 43 h 105"/>
                <a:gd name="T2" fmla="*/ 386 w 413"/>
                <a:gd name="T3" fmla="*/ 45 h 105"/>
                <a:gd name="T4" fmla="*/ 381 w 413"/>
                <a:gd name="T5" fmla="*/ 59 h 105"/>
                <a:gd name="T6" fmla="*/ 343 w 413"/>
                <a:gd name="T7" fmla="*/ 68 h 105"/>
                <a:gd name="T8" fmla="*/ 336 w 413"/>
                <a:gd name="T9" fmla="*/ 68 h 105"/>
                <a:gd name="T10" fmla="*/ 327 w 413"/>
                <a:gd name="T11" fmla="*/ 82 h 105"/>
                <a:gd name="T12" fmla="*/ 296 w 413"/>
                <a:gd name="T13" fmla="*/ 95 h 105"/>
                <a:gd name="T14" fmla="*/ 274 w 413"/>
                <a:gd name="T15" fmla="*/ 86 h 105"/>
                <a:gd name="T16" fmla="*/ 264 w 413"/>
                <a:gd name="T17" fmla="*/ 93 h 105"/>
                <a:gd name="T18" fmla="*/ 243 w 413"/>
                <a:gd name="T19" fmla="*/ 104 h 105"/>
                <a:gd name="T20" fmla="*/ 210 w 413"/>
                <a:gd name="T21" fmla="*/ 93 h 105"/>
                <a:gd name="T22" fmla="*/ 183 w 413"/>
                <a:gd name="T23" fmla="*/ 103 h 105"/>
                <a:gd name="T24" fmla="*/ 153 w 413"/>
                <a:gd name="T25" fmla="*/ 98 h 105"/>
                <a:gd name="T26" fmla="*/ 143 w 413"/>
                <a:gd name="T27" fmla="*/ 88 h 105"/>
                <a:gd name="T28" fmla="*/ 132 w 413"/>
                <a:gd name="T29" fmla="*/ 89 h 105"/>
                <a:gd name="T30" fmla="*/ 103 w 413"/>
                <a:gd name="T31" fmla="*/ 95 h 105"/>
                <a:gd name="T32" fmla="*/ 78 w 413"/>
                <a:gd name="T33" fmla="*/ 71 h 105"/>
                <a:gd name="T34" fmla="*/ 73 w 413"/>
                <a:gd name="T35" fmla="*/ 67 h 105"/>
                <a:gd name="T36" fmla="*/ 61 w 413"/>
                <a:gd name="T37" fmla="*/ 71 h 105"/>
                <a:gd name="T38" fmla="*/ 26 w 413"/>
                <a:gd name="T39" fmla="*/ 47 h 105"/>
                <a:gd name="T40" fmla="*/ 20 w 413"/>
                <a:gd name="T41" fmla="*/ 42 h 105"/>
                <a:gd name="T42" fmla="*/ 10 w 413"/>
                <a:gd name="T43" fmla="*/ 43 h 105"/>
                <a:gd name="T44" fmla="*/ 1 w 413"/>
                <a:gd name="T45" fmla="*/ 36 h 105"/>
                <a:gd name="T46" fmla="*/ 0 w 413"/>
                <a:gd name="T47" fmla="*/ 18 h 105"/>
                <a:gd name="T48" fmla="*/ 1 w 413"/>
                <a:gd name="T49" fmla="*/ 6 h 105"/>
                <a:gd name="T50" fmla="*/ 20 w 413"/>
                <a:gd name="T51" fmla="*/ 4 h 105"/>
                <a:gd name="T52" fmla="*/ 58 w 413"/>
                <a:gd name="T53" fmla="*/ 24 h 105"/>
                <a:gd name="T54" fmla="*/ 79 w 413"/>
                <a:gd name="T55" fmla="*/ 35 h 105"/>
                <a:gd name="T56" fmla="*/ 148 w 413"/>
                <a:gd name="T57" fmla="*/ 56 h 105"/>
                <a:gd name="T58" fmla="*/ 169 w 413"/>
                <a:gd name="T59" fmla="*/ 59 h 105"/>
                <a:gd name="T60" fmla="*/ 195 w 413"/>
                <a:gd name="T61" fmla="*/ 62 h 105"/>
                <a:gd name="T62" fmla="*/ 200 w 413"/>
                <a:gd name="T63" fmla="*/ 62 h 105"/>
                <a:gd name="T64" fmla="*/ 206 w 413"/>
                <a:gd name="T65" fmla="*/ 62 h 105"/>
                <a:gd name="T66" fmla="*/ 249 w 413"/>
                <a:gd name="T67" fmla="*/ 58 h 105"/>
                <a:gd name="T68" fmla="*/ 311 w 413"/>
                <a:gd name="T69" fmla="*/ 44 h 105"/>
                <a:gd name="T70" fmla="*/ 355 w 413"/>
                <a:gd name="T71" fmla="*/ 23 h 105"/>
                <a:gd name="T72" fmla="*/ 389 w 413"/>
                <a:gd name="T73" fmla="*/ 5 h 105"/>
                <a:gd name="T74" fmla="*/ 411 w 413"/>
                <a:gd name="T75" fmla="*/ 7 h 105"/>
                <a:gd name="T76" fmla="*/ 411 w 413"/>
                <a:gd name="T77" fmla="*/ 32 h 105"/>
                <a:gd name="T78" fmla="*/ 408 w 413"/>
                <a:gd name="T79" fmla="*/ 41 h 105"/>
                <a:gd name="T80" fmla="*/ 399 w 413"/>
                <a:gd name="T81" fmla="*/ 43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13" h="105">
                  <a:moveTo>
                    <a:pt x="399" y="43"/>
                  </a:moveTo>
                  <a:cubicBezTo>
                    <a:pt x="397" y="43"/>
                    <a:pt x="396" y="43"/>
                    <a:pt x="394" y="43"/>
                  </a:cubicBezTo>
                  <a:cubicBezTo>
                    <a:pt x="392" y="42"/>
                    <a:pt x="391" y="42"/>
                    <a:pt x="389" y="42"/>
                  </a:cubicBezTo>
                  <a:cubicBezTo>
                    <a:pt x="388" y="42"/>
                    <a:pt x="386" y="43"/>
                    <a:pt x="386" y="45"/>
                  </a:cubicBezTo>
                  <a:cubicBezTo>
                    <a:pt x="386" y="46"/>
                    <a:pt x="386" y="46"/>
                    <a:pt x="386" y="47"/>
                  </a:cubicBezTo>
                  <a:cubicBezTo>
                    <a:pt x="385" y="51"/>
                    <a:pt x="383" y="55"/>
                    <a:pt x="381" y="59"/>
                  </a:cubicBezTo>
                  <a:cubicBezTo>
                    <a:pt x="375" y="67"/>
                    <a:pt x="367" y="72"/>
                    <a:pt x="356" y="72"/>
                  </a:cubicBezTo>
                  <a:cubicBezTo>
                    <a:pt x="351" y="72"/>
                    <a:pt x="347" y="70"/>
                    <a:pt x="343" y="68"/>
                  </a:cubicBezTo>
                  <a:cubicBezTo>
                    <a:pt x="342" y="68"/>
                    <a:pt x="340" y="67"/>
                    <a:pt x="339" y="67"/>
                  </a:cubicBezTo>
                  <a:cubicBezTo>
                    <a:pt x="338" y="66"/>
                    <a:pt x="337" y="67"/>
                    <a:pt x="336" y="68"/>
                  </a:cubicBezTo>
                  <a:cubicBezTo>
                    <a:pt x="335" y="69"/>
                    <a:pt x="334" y="70"/>
                    <a:pt x="334" y="71"/>
                  </a:cubicBezTo>
                  <a:cubicBezTo>
                    <a:pt x="332" y="75"/>
                    <a:pt x="330" y="79"/>
                    <a:pt x="327" y="82"/>
                  </a:cubicBezTo>
                  <a:cubicBezTo>
                    <a:pt x="323" y="88"/>
                    <a:pt x="317" y="92"/>
                    <a:pt x="311" y="94"/>
                  </a:cubicBezTo>
                  <a:cubicBezTo>
                    <a:pt x="306" y="96"/>
                    <a:pt x="301" y="96"/>
                    <a:pt x="296" y="95"/>
                  </a:cubicBezTo>
                  <a:cubicBezTo>
                    <a:pt x="290" y="94"/>
                    <a:pt x="285" y="92"/>
                    <a:pt x="280" y="89"/>
                  </a:cubicBezTo>
                  <a:cubicBezTo>
                    <a:pt x="278" y="88"/>
                    <a:pt x="276" y="87"/>
                    <a:pt x="274" y="86"/>
                  </a:cubicBezTo>
                  <a:cubicBezTo>
                    <a:pt x="272" y="85"/>
                    <a:pt x="271" y="86"/>
                    <a:pt x="269" y="87"/>
                  </a:cubicBezTo>
                  <a:cubicBezTo>
                    <a:pt x="267" y="89"/>
                    <a:pt x="266" y="91"/>
                    <a:pt x="264" y="93"/>
                  </a:cubicBezTo>
                  <a:cubicBezTo>
                    <a:pt x="262" y="94"/>
                    <a:pt x="260" y="96"/>
                    <a:pt x="258" y="98"/>
                  </a:cubicBezTo>
                  <a:cubicBezTo>
                    <a:pt x="253" y="102"/>
                    <a:pt x="248" y="103"/>
                    <a:pt x="243" y="104"/>
                  </a:cubicBezTo>
                  <a:cubicBezTo>
                    <a:pt x="237" y="104"/>
                    <a:pt x="231" y="104"/>
                    <a:pt x="225" y="102"/>
                  </a:cubicBezTo>
                  <a:cubicBezTo>
                    <a:pt x="220" y="100"/>
                    <a:pt x="214" y="97"/>
                    <a:pt x="210" y="93"/>
                  </a:cubicBezTo>
                  <a:cubicBezTo>
                    <a:pt x="205" y="90"/>
                    <a:pt x="206" y="90"/>
                    <a:pt x="202" y="93"/>
                  </a:cubicBezTo>
                  <a:cubicBezTo>
                    <a:pt x="196" y="98"/>
                    <a:pt x="190" y="101"/>
                    <a:pt x="183" y="103"/>
                  </a:cubicBezTo>
                  <a:cubicBezTo>
                    <a:pt x="176" y="105"/>
                    <a:pt x="168" y="105"/>
                    <a:pt x="161" y="102"/>
                  </a:cubicBezTo>
                  <a:cubicBezTo>
                    <a:pt x="158" y="101"/>
                    <a:pt x="156" y="99"/>
                    <a:pt x="153" y="98"/>
                  </a:cubicBezTo>
                  <a:cubicBezTo>
                    <a:pt x="150" y="95"/>
                    <a:pt x="148" y="92"/>
                    <a:pt x="145" y="90"/>
                  </a:cubicBezTo>
                  <a:cubicBezTo>
                    <a:pt x="144" y="89"/>
                    <a:pt x="144" y="88"/>
                    <a:pt x="143" y="88"/>
                  </a:cubicBezTo>
                  <a:cubicBezTo>
                    <a:pt x="141" y="85"/>
                    <a:pt x="140" y="85"/>
                    <a:pt x="137" y="87"/>
                  </a:cubicBezTo>
                  <a:cubicBezTo>
                    <a:pt x="135" y="88"/>
                    <a:pt x="133" y="88"/>
                    <a:pt x="132" y="89"/>
                  </a:cubicBezTo>
                  <a:cubicBezTo>
                    <a:pt x="125" y="93"/>
                    <a:pt x="118" y="95"/>
                    <a:pt x="111" y="96"/>
                  </a:cubicBezTo>
                  <a:cubicBezTo>
                    <a:pt x="108" y="96"/>
                    <a:pt x="106" y="96"/>
                    <a:pt x="103" y="95"/>
                  </a:cubicBezTo>
                  <a:cubicBezTo>
                    <a:pt x="96" y="93"/>
                    <a:pt x="90" y="89"/>
                    <a:pt x="85" y="83"/>
                  </a:cubicBezTo>
                  <a:cubicBezTo>
                    <a:pt x="82" y="79"/>
                    <a:pt x="80" y="75"/>
                    <a:pt x="78" y="71"/>
                  </a:cubicBezTo>
                  <a:cubicBezTo>
                    <a:pt x="77" y="70"/>
                    <a:pt x="77" y="68"/>
                    <a:pt x="76" y="67"/>
                  </a:cubicBezTo>
                  <a:cubicBezTo>
                    <a:pt x="75" y="67"/>
                    <a:pt x="74" y="66"/>
                    <a:pt x="73" y="67"/>
                  </a:cubicBezTo>
                  <a:cubicBezTo>
                    <a:pt x="72" y="67"/>
                    <a:pt x="70" y="68"/>
                    <a:pt x="69" y="68"/>
                  </a:cubicBezTo>
                  <a:cubicBezTo>
                    <a:pt x="67" y="70"/>
                    <a:pt x="64" y="71"/>
                    <a:pt x="61" y="71"/>
                  </a:cubicBezTo>
                  <a:cubicBezTo>
                    <a:pt x="52" y="74"/>
                    <a:pt x="43" y="71"/>
                    <a:pt x="36" y="64"/>
                  </a:cubicBezTo>
                  <a:cubicBezTo>
                    <a:pt x="31" y="60"/>
                    <a:pt x="28" y="54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5" y="43"/>
                    <a:pt x="25" y="42"/>
                    <a:pt x="20" y="42"/>
                  </a:cubicBezTo>
                  <a:cubicBezTo>
                    <a:pt x="19" y="42"/>
                    <a:pt x="19" y="42"/>
                    <a:pt x="18" y="43"/>
                  </a:cubicBezTo>
                  <a:cubicBezTo>
                    <a:pt x="15" y="43"/>
                    <a:pt x="13" y="43"/>
                    <a:pt x="10" y="43"/>
                  </a:cubicBezTo>
                  <a:cubicBezTo>
                    <a:pt x="9" y="43"/>
                    <a:pt x="7" y="42"/>
                    <a:pt x="6" y="42"/>
                  </a:cubicBezTo>
                  <a:cubicBezTo>
                    <a:pt x="3" y="41"/>
                    <a:pt x="2" y="39"/>
                    <a:pt x="1" y="36"/>
                  </a:cubicBezTo>
                  <a:cubicBezTo>
                    <a:pt x="1" y="32"/>
                    <a:pt x="0" y="28"/>
                    <a:pt x="0" y="24"/>
                  </a:cubicBezTo>
                  <a:cubicBezTo>
                    <a:pt x="0" y="22"/>
                    <a:pt x="0" y="20"/>
                    <a:pt x="0" y="18"/>
                  </a:cubicBezTo>
                  <a:cubicBezTo>
                    <a:pt x="0" y="14"/>
                    <a:pt x="0" y="11"/>
                    <a:pt x="1" y="7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2"/>
                    <a:pt x="5" y="0"/>
                    <a:pt x="10" y="1"/>
                  </a:cubicBezTo>
                  <a:cubicBezTo>
                    <a:pt x="13" y="1"/>
                    <a:pt x="17" y="2"/>
                    <a:pt x="20" y="4"/>
                  </a:cubicBezTo>
                  <a:cubicBezTo>
                    <a:pt x="28" y="8"/>
                    <a:pt x="35" y="11"/>
                    <a:pt x="42" y="15"/>
                  </a:cubicBezTo>
                  <a:cubicBezTo>
                    <a:pt x="48" y="18"/>
                    <a:pt x="53" y="21"/>
                    <a:pt x="58" y="24"/>
                  </a:cubicBezTo>
                  <a:cubicBezTo>
                    <a:pt x="62" y="26"/>
                    <a:pt x="65" y="28"/>
                    <a:pt x="69" y="30"/>
                  </a:cubicBezTo>
                  <a:cubicBezTo>
                    <a:pt x="72" y="32"/>
                    <a:pt x="76" y="34"/>
                    <a:pt x="79" y="35"/>
                  </a:cubicBezTo>
                  <a:cubicBezTo>
                    <a:pt x="89" y="39"/>
                    <a:pt x="99" y="43"/>
                    <a:pt x="109" y="46"/>
                  </a:cubicBezTo>
                  <a:cubicBezTo>
                    <a:pt x="121" y="51"/>
                    <a:pt x="134" y="54"/>
                    <a:pt x="148" y="56"/>
                  </a:cubicBezTo>
                  <a:cubicBezTo>
                    <a:pt x="152" y="57"/>
                    <a:pt x="157" y="58"/>
                    <a:pt x="162" y="58"/>
                  </a:cubicBezTo>
                  <a:cubicBezTo>
                    <a:pt x="165" y="58"/>
                    <a:pt x="167" y="59"/>
                    <a:pt x="169" y="59"/>
                  </a:cubicBezTo>
                  <a:cubicBezTo>
                    <a:pt x="173" y="60"/>
                    <a:pt x="177" y="60"/>
                    <a:pt x="182" y="61"/>
                  </a:cubicBezTo>
                  <a:cubicBezTo>
                    <a:pt x="186" y="61"/>
                    <a:pt x="190" y="61"/>
                    <a:pt x="195" y="62"/>
                  </a:cubicBezTo>
                  <a:cubicBezTo>
                    <a:pt x="196" y="62"/>
                    <a:pt x="197" y="62"/>
                    <a:pt x="198" y="62"/>
                  </a:cubicBezTo>
                  <a:cubicBezTo>
                    <a:pt x="199" y="62"/>
                    <a:pt x="199" y="62"/>
                    <a:pt x="200" y="62"/>
                  </a:cubicBezTo>
                  <a:cubicBezTo>
                    <a:pt x="200" y="62"/>
                    <a:pt x="201" y="62"/>
                    <a:pt x="202" y="62"/>
                  </a:cubicBezTo>
                  <a:cubicBezTo>
                    <a:pt x="203" y="62"/>
                    <a:pt x="204" y="62"/>
                    <a:pt x="206" y="62"/>
                  </a:cubicBezTo>
                  <a:cubicBezTo>
                    <a:pt x="213" y="62"/>
                    <a:pt x="220" y="62"/>
                    <a:pt x="227" y="61"/>
                  </a:cubicBezTo>
                  <a:cubicBezTo>
                    <a:pt x="234" y="61"/>
                    <a:pt x="241" y="60"/>
                    <a:pt x="249" y="58"/>
                  </a:cubicBezTo>
                  <a:cubicBezTo>
                    <a:pt x="251" y="58"/>
                    <a:pt x="253" y="58"/>
                    <a:pt x="255" y="57"/>
                  </a:cubicBezTo>
                  <a:cubicBezTo>
                    <a:pt x="274" y="55"/>
                    <a:pt x="293" y="50"/>
                    <a:pt x="311" y="44"/>
                  </a:cubicBezTo>
                  <a:cubicBezTo>
                    <a:pt x="319" y="41"/>
                    <a:pt x="327" y="37"/>
                    <a:pt x="335" y="34"/>
                  </a:cubicBezTo>
                  <a:cubicBezTo>
                    <a:pt x="342" y="31"/>
                    <a:pt x="349" y="27"/>
                    <a:pt x="355" y="23"/>
                  </a:cubicBezTo>
                  <a:cubicBezTo>
                    <a:pt x="360" y="21"/>
                    <a:pt x="365" y="18"/>
                    <a:pt x="370" y="15"/>
                  </a:cubicBezTo>
                  <a:cubicBezTo>
                    <a:pt x="376" y="12"/>
                    <a:pt x="382" y="8"/>
                    <a:pt x="389" y="5"/>
                  </a:cubicBezTo>
                  <a:cubicBezTo>
                    <a:pt x="393" y="3"/>
                    <a:pt x="397" y="2"/>
                    <a:pt x="401" y="1"/>
                  </a:cubicBezTo>
                  <a:cubicBezTo>
                    <a:pt x="407" y="0"/>
                    <a:pt x="410" y="2"/>
                    <a:pt x="411" y="7"/>
                  </a:cubicBezTo>
                  <a:cubicBezTo>
                    <a:pt x="412" y="12"/>
                    <a:pt x="413" y="18"/>
                    <a:pt x="412" y="23"/>
                  </a:cubicBezTo>
                  <a:cubicBezTo>
                    <a:pt x="411" y="26"/>
                    <a:pt x="411" y="29"/>
                    <a:pt x="411" y="32"/>
                  </a:cubicBezTo>
                  <a:cubicBezTo>
                    <a:pt x="411" y="34"/>
                    <a:pt x="410" y="36"/>
                    <a:pt x="410" y="38"/>
                  </a:cubicBezTo>
                  <a:cubicBezTo>
                    <a:pt x="410" y="39"/>
                    <a:pt x="409" y="40"/>
                    <a:pt x="408" y="41"/>
                  </a:cubicBezTo>
                  <a:cubicBezTo>
                    <a:pt x="406" y="42"/>
                    <a:pt x="404" y="43"/>
                    <a:pt x="401" y="43"/>
                  </a:cubicBezTo>
                  <a:cubicBezTo>
                    <a:pt x="401" y="43"/>
                    <a:pt x="400" y="43"/>
                    <a:pt x="399" y="43"/>
                  </a:cubicBezTo>
                </a:path>
              </a:pathLst>
            </a:custGeom>
            <a:solidFill>
              <a:srgbClr val="FFE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9" name="Freeform 92"/>
            <p:cNvSpPr>
              <a:spLocks/>
            </p:cNvSpPr>
            <p:nvPr/>
          </p:nvSpPr>
          <p:spPr bwMode="auto">
            <a:xfrm>
              <a:off x="7927794" y="5922963"/>
              <a:ext cx="1068388" cy="420688"/>
            </a:xfrm>
            <a:custGeom>
              <a:avLst/>
              <a:gdLst>
                <a:gd name="T0" fmla="*/ 193 w 405"/>
                <a:gd name="T1" fmla="*/ 159 h 159"/>
                <a:gd name="T2" fmla="*/ 121 w 405"/>
                <a:gd name="T3" fmla="*/ 144 h 159"/>
                <a:gd name="T4" fmla="*/ 58 w 405"/>
                <a:gd name="T5" fmla="*/ 107 h 159"/>
                <a:gd name="T6" fmla="*/ 35 w 405"/>
                <a:gd name="T7" fmla="*/ 81 h 159"/>
                <a:gd name="T8" fmla="*/ 4 w 405"/>
                <a:gd name="T9" fmla="*/ 16 h 159"/>
                <a:gd name="T10" fmla="*/ 1 w 405"/>
                <a:gd name="T11" fmla="*/ 2 h 159"/>
                <a:gd name="T12" fmla="*/ 12 w 405"/>
                <a:gd name="T13" fmla="*/ 1 h 159"/>
                <a:gd name="T14" fmla="*/ 19 w 405"/>
                <a:gd name="T15" fmla="*/ 2 h 159"/>
                <a:gd name="T16" fmla="*/ 41 w 405"/>
                <a:gd name="T17" fmla="*/ 28 h 159"/>
                <a:gd name="T18" fmla="*/ 68 w 405"/>
                <a:gd name="T19" fmla="*/ 26 h 159"/>
                <a:gd name="T20" fmla="*/ 73 w 405"/>
                <a:gd name="T21" fmla="*/ 31 h 159"/>
                <a:gd name="T22" fmla="*/ 101 w 405"/>
                <a:gd name="T23" fmla="*/ 54 h 159"/>
                <a:gd name="T24" fmla="*/ 132 w 405"/>
                <a:gd name="T25" fmla="*/ 47 h 159"/>
                <a:gd name="T26" fmla="*/ 147 w 405"/>
                <a:gd name="T27" fmla="*/ 55 h 159"/>
                <a:gd name="T28" fmla="*/ 175 w 405"/>
                <a:gd name="T29" fmla="*/ 62 h 159"/>
                <a:gd name="T30" fmla="*/ 204 w 405"/>
                <a:gd name="T31" fmla="*/ 51 h 159"/>
                <a:gd name="T32" fmla="*/ 248 w 405"/>
                <a:gd name="T33" fmla="*/ 61 h 159"/>
                <a:gd name="T34" fmla="*/ 268 w 405"/>
                <a:gd name="T35" fmla="*/ 46 h 159"/>
                <a:gd name="T36" fmla="*/ 282 w 405"/>
                <a:gd name="T37" fmla="*/ 51 h 159"/>
                <a:gd name="T38" fmla="*/ 316 w 405"/>
                <a:gd name="T39" fmla="*/ 50 h 159"/>
                <a:gd name="T40" fmla="*/ 334 w 405"/>
                <a:gd name="T41" fmla="*/ 29 h 159"/>
                <a:gd name="T42" fmla="*/ 337 w 405"/>
                <a:gd name="T43" fmla="*/ 26 h 159"/>
                <a:gd name="T44" fmla="*/ 352 w 405"/>
                <a:gd name="T45" fmla="*/ 31 h 159"/>
                <a:gd name="T46" fmla="*/ 386 w 405"/>
                <a:gd name="T47" fmla="*/ 6 h 159"/>
                <a:gd name="T48" fmla="*/ 389 w 405"/>
                <a:gd name="T49" fmla="*/ 1 h 159"/>
                <a:gd name="T50" fmla="*/ 403 w 405"/>
                <a:gd name="T51" fmla="*/ 0 h 159"/>
                <a:gd name="T52" fmla="*/ 405 w 405"/>
                <a:gd name="T53" fmla="*/ 1 h 159"/>
                <a:gd name="T54" fmla="*/ 393 w 405"/>
                <a:gd name="T55" fmla="*/ 41 h 159"/>
                <a:gd name="T56" fmla="*/ 377 w 405"/>
                <a:gd name="T57" fmla="*/ 71 h 159"/>
                <a:gd name="T58" fmla="*/ 334 w 405"/>
                <a:gd name="T59" fmla="*/ 118 h 159"/>
                <a:gd name="T60" fmla="*/ 296 w 405"/>
                <a:gd name="T61" fmla="*/ 140 h 159"/>
                <a:gd name="T62" fmla="*/ 240 w 405"/>
                <a:gd name="T63" fmla="*/ 156 h 159"/>
                <a:gd name="T64" fmla="*/ 203 w 405"/>
                <a:gd name="T65" fmla="*/ 159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05" h="159">
                  <a:moveTo>
                    <a:pt x="203" y="159"/>
                  </a:moveTo>
                  <a:cubicBezTo>
                    <a:pt x="199" y="159"/>
                    <a:pt x="196" y="159"/>
                    <a:pt x="193" y="159"/>
                  </a:cubicBezTo>
                  <a:cubicBezTo>
                    <a:pt x="183" y="158"/>
                    <a:pt x="173" y="157"/>
                    <a:pt x="163" y="156"/>
                  </a:cubicBezTo>
                  <a:cubicBezTo>
                    <a:pt x="149" y="153"/>
                    <a:pt x="135" y="149"/>
                    <a:pt x="121" y="144"/>
                  </a:cubicBezTo>
                  <a:cubicBezTo>
                    <a:pt x="106" y="139"/>
                    <a:pt x="91" y="132"/>
                    <a:pt x="78" y="122"/>
                  </a:cubicBezTo>
                  <a:cubicBezTo>
                    <a:pt x="71" y="118"/>
                    <a:pt x="64" y="113"/>
                    <a:pt x="58" y="107"/>
                  </a:cubicBezTo>
                  <a:cubicBezTo>
                    <a:pt x="56" y="105"/>
                    <a:pt x="54" y="103"/>
                    <a:pt x="52" y="101"/>
                  </a:cubicBezTo>
                  <a:cubicBezTo>
                    <a:pt x="46" y="95"/>
                    <a:pt x="40" y="88"/>
                    <a:pt x="35" y="81"/>
                  </a:cubicBezTo>
                  <a:cubicBezTo>
                    <a:pt x="29" y="72"/>
                    <a:pt x="23" y="62"/>
                    <a:pt x="18" y="52"/>
                  </a:cubicBezTo>
                  <a:cubicBezTo>
                    <a:pt x="12" y="40"/>
                    <a:pt x="8" y="28"/>
                    <a:pt x="4" y="16"/>
                  </a:cubicBezTo>
                  <a:cubicBezTo>
                    <a:pt x="3" y="12"/>
                    <a:pt x="2" y="8"/>
                    <a:pt x="1" y="4"/>
                  </a:cubicBezTo>
                  <a:cubicBezTo>
                    <a:pt x="1" y="3"/>
                    <a:pt x="1" y="3"/>
                    <a:pt x="1" y="2"/>
                  </a:cubicBezTo>
                  <a:cubicBezTo>
                    <a:pt x="0" y="0"/>
                    <a:pt x="0" y="0"/>
                    <a:pt x="3" y="0"/>
                  </a:cubicBezTo>
                  <a:cubicBezTo>
                    <a:pt x="6" y="1"/>
                    <a:pt x="9" y="2"/>
                    <a:pt x="12" y="1"/>
                  </a:cubicBezTo>
                  <a:cubicBezTo>
                    <a:pt x="14" y="1"/>
                    <a:pt x="16" y="1"/>
                    <a:pt x="17" y="1"/>
                  </a:cubicBezTo>
                  <a:cubicBezTo>
                    <a:pt x="18" y="0"/>
                    <a:pt x="19" y="1"/>
                    <a:pt x="19" y="2"/>
                  </a:cubicBezTo>
                  <a:cubicBezTo>
                    <a:pt x="20" y="4"/>
                    <a:pt x="20" y="6"/>
                    <a:pt x="21" y="8"/>
                  </a:cubicBezTo>
                  <a:cubicBezTo>
                    <a:pt x="25" y="18"/>
                    <a:pt x="31" y="25"/>
                    <a:pt x="41" y="28"/>
                  </a:cubicBezTo>
                  <a:cubicBezTo>
                    <a:pt x="48" y="32"/>
                    <a:pt x="56" y="31"/>
                    <a:pt x="64" y="28"/>
                  </a:cubicBezTo>
                  <a:cubicBezTo>
                    <a:pt x="65" y="28"/>
                    <a:pt x="67" y="27"/>
                    <a:pt x="68" y="26"/>
                  </a:cubicBezTo>
                  <a:cubicBezTo>
                    <a:pt x="70" y="26"/>
                    <a:pt x="70" y="26"/>
                    <a:pt x="71" y="27"/>
                  </a:cubicBezTo>
                  <a:cubicBezTo>
                    <a:pt x="72" y="29"/>
                    <a:pt x="72" y="30"/>
                    <a:pt x="73" y="31"/>
                  </a:cubicBezTo>
                  <a:cubicBezTo>
                    <a:pt x="76" y="36"/>
                    <a:pt x="79" y="41"/>
                    <a:pt x="83" y="44"/>
                  </a:cubicBezTo>
                  <a:cubicBezTo>
                    <a:pt x="88" y="49"/>
                    <a:pt x="94" y="53"/>
                    <a:pt x="101" y="54"/>
                  </a:cubicBezTo>
                  <a:cubicBezTo>
                    <a:pt x="105" y="55"/>
                    <a:pt x="108" y="55"/>
                    <a:pt x="112" y="54"/>
                  </a:cubicBezTo>
                  <a:cubicBezTo>
                    <a:pt x="119" y="53"/>
                    <a:pt x="126" y="50"/>
                    <a:pt x="132" y="47"/>
                  </a:cubicBezTo>
                  <a:cubicBezTo>
                    <a:pt x="137" y="44"/>
                    <a:pt x="136" y="44"/>
                    <a:pt x="139" y="48"/>
                  </a:cubicBezTo>
                  <a:cubicBezTo>
                    <a:pt x="142" y="50"/>
                    <a:pt x="145" y="53"/>
                    <a:pt x="147" y="55"/>
                  </a:cubicBezTo>
                  <a:cubicBezTo>
                    <a:pt x="151" y="58"/>
                    <a:pt x="155" y="60"/>
                    <a:pt x="159" y="61"/>
                  </a:cubicBezTo>
                  <a:cubicBezTo>
                    <a:pt x="164" y="63"/>
                    <a:pt x="170" y="63"/>
                    <a:pt x="175" y="62"/>
                  </a:cubicBezTo>
                  <a:cubicBezTo>
                    <a:pt x="185" y="61"/>
                    <a:pt x="193" y="57"/>
                    <a:pt x="201" y="51"/>
                  </a:cubicBezTo>
                  <a:cubicBezTo>
                    <a:pt x="203" y="50"/>
                    <a:pt x="203" y="50"/>
                    <a:pt x="204" y="51"/>
                  </a:cubicBezTo>
                  <a:cubicBezTo>
                    <a:pt x="210" y="55"/>
                    <a:pt x="216" y="58"/>
                    <a:pt x="222" y="60"/>
                  </a:cubicBezTo>
                  <a:cubicBezTo>
                    <a:pt x="231" y="63"/>
                    <a:pt x="239" y="63"/>
                    <a:pt x="248" y="61"/>
                  </a:cubicBezTo>
                  <a:cubicBezTo>
                    <a:pt x="252" y="60"/>
                    <a:pt x="256" y="57"/>
                    <a:pt x="259" y="54"/>
                  </a:cubicBezTo>
                  <a:cubicBezTo>
                    <a:pt x="262" y="52"/>
                    <a:pt x="265" y="49"/>
                    <a:pt x="268" y="46"/>
                  </a:cubicBezTo>
                  <a:cubicBezTo>
                    <a:pt x="269" y="45"/>
                    <a:pt x="270" y="45"/>
                    <a:pt x="272" y="46"/>
                  </a:cubicBezTo>
                  <a:cubicBezTo>
                    <a:pt x="275" y="48"/>
                    <a:pt x="278" y="49"/>
                    <a:pt x="282" y="51"/>
                  </a:cubicBezTo>
                  <a:cubicBezTo>
                    <a:pt x="289" y="53"/>
                    <a:pt x="295" y="55"/>
                    <a:pt x="302" y="54"/>
                  </a:cubicBezTo>
                  <a:cubicBezTo>
                    <a:pt x="307" y="54"/>
                    <a:pt x="312" y="52"/>
                    <a:pt x="316" y="50"/>
                  </a:cubicBezTo>
                  <a:cubicBezTo>
                    <a:pt x="321" y="47"/>
                    <a:pt x="325" y="43"/>
                    <a:pt x="328" y="38"/>
                  </a:cubicBezTo>
                  <a:cubicBezTo>
                    <a:pt x="330" y="35"/>
                    <a:pt x="332" y="32"/>
                    <a:pt x="334" y="29"/>
                  </a:cubicBezTo>
                  <a:cubicBezTo>
                    <a:pt x="334" y="28"/>
                    <a:pt x="335" y="27"/>
                    <a:pt x="335" y="27"/>
                  </a:cubicBezTo>
                  <a:cubicBezTo>
                    <a:pt x="335" y="26"/>
                    <a:pt x="336" y="26"/>
                    <a:pt x="337" y="26"/>
                  </a:cubicBezTo>
                  <a:cubicBezTo>
                    <a:pt x="338" y="27"/>
                    <a:pt x="340" y="27"/>
                    <a:pt x="341" y="28"/>
                  </a:cubicBezTo>
                  <a:cubicBezTo>
                    <a:pt x="345" y="29"/>
                    <a:pt x="349" y="30"/>
                    <a:pt x="352" y="31"/>
                  </a:cubicBezTo>
                  <a:cubicBezTo>
                    <a:pt x="358" y="31"/>
                    <a:pt x="364" y="30"/>
                    <a:pt x="369" y="27"/>
                  </a:cubicBezTo>
                  <a:cubicBezTo>
                    <a:pt x="377" y="22"/>
                    <a:pt x="383" y="15"/>
                    <a:pt x="386" y="6"/>
                  </a:cubicBezTo>
                  <a:cubicBezTo>
                    <a:pt x="386" y="5"/>
                    <a:pt x="386" y="3"/>
                    <a:pt x="387" y="2"/>
                  </a:cubicBezTo>
                  <a:cubicBezTo>
                    <a:pt x="387" y="1"/>
                    <a:pt x="387" y="0"/>
                    <a:pt x="389" y="1"/>
                  </a:cubicBezTo>
                  <a:cubicBezTo>
                    <a:pt x="391" y="1"/>
                    <a:pt x="394" y="1"/>
                    <a:pt x="396" y="1"/>
                  </a:cubicBezTo>
                  <a:cubicBezTo>
                    <a:pt x="398" y="2"/>
                    <a:pt x="400" y="1"/>
                    <a:pt x="403" y="0"/>
                  </a:cubicBezTo>
                  <a:cubicBezTo>
                    <a:pt x="403" y="0"/>
                    <a:pt x="404" y="0"/>
                    <a:pt x="404" y="0"/>
                  </a:cubicBezTo>
                  <a:cubicBezTo>
                    <a:pt x="405" y="0"/>
                    <a:pt x="405" y="0"/>
                    <a:pt x="405" y="1"/>
                  </a:cubicBezTo>
                  <a:cubicBezTo>
                    <a:pt x="405" y="2"/>
                    <a:pt x="405" y="2"/>
                    <a:pt x="405" y="3"/>
                  </a:cubicBezTo>
                  <a:cubicBezTo>
                    <a:pt x="402" y="16"/>
                    <a:pt x="398" y="29"/>
                    <a:pt x="393" y="41"/>
                  </a:cubicBezTo>
                  <a:cubicBezTo>
                    <a:pt x="390" y="46"/>
                    <a:pt x="388" y="51"/>
                    <a:pt x="386" y="56"/>
                  </a:cubicBezTo>
                  <a:cubicBezTo>
                    <a:pt x="383" y="61"/>
                    <a:pt x="380" y="66"/>
                    <a:pt x="377" y="71"/>
                  </a:cubicBezTo>
                  <a:cubicBezTo>
                    <a:pt x="372" y="80"/>
                    <a:pt x="365" y="88"/>
                    <a:pt x="358" y="96"/>
                  </a:cubicBezTo>
                  <a:cubicBezTo>
                    <a:pt x="351" y="104"/>
                    <a:pt x="343" y="111"/>
                    <a:pt x="334" y="118"/>
                  </a:cubicBezTo>
                  <a:cubicBezTo>
                    <a:pt x="328" y="122"/>
                    <a:pt x="323" y="126"/>
                    <a:pt x="316" y="130"/>
                  </a:cubicBezTo>
                  <a:cubicBezTo>
                    <a:pt x="310" y="133"/>
                    <a:pt x="303" y="137"/>
                    <a:pt x="296" y="140"/>
                  </a:cubicBezTo>
                  <a:cubicBezTo>
                    <a:pt x="289" y="143"/>
                    <a:pt x="281" y="146"/>
                    <a:pt x="273" y="148"/>
                  </a:cubicBezTo>
                  <a:cubicBezTo>
                    <a:pt x="262" y="152"/>
                    <a:pt x="251" y="154"/>
                    <a:pt x="240" y="156"/>
                  </a:cubicBezTo>
                  <a:cubicBezTo>
                    <a:pt x="234" y="157"/>
                    <a:pt x="229" y="158"/>
                    <a:pt x="223" y="158"/>
                  </a:cubicBezTo>
                  <a:cubicBezTo>
                    <a:pt x="216" y="158"/>
                    <a:pt x="210" y="159"/>
                    <a:pt x="203" y="159"/>
                  </a:cubicBezTo>
                </a:path>
              </a:pathLst>
            </a:custGeom>
            <a:solidFill>
              <a:srgbClr val="F1A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0" name="Freeform 93"/>
            <p:cNvSpPr>
              <a:spLocks/>
            </p:cNvSpPr>
            <p:nvPr/>
          </p:nvSpPr>
          <p:spPr bwMode="auto">
            <a:xfrm>
              <a:off x="8167506" y="5951538"/>
              <a:ext cx="55563" cy="58738"/>
            </a:xfrm>
            <a:custGeom>
              <a:avLst/>
              <a:gdLst>
                <a:gd name="T0" fmla="*/ 21 w 21"/>
                <a:gd name="T1" fmla="*/ 11 h 22"/>
                <a:gd name="T2" fmla="*/ 11 w 21"/>
                <a:gd name="T3" fmla="*/ 22 h 22"/>
                <a:gd name="T4" fmla="*/ 0 w 21"/>
                <a:gd name="T5" fmla="*/ 11 h 22"/>
                <a:gd name="T6" fmla="*/ 11 w 21"/>
                <a:gd name="T7" fmla="*/ 0 h 22"/>
                <a:gd name="T8" fmla="*/ 21 w 21"/>
                <a:gd name="T9" fmla="*/ 1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22">
                  <a:moveTo>
                    <a:pt x="21" y="11"/>
                  </a:moveTo>
                  <a:cubicBezTo>
                    <a:pt x="21" y="17"/>
                    <a:pt x="17" y="22"/>
                    <a:pt x="11" y="22"/>
                  </a:cubicBezTo>
                  <a:cubicBezTo>
                    <a:pt x="6" y="22"/>
                    <a:pt x="0" y="18"/>
                    <a:pt x="0" y="11"/>
                  </a:cubicBezTo>
                  <a:cubicBezTo>
                    <a:pt x="0" y="5"/>
                    <a:pt x="4" y="1"/>
                    <a:pt x="11" y="0"/>
                  </a:cubicBezTo>
                  <a:cubicBezTo>
                    <a:pt x="16" y="0"/>
                    <a:pt x="21" y="5"/>
                    <a:pt x="21" y="11"/>
                  </a:cubicBezTo>
                  <a:close/>
                </a:path>
              </a:pathLst>
            </a:custGeom>
            <a:solidFill>
              <a:srgbClr val="F1A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1" name="Freeform 94"/>
            <p:cNvSpPr>
              <a:spLocks/>
            </p:cNvSpPr>
            <p:nvPr/>
          </p:nvSpPr>
          <p:spPr bwMode="auto">
            <a:xfrm>
              <a:off x="8529456" y="5983288"/>
              <a:ext cx="55563" cy="58738"/>
            </a:xfrm>
            <a:custGeom>
              <a:avLst/>
              <a:gdLst>
                <a:gd name="T0" fmla="*/ 11 w 21"/>
                <a:gd name="T1" fmla="*/ 22 h 22"/>
                <a:gd name="T2" fmla="*/ 0 w 21"/>
                <a:gd name="T3" fmla="*/ 11 h 22"/>
                <a:gd name="T4" fmla="*/ 10 w 21"/>
                <a:gd name="T5" fmla="*/ 0 h 22"/>
                <a:gd name="T6" fmla="*/ 21 w 21"/>
                <a:gd name="T7" fmla="*/ 11 h 22"/>
                <a:gd name="T8" fmla="*/ 11 w 21"/>
                <a:gd name="T9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22">
                  <a:moveTo>
                    <a:pt x="11" y="22"/>
                  </a:moveTo>
                  <a:cubicBezTo>
                    <a:pt x="5" y="22"/>
                    <a:pt x="0" y="17"/>
                    <a:pt x="0" y="11"/>
                  </a:cubicBezTo>
                  <a:cubicBezTo>
                    <a:pt x="0" y="5"/>
                    <a:pt x="5" y="0"/>
                    <a:pt x="10" y="0"/>
                  </a:cubicBezTo>
                  <a:cubicBezTo>
                    <a:pt x="16" y="0"/>
                    <a:pt x="21" y="5"/>
                    <a:pt x="21" y="11"/>
                  </a:cubicBezTo>
                  <a:cubicBezTo>
                    <a:pt x="21" y="17"/>
                    <a:pt x="16" y="22"/>
                    <a:pt x="11" y="22"/>
                  </a:cubicBezTo>
                  <a:close/>
                </a:path>
              </a:pathLst>
            </a:custGeom>
            <a:solidFill>
              <a:srgbClr val="F1A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2" name="Freeform 95"/>
            <p:cNvSpPr>
              <a:spLocks/>
            </p:cNvSpPr>
            <p:nvPr/>
          </p:nvSpPr>
          <p:spPr bwMode="auto">
            <a:xfrm>
              <a:off x="8842194" y="5895975"/>
              <a:ext cx="55563" cy="58738"/>
            </a:xfrm>
            <a:custGeom>
              <a:avLst/>
              <a:gdLst>
                <a:gd name="T0" fmla="*/ 0 w 21"/>
                <a:gd name="T1" fmla="*/ 11 h 22"/>
                <a:gd name="T2" fmla="*/ 10 w 21"/>
                <a:gd name="T3" fmla="*/ 0 h 22"/>
                <a:gd name="T4" fmla="*/ 21 w 21"/>
                <a:gd name="T5" fmla="*/ 11 h 22"/>
                <a:gd name="T6" fmla="*/ 11 w 21"/>
                <a:gd name="T7" fmla="*/ 22 h 22"/>
                <a:gd name="T8" fmla="*/ 0 w 21"/>
                <a:gd name="T9" fmla="*/ 1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22">
                  <a:moveTo>
                    <a:pt x="0" y="11"/>
                  </a:moveTo>
                  <a:cubicBezTo>
                    <a:pt x="0" y="6"/>
                    <a:pt x="4" y="1"/>
                    <a:pt x="10" y="0"/>
                  </a:cubicBezTo>
                  <a:cubicBezTo>
                    <a:pt x="15" y="0"/>
                    <a:pt x="21" y="4"/>
                    <a:pt x="21" y="11"/>
                  </a:cubicBezTo>
                  <a:cubicBezTo>
                    <a:pt x="21" y="17"/>
                    <a:pt x="17" y="21"/>
                    <a:pt x="11" y="22"/>
                  </a:cubicBezTo>
                  <a:cubicBezTo>
                    <a:pt x="5" y="22"/>
                    <a:pt x="0" y="17"/>
                    <a:pt x="0" y="11"/>
                  </a:cubicBezTo>
                </a:path>
              </a:pathLst>
            </a:custGeom>
            <a:solidFill>
              <a:srgbClr val="F1A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3" name="Freeform 96"/>
            <p:cNvSpPr>
              <a:spLocks/>
            </p:cNvSpPr>
            <p:nvPr/>
          </p:nvSpPr>
          <p:spPr bwMode="auto">
            <a:xfrm>
              <a:off x="8026219" y="5895975"/>
              <a:ext cx="57150" cy="58738"/>
            </a:xfrm>
            <a:custGeom>
              <a:avLst/>
              <a:gdLst>
                <a:gd name="T0" fmla="*/ 0 w 22"/>
                <a:gd name="T1" fmla="*/ 11 h 22"/>
                <a:gd name="T2" fmla="*/ 11 w 22"/>
                <a:gd name="T3" fmla="*/ 0 h 22"/>
                <a:gd name="T4" fmla="*/ 22 w 22"/>
                <a:gd name="T5" fmla="*/ 11 h 22"/>
                <a:gd name="T6" fmla="*/ 11 w 22"/>
                <a:gd name="T7" fmla="*/ 22 h 22"/>
                <a:gd name="T8" fmla="*/ 0 w 22"/>
                <a:gd name="T9" fmla="*/ 1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22">
                  <a:moveTo>
                    <a:pt x="0" y="11"/>
                  </a:moveTo>
                  <a:cubicBezTo>
                    <a:pt x="1" y="5"/>
                    <a:pt x="5" y="0"/>
                    <a:pt x="11" y="0"/>
                  </a:cubicBezTo>
                  <a:cubicBezTo>
                    <a:pt x="17" y="1"/>
                    <a:pt x="22" y="6"/>
                    <a:pt x="22" y="11"/>
                  </a:cubicBezTo>
                  <a:cubicBezTo>
                    <a:pt x="22" y="17"/>
                    <a:pt x="17" y="22"/>
                    <a:pt x="11" y="22"/>
                  </a:cubicBezTo>
                  <a:cubicBezTo>
                    <a:pt x="6" y="22"/>
                    <a:pt x="0" y="18"/>
                    <a:pt x="0" y="11"/>
                  </a:cubicBezTo>
                  <a:close/>
                </a:path>
              </a:pathLst>
            </a:custGeom>
            <a:solidFill>
              <a:srgbClr val="F1A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4" name="Freeform 97"/>
            <p:cNvSpPr>
              <a:spLocks/>
            </p:cNvSpPr>
            <p:nvPr/>
          </p:nvSpPr>
          <p:spPr bwMode="auto">
            <a:xfrm>
              <a:off x="8700906" y="5951538"/>
              <a:ext cx="57150" cy="58738"/>
            </a:xfrm>
            <a:custGeom>
              <a:avLst/>
              <a:gdLst>
                <a:gd name="T0" fmla="*/ 0 w 22"/>
                <a:gd name="T1" fmla="*/ 11 h 22"/>
                <a:gd name="T2" fmla="*/ 11 w 22"/>
                <a:gd name="T3" fmla="*/ 0 h 22"/>
                <a:gd name="T4" fmla="*/ 22 w 22"/>
                <a:gd name="T5" fmla="*/ 11 h 22"/>
                <a:gd name="T6" fmla="*/ 11 w 22"/>
                <a:gd name="T7" fmla="*/ 22 h 22"/>
                <a:gd name="T8" fmla="*/ 0 w 22"/>
                <a:gd name="T9" fmla="*/ 1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22">
                  <a:moveTo>
                    <a:pt x="0" y="11"/>
                  </a:moveTo>
                  <a:cubicBezTo>
                    <a:pt x="0" y="6"/>
                    <a:pt x="6" y="0"/>
                    <a:pt x="11" y="0"/>
                  </a:cubicBezTo>
                  <a:cubicBezTo>
                    <a:pt x="16" y="0"/>
                    <a:pt x="22" y="6"/>
                    <a:pt x="22" y="11"/>
                  </a:cubicBezTo>
                  <a:cubicBezTo>
                    <a:pt x="22" y="18"/>
                    <a:pt x="16" y="22"/>
                    <a:pt x="11" y="22"/>
                  </a:cubicBezTo>
                  <a:cubicBezTo>
                    <a:pt x="5" y="22"/>
                    <a:pt x="0" y="17"/>
                    <a:pt x="0" y="11"/>
                  </a:cubicBezTo>
                  <a:close/>
                </a:path>
              </a:pathLst>
            </a:custGeom>
            <a:solidFill>
              <a:srgbClr val="F1A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5" name="Freeform 98"/>
            <p:cNvSpPr>
              <a:spLocks/>
            </p:cNvSpPr>
            <p:nvPr/>
          </p:nvSpPr>
          <p:spPr bwMode="auto">
            <a:xfrm>
              <a:off x="8338956" y="5983288"/>
              <a:ext cx="58738" cy="58738"/>
            </a:xfrm>
            <a:custGeom>
              <a:avLst/>
              <a:gdLst>
                <a:gd name="T0" fmla="*/ 11 w 22"/>
                <a:gd name="T1" fmla="*/ 22 h 22"/>
                <a:gd name="T2" fmla="*/ 0 w 22"/>
                <a:gd name="T3" fmla="*/ 11 h 22"/>
                <a:gd name="T4" fmla="*/ 11 w 22"/>
                <a:gd name="T5" fmla="*/ 0 h 22"/>
                <a:gd name="T6" fmla="*/ 22 w 22"/>
                <a:gd name="T7" fmla="*/ 11 h 22"/>
                <a:gd name="T8" fmla="*/ 11 w 22"/>
                <a:gd name="T9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22">
                  <a:moveTo>
                    <a:pt x="11" y="22"/>
                  </a:moveTo>
                  <a:cubicBezTo>
                    <a:pt x="5" y="22"/>
                    <a:pt x="0" y="17"/>
                    <a:pt x="0" y="11"/>
                  </a:cubicBezTo>
                  <a:cubicBezTo>
                    <a:pt x="0" y="5"/>
                    <a:pt x="6" y="0"/>
                    <a:pt x="11" y="0"/>
                  </a:cubicBezTo>
                  <a:cubicBezTo>
                    <a:pt x="17" y="0"/>
                    <a:pt x="22" y="4"/>
                    <a:pt x="22" y="11"/>
                  </a:cubicBezTo>
                  <a:cubicBezTo>
                    <a:pt x="22" y="17"/>
                    <a:pt x="17" y="22"/>
                    <a:pt x="11" y="22"/>
                  </a:cubicBezTo>
                  <a:close/>
                </a:path>
              </a:pathLst>
            </a:custGeom>
            <a:solidFill>
              <a:srgbClr val="F1A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6" name="Freeform 99"/>
            <p:cNvSpPr>
              <a:spLocks/>
            </p:cNvSpPr>
            <p:nvPr/>
          </p:nvSpPr>
          <p:spPr bwMode="auto">
            <a:xfrm>
              <a:off x="8959669" y="5819775"/>
              <a:ext cx="49213" cy="55563"/>
            </a:xfrm>
            <a:custGeom>
              <a:avLst/>
              <a:gdLst>
                <a:gd name="T0" fmla="*/ 18 w 19"/>
                <a:gd name="T1" fmla="*/ 11 h 21"/>
                <a:gd name="T2" fmla="*/ 18 w 19"/>
                <a:gd name="T3" fmla="*/ 15 h 21"/>
                <a:gd name="T4" fmla="*/ 13 w 19"/>
                <a:gd name="T5" fmla="*/ 20 h 21"/>
                <a:gd name="T6" fmla="*/ 0 w 19"/>
                <a:gd name="T7" fmla="*/ 10 h 21"/>
                <a:gd name="T8" fmla="*/ 9 w 19"/>
                <a:gd name="T9" fmla="*/ 0 h 21"/>
                <a:gd name="T10" fmla="*/ 16 w 19"/>
                <a:gd name="T11" fmla="*/ 2 h 21"/>
                <a:gd name="T12" fmla="*/ 18 w 19"/>
                <a:gd name="T13" fmla="*/ 4 h 21"/>
                <a:gd name="T14" fmla="*/ 18 w 19"/>
                <a:gd name="T15" fmla="*/ 1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" h="21">
                  <a:moveTo>
                    <a:pt x="18" y="11"/>
                  </a:moveTo>
                  <a:cubicBezTo>
                    <a:pt x="18" y="12"/>
                    <a:pt x="18" y="13"/>
                    <a:pt x="18" y="15"/>
                  </a:cubicBezTo>
                  <a:cubicBezTo>
                    <a:pt x="18" y="17"/>
                    <a:pt x="16" y="19"/>
                    <a:pt x="13" y="20"/>
                  </a:cubicBezTo>
                  <a:cubicBezTo>
                    <a:pt x="6" y="21"/>
                    <a:pt x="1" y="18"/>
                    <a:pt x="0" y="10"/>
                  </a:cubicBezTo>
                  <a:cubicBezTo>
                    <a:pt x="0" y="6"/>
                    <a:pt x="4" y="1"/>
                    <a:pt x="9" y="0"/>
                  </a:cubicBezTo>
                  <a:cubicBezTo>
                    <a:pt x="12" y="0"/>
                    <a:pt x="14" y="0"/>
                    <a:pt x="16" y="2"/>
                  </a:cubicBezTo>
                  <a:cubicBezTo>
                    <a:pt x="17" y="3"/>
                    <a:pt x="18" y="3"/>
                    <a:pt x="18" y="4"/>
                  </a:cubicBezTo>
                  <a:cubicBezTo>
                    <a:pt x="18" y="6"/>
                    <a:pt x="19" y="9"/>
                    <a:pt x="18" y="11"/>
                  </a:cubicBezTo>
                </a:path>
              </a:pathLst>
            </a:custGeom>
            <a:solidFill>
              <a:srgbClr val="F1A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7" name="Freeform 100"/>
            <p:cNvSpPr>
              <a:spLocks/>
            </p:cNvSpPr>
            <p:nvPr/>
          </p:nvSpPr>
          <p:spPr bwMode="auto">
            <a:xfrm>
              <a:off x="7918269" y="5819775"/>
              <a:ext cx="47625" cy="60325"/>
            </a:xfrm>
            <a:custGeom>
              <a:avLst/>
              <a:gdLst>
                <a:gd name="T0" fmla="*/ 1 w 18"/>
                <a:gd name="T1" fmla="*/ 11 h 23"/>
                <a:gd name="T2" fmla="*/ 1 w 18"/>
                <a:gd name="T3" fmla="*/ 4 h 23"/>
                <a:gd name="T4" fmla="*/ 3 w 18"/>
                <a:gd name="T5" fmla="*/ 2 h 23"/>
                <a:gd name="T6" fmla="*/ 13 w 18"/>
                <a:gd name="T7" fmla="*/ 1 h 23"/>
                <a:gd name="T8" fmla="*/ 18 w 18"/>
                <a:gd name="T9" fmla="*/ 10 h 23"/>
                <a:gd name="T10" fmla="*/ 3 w 18"/>
                <a:gd name="T11" fmla="*/ 19 h 23"/>
                <a:gd name="T12" fmla="*/ 1 w 18"/>
                <a:gd name="T13" fmla="*/ 16 h 23"/>
                <a:gd name="T14" fmla="*/ 1 w 18"/>
                <a:gd name="T15" fmla="*/ 14 h 23"/>
                <a:gd name="T16" fmla="*/ 1 w 18"/>
                <a:gd name="T17" fmla="*/ 1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23">
                  <a:moveTo>
                    <a:pt x="1" y="11"/>
                  </a:moveTo>
                  <a:cubicBezTo>
                    <a:pt x="0" y="9"/>
                    <a:pt x="1" y="6"/>
                    <a:pt x="1" y="4"/>
                  </a:cubicBezTo>
                  <a:cubicBezTo>
                    <a:pt x="1" y="3"/>
                    <a:pt x="2" y="2"/>
                    <a:pt x="3" y="2"/>
                  </a:cubicBezTo>
                  <a:cubicBezTo>
                    <a:pt x="6" y="0"/>
                    <a:pt x="10" y="0"/>
                    <a:pt x="13" y="1"/>
                  </a:cubicBezTo>
                  <a:cubicBezTo>
                    <a:pt x="16" y="3"/>
                    <a:pt x="18" y="6"/>
                    <a:pt x="18" y="10"/>
                  </a:cubicBezTo>
                  <a:cubicBezTo>
                    <a:pt x="18" y="18"/>
                    <a:pt x="10" y="23"/>
                    <a:pt x="3" y="19"/>
                  </a:cubicBezTo>
                  <a:cubicBezTo>
                    <a:pt x="2" y="18"/>
                    <a:pt x="1" y="17"/>
                    <a:pt x="1" y="16"/>
                  </a:cubicBezTo>
                  <a:cubicBezTo>
                    <a:pt x="1" y="15"/>
                    <a:pt x="1" y="15"/>
                    <a:pt x="1" y="14"/>
                  </a:cubicBezTo>
                  <a:cubicBezTo>
                    <a:pt x="1" y="13"/>
                    <a:pt x="1" y="12"/>
                    <a:pt x="1" y="11"/>
                  </a:cubicBezTo>
                  <a:close/>
                </a:path>
              </a:pathLst>
            </a:custGeom>
            <a:solidFill>
              <a:srgbClr val="F1A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8" name="Freeform 101"/>
            <p:cNvSpPr>
              <a:spLocks/>
            </p:cNvSpPr>
            <p:nvPr/>
          </p:nvSpPr>
          <p:spPr bwMode="auto">
            <a:xfrm>
              <a:off x="8162744" y="5764213"/>
              <a:ext cx="598488" cy="190500"/>
            </a:xfrm>
            <a:custGeom>
              <a:avLst/>
              <a:gdLst>
                <a:gd name="T0" fmla="*/ 114 w 227"/>
                <a:gd name="T1" fmla="*/ 71 h 72"/>
                <a:gd name="T2" fmla="*/ 98 w 227"/>
                <a:gd name="T3" fmla="*/ 71 h 72"/>
                <a:gd name="T4" fmla="*/ 89 w 227"/>
                <a:gd name="T5" fmla="*/ 71 h 72"/>
                <a:gd name="T6" fmla="*/ 75 w 227"/>
                <a:gd name="T7" fmla="*/ 69 h 72"/>
                <a:gd name="T8" fmla="*/ 32 w 227"/>
                <a:gd name="T9" fmla="*/ 60 h 72"/>
                <a:gd name="T10" fmla="*/ 3 w 227"/>
                <a:gd name="T11" fmla="*/ 51 h 72"/>
                <a:gd name="T12" fmla="*/ 2 w 227"/>
                <a:gd name="T13" fmla="*/ 47 h 72"/>
                <a:gd name="T14" fmla="*/ 22 w 227"/>
                <a:gd name="T15" fmla="*/ 29 h 72"/>
                <a:gd name="T16" fmla="*/ 42 w 227"/>
                <a:gd name="T17" fmla="*/ 17 h 72"/>
                <a:gd name="T18" fmla="*/ 76 w 227"/>
                <a:gd name="T19" fmla="*/ 5 h 72"/>
                <a:gd name="T20" fmla="*/ 97 w 227"/>
                <a:gd name="T21" fmla="*/ 1 h 72"/>
                <a:gd name="T22" fmla="*/ 117 w 227"/>
                <a:gd name="T23" fmla="*/ 0 h 72"/>
                <a:gd name="T24" fmla="*/ 131 w 227"/>
                <a:gd name="T25" fmla="*/ 1 h 72"/>
                <a:gd name="T26" fmla="*/ 149 w 227"/>
                <a:gd name="T27" fmla="*/ 4 h 72"/>
                <a:gd name="T28" fmla="*/ 189 w 227"/>
                <a:gd name="T29" fmla="*/ 19 h 72"/>
                <a:gd name="T30" fmla="*/ 212 w 227"/>
                <a:gd name="T31" fmla="*/ 34 h 72"/>
                <a:gd name="T32" fmla="*/ 226 w 227"/>
                <a:gd name="T33" fmla="*/ 48 h 72"/>
                <a:gd name="T34" fmla="*/ 225 w 227"/>
                <a:gd name="T35" fmla="*/ 51 h 72"/>
                <a:gd name="T36" fmla="*/ 224 w 227"/>
                <a:gd name="T37" fmla="*/ 51 h 72"/>
                <a:gd name="T38" fmla="*/ 223 w 227"/>
                <a:gd name="T39" fmla="*/ 51 h 72"/>
                <a:gd name="T40" fmla="*/ 191 w 227"/>
                <a:gd name="T41" fmla="*/ 62 h 72"/>
                <a:gd name="T42" fmla="*/ 161 w 227"/>
                <a:gd name="T43" fmla="*/ 67 h 72"/>
                <a:gd name="T44" fmla="*/ 147 w 227"/>
                <a:gd name="T45" fmla="*/ 70 h 72"/>
                <a:gd name="T46" fmla="*/ 137 w 227"/>
                <a:gd name="T47" fmla="*/ 71 h 72"/>
                <a:gd name="T48" fmla="*/ 114 w 227"/>
                <a:gd name="T49" fmla="*/ 71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27" h="72">
                  <a:moveTo>
                    <a:pt x="114" y="71"/>
                  </a:moveTo>
                  <a:cubicBezTo>
                    <a:pt x="108" y="71"/>
                    <a:pt x="103" y="71"/>
                    <a:pt x="98" y="71"/>
                  </a:cubicBezTo>
                  <a:cubicBezTo>
                    <a:pt x="95" y="71"/>
                    <a:pt x="92" y="71"/>
                    <a:pt x="89" y="71"/>
                  </a:cubicBezTo>
                  <a:cubicBezTo>
                    <a:pt x="84" y="70"/>
                    <a:pt x="79" y="69"/>
                    <a:pt x="75" y="69"/>
                  </a:cubicBezTo>
                  <a:cubicBezTo>
                    <a:pt x="60" y="67"/>
                    <a:pt x="46" y="64"/>
                    <a:pt x="32" y="60"/>
                  </a:cubicBezTo>
                  <a:cubicBezTo>
                    <a:pt x="22" y="58"/>
                    <a:pt x="13" y="55"/>
                    <a:pt x="3" y="51"/>
                  </a:cubicBezTo>
                  <a:cubicBezTo>
                    <a:pt x="1" y="50"/>
                    <a:pt x="0" y="50"/>
                    <a:pt x="2" y="47"/>
                  </a:cubicBezTo>
                  <a:cubicBezTo>
                    <a:pt x="8" y="40"/>
                    <a:pt x="15" y="34"/>
                    <a:pt x="22" y="29"/>
                  </a:cubicBezTo>
                  <a:cubicBezTo>
                    <a:pt x="28" y="24"/>
                    <a:pt x="35" y="20"/>
                    <a:pt x="42" y="17"/>
                  </a:cubicBezTo>
                  <a:cubicBezTo>
                    <a:pt x="53" y="12"/>
                    <a:pt x="64" y="8"/>
                    <a:pt x="76" y="5"/>
                  </a:cubicBezTo>
                  <a:cubicBezTo>
                    <a:pt x="83" y="3"/>
                    <a:pt x="90" y="2"/>
                    <a:pt x="97" y="1"/>
                  </a:cubicBezTo>
                  <a:cubicBezTo>
                    <a:pt x="103" y="1"/>
                    <a:pt x="110" y="0"/>
                    <a:pt x="117" y="0"/>
                  </a:cubicBezTo>
                  <a:cubicBezTo>
                    <a:pt x="121" y="0"/>
                    <a:pt x="126" y="1"/>
                    <a:pt x="131" y="1"/>
                  </a:cubicBezTo>
                  <a:cubicBezTo>
                    <a:pt x="137" y="2"/>
                    <a:pt x="143" y="3"/>
                    <a:pt x="149" y="4"/>
                  </a:cubicBezTo>
                  <a:cubicBezTo>
                    <a:pt x="163" y="7"/>
                    <a:pt x="176" y="12"/>
                    <a:pt x="189" y="19"/>
                  </a:cubicBezTo>
                  <a:cubicBezTo>
                    <a:pt x="197" y="23"/>
                    <a:pt x="205" y="28"/>
                    <a:pt x="212" y="34"/>
                  </a:cubicBezTo>
                  <a:cubicBezTo>
                    <a:pt x="217" y="38"/>
                    <a:pt x="222" y="43"/>
                    <a:pt x="226" y="48"/>
                  </a:cubicBezTo>
                  <a:cubicBezTo>
                    <a:pt x="227" y="50"/>
                    <a:pt x="227" y="50"/>
                    <a:pt x="225" y="51"/>
                  </a:cubicBezTo>
                  <a:cubicBezTo>
                    <a:pt x="224" y="51"/>
                    <a:pt x="224" y="51"/>
                    <a:pt x="224" y="51"/>
                  </a:cubicBezTo>
                  <a:cubicBezTo>
                    <a:pt x="223" y="51"/>
                    <a:pt x="223" y="51"/>
                    <a:pt x="223" y="51"/>
                  </a:cubicBezTo>
                  <a:cubicBezTo>
                    <a:pt x="213" y="56"/>
                    <a:pt x="202" y="59"/>
                    <a:pt x="191" y="62"/>
                  </a:cubicBezTo>
                  <a:cubicBezTo>
                    <a:pt x="181" y="64"/>
                    <a:pt x="171" y="66"/>
                    <a:pt x="161" y="67"/>
                  </a:cubicBezTo>
                  <a:cubicBezTo>
                    <a:pt x="156" y="68"/>
                    <a:pt x="151" y="69"/>
                    <a:pt x="147" y="70"/>
                  </a:cubicBezTo>
                  <a:cubicBezTo>
                    <a:pt x="143" y="70"/>
                    <a:pt x="140" y="70"/>
                    <a:pt x="137" y="71"/>
                  </a:cubicBezTo>
                  <a:cubicBezTo>
                    <a:pt x="130" y="72"/>
                    <a:pt x="122" y="71"/>
                    <a:pt x="114" y="71"/>
                  </a:cubicBezTo>
                </a:path>
              </a:pathLst>
            </a:custGeom>
            <a:solidFill>
              <a:srgbClr val="FFD3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9" name="Freeform 102"/>
            <p:cNvSpPr>
              <a:spLocks/>
            </p:cNvSpPr>
            <p:nvPr/>
          </p:nvSpPr>
          <p:spPr bwMode="auto">
            <a:xfrm>
              <a:off x="8146869" y="6269038"/>
              <a:ext cx="633413" cy="155575"/>
            </a:xfrm>
            <a:custGeom>
              <a:avLst/>
              <a:gdLst>
                <a:gd name="T0" fmla="*/ 120 w 240"/>
                <a:gd name="T1" fmla="*/ 59 h 59"/>
                <a:gd name="T2" fmla="*/ 109 w 240"/>
                <a:gd name="T3" fmla="*/ 59 h 59"/>
                <a:gd name="T4" fmla="*/ 90 w 240"/>
                <a:gd name="T5" fmla="*/ 58 h 59"/>
                <a:gd name="T6" fmla="*/ 60 w 240"/>
                <a:gd name="T7" fmla="*/ 54 h 59"/>
                <a:gd name="T8" fmla="*/ 23 w 240"/>
                <a:gd name="T9" fmla="*/ 42 h 59"/>
                <a:gd name="T10" fmla="*/ 9 w 240"/>
                <a:gd name="T11" fmla="*/ 33 h 59"/>
                <a:gd name="T12" fmla="*/ 1 w 240"/>
                <a:gd name="T13" fmla="*/ 18 h 59"/>
                <a:gd name="T14" fmla="*/ 0 w 240"/>
                <a:gd name="T15" fmla="*/ 5 h 59"/>
                <a:gd name="T16" fmla="*/ 4 w 240"/>
                <a:gd name="T17" fmla="*/ 3 h 59"/>
                <a:gd name="T18" fmla="*/ 34 w 240"/>
                <a:gd name="T19" fmla="*/ 17 h 59"/>
                <a:gd name="T20" fmla="*/ 78 w 240"/>
                <a:gd name="T21" fmla="*/ 29 h 59"/>
                <a:gd name="T22" fmla="*/ 99 w 240"/>
                <a:gd name="T23" fmla="*/ 31 h 59"/>
                <a:gd name="T24" fmla="*/ 116 w 240"/>
                <a:gd name="T25" fmla="*/ 32 h 59"/>
                <a:gd name="T26" fmla="*/ 137 w 240"/>
                <a:gd name="T27" fmla="*/ 32 h 59"/>
                <a:gd name="T28" fmla="*/ 169 w 240"/>
                <a:gd name="T29" fmla="*/ 27 h 59"/>
                <a:gd name="T30" fmla="*/ 217 w 240"/>
                <a:gd name="T31" fmla="*/ 12 h 59"/>
                <a:gd name="T32" fmla="*/ 235 w 240"/>
                <a:gd name="T33" fmla="*/ 3 h 59"/>
                <a:gd name="T34" fmla="*/ 238 w 240"/>
                <a:gd name="T35" fmla="*/ 1 h 59"/>
                <a:gd name="T36" fmla="*/ 239 w 240"/>
                <a:gd name="T37" fmla="*/ 2 h 59"/>
                <a:gd name="T38" fmla="*/ 240 w 240"/>
                <a:gd name="T39" fmla="*/ 5 h 59"/>
                <a:gd name="T40" fmla="*/ 239 w 240"/>
                <a:gd name="T41" fmla="*/ 18 h 59"/>
                <a:gd name="T42" fmla="*/ 235 w 240"/>
                <a:gd name="T43" fmla="*/ 28 h 59"/>
                <a:gd name="T44" fmla="*/ 227 w 240"/>
                <a:gd name="T45" fmla="*/ 36 h 59"/>
                <a:gd name="T46" fmla="*/ 210 w 240"/>
                <a:gd name="T47" fmla="*/ 45 h 59"/>
                <a:gd name="T48" fmla="*/ 172 w 240"/>
                <a:gd name="T49" fmla="*/ 56 h 59"/>
                <a:gd name="T50" fmla="*/ 154 w 240"/>
                <a:gd name="T51" fmla="*/ 58 h 59"/>
                <a:gd name="T52" fmla="*/ 140 w 240"/>
                <a:gd name="T53" fmla="*/ 59 h 59"/>
                <a:gd name="T54" fmla="*/ 133 w 240"/>
                <a:gd name="T55" fmla="*/ 59 h 59"/>
                <a:gd name="T56" fmla="*/ 120 w 240"/>
                <a:gd name="T57" fmla="*/ 5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40" h="59">
                  <a:moveTo>
                    <a:pt x="120" y="59"/>
                  </a:moveTo>
                  <a:cubicBezTo>
                    <a:pt x="116" y="59"/>
                    <a:pt x="113" y="59"/>
                    <a:pt x="109" y="59"/>
                  </a:cubicBezTo>
                  <a:cubicBezTo>
                    <a:pt x="103" y="59"/>
                    <a:pt x="96" y="59"/>
                    <a:pt x="90" y="58"/>
                  </a:cubicBezTo>
                  <a:cubicBezTo>
                    <a:pt x="80" y="58"/>
                    <a:pt x="70" y="56"/>
                    <a:pt x="60" y="54"/>
                  </a:cubicBezTo>
                  <a:cubicBezTo>
                    <a:pt x="47" y="52"/>
                    <a:pt x="35" y="48"/>
                    <a:pt x="23" y="42"/>
                  </a:cubicBezTo>
                  <a:cubicBezTo>
                    <a:pt x="18" y="39"/>
                    <a:pt x="14" y="37"/>
                    <a:pt x="9" y="33"/>
                  </a:cubicBezTo>
                  <a:cubicBezTo>
                    <a:pt x="5" y="29"/>
                    <a:pt x="2" y="24"/>
                    <a:pt x="1" y="18"/>
                  </a:cubicBezTo>
                  <a:cubicBezTo>
                    <a:pt x="0" y="13"/>
                    <a:pt x="0" y="9"/>
                    <a:pt x="0" y="5"/>
                  </a:cubicBezTo>
                  <a:cubicBezTo>
                    <a:pt x="0" y="0"/>
                    <a:pt x="1" y="1"/>
                    <a:pt x="4" y="3"/>
                  </a:cubicBezTo>
                  <a:cubicBezTo>
                    <a:pt x="14" y="8"/>
                    <a:pt x="24" y="13"/>
                    <a:pt x="34" y="17"/>
                  </a:cubicBezTo>
                  <a:cubicBezTo>
                    <a:pt x="48" y="22"/>
                    <a:pt x="63" y="26"/>
                    <a:pt x="78" y="29"/>
                  </a:cubicBezTo>
                  <a:cubicBezTo>
                    <a:pt x="85" y="30"/>
                    <a:pt x="92" y="31"/>
                    <a:pt x="99" y="31"/>
                  </a:cubicBezTo>
                  <a:cubicBezTo>
                    <a:pt x="104" y="32"/>
                    <a:pt x="110" y="32"/>
                    <a:pt x="116" y="32"/>
                  </a:cubicBezTo>
                  <a:cubicBezTo>
                    <a:pt x="123" y="32"/>
                    <a:pt x="130" y="32"/>
                    <a:pt x="137" y="32"/>
                  </a:cubicBezTo>
                  <a:cubicBezTo>
                    <a:pt x="148" y="31"/>
                    <a:pt x="159" y="30"/>
                    <a:pt x="169" y="27"/>
                  </a:cubicBezTo>
                  <a:cubicBezTo>
                    <a:pt x="186" y="24"/>
                    <a:pt x="201" y="19"/>
                    <a:pt x="217" y="12"/>
                  </a:cubicBezTo>
                  <a:cubicBezTo>
                    <a:pt x="223" y="9"/>
                    <a:pt x="229" y="6"/>
                    <a:pt x="235" y="3"/>
                  </a:cubicBezTo>
                  <a:cubicBezTo>
                    <a:pt x="236" y="2"/>
                    <a:pt x="237" y="2"/>
                    <a:pt x="238" y="1"/>
                  </a:cubicBezTo>
                  <a:cubicBezTo>
                    <a:pt x="238" y="1"/>
                    <a:pt x="239" y="1"/>
                    <a:pt x="239" y="2"/>
                  </a:cubicBezTo>
                  <a:cubicBezTo>
                    <a:pt x="239" y="3"/>
                    <a:pt x="240" y="4"/>
                    <a:pt x="240" y="5"/>
                  </a:cubicBezTo>
                  <a:cubicBezTo>
                    <a:pt x="240" y="9"/>
                    <a:pt x="240" y="13"/>
                    <a:pt x="239" y="18"/>
                  </a:cubicBezTo>
                  <a:cubicBezTo>
                    <a:pt x="238" y="22"/>
                    <a:pt x="237" y="25"/>
                    <a:pt x="235" y="28"/>
                  </a:cubicBezTo>
                  <a:cubicBezTo>
                    <a:pt x="233" y="31"/>
                    <a:pt x="230" y="34"/>
                    <a:pt x="227" y="36"/>
                  </a:cubicBezTo>
                  <a:cubicBezTo>
                    <a:pt x="222" y="39"/>
                    <a:pt x="216" y="42"/>
                    <a:pt x="210" y="45"/>
                  </a:cubicBezTo>
                  <a:cubicBezTo>
                    <a:pt x="198" y="51"/>
                    <a:pt x="185" y="53"/>
                    <a:pt x="172" y="56"/>
                  </a:cubicBezTo>
                  <a:cubicBezTo>
                    <a:pt x="166" y="57"/>
                    <a:pt x="160" y="57"/>
                    <a:pt x="154" y="58"/>
                  </a:cubicBezTo>
                  <a:cubicBezTo>
                    <a:pt x="149" y="58"/>
                    <a:pt x="144" y="58"/>
                    <a:pt x="140" y="59"/>
                  </a:cubicBezTo>
                  <a:cubicBezTo>
                    <a:pt x="138" y="59"/>
                    <a:pt x="135" y="59"/>
                    <a:pt x="133" y="59"/>
                  </a:cubicBezTo>
                  <a:cubicBezTo>
                    <a:pt x="129" y="59"/>
                    <a:pt x="124" y="59"/>
                    <a:pt x="120" y="59"/>
                  </a:cubicBezTo>
                </a:path>
              </a:pathLst>
            </a:custGeom>
            <a:solidFill>
              <a:srgbClr val="FFD3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0" name="Freeform 103"/>
            <p:cNvSpPr>
              <a:spLocks/>
            </p:cNvSpPr>
            <p:nvPr/>
          </p:nvSpPr>
          <p:spPr bwMode="auto">
            <a:xfrm>
              <a:off x="8091306" y="6075363"/>
              <a:ext cx="844550" cy="261938"/>
            </a:xfrm>
            <a:custGeom>
              <a:avLst/>
              <a:gdLst>
                <a:gd name="T0" fmla="*/ 320 w 320"/>
                <a:gd name="T1" fmla="*/ 0 h 99"/>
                <a:gd name="T2" fmla="*/ 308 w 320"/>
                <a:gd name="T3" fmla="*/ 1 h 99"/>
                <a:gd name="T4" fmla="*/ 308 w 320"/>
                <a:gd name="T5" fmla="*/ 1 h 99"/>
                <a:gd name="T6" fmla="*/ 308 w 320"/>
                <a:gd name="T7" fmla="*/ 1 h 99"/>
                <a:gd name="T8" fmla="*/ 299 w 320"/>
                <a:gd name="T9" fmla="*/ 1 h 99"/>
                <a:gd name="T10" fmla="*/ 291 w 320"/>
                <a:gd name="T11" fmla="*/ 1 h 99"/>
                <a:gd name="T12" fmla="*/ 280 w 320"/>
                <a:gd name="T13" fmla="*/ 1 h 99"/>
                <a:gd name="T14" fmla="*/ 272 w 320"/>
                <a:gd name="T15" fmla="*/ 1 h 99"/>
                <a:gd name="T16" fmla="*/ 265 w 320"/>
                <a:gd name="T17" fmla="*/ 8 h 99"/>
                <a:gd name="T18" fmla="*/ 243 w 320"/>
                <a:gd name="T19" fmla="*/ 29 h 99"/>
                <a:gd name="T20" fmla="*/ 213 w 320"/>
                <a:gd name="T21" fmla="*/ 50 h 99"/>
                <a:gd name="T22" fmla="*/ 168 w 320"/>
                <a:gd name="T23" fmla="*/ 68 h 99"/>
                <a:gd name="T24" fmla="*/ 144 w 320"/>
                <a:gd name="T25" fmla="*/ 74 h 99"/>
                <a:gd name="T26" fmla="*/ 132 w 320"/>
                <a:gd name="T27" fmla="*/ 75 h 99"/>
                <a:gd name="T28" fmla="*/ 122 w 320"/>
                <a:gd name="T29" fmla="*/ 76 h 99"/>
                <a:gd name="T30" fmla="*/ 113 w 320"/>
                <a:gd name="T31" fmla="*/ 77 h 99"/>
                <a:gd name="T32" fmla="*/ 107 w 320"/>
                <a:gd name="T33" fmla="*/ 77 h 99"/>
                <a:gd name="T34" fmla="*/ 104 w 320"/>
                <a:gd name="T35" fmla="*/ 77 h 99"/>
                <a:gd name="T36" fmla="*/ 94 w 320"/>
                <a:gd name="T37" fmla="*/ 77 h 99"/>
                <a:gd name="T38" fmla="*/ 75 w 320"/>
                <a:gd name="T39" fmla="*/ 75 h 99"/>
                <a:gd name="T40" fmla="*/ 43 w 320"/>
                <a:gd name="T41" fmla="*/ 68 h 99"/>
                <a:gd name="T42" fmla="*/ 3 w 320"/>
                <a:gd name="T43" fmla="*/ 51 h 99"/>
                <a:gd name="T44" fmla="*/ 0 w 320"/>
                <a:gd name="T45" fmla="*/ 49 h 99"/>
                <a:gd name="T46" fmla="*/ 17 w 320"/>
                <a:gd name="T47" fmla="*/ 63 h 99"/>
                <a:gd name="T48" fmla="*/ 63 w 320"/>
                <a:gd name="T49" fmla="*/ 85 h 99"/>
                <a:gd name="T50" fmla="*/ 102 w 320"/>
                <a:gd name="T51" fmla="*/ 96 h 99"/>
                <a:gd name="T52" fmla="*/ 130 w 320"/>
                <a:gd name="T53" fmla="*/ 98 h 99"/>
                <a:gd name="T54" fmla="*/ 134 w 320"/>
                <a:gd name="T55" fmla="*/ 99 h 99"/>
                <a:gd name="T56" fmla="*/ 138 w 320"/>
                <a:gd name="T57" fmla="*/ 98 h 99"/>
                <a:gd name="T58" fmla="*/ 141 w 320"/>
                <a:gd name="T59" fmla="*/ 98 h 99"/>
                <a:gd name="T60" fmla="*/ 145 w 320"/>
                <a:gd name="T61" fmla="*/ 98 h 99"/>
                <a:gd name="T62" fmla="*/ 158 w 320"/>
                <a:gd name="T63" fmla="*/ 98 h 99"/>
                <a:gd name="T64" fmla="*/ 161 w 320"/>
                <a:gd name="T65" fmla="*/ 98 h 99"/>
                <a:gd name="T66" fmla="*/ 170 w 320"/>
                <a:gd name="T67" fmla="*/ 97 h 99"/>
                <a:gd name="T68" fmla="*/ 196 w 320"/>
                <a:gd name="T69" fmla="*/ 92 h 99"/>
                <a:gd name="T70" fmla="*/ 237 w 320"/>
                <a:gd name="T71" fmla="*/ 78 h 99"/>
                <a:gd name="T72" fmla="*/ 271 w 320"/>
                <a:gd name="T73" fmla="*/ 58 h 99"/>
                <a:gd name="T74" fmla="*/ 275 w 320"/>
                <a:gd name="T75" fmla="*/ 55 h 99"/>
                <a:gd name="T76" fmla="*/ 275 w 320"/>
                <a:gd name="T77" fmla="*/ 51 h 99"/>
                <a:gd name="T78" fmla="*/ 275 w 320"/>
                <a:gd name="T79" fmla="*/ 51 h 99"/>
                <a:gd name="T80" fmla="*/ 275 w 320"/>
                <a:gd name="T81" fmla="*/ 51 h 99"/>
                <a:gd name="T82" fmla="*/ 275 w 320"/>
                <a:gd name="T83" fmla="*/ 49 h 99"/>
                <a:gd name="T84" fmla="*/ 275 w 320"/>
                <a:gd name="T85" fmla="*/ 44 h 99"/>
                <a:gd name="T86" fmla="*/ 274 w 320"/>
                <a:gd name="T87" fmla="*/ 26 h 99"/>
                <a:gd name="T88" fmla="*/ 275 w 320"/>
                <a:gd name="T89" fmla="*/ 24 h 99"/>
                <a:gd name="T90" fmla="*/ 275 w 320"/>
                <a:gd name="T91" fmla="*/ 12 h 99"/>
                <a:gd name="T92" fmla="*/ 275 w 320"/>
                <a:gd name="T93" fmla="*/ 11 h 99"/>
                <a:gd name="T94" fmla="*/ 275 w 320"/>
                <a:gd name="T95" fmla="*/ 11 h 99"/>
                <a:gd name="T96" fmla="*/ 276 w 320"/>
                <a:gd name="T97" fmla="*/ 8 h 99"/>
                <a:gd name="T98" fmla="*/ 278 w 320"/>
                <a:gd name="T99" fmla="*/ 6 h 99"/>
                <a:gd name="T100" fmla="*/ 282 w 320"/>
                <a:gd name="T101" fmla="*/ 5 h 99"/>
                <a:gd name="T102" fmla="*/ 288 w 320"/>
                <a:gd name="T103" fmla="*/ 5 h 99"/>
                <a:gd name="T104" fmla="*/ 298 w 320"/>
                <a:gd name="T105" fmla="*/ 5 h 99"/>
                <a:gd name="T106" fmla="*/ 298 w 320"/>
                <a:gd name="T107" fmla="*/ 5 h 99"/>
                <a:gd name="T108" fmla="*/ 298 w 320"/>
                <a:gd name="T109" fmla="*/ 5 h 99"/>
                <a:gd name="T110" fmla="*/ 298 w 320"/>
                <a:gd name="T111" fmla="*/ 5 h 99"/>
                <a:gd name="T112" fmla="*/ 303 w 320"/>
                <a:gd name="T113" fmla="*/ 5 h 99"/>
                <a:gd name="T114" fmla="*/ 304 w 320"/>
                <a:gd name="T115" fmla="*/ 5 h 99"/>
                <a:gd name="T116" fmla="*/ 308 w 320"/>
                <a:gd name="T117" fmla="*/ 5 h 99"/>
                <a:gd name="T118" fmla="*/ 308 w 320"/>
                <a:gd name="T119" fmla="*/ 5 h 99"/>
                <a:gd name="T120" fmla="*/ 318 w 320"/>
                <a:gd name="T121" fmla="*/ 4 h 99"/>
                <a:gd name="T122" fmla="*/ 320 w 320"/>
                <a:gd name="T123" fmla="*/ 0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20" h="99">
                  <a:moveTo>
                    <a:pt x="320" y="0"/>
                  </a:moveTo>
                  <a:cubicBezTo>
                    <a:pt x="316" y="1"/>
                    <a:pt x="312" y="1"/>
                    <a:pt x="308" y="1"/>
                  </a:cubicBezTo>
                  <a:cubicBezTo>
                    <a:pt x="308" y="1"/>
                    <a:pt x="308" y="1"/>
                    <a:pt x="308" y="1"/>
                  </a:cubicBezTo>
                  <a:cubicBezTo>
                    <a:pt x="308" y="1"/>
                    <a:pt x="308" y="1"/>
                    <a:pt x="308" y="1"/>
                  </a:cubicBezTo>
                  <a:cubicBezTo>
                    <a:pt x="305" y="1"/>
                    <a:pt x="302" y="1"/>
                    <a:pt x="299" y="1"/>
                  </a:cubicBezTo>
                  <a:cubicBezTo>
                    <a:pt x="297" y="1"/>
                    <a:pt x="294" y="1"/>
                    <a:pt x="291" y="1"/>
                  </a:cubicBezTo>
                  <a:cubicBezTo>
                    <a:pt x="288" y="1"/>
                    <a:pt x="284" y="1"/>
                    <a:pt x="280" y="1"/>
                  </a:cubicBezTo>
                  <a:cubicBezTo>
                    <a:pt x="278" y="1"/>
                    <a:pt x="275" y="1"/>
                    <a:pt x="272" y="1"/>
                  </a:cubicBezTo>
                  <a:cubicBezTo>
                    <a:pt x="270" y="3"/>
                    <a:pt x="268" y="6"/>
                    <a:pt x="265" y="8"/>
                  </a:cubicBezTo>
                  <a:cubicBezTo>
                    <a:pt x="258" y="16"/>
                    <a:pt x="251" y="23"/>
                    <a:pt x="243" y="29"/>
                  </a:cubicBezTo>
                  <a:cubicBezTo>
                    <a:pt x="234" y="37"/>
                    <a:pt x="224" y="44"/>
                    <a:pt x="213" y="50"/>
                  </a:cubicBezTo>
                  <a:cubicBezTo>
                    <a:pt x="198" y="58"/>
                    <a:pt x="184" y="64"/>
                    <a:pt x="168" y="68"/>
                  </a:cubicBezTo>
                  <a:cubicBezTo>
                    <a:pt x="160" y="71"/>
                    <a:pt x="152" y="72"/>
                    <a:pt x="144" y="74"/>
                  </a:cubicBezTo>
                  <a:cubicBezTo>
                    <a:pt x="140" y="74"/>
                    <a:pt x="136" y="75"/>
                    <a:pt x="132" y="75"/>
                  </a:cubicBezTo>
                  <a:cubicBezTo>
                    <a:pt x="129" y="76"/>
                    <a:pt x="125" y="76"/>
                    <a:pt x="122" y="76"/>
                  </a:cubicBezTo>
                  <a:cubicBezTo>
                    <a:pt x="119" y="77"/>
                    <a:pt x="116" y="76"/>
                    <a:pt x="113" y="77"/>
                  </a:cubicBezTo>
                  <a:cubicBezTo>
                    <a:pt x="111" y="77"/>
                    <a:pt x="109" y="77"/>
                    <a:pt x="107" y="77"/>
                  </a:cubicBezTo>
                  <a:cubicBezTo>
                    <a:pt x="106" y="77"/>
                    <a:pt x="105" y="77"/>
                    <a:pt x="104" y="77"/>
                  </a:cubicBezTo>
                  <a:cubicBezTo>
                    <a:pt x="100" y="77"/>
                    <a:pt x="97" y="77"/>
                    <a:pt x="94" y="77"/>
                  </a:cubicBezTo>
                  <a:cubicBezTo>
                    <a:pt x="88" y="76"/>
                    <a:pt x="81" y="75"/>
                    <a:pt x="75" y="75"/>
                  </a:cubicBezTo>
                  <a:cubicBezTo>
                    <a:pt x="64" y="73"/>
                    <a:pt x="54" y="71"/>
                    <a:pt x="43" y="68"/>
                  </a:cubicBezTo>
                  <a:cubicBezTo>
                    <a:pt x="29" y="63"/>
                    <a:pt x="16" y="58"/>
                    <a:pt x="3" y="51"/>
                  </a:cubicBezTo>
                  <a:cubicBezTo>
                    <a:pt x="2" y="50"/>
                    <a:pt x="1" y="50"/>
                    <a:pt x="0" y="49"/>
                  </a:cubicBezTo>
                  <a:cubicBezTo>
                    <a:pt x="5" y="54"/>
                    <a:pt x="11" y="58"/>
                    <a:pt x="17" y="63"/>
                  </a:cubicBezTo>
                  <a:cubicBezTo>
                    <a:pt x="30" y="72"/>
                    <a:pt x="45" y="79"/>
                    <a:pt x="63" y="85"/>
                  </a:cubicBezTo>
                  <a:cubicBezTo>
                    <a:pt x="75" y="90"/>
                    <a:pt x="88" y="93"/>
                    <a:pt x="102" y="96"/>
                  </a:cubicBezTo>
                  <a:cubicBezTo>
                    <a:pt x="111" y="97"/>
                    <a:pt x="121" y="98"/>
                    <a:pt x="130" y="98"/>
                  </a:cubicBezTo>
                  <a:cubicBezTo>
                    <a:pt x="132" y="99"/>
                    <a:pt x="133" y="99"/>
                    <a:pt x="134" y="99"/>
                  </a:cubicBezTo>
                  <a:cubicBezTo>
                    <a:pt x="135" y="99"/>
                    <a:pt x="137" y="99"/>
                    <a:pt x="138" y="98"/>
                  </a:cubicBezTo>
                  <a:cubicBezTo>
                    <a:pt x="139" y="98"/>
                    <a:pt x="140" y="98"/>
                    <a:pt x="141" y="98"/>
                  </a:cubicBezTo>
                  <a:cubicBezTo>
                    <a:pt x="145" y="98"/>
                    <a:pt x="145" y="98"/>
                    <a:pt x="145" y="98"/>
                  </a:cubicBezTo>
                  <a:cubicBezTo>
                    <a:pt x="149" y="98"/>
                    <a:pt x="154" y="98"/>
                    <a:pt x="158" y="98"/>
                  </a:cubicBezTo>
                  <a:cubicBezTo>
                    <a:pt x="161" y="98"/>
                    <a:pt x="161" y="98"/>
                    <a:pt x="161" y="98"/>
                  </a:cubicBezTo>
                  <a:cubicBezTo>
                    <a:pt x="164" y="98"/>
                    <a:pt x="167" y="97"/>
                    <a:pt x="170" y="97"/>
                  </a:cubicBezTo>
                  <a:cubicBezTo>
                    <a:pt x="180" y="96"/>
                    <a:pt x="188" y="94"/>
                    <a:pt x="196" y="92"/>
                  </a:cubicBezTo>
                  <a:cubicBezTo>
                    <a:pt x="211" y="89"/>
                    <a:pt x="224" y="84"/>
                    <a:pt x="237" y="78"/>
                  </a:cubicBezTo>
                  <a:cubicBezTo>
                    <a:pt x="250" y="72"/>
                    <a:pt x="262" y="65"/>
                    <a:pt x="271" y="58"/>
                  </a:cubicBezTo>
                  <a:cubicBezTo>
                    <a:pt x="272" y="57"/>
                    <a:pt x="274" y="56"/>
                    <a:pt x="275" y="55"/>
                  </a:cubicBezTo>
                  <a:cubicBezTo>
                    <a:pt x="275" y="53"/>
                    <a:pt x="275" y="52"/>
                    <a:pt x="275" y="51"/>
                  </a:cubicBezTo>
                  <a:cubicBezTo>
                    <a:pt x="275" y="51"/>
                    <a:pt x="275" y="51"/>
                    <a:pt x="275" y="51"/>
                  </a:cubicBezTo>
                  <a:cubicBezTo>
                    <a:pt x="275" y="51"/>
                    <a:pt x="275" y="51"/>
                    <a:pt x="275" y="51"/>
                  </a:cubicBezTo>
                  <a:cubicBezTo>
                    <a:pt x="275" y="50"/>
                    <a:pt x="275" y="50"/>
                    <a:pt x="275" y="49"/>
                  </a:cubicBezTo>
                  <a:cubicBezTo>
                    <a:pt x="275" y="47"/>
                    <a:pt x="275" y="46"/>
                    <a:pt x="275" y="44"/>
                  </a:cubicBezTo>
                  <a:cubicBezTo>
                    <a:pt x="274" y="38"/>
                    <a:pt x="274" y="32"/>
                    <a:pt x="274" y="26"/>
                  </a:cubicBezTo>
                  <a:cubicBezTo>
                    <a:pt x="274" y="25"/>
                    <a:pt x="275" y="24"/>
                    <a:pt x="275" y="24"/>
                  </a:cubicBezTo>
                  <a:cubicBezTo>
                    <a:pt x="275" y="20"/>
                    <a:pt x="275" y="16"/>
                    <a:pt x="275" y="12"/>
                  </a:cubicBezTo>
                  <a:cubicBezTo>
                    <a:pt x="275" y="12"/>
                    <a:pt x="275" y="12"/>
                    <a:pt x="275" y="11"/>
                  </a:cubicBezTo>
                  <a:cubicBezTo>
                    <a:pt x="275" y="11"/>
                    <a:pt x="275" y="11"/>
                    <a:pt x="275" y="11"/>
                  </a:cubicBezTo>
                  <a:cubicBezTo>
                    <a:pt x="276" y="10"/>
                    <a:pt x="276" y="9"/>
                    <a:pt x="276" y="8"/>
                  </a:cubicBezTo>
                  <a:cubicBezTo>
                    <a:pt x="276" y="7"/>
                    <a:pt x="277" y="6"/>
                    <a:pt x="278" y="6"/>
                  </a:cubicBezTo>
                  <a:cubicBezTo>
                    <a:pt x="279" y="5"/>
                    <a:pt x="280" y="5"/>
                    <a:pt x="282" y="5"/>
                  </a:cubicBezTo>
                  <a:cubicBezTo>
                    <a:pt x="284" y="5"/>
                    <a:pt x="286" y="5"/>
                    <a:pt x="288" y="5"/>
                  </a:cubicBezTo>
                  <a:cubicBezTo>
                    <a:pt x="291" y="5"/>
                    <a:pt x="295" y="5"/>
                    <a:pt x="298" y="5"/>
                  </a:cubicBezTo>
                  <a:cubicBezTo>
                    <a:pt x="298" y="5"/>
                    <a:pt x="298" y="5"/>
                    <a:pt x="298" y="5"/>
                  </a:cubicBezTo>
                  <a:cubicBezTo>
                    <a:pt x="298" y="5"/>
                    <a:pt x="298" y="5"/>
                    <a:pt x="298" y="5"/>
                  </a:cubicBezTo>
                  <a:cubicBezTo>
                    <a:pt x="298" y="5"/>
                    <a:pt x="298" y="5"/>
                    <a:pt x="298" y="5"/>
                  </a:cubicBezTo>
                  <a:cubicBezTo>
                    <a:pt x="300" y="5"/>
                    <a:pt x="301" y="5"/>
                    <a:pt x="303" y="5"/>
                  </a:cubicBezTo>
                  <a:cubicBezTo>
                    <a:pt x="304" y="5"/>
                    <a:pt x="304" y="5"/>
                    <a:pt x="304" y="5"/>
                  </a:cubicBezTo>
                  <a:cubicBezTo>
                    <a:pt x="306" y="5"/>
                    <a:pt x="307" y="5"/>
                    <a:pt x="308" y="5"/>
                  </a:cubicBezTo>
                  <a:cubicBezTo>
                    <a:pt x="308" y="5"/>
                    <a:pt x="308" y="5"/>
                    <a:pt x="308" y="5"/>
                  </a:cubicBezTo>
                  <a:cubicBezTo>
                    <a:pt x="312" y="5"/>
                    <a:pt x="315" y="5"/>
                    <a:pt x="318" y="4"/>
                  </a:cubicBezTo>
                  <a:cubicBezTo>
                    <a:pt x="319" y="3"/>
                    <a:pt x="319" y="2"/>
                    <a:pt x="320" y="0"/>
                  </a:cubicBezTo>
                </a:path>
              </a:pathLst>
            </a:custGeom>
            <a:solidFill>
              <a:srgbClr val="EA8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1" name="Freeform 104"/>
            <p:cNvSpPr>
              <a:spLocks/>
            </p:cNvSpPr>
            <p:nvPr/>
          </p:nvSpPr>
          <p:spPr bwMode="auto">
            <a:xfrm>
              <a:off x="8157981" y="6280150"/>
              <a:ext cx="615950" cy="139700"/>
            </a:xfrm>
            <a:custGeom>
              <a:avLst/>
              <a:gdLst>
                <a:gd name="T0" fmla="*/ 233 w 234"/>
                <a:gd name="T1" fmla="*/ 0 h 53"/>
                <a:gd name="T2" fmla="*/ 231 w 234"/>
                <a:gd name="T3" fmla="*/ 1 h 53"/>
                <a:gd name="T4" fmla="*/ 230 w 234"/>
                <a:gd name="T5" fmla="*/ 2 h 53"/>
                <a:gd name="T6" fmla="*/ 203 w 234"/>
                <a:gd name="T7" fmla="*/ 14 h 53"/>
                <a:gd name="T8" fmla="*/ 166 w 234"/>
                <a:gd name="T9" fmla="*/ 25 h 53"/>
                <a:gd name="T10" fmla="*/ 145 w 234"/>
                <a:gd name="T11" fmla="*/ 29 h 53"/>
                <a:gd name="T12" fmla="*/ 135 w 234"/>
                <a:gd name="T13" fmla="*/ 30 h 53"/>
                <a:gd name="T14" fmla="*/ 86 w 234"/>
                <a:gd name="T15" fmla="*/ 42 h 53"/>
                <a:gd name="T16" fmla="*/ 83 w 234"/>
                <a:gd name="T17" fmla="*/ 42 h 53"/>
                <a:gd name="T18" fmla="*/ 73 w 234"/>
                <a:gd name="T19" fmla="*/ 42 h 53"/>
                <a:gd name="T20" fmla="*/ 56 w 234"/>
                <a:gd name="T21" fmla="*/ 40 h 53"/>
                <a:gd name="T22" fmla="*/ 31 w 234"/>
                <a:gd name="T23" fmla="*/ 33 h 53"/>
                <a:gd name="T24" fmla="*/ 11 w 234"/>
                <a:gd name="T25" fmla="*/ 23 h 53"/>
                <a:gd name="T26" fmla="*/ 0 w 234"/>
                <a:gd name="T27" fmla="*/ 17 h 53"/>
                <a:gd name="T28" fmla="*/ 0 w 234"/>
                <a:gd name="T29" fmla="*/ 16 h 53"/>
                <a:gd name="T30" fmla="*/ 1 w 234"/>
                <a:gd name="T31" fmla="*/ 19 h 53"/>
                <a:gd name="T32" fmla="*/ 10 w 234"/>
                <a:gd name="T33" fmla="*/ 30 h 53"/>
                <a:gd name="T34" fmla="*/ 42 w 234"/>
                <a:gd name="T35" fmla="*/ 44 h 53"/>
                <a:gd name="T36" fmla="*/ 86 w 234"/>
                <a:gd name="T37" fmla="*/ 52 h 53"/>
                <a:gd name="T38" fmla="*/ 90 w 234"/>
                <a:gd name="T39" fmla="*/ 52 h 53"/>
                <a:gd name="T40" fmla="*/ 103 w 234"/>
                <a:gd name="T41" fmla="*/ 53 h 53"/>
                <a:gd name="T42" fmla="*/ 107 w 234"/>
                <a:gd name="T43" fmla="*/ 53 h 53"/>
                <a:gd name="T44" fmla="*/ 110 w 234"/>
                <a:gd name="T45" fmla="*/ 53 h 53"/>
                <a:gd name="T46" fmla="*/ 113 w 234"/>
                <a:gd name="T47" fmla="*/ 53 h 53"/>
                <a:gd name="T48" fmla="*/ 119 w 234"/>
                <a:gd name="T49" fmla="*/ 53 h 53"/>
                <a:gd name="T50" fmla="*/ 129 w 234"/>
                <a:gd name="T51" fmla="*/ 53 h 53"/>
                <a:gd name="T52" fmla="*/ 131 w 234"/>
                <a:gd name="T53" fmla="*/ 53 h 53"/>
                <a:gd name="T54" fmla="*/ 133 w 234"/>
                <a:gd name="T55" fmla="*/ 53 h 53"/>
                <a:gd name="T56" fmla="*/ 136 w 234"/>
                <a:gd name="T57" fmla="*/ 53 h 53"/>
                <a:gd name="T58" fmla="*/ 145 w 234"/>
                <a:gd name="T59" fmla="*/ 52 h 53"/>
                <a:gd name="T60" fmla="*/ 150 w 234"/>
                <a:gd name="T61" fmla="*/ 52 h 53"/>
                <a:gd name="T62" fmla="*/ 168 w 234"/>
                <a:gd name="T63" fmla="*/ 49 h 53"/>
                <a:gd name="T64" fmla="*/ 205 w 234"/>
                <a:gd name="T65" fmla="*/ 39 h 53"/>
                <a:gd name="T66" fmla="*/ 222 w 234"/>
                <a:gd name="T67" fmla="*/ 30 h 53"/>
                <a:gd name="T68" fmla="*/ 232 w 234"/>
                <a:gd name="T69" fmla="*/ 16 h 53"/>
                <a:gd name="T70" fmla="*/ 233 w 234"/>
                <a:gd name="T71" fmla="*/ 3 h 53"/>
                <a:gd name="T72" fmla="*/ 233 w 234"/>
                <a:gd name="T73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34" h="53">
                  <a:moveTo>
                    <a:pt x="233" y="0"/>
                  </a:moveTo>
                  <a:cubicBezTo>
                    <a:pt x="233" y="1"/>
                    <a:pt x="232" y="1"/>
                    <a:pt x="231" y="1"/>
                  </a:cubicBezTo>
                  <a:cubicBezTo>
                    <a:pt x="231" y="2"/>
                    <a:pt x="230" y="2"/>
                    <a:pt x="230" y="2"/>
                  </a:cubicBezTo>
                  <a:cubicBezTo>
                    <a:pt x="220" y="7"/>
                    <a:pt x="212" y="11"/>
                    <a:pt x="203" y="14"/>
                  </a:cubicBezTo>
                  <a:cubicBezTo>
                    <a:pt x="191" y="19"/>
                    <a:pt x="178" y="23"/>
                    <a:pt x="166" y="25"/>
                  </a:cubicBezTo>
                  <a:cubicBezTo>
                    <a:pt x="159" y="27"/>
                    <a:pt x="152" y="28"/>
                    <a:pt x="145" y="29"/>
                  </a:cubicBezTo>
                  <a:cubicBezTo>
                    <a:pt x="141" y="29"/>
                    <a:pt x="138" y="30"/>
                    <a:pt x="135" y="30"/>
                  </a:cubicBezTo>
                  <a:cubicBezTo>
                    <a:pt x="119" y="38"/>
                    <a:pt x="103" y="41"/>
                    <a:pt x="86" y="42"/>
                  </a:cubicBezTo>
                  <a:cubicBezTo>
                    <a:pt x="85" y="42"/>
                    <a:pt x="84" y="42"/>
                    <a:pt x="83" y="42"/>
                  </a:cubicBezTo>
                  <a:cubicBezTo>
                    <a:pt x="79" y="42"/>
                    <a:pt x="76" y="42"/>
                    <a:pt x="73" y="42"/>
                  </a:cubicBezTo>
                  <a:cubicBezTo>
                    <a:pt x="67" y="42"/>
                    <a:pt x="62" y="41"/>
                    <a:pt x="56" y="40"/>
                  </a:cubicBezTo>
                  <a:cubicBezTo>
                    <a:pt x="48" y="38"/>
                    <a:pt x="39" y="36"/>
                    <a:pt x="31" y="33"/>
                  </a:cubicBezTo>
                  <a:cubicBezTo>
                    <a:pt x="24" y="30"/>
                    <a:pt x="17" y="27"/>
                    <a:pt x="11" y="23"/>
                  </a:cubicBezTo>
                  <a:cubicBezTo>
                    <a:pt x="8" y="21"/>
                    <a:pt x="4" y="19"/>
                    <a:pt x="0" y="17"/>
                  </a:cubicBezTo>
                  <a:cubicBezTo>
                    <a:pt x="0" y="17"/>
                    <a:pt x="0" y="17"/>
                    <a:pt x="0" y="16"/>
                  </a:cubicBezTo>
                  <a:cubicBezTo>
                    <a:pt x="0" y="17"/>
                    <a:pt x="0" y="18"/>
                    <a:pt x="1" y="19"/>
                  </a:cubicBezTo>
                  <a:cubicBezTo>
                    <a:pt x="3" y="23"/>
                    <a:pt x="6" y="27"/>
                    <a:pt x="10" y="30"/>
                  </a:cubicBezTo>
                  <a:cubicBezTo>
                    <a:pt x="19" y="36"/>
                    <a:pt x="30" y="41"/>
                    <a:pt x="42" y="44"/>
                  </a:cubicBezTo>
                  <a:cubicBezTo>
                    <a:pt x="56" y="48"/>
                    <a:pt x="71" y="51"/>
                    <a:pt x="86" y="52"/>
                  </a:cubicBezTo>
                  <a:cubicBezTo>
                    <a:pt x="87" y="52"/>
                    <a:pt x="89" y="52"/>
                    <a:pt x="90" y="52"/>
                  </a:cubicBezTo>
                  <a:cubicBezTo>
                    <a:pt x="95" y="52"/>
                    <a:pt x="99" y="53"/>
                    <a:pt x="103" y="53"/>
                  </a:cubicBezTo>
                  <a:cubicBezTo>
                    <a:pt x="104" y="53"/>
                    <a:pt x="105" y="53"/>
                    <a:pt x="107" y="53"/>
                  </a:cubicBezTo>
                  <a:cubicBezTo>
                    <a:pt x="108" y="53"/>
                    <a:pt x="109" y="53"/>
                    <a:pt x="110" y="53"/>
                  </a:cubicBezTo>
                  <a:cubicBezTo>
                    <a:pt x="111" y="53"/>
                    <a:pt x="112" y="53"/>
                    <a:pt x="113" y="53"/>
                  </a:cubicBezTo>
                  <a:cubicBezTo>
                    <a:pt x="119" y="53"/>
                    <a:pt x="119" y="53"/>
                    <a:pt x="119" y="53"/>
                  </a:cubicBezTo>
                  <a:cubicBezTo>
                    <a:pt x="129" y="53"/>
                    <a:pt x="129" y="53"/>
                    <a:pt x="129" y="53"/>
                  </a:cubicBezTo>
                  <a:cubicBezTo>
                    <a:pt x="130" y="53"/>
                    <a:pt x="130" y="53"/>
                    <a:pt x="131" y="53"/>
                  </a:cubicBezTo>
                  <a:cubicBezTo>
                    <a:pt x="132" y="53"/>
                    <a:pt x="132" y="53"/>
                    <a:pt x="133" y="53"/>
                  </a:cubicBezTo>
                  <a:cubicBezTo>
                    <a:pt x="134" y="53"/>
                    <a:pt x="135" y="53"/>
                    <a:pt x="136" y="53"/>
                  </a:cubicBezTo>
                  <a:cubicBezTo>
                    <a:pt x="139" y="52"/>
                    <a:pt x="142" y="52"/>
                    <a:pt x="145" y="52"/>
                  </a:cubicBezTo>
                  <a:cubicBezTo>
                    <a:pt x="146" y="52"/>
                    <a:pt x="148" y="52"/>
                    <a:pt x="150" y="52"/>
                  </a:cubicBezTo>
                  <a:cubicBezTo>
                    <a:pt x="157" y="51"/>
                    <a:pt x="163" y="50"/>
                    <a:pt x="168" y="49"/>
                  </a:cubicBezTo>
                  <a:cubicBezTo>
                    <a:pt x="179" y="47"/>
                    <a:pt x="192" y="45"/>
                    <a:pt x="205" y="39"/>
                  </a:cubicBezTo>
                  <a:cubicBezTo>
                    <a:pt x="212" y="36"/>
                    <a:pt x="218" y="33"/>
                    <a:pt x="222" y="30"/>
                  </a:cubicBezTo>
                  <a:cubicBezTo>
                    <a:pt x="227" y="26"/>
                    <a:pt x="231" y="21"/>
                    <a:pt x="232" y="16"/>
                  </a:cubicBezTo>
                  <a:cubicBezTo>
                    <a:pt x="234" y="11"/>
                    <a:pt x="233" y="7"/>
                    <a:pt x="233" y="3"/>
                  </a:cubicBezTo>
                  <a:cubicBezTo>
                    <a:pt x="233" y="0"/>
                    <a:pt x="233" y="0"/>
                    <a:pt x="233" y="0"/>
                  </a:cubicBezTo>
                </a:path>
              </a:pathLst>
            </a:custGeom>
            <a:solidFill>
              <a:srgbClr val="F8AB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2" name="Freeform 105"/>
            <p:cNvSpPr>
              <a:spLocks/>
            </p:cNvSpPr>
            <p:nvPr/>
          </p:nvSpPr>
          <p:spPr bwMode="auto">
            <a:xfrm>
              <a:off x="8469131" y="5768975"/>
              <a:ext cx="284163" cy="166688"/>
            </a:xfrm>
            <a:custGeom>
              <a:avLst/>
              <a:gdLst>
                <a:gd name="T0" fmla="*/ 0 w 108"/>
                <a:gd name="T1" fmla="*/ 0 h 63"/>
                <a:gd name="T2" fmla="*/ 0 w 108"/>
                <a:gd name="T3" fmla="*/ 0 h 63"/>
                <a:gd name="T4" fmla="*/ 0 w 108"/>
                <a:gd name="T5" fmla="*/ 0 h 63"/>
                <a:gd name="T6" fmla="*/ 6 w 108"/>
                <a:gd name="T7" fmla="*/ 4 h 63"/>
                <a:gd name="T8" fmla="*/ 20 w 108"/>
                <a:gd name="T9" fmla="*/ 15 h 63"/>
                <a:gd name="T10" fmla="*/ 31 w 108"/>
                <a:gd name="T11" fmla="*/ 29 h 63"/>
                <a:gd name="T12" fmla="*/ 43 w 108"/>
                <a:gd name="T13" fmla="*/ 58 h 63"/>
                <a:gd name="T14" fmla="*/ 45 w 108"/>
                <a:gd name="T15" fmla="*/ 63 h 63"/>
                <a:gd name="T16" fmla="*/ 46 w 108"/>
                <a:gd name="T17" fmla="*/ 63 h 63"/>
                <a:gd name="T18" fmla="*/ 53 w 108"/>
                <a:gd name="T19" fmla="*/ 62 h 63"/>
                <a:gd name="T20" fmla="*/ 71 w 108"/>
                <a:gd name="T21" fmla="*/ 58 h 63"/>
                <a:gd name="T22" fmla="*/ 72 w 108"/>
                <a:gd name="T23" fmla="*/ 58 h 63"/>
                <a:gd name="T24" fmla="*/ 74 w 108"/>
                <a:gd name="T25" fmla="*/ 56 h 63"/>
                <a:gd name="T26" fmla="*/ 95 w 108"/>
                <a:gd name="T27" fmla="*/ 51 h 63"/>
                <a:gd name="T28" fmla="*/ 107 w 108"/>
                <a:gd name="T29" fmla="*/ 47 h 63"/>
                <a:gd name="T30" fmla="*/ 108 w 108"/>
                <a:gd name="T31" fmla="*/ 47 h 63"/>
                <a:gd name="T32" fmla="*/ 108 w 108"/>
                <a:gd name="T33" fmla="*/ 47 h 63"/>
                <a:gd name="T34" fmla="*/ 94 w 108"/>
                <a:gd name="T35" fmla="*/ 33 h 63"/>
                <a:gd name="T36" fmla="*/ 72 w 108"/>
                <a:gd name="T37" fmla="*/ 19 h 63"/>
                <a:gd name="T38" fmla="*/ 33 w 108"/>
                <a:gd name="T39" fmla="*/ 5 h 63"/>
                <a:gd name="T40" fmla="*/ 16 w 108"/>
                <a:gd name="T41" fmla="*/ 2 h 63"/>
                <a:gd name="T42" fmla="*/ 12 w 108"/>
                <a:gd name="T43" fmla="*/ 1 h 63"/>
                <a:gd name="T44" fmla="*/ 0 w 108"/>
                <a:gd name="T45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08" h="6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2"/>
                    <a:pt x="4" y="3"/>
                    <a:pt x="6" y="4"/>
                  </a:cubicBezTo>
                  <a:cubicBezTo>
                    <a:pt x="11" y="7"/>
                    <a:pt x="16" y="10"/>
                    <a:pt x="20" y="15"/>
                  </a:cubicBezTo>
                  <a:cubicBezTo>
                    <a:pt x="24" y="19"/>
                    <a:pt x="28" y="24"/>
                    <a:pt x="31" y="29"/>
                  </a:cubicBezTo>
                  <a:cubicBezTo>
                    <a:pt x="37" y="38"/>
                    <a:pt x="41" y="47"/>
                    <a:pt x="43" y="58"/>
                  </a:cubicBezTo>
                  <a:cubicBezTo>
                    <a:pt x="44" y="59"/>
                    <a:pt x="44" y="61"/>
                    <a:pt x="45" y="63"/>
                  </a:cubicBezTo>
                  <a:cubicBezTo>
                    <a:pt x="45" y="63"/>
                    <a:pt x="46" y="63"/>
                    <a:pt x="46" y="63"/>
                  </a:cubicBezTo>
                  <a:cubicBezTo>
                    <a:pt x="48" y="63"/>
                    <a:pt x="50" y="62"/>
                    <a:pt x="53" y="62"/>
                  </a:cubicBezTo>
                  <a:cubicBezTo>
                    <a:pt x="59" y="61"/>
                    <a:pt x="65" y="60"/>
                    <a:pt x="71" y="58"/>
                  </a:cubicBezTo>
                  <a:cubicBezTo>
                    <a:pt x="71" y="58"/>
                    <a:pt x="71" y="58"/>
                    <a:pt x="72" y="58"/>
                  </a:cubicBezTo>
                  <a:cubicBezTo>
                    <a:pt x="72" y="57"/>
                    <a:pt x="73" y="57"/>
                    <a:pt x="74" y="56"/>
                  </a:cubicBezTo>
                  <a:cubicBezTo>
                    <a:pt x="81" y="54"/>
                    <a:pt x="88" y="52"/>
                    <a:pt x="95" y="51"/>
                  </a:cubicBezTo>
                  <a:cubicBezTo>
                    <a:pt x="99" y="50"/>
                    <a:pt x="104" y="49"/>
                    <a:pt x="107" y="47"/>
                  </a:cubicBezTo>
                  <a:cubicBezTo>
                    <a:pt x="108" y="47"/>
                    <a:pt x="108" y="47"/>
                    <a:pt x="108" y="47"/>
                  </a:cubicBezTo>
                  <a:cubicBezTo>
                    <a:pt x="108" y="47"/>
                    <a:pt x="108" y="47"/>
                    <a:pt x="108" y="47"/>
                  </a:cubicBezTo>
                  <a:cubicBezTo>
                    <a:pt x="104" y="42"/>
                    <a:pt x="100" y="38"/>
                    <a:pt x="94" y="33"/>
                  </a:cubicBezTo>
                  <a:cubicBezTo>
                    <a:pt x="88" y="28"/>
                    <a:pt x="80" y="23"/>
                    <a:pt x="72" y="19"/>
                  </a:cubicBezTo>
                  <a:cubicBezTo>
                    <a:pt x="60" y="12"/>
                    <a:pt x="47" y="8"/>
                    <a:pt x="33" y="5"/>
                  </a:cubicBezTo>
                  <a:cubicBezTo>
                    <a:pt x="26" y="3"/>
                    <a:pt x="21" y="2"/>
                    <a:pt x="16" y="2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8" y="1"/>
                    <a:pt x="4" y="0"/>
                    <a:pt x="0" y="0"/>
                  </a:cubicBezTo>
                </a:path>
              </a:pathLst>
            </a:custGeom>
            <a:solidFill>
              <a:srgbClr val="F8AB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3" name="Freeform 106"/>
            <p:cNvSpPr>
              <a:spLocks/>
            </p:cNvSpPr>
            <p:nvPr/>
          </p:nvSpPr>
          <p:spPr bwMode="auto">
            <a:xfrm>
              <a:off x="8885056" y="5867400"/>
              <a:ext cx="96838" cy="36513"/>
            </a:xfrm>
            <a:custGeom>
              <a:avLst/>
              <a:gdLst>
                <a:gd name="T0" fmla="*/ 32 w 37"/>
                <a:gd name="T1" fmla="*/ 0 h 14"/>
                <a:gd name="T2" fmla="*/ 20 w 37"/>
                <a:gd name="T3" fmla="*/ 5 h 14"/>
                <a:gd name="T4" fmla="*/ 0 w 37"/>
                <a:gd name="T5" fmla="*/ 10 h 14"/>
                <a:gd name="T6" fmla="*/ 0 w 37"/>
                <a:gd name="T7" fmla="*/ 13 h 14"/>
                <a:gd name="T8" fmla="*/ 2 w 37"/>
                <a:gd name="T9" fmla="*/ 14 h 14"/>
                <a:gd name="T10" fmla="*/ 15 w 37"/>
                <a:gd name="T11" fmla="*/ 11 h 14"/>
                <a:gd name="T12" fmla="*/ 37 w 37"/>
                <a:gd name="T13" fmla="*/ 2 h 14"/>
                <a:gd name="T14" fmla="*/ 32 w 37"/>
                <a:gd name="T1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7" h="14">
                  <a:moveTo>
                    <a:pt x="32" y="0"/>
                  </a:moveTo>
                  <a:cubicBezTo>
                    <a:pt x="29" y="2"/>
                    <a:pt x="24" y="4"/>
                    <a:pt x="20" y="5"/>
                  </a:cubicBezTo>
                  <a:cubicBezTo>
                    <a:pt x="14" y="8"/>
                    <a:pt x="7" y="9"/>
                    <a:pt x="0" y="10"/>
                  </a:cubicBezTo>
                  <a:cubicBezTo>
                    <a:pt x="0" y="11"/>
                    <a:pt x="0" y="12"/>
                    <a:pt x="0" y="13"/>
                  </a:cubicBezTo>
                  <a:cubicBezTo>
                    <a:pt x="0" y="13"/>
                    <a:pt x="1" y="14"/>
                    <a:pt x="2" y="14"/>
                  </a:cubicBezTo>
                  <a:cubicBezTo>
                    <a:pt x="6" y="14"/>
                    <a:pt x="11" y="12"/>
                    <a:pt x="15" y="11"/>
                  </a:cubicBezTo>
                  <a:cubicBezTo>
                    <a:pt x="23" y="9"/>
                    <a:pt x="31" y="6"/>
                    <a:pt x="37" y="2"/>
                  </a:cubicBezTo>
                  <a:cubicBezTo>
                    <a:pt x="35" y="2"/>
                    <a:pt x="34" y="1"/>
                    <a:pt x="32" y="0"/>
                  </a:cubicBezTo>
                </a:path>
              </a:pathLst>
            </a:custGeom>
            <a:solidFill>
              <a:srgbClr val="F8BD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4" name="Freeform 107"/>
            <p:cNvSpPr>
              <a:spLocks/>
            </p:cNvSpPr>
            <p:nvPr/>
          </p:nvSpPr>
          <p:spPr bwMode="auto">
            <a:xfrm>
              <a:off x="8881881" y="5902325"/>
              <a:ext cx="7938" cy="4763"/>
            </a:xfrm>
            <a:custGeom>
              <a:avLst/>
              <a:gdLst>
                <a:gd name="T0" fmla="*/ 1 w 3"/>
                <a:gd name="T1" fmla="*/ 0 h 2"/>
                <a:gd name="T2" fmla="*/ 0 w 3"/>
                <a:gd name="T3" fmla="*/ 2 h 2"/>
                <a:gd name="T4" fmla="*/ 0 w 3"/>
                <a:gd name="T5" fmla="*/ 2 h 2"/>
                <a:gd name="T6" fmla="*/ 3 w 3"/>
                <a:gd name="T7" fmla="*/ 1 h 2"/>
                <a:gd name="T8" fmla="*/ 1 w 3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1" y="0"/>
                  </a:moveTo>
                  <a:cubicBezTo>
                    <a:pt x="0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2" y="2"/>
                    <a:pt x="3" y="1"/>
                  </a:cubicBezTo>
                  <a:cubicBezTo>
                    <a:pt x="2" y="1"/>
                    <a:pt x="1" y="0"/>
                    <a:pt x="1" y="0"/>
                  </a:cubicBezTo>
                </a:path>
              </a:pathLst>
            </a:custGeom>
            <a:solidFill>
              <a:srgbClr val="EA8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5" name="Freeform 108"/>
            <p:cNvSpPr>
              <a:spLocks/>
            </p:cNvSpPr>
            <p:nvPr/>
          </p:nvSpPr>
          <p:spPr bwMode="auto">
            <a:xfrm>
              <a:off x="8969194" y="5848350"/>
              <a:ext cx="31750" cy="23813"/>
            </a:xfrm>
            <a:custGeom>
              <a:avLst/>
              <a:gdLst>
                <a:gd name="T0" fmla="*/ 12 w 12"/>
                <a:gd name="T1" fmla="*/ 0 h 9"/>
                <a:gd name="T2" fmla="*/ 0 w 12"/>
                <a:gd name="T3" fmla="*/ 7 h 9"/>
                <a:gd name="T4" fmla="*/ 5 w 12"/>
                <a:gd name="T5" fmla="*/ 9 h 9"/>
                <a:gd name="T6" fmla="*/ 11 w 12"/>
                <a:gd name="T7" fmla="*/ 5 h 9"/>
                <a:gd name="T8" fmla="*/ 11 w 12"/>
                <a:gd name="T9" fmla="*/ 5 h 9"/>
                <a:gd name="T10" fmla="*/ 11 w 12"/>
                <a:gd name="T11" fmla="*/ 5 h 9"/>
                <a:gd name="T12" fmla="*/ 12 w 12"/>
                <a:gd name="T1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9">
                  <a:moveTo>
                    <a:pt x="12" y="0"/>
                  </a:moveTo>
                  <a:cubicBezTo>
                    <a:pt x="8" y="3"/>
                    <a:pt x="4" y="5"/>
                    <a:pt x="0" y="7"/>
                  </a:cubicBezTo>
                  <a:cubicBezTo>
                    <a:pt x="2" y="8"/>
                    <a:pt x="3" y="9"/>
                    <a:pt x="5" y="9"/>
                  </a:cubicBezTo>
                  <a:cubicBezTo>
                    <a:pt x="7" y="8"/>
                    <a:pt x="9" y="7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2" y="3"/>
                    <a:pt x="12" y="2"/>
                    <a:pt x="12" y="0"/>
                  </a:cubicBezTo>
                </a:path>
              </a:pathLst>
            </a:custGeom>
            <a:solidFill>
              <a:srgbClr val="EA8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6" name="Freeform 109"/>
            <p:cNvSpPr>
              <a:spLocks/>
            </p:cNvSpPr>
            <p:nvPr/>
          </p:nvSpPr>
          <p:spPr bwMode="auto">
            <a:xfrm>
              <a:off x="7978594" y="5991225"/>
              <a:ext cx="292100" cy="233363"/>
            </a:xfrm>
            <a:custGeom>
              <a:avLst/>
              <a:gdLst>
                <a:gd name="T0" fmla="*/ 2 w 111"/>
                <a:gd name="T1" fmla="*/ 0 h 88"/>
                <a:gd name="T2" fmla="*/ 0 w 111"/>
                <a:gd name="T3" fmla="*/ 2 h 88"/>
                <a:gd name="T4" fmla="*/ 0 w 111"/>
                <a:gd name="T5" fmla="*/ 4 h 88"/>
                <a:gd name="T6" fmla="*/ 4 w 111"/>
                <a:gd name="T7" fmla="*/ 12 h 88"/>
                <a:gd name="T8" fmla="*/ 13 w 111"/>
                <a:gd name="T9" fmla="*/ 30 h 88"/>
                <a:gd name="T10" fmla="*/ 35 w 111"/>
                <a:gd name="T11" fmla="*/ 58 h 88"/>
                <a:gd name="T12" fmla="*/ 41 w 111"/>
                <a:gd name="T13" fmla="*/ 64 h 88"/>
                <a:gd name="T14" fmla="*/ 62 w 111"/>
                <a:gd name="T15" fmla="*/ 79 h 88"/>
                <a:gd name="T16" fmla="*/ 83 w 111"/>
                <a:gd name="T17" fmla="*/ 88 h 88"/>
                <a:gd name="T18" fmla="*/ 90 w 111"/>
                <a:gd name="T19" fmla="*/ 88 h 88"/>
                <a:gd name="T20" fmla="*/ 91 w 111"/>
                <a:gd name="T21" fmla="*/ 88 h 88"/>
                <a:gd name="T22" fmla="*/ 98 w 111"/>
                <a:gd name="T23" fmla="*/ 87 h 88"/>
                <a:gd name="T24" fmla="*/ 108 w 111"/>
                <a:gd name="T25" fmla="*/ 81 h 88"/>
                <a:gd name="T26" fmla="*/ 111 w 111"/>
                <a:gd name="T27" fmla="*/ 75 h 88"/>
                <a:gd name="T28" fmla="*/ 105 w 111"/>
                <a:gd name="T29" fmla="*/ 64 h 88"/>
                <a:gd name="T30" fmla="*/ 93 w 111"/>
                <a:gd name="T31" fmla="*/ 59 h 88"/>
                <a:gd name="T32" fmla="*/ 75 w 111"/>
                <a:gd name="T33" fmla="*/ 54 h 88"/>
                <a:gd name="T34" fmla="*/ 51 w 111"/>
                <a:gd name="T35" fmla="*/ 45 h 88"/>
                <a:gd name="T36" fmla="*/ 30 w 111"/>
                <a:gd name="T37" fmla="*/ 29 h 88"/>
                <a:gd name="T38" fmla="*/ 20 w 111"/>
                <a:gd name="T39" fmla="*/ 18 h 88"/>
                <a:gd name="T40" fmla="*/ 5 w 111"/>
                <a:gd name="T41" fmla="*/ 2 h 88"/>
                <a:gd name="T42" fmla="*/ 3 w 111"/>
                <a:gd name="T43" fmla="*/ 0 h 88"/>
                <a:gd name="T44" fmla="*/ 2 w 111"/>
                <a:gd name="T45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11" h="88">
                  <a:moveTo>
                    <a:pt x="2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1" y="7"/>
                    <a:pt x="2" y="10"/>
                    <a:pt x="4" y="12"/>
                  </a:cubicBezTo>
                  <a:cubicBezTo>
                    <a:pt x="6" y="19"/>
                    <a:pt x="10" y="24"/>
                    <a:pt x="13" y="30"/>
                  </a:cubicBezTo>
                  <a:cubicBezTo>
                    <a:pt x="20" y="40"/>
                    <a:pt x="27" y="49"/>
                    <a:pt x="35" y="58"/>
                  </a:cubicBezTo>
                  <a:cubicBezTo>
                    <a:pt x="37" y="60"/>
                    <a:pt x="39" y="62"/>
                    <a:pt x="41" y="64"/>
                  </a:cubicBezTo>
                  <a:cubicBezTo>
                    <a:pt x="48" y="70"/>
                    <a:pt x="55" y="75"/>
                    <a:pt x="62" y="79"/>
                  </a:cubicBezTo>
                  <a:cubicBezTo>
                    <a:pt x="69" y="83"/>
                    <a:pt x="76" y="86"/>
                    <a:pt x="83" y="88"/>
                  </a:cubicBezTo>
                  <a:cubicBezTo>
                    <a:pt x="85" y="88"/>
                    <a:pt x="88" y="88"/>
                    <a:pt x="90" y="88"/>
                  </a:cubicBezTo>
                  <a:cubicBezTo>
                    <a:pt x="90" y="88"/>
                    <a:pt x="91" y="88"/>
                    <a:pt x="91" y="88"/>
                  </a:cubicBezTo>
                  <a:cubicBezTo>
                    <a:pt x="93" y="88"/>
                    <a:pt x="96" y="88"/>
                    <a:pt x="98" y="87"/>
                  </a:cubicBezTo>
                  <a:cubicBezTo>
                    <a:pt x="102" y="86"/>
                    <a:pt x="105" y="84"/>
                    <a:pt x="108" y="81"/>
                  </a:cubicBezTo>
                  <a:cubicBezTo>
                    <a:pt x="110" y="79"/>
                    <a:pt x="111" y="77"/>
                    <a:pt x="111" y="75"/>
                  </a:cubicBezTo>
                  <a:cubicBezTo>
                    <a:pt x="111" y="70"/>
                    <a:pt x="109" y="67"/>
                    <a:pt x="105" y="64"/>
                  </a:cubicBezTo>
                  <a:cubicBezTo>
                    <a:pt x="102" y="61"/>
                    <a:pt x="98" y="60"/>
                    <a:pt x="93" y="59"/>
                  </a:cubicBezTo>
                  <a:cubicBezTo>
                    <a:pt x="87" y="57"/>
                    <a:pt x="81" y="56"/>
                    <a:pt x="75" y="54"/>
                  </a:cubicBezTo>
                  <a:cubicBezTo>
                    <a:pt x="67" y="52"/>
                    <a:pt x="59" y="49"/>
                    <a:pt x="51" y="45"/>
                  </a:cubicBezTo>
                  <a:cubicBezTo>
                    <a:pt x="43" y="40"/>
                    <a:pt x="36" y="35"/>
                    <a:pt x="30" y="29"/>
                  </a:cubicBezTo>
                  <a:cubicBezTo>
                    <a:pt x="27" y="25"/>
                    <a:pt x="23" y="22"/>
                    <a:pt x="20" y="18"/>
                  </a:cubicBezTo>
                  <a:cubicBezTo>
                    <a:pt x="15" y="13"/>
                    <a:pt x="10" y="8"/>
                    <a:pt x="5" y="2"/>
                  </a:cubicBezTo>
                  <a:cubicBezTo>
                    <a:pt x="5" y="1"/>
                    <a:pt x="4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</a:path>
              </a:pathLst>
            </a:custGeom>
            <a:solidFill>
              <a:srgbClr val="F8D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7" name="Freeform 110"/>
            <p:cNvSpPr>
              <a:spLocks/>
            </p:cNvSpPr>
            <p:nvPr/>
          </p:nvSpPr>
          <p:spPr bwMode="auto">
            <a:xfrm>
              <a:off x="8231006" y="5783263"/>
              <a:ext cx="206375" cy="119063"/>
            </a:xfrm>
            <a:custGeom>
              <a:avLst/>
              <a:gdLst>
                <a:gd name="T0" fmla="*/ 74 w 78"/>
                <a:gd name="T1" fmla="*/ 0 h 45"/>
                <a:gd name="T2" fmla="*/ 73 w 78"/>
                <a:gd name="T3" fmla="*/ 0 h 45"/>
                <a:gd name="T4" fmla="*/ 34 w 78"/>
                <a:gd name="T5" fmla="*/ 10 h 45"/>
                <a:gd name="T6" fmla="*/ 11 w 78"/>
                <a:gd name="T7" fmla="*/ 23 h 45"/>
                <a:gd name="T8" fmla="*/ 4 w 78"/>
                <a:gd name="T9" fmla="*/ 29 h 45"/>
                <a:gd name="T10" fmla="*/ 1 w 78"/>
                <a:gd name="T11" fmla="*/ 34 h 45"/>
                <a:gd name="T12" fmla="*/ 4 w 78"/>
                <a:gd name="T13" fmla="*/ 43 h 45"/>
                <a:gd name="T14" fmla="*/ 11 w 78"/>
                <a:gd name="T15" fmla="*/ 45 h 45"/>
                <a:gd name="T16" fmla="*/ 12 w 78"/>
                <a:gd name="T17" fmla="*/ 45 h 45"/>
                <a:gd name="T18" fmla="*/ 13 w 78"/>
                <a:gd name="T19" fmla="*/ 45 h 45"/>
                <a:gd name="T20" fmla="*/ 18 w 78"/>
                <a:gd name="T21" fmla="*/ 44 h 45"/>
                <a:gd name="T22" fmla="*/ 34 w 78"/>
                <a:gd name="T23" fmla="*/ 36 h 45"/>
                <a:gd name="T24" fmla="*/ 50 w 78"/>
                <a:gd name="T25" fmla="*/ 24 h 45"/>
                <a:gd name="T26" fmla="*/ 74 w 78"/>
                <a:gd name="T27" fmla="*/ 8 h 45"/>
                <a:gd name="T28" fmla="*/ 77 w 78"/>
                <a:gd name="T29" fmla="*/ 5 h 45"/>
                <a:gd name="T30" fmla="*/ 75 w 78"/>
                <a:gd name="T31" fmla="*/ 0 h 45"/>
                <a:gd name="T32" fmla="*/ 74 w 78"/>
                <a:gd name="T33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8" h="45">
                  <a:moveTo>
                    <a:pt x="74" y="0"/>
                  </a:moveTo>
                  <a:cubicBezTo>
                    <a:pt x="74" y="0"/>
                    <a:pt x="73" y="0"/>
                    <a:pt x="73" y="0"/>
                  </a:cubicBezTo>
                  <a:cubicBezTo>
                    <a:pt x="60" y="3"/>
                    <a:pt x="47" y="6"/>
                    <a:pt x="34" y="10"/>
                  </a:cubicBezTo>
                  <a:cubicBezTo>
                    <a:pt x="26" y="13"/>
                    <a:pt x="18" y="18"/>
                    <a:pt x="11" y="23"/>
                  </a:cubicBezTo>
                  <a:cubicBezTo>
                    <a:pt x="8" y="24"/>
                    <a:pt x="6" y="27"/>
                    <a:pt x="4" y="29"/>
                  </a:cubicBezTo>
                  <a:cubicBezTo>
                    <a:pt x="2" y="31"/>
                    <a:pt x="2" y="33"/>
                    <a:pt x="1" y="34"/>
                  </a:cubicBezTo>
                  <a:cubicBezTo>
                    <a:pt x="0" y="38"/>
                    <a:pt x="1" y="41"/>
                    <a:pt x="4" y="43"/>
                  </a:cubicBezTo>
                  <a:cubicBezTo>
                    <a:pt x="6" y="45"/>
                    <a:pt x="8" y="45"/>
                    <a:pt x="11" y="45"/>
                  </a:cubicBezTo>
                  <a:cubicBezTo>
                    <a:pt x="11" y="45"/>
                    <a:pt x="12" y="45"/>
                    <a:pt x="12" y="45"/>
                  </a:cubicBezTo>
                  <a:cubicBezTo>
                    <a:pt x="12" y="45"/>
                    <a:pt x="13" y="45"/>
                    <a:pt x="13" y="45"/>
                  </a:cubicBezTo>
                  <a:cubicBezTo>
                    <a:pt x="15" y="45"/>
                    <a:pt x="16" y="45"/>
                    <a:pt x="18" y="44"/>
                  </a:cubicBezTo>
                  <a:cubicBezTo>
                    <a:pt x="24" y="43"/>
                    <a:pt x="29" y="40"/>
                    <a:pt x="34" y="36"/>
                  </a:cubicBezTo>
                  <a:cubicBezTo>
                    <a:pt x="39" y="32"/>
                    <a:pt x="45" y="28"/>
                    <a:pt x="50" y="24"/>
                  </a:cubicBezTo>
                  <a:cubicBezTo>
                    <a:pt x="58" y="19"/>
                    <a:pt x="66" y="13"/>
                    <a:pt x="74" y="8"/>
                  </a:cubicBezTo>
                  <a:cubicBezTo>
                    <a:pt x="75" y="7"/>
                    <a:pt x="76" y="6"/>
                    <a:pt x="77" y="5"/>
                  </a:cubicBezTo>
                  <a:cubicBezTo>
                    <a:pt x="78" y="3"/>
                    <a:pt x="78" y="1"/>
                    <a:pt x="75" y="0"/>
                  </a:cubicBezTo>
                  <a:cubicBezTo>
                    <a:pt x="75" y="0"/>
                    <a:pt x="74" y="0"/>
                    <a:pt x="74" y="0"/>
                  </a:cubicBezTo>
                </a:path>
              </a:pathLst>
            </a:custGeom>
            <a:solidFill>
              <a:srgbClr val="FFE9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8" name="Freeform 111"/>
            <p:cNvSpPr>
              <a:spLocks noEditPoints="1"/>
            </p:cNvSpPr>
            <p:nvPr/>
          </p:nvSpPr>
          <p:spPr bwMode="auto">
            <a:xfrm>
              <a:off x="7902394" y="5748338"/>
              <a:ext cx="1122363" cy="695325"/>
            </a:xfrm>
            <a:custGeom>
              <a:avLst/>
              <a:gdLst>
                <a:gd name="T0" fmla="*/ 376 w 426"/>
                <a:gd name="T1" fmla="*/ 28 h 263"/>
                <a:gd name="T2" fmla="*/ 330 w 426"/>
                <a:gd name="T3" fmla="*/ 51 h 263"/>
                <a:gd name="T4" fmla="*/ 219 w 426"/>
                <a:gd name="T5" fmla="*/ 0 h 263"/>
                <a:gd name="T6" fmla="*/ 101 w 426"/>
                <a:gd name="T7" fmla="*/ 45 h 263"/>
                <a:gd name="T8" fmla="*/ 30 w 426"/>
                <a:gd name="T9" fmla="*/ 18 h 263"/>
                <a:gd name="T10" fmla="*/ 3 w 426"/>
                <a:gd name="T11" fmla="*/ 65 h 263"/>
                <a:gd name="T12" fmla="*/ 66 w 426"/>
                <a:gd name="T13" fmla="*/ 180 h 263"/>
                <a:gd name="T14" fmla="*/ 102 w 426"/>
                <a:gd name="T15" fmla="*/ 238 h 263"/>
                <a:gd name="T16" fmla="*/ 200 w 426"/>
                <a:gd name="T17" fmla="*/ 263 h 263"/>
                <a:gd name="T18" fmla="*/ 231 w 426"/>
                <a:gd name="T19" fmla="*/ 262 h 263"/>
                <a:gd name="T20" fmla="*/ 263 w 426"/>
                <a:gd name="T21" fmla="*/ 260 h 263"/>
                <a:gd name="T22" fmla="*/ 339 w 426"/>
                <a:gd name="T23" fmla="*/ 200 h 263"/>
                <a:gd name="T24" fmla="*/ 406 w 426"/>
                <a:gd name="T25" fmla="*/ 117 h 263"/>
                <a:gd name="T26" fmla="*/ 96 w 426"/>
                <a:gd name="T27" fmla="*/ 202 h 263"/>
                <a:gd name="T28" fmla="*/ 217 w 426"/>
                <a:gd name="T29" fmla="*/ 231 h 263"/>
                <a:gd name="T30" fmla="*/ 328 w 426"/>
                <a:gd name="T31" fmla="*/ 202 h 263"/>
                <a:gd name="T32" fmla="*/ 265 w 426"/>
                <a:gd name="T33" fmla="*/ 250 h 263"/>
                <a:gd name="T34" fmla="*/ 216 w 426"/>
                <a:gd name="T35" fmla="*/ 254 h 263"/>
                <a:gd name="T36" fmla="*/ 107 w 426"/>
                <a:gd name="T37" fmla="*/ 231 h 263"/>
                <a:gd name="T38" fmla="*/ 233 w 426"/>
                <a:gd name="T39" fmla="*/ 222 h 263"/>
                <a:gd name="T40" fmla="*/ 174 w 426"/>
                <a:gd name="T41" fmla="*/ 220 h 263"/>
                <a:gd name="T42" fmla="*/ 47 w 426"/>
                <a:gd name="T43" fmla="*/ 146 h 263"/>
                <a:gd name="T44" fmla="*/ 27 w 426"/>
                <a:gd name="T45" fmla="*/ 69 h 263"/>
                <a:gd name="T46" fmla="*/ 79 w 426"/>
                <a:gd name="T47" fmla="*/ 94 h 263"/>
                <a:gd name="T48" fmla="*/ 145 w 426"/>
                <a:gd name="T49" fmla="*/ 114 h 263"/>
                <a:gd name="T50" fmla="*/ 200 w 426"/>
                <a:gd name="T51" fmla="*/ 127 h 263"/>
                <a:gd name="T52" fmla="*/ 271 w 426"/>
                <a:gd name="T53" fmla="*/ 122 h 263"/>
                <a:gd name="T54" fmla="*/ 312 w 426"/>
                <a:gd name="T55" fmla="*/ 123 h 263"/>
                <a:gd name="T56" fmla="*/ 347 w 426"/>
                <a:gd name="T57" fmla="*/ 95 h 263"/>
                <a:gd name="T58" fmla="*/ 399 w 426"/>
                <a:gd name="T59" fmla="*/ 69 h 263"/>
                <a:gd name="T60" fmla="*/ 412 w 426"/>
                <a:gd name="T61" fmla="*/ 69 h 263"/>
                <a:gd name="T62" fmla="*/ 366 w 426"/>
                <a:gd name="T63" fmla="*/ 161 h 263"/>
                <a:gd name="T64" fmla="*/ 405 w 426"/>
                <a:gd name="T65" fmla="*/ 61 h 263"/>
                <a:gd name="T66" fmla="*/ 361 w 426"/>
                <a:gd name="T67" fmla="*/ 90 h 263"/>
                <a:gd name="T68" fmla="*/ 332 w 426"/>
                <a:gd name="T69" fmla="*/ 102 h 263"/>
                <a:gd name="T70" fmla="*/ 275 w 426"/>
                <a:gd name="T71" fmla="*/ 105 h 263"/>
                <a:gd name="T72" fmla="*/ 217 w 426"/>
                <a:gd name="T73" fmla="*/ 111 h 263"/>
                <a:gd name="T74" fmla="*/ 162 w 426"/>
                <a:gd name="T75" fmla="*/ 116 h 263"/>
                <a:gd name="T76" fmla="*/ 85 w 426"/>
                <a:gd name="T77" fmla="*/ 86 h 263"/>
                <a:gd name="T78" fmla="*/ 35 w 426"/>
                <a:gd name="T79" fmla="*/ 66 h 263"/>
                <a:gd name="T80" fmla="*/ 11 w 426"/>
                <a:gd name="T81" fmla="*/ 56 h 263"/>
                <a:gd name="T82" fmla="*/ 11 w 426"/>
                <a:gd name="T83" fmla="*/ 25 h 263"/>
                <a:gd name="T84" fmla="*/ 114 w 426"/>
                <a:gd name="T85" fmla="*/ 68 h 263"/>
                <a:gd name="T86" fmla="*/ 202 w 426"/>
                <a:gd name="T87" fmla="*/ 84 h 263"/>
                <a:gd name="T88" fmla="*/ 256 w 426"/>
                <a:gd name="T89" fmla="*/ 81 h 263"/>
                <a:gd name="T90" fmla="*/ 364 w 426"/>
                <a:gd name="T91" fmla="*/ 45 h 263"/>
                <a:gd name="T92" fmla="*/ 415 w 426"/>
                <a:gd name="T93" fmla="*/ 25 h 263"/>
                <a:gd name="T94" fmla="*/ 415 w 426"/>
                <a:gd name="T95" fmla="*/ 58 h 263"/>
                <a:gd name="T96" fmla="*/ 241 w 426"/>
                <a:gd name="T97" fmla="*/ 74 h 263"/>
                <a:gd name="T98" fmla="*/ 188 w 426"/>
                <a:gd name="T99" fmla="*/ 74 h 263"/>
                <a:gd name="T100" fmla="*/ 112 w 426"/>
                <a:gd name="T101" fmla="*/ 46 h 263"/>
                <a:gd name="T102" fmla="*/ 215 w 426"/>
                <a:gd name="T103" fmla="*/ 8 h 263"/>
                <a:gd name="T104" fmla="*/ 309 w 426"/>
                <a:gd name="T105" fmla="*/ 41 h 2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26" h="263">
                  <a:moveTo>
                    <a:pt x="424" y="25"/>
                  </a:moveTo>
                  <a:cubicBezTo>
                    <a:pt x="424" y="23"/>
                    <a:pt x="423" y="21"/>
                    <a:pt x="422" y="20"/>
                  </a:cubicBezTo>
                  <a:cubicBezTo>
                    <a:pt x="420" y="16"/>
                    <a:pt x="417" y="14"/>
                    <a:pt x="413" y="14"/>
                  </a:cubicBezTo>
                  <a:cubicBezTo>
                    <a:pt x="408" y="14"/>
                    <a:pt x="404" y="14"/>
                    <a:pt x="400" y="16"/>
                  </a:cubicBezTo>
                  <a:cubicBezTo>
                    <a:pt x="397" y="17"/>
                    <a:pt x="394" y="19"/>
                    <a:pt x="391" y="20"/>
                  </a:cubicBezTo>
                  <a:cubicBezTo>
                    <a:pt x="386" y="23"/>
                    <a:pt x="381" y="25"/>
                    <a:pt x="376" y="28"/>
                  </a:cubicBezTo>
                  <a:cubicBezTo>
                    <a:pt x="374" y="29"/>
                    <a:pt x="373" y="30"/>
                    <a:pt x="371" y="31"/>
                  </a:cubicBezTo>
                  <a:cubicBezTo>
                    <a:pt x="368" y="33"/>
                    <a:pt x="368" y="33"/>
                    <a:pt x="368" y="33"/>
                  </a:cubicBezTo>
                  <a:cubicBezTo>
                    <a:pt x="364" y="35"/>
                    <a:pt x="360" y="37"/>
                    <a:pt x="356" y="39"/>
                  </a:cubicBezTo>
                  <a:cubicBezTo>
                    <a:pt x="348" y="44"/>
                    <a:pt x="340" y="48"/>
                    <a:pt x="331" y="52"/>
                  </a:cubicBezTo>
                  <a:cubicBezTo>
                    <a:pt x="331" y="52"/>
                    <a:pt x="331" y="52"/>
                    <a:pt x="331" y="52"/>
                  </a:cubicBezTo>
                  <a:cubicBezTo>
                    <a:pt x="330" y="51"/>
                    <a:pt x="330" y="51"/>
                    <a:pt x="330" y="51"/>
                  </a:cubicBezTo>
                  <a:cubicBezTo>
                    <a:pt x="326" y="45"/>
                    <a:pt x="322" y="41"/>
                    <a:pt x="317" y="37"/>
                  </a:cubicBezTo>
                  <a:cubicBezTo>
                    <a:pt x="310" y="30"/>
                    <a:pt x="301" y="25"/>
                    <a:pt x="291" y="19"/>
                  </a:cubicBezTo>
                  <a:cubicBezTo>
                    <a:pt x="284" y="15"/>
                    <a:pt x="277" y="12"/>
                    <a:pt x="268" y="9"/>
                  </a:cubicBezTo>
                  <a:cubicBezTo>
                    <a:pt x="263" y="7"/>
                    <a:pt x="259" y="6"/>
                    <a:pt x="253" y="5"/>
                  </a:cubicBezTo>
                  <a:cubicBezTo>
                    <a:pt x="247" y="3"/>
                    <a:pt x="242" y="2"/>
                    <a:pt x="236" y="1"/>
                  </a:cubicBezTo>
                  <a:cubicBezTo>
                    <a:pt x="232" y="1"/>
                    <a:pt x="226" y="0"/>
                    <a:pt x="219" y="0"/>
                  </a:cubicBezTo>
                  <a:cubicBezTo>
                    <a:pt x="213" y="0"/>
                    <a:pt x="206" y="0"/>
                    <a:pt x="200" y="0"/>
                  </a:cubicBezTo>
                  <a:cubicBezTo>
                    <a:pt x="194" y="1"/>
                    <a:pt x="189" y="1"/>
                    <a:pt x="185" y="2"/>
                  </a:cubicBezTo>
                  <a:cubicBezTo>
                    <a:pt x="174" y="4"/>
                    <a:pt x="164" y="7"/>
                    <a:pt x="154" y="10"/>
                  </a:cubicBezTo>
                  <a:cubicBezTo>
                    <a:pt x="138" y="16"/>
                    <a:pt x="124" y="24"/>
                    <a:pt x="112" y="34"/>
                  </a:cubicBezTo>
                  <a:cubicBezTo>
                    <a:pt x="112" y="34"/>
                    <a:pt x="112" y="34"/>
                    <a:pt x="112" y="34"/>
                  </a:cubicBezTo>
                  <a:cubicBezTo>
                    <a:pt x="108" y="37"/>
                    <a:pt x="104" y="40"/>
                    <a:pt x="101" y="45"/>
                  </a:cubicBezTo>
                  <a:cubicBezTo>
                    <a:pt x="100" y="45"/>
                    <a:pt x="99" y="46"/>
                    <a:pt x="99" y="47"/>
                  </a:cubicBezTo>
                  <a:cubicBezTo>
                    <a:pt x="98" y="49"/>
                    <a:pt x="96" y="50"/>
                    <a:pt x="95" y="52"/>
                  </a:cubicBezTo>
                  <a:cubicBezTo>
                    <a:pt x="89" y="49"/>
                    <a:pt x="82" y="46"/>
                    <a:pt x="76" y="43"/>
                  </a:cubicBezTo>
                  <a:cubicBezTo>
                    <a:pt x="74" y="42"/>
                    <a:pt x="72" y="41"/>
                    <a:pt x="70" y="40"/>
                  </a:cubicBezTo>
                  <a:cubicBezTo>
                    <a:pt x="51" y="29"/>
                    <a:pt x="51" y="29"/>
                    <a:pt x="51" y="29"/>
                  </a:cubicBezTo>
                  <a:cubicBezTo>
                    <a:pt x="43" y="24"/>
                    <a:pt x="37" y="21"/>
                    <a:pt x="30" y="18"/>
                  </a:cubicBezTo>
                  <a:cubicBezTo>
                    <a:pt x="25" y="16"/>
                    <a:pt x="20" y="14"/>
                    <a:pt x="13" y="14"/>
                  </a:cubicBezTo>
                  <a:cubicBezTo>
                    <a:pt x="11" y="14"/>
                    <a:pt x="9" y="15"/>
                    <a:pt x="7" y="16"/>
                  </a:cubicBezTo>
                  <a:cubicBezTo>
                    <a:pt x="4" y="18"/>
                    <a:pt x="3" y="21"/>
                    <a:pt x="2" y="24"/>
                  </a:cubicBezTo>
                  <a:cubicBezTo>
                    <a:pt x="1" y="26"/>
                    <a:pt x="1" y="29"/>
                    <a:pt x="0" y="31"/>
                  </a:cubicBezTo>
                  <a:cubicBezTo>
                    <a:pt x="0" y="38"/>
                    <a:pt x="0" y="45"/>
                    <a:pt x="1" y="53"/>
                  </a:cubicBezTo>
                  <a:cubicBezTo>
                    <a:pt x="2" y="57"/>
                    <a:pt x="3" y="61"/>
                    <a:pt x="3" y="65"/>
                  </a:cubicBezTo>
                  <a:cubicBezTo>
                    <a:pt x="4" y="67"/>
                    <a:pt x="4" y="67"/>
                    <a:pt x="4" y="67"/>
                  </a:cubicBezTo>
                  <a:cubicBezTo>
                    <a:pt x="6" y="78"/>
                    <a:pt x="9" y="90"/>
                    <a:pt x="14" y="103"/>
                  </a:cubicBezTo>
                  <a:cubicBezTo>
                    <a:pt x="18" y="112"/>
                    <a:pt x="22" y="121"/>
                    <a:pt x="27" y="131"/>
                  </a:cubicBezTo>
                  <a:cubicBezTo>
                    <a:pt x="31" y="137"/>
                    <a:pt x="34" y="143"/>
                    <a:pt x="37" y="148"/>
                  </a:cubicBezTo>
                  <a:cubicBezTo>
                    <a:pt x="41" y="153"/>
                    <a:pt x="45" y="158"/>
                    <a:pt x="49" y="163"/>
                  </a:cubicBezTo>
                  <a:cubicBezTo>
                    <a:pt x="54" y="169"/>
                    <a:pt x="60" y="174"/>
                    <a:pt x="66" y="180"/>
                  </a:cubicBezTo>
                  <a:cubicBezTo>
                    <a:pt x="73" y="186"/>
                    <a:pt x="80" y="191"/>
                    <a:pt x="86" y="195"/>
                  </a:cubicBezTo>
                  <a:cubicBezTo>
                    <a:pt x="87" y="196"/>
                    <a:pt x="88" y="197"/>
                    <a:pt x="87" y="198"/>
                  </a:cubicBezTo>
                  <a:cubicBezTo>
                    <a:pt x="87" y="200"/>
                    <a:pt x="87" y="202"/>
                    <a:pt x="87" y="204"/>
                  </a:cubicBezTo>
                  <a:cubicBezTo>
                    <a:pt x="87" y="205"/>
                    <a:pt x="87" y="205"/>
                    <a:pt x="87" y="205"/>
                  </a:cubicBezTo>
                  <a:cubicBezTo>
                    <a:pt x="87" y="209"/>
                    <a:pt x="86" y="212"/>
                    <a:pt x="87" y="216"/>
                  </a:cubicBezTo>
                  <a:cubicBezTo>
                    <a:pt x="89" y="225"/>
                    <a:pt x="94" y="232"/>
                    <a:pt x="102" y="238"/>
                  </a:cubicBezTo>
                  <a:cubicBezTo>
                    <a:pt x="111" y="244"/>
                    <a:pt x="121" y="249"/>
                    <a:pt x="134" y="254"/>
                  </a:cubicBezTo>
                  <a:cubicBezTo>
                    <a:pt x="143" y="256"/>
                    <a:pt x="153" y="258"/>
                    <a:pt x="161" y="260"/>
                  </a:cubicBezTo>
                  <a:cubicBezTo>
                    <a:pt x="165" y="260"/>
                    <a:pt x="169" y="261"/>
                    <a:pt x="174" y="261"/>
                  </a:cubicBezTo>
                  <a:cubicBezTo>
                    <a:pt x="178" y="261"/>
                    <a:pt x="182" y="262"/>
                    <a:pt x="186" y="262"/>
                  </a:cubicBezTo>
                  <a:cubicBezTo>
                    <a:pt x="189" y="262"/>
                    <a:pt x="189" y="262"/>
                    <a:pt x="189" y="262"/>
                  </a:cubicBezTo>
                  <a:cubicBezTo>
                    <a:pt x="193" y="263"/>
                    <a:pt x="197" y="262"/>
                    <a:pt x="200" y="263"/>
                  </a:cubicBezTo>
                  <a:cubicBezTo>
                    <a:pt x="202" y="263"/>
                    <a:pt x="204" y="263"/>
                    <a:pt x="205" y="263"/>
                  </a:cubicBezTo>
                  <a:cubicBezTo>
                    <a:pt x="210" y="262"/>
                    <a:pt x="216" y="262"/>
                    <a:pt x="220" y="263"/>
                  </a:cubicBezTo>
                  <a:cubicBezTo>
                    <a:pt x="222" y="263"/>
                    <a:pt x="223" y="263"/>
                    <a:pt x="223" y="263"/>
                  </a:cubicBezTo>
                  <a:cubicBezTo>
                    <a:pt x="225" y="263"/>
                    <a:pt x="226" y="263"/>
                    <a:pt x="227" y="263"/>
                  </a:cubicBezTo>
                  <a:cubicBezTo>
                    <a:pt x="228" y="262"/>
                    <a:pt x="229" y="262"/>
                    <a:pt x="230" y="262"/>
                  </a:cubicBezTo>
                  <a:cubicBezTo>
                    <a:pt x="231" y="262"/>
                    <a:pt x="231" y="262"/>
                    <a:pt x="231" y="262"/>
                  </a:cubicBezTo>
                  <a:cubicBezTo>
                    <a:pt x="232" y="262"/>
                    <a:pt x="233" y="262"/>
                    <a:pt x="234" y="262"/>
                  </a:cubicBezTo>
                  <a:cubicBezTo>
                    <a:pt x="236" y="262"/>
                    <a:pt x="238" y="262"/>
                    <a:pt x="240" y="262"/>
                  </a:cubicBezTo>
                  <a:cubicBezTo>
                    <a:pt x="242" y="262"/>
                    <a:pt x="244" y="262"/>
                    <a:pt x="246" y="262"/>
                  </a:cubicBezTo>
                  <a:cubicBezTo>
                    <a:pt x="249" y="262"/>
                    <a:pt x="251" y="261"/>
                    <a:pt x="254" y="261"/>
                  </a:cubicBezTo>
                  <a:cubicBezTo>
                    <a:pt x="255" y="261"/>
                    <a:pt x="257" y="261"/>
                    <a:pt x="259" y="260"/>
                  </a:cubicBezTo>
                  <a:cubicBezTo>
                    <a:pt x="260" y="260"/>
                    <a:pt x="261" y="260"/>
                    <a:pt x="263" y="260"/>
                  </a:cubicBezTo>
                  <a:cubicBezTo>
                    <a:pt x="269" y="259"/>
                    <a:pt x="275" y="258"/>
                    <a:pt x="281" y="256"/>
                  </a:cubicBezTo>
                  <a:cubicBezTo>
                    <a:pt x="287" y="255"/>
                    <a:pt x="293" y="254"/>
                    <a:pt x="298" y="251"/>
                  </a:cubicBezTo>
                  <a:cubicBezTo>
                    <a:pt x="306" y="248"/>
                    <a:pt x="306" y="248"/>
                    <a:pt x="306" y="248"/>
                  </a:cubicBezTo>
                  <a:cubicBezTo>
                    <a:pt x="313" y="245"/>
                    <a:pt x="319" y="242"/>
                    <a:pt x="325" y="237"/>
                  </a:cubicBezTo>
                  <a:cubicBezTo>
                    <a:pt x="331" y="233"/>
                    <a:pt x="335" y="227"/>
                    <a:pt x="338" y="220"/>
                  </a:cubicBezTo>
                  <a:cubicBezTo>
                    <a:pt x="340" y="213"/>
                    <a:pt x="339" y="206"/>
                    <a:pt x="339" y="200"/>
                  </a:cubicBezTo>
                  <a:cubicBezTo>
                    <a:pt x="338" y="196"/>
                    <a:pt x="338" y="196"/>
                    <a:pt x="339" y="195"/>
                  </a:cubicBezTo>
                  <a:cubicBezTo>
                    <a:pt x="340" y="195"/>
                    <a:pt x="340" y="195"/>
                    <a:pt x="341" y="194"/>
                  </a:cubicBezTo>
                  <a:cubicBezTo>
                    <a:pt x="349" y="189"/>
                    <a:pt x="356" y="184"/>
                    <a:pt x="362" y="178"/>
                  </a:cubicBezTo>
                  <a:cubicBezTo>
                    <a:pt x="369" y="171"/>
                    <a:pt x="376" y="164"/>
                    <a:pt x="382" y="157"/>
                  </a:cubicBezTo>
                  <a:cubicBezTo>
                    <a:pt x="385" y="153"/>
                    <a:pt x="389" y="148"/>
                    <a:pt x="392" y="142"/>
                  </a:cubicBezTo>
                  <a:cubicBezTo>
                    <a:pt x="397" y="135"/>
                    <a:pt x="401" y="126"/>
                    <a:pt x="406" y="117"/>
                  </a:cubicBezTo>
                  <a:cubicBezTo>
                    <a:pt x="409" y="109"/>
                    <a:pt x="412" y="101"/>
                    <a:pt x="415" y="92"/>
                  </a:cubicBezTo>
                  <a:cubicBezTo>
                    <a:pt x="418" y="83"/>
                    <a:pt x="421" y="74"/>
                    <a:pt x="423" y="64"/>
                  </a:cubicBezTo>
                  <a:cubicBezTo>
                    <a:pt x="424" y="56"/>
                    <a:pt x="426" y="48"/>
                    <a:pt x="426" y="38"/>
                  </a:cubicBezTo>
                  <a:cubicBezTo>
                    <a:pt x="426" y="32"/>
                    <a:pt x="425" y="30"/>
                    <a:pt x="424" y="25"/>
                  </a:cubicBezTo>
                  <a:moveTo>
                    <a:pt x="95" y="204"/>
                  </a:moveTo>
                  <a:cubicBezTo>
                    <a:pt x="96" y="202"/>
                    <a:pt x="96" y="202"/>
                    <a:pt x="96" y="202"/>
                  </a:cubicBezTo>
                  <a:cubicBezTo>
                    <a:pt x="96" y="201"/>
                    <a:pt x="96" y="201"/>
                    <a:pt x="96" y="201"/>
                  </a:cubicBezTo>
                  <a:cubicBezTo>
                    <a:pt x="96" y="202"/>
                    <a:pt x="96" y="202"/>
                    <a:pt x="96" y="202"/>
                  </a:cubicBezTo>
                  <a:cubicBezTo>
                    <a:pt x="119" y="214"/>
                    <a:pt x="143" y="223"/>
                    <a:pt x="169" y="228"/>
                  </a:cubicBezTo>
                  <a:cubicBezTo>
                    <a:pt x="177" y="229"/>
                    <a:pt x="184" y="230"/>
                    <a:pt x="192" y="231"/>
                  </a:cubicBezTo>
                  <a:cubicBezTo>
                    <a:pt x="198" y="231"/>
                    <a:pt x="205" y="231"/>
                    <a:pt x="213" y="231"/>
                  </a:cubicBezTo>
                  <a:cubicBezTo>
                    <a:pt x="214" y="231"/>
                    <a:pt x="216" y="231"/>
                    <a:pt x="217" y="231"/>
                  </a:cubicBezTo>
                  <a:cubicBezTo>
                    <a:pt x="221" y="231"/>
                    <a:pt x="225" y="231"/>
                    <a:pt x="229" y="231"/>
                  </a:cubicBezTo>
                  <a:cubicBezTo>
                    <a:pt x="233" y="231"/>
                    <a:pt x="237" y="231"/>
                    <a:pt x="242" y="230"/>
                  </a:cubicBezTo>
                  <a:cubicBezTo>
                    <a:pt x="249" y="229"/>
                    <a:pt x="256" y="228"/>
                    <a:pt x="263" y="226"/>
                  </a:cubicBezTo>
                  <a:cubicBezTo>
                    <a:pt x="275" y="224"/>
                    <a:pt x="288" y="220"/>
                    <a:pt x="300" y="215"/>
                  </a:cubicBezTo>
                  <a:cubicBezTo>
                    <a:pt x="309" y="212"/>
                    <a:pt x="317" y="208"/>
                    <a:pt x="327" y="203"/>
                  </a:cubicBezTo>
                  <a:cubicBezTo>
                    <a:pt x="327" y="203"/>
                    <a:pt x="328" y="203"/>
                    <a:pt x="328" y="202"/>
                  </a:cubicBezTo>
                  <a:cubicBezTo>
                    <a:pt x="329" y="202"/>
                    <a:pt x="330" y="202"/>
                    <a:pt x="330" y="201"/>
                  </a:cubicBezTo>
                  <a:cubicBezTo>
                    <a:pt x="330" y="204"/>
                    <a:pt x="330" y="204"/>
                    <a:pt x="330" y="204"/>
                  </a:cubicBezTo>
                  <a:cubicBezTo>
                    <a:pt x="330" y="208"/>
                    <a:pt x="331" y="212"/>
                    <a:pt x="329" y="217"/>
                  </a:cubicBezTo>
                  <a:cubicBezTo>
                    <a:pt x="328" y="222"/>
                    <a:pt x="324" y="227"/>
                    <a:pt x="319" y="231"/>
                  </a:cubicBezTo>
                  <a:cubicBezTo>
                    <a:pt x="315" y="234"/>
                    <a:pt x="309" y="237"/>
                    <a:pt x="302" y="240"/>
                  </a:cubicBezTo>
                  <a:cubicBezTo>
                    <a:pt x="289" y="246"/>
                    <a:pt x="276" y="248"/>
                    <a:pt x="265" y="250"/>
                  </a:cubicBezTo>
                  <a:cubicBezTo>
                    <a:pt x="260" y="251"/>
                    <a:pt x="254" y="252"/>
                    <a:pt x="247" y="253"/>
                  </a:cubicBezTo>
                  <a:cubicBezTo>
                    <a:pt x="245" y="253"/>
                    <a:pt x="243" y="253"/>
                    <a:pt x="242" y="253"/>
                  </a:cubicBezTo>
                  <a:cubicBezTo>
                    <a:pt x="239" y="253"/>
                    <a:pt x="236" y="253"/>
                    <a:pt x="233" y="254"/>
                  </a:cubicBezTo>
                  <a:cubicBezTo>
                    <a:pt x="231" y="254"/>
                    <a:pt x="230" y="254"/>
                    <a:pt x="228" y="254"/>
                  </a:cubicBezTo>
                  <a:cubicBezTo>
                    <a:pt x="227" y="254"/>
                    <a:pt x="227" y="254"/>
                    <a:pt x="226" y="254"/>
                  </a:cubicBezTo>
                  <a:cubicBezTo>
                    <a:pt x="216" y="254"/>
                    <a:pt x="216" y="254"/>
                    <a:pt x="216" y="254"/>
                  </a:cubicBezTo>
                  <a:cubicBezTo>
                    <a:pt x="210" y="254"/>
                    <a:pt x="210" y="254"/>
                    <a:pt x="210" y="254"/>
                  </a:cubicBezTo>
                  <a:cubicBezTo>
                    <a:pt x="208" y="254"/>
                    <a:pt x="206" y="254"/>
                    <a:pt x="204" y="254"/>
                  </a:cubicBezTo>
                  <a:cubicBezTo>
                    <a:pt x="198" y="254"/>
                    <a:pt x="193" y="253"/>
                    <a:pt x="187" y="253"/>
                  </a:cubicBezTo>
                  <a:cubicBezTo>
                    <a:pt x="186" y="253"/>
                    <a:pt x="184" y="253"/>
                    <a:pt x="183" y="253"/>
                  </a:cubicBezTo>
                  <a:cubicBezTo>
                    <a:pt x="168" y="252"/>
                    <a:pt x="153" y="249"/>
                    <a:pt x="139" y="245"/>
                  </a:cubicBezTo>
                  <a:cubicBezTo>
                    <a:pt x="127" y="242"/>
                    <a:pt x="116" y="237"/>
                    <a:pt x="107" y="231"/>
                  </a:cubicBezTo>
                  <a:cubicBezTo>
                    <a:pt x="103" y="228"/>
                    <a:pt x="100" y="224"/>
                    <a:pt x="98" y="220"/>
                  </a:cubicBezTo>
                  <a:cubicBezTo>
                    <a:pt x="96" y="217"/>
                    <a:pt x="96" y="214"/>
                    <a:pt x="96" y="211"/>
                  </a:cubicBezTo>
                  <a:cubicBezTo>
                    <a:pt x="95" y="209"/>
                    <a:pt x="95" y="207"/>
                    <a:pt x="95" y="204"/>
                  </a:cubicBezTo>
                  <a:moveTo>
                    <a:pt x="268" y="216"/>
                  </a:moveTo>
                  <a:cubicBezTo>
                    <a:pt x="260" y="218"/>
                    <a:pt x="252" y="220"/>
                    <a:pt x="242" y="221"/>
                  </a:cubicBezTo>
                  <a:cubicBezTo>
                    <a:pt x="239" y="221"/>
                    <a:pt x="236" y="222"/>
                    <a:pt x="233" y="222"/>
                  </a:cubicBezTo>
                  <a:cubicBezTo>
                    <a:pt x="230" y="222"/>
                    <a:pt x="230" y="222"/>
                    <a:pt x="230" y="222"/>
                  </a:cubicBezTo>
                  <a:cubicBezTo>
                    <a:pt x="226" y="222"/>
                    <a:pt x="221" y="222"/>
                    <a:pt x="217" y="222"/>
                  </a:cubicBezTo>
                  <a:cubicBezTo>
                    <a:pt x="213" y="222"/>
                    <a:pt x="213" y="222"/>
                    <a:pt x="213" y="222"/>
                  </a:cubicBezTo>
                  <a:cubicBezTo>
                    <a:pt x="212" y="222"/>
                    <a:pt x="211" y="222"/>
                    <a:pt x="210" y="222"/>
                  </a:cubicBezTo>
                  <a:cubicBezTo>
                    <a:pt x="207" y="223"/>
                    <a:pt x="205" y="223"/>
                    <a:pt x="202" y="222"/>
                  </a:cubicBezTo>
                  <a:cubicBezTo>
                    <a:pt x="193" y="222"/>
                    <a:pt x="183" y="221"/>
                    <a:pt x="174" y="220"/>
                  </a:cubicBezTo>
                  <a:cubicBezTo>
                    <a:pt x="160" y="217"/>
                    <a:pt x="147" y="214"/>
                    <a:pt x="135" y="209"/>
                  </a:cubicBezTo>
                  <a:cubicBezTo>
                    <a:pt x="117" y="203"/>
                    <a:pt x="102" y="196"/>
                    <a:pt x="89" y="187"/>
                  </a:cubicBezTo>
                  <a:cubicBezTo>
                    <a:pt x="82" y="181"/>
                    <a:pt x="75" y="176"/>
                    <a:pt x="69" y="171"/>
                  </a:cubicBezTo>
                  <a:cubicBezTo>
                    <a:pt x="68" y="169"/>
                    <a:pt x="68" y="169"/>
                    <a:pt x="68" y="169"/>
                  </a:cubicBezTo>
                  <a:cubicBezTo>
                    <a:pt x="66" y="168"/>
                    <a:pt x="65" y="167"/>
                    <a:pt x="63" y="165"/>
                  </a:cubicBezTo>
                  <a:cubicBezTo>
                    <a:pt x="57" y="158"/>
                    <a:pt x="52" y="152"/>
                    <a:pt x="47" y="146"/>
                  </a:cubicBezTo>
                  <a:cubicBezTo>
                    <a:pt x="41" y="137"/>
                    <a:pt x="35" y="128"/>
                    <a:pt x="30" y="118"/>
                  </a:cubicBezTo>
                  <a:cubicBezTo>
                    <a:pt x="24" y="105"/>
                    <a:pt x="20" y="93"/>
                    <a:pt x="17" y="82"/>
                  </a:cubicBezTo>
                  <a:cubicBezTo>
                    <a:pt x="16" y="79"/>
                    <a:pt x="15" y="76"/>
                    <a:pt x="14" y="72"/>
                  </a:cubicBezTo>
                  <a:cubicBezTo>
                    <a:pt x="14" y="70"/>
                    <a:pt x="14" y="70"/>
                    <a:pt x="14" y="70"/>
                  </a:cubicBezTo>
                  <a:cubicBezTo>
                    <a:pt x="13" y="70"/>
                    <a:pt x="13" y="69"/>
                    <a:pt x="13" y="69"/>
                  </a:cubicBezTo>
                  <a:cubicBezTo>
                    <a:pt x="18" y="70"/>
                    <a:pt x="22" y="70"/>
                    <a:pt x="27" y="69"/>
                  </a:cubicBezTo>
                  <a:cubicBezTo>
                    <a:pt x="27" y="69"/>
                    <a:pt x="27" y="69"/>
                    <a:pt x="27" y="69"/>
                  </a:cubicBezTo>
                  <a:cubicBezTo>
                    <a:pt x="27" y="71"/>
                    <a:pt x="28" y="73"/>
                    <a:pt x="29" y="74"/>
                  </a:cubicBezTo>
                  <a:cubicBezTo>
                    <a:pt x="32" y="84"/>
                    <a:pt x="38" y="91"/>
                    <a:pt x="47" y="95"/>
                  </a:cubicBezTo>
                  <a:cubicBezTo>
                    <a:pt x="54" y="99"/>
                    <a:pt x="61" y="100"/>
                    <a:pt x="69" y="98"/>
                  </a:cubicBezTo>
                  <a:cubicBezTo>
                    <a:pt x="72" y="97"/>
                    <a:pt x="75" y="96"/>
                    <a:pt x="79" y="95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81" y="99"/>
                    <a:pt x="84" y="103"/>
                    <a:pt x="86" y="106"/>
                  </a:cubicBezTo>
                  <a:cubicBezTo>
                    <a:pt x="92" y="115"/>
                    <a:pt x="100" y="120"/>
                    <a:pt x="110" y="122"/>
                  </a:cubicBezTo>
                  <a:cubicBezTo>
                    <a:pt x="114" y="123"/>
                    <a:pt x="118" y="123"/>
                    <a:pt x="122" y="122"/>
                  </a:cubicBezTo>
                  <a:cubicBezTo>
                    <a:pt x="130" y="121"/>
                    <a:pt x="137" y="119"/>
                    <a:pt x="144" y="115"/>
                  </a:cubicBezTo>
                  <a:cubicBezTo>
                    <a:pt x="145" y="114"/>
                    <a:pt x="145" y="114"/>
                    <a:pt x="145" y="114"/>
                  </a:cubicBezTo>
                  <a:cubicBezTo>
                    <a:pt x="145" y="114"/>
                    <a:pt x="146" y="113"/>
                    <a:pt x="146" y="113"/>
                  </a:cubicBezTo>
                  <a:cubicBezTo>
                    <a:pt x="146" y="113"/>
                    <a:pt x="146" y="114"/>
                    <a:pt x="147" y="114"/>
                  </a:cubicBezTo>
                  <a:cubicBezTo>
                    <a:pt x="148" y="115"/>
                    <a:pt x="148" y="115"/>
                    <a:pt x="148" y="115"/>
                  </a:cubicBezTo>
                  <a:cubicBezTo>
                    <a:pt x="150" y="118"/>
                    <a:pt x="153" y="120"/>
                    <a:pt x="156" y="123"/>
                  </a:cubicBezTo>
                  <a:cubicBezTo>
                    <a:pt x="160" y="126"/>
                    <a:pt x="166" y="129"/>
                    <a:pt x="172" y="130"/>
                  </a:cubicBezTo>
                  <a:cubicBezTo>
                    <a:pt x="181" y="132"/>
                    <a:pt x="190" y="131"/>
                    <a:pt x="200" y="127"/>
                  </a:cubicBezTo>
                  <a:cubicBezTo>
                    <a:pt x="205" y="124"/>
                    <a:pt x="209" y="122"/>
                    <a:pt x="213" y="119"/>
                  </a:cubicBezTo>
                  <a:cubicBezTo>
                    <a:pt x="213" y="119"/>
                    <a:pt x="213" y="119"/>
                    <a:pt x="213" y="119"/>
                  </a:cubicBezTo>
                  <a:cubicBezTo>
                    <a:pt x="213" y="119"/>
                    <a:pt x="213" y="119"/>
                    <a:pt x="213" y="119"/>
                  </a:cubicBezTo>
                  <a:cubicBezTo>
                    <a:pt x="217" y="122"/>
                    <a:pt x="221" y="124"/>
                    <a:pt x="225" y="126"/>
                  </a:cubicBezTo>
                  <a:cubicBezTo>
                    <a:pt x="233" y="130"/>
                    <a:pt x="242" y="132"/>
                    <a:pt x="250" y="131"/>
                  </a:cubicBezTo>
                  <a:cubicBezTo>
                    <a:pt x="258" y="130"/>
                    <a:pt x="265" y="127"/>
                    <a:pt x="271" y="122"/>
                  </a:cubicBezTo>
                  <a:cubicBezTo>
                    <a:pt x="273" y="120"/>
                    <a:pt x="275" y="118"/>
                    <a:pt x="277" y="116"/>
                  </a:cubicBezTo>
                  <a:cubicBezTo>
                    <a:pt x="279" y="114"/>
                    <a:pt x="279" y="114"/>
                    <a:pt x="279" y="114"/>
                  </a:cubicBezTo>
                  <a:cubicBezTo>
                    <a:pt x="279" y="114"/>
                    <a:pt x="280" y="113"/>
                    <a:pt x="280" y="113"/>
                  </a:cubicBezTo>
                  <a:cubicBezTo>
                    <a:pt x="280" y="113"/>
                    <a:pt x="281" y="114"/>
                    <a:pt x="281" y="114"/>
                  </a:cubicBezTo>
                  <a:cubicBezTo>
                    <a:pt x="284" y="116"/>
                    <a:pt x="288" y="118"/>
                    <a:pt x="291" y="119"/>
                  </a:cubicBezTo>
                  <a:cubicBezTo>
                    <a:pt x="299" y="122"/>
                    <a:pt x="305" y="123"/>
                    <a:pt x="312" y="123"/>
                  </a:cubicBezTo>
                  <a:cubicBezTo>
                    <a:pt x="317" y="122"/>
                    <a:pt x="322" y="121"/>
                    <a:pt x="327" y="118"/>
                  </a:cubicBezTo>
                  <a:cubicBezTo>
                    <a:pt x="334" y="114"/>
                    <a:pt x="340" y="107"/>
                    <a:pt x="345" y="99"/>
                  </a:cubicBezTo>
                  <a:cubicBezTo>
                    <a:pt x="345" y="98"/>
                    <a:pt x="345" y="97"/>
                    <a:pt x="346" y="97"/>
                  </a:cubicBezTo>
                  <a:cubicBezTo>
                    <a:pt x="346" y="96"/>
                    <a:pt x="346" y="95"/>
                    <a:pt x="346" y="95"/>
                  </a:cubicBezTo>
                  <a:cubicBezTo>
                    <a:pt x="347" y="94"/>
                    <a:pt x="347" y="94"/>
                    <a:pt x="347" y="94"/>
                  </a:cubicBezTo>
                  <a:cubicBezTo>
                    <a:pt x="347" y="95"/>
                    <a:pt x="347" y="95"/>
                    <a:pt x="347" y="95"/>
                  </a:cubicBezTo>
                  <a:cubicBezTo>
                    <a:pt x="348" y="95"/>
                    <a:pt x="348" y="95"/>
                    <a:pt x="348" y="95"/>
                  </a:cubicBezTo>
                  <a:cubicBezTo>
                    <a:pt x="351" y="96"/>
                    <a:pt x="353" y="97"/>
                    <a:pt x="356" y="98"/>
                  </a:cubicBezTo>
                  <a:cubicBezTo>
                    <a:pt x="367" y="100"/>
                    <a:pt x="376" y="98"/>
                    <a:pt x="385" y="91"/>
                  </a:cubicBezTo>
                  <a:cubicBezTo>
                    <a:pt x="391" y="87"/>
                    <a:pt x="395" y="81"/>
                    <a:pt x="398" y="73"/>
                  </a:cubicBezTo>
                  <a:cubicBezTo>
                    <a:pt x="398" y="72"/>
                    <a:pt x="398" y="71"/>
                    <a:pt x="399" y="70"/>
                  </a:cubicBezTo>
                  <a:cubicBezTo>
                    <a:pt x="399" y="69"/>
                    <a:pt x="399" y="69"/>
                    <a:pt x="399" y="69"/>
                  </a:cubicBezTo>
                  <a:cubicBezTo>
                    <a:pt x="400" y="69"/>
                    <a:pt x="400" y="69"/>
                    <a:pt x="400" y="69"/>
                  </a:cubicBezTo>
                  <a:cubicBezTo>
                    <a:pt x="402" y="69"/>
                    <a:pt x="404" y="70"/>
                    <a:pt x="406" y="70"/>
                  </a:cubicBezTo>
                  <a:cubicBezTo>
                    <a:pt x="407" y="70"/>
                    <a:pt x="409" y="70"/>
                    <a:pt x="410" y="69"/>
                  </a:cubicBezTo>
                  <a:cubicBezTo>
                    <a:pt x="411" y="69"/>
                    <a:pt x="411" y="69"/>
                    <a:pt x="412" y="69"/>
                  </a:cubicBezTo>
                  <a:cubicBezTo>
                    <a:pt x="413" y="69"/>
                    <a:pt x="413" y="69"/>
                    <a:pt x="413" y="69"/>
                  </a:cubicBezTo>
                  <a:cubicBezTo>
                    <a:pt x="412" y="69"/>
                    <a:pt x="412" y="69"/>
                    <a:pt x="412" y="69"/>
                  </a:cubicBezTo>
                  <a:cubicBezTo>
                    <a:pt x="412" y="69"/>
                    <a:pt x="412" y="69"/>
                    <a:pt x="412" y="69"/>
                  </a:cubicBezTo>
                  <a:cubicBezTo>
                    <a:pt x="409" y="84"/>
                    <a:pt x="405" y="96"/>
                    <a:pt x="400" y="107"/>
                  </a:cubicBezTo>
                  <a:cubicBezTo>
                    <a:pt x="400" y="108"/>
                    <a:pt x="400" y="108"/>
                    <a:pt x="400" y="108"/>
                  </a:cubicBezTo>
                  <a:cubicBezTo>
                    <a:pt x="398" y="112"/>
                    <a:pt x="396" y="117"/>
                    <a:pt x="394" y="121"/>
                  </a:cubicBezTo>
                  <a:cubicBezTo>
                    <a:pt x="391" y="127"/>
                    <a:pt x="387" y="133"/>
                    <a:pt x="384" y="137"/>
                  </a:cubicBezTo>
                  <a:cubicBezTo>
                    <a:pt x="380" y="145"/>
                    <a:pt x="374" y="152"/>
                    <a:pt x="366" y="161"/>
                  </a:cubicBezTo>
                  <a:cubicBezTo>
                    <a:pt x="359" y="169"/>
                    <a:pt x="351" y="175"/>
                    <a:pt x="343" y="182"/>
                  </a:cubicBezTo>
                  <a:cubicBezTo>
                    <a:pt x="334" y="189"/>
                    <a:pt x="322" y="196"/>
                    <a:pt x="309" y="202"/>
                  </a:cubicBezTo>
                  <a:cubicBezTo>
                    <a:pt x="296" y="208"/>
                    <a:pt x="283" y="213"/>
                    <a:pt x="268" y="216"/>
                  </a:cubicBezTo>
                  <a:moveTo>
                    <a:pt x="414" y="59"/>
                  </a:moveTo>
                  <a:cubicBezTo>
                    <a:pt x="412" y="60"/>
                    <a:pt x="409" y="61"/>
                    <a:pt x="406" y="61"/>
                  </a:cubicBezTo>
                  <a:cubicBezTo>
                    <a:pt x="405" y="61"/>
                    <a:pt x="405" y="61"/>
                    <a:pt x="405" y="61"/>
                  </a:cubicBezTo>
                  <a:cubicBezTo>
                    <a:pt x="404" y="61"/>
                    <a:pt x="402" y="61"/>
                    <a:pt x="401" y="60"/>
                  </a:cubicBezTo>
                  <a:cubicBezTo>
                    <a:pt x="399" y="60"/>
                    <a:pt x="398" y="60"/>
                    <a:pt x="396" y="60"/>
                  </a:cubicBezTo>
                  <a:cubicBezTo>
                    <a:pt x="393" y="60"/>
                    <a:pt x="392" y="62"/>
                    <a:pt x="391" y="64"/>
                  </a:cubicBezTo>
                  <a:cubicBezTo>
                    <a:pt x="391" y="65"/>
                    <a:pt x="391" y="65"/>
                    <a:pt x="390" y="66"/>
                  </a:cubicBezTo>
                  <a:cubicBezTo>
                    <a:pt x="390" y="70"/>
                    <a:pt x="388" y="74"/>
                    <a:pt x="386" y="77"/>
                  </a:cubicBezTo>
                  <a:cubicBezTo>
                    <a:pt x="380" y="86"/>
                    <a:pt x="372" y="90"/>
                    <a:pt x="361" y="90"/>
                  </a:cubicBezTo>
                  <a:cubicBezTo>
                    <a:pt x="357" y="89"/>
                    <a:pt x="354" y="88"/>
                    <a:pt x="350" y="86"/>
                  </a:cubicBezTo>
                  <a:cubicBezTo>
                    <a:pt x="349" y="86"/>
                    <a:pt x="348" y="85"/>
                    <a:pt x="347" y="85"/>
                  </a:cubicBezTo>
                  <a:cubicBezTo>
                    <a:pt x="346" y="85"/>
                    <a:pt x="346" y="85"/>
                    <a:pt x="346" y="85"/>
                  </a:cubicBezTo>
                  <a:cubicBezTo>
                    <a:pt x="345" y="84"/>
                    <a:pt x="344" y="84"/>
                    <a:pt x="342" y="85"/>
                  </a:cubicBezTo>
                  <a:cubicBezTo>
                    <a:pt x="340" y="87"/>
                    <a:pt x="339" y="89"/>
                    <a:pt x="339" y="90"/>
                  </a:cubicBezTo>
                  <a:cubicBezTo>
                    <a:pt x="337" y="95"/>
                    <a:pt x="334" y="98"/>
                    <a:pt x="332" y="102"/>
                  </a:cubicBezTo>
                  <a:cubicBezTo>
                    <a:pt x="327" y="107"/>
                    <a:pt x="322" y="111"/>
                    <a:pt x="315" y="113"/>
                  </a:cubicBezTo>
                  <a:cubicBezTo>
                    <a:pt x="311" y="114"/>
                    <a:pt x="307" y="114"/>
                    <a:pt x="303" y="113"/>
                  </a:cubicBezTo>
                  <a:cubicBezTo>
                    <a:pt x="298" y="112"/>
                    <a:pt x="293" y="110"/>
                    <a:pt x="288" y="107"/>
                  </a:cubicBezTo>
                  <a:cubicBezTo>
                    <a:pt x="287" y="107"/>
                    <a:pt x="286" y="106"/>
                    <a:pt x="285" y="106"/>
                  </a:cubicBezTo>
                  <a:cubicBezTo>
                    <a:pt x="284" y="105"/>
                    <a:pt x="283" y="105"/>
                    <a:pt x="283" y="104"/>
                  </a:cubicBezTo>
                  <a:cubicBezTo>
                    <a:pt x="280" y="103"/>
                    <a:pt x="277" y="103"/>
                    <a:pt x="275" y="105"/>
                  </a:cubicBezTo>
                  <a:cubicBezTo>
                    <a:pt x="273" y="107"/>
                    <a:pt x="272" y="109"/>
                    <a:pt x="270" y="110"/>
                  </a:cubicBezTo>
                  <a:cubicBezTo>
                    <a:pt x="268" y="113"/>
                    <a:pt x="266" y="114"/>
                    <a:pt x="264" y="116"/>
                  </a:cubicBezTo>
                  <a:cubicBezTo>
                    <a:pt x="260" y="119"/>
                    <a:pt x="256" y="121"/>
                    <a:pt x="251" y="121"/>
                  </a:cubicBezTo>
                  <a:cubicBezTo>
                    <a:pt x="244" y="122"/>
                    <a:pt x="237" y="121"/>
                    <a:pt x="232" y="119"/>
                  </a:cubicBezTo>
                  <a:cubicBezTo>
                    <a:pt x="226" y="117"/>
                    <a:pt x="222" y="114"/>
                    <a:pt x="218" y="111"/>
                  </a:cubicBezTo>
                  <a:cubicBezTo>
                    <a:pt x="217" y="111"/>
                    <a:pt x="217" y="111"/>
                    <a:pt x="217" y="111"/>
                  </a:cubicBezTo>
                  <a:cubicBezTo>
                    <a:pt x="215" y="110"/>
                    <a:pt x="214" y="109"/>
                    <a:pt x="213" y="109"/>
                  </a:cubicBezTo>
                  <a:cubicBezTo>
                    <a:pt x="212" y="109"/>
                    <a:pt x="211" y="109"/>
                    <a:pt x="209" y="111"/>
                  </a:cubicBezTo>
                  <a:cubicBezTo>
                    <a:pt x="208" y="111"/>
                    <a:pt x="208" y="111"/>
                    <a:pt x="208" y="111"/>
                  </a:cubicBezTo>
                  <a:cubicBezTo>
                    <a:pt x="200" y="117"/>
                    <a:pt x="194" y="120"/>
                    <a:pt x="186" y="121"/>
                  </a:cubicBezTo>
                  <a:cubicBezTo>
                    <a:pt x="179" y="122"/>
                    <a:pt x="173" y="122"/>
                    <a:pt x="168" y="119"/>
                  </a:cubicBezTo>
                  <a:cubicBezTo>
                    <a:pt x="166" y="119"/>
                    <a:pt x="164" y="117"/>
                    <a:pt x="162" y="116"/>
                  </a:cubicBezTo>
                  <a:cubicBezTo>
                    <a:pt x="158" y="113"/>
                    <a:pt x="155" y="110"/>
                    <a:pt x="152" y="107"/>
                  </a:cubicBezTo>
                  <a:cubicBezTo>
                    <a:pt x="148" y="103"/>
                    <a:pt x="146" y="103"/>
                    <a:pt x="142" y="105"/>
                  </a:cubicBezTo>
                  <a:cubicBezTo>
                    <a:pt x="136" y="109"/>
                    <a:pt x="130" y="111"/>
                    <a:pt x="124" y="113"/>
                  </a:cubicBezTo>
                  <a:cubicBezTo>
                    <a:pt x="114" y="115"/>
                    <a:pt x="105" y="113"/>
                    <a:pt x="97" y="105"/>
                  </a:cubicBezTo>
                  <a:cubicBezTo>
                    <a:pt x="93" y="102"/>
                    <a:pt x="90" y="97"/>
                    <a:pt x="87" y="90"/>
                  </a:cubicBezTo>
                  <a:cubicBezTo>
                    <a:pt x="87" y="89"/>
                    <a:pt x="86" y="88"/>
                    <a:pt x="85" y="86"/>
                  </a:cubicBezTo>
                  <a:cubicBezTo>
                    <a:pt x="83" y="84"/>
                    <a:pt x="80" y="84"/>
                    <a:pt x="78" y="85"/>
                  </a:cubicBezTo>
                  <a:cubicBezTo>
                    <a:pt x="76" y="86"/>
                    <a:pt x="76" y="86"/>
                    <a:pt x="76" y="86"/>
                  </a:cubicBezTo>
                  <a:cubicBezTo>
                    <a:pt x="72" y="88"/>
                    <a:pt x="70" y="88"/>
                    <a:pt x="67" y="89"/>
                  </a:cubicBezTo>
                  <a:cubicBezTo>
                    <a:pt x="59" y="91"/>
                    <a:pt x="51" y="89"/>
                    <a:pt x="45" y="83"/>
                  </a:cubicBezTo>
                  <a:cubicBezTo>
                    <a:pt x="40" y="79"/>
                    <a:pt x="37" y="74"/>
                    <a:pt x="36" y="67"/>
                  </a:cubicBezTo>
                  <a:cubicBezTo>
                    <a:pt x="36" y="67"/>
                    <a:pt x="35" y="67"/>
                    <a:pt x="35" y="66"/>
                  </a:cubicBezTo>
                  <a:cubicBezTo>
                    <a:pt x="35" y="66"/>
                    <a:pt x="35" y="65"/>
                    <a:pt x="35" y="65"/>
                  </a:cubicBezTo>
                  <a:cubicBezTo>
                    <a:pt x="34" y="62"/>
                    <a:pt x="32" y="60"/>
                    <a:pt x="29" y="60"/>
                  </a:cubicBezTo>
                  <a:cubicBezTo>
                    <a:pt x="28" y="60"/>
                    <a:pt x="26" y="60"/>
                    <a:pt x="25" y="60"/>
                  </a:cubicBezTo>
                  <a:cubicBezTo>
                    <a:pt x="22" y="61"/>
                    <a:pt x="20" y="61"/>
                    <a:pt x="17" y="61"/>
                  </a:cubicBezTo>
                  <a:cubicBezTo>
                    <a:pt x="16" y="61"/>
                    <a:pt x="15" y="60"/>
                    <a:pt x="14" y="60"/>
                  </a:cubicBezTo>
                  <a:cubicBezTo>
                    <a:pt x="12" y="59"/>
                    <a:pt x="11" y="58"/>
                    <a:pt x="11" y="56"/>
                  </a:cubicBezTo>
                  <a:cubicBezTo>
                    <a:pt x="11" y="55"/>
                    <a:pt x="10" y="53"/>
                    <a:pt x="10" y="51"/>
                  </a:cubicBezTo>
                  <a:cubicBezTo>
                    <a:pt x="10" y="49"/>
                    <a:pt x="10" y="47"/>
                    <a:pt x="10" y="45"/>
                  </a:cubicBezTo>
                  <a:cubicBezTo>
                    <a:pt x="9" y="44"/>
                    <a:pt x="9" y="43"/>
                    <a:pt x="9" y="42"/>
                  </a:cubicBezTo>
                  <a:cubicBezTo>
                    <a:pt x="9" y="42"/>
                    <a:pt x="9" y="41"/>
                    <a:pt x="9" y="41"/>
                  </a:cubicBezTo>
                  <a:cubicBezTo>
                    <a:pt x="9" y="36"/>
                    <a:pt x="9" y="32"/>
                    <a:pt x="10" y="27"/>
                  </a:cubicBezTo>
                  <a:cubicBezTo>
                    <a:pt x="10" y="26"/>
                    <a:pt x="11" y="26"/>
                    <a:pt x="11" y="25"/>
                  </a:cubicBezTo>
                  <a:cubicBezTo>
                    <a:pt x="12" y="24"/>
                    <a:pt x="13" y="23"/>
                    <a:pt x="14" y="23"/>
                  </a:cubicBezTo>
                  <a:cubicBezTo>
                    <a:pt x="17" y="23"/>
                    <a:pt x="20" y="23"/>
                    <a:pt x="23" y="25"/>
                  </a:cubicBezTo>
                  <a:cubicBezTo>
                    <a:pt x="28" y="27"/>
                    <a:pt x="33" y="29"/>
                    <a:pt x="38" y="32"/>
                  </a:cubicBezTo>
                  <a:cubicBezTo>
                    <a:pt x="48" y="37"/>
                    <a:pt x="57" y="42"/>
                    <a:pt x="67" y="48"/>
                  </a:cubicBezTo>
                  <a:cubicBezTo>
                    <a:pt x="76" y="53"/>
                    <a:pt x="85" y="57"/>
                    <a:pt x="95" y="61"/>
                  </a:cubicBezTo>
                  <a:cubicBezTo>
                    <a:pt x="101" y="64"/>
                    <a:pt x="107" y="66"/>
                    <a:pt x="114" y="68"/>
                  </a:cubicBezTo>
                  <a:cubicBezTo>
                    <a:pt x="125" y="72"/>
                    <a:pt x="138" y="75"/>
                    <a:pt x="150" y="78"/>
                  </a:cubicBezTo>
                  <a:cubicBezTo>
                    <a:pt x="156" y="79"/>
                    <a:pt x="163" y="80"/>
                    <a:pt x="169" y="80"/>
                  </a:cubicBezTo>
                  <a:cubicBezTo>
                    <a:pt x="170" y="81"/>
                    <a:pt x="172" y="81"/>
                    <a:pt x="173" y="81"/>
                  </a:cubicBezTo>
                  <a:cubicBezTo>
                    <a:pt x="174" y="82"/>
                    <a:pt x="176" y="82"/>
                    <a:pt x="177" y="82"/>
                  </a:cubicBezTo>
                  <a:cubicBezTo>
                    <a:pt x="188" y="83"/>
                    <a:pt x="188" y="83"/>
                    <a:pt x="188" y="83"/>
                  </a:cubicBezTo>
                  <a:cubicBezTo>
                    <a:pt x="193" y="84"/>
                    <a:pt x="197" y="84"/>
                    <a:pt x="202" y="84"/>
                  </a:cubicBezTo>
                  <a:cubicBezTo>
                    <a:pt x="209" y="85"/>
                    <a:pt x="216" y="84"/>
                    <a:pt x="223" y="84"/>
                  </a:cubicBezTo>
                  <a:cubicBezTo>
                    <a:pt x="224" y="84"/>
                    <a:pt x="224" y="84"/>
                    <a:pt x="224" y="84"/>
                  </a:cubicBezTo>
                  <a:cubicBezTo>
                    <a:pt x="226" y="84"/>
                    <a:pt x="227" y="84"/>
                    <a:pt x="228" y="84"/>
                  </a:cubicBezTo>
                  <a:cubicBezTo>
                    <a:pt x="228" y="84"/>
                    <a:pt x="229" y="84"/>
                    <a:pt x="230" y="84"/>
                  </a:cubicBezTo>
                  <a:cubicBezTo>
                    <a:pt x="230" y="84"/>
                    <a:pt x="230" y="84"/>
                    <a:pt x="230" y="84"/>
                  </a:cubicBezTo>
                  <a:cubicBezTo>
                    <a:pt x="239" y="83"/>
                    <a:pt x="247" y="83"/>
                    <a:pt x="256" y="81"/>
                  </a:cubicBezTo>
                  <a:cubicBezTo>
                    <a:pt x="258" y="80"/>
                    <a:pt x="260" y="80"/>
                    <a:pt x="263" y="80"/>
                  </a:cubicBezTo>
                  <a:cubicBezTo>
                    <a:pt x="264" y="79"/>
                    <a:pt x="266" y="79"/>
                    <a:pt x="267" y="79"/>
                  </a:cubicBezTo>
                  <a:cubicBezTo>
                    <a:pt x="280" y="77"/>
                    <a:pt x="292" y="74"/>
                    <a:pt x="303" y="71"/>
                  </a:cubicBezTo>
                  <a:cubicBezTo>
                    <a:pt x="315" y="68"/>
                    <a:pt x="328" y="63"/>
                    <a:pt x="343" y="56"/>
                  </a:cubicBezTo>
                  <a:cubicBezTo>
                    <a:pt x="349" y="54"/>
                    <a:pt x="354" y="51"/>
                    <a:pt x="359" y="48"/>
                  </a:cubicBezTo>
                  <a:cubicBezTo>
                    <a:pt x="360" y="47"/>
                    <a:pt x="362" y="46"/>
                    <a:pt x="364" y="45"/>
                  </a:cubicBezTo>
                  <a:cubicBezTo>
                    <a:pt x="367" y="44"/>
                    <a:pt x="370" y="42"/>
                    <a:pt x="373" y="40"/>
                  </a:cubicBezTo>
                  <a:cubicBezTo>
                    <a:pt x="378" y="37"/>
                    <a:pt x="378" y="37"/>
                    <a:pt x="378" y="37"/>
                  </a:cubicBezTo>
                  <a:cubicBezTo>
                    <a:pt x="385" y="33"/>
                    <a:pt x="391" y="30"/>
                    <a:pt x="397" y="27"/>
                  </a:cubicBezTo>
                  <a:cubicBezTo>
                    <a:pt x="400" y="26"/>
                    <a:pt x="404" y="24"/>
                    <a:pt x="408" y="23"/>
                  </a:cubicBezTo>
                  <a:cubicBezTo>
                    <a:pt x="409" y="23"/>
                    <a:pt x="410" y="23"/>
                    <a:pt x="412" y="23"/>
                  </a:cubicBezTo>
                  <a:cubicBezTo>
                    <a:pt x="413" y="23"/>
                    <a:pt x="414" y="24"/>
                    <a:pt x="415" y="25"/>
                  </a:cubicBezTo>
                  <a:cubicBezTo>
                    <a:pt x="415" y="26"/>
                    <a:pt x="415" y="27"/>
                    <a:pt x="416" y="27"/>
                  </a:cubicBezTo>
                  <a:cubicBezTo>
                    <a:pt x="416" y="32"/>
                    <a:pt x="417" y="37"/>
                    <a:pt x="416" y="43"/>
                  </a:cubicBezTo>
                  <a:cubicBezTo>
                    <a:pt x="416" y="43"/>
                    <a:pt x="416" y="43"/>
                    <a:pt x="416" y="43"/>
                  </a:cubicBezTo>
                  <a:cubicBezTo>
                    <a:pt x="416" y="44"/>
                    <a:pt x="416" y="46"/>
                    <a:pt x="416" y="47"/>
                  </a:cubicBezTo>
                  <a:cubicBezTo>
                    <a:pt x="416" y="49"/>
                    <a:pt x="416" y="50"/>
                    <a:pt x="416" y="52"/>
                  </a:cubicBezTo>
                  <a:cubicBezTo>
                    <a:pt x="415" y="54"/>
                    <a:pt x="415" y="56"/>
                    <a:pt x="415" y="58"/>
                  </a:cubicBezTo>
                  <a:cubicBezTo>
                    <a:pt x="415" y="58"/>
                    <a:pt x="415" y="58"/>
                    <a:pt x="414" y="59"/>
                  </a:cubicBezTo>
                  <a:moveTo>
                    <a:pt x="322" y="55"/>
                  </a:moveTo>
                  <a:cubicBezTo>
                    <a:pt x="316" y="58"/>
                    <a:pt x="308" y="60"/>
                    <a:pt x="300" y="63"/>
                  </a:cubicBezTo>
                  <a:cubicBezTo>
                    <a:pt x="290" y="66"/>
                    <a:pt x="279" y="68"/>
                    <a:pt x="268" y="70"/>
                  </a:cubicBezTo>
                  <a:cubicBezTo>
                    <a:pt x="265" y="70"/>
                    <a:pt x="263" y="71"/>
                    <a:pt x="261" y="71"/>
                  </a:cubicBezTo>
                  <a:cubicBezTo>
                    <a:pt x="254" y="72"/>
                    <a:pt x="248" y="73"/>
                    <a:pt x="241" y="74"/>
                  </a:cubicBezTo>
                  <a:cubicBezTo>
                    <a:pt x="239" y="74"/>
                    <a:pt x="237" y="74"/>
                    <a:pt x="234" y="75"/>
                  </a:cubicBezTo>
                  <a:cubicBezTo>
                    <a:pt x="233" y="75"/>
                    <a:pt x="232" y="75"/>
                    <a:pt x="231" y="75"/>
                  </a:cubicBezTo>
                  <a:cubicBezTo>
                    <a:pt x="231" y="75"/>
                    <a:pt x="230" y="75"/>
                    <a:pt x="230" y="75"/>
                  </a:cubicBezTo>
                  <a:cubicBezTo>
                    <a:pt x="208" y="75"/>
                    <a:pt x="208" y="75"/>
                    <a:pt x="208" y="75"/>
                  </a:cubicBezTo>
                  <a:cubicBezTo>
                    <a:pt x="204" y="75"/>
                    <a:pt x="200" y="75"/>
                    <a:pt x="196" y="75"/>
                  </a:cubicBezTo>
                  <a:cubicBezTo>
                    <a:pt x="194" y="75"/>
                    <a:pt x="191" y="75"/>
                    <a:pt x="188" y="74"/>
                  </a:cubicBezTo>
                  <a:cubicBezTo>
                    <a:pt x="183" y="74"/>
                    <a:pt x="178" y="73"/>
                    <a:pt x="174" y="72"/>
                  </a:cubicBezTo>
                  <a:cubicBezTo>
                    <a:pt x="160" y="70"/>
                    <a:pt x="145" y="68"/>
                    <a:pt x="131" y="64"/>
                  </a:cubicBezTo>
                  <a:cubicBezTo>
                    <a:pt x="120" y="61"/>
                    <a:pt x="112" y="58"/>
                    <a:pt x="104" y="55"/>
                  </a:cubicBezTo>
                  <a:cubicBezTo>
                    <a:pt x="104" y="55"/>
                    <a:pt x="104" y="55"/>
                    <a:pt x="104" y="55"/>
                  </a:cubicBezTo>
                  <a:cubicBezTo>
                    <a:pt x="103" y="55"/>
                    <a:pt x="103" y="55"/>
                    <a:pt x="103" y="55"/>
                  </a:cubicBezTo>
                  <a:cubicBezTo>
                    <a:pt x="105" y="52"/>
                    <a:pt x="108" y="49"/>
                    <a:pt x="112" y="46"/>
                  </a:cubicBezTo>
                  <a:cubicBezTo>
                    <a:pt x="118" y="39"/>
                    <a:pt x="126" y="34"/>
                    <a:pt x="135" y="29"/>
                  </a:cubicBezTo>
                  <a:cubicBezTo>
                    <a:pt x="143" y="24"/>
                    <a:pt x="152" y="20"/>
                    <a:pt x="161" y="17"/>
                  </a:cubicBezTo>
                  <a:cubicBezTo>
                    <a:pt x="171" y="14"/>
                    <a:pt x="182" y="11"/>
                    <a:pt x="192" y="10"/>
                  </a:cubicBezTo>
                  <a:cubicBezTo>
                    <a:pt x="195" y="10"/>
                    <a:pt x="198" y="9"/>
                    <a:pt x="201" y="9"/>
                  </a:cubicBezTo>
                  <a:cubicBezTo>
                    <a:pt x="203" y="9"/>
                    <a:pt x="203" y="9"/>
                    <a:pt x="203" y="9"/>
                  </a:cubicBezTo>
                  <a:cubicBezTo>
                    <a:pt x="207" y="9"/>
                    <a:pt x="210" y="8"/>
                    <a:pt x="215" y="8"/>
                  </a:cubicBezTo>
                  <a:cubicBezTo>
                    <a:pt x="215" y="8"/>
                    <a:pt x="215" y="8"/>
                    <a:pt x="215" y="8"/>
                  </a:cubicBezTo>
                  <a:cubicBezTo>
                    <a:pt x="219" y="8"/>
                    <a:pt x="223" y="9"/>
                    <a:pt x="227" y="9"/>
                  </a:cubicBezTo>
                  <a:cubicBezTo>
                    <a:pt x="231" y="10"/>
                    <a:pt x="231" y="10"/>
                    <a:pt x="231" y="10"/>
                  </a:cubicBezTo>
                  <a:cubicBezTo>
                    <a:pt x="236" y="10"/>
                    <a:pt x="241" y="11"/>
                    <a:pt x="248" y="13"/>
                  </a:cubicBezTo>
                  <a:cubicBezTo>
                    <a:pt x="262" y="16"/>
                    <a:pt x="275" y="20"/>
                    <a:pt x="287" y="27"/>
                  </a:cubicBezTo>
                  <a:cubicBezTo>
                    <a:pt x="295" y="31"/>
                    <a:pt x="303" y="36"/>
                    <a:pt x="309" y="41"/>
                  </a:cubicBezTo>
                  <a:cubicBezTo>
                    <a:pt x="315" y="46"/>
                    <a:pt x="319" y="50"/>
                    <a:pt x="323" y="55"/>
                  </a:cubicBezTo>
                  <a:cubicBezTo>
                    <a:pt x="323" y="55"/>
                    <a:pt x="323" y="55"/>
                    <a:pt x="323" y="55"/>
                  </a:cubicBezTo>
                  <a:cubicBezTo>
                    <a:pt x="322" y="55"/>
                    <a:pt x="322" y="55"/>
                    <a:pt x="322" y="55"/>
                  </a:cubicBezTo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9" name="Freeform 112"/>
            <p:cNvSpPr>
              <a:spLocks noEditPoints="1"/>
            </p:cNvSpPr>
            <p:nvPr/>
          </p:nvSpPr>
          <p:spPr bwMode="auto">
            <a:xfrm>
              <a:off x="8353244" y="4949825"/>
              <a:ext cx="1354138" cy="1892300"/>
            </a:xfrm>
            <a:custGeom>
              <a:avLst/>
              <a:gdLst>
                <a:gd name="T0" fmla="*/ 316 w 514"/>
                <a:gd name="T1" fmla="*/ 378 h 716"/>
                <a:gd name="T2" fmla="*/ 307 w 514"/>
                <a:gd name="T3" fmla="*/ 381 h 716"/>
                <a:gd name="T4" fmla="*/ 181 w 514"/>
                <a:gd name="T5" fmla="*/ 427 h 716"/>
                <a:gd name="T6" fmla="*/ 118 w 514"/>
                <a:gd name="T7" fmla="*/ 406 h 716"/>
                <a:gd name="T8" fmla="*/ 138 w 514"/>
                <a:gd name="T9" fmla="*/ 405 h 716"/>
                <a:gd name="T10" fmla="*/ 111 w 514"/>
                <a:gd name="T11" fmla="*/ 375 h 716"/>
                <a:gd name="T12" fmla="*/ 147 w 514"/>
                <a:gd name="T13" fmla="*/ 384 h 716"/>
                <a:gd name="T14" fmla="*/ 116 w 514"/>
                <a:gd name="T15" fmla="*/ 370 h 716"/>
                <a:gd name="T16" fmla="*/ 164 w 514"/>
                <a:gd name="T17" fmla="*/ 363 h 716"/>
                <a:gd name="T18" fmla="*/ 278 w 514"/>
                <a:gd name="T19" fmla="*/ 310 h 716"/>
                <a:gd name="T20" fmla="*/ 267 w 514"/>
                <a:gd name="T21" fmla="*/ 319 h 716"/>
                <a:gd name="T22" fmla="*/ 160 w 514"/>
                <a:gd name="T23" fmla="*/ 359 h 716"/>
                <a:gd name="T24" fmla="*/ 78 w 514"/>
                <a:gd name="T25" fmla="*/ 292 h 716"/>
                <a:gd name="T26" fmla="*/ 35 w 514"/>
                <a:gd name="T27" fmla="*/ 280 h 716"/>
                <a:gd name="T28" fmla="*/ 61 w 514"/>
                <a:gd name="T29" fmla="*/ 245 h 716"/>
                <a:gd name="T30" fmla="*/ 18 w 514"/>
                <a:gd name="T31" fmla="*/ 276 h 716"/>
                <a:gd name="T32" fmla="*/ 13 w 514"/>
                <a:gd name="T33" fmla="*/ 244 h 716"/>
                <a:gd name="T34" fmla="*/ 31 w 514"/>
                <a:gd name="T35" fmla="*/ 200 h 716"/>
                <a:gd name="T36" fmla="*/ 134 w 514"/>
                <a:gd name="T37" fmla="*/ 116 h 716"/>
                <a:gd name="T38" fmla="*/ 251 w 514"/>
                <a:gd name="T39" fmla="*/ 1 h 716"/>
                <a:gd name="T40" fmla="*/ 314 w 514"/>
                <a:gd name="T41" fmla="*/ 21 h 716"/>
                <a:gd name="T42" fmla="*/ 261 w 514"/>
                <a:gd name="T43" fmla="*/ 171 h 716"/>
                <a:gd name="T44" fmla="*/ 350 w 514"/>
                <a:gd name="T45" fmla="*/ 273 h 716"/>
                <a:gd name="T46" fmla="*/ 485 w 514"/>
                <a:gd name="T47" fmla="*/ 399 h 716"/>
                <a:gd name="T48" fmla="*/ 513 w 514"/>
                <a:gd name="T49" fmla="*/ 523 h 716"/>
                <a:gd name="T50" fmla="*/ 443 w 514"/>
                <a:gd name="T51" fmla="*/ 664 h 716"/>
                <a:gd name="T52" fmla="*/ 292 w 514"/>
                <a:gd name="T53" fmla="*/ 714 h 716"/>
                <a:gd name="T54" fmla="*/ 212 w 514"/>
                <a:gd name="T55" fmla="*/ 710 h 716"/>
                <a:gd name="T56" fmla="*/ 238 w 514"/>
                <a:gd name="T57" fmla="*/ 683 h 716"/>
                <a:gd name="T58" fmla="*/ 201 w 514"/>
                <a:gd name="T59" fmla="*/ 703 h 716"/>
                <a:gd name="T60" fmla="*/ 202 w 514"/>
                <a:gd name="T61" fmla="*/ 671 h 716"/>
                <a:gd name="T62" fmla="*/ 283 w 514"/>
                <a:gd name="T63" fmla="*/ 645 h 716"/>
                <a:gd name="T64" fmla="*/ 259 w 514"/>
                <a:gd name="T65" fmla="*/ 642 h 716"/>
                <a:gd name="T66" fmla="*/ 292 w 514"/>
                <a:gd name="T67" fmla="*/ 507 h 716"/>
                <a:gd name="T68" fmla="*/ 368 w 514"/>
                <a:gd name="T69" fmla="*/ 475 h 716"/>
                <a:gd name="T70" fmla="*/ 258 w 514"/>
                <a:gd name="T71" fmla="*/ 545 h 716"/>
                <a:gd name="T72" fmla="*/ 225 w 514"/>
                <a:gd name="T73" fmla="*/ 573 h 716"/>
                <a:gd name="T74" fmla="*/ 176 w 514"/>
                <a:gd name="T75" fmla="*/ 470 h 716"/>
                <a:gd name="T76" fmla="*/ 199 w 514"/>
                <a:gd name="T77" fmla="*/ 431 h 716"/>
                <a:gd name="T78" fmla="*/ 121 w 514"/>
                <a:gd name="T79" fmla="*/ 252 h 716"/>
                <a:gd name="T80" fmla="*/ 199 w 514"/>
                <a:gd name="T81" fmla="*/ 283 h 716"/>
                <a:gd name="T82" fmla="*/ 176 w 514"/>
                <a:gd name="T83" fmla="*/ 265 h 716"/>
                <a:gd name="T84" fmla="*/ 109 w 514"/>
                <a:gd name="T85" fmla="*/ 270 h 716"/>
                <a:gd name="T86" fmla="*/ 182 w 514"/>
                <a:gd name="T87" fmla="*/ 307 h 716"/>
                <a:gd name="T88" fmla="*/ 110 w 514"/>
                <a:gd name="T89" fmla="*/ 268 h 716"/>
                <a:gd name="T90" fmla="*/ 114 w 514"/>
                <a:gd name="T91" fmla="*/ 200 h 716"/>
                <a:gd name="T92" fmla="*/ 300 w 514"/>
                <a:gd name="T93" fmla="*/ 547 h 716"/>
                <a:gd name="T94" fmla="*/ 294 w 514"/>
                <a:gd name="T95" fmla="*/ 562 h 716"/>
                <a:gd name="T96" fmla="*/ 279 w 514"/>
                <a:gd name="T97" fmla="*/ 558 h 716"/>
                <a:gd name="T98" fmla="*/ 274 w 514"/>
                <a:gd name="T99" fmla="*/ 573 h 716"/>
                <a:gd name="T100" fmla="*/ 295 w 514"/>
                <a:gd name="T101" fmla="*/ 531 h 716"/>
                <a:gd name="T102" fmla="*/ 287 w 514"/>
                <a:gd name="T103" fmla="*/ 543 h 716"/>
                <a:gd name="T104" fmla="*/ 199 w 514"/>
                <a:gd name="T105" fmla="*/ 60 h 716"/>
                <a:gd name="T106" fmla="*/ 176 w 514"/>
                <a:gd name="T107" fmla="*/ 69 h 716"/>
                <a:gd name="T108" fmla="*/ 172 w 514"/>
                <a:gd name="T109" fmla="*/ 80 h 716"/>
                <a:gd name="T110" fmla="*/ 196 w 514"/>
                <a:gd name="T111" fmla="*/ 45 h 716"/>
                <a:gd name="T112" fmla="*/ 187 w 514"/>
                <a:gd name="T113" fmla="*/ 52 h 7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514" h="716">
                  <a:moveTo>
                    <a:pt x="199" y="431"/>
                  </a:moveTo>
                  <a:cubicBezTo>
                    <a:pt x="203" y="431"/>
                    <a:pt x="206" y="431"/>
                    <a:pt x="209" y="431"/>
                  </a:cubicBezTo>
                  <a:cubicBezTo>
                    <a:pt x="225" y="431"/>
                    <a:pt x="239" y="428"/>
                    <a:pt x="253" y="422"/>
                  </a:cubicBezTo>
                  <a:cubicBezTo>
                    <a:pt x="267" y="417"/>
                    <a:pt x="280" y="409"/>
                    <a:pt x="292" y="400"/>
                  </a:cubicBezTo>
                  <a:cubicBezTo>
                    <a:pt x="301" y="394"/>
                    <a:pt x="309" y="386"/>
                    <a:pt x="316" y="378"/>
                  </a:cubicBezTo>
                  <a:cubicBezTo>
                    <a:pt x="317" y="377"/>
                    <a:pt x="317" y="376"/>
                    <a:pt x="317" y="375"/>
                  </a:cubicBezTo>
                  <a:cubicBezTo>
                    <a:pt x="318" y="375"/>
                    <a:pt x="317" y="374"/>
                    <a:pt x="317" y="374"/>
                  </a:cubicBezTo>
                  <a:cubicBezTo>
                    <a:pt x="317" y="374"/>
                    <a:pt x="316" y="373"/>
                    <a:pt x="316" y="373"/>
                  </a:cubicBezTo>
                  <a:cubicBezTo>
                    <a:pt x="315" y="374"/>
                    <a:pt x="314" y="374"/>
                    <a:pt x="314" y="375"/>
                  </a:cubicBezTo>
                  <a:cubicBezTo>
                    <a:pt x="311" y="377"/>
                    <a:pt x="309" y="379"/>
                    <a:pt x="307" y="381"/>
                  </a:cubicBezTo>
                  <a:cubicBezTo>
                    <a:pt x="298" y="391"/>
                    <a:pt x="287" y="399"/>
                    <a:pt x="275" y="406"/>
                  </a:cubicBezTo>
                  <a:cubicBezTo>
                    <a:pt x="264" y="414"/>
                    <a:pt x="251" y="419"/>
                    <a:pt x="238" y="423"/>
                  </a:cubicBezTo>
                  <a:cubicBezTo>
                    <a:pt x="229" y="425"/>
                    <a:pt x="219" y="427"/>
                    <a:pt x="209" y="427"/>
                  </a:cubicBezTo>
                  <a:cubicBezTo>
                    <a:pt x="206" y="427"/>
                    <a:pt x="203" y="427"/>
                    <a:pt x="200" y="427"/>
                  </a:cubicBezTo>
                  <a:cubicBezTo>
                    <a:pt x="194" y="427"/>
                    <a:pt x="188" y="427"/>
                    <a:pt x="181" y="427"/>
                  </a:cubicBezTo>
                  <a:cubicBezTo>
                    <a:pt x="166" y="427"/>
                    <a:pt x="151" y="424"/>
                    <a:pt x="137" y="419"/>
                  </a:cubicBezTo>
                  <a:cubicBezTo>
                    <a:pt x="131" y="417"/>
                    <a:pt x="126" y="414"/>
                    <a:pt x="121" y="411"/>
                  </a:cubicBezTo>
                  <a:cubicBezTo>
                    <a:pt x="120" y="410"/>
                    <a:pt x="119" y="409"/>
                    <a:pt x="118" y="408"/>
                  </a:cubicBezTo>
                  <a:cubicBezTo>
                    <a:pt x="117" y="408"/>
                    <a:pt x="117" y="407"/>
                    <a:pt x="117" y="407"/>
                  </a:cubicBezTo>
                  <a:cubicBezTo>
                    <a:pt x="117" y="406"/>
                    <a:pt x="118" y="406"/>
                    <a:pt x="118" y="406"/>
                  </a:cubicBezTo>
                  <a:cubicBezTo>
                    <a:pt x="120" y="406"/>
                    <a:pt x="121" y="406"/>
                    <a:pt x="122" y="406"/>
                  </a:cubicBezTo>
                  <a:cubicBezTo>
                    <a:pt x="128" y="408"/>
                    <a:pt x="135" y="408"/>
                    <a:pt x="142" y="407"/>
                  </a:cubicBezTo>
                  <a:cubicBezTo>
                    <a:pt x="143" y="407"/>
                    <a:pt x="143" y="407"/>
                    <a:pt x="143" y="407"/>
                  </a:cubicBezTo>
                  <a:cubicBezTo>
                    <a:pt x="142" y="406"/>
                    <a:pt x="142" y="406"/>
                    <a:pt x="142" y="406"/>
                  </a:cubicBezTo>
                  <a:cubicBezTo>
                    <a:pt x="140" y="405"/>
                    <a:pt x="139" y="405"/>
                    <a:pt x="138" y="405"/>
                  </a:cubicBezTo>
                  <a:cubicBezTo>
                    <a:pt x="128" y="404"/>
                    <a:pt x="118" y="400"/>
                    <a:pt x="109" y="396"/>
                  </a:cubicBezTo>
                  <a:cubicBezTo>
                    <a:pt x="109" y="395"/>
                    <a:pt x="108" y="395"/>
                    <a:pt x="107" y="394"/>
                  </a:cubicBezTo>
                  <a:cubicBezTo>
                    <a:pt x="106" y="393"/>
                    <a:pt x="105" y="392"/>
                    <a:pt x="105" y="390"/>
                  </a:cubicBezTo>
                  <a:cubicBezTo>
                    <a:pt x="104" y="385"/>
                    <a:pt x="105" y="381"/>
                    <a:pt x="107" y="376"/>
                  </a:cubicBezTo>
                  <a:cubicBezTo>
                    <a:pt x="108" y="375"/>
                    <a:pt x="110" y="374"/>
                    <a:pt x="111" y="375"/>
                  </a:cubicBezTo>
                  <a:cubicBezTo>
                    <a:pt x="112" y="376"/>
                    <a:pt x="114" y="376"/>
                    <a:pt x="115" y="377"/>
                  </a:cubicBezTo>
                  <a:cubicBezTo>
                    <a:pt x="119" y="379"/>
                    <a:pt x="124" y="380"/>
                    <a:pt x="128" y="382"/>
                  </a:cubicBezTo>
                  <a:cubicBezTo>
                    <a:pt x="131" y="383"/>
                    <a:pt x="133" y="383"/>
                    <a:pt x="136" y="384"/>
                  </a:cubicBezTo>
                  <a:cubicBezTo>
                    <a:pt x="139" y="384"/>
                    <a:pt x="142" y="384"/>
                    <a:pt x="145" y="385"/>
                  </a:cubicBezTo>
                  <a:cubicBezTo>
                    <a:pt x="146" y="385"/>
                    <a:pt x="146" y="384"/>
                    <a:pt x="147" y="384"/>
                  </a:cubicBezTo>
                  <a:cubicBezTo>
                    <a:pt x="146" y="383"/>
                    <a:pt x="146" y="383"/>
                    <a:pt x="146" y="383"/>
                  </a:cubicBezTo>
                  <a:cubicBezTo>
                    <a:pt x="146" y="382"/>
                    <a:pt x="145" y="382"/>
                    <a:pt x="144" y="381"/>
                  </a:cubicBezTo>
                  <a:cubicBezTo>
                    <a:pt x="142" y="381"/>
                    <a:pt x="140" y="380"/>
                    <a:pt x="138" y="380"/>
                  </a:cubicBezTo>
                  <a:cubicBezTo>
                    <a:pt x="131" y="378"/>
                    <a:pt x="124" y="375"/>
                    <a:pt x="118" y="372"/>
                  </a:cubicBezTo>
                  <a:cubicBezTo>
                    <a:pt x="117" y="372"/>
                    <a:pt x="116" y="371"/>
                    <a:pt x="116" y="370"/>
                  </a:cubicBezTo>
                  <a:cubicBezTo>
                    <a:pt x="115" y="370"/>
                    <a:pt x="115" y="368"/>
                    <a:pt x="116" y="368"/>
                  </a:cubicBezTo>
                  <a:cubicBezTo>
                    <a:pt x="116" y="367"/>
                    <a:pt x="117" y="367"/>
                    <a:pt x="118" y="366"/>
                  </a:cubicBezTo>
                  <a:cubicBezTo>
                    <a:pt x="129" y="362"/>
                    <a:pt x="139" y="360"/>
                    <a:pt x="151" y="362"/>
                  </a:cubicBezTo>
                  <a:cubicBezTo>
                    <a:pt x="153" y="362"/>
                    <a:pt x="155" y="363"/>
                    <a:pt x="158" y="363"/>
                  </a:cubicBezTo>
                  <a:cubicBezTo>
                    <a:pt x="160" y="363"/>
                    <a:pt x="162" y="363"/>
                    <a:pt x="164" y="363"/>
                  </a:cubicBezTo>
                  <a:cubicBezTo>
                    <a:pt x="169" y="364"/>
                    <a:pt x="174" y="364"/>
                    <a:pt x="178" y="364"/>
                  </a:cubicBezTo>
                  <a:cubicBezTo>
                    <a:pt x="186" y="365"/>
                    <a:pt x="193" y="363"/>
                    <a:pt x="200" y="362"/>
                  </a:cubicBezTo>
                  <a:cubicBezTo>
                    <a:pt x="206" y="361"/>
                    <a:pt x="212" y="360"/>
                    <a:pt x="217" y="358"/>
                  </a:cubicBezTo>
                  <a:cubicBezTo>
                    <a:pt x="233" y="354"/>
                    <a:pt x="246" y="347"/>
                    <a:pt x="258" y="335"/>
                  </a:cubicBezTo>
                  <a:cubicBezTo>
                    <a:pt x="265" y="327"/>
                    <a:pt x="272" y="319"/>
                    <a:pt x="278" y="310"/>
                  </a:cubicBezTo>
                  <a:cubicBezTo>
                    <a:pt x="279" y="309"/>
                    <a:pt x="279" y="308"/>
                    <a:pt x="279" y="307"/>
                  </a:cubicBezTo>
                  <a:cubicBezTo>
                    <a:pt x="279" y="307"/>
                    <a:pt x="279" y="306"/>
                    <a:pt x="279" y="306"/>
                  </a:cubicBezTo>
                  <a:cubicBezTo>
                    <a:pt x="278" y="306"/>
                    <a:pt x="278" y="306"/>
                    <a:pt x="278" y="306"/>
                  </a:cubicBezTo>
                  <a:cubicBezTo>
                    <a:pt x="276" y="307"/>
                    <a:pt x="275" y="309"/>
                    <a:pt x="273" y="311"/>
                  </a:cubicBezTo>
                  <a:cubicBezTo>
                    <a:pt x="271" y="313"/>
                    <a:pt x="269" y="316"/>
                    <a:pt x="267" y="319"/>
                  </a:cubicBezTo>
                  <a:cubicBezTo>
                    <a:pt x="262" y="326"/>
                    <a:pt x="255" y="333"/>
                    <a:pt x="247" y="339"/>
                  </a:cubicBezTo>
                  <a:cubicBezTo>
                    <a:pt x="240" y="345"/>
                    <a:pt x="231" y="349"/>
                    <a:pt x="222" y="352"/>
                  </a:cubicBezTo>
                  <a:cubicBezTo>
                    <a:pt x="213" y="356"/>
                    <a:pt x="204" y="357"/>
                    <a:pt x="195" y="359"/>
                  </a:cubicBezTo>
                  <a:cubicBezTo>
                    <a:pt x="186" y="360"/>
                    <a:pt x="178" y="360"/>
                    <a:pt x="169" y="360"/>
                  </a:cubicBezTo>
                  <a:cubicBezTo>
                    <a:pt x="166" y="360"/>
                    <a:pt x="163" y="359"/>
                    <a:pt x="160" y="359"/>
                  </a:cubicBezTo>
                  <a:cubicBezTo>
                    <a:pt x="158" y="358"/>
                    <a:pt x="157" y="357"/>
                    <a:pt x="156" y="356"/>
                  </a:cubicBezTo>
                  <a:cubicBezTo>
                    <a:pt x="154" y="351"/>
                    <a:pt x="152" y="347"/>
                    <a:pt x="150" y="343"/>
                  </a:cubicBezTo>
                  <a:cubicBezTo>
                    <a:pt x="146" y="333"/>
                    <a:pt x="141" y="324"/>
                    <a:pt x="134" y="316"/>
                  </a:cubicBezTo>
                  <a:cubicBezTo>
                    <a:pt x="126" y="306"/>
                    <a:pt x="116" y="299"/>
                    <a:pt x="104" y="296"/>
                  </a:cubicBezTo>
                  <a:cubicBezTo>
                    <a:pt x="95" y="294"/>
                    <a:pt x="87" y="293"/>
                    <a:pt x="78" y="292"/>
                  </a:cubicBezTo>
                  <a:cubicBezTo>
                    <a:pt x="67" y="290"/>
                    <a:pt x="56" y="290"/>
                    <a:pt x="45" y="287"/>
                  </a:cubicBezTo>
                  <a:cubicBezTo>
                    <a:pt x="41" y="286"/>
                    <a:pt x="38" y="285"/>
                    <a:pt x="34" y="283"/>
                  </a:cubicBezTo>
                  <a:cubicBezTo>
                    <a:pt x="34" y="283"/>
                    <a:pt x="33" y="283"/>
                    <a:pt x="33" y="282"/>
                  </a:cubicBezTo>
                  <a:cubicBezTo>
                    <a:pt x="33" y="282"/>
                    <a:pt x="33" y="281"/>
                    <a:pt x="34" y="281"/>
                  </a:cubicBezTo>
                  <a:cubicBezTo>
                    <a:pt x="34" y="281"/>
                    <a:pt x="34" y="280"/>
                    <a:pt x="35" y="280"/>
                  </a:cubicBezTo>
                  <a:cubicBezTo>
                    <a:pt x="37" y="279"/>
                    <a:pt x="40" y="277"/>
                    <a:pt x="43" y="276"/>
                  </a:cubicBezTo>
                  <a:cubicBezTo>
                    <a:pt x="49" y="272"/>
                    <a:pt x="54" y="266"/>
                    <a:pt x="58" y="259"/>
                  </a:cubicBezTo>
                  <a:cubicBezTo>
                    <a:pt x="60" y="256"/>
                    <a:pt x="61" y="252"/>
                    <a:pt x="62" y="249"/>
                  </a:cubicBezTo>
                  <a:cubicBezTo>
                    <a:pt x="62" y="248"/>
                    <a:pt x="61" y="247"/>
                    <a:pt x="61" y="246"/>
                  </a:cubicBezTo>
                  <a:cubicBezTo>
                    <a:pt x="61" y="245"/>
                    <a:pt x="61" y="245"/>
                    <a:pt x="61" y="245"/>
                  </a:cubicBezTo>
                  <a:cubicBezTo>
                    <a:pt x="60" y="245"/>
                    <a:pt x="59" y="245"/>
                    <a:pt x="59" y="245"/>
                  </a:cubicBezTo>
                  <a:cubicBezTo>
                    <a:pt x="58" y="246"/>
                    <a:pt x="57" y="247"/>
                    <a:pt x="57" y="248"/>
                  </a:cubicBezTo>
                  <a:cubicBezTo>
                    <a:pt x="54" y="254"/>
                    <a:pt x="51" y="259"/>
                    <a:pt x="46" y="263"/>
                  </a:cubicBezTo>
                  <a:cubicBezTo>
                    <a:pt x="40" y="269"/>
                    <a:pt x="34" y="274"/>
                    <a:pt x="25" y="277"/>
                  </a:cubicBezTo>
                  <a:cubicBezTo>
                    <a:pt x="23" y="278"/>
                    <a:pt x="21" y="277"/>
                    <a:pt x="18" y="276"/>
                  </a:cubicBezTo>
                  <a:cubicBezTo>
                    <a:pt x="16" y="274"/>
                    <a:pt x="14" y="273"/>
                    <a:pt x="12" y="271"/>
                  </a:cubicBezTo>
                  <a:cubicBezTo>
                    <a:pt x="10" y="269"/>
                    <a:pt x="8" y="267"/>
                    <a:pt x="5" y="265"/>
                  </a:cubicBezTo>
                  <a:cubicBezTo>
                    <a:pt x="4" y="264"/>
                    <a:pt x="3" y="263"/>
                    <a:pt x="2" y="261"/>
                  </a:cubicBezTo>
                  <a:cubicBezTo>
                    <a:pt x="0" y="259"/>
                    <a:pt x="0" y="257"/>
                    <a:pt x="3" y="255"/>
                  </a:cubicBezTo>
                  <a:cubicBezTo>
                    <a:pt x="7" y="252"/>
                    <a:pt x="10" y="249"/>
                    <a:pt x="13" y="244"/>
                  </a:cubicBezTo>
                  <a:cubicBezTo>
                    <a:pt x="15" y="240"/>
                    <a:pt x="16" y="236"/>
                    <a:pt x="17" y="231"/>
                  </a:cubicBezTo>
                  <a:cubicBezTo>
                    <a:pt x="17" y="229"/>
                    <a:pt x="17" y="227"/>
                    <a:pt x="17" y="224"/>
                  </a:cubicBezTo>
                  <a:cubicBezTo>
                    <a:pt x="16" y="221"/>
                    <a:pt x="15" y="218"/>
                    <a:pt x="15" y="215"/>
                  </a:cubicBezTo>
                  <a:cubicBezTo>
                    <a:pt x="14" y="213"/>
                    <a:pt x="15" y="212"/>
                    <a:pt x="16" y="211"/>
                  </a:cubicBezTo>
                  <a:cubicBezTo>
                    <a:pt x="21" y="207"/>
                    <a:pt x="26" y="204"/>
                    <a:pt x="31" y="200"/>
                  </a:cubicBezTo>
                  <a:cubicBezTo>
                    <a:pt x="33" y="198"/>
                    <a:pt x="36" y="196"/>
                    <a:pt x="38" y="194"/>
                  </a:cubicBezTo>
                  <a:cubicBezTo>
                    <a:pt x="53" y="181"/>
                    <a:pt x="67" y="166"/>
                    <a:pt x="81" y="153"/>
                  </a:cubicBezTo>
                  <a:cubicBezTo>
                    <a:pt x="91" y="144"/>
                    <a:pt x="100" y="135"/>
                    <a:pt x="111" y="128"/>
                  </a:cubicBezTo>
                  <a:cubicBezTo>
                    <a:pt x="117" y="125"/>
                    <a:pt x="123" y="122"/>
                    <a:pt x="129" y="118"/>
                  </a:cubicBezTo>
                  <a:cubicBezTo>
                    <a:pt x="130" y="117"/>
                    <a:pt x="132" y="117"/>
                    <a:pt x="134" y="116"/>
                  </a:cubicBezTo>
                  <a:cubicBezTo>
                    <a:pt x="141" y="112"/>
                    <a:pt x="141" y="113"/>
                    <a:pt x="143" y="104"/>
                  </a:cubicBezTo>
                  <a:cubicBezTo>
                    <a:pt x="145" y="88"/>
                    <a:pt x="151" y="73"/>
                    <a:pt x="159" y="60"/>
                  </a:cubicBezTo>
                  <a:cubicBezTo>
                    <a:pt x="166" y="49"/>
                    <a:pt x="174" y="39"/>
                    <a:pt x="184" y="31"/>
                  </a:cubicBezTo>
                  <a:cubicBezTo>
                    <a:pt x="195" y="21"/>
                    <a:pt x="207" y="13"/>
                    <a:pt x="221" y="8"/>
                  </a:cubicBezTo>
                  <a:cubicBezTo>
                    <a:pt x="231" y="4"/>
                    <a:pt x="241" y="2"/>
                    <a:pt x="251" y="1"/>
                  </a:cubicBezTo>
                  <a:cubicBezTo>
                    <a:pt x="258" y="0"/>
                    <a:pt x="265" y="0"/>
                    <a:pt x="272" y="1"/>
                  </a:cubicBezTo>
                  <a:cubicBezTo>
                    <a:pt x="281" y="3"/>
                    <a:pt x="289" y="5"/>
                    <a:pt x="297" y="8"/>
                  </a:cubicBezTo>
                  <a:cubicBezTo>
                    <a:pt x="302" y="10"/>
                    <a:pt x="307" y="13"/>
                    <a:pt x="312" y="16"/>
                  </a:cubicBezTo>
                  <a:cubicBezTo>
                    <a:pt x="313" y="17"/>
                    <a:pt x="313" y="18"/>
                    <a:pt x="314" y="19"/>
                  </a:cubicBezTo>
                  <a:cubicBezTo>
                    <a:pt x="314" y="19"/>
                    <a:pt x="314" y="20"/>
                    <a:pt x="314" y="21"/>
                  </a:cubicBezTo>
                  <a:cubicBezTo>
                    <a:pt x="313" y="21"/>
                    <a:pt x="312" y="22"/>
                    <a:pt x="311" y="23"/>
                  </a:cubicBezTo>
                  <a:cubicBezTo>
                    <a:pt x="295" y="31"/>
                    <a:pt x="281" y="43"/>
                    <a:pt x="270" y="57"/>
                  </a:cubicBezTo>
                  <a:cubicBezTo>
                    <a:pt x="258" y="70"/>
                    <a:pt x="250" y="86"/>
                    <a:pt x="246" y="103"/>
                  </a:cubicBezTo>
                  <a:cubicBezTo>
                    <a:pt x="244" y="110"/>
                    <a:pt x="243" y="117"/>
                    <a:pt x="244" y="124"/>
                  </a:cubicBezTo>
                  <a:cubicBezTo>
                    <a:pt x="245" y="142"/>
                    <a:pt x="250" y="157"/>
                    <a:pt x="261" y="171"/>
                  </a:cubicBezTo>
                  <a:cubicBezTo>
                    <a:pt x="267" y="179"/>
                    <a:pt x="276" y="186"/>
                    <a:pt x="285" y="191"/>
                  </a:cubicBezTo>
                  <a:cubicBezTo>
                    <a:pt x="291" y="195"/>
                    <a:pt x="291" y="195"/>
                    <a:pt x="291" y="201"/>
                  </a:cubicBezTo>
                  <a:cubicBezTo>
                    <a:pt x="292" y="208"/>
                    <a:pt x="294" y="215"/>
                    <a:pt x="297" y="221"/>
                  </a:cubicBezTo>
                  <a:cubicBezTo>
                    <a:pt x="305" y="234"/>
                    <a:pt x="315" y="246"/>
                    <a:pt x="327" y="256"/>
                  </a:cubicBezTo>
                  <a:cubicBezTo>
                    <a:pt x="334" y="262"/>
                    <a:pt x="342" y="267"/>
                    <a:pt x="350" y="273"/>
                  </a:cubicBezTo>
                  <a:cubicBezTo>
                    <a:pt x="367" y="285"/>
                    <a:pt x="384" y="297"/>
                    <a:pt x="401" y="310"/>
                  </a:cubicBezTo>
                  <a:cubicBezTo>
                    <a:pt x="409" y="317"/>
                    <a:pt x="417" y="323"/>
                    <a:pt x="425" y="330"/>
                  </a:cubicBezTo>
                  <a:cubicBezTo>
                    <a:pt x="433" y="336"/>
                    <a:pt x="440" y="343"/>
                    <a:pt x="447" y="350"/>
                  </a:cubicBezTo>
                  <a:cubicBezTo>
                    <a:pt x="456" y="358"/>
                    <a:pt x="463" y="367"/>
                    <a:pt x="470" y="377"/>
                  </a:cubicBezTo>
                  <a:cubicBezTo>
                    <a:pt x="475" y="384"/>
                    <a:pt x="480" y="391"/>
                    <a:pt x="485" y="399"/>
                  </a:cubicBezTo>
                  <a:cubicBezTo>
                    <a:pt x="485" y="400"/>
                    <a:pt x="486" y="401"/>
                    <a:pt x="487" y="402"/>
                  </a:cubicBezTo>
                  <a:cubicBezTo>
                    <a:pt x="495" y="417"/>
                    <a:pt x="501" y="433"/>
                    <a:pt x="505" y="450"/>
                  </a:cubicBezTo>
                  <a:cubicBezTo>
                    <a:pt x="508" y="459"/>
                    <a:pt x="509" y="468"/>
                    <a:pt x="511" y="478"/>
                  </a:cubicBezTo>
                  <a:cubicBezTo>
                    <a:pt x="511" y="483"/>
                    <a:pt x="511" y="489"/>
                    <a:pt x="512" y="494"/>
                  </a:cubicBezTo>
                  <a:cubicBezTo>
                    <a:pt x="514" y="504"/>
                    <a:pt x="513" y="513"/>
                    <a:pt x="513" y="523"/>
                  </a:cubicBezTo>
                  <a:cubicBezTo>
                    <a:pt x="514" y="539"/>
                    <a:pt x="511" y="554"/>
                    <a:pt x="507" y="570"/>
                  </a:cubicBezTo>
                  <a:cubicBezTo>
                    <a:pt x="505" y="578"/>
                    <a:pt x="502" y="586"/>
                    <a:pt x="499" y="594"/>
                  </a:cubicBezTo>
                  <a:cubicBezTo>
                    <a:pt x="492" y="609"/>
                    <a:pt x="483" y="623"/>
                    <a:pt x="473" y="636"/>
                  </a:cubicBezTo>
                  <a:cubicBezTo>
                    <a:pt x="468" y="642"/>
                    <a:pt x="462" y="648"/>
                    <a:pt x="456" y="653"/>
                  </a:cubicBezTo>
                  <a:cubicBezTo>
                    <a:pt x="452" y="657"/>
                    <a:pt x="448" y="661"/>
                    <a:pt x="443" y="664"/>
                  </a:cubicBezTo>
                  <a:cubicBezTo>
                    <a:pt x="431" y="673"/>
                    <a:pt x="418" y="680"/>
                    <a:pt x="404" y="687"/>
                  </a:cubicBezTo>
                  <a:cubicBezTo>
                    <a:pt x="383" y="696"/>
                    <a:pt x="361" y="702"/>
                    <a:pt x="339" y="707"/>
                  </a:cubicBezTo>
                  <a:cubicBezTo>
                    <a:pt x="329" y="709"/>
                    <a:pt x="318" y="711"/>
                    <a:pt x="308" y="712"/>
                  </a:cubicBezTo>
                  <a:cubicBezTo>
                    <a:pt x="306" y="713"/>
                    <a:pt x="304" y="713"/>
                    <a:pt x="302" y="713"/>
                  </a:cubicBezTo>
                  <a:cubicBezTo>
                    <a:pt x="299" y="713"/>
                    <a:pt x="296" y="714"/>
                    <a:pt x="292" y="714"/>
                  </a:cubicBezTo>
                  <a:cubicBezTo>
                    <a:pt x="289" y="714"/>
                    <a:pt x="285" y="714"/>
                    <a:pt x="282" y="714"/>
                  </a:cubicBezTo>
                  <a:cubicBezTo>
                    <a:pt x="275" y="715"/>
                    <a:pt x="269" y="714"/>
                    <a:pt x="262" y="716"/>
                  </a:cubicBezTo>
                  <a:cubicBezTo>
                    <a:pt x="259" y="716"/>
                    <a:pt x="255" y="716"/>
                    <a:pt x="252" y="715"/>
                  </a:cubicBezTo>
                  <a:cubicBezTo>
                    <a:pt x="248" y="715"/>
                    <a:pt x="244" y="715"/>
                    <a:pt x="240" y="715"/>
                  </a:cubicBezTo>
                  <a:cubicBezTo>
                    <a:pt x="230" y="714"/>
                    <a:pt x="221" y="712"/>
                    <a:pt x="212" y="710"/>
                  </a:cubicBezTo>
                  <a:cubicBezTo>
                    <a:pt x="210" y="709"/>
                    <a:pt x="209" y="708"/>
                    <a:pt x="208" y="707"/>
                  </a:cubicBezTo>
                  <a:cubicBezTo>
                    <a:pt x="207" y="707"/>
                    <a:pt x="207" y="706"/>
                    <a:pt x="207" y="706"/>
                  </a:cubicBezTo>
                  <a:cubicBezTo>
                    <a:pt x="207" y="705"/>
                    <a:pt x="208" y="705"/>
                    <a:pt x="208" y="704"/>
                  </a:cubicBezTo>
                  <a:cubicBezTo>
                    <a:pt x="212" y="699"/>
                    <a:pt x="217" y="694"/>
                    <a:pt x="223" y="690"/>
                  </a:cubicBezTo>
                  <a:cubicBezTo>
                    <a:pt x="227" y="687"/>
                    <a:pt x="232" y="685"/>
                    <a:pt x="238" y="683"/>
                  </a:cubicBezTo>
                  <a:cubicBezTo>
                    <a:pt x="238" y="683"/>
                    <a:pt x="239" y="682"/>
                    <a:pt x="240" y="682"/>
                  </a:cubicBezTo>
                  <a:cubicBezTo>
                    <a:pt x="239" y="681"/>
                    <a:pt x="239" y="681"/>
                    <a:pt x="239" y="681"/>
                  </a:cubicBezTo>
                  <a:cubicBezTo>
                    <a:pt x="236" y="681"/>
                    <a:pt x="232" y="681"/>
                    <a:pt x="228" y="682"/>
                  </a:cubicBezTo>
                  <a:cubicBezTo>
                    <a:pt x="218" y="686"/>
                    <a:pt x="210" y="692"/>
                    <a:pt x="203" y="701"/>
                  </a:cubicBezTo>
                  <a:cubicBezTo>
                    <a:pt x="203" y="701"/>
                    <a:pt x="202" y="702"/>
                    <a:pt x="201" y="703"/>
                  </a:cubicBezTo>
                  <a:cubicBezTo>
                    <a:pt x="200" y="704"/>
                    <a:pt x="199" y="704"/>
                    <a:pt x="198" y="704"/>
                  </a:cubicBezTo>
                  <a:cubicBezTo>
                    <a:pt x="193" y="701"/>
                    <a:pt x="189" y="697"/>
                    <a:pt x="188" y="692"/>
                  </a:cubicBezTo>
                  <a:cubicBezTo>
                    <a:pt x="187" y="691"/>
                    <a:pt x="188" y="689"/>
                    <a:pt x="188" y="687"/>
                  </a:cubicBezTo>
                  <a:cubicBezTo>
                    <a:pt x="188" y="685"/>
                    <a:pt x="190" y="682"/>
                    <a:pt x="192" y="680"/>
                  </a:cubicBezTo>
                  <a:cubicBezTo>
                    <a:pt x="195" y="677"/>
                    <a:pt x="198" y="674"/>
                    <a:pt x="202" y="671"/>
                  </a:cubicBezTo>
                  <a:cubicBezTo>
                    <a:pt x="208" y="667"/>
                    <a:pt x="215" y="663"/>
                    <a:pt x="222" y="661"/>
                  </a:cubicBezTo>
                  <a:cubicBezTo>
                    <a:pt x="230" y="658"/>
                    <a:pt x="238" y="655"/>
                    <a:pt x="247" y="652"/>
                  </a:cubicBezTo>
                  <a:cubicBezTo>
                    <a:pt x="257" y="650"/>
                    <a:pt x="267" y="648"/>
                    <a:pt x="278" y="647"/>
                  </a:cubicBezTo>
                  <a:cubicBezTo>
                    <a:pt x="280" y="647"/>
                    <a:pt x="281" y="647"/>
                    <a:pt x="282" y="646"/>
                  </a:cubicBezTo>
                  <a:cubicBezTo>
                    <a:pt x="283" y="645"/>
                    <a:pt x="283" y="645"/>
                    <a:pt x="283" y="645"/>
                  </a:cubicBezTo>
                  <a:cubicBezTo>
                    <a:pt x="283" y="645"/>
                    <a:pt x="283" y="644"/>
                    <a:pt x="282" y="644"/>
                  </a:cubicBezTo>
                  <a:cubicBezTo>
                    <a:pt x="282" y="643"/>
                    <a:pt x="281" y="643"/>
                    <a:pt x="281" y="643"/>
                  </a:cubicBezTo>
                  <a:cubicBezTo>
                    <a:pt x="278" y="643"/>
                    <a:pt x="275" y="643"/>
                    <a:pt x="272" y="644"/>
                  </a:cubicBezTo>
                  <a:cubicBezTo>
                    <a:pt x="269" y="644"/>
                    <a:pt x="266" y="644"/>
                    <a:pt x="263" y="645"/>
                  </a:cubicBezTo>
                  <a:cubicBezTo>
                    <a:pt x="261" y="645"/>
                    <a:pt x="260" y="644"/>
                    <a:pt x="259" y="642"/>
                  </a:cubicBezTo>
                  <a:cubicBezTo>
                    <a:pt x="258" y="640"/>
                    <a:pt x="257" y="638"/>
                    <a:pt x="256" y="636"/>
                  </a:cubicBezTo>
                  <a:cubicBezTo>
                    <a:pt x="252" y="625"/>
                    <a:pt x="249" y="614"/>
                    <a:pt x="249" y="602"/>
                  </a:cubicBezTo>
                  <a:cubicBezTo>
                    <a:pt x="249" y="590"/>
                    <a:pt x="250" y="579"/>
                    <a:pt x="253" y="568"/>
                  </a:cubicBezTo>
                  <a:cubicBezTo>
                    <a:pt x="256" y="557"/>
                    <a:pt x="261" y="547"/>
                    <a:pt x="267" y="537"/>
                  </a:cubicBezTo>
                  <a:cubicBezTo>
                    <a:pt x="273" y="526"/>
                    <a:pt x="282" y="516"/>
                    <a:pt x="292" y="507"/>
                  </a:cubicBezTo>
                  <a:cubicBezTo>
                    <a:pt x="297" y="503"/>
                    <a:pt x="303" y="499"/>
                    <a:pt x="309" y="495"/>
                  </a:cubicBezTo>
                  <a:cubicBezTo>
                    <a:pt x="322" y="487"/>
                    <a:pt x="336" y="481"/>
                    <a:pt x="351" y="479"/>
                  </a:cubicBezTo>
                  <a:cubicBezTo>
                    <a:pt x="354" y="478"/>
                    <a:pt x="357" y="477"/>
                    <a:pt x="361" y="477"/>
                  </a:cubicBezTo>
                  <a:cubicBezTo>
                    <a:pt x="363" y="477"/>
                    <a:pt x="365" y="476"/>
                    <a:pt x="367" y="476"/>
                  </a:cubicBezTo>
                  <a:cubicBezTo>
                    <a:pt x="367" y="476"/>
                    <a:pt x="368" y="475"/>
                    <a:pt x="368" y="475"/>
                  </a:cubicBezTo>
                  <a:cubicBezTo>
                    <a:pt x="367" y="474"/>
                    <a:pt x="367" y="474"/>
                    <a:pt x="367" y="474"/>
                  </a:cubicBezTo>
                  <a:cubicBezTo>
                    <a:pt x="358" y="474"/>
                    <a:pt x="349" y="475"/>
                    <a:pt x="341" y="477"/>
                  </a:cubicBezTo>
                  <a:cubicBezTo>
                    <a:pt x="328" y="481"/>
                    <a:pt x="316" y="486"/>
                    <a:pt x="304" y="493"/>
                  </a:cubicBezTo>
                  <a:cubicBezTo>
                    <a:pt x="294" y="500"/>
                    <a:pt x="284" y="508"/>
                    <a:pt x="276" y="518"/>
                  </a:cubicBezTo>
                  <a:cubicBezTo>
                    <a:pt x="269" y="527"/>
                    <a:pt x="263" y="535"/>
                    <a:pt x="258" y="545"/>
                  </a:cubicBezTo>
                  <a:cubicBezTo>
                    <a:pt x="252" y="557"/>
                    <a:pt x="248" y="569"/>
                    <a:pt x="246" y="581"/>
                  </a:cubicBezTo>
                  <a:cubicBezTo>
                    <a:pt x="246" y="582"/>
                    <a:pt x="246" y="583"/>
                    <a:pt x="245" y="584"/>
                  </a:cubicBezTo>
                  <a:cubicBezTo>
                    <a:pt x="245" y="585"/>
                    <a:pt x="244" y="585"/>
                    <a:pt x="243" y="585"/>
                  </a:cubicBezTo>
                  <a:cubicBezTo>
                    <a:pt x="242" y="585"/>
                    <a:pt x="241" y="584"/>
                    <a:pt x="240" y="584"/>
                  </a:cubicBezTo>
                  <a:cubicBezTo>
                    <a:pt x="235" y="580"/>
                    <a:pt x="229" y="577"/>
                    <a:pt x="225" y="573"/>
                  </a:cubicBezTo>
                  <a:cubicBezTo>
                    <a:pt x="222" y="570"/>
                    <a:pt x="218" y="567"/>
                    <a:pt x="215" y="564"/>
                  </a:cubicBezTo>
                  <a:cubicBezTo>
                    <a:pt x="208" y="557"/>
                    <a:pt x="202" y="549"/>
                    <a:pt x="197" y="541"/>
                  </a:cubicBezTo>
                  <a:cubicBezTo>
                    <a:pt x="188" y="526"/>
                    <a:pt x="182" y="510"/>
                    <a:pt x="178" y="493"/>
                  </a:cubicBezTo>
                  <a:cubicBezTo>
                    <a:pt x="177" y="487"/>
                    <a:pt x="176" y="481"/>
                    <a:pt x="176" y="475"/>
                  </a:cubicBezTo>
                  <a:cubicBezTo>
                    <a:pt x="176" y="473"/>
                    <a:pt x="176" y="472"/>
                    <a:pt x="176" y="470"/>
                  </a:cubicBezTo>
                  <a:cubicBezTo>
                    <a:pt x="175" y="463"/>
                    <a:pt x="175" y="457"/>
                    <a:pt x="176" y="450"/>
                  </a:cubicBezTo>
                  <a:cubicBezTo>
                    <a:pt x="176" y="448"/>
                    <a:pt x="176" y="446"/>
                    <a:pt x="176" y="443"/>
                  </a:cubicBezTo>
                  <a:cubicBezTo>
                    <a:pt x="176" y="441"/>
                    <a:pt x="176" y="439"/>
                    <a:pt x="176" y="437"/>
                  </a:cubicBezTo>
                  <a:cubicBezTo>
                    <a:pt x="177" y="432"/>
                    <a:pt x="178" y="431"/>
                    <a:pt x="183" y="431"/>
                  </a:cubicBezTo>
                  <a:cubicBezTo>
                    <a:pt x="188" y="431"/>
                    <a:pt x="194" y="431"/>
                    <a:pt x="199" y="431"/>
                  </a:cubicBezTo>
                  <a:cubicBezTo>
                    <a:pt x="199" y="431"/>
                    <a:pt x="199" y="431"/>
                    <a:pt x="199" y="431"/>
                  </a:cubicBezTo>
                  <a:moveTo>
                    <a:pt x="125" y="250"/>
                  </a:moveTo>
                  <a:cubicBezTo>
                    <a:pt x="123" y="251"/>
                    <a:pt x="123" y="251"/>
                    <a:pt x="122" y="251"/>
                  </a:cubicBezTo>
                  <a:cubicBezTo>
                    <a:pt x="121" y="251"/>
                    <a:pt x="121" y="251"/>
                    <a:pt x="121" y="252"/>
                  </a:cubicBezTo>
                  <a:cubicBezTo>
                    <a:pt x="121" y="252"/>
                    <a:pt x="121" y="252"/>
                    <a:pt x="121" y="252"/>
                  </a:cubicBezTo>
                  <a:cubicBezTo>
                    <a:pt x="123" y="253"/>
                    <a:pt x="125" y="254"/>
                    <a:pt x="127" y="254"/>
                  </a:cubicBezTo>
                  <a:cubicBezTo>
                    <a:pt x="131" y="255"/>
                    <a:pt x="134" y="256"/>
                    <a:pt x="137" y="257"/>
                  </a:cubicBezTo>
                  <a:cubicBezTo>
                    <a:pt x="151" y="262"/>
                    <a:pt x="163" y="267"/>
                    <a:pt x="176" y="273"/>
                  </a:cubicBezTo>
                  <a:cubicBezTo>
                    <a:pt x="183" y="276"/>
                    <a:pt x="189" y="279"/>
                    <a:pt x="196" y="282"/>
                  </a:cubicBezTo>
                  <a:cubicBezTo>
                    <a:pt x="197" y="282"/>
                    <a:pt x="198" y="283"/>
                    <a:pt x="199" y="283"/>
                  </a:cubicBezTo>
                  <a:cubicBezTo>
                    <a:pt x="200" y="283"/>
                    <a:pt x="201" y="283"/>
                    <a:pt x="202" y="282"/>
                  </a:cubicBezTo>
                  <a:cubicBezTo>
                    <a:pt x="203" y="280"/>
                    <a:pt x="203" y="278"/>
                    <a:pt x="202" y="277"/>
                  </a:cubicBezTo>
                  <a:cubicBezTo>
                    <a:pt x="202" y="277"/>
                    <a:pt x="201" y="276"/>
                    <a:pt x="201" y="276"/>
                  </a:cubicBezTo>
                  <a:cubicBezTo>
                    <a:pt x="199" y="275"/>
                    <a:pt x="198" y="274"/>
                    <a:pt x="197" y="274"/>
                  </a:cubicBezTo>
                  <a:cubicBezTo>
                    <a:pt x="190" y="271"/>
                    <a:pt x="183" y="267"/>
                    <a:pt x="176" y="265"/>
                  </a:cubicBezTo>
                  <a:cubicBezTo>
                    <a:pt x="165" y="260"/>
                    <a:pt x="153" y="256"/>
                    <a:pt x="141" y="253"/>
                  </a:cubicBezTo>
                  <a:cubicBezTo>
                    <a:pt x="136" y="252"/>
                    <a:pt x="130" y="251"/>
                    <a:pt x="125" y="250"/>
                  </a:cubicBezTo>
                  <a:moveTo>
                    <a:pt x="110" y="268"/>
                  </a:moveTo>
                  <a:cubicBezTo>
                    <a:pt x="109" y="268"/>
                    <a:pt x="109" y="269"/>
                    <a:pt x="108" y="269"/>
                  </a:cubicBezTo>
                  <a:cubicBezTo>
                    <a:pt x="108" y="269"/>
                    <a:pt x="108" y="270"/>
                    <a:pt x="109" y="270"/>
                  </a:cubicBezTo>
                  <a:cubicBezTo>
                    <a:pt x="113" y="272"/>
                    <a:pt x="118" y="274"/>
                    <a:pt x="122" y="276"/>
                  </a:cubicBezTo>
                  <a:cubicBezTo>
                    <a:pt x="136" y="283"/>
                    <a:pt x="150" y="291"/>
                    <a:pt x="162" y="299"/>
                  </a:cubicBezTo>
                  <a:cubicBezTo>
                    <a:pt x="167" y="302"/>
                    <a:pt x="171" y="305"/>
                    <a:pt x="176" y="307"/>
                  </a:cubicBezTo>
                  <a:cubicBezTo>
                    <a:pt x="177" y="308"/>
                    <a:pt x="177" y="308"/>
                    <a:pt x="178" y="308"/>
                  </a:cubicBezTo>
                  <a:cubicBezTo>
                    <a:pt x="179" y="309"/>
                    <a:pt x="181" y="308"/>
                    <a:pt x="182" y="307"/>
                  </a:cubicBezTo>
                  <a:cubicBezTo>
                    <a:pt x="182" y="306"/>
                    <a:pt x="182" y="304"/>
                    <a:pt x="181" y="304"/>
                  </a:cubicBezTo>
                  <a:cubicBezTo>
                    <a:pt x="180" y="303"/>
                    <a:pt x="179" y="302"/>
                    <a:pt x="177" y="301"/>
                  </a:cubicBezTo>
                  <a:cubicBezTo>
                    <a:pt x="173" y="298"/>
                    <a:pt x="168" y="295"/>
                    <a:pt x="163" y="292"/>
                  </a:cubicBezTo>
                  <a:cubicBezTo>
                    <a:pt x="151" y="285"/>
                    <a:pt x="139" y="279"/>
                    <a:pt x="126" y="274"/>
                  </a:cubicBezTo>
                  <a:cubicBezTo>
                    <a:pt x="121" y="272"/>
                    <a:pt x="115" y="270"/>
                    <a:pt x="110" y="268"/>
                  </a:cubicBezTo>
                  <a:moveTo>
                    <a:pt x="124" y="215"/>
                  </a:moveTo>
                  <a:cubicBezTo>
                    <a:pt x="126" y="215"/>
                    <a:pt x="129" y="215"/>
                    <a:pt x="131" y="214"/>
                  </a:cubicBezTo>
                  <a:cubicBezTo>
                    <a:pt x="134" y="211"/>
                    <a:pt x="136" y="205"/>
                    <a:pt x="134" y="201"/>
                  </a:cubicBezTo>
                  <a:cubicBezTo>
                    <a:pt x="133" y="196"/>
                    <a:pt x="128" y="193"/>
                    <a:pt x="123" y="193"/>
                  </a:cubicBezTo>
                  <a:cubicBezTo>
                    <a:pt x="119" y="194"/>
                    <a:pt x="115" y="196"/>
                    <a:pt x="114" y="200"/>
                  </a:cubicBezTo>
                  <a:cubicBezTo>
                    <a:pt x="112" y="206"/>
                    <a:pt x="113" y="211"/>
                    <a:pt x="117" y="214"/>
                  </a:cubicBezTo>
                  <a:cubicBezTo>
                    <a:pt x="119" y="215"/>
                    <a:pt x="122" y="215"/>
                    <a:pt x="124" y="215"/>
                  </a:cubicBezTo>
                  <a:moveTo>
                    <a:pt x="301" y="548"/>
                  </a:moveTo>
                  <a:cubicBezTo>
                    <a:pt x="301" y="547"/>
                    <a:pt x="301" y="547"/>
                    <a:pt x="301" y="547"/>
                  </a:cubicBezTo>
                  <a:cubicBezTo>
                    <a:pt x="300" y="547"/>
                    <a:pt x="300" y="547"/>
                    <a:pt x="300" y="547"/>
                  </a:cubicBezTo>
                  <a:cubicBezTo>
                    <a:pt x="300" y="548"/>
                    <a:pt x="299" y="548"/>
                    <a:pt x="299" y="548"/>
                  </a:cubicBezTo>
                  <a:cubicBezTo>
                    <a:pt x="296" y="552"/>
                    <a:pt x="294" y="556"/>
                    <a:pt x="292" y="560"/>
                  </a:cubicBezTo>
                  <a:cubicBezTo>
                    <a:pt x="292" y="561"/>
                    <a:pt x="292" y="561"/>
                    <a:pt x="292" y="561"/>
                  </a:cubicBezTo>
                  <a:cubicBezTo>
                    <a:pt x="292" y="561"/>
                    <a:pt x="293" y="562"/>
                    <a:pt x="293" y="562"/>
                  </a:cubicBezTo>
                  <a:cubicBezTo>
                    <a:pt x="293" y="562"/>
                    <a:pt x="294" y="562"/>
                    <a:pt x="294" y="562"/>
                  </a:cubicBezTo>
                  <a:cubicBezTo>
                    <a:pt x="295" y="561"/>
                    <a:pt x="295" y="561"/>
                    <a:pt x="295" y="561"/>
                  </a:cubicBezTo>
                  <a:cubicBezTo>
                    <a:pt x="298" y="557"/>
                    <a:pt x="300" y="553"/>
                    <a:pt x="301" y="549"/>
                  </a:cubicBezTo>
                  <a:cubicBezTo>
                    <a:pt x="301" y="548"/>
                    <a:pt x="301" y="548"/>
                    <a:pt x="301" y="548"/>
                  </a:cubicBezTo>
                  <a:moveTo>
                    <a:pt x="280" y="559"/>
                  </a:moveTo>
                  <a:cubicBezTo>
                    <a:pt x="279" y="558"/>
                    <a:pt x="279" y="558"/>
                    <a:pt x="279" y="558"/>
                  </a:cubicBezTo>
                  <a:cubicBezTo>
                    <a:pt x="279" y="558"/>
                    <a:pt x="278" y="558"/>
                    <a:pt x="278" y="558"/>
                  </a:cubicBezTo>
                  <a:cubicBezTo>
                    <a:pt x="274" y="563"/>
                    <a:pt x="272" y="568"/>
                    <a:pt x="271" y="574"/>
                  </a:cubicBezTo>
                  <a:cubicBezTo>
                    <a:pt x="272" y="574"/>
                    <a:pt x="272" y="574"/>
                    <a:pt x="272" y="574"/>
                  </a:cubicBezTo>
                  <a:cubicBezTo>
                    <a:pt x="272" y="574"/>
                    <a:pt x="273" y="574"/>
                    <a:pt x="273" y="574"/>
                  </a:cubicBezTo>
                  <a:cubicBezTo>
                    <a:pt x="274" y="574"/>
                    <a:pt x="274" y="574"/>
                    <a:pt x="274" y="573"/>
                  </a:cubicBezTo>
                  <a:cubicBezTo>
                    <a:pt x="276" y="568"/>
                    <a:pt x="278" y="564"/>
                    <a:pt x="280" y="559"/>
                  </a:cubicBezTo>
                  <a:moveTo>
                    <a:pt x="287" y="543"/>
                  </a:moveTo>
                  <a:cubicBezTo>
                    <a:pt x="287" y="543"/>
                    <a:pt x="288" y="543"/>
                    <a:pt x="288" y="543"/>
                  </a:cubicBezTo>
                  <a:cubicBezTo>
                    <a:pt x="291" y="539"/>
                    <a:pt x="294" y="536"/>
                    <a:pt x="296" y="532"/>
                  </a:cubicBezTo>
                  <a:cubicBezTo>
                    <a:pt x="296" y="532"/>
                    <a:pt x="295" y="531"/>
                    <a:pt x="295" y="531"/>
                  </a:cubicBezTo>
                  <a:cubicBezTo>
                    <a:pt x="294" y="531"/>
                    <a:pt x="294" y="531"/>
                    <a:pt x="294" y="531"/>
                  </a:cubicBezTo>
                  <a:cubicBezTo>
                    <a:pt x="290" y="534"/>
                    <a:pt x="288" y="538"/>
                    <a:pt x="285" y="542"/>
                  </a:cubicBezTo>
                  <a:cubicBezTo>
                    <a:pt x="285" y="542"/>
                    <a:pt x="285" y="542"/>
                    <a:pt x="285" y="542"/>
                  </a:cubicBezTo>
                  <a:cubicBezTo>
                    <a:pt x="286" y="543"/>
                    <a:pt x="286" y="543"/>
                    <a:pt x="286" y="543"/>
                  </a:cubicBezTo>
                  <a:cubicBezTo>
                    <a:pt x="287" y="543"/>
                    <a:pt x="287" y="543"/>
                    <a:pt x="287" y="543"/>
                  </a:cubicBezTo>
                  <a:moveTo>
                    <a:pt x="191" y="73"/>
                  </a:moveTo>
                  <a:cubicBezTo>
                    <a:pt x="191" y="73"/>
                    <a:pt x="192" y="73"/>
                    <a:pt x="192" y="73"/>
                  </a:cubicBezTo>
                  <a:cubicBezTo>
                    <a:pt x="195" y="69"/>
                    <a:pt x="198" y="65"/>
                    <a:pt x="200" y="62"/>
                  </a:cubicBezTo>
                  <a:cubicBezTo>
                    <a:pt x="201" y="62"/>
                    <a:pt x="200" y="61"/>
                    <a:pt x="200" y="60"/>
                  </a:cubicBezTo>
                  <a:cubicBezTo>
                    <a:pt x="199" y="60"/>
                    <a:pt x="199" y="60"/>
                    <a:pt x="199" y="60"/>
                  </a:cubicBezTo>
                  <a:cubicBezTo>
                    <a:pt x="195" y="63"/>
                    <a:pt x="192" y="67"/>
                    <a:pt x="190" y="72"/>
                  </a:cubicBezTo>
                  <a:cubicBezTo>
                    <a:pt x="190" y="72"/>
                    <a:pt x="191" y="73"/>
                    <a:pt x="191" y="73"/>
                  </a:cubicBezTo>
                  <a:moveTo>
                    <a:pt x="177" y="69"/>
                  </a:moveTo>
                  <a:cubicBezTo>
                    <a:pt x="177" y="69"/>
                    <a:pt x="177" y="69"/>
                    <a:pt x="177" y="69"/>
                  </a:cubicBezTo>
                  <a:cubicBezTo>
                    <a:pt x="176" y="69"/>
                    <a:pt x="176" y="69"/>
                    <a:pt x="176" y="69"/>
                  </a:cubicBezTo>
                  <a:cubicBezTo>
                    <a:pt x="173" y="71"/>
                    <a:pt x="172" y="75"/>
                    <a:pt x="170" y="78"/>
                  </a:cubicBezTo>
                  <a:cubicBezTo>
                    <a:pt x="170" y="79"/>
                    <a:pt x="170" y="79"/>
                    <a:pt x="169" y="80"/>
                  </a:cubicBezTo>
                  <a:cubicBezTo>
                    <a:pt x="170" y="81"/>
                    <a:pt x="170" y="81"/>
                    <a:pt x="170" y="81"/>
                  </a:cubicBezTo>
                  <a:cubicBezTo>
                    <a:pt x="171" y="81"/>
                    <a:pt x="171" y="81"/>
                    <a:pt x="171" y="81"/>
                  </a:cubicBezTo>
                  <a:cubicBezTo>
                    <a:pt x="171" y="81"/>
                    <a:pt x="172" y="81"/>
                    <a:pt x="172" y="80"/>
                  </a:cubicBezTo>
                  <a:cubicBezTo>
                    <a:pt x="174" y="77"/>
                    <a:pt x="175" y="73"/>
                    <a:pt x="177" y="70"/>
                  </a:cubicBezTo>
                  <a:cubicBezTo>
                    <a:pt x="177" y="69"/>
                    <a:pt x="177" y="69"/>
                    <a:pt x="177" y="69"/>
                  </a:cubicBezTo>
                  <a:moveTo>
                    <a:pt x="188" y="52"/>
                  </a:moveTo>
                  <a:cubicBezTo>
                    <a:pt x="188" y="52"/>
                    <a:pt x="189" y="52"/>
                    <a:pt x="189" y="52"/>
                  </a:cubicBezTo>
                  <a:cubicBezTo>
                    <a:pt x="192" y="50"/>
                    <a:pt x="194" y="47"/>
                    <a:pt x="196" y="45"/>
                  </a:cubicBezTo>
                  <a:cubicBezTo>
                    <a:pt x="197" y="44"/>
                    <a:pt x="198" y="43"/>
                    <a:pt x="198" y="42"/>
                  </a:cubicBezTo>
                  <a:cubicBezTo>
                    <a:pt x="198" y="41"/>
                    <a:pt x="196" y="42"/>
                    <a:pt x="194" y="43"/>
                  </a:cubicBezTo>
                  <a:cubicBezTo>
                    <a:pt x="192" y="45"/>
                    <a:pt x="190" y="48"/>
                    <a:pt x="188" y="50"/>
                  </a:cubicBezTo>
                  <a:cubicBezTo>
                    <a:pt x="187" y="50"/>
                    <a:pt x="187" y="51"/>
                    <a:pt x="187" y="51"/>
                  </a:cubicBezTo>
                  <a:cubicBezTo>
                    <a:pt x="187" y="52"/>
                    <a:pt x="187" y="52"/>
                    <a:pt x="187" y="52"/>
                  </a:cubicBezTo>
                  <a:cubicBezTo>
                    <a:pt x="188" y="52"/>
                    <a:pt x="188" y="52"/>
                    <a:pt x="188" y="52"/>
                  </a:cubicBezTo>
                </a:path>
              </a:pathLst>
            </a:custGeom>
            <a:solidFill>
              <a:srgbClr val="E3D8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0" name="Freeform 113"/>
            <p:cNvSpPr>
              <a:spLocks noEditPoints="1"/>
            </p:cNvSpPr>
            <p:nvPr/>
          </p:nvSpPr>
          <p:spPr bwMode="auto">
            <a:xfrm>
              <a:off x="8477069" y="4918075"/>
              <a:ext cx="379413" cy="409575"/>
            </a:xfrm>
            <a:custGeom>
              <a:avLst/>
              <a:gdLst>
                <a:gd name="T0" fmla="*/ 1 w 144"/>
                <a:gd name="T1" fmla="*/ 81 h 155"/>
                <a:gd name="T2" fmla="*/ 20 w 144"/>
                <a:gd name="T3" fmla="*/ 28 h 155"/>
                <a:gd name="T4" fmla="*/ 65 w 144"/>
                <a:gd name="T5" fmla="*/ 2 h 155"/>
                <a:gd name="T6" fmla="*/ 78 w 144"/>
                <a:gd name="T7" fmla="*/ 0 h 155"/>
                <a:gd name="T8" fmla="*/ 80 w 144"/>
                <a:gd name="T9" fmla="*/ 0 h 155"/>
                <a:gd name="T10" fmla="*/ 128 w 144"/>
                <a:gd name="T11" fmla="*/ 16 h 155"/>
                <a:gd name="T12" fmla="*/ 141 w 144"/>
                <a:gd name="T13" fmla="*/ 26 h 155"/>
                <a:gd name="T14" fmla="*/ 143 w 144"/>
                <a:gd name="T15" fmla="*/ 29 h 155"/>
                <a:gd name="T16" fmla="*/ 142 w 144"/>
                <a:gd name="T17" fmla="*/ 32 h 155"/>
                <a:gd name="T18" fmla="*/ 140 w 144"/>
                <a:gd name="T19" fmla="*/ 34 h 155"/>
                <a:gd name="T20" fmla="*/ 101 w 144"/>
                <a:gd name="T21" fmla="*/ 85 h 155"/>
                <a:gd name="T22" fmla="*/ 92 w 144"/>
                <a:gd name="T23" fmla="*/ 117 h 155"/>
                <a:gd name="T24" fmla="*/ 91 w 144"/>
                <a:gd name="T25" fmla="*/ 121 h 155"/>
                <a:gd name="T26" fmla="*/ 89 w 144"/>
                <a:gd name="T27" fmla="*/ 123 h 155"/>
                <a:gd name="T28" fmla="*/ 86 w 144"/>
                <a:gd name="T29" fmla="*/ 125 h 155"/>
                <a:gd name="T30" fmla="*/ 59 w 144"/>
                <a:gd name="T31" fmla="*/ 140 h 155"/>
                <a:gd name="T32" fmla="*/ 42 w 144"/>
                <a:gd name="T33" fmla="*/ 152 h 155"/>
                <a:gd name="T34" fmla="*/ 40 w 144"/>
                <a:gd name="T35" fmla="*/ 154 h 155"/>
                <a:gd name="T36" fmla="*/ 36 w 144"/>
                <a:gd name="T37" fmla="*/ 154 h 155"/>
                <a:gd name="T38" fmla="*/ 36 w 144"/>
                <a:gd name="T39" fmla="*/ 154 h 155"/>
                <a:gd name="T40" fmla="*/ 17 w 144"/>
                <a:gd name="T41" fmla="*/ 133 h 155"/>
                <a:gd name="T42" fmla="*/ 2 w 144"/>
                <a:gd name="T43" fmla="*/ 96 h 155"/>
                <a:gd name="T44" fmla="*/ 1 w 144"/>
                <a:gd name="T45" fmla="*/ 81 h 155"/>
                <a:gd name="T46" fmla="*/ 24 w 144"/>
                <a:gd name="T47" fmla="*/ 108 h 155"/>
                <a:gd name="T48" fmla="*/ 24 w 144"/>
                <a:gd name="T49" fmla="*/ 107 h 155"/>
                <a:gd name="T50" fmla="*/ 20 w 144"/>
                <a:gd name="T51" fmla="*/ 97 h 155"/>
                <a:gd name="T52" fmla="*/ 20 w 144"/>
                <a:gd name="T53" fmla="*/ 97 h 155"/>
                <a:gd name="T54" fmla="*/ 19 w 144"/>
                <a:gd name="T55" fmla="*/ 97 h 155"/>
                <a:gd name="T56" fmla="*/ 19 w 144"/>
                <a:gd name="T57" fmla="*/ 99 h 155"/>
                <a:gd name="T58" fmla="*/ 22 w 144"/>
                <a:gd name="T59" fmla="*/ 108 h 155"/>
                <a:gd name="T60" fmla="*/ 23 w 144"/>
                <a:gd name="T61" fmla="*/ 108 h 155"/>
                <a:gd name="T62" fmla="*/ 23 w 144"/>
                <a:gd name="T63" fmla="*/ 108 h 155"/>
                <a:gd name="T64" fmla="*/ 24 w 144"/>
                <a:gd name="T65" fmla="*/ 108 h 155"/>
                <a:gd name="T66" fmla="*/ 28 w 144"/>
                <a:gd name="T67" fmla="*/ 85 h 155"/>
                <a:gd name="T68" fmla="*/ 28 w 144"/>
                <a:gd name="T69" fmla="*/ 90 h 155"/>
                <a:gd name="T70" fmla="*/ 29 w 144"/>
                <a:gd name="T71" fmla="*/ 91 h 155"/>
                <a:gd name="T72" fmla="*/ 31 w 144"/>
                <a:gd name="T73" fmla="*/ 90 h 155"/>
                <a:gd name="T74" fmla="*/ 30 w 144"/>
                <a:gd name="T75" fmla="*/ 79 h 155"/>
                <a:gd name="T76" fmla="*/ 30 w 144"/>
                <a:gd name="T77" fmla="*/ 79 h 155"/>
                <a:gd name="T78" fmla="*/ 29 w 144"/>
                <a:gd name="T79" fmla="*/ 78 h 155"/>
                <a:gd name="T80" fmla="*/ 29 w 144"/>
                <a:gd name="T81" fmla="*/ 79 h 155"/>
                <a:gd name="T82" fmla="*/ 28 w 144"/>
                <a:gd name="T83" fmla="*/ 85 h 155"/>
                <a:gd name="T84" fmla="*/ 18 w 144"/>
                <a:gd name="T85" fmla="*/ 76 h 155"/>
                <a:gd name="T86" fmla="*/ 18 w 144"/>
                <a:gd name="T87" fmla="*/ 71 h 155"/>
                <a:gd name="T88" fmla="*/ 17 w 144"/>
                <a:gd name="T89" fmla="*/ 70 h 155"/>
                <a:gd name="T90" fmla="*/ 16 w 144"/>
                <a:gd name="T91" fmla="*/ 71 h 155"/>
                <a:gd name="T92" fmla="*/ 16 w 144"/>
                <a:gd name="T93" fmla="*/ 80 h 155"/>
                <a:gd name="T94" fmla="*/ 17 w 144"/>
                <a:gd name="T95" fmla="*/ 81 h 155"/>
                <a:gd name="T96" fmla="*/ 18 w 144"/>
                <a:gd name="T97" fmla="*/ 80 h 155"/>
                <a:gd name="T98" fmla="*/ 18 w 144"/>
                <a:gd name="T99" fmla="*/ 76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44" h="155">
                  <a:moveTo>
                    <a:pt x="1" y="81"/>
                  </a:moveTo>
                  <a:cubicBezTo>
                    <a:pt x="1" y="61"/>
                    <a:pt x="7" y="43"/>
                    <a:pt x="20" y="28"/>
                  </a:cubicBezTo>
                  <a:cubicBezTo>
                    <a:pt x="32" y="14"/>
                    <a:pt x="47" y="5"/>
                    <a:pt x="65" y="2"/>
                  </a:cubicBezTo>
                  <a:cubicBezTo>
                    <a:pt x="69" y="1"/>
                    <a:pt x="74" y="1"/>
                    <a:pt x="78" y="0"/>
                  </a:cubicBezTo>
                  <a:cubicBezTo>
                    <a:pt x="79" y="0"/>
                    <a:pt x="80" y="0"/>
                    <a:pt x="80" y="0"/>
                  </a:cubicBezTo>
                  <a:cubicBezTo>
                    <a:pt x="98" y="1"/>
                    <a:pt x="114" y="6"/>
                    <a:pt x="128" y="16"/>
                  </a:cubicBezTo>
                  <a:cubicBezTo>
                    <a:pt x="132" y="19"/>
                    <a:pt x="137" y="22"/>
                    <a:pt x="141" y="26"/>
                  </a:cubicBezTo>
                  <a:cubicBezTo>
                    <a:pt x="142" y="27"/>
                    <a:pt x="142" y="28"/>
                    <a:pt x="143" y="29"/>
                  </a:cubicBezTo>
                  <a:cubicBezTo>
                    <a:pt x="144" y="30"/>
                    <a:pt x="143" y="31"/>
                    <a:pt x="142" y="32"/>
                  </a:cubicBezTo>
                  <a:cubicBezTo>
                    <a:pt x="142" y="33"/>
                    <a:pt x="141" y="34"/>
                    <a:pt x="140" y="34"/>
                  </a:cubicBezTo>
                  <a:cubicBezTo>
                    <a:pt x="123" y="48"/>
                    <a:pt x="110" y="65"/>
                    <a:pt x="101" y="85"/>
                  </a:cubicBezTo>
                  <a:cubicBezTo>
                    <a:pt x="96" y="95"/>
                    <a:pt x="94" y="106"/>
                    <a:pt x="92" y="117"/>
                  </a:cubicBezTo>
                  <a:cubicBezTo>
                    <a:pt x="92" y="118"/>
                    <a:pt x="92" y="120"/>
                    <a:pt x="91" y="121"/>
                  </a:cubicBezTo>
                  <a:cubicBezTo>
                    <a:pt x="91" y="121"/>
                    <a:pt x="90" y="122"/>
                    <a:pt x="89" y="123"/>
                  </a:cubicBezTo>
                  <a:cubicBezTo>
                    <a:pt x="88" y="124"/>
                    <a:pt x="87" y="124"/>
                    <a:pt x="86" y="125"/>
                  </a:cubicBezTo>
                  <a:cubicBezTo>
                    <a:pt x="77" y="129"/>
                    <a:pt x="68" y="134"/>
                    <a:pt x="59" y="140"/>
                  </a:cubicBezTo>
                  <a:cubicBezTo>
                    <a:pt x="53" y="143"/>
                    <a:pt x="47" y="148"/>
                    <a:pt x="42" y="152"/>
                  </a:cubicBezTo>
                  <a:cubicBezTo>
                    <a:pt x="41" y="153"/>
                    <a:pt x="41" y="153"/>
                    <a:pt x="40" y="154"/>
                  </a:cubicBezTo>
                  <a:cubicBezTo>
                    <a:pt x="39" y="155"/>
                    <a:pt x="37" y="155"/>
                    <a:pt x="36" y="154"/>
                  </a:cubicBezTo>
                  <a:cubicBezTo>
                    <a:pt x="36" y="154"/>
                    <a:pt x="36" y="154"/>
                    <a:pt x="36" y="154"/>
                  </a:cubicBezTo>
                  <a:cubicBezTo>
                    <a:pt x="29" y="147"/>
                    <a:pt x="22" y="141"/>
                    <a:pt x="17" y="133"/>
                  </a:cubicBezTo>
                  <a:cubicBezTo>
                    <a:pt x="10" y="122"/>
                    <a:pt x="4" y="110"/>
                    <a:pt x="2" y="96"/>
                  </a:cubicBezTo>
                  <a:cubicBezTo>
                    <a:pt x="1" y="91"/>
                    <a:pt x="0" y="86"/>
                    <a:pt x="1" y="81"/>
                  </a:cubicBezTo>
                  <a:moveTo>
                    <a:pt x="24" y="108"/>
                  </a:moveTo>
                  <a:cubicBezTo>
                    <a:pt x="24" y="107"/>
                    <a:pt x="24" y="107"/>
                    <a:pt x="24" y="107"/>
                  </a:cubicBezTo>
                  <a:cubicBezTo>
                    <a:pt x="23" y="104"/>
                    <a:pt x="22" y="100"/>
                    <a:pt x="20" y="97"/>
                  </a:cubicBezTo>
                  <a:cubicBezTo>
                    <a:pt x="20" y="97"/>
                    <a:pt x="20" y="97"/>
                    <a:pt x="20" y="97"/>
                  </a:cubicBezTo>
                  <a:cubicBezTo>
                    <a:pt x="19" y="97"/>
                    <a:pt x="19" y="97"/>
                    <a:pt x="19" y="97"/>
                  </a:cubicBezTo>
                  <a:cubicBezTo>
                    <a:pt x="19" y="98"/>
                    <a:pt x="19" y="98"/>
                    <a:pt x="19" y="99"/>
                  </a:cubicBezTo>
                  <a:cubicBezTo>
                    <a:pt x="19" y="102"/>
                    <a:pt x="20" y="105"/>
                    <a:pt x="22" y="108"/>
                  </a:cubicBezTo>
                  <a:cubicBezTo>
                    <a:pt x="23" y="108"/>
                    <a:pt x="23" y="108"/>
                    <a:pt x="23" y="108"/>
                  </a:cubicBezTo>
                  <a:cubicBezTo>
                    <a:pt x="23" y="108"/>
                    <a:pt x="23" y="108"/>
                    <a:pt x="23" y="108"/>
                  </a:cubicBezTo>
                  <a:cubicBezTo>
                    <a:pt x="24" y="108"/>
                    <a:pt x="24" y="108"/>
                    <a:pt x="24" y="108"/>
                  </a:cubicBezTo>
                  <a:moveTo>
                    <a:pt x="28" y="85"/>
                  </a:moveTo>
                  <a:cubicBezTo>
                    <a:pt x="28" y="86"/>
                    <a:pt x="28" y="88"/>
                    <a:pt x="28" y="90"/>
                  </a:cubicBezTo>
                  <a:cubicBezTo>
                    <a:pt x="28" y="90"/>
                    <a:pt x="29" y="91"/>
                    <a:pt x="29" y="91"/>
                  </a:cubicBezTo>
                  <a:cubicBezTo>
                    <a:pt x="30" y="91"/>
                    <a:pt x="30" y="90"/>
                    <a:pt x="31" y="90"/>
                  </a:cubicBezTo>
                  <a:cubicBezTo>
                    <a:pt x="31" y="86"/>
                    <a:pt x="31" y="83"/>
                    <a:pt x="30" y="79"/>
                  </a:cubicBezTo>
                  <a:cubicBezTo>
                    <a:pt x="30" y="79"/>
                    <a:pt x="30" y="79"/>
                    <a:pt x="30" y="79"/>
                  </a:cubicBezTo>
                  <a:cubicBezTo>
                    <a:pt x="29" y="78"/>
                    <a:pt x="29" y="78"/>
                    <a:pt x="29" y="78"/>
                  </a:cubicBezTo>
                  <a:cubicBezTo>
                    <a:pt x="29" y="79"/>
                    <a:pt x="29" y="79"/>
                    <a:pt x="29" y="79"/>
                  </a:cubicBezTo>
                  <a:cubicBezTo>
                    <a:pt x="28" y="80"/>
                    <a:pt x="28" y="82"/>
                    <a:pt x="28" y="85"/>
                  </a:cubicBezTo>
                  <a:moveTo>
                    <a:pt x="18" y="76"/>
                  </a:moveTo>
                  <a:cubicBezTo>
                    <a:pt x="18" y="74"/>
                    <a:pt x="18" y="72"/>
                    <a:pt x="18" y="71"/>
                  </a:cubicBezTo>
                  <a:cubicBezTo>
                    <a:pt x="17" y="70"/>
                    <a:pt x="17" y="70"/>
                    <a:pt x="17" y="70"/>
                  </a:cubicBezTo>
                  <a:cubicBezTo>
                    <a:pt x="16" y="71"/>
                    <a:pt x="16" y="71"/>
                    <a:pt x="16" y="71"/>
                  </a:cubicBezTo>
                  <a:cubicBezTo>
                    <a:pt x="15" y="74"/>
                    <a:pt x="15" y="77"/>
                    <a:pt x="16" y="80"/>
                  </a:cubicBezTo>
                  <a:cubicBezTo>
                    <a:pt x="16" y="80"/>
                    <a:pt x="17" y="81"/>
                    <a:pt x="17" y="81"/>
                  </a:cubicBezTo>
                  <a:cubicBezTo>
                    <a:pt x="18" y="80"/>
                    <a:pt x="18" y="80"/>
                    <a:pt x="18" y="80"/>
                  </a:cubicBezTo>
                  <a:cubicBezTo>
                    <a:pt x="18" y="79"/>
                    <a:pt x="18" y="77"/>
                    <a:pt x="18" y="76"/>
                  </a:cubicBezTo>
                </a:path>
              </a:pathLst>
            </a:custGeom>
            <a:solidFill>
              <a:srgbClr val="E3D8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1" name="Freeform 114"/>
            <p:cNvSpPr>
              <a:spLocks/>
            </p:cNvSpPr>
            <p:nvPr/>
          </p:nvSpPr>
          <p:spPr bwMode="auto">
            <a:xfrm>
              <a:off x="8821556" y="6515100"/>
              <a:ext cx="203200" cy="163513"/>
            </a:xfrm>
            <a:custGeom>
              <a:avLst/>
              <a:gdLst>
                <a:gd name="T0" fmla="*/ 38 w 77"/>
                <a:gd name="T1" fmla="*/ 26 h 62"/>
                <a:gd name="T2" fmla="*/ 24 w 77"/>
                <a:gd name="T3" fmla="*/ 30 h 62"/>
                <a:gd name="T4" fmla="*/ 12 w 77"/>
                <a:gd name="T5" fmla="*/ 40 h 62"/>
                <a:gd name="T6" fmla="*/ 8 w 77"/>
                <a:gd name="T7" fmla="*/ 44 h 62"/>
                <a:gd name="T8" fmla="*/ 5 w 77"/>
                <a:gd name="T9" fmla="*/ 44 h 62"/>
                <a:gd name="T10" fmla="*/ 2 w 77"/>
                <a:gd name="T11" fmla="*/ 31 h 62"/>
                <a:gd name="T12" fmla="*/ 6 w 77"/>
                <a:gd name="T13" fmla="*/ 24 h 62"/>
                <a:gd name="T14" fmla="*/ 23 w 77"/>
                <a:gd name="T15" fmla="*/ 13 h 62"/>
                <a:gd name="T16" fmla="*/ 57 w 77"/>
                <a:gd name="T17" fmla="*/ 3 h 62"/>
                <a:gd name="T18" fmla="*/ 60 w 77"/>
                <a:gd name="T19" fmla="*/ 2 h 62"/>
                <a:gd name="T20" fmla="*/ 67 w 77"/>
                <a:gd name="T21" fmla="*/ 8 h 62"/>
                <a:gd name="T22" fmla="*/ 75 w 77"/>
                <a:gd name="T23" fmla="*/ 48 h 62"/>
                <a:gd name="T24" fmla="*/ 72 w 77"/>
                <a:gd name="T25" fmla="*/ 55 h 62"/>
                <a:gd name="T26" fmla="*/ 53 w 77"/>
                <a:gd name="T27" fmla="*/ 61 h 62"/>
                <a:gd name="T28" fmla="*/ 49 w 77"/>
                <a:gd name="T29" fmla="*/ 61 h 62"/>
                <a:gd name="T30" fmla="*/ 25 w 77"/>
                <a:gd name="T31" fmla="*/ 56 h 62"/>
                <a:gd name="T32" fmla="*/ 15 w 77"/>
                <a:gd name="T33" fmla="*/ 51 h 62"/>
                <a:gd name="T34" fmla="*/ 14 w 77"/>
                <a:gd name="T35" fmla="*/ 48 h 62"/>
                <a:gd name="T36" fmla="*/ 15 w 77"/>
                <a:gd name="T37" fmla="*/ 46 h 62"/>
                <a:gd name="T38" fmla="*/ 38 w 77"/>
                <a:gd name="T39" fmla="*/ 30 h 62"/>
                <a:gd name="T40" fmla="*/ 42 w 77"/>
                <a:gd name="T41" fmla="*/ 28 h 62"/>
                <a:gd name="T42" fmla="*/ 45 w 77"/>
                <a:gd name="T43" fmla="*/ 27 h 62"/>
                <a:gd name="T44" fmla="*/ 42 w 77"/>
                <a:gd name="T45" fmla="*/ 26 h 62"/>
                <a:gd name="T46" fmla="*/ 38 w 77"/>
                <a:gd name="T47" fmla="*/ 26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77" h="62">
                  <a:moveTo>
                    <a:pt x="38" y="26"/>
                  </a:moveTo>
                  <a:cubicBezTo>
                    <a:pt x="35" y="26"/>
                    <a:pt x="29" y="27"/>
                    <a:pt x="24" y="30"/>
                  </a:cubicBezTo>
                  <a:cubicBezTo>
                    <a:pt x="20" y="33"/>
                    <a:pt x="15" y="36"/>
                    <a:pt x="12" y="40"/>
                  </a:cubicBezTo>
                  <a:cubicBezTo>
                    <a:pt x="11" y="41"/>
                    <a:pt x="9" y="43"/>
                    <a:pt x="8" y="44"/>
                  </a:cubicBezTo>
                  <a:cubicBezTo>
                    <a:pt x="8" y="45"/>
                    <a:pt x="6" y="45"/>
                    <a:pt x="5" y="44"/>
                  </a:cubicBezTo>
                  <a:cubicBezTo>
                    <a:pt x="1" y="40"/>
                    <a:pt x="0" y="36"/>
                    <a:pt x="2" y="31"/>
                  </a:cubicBezTo>
                  <a:cubicBezTo>
                    <a:pt x="3" y="28"/>
                    <a:pt x="4" y="26"/>
                    <a:pt x="6" y="24"/>
                  </a:cubicBezTo>
                  <a:cubicBezTo>
                    <a:pt x="11" y="19"/>
                    <a:pt x="17" y="16"/>
                    <a:pt x="23" y="13"/>
                  </a:cubicBezTo>
                  <a:cubicBezTo>
                    <a:pt x="34" y="8"/>
                    <a:pt x="45" y="5"/>
                    <a:pt x="57" y="3"/>
                  </a:cubicBezTo>
                  <a:cubicBezTo>
                    <a:pt x="58" y="3"/>
                    <a:pt x="59" y="3"/>
                    <a:pt x="60" y="2"/>
                  </a:cubicBezTo>
                  <a:cubicBezTo>
                    <a:pt x="66" y="0"/>
                    <a:pt x="67" y="3"/>
                    <a:pt x="67" y="8"/>
                  </a:cubicBezTo>
                  <a:cubicBezTo>
                    <a:pt x="67" y="22"/>
                    <a:pt x="70" y="35"/>
                    <a:pt x="75" y="48"/>
                  </a:cubicBezTo>
                  <a:cubicBezTo>
                    <a:pt x="77" y="53"/>
                    <a:pt x="77" y="54"/>
                    <a:pt x="72" y="55"/>
                  </a:cubicBezTo>
                  <a:cubicBezTo>
                    <a:pt x="66" y="57"/>
                    <a:pt x="59" y="59"/>
                    <a:pt x="53" y="61"/>
                  </a:cubicBezTo>
                  <a:cubicBezTo>
                    <a:pt x="52" y="61"/>
                    <a:pt x="50" y="62"/>
                    <a:pt x="49" y="61"/>
                  </a:cubicBezTo>
                  <a:cubicBezTo>
                    <a:pt x="41" y="60"/>
                    <a:pt x="33" y="59"/>
                    <a:pt x="25" y="56"/>
                  </a:cubicBezTo>
                  <a:cubicBezTo>
                    <a:pt x="21" y="54"/>
                    <a:pt x="18" y="53"/>
                    <a:pt x="15" y="51"/>
                  </a:cubicBezTo>
                  <a:cubicBezTo>
                    <a:pt x="14" y="50"/>
                    <a:pt x="14" y="49"/>
                    <a:pt x="14" y="48"/>
                  </a:cubicBezTo>
                  <a:cubicBezTo>
                    <a:pt x="14" y="48"/>
                    <a:pt x="15" y="47"/>
                    <a:pt x="15" y="46"/>
                  </a:cubicBezTo>
                  <a:cubicBezTo>
                    <a:pt x="21" y="38"/>
                    <a:pt x="29" y="33"/>
                    <a:pt x="38" y="30"/>
                  </a:cubicBezTo>
                  <a:cubicBezTo>
                    <a:pt x="39" y="29"/>
                    <a:pt x="41" y="29"/>
                    <a:pt x="42" y="28"/>
                  </a:cubicBezTo>
                  <a:cubicBezTo>
                    <a:pt x="44" y="28"/>
                    <a:pt x="45" y="27"/>
                    <a:pt x="45" y="27"/>
                  </a:cubicBezTo>
                  <a:cubicBezTo>
                    <a:pt x="44" y="26"/>
                    <a:pt x="43" y="26"/>
                    <a:pt x="42" y="26"/>
                  </a:cubicBezTo>
                  <a:cubicBezTo>
                    <a:pt x="41" y="26"/>
                    <a:pt x="41" y="26"/>
                    <a:pt x="38" y="26"/>
                  </a:cubicBezTo>
                </a:path>
              </a:pathLst>
            </a:custGeom>
            <a:solidFill>
              <a:srgbClr val="E3D8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2" name="Freeform 115"/>
            <p:cNvSpPr>
              <a:spLocks noEditPoints="1"/>
            </p:cNvSpPr>
            <p:nvPr/>
          </p:nvSpPr>
          <p:spPr bwMode="auto">
            <a:xfrm>
              <a:off x="8897756" y="5608638"/>
              <a:ext cx="809625" cy="1231900"/>
            </a:xfrm>
            <a:custGeom>
              <a:avLst/>
              <a:gdLst>
                <a:gd name="T0" fmla="*/ 56 w 307"/>
                <a:gd name="T1" fmla="*/ 466 h 466"/>
                <a:gd name="T2" fmla="*/ 62 w 307"/>
                <a:gd name="T3" fmla="*/ 466 h 466"/>
                <a:gd name="T4" fmla="*/ 44 w 307"/>
                <a:gd name="T5" fmla="*/ 466 h 466"/>
                <a:gd name="T6" fmla="*/ 33 w 307"/>
                <a:gd name="T7" fmla="*/ 466 h 466"/>
                <a:gd name="T8" fmla="*/ 75 w 307"/>
                <a:gd name="T9" fmla="*/ 465 h 466"/>
                <a:gd name="T10" fmla="*/ 68 w 307"/>
                <a:gd name="T11" fmla="*/ 466 h 466"/>
                <a:gd name="T12" fmla="*/ 107 w 307"/>
                <a:gd name="T13" fmla="*/ 462 h 466"/>
                <a:gd name="T14" fmla="*/ 95 w 307"/>
                <a:gd name="T15" fmla="*/ 464 h 466"/>
                <a:gd name="T16" fmla="*/ 98 w 307"/>
                <a:gd name="T17" fmla="*/ 464 h 466"/>
                <a:gd name="T18" fmla="*/ 107 w 307"/>
                <a:gd name="T19" fmla="*/ 462 h 466"/>
                <a:gd name="T20" fmla="*/ 23 w 307"/>
                <a:gd name="T21" fmla="*/ 465 h 466"/>
                <a:gd name="T22" fmla="*/ 0 w 307"/>
                <a:gd name="T23" fmla="*/ 456 h 466"/>
                <a:gd name="T24" fmla="*/ 4 w 307"/>
                <a:gd name="T25" fmla="*/ 460 h 466"/>
                <a:gd name="T26" fmla="*/ 1 w 307"/>
                <a:gd name="T27" fmla="*/ 458 h 466"/>
                <a:gd name="T28" fmla="*/ 0 w 307"/>
                <a:gd name="T29" fmla="*/ 456 h 466"/>
                <a:gd name="T30" fmla="*/ 184 w 307"/>
                <a:gd name="T31" fmla="*/ 443 h 466"/>
                <a:gd name="T32" fmla="*/ 16 w 307"/>
                <a:gd name="T33" fmla="*/ 441 h 466"/>
                <a:gd name="T34" fmla="*/ 1 w 307"/>
                <a:gd name="T35" fmla="*/ 455 h 466"/>
                <a:gd name="T36" fmla="*/ 16 w 307"/>
                <a:gd name="T37" fmla="*/ 441 h 466"/>
                <a:gd name="T38" fmla="*/ 197 w 307"/>
                <a:gd name="T39" fmla="*/ 438 h 466"/>
                <a:gd name="T40" fmla="*/ 197 w 307"/>
                <a:gd name="T41" fmla="*/ 438 h 466"/>
                <a:gd name="T42" fmla="*/ 242 w 307"/>
                <a:gd name="T43" fmla="*/ 411 h 466"/>
                <a:gd name="T44" fmla="*/ 230 w 307"/>
                <a:gd name="T45" fmla="*/ 419 h 466"/>
                <a:gd name="T46" fmla="*/ 242 w 307"/>
                <a:gd name="T47" fmla="*/ 411 h 466"/>
                <a:gd name="T48" fmla="*/ 292 w 307"/>
                <a:gd name="T49" fmla="*/ 345 h 466"/>
                <a:gd name="T50" fmla="*/ 250 w 307"/>
                <a:gd name="T51" fmla="*/ 403 h 466"/>
                <a:gd name="T52" fmla="*/ 292 w 307"/>
                <a:gd name="T53" fmla="*/ 343 h 466"/>
                <a:gd name="T54" fmla="*/ 304 w 307"/>
                <a:gd name="T55" fmla="*/ 306 h 466"/>
                <a:gd name="T56" fmla="*/ 299 w 307"/>
                <a:gd name="T57" fmla="*/ 325 h 466"/>
                <a:gd name="T58" fmla="*/ 306 w 307"/>
                <a:gd name="T59" fmla="*/ 251 h 466"/>
                <a:gd name="T60" fmla="*/ 306 w 307"/>
                <a:gd name="T61" fmla="*/ 286 h 466"/>
                <a:gd name="T62" fmla="*/ 306 w 307"/>
                <a:gd name="T63" fmla="*/ 270 h 466"/>
                <a:gd name="T64" fmla="*/ 306 w 307"/>
                <a:gd name="T65" fmla="*/ 252 h 466"/>
                <a:gd name="T66" fmla="*/ 303 w 307"/>
                <a:gd name="T67" fmla="*/ 223 h 466"/>
                <a:gd name="T68" fmla="*/ 305 w 307"/>
                <a:gd name="T69" fmla="*/ 245 h 466"/>
                <a:gd name="T70" fmla="*/ 303 w 307"/>
                <a:gd name="T71" fmla="*/ 226 h 466"/>
                <a:gd name="T72" fmla="*/ 300 w 307"/>
                <a:gd name="T73" fmla="*/ 206 h 466"/>
                <a:gd name="T74" fmla="*/ 301 w 307"/>
                <a:gd name="T75" fmla="*/ 212 h 466"/>
                <a:gd name="T76" fmla="*/ 272 w 307"/>
                <a:gd name="T77" fmla="*/ 141 h 466"/>
                <a:gd name="T78" fmla="*/ 275 w 307"/>
                <a:gd name="T79" fmla="*/ 145 h 466"/>
                <a:gd name="T80" fmla="*/ 231 w 307"/>
                <a:gd name="T81" fmla="*/ 92 h 466"/>
                <a:gd name="T82" fmla="*/ 262 w 307"/>
                <a:gd name="T83" fmla="*/ 126 h 466"/>
                <a:gd name="T84" fmla="*/ 112 w 307"/>
                <a:gd name="T85" fmla="*/ 0 h 466"/>
                <a:gd name="T86" fmla="*/ 113 w 307"/>
                <a:gd name="T87" fmla="*/ 1 h 4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07" h="466">
                  <a:moveTo>
                    <a:pt x="62" y="466"/>
                  </a:moveTo>
                  <a:cubicBezTo>
                    <a:pt x="60" y="466"/>
                    <a:pt x="58" y="466"/>
                    <a:pt x="56" y="466"/>
                  </a:cubicBezTo>
                  <a:cubicBezTo>
                    <a:pt x="56" y="466"/>
                    <a:pt x="57" y="466"/>
                    <a:pt x="57" y="466"/>
                  </a:cubicBezTo>
                  <a:cubicBezTo>
                    <a:pt x="59" y="466"/>
                    <a:pt x="61" y="466"/>
                    <a:pt x="62" y="466"/>
                  </a:cubicBezTo>
                  <a:moveTo>
                    <a:pt x="33" y="466"/>
                  </a:moveTo>
                  <a:cubicBezTo>
                    <a:pt x="37" y="466"/>
                    <a:pt x="40" y="466"/>
                    <a:pt x="44" y="466"/>
                  </a:cubicBezTo>
                  <a:cubicBezTo>
                    <a:pt x="41" y="466"/>
                    <a:pt x="37" y="466"/>
                    <a:pt x="33" y="466"/>
                  </a:cubicBezTo>
                  <a:cubicBezTo>
                    <a:pt x="33" y="466"/>
                    <a:pt x="33" y="466"/>
                    <a:pt x="33" y="466"/>
                  </a:cubicBezTo>
                  <a:moveTo>
                    <a:pt x="78" y="465"/>
                  </a:moveTo>
                  <a:cubicBezTo>
                    <a:pt x="77" y="465"/>
                    <a:pt x="76" y="465"/>
                    <a:pt x="75" y="465"/>
                  </a:cubicBezTo>
                  <a:cubicBezTo>
                    <a:pt x="72" y="466"/>
                    <a:pt x="69" y="466"/>
                    <a:pt x="65" y="466"/>
                  </a:cubicBezTo>
                  <a:cubicBezTo>
                    <a:pt x="66" y="466"/>
                    <a:pt x="67" y="466"/>
                    <a:pt x="68" y="466"/>
                  </a:cubicBezTo>
                  <a:cubicBezTo>
                    <a:pt x="71" y="466"/>
                    <a:pt x="75" y="466"/>
                    <a:pt x="78" y="465"/>
                  </a:cubicBezTo>
                  <a:moveTo>
                    <a:pt x="107" y="462"/>
                  </a:moveTo>
                  <a:cubicBezTo>
                    <a:pt x="105" y="463"/>
                    <a:pt x="103" y="463"/>
                    <a:pt x="101" y="463"/>
                  </a:cubicBezTo>
                  <a:cubicBezTo>
                    <a:pt x="99" y="464"/>
                    <a:pt x="97" y="464"/>
                    <a:pt x="95" y="464"/>
                  </a:cubicBezTo>
                  <a:cubicBezTo>
                    <a:pt x="95" y="464"/>
                    <a:pt x="95" y="464"/>
                    <a:pt x="95" y="464"/>
                  </a:cubicBezTo>
                  <a:cubicBezTo>
                    <a:pt x="96" y="464"/>
                    <a:pt x="97" y="464"/>
                    <a:pt x="98" y="464"/>
                  </a:cubicBezTo>
                  <a:cubicBezTo>
                    <a:pt x="99" y="464"/>
                    <a:pt x="100" y="463"/>
                    <a:pt x="101" y="463"/>
                  </a:cubicBezTo>
                  <a:cubicBezTo>
                    <a:pt x="103" y="463"/>
                    <a:pt x="105" y="463"/>
                    <a:pt x="107" y="462"/>
                  </a:cubicBezTo>
                  <a:moveTo>
                    <a:pt x="5" y="461"/>
                  </a:moveTo>
                  <a:cubicBezTo>
                    <a:pt x="11" y="462"/>
                    <a:pt x="17" y="464"/>
                    <a:pt x="23" y="465"/>
                  </a:cubicBezTo>
                  <a:cubicBezTo>
                    <a:pt x="17" y="464"/>
                    <a:pt x="11" y="462"/>
                    <a:pt x="5" y="461"/>
                  </a:cubicBezTo>
                  <a:moveTo>
                    <a:pt x="0" y="456"/>
                  </a:moveTo>
                  <a:cubicBezTo>
                    <a:pt x="0" y="457"/>
                    <a:pt x="0" y="458"/>
                    <a:pt x="1" y="459"/>
                  </a:cubicBezTo>
                  <a:cubicBezTo>
                    <a:pt x="2" y="459"/>
                    <a:pt x="3" y="460"/>
                    <a:pt x="4" y="460"/>
                  </a:cubicBezTo>
                  <a:cubicBezTo>
                    <a:pt x="4" y="460"/>
                    <a:pt x="4" y="460"/>
                    <a:pt x="5" y="460"/>
                  </a:cubicBezTo>
                  <a:cubicBezTo>
                    <a:pt x="3" y="460"/>
                    <a:pt x="2" y="459"/>
                    <a:pt x="1" y="458"/>
                  </a:cubicBezTo>
                  <a:cubicBezTo>
                    <a:pt x="0" y="458"/>
                    <a:pt x="0" y="457"/>
                    <a:pt x="0" y="457"/>
                  </a:cubicBezTo>
                  <a:cubicBezTo>
                    <a:pt x="0" y="457"/>
                    <a:pt x="0" y="456"/>
                    <a:pt x="0" y="456"/>
                  </a:cubicBezTo>
                  <a:moveTo>
                    <a:pt x="184" y="443"/>
                  </a:moveTo>
                  <a:cubicBezTo>
                    <a:pt x="184" y="443"/>
                    <a:pt x="184" y="443"/>
                    <a:pt x="184" y="443"/>
                  </a:cubicBezTo>
                  <a:cubicBezTo>
                    <a:pt x="184" y="443"/>
                    <a:pt x="184" y="443"/>
                    <a:pt x="184" y="443"/>
                  </a:cubicBezTo>
                  <a:moveTo>
                    <a:pt x="16" y="441"/>
                  </a:moveTo>
                  <a:cubicBezTo>
                    <a:pt x="10" y="445"/>
                    <a:pt x="5" y="450"/>
                    <a:pt x="1" y="455"/>
                  </a:cubicBezTo>
                  <a:cubicBezTo>
                    <a:pt x="1" y="455"/>
                    <a:pt x="1" y="455"/>
                    <a:pt x="1" y="455"/>
                  </a:cubicBezTo>
                  <a:cubicBezTo>
                    <a:pt x="1" y="455"/>
                    <a:pt x="1" y="455"/>
                    <a:pt x="1" y="455"/>
                  </a:cubicBezTo>
                  <a:cubicBezTo>
                    <a:pt x="5" y="450"/>
                    <a:pt x="10" y="445"/>
                    <a:pt x="16" y="441"/>
                  </a:cubicBezTo>
                  <a:moveTo>
                    <a:pt x="198" y="437"/>
                  </a:moveTo>
                  <a:cubicBezTo>
                    <a:pt x="198" y="437"/>
                    <a:pt x="197" y="438"/>
                    <a:pt x="197" y="438"/>
                  </a:cubicBezTo>
                  <a:cubicBezTo>
                    <a:pt x="193" y="439"/>
                    <a:pt x="189" y="441"/>
                    <a:pt x="184" y="443"/>
                  </a:cubicBezTo>
                  <a:cubicBezTo>
                    <a:pt x="189" y="441"/>
                    <a:pt x="193" y="440"/>
                    <a:pt x="197" y="438"/>
                  </a:cubicBezTo>
                  <a:cubicBezTo>
                    <a:pt x="197" y="438"/>
                    <a:pt x="198" y="437"/>
                    <a:pt x="198" y="437"/>
                  </a:cubicBezTo>
                  <a:moveTo>
                    <a:pt x="242" y="411"/>
                  </a:moveTo>
                  <a:cubicBezTo>
                    <a:pt x="240" y="412"/>
                    <a:pt x="238" y="414"/>
                    <a:pt x="236" y="415"/>
                  </a:cubicBezTo>
                  <a:cubicBezTo>
                    <a:pt x="234" y="416"/>
                    <a:pt x="232" y="418"/>
                    <a:pt x="230" y="419"/>
                  </a:cubicBezTo>
                  <a:cubicBezTo>
                    <a:pt x="232" y="418"/>
                    <a:pt x="234" y="417"/>
                    <a:pt x="236" y="415"/>
                  </a:cubicBezTo>
                  <a:cubicBezTo>
                    <a:pt x="238" y="414"/>
                    <a:pt x="240" y="413"/>
                    <a:pt x="242" y="411"/>
                  </a:cubicBezTo>
                  <a:moveTo>
                    <a:pt x="293" y="342"/>
                  </a:moveTo>
                  <a:cubicBezTo>
                    <a:pt x="293" y="343"/>
                    <a:pt x="292" y="344"/>
                    <a:pt x="292" y="345"/>
                  </a:cubicBezTo>
                  <a:cubicBezTo>
                    <a:pt x="285" y="360"/>
                    <a:pt x="276" y="374"/>
                    <a:pt x="266" y="387"/>
                  </a:cubicBezTo>
                  <a:cubicBezTo>
                    <a:pt x="261" y="393"/>
                    <a:pt x="255" y="398"/>
                    <a:pt x="250" y="403"/>
                  </a:cubicBezTo>
                  <a:cubicBezTo>
                    <a:pt x="255" y="398"/>
                    <a:pt x="260" y="393"/>
                    <a:pt x="265" y="388"/>
                  </a:cubicBezTo>
                  <a:cubicBezTo>
                    <a:pt x="276" y="374"/>
                    <a:pt x="285" y="360"/>
                    <a:pt x="292" y="343"/>
                  </a:cubicBezTo>
                  <a:cubicBezTo>
                    <a:pt x="293" y="343"/>
                    <a:pt x="293" y="342"/>
                    <a:pt x="293" y="342"/>
                  </a:cubicBezTo>
                  <a:moveTo>
                    <a:pt x="304" y="306"/>
                  </a:moveTo>
                  <a:cubicBezTo>
                    <a:pt x="303" y="311"/>
                    <a:pt x="302" y="316"/>
                    <a:pt x="300" y="321"/>
                  </a:cubicBezTo>
                  <a:cubicBezTo>
                    <a:pt x="300" y="322"/>
                    <a:pt x="300" y="323"/>
                    <a:pt x="299" y="325"/>
                  </a:cubicBezTo>
                  <a:cubicBezTo>
                    <a:pt x="301" y="318"/>
                    <a:pt x="303" y="312"/>
                    <a:pt x="304" y="306"/>
                  </a:cubicBezTo>
                  <a:moveTo>
                    <a:pt x="306" y="251"/>
                  </a:moveTo>
                  <a:cubicBezTo>
                    <a:pt x="306" y="259"/>
                    <a:pt x="306" y="266"/>
                    <a:pt x="306" y="274"/>
                  </a:cubicBezTo>
                  <a:cubicBezTo>
                    <a:pt x="306" y="278"/>
                    <a:pt x="306" y="282"/>
                    <a:pt x="306" y="286"/>
                  </a:cubicBezTo>
                  <a:cubicBezTo>
                    <a:pt x="306" y="284"/>
                    <a:pt x="306" y="283"/>
                    <a:pt x="306" y="281"/>
                  </a:cubicBezTo>
                  <a:cubicBezTo>
                    <a:pt x="307" y="277"/>
                    <a:pt x="306" y="274"/>
                    <a:pt x="306" y="270"/>
                  </a:cubicBezTo>
                  <a:cubicBezTo>
                    <a:pt x="307" y="270"/>
                    <a:pt x="307" y="270"/>
                    <a:pt x="307" y="270"/>
                  </a:cubicBezTo>
                  <a:cubicBezTo>
                    <a:pt x="306" y="264"/>
                    <a:pt x="307" y="258"/>
                    <a:pt x="306" y="252"/>
                  </a:cubicBezTo>
                  <a:cubicBezTo>
                    <a:pt x="306" y="252"/>
                    <a:pt x="306" y="252"/>
                    <a:pt x="306" y="251"/>
                  </a:cubicBezTo>
                  <a:moveTo>
                    <a:pt x="303" y="223"/>
                  </a:moveTo>
                  <a:cubicBezTo>
                    <a:pt x="303" y="225"/>
                    <a:pt x="303" y="227"/>
                    <a:pt x="304" y="229"/>
                  </a:cubicBezTo>
                  <a:cubicBezTo>
                    <a:pt x="304" y="234"/>
                    <a:pt x="304" y="240"/>
                    <a:pt x="305" y="245"/>
                  </a:cubicBezTo>
                  <a:cubicBezTo>
                    <a:pt x="305" y="246"/>
                    <a:pt x="305" y="247"/>
                    <a:pt x="305" y="247"/>
                  </a:cubicBezTo>
                  <a:cubicBezTo>
                    <a:pt x="305" y="240"/>
                    <a:pt x="305" y="233"/>
                    <a:pt x="303" y="226"/>
                  </a:cubicBezTo>
                  <a:cubicBezTo>
                    <a:pt x="303" y="225"/>
                    <a:pt x="303" y="224"/>
                    <a:pt x="303" y="223"/>
                  </a:cubicBezTo>
                  <a:moveTo>
                    <a:pt x="300" y="206"/>
                  </a:moveTo>
                  <a:cubicBezTo>
                    <a:pt x="301" y="211"/>
                    <a:pt x="302" y="215"/>
                    <a:pt x="302" y="220"/>
                  </a:cubicBezTo>
                  <a:cubicBezTo>
                    <a:pt x="302" y="217"/>
                    <a:pt x="302" y="215"/>
                    <a:pt x="301" y="212"/>
                  </a:cubicBezTo>
                  <a:cubicBezTo>
                    <a:pt x="300" y="210"/>
                    <a:pt x="300" y="208"/>
                    <a:pt x="300" y="206"/>
                  </a:cubicBezTo>
                  <a:moveTo>
                    <a:pt x="272" y="141"/>
                  </a:moveTo>
                  <a:cubicBezTo>
                    <a:pt x="274" y="143"/>
                    <a:pt x="275" y="145"/>
                    <a:pt x="276" y="146"/>
                  </a:cubicBezTo>
                  <a:cubicBezTo>
                    <a:pt x="275" y="146"/>
                    <a:pt x="275" y="146"/>
                    <a:pt x="275" y="145"/>
                  </a:cubicBezTo>
                  <a:cubicBezTo>
                    <a:pt x="274" y="144"/>
                    <a:pt x="273" y="143"/>
                    <a:pt x="272" y="141"/>
                  </a:cubicBezTo>
                  <a:moveTo>
                    <a:pt x="231" y="92"/>
                  </a:moveTo>
                  <a:cubicBezTo>
                    <a:pt x="234" y="95"/>
                    <a:pt x="237" y="98"/>
                    <a:pt x="240" y="101"/>
                  </a:cubicBezTo>
                  <a:cubicBezTo>
                    <a:pt x="248" y="109"/>
                    <a:pt x="256" y="117"/>
                    <a:pt x="262" y="126"/>
                  </a:cubicBezTo>
                  <a:cubicBezTo>
                    <a:pt x="253" y="114"/>
                    <a:pt x="243" y="103"/>
                    <a:pt x="231" y="92"/>
                  </a:cubicBezTo>
                  <a:moveTo>
                    <a:pt x="112" y="0"/>
                  </a:moveTo>
                  <a:cubicBezTo>
                    <a:pt x="114" y="2"/>
                    <a:pt x="116" y="4"/>
                    <a:pt x="118" y="5"/>
                  </a:cubicBezTo>
                  <a:cubicBezTo>
                    <a:pt x="116" y="4"/>
                    <a:pt x="114" y="2"/>
                    <a:pt x="113" y="1"/>
                  </a:cubicBezTo>
                  <a:cubicBezTo>
                    <a:pt x="112" y="0"/>
                    <a:pt x="112" y="0"/>
                    <a:pt x="112" y="0"/>
                  </a:cubicBezTo>
                </a:path>
              </a:pathLst>
            </a:custGeom>
            <a:solidFill>
              <a:srgbClr val="E8E3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3" name="Freeform 116"/>
            <p:cNvSpPr>
              <a:spLocks/>
            </p:cNvSpPr>
            <p:nvPr/>
          </p:nvSpPr>
          <p:spPr bwMode="auto">
            <a:xfrm>
              <a:off x="8897756" y="5600700"/>
              <a:ext cx="806450" cy="1241425"/>
            </a:xfrm>
            <a:custGeom>
              <a:avLst/>
              <a:gdLst>
                <a:gd name="T0" fmla="*/ 108 w 306"/>
                <a:gd name="T1" fmla="*/ 0 h 470"/>
                <a:gd name="T2" fmla="*/ 107 w 306"/>
                <a:gd name="T3" fmla="*/ 3 h 470"/>
                <a:gd name="T4" fmla="*/ 123 w 306"/>
                <a:gd name="T5" fmla="*/ 34 h 470"/>
                <a:gd name="T6" fmla="*/ 173 w 306"/>
                <a:gd name="T7" fmla="*/ 90 h 470"/>
                <a:gd name="T8" fmla="*/ 209 w 306"/>
                <a:gd name="T9" fmla="*/ 128 h 470"/>
                <a:gd name="T10" fmla="*/ 256 w 306"/>
                <a:gd name="T11" fmla="*/ 212 h 470"/>
                <a:gd name="T12" fmla="*/ 263 w 306"/>
                <a:gd name="T13" fmla="*/ 260 h 470"/>
                <a:gd name="T14" fmla="*/ 264 w 306"/>
                <a:gd name="T15" fmla="*/ 280 h 470"/>
                <a:gd name="T16" fmla="*/ 253 w 306"/>
                <a:gd name="T17" fmla="*/ 337 h 470"/>
                <a:gd name="T18" fmla="*/ 221 w 306"/>
                <a:gd name="T19" fmla="*/ 387 h 470"/>
                <a:gd name="T20" fmla="*/ 199 w 306"/>
                <a:gd name="T21" fmla="*/ 405 h 470"/>
                <a:gd name="T22" fmla="*/ 114 w 306"/>
                <a:gd name="T23" fmla="*/ 434 h 470"/>
                <a:gd name="T24" fmla="*/ 80 w 306"/>
                <a:gd name="T25" fmla="*/ 439 h 470"/>
                <a:gd name="T26" fmla="*/ 55 w 306"/>
                <a:gd name="T27" fmla="*/ 440 h 470"/>
                <a:gd name="T28" fmla="*/ 33 w 306"/>
                <a:gd name="T29" fmla="*/ 438 h 470"/>
                <a:gd name="T30" fmla="*/ 26 w 306"/>
                <a:gd name="T31" fmla="*/ 439 h 470"/>
                <a:gd name="T32" fmla="*/ 16 w 306"/>
                <a:gd name="T33" fmla="*/ 444 h 470"/>
                <a:gd name="T34" fmla="*/ 1 w 306"/>
                <a:gd name="T35" fmla="*/ 458 h 470"/>
                <a:gd name="T36" fmla="*/ 0 w 306"/>
                <a:gd name="T37" fmla="*/ 459 h 470"/>
                <a:gd name="T38" fmla="*/ 1 w 306"/>
                <a:gd name="T39" fmla="*/ 461 h 470"/>
                <a:gd name="T40" fmla="*/ 5 w 306"/>
                <a:gd name="T41" fmla="*/ 464 h 470"/>
                <a:gd name="T42" fmla="*/ 31 w 306"/>
                <a:gd name="T43" fmla="*/ 468 h 470"/>
                <a:gd name="T44" fmla="*/ 33 w 306"/>
                <a:gd name="T45" fmla="*/ 469 h 470"/>
                <a:gd name="T46" fmla="*/ 45 w 306"/>
                <a:gd name="T47" fmla="*/ 469 h 470"/>
                <a:gd name="T48" fmla="*/ 56 w 306"/>
                <a:gd name="T49" fmla="*/ 469 h 470"/>
                <a:gd name="T50" fmla="*/ 65 w 306"/>
                <a:gd name="T51" fmla="*/ 469 h 470"/>
                <a:gd name="T52" fmla="*/ 65 w 306"/>
                <a:gd name="T53" fmla="*/ 469 h 470"/>
                <a:gd name="T54" fmla="*/ 78 w 306"/>
                <a:gd name="T55" fmla="*/ 468 h 470"/>
                <a:gd name="T56" fmla="*/ 95 w 306"/>
                <a:gd name="T57" fmla="*/ 467 h 470"/>
                <a:gd name="T58" fmla="*/ 107 w 306"/>
                <a:gd name="T59" fmla="*/ 465 h 470"/>
                <a:gd name="T60" fmla="*/ 184 w 306"/>
                <a:gd name="T61" fmla="*/ 446 h 470"/>
                <a:gd name="T62" fmla="*/ 184 w 306"/>
                <a:gd name="T63" fmla="*/ 446 h 470"/>
                <a:gd name="T64" fmla="*/ 198 w 306"/>
                <a:gd name="T65" fmla="*/ 440 h 470"/>
                <a:gd name="T66" fmla="*/ 236 w 306"/>
                <a:gd name="T67" fmla="*/ 418 h 470"/>
                <a:gd name="T68" fmla="*/ 249 w 306"/>
                <a:gd name="T69" fmla="*/ 407 h 470"/>
                <a:gd name="T70" fmla="*/ 266 w 306"/>
                <a:gd name="T71" fmla="*/ 390 h 470"/>
                <a:gd name="T72" fmla="*/ 293 w 306"/>
                <a:gd name="T73" fmla="*/ 345 h 470"/>
                <a:gd name="T74" fmla="*/ 300 w 306"/>
                <a:gd name="T75" fmla="*/ 324 h 470"/>
                <a:gd name="T76" fmla="*/ 304 w 306"/>
                <a:gd name="T77" fmla="*/ 308 h 470"/>
                <a:gd name="T78" fmla="*/ 306 w 306"/>
                <a:gd name="T79" fmla="*/ 289 h 470"/>
                <a:gd name="T80" fmla="*/ 306 w 306"/>
                <a:gd name="T81" fmla="*/ 254 h 470"/>
                <a:gd name="T82" fmla="*/ 305 w 306"/>
                <a:gd name="T83" fmla="*/ 248 h 470"/>
                <a:gd name="T84" fmla="*/ 303 w 306"/>
                <a:gd name="T85" fmla="*/ 226 h 470"/>
                <a:gd name="T86" fmla="*/ 300 w 306"/>
                <a:gd name="T87" fmla="*/ 209 h 470"/>
                <a:gd name="T88" fmla="*/ 276 w 306"/>
                <a:gd name="T89" fmla="*/ 149 h 470"/>
                <a:gd name="T90" fmla="*/ 263 w 306"/>
                <a:gd name="T91" fmla="*/ 131 h 470"/>
                <a:gd name="T92" fmla="*/ 240 w 306"/>
                <a:gd name="T93" fmla="*/ 104 h 470"/>
                <a:gd name="T94" fmla="*/ 231 w 306"/>
                <a:gd name="T95" fmla="*/ 95 h 470"/>
                <a:gd name="T96" fmla="*/ 152 w 306"/>
                <a:gd name="T97" fmla="*/ 33 h 470"/>
                <a:gd name="T98" fmla="*/ 118 w 306"/>
                <a:gd name="T99" fmla="*/ 8 h 470"/>
                <a:gd name="T100" fmla="*/ 108 w 306"/>
                <a:gd name="T101" fmla="*/ 0 h 4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06" h="470">
                  <a:moveTo>
                    <a:pt x="108" y="0"/>
                  </a:moveTo>
                  <a:cubicBezTo>
                    <a:pt x="108" y="0"/>
                    <a:pt x="108" y="0"/>
                    <a:pt x="108" y="0"/>
                  </a:cubicBezTo>
                  <a:cubicBezTo>
                    <a:pt x="107" y="1"/>
                    <a:pt x="107" y="1"/>
                    <a:pt x="107" y="1"/>
                  </a:cubicBezTo>
                  <a:cubicBezTo>
                    <a:pt x="106" y="2"/>
                    <a:pt x="106" y="3"/>
                    <a:pt x="107" y="3"/>
                  </a:cubicBezTo>
                  <a:cubicBezTo>
                    <a:pt x="109" y="10"/>
                    <a:pt x="111" y="16"/>
                    <a:pt x="115" y="22"/>
                  </a:cubicBezTo>
                  <a:cubicBezTo>
                    <a:pt x="118" y="26"/>
                    <a:pt x="121" y="30"/>
                    <a:pt x="123" y="34"/>
                  </a:cubicBezTo>
                  <a:cubicBezTo>
                    <a:pt x="130" y="45"/>
                    <a:pt x="138" y="54"/>
                    <a:pt x="147" y="63"/>
                  </a:cubicBezTo>
                  <a:cubicBezTo>
                    <a:pt x="155" y="72"/>
                    <a:pt x="164" y="81"/>
                    <a:pt x="173" y="90"/>
                  </a:cubicBezTo>
                  <a:cubicBezTo>
                    <a:pt x="185" y="102"/>
                    <a:pt x="197" y="114"/>
                    <a:pt x="208" y="127"/>
                  </a:cubicBezTo>
                  <a:cubicBezTo>
                    <a:pt x="209" y="127"/>
                    <a:pt x="209" y="127"/>
                    <a:pt x="209" y="128"/>
                  </a:cubicBezTo>
                  <a:cubicBezTo>
                    <a:pt x="223" y="145"/>
                    <a:pt x="235" y="162"/>
                    <a:pt x="244" y="182"/>
                  </a:cubicBezTo>
                  <a:cubicBezTo>
                    <a:pt x="249" y="192"/>
                    <a:pt x="253" y="202"/>
                    <a:pt x="256" y="212"/>
                  </a:cubicBezTo>
                  <a:cubicBezTo>
                    <a:pt x="258" y="220"/>
                    <a:pt x="260" y="229"/>
                    <a:pt x="261" y="237"/>
                  </a:cubicBezTo>
                  <a:cubicBezTo>
                    <a:pt x="262" y="245"/>
                    <a:pt x="264" y="253"/>
                    <a:pt x="263" y="260"/>
                  </a:cubicBezTo>
                  <a:cubicBezTo>
                    <a:pt x="263" y="262"/>
                    <a:pt x="264" y="264"/>
                    <a:pt x="264" y="266"/>
                  </a:cubicBezTo>
                  <a:cubicBezTo>
                    <a:pt x="265" y="271"/>
                    <a:pt x="265" y="275"/>
                    <a:pt x="264" y="280"/>
                  </a:cubicBezTo>
                  <a:cubicBezTo>
                    <a:pt x="263" y="287"/>
                    <a:pt x="263" y="295"/>
                    <a:pt x="262" y="302"/>
                  </a:cubicBezTo>
                  <a:cubicBezTo>
                    <a:pt x="260" y="314"/>
                    <a:pt x="257" y="325"/>
                    <a:pt x="253" y="337"/>
                  </a:cubicBezTo>
                  <a:cubicBezTo>
                    <a:pt x="251" y="343"/>
                    <a:pt x="247" y="349"/>
                    <a:pt x="244" y="355"/>
                  </a:cubicBezTo>
                  <a:cubicBezTo>
                    <a:pt x="238" y="367"/>
                    <a:pt x="231" y="378"/>
                    <a:pt x="221" y="387"/>
                  </a:cubicBezTo>
                  <a:cubicBezTo>
                    <a:pt x="220" y="389"/>
                    <a:pt x="218" y="390"/>
                    <a:pt x="217" y="392"/>
                  </a:cubicBezTo>
                  <a:cubicBezTo>
                    <a:pt x="211" y="397"/>
                    <a:pt x="205" y="401"/>
                    <a:pt x="199" y="405"/>
                  </a:cubicBezTo>
                  <a:cubicBezTo>
                    <a:pt x="185" y="415"/>
                    <a:pt x="169" y="421"/>
                    <a:pt x="153" y="425"/>
                  </a:cubicBezTo>
                  <a:cubicBezTo>
                    <a:pt x="140" y="429"/>
                    <a:pt x="127" y="432"/>
                    <a:pt x="114" y="434"/>
                  </a:cubicBezTo>
                  <a:cubicBezTo>
                    <a:pt x="104" y="435"/>
                    <a:pt x="95" y="437"/>
                    <a:pt x="85" y="438"/>
                  </a:cubicBezTo>
                  <a:cubicBezTo>
                    <a:pt x="83" y="438"/>
                    <a:pt x="82" y="438"/>
                    <a:pt x="80" y="439"/>
                  </a:cubicBezTo>
                  <a:cubicBezTo>
                    <a:pt x="78" y="439"/>
                    <a:pt x="76" y="439"/>
                    <a:pt x="74" y="439"/>
                  </a:cubicBezTo>
                  <a:cubicBezTo>
                    <a:pt x="67" y="439"/>
                    <a:pt x="61" y="440"/>
                    <a:pt x="55" y="440"/>
                  </a:cubicBezTo>
                  <a:cubicBezTo>
                    <a:pt x="50" y="440"/>
                    <a:pt x="45" y="440"/>
                    <a:pt x="40" y="439"/>
                  </a:cubicBezTo>
                  <a:cubicBezTo>
                    <a:pt x="37" y="439"/>
                    <a:pt x="35" y="439"/>
                    <a:pt x="33" y="438"/>
                  </a:cubicBezTo>
                  <a:cubicBezTo>
                    <a:pt x="32" y="438"/>
                    <a:pt x="31" y="438"/>
                    <a:pt x="30" y="438"/>
                  </a:cubicBezTo>
                  <a:cubicBezTo>
                    <a:pt x="29" y="438"/>
                    <a:pt x="27" y="438"/>
                    <a:pt x="26" y="439"/>
                  </a:cubicBezTo>
                  <a:cubicBezTo>
                    <a:pt x="24" y="440"/>
                    <a:pt x="22" y="440"/>
                    <a:pt x="20" y="441"/>
                  </a:cubicBezTo>
                  <a:cubicBezTo>
                    <a:pt x="18" y="442"/>
                    <a:pt x="17" y="443"/>
                    <a:pt x="16" y="444"/>
                  </a:cubicBezTo>
                  <a:cubicBezTo>
                    <a:pt x="10" y="448"/>
                    <a:pt x="5" y="453"/>
                    <a:pt x="1" y="458"/>
                  </a:cubicBezTo>
                  <a:cubicBezTo>
                    <a:pt x="1" y="458"/>
                    <a:pt x="1" y="458"/>
                    <a:pt x="1" y="458"/>
                  </a:cubicBezTo>
                  <a:cubicBezTo>
                    <a:pt x="1" y="459"/>
                    <a:pt x="1" y="459"/>
                    <a:pt x="1" y="459"/>
                  </a:cubicBezTo>
                  <a:cubicBezTo>
                    <a:pt x="1" y="459"/>
                    <a:pt x="1" y="459"/>
                    <a:pt x="0" y="459"/>
                  </a:cubicBezTo>
                  <a:cubicBezTo>
                    <a:pt x="0" y="459"/>
                    <a:pt x="0" y="460"/>
                    <a:pt x="0" y="460"/>
                  </a:cubicBezTo>
                  <a:cubicBezTo>
                    <a:pt x="0" y="460"/>
                    <a:pt x="0" y="461"/>
                    <a:pt x="1" y="461"/>
                  </a:cubicBezTo>
                  <a:cubicBezTo>
                    <a:pt x="2" y="462"/>
                    <a:pt x="3" y="463"/>
                    <a:pt x="5" y="463"/>
                  </a:cubicBezTo>
                  <a:cubicBezTo>
                    <a:pt x="5" y="464"/>
                    <a:pt x="5" y="464"/>
                    <a:pt x="5" y="464"/>
                  </a:cubicBezTo>
                  <a:cubicBezTo>
                    <a:pt x="11" y="465"/>
                    <a:pt x="17" y="467"/>
                    <a:pt x="23" y="468"/>
                  </a:cubicBezTo>
                  <a:cubicBezTo>
                    <a:pt x="26" y="468"/>
                    <a:pt x="28" y="468"/>
                    <a:pt x="31" y="468"/>
                  </a:cubicBezTo>
                  <a:cubicBezTo>
                    <a:pt x="32" y="468"/>
                    <a:pt x="32" y="469"/>
                    <a:pt x="33" y="469"/>
                  </a:cubicBezTo>
                  <a:cubicBezTo>
                    <a:pt x="33" y="469"/>
                    <a:pt x="33" y="469"/>
                    <a:pt x="33" y="469"/>
                  </a:cubicBezTo>
                  <a:cubicBezTo>
                    <a:pt x="37" y="469"/>
                    <a:pt x="41" y="469"/>
                    <a:pt x="44" y="469"/>
                  </a:cubicBezTo>
                  <a:cubicBezTo>
                    <a:pt x="45" y="469"/>
                    <a:pt x="45" y="469"/>
                    <a:pt x="45" y="469"/>
                  </a:cubicBezTo>
                  <a:cubicBezTo>
                    <a:pt x="47" y="470"/>
                    <a:pt x="48" y="470"/>
                    <a:pt x="49" y="470"/>
                  </a:cubicBezTo>
                  <a:cubicBezTo>
                    <a:pt x="51" y="470"/>
                    <a:pt x="54" y="469"/>
                    <a:pt x="56" y="469"/>
                  </a:cubicBezTo>
                  <a:cubicBezTo>
                    <a:pt x="58" y="469"/>
                    <a:pt x="60" y="469"/>
                    <a:pt x="62" y="469"/>
                  </a:cubicBezTo>
                  <a:cubicBezTo>
                    <a:pt x="63" y="469"/>
                    <a:pt x="64" y="469"/>
                    <a:pt x="65" y="469"/>
                  </a:cubicBezTo>
                  <a:cubicBezTo>
                    <a:pt x="65" y="469"/>
                    <a:pt x="65" y="469"/>
                    <a:pt x="65" y="469"/>
                  </a:cubicBezTo>
                  <a:cubicBezTo>
                    <a:pt x="65" y="469"/>
                    <a:pt x="65" y="469"/>
                    <a:pt x="65" y="469"/>
                  </a:cubicBezTo>
                  <a:cubicBezTo>
                    <a:pt x="69" y="469"/>
                    <a:pt x="72" y="469"/>
                    <a:pt x="75" y="468"/>
                  </a:cubicBezTo>
                  <a:cubicBezTo>
                    <a:pt x="76" y="468"/>
                    <a:pt x="77" y="468"/>
                    <a:pt x="78" y="468"/>
                  </a:cubicBezTo>
                  <a:cubicBezTo>
                    <a:pt x="84" y="468"/>
                    <a:pt x="89" y="467"/>
                    <a:pt x="95" y="467"/>
                  </a:cubicBezTo>
                  <a:cubicBezTo>
                    <a:pt x="95" y="467"/>
                    <a:pt x="95" y="467"/>
                    <a:pt x="95" y="467"/>
                  </a:cubicBezTo>
                  <a:cubicBezTo>
                    <a:pt x="97" y="467"/>
                    <a:pt x="99" y="467"/>
                    <a:pt x="101" y="466"/>
                  </a:cubicBezTo>
                  <a:cubicBezTo>
                    <a:pt x="103" y="466"/>
                    <a:pt x="105" y="466"/>
                    <a:pt x="107" y="465"/>
                  </a:cubicBezTo>
                  <a:cubicBezTo>
                    <a:pt x="115" y="464"/>
                    <a:pt x="124" y="463"/>
                    <a:pt x="132" y="461"/>
                  </a:cubicBezTo>
                  <a:cubicBezTo>
                    <a:pt x="150" y="457"/>
                    <a:pt x="167" y="452"/>
                    <a:pt x="184" y="446"/>
                  </a:cubicBezTo>
                  <a:cubicBezTo>
                    <a:pt x="184" y="446"/>
                    <a:pt x="184" y="446"/>
                    <a:pt x="184" y="446"/>
                  </a:cubicBezTo>
                  <a:cubicBezTo>
                    <a:pt x="184" y="446"/>
                    <a:pt x="184" y="446"/>
                    <a:pt x="184" y="446"/>
                  </a:cubicBezTo>
                  <a:cubicBezTo>
                    <a:pt x="189" y="444"/>
                    <a:pt x="193" y="442"/>
                    <a:pt x="197" y="441"/>
                  </a:cubicBezTo>
                  <a:cubicBezTo>
                    <a:pt x="197" y="441"/>
                    <a:pt x="198" y="440"/>
                    <a:pt x="198" y="440"/>
                  </a:cubicBezTo>
                  <a:cubicBezTo>
                    <a:pt x="209" y="435"/>
                    <a:pt x="220" y="429"/>
                    <a:pt x="230" y="422"/>
                  </a:cubicBezTo>
                  <a:cubicBezTo>
                    <a:pt x="232" y="421"/>
                    <a:pt x="234" y="419"/>
                    <a:pt x="236" y="418"/>
                  </a:cubicBezTo>
                  <a:cubicBezTo>
                    <a:pt x="238" y="417"/>
                    <a:pt x="240" y="415"/>
                    <a:pt x="242" y="414"/>
                  </a:cubicBezTo>
                  <a:cubicBezTo>
                    <a:pt x="244" y="412"/>
                    <a:pt x="247" y="410"/>
                    <a:pt x="249" y="407"/>
                  </a:cubicBezTo>
                  <a:cubicBezTo>
                    <a:pt x="249" y="407"/>
                    <a:pt x="250" y="407"/>
                    <a:pt x="250" y="406"/>
                  </a:cubicBezTo>
                  <a:cubicBezTo>
                    <a:pt x="255" y="401"/>
                    <a:pt x="261" y="396"/>
                    <a:pt x="266" y="390"/>
                  </a:cubicBezTo>
                  <a:cubicBezTo>
                    <a:pt x="276" y="377"/>
                    <a:pt x="285" y="363"/>
                    <a:pt x="292" y="348"/>
                  </a:cubicBezTo>
                  <a:cubicBezTo>
                    <a:pt x="292" y="347"/>
                    <a:pt x="293" y="346"/>
                    <a:pt x="293" y="345"/>
                  </a:cubicBezTo>
                  <a:cubicBezTo>
                    <a:pt x="296" y="339"/>
                    <a:pt x="298" y="333"/>
                    <a:pt x="299" y="328"/>
                  </a:cubicBezTo>
                  <a:cubicBezTo>
                    <a:pt x="300" y="326"/>
                    <a:pt x="300" y="325"/>
                    <a:pt x="300" y="324"/>
                  </a:cubicBezTo>
                  <a:cubicBezTo>
                    <a:pt x="302" y="319"/>
                    <a:pt x="303" y="314"/>
                    <a:pt x="304" y="309"/>
                  </a:cubicBezTo>
                  <a:cubicBezTo>
                    <a:pt x="304" y="309"/>
                    <a:pt x="304" y="309"/>
                    <a:pt x="304" y="308"/>
                  </a:cubicBezTo>
                  <a:cubicBezTo>
                    <a:pt x="304" y="304"/>
                    <a:pt x="305" y="299"/>
                    <a:pt x="306" y="294"/>
                  </a:cubicBezTo>
                  <a:cubicBezTo>
                    <a:pt x="306" y="292"/>
                    <a:pt x="306" y="291"/>
                    <a:pt x="306" y="289"/>
                  </a:cubicBezTo>
                  <a:cubicBezTo>
                    <a:pt x="306" y="285"/>
                    <a:pt x="306" y="281"/>
                    <a:pt x="306" y="277"/>
                  </a:cubicBezTo>
                  <a:cubicBezTo>
                    <a:pt x="306" y="269"/>
                    <a:pt x="306" y="262"/>
                    <a:pt x="306" y="254"/>
                  </a:cubicBezTo>
                  <a:cubicBezTo>
                    <a:pt x="306" y="253"/>
                    <a:pt x="306" y="252"/>
                    <a:pt x="305" y="250"/>
                  </a:cubicBezTo>
                  <a:cubicBezTo>
                    <a:pt x="305" y="250"/>
                    <a:pt x="305" y="249"/>
                    <a:pt x="305" y="248"/>
                  </a:cubicBezTo>
                  <a:cubicBezTo>
                    <a:pt x="304" y="243"/>
                    <a:pt x="304" y="237"/>
                    <a:pt x="304" y="232"/>
                  </a:cubicBezTo>
                  <a:cubicBezTo>
                    <a:pt x="303" y="230"/>
                    <a:pt x="303" y="228"/>
                    <a:pt x="303" y="226"/>
                  </a:cubicBezTo>
                  <a:cubicBezTo>
                    <a:pt x="303" y="225"/>
                    <a:pt x="303" y="224"/>
                    <a:pt x="302" y="223"/>
                  </a:cubicBezTo>
                  <a:cubicBezTo>
                    <a:pt x="302" y="218"/>
                    <a:pt x="301" y="214"/>
                    <a:pt x="300" y="209"/>
                  </a:cubicBezTo>
                  <a:cubicBezTo>
                    <a:pt x="297" y="196"/>
                    <a:pt x="293" y="185"/>
                    <a:pt x="288" y="173"/>
                  </a:cubicBezTo>
                  <a:cubicBezTo>
                    <a:pt x="284" y="165"/>
                    <a:pt x="280" y="157"/>
                    <a:pt x="276" y="149"/>
                  </a:cubicBezTo>
                  <a:cubicBezTo>
                    <a:pt x="275" y="148"/>
                    <a:pt x="274" y="146"/>
                    <a:pt x="272" y="144"/>
                  </a:cubicBezTo>
                  <a:cubicBezTo>
                    <a:pt x="270" y="140"/>
                    <a:pt x="267" y="136"/>
                    <a:pt x="263" y="131"/>
                  </a:cubicBezTo>
                  <a:cubicBezTo>
                    <a:pt x="263" y="131"/>
                    <a:pt x="263" y="130"/>
                    <a:pt x="262" y="129"/>
                  </a:cubicBezTo>
                  <a:cubicBezTo>
                    <a:pt x="256" y="120"/>
                    <a:pt x="248" y="112"/>
                    <a:pt x="240" y="104"/>
                  </a:cubicBezTo>
                  <a:cubicBezTo>
                    <a:pt x="237" y="101"/>
                    <a:pt x="234" y="98"/>
                    <a:pt x="231" y="95"/>
                  </a:cubicBezTo>
                  <a:cubicBezTo>
                    <a:pt x="231" y="95"/>
                    <a:pt x="231" y="95"/>
                    <a:pt x="231" y="95"/>
                  </a:cubicBezTo>
                  <a:cubicBezTo>
                    <a:pt x="223" y="88"/>
                    <a:pt x="214" y="81"/>
                    <a:pt x="206" y="74"/>
                  </a:cubicBezTo>
                  <a:cubicBezTo>
                    <a:pt x="188" y="60"/>
                    <a:pt x="170" y="46"/>
                    <a:pt x="152" y="33"/>
                  </a:cubicBezTo>
                  <a:cubicBezTo>
                    <a:pt x="146" y="29"/>
                    <a:pt x="140" y="25"/>
                    <a:pt x="134" y="21"/>
                  </a:cubicBezTo>
                  <a:cubicBezTo>
                    <a:pt x="129" y="17"/>
                    <a:pt x="123" y="13"/>
                    <a:pt x="118" y="8"/>
                  </a:cubicBezTo>
                  <a:cubicBezTo>
                    <a:pt x="116" y="7"/>
                    <a:pt x="114" y="5"/>
                    <a:pt x="112" y="3"/>
                  </a:cubicBezTo>
                  <a:cubicBezTo>
                    <a:pt x="111" y="2"/>
                    <a:pt x="109" y="1"/>
                    <a:pt x="108" y="0"/>
                  </a:cubicBezTo>
                </a:path>
              </a:pathLst>
            </a:custGeom>
            <a:solidFill>
              <a:srgbClr val="CEC0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4" name="Freeform 117"/>
            <p:cNvSpPr>
              <a:spLocks noEditPoints="1"/>
            </p:cNvSpPr>
            <p:nvPr/>
          </p:nvSpPr>
          <p:spPr bwMode="auto">
            <a:xfrm>
              <a:off x="9116831" y="5954713"/>
              <a:ext cx="63500" cy="57150"/>
            </a:xfrm>
            <a:custGeom>
              <a:avLst/>
              <a:gdLst>
                <a:gd name="T0" fmla="*/ 9 w 24"/>
                <a:gd name="T1" fmla="*/ 14 h 22"/>
                <a:gd name="T2" fmla="*/ 2 w 24"/>
                <a:gd name="T3" fmla="*/ 20 h 22"/>
                <a:gd name="T4" fmla="*/ 0 w 24"/>
                <a:gd name="T5" fmla="*/ 22 h 22"/>
                <a:gd name="T6" fmla="*/ 2 w 24"/>
                <a:gd name="T7" fmla="*/ 20 h 22"/>
                <a:gd name="T8" fmla="*/ 9 w 24"/>
                <a:gd name="T9" fmla="*/ 14 h 22"/>
                <a:gd name="T10" fmla="*/ 24 w 24"/>
                <a:gd name="T11" fmla="*/ 0 h 22"/>
                <a:gd name="T12" fmla="*/ 22 w 24"/>
                <a:gd name="T13" fmla="*/ 2 h 22"/>
                <a:gd name="T14" fmla="*/ 18 w 24"/>
                <a:gd name="T15" fmla="*/ 6 h 22"/>
                <a:gd name="T16" fmla="*/ 24 w 24"/>
                <a:gd name="T17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22">
                  <a:moveTo>
                    <a:pt x="9" y="14"/>
                  </a:moveTo>
                  <a:cubicBezTo>
                    <a:pt x="7" y="16"/>
                    <a:pt x="5" y="18"/>
                    <a:pt x="2" y="20"/>
                  </a:cubicBezTo>
                  <a:cubicBezTo>
                    <a:pt x="2" y="20"/>
                    <a:pt x="1" y="21"/>
                    <a:pt x="0" y="22"/>
                  </a:cubicBezTo>
                  <a:cubicBezTo>
                    <a:pt x="1" y="21"/>
                    <a:pt x="1" y="21"/>
                    <a:pt x="2" y="20"/>
                  </a:cubicBezTo>
                  <a:cubicBezTo>
                    <a:pt x="4" y="18"/>
                    <a:pt x="7" y="16"/>
                    <a:pt x="9" y="14"/>
                  </a:cubicBezTo>
                  <a:moveTo>
                    <a:pt x="24" y="0"/>
                  </a:moveTo>
                  <a:cubicBezTo>
                    <a:pt x="23" y="1"/>
                    <a:pt x="23" y="2"/>
                    <a:pt x="22" y="2"/>
                  </a:cubicBezTo>
                  <a:cubicBezTo>
                    <a:pt x="21" y="3"/>
                    <a:pt x="20" y="5"/>
                    <a:pt x="18" y="6"/>
                  </a:cubicBezTo>
                  <a:cubicBezTo>
                    <a:pt x="20" y="4"/>
                    <a:pt x="22" y="2"/>
                    <a:pt x="24" y="0"/>
                  </a:cubicBezTo>
                </a:path>
              </a:pathLst>
            </a:custGeom>
            <a:solidFill>
              <a:srgbClr val="E8E3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5" name="Freeform 118"/>
            <p:cNvSpPr>
              <a:spLocks noEditPoints="1"/>
            </p:cNvSpPr>
            <p:nvPr/>
          </p:nvSpPr>
          <p:spPr bwMode="auto">
            <a:xfrm>
              <a:off x="8813619" y="6089650"/>
              <a:ext cx="90488" cy="131763"/>
            </a:xfrm>
            <a:custGeom>
              <a:avLst/>
              <a:gdLst>
                <a:gd name="T0" fmla="*/ 1 w 34"/>
                <a:gd name="T1" fmla="*/ 46 h 50"/>
                <a:gd name="T2" fmla="*/ 1 w 34"/>
                <a:gd name="T3" fmla="*/ 50 h 50"/>
                <a:gd name="T4" fmla="*/ 1 w 34"/>
                <a:gd name="T5" fmla="*/ 50 h 50"/>
                <a:gd name="T6" fmla="*/ 1 w 34"/>
                <a:gd name="T7" fmla="*/ 46 h 50"/>
                <a:gd name="T8" fmla="*/ 1 w 34"/>
                <a:gd name="T9" fmla="*/ 46 h 50"/>
                <a:gd name="T10" fmla="*/ 1 w 34"/>
                <a:gd name="T11" fmla="*/ 46 h 50"/>
                <a:gd name="T12" fmla="*/ 1 w 34"/>
                <a:gd name="T13" fmla="*/ 46 h 50"/>
                <a:gd name="T14" fmla="*/ 1 w 34"/>
                <a:gd name="T15" fmla="*/ 6 h 50"/>
                <a:gd name="T16" fmla="*/ 1 w 34"/>
                <a:gd name="T17" fmla="*/ 7 h 50"/>
                <a:gd name="T18" fmla="*/ 1 w 34"/>
                <a:gd name="T19" fmla="*/ 19 h 50"/>
                <a:gd name="T20" fmla="*/ 0 w 34"/>
                <a:gd name="T21" fmla="*/ 21 h 50"/>
                <a:gd name="T22" fmla="*/ 1 w 34"/>
                <a:gd name="T23" fmla="*/ 19 h 50"/>
                <a:gd name="T24" fmla="*/ 1 w 34"/>
                <a:gd name="T25" fmla="*/ 12 h 50"/>
                <a:gd name="T26" fmla="*/ 1 w 34"/>
                <a:gd name="T27" fmla="*/ 6 h 50"/>
                <a:gd name="T28" fmla="*/ 4 w 34"/>
                <a:gd name="T29" fmla="*/ 1 h 50"/>
                <a:gd name="T30" fmla="*/ 2 w 34"/>
                <a:gd name="T31" fmla="*/ 3 h 50"/>
                <a:gd name="T32" fmla="*/ 4 w 34"/>
                <a:gd name="T33" fmla="*/ 1 h 50"/>
                <a:gd name="T34" fmla="*/ 24 w 34"/>
                <a:gd name="T35" fmla="*/ 0 h 50"/>
                <a:gd name="T36" fmla="*/ 24 w 34"/>
                <a:gd name="T37" fmla="*/ 0 h 50"/>
                <a:gd name="T38" fmla="*/ 24 w 34"/>
                <a:gd name="T39" fmla="*/ 0 h 50"/>
                <a:gd name="T40" fmla="*/ 24 w 34"/>
                <a:gd name="T41" fmla="*/ 0 h 50"/>
                <a:gd name="T42" fmla="*/ 24 w 34"/>
                <a:gd name="T43" fmla="*/ 0 h 50"/>
                <a:gd name="T44" fmla="*/ 34 w 34"/>
                <a:gd name="T45" fmla="*/ 0 h 50"/>
                <a:gd name="T46" fmla="*/ 30 w 34"/>
                <a:gd name="T47" fmla="*/ 0 h 50"/>
                <a:gd name="T48" fmla="*/ 29 w 34"/>
                <a:gd name="T49" fmla="*/ 0 h 50"/>
                <a:gd name="T50" fmla="*/ 31 w 34"/>
                <a:gd name="T51" fmla="*/ 0 h 50"/>
                <a:gd name="T52" fmla="*/ 34 w 34"/>
                <a:gd name="T53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4" h="50">
                  <a:moveTo>
                    <a:pt x="1" y="46"/>
                  </a:moveTo>
                  <a:cubicBezTo>
                    <a:pt x="1" y="47"/>
                    <a:pt x="1" y="48"/>
                    <a:pt x="1" y="50"/>
                  </a:cubicBezTo>
                  <a:cubicBezTo>
                    <a:pt x="1" y="50"/>
                    <a:pt x="1" y="50"/>
                    <a:pt x="1" y="50"/>
                  </a:cubicBezTo>
                  <a:cubicBezTo>
                    <a:pt x="1" y="48"/>
                    <a:pt x="1" y="47"/>
                    <a:pt x="1" y="46"/>
                  </a:cubicBezTo>
                  <a:moveTo>
                    <a:pt x="1" y="46"/>
                  </a:moveTo>
                  <a:cubicBezTo>
                    <a:pt x="1" y="46"/>
                    <a:pt x="1" y="46"/>
                    <a:pt x="1" y="46"/>
                  </a:cubicBezTo>
                  <a:cubicBezTo>
                    <a:pt x="1" y="46"/>
                    <a:pt x="1" y="46"/>
                    <a:pt x="1" y="46"/>
                  </a:cubicBezTo>
                  <a:moveTo>
                    <a:pt x="1" y="6"/>
                  </a:moveTo>
                  <a:cubicBezTo>
                    <a:pt x="1" y="7"/>
                    <a:pt x="1" y="7"/>
                    <a:pt x="1" y="7"/>
                  </a:cubicBezTo>
                  <a:cubicBezTo>
                    <a:pt x="1" y="11"/>
                    <a:pt x="1" y="15"/>
                    <a:pt x="1" y="19"/>
                  </a:cubicBezTo>
                  <a:cubicBezTo>
                    <a:pt x="1" y="19"/>
                    <a:pt x="0" y="20"/>
                    <a:pt x="0" y="21"/>
                  </a:cubicBezTo>
                  <a:cubicBezTo>
                    <a:pt x="0" y="20"/>
                    <a:pt x="1" y="19"/>
                    <a:pt x="1" y="19"/>
                  </a:cubicBezTo>
                  <a:cubicBezTo>
                    <a:pt x="1" y="17"/>
                    <a:pt x="1" y="15"/>
                    <a:pt x="1" y="12"/>
                  </a:cubicBezTo>
                  <a:cubicBezTo>
                    <a:pt x="1" y="10"/>
                    <a:pt x="1" y="8"/>
                    <a:pt x="1" y="6"/>
                  </a:cubicBezTo>
                  <a:moveTo>
                    <a:pt x="4" y="1"/>
                  </a:moveTo>
                  <a:cubicBezTo>
                    <a:pt x="3" y="1"/>
                    <a:pt x="2" y="2"/>
                    <a:pt x="2" y="3"/>
                  </a:cubicBezTo>
                  <a:cubicBezTo>
                    <a:pt x="2" y="2"/>
                    <a:pt x="3" y="1"/>
                    <a:pt x="4" y="1"/>
                  </a:cubicBezTo>
                  <a:moveTo>
                    <a:pt x="24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moveTo>
                    <a:pt x="34" y="0"/>
                  </a:moveTo>
                  <a:cubicBezTo>
                    <a:pt x="33" y="0"/>
                    <a:pt x="32" y="0"/>
                    <a:pt x="30" y="0"/>
                  </a:cubicBezTo>
                  <a:cubicBezTo>
                    <a:pt x="30" y="0"/>
                    <a:pt x="30" y="0"/>
                    <a:pt x="29" y="0"/>
                  </a:cubicBezTo>
                  <a:cubicBezTo>
                    <a:pt x="30" y="0"/>
                    <a:pt x="30" y="0"/>
                    <a:pt x="31" y="0"/>
                  </a:cubicBezTo>
                  <a:cubicBezTo>
                    <a:pt x="32" y="0"/>
                    <a:pt x="33" y="0"/>
                    <a:pt x="34" y="0"/>
                  </a:cubicBezTo>
                </a:path>
              </a:pathLst>
            </a:custGeom>
            <a:solidFill>
              <a:srgbClr val="D57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6" name="Freeform 119"/>
            <p:cNvSpPr>
              <a:spLocks/>
            </p:cNvSpPr>
            <p:nvPr/>
          </p:nvSpPr>
          <p:spPr bwMode="auto">
            <a:xfrm>
              <a:off x="8821556" y="6248400"/>
              <a:ext cx="3175" cy="7938"/>
            </a:xfrm>
            <a:custGeom>
              <a:avLst/>
              <a:gdLst>
                <a:gd name="T0" fmla="*/ 0 w 1"/>
                <a:gd name="T1" fmla="*/ 0 h 3"/>
                <a:gd name="T2" fmla="*/ 0 w 1"/>
                <a:gd name="T3" fmla="*/ 0 h 3"/>
                <a:gd name="T4" fmla="*/ 0 w 1"/>
                <a:gd name="T5" fmla="*/ 2 h 3"/>
                <a:gd name="T6" fmla="*/ 1 w 1"/>
                <a:gd name="T7" fmla="*/ 3 h 3"/>
                <a:gd name="T8" fmla="*/ 0 w 1"/>
                <a:gd name="T9" fmla="*/ 2 h 3"/>
                <a:gd name="T10" fmla="*/ 0 w 1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0" y="2"/>
                    <a:pt x="1" y="3"/>
                    <a:pt x="1" y="3"/>
                  </a:cubicBezTo>
                  <a:cubicBezTo>
                    <a:pt x="1" y="3"/>
                    <a:pt x="0" y="2"/>
                    <a:pt x="0" y="2"/>
                  </a:cubicBezTo>
                  <a:cubicBezTo>
                    <a:pt x="0" y="1"/>
                    <a:pt x="0" y="0"/>
                    <a:pt x="0" y="0"/>
                  </a:cubicBezTo>
                </a:path>
              </a:pathLst>
            </a:custGeom>
            <a:solidFill>
              <a:srgbClr val="E8E3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7" name="Freeform 120"/>
            <p:cNvSpPr>
              <a:spLocks/>
            </p:cNvSpPr>
            <p:nvPr/>
          </p:nvSpPr>
          <p:spPr bwMode="auto">
            <a:xfrm>
              <a:off x="8816794" y="6221413"/>
              <a:ext cx="4763" cy="26988"/>
            </a:xfrm>
            <a:custGeom>
              <a:avLst/>
              <a:gdLst>
                <a:gd name="T0" fmla="*/ 0 w 2"/>
                <a:gd name="T1" fmla="*/ 0 h 10"/>
                <a:gd name="T2" fmla="*/ 0 w 2"/>
                <a:gd name="T3" fmla="*/ 0 h 10"/>
                <a:gd name="T4" fmla="*/ 2 w 2"/>
                <a:gd name="T5" fmla="*/ 10 h 10"/>
                <a:gd name="T6" fmla="*/ 2 w 2"/>
                <a:gd name="T7" fmla="*/ 10 h 10"/>
                <a:gd name="T8" fmla="*/ 0 w 2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3"/>
                    <a:pt x="1" y="6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1" y="6"/>
                    <a:pt x="1" y="3"/>
                    <a:pt x="0" y="0"/>
                  </a:cubicBezTo>
                </a:path>
              </a:pathLst>
            </a:custGeom>
            <a:solidFill>
              <a:srgbClr val="0B16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8" name="Freeform 121"/>
            <p:cNvSpPr>
              <a:spLocks noEditPoints="1"/>
            </p:cNvSpPr>
            <p:nvPr/>
          </p:nvSpPr>
          <p:spPr bwMode="auto">
            <a:xfrm>
              <a:off x="8889819" y="6407150"/>
              <a:ext cx="131763" cy="88900"/>
            </a:xfrm>
            <a:custGeom>
              <a:avLst/>
              <a:gdLst>
                <a:gd name="T0" fmla="*/ 45 w 50"/>
                <a:gd name="T1" fmla="*/ 19 h 34"/>
                <a:gd name="T2" fmla="*/ 42 w 50"/>
                <a:gd name="T3" fmla="*/ 30 h 34"/>
                <a:gd name="T4" fmla="*/ 41 w 50"/>
                <a:gd name="T5" fmla="*/ 33 h 34"/>
                <a:gd name="T6" fmla="*/ 40 w 50"/>
                <a:gd name="T7" fmla="*/ 34 h 34"/>
                <a:gd name="T8" fmla="*/ 39 w 50"/>
                <a:gd name="T9" fmla="*/ 34 h 34"/>
                <a:gd name="T10" fmla="*/ 36 w 50"/>
                <a:gd name="T11" fmla="*/ 33 h 34"/>
                <a:gd name="T12" fmla="*/ 33 w 50"/>
                <a:gd name="T13" fmla="*/ 31 h 34"/>
                <a:gd name="T14" fmla="*/ 36 w 50"/>
                <a:gd name="T15" fmla="*/ 33 h 34"/>
                <a:gd name="T16" fmla="*/ 39 w 50"/>
                <a:gd name="T17" fmla="*/ 34 h 34"/>
                <a:gd name="T18" fmla="*/ 40 w 50"/>
                <a:gd name="T19" fmla="*/ 34 h 34"/>
                <a:gd name="T20" fmla="*/ 42 w 50"/>
                <a:gd name="T21" fmla="*/ 32 h 34"/>
                <a:gd name="T22" fmla="*/ 42 w 50"/>
                <a:gd name="T23" fmla="*/ 30 h 34"/>
                <a:gd name="T24" fmla="*/ 45 w 50"/>
                <a:gd name="T25" fmla="*/ 19 h 34"/>
                <a:gd name="T26" fmla="*/ 50 w 50"/>
                <a:gd name="T27" fmla="*/ 4 h 34"/>
                <a:gd name="T28" fmla="*/ 48 w 50"/>
                <a:gd name="T29" fmla="*/ 7 h 34"/>
                <a:gd name="T30" fmla="*/ 49 w 50"/>
                <a:gd name="T31" fmla="*/ 5 h 34"/>
                <a:gd name="T32" fmla="*/ 50 w 50"/>
                <a:gd name="T33" fmla="*/ 4 h 34"/>
                <a:gd name="T34" fmla="*/ 50 w 50"/>
                <a:gd name="T35" fmla="*/ 4 h 34"/>
                <a:gd name="T36" fmla="*/ 50 w 50"/>
                <a:gd name="T37" fmla="*/ 4 h 34"/>
                <a:gd name="T38" fmla="*/ 50 w 50"/>
                <a:gd name="T39" fmla="*/ 4 h 34"/>
                <a:gd name="T40" fmla="*/ 50 w 50"/>
                <a:gd name="T41" fmla="*/ 4 h 34"/>
                <a:gd name="T42" fmla="*/ 0 w 50"/>
                <a:gd name="T43" fmla="*/ 1 h 34"/>
                <a:gd name="T44" fmla="*/ 11 w 50"/>
                <a:gd name="T45" fmla="*/ 13 h 34"/>
                <a:gd name="T46" fmla="*/ 12 w 50"/>
                <a:gd name="T47" fmla="*/ 14 h 34"/>
                <a:gd name="T48" fmla="*/ 11 w 50"/>
                <a:gd name="T49" fmla="*/ 13 h 34"/>
                <a:gd name="T50" fmla="*/ 0 w 50"/>
                <a:gd name="T51" fmla="*/ 1 h 34"/>
                <a:gd name="T52" fmla="*/ 0 w 50"/>
                <a:gd name="T53" fmla="*/ 0 h 34"/>
                <a:gd name="T54" fmla="*/ 0 w 50"/>
                <a:gd name="T55" fmla="*/ 1 h 34"/>
                <a:gd name="T56" fmla="*/ 0 w 50"/>
                <a:gd name="T5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50" h="34">
                  <a:moveTo>
                    <a:pt x="45" y="19"/>
                  </a:moveTo>
                  <a:cubicBezTo>
                    <a:pt x="44" y="22"/>
                    <a:pt x="43" y="26"/>
                    <a:pt x="42" y="30"/>
                  </a:cubicBezTo>
                  <a:cubicBezTo>
                    <a:pt x="42" y="31"/>
                    <a:pt x="42" y="32"/>
                    <a:pt x="41" y="33"/>
                  </a:cubicBezTo>
                  <a:cubicBezTo>
                    <a:pt x="41" y="34"/>
                    <a:pt x="40" y="34"/>
                    <a:pt x="40" y="34"/>
                  </a:cubicBezTo>
                  <a:cubicBezTo>
                    <a:pt x="40" y="34"/>
                    <a:pt x="39" y="34"/>
                    <a:pt x="39" y="34"/>
                  </a:cubicBezTo>
                  <a:cubicBezTo>
                    <a:pt x="38" y="34"/>
                    <a:pt x="37" y="33"/>
                    <a:pt x="36" y="33"/>
                  </a:cubicBezTo>
                  <a:cubicBezTo>
                    <a:pt x="35" y="32"/>
                    <a:pt x="34" y="31"/>
                    <a:pt x="33" y="31"/>
                  </a:cubicBezTo>
                  <a:cubicBezTo>
                    <a:pt x="34" y="31"/>
                    <a:pt x="35" y="32"/>
                    <a:pt x="36" y="33"/>
                  </a:cubicBezTo>
                  <a:cubicBezTo>
                    <a:pt x="37" y="33"/>
                    <a:pt x="38" y="34"/>
                    <a:pt x="39" y="34"/>
                  </a:cubicBezTo>
                  <a:cubicBezTo>
                    <a:pt x="39" y="34"/>
                    <a:pt x="39" y="34"/>
                    <a:pt x="40" y="34"/>
                  </a:cubicBezTo>
                  <a:cubicBezTo>
                    <a:pt x="41" y="34"/>
                    <a:pt x="42" y="33"/>
                    <a:pt x="42" y="32"/>
                  </a:cubicBezTo>
                  <a:cubicBezTo>
                    <a:pt x="42" y="31"/>
                    <a:pt x="42" y="31"/>
                    <a:pt x="42" y="30"/>
                  </a:cubicBezTo>
                  <a:cubicBezTo>
                    <a:pt x="43" y="26"/>
                    <a:pt x="44" y="22"/>
                    <a:pt x="45" y="19"/>
                  </a:cubicBezTo>
                  <a:moveTo>
                    <a:pt x="50" y="4"/>
                  </a:moveTo>
                  <a:cubicBezTo>
                    <a:pt x="49" y="5"/>
                    <a:pt x="49" y="6"/>
                    <a:pt x="48" y="7"/>
                  </a:cubicBezTo>
                  <a:cubicBezTo>
                    <a:pt x="49" y="6"/>
                    <a:pt x="49" y="6"/>
                    <a:pt x="49" y="5"/>
                  </a:cubicBezTo>
                  <a:cubicBezTo>
                    <a:pt x="49" y="5"/>
                    <a:pt x="49" y="4"/>
                    <a:pt x="50" y="4"/>
                  </a:cubicBezTo>
                  <a:moveTo>
                    <a:pt x="50" y="4"/>
                  </a:moveTo>
                  <a:cubicBezTo>
                    <a:pt x="50" y="4"/>
                    <a:pt x="50" y="4"/>
                    <a:pt x="50" y="4"/>
                  </a:cubicBezTo>
                  <a:cubicBezTo>
                    <a:pt x="50" y="4"/>
                    <a:pt x="50" y="4"/>
                    <a:pt x="50" y="4"/>
                  </a:cubicBezTo>
                  <a:cubicBezTo>
                    <a:pt x="50" y="4"/>
                    <a:pt x="50" y="4"/>
                    <a:pt x="50" y="4"/>
                  </a:cubicBezTo>
                  <a:moveTo>
                    <a:pt x="0" y="1"/>
                  </a:moveTo>
                  <a:cubicBezTo>
                    <a:pt x="4" y="5"/>
                    <a:pt x="7" y="9"/>
                    <a:pt x="11" y="13"/>
                  </a:cubicBezTo>
                  <a:cubicBezTo>
                    <a:pt x="11" y="13"/>
                    <a:pt x="11" y="14"/>
                    <a:pt x="12" y="14"/>
                  </a:cubicBezTo>
                  <a:cubicBezTo>
                    <a:pt x="11" y="14"/>
                    <a:pt x="11" y="13"/>
                    <a:pt x="11" y="13"/>
                  </a:cubicBezTo>
                  <a:cubicBezTo>
                    <a:pt x="7" y="9"/>
                    <a:pt x="4" y="5"/>
                    <a:pt x="0" y="1"/>
                  </a:cubicBezTo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</a:path>
              </a:pathLst>
            </a:custGeom>
            <a:solidFill>
              <a:srgbClr val="E8E3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9" name="Freeform 122"/>
            <p:cNvSpPr>
              <a:spLocks/>
            </p:cNvSpPr>
            <p:nvPr/>
          </p:nvSpPr>
          <p:spPr bwMode="auto">
            <a:xfrm>
              <a:off x="8813619" y="5946775"/>
              <a:ext cx="387350" cy="549275"/>
            </a:xfrm>
            <a:custGeom>
              <a:avLst/>
              <a:gdLst>
                <a:gd name="T0" fmla="*/ 143 w 147"/>
                <a:gd name="T1" fmla="*/ 0 h 208"/>
                <a:gd name="T2" fmla="*/ 133 w 147"/>
                <a:gd name="T3" fmla="*/ 9 h 208"/>
                <a:gd name="T4" fmla="*/ 117 w 147"/>
                <a:gd name="T5" fmla="*/ 23 h 208"/>
                <a:gd name="T6" fmla="*/ 78 w 147"/>
                <a:gd name="T7" fmla="*/ 45 h 208"/>
                <a:gd name="T8" fmla="*/ 34 w 147"/>
                <a:gd name="T9" fmla="*/ 54 h 208"/>
                <a:gd name="T10" fmla="*/ 29 w 147"/>
                <a:gd name="T11" fmla="*/ 54 h 208"/>
                <a:gd name="T12" fmla="*/ 24 w 147"/>
                <a:gd name="T13" fmla="*/ 54 h 208"/>
                <a:gd name="T14" fmla="*/ 24 w 147"/>
                <a:gd name="T15" fmla="*/ 54 h 208"/>
                <a:gd name="T16" fmla="*/ 9 w 147"/>
                <a:gd name="T17" fmla="*/ 54 h 208"/>
                <a:gd name="T18" fmla="*/ 2 w 147"/>
                <a:gd name="T19" fmla="*/ 57 h 208"/>
                <a:gd name="T20" fmla="*/ 1 w 147"/>
                <a:gd name="T21" fmla="*/ 66 h 208"/>
                <a:gd name="T22" fmla="*/ 0 w 147"/>
                <a:gd name="T23" fmla="*/ 75 h 208"/>
                <a:gd name="T24" fmla="*/ 1 w 147"/>
                <a:gd name="T25" fmla="*/ 98 h 208"/>
                <a:gd name="T26" fmla="*/ 1 w 147"/>
                <a:gd name="T27" fmla="*/ 100 h 208"/>
                <a:gd name="T28" fmla="*/ 1 w 147"/>
                <a:gd name="T29" fmla="*/ 104 h 208"/>
                <a:gd name="T30" fmla="*/ 3 w 147"/>
                <a:gd name="T31" fmla="*/ 116 h 208"/>
                <a:gd name="T32" fmla="*/ 22 w 147"/>
                <a:gd name="T33" fmla="*/ 164 h 208"/>
                <a:gd name="T34" fmla="*/ 29 w 147"/>
                <a:gd name="T35" fmla="*/ 175 h 208"/>
                <a:gd name="T36" fmla="*/ 40 w 147"/>
                <a:gd name="T37" fmla="*/ 187 h 208"/>
                <a:gd name="T38" fmla="*/ 50 w 147"/>
                <a:gd name="T39" fmla="*/ 196 h 208"/>
                <a:gd name="T40" fmla="*/ 65 w 147"/>
                <a:gd name="T41" fmla="*/ 207 h 208"/>
                <a:gd name="T42" fmla="*/ 69 w 147"/>
                <a:gd name="T43" fmla="*/ 208 h 208"/>
                <a:gd name="T44" fmla="*/ 71 w 147"/>
                <a:gd name="T45" fmla="*/ 204 h 208"/>
                <a:gd name="T46" fmla="*/ 77 w 147"/>
                <a:gd name="T47" fmla="*/ 181 h 208"/>
                <a:gd name="T48" fmla="*/ 79 w 147"/>
                <a:gd name="T49" fmla="*/ 178 h 208"/>
                <a:gd name="T50" fmla="*/ 78 w 147"/>
                <a:gd name="T51" fmla="*/ 173 h 208"/>
                <a:gd name="T52" fmla="*/ 65 w 147"/>
                <a:gd name="T53" fmla="*/ 160 h 208"/>
                <a:gd name="T54" fmla="*/ 43 w 147"/>
                <a:gd name="T55" fmla="*/ 113 h 208"/>
                <a:gd name="T56" fmla="*/ 62 w 147"/>
                <a:gd name="T57" fmla="*/ 87 h 208"/>
                <a:gd name="T58" fmla="*/ 91 w 147"/>
                <a:gd name="T59" fmla="*/ 74 h 208"/>
                <a:gd name="T60" fmla="*/ 119 w 147"/>
                <a:gd name="T61" fmla="*/ 57 h 208"/>
                <a:gd name="T62" fmla="*/ 145 w 147"/>
                <a:gd name="T63" fmla="*/ 20 h 208"/>
                <a:gd name="T64" fmla="*/ 145 w 147"/>
                <a:gd name="T65" fmla="*/ 1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47" h="208">
                  <a:moveTo>
                    <a:pt x="143" y="0"/>
                  </a:moveTo>
                  <a:cubicBezTo>
                    <a:pt x="143" y="0"/>
                    <a:pt x="143" y="0"/>
                    <a:pt x="143" y="0"/>
                  </a:cubicBezTo>
                  <a:cubicBezTo>
                    <a:pt x="141" y="1"/>
                    <a:pt x="140" y="2"/>
                    <a:pt x="139" y="3"/>
                  </a:cubicBezTo>
                  <a:cubicBezTo>
                    <a:pt x="137" y="5"/>
                    <a:pt x="135" y="7"/>
                    <a:pt x="133" y="9"/>
                  </a:cubicBezTo>
                  <a:cubicBezTo>
                    <a:pt x="131" y="12"/>
                    <a:pt x="127" y="15"/>
                    <a:pt x="124" y="17"/>
                  </a:cubicBezTo>
                  <a:cubicBezTo>
                    <a:pt x="122" y="19"/>
                    <a:pt x="119" y="21"/>
                    <a:pt x="117" y="23"/>
                  </a:cubicBezTo>
                  <a:cubicBezTo>
                    <a:pt x="116" y="24"/>
                    <a:pt x="116" y="24"/>
                    <a:pt x="115" y="25"/>
                  </a:cubicBezTo>
                  <a:cubicBezTo>
                    <a:pt x="103" y="33"/>
                    <a:pt x="91" y="40"/>
                    <a:pt x="78" y="45"/>
                  </a:cubicBezTo>
                  <a:cubicBezTo>
                    <a:pt x="64" y="51"/>
                    <a:pt x="49" y="54"/>
                    <a:pt x="34" y="54"/>
                  </a:cubicBezTo>
                  <a:cubicBezTo>
                    <a:pt x="34" y="54"/>
                    <a:pt x="34" y="54"/>
                    <a:pt x="34" y="54"/>
                  </a:cubicBezTo>
                  <a:cubicBezTo>
                    <a:pt x="33" y="54"/>
                    <a:pt x="32" y="54"/>
                    <a:pt x="31" y="54"/>
                  </a:cubicBezTo>
                  <a:cubicBezTo>
                    <a:pt x="30" y="54"/>
                    <a:pt x="30" y="54"/>
                    <a:pt x="29" y="54"/>
                  </a:cubicBezTo>
                  <a:cubicBezTo>
                    <a:pt x="27" y="54"/>
                    <a:pt x="26" y="54"/>
                    <a:pt x="24" y="54"/>
                  </a:cubicBezTo>
                  <a:cubicBezTo>
                    <a:pt x="24" y="54"/>
                    <a:pt x="24" y="54"/>
                    <a:pt x="24" y="54"/>
                  </a:cubicBezTo>
                  <a:cubicBezTo>
                    <a:pt x="24" y="54"/>
                    <a:pt x="24" y="54"/>
                    <a:pt x="24" y="54"/>
                  </a:cubicBezTo>
                  <a:cubicBezTo>
                    <a:pt x="24" y="54"/>
                    <a:pt x="24" y="54"/>
                    <a:pt x="24" y="54"/>
                  </a:cubicBezTo>
                  <a:cubicBezTo>
                    <a:pt x="21" y="54"/>
                    <a:pt x="17" y="54"/>
                    <a:pt x="14" y="54"/>
                  </a:cubicBezTo>
                  <a:cubicBezTo>
                    <a:pt x="12" y="54"/>
                    <a:pt x="11" y="54"/>
                    <a:pt x="9" y="54"/>
                  </a:cubicBezTo>
                  <a:cubicBezTo>
                    <a:pt x="7" y="54"/>
                    <a:pt x="5" y="54"/>
                    <a:pt x="4" y="55"/>
                  </a:cubicBezTo>
                  <a:cubicBezTo>
                    <a:pt x="3" y="55"/>
                    <a:pt x="2" y="56"/>
                    <a:pt x="2" y="57"/>
                  </a:cubicBezTo>
                  <a:cubicBezTo>
                    <a:pt x="2" y="58"/>
                    <a:pt x="2" y="59"/>
                    <a:pt x="1" y="60"/>
                  </a:cubicBezTo>
                  <a:cubicBezTo>
                    <a:pt x="1" y="62"/>
                    <a:pt x="1" y="64"/>
                    <a:pt x="1" y="66"/>
                  </a:cubicBezTo>
                  <a:cubicBezTo>
                    <a:pt x="1" y="69"/>
                    <a:pt x="1" y="71"/>
                    <a:pt x="1" y="73"/>
                  </a:cubicBezTo>
                  <a:cubicBezTo>
                    <a:pt x="1" y="73"/>
                    <a:pt x="0" y="74"/>
                    <a:pt x="0" y="75"/>
                  </a:cubicBezTo>
                  <a:cubicBezTo>
                    <a:pt x="0" y="81"/>
                    <a:pt x="0" y="87"/>
                    <a:pt x="1" y="93"/>
                  </a:cubicBezTo>
                  <a:cubicBezTo>
                    <a:pt x="1" y="95"/>
                    <a:pt x="1" y="96"/>
                    <a:pt x="1" y="98"/>
                  </a:cubicBezTo>
                  <a:cubicBezTo>
                    <a:pt x="1" y="99"/>
                    <a:pt x="1" y="99"/>
                    <a:pt x="1" y="100"/>
                  </a:cubicBezTo>
                  <a:cubicBezTo>
                    <a:pt x="1" y="100"/>
                    <a:pt x="1" y="100"/>
                    <a:pt x="1" y="100"/>
                  </a:cubicBezTo>
                  <a:cubicBezTo>
                    <a:pt x="1" y="100"/>
                    <a:pt x="1" y="100"/>
                    <a:pt x="1" y="100"/>
                  </a:cubicBezTo>
                  <a:cubicBezTo>
                    <a:pt x="1" y="101"/>
                    <a:pt x="1" y="102"/>
                    <a:pt x="1" y="104"/>
                  </a:cubicBezTo>
                  <a:cubicBezTo>
                    <a:pt x="2" y="107"/>
                    <a:pt x="2" y="110"/>
                    <a:pt x="3" y="114"/>
                  </a:cubicBezTo>
                  <a:cubicBezTo>
                    <a:pt x="3" y="114"/>
                    <a:pt x="3" y="115"/>
                    <a:pt x="3" y="116"/>
                  </a:cubicBezTo>
                  <a:cubicBezTo>
                    <a:pt x="3" y="116"/>
                    <a:pt x="4" y="117"/>
                    <a:pt x="4" y="117"/>
                  </a:cubicBezTo>
                  <a:cubicBezTo>
                    <a:pt x="7" y="133"/>
                    <a:pt x="13" y="149"/>
                    <a:pt x="22" y="164"/>
                  </a:cubicBezTo>
                  <a:cubicBezTo>
                    <a:pt x="24" y="168"/>
                    <a:pt x="27" y="171"/>
                    <a:pt x="29" y="174"/>
                  </a:cubicBezTo>
                  <a:cubicBezTo>
                    <a:pt x="29" y="175"/>
                    <a:pt x="29" y="175"/>
                    <a:pt x="29" y="175"/>
                  </a:cubicBezTo>
                  <a:cubicBezTo>
                    <a:pt x="29" y="175"/>
                    <a:pt x="29" y="175"/>
                    <a:pt x="29" y="175"/>
                  </a:cubicBezTo>
                  <a:cubicBezTo>
                    <a:pt x="33" y="179"/>
                    <a:pt x="36" y="183"/>
                    <a:pt x="40" y="187"/>
                  </a:cubicBezTo>
                  <a:cubicBezTo>
                    <a:pt x="40" y="187"/>
                    <a:pt x="40" y="188"/>
                    <a:pt x="41" y="188"/>
                  </a:cubicBezTo>
                  <a:cubicBezTo>
                    <a:pt x="44" y="191"/>
                    <a:pt x="47" y="193"/>
                    <a:pt x="50" y="196"/>
                  </a:cubicBezTo>
                  <a:cubicBezTo>
                    <a:pt x="54" y="199"/>
                    <a:pt x="58" y="202"/>
                    <a:pt x="62" y="205"/>
                  </a:cubicBezTo>
                  <a:cubicBezTo>
                    <a:pt x="63" y="205"/>
                    <a:pt x="64" y="206"/>
                    <a:pt x="65" y="207"/>
                  </a:cubicBezTo>
                  <a:cubicBezTo>
                    <a:pt x="66" y="207"/>
                    <a:pt x="67" y="208"/>
                    <a:pt x="68" y="208"/>
                  </a:cubicBezTo>
                  <a:cubicBezTo>
                    <a:pt x="68" y="208"/>
                    <a:pt x="69" y="208"/>
                    <a:pt x="69" y="208"/>
                  </a:cubicBezTo>
                  <a:cubicBezTo>
                    <a:pt x="69" y="208"/>
                    <a:pt x="70" y="208"/>
                    <a:pt x="70" y="207"/>
                  </a:cubicBezTo>
                  <a:cubicBezTo>
                    <a:pt x="71" y="206"/>
                    <a:pt x="71" y="205"/>
                    <a:pt x="71" y="204"/>
                  </a:cubicBezTo>
                  <a:cubicBezTo>
                    <a:pt x="72" y="200"/>
                    <a:pt x="73" y="196"/>
                    <a:pt x="74" y="193"/>
                  </a:cubicBezTo>
                  <a:cubicBezTo>
                    <a:pt x="75" y="189"/>
                    <a:pt x="76" y="185"/>
                    <a:pt x="77" y="181"/>
                  </a:cubicBezTo>
                  <a:cubicBezTo>
                    <a:pt x="78" y="180"/>
                    <a:pt x="78" y="179"/>
                    <a:pt x="79" y="178"/>
                  </a:cubicBezTo>
                  <a:cubicBezTo>
                    <a:pt x="79" y="178"/>
                    <a:pt x="79" y="178"/>
                    <a:pt x="79" y="178"/>
                  </a:cubicBezTo>
                  <a:cubicBezTo>
                    <a:pt x="79" y="178"/>
                    <a:pt x="79" y="178"/>
                    <a:pt x="79" y="178"/>
                  </a:cubicBezTo>
                  <a:cubicBezTo>
                    <a:pt x="79" y="176"/>
                    <a:pt x="79" y="174"/>
                    <a:pt x="78" y="173"/>
                  </a:cubicBezTo>
                  <a:cubicBezTo>
                    <a:pt x="76" y="171"/>
                    <a:pt x="75" y="170"/>
                    <a:pt x="74" y="169"/>
                  </a:cubicBezTo>
                  <a:cubicBezTo>
                    <a:pt x="71" y="165"/>
                    <a:pt x="68" y="163"/>
                    <a:pt x="65" y="160"/>
                  </a:cubicBezTo>
                  <a:cubicBezTo>
                    <a:pt x="58" y="152"/>
                    <a:pt x="51" y="143"/>
                    <a:pt x="47" y="134"/>
                  </a:cubicBezTo>
                  <a:cubicBezTo>
                    <a:pt x="44" y="127"/>
                    <a:pt x="42" y="120"/>
                    <a:pt x="43" y="113"/>
                  </a:cubicBezTo>
                  <a:cubicBezTo>
                    <a:pt x="43" y="109"/>
                    <a:pt x="44" y="106"/>
                    <a:pt x="46" y="103"/>
                  </a:cubicBezTo>
                  <a:cubicBezTo>
                    <a:pt x="50" y="96"/>
                    <a:pt x="54" y="91"/>
                    <a:pt x="62" y="87"/>
                  </a:cubicBezTo>
                  <a:cubicBezTo>
                    <a:pt x="66" y="84"/>
                    <a:pt x="70" y="82"/>
                    <a:pt x="74" y="80"/>
                  </a:cubicBezTo>
                  <a:cubicBezTo>
                    <a:pt x="80" y="78"/>
                    <a:pt x="85" y="76"/>
                    <a:pt x="91" y="74"/>
                  </a:cubicBezTo>
                  <a:cubicBezTo>
                    <a:pt x="99" y="71"/>
                    <a:pt x="107" y="66"/>
                    <a:pt x="114" y="61"/>
                  </a:cubicBezTo>
                  <a:cubicBezTo>
                    <a:pt x="116" y="60"/>
                    <a:pt x="117" y="58"/>
                    <a:pt x="119" y="57"/>
                  </a:cubicBezTo>
                  <a:cubicBezTo>
                    <a:pt x="127" y="50"/>
                    <a:pt x="133" y="42"/>
                    <a:pt x="138" y="34"/>
                  </a:cubicBezTo>
                  <a:cubicBezTo>
                    <a:pt x="141" y="29"/>
                    <a:pt x="143" y="25"/>
                    <a:pt x="145" y="20"/>
                  </a:cubicBezTo>
                  <a:cubicBezTo>
                    <a:pt x="147" y="14"/>
                    <a:pt x="147" y="8"/>
                    <a:pt x="146" y="2"/>
                  </a:cubicBezTo>
                  <a:cubicBezTo>
                    <a:pt x="146" y="2"/>
                    <a:pt x="145" y="1"/>
                    <a:pt x="145" y="1"/>
                  </a:cubicBezTo>
                  <a:cubicBezTo>
                    <a:pt x="145" y="0"/>
                    <a:pt x="144" y="0"/>
                    <a:pt x="143" y="0"/>
                  </a:cubicBezTo>
                </a:path>
              </a:pathLst>
            </a:custGeom>
            <a:solidFill>
              <a:srgbClr val="CEC0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0" name="Freeform 123"/>
            <p:cNvSpPr>
              <a:spLocks noEditPoints="1"/>
            </p:cNvSpPr>
            <p:nvPr/>
          </p:nvSpPr>
          <p:spPr bwMode="auto">
            <a:xfrm>
              <a:off x="8577081" y="4962525"/>
              <a:ext cx="279400" cy="365125"/>
            </a:xfrm>
            <a:custGeom>
              <a:avLst/>
              <a:gdLst>
                <a:gd name="T0" fmla="*/ 0 w 106"/>
                <a:gd name="T1" fmla="*/ 138 h 138"/>
                <a:gd name="T2" fmla="*/ 0 w 106"/>
                <a:gd name="T3" fmla="*/ 138 h 138"/>
                <a:gd name="T4" fmla="*/ 0 w 106"/>
                <a:gd name="T5" fmla="*/ 138 h 138"/>
                <a:gd name="T6" fmla="*/ 0 w 106"/>
                <a:gd name="T7" fmla="*/ 138 h 138"/>
                <a:gd name="T8" fmla="*/ 64 w 106"/>
                <a:gd name="T9" fmla="*/ 66 h 138"/>
                <a:gd name="T10" fmla="*/ 63 w 106"/>
                <a:gd name="T11" fmla="*/ 68 h 138"/>
                <a:gd name="T12" fmla="*/ 54 w 106"/>
                <a:gd name="T13" fmla="*/ 100 h 138"/>
                <a:gd name="T14" fmla="*/ 53 w 106"/>
                <a:gd name="T15" fmla="*/ 104 h 138"/>
                <a:gd name="T16" fmla="*/ 51 w 106"/>
                <a:gd name="T17" fmla="*/ 106 h 138"/>
                <a:gd name="T18" fmla="*/ 48 w 106"/>
                <a:gd name="T19" fmla="*/ 108 h 138"/>
                <a:gd name="T20" fmla="*/ 48 w 106"/>
                <a:gd name="T21" fmla="*/ 108 h 138"/>
                <a:gd name="T22" fmla="*/ 50 w 106"/>
                <a:gd name="T23" fmla="*/ 107 h 138"/>
                <a:gd name="T24" fmla="*/ 54 w 106"/>
                <a:gd name="T25" fmla="*/ 103 h 138"/>
                <a:gd name="T26" fmla="*/ 55 w 106"/>
                <a:gd name="T27" fmla="*/ 93 h 138"/>
                <a:gd name="T28" fmla="*/ 64 w 106"/>
                <a:gd name="T29" fmla="*/ 66 h 138"/>
                <a:gd name="T30" fmla="*/ 89 w 106"/>
                <a:gd name="T31" fmla="*/ 29 h 138"/>
                <a:gd name="T32" fmla="*/ 70 w 106"/>
                <a:gd name="T33" fmla="*/ 54 h 138"/>
                <a:gd name="T34" fmla="*/ 71 w 106"/>
                <a:gd name="T35" fmla="*/ 51 h 138"/>
                <a:gd name="T36" fmla="*/ 89 w 106"/>
                <a:gd name="T37" fmla="*/ 29 h 138"/>
                <a:gd name="T38" fmla="*/ 104 w 106"/>
                <a:gd name="T39" fmla="*/ 16 h 138"/>
                <a:gd name="T40" fmla="*/ 102 w 106"/>
                <a:gd name="T41" fmla="*/ 17 h 138"/>
                <a:gd name="T42" fmla="*/ 101 w 106"/>
                <a:gd name="T43" fmla="*/ 18 h 138"/>
                <a:gd name="T44" fmla="*/ 103 w 106"/>
                <a:gd name="T45" fmla="*/ 17 h 138"/>
                <a:gd name="T46" fmla="*/ 104 w 106"/>
                <a:gd name="T47" fmla="*/ 16 h 138"/>
                <a:gd name="T48" fmla="*/ 104 w 106"/>
                <a:gd name="T49" fmla="*/ 11 h 138"/>
                <a:gd name="T50" fmla="*/ 105 w 106"/>
                <a:gd name="T51" fmla="*/ 12 h 138"/>
                <a:gd name="T52" fmla="*/ 105 w 106"/>
                <a:gd name="T53" fmla="*/ 15 h 138"/>
                <a:gd name="T54" fmla="*/ 105 w 106"/>
                <a:gd name="T55" fmla="*/ 12 h 138"/>
                <a:gd name="T56" fmla="*/ 104 w 106"/>
                <a:gd name="T57" fmla="*/ 11 h 138"/>
                <a:gd name="T58" fmla="*/ 91 w 106"/>
                <a:gd name="T59" fmla="*/ 0 h 138"/>
                <a:gd name="T60" fmla="*/ 98 w 106"/>
                <a:gd name="T61" fmla="*/ 5 h 138"/>
                <a:gd name="T62" fmla="*/ 91 w 106"/>
                <a:gd name="T63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6" h="138">
                  <a:moveTo>
                    <a:pt x="0" y="138"/>
                  </a:moveTo>
                  <a:cubicBezTo>
                    <a:pt x="0" y="138"/>
                    <a:pt x="0" y="138"/>
                    <a:pt x="0" y="138"/>
                  </a:cubicBezTo>
                  <a:cubicBezTo>
                    <a:pt x="0" y="138"/>
                    <a:pt x="0" y="138"/>
                    <a:pt x="0" y="138"/>
                  </a:cubicBezTo>
                  <a:cubicBezTo>
                    <a:pt x="0" y="138"/>
                    <a:pt x="0" y="138"/>
                    <a:pt x="0" y="138"/>
                  </a:cubicBezTo>
                  <a:moveTo>
                    <a:pt x="64" y="66"/>
                  </a:moveTo>
                  <a:cubicBezTo>
                    <a:pt x="63" y="67"/>
                    <a:pt x="63" y="67"/>
                    <a:pt x="63" y="68"/>
                  </a:cubicBezTo>
                  <a:cubicBezTo>
                    <a:pt x="58" y="78"/>
                    <a:pt x="56" y="89"/>
                    <a:pt x="54" y="100"/>
                  </a:cubicBezTo>
                  <a:cubicBezTo>
                    <a:pt x="54" y="101"/>
                    <a:pt x="54" y="103"/>
                    <a:pt x="53" y="104"/>
                  </a:cubicBezTo>
                  <a:cubicBezTo>
                    <a:pt x="53" y="104"/>
                    <a:pt x="52" y="105"/>
                    <a:pt x="51" y="106"/>
                  </a:cubicBezTo>
                  <a:cubicBezTo>
                    <a:pt x="50" y="107"/>
                    <a:pt x="49" y="107"/>
                    <a:pt x="48" y="108"/>
                  </a:cubicBezTo>
                  <a:cubicBezTo>
                    <a:pt x="48" y="108"/>
                    <a:pt x="48" y="108"/>
                    <a:pt x="48" y="108"/>
                  </a:cubicBezTo>
                  <a:cubicBezTo>
                    <a:pt x="49" y="108"/>
                    <a:pt x="49" y="107"/>
                    <a:pt x="50" y="107"/>
                  </a:cubicBezTo>
                  <a:cubicBezTo>
                    <a:pt x="52" y="106"/>
                    <a:pt x="53" y="105"/>
                    <a:pt x="54" y="103"/>
                  </a:cubicBezTo>
                  <a:cubicBezTo>
                    <a:pt x="54" y="99"/>
                    <a:pt x="55" y="96"/>
                    <a:pt x="55" y="93"/>
                  </a:cubicBezTo>
                  <a:cubicBezTo>
                    <a:pt x="57" y="83"/>
                    <a:pt x="60" y="75"/>
                    <a:pt x="64" y="66"/>
                  </a:cubicBezTo>
                  <a:moveTo>
                    <a:pt x="89" y="29"/>
                  </a:moveTo>
                  <a:cubicBezTo>
                    <a:pt x="82" y="37"/>
                    <a:pt x="75" y="45"/>
                    <a:pt x="70" y="54"/>
                  </a:cubicBezTo>
                  <a:cubicBezTo>
                    <a:pt x="71" y="53"/>
                    <a:pt x="71" y="52"/>
                    <a:pt x="71" y="51"/>
                  </a:cubicBezTo>
                  <a:cubicBezTo>
                    <a:pt x="77" y="43"/>
                    <a:pt x="82" y="36"/>
                    <a:pt x="89" y="29"/>
                  </a:cubicBezTo>
                  <a:moveTo>
                    <a:pt x="104" y="16"/>
                  </a:moveTo>
                  <a:cubicBezTo>
                    <a:pt x="104" y="16"/>
                    <a:pt x="103" y="17"/>
                    <a:pt x="102" y="17"/>
                  </a:cubicBezTo>
                  <a:cubicBezTo>
                    <a:pt x="102" y="18"/>
                    <a:pt x="101" y="18"/>
                    <a:pt x="101" y="18"/>
                  </a:cubicBezTo>
                  <a:cubicBezTo>
                    <a:pt x="102" y="18"/>
                    <a:pt x="102" y="17"/>
                    <a:pt x="103" y="17"/>
                  </a:cubicBezTo>
                  <a:cubicBezTo>
                    <a:pt x="103" y="17"/>
                    <a:pt x="104" y="16"/>
                    <a:pt x="104" y="16"/>
                  </a:cubicBezTo>
                  <a:moveTo>
                    <a:pt x="104" y="11"/>
                  </a:moveTo>
                  <a:cubicBezTo>
                    <a:pt x="105" y="11"/>
                    <a:pt x="105" y="12"/>
                    <a:pt x="105" y="12"/>
                  </a:cubicBezTo>
                  <a:cubicBezTo>
                    <a:pt x="106" y="13"/>
                    <a:pt x="105" y="14"/>
                    <a:pt x="105" y="15"/>
                  </a:cubicBezTo>
                  <a:cubicBezTo>
                    <a:pt x="106" y="14"/>
                    <a:pt x="106" y="13"/>
                    <a:pt x="105" y="12"/>
                  </a:cubicBezTo>
                  <a:cubicBezTo>
                    <a:pt x="105" y="12"/>
                    <a:pt x="105" y="11"/>
                    <a:pt x="104" y="11"/>
                  </a:cubicBezTo>
                  <a:moveTo>
                    <a:pt x="91" y="0"/>
                  </a:moveTo>
                  <a:cubicBezTo>
                    <a:pt x="94" y="2"/>
                    <a:pt x="96" y="3"/>
                    <a:pt x="98" y="5"/>
                  </a:cubicBezTo>
                  <a:cubicBezTo>
                    <a:pt x="96" y="3"/>
                    <a:pt x="94" y="1"/>
                    <a:pt x="91" y="0"/>
                  </a:cubicBezTo>
                </a:path>
              </a:pathLst>
            </a:custGeom>
            <a:solidFill>
              <a:srgbClr val="E8E3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1" name="Freeform 124"/>
            <p:cNvSpPr>
              <a:spLocks/>
            </p:cNvSpPr>
            <p:nvPr/>
          </p:nvSpPr>
          <p:spPr bwMode="auto">
            <a:xfrm>
              <a:off x="8521519" y="4953000"/>
              <a:ext cx="334963" cy="374650"/>
            </a:xfrm>
            <a:custGeom>
              <a:avLst/>
              <a:gdLst>
                <a:gd name="T0" fmla="*/ 104 w 127"/>
                <a:gd name="T1" fmla="*/ 0 h 142"/>
                <a:gd name="T2" fmla="*/ 102 w 127"/>
                <a:gd name="T3" fmla="*/ 0 h 142"/>
                <a:gd name="T4" fmla="*/ 89 w 127"/>
                <a:gd name="T5" fmla="*/ 8 h 142"/>
                <a:gd name="T6" fmla="*/ 80 w 127"/>
                <a:gd name="T7" fmla="*/ 17 h 142"/>
                <a:gd name="T8" fmla="*/ 74 w 127"/>
                <a:gd name="T9" fmla="*/ 25 h 142"/>
                <a:gd name="T10" fmla="*/ 63 w 127"/>
                <a:gd name="T11" fmla="*/ 68 h 142"/>
                <a:gd name="T12" fmla="*/ 63 w 127"/>
                <a:gd name="T13" fmla="*/ 74 h 142"/>
                <a:gd name="T14" fmla="*/ 58 w 127"/>
                <a:gd name="T15" fmla="*/ 89 h 142"/>
                <a:gd name="T16" fmla="*/ 50 w 127"/>
                <a:gd name="T17" fmla="*/ 95 h 142"/>
                <a:gd name="T18" fmla="*/ 39 w 127"/>
                <a:gd name="T19" fmla="*/ 96 h 142"/>
                <a:gd name="T20" fmla="*/ 28 w 127"/>
                <a:gd name="T21" fmla="*/ 98 h 142"/>
                <a:gd name="T22" fmla="*/ 5 w 127"/>
                <a:gd name="T23" fmla="*/ 111 h 142"/>
                <a:gd name="T24" fmla="*/ 1 w 127"/>
                <a:gd name="T25" fmla="*/ 116 h 142"/>
                <a:gd name="T26" fmla="*/ 1 w 127"/>
                <a:gd name="T27" fmla="*/ 121 h 142"/>
                <a:gd name="T28" fmla="*/ 19 w 127"/>
                <a:gd name="T29" fmla="*/ 141 h 142"/>
                <a:gd name="T30" fmla="*/ 21 w 127"/>
                <a:gd name="T31" fmla="*/ 142 h 142"/>
                <a:gd name="T32" fmla="*/ 21 w 127"/>
                <a:gd name="T33" fmla="*/ 142 h 142"/>
                <a:gd name="T34" fmla="*/ 22 w 127"/>
                <a:gd name="T35" fmla="*/ 141 h 142"/>
                <a:gd name="T36" fmla="*/ 25 w 127"/>
                <a:gd name="T37" fmla="*/ 139 h 142"/>
                <a:gd name="T38" fmla="*/ 43 w 127"/>
                <a:gd name="T39" fmla="*/ 126 h 142"/>
                <a:gd name="T40" fmla="*/ 68 w 127"/>
                <a:gd name="T41" fmla="*/ 112 h 142"/>
                <a:gd name="T42" fmla="*/ 69 w 127"/>
                <a:gd name="T43" fmla="*/ 112 h 142"/>
                <a:gd name="T44" fmla="*/ 69 w 127"/>
                <a:gd name="T45" fmla="*/ 112 h 142"/>
                <a:gd name="T46" fmla="*/ 72 w 127"/>
                <a:gd name="T47" fmla="*/ 110 h 142"/>
                <a:gd name="T48" fmla="*/ 74 w 127"/>
                <a:gd name="T49" fmla="*/ 108 h 142"/>
                <a:gd name="T50" fmla="*/ 75 w 127"/>
                <a:gd name="T51" fmla="*/ 104 h 142"/>
                <a:gd name="T52" fmla="*/ 84 w 127"/>
                <a:gd name="T53" fmla="*/ 72 h 142"/>
                <a:gd name="T54" fmla="*/ 85 w 127"/>
                <a:gd name="T55" fmla="*/ 70 h 142"/>
                <a:gd name="T56" fmla="*/ 91 w 127"/>
                <a:gd name="T57" fmla="*/ 58 h 142"/>
                <a:gd name="T58" fmla="*/ 110 w 127"/>
                <a:gd name="T59" fmla="*/ 33 h 142"/>
                <a:gd name="T60" fmla="*/ 122 w 127"/>
                <a:gd name="T61" fmla="*/ 22 h 142"/>
                <a:gd name="T62" fmla="*/ 123 w 127"/>
                <a:gd name="T63" fmla="*/ 21 h 142"/>
                <a:gd name="T64" fmla="*/ 125 w 127"/>
                <a:gd name="T65" fmla="*/ 20 h 142"/>
                <a:gd name="T66" fmla="*/ 126 w 127"/>
                <a:gd name="T67" fmla="*/ 19 h 142"/>
                <a:gd name="T68" fmla="*/ 126 w 127"/>
                <a:gd name="T69" fmla="*/ 19 h 142"/>
                <a:gd name="T70" fmla="*/ 126 w 127"/>
                <a:gd name="T71" fmla="*/ 16 h 142"/>
                <a:gd name="T72" fmla="*/ 125 w 127"/>
                <a:gd name="T73" fmla="*/ 15 h 142"/>
                <a:gd name="T74" fmla="*/ 119 w 127"/>
                <a:gd name="T75" fmla="*/ 9 h 142"/>
                <a:gd name="T76" fmla="*/ 112 w 127"/>
                <a:gd name="T77" fmla="*/ 4 h 142"/>
                <a:gd name="T78" fmla="*/ 106 w 127"/>
                <a:gd name="T79" fmla="*/ 0 h 142"/>
                <a:gd name="T80" fmla="*/ 104 w 127"/>
                <a:gd name="T81" fmla="*/ 0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27" h="142">
                  <a:moveTo>
                    <a:pt x="104" y="0"/>
                  </a:moveTo>
                  <a:cubicBezTo>
                    <a:pt x="104" y="0"/>
                    <a:pt x="103" y="0"/>
                    <a:pt x="102" y="0"/>
                  </a:cubicBezTo>
                  <a:cubicBezTo>
                    <a:pt x="97" y="2"/>
                    <a:pt x="93" y="4"/>
                    <a:pt x="89" y="8"/>
                  </a:cubicBezTo>
                  <a:cubicBezTo>
                    <a:pt x="86" y="11"/>
                    <a:pt x="83" y="14"/>
                    <a:pt x="80" y="17"/>
                  </a:cubicBezTo>
                  <a:cubicBezTo>
                    <a:pt x="78" y="19"/>
                    <a:pt x="76" y="22"/>
                    <a:pt x="74" y="25"/>
                  </a:cubicBezTo>
                  <a:cubicBezTo>
                    <a:pt x="67" y="38"/>
                    <a:pt x="63" y="52"/>
                    <a:pt x="63" y="68"/>
                  </a:cubicBezTo>
                  <a:cubicBezTo>
                    <a:pt x="63" y="70"/>
                    <a:pt x="63" y="72"/>
                    <a:pt x="63" y="74"/>
                  </a:cubicBezTo>
                  <a:cubicBezTo>
                    <a:pt x="62" y="79"/>
                    <a:pt x="61" y="84"/>
                    <a:pt x="58" y="89"/>
                  </a:cubicBezTo>
                  <a:cubicBezTo>
                    <a:pt x="56" y="92"/>
                    <a:pt x="54" y="94"/>
                    <a:pt x="50" y="95"/>
                  </a:cubicBezTo>
                  <a:cubicBezTo>
                    <a:pt x="46" y="95"/>
                    <a:pt x="43" y="96"/>
                    <a:pt x="39" y="96"/>
                  </a:cubicBezTo>
                  <a:cubicBezTo>
                    <a:pt x="35" y="97"/>
                    <a:pt x="32" y="97"/>
                    <a:pt x="28" y="98"/>
                  </a:cubicBezTo>
                  <a:cubicBezTo>
                    <a:pt x="19" y="101"/>
                    <a:pt x="11" y="105"/>
                    <a:pt x="5" y="111"/>
                  </a:cubicBezTo>
                  <a:cubicBezTo>
                    <a:pt x="3" y="113"/>
                    <a:pt x="2" y="115"/>
                    <a:pt x="1" y="116"/>
                  </a:cubicBezTo>
                  <a:cubicBezTo>
                    <a:pt x="0" y="118"/>
                    <a:pt x="0" y="120"/>
                    <a:pt x="1" y="121"/>
                  </a:cubicBezTo>
                  <a:cubicBezTo>
                    <a:pt x="6" y="129"/>
                    <a:pt x="13" y="135"/>
                    <a:pt x="19" y="141"/>
                  </a:cubicBezTo>
                  <a:cubicBezTo>
                    <a:pt x="20" y="141"/>
                    <a:pt x="20" y="142"/>
                    <a:pt x="21" y="142"/>
                  </a:cubicBezTo>
                  <a:cubicBezTo>
                    <a:pt x="21" y="142"/>
                    <a:pt x="21" y="142"/>
                    <a:pt x="21" y="142"/>
                  </a:cubicBezTo>
                  <a:cubicBezTo>
                    <a:pt x="21" y="142"/>
                    <a:pt x="22" y="142"/>
                    <a:pt x="22" y="141"/>
                  </a:cubicBezTo>
                  <a:cubicBezTo>
                    <a:pt x="23" y="141"/>
                    <a:pt x="24" y="140"/>
                    <a:pt x="25" y="139"/>
                  </a:cubicBezTo>
                  <a:cubicBezTo>
                    <a:pt x="31" y="135"/>
                    <a:pt x="36" y="130"/>
                    <a:pt x="43" y="126"/>
                  </a:cubicBezTo>
                  <a:cubicBezTo>
                    <a:pt x="51" y="121"/>
                    <a:pt x="59" y="116"/>
                    <a:pt x="68" y="112"/>
                  </a:cubicBezTo>
                  <a:cubicBezTo>
                    <a:pt x="68" y="112"/>
                    <a:pt x="69" y="112"/>
                    <a:pt x="69" y="112"/>
                  </a:cubicBezTo>
                  <a:cubicBezTo>
                    <a:pt x="69" y="112"/>
                    <a:pt x="69" y="112"/>
                    <a:pt x="69" y="112"/>
                  </a:cubicBezTo>
                  <a:cubicBezTo>
                    <a:pt x="70" y="111"/>
                    <a:pt x="71" y="111"/>
                    <a:pt x="72" y="110"/>
                  </a:cubicBezTo>
                  <a:cubicBezTo>
                    <a:pt x="73" y="109"/>
                    <a:pt x="74" y="108"/>
                    <a:pt x="74" y="108"/>
                  </a:cubicBezTo>
                  <a:cubicBezTo>
                    <a:pt x="75" y="107"/>
                    <a:pt x="75" y="105"/>
                    <a:pt x="75" y="104"/>
                  </a:cubicBezTo>
                  <a:cubicBezTo>
                    <a:pt x="77" y="93"/>
                    <a:pt x="79" y="82"/>
                    <a:pt x="84" y="72"/>
                  </a:cubicBezTo>
                  <a:cubicBezTo>
                    <a:pt x="84" y="71"/>
                    <a:pt x="84" y="71"/>
                    <a:pt x="85" y="70"/>
                  </a:cubicBezTo>
                  <a:cubicBezTo>
                    <a:pt x="87" y="66"/>
                    <a:pt x="89" y="62"/>
                    <a:pt x="91" y="58"/>
                  </a:cubicBezTo>
                  <a:cubicBezTo>
                    <a:pt x="96" y="49"/>
                    <a:pt x="103" y="41"/>
                    <a:pt x="110" y="33"/>
                  </a:cubicBezTo>
                  <a:cubicBezTo>
                    <a:pt x="114" y="29"/>
                    <a:pt x="118" y="26"/>
                    <a:pt x="122" y="22"/>
                  </a:cubicBezTo>
                  <a:cubicBezTo>
                    <a:pt x="122" y="22"/>
                    <a:pt x="123" y="22"/>
                    <a:pt x="123" y="21"/>
                  </a:cubicBezTo>
                  <a:cubicBezTo>
                    <a:pt x="124" y="21"/>
                    <a:pt x="125" y="20"/>
                    <a:pt x="125" y="20"/>
                  </a:cubicBezTo>
                  <a:cubicBezTo>
                    <a:pt x="125" y="19"/>
                    <a:pt x="125" y="19"/>
                    <a:pt x="126" y="19"/>
                  </a:cubicBezTo>
                  <a:cubicBezTo>
                    <a:pt x="126" y="19"/>
                    <a:pt x="126" y="19"/>
                    <a:pt x="126" y="19"/>
                  </a:cubicBezTo>
                  <a:cubicBezTo>
                    <a:pt x="126" y="18"/>
                    <a:pt x="127" y="17"/>
                    <a:pt x="126" y="16"/>
                  </a:cubicBezTo>
                  <a:cubicBezTo>
                    <a:pt x="126" y="16"/>
                    <a:pt x="126" y="15"/>
                    <a:pt x="125" y="15"/>
                  </a:cubicBezTo>
                  <a:cubicBezTo>
                    <a:pt x="124" y="13"/>
                    <a:pt x="121" y="11"/>
                    <a:pt x="119" y="9"/>
                  </a:cubicBezTo>
                  <a:cubicBezTo>
                    <a:pt x="117" y="7"/>
                    <a:pt x="115" y="6"/>
                    <a:pt x="112" y="4"/>
                  </a:cubicBezTo>
                  <a:cubicBezTo>
                    <a:pt x="110" y="2"/>
                    <a:pt x="108" y="1"/>
                    <a:pt x="106" y="0"/>
                  </a:cubicBezTo>
                  <a:cubicBezTo>
                    <a:pt x="106" y="0"/>
                    <a:pt x="105" y="0"/>
                    <a:pt x="104" y="0"/>
                  </a:cubicBezTo>
                </a:path>
              </a:pathLst>
            </a:custGeom>
            <a:solidFill>
              <a:srgbClr val="CEC0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2" name="Freeform 125"/>
            <p:cNvSpPr>
              <a:spLocks noEditPoints="1"/>
            </p:cNvSpPr>
            <p:nvPr/>
          </p:nvSpPr>
          <p:spPr bwMode="auto">
            <a:xfrm>
              <a:off x="8616769" y="5729288"/>
              <a:ext cx="112713" cy="90488"/>
            </a:xfrm>
            <a:custGeom>
              <a:avLst/>
              <a:gdLst>
                <a:gd name="T0" fmla="*/ 26 w 43"/>
                <a:gd name="T1" fmla="*/ 12 h 34"/>
                <a:gd name="T2" fmla="*/ 29 w 43"/>
                <a:gd name="T3" fmla="*/ 15 h 34"/>
                <a:gd name="T4" fmla="*/ 38 w 43"/>
                <a:gd name="T5" fmla="*/ 26 h 34"/>
                <a:gd name="T6" fmla="*/ 43 w 43"/>
                <a:gd name="T7" fmla="*/ 34 h 34"/>
                <a:gd name="T8" fmla="*/ 34 w 43"/>
                <a:gd name="T9" fmla="*/ 21 h 34"/>
                <a:gd name="T10" fmla="*/ 26 w 43"/>
                <a:gd name="T11" fmla="*/ 12 h 34"/>
                <a:gd name="T12" fmla="*/ 0 w 43"/>
                <a:gd name="T13" fmla="*/ 0 h 34"/>
                <a:gd name="T14" fmla="*/ 6 w 43"/>
                <a:gd name="T15" fmla="*/ 2 h 34"/>
                <a:gd name="T16" fmla="*/ 11 w 43"/>
                <a:gd name="T17" fmla="*/ 3 h 34"/>
                <a:gd name="T18" fmla="*/ 4 w 43"/>
                <a:gd name="T19" fmla="*/ 1 h 34"/>
                <a:gd name="T20" fmla="*/ 0 w 43"/>
                <a:gd name="T21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3" h="34">
                  <a:moveTo>
                    <a:pt x="26" y="12"/>
                  </a:moveTo>
                  <a:cubicBezTo>
                    <a:pt x="27" y="13"/>
                    <a:pt x="28" y="14"/>
                    <a:pt x="29" y="15"/>
                  </a:cubicBezTo>
                  <a:cubicBezTo>
                    <a:pt x="32" y="18"/>
                    <a:pt x="35" y="22"/>
                    <a:pt x="38" y="26"/>
                  </a:cubicBezTo>
                  <a:cubicBezTo>
                    <a:pt x="40" y="28"/>
                    <a:pt x="42" y="31"/>
                    <a:pt x="43" y="34"/>
                  </a:cubicBezTo>
                  <a:cubicBezTo>
                    <a:pt x="41" y="29"/>
                    <a:pt x="37" y="25"/>
                    <a:pt x="34" y="21"/>
                  </a:cubicBezTo>
                  <a:cubicBezTo>
                    <a:pt x="32" y="18"/>
                    <a:pt x="29" y="15"/>
                    <a:pt x="26" y="12"/>
                  </a:cubicBezTo>
                  <a:moveTo>
                    <a:pt x="0" y="0"/>
                  </a:moveTo>
                  <a:cubicBezTo>
                    <a:pt x="2" y="1"/>
                    <a:pt x="4" y="1"/>
                    <a:pt x="6" y="2"/>
                  </a:cubicBezTo>
                  <a:cubicBezTo>
                    <a:pt x="8" y="2"/>
                    <a:pt x="9" y="3"/>
                    <a:pt x="11" y="3"/>
                  </a:cubicBezTo>
                  <a:cubicBezTo>
                    <a:pt x="9" y="2"/>
                    <a:pt x="6" y="2"/>
                    <a:pt x="4" y="1"/>
                  </a:cubicBezTo>
                  <a:cubicBezTo>
                    <a:pt x="3" y="1"/>
                    <a:pt x="1" y="1"/>
                    <a:pt x="0" y="0"/>
                  </a:cubicBezTo>
                </a:path>
              </a:pathLst>
            </a:custGeom>
            <a:solidFill>
              <a:srgbClr val="E8E3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3" name="Freeform 126"/>
            <p:cNvSpPr>
              <a:spLocks noEditPoints="1"/>
            </p:cNvSpPr>
            <p:nvPr/>
          </p:nvSpPr>
          <p:spPr bwMode="auto">
            <a:xfrm>
              <a:off x="8761231" y="5886450"/>
              <a:ext cx="28575" cy="15875"/>
            </a:xfrm>
            <a:custGeom>
              <a:avLst/>
              <a:gdLst>
                <a:gd name="T0" fmla="*/ 5 w 11"/>
                <a:gd name="T1" fmla="*/ 5 h 6"/>
                <a:gd name="T2" fmla="*/ 6 w 11"/>
                <a:gd name="T3" fmla="*/ 5 h 6"/>
                <a:gd name="T4" fmla="*/ 11 w 11"/>
                <a:gd name="T5" fmla="*/ 6 h 6"/>
                <a:gd name="T6" fmla="*/ 5 w 11"/>
                <a:gd name="T7" fmla="*/ 5 h 6"/>
                <a:gd name="T8" fmla="*/ 0 w 11"/>
                <a:gd name="T9" fmla="*/ 0 h 6"/>
                <a:gd name="T10" fmla="*/ 1 w 11"/>
                <a:gd name="T11" fmla="*/ 1 h 6"/>
                <a:gd name="T12" fmla="*/ 1 w 11"/>
                <a:gd name="T13" fmla="*/ 2 h 6"/>
                <a:gd name="T14" fmla="*/ 1 w 11"/>
                <a:gd name="T15" fmla="*/ 2 h 6"/>
                <a:gd name="T16" fmla="*/ 0 w 11"/>
                <a:gd name="T1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5" y="5"/>
                  </a:moveTo>
                  <a:cubicBezTo>
                    <a:pt x="5" y="5"/>
                    <a:pt x="5" y="5"/>
                    <a:pt x="6" y="5"/>
                  </a:cubicBezTo>
                  <a:cubicBezTo>
                    <a:pt x="7" y="5"/>
                    <a:pt x="9" y="6"/>
                    <a:pt x="11" y="6"/>
                  </a:cubicBezTo>
                  <a:cubicBezTo>
                    <a:pt x="9" y="6"/>
                    <a:pt x="7" y="5"/>
                    <a:pt x="5" y="5"/>
                  </a:cubicBezTo>
                  <a:moveTo>
                    <a:pt x="0" y="0"/>
                  </a:moveTo>
                  <a:cubicBezTo>
                    <a:pt x="1" y="0"/>
                    <a:pt x="1" y="1"/>
                    <a:pt x="1" y="1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0"/>
                    <a:pt x="0" y="0"/>
                  </a:cubicBezTo>
                </a:path>
              </a:pathLst>
            </a:custGeom>
            <a:solidFill>
              <a:srgbClr val="0B16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4" name="Freeform 127"/>
            <p:cNvSpPr>
              <a:spLocks/>
            </p:cNvSpPr>
            <p:nvPr/>
          </p:nvSpPr>
          <p:spPr bwMode="auto">
            <a:xfrm>
              <a:off x="8800919" y="5902325"/>
              <a:ext cx="28575" cy="0"/>
            </a:xfrm>
            <a:custGeom>
              <a:avLst/>
              <a:gdLst>
                <a:gd name="T0" fmla="*/ 11 w 11"/>
                <a:gd name="T1" fmla="*/ 5 w 11"/>
                <a:gd name="T2" fmla="*/ 0 w 11"/>
                <a:gd name="T3" fmla="*/ 6 w 11"/>
                <a:gd name="T4" fmla="*/ 11 w 1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11">
                  <a:moveTo>
                    <a:pt x="11" y="0"/>
                  </a:moveTo>
                  <a:cubicBezTo>
                    <a:pt x="9" y="0"/>
                    <a:pt x="7" y="0"/>
                    <a:pt x="5" y="0"/>
                  </a:cubicBezTo>
                  <a:cubicBezTo>
                    <a:pt x="3" y="0"/>
                    <a:pt x="2" y="0"/>
                    <a:pt x="0" y="0"/>
                  </a:cubicBezTo>
                  <a:cubicBezTo>
                    <a:pt x="2" y="0"/>
                    <a:pt x="4" y="0"/>
                    <a:pt x="6" y="0"/>
                  </a:cubicBezTo>
                  <a:cubicBezTo>
                    <a:pt x="7" y="0"/>
                    <a:pt x="9" y="0"/>
                    <a:pt x="11" y="0"/>
                  </a:cubicBezTo>
                </a:path>
              </a:pathLst>
            </a:custGeom>
            <a:solidFill>
              <a:srgbClr val="E8CF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5" name="Freeform 128"/>
            <p:cNvSpPr>
              <a:spLocks/>
            </p:cNvSpPr>
            <p:nvPr/>
          </p:nvSpPr>
          <p:spPr bwMode="auto">
            <a:xfrm>
              <a:off x="8586606" y="5716588"/>
              <a:ext cx="263525" cy="185738"/>
            </a:xfrm>
            <a:custGeom>
              <a:avLst/>
              <a:gdLst>
                <a:gd name="T0" fmla="*/ 4 w 100"/>
                <a:gd name="T1" fmla="*/ 0 h 70"/>
                <a:gd name="T2" fmla="*/ 3 w 100"/>
                <a:gd name="T3" fmla="*/ 0 h 70"/>
                <a:gd name="T4" fmla="*/ 1 w 100"/>
                <a:gd name="T5" fmla="*/ 1 h 70"/>
                <a:gd name="T6" fmla="*/ 0 w 100"/>
                <a:gd name="T7" fmla="*/ 2 h 70"/>
                <a:gd name="T8" fmla="*/ 1 w 100"/>
                <a:gd name="T9" fmla="*/ 3 h 70"/>
                <a:gd name="T10" fmla="*/ 11 w 100"/>
                <a:gd name="T11" fmla="*/ 5 h 70"/>
                <a:gd name="T12" fmla="*/ 15 w 100"/>
                <a:gd name="T13" fmla="*/ 6 h 70"/>
                <a:gd name="T14" fmla="*/ 22 w 100"/>
                <a:gd name="T15" fmla="*/ 8 h 70"/>
                <a:gd name="T16" fmla="*/ 37 w 100"/>
                <a:gd name="T17" fmla="*/ 17 h 70"/>
                <a:gd name="T18" fmla="*/ 45 w 100"/>
                <a:gd name="T19" fmla="*/ 26 h 70"/>
                <a:gd name="T20" fmla="*/ 54 w 100"/>
                <a:gd name="T21" fmla="*/ 39 h 70"/>
                <a:gd name="T22" fmla="*/ 60 w 100"/>
                <a:gd name="T23" fmla="*/ 49 h 70"/>
                <a:gd name="T24" fmla="*/ 66 w 100"/>
                <a:gd name="T25" fmla="*/ 64 h 70"/>
                <a:gd name="T26" fmla="*/ 67 w 100"/>
                <a:gd name="T27" fmla="*/ 66 h 70"/>
                <a:gd name="T28" fmla="*/ 67 w 100"/>
                <a:gd name="T29" fmla="*/ 66 h 70"/>
                <a:gd name="T30" fmla="*/ 71 w 100"/>
                <a:gd name="T31" fmla="*/ 69 h 70"/>
                <a:gd name="T32" fmla="*/ 77 w 100"/>
                <a:gd name="T33" fmla="*/ 70 h 70"/>
                <a:gd name="T34" fmla="*/ 81 w 100"/>
                <a:gd name="T35" fmla="*/ 70 h 70"/>
                <a:gd name="T36" fmla="*/ 86 w 100"/>
                <a:gd name="T37" fmla="*/ 70 h 70"/>
                <a:gd name="T38" fmla="*/ 92 w 100"/>
                <a:gd name="T39" fmla="*/ 70 h 70"/>
                <a:gd name="T40" fmla="*/ 98 w 100"/>
                <a:gd name="T41" fmla="*/ 70 h 70"/>
                <a:gd name="T42" fmla="*/ 100 w 100"/>
                <a:gd name="T43" fmla="*/ 66 h 70"/>
                <a:gd name="T44" fmla="*/ 97 w 100"/>
                <a:gd name="T45" fmla="*/ 56 h 70"/>
                <a:gd name="T46" fmla="*/ 84 w 100"/>
                <a:gd name="T47" fmla="*/ 35 h 70"/>
                <a:gd name="T48" fmla="*/ 59 w 100"/>
                <a:gd name="T49" fmla="*/ 13 h 70"/>
                <a:gd name="T50" fmla="*/ 16 w 100"/>
                <a:gd name="T51" fmla="*/ 1 h 70"/>
                <a:gd name="T52" fmla="*/ 9 w 100"/>
                <a:gd name="T53" fmla="*/ 0 h 70"/>
                <a:gd name="T54" fmla="*/ 4 w 100"/>
                <a:gd name="T55" fmla="*/ 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0" h="70">
                  <a:moveTo>
                    <a:pt x="4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1" y="1"/>
                    <a:pt x="1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4" y="4"/>
                    <a:pt x="7" y="4"/>
                    <a:pt x="11" y="5"/>
                  </a:cubicBezTo>
                  <a:cubicBezTo>
                    <a:pt x="12" y="6"/>
                    <a:pt x="14" y="6"/>
                    <a:pt x="15" y="6"/>
                  </a:cubicBezTo>
                  <a:cubicBezTo>
                    <a:pt x="17" y="7"/>
                    <a:pt x="20" y="7"/>
                    <a:pt x="22" y="8"/>
                  </a:cubicBezTo>
                  <a:cubicBezTo>
                    <a:pt x="28" y="10"/>
                    <a:pt x="33" y="13"/>
                    <a:pt x="37" y="17"/>
                  </a:cubicBezTo>
                  <a:cubicBezTo>
                    <a:pt x="40" y="20"/>
                    <a:pt x="43" y="23"/>
                    <a:pt x="45" y="26"/>
                  </a:cubicBezTo>
                  <a:cubicBezTo>
                    <a:pt x="48" y="30"/>
                    <a:pt x="52" y="34"/>
                    <a:pt x="54" y="39"/>
                  </a:cubicBezTo>
                  <a:cubicBezTo>
                    <a:pt x="56" y="42"/>
                    <a:pt x="58" y="46"/>
                    <a:pt x="60" y="49"/>
                  </a:cubicBezTo>
                  <a:cubicBezTo>
                    <a:pt x="62" y="54"/>
                    <a:pt x="64" y="59"/>
                    <a:pt x="66" y="64"/>
                  </a:cubicBezTo>
                  <a:cubicBezTo>
                    <a:pt x="67" y="64"/>
                    <a:pt x="67" y="65"/>
                    <a:pt x="67" y="66"/>
                  </a:cubicBezTo>
                  <a:cubicBezTo>
                    <a:pt x="67" y="66"/>
                    <a:pt x="67" y="66"/>
                    <a:pt x="67" y="66"/>
                  </a:cubicBezTo>
                  <a:cubicBezTo>
                    <a:pt x="68" y="67"/>
                    <a:pt x="69" y="68"/>
                    <a:pt x="71" y="69"/>
                  </a:cubicBezTo>
                  <a:cubicBezTo>
                    <a:pt x="73" y="69"/>
                    <a:pt x="75" y="70"/>
                    <a:pt x="77" y="70"/>
                  </a:cubicBezTo>
                  <a:cubicBezTo>
                    <a:pt x="78" y="70"/>
                    <a:pt x="79" y="70"/>
                    <a:pt x="81" y="70"/>
                  </a:cubicBezTo>
                  <a:cubicBezTo>
                    <a:pt x="83" y="70"/>
                    <a:pt x="84" y="70"/>
                    <a:pt x="86" y="70"/>
                  </a:cubicBezTo>
                  <a:cubicBezTo>
                    <a:pt x="88" y="70"/>
                    <a:pt x="90" y="70"/>
                    <a:pt x="92" y="70"/>
                  </a:cubicBezTo>
                  <a:cubicBezTo>
                    <a:pt x="94" y="70"/>
                    <a:pt x="96" y="70"/>
                    <a:pt x="98" y="70"/>
                  </a:cubicBezTo>
                  <a:cubicBezTo>
                    <a:pt x="99" y="69"/>
                    <a:pt x="100" y="68"/>
                    <a:pt x="100" y="66"/>
                  </a:cubicBezTo>
                  <a:cubicBezTo>
                    <a:pt x="100" y="63"/>
                    <a:pt x="98" y="60"/>
                    <a:pt x="97" y="56"/>
                  </a:cubicBezTo>
                  <a:cubicBezTo>
                    <a:pt x="93" y="49"/>
                    <a:pt x="89" y="42"/>
                    <a:pt x="84" y="35"/>
                  </a:cubicBezTo>
                  <a:cubicBezTo>
                    <a:pt x="77" y="26"/>
                    <a:pt x="68" y="19"/>
                    <a:pt x="59" y="13"/>
                  </a:cubicBezTo>
                  <a:cubicBezTo>
                    <a:pt x="45" y="6"/>
                    <a:pt x="31" y="2"/>
                    <a:pt x="16" y="1"/>
                  </a:cubicBezTo>
                  <a:cubicBezTo>
                    <a:pt x="13" y="1"/>
                    <a:pt x="11" y="1"/>
                    <a:pt x="9" y="0"/>
                  </a:cubicBezTo>
                  <a:cubicBezTo>
                    <a:pt x="7" y="0"/>
                    <a:pt x="5" y="0"/>
                    <a:pt x="4" y="0"/>
                  </a:cubicBezTo>
                </a:path>
              </a:pathLst>
            </a:custGeom>
            <a:solidFill>
              <a:srgbClr val="CEC0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6" name="Freeform 129"/>
            <p:cNvSpPr>
              <a:spLocks noEditPoints="1"/>
            </p:cNvSpPr>
            <p:nvPr/>
          </p:nvSpPr>
          <p:spPr bwMode="auto">
            <a:xfrm>
              <a:off x="8858069" y="6519863"/>
              <a:ext cx="161925" cy="155575"/>
            </a:xfrm>
            <a:custGeom>
              <a:avLst/>
              <a:gdLst>
                <a:gd name="T0" fmla="*/ 43 w 61"/>
                <a:gd name="T1" fmla="*/ 58 h 59"/>
                <a:gd name="T2" fmla="*/ 39 w 61"/>
                <a:gd name="T3" fmla="*/ 59 h 59"/>
                <a:gd name="T4" fmla="*/ 39 w 61"/>
                <a:gd name="T5" fmla="*/ 59 h 59"/>
                <a:gd name="T6" fmla="*/ 41 w 61"/>
                <a:gd name="T7" fmla="*/ 58 h 59"/>
                <a:gd name="T8" fmla="*/ 43 w 61"/>
                <a:gd name="T9" fmla="*/ 58 h 59"/>
                <a:gd name="T10" fmla="*/ 0 w 61"/>
                <a:gd name="T11" fmla="*/ 48 h 59"/>
                <a:gd name="T12" fmla="*/ 1 w 61"/>
                <a:gd name="T13" fmla="*/ 49 h 59"/>
                <a:gd name="T14" fmla="*/ 10 w 61"/>
                <a:gd name="T15" fmla="*/ 53 h 59"/>
                <a:gd name="T16" fmla="*/ 1 w 61"/>
                <a:gd name="T17" fmla="*/ 49 h 59"/>
                <a:gd name="T18" fmla="*/ 0 w 61"/>
                <a:gd name="T19" fmla="*/ 48 h 59"/>
                <a:gd name="T20" fmla="*/ 3 w 61"/>
                <a:gd name="T21" fmla="*/ 42 h 59"/>
                <a:gd name="T22" fmla="*/ 0 w 61"/>
                <a:gd name="T23" fmla="*/ 46 h 59"/>
                <a:gd name="T24" fmla="*/ 0 w 61"/>
                <a:gd name="T25" fmla="*/ 46 h 59"/>
                <a:gd name="T26" fmla="*/ 1 w 61"/>
                <a:gd name="T27" fmla="*/ 44 h 59"/>
                <a:gd name="T28" fmla="*/ 3 w 61"/>
                <a:gd name="T29" fmla="*/ 42 h 59"/>
                <a:gd name="T30" fmla="*/ 59 w 61"/>
                <a:gd name="T31" fmla="*/ 39 h 59"/>
                <a:gd name="T32" fmla="*/ 61 w 61"/>
                <a:gd name="T33" fmla="*/ 46 h 59"/>
                <a:gd name="T34" fmla="*/ 61 w 61"/>
                <a:gd name="T35" fmla="*/ 47 h 59"/>
                <a:gd name="T36" fmla="*/ 61 w 61"/>
                <a:gd name="T37" fmla="*/ 44 h 59"/>
                <a:gd name="T38" fmla="*/ 59 w 61"/>
                <a:gd name="T39" fmla="*/ 39 h 59"/>
                <a:gd name="T40" fmla="*/ 46 w 61"/>
                <a:gd name="T41" fmla="*/ 0 h 59"/>
                <a:gd name="T42" fmla="*/ 39 w 61"/>
                <a:gd name="T43" fmla="*/ 2 h 59"/>
                <a:gd name="T44" fmla="*/ 43 w 61"/>
                <a:gd name="T45" fmla="*/ 1 h 59"/>
                <a:gd name="T46" fmla="*/ 46 w 61"/>
                <a:gd name="T47" fmla="*/ 0 h 59"/>
                <a:gd name="T48" fmla="*/ 46 w 61"/>
                <a:gd name="T49" fmla="*/ 0 h 59"/>
                <a:gd name="T50" fmla="*/ 50 w 61"/>
                <a:gd name="T51" fmla="*/ 0 h 59"/>
                <a:gd name="T52" fmla="*/ 50 w 61"/>
                <a:gd name="T53" fmla="*/ 0 h 59"/>
                <a:gd name="T54" fmla="*/ 50 w 61"/>
                <a:gd name="T55" fmla="*/ 0 h 59"/>
                <a:gd name="T56" fmla="*/ 53 w 61"/>
                <a:gd name="T57" fmla="*/ 2 h 59"/>
                <a:gd name="T58" fmla="*/ 53 w 61"/>
                <a:gd name="T59" fmla="*/ 2 h 59"/>
                <a:gd name="T60" fmla="*/ 50 w 61"/>
                <a:gd name="T61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61" h="59">
                  <a:moveTo>
                    <a:pt x="43" y="58"/>
                  </a:moveTo>
                  <a:cubicBezTo>
                    <a:pt x="42" y="58"/>
                    <a:pt x="41" y="58"/>
                    <a:pt x="39" y="59"/>
                  </a:cubicBezTo>
                  <a:cubicBezTo>
                    <a:pt x="39" y="59"/>
                    <a:pt x="39" y="59"/>
                    <a:pt x="39" y="59"/>
                  </a:cubicBezTo>
                  <a:cubicBezTo>
                    <a:pt x="40" y="59"/>
                    <a:pt x="40" y="59"/>
                    <a:pt x="41" y="58"/>
                  </a:cubicBezTo>
                  <a:cubicBezTo>
                    <a:pt x="42" y="58"/>
                    <a:pt x="42" y="58"/>
                    <a:pt x="43" y="58"/>
                  </a:cubicBezTo>
                  <a:moveTo>
                    <a:pt x="0" y="48"/>
                  </a:moveTo>
                  <a:cubicBezTo>
                    <a:pt x="0" y="48"/>
                    <a:pt x="0" y="49"/>
                    <a:pt x="1" y="49"/>
                  </a:cubicBezTo>
                  <a:cubicBezTo>
                    <a:pt x="4" y="51"/>
                    <a:pt x="7" y="52"/>
                    <a:pt x="10" y="53"/>
                  </a:cubicBezTo>
                  <a:cubicBezTo>
                    <a:pt x="7" y="52"/>
                    <a:pt x="4" y="51"/>
                    <a:pt x="1" y="49"/>
                  </a:cubicBezTo>
                  <a:cubicBezTo>
                    <a:pt x="0" y="49"/>
                    <a:pt x="0" y="48"/>
                    <a:pt x="0" y="48"/>
                  </a:cubicBezTo>
                  <a:moveTo>
                    <a:pt x="3" y="42"/>
                  </a:moveTo>
                  <a:cubicBezTo>
                    <a:pt x="2" y="43"/>
                    <a:pt x="1" y="44"/>
                    <a:pt x="0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46"/>
                    <a:pt x="1" y="45"/>
                    <a:pt x="1" y="44"/>
                  </a:cubicBezTo>
                  <a:cubicBezTo>
                    <a:pt x="2" y="43"/>
                    <a:pt x="2" y="42"/>
                    <a:pt x="3" y="42"/>
                  </a:cubicBezTo>
                  <a:moveTo>
                    <a:pt x="59" y="39"/>
                  </a:moveTo>
                  <a:cubicBezTo>
                    <a:pt x="59" y="42"/>
                    <a:pt x="60" y="44"/>
                    <a:pt x="61" y="46"/>
                  </a:cubicBezTo>
                  <a:cubicBezTo>
                    <a:pt x="61" y="46"/>
                    <a:pt x="61" y="47"/>
                    <a:pt x="61" y="47"/>
                  </a:cubicBezTo>
                  <a:cubicBezTo>
                    <a:pt x="61" y="46"/>
                    <a:pt x="61" y="45"/>
                    <a:pt x="61" y="44"/>
                  </a:cubicBezTo>
                  <a:cubicBezTo>
                    <a:pt x="60" y="43"/>
                    <a:pt x="59" y="41"/>
                    <a:pt x="59" y="39"/>
                  </a:cubicBezTo>
                  <a:moveTo>
                    <a:pt x="46" y="0"/>
                  </a:moveTo>
                  <a:cubicBezTo>
                    <a:pt x="44" y="1"/>
                    <a:pt x="41" y="1"/>
                    <a:pt x="39" y="2"/>
                  </a:cubicBezTo>
                  <a:cubicBezTo>
                    <a:pt x="40" y="1"/>
                    <a:pt x="42" y="1"/>
                    <a:pt x="43" y="1"/>
                  </a:cubicBezTo>
                  <a:cubicBezTo>
                    <a:pt x="44" y="1"/>
                    <a:pt x="45" y="1"/>
                    <a:pt x="46" y="0"/>
                  </a:cubicBezTo>
                  <a:cubicBezTo>
                    <a:pt x="46" y="0"/>
                    <a:pt x="46" y="0"/>
                    <a:pt x="46" y="0"/>
                  </a:cubicBezTo>
                  <a:moveTo>
                    <a:pt x="50" y="0"/>
                  </a:moveTo>
                  <a:cubicBezTo>
                    <a:pt x="50" y="0"/>
                    <a:pt x="50" y="0"/>
                    <a:pt x="50" y="0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51" y="0"/>
                    <a:pt x="52" y="0"/>
                    <a:pt x="53" y="2"/>
                  </a:cubicBezTo>
                  <a:cubicBezTo>
                    <a:pt x="53" y="2"/>
                    <a:pt x="53" y="2"/>
                    <a:pt x="53" y="2"/>
                  </a:cubicBezTo>
                  <a:cubicBezTo>
                    <a:pt x="52" y="1"/>
                    <a:pt x="51" y="0"/>
                    <a:pt x="50" y="0"/>
                  </a:cubicBezTo>
                </a:path>
              </a:pathLst>
            </a:custGeom>
            <a:solidFill>
              <a:srgbClr val="E8E3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7" name="Freeform 130"/>
            <p:cNvSpPr>
              <a:spLocks/>
            </p:cNvSpPr>
            <p:nvPr/>
          </p:nvSpPr>
          <p:spPr bwMode="auto">
            <a:xfrm>
              <a:off x="8858069" y="6519863"/>
              <a:ext cx="166688" cy="155575"/>
            </a:xfrm>
            <a:custGeom>
              <a:avLst/>
              <a:gdLst>
                <a:gd name="T0" fmla="*/ 50 w 63"/>
                <a:gd name="T1" fmla="*/ 0 h 59"/>
                <a:gd name="T2" fmla="*/ 46 w 63"/>
                <a:gd name="T3" fmla="*/ 0 h 59"/>
                <a:gd name="T4" fmla="*/ 46 w 63"/>
                <a:gd name="T5" fmla="*/ 0 h 59"/>
                <a:gd name="T6" fmla="*/ 43 w 63"/>
                <a:gd name="T7" fmla="*/ 1 h 59"/>
                <a:gd name="T8" fmla="*/ 39 w 63"/>
                <a:gd name="T9" fmla="*/ 2 h 59"/>
                <a:gd name="T10" fmla="*/ 34 w 63"/>
                <a:gd name="T11" fmla="*/ 3 h 59"/>
                <a:gd name="T12" fmla="*/ 32 w 63"/>
                <a:gd name="T13" fmla="*/ 6 h 59"/>
                <a:gd name="T14" fmla="*/ 31 w 63"/>
                <a:gd name="T15" fmla="*/ 9 h 59"/>
                <a:gd name="T16" fmla="*/ 31 w 63"/>
                <a:gd name="T17" fmla="*/ 22 h 59"/>
                <a:gd name="T18" fmla="*/ 30 w 63"/>
                <a:gd name="T19" fmla="*/ 28 h 59"/>
                <a:gd name="T20" fmla="*/ 27 w 63"/>
                <a:gd name="T21" fmla="*/ 33 h 59"/>
                <a:gd name="T22" fmla="*/ 22 w 63"/>
                <a:gd name="T23" fmla="*/ 37 h 59"/>
                <a:gd name="T24" fmla="*/ 13 w 63"/>
                <a:gd name="T25" fmla="*/ 39 h 59"/>
                <a:gd name="T26" fmla="*/ 10 w 63"/>
                <a:gd name="T27" fmla="*/ 39 h 59"/>
                <a:gd name="T28" fmla="*/ 9 w 63"/>
                <a:gd name="T29" fmla="*/ 39 h 59"/>
                <a:gd name="T30" fmla="*/ 8 w 63"/>
                <a:gd name="T31" fmla="*/ 39 h 59"/>
                <a:gd name="T32" fmla="*/ 5 w 63"/>
                <a:gd name="T33" fmla="*/ 40 h 59"/>
                <a:gd name="T34" fmla="*/ 3 w 63"/>
                <a:gd name="T35" fmla="*/ 42 h 59"/>
                <a:gd name="T36" fmla="*/ 1 w 63"/>
                <a:gd name="T37" fmla="*/ 44 h 59"/>
                <a:gd name="T38" fmla="*/ 0 w 63"/>
                <a:gd name="T39" fmla="*/ 46 h 59"/>
                <a:gd name="T40" fmla="*/ 0 w 63"/>
                <a:gd name="T41" fmla="*/ 46 h 59"/>
                <a:gd name="T42" fmla="*/ 0 w 63"/>
                <a:gd name="T43" fmla="*/ 46 h 59"/>
                <a:gd name="T44" fmla="*/ 0 w 63"/>
                <a:gd name="T45" fmla="*/ 48 h 59"/>
                <a:gd name="T46" fmla="*/ 1 w 63"/>
                <a:gd name="T47" fmla="*/ 49 h 59"/>
                <a:gd name="T48" fmla="*/ 10 w 63"/>
                <a:gd name="T49" fmla="*/ 53 h 59"/>
                <a:gd name="T50" fmla="*/ 11 w 63"/>
                <a:gd name="T51" fmla="*/ 54 h 59"/>
                <a:gd name="T52" fmla="*/ 32 w 63"/>
                <a:gd name="T53" fmla="*/ 59 h 59"/>
                <a:gd name="T54" fmla="*/ 36 w 63"/>
                <a:gd name="T55" fmla="*/ 59 h 59"/>
                <a:gd name="T56" fmla="*/ 39 w 63"/>
                <a:gd name="T57" fmla="*/ 59 h 59"/>
                <a:gd name="T58" fmla="*/ 39 w 63"/>
                <a:gd name="T59" fmla="*/ 59 h 59"/>
                <a:gd name="T60" fmla="*/ 43 w 63"/>
                <a:gd name="T61" fmla="*/ 58 h 59"/>
                <a:gd name="T62" fmla="*/ 56 w 63"/>
                <a:gd name="T63" fmla="*/ 54 h 59"/>
                <a:gd name="T64" fmla="*/ 61 w 63"/>
                <a:gd name="T65" fmla="*/ 47 h 59"/>
                <a:gd name="T66" fmla="*/ 61 w 63"/>
                <a:gd name="T67" fmla="*/ 46 h 59"/>
                <a:gd name="T68" fmla="*/ 59 w 63"/>
                <a:gd name="T69" fmla="*/ 39 h 59"/>
                <a:gd name="T70" fmla="*/ 53 w 63"/>
                <a:gd name="T71" fmla="*/ 6 h 59"/>
                <a:gd name="T72" fmla="*/ 53 w 63"/>
                <a:gd name="T73" fmla="*/ 2 h 59"/>
                <a:gd name="T74" fmla="*/ 50 w 63"/>
                <a:gd name="T75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3" h="59">
                  <a:moveTo>
                    <a:pt x="50" y="0"/>
                  </a:moveTo>
                  <a:cubicBezTo>
                    <a:pt x="49" y="0"/>
                    <a:pt x="47" y="0"/>
                    <a:pt x="46" y="0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45" y="1"/>
                    <a:pt x="44" y="1"/>
                    <a:pt x="43" y="1"/>
                  </a:cubicBezTo>
                  <a:cubicBezTo>
                    <a:pt x="42" y="1"/>
                    <a:pt x="40" y="1"/>
                    <a:pt x="39" y="2"/>
                  </a:cubicBezTo>
                  <a:cubicBezTo>
                    <a:pt x="37" y="2"/>
                    <a:pt x="36" y="2"/>
                    <a:pt x="34" y="3"/>
                  </a:cubicBezTo>
                  <a:cubicBezTo>
                    <a:pt x="33" y="3"/>
                    <a:pt x="32" y="4"/>
                    <a:pt x="32" y="6"/>
                  </a:cubicBezTo>
                  <a:cubicBezTo>
                    <a:pt x="31" y="7"/>
                    <a:pt x="31" y="8"/>
                    <a:pt x="31" y="9"/>
                  </a:cubicBezTo>
                  <a:cubicBezTo>
                    <a:pt x="31" y="14"/>
                    <a:pt x="30" y="18"/>
                    <a:pt x="31" y="22"/>
                  </a:cubicBezTo>
                  <a:cubicBezTo>
                    <a:pt x="31" y="24"/>
                    <a:pt x="31" y="26"/>
                    <a:pt x="30" y="28"/>
                  </a:cubicBezTo>
                  <a:cubicBezTo>
                    <a:pt x="29" y="30"/>
                    <a:pt x="28" y="32"/>
                    <a:pt x="27" y="33"/>
                  </a:cubicBezTo>
                  <a:cubicBezTo>
                    <a:pt x="25" y="35"/>
                    <a:pt x="24" y="37"/>
                    <a:pt x="22" y="37"/>
                  </a:cubicBezTo>
                  <a:cubicBezTo>
                    <a:pt x="19" y="39"/>
                    <a:pt x="16" y="39"/>
                    <a:pt x="13" y="39"/>
                  </a:cubicBezTo>
                  <a:cubicBezTo>
                    <a:pt x="12" y="39"/>
                    <a:pt x="11" y="39"/>
                    <a:pt x="10" y="39"/>
                  </a:cubicBezTo>
                  <a:cubicBezTo>
                    <a:pt x="10" y="39"/>
                    <a:pt x="10" y="39"/>
                    <a:pt x="9" y="39"/>
                  </a:cubicBezTo>
                  <a:cubicBezTo>
                    <a:pt x="9" y="39"/>
                    <a:pt x="8" y="39"/>
                    <a:pt x="8" y="39"/>
                  </a:cubicBezTo>
                  <a:cubicBezTo>
                    <a:pt x="7" y="39"/>
                    <a:pt x="6" y="40"/>
                    <a:pt x="5" y="40"/>
                  </a:cubicBezTo>
                  <a:cubicBezTo>
                    <a:pt x="4" y="41"/>
                    <a:pt x="4" y="41"/>
                    <a:pt x="3" y="42"/>
                  </a:cubicBezTo>
                  <a:cubicBezTo>
                    <a:pt x="2" y="42"/>
                    <a:pt x="2" y="43"/>
                    <a:pt x="1" y="44"/>
                  </a:cubicBezTo>
                  <a:cubicBezTo>
                    <a:pt x="1" y="45"/>
                    <a:pt x="0" y="46"/>
                    <a:pt x="0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47"/>
                    <a:pt x="0" y="47"/>
                    <a:pt x="0" y="48"/>
                  </a:cubicBezTo>
                  <a:cubicBezTo>
                    <a:pt x="0" y="48"/>
                    <a:pt x="0" y="49"/>
                    <a:pt x="1" y="49"/>
                  </a:cubicBezTo>
                  <a:cubicBezTo>
                    <a:pt x="4" y="51"/>
                    <a:pt x="7" y="52"/>
                    <a:pt x="10" y="53"/>
                  </a:cubicBezTo>
                  <a:cubicBezTo>
                    <a:pt x="10" y="53"/>
                    <a:pt x="10" y="54"/>
                    <a:pt x="11" y="54"/>
                  </a:cubicBezTo>
                  <a:cubicBezTo>
                    <a:pt x="18" y="56"/>
                    <a:pt x="25" y="58"/>
                    <a:pt x="32" y="59"/>
                  </a:cubicBezTo>
                  <a:cubicBezTo>
                    <a:pt x="34" y="59"/>
                    <a:pt x="35" y="59"/>
                    <a:pt x="36" y="59"/>
                  </a:cubicBezTo>
                  <a:cubicBezTo>
                    <a:pt x="37" y="59"/>
                    <a:pt x="38" y="59"/>
                    <a:pt x="39" y="59"/>
                  </a:cubicBezTo>
                  <a:cubicBezTo>
                    <a:pt x="39" y="59"/>
                    <a:pt x="39" y="59"/>
                    <a:pt x="39" y="59"/>
                  </a:cubicBezTo>
                  <a:cubicBezTo>
                    <a:pt x="41" y="58"/>
                    <a:pt x="42" y="58"/>
                    <a:pt x="43" y="58"/>
                  </a:cubicBezTo>
                  <a:cubicBezTo>
                    <a:pt x="48" y="56"/>
                    <a:pt x="52" y="55"/>
                    <a:pt x="56" y="54"/>
                  </a:cubicBezTo>
                  <a:cubicBezTo>
                    <a:pt x="62" y="52"/>
                    <a:pt x="63" y="51"/>
                    <a:pt x="61" y="47"/>
                  </a:cubicBezTo>
                  <a:cubicBezTo>
                    <a:pt x="61" y="47"/>
                    <a:pt x="61" y="46"/>
                    <a:pt x="61" y="46"/>
                  </a:cubicBezTo>
                  <a:cubicBezTo>
                    <a:pt x="60" y="44"/>
                    <a:pt x="59" y="42"/>
                    <a:pt x="59" y="39"/>
                  </a:cubicBezTo>
                  <a:cubicBezTo>
                    <a:pt x="55" y="29"/>
                    <a:pt x="53" y="18"/>
                    <a:pt x="53" y="6"/>
                  </a:cubicBezTo>
                  <a:cubicBezTo>
                    <a:pt x="53" y="5"/>
                    <a:pt x="53" y="3"/>
                    <a:pt x="53" y="2"/>
                  </a:cubicBezTo>
                  <a:cubicBezTo>
                    <a:pt x="52" y="0"/>
                    <a:pt x="51" y="0"/>
                    <a:pt x="50" y="0"/>
                  </a:cubicBezTo>
                </a:path>
              </a:pathLst>
            </a:custGeom>
            <a:solidFill>
              <a:srgbClr val="CEC0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8" name="Freeform 131"/>
            <p:cNvSpPr>
              <a:spLocks noEditPoints="1"/>
            </p:cNvSpPr>
            <p:nvPr/>
          </p:nvSpPr>
          <p:spPr bwMode="auto">
            <a:xfrm>
              <a:off x="8848544" y="6731000"/>
              <a:ext cx="79375" cy="79375"/>
            </a:xfrm>
            <a:custGeom>
              <a:avLst/>
              <a:gdLst>
                <a:gd name="T0" fmla="*/ 9 w 30"/>
                <a:gd name="T1" fmla="*/ 29 h 30"/>
                <a:gd name="T2" fmla="*/ 10 w 30"/>
                <a:gd name="T3" fmla="*/ 29 h 30"/>
                <a:gd name="T4" fmla="*/ 10 w 30"/>
                <a:gd name="T5" fmla="*/ 30 h 30"/>
                <a:gd name="T6" fmla="*/ 10 w 30"/>
                <a:gd name="T7" fmla="*/ 30 h 30"/>
                <a:gd name="T8" fmla="*/ 9 w 30"/>
                <a:gd name="T9" fmla="*/ 29 h 30"/>
                <a:gd name="T10" fmla="*/ 15 w 30"/>
                <a:gd name="T11" fmla="*/ 27 h 30"/>
                <a:gd name="T12" fmla="*/ 13 w 30"/>
                <a:gd name="T13" fmla="*/ 29 h 30"/>
                <a:gd name="T14" fmla="*/ 15 w 30"/>
                <a:gd name="T15" fmla="*/ 27 h 30"/>
                <a:gd name="T16" fmla="*/ 15 w 30"/>
                <a:gd name="T17" fmla="*/ 27 h 30"/>
                <a:gd name="T18" fmla="*/ 1 w 30"/>
                <a:gd name="T19" fmla="*/ 21 h 30"/>
                <a:gd name="T20" fmla="*/ 1 w 30"/>
                <a:gd name="T21" fmla="*/ 21 h 30"/>
                <a:gd name="T22" fmla="*/ 1 w 30"/>
                <a:gd name="T23" fmla="*/ 21 h 30"/>
                <a:gd name="T24" fmla="*/ 0 w 30"/>
                <a:gd name="T25" fmla="*/ 14 h 30"/>
                <a:gd name="T26" fmla="*/ 0 w 30"/>
                <a:gd name="T27" fmla="*/ 18 h 30"/>
                <a:gd name="T28" fmla="*/ 1 w 30"/>
                <a:gd name="T29" fmla="*/ 21 h 30"/>
                <a:gd name="T30" fmla="*/ 0 w 30"/>
                <a:gd name="T31" fmla="*/ 18 h 30"/>
                <a:gd name="T32" fmla="*/ 0 w 30"/>
                <a:gd name="T33" fmla="*/ 14 h 30"/>
                <a:gd name="T34" fmla="*/ 30 w 30"/>
                <a:gd name="T35" fmla="*/ 13 h 30"/>
                <a:gd name="T36" fmla="*/ 21 w 30"/>
                <a:gd name="T37" fmla="*/ 20 h 30"/>
                <a:gd name="T38" fmla="*/ 29 w 30"/>
                <a:gd name="T39" fmla="*/ 14 h 30"/>
                <a:gd name="T40" fmla="*/ 30 w 30"/>
                <a:gd name="T41" fmla="*/ 13 h 30"/>
                <a:gd name="T42" fmla="*/ 10 w 30"/>
                <a:gd name="T43" fmla="*/ 0 h 30"/>
                <a:gd name="T44" fmla="*/ 4 w 30"/>
                <a:gd name="T45" fmla="*/ 5 h 30"/>
                <a:gd name="T46" fmla="*/ 10 w 30"/>
                <a:gd name="T4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0" h="30">
                  <a:moveTo>
                    <a:pt x="9" y="29"/>
                  </a:moveTo>
                  <a:cubicBezTo>
                    <a:pt x="9" y="29"/>
                    <a:pt x="10" y="29"/>
                    <a:pt x="10" y="29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29"/>
                    <a:pt x="9" y="29"/>
                    <a:pt x="9" y="29"/>
                  </a:cubicBezTo>
                  <a:moveTo>
                    <a:pt x="15" y="27"/>
                  </a:moveTo>
                  <a:cubicBezTo>
                    <a:pt x="14" y="28"/>
                    <a:pt x="14" y="28"/>
                    <a:pt x="13" y="29"/>
                  </a:cubicBezTo>
                  <a:cubicBezTo>
                    <a:pt x="14" y="28"/>
                    <a:pt x="14" y="28"/>
                    <a:pt x="15" y="27"/>
                  </a:cubicBezTo>
                  <a:cubicBezTo>
                    <a:pt x="15" y="27"/>
                    <a:pt x="15" y="27"/>
                    <a:pt x="15" y="27"/>
                  </a:cubicBezTo>
                  <a:moveTo>
                    <a:pt x="1" y="21"/>
                  </a:moveTo>
                  <a:cubicBezTo>
                    <a:pt x="1" y="21"/>
                    <a:pt x="1" y="21"/>
                    <a:pt x="1" y="21"/>
                  </a:cubicBezTo>
                  <a:cubicBezTo>
                    <a:pt x="1" y="21"/>
                    <a:pt x="1" y="21"/>
                    <a:pt x="1" y="21"/>
                  </a:cubicBezTo>
                  <a:moveTo>
                    <a:pt x="0" y="14"/>
                  </a:moveTo>
                  <a:cubicBezTo>
                    <a:pt x="0" y="15"/>
                    <a:pt x="0" y="17"/>
                    <a:pt x="0" y="18"/>
                  </a:cubicBezTo>
                  <a:cubicBezTo>
                    <a:pt x="0" y="19"/>
                    <a:pt x="1" y="20"/>
                    <a:pt x="1" y="21"/>
                  </a:cubicBezTo>
                  <a:cubicBezTo>
                    <a:pt x="1" y="20"/>
                    <a:pt x="0" y="19"/>
                    <a:pt x="0" y="18"/>
                  </a:cubicBezTo>
                  <a:cubicBezTo>
                    <a:pt x="0" y="17"/>
                    <a:pt x="0" y="15"/>
                    <a:pt x="0" y="14"/>
                  </a:cubicBezTo>
                  <a:moveTo>
                    <a:pt x="30" y="13"/>
                  </a:moveTo>
                  <a:cubicBezTo>
                    <a:pt x="27" y="15"/>
                    <a:pt x="24" y="17"/>
                    <a:pt x="21" y="20"/>
                  </a:cubicBezTo>
                  <a:cubicBezTo>
                    <a:pt x="24" y="17"/>
                    <a:pt x="26" y="16"/>
                    <a:pt x="29" y="14"/>
                  </a:cubicBezTo>
                  <a:cubicBezTo>
                    <a:pt x="29" y="14"/>
                    <a:pt x="30" y="13"/>
                    <a:pt x="30" y="13"/>
                  </a:cubicBezTo>
                  <a:moveTo>
                    <a:pt x="10" y="0"/>
                  </a:moveTo>
                  <a:cubicBezTo>
                    <a:pt x="8" y="2"/>
                    <a:pt x="6" y="3"/>
                    <a:pt x="4" y="5"/>
                  </a:cubicBezTo>
                  <a:cubicBezTo>
                    <a:pt x="6" y="4"/>
                    <a:pt x="8" y="2"/>
                    <a:pt x="10" y="0"/>
                  </a:cubicBezTo>
                </a:path>
              </a:pathLst>
            </a:custGeom>
            <a:solidFill>
              <a:srgbClr val="E8E3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9" name="Freeform 132"/>
            <p:cNvSpPr>
              <a:spLocks/>
            </p:cNvSpPr>
            <p:nvPr/>
          </p:nvSpPr>
          <p:spPr bwMode="auto">
            <a:xfrm>
              <a:off x="8848544" y="6726238"/>
              <a:ext cx="87313" cy="84138"/>
            </a:xfrm>
            <a:custGeom>
              <a:avLst/>
              <a:gdLst>
                <a:gd name="T0" fmla="*/ 15 w 33"/>
                <a:gd name="T1" fmla="*/ 0 h 32"/>
                <a:gd name="T2" fmla="*/ 13 w 33"/>
                <a:gd name="T3" fmla="*/ 0 h 32"/>
                <a:gd name="T4" fmla="*/ 10 w 33"/>
                <a:gd name="T5" fmla="*/ 2 h 32"/>
                <a:gd name="T6" fmla="*/ 4 w 33"/>
                <a:gd name="T7" fmla="*/ 7 h 32"/>
                <a:gd name="T8" fmla="*/ 2 w 33"/>
                <a:gd name="T9" fmla="*/ 10 h 32"/>
                <a:gd name="T10" fmla="*/ 0 w 33"/>
                <a:gd name="T11" fmla="*/ 15 h 32"/>
                <a:gd name="T12" fmla="*/ 0 w 33"/>
                <a:gd name="T13" fmla="*/ 16 h 32"/>
                <a:gd name="T14" fmla="*/ 0 w 33"/>
                <a:gd name="T15" fmla="*/ 20 h 32"/>
                <a:gd name="T16" fmla="*/ 1 w 33"/>
                <a:gd name="T17" fmla="*/ 23 h 32"/>
                <a:gd name="T18" fmla="*/ 1 w 33"/>
                <a:gd name="T19" fmla="*/ 23 h 32"/>
                <a:gd name="T20" fmla="*/ 1 w 33"/>
                <a:gd name="T21" fmla="*/ 23 h 32"/>
                <a:gd name="T22" fmla="*/ 9 w 33"/>
                <a:gd name="T23" fmla="*/ 31 h 32"/>
                <a:gd name="T24" fmla="*/ 10 w 33"/>
                <a:gd name="T25" fmla="*/ 32 h 32"/>
                <a:gd name="T26" fmla="*/ 10 w 33"/>
                <a:gd name="T27" fmla="*/ 32 h 32"/>
                <a:gd name="T28" fmla="*/ 11 w 33"/>
                <a:gd name="T29" fmla="*/ 32 h 32"/>
                <a:gd name="T30" fmla="*/ 13 w 33"/>
                <a:gd name="T31" fmla="*/ 31 h 32"/>
                <a:gd name="T32" fmla="*/ 13 w 33"/>
                <a:gd name="T33" fmla="*/ 31 h 32"/>
                <a:gd name="T34" fmla="*/ 15 w 33"/>
                <a:gd name="T35" fmla="*/ 29 h 32"/>
                <a:gd name="T36" fmla="*/ 21 w 33"/>
                <a:gd name="T37" fmla="*/ 22 h 32"/>
                <a:gd name="T38" fmla="*/ 30 w 33"/>
                <a:gd name="T39" fmla="*/ 15 h 32"/>
                <a:gd name="T40" fmla="*/ 33 w 33"/>
                <a:gd name="T41" fmla="*/ 13 h 32"/>
                <a:gd name="T42" fmla="*/ 33 w 33"/>
                <a:gd name="T43" fmla="*/ 12 h 32"/>
                <a:gd name="T44" fmla="*/ 32 w 33"/>
                <a:gd name="T45" fmla="*/ 10 h 32"/>
                <a:gd name="T46" fmla="*/ 26 w 33"/>
                <a:gd name="T47" fmla="*/ 8 h 32"/>
                <a:gd name="T48" fmla="*/ 17 w 33"/>
                <a:gd name="T49" fmla="*/ 0 h 32"/>
                <a:gd name="T50" fmla="*/ 15 w 33"/>
                <a:gd name="T51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3" h="32">
                  <a:moveTo>
                    <a:pt x="15" y="0"/>
                  </a:moveTo>
                  <a:cubicBezTo>
                    <a:pt x="14" y="0"/>
                    <a:pt x="13" y="0"/>
                    <a:pt x="13" y="0"/>
                  </a:cubicBezTo>
                  <a:cubicBezTo>
                    <a:pt x="12" y="1"/>
                    <a:pt x="11" y="1"/>
                    <a:pt x="10" y="2"/>
                  </a:cubicBezTo>
                  <a:cubicBezTo>
                    <a:pt x="8" y="4"/>
                    <a:pt x="6" y="6"/>
                    <a:pt x="4" y="7"/>
                  </a:cubicBezTo>
                  <a:cubicBezTo>
                    <a:pt x="4" y="8"/>
                    <a:pt x="3" y="9"/>
                    <a:pt x="2" y="10"/>
                  </a:cubicBezTo>
                  <a:cubicBezTo>
                    <a:pt x="1" y="12"/>
                    <a:pt x="0" y="14"/>
                    <a:pt x="0" y="15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7"/>
                    <a:pt x="0" y="19"/>
                    <a:pt x="0" y="20"/>
                  </a:cubicBezTo>
                  <a:cubicBezTo>
                    <a:pt x="0" y="21"/>
                    <a:pt x="1" y="22"/>
                    <a:pt x="1" y="23"/>
                  </a:cubicBezTo>
                  <a:cubicBezTo>
                    <a:pt x="1" y="23"/>
                    <a:pt x="1" y="23"/>
                    <a:pt x="1" y="23"/>
                  </a:cubicBezTo>
                  <a:cubicBezTo>
                    <a:pt x="1" y="23"/>
                    <a:pt x="1" y="23"/>
                    <a:pt x="1" y="23"/>
                  </a:cubicBezTo>
                  <a:cubicBezTo>
                    <a:pt x="3" y="26"/>
                    <a:pt x="6" y="29"/>
                    <a:pt x="9" y="31"/>
                  </a:cubicBezTo>
                  <a:cubicBezTo>
                    <a:pt x="9" y="31"/>
                    <a:pt x="10" y="31"/>
                    <a:pt x="10" y="32"/>
                  </a:cubicBezTo>
                  <a:cubicBezTo>
                    <a:pt x="10" y="32"/>
                    <a:pt x="10" y="32"/>
                    <a:pt x="10" y="32"/>
                  </a:cubicBezTo>
                  <a:cubicBezTo>
                    <a:pt x="10" y="32"/>
                    <a:pt x="11" y="32"/>
                    <a:pt x="11" y="32"/>
                  </a:cubicBezTo>
                  <a:cubicBezTo>
                    <a:pt x="12" y="32"/>
                    <a:pt x="13" y="31"/>
                    <a:pt x="13" y="31"/>
                  </a:cubicBezTo>
                  <a:cubicBezTo>
                    <a:pt x="13" y="31"/>
                    <a:pt x="13" y="31"/>
                    <a:pt x="13" y="31"/>
                  </a:cubicBezTo>
                  <a:cubicBezTo>
                    <a:pt x="14" y="30"/>
                    <a:pt x="14" y="30"/>
                    <a:pt x="15" y="29"/>
                  </a:cubicBezTo>
                  <a:cubicBezTo>
                    <a:pt x="17" y="26"/>
                    <a:pt x="19" y="24"/>
                    <a:pt x="21" y="22"/>
                  </a:cubicBezTo>
                  <a:cubicBezTo>
                    <a:pt x="24" y="19"/>
                    <a:pt x="27" y="17"/>
                    <a:pt x="30" y="15"/>
                  </a:cubicBezTo>
                  <a:cubicBezTo>
                    <a:pt x="31" y="14"/>
                    <a:pt x="32" y="14"/>
                    <a:pt x="33" y="13"/>
                  </a:cubicBezTo>
                  <a:cubicBezTo>
                    <a:pt x="33" y="13"/>
                    <a:pt x="33" y="12"/>
                    <a:pt x="33" y="12"/>
                  </a:cubicBezTo>
                  <a:cubicBezTo>
                    <a:pt x="33" y="11"/>
                    <a:pt x="33" y="11"/>
                    <a:pt x="32" y="10"/>
                  </a:cubicBezTo>
                  <a:cubicBezTo>
                    <a:pt x="30" y="10"/>
                    <a:pt x="28" y="9"/>
                    <a:pt x="26" y="8"/>
                  </a:cubicBezTo>
                  <a:cubicBezTo>
                    <a:pt x="22" y="6"/>
                    <a:pt x="19" y="4"/>
                    <a:pt x="17" y="0"/>
                  </a:cubicBezTo>
                  <a:cubicBezTo>
                    <a:pt x="16" y="0"/>
                    <a:pt x="15" y="0"/>
                    <a:pt x="15" y="0"/>
                  </a:cubicBezTo>
                </a:path>
              </a:pathLst>
            </a:custGeom>
            <a:solidFill>
              <a:srgbClr val="CEC0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0" name="Freeform 133"/>
            <p:cNvSpPr>
              <a:spLocks noEditPoints="1"/>
            </p:cNvSpPr>
            <p:nvPr/>
          </p:nvSpPr>
          <p:spPr bwMode="auto">
            <a:xfrm>
              <a:off x="8824731" y="6591300"/>
              <a:ext cx="23813" cy="42863"/>
            </a:xfrm>
            <a:custGeom>
              <a:avLst/>
              <a:gdLst>
                <a:gd name="T0" fmla="*/ 9 w 9"/>
                <a:gd name="T1" fmla="*/ 13 h 16"/>
                <a:gd name="T2" fmla="*/ 7 w 9"/>
                <a:gd name="T3" fmla="*/ 15 h 16"/>
                <a:gd name="T4" fmla="*/ 8 w 9"/>
                <a:gd name="T5" fmla="*/ 14 h 16"/>
                <a:gd name="T6" fmla="*/ 9 w 9"/>
                <a:gd name="T7" fmla="*/ 13 h 16"/>
                <a:gd name="T8" fmla="*/ 0 w 9"/>
                <a:gd name="T9" fmla="*/ 10 h 16"/>
                <a:gd name="T10" fmla="*/ 2 w 9"/>
                <a:gd name="T11" fmla="*/ 13 h 16"/>
                <a:gd name="T12" fmla="*/ 6 w 9"/>
                <a:gd name="T13" fmla="*/ 16 h 16"/>
                <a:gd name="T14" fmla="*/ 6 w 9"/>
                <a:gd name="T15" fmla="*/ 16 h 16"/>
                <a:gd name="T16" fmla="*/ 6 w 9"/>
                <a:gd name="T17" fmla="*/ 16 h 16"/>
                <a:gd name="T18" fmla="*/ 4 w 9"/>
                <a:gd name="T19" fmla="*/ 15 h 16"/>
                <a:gd name="T20" fmla="*/ 0 w 9"/>
                <a:gd name="T21" fmla="*/ 10 h 16"/>
                <a:gd name="T22" fmla="*/ 0 w 9"/>
                <a:gd name="T23" fmla="*/ 6 h 16"/>
                <a:gd name="T24" fmla="*/ 0 w 9"/>
                <a:gd name="T25" fmla="*/ 6 h 16"/>
                <a:gd name="T26" fmla="*/ 0 w 9"/>
                <a:gd name="T27" fmla="*/ 6 h 16"/>
                <a:gd name="T28" fmla="*/ 0 w 9"/>
                <a:gd name="T29" fmla="*/ 6 h 16"/>
                <a:gd name="T30" fmla="*/ 2 w 9"/>
                <a:gd name="T31" fmla="*/ 0 h 16"/>
                <a:gd name="T32" fmla="*/ 0 w 9"/>
                <a:gd name="T33" fmla="*/ 4 h 16"/>
                <a:gd name="T34" fmla="*/ 1 w 9"/>
                <a:gd name="T35" fmla="*/ 2 h 16"/>
                <a:gd name="T36" fmla="*/ 2 w 9"/>
                <a:gd name="T3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9" h="16">
                  <a:moveTo>
                    <a:pt x="9" y="13"/>
                  </a:moveTo>
                  <a:cubicBezTo>
                    <a:pt x="8" y="14"/>
                    <a:pt x="8" y="14"/>
                    <a:pt x="7" y="15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8" y="14"/>
                    <a:pt x="9" y="13"/>
                    <a:pt x="9" y="13"/>
                  </a:cubicBezTo>
                  <a:moveTo>
                    <a:pt x="0" y="10"/>
                  </a:moveTo>
                  <a:cubicBezTo>
                    <a:pt x="1" y="11"/>
                    <a:pt x="1" y="12"/>
                    <a:pt x="2" y="13"/>
                  </a:cubicBezTo>
                  <a:cubicBezTo>
                    <a:pt x="4" y="15"/>
                    <a:pt x="5" y="16"/>
                    <a:pt x="6" y="16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5" y="16"/>
                    <a:pt x="5" y="16"/>
                    <a:pt x="4" y="15"/>
                  </a:cubicBezTo>
                  <a:cubicBezTo>
                    <a:pt x="2" y="14"/>
                    <a:pt x="1" y="12"/>
                    <a:pt x="0" y="10"/>
                  </a:cubicBezTo>
                  <a:moveTo>
                    <a:pt x="0" y="6"/>
                  </a:move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moveTo>
                    <a:pt x="2" y="0"/>
                  </a:moveTo>
                  <a:cubicBezTo>
                    <a:pt x="1" y="1"/>
                    <a:pt x="1" y="2"/>
                    <a:pt x="0" y="4"/>
                  </a:cubicBezTo>
                  <a:cubicBezTo>
                    <a:pt x="0" y="3"/>
                    <a:pt x="1" y="2"/>
                    <a:pt x="1" y="2"/>
                  </a:cubicBezTo>
                  <a:cubicBezTo>
                    <a:pt x="1" y="1"/>
                    <a:pt x="1" y="0"/>
                    <a:pt x="2" y="0"/>
                  </a:cubicBezTo>
                </a:path>
              </a:pathLst>
            </a:custGeom>
            <a:solidFill>
              <a:srgbClr val="E8E3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1" name="Freeform 134"/>
            <p:cNvSpPr>
              <a:spLocks/>
            </p:cNvSpPr>
            <p:nvPr/>
          </p:nvSpPr>
          <p:spPr bwMode="auto">
            <a:xfrm>
              <a:off x="8824731" y="6583363"/>
              <a:ext cx="33338" cy="50800"/>
            </a:xfrm>
            <a:custGeom>
              <a:avLst/>
              <a:gdLst>
                <a:gd name="T0" fmla="*/ 5 w 13"/>
                <a:gd name="T1" fmla="*/ 0 h 19"/>
                <a:gd name="T2" fmla="*/ 4 w 13"/>
                <a:gd name="T3" fmla="*/ 0 h 19"/>
                <a:gd name="T4" fmla="*/ 2 w 13"/>
                <a:gd name="T5" fmla="*/ 3 h 19"/>
                <a:gd name="T6" fmla="*/ 1 w 13"/>
                <a:gd name="T7" fmla="*/ 5 h 19"/>
                <a:gd name="T8" fmla="*/ 0 w 13"/>
                <a:gd name="T9" fmla="*/ 7 h 19"/>
                <a:gd name="T10" fmla="*/ 0 w 13"/>
                <a:gd name="T11" fmla="*/ 9 h 19"/>
                <a:gd name="T12" fmla="*/ 0 w 13"/>
                <a:gd name="T13" fmla="*/ 9 h 19"/>
                <a:gd name="T14" fmla="*/ 0 w 13"/>
                <a:gd name="T15" fmla="*/ 13 h 19"/>
                <a:gd name="T16" fmla="*/ 4 w 13"/>
                <a:gd name="T17" fmla="*/ 18 h 19"/>
                <a:gd name="T18" fmla="*/ 6 w 13"/>
                <a:gd name="T19" fmla="*/ 19 h 19"/>
                <a:gd name="T20" fmla="*/ 6 w 13"/>
                <a:gd name="T21" fmla="*/ 19 h 19"/>
                <a:gd name="T22" fmla="*/ 7 w 13"/>
                <a:gd name="T23" fmla="*/ 18 h 19"/>
                <a:gd name="T24" fmla="*/ 9 w 13"/>
                <a:gd name="T25" fmla="*/ 16 h 19"/>
                <a:gd name="T26" fmla="*/ 12 w 13"/>
                <a:gd name="T27" fmla="*/ 12 h 19"/>
                <a:gd name="T28" fmla="*/ 13 w 13"/>
                <a:gd name="T29" fmla="*/ 10 h 19"/>
                <a:gd name="T30" fmla="*/ 6 w 13"/>
                <a:gd name="T31" fmla="*/ 0 h 19"/>
                <a:gd name="T32" fmla="*/ 5 w 13"/>
                <a:gd name="T33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" h="19">
                  <a:moveTo>
                    <a:pt x="5" y="0"/>
                  </a:moveTo>
                  <a:cubicBezTo>
                    <a:pt x="5" y="0"/>
                    <a:pt x="4" y="0"/>
                    <a:pt x="4" y="0"/>
                  </a:cubicBezTo>
                  <a:cubicBezTo>
                    <a:pt x="3" y="1"/>
                    <a:pt x="2" y="2"/>
                    <a:pt x="2" y="3"/>
                  </a:cubicBezTo>
                  <a:cubicBezTo>
                    <a:pt x="1" y="3"/>
                    <a:pt x="1" y="4"/>
                    <a:pt x="1" y="5"/>
                  </a:cubicBezTo>
                  <a:cubicBezTo>
                    <a:pt x="1" y="5"/>
                    <a:pt x="0" y="6"/>
                    <a:pt x="0" y="7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11"/>
                    <a:pt x="0" y="12"/>
                    <a:pt x="0" y="13"/>
                  </a:cubicBezTo>
                  <a:cubicBezTo>
                    <a:pt x="1" y="15"/>
                    <a:pt x="2" y="17"/>
                    <a:pt x="4" y="18"/>
                  </a:cubicBezTo>
                  <a:cubicBezTo>
                    <a:pt x="5" y="19"/>
                    <a:pt x="5" y="19"/>
                    <a:pt x="6" y="19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8" y="17"/>
                    <a:pt x="8" y="17"/>
                    <a:pt x="9" y="16"/>
                  </a:cubicBezTo>
                  <a:cubicBezTo>
                    <a:pt x="10" y="15"/>
                    <a:pt x="11" y="13"/>
                    <a:pt x="12" y="12"/>
                  </a:cubicBezTo>
                  <a:cubicBezTo>
                    <a:pt x="13" y="11"/>
                    <a:pt x="13" y="10"/>
                    <a:pt x="13" y="10"/>
                  </a:cubicBezTo>
                  <a:cubicBezTo>
                    <a:pt x="11" y="6"/>
                    <a:pt x="9" y="3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</a:path>
              </a:pathLst>
            </a:custGeom>
            <a:solidFill>
              <a:srgbClr val="CEC0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2" name="Freeform 135"/>
            <p:cNvSpPr>
              <a:spLocks/>
            </p:cNvSpPr>
            <p:nvPr/>
          </p:nvSpPr>
          <p:spPr bwMode="auto">
            <a:xfrm>
              <a:off x="9612131" y="5427663"/>
              <a:ext cx="331788" cy="1222375"/>
            </a:xfrm>
            <a:custGeom>
              <a:avLst/>
              <a:gdLst>
                <a:gd name="T0" fmla="*/ 28 w 126"/>
                <a:gd name="T1" fmla="*/ 462 h 462"/>
                <a:gd name="T2" fmla="*/ 10 w 126"/>
                <a:gd name="T3" fmla="*/ 460 h 462"/>
                <a:gd name="T4" fmla="*/ 2 w 126"/>
                <a:gd name="T5" fmla="*/ 457 h 462"/>
                <a:gd name="T6" fmla="*/ 1 w 126"/>
                <a:gd name="T7" fmla="*/ 455 h 462"/>
                <a:gd name="T8" fmla="*/ 3 w 126"/>
                <a:gd name="T9" fmla="*/ 451 h 462"/>
                <a:gd name="T10" fmla="*/ 25 w 126"/>
                <a:gd name="T11" fmla="*/ 414 h 462"/>
                <a:gd name="T12" fmla="*/ 26 w 126"/>
                <a:gd name="T13" fmla="*/ 411 h 462"/>
                <a:gd name="T14" fmla="*/ 29 w 126"/>
                <a:gd name="T15" fmla="*/ 409 h 462"/>
                <a:gd name="T16" fmla="*/ 38 w 126"/>
                <a:gd name="T17" fmla="*/ 407 h 462"/>
                <a:gd name="T18" fmla="*/ 69 w 126"/>
                <a:gd name="T19" fmla="*/ 384 h 462"/>
                <a:gd name="T20" fmla="*/ 81 w 126"/>
                <a:gd name="T21" fmla="*/ 353 h 462"/>
                <a:gd name="T22" fmla="*/ 83 w 126"/>
                <a:gd name="T23" fmla="*/ 317 h 462"/>
                <a:gd name="T24" fmla="*/ 73 w 126"/>
                <a:gd name="T25" fmla="*/ 266 h 462"/>
                <a:gd name="T26" fmla="*/ 56 w 126"/>
                <a:gd name="T27" fmla="*/ 217 h 462"/>
                <a:gd name="T28" fmla="*/ 47 w 126"/>
                <a:gd name="T29" fmla="*/ 188 h 462"/>
                <a:gd name="T30" fmla="*/ 34 w 126"/>
                <a:gd name="T31" fmla="*/ 140 h 462"/>
                <a:gd name="T32" fmla="*/ 32 w 126"/>
                <a:gd name="T33" fmla="*/ 118 h 462"/>
                <a:gd name="T34" fmla="*/ 31 w 126"/>
                <a:gd name="T35" fmla="*/ 112 h 462"/>
                <a:gd name="T36" fmla="*/ 31 w 126"/>
                <a:gd name="T37" fmla="*/ 95 h 462"/>
                <a:gd name="T38" fmla="*/ 32 w 126"/>
                <a:gd name="T39" fmla="*/ 88 h 462"/>
                <a:gd name="T40" fmla="*/ 37 w 126"/>
                <a:gd name="T41" fmla="*/ 57 h 462"/>
                <a:gd name="T42" fmla="*/ 48 w 126"/>
                <a:gd name="T43" fmla="*/ 32 h 462"/>
                <a:gd name="T44" fmla="*/ 63 w 126"/>
                <a:gd name="T45" fmla="*/ 17 h 462"/>
                <a:gd name="T46" fmla="*/ 91 w 126"/>
                <a:gd name="T47" fmla="*/ 4 h 462"/>
                <a:gd name="T48" fmla="*/ 104 w 126"/>
                <a:gd name="T49" fmla="*/ 1 h 462"/>
                <a:gd name="T50" fmla="*/ 121 w 126"/>
                <a:gd name="T51" fmla="*/ 3 h 462"/>
                <a:gd name="T52" fmla="*/ 125 w 126"/>
                <a:gd name="T53" fmla="*/ 6 h 462"/>
                <a:gd name="T54" fmla="*/ 125 w 126"/>
                <a:gd name="T55" fmla="*/ 9 h 462"/>
                <a:gd name="T56" fmla="*/ 120 w 126"/>
                <a:gd name="T57" fmla="*/ 10 h 462"/>
                <a:gd name="T58" fmla="*/ 113 w 126"/>
                <a:gd name="T59" fmla="*/ 13 h 462"/>
                <a:gd name="T60" fmla="*/ 81 w 126"/>
                <a:gd name="T61" fmla="*/ 35 h 462"/>
                <a:gd name="T62" fmla="*/ 71 w 126"/>
                <a:gd name="T63" fmla="*/ 50 h 462"/>
                <a:gd name="T64" fmla="*/ 67 w 126"/>
                <a:gd name="T65" fmla="*/ 59 h 462"/>
                <a:gd name="T66" fmla="*/ 64 w 126"/>
                <a:gd name="T67" fmla="*/ 65 h 462"/>
                <a:gd name="T68" fmla="*/ 58 w 126"/>
                <a:gd name="T69" fmla="*/ 93 h 462"/>
                <a:gd name="T70" fmla="*/ 56 w 126"/>
                <a:gd name="T71" fmla="*/ 106 h 462"/>
                <a:gd name="T72" fmla="*/ 60 w 126"/>
                <a:gd name="T73" fmla="*/ 139 h 462"/>
                <a:gd name="T74" fmla="*/ 67 w 126"/>
                <a:gd name="T75" fmla="*/ 164 h 462"/>
                <a:gd name="T76" fmla="*/ 81 w 126"/>
                <a:gd name="T77" fmla="*/ 206 h 462"/>
                <a:gd name="T78" fmla="*/ 95 w 126"/>
                <a:gd name="T79" fmla="*/ 238 h 462"/>
                <a:gd name="T80" fmla="*/ 112 w 126"/>
                <a:gd name="T81" fmla="*/ 276 h 462"/>
                <a:gd name="T82" fmla="*/ 125 w 126"/>
                <a:gd name="T83" fmla="*/ 324 h 462"/>
                <a:gd name="T84" fmla="*/ 126 w 126"/>
                <a:gd name="T85" fmla="*/ 342 h 462"/>
                <a:gd name="T86" fmla="*/ 126 w 126"/>
                <a:gd name="T87" fmla="*/ 358 h 462"/>
                <a:gd name="T88" fmla="*/ 124 w 126"/>
                <a:gd name="T89" fmla="*/ 379 h 462"/>
                <a:gd name="T90" fmla="*/ 97 w 126"/>
                <a:gd name="T91" fmla="*/ 434 h 462"/>
                <a:gd name="T92" fmla="*/ 76 w 126"/>
                <a:gd name="T93" fmla="*/ 451 h 462"/>
                <a:gd name="T94" fmla="*/ 47 w 126"/>
                <a:gd name="T95" fmla="*/ 461 h 462"/>
                <a:gd name="T96" fmla="*/ 28 w 126"/>
                <a:gd name="T97" fmla="*/ 462 h 4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26" h="462">
                  <a:moveTo>
                    <a:pt x="28" y="462"/>
                  </a:moveTo>
                  <a:cubicBezTo>
                    <a:pt x="23" y="462"/>
                    <a:pt x="16" y="462"/>
                    <a:pt x="10" y="460"/>
                  </a:cubicBezTo>
                  <a:cubicBezTo>
                    <a:pt x="7" y="460"/>
                    <a:pt x="4" y="459"/>
                    <a:pt x="2" y="457"/>
                  </a:cubicBezTo>
                  <a:cubicBezTo>
                    <a:pt x="1" y="457"/>
                    <a:pt x="0" y="455"/>
                    <a:pt x="1" y="455"/>
                  </a:cubicBezTo>
                  <a:cubicBezTo>
                    <a:pt x="2" y="453"/>
                    <a:pt x="2" y="452"/>
                    <a:pt x="3" y="451"/>
                  </a:cubicBezTo>
                  <a:cubicBezTo>
                    <a:pt x="12" y="439"/>
                    <a:pt x="19" y="427"/>
                    <a:pt x="25" y="414"/>
                  </a:cubicBezTo>
                  <a:cubicBezTo>
                    <a:pt x="25" y="413"/>
                    <a:pt x="26" y="412"/>
                    <a:pt x="26" y="411"/>
                  </a:cubicBezTo>
                  <a:cubicBezTo>
                    <a:pt x="27" y="410"/>
                    <a:pt x="28" y="409"/>
                    <a:pt x="29" y="409"/>
                  </a:cubicBezTo>
                  <a:cubicBezTo>
                    <a:pt x="32" y="408"/>
                    <a:pt x="35" y="408"/>
                    <a:pt x="38" y="407"/>
                  </a:cubicBezTo>
                  <a:cubicBezTo>
                    <a:pt x="51" y="403"/>
                    <a:pt x="61" y="395"/>
                    <a:pt x="69" y="384"/>
                  </a:cubicBezTo>
                  <a:cubicBezTo>
                    <a:pt x="76" y="374"/>
                    <a:pt x="80" y="364"/>
                    <a:pt x="81" y="353"/>
                  </a:cubicBezTo>
                  <a:cubicBezTo>
                    <a:pt x="83" y="341"/>
                    <a:pt x="83" y="329"/>
                    <a:pt x="83" y="317"/>
                  </a:cubicBezTo>
                  <a:cubicBezTo>
                    <a:pt x="80" y="300"/>
                    <a:pt x="78" y="283"/>
                    <a:pt x="73" y="266"/>
                  </a:cubicBezTo>
                  <a:cubicBezTo>
                    <a:pt x="67" y="250"/>
                    <a:pt x="62" y="233"/>
                    <a:pt x="56" y="217"/>
                  </a:cubicBezTo>
                  <a:cubicBezTo>
                    <a:pt x="53" y="207"/>
                    <a:pt x="50" y="198"/>
                    <a:pt x="47" y="188"/>
                  </a:cubicBezTo>
                  <a:cubicBezTo>
                    <a:pt x="42" y="172"/>
                    <a:pt x="37" y="157"/>
                    <a:pt x="34" y="140"/>
                  </a:cubicBezTo>
                  <a:cubicBezTo>
                    <a:pt x="33" y="133"/>
                    <a:pt x="32" y="126"/>
                    <a:pt x="32" y="118"/>
                  </a:cubicBezTo>
                  <a:cubicBezTo>
                    <a:pt x="32" y="116"/>
                    <a:pt x="31" y="114"/>
                    <a:pt x="31" y="112"/>
                  </a:cubicBezTo>
                  <a:cubicBezTo>
                    <a:pt x="30" y="106"/>
                    <a:pt x="30" y="100"/>
                    <a:pt x="31" y="95"/>
                  </a:cubicBezTo>
                  <a:cubicBezTo>
                    <a:pt x="32" y="93"/>
                    <a:pt x="32" y="90"/>
                    <a:pt x="32" y="88"/>
                  </a:cubicBezTo>
                  <a:cubicBezTo>
                    <a:pt x="32" y="78"/>
                    <a:pt x="34" y="67"/>
                    <a:pt x="37" y="57"/>
                  </a:cubicBezTo>
                  <a:cubicBezTo>
                    <a:pt x="39" y="48"/>
                    <a:pt x="43" y="40"/>
                    <a:pt x="48" y="32"/>
                  </a:cubicBezTo>
                  <a:cubicBezTo>
                    <a:pt x="52" y="26"/>
                    <a:pt x="57" y="22"/>
                    <a:pt x="63" y="17"/>
                  </a:cubicBezTo>
                  <a:cubicBezTo>
                    <a:pt x="71" y="11"/>
                    <a:pt x="81" y="6"/>
                    <a:pt x="91" y="4"/>
                  </a:cubicBezTo>
                  <a:cubicBezTo>
                    <a:pt x="96" y="3"/>
                    <a:pt x="100" y="2"/>
                    <a:pt x="104" y="1"/>
                  </a:cubicBezTo>
                  <a:cubicBezTo>
                    <a:pt x="110" y="0"/>
                    <a:pt x="116" y="0"/>
                    <a:pt x="121" y="3"/>
                  </a:cubicBezTo>
                  <a:cubicBezTo>
                    <a:pt x="123" y="3"/>
                    <a:pt x="124" y="4"/>
                    <a:pt x="125" y="6"/>
                  </a:cubicBezTo>
                  <a:cubicBezTo>
                    <a:pt x="126" y="7"/>
                    <a:pt x="125" y="8"/>
                    <a:pt x="125" y="9"/>
                  </a:cubicBezTo>
                  <a:cubicBezTo>
                    <a:pt x="123" y="9"/>
                    <a:pt x="122" y="10"/>
                    <a:pt x="120" y="10"/>
                  </a:cubicBezTo>
                  <a:cubicBezTo>
                    <a:pt x="118" y="11"/>
                    <a:pt x="115" y="12"/>
                    <a:pt x="113" y="13"/>
                  </a:cubicBezTo>
                  <a:cubicBezTo>
                    <a:pt x="99" y="16"/>
                    <a:pt x="89" y="24"/>
                    <a:pt x="81" y="35"/>
                  </a:cubicBezTo>
                  <a:cubicBezTo>
                    <a:pt x="77" y="40"/>
                    <a:pt x="74" y="44"/>
                    <a:pt x="71" y="50"/>
                  </a:cubicBezTo>
                  <a:cubicBezTo>
                    <a:pt x="70" y="53"/>
                    <a:pt x="68" y="56"/>
                    <a:pt x="67" y="59"/>
                  </a:cubicBezTo>
                  <a:cubicBezTo>
                    <a:pt x="66" y="61"/>
                    <a:pt x="65" y="63"/>
                    <a:pt x="64" y="65"/>
                  </a:cubicBezTo>
                  <a:cubicBezTo>
                    <a:pt x="61" y="74"/>
                    <a:pt x="59" y="84"/>
                    <a:pt x="58" y="93"/>
                  </a:cubicBezTo>
                  <a:cubicBezTo>
                    <a:pt x="57" y="98"/>
                    <a:pt x="56" y="102"/>
                    <a:pt x="56" y="106"/>
                  </a:cubicBezTo>
                  <a:cubicBezTo>
                    <a:pt x="56" y="117"/>
                    <a:pt x="58" y="128"/>
                    <a:pt x="60" y="139"/>
                  </a:cubicBezTo>
                  <a:cubicBezTo>
                    <a:pt x="62" y="148"/>
                    <a:pt x="64" y="156"/>
                    <a:pt x="67" y="164"/>
                  </a:cubicBezTo>
                  <a:cubicBezTo>
                    <a:pt x="71" y="178"/>
                    <a:pt x="76" y="192"/>
                    <a:pt x="81" y="206"/>
                  </a:cubicBezTo>
                  <a:cubicBezTo>
                    <a:pt x="85" y="217"/>
                    <a:pt x="90" y="227"/>
                    <a:pt x="95" y="238"/>
                  </a:cubicBezTo>
                  <a:cubicBezTo>
                    <a:pt x="101" y="250"/>
                    <a:pt x="107" y="263"/>
                    <a:pt x="112" y="276"/>
                  </a:cubicBezTo>
                  <a:cubicBezTo>
                    <a:pt x="118" y="292"/>
                    <a:pt x="122" y="308"/>
                    <a:pt x="125" y="324"/>
                  </a:cubicBezTo>
                  <a:cubicBezTo>
                    <a:pt x="126" y="330"/>
                    <a:pt x="126" y="336"/>
                    <a:pt x="126" y="342"/>
                  </a:cubicBezTo>
                  <a:cubicBezTo>
                    <a:pt x="126" y="348"/>
                    <a:pt x="126" y="353"/>
                    <a:pt x="126" y="358"/>
                  </a:cubicBezTo>
                  <a:cubicBezTo>
                    <a:pt x="126" y="365"/>
                    <a:pt x="125" y="372"/>
                    <a:pt x="124" y="379"/>
                  </a:cubicBezTo>
                  <a:cubicBezTo>
                    <a:pt x="119" y="399"/>
                    <a:pt x="110" y="418"/>
                    <a:pt x="97" y="434"/>
                  </a:cubicBezTo>
                  <a:cubicBezTo>
                    <a:pt x="91" y="441"/>
                    <a:pt x="84" y="447"/>
                    <a:pt x="76" y="451"/>
                  </a:cubicBezTo>
                  <a:cubicBezTo>
                    <a:pt x="67" y="456"/>
                    <a:pt x="57" y="459"/>
                    <a:pt x="47" y="461"/>
                  </a:cubicBezTo>
                  <a:cubicBezTo>
                    <a:pt x="41" y="461"/>
                    <a:pt x="35" y="462"/>
                    <a:pt x="28" y="462"/>
                  </a:cubicBezTo>
                </a:path>
              </a:pathLst>
            </a:custGeom>
            <a:solidFill>
              <a:srgbClr val="FFAB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3" name="Freeform 136"/>
            <p:cNvSpPr>
              <a:spLocks/>
            </p:cNvSpPr>
            <p:nvPr/>
          </p:nvSpPr>
          <p:spPr bwMode="auto">
            <a:xfrm>
              <a:off x="9004119" y="5010150"/>
              <a:ext cx="271463" cy="444500"/>
            </a:xfrm>
            <a:custGeom>
              <a:avLst/>
              <a:gdLst>
                <a:gd name="T0" fmla="*/ 103 w 103"/>
                <a:gd name="T1" fmla="*/ 68 h 168"/>
                <a:gd name="T2" fmla="*/ 96 w 103"/>
                <a:gd name="T3" fmla="*/ 108 h 168"/>
                <a:gd name="T4" fmla="*/ 78 w 103"/>
                <a:gd name="T5" fmla="*/ 139 h 168"/>
                <a:gd name="T6" fmla="*/ 62 w 103"/>
                <a:gd name="T7" fmla="*/ 156 h 168"/>
                <a:gd name="T8" fmla="*/ 50 w 103"/>
                <a:gd name="T9" fmla="*/ 166 h 168"/>
                <a:gd name="T10" fmla="*/ 43 w 103"/>
                <a:gd name="T11" fmla="*/ 167 h 168"/>
                <a:gd name="T12" fmla="*/ 15 w 103"/>
                <a:gd name="T13" fmla="*/ 143 h 168"/>
                <a:gd name="T14" fmla="*/ 1 w 103"/>
                <a:gd name="T15" fmla="*/ 112 h 168"/>
                <a:gd name="T16" fmla="*/ 1 w 103"/>
                <a:gd name="T17" fmla="*/ 108 h 168"/>
                <a:gd name="T18" fmla="*/ 2 w 103"/>
                <a:gd name="T19" fmla="*/ 83 h 168"/>
                <a:gd name="T20" fmla="*/ 8 w 103"/>
                <a:gd name="T21" fmla="*/ 64 h 168"/>
                <a:gd name="T22" fmla="*/ 24 w 103"/>
                <a:gd name="T23" fmla="*/ 37 h 168"/>
                <a:gd name="T24" fmla="*/ 31 w 103"/>
                <a:gd name="T25" fmla="*/ 30 h 168"/>
                <a:gd name="T26" fmla="*/ 65 w 103"/>
                <a:gd name="T27" fmla="*/ 3 h 168"/>
                <a:gd name="T28" fmla="*/ 69 w 103"/>
                <a:gd name="T29" fmla="*/ 1 h 168"/>
                <a:gd name="T30" fmla="*/ 75 w 103"/>
                <a:gd name="T31" fmla="*/ 2 h 168"/>
                <a:gd name="T32" fmla="*/ 88 w 103"/>
                <a:gd name="T33" fmla="*/ 17 h 168"/>
                <a:gd name="T34" fmla="*/ 101 w 103"/>
                <a:gd name="T35" fmla="*/ 51 h 168"/>
                <a:gd name="T36" fmla="*/ 103 w 103"/>
                <a:gd name="T37" fmla="*/ 59 h 168"/>
                <a:gd name="T38" fmla="*/ 103 w 103"/>
                <a:gd name="T39" fmla="*/ 68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03" h="168">
                  <a:moveTo>
                    <a:pt x="103" y="68"/>
                  </a:moveTo>
                  <a:cubicBezTo>
                    <a:pt x="103" y="82"/>
                    <a:pt x="100" y="95"/>
                    <a:pt x="96" y="108"/>
                  </a:cubicBezTo>
                  <a:cubicBezTo>
                    <a:pt x="91" y="119"/>
                    <a:pt x="86" y="130"/>
                    <a:pt x="78" y="139"/>
                  </a:cubicBezTo>
                  <a:cubicBezTo>
                    <a:pt x="73" y="145"/>
                    <a:pt x="68" y="151"/>
                    <a:pt x="62" y="156"/>
                  </a:cubicBezTo>
                  <a:cubicBezTo>
                    <a:pt x="58" y="160"/>
                    <a:pt x="54" y="163"/>
                    <a:pt x="50" y="166"/>
                  </a:cubicBezTo>
                  <a:cubicBezTo>
                    <a:pt x="48" y="168"/>
                    <a:pt x="45" y="168"/>
                    <a:pt x="43" y="167"/>
                  </a:cubicBezTo>
                  <a:cubicBezTo>
                    <a:pt x="32" y="161"/>
                    <a:pt x="23" y="153"/>
                    <a:pt x="15" y="143"/>
                  </a:cubicBezTo>
                  <a:cubicBezTo>
                    <a:pt x="8" y="134"/>
                    <a:pt x="4" y="123"/>
                    <a:pt x="1" y="112"/>
                  </a:cubicBezTo>
                  <a:cubicBezTo>
                    <a:pt x="1" y="110"/>
                    <a:pt x="1" y="109"/>
                    <a:pt x="1" y="108"/>
                  </a:cubicBezTo>
                  <a:cubicBezTo>
                    <a:pt x="1" y="100"/>
                    <a:pt x="0" y="91"/>
                    <a:pt x="2" y="83"/>
                  </a:cubicBezTo>
                  <a:cubicBezTo>
                    <a:pt x="4" y="76"/>
                    <a:pt x="5" y="70"/>
                    <a:pt x="8" y="64"/>
                  </a:cubicBezTo>
                  <a:cubicBezTo>
                    <a:pt x="12" y="54"/>
                    <a:pt x="18" y="45"/>
                    <a:pt x="24" y="37"/>
                  </a:cubicBezTo>
                  <a:cubicBezTo>
                    <a:pt x="27" y="35"/>
                    <a:pt x="28" y="32"/>
                    <a:pt x="31" y="30"/>
                  </a:cubicBezTo>
                  <a:cubicBezTo>
                    <a:pt x="41" y="19"/>
                    <a:pt x="52" y="11"/>
                    <a:pt x="65" y="3"/>
                  </a:cubicBezTo>
                  <a:cubicBezTo>
                    <a:pt x="66" y="2"/>
                    <a:pt x="68" y="2"/>
                    <a:pt x="69" y="1"/>
                  </a:cubicBezTo>
                  <a:cubicBezTo>
                    <a:pt x="71" y="0"/>
                    <a:pt x="73" y="0"/>
                    <a:pt x="75" y="2"/>
                  </a:cubicBezTo>
                  <a:cubicBezTo>
                    <a:pt x="80" y="6"/>
                    <a:pt x="84" y="11"/>
                    <a:pt x="88" y="17"/>
                  </a:cubicBezTo>
                  <a:cubicBezTo>
                    <a:pt x="95" y="28"/>
                    <a:pt x="99" y="39"/>
                    <a:pt x="101" y="51"/>
                  </a:cubicBezTo>
                  <a:cubicBezTo>
                    <a:pt x="102" y="54"/>
                    <a:pt x="102" y="56"/>
                    <a:pt x="103" y="59"/>
                  </a:cubicBezTo>
                  <a:cubicBezTo>
                    <a:pt x="103" y="62"/>
                    <a:pt x="103" y="65"/>
                    <a:pt x="103" y="68"/>
                  </a:cubicBezTo>
                </a:path>
              </a:pathLst>
            </a:custGeom>
            <a:solidFill>
              <a:srgbClr val="FFAB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4" name="Freeform 137"/>
            <p:cNvSpPr>
              <a:spLocks/>
            </p:cNvSpPr>
            <p:nvPr/>
          </p:nvSpPr>
          <p:spPr bwMode="auto">
            <a:xfrm>
              <a:off x="9004119" y="5100638"/>
              <a:ext cx="257175" cy="354013"/>
            </a:xfrm>
            <a:custGeom>
              <a:avLst/>
              <a:gdLst>
                <a:gd name="T0" fmla="*/ 52 w 98"/>
                <a:gd name="T1" fmla="*/ 51 h 134"/>
                <a:gd name="T2" fmla="*/ 51 w 98"/>
                <a:gd name="T3" fmla="*/ 65 h 134"/>
                <a:gd name="T4" fmla="*/ 52 w 98"/>
                <a:gd name="T5" fmla="*/ 66 h 134"/>
                <a:gd name="T6" fmla="*/ 52 w 98"/>
                <a:gd name="T7" fmla="*/ 66 h 134"/>
                <a:gd name="T8" fmla="*/ 59 w 98"/>
                <a:gd name="T9" fmla="*/ 61 h 134"/>
                <a:gd name="T10" fmla="*/ 74 w 98"/>
                <a:gd name="T11" fmla="*/ 54 h 134"/>
                <a:gd name="T12" fmla="*/ 93 w 98"/>
                <a:gd name="T13" fmla="*/ 59 h 134"/>
                <a:gd name="T14" fmla="*/ 96 w 98"/>
                <a:gd name="T15" fmla="*/ 62 h 134"/>
                <a:gd name="T16" fmla="*/ 98 w 98"/>
                <a:gd name="T17" fmla="*/ 68 h 134"/>
                <a:gd name="T18" fmla="*/ 90 w 98"/>
                <a:gd name="T19" fmla="*/ 87 h 134"/>
                <a:gd name="T20" fmla="*/ 82 w 98"/>
                <a:gd name="T21" fmla="*/ 100 h 134"/>
                <a:gd name="T22" fmla="*/ 74 w 98"/>
                <a:gd name="T23" fmla="*/ 110 h 134"/>
                <a:gd name="T24" fmla="*/ 69 w 98"/>
                <a:gd name="T25" fmla="*/ 116 h 134"/>
                <a:gd name="T26" fmla="*/ 66 w 98"/>
                <a:gd name="T27" fmla="*/ 119 h 134"/>
                <a:gd name="T28" fmla="*/ 57 w 98"/>
                <a:gd name="T29" fmla="*/ 127 h 134"/>
                <a:gd name="T30" fmla="*/ 50 w 98"/>
                <a:gd name="T31" fmla="*/ 132 h 134"/>
                <a:gd name="T32" fmla="*/ 43 w 98"/>
                <a:gd name="T33" fmla="*/ 133 h 134"/>
                <a:gd name="T34" fmla="*/ 28 w 98"/>
                <a:gd name="T35" fmla="*/ 123 h 134"/>
                <a:gd name="T36" fmla="*/ 13 w 98"/>
                <a:gd name="T37" fmla="*/ 105 h 134"/>
                <a:gd name="T38" fmla="*/ 1 w 98"/>
                <a:gd name="T39" fmla="*/ 76 h 134"/>
                <a:gd name="T40" fmla="*/ 1 w 98"/>
                <a:gd name="T41" fmla="*/ 53 h 134"/>
                <a:gd name="T42" fmla="*/ 20 w 98"/>
                <a:gd name="T43" fmla="*/ 8 h 134"/>
                <a:gd name="T44" fmla="*/ 27 w 98"/>
                <a:gd name="T45" fmla="*/ 1 h 134"/>
                <a:gd name="T46" fmla="*/ 32 w 98"/>
                <a:gd name="T47" fmla="*/ 0 h 134"/>
                <a:gd name="T48" fmla="*/ 37 w 98"/>
                <a:gd name="T49" fmla="*/ 5 h 134"/>
                <a:gd name="T50" fmla="*/ 47 w 98"/>
                <a:gd name="T51" fmla="*/ 22 h 134"/>
                <a:gd name="T52" fmla="*/ 51 w 98"/>
                <a:gd name="T53" fmla="*/ 36 h 134"/>
                <a:gd name="T54" fmla="*/ 52 w 98"/>
                <a:gd name="T55" fmla="*/ 51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98" h="134">
                  <a:moveTo>
                    <a:pt x="52" y="51"/>
                  </a:moveTo>
                  <a:cubicBezTo>
                    <a:pt x="52" y="56"/>
                    <a:pt x="52" y="61"/>
                    <a:pt x="51" y="65"/>
                  </a:cubicBezTo>
                  <a:cubicBezTo>
                    <a:pt x="51" y="65"/>
                    <a:pt x="51" y="66"/>
                    <a:pt x="52" y="66"/>
                  </a:cubicBezTo>
                  <a:cubicBezTo>
                    <a:pt x="52" y="66"/>
                    <a:pt x="52" y="66"/>
                    <a:pt x="52" y="66"/>
                  </a:cubicBezTo>
                  <a:cubicBezTo>
                    <a:pt x="55" y="64"/>
                    <a:pt x="57" y="62"/>
                    <a:pt x="59" y="61"/>
                  </a:cubicBezTo>
                  <a:cubicBezTo>
                    <a:pt x="64" y="57"/>
                    <a:pt x="69" y="55"/>
                    <a:pt x="74" y="54"/>
                  </a:cubicBezTo>
                  <a:cubicBezTo>
                    <a:pt x="81" y="52"/>
                    <a:pt x="87" y="54"/>
                    <a:pt x="93" y="59"/>
                  </a:cubicBezTo>
                  <a:cubicBezTo>
                    <a:pt x="94" y="60"/>
                    <a:pt x="95" y="61"/>
                    <a:pt x="96" y="62"/>
                  </a:cubicBezTo>
                  <a:cubicBezTo>
                    <a:pt x="98" y="64"/>
                    <a:pt x="98" y="66"/>
                    <a:pt x="98" y="68"/>
                  </a:cubicBezTo>
                  <a:cubicBezTo>
                    <a:pt x="96" y="74"/>
                    <a:pt x="93" y="81"/>
                    <a:pt x="90" y="87"/>
                  </a:cubicBezTo>
                  <a:cubicBezTo>
                    <a:pt x="87" y="91"/>
                    <a:pt x="85" y="96"/>
                    <a:pt x="82" y="100"/>
                  </a:cubicBezTo>
                  <a:cubicBezTo>
                    <a:pt x="80" y="104"/>
                    <a:pt x="77" y="107"/>
                    <a:pt x="74" y="110"/>
                  </a:cubicBezTo>
                  <a:cubicBezTo>
                    <a:pt x="72" y="112"/>
                    <a:pt x="71" y="114"/>
                    <a:pt x="69" y="116"/>
                  </a:cubicBezTo>
                  <a:cubicBezTo>
                    <a:pt x="68" y="117"/>
                    <a:pt x="67" y="118"/>
                    <a:pt x="66" y="119"/>
                  </a:cubicBezTo>
                  <a:cubicBezTo>
                    <a:pt x="63" y="122"/>
                    <a:pt x="60" y="124"/>
                    <a:pt x="57" y="127"/>
                  </a:cubicBezTo>
                  <a:cubicBezTo>
                    <a:pt x="55" y="129"/>
                    <a:pt x="52" y="130"/>
                    <a:pt x="50" y="132"/>
                  </a:cubicBezTo>
                  <a:cubicBezTo>
                    <a:pt x="48" y="134"/>
                    <a:pt x="45" y="134"/>
                    <a:pt x="43" y="133"/>
                  </a:cubicBezTo>
                  <a:cubicBezTo>
                    <a:pt x="38" y="130"/>
                    <a:pt x="33" y="127"/>
                    <a:pt x="28" y="123"/>
                  </a:cubicBezTo>
                  <a:cubicBezTo>
                    <a:pt x="22" y="118"/>
                    <a:pt x="17" y="112"/>
                    <a:pt x="13" y="105"/>
                  </a:cubicBezTo>
                  <a:cubicBezTo>
                    <a:pt x="6" y="97"/>
                    <a:pt x="3" y="87"/>
                    <a:pt x="1" y="76"/>
                  </a:cubicBezTo>
                  <a:cubicBezTo>
                    <a:pt x="0" y="69"/>
                    <a:pt x="0" y="61"/>
                    <a:pt x="1" y="53"/>
                  </a:cubicBezTo>
                  <a:cubicBezTo>
                    <a:pt x="4" y="37"/>
                    <a:pt x="11" y="22"/>
                    <a:pt x="20" y="8"/>
                  </a:cubicBezTo>
                  <a:cubicBezTo>
                    <a:pt x="22" y="6"/>
                    <a:pt x="25" y="3"/>
                    <a:pt x="27" y="1"/>
                  </a:cubicBezTo>
                  <a:cubicBezTo>
                    <a:pt x="28" y="0"/>
                    <a:pt x="30" y="0"/>
                    <a:pt x="32" y="0"/>
                  </a:cubicBezTo>
                  <a:cubicBezTo>
                    <a:pt x="34" y="2"/>
                    <a:pt x="36" y="3"/>
                    <a:pt x="37" y="5"/>
                  </a:cubicBezTo>
                  <a:cubicBezTo>
                    <a:pt x="42" y="10"/>
                    <a:pt x="45" y="15"/>
                    <a:pt x="47" y="22"/>
                  </a:cubicBezTo>
                  <a:cubicBezTo>
                    <a:pt x="49" y="26"/>
                    <a:pt x="50" y="31"/>
                    <a:pt x="51" y="36"/>
                  </a:cubicBezTo>
                  <a:cubicBezTo>
                    <a:pt x="51" y="41"/>
                    <a:pt x="52" y="47"/>
                    <a:pt x="52" y="51"/>
                  </a:cubicBezTo>
                </a:path>
              </a:pathLst>
            </a:custGeom>
            <a:solidFill>
              <a:srgbClr val="F972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5" name="Freeform 138"/>
            <p:cNvSpPr>
              <a:spLocks/>
            </p:cNvSpPr>
            <p:nvPr/>
          </p:nvSpPr>
          <p:spPr bwMode="auto">
            <a:xfrm>
              <a:off x="9715319" y="6496050"/>
              <a:ext cx="79375" cy="142875"/>
            </a:xfrm>
            <a:custGeom>
              <a:avLst/>
              <a:gdLst>
                <a:gd name="T0" fmla="*/ 1 w 30"/>
                <a:gd name="T1" fmla="*/ 10 h 54"/>
                <a:gd name="T2" fmla="*/ 1 w 30"/>
                <a:gd name="T3" fmla="*/ 7 h 54"/>
                <a:gd name="T4" fmla="*/ 7 w 30"/>
                <a:gd name="T5" fmla="*/ 0 h 54"/>
                <a:gd name="T6" fmla="*/ 9 w 30"/>
                <a:gd name="T7" fmla="*/ 1 h 54"/>
                <a:gd name="T8" fmla="*/ 9 w 30"/>
                <a:gd name="T9" fmla="*/ 4 h 54"/>
                <a:gd name="T10" fmla="*/ 24 w 30"/>
                <a:gd name="T11" fmla="*/ 42 h 54"/>
                <a:gd name="T12" fmla="*/ 30 w 30"/>
                <a:gd name="T13" fmla="*/ 48 h 54"/>
                <a:gd name="T14" fmla="*/ 29 w 30"/>
                <a:gd name="T15" fmla="*/ 51 h 54"/>
                <a:gd name="T16" fmla="*/ 24 w 30"/>
                <a:gd name="T17" fmla="*/ 53 h 54"/>
                <a:gd name="T18" fmla="*/ 18 w 30"/>
                <a:gd name="T19" fmla="*/ 52 h 54"/>
                <a:gd name="T20" fmla="*/ 3 w 30"/>
                <a:gd name="T21" fmla="*/ 24 h 54"/>
                <a:gd name="T22" fmla="*/ 1 w 30"/>
                <a:gd name="T23" fmla="*/ 1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0" h="54">
                  <a:moveTo>
                    <a:pt x="1" y="10"/>
                  </a:moveTo>
                  <a:cubicBezTo>
                    <a:pt x="1" y="9"/>
                    <a:pt x="1" y="8"/>
                    <a:pt x="1" y="7"/>
                  </a:cubicBezTo>
                  <a:cubicBezTo>
                    <a:pt x="1" y="3"/>
                    <a:pt x="3" y="1"/>
                    <a:pt x="7" y="0"/>
                  </a:cubicBezTo>
                  <a:cubicBezTo>
                    <a:pt x="8" y="0"/>
                    <a:pt x="9" y="1"/>
                    <a:pt x="9" y="1"/>
                  </a:cubicBezTo>
                  <a:cubicBezTo>
                    <a:pt x="9" y="2"/>
                    <a:pt x="9" y="3"/>
                    <a:pt x="9" y="4"/>
                  </a:cubicBezTo>
                  <a:cubicBezTo>
                    <a:pt x="10" y="18"/>
                    <a:pt x="15" y="31"/>
                    <a:pt x="24" y="42"/>
                  </a:cubicBezTo>
                  <a:cubicBezTo>
                    <a:pt x="26" y="44"/>
                    <a:pt x="28" y="46"/>
                    <a:pt x="30" y="48"/>
                  </a:cubicBezTo>
                  <a:cubicBezTo>
                    <a:pt x="30" y="48"/>
                    <a:pt x="30" y="50"/>
                    <a:pt x="29" y="51"/>
                  </a:cubicBezTo>
                  <a:cubicBezTo>
                    <a:pt x="27" y="51"/>
                    <a:pt x="26" y="52"/>
                    <a:pt x="24" y="53"/>
                  </a:cubicBezTo>
                  <a:cubicBezTo>
                    <a:pt x="21" y="54"/>
                    <a:pt x="19" y="54"/>
                    <a:pt x="18" y="52"/>
                  </a:cubicBezTo>
                  <a:cubicBezTo>
                    <a:pt x="10" y="44"/>
                    <a:pt x="5" y="35"/>
                    <a:pt x="3" y="24"/>
                  </a:cubicBezTo>
                  <a:cubicBezTo>
                    <a:pt x="2" y="20"/>
                    <a:pt x="0" y="15"/>
                    <a:pt x="1" y="10"/>
                  </a:cubicBezTo>
                </a:path>
              </a:pathLst>
            </a:custGeom>
            <a:solidFill>
              <a:srgbClr val="F972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6" name="Freeform 139"/>
            <p:cNvSpPr>
              <a:spLocks/>
            </p:cNvSpPr>
            <p:nvPr/>
          </p:nvSpPr>
          <p:spPr bwMode="auto">
            <a:xfrm>
              <a:off x="9786756" y="6440488"/>
              <a:ext cx="115888" cy="106363"/>
            </a:xfrm>
            <a:custGeom>
              <a:avLst/>
              <a:gdLst>
                <a:gd name="T0" fmla="*/ 37 w 44"/>
                <a:gd name="T1" fmla="*/ 40 h 40"/>
                <a:gd name="T2" fmla="*/ 33 w 44"/>
                <a:gd name="T3" fmla="*/ 39 h 40"/>
                <a:gd name="T4" fmla="*/ 20 w 44"/>
                <a:gd name="T5" fmla="*/ 32 h 40"/>
                <a:gd name="T6" fmla="*/ 0 w 44"/>
                <a:gd name="T7" fmla="*/ 9 h 40"/>
                <a:gd name="T8" fmla="*/ 1 w 44"/>
                <a:gd name="T9" fmla="*/ 4 h 40"/>
                <a:gd name="T10" fmla="*/ 4 w 44"/>
                <a:gd name="T11" fmla="*/ 1 h 40"/>
                <a:gd name="T12" fmla="*/ 6 w 44"/>
                <a:gd name="T13" fmla="*/ 1 h 40"/>
                <a:gd name="T14" fmla="*/ 7 w 44"/>
                <a:gd name="T15" fmla="*/ 2 h 40"/>
                <a:gd name="T16" fmla="*/ 15 w 44"/>
                <a:gd name="T17" fmla="*/ 11 h 40"/>
                <a:gd name="T18" fmla="*/ 32 w 44"/>
                <a:gd name="T19" fmla="*/ 25 h 40"/>
                <a:gd name="T20" fmla="*/ 42 w 44"/>
                <a:gd name="T21" fmla="*/ 29 h 40"/>
                <a:gd name="T22" fmla="*/ 43 w 44"/>
                <a:gd name="T23" fmla="*/ 33 h 40"/>
                <a:gd name="T24" fmla="*/ 39 w 44"/>
                <a:gd name="T25" fmla="*/ 39 h 40"/>
                <a:gd name="T26" fmla="*/ 37 w 44"/>
                <a:gd name="T27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4" h="40">
                  <a:moveTo>
                    <a:pt x="37" y="40"/>
                  </a:moveTo>
                  <a:cubicBezTo>
                    <a:pt x="36" y="40"/>
                    <a:pt x="34" y="39"/>
                    <a:pt x="33" y="39"/>
                  </a:cubicBezTo>
                  <a:cubicBezTo>
                    <a:pt x="28" y="37"/>
                    <a:pt x="24" y="35"/>
                    <a:pt x="20" y="32"/>
                  </a:cubicBezTo>
                  <a:cubicBezTo>
                    <a:pt x="12" y="25"/>
                    <a:pt x="6" y="18"/>
                    <a:pt x="0" y="9"/>
                  </a:cubicBezTo>
                  <a:cubicBezTo>
                    <a:pt x="0" y="7"/>
                    <a:pt x="0" y="6"/>
                    <a:pt x="1" y="4"/>
                  </a:cubicBezTo>
                  <a:cubicBezTo>
                    <a:pt x="2" y="3"/>
                    <a:pt x="3" y="2"/>
                    <a:pt x="4" y="1"/>
                  </a:cubicBezTo>
                  <a:cubicBezTo>
                    <a:pt x="4" y="0"/>
                    <a:pt x="6" y="0"/>
                    <a:pt x="6" y="1"/>
                  </a:cubicBezTo>
                  <a:cubicBezTo>
                    <a:pt x="7" y="1"/>
                    <a:pt x="7" y="2"/>
                    <a:pt x="7" y="2"/>
                  </a:cubicBezTo>
                  <a:cubicBezTo>
                    <a:pt x="10" y="5"/>
                    <a:pt x="12" y="9"/>
                    <a:pt x="15" y="11"/>
                  </a:cubicBezTo>
                  <a:cubicBezTo>
                    <a:pt x="20" y="17"/>
                    <a:pt x="25" y="21"/>
                    <a:pt x="32" y="25"/>
                  </a:cubicBezTo>
                  <a:cubicBezTo>
                    <a:pt x="35" y="26"/>
                    <a:pt x="38" y="28"/>
                    <a:pt x="42" y="29"/>
                  </a:cubicBezTo>
                  <a:cubicBezTo>
                    <a:pt x="43" y="30"/>
                    <a:pt x="44" y="31"/>
                    <a:pt x="43" y="33"/>
                  </a:cubicBezTo>
                  <a:cubicBezTo>
                    <a:pt x="42" y="35"/>
                    <a:pt x="40" y="37"/>
                    <a:pt x="39" y="39"/>
                  </a:cubicBezTo>
                  <a:cubicBezTo>
                    <a:pt x="39" y="40"/>
                    <a:pt x="38" y="40"/>
                    <a:pt x="37" y="40"/>
                  </a:cubicBezTo>
                </a:path>
              </a:pathLst>
            </a:custGeom>
            <a:solidFill>
              <a:srgbClr val="F972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7" name="Freeform 140"/>
            <p:cNvSpPr>
              <a:spLocks/>
            </p:cNvSpPr>
            <p:nvPr/>
          </p:nvSpPr>
          <p:spPr bwMode="auto">
            <a:xfrm>
              <a:off x="9826444" y="6348413"/>
              <a:ext cx="117475" cy="50800"/>
            </a:xfrm>
            <a:custGeom>
              <a:avLst/>
              <a:gdLst>
                <a:gd name="T0" fmla="*/ 35 w 45"/>
                <a:gd name="T1" fmla="*/ 19 h 19"/>
                <a:gd name="T2" fmla="*/ 3 w 45"/>
                <a:gd name="T3" fmla="*/ 10 h 19"/>
                <a:gd name="T4" fmla="*/ 1 w 45"/>
                <a:gd name="T5" fmla="*/ 3 h 19"/>
                <a:gd name="T6" fmla="*/ 2 w 45"/>
                <a:gd name="T7" fmla="*/ 0 h 19"/>
                <a:gd name="T8" fmla="*/ 3 w 45"/>
                <a:gd name="T9" fmla="*/ 0 h 19"/>
                <a:gd name="T10" fmla="*/ 7 w 45"/>
                <a:gd name="T11" fmla="*/ 1 h 19"/>
                <a:gd name="T12" fmla="*/ 27 w 45"/>
                <a:gd name="T13" fmla="*/ 7 h 19"/>
                <a:gd name="T14" fmla="*/ 41 w 45"/>
                <a:gd name="T15" fmla="*/ 8 h 19"/>
                <a:gd name="T16" fmla="*/ 43 w 45"/>
                <a:gd name="T17" fmla="*/ 8 h 19"/>
                <a:gd name="T18" fmla="*/ 45 w 45"/>
                <a:gd name="T19" fmla="*/ 10 h 19"/>
                <a:gd name="T20" fmla="*/ 45 w 45"/>
                <a:gd name="T21" fmla="*/ 14 h 19"/>
                <a:gd name="T22" fmla="*/ 40 w 45"/>
                <a:gd name="T23" fmla="*/ 19 h 19"/>
                <a:gd name="T24" fmla="*/ 35 w 45"/>
                <a:gd name="T25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5" h="19">
                  <a:moveTo>
                    <a:pt x="35" y="19"/>
                  </a:moveTo>
                  <a:cubicBezTo>
                    <a:pt x="23" y="19"/>
                    <a:pt x="13" y="15"/>
                    <a:pt x="3" y="10"/>
                  </a:cubicBezTo>
                  <a:cubicBezTo>
                    <a:pt x="1" y="8"/>
                    <a:pt x="0" y="6"/>
                    <a:pt x="1" y="3"/>
                  </a:cubicBezTo>
                  <a:cubicBezTo>
                    <a:pt x="1" y="2"/>
                    <a:pt x="1" y="1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5" y="0"/>
                    <a:pt x="6" y="0"/>
                    <a:pt x="7" y="1"/>
                  </a:cubicBezTo>
                  <a:cubicBezTo>
                    <a:pt x="13" y="4"/>
                    <a:pt x="20" y="6"/>
                    <a:pt x="27" y="7"/>
                  </a:cubicBezTo>
                  <a:cubicBezTo>
                    <a:pt x="31" y="8"/>
                    <a:pt x="36" y="9"/>
                    <a:pt x="41" y="8"/>
                  </a:cubicBezTo>
                  <a:cubicBezTo>
                    <a:pt x="42" y="8"/>
                    <a:pt x="42" y="8"/>
                    <a:pt x="43" y="8"/>
                  </a:cubicBezTo>
                  <a:cubicBezTo>
                    <a:pt x="44" y="8"/>
                    <a:pt x="45" y="9"/>
                    <a:pt x="45" y="10"/>
                  </a:cubicBezTo>
                  <a:cubicBezTo>
                    <a:pt x="45" y="11"/>
                    <a:pt x="45" y="13"/>
                    <a:pt x="45" y="14"/>
                  </a:cubicBezTo>
                  <a:cubicBezTo>
                    <a:pt x="45" y="17"/>
                    <a:pt x="43" y="18"/>
                    <a:pt x="40" y="19"/>
                  </a:cubicBezTo>
                  <a:cubicBezTo>
                    <a:pt x="39" y="19"/>
                    <a:pt x="37" y="19"/>
                    <a:pt x="35" y="19"/>
                  </a:cubicBezTo>
                </a:path>
              </a:pathLst>
            </a:custGeom>
            <a:solidFill>
              <a:srgbClr val="F972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8" name="Freeform 141"/>
            <p:cNvSpPr>
              <a:spLocks/>
            </p:cNvSpPr>
            <p:nvPr/>
          </p:nvSpPr>
          <p:spPr bwMode="auto">
            <a:xfrm>
              <a:off x="9826444" y="6226175"/>
              <a:ext cx="109538" cy="42863"/>
            </a:xfrm>
            <a:custGeom>
              <a:avLst/>
              <a:gdLst>
                <a:gd name="T0" fmla="*/ 30 w 42"/>
                <a:gd name="T1" fmla="*/ 16 h 16"/>
                <a:gd name="T2" fmla="*/ 4 w 42"/>
                <a:gd name="T3" fmla="*/ 10 h 16"/>
                <a:gd name="T4" fmla="*/ 0 w 42"/>
                <a:gd name="T5" fmla="*/ 4 h 16"/>
                <a:gd name="T6" fmla="*/ 0 w 42"/>
                <a:gd name="T7" fmla="*/ 2 h 16"/>
                <a:gd name="T8" fmla="*/ 3 w 42"/>
                <a:gd name="T9" fmla="*/ 0 h 16"/>
                <a:gd name="T10" fmla="*/ 7 w 42"/>
                <a:gd name="T11" fmla="*/ 1 h 16"/>
                <a:gd name="T12" fmla="*/ 34 w 42"/>
                <a:gd name="T13" fmla="*/ 5 h 16"/>
                <a:gd name="T14" fmla="*/ 37 w 42"/>
                <a:gd name="T15" fmla="*/ 5 h 16"/>
                <a:gd name="T16" fmla="*/ 41 w 42"/>
                <a:gd name="T17" fmla="*/ 9 h 16"/>
                <a:gd name="T18" fmla="*/ 37 w 42"/>
                <a:gd name="T19" fmla="*/ 15 h 16"/>
                <a:gd name="T20" fmla="*/ 30 w 42"/>
                <a:gd name="T21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2" h="16">
                  <a:moveTo>
                    <a:pt x="30" y="16"/>
                  </a:moveTo>
                  <a:cubicBezTo>
                    <a:pt x="21" y="16"/>
                    <a:pt x="13" y="13"/>
                    <a:pt x="4" y="10"/>
                  </a:cubicBezTo>
                  <a:cubicBezTo>
                    <a:pt x="1" y="9"/>
                    <a:pt x="0" y="7"/>
                    <a:pt x="0" y="4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0" y="1"/>
                    <a:pt x="2" y="0"/>
                    <a:pt x="3" y="0"/>
                  </a:cubicBezTo>
                  <a:cubicBezTo>
                    <a:pt x="4" y="0"/>
                    <a:pt x="5" y="0"/>
                    <a:pt x="7" y="1"/>
                  </a:cubicBezTo>
                  <a:cubicBezTo>
                    <a:pt x="15" y="4"/>
                    <a:pt x="24" y="5"/>
                    <a:pt x="34" y="5"/>
                  </a:cubicBezTo>
                  <a:cubicBezTo>
                    <a:pt x="35" y="5"/>
                    <a:pt x="36" y="5"/>
                    <a:pt x="37" y="5"/>
                  </a:cubicBezTo>
                  <a:cubicBezTo>
                    <a:pt x="40" y="5"/>
                    <a:pt x="41" y="6"/>
                    <a:pt x="41" y="9"/>
                  </a:cubicBezTo>
                  <a:cubicBezTo>
                    <a:pt x="42" y="12"/>
                    <a:pt x="41" y="15"/>
                    <a:pt x="37" y="15"/>
                  </a:cubicBezTo>
                  <a:cubicBezTo>
                    <a:pt x="35" y="15"/>
                    <a:pt x="33" y="15"/>
                    <a:pt x="30" y="16"/>
                  </a:cubicBezTo>
                </a:path>
              </a:pathLst>
            </a:custGeom>
            <a:solidFill>
              <a:srgbClr val="F972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9" name="Freeform 142"/>
            <p:cNvSpPr>
              <a:spLocks/>
            </p:cNvSpPr>
            <p:nvPr/>
          </p:nvSpPr>
          <p:spPr bwMode="auto">
            <a:xfrm>
              <a:off x="9796281" y="6105525"/>
              <a:ext cx="101600" cy="39688"/>
            </a:xfrm>
            <a:custGeom>
              <a:avLst/>
              <a:gdLst>
                <a:gd name="T0" fmla="*/ 35 w 38"/>
                <a:gd name="T1" fmla="*/ 15 h 15"/>
                <a:gd name="T2" fmla="*/ 14 w 38"/>
                <a:gd name="T3" fmla="*/ 12 h 15"/>
                <a:gd name="T4" fmla="*/ 4 w 38"/>
                <a:gd name="T5" fmla="*/ 9 h 15"/>
                <a:gd name="T6" fmla="*/ 1 w 38"/>
                <a:gd name="T7" fmla="*/ 2 h 15"/>
                <a:gd name="T8" fmla="*/ 2 w 38"/>
                <a:gd name="T9" fmla="*/ 1 h 15"/>
                <a:gd name="T10" fmla="*/ 5 w 38"/>
                <a:gd name="T11" fmla="*/ 1 h 15"/>
                <a:gd name="T12" fmla="*/ 18 w 38"/>
                <a:gd name="T13" fmla="*/ 2 h 15"/>
                <a:gd name="T14" fmla="*/ 25 w 38"/>
                <a:gd name="T15" fmla="*/ 3 h 15"/>
                <a:gd name="T16" fmla="*/ 32 w 38"/>
                <a:gd name="T17" fmla="*/ 3 h 15"/>
                <a:gd name="T18" fmla="*/ 36 w 38"/>
                <a:gd name="T19" fmla="*/ 5 h 15"/>
                <a:gd name="T20" fmla="*/ 38 w 38"/>
                <a:gd name="T21" fmla="*/ 12 h 15"/>
                <a:gd name="T22" fmla="*/ 37 w 38"/>
                <a:gd name="T23" fmla="*/ 14 h 15"/>
                <a:gd name="T24" fmla="*/ 35 w 38"/>
                <a:gd name="T25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8" h="15">
                  <a:moveTo>
                    <a:pt x="35" y="15"/>
                  </a:moveTo>
                  <a:cubicBezTo>
                    <a:pt x="28" y="14"/>
                    <a:pt x="21" y="14"/>
                    <a:pt x="14" y="12"/>
                  </a:cubicBezTo>
                  <a:cubicBezTo>
                    <a:pt x="11" y="11"/>
                    <a:pt x="7" y="11"/>
                    <a:pt x="4" y="9"/>
                  </a:cubicBezTo>
                  <a:cubicBezTo>
                    <a:pt x="2" y="8"/>
                    <a:pt x="0" y="4"/>
                    <a:pt x="1" y="2"/>
                  </a:cubicBezTo>
                  <a:cubicBezTo>
                    <a:pt x="1" y="1"/>
                    <a:pt x="2" y="1"/>
                    <a:pt x="2" y="1"/>
                  </a:cubicBezTo>
                  <a:cubicBezTo>
                    <a:pt x="3" y="1"/>
                    <a:pt x="4" y="0"/>
                    <a:pt x="5" y="1"/>
                  </a:cubicBezTo>
                  <a:cubicBezTo>
                    <a:pt x="9" y="2"/>
                    <a:pt x="14" y="2"/>
                    <a:pt x="18" y="2"/>
                  </a:cubicBezTo>
                  <a:cubicBezTo>
                    <a:pt x="20" y="2"/>
                    <a:pt x="23" y="2"/>
                    <a:pt x="25" y="3"/>
                  </a:cubicBezTo>
                  <a:cubicBezTo>
                    <a:pt x="27" y="3"/>
                    <a:pt x="30" y="3"/>
                    <a:pt x="32" y="3"/>
                  </a:cubicBezTo>
                  <a:cubicBezTo>
                    <a:pt x="34" y="3"/>
                    <a:pt x="35" y="4"/>
                    <a:pt x="36" y="5"/>
                  </a:cubicBezTo>
                  <a:cubicBezTo>
                    <a:pt x="37" y="8"/>
                    <a:pt x="37" y="10"/>
                    <a:pt x="38" y="12"/>
                  </a:cubicBezTo>
                  <a:cubicBezTo>
                    <a:pt x="38" y="13"/>
                    <a:pt x="37" y="14"/>
                    <a:pt x="37" y="14"/>
                  </a:cubicBezTo>
                  <a:cubicBezTo>
                    <a:pt x="36" y="15"/>
                    <a:pt x="35" y="15"/>
                    <a:pt x="35" y="15"/>
                  </a:cubicBezTo>
                </a:path>
              </a:pathLst>
            </a:custGeom>
            <a:solidFill>
              <a:srgbClr val="F972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50" name="Freeform 143"/>
            <p:cNvSpPr>
              <a:spLocks/>
            </p:cNvSpPr>
            <p:nvPr/>
          </p:nvSpPr>
          <p:spPr bwMode="auto">
            <a:xfrm>
              <a:off x="9759769" y="5989638"/>
              <a:ext cx="90488" cy="44450"/>
            </a:xfrm>
            <a:custGeom>
              <a:avLst/>
              <a:gdLst>
                <a:gd name="T0" fmla="*/ 29 w 34"/>
                <a:gd name="T1" fmla="*/ 17 h 17"/>
                <a:gd name="T2" fmla="*/ 6 w 34"/>
                <a:gd name="T3" fmla="*/ 12 h 17"/>
                <a:gd name="T4" fmla="*/ 1 w 34"/>
                <a:gd name="T5" fmla="*/ 7 h 17"/>
                <a:gd name="T6" fmla="*/ 0 w 34"/>
                <a:gd name="T7" fmla="*/ 2 h 17"/>
                <a:gd name="T8" fmla="*/ 2 w 34"/>
                <a:gd name="T9" fmla="*/ 0 h 17"/>
                <a:gd name="T10" fmla="*/ 2 w 34"/>
                <a:gd name="T11" fmla="*/ 0 h 17"/>
                <a:gd name="T12" fmla="*/ 27 w 34"/>
                <a:gd name="T13" fmla="*/ 5 h 17"/>
                <a:gd name="T14" fmla="*/ 30 w 34"/>
                <a:gd name="T15" fmla="*/ 7 h 17"/>
                <a:gd name="T16" fmla="*/ 33 w 34"/>
                <a:gd name="T17" fmla="*/ 13 h 17"/>
                <a:gd name="T18" fmla="*/ 31 w 34"/>
                <a:gd name="T19" fmla="*/ 17 h 17"/>
                <a:gd name="T20" fmla="*/ 29 w 34"/>
                <a:gd name="T2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4" h="17">
                  <a:moveTo>
                    <a:pt x="29" y="17"/>
                  </a:moveTo>
                  <a:cubicBezTo>
                    <a:pt x="21" y="16"/>
                    <a:pt x="13" y="14"/>
                    <a:pt x="6" y="12"/>
                  </a:cubicBezTo>
                  <a:cubicBezTo>
                    <a:pt x="3" y="11"/>
                    <a:pt x="2" y="9"/>
                    <a:pt x="1" y="7"/>
                  </a:cubicBezTo>
                  <a:cubicBezTo>
                    <a:pt x="1" y="6"/>
                    <a:pt x="0" y="4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1" y="2"/>
                    <a:pt x="19" y="3"/>
                    <a:pt x="27" y="5"/>
                  </a:cubicBezTo>
                  <a:cubicBezTo>
                    <a:pt x="29" y="5"/>
                    <a:pt x="30" y="6"/>
                    <a:pt x="30" y="7"/>
                  </a:cubicBezTo>
                  <a:cubicBezTo>
                    <a:pt x="31" y="9"/>
                    <a:pt x="32" y="11"/>
                    <a:pt x="33" y="13"/>
                  </a:cubicBezTo>
                  <a:cubicBezTo>
                    <a:pt x="34" y="15"/>
                    <a:pt x="33" y="17"/>
                    <a:pt x="31" y="17"/>
                  </a:cubicBezTo>
                  <a:cubicBezTo>
                    <a:pt x="31" y="17"/>
                    <a:pt x="30" y="17"/>
                    <a:pt x="29" y="17"/>
                  </a:cubicBezTo>
                </a:path>
              </a:pathLst>
            </a:custGeom>
            <a:solidFill>
              <a:srgbClr val="F972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51" name="Freeform 144"/>
            <p:cNvSpPr>
              <a:spLocks/>
            </p:cNvSpPr>
            <p:nvPr/>
          </p:nvSpPr>
          <p:spPr bwMode="auto">
            <a:xfrm>
              <a:off x="9726431" y="5880100"/>
              <a:ext cx="80963" cy="50800"/>
            </a:xfrm>
            <a:custGeom>
              <a:avLst/>
              <a:gdLst>
                <a:gd name="T0" fmla="*/ 0 w 31"/>
                <a:gd name="T1" fmla="*/ 2 h 19"/>
                <a:gd name="T2" fmla="*/ 1 w 31"/>
                <a:gd name="T3" fmla="*/ 0 h 19"/>
                <a:gd name="T4" fmla="*/ 7 w 31"/>
                <a:gd name="T5" fmla="*/ 2 h 19"/>
                <a:gd name="T6" fmla="*/ 23 w 31"/>
                <a:gd name="T7" fmla="*/ 6 h 19"/>
                <a:gd name="T8" fmla="*/ 26 w 31"/>
                <a:gd name="T9" fmla="*/ 7 h 19"/>
                <a:gd name="T10" fmla="*/ 29 w 31"/>
                <a:gd name="T11" fmla="*/ 9 h 19"/>
                <a:gd name="T12" fmla="*/ 31 w 31"/>
                <a:gd name="T13" fmla="*/ 17 h 19"/>
                <a:gd name="T14" fmla="*/ 29 w 31"/>
                <a:gd name="T15" fmla="*/ 19 h 19"/>
                <a:gd name="T16" fmla="*/ 6 w 31"/>
                <a:gd name="T17" fmla="*/ 12 h 19"/>
                <a:gd name="T18" fmla="*/ 0 w 31"/>
                <a:gd name="T19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1" h="19">
                  <a:moveTo>
                    <a:pt x="0" y="2"/>
                  </a:moveTo>
                  <a:cubicBezTo>
                    <a:pt x="0" y="1"/>
                    <a:pt x="1" y="0"/>
                    <a:pt x="1" y="0"/>
                  </a:cubicBezTo>
                  <a:cubicBezTo>
                    <a:pt x="3" y="1"/>
                    <a:pt x="5" y="1"/>
                    <a:pt x="7" y="2"/>
                  </a:cubicBezTo>
                  <a:cubicBezTo>
                    <a:pt x="12" y="4"/>
                    <a:pt x="17" y="6"/>
                    <a:pt x="23" y="6"/>
                  </a:cubicBezTo>
                  <a:cubicBezTo>
                    <a:pt x="24" y="6"/>
                    <a:pt x="25" y="6"/>
                    <a:pt x="26" y="7"/>
                  </a:cubicBezTo>
                  <a:cubicBezTo>
                    <a:pt x="27" y="7"/>
                    <a:pt x="28" y="8"/>
                    <a:pt x="29" y="9"/>
                  </a:cubicBezTo>
                  <a:cubicBezTo>
                    <a:pt x="30" y="11"/>
                    <a:pt x="31" y="14"/>
                    <a:pt x="31" y="17"/>
                  </a:cubicBezTo>
                  <a:cubicBezTo>
                    <a:pt x="31" y="17"/>
                    <a:pt x="30" y="19"/>
                    <a:pt x="29" y="19"/>
                  </a:cubicBezTo>
                  <a:cubicBezTo>
                    <a:pt x="21" y="17"/>
                    <a:pt x="13" y="15"/>
                    <a:pt x="6" y="12"/>
                  </a:cubicBezTo>
                  <a:cubicBezTo>
                    <a:pt x="1" y="9"/>
                    <a:pt x="0" y="7"/>
                    <a:pt x="0" y="2"/>
                  </a:cubicBezTo>
                </a:path>
              </a:pathLst>
            </a:custGeom>
            <a:solidFill>
              <a:srgbClr val="F972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52" name="Freeform 145"/>
            <p:cNvSpPr>
              <a:spLocks/>
            </p:cNvSpPr>
            <p:nvPr/>
          </p:nvSpPr>
          <p:spPr bwMode="auto">
            <a:xfrm>
              <a:off x="9723256" y="5526088"/>
              <a:ext cx="60325" cy="90488"/>
            </a:xfrm>
            <a:custGeom>
              <a:avLst/>
              <a:gdLst>
                <a:gd name="T0" fmla="*/ 5 w 23"/>
                <a:gd name="T1" fmla="*/ 0 h 34"/>
                <a:gd name="T2" fmla="*/ 5 w 23"/>
                <a:gd name="T3" fmla="*/ 0 h 34"/>
                <a:gd name="T4" fmla="*/ 7 w 23"/>
                <a:gd name="T5" fmla="*/ 2 h 34"/>
                <a:gd name="T6" fmla="*/ 20 w 23"/>
                <a:gd name="T7" fmla="*/ 22 h 34"/>
                <a:gd name="T8" fmla="*/ 22 w 23"/>
                <a:gd name="T9" fmla="*/ 24 h 34"/>
                <a:gd name="T10" fmla="*/ 22 w 23"/>
                <a:gd name="T11" fmla="*/ 27 h 34"/>
                <a:gd name="T12" fmla="*/ 21 w 23"/>
                <a:gd name="T13" fmla="*/ 32 h 34"/>
                <a:gd name="T14" fmla="*/ 17 w 23"/>
                <a:gd name="T15" fmla="*/ 33 h 34"/>
                <a:gd name="T16" fmla="*/ 12 w 23"/>
                <a:gd name="T17" fmla="*/ 28 h 34"/>
                <a:gd name="T18" fmla="*/ 1 w 23"/>
                <a:gd name="T19" fmla="*/ 11 h 34"/>
                <a:gd name="T20" fmla="*/ 2 w 23"/>
                <a:gd name="T21" fmla="*/ 3 h 34"/>
                <a:gd name="T22" fmla="*/ 3 w 23"/>
                <a:gd name="T23" fmla="*/ 1 h 34"/>
                <a:gd name="T24" fmla="*/ 5 w 23"/>
                <a:gd name="T25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3" h="34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6" y="1"/>
                    <a:pt x="7" y="2"/>
                    <a:pt x="7" y="2"/>
                  </a:cubicBezTo>
                  <a:cubicBezTo>
                    <a:pt x="10" y="10"/>
                    <a:pt x="15" y="16"/>
                    <a:pt x="20" y="22"/>
                  </a:cubicBezTo>
                  <a:cubicBezTo>
                    <a:pt x="21" y="22"/>
                    <a:pt x="22" y="23"/>
                    <a:pt x="22" y="24"/>
                  </a:cubicBezTo>
                  <a:cubicBezTo>
                    <a:pt x="22" y="25"/>
                    <a:pt x="23" y="26"/>
                    <a:pt x="22" y="27"/>
                  </a:cubicBezTo>
                  <a:cubicBezTo>
                    <a:pt x="22" y="28"/>
                    <a:pt x="21" y="30"/>
                    <a:pt x="21" y="32"/>
                  </a:cubicBezTo>
                  <a:cubicBezTo>
                    <a:pt x="20" y="34"/>
                    <a:pt x="18" y="34"/>
                    <a:pt x="17" y="33"/>
                  </a:cubicBezTo>
                  <a:cubicBezTo>
                    <a:pt x="15" y="31"/>
                    <a:pt x="14" y="30"/>
                    <a:pt x="12" y="28"/>
                  </a:cubicBezTo>
                  <a:cubicBezTo>
                    <a:pt x="8" y="23"/>
                    <a:pt x="4" y="17"/>
                    <a:pt x="1" y="11"/>
                  </a:cubicBezTo>
                  <a:cubicBezTo>
                    <a:pt x="0" y="8"/>
                    <a:pt x="0" y="5"/>
                    <a:pt x="2" y="3"/>
                  </a:cubicBezTo>
                  <a:cubicBezTo>
                    <a:pt x="2" y="2"/>
                    <a:pt x="3" y="1"/>
                    <a:pt x="3" y="1"/>
                  </a:cubicBezTo>
                  <a:cubicBezTo>
                    <a:pt x="4" y="0"/>
                    <a:pt x="4" y="0"/>
                    <a:pt x="5" y="0"/>
                  </a:cubicBezTo>
                </a:path>
              </a:pathLst>
            </a:custGeom>
            <a:solidFill>
              <a:srgbClr val="F972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53" name="Freeform 146"/>
            <p:cNvSpPr>
              <a:spLocks/>
            </p:cNvSpPr>
            <p:nvPr/>
          </p:nvSpPr>
          <p:spPr bwMode="auto">
            <a:xfrm>
              <a:off x="9699444" y="5764213"/>
              <a:ext cx="76200" cy="55563"/>
            </a:xfrm>
            <a:custGeom>
              <a:avLst/>
              <a:gdLst>
                <a:gd name="T0" fmla="*/ 0 w 29"/>
                <a:gd name="T1" fmla="*/ 4 h 21"/>
                <a:gd name="T2" fmla="*/ 0 w 29"/>
                <a:gd name="T3" fmla="*/ 2 h 21"/>
                <a:gd name="T4" fmla="*/ 2 w 29"/>
                <a:gd name="T5" fmla="*/ 1 h 21"/>
                <a:gd name="T6" fmla="*/ 3 w 29"/>
                <a:gd name="T7" fmla="*/ 1 h 21"/>
                <a:gd name="T8" fmla="*/ 20 w 29"/>
                <a:gd name="T9" fmla="*/ 8 h 21"/>
                <a:gd name="T10" fmla="*/ 23 w 29"/>
                <a:gd name="T11" fmla="*/ 9 h 21"/>
                <a:gd name="T12" fmla="*/ 27 w 29"/>
                <a:gd name="T13" fmla="*/ 13 h 21"/>
                <a:gd name="T14" fmla="*/ 28 w 29"/>
                <a:gd name="T15" fmla="*/ 20 h 21"/>
                <a:gd name="T16" fmla="*/ 27 w 29"/>
                <a:gd name="T17" fmla="*/ 21 h 21"/>
                <a:gd name="T18" fmla="*/ 21 w 29"/>
                <a:gd name="T19" fmla="*/ 20 h 21"/>
                <a:gd name="T20" fmla="*/ 5 w 29"/>
                <a:gd name="T21" fmla="*/ 13 h 21"/>
                <a:gd name="T22" fmla="*/ 0 w 29"/>
                <a:gd name="T23" fmla="*/ 5 h 21"/>
                <a:gd name="T24" fmla="*/ 0 w 29"/>
                <a:gd name="T2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9" h="21">
                  <a:moveTo>
                    <a:pt x="0" y="4"/>
                  </a:moveTo>
                  <a:cubicBezTo>
                    <a:pt x="0" y="3"/>
                    <a:pt x="0" y="3"/>
                    <a:pt x="0" y="2"/>
                  </a:cubicBezTo>
                  <a:cubicBezTo>
                    <a:pt x="0" y="1"/>
                    <a:pt x="1" y="0"/>
                    <a:pt x="2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8" y="4"/>
                    <a:pt x="14" y="6"/>
                    <a:pt x="20" y="8"/>
                  </a:cubicBezTo>
                  <a:cubicBezTo>
                    <a:pt x="21" y="9"/>
                    <a:pt x="22" y="9"/>
                    <a:pt x="23" y="9"/>
                  </a:cubicBezTo>
                  <a:cubicBezTo>
                    <a:pt x="25" y="10"/>
                    <a:pt x="26" y="11"/>
                    <a:pt x="27" y="13"/>
                  </a:cubicBezTo>
                  <a:cubicBezTo>
                    <a:pt x="28" y="15"/>
                    <a:pt x="29" y="18"/>
                    <a:pt x="28" y="20"/>
                  </a:cubicBezTo>
                  <a:cubicBezTo>
                    <a:pt x="28" y="21"/>
                    <a:pt x="27" y="21"/>
                    <a:pt x="27" y="21"/>
                  </a:cubicBezTo>
                  <a:cubicBezTo>
                    <a:pt x="25" y="21"/>
                    <a:pt x="23" y="20"/>
                    <a:pt x="21" y="20"/>
                  </a:cubicBezTo>
                  <a:cubicBezTo>
                    <a:pt x="15" y="18"/>
                    <a:pt x="10" y="16"/>
                    <a:pt x="5" y="13"/>
                  </a:cubicBezTo>
                  <a:cubicBezTo>
                    <a:pt x="2" y="11"/>
                    <a:pt x="0" y="9"/>
                    <a:pt x="0" y="5"/>
                  </a:cubicBezTo>
                  <a:cubicBezTo>
                    <a:pt x="0" y="4"/>
                    <a:pt x="0" y="4"/>
                    <a:pt x="0" y="4"/>
                  </a:cubicBezTo>
                </a:path>
              </a:pathLst>
            </a:custGeom>
            <a:solidFill>
              <a:srgbClr val="F972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54" name="Freeform 147"/>
            <p:cNvSpPr>
              <a:spLocks/>
            </p:cNvSpPr>
            <p:nvPr/>
          </p:nvSpPr>
          <p:spPr bwMode="auto">
            <a:xfrm>
              <a:off x="9694681" y="5641975"/>
              <a:ext cx="65088" cy="77788"/>
            </a:xfrm>
            <a:custGeom>
              <a:avLst/>
              <a:gdLst>
                <a:gd name="T0" fmla="*/ 25 w 25"/>
                <a:gd name="T1" fmla="*/ 24 h 29"/>
                <a:gd name="T2" fmla="*/ 25 w 25"/>
                <a:gd name="T3" fmla="*/ 25 h 29"/>
                <a:gd name="T4" fmla="*/ 24 w 25"/>
                <a:gd name="T5" fmla="*/ 29 h 29"/>
                <a:gd name="T6" fmla="*/ 19 w 25"/>
                <a:gd name="T7" fmla="*/ 27 h 29"/>
                <a:gd name="T8" fmla="*/ 4 w 25"/>
                <a:gd name="T9" fmla="*/ 13 h 29"/>
                <a:gd name="T10" fmla="*/ 1 w 25"/>
                <a:gd name="T11" fmla="*/ 3 h 29"/>
                <a:gd name="T12" fmla="*/ 2 w 25"/>
                <a:gd name="T13" fmla="*/ 1 h 29"/>
                <a:gd name="T14" fmla="*/ 4 w 25"/>
                <a:gd name="T15" fmla="*/ 0 h 29"/>
                <a:gd name="T16" fmla="*/ 5 w 25"/>
                <a:gd name="T17" fmla="*/ 1 h 29"/>
                <a:gd name="T18" fmla="*/ 22 w 25"/>
                <a:gd name="T19" fmla="*/ 17 h 29"/>
                <a:gd name="T20" fmla="*/ 23 w 25"/>
                <a:gd name="T21" fmla="*/ 18 h 29"/>
                <a:gd name="T22" fmla="*/ 25 w 25"/>
                <a:gd name="T23" fmla="*/ 22 h 29"/>
                <a:gd name="T24" fmla="*/ 25 w 25"/>
                <a:gd name="T25" fmla="*/ 24 h 29"/>
                <a:gd name="T26" fmla="*/ 25 w 25"/>
                <a:gd name="T27" fmla="*/ 24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5" h="29">
                  <a:moveTo>
                    <a:pt x="25" y="24"/>
                  </a:moveTo>
                  <a:cubicBezTo>
                    <a:pt x="25" y="25"/>
                    <a:pt x="25" y="25"/>
                    <a:pt x="25" y="25"/>
                  </a:cubicBezTo>
                  <a:cubicBezTo>
                    <a:pt x="25" y="26"/>
                    <a:pt x="25" y="28"/>
                    <a:pt x="24" y="29"/>
                  </a:cubicBezTo>
                  <a:cubicBezTo>
                    <a:pt x="22" y="29"/>
                    <a:pt x="21" y="28"/>
                    <a:pt x="19" y="27"/>
                  </a:cubicBezTo>
                  <a:cubicBezTo>
                    <a:pt x="14" y="23"/>
                    <a:pt x="8" y="18"/>
                    <a:pt x="4" y="13"/>
                  </a:cubicBezTo>
                  <a:cubicBezTo>
                    <a:pt x="1" y="10"/>
                    <a:pt x="0" y="7"/>
                    <a:pt x="1" y="3"/>
                  </a:cubicBezTo>
                  <a:cubicBezTo>
                    <a:pt x="1" y="3"/>
                    <a:pt x="1" y="2"/>
                    <a:pt x="2" y="1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4" y="1"/>
                    <a:pt x="5" y="1"/>
                    <a:pt x="5" y="1"/>
                  </a:cubicBezTo>
                  <a:cubicBezTo>
                    <a:pt x="9" y="7"/>
                    <a:pt x="15" y="12"/>
                    <a:pt x="22" y="17"/>
                  </a:cubicBezTo>
                  <a:cubicBezTo>
                    <a:pt x="22" y="17"/>
                    <a:pt x="22" y="17"/>
                    <a:pt x="23" y="18"/>
                  </a:cubicBezTo>
                  <a:cubicBezTo>
                    <a:pt x="25" y="19"/>
                    <a:pt x="25" y="20"/>
                    <a:pt x="25" y="22"/>
                  </a:cubicBezTo>
                  <a:cubicBezTo>
                    <a:pt x="25" y="23"/>
                    <a:pt x="25" y="23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</a:path>
              </a:pathLst>
            </a:custGeom>
            <a:solidFill>
              <a:srgbClr val="F972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55" name="Freeform 148"/>
            <p:cNvSpPr>
              <a:spLocks/>
            </p:cNvSpPr>
            <p:nvPr/>
          </p:nvSpPr>
          <p:spPr bwMode="auto">
            <a:xfrm>
              <a:off x="9788344" y="5459413"/>
              <a:ext cx="38100" cy="74613"/>
            </a:xfrm>
            <a:custGeom>
              <a:avLst/>
              <a:gdLst>
                <a:gd name="T0" fmla="*/ 5 w 14"/>
                <a:gd name="T1" fmla="*/ 1 h 28"/>
                <a:gd name="T2" fmla="*/ 6 w 14"/>
                <a:gd name="T3" fmla="*/ 1 h 28"/>
                <a:gd name="T4" fmla="*/ 8 w 14"/>
                <a:gd name="T5" fmla="*/ 4 h 28"/>
                <a:gd name="T6" fmla="*/ 13 w 14"/>
                <a:gd name="T7" fmla="*/ 19 h 28"/>
                <a:gd name="T8" fmla="*/ 13 w 14"/>
                <a:gd name="T9" fmla="*/ 24 h 28"/>
                <a:gd name="T10" fmla="*/ 10 w 14"/>
                <a:gd name="T11" fmla="*/ 27 h 28"/>
                <a:gd name="T12" fmla="*/ 7 w 14"/>
                <a:gd name="T13" fmla="*/ 27 h 28"/>
                <a:gd name="T14" fmla="*/ 7 w 14"/>
                <a:gd name="T15" fmla="*/ 26 h 28"/>
                <a:gd name="T16" fmla="*/ 0 w 14"/>
                <a:gd name="T17" fmla="*/ 7 h 28"/>
                <a:gd name="T18" fmla="*/ 0 w 14"/>
                <a:gd name="T19" fmla="*/ 4 h 28"/>
                <a:gd name="T20" fmla="*/ 5 w 14"/>
                <a:gd name="T21" fmla="*/ 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28">
                  <a:moveTo>
                    <a:pt x="5" y="1"/>
                  </a:moveTo>
                  <a:cubicBezTo>
                    <a:pt x="5" y="1"/>
                    <a:pt x="6" y="1"/>
                    <a:pt x="6" y="1"/>
                  </a:cubicBezTo>
                  <a:cubicBezTo>
                    <a:pt x="7" y="2"/>
                    <a:pt x="7" y="3"/>
                    <a:pt x="8" y="4"/>
                  </a:cubicBezTo>
                  <a:cubicBezTo>
                    <a:pt x="9" y="9"/>
                    <a:pt x="11" y="14"/>
                    <a:pt x="13" y="19"/>
                  </a:cubicBezTo>
                  <a:cubicBezTo>
                    <a:pt x="14" y="20"/>
                    <a:pt x="14" y="22"/>
                    <a:pt x="13" y="24"/>
                  </a:cubicBezTo>
                  <a:cubicBezTo>
                    <a:pt x="12" y="25"/>
                    <a:pt x="11" y="26"/>
                    <a:pt x="10" y="27"/>
                  </a:cubicBezTo>
                  <a:cubicBezTo>
                    <a:pt x="9" y="28"/>
                    <a:pt x="8" y="28"/>
                    <a:pt x="7" y="27"/>
                  </a:cubicBezTo>
                  <a:cubicBezTo>
                    <a:pt x="7" y="26"/>
                    <a:pt x="7" y="26"/>
                    <a:pt x="7" y="26"/>
                  </a:cubicBezTo>
                  <a:cubicBezTo>
                    <a:pt x="3" y="20"/>
                    <a:pt x="1" y="14"/>
                    <a:pt x="0" y="7"/>
                  </a:cubicBezTo>
                  <a:cubicBezTo>
                    <a:pt x="0" y="6"/>
                    <a:pt x="0" y="5"/>
                    <a:pt x="0" y="4"/>
                  </a:cubicBezTo>
                  <a:cubicBezTo>
                    <a:pt x="0" y="2"/>
                    <a:pt x="3" y="0"/>
                    <a:pt x="5" y="1"/>
                  </a:cubicBezTo>
                </a:path>
              </a:pathLst>
            </a:custGeom>
            <a:solidFill>
              <a:srgbClr val="F972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56" name="Freeform 149"/>
            <p:cNvSpPr>
              <a:spLocks/>
            </p:cNvSpPr>
            <p:nvPr/>
          </p:nvSpPr>
          <p:spPr bwMode="auto">
            <a:xfrm>
              <a:off x="9855019" y="5434013"/>
              <a:ext cx="31750" cy="47625"/>
            </a:xfrm>
            <a:custGeom>
              <a:avLst/>
              <a:gdLst>
                <a:gd name="T0" fmla="*/ 0 w 12"/>
                <a:gd name="T1" fmla="*/ 5 h 18"/>
                <a:gd name="T2" fmla="*/ 1 w 12"/>
                <a:gd name="T3" fmla="*/ 2 h 18"/>
                <a:gd name="T4" fmla="*/ 6 w 12"/>
                <a:gd name="T5" fmla="*/ 1 h 18"/>
                <a:gd name="T6" fmla="*/ 8 w 12"/>
                <a:gd name="T7" fmla="*/ 3 h 18"/>
                <a:gd name="T8" fmla="*/ 10 w 12"/>
                <a:gd name="T9" fmla="*/ 9 h 18"/>
                <a:gd name="T10" fmla="*/ 7 w 12"/>
                <a:gd name="T11" fmla="*/ 17 h 18"/>
                <a:gd name="T12" fmla="*/ 2 w 12"/>
                <a:gd name="T13" fmla="*/ 15 h 18"/>
                <a:gd name="T14" fmla="*/ 0 w 12"/>
                <a:gd name="T15" fmla="*/ 5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" h="18">
                  <a:moveTo>
                    <a:pt x="0" y="5"/>
                  </a:moveTo>
                  <a:cubicBezTo>
                    <a:pt x="0" y="4"/>
                    <a:pt x="0" y="3"/>
                    <a:pt x="1" y="2"/>
                  </a:cubicBezTo>
                  <a:cubicBezTo>
                    <a:pt x="3" y="1"/>
                    <a:pt x="4" y="0"/>
                    <a:pt x="6" y="1"/>
                  </a:cubicBezTo>
                  <a:cubicBezTo>
                    <a:pt x="7" y="1"/>
                    <a:pt x="7" y="2"/>
                    <a:pt x="8" y="3"/>
                  </a:cubicBezTo>
                  <a:cubicBezTo>
                    <a:pt x="9" y="5"/>
                    <a:pt x="9" y="7"/>
                    <a:pt x="10" y="9"/>
                  </a:cubicBezTo>
                  <a:cubicBezTo>
                    <a:pt x="12" y="14"/>
                    <a:pt x="12" y="14"/>
                    <a:pt x="7" y="17"/>
                  </a:cubicBezTo>
                  <a:cubicBezTo>
                    <a:pt x="5" y="18"/>
                    <a:pt x="3" y="17"/>
                    <a:pt x="2" y="15"/>
                  </a:cubicBezTo>
                  <a:cubicBezTo>
                    <a:pt x="1" y="12"/>
                    <a:pt x="0" y="8"/>
                    <a:pt x="0" y="5"/>
                  </a:cubicBezTo>
                </a:path>
              </a:pathLst>
            </a:custGeom>
            <a:solidFill>
              <a:srgbClr val="F972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57" name="Freeform 150"/>
            <p:cNvSpPr>
              <a:spLocks noEditPoints="1"/>
            </p:cNvSpPr>
            <p:nvPr/>
          </p:nvSpPr>
          <p:spPr bwMode="auto">
            <a:xfrm>
              <a:off x="9759769" y="5434013"/>
              <a:ext cx="182563" cy="274638"/>
            </a:xfrm>
            <a:custGeom>
              <a:avLst/>
              <a:gdLst>
                <a:gd name="T0" fmla="*/ 1 w 69"/>
                <a:gd name="T1" fmla="*/ 94 h 104"/>
                <a:gd name="T2" fmla="*/ 0 w 69"/>
                <a:gd name="T3" fmla="*/ 103 h 104"/>
                <a:gd name="T4" fmla="*/ 0 w 69"/>
                <a:gd name="T5" fmla="*/ 104 h 104"/>
                <a:gd name="T6" fmla="*/ 1 w 69"/>
                <a:gd name="T7" fmla="*/ 94 h 104"/>
                <a:gd name="T8" fmla="*/ 8 w 69"/>
                <a:gd name="T9" fmla="*/ 63 h 104"/>
                <a:gd name="T10" fmla="*/ 4 w 69"/>
                <a:gd name="T11" fmla="*/ 77 h 104"/>
                <a:gd name="T12" fmla="*/ 8 w 69"/>
                <a:gd name="T13" fmla="*/ 63 h 104"/>
                <a:gd name="T14" fmla="*/ 10 w 69"/>
                <a:gd name="T15" fmla="*/ 59 h 104"/>
                <a:gd name="T16" fmla="*/ 8 w 69"/>
                <a:gd name="T17" fmla="*/ 63 h 104"/>
                <a:gd name="T18" fmla="*/ 8 w 69"/>
                <a:gd name="T19" fmla="*/ 63 h 104"/>
                <a:gd name="T20" fmla="*/ 10 w 69"/>
                <a:gd name="T21" fmla="*/ 59 h 104"/>
                <a:gd name="T22" fmla="*/ 60 w 69"/>
                <a:gd name="T23" fmla="*/ 10 h 104"/>
                <a:gd name="T24" fmla="*/ 57 w 69"/>
                <a:gd name="T25" fmla="*/ 11 h 104"/>
                <a:gd name="T26" fmla="*/ 25 w 69"/>
                <a:gd name="T27" fmla="*/ 33 h 104"/>
                <a:gd name="T28" fmla="*/ 16 w 69"/>
                <a:gd name="T29" fmla="*/ 47 h 104"/>
                <a:gd name="T30" fmla="*/ 24 w 69"/>
                <a:gd name="T31" fmla="*/ 33 h 104"/>
                <a:gd name="T32" fmla="*/ 56 w 69"/>
                <a:gd name="T33" fmla="*/ 11 h 104"/>
                <a:gd name="T34" fmla="*/ 60 w 69"/>
                <a:gd name="T35" fmla="*/ 10 h 104"/>
                <a:gd name="T36" fmla="*/ 69 w 69"/>
                <a:gd name="T37" fmla="*/ 6 h 104"/>
                <a:gd name="T38" fmla="*/ 69 w 69"/>
                <a:gd name="T39" fmla="*/ 7 h 104"/>
                <a:gd name="T40" fmla="*/ 65 w 69"/>
                <a:gd name="T41" fmla="*/ 8 h 104"/>
                <a:gd name="T42" fmla="*/ 68 w 69"/>
                <a:gd name="T43" fmla="*/ 7 h 104"/>
                <a:gd name="T44" fmla="*/ 69 w 69"/>
                <a:gd name="T45" fmla="*/ 6 h 104"/>
                <a:gd name="T46" fmla="*/ 69 w 69"/>
                <a:gd name="T47" fmla="*/ 3 h 104"/>
                <a:gd name="T48" fmla="*/ 69 w 69"/>
                <a:gd name="T49" fmla="*/ 4 h 104"/>
                <a:gd name="T50" fmla="*/ 69 w 69"/>
                <a:gd name="T51" fmla="*/ 4 h 104"/>
                <a:gd name="T52" fmla="*/ 69 w 69"/>
                <a:gd name="T53" fmla="*/ 3 h 104"/>
                <a:gd name="T54" fmla="*/ 69 w 69"/>
                <a:gd name="T55" fmla="*/ 3 h 104"/>
                <a:gd name="T56" fmla="*/ 64 w 69"/>
                <a:gd name="T57" fmla="*/ 0 h 104"/>
                <a:gd name="T58" fmla="*/ 65 w 69"/>
                <a:gd name="T59" fmla="*/ 0 h 104"/>
                <a:gd name="T60" fmla="*/ 64 w 69"/>
                <a:gd name="T61" fmla="*/ 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69" h="104">
                  <a:moveTo>
                    <a:pt x="1" y="94"/>
                  </a:moveTo>
                  <a:cubicBezTo>
                    <a:pt x="1" y="97"/>
                    <a:pt x="0" y="100"/>
                    <a:pt x="0" y="103"/>
                  </a:cubicBezTo>
                  <a:cubicBezTo>
                    <a:pt x="0" y="104"/>
                    <a:pt x="0" y="104"/>
                    <a:pt x="0" y="104"/>
                  </a:cubicBezTo>
                  <a:cubicBezTo>
                    <a:pt x="0" y="100"/>
                    <a:pt x="1" y="97"/>
                    <a:pt x="1" y="94"/>
                  </a:cubicBezTo>
                  <a:moveTo>
                    <a:pt x="8" y="63"/>
                  </a:moveTo>
                  <a:cubicBezTo>
                    <a:pt x="7" y="68"/>
                    <a:pt x="5" y="72"/>
                    <a:pt x="4" y="77"/>
                  </a:cubicBezTo>
                  <a:cubicBezTo>
                    <a:pt x="5" y="72"/>
                    <a:pt x="7" y="68"/>
                    <a:pt x="8" y="63"/>
                  </a:cubicBezTo>
                  <a:moveTo>
                    <a:pt x="10" y="59"/>
                  </a:moveTo>
                  <a:cubicBezTo>
                    <a:pt x="9" y="60"/>
                    <a:pt x="9" y="61"/>
                    <a:pt x="8" y="63"/>
                  </a:cubicBezTo>
                  <a:cubicBezTo>
                    <a:pt x="8" y="63"/>
                    <a:pt x="8" y="63"/>
                    <a:pt x="8" y="63"/>
                  </a:cubicBezTo>
                  <a:cubicBezTo>
                    <a:pt x="9" y="61"/>
                    <a:pt x="9" y="60"/>
                    <a:pt x="10" y="59"/>
                  </a:cubicBezTo>
                  <a:moveTo>
                    <a:pt x="60" y="10"/>
                  </a:moveTo>
                  <a:cubicBezTo>
                    <a:pt x="59" y="10"/>
                    <a:pt x="58" y="10"/>
                    <a:pt x="57" y="11"/>
                  </a:cubicBezTo>
                  <a:cubicBezTo>
                    <a:pt x="43" y="14"/>
                    <a:pt x="33" y="22"/>
                    <a:pt x="25" y="33"/>
                  </a:cubicBezTo>
                  <a:cubicBezTo>
                    <a:pt x="21" y="37"/>
                    <a:pt x="18" y="42"/>
                    <a:pt x="16" y="47"/>
                  </a:cubicBezTo>
                  <a:cubicBezTo>
                    <a:pt x="18" y="42"/>
                    <a:pt x="21" y="37"/>
                    <a:pt x="24" y="33"/>
                  </a:cubicBezTo>
                  <a:cubicBezTo>
                    <a:pt x="33" y="23"/>
                    <a:pt x="43" y="15"/>
                    <a:pt x="56" y="11"/>
                  </a:cubicBezTo>
                  <a:cubicBezTo>
                    <a:pt x="57" y="10"/>
                    <a:pt x="59" y="10"/>
                    <a:pt x="60" y="10"/>
                  </a:cubicBezTo>
                  <a:moveTo>
                    <a:pt x="69" y="6"/>
                  </a:moveTo>
                  <a:cubicBezTo>
                    <a:pt x="69" y="7"/>
                    <a:pt x="69" y="7"/>
                    <a:pt x="69" y="7"/>
                  </a:cubicBezTo>
                  <a:cubicBezTo>
                    <a:pt x="68" y="7"/>
                    <a:pt x="66" y="8"/>
                    <a:pt x="65" y="8"/>
                  </a:cubicBezTo>
                  <a:cubicBezTo>
                    <a:pt x="66" y="8"/>
                    <a:pt x="67" y="7"/>
                    <a:pt x="68" y="7"/>
                  </a:cubicBezTo>
                  <a:cubicBezTo>
                    <a:pt x="69" y="7"/>
                    <a:pt x="69" y="7"/>
                    <a:pt x="69" y="6"/>
                  </a:cubicBezTo>
                  <a:moveTo>
                    <a:pt x="69" y="3"/>
                  </a:moveTo>
                  <a:cubicBezTo>
                    <a:pt x="69" y="3"/>
                    <a:pt x="69" y="4"/>
                    <a:pt x="69" y="4"/>
                  </a:cubicBezTo>
                  <a:cubicBezTo>
                    <a:pt x="69" y="4"/>
                    <a:pt x="69" y="4"/>
                    <a:pt x="69" y="4"/>
                  </a:cubicBezTo>
                  <a:cubicBezTo>
                    <a:pt x="69" y="4"/>
                    <a:pt x="69" y="4"/>
                    <a:pt x="69" y="3"/>
                  </a:cubicBezTo>
                  <a:cubicBezTo>
                    <a:pt x="69" y="3"/>
                    <a:pt x="69" y="3"/>
                    <a:pt x="69" y="3"/>
                  </a:cubicBezTo>
                  <a:moveTo>
                    <a:pt x="64" y="0"/>
                  </a:moveTo>
                  <a:cubicBezTo>
                    <a:pt x="64" y="0"/>
                    <a:pt x="64" y="0"/>
                    <a:pt x="65" y="0"/>
                  </a:cubicBezTo>
                  <a:cubicBezTo>
                    <a:pt x="64" y="0"/>
                    <a:pt x="64" y="0"/>
                    <a:pt x="64" y="0"/>
                  </a:cubicBezTo>
                </a:path>
              </a:pathLst>
            </a:custGeom>
            <a:solidFill>
              <a:srgbClr val="FFD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58" name="Freeform 151"/>
            <p:cNvSpPr>
              <a:spLocks/>
            </p:cNvSpPr>
            <p:nvPr/>
          </p:nvSpPr>
          <p:spPr bwMode="auto">
            <a:xfrm>
              <a:off x="9731194" y="5434013"/>
              <a:ext cx="212725" cy="271463"/>
            </a:xfrm>
            <a:custGeom>
              <a:avLst/>
              <a:gdLst>
                <a:gd name="T0" fmla="*/ 71 w 81"/>
                <a:gd name="T1" fmla="*/ 0 h 103"/>
                <a:gd name="T2" fmla="*/ 68 w 81"/>
                <a:gd name="T3" fmla="*/ 0 h 103"/>
                <a:gd name="T4" fmla="*/ 55 w 81"/>
                <a:gd name="T5" fmla="*/ 4 h 103"/>
                <a:gd name="T6" fmla="*/ 57 w 81"/>
                <a:gd name="T7" fmla="*/ 9 h 103"/>
                <a:gd name="T8" fmla="*/ 54 w 81"/>
                <a:gd name="T9" fmla="*/ 17 h 103"/>
                <a:gd name="T10" fmla="*/ 52 w 81"/>
                <a:gd name="T11" fmla="*/ 17 h 103"/>
                <a:gd name="T12" fmla="*/ 49 w 81"/>
                <a:gd name="T13" fmla="*/ 15 h 103"/>
                <a:gd name="T14" fmla="*/ 47 w 81"/>
                <a:gd name="T15" fmla="*/ 9 h 103"/>
                <a:gd name="T16" fmla="*/ 37 w 81"/>
                <a:gd name="T17" fmla="*/ 16 h 103"/>
                <a:gd name="T18" fmla="*/ 32 w 81"/>
                <a:gd name="T19" fmla="*/ 21 h 103"/>
                <a:gd name="T20" fmla="*/ 35 w 81"/>
                <a:gd name="T21" fmla="*/ 29 h 103"/>
                <a:gd name="T22" fmla="*/ 35 w 81"/>
                <a:gd name="T23" fmla="*/ 34 h 103"/>
                <a:gd name="T24" fmla="*/ 32 w 81"/>
                <a:gd name="T25" fmla="*/ 37 h 103"/>
                <a:gd name="T26" fmla="*/ 31 w 81"/>
                <a:gd name="T27" fmla="*/ 38 h 103"/>
                <a:gd name="T28" fmla="*/ 29 w 81"/>
                <a:gd name="T29" fmla="*/ 37 h 103"/>
                <a:gd name="T30" fmla="*/ 29 w 81"/>
                <a:gd name="T31" fmla="*/ 36 h 103"/>
                <a:gd name="T32" fmla="*/ 25 w 81"/>
                <a:gd name="T33" fmla="*/ 29 h 103"/>
                <a:gd name="T34" fmla="*/ 12 w 81"/>
                <a:gd name="T35" fmla="*/ 50 h 103"/>
                <a:gd name="T36" fmla="*/ 17 w 81"/>
                <a:gd name="T37" fmla="*/ 57 h 103"/>
                <a:gd name="T38" fmla="*/ 19 w 81"/>
                <a:gd name="T39" fmla="*/ 59 h 103"/>
                <a:gd name="T40" fmla="*/ 19 w 81"/>
                <a:gd name="T41" fmla="*/ 62 h 103"/>
                <a:gd name="T42" fmla="*/ 18 w 81"/>
                <a:gd name="T43" fmla="*/ 67 h 103"/>
                <a:gd name="T44" fmla="*/ 15 w 81"/>
                <a:gd name="T45" fmla="*/ 68 h 103"/>
                <a:gd name="T46" fmla="*/ 14 w 81"/>
                <a:gd name="T47" fmla="*/ 68 h 103"/>
                <a:gd name="T48" fmla="*/ 9 w 81"/>
                <a:gd name="T49" fmla="*/ 63 h 103"/>
                <a:gd name="T50" fmla="*/ 8 w 81"/>
                <a:gd name="T51" fmla="*/ 61 h 103"/>
                <a:gd name="T52" fmla="*/ 6 w 81"/>
                <a:gd name="T53" fmla="*/ 68 h 103"/>
                <a:gd name="T54" fmla="*/ 4 w 81"/>
                <a:gd name="T55" fmla="*/ 77 h 103"/>
                <a:gd name="T56" fmla="*/ 0 w 81"/>
                <a:gd name="T57" fmla="*/ 90 h 103"/>
                <a:gd name="T58" fmla="*/ 8 w 81"/>
                <a:gd name="T59" fmla="*/ 96 h 103"/>
                <a:gd name="T60" fmla="*/ 9 w 81"/>
                <a:gd name="T61" fmla="*/ 97 h 103"/>
                <a:gd name="T62" fmla="*/ 11 w 81"/>
                <a:gd name="T63" fmla="*/ 101 h 103"/>
                <a:gd name="T64" fmla="*/ 11 w 81"/>
                <a:gd name="T65" fmla="*/ 103 h 103"/>
                <a:gd name="T66" fmla="*/ 11 w 81"/>
                <a:gd name="T67" fmla="*/ 103 h 103"/>
                <a:gd name="T68" fmla="*/ 11 w 81"/>
                <a:gd name="T69" fmla="*/ 103 h 103"/>
                <a:gd name="T70" fmla="*/ 12 w 81"/>
                <a:gd name="T71" fmla="*/ 94 h 103"/>
                <a:gd name="T72" fmla="*/ 13 w 81"/>
                <a:gd name="T73" fmla="*/ 92 h 103"/>
                <a:gd name="T74" fmla="*/ 15 w 81"/>
                <a:gd name="T75" fmla="*/ 77 h 103"/>
                <a:gd name="T76" fmla="*/ 19 w 81"/>
                <a:gd name="T77" fmla="*/ 63 h 103"/>
                <a:gd name="T78" fmla="*/ 19 w 81"/>
                <a:gd name="T79" fmla="*/ 63 h 103"/>
                <a:gd name="T80" fmla="*/ 19 w 81"/>
                <a:gd name="T81" fmla="*/ 63 h 103"/>
                <a:gd name="T82" fmla="*/ 19 w 81"/>
                <a:gd name="T83" fmla="*/ 63 h 103"/>
                <a:gd name="T84" fmla="*/ 21 w 81"/>
                <a:gd name="T85" fmla="*/ 59 h 103"/>
                <a:gd name="T86" fmla="*/ 22 w 81"/>
                <a:gd name="T87" fmla="*/ 57 h 103"/>
                <a:gd name="T88" fmla="*/ 26 w 81"/>
                <a:gd name="T89" fmla="*/ 48 h 103"/>
                <a:gd name="T90" fmla="*/ 27 w 81"/>
                <a:gd name="T91" fmla="*/ 47 h 103"/>
                <a:gd name="T92" fmla="*/ 36 w 81"/>
                <a:gd name="T93" fmla="*/ 33 h 103"/>
                <a:gd name="T94" fmla="*/ 68 w 81"/>
                <a:gd name="T95" fmla="*/ 11 h 103"/>
                <a:gd name="T96" fmla="*/ 71 w 81"/>
                <a:gd name="T97" fmla="*/ 10 h 103"/>
                <a:gd name="T98" fmla="*/ 75 w 81"/>
                <a:gd name="T99" fmla="*/ 9 h 103"/>
                <a:gd name="T100" fmla="*/ 76 w 81"/>
                <a:gd name="T101" fmla="*/ 8 h 103"/>
                <a:gd name="T102" fmla="*/ 80 w 81"/>
                <a:gd name="T103" fmla="*/ 7 h 103"/>
                <a:gd name="T104" fmla="*/ 80 w 81"/>
                <a:gd name="T105" fmla="*/ 6 h 103"/>
                <a:gd name="T106" fmla="*/ 80 w 81"/>
                <a:gd name="T107" fmla="*/ 4 h 103"/>
                <a:gd name="T108" fmla="*/ 80 w 81"/>
                <a:gd name="T109" fmla="*/ 4 h 103"/>
                <a:gd name="T110" fmla="*/ 80 w 81"/>
                <a:gd name="T111" fmla="*/ 3 h 103"/>
                <a:gd name="T112" fmla="*/ 79 w 81"/>
                <a:gd name="T113" fmla="*/ 2 h 103"/>
                <a:gd name="T114" fmla="*/ 76 w 81"/>
                <a:gd name="T115" fmla="*/ 0 h 103"/>
                <a:gd name="T116" fmla="*/ 75 w 81"/>
                <a:gd name="T117" fmla="*/ 0 h 103"/>
                <a:gd name="T118" fmla="*/ 71 w 81"/>
                <a:gd name="T119" fmla="*/ 0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81" h="103">
                  <a:moveTo>
                    <a:pt x="71" y="0"/>
                  </a:moveTo>
                  <a:cubicBezTo>
                    <a:pt x="70" y="0"/>
                    <a:pt x="69" y="0"/>
                    <a:pt x="68" y="0"/>
                  </a:cubicBezTo>
                  <a:cubicBezTo>
                    <a:pt x="64" y="1"/>
                    <a:pt x="59" y="2"/>
                    <a:pt x="55" y="4"/>
                  </a:cubicBezTo>
                  <a:cubicBezTo>
                    <a:pt x="56" y="6"/>
                    <a:pt x="56" y="7"/>
                    <a:pt x="57" y="9"/>
                  </a:cubicBezTo>
                  <a:cubicBezTo>
                    <a:pt x="59" y="14"/>
                    <a:pt x="59" y="14"/>
                    <a:pt x="54" y="17"/>
                  </a:cubicBezTo>
                  <a:cubicBezTo>
                    <a:pt x="53" y="17"/>
                    <a:pt x="53" y="17"/>
                    <a:pt x="52" y="17"/>
                  </a:cubicBezTo>
                  <a:cubicBezTo>
                    <a:pt x="51" y="17"/>
                    <a:pt x="50" y="16"/>
                    <a:pt x="49" y="15"/>
                  </a:cubicBezTo>
                  <a:cubicBezTo>
                    <a:pt x="49" y="13"/>
                    <a:pt x="48" y="11"/>
                    <a:pt x="47" y="9"/>
                  </a:cubicBezTo>
                  <a:cubicBezTo>
                    <a:pt x="44" y="11"/>
                    <a:pt x="40" y="13"/>
                    <a:pt x="37" y="16"/>
                  </a:cubicBezTo>
                  <a:cubicBezTo>
                    <a:pt x="35" y="18"/>
                    <a:pt x="34" y="19"/>
                    <a:pt x="32" y="21"/>
                  </a:cubicBezTo>
                  <a:cubicBezTo>
                    <a:pt x="33" y="24"/>
                    <a:pt x="34" y="26"/>
                    <a:pt x="35" y="29"/>
                  </a:cubicBezTo>
                  <a:cubicBezTo>
                    <a:pt x="36" y="30"/>
                    <a:pt x="36" y="32"/>
                    <a:pt x="35" y="34"/>
                  </a:cubicBezTo>
                  <a:cubicBezTo>
                    <a:pt x="34" y="35"/>
                    <a:pt x="33" y="36"/>
                    <a:pt x="32" y="37"/>
                  </a:cubicBezTo>
                  <a:cubicBezTo>
                    <a:pt x="32" y="38"/>
                    <a:pt x="31" y="38"/>
                    <a:pt x="31" y="38"/>
                  </a:cubicBezTo>
                  <a:cubicBezTo>
                    <a:pt x="30" y="38"/>
                    <a:pt x="30" y="37"/>
                    <a:pt x="29" y="37"/>
                  </a:cubicBezTo>
                  <a:cubicBezTo>
                    <a:pt x="29" y="36"/>
                    <a:pt x="29" y="36"/>
                    <a:pt x="29" y="36"/>
                  </a:cubicBezTo>
                  <a:cubicBezTo>
                    <a:pt x="27" y="34"/>
                    <a:pt x="26" y="31"/>
                    <a:pt x="25" y="29"/>
                  </a:cubicBezTo>
                  <a:cubicBezTo>
                    <a:pt x="20" y="35"/>
                    <a:pt x="15" y="43"/>
                    <a:pt x="12" y="50"/>
                  </a:cubicBezTo>
                  <a:cubicBezTo>
                    <a:pt x="14" y="53"/>
                    <a:pt x="15" y="55"/>
                    <a:pt x="17" y="57"/>
                  </a:cubicBezTo>
                  <a:cubicBezTo>
                    <a:pt x="18" y="57"/>
                    <a:pt x="19" y="58"/>
                    <a:pt x="19" y="59"/>
                  </a:cubicBezTo>
                  <a:cubicBezTo>
                    <a:pt x="19" y="60"/>
                    <a:pt x="20" y="61"/>
                    <a:pt x="19" y="62"/>
                  </a:cubicBezTo>
                  <a:cubicBezTo>
                    <a:pt x="19" y="63"/>
                    <a:pt x="18" y="65"/>
                    <a:pt x="18" y="67"/>
                  </a:cubicBezTo>
                  <a:cubicBezTo>
                    <a:pt x="17" y="68"/>
                    <a:pt x="16" y="68"/>
                    <a:pt x="15" y="68"/>
                  </a:cubicBezTo>
                  <a:cubicBezTo>
                    <a:pt x="15" y="68"/>
                    <a:pt x="14" y="68"/>
                    <a:pt x="14" y="68"/>
                  </a:cubicBezTo>
                  <a:cubicBezTo>
                    <a:pt x="12" y="66"/>
                    <a:pt x="11" y="65"/>
                    <a:pt x="9" y="63"/>
                  </a:cubicBezTo>
                  <a:cubicBezTo>
                    <a:pt x="9" y="63"/>
                    <a:pt x="8" y="62"/>
                    <a:pt x="8" y="61"/>
                  </a:cubicBezTo>
                  <a:cubicBezTo>
                    <a:pt x="7" y="63"/>
                    <a:pt x="6" y="66"/>
                    <a:pt x="6" y="68"/>
                  </a:cubicBezTo>
                  <a:cubicBezTo>
                    <a:pt x="5" y="71"/>
                    <a:pt x="5" y="74"/>
                    <a:pt x="4" y="77"/>
                  </a:cubicBezTo>
                  <a:cubicBezTo>
                    <a:pt x="2" y="81"/>
                    <a:pt x="1" y="86"/>
                    <a:pt x="0" y="90"/>
                  </a:cubicBezTo>
                  <a:cubicBezTo>
                    <a:pt x="3" y="92"/>
                    <a:pt x="5" y="94"/>
                    <a:pt x="8" y="96"/>
                  </a:cubicBezTo>
                  <a:cubicBezTo>
                    <a:pt x="8" y="96"/>
                    <a:pt x="8" y="96"/>
                    <a:pt x="9" y="97"/>
                  </a:cubicBezTo>
                  <a:cubicBezTo>
                    <a:pt x="11" y="98"/>
                    <a:pt x="11" y="99"/>
                    <a:pt x="11" y="101"/>
                  </a:cubicBezTo>
                  <a:cubicBezTo>
                    <a:pt x="11" y="102"/>
                    <a:pt x="11" y="102"/>
                    <a:pt x="11" y="103"/>
                  </a:cubicBezTo>
                  <a:cubicBezTo>
                    <a:pt x="11" y="103"/>
                    <a:pt x="11" y="103"/>
                    <a:pt x="11" y="103"/>
                  </a:cubicBezTo>
                  <a:cubicBezTo>
                    <a:pt x="11" y="103"/>
                    <a:pt x="11" y="103"/>
                    <a:pt x="11" y="103"/>
                  </a:cubicBezTo>
                  <a:cubicBezTo>
                    <a:pt x="11" y="100"/>
                    <a:pt x="12" y="97"/>
                    <a:pt x="12" y="94"/>
                  </a:cubicBezTo>
                  <a:cubicBezTo>
                    <a:pt x="12" y="93"/>
                    <a:pt x="12" y="92"/>
                    <a:pt x="13" y="92"/>
                  </a:cubicBezTo>
                  <a:cubicBezTo>
                    <a:pt x="13" y="87"/>
                    <a:pt x="14" y="82"/>
                    <a:pt x="15" y="77"/>
                  </a:cubicBezTo>
                  <a:cubicBezTo>
                    <a:pt x="16" y="72"/>
                    <a:pt x="18" y="68"/>
                    <a:pt x="19" y="63"/>
                  </a:cubicBezTo>
                  <a:cubicBezTo>
                    <a:pt x="19" y="63"/>
                    <a:pt x="19" y="63"/>
                    <a:pt x="19" y="63"/>
                  </a:cubicBezTo>
                  <a:cubicBezTo>
                    <a:pt x="19" y="63"/>
                    <a:pt x="19" y="63"/>
                    <a:pt x="19" y="63"/>
                  </a:cubicBezTo>
                  <a:cubicBezTo>
                    <a:pt x="19" y="63"/>
                    <a:pt x="19" y="63"/>
                    <a:pt x="19" y="63"/>
                  </a:cubicBezTo>
                  <a:cubicBezTo>
                    <a:pt x="20" y="61"/>
                    <a:pt x="20" y="60"/>
                    <a:pt x="21" y="59"/>
                  </a:cubicBezTo>
                  <a:cubicBezTo>
                    <a:pt x="21" y="58"/>
                    <a:pt x="21" y="58"/>
                    <a:pt x="22" y="57"/>
                  </a:cubicBezTo>
                  <a:cubicBezTo>
                    <a:pt x="23" y="54"/>
                    <a:pt x="25" y="51"/>
                    <a:pt x="26" y="48"/>
                  </a:cubicBezTo>
                  <a:cubicBezTo>
                    <a:pt x="26" y="48"/>
                    <a:pt x="26" y="47"/>
                    <a:pt x="27" y="47"/>
                  </a:cubicBezTo>
                  <a:cubicBezTo>
                    <a:pt x="29" y="42"/>
                    <a:pt x="32" y="37"/>
                    <a:pt x="36" y="33"/>
                  </a:cubicBezTo>
                  <a:cubicBezTo>
                    <a:pt x="44" y="22"/>
                    <a:pt x="54" y="14"/>
                    <a:pt x="68" y="11"/>
                  </a:cubicBezTo>
                  <a:cubicBezTo>
                    <a:pt x="69" y="10"/>
                    <a:pt x="70" y="10"/>
                    <a:pt x="71" y="10"/>
                  </a:cubicBezTo>
                  <a:cubicBezTo>
                    <a:pt x="72" y="9"/>
                    <a:pt x="74" y="9"/>
                    <a:pt x="75" y="9"/>
                  </a:cubicBezTo>
                  <a:cubicBezTo>
                    <a:pt x="75" y="8"/>
                    <a:pt x="76" y="8"/>
                    <a:pt x="76" y="8"/>
                  </a:cubicBezTo>
                  <a:cubicBezTo>
                    <a:pt x="77" y="8"/>
                    <a:pt x="79" y="7"/>
                    <a:pt x="80" y="7"/>
                  </a:cubicBezTo>
                  <a:cubicBezTo>
                    <a:pt x="80" y="7"/>
                    <a:pt x="80" y="7"/>
                    <a:pt x="80" y="6"/>
                  </a:cubicBezTo>
                  <a:cubicBezTo>
                    <a:pt x="80" y="6"/>
                    <a:pt x="81" y="5"/>
                    <a:pt x="80" y="4"/>
                  </a:cubicBezTo>
                  <a:cubicBezTo>
                    <a:pt x="80" y="4"/>
                    <a:pt x="80" y="4"/>
                    <a:pt x="80" y="4"/>
                  </a:cubicBezTo>
                  <a:cubicBezTo>
                    <a:pt x="80" y="4"/>
                    <a:pt x="80" y="3"/>
                    <a:pt x="80" y="3"/>
                  </a:cubicBezTo>
                  <a:cubicBezTo>
                    <a:pt x="79" y="3"/>
                    <a:pt x="79" y="3"/>
                    <a:pt x="79" y="2"/>
                  </a:cubicBezTo>
                  <a:cubicBezTo>
                    <a:pt x="78" y="1"/>
                    <a:pt x="77" y="1"/>
                    <a:pt x="76" y="0"/>
                  </a:cubicBezTo>
                  <a:cubicBezTo>
                    <a:pt x="75" y="0"/>
                    <a:pt x="75" y="0"/>
                    <a:pt x="75" y="0"/>
                  </a:cubicBezTo>
                  <a:cubicBezTo>
                    <a:pt x="73" y="0"/>
                    <a:pt x="72" y="0"/>
                    <a:pt x="71" y="0"/>
                  </a:cubicBezTo>
                </a:path>
              </a:pathLst>
            </a:custGeom>
            <a:solidFill>
              <a:srgbClr val="FF8F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59" name="Freeform 152"/>
            <p:cNvSpPr>
              <a:spLocks noEditPoints="1"/>
            </p:cNvSpPr>
            <p:nvPr/>
          </p:nvSpPr>
          <p:spPr bwMode="auto">
            <a:xfrm>
              <a:off x="9759769" y="5708650"/>
              <a:ext cx="11113" cy="92075"/>
            </a:xfrm>
            <a:custGeom>
              <a:avLst/>
              <a:gdLst>
                <a:gd name="T0" fmla="*/ 1 w 4"/>
                <a:gd name="T1" fmla="*/ 18 h 35"/>
                <a:gd name="T2" fmla="*/ 4 w 4"/>
                <a:gd name="T3" fmla="*/ 33 h 35"/>
                <a:gd name="T4" fmla="*/ 4 w 4"/>
                <a:gd name="T5" fmla="*/ 34 h 35"/>
                <a:gd name="T6" fmla="*/ 4 w 4"/>
                <a:gd name="T7" fmla="*/ 35 h 35"/>
                <a:gd name="T8" fmla="*/ 4 w 4"/>
                <a:gd name="T9" fmla="*/ 33 h 35"/>
                <a:gd name="T10" fmla="*/ 1 w 4"/>
                <a:gd name="T11" fmla="*/ 18 h 35"/>
                <a:gd name="T12" fmla="*/ 0 w 4"/>
                <a:gd name="T13" fmla="*/ 0 h 35"/>
                <a:gd name="T14" fmla="*/ 0 w 4"/>
                <a:gd name="T15" fmla="*/ 1 h 35"/>
                <a:gd name="T16" fmla="*/ 0 w 4"/>
                <a:gd name="T17" fmla="*/ 4 h 35"/>
                <a:gd name="T18" fmla="*/ 0 w 4"/>
                <a:gd name="T19" fmla="*/ 0 h 35"/>
                <a:gd name="T20" fmla="*/ 0 w 4"/>
                <a:gd name="T21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35">
                  <a:moveTo>
                    <a:pt x="1" y="18"/>
                  </a:moveTo>
                  <a:cubicBezTo>
                    <a:pt x="2" y="23"/>
                    <a:pt x="3" y="28"/>
                    <a:pt x="4" y="33"/>
                  </a:cubicBezTo>
                  <a:cubicBezTo>
                    <a:pt x="4" y="33"/>
                    <a:pt x="4" y="34"/>
                    <a:pt x="4" y="34"/>
                  </a:cubicBezTo>
                  <a:cubicBezTo>
                    <a:pt x="4" y="34"/>
                    <a:pt x="4" y="35"/>
                    <a:pt x="4" y="35"/>
                  </a:cubicBezTo>
                  <a:cubicBezTo>
                    <a:pt x="4" y="34"/>
                    <a:pt x="4" y="34"/>
                    <a:pt x="4" y="33"/>
                  </a:cubicBezTo>
                  <a:cubicBezTo>
                    <a:pt x="3" y="28"/>
                    <a:pt x="2" y="23"/>
                    <a:pt x="1" y="18"/>
                  </a:cubicBezTo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2"/>
                    <a:pt x="0" y="3"/>
                    <a:pt x="0" y="4"/>
                  </a:cubicBezTo>
                  <a:cubicBezTo>
                    <a:pt x="0" y="3"/>
                    <a:pt x="0" y="2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FD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60" name="Freeform 153"/>
            <p:cNvSpPr>
              <a:spLocks/>
            </p:cNvSpPr>
            <p:nvPr/>
          </p:nvSpPr>
          <p:spPr bwMode="auto">
            <a:xfrm>
              <a:off x="9723256" y="5700713"/>
              <a:ext cx="47625" cy="98425"/>
            </a:xfrm>
            <a:custGeom>
              <a:avLst/>
              <a:gdLst>
                <a:gd name="T0" fmla="*/ 2 w 18"/>
                <a:gd name="T1" fmla="*/ 0 h 37"/>
                <a:gd name="T2" fmla="*/ 1 w 18"/>
                <a:gd name="T3" fmla="*/ 2 h 37"/>
                <a:gd name="T4" fmla="*/ 1 w 18"/>
                <a:gd name="T5" fmla="*/ 29 h 37"/>
                <a:gd name="T6" fmla="*/ 11 w 18"/>
                <a:gd name="T7" fmla="*/ 32 h 37"/>
                <a:gd name="T8" fmla="*/ 14 w 18"/>
                <a:gd name="T9" fmla="*/ 33 h 37"/>
                <a:gd name="T10" fmla="*/ 18 w 18"/>
                <a:gd name="T11" fmla="*/ 37 h 37"/>
                <a:gd name="T12" fmla="*/ 18 w 18"/>
                <a:gd name="T13" fmla="*/ 37 h 37"/>
                <a:gd name="T14" fmla="*/ 18 w 18"/>
                <a:gd name="T15" fmla="*/ 36 h 37"/>
                <a:gd name="T16" fmla="*/ 15 w 18"/>
                <a:gd name="T17" fmla="*/ 21 h 37"/>
                <a:gd name="T18" fmla="*/ 14 w 18"/>
                <a:gd name="T19" fmla="*/ 7 h 37"/>
                <a:gd name="T20" fmla="*/ 14 w 18"/>
                <a:gd name="T21" fmla="*/ 4 h 37"/>
                <a:gd name="T22" fmla="*/ 13 w 18"/>
                <a:gd name="T23" fmla="*/ 7 h 37"/>
                <a:gd name="T24" fmla="*/ 12 w 18"/>
                <a:gd name="T25" fmla="*/ 7 h 37"/>
                <a:gd name="T26" fmla="*/ 8 w 18"/>
                <a:gd name="T27" fmla="*/ 5 h 37"/>
                <a:gd name="T28" fmla="*/ 2 w 18"/>
                <a:gd name="T29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8" h="37">
                  <a:moveTo>
                    <a:pt x="2" y="0"/>
                  </a:moveTo>
                  <a:cubicBezTo>
                    <a:pt x="1" y="0"/>
                    <a:pt x="1" y="1"/>
                    <a:pt x="1" y="2"/>
                  </a:cubicBezTo>
                  <a:cubicBezTo>
                    <a:pt x="0" y="11"/>
                    <a:pt x="0" y="20"/>
                    <a:pt x="1" y="29"/>
                  </a:cubicBezTo>
                  <a:cubicBezTo>
                    <a:pt x="4" y="30"/>
                    <a:pt x="8" y="31"/>
                    <a:pt x="11" y="32"/>
                  </a:cubicBezTo>
                  <a:cubicBezTo>
                    <a:pt x="12" y="33"/>
                    <a:pt x="13" y="33"/>
                    <a:pt x="14" y="33"/>
                  </a:cubicBezTo>
                  <a:cubicBezTo>
                    <a:pt x="16" y="34"/>
                    <a:pt x="17" y="35"/>
                    <a:pt x="18" y="37"/>
                  </a:cubicBezTo>
                  <a:cubicBezTo>
                    <a:pt x="18" y="37"/>
                    <a:pt x="18" y="37"/>
                    <a:pt x="18" y="37"/>
                  </a:cubicBezTo>
                  <a:cubicBezTo>
                    <a:pt x="18" y="37"/>
                    <a:pt x="18" y="36"/>
                    <a:pt x="18" y="36"/>
                  </a:cubicBezTo>
                  <a:cubicBezTo>
                    <a:pt x="17" y="31"/>
                    <a:pt x="16" y="26"/>
                    <a:pt x="15" y="21"/>
                  </a:cubicBezTo>
                  <a:cubicBezTo>
                    <a:pt x="15" y="17"/>
                    <a:pt x="14" y="12"/>
                    <a:pt x="14" y="7"/>
                  </a:cubicBezTo>
                  <a:cubicBezTo>
                    <a:pt x="14" y="6"/>
                    <a:pt x="14" y="5"/>
                    <a:pt x="14" y="4"/>
                  </a:cubicBezTo>
                  <a:cubicBezTo>
                    <a:pt x="14" y="5"/>
                    <a:pt x="14" y="6"/>
                    <a:pt x="13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0" y="7"/>
                    <a:pt x="9" y="6"/>
                    <a:pt x="8" y="5"/>
                  </a:cubicBezTo>
                  <a:cubicBezTo>
                    <a:pt x="6" y="4"/>
                    <a:pt x="4" y="2"/>
                    <a:pt x="2" y="0"/>
                  </a:cubicBezTo>
                </a:path>
              </a:pathLst>
            </a:custGeom>
            <a:solidFill>
              <a:srgbClr val="FF8F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61" name="Freeform 154"/>
            <p:cNvSpPr>
              <a:spLocks/>
            </p:cNvSpPr>
            <p:nvPr/>
          </p:nvSpPr>
          <p:spPr bwMode="auto">
            <a:xfrm>
              <a:off x="9774056" y="581183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FD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62" name="Freeform 155"/>
            <p:cNvSpPr>
              <a:spLocks/>
            </p:cNvSpPr>
            <p:nvPr/>
          </p:nvSpPr>
          <p:spPr bwMode="auto">
            <a:xfrm>
              <a:off x="9728019" y="5807075"/>
              <a:ext cx="76200" cy="103188"/>
            </a:xfrm>
            <a:custGeom>
              <a:avLst/>
              <a:gdLst>
                <a:gd name="T0" fmla="*/ 0 w 29"/>
                <a:gd name="T1" fmla="*/ 0 h 39"/>
                <a:gd name="T2" fmla="*/ 3 w 29"/>
                <a:gd name="T3" fmla="*/ 15 h 39"/>
                <a:gd name="T4" fmla="*/ 6 w 29"/>
                <a:gd name="T5" fmla="*/ 30 h 39"/>
                <a:gd name="T6" fmla="*/ 22 w 29"/>
                <a:gd name="T7" fmla="*/ 34 h 39"/>
                <a:gd name="T8" fmla="*/ 25 w 29"/>
                <a:gd name="T9" fmla="*/ 35 h 39"/>
                <a:gd name="T10" fmla="*/ 28 w 29"/>
                <a:gd name="T11" fmla="*/ 37 h 39"/>
                <a:gd name="T12" fmla="*/ 29 w 29"/>
                <a:gd name="T13" fmla="*/ 39 h 39"/>
                <a:gd name="T14" fmla="*/ 23 w 29"/>
                <a:gd name="T15" fmla="*/ 21 h 39"/>
                <a:gd name="T16" fmla="*/ 17 w 29"/>
                <a:gd name="T17" fmla="*/ 2 h 39"/>
                <a:gd name="T18" fmla="*/ 17 w 29"/>
                <a:gd name="T19" fmla="*/ 2 h 39"/>
                <a:gd name="T20" fmla="*/ 17 w 29"/>
                <a:gd name="T21" fmla="*/ 4 h 39"/>
                <a:gd name="T22" fmla="*/ 16 w 29"/>
                <a:gd name="T23" fmla="*/ 5 h 39"/>
                <a:gd name="T24" fmla="*/ 16 w 29"/>
                <a:gd name="T25" fmla="*/ 5 h 39"/>
                <a:gd name="T26" fmla="*/ 10 w 29"/>
                <a:gd name="T27" fmla="*/ 4 h 39"/>
                <a:gd name="T28" fmla="*/ 0 w 29"/>
                <a:gd name="T29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9" h="39">
                  <a:moveTo>
                    <a:pt x="0" y="0"/>
                  </a:moveTo>
                  <a:cubicBezTo>
                    <a:pt x="1" y="5"/>
                    <a:pt x="2" y="10"/>
                    <a:pt x="3" y="15"/>
                  </a:cubicBezTo>
                  <a:cubicBezTo>
                    <a:pt x="4" y="20"/>
                    <a:pt x="5" y="25"/>
                    <a:pt x="6" y="30"/>
                  </a:cubicBezTo>
                  <a:cubicBezTo>
                    <a:pt x="11" y="32"/>
                    <a:pt x="17" y="34"/>
                    <a:pt x="22" y="34"/>
                  </a:cubicBezTo>
                  <a:cubicBezTo>
                    <a:pt x="23" y="34"/>
                    <a:pt x="24" y="34"/>
                    <a:pt x="25" y="35"/>
                  </a:cubicBezTo>
                  <a:cubicBezTo>
                    <a:pt x="26" y="35"/>
                    <a:pt x="27" y="36"/>
                    <a:pt x="28" y="37"/>
                  </a:cubicBezTo>
                  <a:cubicBezTo>
                    <a:pt x="28" y="38"/>
                    <a:pt x="28" y="39"/>
                    <a:pt x="29" y="39"/>
                  </a:cubicBezTo>
                  <a:cubicBezTo>
                    <a:pt x="27" y="33"/>
                    <a:pt x="25" y="27"/>
                    <a:pt x="23" y="21"/>
                  </a:cubicBezTo>
                  <a:cubicBezTo>
                    <a:pt x="21" y="15"/>
                    <a:pt x="19" y="9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3"/>
                    <a:pt x="17" y="3"/>
                    <a:pt x="17" y="4"/>
                  </a:cubicBezTo>
                  <a:cubicBezTo>
                    <a:pt x="17" y="5"/>
                    <a:pt x="16" y="5"/>
                    <a:pt x="16" y="5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4" y="5"/>
                    <a:pt x="12" y="4"/>
                    <a:pt x="10" y="4"/>
                  </a:cubicBezTo>
                  <a:cubicBezTo>
                    <a:pt x="6" y="3"/>
                    <a:pt x="3" y="1"/>
                    <a:pt x="0" y="0"/>
                  </a:cubicBezTo>
                </a:path>
              </a:pathLst>
            </a:custGeom>
            <a:solidFill>
              <a:srgbClr val="FF8F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63" name="Freeform 156"/>
            <p:cNvSpPr>
              <a:spLocks noEditPoints="1"/>
            </p:cNvSpPr>
            <p:nvPr/>
          </p:nvSpPr>
          <p:spPr bwMode="auto">
            <a:xfrm>
              <a:off x="9615306" y="6030913"/>
              <a:ext cx="328613" cy="619125"/>
            </a:xfrm>
            <a:custGeom>
              <a:avLst/>
              <a:gdLst>
                <a:gd name="T0" fmla="*/ 47 w 125"/>
                <a:gd name="T1" fmla="*/ 233 h 234"/>
                <a:gd name="T2" fmla="*/ 46 w 125"/>
                <a:gd name="T3" fmla="*/ 233 h 234"/>
                <a:gd name="T4" fmla="*/ 32 w 125"/>
                <a:gd name="T5" fmla="*/ 234 h 234"/>
                <a:gd name="T6" fmla="*/ 46 w 125"/>
                <a:gd name="T7" fmla="*/ 233 h 234"/>
                <a:gd name="T8" fmla="*/ 47 w 125"/>
                <a:gd name="T9" fmla="*/ 233 h 234"/>
                <a:gd name="T10" fmla="*/ 7 w 125"/>
                <a:gd name="T11" fmla="*/ 232 h 234"/>
                <a:gd name="T12" fmla="*/ 18 w 125"/>
                <a:gd name="T13" fmla="*/ 234 h 234"/>
                <a:gd name="T14" fmla="*/ 9 w 125"/>
                <a:gd name="T15" fmla="*/ 232 h 234"/>
                <a:gd name="T16" fmla="*/ 7 w 125"/>
                <a:gd name="T17" fmla="*/ 232 h 234"/>
                <a:gd name="T18" fmla="*/ 0 w 125"/>
                <a:gd name="T19" fmla="*/ 228 h 234"/>
                <a:gd name="T20" fmla="*/ 0 w 125"/>
                <a:gd name="T21" fmla="*/ 229 h 234"/>
                <a:gd name="T22" fmla="*/ 0 w 125"/>
                <a:gd name="T23" fmla="*/ 228 h 234"/>
                <a:gd name="T24" fmla="*/ 72 w 125"/>
                <a:gd name="T25" fmla="*/ 225 h 234"/>
                <a:gd name="T26" fmla="*/ 72 w 125"/>
                <a:gd name="T27" fmla="*/ 225 h 234"/>
                <a:gd name="T28" fmla="*/ 72 w 125"/>
                <a:gd name="T29" fmla="*/ 225 h 234"/>
                <a:gd name="T30" fmla="*/ 74 w 125"/>
                <a:gd name="T31" fmla="*/ 224 h 234"/>
                <a:gd name="T32" fmla="*/ 72 w 125"/>
                <a:gd name="T33" fmla="*/ 224 h 234"/>
                <a:gd name="T34" fmla="*/ 74 w 125"/>
                <a:gd name="T35" fmla="*/ 224 h 234"/>
                <a:gd name="T36" fmla="*/ 2 w 125"/>
                <a:gd name="T37" fmla="*/ 223 h 234"/>
                <a:gd name="T38" fmla="*/ 1 w 125"/>
                <a:gd name="T39" fmla="*/ 224 h 234"/>
                <a:gd name="T40" fmla="*/ 0 w 125"/>
                <a:gd name="T41" fmla="*/ 226 h 234"/>
                <a:gd name="T42" fmla="*/ 2 w 125"/>
                <a:gd name="T43" fmla="*/ 223 h 234"/>
                <a:gd name="T44" fmla="*/ 10 w 125"/>
                <a:gd name="T45" fmla="*/ 211 h 234"/>
                <a:gd name="T46" fmla="*/ 9 w 125"/>
                <a:gd name="T47" fmla="*/ 213 h 234"/>
                <a:gd name="T48" fmla="*/ 2 w 125"/>
                <a:gd name="T49" fmla="*/ 223 h 234"/>
                <a:gd name="T50" fmla="*/ 2 w 125"/>
                <a:gd name="T51" fmla="*/ 223 h 234"/>
                <a:gd name="T52" fmla="*/ 10 w 125"/>
                <a:gd name="T53" fmla="*/ 211 h 234"/>
                <a:gd name="T54" fmla="*/ 25 w 125"/>
                <a:gd name="T55" fmla="*/ 184 h 234"/>
                <a:gd name="T56" fmla="*/ 24 w 125"/>
                <a:gd name="T57" fmla="*/ 186 h 234"/>
                <a:gd name="T58" fmla="*/ 22 w 125"/>
                <a:gd name="T59" fmla="*/ 190 h 234"/>
                <a:gd name="T60" fmla="*/ 17 w 125"/>
                <a:gd name="T61" fmla="*/ 199 h 234"/>
                <a:gd name="T62" fmla="*/ 24 w 125"/>
                <a:gd name="T63" fmla="*/ 186 h 234"/>
                <a:gd name="T64" fmla="*/ 25 w 125"/>
                <a:gd name="T65" fmla="*/ 184 h 234"/>
                <a:gd name="T66" fmla="*/ 31 w 125"/>
                <a:gd name="T67" fmla="*/ 181 h 234"/>
                <a:gd name="T68" fmla="*/ 31 w 125"/>
                <a:gd name="T69" fmla="*/ 181 h 234"/>
                <a:gd name="T70" fmla="*/ 29 w 125"/>
                <a:gd name="T71" fmla="*/ 181 h 234"/>
                <a:gd name="T72" fmla="*/ 31 w 125"/>
                <a:gd name="T73" fmla="*/ 181 h 234"/>
                <a:gd name="T74" fmla="*/ 40 w 125"/>
                <a:gd name="T75" fmla="*/ 178 h 234"/>
                <a:gd name="T76" fmla="*/ 33 w 125"/>
                <a:gd name="T77" fmla="*/ 180 h 234"/>
                <a:gd name="T78" fmla="*/ 37 w 125"/>
                <a:gd name="T79" fmla="*/ 179 h 234"/>
                <a:gd name="T80" fmla="*/ 40 w 125"/>
                <a:gd name="T81" fmla="*/ 178 h 234"/>
                <a:gd name="T82" fmla="*/ 124 w 125"/>
                <a:gd name="T83" fmla="*/ 146 h 234"/>
                <a:gd name="T84" fmla="*/ 123 w 125"/>
                <a:gd name="T85" fmla="*/ 151 h 234"/>
                <a:gd name="T86" fmla="*/ 121 w 125"/>
                <a:gd name="T87" fmla="*/ 156 h 234"/>
                <a:gd name="T88" fmla="*/ 124 w 125"/>
                <a:gd name="T89" fmla="*/ 146 h 234"/>
                <a:gd name="T90" fmla="*/ 125 w 125"/>
                <a:gd name="T91" fmla="*/ 115 h 234"/>
                <a:gd name="T92" fmla="*/ 125 w 125"/>
                <a:gd name="T93" fmla="*/ 130 h 234"/>
                <a:gd name="T94" fmla="*/ 125 w 125"/>
                <a:gd name="T95" fmla="*/ 132 h 234"/>
                <a:gd name="T96" fmla="*/ 125 w 125"/>
                <a:gd name="T97" fmla="*/ 127 h 234"/>
                <a:gd name="T98" fmla="*/ 125 w 125"/>
                <a:gd name="T99" fmla="*/ 121 h 234"/>
                <a:gd name="T100" fmla="*/ 125 w 125"/>
                <a:gd name="T101" fmla="*/ 121 h 234"/>
                <a:gd name="T102" fmla="*/ 125 w 125"/>
                <a:gd name="T103" fmla="*/ 115 h 234"/>
                <a:gd name="T104" fmla="*/ 124 w 125"/>
                <a:gd name="T105" fmla="*/ 99 h 234"/>
                <a:gd name="T106" fmla="*/ 125 w 125"/>
                <a:gd name="T107" fmla="*/ 111 h 234"/>
                <a:gd name="T108" fmla="*/ 125 w 125"/>
                <a:gd name="T109" fmla="*/ 104 h 234"/>
                <a:gd name="T110" fmla="*/ 124 w 125"/>
                <a:gd name="T111" fmla="*/ 99 h 234"/>
                <a:gd name="T112" fmla="*/ 90 w 125"/>
                <a:gd name="T113" fmla="*/ 0 h 234"/>
                <a:gd name="T114" fmla="*/ 94 w 125"/>
                <a:gd name="T115" fmla="*/ 10 h 234"/>
                <a:gd name="T116" fmla="*/ 111 w 125"/>
                <a:gd name="T117" fmla="*/ 48 h 234"/>
                <a:gd name="T118" fmla="*/ 123 w 125"/>
                <a:gd name="T119" fmla="*/ 89 h 234"/>
                <a:gd name="T120" fmla="*/ 111 w 125"/>
                <a:gd name="T121" fmla="*/ 48 h 234"/>
                <a:gd name="T122" fmla="*/ 93 w 125"/>
                <a:gd name="T123" fmla="*/ 8 h 234"/>
                <a:gd name="T124" fmla="*/ 90 w 125"/>
                <a:gd name="T125" fmla="*/ 0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5" h="234">
                  <a:moveTo>
                    <a:pt x="47" y="233"/>
                  </a:moveTo>
                  <a:cubicBezTo>
                    <a:pt x="47" y="233"/>
                    <a:pt x="46" y="233"/>
                    <a:pt x="46" y="233"/>
                  </a:cubicBezTo>
                  <a:cubicBezTo>
                    <a:pt x="42" y="233"/>
                    <a:pt x="38" y="234"/>
                    <a:pt x="32" y="234"/>
                  </a:cubicBezTo>
                  <a:cubicBezTo>
                    <a:pt x="37" y="234"/>
                    <a:pt x="41" y="233"/>
                    <a:pt x="46" y="233"/>
                  </a:cubicBezTo>
                  <a:cubicBezTo>
                    <a:pt x="46" y="233"/>
                    <a:pt x="47" y="233"/>
                    <a:pt x="47" y="233"/>
                  </a:cubicBezTo>
                  <a:moveTo>
                    <a:pt x="7" y="232"/>
                  </a:moveTo>
                  <a:cubicBezTo>
                    <a:pt x="11" y="233"/>
                    <a:pt x="14" y="233"/>
                    <a:pt x="18" y="234"/>
                  </a:cubicBezTo>
                  <a:cubicBezTo>
                    <a:pt x="15" y="233"/>
                    <a:pt x="12" y="233"/>
                    <a:pt x="9" y="232"/>
                  </a:cubicBezTo>
                  <a:cubicBezTo>
                    <a:pt x="8" y="232"/>
                    <a:pt x="8" y="232"/>
                    <a:pt x="7" y="232"/>
                  </a:cubicBezTo>
                  <a:moveTo>
                    <a:pt x="0" y="228"/>
                  </a:moveTo>
                  <a:cubicBezTo>
                    <a:pt x="0" y="228"/>
                    <a:pt x="0" y="228"/>
                    <a:pt x="0" y="229"/>
                  </a:cubicBezTo>
                  <a:cubicBezTo>
                    <a:pt x="0" y="228"/>
                    <a:pt x="0" y="228"/>
                    <a:pt x="0" y="228"/>
                  </a:cubicBezTo>
                  <a:moveTo>
                    <a:pt x="72" y="225"/>
                  </a:moveTo>
                  <a:cubicBezTo>
                    <a:pt x="72" y="225"/>
                    <a:pt x="72" y="225"/>
                    <a:pt x="72" y="225"/>
                  </a:cubicBezTo>
                  <a:cubicBezTo>
                    <a:pt x="72" y="225"/>
                    <a:pt x="72" y="225"/>
                    <a:pt x="72" y="225"/>
                  </a:cubicBezTo>
                  <a:moveTo>
                    <a:pt x="74" y="224"/>
                  </a:moveTo>
                  <a:cubicBezTo>
                    <a:pt x="73" y="224"/>
                    <a:pt x="73" y="224"/>
                    <a:pt x="72" y="224"/>
                  </a:cubicBezTo>
                  <a:cubicBezTo>
                    <a:pt x="73" y="224"/>
                    <a:pt x="73" y="224"/>
                    <a:pt x="74" y="224"/>
                  </a:cubicBezTo>
                  <a:moveTo>
                    <a:pt x="2" y="223"/>
                  </a:moveTo>
                  <a:cubicBezTo>
                    <a:pt x="2" y="224"/>
                    <a:pt x="1" y="224"/>
                    <a:pt x="1" y="224"/>
                  </a:cubicBezTo>
                  <a:cubicBezTo>
                    <a:pt x="1" y="225"/>
                    <a:pt x="1" y="225"/>
                    <a:pt x="0" y="226"/>
                  </a:cubicBezTo>
                  <a:cubicBezTo>
                    <a:pt x="1" y="225"/>
                    <a:pt x="1" y="224"/>
                    <a:pt x="2" y="223"/>
                  </a:cubicBezTo>
                  <a:moveTo>
                    <a:pt x="10" y="211"/>
                  </a:moveTo>
                  <a:cubicBezTo>
                    <a:pt x="10" y="212"/>
                    <a:pt x="9" y="212"/>
                    <a:pt x="9" y="213"/>
                  </a:cubicBezTo>
                  <a:cubicBezTo>
                    <a:pt x="7" y="216"/>
                    <a:pt x="4" y="219"/>
                    <a:pt x="2" y="223"/>
                  </a:cubicBezTo>
                  <a:cubicBezTo>
                    <a:pt x="2" y="223"/>
                    <a:pt x="2" y="223"/>
                    <a:pt x="2" y="223"/>
                  </a:cubicBezTo>
                  <a:cubicBezTo>
                    <a:pt x="5" y="219"/>
                    <a:pt x="8" y="215"/>
                    <a:pt x="10" y="211"/>
                  </a:cubicBezTo>
                  <a:moveTo>
                    <a:pt x="25" y="184"/>
                  </a:moveTo>
                  <a:cubicBezTo>
                    <a:pt x="24" y="185"/>
                    <a:pt x="24" y="186"/>
                    <a:pt x="24" y="186"/>
                  </a:cubicBezTo>
                  <a:cubicBezTo>
                    <a:pt x="23" y="187"/>
                    <a:pt x="23" y="189"/>
                    <a:pt x="22" y="190"/>
                  </a:cubicBezTo>
                  <a:cubicBezTo>
                    <a:pt x="20" y="193"/>
                    <a:pt x="19" y="196"/>
                    <a:pt x="17" y="199"/>
                  </a:cubicBezTo>
                  <a:cubicBezTo>
                    <a:pt x="19" y="195"/>
                    <a:pt x="22" y="191"/>
                    <a:pt x="24" y="186"/>
                  </a:cubicBezTo>
                  <a:cubicBezTo>
                    <a:pt x="24" y="186"/>
                    <a:pt x="24" y="185"/>
                    <a:pt x="25" y="184"/>
                  </a:cubicBezTo>
                  <a:moveTo>
                    <a:pt x="31" y="181"/>
                  </a:moveTo>
                  <a:cubicBezTo>
                    <a:pt x="31" y="181"/>
                    <a:pt x="31" y="181"/>
                    <a:pt x="31" y="181"/>
                  </a:cubicBezTo>
                  <a:cubicBezTo>
                    <a:pt x="30" y="181"/>
                    <a:pt x="30" y="181"/>
                    <a:pt x="29" y="181"/>
                  </a:cubicBezTo>
                  <a:cubicBezTo>
                    <a:pt x="30" y="181"/>
                    <a:pt x="30" y="181"/>
                    <a:pt x="31" y="181"/>
                  </a:cubicBezTo>
                  <a:moveTo>
                    <a:pt x="40" y="178"/>
                  </a:moveTo>
                  <a:cubicBezTo>
                    <a:pt x="38" y="179"/>
                    <a:pt x="35" y="179"/>
                    <a:pt x="33" y="180"/>
                  </a:cubicBezTo>
                  <a:cubicBezTo>
                    <a:pt x="34" y="180"/>
                    <a:pt x="35" y="179"/>
                    <a:pt x="37" y="179"/>
                  </a:cubicBezTo>
                  <a:cubicBezTo>
                    <a:pt x="38" y="179"/>
                    <a:pt x="39" y="178"/>
                    <a:pt x="40" y="178"/>
                  </a:cubicBezTo>
                  <a:moveTo>
                    <a:pt x="124" y="146"/>
                  </a:moveTo>
                  <a:cubicBezTo>
                    <a:pt x="123" y="148"/>
                    <a:pt x="123" y="149"/>
                    <a:pt x="123" y="151"/>
                  </a:cubicBezTo>
                  <a:cubicBezTo>
                    <a:pt x="122" y="152"/>
                    <a:pt x="122" y="154"/>
                    <a:pt x="121" y="156"/>
                  </a:cubicBezTo>
                  <a:cubicBezTo>
                    <a:pt x="122" y="153"/>
                    <a:pt x="123" y="149"/>
                    <a:pt x="124" y="146"/>
                  </a:cubicBezTo>
                  <a:moveTo>
                    <a:pt x="125" y="115"/>
                  </a:moveTo>
                  <a:cubicBezTo>
                    <a:pt x="125" y="120"/>
                    <a:pt x="125" y="125"/>
                    <a:pt x="125" y="130"/>
                  </a:cubicBezTo>
                  <a:cubicBezTo>
                    <a:pt x="125" y="131"/>
                    <a:pt x="125" y="132"/>
                    <a:pt x="125" y="132"/>
                  </a:cubicBezTo>
                  <a:cubicBezTo>
                    <a:pt x="125" y="131"/>
                    <a:pt x="125" y="129"/>
                    <a:pt x="125" y="127"/>
                  </a:cubicBezTo>
                  <a:cubicBezTo>
                    <a:pt x="125" y="125"/>
                    <a:pt x="125" y="123"/>
                    <a:pt x="125" y="121"/>
                  </a:cubicBezTo>
                  <a:cubicBezTo>
                    <a:pt x="125" y="121"/>
                    <a:pt x="125" y="121"/>
                    <a:pt x="125" y="121"/>
                  </a:cubicBezTo>
                  <a:cubicBezTo>
                    <a:pt x="125" y="119"/>
                    <a:pt x="125" y="117"/>
                    <a:pt x="125" y="115"/>
                  </a:cubicBezTo>
                  <a:moveTo>
                    <a:pt x="124" y="99"/>
                  </a:moveTo>
                  <a:cubicBezTo>
                    <a:pt x="125" y="103"/>
                    <a:pt x="125" y="107"/>
                    <a:pt x="125" y="111"/>
                  </a:cubicBezTo>
                  <a:cubicBezTo>
                    <a:pt x="125" y="109"/>
                    <a:pt x="125" y="106"/>
                    <a:pt x="125" y="104"/>
                  </a:cubicBezTo>
                  <a:cubicBezTo>
                    <a:pt x="125" y="103"/>
                    <a:pt x="125" y="101"/>
                    <a:pt x="124" y="99"/>
                  </a:cubicBezTo>
                  <a:moveTo>
                    <a:pt x="90" y="0"/>
                  </a:moveTo>
                  <a:cubicBezTo>
                    <a:pt x="91" y="3"/>
                    <a:pt x="92" y="6"/>
                    <a:pt x="94" y="10"/>
                  </a:cubicBezTo>
                  <a:cubicBezTo>
                    <a:pt x="100" y="22"/>
                    <a:pt x="106" y="35"/>
                    <a:pt x="111" y="48"/>
                  </a:cubicBezTo>
                  <a:cubicBezTo>
                    <a:pt x="116" y="61"/>
                    <a:pt x="120" y="75"/>
                    <a:pt x="123" y="89"/>
                  </a:cubicBezTo>
                  <a:cubicBezTo>
                    <a:pt x="120" y="75"/>
                    <a:pt x="116" y="61"/>
                    <a:pt x="111" y="48"/>
                  </a:cubicBezTo>
                  <a:cubicBezTo>
                    <a:pt x="106" y="34"/>
                    <a:pt x="99" y="21"/>
                    <a:pt x="93" y="8"/>
                  </a:cubicBezTo>
                  <a:cubicBezTo>
                    <a:pt x="92" y="5"/>
                    <a:pt x="91" y="3"/>
                    <a:pt x="90" y="0"/>
                  </a:cubicBezTo>
                </a:path>
              </a:pathLst>
            </a:custGeom>
            <a:solidFill>
              <a:srgbClr val="FFD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64" name="Freeform 157"/>
            <p:cNvSpPr>
              <a:spLocks noEditPoints="1"/>
            </p:cNvSpPr>
            <p:nvPr/>
          </p:nvSpPr>
          <p:spPr bwMode="auto">
            <a:xfrm>
              <a:off x="9615306" y="5918200"/>
              <a:ext cx="328613" cy="731838"/>
            </a:xfrm>
            <a:custGeom>
              <a:avLst/>
              <a:gdLst>
                <a:gd name="T0" fmla="*/ 37 w 125"/>
                <a:gd name="T1" fmla="*/ 222 h 277"/>
                <a:gd name="T2" fmla="*/ 29 w 125"/>
                <a:gd name="T3" fmla="*/ 224 h 277"/>
                <a:gd name="T4" fmla="*/ 17 w 125"/>
                <a:gd name="T5" fmla="*/ 242 h 277"/>
                <a:gd name="T6" fmla="*/ 2 w 125"/>
                <a:gd name="T7" fmla="*/ 266 h 277"/>
                <a:gd name="T8" fmla="*/ 0 w 125"/>
                <a:gd name="T9" fmla="*/ 270 h 277"/>
                <a:gd name="T10" fmla="*/ 0 w 125"/>
                <a:gd name="T11" fmla="*/ 272 h 277"/>
                <a:gd name="T12" fmla="*/ 9 w 125"/>
                <a:gd name="T13" fmla="*/ 275 h 277"/>
                <a:gd name="T14" fmla="*/ 29 w 125"/>
                <a:gd name="T15" fmla="*/ 277 h 277"/>
                <a:gd name="T16" fmla="*/ 47 w 125"/>
                <a:gd name="T17" fmla="*/ 276 h 277"/>
                <a:gd name="T18" fmla="*/ 56 w 125"/>
                <a:gd name="T19" fmla="*/ 271 h 277"/>
                <a:gd name="T20" fmla="*/ 39 w 125"/>
                <a:gd name="T21" fmla="*/ 226 h 277"/>
                <a:gd name="T22" fmla="*/ 47 w 125"/>
                <a:gd name="T23" fmla="*/ 220 h 277"/>
                <a:gd name="T24" fmla="*/ 46 w 125"/>
                <a:gd name="T25" fmla="*/ 219 h 277"/>
                <a:gd name="T26" fmla="*/ 45 w 125"/>
                <a:gd name="T27" fmla="*/ 219 h 277"/>
                <a:gd name="T28" fmla="*/ 45 w 125"/>
                <a:gd name="T29" fmla="*/ 219 h 277"/>
                <a:gd name="T30" fmla="*/ 63 w 125"/>
                <a:gd name="T31" fmla="*/ 28 h 277"/>
                <a:gd name="T32" fmla="*/ 88 w 125"/>
                <a:gd name="T33" fmla="*/ 40 h 277"/>
                <a:gd name="T34" fmla="*/ 86 w 125"/>
                <a:gd name="T35" fmla="*/ 44 h 277"/>
                <a:gd name="T36" fmla="*/ 69 w 125"/>
                <a:gd name="T37" fmla="*/ 43 h 277"/>
                <a:gd name="T38" fmla="*/ 94 w 125"/>
                <a:gd name="T39" fmla="*/ 74 h 277"/>
                <a:gd name="T40" fmla="*/ 101 w 125"/>
                <a:gd name="T41" fmla="*/ 74 h 277"/>
                <a:gd name="T42" fmla="*/ 106 w 125"/>
                <a:gd name="T43" fmla="*/ 85 h 277"/>
                <a:gd name="T44" fmla="*/ 93 w 125"/>
                <a:gd name="T45" fmla="*/ 110 h 277"/>
                <a:gd name="T46" fmla="*/ 114 w 125"/>
                <a:gd name="T47" fmla="*/ 122 h 277"/>
                <a:gd name="T48" fmla="*/ 121 w 125"/>
                <a:gd name="T49" fmla="*/ 126 h 277"/>
                <a:gd name="T50" fmla="*/ 109 w 125"/>
                <a:gd name="T51" fmla="*/ 133 h 277"/>
                <a:gd name="T52" fmla="*/ 102 w 125"/>
                <a:gd name="T53" fmla="*/ 166 h 277"/>
                <a:gd name="T54" fmla="*/ 116 w 125"/>
                <a:gd name="T55" fmla="*/ 171 h 277"/>
                <a:gd name="T56" fmla="*/ 123 w 125"/>
                <a:gd name="T57" fmla="*/ 171 h 277"/>
                <a:gd name="T58" fmla="*/ 120 w 125"/>
                <a:gd name="T59" fmla="*/ 182 h 277"/>
                <a:gd name="T60" fmla="*/ 114 w 125"/>
                <a:gd name="T61" fmla="*/ 182 h 277"/>
                <a:gd name="T62" fmla="*/ 95 w 125"/>
                <a:gd name="T63" fmla="*/ 215 h 277"/>
                <a:gd name="T64" fmla="*/ 107 w 125"/>
                <a:gd name="T65" fmla="*/ 227 h 277"/>
                <a:gd name="T66" fmla="*/ 102 w 125"/>
                <a:gd name="T67" fmla="*/ 238 h 277"/>
                <a:gd name="T68" fmla="*/ 80 w 125"/>
                <a:gd name="T69" fmla="*/ 237 h 277"/>
                <a:gd name="T70" fmla="*/ 59 w 125"/>
                <a:gd name="T71" fmla="*/ 241 h 277"/>
                <a:gd name="T72" fmla="*/ 47 w 125"/>
                <a:gd name="T73" fmla="*/ 223 h 277"/>
                <a:gd name="T74" fmla="*/ 68 w 125"/>
                <a:gd name="T75" fmla="*/ 267 h 277"/>
                <a:gd name="T76" fmla="*/ 72 w 125"/>
                <a:gd name="T77" fmla="*/ 268 h 277"/>
                <a:gd name="T78" fmla="*/ 74 w 125"/>
                <a:gd name="T79" fmla="*/ 267 h 277"/>
                <a:gd name="T80" fmla="*/ 120 w 125"/>
                <a:gd name="T81" fmla="*/ 204 h 277"/>
                <a:gd name="T82" fmla="*/ 124 w 125"/>
                <a:gd name="T83" fmla="*/ 189 h 277"/>
                <a:gd name="T84" fmla="*/ 125 w 125"/>
                <a:gd name="T85" fmla="*/ 158 h 277"/>
                <a:gd name="T86" fmla="*/ 124 w 125"/>
                <a:gd name="T87" fmla="*/ 139 h 277"/>
                <a:gd name="T88" fmla="*/ 94 w 125"/>
                <a:gd name="T89" fmla="*/ 53 h 277"/>
                <a:gd name="T90" fmla="*/ 73 w 125"/>
                <a:gd name="T91" fmla="*/ 1 h 277"/>
                <a:gd name="T92" fmla="*/ 71 w 125"/>
                <a:gd name="T93" fmla="*/ 5 h 2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25" h="277">
                  <a:moveTo>
                    <a:pt x="42" y="220"/>
                  </a:moveTo>
                  <a:cubicBezTo>
                    <a:pt x="42" y="220"/>
                    <a:pt x="41" y="220"/>
                    <a:pt x="40" y="221"/>
                  </a:cubicBezTo>
                  <a:cubicBezTo>
                    <a:pt x="39" y="221"/>
                    <a:pt x="38" y="222"/>
                    <a:pt x="37" y="222"/>
                  </a:cubicBezTo>
                  <a:cubicBezTo>
                    <a:pt x="35" y="222"/>
                    <a:pt x="34" y="223"/>
                    <a:pt x="33" y="223"/>
                  </a:cubicBezTo>
                  <a:cubicBezTo>
                    <a:pt x="32" y="223"/>
                    <a:pt x="32" y="223"/>
                    <a:pt x="31" y="224"/>
                  </a:cubicBezTo>
                  <a:cubicBezTo>
                    <a:pt x="30" y="224"/>
                    <a:pt x="30" y="224"/>
                    <a:pt x="29" y="224"/>
                  </a:cubicBezTo>
                  <a:cubicBezTo>
                    <a:pt x="27" y="225"/>
                    <a:pt x="26" y="226"/>
                    <a:pt x="25" y="227"/>
                  </a:cubicBezTo>
                  <a:cubicBezTo>
                    <a:pt x="24" y="228"/>
                    <a:pt x="24" y="229"/>
                    <a:pt x="24" y="229"/>
                  </a:cubicBezTo>
                  <a:cubicBezTo>
                    <a:pt x="22" y="234"/>
                    <a:pt x="19" y="238"/>
                    <a:pt x="17" y="242"/>
                  </a:cubicBezTo>
                  <a:cubicBezTo>
                    <a:pt x="15" y="246"/>
                    <a:pt x="13" y="250"/>
                    <a:pt x="10" y="254"/>
                  </a:cubicBezTo>
                  <a:cubicBezTo>
                    <a:pt x="8" y="258"/>
                    <a:pt x="5" y="262"/>
                    <a:pt x="2" y="266"/>
                  </a:cubicBezTo>
                  <a:cubicBezTo>
                    <a:pt x="2" y="266"/>
                    <a:pt x="2" y="266"/>
                    <a:pt x="2" y="266"/>
                  </a:cubicBezTo>
                  <a:cubicBezTo>
                    <a:pt x="2" y="266"/>
                    <a:pt x="2" y="266"/>
                    <a:pt x="2" y="266"/>
                  </a:cubicBezTo>
                  <a:cubicBezTo>
                    <a:pt x="1" y="267"/>
                    <a:pt x="1" y="268"/>
                    <a:pt x="0" y="269"/>
                  </a:cubicBezTo>
                  <a:cubicBezTo>
                    <a:pt x="0" y="269"/>
                    <a:pt x="0" y="270"/>
                    <a:pt x="0" y="270"/>
                  </a:cubicBezTo>
                  <a:cubicBezTo>
                    <a:pt x="0" y="270"/>
                    <a:pt x="0" y="271"/>
                    <a:pt x="0" y="271"/>
                  </a:cubicBezTo>
                  <a:cubicBezTo>
                    <a:pt x="0" y="271"/>
                    <a:pt x="0" y="271"/>
                    <a:pt x="0" y="272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1" y="272"/>
                    <a:pt x="2" y="273"/>
                    <a:pt x="4" y="274"/>
                  </a:cubicBezTo>
                  <a:cubicBezTo>
                    <a:pt x="5" y="274"/>
                    <a:pt x="6" y="274"/>
                    <a:pt x="7" y="275"/>
                  </a:cubicBezTo>
                  <a:cubicBezTo>
                    <a:pt x="8" y="275"/>
                    <a:pt x="8" y="275"/>
                    <a:pt x="9" y="275"/>
                  </a:cubicBezTo>
                  <a:cubicBezTo>
                    <a:pt x="12" y="276"/>
                    <a:pt x="15" y="276"/>
                    <a:pt x="18" y="277"/>
                  </a:cubicBezTo>
                  <a:cubicBezTo>
                    <a:pt x="18" y="277"/>
                    <a:pt x="19" y="277"/>
                    <a:pt x="19" y="277"/>
                  </a:cubicBezTo>
                  <a:cubicBezTo>
                    <a:pt x="22" y="277"/>
                    <a:pt x="26" y="277"/>
                    <a:pt x="29" y="277"/>
                  </a:cubicBezTo>
                  <a:cubicBezTo>
                    <a:pt x="30" y="277"/>
                    <a:pt x="31" y="277"/>
                    <a:pt x="32" y="277"/>
                  </a:cubicBezTo>
                  <a:cubicBezTo>
                    <a:pt x="38" y="277"/>
                    <a:pt x="42" y="276"/>
                    <a:pt x="46" y="276"/>
                  </a:cubicBezTo>
                  <a:cubicBezTo>
                    <a:pt x="46" y="276"/>
                    <a:pt x="47" y="276"/>
                    <a:pt x="47" y="276"/>
                  </a:cubicBezTo>
                  <a:cubicBezTo>
                    <a:pt x="52" y="275"/>
                    <a:pt x="56" y="274"/>
                    <a:pt x="60" y="273"/>
                  </a:cubicBezTo>
                  <a:cubicBezTo>
                    <a:pt x="60" y="273"/>
                    <a:pt x="60" y="273"/>
                    <a:pt x="60" y="273"/>
                  </a:cubicBezTo>
                  <a:cubicBezTo>
                    <a:pt x="58" y="273"/>
                    <a:pt x="57" y="272"/>
                    <a:pt x="56" y="271"/>
                  </a:cubicBezTo>
                  <a:cubicBezTo>
                    <a:pt x="48" y="263"/>
                    <a:pt x="43" y="254"/>
                    <a:pt x="41" y="243"/>
                  </a:cubicBezTo>
                  <a:cubicBezTo>
                    <a:pt x="40" y="239"/>
                    <a:pt x="38" y="234"/>
                    <a:pt x="39" y="229"/>
                  </a:cubicBezTo>
                  <a:cubicBezTo>
                    <a:pt x="39" y="228"/>
                    <a:pt x="39" y="227"/>
                    <a:pt x="39" y="226"/>
                  </a:cubicBezTo>
                  <a:cubicBezTo>
                    <a:pt x="39" y="223"/>
                    <a:pt x="40" y="221"/>
                    <a:pt x="42" y="220"/>
                  </a:cubicBezTo>
                  <a:moveTo>
                    <a:pt x="46" y="219"/>
                  </a:moveTo>
                  <a:cubicBezTo>
                    <a:pt x="46" y="220"/>
                    <a:pt x="47" y="220"/>
                    <a:pt x="47" y="220"/>
                  </a:cubicBezTo>
                  <a:cubicBezTo>
                    <a:pt x="47" y="220"/>
                    <a:pt x="47" y="220"/>
                    <a:pt x="47" y="220"/>
                  </a:cubicBezTo>
                  <a:cubicBezTo>
                    <a:pt x="47" y="220"/>
                    <a:pt x="47" y="220"/>
                    <a:pt x="47" y="220"/>
                  </a:cubicBezTo>
                  <a:cubicBezTo>
                    <a:pt x="47" y="220"/>
                    <a:pt x="46" y="220"/>
                    <a:pt x="46" y="219"/>
                  </a:cubicBezTo>
                  <a:moveTo>
                    <a:pt x="45" y="219"/>
                  </a:moveTo>
                  <a:cubicBezTo>
                    <a:pt x="45" y="219"/>
                    <a:pt x="45" y="219"/>
                    <a:pt x="45" y="219"/>
                  </a:cubicBezTo>
                  <a:cubicBezTo>
                    <a:pt x="45" y="219"/>
                    <a:pt x="45" y="219"/>
                    <a:pt x="45" y="219"/>
                  </a:cubicBezTo>
                  <a:cubicBezTo>
                    <a:pt x="45" y="219"/>
                    <a:pt x="45" y="219"/>
                    <a:pt x="45" y="219"/>
                  </a:cubicBezTo>
                  <a:cubicBezTo>
                    <a:pt x="45" y="219"/>
                    <a:pt x="45" y="219"/>
                    <a:pt x="45" y="219"/>
                  </a:cubicBezTo>
                  <a:cubicBezTo>
                    <a:pt x="45" y="219"/>
                    <a:pt x="45" y="219"/>
                    <a:pt x="45" y="219"/>
                  </a:cubicBezTo>
                  <a:moveTo>
                    <a:pt x="53" y="0"/>
                  </a:moveTo>
                  <a:cubicBezTo>
                    <a:pt x="55" y="6"/>
                    <a:pt x="57" y="12"/>
                    <a:pt x="59" y="18"/>
                  </a:cubicBezTo>
                  <a:cubicBezTo>
                    <a:pt x="60" y="22"/>
                    <a:pt x="62" y="25"/>
                    <a:pt x="63" y="28"/>
                  </a:cubicBezTo>
                  <a:cubicBezTo>
                    <a:pt x="69" y="30"/>
                    <a:pt x="76" y="31"/>
                    <a:pt x="82" y="32"/>
                  </a:cubicBezTo>
                  <a:cubicBezTo>
                    <a:pt x="84" y="32"/>
                    <a:pt x="85" y="33"/>
                    <a:pt x="85" y="34"/>
                  </a:cubicBezTo>
                  <a:cubicBezTo>
                    <a:pt x="86" y="36"/>
                    <a:pt x="87" y="38"/>
                    <a:pt x="88" y="40"/>
                  </a:cubicBezTo>
                  <a:cubicBezTo>
                    <a:pt x="89" y="42"/>
                    <a:pt x="88" y="44"/>
                    <a:pt x="86" y="44"/>
                  </a:cubicBezTo>
                  <a:cubicBezTo>
                    <a:pt x="86" y="44"/>
                    <a:pt x="86" y="44"/>
                    <a:pt x="86" y="44"/>
                  </a:cubicBezTo>
                  <a:cubicBezTo>
                    <a:pt x="86" y="44"/>
                    <a:pt x="86" y="44"/>
                    <a:pt x="86" y="44"/>
                  </a:cubicBezTo>
                  <a:cubicBezTo>
                    <a:pt x="85" y="44"/>
                    <a:pt x="85" y="44"/>
                    <a:pt x="84" y="44"/>
                  </a:cubicBezTo>
                  <a:cubicBezTo>
                    <a:pt x="79" y="43"/>
                    <a:pt x="73" y="42"/>
                    <a:pt x="68" y="41"/>
                  </a:cubicBezTo>
                  <a:cubicBezTo>
                    <a:pt x="68" y="42"/>
                    <a:pt x="69" y="42"/>
                    <a:pt x="69" y="43"/>
                  </a:cubicBezTo>
                  <a:cubicBezTo>
                    <a:pt x="73" y="53"/>
                    <a:pt x="77" y="63"/>
                    <a:pt x="81" y="73"/>
                  </a:cubicBezTo>
                  <a:cubicBezTo>
                    <a:pt x="83" y="73"/>
                    <a:pt x="85" y="73"/>
                    <a:pt x="87" y="73"/>
                  </a:cubicBezTo>
                  <a:cubicBezTo>
                    <a:pt x="89" y="73"/>
                    <a:pt x="92" y="73"/>
                    <a:pt x="94" y="74"/>
                  </a:cubicBezTo>
                  <a:cubicBezTo>
                    <a:pt x="95" y="74"/>
                    <a:pt x="96" y="74"/>
                    <a:pt x="97" y="74"/>
                  </a:cubicBezTo>
                  <a:cubicBezTo>
                    <a:pt x="98" y="74"/>
                    <a:pt x="99" y="74"/>
                    <a:pt x="101" y="74"/>
                  </a:cubicBezTo>
                  <a:cubicBezTo>
                    <a:pt x="101" y="74"/>
                    <a:pt x="101" y="74"/>
                    <a:pt x="101" y="74"/>
                  </a:cubicBezTo>
                  <a:cubicBezTo>
                    <a:pt x="103" y="74"/>
                    <a:pt x="104" y="75"/>
                    <a:pt x="105" y="76"/>
                  </a:cubicBezTo>
                  <a:cubicBezTo>
                    <a:pt x="106" y="79"/>
                    <a:pt x="106" y="81"/>
                    <a:pt x="107" y="83"/>
                  </a:cubicBezTo>
                  <a:cubicBezTo>
                    <a:pt x="107" y="84"/>
                    <a:pt x="106" y="85"/>
                    <a:pt x="106" y="85"/>
                  </a:cubicBezTo>
                  <a:cubicBezTo>
                    <a:pt x="105" y="86"/>
                    <a:pt x="104" y="86"/>
                    <a:pt x="104" y="86"/>
                  </a:cubicBezTo>
                  <a:cubicBezTo>
                    <a:pt x="97" y="85"/>
                    <a:pt x="91" y="85"/>
                    <a:pt x="84" y="83"/>
                  </a:cubicBezTo>
                  <a:cubicBezTo>
                    <a:pt x="87" y="92"/>
                    <a:pt x="90" y="101"/>
                    <a:pt x="93" y="110"/>
                  </a:cubicBezTo>
                  <a:cubicBezTo>
                    <a:pt x="94" y="113"/>
                    <a:pt x="95" y="117"/>
                    <a:pt x="96" y="120"/>
                  </a:cubicBezTo>
                  <a:cubicBezTo>
                    <a:pt x="101" y="122"/>
                    <a:pt x="106" y="122"/>
                    <a:pt x="112" y="122"/>
                  </a:cubicBezTo>
                  <a:cubicBezTo>
                    <a:pt x="112" y="122"/>
                    <a:pt x="113" y="122"/>
                    <a:pt x="114" y="122"/>
                  </a:cubicBezTo>
                  <a:cubicBezTo>
                    <a:pt x="114" y="122"/>
                    <a:pt x="115" y="122"/>
                    <a:pt x="115" y="122"/>
                  </a:cubicBezTo>
                  <a:cubicBezTo>
                    <a:pt x="116" y="122"/>
                    <a:pt x="116" y="122"/>
                    <a:pt x="117" y="122"/>
                  </a:cubicBezTo>
                  <a:cubicBezTo>
                    <a:pt x="120" y="122"/>
                    <a:pt x="121" y="123"/>
                    <a:pt x="121" y="126"/>
                  </a:cubicBezTo>
                  <a:cubicBezTo>
                    <a:pt x="122" y="129"/>
                    <a:pt x="121" y="132"/>
                    <a:pt x="117" y="132"/>
                  </a:cubicBezTo>
                  <a:cubicBezTo>
                    <a:pt x="115" y="132"/>
                    <a:pt x="113" y="132"/>
                    <a:pt x="110" y="133"/>
                  </a:cubicBezTo>
                  <a:cubicBezTo>
                    <a:pt x="110" y="133"/>
                    <a:pt x="109" y="133"/>
                    <a:pt x="109" y="133"/>
                  </a:cubicBezTo>
                  <a:cubicBezTo>
                    <a:pt x="105" y="133"/>
                    <a:pt x="102" y="132"/>
                    <a:pt x="98" y="131"/>
                  </a:cubicBezTo>
                  <a:cubicBezTo>
                    <a:pt x="100" y="141"/>
                    <a:pt x="101" y="152"/>
                    <a:pt x="102" y="162"/>
                  </a:cubicBezTo>
                  <a:cubicBezTo>
                    <a:pt x="102" y="163"/>
                    <a:pt x="102" y="165"/>
                    <a:pt x="102" y="166"/>
                  </a:cubicBezTo>
                  <a:cubicBezTo>
                    <a:pt x="102" y="167"/>
                    <a:pt x="102" y="168"/>
                    <a:pt x="102" y="170"/>
                  </a:cubicBezTo>
                  <a:cubicBezTo>
                    <a:pt x="104" y="170"/>
                    <a:pt x="105" y="170"/>
                    <a:pt x="107" y="170"/>
                  </a:cubicBezTo>
                  <a:cubicBezTo>
                    <a:pt x="110" y="171"/>
                    <a:pt x="113" y="171"/>
                    <a:pt x="116" y="171"/>
                  </a:cubicBezTo>
                  <a:cubicBezTo>
                    <a:pt x="118" y="171"/>
                    <a:pt x="119" y="171"/>
                    <a:pt x="121" y="171"/>
                  </a:cubicBezTo>
                  <a:cubicBezTo>
                    <a:pt x="121" y="171"/>
                    <a:pt x="122" y="171"/>
                    <a:pt x="122" y="171"/>
                  </a:cubicBezTo>
                  <a:cubicBezTo>
                    <a:pt x="122" y="171"/>
                    <a:pt x="123" y="171"/>
                    <a:pt x="123" y="171"/>
                  </a:cubicBezTo>
                  <a:cubicBezTo>
                    <a:pt x="124" y="171"/>
                    <a:pt x="125" y="172"/>
                    <a:pt x="125" y="173"/>
                  </a:cubicBezTo>
                  <a:cubicBezTo>
                    <a:pt x="125" y="174"/>
                    <a:pt x="125" y="176"/>
                    <a:pt x="125" y="177"/>
                  </a:cubicBezTo>
                  <a:cubicBezTo>
                    <a:pt x="125" y="180"/>
                    <a:pt x="123" y="181"/>
                    <a:pt x="120" y="182"/>
                  </a:cubicBezTo>
                  <a:cubicBezTo>
                    <a:pt x="120" y="182"/>
                    <a:pt x="119" y="182"/>
                    <a:pt x="118" y="182"/>
                  </a:cubicBezTo>
                  <a:cubicBezTo>
                    <a:pt x="117" y="182"/>
                    <a:pt x="116" y="182"/>
                    <a:pt x="115" y="182"/>
                  </a:cubicBezTo>
                  <a:cubicBezTo>
                    <a:pt x="115" y="182"/>
                    <a:pt x="114" y="182"/>
                    <a:pt x="114" y="182"/>
                  </a:cubicBezTo>
                  <a:cubicBezTo>
                    <a:pt x="110" y="182"/>
                    <a:pt x="106" y="181"/>
                    <a:pt x="102" y="180"/>
                  </a:cubicBezTo>
                  <a:cubicBezTo>
                    <a:pt x="101" y="184"/>
                    <a:pt x="101" y="187"/>
                    <a:pt x="100" y="191"/>
                  </a:cubicBezTo>
                  <a:cubicBezTo>
                    <a:pt x="99" y="199"/>
                    <a:pt x="97" y="207"/>
                    <a:pt x="95" y="215"/>
                  </a:cubicBezTo>
                  <a:cubicBezTo>
                    <a:pt x="94" y="217"/>
                    <a:pt x="93" y="219"/>
                    <a:pt x="93" y="220"/>
                  </a:cubicBezTo>
                  <a:cubicBezTo>
                    <a:pt x="94" y="221"/>
                    <a:pt x="95" y="222"/>
                    <a:pt x="97" y="223"/>
                  </a:cubicBezTo>
                  <a:cubicBezTo>
                    <a:pt x="100" y="224"/>
                    <a:pt x="103" y="226"/>
                    <a:pt x="107" y="227"/>
                  </a:cubicBezTo>
                  <a:cubicBezTo>
                    <a:pt x="108" y="228"/>
                    <a:pt x="109" y="229"/>
                    <a:pt x="108" y="231"/>
                  </a:cubicBezTo>
                  <a:cubicBezTo>
                    <a:pt x="107" y="233"/>
                    <a:pt x="105" y="235"/>
                    <a:pt x="104" y="237"/>
                  </a:cubicBezTo>
                  <a:cubicBezTo>
                    <a:pt x="104" y="238"/>
                    <a:pt x="103" y="238"/>
                    <a:pt x="102" y="238"/>
                  </a:cubicBezTo>
                  <a:cubicBezTo>
                    <a:pt x="101" y="238"/>
                    <a:pt x="99" y="237"/>
                    <a:pt x="98" y="237"/>
                  </a:cubicBezTo>
                  <a:cubicBezTo>
                    <a:pt x="94" y="235"/>
                    <a:pt x="89" y="233"/>
                    <a:pt x="86" y="230"/>
                  </a:cubicBezTo>
                  <a:cubicBezTo>
                    <a:pt x="84" y="232"/>
                    <a:pt x="82" y="235"/>
                    <a:pt x="80" y="237"/>
                  </a:cubicBezTo>
                  <a:cubicBezTo>
                    <a:pt x="78" y="239"/>
                    <a:pt x="76" y="241"/>
                    <a:pt x="73" y="241"/>
                  </a:cubicBezTo>
                  <a:cubicBezTo>
                    <a:pt x="71" y="242"/>
                    <a:pt x="68" y="242"/>
                    <a:pt x="66" y="242"/>
                  </a:cubicBezTo>
                  <a:cubicBezTo>
                    <a:pt x="63" y="242"/>
                    <a:pt x="61" y="242"/>
                    <a:pt x="59" y="241"/>
                  </a:cubicBezTo>
                  <a:cubicBezTo>
                    <a:pt x="56" y="241"/>
                    <a:pt x="54" y="240"/>
                    <a:pt x="52" y="237"/>
                  </a:cubicBezTo>
                  <a:cubicBezTo>
                    <a:pt x="51" y="236"/>
                    <a:pt x="50" y="234"/>
                    <a:pt x="49" y="232"/>
                  </a:cubicBezTo>
                  <a:cubicBezTo>
                    <a:pt x="48" y="229"/>
                    <a:pt x="48" y="226"/>
                    <a:pt x="47" y="223"/>
                  </a:cubicBezTo>
                  <a:cubicBezTo>
                    <a:pt x="47" y="223"/>
                    <a:pt x="47" y="223"/>
                    <a:pt x="47" y="223"/>
                  </a:cubicBezTo>
                  <a:cubicBezTo>
                    <a:pt x="48" y="237"/>
                    <a:pt x="53" y="250"/>
                    <a:pt x="62" y="261"/>
                  </a:cubicBezTo>
                  <a:cubicBezTo>
                    <a:pt x="64" y="263"/>
                    <a:pt x="66" y="265"/>
                    <a:pt x="68" y="267"/>
                  </a:cubicBezTo>
                  <a:cubicBezTo>
                    <a:pt x="68" y="267"/>
                    <a:pt x="68" y="269"/>
                    <a:pt x="67" y="270"/>
                  </a:cubicBezTo>
                  <a:cubicBezTo>
                    <a:pt x="66" y="270"/>
                    <a:pt x="65" y="271"/>
                    <a:pt x="64" y="271"/>
                  </a:cubicBezTo>
                  <a:cubicBezTo>
                    <a:pt x="67" y="270"/>
                    <a:pt x="70" y="269"/>
                    <a:pt x="72" y="268"/>
                  </a:cubicBezTo>
                  <a:cubicBezTo>
                    <a:pt x="72" y="268"/>
                    <a:pt x="72" y="268"/>
                    <a:pt x="72" y="268"/>
                  </a:cubicBezTo>
                  <a:cubicBezTo>
                    <a:pt x="72" y="268"/>
                    <a:pt x="72" y="267"/>
                    <a:pt x="72" y="267"/>
                  </a:cubicBezTo>
                  <a:cubicBezTo>
                    <a:pt x="73" y="267"/>
                    <a:pt x="73" y="267"/>
                    <a:pt x="74" y="267"/>
                  </a:cubicBezTo>
                  <a:cubicBezTo>
                    <a:pt x="74" y="267"/>
                    <a:pt x="74" y="267"/>
                    <a:pt x="74" y="266"/>
                  </a:cubicBezTo>
                  <a:cubicBezTo>
                    <a:pt x="83" y="262"/>
                    <a:pt x="90" y="256"/>
                    <a:pt x="96" y="248"/>
                  </a:cubicBezTo>
                  <a:cubicBezTo>
                    <a:pt x="107" y="235"/>
                    <a:pt x="115" y="221"/>
                    <a:pt x="120" y="204"/>
                  </a:cubicBezTo>
                  <a:cubicBezTo>
                    <a:pt x="120" y="203"/>
                    <a:pt x="121" y="201"/>
                    <a:pt x="121" y="199"/>
                  </a:cubicBezTo>
                  <a:cubicBezTo>
                    <a:pt x="122" y="197"/>
                    <a:pt x="122" y="195"/>
                    <a:pt x="123" y="194"/>
                  </a:cubicBezTo>
                  <a:cubicBezTo>
                    <a:pt x="123" y="192"/>
                    <a:pt x="123" y="191"/>
                    <a:pt x="124" y="189"/>
                  </a:cubicBezTo>
                  <a:cubicBezTo>
                    <a:pt x="124" y="185"/>
                    <a:pt x="125" y="180"/>
                    <a:pt x="125" y="175"/>
                  </a:cubicBezTo>
                  <a:cubicBezTo>
                    <a:pt x="125" y="175"/>
                    <a:pt x="125" y="174"/>
                    <a:pt x="125" y="173"/>
                  </a:cubicBezTo>
                  <a:cubicBezTo>
                    <a:pt x="125" y="168"/>
                    <a:pt x="125" y="163"/>
                    <a:pt x="125" y="158"/>
                  </a:cubicBezTo>
                  <a:cubicBezTo>
                    <a:pt x="125" y="157"/>
                    <a:pt x="125" y="155"/>
                    <a:pt x="125" y="154"/>
                  </a:cubicBezTo>
                  <a:cubicBezTo>
                    <a:pt x="125" y="150"/>
                    <a:pt x="125" y="146"/>
                    <a:pt x="124" y="142"/>
                  </a:cubicBezTo>
                  <a:cubicBezTo>
                    <a:pt x="124" y="141"/>
                    <a:pt x="124" y="140"/>
                    <a:pt x="124" y="139"/>
                  </a:cubicBezTo>
                  <a:cubicBezTo>
                    <a:pt x="123" y="137"/>
                    <a:pt x="123" y="134"/>
                    <a:pt x="123" y="132"/>
                  </a:cubicBezTo>
                  <a:cubicBezTo>
                    <a:pt x="120" y="118"/>
                    <a:pt x="116" y="104"/>
                    <a:pt x="111" y="91"/>
                  </a:cubicBezTo>
                  <a:cubicBezTo>
                    <a:pt x="106" y="78"/>
                    <a:pt x="100" y="65"/>
                    <a:pt x="94" y="53"/>
                  </a:cubicBezTo>
                  <a:cubicBezTo>
                    <a:pt x="92" y="49"/>
                    <a:pt x="91" y="46"/>
                    <a:pt x="90" y="43"/>
                  </a:cubicBezTo>
                  <a:cubicBezTo>
                    <a:pt x="86" y="36"/>
                    <a:pt x="84" y="29"/>
                    <a:pt x="81" y="22"/>
                  </a:cubicBezTo>
                  <a:cubicBezTo>
                    <a:pt x="78" y="15"/>
                    <a:pt x="75" y="8"/>
                    <a:pt x="73" y="1"/>
                  </a:cubicBezTo>
                  <a:cubicBezTo>
                    <a:pt x="73" y="1"/>
                    <a:pt x="73" y="2"/>
                    <a:pt x="73" y="3"/>
                  </a:cubicBezTo>
                  <a:cubicBezTo>
                    <a:pt x="73" y="3"/>
                    <a:pt x="72" y="5"/>
                    <a:pt x="72" y="5"/>
                  </a:cubicBezTo>
                  <a:cubicBezTo>
                    <a:pt x="71" y="5"/>
                    <a:pt x="71" y="5"/>
                    <a:pt x="71" y="5"/>
                  </a:cubicBezTo>
                  <a:cubicBezTo>
                    <a:pt x="65" y="4"/>
                    <a:pt x="59" y="2"/>
                    <a:pt x="53" y="0"/>
                  </a:cubicBezTo>
                </a:path>
              </a:pathLst>
            </a:custGeom>
            <a:solidFill>
              <a:srgbClr val="FF8F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65" name="Freeform 158"/>
            <p:cNvSpPr>
              <a:spLocks/>
            </p:cNvSpPr>
            <p:nvPr/>
          </p:nvSpPr>
          <p:spPr bwMode="auto">
            <a:xfrm>
              <a:off x="9715319" y="6496050"/>
              <a:ext cx="79375" cy="142875"/>
            </a:xfrm>
            <a:custGeom>
              <a:avLst/>
              <a:gdLst>
                <a:gd name="T0" fmla="*/ 7 w 30"/>
                <a:gd name="T1" fmla="*/ 0 h 54"/>
                <a:gd name="T2" fmla="*/ 7 w 30"/>
                <a:gd name="T3" fmla="*/ 0 h 54"/>
                <a:gd name="T4" fmla="*/ 7 w 30"/>
                <a:gd name="T5" fmla="*/ 0 h 54"/>
                <a:gd name="T6" fmla="*/ 4 w 30"/>
                <a:gd name="T7" fmla="*/ 1 h 54"/>
                <a:gd name="T8" fmla="*/ 1 w 30"/>
                <a:gd name="T9" fmla="*/ 7 h 54"/>
                <a:gd name="T10" fmla="*/ 1 w 30"/>
                <a:gd name="T11" fmla="*/ 10 h 54"/>
                <a:gd name="T12" fmla="*/ 3 w 30"/>
                <a:gd name="T13" fmla="*/ 24 h 54"/>
                <a:gd name="T14" fmla="*/ 18 w 30"/>
                <a:gd name="T15" fmla="*/ 52 h 54"/>
                <a:gd name="T16" fmla="*/ 22 w 30"/>
                <a:gd name="T17" fmla="*/ 54 h 54"/>
                <a:gd name="T18" fmla="*/ 22 w 30"/>
                <a:gd name="T19" fmla="*/ 54 h 54"/>
                <a:gd name="T20" fmla="*/ 26 w 30"/>
                <a:gd name="T21" fmla="*/ 52 h 54"/>
                <a:gd name="T22" fmla="*/ 29 w 30"/>
                <a:gd name="T23" fmla="*/ 51 h 54"/>
                <a:gd name="T24" fmla="*/ 30 w 30"/>
                <a:gd name="T25" fmla="*/ 48 h 54"/>
                <a:gd name="T26" fmla="*/ 24 w 30"/>
                <a:gd name="T27" fmla="*/ 42 h 54"/>
                <a:gd name="T28" fmla="*/ 9 w 30"/>
                <a:gd name="T29" fmla="*/ 4 h 54"/>
                <a:gd name="T30" fmla="*/ 9 w 30"/>
                <a:gd name="T31" fmla="*/ 1 h 54"/>
                <a:gd name="T32" fmla="*/ 9 w 30"/>
                <a:gd name="T33" fmla="*/ 1 h 54"/>
                <a:gd name="T34" fmla="*/ 8 w 30"/>
                <a:gd name="T35" fmla="*/ 0 h 54"/>
                <a:gd name="T36" fmla="*/ 7 w 30"/>
                <a:gd name="T37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0" h="54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1"/>
                    <a:pt x="5" y="1"/>
                    <a:pt x="4" y="1"/>
                  </a:cubicBezTo>
                  <a:cubicBezTo>
                    <a:pt x="2" y="2"/>
                    <a:pt x="1" y="4"/>
                    <a:pt x="1" y="7"/>
                  </a:cubicBezTo>
                  <a:cubicBezTo>
                    <a:pt x="1" y="8"/>
                    <a:pt x="1" y="9"/>
                    <a:pt x="1" y="10"/>
                  </a:cubicBezTo>
                  <a:cubicBezTo>
                    <a:pt x="0" y="15"/>
                    <a:pt x="2" y="20"/>
                    <a:pt x="3" y="24"/>
                  </a:cubicBezTo>
                  <a:cubicBezTo>
                    <a:pt x="5" y="35"/>
                    <a:pt x="10" y="44"/>
                    <a:pt x="18" y="52"/>
                  </a:cubicBezTo>
                  <a:cubicBezTo>
                    <a:pt x="19" y="53"/>
                    <a:pt x="20" y="54"/>
                    <a:pt x="22" y="54"/>
                  </a:cubicBezTo>
                  <a:cubicBezTo>
                    <a:pt x="22" y="54"/>
                    <a:pt x="22" y="54"/>
                    <a:pt x="22" y="54"/>
                  </a:cubicBezTo>
                  <a:cubicBezTo>
                    <a:pt x="23" y="53"/>
                    <a:pt x="25" y="53"/>
                    <a:pt x="26" y="52"/>
                  </a:cubicBezTo>
                  <a:cubicBezTo>
                    <a:pt x="27" y="52"/>
                    <a:pt x="28" y="51"/>
                    <a:pt x="29" y="51"/>
                  </a:cubicBezTo>
                  <a:cubicBezTo>
                    <a:pt x="30" y="50"/>
                    <a:pt x="30" y="48"/>
                    <a:pt x="30" y="48"/>
                  </a:cubicBezTo>
                  <a:cubicBezTo>
                    <a:pt x="28" y="46"/>
                    <a:pt x="26" y="44"/>
                    <a:pt x="24" y="42"/>
                  </a:cubicBezTo>
                  <a:cubicBezTo>
                    <a:pt x="15" y="31"/>
                    <a:pt x="10" y="18"/>
                    <a:pt x="9" y="4"/>
                  </a:cubicBezTo>
                  <a:cubicBezTo>
                    <a:pt x="9" y="3"/>
                    <a:pt x="9" y="2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8" y="1"/>
                    <a:pt x="8" y="0"/>
                  </a:cubicBezTo>
                  <a:cubicBezTo>
                    <a:pt x="8" y="0"/>
                    <a:pt x="7" y="0"/>
                    <a:pt x="7" y="0"/>
                  </a:cubicBezTo>
                </a:path>
              </a:pathLst>
            </a:custGeom>
            <a:solidFill>
              <a:srgbClr val="F95F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66" name="Freeform 159"/>
            <p:cNvSpPr>
              <a:spLocks/>
            </p:cNvSpPr>
            <p:nvPr/>
          </p:nvSpPr>
          <p:spPr bwMode="auto">
            <a:xfrm>
              <a:off x="9842319" y="6499225"/>
              <a:ext cx="60325" cy="47625"/>
            </a:xfrm>
            <a:custGeom>
              <a:avLst/>
              <a:gdLst>
                <a:gd name="T0" fmla="*/ 7 w 23"/>
                <a:gd name="T1" fmla="*/ 0 h 18"/>
                <a:gd name="T2" fmla="*/ 4 w 23"/>
                <a:gd name="T3" fmla="*/ 5 h 18"/>
                <a:gd name="T4" fmla="*/ 0 w 23"/>
                <a:gd name="T5" fmla="*/ 10 h 18"/>
                <a:gd name="T6" fmla="*/ 12 w 23"/>
                <a:gd name="T7" fmla="*/ 17 h 18"/>
                <a:gd name="T8" fmla="*/ 16 w 23"/>
                <a:gd name="T9" fmla="*/ 18 h 18"/>
                <a:gd name="T10" fmla="*/ 18 w 23"/>
                <a:gd name="T11" fmla="*/ 17 h 18"/>
                <a:gd name="T12" fmla="*/ 22 w 23"/>
                <a:gd name="T13" fmla="*/ 11 h 18"/>
                <a:gd name="T14" fmla="*/ 21 w 23"/>
                <a:gd name="T15" fmla="*/ 7 h 18"/>
                <a:gd name="T16" fmla="*/ 11 w 23"/>
                <a:gd name="T17" fmla="*/ 3 h 18"/>
                <a:gd name="T18" fmla="*/ 7 w 23"/>
                <a:gd name="T19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3" h="18">
                  <a:moveTo>
                    <a:pt x="7" y="0"/>
                  </a:moveTo>
                  <a:cubicBezTo>
                    <a:pt x="6" y="2"/>
                    <a:pt x="5" y="3"/>
                    <a:pt x="4" y="5"/>
                  </a:cubicBezTo>
                  <a:cubicBezTo>
                    <a:pt x="2" y="7"/>
                    <a:pt x="1" y="8"/>
                    <a:pt x="0" y="10"/>
                  </a:cubicBezTo>
                  <a:cubicBezTo>
                    <a:pt x="3" y="13"/>
                    <a:pt x="8" y="15"/>
                    <a:pt x="12" y="17"/>
                  </a:cubicBezTo>
                  <a:cubicBezTo>
                    <a:pt x="13" y="17"/>
                    <a:pt x="15" y="18"/>
                    <a:pt x="16" y="18"/>
                  </a:cubicBezTo>
                  <a:cubicBezTo>
                    <a:pt x="17" y="18"/>
                    <a:pt x="18" y="18"/>
                    <a:pt x="18" y="17"/>
                  </a:cubicBezTo>
                  <a:cubicBezTo>
                    <a:pt x="19" y="15"/>
                    <a:pt x="21" y="13"/>
                    <a:pt x="22" y="11"/>
                  </a:cubicBezTo>
                  <a:cubicBezTo>
                    <a:pt x="23" y="9"/>
                    <a:pt x="22" y="8"/>
                    <a:pt x="21" y="7"/>
                  </a:cubicBezTo>
                  <a:cubicBezTo>
                    <a:pt x="17" y="6"/>
                    <a:pt x="14" y="4"/>
                    <a:pt x="11" y="3"/>
                  </a:cubicBezTo>
                  <a:cubicBezTo>
                    <a:pt x="9" y="2"/>
                    <a:pt x="8" y="1"/>
                    <a:pt x="7" y="0"/>
                  </a:cubicBezTo>
                </a:path>
              </a:pathLst>
            </a:custGeom>
            <a:solidFill>
              <a:srgbClr val="F95F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67" name="Freeform 160"/>
            <p:cNvSpPr>
              <a:spLocks/>
            </p:cNvSpPr>
            <p:nvPr/>
          </p:nvSpPr>
          <p:spPr bwMode="auto">
            <a:xfrm>
              <a:off x="9883594" y="6367463"/>
              <a:ext cx="60325" cy="31750"/>
            </a:xfrm>
            <a:custGeom>
              <a:avLst/>
              <a:gdLst>
                <a:gd name="T0" fmla="*/ 0 w 23"/>
                <a:gd name="T1" fmla="*/ 0 h 12"/>
                <a:gd name="T2" fmla="*/ 0 w 23"/>
                <a:gd name="T3" fmla="*/ 10 h 12"/>
                <a:gd name="T4" fmla="*/ 12 w 23"/>
                <a:gd name="T5" fmla="*/ 12 h 12"/>
                <a:gd name="T6" fmla="*/ 13 w 23"/>
                <a:gd name="T7" fmla="*/ 12 h 12"/>
                <a:gd name="T8" fmla="*/ 16 w 23"/>
                <a:gd name="T9" fmla="*/ 12 h 12"/>
                <a:gd name="T10" fmla="*/ 18 w 23"/>
                <a:gd name="T11" fmla="*/ 12 h 12"/>
                <a:gd name="T12" fmla="*/ 23 w 23"/>
                <a:gd name="T13" fmla="*/ 7 h 12"/>
                <a:gd name="T14" fmla="*/ 23 w 23"/>
                <a:gd name="T15" fmla="*/ 3 h 12"/>
                <a:gd name="T16" fmla="*/ 21 w 23"/>
                <a:gd name="T17" fmla="*/ 1 h 12"/>
                <a:gd name="T18" fmla="*/ 20 w 23"/>
                <a:gd name="T19" fmla="*/ 1 h 12"/>
                <a:gd name="T20" fmla="*/ 19 w 23"/>
                <a:gd name="T21" fmla="*/ 1 h 12"/>
                <a:gd name="T22" fmla="*/ 14 w 23"/>
                <a:gd name="T23" fmla="*/ 1 h 12"/>
                <a:gd name="T24" fmla="*/ 5 w 23"/>
                <a:gd name="T25" fmla="*/ 0 h 12"/>
                <a:gd name="T26" fmla="*/ 0 w 23"/>
                <a:gd name="T2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3" h="12">
                  <a:moveTo>
                    <a:pt x="0" y="0"/>
                  </a:moveTo>
                  <a:cubicBezTo>
                    <a:pt x="1" y="3"/>
                    <a:pt x="0" y="7"/>
                    <a:pt x="0" y="10"/>
                  </a:cubicBezTo>
                  <a:cubicBezTo>
                    <a:pt x="4" y="11"/>
                    <a:pt x="8" y="12"/>
                    <a:pt x="12" y="12"/>
                  </a:cubicBezTo>
                  <a:cubicBezTo>
                    <a:pt x="12" y="12"/>
                    <a:pt x="13" y="12"/>
                    <a:pt x="13" y="12"/>
                  </a:cubicBezTo>
                  <a:cubicBezTo>
                    <a:pt x="14" y="12"/>
                    <a:pt x="15" y="12"/>
                    <a:pt x="16" y="12"/>
                  </a:cubicBezTo>
                  <a:cubicBezTo>
                    <a:pt x="17" y="12"/>
                    <a:pt x="18" y="12"/>
                    <a:pt x="18" y="12"/>
                  </a:cubicBezTo>
                  <a:cubicBezTo>
                    <a:pt x="21" y="11"/>
                    <a:pt x="23" y="10"/>
                    <a:pt x="23" y="7"/>
                  </a:cubicBezTo>
                  <a:cubicBezTo>
                    <a:pt x="23" y="6"/>
                    <a:pt x="23" y="4"/>
                    <a:pt x="23" y="3"/>
                  </a:cubicBezTo>
                  <a:cubicBezTo>
                    <a:pt x="23" y="2"/>
                    <a:pt x="22" y="1"/>
                    <a:pt x="21" y="1"/>
                  </a:cubicBezTo>
                  <a:cubicBezTo>
                    <a:pt x="21" y="1"/>
                    <a:pt x="20" y="1"/>
                    <a:pt x="20" y="1"/>
                  </a:cubicBezTo>
                  <a:cubicBezTo>
                    <a:pt x="20" y="1"/>
                    <a:pt x="19" y="1"/>
                    <a:pt x="19" y="1"/>
                  </a:cubicBezTo>
                  <a:cubicBezTo>
                    <a:pt x="17" y="1"/>
                    <a:pt x="16" y="1"/>
                    <a:pt x="14" y="1"/>
                  </a:cubicBezTo>
                  <a:cubicBezTo>
                    <a:pt x="11" y="1"/>
                    <a:pt x="8" y="1"/>
                    <a:pt x="5" y="0"/>
                  </a:cubicBezTo>
                  <a:cubicBezTo>
                    <a:pt x="3" y="0"/>
                    <a:pt x="2" y="0"/>
                    <a:pt x="0" y="0"/>
                  </a:cubicBezTo>
                </a:path>
              </a:pathLst>
            </a:custGeom>
            <a:solidFill>
              <a:srgbClr val="F95F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68" name="Freeform 161"/>
            <p:cNvSpPr>
              <a:spLocks/>
            </p:cNvSpPr>
            <p:nvPr/>
          </p:nvSpPr>
          <p:spPr bwMode="auto">
            <a:xfrm>
              <a:off x="9867719" y="6234113"/>
              <a:ext cx="68263" cy="34925"/>
            </a:xfrm>
            <a:custGeom>
              <a:avLst/>
              <a:gdLst>
                <a:gd name="T0" fmla="*/ 0 w 26"/>
                <a:gd name="T1" fmla="*/ 0 h 13"/>
                <a:gd name="T2" fmla="*/ 2 w 26"/>
                <a:gd name="T3" fmla="*/ 11 h 13"/>
                <a:gd name="T4" fmla="*/ 13 w 26"/>
                <a:gd name="T5" fmla="*/ 13 h 13"/>
                <a:gd name="T6" fmla="*/ 14 w 26"/>
                <a:gd name="T7" fmla="*/ 13 h 13"/>
                <a:gd name="T8" fmla="*/ 21 w 26"/>
                <a:gd name="T9" fmla="*/ 12 h 13"/>
                <a:gd name="T10" fmla="*/ 25 w 26"/>
                <a:gd name="T11" fmla="*/ 6 h 13"/>
                <a:gd name="T12" fmla="*/ 21 w 26"/>
                <a:gd name="T13" fmla="*/ 2 h 13"/>
                <a:gd name="T14" fmla="*/ 19 w 26"/>
                <a:gd name="T15" fmla="*/ 2 h 13"/>
                <a:gd name="T16" fmla="*/ 18 w 26"/>
                <a:gd name="T17" fmla="*/ 2 h 13"/>
                <a:gd name="T18" fmla="*/ 16 w 26"/>
                <a:gd name="T19" fmla="*/ 2 h 13"/>
                <a:gd name="T20" fmla="*/ 0 w 26"/>
                <a:gd name="T21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6" h="13">
                  <a:moveTo>
                    <a:pt x="0" y="0"/>
                  </a:moveTo>
                  <a:cubicBezTo>
                    <a:pt x="1" y="4"/>
                    <a:pt x="1" y="8"/>
                    <a:pt x="2" y="11"/>
                  </a:cubicBezTo>
                  <a:cubicBezTo>
                    <a:pt x="6" y="12"/>
                    <a:pt x="9" y="13"/>
                    <a:pt x="13" y="13"/>
                  </a:cubicBezTo>
                  <a:cubicBezTo>
                    <a:pt x="13" y="13"/>
                    <a:pt x="14" y="13"/>
                    <a:pt x="14" y="13"/>
                  </a:cubicBezTo>
                  <a:cubicBezTo>
                    <a:pt x="17" y="12"/>
                    <a:pt x="19" y="12"/>
                    <a:pt x="21" y="12"/>
                  </a:cubicBezTo>
                  <a:cubicBezTo>
                    <a:pt x="25" y="12"/>
                    <a:pt x="26" y="9"/>
                    <a:pt x="25" y="6"/>
                  </a:cubicBezTo>
                  <a:cubicBezTo>
                    <a:pt x="25" y="3"/>
                    <a:pt x="24" y="2"/>
                    <a:pt x="21" y="2"/>
                  </a:cubicBezTo>
                  <a:cubicBezTo>
                    <a:pt x="20" y="2"/>
                    <a:pt x="20" y="2"/>
                    <a:pt x="19" y="2"/>
                  </a:cubicBezTo>
                  <a:cubicBezTo>
                    <a:pt x="19" y="2"/>
                    <a:pt x="18" y="2"/>
                    <a:pt x="18" y="2"/>
                  </a:cubicBezTo>
                  <a:cubicBezTo>
                    <a:pt x="17" y="2"/>
                    <a:pt x="16" y="2"/>
                    <a:pt x="16" y="2"/>
                  </a:cubicBezTo>
                  <a:cubicBezTo>
                    <a:pt x="10" y="2"/>
                    <a:pt x="5" y="2"/>
                    <a:pt x="0" y="0"/>
                  </a:cubicBezTo>
                </a:path>
              </a:pathLst>
            </a:custGeom>
            <a:solidFill>
              <a:srgbClr val="F95F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69" name="Freeform 162"/>
            <p:cNvSpPr>
              <a:spLocks/>
            </p:cNvSpPr>
            <p:nvPr/>
          </p:nvSpPr>
          <p:spPr bwMode="auto">
            <a:xfrm>
              <a:off x="9828031" y="6110288"/>
              <a:ext cx="69850" cy="34925"/>
            </a:xfrm>
            <a:custGeom>
              <a:avLst/>
              <a:gdLst>
                <a:gd name="T0" fmla="*/ 0 w 26"/>
                <a:gd name="T1" fmla="*/ 0 h 13"/>
                <a:gd name="T2" fmla="*/ 3 w 26"/>
                <a:gd name="T3" fmla="*/ 9 h 13"/>
                <a:gd name="T4" fmla="*/ 3 w 26"/>
                <a:gd name="T5" fmla="*/ 10 h 13"/>
                <a:gd name="T6" fmla="*/ 23 w 26"/>
                <a:gd name="T7" fmla="*/ 13 h 13"/>
                <a:gd name="T8" fmla="*/ 25 w 26"/>
                <a:gd name="T9" fmla="*/ 12 h 13"/>
                <a:gd name="T10" fmla="*/ 26 w 26"/>
                <a:gd name="T11" fmla="*/ 10 h 13"/>
                <a:gd name="T12" fmla="*/ 24 w 26"/>
                <a:gd name="T13" fmla="*/ 3 h 13"/>
                <a:gd name="T14" fmla="*/ 20 w 26"/>
                <a:gd name="T15" fmla="*/ 1 h 13"/>
                <a:gd name="T16" fmla="*/ 20 w 26"/>
                <a:gd name="T17" fmla="*/ 1 h 13"/>
                <a:gd name="T18" fmla="*/ 16 w 26"/>
                <a:gd name="T19" fmla="*/ 1 h 13"/>
                <a:gd name="T20" fmla="*/ 13 w 26"/>
                <a:gd name="T21" fmla="*/ 1 h 13"/>
                <a:gd name="T22" fmla="*/ 6 w 26"/>
                <a:gd name="T23" fmla="*/ 0 h 13"/>
                <a:gd name="T24" fmla="*/ 0 w 26"/>
                <a:gd name="T2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6" h="13">
                  <a:moveTo>
                    <a:pt x="0" y="0"/>
                  </a:moveTo>
                  <a:cubicBezTo>
                    <a:pt x="1" y="3"/>
                    <a:pt x="2" y="6"/>
                    <a:pt x="3" y="9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10" y="12"/>
                    <a:pt x="16" y="12"/>
                    <a:pt x="23" y="13"/>
                  </a:cubicBezTo>
                  <a:cubicBezTo>
                    <a:pt x="23" y="13"/>
                    <a:pt x="24" y="13"/>
                    <a:pt x="25" y="12"/>
                  </a:cubicBezTo>
                  <a:cubicBezTo>
                    <a:pt x="25" y="12"/>
                    <a:pt x="26" y="11"/>
                    <a:pt x="26" y="10"/>
                  </a:cubicBezTo>
                  <a:cubicBezTo>
                    <a:pt x="25" y="8"/>
                    <a:pt x="25" y="6"/>
                    <a:pt x="24" y="3"/>
                  </a:cubicBezTo>
                  <a:cubicBezTo>
                    <a:pt x="23" y="2"/>
                    <a:pt x="22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18" y="1"/>
                    <a:pt x="17" y="1"/>
                    <a:pt x="16" y="1"/>
                  </a:cubicBezTo>
                  <a:cubicBezTo>
                    <a:pt x="15" y="1"/>
                    <a:pt x="14" y="1"/>
                    <a:pt x="13" y="1"/>
                  </a:cubicBezTo>
                  <a:cubicBezTo>
                    <a:pt x="11" y="0"/>
                    <a:pt x="8" y="0"/>
                    <a:pt x="6" y="0"/>
                  </a:cubicBezTo>
                  <a:cubicBezTo>
                    <a:pt x="4" y="0"/>
                    <a:pt x="2" y="0"/>
                    <a:pt x="0" y="0"/>
                  </a:cubicBezTo>
                </a:path>
              </a:pathLst>
            </a:custGeom>
            <a:solidFill>
              <a:srgbClr val="F95F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70" name="Freeform 163"/>
            <p:cNvSpPr>
              <a:spLocks/>
            </p:cNvSpPr>
            <p:nvPr/>
          </p:nvSpPr>
          <p:spPr bwMode="auto">
            <a:xfrm>
              <a:off x="9780406" y="5991225"/>
              <a:ext cx="69850" cy="42863"/>
            </a:xfrm>
            <a:custGeom>
              <a:avLst/>
              <a:gdLst>
                <a:gd name="T0" fmla="*/ 0 w 26"/>
                <a:gd name="T1" fmla="*/ 0 h 16"/>
                <a:gd name="T2" fmla="*/ 5 w 26"/>
                <a:gd name="T3" fmla="*/ 13 h 16"/>
                <a:gd name="T4" fmla="*/ 21 w 26"/>
                <a:gd name="T5" fmla="*/ 16 h 16"/>
                <a:gd name="T6" fmla="*/ 23 w 26"/>
                <a:gd name="T7" fmla="*/ 16 h 16"/>
                <a:gd name="T8" fmla="*/ 23 w 26"/>
                <a:gd name="T9" fmla="*/ 16 h 16"/>
                <a:gd name="T10" fmla="*/ 23 w 26"/>
                <a:gd name="T11" fmla="*/ 16 h 16"/>
                <a:gd name="T12" fmla="*/ 25 w 26"/>
                <a:gd name="T13" fmla="*/ 12 h 16"/>
                <a:gd name="T14" fmla="*/ 22 w 26"/>
                <a:gd name="T15" fmla="*/ 6 h 16"/>
                <a:gd name="T16" fmla="*/ 19 w 26"/>
                <a:gd name="T17" fmla="*/ 4 h 16"/>
                <a:gd name="T18" fmla="*/ 0 w 26"/>
                <a:gd name="T1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" h="16">
                  <a:moveTo>
                    <a:pt x="0" y="0"/>
                  </a:moveTo>
                  <a:cubicBezTo>
                    <a:pt x="2" y="5"/>
                    <a:pt x="4" y="9"/>
                    <a:pt x="5" y="13"/>
                  </a:cubicBezTo>
                  <a:cubicBezTo>
                    <a:pt x="10" y="14"/>
                    <a:pt x="16" y="15"/>
                    <a:pt x="21" y="16"/>
                  </a:cubicBezTo>
                  <a:cubicBezTo>
                    <a:pt x="22" y="16"/>
                    <a:pt x="22" y="16"/>
                    <a:pt x="23" y="16"/>
                  </a:cubicBezTo>
                  <a:cubicBezTo>
                    <a:pt x="23" y="16"/>
                    <a:pt x="23" y="16"/>
                    <a:pt x="23" y="16"/>
                  </a:cubicBezTo>
                  <a:cubicBezTo>
                    <a:pt x="23" y="16"/>
                    <a:pt x="23" y="16"/>
                    <a:pt x="23" y="16"/>
                  </a:cubicBezTo>
                  <a:cubicBezTo>
                    <a:pt x="25" y="16"/>
                    <a:pt x="26" y="14"/>
                    <a:pt x="25" y="12"/>
                  </a:cubicBezTo>
                  <a:cubicBezTo>
                    <a:pt x="24" y="10"/>
                    <a:pt x="23" y="8"/>
                    <a:pt x="22" y="6"/>
                  </a:cubicBezTo>
                  <a:cubicBezTo>
                    <a:pt x="22" y="5"/>
                    <a:pt x="21" y="4"/>
                    <a:pt x="19" y="4"/>
                  </a:cubicBezTo>
                  <a:cubicBezTo>
                    <a:pt x="13" y="3"/>
                    <a:pt x="6" y="2"/>
                    <a:pt x="0" y="0"/>
                  </a:cubicBezTo>
                </a:path>
              </a:pathLst>
            </a:custGeom>
            <a:solidFill>
              <a:srgbClr val="F95F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71" name="Freeform 164"/>
            <p:cNvSpPr>
              <a:spLocks/>
            </p:cNvSpPr>
            <p:nvPr/>
          </p:nvSpPr>
          <p:spPr bwMode="auto">
            <a:xfrm>
              <a:off x="9743894" y="5886450"/>
              <a:ext cx="63500" cy="44450"/>
            </a:xfrm>
            <a:custGeom>
              <a:avLst/>
              <a:gdLst>
                <a:gd name="T0" fmla="*/ 0 w 24"/>
                <a:gd name="T1" fmla="*/ 0 h 17"/>
                <a:gd name="T2" fmla="*/ 4 w 24"/>
                <a:gd name="T3" fmla="*/ 12 h 17"/>
                <a:gd name="T4" fmla="*/ 22 w 24"/>
                <a:gd name="T5" fmla="*/ 17 h 17"/>
                <a:gd name="T6" fmla="*/ 23 w 24"/>
                <a:gd name="T7" fmla="*/ 17 h 17"/>
                <a:gd name="T8" fmla="*/ 24 w 24"/>
                <a:gd name="T9" fmla="*/ 15 h 17"/>
                <a:gd name="T10" fmla="*/ 24 w 24"/>
                <a:gd name="T11" fmla="*/ 13 h 17"/>
                <a:gd name="T12" fmla="*/ 23 w 24"/>
                <a:gd name="T13" fmla="*/ 9 h 17"/>
                <a:gd name="T14" fmla="*/ 22 w 24"/>
                <a:gd name="T15" fmla="*/ 7 h 17"/>
                <a:gd name="T16" fmla="*/ 19 w 24"/>
                <a:gd name="T17" fmla="*/ 5 h 17"/>
                <a:gd name="T18" fmla="*/ 16 w 24"/>
                <a:gd name="T19" fmla="*/ 4 h 17"/>
                <a:gd name="T20" fmla="*/ 0 w 24"/>
                <a:gd name="T21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17">
                  <a:moveTo>
                    <a:pt x="0" y="0"/>
                  </a:moveTo>
                  <a:cubicBezTo>
                    <a:pt x="1" y="4"/>
                    <a:pt x="2" y="8"/>
                    <a:pt x="4" y="12"/>
                  </a:cubicBezTo>
                  <a:cubicBezTo>
                    <a:pt x="10" y="14"/>
                    <a:pt x="16" y="16"/>
                    <a:pt x="22" y="17"/>
                  </a:cubicBezTo>
                  <a:cubicBezTo>
                    <a:pt x="22" y="17"/>
                    <a:pt x="22" y="17"/>
                    <a:pt x="23" y="17"/>
                  </a:cubicBezTo>
                  <a:cubicBezTo>
                    <a:pt x="23" y="17"/>
                    <a:pt x="24" y="15"/>
                    <a:pt x="24" y="15"/>
                  </a:cubicBezTo>
                  <a:cubicBezTo>
                    <a:pt x="24" y="14"/>
                    <a:pt x="24" y="13"/>
                    <a:pt x="24" y="13"/>
                  </a:cubicBezTo>
                  <a:cubicBezTo>
                    <a:pt x="23" y="12"/>
                    <a:pt x="23" y="10"/>
                    <a:pt x="23" y="9"/>
                  </a:cubicBezTo>
                  <a:cubicBezTo>
                    <a:pt x="22" y="9"/>
                    <a:pt x="22" y="8"/>
                    <a:pt x="22" y="7"/>
                  </a:cubicBezTo>
                  <a:cubicBezTo>
                    <a:pt x="21" y="6"/>
                    <a:pt x="20" y="5"/>
                    <a:pt x="19" y="5"/>
                  </a:cubicBezTo>
                  <a:cubicBezTo>
                    <a:pt x="18" y="4"/>
                    <a:pt x="17" y="4"/>
                    <a:pt x="16" y="4"/>
                  </a:cubicBezTo>
                  <a:cubicBezTo>
                    <a:pt x="11" y="4"/>
                    <a:pt x="5" y="2"/>
                    <a:pt x="0" y="0"/>
                  </a:cubicBezTo>
                </a:path>
              </a:pathLst>
            </a:custGeom>
            <a:solidFill>
              <a:srgbClr val="F95F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72" name="Freeform 165"/>
            <p:cNvSpPr>
              <a:spLocks/>
            </p:cNvSpPr>
            <p:nvPr/>
          </p:nvSpPr>
          <p:spPr bwMode="auto">
            <a:xfrm>
              <a:off x="9751831" y="5565775"/>
              <a:ext cx="31750" cy="47625"/>
            </a:xfrm>
            <a:custGeom>
              <a:avLst/>
              <a:gdLst>
                <a:gd name="T0" fmla="*/ 4 w 12"/>
                <a:gd name="T1" fmla="*/ 0 h 18"/>
                <a:gd name="T2" fmla="*/ 0 w 12"/>
                <a:gd name="T3" fmla="*/ 11 h 18"/>
                <a:gd name="T4" fmla="*/ 1 w 12"/>
                <a:gd name="T5" fmla="*/ 13 h 18"/>
                <a:gd name="T6" fmla="*/ 6 w 12"/>
                <a:gd name="T7" fmla="*/ 18 h 18"/>
                <a:gd name="T8" fmla="*/ 7 w 12"/>
                <a:gd name="T9" fmla="*/ 18 h 18"/>
                <a:gd name="T10" fmla="*/ 10 w 12"/>
                <a:gd name="T11" fmla="*/ 17 h 18"/>
                <a:gd name="T12" fmla="*/ 11 w 12"/>
                <a:gd name="T13" fmla="*/ 12 h 18"/>
                <a:gd name="T14" fmla="*/ 11 w 12"/>
                <a:gd name="T15" fmla="*/ 9 h 18"/>
                <a:gd name="T16" fmla="*/ 9 w 12"/>
                <a:gd name="T17" fmla="*/ 7 h 18"/>
                <a:gd name="T18" fmla="*/ 4 w 12"/>
                <a:gd name="T19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" h="18">
                  <a:moveTo>
                    <a:pt x="4" y="0"/>
                  </a:moveTo>
                  <a:cubicBezTo>
                    <a:pt x="2" y="4"/>
                    <a:pt x="1" y="7"/>
                    <a:pt x="0" y="11"/>
                  </a:cubicBezTo>
                  <a:cubicBezTo>
                    <a:pt x="0" y="12"/>
                    <a:pt x="1" y="13"/>
                    <a:pt x="1" y="13"/>
                  </a:cubicBezTo>
                  <a:cubicBezTo>
                    <a:pt x="3" y="15"/>
                    <a:pt x="4" y="16"/>
                    <a:pt x="6" y="18"/>
                  </a:cubicBezTo>
                  <a:cubicBezTo>
                    <a:pt x="6" y="18"/>
                    <a:pt x="7" y="18"/>
                    <a:pt x="7" y="18"/>
                  </a:cubicBezTo>
                  <a:cubicBezTo>
                    <a:pt x="8" y="18"/>
                    <a:pt x="9" y="18"/>
                    <a:pt x="10" y="17"/>
                  </a:cubicBezTo>
                  <a:cubicBezTo>
                    <a:pt x="10" y="15"/>
                    <a:pt x="11" y="13"/>
                    <a:pt x="11" y="12"/>
                  </a:cubicBezTo>
                  <a:cubicBezTo>
                    <a:pt x="12" y="11"/>
                    <a:pt x="11" y="10"/>
                    <a:pt x="11" y="9"/>
                  </a:cubicBezTo>
                  <a:cubicBezTo>
                    <a:pt x="11" y="8"/>
                    <a:pt x="10" y="7"/>
                    <a:pt x="9" y="7"/>
                  </a:cubicBezTo>
                  <a:cubicBezTo>
                    <a:pt x="7" y="5"/>
                    <a:pt x="6" y="3"/>
                    <a:pt x="4" y="0"/>
                  </a:cubicBezTo>
                </a:path>
              </a:pathLst>
            </a:custGeom>
            <a:solidFill>
              <a:srgbClr val="F95F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73" name="Freeform 166"/>
            <p:cNvSpPr>
              <a:spLocks/>
            </p:cNvSpPr>
            <p:nvPr/>
          </p:nvSpPr>
          <p:spPr bwMode="auto">
            <a:xfrm>
              <a:off x="9726431" y="5776913"/>
              <a:ext cx="47625" cy="42863"/>
            </a:xfrm>
            <a:custGeom>
              <a:avLst/>
              <a:gdLst>
                <a:gd name="T0" fmla="*/ 0 w 18"/>
                <a:gd name="T1" fmla="*/ 0 h 16"/>
                <a:gd name="T2" fmla="*/ 0 w 18"/>
                <a:gd name="T3" fmla="*/ 5 h 16"/>
                <a:gd name="T4" fmla="*/ 1 w 18"/>
                <a:gd name="T5" fmla="*/ 11 h 16"/>
                <a:gd name="T6" fmla="*/ 11 w 18"/>
                <a:gd name="T7" fmla="*/ 15 h 16"/>
                <a:gd name="T8" fmla="*/ 17 w 18"/>
                <a:gd name="T9" fmla="*/ 16 h 16"/>
                <a:gd name="T10" fmla="*/ 17 w 18"/>
                <a:gd name="T11" fmla="*/ 16 h 16"/>
                <a:gd name="T12" fmla="*/ 18 w 18"/>
                <a:gd name="T13" fmla="*/ 15 h 16"/>
                <a:gd name="T14" fmla="*/ 18 w 18"/>
                <a:gd name="T15" fmla="*/ 13 h 16"/>
                <a:gd name="T16" fmla="*/ 18 w 18"/>
                <a:gd name="T17" fmla="*/ 13 h 16"/>
                <a:gd name="T18" fmla="*/ 17 w 18"/>
                <a:gd name="T19" fmla="*/ 9 h 16"/>
                <a:gd name="T20" fmla="*/ 17 w 18"/>
                <a:gd name="T21" fmla="*/ 8 h 16"/>
                <a:gd name="T22" fmla="*/ 17 w 18"/>
                <a:gd name="T23" fmla="*/ 8 h 16"/>
                <a:gd name="T24" fmla="*/ 13 w 18"/>
                <a:gd name="T25" fmla="*/ 4 h 16"/>
                <a:gd name="T26" fmla="*/ 10 w 18"/>
                <a:gd name="T27" fmla="*/ 3 h 16"/>
                <a:gd name="T28" fmla="*/ 0 w 18"/>
                <a:gd name="T2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8" h="16">
                  <a:moveTo>
                    <a:pt x="0" y="0"/>
                  </a:moveTo>
                  <a:cubicBezTo>
                    <a:pt x="0" y="1"/>
                    <a:pt x="0" y="3"/>
                    <a:pt x="0" y="5"/>
                  </a:cubicBezTo>
                  <a:cubicBezTo>
                    <a:pt x="1" y="7"/>
                    <a:pt x="1" y="9"/>
                    <a:pt x="1" y="11"/>
                  </a:cubicBezTo>
                  <a:cubicBezTo>
                    <a:pt x="4" y="12"/>
                    <a:pt x="7" y="14"/>
                    <a:pt x="11" y="15"/>
                  </a:cubicBezTo>
                  <a:cubicBezTo>
                    <a:pt x="13" y="15"/>
                    <a:pt x="15" y="16"/>
                    <a:pt x="17" y="16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7" y="16"/>
                    <a:pt x="18" y="16"/>
                    <a:pt x="18" y="15"/>
                  </a:cubicBezTo>
                  <a:cubicBezTo>
                    <a:pt x="18" y="14"/>
                    <a:pt x="18" y="14"/>
                    <a:pt x="18" y="13"/>
                  </a:cubicBezTo>
                  <a:cubicBezTo>
                    <a:pt x="18" y="13"/>
                    <a:pt x="18" y="13"/>
                    <a:pt x="18" y="13"/>
                  </a:cubicBezTo>
                  <a:cubicBezTo>
                    <a:pt x="18" y="12"/>
                    <a:pt x="18" y="10"/>
                    <a:pt x="17" y="9"/>
                  </a:cubicBezTo>
                  <a:cubicBezTo>
                    <a:pt x="17" y="9"/>
                    <a:pt x="17" y="8"/>
                    <a:pt x="17" y="8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6" y="6"/>
                    <a:pt x="15" y="5"/>
                    <a:pt x="13" y="4"/>
                  </a:cubicBezTo>
                  <a:cubicBezTo>
                    <a:pt x="12" y="4"/>
                    <a:pt x="11" y="4"/>
                    <a:pt x="10" y="3"/>
                  </a:cubicBezTo>
                  <a:cubicBezTo>
                    <a:pt x="7" y="2"/>
                    <a:pt x="3" y="1"/>
                    <a:pt x="0" y="0"/>
                  </a:cubicBezTo>
                </a:path>
              </a:pathLst>
            </a:custGeom>
            <a:solidFill>
              <a:srgbClr val="F95F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74" name="Freeform 167"/>
            <p:cNvSpPr>
              <a:spLocks/>
            </p:cNvSpPr>
            <p:nvPr/>
          </p:nvSpPr>
          <p:spPr bwMode="auto">
            <a:xfrm>
              <a:off x="9728019" y="5672138"/>
              <a:ext cx="31750" cy="47625"/>
            </a:xfrm>
            <a:custGeom>
              <a:avLst/>
              <a:gdLst>
                <a:gd name="T0" fmla="*/ 1 w 12"/>
                <a:gd name="T1" fmla="*/ 0 h 18"/>
                <a:gd name="T2" fmla="*/ 0 w 12"/>
                <a:gd name="T3" fmla="*/ 11 h 18"/>
                <a:gd name="T4" fmla="*/ 6 w 12"/>
                <a:gd name="T5" fmla="*/ 16 h 18"/>
                <a:gd name="T6" fmla="*/ 10 w 12"/>
                <a:gd name="T7" fmla="*/ 18 h 18"/>
                <a:gd name="T8" fmla="*/ 11 w 12"/>
                <a:gd name="T9" fmla="*/ 18 h 18"/>
                <a:gd name="T10" fmla="*/ 12 w 12"/>
                <a:gd name="T11" fmla="*/ 15 h 18"/>
                <a:gd name="T12" fmla="*/ 12 w 12"/>
                <a:gd name="T13" fmla="*/ 14 h 18"/>
                <a:gd name="T14" fmla="*/ 12 w 12"/>
                <a:gd name="T15" fmla="*/ 14 h 18"/>
                <a:gd name="T16" fmla="*/ 12 w 12"/>
                <a:gd name="T17" fmla="*/ 13 h 18"/>
                <a:gd name="T18" fmla="*/ 12 w 12"/>
                <a:gd name="T19" fmla="*/ 13 h 18"/>
                <a:gd name="T20" fmla="*/ 12 w 12"/>
                <a:gd name="T21" fmla="*/ 13 h 18"/>
                <a:gd name="T22" fmla="*/ 12 w 12"/>
                <a:gd name="T23" fmla="*/ 11 h 18"/>
                <a:gd name="T24" fmla="*/ 10 w 12"/>
                <a:gd name="T25" fmla="*/ 7 h 18"/>
                <a:gd name="T26" fmla="*/ 9 w 12"/>
                <a:gd name="T27" fmla="*/ 6 h 18"/>
                <a:gd name="T28" fmla="*/ 1 w 12"/>
                <a:gd name="T29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" h="18">
                  <a:moveTo>
                    <a:pt x="1" y="0"/>
                  </a:moveTo>
                  <a:cubicBezTo>
                    <a:pt x="1" y="4"/>
                    <a:pt x="0" y="7"/>
                    <a:pt x="0" y="11"/>
                  </a:cubicBezTo>
                  <a:cubicBezTo>
                    <a:pt x="2" y="13"/>
                    <a:pt x="4" y="15"/>
                    <a:pt x="6" y="16"/>
                  </a:cubicBezTo>
                  <a:cubicBezTo>
                    <a:pt x="7" y="17"/>
                    <a:pt x="8" y="18"/>
                    <a:pt x="10" y="18"/>
                  </a:cubicBezTo>
                  <a:cubicBezTo>
                    <a:pt x="10" y="18"/>
                    <a:pt x="10" y="18"/>
                    <a:pt x="11" y="18"/>
                  </a:cubicBezTo>
                  <a:cubicBezTo>
                    <a:pt x="12" y="17"/>
                    <a:pt x="12" y="16"/>
                    <a:pt x="12" y="15"/>
                  </a:cubicBezTo>
                  <a:cubicBezTo>
                    <a:pt x="12" y="15"/>
                    <a:pt x="12" y="14"/>
                    <a:pt x="12" y="14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2"/>
                    <a:pt x="12" y="12"/>
                    <a:pt x="12" y="11"/>
                  </a:cubicBezTo>
                  <a:cubicBezTo>
                    <a:pt x="12" y="9"/>
                    <a:pt x="12" y="8"/>
                    <a:pt x="10" y="7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6" y="4"/>
                    <a:pt x="4" y="2"/>
                    <a:pt x="1" y="0"/>
                  </a:cubicBezTo>
                </a:path>
              </a:pathLst>
            </a:custGeom>
            <a:solidFill>
              <a:srgbClr val="F95F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75" name="Freeform 168"/>
            <p:cNvSpPr>
              <a:spLocks/>
            </p:cNvSpPr>
            <p:nvPr/>
          </p:nvSpPr>
          <p:spPr bwMode="auto">
            <a:xfrm>
              <a:off x="9796281" y="5489575"/>
              <a:ext cx="30163" cy="44450"/>
            </a:xfrm>
            <a:custGeom>
              <a:avLst/>
              <a:gdLst>
                <a:gd name="T0" fmla="*/ 7 w 11"/>
                <a:gd name="T1" fmla="*/ 0 h 17"/>
                <a:gd name="T2" fmla="*/ 0 w 11"/>
                <a:gd name="T3" fmla="*/ 8 h 17"/>
                <a:gd name="T4" fmla="*/ 4 w 11"/>
                <a:gd name="T5" fmla="*/ 15 h 17"/>
                <a:gd name="T6" fmla="*/ 4 w 11"/>
                <a:gd name="T7" fmla="*/ 16 h 17"/>
                <a:gd name="T8" fmla="*/ 6 w 11"/>
                <a:gd name="T9" fmla="*/ 17 h 17"/>
                <a:gd name="T10" fmla="*/ 7 w 11"/>
                <a:gd name="T11" fmla="*/ 16 h 17"/>
                <a:gd name="T12" fmla="*/ 10 w 11"/>
                <a:gd name="T13" fmla="*/ 13 h 17"/>
                <a:gd name="T14" fmla="*/ 10 w 11"/>
                <a:gd name="T15" fmla="*/ 8 h 17"/>
                <a:gd name="T16" fmla="*/ 7 w 11"/>
                <a:gd name="T1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17">
                  <a:moveTo>
                    <a:pt x="7" y="0"/>
                  </a:moveTo>
                  <a:cubicBezTo>
                    <a:pt x="5" y="3"/>
                    <a:pt x="2" y="5"/>
                    <a:pt x="0" y="8"/>
                  </a:cubicBezTo>
                  <a:cubicBezTo>
                    <a:pt x="1" y="10"/>
                    <a:pt x="2" y="13"/>
                    <a:pt x="4" y="15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5" y="16"/>
                    <a:pt x="5" y="17"/>
                    <a:pt x="6" y="17"/>
                  </a:cubicBezTo>
                  <a:cubicBezTo>
                    <a:pt x="6" y="17"/>
                    <a:pt x="7" y="17"/>
                    <a:pt x="7" y="16"/>
                  </a:cubicBezTo>
                  <a:cubicBezTo>
                    <a:pt x="8" y="15"/>
                    <a:pt x="9" y="14"/>
                    <a:pt x="10" y="13"/>
                  </a:cubicBezTo>
                  <a:cubicBezTo>
                    <a:pt x="11" y="11"/>
                    <a:pt x="11" y="9"/>
                    <a:pt x="10" y="8"/>
                  </a:cubicBezTo>
                  <a:cubicBezTo>
                    <a:pt x="9" y="5"/>
                    <a:pt x="8" y="3"/>
                    <a:pt x="7" y="0"/>
                  </a:cubicBezTo>
                </a:path>
              </a:pathLst>
            </a:custGeom>
            <a:solidFill>
              <a:srgbClr val="F95F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76" name="Freeform 169"/>
            <p:cNvSpPr>
              <a:spLocks/>
            </p:cNvSpPr>
            <p:nvPr/>
          </p:nvSpPr>
          <p:spPr bwMode="auto">
            <a:xfrm>
              <a:off x="9855019" y="5443538"/>
              <a:ext cx="31750" cy="34925"/>
            </a:xfrm>
            <a:custGeom>
              <a:avLst/>
              <a:gdLst>
                <a:gd name="T0" fmla="*/ 8 w 12"/>
                <a:gd name="T1" fmla="*/ 0 h 13"/>
                <a:gd name="T2" fmla="*/ 0 w 12"/>
                <a:gd name="T3" fmla="*/ 5 h 13"/>
                <a:gd name="T4" fmla="*/ 2 w 12"/>
                <a:gd name="T5" fmla="*/ 11 h 13"/>
                <a:gd name="T6" fmla="*/ 5 w 12"/>
                <a:gd name="T7" fmla="*/ 13 h 13"/>
                <a:gd name="T8" fmla="*/ 7 w 12"/>
                <a:gd name="T9" fmla="*/ 13 h 13"/>
                <a:gd name="T10" fmla="*/ 10 w 12"/>
                <a:gd name="T11" fmla="*/ 5 h 13"/>
                <a:gd name="T12" fmla="*/ 8 w 12"/>
                <a:gd name="T1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13">
                  <a:moveTo>
                    <a:pt x="8" y="0"/>
                  </a:moveTo>
                  <a:cubicBezTo>
                    <a:pt x="6" y="2"/>
                    <a:pt x="3" y="3"/>
                    <a:pt x="0" y="5"/>
                  </a:cubicBezTo>
                  <a:cubicBezTo>
                    <a:pt x="1" y="7"/>
                    <a:pt x="2" y="9"/>
                    <a:pt x="2" y="11"/>
                  </a:cubicBezTo>
                  <a:cubicBezTo>
                    <a:pt x="3" y="12"/>
                    <a:pt x="4" y="13"/>
                    <a:pt x="5" y="13"/>
                  </a:cubicBezTo>
                  <a:cubicBezTo>
                    <a:pt x="6" y="13"/>
                    <a:pt x="6" y="13"/>
                    <a:pt x="7" y="13"/>
                  </a:cubicBezTo>
                  <a:cubicBezTo>
                    <a:pt x="12" y="10"/>
                    <a:pt x="12" y="10"/>
                    <a:pt x="10" y="5"/>
                  </a:cubicBezTo>
                  <a:cubicBezTo>
                    <a:pt x="9" y="3"/>
                    <a:pt x="9" y="2"/>
                    <a:pt x="8" y="0"/>
                  </a:cubicBezTo>
                </a:path>
              </a:pathLst>
            </a:custGeom>
            <a:solidFill>
              <a:srgbClr val="F95F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77" name="Freeform 170"/>
            <p:cNvSpPr>
              <a:spLocks noEditPoints="1"/>
            </p:cNvSpPr>
            <p:nvPr/>
          </p:nvSpPr>
          <p:spPr bwMode="auto">
            <a:xfrm>
              <a:off x="9005706" y="5010150"/>
              <a:ext cx="193675" cy="444500"/>
            </a:xfrm>
            <a:custGeom>
              <a:avLst/>
              <a:gdLst>
                <a:gd name="T0" fmla="*/ 48 w 73"/>
                <a:gd name="T1" fmla="*/ 167 h 168"/>
                <a:gd name="T2" fmla="*/ 45 w 73"/>
                <a:gd name="T3" fmla="*/ 168 h 168"/>
                <a:gd name="T4" fmla="*/ 45 w 73"/>
                <a:gd name="T5" fmla="*/ 168 h 168"/>
                <a:gd name="T6" fmla="*/ 45 w 73"/>
                <a:gd name="T7" fmla="*/ 168 h 168"/>
                <a:gd name="T8" fmla="*/ 48 w 73"/>
                <a:gd name="T9" fmla="*/ 167 h 168"/>
                <a:gd name="T10" fmla="*/ 41 w 73"/>
                <a:gd name="T11" fmla="*/ 166 h 168"/>
                <a:gd name="T12" fmla="*/ 42 w 73"/>
                <a:gd name="T13" fmla="*/ 167 h 168"/>
                <a:gd name="T14" fmla="*/ 42 w 73"/>
                <a:gd name="T15" fmla="*/ 167 h 168"/>
                <a:gd name="T16" fmla="*/ 42 w 73"/>
                <a:gd name="T17" fmla="*/ 167 h 168"/>
                <a:gd name="T18" fmla="*/ 41 w 73"/>
                <a:gd name="T19" fmla="*/ 166 h 168"/>
                <a:gd name="T20" fmla="*/ 67 w 73"/>
                <a:gd name="T21" fmla="*/ 151 h 168"/>
                <a:gd name="T22" fmla="*/ 67 w 73"/>
                <a:gd name="T23" fmla="*/ 151 h 168"/>
                <a:gd name="T24" fmla="*/ 65 w 73"/>
                <a:gd name="T25" fmla="*/ 153 h 168"/>
                <a:gd name="T26" fmla="*/ 64 w 73"/>
                <a:gd name="T27" fmla="*/ 154 h 168"/>
                <a:gd name="T28" fmla="*/ 65 w 73"/>
                <a:gd name="T29" fmla="*/ 153 h 168"/>
                <a:gd name="T30" fmla="*/ 67 w 73"/>
                <a:gd name="T31" fmla="*/ 151 h 168"/>
                <a:gd name="T32" fmla="*/ 0 w 73"/>
                <a:gd name="T33" fmla="*/ 106 h 168"/>
                <a:gd name="T34" fmla="*/ 0 w 73"/>
                <a:gd name="T35" fmla="*/ 108 h 168"/>
                <a:gd name="T36" fmla="*/ 0 w 73"/>
                <a:gd name="T37" fmla="*/ 108 h 168"/>
                <a:gd name="T38" fmla="*/ 0 w 73"/>
                <a:gd name="T39" fmla="*/ 108 h 168"/>
                <a:gd name="T40" fmla="*/ 0 w 73"/>
                <a:gd name="T41" fmla="*/ 106 h 168"/>
                <a:gd name="T42" fmla="*/ 7 w 73"/>
                <a:gd name="T43" fmla="*/ 65 h 168"/>
                <a:gd name="T44" fmla="*/ 0 w 73"/>
                <a:gd name="T45" fmla="*/ 88 h 168"/>
                <a:gd name="T46" fmla="*/ 0 w 73"/>
                <a:gd name="T47" fmla="*/ 87 h 168"/>
                <a:gd name="T48" fmla="*/ 6 w 73"/>
                <a:gd name="T49" fmla="*/ 68 h 168"/>
                <a:gd name="T50" fmla="*/ 7 w 73"/>
                <a:gd name="T51" fmla="*/ 65 h 168"/>
                <a:gd name="T52" fmla="*/ 29 w 73"/>
                <a:gd name="T53" fmla="*/ 31 h 168"/>
                <a:gd name="T54" fmla="*/ 18 w 73"/>
                <a:gd name="T55" fmla="*/ 45 h 168"/>
                <a:gd name="T56" fmla="*/ 19 w 73"/>
                <a:gd name="T57" fmla="*/ 43 h 168"/>
                <a:gd name="T58" fmla="*/ 19 w 73"/>
                <a:gd name="T59" fmla="*/ 42 h 168"/>
                <a:gd name="T60" fmla="*/ 22 w 73"/>
                <a:gd name="T61" fmla="*/ 40 h 168"/>
                <a:gd name="T62" fmla="*/ 23 w 73"/>
                <a:gd name="T63" fmla="*/ 37 h 168"/>
                <a:gd name="T64" fmla="*/ 29 w 73"/>
                <a:gd name="T65" fmla="*/ 31 h 168"/>
                <a:gd name="T66" fmla="*/ 61 w 73"/>
                <a:gd name="T67" fmla="*/ 5 h 168"/>
                <a:gd name="T68" fmla="*/ 39 w 73"/>
                <a:gd name="T69" fmla="*/ 21 h 168"/>
                <a:gd name="T70" fmla="*/ 61 w 73"/>
                <a:gd name="T71" fmla="*/ 5 h 168"/>
                <a:gd name="T72" fmla="*/ 67 w 73"/>
                <a:gd name="T73" fmla="*/ 1 h 168"/>
                <a:gd name="T74" fmla="*/ 66 w 73"/>
                <a:gd name="T75" fmla="*/ 2 h 168"/>
                <a:gd name="T76" fmla="*/ 67 w 73"/>
                <a:gd name="T77" fmla="*/ 1 h 168"/>
                <a:gd name="T78" fmla="*/ 71 w 73"/>
                <a:gd name="T79" fmla="*/ 0 h 168"/>
                <a:gd name="T80" fmla="*/ 69 w 73"/>
                <a:gd name="T81" fmla="*/ 0 h 168"/>
                <a:gd name="T82" fmla="*/ 71 w 73"/>
                <a:gd name="T83" fmla="*/ 0 h 168"/>
                <a:gd name="T84" fmla="*/ 73 w 73"/>
                <a:gd name="T85" fmla="*/ 1 h 168"/>
                <a:gd name="T86" fmla="*/ 71 w 73"/>
                <a:gd name="T87" fmla="*/ 0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73" h="168">
                  <a:moveTo>
                    <a:pt x="48" y="167"/>
                  </a:moveTo>
                  <a:cubicBezTo>
                    <a:pt x="47" y="167"/>
                    <a:pt x="46" y="168"/>
                    <a:pt x="45" y="168"/>
                  </a:cubicBezTo>
                  <a:cubicBezTo>
                    <a:pt x="45" y="168"/>
                    <a:pt x="45" y="168"/>
                    <a:pt x="45" y="168"/>
                  </a:cubicBezTo>
                  <a:cubicBezTo>
                    <a:pt x="45" y="168"/>
                    <a:pt x="45" y="168"/>
                    <a:pt x="45" y="168"/>
                  </a:cubicBezTo>
                  <a:cubicBezTo>
                    <a:pt x="46" y="168"/>
                    <a:pt x="47" y="167"/>
                    <a:pt x="48" y="167"/>
                  </a:cubicBezTo>
                  <a:moveTo>
                    <a:pt x="41" y="166"/>
                  </a:moveTo>
                  <a:cubicBezTo>
                    <a:pt x="41" y="166"/>
                    <a:pt x="42" y="166"/>
                    <a:pt x="42" y="167"/>
                  </a:cubicBezTo>
                  <a:cubicBezTo>
                    <a:pt x="42" y="167"/>
                    <a:pt x="42" y="167"/>
                    <a:pt x="42" y="167"/>
                  </a:cubicBezTo>
                  <a:cubicBezTo>
                    <a:pt x="42" y="167"/>
                    <a:pt x="42" y="167"/>
                    <a:pt x="42" y="167"/>
                  </a:cubicBezTo>
                  <a:cubicBezTo>
                    <a:pt x="42" y="167"/>
                    <a:pt x="41" y="166"/>
                    <a:pt x="41" y="166"/>
                  </a:cubicBezTo>
                  <a:moveTo>
                    <a:pt x="67" y="151"/>
                  </a:moveTo>
                  <a:cubicBezTo>
                    <a:pt x="67" y="151"/>
                    <a:pt x="67" y="151"/>
                    <a:pt x="67" y="151"/>
                  </a:cubicBezTo>
                  <a:cubicBezTo>
                    <a:pt x="66" y="152"/>
                    <a:pt x="66" y="153"/>
                    <a:pt x="65" y="153"/>
                  </a:cubicBezTo>
                  <a:cubicBezTo>
                    <a:pt x="65" y="154"/>
                    <a:pt x="64" y="154"/>
                    <a:pt x="64" y="154"/>
                  </a:cubicBezTo>
                  <a:cubicBezTo>
                    <a:pt x="64" y="154"/>
                    <a:pt x="64" y="154"/>
                    <a:pt x="65" y="153"/>
                  </a:cubicBezTo>
                  <a:cubicBezTo>
                    <a:pt x="66" y="153"/>
                    <a:pt x="66" y="152"/>
                    <a:pt x="67" y="151"/>
                  </a:cubicBezTo>
                  <a:moveTo>
                    <a:pt x="0" y="106"/>
                  </a:moveTo>
                  <a:cubicBezTo>
                    <a:pt x="0" y="107"/>
                    <a:pt x="0" y="108"/>
                    <a:pt x="0" y="108"/>
                  </a:cubicBezTo>
                  <a:cubicBezTo>
                    <a:pt x="0" y="108"/>
                    <a:pt x="0" y="108"/>
                    <a:pt x="0" y="108"/>
                  </a:cubicBezTo>
                  <a:cubicBezTo>
                    <a:pt x="0" y="108"/>
                    <a:pt x="0" y="108"/>
                    <a:pt x="0" y="108"/>
                  </a:cubicBezTo>
                  <a:cubicBezTo>
                    <a:pt x="0" y="107"/>
                    <a:pt x="0" y="107"/>
                    <a:pt x="0" y="106"/>
                  </a:cubicBezTo>
                  <a:moveTo>
                    <a:pt x="7" y="65"/>
                  </a:moveTo>
                  <a:cubicBezTo>
                    <a:pt x="3" y="73"/>
                    <a:pt x="1" y="80"/>
                    <a:pt x="0" y="88"/>
                  </a:cubicBezTo>
                  <a:cubicBezTo>
                    <a:pt x="0" y="88"/>
                    <a:pt x="0" y="87"/>
                    <a:pt x="0" y="87"/>
                  </a:cubicBezTo>
                  <a:cubicBezTo>
                    <a:pt x="1" y="80"/>
                    <a:pt x="3" y="74"/>
                    <a:pt x="6" y="68"/>
                  </a:cubicBezTo>
                  <a:cubicBezTo>
                    <a:pt x="6" y="67"/>
                    <a:pt x="6" y="66"/>
                    <a:pt x="7" y="65"/>
                  </a:cubicBezTo>
                  <a:moveTo>
                    <a:pt x="29" y="31"/>
                  </a:moveTo>
                  <a:cubicBezTo>
                    <a:pt x="25" y="35"/>
                    <a:pt x="21" y="40"/>
                    <a:pt x="18" y="45"/>
                  </a:cubicBezTo>
                  <a:cubicBezTo>
                    <a:pt x="18" y="44"/>
                    <a:pt x="18" y="44"/>
                    <a:pt x="19" y="43"/>
                  </a:cubicBezTo>
                  <a:cubicBezTo>
                    <a:pt x="19" y="43"/>
                    <a:pt x="19" y="43"/>
                    <a:pt x="19" y="42"/>
                  </a:cubicBezTo>
                  <a:cubicBezTo>
                    <a:pt x="20" y="41"/>
                    <a:pt x="21" y="40"/>
                    <a:pt x="22" y="40"/>
                  </a:cubicBezTo>
                  <a:cubicBezTo>
                    <a:pt x="22" y="39"/>
                    <a:pt x="23" y="38"/>
                    <a:pt x="23" y="37"/>
                  </a:cubicBezTo>
                  <a:cubicBezTo>
                    <a:pt x="25" y="35"/>
                    <a:pt x="27" y="33"/>
                    <a:pt x="29" y="31"/>
                  </a:cubicBezTo>
                  <a:moveTo>
                    <a:pt x="61" y="5"/>
                  </a:moveTo>
                  <a:cubicBezTo>
                    <a:pt x="53" y="10"/>
                    <a:pt x="46" y="15"/>
                    <a:pt x="39" y="21"/>
                  </a:cubicBezTo>
                  <a:cubicBezTo>
                    <a:pt x="46" y="15"/>
                    <a:pt x="53" y="10"/>
                    <a:pt x="61" y="5"/>
                  </a:cubicBezTo>
                  <a:moveTo>
                    <a:pt x="67" y="1"/>
                  </a:moveTo>
                  <a:cubicBezTo>
                    <a:pt x="67" y="2"/>
                    <a:pt x="66" y="2"/>
                    <a:pt x="66" y="2"/>
                  </a:cubicBezTo>
                  <a:cubicBezTo>
                    <a:pt x="66" y="2"/>
                    <a:pt x="67" y="2"/>
                    <a:pt x="67" y="1"/>
                  </a:cubicBezTo>
                  <a:moveTo>
                    <a:pt x="71" y="0"/>
                  </a:moveTo>
                  <a:cubicBezTo>
                    <a:pt x="70" y="0"/>
                    <a:pt x="70" y="0"/>
                    <a:pt x="69" y="0"/>
                  </a:cubicBezTo>
                  <a:cubicBezTo>
                    <a:pt x="70" y="0"/>
                    <a:pt x="70" y="0"/>
                    <a:pt x="71" y="0"/>
                  </a:cubicBezTo>
                  <a:cubicBezTo>
                    <a:pt x="71" y="0"/>
                    <a:pt x="72" y="0"/>
                    <a:pt x="73" y="1"/>
                  </a:cubicBezTo>
                  <a:cubicBezTo>
                    <a:pt x="72" y="0"/>
                    <a:pt x="71" y="0"/>
                    <a:pt x="71" y="0"/>
                  </a:cubicBezTo>
                </a:path>
              </a:pathLst>
            </a:custGeom>
            <a:solidFill>
              <a:srgbClr val="FFD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78" name="Freeform 171"/>
            <p:cNvSpPr>
              <a:spLocks noEditPoints="1"/>
            </p:cNvSpPr>
            <p:nvPr/>
          </p:nvSpPr>
          <p:spPr bwMode="auto">
            <a:xfrm>
              <a:off x="9005706" y="5010150"/>
              <a:ext cx="211138" cy="400050"/>
            </a:xfrm>
            <a:custGeom>
              <a:avLst/>
              <a:gdLst>
                <a:gd name="T0" fmla="*/ 67 w 80"/>
                <a:gd name="T1" fmla="*/ 151 h 151"/>
                <a:gd name="T2" fmla="*/ 67 w 80"/>
                <a:gd name="T3" fmla="*/ 151 h 151"/>
                <a:gd name="T4" fmla="*/ 67 w 80"/>
                <a:gd name="T5" fmla="*/ 151 h 151"/>
                <a:gd name="T6" fmla="*/ 67 w 80"/>
                <a:gd name="T7" fmla="*/ 151 h 151"/>
                <a:gd name="T8" fmla="*/ 0 w 80"/>
                <a:gd name="T9" fmla="*/ 108 h 151"/>
                <a:gd name="T10" fmla="*/ 0 w 80"/>
                <a:gd name="T11" fmla="*/ 108 h 151"/>
                <a:gd name="T12" fmla="*/ 0 w 80"/>
                <a:gd name="T13" fmla="*/ 108 h 151"/>
                <a:gd name="T14" fmla="*/ 0 w 80"/>
                <a:gd name="T15" fmla="*/ 110 h 151"/>
                <a:gd name="T16" fmla="*/ 1 w 80"/>
                <a:gd name="T17" fmla="*/ 112 h 151"/>
                <a:gd name="T18" fmla="*/ 0 w 80"/>
                <a:gd name="T19" fmla="*/ 110 h 151"/>
                <a:gd name="T20" fmla="*/ 0 w 80"/>
                <a:gd name="T21" fmla="*/ 108 h 151"/>
                <a:gd name="T22" fmla="*/ 8 w 80"/>
                <a:gd name="T23" fmla="*/ 62 h 151"/>
                <a:gd name="T24" fmla="*/ 7 w 80"/>
                <a:gd name="T25" fmla="*/ 65 h 151"/>
                <a:gd name="T26" fmla="*/ 6 w 80"/>
                <a:gd name="T27" fmla="*/ 68 h 151"/>
                <a:gd name="T28" fmla="*/ 8 w 80"/>
                <a:gd name="T29" fmla="*/ 62 h 151"/>
                <a:gd name="T30" fmla="*/ 19 w 80"/>
                <a:gd name="T31" fmla="*/ 43 h 151"/>
                <a:gd name="T32" fmla="*/ 18 w 80"/>
                <a:gd name="T33" fmla="*/ 45 h 151"/>
                <a:gd name="T34" fmla="*/ 11 w 80"/>
                <a:gd name="T35" fmla="*/ 56 h 151"/>
                <a:gd name="T36" fmla="*/ 10 w 80"/>
                <a:gd name="T37" fmla="*/ 58 h 151"/>
                <a:gd name="T38" fmla="*/ 19 w 80"/>
                <a:gd name="T39" fmla="*/ 43 h 151"/>
                <a:gd name="T40" fmla="*/ 71 w 80"/>
                <a:gd name="T41" fmla="*/ 0 h 151"/>
                <a:gd name="T42" fmla="*/ 69 w 80"/>
                <a:gd name="T43" fmla="*/ 0 h 151"/>
                <a:gd name="T44" fmla="*/ 69 w 80"/>
                <a:gd name="T45" fmla="*/ 1 h 151"/>
                <a:gd name="T46" fmla="*/ 67 w 80"/>
                <a:gd name="T47" fmla="*/ 1 h 151"/>
                <a:gd name="T48" fmla="*/ 66 w 80"/>
                <a:gd name="T49" fmla="*/ 2 h 151"/>
                <a:gd name="T50" fmla="*/ 65 w 80"/>
                <a:gd name="T51" fmla="*/ 3 h 151"/>
                <a:gd name="T52" fmla="*/ 61 w 80"/>
                <a:gd name="T53" fmla="*/ 5 h 151"/>
                <a:gd name="T54" fmla="*/ 39 w 80"/>
                <a:gd name="T55" fmla="*/ 21 h 151"/>
                <a:gd name="T56" fmla="*/ 34 w 80"/>
                <a:gd name="T57" fmla="*/ 26 h 151"/>
                <a:gd name="T58" fmla="*/ 29 w 80"/>
                <a:gd name="T59" fmla="*/ 31 h 151"/>
                <a:gd name="T60" fmla="*/ 23 w 80"/>
                <a:gd name="T61" fmla="*/ 37 h 151"/>
                <a:gd name="T62" fmla="*/ 22 w 80"/>
                <a:gd name="T63" fmla="*/ 40 h 151"/>
                <a:gd name="T64" fmla="*/ 26 w 80"/>
                <a:gd name="T65" fmla="*/ 35 h 151"/>
                <a:gd name="T66" fmla="*/ 28 w 80"/>
                <a:gd name="T67" fmla="*/ 34 h 151"/>
                <a:gd name="T68" fmla="*/ 31 w 80"/>
                <a:gd name="T69" fmla="*/ 34 h 151"/>
                <a:gd name="T70" fmla="*/ 36 w 80"/>
                <a:gd name="T71" fmla="*/ 39 h 151"/>
                <a:gd name="T72" fmla="*/ 44 w 80"/>
                <a:gd name="T73" fmla="*/ 50 h 151"/>
                <a:gd name="T74" fmla="*/ 45 w 80"/>
                <a:gd name="T75" fmla="*/ 49 h 151"/>
                <a:gd name="T76" fmla="*/ 47 w 80"/>
                <a:gd name="T77" fmla="*/ 47 h 151"/>
                <a:gd name="T78" fmla="*/ 59 w 80"/>
                <a:gd name="T79" fmla="*/ 36 h 151"/>
                <a:gd name="T80" fmla="*/ 75 w 80"/>
                <a:gd name="T81" fmla="*/ 19 h 151"/>
                <a:gd name="T82" fmla="*/ 80 w 80"/>
                <a:gd name="T83" fmla="*/ 10 h 151"/>
                <a:gd name="T84" fmla="*/ 79 w 80"/>
                <a:gd name="T85" fmla="*/ 7 h 151"/>
                <a:gd name="T86" fmla="*/ 73 w 80"/>
                <a:gd name="T87" fmla="*/ 1 h 151"/>
                <a:gd name="T88" fmla="*/ 73 w 80"/>
                <a:gd name="T89" fmla="*/ 1 h 151"/>
                <a:gd name="T90" fmla="*/ 71 w 80"/>
                <a:gd name="T91" fmla="*/ 0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80" h="151">
                  <a:moveTo>
                    <a:pt x="67" y="151"/>
                  </a:moveTo>
                  <a:cubicBezTo>
                    <a:pt x="67" y="151"/>
                    <a:pt x="67" y="151"/>
                    <a:pt x="67" y="151"/>
                  </a:cubicBezTo>
                  <a:cubicBezTo>
                    <a:pt x="67" y="151"/>
                    <a:pt x="67" y="151"/>
                    <a:pt x="67" y="151"/>
                  </a:cubicBezTo>
                  <a:cubicBezTo>
                    <a:pt x="67" y="151"/>
                    <a:pt x="67" y="151"/>
                    <a:pt x="67" y="151"/>
                  </a:cubicBezTo>
                  <a:moveTo>
                    <a:pt x="0" y="108"/>
                  </a:moveTo>
                  <a:cubicBezTo>
                    <a:pt x="0" y="108"/>
                    <a:pt x="0" y="108"/>
                    <a:pt x="0" y="108"/>
                  </a:cubicBezTo>
                  <a:cubicBezTo>
                    <a:pt x="0" y="108"/>
                    <a:pt x="0" y="108"/>
                    <a:pt x="0" y="108"/>
                  </a:cubicBezTo>
                  <a:cubicBezTo>
                    <a:pt x="0" y="109"/>
                    <a:pt x="0" y="109"/>
                    <a:pt x="0" y="110"/>
                  </a:cubicBezTo>
                  <a:cubicBezTo>
                    <a:pt x="0" y="111"/>
                    <a:pt x="0" y="111"/>
                    <a:pt x="1" y="112"/>
                  </a:cubicBezTo>
                  <a:cubicBezTo>
                    <a:pt x="0" y="111"/>
                    <a:pt x="0" y="111"/>
                    <a:pt x="0" y="110"/>
                  </a:cubicBezTo>
                  <a:cubicBezTo>
                    <a:pt x="0" y="109"/>
                    <a:pt x="0" y="108"/>
                    <a:pt x="0" y="108"/>
                  </a:cubicBezTo>
                  <a:moveTo>
                    <a:pt x="8" y="62"/>
                  </a:moveTo>
                  <a:cubicBezTo>
                    <a:pt x="7" y="63"/>
                    <a:pt x="7" y="64"/>
                    <a:pt x="7" y="65"/>
                  </a:cubicBezTo>
                  <a:cubicBezTo>
                    <a:pt x="6" y="66"/>
                    <a:pt x="6" y="67"/>
                    <a:pt x="6" y="68"/>
                  </a:cubicBezTo>
                  <a:cubicBezTo>
                    <a:pt x="6" y="66"/>
                    <a:pt x="7" y="64"/>
                    <a:pt x="8" y="62"/>
                  </a:cubicBezTo>
                  <a:moveTo>
                    <a:pt x="19" y="43"/>
                  </a:moveTo>
                  <a:cubicBezTo>
                    <a:pt x="18" y="44"/>
                    <a:pt x="18" y="44"/>
                    <a:pt x="18" y="45"/>
                  </a:cubicBezTo>
                  <a:cubicBezTo>
                    <a:pt x="15" y="48"/>
                    <a:pt x="13" y="52"/>
                    <a:pt x="11" y="56"/>
                  </a:cubicBezTo>
                  <a:cubicBezTo>
                    <a:pt x="11" y="57"/>
                    <a:pt x="10" y="57"/>
                    <a:pt x="10" y="58"/>
                  </a:cubicBezTo>
                  <a:cubicBezTo>
                    <a:pt x="12" y="53"/>
                    <a:pt x="15" y="48"/>
                    <a:pt x="19" y="43"/>
                  </a:cubicBezTo>
                  <a:moveTo>
                    <a:pt x="71" y="0"/>
                  </a:moveTo>
                  <a:cubicBezTo>
                    <a:pt x="70" y="0"/>
                    <a:pt x="70" y="0"/>
                    <a:pt x="69" y="0"/>
                  </a:cubicBezTo>
                  <a:cubicBezTo>
                    <a:pt x="69" y="0"/>
                    <a:pt x="69" y="0"/>
                    <a:pt x="69" y="1"/>
                  </a:cubicBezTo>
                  <a:cubicBezTo>
                    <a:pt x="68" y="1"/>
                    <a:pt x="68" y="1"/>
                    <a:pt x="67" y="1"/>
                  </a:cubicBezTo>
                  <a:cubicBezTo>
                    <a:pt x="67" y="2"/>
                    <a:pt x="66" y="2"/>
                    <a:pt x="66" y="2"/>
                  </a:cubicBezTo>
                  <a:cubicBezTo>
                    <a:pt x="65" y="2"/>
                    <a:pt x="65" y="3"/>
                    <a:pt x="65" y="3"/>
                  </a:cubicBezTo>
                  <a:cubicBezTo>
                    <a:pt x="63" y="3"/>
                    <a:pt x="62" y="4"/>
                    <a:pt x="61" y="5"/>
                  </a:cubicBezTo>
                  <a:cubicBezTo>
                    <a:pt x="53" y="10"/>
                    <a:pt x="46" y="15"/>
                    <a:pt x="39" y="21"/>
                  </a:cubicBezTo>
                  <a:cubicBezTo>
                    <a:pt x="37" y="22"/>
                    <a:pt x="36" y="24"/>
                    <a:pt x="34" y="26"/>
                  </a:cubicBezTo>
                  <a:cubicBezTo>
                    <a:pt x="32" y="27"/>
                    <a:pt x="30" y="29"/>
                    <a:pt x="29" y="31"/>
                  </a:cubicBezTo>
                  <a:cubicBezTo>
                    <a:pt x="27" y="33"/>
                    <a:pt x="25" y="35"/>
                    <a:pt x="23" y="37"/>
                  </a:cubicBezTo>
                  <a:cubicBezTo>
                    <a:pt x="23" y="38"/>
                    <a:pt x="22" y="39"/>
                    <a:pt x="22" y="40"/>
                  </a:cubicBezTo>
                  <a:cubicBezTo>
                    <a:pt x="23" y="38"/>
                    <a:pt x="24" y="37"/>
                    <a:pt x="26" y="35"/>
                  </a:cubicBezTo>
                  <a:cubicBezTo>
                    <a:pt x="27" y="34"/>
                    <a:pt x="27" y="34"/>
                    <a:pt x="28" y="34"/>
                  </a:cubicBezTo>
                  <a:cubicBezTo>
                    <a:pt x="29" y="34"/>
                    <a:pt x="30" y="34"/>
                    <a:pt x="31" y="34"/>
                  </a:cubicBezTo>
                  <a:cubicBezTo>
                    <a:pt x="33" y="36"/>
                    <a:pt x="35" y="37"/>
                    <a:pt x="36" y="39"/>
                  </a:cubicBezTo>
                  <a:cubicBezTo>
                    <a:pt x="40" y="42"/>
                    <a:pt x="42" y="46"/>
                    <a:pt x="44" y="50"/>
                  </a:cubicBezTo>
                  <a:cubicBezTo>
                    <a:pt x="44" y="50"/>
                    <a:pt x="45" y="49"/>
                    <a:pt x="45" y="49"/>
                  </a:cubicBezTo>
                  <a:cubicBezTo>
                    <a:pt x="46" y="48"/>
                    <a:pt x="46" y="47"/>
                    <a:pt x="47" y="47"/>
                  </a:cubicBezTo>
                  <a:cubicBezTo>
                    <a:pt x="51" y="43"/>
                    <a:pt x="55" y="40"/>
                    <a:pt x="59" y="36"/>
                  </a:cubicBezTo>
                  <a:cubicBezTo>
                    <a:pt x="65" y="31"/>
                    <a:pt x="71" y="26"/>
                    <a:pt x="75" y="19"/>
                  </a:cubicBezTo>
                  <a:cubicBezTo>
                    <a:pt x="77" y="17"/>
                    <a:pt x="78" y="13"/>
                    <a:pt x="80" y="10"/>
                  </a:cubicBezTo>
                  <a:cubicBezTo>
                    <a:pt x="80" y="9"/>
                    <a:pt x="80" y="8"/>
                    <a:pt x="79" y="7"/>
                  </a:cubicBezTo>
                  <a:cubicBezTo>
                    <a:pt x="77" y="5"/>
                    <a:pt x="75" y="3"/>
                    <a:pt x="73" y="1"/>
                  </a:cubicBezTo>
                  <a:cubicBezTo>
                    <a:pt x="73" y="1"/>
                    <a:pt x="73" y="1"/>
                    <a:pt x="73" y="1"/>
                  </a:cubicBezTo>
                  <a:cubicBezTo>
                    <a:pt x="72" y="0"/>
                    <a:pt x="71" y="0"/>
                    <a:pt x="71" y="0"/>
                  </a:cubicBezTo>
                </a:path>
              </a:pathLst>
            </a:custGeom>
            <a:solidFill>
              <a:srgbClr val="FF8F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79" name="Freeform 172"/>
            <p:cNvSpPr>
              <a:spLocks/>
            </p:cNvSpPr>
            <p:nvPr/>
          </p:nvSpPr>
          <p:spPr bwMode="auto">
            <a:xfrm>
              <a:off x="9005706" y="5100638"/>
              <a:ext cx="182563" cy="354013"/>
            </a:xfrm>
            <a:custGeom>
              <a:avLst/>
              <a:gdLst>
                <a:gd name="T0" fmla="*/ 28 w 69"/>
                <a:gd name="T1" fmla="*/ 0 h 134"/>
                <a:gd name="T2" fmla="*/ 26 w 69"/>
                <a:gd name="T3" fmla="*/ 1 h 134"/>
                <a:gd name="T4" fmla="*/ 22 w 69"/>
                <a:gd name="T5" fmla="*/ 6 h 134"/>
                <a:gd name="T6" fmla="*/ 19 w 69"/>
                <a:gd name="T7" fmla="*/ 8 h 134"/>
                <a:gd name="T8" fmla="*/ 19 w 69"/>
                <a:gd name="T9" fmla="*/ 9 h 134"/>
                <a:gd name="T10" fmla="*/ 10 w 69"/>
                <a:gd name="T11" fmla="*/ 24 h 134"/>
                <a:gd name="T12" fmla="*/ 8 w 69"/>
                <a:gd name="T13" fmla="*/ 28 h 134"/>
                <a:gd name="T14" fmla="*/ 6 w 69"/>
                <a:gd name="T15" fmla="*/ 34 h 134"/>
                <a:gd name="T16" fmla="*/ 0 w 69"/>
                <a:gd name="T17" fmla="*/ 53 h 134"/>
                <a:gd name="T18" fmla="*/ 0 w 69"/>
                <a:gd name="T19" fmla="*/ 54 h 134"/>
                <a:gd name="T20" fmla="*/ 0 w 69"/>
                <a:gd name="T21" fmla="*/ 65 h 134"/>
                <a:gd name="T22" fmla="*/ 0 w 69"/>
                <a:gd name="T23" fmla="*/ 72 h 134"/>
                <a:gd name="T24" fmla="*/ 0 w 69"/>
                <a:gd name="T25" fmla="*/ 74 h 134"/>
                <a:gd name="T26" fmla="*/ 0 w 69"/>
                <a:gd name="T27" fmla="*/ 76 h 134"/>
                <a:gd name="T28" fmla="*/ 1 w 69"/>
                <a:gd name="T29" fmla="*/ 78 h 134"/>
                <a:gd name="T30" fmla="*/ 11 w 69"/>
                <a:gd name="T31" fmla="*/ 105 h 134"/>
                <a:gd name="T32" fmla="*/ 27 w 69"/>
                <a:gd name="T33" fmla="*/ 123 h 134"/>
                <a:gd name="T34" fmla="*/ 41 w 69"/>
                <a:gd name="T35" fmla="*/ 132 h 134"/>
                <a:gd name="T36" fmla="*/ 42 w 69"/>
                <a:gd name="T37" fmla="*/ 133 h 134"/>
                <a:gd name="T38" fmla="*/ 42 w 69"/>
                <a:gd name="T39" fmla="*/ 133 h 134"/>
                <a:gd name="T40" fmla="*/ 45 w 69"/>
                <a:gd name="T41" fmla="*/ 134 h 134"/>
                <a:gd name="T42" fmla="*/ 45 w 69"/>
                <a:gd name="T43" fmla="*/ 134 h 134"/>
                <a:gd name="T44" fmla="*/ 48 w 69"/>
                <a:gd name="T45" fmla="*/ 133 h 134"/>
                <a:gd name="T46" fmla="*/ 49 w 69"/>
                <a:gd name="T47" fmla="*/ 132 h 134"/>
                <a:gd name="T48" fmla="*/ 57 w 69"/>
                <a:gd name="T49" fmla="*/ 126 h 134"/>
                <a:gd name="T50" fmla="*/ 64 w 69"/>
                <a:gd name="T51" fmla="*/ 120 h 134"/>
                <a:gd name="T52" fmla="*/ 65 w 69"/>
                <a:gd name="T53" fmla="*/ 119 h 134"/>
                <a:gd name="T54" fmla="*/ 67 w 69"/>
                <a:gd name="T55" fmla="*/ 117 h 134"/>
                <a:gd name="T56" fmla="*/ 67 w 69"/>
                <a:gd name="T57" fmla="*/ 117 h 134"/>
                <a:gd name="T58" fmla="*/ 63 w 69"/>
                <a:gd name="T59" fmla="*/ 112 h 134"/>
                <a:gd name="T60" fmla="*/ 60 w 69"/>
                <a:gd name="T61" fmla="*/ 111 h 134"/>
                <a:gd name="T62" fmla="*/ 44 w 69"/>
                <a:gd name="T63" fmla="*/ 98 h 134"/>
                <a:gd name="T64" fmla="*/ 28 w 69"/>
                <a:gd name="T65" fmla="*/ 64 h 134"/>
                <a:gd name="T66" fmla="*/ 31 w 69"/>
                <a:gd name="T67" fmla="*/ 38 h 134"/>
                <a:gd name="T68" fmla="*/ 44 w 69"/>
                <a:gd name="T69" fmla="*/ 16 h 134"/>
                <a:gd name="T70" fmla="*/ 36 w 69"/>
                <a:gd name="T71" fmla="*/ 5 h 134"/>
                <a:gd name="T72" fmla="*/ 31 w 69"/>
                <a:gd name="T73" fmla="*/ 0 h 134"/>
                <a:gd name="T74" fmla="*/ 28 w 69"/>
                <a:gd name="T75" fmla="*/ 0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9" h="134">
                  <a:moveTo>
                    <a:pt x="28" y="0"/>
                  </a:moveTo>
                  <a:cubicBezTo>
                    <a:pt x="27" y="0"/>
                    <a:pt x="27" y="0"/>
                    <a:pt x="26" y="1"/>
                  </a:cubicBezTo>
                  <a:cubicBezTo>
                    <a:pt x="24" y="3"/>
                    <a:pt x="23" y="4"/>
                    <a:pt x="22" y="6"/>
                  </a:cubicBezTo>
                  <a:cubicBezTo>
                    <a:pt x="21" y="6"/>
                    <a:pt x="20" y="7"/>
                    <a:pt x="19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5" y="14"/>
                    <a:pt x="12" y="19"/>
                    <a:pt x="10" y="24"/>
                  </a:cubicBezTo>
                  <a:cubicBezTo>
                    <a:pt x="9" y="26"/>
                    <a:pt x="8" y="27"/>
                    <a:pt x="8" y="28"/>
                  </a:cubicBezTo>
                  <a:cubicBezTo>
                    <a:pt x="7" y="30"/>
                    <a:pt x="6" y="32"/>
                    <a:pt x="6" y="34"/>
                  </a:cubicBezTo>
                  <a:cubicBezTo>
                    <a:pt x="3" y="40"/>
                    <a:pt x="1" y="46"/>
                    <a:pt x="0" y="53"/>
                  </a:cubicBezTo>
                  <a:cubicBezTo>
                    <a:pt x="0" y="53"/>
                    <a:pt x="0" y="54"/>
                    <a:pt x="0" y="54"/>
                  </a:cubicBezTo>
                  <a:cubicBezTo>
                    <a:pt x="0" y="58"/>
                    <a:pt x="0" y="61"/>
                    <a:pt x="0" y="65"/>
                  </a:cubicBezTo>
                  <a:cubicBezTo>
                    <a:pt x="0" y="67"/>
                    <a:pt x="0" y="70"/>
                    <a:pt x="0" y="72"/>
                  </a:cubicBezTo>
                  <a:cubicBezTo>
                    <a:pt x="0" y="73"/>
                    <a:pt x="0" y="73"/>
                    <a:pt x="0" y="74"/>
                  </a:cubicBezTo>
                  <a:cubicBezTo>
                    <a:pt x="0" y="74"/>
                    <a:pt x="0" y="75"/>
                    <a:pt x="0" y="76"/>
                  </a:cubicBezTo>
                  <a:cubicBezTo>
                    <a:pt x="0" y="77"/>
                    <a:pt x="0" y="77"/>
                    <a:pt x="1" y="78"/>
                  </a:cubicBezTo>
                  <a:cubicBezTo>
                    <a:pt x="2" y="88"/>
                    <a:pt x="6" y="97"/>
                    <a:pt x="11" y="105"/>
                  </a:cubicBezTo>
                  <a:cubicBezTo>
                    <a:pt x="16" y="112"/>
                    <a:pt x="21" y="118"/>
                    <a:pt x="27" y="123"/>
                  </a:cubicBezTo>
                  <a:cubicBezTo>
                    <a:pt x="32" y="127"/>
                    <a:pt x="36" y="130"/>
                    <a:pt x="41" y="132"/>
                  </a:cubicBezTo>
                  <a:cubicBezTo>
                    <a:pt x="41" y="132"/>
                    <a:pt x="42" y="133"/>
                    <a:pt x="42" y="133"/>
                  </a:cubicBezTo>
                  <a:cubicBezTo>
                    <a:pt x="42" y="133"/>
                    <a:pt x="42" y="133"/>
                    <a:pt x="42" y="133"/>
                  </a:cubicBezTo>
                  <a:cubicBezTo>
                    <a:pt x="43" y="133"/>
                    <a:pt x="44" y="133"/>
                    <a:pt x="45" y="134"/>
                  </a:cubicBezTo>
                  <a:cubicBezTo>
                    <a:pt x="45" y="134"/>
                    <a:pt x="45" y="134"/>
                    <a:pt x="45" y="134"/>
                  </a:cubicBezTo>
                  <a:cubicBezTo>
                    <a:pt x="46" y="134"/>
                    <a:pt x="47" y="133"/>
                    <a:pt x="48" y="133"/>
                  </a:cubicBezTo>
                  <a:cubicBezTo>
                    <a:pt x="48" y="133"/>
                    <a:pt x="48" y="133"/>
                    <a:pt x="49" y="132"/>
                  </a:cubicBezTo>
                  <a:cubicBezTo>
                    <a:pt x="51" y="130"/>
                    <a:pt x="54" y="128"/>
                    <a:pt x="57" y="126"/>
                  </a:cubicBezTo>
                  <a:cubicBezTo>
                    <a:pt x="59" y="124"/>
                    <a:pt x="62" y="122"/>
                    <a:pt x="64" y="120"/>
                  </a:cubicBezTo>
                  <a:cubicBezTo>
                    <a:pt x="64" y="120"/>
                    <a:pt x="65" y="120"/>
                    <a:pt x="65" y="119"/>
                  </a:cubicBezTo>
                  <a:cubicBezTo>
                    <a:pt x="66" y="119"/>
                    <a:pt x="66" y="118"/>
                    <a:pt x="67" y="117"/>
                  </a:cubicBezTo>
                  <a:cubicBezTo>
                    <a:pt x="67" y="117"/>
                    <a:pt x="67" y="117"/>
                    <a:pt x="67" y="117"/>
                  </a:cubicBezTo>
                  <a:cubicBezTo>
                    <a:pt x="69" y="115"/>
                    <a:pt x="68" y="113"/>
                    <a:pt x="63" y="112"/>
                  </a:cubicBezTo>
                  <a:cubicBezTo>
                    <a:pt x="62" y="111"/>
                    <a:pt x="61" y="111"/>
                    <a:pt x="60" y="111"/>
                  </a:cubicBezTo>
                  <a:cubicBezTo>
                    <a:pt x="54" y="108"/>
                    <a:pt x="48" y="104"/>
                    <a:pt x="44" y="98"/>
                  </a:cubicBezTo>
                  <a:cubicBezTo>
                    <a:pt x="36" y="88"/>
                    <a:pt x="30" y="77"/>
                    <a:pt x="28" y="64"/>
                  </a:cubicBezTo>
                  <a:cubicBezTo>
                    <a:pt x="26" y="55"/>
                    <a:pt x="28" y="46"/>
                    <a:pt x="31" y="38"/>
                  </a:cubicBezTo>
                  <a:cubicBezTo>
                    <a:pt x="34" y="30"/>
                    <a:pt x="39" y="23"/>
                    <a:pt x="44" y="16"/>
                  </a:cubicBezTo>
                  <a:cubicBezTo>
                    <a:pt x="42" y="12"/>
                    <a:pt x="40" y="8"/>
                    <a:pt x="36" y="5"/>
                  </a:cubicBezTo>
                  <a:cubicBezTo>
                    <a:pt x="35" y="3"/>
                    <a:pt x="33" y="2"/>
                    <a:pt x="31" y="0"/>
                  </a:cubicBezTo>
                  <a:cubicBezTo>
                    <a:pt x="30" y="0"/>
                    <a:pt x="29" y="0"/>
                    <a:pt x="28" y="0"/>
                  </a:cubicBezTo>
                </a:path>
              </a:pathLst>
            </a:custGeom>
            <a:solidFill>
              <a:srgbClr val="F95F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80" name="Freeform 173"/>
            <p:cNvSpPr>
              <a:spLocks noEditPoints="1"/>
            </p:cNvSpPr>
            <p:nvPr/>
          </p:nvSpPr>
          <p:spPr bwMode="auto">
            <a:xfrm>
              <a:off x="8297681" y="4899025"/>
              <a:ext cx="1668463" cy="1958975"/>
            </a:xfrm>
            <a:custGeom>
              <a:avLst/>
              <a:gdLst>
                <a:gd name="T0" fmla="*/ 565 w 633"/>
                <a:gd name="T1" fmla="*/ 285 h 741"/>
                <a:gd name="T2" fmla="*/ 623 w 633"/>
                <a:gd name="T3" fmla="*/ 197 h 741"/>
                <a:gd name="T4" fmla="*/ 524 w 633"/>
                <a:gd name="T5" fmla="*/ 282 h 741"/>
                <a:gd name="T6" fmla="*/ 574 w 633"/>
                <a:gd name="T7" fmla="*/ 531 h 741"/>
                <a:gd name="T8" fmla="*/ 541 w 633"/>
                <a:gd name="T9" fmla="*/ 555 h 741"/>
                <a:gd name="T10" fmla="*/ 498 w 633"/>
                <a:gd name="T11" fmla="*/ 393 h 741"/>
                <a:gd name="T12" fmla="*/ 379 w 633"/>
                <a:gd name="T13" fmla="*/ 289 h 741"/>
                <a:gd name="T14" fmla="*/ 359 w 633"/>
                <a:gd name="T15" fmla="*/ 52 h 741"/>
                <a:gd name="T16" fmla="*/ 157 w 633"/>
                <a:gd name="T17" fmla="*/ 1 h 741"/>
                <a:gd name="T18" fmla="*/ 94 w 633"/>
                <a:gd name="T19" fmla="*/ 161 h 741"/>
                <a:gd name="T20" fmla="*/ 51 w 633"/>
                <a:gd name="T21" fmla="*/ 211 h 741"/>
                <a:gd name="T22" fmla="*/ 91 w 633"/>
                <a:gd name="T23" fmla="*/ 317 h 741"/>
                <a:gd name="T24" fmla="*/ 133 w 633"/>
                <a:gd name="T25" fmla="*/ 381 h 741"/>
                <a:gd name="T26" fmla="*/ 192 w 633"/>
                <a:gd name="T27" fmla="*/ 455 h 741"/>
                <a:gd name="T28" fmla="*/ 206 w 633"/>
                <a:gd name="T29" fmla="*/ 626 h 741"/>
                <a:gd name="T30" fmla="*/ 202 w 633"/>
                <a:gd name="T31" fmla="*/ 707 h 741"/>
                <a:gd name="T32" fmla="*/ 307 w 633"/>
                <a:gd name="T33" fmla="*/ 740 h 741"/>
                <a:gd name="T34" fmla="*/ 498 w 633"/>
                <a:gd name="T35" fmla="*/ 663 h 741"/>
                <a:gd name="T36" fmla="*/ 622 w 633"/>
                <a:gd name="T37" fmla="*/ 557 h 741"/>
                <a:gd name="T38" fmla="*/ 503 w 633"/>
                <a:gd name="T39" fmla="*/ 655 h 741"/>
                <a:gd name="T40" fmla="*/ 576 w 633"/>
                <a:gd name="T41" fmla="*/ 577 h 741"/>
                <a:gd name="T42" fmla="*/ 534 w 633"/>
                <a:gd name="T43" fmla="*/ 318 h 741"/>
                <a:gd name="T44" fmla="*/ 621 w 633"/>
                <a:gd name="T45" fmla="*/ 206 h 741"/>
                <a:gd name="T46" fmla="*/ 579 w 633"/>
                <a:gd name="T47" fmla="*/ 411 h 741"/>
                <a:gd name="T48" fmla="*/ 232 w 633"/>
                <a:gd name="T49" fmla="*/ 724 h 741"/>
                <a:gd name="T50" fmla="*/ 223 w 633"/>
                <a:gd name="T51" fmla="*/ 716 h 741"/>
                <a:gd name="T52" fmla="*/ 276 w 633"/>
                <a:gd name="T53" fmla="*/ 672 h 741"/>
                <a:gd name="T54" fmla="*/ 273 w 633"/>
                <a:gd name="T55" fmla="*/ 615 h 741"/>
                <a:gd name="T56" fmla="*/ 391 w 633"/>
                <a:gd name="T57" fmla="*/ 491 h 741"/>
                <a:gd name="T58" fmla="*/ 263 w 633"/>
                <a:gd name="T59" fmla="*/ 601 h 741"/>
                <a:gd name="T60" fmla="*/ 201 w 633"/>
                <a:gd name="T61" fmla="*/ 455 h 741"/>
                <a:gd name="T62" fmla="*/ 341 w 633"/>
                <a:gd name="T63" fmla="*/ 391 h 741"/>
                <a:gd name="T64" fmla="*/ 151 w 633"/>
                <a:gd name="T65" fmla="*/ 432 h 741"/>
                <a:gd name="T66" fmla="*/ 129 w 633"/>
                <a:gd name="T67" fmla="*/ 408 h 741"/>
                <a:gd name="T68" fmla="*/ 170 w 633"/>
                <a:gd name="T69" fmla="*/ 399 h 741"/>
                <a:gd name="T70" fmla="*/ 191 w 633"/>
                <a:gd name="T71" fmla="*/ 386 h 741"/>
                <a:gd name="T72" fmla="*/ 300 w 633"/>
                <a:gd name="T73" fmla="*/ 332 h 741"/>
                <a:gd name="T74" fmla="*/ 218 w 633"/>
                <a:gd name="T75" fmla="*/ 375 h 741"/>
                <a:gd name="T76" fmla="*/ 94 w 633"/>
                <a:gd name="T77" fmla="*/ 307 h 741"/>
                <a:gd name="T78" fmla="*/ 86 w 633"/>
                <a:gd name="T79" fmla="*/ 266 h 741"/>
                <a:gd name="T80" fmla="*/ 25 w 633"/>
                <a:gd name="T81" fmla="*/ 277 h 741"/>
                <a:gd name="T82" fmla="*/ 103 w 633"/>
                <a:gd name="T83" fmla="*/ 175 h 741"/>
                <a:gd name="T84" fmla="*/ 178 w 633"/>
                <a:gd name="T85" fmla="*/ 88 h 741"/>
                <a:gd name="T86" fmla="*/ 263 w 633"/>
                <a:gd name="T87" fmla="*/ 130 h 741"/>
                <a:gd name="T88" fmla="*/ 329 w 633"/>
                <a:gd name="T89" fmla="*/ 260 h 741"/>
                <a:gd name="T90" fmla="*/ 488 w 633"/>
                <a:gd name="T91" fmla="*/ 396 h 741"/>
                <a:gd name="T92" fmla="*/ 531 w 633"/>
                <a:gd name="T93" fmla="*/ 543 h 741"/>
                <a:gd name="T94" fmla="*/ 446 w 633"/>
                <a:gd name="T95" fmla="*/ 692 h 741"/>
                <a:gd name="T96" fmla="*/ 257 w 633"/>
                <a:gd name="T97" fmla="*/ 730 h 741"/>
                <a:gd name="T98" fmla="*/ 238 w 633"/>
                <a:gd name="T99" fmla="*/ 634 h 741"/>
                <a:gd name="T100" fmla="*/ 231 w 633"/>
                <a:gd name="T101" fmla="*/ 624 h 741"/>
                <a:gd name="T102" fmla="*/ 272 w 633"/>
                <a:gd name="T103" fmla="*/ 662 h 741"/>
                <a:gd name="T104" fmla="*/ 217 w 633"/>
                <a:gd name="T105" fmla="*/ 658 h 741"/>
                <a:gd name="T106" fmla="*/ 80 w 633"/>
                <a:gd name="T107" fmla="*/ 125 h 741"/>
                <a:gd name="T108" fmla="*/ 205 w 633"/>
                <a:gd name="T109" fmla="*/ 34 h 741"/>
                <a:gd name="T110" fmla="*/ 301 w 633"/>
                <a:gd name="T111" fmla="*/ 74 h 741"/>
                <a:gd name="T112" fmla="*/ 368 w 633"/>
                <a:gd name="T113" fmla="*/ 111 h 741"/>
                <a:gd name="T114" fmla="*/ 621 w 633"/>
                <a:gd name="T115" fmla="*/ 206 h 7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633" h="741">
                  <a:moveTo>
                    <a:pt x="631" y="534"/>
                  </a:moveTo>
                  <a:cubicBezTo>
                    <a:pt x="631" y="533"/>
                    <a:pt x="631" y="532"/>
                    <a:pt x="631" y="531"/>
                  </a:cubicBezTo>
                  <a:cubicBezTo>
                    <a:pt x="631" y="525"/>
                    <a:pt x="630" y="519"/>
                    <a:pt x="629" y="514"/>
                  </a:cubicBezTo>
                  <a:cubicBezTo>
                    <a:pt x="625" y="494"/>
                    <a:pt x="618" y="474"/>
                    <a:pt x="609" y="454"/>
                  </a:cubicBezTo>
                  <a:cubicBezTo>
                    <a:pt x="607" y="449"/>
                    <a:pt x="604" y="444"/>
                    <a:pt x="602" y="440"/>
                  </a:cubicBezTo>
                  <a:cubicBezTo>
                    <a:pt x="600" y="435"/>
                    <a:pt x="598" y="431"/>
                    <a:pt x="596" y="427"/>
                  </a:cubicBezTo>
                  <a:cubicBezTo>
                    <a:pt x="594" y="422"/>
                    <a:pt x="592" y="417"/>
                    <a:pt x="590" y="412"/>
                  </a:cubicBezTo>
                  <a:cubicBezTo>
                    <a:pt x="582" y="394"/>
                    <a:pt x="575" y="373"/>
                    <a:pt x="568" y="348"/>
                  </a:cubicBezTo>
                  <a:cubicBezTo>
                    <a:pt x="565" y="339"/>
                    <a:pt x="564" y="330"/>
                    <a:pt x="563" y="322"/>
                  </a:cubicBezTo>
                  <a:cubicBezTo>
                    <a:pt x="561" y="307"/>
                    <a:pt x="562" y="295"/>
                    <a:pt x="565" y="285"/>
                  </a:cubicBezTo>
                  <a:cubicBezTo>
                    <a:pt x="566" y="282"/>
                    <a:pt x="566" y="279"/>
                    <a:pt x="567" y="276"/>
                  </a:cubicBezTo>
                  <a:cubicBezTo>
                    <a:pt x="571" y="262"/>
                    <a:pt x="578" y="248"/>
                    <a:pt x="588" y="236"/>
                  </a:cubicBezTo>
                  <a:cubicBezTo>
                    <a:pt x="594" y="228"/>
                    <a:pt x="602" y="223"/>
                    <a:pt x="612" y="220"/>
                  </a:cubicBezTo>
                  <a:cubicBezTo>
                    <a:pt x="614" y="219"/>
                    <a:pt x="615" y="219"/>
                    <a:pt x="617" y="218"/>
                  </a:cubicBezTo>
                  <a:cubicBezTo>
                    <a:pt x="618" y="218"/>
                    <a:pt x="620" y="217"/>
                    <a:pt x="621" y="217"/>
                  </a:cubicBezTo>
                  <a:cubicBezTo>
                    <a:pt x="622" y="217"/>
                    <a:pt x="622" y="217"/>
                    <a:pt x="622" y="217"/>
                  </a:cubicBezTo>
                  <a:cubicBezTo>
                    <a:pt x="624" y="216"/>
                    <a:pt x="626" y="215"/>
                    <a:pt x="628" y="215"/>
                  </a:cubicBezTo>
                  <a:cubicBezTo>
                    <a:pt x="630" y="214"/>
                    <a:pt x="631" y="212"/>
                    <a:pt x="632" y="210"/>
                  </a:cubicBezTo>
                  <a:cubicBezTo>
                    <a:pt x="633" y="208"/>
                    <a:pt x="632" y="206"/>
                    <a:pt x="631" y="204"/>
                  </a:cubicBezTo>
                  <a:cubicBezTo>
                    <a:pt x="629" y="200"/>
                    <a:pt x="627" y="198"/>
                    <a:pt x="623" y="197"/>
                  </a:cubicBezTo>
                  <a:cubicBezTo>
                    <a:pt x="619" y="195"/>
                    <a:pt x="615" y="194"/>
                    <a:pt x="611" y="194"/>
                  </a:cubicBezTo>
                  <a:cubicBezTo>
                    <a:pt x="609" y="194"/>
                    <a:pt x="609" y="194"/>
                    <a:pt x="609" y="194"/>
                  </a:cubicBezTo>
                  <a:cubicBezTo>
                    <a:pt x="609" y="194"/>
                    <a:pt x="609" y="194"/>
                    <a:pt x="609" y="194"/>
                  </a:cubicBezTo>
                  <a:cubicBezTo>
                    <a:pt x="606" y="194"/>
                    <a:pt x="604" y="195"/>
                    <a:pt x="602" y="195"/>
                  </a:cubicBezTo>
                  <a:cubicBezTo>
                    <a:pt x="598" y="195"/>
                    <a:pt x="594" y="196"/>
                    <a:pt x="590" y="197"/>
                  </a:cubicBezTo>
                  <a:cubicBezTo>
                    <a:pt x="581" y="199"/>
                    <a:pt x="569" y="203"/>
                    <a:pt x="559" y="211"/>
                  </a:cubicBezTo>
                  <a:cubicBezTo>
                    <a:pt x="548" y="220"/>
                    <a:pt x="540" y="229"/>
                    <a:pt x="535" y="240"/>
                  </a:cubicBezTo>
                  <a:cubicBezTo>
                    <a:pt x="532" y="247"/>
                    <a:pt x="529" y="254"/>
                    <a:pt x="527" y="261"/>
                  </a:cubicBezTo>
                  <a:cubicBezTo>
                    <a:pt x="526" y="266"/>
                    <a:pt x="525" y="271"/>
                    <a:pt x="525" y="276"/>
                  </a:cubicBezTo>
                  <a:cubicBezTo>
                    <a:pt x="525" y="278"/>
                    <a:pt x="525" y="280"/>
                    <a:pt x="524" y="282"/>
                  </a:cubicBezTo>
                  <a:cubicBezTo>
                    <a:pt x="524" y="285"/>
                    <a:pt x="523" y="289"/>
                    <a:pt x="523" y="293"/>
                  </a:cubicBezTo>
                  <a:cubicBezTo>
                    <a:pt x="523" y="296"/>
                    <a:pt x="523" y="298"/>
                    <a:pt x="523" y="301"/>
                  </a:cubicBezTo>
                  <a:cubicBezTo>
                    <a:pt x="523" y="303"/>
                    <a:pt x="523" y="303"/>
                    <a:pt x="523" y="303"/>
                  </a:cubicBezTo>
                  <a:cubicBezTo>
                    <a:pt x="523" y="315"/>
                    <a:pt x="524" y="325"/>
                    <a:pt x="526" y="335"/>
                  </a:cubicBezTo>
                  <a:cubicBezTo>
                    <a:pt x="529" y="353"/>
                    <a:pt x="533" y="371"/>
                    <a:pt x="539" y="388"/>
                  </a:cubicBezTo>
                  <a:cubicBezTo>
                    <a:pt x="542" y="398"/>
                    <a:pt x="545" y="408"/>
                    <a:pt x="549" y="419"/>
                  </a:cubicBezTo>
                  <a:cubicBezTo>
                    <a:pt x="552" y="427"/>
                    <a:pt x="555" y="436"/>
                    <a:pt x="558" y="445"/>
                  </a:cubicBezTo>
                  <a:cubicBezTo>
                    <a:pt x="559" y="450"/>
                    <a:pt x="559" y="450"/>
                    <a:pt x="559" y="450"/>
                  </a:cubicBezTo>
                  <a:cubicBezTo>
                    <a:pt x="562" y="458"/>
                    <a:pt x="565" y="467"/>
                    <a:pt x="567" y="476"/>
                  </a:cubicBezTo>
                  <a:cubicBezTo>
                    <a:pt x="573" y="498"/>
                    <a:pt x="575" y="515"/>
                    <a:pt x="574" y="531"/>
                  </a:cubicBezTo>
                  <a:cubicBezTo>
                    <a:pt x="574" y="536"/>
                    <a:pt x="574" y="536"/>
                    <a:pt x="574" y="536"/>
                  </a:cubicBezTo>
                  <a:cubicBezTo>
                    <a:pt x="574" y="539"/>
                    <a:pt x="574" y="543"/>
                    <a:pt x="574" y="546"/>
                  </a:cubicBezTo>
                  <a:cubicBezTo>
                    <a:pt x="574" y="553"/>
                    <a:pt x="573" y="559"/>
                    <a:pt x="570" y="566"/>
                  </a:cubicBezTo>
                  <a:cubicBezTo>
                    <a:pt x="565" y="579"/>
                    <a:pt x="558" y="588"/>
                    <a:pt x="549" y="594"/>
                  </a:cubicBezTo>
                  <a:cubicBezTo>
                    <a:pt x="543" y="598"/>
                    <a:pt x="538" y="600"/>
                    <a:pt x="533" y="601"/>
                  </a:cubicBezTo>
                  <a:cubicBezTo>
                    <a:pt x="533" y="601"/>
                    <a:pt x="533" y="601"/>
                    <a:pt x="533" y="601"/>
                  </a:cubicBezTo>
                  <a:cubicBezTo>
                    <a:pt x="533" y="600"/>
                    <a:pt x="533" y="600"/>
                    <a:pt x="533" y="600"/>
                  </a:cubicBezTo>
                  <a:cubicBezTo>
                    <a:pt x="533" y="599"/>
                    <a:pt x="533" y="598"/>
                    <a:pt x="533" y="597"/>
                  </a:cubicBezTo>
                  <a:cubicBezTo>
                    <a:pt x="538" y="581"/>
                    <a:pt x="540" y="569"/>
                    <a:pt x="541" y="557"/>
                  </a:cubicBezTo>
                  <a:cubicBezTo>
                    <a:pt x="541" y="556"/>
                    <a:pt x="541" y="556"/>
                    <a:pt x="541" y="555"/>
                  </a:cubicBezTo>
                  <a:cubicBezTo>
                    <a:pt x="542" y="548"/>
                    <a:pt x="542" y="541"/>
                    <a:pt x="542" y="534"/>
                  </a:cubicBezTo>
                  <a:cubicBezTo>
                    <a:pt x="542" y="531"/>
                    <a:pt x="541" y="529"/>
                    <a:pt x="541" y="526"/>
                  </a:cubicBezTo>
                  <a:cubicBezTo>
                    <a:pt x="541" y="522"/>
                    <a:pt x="540" y="518"/>
                    <a:pt x="540" y="514"/>
                  </a:cubicBezTo>
                  <a:cubicBezTo>
                    <a:pt x="540" y="513"/>
                    <a:pt x="540" y="512"/>
                    <a:pt x="540" y="510"/>
                  </a:cubicBezTo>
                  <a:cubicBezTo>
                    <a:pt x="540" y="509"/>
                    <a:pt x="540" y="509"/>
                    <a:pt x="540" y="509"/>
                  </a:cubicBezTo>
                  <a:cubicBezTo>
                    <a:pt x="540" y="507"/>
                    <a:pt x="540" y="506"/>
                    <a:pt x="540" y="504"/>
                  </a:cubicBezTo>
                  <a:cubicBezTo>
                    <a:pt x="539" y="499"/>
                    <a:pt x="539" y="499"/>
                    <a:pt x="539" y="499"/>
                  </a:cubicBezTo>
                  <a:cubicBezTo>
                    <a:pt x="538" y="492"/>
                    <a:pt x="537" y="484"/>
                    <a:pt x="536" y="477"/>
                  </a:cubicBezTo>
                  <a:cubicBezTo>
                    <a:pt x="533" y="461"/>
                    <a:pt x="527" y="445"/>
                    <a:pt x="520" y="429"/>
                  </a:cubicBezTo>
                  <a:cubicBezTo>
                    <a:pt x="513" y="416"/>
                    <a:pt x="505" y="404"/>
                    <a:pt x="498" y="393"/>
                  </a:cubicBezTo>
                  <a:cubicBezTo>
                    <a:pt x="491" y="384"/>
                    <a:pt x="483" y="375"/>
                    <a:pt x="476" y="366"/>
                  </a:cubicBezTo>
                  <a:cubicBezTo>
                    <a:pt x="474" y="365"/>
                    <a:pt x="474" y="365"/>
                    <a:pt x="474" y="365"/>
                  </a:cubicBezTo>
                  <a:cubicBezTo>
                    <a:pt x="474" y="364"/>
                    <a:pt x="473" y="364"/>
                    <a:pt x="473" y="363"/>
                  </a:cubicBezTo>
                  <a:cubicBezTo>
                    <a:pt x="470" y="360"/>
                    <a:pt x="470" y="360"/>
                    <a:pt x="470" y="360"/>
                  </a:cubicBezTo>
                  <a:cubicBezTo>
                    <a:pt x="467" y="358"/>
                    <a:pt x="465" y="356"/>
                    <a:pt x="462" y="353"/>
                  </a:cubicBezTo>
                  <a:cubicBezTo>
                    <a:pt x="459" y="351"/>
                    <a:pt x="459" y="351"/>
                    <a:pt x="459" y="351"/>
                  </a:cubicBezTo>
                  <a:cubicBezTo>
                    <a:pt x="455" y="348"/>
                    <a:pt x="451" y="344"/>
                    <a:pt x="447" y="341"/>
                  </a:cubicBezTo>
                  <a:cubicBezTo>
                    <a:pt x="439" y="334"/>
                    <a:pt x="432" y="329"/>
                    <a:pt x="426" y="324"/>
                  </a:cubicBezTo>
                  <a:cubicBezTo>
                    <a:pt x="417" y="317"/>
                    <a:pt x="407" y="309"/>
                    <a:pt x="396" y="302"/>
                  </a:cubicBezTo>
                  <a:cubicBezTo>
                    <a:pt x="391" y="297"/>
                    <a:pt x="385" y="293"/>
                    <a:pt x="379" y="289"/>
                  </a:cubicBezTo>
                  <a:cubicBezTo>
                    <a:pt x="375" y="286"/>
                    <a:pt x="370" y="283"/>
                    <a:pt x="365" y="280"/>
                  </a:cubicBezTo>
                  <a:cubicBezTo>
                    <a:pt x="355" y="272"/>
                    <a:pt x="347" y="265"/>
                    <a:pt x="340" y="258"/>
                  </a:cubicBezTo>
                  <a:cubicBezTo>
                    <a:pt x="332" y="250"/>
                    <a:pt x="326" y="241"/>
                    <a:pt x="322" y="232"/>
                  </a:cubicBezTo>
                  <a:cubicBezTo>
                    <a:pt x="321" y="228"/>
                    <a:pt x="320" y="225"/>
                    <a:pt x="319" y="222"/>
                  </a:cubicBezTo>
                  <a:cubicBezTo>
                    <a:pt x="319" y="218"/>
                    <a:pt x="320" y="215"/>
                    <a:pt x="323" y="213"/>
                  </a:cubicBezTo>
                  <a:cubicBezTo>
                    <a:pt x="332" y="207"/>
                    <a:pt x="339" y="200"/>
                    <a:pt x="346" y="193"/>
                  </a:cubicBezTo>
                  <a:cubicBezTo>
                    <a:pt x="356" y="181"/>
                    <a:pt x="363" y="169"/>
                    <a:pt x="369" y="156"/>
                  </a:cubicBezTo>
                  <a:cubicBezTo>
                    <a:pt x="374" y="144"/>
                    <a:pt x="377" y="131"/>
                    <a:pt x="378" y="117"/>
                  </a:cubicBezTo>
                  <a:cubicBezTo>
                    <a:pt x="379" y="108"/>
                    <a:pt x="378" y="97"/>
                    <a:pt x="375" y="86"/>
                  </a:cubicBezTo>
                  <a:cubicBezTo>
                    <a:pt x="372" y="73"/>
                    <a:pt x="367" y="62"/>
                    <a:pt x="359" y="52"/>
                  </a:cubicBezTo>
                  <a:cubicBezTo>
                    <a:pt x="355" y="46"/>
                    <a:pt x="351" y="42"/>
                    <a:pt x="346" y="37"/>
                  </a:cubicBezTo>
                  <a:cubicBezTo>
                    <a:pt x="338" y="29"/>
                    <a:pt x="328" y="23"/>
                    <a:pt x="316" y="19"/>
                  </a:cubicBezTo>
                  <a:cubicBezTo>
                    <a:pt x="307" y="16"/>
                    <a:pt x="298" y="14"/>
                    <a:pt x="286" y="13"/>
                  </a:cubicBezTo>
                  <a:cubicBezTo>
                    <a:pt x="281" y="12"/>
                    <a:pt x="278" y="12"/>
                    <a:pt x="274" y="13"/>
                  </a:cubicBezTo>
                  <a:cubicBezTo>
                    <a:pt x="273" y="13"/>
                    <a:pt x="271" y="14"/>
                    <a:pt x="269" y="14"/>
                  </a:cubicBezTo>
                  <a:cubicBezTo>
                    <a:pt x="262" y="14"/>
                    <a:pt x="254" y="16"/>
                    <a:pt x="248" y="18"/>
                  </a:cubicBezTo>
                  <a:cubicBezTo>
                    <a:pt x="237" y="21"/>
                    <a:pt x="227" y="25"/>
                    <a:pt x="219" y="31"/>
                  </a:cubicBezTo>
                  <a:cubicBezTo>
                    <a:pt x="218" y="31"/>
                    <a:pt x="216" y="31"/>
                    <a:pt x="215" y="30"/>
                  </a:cubicBezTo>
                  <a:cubicBezTo>
                    <a:pt x="210" y="26"/>
                    <a:pt x="206" y="22"/>
                    <a:pt x="202" y="19"/>
                  </a:cubicBezTo>
                  <a:cubicBezTo>
                    <a:pt x="189" y="9"/>
                    <a:pt x="173" y="3"/>
                    <a:pt x="157" y="1"/>
                  </a:cubicBezTo>
                  <a:cubicBezTo>
                    <a:pt x="148" y="0"/>
                    <a:pt x="139" y="1"/>
                    <a:pt x="131" y="2"/>
                  </a:cubicBezTo>
                  <a:cubicBezTo>
                    <a:pt x="115" y="6"/>
                    <a:pt x="102" y="13"/>
                    <a:pt x="90" y="23"/>
                  </a:cubicBezTo>
                  <a:cubicBezTo>
                    <a:pt x="81" y="32"/>
                    <a:pt x="73" y="42"/>
                    <a:pt x="68" y="55"/>
                  </a:cubicBezTo>
                  <a:cubicBezTo>
                    <a:pt x="66" y="60"/>
                    <a:pt x="64" y="67"/>
                    <a:pt x="63" y="74"/>
                  </a:cubicBezTo>
                  <a:cubicBezTo>
                    <a:pt x="63" y="76"/>
                    <a:pt x="63" y="77"/>
                    <a:pt x="63" y="79"/>
                  </a:cubicBezTo>
                  <a:cubicBezTo>
                    <a:pt x="62" y="84"/>
                    <a:pt x="61" y="89"/>
                    <a:pt x="62" y="95"/>
                  </a:cubicBezTo>
                  <a:cubicBezTo>
                    <a:pt x="63" y="96"/>
                    <a:pt x="63" y="98"/>
                    <a:pt x="63" y="99"/>
                  </a:cubicBezTo>
                  <a:cubicBezTo>
                    <a:pt x="63" y="101"/>
                    <a:pt x="63" y="102"/>
                    <a:pt x="63" y="104"/>
                  </a:cubicBezTo>
                  <a:cubicBezTo>
                    <a:pt x="67" y="125"/>
                    <a:pt x="76" y="143"/>
                    <a:pt x="91" y="157"/>
                  </a:cubicBezTo>
                  <a:cubicBezTo>
                    <a:pt x="92" y="159"/>
                    <a:pt x="93" y="160"/>
                    <a:pt x="94" y="161"/>
                  </a:cubicBezTo>
                  <a:cubicBezTo>
                    <a:pt x="95" y="161"/>
                    <a:pt x="96" y="162"/>
                    <a:pt x="97" y="163"/>
                  </a:cubicBezTo>
                  <a:cubicBezTo>
                    <a:pt x="97" y="163"/>
                    <a:pt x="97" y="163"/>
                    <a:pt x="97" y="163"/>
                  </a:cubicBezTo>
                  <a:cubicBezTo>
                    <a:pt x="98" y="164"/>
                    <a:pt x="98" y="164"/>
                    <a:pt x="98" y="164"/>
                  </a:cubicBezTo>
                  <a:cubicBezTo>
                    <a:pt x="98" y="165"/>
                    <a:pt x="98" y="165"/>
                    <a:pt x="98" y="166"/>
                  </a:cubicBezTo>
                  <a:cubicBezTo>
                    <a:pt x="97" y="167"/>
                    <a:pt x="96" y="168"/>
                    <a:pt x="95" y="169"/>
                  </a:cubicBezTo>
                  <a:cubicBezTo>
                    <a:pt x="93" y="171"/>
                    <a:pt x="90" y="174"/>
                    <a:pt x="88" y="176"/>
                  </a:cubicBezTo>
                  <a:cubicBezTo>
                    <a:pt x="83" y="180"/>
                    <a:pt x="79" y="185"/>
                    <a:pt x="74" y="190"/>
                  </a:cubicBezTo>
                  <a:cubicBezTo>
                    <a:pt x="70" y="194"/>
                    <a:pt x="66" y="198"/>
                    <a:pt x="62" y="201"/>
                  </a:cubicBezTo>
                  <a:cubicBezTo>
                    <a:pt x="59" y="204"/>
                    <a:pt x="55" y="207"/>
                    <a:pt x="52" y="210"/>
                  </a:cubicBezTo>
                  <a:cubicBezTo>
                    <a:pt x="52" y="211"/>
                    <a:pt x="51" y="211"/>
                    <a:pt x="51" y="211"/>
                  </a:cubicBezTo>
                  <a:cubicBezTo>
                    <a:pt x="40" y="220"/>
                    <a:pt x="26" y="231"/>
                    <a:pt x="11" y="239"/>
                  </a:cubicBezTo>
                  <a:cubicBezTo>
                    <a:pt x="10" y="239"/>
                    <a:pt x="9" y="240"/>
                    <a:pt x="7" y="241"/>
                  </a:cubicBezTo>
                  <a:cubicBezTo>
                    <a:pt x="6" y="242"/>
                    <a:pt x="6" y="242"/>
                    <a:pt x="6" y="242"/>
                  </a:cubicBezTo>
                  <a:cubicBezTo>
                    <a:pt x="1" y="245"/>
                    <a:pt x="0" y="250"/>
                    <a:pt x="1" y="257"/>
                  </a:cubicBezTo>
                  <a:cubicBezTo>
                    <a:pt x="2" y="258"/>
                    <a:pt x="2" y="260"/>
                    <a:pt x="3" y="262"/>
                  </a:cubicBezTo>
                  <a:cubicBezTo>
                    <a:pt x="6" y="268"/>
                    <a:pt x="9" y="274"/>
                    <a:pt x="13" y="280"/>
                  </a:cubicBezTo>
                  <a:cubicBezTo>
                    <a:pt x="17" y="285"/>
                    <a:pt x="22" y="290"/>
                    <a:pt x="28" y="295"/>
                  </a:cubicBezTo>
                  <a:cubicBezTo>
                    <a:pt x="36" y="301"/>
                    <a:pt x="45" y="306"/>
                    <a:pt x="55" y="310"/>
                  </a:cubicBezTo>
                  <a:cubicBezTo>
                    <a:pt x="59" y="312"/>
                    <a:pt x="63" y="313"/>
                    <a:pt x="67" y="314"/>
                  </a:cubicBezTo>
                  <a:cubicBezTo>
                    <a:pt x="75" y="315"/>
                    <a:pt x="83" y="316"/>
                    <a:pt x="91" y="317"/>
                  </a:cubicBezTo>
                  <a:cubicBezTo>
                    <a:pt x="95" y="317"/>
                    <a:pt x="99" y="318"/>
                    <a:pt x="103" y="318"/>
                  </a:cubicBezTo>
                  <a:cubicBezTo>
                    <a:pt x="110" y="319"/>
                    <a:pt x="117" y="320"/>
                    <a:pt x="124" y="322"/>
                  </a:cubicBezTo>
                  <a:cubicBezTo>
                    <a:pt x="134" y="325"/>
                    <a:pt x="141" y="330"/>
                    <a:pt x="147" y="336"/>
                  </a:cubicBezTo>
                  <a:cubicBezTo>
                    <a:pt x="155" y="346"/>
                    <a:pt x="162" y="357"/>
                    <a:pt x="168" y="370"/>
                  </a:cubicBezTo>
                  <a:cubicBezTo>
                    <a:pt x="168" y="371"/>
                    <a:pt x="169" y="373"/>
                    <a:pt x="168" y="374"/>
                  </a:cubicBezTo>
                  <a:cubicBezTo>
                    <a:pt x="168" y="374"/>
                    <a:pt x="168" y="374"/>
                    <a:pt x="165" y="374"/>
                  </a:cubicBezTo>
                  <a:cubicBezTo>
                    <a:pt x="163" y="374"/>
                    <a:pt x="161" y="374"/>
                    <a:pt x="159" y="374"/>
                  </a:cubicBezTo>
                  <a:cubicBezTo>
                    <a:pt x="158" y="374"/>
                    <a:pt x="157" y="374"/>
                    <a:pt x="156" y="374"/>
                  </a:cubicBezTo>
                  <a:cubicBezTo>
                    <a:pt x="151" y="374"/>
                    <a:pt x="145" y="376"/>
                    <a:pt x="137" y="379"/>
                  </a:cubicBezTo>
                  <a:cubicBezTo>
                    <a:pt x="136" y="379"/>
                    <a:pt x="134" y="380"/>
                    <a:pt x="133" y="381"/>
                  </a:cubicBezTo>
                  <a:cubicBezTo>
                    <a:pt x="127" y="386"/>
                    <a:pt x="121" y="392"/>
                    <a:pt x="119" y="401"/>
                  </a:cubicBezTo>
                  <a:cubicBezTo>
                    <a:pt x="119" y="404"/>
                    <a:pt x="118" y="407"/>
                    <a:pt x="119" y="410"/>
                  </a:cubicBezTo>
                  <a:cubicBezTo>
                    <a:pt x="120" y="417"/>
                    <a:pt x="124" y="423"/>
                    <a:pt x="129" y="428"/>
                  </a:cubicBezTo>
                  <a:cubicBezTo>
                    <a:pt x="135" y="434"/>
                    <a:pt x="142" y="439"/>
                    <a:pt x="149" y="442"/>
                  </a:cubicBezTo>
                  <a:cubicBezTo>
                    <a:pt x="157" y="445"/>
                    <a:pt x="168" y="449"/>
                    <a:pt x="180" y="450"/>
                  </a:cubicBezTo>
                  <a:cubicBezTo>
                    <a:pt x="183" y="451"/>
                    <a:pt x="185" y="451"/>
                    <a:pt x="188" y="452"/>
                  </a:cubicBezTo>
                  <a:cubicBezTo>
                    <a:pt x="191" y="452"/>
                    <a:pt x="191" y="452"/>
                    <a:pt x="191" y="452"/>
                  </a:cubicBezTo>
                  <a:cubicBezTo>
                    <a:pt x="191" y="452"/>
                    <a:pt x="192" y="453"/>
                    <a:pt x="192" y="453"/>
                  </a:cubicBezTo>
                  <a:cubicBezTo>
                    <a:pt x="192" y="454"/>
                    <a:pt x="192" y="454"/>
                    <a:pt x="192" y="455"/>
                  </a:cubicBezTo>
                  <a:cubicBezTo>
                    <a:pt x="192" y="455"/>
                    <a:pt x="192" y="455"/>
                    <a:pt x="192" y="455"/>
                  </a:cubicBezTo>
                  <a:cubicBezTo>
                    <a:pt x="192" y="457"/>
                    <a:pt x="191" y="458"/>
                    <a:pt x="191" y="459"/>
                  </a:cubicBezTo>
                  <a:cubicBezTo>
                    <a:pt x="191" y="462"/>
                    <a:pt x="190" y="465"/>
                    <a:pt x="190" y="467"/>
                  </a:cubicBezTo>
                  <a:cubicBezTo>
                    <a:pt x="189" y="483"/>
                    <a:pt x="190" y="496"/>
                    <a:pt x="192" y="509"/>
                  </a:cubicBezTo>
                  <a:cubicBezTo>
                    <a:pt x="196" y="529"/>
                    <a:pt x="202" y="547"/>
                    <a:pt x="212" y="562"/>
                  </a:cubicBezTo>
                  <a:cubicBezTo>
                    <a:pt x="218" y="573"/>
                    <a:pt x="225" y="583"/>
                    <a:pt x="233" y="590"/>
                  </a:cubicBezTo>
                  <a:cubicBezTo>
                    <a:pt x="239" y="596"/>
                    <a:pt x="246" y="601"/>
                    <a:pt x="253" y="605"/>
                  </a:cubicBezTo>
                  <a:cubicBezTo>
                    <a:pt x="254" y="606"/>
                    <a:pt x="254" y="607"/>
                    <a:pt x="255" y="608"/>
                  </a:cubicBezTo>
                  <a:cubicBezTo>
                    <a:pt x="255" y="608"/>
                    <a:pt x="254" y="608"/>
                    <a:pt x="254" y="608"/>
                  </a:cubicBezTo>
                  <a:cubicBezTo>
                    <a:pt x="243" y="610"/>
                    <a:pt x="234" y="613"/>
                    <a:pt x="226" y="616"/>
                  </a:cubicBezTo>
                  <a:cubicBezTo>
                    <a:pt x="218" y="619"/>
                    <a:pt x="212" y="622"/>
                    <a:pt x="206" y="626"/>
                  </a:cubicBezTo>
                  <a:cubicBezTo>
                    <a:pt x="200" y="630"/>
                    <a:pt x="196" y="635"/>
                    <a:pt x="194" y="640"/>
                  </a:cubicBezTo>
                  <a:cubicBezTo>
                    <a:pt x="193" y="644"/>
                    <a:pt x="193" y="648"/>
                    <a:pt x="194" y="652"/>
                  </a:cubicBezTo>
                  <a:cubicBezTo>
                    <a:pt x="196" y="655"/>
                    <a:pt x="197" y="658"/>
                    <a:pt x="200" y="660"/>
                  </a:cubicBezTo>
                  <a:cubicBezTo>
                    <a:pt x="203" y="663"/>
                    <a:pt x="206" y="665"/>
                    <a:pt x="209" y="667"/>
                  </a:cubicBezTo>
                  <a:cubicBezTo>
                    <a:pt x="215" y="671"/>
                    <a:pt x="222" y="673"/>
                    <a:pt x="230" y="675"/>
                  </a:cubicBezTo>
                  <a:cubicBezTo>
                    <a:pt x="231" y="676"/>
                    <a:pt x="232" y="676"/>
                    <a:pt x="233" y="676"/>
                  </a:cubicBezTo>
                  <a:cubicBezTo>
                    <a:pt x="229" y="678"/>
                    <a:pt x="226" y="680"/>
                    <a:pt x="223" y="682"/>
                  </a:cubicBezTo>
                  <a:cubicBezTo>
                    <a:pt x="216" y="687"/>
                    <a:pt x="216" y="687"/>
                    <a:pt x="216" y="687"/>
                  </a:cubicBezTo>
                  <a:cubicBezTo>
                    <a:pt x="213" y="688"/>
                    <a:pt x="211" y="691"/>
                    <a:pt x="208" y="693"/>
                  </a:cubicBezTo>
                  <a:cubicBezTo>
                    <a:pt x="205" y="697"/>
                    <a:pt x="203" y="701"/>
                    <a:pt x="202" y="707"/>
                  </a:cubicBezTo>
                  <a:cubicBezTo>
                    <a:pt x="202" y="708"/>
                    <a:pt x="202" y="709"/>
                    <a:pt x="202" y="710"/>
                  </a:cubicBezTo>
                  <a:cubicBezTo>
                    <a:pt x="203" y="715"/>
                    <a:pt x="204" y="718"/>
                    <a:pt x="207" y="721"/>
                  </a:cubicBezTo>
                  <a:cubicBezTo>
                    <a:pt x="209" y="723"/>
                    <a:pt x="211" y="726"/>
                    <a:pt x="215" y="728"/>
                  </a:cubicBezTo>
                  <a:cubicBezTo>
                    <a:pt x="219" y="730"/>
                    <a:pt x="224" y="733"/>
                    <a:pt x="229" y="735"/>
                  </a:cubicBezTo>
                  <a:cubicBezTo>
                    <a:pt x="242" y="738"/>
                    <a:pt x="253" y="740"/>
                    <a:pt x="264" y="741"/>
                  </a:cubicBezTo>
                  <a:cubicBezTo>
                    <a:pt x="268" y="741"/>
                    <a:pt x="273" y="741"/>
                    <a:pt x="277" y="741"/>
                  </a:cubicBezTo>
                  <a:cubicBezTo>
                    <a:pt x="282" y="741"/>
                    <a:pt x="287" y="741"/>
                    <a:pt x="291" y="741"/>
                  </a:cubicBezTo>
                  <a:cubicBezTo>
                    <a:pt x="294" y="741"/>
                    <a:pt x="297" y="741"/>
                    <a:pt x="301" y="741"/>
                  </a:cubicBezTo>
                  <a:cubicBezTo>
                    <a:pt x="302" y="741"/>
                    <a:pt x="304" y="740"/>
                    <a:pt x="306" y="740"/>
                  </a:cubicBezTo>
                  <a:cubicBezTo>
                    <a:pt x="307" y="740"/>
                    <a:pt x="307" y="740"/>
                    <a:pt x="307" y="740"/>
                  </a:cubicBezTo>
                  <a:cubicBezTo>
                    <a:pt x="309" y="740"/>
                    <a:pt x="310" y="740"/>
                    <a:pt x="312" y="740"/>
                  </a:cubicBezTo>
                  <a:cubicBezTo>
                    <a:pt x="314" y="740"/>
                    <a:pt x="315" y="739"/>
                    <a:pt x="317" y="739"/>
                  </a:cubicBezTo>
                  <a:cubicBezTo>
                    <a:pt x="318" y="739"/>
                    <a:pt x="319" y="739"/>
                    <a:pt x="319" y="739"/>
                  </a:cubicBezTo>
                  <a:cubicBezTo>
                    <a:pt x="321" y="739"/>
                    <a:pt x="322" y="739"/>
                    <a:pt x="323" y="739"/>
                  </a:cubicBezTo>
                  <a:cubicBezTo>
                    <a:pt x="326" y="738"/>
                    <a:pt x="328" y="738"/>
                    <a:pt x="331" y="738"/>
                  </a:cubicBezTo>
                  <a:cubicBezTo>
                    <a:pt x="339" y="737"/>
                    <a:pt x="347" y="735"/>
                    <a:pt x="354" y="734"/>
                  </a:cubicBezTo>
                  <a:cubicBezTo>
                    <a:pt x="374" y="730"/>
                    <a:pt x="392" y="725"/>
                    <a:pt x="409" y="719"/>
                  </a:cubicBezTo>
                  <a:cubicBezTo>
                    <a:pt x="426" y="713"/>
                    <a:pt x="441" y="706"/>
                    <a:pt x="455" y="698"/>
                  </a:cubicBezTo>
                  <a:cubicBezTo>
                    <a:pt x="472" y="687"/>
                    <a:pt x="485" y="676"/>
                    <a:pt x="496" y="663"/>
                  </a:cubicBezTo>
                  <a:cubicBezTo>
                    <a:pt x="496" y="662"/>
                    <a:pt x="497" y="662"/>
                    <a:pt x="498" y="663"/>
                  </a:cubicBezTo>
                  <a:cubicBezTo>
                    <a:pt x="504" y="666"/>
                    <a:pt x="511" y="667"/>
                    <a:pt x="521" y="668"/>
                  </a:cubicBezTo>
                  <a:cubicBezTo>
                    <a:pt x="524" y="668"/>
                    <a:pt x="526" y="668"/>
                    <a:pt x="528" y="668"/>
                  </a:cubicBezTo>
                  <a:cubicBezTo>
                    <a:pt x="530" y="668"/>
                    <a:pt x="531" y="668"/>
                    <a:pt x="533" y="668"/>
                  </a:cubicBezTo>
                  <a:cubicBezTo>
                    <a:pt x="541" y="668"/>
                    <a:pt x="550" y="667"/>
                    <a:pt x="559" y="664"/>
                  </a:cubicBezTo>
                  <a:cubicBezTo>
                    <a:pt x="566" y="662"/>
                    <a:pt x="576" y="659"/>
                    <a:pt x="585" y="653"/>
                  </a:cubicBezTo>
                  <a:cubicBezTo>
                    <a:pt x="593" y="646"/>
                    <a:pt x="600" y="640"/>
                    <a:pt x="605" y="633"/>
                  </a:cubicBezTo>
                  <a:cubicBezTo>
                    <a:pt x="613" y="621"/>
                    <a:pt x="619" y="610"/>
                    <a:pt x="624" y="598"/>
                  </a:cubicBezTo>
                  <a:cubicBezTo>
                    <a:pt x="628" y="585"/>
                    <a:pt x="631" y="572"/>
                    <a:pt x="632" y="557"/>
                  </a:cubicBezTo>
                  <a:cubicBezTo>
                    <a:pt x="633" y="550"/>
                    <a:pt x="633" y="542"/>
                    <a:pt x="631" y="534"/>
                  </a:cubicBezTo>
                  <a:close/>
                  <a:moveTo>
                    <a:pt x="622" y="557"/>
                  </a:moveTo>
                  <a:cubicBezTo>
                    <a:pt x="622" y="565"/>
                    <a:pt x="621" y="574"/>
                    <a:pt x="618" y="584"/>
                  </a:cubicBezTo>
                  <a:cubicBezTo>
                    <a:pt x="614" y="599"/>
                    <a:pt x="608" y="613"/>
                    <a:pt x="599" y="626"/>
                  </a:cubicBezTo>
                  <a:cubicBezTo>
                    <a:pt x="593" y="634"/>
                    <a:pt x="587" y="640"/>
                    <a:pt x="580" y="645"/>
                  </a:cubicBezTo>
                  <a:cubicBezTo>
                    <a:pt x="573" y="650"/>
                    <a:pt x="566" y="653"/>
                    <a:pt x="558" y="655"/>
                  </a:cubicBezTo>
                  <a:cubicBezTo>
                    <a:pt x="552" y="657"/>
                    <a:pt x="543" y="659"/>
                    <a:pt x="534" y="659"/>
                  </a:cubicBezTo>
                  <a:cubicBezTo>
                    <a:pt x="533" y="659"/>
                    <a:pt x="532" y="659"/>
                    <a:pt x="530" y="659"/>
                  </a:cubicBezTo>
                  <a:cubicBezTo>
                    <a:pt x="530" y="659"/>
                    <a:pt x="529" y="659"/>
                    <a:pt x="528" y="659"/>
                  </a:cubicBezTo>
                  <a:cubicBezTo>
                    <a:pt x="525" y="659"/>
                    <a:pt x="522" y="659"/>
                    <a:pt x="519" y="659"/>
                  </a:cubicBezTo>
                  <a:cubicBezTo>
                    <a:pt x="513" y="658"/>
                    <a:pt x="508" y="657"/>
                    <a:pt x="503" y="656"/>
                  </a:cubicBezTo>
                  <a:cubicBezTo>
                    <a:pt x="503" y="655"/>
                    <a:pt x="503" y="655"/>
                    <a:pt x="503" y="655"/>
                  </a:cubicBezTo>
                  <a:cubicBezTo>
                    <a:pt x="503" y="654"/>
                    <a:pt x="503" y="654"/>
                    <a:pt x="503" y="654"/>
                  </a:cubicBezTo>
                  <a:cubicBezTo>
                    <a:pt x="507" y="649"/>
                    <a:pt x="507" y="649"/>
                    <a:pt x="507" y="649"/>
                  </a:cubicBezTo>
                  <a:cubicBezTo>
                    <a:pt x="509" y="645"/>
                    <a:pt x="512" y="641"/>
                    <a:pt x="515" y="637"/>
                  </a:cubicBezTo>
                  <a:cubicBezTo>
                    <a:pt x="518" y="632"/>
                    <a:pt x="521" y="626"/>
                    <a:pt x="524" y="621"/>
                  </a:cubicBezTo>
                  <a:cubicBezTo>
                    <a:pt x="525" y="617"/>
                    <a:pt x="525" y="617"/>
                    <a:pt x="525" y="617"/>
                  </a:cubicBezTo>
                  <a:cubicBezTo>
                    <a:pt x="526" y="616"/>
                    <a:pt x="526" y="615"/>
                    <a:pt x="527" y="614"/>
                  </a:cubicBezTo>
                  <a:cubicBezTo>
                    <a:pt x="527" y="613"/>
                    <a:pt x="528" y="612"/>
                    <a:pt x="530" y="612"/>
                  </a:cubicBezTo>
                  <a:cubicBezTo>
                    <a:pt x="531" y="611"/>
                    <a:pt x="531" y="611"/>
                    <a:pt x="531" y="611"/>
                  </a:cubicBezTo>
                  <a:cubicBezTo>
                    <a:pt x="531" y="611"/>
                    <a:pt x="532" y="611"/>
                    <a:pt x="533" y="611"/>
                  </a:cubicBezTo>
                  <a:cubicBezTo>
                    <a:pt x="552" y="606"/>
                    <a:pt x="566" y="595"/>
                    <a:pt x="576" y="577"/>
                  </a:cubicBezTo>
                  <a:cubicBezTo>
                    <a:pt x="579" y="571"/>
                    <a:pt x="581" y="565"/>
                    <a:pt x="582" y="560"/>
                  </a:cubicBezTo>
                  <a:cubicBezTo>
                    <a:pt x="583" y="555"/>
                    <a:pt x="584" y="549"/>
                    <a:pt x="585" y="542"/>
                  </a:cubicBezTo>
                  <a:cubicBezTo>
                    <a:pt x="585" y="536"/>
                    <a:pt x="585" y="528"/>
                    <a:pt x="585" y="520"/>
                  </a:cubicBezTo>
                  <a:cubicBezTo>
                    <a:pt x="584" y="514"/>
                    <a:pt x="584" y="509"/>
                    <a:pt x="583" y="503"/>
                  </a:cubicBezTo>
                  <a:cubicBezTo>
                    <a:pt x="581" y="490"/>
                    <a:pt x="578" y="479"/>
                    <a:pt x="575" y="468"/>
                  </a:cubicBezTo>
                  <a:cubicBezTo>
                    <a:pt x="574" y="463"/>
                    <a:pt x="573" y="460"/>
                    <a:pt x="572" y="456"/>
                  </a:cubicBezTo>
                  <a:cubicBezTo>
                    <a:pt x="570" y="452"/>
                    <a:pt x="570" y="452"/>
                    <a:pt x="570" y="452"/>
                  </a:cubicBezTo>
                  <a:cubicBezTo>
                    <a:pt x="563" y="431"/>
                    <a:pt x="556" y="411"/>
                    <a:pt x="549" y="390"/>
                  </a:cubicBezTo>
                  <a:cubicBezTo>
                    <a:pt x="545" y="375"/>
                    <a:pt x="541" y="362"/>
                    <a:pt x="538" y="349"/>
                  </a:cubicBezTo>
                  <a:cubicBezTo>
                    <a:pt x="536" y="338"/>
                    <a:pt x="534" y="328"/>
                    <a:pt x="534" y="318"/>
                  </a:cubicBezTo>
                  <a:cubicBezTo>
                    <a:pt x="534" y="316"/>
                    <a:pt x="533" y="314"/>
                    <a:pt x="533" y="313"/>
                  </a:cubicBezTo>
                  <a:cubicBezTo>
                    <a:pt x="532" y="307"/>
                    <a:pt x="532" y="302"/>
                    <a:pt x="533" y="296"/>
                  </a:cubicBezTo>
                  <a:cubicBezTo>
                    <a:pt x="533" y="293"/>
                    <a:pt x="534" y="290"/>
                    <a:pt x="534" y="287"/>
                  </a:cubicBezTo>
                  <a:cubicBezTo>
                    <a:pt x="534" y="286"/>
                    <a:pt x="534" y="285"/>
                    <a:pt x="534" y="284"/>
                  </a:cubicBezTo>
                  <a:cubicBezTo>
                    <a:pt x="535" y="273"/>
                    <a:pt x="537" y="262"/>
                    <a:pt x="540" y="253"/>
                  </a:cubicBezTo>
                  <a:cubicBezTo>
                    <a:pt x="543" y="246"/>
                    <a:pt x="546" y="239"/>
                    <a:pt x="550" y="233"/>
                  </a:cubicBezTo>
                  <a:cubicBezTo>
                    <a:pt x="553" y="227"/>
                    <a:pt x="559" y="223"/>
                    <a:pt x="564" y="219"/>
                  </a:cubicBezTo>
                  <a:cubicBezTo>
                    <a:pt x="572" y="213"/>
                    <a:pt x="583" y="208"/>
                    <a:pt x="596" y="205"/>
                  </a:cubicBezTo>
                  <a:cubicBezTo>
                    <a:pt x="602" y="204"/>
                    <a:pt x="607" y="204"/>
                    <a:pt x="613" y="204"/>
                  </a:cubicBezTo>
                  <a:cubicBezTo>
                    <a:pt x="616" y="204"/>
                    <a:pt x="619" y="205"/>
                    <a:pt x="621" y="206"/>
                  </a:cubicBezTo>
                  <a:cubicBezTo>
                    <a:pt x="621" y="207"/>
                    <a:pt x="621" y="207"/>
                    <a:pt x="621" y="207"/>
                  </a:cubicBezTo>
                  <a:cubicBezTo>
                    <a:pt x="621" y="207"/>
                    <a:pt x="620" y="207"/>
                    <a:pt x="620" y="207"/>
                  </a:cubicBezTo>
                  <a:cubicBezTo>
                    <a:pt x="618" y="208"/>
                    <a:pt x="616" y="209"/>
                    <a:pt x="614" y="209"/>
                  </a:cubicBezTo>
                  <a:cubicBezTo>
                    <a:pt x="602" y="212"/>
                    <a:pt x="592" y="218"/>
                    <a:pt x="583" y="227"/>
                  </a:cubicBezTo>
                  <a:cubicBezTo>
                    <a:pt x="573" y="237"/>
                    <a:pt x="566" y="250"/>
                    <a:pt x="560" y="265"/>
                  </a:cubicBezTo>
                  <a:cubicBezTo>
                    <a:pt x="557" y="275"/>
                    <a:pt x="555" y="285"/>
                    <a:pt x="554" y="293"/>
                  </a:cubicBezTo>
                  <a:cubicBezTo>
                    <a:pt x="553" y="298"/>
                    <a:pt x="552" y="303"/>
                    <a:pt x="552" y="309"/>
                  </a:cubicBezTo>
                  <a:cubicBezTo>
                    <a:pt x="552" y="317"/>
                    <a:pt x="553" y="325"/>
                    <a:pt x="555" y="332"/>
                  </a:cubicBezTo>
                  <a:cubicBezTo>
                    <a:pt x="556" y="343"/>
                    <a:pt x="559" y="352"/>
                    <a:pt x="562" y="363"/>
                  </a:cubicBezTo>
                  <a:cubicBezTo>
                    <a:pt x="567" y="379"/>
                    <a:pt x="573" y="395"/>
                    <a:pt x="579" y="411"/>
                  </a:cubicBezTo>
                  <a:cubicBezTo>
                    <a:pt x="581" y="417"/>
                    <a:pt x="584" y="422"/>
                    <a:pt x="586" y="428"/>
                  </a:cubicBezTo>
                  <a:cubicBezTo>
                    <a:pt x="587" y="430"/>
                    <a:pt x="588" y="432"/>
                    <a:pt x="589" y="435"/>
                  </a:cubicBezTo>
                  <a:cubicBezTo>
                    <a:pt x="591" y="439"/>
                    <a:pt x="594" y="444"/>
                    <a:pt x="596" y="448"/>
                  </a:cubicBezTo>
                  <a:cubicBezTo>
                    <a:pt x="600" y="457"/>
                    <a:pt x="604" y="466"/>
                    <a:pt x="608" y="476"/>
                  </a:cubicBezTo>
                  <a:cubicBezTo>
                    <a:pt x="614" y="491"/>
                    <a:pt x="618" y="505"/>
                    <a:pt x="620" y="518"/>
                  </a:cubicBezTo>
                  <a:cubicBezTo>
                    <a:pt x="622" y="530"/>
                    <a:pt x="623" y="540"/>
                    <a:pt x="622" y="550"/>
                  </a:cubicBezTo>
                  <a:cubicBezTo>
                    <a:pt x="622" y="552"/>
                    <a:pt x="622" y="552"/>
                    <a:pt x="622" y="552"/>
                  </a:cubicBezTo>
                  <a:cubicBezTo>
                    <a:pt x="622" y="554"/>
                    <a:pt x="622" y="555"/>
                    <a:pt x="622" y="557"/>
                  </a:cubicBezTo>
                  <a:close/>
                  <a:moveTo>
                    <a:pt x="231" y="725"/>
                  </a:moveTo>
                  <a:cubicBezTo>
                    <a:pt x="232" y="724"/>
                    <a:pt x="232" y="724"/>
                    <a:pt x="232" y="724"/>
                  </a:cubicBezTo>
                  <a:cubicBezTo>
                    <a:pt x="235" y="720"/>
                    <a:pt x="240" y="715"/>
                    <a:pt x="245" y="711"/>
                  </a:cubicBezTo>
                  <a:cubicBezTo>
                    <a:pt x="249" y="709"/>
                    <a:pt x="253" y="706"/>
                    <a:pt x="258" y="705"/>
                  </a:cubicBezTo>
                  <a:cubicBezTo>
                    <a:pt x="260" y="705"/>
                    <a:pt x="261" y="704"/>
                    <a:pt x="263" y="703"/>
                  </a:cubicBezTo>
                  <a:cubicBezTo>
                    <a:pt x="264" y="703"/>
                    <a:pt x="265" y="702"/>
                    <a:pt x="265" y="701"/>
                  </a:cubicBezTo>
                  <a:cubicBezTo>
                    <a:pt x="265" y="699"/>
                    <a:pt x="264" y="698"/>
                    <a:pt x="263" y="698"/>
                  </a:cubicBezTo>
                  <a:cubicBezTo>
                    <a:pt x="262" y="697"/>
                    <a:pt x="260" y="697"/>
                    <a:pt x="260" y="697"/>
                  </a:cubicBezTo>
                  <a:cubicBezTo>
                    <a:pt x="259" y="697"/>
                    <a:pt x="258" y="697"/>
                    <a:pt x="258" y="697"/>
                  </a:cubicBezTo>
                  <a:cubicBezTo>
                    <a:pt x="251" y="697"/>
                    <a:pt x="244" y="700"/>
                    <a:pt x="240" y="702"/>
                  </a:cubicBezTo>
                  <a:cubicBezTo>
                    <a:pt x="234" y="706"/>
                    <a:pt x="229" y="710"/>
                    <a:pt x="224" y="715"/>
                  </a:cubicBezTo>
                  <a:cubicBezTo>
                    <a:pt x="223" y="716"/>
                    <a:pt x="223" y="716"/>
                    <a:pt x="223" y="716"/>
                  </a:cubicBezTo>
                  <a:cubicBezTo>
                    <a:pt x="222" y="717"/>
                    <a:pt x="221" y="718"/>
                    <a:pt x="220" y="720"/>
                  </a:cubicBezTo>
                  <a:cubicBezTo>
                    <a:pt x="220" y="720"/>
                    <a:pt x="220" y="720"/>
                    <a:pt x="219" y="719"/>
                  </a:cubicBezTo>
                  <a:cubicBezTo>
                    <a:pt x="217" y="718"/>
                    <a:pt x="215" y="716"/>
                    <a:pt x="213" y="713"/>
                  </a:cubicBezTo>
                  <a:cubicBezTo>
                    <a:pt x="211" y="710"/>
                    <a:pt x="211" y="707"/>
                    <a:pt x="212" y="704"/>
                  </a:cubicBezTo>
                  <a:cubicBezTo>
                    <a:pt x="213" y="703"/>
                    <a:pt x="214" y="702"/>
                    <a:pt x="215" y="700"/>
                  </a:cubicBezTo>
                  <a:cubicBezTo>
                    <a:pt x="219" y="696"/>
                    <a:pt x="223" y="693"/>
                    <a:pt x="228" y="690"/>
                  </a:cubicBezTo>
                  <a:cubicBezTo>
                    <a:pt x="236" y="686"/>
                    <a:pt x="242" y="683"/>
                    <a:pt x="248" y="681"/>
                  </a:cubicBezTo>
                  <a:cubicBezTo>
                    <a:pt x="250" y="680"/>
                    <a:pt x="253" y="679"/>
                    <a:pt x="255" y="678"/>
                  </a:cubicBezTo>
                  <a:cubicBezTo>
                    <a:pt x="259" y="677"/>
                    <a:pt x="262" y="676"/>
                    <a:pt x="266" y="675"/>
                  </a:cubicBezTo>
                  <a:cubicBezTo>
                    <a:pt x="269" y="674"/>
                    <a:pt x="273" y="673"/>
                    <a:pt x="276" y="672"/>
                  </a:cubicBezTo>
                  <a:cubicBezTo>
                    <a:pt x="283" y="671"/>
                    <a:pt x="290" y="669"/>
                    <a:pt x="297" y="669"/>
                  </a:cubicBezTo>
                  <a:cubicBezTo>
                    <a:pt x="300" y="669"/>
                    <a:pt x="303" y="668"/>
                    <a:pt x="305" y="667"/>
                  </a:cubicBezTo>
                  <a:cubicBezTo>
                    <a:pt x="306" y="666"/>
                    <a:pt x="307" y="665"/>
                    <a:pt x="307" y="663"/>
                  </a:cubicBezTo>
                  <a:cubicBezTo>
                    <a:pt x="307" y="662"/>
                    <a:pt x="306" y="661"/>
                    <a:pt x="305" y="661"/>
                  </a:cubicBezTo>
                  <a:cubicBezTo>
                    <a:pt x="302" y="659"/>
                    <a:pt x="299" y="659"/>
                    <a:pt x="295" y="660"/>
                  </a:cubicBezTo>
                  <a:cubicBezTo>
                    <a:pt x="292" y="660"/>
                    <a:pt x="289" y="661"/>
                    <a:pt x="284" y="660"/>
                  </a:cubicBezTo>
                  <a:cubicBezTo>
                    <a:pt x="283" y="660"/>
                    <a:pt x="282" y="660"/>
                    <a:pt x="282" y="659"/>
                  </a:cubicBezTo>
                  <a:cubicBezTo>
                    <a:pt x="281" y="657"/>
                    <a:pt x="280" y="656"/>
                    <a:pt x="280" y="654"/>
                  </a:cubicBezTo>
                  <a:cubicBezTo>
                    <a:pt x="275" y="642"/>
                    <a:pt x="273" y="631"/>
                    <a:pt x="273" y="620"/>
                  </a:cubicBezTo>
                  <a:cubicBezTo>
                    <a:pt x="273" y="619"/>
                    <a:pt x="273" y="617"/>
                    <a:pt x="273" y="615"/>
                  </a:cubicBezTo>
                  <a:cubicBezTo>
                    <a:pt x="273" y="601"/>
                    <a:pt x="276" y="588"/>
                    <a:pt x="283" y="571"/>
                  </a:cubicBezTo>
                  <a:cubicBezTo>
                    <a:pt x="288" y="560"/>
                    <a:pt x="295" y="549"/>
                    <a:pt x="304" y="539"/>
                  </a:cubicBezTo>
                  <a:cubicBezTo>
                    <a:pt x="313" y="528"/>
                    <a:pt x="324" y="520"/>
                    <a:pt x="338" y="513"/>
                  </a:cubicBezTo>
                  <a:cubicBezTo>
                    <a:pt x="348" y="507"/>
                    <a:pt x="360" y="503"/>
                    <a:pt x="372" y="500"/>
                  </a:cubicBezTo>
                  <a:cubicBezTo>
                    <a:pt x="376" y="499"/>
                    <a:pt x="379" y="499"/>
                    <a:pt x="383" y="498"/>
                  </a:cubicBezTo>
                  <a:cubicBezTo>
                    <a:pt x="384" y="498"/>
                    <a:pt x="386" y="498"/>
                    <a:pt x="388" y="498"/>
                  </a:cubicBezTo>
                  <a:cubicBezTo>
                    <a:pt x="389" y="498"/>
                    <a:pt x="390" y="497"/>
                    <a:pt x="391" y="497"/>
                  </a:cubicBezTo>
                  <a:cubicBezTo>
                    <a:pt x="392" y="496"/>
                    <a:pt x="393" y="495"/>
                    <a:pt x="393" y="495"/>
                  </a:cubicBezTo>
                  <a:cubicBezTo>
                    <a:pt x="394" y="494"/>
                    <a:pt x="393" y="494"/>
                    <a:pt x="393" y="493"/>
                  </a:cubicBezTo>
                  <a:cubicBezTo>
                    <a:pt x="393" y="492"/>
                    <a:pt x="392" y="491"/>
                    <a:pt x="391" y="491"/>
                  </a:cubicBezTo>
                  <a:cubicBezTo>
                    <a:pt x="391" y="491"/>
                    <a:pt x="391" y="491"/>
                    <a:pt x="391" y="491"/>
                  </a:cubicBezTo>
                  <a:cubicBezTo>
                    <a:pt x="390" y="491"/>
                    <a:pt x="390" y="491"/>
                    <a:pt x="389" y="491"/>
                  </a:cubicBezTo>
                  <a:cubicBezTo>
                    <a:pt x="384" y="490"/>
                    <a:pt x="379" y="490"/>
                    <a:pt x="375" y="491"/>
                  </a:cubicBezTo>
                  <a:cubicBezTo>
                    <a:pt x="354" y="494"/>
                    <a:pt x="335" y="502"/>
                    <a:pt x="319" y="513"/>
                  </a:cubicBezTo>
                  <a:cubicBezTo>
                    <a:pt x="301" y="526"/>
                    <a:pt x="287" y="543"/>
                    <a:pt x="277" y="562"/>
                  </a:cubicBezTo>
                  <a:cubicBezTo>
                    <a:pt x="272" y="572"/>
                    <a:pt x="268" y="584"/>
                    <a:pt x="265" y="598"/>
                  </a:cubicBezTo>
                  <a:cubicBezTo>
                    <a:pt x="265" y="598"/>
                    <a:pt x="265" y="599"/>
                    <a:pt x="265" y="599"/>
                  </a:cubicBezTo>
                  <a:cubicBezTo>
                    <a:pt x="264" y="599"/>
                    <a:pt x="264" y="600"/>
                    <a:pt x="264" y="600"/>
                  </a:cubicBezTo>
                  <a:cubicBezTo>
                    <a:pt x="264" y="601"/>
                    <a:pt x="264" y="601"/>
                    <a:pt x="264" y="601"/>
                  </a:cubicBezTo>
                  <a:cubicBezTo>
                    <a:pt x="263" y="601"/>
                    <a:pt x="263" y="601"/>
                    <a:pt x="263" y="601"/>
                  </a:cubicBezTo>
                  <a:cubicBezTo>
                    <a:pt x="262" y="600"/>
                    <a:pt x="261" y="600"/>
                    <a:pt x="261" y="599"/>
                  </a:cubicBezTo>
                  <a:cubicBezTo>
                    <a:pt x="258" y="598"/>
                    <a:pt x="256" y="596"/>
                    <a:pt x="253" y="595"/>
                  </a:cubicBezTo>
                  <a:cubicBezTo>
                    <a:pt x="237" y="583"/>
                    <a:pt x="225" y="567"/>
                    <a:pt x="216" y="550"/>
                  </a:cubicBezTo>
                  <a:cubicBezTo>
                    <a:pt x="211" y="540"/>
                    <a:pt x="207" y="531"/>
                    <a:pt x="205" y="521"/>
                  </a:cubicBezTo>
                  <a:cubicBezTo>
                    <a:pt x="203" y="513"/>
                    <a:pt x="200" y="504"/>
                    <a:pt x="200" y="495"/>
                  </a:cubicBezTo>
                  <a:cubicBezTo>
                    <a:pt x="200" y="493"/>
                    <a:pt x="200" y="491"/>
                    <a:pt x="200" y="490"/>
                  </a:cubicBezTo>
                  <a:cubicBezTo>
                    <a:pt x="199" y="483"/>
                    <a:pt x="199" y="477"/>
                    <a:pt x="200" y="470"/>
                  </a:cubicBezTo>
                  <a:cubicBezTo>
                    <a:pt x="200" y="468"/>
                    <a:pt x="200" y="466"/>
                    <a:pt x="200" y="464"/>
                  </a:cubicBezTo>
                  <a:cubicBezTo>
                    <a:pt x="200" y="464"/>
                    <a:pt x="200" y="463"/>
                    <a:pt x="200" y="462"/>
                  </a:cubicBezTo>
                  <a:cubicBezTo>
                    <a:pt x="200" y="459"/>
                    <a:pt x="201" y="457"/>
                    <a:pt x="201" y="455"/>
                  </a:cubicBezTo>
                  <a:cubicBezTo>
                    <a:pt x="201" y="454"/>
                    <a:pt x="202" y="454"/>
                    <a:pt x="202" y="453"/>
                  </a:cubicBezTo>
                  <a:cubicBezTo>
                    <a:pt x="203" y="453"/>
                    <a:pt x="205" y="453"/>
                    <a:pt x="207" y="453"/>
                  </a:cubicBezTo>
                  <a:cubicBezTo>
                    <a:pt x="209" y="453"/>
                    <a:pt x="212" y="453"/>
                    <a:pt x="214" y="453"/>
                  </a:cubicBezTo>
                  <a:cubicBezTo>
                    <a:pt x="219" y="453"/>
                    <a:pt x="225" y="453"/>
                    <a:pt x="230" y="453"/>
                  </a:cubicBezTo>
                  <a:cubicBezTo>
                    <a:pt x="246" y="452"/>
                    <a:pt x="261" y="449"/>
                    <a:pt x="274" y="444"/>
                  </a:cubicBezTo>
                  <a:cubicBezTo>
                    <a:pt x="290" y="438"/>
                    <a:pt x="304" y="430"/>
                    <a:pt x="318" y="418"/>
                  </a:cubicBezTo>
                  <a:cubicBezTo>
                    <a:pt x="326" y="412"/>
                    <a:pt x="333" y="405"/>
                    <a:pt x="339" y="398"/>
                  </a:cubicBezTo>
                  <a:cubicBezTo>
                    <a:pt x="340" y="397"/>
                    <a:pt x="341" y="397"/>
                    <a:pt x="341" y="396"/>
                  </a:cubicBezTo>
                  <a:cubicBezTo>
                    <a:pt x="342" y="396"/>
                    <a:pt x="342" y="396"/>
                    <a:pt x="342" y="396"/>
                  </a:cubicBezTo>
                  <a:cubicBezTo>
                    <a:pt x="343" y="394"/>
                    <a:pt x="343" y="392"/>
                    <a:pt x="341" y="391"/>
                  </a:cubicBezTo>
                  <a:cubicBezTo>
                    <a:pt x="340" y="389"/>
                    <a:pt x="338" y="388"/>
                    <a:pt x="336" y="390"/>
                  </a:cubicBezTo>
                  <a:cubicBezTo>
                    <a:pt x="335" y="390"/>
                    <a:pt x="334" y="391"/>
                    <a:pt x="333" y="391"/>
                  </a:cubicBezTo>
                  <a:cubicBezTo>
                    <a:pt x="332" y="392"/>
                    <a:pt x="331" y="394"/>
                    <a:pt x="330" y="395"/>
                  </a:cubicBezTo>
                  <a:cubicBezTo>
                    <a:pt x="329" y="396"/>
                    <a:pt x="328" y="397"/>
                    <a:pt x="327" y="398"/>
                  </a:cubicBezTo>
                  <a:cubicBezTo>
                    <a:pt x="318" y="406"/>
                    <a:pt x="309" y="414"/>
                    <a:pt x="298" y="421"/>
                  </a:cubicBezTo>
                  <a:cubicBezTo>
                    <a:pt x="283" y="431"/>
                    <a:pt x="269" y="437"/>
                    <a:pt x="254" y="440"/>
                  </a:cubicBezTo>
                  <a:cubicBezTo>
                    <a:pt x="248" y="441"/>
                    <a:pt x="241" y="443"/>
                    <a:pt x="234" y="443"/>
                  </a:cubicBezTo>
                  <a:cubicBezTo>
                    <a:pt x="231" y="443"/>
                    <a:pt x="227" y="443"/>
                    <a:pt x="224" y="443"/>
                  </a:cubicBezTo>
                  <a:cubicBezTo>
                    <a:pt x="216" y="443"/>
                    <a:pt x="208" y="443"/>
                    <a:pt x="200" y="443"/>
                  </a:cubicBezTo>
                  <a:cubicBezTo>
                    <a:pt x="183" y="443"/>
                    <a:pt x="167" y="439"/>
                    <a:pt x="151" y="432"/>
                  </a:cubicBezTo>
                  <a:cubicBezTo>
                    <a:pt x="149" y="431"/>
                    <a:pt x="148" y="430"/>
                    <a:pt x="146" y="429"/>
                  </a:cubicBezTo>
                  <a:cubicBezTo>
                    <a:pt x="148" y="429"/>
                    <a:pt x="148" y="429"/>
                    <a:pt x="148" y="429"/>
                  </a:cubicBezTo>
                  <a:cubicBezTo>
                    <a:pt x="153" y="429"/>
                    <a:pt x="157" y="429"/>
                    <a:pt x="162" y="429"/>
                  </a:cubicBezTo>
                  <a:cubicBezTo>
                    <a:pt x="163" y="429"/>
                    <a:pt x="164" y="429"/>
                    <a:pt x="166" y="428"/>
                  </a:cubicBezTo>
                  <a:cubicBezTo>
                    <a:pt x="167" y="428"/>
                    <a:pt x="167" y="426"/>
                    <a:pt x="167" y="425"/>
                  </a:cubicBezTo>
                  <a:cubicBezTo>
                    <a:pt x="167" y="424"/>
                    <a:pt x="166" y="423"/>
                    <a:pt x="165" y="423"/>
                  </a:cubicBezTo>
                  <a:cubicBezTo>
                    <a:pt x="163" y="422"/>
                    <a:pt x="159" y="421"/>
                    <a:pt x="156" y="421"/>
                  </a:cubicBezTo>
                  <a:cubicBezTo>
                    <a:pt x="148" y="419"/>
                    <a:pt x="141" y="417"/>
                    <a:pt x="134" y="414"/>
                  </a:cubicBezTo>
                  <a:cubicBezTo>
                    <a:pt x="133" y="413"/>
                    <a:pt x="132" y="413"/>
                    <a:pt x="131" y="412"/>
                  </a:cubicBezTo>
                  <a:cubicBezTo>
                    <a:pt x="130" y="411"/>
                    <a:pt x="129" y="409"/>
                    <a:pt x="129" y="408"/>
                  </a:cubicBezTo>
                  <a:cubicBezTo>
                    <a:pt x="129" y="404"/>
                    <a:pt x="128" y="401"/>
                    <a:pt x="131" y="398"/>
                  </a:cubicBezTo>
                  <a:cubicBezTo>
                    <a:pt x="131" y="397"/>
                    <a:pt x="132" y="397"/>
                    <a:pt x="132" y="397"/>
                  </a:cubicBezTo>
                  <a:cubicBezTo>
                    <a:pt x="133" y="398"/>
                    <a:pt x="133" y="398"/>
                    <a:pt x="133" y="398"/>
                  </a:cubicBezTo>
                  <a:cubicBezTo>
                    <a:pt x="136" y="399"/>
                    <a:pt x="139" y="400"/>
                    <a:pt x="142" y="401"/>
                  </a:cubicBezTo>
                  <a:cubicBezTo>
                    <a:pt x="149" y="404"/>
                    <a:pt x="156" y="406"/>
                    <a:pt x="163" y="406"/>
                  </a:cubicBezTo>
                  <a:cubicBezTo>
                    <a:pt x="163" y="406"/>
                    <a:pt x="163" y="406"/>
                    <a:pt x="163" y="406"/>
                  </a:cubicBezTo>
                  <a:cubicBezTo>
                    <a:pt x="164" y="406"/>
                    <a:pt x="164" y="406"/>
                    <a:pt x="165" y="406"/>
                  </a:cubicBezTo>
                  <a:cubicBezTo>
                    <a:pt x="166" y="406"/>
                    <a:pt x="167" y="406"/>
                    <a:pt x="168" y="406"/>
                  </a:cubicBezTo>
                  <a:cubicBezTo>
                    <a:pt x="170" y="406"/>
                    <a:pt x="171" y="404"/>
                    <a:pt x="171" y="403"/>
                  </a:cubicBezTo>
                  <a:cubicBezTo>
                    <a:pt x="172" y="402"/>
                    <a:pt x="171" y="400"/>
                    <a:pt x="170" y="399"/>
                  </a:cubicBezTo>
                  <a:cubicBezTo>
                    <a:pt x="167" y="398"/>
                    <a:pt x="164" y="397"/>
                    <a:pt x="161" y="397"/>
                  </a:cubicBezTo>
                  <a:cubicBezTo>
                    <a:pt x="154" y="395"/>
                    <a:pt x="147" y="392"/>
                    <a:pt x="140" y="388"/>
                  </a:cubicBezTo>
                  <a:cubicBezTo>
                    <a:pt x="140" y="388"/>
                    <a:pt x="140" y="388"/>
                    <a:pt x="140" y="388"/>
                  </a:cubicBezTo>
                  <a:cubicBezTo>
                    <a:pt x="140" y="388"/>
                    <a:pt x="140" y="388"/>
                    <a:pt x="140" y="388"/>
                  </a:cubicBezTo>
                  <a:cubicBezTo>
                    <a:pt x="141" y="387"/>
                    <a:pt x="141" y="387"/>
                    <a:pt x="141" y="387"/>
                  </a:cubicBezTo>
                  <a:cubicBezTo>
                    <a:pt x="143" y="387"/>
                    <a:pt x="144" y="386"/>
                    <a:pt x="146" y="386"/>
                  </a:cubicBezTo>
                  <a:cubicBezTo>
                    <a:pt x="157" y="383"/>
                    <a:pt x="166" y="383"/>
                    <a:pt x="174" y="384"/>
                  </a:cubicBezTo>
                  <a:cubicBezTo>
                    <a:pt x="176" y="384"/>
                    <a:pt x="178" y="385"/>
                    <a:pt x="179" y="385"/>
                  </a:cubicBezTo>
                  <a:cubicBezTo>
                    <a:pt x="184" y="385"/>
                    <a:pt x="184" y="385"/>
                    <a:pt x="184" y="385"/>
                  </a:cubicBezTo>
                  <a:cubicBezTo>
                    <a:pt x="186" y="385"/>
                    <a:pt x="189" y="386"/>
                    <a:pt x="191" y="386"/>
                  </a:cubicBezTo>
                  <a:cubicBezTo>
                    <a:pt x="193" y="386"/>
                    <a:pt x="193" y="386"/>
                    <a:pt x="193" y="386"/>
                  </a:cubicBezTo>
                  <a:cubicBezTo>
                    <a:pt x="197" y="386"/>
                    <a:pt x="200" y="386"/>
                    <a:pt x="203" y="386"/>
                  </a:cubicBezTo>
                  <a:cubicBezTo>
                    <a:pt x="206" y="386"/>
                    <a:pt x="206" y="386"/>
                    <a:pt x="206" y="386"/>
                  </a:cubicBezTo>
                  <a:cubicBezTo>
                    <a:pt x="213" y="385"/>
                    <a:pt x="221" y="384"/>
                    <a:pt x="228" y="383"/>
                  </a:cubicBezTo>
                  <a:cubicBezTo>
                    <a:pt x="230" y="382"/>
                    <a:pt x="230" y="382"/>
                    <a:pt x="230" y="382"/>
                  </a:cubicBezTo>
                  <a:cubicBezTo>
                    <a:pt x="234" y="381"/>
                    <a:pt x="238" y="380"/>
                    <a:pt x="242" y="379"/>
                  </a:cubicBezTo>
                  <a:cubicBezTo>
                    <a:pt x="250" y="376"/>
                    <a:pt x="257" y="373"/>
                    <a:pt x="264" y="369"/>
                  </a:cubicBezTo>
                  <a:cubicBezTo>
                    <a:pt x="274" y="363"/>
                    <a:pt x="282" y="356"/>
                    <a:pt x="288" y="348"/>
                  </a:cubicBezTo>
                  <a:cubicBezTo>
                    <a:pt x="290" y="345"/>
                    <a:pt x="290" y="345"/>
                    <a:pt x="290" y="345"/>
                  </a:cubicBezTo>
                  <a:cubicBezTo>
                    <a:pt x="294" y="341"/>
                    <a:pt x="297" y="337"/>
                    <a:pt x="300" y="332"/>
                  </a:cubicBezTo>
                  <a:cubicBezTo>
                    <a:pt x="302" y="330"/>
                    <a:pt x="302" y="328"/>
                    <a:pt x="303" y="326"/>
                  </a:cubicBezTo>
                  <a:cubicBezTo>
                    <a:pt x="304" y="325"/>
                    <a:pt x="303" y="324"/>
                    <a:pt x="303" y="323"/>
                  </a:cubicBezTo>
                  <a:cubicBezTo>
                    <a:pt x="303" y="322"/>
                    <a:pt x="302" y="322"/>
                    <a:pt x="301" y="321"/>
                  </a:cubicBezTo>
                  <a:cubicBezTo>
                    <a:pt x="300" y="321"/>
                    <a:pt x="299" y="321"/>
                    <a:pt x="298" y="321"/>
                  </a:cubicBezTo>
                  <a:cubicBezTo>
                    <a:pt x="297" y="322"/>
                    <a:pt x="296" y="322"/>
                    <a:pt x="296" y="323"/>
                  </a:cubicBezTo>
                  <a:cubicBezTo>
                    <a:pt x="295" y="325"/>
                    <a:pt x="294" y="326"/>
                    <a:pt x="293" y="328"/>
                  </a:cubicBezTo>
                  <a:cubicBezTo>
                    <a:pt x="292" y="329"/>
                    <a:pt x="291" y="330"/>
                    <a:pt x="290" y="331"/>
                  </a:cubicBezTo>
                  <a:cubicBezTo>
                    <a:pt x="285" y="338"/>
                    <a:pt x="280" y="344"/>
                    <a:pt x="274" y="349"/>
                  </a:cubicBezTo>
                  <a:cubicBezTo>
                    <a:pt x="263" y="360"/>
                    <a:pt x="251" y="367"/>
                    <a:pt x="235" y="371"/>
                  </a:cubicBezTo>
                  <a:cubicBezTo>
                    <a:pt x="229" y="373"/>
                    <a:pt x="223" y="374"/>
                    <a:pt x="218" y="375"/>
                  </a:cubicBezTo>
                  <a:cubicBezTo>
                    <a:pt x="215" y="375"/>
                    <a:pt x="213" y="375"/>
                    <a:pt x="211" y="376"/>
                  </a:cubicBezTo>
                  <a:cubicBezTo>
                    <a:pt x="211" y="376"/>
                    <a:pt x="210" y="376"/>
                    <a:pt x="209" y="376"/>
                  </a:cubicBezTo>
                  <a:cubicBezTo>
                    <a:pt x="201" y="376"/>
                    <a:pt x="192" y="376"/>
                    <a:pt x="184" y="376"/>
                  </a:cubicBezTo>
                  <a:cubicBezTo>
                    <a:pt x="182" y="376"/>
                    <a:pt x="180" y="375"/>
                    <a:pt x="180" y="373"/>
                  </a:cubicBezTo>
                  <a:cubicBezTo>
                    <a:pt x="179" y="372"/>
                    <a:pt x="178" y="370"/>
                    <a:pt x="178" y="368"/>
                  </a:cubicBezTo>
                  <a:cubicBezTo>
                    <a:pt x="177" y="367"/>
                    <a:pt x="176" y="365"/>
                    <a:pt x="175" y="363"/>
                  </a:cubicBezTo>
                  <a:cubicBezTo>
                    <a:pt x="172" y="354"/>
                    <a:pt x="167" y="345"/>
                    <a:pt x="160" y="336"/>
                  </a:cubicBezTo>
                  <a:cubicBezTo>
                    <a:pt x="155" y="330"/>
                    <a:pt x="150" y="325"/>
                    <a:pt x="144" y="321"/>
                  </a:cubicBezTo>
                  <a:cubicBezTo>
                    <a:pt x="138" y="316"/>
                    <a:pt x="130" y="313"/>
                    <a:pt x="120" y="311"/>
                  </a:cubicBezTo>
                  <a:cubicBezTo>
                    <a:pt x="112" y="310"/>
                    <a:pt x="103" y="308"/>
                    <a:pt x="94" y="307"/>
                  </a:cubicBezTo>
                  <a:cubicBezTo>
                    <a:pt x="87" y="307"/>
                    <a:pt x="79" y="306"/>
                    <a:pt x="72" y="305"/>
                  </a:cubicBezTo>
                  <a:cubicBezTo>
                    <a:pt x="70" y="304"/>
                    <a:pt x="70" y="304"/>
                    <a:pt x="70" y="304"/>
                  </a:cubicBezTo>
                  <a:cubicBezTo>
                    <a:pt x="66" y="304"/>
                    <a:pt x="63" y="303"/>
                    <a:pt x="60" y="301"/>
                  </a:cubicBezTo>
                  <a:cubicBezTo>
                    <a:pt x="60" y="301"/>
                    <a:pt x="60" y="301"/>
                    <a:pt x="60" y="301"/>
                  </a:cubicBezTo>
                  <a:cubicBezTo>
                    <a:pt x="60" y="301"/>
                    <a:pt x="60" y="301"/>
                    <a:pt x="60" y="301"/>
                  </a:cubicBezTo>
                  <a:cubicBezTo>
                    <a:pt x="61" y="300"/>
                    <a:pt x="61" y="300"/>
                    <a:pt x="61" y="300"/>
                  </a:cubicBezTo>
                  <a:cubicBezTo>
                    <a:pt x="62" y="299"/>
                    <a:pt x="63" y="298"/>
                    <a:pt x="64" y="298"/>
                  </a:cubicBezTo>
                  <a:cubicBezTo>
                    <a:pt x="66" y="296"/>
                    <a:pt x="68" y="295"/>
                    <a:pt x="70" y="294"/>
                  </a:cubicBezTo>
                  <a:cubicBezTo>
                    <a:pt x="78" y="288"/>
                    <a:pt x="83" y="280"/>
                    <a:pt x="85" y="269"/>
                  </a:cubicBezTo>
                  <a:cubicBezTo>
                    <a:pt x="86" y="268"/>
                    <a:pt x="86" y="267"/>
                    <a:pt x="86" y="266"/>
                  </a:cubicBezTo>
                  <a:cubicBezTo>
                    <a:pt x="86" y="265"/>
                    <a:pt x="85" y="263"/>
                    <a:pt x="84" y="262"/>
                  </a:cubicBezTo>
                  <a:cubicBezTo>
                    <a:pt x="83" y="261"/>
                    <a:pt x="82" y="260"/>
                    <a:pt x="80" y="261"/>
                  </a:cubicBezTo>
                  <a:cubicBezTo>
                    <a:pt x="79" y="261"/>
                    <a:pt x="79" y="261"/>
                    <a:pt x="78" y="262"/>
                  </a:cubicBezTo>
                  <a:cubicBezTo>
                    <a:pt x="77" y="263"/>
                    <a:pt x="76" y="265"/>
                    <a:pt x="75" y="267"/>
                  </a:cubicBezTo>
                  <a:cubicBezTo>
                    <a:pt x="75" y="267"/>
                    <a:pt x="75" y="267"/>
                    <a:pt x="75" y="267"/>
                  </a:cubicBezTo>
                  <a:cubicBezTo>
                    <a:pt x="70" y="276"/>
                    <a:pt x="63" y="284"/>
                    <a:pt x="54" y="289"/>
                  </a:cubicBezTo>
                  <a:cubicBezTo>
                    <a:pt x="52" y="291"/>
                    <a:pt x="49" y="292"/>
                    <a:pt x="46" y="293"/>
                  </a:cubicBezTo>
                  <a:cubicBezTo>
                    <a:pt x="45" y="294"/>
                    <a:pt x="43" y="294"/>
                    <a:pt x="42" y="293"/>
                  </a:cubicBezTo>
                  <a:cubicBezTo>
                    <a:pt x="35" y="289"/>
                    <a:pt x="29" y="284"/>
                    <a:pt x="25" y="278"/>
                  </a:cubicBezTo>
                  <a:cubicBezTo>
                    <a:pt x="25" y="277"/>
                    <a:pt x="25" y="277"/>
                    <a:pt x="25" y="277"/>
                  </a:cubicBezTo>
                  <a:cubicBezTo>
                    <a:pt x="26" y="276"/>
                    <a:pt x="28" y="274"/>
                    <a:pt x="30" y="273"/>
                  </a:cubicBezTo>
                  <a:cubicBezTo>
                    <a:pt x="35" y="268"/>
                    <a:pt x="38" y="261"/>
                    <a:pt x="40" y="254"/>
                  </a:cubicBezTo>
                  <a:cubicBezTo>
                    <a:pt x="41" y="251"/>
                    <a:pt x="41" y="248"/>
                    <a:pt x="41" y="245"/>
                  </a:cubicBezTo>
                  <a:cubicBezTo>
                    <a:pt x="40" y="241"/>
                    <a:pt x="39" y="238"/>
                    <a:pt x="39" y="235"/>
                  </a:cubicBezTo>
                  <a:cubicBezTo>
                    <a:pt x="38" y="233"/>
                    <a:pt x="39" y="232"/>
                    <a:pt x="40" y="231"/>
                  </a:cubicBezTo>
                  <a:cubicBezTo>
                    <a:pt x="42" y="230"/>
                    <a:pt x="42" y="230"/>
                    <a:pt x="42" y="230"/>
                  </a:cubicBezTo>
                  <a:cubicBezTo>
                    <a:pt x="45" y="228"/>
                    <a:pt x="47" y="226"/>
                    <a:pt x="50" y="224"/>
                  </a:cubicBezTo>
                  <a:cubicBezTo>
                    <a:pt x="59" y="217"/>
                    <a:pt x="66" y="211"/>
                    <a:pt x="72" y="205"/>
                  </a:cubicBezTo>
                  <a:cubicBezTo>
                    <a:pt x="76" y="201"/>
                    <a:pt x="76" y="201"/>
                    <a:pt x="76" y="201"/>
                  </a:cubicBezTo>
                  <a:cubicBezTo>
                    <a:pt x="84" y="192"/>
                    <a:pt x="94" y="183"/>
                    <a:pt x="103" y="175"/>
                  </a:cubicBezTo>
                  <a:cubicBezTo>
                    <a:pt x="109" y="168"/>
                    <a:pt x="117" y="162"/>
                    <a:pt x="125" y="156"/>
                  </a:cubicBezTo>
                  <a:cubicBezTo>
                    <a:pt x="127" y="154"/>
                    <a:pt x="129" y="152"/>
                    <a:pt x="132" y="151"/>
                  </a:cubicBezTo>
                  <a:cubicBezTo>
                    <a:pt x="133" y="150"/>
                    <a:pt x="133" y="150"/>
                    <a:pt x="133" y="150"/>
                  </a:cubicBezTo>
                  <a:cubicBezTo>
                    <a:pt x="141" y="145"/>
                    <a:pt x="149" y="141"/>
                    <a:pt x="157" y="137"/>
                  </a:cubicBezTo>
                  <a:cubicBezTo>
                    <a:pt x="158" y="136"/>
                    <a:pt x="160" y="135"/>
                    <a:pt x="161" y="135"/>
                  </a:cubicBezTo>
                  <a:cubicBezTo>
                    <a:pt x="162" y="134"/>
                    <a:pt x="162" y="134"/>
                    <a:pt x="162" y="134"/>
                  </a:cubicBezTo>
                  <a:cubicBezTo>
                    <a:pt x="164" y="133"/>
                    <a:pt x="165" y="132"/>
                    <a:pt x="165" y="130"/>
                  </a:cubicBezTo>
                  <a:cubicBezTo>
                    <a:pt x="166" y="128"/>
                    <a:pt x="166" y="128"/>
                    <a:pt x="166" y="128"/>
                  </a:cubicBezTo>
                  <a:cubicBezTo>
                    <a:pt x="166" y="126"/>
                    <a:pt x="166" y="125"/>
                    <a:pt x="167" y="123"/>
                  </a:cubicBezTo>
                  <a:cubicBezTo>
                    <a:pt x="168" y="112"/>
                    <a:pt x="172" y="101"/>
                    <a:pt x="178" y="88"/>
                  </a:cubicBezTo>
                  <a:cubicBezTo>
                    <a:pt x="184" y="76"/>
                    <a:pt x="192" y="65"/>
                    <a:pt x="202" y="56"/>
                  </a:cubicBezTo>
                  <a:cubicBezTo>
                    <a:pt x="214" y="44"/>
                    <a:pt x="228" y="35"/>
                    <a:pt x="244" y="29"/>
                  </a:cubicBezTo>
                  <a:cubicBezTo>
                    <a:pt x="256" y="25"/>
                    <a:pt x="269" y="22"/>
                    <a:pt x="282" y="23"/>
                  </a:cubicBezTo>
                  <a:cubicBezTo>
                    <a:pt x="296" y="23"/>
                    <a:pt x="308" y="26"/>
                    <a:pt x="321" y="31"/>
                  </a:cubicBezTo>
                  <a:cubicBezTo>
                    <a:pt x="324" y="33"/>
                    <a:pt x="326" y="34"/>
                    <a:pt x="328" y="36"/>
                  </a:cubicBezTo>
                  <a:cubicBezTo>
                    <a:pt x="330" y="37"/>
                    <a:pt x="331" y="38"/>
                    <a:pt x="332" y="38"/>
                  </a:cubicBezTo>
                  <a:cubicBezTo>
                    <a:pt x="332" y="39"/>
                    <a:pt x="331" y="39"/>
                    <a:pt x="328" y="41"/>
                  </a:cubicBezTo>
                  <a:cubicBezTo>
                    <a:pt x="321" y="45"/>
                    <a:pt x="314" y="49"/>
                    <a:pt x="306" y="56"/>
                  </a:cubicBezTo>
                  <a:cubicBezTo>
                    <a:pt x="297" y="63"/>
                    <a:pt x="289" y="72"/>
                    <a:pt x="281" y="84"/>
                  </a:cubicBezTo>
                  <a:cubicBezTo>
                    <a:pt x="271" y="97"/>
                    <a:pt x="265" y="113"/>
                    <a:pt x="263" y="130"/>
                  </a:cubicBezTo>
                  <a:cubicBezTo>
                    <a:pt x="262" y="131"/>
                    <a:pt x="262" y="131"/>
                    <a:pt x="262" y="131"/>
                  </a:cubicBezTo>
                  <a:cubicBezTo>
                    <a:pt x="262" y="135"/>
                    <a:pt x="262" y="138"/>
                    <a:pt x="262" y="142"/>
                  </a:cubicBezTo>
                  <a:cubicBezTo>
                    <a:pt x="262" y="158"/>
                    <a:pt x="266" y="172"/>
                    <a:pt x="274" y="184"/>
                  </a:cubicBezTo>
                  <a:cubicBezTo>
                    <a:pt x="282" y="196"/>
                    <a:pt x="292" y="206"/>
                    <a:pt x="305" y="213"/>
                  </a:cubicBezTo>
                  <a:cubicBezTo>
                    <a:pt x="306" y="214"/>
                    <a:pt x="306" y="214"/>
                    <a:pt x="306" y="214"/>
                  </a:cubicBezTo>
                  <a:cubicBezTo>
                    <a:pt x="306" y="214"/>
                    <a:pt x="307" y="214"/>
                    <a:pt x="308" y="215"/>
                  </a:cubicBezTo>
                  <a:cubicBezTo>
                    <a:pt x="309" y="215"/>
                    <a:pt x="309" y="216"/>
                    <a:pt x="309" y="217"/>
                  </a:cubicBezTo>
                  <a:cubicBezTo>
                    <a:pt x="309" y="220"/>
                    <a:pt x="310" y="224"/>
                    <a:pt x="311" y="227"/>
                  </a:cubicBezTo>
                  <a:cubicBezTo>
                    <a:pt x="312" y="233"/>
                    <a:pt x="314" y="238"/>
                    <a:pt x="317" y="243"/>
                  </a:cubicBezTo>
                  <a:cubicBezTo>
                    <a:pt x="320" y="249"/>
                    <a:pt x="325" y="255"/>
                    <a:pt x="329" y="260"/>
                  </a:cubicBezTo>
                  <a:cubicBezTo>
                    <a:pt x="330" y="262"/>
                    <a:pt x="331" y="263"/>
                    <a:pt x="333" y="265"/>
                  </a:cubicBezTo>
                  <a:cubicBezTo>
                    <a:pt x="333" y="266"/>
                    <a:pt x="334" y="266"/>
                    <a:pt x="334" y="266"/>
                  </a:cubicBezTo>
                  <a:cubicBezTo>
                    <a:pt x="339" y="271"/>
                    <a:pt x="344" y="275"/>
                    <a:pt x="349" y="279"/>
                  </a:cubicBezTo>
                  <a:cubicBezTo>
                    <a:pt x="355" y="284"/>
                    <a:pt x="361" y="289"/>
                    <a:pt x="367" y="293"/>
                  </a:cubicBezTo>
                  <a:cubicBezTo>
                    <a:pt x="370" y="295"/>
                    <a:pt x="372" y="296"/>
                    <a:pt x="374" y="298"/>
                  </a:cubicBezTo>
                  <a:cubicBezTo>
                    <a:pt x="391" y="310"/>
                    <a:pt x="408" y="322"/>
                    <a:pt x="422" y="333"/>
                  </a:cubicBezTo>
                  <a:cubicBezTo>
                    <a:pt x="430" y="339"/>
                    <a:pt x="439" y="346"/>
                    <a:pt x="447" y="353"/>
                  </a:cubicBezTo>
                  <a:cubicBezTo>
                    <a:pt x="451" y="357"/>
                    <a:pt x="456" y="361"/>
                    <a:pt x="462" y="366"/>
                  </a:cubicBezTo>
                  <a:cubicBezTo>
                    <a:pt x="471" y="374"/>
                    <a:pt x="478" y="382"/>
                    <a:pt x="484" y="391"/>
                  </a:cubicBezTo>
                  <a:cubicBezTo>
                    <a:pt x="485" y="392"/>
                    <a:pt x="486" y="394"/>
                    <a:pt x="488" y="396"/>
                  </a:cubicBezTo>
                  <a:cubicBezTo>
                    <a:pt x="491" y="400"/>
                    <a:pt x="494" y="404"/>
                    <a:pt x="497" y="409"/>
                  </a:cubicBezTo>
                  <a:cubicBezTo>
                    <a:pt x="511" y="430"/>
                    <a:pt x="521" y="453"/>
                    <a:pt x="526" y="478"/>
                  </a:cubicBezTo>
                  <a:cubicBezTo>
                    <a:pt x="527" y="483"/>
                    <a:pt x="527" y="488"/>
                    <a:pt x="528" y="493"/>
                  </a:cubicBezTo>
                  <a:cubicBezTo>
                    <a:pt x="529" y="496"/>
                    <a:pt x="529" y="499"/>
                    <a:pt x="530" y="502"/>
                  </a:cubicBezTo>
                  <a:cubicBezTo>
                    <a:pt x="530" y="504"/>
                    <a:pt x="530" y="505"/>
                    <a:pt x="530" y="507"/>
                  </a:cubicBezTo>
                  <a:cubicBezTo>
                    <a:pt x="530" y="508"/>
                    <a:pt x="530" y="508"/>
                    <a:pt x="530" y="508"/>
                  </a:cubicBezTo>
                  <a:cubicBezTo>
                    <a:pt x="530" y="512"/>
                    <a:pt x="530" y="516"/>
                    <a:pt x="531" y="520"/>
                  </a:cubicBezTo>
                  <a:cubicBezTo>
                    <a:pt x="531" y="522"/>
                    <a:pt x="531" y="525"/>
                    <a:pt x="531" y="527"/>
                  </a:cubicBezTo>
                  <a:cubicBezTo>
                    <a:pt x="531" y="528"/>
                    <a:pt x="531" y="528"/>
                    <a:pt x="531" y="528"/>
                  </a:cubicBezTo>
                  <a:cubicBezTo>
                    <a:pt x="531" y="533"/>
                    <a:pt x="531" y="538"/>
                    <a:pt x="531" y="543"/>
                  </a:cubicBezTo>
                  <a:cubicBezTo>
                    <a:pt x="531" y="546"/>
                    <a:pt x="531" y="546"/>
                    <a:pt x="531" y="546"/>
                  </a:cubicBezTo>
                  <a:cubicBezTo>
                    <a:pt x="531" y="552"/>
                    <a:pt x="531" y="556"/>
                    <a:pt x="530" y="561"/>
                  </a:cubicBezTo>
                  <a:cubicBezTo>
                    <a:pt x="530" y="563"/>
                    <a:pt x="530" y="565"/>
                    <a:pt x="530" y="567"/>
                  </a:cubicBezTo>
                  <a:cubicBezTo>
                    <a:pt x="529" y="570"/>
                    <a:pt x="529" y="573"/>
                    <a:pt x="528" y="575"/>
                  </a:cubicBezTo>
                  <a:cubicBezTo>
                    <a:pt x="528" y="577"/>
                    <a:pt x="528" y="578"/>
                    <a:pt x="527" y="580"/>
                  </a:cubicBezTo>
                  <a:cubicBezTo>
                    <a:pt x="527" y="583"/>
                    <a:pt x="526" y="585"/>
                    <a:pt x="526" y="588"/>
                  </a:cubicBezTo>
                  <a:cubicBezTo>
                    <a:pt x="523" y="596"/>
                    <a:pt x="520" y="605"/>
                    <a:pt x="517" y="613"/>
                  </a:cubicBezTo>
                  <a:cubicBezTo>
                    <a:pt x="513" y="621"/>
                    <a:pt x="509" y="629"/>
                    <a:pt x="505" y="635"/>
                  </a:cubicBezTo>
                  <a:cubicBezTo>
                    <a:pt x="496" y="648"/>
                    <a:pt x="487" y="660"/>
                    <a:pt x="475" y="670"/>
                  </a:cubicBezTo>
                  <a:cubicBezTo>
                    <a:pt x="467" y="678"/>
                    <a:pt x="458" y="685"/>
                    <a:pt x="446" y="692"/>
                  </a:cubicBezTo>
                  <a:cubicBezTo>
                    <a:pt x="425" y="704"/>
                    <a:pt x="401" y="713"/>
                    <a:pt x="374" y="720"/>
                  </a:cubicBezTo>
                  <a:cubicBezTo>
                    <a:pt x="363" y="723"/>
                    <a:pt x="351" y="725"/>
                    <a:pt x="340" y="727"/>
                  </a:cubicBezTo>
                  <a:cubicBezTo>
                    <a:pt x="339" y="727"/>
                    <a:pt x="338" y="727"/>
                    <a:pt x="337" y="727"/>
                  </a:cubicBezTo>
                  <a:cubicBezTo>
                    <a:pt x="332" y="728"/>
                    <a:pt x="327" y="729"/>
                    <a:pt x="322" y="729"/>
                  </a:cubicBezTo>
                  <a:cubicBezTo>
                    <a:pt x="315" y="730"/>
                    <a:pt x="308" y="730"/>
                    <a:pt x="302" y="730"/>
                  </a:cubicBezTo>
                  <a:cubicBezTo>
                    <a:pt x="299" y="731"/>
                    <a:pt x="296" y="731"/>
                    <a:pt x="294" y="731"/>
                  </a:cubicBezTo>
                  <a:cubicBezTo>
                    <a:pt x="292" y="731"/>
                    <a:pt x="290" y="731"/>
                    <a:pt x="289" y="731"/>
                  </a:cubicBezTo>
                  <a:cubicBezTo>
                    <a:pt x="283" y="732"/>
                    <a:pt x="276" y="732"/>
                    <a:pt x="269" y="731"/>
                  </a:cubicBezTo>
                  <a:cubicBezTo>
                    <a:pt x="267" y="731"/>
                    <a:pt x="264" y="731"/>
                    <a:pt x="262" y="731"/>
                  </a:cubicBezTo>
                  <a:cubicBezTo>
                    <a:pt x="260" y="731"/>
                    <a:pt x="258" y="731"/>
                    <a:pt x="257" y="730"/>
                  </a:cubicBezTo>
                  <a:cubicBezTo>
                    <a:pt x="249" y="730"/>
                    <a:pt x="240" y="729"/>
                    <a:pt x="231" y="725"/>
                  </a:cubicBezTo>
                  <a:close/>
                  <a:moveTo>
                    <a:pt x="217" y="658"/>
                  </a:moveTo>
                  <a:cubicBezTo>
                    <a:pt x="219" y="655"/>
                    <a:pt x="222" y="652"/>
                    <a:pt x="225" y="650"/>
                  </a:cubicBezTo>
                  <a:cubicBezTo>
                    <a:pt x="230" y="646"/>
                    <a:pt x="235" y="644"/>
                    <a:pt x="241" y="642"/>
                  </a:cubicBezTo>
                  <a:cubicBezTo>
                    <a:pt x="243" y="642"/>
                    <a:pt x="244" y="641"/>
                    <a:pt x="245" y="641"/>
                  </a:cubicBezTo>
                  <a:cubicBezTo>
                    <a:pt x="246" y="640"/>
                    <a:pt x="247" y="639"/>
                    <a:pt x="247" y="638"/>
                  </a:cubicBezTo>
                  <a:cubicBezTo>
                    <a:pt x="247" y="637"/>
                    <a:pt x="246" y="636"/>
                    <a:pt x="245" y="635"/>
                  </a:cubicBezTo>
                  <a:cubicBezTo>
                    <a:pt x="244" y="634"/>
                    <a:pt x="241" y="634"/>
                    <a:pt x="239" y="634"/>
                  </a:cubicBezTo>
                  <a:cubicBezTo>
                    <a:pt x="238" y="634"/>
                    <a:pt x="238" y="634"/>
                    <a:pt x="238" y="634"/>
                  </a:cubicBezTo>
                  <a:cubicBezTo>
                    <a:pt x="238" y="634"/>
                    <a:pt x="238" y="634"/>
                    <a:pt x="238" y="634"/>
                  </a:cubicBezTo>
                  <a:cubicBezTo>
                    <a:pt x="236" y="634"/>
                    <a:pt x="232" y="634"/>
                    <a:pt x="228" y="636"/>
                  </a:cubicBezTo>
                  <a:cubicBezTo>
                    <a:pt x="222" y="638"/>
                    <a:pt x="217" y="641"/>
                    <a:pt x="213" y="645"/>
                  </a:cubicBezTo>
                  <a:cubicBezTo>
                    <a:pt x="212" y="646"/>
                    <a:pt x="211" y="647"/>
                    <a:pt x="210" y="648"/>
                  </a:cubicBezTo>
                  <a:cubicBezTo>
                    <a:pt x="209" y="649"/>
                    <a:pt x="208" y="650"/>
                    <a:pt x="206" y="652"/>
                  </a:cubicBezTo>
                  <a:cubicBezTo>
                    <a:pt x="206" y="652"/>
                    <a:pt x="206" y="652"/>
                    <a:pt x="205" y="652"/>
                  </a:cubicBezTo>
                  <a:cubicBezTo>
                    <a:pt x="205" y="652"/>
                    <a:pt x="204" y="652"/>
                    <a:pt x="204" y="651"/>
                  </a:cubicBezTo>
                  <a:cubicBezTo>
                    <a:pt x="203" y="648"/>
                    <a:pt x="202" y="646"/>
                    <a:pt x="203" y="643"/>
                  </a:cubicBezTo>
                  <a:cubicBezTo>
                    <a:pt x="204" y="641"/>
                    <a:pt x="205" y="639"/>
                    <a:pt x="207" y="638"/>
                  </a:cubicBezTo>
                  <a:cubicBezTo>
                    <a:pt x="208" y="636"/>
                    <a:pt x="211" y="634"/>
                    <a:pt x="213" y="632"/>
                  </a:cubicBezTo>
                  <a:cubicBezTo>
                    <a:pt x="218" y="629"/>
                    <a:pt x="224" y="626"/>
                    <a:pt x="231" y="624"/>
                  </a:cubicBezTo>
                  <a:cubicBezTo>
                    <a:pt x="241" y="620"/>
                    <a:pt x="252" y="617"/>
                    <a:pt x="261" y="616"/>
                  </a:cubicBezTo>
                  <a:cubicBezTo>
                    <a:pt x="262" y="616"/>
                    <a:pt x="262" y="616"/>
                    <a:pt x="262" y="616"/>
                  </a:cubicBezTo>
                  <a:cubicBezTo>
                    <a:pt x="263" y="617"/>
                    <a:pt x="263" y="617"/>
                    <a:pt x="263" y="617"/>
                  </a:cubicBezTo>
                  <a:cubicBezTo>
                    <a:pt x="263" y="617"/>
                    <a:pt x="263" y="617"/>
                    <a:pt x="263" y="617"/>
                  </a:cubicBezTo>
                  <a:cubicBezTo>
                    <a:pt x="263" y="618"/>
                    <a:pt x="263" y="619"/>
                    <a:pt x="263" y="620"/>
                  </a:cubicBezTo>
                  <a:cubicBezTo>
                    <a:pt x="263" y="627"/>
                    <a:pt x="264" y="635"/>
                    <a:pt x="266" y="644"/>
                  </a:cubicBezTo>
                  <a:cubicBezTo>
                    <a:pt x="267" y="647"/>
                    <a:pt x="268" y="651"/>
                    <a:pt x="269" y="654"/>
                  </a:cubicBezTo>
                  <a:cubicBezTo>
                    <a:pt x="270" y="655"/>
                    <a:pt x="270" y="657"/>
                    <a:pt x="271" y="658"/>
                  </a:cubicBezTo>
                  <a:cubicBezTo>
                    <a:pt x="271" y="659"/>
                    <a:pt x="271" y="659"/>
                    <a:pt x="272" y="660"/>
                  </a:cubicBezTo>
                  <a:cubicBezTo>
                    <a:pt x="272" y="661"/>
                    <a:pt x="272" y="661"/>
                    <a:pt x="272" y="662"/>
                  </a:cubicBezTo>
                  <a:cubicBezTo>
                    <a:pt x="272" y="662"/>
                    <a:pt x="272" y="663"/>
                    <a:pt x="271" y="663"/>
                  </a:cubicBezTo>
                  <a:cubicBezTo>
                    <a:pt x="271" y="663"/>
                    <a:pt x="271" y="663"/>
                    <a:pt x="271" y="663"/>
                  </a:cubicBezTo>
                  <a:cubicBezTo>
                    <a:pt x="266" y="665"/>
                    <a:pt x="266" y="665"/>
                    <a:pt x="266" y="665"/>
                  </a:cubicBezTo>
                  <a:cubicBezTo>
                    <a:pt x="261" y="666"/>
                    <a:pt x="257" y="668"/>
                    <a:pt x="253" y="669"/>
                  </a:cubicBezTo>
                  <a:cubicBezTo>
                    <a:pt x="252" y="669"/>
                    <a:pt x="252" y="669"/>
                    <a:pt x="252" y="669"/>
                  </a:cubicBezTo>
                  <a:cubicBezTo>
                    <a:pt x="251" y="669"/>
                    <a:pt x="250" y="670"/>
                    <a:pt x="248" y="670"/>
                  </a:cubicBezTo>
                  <a:cubicBezTo>
                    <a:pt x="239" y="668"/>
                    <a:pt x="230" y="666"/>
                    <a:pt x="222" y="663"/>
                  </a:cubicBezTo>
                  <a:cubicBezTo>
                    <a:pt x="221" y="663"/>
                    <a:pt x="219" y="662"/>
                    <a:pt x="218" y="661"/>
                  </a:cubicBezTo>
                  <a:cubicBezTo>
                    <a:pt x="217" y="661"/>
                    <a:pt x="217" y="660"/>
                    <a:pt x="217" y="660"/>
                  </a:cubicBezTo>
                  <a:cubicBezTo>
                    <a:pt x="216" y="659"/>
                    <a:pt x="217" y="658"/>
                    <a:pt x="217" y="658"/>
                  </a:cubicBezTo>
                  <a:close/>
                  <a:moveTo>
                    <a:pt x="205" y="41"/>
                  </a:moveTo>
                  <a:cubicBezTo>
                    <a:pt x="193" y="50"/>
                    <a:pt x="184" y="60"/>
                    <a:pt x="178" y="70"/>
                  </a:cubicBezTo>
                  <a:cubicBezTo>
                    <a:pt x="168" y="85"/>
                    <a:pt x="161" y="101"/>
                    <a:pt x="158" y="118"/>
                  </a:cubicBezTo>
                  <a:cubicBezTo>
                    <a:pt x="158" y="118"/>
                    <a:pt x="158" y="119"/>
                    <a:pt x="158" y="120"/>
                  </a:cubicBezTo>
                  <a:cubicBezTo>
                    <a:pt x="157" y="122"/>
                    <a:pt x="157" y="124"/>
                    <a:pt x="157" y="125"/>
                  </a:cubicBezTo>
                  <a:cubicBezTo>
                    <a:pt x="156" y="127"/>
                    <a:pt x="156" y="128"/>
                    <a:pt x="154" y="129"/>
                  </a:cubicBezTo>
                  <a:cubicBezTo>
                    <a:pt x="143" y="134"/>
                    <a:pt x="132" y="140"/>
                    <a:pt x="124" y="145"/>
                  </a:cubicBezTo>
                  <a:cubicBezTo>
                    <a:pt x="118" y="149"/>
                    <a:pt x="112" y="154"/>
                    <a:pt x="107" y="158"/>
                  </a:cubicBezTo>
                  <a:cubicBezTo>
                    <a:pt x="107" y="159"/>
                    <a:pt x="106" y="159"/>
                    <a:pt x="105" y="158"/>
                  </a:cubicBezTo>
                  <a:cubicBezTo>
                    <a:pt x="93" y="148"/>
                    <a:pt x="85" y="137"/>
                    <a:pt x="80" y="125"/>
                  </a:cubicBezTo>
                  <a:cubicBezTo>
                    <a:pt x="76" y="117"/>
                    <a:pt x="74" y="110"/>
                    <a:pt x="73" y="103"/>
                  </a:cubicBezTo>
                  <a:cubicBezTo>
                    <a:pt x="72" y="97"/>
                    <a:pt x="71" y="91"/>
                    <a:pt x="72" y="86"/>
                  </a:cubicBezTo>
                  <a:cubicBezTo>
                    <a:pt x="72" y="68"/>
                    <a:pt x="78" y="53"/>
                    <a:pt x="88" y="40"/>
                  </a:cubicBezTo>
                  <a:cubicBezTo>
                    <a:pt x="98" y="25"/>
                    <a:pt x="113" y="16"/>
                    <a:pt x="131" y="12"/>
                  </a:cubicBezTo>
                  <a:cubicBezTo>
                    <a:pt x="136" y="11"/>
                    <a:pt x="141" y="10"/>
                    <a:pt x="146" y="10"/>
                  </a:cubicBezTo>
                  <a:cubicBezTo>
                    <a:pt x="146" y="10"/>
                    <a:pt x="147" y="10"/>
                    <a:pt x="147" y="10"/>
                  </a:cubicBezTo>
                  <a:cubicBezTo>
                    <a:pt x="160" y="11"/>
                    <a:pt x="171" y="13"/>
                    <a:pt x="181" y="18"/>
                  </a:cubicBezTo>
                  <a:cubicBezTo>
                    <a:pt x="190" y="22"/>
                    <a:pt x="197" y="26"/>
                    <a:pt x="202" y="31"/>
                  </a:cubicBezTo>
                  <a:cubicBezTo>
                    <a:pt x="202" y="32"/>
                    <a:pt x="203" y="32"/>
                    <a:pt x="204" y="33"/>
                  </a:cubicBezTo>
                  <a:cubicBezTo>
                    <a:pt x="205" y="34"/>
                    <a:pt x="205" y="34"/>
                    <a:pt x="205" y="34"/>
                  </a:cubicBezTo>
                  <a:cubicBezTo>
                    <a:pt x="207" y="35"/>
                    <a:pt x="208" y="36"/>
                    <a:pt x="208" y="37"/>
                  </a:cubicBezTo>
                  <a:cubicBezTo>
                    <a:pt x="208" y="38"/>
                    <a:pt x="207" y="39"/>
                    <a:pt x="205" y="41"/>
                  </a:cubicBezTo>
                  <a:close/>
                  <a:moveTo>
                    <a:pt x="312" y="206"/>
                  </a:moveTo>
                  <a:cubicBezTo>
                    <a:pt x="307" y="203"/>
                    <a:pt x="301" y="200"/>
                    <a:pt x="297" y="196"/>
                  </a:cubicBezTo>
                  <a:cubicBezTo>
                    <a:pt x="290" y="190"/>
                    <a:pt x="285" y="184"/>
                    <a:pt x="280" y="176"/>
                  </a:cubicBezTo>
                  <a:cubicBezTo>
                    <a:pt x="275" y="165"/>
                    <a:pt x="272" y="155"/>
                    <a:pt x="272" y="145"/>
                  </a:cubicBezTo>
                  <a:cubicBezTo>
                    <a:pt x="272" y="143"/>
                    <a:pt x="272" y="143"/>
                    <a:pt x="272" y="143"/>
                  </a:cubicBezTo>
                  <a:cubicBezTo>
                    <a:pt x="272" y="142"/>
                    <a:pt x="272" y="141"/>
                    <a:pt x="272" y="140"/>
                  </a:cubicBezTo>
                  <a:cubicBezTo>
                    <a:pt x="271" y="131"/>
                    <a:pt x="273" y="122"/>
                    <a:pt x="277" y="112"/>
                  </a:cubicBezTo>
                  <a:cubicBezTo>
                    <a:pt x="282" y="98"/>
                    <a:pt x="290" y="85"/>
                    <a:pt x="301" y="74"/>
                  </a:cubicBezTo>
                  <a:cubicBezTo>
                    <a:pt x="302" y="73"/>
                    <a:pt x="302" y="73"/>
                    <a:pt x="302" y="73"/>
                  </a:cubicBezTo>
                  <a:cubicBezTo>
                    <a:pt x="305" y="70"/>
                    <a:pt x="307" y="68"/>
                    <a:pt x="310" y="65"/>
                  </a:cubicBezTo>
                  <a:cubicBezTo>
                    <a:pt x="319" y="57"/>
                    <a:pt x="329" y="51"/>
                    <a:pt x="337" y="46"/>
                  </a:cubicBezTo>
                  <a:cubicBezTo>
                    <a:pt x="338" y="45"/>
                    <a:pt x="338" y="45"/>
                    <a:pt x="338" y="45"/>
                  </a:cubicBezTo>
                  <a:cubicBezTo>
                    <a:pt x="339" y="45"/>
                    <a:pt x="339" y="45"/>
                    <a:pt x="340" y="45"/>
                  </a:cubicBezTo>
                  <a:cubicBezTo>
                    <a:pt x="340" y="45"/>
                    <a:pt x="341" y="45"/>
                    <a:pt x="341" y="46"/>
                  </a:cubicBezTo>
                  <a:cubicBezTo>
                    <a:pt x="342" y="46"/>
                    <a:pt x="342" y="46"/>
                    <a:pt x="342" y="46"/>
                  </a:cubicBezTo>
                  <a:cubicBezTo>
                    <a:pt x="343" y="48"/>
                    <a:pt x="345" y="49"/>
                    <a:pt x="346" y="51"/>
                  </a:cubicBezTo>
                  <a:cubicBezTo>
                    <a:pt x="356" y="61"/>
                    <a:pt x="362" y="74"/>
                    <a:pt x="366" y="89"/>
                  </a:cubicBezTo>
                  <a:cubicBezTo>
                    <a:pt x="368" y="97"/>
                    <a:pt x="368" y="104"/>
                    <a:pt x="368" y="111"/>
                  </a:cubicBezTo>
                  <a:cubicBezTo>
                    <a:pt x="368" y="111"/>
                    <a:pt x="368" y="111"/>
                    <a:pt x="368" y="111"/>
                  </a:cubicBezTo>
                  <a:cubicBezTo>
                    <a:pt x="368" y="128"/>
                    <a:pt x="364" y="144"/>
                    <a:pt x="357" y="158"/>
                  </a:cubicBezTo>
                  <a:cubicBezTo>
                    <a:pt x="355" y="162"/>
                    <a:pt x="353" y="166"/>
                    <a:pt x="350" y="170"/>
                  </a:cubicBezTo>
                  <a:cubicBezTo>
                    <a:pt x="345" y="180"/>
                    <a:pt x="337" y="189"/>
                    <a:pt x="326" y="198"/>
                  </a:cubicBezTo>
                  <a:cubicBezTo>
                    <a:pt x="324" y="200"/>
                    <a:pt x="321" y="203"/>
                    <a:pt x="318" y="205"/>
                  </a:cubicBezTo>
                  <a:cubicBezTo>
                    <a:pt x="316" y="206"/>
                    <a:pt x="316" y="206"/>
                    <a:pt x="316" y="206"/>
                  </a:cubicBezTo>
                  <a:cubicBezTo>
                    <a:pt x="315" y="207"/>
                    <a:pt x="314" y="207"/>
                    <a:pt x="312" y="206"/>
                  </a:cubicBezTo>
                  <a:close/>
                  <a:moveTo>
                    <a:pt x="621" y="206"/>
                  </a:moveTo>
                  <a:cubicBezTo>
                    <a:pt x="621" y="206"/>
                    <a:pt x="621" y="206"/>
                    <a:pt x="621" y="206"/>
                  </a:cubicBezTo>
                  <a:cubicBezTo>
                    <a:pt x="621" y="206"/>
                    <a:pt x="621" y="206"/>
                    <a:pt x="621" y="206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81" name="Freeform 174"/>
            <p:cNvSpPr>
              <a:spLocks/>
            </p:cNvSpPr>
            <p:nvPr/>
          </p:nvSpPr>
          <p:spPr bwMode="auto">
            <a:xfrm>
              <a:off x="8661219" y="5602288"/>
              <a:ext cx="236538" cy="103188"/>
            </a:xfrm>
            <a:custGeom>
              <a:avLst/>
              <a:gdLst>
                <a:gd name="T0" fmla="*/ 87 w 90"/>
                <a:gd name="T1" fmla="*/ 28 h 39"/>
                <a:gd name="T2" fmla="*/ 82 w 90"/>
                <a:gd name="T3" fmla="*/ 24 h 39"/>
                <a:gd name="T4" fmla="*/ 63 w 90"/>
                <a:gd name="T5" fmla="*/ 16 h 39"/>
                <a:gd name="T6" fmla="*/ 42 w 90"/>
                <a:gd name="T7" fmla="*/ 8 h 39"/>
                <a:gd name="T8" fmla="*/ 35 w 90"/>
                <a:gd name="T9" fmla="*/ 6 h 39"/>
                <a:gd name="T10" fmla="*/ 19 w 90"/>
                <a:gd name="T11" fmla="*/ 2 h 39"/>
                <a:gd name="T12" fmla="*/ 19 w 90"/>
                <a:gd name="T13" fmla="*/ 2 h 39"/>
                <a:gd name="T14" fmla="*/ 10 w 90"/>
                <a:gd name="T15" fmla="*/ 1 h 39"/>
                <a:gd name="T16" fmla="*/ 6 w 90"/>
                <a:gd name="T17" fmla="*/ 0 h 39"/>
                <a:gd name="T18" fmla="*/ 6 w 90"/>
                <a:gd name="T19" fmla="*/ 0 h 39"/>
                <a:gd name="T20" fmla="*/ 5 w 90"/>
                <a:gd name="T21" fmla="*/ 1 h 39"/>
                <a:gd name="T22" fmla="*/ 3 w 90"/>
                <a:gd name="T23" fmla="*/ 1 h 39"/>
                <a:gd name="T24" fmla="*/ 0 w 90"/>
                <a:gd name="T25" fmla="*/ 3 h 39"/>
                <a:gd name="T26" fmla="*/ 0 w 90"/>
                <a:gd name="T27" fmla="*/ 4 h 39"/>
                <a:gd name="T28" fmla="*/ 2 w 90"/>
                <a:gd name="T29" fmla="*/ 7 h 39"/>
                <a:gd name="T30" fmla="*/ 8 w 90"/>
                <a:gd name="T31" fmla="*/ 9 h 39"/>
                <a:gd name="T32" fmla="*/ 14 w 90"/>
                <a:gd name="T33" fmla="*/ 11 h 39"/>
                <a:gd name="T34" fmla="*/ 25 w 90"/>
                <a:gd name="T35" fmla="*/ 15 h 39"/>
                <a:gd name="T36" fmla="*/ 60 w 90"/>
                <a:gd name="T37" fmla="*/ 29 h 39"/>
                <a:gd name="T38" fmla="*/ 77 w 90"/>
                <a:gd name="T39" fmla="*/ 37 h 39"/>
                <a:gd name="T40" fmla="*/ 82 w 90"/>
                <a:gd name="T41" fmla="*/ 38 h 39"/>
                <a:gd name="T42" fmla="*/ 83 w 90"/>
                <a:gd name="T43" fmla="*/ 39 h 39"/>
                <a:gd name="T44" fmla="*/ 89 w 90"/>
                <a:gd name="T45" fmla="*/ 34 h 39"/>
                <a:gd name="T46" fmla="*/ 87 w 90"/>
                <a:gd name="T47" fmla="*/ 28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90" h="39">
                  <a:moveTo>
                    <a:pt x="87" y="28"/>
                  </a:moveTo>
                  <a:cubicBezTo>
                    <a:pt x="85" y="26"/>
                    <a:pt x="83" y="25"/>
                    <a:pt x="82" y="24"/>
                  </a:cubicBezTo>
                  <a:cubicBezTo>
                    <a:pt x="75" y="22"/>
                    <a:pt x="69" y="19"/>
                    <a:pt x="63" y="16"/>
                  </a:cubicBezTo>
                  <a:cubicBezTo>
                    <a:pt x="56" y="13"/>
                    <a:pt x="49" y="11"/>
                    <a:pt x="42" y="8"/>
                  </a:cubicBezTo>
                  <a:cubicBezTo>
                    <a:pt x="39" y="8"/>
                    <a:pt x="37" y="7"/>
                    <a:pt x="35" y="6"/>
                  </a:cubicBezTo>
                  <a:cubicBezTo>
                    <a:pt x="30" y="4"/>
                    <a:pt x="24" y="3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6" y="2"/>
                    <a:pt x="13" y="1"/>
                    <a:pt x="10" y="1"/>
                  </a:cubicBezTo>
                  <a:cubicBezTo>
                    <a:pt x="9" y="1"/>
                    <a:pt x="7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3" y="1"/>
                    <a:pt x="3" y="1"/>
                  </a:cubicBezTo>
                  <a:cubicBezTo>
                    <a:pt x="2" y="1"/>
                    <a:pt x="1" y="2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0" y="6"/>
                    <a:pt x="1" y="7"/>
                    <a:pt x="2" y="7"/>
                  </a:cubicBezTo>
                  <a:cubicBezTo>
                    <a:pt x="3" y="8"/>
                    <a:pt x="5" y="9"/>
                    <a:pt x="8" y="9"/>
                  </a:cubicBezTo>
                  <a:cubicBezTo>
                    <a:pt x="10" y="10"/>
                    <a:pt x="12" y="11"/>
                    <a:pt x="14" y="11"/>
                  </a:cubicBezTo>
                  <a:cubicBezTo>
                    <a:pt x="17" y="12"/>
                    <a:pt x="21" y="13"/>
                    <a:pt x="25" y="15"/>
                  </a:cubicBezTo>
                  <a:cubicBezTo>
                    <a:pt x="39" y="20"/>
                    <a:pt x="50" y="25"/>
                    <a:pt x="60" y="29"/>
                  </a:cubicBezTo>
                  <a:cubicBezTo>
                    <a:pt x="65" y="32"/>
                    <a:pt x="71" y="35"/>
                    <a:pt x="77" y="37"/>
                  </a:cubicBezTo>
                  <a:cubicBezTo>
                    <a:pt x="78" y="38"/>
                    <a:pt x="80" y="38"/>
                    <a:pt x="82" y="38"/>
                  </a:cubicBezTo>
                  <a:cubicBezTo>
                    <a:pt x="83" y="39"/>
                    <a:pt x="83" y="39"/>
                    <a:pt x="83" y="39"/>
                  </a:cubicBezTo>
                  <a:cubicBezTo>
                    <a:pt x="85" y="39"/>
                    <a:pt x="88" y="37"/>
                    <a:pt x="89" y="34"/>
                  </a:cubicBezTo>
                  <a:cubicBezTo>
                    <a:pt x="90" y="32"/>
                    <a:pt x="89" y="29"/>
                    <a:pt x="87" y="28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82" name="Freeform 175"/>
            <p:cNvSpPr>
              <a:spLocks/>
            </p:cNvSpPr>
            <p:nvPr/>
          </p:nvSpPr>
          <p:spPr bwMode="auto">
            <a:xfrm>
              <a:off x="8626294" y="5649913"/>
              <a:ext cx="214313" cy="125413"/>
            </a:xfrm>
            <a:custGeom>
              <a:avLst/>
              <a:gdLst>
                <a:gd name="T0" fmla="*/ 81 w 81"/>
                <a:gd name="T1" fmla="*/ 40 h 47"/>
                <a:gd name="T2" fmla="*/ 80 w 81"/>
                <a:gd name="T3" fmla="*/ 38 h 47"/>
                <a:gd name="T4" fmla="*/ 75 w 81"/>
                <a:gd name="T5" fmla="*/ 34 h 47"/>
                <a:gd name="T6" fmla="*/ 32 w 81"/>
                <a:gd name="T7" fmla="*/ 10 h 47"/>
                <a:gd name="T8" fmla="*/ 7 w 81"/>
                <a:gd name="T9" fmla="*/ 1 h 47"/>
                <a:gd name="T10" fmla="*/ 4 w 81"/>
                <a:gd name="T11" fmla="*/ 0 h 47"/>
                <a:gd name="T12" fmla="*/ 4 w 81"/>
                <a:gd name="T13" fmla="*/ 0 h 47"/>
                <a:gd name="T14" fmla="*/ 1 w 81"/>
                <a:gd name="T15" fmla="*/ 1 h 47"/>
                <a:gd name="T16" fmla="*/ 0 w 81"/>
                <a:gd name="T17" fmla="*/ 3 h 47"/>
                <a:gd name="T18" fmla="*/ 2 w 81"/>
                <a:gd name="T19" fmla="*/ 6 h 47"/>
                <a:gd name="T20" fmla="*/ 8 w 81"/>
                <a:gd name="T21" fmla="*/ 10 h 47"/>
                <a:gd name="T22" fmla="*/ 49 w 81"/>
                <a:gd name="T23" fmla="*/ 31 h 47"/>
                <a:gd name="T24" fmla="*/ 57 w 81"/>
                <a:gd name="T25" fmla="*/ 36 h 47"/>
                <a:gd name="T26" fmla="*/ 65 w 81"/>
                <a:gd name="T27" fmla="*/ 42 h 47"/>
                <a:gd name="T28" fmla="*/ 74 w 81"/>
                <a:gd name="T29" fmla="*/ 46 h 47"/>
                <a:gd name="T30" fmla="*/ 76 w 81"/>
                <a:gd name="T31" fmla="*/ 47 h 47"/>
                <a:gd name="T32" fmla="*/ 78 w 81"/>
                <a:gd name="T33" fmla="*/ 46 h 47"/>
                <a:gd name="T34" fmla="*/ 81 w 81"/>
                <a:gd name="T35" fmla="*/ 41 h 47"/>
                <a:gd name="T36" fmla="*/ 81 w 81"/>
                <a:gd name="T37" fmla="*/ 40 h 47"/>
                <a:gd name="T38" fmla="*/ 81 w 81"/>
                <a:gd name="T39" fmla="*/ 4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81" h="47">
                  <a:moveTo>
                    <a:pt x="81" y="40"/>
                  </a:moveTo>
                  <a:cubicBezTo>
                    <a:pt x="81" y="39"/>
                    <a:pt x="81" y="38"/>
                    <a:pt x="80" y="38"/>
                  </a:cubicBezTo>
                  <a:cubicBezTo>
                    <a:pt x="79" y="36"/>
                    <a:pt x="77" y="35"/>
                    <a:pt x="75" y="34"/>
                  </a:cubicBezTo>
                  <a:cubicBezTo>
                    <a:pt x="59" y="23"/>
                    <a:pt x="45" y="16"/>
                    <a:pt x="32" y="10"/>
                  </a:cubicBezTo>
                  <a:cubicBezTo>
                    <a:pt x="23" y="6"/>
                    <a:pt x="15" y="3"/>
                    <a:pt x="7" y="1"/>
                  </a:cubicBezTo>
                  <a:cubicBezTo>
                    <a:pt x="6" y="0"/>
                    <a:pt x="5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2" y="1"/>
                    <a:pt x="1" y="1"/>
                  </a:cubicBezTo>
                  <a:cubicBezTo>
                    <a:pt x="1" y="2"/>
                    <a:pt x="0" y="2"/>
                    <a:pt x="0" y="3"/>
                  </a:cubicBezTo>
                  <a:cubicBezTo>
                    <a:pt x="0" y="4"/>
                    <a:pt x="1" y="6"/>
                    <a:pt x="2" y="6"/>
                  </a:cubicBezTo>
                  <a:cubicBezTo>
                    <a:pt x="3" y="7"/>
                    <a:pt x="5" y="9"/>
                    <a:pt x="8" y="10"/>
                  </a:cubicBezTo>
                  <a:cubicBezTo>
                    <a:pt x="21" y="15"/>
                    <a:pt x="34" y="22"/>
                    <a:pt x="49" y="31"/>
                  </a:cubicBezTo>
                  <a:cubicBezTo>
                    <a:pt x="52" y="33"/>
                    <a:pt x="54" y="35"/>
                    <a:pt x="57" y="36"/>
                  </a:cubicBezTo>
                  <a:cubicBezTo>
                    <a:pt x="59" y="38"/>
                    <a:pt x="62" y="40"/>
                    <a:pt x="65" y="42"/>
                  </a:cubicBezTo>
                  <a:cubicBezTo>
                    <a:pt x="68" y="43"/>
                    <a:pt x="71" y="45"/>
                    <a:pt x="74" y="46"/>
                  </a:cubicBezTo>
                  <a:cubicBezTo>
                    <a:pt x="74" y="47"/>
                    <a:pt x="75" y="47"/>
                    <a:pt x="76" y="47"/>
                  </a:cubicBezTo>
                  <a:cubicBezTo>
                    <a:pt x="76" y="47"/>
                    <a:pt x="77" y="46"/>
                    <a:pt x="78" y="46"/>
                  </a:cubicBezTo>
                  <a:cubicBezTo>
                    <a:pt x="80" y="45"/>
                    <a:pt x="81" y="43"/>
                    <a:pt x="81" y="41"/>
                  </a:cubicBezTo>
                  <a:cubicBezTo>
                    <a:pt x="81" y="40"/>
                    <a:pt x="81" y="40"/>
                    <a:pt x="81" y="40"/>
                  </a:cubicBezTo>
                  <a:cubicBezTo>
                    <a:pt x="81" y="40"/>
                    <a:pt x="81" y="40"/>
                    <a:pt x="81" y="40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83" name="Freeform 176"/>
            <p:cNvSpPr>
              <a:spLocks/>
            </p:cNvSpPr>
            <p:nvPr/>
          </p:nvSpPr>
          <p:spPr bwMode="auto">
            <a:xfrm>
              <a:off x="8642169" y="5451475"/>
              <a:ext cx="74613" cy="74613"/>
            </a:xfrm>
            <a:custGeom>
              <a:avLst/>
              <a:gdLst>
                <a:gd name="T0" fmla="*/ 13 w 28"/>
                <a:gd name="T1" fmla="*/ 28 h 28"/>
                <a:gd name="T2" fmla="*/ 14 w 28"/>
                <a:gd name="T3" fmla="*/ 28 h 28"/>
                <a:gd name="T4" fmla="*/ 14 w 28"/>
                <a:gd name="T5" fmla="*/ 28 h 28"/>
                <a:gd name="T6" fmla="*/ 28 w 28"/>
                <a:gd name="T7" fmla="*/ 15 h 28"/>
                <a:gd name="T8" fmla="*/ 24 w 28"/>
                <a:gd name="T9" fmla="*/ 5 h 28"/>
                <a:gd name="T10" fmla="*/ 14 w 28"/>
                <a:gd name="T11" fmla="*/ 0 h 28"/>
                <a:gd name="T12" fmla="*/ 14 w 28"/>
                <a:gd name="T13" fmla="*/ 0 h 28"/>
                <a:gd name="T14" fmla="*/ 0 w 28"/>
                <a:gd name="T15" fmla="*/ 14 h 28"/>
                <a:gd name="T16" fmla="*/ 4 w 28"/>
                <a:gd name="T17" fmla="*/ 24 h 28"/>
                <a:gd name="T18" fmla="*/ 13 w 28"/>
                <a:gd name="T19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8" h="28">
                  <a:moveTo>
                    <a:pt x="13" y="28"/>
                  </a:moveTo>
                  <a:cubicBezTo>
                    <a:pt x="14" y="28"/>
                    <a:pt x="14" y="28"/>
                    <a:pt x="14" y="28"/>
                  </a:cubicBezTo>
                  <a:cubicBezTo>
                    <a:pt x="14" y="28"/>
                    <a:pt x="14" y="28"/>
                    <a:pt x="14" y="28"/>
                  </a:cubicBezTo>
                  <a:cubicBezTo>
                    <a:pt x="22" y="28"/>
                    <a:pt x="28" y="22"/>
                    <a:pt x="28" y="15"/>
                  </a:cubicBezTo>
                  <a:cubicBezTo>
                    <a:pt x="28" y="11"/>
                    <a:pt x="27" y="7"/>
                    <a:pt x="24" y="5"/>
                  </a:cubicBezTo>
                  <a:cubicBezTo>
                    <a:pt x="21" y="2"/>
                    <a:pt x="18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7" y="0"/>
                    <a:pt x="0" y="6"/>
                    <a:pt x="0" y="14"/>
                  </a:cubicBezTo>
                  <a:cubicBezTo>
                    <a:pt x="0" y="18"/>
                    <a:pt x="1" y="22"/>
                    <a:pt x="4" y="24"/>
                  </a:cubicBezTo>
                  <a:cubicBezTo>
                    <a:pt x="7" y="27"/>
                    <a:pt x="10" y="28"/>
                    <a:pt x="13" y="28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84" name="Freeform 177"/>
            <p:cNvSpPr>
              <a:spLocks noEditPoints="1"/>
            </p:cNvSpPr>
            <p:nvPr/>
          </p:nvSpPr>
          <p:spPr bwMode="auto">
            <a:xfrm>
              <a:off x="9113656" y="6388100"/>
              <a:ext cx="42863" cy="55563"/>
            </a:xfrm>
            <a:custGeom>
              <a:avLst/>
              <a:gdLst>
                <a:gd name="T0" fmla="*/ 1 w 16"/>
                <a:gd name="T1" fmla="*/ 15 h 21"/>
                <a:gd name="T2" fmla="*/ 0 w 16"/>
                <a:gd name="T3" fmla="*/ 16 h 21"/>
                <a:gd name="T4" fmla="*/ 0 w 16"/>
                <a:gd name="T5" fmla="*/ 17 h 21"/>
                <a:gd name="T6" fmla="*/ 3 w 16"/>
                <a:gd name="T7" fmla="*/ 21 h 21"/>
                <a:gd name="T8" fmla="*/ 5 w 16"/>
                <a:gd name="T9" fmla="*/ 21 h 21"/>
                <a:gd name="T10" fmla="*/ 8 w 16"/>
                <a:gd name="T11" fmla="*/ 20 h 21"/>
                <a:gd name="T12" fmla="*/ 8 w 16"/>
                <a:gd name="T13" fmla="*/ 20 h 21"/>
                <a:gd name="T14" fmla="*/ 9 w 16"/>
                <a:gd name="T15" fmla="*/ 19 h 21"/>
                <a:gd name="T16" fmla="*/ 15 w 16"/>
                <a:gd name="T17" fmla="*/ 6 h 21"/>
                <a:gd name="T18" fmla="*/ 16 w 16"/>
                <a:gd name="T19" fmla="*/ 4 h 21"/>
                <a:gd name="T20" fmla="*/ 16 w 16"/>
                <a:gd name="T21" fmla="*/ 4 h 21"/>
                <a:gd name="T22" fmla="*/ 13 w 16"/>
                <a:gd name="T23" fmla="*/ 0 h 21"/>
                <a:gd name="T24" fmla="*/ 10 w 16"/>
                <a:gd name="T25" fmla="*/ 0 h 21"/>
                <a:gd name="T26" fmla="*/ 8 w 16"/>
                <a:gd name="T27" fmla="*/ 2 h 21"/>
                <a:gd name="T28" fmla="*/ 1 w 16"/>
                <a:gd name="T29" fmla="*/ 15 h 21"/>
                <a:gd name="T30" fmla="*/ 15 w 16"/>
                <a:gd name="T31" fmla="*/ 4 h 21"/>
                <a:gd name="T32" fmla="*/ 15 w 16"/>
                <a:gd name="T33" fmla="*/ 4 h 21"/>
                <a:gd name="T34" fmla="*/ 15 w 16"/>
                <a:gd name="T3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6" h="21">
                  <a:moveTo>
                    <a:pt x="1" y="15"/>
                  </a:moveTo>
                  <a:cubicBezTo>
                    <a:pt x="0" y="15"/>
                    <a:pt x="0" y="16"/>
                    <a:pt x="0" y="16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8"/>
                    <a:pt x="1" y="20"/>
                    <a:pt x="3" y="21"/>
                  </a:cubicBezTo>
                  <a:cubicBezTo>
                    <a:pt x="3" y="21"/>
                    <a:pt x="4" y="21"/>
                    <a:pt x="5" y="21"/>
                  </a:cubicBezTo>
                  <a:cubicBezTo>
                    <a:pt x="6" y="21"/>
                    <a:pt x="7" y="21"/>
                    <a:pt x="8" y="20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8" y="19"/>
                    <a:pt x="9" y="19"/>
                    <a:pt x="9" y="19"/>
                  </a:cubicBezTo>
                  <a:cubicBezTo>
                    <a:pt x="11" y="14"/>
                    <a:pt x="13" y="10"/>
                    <a:pt x="15" y="6"/>
                  </a:cubicBezTo>
                  <a:cubicBezTo>
                    <a:pt x="15" y="5"/>
                    <a:pt x="16" y="5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2"/>
                    <a:pt x="15" y="0"/>
                    <a:pt x="13" y="0"/>
                  </a:cubicBezTo>
                  <a:cubicBezTo>
                    <a:pt x="12" y="0"/>
                    <a:pt x="11" y="0"/>
                    <a:pt x="10" y="0"/>
                  </a:cubicBezTo>
                  <a:cubicBezTo>
                    <a:pt x="10" y="0"/>
                    <a:pt x="9" y="1"/>
                    <a:pt x="8" y="2"/>
                  </a:cubicBezTo>
                  <a:cubicBezTo>
                    <a:pt x="5" y="6"/>
                    <a:pt x="3" y="10"/>
                    <a:pt x="1" y="15"/>
                  </a:cubicBezTo>
                  <a:close/>
                  <a:moveTo>
                    <a:pt x="15" y="4"/>
                  </a:move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85" name="Freeform 178"/>
            <p:cNvSpPr>
              <a:spLocks/>
            </p:cNvSpPr>
            <p:nvPr/>
          </p:nvSpPr>
          <p:spPr bwMode="auto">
            <a:xfrm>
              <a:off x="9061269" y="6415088"/>
              <a:ext cx="38100" cy="60325"/>
            </a:xfrm>
            <a:custGeom>
              <a:avLst/>
              <a:gdLst>
                <a:gd name="T0" fmla="*/ 9 w 14"/>
                <a:gd name="T1" fmla="*/ 0 h 23"/>
                <a:gd name="T2" fmla="*/ 5 w 14"/>
                <a:gd name="T3" fmla="*/ 4 h 23"/>
                <a:gd name="T4" fmla="*/ 0 w 14"/>
                <a:gd name="T5" fmla="*/ 17 h 23"/>
                <a:gd name="T6" fmla="*/ 0 w 14"/>
                <a:gd name="T7" fmla="*/ 19 h 23"/>
                <a:gd name="T8" fmla="*/ 2 w 14"/>
                <a:gd name="T9" fmla="*/ 23 h 23"/>
                <a:gd name="T10" fmla="*/ 4 w 14"/>
                <a:gd name="T11" fmla="*/ 23 h 23"/>
                <a:gd name="T12" fmla="*/ 7 w 14"/>
                <a:gd name="T13" fmla="*/ 22 h 23"/>
                <a:gd name="T14" fmla="*/ 7 w 14"/>
                <a:gd name="T15" fmla="*/ 22 h 23"/>
                <a:gd name="T16" fmla="*/ 8 w 14"/>
                <a:gd name="T17" fmla="*/ 20 h 23"/>
                <a:gd name="T18" fmla="*/ 14 w 14"/>
                <a:gd name="T19" fmla="*/ 6 h 23"/>
                <a:gd name="T20" fmla="*/ 14 w 14"/>
                <a:gd name="T21" fmla="*/ 4 h 23"/>
                <a:gd name="T22" fmla="*/ 14 w 14"/>
                <a:gd name="T23" fmla="*/ 4 h 23"/>
                <a:gd name="T24" fmla="*/ 13 w 14"/>
                <a:gd name="T25" fmla="*/ 1 h 23"/>
                <a:gd name="T26" fmla="*/ 9 w 14"/>
                <a:gd name="T27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4" h="23">
                  <a:moveTo>
                    <a:pt x="9" y="0"/>
                  </a:moveTo>
                  <a:cubicBezTo>
                    <a:pt x="8" y="1"/>
                    <a:pt x="6" y="2"/>
                    <a:pt x="5" y="4"/>
                  </a:cubicBezTo>
                  <a:cubicBezTo>
                    <a:pt x="3" y="8"/>
                    <a:pt x="1" y="12"/>
                    <a:pt x="0" y="17"/>
                  </a:cubicBezTo>
                  <a:cubicBezTo>
                    <a:pt x="0" y="18"/>
                    <a:pt x="0" y="19"/>
                    <a:pt x="0" y="19"/>
                  </a:cubicBezTo>
                  <a:cubicBezTo>
                    <a:pt x="0" y="21"/>
                    <a:pt x="1" y="22"/>
                    <a:pt x="2" y="23"/>
                  </a:cubicBezTo>
                  <a:cubicBezTo>
                    <a:pt x="2" y="23"/>
                    <a:pt x="3" y="23"/>
                    <a:pt x="4" y="23"/>
                  </a:cubicBezTo>
                  <a:cubicBezTo>
                    <a:pt x="5" y="23"/>
                    <a:pt x="6" y="23"/>
                    <a:pt x="7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7" y="21"/>
                    <a:pt x="8" y="20"/>
                    <a:pt x="8" y="20"/>
                  </a:cubicBezTo>
                  <a:cubicBezTo>
                    <a:pt x="10" y="15"/>
                    <a:pt x="12" y="10"/>
                    <a:pt x="14" y="6"/>
                  </a:cubicBezTo>
                  <a:cubicBezTo>
                    <a:pt x="14" y="5"/>
                    <a:pt x="14" y="5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3"/>
                    <a:pt x="14" y="2"/>
                    <a:pt x="13" y="1"/>
                  </a:cubicBezTo>
                  <a:cubicBezTo>
                    <a:pt x="12" y="0"/>
                    <a:pt x="10" y="0"/>
                    <a:pt x="9" y="0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86" name="Freeform 179"/>
            <p:cNvSpPr>
              <a:spLocks/>
            </p:cNvSpPr>
            <p:nvPr/>
          </p:nvSpPr>
          <p:spPr bwMode="auto">
            <a:xfrm>
              <a:off x="8845369" y="5100638"/>
              <a:ext cx="44450" cy="50800"/>
            </a:xfrm>
            <a:custGeom>
              <a:avLst/>
              <a:gdLst>
                <a:gd name="T0" fmla="*/ 12 w 17"/>
                <a:gd name="T1" fmla="*/ 0 h 19"/>
                <a:gd name="T2" fmla="*/ 8 w 17"/>
                <a:gd name="T3" fmla="*/ 3 h 19"/>
                <a:gd name="T4" fmla="*/ 1 w 17"/>
                <a:gd name="T5" fmla="*/ 11 h 19"/>
                <a:gd name="T6" fmla="*/ 0 w 17"/>
                <a:gd name="T7" fmla="*/ 15 h 19"/>
                <a:gd name="T8" fmla="*/ 2 w 17"/>
                <a:gd name="T9" fmla="*/ 18 h 19"/>
                <a:gd name="T10" fmla="*/ 4 w 17"/>
                <a:gd name="T11" fmla="*/ 19 h 19"/>
                <a:gd name="T12" fmla="*/ 6 w 17"/>
                <a:gd name="T13" fmla="*/ 19 h 19"/>
                <a:gd name="T14" fmla="*/ 8 w 17"/>
                <a:gd name="T15" fmla="*/ 17 h 19"/>
                <a:gd name="T16" fmla="*/ 16 w 17"/>
                <a:gd name="T17" fmla="*/ 6 h 19"/>
                <a:gd name="T18" fmla="*/ 16 w 17"/>
                <a:gd name="T19" fmla="*/ 5 h 19"/>
                <a:gd name="T20" fmla="*/ 17 w 17"/>
                <a:gd name="T21" fmla="*/ 4 h 19"/>
                <a:gd name="T22" fmla="*/ 15 w 17"/>
                <a:gd name="T23" fmla="*/ 1 h 19"/>
                <a:gd name="T24" fmla="*/ 12 w 17"/>
                <a:gd name="T25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7" h="19">
                  <a:moveTo>
                    <a:pt x="12" y="0"/>
                  </a:moveTo>
                  <a:cubicBezTo>
                    <a:pt x="11" y="1"/>
                    <a:pt x="9" y="1"/>
                    <a:pt x="8" y="3"/>
                  </a:cubicBezTo>
                  <a:cubicBezTo>
                    <a:pt x="6" y="5"/>
                    <a:pt x="4" y="9"/>
                    <a:pt x="1" y="11"/>
                  </a:cubicBezTo>
                  <a:cubicBezTo>
                    <a:pt x="1" y="12"/>
                    <a:pt x="0" y="14"/>
                    <a:pt x="0" y="15"/>
                  </a:cubicBezTo>
                  <a:cubicBezTo>
                    <a:pt x="0" y="16"/>
                    <a:pt x="1" y="18"/>
                    <a:pt x="2" y="18"/>
                  </a:cubicBezTo>
                  <a:cubicBezTo>
                    <a:pt x="3" y="19"/>
                    <a:pt x="3" y="19"/>
                    <a:pt x="4" y="19"/>
                  </a:cubicBezTo>
                  <a:cubicBezTo>
                    <a:pt x="5" y="19"/>
                    <a:pt x="5" y="19"/>
                    <a:pt x="6" y="19"/>
                  </a:cubicBezTo>
                  <a:cubicBezTo>
                    <a:pt x="7" y="19"/>
                    <a:pt x="8" y="18"/>
                    <a:pt x="8" y="17"/>
                  </a:cubicBezTo>
                  <a:cubicBezTo>
                    <a:pt x="11" y="14"/>
                    <a:pt x="13" y="10"/>
                    <a:pt x="16" y="6"/>
                  </a:cubicBezTo>
                  <a:cubicBezTo>
                    <a:pt x="16" y="6"/>
                    <a:pt x="16" y="5"/>
                    <a:pt x="16" y="5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7" y="3"/>
                    <a:pt x="16" y="2"/>
                    <a:pt x="15" y="1"/>
                  </a:cubicBezTo>
                  <a:cubicBezTo>
                    <a:pt x="14" y="0"/>
                    <a:pt x="13" y="0"/>
                    <a:pt x="12" y="0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87" name="Freeform 180"/>
            <p:cNvSpPr>
              <a:spLocks/>
            </p:cNvSpPr>
            <p:nvPr/>
          </p:nvSpPr>
          <p:spPr bwMode="auto">
            <a:xfrm>
              <a:off x="9096194" y="6343650"/>
              <a:ext cx="44450" cy="52388"/>
            </a:xfrm>
            <a:custGeom>
              <a:avLst/>
              <a:gdLst>
                <a:gd name="T0" fmla="*/ 5 w 17"/>
                <a:gd name="T1" fmla="*/ 20 h 20"/>
                <a:gd name="T2" fmla="*/ 8 w 17"/>
                <a:gd name="T3" fmla="*/ 18 h 20"/>
                <a:gd name="T4" fmla="*/ 16 w 17"/>
                <a:gd name="T5" fmla="*/ 7 h 20"/>
                <a:gd name="T6" fmla="*/ 17 w 17"/>
                <a:gd name="T7" fmla="*/ 5 h 20"/>
                <a:gd name="T8" fmla="*/ 17 w 17"/>
                <a:gd name="T9" fmla="*/ 5 h 20"/>
                <a:gd name="T10" fmla="*/ 17 w 17"/>
                <a:gd name="T11" fmla="*/ 4 h 20"/>
                <a:gd name="T12" fmla="*/ 15 w 17"/>
                <a:gd name="T13" fmla="*/ 1 h 20"/>
                <a:gd name="T14" fmla="*/ 13 w 17"/>
                <a:gd name="T15" fmla="*/ 1 h 20"/>
                <a:gd name="T16" fmla="*/ 12 w 17"/>
                <a:gd name="T17" fmla="*/ 1 h 20"/>
                <a:gd name="T18" fmla="*/ 10 w 17"/>
                <a:gd name="T19" fmla="*/ 2 h 20"/>
                <a:gd name="T20" fmla="*/ 3 w 17"/>
                <a:gd name="T21" fmla="*/ 10 h 20"/>
                <a:gd name="T22" fmla="*/ 1 w 17"/>
                <a:gd name="T23" fmla="*/ 13 h 20"/>
                <a:gd name="T24" fmla="*/ 1 w 17"/>
                <a:gd name="T25" fmla="*/ 14 h 20"/>
                <a:gd name="T26" fmla="*/ 1 w 17"/>
                <a:gd name="T27" fmla="*/ 18 h 20"/>
                <a:gd name="T28" fmla="*/ 4 w 17"/>
                <a:gd name="T29" fmla="*/ 20 h 20"/>
                <a:gd name="T30" fmla="*/ 5 w 17"/>
                <a:gd name="T31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7" h="20">
                  <a:moveTo>
                    <a:pt x="5" y="20"/>
                  </a:moveTo>
                  <a:cubicBezTo>
                    <a:pt x="6" y="20"/>
                    <a:pt x="7" y="19"/>
                    <a:pt x="8" y="18"/>
                  </a:cubicBezTo>
                  <a:cubicBezTo>
                    <a:pt x="10" y="15"/>
                    <a:pt x="13" y="11"/>
                    <a:pt x="16" y="7"/>
                  </a:cubicBezTo>
                  <a:cubicBezTo>
                    <a:pt x="17" y="6"/>
                    <a:pt x="17" y="5"/>
                    <a:pt x="17" y="5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7" y="3"/>
                    <a:pt x="16" y="2"/>
                    <a:pt x="15" y="1"/>
                  </a:cubicBezTo>
                  <a:cubicBezTo>
                    <a:pt x="14" y="1"/>
                    <a:pt x="13" y="0"/>
                    <a:pt x="13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1" y="1"/>
                    <a:pt x="10" y="2"/>
                  </a:cubicBezTo>
                  <a:cubicBezTo>
                    <a:pt x="7" y="5"/>
                    <a:pt x="5" y="8"/>
                    <a:pt x="3" y="10"/>
                  </a:cubicBezTo>
                  <a:cubicBezTo>
                    <a:pt x="2" y="11"/>
                    <a:pt x="2" y="12"/>
                    <a:pt x="1" y="13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0" y="15"/>
                    <a:pt x="0" y="16"/>
                    <a:pt x="1" y="18"/>
                  </a:cubicBezTo>
                  <a:cubicBezTo>
                    <a:pt x="2" y="19"/>
                    <a:pt x="3" y="20"/>
                    <a:pt x="4" y="20"/>
                  </a:cubicBezTo>
                  <a:lnTo>
                    <a:pt x="5" y="20"/>
                  </a:ln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88" name="Freeform 181"/>
            <p:cNvSpPr>
              <a:spLocks/>
            </p:cNvSpPr>
            <p:nvPr/>
          </p:nvSpPr>
          <p:spPr bwMode="auto">
            <a:xfrm>
              <a:off x="8789806" y="5121275"/>
              <a:ext cx="38100" cy="50800"/>
            </a:xfrm>
            <a:custGeom>
              <a:avLst/>
              <a:gdLst>
                <a:gd name="T0" fmla="*/ 4 w 14"/>
                <a:gd name="T1" fmla="*/ 19 h 19"/>
                <a:gd name="T2" fmla="*/ 7 w 14"/>
                <a:gd name="T3" fmla="*/ 19 h 19"/>
                <a:gd name="T4" fmla="*/ 7 w 14"/>
                <a:gd name="T5" fmla="*/ 18 h 19"/>
                <a:gd name="T6" fmla="*/ 8 w 14"/>
                <a:gd name="T7" fmla="*/ 17 h 19"/>
                <a:gd name="T8" fmla="*/ 14 w 14"/>
                <a:gd name="T9" fmla="*/ 5 h 19"/>
                <a:gd name="T10" fmla="*/ 14 w 14"/>
                <a:gd name="T11" fmla="*/ 4 h 19"/>
                <a:gd name="T12" fmla="*/ 14 w 14"/>
                <a:gd name="T13" fmla="*/ 3 h 19"/>
                <a:gd name="T14" fmla="*/ 13 w 14"/>
                <a:gd name="T15" fmla="*/ 1 h 19"/>
                <a:gd name="T16" fmla="*/ 10 w 14"/>
                <a:gd name="T17" fmla="*/ 0 h 19"/>
                <a:gd name="T18" fmla="*/ 10 w 14"/>
                <a:gd name="T19" fmla="*/ 1 h 19"/>
                <a:gd name="T20" fmla="*/ 8 w 14"/>
                <a:gd name="T21" fmla="*/ 1 h 19"/>
                <a:gd name="T22" fmla="*/ 0 w 14"/>
                <a:gd name="T23" fmla="*/ 15 h 19"/>
                <a:gd name="T24" fmla="*/ 2 w 14"/>
                <a:gd name="T25" fmla="*/ 19 h 19"/>
                <a:gd name="T26" fmla="*/ 4 w 14"/>
                <a:gd name="T27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4" h="19">
                  <a:moveTo>
                    <a:pt x="4" y="19"/>
                  </a:moveTo>
                  <a:cubicBezTo>
                    <a:pt x="5" y="19"/>
                    <a:pt x="6" y="19"/>
                    <a:pt x="7" y="19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8" y="18"/>
                    <a:pt x="8" y="17"/>
                  </a:cubicBezTo>
                  <a:cubicBezTo>
                    <a:pt x="10" y="13"/>
                    <a:pt x="12" y="9"/>
                    <a:pt x="14" y="5"/>
                  </a:cubicBezTo>
                  <a:cubicBezTo>
                    <a:pt x="14" y="5"/>
                    <a:pt x="14" y="4"/>
                    <a:pt x="14" y="4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4" y="2"/>
                    <a:pt x="14" y="1"/>
                    <a:pt x="13" y="1"/>
                  </a:cubicBezTo>
                  <a:cubicBezTo>
                    <a:pt x="12" y="0"/>
                    <a:pt x="11" y="0"/>
                    <a:pt x="10" y="0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1"/>
                    <a:pt x="9" y="1"/>
                    <a:pt x="8" y="1"/>
                  </a:cubicBezTo>
                  <a:cubicBezTo>
                    <a:pt x="5" y="5"/>
                    <a:pt x="2" y="10"/>
                    <a:pt x="0" y="15"/>
                  </a:cubicBezTo>
                  <a:cubicBezTo>
                    <a:pt x="0" y="16"/>
                    <a:pt x="1" y="18"/>
                    <a:pt x="2" y="19"/>
                  </a:cubicBezTo>
                  <a:cubicBezTo>
                    <a:pt x="2" y="19"/>
                    <a:pt x="3" y="19"/>
                    <a:pt x="4" y="19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89" name="Freeform 182"/>
            <p:cNvSpPr>
              <a:spLocks/>
            </p:cNvSpPr>
            <p:nvPr/>
          </p:nvSpPr>
          <p:spPr bwMode="auto">
            <a:xfrm>
              <a:off x="8837431" y="5053013"/>
              <a:ext cx="44450" cy="44450"/>
            </a:xfrm>
            <a:custGeom>
              <a:avLst/>
              <a:gdLst>
                <a:gd name="T0" fmla="*/ 4 w 17"/>
                <a:gd name="T1" fmla="*/ 17 h 17"/>
                <a:gd name="T2" fmla="*/ 7 w 17"/>
                <a:gd name="T3" fmla="*/ 16 h 17"/>
                <a:gd name="T4" fmla="*/ 7 w 17"/>
                <a:gd name="T5" fmla="*/ 16 h 17"/>
                <a:gd name="T6" fmla="*/ 8 w 17"/>
                <a:gd name="T7" fmla="*/ 15 h 17"/>
                <a:gd name="T8" fmla="*/ 16 w 17"/>
                <a:gd name="T9" fmla="*/ 5 h 17"/>
                <a:gd name="T10" fmla="*/ 17 w 17"/>
                <a:gd name="T11" fmla="*/ 4 h 17"/>
                <a:gd name="T12" fmla="*/ 17 w 17"/>
                <a:gd name="T13" fmla="*/ 3 h 17"/>
                <a:gd name="T14" fmla="*/ 17 w 17"/>
                <a:gd name="T15" fmla="*/ 3 h 17"/>
                <a:gd name="T16" fmla="*/ 16 w 17"/>
                <a:gd name="T17" fmla="*/ 1 h 17"/>
                <a:gd name="T18" fmla="*/ 14 w 17"/>
                <a:gd name="T19" fmla="*/ 0 h 17"/>
                <a:gd name="T20" fmla="*/ 14 w 17"/>
                <a:gd name="T21" fmla="*/ 0 h 17"/>
                <a:gd name="T22" fmla="*/ 11 w 17"/>
                <a:gd name="T23" fmla="*/ 1 h 17"/>
                <a:gd name="T24" fmla="*/ 1 w 17"/>
                <a:gd name="T25" fmla="*/ 10 h 17"/>
                <a:gd name="T26" fmla="*/ 1 w 17"/>
                <a:gd name="T27" fmla="*/ 15 h 17"/>
                <a:gd name="T28" fmla="*/ 4 w 17"/>
                <a:gd name="T29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7" h="17">
                  <a:moveTo>
                    <a:pt x="4" y="17"/>
                  </a:moveTo>
                  <a:cubicBezTo>
                    <a:pt x="5" y="17"/>
                    <a:pt x="6" y="16"/>
                    <a:pt x="7" y="16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7" y="15"/>
                    <a:pt x="8" y="15"/>
                    <a:pt x="8" y="15"/>
                  </a:cubicBezTo>
                  <a:cubicBezTo>
                    <a:pt x="11" y="12"/>
                    <a:pt x="14" y="9"/>
                    <a:pt x="16" y="5"/>
                  </a:cubicBezTo>
                  <a:cubicBezTo>
                    <a:pt x="17" y="5"/>
                    <a:pt x="17" y="4"/>
                    <a:pt x="17" y="4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2"/>
                    <a:pt x="17" y="2"/>
                    <a:pt x="16" y="1"/>
                  </a:cubicBezTo>
                  <a:cubicBezTo>
                    <a:pt x="15" y="0"/>
                    <a:pt x="15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3" y="0"/>
                    <a:pt x="11" y="0"/>
                    <a:pt x="11" y="1"/>
                  </a:cubicBezTo>
                  <a:cubicBezTo>
                    <a:pt x="7" y="3"/>
                    <a:pt x="4" y="6"/>
                    <a:pt x="1" y="10"/>
                  </a:cubicBezTo>
                  <a:cubicBezTo>
                    <a:pt x="0" y="12"/>
                    <a:pt x="0" y="14"/>
                    <a:pt x="1" y="15"/>
                  </a:cubicBezTo>
                  <a:cubicBezTo>
                    <a:pt x="2" y="16"/>
                    <a:pt x="3" y="17"/>
                    <a:pt x="4" y="17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90" name="Freeform 183"/>
            <p:cNvSpPr>
              <a:spLocks/>
            </p:cNvSpPr>
            <p:nvPr/>
          </p:nvSpPr>
          <p:spPr bwMode="auto">
            <a:xfrm>
              <a:off x="8518344" y="5164138"/>
              <a:ext cx="30163" cy="50800"/>
            </a:xfrm>
            <a:custGeom>
              <a:avLst/>
              <a:gdLst>
                <a:gd name="T0" fmla="*/ 7 w 11"/>
                <a:gd name="T1" fmla="*/ 2 h 19"/>
                <a:gd name="T2" fmla="*/ 6 w 11"/>
                <a:gd name="T3" fmla="*/ 1 h 19"/>
                <a:gd name="T4" fmla="*/ 2 w 11"/>
                <a:gd name="T5" fmla="*/ 0 h 19"/>
                <a:gd name="T6" fmla="*/ 0 w 11"/>
                <a:gd name="T7" fmla="*/ 2 h 19"/>
                <a:gd name="T8" fmla="*/ 0 w 11"/>
                <a:gd name="T9" fmla="*/ 4 h 19"/>
                <a:gd name="T10" fmla="*/ 4 w 11"/>
                <a:gd name="T11" fmla="*/ 17 h 19"/>
                <a:gd name="T12" fmla="*/ 7 w 11"/>
                <a:gd name="T13" fmla="*/ 19 h 19"/>
                <a:gd name="T14" fmla="*/ 8 w 11"/>
                <a:gd name="T15" fmla="*/ 19 h 19"/>
                <a:gd name="T16" fmla="*/ 11 w 11"/>
                <a:gd name="T17" fmla="*/ 15 h 19"/>
                <a:gd name="T18" fmla="*/ 10 w 11"/>
                <a:gd name="T19" fmla="*/ 15 h 19"/>
                <a:gd name="T20" fmla="*/ 11 w 11"/>
                <a:gd name="T21" fmla="*/ 15 h 19"/>
                <a:gd name="T22" fmla="*/ 11 w 11"/>
                <a:gd name="T23" fmla="*/ 14 h 19"/>
                <a:gd name="T24" fmla="*/ 7 w 11"/>
                <a:gd name="T25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1" h="19">
                  <a:moveTo>
                    <a:pt x="7" y="2"/>
                  </a:moveTo>
                  <a:cubicBezTo>
                    <a:pt x="6" y="1"/>
                    <a:pt x="6" y="1"/>
                    <a:pt x="6" y="1"/>
                  </a:cubicBezTo>
                  <a:cubicBezTo>
                    <a:pt x="5" y="0"/>
                    <a:pt x="3" y="0"/>
                    <a:pt x="2" y="0"/>
                  </a:cubicBezTo>
                  <a:cubicBezTo>
                    <a:pt x="1" y="1"/>
                    <a:pt x="1" y="1"/>
                    <a:pt x="0" y="2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0" y="9"/>
                    <a:pt x="1" y="13"/>
                    <a:pt x="4" y="17"/>
                  </a:cubicBezTo>
                  <a:cubicBezTo>
                    <a:pt x="5" y="18"/>
                    <a:pt x="6" y="19"/>
                    <a:pt x="7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9" y="19"/>
                    <a:pt x="11" y="17"/>
                    <a:pt x="11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4"/>
                    <a:pt x="11" y="14"/>
                  </a:cubicBezTo>
                  <a:cubicBezTo>
                    <a:pt x="10" y="9"/>
                    <a:pt x="9" y="5"/>
                    <a:pt x="7" y="2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91" name="Freeform 184"/>
            <p:cNvSpPr>
              <a:spLocks/>
            </p:cNvSpPr>
            <p:nvPr/>
          </p:nvSpPr>
          <p:spPr bwMode="auto">
            <a:xfrm>
              <a:off x="8542156" y="5116513"/>
              <a:ext cx="23813" cy="52388"/>
            </a:xfrm>
            <a:custGeom>
              <a:avLst/>
              <a:gdLst>
                <a:gd name="T0" fmla="*/ 9 w 9"/>
                <a:gd name="T1" fmla="*/ 5 h 20"/>
                <a:gd name="T2" fmla="*/ 8 w 9"/>
                <a:gd name="T3" fmla="*/ 3 h 20"/>
                <a:gd name="T4" fmla="*/ 5 w 9"/>
                <a:gd name="T5" fmla="*/ 0 h 20"/>
                <a:gd name="T6" fmla="*/ 1 w 9"/>
                <a:gd name="T7" fmla="*/ 3 h 20"/>
                <a:gd name="T8" fmla="*/ 0 w 9"/>
                <a:gd name="T9" fmla="*/ 3 h 20"/>
                <a:gd name="T10" fmla="*/ 0 w 9"/>
                <a:gd name="T11" fmla="*/ 5 h 20"/>
                <a:gd name="T12" fmla="*/ 0 w 9"/>
                <a:gd name="T13" fmla="*/ 6 h 20"/>
                <a:gd name="T14" fmla="*/ 0 w 9"/>
                <a:gd name="T15" fmla="*/ 14 h 20"/>
                <a:gd name="T16" fmla="*/ 1 w 9"/>
                <a:gd name="T17" fmla="*/ 17 h 20"/>
                <a:gd name="T18" fmla="*/ 1 w 9"/>
                <a:gd name="T19" fmla="*/ 18 h 20"/>
                <a:gd name="T20" fmla="*/ 5 w 9"/>
                <a:gd name="T21" fmla="*/ 20 h 20"/>
                <a:gd name="T22" fmla="*/ 6 w 9"/>
                <a:gd name="T23" fmla="*/ 20 h 20"/>
                <a:gd name="T24" fmla="*/ 9 w 9"/>
                <a:gd name="T25" fmla="*/ 17 h 20"/>
                <a:gd name="T26" fmla="*/ 9 w 9"/>
                <a:gd name="T27" fmla="*/ 13 h 20"/>
                <a:gd name="T28" fmla="*/ 9 w 9"/>
                <a:gd name="T29" fmla="*/ 12 h 20"/>
                <a:gd name="T30" fmla="*/ 9 w 9"/>
                <a:gd name="T31" fmla="*/ 10 h 20"/>
                <a:gd name="T32" fmla="*/ 9 w 9"/>
                <a:gd name="T33" fmla="*/ 5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" h="20">
                  <a:moveTo>
                    <a:pt x="9" y="5"/>
                  </a:moveTo>
                  <a:cubicBezTo>
                    <a:pt x="8" y="4"/>
                    <a:pt x="8" y="3"/>
                    <a:pt x="8" y="3"/>
                  </a:cubicBezTo>
                  <a:cubicBezTo>
                    <a:pt x="7" y="1"/>
                    <a:pt x="6" y="1"/>
                    <a:pt x="5" y="0"/>
                  </a:cubicBezTo>
                  <a:cubicBezTo>
                    <a:pt x="3" y="0"/>
                    <a:pt x="1" y="1"/>
                    <a:pt x="1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9"/>
                    <a:pt x="0" y="12"/>
                    <a:pt x="0" y="14"/>
                  </a:cubicBezTo>
                  <a:cubicBezTo>
                    <a:pt x="0" y="15"/>
                    <a:pt x="1" y="16"/>
                    <a:pt x="1" y="17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2" y="19"/>
                    <a:pt x="3" y="20"/>
                    <a:pt x="5" y="20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7" y="19"/>
                    <a:pt x="8" y="18"/>
                    <a:pt x="9" y="17"/>
                  </a:cubicBezTo>
                  <a:cubicBezTo>
                    <a:pt x="9" y="15"/>
                    <a:pt x="9" y="14"/>
                    <a:pt x="9" y="13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8"/>
                    <a:pt x="9" y="7"/>
                    <a:pt x="9" y="5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92" name="Freeform 185"/>
            <p:cNvSpPr>
              <a:spLocks/>
            </p:cNvSpPr>
            <p:nvPr/>
          </p:nvSpPr>
          <p:spPr bwMode="auto">
            <a:xfrm>
              <a:off x="8508819" y="5092700"/>
              <a:ext cx="23813" cy="50800"/>
            </a:xfrm>
            <a:custGeom>
              <a:avLst/>
              <a:gdLst>
                <a:gd name="T0" fmla="*/ 6 w 9"/>
                <a:gd name="T1" fmla="*/ 19 h 19"/>
                <a:gd name="T2" fmla="*/ 9 w 9"/>
                <a:gd name="T3" fmla="*/ 15 h 19"/>
                <a:gd name="T4" fmla="*/ 9 w 9"/>
                <a:gd name="T5" fmla="*/ 11 h 19"/>
                <a:gd name="T6" fmla="*/ 9 w 9"/>
                <a:gd name="T7" fmla="*/ 9 h 19"/>
                <a:gd name="T8" fmla="*/ 9 w 9"/>
                <a:gd name="T9" fmla="*/ 7 h 19"/>
                <a:gd name="T10" fmla="*/ 9 w 9"/>
                <a:gd name="T11" fmla="*/ 2 h 19"/>
                <a:gd name="T12" fmla="*/ 7 w 9"/>
                <a:gd name="T13" fmla="*/ 0 h 19"/>
                <a:gd name="T14" fmla="*/ 3 w 9"/>
                <a:gd name="T15" fmla="*/ 1 h 19"/>
                <a:gd name="T16" fmla="*/ 1 w 9"/>
                <a:gd name="T17" fmla="*/ 5 h 19"/>
                <a:gd name="T18" fmla="*/ 1 w 9"/>
                <a:gd name="T19" fmla="*/ 15 h 19"/>
                <a:gd name="T20" fmla="*/ 1 w 9"/>
                <a:gd name="T21" fmla="*/ 16 h 19"/>
                <a:gd name="T22" fmla="*/ 1 w 9"/>
                <a:gd name="T23" fmla="*/ 16 h 19"/>
                <a:gd name="T24" fmla="*/ 5 w 9"/>
                <a:gd name="T25" fmla="*/ 19 h 19"/>
                <a:gd name="T26" fmla="*/ 6 w 9"/>
                <a:gd name="T27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" h="19">
                  <a:moveTo>
                    <a:pt x="6" y="19"/>
                  </a:moveTo>
                  <a:cubicBezTo>
                    <a:pt x="7" y="19"/>
                    <a:pt x="9" y="17"/>
                    <a:pt x="9" y="15"/>
                  </a:cubicBezTo>
                  <a:cubicBezTo>
                    <a:pt x="9" y="14"/>
                    <a:pt x="9" y="13"/>
                    <a:pt x="9" y="11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6"/>
                    <a:pt x="9" y="4"/>
                    <a:pt x="9" y="2"/>
                  </a:cubicBezTo>
                  <a:cubicBezTo>
                    <a:pt x="8" y="1"/>
                    <a:pt x="8" y="1"/>
                    <a:pt x="7" y="0"/>
                  </a:cubicBezTo>
                  <a:cubicBezTo>
                    <a:pt x="6" y="0"/>
                    <a:pt x="4" y="0"/>
                    <a:pt x="3" y="1"/>
                  </a:cubicBezTo>
                  <a:cubicBezTo>
                    <a:pt x="2" y="2"/>
                    <a:pt x="1" y="3"/>
                    <a:pt x="1" y="5"/>
                  </a:cubicBezTo>
                  <a:cubicBezTo>
                    <a:pt x="0" y="8"/>
                    <a:pt x="0" y="11"/>
                    <a:pt x="1" y="15"/>
                  </a:cubicBezTo>
                  <a:cubicBezTo>
                    <a:pt x="1" y="15"/>
                    <a:pt x="1" y="15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2" y="18"/>
                    <a:pt x="4" y="19"/>
                    <a:pt x="5" y="19"/>
                  </a:cubicBezTo>
                  <a:lnTo>
                    <a:pt x="6" y="19"/>
                  </a:ln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  <p:grpSp>
        <p:nvGrpSpPr>
          <p:cNvPr id="299" name="组合 298"/>
          <p:cNvGrpSpPr/>
          <p:nvPr/>
        </p:nvGrpSpPr>
        <p:grpSpPr>
          <a:xfrm>
            <a:off x="2329916" y="4814206"/>
            <a:ext cx="1820863" cy="1958975"/>
            <a:chOff x="3087506" y="4899025"/>
            <a:chExt cx="1820863" cy="1958975"/>
          </a:xfrm>
        </p:grpSpPr>
        <p:sp>
          <p:nvSpPr>
            <p:cNvPr id="193" name="Freeform 186"/>
            <p:cNvSpPr>
              <a:spLocks noEditPoints="1"/>
            </p:cNvSpPr>
            <p:nvPr/>
          </p:nvSpPr>
          <p:spPr bwMode="auto">
            <a:xfrm>
              <a:off x="4190819" y="5784850"/>
              <a:ext cx="690563" cy="693738"/>
            </a:xfrm>
            <a:custGeom>
              <a:avLst/>
              <a:gdLst>
                <a:gd name="T0" fmla="*/ 96 w 262"/>
                <a:gd name="T1" fmla="*/ 256 h 262"/>
                <a:gd name="T2" fmla="*/ 39 w 262"/>
                <a:gd name="T3" fmla="*/ 223 h 262"/>
                <a:gd name="T4" fmla="*/ 21 w 262"/>
                <a:gd name="T5" fmla="*/ 200 h 262"/>
                <a:gd name="T6" fmla="*/ 14 w 262"/>
                <a:gd name="T7" fmla="*/ 187 h 262"/>
                <a:gd name="T8" fmla="*/ 5 w 262"/>
                <a:gd name="T9" fmla="*/ 163 h 262"/>
                <a:gd name="T10" fmla="*/ 1 w 262"/>
                <a:gd name="T11" fmla="*/ 125 h 262"/>
                <a:gd name="T12" fmla="*/ 3 w 262"/>
                <a:gd name="T13" fmla="*/ 105 h 262"/>
                <a:gd name="T14" fmla="*/ 8 w 262"/>
                <a:gd name="T15" fmla="*/ 86 h 262"/>
                <a:gd name="T16" fmla="*/ 35 w 262"/>
                <a:gd name="T17" fmla="*/ 42 h 262"/>
                <a:gd name="T18" fmla="*/ 59 w 262"/>
                <a:gd name="T19" fmla="*/ 21 h 262"/>
                <a:gd name="T20" fmla="*/ 106 w 262"/>
                <a:gd name="T21" fmla="*/ 2 h 262"/>
                <a:gd name="T22" fmla="*/ 139 w 262"/>
                <a:gd name="T23" fmla="*/ 0 h 262"/>
                <a:gd name="T24" fmla="*/ 157 w 262"/>
                <a:gd name="T25" fmla="*/ 3 h 262"/>
                <a:gd name="T26" fmla="*/ 167 w 262"/>
                <a:gd name="T27" fmla="*/ 5 h 262"/>
                <a:gd name="T28" fmla="*/ 198 w 262"/>
                <a:gd name="T29" fmla="*/ 19 h 262"/>
                <a:gd name="T30" fmla="*/ 216 w 262"/>
                <a:gd name="T31" fmla="*/ 32 h 262"/>
                <a:gd name="T32" fmla="*/ 239 w 262"/>
                <a:gd name="T33" fmla="*/ 58 h 262"/>
                <a:gd name="T34" fmla="*/ 257 w 262"/>
                <a:gd name="T35" fmla="*/ 99 h 262"/>
                <a:gd name="T36" fmla="*/ 260 w 262"/>
                <a:gd name="T37" fmla="*/ 149 h 262"/>
                <a:gd name="T38" fmla="*/ 252 w 262"/>
                <a:gd name="T39" fmla="*/ 177 h 262"/>
                <a:gd name="T40" fmla="*/ 227 w 262"/>
                <a:gd name="T41" fmla="*/ 218 h 262"/>
                <a:gd name="T42" fmla="*/ 209 w 262"/>
                <a:gd name="T43" fmla="*/ 235 h 262"/>
                <a:gd name="T44" fmla="*/ 190 w 262"/>
                <a:gd name="T45" fmla="*/ 247 h 262"/>
                <a:gd name="T46" fmla="*/ 160 w 262"/>
                <a:gd name="T47" fmla="*/ 257 h 262"/>
                <a:gd name="T48" fmla="*/ 117 w 262"/>
                <a:gd name="T49" fmla="*/ 260 h 262"/>
                <a:gd name="T50" fmla="*/ 96 w 262"/>
                <a:gd name="T51" fmla="*/ 256 h 262"/>
                <a:gd name="T52" fmla="*/ 100 w 262"/>
                <a:gd name="T53" fmla="*/ 242 h 262"/>
                <a:gd name="T54" fmla="*/ 116 w 262"/>
                <a:gd name="T55" fmla="*/ 245 h 262"/>
                <a:gd name="T56" fmla="*/ 169 w 262"/>
                <a:gd name="T57" fmla="*/ 239 h 262"/>
                <a:gd name="T58" fmla="*/ 186 w 262"/>
                <a:gd name="T59" fmla="*/ 232 h 262"/>
                <a:gd name="T60" fmla="*/ 197 w 262"/>
                <a:gd name="T61" fmla="*/ 225 h 262"/>
                <a:gd name="T62" fmla="*/ 221 w 262"/>
                <a:gd name="T63" fmla="*/ 203 h 262"/>
                <a:gd name="T64" fmla="*/ 233 w 262"/>
                <a:gd name="T65" fmla="*/ 185 h 262"/>
                <a:gd name="T66" fmla="*/ 240 w 262"/>
                <a:gd name="T67" fmla="*/ 169 h 262"/>
                <a:gd name="T68" fmla="*/ 241 w 262"/>
                <a:gd name="T69" fmla="*/ 166 h 262"/>
                <a:gd name="T70" fmla="*/ 243 w 262"/>
                <a:gd name="T71" fmla="*/ 159 h 262"/>
                <a:gd name="T72" fmla="*/ 244 w 262"/>
                <a:gd name="T73" fmla="*/ 156 h 262"/>
                <a:gd name="T74" fmla="*/ 246 w 262"/>
                <a:gd name="T75" fmla="*/ 141 h 262"/>
                <a:gd name="T76" fmla="*/ 243 w 262"/>
                <a:gd name="T77" fmla="*/ 102 h 262"/>
                <a:gd name="T78" fmla="*/ 229 w 262"/>
                <a:gd name="T79" fmla="*/ 67 h 262"/>
                <a:gd name="T80" fmla="*/ 205 w 262"/>
                <a:gd name="T81" fmla="*/ 40 h 262"/>
                <a:gd name="T82" fmla="*/ 163 w 262"/>
                <a:gd name="T83" fmla="*/ 18 h 262"/>
                <a:gd name="T84" fmla="*/ 157 w 262"/>
                <a:gd name="T85" fmla="*/ 17 h 262"/>
                <a:gd name="T86" fmla="*/ 146 w 262"/>
                <a:gd name="T87" fmla="*/ 15 h 262"/>
                <a:gd name="T88" fmla="*/ 110 w 262"/>
                <a:gd name="T89" fmla="*/ 15 h 262"/>
                <a:gd name="T90" fmla="*/ 67 w 262"/>
                <a:gd name="T91" fmla="*/ 32 h 262"/>
                <a:gd name="T92" fmla="*/ 40 w 262"/>
                <a:gd name="T93" fmla="*/ 56 h 262"/>
                <a:gd name="T94" fmla="*/ 22 w 262"/>
                <a:gd name="T95" fmla="*/ 88 h 262"/>
                <a:gd name="T96" fmla="*/ 15 w 262"/>
                <a:gd name="T97" fmla="*/ 114 h 262"/>
                <a:gd name="T98" fmla="*/ 17 w 262"/>
                <a:gd name="T99" fmla="*/ 155 h 262"/>
                <a:gd name="T100" fmla="*/ 34 w 262"/>
                <a:gd name="T101" fmla="*/ 194 h 262"/>
                <a:gd name="T102" fmla="*/ 55 w 262"/>
                <a:gd name="T103" fmla="*/ 218 h 262"/>
                <a:gd name="T104" fmla="*/ 100 w 262"/>
                <a:gd name="T105" fmla="*/ 242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62" h="262">
                  <a:moveTo>
                    <a:pt x="96" y="256"/>
                  </a:moveTo>
                  <a:cubicBezTo>
                    <a:pt x="73" y="249"/>
                    <a:pt x="54" y="238"/>
                    <a:pt x="39" y="223"/>
                  </a:cubicBezTo>
                  <a:cubicBezTo>
                    <a:pt x="32" y="216"/>
                    <a:pt x="26" y="208"/>
                    <a:pt x="21" y="200"/>
                  </a:cubicBezTo>
                  <a:cubicBezTo>
                    <a:pt x="18" y="196"/>
                    <a:pt x="16" y="192"/>
                    <a:pt x="14" y="187"/>
                  </a:cubicBezTo>
                  <a:cubicBezTo>
                    <a:pt x="10" y="180"/>
                    <a:pt x="7" y="171"/>
                    <a:pt x="5" y="163"/>
                  </a:cubicBezTo>
                  <a:cubicBezTo>
                    <a:pt x="1" y="150"/>
                    <a:pt x="0" y="138"/>
                    <a:pt x="1" y="125"/>
                  </a:cubicBezTo>
                  <a:cubicBezTo>
                    <a:pt x="1" y="118"/>
                    <a:pt x="2" y="111"/>
                    <a:pt x="3" y="105"/>
                  </a:cubicBezTo>
                  <a:cubicBezTo>
                    <a:pt x="4" y="98"/>
                    <a:pt x="6" y="92"/>
                    <a:pt x="8" y="86"/>
                  </a:cubicBezTo>
                  <a:cubicBezTo>
                    <a:pt x="14" y="70"/>
                    <a:pt x="23" y="55"/>
                    <a:pt x="35" y="42"/>
                  </a:cubicBezTo>
                  <a:cubicBezTo>
                    <a:pt x="42" y="34"/>
                    <a:pt x="50" y="27"/>
                    <a:pt x="59" y="21"/>
                  </a:cubicBezTo>
                  <a:cubicBezTo>
                    <a:pt x="74" y="12"/>
                    <a:pt x="89" y="6"/>
                    <a:pt x="106" y="2"/>
                  </a:cubicBezTo>
                  <a:cubicBezTo>
                    <a:pt x="117" y="0"/>
                    <a:pt x="128" y="0"/>
                    <a:pt x="139" y="0"/>
                  </a:cubicBezTo>
                  <a:cubicBezTo>
                    <a:pt x="145" y="1"/>
                    <a:pt x="151" y="2"/>
                    <a:pt x="157" y="3"/>
                  </a:cubicBezTo>
                  <a:cubicBezTo>
                    <a:pt x="161" y="4"/>
                    <a:pt x="164" y="4"/>
                    <a:pt x="167" y="5"/>
                  </a:cubicBezTo>
                  <a:cubicBezTo>
                    <a:pt x="178" y="9"/>
                    <a:pt x="189" y="13"/>
                    <a:pt x="198" y="19"/>
                  </a:cubicBezTo>
                  <a:cubicBezTo>
                    <a:pt x="205" y="23"/>
                    <a:pt x="210" y="27"/>
                    <a:pt x="216" y="32"/>
                  </a:cubicBezTo>
                  <a:cubicBezTo>
                    <a:pt x="225" y="39"/>
                    <a:pt x="232" y="48"/>
                    <a:pt x="239" y="58"/>
                  </a:cubicBezTo>
                  <a:cubicBezTo>
                    <a:pt x="248" y="71"/>
                    <a:pt x="254" y="85"/>
                    <a:pt x="257" y="99"/>
                  </a:cubicBezTo>
                  <a:cubicBezTo>
                    <a:pt x="261" y="116"/>
                    <a:pt x="262" y="132"/>
                    <a:pt x="260" y="149"/>
                  </a:cubicBezTo>
                  <a:cubicBezTo>
                    <a:pt x="259" y="158"/>
                    <a:pt x="256" y="168"/>
                    <a:pt x="252" y="177"/>
                  </a:cubicBezTo>
                  <a:cubicBezTo>
                    <a:pt x="247" y="192"/>
                    <a:pt x="238" y="206"/>
                    <a:pt x="227" y="218"/>
                  </a:cubicBezTo>
                  <a:cubicBezTo>
                    <a:pt x="221" y="224"/>
                    <a:pt x="216" y="230"/>
                    <a:pt x="209" y="235"/>
                  </a:cubicBezTo>
                  <a:cubicBezTo>
                    <a:pt x="203" y="239"/>
                    <a:pt x="197" y="243"/>
                    <a:pt x="190" y="247"/>
                  </a:cubicBezTo>
                  <a:cubicBezTo>
                    <a:pt x="180" y="251"/>
                    <a:pt x="170" y="255"/>
                    <a:pt x="160" y="257"/>
                  </a:cubicBezTo>
                  <a:cubicBezTo>
                    <a:pt x="146" y="261"/>
                    <a:pt x="132" y="262"/>
                    <a:pt x="117" y="260"/>
                  </a:cubicBezTo>
                  <a:cubicBezTo>
                    <a:pt x="109" y="259"/>
                    <a:pt x="101" y="258"/>
                    <a:pt x="96" y="256"/>
                  </a:cubicBezTo>
                  <a:moveTo>
                    <a:pt x="100" y="242"/>
                  </a:moveTo>
                  <a:cubicBezTo>
                    <a:pt x="104" y="243"/>
                    <a:pt x="110" y="244"/>
                    <a:pt x="116" y="245"/>
                  </a:cubicBezTo>
                  <a:cubicBezTo>
                    <a:pt x="134" y="247"/>
                    <a:pt x="152" y="245"/>
                    <a:pt x="169" y="239"/>
                  </a:cubicBezTo>
                  <a:cubicBezTo>
                    <a:pt x="175" y="237"/>
                    <a:pt x="181" y="235"/>
                    <a:pt x="186" y="232"/>
                  </a:cubicBezTo>
                  <a:cubicBezTo>
                    <a:pt x="190" y="230"/>
                    <a:pt x="194" y="228"/>
                    <a:pt x="197" y="225"/>
                  </a:cubicBezTo>
                  <a:cubicBezTo>
                    <a:pt x="206" y="219"/>
                    <a:pt x="214" y="211"/>
                    <a:pt x="221" y="203"/>
                  </a:cubicBezTo>
                  <a:cubicBezTo>
                    <a:pt x="226" y="197"/>
                    <a:pt x="230" y="191"/>
                    <a:pt x="233" y="185"/>
                  </a:cubicBezTo>
                  <a:cubicBezTo>
                    <a:pt x="236" y="180"/>
                    <a:pt x="238" y="175"/>
                    <a:pt x="240" y="169"/>
                  </a:cubicBezTo>
                  <a:cubicBezTo>
                    <a:pt x="240" y="168"/>
                    <a:pt x="241" y="167"/>
                    <a:pt x="241" y="166"/>
                  </a:cubicBezTo>
                  <a:cubicBezTo>
                    <a:pt x="242" y="164"/>
                    <a:pt x="243" y="161"/>
                    <a:pt x="243" y="159"/>
                  </a:cubicBezTo>
                  <a:cubicBezTo>
                    <a:pt x="243" y="158"/>
                    <a:pt x="243" y="157"/>
                    <a:pt x="244" y="156"/>
                  </a:cubicBezTo>
                  <a:cubicBezTo>
                    <a:pt x="245" y="151"/>
                    <a:pt x="246" y="146"/>
                    <a:pt x="246" y="141"/>
                  </a:cubicBezTo>
                  <a:cubicBezTo>
                    <a:pt x="248" y="128"/>
                    <a:pt x="247" y="115"/>
                    <a:pt x="243" y="102"/>
                  </a:cubicBezTo>
                  <a:cubicBezTo>
                    <a:pt x="240" y="89"/>
                    <a:pt x="235" y="78"/>
                    <a:pt x="229" y="67"/>
                  </a:cubicBezTo>
                  <a:cubicBezTo>
                    <a:pt x="222" y="57"/>
                    <a:pt x="214" y="48"/>
                    <a:pt x="205" y="40"/>
                  </a:cubicBezTo>
                  <a:cubicBezTo>
                    <a:pt x="193" y="30"/>
                    <a:pt x="178" y="23"/>
                    <a:pt x="163" y="18"/>
                  </a:cubicBezTo>
                  <a:cubicBezTo>
                    <a:pt x="161" y="17"/>
                    <a:pt x="159" y="17"/>
                    <a:pt x="157" y="17"/>
                  </a:cubicBezTo>
                  <a:cubicBezTo>
                    <a:pt x="153" y="16"/>
                    <a:pt x="150" y="15"/>
                    <a:pt x="146" y="15"/>
                  </a:cubicBezTo>
                  <a:cubicBezTo>
                    <a:pt x="134" y="13"/>
                    <a:pt x="122" y="13"/>
                    <a:pt x="110" y="15"/>
                  </a:cubicBezTo>
                  <a:cubicBezTo>
                    <a:pt x="94" y="18"/>
                    <a:pt x="80" y="24"/>
                    <a:pt x="67" y="32"/>
                  </a:cubicBezTo>
                  <a:cubicBezTo>
                    <a:pt x="57" y="39"/>
                    <a:pt x="48" y="47"/>
                    <a:pt x="40" y="56"/>
                  </a:cubicBezTo>
                  <a:cubicBezTo>
                    <a:pt x="33" y="66"/>
                    <a:pt x="26" y="77"/>
                    <a:pt x="22" y="88"/>
                  </a:cubicBezTo>
                  <a:cubicBezTo>
                    <a:pt x="19" y="97"/>
                    <a:pt x="17" y="105"/>
                    <a:pt x="15" y="114"/>
                  </a:cubicBezTo>
                  <a:cubicBezTo>
                    <a:pt x="14" y="128"/>
                    <a:pt x="14" y="142"/>
                    <a:pt x="17" y="155"/>
                  </a:cubicBezTo>
                  <a:cubicBezTo>
                    <a:pt x="20" y="169"/>
                    <a:pt x="26" y="182"/>
                    <a:pt x="34" y="194"/>
                  </a:cubicBezTo>
                  <a:cubicBezTo>
                    <a:pt x="40" y="203"/>
                    <a:pt x="47" y="211"/>
                    <a:pt x="55" y="218"/>
                  </a:cubicBezTo>
                  <a:cubicBezTo>
                    <a:pt x="68" y="229"/>
                    <a:pt x="82" y="237"/>
                    <a:pt x="100" y="242"/>
                  </a:cubicBezTo>
                </a:path>
              </a:pathLst>
            </a:custGeom>
            <a:solidFill>
              <a:srgbClr val="F1A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94" name="Freeform 187"/>
            <p:cNvSpPr>
              <a:spLocks noEditPoints="1"/>
            </p:cNvSpPr>
            <p:nvPr/>
          </p:nvSpPr>
          <p:spPr bwMode="auto">
            <a:xfrm>
              <a:off x="4414656" y="6011863"/>
              <a:ext cx="238125" cy="236538"/>
            </a:xfrm>
            <a:custGeom>
              <a:avLst/>
              <a:gdLst>
                <a:gd name="T0" fmla="*/ 35 w 90"/>
                <a:gd name="T1" fmla="*/ 79 h 89"/>
                <a:gd name="T2" fmla="*/ 4 w 90"/>
                <a:gd name="T3" fmla="*/ 70 h 89"/>
                <a:gd name="T4" fmla="*/ 2 w 90"/>
                <a:gd name="T5" fmla="*/ 65 h 89"/>
                <a:gd name="T6" fmla="*/ 20 w 90"/>
                <a:gd name="T7" fmla="*/ 3 h 89"/>
                <a:gd name="T8" fmla="*/ 20 w 90"/>
                <a:gd name="T9" fmla="*/ 2 h 89"/>
                <a:gd name="T10" fmla="*/ 23 w 90"/>
                <a:gd name="T11" fmla="*/ 0 h 89"/>
                <a:gd name="T12" fmla="*/ 25 w 90"/>
                <a:gd name="T13" fmla="*/ 1 h 89"/>
                <a:gd name="T14" fmla="*/ 86 w 90"/>
                <a:gd name="T15" fmla="*/ 19 h 89"/>
                <a:gd name="T16" fmla="*/ 89 w 90"/>
                <a:gd name="T17" fmla="*/ 20 h 89"/>
                <a:gd name="T18" fmla="*/ 90 w 90"/>
                <a:gd name="T19" fmla="*/ 21 h 89"/>
                <a:gd name="T20" fmla="*/ 89 w 90"/>
                <a:gd name="T21" fmla="*/ 24 h 89"/>
                <a:gd name="T22" fmla="*/ 71 w 90"/>
                <a:gd name="T23" fmla="*/ 86 h 89"/>
                <a:gd name="T24" fmla="*/ 71 w 90"/>
                <a:gd name="T25" fmla="*/ 87 h 89"/>
                <a:gd name="T26" fmla="*/ 68 w 90"/>
                <a:gd name="T27" fmla="*/ 89 h 89"/>
                <a:gd name="T28" fmla="*/ 65 w 90"/>
                <a:gd name="T29" fmla="*/ 88 h 89"/>
                <a:gd name="T30" fmla="*/ 35 w 90"/>
                <a:gd name="T31" fmla="*/ 79 h 89"/>
                <a:gd name="T32" fmla="*/ 52 w 90"/>
                <a:gd name="T33" fmla="*/ 23 h 89"/>
                <a:gd name="T34" fmla="*/ 52 w 90"/>
                <a:gd name="T35" fmla="*/ 23 h 89"/>
                <a:gd name="T36" fmla="*/ 32 w 90"/>
                <a:gd name="T37" fmla="*/ 17 h 89"/>
                <a:gd name="T38" fmla="*/ 29 w 90"/>
                <a:gd name="T39" fmla="*/ 19 h 89"/>
                <a:gd name="T40" fmla="*/ 28 w 90"/>
                <a:gd name="T41" fmla="*/ 21 h 89"/>
                <a:gd name="T42" fmla="*/ 18 w 90"/>
                <a:gd name="T43" fmla="*/ 56 h 89"/>
                <a:gd name="T44" fmla="*/ 17 w 90"/>
                <a:gd name="T45" fmla="*/ 58 h 89"/>
                <a:gd name="T46" fmla="*/ 19 w 90"/>
                <a:gd name="T47" fmla="*/ 61 h 89"/>
                <a:gd name="T48" fmla="*/ 20 w 90"/>
                <a:gd name="T49" fmla="*/ 62 h 89"/>
                <a:gd name="T50" fmla="*/ 58 w 90"/>
                <a:gd name="T51" fmla="*/ 73 h 89"/>
                <a:gd name="T52" fmla="*/ 62 w 90"/>
                <a:gd name="T53" fmla="*/ 71 h 89"/>
                <a:gd name="T54" fmla="*/ 62 w 90"/>
                <a:gd name="T55" fmla="*/ 69 h 89"/>
                <a:gd name="T56" fmla="*/ 68 w 90"/>
                <a:gd name="T57" fmla="*/ 50 h 89"/>
                <a:gd name="T58" fmla="*/ 73 w 90"/>
                <a:gd name="T59" fmla="*/ 33 h 89"/>
                <a:gd name="T60" fmla="*/ 71 w 90"/>
                <a:gd name="T61" fmla="*/ 29 h 89"/>
                <a:gd name="T62" fmla="*/ 69 w 90"/>
                <a:gd name="T63" fmla="*/ 28 h 89"/>
                <a:gd name="T64" fmla="*/ 52 w 90"/>
                <a:gd name="T65" fmla="*/ 23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90" h="89">
                  <a:moveTo>
                    <a:pt x="35" y="79"/>
                  </a:moveTo>
                  <a:cubicBezTo>
                    <a:pt x="25" y="76"/>
                    <a:pt x="15" y="73"/>
                    <a:pt x="4" y="70"/>
                  </a:cubicBezTo>
                  <a:cubicBezTo>
                    <a:pt x="0" y="69"/>
                    <a:pt x="0" y="69"/>
                    <a:pt x="2" y="65"/>
                  </a:cubicBezTo>
                  <a:cubicBezTo>
                    <a:pt x="8" y="45"/>
                    <a:pt x="14" y="24"/>
                    <a:pt x="20" y="3"/>
                  </a:cubicBezTo>
                  <a:cubicBezTo>
                    <a:pt x="20" y="3"/>
                    <a:pt x="20" y="3"/>
                    <a:pt x="20" y="2"/>
                  </a:cubicBezTo>
                  <a:cubicBezTo>
                    <a:pt x="21" y="0"/>
                    <a:pt x="21" y="0"/>
                    <a:pt x="23" y="0"/>
                  </a:cubicBezTo>
                  <a:cubicBezTo>
                    <a:pt x="24" y="0"/>
                    <a:pt x="24" y="1"/>
                    <a:pt x="25" y="1"/>
                  </a:cubicBezTo>
                  <a:cubicBezTo>
                    <a:pt x="45" y="7"/>
                    <a:pt x="66" y="13"/>
                    <a:pt x="86" y="19"/>
                  </a:cubicBezTo>
                  <a:cubicBezTo>
                    <a:pt x="87" y="19"/>
                    <a:pt x="88" y="19"/>
                    <a:pt x="89" y="20"/>
                  </a:cubicBezTo>
                  <a:cubicBezTo>
                    <a:pt x="90" y="20"/>
                    <a:pt x="90" y="21"/>
                    <a:pt x="90" y="21"/>
                  </a:cubicBezTo>
                  <a:cubicBezTo>
                    <a:pt x="90" y="22"/>
                    <a:pt x="90" y="23"/>
                    <a:pt x="89" y="24"/>
                  </a:cubicBezTo>
                  <a:cubicBezTo>
                    <a:pt x="83" y="44"/>
                    <a:pt x="77" y="65"/>
                    <a:pt x="71" y="86"/>
                  </a:cubicBezTo>
                  <a:cubicBezTo>
                    <a:pt x="71" y="86"/>
                    <a:pt x="71" y="87"/>
                    <a:pt x="71" y="87"/>
                  </a:cubicBezTo>
                  <a:cubicBezTo>
                    <a:pt x="70" y="89"/>
                    <a:pt x="69" y="89"/>
                    <a:pt x="68" y="89"/>
                  </a:cubicBezTo>
                  <a:cubicBezTo>
                    <a:pt x="67" y="89"/>
                    <a:pt x="66" y="88"/>
                    <a:pt x="65" y="88"/>
                  </a:cubicBezTo>
                  <a:cubicBezTo>
                    <a:pt x="55" y="85"/>
                    <a:pt x="45" y="82"/>
                    <a:pt x="35" y="79"/>
                  </a:cubicBezTo>
                  <a:close/>
                  <a:moveTo>
                    <a:pt x="52" y="23"/>
                  </a:moveTo>
                  <a:cubicBezTo>
                    <a:pt x="52" y="23"/>
                    <a:pt x="52" y="23"/>
                    <a:pt x="52" y="23"/>
                  </a:cubicBezTo>
                  <a:cubicBezTo>
                    <a:pt x="45" y="21"/>
                    <a:pt x="39" y="19"/>
                    <a:pt x="32" y="17"/>
                  </a:cubicBezTo>
                  <a:cubicBezTo>
                    <a:pt x="30" y="17"/>
                    <a:pt x="30" y="17"/>
                    <a:pt x="29" y="19"/>
                  </a:cubicBezTo>
                  <a:cubicBezTo>
                    <a:pt x="29" y="20"/>
                    <a:pt x="29" y="20"/>
                    <a:pt x="28" y="21"/>
                  </a:cubicBezTo>
                  <a:cubicBezTo>
                    <a:pt x="25" y="32"/>
                    <a:pt x="21" y="44"/>
                    <a:pt x="18" y="56"/>
                  </a:cubicBezTo>
                  <a:cubicBezTo>
                    <a:pt x="18" y="57"/>
                    <a:pt x="18" y="58"/>
                    <a:pt x="17" y="58"/>
                  </a:cubicBezTo>
                  <a:cubicBezTo>
                    <a:pt x="17" y="60"/>
                    <a:pt x="18" y="61"/>
                    <a:pt x="19" y="61"/>
                  </a:cubicBezTo>
                  <a:cubicBezTo>
                    <a:pt x="19" y="61"/>
                    <a:pt x="20" y="62"/>
                    <a:pt x="20" y="62"/>
                  </a:cubicBezTo>
                  <a:cubicBezTo>
                    <a:pt x="33" y="65"/>
                    <a:pt x="45" y="69"/>
                    <a:pt x="58" y="73"/>
                  </a:cubicBezTo>
                  <a:cubicBezTo>
                    <a:pt x="60" y="74"/>
                    <a:pt x="61" y="73"/>
                    <a:pt x="62" y="71"/>
                  </a:cubicBezTo>
                  <a:cubicBezTo>
                    <a:pt x="62" y="70"/>
                    <a:pt x="62" y="69"/>
                    <a:pt x="62" y="69"/>
                  </a:cubicBezTo>
                  <a:cubicBezTo>
                    <a:pt x="64" y="63"/>
                    <a:pt x="66" y="56"/>
                    <a:pt x="68" y="50"/>
                  </a:cubicBezTo>
                  <a:cubicBezTo>
                    <a:pt x="69" y="44"/>
                    <a:pt x="71" y="39"/>
                    <a:pt x="73" y="33"/>
                  </a:cubicBezTo>
                  <a:cubicBezTo>
                    <a:pt x="74" y="30"/>
                    <a:pt x="73" y="30"/>
                    <a:pt x="71" y="29"/>
                  </a:cubicBezTo>
                  <a:cubicBezTo>
                    <a:pt x="70" y="29"/>
                    <a:pt x="70" y="28"/>
                    <a:pt x="69" y="28"/>
                  </a:cubicBezTo>
                  <a:cubicBezTo>
                    <a:pt x="63" y="26"/>
                    <a:pt x="57" y="25"/>
                    <a:pt x="52" y="23"/>
                  </a:cubicBezTo>
                  <a:close/>
                </a:path>
              </a:pathLst>
            </a:custGeom>
            <a:solidFill>
              <a:srgbClr val="F1A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95" name="Freeform 188"/>
            <p:cNvSpPr>
              <a:spLocks noEditPoints="1"/>
            </p:cNvSpPr>
            <p:nvPr/>
          </p:nvSpPr>
          <p:spPr bwMode="auto">
            <a:xfrm>
              <a:off x="4238444" y="5832475"/>
              <a:ext cx="593725" cy="592138"/>
            </a:xfrm>
            <a:custGeom>
              <a:avLst/>
              <a:gdLst>
                <a:gd name="T0" fmla="*/ 6 w 225"/>
                <a:gd name="T1" fmla="*/ 80 h 224"/>
                <a:gd name="T2" fmla="*/ 7 w 225"/>
                <a:gd name="T3" fmla="*/ 77 h 224"/>
                <a:gd name="T4" fmla="*/ 26 w 225"/>
                <a:gd name="T5" fmla="*/ 41 h 224"/>
                <a:gd name="T6" fmla="*/ 46 w 225"/>
                <a:gd name="T7" fmla="*/ 22 h 224"/>
                <a:gd name="T8" fmla="*/ 59 w 225"/>
                <a:gd name="T9" fmla="*/ 14 h 224"/>
                <a:gd name="T10" fmla="*/ 104 w 225"/>
                <a:gd name="T11" fmla="*/ 0 h 224"/>
                <a:gd name="T12" fmla="*/ 132 w 225"/>
                <a:gd name="T13" fmla="*/ 2 h 224"/>
                <a:gd name="T14" fmla="*/ 150 w 225"/>
                <a:gd name="T15" fmla="*/ 6 h 224"/>
                <a:gd name="T16" fmla="*/ 185 w 225"/>
                <a:gd name="T17" fmla="*/ 26 h 224"/>
                <a:gd name="T18" fmla="*/ 204 w 225"/>
                <a:gd name="T19" fmla="*/ 48 h 224"/>
                <a:gd name="T20" fmla="*/ 222 w 225"/>
                <a:gd name="T21" fmla="*/ 88 h 224"/>
                <a:gd name="T22" fmla="*/ 224 w 225"/>
                <a:gd name="T23" fmla="*/ 121 h 224"/>
                <a:gd name="T24" fmla="*/ 222 w 225"/>
                <a:gd name="T25" fmla="*/ 134 h 224"/>
                <a:gd name="T26" fmla="*/ 220 w 225"/>
                <a:gd name="T27" fmla="*/ 144 h 224"/>
                <a:gd name="T28" fmla="*/ 211 w 225"/>
                <a:gd name="T29" fmla="*/ 164 h 224"/>
                <a:gd name="T30" fmla="*/ 182 w 225"/>
                <a:gd name="T31" fmla="*/ 199 h 224"/>
                <a:gd name="T32" fmla="*/ 172 w 225"/>
                <a:gd name="T33" fmla="*/ 207 h 224"/>
                <a:gd name="T34" fmla="*/ 144 w 225"/>
                <a:gd name="T35" fmla="*/ 219 h 224"/>
                <a:gd name="T36" fmla="*/ 112 w 225"/>
                <a:gd name="T37" fmla="*/ 224 h 224"/>
                <a:gd name="T38" fmla="*/ 92 w 225"/>
                <a:gd name="T39" fmla="*/ 222 h 224"/>
                <a:gd name="T40" fmla="*/ 90 w 225"/>
                <a:gd name="T41" fmla="*/ 221 h 224"/>
                <a:gd name="T42" fmla="*/ 72 w 225"/>
                <a:gd name="T43" fmla="*/ 216 h 224"/>
                <a:gd name="T44" fmla="*/ 54 w 225"/>
                <a:gd name="T45" fmla="*/ 207 h 224"/>
                <a:gd name="T46" fmla="*/ 20 w 225"/>
                <a:gd name="T47" fmla="*/ 174 h 224"/>
                <a:gd name="T48" fmla="*/ 3 w 225"/>
                <a:gd name="T49" fmla="*/ 132 h 224"/>
                <a:gd name="T50" fmla="*/ 2 w 225"/>
                <a:gd name="T51" fmla="*/ 96 h 224"/>
                <a:gd name="T52" fmla="*/ 3 w 225"/>
                <a:gd name="T53" fmla="*/ 90 h 224"/>
                <a:gd name="T54" fmla="*/ 6 w 225"/>
                <a:gd name="T55" fmla="*/ 80 h 224"/>
                <a:gd name="T56" fmla="*/ 6 w 225"/>
                <a:gd name="T57" fmla="*/ 80 h 224"/>
                <a:gd name="T58" fmla="*/ 101 w 225"/>
                <a:gd name="T59" fmla="*/ 152 h 224"/>
                <a:gd name="T60" fmla="*/ 136 w 225"/>
                <a:gd name="T61" fmla="*/ 162 h 224"/>
                <a:gd name="T62" fmla="*/ 141 w 225"/>
                <a:gd name="T63" fmla="*/ 159 h 224"/>
                <a:gd name="T64" fmla="*/ 162 w 225"/>
                <a:gd name="T65" fmla="*/ 89 h 224"/>
                <a:gd name="T66" fmla="*/ 162 w 225"/>
                <a:gd name="T67" fmla="*/ 87 h 224"/>
                <a:gd name="T68" fmla="*/ 161 w 225"/>
                <a:gd name="T69" fmla="*/ 84 h 224"/>
                <a:gd name="T70" fmla="*/ 158 w 225"/>
                <a:gd name="T71" fmla="*/ 84 h 224"/>
                <a:gd name="T72" fmla="*/ 90 w 225"/>
                <a:gd name="T73" fmla="*/ 63 h 224"/>
                <a:gd name="T74" fmla="*/ 83 w 225"/>
                <a:gd name="T75" fmla="*/ 67 h 224"/>
                <a:gd name="T76" fmla="*/ 83 w 225"/>
                <a:gd name="T77" fmla="*/ 67 h 224"/>
                <a:gd name="T78" fmla="*/ 63 w 225"/>
                <a:gd name="T79" fmla="*/ 135 h 224"/>
                <a:gd name="T80" fmla="*/ 62 w 225"/>
                <a:gd name="T81" fmla="*/ 137 h 224"/>
                <a:gd name="T82" fmla="*/ 65 w 225"/>
                <a:gd name="T83" fmla="*/ 141 h 224"/>
                <a:gd name="T84" fmla="*/ 67 w 225"/>
                <a:gd name="T85" fmla="*/ 142 h 224"/>
                <a:gd name="T86" fmla="*/ 101 w 225"/>
                <a:gd name="T87" fmla="*/ 152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25" h="224">
                  <a:moveTo>
                    <a:pt x="6" y="80"/>
                  </a:moveTo>
                  <a:cubicBezTo>
                    <a:pt x="6" y="79"/>
                    <a:pt x="6" y="78"/>
                    <a:pt x="7" y="77"/>
                  </a:cubicBezTo>
                  <a:cubicBezTo>
                    <a:pt x="11" y="64"/>
                    <a:pt x="17" y="52"/>
                    <a:pt x="26" y="41"/>
                  </a:cubicBezTo>
                  <a:cubicBezTo>
                    <a:pt x="32" y="34"/>
                    <a:pt x="39" y="28"/>
                    <a:pt x="46" y="22"/>
                  </a:cubicBezTo>
                  <a:cubicBezTo>
                    <a:pt x="50" y="19"/>
                    <a:pt x="54" y="16"/>
                    <a:pt x="59" y="14"/>
                  </a:cubicBezTo>
                  <a:cubicBezTo>
                    <a:pt x="73" y="6"/>
                    <a:pt x="88" y="2"/>
                    <a:pt x="104" y="0"/>
                  </a:cubicBezTo>
                  <a:cubicBezTo>
                    <a:pt x="113" y="0"/>
                    <a:pt x="122" y="0"/>
                    <a:pt x="132" y="2"/>
                  </a:cubicBezTo>
                  <a:cubicBezTo>
                    <a:pt x="138" y="3"/>
                    <a:pt x="144" y="4"/>
                    <a:pt x="150" y="6"/>
                  </a:cubicBezTo>
                  <a:cubicBezTo>
                    <a:pt x="162" y="11"/>
                    <a:pt x="174" y="17"/>
                    <a:pt x="185" y="26"/>
                  </a:cubicBezTo>
                  <a:cubicBezTo>
                    <a:pt x="192" y="33"/>
                    <a:pt x="199" y="40"/>
                    <a:pt x="204" y="48"/>
                  </a:cubicBezTo>
                  <a:cubicBezTo>
                    <a:pt x="213" y="60"/>
                    <a:pt x="218" y="73"/>
                    <a:pt x="222" y="88"/>
                  </a:cubicBezTo>
                  <a:cubicBezTo>
                    <a:pt x="224" y="99"/>
                    <a:pt x="225" y="110"/>
                    <a:pt x="224" y="121"/>
                  </a:cubicBezTo>
                  <a:cubicBezTo>
                    <a:pt x="224" y="125"/>
                    <a:pt x="223" y="130"/>
                    <a:pt x="222" y="134"/>
                  </a:cubicBezTo>
                  <a:cubicBezTo>
                    <a:pt x="221" y="137"/>
                    <a:pt x="221" y="141"/>
                    <a:pt x="220" y="144"/>
                  </a:cubicBezTo>
                  <a:cubicBezTo>
                    <a:pt x="218" y="151"/>
                    <a:pt x="215" y="158"/>
                    <a:pt x="211" y="164"/>
                  </a:cubicBezTo>
                  <a:cubicBezTo>
                    <a:pt x="204" y="178"/>
                    <a:pt x="194" y="189"/>
                    <a:pt x="182" y="199"/>
                  </a:cubicBezTo>
                  <a:cubicBezTo>
                    <a:pt x="179" y="202"/>
                    <a:pt x="175" y="204"/>
                    <a:pt x="172" y="207"/>
                  </a:cubicBezTo>
                  <a:cubicBezTo>
                    <a:pt x="163" y="212"/>
                    <a:pt x="154" y="216"/>
                    <a:pt x="144" y="219"/>
                  </a:cubicBezTo>
                  <a:cubicBezTo>
                    <a:pt x="134" y="222"/>
                    <a:pt x="123" y="224"/>
                    <a:pt x="112" y="224"/>
                  </a:cubicBezTo>
                  <a:cubicBezTo>
                    <a:pt x="105" y="223"/>
                    <a:pt x="99" y="223"/>
                    <a:pt x="92" y="222"/>
                  </a:cubicBezTo>
                  <a:cubicBezTo>
                    <a:pt x="91" y="222"/>
                    <a:pt x="91" y="221"/>
                    <a:pt x="90" y="221"/>
                  </a:cubicBezTo>
                  <a:cubicBezTo>
                    <a:pt x="84" y="220"/>
                    <a:pt x="78" y="218"/>
                    <a:pt x="72" y="216"/>
                  </a:cubicBezTo>
                  <a:cubicBezTo>
                    <a:pt x="66" y="214"/>
                    <a:pt x="60" y="210"/>
                    <a:pt x="54" y="207"/>
                  </a:cubicBezTo>
                  <a:cubicBezTo>
                    <a:pt x="40" y="198"/>
                    <a:pt x="29" y="188"/>
                    <a:pt x="20" y="174"/>
                  </a:cubicBezTo>
                  <a:cubicBezTo>
                    <a:pt x="12" y="161"/>
                    <a:pt x="6" y="147"/>
                    <a:pt x="3" y="132"/>
                  </a:cubicBezTo>
                  <a:cubicBezTo>
                    <a:pt x="1" y="120"/>
                    <a:pt x="0" y="108"/>
                    <a:pt x="2" y="96"/>
                  </a:cubicBezTo>
                  <a:cubicBezTo>
                    <a:pt x="2" y="94"/>
                    <a:pt x="2" y="92"/>
                    <a:pt x="3" y="90"/>
                  </a:cubicBezTo>
                  <a:cubicBezTo>
                    <a:pt x="4" y="87"/>
                    <a:pt x="5" y="84"/>
                    <a:pt x="6" y="80"/>
                  </a:cubicBezTo>
                  <a:cubicBezTo>
                    <a:pt x="6" y="80"/>
                    <a:pt x="6" y="80"/>
                    <a:pt x="6" y="80"/>
                  </a:cubicBezTo>
                  <a:moveTo>
                    <a:pt x="101" y="152"/>
                  </a:moveTo>
                  <a:cubicBezTo>
                    <a:pt x="113" y="155"/>
                    <a:pt x="124" y="159"/>
                    <a:pt x="136" y="162"/>
                  </a:cubicBezTo>
                  <a:cubicBezTo>
                    <a:pt x="140" y="163"/>
                    <a:pt x="140" y="163"/>
                    <a:pt x="141" y="159"/>
                  </a:cubicBezTo>
                  <a:cubicBezTo>
                    <a:pt x="148" y="136"/>
                    <a:pt x="155" y="113"/>
                    <a:pt x="162" y="89"/>
                  </a:cubicBezTo>
                  <a:cubicBezTo>
                    <a:pt x="162" y="89"/>
                    <a:pt x="162" y="88"/>
                    <a:pt x="162" y="87"/>
                  </a:cubicBezTo>
                  <a:cubicBezTo>
                    <a:pt x="163" y="86"/>
                    <a:pt x="162" y="85"/>
                    <a:pt x="161" y="84"/>
                  </a:cubicBezTo>
                  <a:cubicBezTo>
                    <a:pt x="160" y="84"/>
                    <a:pt x="159" y="84"/>
                    <a:pt x="158" y="84"/>
                  </a:cubicBezTo>
                  <a:cubicBezTo>
                    <a:pt x="135" y="77"/>
                    <a:pt x="113" y="70"/>
                    <a:pt x="90" y="63"/>
                  </a:cubicBezTo>
                  <a:cubicBezTo>
                    <a:pt x="85" y="62"/>
                    <a:pt x="85" y="62"/>
                    <a:pt x="83" y="67"/>
                  </a:cubicBezTo>
                  <a:cubicBezTo>
                    <a:pt x="83" y="67"/>
                    <a:pt x="83" y="67"/>
                    <a:pt x="83" y="67"/>
                  </a:cubicBezTo>
                  <a:cubicBezTo>
                    <a:pt x="76" y="90"/>
                    <a:pt x="70" y="112"/>
                    <a:pt x="63" y="135"/>
                  </a:cubicBezTo>
                  <a:cubicBezTo>
                    <a:pt x="63" y="136"/>
                    <a:pt x="63" y="137"/>
                    <a:pt x="62" y="137"/>
                  </a:cubicBezTo>
                  <a:cubicBezTo>
                    <a:pt x="62" y="139"/>
                    <a:pt x="63" y="140"/>
                    <a:pt x="65" y="141"/>
                  </a:cubicBezTo>
                  <a:cubicBezTo>
                    <a:pt x="66" y="141"/>
                    <a:pt x="66" y="142"/>
                    <a:pt x="67" y="142"/>
                  </a:cubicBezTo>
                  <a:cubicBezTo>
                    <a:pt x="79" y="145"/>
                    <a:pt x="90" y="148"/>
                    <a:pt x="101" y="152"/>
                  </a:cubicBezTo>
                </a:path>
              </a:pathLst>
            </a:custGeom>
            <a:solidFill>
              <a:srgbClr val="FFD3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96" name="Freeform 189"/>
            <p:cNvSpPr>
              <a:spLocks noEditPoints="1"/>
            </p:cNvSpPr>
            <p:nvPr/>
          </p:nvSpPr>
          <p:spPr bwMode="auto">
            <a:xfrm>
              <a:off x="4282894" y="5991225"/>
              <a:ext cx="146050" cy="100013"/>
            </a:xfrm>
            <a:custGeom>
              <a:avLst/>
              <a:gdLst>
                <a:gd name="T0" fmla="*/ 25 w 55"/>
                <a:gd name="T1" fmla="*/ 34 h 38"/>
                <a:gd name="T2" fmla="*/ 21 w 55"/>
                <a:gd name="T3" fmla="*/ 24 h 38"/>
                <a:gd name="T4" fmla="*/ 26 w 55"/>
                <a:gd name="T5" fmla="*/ 15 h 38"/>
                <a:gd name="T6" fmla="*/ 13 w 55"/>
                <a:gd name="T7" fmla="*/ 12 h 38"/>
                <a:gd name="T8" fmla="*/ 11 w 55"/>
                <a:gd name="T9" fmla="*/ 13 h 38"/>
                <a:gd name="T10" fmla="*/ 18 w 55"/>
                <a:gd name="T11" fmla="*/ 15 h 38"/>
                <a:gd name="T12" fmla="*/ 21 w 55"/>
                <a:gd name="T13" fmla="*/ 19 h 38"/>
                <a:gd name="T14" fmla="*/ 19 w 55"/>
                <a:gd name="T15" fmla="*/ 27 h 38"/>
                <a:gd name="T16" fmla="*/ 16 w 55"/>
                <a:gd name="T17" fmla="*/ 31 h 38"/>
                <a:gd name="T18" fmla="*/ 2 w 55"/>
                <a:gd name="T19" fmla="*/ 30 h 38"/>
                <a:gd name="T20" fmla="*/ 2 w 55"/>
                <a:gd name="T21" fmla="*/ 26 h 38"/>
                <a:gd name="T22" fmla="*/ 11 w 55"/>
                <a:gd name="T23" fmla="*/ 24 h 38"/>
                <a:gd name="T24" fmla="*/ 10 w 55"/>
                <a:gd name="T25" fmla="*/ 19 h 38"/>
                <a:gd name="T26" fmla="*/ 7 w 55"/>
                <a:gd name="T27" fmla="*/ 16 h 38"/>
                <a:gd name="T28" fmla="*/ 3 w 55"/>
                <a:gd name="T29" fmla="*/ 13 h 38"/>
                <a:gd name="T30" fmla="*/ 13 w 55"/>
                <a:gd name="T31" fmla="*/ 6 h 38"/>
                <a:gd name="T32" fmla="*/ 27 w 55"/>
                <a:gd name="T33" fmla="*/ 8 h 38"/>
                <a:gd name="T34" fmla="*/ 28 w 55"/>
                <a:gd name="T35" fmla="*/ 7 h 38"/>
                <a:gd name="T36" fmla="*/ 27 w 55"/>
                <a:gd name="T37" fmla="*/ 1 h 38"/>
                <a:gd name="T38" fmla="*/ 35 w 55"/>
                <a:gd name="T39" fmla="*/ 7 h 38"/>
                <a:gd name="T40" fmla="*/ 45 w 55"/>
                <a:gd name="T41" fmla="*/ 11 h 38"/>
                <a:gd name="T42" fmla="*/ 55 w 55"/>
                <a:gd name="T43" fmla="*/ 20 h 38"/>
                <a:gd name="T44" fmla="*/ 51 w 55"/>
                <a:gd name="T45" fmla="*/ 23 h 38"/>
                <a:gd name="T46" fmla="*/ 49 w 55"/>
                <a:gd name="T47" fmla="*/ 21 h 38"/>
                <a:gd name="T48" fmla="*/ 38 w 55"/>
                <a:gd name="T49" fmla="*/ 16 h 38"/>
                <a:gd name="T50" fmla="*/ 34 w 55"/>
                <a:gd name="T51" fmla="*/ 17 h 38"/>
                <a:gd name="T52" fmla="*/ 40 w 55"/>
                <a:gd name="T53" fmla="*/ 22 h 38"/>
                <a:gd name="T54" fmla="*/ 44 w 55"/>
                <a:gd name="T55" fmla="*/ 34 h 38"/>
                <a:gd name="T56" fmla="*/ 34 w 55"/>
                <a:gd name="T57" fmla="*/ 35 h 38"/>
                <a:gd name="T58" fmla="*/ 30 w 55"/>
                <a:gd name="T59" fmla="*/ 35 h 38"/>
                <a:gd name="T60" fmla="*/ 38 w 55"/>
                <a:gd name="T61" fmla="*/ 29 h 38"/>
                <a:gd name="T62" fmla="*/ 38 w 55"/>
                <a:gd name="T63" fmla="*/ 30 h 38"/>
                <a:gd name="T64" fmla="*/ 28 w 55"/>
                <a:gd name="T65" fmla="*/ 23 h 38"/>
                <a:gd name="T66" fmla="*/ 29 w 55"/>
                <a:gd name="T67" fmla="*/ 23 h 38"/>
                <a:gd name="T68" fmla="*/ 28 w 55"/>
                <a:gd name="T69" fmla="*/ 23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55" h="38">
                  <a:moveTo>
                    <a:pt x="30" y="35"/>
                  </a:moveTo>
                  <a:cubicBezTo>
                    <a:pt x="28" y="35"/>
                    <a:pt x="26" y="35"/>
                    <a:pt x="25" y="34"/>
                  </a:cubicBezTo>
                  <a:cubicBezTo>
                    <a:pt x="22" y="34"/>
                    <a:pt x="21" y="32"/>
                    <a:pt x="21" y="30"/>
                  </a:cubicBezTo>
                  <a:cubicBezTo>
                    <a:pt x="21" y="28"/>
                    <a:pt x="22" y="26"/>
                    <a:pt x="21" y="24"/>
                  </a:cubicBezTo>
                  <a:cubicBezTo>
                    <a:pt x="21" y="22"/>
                    <a:pt x="22" y="20"/>
                    <a:pt x="23" y="19"/>
                  </a:cubicBezTo>
                  <a:cubicBezTo>
                    <a:pt x="25" y="18"/>
                    <a:pt x="27" y="17"/>
                    <a:pt x="26" y="15"/>
                  </a:cubicBezTo>
                  <a:cubicBezTo>
                    <a:pt x="26" y="13"/>
                    <a:pt x="23" y="14"/>
                    <a:pt x="21" y="13"/>
                  </a:cubicBezTo>
                  <a:cubicBezTo>
                    <a:pt x="19" y="13"/>
                    <a:pt x="16" y="12"/>
                    <a:pt x="13" y="12"/>
                  </a:cubicBezTo>
                  <a:cubicBezTo>
                    <a:pt x="12" y="12"/>
                    <a:pt x="12" y="12"/>
                    <a:pt x="11" y="12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4" y="14"/>
                    <a:pt x="16" y="14"/>
                    <a:pt x="18" y="15"/>
                  </a:cubicBezTo>
                  <a:cubicBezTo>
                    <a:pt x="19" y="15"/>
                    <a:pt x="20" y="16"/>
                    <a:pt x="21" y="16"/>
                  </a:cubicBezTo>
                  <a:cubicBezTo>
                    <a:pt x="22" y="17"/>
                    <a:pt x="22" y="18"/>
                    <a:pt x="21" y="19"/>
                  </a:cubicBezTo>
                  <a:cubicBezTo>
                    <a:pt x="20" y="20"/>
                    <a:pt x="20" y="20"/>
                    <a:pt x="20" y="20"/>
                  </a:cubicBezTo>
                  <a:cubicBezTo>
                    <a:pt x="17" y="22"/>
                    <a:pt x="17" y="23"/>
                    <a:pt x="19" y="27"/>
                  </a:cubicBezTo>
                  <a:cubicBezTo>
                    <a:pt x="20" y="29"/>
                    <a:pt x="19" y="30"/>
                    <a:pt x="17" y="30"/>
                  </a:cubicBezTo>
                  <a:cubicBezTo>
                    <a:pt x="16" y="31"/>
                    <a:pt x="16" y="31"/>
                    <a:pt x="16" y="31"/>
                  </a:cubicBezTo>
                  <a:cubicBezTo>
                    <a:pt x="13" y="30"/>
                    <a:pt x="9" y="30"/>
                    <a:pt x="6" y="31"/>
                  </a:cubicBezTo>
                  <a:cubicBezTo>
                    <a:pt x="5" y="31"/>
                    <a:pt x="3" y="30"/>
                    <a:pt x="2" y="30"/>
                  </a:cubicBezTo>
                  <a:cubicBezTo>
                    <a:pt x="1" y="30"/>
                    <a:pt x="0" y="29"/>
                    <a:pt x="0" y="28"/>
                  </a:cubicBezTo>
                  <a:cubicBezTo>
                    <a:pt x="0" y="27"/>
                    <a:pt x="1" y="26"/>
                    <a:pt x="2" y="26"/>
                  </a:cubicBezTo>
                  <a:cubicBezTo>
                    <a:pt x="5" y="25"/>
                    <a:pt x="7" y="25"/>
                    <a:pt x="10" y="25"/>
                  </a:cubicBezTo>
                  <a:cubicBezTo>
                    <a:pt x="11" y="25"/>
                    <a:pt x="11" y="25"/>
                    <a:pt x="11" y="24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9" y="21"/>
                    <a:pt x="8" y="21"/>
                    <a:pt x="10" y="19"/>
                  </a:cubicBezTo>
                  <a:cubicBezTo>
                    <a:pt x="11" y="18"/>
                    <a:pt x="10" y="17"/>
                    <a:pt x="10" y="16"/>
                  </a:cubicBezTo>
                  <a:cubicBezTo>
                    <a:pt x="9" y="15"/>
                    <a:pt x="8" y="15"/>
                    <a:pt x="7" y="16"/>
                  </a:cubicBezTo>
                  <a:cubicBezTo>
                    <a:pt x="6" y="16"/>
                    <a:pt x="6" y="16"/>
                    <a:pt x="5" y="16"/>
                  </a:cubicBezTo>
                  <a:cubicBezTo>
                    <a:pt x="3" y="17"/>
                    <a:pt x="2" y="14"/>
                    <a:pt x="3" y="13"/>
                  </a:cubicBezTo>
                  <a:cubicBezTo>
                    <a:pt x="5" y="11"/>
                    <a:pt x="7" y="8"/>
                    <a:pt x="10" y="6"/>
                  </a:cubicBezTo>
                  <a:cubicBezTo>
                    <a:pt x="11" y="6"/>
                    <a:pt x="12" y="6"/>
                    <a:pt x="13" y="6"/>
                  </a:cubicBezTo>
                  <a:cubicBezTo>
                    <a:pt x="16" y="7"/>
                    <a:pt x="20" y="7"/>
                    <a:pt x="23" y="8"/>
                  </a:cubicBezTo>
                  <a:cubicBezTo>
                    <a:pt x="24" y="8"/>
                    <a:pt x="26" y="8"/>
                    <a:pt x="27" y="8"/>
                  </a:cubicBezTo>
                  <a:cubicBezTo>
                    <a:pt x="28" y="9"/>
                    <a:pt x="28" y="8"/>
                    <a:pt x="29" y="8"/>
                  </a:cubicBezTo>
                  <a:cubicBezTo>
                    <a:pt x="29" y="7"/>
                    <a:pt x="29" y="7"/>
                    <a:pt x="28" y="7"/>
                  </a:cubicBezTo>
                  <a:cubicBezTo>
                    <a:pt x="28" y="6"/>
                    <a:pt x="27" y="5"/>
                    <a:pt x="26" y="4"/>
                  </a:cubicBezTo>
                  <a:cubicBezTo>
                    <a:pt x="25" y="3"/>
                    <a:pt x="26" y="1"/>
                    <a:pt x="27" y="1"/>
                  </a:cubicBezTo>
                  <a:cubicBezTo>
                    <a:pt x="28" y="0"/>
                    <a:pt x="29" y="0"/>
                    <a:pt x="30" y="1"/>
                  </a:cubicBezTo>
                  <a:cubicBezTo>
                    <a:pt x="32" y="2"/>
                    <a:pt x="35" y="4"/>
                    <a:pt x="35" y="7"/>
                  </a:cubicBezTo>
                  <a:cubicBezTo>
                    <a:pt x="36" y="10"/>
                    <a:pt x="36" y="10"/>
                    <a:pt x="39" y="10"/>
                  </a:cubicBezTo>
                  <a:cubicBezTo>
                    <a:pt x="41" y="11"/>
                    <a:pt x="43" y="11"/>
                    <a:pt x="45" y="11"/>
                  </a:cubicBezTo>
                  <a:cubicBezTo>
                    <a:pt x="47" y="11"/>
                    <a:pt x="49" y="12"/>
                    <a:pt x="50" y="13"/>
                  </a:cubicBezTo>
                  <a:cubicBezTo>
                    <a:pt x="52" y="15"/>
                    <a:pt x="54" y="17"/>
                    <a:pt x="55" y="20"/>
                  </a:cubicBezTo>
                  <a:cubicBezTo>
                    <a:pt x="55" y="21"/>
                    <a:pt x="55" y="22"/>
                    <a:pt x="54" y="23"/>
                  </a:cubicBezTo>
                  <a:cubicBezTo>
                    <a:pt x="53" y="23"/>
                    <a:pt x="53" y="23"/>
                    <a:pt x="51" y="23"/>
                  </a:cubicBezTo>
                  <a:cubicBezTo>
                    <a:pt x="51" y="23"/>
                    <a:pt x="51" y="23"/>
                    <a:pt x="50" y="22"/>
                  </a:cubicBezTo>
                  <a:cubicBezTo>
                    <a:pt x="50" y="22"/>
                    <a:pt x="49" y="22"/>
                    <a:pt x="49" y="21"/>
                  </a:cubicBezTo>
                  <a:cubicBezTo>
                    <a:pt x="47" y="17"/>
                    <a:pt x="44" y="16"/>
                    <a:pt x="39" y="16"/>
                  </a:cubicBezTo>
                  <a:cubicBezTo>
                    <a:pt x="38" y="16"/>
                    <a:pt x="38" y="16"/>
                    <a:pt x="38" y="16"/>
                  </a:cubicBezTo>
                  <a:cubicBezTo>
                    <a:pt x="38" y="16"/>
                    <a:pt x="37" y="16"/>
                    <a:pt x="37" y="16"/>
                  </a:cubicBezTo>
                  <a:cubicBezTo>
                    <a:pt x="36" y="15"/>
                    <a:pt x="34" y="15"/>
                    <a:pt x="34" y="17"/>
                  </a:cubicBezTo>
                  <a:cubicBezTo>
                    <a:pt x="34" y="18"/>
                    <a:pt x="36" y="18"/>
                    <a:pt x="38" y="19"/>
                  </a:cubicBezTo>
                  <a:cubicBezTo>
                    <a:pt x="39" y="19"/>
                    <a:pt x="41" y="20"/>
                    <a:pt x="40" y="22"/>
                  </a:cubicBezTo>
                  <a:cubicBezTo>
                    <a:pt x="40" y="23"/>
                    <a:pt x="41" y="24"/>
                    <a:pt x="42" y="25"/>
                  </a:cubicBezTo>
                  <a:cubicBezTo>
                    <a:pt x="45" y="27"/>
                    <a:pt x="45" y="31"/>
                    <a:pt x="44" y="34"/>
                  </a:cubicBezTo>
                  <a:cubicBezTo>
                    <a:pt x="43" y="37"/>
                    <a:pt x="40" y="38"/>
                    <a:pt x="37" y="37"/>
                  </a:cubicBezTo>
                  <a:cubicBezTo>
                    <a:pt x="36" y="36"/>
                    <a:pt x="35" y="36"/>
                    <a:pt x="34" y="35"/>
                  </a:cubicBezTo>
                  <a:cubicBezTo>
                    <a:pt x="33" y="35"/>
                    <a:pt x="32" y="34"/>
                    <a:pt x="30" y="35"/>
                  </a:cubicBezTo>
                  <a:cubicBezTo>
                    <a:pt x="30" y="35"/>
                    <a:pt x="30" y="35"/>
                    <a:pt x="30" y="35"/>
                  </a:cubicBezTo>
                  <a:moveTo>
                    <a:pt x="38" y="30"/>
                  </a:moveTo>
                  <a:cubicBezTo>
                    <a:pt x="38" y="29"/>
                    <a:pt x="38" y="29"/>
                    <a:pt x="38" y="29"/>
                  </a:cubicBezTo>
                  <a:cubicBezTo>
                    <a:pt x="37" y="30"/>
                    <a:pt x="37" y="30"/>
                    <a:pt x="37" y="30"/>
                  </a:cubicBezTo>
                  <a:cubicBezTo>
                    <a:pt x="38" y="30"/>
                    <a:pt x="38" y="30"/>
                    <a:pt x="38" y="30"/>
                  </a:cubicBezTo>
                  <a:cubicBezTo>
                    <a:pt x="38" y="30"/>
                    <a:pt x="38" y="30"/>
                    <a:pt x="38" y="30"/>
                  </a:cubicBezTo>
                  <a:moveTo>
                    <a:pt x="28" y="23"/>
                  </a:moveTo>
                  <a:cubicBezTo>
                    <a:pt x="28" y="23"/>
                    <a:pt x="28" y="23"/>
                    <a:pt x="28" y="23"/>
                  </a:cubicBezTo>
                  <a:cubicBezTo>
                    <a:pt x="29" y="23"/>
                    <a:pt x="29" y="23"/>
                    <a:pt x="29" y="23"/>
                  </a:cubicBezTo>
                  <a:cubicBezTo>
                    <a:pt x="29" y="23"/>
                    <a:pt x="29" y="22"/>
                    <a:pt x="29" y="22"/>
                  </a:cubicBezTo>
                  <a:cubicBezTo>
                    <a:pt x="28" y="23"/>
                    <a:pt x="28" y="23"/>
                    <a:pt x="28" y="23"/>
                  </a:cubicBezTo>
                </a:path>
              </a:pathLst>
            </a:custGeom>
            <a:solidFill>
              <a:srgbClr val="C96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97" name="Freeform 190"/>
            <p:cNvSpPr>
              <a:spLocks/>
            </p:cNvSpPr>
            <p:nvPr/>
          </p:nvSpPr>
          <p:spPr bwMode="auto">
            <a:xfrm>
              <a:off x="4689294" y="6113463"/>
              <a:ext cx="95250" cy="120650"/>
            </a:xfrm>
            <a:custGeom>
              <a:avLst/>
              <a:gdLst>
                <a:gd name="T0" fmla="*/ 3 w 36"/>
                <a:gd name="T1" fmla="*/ 39 h 46"/>
                <a:gd name="T2" fmla="*/ 4 w 36"/>
                <a:gd name="T3" fmla="*/ 35 h 46"/>
                <a:gd name="T4" fmla="*/ 9 w 36"/>
                <a:gd name="T5" fmla="*/ 21 h 46"/>
                <a:gd name="T6" fmla="*/ 7 w 36"/>
                <a:gd name="T7" fmla="*/ 20 h 46"/>
                <a:gd name="T8" fmla="*/ 3 w 36"/>
                <a:gd name="T9" fmla="*/ 21 h 46"/>
                <a:gd name="T10" fmla="*/ 1 w 36"/>
                <a:gd name="T11" fmla="*/ 21 h 46"/>
                <a:gd name="T12" fmla="*/ 1 w 36"/>
                <a:gd name="T13" fmla="*/ 18 h 46"/>
                <a:gd name="T14" fmla="*/ 5 w 36"/>
                <a:gd name="T15" fmla="*/ 14 h 46"/>
                <a:gd name="T16" fmla="*/ 13 w 36"/>
                <a:gd name="T17" fmla="*/ 7 h 46"/>
                <a:gd name="T18" fmla="*/ 16 w 36"/>
                <a:gd name="T19" fmla="*/ 3 h 46"/>
                <a:gd name="T20" fmla="*/ 18 w 36"/>
                <a:gd name="T21" fmla="*/ 1 h 46"/>
                <a:gd name="T22" fmla="*/ 21 w 36"/>
                <a:gd name="T23" fmla="*/ 1 h 46"/>
                <a:gd name="T24" fmla="*/ 22 w 36"/>
                <a:gd name="T25" fmla="*/ 3 h 46"/>
                <a:gd name="T26" fmla="*/ 19 w 36"/>
                <a:gd name="T27" fmla="*/ 9 h 46"/>
                <a:gd name="T28" fmla="*/ 15 w 36"/>
                <a:gd name="T29" fmla="*/ 14 h 46"/>
                <a:gd name="T30" fmla="*/ 14 w 36"/>
                <a:gd name="T31" fmla="*/ 18 h 46"/>
                <a:gd name="T32" fmla="*/ 14 w 36"/>
                <a:gd name="T33" fmla="*/ 26 h 46"/>
                <a:gd name="T34" fmla="*/ 10 w 36"/>
                <a:gd name="T35" fmla="*/ 37 h 46"/>
                <a:gd name="T36" fmla="*/ 11 w 36"/>
                <a:gd name="T37" fmla="*/ 39 h 46"/>
                <a:gd name="T38" fmla="*/ 15 w 36"/>
                <a:gd name="T39" fmla="*/ 38 h 46"/>
                <a:gd name="T40" fmla="*/ 16 w 36"/>
                <a:gd name="T41" fmla="*/ 37 h 46"/>
                <a:gd name="T42" fmla="*/ 18 w 36"/>
                <a:gd name="T43" fmla="*/ 31 h 46"/>
                <a:gd name="T44" fmla="*/ 18 w 36"/>
                <a:gd name="T45" fmla="*/ 28 h 46"/>
                <a:gd name="T46" fmla="*/ 17 w 36"/>
                <a:gd name="T47" fmla="*/ 27 h 46"/>
                <a:gd name="T48" fmla="*/ 17 w 36"/>
                <a:gd name="T49" fmla="*/ 24 h 46"/>
                <a:gd name="T50" fmla="*/ 20 w 36"/>
                <a:gd name="T51" fmla="*/ 23 h 46"/>
                <a:gd name="T52" fmla="*/ 20 w 36"/>
                <a:gd name="T53" fmla="*/ 19 h 46"/>
                <a:gd name="T54" fmla="*/ 18 w 36"/>
                <a:gd name="T55" fmla="*/ 17 h 46"/>
                <a:gd name="T56" fmla="*/ 19 w 36"/>
                <a:gd name="T57" fmla="*/ 13 h 46"/>
                <a:gd name="T58" fmla="*/ 20 w 36"/>
                <a:gd name="T59" fmla="*/ 13 h 46"/>
                <a:gd name="T60" fmla="*/ 32 w 36"/>
                <a:gd name="T61" fmla="*/ 13 h 46"/>
                <a:gd name="T62" fmla="*/ 34 w 36"/>
                <a:gd name="T63" fmla="*/ 14 h 46"/>
                <a:gd name="T64" fmla="*/ 34 w 36"/>
                <a:gd name="T65" fmla="*/ 18 h 46"/>
                <a:gd name="T66" fmla="*/ 30 w 36"/>
                <a:gd name="T67" fmla="*/ 19 h 46"/>
                <a:gd name="T68" fmla="*/ 27 w 36"/>
                <a:gd name="T69" fmla="*/ 21 h 46"/>
                <a:gd name="T70" fmla="*/ 28 w 36"/>
                <a:gd name="T71" fmla="*/ 23 h 46"/>
                <a:gd name="T72" fmla="*/ 31 w 36"/>
                <a:gd name="T73" fmla="*/ 24 h 46"/>
                <a:gd name="T74" fmla="*/ 31 w 36"/>
                <a:gd name="T75" fmla="*/ 28 h 46"/>
                <a:gd name="T76" fmla="*/ 29 w 36"/>
                <a:gd name="T77" fmla="*/ 29 h 46"/>
                <a:gd name="T78" fmla="*/ 26 w 36"/>
                <a:gd name="T79" fmla="*/ 30 h 46"/>
                <a:gd name="T80" fmla="*/ 28 w 36"/>
                <a:gd name="T81" fmla="*/ 32 h 46"/>
                <a:gd name="T82" fmla="*/ 27 w 36"/>
                <a:gd name="T83" fmla="*/ 36 h 46"/>
                <a:gd name="T84" fmla="*/ 23 w 36"/>
                <a:gd name="T85" fmla="*/ 37 h 46"/>
                <a:gd name="T86" fmla="*/ 23 w 36"/>
                <a:gd name="T87" fmla="*/ 38 h 46"/>
                <a:gd name="T88" fmla="*/ 23 w 36"/>
                <a:gd name="T89" fmla="*/ 39 h 46"/>
                <a:gd name="T90" fmla="*/ 28 w 36"/>
                <a:gd name="T91" fmla="*/ 41 h 46"/>
                <a:gd name="T92" fmla="*/ 29 w 36"/>
                <a:gd name="T93" fmla="*/ 43 h 46"/>
                <a:gd name="T94" fmla="*/ 27 w 36"/>
                <a:gd name="T95" fmla="*/ 45 h 46"/>
                <a:gd name="T96" fmla="*/ 24 w 36"/>
                <a:gd name="T97" fmla="*/ 45 h 46"/>
                <a:gd name="T98" fmla="*/ 12 w 36"/>
                <a:gd name="T99" fmla="*/ 44 h 46"/>
                <a:gd name="T100" fmla="*/ 10 w 36"/>
                <a:gd name="T101" fmla="*/ 44 h 46"/>
                <a:gd name="T102" fmla="*/ 8 w 36"/>
                <a:gd name="T103" fmla="*/ 43 h 46"/>
                <a:gd name="T104" fmla="*/ 5 w 36"/>
                <a:gd name="T105" fmla="*/ 45 h 46"/>
                <a:gd name="T106" fmla="*/ 2 w 36"/>
                <a:gd name="T107" fmla="*/ 43 h 46"/>
                <a:gd name="T108" fmla="*/ 3 w 36"/>
                <a:gd name="T109" fmla="*/ 39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6" h="46">
                  <a:moveTo>
                    <a:pt x="3" y="39"/>
                  </a:moveTo>
                  <a:cubicBezTo>
                    <a:pt x="3" y="38"/>
                    <a:pt x="4" y="36"/>
                    <a:pt x="4" y="35"/>
                  </a:cubicBezTo>
                  <a:cubicBezTo>
                    <a:pt x="6" y="31"/>
                    <a:pt x="8" y="26"/>
                    <a:pt x="9" y="21"/>
                  </a:cubicBezTo>
                  <a:cubicBezTo>
                    <a:pt x="9" y="20"/>
                    <a:pt x="8" y="19"/>
                    <a:pt x="7" y="20"/>
                  </a:cubicBezTo>
                  <a:cubicBezTo>
                    <a:pt x="6" y="20"/>
                    <a:pt x="5" y="21"/>
                    <a:pt x="3" y="21"/>
                  </a:cubicBezTo>
                  <a:cubicBezTo>
                    <a:pt x="2" y="22"/>
                    <a:pt x="1" y="22"/>
                    <a:pt x="1" y="21"/>
                  </a:cubicBezTo>
                  <a:cubicBezTo>
                    <a:pt x="0" y="20"/>
                    <a:pt x="0" y="18"/>
                    <a:pt x="1" y="18"/>
                  </a:cubicBezTo>
                  <a:cubicBezTo>
                    <a:pt x="2" y="16"/>
                    <a:pt x="3" y="15"/>
                    <a:pt x="5" y="14"/>
                  </a:cubicBezTo>
                  <a:cubicBezTo>
                    <a:pt x="8" y="12"/>
                    <a:pt x="11" y="10"/>
                    <a:pt x="13" y="7"/>
                  </a:cubicBezTo>
                  <a:cubicBezTo>
                    <a:pt x="14" y="6"/>
                    <a:pt x="15" y="4"/>
                    <a:pt x="16" y="3"/>
                  </a:cubicBezTo>
                  <a:cubicBezTo>
                    <a:pt x="17" y="2"/>
                    <a:pt x="17" y="2"/>
                    <a:pt x="18" y="1"/>
                  </a:cubicBezTo>
                  <a:cubicBezTo>
                    <a:pt x="19" y="0"/>
                    <a:pt x="20" y="0"/>
                    <a:pt x="21" y="1"/>
                  </a:cubicBezTo>
                  <a:cubicBezTo>
                    <a:pt x="22" y="1"/>
                    <a:pt x="22" y="2"/>
                    <a:pt x="22" y="3"/>
                  </a:cubicBezTo>
                  <a:cubicBezTo>
                    <a:pt x="22" y="5"/>
                    <a:pt x="21" y="7"/>
                    <a:pt x="19" y="9"/>
                  </a:cubicBezTo>
                  <a:cubicBezTo>
                    <a:pt x="18" y="11"/>
                    <a:pt x="16" y="12"/>
                    <a:pt x="15" y="14"/>
                  </a:cubicBezTo>
                  <a:cubicBezTo>
                    <a:pt x="14" y="15"/>
                    <a:pt x="13" y="16"/>
                    <a:pt x="14" y="18"/>
                  </a:cubicBezTo>
                  <a:cubicBezTo>
                    <a:pt x="15" y="20"/>
                    <a:pt x="15" y="23"/>
                    <a:pt x="14" y="26"/>
                  </a:cubicBezTo>
                  <a:cubicBezTo>
                    <a:pt x="13" y="30"/>
                    <a:pt x="11" y="33"/>
                    <a:pt x="10" y="37"/>
                  </a:cubicBezTo>
                  <a:cubicBezTo>
                    <a:pt x="9" y="38"/>
                    <a:pt x="10" y="39"/>
                    <a:pt x="11" y="39"/>
                  </a:cubicBezTo>
                  <a:cubicBezTo>
                    <a:pt x="13" y="39"/>
                    <a:pt x="14" y="39"/>
                    <a:pt x="15" y="38"/>
                  </a:cubicBezTo>
                  <a:cubicBezTo>
                    <a:pt x="16" y="38"/>
                    <a:pt x="17" y="38"/>
                    <a:pt x="16" y="37"/>
                  </a:cubicBezTo>
                  <a:cubicBezTo>
                    <a:pt x="13" y="33"/>
                    <a:pt x="13" y="33"/>
                    <a:pt x="18" y="31"/>
                  </a:cubicBezTo>
                  <a:cubicBezTo>
                    <a:pt x="19" y="31"/>
                    <a:pt x="19" y="30"/>
                    <a:pt x="18" y="28"/>
                  </a:cubicBezTo>
                  <a:cubicBezTo>
                    <a:pt x="17" y="28"/>
                    <a:pt x="17" y="28"/>
                    <a:pt x="17" y="27"/>
                  </a:cubicBezTo>
                  <a:cubicBezTo>
                    <a:pt x="16" y="26"/>
                    <a:pt x="16" y="25"/>
                    <a:pt x="17" y="24"/>
                  </a:cubicBezTo>
                  <a:cubicBezTo>
                    <a:pt x="18" y="24"/>
                    <a:pt x="19" y="24"/>
                    <a:pt x="20" y="23"/>
                  </a:cubicBezTo>
                  <a:cubicBezTo>
                    <a:pt x="22" y="22"/>
                    <a:pt x="22" y="20"/>
                    <a:pt x="20" y="19"/>
                  </a:cubicBezTo>
                  <a:cubicBezTo>
                    <a:pt x="20" y="18"/>
                    <a:pt x="19" y="18"/>
                    <a:pt x="18" y="17"/>
                  </a:cubicBezTo>
                  <a:cubicBezTo>
                    <a:pt x="17" y="16"/>
                    <a:pt x="17" y="14"/>
                    <a:pt x="19" y="13"/>
                  </a:cubicBezTo>
                  <a:cubicBezTo>
                    <a:pt x="19" y="13"/>
                    <a:pt x="20" y="13"/>
                    <a:pt x="20" y="13"/>
                  </a:cubicBezTo>
                  <a:cubicBezTo>
                    <a:pt x="24" y="14"/>
                    <a:pt x="28" y="14"/>
                    <a:pt x="32" y="13"/>
                  </a:cubicBezTo>
                  <a:cubicBezTo>
                    <a:pt x="33" y="13"/>
                    <a:pt x="34" y="14"/>
                    <a:pt x="34" y="14"/>
                  </a:cubicBezTo>
                  <a:cubicBezTo>
                    <a:pt x="36" y="15"/>
                    <a:pt x="36" y="18"/>
                    <a:pt x="34" y="18"/>
                  </a:cubicBezTo>
                  <a:cubicBezTo>
                    <a:pt x="33" y="19"/>
                    <a:pt x="31" y="19"/>
                    <a:pt x="30" y="19"/>
                  </a:cubicBezTo>
                  <a:cubicBezTo>
                    <a:pt x="29" y="20"/>
                    <a:pt x="28" y="20"/>
                    <a:pt x="27" y="21"/>
                  </a:cubicBezTo>
                  <a:cubicBezTo>
                    <a:pt x="27" y="22"/>
                    <a:pt x="27" y="23"/>
                    <a:pt x="28" y="23"/>
                  </a:cubicBezTo>
                  <a:cubicBezTo>
                    <a:pt x="29" y="23"/>
                    <a:pt x="30" y="23"/>
                    <a:pt x="31" y="24"/>
                  </a:cubicBezTo>
                  <a:cubicBezTo>
                    <a:pt x="32" y="25"/>
                    <a:pt x="32" y="27"/>
                    <a:pt x="31" y="28"/>
                  </a:cubicBezTo>
                  <a:cubicBezTo>
                    <a:pt x="30" y="28"/>
                    <a:pt x="29" y="28"/>
                    <a:pt x="29" y="29"/>
                  </a:cubicBezTo>
                  <a:cubicBezTo>
                    <a:pt x="28" y="29"/>
                    <a:pt x="26" y="29"/>
                    <a:pt x="26" y="30"/>
                  </a:cubicBezTo>
                  <a:cubicBezTo>
                    <a:pt x="26" y="32"/>
                    <a:pt x="27" y="32"/>
                    <a:pt x="28" y="32"/>
                  </a:cubicBezTo>
                  <a:cubicBezTo>
                    <a:pt x="29" y="34"/>
                    <a:pt x="28" y="35"/>
                    <a:pt x="27" y="36"/>
                  </a:cubicBezTo>
                  <a:cubicBezTo>
                    <a:pt x="26" y="37"/>
                    <a:pt x="25" y="37"/>
                    <a:pt x="23" y="37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3" y="39"/>
                    <a:pt x="23" y="39"/>
                    <a:pt x="23" y="39"/>
                  </a:cubicBezTo>
                  <a:cubicBezTo>
                    <a:pt x="25" y="40"/>
                    <a:pt x="26" y="40"/>
                    <a:pt x="28" y="41"/>
                  </a:cubicBezTo>
                  <a:cubicBezTo>
                    <a:pt x="29" y="41"/>
                    <a:pt x="29" y="42"/>
                    <a:pt x="29" y="43"/>
                  </a:cubicBezTo>
                  <a:cubicBezTo>
                    <a:pt x="29" y="44"/>
                    <a:pt x="28" y="45"/>
                    <a:pt x="27" y="45"/>
                  </a:cubicBezTo>
                  <a:cubicBezTo>
                    <a:pt x="26" y="45"/>
                    <a:pt x="25" y="45"/>
                    <a:pt x="24" y="45"/>
                  </a:cubicBezTo>
                  <a:cubicBezTo>
                    <a:pt x="20" y="45"/>
                    <a:pt x="16" y="44"/>
                    <a:pt x="12" y="44"/>
                  </a:cubicBezTo>
                  <a:cubicBezTo>
                    <a:pt x="11" y="44"/>
                    <a:pt x="11" y="44"/>
                    <a:pt x="10" y="44"/>
                  </a:cubicBezTo>
                  <a:cubicBezTo>
                    <a:pt x="9" y="44"/>
                    <a:pt x="9" y="42"/>
                    <a:pt x="8" y="43"/>
                  </a:cubicBezTo>
                  <a:cubicBezTo>
                    <a:pt x="7" y="43"/>
                    <a:pt x="6" y="44"/>
                    <a:pt x="5" y="45"/>
                  </a:cubicBezTo>
                  <a:cubicBezTo>
                    <a:pt x="4" y="46"/>
                    <a:pt x="2" y="45"/>
                    <a:pt x="2" y="43"/>
                  </a:cubicBezTo>
                  <a:cubicBezTo>
                    <a:pt x="2" y="42"/>
                    <a:pt x="2" y="41"/>
                    <a:pt x="3" y="39"/>
                  </a:cubicBezTo>
                </a:path>
              </a:pathLst>
            </a:custGeom>
            <a:solidFill>
              <a:srgbClr val="C96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98" name="Freeform 191"/>
            <p:cNvSpPr>
              <a:spLocks/>
            </p:cNvSpPr>
            <p:nvPr/>
          </p:nvSpPr>
          <p:spPr bwMode="auto">
            <a:xfrm>
              <a:off x="4476569" y="6264275"/>
              <a:ext cx="93663" cy="136525"/>
            </a:xfrm>
            <a:custGeom>
              <a:avLst/>
              <a:gdLst>
                <a:gd name="T0" fmla="*/ 2 w 36"/>
                <a:gd name="T1" fmla="*/ 43 h 52"/>
                <a:gd name="T2" fmla="*/ 4 w 36"/>
                <a:gd name="T3" fmla="*/ 42 h 52"/>
                <a:gd name="T4" fmla="*/ 7 w 36"/>
                <a:gd name="T5" fmla="*/ 43 h 52"/>
                <a:gd name="T6" fmla="*/ 9 w 36"/>
                <a:gd name="T7" fmla="*/ 42 h 52"/>
                <a:gd name="T8" fmla="*/ 13 w 36"/>
                <a:gd name="T9" fmla="*/ 31 h 52"/>
                <a:gd name="T10" fmla="*/ 13 w 36"/>
                <a:gd name="T11" fmla="*/ 30 h 52"/>
                <a:gd name="T12" fmla="*/ 12 w 36"/>
                <a:gd name="T13" fmla="*/ 30 h 52"/>
                <a:gd name="T14" fmla="*/ 7 w 36"/>
                <a:gd name="T15" fmla="*/ 32 h 52"/>
                <a:gd name="T16" fmla="*/ 2 w 36"/>
                <a:gd name="T17" fmla="*/ 34 h 52"/>
                <a:gd name="T18" fmla="*/ 0 w 36"/>
                <a:gd name="T19" fmla="*/ 32 h 52"/>
                <a:gd name="T20" fmla="*/ 1 w 36"/>
                <a:gd name="T21" fmla="*/ 29 h 52"/>
                <a:gd name="T22" fmla="*/ 3 w 36"/>
                <a:gd name="T23" fmla="*/ 28 h 52"/>
                <a:gd name="T24" fmla="*/ 11 w 36"/>
                <a:gd name="T25" fmla="*/ 23 h 52"/>
                <a:gd name="T26" fmla="*/ 15 w 36"/>
                <a:gd name="T27" fmla="*/ 20 h 52"/>
                <a:gd name="T28" fmla="*/ 10 w 36"/>
                <a:gd name="T29" fmla="*/ 19 h 52"/>
                <a:gd name="T30" fmla="*/ 4 w 36"/>
                <a:gd name="T31" fmla="*/ 17 h 52"/>
                <a:gd name="T32" fmla="*/ 4 w 36"/>
                <a:gd name="T33" fmla="*/ 14 h 52"/>
                <a:gd name="T34" fmla="*/ 5 w 36"/>
                <a:gd name="T35" fmla="*/ 12 h 52"/>
                <a:gd name="T36" fmla="*/ 9 w 36"/>
                <a:gd name="T37" fmla="*/ 13 h 52"/>
                <a:gd name="T38" fmla="*/ 14 w 36"/>
                <a:gd name="T39" fmla="*/ 13 h 52"/>
                <a:gd name="T40" fmla="*/ 19 w 36"/>
                <a:gd name="T41" fmla="*/ 10 h 52"/>
                <a:gd name="T42" fmla="*/ 21 w 36"/>
                <a:gd name="T43" fmla="*/ 3 h 52"/>
                <a:gd name="T44" fmla="*/ 24 w 36"/>
                <a:gd name="T45" fmla="*/ 0 h 52"/>
                <a:gd name="T46" fmla="*/ 27 w 36"/>
                <a:gd name="T47" fmla="*/ 4 h 52"/>
                <a:gd name="T48" fmla="*/ 26 w 36"/>
                <a:gd name="T49" fmla="*/ 11 h 52"/>
                <a:gd name="T50" fmla="*/ 27 w 36"/>
                <a:gd name="T51" fmla="*/ 13 h 52"/>
                <a:gd name="T52" fmla="*/ 31 w 36"/>
                <a:gd name="T53" fmla="*/ 14 h 52"/>
                <a:gd name="T54" fmla="*/ 33 w 36"/>
                <a:gd name="T55" fmla="*/ 15 h 52"/>
                <a:gd name="T56" fmla="*/ 36 w 36"/>
                <a:gd name="T57" fmla="*/ 18 h 52"/>
                <a:gd name="T58" fmla="*/ 32 w 36"/>
                <a:gd name="T59" fmla="*/ 19 h 52"/>
                <a:gd name="T60" fmla="*/ 26 w 36"/>
                <a:gd name="T61" fmla="*/ 19 h 52"/>
                <a:gd name="T62" fmla="*/ 23 w 36"/>
                <a:gd name="T63" fmla="*/ 21 h 52"/>
                <a:gd name="T64" fmla="*/ 22 w 36"/>
                <a:gd name="T65" fmla="*/ 25 h 52"/>
                <a:gd name="T66" fmla="*/ 12 w 36"/>
                <a:gd name="T67" fmla="*/ 47 h 52"/>
                <a:gd name="T68" fmla="*/ 10 w 36"/>
                <a:gd name="T69" fmla="*/ 51 h 52"/>
                <a:gd name="T70" fmla="*/ 5 w 36"/>
                <a:gd name="T71" fmla="*/ 51 h 52"/>
                <a:gd name="T72" fmla="*/ 2 w 36"/>
                <a:gd name="T73" fmla="*/ 44 h 52"/>
                <a:gd name="T74" fmla="*/ 2 w 36"/>
                <a:gd name="T75" fmla="*/ 43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" h="52">
                  <a:moveTo>
                    <a:pt x="2" y="43"/>
                  </a:moveTo>
                  <a:cubicBezTo>
                    <a:pt x="3" y="43"/>
                    <a:pt x="3" y="42"/>
                    <a:pt x="4" y="42"/>
                  </a:cubicBezTo>
                  <a:cubicBezTo>
                    <a:pt x="5" y="42"/>
                    <a:pt x="6" y="42"/>
                    <a:pt x="7" y="43"/>
                  </a:cubicBezTo>
                  <a:cubicBezTo>
                    <a:pt x="8" y="43"/>
                    <a:pt x="8" y="43"/>
                    <a:pt x="9" y="42"/>
                  </a:cubicBezTo>
                  <a:cubicBezTo>
                    <a:pt x="10" y="38"/>
                    <a:pt x="12" y="35"/>
                    <a:pt x="13" y="31"/>
                  </a:cubicBezTo>
                  <a:cubicBezTo>
                    <a:pt x="13" y="30"/>
                    <a:pt x="13" y="30"/>
                    <a:pt x="13" y="30"/>
                  </a:cubicBezTo>
                  <a:cubicBezTo>
                    <a:pt x="12" y="30"/>
                    <a:pt x="12" y="30"/>
                    <a:pt x="12" y="30"/>
                  </a:cubicBezTo>
                  <a:cubicBezTo>
                    <a:pt x="10" y="31"/>
                    <a:pt x="9" y="31"/>
                    <a:pt x="7" y="32"/>
                  </a:cubicBezTo>
                  <a:cubicBezTo>
                    <a:pt x="6" y="33"/>
                    <a:pt x="4" y="34"/>
                    <a:pt x="2" y="34"/>
                  </a:cubicBezTo>
                  <a:cubicBezTo>
                    <a:pt x="1" y="34"/>
                    <a:pt x="0" y="33"/>
                    <a:pt x="0" y="32"/>
                  </a:cubicBezTo>
                  <a:cubicBezTo>
                    <a:pt x="0" y="30"/>
                    <a:pt x="0" y="30"/>
                    <a:pt x="1" y="29"/>
                  </a:cubicBezTo>
                  <a:cubicBezTo>
                    <a:pt x="2" y="29"/>
                    <a:pt x="2" y="28"/>
                    <a:pt x="3" y="28"/>
                  </a:cubicBezTo>
                  <a:cubicBezTo>
                    <a:pt x="6" y="27"/>
                    <a:pt x="9" y="25"/>
                    <a:pt x="11" y="23"/>
                  </a:cubicBezTo>
                  <a:cubicBezTo>
                    <a:pt x="12" y="22"/>
                    <a:pt x="14" y="22"/>
                    <a:pt x="15" y="20"/>
                  </a:cubicBezTo>
                  <a:cubicBezTo>
                    <a:pt x="13" y="19"/>
                    <a:pt x="12" y="19"/>
                    <a:pt x="10" y="19"/>
                  </a:cubicBezTo>
                  <a:cubicBezTo>
                    <a:pt x="8" y="19"/>
                    <a:pt x="6" y="18"/>
                    <a:pt x="4" y="17"/>
                  </a:cubicBezTo>
                  <a:cubicBezTo>
                    <a:pt x="3" y="16"/>
                    <a:pt x="3" y="15"/>
                    <a:pt x="4" y="14"/>
                  </a:cubicBezTo>
                  <a:cubicBezTo>
                    <a:pt x="4" y="13"/>
                    <a:pt x="5" y="12"/>
                    <a:pt x="5" y="12"/>
                  </a:cubicBezTo>
                  <a:cubicBezTo>
                    <a:pt x="7" y="12"/>
                    <a:pt x="8" y="13"/>
                    <a:pt x="9" y="13"/>
                  </a:cubicBezTo>
                  <a:cubicBezTo>
                    <a:pt x="11" y="13"/>
                    <a:pt x="13" y="13"/>
                    <a:pt x="14" y="13"/>
                  </a:cubicBezTo>
                  <a:cubicBezTo>
                    <a:pt x="18" y="14"/>
                    <a:pt x="19" y="13"/>
                    <a:pt x="19" y="10"/>
                  </a:cubicBezTo>
                  <a:cubicBezTo>
                    <a:pt x="20" y="8"/>
                    <a:pt x="21" y="5"/>
                    <a:pt x="21" y="3"/>
                  </a:cubicBezTo>
                  <a:cubicBezTo>
                    <a:pt x="22" y="1"/>
                    <a:pt x="23" y="0"/>
                    <a:pt x="24" y="0"/>
                  </a:cubicBezTo>
                  <a:cubicBezTo>
                    <a:pt x="26" y="1"/>
                    <a:pt x="27" y="2"/>
                    <a:pt x="27" y="4"/>
                  </a:cubicBezTo>
                  <a:cubicBezTo>
                    <a:pt x="26" y="6"/>
                    <a:pt x="26" y="9"/>
                    <a:pt x="26" y="11"/>
                  </a:cubicBezTo>
                  <a:cubicBezTo>
                    <a:pt x="25" y="12"/>
                    <a:pt x="26" y="13"/>
                    <a:pt x="27" y="13"/>
                  </a:cubicBezTo>
                  <a:cubicBezTo>
                    <a:pt x="28" y="13"/>
                    <a:pt x="29" y="13"/>
                    <a:pt x="31" y="14"/>
                  </a:cubicBezTo>
                  <a:cubicBezTo>
                    <a:pt x="32" y="14"/>
                    <a:pt x="33" y="14"/>
                    <a:pt x="33" y="15"/>
                  </a:cubicBezTo>
                  <a:cubicBezTo>
                    <a:pt x="35" y="15"/>
                    <a:pt x="36" y="17"/>
                    <a:pt x="36" y="18"/>
                  </a:cubicBezTo>
                  <a:cubicBezTo>
                    <a:pt x="35" y="19"/>
                    <a:pt x="34" y="20"/>
                    <a:pt x="32" y="19"/>
                  </a:cubicBezTo>
                  <a:cubicBezTo>
                    <a:pt x="30" y="19"/>
                    <a:pt x="28" y="19"/>
                    <a:pt x="26" y="19"/>
                  </a:cubicBezTo>
                  <a:cubicBezTo>
                    <a:pt x="24" y="19"/>
                    <a:pt x="24" y="19"/>
                    <a:pt x="23" y="21"/>
                  </a:cubicBezTo>
                  <a:cubicBezTo>
                    <a:pt x="22" y="22"/>
                    <a:pt x="22" y="23"/>
                    <a:pt x="22" y="25"/>
                  </a:cubicBezTo>
                  <a:cubicBezTo>
                    <a:pt x="19" y="33"/>
                    <a:pt x="16" y="40"/>
                    <a:pt x="12" y="47"/>
                  </a:cubicBezTo>
                  <a:cubicBezTo>
                    <a:pt x="11" y="49"/>
                    <a:pt x="11" y="50"/>
                    <a:pt x="10" y="51"/>
                  </a:cubicBezTo>
                  <a:cubicBezTo>
                    <a:pt x="8" y="52"/>
                    <a:pt x="6" y="52"/>
                    <a:pt x="5" y="51"/>
                  </a:cubicBezTo>
                  <a:cubicBezTo>
                    <a:pt x="3" y="49"/>
                    <a:pt x="2" y="47"/>
                    <a:pt x="2" y="44"/>
                  </a:cubicBezTo>
                  <a:cubicBezTo>
                    <a:pt x="2" y="43"/>
                    <a:pt x="2" y="43"/>
                    <a:pt x="2" y="43"/>
                  </a:cubicBezTo>
                </a:path>
              </a:pathLst>
            </a:custGeom>
            <a:solidFill>
              <a:srgbClr val="C96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99" name="Freeform 192"/>
            <p:cNvSpPr>
              <a:spLocks/>
            </p:cNvSpPr>
            <p:nvPr/>
          </p:nvSpPr>
          <p:spPr bwMode="auto">
            <a:xfrm>
              <a:off x="4413069" y="6242050"/>
              <a:ext cx="76200" cy="95250"/>
            </a:xfrm>
            <a:custGeom>
              <a:avLst/>
              <a:gdLst>
                <a:gd name="T0" fmla="*/ 3 w 29"/>
                <a:gd name="T1" fmla="*/ 14 h 36"/>
                <a:gd name="T2" fmla="*/ 6 w 29"/>
                <a:gd name="T3" fmla="*/ 6 h 36"/>
                <a:gd name="T4" fmla="*/ 7 w 29"/>
                <a:gd name="T5" fmla="*/ 3 h 36"/>
                <a:gd name="T6" fmla="*/ 12 w 29"/>
                <a:gd name="T7" fmla="*/ 1 h 36"/>
                <a:gd name="T8" fmla="*/ 25 w 29"/>
                <a:gd name="T9" fmla="*/ 4 h 36"/>
                <a:gd name="T10" fmla="*/ 28 w 29"/>
                <a:gd name="T11" fmla="*/ 9 h 36"/>
                <a:gd name="T12" fmla="*/ 27 w 29"/>
                <a:gd name="T13" fmla="*/ 14 h 36"/>
                <a:gd name="T14" fmla="*/ 21 w 29"/>
                <a:gd name="T15" fmla="*/ 31 h 36"/>
                <a:gd name="T16" fmla="*/ 19 w 29"/>
                <a:gd name="T17" fmla="*/ 35 h 36"/>
                <a:gd name="T18" fmla="*/ 16 w 29"/>
                <a:gd name="T19" fmla="*/ 36 h 36"/>
                <a:gd name="T20" fmla="*/ 15 w 29"/>
                <a:gd name="T21" fmla="*/ 34 h 36"/>
                <a:gd name="T22" fmla="*/ 15 w 29"/>
                <a:gd name="T23" fmla="*/ 30 h 36"/>
                <a:gd name="T24" fmla="*/ 22 w 29"/>
                <a:gd name="T25" fmla="*/ 12 h 36"/>
                <a:gd name="T26" fmla="*/ 20 w 29"/>
                <a:gd name="T27" fmla="*/ 8 h 36"/>
                <a:gd name="T28" fmla="*/ 14 w 29"/>
                <a:gd name="T29" fmla="*/ 7 h 36"/>
                <a:gd name="T30" fmla="*/ 13 w 29"/>
                <a:gd name="T31" fmla="*/ 7 h 36"/>
                <a:gd name="T32" fmla="*/ 12 w 29"/>
                <a:gd name="T33" fmla="*/ 8 h 36"/>
                <a:gd name="T34" fmla="*/ 12 w 29"/>
                <a:gd name="T35" fmla="*/ 10 h 36"/>
                <a:gd name="T36" fmla="*/ 15 w 29"/>
                <a:gd name="T37" fmla="*/ 11 h 36"/>
                <a:gd name="T38" fmla="*/ 15 w 29"/>
                <a:gd name="T39" fmla="*/ 15 h 36"/>
                <a:gd name="T40" fmla="*/ 13 w 29"/>
                <a:gd name="T41" fmla="*/ 16 h 36"/>
                <a:gd name="T42" fmla="*/ 10 w 29"/>
                <a:gd name="T43" fmla="*/ 16 h 36"/>
                <a:gd name="T44" fmla="*/ 10 w 29"/>
                <a:gd name="T45" fmla="*/ 17 h 36"/>
                <a:gd name="T46" fmla="*/ 10 w 29"/>
                <a:gd name="T47" fmla="*/ 18 h 36"/>
                <a:gd name="T48" fmla="*/ 12 w 29"/>
                <a:gd name="T49" fmla="*/ 18 h 36"/>
                <a:gd name="T50" fmla="*/ 15 w 29"/>
                <a:gd name="T51" fmla="*/ 21 h 36"/>
                <a:gd name="T52" fmla="*/ 12 w 29"/>
                <a:gd name="T53" fmla="*/ 23 h 36"/>
                <a:gd name="T54" fmla="*/ 10 w 29"/>
                <a:gd name="T55" fmla="*/ 23 h 36"/>
                <a:gd name="T56" fmla="*/ 8 w 29"/>
                <a:gd name="T57" fmla="*/ 24 h 36"/>
                <a:gd name="T58" fmla="*/ 7 w 29"/>
                <a:gd name="T59" fmla="*/ 24 h 36"/>
                <a:gd name="T60" fmla="*/ 7 w 29"/>
                <a:gd name="T61" fmla="*/ 25 h 36"/>
                <a:gd name="T62" fmla="*/ 10 w 29"/>
                <a:gd name="T63" fmla="*/ 26 h 36"/>
                <a:gd name="T64" fmla="*/ 13 w 29"/>
                <a:gd name="T65" fmla="*/ 27 h 36"/>
                <a:gd name="T66" fmla="*/ 13 w 29"/>
                <a:gd name="T67" fmla="*/ 30 h 36"/>
                <a:gd name="T68" fmla="*/ 10 w 29"/>
                <a:gd name="T69" fmla="*/ 31 h 36"/>
                <a:gd name="T70" fmla="*/ 3 w 29"/>
                <a:gd name="T71" fmla="*/ 30 h 36"/>
                <a:gd name="T72" fmla="*/ 0 w 29"/>
                <a:gd name="T73" fmla="*/ 26 h 36"/>
                <a:gd name="T74" fmla="*/ 1 w 29"/>
                <a:gd name="T75" fmla="*/ 22 h 36"/>
                <a:gd name="T76" fmla="*/ 3 w 29"/>
                <a:gd name="T77" fmla="*/ 14 h 36"/>
                <a:gd name="T78" fmla="*/ 3 w 29"/>
                <a:gd name="T79" fmla="*/ 1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9" h="36">
                  <a:moveTo>
                    <a:pt x="3" y="14"/>
                  </a:moveTo>
                  <a:cubicBezTo>
                    <a:pt x="4" y="12"/>
                    <a:pt x="5" y="9"/>
                    <a:pt x="6" y="6"/>
                  </a:cubicBezTo>
                  <a:cubicBezTo>
                    <a:pt x="6" y="5"/>
                    <a:pt x="6" y="4"/>
                    <a:pt x="7" y="3"/>
                  </a:cubicBezTo>
                  <a:cubicBezTo>
                    <a:pt x="8" y="1"/>
                    <a:pt x="9" y="0"/>
                    <a:pt x="12" y="1"/>
                  </a:cubicBezTo>
                  <a:cubicBezTo>
                    <a:pt x="16" y="2"/>
                    <a:pt x="21" y="3"/>
                    <a:pt x="25" y="4"/>
                  </a:cubicBezTo>
                  <a:cubicBezTo>
                    <a:pt x="28" y="4"/>
                    <a:pt x="29" y="6"/>
                    <a:pt x="28" y="9"/>
                  </a:cubicBezTo>
                  <a:cubicBezTo>
                    <a:pt x="28" y="11"/>
                    <a:pt x="27" y="13"/>
                    <a:pt x="27" y="14"/>
                  </a:cubicBezTo>
                  <a:cubicBezTo>
                    <a:pt x="24" y="20"/>
                    <a:pt x="22" y="25"/>
                    <a:pt x="21" y="31"/>
                  </a:cubicBezTo>
                  <a:cubicBezTo>
                    <a:pt x="20" y="33"/>
                    <a:pt x="20" y="34"/>
                    <a:pt x="19" y="35"/>
                  </a:cubicBezTo>
                  <a:cubicBezTo>
                    <a:pt x="18" y="36"/>
                    <a:pt x="17" y="36"/>
                    <a:pt x="16" y="36"/>
                  </a:cubicBezTo>
                  <a:cubicBezTo>
                    <a:pt x="16" y="36"/>
                    <a:pt x="15" y="35"/>
                    <a:pt x="15" y="34"/>
                  </a:cubicBezTo>
                  <a:cubicBezTo>
                    <a:pt x="15" y="33"/>
                    <a:pt x="15" y="31"/>
                    <a:pt x="15" y="30"/>
                  </a:cubicBezTo>
                  <a:cubicBezTo>
                    <a:pt x="17" y="24"/>
                    <a:pt x="19" y="17"/>
                    <a:pt x="22" y="12"/>
                  </a:cubicBezTo>
                  <a:cubicBezTo>
                    <a:pt x="22" y="10"/>
                    <a:pt x="22" y="9"/>
                    <a:pt x="20" y="8"/>
                  </a:cubicBezTo>
                  <a:cubicBezTo>
                    <a:pt x="18" y="8"/>
                    <a:pt x="16" y="7"/>
                    <a:pt x="14" y="7"/>
                  </a:cubicBezTo>
                  <a:cubicBezTo>
                    <a:pt x="14" y="7"/>
                    <a:pt x="13" y="7"/>
                    <a:pt x="13" y="7"/>
                  </a:cubicBezTo>
                  <a:cubicBezTo>
                    <a:pt x="12" y="7"/>
                    <a:pt x="12" y="8"/>
                    <a:pt x="12" y="8"/>
                  </a:cubicBezTo>
                  <a:cubicBezTo>
                    <a:pt x="12" y="9"/>
                    <a:pt x="12" y="9"/>
                    <a:pt x="12" y="10"/>
                  </a:cubicBezTo>
                  <a:cubicBezTo>
                    <a:pt x="13" y="10"/>
                    <a:pt x="14" y="11"/>
                    <a:pt x="15" y="11"/>
                  </a:cubicBezTo>
                  <a:cubicBezTo>
                    <a:pt x="17" y="12"/>
                    <a:pt x="17" y="14"/>
                    <a:pt x="15" y="15"/>
                  </a:cubicBezTo>
                  <a:cubicBezTo>
                    <a:pt x="14" y="15"/>
                    <a:pt x="14" y="15"/>
                    <a:pt x="13" y="16"/>
                  </a:cubicBezTo>
                  <a:cubicBezTo>
                    <a:pt x="12" y="16"/>
                    <a:pt x="11" y="16"/>
                    <a:pt x="10" y="16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10" y="18"/>
                    <a:pt x="10" y="18"/>
                    <a:pt x="10" y="18"/>
                  </a:cubicBezTo>
                  <a:cubicBezTo>
                    <a:pt x="11" y="18"/>
                    <a:pt x="12" y="18"/>
                    <a:pt x="12" y="18"/>
                  </a:cubicBezTo>
                  <a:cubicBezTo>
                    <a:pt x="14" y="18"/>
                    <a:pt x="15" y="19"/>
                    <a:pt x="15" y="21"/>
                  </a:cubicBezTo>
                  <a:cubicBezTo>
                    <a:pt x="15" y="22"/>
                    <a:pt x="14" y="23"/>
                    <a:pt x="12" y="23"/>
                  </a:cubicBezTo>
                  <a:cubicBezTo>
                    <a:pt x="11" y="23"/>
                    <a:pt x="10" y="23"/>
                    <a:pt x="10" y="23"/>
                  </a:cubicBezTo>
                  <a:cubicBezTo>
                    <a:pt x="9" y="23"/>
                    <a:pt x="8" y="23"/>
                    <a:pt x="8" y="24"/>
                  </a:cubicBezTo>
                  <a:cubicBezTo>
                    <a:pt x="7" y="24"/>
                    <a:pt x="7" y="24"/>
                    <a:pt x="7" y="24"/>
                  </a:cubicBezTo>
                  <a:cubicBezTo>
                    <a:pt x="6" y="25"/>
                    <a:pt x="7" y="25"/>
                    <a:pt x="7" y="25"/>
                  </a:cubicBezTo>
                  <a:cubicBezTo>
                    <a:pt x="8" y="25"/>
                    <a:pt x="9" y="25"/>
                    <a:pt x="10" y="26"/>
                  </a:cubicBezTo>
                  <a:cubicBezTo>
                    <a:pt x="11" y="26"/>
                    <a:pt x="12" y="26"/>
                    <a:pt x="13" y="27"/>
                  </a:cubicBezTo>
                  <a:cubicBezTo>
                    <a:pt x="14" y="27"/>
                    <a:pt x="14" y="29"/>
                    <a:pt x="13" y="30"/>
                  </a:cubicBezTo>
                  <a:cubicBezTo>
                    <a:pt x="12" y="30"/>
                    <a:pt x="11" y="31"/>
                    <a:pt x="10" y="31"/>
                  </a:cubicBezTo>
                  <a:cubicBezTo>
                    <a:pt x="8" y="31"/>
                    <a:pt x="5" y="31"/>
                    <a:pt x="3" y="30"/>
                  </a:cubicBezTo>
                  <a:cubicBezTo>
                    <a:pt x="1" y="30"/>
                    <a:pt x="0" y="28"/>
                    <a:pt x="0" y="26"/>
                  </a:cubicBezTo>
                  <a:cubicBezTo>
                    <a:pt x="0" y="24"/>
                    <a:pt x="1" y="23"/>
                    <a:pt x="1" y="22"/>
                  </a:cubicBezTo>
                  <a:cubicBezTo>
                    <a:pt x="2" y="19"/>
                    <a:pt x="2" y="17"/>
                    <a:pt x="3" y="14"/>
                  </a:cubicBezTo>
                  <a:cubicBezTo>
                    <a:pt x="3" y="14"/>
                    <a:pt x="3" y="14"/>
                    <a:pt x="3" y="14"/>
                  </a:cubicBezTo>
                </a:path>
              </a:pathLst>
            </a:custGeom>
            <a:solidFill>
              <a:srgbClr val="C96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00" name="Freeform 193"/>
            <p:cNvSpPr>
              <a:spLocks/>
            </p:cNvSpPr>
            <p:nvPr/>
          </p:nvSpPr>
          <p:spPr bwMode="auto">
            <a:xfrm>
              <a:off x="4492444" y="5851525"/>
              <a:ext cx="88900" cy="144463"/>
            </a:xfrm>
            <a:custGeom>
              <a:avLst/>
              <a:gdLst>
                <a:gd name="T0" fmla="*/ 31 w 34"/>
                <a:gd name="T1" fmla="*/ 12 h 55"/>
                <a:gd name="T2" fmla="*/ 30 w 34"/>
                <a:gd name="T3" fmla="*/ 16 h 55"/>
                <a:gd name="T4" fmla="*/ 30 w 34"/>
                <a:gd name="T5" fmla="*/ 19 h 55"/>
                <a:gd name="T6" fmla="*/ 32 w 34"/>
                <a:gd name="T7" fmla="*/ 20 h 55"/>
                <a:gd name="T8" fmla="*/ 33 w 34"/>
                <a:gd name="T9" fmla="*/ 23 h 55"/>
                <a:gd name="T10" fmla="*/ 31 w 34"/>
                <a:gd name="T11" fmla="*/ 25 h 55"/>
                <a:gd name="T12" fmla="*/ 28 w 34"/>
                <a:gd name="T13" fmla="*/ 25 h 55"/>
                <a:gd name="T14" fmla="*/ 26 w 34"/>
                <a:gd name="T15" fmla="*/ 28 h 55"/>
                <a:gd name="T16" fmla="*/ 27 w 34"/>
                <a:gd name="T17" fmla="*/ 30 h 55"/>
                <a:gd name="T18" fmla="*/ 28 w 34"/>
                <a:gd name="T19" fmla="*/ 30 h 55"/>
                <a:gd name="T20" fmla="*/ 29 w 34"/>
                <a:gd name="T21" fmla="*/ 35 h 55"/>
                <a:gd name="T22" fmla="*/ 25 w 34"/>
                <a:gd name="T23" fmla="*/ 37 h 55"/>
                <a:gd name="T24" fmla="*/ 22 w 34"/>
                <a:gd name="T25" fmla="*/ 41 h 55"/>
                <a:gd name="T26" fmla="*/ 19 w 34"/>
                <a:gd name="T27" fmla="*/ 50 h 55"/>
                <a:gd name="T28" fmla="*/ 18 w 34"/>
                <a:gd name="T29" fmla="*/ 54 h 55"/>
                <a:gd name="T30" fmla="*/ 15 w 34"/>
                <a:gd name="T31" fmla="*/ 55 h 55"/>
                <a:gd name="T32" fmla="*/ 14 w 34"/>
                <a:gd name="T33" fmla="*/ 53 h 55"/>
                <a:gd name="T34" fmla="*/ 14 w 34"/>
                <a:gd name="T35" fmla="*/ 50 h 55"/>
                <a:gd name="T36" fmla="*/ 15 w 34"/>
                <a:gd name="T37" fmla="*/ 46 h 55"/>
                <a:gd name="T38" fmla="*/ 16 w 34"/>
                <a:gd name="T39" fmla="*/ 41 h 55"/>
                <a:gd name="T40" fmla="*/ 11 w 34"/>
                <a:gd name="T41" fmla="*/ 43 h 55"/>
                <a:gd name="T42" fmla="*/ 6 w 34"/>
                <a:gd name="T43" fmla="*/ 45 h 55"/>
                <a:gd name="T44" fmla="*/ 3 w 34"/>
                <a:gd name="T45" fmla="*/ 45 h 55"/>
                <a:gd name="T46" fmla="*/ 1 w 34"/>
                <a:gd name="T47" fmla="*/ 43 h 55"/>
                <a:gd name="T48" fmla="*/ 2 w 34"/>
                <a:gd name="T49" fmla="*/ 41 h 55"/>
                <a:gd name="T50" fmla="*/ 5 w 34"/>
                <a:gd name="T51" fmla="*/ 39 h 55"/>
                <a:gd name="T52" fmla="*/ 15 w 34"/>
                <a:gd name="T53" fmla="*/ 35 h 55"/>
                <a:gd name="T54" fmla="*/ 20 w 34"/>
                <a:gd name="T55" fmla="*/ 27 h 55"/>
                <a:gd name="T56" fmla="*/ 19 w 34"/>
                <a:gd name="T57" fmla="*/ 26 h 55"/>
                <a:gd name="T58" fmla="*/ 14 w 34"/>
                <a:gd name="T59" fmla="*/ 26 h 55"/>
                <a:gd name="T60" fmla="*/ 12 w 34"/>
                <a:gd name="T61" fmla="*/ 23 h 55"/>
                <a:gd name="T62" fmla="*/ 13 w 34"/>
                <a:gd name="T63" fmla="*/ 21 h 55"/>
                <a:gd name="T64" fmla="*/ 18 w 34"/>
                <a:gd name="T65" fmla="*/ 20 h 55"/>
                <a:gd name="T66" fmla="*/ 24 w 34"/>
                <a:gd name="T67" fmla="*/ 15 h 55"/>
                <a:gd name="T68" fmla="*/ 26 w 34"/>
                <a:gd name="T69" fmla="*/ 7 h 55"/>
                <a:gd name="T70" fmla="*/ 29 w 34"/>
                <a:gd name="T71" fmla="*/ 2 h 55"/>
                <a:gd name="T72" fmla="*/ 31 w 34"/>
                <a:gd name="T73" fmla="*/ 1 h 55"/>
                <a:gd name="T74" fmla="*/ 33 w 34"/>
                <a:gd name="T75" fmla="*/ 3 h 55"/>
                <a:gd name="T76" fmla="*/ 32 w 34"/>
                <a:gd name="T77" fmla="*/ 8 h 55"/>
                <a:gd name="T78" fmla="*/ 31 w 34"/>
                <a:gd name="T79" fmla="*/ 12 h 55"/>
                <a:gd name="T80" fmla="*/ 31 w 34"/>
                <a:gd name="T81" fmla="*/ 12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4" h="55">
                  <a:moveTo>
                    <a:pt x="31" y="12"/>
                  </a:moveTo>
                  <a:cubicBezTo>
                    <a:pt x="31" y="13"/>
                    <a:pt x="31" y="15"/>
                    <a:pt x="30" y="16"/>
                  </a:cubicBezTo>
                  <a:cubicBezTo>
                    <a:pt x="30" y="17"/>
                    <a:pt x="30" y="18"/>
                    <a:pt x="30" y="19"/>
                  </a:cubicBezTo>
                  <a:cubicBezTo>
                    <a:pt x="30" y="20"/>
                    <a:pt x="31" y="20"/>
                    <a:pt x="32" y="20"/>
                  </a:cubicBezTo>
                  <a:cubicBezTo>
                    <a:pt x="33" y="21"/>
                    <a:pt x="34" y="22"/>
                    <a:pt x="33" y="23"/>
                  </a:cubicBezTo>
                  <a:cubicBezTo>
                    <a:pt x="33" y="24"/>
                    <a:pt x="32" y="25"/>
                    <a:pt x="31" y="25"/>
                  </a:cubicBezTo>
                  <a:cubicBezTo>
                    <a:pt x="30" y="25"/>
                    <a:pt x="29" y="25"/>
                    <a:pt x="28" y="25"/>
                  </a:cubicBezTo>
                  <a:cubicBezTo>
                    <a:pt x="27" y="26"/>
                    <a:pt x="26" y="27"/>
                    <a:pt x="26" y="28"/>
                  </a:cubicBezTo>
                  <a:cubicBezTo>
                    <a:pt x="26" y="29"/>
                    <a:pt x="26" y="30"/>
                    <a:pt x="27" y="30"/>
                  </a:cubicBezTo>
                  <a:cubicBezTo>
                    <a:pt x="27" y="30"/>
                    <a:pt x="28" y="30"/>
                    <a:pt x="28" y="30"/>
                  </a:cubicBezTo>
                  <a:cubicBezTo>
                    <a:pt x="30" y="31"/>
                    <a:pt x="31" y="34"/>
                    <a:pt x="29" y="35"/>
                  </a:cubicBezTo>
                  <a:cubicBezTo>
                    <a:pt x="28" y="36"/>
                    <a:pt x="26" y="36"/>
                    <a:pt x="25" y="37"/>
                  </a:cubicBezTo>
                  <a:cubicBezTo>
                    <a:pt x="24" y="38"/>
                    <a:pt x="23" y="39"/>
                    <a:pt x="22" y="41"/>
                  </a:cubicBezTo>
                  <a:cubicBezTo>
                    <a:pt x="21" y="44"/>
                    <a:pt x="20" y="47"/>
                    <a:pt x="19" y="50"/>
                  </a:cubicBezTo>
                  <a:cubicBezTo>
                    <a:pt x="19" y="52"/>
                    <a:pt x="19" y="53"/>
                    <a:pt x="18" y="54"/>
                  </a:cubicBezTo>
                  <a:cubicBezTo>
                    <a:pt x="17" y="54"/>
                    <a:pt x="16" y="55"/>
                    <a:pt x="15" y="55"/>
                  </a:cubicBezTo>
                  <a:cubicBezTo>
                    <a:pt x="14" y="54"/>
                    <a:pt x="14" y="54"/>
                    <a:pt x="14" y="53"/>
                  </a:cubicBezTo>
                  <a:cubicBezTo>
                    <a:pt x="13" y="52"/>
                    <a:pt x="13" y="51"/>
                    <a:pt x="14" y="50"/>
                  </a:cubicBezTo>
                  <a:cubicBezTo>
                    <a:pt x="14" y="49"/>
                    <a:pt x="14" y="48"/>
                    <a:pt x="15" y="46"/>
                  </a:cubicBezTo>
                  <a:cubicBezTo>
                    <a:pt x="15" y="45"/>
                    <a:pt x="15" y="43"/>
                    <a:pt x="16" y="41"/>
                  </a:cubicBezTo>
                  <a:cubicBezTo>
                    <a:pt x="14" y="41"/>
                    <a:pt x="12" y="43"/>
                    <a:pt x="11" y="43"/>
                  </a:cubicBezTo>
                  <a:cubicBezTo>
                    <a:pt x="9" y="44"/>
                    <a:pt x="8" y="44"/>
                    <a:pt x="6" y="45"/>
                  </a:cubicBezTo>
                  <a:cubicBezTo>
                    <a:pt x="5" y="45"/>
                    <a:pt x="4" y="45"/>
                    <a:pt x="3" y="45"/>
                  </a:cubicBezTo>
                  <a:cubicBezTo>
                    <a:pt x="1" y="45"/>
                    <a:pt x="1" y="44"/>
                    <a:pt x="1" y="43"/>
                  </a:cubicBezTo>
                  <a:cubicBezTo>
                    <a:pt x="0" y="42"/>
                    <a:pt x="1" y="41"/>
                    <a:pt x="2" y="41"/>
                  </a:cubicBezTo>
                  <a:cubicBezTo>
                    <a:pt x="3" y="40"/>
                    <a:pt x="4" y="39"/>
                    <a:pt x="5" y="39"/>
                  </a:cubicBezTo>
                  <a:cubicBezTo>
                    <a:pt x="8" y="38"/>
                    <a:pt x="12" y="36"/>
                    <a:pt x="15" y="35"/>
                  </a:cubicBezTo>
                  <a:cubicBezTo>
                    <a:pt x="19" y="34"/>
                    <a:pt x="20" y="30"/>
                    <a:pt x="20" y="27"/>
                  </a:cubicBezTo>
                  <a:cubicBezTo>
                    <a:pt x="20" y="26"/>
                    <a:pt x="20" y="26"/>
                    <a:pt x="19" y="26"/>
                  </a:cubicBezTo>
                  <a:cubicBezTo>
                    <a:pt x="17" y="26"/>
                    <a:pt x="16" y="26"/>
                    <a:pt x="14" y="26"/>
                  </a:cubicBezTo>
                  <a:cubicBezTo>
                    <a:pt x="13" y="25"/>
                    <a:pt x="13" y="25"/>
                    <a:pt x="12" y="23"/>
                  </a:cubicBezTo>
                  <a:cubicBezTo>
                    <a:pt x="12" y="23"/>
                    <a:pt x="13" y="22"/>
                    <a:pt x="13" y="21"/>
                  </a:cubicBezTo>
                  <a:cubicBezTo>
                    <a:pt x="15" y="20"/>
                    <a:pt x="16" y="20"/>
                    <a:pt x="18" y="20"/>
                  </a:cubicBezTo>
                  <a:cubicBezTo>
                    <a:pt x="22" y="20"/>
                    <a:pt x="22" y="20"/>
                    <a:pt x="24" y="15"/>
                  </a:cubicBezTo>
                  <a:cubicBezTo>
                    <a:pt x="25" y="12"/>
                    <a:pt x="26" y="10"/>
                    <a:pt x="26" y="7"/>
                  </a:cubicBezTo>
                  <a:cubicBezTo>
                    <a:pt x="27" y="5"/>
                    <a:pt x="28" y="3"/>
                    <a:pt x="29" y="2"/>
                  </a:cubicBezTo>
                  <a:cubicBezTo>
                    <a:pt x="29" y="1"/>
                    <a:pt x="30" y="0"/>
                    <a:pt x="31" y="1"/>
                  </a:cubicBezTo>
                  <a:cubicBezTo>
                    <a:pt x="32" y="1"/>
                    <a:pt x="33" y="2"/>
                    <a:pt x="33" y="3"/>
                  </a:cubicBezTo>
                  <a:cubicBezTo>
                    <a:pt x="33" y="5"/>
                    <a:pt x="33" y="7"/>
                    <a:pt x="32" y="8"/>
                  </a:cubicBezTo>
                  <a:cubicBezTo>
                    <a:pt x="32" y="10"/>
                    <a:pt x="32" y="11"/>
                    <a:pt x="31" y="12"/>
                  </a:cubicBezTo>
                  <a:cubicBezTo>
                    <a:pt x="31" y="12"/>
                    <a:pt x="31" y="12"/>
                    <a:pt x="31" y="12"/>
                  </a:cubicBezTo>
                </a:path>
              </a:pathLst>
            </a:custGeom>
            <a:solidFill>
              <a:srgbClr val="C96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01" name="Freeform 194"/>
            <p:cNvSpPr>
              <a:spLocks/>
            </p:cNvSpPr>
            <p:nvPr/>
          </p:nvSpPr>
          <p:spPr bwMode="auto">
            <a:xfrm>
              <a:off x="4636906" y="6162675"/>
              <a:ext cx="144463" cy="117475"/>
            </a:xfrm>
            <a:custGeom>
              <a:avLst/>
              <a:gdLst>
                <a:gd name="T0" fmla="*/ 36 w 55"/>
                <a:gd name="T1" fmla="*/ 43 h 44"/>
                <a:gd name="T2" fmla="*/ 24 w 55"/>
                <a:gd name="T3" fmla="*/ 37 h 44"/>
                <a:gd name="T4" fmla="*/ 15 w 55"/>
                <a:gd name="T5" fmla="*/ 29 h 44"/>
                <a:gd name="T6" fmla="*/ 4 w 55"/>
                <a:gd name="T7" fmla="*/ 25 h 44"/>
                <a:gd name="T8" fmla="*/ 1 w 55"/>
                <a:gd name="T9" fmla="*/ 25 h 44"/>
                <a:gd name="T10" fmla="*/ 0 w 55"/>
                <a:gd name="T11" fmla="*/ 23 h 44"/>
                <a:gd name="T12" fmla="*/ 1 w 55"/>
                <a:gd name="T13" fmla="*/ 21 h 44"/>
                <a:gd name="T14" fmla="*/ 5 w 55"/>
                <a:gd name="T15" fmla="*/ 20 h 44"/>
                <a:gd name="T16" fmla="*/ 9 w 55"/>
                <a:gd name="T17" fmla="*/ 16 h 44"/>
                <a:gd name="T18" fmla="*/ 10 w 55"/>
                <a:gd name="T19" fmla="*/ 10 h 44"/>
                <a:gd name="T20" fmla="*/ 8 w 55"/>
                <a:gd name="T21" fmla="*/ 5 h 44"/>
                <a:gd name="T22" fmla="*/ 7 w 55"/>
                <a:gd name="T23" fmla="*/ 2 h 44"/>
                <a:gd name="T24" fmla="*/ 9 w 55"/>
                <a:gd name="T25" fmla="*/ 0 h 44"/>
                <a:gd name="T26" fmla="*/ 12 w 55"/>
                <a:gd name="T27" fmla="*/ 0 h 44"/>
                <a:gd name="T28" fmla="*/ 17 w 55"/>
                <a:gd name="T29" fmla="*/ 5 h 44"/>
                <a:gd name="T30" fmla="*/ 15 w 55"/>
                <a:gd name="T31" fmla="*/ 14 h 44"/>
                <a:gd name="T32" fmla="*/ 15 w 55"/>
                <a:gd name="T33" fmla="*/ 17 h 44"/>
                <a:gd name="T34" fmla="*/ 18 w 55"/>
                <a:gd name="T35" fmla="*/ 25 h 44"/>
                <a:gd name="T36" fmla="*/ 31 w 55"/>
                <a:gd name="T37" fmla="*/ 34 h 44"/>
                <a:gd name="T38" fmla="*/ 47 w 55"/>
                <a:gd name="T39" fmla="*/ 38 h 44"/>
                <a:gd name="T40" fmla="*/ 53 w 55"/>
                <a:gd name="T41" fmla="*/ 38 h 44"/>
                <a:gd name="T42" fmla="*/ 55 w 55"/>
                <a:gd name="T43" fmla="*/ 40 h 44"/>
                <a:gd name="T44" fmla="*/ 54 w 55"/>
                <a:gd name="T45" fmla="*/ 42 h 44"/>
                <a:gd name="T46" fmla="*/ 51 w 55"/>
                <a:gd name="T47" fmla="*/ 43 h 44"/>
                <a:gd name="T48" fmla="*/ 36 w 55"/>
                <a:gd name="T49" fmla="*/ 43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5" h="44">
                  <a:moveTo>
                    <a:pt x="36" y="43"/>
                  </a:moveTo>
                  <a:cubicBezTo>
                    <a:pt x="32" y="41"/>
                    <a:pt x="28" y="39"/>
                    <a:pt x="24" y="37"/>
                  </a:cubicBezTo>
                  <a:cubicBezTo>
                    <a:pt x="21" y="34"/>
                    <a:pt x="18" y="32"/>
                    <a:pt x="15" y="29"/>
                  </a:cubicBezTo>
                  <a:cubicBezTo>
                    <a:pt x="11" y="27"/>
                    <a:pt x="8" y="25"/>
                    <a:pt x="4" y="25"/>
                  </a:cubicBezTo>
                  <a:cubicBezTo>
                    <a:pt x="3" y="25"/>
                    <a:pt x="2" y="25"/>
                    <a:pt x="1" y="25"/>
                  </a:cubicBezTo>
                  <a:cubicBezTo>
                    <a:pt x="0" y="25"/>
                    <a:pt x="0" y="24"/>
                    <a:pt x="0" y="23"/>
                  </a:cubicBezTo>
                  <a:cubicBezTo>
                    <a:pt x="0" y="23"/>
                    <a:pt x="0" y="22"/>
                    <a:pt x="1" y="21"/>
                  </a:cubicBezTo>
                  <a:cubicBezTo>
                    <a:pt x="2" y="20"/>
                    <a:pt x="4" y="20"/>
                    <a:pt x="5" y="20"/>
                  </a:cubicBezTo>
                  <a:cubicBezTo>
                    <a:pt x="8" y="19"/>
                    <a:pt x="8" y="19"/>
                    <a:pt x="9" y="16"/>
                  </a:cubicBezTo>
                  <a:cubicBezTo>
                    <a:pt x="9" y="14"/>
                    <a:pt x="9" y="12"/>
                    <a:pt x="10" y="10"/>
                  </a:cubicBezTo>
                  <a:cubicBezTo>
                    <a:pt x="11" y="7"/>
                    <a:pt x="11" y="6"/>
                    <a:pt x="8" y="5"/>
                  </a:cubicBezTo>
                  <a:cubicBezTo>
                    <a:pt x="7" y="4"/>
                    <a:pt x="7" y="3"/>
                    <a:pt x="7" y="2"/>
                  </a:cubicBezTo>
                  <a:cubicBezTo>
                    <a:pt x="7" y="1"/>
                    <a:pt x="8" y="0"/>
                    <a:pt x="9" y="0"/>
                  </a:cubicBezTo>
                  <a:cubicBezTo>
                    <a:pt x="10" y="0"/>
                    <a:pt x="11" y="0"/>
                    <a:pt x="12" y="0"/>
                  </a:cubicBezTo>
                  <a:cubicBezTo>
                    <a:pt x="15" y="0"/>
                    <a:pt x="17" y="2"/>
                    <a:pt x="17" y="5"/>
                  </a:cubicBezTo>
                  <a:cubicBezTo>
                    <a:pt x="16" y="8"/>
                    <a:pt x="16" y="11"/>
                    <a:pt x="15" y="14"/>
                  </a:cubicBezTo>
                  <a:cubicBezTo>
                    <a:pt x="15" y="15"/>
                    <a:pt x="15" y="16"/>
                    <a:pt x="15" y="17"/>
                  </a:cubicBezTo>
                  <a:cubicBezTo>
                    <a:pt x="14" y="20"/>
                    <a:pt x="15" y="22"/>
                    <a:pt x="18" y="25"/>
                  </a:cubicBezTo>
                  <a:cubicBezTo>
                    <a:pt x="22" y="28"/>
                    <a:pt x="26" y="31"/>
                    <a:pt x="31" y="34"/>
                  </a:cubicBezTo>
                  <a:cubicBezTo>
                    <a:pt x="36" y="37"/>
                    <a:pt x="41" y="38"/>
                    <a:pt x="47" y="38"/>
                  </a:cubicBezTo>
                  <a:cubicBezTo>
                    <a:pt x="49" y="38"/>
                    <a:pt x="51" y="38"/>
                    <a:pt x="53" y="38"/>
                  </a:cubicBezTo>
                  <a:cubicBezTo>
                    <a:pt x="54" y="38"/>
                    <a:pt x="55" y="39"/>
                    <a:pt x="55" y="40"/>
                  </a:cubicBezTo>
                  <a:cubicBezTo>
                    <a:pt x="55" y="41"/>
                    <a:pt x="54" y="41"/>
                    <a:pt x="54" y="42"/>
                  </a:cubicBezTo>
                  <a:cubicBezTo>
                    <a:pt x="53" y="42"/>
                    <a:pt x="52" y="43"/>
                    <a:pt x="51" y="43"/>
                  </a:cubicBezTo>
                  <a:cubicBezTo>
                    <a:pt x="46" y="44"/>
                    <a:pt x="41" y="44"/>
                    <a:pt x="36" y="43"/>
                  </a:cubicBezTo>
                </a:path>
              </a:pathLst>
            </a:custGeom>
            <a:solidFill>
              <a:srgbClr val="C96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02" name="Freeform 195"/>
            <p:cNvSpPr>
              <a:spLocks/>
            </p:cNvSpPr>
            <p:nvPr/>
          </p:nvSpPr>
          <p:spPr bwMode="auto">
            <a:xfrm>
              <a:off x="4568644" y="5895975"/>
              <a:ext cx="101600" cy="71438"/>
            </a:xfrm>
            <a:custGeom>
              <a:avLst/>
              <a:gdLst>
                <a:gd name="T0" fmla="*/ 31 w 39"/>
                <a:gd name="T1" fmla="*/ 6 h 27"/>
                <a:gd name="T2" fmla="*/ 24 w 39"/>
                <a:gd name="T3" fmla="*/ 9 h 27"/>
                <a:gd name="T4" fmla="*/ 8 w 39"/>
                <a:gd name="T5" fmla="*/ 22 h 27"/>
                <a:gd name="T6" fmla="*/ 3 w 39"/>
                <a:gd name="T7" fmla="*/ 23 h 27"/>
                <a:gd name="T8" fmla="*/ 1 w 39"/>
                <a:gd name="T9" fmla="*/ 22 h 27"/>
                <a:gd name="T10" fmla="*/ 1 w 39"/>
                <a:gd name="T11" fmla="*/ 20 h 27"/>
                <a:gd name="T12" fmla="*/ 5 w 39"/>
                <a:gd name="T13" fmla="*/ 17 h 27"/>
                <a:gd name="T14" fmla="*/ 14 w 39"/>
                <a:gd name="T15" fmla="*/ 11 h 27"/>
                <a:gd name="T16" fmla="*/ 17 w 39"/>
                <a:gd name="T17" fmla="*/ 8 h 27"/>
                <a:gd name="T18" fmla="*/ 17 w 39"/>
                <a:gd name="T19" fmla="*/ 5 h 27"/>
                <a:gd name="T20" fmla="*/ 16 w 39"/>
                <a:gd name="T21" fmla="*/ 4 h 27"/>
                <a:gd name="T22" fmla="*/ 17 w 39"/>
                <a:gd name="T23" fmla="*/ 0 h 27"/>
                <a:gd name="T24" fmla="*/ 19 w 39"/>
                <a:gd name="T25" fmla="*/ 0 h 27"/>
                <a:gd name="T26" fmla="*/ 31 w 39"/>
                <a:gd name="T27" fmla="*/ 0 h 27"/>
                <a:gd name="T28" fmla="*/ 39 w 39"/>
                <a:gd name="T29" fmla="*/ 7 h 27"/>
                <a:gd name="T30" fmla="*/ 38 w 39"/>
                <a:gd name="T31" fmla="*/ 9 h 27"/>
                <a:gd name="T32" fmla="*/ 37 w 39"/>
                <a:gd name="T33" fmla="*/ 11 h 27"/>
                <a:gd name="T34" fmla="*/ 25 w 39"/>
                <a:gd name="T35" fmla="*/ 24 h 27"/>
                <a:gd name="T36" fmla="*/ 20 w 39"/>
                <a:gd name="T37" fmla="*/ 26 h 27"/>
                <a:gd name="T38" fmla="*/ 17 w 39"/>
                <a:gd name="T39" fmla="*/ 22 h 27"/>
                <a:gd name="T40" fmla="*/ 20 w 39"/>
                <a:gd name="T41" fmla="*/ 18 h 27"/>
                <a:gd name="T42" fmla="*/ 24 w 39"/>
                <a:gd name="T43" fmla="*/ 17 h 27"/>
                <a:gd name="T44" fmla="*/ 31 w 39"/>
                <a:gd name="T45" fmla="*/ 8 h 27"/>
                <a:gd name="T46" fmla="*/ 31 w 39"/>
                <a:gd name="T47" fmla="*/ 6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9" h="27">
                  <a:moveTo>
                    <a:pt x="31" y="6"/>
                  </a:moveTo>
                  <a:cubicBezTo>
                    <a:pt x="28" y="6"/>
                    <a:pt x="26" y="6"/>
                    <a:pt x="24" y="9"/>
                  </a:cubicBezTo>
                  <a:cubicBezTo>
                    <a:pt x="20" y="14"/>
                    <a:pt x="14" y="19"/>
                    <a:pt x="8" y="22"/>
                  </a:cubicBezTo>
                  <a:cubicBezTo>
                    <a:pt x="6" y="23"/>
                    <a:pt x="4" y="23"/>
                    <a:pt x="3" y="23"/>
                  </a:cubicBezTo>
                  <a:cubicBezTo>
                    <a:pt x="2" y="23"/>
                    <a:pt x="1" y="23"/>
                    <a:pt x="1" y="22"/>
                  </a:cubicBezTo>
                  <a:cubicBezTo>
                    <a:pt x="0" y="21"/>
                    <a:pt x="0" y="20"/>
                    <a:pt x="1" y="20"/>
                  </a:cubicBezTo>
                  <a:cubicBezTo>
                    <a:pt x="2" y="18"/>
                    <a:pt x="4" y="18"/>
                    <a:pt x="5" y="17"/>
                  </a:cubicBezTo>
                  <a:cubicBezTo>
                    <a:pt x="8" y="15"/>
                    <a:pt x="11" y="13"/>
                    <a:pt x="14" y="11"/>
                  </a:cubicBezTo>
                  <a:cubicBezTo>
                    <a:pt x="15" y="10"/>
                    <a:pt x="16" y="9"/>
                    <a:pt x="17" y="8"/>
                  </a:cubicBezTo>
                  <a:cubicBezTo>
                    <a:pt x="18" y="7"/>
                    <a:pt x="18" y="6"/>
                    <a:pt x="17" y="5"/>
                  </a:cubicBezTo>
                  <a:cubicBezTo>
                    <a:pt x="16" y="5"/>
                    <a:pt x="16" y="4"/>
                    <a:pt x="16" y="4"/>
                  </a:cubicBezTo>
                  <a:cubicBezTo>
                    <a:pt x="15" y="2"/>
                    <a:pt x="15" y="0"/>
                    <a:pt x="17" y="0"/>
                  </a:cubicBezTo>
                  <a:cubicBezTo>
                    <a:pt x="18" y="0"/>
                    <a:pt x="18" y="0"/>
                    <a:pt x="19" y="0"/>
                  </a:cubicBezTo>
                  <a:cubicBezTo>
                    <a:pt x="23" y="1"/>
                    <a:pt x="27" y="0"/>
                    <a:pt x="31" y="0"/>
                  </a:cubicBezTo>
                  <a:cubicBezTo>
                    <a:pt x="35" y="0"/>
                    <a:pt x="38" y="3"/>
                    <a:pt x="39" y="7"/>
                  </a:cubicBezTo>
                  <a:cubicBezTo>
                    <a:pt x="39" y="8"/>
                    <a:pt x="38" y="8"/>
                    <a:pt x="38" y="9"/>
                  </a:cubicBezTo>
                  <a:cubicBezTo>
                    <a:pt x="38" y="10"/>
                    <a:pt x="37" y="10"/>
                    <a:pt x="37" y="11"/>
                  </a:cubicBezTo>
                  <a:cubicBezTo>
                    <a:pt x="33" y="15"/>
                    <a:pt x="29" y="20"/>
                    <a:pt x="25" y="24"/>
                  </a:cubicBezTo>
                  <a:cubicBezTo>
                    <a:pt x="24" y="26"/>
                    <a:pt x="22" y="27"/>
                    <a:pt x="20" y="26"/>
                  </a:cubicBezTo>
                  <a:cubicBezTo>
                    <a:pt x="18" y="26"/>
                    <a:pt x="18" y="24"/>
                    <a:pt x="17" y="22"/>
                  </a:cubicBezTo>
                  <a:cubicBezTo>
                    <a:pt x="16" y="20"/>
                    <a:pt x="17" y="18"/>
                    <a:pt x="20" y="18"/>
                  </a:cubicBezTo>
                  <a:cubicBezTo>
                    <a:pt x="22" y="18"/>
                    <a:pt x="23" y="18"/>
                    <a:pt x="24" y="17"/>
                  </a:cubicBezTo>
                  <a:cubicBezTo>
                    <a:pt x="26" y="14"/>
                    <a:pt x="29" y="11"/>
                    <a:pt x="31" y="8"/>
                  </a:cubicBezTo>
                  <a:cubicBezTo>
                    <a:pt x="32" y="7"/>
                    <a:pt x="32" y="6"/>
                    <a:pt x="31" y="6"/>
                  </a:cubicBezTo>
                </a:path>
              </a:pathLst>
            </a:custGeom>
            <a:solidFill>
              <a:srgbClr val="C96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03" name="Freeform 196"/>
            <p:cNvSpPr>
              <a:spLocks noEditPoints="1"/>
            </p:cNvSpPr>
            <p:nvPr/>
          </p:nvSpPr>
          <p:spPr bwMode="auto">
            <a:xfrm>
              <a:off x="4570231" y="5967413"/>
              <a:ext cx="82550" cy="60325"/>
            </a:xfrm>
            <a:custGeom>
              <a:avLst/>
              <a:gdLst>
                <a:gd name="T0" fmla="*/ 14 w 31"/>
                <a:gd name="T1" fmla="*/ 20 h 23"/>
                <a:gd name="T2" fmla="*/ 5 w 31"/>
                <a:gd name="T3" fmla="*/ 18 h 23"/>
                <a:gd name="T4" fmla="*/ 1 w 31"/>
                <a:gd name="T5" fmla="*/ 13 h 23"/>
                <a:gd name="T6" fmla="*/ 2 w 31"/>
                <a:gd name="T7" fmla="*/ 2 h 23"/>
                <a:gd name="T8" fmla="*/ 5 w 31"/>
                <a:gd name="T9" fmla="*/ 0 h 23"/>
                <a:gd name="T10" fmla="*/ 7 w 31"/>
                <a:gd name="T11" fmla="*/ 0 h 23"/>
                <a:gd name="T12" fmla="*/ 25 w 31"/>
                <a:gd name="T13" fmla="*/ 2 h 23"/>
                <a:gd name="T14" fmla="*/ 29 w 31"/>
                <a:gd name="T15" fmla="*/ 9 h 23"/>
                <a:gd name="T16" fmla="*/ 26 w 31"/>
                <a:gd name="T17" fmla="*/ 19 h 23"/>
                <a:gd name="T18" fmla="*/ 20 w 31"/>
                <a:gd name="T19" fmla="*/ 22 h 23"/>
                <a:gd name="T20" fmla="*/ 17 w 31"/>
                <a:gd name="T21" fmla="*/ 21 h 23"/>
                <a:gd name="T22" fmla="*/ 14 w 31"/>
                <a:gd name="T23" fmla="*/ 20 h 23"/>
                <a:gd name="T24" fmla="*/ 7 w 31"/>
                <a:gd name="T25" fmla="*/ 8 h 23"/>
                <a:gd name="T26" fmla="*/ 7 w 31"/>
                <a:gd name="T27" fmla="*/ 10 h 23"/>
                <a:gd name="T28" fmla="*/ 7 w 31"/>
                <a:gd name="T29" fmla="*/ 11 h 23"/>
                <a:gd name="T30" fmla="*/ 9 w 31"/>
                <a:gd name="T31" fmla="*/ 13 h 23"/>
                <a:gd name="T32" fmla="*/ 14 w 31"/>
                <a:gd name="T33" fmla="*/ 14 h 23"/>
                <a:gd name="T34" fmla="*/ 20 w 31"/>
                <a:gd name="T35" fmla="*/ 15 h 23"/>
                <a:gd name="T36" fmla="*/ 23 w 31"/>
                <a:gd name="T37" fmla="*/ 9 h 23"/>
                <a:gd name="T38" fmla="*/ 23 w 31"/>
                <a:gd name="T39" fmla="*/ 9 h 23"/>
                <a:gd name="T40" fmla="*/ 22 w 31"/>
                <a:gd name="T41" fmla="*/ 7 h 23"/>
                <a:gd name="T42" fmla="*/ 9 w 31"/>
                <a:gd name="T43" fmla="*/ 6 h 23"/>
                <a:gd name="T44" fmla="*/ 7 w 31"/>
                <a:gd name="T45" fmla="*/ 8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1" h="23">
                  <a:moveTo>
                    <a:pt x="14" y="20"/>
                  </a:moveTo>
                  <a:cubicBezTo>
                    <a:pt x="11" y="19"/>
                    <a:pt x="8" y="19"/>
                    <a:pt x="5" y="18"/>
                  </a:cubicBezTo>
                  <a:cubicBezTo>
                    <a:pt x="1" y="18"/>
                    <a:pt x="0" y="16"/>
                    <a:pt x="1" y="13"/>
                  </a:cubicBezTo>
                  <a:cubicBezTo>
                    <a:pt x="1" y="9"/>
                    <a:pt x="2" y="6"/>
                    <a:pt x="2" y="2"/>
                  </a:cubicBezTo>
                  <a:cubicBezTo>
                    <a:pt x="3" y="1"/>
                    <a:pt x="4" y="0"/>
                    <a:pt x="5" y="0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13" y="0"/>
                    <a:pt x="19" y="1"/>
                    <a:pt x="25" y="2"/>
                  </a:cubicBezTo>
                  <a:cubicBezTo>
                    <a:pt x="30" y="2"/>
                    <a:pt x="31" y="5"/>
                    <a:pt x="29" y="9"/>
                  </a:cubicBezTo>
                  <a:cubicBezTo>
                    <a:pt x="28" y="12"/>
                    <a:pt x="27" y="15"/>
                    <a:pt x="26" y="19"/>
                  </a:cubicBezTo>
                  <a:cubicBezTo>
                    <a:pt x="25" y="22"/>
                    <a:pt x="23" y="23"/>
                    <a:pt x="20" y="22"/>
                  </a:cubicBezTo>
                  <a:cubicBezTo>
                    <a:pt x="19" y="22"/>
                    <a:pt x="18" y="21"/>
                    <a:pt x="17" y="21"/>
                  </a:cubicBezTo>
                  <a:cubicBezTo>
                    <a:pt x="16" y="21"/>
                    <a:pt x="15" y="20"/>
                    <a:pt x="14" y="20"/>
                  </a:cubicBezTo>
                  <a:close/>
                  <a:moveTo>
                    <a:pt x="7" y="8"/>
                  </a:moveTo>
                  <a:cubicBezTo>
                    <a:pt x="7" y="9"/>
                    <a:pt x="7" y="9"/>
                    <a:pt x="7" y="10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2"/>
                    <a:pt x="7" y="13"/>
                    <a:pt x="9" y="13"/>
                  </a:cubicBezTo>
                  <a:cubicBezTo>
                    <a:pt x="10" y="13"/>
                    <a:pt x="12" y="14"/>
                    <a:pt x="14" y="14"/>
                  </a:cubicBezTo>
                  <a:cubicBezTo>
                    <a:pt x="16" y="14"/>
                    <a:pt x="18" y="15"/>
                    <a:pt x="20" y="15"/>
                  </a:cubicBezTo>
                  <a:cubicBezTo>
                    <a:pt x="21" y="13"/>
                    <a:pt x="22" y="11"/>
                    <a:pt x="23" y="9"/>
                  </a:cubicBezTo>
                  <a:cubicBezTo>
                    <a:pt x="23" y="9"/>
                    <a:pt x="23" y="9"/>
                    <a:pt x="23" y="9"/>
                  </a:cubicBezTo>
                  <a:cubicBezTo>
                    <a:pt x="23" y="8"/>
                    <a:pt x="23" y="7"/>
                    <a:pt x="22" y="7"/>
                  </a:cubicBezTo>
                  <a:cubicBezTo>
                    <a:pt x="18" y="7"/>
                    <a:pt x="13" y="6"/>
                    <a:pt x="9" y="6"/>
                  </a:cubicBezTo>
                  <a:cubicBezTo>
                    <a:pt x="8" y="6"/>
                    <a:pt x="8" y="7"/>
                    <a:pt x="7" y="8"/>
                  </a:cubicBezTo>
                  <a:close/>
                </a:path>
              </a:pathLst>
            </a:custGeom>
            <a:solidFill>
              <a:srgbClr val="C96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04" name="Freeform 197"/>
            <p:cNvSpPr>
              <a:spLocks/>
            </p:cNvSpPr>
            <p:nvPr/>
          </p:nvSpPr>
          <p:spPr bwMode="auto">
            <a:xfrm>
              <a:off x="4297181" y="6075363"/>
              <a:ext cx="84138" cy="61913"/>
            </a:xfrm>
            <a:custGeom>
              <a:avLst/>
              <a:gdLst>
                <a:gd name="T0" fmla="*/ 25 w 32"/>
                <a:gd name="T1" fmla="*/ 3 h 23"/>
                <a:gd name="T2" fmla="*/ 30 w 32"/>
                <a:gd name="T3" fmla="*/ 13 h 23"/>
                <a:gd name="T4" fmla="*/ 28 w 32"/>
                <a:gd name="T5" fmla="*/ 19 h 23"/>
                <a:gd name="T6" fmla="*/ 22 w 32"/>
                <a:gd name="T7" fmla="*/ 22 h 23"/>
                <a:gd name="T8" fmla="*/ 5 w 32"/>
                <a:gd name="T9" fmla="*/ 18 h 23"/>
                <a:gd name="T10" fmla="*/ 2 w 32"/>
                <a:gd name="T11" fmla="*/ 17 h 23"/>
                <a:gd name="T12" fmla="*/ 1 w 32"/>
                <a:gd name="T13" fmla="*/ 13 h 23"/>
                <a:gd name="T14" fmla="*/ 4 w 32"/>
                <a:gd name="T15" fmla="*/ 3 h 23"/>
                <a:gd name="T16" fmla="*/ 5 w 32"/>
                <a:gd name="T17" fmla="*/ 1 h 23"/>
                <a:gd name="T18" fmla="*/ 8 w 32"/>
                <a:gd name="T19" fmla="*/ 1 h 23"/>
                <a:gd name="T20" fmla="*/ 14 w 32"/>
                <a:gd name="T21" fmla="*/ 3 h 23"/>
                <a:gd name="T22" fmla="*/ 15 w 32"/>
                <a:gd name="T23" fmla="*/ 3 h 23"/>
                <a:gd name="T24" fmla="*/ 18 w 32"/>
                <a:gd name="T25" fmla="*/ 6 h 23"/>
                <a:gd name="T26" fmla="*/ 15 w 32"/>
                <a:gd name="T27" fmla="*/ 8 h 23"/>
                <a:gd name="T28" fmla="*/ 10 w 32"/>
                <a:gd name="T29" fmla="*/ 8 h 23"/>
                <a:gd name="T30" fmla="*/ 9 w 32"/>
                <a:gd name="T31" fmla="*/ 8 h 23"/>
                <a:gd name="T32" fmla="*/ 10 w 32"/>
                <a:gd name="T33" fmla="*/ 9 h 23"/>
                <a:gd name="T34" fmla="*/ 12 w 32"/>
                <a:gd name="T35" fmla="*/ 9 h 23"/>
                <a:gd name="T36" fmla="*/ 12 w 32"/>
                <a:gd name="T37" fmla="*/ 13 h 23"/>
                <a:gd name="T38" fmla="*/ 11 w 32"/>
                <a:gd name="T39" fmla="*/ 14 h 23"/>
                <a:gd name="T40" fmla="*/ 12 w 32"/>
                <a:gd name="T41" fmla="*/ 14 h 23"/>
                <a:gd name="T42" fmla="*/ 21 w 32"/>
                <a:gd name="T43" fmla="*/ 16 h 23"/>
                <a:gd name="T44" fmla="*/ 23 w 32"/>
                <a:gd name="T45" fmla="*/ 15 h 23"/>
                <a:gd name="T46" fmla="*/ 25 w 32"/>
                <a:gd name="T47" fmla="*/ 10 h 23"/>
                <a:gd name="T48" fmla="*/ 24 w 32"/>
                <a:gd name="T49" fmla="*/ 8 h 23"/>
                <a:gd name="T50" fmla="*/ 25 w 32"/>
                <a:gd name="T51" fmla="*/ 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2" h="23">
                  <a:moveTo>
                    <a:pt x="25" y="3"/>
                  </a:moveTo>
                  <a:cubicBezTo>
                    <a:pt x="32" y="5"/>
                    <a:pt x="31" y="8"/>
                    <a:pt x="30" y="13"/>
                  </a:cubicBezTo>
                  <a:cubicBezTo>
                    <a:pt x="30" y="15"/>
                    <a:pt x="29" y="17"/>
                    <a:pt x="28" y="19"/>
                  </a:cubicBezTo>
                  <a:cubicBezTo>
                    <a:pt x="27" y="22"/>
                    <a:pt x="25" y="23"/>
                    <a:pt x="22" y="22"/>
                  </a:cubicBezTo>
                  <a:cubicBezTo>
                    <a:pt x="16" y="21"/>
                    <a:pt x="10" y="20"/>
                    <a:pt x="5" y="18"/>
                  </a:cubicBezTo>
                  <a:cubicBezTo>
                    <a:pt x="4" y="18"/>
                    <a:pt x="3" y="18"/>
                    <a:pt x="2" y="17"/>
                  </a:cubicBezTo>
                  <a:cubicBezTo>
                    <a:pt x="0" y="16"/>
                    <a:pt x="0" y="15"/>
                    <a:pt x="1" y="13"/>
                  </a:cubicBezTo>
                  <a:cubicBezTo>
                    <a:pt x="2" y="10"/>
                    <a:pt x="3" y="7"/>
                    <a:pt x="4" y="3"/>
                  </a:cubicBezTo>
                  <a:cubicBezTo>
                    <a:pt x="4" y="3"/>
                    <a:pt x="4" y="2"/>
                    <a:pt x="5" y="1"/>
                  </a:cubicBezTo>
                  <a:cubicBezTo>
                    <a:pt x="6" y="0"/>
                    <a:pt x="7" y="0"/>
                    <a:pt x="8" y="1"/>
                  </a:cubicBezTo>
                  <a:cubicBezTo>
                    <a:pt x="10" y="2"/>
                    <a:pt x="12" y="3"/>
                    <a:pt x="14" y="3"/>
                  </a:cubicBezTo>
                  <a:cubicBezTo>
                    <a:pt x="14" y="3"/>
                    <a:pt x="15" y="3"/>
                    <a:pt x="15" y="3"/>
                  </a:cubicBezTo>
                  <a:cubicBezTo>
                    <a:pt x="17" y="4"/>
                    <a:pt x="17" y="5"/>
                    <a:pt x="18" y="6"/>
                  </a:cubicBezTo>
                  <a:cubicBezTo>
                    <a:pt x="18" y="7"/>
                    <a:pt x="16" y="8"/>
                    <a:pt x="15" y="8"/>
                  </a:cubicBezTo>
                  <a:cubicBezTo>
                    <a:pt x="13" y="8"/>
                    <a:pt x="12" y="8"/>
                    <a:pt x="10" y="8"/>
                  </a:cubicBezTo>
                  <a:cubicBezTo>
                    <a:pt x="10" y="8"/>
                    <a:pt x="9" y="8"/>
                    <a:pt x="9" y="8"/>
                  </a:cubicBezTo>
                  <a:cubicBezTo>
                    <a:pt x="10" y="8"/>
                    <a:pt x="10" y="9"/>
                    <a:pt x="10" y="9"/>
                  </a:cubicBezTo>
                  <a:cubicBezTo>
                    <a:pt x="11" y="9"/>
                    <a:pt x="11" y="9"/>
                    <a:pt x="12" y="9"/>
                  </a:cubicBezTo>
                  <a:cubicBezTo>
                    <a:pt x="14" y="11"/>
                    <a:pt x="14" y="12"/>
                    <a:pt x="12" y="13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1" y="14"/>
                    <a:pt x="11" y="14"/>
                    <a:pt x="12" y="14"/>
                  </a:cubicBezTo>
                  <a:cubicBezTo>
                    <a:pt x="15" y="15"/>
                    <a:pt x="18" y="16"/>
                    <a:pt x="21" y="16"/>
                  </a:cubicBezTo>
                  <a:cubicBezTo>
                    <a:pt x="22" y="16"/>
                    <a:pt x="23" y="16"/>
                    <a:pt x="23" y="15"/>
                  </a:cubicBezTo>
                  <a:cubicBezTo>
                    <a:pt x="24" y="13"/>
                    <a:pt x="24" y="12"/>
                    <a:pt x="25" y="10"/>
                  </a:cubicBezTo>
                  <a:cubicBezTo>
                    <a:pt x="25" y="9"/>
                    <a:pt x="25" y="8"/>
                    <a:pt x="24" y="8"/>
                  </a:cubicBezTo>
                  <a:cubicBezTo>
                    <a:pt x="23" y="5"/>
                    <a:pt x="23" y="5"/>
                    <a:pt x="25" y="3"/>
                  </a:cubicBezTo>
                  <a:close/>
                </a:path>
              </a:pathLst>
            </a:custGeom>
            <a:solidFill>
              <a:srgbClr val="C96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05" name="Freeform 198"/>
            <p:cNvSpPr>
              <a:spLocks/>
            </p:cNvSpPr>
            <p:nvPr/>
          </p:nvSpPr>
          <p:spPr bwMode="auto">
            <a:xfrm>
              <a:off x="4398781" y="6327775"/>
              <a:ext cx="38100" cy="25400"/>
            </a:xfrm>
            <a:custGeom>
              <a:avLst/>
              <a:gdLst>
                <a:gd name="T0" fmla="*/ 12 w 14"/>
                <a:gd name="T1" fmla="*/ 1 h 10"/>
                <a:gd name="T2" fmla="*/ 14 w 14"/>
                <a:gd name="T3" fmla="*/ 3 h 10"/>
                <a:gd name="T4" fmla="*/ 12 w 14"/>
                <a:gd name="T5" fmla="*/ 6 h 10"/>
                <a:gd name="T6" fmla="*/ 5 w 14"/>
                <a:gd name="T7" fmla="*/ 10 h 10"/>
                <a:gd name="T8" fmla="*/ 3 w 14"/>
                <a:gd name="T9" fmla="*/ 10 h 10"/>
                <a:gd name="T10" fmla="*/ 1 w 14"/>
                <a:gd name="T11" fmla="*/ 9 h 10"/>
                <a:gd name="T12" fmla="*/ 1 w 14"/>
                <a:gd name="T13" fmla="*/ 6 h 10"/>
                <a:gd name="T14" fmla="*/ 2 w 14"/>
                <a:gd name="T15" fmla="*/ 5 h 10"/>
                <a:gd name="T16" fmla="*/ 9 w 14"/>
                <a:gd name="T17" fmla="*/ 1 h 10"/>
                <a:gd name="T18" fmla="*/ 12 w 14"/>
                <a:gd name="T19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" h="10">
                  <a:moveTo>
                    <a:pt x="12" y="1"/>
                  </a:moveTo>
                  <a:cubicBezTo>
                    <a:pt x="13" y="1"/>
                    <a:pt x="14" y="2"/>
                    <a:pt x="14" y="3"/>
                  </a:cubicBezTo>
                  <a:cubicBezTo>
                    <a:pt x="14" y="4"/>
                    <a:pt x="13" y="5"/>
                    <a:pt x="12" y="6"/>
                  </a:cubicBezTo>
                  <a:cubicBezTo>
                    <a:pt x="10" y="7"/>
                    <a:pt x="7" y="8"/>
                    <a:pt x="5" y="10"/>
                  </a:cubicBezTo>
                  <a:cubicBezTo>
                    <a:pt x="4" y="10"/>
                    <a:pt x="4" y="10"/>
                    <a:pt x="3" y="10"/>
                  </a:cubicBezTo>
                  <a:cubicBezTo>
                    <a:pt x="2" y="10"/>
                    <a:pt x="1" y="10"/>
                    <a:pt x="1" y="9"/>
                  </a:cubicBezTo>
                  <a:cubicBezTo>
                    <a:pt x="0" y="8"/>
                    <a:pt x="0" y="7"/>
                    <a:pt x="1" y="6"/>
                  </a:cubicBezTo>
                  <a:cubicBezTo>
                    <a:pt x="1" y="6"/>
                    <a:pt x="2" y="5"/>
                    <a:pt x="2" y="5"/>
                  </a:cubicBezTo>
                  <a:cubicBezTo>
                    <a:pt x="5" y="3"/>
                    <a:pt x="7" y="2"/>
                    <a:pt x="9" y="1"/>
                  </a:cubicBezTo>
                  <a:cubicBezTo>
                    <a:pt x="10" y="0"/>
                    <a:pt x="11" y="0"/>
                    <a:pt x="12" y="1"/>
                  </a:cubicBezTo>
                </a:path>
              </a:pathLst>
            </a:custGeom>
            <a:solidFill>
              <a:srgbClr val="C96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06" name="Freeform 199"/>
            <p:cNvSpPr>
              <a:spLocks/>
            </p:cNvSpPr>
            <p:nvPr/>
          </p:nvSpPr>
          <p:spPr bwMode="auto">
            <a:xfrm>
              <a:off x="4278131" y="6129338"/>
              <a:ext cx="42863" cy="20638"/>
            </a:xfrm>
            <a:custGeom>
              <a:avLst/>
              <a:gdLst>
                <a:gd name="T0" fmla="*/ 14 w 16"/>
                <a:gd name="T1" fmla="*/ 0 h 8"/>
                <a:gd name="T2" fmla="*/ 15 w 16"/>
                <a:gd name="T3" fmla="*/ 4 h 8"/>
                <a:gd name="T4" fmla="*/ 13 w 16"/>
                <a:gd name="T5" fmla="*/ 5 h 8"/>
                <a:gd name="T6" fmla="*/ 4 w 16"/>
                <a:gd name="T7" fmla="*/ 8 h 8"/>
                <a:gd name="T8" fmla="*/ 2 w 16"/>
                <a:gd name="T9" fmla="*/ 7 h 8"/>
                <a:gd name="T10" fmla="*/ 1 w 16"/>
                <a:gd name="T11" fmla="*/ 4 h 8"/>
                <a:gd name="T12" fmla="*/ 2 w 16"/>
                <a:gd name="T13" fmla="*/ 3 h 8"/>
                <a:gd name="T14" fmla="*/ 13 w 16"/>
                <a:gd name="T15" fmla="*/ 0 h 8"/>
                <a:gd name="T16" fmla="*/ 14 w 16"/>
                <a:gd name="T1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8">
                  <a:moveTo>
                    <a:pt x="14" y="0"/>
                  </a:moveTo>
                  <a:cubicBezTo>
                    <a:pt x="16" y="1"/>
                    <a:pt x="16" y="3"/>
                    <a:pt x="15" y="4"/>
                  </a:cubicBezTo>
                  <a:cubicBezTo>
                    <a:pt x="15" y="5"/>
                    <a:pt x="14" y="5"/>
                    <a:pt x="13" y="5"/>
                  </a:cubicBezTo>
                  <a:cubicBezTo>
                    <a:pt x="10" y="7"/>
                    <a:pt x="7" y="7"/>
                    <a:pt x="4" y="8"/>
                  </a:cubicBezTo>
                  <a:cubicBezTo>
                    <a:pt x="3" y="8"/>
                    <a:pt x="2" y="8"/>
                    <a:pt x="2" y="7"/>
                  </a:cubicBezTo>
                  <a:cubicBezTo>
                    <a:pt x="0" y="7"/>
                    <a:pt x="0" y="5"/>
                    <a:pt x="1" y="4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6" y="2"/>
                    <a:pt x="9" y="1"/>
                    <a:pt x="13" y="0"/>
                  </a:cubicBezTo>
                  <a:cubicBezTo>
                    <a:pt x="13" y="0"/>
                    <a:pt x="14" y="0"/>
                    <a:pt x="14" y="0"/>
                  </a:cubicBezTo>
                  <a:close/>
                </a:path>
              </a:pathLst>
            </a:custGeom>
            <a:solidFill>
              <a:srgbClr val="C96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07" name="Freeform 200"/>
            <p:cNvSpPr>
              <a:spLocks/>
            </p:cNvSpPr>
            <p:nvPr/>
          </p:nvSpPr>
          <p:spPr bwMode="auto">
            <a:xfrm>
              <a:off x="4336869" y="6137275"/>
              <a:ext cx="28575" cy="33338"/>
            </a:xfrm>
            <a:custGeom>
              <a:avLst/>
              <a:gdLst>
                <a:gd name="T0" fmla="*/ 4 w 11"/>
                <a:gd name="T1" fmla="*/ 1 h 13"/>
                <a:gd name="T2" fmla="*/ 11 w 11"/>
                <a:gd name="T3" fmla="*/ 11 h 13"/>
                <a:gd name="T4" fmla="*/ 9 w 11"/>
                <a:gd name="T5" fmla="*/ 13 h 13"/>
                <a:gd name="T6" fmla="*/ 7 w 11"/>
                <a:gd name="T7" fmla="*/ 12 h 13"/>
                <a:gd name="T8" fmla="*/ 0 w 11"/>
                <a:gd name="T9" fmla="*/ 4 h 13"/>
                <a:gd name="T10" fmla="*/ 0 w 11"/>
                <a:gd name="T11" fmla="*/ 3 h 13"/>
                <a:gd name="T12" fmla="*/ 1 w 11"/>
                <a:gd name="T13" fmla="*/ 1 h 13"/>
                <a:gd name="T14" fmla="*/ 4 w 11"/>
                <a:gd name="T15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13">
                  <a:moveTo>
                    <a:pt x="4" y="1"/>
                  </a:moveTo>
                  <a:cubicBezTo>
                    <a:pt x="7" y="3"/>
                    <a:pt x="10" y="6"/>
                    <a:pt x="11" y="11"/>
                  </a:cubicBezTo>
                  <a:cubicBezTo>
                    <a:pt x="11" y="12"/>
                    <a:pt x="10" y="13"/>
                    <a:pt x="9" y="13"/>
                  </a:cubicBezTo>
                  <a:cubicBezTo>
                    <a:pt x="8" y="13"/>
                    <a:pt x="7" y="13"/>
                    <a:pt x="7" y="12"/>
                  </a:cubicBezTo>
                  <a:cubicBezTo>
                    <a:pt x="4" y="10"/>
                    <a:pt x="2" y="7"/>
                    <a:pt x="0" y="4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0"/>
                    <a:pt x="2" y="0"/>
                    <a:pt x="4" y="1"/>
                  </a:cubicBezTo>
                  <a:close/>
                </a:path>
              </a:pathLst>
            </a:custGeom>
            <a:solidFill>
              <a:srgbClr val="C96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08" name="Freeform 201"/>
            <p:cNvSpPr>
              <a:spLocks/>
            </p:cNvSpPr>
            <p:nvPr/>
          </p:nvSpPr>
          <p:spPr bwMode="auto">
            <a:xfrm>
              <a:off x="4673419" y="6110288"/>
              <a:ext cx="23813" cy="31750"/>
            </a:xfrm>
            <a:custGeom>
              <a:avLst/>
              <a:gdLst>
                <a:gd name="T0" fmla="*/ 3 w 9"/>
                <a:gd name="T1" fmla="*/ 0 h 12"/>
                <a:gd name="T2" fmla="*/ 9 w 9"/>
                <a:gd name="T3" fmla="*/ 9 h 12"/>
                <a:gd name="T4" fmla="*/ 8 w 9"/>
                <a:gd name="T5" fmla="*/ 11 h 12"/>
                <a:gd name="T6" fmla="*/ 5 w 9"/>
                <a:gd name="T7" fmla="*/ 11 h 12"/>
                <a:gd name="T8" fmla="*/ 0 w 9"/>
                <a:gd name="T9" fmla="*/ 3 h 12"/>
                <a:gd name="T10" fmla="*/ 1 w 9"/>
                <a:gd name="T11" fmla="*/ 1 h 12"/>
                <a:gd name="T12" fmla="*/ 3 w 9"/>
                <a:gd name="T1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12">
                  <a:moveTo>
                    <a:pt x="3" y="0"/>
                  </a:moveTo>
                  <a:cubicBezTo>
                    <a:pt x="6" y="1"/>
                    <a:pt x="9" y="6"/>
                    <a:pt x="9" y="9"/>
                  </a:cubicBezTo>
                  <a:cubicBezTo>
                    <a:pt x="9" y="10"/>
                    <a:pt x="9" y="11"/>
                    <a:pt x="8" y="11"/>
                  </a:cubicBezTo>
                  <a:cubicBezTo>
                    <a:pt x="7" y="12"/>
                    <a:pt x="6" y="12"/>
                    <a:pt x="5" y="11"/>
                  </a:cubicBezTo>
                  <a:cubicBezTo>
                    <a:pt x="3" y="8"/>
                    <a:pt x="2" y="6"/>
                    <a:pt x="0" y="3"/>
                  </a:cubicBezTo>
                  <a:cubicBezTo>
                    <a:pt x="0" y="2"/>
                    <a:pt x="0" y="2"/>
                    <a:pt x="1" y="1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C96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09" name="Freeform 202"/>
            <p:cNvSpPr>
              <a:spLocks/>
            </p:cNvSpPr>
            <p:nvPr/>
          </p:nvSpPr>
          <p:spPr bwMode="auto">
            <a:xfrm>
              <a:off x="4438469" y="6337300"/>
              <a:ext cx="19050" cy="31750"/>
            </a:xfrm>
            <a:custGeom>
              <a:avLst/>
              <a:gdLst>
                <a:gd name="T0" fmla="*/ 3 w 7"/>
                <a:gd name="T1" fmla="*/ 0 h 12"/>
                <a:gd name="T2" fmla="*/ 4 w 7"/>
                <a:gd name="T3" fmla="*/ 1 h 12"/>
                <a:gd name="T4" fmla="*/ 7 w 7"/>
                <a:gd name="T5" fmla="*/ 9 h 12"/>
                <a:gd name="T6" fmla="*/ 4 w 7"/>
                <a:gd name="T7" fmla="*/ 11 h 12"/>
                <a:gd name="T8" fmla="*/ 2 w 7"/>
                <a:gd name="T9" fmla="*/ 10 h 12"/>
                <a:gd name="T10" fmla="*/ 0 w 7"/>
                <a:gd name="T11" fmla="*/ 2 h 12"/>
                <a:gd name="T12" fmla="*/ 3 w 7"/>
                <a:gd name="T1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12">
                  <a:moveTo>
                    <a:pt x="3" y="0"/>
                  </a:moveTo>
                  <a:cubicBezTo>
                    <a:pt x="4" y="0"/>
                    <a:pt x="4" y="1"/>
                    <a:pt x="4" y="1"/>
                  </a:cubicBezTo>
                  <a:cubicBezTo>
                    <a:pt x="6" y="3"/>
                    <a:pt x="7" y="6"/>
                    <a:pt x="7" y="9"/>
                  </a:cubicBezTo>
                  <a:cubicBezTo>
                    <a:pt x="7" y="11"/>
                    <a:pt x="5" y="12"/>
                    <a:pt x="4" y="11"/>
                  </a:cubicBezTo>
                  <a:cubicBezTo>
                    <a:pt x="3" y="10"/>
                    <a:pt x="3" y="10"/>
                    <a:pt x="2" y="10"/>
                  </a:cubicBezTo>
                  <a:cubicBezTo>
                    <a:pt x="1" y="7"/>
                    <a:pt x="0" y="5"/>
                    <a:pt x="0" y="2"/>
                  </a:cubicBezTo>
                  <a:cubicBezTo>
                    <a:pt x="0" y="1"/>
                    <a:pt x="2" y="0"/>
                    <a:pt x="3" y="0"/>
                  </a:cubicBezTo>
                </a:path>
              </a:pathLst>
            </a:custGeom>
            <a:solidFill>
              <a:srgbClr val="C96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10" name="Freeform 203"/>
            <p:cNvSpPr>
              <a:spLocks/>
            </p:cNvSpPr>
            <p:nvPr/>
          </p:nvSpPr>
          <p:spPr bwMode="auto">
            <a:xfrm>
              <a:off x="4757556" y="6107113"/>
              <a:ext cx="20638" cy="26988"/>
            </a:xfrm>
            <a:custGeom>
              <a:avLst/>
              <a:gdLst>
                <a:gd name="T0" fmla="*/ 3 w 8"/>
                <a:gd name="T1" fmla="*/ 1 h 10"/>
                <a:gd name="T2" fmla="*/ 4 w 8"/>
                <a:gd name="T3" fmla="*/ 1 h 10"/>
                <a:gd name="T4" fmla="*/ 8 w 8"/>
                <a:gd name="T5" fmla="*/ 7 h 10"/>
                <a:gd name="T6" fmla="*/ 7 w 8"/>
                <a:gd name="T7" fmla="*/ 10 h 10"/>
                <a:gd name="T8" fmla="*/ 4 w 8"/>
                <a:gd name="T9" fmla="*/ 10 h 10"/>
                <a:gd name="T10" fmla="*/ 0 w 8"/>
                <a:gd name="T11" fmla="*/ 3 h 10"/>
                <a:gd name="T12" fmla="*/ 3 w 8"/>
                <a:gd name="T13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10">
                  <a:moveTo>
                    <a:pt x="3" y="1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6" y="3"/>
                    <a:pt x="7" y="5"/>
                    <a:pt x="8" y="7"/>
                  </a:cubicBezTo>
                  <a:cubicBezTo>
                    <a:pt x="8" y="8"/>
                    <a:pt x="8" y="9"/>
                    <a:pt x="7" y="10"/>
                  </a:cubicBezTo>
                  <a:cubicBezTo>
                    <a:pt x="6" y="10"/>
                    <a:pt x="5" y="10"/>
                    <a:pt x="4" y="10"/>
                  </a:cubicBezTo>
                  <a:cubicBezTo>
                    <a:pt x="2" y="8"/>
                    <a:pt x="0" y="6"/>
                    <a:pt x="0" y="3"/>
                  </a:cubicBezTo>
                  <a:cubicBezTo>
                    <a:pt x="0" y="2"/>
                    <a:pt x="2" y="0"/>
                    <a:pt x="3" y="1"/>
                  </a:cubicBezTo>
                </a:path>
              </a:pathLst>
            </a:custGeom>
            <a:solidFill>
              <a:srgbClr val="C96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11" name="Freeform 204"/>
            <p:cNvSpPr>
              <a:spLocks noEditPoints="1"/>
            </p:cNvSpPr>
            <p:nvPr/>
          </p:nvSpPr>
          <p:spPr bwMode="auto">
            <a:xfrm>
              <a:off x="4325756" y="5978525"/>
              <a:ext cx="500063" cy="441325"/>
            </a:xfrm>
            <a:custGeom>
              <a:avLst/>
              <a:gdLst>
                <a:gd name="T0" fmla="*/ 164 w 190"/>
                <a:gd name="T1" fmla="*/ 52 h 167"/>
                <a:gd name="T2" fmla="*/ 168 w 190"/>
                <a:gd name="T3" fmla="*/ 50 h 167"/>
                <a:gd name="T4" fmla="*/ 169 w 190"/>
                <a:gd name="T5" fmla="*/ 59 h 167"/>
                <a:gd name="T6" fmla="*/ 171 w 190"/>
                <a:gd name="T7" fmla="*/ 23 h 167"/>
                <a:gd name="T8" fmla="*/ 157 w 190"/>
                <a:gd name="T9" fmla="*/ 60 h 167"/>
                <a:gd name="T10" fmla="*/ 148 w 190"/>
                <a:gd name="T11" fmla="*/ 88 h 167"/>
                <a:gd name="T12" fmla="*/ 153 w 190"/>
                <a:gd name="T13" fmla="*/ 89 h 167"/>
                <a:gd name="T14" fmla="*/ 156 w 190"/>
                <a:gd name="T15" fmla="*/ 79 h 167"/>
                <a:gd name="T16" fmla="*/ 158 w 190"/>
                <a:gd name="T17" fmla="*/ 74 h 167"/>
                <a:gd name="T18" fmla="*/ 157 w 190"/>
                <a:gd name="T19" fmla="*/ 64 h 167"/>
                <a:gd name="T20" fmla="*/ 164 w 190"/>
                <a:gd name="T21" fmla="*/ 65 h 167"/>
                <a:gd name="T22" fmla="*/ 172 w 190"/>
                <a:gd name="T23" fmla="*/ 65 h 167"/>
                <a:gd name="T24" fmla="*/ 165 w 190"/>
                <a:gd name="T25" fmla="*/ 72 h 167"/>
                <a:gd name="T26" fmla="*/ 169 w 190"/>
                <a:gd name="T27" fmla="*/ 79 h 167"/>
                <a:gd name="T28" fmla="*/ 166 w 190"/>
                <a:gd name="T29" fmla="*/ 83 h 167"/>
                <a:gd name="T30" fmla="*/ 161 w 190"/>
                <a:gd name="T31" fmla="*/ 89 h 167"/>
                <a:gd name="T32" fmla="*/ 167 w 190"/>
                <a:gd name="T33" fmla="*/ 94 h 167"/>
                <a:gd name="T34" fmla="*/ 162 w 190"/>
                <a:gd name="T35" fmla="*/ 96 h 167"/>
                <a:gd name="T36" fmla="*/ 146 w 190"/>
                <a:gd name="T37" fmla="*/ 93 h 167"/>
                <a:gd name="T38" fmla="*/ 142 w 190"/>
                <a:gd name="T39" fmla="*/ 96 h 167"/>
                <a:gd name="T40" fmla="*/ 142 w 190"/>
                <a:gd name="T41" fmla="*/ 86 h 167"/>
                <a:gd name="T42" fmla="*/ 136 w 190"/>
                <a:gd name="T43" fmla="*/ 95 h 167"/>
                <a:gd name="T44" fmla="*/ 165 w 190"/>
                <a:gd name="T45" fmla="*/ 108 h 167"/>
                <a:gd name="T46" fmla="*/ 173 w 190"/>
                <a:gd name="T47" fmla="*/ 110 h 167"/>
                <a:gd name="T48" fmla="*/ 163 w 190"/>
                <a:gd name="T49" fmla="*/ 114 h 167"/>
                <a:gd name="T50" fmla="*/ 133 w 190"/>
                <a:gd name="T51" fmla="*/ 99 h 167"/>
                <a:gd name="T52" fmla="*/ 93 w 190"/>
                <a:gd name="T53" fmla="*/ 123 h 167"/>
                <a:gd name="T54" fmla="*/ 90 w 190"/>
                <a:gd name="T55" fmla="*/ 127 h 167"/>
                <a:gd name="T56" fmla="*/ 80 w 190"/>
                <a:gd name="T57" fmla="*/ 129 h 167"/>
                <a:gd name="T58" fmla="*/ 67 w 190"/>
                <a:gd name="T59" fmla="*/ 159 h 167"/>
                <a:gd name="T60" fmla="*/ 59 w 190"/>
                <a:gd name="T61" fmla="*/ 152 h 167"/>
                <a:gd name="T62" fmla="*/ 61 w 190"/>
                <a:gd name="T63" fmla="*/ 150 h 167"/>
                <a:gd name="T64" fmla="*/ 66 w 190"/>
                <a:gd name="T65" fmla="*/ 150 h 167"/>
                <a:gd name="T66" fmla="*/ 69 w 190"/>
                <a:gd name="T67" fmla="*/ 138 h 167"/>
                <a:gd name="T68" fmla="*/ 59 w 190"/>
                <a:gd name="T69" fmla="*/ 142 h 167"/>
                <a:gd name="T70" fmla="*/ 60 w 190"/>
                <a:gd name="T71" fmla="*/ 136 h 167"/>
                <a:gd name="T72" fmla="*/ 47 w 190"/>
                <a:gd name="T73" fmla="*/ 137 h 167"/>
                <a:gd name="T74" fmla="*/ 48 w 190"/>
                <a:gd name="T75" fmla="*/ 147 h 167"/>
                <a:gd name="T76" fmla="*/ 43 w 190"/>
                <a:gd name="T77" fmla="*/ 138 h 167"/>
                <a:gd name="T78" fmla="*/ 40 w 190"/>
                <a:gd name="T79" fmla="*/ 138 h 167"/>
                <a:gd name="T80" fmla="*/ 31 w 190"/>
                <a:gd name="T81" fmla="*/ 142 h 167"/>
                <a:gd name="T82" fmla="*/ 30 w 190"/>
                <a:gd name="T83" fmla="*/ 137 h 167"/>
                <a:gd name="T84" fmla="*/ 0 w 190"/>
                <a:gd name="T85" fmla="*/ 133 h 167"/>
                <a:gd name="T86" fmla="*/ 52 w 190"/>
                <a:gd name="T87" fmla="*/ 163 h 167"/>
                <a:gd name="T88" fmla="*/ 108 w 190"/>
                <a:gd name="T89" fmla="*/ 163 h 167"/>
                <a:gd name="T90" fmla="*/ 138 w 190"/>
                <a:gd name="T91" fmla="*/ 150 h 167"/>
                <a:gd name="T92" fmla="*/ 185 w 190"/>
                <a:gd name="T93" fmla="*/ 89 h 167"/>
                <a:gd name="T94" fmla="*/ 187 w 190"/>
                <a:gd name="T95" fmla="*/ 31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90" h="167">
                  <a:moveTo>
                    <a:pt x="169" y="59"/>
                  </a:moveTo>
                  <a:cubicBezTo>
                    <a:pt x="169" y="59"/>
                    <a:pt x="169" y="59"/>
                    <a:pt x="168" y="59"/>
                  </a:cubicBezTo>
                  <a:cubicBezTo>
                    <a:pt x="166" y="57"/>
                    <a:pt x="164" y="55"/>
                    <a:pt x="164" y="52"/>
                  </a:cubicBezTo>
                  <a:cubicBezTo>
                    <a:pt x="164" y="51"/>
                    <a:pt x="165" y="50"/>
                    <a:pt x="167" y="50"/>
                  </a:cubicBezTo>
                  <a:cubicBezTo>
                    <a:pt x="167" y="50"/>
                    <a:pt x="167" y="50"/>
                    <a:pt x="167" y="50"/>
                  </a:cubicBezTo>
                  <a:cubicBezTo>
                    <a:pt x="168" y="50"/>
                    <a:pt x="168" y="50"/>
                    <a:pt x="168" y="50"/>
                  </a:cubicBezTo>
                  <a:cubicBezTo>
                    <a:pt x="170" y="52"/>
                    <a:pt x="171" y="54"/>
                    <a:pt x="172" y="56"/>
                  </a:cubicBezTo>
                  <a:cubicBezTo>
                    <a:pt x="172" y="57"/>
                    <a:pt x="172" y="58"/>
                    <a:pt x="171" y="59"/>
                  </a:cubicBezTo>
                  <a:cubicBezTo>
                    <a:pt x="170" y="59"/>
                    <a:pt x="170" y="59"/>
                    <a:pt x="169" y="59"/>
                  </a:cubicBezTo>
                  <a:moveTo>
                    <a:pt x="174" y="0"/>
                  </a:moveTo>
                  <a:cubicBezTo>
                    <a:pt x="174" y="1"/>
                    <a:pt x="174" y="2"/>
                    <a:pt x="174" y="2"/>
                  </a:cubicBezTo>
                  <a:cubicBezTo>
                    <a:pt x="173" y="9"/>
                    <a:pt x="172" y="16"/>
                    <a:pt x="171" y="23"/>
                  </a:cubicBezTo>
                  <a:cubicBezTo>
                    <a:pt x="168" y="34"/>
                    <a:pt x="165" y="44"/>
                    <a:pt x="160" y="54"/>
                  </a:cubicBezTo>
                  <a:cubicBezTo>
                    <a:pt x="160" y="54"/>
                    <a:pt x="160" y="55"/>
                    <a:pt x="160" y="55"/>
                  </a:cubicBezTo>
                  <a:cubicBezTo>
                    <a:pt x="159" y="57"/>
                    <a:pt x="159" y="59"/>
                    <a:pt x="157" y="60"/>
                  </a:cubicBezTo>
                  <a:cubicBezTo>
                    <a:pt x="156" y="63"/>
                    <a:pt x="154" y="66"/>
                    <a:pt x="152" y="69"/>
                  </a:cubicBezTo>
                  <a:cubicBezTo>
                    <a:pt x="153" y="72"/>
                    <a:pt x="153" y="75"/>
                    <a:pt x="152" y="77"/>
                  </a:cubicBezTo>
                  <a:cubicBezTo>
                    <a:pt x="151" y="81"/>
                    <a:pt x="149" y="84"/>
                    <a:pt x="148" y="88"/>
                  </a:cubicBezTo>
                  <a:cubicBezTo>
                    <a:pt x="147" y="89"/>
                    <a:pt x="148" y="90"/>
                    <a:pt x="149" y="90"/>
                  </a:cubicBezTo>
                  <a:cubicBezTo>
                    <a:pt x="149" y="90"/>
                    <a:pt x="149" y="90"/>
                    <a:pt x="149" y="90"/>
                  </a:cubicBezTo>
                  <a:cubicBezTo>
                    <a:pt x="151" y="90"/>
                    <a:pt x="152" y="90"/>
                    <a:pt x="153" y="89"/>
                  </a:cubicBezTo>
                  <a:cubicBezTo>
                    <a:pt x="154" y="89"/>
                    <a:pt x="155" y="89"/>
                    <a:pt x="154" y="88"/>
                  </a:cubicBezTo>
                  <a:cubicBezTo>
                    <a:pt x="151" y="84"/>
                    <a:pt x="151" y="84"/>
                    <a:pt x="156" y="82"/>
                  </a:cubicBezTo>
                  <a:cubicBezTo>
                    <a:pt x="157" y="82"/>
                    <a:pt x="157" y="81"/>
                    <a:pt x="156" y="79"/>
                  </a:cubicBezTo>
                  <a:cubicBezTo>
                    <a:pt x="155" y="79"/>
                    <a:pt x="155" y="79"/>
                    <a:pt x="155" y="78"/>
                  </a:cubicBezTo>
                  <a:cubicBezTo>
                    <a:pt x="154" y="77"/>
                    <a:pt x="154" y="76"/>
                    <a:pt x="155" y="75"/>
                  </a:cubicBezTo>
                  <a:cubicBezTo>
                    <a:pt x="156" y="75"/>
                    <a:pt x="157" y="75"/>
                    <a:pt x="158" y="74"/>
                  </a:cubicBezTo>
                  <a:cubicBezTo>
                    <a:pt x="160" y="73"/>
                    <a:pt x="160" y="71"/>
                    <a:pt x="158" y="70"/>
                  </a:cubicBezTo>
                  <a:cubicBezTo>
                    <a:pt x="158" y="69"/>
                    <a:pt x="157" y="69"/>
                    <a:pt x="156" y="68"/>
                  </a:cubicBezTo>
                  <a:cubicBezTo>
                    <a:pt x="155" y="67"/>
                    <a:pt x="155" y="65"/>
                    <a:pt x="157" y="64"/>
                  </a:cubicBezTo>
                  <a:cubicBezTo>
                    <a:pt x="157" y="64"/>
                    <a:pt x="158" y="64"/>
                    <a:pt x="158" y="64"/>
                  </a:cubicBezTo>
                  <a:cubicBezTo>
                    <a:pt x="158" y="64"/>
                    <a:pt x="158" y="64"/>
                    <a:pt x="158" y="64"/>
                  </a:cubicBezTo>
                  <a:cubicBezTo>
                    <a:pt x="160" y="65"/>
                    <a:pt x="162" y="65"/>
                    <a:pt x="164" y="65"/>
                  </a:cubicBezTo>
                  <a:cubicBezTo>
                    <a:pt x="166" y="65"/>
                    <a:pt x="168" y="65"/>
                    <a:pt x="170" y="64"/>
                  </a:cubicBezTo>
                  <a:cubicBezTo>
                    <a:pt x="170" y="64"/>
                    <a:pt x="170" y="64"/>
                    <a:pt x="170" y="64"/>
                  </a:cubicBezTo>
                  <a:cubicBezTo>
                    <a:pt x="171" y="64"/>
                    <a:pt x="172" y="65"/>
                    <a:pt x="172" y="65"/>
                  </a:cubicBezTo>
                  <a:cubicBezTo>
                    <a:pt x="174" y="66"/>
                    <a:pt x="174" y="69"/>
                    <a:pt x="172" y="69"/>
                  </a:cubicBezTo>
                  <a:cubicBezTo>
                    <a:pt x="171" y="70"/>
                    <a:pt x="169" y="70"/>
                    <a:pt x="168" y="70"/>
                  </a:cubicBezTo>
                  <a:cubicBezTo>
                    <a:pt x="167" y="71"/>
                    <a:pt x="166" y="71"/>
                    <a:pt x="165" y="72"/>
                  </a:cubicBezTo>
                  <a:cubicBezTo>
                    <a:pt x="165" y="73"/>
                    <a:pt x="165" y="74"/>
                    <a:pt x="166" y="74"/>
                  </a:cubicBezTo>
                  <a:cubicBezTo>
                    <a:pt x="167" y="74"/>
                    <a:pt x="168" y="74"/>
                    <a:pt x="169" y="75"/>
                  </a:cubicBezTo>
                  <a:cubicBezTo>
                    <a:pt x="170" y="76"/>
                    <a:pt x="170" y="78"/>
                    <a:pt x="169" y="79"/>
                  </a:cubicBezTo>
                  <a:cubicBezTo>
                    <a:pt x="168" y="79"/>
                    <a:pt x="167" y="79"/>
                    <a:pt x="167" y="80"/>
                  </a:cubicBezTo>
                  <a:cubicBezTo>
                    <a:pt x="166" y="80"/>
                    <a:pt x="164" y="80"/>
                    <a:pt x="164" y="81"/>
                  </a:cubicBezTo>
                  <a:cubicBezTo>
                    <a:pt x="164" y="83"/>
                    <a:pt x="165" y="83"/>
                    <a:pt x="166" y="83"/>
                  </a:cubicBezTo>
                  <a:cubicBezTo>
                    <a:pt x="167" y="85"/>
                    <a:pt x="166" y="86"/>
                    <a:pt x="165" y="87"/>
                  </a:cubicBezTo>
                  <a:cubicBezTo>
                    <a:pt x="164" y="88"/>
                    <a:pt x="163" y="88"/>
                    <a:pt x="161" y="88"/>
                  </a:cubicBezTo>
                  <a:cubicBezTo>
                    <a:pt x="161" y="89"/>
                    <a:pt x="161" y="89"/>
                    <a:pt x="161" y="89"/>
                  </a:cubicBezTo>
                  <a:cubicBezTo>
                    <a:pt x="161" y="90"/>
                    <a:pt x="161" y="90"/>
                    <a:pt x="161" y="90"/>
                  </a:cubicBezTo>
                  <a:cubicBezTo>
                    <a:pt x="163" y="91"/>
                    <a:pt x="164" y="91"/>
                    <a:pt x="166" y="92"/>
                  </a:cubicBezTo>
                  <a:cubicBezTo>
                    <a:pt x="167" y="92"/>
                    <a:pt x="167" y="93"/>
                    <a:pt x="167" y="94"/>
                  </a:cubicBezTo>
                  <a:cubicBezTo>
                    <a:pt x="167" y="95"/>
                    <a:pt x="166" y="96"/>
                    <a:pt x="165" y="96"/>
                  </a:cubicBezTo>
                  <a:cubicBezTo>
                    <a:pt x="164" y="96"/>
                    <a:pt x="164" y="96"/>
                    <a:pt x="163" y="96"/>
                  </a:cubicBezTo>
                  <a:cubicBezTo>
                    <a:pt x="163" y="96"/>
                    <a:pt x="162" y="96"/>
                    <a:pt x="162" y="96"/>
                  </a:cubicBezTo>
                  <a:cubicBezTo>
                    <a:pt x="158" y="96"/>
                    <a:pt x="154" y="95"/>
                    <a:pt x="150" y="95"/>
                  </a:cubicBezTo>
                  <a:cubicBezTo>
                    <a:pt x="149" y="95"/>
                    <a:pt x="149" y="95"/>
                    <a:pt x="148" y="95"/>
                  </a:cubicBezTo>
                  <a:cubicBezTo>
                    <a:pt x="147" y="95"/>
                    <a:pt x="147" y="93"/>
                    <a:pt x="146" y="93"/>
                  </a:cubicBezTo>
                  <a:cubicBezTo>
                    <a:pt x="146" y="93"/>
                    <a:pt x="146" y="93"/>
                    <a:pt x="146" y="94"/>
                  </a:cubicBezTo>
                  <a:cubicBezTo>
                    <a:pt x="145" y="94"/>
                    <a:pt x="144" y="95"/>
                    <a:pt x="143" y="96"/>
                  </a:cubicBezTo>
                  <a:cubicBezTo>
                    <a:pt x="143" y="96"/>
                    <a:pt x="143" y="96"/>
                    <a:pt x="142" y="96"/>
                  </a:cubicBezTo>
                  <a:cubicBezTo>
                    <a:pt x="141" y="96"/>
                    <a:pt x="140" y="95"/>
                    <a:pt x="140" y="94"/>
                  </a:cubicBezTo>
                  <a:cubicBezTo>
                    <a:pt x="140" y="93"/>
                    <a:pt x="140" y="92"/>
                    <a:pt x="141" y="90"/>
                  </a:cubicBezTo>
                  <a:cubicBezTo>
                    <a:pt x="141" y="89"/>
                    <a:pt x="142" y="87"/>
                    <a:pt x="142" y="86"/>
                  </a:cubicBezTo>
                  <a:cubicBezTo>
                    <a:pt x="143" y="84"/>
                    <a:pt x="144" y="82"/>
                    <a:pt x="145" y="81"/>
                  </a:cubicBezTo>
                  <a:cubicBezTo>
                    <a:pt x="141" y="85"/>
                    <a:pt x="138" y="89"/>
                    <a:pt x="134" y="93"/>
                  </a:cubicBezTo>
                  <a:cubicBezTo>
                    <a:pt x="135" y="94"/>
                    <a:pt x="135" y="94"/>
                    <a:pt x="136" y="95"/>
                  </a:cubicBezTo>
                  <a:cubicBezTo>
                    <a:pt x="140" y="98"/>
                    <a:pt x="144" y="101"/>
                    <a:pt x="149" y="104"/>
                  </a:cubicBezTo>
                  <a:cubicBezTo>
                    <a:pt x="154" y="106"/>
                    <a:pt x="158" y="108"/>
                    <a:pt x="164" y="108"/>
                  </a:cubicBezTo>
                  <a:cubicBezTo>
                    <a:pt x="164" y="108"/>
                    <a:pt x="165" y="108"/>
                    <a:pt x="165" y="108"/>
                  </a:cubicBezTo>
                  <a:cubicBezTo>
                    <a:pt x="166" y="108"/>
                    <a:pt x="167" y="108"/>
                    <a:pt x="168" y="108"/>
                  </a:cubicBezTo>
                  <a:cubicBezTo>
                    <a:pt x="169" y="108"/>
                    <a:pt x="170" y="108"/>
                    <a:pt x="171" y="108"/>
                  </a:cubicBezTo>
                  <a:cubicBezTo>
                    <a:pt x="172" y="108"/>
                    <a:pt x="173" y="109"/>
                    <a:pt x="173" y="110"/>
                  </a:cubicBezTo>
                  <a:cubicBezTo>
                    <a:pt x="173" y="111"/>
                    <a:pt x="172" y="111"/>
                    <a:pt x="172" y="112"/>
                  </a:cubicBezTo>
                  <a:cubicBezTo>
                    <a:pt x="171" y="112"/>
                    <a:pt x="170" y="113"/>
                    <a:pt x="169" y="113"/>
                  </a:cubicBezTo>
                  <a:cubicBezTo>
                    <a:pt x="167" y="114"/>
                    <a:pt x="165" y="114"/>
                    <a:pt x="163" y="114"/>
                  </a:cubicBezTo>
                  <a:cubicBezTo>
                    <a:pt x="160" y="114"/>
                    <a:pt x="157" y="113"/>
                    <a:pt x="154" y="113"/>
                  </a:cubicBezTo>
                  <a:cubicBezTo>
                    <a:pt x="150" y="111"/>
                    <a:pt x="146" y="109"/>
                    <a:pt x="142" y="107"/>
                  </a:cubicBezTo>
                  <a:cubicBezTo>
                    <a:pt x="139" y="104"/>
                    <a:pt x="136" y="102"/>
                    <a:pt x="133" y="99"/>
                  </a:cubicBezTo>
                  <a:cubicBezTo>
                    <a:pt x="132" y="99"/>
                    <a:pt x="131" y="98"/>
                    <a:pt x="130" y="97"/>
                  </a:cubicBezTo>
                  <a:cubicBezTo>
                    <a:pt x="121" y="106"/>
                    <a:pt x="110" y="114"/>
                    <a:pt x="100" y="120"/>
                  </a:cubicBezTo>
                  <a:cubicBezTo>
                    <a:pt x="98" y="121"/>
                    <a:pt x="95" y="122"/>
                    <a:pt x="93" y="123"/>
                  </a:cubicBezTo>
                  <a:cubicBezTo>
                    <a:pt x="93" y="124"/>
                    <a:pt x="93" y="124"/>
                    <a:pt x="92" y="124"/>
                  </a:cubicBezTo>
                  <a:cubicBezTo>
                    <a:pt x="93" y="124"/>
                    <a:pt x="93" y="125"/>
                    <a:pt x="93" y="126"/>
                  </a:cubicBezTo>
                  <a:cubicBezTo>
                    <a:pt x="92" y="127"/>
                    <a:pt x="91" y="127"/>
                    <a:pt x="90" y="127"/>
                  </a:cubicBezTo>
                  <a:cubicBezTo>
                    <a:pt x="90" y="127"/>
                    <a:pt x="89" y="127"/>
                    <a:pt x="89" y="127"/>
                  </a:cubicBezTo>
                  <a:cubicBezTo>
                    <a:pt x="88" y="127"/>
                    <a:pt x="87" y="127"/>
                    <a:pt x="85" y="127"/>
                  </a:cubicBezTo>
                  <a:cubicBezTo>
                    <a:pt x="83" y="128"/>
                    <a:pt x="82" y="129"/>
                    <a:pt x="80" y="129"/>
                  </a:cubicBezTo>
                  <a:cubicBezTo>
                    <a:pt x="79" y="130"/>
                    <a:pt x="79" y="132"/>
                    <a:pt x="79" y="133"/>
                  </a:cubicBezTo>
                  <a:cubicBezTo>
                    <a:pt x="76" y="141"/>
                    <a:pt x="73" y="148"/>
                    <a:pt x="69" y="155"/>
                  </a:cubicBezTo>
                  <a:cubicBezTo>
                    <a:pt x="68" y="157"/>
                    <a:pt x="68" y="158"/>
                    <a:pt x="67" y="159"/>
                  </a:cubicBezTo>
                  <a:cubicBezTo>
                    <a:pt x="66" y="160"/>
                    <a:pt x="65" y="160"/>
                    <a:pt x="64" y="160"/>
                  </a:cubicBezTo>
                  <a:cubicBezTo>
                    <a:pt x="63" y="160"/>
                    <a:pt x="63" y="160"/>
                    <a:pt x="62" y="159"/>
                  </a:cubicBezTo>
                  <a:cubicBezTo>
                    <a:pt x="60" y="157"/>
                    <a:pt x="59" y="155"/>
                    <a:pt x="59" y="152"/>
                  </a:cubicBezTo>
                  <a:cubicBezTo>
                    <a:pt x="59" y="151"/>
                    <a:pt x="59" y="151"/>
                    <a:pt x="59" y="151"/>
                  </a:cubicBezTo>
                  <a:cubicBezTo>
                    <a:pt x="60" y="151"/>
                    <a:pt x="60" y="150"/>
                    <a:pt x="61" y="150"/>
                  </a:cubicBezTo>
                  <a:cubicBezTo>
                    <a:pt x="61" y="150"/>
                    <a:pt x="61" y="150"/>
                    <a:pt x="61" y="150"/>
                  </a:cubicBezTo>
                  <a:cubicBezTo>
                    <a:pt x="62" y="150"/>
                    <a:pt x="63" y="150"/>
                    <a:pt x="64" y="151"/>
                  </a:cubicBezTo>
                  <a:cubicBezTo>
                    <a:pt x="64" y="151"/>
                    <a:pt x="64" y="151"/>
                    <a:pt x="64" y="151"/>
                  </a:cubicBezTo>
                  <a:cubicBezTo>
                    <a:pt x="65" y="151"/>
                    <a:pt x="65" y="151"/>
                    <a:pt x="66" y="150"/>
                  </a:cubicBezTo>
                  <a:cubicBezTo>
                    <a:pt x="67" y="146"/>
                    <a:pt x="69" y="143"/>
                    <a:pt x="70" y="139"/>
                  </a:cubicBezTo>
                  <a:cubicBezTo>
                    <a:pt x="70" y="138"/>
                    <a:pt x="70" y="138"/>
                    <a:pt x="70" y="138"/>
                  </a:cubicBezTo>
                  <a:cubicBezTo>
                    <a:pt x="69" y="138"/>
                    <a:pt x="69" y="138"/>
                    <a:pt x="69" y="138"/>
                  </a:cubicBezTo>
                  <a:cubicBezTo>
                    <a:pt x="67" y="139"/>
                    <a:pt x="66" y="139"/>
                    <a:pt x="64" y="140"/>
                  </a:cubicBezTo>
                  <a:cubicBezTo>
                    <a:pt x="63" y="141"/>
                    <a:pt x="61" y="142"/>
                    <a:pt x="59" y="142"/>
                  </a:cubicBezTo>
                  <a:cubicBezTo>
                    <a:pt x="59" y="142"/>
                    <a:pt x="59" y="142"/>
                    <a:pt x="59" y="142"/>
                  </a:cubicBezTo>
                  <a:cubicBezTo>
                    <a:pt x="58" y="142"/>
                    <a:pt x="57" y="141"/>
                    <a:pt x="57" y="140"/>
                  </a:cubicBezTo>
                  <a:cubicBezTo>
                    <a:pt x="57" y="138"/>
                    <a:pt x="57" y="138"/>
                    <a:pt x="58" y="137"/>
                  </a:cubicBezTo>
                  <a:cubicBezTo>
                    <a:pt x="59" y="137"/>
                    <a:pt x="59" y="136"/>
                    <a:pt x="60" y="136"/>
                  </a:cubicBezTo>
                  <a:cubicBezTo>
                    <a:pt x="62" y="135"/>
                    <a:pt x="63" y="135"/>
                    <a:pt x="65" y="134"/>
                  </a:cubicBezTo>
                  <a:cubicBezTo>
                    <a:pt x="64" y="134"/>
                    <a:pt x="63" y="134"/>
                    <a:pt x="62" y="134"/>
                  </a:cubicBezTo>
                  <a:cubicBezTo>
                    <a:pt x="57" y="135"/>
                    <a:pt x="52" y="136"/>
                    <a:pt x="47" y="137"/>
                  </a:cubicBezTo>
                  <a:cubicBezTo>
                    <a:pt x="47" y="137"/>
                    <a:pt x="47" y="137"/>
                    <a:pt x="47" y="137"/>
                  </a:cubicBezTo>
                  <a:cubicBezTo>
                    <a:pt x="49" y="139"/>
                    <a:pt x="50" y="142"/>
                    <a:pt x="50" y="145"/>
                  </a:cubicBezTo>
                  <a:cubicBezTo>
                    <a:pt x="50" y="146"/>
                    <a:pt x="49" y="147"/>
                    <a:pt x="48" y="147"/>
                  </a:cubicBezTo>
                  <a:cubicBezTo>
                    <a:pt x="47" y="147"/>
                    <a:pt x="47" y="147"/>
                    <a:pt x="47" y="147"/>
                  </a:cubicBezTo>
                  <a:cubicBezTo>
                    <a:pt x="46" y="146"/>
                    <a:pt x="46" y="146"/>
                    <a:pt x="45" y="146"/>
                  </a:cubicBezTo>
                  <a:cubicBezTo>
                    <a:pt x="44" y="143"/>
                    <a:pt x="43" y="141"/>
                    <a:pt x="43" y="138"/>
                  </a:cubicBezTo>
                  <a:cubicBezTo>
                    <a:pt x="43" y="138"/>
                    <a:pt x="43" y="137"/>
                    <a:pt x="44" y="137"/>
                  </a:cubicBezTo>
                  <a:cubicBezTo>
                    <a:pt x="43" y="137"/>
                    <a:pt x="42" y="137"/>
                    <a:pt x="41" y="137"/>
                  </a:cubicBezTo>
                  <a:cubicBezTo>
                    <a:pt x="41" y="137"/>
                    <a:pt x="40" y="138"/>
                    <a:pt x="40" y="138"/>
                  </a:cubicBezTo>
                  <a:cubicBezTo>
                    <a:pt x="38" y="139"/>
                    <a:pt x="35" y="140"/>
                    <a:pt x="33" y="142"/>
                  </a:cubicBezTo>
                  <a:cubicBezTo>
                    <a:pt x="32" y="142"/>
                    <a:pt x="32" y="142"/>
                    <a:pt x="31" y="142"/>
                  </a:cubicBezTo>
                  <a:cubicBezTo>
                    <a:pt x="31" y="142"/>
                    <a:pt x="31" y="142"/>
                    <a:pt x="31" y="142"/>
                  </a:cubicBezTo>
                  <a:cubicBezTo>
                    <a:pt x="30" y="142"/>
                    <a:pt x="29" y="142"/>
                    <a:pt x="29" y="141"/>
                  </a:cubicBezTo>
                  <a:cubicBezTo>
                    <a:pt x="28" y="140"/>
                    <a:pt x="28" y="139"/>
                    <a:pt x="29" y="138"/>
                  </a:cubicBezTo>
                  <a:cubicBezTo>
                    <a:pt x="29" y="138"/>
                    <a:pt x="29" y="138"/>
                    <a:pt x="30" y="137"/>
                  </a:cubicBezTo>
                  <a:cubicBezTo>
                    <a:pt x="24" y="137"/>
                    <a:pt x="18" y="136"/>
                    <a:pt x="12" y="135"/>
                  </a:cubicBezTo>
                  <a:cubicBezTo>
                    <a:pt x="9" y="135"/>
                    <a:pt x="5" y="134"/>
                    <a:pt x="2" y="133"/>
                  </a:cubicBezTo>
                  <a:cubicBezTo>
                    <a:pt x="1" y="133"/>
                    <a:pt x="1" y="133"/>
                    <a:pt x="0" y="133"/>
                  </a:cubicBezTo>
                  <a:cubicBezTo>
                    <a:pt x="7" y="139"/>
                    <a:pt x="13" y="145"/>
                    <a:pt x="21" y="150"/>
                  </a:cubicBezTo>
                  <a:cubicBezTo>
                    <a:pt x="28" y="154"/>
                    <a:pt x="35" y="158"/>
                    <a:pt x="41" y="160"/>
                  </a:cubicBezTo>
                  <a:cubicBezTo>
                    <a:pt x="45" y="161"/>
                    <a:pt x="49" y="162"/>
                    <a:pt x="52" y="163"/>
                  </a:cubicBezTo>
                  <a:cubicBezTo>
                    <a:pt x="59" y="165"/>
                    <a:pt x="67" y="166"/>
                    <a:pt x="76" y="167"/>
                  </a:cubicBezTo>
                  <a:cubicBezTo>
                    <a:pt x="77" y="167"/>
                    <a:pt x="79" y="167"/>
                    <a:pt x="80" y="167"/>
                  </a:cubicBezTo>
                  <a:cubicBezTo>
                    <a:pt x="89" y="167"/>
                    <a:pt x="98" y="166"/>
                    <a:pt x="108" y="163"/>
                  </a:cubicBezTo>
                  <a:cubicBezTo>
                    <a:pt x="116" y="161"/>
                    <a:pt x="125" y="157"/>
                    <a:pt x="133" y="153"/>
                  </a:cubicBezTo>
                  <a:cubicBezTo>
                    <a:pt x="134" y="153"/>
                    <a:pt x="135" y="152"/>
                    <a:pt x="135" y="152"/>
                  </a:cubicBezTo>
                  <a:cubicBezTo>
                    <a:pt x="136" y="151"/>
                    <a:pt x="137" y="151"/>
                    <a:pt x="138" y="150"/>
                  </a:cubicBezTo>
                  <a:cubicBezTo>
                    <a:pt x="142" y="148"/>
                    <a:pt x="145" y="145"/>
                    <a:pt x="149" y="142"/>
                  </a:cubicBezTo>
                  <a:cubicBezTo>
                    <a:pt x="159" y="134"/>
                    <a:pt x="167" y="125"/>
                    <a:pt x="173" y="114"/>
                  </a:cubicBezTo>
                  <a:cubicBezTo>
                    <a:pt x="179" y="106"/>
                    <a:pt x="182" y="98"/>
                    <a:pt x="185" y="89"/>
                  </a:cubicBezTo>
                  <a:cubicBezTo>
                    <a:pt x="186" y="86"/>
                    <a:pt x="187" y="82"/>
                    <a:pt x="188" y="78"/>
                  </a:cubicBezTo>
                  <a:cubicBezTo>
                    <a:pt x="188" y="73"/>
                    <a:pt x="189" y="69"/>
                    <a:pt x="189" y="65"/>
                  </a:cubicBezTo>
                  <a:cubicBezTo>
                    <a:pt x="190" y="54"/>
                    <a:pt x="189" y="42"/>
                    <a:pt x="187" y="31"/>
                  </a:cubicBezTo>
                  <a:cubicBezTo>
                    <a:pt x="185" y="23"/>
                    <a:pt x="182" y="15"/>
                    <a:pt x="178" y="8"/>
                  </a:cubicBezTo>
                  <a:cubicBezTo>
                    <a:pt x="177" y="5"/>
                    <a:pt x="176" y="3"/>
                    <a:pt x="174" y="0"/>
                  </a:cubicBezTo>
                </a:path>
              </a:pathLst>
            </a:custGeom>
            <a:solidFill>
              <a:srgbClr val="F8AB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12" name="Freeform 205"/>
            <p:cNvSpPr>
              <a:spLocks noEditPoints="1"/>
            </p:cNvSpPr>
            <p:nvPr/>
          </p:nvSpPr>
          <p:spPr bwMode="auto">
            <a:xfrm>
              <a:off x="4694056" y="6122988"/>
              <a:ext cx="90488" cy="109538"/>
            </a:xfrm>
            <a:custGeom>
              <a:avLst/>
              <a:gdLst>
                <a:gd name="T0" fmla="*/ 18 w 34"/>
                <a:gd name="T1" fmla="*/ 9 h 41"/>
                <a:gd name="T2" fmla="*/ 17 w 34"/>
                <a:gd name="T3" fmla="*/ 9 h 41"/>
                <a:gd name="T4" fmla="*/ 16 w 34"/>
                <a:gd name="T5" fmla="*/ 13 h 41"/>
                <a:gd name="T6" fmla="*/ 18 w 34"/>
                <a:gd name="T7" fmla="*/ 15 h 41"/>
                <a:gd name="T8" fmla="*/ 18 w 34"/>
                <a:gd name="T9" fmla="*/ 19 h 41"/>
                <a:gd name="T10" fmla="*/ 15 w 34"/>
                <a:gd name="T11" fmla="*/ 20 h 41"/>
                <a:gd name="T12" fmla="*/ 15 w 34"/>
                <a:gd name="T13" fmla="*/ 23 h 41"/>
                <a:gd name="T14" fmla="*/ 16 w 34"/>
                <a:gd name="T15" fmla="*/ 24 h 41"/>
                <a:gd name="T16" fmla="*/ 16 w 34"/>
                <a:gd name="T17" fmla="*/ 27 h 41"/>
                <a:gd name="T18" fmla="*/ 14 w 34"/>
                <a:gd name="T19" fmla="*/ 33 h 41"/>
                <a:gd name="T20" fmla="*/ 13 w 34"/>
                <a:gd name="T21" fmla="*/ 34 h 41"/>
                <a:gd name="T22" fmla="*/ 9 w 34"/>
                <a:gd name="T23" fmla="*/ 35 h 41"/>
                <a:gd name="T24" fmla="*/ 9 w 34"/>
                <a:gd name="T25" fmla="*/ 35 h 41"/>
                <a:gd name="T26" fmla="*/ 8 w 34"/>
                <a:gd name="T27" fmla="*/ 33 h 41"/>
                <a:gd name="T28" fmla="*/ 12 w 34"/>
                <a:gd name="T29" fmla="*/ 22 h 41"/>
                <a:gd name="T30" fmla="*/ 12 w 34"/>
                <a:gd name="T31" fmla="*/ 14 h 41"/>
                <a:gd name="T32" fmla="*/ 7 w 34"/>
                <a:gd name="T33" fmla="*/ 23 h 41"/>
                <a:gd name="T34" fmla="*/ 5 w 34"/>
                <a:gd name="T35" fmla="*/ 26 h 41"/>
                <a:gd name="T36" fmla="*/ 2 w 34"/>
                <a:gd name="T37" fmla="*/ 31 h 41"/>
                <a:gd name="T38" fmla="*/ 1 w 34"/>
                <a:gd name="T39" fmla="*/ 35 h 41"/>
                <a:gd name="T40" fmla="*/ 0 w 34"/>
                <a:gd name="T41" fmla="*/ 39 h 41"/>
                <a:gd name="T42" fmla="*/ 2 w 34"/>
                <a:gd name="T43" fmla="*/ 41 h 41"/>
                <a:gd name="T44" fmla="*/ 3 w 34"/>
                <a:gd name="T45" fmla="*/ 41 h 41"/>
                <a:gd name="T46" fmla="*/ 6 w 34"/>
                <a:gd name="T47" fmla="*/ 39 h 41"/>
                <a:gd name="T48" fmla="*/ 6 w 34"/>
                <a:gd name="T49" fmla="*/ 38 h 41"/>
                <a:gd name="T50" fmla="*/ 8 w 34"/>
                <a:gd name="T51" fmla="*/ 40 h 41"/>
                <a:gd name="T52" fmla="*/ 10 w 34"/>
                <a:gd name="T53" fmla="*/ 40 h 41"/>
                <a:gd name="T54" fmla="*/ 22 w 34"/>
                <a:gd name="T55" fmla="*/ 41 h 41"/>
                <a:gd name="T56" fmla="*/ 23 w 34"/>
                <a:gd name="T57" fmla="*/ 41 h 41"/>
                <a:gd name="T58" fmla="*/ 25 w 34"/>
                <a:gd name="T59" fmla="*/ 41 h 41"/>
                <a:gd name="T60" fmla="*/ 27 w 34"/>
                <a:gd name="T61" fmla="*/ 39 h 41"/>
                <a:gd name="T62" fmla="*/ 26 w 34"/>
                <a:gd name="T63" fmla="*/ 37 h 41"/>
                <a:gd name="T64" fmla="*/ 21 w 34"/>
                <a:gd name="T65" fmla="*/ 35 h 41"/>
                <a:gd name="T66" fmla="*/ 21 w 34"/>
                <a:gd name="T67" fmla="*/ 34 h 41"/>
                <a:gd name="T68" fmla="*/ 21 w 34"/>
                <a:gd name="T69" fmla="*/ 33 h 41"/>
                <a:gd name="T70" fmla="*/ 25 w 34"/>
                <a:gd name="T71" fmla="*/ 32 h 41"/>
                <a:gd name="T72" fmla="*/ 26 w 34"/>
                <a:gd name="T73" fmla="*/ 28 h 41"/>
                <a:gd name="T74" fmla="*/ 24 w 34"/>
                <a:gd name="T75" fmla="*/ 26 h 41"/>
                <a:gd name="T76" fmla="*/ 27 w 34"/>
                <a:gd name="T77" fmla="*/ 25 h 41"/>
                <a:gd name="T78" fmla="*/ 29 w 34"/>
                <a:gd name="T79" fmla="*/ 24 h 41"/>
                <a:gd name="T80" fmla="*/ 29 w 34"/>
                <a:gd name="T81" fmla="*/ 20 h 41"/>
                <a:gd name="T82" fmla="*/ 26 w 34"/>
                <a:gd name="T83" fmla="*/ 19 h 41"/>
                <a:gd name="T84" fmla="*/ 25 w 34"/>
                <a:gd name="T85" fmla="*/ 17 h 41"/>
                <a:gd name="T86" fmla="*/ 28 w 34"/>
                <a:gd name="T87" fmla="*/ 15 h 41"/>
                <a:gd name="T88" fmla="*/ 32 w 34"/>
                <a:gd name="T89" fmla="*/ 14 h 41"/>
                <a:gd name="T90" fmla="*/ 32 w 34"/>
                <a:gd name="T91" fmla="*/ 10 h 41"/>
                <a:gd name="T92" fmla="*/ 30 w 34"/>
                <a:gd name="T93" fmla="*/ 9 h 41"/>
                <a:gd name="T94" fmla="*/ 30 w 34"/>
                <a:gd name="T95" fmla="*/ 9 h 41"/>
                <a:gd name="T96" fmla="*/ 24 w 34"/>
                <a:gd name="T97" fmla="*/ 10 h 41"/>
                <a:gd name="T98" fmla="*/ 18 w 34"/>
                <a:gd name="T99" fmla="*/ 9 h 41"/>
                <a:gd name="T100" fmla="*/ 18 w 34"/>
                <a:gd name="T101" fmla="*/ 9 h 41"/>
                <a:gd name="T102" fmla="*/ 20 w 34"/>
                <a:gd name="T103" fmla="*/ 0 h 41"/>
                <a:gd name="T104" fmla="*/ 17 w 34"/>
                <a:gd name="T105" fmla="*/ 5 h 41"/>
                <a:gd name="T106" fmla="*/ 20 w 34"/>
                <a:gd name="T107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4" h="41">
                  <a:moveTo>
                    <a:pt x="18" y="9"/>
                  </a:moveTo>
                  <a:cubicBezTo>
                    <a:pt x="18" y="9"/>
                    <a:pt x="17" y="9"/>
                    <a:pt x="17" y="9"/>
                  </a:cubicBezTo>
                  <a:cubicBezTo>
                    <a:pt x="15" y="10"/>
                    <a:pt x="15" y="12"/>
                    <a:pt x="16" y="13"/>
                  </a:cubicBezTo>
                  <a:cubicBezTo>
                    <a:pt x="17" y="14"/>
                    <a:pt x="18" y="14"/>
                    <a:pt x="18" y="15"/>
                  </a:cubicBezTo>
                  <a:cubicBezTo>
                    <a:pt x="20" y="16"/>
                    <a:pt x="20" y="18"/>
                    <a:pt x="18" y="19"/>
                  </a:cubicBezTo>
                  <a:cubicBezTo>
                    <a:pt x="17" y="20"/>
                    <a:pt x="16" y="20"/>
                    <a:pt x="15" y="20"/>
                  </a:cubicBezTo>
                  <a:cubicBezTo>
                    <a:pt x="14" y="21"/>
                    <a:pt x="14" y="22"/>
                    <a:pt x="15" y="23"/>
                  </a:cubicBezTo>
                  <a:cubicBezTo>
                    <a:pt x="15" y="24"/>
                    <a:pt x="15" y="24"/>
                    <a:pt x="16" y="24"/>
                  </a:cubicBezTo>
                  <a:cubicBezTo>
                    <a:pt x="17" y="26"/>
                    <a:pt x="17" y="27"/>
                    <a:pt x="16" y="27"/>
                  </a:cubicBezTo>
                  <a:cubicBezTo>
                    <a:pt x="11" y="29"/>
                    <a:pt x="11" y="29"/>
                    <a:pt x="14" y="33"/>
                  </a:cubicBezTo>
                  <a:cubicBezTo>
                    <a:pt x="15" y="34"/>
                    <a:pt x="14" y="34"/>
                    <a:pt x="13" y="34"/>
                  </a:cubicBezTo>
                  <a:cubicBezTo>
                    <a:pt x="12" y="35"/>
                    <a:pt x="11" y="35"/>
                    <a:pt x="9" y="35"/>
                  </a:cubicBezTo>
                  <a:cubicBezTo>
                    <a:pt x="9" y="35"/>
                    <a:pt x="9" y="35"/>
                    <a:pt x="9" y="35"/>
                  </a:cubicBezTo>
                  <a:cubicBezTo>
                    <a:pt x="8" y="35"/>
                    <a:pt x="7" y="34"/>
                    <a:pt x="8" y="33"/>
                  </a:cubicBezTo>
                  <a:cubicBezTo>
                    <a:pt x="9" y="29"/>
                    <a:pt x="11" y="26"/>
                    <a:pt x="12" y="22"/>
                  </a:cubicBezTo>
                  <a:cubicBezTo>
                    <a:pt x="13" y="20"/>
                    <a:pt x="13" y="17"/>
                    <a:pt x="12" y="14"/>
                  </a:cubicBezTo>
                  <a:cubicBezTo>
                    <a:pt x="11" y="17"/>
                    <a:pt x="9" y="20"/>
                    <a:pt x="7" y="23"/>
                  </a:cubicBezTo>
                  <a:cubicBezTo>
                    <a:pt x="6" y="24"/>
                    <a:pt x="5" y="25"/>
                    <a:pt x="5" y="26"/>
                  </a:cubicBezTo>
                  <a:cubicBezTo>
                    <a:pt x="4" y="27"/>
                    <a:pt x="3" y="29"/>
                    <a:pt x="2" y="31"/>
                  </a:cubicBezTo>
                  <a:cubicBezTo>
                    <a:pt x="2" y="32"/>
                    <a:pt x="1" y="34"/>
                    <a:pt x="1" y="35"/>
                  </a:cubicBezTo>
                  <a:cubicBezTo>
                    <a:pt x="0" y="37"/>
                    <a:pt x="0" y="38"/>
                    <a:pt x="0" y="39"/>
                  </a:cubicBezTo>
                  <a:cubicBezTo>
                    <a:pt x="0" y="40"/>
                    <a:pt x="1" y="41"/>
                    <a:pt x="2" y="41"/>
                  </a:cubicBezTo>
                  <a:cubicBezTo>
                    <a:pt x="3" y="41"/>
                    <a:pt x="3" y="41"/>
                    <a:pt x="3" y="41"/>
                  </a:cubicBezTo>
                  <a:cubicBezTo>
                    <a:pt x="4" y="40"/>
                    <a:pt x="5" y="39"/>
                    <a:pt x="6" y="39"/>
                  </a:cubicBezTo>
                  <a:cubicBezTo>
                    <a:pt x="6" y="38"/>
                    <a:pt x="6" y="38"/>
                    <a:pt x="6" y="38"/>
                  </a:cubicBezTo>
                  <a:cubicBezTo>
                    <a:pt x="7" y="38"/>
                    <a:pt x="7" y="40"/>
                    <a:pt x="8" y="40"/>
                  </a:cubicBezTo>
                  <a:cubicBezTo>
                    <a:pt x="9" y="40"/>
                    <a:pt x="9" y="40"/>
                    <a:pt x="10" y="40"/>
                  </a:cubicBezTo>
                  <a:cubicBezTo>
                    <a:pt x="14" y="40"/>
                    <a:pt x="18" y="41"/>
                    <a:pt x="22" y="41"/>
                  </a:cubicBezTo>
                  <a:cubicBezTo>
                    <a:pt x="22" y="41"/>
                    <a:pt x="23" y="41"/>
                    <a:pt x="23" y="41"/>
                  </a:cubicBezTo>
                  <a:cubicBezTo>
                    <a:pt x="24" y="41"/>
                    <a:pt x="24" y="41"/>
                    <a:pt x="25" y="41"/>
                  </a:cubicBezTo>
                  <a:cubicBezTo>
                    <a:pt x="26" y="41"/>
                    <a:pt x="27" y="40"/>
                    <a:pt x="27" y="39"/>
                  </a:cubicBezTo>
                  <a:cubicBezTo>
                    <a:pt x="27" y="38"/>
                    <a:pt x="27" y="37"/>
                    <a:pt x="26" y="37"/>
                  </a:cubicBezTo>
                  <a:cubicBezTo>
                    <a:pt x="24" y="36"/>
                    <a:pt x="23" y="36"/>
                    <a:pt x="21" y="35"/>
                  </a:cubicBezTo>
                  <a:cubicBezTo>
                    <a:pt x="21" y="34"/>
                    <a:pt x="21" y="34"/>
                    <a:pt x="21" y="34"/>
                  </a:cubicBezTo>
                  <a:cubicBezTo>
                    <a:pt x="21" y="33"/>
                    <a:pt x="21" y="33"/>
                    <a:pt x="21" y="33"/>
                  </a:cubicBezTo>
                  <a:cubicBezTo>
                    <a:pt x="23" y="33"/>
                    <a:pt x="24" y="33"/>
                    <a:pt x="25" y="32"/>
                  </a:cubicBezTo>
                  <a:cubicBezTo>
                    <a:pt x="26" y="31"/>
                    <a:pt x="27" y="30"/>
                    <a:pt x="26" y="28"/>
                  </a:cubicBezTo>
                  <a:cubicBezTo>
                    <a:pt x="25" y="28"/>
                    <a:pt x="24" y="28"/>
                    <a:pt x="24" y="26"/>
                  </a:cubicBezTo>
                  <a:cubicBezTo>
                    <a:pt x="24" y="25"/>
                    <a:pt x="26" y="25"/>
                    <a:pt x="27" y="25"/>
                  </a:cubicBezTo>
                  <a:cubicBezTo>
                    <a:pt x="27" y="24"/>
                    <a:pt x="28" y="24"/>
                    <a:pt x="29" y="24"/>
                  </a:cubicBezTo>
                  <a:cubicBezTo>
                    <a:pt x="30" y="23"/>
                    <a:pt x="30" y="21"/>
                    <a:pt x="29" y="20"/>
                  </a:cubicBezTo>
                  <a:cubicBezTo>
                    <a:pt x="28" y="19"/>
                    <a:pt x="27" y="19"/>
                    <a:pt x="26" y="19"/>
                  </a:cubicBezTo>
                  <a:cubicBezTo>
                    <a:pt x="25" y="19"/>
                    <a:pt x="25" y="18"/>
                    <a:pt x="25" y="17"/>
                  </a:cubicBezTo>
                  <a:cubicBezTo>
                    <a:pt x="26" y="16"/>
                    <a:pt x="27" y="16"/>
                    <a:pt x="28" y="15"/>
                  </a:cubicBezTo>
                  <a:cubicBezTo>
                    <a:pt x="29" y="15"/>
                    <a:pt x="31" y="15"/>
                    <a:pt x="32" y="14"/>
                  </a:cubicBezTo>
                  <a:cubicBezTo>
                    <a:pt x="34" y="14"/>
                    <a:pt x="34" y="11"/>
                    <a:pt x="32" y="10"/>
                  </a:cubicBezTo>
                  <a:cubicBezTo>
                    <a:pt x="32" y="10"/>
                    <a:pt x="31" y="9"/>
                    <a:pt x="30" y="9"/>
                  </a:cubicBezTo>
                  <a:cubicBezTo>
                    <a:pt x="30" y="9"/>
                    <a:pt x="30" y="9"/>
                    <a:pt x="30" y="9"/>
                  </a:cubicBezTo>
                  <a:cubicBezTo>
                    <a:pt x="28" y="10"/>
                    <a:pt x="26" y="10"/>
                    <a:pt x="24" y="10"/>
                  </a:cubicBezTo>
                  <a:cubicBezTo>
                    <a:pt x="22" y="10"/>
                    <a:pt x="20" y="10"/>
                    <a:pt x="18" y="9"/>
                  </a:cubicBezTo>
                  <a:cubicBezTo>
                    <a:pt x="18" y="9"/>
                    <a:pt x="18" y="9"/>
                    <a:pt x="18" y="9"/>
                  </a:cubicBezTo>
                  <a:moveTo>
                    <a:pt x="20" y="0"/>
                  </a:moveTo>
                  <a:cubicBezTo>
                    <a:pt x="19" y="2"/>
                    <a:pt x="18" y="3"/>
                    <a:pt x="17" y="5"/>
                  </a:cubicBezTo>
                  <a:cubicBezTo>
                    <a:pt x="19" y="4"/>
                    <a:pt x="19" y="2"/>
                    <a:pt x="20" y="0"/>
                  </a:cubicBezTo>
                </a:path>
              </a:pathLst>
            </a:custGeom>
            <a:solidFill>
              <a:srgbClr val="C35A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13" name="Freeform 206"/>
            <p:cNvSpPr>
              <a:spLocks noEditPoints="1"/>
            </p:cNvSpPr>
            <p:nvPr/>
          </p:nvSpPr>
          <p:spPr bwMode="auto">
            <a:xfrm>
              <a:off x="4476569" y="6305550"/>
              <a:ext cx="93663" cy="95250"/>
            </a:xfrm>
            <a:custGeom>
              <a:avLst/>
              <a:gdLst>
                <a:gd name="T0" fmla="*/ 23 w 36"/>
                <a:gd name="T1" fmla="*/ 5 h 36"/>
                <a:gd name="T2" fmla="*/ 8 w 36"/>
                <a:gd name="T3" fmla="*/ 10 h 36"/>
                <a:gd name="T4" fmla="*/ 3 w 36"/>
                <a:gd name="T5" fmla="*/ 12 h 36"/>
                <a:gd name="T6" fmla="*/ 1 w 36"/>
                <a:gd name="T7" fmla="*/ 13 h 36"/>
                <a:gd name="T8" fmla="*/ 0 w 36"/>
                <a:gd name="T9" fmla="*/ 16 h 36"/>
                <a:gd name="T10" fmla="*/ 2 w 36"/>
                <a:gd name="T11" fmla="*/ 18 h 36"/>
                <a:gd name="T12" fmla="*/ 2 w 36"/>
                <a:gd name="T13" fmla="*/ 18 h 36"/>
                <a:gd name="T14" fmla="*/ 7 w 36"/>
                <a:gd name="T15" fmla="*/ 16 h 36"/>
                <a:gd name="T16" fmla="*/ 12 w 36"/>
                <a:gd name="T17" fmla="*/ 14 h 36"/>
                <a:gd name="T18" fmla="*/ 13 w 36"/>
                <a:gd name="T19" fmla="*/ 14 h 36"/>
                <a:gd name="T20" fmla="*/ 13 w 36"/>
                <a:gd name="T21" fmla="*/ 15 h 36"/>
                <a:gd name="T22" fmla="*/ 9 w 36"/>
                <a:gd name="T23" fmla="*/ 26 h 36"/>
                <a:gd name="T24" fmla="*/ 7 w 36"/>
                <a:gd name="T25" fmla="*/ 27 h 36"/>
                <a:gd name="T26" fmla="*/ 7 w 36"/>
                <a:gd name="T27" fmla="*/ 27 h 36"/>
                <a:gd name="T28" fmla="*/ 4 w 36"/>
                <a:gd name="T29" fmla="*/ 26 h 36"/>
                <a:gd name="T30" fmla="*/ 4 w 36"/>
                <a:gd name="T31" fmla="*/ 26 h 36"/>
                <a:gd name="T32" fmla="*/ 2 w 36"/>
                <a:gd name="T33" fmla="*/ 27 h 36"/>
                <a:gd name="T34" fmla="*/ 2 w 36"/>
                <a:gd name="T35" fmla="*/ 28 h 36"/>
                <a:gd name="T36" fmla="*/ 5 w 36"/>
                <a:gd name="T37" fmla="*/ 35 h 36"/>
                <a:gd name="T38" fmla="*/ 7 w 36"/>
                <a:gd name="T39" fmla="*/ 36 h 36"/>
                <a:gd name="T40" fmla="*/ 10 w 36"/>
                <a:gd name="T41" fmla="*/ 35 h 36"/>
                <a:gd name="T42" fmla="*/ 12 w 36"/>
                <a:gd name="T43" fmla="*/ 31 h 36"/>
                <a:gd name="T44" fmla="*/ 22 w 36"/>
                <a:gd name="T45" fmla="*/ 9 h 36"/>
                <a:gd name="T46" fmla="*/ 23 w 36"/>
                <a:gd name="T47" fmla="*/ 5 h 36"/>
                <a:gd name="T48" fmla="*/ 35 w 36"/>
                <a:gd name="T49" fmla="*/ 0 h 36"/>
                <a:gd name="T50" fmla="*/ 28 w 36"/>
                <a:gd name="T51" fmla="*/ 3 h 36"/>
                <a:gd name="T52" fmla="*/ 32 w 36"/>
                <a:gd name="T53" fmla="*/ 3 h 36"/>
                <a:gd name="T54" fmla="*/ 33 w 36"/>
                <a:gd name="T55" fmla="*/ 3 h 36"/>
                <a:gd name="T56" fmla="*/ 36 w 36"/>
                <a:gd name="T57" fmla="*/ 2 h 36"/>
                <a:gd name="T58" fmla="*/ 35 w 36"/>
                <a:gd name="T59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6" h="36">
                  <a:moveTo>
                    <a:pt x="23" y="5"/>
                  </a:moveTo>
                  <a:cubicBezTo>
                    <a:pt x="18" y="7"/>
                    <a:pt x="13" y="8"/>
                    <a:pt x="8" y="10"/>
                  </a:cubicBezTo>
                  <a:cubicBezTo>
                    <a:pt x="6" y="11"/>
                    <a:pt x="5" y="11"/>
                    <a:pt x="3" y="12"/>
                  </a:cubicBezTo>
                  <a:cubicBezTo>
                    <a:pt x="2" y="12"/>
                    <a:pt x="2" y="13"/>
                    <a:pt x="1" y="13"/>
                  </a:cubicBezTo>
                  <a:cubicBezTo>
                    <a:pt x="0" y="14"/>
                    <a:pt x="0" y="14"/>
                    <a:pt x="0" y="16"/>
                  </a:cubicBezTo>
                  <a:cubicBezTo>
                    <a:pt x="0" y="17"/>
                    <a:pt x="1" y="18"/>
                    <a:pt x="2" y="18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4" y="18"/>
                    <a:pt x="6" y="17"/>
                    <a:pt x="7" y="16"/>
                  </a:cubicBezTo>
                  <a:cubicBezTo>
                    <a:pt x="9" y="15"/>
                    <a:pt x="10" y="15"/>
                    <a:pt x="12" y="14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2" y="19"/>
                    <a:pt x="10" y="22"/>
                    <a:pt x="9" y="26"/>
                  </a:cubicBezTo>
                  <a:cubicBezTo>
                    <a:pt x="8" y="27"/>
                    <a:pt x="8" y="27"/>
                    <a:pt x="7" y="27"/>
                  </a:cubicBezTo>
                  <a:cubicBezTo>
                    <a:pt x="7" y="27"/>
                    <a:pt x="7" y="27"/>
                    <a:pt x="7" y="27"/>
                  </a:cubicBezTo>
                  <a:cubicBezTo>
                    <a:pt x="6" y="26"/>
                    <a:pt x="5" y="26"/>
                    <a:pt x="4" y="26"/>
                  </a:cubicBezTo>
                  <a:cubicBezTo>
                    <a:pt x="4" y="26"/>
                    <a:pt x="4" y="26"/>
                    <a:pt x="4" y="26"/>
                  </a:cubicBezTo>
                  <a:cubicBezTo>
                    <a:pt x="3" y="26"/>
                    <a:pt x="3" y="27"/>
                    <a:pt x="2" y="27"/>
                  </a:cubicBezTo>
                  <a:cubicBezTo>
                    <a:pt x="2" y="28"/>
                    <a:pt x="2" y="28"/>
                    <a:pt x="2" y="28"/>
                  </a:cubicBezTo>
                  <a:cubicBezTo>
                    <a:pt x="2" y="31"/>
                    <a:pt x="3" y="33"/>
                    <a:pt x="5" y="35"/>
                  </a:cubicBezTo>
                  <a:cubicBezTo>
                    <a:pt x="6" y="36"/>
                    <a:pt x="6" y="36"/>
                    <a:pt x="7" y="36"/>
                  </a:cubicBezTo>
                  <a:cubicBezTo>
                    <a:pt x="8" y="36"/>
                    <a:pt x="9" y="36"/>
                    <a:pt x="10" y="35"/>
                  </a:cubicBezTo>
                  <a:cubicBezTo>
                    <a:pt x="11" y="34"/>
                    <a:pt x="11" y="33"/>
                    <a:pt x="12" y="31"/>
                  </a:cubicBezTo>
                  <a:cubicBezTo>
                    <a:pt x="16" y="24"/>
                    <a:pt x="19" y="17"/>
                    <a:pt x="22" y="9"/>
                  </a:cubicBezTo>
                  <a:cubicBezTo>
                    <a:pt x="22" y="8"/>
                    <a:pt x="22" y="6"/>
                    <a:pt x="23" y="5"/>
                  </a:cubicBezTo>
                  <a:moveTo>
                    <a:pt x="35" y="0"/>
                  </a:moveTo>
                  <a:cubicBezTo>
                    <a:pt x="33" y="1"/>
                    <a:pt x="31" y="2"/>
                    <a:pt x="28" y="3"/>
                  </a:cubicBezTo>
                  <a:cubicBezTo>
                    <a:pt x="30" y="3"/>
                    <a:pt x="31" y="3"/>
                    <a:pt x="32" y="3"/>
                  </a:cubicBezTo>
                  <a:cubicBezTo>
                    <a:pt x="32" y="3"/>
                    <a:pt x="33" y="3"/>
                    <a:pt x="33" y="3"/>
                  </a:cubicBezTo>
                  <a:cubicBezTo>
                    <a:pt x="34" y="3"/>
                    <a:pt x="35" y="3"/>
                    <a:pt x="36" y="2"/>
                  </a:cubicBezTo>
                  <a:cubicBezTo>
                    <a:pt x="36" y="1"/>
                    <a:pt x="36" y="0"/>
                    <a:pt x="35" y="0"/>
                  </a:cubicBezTo>
                </a:path>
              </a:pathLst>
            </a:custGeom>
            <a:solidFill>
              <a:srgbClr val="C35A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14" name="Freeform 207"/>
            <p:cNvSpPr>
              <a:spLocks/>
            </p:cNvSpPr>
            <p:nvPr/>
          </p:nvSpPr>
          <p:spPr bwMode="auto">
            <a:xfrm>
              <a:off x="4668656" y="6224588"/>
              <a:ext cx="112713" cy="55563"/>
            </a:xfrm>
            <a:custGeom>
              <a:avLst/>
              <a:gdLst>
                <a:gd name="T0" fmla="*/ 4 w 43"/>
                <a:gd name="T1" fmla="*/ 0 h 21"/>
                <a:gd name="T2" fmla="*/ 0 w 43"/>
                <a:gd name="T3" fmla="*/ 4 h 21"/>
                <a:gd name="T4" fmla="*/ 0 w 43"/>
                <a:gd name="T5" fmla="*/ 4 h 21"/>
                <a:gd name="T6" fmla="*/ 3 w 43"/>
                <a:gd name="T7" fmla="*/ 6 h 21"/>
                <a:gd name="T8" fmla="*/ 12 w 43"/>
                <a:gd name="T9" fmla="*/ 14 h 21"/>
                <a:gd name="T10" fmla="*/ 24 w 43"/>
                <a:gd name="T11" fmla="*/ 20 h 21"/>
                <a:gd name="T12" fmla="*/ 33 w 43"/>
                <a:gd name="T13" fmla="*/ 21 h 21"/>
                <a:gd name="T14" fmla="*/ 39 w 43"/>
                <a:gd name="T15" fmla="*/ 20 h 21"/>
                <a:gd name="T16" fmla="*/ 42 w 43"/>
                <a:gd name="T17" fmla="*/ 19 h 21"/>
                <a:gd name="T18" fmla="*/ 43 w 43"/>
                <a:gd name="T19" fmla="*/ 17 h 21"/>
                <a:gd name="T20" fmla="*/ 41 w 43"/>
                <a:gd name="T21" fmla="*/ 15 h 21"/>
                <a:gd name="T22" fmla="*/ 38 w 43"/>
                <a:gd name="T23" fmla="*/ 15 h 21"/>
                <a:gd name="T24" fmla="*/ 35 w 43"/>
                <a:gd name="T25" fmla="*/ 15 h 21"/>
                <a:gd name="T26" fmla="*/ 34 w 43"/>
                <a:gd name="T27" fmla="*/ 15 h 21"/>
                <a:gd name="T28" fmla="*/ 19 w 43"/>
                <a:gd name="T29" fmla="*/ 11 h 21"/>
                <a:gd name="T30" fmla="*/ 6 w 43"/>
                <a:gd name="T31" fmla="*/ 2 h 21"/>
                <a:gd name="T32" fmla="*/ 4 w 43"/>
                <a:gd name="T33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3" h="21">
                  <a:moveTo>
                    <a:pt x="4" y="0"/>
                  </a:moveTo>
                  <a:cubicBezTo>
                    <a:pt x="3" y="2"/>
                    <a:pt x="1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5"/>
                    <a:pt x="2" y="6"/>
                    <a:pt x="3" y="6"/>
                  </a:cubicBezTo>
                  <a:cubicBezTo>
                    <a:pt x="6" y="9"/>
                    <a:pt x="9" y="11"/>
                    <a:pt x="12" y="14"/>
                  </a:cubicBezTo>
                  <a:cubicBezTo>
                    <a:pt x="16" y="16"/>
                    <a:pt x="20" y="18"/>
                    <a:pt x="24" y="20"/>
                  </a:cubicBezTo>
                  <a:cubicBezTo>
                    <a:pt x="27" y="20"/>
                    <a:pt x="30" y="21"/>
                    <a:pt x="33" y="21"/>
                  </a:cubicBezTo>
                  <a:cubicBezTo>
                    <a:pt x="35" y="21"/>
                    <a:pt x="37" y="21"/>
                    <a:pt x="39" y="20"/>
                  </a:cubicBezTo>
                  <a:cubicBezTo>
                    <a:pt x="40" y="20"/>
                    <a:pt x="41" y="19"/>
                    <a:pt x="42" y="19"/>
                  </a:cubicBezTo>
                  <a:cubicBezTo>
                    <a:pt x="42" y="18"/>
                    <a:pt x="43" y="18"/>
                    <a:pt x="43" y="17"/>
                  </a:cubicBezTo>
                  <a:cubicBezTo>
                    <a:pt x="43" y="16"/>
                    <a:pt x="42" y="15"/>
                    <a:pt x="41" y="15"/>
                  </a:cubicBezTo>
                  <a:cubicBezTo>
                    <a:pt x="40" y="15"/>
                    <a:pt x="39" y="15"/>
                    <a:pt x="38" y="15"/>
                  </a:cubicBezTo>
                  <a:cubicBezTo>
                    <a:pt x="37" y="15"/>
                    <a:pt x="36" y="15"/>
                    <a:pt x="35" y="15"/>
                  </a:cubicBezTo>
                  <a:cubicBezTo>
                    <a:pt x="35" y="15"/>
                    <a:pt x="34" y="15"/>
                    <a:pt x="34" y="15"/>
                  </a:cubicBezTo>
                  <a:cubicBezTo>
                    <a:pt x="28" y="15"/>
                    <a:pt x="24" y="13"/>
                    <a:pt x="19" y="11"/>
                  </a:cubicBezTo>
                  <a:cubicBezTo>
                    <a:pt x="14" y="8"/>
                    <a:pt x="10" y="5"/>
                    <a:pt x="6" y="2"/>
                  </a:cubicBezTo>
                  <a:cubicBezTo>
                    <a:pt x="5" y="1"/>
                    <a:pt x="5" y="1"/>
                    <a:pt x="4" y="0"/>
                  </a:cubicBezTo>
                </a:path>
              </a:pathLst>
            </a:custGeom>
            <a:solidFill>
              <a:srgbClr val="C35A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15" name="Freeform 208"/>
            <p:cNvSpPr>
              <a:spLocks/>
            </p:cNvSpPr>
            <p:nvPr/>
          </p:nvSpPr>
          <p:spPr bwMode="auto">
            <a:xfrm>
              <a:off x="4398781" y="6340475"/>
              <a:ext cx="34925" cy="12700"/>
            </a:xfrm>
            <a:custGeom>
              <a:avLst/>
              <a:gdLst>
                <a:gd name="T0" fmla="*/ 13 w 13"/>
                <a:gd name="T1" fmla="*/ 0 h 5"/>
                <a:gd name="T2" fmla="*/ 6 w 13"/>
                <a:gd name="T3" fmla="*/ 0 h 5"/>
                <a:gd name="T4" fmla="*/ 4 w 13"/>
                <a:gd name="T5" fmla="*/ 0 h 5"/>
                <a:gd name="T6" fmla="*/ 2 w 13"/>
                <a:gd name="T7" fmla="*/ 0 h 5"/>
                <a:gd name="T8" fmla="*/ 1 w 13"/>
                <a:gd name="T9" fmla="*/ 1 h 5"/>
                <a:gd name="T10" fmla="*/ 1 w 13"/>
                <a:gd name="T11" fmla="*/ 4 h 5"/>
                <a:gd name="T12" fmla="*/ 3 w 13"/>
                <a:gd name="T13" fmla="*/ 5 h 5"/>
                <a:gd name="T14" fmla="*/ 3 w 13"/>
                <a:gd name="T15" fmla="*/ 5 h 5"/>
                <a:gd name="T16" fmla="*/ 5 w 13"/>
                <a:gd name="T17" fmla="*/ 5 h 5"/>
                <a:gd name="T18" fmla="*/ 12 w 13"/>
                <a:gd name="T19" fmla="*/ 1 h 5"/>
                <a:gd name="T20" fmla="*/ 13 w 13"/>
                <a:gd name="T2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5">
                  <a:moveTo>
                    <a:pt x="13" y="0"/>
                  </a:moveTo>
                  <a:cubicBezTo>
                    <a:pt x="11" y="0"/>
                    <a:pt x="8" y="0"/>
                    <a:pt x="6" y="0"/>
                  </a:cubicBezTo>
                  <a:cubicBezTo>
                    <a:pt x="5" y="0"/>
                    <a:pt x="4" y="0"/>
                    <a:pt x="4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2"/>
                    <a:pt x="0" y="3"/>
                    <a:pt x="1" y="4"/>
                  </a:cubicBezTo>
                  <a:cubicBezTo>
                    <a:pt x="1" y="5"/>
                    <a:pt x="2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5"/>
                    <a:pt x="4" y="5"/>
                    <a:pt x="5" y="5"/>
                  </a:cubicBezTo>
                  <a:cubicBezTo>
                    <a:pt x="7" y="3"/>
                    <a:pt x="10" y="2"/>
                    <a:pt x="12" y="1"/>
                  </a:cubicBezTo>
                  <a:cubicBezTo>
                    <a:pt x="12" y="1"/>
                    <a:pt x="13" y="0"/>
                    <a:pt x="13" y="0"/>
                  </a:cubicBezTo>
                </a:path>
              </a:pathLst>
            </a:custGeom>
            <a:solidFill>
              <a:srgbClr val="C35A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16" name="Freeform 209"/>
            <p:cNvSpPr>
              <a:spLocks/>
            </p:cNvSpPr>
            <p:nvPr/>
          </p:nvSpPr>
          <p:spPr bwMode="auto">
            <a:xfrm>
              <a:off x="4438469" y="6340475"/>
              <a:ext cx="19050" cy="26988"/>
            </a:xfrm>
            <a:custGeom>
              <a:avLst/>
              <a:gdLst>
                <a:gd name="T0" fmla="*/ 4 w 7"/>
                <a:gd name="T1" fmla="*/ 0 h 10"/>
                <a:gd name="T2" fmla="*/ 1 w 7"/>
                <a:gd name="T3" fmla="*/ 0 h 10"/>
                <a:gd name="T4" fmla="*/ 0 w 7"/>
                <a:gd name="T5" fmla="*/ 1 h 10"/>
                <a:gd name="T6" fmla="*/ 2 w 7"/>
                <a:gd name="T7" fmla="*/ 9 h 10"/>
                <a:gd name="T8" fmla="*/ 4 w 7"/>
                <a:gd name="T9" fmla="*/ 10 h 10"/>
                <a:gd name="T10" fmla="*/ 5 w 7"/>
                <a:gd name="T11" fmla="*/ 10 h 10"/>
                <a:gd name="T12" fmla="*/ 7 w 7"/>
                <a:gd name="T13" fmla="*/ 8 h 10"/>
                <a:gd name="T14" fmla="*/ 4 w 7"/>
                <a:gd name="T15" fmla="*/ 0 h 10"/>
                <a:gd name="T16" fmla="*/ 4 w 7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10">
                  <a:moveTo>
                    <a:pt x="4" y="0"/>
                  </a:moveTo>
                  <a:cubicBezTo>
                    <a:pt x="3" y="0"/>
                    <a:pt x="2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4"/>
                    <a:pt x="1" y="6"/>
                    <a:pt x="2" y="9"/>
                  </a:cubicBezTo>
                  <a:cubicBezTo>
                    <a:pt x="3" y="9"/>
                    <a:pt x="3" y="9"/>
                    <a:pt x="4" y="10"/>
                  </a:cubicBezTo>
                  <a:cubicBezTo>
                    <a:pt x="4" y="10"/>
                    <a:pt x="4" y="10"/>
                    <a:pt x="5" y="10"/>
                  </a:cubicBezTo>
                  <a:cubicBezTo>
                    <a:pt x="6" y="10"/>
                    <a:pt x="7" y="9"/>
                    <a:pt x="7" y="8"/>
                  </a:cubicBezTo>
                  <a:cubicBezTo>
                    <a:pt x="7" y="5"/>
                    <a:pt x="6" y="2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rgbClr val="C35A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17" name="Freeform 210"/>
            <p:cNvSpPr>
              <a:spLocks/>
            </p:cNvSpPr>
            <p:nvPr/>
          </p:nvSpPr>
          <p:spPr bwMode="auto">
            <a:xfrm>
              <a:off x="4757556" y="6110288"/>
              <a:ext cx="20638" cy="23813"/>
            </a:xfrm>
            <a:custGeom>
              <a:avLst/>
              <a:gdLst>
                <a:gd name="T0" fmla="*/ 3 w 8"/>
                <a:gd name="T1" fmla="*/ 0 h 9"/>
                <a:gd name="T2" fmla="*/ 0 w 8"/>
                <a:gd name="T3" fmla="*/ 2 h 9"/>
                <a:gd name="T4" fmla="*/ 4 w 8"/>
                <a:gd name="T5" fmla="*/ 9 h 9"/>
                <a:gd name="T6" fmla="*/ 5 w 8"/>
                <a:gd name="T7" fmla="*/ 9 h 9"/>
                <a:gd name="T8" fmla="*/ 7 w 8"/>
                <a:gd name="T9" fmla="*/ 9 h 9"/>
                <a:gd name="T10" fmla="*/ 8 w 8"/>
                <a:gd name="T11" fmla="*/ 6 h 9"/>
                <a:gd name="T12" fmla="*/ 4 w 8"/>
                <a:gd name="T13" fmla="*/ 0 h 9"/>
                <a:gd name="T14" fmla="*/ 3 w 8"/>
                <a:gd name="T15" fmla="*/ 0 h 9"/>
                <a:gd name="T16" fmla="*/ 3 w 8"/>
                <a:gd name="T1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9">
                  <a:moveTo>
                    <a:pt x="3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0" y="5"/>
                    <a:pt x="2" y="7"/>
                    <a:pt x="4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6" y="9"/>
                    <a:pt x="6" y="9"/>
                    <a:pt x="7" y="9"/>
                  </a:cubicBezTo>
                  <a:cubicBezTo>
                    <a:pt x="8" y="8"/>
                    <a:pt x="8" y="7"/>
                    <a:pt x="8" y="6"/>
                  </a:cubicBezTo>
                  <a:cubicBezTo>
                    <a:pt x="7" y="4"/>
                    <a:pt x="6" y="2"/>
                    <a:pt x="4" y="0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rgbClr val="C35A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18" name="Freeform 211"/>
            <p:cNvSpPr>
              <a:spLocks/>
            </p:cNvSpPr>
            <p:nvPr/>
          </p:nvSpPr>
          <p:spPr bwMode="auto">
            <a:xfrm>
              <a:off x="4238444" y="5903913"/>
              <a:ext cx="638175" cy="566738"/>
            </a:xfrm>
            <a:custGeom>
              <a:avLst/>
              <a:gdLst>
                <a:gd name="T0" fmla="*/ 209 w 242"/>
                <a:gd name="T1" fmla="*/ 0 h 214"/>
                <a:gd name="T2" fmla="*/ 209 w 242"/>
                <a:gd name="T3" fmla="*/ 3 h 214"/>
                <a:gd name="T4" fmla="*/ 207 w 242"/>
                <a:gd name="T5" fmla="*/ 10 h 214"/>
                <a:gd name="T6" fmla="*/ 207 w 242"/>
                <a:gd name="T7" fmla="*/ 14 h 214"/>
                <a:gd name="T8" fmla="*/ 218 w 242"/>
                <a:gd name="T9" fmla="*/ 31 h 214"/>
                <a:gd name="T10" fmla="*/ 230 w 242"/>
                <a:gd name="T11" fmla="*/ 69 h 214"/>
                <a:gd name="T12" fmla="*/ 226 w 242"/>
                <a:gd name="T13" fmla="*/ 118 h 214"/>
                <a:gd name="T14" fmla="*/ 204 w 242"/>
                <a:gd name="T15" fmla="*/ 159 h 214"/>
                <a:gd name="T16" fmla="*/ 169 w 242"/>
                <a:gd name="T17" fmla="*/ 188 h 214"/>
                <a:gd name="T18" fmla="*/ 128 w 242"/>
                <a:gd name="T19" fmla="*/ 202 h 214"/>
                <a:gd name="T20" fmla="*/ 113 w 242"/>
                <a:gd name="T21" fmla="*/ 203 h 214"/>
                <a:gd name="T22" fmla="*/ 75 w 242"/>
                <a:gd name="T23" fmla="*/ 197 h 214"/>
                <a:gd name="T24" fmla="*/ 18 w 242"/>
                <a:gd name="T25" fmla="*/ 156 h 214"/>
                <a:gd name="T26" fmla="*/ 17 w 242"/>
                <a:gd name="T27" fmla="*/ 156 h 214"/>
                <a:gd name="T28" fmla="*/ 1 w 242"/>
                <a:gd name="T29" fmla="*/ 148 h 214"/>
                <a:gd name="T30" fmla="*/ 0 w 242"/>
                <a:gd name="T31" fmla="*/ 147 h 214"/>
                <a:gd name="T32" fmla="*/ 4 w 242"/>
                <a:gd name="T33" fmla="*/ 154 h 214"/>
                <a:gd name="T34" fmla="*/ 22 w 242"/>
                <a:gd name="T35" fmla="*/ 177 h 214"/>
                <a:gd name="T36" fmla="*/ 53 w 242"/>
                <a:gd name="T37" fmla="*/ 199 h 214"/>
                <a:gd name="T38" fmla="*/ 69 w 242"/>
                <a:gd name="T39" fmla="*/ 206 h 214"/>
                <a:gd name="T40" fmla="*/ 74 w 242"/>
                <a:gd name="T41" fmla="*/ 208 h 214"/>
                <a:gd name="T42" fmla="*/ 77 w 242"/>
                <a:gd name="T43" fmla="*/ 209 h 214"/>
                <a:gd name="T44" fmla="*/ 94 w 242"/>
                <a:gd name="T45" fmla="*/ 213 h 214"/>
                <a:gd name="T46" fmla="*/ 113 w 242"/>
                <a:gd name="T47" fmla="*/ 214 h 214"/>
                <a:gd name="T48" fmla="*/ 123 w 242"/>
                <a:gd name="T49" fmla="*/ 214 h 214"/>
                <a:gd name="T50" fmla="*/ 143 w 242"/>
                <a:gd name="T51" fmla="*/ 210 h 214"/>
                <a:gd name="T52" fmla="*/ 166 w 242"/>
                <a:gd name="T53" fmla="*/ 203 h 214"/>
                <a:gd name="T54" fmla="*/ 190 w 242"/>
                <a:gd name="T55" fmla="*/ 188 h 214"/>
                <a:gd name="T56" fmla="*/ 213 w 242"/>
                <a:gd name="T57" fmla="*/ 166 h 214"/>
                <a:gd name="T58" fmla="*/ 234 w 242"/>
                <a:gd name="T59" fmla="*/ 128 h 214"/>
                <a:gd name="T60" fmla="*/ 241 w 242"/>
                <a:gd name="T61" fmla="*/ 98 h 214"/>
                <a:gd name="T62" fmla="*/ 238 w 242"/>
                <a:gd name="T63" fmla="*/ 54 h 214"/>
                <a:gd name="T64" fmla="*/ 225 w 242"/>
                <a:gd name="T65" fmla="*/ 23 h 214"/>
                <a:gd name="T66" fmla="*/ 219 w 242"/>
                <a:gd name="T67" fmla="*/ 13 h 214"/>
                <a:gd name="T68" fmla="*/ 209 w 242"/>
                <a:gd name="T69" fmla="*/ 0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42" h="214">
                  <a:moveTo>
                    <a:pt x="209" y="0"/>
                  </a:moveTo>
                  <a:cubicBezTo>
                    <a:pt x="209" y="1"/>
                    <a:pt x="209" y="2"/>
                    <a:pt x="209" y="3"/>
                  </a:cubicBezTo>
                  <a:cubicBezTo>
                    <a:pt x="209" y="5"/>
                    <a:pt x="208" y="8"/>
                    <a:pt x="207" y="10"/>
                  </a:cubicBezTo>
                  <a:cubicBezTo>
                    <a:pt x="207" y="11"/>
                    <a:pt x="207" y="13"/>
                    <a:pt x="207" y="14"/>
                  </a:cubicBezTo>
                  <a:cubicBezTo>
                    <a:pt x="211" y="19"/>
                    <a:pt x="215" y="25"/>
                    <a:pt x="218" y="31"/>
                  </a:cubicBezTo>
                  <a:cubicBezTo>
                    <a:pt x="224" y="43"/>
                    <a:pt x="228" y="56"/>
                    <a:pt x="230" y="69"/>
                  </a:cubicBezTo>
                  <a:cubicBezTo>
                    <a:pt x="232" y="86"/>
                    <a:pt x="231" y="102"/>
                    <a:pt x="226" y="118"/>
                  </a:cubicBezTo>
                  <a:cubicBezTo>
                    <a:pt x="222" y="133"/>
                    <a:pt x="214" y="147"/>
                    <a:pt x="204" y="159"/>
                  </a:cubicBezTo>
                  <a:cubicBezTo>
                    <a:pt x="194" y="171"/>
                    <a:pt x="182" y="181"/>
                    <a:pt x="169" y="188"/>
                  </a:cubicBezTo>
                  <a:cubicBezTo>
                    <a:pt x="156" y="196"/>
                    <a:pt x="142" y="200"/>
                    <a:pt x="128" y="202"/>
                  </a:cubicBezTo>
                  <a:cubicBezTo>
                    <a:pt x="123" y="202"/>
                    <a:pt x="118" y="203"/>
                    <a:pt x="113" y="203"/>
                  </a:cubicBezTo>
                  <a:cubicBezTo>
                    <a:pt x="101" y="203"/>
                    <a:pt x="89" y="201"/>
                    <a:pt x="75" y="197"/>
                  </a:cubicBezTo>
                  <a:cubicBezTo>
                    <a:pt x="53" y="190"/>
                    <a:pt x="32" y="176"/>
                    <a:pt x="18" y="156"/>
                  </a:cubicBezTo>
                  <a:cubicBezTo>
                    <a:pt x="18" y="156"/>
                    <a:pt x="17" y="156"/>
                    <a:pt x="17" y="156"/>
                  </a:cubicBezTo>
                  <a:cubicBezTo>
                    <a:pt x="12" y="154"/>
                    <a:pt x="7" y="151"/>
                    <a:pt x="1" y="148"/>
                  </a:cubicBezTo>
                  <a:cubicBezTo>
                    <a:pt x="1" y="148"/>
                    <a:pt x="1" y="148"/>
                    <a:pt x="0" y="147"/>
                  </a:cubicBezTo>
                  <a:cubicBezTo>
                    <a:pt x="1" y="150"/>
                    <a:pt x="3" y="152"/>
                    <a:pt x="4" y="154"/>
                  </a:cubicBezTo>
                  <a:cubicBezTo>
                    <a:pt x="9" y="162"/>
                    <a:pt x="15" y="170"/>
                    <a:pt x="22" y="177"/>
                  </a:cubicBezTo>
                  <a:cubicBezTo>
                    <a:pt x="31" y="185"/>
                    <a:pt x="41" y="193"/>
                    <a:pt x="53" y="199"/>
                  </a:cubicBezTo>
                  <a:cubicBezTo>
                    <a:pt x="58" y="202"/>
                    <a:pt x="64" y="204"/>
                    <a:pt x="69" y="206"/>
                  </a:cubicBezTo>
                  <a:cubicBezTo>
                    <a:pt x="71" y="207"/>
                    <a:pt x="72" y="207"/>
                    <a:pt x="74" y="208"/>
                  </a:cubicBezTo>
                  <a:cubicBezTo>
                    <a:pt x="77" y="209"/>
                    <a:pt x="77" y="209"/>
                    <a:pt x="77" y="209"/>
                  </a:cubicBezTo>
                  <a:cubicBezTo>
                    <a:pt x="81" y="210"/>
                    <a:pt x="87" y="212"/>
                    <a:pt x="94" y="213"/>
                  </a:cubicBezTo>
                  <a:cubicBezTo>
                    <a:pt x="100" y="214"/>
                    <a:pt x="106" y="214"/>
                    <a:pt x="113" y="214"/>
                  </a:cubicBezTo>
                  <a:cubicBezTo>
                    <a:pt x="116" y="214"/>
                    <a:pt x="120" y="214"/>
                    <a:pt x="123" y="214"/>
                  </a:cubicBezTo>
                  <a:cubicBezTo>
                    <a:pt x="130" y="213"/>
                    <a:pt x="136" y="212"/>
                    <a:pt x="143" y="210"/>
                  </a:cubicBezTo>
                  <a:cubicBezTo>
                    <a:pt x="150" y="209"/>
                    <a:pt x="158" y="206"/>
                    <a:pt x="166" y="203"/>
                  </a:cubicBezTo>
                  <a:cubicBezTo>
                    <a:pt x="174" y="199"/>
                    <a:pt x="182" y="194"/>
                    <a:pt x="190" y="188"/>
                  </a:cubicBezTo>
                  <a:cubicBezTo>
                    <a:pt x="198" y="182"/>
                    <a:pt x="206" y="175"/>
                    <a:pt x="213" y="166"/>
                  </a:cubicBezTo>
                  <a:cubicBezTo>
                    <a:pt x="222" y="154"/>
                    <a:pt x="229" y="142"/>
                    <a:pt x="234" y="128"/>
                  </a:cubicBezTo>
                  <a:cubicBezTo>
                    <a:pt x="238" y="117"/>
                    <a:pt x="240" y="107"/>
                    <a:pt x="241" y="98"/>
                  </a:cubicBezTo>
                  <a:cubicBezTo>
                    <a:pt x="242" y="83"/>
                    <a:pt x="241" y="68"/>
                    <a:pt x="238" y="54"/>
                  </a:cubicBezTo>
                  <a:cubicBezTo>
                    <a:pt x="235" y="44"/>
                    <a:pt x="231" y="34"/>
                    <a:pt x="225" y="23"/>
                  </a:cubicBezTo>
                  <a:cubicBezTo>
                    <a:pt x="223" y="20"/>
                    <a:pt x="221" y="16"/>
                    <a:pt x="219" y="13"/>
                  </a:cubicBezTo>
                  <a:cubicBezTo>
                    <a:pt x="216" y="8"/>
                    <a:pt x="212" y="4"/>
                    <a:pt x="209" y="0"/>
                  </a:cubicBezTo>
                </a:path>
              </a:pathLst>
            </a:custGeom>
            <a:solidFill>
              <a:srgbClr val="EA8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19" name="Freeform 212"/>
            <p:cNvSpPr>
              <a:spLocks noEditPoints="1"/>
            </p:cNvSpPr>
            <p:nvPr/>
          </p:nvSpPr>
          <p:spPr bwMode="auto">
            <a:xfrm>
              <a:off x="4314644" y="5838825"/>
              <a:ext cx="454025" cy="128588"/>
            </a:xfrm>
            <a:custGeom>
              <a:avLst/>
              <a:gdLst>
                <a:gd name="T0" fmla="*/ 120 w 172"/>
                <a:gd name="T1" fmla="*/ 31 h 49"/>
                <a:gd name="T2" fmla="*/ 120 w 172"/>
                <a:gd name="T3" fmla="*/ 38 h 49"/>
                <a:gd name="T4" fmla="*/ 127 w 172"/>
                <a:gd name="T5" fmla="*/ 28 h 49"/>
                <a:gd name="T6" fmla="*/ 83 w 172"/>
                <a:gd name="T7" fmla="*/ 0 h 49"/>
                <a:gd name="T8" fmla="*/ 23 w 172"/>
                <a:gd name="T9" fmla="*/ 18 h 49"/>
                <a:gd name="T10" fmla="*/ 28 w 172"/>
                <a:gd name="T11" fmla="*/ 30 h 49"/>
                <a:gd name="T12" fmla="*/ 31 w 172"/>
                <a:gd name="T13" fmla="*/ 34 h 49"/>
                <a:gd name="T14" fmla="*/ 8 w 172"/>
                <a:gd name="T15" fmla="*/ 44 h 49"/>
                <a:gd name="T16" fmla="*/ 0 w 172"/>
                <a:gd name="T17" fmla="*/ 47 h 49"/>
                <a:gd name="T18" fmla="*/ 1 w 172"/>
                <a:gd name="T19" fmla="*/ 49 h 49"/>
                <a:gd name="T20" fmla="*/ 10 w 172"/>
                <a:gd name="T21" fmla="*/ 48 h 49"/>
                <a:gd name="T22" fmla="*/ 31 w 172"/>
                <a:gd name="T23" fmla="*/ 41 h 49"/>
                <a:gd name="T24" fmla="*/ 36 w 172"/>
                <a:gd name="T25" fmla="*/ 39 h 49"/>
                <a:gd name="T26" fmla="*/ 45 w 172"/>
                <a:gd name="T27" fmla="*/ 37 h 49"/>
                <a:gd name="T28" fmla="*/ 79 w 172"/>
                <a:gd name="T29" fmla="*/ 28 h 49"/>
                <a:gd name="T30" fmla="*/ 85 w 172"/>
                <a:gd name="T31" fmla="*/ 25 h 49"/>
                <a:gd name="T32" fmla="*/ 93 w 172"/>
                <a:gd name="T33" fmla="*/ 12 h 49"/>
                <a:gd name="T34" fmla="*/ 98 w 172"/>
                <a:gd name="T35" fmla="*/ 6 h 49"/>
                <a:gd name="T36" fmla="*/ 100 w 172"/>
                <a:gd name="T37" fmla="*/ 8 h 49"/>
                <a:gd name="T38" fmla="*/ 98 w 172"/>
                <a:gd name="T39" fmla="*/ 17 h 49"/>
                <a:gd name="T40" fmla="*/ 97 w 172"/>
                <a:gd name="T41" fmla="*/ 21 h 49"/>
                <a:gd name="T42" fmla="*/ 99 w 172"/>
                <a:gd name="T43" fmla="*/ 25 h 49"/>
                <a:gd name="T44" fmla="*/ 98 w 172"/>
                <a:gd name="T45" fmla="*/ 30 h 49"/>
                <a:gd name="T46" fmla="*/ 106 w 172"/>
                <a:gd name="T47" fmla="*/ 32 h 49"/>
                <a:gd name="T48" fmla="*/ 110 w 172"/>
                <a:gd name="T49" fmla="*/ 33 h 49"/>
                <a:gd name="T50" fmla="*/ 113 w 172"/>
                <a:gd name="T51" fmla="*/ 27 h 49"/>
                <a:gd name="T52" fmla="*/ 113 w 172"/>
                <a:gd name="T53" fmla="*/ 22 h 49"/>
                <a:gd name="T54" fmla="*/ 115 w 172"/>
                <a:gd name="T55" fmla="*/ 22 h 49"/>
                <a:gd name="T56" fmla="*/ 127 w 172"/>
                <a:gd name="T57" fmla="*/ 22 h 49"/>
                <a:gd name="T58" fmla="*/ 135 w 172"/>
                <a:gd name="T59" fmla="*/ 29 h 49"/>
                <a:gd name="T60" fmla="*/ 133 w 172"/>
                <a:gd name="T61" fmla="*/ 33 h 49"/>
                <a:gd name="T62" fmla="*/ 137 w 172"/>
                <a:gd name="T63" fmla="*/ 46 h 49"/>
                <a:gd name="T64" fmla="*/ 157 w 172"/>
                <a:gd name="T65" fmla="*/ 49 h 49"/>
                <a:gd name="T66" fmla="*/ 171 w 172"/>
                <a:gd name="T67" fmla="*/ 44 h 49"/>
                <a:gd name="T68" fmla="*/ 157 w 172"/>
                <a:gd name="T69" fmla="*/ 28 h 49"/>
                <a:gd name="T70" fmla="*/ 116 w 172"/>
                <a:gd name="T71" fmla="*/ 5 h 49"/>
                <a:gd name="T72" fmla="*/ 105 w 172"/>
                <a:gd name="T73" fmla="*/ 2 h 49"/>
                <a:gd name="T74" fmla="*/ 83 w 172"/>
                <a:gd name="T75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72" h="49">
                  <a:moveTo>
                    <a:pt x="126" y="28"/>
                  </a:moveTo>
                  <a:cubicBezTo>
                    <a:pt x="123" y="28"/>
                    <a:pt x="122" y="29"/>
                    <a:pt x="120" y="31"/>
                  </a:cubicBezTo>
                  <a:cubicBezTo>
                    <a:pt x="119" y="33"/>
                    <a:pt x="117" y="34"/>
                    <a:pt x="115" y="36"/>
                  </a:cubicBezTo>
                  <a:cubicBezTo>
                    <a:pt x="117" y="37"/>
                    <a:pt x="119" y="37"/>
                    <a:pt x="120" y="38"/>
                  </a:cubicBezTo>
                  <a:cubicBezTo>
                    <a:pt x="123" y="35"/>
                    <a:pt x="125" y="33"/>
                    <a:pt x="127" y="30"/>
                  </a:cubicBezTo>
                  <a:cubicBezTo>
                    <a:pt x="128" y="29"/>
                    <a:pt x="128" y="28"/>
                    <a:pt x="127" y="28"/>
                  </a:cubicBezTo>
                  <a:cubicBezTo>
                    <a:pt x="127" y="28"/>
                    <a:pt x="126" y="28"/>
                    <a:pt x="126" y="28"/>
                  </a:cubicBezTo>
                  <a:moveTo>
                    <a:pt x="83" y="0"/>
                  </a:moveTo>
                  <a:cubicBezTo>
                    <a:pt x="73" y="0"/>
                    <a:pt x="63" y="1"/>
                    <a:pt x="54" y="4"/>
                  </a:cubicBezTo>
                  <a:cubicBezTo>
                    <a:pt x="42" y="7"/>
                    <a:pt x="32" y="12"/>
                    <a:pt x="23" y="18"/>
                  </a:cubicBezTo>
                  <a:cubicBezTo>
                    <a:pt x="19" y="21"/>
                    <a:pt x="16" y="23"/>
                    <a:pt x="12" y="26"/>
                  </a:cubicBezTo>
                  <a:cubicBezTo>
                    <a:pt x="18" y="27"/>
                    <a:pt x="23" y="28"/>
                    <a:pt x="28" y="30"/>
                  </a:cubicBezTo>
                  <a:cubicBezTo>
                    <a:pt x="29" y="31"/>
                    <a:pt x="30" y="31"/>
                    <a:pt x="31" y="32"/>
                  </a:cubicBezTo>
                  <a:cubicBezTo>
                    <a:pt x="31" y="32"/>
                    <a:pt x="31" y="34"/>
                    <a:pt x="31" y="34"/>
                  </a:cubicBezTo>
                  <a:cubicBezTo>
                    <a:pt x="30" y="35"/>
                    <a:pt x="29" y="36"/>
                    <a:pt x="28" y="36"/>
                  </a:cubicBezTo>
                  <a:cubicBezTo>
                    <a:pt x="22" y="39"/>
                    <a:pt x="15" y="42"/>
                    <a:pt x="8" y="44"/>
                  </a:cubicBezTo>
                  <a:cubicBezTo>
                    <a:pt x="6" y="44"/>
                    <a:pt x="4" y="45"/>
                    <a:pt x="2" y="45"/>
                  </a:cubicBezTo>
                  <a:cubicBezTo>
                    <a:pt x="1" y="46"/>
                    <a:pt x="1" y="46"/>
                    <a:pt x="0" y="47"/>
                  </a:cubicBezTo>
                  <a:cubicBezTo>
                    <a:pt x="0" y="48"/>
                    <a:pt x="0" y="48"/>
                    <a:pt x="0" y="48"/>
                  </a:cubicBezTo>
                  <a:cubicBezTo>
                    <a:pt x="0" y="48"/>
                    <a:pt x="1" y="49"/>
                    <a:pt x="1" y="49"/>
                  </a:cubicBezTo>
                  <a:cubicBezTo>
                    <a:pt x="1" y="49"/>
                    <a:pt x="1" y="49"/>
                    <a:pt x="1" y="49"/>
                  </a:cubicBezTo>
                  <a:cubicBezTo>
                    <a:pt x="4" y="48"/>
                    <a:pt x="7" y="48"/>
                    <a:pt x="10" y="48"/>
                  </a:cubicBezTo>
                  <a:cubicBezTo>
                    <a:pt x="13" y="47"/>
                    <a:pt x="16" y="47"/>
                    <a:pt x="18" y="46"/>
                  </a:cubicBezTo>
                  <a:cubicBezTo>
                    <a:pt x="23" y="44"/>
                    <a:pt x="27" y="43"/>
                    <a:pt x="31" y="41"/>
                  </a:cubicBezTo>
                  <a:cubicBezTo>
                    <a:pt x="33" y="40"/>
                    <a:pt x="34" y="40"/>
                    <a:pt x="35" y="39"/>
                  </a:cubicBezTo>
                  <a:cubicBezTo>
                    <a:pt x="35" y="39"/>
                    <a:pt x="36" y="39"/>
                    <a:pt x="36" y="39"/>
                  </a:cubicBezTo>
                  <a:cubicBezTo>
                    <a:pt x="37" y="39"/>
                    <a:pt x="38" y="39"/>
                    <a:pt x="38" y="39"/>
                  </a:cubicBezTo>
                  <a:cubicBezTo>
                    <a:pt x="40" y="39"/>
                    <a:pt x="42" y="38"/>
                    <a:pt x="45" y="37"/>
                  </a:cubicBezTo>
                  <a:cubicBezTo>
                    <a:pt x="56" y="32"/>
                    <a:pt x="68" y="30"/>
                    <a:pt x="80" y="29"/>
                  </a:cubicBezTo>
                  <a:cubicBezTo>
                    <a:pt x="80" y="29"/>
                    <a:pt x="80" y="29"/>
                    <a:pt x="79" y="28"/>
                  </a:cubicBezTo>
                  <a:cubicBezTo>
                    <a:pt x="79" y="28"/>
                    <a:pt x="80" y="27"/>
                    <a:pt x="80" y="26"/>
                  </a:cubicBezTo>
                  <a:cubicBezTo>
                    <a:pt x="82" y="25"/>
                    <a:pt x="83" y="25"/>
                    <a:pt x="85" y="25"/>
                  </a:cubicBezTo>
                  <a:cubicBezTo>
                    <a:pt x="89" y="25"/>
                    <a:pt x="89" y="25"/>
                    <a:pt x="91" y="20"/>
                  </a:cubicBezTo>
                  <a:cubicBezTo>
                    <a:pt x="92" y="17"/>
                    <a:pt x="93" y="15"/>
                    <a:pt x="93" y="12"/>
                  </a:cubicBezTo>
                  <a:cubicBezTo>
                    <a:pt x="94" y="10"/>
                    <a:pt x="95" y="8"/>
                    <a:pt x="96" y="7"/>
                  </a:cubicBezTo>
                  <a:cubicBezTo>
                    <a:pt x="96" y="6"/>
                    <a:pt x="97" y="6"/>
                    <a:pt x="98" y="6"/>
                  </a:cubicBezTo>
                  <a:cubicBezTo>
                    <a:pt x="98" y="6"/>
                    <a:pt x="98" y="6"/>
                    <a:pt x="98" y="6"/>
                  </a:cubicBezTo>
                  <a:cubicBezTo>
                    <a:pt x="99" y="6"/>
                    <a:pt x="100" y="7"/>
                    <a:pt x="100" y="8"/>
                  </a:cubicBezTo>
                  <a:cubicBezTo>
                    <a:pt x="100" y="10"/>
                    <a:pt x="100" y="12"/>
                    <a:pt x="99" y="13"/>
                  </a:cubicBezTo>
                  <a:cubicBezTo>
                    <a:pt x="99" y="15"/>
                    <a:pt x="99" y="16"/>
                    <a:pt x="98" y="17"/>
                  </a:cubicBezTo>
                  <a:cubicBezTo>
                    <a:pt x="98" y="17"/>
                    <a:pt x="98" y="17"/>
                    <a:pt x="98" y="17"/>
                  </a:cubicBezTo>
                  <a:cubicBezTo>
                    <a:pt x="98" y="18"/>
                    <a:pt x="98" y="20"/>
                    <a:pt x="97" y="21"/>
                  </a:cubicBezTo>
                  <a:cubicBezTo>
                    <a:pt x="97" y="22"/>
                    <a:pt x="97" y="23"/>
                    <a:pt x="97" y="24"/>
                  </a:cubicBezTo>
                  <a:cubicBezTo>
                    <a:pt x="97" y="25"/>
                    <a:pt x="98" y="25"/>
                    <a:pt x="99" y="25"/>
                  </a:cubicBezTo>
                  <a:cubicBezTo>
                    <a:pt x="100" y="26"/>
                    <a:pt x="101" y="27"/>
                    <a:pt x="100" y="28"/>
                  </a:cubicBezTo>
                  <a:cubicBezTo>
                    <a:pt x="100" y="29"/>
                    <a:pt x="99" y="30"/>
                    <a:pt x="98" y="30"/>
                  </a:cubicBezTo>
                  <a:cubicBezTo>
                    <a:pt x="98" y="30"/>
                    <a:pt x="98" y="30"/>
                    <a:pt x="97" y="30"/>
                  </a:cubicBezTo>
                  <a:cubicBezTo>
                    <a:pt x="100" y="31"/>
                    <a:pt x="103" y="31"/>
                    <a:pt x="106" y="32"/>
                  </a:cubicBezTo>
                  <a:cubicBezTo>
                    <a:pt x="107" y="33"/>
                    <a:pt x="108" y="33"/>
                    <a:pt x="109" y="33"/>
                  </a:cubicBezTo>
                  <a:cubicBezTo>
                    <a:pt x="109" y="33"/>
                    <a:pt x="109" y="33"/>
                    <a:pt x="110" y="33"/>
                  </a:cubicBezTo>
                  <a:cubicBezTo>
                    <a:pt x="111" y="32"/>
                    <a:pt x="112" y="31"/>
                    <a:pt x="113" y="30"/>
                  </a:cubicBezTo>
                  <a:cubicBezTo>
                    <a:pt x="114" y="29"/>
                    <a:pt x="114" y="28"/>
                    <a:pt x="113" y="27"/>
                  </a:cubicBezTo>
                  <a:cubicBezTo>
                    <a:pt x="112" y="27"/>
                    <a:pt x="112" y="26"/>
                    <a:pt x="112" y="26"/>
                  </a:cubicBezTo>
                  <a:cubicBezTo>
                    <a:pt x="111" y="24"/>
                    <a:pt x="111" y="22"/>
                    <a:pt x="113" y="22"/>
                  </a:cubicBezTo>
                  <a:cubicBezTo>
                    <a:pt x="114" y="22"/>
                    <a:pt x="114" y="22"/>
                    <a:pt x="114" y="22"/>
                  </a:cubicBezTo>
                  <a:cubicBezTo>
                    <a:pt x="114" y="22"/>
                    <a:pt x="115" y="22"/>
                    <a:pt x="115" y="22"/>
                  </a:cubicBezTo>
                  <a:cubicBezTo>
                    <a:pt x="116" y="22"/>
                    <a:pt x="118" y="22"/>
                    <a:pt x="120" y="22"/>
                  </a:cubicBezTo>
                  <a:cubicBezTo>
                    <a:pt x="122" y="22"/>
                    <a:pt x="125" y="22"/>
                    <a:pt x="127" y="22"/>
                  </a:cubicBezTo>
                  <a:cubicBezTo>
                    <a:pt x="127" y="22"/>
                    <a:pt x="127" y="22"/>
                    <a:pt x="127" y="22"/>
                  </a:cubicBezTo>
                  <a:cubicBezTo>
                    <a:pt x="131" y="22"/>
                    <a:pt x="134" y="25"/>
                    <a:pt x="135" y="29"/>
                  </a:cubicBezTo>
                  <a:cubicBezTo>
                    <a:pt x="135" y="30"/>
                    <a:pt x="134" y="30"/>
                    <a:pt x="134" y="31"/>
                  </a:cubicBezTo>
                  <a:cubicBezTo>
                    <a:pt x="134" y="32"/>
                    <a:pt x="133" y="32"/>
                    <a:pt x="133" y="33"/>
                  </a:cubicBezTo>
                  <a:cubicBezTo>
                    <a:pt x="130" y="36"/>
                    <a:pt x="128" y="38"/>
                    <a:pt x="126" y="41"/>
                  </a:cubicBezTo>
                  <a:cubicBezTo>
                    <a:pt x="130" y="42"/>
                    <a:pt x="133" y="44"/>
                    <a:pt x="137" y="46"/>
                  </a:cubicBezTo>
                  <a:cubicBezTo>
                    <a:pt x="143" y="48"/>
                    <a:pt x="149" y="49"/>
                    <a:pt x="156" y="49"/>
                  </a:cubicBezTo>
                  <a:cubicBezTo>
                    <a:pt x="156" y="49"/>
                    <a:pt x="156" y="49"/>
                    <a:pt x="157" y="49"/>
                  </a:cubicBezTo>
                  <a:cubicBezTo>
                    <a:pt x="158" y="49"/>
                    <a:pt x="160" y="49"/>
                    <a:pt x="161" y="48"/>
                  </a:cubicBezTo>
                  <a:cubicBezTo>
                    <a:pt x="165" y="48"/>
                    <a:pt x="168" y="46"/>
                    <a:pt x="171" y="44"/>
                  </a:cubicBezTo>
                  <a:cubicBezTo>
                    <a:pt x="171" y="44"/>
                    <a:pt x="171" y="44"/>
                    <a:pt x="172" y="44"/>
                  </a:cubicBezTo>
                  <a:cubicBezTo>
                    <a:pt x="167" y="38"/>
                    <a:pt x="163" y="33"/>
                    <a:pt x="157" y="28"/>
                  </a:cubicBezTo>
                  <a:cubicBezTo>
                    <a:pt x="150" y="21"/>
                    <a:pt x="141" y="15"/>
                    <a:pt x="132" y="11"/>
                  </a:cubicBezTo>
                  <a:cubicBezTo>
                    <a:pt x="128" y="9"/>
                    <a:pt x="122" y="6"/>
                    <a:pt x="116" y="5"/>
                  </a:cubicBezTo>
                  <a:cubicBezTo>
                    <a:pt x="115" y="4"/>
                    <a:pt x="115" y="4"/>
                    <a:pt x="115" y="4"/>
                  </a:cubicBezTo>
                  <a:cubicBezTo>
                    <a:pt x="112" y="4"/>
                    <a:pt x="108" y="3"/>
                    <a:pt x="105" y="2"/>
                  </a:cubicBezTo>
                  <a:cubicBezTo>
                    <a:pt x="99" y="1"/>
                    <a:pt x="93" y="0"/>
                    <a:pt x="89" y="0"/>
                  </a:cubicBezTo>
                  <a:cubicBezTo>
                    <a:pt x="87" y="0"/>
                    <a:pt x="85" y="0"/>
                    <a:pt x="83" y="0"/>
                  </a:cubicBezTo>
                </a:path>
              </a:pathLst>
            </a:custGeom>
            <a:solidFill>
              <a:srgbClr val="FFE9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20" name="Freeform 213"/>
            <p:cNvSpPr>
              <a:spLocks/>
            </p:cNvSpPr>
            <p:nvPr/>
          </p:nvSpPr>
          <p:spPr bwMode="auto">
            <a:xfrm>
              <a:off x="4522606" y="5854700"/>
              <a:ext cx="58738" cy="63500"/>
            </a:xfrm>
            <a:custGeom>
              <a:avLst/>
              <a:gdLst>
                <a:gd name="T0" fmla="*/ 19 w 22"/>
                <a:gd name="T1" fmla="*/ 0 h 24"/>
                <a:gd name="T2" fmla="*/ 17 w 22"/>
                <a:gd name="T3" fmla="*/ 1 h 24"/>
                <a:gd name="T4" fmla="*/ 14 w 22"/>
                <a:gd name="T5" fmla="*/ 6 h 24"/>
                <a:gd name="T6" fmla="*/ 12 w 22"/>
                <a:gd name="T7" fmla="*/ 14 h 24"/>
                <a:gd name="T8" fmla="*/ 6 w 22"/>
                <a:gd name="T9" fmla="*/ 19 h 24"/>
                <a:gd name="T10" fmla="*/ 1 w 22"/>
                <a:gd name="T11" fmla="*/ 20 h 24"/>
                <a:gd name="T12" fmla="*/ 0 w 22"/>
                <a:gd name="T13" fmla="*/ 22 h 24"/>
                <a:gd name="T14" fmla="*/ 1 w 22"/>
                <a:gd name="T15" fmla="*/ 23 h 24"/>
                <a:gd name="T16" fmla="*/ 4 w 22"/>
                <a:gd name="T17" fmla="*/ 23 h 24"/>
                <a:gd name="T18" fmla="*/ 6 w 22"/>
                <a:gd name="T19" fmla="*/ 23 h 24"/>
                <a:gd name="T20" fmla="*/ 18 w 22"/>
                <a:gd name="T21" fmla="*/ 24 h 24"/>
                <a:gd name="T22" fmla="*/ 19 w 22"/>
                <a:gd name="T23" fmla="*/ 24 h 24"/>
                <a:gd name="T24" fmla="*/ 21 w 22"/>
                <a:gd name="T25" fmla="*/ 22 h 24"/>
                <a:gd name="T26" fmla="*/ 20 w 22"/>
                <a:gd name="T27" fmla="*/ 19 h 24"/>
                <a:gd name="T28" fmla="*/ 18 w 22"/>
                <a:gd name="T29" fmla="*/ 18 h 24"/>
                <a:gd name="T30" fmla="*/ 18 w 22"/>
                <a:gd name="T31" fmla="*/ 15 h 24"/>
                <a:gd name="T32" fmla="*/ 19 w 22"/>
                <a:gd name="T33" fmla="*/ 11 h 24"/>
                <a:gd name="T34" fmla="*/ 19 w 22"/>
                <a:gd name="T35" fmla="*/ 11 h 24"/>
                <a:gd name="T36" fmla="*/ 20 w 22"/>
                <a:gd name="T37" fmla="*/ 7 h 24"/>
                <a:gd name="T38" fmla="*/ 21 w 22"/>
                <a:gd name="T39" fmla="*/ 2 h 24"/>
                <a:gd name="T40" fmla="*/ 19 w 22"/>
                <a:gd name="T41" fmla="*/ 0 h 24"/>
                <a:gd name="T42" fmla="*/ 19 w 22"/>
                <a:gd name="T4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2" h="24">
                  <a:moveTo>
                    <a:pt x="19" y="0"/>
                  </a:moveTo>
                  <a:cubicBezTo>
                    <a:pt x="18" y="0"/>
                    <a:pt x="17" y="0"/>
                    <a:pt x="17" y="1"/>
                  </a:cubicBezTo>
                  <a:cubicBezTo>
                    <a:pt x="16" y="2"/>
                    <a:pt x="15" y="4"/>
                    <a:pt x="14" y="6"/>
                  </a:cubicBezTo>
                  <a:cubicBezTo>
                    <a:pt x="14" y="9"/>
                    <a:pt x="13" y="11"/>
                    <a:pt x="12" y="14"/>
                  </a:cubicBezTo>
                  <a:cubicBezTo>
                    <a:pt x="10" y="19"/>
                    <a:pt x="10" y="19"/>
                    <a:pt x="6" y="19"/>
                  </a:cubicBezTo>
                  <a:cubicBezTo>
                    <a:pt x="4" y="19"/>
                    <a:pt x="3" y="19"/>
                    <a:pt x="1" y="20"/>
                  </a:cubicBezTo>
                  <a:cubicBezTo>
                    <a:pt x="1" y="21"/>
                    <a:pt x="0" y="22"/>
                    <a:pt x="0" y="22"/>
                  </a:cubicBezTo>
                  <a:cubicBezTo>
                    <a:pt x="1" y="23"/>
                    <a:pt x="1" y="23"/>
                    <a:pt x="1" y="23"/>
                  </a:cubicBezTo>
                  <a:cubicBezTo>
                    <a:pt x="2" y="23"/>
                    <a:pt x="3" y="23"/>
                    <a:pt x="4" y="23"/>
                  </a:cubicBezTo>
                  <a:cubicBezTo>
                    <a:pt x="5" y="23"/>
                    <a:pt x="5" y="23"/>
                    <a:pt x="6" y="23"/>
                  </a:cubicBezTo>
                  <a:cubicBezTo>
                    <a:pt x="10" y="23"/>
                    <a:pt x="14" y="24"/>
                    <a:pt x="18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20" y="24"/>
                    <a:pt x="21" y="23"/>
                    <a:pt x="21" y="22"/>
                  </a:cubicBezTo>
                  <a:cubicBezTo>
                    <a:pt x="22" y="21"/>
                    <a:pt x="21" y="20"/>
                    <a:pt x="20" y="19"/>
                  </a:cubicBezTo>
                  <a:cubicBezTo>
                    <a:pt x="19" y="19"/>
                    <a:pt x="18" y="19"/>
                    <a:pt x="18" y="18"/>
                  </a:cubicBezTo>
                  <a:cubicBezTo>
                    <a:pt x="18" y="17"/>
                    <a:pt x="18" y="16"/>
                    <a:pt x="18" y="15"/>
                  </a:cubicBezTo>
                  <a:cubicBezTo>
                    <a:pt x="19" y="14"/>
                    <a:pt x="19" y="12"/>
                    <a:pt x="19" y="11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20" y="10"/>
                    <a:pt x="20" y="9"/>
                    <a:pt x="20" y="7"/>
                  </a:cubicBezTo>
                  <a:cubicBezTo>
                    <a:pt x="21" y="6"/>
                    <a:pt x="21" y="4"/>
                    <a:pt x="21" y="2"/>
                  </a:cubicBezTo>
                  <a:cubicBezTo>
                    <a:pt x="21" y="1"/>
                    <a:pt x="20" y="0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</a:path>
              </a:pathLst>
            </a:custGeom>
            <a:solidFill>
              <a:srgbClr val="E4B7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21" name="Freeform 214"/>
            <p:cNvSpPr>
              <a:spLocks/>
            </p:cNvSpPr>
            <p:nvPr/>
          </p:nvSpPr>
          <p:spPr bwMode="auto">
            <a:xfrm>
              <a:off x="4601981" y="5895975"/>
              <a:ext cx="68263" cy="50800"/>
            </a:xfrm>
            <a:custGeom>
              <a:avLst/>
              <a:gdLst>
                <a:gd name="T0" fmla="*/ 5 w 26"/>
                <a:gd name="T1" fmla="*/ 0 h 19"/>
                <a:gd name="T2" fmla="*/ 4 w 26"/>
                <a:gd name="T3" fmla="*/ 0 h 19"/>
                <a:gd name="T4" fmla="*/ 3 w 26"/>
                <a:gd name="T5" fmla="*/ 4 h 19"/>
                <a:gd name="T6" fmla="*/ 4 w 26"/>
                <a:gd name="T7" fmla="*/ 5 h 19"/>
                <a:gd name="T8" fmla="*/ 4 w 26"/>
                <a:gd name="T9" fmla="*/ 8 h 19"/>
                <a:gd name="T10" fmla="*/ 1 w 26"/>
                <a:gd name="T11" fmla="*/ 11 h 19"/>
                <a:gd name="T12" fmla="*/ 0 w 26"/>
                <a:gd name="T13" fmla="*/ 11 h 19"/>
                <a:gd name="T14" fmla="*/ 3 w 26"/>
                <a:gd name="T15" fmla="*/ 13 h 19"/>
                <a:gd name="T16" fmla="*/ 6 w 26"/>
                <a:gd name="T17" fmla="*/ 14 h 19"/>
                <a:gd name="T18" fmla="*/ 11 w 26"/>
                <a:gd name="T19" fmla="*/ 9 h 19"/>
                <a:gd name="T20" fmla="*/ 17 w 26"/>
                <a:gd name="T21" fmla="*/ 6 h 19"/>
                <a:gd name="T22" fmla="*/ 18 w 26"/>
                <a:gd name="T23" fmla="*/ 6 h 19"/>
                <a:gd name="T24" fmla="*/ 18 w 26"/>
                <a:gd name="T25" fmla="*/ 8 h 19"/>
                <a:gd name="T26" fmla="*/ 11 w 26"/>
                <a:gd name="T27" fmla="*/ 16 h 19"/>
                <a:gd name="T28" fmla="*/ 16 w 26"/>
                <a:gd name="T29" fmla="*/ 18 h 19"/>
                <a:gd name="T30" fmla="*/ 17 w 26"/>
                <a:gd name="T31" fmla="*/ 19 h 19"/>
                <a:gd name="T32" fmla="*/ 24 w 26"/>
                <a:gd name="T33" fmla="*/ 11 h 19"/>
                <a:gd name="T34" fmla="*/ 25 w 26"/>
                <a:gd name="T35" fmla="*/ 9 h 19"/>
                <a:gd name="T36" fmla="*/ 26 w 26"/>
                <a:gd name="T37" fmla="*/ 7 h 19"/>
                <a:gd name="T38" fmla="*/ 18 w 26"/>
                <a:gd name="T39" fmla="*/ 0 h 19"/>
                <a:gd name="T40" fmla="*/ 18 w 26"/>
                <a:gd name="T41" fmla="*/ 0 h 19"/>
                <a:gd name="T42" fmla="*/ 11 w 26"/>
                <a:gd name="T43" fmla="*/ 0 h 19"/>
                <a:gd name="T44" fmla="*/ 6 w 26"/>
                <a:gd name="T45" fmla="*/ 0 h 19"/>
                <a:gd name="T46" fmla="*/ 5 w 26"/>
                <a:gd name="T4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6" h="19">
                  <a:moveTo>
                    <a:pt x="5" y="0"/>
                  </a:moveTo>
                  <a:cubicBezTo>
                    <a:pt x="5" y="0"/>
                    <a:pt x="5" y="0"/>
                    <a:pt x="4" y="0"/>
                  </a:cubicBezTo>
                  <a:cubicBezTo>
                    <a:pt x="2" y="0"/>
                    <a:pt x="2" y="2"/>
                    <a:pt x="3" y="4"/>
                  </a:cubicBezTo>
                  <a:cubicBezTo>
                    <a:pt x="3" y="4"/>
                    <a:pt x="3" y="5"/>
                    <a:pt x="4" y="5"/>
                  </a:cubicBezTo>
                  <a:cubicBezTo>
                    <a:pt x="5" y="6"/>
                    <a:pt x="5" y="7"/>
                    <a:pt x="4" y="8"/>
                  </a:cubicBezTo>
                  <a:cubicBezTo>
                    <a:pt x="3" y="9"/>
                    <a:pt x="2" y="10"/>
                    <a:pt x="1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1" y="12"/>
                    <a:pt x="2" y="12"/>
                    <a:pt x="3" y="13"/>
                  </a:cubicBezTo>
                  <a:cubicBezTo>
                    <a:pt x="4" y="13"/>
                    <a:pt x="5" y="13"/>
                    <a:pt x="6" y="14"/>
                  </a:cubicBezTo>
                  <a:cubicBezTo>
                    <a:pt x="8" y="12"/>
                    <a:pt x="10" y="11"/>
                    <a:pt x="11" y="9"/>
                  </a:cubicBezTo>
                  <a:cubicBezTo>
                    <a:pt x="13" y="7"/>
                    <a:pt x="14" y="6"/>
                    <a:pt x="17" y="6"/>
                  </a:cubicBezTo>
                  <a:cubicBezTo>
                    <a:pt x="17" y="6"/>
                    <a:pt x="18" y="6"/>
                    <a:pt x="18" y="6"/>
                  </a:cubicBezTo>
                  <a:cubicBezTo>
                    <a:pt x="19" y="6"/>
                    <a:pt x="19" y="7"/>
                    <a:pt x="18" y="8"/>
                  </a:cubicBezTo>
                  <a:cubicBezTo>
                    <a:pt x="16" y="11"/>
                    <a:pt x="14" y="13"/>
                    <a:pt x="11" y="16"/>
                  </a:cubicBezTo>
                  <a:cubicBezTo>
                    <a:pt x="13" y="17"/>
                    <a:pt x="14" y="18"/>
                    <a:pt x="16" y="18"/>
                  </a:cubicBezTo>
                  <a:cubicBezTo>
                    <a:pt x="16" y="18"/>
                    <a:pt x="16" y="19"/>
                    <a:pt x="17" y="19"/>
                  </a:cubicBezTo>
                  <a:cubicBezTo>
                    <a:pt x="19" y="16"/>
                    <a:pt x="21" y="14"/>
                    <a:pt x="24" y="11"/>
                  </a:cubicBezTo>
                  <a:cubicBezTo>
                    <a:pt x="24" y="10"/>
                    <a:pt x="25" y="10"/>
                    <a:pt x="25" y="9"/>
                  </a:cubicBezTo>
                  <a:cubicBezTo>
                    <a:pt x="25" y="8"/>
                    <a:pt x="26" y="8"/>
                    <a:pt x="26" y="7"/>
                  </a:cubicBezTo>
                  <a:cubicBezTo>
                    <a:pt x="25" y="3"/>
                    <a:pt x="22" y="0"/>
                    <a:pt x="18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6" y="0"/>
                    <a:pt x="13" y="0"/>
                    <a:pt x="11" y="0"/>
                  </a:cubicBezTo>
                  <a:cubicBezTo>
                    <a:pt x="9" y="0"/>
                    <a:pt x="7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</a:path>
              </a:pathLst>
            </a:custGeom>
            <a:solidFill>
              <a:srgbClr val="E4B7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22" name="Freeform 215"/>
            <p:cNvSpPr>
              <a:spLocks/>
            </p:cNvSpPr>
            <p:nvPr/>
          </p:nvSpPr>
          <p:spPr bwMode="auto">
            <a:xfrm>
              <a:off x="4249556" y="6075363"/>
              <a:ext cx="9525" cy="15875"/>
            </a:xfrm>
            <a:custGeom>
              <a:avLst/>
              <a:gdLst>
                <a:gd name="T0" fmla="*/ 4 w 4"/>
                <a:gd name="T1" fmla="*/ 0 h 6"/>
                <a:gd name="T2" fmla="*/ 0 w 4"/>
                <a:gd name="T3" fmla="*/ 0 h 6"/>
                <a:gd name="T4" fmla="*/ 0 w 4"/>
                <a:gd name="T5" fmla="*/ 5 h 6"/>
                <a:gd name="T6" fmla="*/ 0 w 4"/>
                <a:gd name="T7" fmla="*/ 6 h 6"/>
                <a:gd name="T8" fmla="*/ 2 w 4"/>
                <a:gd name="T9" fmla="*/ 2 h 6"/>
                <a:gd name="T10" fmla="*/ 4 w 4"/>
                <a:gd name="T1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6">
                  <a:moveTo>
                    <a:pt x="4" y="0"/>
                  </a:moveTo>
                  <a:cubicBezTo>
                    <a:pt x="3" y="0"/>
                    <a:pt x="1" y="0"/>
                    <a:pt x="0" y="0"/>
                  </a:cubicBezTo>
                  <a:cubicBezTo>
                    <a:pt x="0" y="2"/>
                    <a:pt x="0" y="4"/>
                    <a:pt x="0" y="5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0" y="5"/>
                    <a:pt x="1" y="3"/>
                    <a:pt x="2" y="2"/>
                  </a:cubicBezTo>
                  <a:cubicBezTo>
                    <a:pt x="2" y="2"/>
                    <a:pt x="3" y="1"/>
                    <a:pt x="4" y="0"/>
                  </a:cubicBezTo>
                </a:path>
              </a:pathLst>
            </a:custGeom>
            <a:solidFill>
              <a:srgbClr val="FFE9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23" name="Freeform 216"/>
            <p:cNvSpPr>
              <a:spLocks noEditPoints="1"/>
            </p:cNvSpPr>
            <p:nvPr/>
          </p:nvSpPr>
          <p:spPr bwMode="auto">
            <a:xfrm>
              <a:off x="4198756" y="5791200"/>
              <a:ext cx="585788" cy="300038"/>
            </a:xfrm>
            <a:custGeom>
              <a:avLst/>
              <a:gdLst>
                <a:gd name="T0" fmla="*/ 11 w 222"/>
                <a:gd name="T1" fmla="*/ 109 h 114"/>
                <a:gd name="T2" fmla="*/ 9 w 222"/>
                <a:gd name="T3" fmla="*/ 109 h 114"/>
                <a:gd name="T4" fmla="*/ 1 w 222"/>
                <a:gd name="T5" fmla="*/ 109 h 114"/>
                <a:gd name="T6" fmla="*/ 0 w 222"/>
                <a:gd name="T7" fmla="*/ 113 h 114"/>
                <a:gd name="T8" fmla="*/ 0 w 222"/>
                <a:gd name="T9" fmla="*/ 113 h 114"/>
                <a:gd name="T10" fmla="*/ 1 w 222"/>
                <a:gd name="T11" fmla="*/ 113 h 114"/>
                <a:gd name="T12" fmla="*/ 7 w 222"/>
                <a:gd name="T13" fmla="*/ 113 h 114"/>
                <a:gd name="T14" fmla="*/ 10 w 222"/>
                <a:gd name="T15" fmla="*/ 114 h 114"/>
                <a:gd name="T16" fmla="*/ 11 w 222"/>
                <a:gd name="T17" fmla="*/ 109 h 114"/>
                <a:gd name="T18" fmla="*/ 128 w 222"/>
                <a:gd name="T19" fmla="*/ 0 h 114"/>
                <a:gd name="T20" fmla="*/ 127 w 222"/>
                <a:gd name="T21" fmla="*/ 0 h 114"/>
                <a:gd name="T22" fmla="*/ 92 w 222"/>
                <a:gd name="T23" fmla="*/ 5 h 114"/>
                <a:gd name="T24" fmla="*/ 66 w 222"/>
                <a:gd name="T25" fmla="*/ 16 h 114"/>
                <a:gd name="T26" fmla="*/ 38 w 222"/>
                <a:gd name="T27" fmla="*/ 36 h 114"/>
                <a:gd name="T28" fmla="*/ 30 w 222"/>
                <a:gd name="T29" fmla="*/ 45 h 114"/>
                <a:gd name="T30" fmla="*/ 33 w 222"/>
                <a:gd name="T31" fmla="*/ 45 h 114"/>
                <a:gd name="T32" fmla="*/ 40 w 222"/>
                <a:gd name="T33" fmla="*/ 44 h 114"/>
                <a:gd name="T34" fmla="*/ 45 w 222"/>
                <a:gd name="T35" fmla="*/ 43 h 114"/>
                <a:gd name="T36" fmla="*/ 71 w 222"/>
                <a:gd name="T37" fmla="*/ 24 h 114"/>
                <a:gd name="T38" fmla="*/ 115 w 222"/>
                <a:gd name="T39" fmla="*/ 10 h 114"/>
                <a:gd name="T40" fmla="*/ 128 w 222"/>
                <a:gd name="T41" fmla="*/ 10 h 114"/>
                <a:gd name="T42" fmla="*/ 161 w 222"/>
                <a:gd name="T43" fmla="*/ 14 h 114"/>
                <a:gd name="T44" fmla="*/ 201 w 222"/>
                <a:gd name="T45" fmla="*/ 35 h 114"/>
                <a:gd name="T46" fmla="*/ 221 w 222"/>
                <a:gd name="T47" fmla="*/ 55 h 114"/>
                <a:gd name="T48" fmla="*/ 221 w 222"/>
                <a:gd name="T49" fmla="*/ 55 h 114"/>
                <a:gd name="T50" fmla="*/ 222 w 222"/>
                <a:gd name="T51" fmla="*/ 53 h 114"/>
                <a:gd name="T52" fmla="*/ 221 w 222"/>
                <a:gd name="T53" fmla="*/ 42 h 114"/>
                <a:gd name="T54" fmla="*/ 221 w 222"/>
                <a:gd name="T55" fmla="*/ 40 h 114"/>
                <a:gd name="T56" fmla="*/ 209 w 222"/>
                <a:gd name="T57" fmla="*/ 29 h 114"/>
                <a:gd name="T58" fmla="*/ 171 w 222"/>
                <a:gd name="T59" fmla="*/ 7 h 114"/>
                <a:gd name="T60" fmla="*/ 149 w 222"/>
                <a:gd name="T61" fmla="*/ 2 h 114"/>
                <a:gd name="T62" fmla="*/ 128 w 222"/>
                <a:gd name="T63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22" h="114">
                  <a:moveTo>
                    <a:pt x="11" y="109"/>
                  </a:moveTo>
                  <a:cubicBezTo>
                    <a:pt x="10" y="109"/>
                    <a:pt x="10" y="109"/>
                    <a:pt x="9" y="109"/>
                  </a:cubicBezTo>
                  <a:cubicBezTo>
                    <a:pt x="6" y="109"/>
                    <a:pt x="3" y="109"/>
                    <a:pt x="1" y="109"/>
                  </a:cubicBezTo>
                  <a:cubicBezTo>
                    <a:pt x="1" y="110"/>
                    <a:pt x="0" y="111"/>
                    <a:pt x="0" y="113"/>
                  </a:cubicBezTo>
                  <a:cubicBezTo>
                    <a:pt x="0" y="113"/>
                    <a:pt x="0" y="113"/>
                    <a:pt x="0" y="113"/>
                  </a:cubicBezTo>
                  <a:cubicBezTo>
                    <a:pt x="0" y="113"/>
                    <a:pt x="1" y="113"/>
                    <a:pt x="1" y="113"/>
                  </a:cubicBezTo>
                  <a:cubicBezTo>
                    <a:pt x="3" y="113"/>
                    <a:pt x="5" y="113"/>
                    <a:pt x="7" y="113"/>
                  </a:cubicBezTo>
                  <a:cubicBezTo>
                    <a:pt x="8" y="113"/>
                    <a:pt x="10" y="113"/>
                    <a:pt x="10" y="114"/>
                  </a:cubicBezTo>
                  <a:cubicBezTo>
                    <a:pt x="11" y="112"/>
                    <a:pt x="11" y="110"/>
                    <a:pt x="11" y="109"/>
                  </a:cubicBezTo>
                  <a:moveTo>
                    <a:pt x="128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16" y="0"/>
                    <a:pt x="104" y="2"/>
                    <a:pt x="92" y="5"/>
                  </a:cubicBezTo>
                  <a:cubicBezTo>
                    <a:pt x="83" y="7"/>
                    <a:pt x="75" y="11"/>
                    <a:pt x="66" y="16"/>
                  </a:cubicBezTo>
                  <a:cubicBezTo>
                    <a:pt x="56" y="21"/>
                    <a:pt x="46" y="28"/>
                    <a:pt x="38" y="36"/>
                  </a:cubicBezTo>
                  <a:cubicBezTo>
                    <a:pt x="35" y="39"/>
                    <a:pt x="33" y="42"/>
                    <a:pt x="30" y="45"/>
                  </a:cubicBezTo>
                  <a:cubicBezTo>
                    <a:pt x="31" y="45"/>
                    <a:pt x="32" y="45"/>
                    <a:pt x="33" y="45"/>
                  </a:cubicBezTo>
                  <a:cubicBezTo>
                    <a:pt x="35" y="45"/>
                    <a:pt x="37" y="44"/>
                    <a:pt x="40" y="44"/>
                  </a:cubicBezTo>
                  <a:cubicBezTo>
                    <a:pt x="41" y="44"/>
                    <a:pt x="43" y="44"/>
                    <a:pt x="45" y="43"/>
                  </a:cubicBezTo>
                  <a:cubicBezTo>
                    <a:pt x="53" y="36"/>
                    <a:pt x="61" y="29"/>
                    <a:pt x="71" y="24"/>
                  </a:cubicBezTo>
                  <a:cubicBezTo>
                    <a:pt x="85" y="17"/>
                    <a:pt x="99" y="12"/>
                    <a:pt x="115" y="10"/>
                  </a:cubicBezTo>
                  <a:cubicBezTo>
                    <a:pt x="119" y="10"/>
                    <a:pt x="124" y="10"/>
                    <a:pt x="128" y="10"/>
                  </a:cubicBezTo>
                  <a:cubicBezTo>
                    <a:pt x="139" y="10"/>
                    <a:pt x="150" y="11"/>
                    <a:pt x="161" y="14"/>
                  </a:cubicBezTo>
                  <a:cubicBezTo>
                    <a:pt x="176" y="19"/>
                    <a:pt x="189" y="26"/>
                    <a:pt x="201" y="35"/>
                  </a:cubicBezTo>
                  <a:cubicBezTo>
                    <a:pt x="208" y="41"/>
                    <a:pt x="215" y="48"/>
                    <a:pt x="221" y="55"/>
                  </a:cubicBezTo>
                  <a:cubicBezTo>
                    <a:pt x="221" y="55"/>
                    <a:pt x="221" y="55"/>
                    <a:pt x="221" y="55"/>
                  </a:cubicBezTo>
                  <a:cubicBezTo>
                    <a:pt x="221" y="54"/>
                    <a:pt x="222" y="53"/>
                    <a:pt x="222" y="53"/>
                  </a:cubicBezTo>
                  <a:cubicBezTo>
                    <a:pt x="222" y="49"/>
                    <a:pt x="221" y="46"/>
                    <a:pt x="221" y="42"/>
                  </a:cubicBezTo>
                  <a:cubicBezTo>
                    <a:pt x="221" y="41"/>
                    <a:pt x="221" y="41"/>
                    <a:pt x="221" y="40"/>
                  </a:cubicBezTo>
                  <a:cubicBezTo>
                    <a:pt x="217" y="36"/>
                    <a:pt x="213" y="32"/>
                    <a:pt x="209" y="29"/>
                  </a:cubicBezTo>
                  <a:cubicBezTo>
                    <a:pt x="198" y="20"/>
                    <a:pt x="185" y="12"/>
                    <a:pt x="171" y="7"/>
                  </a:cubicBezTo>
                  <a:cubicBezTo>
                    <a:pt x="164" y="5"/>
                    <a:pt x="156" y="3"/>
                    <a:pt x="149" y="2"/>
                  </a:cubicBezTo>
                  <a:cubicBezTo>
                    <a:pt x="142" y="1"/>
                    <a:pt x="135" y="0"/>
                    <a:pt x="128" y="0"/>
                  </a:cubicBezTo>
                </a:path>
              </a:pathLst>
            </a:custGeom>
            <a:solidFill>
              <a:srgbClr val="F8D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24" name="Freeform 217"/>
            <p:cNvSpPr>
              <a:spLocks/>
            </p:cNvSpPr>
            <p:nvPr/>
          </p:nvSpPr>
          <p:spPr bwMode="auto">
            <a:xfrm>
              <a:off x="4781369" y="5895975"/>
              <a:ext cx="7938" cy="34925"/>
            </a:xfrm>
            <a:custGeom>
              <a:avLst/>
              <a:gdLst>
                <a:gd name="T0" fmla="*/ 0 w 3"/>
                <a:gd name="T1" fmla="*/ 0 h 13"/>
                <a:gd name="T2" fmla="*/ 0 w 3"/>
                <a:gd name="T3" fmla="*/ 2 h 13"/>
                <a:gd name="T4" fmla="*/ 1 w 3"/>
                <a:gd name="T5" fmla="*/ 13 h 13"/>
                <a:gd name="T6" fmla="*/ 3 w 3"/>
                <a:gd name="T7" fmla="*/ 6 h 13"/>
                <a:gd name="T8" fmla="*/ 3 w 3"/>
                <a:gd name="T9" fmla="*/ 3 h 13"/>
                <a:gd name="T10" fmla="*/ 0 w 3"/>
                <a:gd name="T11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13">
                  <a:moveTo>
                    <a:pt x="0" y="0"/>
                  </a:moveTo>
                  <a:cubicBezTo>
                    <a:pt x="0" y="1"/>
                    <a:pt x="0" y="1"/>
                    <a:pt x="0" y="2"/>
                  </a:cubicBezTo>
                  <a:cubicBezTo>
                    <a:pt x="0" y="6"/>
                    <a:pt x="1" y="9"/>
                    <a:pt x="1" y="13"/>
                  </a:cubicBezTo>
                  <a:cubicBezTo>
                    <a:pt x="2" y="11"/>
                    <a:pt x="3" y="8"/>
                    <a:pt x="3" y="6"/>
                  </a:cubicBezTo>
                  <a:cubicBezTo>
                    <a:pt x="3" y="5"/>
                    <a:pt x="3" y="4"/>
                    <a:pt x="3" y="3"/>
                  </a:cubicBezTo>
                  <a:cubicBezTo>
                    <a:pt x="2" y="2"/>
                    <a:pt x="1" y="1"/>
                    <a:pt x="0" y="0"/>
                  </a:cubicBezTo>
                </a:path>
              </a:pathLst>
            </a:custGeom>
            <a:solidFill>
              <a:srgbClr val="F5C1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25" name="Freeform 218"/>
            <p:cNvSpPr>
              <a:spLocks noEditPoints="1"/>
            </p:cNvSpPr>
            <p:nvPr/>
          </p:nvSpPr>
          <p:spPr bwMode="auto">
            <a:xfrm>
              <a:off x="4133669" y="5759450"/>
              <a:ext cx="774700" cy="731838"/>
            </a:xfrm>
            <a:custGeom>
              <a:avLst/>
              <a:gdLst>
                <a:gd name="T0" fmla="*/ 272 w 294"/>
                <a:gd name="T1" fmla="*/ 75 h 277"/>
                <a:gd name="T2" fmla="*/ 193 w 294"/>
                <a:gd name="T3" fmla="*/ 10 h 277"/>
                <a:gd name="T4" fmla="*/ 91 w 294"/>
                <a:gd name="T5" fmla="*/ 19 h 277"/>
                <a:gd name="T6" fmla="*/ 22 w 294"/>
                <a:gd name="T7" fmla="*/ 100 h 277"/>
                <a:gd name="T8" fmla="*/ 114 w 294"/>
                <a:gd name="T9" fmla="*/ 271 h 277"/>
                <a:gd name="T10" fmla="*/ 153 w 294"/>
                <a:gd name="T11" fmla="*/ 277 h 277"/>
                <a:gd name="T12" fmla="*/ 218 w 294"/>
                <a:gd name="T13" fmla="*/ 260 h 277"/>
                <a:gd name="T14" fmla="*/ 284 w 294"/>
                <a:gd name="T15" fmla="*/ 179 h 277"/>
                <a:gd name="T16" fmla="*/ 272 w 294"/>
                <a:gd name="T17" fmla="*/ 75 h 277"/>
                <a:gd name="T18" fmla="*/ 281 w 294"/>
                <a:gd name="T19" fmla="*/ 153 h 277"/>
                <a:gd name="T20" fmla="*/ 274 w 294"/>
                <a:gd name="T21" fmla="*/ 183 h 277"/>
                <a:gd name="T22" fmla="*/ 253 w 294"/>
                <a:gd name="T23" fmla="*/ 221 h 277"/>
                <a:gd name="T24" fmla="*/ 230 w 294"/>
                <a:gd name="T25" fmla="*/ 243 h 277"/>
                <a:gd name="T26" fmla="*/ 206 w 294"/>
                <a:gd name="T27" fmla="*/ 258 h 277"/>
                <a:gd name="T28" fmla="*/ 183 w 294"/>
                <a:gd name="T29" fmla="*/ 265 h 277"/>
                <a:gd name="T30" fmla="*/ 163 w 294"/>
                <a:gd name="T31" fmla="*/ 269 h 277"/>
                <a:gd name="T32" fmla="*/ 134 w 294"/>
                <a:gd name="T33" fmla="*/ 268 h 277"/>
                <a:gd name="T34" fmla="*/ 117 w 294"/>
                <a:gd name="T35" fmla="*/ 264 h 277"/>
                <a:gd name="T36" fmla="*/ 114 w 294"/>
                <a:gd name="T37" fmla="*/ 263 h 277"/>
                <a:gd name="T38" fmla="*/ 109 w 294"/>
                <a:gd name="T39" fmla="*/ 261 h 277"/>
                <a:gd name="T40" fmla="*/ 93 w 294"/>
                <a:gd name="T41" fmla="*/ 254 h 277"/>
                <a:gd name="T42" fmla="*/ 62 w 294"/>
                <a:gd name="T43" fmla="*/ 232 h 277"/>
                <a:gd name="T44" fmla="*/ 44 w 294"/>
                <a:gd name="T45" fmla="*/ 209 h 277"/>
                <a:gd name="T46" fmla="*/ 27 w 294"/>
                <a:gd name="T47" fmla="*/ 168 h 277"/>
                <a:gd name="T48" fmla="*/ 25 w 294"/>
                <a:gd name="T49" fmla="*/ 149 h 277"/>
                <a:gd name="T50" fmla="*/ 25 w 294"/>
                <a:gd name="T51" fmla="*/ 125 h 277"/>
                <a:gd name="T52" fmla="*/ 26 w 294"/>
                <a:gd name="T53" fmla="*/ 118 h 277"/>
                <a:gd name="T54" fmla="*/ 27 w 294"/>
                <a:gd name="T55" fmla="*/ 115 h 277"/>
                <a:gd name="T56" fmla="*/ 31 w 294"/>
                <a:gd name="T57" fmla="*/ 100 h 277"/>
                <a:gd name="T58" fmla="*/ 39 w 294"/>
                <a:gd name="T59" fmla="*/ 81 h 277"/>
                <a:gd name="T60" fmla="*/ 63 w 294"/>
                <a:gd name="T61" fmla="*/ 48 h 277"/>
                <a:gd name="T62" fmla="*/ 91 w 294"/>
                <a:gd name="T63" fmla="*/ 28 h 277"/>
                <a:gd name="T64" fmla="*/ 117 w 294"/>
                <a:gd name="T65" fmla="*/ 17 h 277"/>
                <a:gd name="T66" fmla="*/ 152 w 294"/>
                <a:gd name="T67" fmla="*/ 12 h 277"/>
                <a:gd name="T68" fmla="*/ 153 w 294"/>
                <a:gd name="T69" fmla="*/ 12 h 277"/>
                <a:gd name="T70" fmla="*/ 174 w 294"/>
                <a:gd name="T71" fmla="*/ 14 h 277"/>
                <a:gd name="T72" fmla="*/ 196 w 294"/>
                <a:gd name="T73" fmla="*/ 19 h 277"/>
                <a:gd name="T74" fmla="*/ 234 w 294"/>
                <a:gd name="T75" fmla="*/ 41 h 277"/>
                <a:gd name="T76" fmla="*/ 259 w 294"/>
                <a:gd name="T77" fmla="*/ 68 h 277"/>
                <a:gd name="T78" fmla="*/ 265 w 294"/>
                <a:gd name="T79" fmla="*/ 78 h 277"/>
                <a:gd name="T80" fmla="*/ 278 w 294"/>
                <a:gd name="T81" fmla="*/ 109 h 277"/>
                <a:gd name="T82" fmla="*/ 281 w 294"/>
                <a:gd name="T83" fmla="*/ 153 h 2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94" h="277">
                  <a:moveTo>
                    <a:pt x="272" y="75"/>
                  </a:moveTo>
                  <a:cubicBezTo>
                    <a:pt x="255" y="43"/>
                    <a:pt x="228" y="21"/>
                    <a:pt x="193" y="10"/>
                  </a:cubicBezTo>
                  <a:cubicBezTo>
                    <a:pt x="157" y="0"/>
                    <a:pt x="122" y="3"/>
                    <a:pt x="91" y="19"/>
                  </a:cubicBezTo>
                  <a:cubicBezTo>
                    <a:pt x="57" y="36"/>
                    <a:pt x="34" y="63"/>
                    <a:pt x="22" y="100"/>
                  </a:cubicBezTo>
                  <a:cubicBezTo>
                    <a:pt x="0" y="173"/>
                    <a:pt x="42" y="250"/>
                    <a:pt x="114" y="271"/>
                  </a:cubicBezTo>
                  <a:cubicBezTo>
                    <a:pt x="127" y="275"/>
                    <a:pt x="140" y="277"/>
                    <a:pt x="153" y="277"/>
                  </a:cubicBezTo>
                  <a:cubicBezTo>
                    <a:pt x="175" y="277"/>
                    <a:pt x="198" y="271"/>
                    <a:pt x="218" y="260"/>
                  </a:cubicBezTo>
                  <a:cubicBezTo>
                    <a:pt x="250" y="243"/>
                    <a:pt x="274" y="214"/>
                    <a:pt x="284" y="179"/>
                  </a:cubicBezTo>
                  <a:cubicBezTo>
                    <a:pt x="294" y="143"/>
                    <a:pt x="291" y="108"/>
                    <a:pt x="272" y="75"/>
                  </a:cubicBezTo>
                  <a:moveTo>
                    <a:pt x="281" y="153"/>
                  </a:moveTo>
                  <a:cubicBezTo>
                    <a:pt x="280" y="162"/>
                    <a:pt x="278" y="172"/>
                    <a:pt x="274" y="183"/>
                  </a:cubicBezTo>
                  <a:cubicBezTo>
                    <a:pt x="269" y="197"/>
                    <a:pt x="262" y="209"/>
                    <a:pt x="253" y="221"/>
                  </a:cubicBezTo>
                  <a:cubicBezTo>
                    <a:pt x="246" y="230"/>
                    <a:pt x="238" y="237"/>
                    <a:pt x="230" y="243"/>
                  </a:cubicBezTo>
                  <a:cubicBezTo>
                    <a:pt x="222" y="249"/>
                    <a:pt x="214" y="254"/>
                    <a:pt x="206" y="258"/>
                  </a:cubicBezTo>
                  <a:cubicBezTo>
                    <a:pt x="198" y="261"/>
                    <a:pt x="190" y="264"/>
                    <a:pt x="183" y="265"/>
                  </a:cubicBezTo>
                  <a:cubicBezTo>
                    <a:pt x="176" y="267"/>
                    <a:pt x="170" y="268"/>
                    <a:pt x="163" y="269"/>
                  </a:cubicBezTo>
                  <a:cubicBezTo>
                    <a:pt x="153" y="269"/>
                    <a:pt x="143" y="269"/>
                    <a:pt x="134" y="268"/>
                  </a:cubicBezTo>
                  <a:cubicBezTo>
                    <a:pt x="127" y="267"/>
                    <a:pt x="121" y="265"/>
                    <a:pt x="117" y="264"/>
                  </a:cubicBezTo>
                  <a:cubicBezTo>
                    <a:pt x="114" y="263"/>
                    <a:pt x="114" y="263"/>
                    <a:pt x="114" y="263"/>
                  </a:cubicBezTo>
                  <a:cubicBezTo>
                    <a:pt x="112" y="262"/>
                    <a:pt x="111" y="262"/>
                    <a:pt x="109" y="261"/>
                  </a:cubicBezTo>
                  <a:cubicBezTo>
                    <a:pt x="104" y="259"/>
                    <a:pt x="98" y="257"/>
                    <a:pt x="93" y="254"/>
                  </a:cubicBezTo>
                  <a:cubicBezTo>
                    <a:pt x="81" y="248"/>
                    <a:pt x="71" y="240"/>
                    <a:pt x="62" y="232"/>
                  </a:cubicBezTo>
                  <a:cubicBezTo>
                    <a:pt x="55" y="225"/>
                    <a:pt x="49" y="217"/>
                    <a:pt x="44" y="209"/>
                  </a:cubicBezTo>
                  <a:cubicBezTo>
                    <a:pt x="36" y="197"/>
                    <a:pt x="31" y="183"/>
                    <a:pt x="27" y="168"/>
                  </a:cubicBezTo>
                  <a:cubicBezTo>
                    <a:pt x="26" y="162"/>
                    <a:pt x="25" y="156"/>
                    <a:pt x="25" y="149"/>
                  </a:cubicBezTo>
                  <a:cubicBezTo>
                    <a:pt x="24" y="141"/>
                    <a:pt x="24" y="133"/>
                    <a:pt x="25" y="125"/>
                  </a:cubicBezTo>
                  <a:cubicBezTo>
                    <a:pt x="26" y="122"/>
                    <a:pt x="26" y="120"/>
                    <a:pt x="26" y="118"/>
                  </a:cubicBezTo>
                  <a:cubicBezTo>
                    <a:pt x="27" y="115"/>
                    <a:pt x="27" y="115"/>
                    <a:pt x="27" y="115"/>
                  </a:cubicBezTo>
                  <a:cubicBezTo>
                    <a:pt x="28" y="110"/>
                    <a:pt x="29" y="104"/>
                    <a:pt x="31" y="100"/>
                  </a:cubicBezTo>
                  <a:cubicBezTo>
                    <a:pt x="33" y="94"/>
                    <a:pt x="35" y="88"/>
                    <a:pt x="39" y="81"/>
                  </a:cubicBezTo>
                  <a:cubicBezTo>
                    <a:pt x="45" y="69"/>
                    <a:pt x="53" y="58"/>
                    <a:pt x="63" y="48"/>
                  </a:cubicBezTo>
                  <a:cubicBezTo>
                    <a:pt x="71" y="40"/>
                    <a:pt x="81" y="33"/>
                    <a:pt x="91" y="28"/>
                  </a:cubicBezTo>
                  <a:cubicBezTo>
                    <a:pt x="100" y="23"/>
                    <a:pt x="108" y="19"/>
                    <a:pt x="117" y="17"/>
                  </a:cubicBezTo>
                  <a:cubicBezTo>
                    <a:pt x="129" y="14"/>
                    <a:pt x="141" y="12"/>
                    <a:pt x="152" y="12"/>
                  </a:cubicBezTo>
                  <a:cubicBezTo>
                    <a:pt x="153" y="12"/>
                    <a:pt x="153" y="12"/>
                    <a:pt x="153" y="12"/>
                  </a:cubicBezTo>
                  <a:cubicBezTo>
                    <a:pt x="160" y="12"/>
                    <a:pt x="167" y="13"/>
                    <a:pt x="174" y="14"/>
                  </a:cubicBezTo>
                  <a:cubicBezTo>
                    <a:pt x="181" y="15"/>
                    <a:pt x="189" y="17"/>
                    <a:pt x="196" y="19"/>
                  </a:cubicBezTo>
                  <a:cubicBezTo>
                    <a:pt x="210" y="24"/>
                    <a:pt x="223" y="32"/>
                    <a:pt x="234" y="41"/>
                  </a:cubicBezTo>
                  <a:cubicBezTo>
                    <a:pt x="243" y="48"/>
                    <a:pt x="252" y="57"/>
                    <a:pt x="259" y="68"/>
                  </a:cubicBezTo>
                  <a:cubicBezTo>
                    <a:pt x="261" y="71"/>
                    <a:pt x="263" y="75"/>
                    <a:pt x="265" y="78"/>
                  </a:cubicBezTo>
                  <a:cubicBezTo>
                    <a:pt x="271" y="89"/>
                    <a:pt x="275" y="99"/>
                    <a:pt x="278" y="109"/>
                  </a:cubicBezTo>
                  <a:cubicBezTo>
                    <a:pt x="281" y="123"/>
                    <a:pt x="282" y="138"/>
                    <a:pt x="281" y="153"/>
                  </a:cubicBezTo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26" name="Freeform 219"/>
            <p:cNvSpPr>
              <a:spLocks noEditPoints="1"/>
            </p:cNvSpPr>
            <p:nvPr/>
          </p:nvSpPr>
          <p:spPr bwMode="auto">
            <a:xfrm>
              <a:off x="4213044" y="5815013"/>
              <a:ext cx="636588" cy="625475"/>
            </a:xfrm>
            <a:custGeom>
              <a:avLst/>
              <a:gdLst>
                <a:gd name="T0" fmla="*/ 228 w 242"/>
                <a:gd name="T1" fmla="*/ 65 h 237"/>
                <a:gd name="T2" fmla="*/ 196 w 242"/>
                <a:gd name="T3" fmla="*/ 26 h 237"/>
                <a:gd name="T4" fmla="*/ 156 w 242"/>
                <a:gd name="T5" fmla="*/ 5 h 237"/>
                <a:gd name="T6" fmla="*/ 110 w 242"/>
                <a:gd name="T7" fmla="*/ 1 h 237"/>
                <a:gd name="T8" fmla="*/ 66 w 242"/>
                <a:gd name="T9" fmla="*/ 15 h 237"/>
                <a:gd name="T10" fmla="*/ 32 w 242"/>
                <a:gd name="T11" fmla="*/ 43 h 237"/>
                <a:gd name="T12" fmla="*/ 10 w 242"/>
                <a:gd name="T13" fmla="*/ 85 h 237"/>
                <a:gd name="T14" fmla="*/ 19 w 242"/>
                <a:gd name="T15" fmla="*/ 176 h 237"/>
                <a:gd name="T16" fmla="*/ 85 w 242"/>
                <a:gd name="T17" fmla="*/ 231 h 237"/>
                <a:gd name="T18" fmla="*/ 123 w 242"/>
                <a:gd name="T19" fmla="*/ 237 h 237"/>
                <a:gd name="T20" fmla="*/ 138 w 242"/>
                <a:gd name="T21" fmla="*/ 236 h 237"/>
                <a:gd name="T22" fmla="*/ 179 w 242"/>
                <a:gd name="T23" fmla="*/ 222 h 237"/>
                <a:gd name="T24" fmla="*/ 214 w 242"/>
                <a:gd name="T25" fmla="*/ 193 h 237"/>
                <a:gd name="T26" fmla="*/ 236 w 242"/>
                <a:gd name="T27" fmla="*/ 152 h 237"/>
                <a:gd name="T28" fmla="*/ 240 w 242"/>
                <a:gd name="T29" fmla="*/ 103 h 237"/>
                <a:gd name="T30" fmla="*/ 228 w 242"/>
                <a:gd name="T31" fmla="*/ 65 h 237"/>
                <a:gd name="T32" fmla="*/ 232 w 242"/>
                <a:gd name="T33" fmla="*/ 127 h 237"/>
                <a:gd name="T34" fmla="*/ 231 w 242"/>
                <a:gd name="T35" fmla="*/ 140 h 237"/>
                <a:gd name="T36" fmla="*/ 228 w 242"/>
                <a:gd name="T37" fmla="*/ 151 h 237"/>
                <a:gd name="T38" fmla="*/ 216 w 242"/>
                <a:gd name="T39" fmla="*/ 176 h 237"/>
                <a:gd name="T40" fmla="*/ 192 w 242"/>
                <a:gd name="T41" fmla="*/ 204 h 237"/>
                <a:gd name="T42" fmla="*/ 181 w 242"/>
                <a:gd name="T43" fmla="*/ 212 h 237"/>
                <a:gd name="T44" fmla="*/ 178 w 242"/>
                <a:gd name="T45" fmla="*/ 214 h 237"/>
                <a:gd name="T46" fmla="*/ 176 w 242"/>
                <a:gd name="T47" fmla="*/ 215 h 237"/>
                <a:gd name="T48" fmla="*/ 151 w 242"/>
                <a:gd name="T49" fmla="*/ 225 h 237"/>
                <a:gd name="T50" fmla="*/ 119 w 242"/>
                <a:gd name="T51" fmla="*/ 229 h 237"/>
                <a:gd name="T52" fmla="*/ 95 w 242"/>
                <a:gd name="T53" fmla="*/ 225 h 237"/>
                <a:gd name="T54" fmla="*/ 84 w 242"/>
                <a:gd name="T55" fmla="*/ 222 h 237"/>
                <a:gd name="T56" fmla="*/ 64 w 242"/>
                <a:gd name="T57" fmla="*/ 212 h 237"/>
                <a:gd name="T58" fmla="*/ 30 w 242"/>
                <a:gd name="T59" fmla="*/ 178 h 237"/>
                <a:gd name="T60" fmla="*/ 15 w 242"/>
                <a:gd name="T61" fmla="*/ 140 h 237"/>
                <a:gd name="T62" fmla="*/ 14 w 242"/>
                <a:gd name="T63" fmla="*/ 104 h 237"/>
                <a:gd name="T64" fmla="*/ 17 w 242"/>
                <a:gd name="T65" fmla="*/ 88 h 237"/>
                <a:gd name="T66" fmla="*/ 18 w 242"/>
                <a:gd name="T67" fmla="*/ 86 h 237"/>
                <a:gd name="T68" fmla="*/ 38 w 242"/>
                <a:gd name="T69" fmla="*/ 48 h 237"/>
                <a:gd name="T70" fmla="*/ 62 w 242"/>
                <a:gd name="T71" fmla="*/ 27 h 237"/>
                <a:gd name="T72" fmla="*/ 93 w 242"/>
                <a:gd name="T73" fmla="*/ 13 h 237"/>
                <a:gd name="T74" fmla="*/ 122 w 242"/>
                <a:gd name="T75" fmla="*/ 9 h 237"/>
                <a:gd name="T76" fmla="*/ 128 w 242"/>
                <a:gd name="T77" fmla="*/ 9 h 237"/>
                <a:gd name="T78" fmla="*/ 144 w 242"/>
                <a:gd name="T79" fmla="*/ 11 h 237"/>
                <a:gd name="T80" fmla="*/ 154 w 242"/>
                <a:gd name="T81" fmla="*/ 13 h 237"/>
                <a:gd name="T82" fmla="*/ 155 w 242"/>
                <a:gd name="T83" fmla="*/ 14 h 237"/>
                <a:gd name="T84" fmla="*/ 171 w 242"/>
                <a:gd name="T85" fmla="*/ 20 h 237"/>
                <a:gd name="T86" fmla="*/ 196 w 242"/>
                <a:gd name="T87" fmla="*/ 37 h 237"/>
                <a:gd name="T88" fmla="*/ 214 w 242"/>
                <a:gd name="T89" fmla="*/ 58 h 237"/>
                <a:gd name="T90" fmla="*/ 221 w 242"/>
                <a:gd name="T91" fmla="*/ 70 h 237"/>
                <a:gd name="T92" fmla="*/ 230 w 242"/>
                <a:gd name="T93" fmla="*/ 93 h 237"/>
                <a:gd name="T94" fmla="*/ 232 w 242"/>
                <a:gd name="T95" fmla="*/ 127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42" h="237">
                  <a:moveTo>
                    <a:pt x="228" y="65"/>
                  </a:moveTo>
                  <a:cubicBezTo>
                    <a:pt x="220" y="50"/>
                    <a:pt x="209" y="37"/>
                    <a:pt x="196" y="26"/>
                  </a:cubicBezTo>
                  <a:cubicBezTo>
                    <a:pt x="184" y="17"/>
                    <a:pt x="171" y="10"/>
                    <a:pt x="156" y="5"/>
                  </a:cubicBezTo>
                  <a:cubicBezTo>
                    <a:pt x="141" y="1"/>
                    <a:pt x="126" y="0"/>
                    <a:pt x="110" y="1"/>
                  </a:cubicBezTo>
                  <a:cubicBezTo>
                    <a:pt x="94" y="3"/>
                    <a:pt x="80" y="8"/>
                    <a:pt x="66" y="15"/>
                  </a:cubicBezTo>
                  <a:cubicBezTo>
                    <a:pt x="53" y="22"/>
                    <a:pt x="42" y="32"/>
                    <a:pt x="32" y="43"/>
                  </a:cubicBezTo>
                  <a:cubicBezTo>
                    <a:pt x="22" y="55"/>
                    <a:pt x="14" y="69"/>
                    <a:pt x="10" y="85"/>
                  </a:cubicBezTo>
                  <a:cubicBezTo>
                    <a:pt x="0" y="115"/>
                    <a:pt x="4" y="148"/>
                    <a:pt x="19" y="176"/>
                  </a:cubicBezTo>
                  <a:cubicBezTo>
                    <a:pt x="34" y="203"/>
                    <a:pt x="58" y="223"/>
                    <a:pt x="85" y="231"/>
                  </a:cubicBezTo>
                  <a:cubicBezTo>
                    <a:pt x="99" y="235"/>
                    <a:pt x="111" y="237"/>
                    <a:pt x="123" y="237"/>
                  </a:cubicBezTo>
                  <a:cubicBezTo>
                    <a:pt x="128" y="237"/>
                    <a:pt x="133" y="236"/>
                    <a:pt x="138" y="236"/>
                  </a:cubicBezTo>
                  <a:cubicBezTo>
                    <a:pt x="152" y="234"/>
                    <a:pt x="166" y="230"/>
                    <a:pt x="179" y="222"/>
                  </a:cubicBezTo>
                  <a:cubicBezTo>
                    <a:pt x="192" y="215"/>
                    <a:pt x="204" y="205"/>
                    <a:pt x="214" y="193"/>
                  </a:cubicBezTo>
                  <a:cubicBezTo>
                    <a:pt x="224" y="181"/>
                    <a:pt x="232" y="167"/>
                    <a:pt x="236" y="152"/>
                  </a:cubicBezTo>
                  <a:cubicBezTo>
                    <a:pt x="241" y="136"/>
                    <a:pt x="242" y="120"/>
                    <a:pt x="240" y="103"/>
                  </a:cubicBezTo>
                  <a:cubicBezTo>
                    <a:pt x="238" y="90"/>
                    <a:pt x="234" y="77"/>
                    <a:pt x="228" y="65"/>
                  </a:cubicBezTo>
                  <a:moveTo>
                    <a:pt x="232" y="127"/>
                  </a:moveTo>
                  <a:cubicBezTo>
                    <a:pt x="232" y="131"/>
                    <a:pt x="231" y="135"/>
                    <a:pt x="231" y="140"/>
                  </a:cubicBezTo>
                  <a:cubicBezTo>
                    <a:pt x="230" y="144"/>
                    <a:pt x="229" y="148"/>
                    <a:pt x="228" y="151"/>
                  </a:cubicBezTo>
                  <a:cubicBezTo>
                    <a:pt x="225" y="160"/>
                    <a:pt x="222" y="168"/>
                    <a:pt x="216" y="176"/>
                  </a:cubicBezTo>
                  <a:cubicBezTo>
                    <a:pt x="210" y="187"/>
                    <a:pt x="202" y="196"/>
                    <a:pt x="192" y="204"/>
                  </a:cubicBezTo>
                  <a:cubicBezTo>
                    <a:pt x="188" y="207"/>
                    <a:pt x="185" y="210"/>
                    <a:pt x="181" y="212"/>
                  </a:cubicBezTo>
                  <a:cubicBezTo>
                    <a:pt x="180" y="213"/>
                    <a:pt x="179" y="213"/>
                    <a:pt x="178" y="214"/>
                  </a:cubicBezTo>
                  <a:cubicBezTo>
                    <a:pt x="178" y="214"/>
                    <a:pt x="177" y="215"/>
                    <a:pt x="176" y="215"/>
                  </a:cubicBezTo>
                  <a:cubicBezTo>
                    <a:pt x="168" y="219"/>
                    <a:pt x="159" y="223"/>
                    <a:pt x="151" y="225"/>
                  </a:cubicBezTo>
                  <a:cubicBezTo>
                    <a:pt x="140" y="228"/>
                    <a:pt x="129" y="229"/>
                    <a:pt x="119" y="229"/>
                  </a:cubicBezTo>
                  <a:cubicBezTo>
                    <a:pt x="110" y="228"/>
                    <a:pt x="102" y="227"/>
                    <a:pt x="95" y="225"/>
                  </a:cubicBezTo>
                  <a:cubicBezTo>
                    <a:pt x="92" y="224"/>
                    <a:pt x="88" y="223"/>
                    <a:pt x="84" y="222"/>
                  </a:cubicBezTo>
                  <a:cubicBezTo>
                    <a:pt x="78" y="220"/>
                    <a:pt x="71" y="216"/>
                    <a:pt x="64" y="212"/>
                  </a:cubicBezTo>
                  <a:cubicBezTo>
                    <a:pt x="50" y="203"/>
                    <a:pt x="39" y="192"/>
                    <a:pt x="30" y="178"/>
                  </a:cubicBezTo>
                  <a:cubicBezTo>
                    <a:pt x="22" y="166"/>
                    <a:pt x="17" y="153"/>
                    <a:pt x="15" y="140"/>
                  </a:cubicBezTo>
                  <a:cubicBezTo>
                    <a:pt x="13" y="128"/>
                    <a:pt x="12" y="116"/>
                    <a:pt x="14" y="104"/>
                  </a:cubicBezTo>
                  <a:cubicBezTo>
                    <a:pt x="14" y="99"/>
                    <a:pt x="15" y="94"/>
                    <a:pt x="17" y="88"/>
                  </a:cubicBezTo>
                  <a:cubicBezTo>
                    <a:pt x="18" y="86"/>
                    <a:pt x="18" y="86"/>
                    <a:pt x="18" y="86"/>
                  </a:cubicBezTo>
                  <a:cubicBezTo>
                    <a:pt x="22" y="73"/>
                    <a:pt x="28" y="60"/>
                    <a:pt x="38" y="48"/>
                  </a:cubicBezTo>
                  <a:cubicBezTo>
                    <a:pt x="45" y="40"/>
                    <a:pt x="53" y="33"/>
                    <a:pt x="62" y="27"/>
                  </a:cubicBezTo>
                  <a:cubicBezTo>
                    <a:pt x="71" y="21"/>
                    <a:pt x="81" y="16"/>
                    <a:pt x="93" y="13"/>
                  </a:cubicBezTo>
                  <a:cubicBezTo>
                    <a:pt x="102" y="10"/>
                    <a:pt x="112" y="9"/>
                    <a:pt x="122" y="9"/>
                  </a:cubicBezTo>
                  <a:cubicBezTo>
                    <a:pt x="124" y="9"/>
                    <a:pt x="126" y="9"/>
                    <a:pt x="128" y="9"/>
                  </a:cubicBezTo>
                  <a:cubicBezTo>
                    <a:pt x="132" y="9"/>
                    <a:pt x="138" y="10"/>
                    <a:pt x="144" y="11"/>
                  </a:cubicBezTo>
                  <a:cubicBezTo>
                    <a:pt x="147" y="12"/>
                    <a:pt x="151" y="13"/>
                    <a:pt x="154" y="13"/>
                  </a:cubicBezTo>
                  <a:cubicBezTo>
                    <a:pt x="155" y="14"/>
                    <a:pt x="155" y="14"/>
                    <a:pt x="155" y="14"/>
                  </a:cubicBezTo>
                  <a:cubicBezTo>
                    <a:pt x="161" y="15"/>
                    <a:pt x="167" y="18"/>
                    <a:pt x="171" y="20"/>
                  </a:cubicBezTo>
                  <a:cubicBezTo>
                    <a:pt x="180" y="24"/>
                    <a:pt x="189" y="30"/>
                    <a:pt x="196" y="37"/>
                  </a:cubicBezTo>
                  <a:cubicBezTo>
                    <a:pt x="203" y="43"/>
                    <a:pt x="209" y="50"/>
                    <a:pt x="214" y="58"/>
                  </a:cubicBezTo>
                  <a:cubicBezTo>
                    <a:pt x="217" y="62"/>
                    <a:pt x="219" y="66"/>
                    <a:pt x="221" y="70"/>
                  </a:cubicBezTo>
                  <a:cubicBezTo>
                    <a:pt x="225" y="77"/>
                    <a:pt x="228" y="85"/>
                    <a:pt x="230" y="93"/>
                  </a:cubicBezTo>
                  <a:cubicBezTo>
                    <a:pt x="232" y="104"/>
                    <a:pt x="233" y="116"/>
                    <a:pt x="232" y="127"/>
                  </a:cubicBezTo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27" name="Freeform 220"/>
            <p:cNvSpPr>
              <a:spLocks noEditPoints="1"/>
            </p:cNvSpPr>
            <p:nvPr/>
          </p:nvSpPr>
          <p:spPr bwMode="auto">
            <a:xfrm>
              <a:off x="4397194" y="5991225"/>
              <a:ext cx="276225" cy="274638"/>
            </a:xfrm>
            <a:custGeom>
              <a:avLst/>
              <a:gdLst>
                <a:gd name="T0" fmla="*/ 102 w 105"/>
                <a:gd name="T1" fmla="*/ 23 h 104"/>
                <a:gd name="T2" fmla="*/ 99 w 105"/>
                <a:gd name="T3" fmla="*/ 22 h 104"/>
                <a:gd name="T4" fmla="*/ 34 w 105"/>
                <a:gd name="T5" fmla="*/ 3 h 104"/>
                <a:gd name="T6" fmla="*/ 30 w 105"/>
                <a:gd name="T7" fmla="*/ 1 h 104"/>
                <a:gd name="T8" fmla="*/ 28 w 105"/>
                <a:gd name="T9" fmla="*/ 1 h 104"/>
                <a:gd name="T10" fmla="*/ 22 w 105"/>
                <a:gd name="T11" fmla="*/ 4 h 104"/>
                <a:gd name="T12" fmla="*/ 21 w 105"/>
                <a:gd name="T13" fmla="*/ 7 h 104"/>
                <a:gd name="T14" fmla="*/ 21 w 105"/>
                <a:gd name="T15" fmla="*/ 7 h 104"/>
                <a:gd name="T16" fmla="*/ 5 w 105"/>
                <a:gd name="T17" fmla="*/ 63 h 104"/>
                <a:gd name="T18" fmla="*/ 3 w 105"/>
                <a:gd name="T19" fmla="*/ 70 h 104"/>
                <a:gd name="T20" fmla="*/ 1 w 105"/>
                <a:gd name="T21" fmla="*/ 75 h 104"/>
                <a:gd name="T22" fmla="*/ 5 w 105"/>
                <a:gd name="T23" fmla="*/ 83 h 104"/>
                <a:gd name="T24" fmla="*/ 76 w 105"/>
                <a:gd name="T25" fmla="*/ 104 h 104"/>
                <a:gd name="T26" fmla="*/ 78 w 105"/>
                <a:gd name="T27" fmla="*/ 104 h 104"/>
                <a:gd name="T28" fmla="*/ 79 w 105"/>
                <a:gd name="T29" fmla="*/ 104 h 104"/>
                <a:gd name="T30" fmla="*/ 82 w 105"/>
                <a:gd name="T31" fmla="*/ 102 h 104"/>
                <a:gd name="T32" fmla="*/ 83 w 105"/>
                <a:gd name="T33" fmla="*/ 100 h 104"/>
                <a:gd name="T34" fmla="*/ 101 w 105"/>
                <a:gd name="T35" fmla="*/ 40 h 104"/>
                <a:gd name="T36" fmla="*/ 104 w 105"/>
                <a:gd name="T37" fmla="*/ 30 h 104"/>
                <a:gd name="T38" fmla="*/ 104 w 105"/>
                <a:gd name="T39" fmla="*/ 28 h 104"/>
                <a:gd name="T40" fmla="*/ 102 w 105"/>
                <a:gd name="T41" fmla="*/ 23 h 104"/>
                <a:gd name="T42" fmla="*/ 94 w 105"/>
                <a:gd name="T43" fmla="*/ 31 h 104"/>
                <a:gd name="T44" fmla="*/ 93 w 105"/>
                <a:gd name="T45" fmla="*/ 37 h 104"/>
                <a:gd name="T46" fmla="*/ 76 w 105"/>
                <a:gd name="T47" fmla="*/ 92 h 104"/>
                <a:gd name="T48" fmla="*/ 73 w 105"/>
                <a:gd name="T49" fmla="*/ 94 h 104"/>
                <a:gd name="T50" fmla="*/ 12 w 105"/>
                <a:gd name="T51" fmla="*/ 77 h 104"/>
                <a:gd name="T52" fmla="*/ 11 w 105"/>
                <a:gd name="T53" fmla="*/ 73 h 104"/>
                <a:gd name="T54" fmla="*/ 19 w 105"/>
                <a:gd name="T55" fmla="*/ 43 h 104"/>
                <a:gd name="T56" fmla="*/ 28 w 105"/>
                <a:gd name="T57" fmla="*/ 12 h 104"/>
                <a:gd name="T58" fmla="*/ 29 w 105"/>
                <a:gd name="T59" fmla="*/ 10 h 104"/>
                <a:gd name="T60" fmla="*/ 32 w 105"/>
                <a:gd name="T61" fmla="*/ 11 h 104"/>
                <a:gd name="T62" fmla="*/ 92 w 105"/>
                <a:gd name="T63" fmla="*/ 28 h 104"/>
                <a:gd name="T64" fmla="*/ 93 w 105"/>
                <a:gd name="T65" fmla="*/ 29 h 104"/>
                <a:gd name="T66" fmla="*/ 95 w 105"/>
                <a:gd name="T67" fmla="*/ 29 h 104"/>
                <a:gd name="T68" fmla="*/ 94 w 105"/>
                <a:gd name="T69" fmla="*/ 31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05" h="104">
                  <a:moveTo>
                    <a:pt x="102" y="23"/>
                  </a:moveTo>
                  <a:cubicBezTo>
                    <a:pt x="101" y="22"/>
                    <a:pt x="100" y="22"/>
                    <a:pt x="99" y="22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29" y="1"/>
                    <a:pt x="29" y="1"/>
                    <a:pt x="28" y="1"/>
                  </a:cubicBezTo>
                  <a:cubicBezTo>
                    <a:pt x="25" y="0"/>
                    <a:pt x="24" y="1"/>
                    <a:pt x="22" y="4"/>
                  </a:cubicBezTo>
                  <a:cubicBezTo>
                    <a:pt x="22" y="5"/>
                    <a:pt x="22" y="6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16" y="26"/>
                    <a:pt x="10" y="44"/>
                    <a:pt x="5" y="63"/>
                  </a:cubicBezTo>
                  <a:cubicBezTo>
                    <a:pt x="3" y="70"/>
                    <a:pt x="3" y="70"/>
                    <a:pt x="3" y="70"/>
                  </a:cubicBezTo>
                  <a:cubicBezTo>
                    <a:pt x="2" y="72"/>
                    <a:pt x="2" y="74"/>
                    <a:pt x="1" y="75"/>
                  </a:cubicBezTo>
                  <a:cubicBezTo>
                    <a:pt x="0" y="80"/>
                    <a:pt x="1" y="82"/>
                    <a:pt x="5" y="83"/>
                  </a:cubicBezTo>
                  <a:cubicBezTo>
                    <a:pt x="76" y="104"/>
                    <a:pt x="76" y="104"/>
                    <a:pt x="76" y="104"/>
                  </a:cubicBezTo>
                  <a:cubicBezTo>
                    <a:pt x="76" y="104"/>
                    <a:pt x="77" y="104"/>
                    <a:pt x="78" y="104"/>
                  </a:cubicBezTo>
                  <a:cubicBezTo>
                    <a:pt x="79" y="104"/>
                    <a:pt x="79" y="104"/>
                    <a:pt x="79" y="104"/>
                  </a:cubicBezTo>
                  <a:cubicBezTo>
                    <a:pt x="80" y="104"/>
                    <a:pt x="82" y="104"/>
                    <a:pt x="82" y="102"/>
                  </a:cubicBezTo>
                  <a:cubicBezTo>
                    <a:pt x="83" y="101"/>
                    <a:pt x="83" y="100"/>
                    <a:pt x="83" y="100"/>
                  </a:cubicBezTo>
                  <a:cubicBezTo>
                    <a:pt x="101" y="40"/>
                    <a:pt x="101" y="40"/>
                    <a:pt x="101" y="40"/>
                  </a:cubicBezTo>
                  <a:cubicBezTo>
                    <a:pt x="104" y="30"/>
                    <a:pt x="104" y="30"/>
                    <a:pt x="104" y="30"/>
                  </a:cubicBezTo>
                  <a:cubicBezTo>
                    <a:pt x="104" y="29"/>
                    <a:pt x="104" y="29"/>
                    <a:pt x="104" y="28"/>
                  </a:cubicBezTo>
                  <a:cubicBezTo>
                    <a:pt x="105" y="25"/>
                    <a:pt x="104" y="24"/>
                    <a:pt x="102" y="23"/>
                  </a:cubicBezTo>
                  <a:close/>
                  <a:moveTo>
                    <a:pt x="94" y="31"/>
                  </a:moveTo>
                  <a:cubicBezTo>
                    <a:pt x="94" y="33"/>
                    <a:pt x="93" y="35"/>
                    <a:pt x="93" y="37"/>
                  </a:cubicBezTo>
                  <a:cubicBezTo>
                    <a:pt x="76" y="92"/>
                    <a:pt x="76" y="92"/>
                    <a:pt x="76" y="92"/>
                  </a:cubicBezTo>
                  <a:cubicBezTo>
                    <a:pt x="76" y="95"/>
                    <a:pt x="76" y="95"/>
                    <a:pt x="73" y="94"/>
                  </a:cubicBezTo>
                  <a:cubicBezTo>
                    <a:pt x="53" y="89"/>
                    <a:pt x="33" y="83"/>
                    <a:pt x="12" y="77"/>
                  </a:cubicBezTo>
                  <a:cubicBezTo>
                    <a:pt x="10" y="76"/>
                    <a:pt x="10" y="76"/>
                    <a:pt x="11" y="73"/>
                  </a:cubicBezTo>
                  <a:cubicBezTo>
                    <a:pt x="19" y="43"/>
                    <a:pt x="19" y="43"/>
                    <a:pt x="19" y="43"/>
                  </a:cubicBezTo>
                  <a:cubicBezTo>
                    <a:pt x="28" y="12"/>
                    <a:pt x="28" y="12"/>
                    <a:pt x="28" y="12"/>
                  </a:cubicBezTo>
                  <a:cubicBezTo>
                    <a:pt x="29" y="11"/>
                    <a:pt x="29" y="10"/>
                    <a:pt x="29" y="10"/>
                  </a:cubicBezTo>
                  <a:cubicBezTo>
                    <a:pt x="29" y="10"/>
                    <a:pt x="31" y="10"/>
                    <a:pt x="32" y="11"/>
                  </a:cubicBezTo>
                  <a:cubicBezTo>
                    <a:pt x="92" y="28"/>
                    <a:pt x="92" y="28"/>
                    <a:pt x="92" y="28"/>
                  </a:cubicBezTo>
                  <a:cubicBezTo>
                    <a:pt x="93" y="29"/>
                    <a:pt x="93" y="29"/>
                    <a:pt x="93" y="29"/>
                  </a:cubicBezTo>
                  <a:cubicBezTo>
                    <a:pt x="94" y="29"/>
                    <a:pt x="95" y="29"/>
                    <a:pt x="95" y="29"/>
                  </a:cubicBezTo>
                  <a:cubicBezTo>
                    <a:pt x="95" y="30"/>
                    <a:pt x="95" y="31"/>
                    <a:pt x="94" y="31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28" name="Freeform 221"/>
            <p:cNvSpPr>
              <a:spLocks noEditPoints="1"/>
            </p:cNvSpPr>
            <p:nvPr/>
          </p:nvSpPr>
          <p:spPr bwMode="auto">
            <a:xfrm>
              <a:off x="4454344" y="6051550"/>
              <a:ext cx="161925" cy="158750"/>
            </a:xfrm>
            <a:custGeom>
              <a:avLst/>
              <a:gdLst>
                <a:gd name="T0" fmla="*/ 56 w 61"/>
                <a:gd name="T1" fmla="*/ 12 h 60"/>
                <a:gd name="T2" fmla="*/ 25 w 61"/>
                <a:gd name="T3" fmla="*/ 3 h 60"/>
                <a:gd name="T4" fmla="*/ 19 w 61"/>
                <a:gd name="T5" fmla="*/ 1 h 60"/>
                <a:gd name="T6" fmla="*/ 17 w 61"/>
                <a:gd name="T7" fmla="*/ 0 h 60"/>
                <a:gd name="T8" fmla="*/ 13 w 61"/>
                <a:gd name="T9" fmla="*/ 2 h 60"/>
                <a:gd name="T10" fmla="*/ 12 w 61"/>
                <a:gd name="T11" fmla="*/ 5 h 60"/>
                <a:gd name="T12" fmla="*/ 1 w 61"/>
                <a:gd name="T13" fmla="*/ 41 h 60"/>
                <a:gd name="T14" fmla="*/ 1 w 61"/>
                <a:gd name="T15" fmla="*/ 41 h 60"/>
                <a:gd name="T16" fmla="*/ 1 w 61"/>
                <a:gd name="T17" fmla="*/ 43 h 60"/>
                <a:gd name="T18" fmla="*/ 3 w 61"/>
                <a:gd name="T19" fmla="*/ 48 h 60"/>
                <a:gd name="T20" fmla="*/ 6 w 61"/>
                <a:gd name="T21" fmla="*/ 49 h 60"/>
                <a:gd name="T22" fmla="*/ 41 w 61"/>
                <a:gd name="T23" fmla="*/ 59 h 60"/>
                <a:gd name="T24" fmla="*/ 41 w 61"/>
                <a:gd name="T25" fmla="*/ 59 h 60"/>
                <a:gd name="T26" fmla="*/ 43 w 61"/>
                <a:gd name="T27" fmla="*/ 60 h 60"/>
                <a:gd name="T28" fmla="*/ 44 w 61"/>
                <a:gd name="T29" fmla="*/ 60 h 60"/>
                <a:gd name="T30" fmla="*/ 48 w 61"/>
                <a:gd name="T31" fmla="*/ 57 h 60"/>
                <a:gd name="T32" fmla="*/ 49 w 61"/>
                <a:gd name="T33" fmla="*/ 55 h 60"/>
                <a:gd name="T34" fmla="*/ 56 w 61"/>
                <a:gd name="T35" fmla="*/ 31 h 60"/>
                <a:gd name="T36" fmla="*/ 59 w 61"/>
                <a:gd name="T37" fmla="*/ 19 h 60"/>
                <a:gd name="T38" fmla="*/ 56 w 61"/>
                <a:gd name="T39" fmla="*/ 12 h 60"/>
                <a:gd name="T40" fmla="*/ 52 w 61"/>
                <a:gd name="T41" fmla="*/ 21 h 60"/>
                <a:gd name="T42" fmla="*/ 49 w 61"/>
                <a:gd name="T43" fmla="*/ 31 h 60"/>
                <a:gd name="T44" fmla="*/ 43 w 61"/>
                <a:gd name="T45" fmla="*/ 50 h 60"/>
                <a:gd name="T46" fmla="*/ 43 w 61"/>
                <a:gd name="T47" fmla="*/ 51 h 60"/>
                <a:gd name="T48" fmla="*/ 42 w 61"/>
                <a:gd name="T49" fmla="*/ 52 h 60"/>
                <a:gd name="T50" fmla="*/ 41 w 61"/>
                <a:gd name="T51" fmla="*/ 52 h 60"/>
                <a:gd name="T52" fmla="*/ 40 w 61"/>
                <a:gd name="T53" fmla="*/ 52 h 60"/>
                <a:gd name="T54" fmla="*/ 11 w 61"/>
                <a:gd name="T55" fmla="*/ 43 h 60"/>
                <a:gd name="T56" fmla="*/ 10 w 61"/>
                <a:gd name="T57" fmla="*/ 43 h 60"/>
                <a:gd name="T58" fmla="*/ 9 w 61"/>
                <a:gd name="T59" fmla="*/ 42 h 60"/>
                <a:gd name="T60" fmla="*/ 9 w 61"/>
                <a:gd name="T61" fmla="*/ 42 h 60"/>
                <a:gd name="T62" fmla="*/ 9 w 61"/>
                <a:gd name="T63" fmla="*/ 40 h 60"/>
                <a:gd name="T64" fmla="*/ 18 w 61"/>
                <a:gd name="T65" fmla="*/ 11 h 60"/>
                <a:gd name="T66" fmla="*/ 19 w 61"/>
                <a:gd name="T67" fmla="*/ 8 h 60"/>
                <a:gd name="T68" fmla="*/ 22 w 61"/>
                <a:gd name="T69" fmla="*/ 9 h 60"/>
                <a:gd name="T70" fmla="*/ 50 w 61"/>
                <a:gd name="T71" fmla="*/ 17 h 60"/>
                <a:gd name="T72" fmla="*/ 52 w 61"/>
                <a:gd name="T73" fmla="*/ 21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61" h="60">
                  <a:moveTo>
                    <a:pt x="56" y="12"/>
                  </a:moveTo>
                  <a:cubicBezTo>
                    <a:pt x="45" y="9"/>
                    <a:pt x="35" y="6"/>
                    <a:pt x="25" y="3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8" y="1"/>
                    <a:pt x="17" y="0"/>
                    <a:pt x="17" y="0"/>
                  </a:cubicBezTo>
                  <a:cubicBezTo>
                    <a:pt x="15" y="0"/>
                    <a:pt x="13" y="1"/>
                    <a:pt x="13" y="2"/>
                  </a:cubicBezTo>
                  <a:cubicBezTo>
                    <a:pt x="12" y="3"/>
                    <a:pt x="12" y="4"/>
                    <a:pt x="12" y="5"/>
                  </a:cubicBezTo>
                  <a:cubicBezTo>
                    <a:pt x="8" y="17"/>
                    <a:pt x="5" y="29"/>
                    <a:pt x="1" y="41"/>
                  </a:cubicBezTo>
                  <a:cubicBezTo>
                    <a:pt x="1" y="41"/>
                    <a:pt x="1" y="41"/>
                    <a:pt x="1" y="41"/>
                  </a:cubicBezTo>
                  <a:cubicBezTo>
                    <a:pt x="1" y="42"/>
                    <a:pt x="1" y="42"/>
                    <a:pt x="1" y="43"/>
                  </a:cubicBezTo>
                  <a:cubicBezTo>
                    <a:pt x="0" y="46"/>
                    <a:pt x="1" y="47"/>
                    <a:pt x="3" y="48"/>
                  </a:cubicBezTo>
                  <a:cubicBezTo>
                    <a:pt x="4" y="48"/>
                    <a:pt x="5" y="49"/>
                    <a:pt x="6" y="49"/>
                  </a:cubicBezTo>
                  <a:cubicBezTo>
                    <a:pt x="41" y="59"/>
                    <a:pt x="41" y="59"/>
                    <a:pt x="41" y="59"/>
                  </a:cubicBezTo>
                  <a:cubicBezTo>
                    <a:pt x="41" y="59"/>
                    <a:pt x="41" y="59"/>
                    <a:pt x="41" y="59"/>
                  </a:cubicBezTo>
                  <a:cubicBezTo>
                    <a:pt x="42" y="59"/>
                    <a:pt x="42" y="60"/>
                    <a:pt x="43" y="60"/>
                  </a:cubicBezTo>
                  <a:cubicBezTo>
                    <a:pt x="43" y="60"/>
                    <a:pt x="44" y="60"/>
                    <a:pt x="44" y="60"/>
                  </a:cubicBezTo>
                  <a:cubicBezTo>
                    <a:pt x="46" y="60"/>
                    <a:pt x="47" y="59"/>
                    <a:pt x="48" y="57"/>
                  </a:cubicBezTo>
                  <a:cubicBezTo>
                    <a:pt x="48" y="56"/>
                    <a:pt x="49" y="56"/>
                    <a:pt x="49" y="55"/>
                  </a:cubicBezTo>
                  <a:cubicBezTo>
                    <a:pt x="56" y="31"/>
                    <a:pt x="56" y="31"/>
                    <a:pt x="56" y="31"/>
                  </a:cubicBezTo>
                  <a:cubicBezTo>
                    <a:pt x="57" y="27"/>
                    <a:pt x="58" y="23"/>
                    <a:pt x="59" y="19"/>
                  </a:cubicBezTo>
                  <a:cubicBezTo>
                    <a:pt x="61" y="14"/>
                    <a:pt x="60" y="13"/>
                    <a:pt x="56" y="12"/>
                  </a:cubicBezTo>
                  <a:close/>
                  <a:moveTo>
                    <a:pt x="52" y="21"/>
                  </a:moveTo>
                  <a:cubicBezTo>
                    <a:pt x="51" y="24"/>
                    <a:pt x="50" y="27"/>
                    <a:pt x="49" y="31"/>
                  </a:cubicBezTo>
                  <a:cubicBezTo>
                    <a:pt x="43" y="50"/>
                    <a:pt x="43" y="50"/>
                    <a:pt x="43" y="50"/>
                  </a:cubicBezTo>
                  <a:cubicBezTo>
                    <a:pt x="43" y="50"/>
                    <a:pt x="43" y="51"/>
                    <a:pt x="43" y="51"/>
                  </a:cubicBezTo>
                  <a:cubicBezTo>
                    <a:pt x="42" y="52"/>
                    <a:pt x="42" y="52"/>
                    <a:pt x="42" y="52"/>
                  </a:cubicBezTo>
                  <a:cubicBezTo>
                    <a:pt x="42" y="52"/>
                    <a:pt x="42" y="52"/>
                    <a:pt x="41" y="52"/>
                  </a:cubicBezTo>
                  <a:cubicBezTo>
                    <a:pt x="41" y="52"/>
                    <a:pt x="40" y="52"/>
                    <a:pt x="40" y="52"/>
                  </a:cubicBezTo>
                  <a:cubicBezTo>
                    <a:pt x="11" y="43"/>
                    <a:pt x="11" y="43"/>
                    <a:pt x="11" y="43"/>
                  </a:cubicBezTo>
                  <a:cubicBezTo>
                    <a:pt x="10" y="43"/>
                    <a:pt x="10" y="43"/>
                    <a:pt x="10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1"/>
                    <a:pt x="9" y="40"/>
                    <a:pt x="9" y="4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8" y="9"/>
                    <a:pt x="19" y="8"/>
                    <a:pt x="19" y="8"/>
                  </a:cubicBezTo>
                  <a:cubicBezTo>
                    <a:pt x="20" y="8"/>
                    <a:pt x="21" y="9"/>
                    <a:pt x="22" y="9"/>
                  </a:cubicBezTo>
                  <a:cubicBezTo>
                    <a:pt x="31" y="12"/>
                    <a:pt x="40" y="14"/>
                    <a:pt x="50" y="17"/>
                  </a:cubicBezTo>
                  <a:cubicBezTo>
                    <a:pt x="52" y="18"/>
                    <a:pt x="52" y="18"/>
                    <a:pt x="52" y="21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29" name="Freeform 222"/>
            <p:cNvSpPr>
              <a:spLocks noEditPoints="1"/>
            </p:cNvSpPr>
            <p:nvPr/>
          </p:nvSpPr>
          <p:spPr bwMode="auto">
            <a:xfrm>
              <a:off x="3347856" y="4949825"/>
              <a:ext cx="1354138" cy="1892300"/>
            </a:xfrm>
            <a:custGeom>
              <a:avLst/>
              <a:gdLst>
                <a:gd name="T0" fmla="*/ 338 w 514"/>
                <a:gd name="T1" fmla="*/ 450 h 716"/>
                <a:gd name="T2" fmla="*/ 298 w 514"/>
                <a:gd name="T3" fmla="*/ 564 h 716"/>
                <a:gd name="T4" fmla="*/ 267 w 514"/>
                <a:gd name="T5" fmla="*/ 581 h 716"/>
                <a:gd name="T6" fmla="*/ 146 w 514"/>
                <a:gd name="T7" fmla="*/ 474 h 716"/>
                <a:gd name="T8" fmla="*/ 205 w 514"/>
                <a:gd name="T9" fmla="*/ 495 h 716"/>
                <a:gd name="T10" fmla="*/ 257 w 514"/>
                <a:gd name="T11" fmla="*/ 636 h 716"/>
                <a:gd name="T12" fmla="*/ 231 w 514"/>
                <a:gd name="T13" fmla="*/ 644 h 716"/>
                <a:gd name="T14" fmla="*/ 291 w 514"/>
                <a:gd name="T15" fmla="*/ 661 h 716"/>
                <a:gd name="T16" fmla="*/ 315 w 514"/>
                <a:gd name="T17" fmla="*/ 704 h 716"/>
                <a:gd name="T18" fmla="*/ 274 w 514"/>
                <a:gd name="T19" fmla="*/ 682 h 716"/>
                <a:gd name="T20" fmla="*/ 306 w 514"/>
                <a:gd name="T21" fmla="*/ 707 h 716"/>
                <a:gd name="T22" fmla="*/ 231 w 514"/>
                <a:gd name="T23" fmla="*/ 714 h 716"/>
                <a:gd name="T24" fmla="*/ 109 w 514"/>
                <a:gd name="T25" fmla="*/ 687 h 716"/>
                <a:gd name="T26" fmla="*/ 6 w 514"/>
                <a:gd name="T27" fmla="*/ 570 h 716"/>
                <a:gd name="T28" fmla="*/ 27 w 514"/>
                <a:gd name="T29" fmla="*/ 402 h 716"/>
                <a:gd name="T30" fmla="*/ 112 w 514"/>
                <a:gd name="T31" fmla="*/ 310 h 716"/>
                <a:gd name="T32" fmla="*/ 228 w 514"/>
                <a:gd name="T33" fmla="*/ 191 h 716"/>
                <a:gd name="T34" fmla="*/ 202 w 514"/>
                <a:gd name="T35" fmla="*/ 23 h 716"/>
                <a:gd name="T36" fmla="*/ 241 w 514"/>
                <a:gd name="T37" fmla="*/ 1 h 716"/>
                <a:gd name="T38" fmla="*/ 371 w 514"/>
                <a:gd name="T39" fmla="*/ 104 h 716"/>
                <a:gd name="T40" fmla="*/ 475 w 514"/>
                <a:gd name="T41" fmla="*/ 194 h 716"/>
                <a:gd name="T42" fmla="*/ 496 w 514"/>
                <a:gd name="T43" fmla="*/ 231 h 716"/>
                <a:gd name="T44" fmla="*/ 501 w 514"/>
                <a:gd name="T45" fmla="*/ 271 h 716"/>
                <a:gd name="T46" fmla="*/ 454 w 514"/>
                <a:gd name="T47" fmla="*/ 245 h 716"/>
                <a:gd name="T48" fmla="*/ 471 w 514"/>
                <a:gd name="T49" fmla="*/ 276 h 716"/>
                <a:gd name="T50" fmla="*/ 468 w 514"/>
                <a:gd name="T51" fmla="*/ 287 h 716"/>
                <a:gd name="T52" fmla="*/ 357 w 514"/>
                <a:gd name="T53" fmla="*/ 356 h 716"/>
                <a:gd name="T54" fmla="*/ 266 w 514"/>
                <a:gd name="T55" fmla="*/ 339 h 716"/>
                <a:gd name="T56" fmla="*/ 234 w 514"/>
                <a:gd name="T57" fmla="*/ 307 h 716"/>
                <a:gd name="T58" fmla="*/ 335 w 514"/>
                <a:gd name="T59" fmla="*/ 364 h 716"/>
                <a:gd name="T60" fmla="*/ 398 w 514"/>
                <a:gd name="T61" fmla="*/ 368 h 716"/>
                <a:gd name="T62" fmla="*/ 367 w 514"/>
                <a:gd name="T63" fmla="*/ 383 h 716"/>
                <a:gd name="T64" fmla="*/ 398 w 514"/>
                <a:gd name="T65" fmla="*/ 377 h 716"/>
                <a:gd name="T66" fmla="*/ 404 w 514"/>
                <a:gd name="T67" fmla="*/ 396 h 716"/>
                <a:gd name="T68" fmla="*/ 392 w 514"/>
                <a:gd name="T69" fmla="*/ 406 h 716"/>
                <a:gd name="T70" fmla="*/ 376 w 514"/>
                <a:gd name="T71" fmla="*/ 419 h 716"/>
                <a:gd name="T72" fmla="*/ 238 w 514"/>
                <a:gd name="T73" fmla="*/ 406 h 716"/>
                <a:gd name="T74" fmla="*/ 196 w 514"/>
                <a:gd name="T75" fmla="*/ 375 h 716"/>
                <a:gd name="T76" fmla="*/ 314 w 514"/>
                <a:gd name="T77" fmla="*/ 431 h 716"/>
                <a:gd name="T78" fmla="*/ 313 w 514"/>
                <a:gd name="T79" fmla="*/ 276 h 716"/>
                <a:gd name="T80" fmla="*/ 337 w 514"/>
                <a:gd name="T81" fmla="*/ 273 h 716"/>
                <a:gd name="T82" fmla="*/ 391 w 514"/>
                <a:gd name="T83" fmla="*/ 251 h 716"/>
                <a:gd name="T84" fmla="*/ 336 w 514"/>
                <a:gd name="T85" fmla="*/ 301 h 716"/>
                <a:gd name="T86" fmla="*/ 351 w 514"/>
                <a:gd name="T87" fmla="*/ 299 h 716"/>
                <a:gd name="T88" fmla="*/ 387 w 514"/>
                <a:gd name="T89" fmla="*/ 274 h 716"/>
                <a:gd name="T90" fmla="*/ 383 w 514"/>
                <a:gd name="T91" fmla="*/ 214 h 716"/>
                <a:gd name="T92" fmla="*/ 219 w 514"/>
                <a:gd name="T93" fmla="*/ 562 h 716"/>
                <a:gd name="T94" fmla="*/ 213 w 514"/>
                <a:gd name="T95" fmla="*/ 547 h 716"/>
                <a:gd name="T96" fmla="*/ 240 w 514"/>
                <a:gd name="T97" fmla="*/ 574 h 716"/>
                <a:gd name="T98" fmla="*/ 234 w 514"/>
                <a:gd name="T99" fmla="*/ 559 h 716"/>
                <a:gd name="T100" fmla="*/ 219 w 514"/>
                <a:gd name="T101" fmla="*/ 531 h 716"/>
                <a:gd name="T102" fmla="*/ 227 w 514"/>
                <a:gd name="T103" fmla="*/ 543 h 716"/>
                <a:gd name="T104" fmla="*/ 321 w 514"/>
                <a:gd name="T105" fmla="*/ 73 h 716"/>
                <a:gd name="T106" fmla="*/ 343 w 514"/>
                <a:gd name="T107" fmla="*/ 81 h 716"/>
                <a:gd name="T108" fmla="*/ 337 w 514"/>
                <a:gd name="T109" fmla="*/ 69 h 716"/>
                <a:gd name="T110" fmla="*/ 326 w 514"/>
                <a:gd name="T111" fmla="*/ 50 h 716"/>
                <a:gd name="T112" fmla="*/ 326 w 514"/>
                <a:gd name="T113" fmla="*/ 52 h 7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514" h="716">
                  <a:moveTo>
                    <a:pt x="314" y="431"/>
                  </a:moveTo>
                  <a:cubicBezTo>
                    <a:pt x="320" y="431"/>
                    <a:pt x="325" y="431"/>
                    <a:pt x="330" y="431"/>
                  </a:cubicBezTo>
                  <a:cubicBezTo>
                    <a:pt x="335" y="431"/>
                    <a:pt x="336" y="432"/>
                    <a:pt x="337" y="437"/>
                  </a:cubicBezTo>
                  <a:cubicBezTo>
                    <a:pt x="337" y="439"/>
                    <a:pt x="337" y="441"/>
                    <a:pt x="337" y="443"/>
                  </a:cubicBezTo>
                  <a:cubicBezTo>
                    <a:pt x="337" y="446"/>
                    <a:pt x="337" y="448"/>
                    <a:pt x="338" y="450"/>
                  </a:cubicBezTo>
                  <a:cubicBezTo>
                    <a:pt x="339" y="457"/>
                    <a:pt x="339" y="463"/>
                    <a:pt x="338" y="470"/>
                  </a:cubicBezTo>
                  <a:cubicBezTo>
                    <a:pt x="337" y="472"/>
                    <a:pt x="337" y="473"/>
                    <a:pt x="337" y="475"/>
                  </a:cubicBezTo>
                  <a:cubicBezTo>
                    <a:pt x="337" y="481"/>
                    <a:pt x="336" y="487"/>
                    <a:pt x="335" y="493"/>
                  </a:cubicBezTo>
                  <a:cubicBezTo>
                    <a:pt x="331" y="510"/>
                    <a:pt x="326" y="526"/>
                    <a:pt x="316" y="541"/>
                  </a:cubicBezTo>
                  <a:cubicBezTo>
                    <a:pt x="311" y="549"/>
                    <a:pt x="305" y="557"/>
                    <a:pt x="298" y="564"/>
                  </a:cubicBezTo>
                  <a:cubicBezTo>
                    <a:pt x="295" y="567"/>
                    <a:pt x="292" y="570"/>
                    <a:pt x="288" y="573"/>
                  </a:cubicBezTo>
                  <a:cubicBezTo>
                    <a:pt x="284" y="577"/>
                    <a:pt x="279" y="580"/>
                    <a:pt x="274" y="584"/>
                  </a:cubicBezTo>
                  <a:cubicBezTo>
                    <a:pt x="272" y="584"/>
                    <a:pt x="271" y="585"/>
                    <a:pt x="270" y="585"/>
                  </a:cubicBezTo>
                  <a:cubicBezTo>
                    <a:pt x="269" y="585"/>
                    <a:pt x="268" y="585"/>
                    <a:pt x="268" y="584"/>
                  </a:cubicBezTo>
                  <a:cubicBezTo>
                    <a:pt x="267" y="583"/>
                    <a:pt x="267" y="582"/>
                    <a:pt x="267" y="581"/>
                  </a:cubicBezTo>
                  <a:cubicBezTo>
                    <a:pt x="265" y="569"/>
                    <a:pt x="261" y="557"/>
                    <a:pt x="255" y="545"/>
                  </a:cubicBezTo>
                  <a:cubicBezTo>
                    <a:pt x="251" y="535"/>
                    <a:pt x="244" y="527"/>
                    <a:pt x="237" y="518"/>
                  </a:cubicBezTo>
                  <a:cubicBezTo>
                    <a:pt x="229" y="508"/>
                    <a:pt x="219" y="500"/>
                    <a:pt x="209" y="493"/>
                  </a:cubicBezTo>
                  <a:cubicBezTo>
                    <a:pt x="198" y="486"/>
                    <a:pt x="186" y="481"/>
                    <a:pt x="173" y="477"/>
                  </a:cubicBezTo>
                  <a:cubicBezTo>
                    <a:pt x="164" y="475"/>
                    <a:pt x="155" y="474"/>
                    <a:pt x="146" y="474"/>
                  </a:cubicBezTo>
                  <a:cubicBezTo>
                    <a:pt x="145" y="475"/>
                    <a:pt x="145" y="475"/>
                    <a:pt x="145" y="475"/>
                  </a:cubicBezTo>
                  <a:cubicBezTo>
                    <a:pt x="146" y="475"/>
                    <a:pt x="146" y="476"/>
                    <a:pt x="146" y="476"/>
                  </a:cubicBezTo>
                  <a:cubicBezTo>
                    <a:pt x="148" y="476"/>
                    <a:pt x="150" y="477"/>
                    <a:pt x="152" y="477"/>
                  </a:cubicBezTo>
                  <a:cubicBezTo>
                    <a:pt x="156" y="477"/>
                    <a:pt x="159" y="478"/>
                    <a:pt x="163" y="479"/>
                  </a:cubicBezTo>
                  <a:cubicBezTo>
                    <a:pt x="178" y="481"/>
                    <a:pt x="192" y="487"/>
                    <a:pt x="205" y="495"/>
                  </a:cubicBezTo>
                  <a:cubicBezTo>
                    <a:pt x="210" y="499"/>
                    <a:pt x="216" y="503"/>
                    <a:pt x="221" y="507"/>
                  </a:cubicBezTo>
                  <a:cubicBezTo>
                    <a:pt x="231" y="516"/>
                    <a:pt x="240" y="526"/>
                    <a:pt x="247" y="537"/>
                  </a:cubicBezTo>
                  <a:cubicBezTo>
                    <a:pt x="252" y="547"/>
                    <a:pt x="257" y="557"/>
                    <a:pt x="260" y="568"/>
                  </a:cubicBezTo>
                  <a:cubicBezTo>
                    <a:pt x="263" y="579"/>
                    <a:pt x="264" y="590"/>
                    <a:pt x="264" y="602"/>
                  </a:cubicBezTo>
                  <a:cubicBezTo>
                    <a:pt x="264" y="614"/>
                    <a:pt x="261" y="625"/>
                    <a:pt x="257" y="636"/>
                  </a:cubicBezTo>
                  <a:cubicBezTo>
                    <a:pt x="257" y="638"/>
                    <a:pt x="256" y="640"/>
                    <a:pt x="255" y="642"/>
                  </a:cubicBezTo>
                  <a:cubicBezTo>
                    <a:pt x="254" y="644"/>
                    <a:pt x="252" y="645"/>
                    <a:pt x="251" y="645"/>
                  </a:cubicBezTo>
                  <a:cubicBezTo>
                    <a:pt x="248" y="644"/>
                    <a:pt x="244" y="644"/>
                    <a:pt x="241" y="644"/>
                  </a:cubicBezTo>
                  <a:cubicBezTo>
                    <a:pt x="238" y="643"/>
                    <a:pt x="235" y="643"/>
                    <a:pt x="233" y="643"/>
                  </a:cubicBezTo>
                  <a:cubicBezTo>
                    <a:pt x="232" y="643"/>
                    <a:pt x="231" y="643"/>
                    <a:pt x="231" y="644"/>
                  </a:cubicBezTo>
                  <a:cubicBezTo>
                    <a:pt x="231" y="644"/>
                    <a:pt x="231" y="645"/>
                    <a:pt x="230" y="645"/>
                  </a:cubicBezTo>
                  <a:cubicBezTo>
                    <a:pt x="231" y="646"/>
                    <a:pt x="231" y="646"/>
                    <a:pt x="231" y="646"/>
                  </a:cubicBezTo>
                  <a:cubicBezTo>
                    <a:pt x="232" y="647"/>
                    <a:pt x="234" y="647"/>
                    <a:pt x="235" y="647"/>
                  </a:cubicBezTo>
                  <a:cubicBezTo>
                    <a:pt x="246" y="648"/>
                    <a:pt x="256" y="650"/>
                    <a:pt x="267" y="652"/>
                  </a:cubicBezTo>
                  <a:cubicBezTo>
                    <a:pt x="275" y="655"/>
                    <a:pt x="283" y="658"/>
                    <a:pt x="291" y="661"/>
                  </a:cubicBezTo>
                  <a:cubicBezTo>
                    <a:pt x="299" y="663"/>
                    <a:pt x="305" y="667"/>
                    <a:pt x="312" y="671"/>
                  </a:cubicBezTo>
                  <a:cubicBezTo>
                    <a:pt x="316" y="674"/>
                    <a:pt x="319" y="677"/>
                    <a:pt x="322" y="680"/>
                  </a:cubicBezTo>
                  <a:cubicBezTo>
                    <a:pt x="324" y="682"/>
                    <a:pt x="325" y="685"/>
                    <a:pt x="325" y="687"/>
                  </a:cubicBezTo>
                  <a:cubicBezTo>
                    <a:pt x="326" y="689"/>
                    <a:pt x="326" y="691"/>
                    <a:pt x="325" y="692"/>
                  </a:cubicBezTo>
                  <a:cubicBezTo>
                    <a:pt x="324" y="697"/>
                    <a:pt x="320" y="701"/>
                    <a:pt x="315" y="704"/>
                  </a:cubicBezTo>
                  <a:cubicBezTo>
                    <a:pt x="314" y="704"/>
                    <a:pt x="313" y="704"/>
                    <a:pt x="312" y="703"/>
                  </a:cubicBezTo>
                  <a:cubicBezTo>
                    <a:pt x="312" y="702"/>
                    <a:pt x="311" y="701"/>
                    <a:pt x="310" y="701"/>
                  </a:cubicBezTo>
                  <a:cubicBezTo>
                    <a:pt x="304" y="692"/>
                    <a:pt x="295" y="686"/>
                    <a:pt x="285" y="682"/>
                  </a:cubicBezTo>
                  <a:cubicBezTo>
                    <a:pt x="281" y="681"/>
                    <a:pt x="278" y="681"/>
                    <a:pt x="274" y="681"/>
                  </a:cubicBezTo>
                  <a:cubicBezTo>
                    <a:pt x="274" y="682"/>
                    <a:pt x="274" y="682"/>
                    <a:pt x="274" y="682"/>
                  </a:cubicBezTo>
                  <a:cubicBezTo>
                    <a:pt x="274" y="682"/>
                    <a:pt x="275" y="683"/>
                    <a:pt x="276" y="683"/>
                  </a:cubicBezTo>
                  <a:cubicBezTo>
                    <a:pt x="281" y="685"/>
                    <a:pt x="286" y="687"/>
                    <a:pt x="291" y="690"/>
                  </a:cubicBezTo>
                  <a:cubicBezTo>
                    <a:pt x="296" y="694"/>
                    <a:pt x="301" y="699"/>
                    <a:pt x="305" y="704"/>
                  </a:cubicBezTo>
                  <a:cubicBezTo>
                    <a:pt x="306" y="705"/>
                    <a:pt x="306" y="705"/>
                    <a:pt x="306" y="706"/>
                  </a:cubicBezTo>
                  <a:cubicBezTo>
                    <a:pt x="306" y="706"/>
                    <a:pt x="306" y="707"/>
                    <a:pt x="306" y="707"/>
                  </a:cubicBezTo>
                  <a:cubicBezTo>
                    <a:pt x="304" y="708"/>
                    <a:pt x="303" y="709"/>
                    <a:pt x="301" y="710"/>
                  </a:cubicBezTo>
                  <a:cubicBezTo>
                    <a:pt x="292" y="712"/>
                    <a:pt x="283" y="714"/>
                    <a:pt x="273" y="715"/>
                  </a:cubicBezTo>
                  <a:cubicBezTo>
                    <a:pt x="269" y="715"/>
                    <a:pt x="266" y="715"/>
                    <a:pt x="262" y="715"/>
                  </a:cubicBezTo>
                  <a:cubicBezTo>
                    <a:pt x="258" y="716"/>
                    <a:pt x="255" y="716"/>
                    <a:pt x="251" y="716"/>
                  </a:cubicBezTo>
                  <a:cubicBezTo>
                    <a:pt x="245" y="714"/>
                    <a:pt x="238" y="715"/>
                    <a:pt x="231" y="714"/>
                  </a:cubicBezTo>
                  <a:cubicBezTo>
                    <a:pt x="228" y="714"/>
                    <a:pt x="225" y="714"/>
                    <a:pt x="221" y="714"/>
                  </a:cubicBezTo>
                  <a:cubicBezTo>
                    <a:pt x="218" y="714"/>
                    <a:pt x="214" y="713"/>
                    <a:pt x="211" y="713"/>
                  </a:cubicBezTo>
                  <a:cubicBezTo>
                    <a:pt x="209" y="713"/>
                    <a:pt x="207" y="713"/>
                    <a:pt x="205" y="712"/>
                  </a:cubicBezTo>
                  <a:cubicBezTo>
                    <a:pt x="195" y="711"/>
                    <a:pt x="185" y="709"/>
                    <a:pt x="174" y="707"/>
                  </a:cubicBezTo>
                  <a:cubicBezTo>
                    <a:pt x="152" y="702"/>
                    <a:pt x="130" y="696"/>
                    <a:pt x="109" y="687"/>
                  </a:cubicBezTo>
                  <a:cubicBezTo>
                    <a:pt x="95" y="680"/>
                    <a:pt x="82" y="673"/>
                    <a:pt x="70" y="664"/>
                  </a:cubicBezTo>
                  <a:cubicBezTo>
                    <a:pt x="65" y="661"/>
                    <a:pt x="61" y="657"/>
                    <a:pt x="57" y="653"/>
                  </a:cubicBezTo>
                  <a:cubicBezTo>
                    <a:pt x="52" y="648"/>
                    <a:pt x="46" y="642"/>
                    <a:pt x="41" y="636"/>
                  </a:cubicBezTo>
                  <a:cubicBezTo>
                    <a:pt x="30" y="623"/>
                    <a:pt x="21" y="609"/>
                    <a:pt x="14" y="594"/>
                  </a:cubicBezTo>
                  <a:cubicBezTo>
                    <a:pt x="11" y="586"/>
                    <a:pt x="8" y="578"/>
                    <a:pt x="6" y="570"/>
                  </a:cubicBezTo>
                  <a:cubicBezTo>
                    <a:pt x="2" y="554"/>
                    <a:pt x="0" y="539"/>
                    <a:pt x="0" y="523"/>
                  </a:cubicBezTo>
                  <a:cubicBezTo>
                    <a:pt x="0" y="513"/>
                    <a:pt x="0" y="504"/>
                    <a:pt x="1" y="494"/>
                  </a:cubicBezTo>
                  <a:cubicBezTo>
                    <a:pt x="2" y="489"/>
                    <a:pt x="2" y="483"/>
                    <a:pt x="3" y="478"/>
                  </a:cubicBezTo>
                  <a:cubicBezTo>
                    <a:pt x="4" y="468"/>
                    <a:pt x="6" y="459"/>
                    <a:pt x="8" y="450"/>
                  </a:cubicBezTo>
                  <a:cubicBezTo>
                    <a:pt x="12" y="433"/>
                    <a:pt x="19" y="417"/>
                    <a:pt x="27" y="402"/>
                  </a:cubicBezTo>
                  <a:cubicBezTo>
                    <a:pt x="27" y="401"/>
                    <a:pt x="28" y="400"/>
                    <a:pt x="28" y="399"/>
                  </a:cubicBezTo>
                  <a:cubicBezTo>
                    <a:pt x="33" y="391"/>
                    <a:pt x="38" y="384"/>
                    <a:pt x="43" y="377"/>
                  </a:cubicBezTo>
                  <a:cubicBezTo>
                    <a:pt x="50" y="367"/>
                    <a:pt x="58" y="358"/>
                    <a:pt x="66" y="350"/>
                  </a:cubicBezTo>
                  <a:cubicBezTo>
                    <a:pt x="73" y="343"/>
                    <a:pt x="81" y="336"/>
                    <a:pt x="88" y="330"/>
                  </a:cubicBezTo>
                  <a:cubicBezTo>
                    <a:pt x="96" y="323"/>
                    <a:pt x="104" y="317"/>
                    <a:pt x="112" y="310"/>
                  </a:cubicBezTo>
                  <a:cubicBezTo>
                    <a:pt x="129" y="297"/>
                    <a:pt x="146" y="285"/>
                    <a:pt x="164" y="273"/>
                  </a:cubicBezTo>
                  <a:cubicBezTo>
                    <a:pt x="172" y="267"/>
                    <a:pt x="179" y="262"/>
                    <a:pt x="187" y="256"/>
                  </a:cubicBezTo>
                  <a:cubicBezTo>
                    <a:pt x="199" y="246"/>
                    <a:pt x="209" y="234"/>
                    <a:pt x="216" y="221"/>
                  </a:cubicBezTo>
                  <a:cubicBezTo>
                    <a:pt x="219" y="215"/>
                    <a:pt x="222" y="208"/>
                    <a:pt x="222" y="201"/>
                  </a:cubicBezTo>
                  <a:cubicBezTo>
                    <a:pt x="222" y="195"/>
                    <a:pt x="223" y="195"/>
                    <a:pt x="228" y="191"/>
                  </a:cubicBezTo>
                  <a:cubicBezTo>
                    <a:pt x="238" y="186"/>
                    <a:pt x="246" y="179"/>
                    <a:pt x="253" y="171"/>
                  </a:cubicBezTo>
                  <a:cubicBezTo>
                    <a:pt x="264" y="157"/>
                    <a:pt x="269" y="142"/>
                    <a:pt x="270" y="124"/>
                  </a:cubicBezTo>
                  <a:cubicBezTo>
                    <a:pt x="270" y="117"/>
                    <a:pt x="269" y="110"/>
                    <a:pt x="267" y="103"/>
                  </a:cubicBezTo>
                  <a:cubicBezTo>
                    <a:pt x="263" y="86"/>
                    <a:pt x="255" y="70"/>
                    <a:pt x="244" y="57"/>
                  </a:cubicBezTo>
                  <a:cubicBezTo>
                    <a:pt x="232" y="43"/>
                    <a:pt x="218" y="31"/>
                    <a:pt x="202" y="23"/>
                  </a:cubicBezTo>
                  <a:cubicBezTo>
                    <a:pt x="201" y="22"/>
                    <a:pt x="201" y="21"/>
                    <a:pt x="200" y="21"/>
                  </a:cubicBezTo>
                  <a:cubicBezTo>
                    <a:pt x="199" y="20"/>
                    <a:pt x="199" y="19"/>
                    <a:pt x="199" y="19"/>
                  </a:cubicBezTo>
                  <a:cubicBezTo>
                    <a:pt x="200" y="18"/>
                    <a:pt x="201" y="17"/>
                    <a:pt x="202" y="16"/>
                  </a:cubicBezTo>
                  <a:cubicBezTo>
                    <a:pt x="206" y="13"/>
                    <a:pt x="211" y="10"/>
                    <a:pt x="216" y="8"/>
                  </a:cubicBezTo>
                  <a:cubicBezTo>
                    <a:pt x="224" y="5"/>
                    <a:pt x="233" y="3"/>
                    <a:pt x="241" y="1"/>
                  </a:cubicBezTo>
                  <a:cubicBezTo>
                    <a:pt x="248" y="0"/>
                    <a:pt x="255" y="0"/>
                    <a:pt x="262" y="1"/>
                  </a:cubicBezTo>
                  <a:cubicBezTo>
                    <a:pt x="272" y="2"/>
                    <a:pt x="282" y="4"/>
                    <a:pt x="292" y="8"/>
                  </a:cubicBezTo>
                  <a:cubicBezTo>
                    <a:pt x="306" y="13"/>
                    <a:pt x="318" y="21"/>
                    <a:pt x="330" y="31"/>
                  </a:cubicBezTo>
                  <a:cubicBezTo>
                    <a:pt x="339" y="39"/>
                    <a:pt x="348" y="49"/>
                    <a:pt x="354" y="60"/>
                  </a:cubicBezTo>
                  <a:cubicBezTo>
                    <a:pt x="362" y="73"/>
                    <a:pt x="368" y="88"/>
                    <a:pt x="371" y="104"/>
                  </a:cubicBezTo>
                  <a:cubicBezTo>
                    <a:pt x="372" y="113"/>
                    <a:pt x="373" y="112"/>
                    <a:pt x="379" y="116"/>
                  </a:cubicBezTo>
                  <a:cubicBezTo>
                    <a:pt x="381" y="117"/>
                    <a:pt x="383" y="117"/>
                    <a:pt x="385" y="118"/>
                  </a:cubicBezTo>
                  <a:cubicBezTo>
                    <a:pt x="390" y="122"/>
                    <a:pt x="396" y="125"/>
                    <a:pt x="402" y="128"/>
                  </a:cubicBezTo>
                  <a:cubicBezTo>
                    <a:pt x="413" y="135"/>
                    <a:pt x="423" y="144"/>
                    <a:pt x="432" y="153"/>
                  </a:cubicBezTo>
                  <a:cubicBezTo>
                    <a:pt x="447" y="166"/>
                    <a:pt x="460" y="181"/>
                    <a:pt x="475" y="194"/>
                  </a:cubicBezTo>
                  <a:cubicBezTo>
                    <a:pt x="478" y="196"/>
                    <a:pt x="480" y="198"/>
                    <a:pt x="482" y="200"/>
                  </a:cubicBezTo>
                  <a:cubicBezTo>
                    <a:pt x="487" y="204"/>
                    <a:pt x="492" y="207"/>
                    <a:pt x="497" y="211"/>
                  </a:cubicBezTo>
                  <a:cubicBezTo>
                    <a:pt x="498" y="212"/>
                    <a:pt x="499" y="213"/>
                    <a:pt x="499" y="215"/>
                  </a:cubicBezTo>
                  <a:cubicBezTo>
                    <a:pt x="498" y="218"/>
                    <a:pt x="497" y="221"/>
                    <a:pt x="497" y="224"/>
                  </a:cubicBezTo>
                  <a:cubicBezTo>
                    <a:pt x="496" y="227"/>
                    <a:pt x="496" y="229"/>
                    <a:pt x="496" y="231"/>
                  </a:cubicBezTo>
                  <a:cubicBezTo>
                    <a:pt x="497" y="236"/>
                    <a:pt x="498" y="240"/>
                    <a:pt x="501" y="244"/>
                  </a:cubicBezTo>
                  <a:cubicBezTo>
                    <a:pt x="503" y="249"/>
                    <a:pt x="507" y="252"/>
                    <a:pt x="511" y="255"/>
                  </a:cubicBezTo>
                  <a:cubicBezTo>
                    <a:pt x="513" y="257"/>
                    <a:pt x="514" y="259"/>
                    <a:pt x="512" y="261"/>
                  </a:cubicBezTo>
                  <a:cubicBezTo>
                    <a:pt x="511" y="263"/>
                    <a:pt x="509" y="264"/>
                    <a:pt x="508" y="265"/>
                  </a:cubicBezTo>
                  <a:cubicBezTo>
                    <a:pt x="506" y="267"/>
                    <a:pt x="503" y="269"/>
                    <a:pt x="501" y="271"/>
                  </a:cubicBezTo>
                  <a:cubicBezTo>
                    <a:pt x="499" y="273"/>
                    <a:pt x="497" y="274"/>
                    <a:pt x="495" y="276"/>
                  </a:cubicBezTo>
                  <a:cubicBezTo>
                    <a:pt x="493" y="277"/>
                    <a:pt x="491" y="278"/>
                    <a:pt x="488" y="277"/>
                  </a:cubicBezTo>
                  <a:cubicBezTo>
                    <a:pt x="480" y="274"/>
                    <a:pt x="473" y="269"/>
                    <a:pt x="467" y="263"/>
                  </a:cubicBezTo>
                  <a:cubicBezTo>
                    <a:pt x="463" y="259"/>
                    <a:pt x="459" y="254"/>
                    <a:pt x="456" y="248"/>
                  </a:cubicBezTo>
                  <a:cubicBezTo>
                    <a:pt x="456" y="247"/>
                    <a:pt x="455" y="246"/>
                    <a:pt x="454" y="245"/>
                  </a:cubicBezTo>
                  <a:cubicBezTo>
                    <a:pt x="454" y="245"/>
                    <a:pt x="453" y="245"/>
                    <a:pt x="453" y="245"/>
                  </a:cubicBezTo>
                  <a:cubicBezTo>
                    <a:pt x="452" y="246"/>
                    <a:pt x="452" y="246"/>
                    <a:pt x="452" y="246"/>
                  </a:cubicBezTo>
                  <a:cubicBezTo>
                    <a:pt x="452" y="247"/>
                    <a:pt x="452" y="248"/>
                    <a:pt x="452" y="249"/>
                  </a:cubicBezTo>
                  <a:cubicBezTo>
                    <a:pt x="452" y="252"/>
                    <a:pt x="453" y="256"/>
                    <a:pt x="455" y="259"/>
                  </a:cubicBezTo>
                  <a:cubicBezTo>
                    <a:pt x="459" y="266"/>
                    <a:pt x="464" y="272"/>
                    <a:pt x="471" y="276"/>
                  </a:cubicBezTo>
                  <a:cubicBezTo>
                    <a:pt x="473" y="277"/>
                    <a:pt x="476" y="279"/>
                    <a:pt x="478" y="280"/>
                  </a:cubicBezTo>
                  <a:cubicBezTo>
                    <a:pt x="479" y="280"/>
                    <a:pt x="479" y="281"/>
                    <a:pt x="480" y="281"/>
                  </a:cubicBezTo>
                  <a:cubicBezTo>
                    <a:pt x="480" y="281"/>
                    <a:pt x="480" y="282"/>
                    <a:pt x="480" y="282"/>
                  </a:cubicBezTo>
                  <a:cubicBezTo>
                    <a:pt x="480" y="283"/>
                    <a:pt x="480" y="283"/>
                    <a:pt x="479" y="283"/>
                  </a:cubicBezTo>
                  <a:cubicBezTo>
                    <a:pt x="476" y="285"/>
                    <a:pt x="472" y="286"/>
                    <a:pt x="468" y="287"/>
                  </a:cubicBezTo>
                  <a:cubicBezTo>
                    <a:pt x="457" y="290"/>
                    <a:pt x="446" y="290"/>
                    <a:pt x="435" y="292"/>
                  </a:cubicBezTo>
                  <a:cubicBezTo>
                    <a:pt x="427" y="293"/>
                    <a:pt x="418" y="294"/>
                    <a:pt x="409" y="296"/>
                  </a:cubicBezTo>
                  <a:cubicBezTo>
                    <a:pt x="397" y="299"/>
                    <a:pt x="387" y="306"/>
                    <a:pt x="379" y="316"/>
                  </a:cubicBezTo>
                  <a:cubicBezTo>
                    <a:pt x="373" y="324"/>
                    <a:pt x="367" y="333"/>
                    <a:pt x="363" y="343"/>
                  </a:cubicBezTo>
                  <a:cubicBezTo>
                    <a:pt x="361" y="347"/>
                    <a:pt x="359" y="351"/>
                    <a:pt x="357" y="356"/>
                  </a:cubicBezTo>
                  <a:cubicBezTo>
                    <a:pt x="356" y="357"/>
                    <a:pt x="355" y="358"/>
                    <a:pt x="354" y="359"/>
                  </a:cubicBezTo>
                  <a:cubicBezTo>
                    <a:pt x="350" y="359"/>
                    <a:pt x="347" y="360"/>
                    <a:pt x="344" y="360"/>
                  </a:cubicBezTo>
                  <a:cubicBezTo>
                    <a:pt x="336" y="360"/>
                    <a:pt x="327" y="360"/>
                    <a:pt x="319" y="359"/>
                  </a:cubicBezTo>
                  <a:cubicBezTo>
                    <a:pt x="309" y="357"/>
                    <a:pt x="300" y="356"/>
                    <a:pt x="291" y="352"/>
                  </a:cubicBezTo>
                  <a:cubicBezTo>
                    <a:pt x="282" y="349"/>
                    <a:pt x="273" y="345"/>
                    <a:pt x="266" y="339"/>
                  </a:cubicBezTo>
                  <a:cubicBezTo>
                    <a:pt x="259" y="333"/>
                    <a:pt x="252" y="326"/>
                    <a:pt x="246" y="319"/>
                  </a:cubicBezTo>
                  <a:cubicBezTo>
                    <a:pt x="244" y="316"/>
                    <a:pt x="242" y="313"/>
                    <a:pt x="240" y="311"/>
                  </a:cubicBezTo>
                  <a:cubicBezTo>
                    <a:pt x="239" y="309"/>
                    <a:pt x="237" y="307"/>
                    <a:pt x="235" y="306"/>
                  </a:cubicBezTo>
                  <a:cubicBezTo>
                    <a:pt x="235" y="306"/>
                    <a:pt x="235" y="306"/>
                    <a:pt x="235" y="306"/>
                  </a:cubicBezTo>
                  <a:cubicBezTo>
                    <a:pt x="234" y="306"/>
                    <a:pt x="234" y="307"/>
                    <a:pt x="234" y="307"/>
                  </a:cubicBezTo>
                  <a:cubicBezTo>
                    <a:pt x="234" y="308"/>
                    <a:pt x="235" y="309"/>
                    <a:pt x="235" y="310"/>
                  </a:cubicBezTo>
                  <a:cubicBezTo>
                    <a:pt x="241" y="319"/>
                    <a:pt x="248" y="327"/>
                    <a:pt x="256" y="335"/>
                  </a:cubicBezTo>
                  <a:cubicBezTo>
                    <a:pt x="267" y="347"/>
                    <a:pt x="281" y="354"/>
                    <a:pt x="296" y="358"/>
                  </a:cubicBezTo>
                  <a:cubicBezTo>
                    <a:pt x="302" y="360"/>
                    <a:pt x="308" y="361"/>
                    <a:pt x="314" y="362"/>
                  </a:cubicBezTo>
                  <a:cubicBezTo>
                    <a:pt x="321" y="363"/>
                    <a:pt x="328" y="365"/>
                    <a:pt x="335" y="364"/>
                  </a:cubicBezTo>
                  <a:cubicBezTo>
                    <a:pt x="340" y="364"/>
                    <a:pt x="344" y="364"/>
                    <a:pt x="349" y="363"/>
                  </a:cubicBezTo>
                  <a:cubicBezTo>
                    <a:pt x="351" y="363"/>
                    <a:pt x="353" y="363"/>
                    <a:pt x="356" y="363"/>
                  </a:cubicBezTo>
                  <a:cubicBezTo>
                    <a:pt x="358" y="363"/>
                    <a:pt x="360" y="362"/>
                    <a:pt x="363" y="362"/>
                  </a:cubicBezTo>
                  <a:cubicBezTo>
                    <a:pt x="374" y="360"/>
                    <a:pt x="385" y="362"/>
                    <a:pt x="395" y="366"/>
                  </a:cubicBezTo>
                  <a:cubicBezTo>
                    <a:pt x="396" y="367"/>
                    <a:pt x="397" y="367"/>
                    <a:pt x="398" y="368"/>
                  </a:cubicBezTo>
                  <a:cubicBezTo>
                    <a:pt x="398" y="368"/>
                    <a:pt x="398" y="370"/>
                    <a:pt x="398" y="370"/>
                  </a:cubicBezTo>
                  <a:cubicBezTo>
                    <a:pt x="397" y="371"/>
                    <a:pt x="396" y="372"/>
                    <a:pt x="395" y="372"/>
                  </a:cubicBezTo>
                  <a:cubicBezTo>
                    <a:pt x="389" y="375"/>
                    <a:pt x="382" y="378"/>
                    <a:pt x="375" y="380"/>
                  </a:cubicBezTo>
                  <a:cubicBezTo>
                    <a:pt x="373" y="380"/>
                    <a:pt x="371" y="381"/>
                    <a:pt x="369" y="381"/>
                  </a:cubicBezTo>
                  <a:cubicBezTo>
                    <a:pt x="368" y="382"/>
                    <a:pt x="368" y="382"/>
                    <a:pt x="367" y="383"/>
                  </a:cubicBezTo>
                  <a:cubicBezTo>
                    <a:pt x="367" y="384"/>
                    <a:pt x="367" y="384"/>
                    <a:pt x="367" y="384"/>
                  </a:cubicBezTo>
                  <a:cubicBezTo>
                    <a:pt x="367" y="384"/>
                    <a:pt x="368" y="385"/>
                    <a:pt x="368" y="385"/>
                  </a:cubicBezTo>
                  <a:cubicBezTo>
                    <a:pt x="371" y="384"/>
                    <a:pt x="374" y="384"/>
                    <a:pt x="377" y="384"/>
                  </a:cubicBezTo>
                  <a:cubicBezTo>
                    <a:pt x="380" y="383"/>
                    <a:pt x="383" y="383"/>
                    <a:pt x="385" y="382"/>
                  </a:cubicBezTo>
                  <a:cubicBezTo>
                    <a:pt x="390" y="380"/>
                    <a:pt x="394" y="379"/>
                    <a:pt x="398" y="377"/>
                  </a:cubicBezTo>
                  <a:cubicBezTo>
                    <a:pt x="400" y="376"/>
                    <a:pt x="401" y="376"/>
                    <a:pt x="402" y="375"/>
                  </a:cubicBezTo>
                  <a:cubicBezTo>
                    <a:pt x="404" y="374"/>
                    <a:pt x="405" y="375"/>
                    <a:pt x="406" y="376"/>
                  </a:cubicBezTo>
                  <a:cubicBezTo>
                    <a:pt x="408" y="381"/>
                    <a:pt x="409" y="385"/>
                    <a:pt x="408" y="390"/>
                  </a:cubicBezTo>
                  <a:cubicBezTo>
                    <a:pt x="408" y="392"/>
                    <a:pt x="407" y="393"/>
                    <a:pt x="406" y="394"/>
                  </a:cubicBezTo>
                  <a:cubicBezTo>
                    <a:pt x="405" y="395"/>
                    <a:pt x="405" y="395"/>
                    <a:pt x="404" y="396"/>
                  </a:cubicBezTo>
                  <a:cubicBezTo>
                    <a:pt x="395" y="400"/>
                    <a:pt x="386" y="404"/>
                    <a:pt x="375" y="405"/>
                  </a:cubicBezTo>
                  <a:cubicBezTo>
                    <a:pt x="374" y="405"/>
                    <a:pt x="373" y="405"/>
                    <a:pt x="372" y="406"/>
                  </a:cubicBezTo>
                  <a:cubicBezTo>
                    <a:pt x="371" y="406"/>
                    <a:pt x="371" y="406"/>
                    <a:pt x="371" y="407"/>
                  </a:cubicBezTo>
                  <a:cubicBezTo>
                    <a:pt x="371" y="407"/>
                    <a:pt x="371" y="407"/>
                    <a:pt x="371" y="407"/>
                  </a:cubicBezTo>
                  <a:cubicBezTo>
                    <a:pt x="378" y="408"/>
                    <a:pt x="385" y="408"/>
                    <a:pt x="392" y="406"/>
                  </a:cubicBezTo>
                  <a:cubicBezTo>
                    <a:pt x="393" y="406"/>
                    <a:pt x="394" y="406"/>
                    <a:pt x="395" y="406"/>
                  </a:cubicBezTo>
                  <a:cubicBezTo>
                    <a:pt x="395" y="406"/>
                    <a:pt x="396" y="406"/>
                    <a:pt x="396" y="407"/>
                  </a:cubicBezTo>
                  <a:cubicBezTo>
                    <a:pt x="396" y="407"/>
                    <a:pt x="396" y="408"/>
                    <a:pt x="396" y="408"/>
                  </a:cubicBezTo>
                  <a:cubicBezTo>
                    <a:pt x="395" y="409"/>
                    <a:pt x="394" y="410"/>
                    <a:pt x="393" y="411"/>
                  </a:cubicBezTo>
                  <a:cubicBezTo>
                    <a:pt x="387" y="414"/>
                    <a:pt x="382" y="417"/>
                    <a:pt x="376" y="419"/>
                  </a:cubicBezTo>
                  <a:cubicBezTo>
                    <a:pt x="362" y="424"/>
                    <a:pt x="347" y="427"/>
                    <a:pt x="332" y="427"/>
                  </a:cubicBezTo>
                  <a:cubicBezTo>
                    <a:pt x="326" y="427"/>
                    <a:pt x="319" y="427"/>
                    <a:pt x="313" y="427"/>
                  </a:cubicBezTo>
                  <a:cubicBezTo>
                    <a:pt x="310" y="427"/>
                    <a:pt x="307" y="427"/>
                    <a:pt x="304" y="427"/>
                  </a:cubicBezTo>
                  <a:cubicBezTo>
                    <a:pt x="294" y="427"/>
                    <a:pt x="285" y="425"/>
                    <a:pt x="275" y="423"/>
                  </a:cubicBezTo>
                  <a:cubicBezTo>
                    <a:pt x="262" y="419"/>
                    <a:pt x="250" y="414"/>
                    <a:pt x="238" y="406"/>
                  </a:cubicBezTo>
                  <a:cubicBezTo>
                    <a:pt x="226" y="399"/>
                    <a:pt x="216" y="391"/>
                    <a:pt x="206" y="381"/>
                  </a:cubicBezTo>
                  <a:cubicBezTo>
                    <a:pt x="204" y="379"/>
                    <a:pt x="202" y="377"/>
                    <a:pt x="200" y="375"/>
                  </a:cubicBezTo>
                  <a:cubicBezTo>
                    <a:pt x="199" y="374"/>
                    <a:pt x="198" y="374"/>
                    <a:pt x="198" y="373"/>
                  </a:cubicBezTo>
                  <a:cubicBezTo>
                    <a:pt x="197" y="373"/>
                    <a:pt x="197" y="374"/>
                    <a:pt x="196" y="374"/>
                  </a:cubicBezTo>
                  <a:cubicBezTo>
                    <a:pt x="196" y="374"/>
                    <a:pt x="196" y="375"/>
                    <a:pt x="196" y="375"/>
                  </a:cubicBezTo>
                  <a:cubicBezTo>
                    <a:pt x="196" y="376"/>
                    <a:pt x="197" y="377"/>
                    <a:pt x="197" y="378"/>
                  </a:cubicBezTo>
                  <a:cubicBezTo>
                    <a:pt x="205" y="386"/>
                    <a:pt x="213" y="394"/>
                    <a:pt x="221" y="400"/>
                  </a:cubicBezTo>
                  <a:cubicBezTo>
                    <a:pt x="233" y="409"/>
                    <a:pt x="246" y="417"/>
                    <a:pt x="260" y="422"/>
                  </a:cubicBezTo>
                  <a:cubicBezTo>
                    <a:pt x="274" y="428"/>
                    <a:pt x="289" y="431"/>
                    <a:pt x="304" y="431"/>
                  </a:cubicBezTo>
                  <a:cubicBezTo>
                    <a:pt x="307" y="431"/>
                    <a:pt x="311" y="431"/>
                    <a:pt x="314" y="431"/>
                  </a:cubicBezTo>
                  <a:cubicBezTo>
                    <a:pt x="314" y="431"/>
                    <a:pt x="314" y="431"/>
                    <a:pt x="314" y="431"/>
                  </a:cubicBezTo>
                  <a:moveTo>
                    <a:pt x="372" y="253"/>
                  </a:moveTo>
                  <a:cubicBezTo>
                    <a:pt x="360" y="256"/>
                    <a:pt x="349" y="260"/>
                    <a:pt x="337" y="265"/>
                  </a:cubicBezTo>
                  <a:cubicBezTo>
                    <a:pt x="330" y="267"/>
                    <a:pt x="323" y="271"/>
                    <a:pt x="316" y="274"/>
                  </a:cubicBezTo>
                  <a:cubicBezTo>
                    <a:pt x="315" y="274"/>
                    <a:pt x="314" y="275"/>
                    <a:pt x="313" y="276"/>
                  </a:cubicBezTo>
                  <a:cubicBezTo>
                    <a:pt x="312" y="276"/>
                    <a:pt x="312" y="277"/>
                    <a:pt x="311" y="277"/>
                  </a:cubicBezTo>
                  <a:cubicBezTo>
                    <a:pt x="310" y="278"/>
                    <a:pt x="310" y="280"/>
                    <a:pt x="311" y="282"/>
                  </a:cubicBezTo>
                  <a:cubicBezTo>
                    <a:pt x="312" y="283"/>
                    <a:pt x="313" y="283"/>
                    <a:pt x="315" y="283"/>
                  </a:cubicBezTo>
                  <a:cubicBezTo>
                    <a:pt x="316" y="283"/>
                    <a:pt x="317" y="282"/>
                    <a:pt x="318" y="282"/>
                  </a:cubicBezTo>
                  <a:cubicBezTo>
                    <a:pt x="324" y="279"/>
                    <a:pt x="331" y="276"/>
                    <a:pt x="337" y="273"/>
                  </a:cubicBezTo>
                  <a:cubicBezTo>
                    <a:pt x="350" y="267"/>
                    <a:pt x="363" y="262"/>
                    <a:pt x="376" y="257"/>
                  </a:cubicBezTo>
                  <a:cubicBezTo>
                    <a:pt x="379" y="256"/>
                    <a:pt x="383" y="255"/>
                    <a:pt x="386" y="254"/>
                  </a:cubicBezTo>
                  <a:cubicBezTo>
                    <a:pt x="388" y="254"/>
                    <a:pt x="390" y="253"/>
                    <a:pt x="392" y="252"/>
                  </a:cubicBezTo>
                  <a:cubicBezTo>
                    <a:pt x="392" y="252"/>
                    <a:pt x="392" y="252"/>
                    <a:pt x="392" y="252"/>
                  </a:cubicBezTo>
                  <a:cubicBezTo>
                    <a:pt x="392" y="251"/>
                    <a:pt x="392" y="251"/>
                    <a:pt x="391" y="251"/>
                  </a:cubicBezTo>
                  <a:cubicBezTo>
                    <a:pt x="391" y="251"/>
                    <a:pt x="390" y="251"/>
                    <a:pt x="388" y="250"/>
                  </a:cubicBezTo>
                  <a:cubicBezTo>
                    <a:pt x="383" y="251"/>
                    <a:pt x="378" y="252"/>
                    <a:pt x="372" y="253"/>
                  </a:cubicBezTo>
                  <a:moveTo>
                    <a:pt x="387" y="274"/>
                  </a:moveTo>
                  <a:cubicBezTo>
                    <a:pt x="374" y="279"/>
                    <a:pt x="362" y="285"/>
                    <a:pt x="350" y="292"/>
                  </a:cubicBezTo>
                  <a:cubicBezTo>
                    <a:pt x="346" y="295"/>
                    <a:pt x="341" y="298"/>
                    <a:pt x="336" y="301"/>
                  </a:cubicBezTo>
                  <a:cubicBezTo>
                    <a:pt x="335" y="302"/>
                    <a:pt x="333" y="303"/>
                    <a:pt x="332" y="304"/>
                  </a:cubicBezTo>
                  <a:cubicBezTo>
                    <a:pt x="331" y="304"/>
                    <a:pt x="331" y="306"/>
                    <a:pt x="332" y="307"/>
                  </a:cubicBezTo>
                  <a:cubicBezTo>
                    <a:pt x="332" y="308"/>
                    <a:pt x="334" y="309"/>
                    <a:pt x="335" y="308"/>
                  </a:cubicBezTo>
                  <a:cubicBezTo>
                    <a:pt x="336" y="308"/>
                    <a:pt x="337" y="308"/>
                    <a:pt x="337" y="307"/>
                  </a:cubicBezTo>
                  <a:cubicBezTo>
                    <a:pt x="342" y="305"/>
                    <a:pt x="346" y="302"/>
                    <a:pt x="351" y="299"/>
                  </a:cubicBezTo>
                  <a:cubicBezTo>
                    <a:pt x="364" y="291"/>
                    <a:pt x="377" y="283"/>
                    <a:pt x="391" y="276"/>
                  </a:cubicBezTo>
                  <a:cubicBezTo>
                    <a:pt x="395" y="274"/>
                    <a:pt x="400" y="272"/>
                    <a:pt x="405" y="270"/>
                  </a:cubicBezTo>
                  <a:cubicBezTo>
                    <a:pt x="405" y="270"/>
                    <a:pt x="405" y="269"/>
                    <a:pt x="405" y="269"/>
                  </a:cubicBezTo>
                  <a:cubicBezTo>
                    <a:pt x="405" y="269"/>
                    <a:pt x="404" y="268"/>
                    <a:pt x="403" y="268"/>
                  </a:cubicBezTo>
                  <a:cubicBezTo>
                    <a:pt x="398" y="270"/>
                    <a:pt x="393" y="272"/>
                    <a:pt x="387" y="274"/>
                  </a:cubicBezTo>
                  <a:moveTo>
                    <a:pt x="396" y="214"/>
                  </a:moveTo>
                  <a:cubicBezTo>
                    <a:pt x="400" y="211"/>
                    <a:pt x="401" y="206"/>
                    <a:pt x="400" y="200"/>
                  </a:cubicBezTo>
                  <a:cubicBezTo>
                    <a:pt x="398" y="196"/>
                    <a:pt x="395" y="194"/>
                    <a:pt x="390" y="193"/>
                  </a:cubicBezTo>
                  <a:cubicBezTo>
                    <a:pt x="385" y="193"/>
                    <a:pt x="380" y="196"/>
                    <a:pt x="379" y="201"/>
                  </a:cubicBezTo>
                  <a:cubicBezTo>
                    <a:pt x="377" y="205"/>
                    <a:pt x="379" y="211"/>
                    <a:pt x="383" y="214"/>
                  </a:cubicBezTo>
                  <a:cubicBezTo>
                    <a:pt x="385" y="215"/>
                    <a:pt x="387" y="215"/>
                    <a:pt x="389" y="215"/>
                  </a:cubicBezTo>
                  <a:cubicBezTo>
                    <a:pt x="392" y="215"/>
                    <a:pt x="394" y="215"/>
                    <a:pt x="396" y="214"/>
                  </a:cubicBezTo>
                  <a:moveTo>
                    <a:pt x="212" y="549"/>
                  </a:moveTo>
                  <a:cubicBezTo>
                    <a:pt x="214" y="553"/>
                    <a:pt x="216" y="557"/>
                    <a:pt x="218" y="561"/>
                  </a:cubicBezTo>
                  <a:cubicBezTo>
                    <a:pt x="219" y="562"/>
                    <a:pt x="219" y="562"/>
                    <a:pt x="219" y="562"/>
                  </a:cubicBezTo>
                  <a:cubicBezTo>
                    <a:pt x="219" y="562"/>
                    <a:pt x="220" y="562"/>
                    <a:pt x="220" y="562"/>
                  </a:cubicBezTo>
                  <a:cubicBezTo>
                    <a:pt x="221" y="562"/>
                    <a:pt x="221" y="561"/>
                    <a:pt x="221" y="561"/>
                  </a:cubicBezTo>
                  <a:cubicBezTo>
                    <a:pt x="221" y="560"/>
                    <a:pt x="221" y="560"/>
                    <a:pt x="221" y="560"/>
                  </a:cubicBezTo>
                  <a:cubicBezTo>
                    <a:pt x="220" y="556"/>
                    <a:pt x="218" y="552"/>
                    <a:pt x="215" y="548"/>
                  </a:cubicBezTo>
                  <a:cubicBezTo>
                    <a:pt x="214" y="548"/>
                    <a:pt x="213" y="548"/>
                    <a:pt x="213" y="547"/>
                  </a:cubicBezTo>
                  <a:cubicBezTo>
                    <a:pt x="212" y="547"/>
                    <a:pt x="212" y="547"/>
                    <a:pt x="212" y="547"/>
                  </a:cubicBezTo>
                  <a:cubicBezTo>
                    <a:pt x="212" y="548"/>
                    <a:pt x="212" y="548"/>
                    <a:pt x="212" y="548"/>
                  </a:cubicBezTo>
                  <a:cubicBezTo>
                    <a:pt x="212" y="549"/>
                    <a:pt x="212" y="549"/>
                    <a:pt x="212" y="549"/>
                  </a:cubicBezTo>
                  <a:moveTo>
                    <a:pt x="239" y="573"/>
                  </a:moveTo>
                  <a:cubicBezTo>
                    <a:pt x="239" y="574"/>
                    <a:pt x="240" y="574"/>
                    <a:pt x="240" y="574"/>
                  </a:cubicBezTo>
                  <a:cubicBezTo>
                    <a:pt x="240" y="574"/>
                    <a:pt x="241" y="574"/>
                    <a:pt x="241" y="574"/>
                  </a:cubicBezTo>
                  <a:cubicBezTo>
                    <a:pt x="242" y="574"/>
                    <a:pt x="242" y="574"/>
                    <a:pt x="242" y="574"/>
                  </a:cubicBezTo>
                  <a:cubicBezTo>
                    <a:pt x="241" y="568"/>
                    <a:pt x="239" y="563"/>
                    <a:pt x="235" y="558"/>
                  </a:cubicBezTo>
                  <a:cubicBezTo>
                    <a:pt x="235" y="558"/>
                    <a:pt x="234" y="558"/>
                    <a:pt x="234" y="558"/>
                  </a:cubicBezTo>
                  <a:cubicBezTo>
                    <a:pt x="234" y="559"/>
                    <a:pt x="234" y="559"/>
                    <a:pt x="234" y="559"/>
                  </a:cubicBezTo>
                  <a:cubicBezTo>
                    <a:pt x="235" y="564"/>
                    <a:pt x="237" y="568"/>
                    <a:pt x="239" y="573"/>
                  </a:cubicBezTo>
                  <a:moveTo>
                    <a:pt x="227" y="543"/>
                  </a:moveTo>
                  <a:cubicBezTo>
                    <a:pt x="228" y="542"/>
                    <a:pt x="228" y="542"/>
                    <a:pt x="228" y="542"/>
                  </a:cubicBezTo>
                  <a:cubicBezTo>
                    <a:pt x="228" y="542"/>
                    <a:pt x="228" y="542"/>
                    <a:pt x="228" y="542"/>
                  </a:cubicBezTo>
                  <a:cubicBezTo>
                    <a:pt x="225" y="538"/>
                    <a:pt x="223" y="534"/>
                    <a:pt x="219" y="531"/>
                  </a:cubicBezTo>
                  <a:cubicBezTo>
                    <a:pt x="218" y="531"/>
                    <a:pt x="218" y="531"/>
                    <a:pt x="218" y="531"/>
                  </a:cubicBezTo>
                  <a:cubicBezTo>
                    <a:pt x="218" y="531"/>
                    <a:pt x="217" y="532"/>
                    <a:pt x="218" y="532"/>
                  </a:cubicBezTo>
                  <a:cubicBezTo>
                    <a:pt x="220" y="536"/>
                    <a:pt x="223" y="539"/>
                    <a:pt x="225" y="543"/>
                  </a:cubicBezTo>
                  <a:cubicBezTo>
                    <a:pt x="226" y="543"/>
                    <a:pt x="226" y="543"/>
                    <a:pt x="227" y="543"/>
                  </a:cubicBezTo>
                  <a:cubicBezTo>
                    <a:pt x="227" y="543"/>
                    <a:pt x="227" y="543"/>
                    <a:pt x="227" y="543"/>
                  </a:cubicBezTo>
                  <a:moveTo>
                    <a:pt x="323" y="72"/>
                  </a:moveTo>
                  <a:cubicBezTo>
                    <a:pt x="321" y="67"/>
                    <a:pt x="318" y="63"/>
                    <a:pt x="314" y="60"/>
                  </a:cubicBezTo>
                  <a:cubicBezTo>
                    <a:pt x="313" y="60"/>
                    <a:pt x="313" y="60"/>
                    <a:pt x="313" y="60"/>
                  </a:cubicBezTo>
                  <a:cubicBezTo>
                    <a:pt x="313" y="61"/>
                    <a:pt x="313" y="62"/>
                    <a:pt x="313" y="62"/>
                  </a:cubicBezTo>
                  <a:cubicBezTo>
                    <a:pt x="315" y="65"/>
                    <a:pt x="318" y="69"/>
                    <a:pt x="321" y="73"/>
                  </a:cubicBezTo>
                  <a:cubicBezTo>
                    <a:pt x="321" y="73"/>
                    <a:pt x="322" y="73"/>
                    <a:pt x="322" y="73"/>
                  </a:cubicBezTo>
                  <a:cubicBezTo>
                    <a:pt x="323" y="73"/>
                    <a:pt x="323" y="72"/>
                    <a:pt x="323" y="72"/>
                  </a:cubicBezTo>
                  <a:moveTo>
                    <a:pt x="336" y="70"/>
                  </a:moveTo>
                  <a:cubicBezTo>
                    <a:pt x="338" y="73"/>
                    <a:pt x="340" y="77"/>
                    <a:pt x="341" y="80"/>
                  </a:cubicBezTo>
                  <a:cubicBezTo>
                    <a:pt x="342" y="81"/>
                    <a:pt x="342" y="81"/>
                    <a:pt x="343" y="81"/>
                  </a:cubicBezTo>
                  <a:cubicBezTo>
                    <a:pt x="343" y="81"/>
                    <a:pt x="343" y="81"/>
                    <a:pt x="343" y="81"/>
                  </a:cubicBezTo>
                  <a:cubicBezTo>
                    <a:pt x="344" y="80"/>
                    <a:pt x="344" y="80"/>
                    <a:pt x="344" y="80"/>
                  </a:cubicBezTo>
                  <a:cubicBezTo>
                    <a:pt x="344" y="79"/>
                    <a:pt x="344" y="79"/>
                    <a:pt x="343" y="78"/>
                  </a:cubicBezTo>
                  <a:cubicBezTo>
                    <a:pt x="342" y="75"/>
                    <a:pt x="340" y="71"/>
                    <a:pt x="338" y="69"/>
                  </a:cubicBezTo>
                  <a:cubicBezTo>
                    <a:pt x="337" y="69"/>
                    <a:pt x="337" y="69"/>
                    <a:pt x="337" y="69"/>
                  </a:cubicBezTo>
                  <a:cubicBezTo>
                    <a:pt x="336" y="69"/>
                    <a:pt x="336" y="69"/>
                    <a:pt x="336" y="69"/>
                  </a:cubicBezTo>
                  <a:cubicBezTo>
                    <a:pt x="336" y="70"/>
                    <a:pt x="336" y="70"/>
                    <a:pt x="336" y="70"/>
                  </a:cubicBezTo>
                  <a:moveTo>
                    <a:pt x="326" y="52"/>
                  </a:moveTo>
                  <a:cubicBezTo>
                    <a:pt x="326" y="51"/>
                    <a:pt x="326" y="51"/>
                    <a:pt x="326" y="51"/>
                  </a:cubicBezTo>
                  <a:cubicBezTo>
                    <a:pt x="326" y="51"/>
                    <a:pt x="326" y="50"/>
                    <a:pt x="326" y="50"/>
                  </a:cubicBezTo>
                  <a:cubicBezTo>
                    <a:pt x="323" y="48"/>
                    <a:pt x="321" y="45"/>
                    <a:pt x="319" y="43"/>
                  </a:cubicBezTo>
                  <a:cubicBezTo>
                    <a:pt x="318" y="42"/>
                    <a:pt x="316" y="41"/>
                    <a:pt x="316" y="42"/>
                  </a:cubicBezTo>
                  <a:cubicBezTo>
                    <a:pt x="315" y="43"/>
                    <a:pt x="316" y="44"/>
                    <a:pt x="317" y="45"/>
                  </a:cubicBezTo>
                  <a:cubicBezTo>
                    <a:pt x="319" y="47"/>
                    <a:pt x="322" y="50"/>
                    <a:pt x="324" y="52"/>
                  </a:cubicBezTo>
                  <a:cubicBezTo>
                    <a:pt x="324" y="52"/>
                    <a:pt x="325" y="52"/>
                    <a:pt x="326" y="52"/>
                  </a:cubicBezTo>
                  <a:cubicBezTo>
                    <a:pt x="326" y="52"/>
                    <a:pt x="326" y="52"/>
                    <a:pt x="326" y="52"/>
                  </a:cubicBezTo>
                </a:path>
              </a:pathLst>
            </a:custGeom>
            <a:solidFill>
              <a:srgbClr val="E3D8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30" name="Freeform 223"/>
            <p:cNvSpPr>
              <a:spLocks noEditPoints="1"/>
            </p:cNvSpPr>
            <p:nvPr/>
          </p:nvSpPr>
          <p:spPr bwMode="auto">
            <a:xfrm>
              <a:off x="4198756" y="4918075"/>
              <a:ext cx="377825" cy="409575"/>
            </a:xfrm>
            <a:custGeom>
              <a:avLst/>
              <a:gdLst>
                <a:gd name="T0" fmla="*/ 141 w 143"/>
                <a:gd name="T1" fmla="*/ 96 h 155"/>
                <a:gd name="T2" fmla="*/ 126 w 143"/>
                <a:gd name="T3" fmla="*/ 133 h 155"/>
                <a:gd name="T4" fmla="*/ 108 w 143"/>
                <a:gd name="T5" fmla="*/ 154 h 155"/>
                <a:gd name="T6" fmla="*/ 107 w 143"/>
                <a:gd name="T7" fmla="*/ 154 h 155"/>
                <a:gd name="T8" fmla="*/ 103 w 143"/>
                <a:gd name="T9" fmla="*/ 154 h 155"/>
                <a:gd name="T10" fmla="*/ 102 w 143"/>
                <a:gd name="T11" fmla="*/ 152 h 155"/>
                <a:gd name="T12" fmla="*/ 85 w 143"/>
                <a:gd name="T13" fmla="*/ 140 h 155"/>
                <a:gd name="T14" fmla="*/ 57 w 143"/>
                <a:gd name="T15" fmla="*/ 125 h 155"/>
                <a:gd name="T16" fmla="*/ 54 w 143"/>
                <a:gd name="T17" fmla="*/ 123 h 155"/>
                <a:gd name="T18" fmla="*/ 52 w 143"/>
                <a:gd name="T19" fmla="*/ 121 h 155"/>
                <a:gd name="T20" fmla="*/ 52 w 143"/>
                <a:gd name="T21" fmla="*/ 117 h 155"/>
                <a:gd name="T22" fmla="*/ 42 w 143"/>
                <a:gd name="T23" fmla="*/ 85 h 155"/>
                <a:gd name="T24" fmla="*/ 3 w 143"/>
                <a:gd name="T25" fmla="*/ 34 h 155"/>
                <a:gd name="T26" fmla="*/ 1 w 143"/>
                <a:gd name="T27" fmla="*/ 32 h 155"/>
                <a:gd name="T28" fmla="*/ 0 w 143"/>
                <a:gd name="T29" fmla="*/ 29 h 155"/>
                <a:gd name="T30" fmla="*/ 2 w 143"/>
                <a:gd name="T31" fmla="*/ 26 h 155"/>
                <a:gd name="T32" fmla="*/ 15 w 143"/>
                <a:gd name="T33" fmla="*/ 16 h 155"/>
                <a:gd name="T34" fmla="*/ 63 w 143"/>
                <a:gd name="T35" fmla="*/ 0 h 155"/>
                <a:gd name="T36" fmla="*/ 65 w 143"/>
                <a:gd name="T37" fmla="*/ 0 h 155"/>
                <a:gd name="T38" fmla="*/ 78 w 143"/>
                <a:gd name="T39" fmla="*/ 2 h 155"/>
                <a:gd name="T40" fmla="*/ 124 w 143"/>
                <a:gd name="T41" fmla="*/ 28 h 155"/>
                <a:gd name="T42" fmla="*/ 143 w 143"/>
                <a:gd name="T43" fmla="*/ 81 h 155"/>
                <a:gd name="T44" fmla="*/ 141 w 143"/>
                <a:gd name="T45" fmla="*/ 96 h 155"/>
                <a:gd name="T46" fmla="*/ 120 w 143"/>
                <a:gd name="T47" fmla="*/ 108 h 155"/>
                <a:gd name="T48" fmla="*/ 121 w 143"/>
                <a:gd name="T49" fmla="*/ 108 h 155"/>
                <a:gd name="T50" fmla="*/ 121 w 143"/>
                <a:gd name="T51" fmla="*/ 108 h 155"/>
                <a:gd name="T52" fmla="*/ 125 w 143"/>
                <a:gd name="T53" fmla="*/ 99 h 155"/>
                <a:gd name="T54" fmla="*/ 124 w 143"/>
                <a:gd name="T55" fmla="*/ 97 h 155"/>
                <a:gd name="T56" fmla="*/ 124 w 143"/>
                <a:gd name="T57" fmla="*/ 97 h 155"/>
                <a:gd name="T58" fmla="*/ 123 w 143"/>
                <a:gd name="T59" fmla="*/ 97 h 155"/>
                <a:gd name="T60" fmla="*/ 119 w 143"/>
                <a:gd name="T61" fmla="*/ 107 h 155"/>
                <a:gd name="T62" fmla="*/ 119 w 143"/>
                <a:gd name="T63" fmla="*/ 108 h 155"/>
                <a:gd name="T64" fmla="*/ 120 w 143"/>
                <a:gd name="T65" fmla="*/ 108 h 155"/>
                <a:gd name="T66" fmla="*/ 115 w 143"/>
                <a:gd name="T67" fmla="*/ 79 h 155"/>
                <a:gd name="T68" fmla="*/ 114 w 143"/>
                <a:gd name="T69" fmla="*/ 78 h 155"/>
                <a:gd name="T70" fmla="*/ 113 w 143"/>
                <a:gd name="T71" fmla="*/ 79 h 155"/>
                <a:gd name="T72" fmla="*/ 113 w 143"/>
                <a:gd name="T73" fmla="*/ 79 h 155"/>
                <a:gd name="T74" fmla="*/ 113 w 143"/>
                <a:gd name="T75" fmla="*/ 90 h 155"/>
                <a:gd name="T76" fmla="*/ 114 w 143"/>
                <a:gd name="T77" fmla="*/ 91 h 155"/>
                <a:gd name="T78" fmla="*/ 115 w 143"/>
                <a:gd name="T79" fmla="*/ 90 h 155"/>
                <a:gd name="T80" fmla="*/ 115 w 143"/>
                <a:gd name="T81" fmla="*/ 85 h 155"/>
                <a:gd name="T82" fmla="*/ 115 w 143"/>
                <a:gd name="T83" fmla="*/ 79 h 155"/>
                <a:gd name="T84" fmla="*/ 125 w 143"/>
                <a:gd name="T85" fmla="*/ 80 h 155"/>
                <a:gd name="T86" fmla="*/ 126 w 143"/>
                <a:gd name="T87" fmla="*/ 81 h 155"/>
                <a:gd name="T88" fmla="*/ 127 w 143"/>
                <a:gd name="T89" fmla="*/ 80 h 155"/>
                <a:gd name="T90" fmla="*/ 128 w 143"/>
                <a:gd name="T91" fmla="*/ 71 h 155"/>
                <a:gd name="T92" fmla="*/ 126 w 143"/>
                <a:gd name="T93" fmla="*/ 70 h 155"/>
                <a:gd name="T94" fmla="*/ 126 w 143"/>
                <a:gd name="T95" fmla="*/ 71 h 155"/>
                <a:gd name="T96" fmla="*/ 125 w 143"/>
                <a:gd name="T97" fmla="*/ 76 h 155"/>
                <a:gd name="T98" fmla="*/ 125 w 143"/>
                <a:gd name="T99" fmla="*/ 80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43" h="155">
                  <a:moveTo>
                    <a:pt x="141" y="96"/>
                  </a:moveTo>
                  <a:cubicBezTo>
                    <a:pt x="139" y="110"/>
                    <a:pt x="134" y="122"/>
                    <a:pt x="126" y="133"/>
                  </a:cubicBezTo>
                  <a:cubicBezTo>
                    <a:pt x="121" y="141"/>
                    <a:pt x="114" y="147"/>
                    <a:pt x="108" y="154"/>
                  </a:cubicBezTo>
                  <a:cubicBezTo>
                    <a:pt x="107" y="154"/>
                    <a:pt x="107" y="154"/>
                    <a:pt x="107" y="154"/>
                  </a:cubicBezTo>
                  <a:cubicBezTo>
                    <a:pt x="106" y="155"/>
                    <a:pt x="105" y="155"/>
                    <a:pt x="103" y="154"/>
                  </a:cubicBezTo>
                  <a:cubicBezTo>
                    <a:pt x="103" y="153"/>
                    <a:pt x="102" y="153"/>
                    <a:pt x="102" y="152"/>
                  </a:cubicBezTo>
                  <a:cubicBezTo>
                    <a:pt x="96" y="148"/>
                    <a:pt x="91" y="143"/>
                    <a:pt x="85" y="140"/>
                  </a:cubicBezTo>
                  <a:cubicBezTo>
                    <a:pt x="76" y="134"/>
                    <a:pt x="67" y="129"/>
                    <a:pt x="57" y="125"/>
                  </a:cubicBezTo>
                  <a:cubicBezTo>
                    <a:pt x="56" y="124"/>
                    <a:pt x="55" y="124"/>
                    <a:pt x="54" y="123"/>
                  </a:cubicBezTo>
                  <a:cubicBezTo>
                    <a:pt x="53" y="122"/>
                    <a:pt x="52" y="121"/>
                    <a:pt x="52" y="121"/>
                  </a:cubicBezTo>
                  <a:cubicBezTo>
                    <a:pt x="52" y="120"/>
                    <a:pt x="52" y="118"/>
                    <a:pt x="52" y="117"/>
                  </a:cubicBezTo>
                  <a:cubicBezTo>
                    <a:pt x="50" y="106"/>
                    <a:pt x="47" y="95"/>
                    <a:pt x="42" y="85"/>
                  </a:cubicBezTo>
                  <a:cubicBezTo>
                    <a:pt x="34" y="65"/>
                    <a:pt x="20" y="48"/>
                    <a:pt x="3" y="34"/>
                  </a:cubicBezTo>
                  <a:cubicBezTo>
                    <a:pt x="2" y="34"/>
                    <a:pt x="2" y="33"/>
                    <a:pt x="1" y="32"/>
                  </a:cubicBezTo>
                  <a:cubicBezTo>
                    <a:pt x="0" y="31"/>
                    <a:pt x="0" y="30"/>
                    <a:pt x="0" y="29"/>
                  </a:cubicBezTo>
                  <a:cubicBezTo>
                    <a:pt x="1" y="28"/>
                    <a:pt x="2" y="27"/>
                    <a:pt x="2" y="26"/>
                  </a:cubicBezTo>
                  <a:cubicBezTo>
                    <a:pt x="6" y="22"/>
                    <a:pt x="11" y="19"/>
                    <a:pt x="15" y="16"/>
                  </a:cubicBezTo>
                  <a:cubicBezTo>
                    <a:pt x="30" y="6"/>
                    <a:pt x="46" y="1"/>
                    <a:pt x="63" y="0"/>
                  </a:cubicBezTo>
                  <a:cubicBezTo>
                    <a:pt x="64" y="0"/>
                    <a:pt x="65" y="0"/>
                    <a:pt x="65" y="0"/>
                  </a:cubicBezTo>
                  <a:cubicBezTo>
                    <a:pt x="70" y="1"/>
                    <a:pt x="74" y="1"/>
                    <a:pt x="78" y="2"/>
                  </a:cubicBezTo>
                  <a:cubicBezTo>
                    <a:pt x="96" y="5"/>
                    <a:pt x="112" y="14"/>
                    <a:pt x="124" y="28"/>
                  </a:cubicBezTo>
                  <a:cubicBezTo>
                    <a:pt x="136" y="43"/>
                    <a:pt x="142" y="61"/>
                    <a:pt x="143" y="81"/>
                  </a:cubicBezTo>
                  <a:cubicBezTo>
                    <a:pt x="143" y="86"/>
                    <a:pt x="142" y="91"/>
                    <a:pt x="141" y="96"/>
                  </a:cubicBezTo>
                  <a:moveTo>
                    <a:pt x="120" y="108"/>
                  </a:moveTo>
                  <a:cubicBezTo>
                    <a:pt x="121" y="108"/>
                    <a:pt x="121" y="108"/>
                    <a:pt x="121" y="108"/>
                  </a:cubicBezTo>
                  <a:cubicBezTo>
                    <a:pt x="121" y="108"/>
                    <a:pt x="121" y="108"/>
                    <a:pt x="121" y="108"/>
                  </a:cubicBezTo>
                  <a:cubicBezTo>
                    <a:pt x="123" y="105"/>
                    <a:pt x="124" y="102"/>
                    <a:pt x="125" y="99"/>
                  </a:cubicBezTo>
                  <a:cubicBezTo>
                    <a:pt x="125" y="98"/>
                    <a:pt x="124" y="98"/>
                    <a:pt x="124" y="97"/>
                  </a:cubicBezTo>
                  <a:cubicBezTo>
                    <a:pt x="124" y="97"/>
                    <a:pt x="124" y="97"/>
                    <a:pt x="124" y="97"/>
                  </a:cubicBezTo>
                  <a:cubicBezTo>
                    <a:pt x="123" y="97"/>
                    <a:pt x="123" y="97"/>
                    <a:pt x="123" y="97"/>
                  </a:cubicBezTo>
                  <a:cubicBezTo>
                    <a:pt x="121" y="100"/>
                    <a:pt x="120" y="104"/>
                    <a:pt x="119" y="107"/>
                  </a:cubicBezTo>
                  <a:cubicBezTo>
                    <a:pt x="119" y="108"/>
                    <a:pt x="119" y="108"/>
                    <a:pt x="119" y="108"/>
                  </a:cubicBezTo>
                  <a:cubicBezTo>
                    <a:pt x="120" y="108"/>
                    <a:pt x="120" y="108"/>
                    <a:pt x="120" y="108"/>
                  </a:cubicBezTo>
                  <a:moveTo>
                    <a:pt x="115" y="79"/>
                  </a:moveTo>
                  <a:cubicBezTo>
                    <a:pt x="114" y="78"/>
                    <a:pt x="114" y="78"/>
                    <a:pt x="114" y="78"/>
                  </a:cubicBezTo>
                  <a:cubicBezTo>
                    <a:pt x="113" y="79"/>
                    <a:pt x="113" y="79"/>
                    <a:pt x="113" y="79"/>
                  </a:cubicBezTo>
                  <a:cubicBezTo>
                    <a:pt x="113" y="79"/>
                    <a:pt x="113" y="79"/>
                    <a:pt x="113" y="79"/>
                  </a:cubicBezTo>
                  <a:cubicBezTo>
                    <a:pt x="113" y="83"/>
                    <a:pt x="112" y="86"/>
                    <a:pt x="113" y="90"/>
                  </a:cubicBezTo>
                  <a:cubicBezTo>
                    <a:pt x="113" y="90"/>
                    <a:pt x="114" y="91"/>
                    <a:pt x="114" y="91"/>
                  </a:cubicBezTo>
                  <a:cubicBezTo>
                    <a:pt x="114" y="91"/>
                    <a:pt x="115" y="90"/>
                    <a:pt x="115" y="90"/>
                  </a:cubicBezTo>
                  <a:cubicBezTo>
                    <a:pt x="115" y="88"/>
                    <a:pt x="115" y="86"/>
                    <a:pt x="115" y="85"/>
                  </a:cubicBezTo>
                  <a:cubicBezTo>
                    <a:pt x="115" y="82"/>
                    <a:pt x="116" y="80"/>
                    <a:pt x="115" y="79"/>
                  </a:cubicBezTo>
                  <a:moveTo>
                    <a:pt x="125" y="80"/>
                  </a:moveTo>
                  <a:cubicBezTo>
                    <a:pt x="126" y="81"/>
                    <a:pt x="126" y="81"/>
                    <a:pt x="126" y="81"/>
                  </a:cubicBezTo>
                  <a:cubicBezTo>
                    <a:pt x="127" y="81"/>
                    <a:pt x="127" y="80"/>
                    <a:pt x="127" y="80"/>
                  </a:cubicBezTo>
                  <a:cubicBezTo>
                    <a:pt x="128" y="77"/>
                    <a:pt x="128" y="74"/>
                    <a:pt x="128" y="71"/>
                  </a:cubicBezTo>
                  <a:cubicBezTo>
                    <a:pt x="126" y="70"/>
                    <a:pt x="126" y="70"/>
                    <a:pt x="126" y="70"/>
                  </a:cubicBezTo>
                  <a:cubicBezTo>
                    <a:pt x="126" y="71"/>
                    <a:pt x="126" y="71"/>
                    <a:pt x="126" y="71"/>
                  </a:cubicBezTo>
                  <a:cubicBezTo>
                    <a:pt x="125" y="72"/>
                    <a:pt x="125" y="74"/>
                    <a:pt x="125" y="76"/>
                  </a:cubicBezTo>
                  <a:cubicBezTo>
                    <a:pt x="125" y="77"/>
                    <a:pt x="125" y="79"/>
                    <a:pt x="125" y="80"/>
                  </a:cubicBezTo>
                </a:path>
              </a:pathLst>
            </a:custGeom>
            <a:solidFill>
              <a:srgbClr val="E3D8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31" name="Freeform 224"/>
            <p:cNvSpPr>
              <a:spLocks/>
            </p:cNvSpPr>
            <p:nvPr/>
          </p:nvSpPr>
          <p:spPr bwMode="auto">
            <a:xfrm>
              <a:off x="4027306" y="6515100"/>
              <a:ext cx="203200" cy="163513"/>
            </a:xfrm>
            <a:custGeom>
              <a:avLst/>
              <a:gdLst>
                <a:gd name="T0" fmla="*/ 39 w 77"/>
                <a:gd name="T1" fmla="*/ 26 h 62"/>
                <a:gd name="T2" fmla="*/ 53 w 77"/>
                <a:gd name="T3" fmla="*/ 30 h 62"/>
                <a:gd name="T4" fmla="*/ 65 w 77"/>
                <a:gd name="T5" fmla="*/ 40 h 62"/>
                <a:gd name="T6" fmla="*/ 69 w 77"/>
                <a:gd name="T7" fmla="*/ 44 h 62"/>
                <a:gd name="T8" fmla="*/ 72 w 77"/>
                <a:gd name="T9" fmla="*/ 44 h 62"/>
                <a:gd name="T10" fmla="*/ 75 w 77"/>
                <a:gd name="T11" fmla="*/ 31 h 62"/>
                <a:gd name="T12" fmla="*/ 71 w 77"/>
                <a:gd name="T13" fmla="*/ 24 h 62"/>
                <a:gd name="T14" fmla="*/ 55 w 77"/>
                <a:gd name="T15" fmla="*/ 13 h 62"/>
                <a:gd name="T16" fmla="*/ 20 w 77"/>
                <a:gd name="T17" fmla="*/ 3 h 62"/>
                <a:gd name="T18" fmla="*/ 18 w 77"/>
                <a:gd name="T19" fmla="*/ 2 h 62"/>
                <a:gd name="T20" fmla="*/ 10 w 77"/>
                <a:gd name="T21" fmla="*/ 8 h 62"/>
                <a:gd name="T22" fmla="*/ 2 w 77"/>
                <a:gd name="T23" fmla="*/ 48 h 62"/>
                <a:gd name="T24" fmla="*/ 6 w 77"/>
                <a:gd name="T25" fmla="*/ 55 h 62"/>
                <a:gd name="T26" fmla="*/ 24 w 77"/>
                <a:gd name="T27" fmla="*/ 61 h 62"/>
                <a:gd name="T28" fmla="*/ 29 w 77"/>
                <a:gd name="T29" fmla="*/ 61 h 62"/>
                <a:gd name="T30" fmla="*/ 52 w 77"/>
                <a:gd name="T31" fmla="*/ 56 h 62"/>
                <a:gd name="T32" fmla="*/ 63 w 77"/>
                <a:gd name="T33" fmla="*/ 51 h 62"/>
                <a:gd name="T34" fmla="*/ 63 w 77"/>
                <a:gd name="T35" fmla="*/ 48 h 62"/>
                <a:gd name="T36" fmla="*/ 62 w 77"/>
                <a:gd name="T37" fmla="*/ 46 h 62"/>
                <a:gd name="T38" fmla="*/ 39 w 77"/>
                <a:gd name="T39" fmla="*/ 30 h 62"/>
                <a:gd name="T40" fmla="*/ 35 w 77"/>
                <a:gd name="T41" fmla="*/ 28 h 62"/>
                <a:gd name="T42" fmla="*/ 33 w 77"/>
                <a:gd name="T43" fmla="*/ 27 h 62"/>
                <a:gd name="T44" fmla="*/ 36 w 77"/>
                <a:gd name="T45" fmla="*/ 26 h 62"/>
                <a:gd name="T46" fmla="*/ 39 w 77"/>
                <a:gd name="T47" fmla="*/ 26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77" h="62">
                  <a:moveTo>
                    <a:pt x="39" y="26"/>
                  </a:moveTo>
                  <a:cubicBezTo>
                    <a:pt x="43" y="26"/>
                    <a:pt x="48" y="27"/>
                    <a:pt x="53" y="30"/>
                  </a:cubicBezTo>
                  <a:cubicBezTo>
                    <a:pt x="58" y="33"/>
                    <a:pt x="62" y="36"/>
                    <a:pt x="65" y="40"/>
                  </a:cubicBezTo>
                  <a:cubicBezTo>
                    <a:pt x="67" y="41"/>
                    <a:pt x="68" y="43"/>
                    <a:pt x="69" y="44"/>
                  </a:cubicBezTo>
                  <a:cubicBezTo>
                    <a:pt x="70" y="45"/>
                    <a:pt x="71" y="45"/>
                    <a:pt x="72" y="44"/>
                  </a:cubicBezTo>
                  <a:cubicBezTo>
                    <a:pt x="76" y="40"/>
                    <a:pt x="77" y="36"/>
                    <a:pt x="75" y="31"/>
                  </a:cubicBezTo>
                  <a:cubicBezTo>
                    <a:pt x="74" y="28"/>
                    <a:pt x="73" y="26"/>
                    <a:pt x="71" y="24"/>
                  </a:cubicBezTo>
                  <a:cubicBezTo>
                    <a:pt x="66" y="19"/>
                    <a:pt x="61" y="16"/>
                    <a:pt x="55" y="13"/>
                  </a:cubicBezTo>
                  <a:cubicBezTo>
                    <a:pt x="44" y="8"/>
                    <a:pt x="32" y="5"/>
                    <a:pt x="20" y="3"/>
                  </a:cubicBezTo>
                  <a:cubicBezTo>
                    <a:pt x="19" y="3"/>
                    <a:pt x="18" y="3"/>
                    <a:pt x="18" y="2"/>
                  </a:cubicBezTo>
                  <a:cubicBezTo>
                    <a:pt x="11" y="0"/>
                    <a:pt x="10" y="3"/>
                    <a:pt x="10" y="8"/>
                  </a:cubicBezTo>
                  <a:cubicBezTo>
                    <a:pt x="10" y="22"/>
                    <a:pt x="8" y="35"/>
                    <a:pt x="2" y="48"/>
                  </a:cubicBezTo>
                  <a:cubicBezTo>
                    <a:pt x="0" y="53"/>
                    <a:pt x="1" y="54"/>
                    <a:pt x="6" y="55"/>
                  </a:cubicBezTo>
                  <a:cubicBezTo>
                    <a:pt x="12" y="57"/>
                    <a:pt x="18" y="59"/>
                    <a:pt x="24" y="61"/>
                  </a:cubicBezTo>
                  <a:cubicBezTo>
                    <a:pt x="25" y="61"/>
                    <a:pt x="27" y="62"/>
                    <a:pt x="29" y="61"/>
                  </a:cubicBezTo>
                  <a:cubicBezTo>
                    <a:pt x="37" y="60"/>
                    <a:pt x="45" y="59"/>
                    <a:pt x="52" y="56"/>
                  </a:cubicBezTo>
                  <a:cubicBezTo>
                    <a:pt x="56" y="54"/>
                    <a:pt x="59" y="53"/>
                    <a:pt x="63" y="51"/>
                  </a:cubicBezTo>
                  <a:cubicBezTo>
                    <a:pt x="63" y="50"/>
                    <a:pt x="64" y="49"/>
                    <a:pt x="63" y="48"/>
                  </a:cubicBezTo>
                  <a:cubicBezTo>
                    <a:pt x="63" y="48"/>
                    <a:pt x="63" y="47"/>
                    <a:pt x="62" y="46"/>
                  </a:cubicBezTo>
                  <a:cubicBezTo>
                    <a:pt x="56" y="38"/>
                    <a:pt x="49" y="33"/>
                    <a:pt x="39" y="30"/>
                  </a:cubicBezTo>
                  <a:cubicBezTo>
                    <a:pt x="38" y="29"/>
                    <a:pt x="36" y="29"/>
                    <a:pt x="35" y="28"/>
                  </a:cubicBezTo>
                  <a:cubicBezTo>
                    <a:pt x="33" y="28"/>
                    <a:pt x="32" y="27"/>
                    <a:pt x="33" y="27"/>
                  </a:cubicBezTo>
                  <a:cubicBezTo>
                    <a:pt x="33" y="26"/>
                    <a:pt x="35" y="26"/>
                    <a:pt x="36" y="26"/>
                  </a:cubicBezTo>
                  <a:cubicBezTo>
                    <a:pt x="36" y="26"/>
                    <a:pt x="37" y="26"/>
                    <a:pt x="39" y="26"/>
                  </a:cubicBezTo>
                </a:path>
              </a:pathLst>
            </a:custGeom>
            <a:solidFill>
              <a:srgbClr val="E3D8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32" name="Freeform 225"/>
            <p:cNvSpPr>
              <a:spLocks noEditPoints="1"/>
            </p:cNvSpPr>
            <p:nvPr/>
          </p:nvSpPr>
          <p:spPr bwMode="auto">
            <a:xfrm>
              <a:off x="3347856" y="5608638"/>
              <a:ext cx="806450" cy="1231900"/>
            </a:xfrm>
            <a:custGeom>
              <a:avLst/>
              <a:gdLst>
                <a:gd name="T0" fmla="*/ 249 w 306"/>
                <a:gd name="T1" fmla="*/ 466 h 466"/>
                <a:gd name="T2" fmla="*/ 244 w 306"/>
                <a:gd name="T3" fmla="*/ 466 h 466"/>
                <a:gd name="T4" fmla="*/ 273 w 306"/>
                <a:gd name="T5" fmla="*/ 466 h 466"/>
                <a:gd name="T6" fmla="*/ 274 w 306"/>
                <a:gd name="T7" fmla="*/ 466 h 466"/>
                <a:gd name="T8" fmla="*/ 238 w 306"/>
                <a:gd name="T9" fmla="*/ 466 h 466"/>
                <a:gd name="T10" fmla="*/ 231 w 306"/>
                <a:gd name="T11" fmla="*/ 465 h 466"/>
                <a:gd name="T12" fmla="*/ 199 w 306"/>
                <a:gd name="T13" fmla="*/ 462 h 466"/>
                <a:gd name="T14" fmla="*/ 208 w 306"/>
                <a:gd name="T15" fmla="*/ 464 h 466"/>
                <a:gd name="T16" fmla="*/ 211 w 306"/>
                <a:gd name="T17" fmla="*/ 464 h 466"/>
                <a:gd name="T18" fmla="*/ 199 w 306"/>
                <a:gd name="T19" fmla="*/ 462 h 466"/>
                <a:gd name="T20" fmla="*/ 283 w 306"/>
                <a:gd name="T21" fmla="*/ 465 h 466"/>
                <a:gd name="T22" fmla="*/ 306 w 306"/>
                <a:gd name="T23" fmla="*/ 456 h 466"/>
                <a:gd name="T24" fmla="*/ 306 w 306"/>
                <a:gd name="T25" fmla="*/ 458 h 466"/>
                <a:gd name="T26" fmla="*/ 302 w 306"/>
                <a:gd name="T27" fmla="*/ 460 h 466"/>
                <a:gd name="T28" fmla="*/ 306 w 306"/>
                <a:gd name="T29" fmla="*/ 456 h 466"/>
                <a:gd name="T30" fmla="*/ 120 w 306"/>
                <a:gd name="T31" fmla="*/ 442 h 466"/>
                <a:gd name="T32" fmla="*/ 119 w 306"/>
                <a:gd name="T33" fmla="*/ 442 h 466"/>
                <a:gd name="T34" fmla="*/ 119 w 306"/>
                <a:gd name="T35" fmla="*/ 442 h 466"/>
                <a:gd name="T36" fmla="*/ 305 w 306"/>
                <a:gd name="T37" fmla="*/ 455 h 466"/>
                <a:gd name="T38" fmla="*/ 305 w 306"/>
                <a:gd name="T39" fmla="*/ 455 h 466"/>
                <a:gd name="T40" fmla="*/ 112 w 306"/>
                <a:gd name="T41" fmla="*/ 439 h 466"/>
                <a:gd name="T42" fmla="*/ 112 w 306"/>
                <a:gd name="T43" fmla="*/ 439 h 466"/>
                <a:gd name="T44" fmla="*/ 112 w 306"/>
                <a:gd name="T45" fmla="*/ 439 h 466"/>
                <a:gd name="T46" fmla="*/ 111 w 306"/>
                <a:gd name="T47" fmla="*/ 439 h 466"/>
                <a:gd name="T48" fmla="*/ 111 w 306"/>
                <a:gd name="T49" fmla="*/ 439 h 466"/>
                <a:gd name="T50" fmla="*/ 70 w 306"/>
                <a:gd name="T51" fmla="*/ 415 h 466"/>
                <a:gd name="T52" fmla="*/ 70 w 306"/>
                <a:gd name="T53" fmla="*/ 415 h 466"/>
                <a:gd name="T54" fmla="*/ 13 w 306"/>
                <a:gd name="T55" fmla="*/ 342 h 466"/>
                <a:gd name="T56" fmla="*/ 41 w 306"/>
                <a:gd name="T57" fmla="*/ 388 h 466"/>
                <a:gd name="T58" fmla="*/ 41 w 306"/>
                <a:gd name="T59" fmla="*/ 387 h 466"/>
                <a:gd name="T60" fmla="*/ 13 w 306"/>
                <a:gd name="T61" fmla="*/ 342 h 466"/>
                <a:gd name="T62" fmla="*/ 7 w 306"/>
                <a:gd name="T63" fmla="*/ 324 h 466"/>
                <a:gd name="T64" fmla="*/ 3 w 306"/>
                <a:gd name="T65" fmla="*/ 306 h 466"/>
                <a:gd name="T66" fmla="*/ 0 w 306"/>
                <a:gd name="T67" fmla="*/ 252 h 466"/>
                <a:gd name="T68" fmla="*/ 0 w 306"/>
                <a:gd name="T69" fmla="*/ 270 h 466"/>
                <a:gd name="T70" fmla="*/ 0 w 306"/>
                <a:gd name="T71" fmla="*/ 286 h 466"/>
                <a:gd name="T72" fmla="*/ 0 w 306"/>
                <a:gd name="T73" fmla="*/ 251 h 466"/>
                <a:gd name="T74" fmla="*/ 3 w 306"/>
                <a:gd name="T75" fmla="*/ 226 h 466"/>
                <a:gd name="T76" fmla="*/ 1 w 306"/>
                <a:gd name="T77" fmla="*/ 245 h 466"/>
                <a:gd name="T78" fmla="*/ 3 w 306"/>
                <a:gd name="T79" fmla="*/ 223 h 466"/>
                <a:gd name="T80" fmla="*/ 5 w 306"/>
                <a:gd name="T81" fmla="*/ 212 h 466"/>
                <a:gd name="T82" fmla="*/ 7 w 306"/>
                <a:gd name="T83" fmla="*/ 206 h 466"/>
                <a:gd name="T84" fmla="*/ 31 w 306"/>
                <a:gd name="T85" fmla="*/ 145 h 466"/>
                <a:gd name="T86" fmla="*/ 34 w 306"/>
                <a:gd name="T87" fmla="*/ 142 h 466"/>
                <a:gd name="T88" fmla="*/ 44 w 306"/>
                <a:gd name="T89" fmla="*/ 127 h 466"/>
                <a:gd name="T90" fmla="*/ 75 w 306"/>
                <a:gd name="T91" fmla="*/ 92 h 466"/>
                <a:gd name="T92" fmla="*/ 194 w 306"/>
                <a:gd name="T93" fmla="*/ 1 h 466"/>
                <a:gd name="T94" fmla="*/ 195 w 306"/>
                <a:gd name="T95" fmla="*/ 0 h 4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06" h="466">
                  <a:moveTo>
                    <a:pt x="244" y="466"/>
                  </a:moveTo>
                  <a:cubicBezTo>
                    <a:pt x="246" y="466"/>
                    <a:pt x="247" y="466"/>
                    <a:pt x="249" y="466"/>
                  </a:cubicBezTo>
                  <a:cubicBezTo>
                    <a:pt x="249" y="466"/>
                    <a:pt x="250" y="466"/>
                    <a:pt x="250" y="466"/>
                  </a:cubicBezTo>
                  <a:cubicBezTo>
                    <a:pt x="248" y="466"/>
                    <a:pt x="246" y="466"/>
                    <a:pt x="244" y="466"/>
                  </a:cubicBezTo>
                  <a:moveTo>
                    <a:pt x="274" y="466"/>
                  </a:moveTo>
                  <a:cubicBezTo>
                    <a:pt x="274" y="466"/>
                    <a:pt x="274" y="466"/>
                    <a:pt x="273" y="466"/>
                  </a:cubicBezTo>
                  <a:cubicBezTo>
                    <a:pt x="270" y="466"/>
                    <a:pt x="266" y="466"/>
                    <a:pt x="262" y="466"/>
                  </a:cubicBezTo>
                  <a:cubicBezTo>
                    <a:pt x="266" y="466"/>
                    <a:pt x="270" y="466"/>
                    <a:pt x="274" y="466"/>
                  </a:cubicBezTo>
                  <a:moveTo>
                    <a:pt x="229" y="465"/>
                  </a:moveTo>
                  <a:cubicBezTo>
                    <a:pt x="232" y="466"/>
                    <a:pt x="235" y="466"/>
                    <a:pt x="238" y="466"/>
                  </a:cubicBezTo>
                  <a:cubicBezTo>
                    <a:pt x="239" y="466"/>
                    <a:pt x="240" y="466"/>
                    <a:pt x="241" y="466"/>
                  </a:cubicBezTo>
                  <a:cubicBezTo>
                    <a:pt x="238" y="466"/>
                    <a:pt x="235" y="466"/>
                    <a:pt x="231" y="465"/>
                  </a:cubicBezTo>
                  <a:cubicBezTo>
                    <a:pt x="230" y="465"/>
                    <a:pt x="230" y="465"/>
                    <a:pt x="229" y="465"/>
                  </a:cubicBezTo>
                  <a:moveTo>
                    <a:pt x="199" y="462"/>
                  </a:moveTo>
                  <a:cubicBezTo>
                    <a:pt x="201" y="463"/>
                    <a:pt x="203" y="463"/>
                    <a:pt x="206" y="463"/>
                  </a:cubicBezTo>
                  <a:cubicBezTo>
                    <a:pt x="206" y="463"/>
                    <a:pt x="207" y="464"/>
                    <a:pt x="208" y="464"/>
                  </a:cubicBezTo>
                  <a:cubicBezTo>
                    <a:pt x="209" y="464"/>
                    <a:pt x="210" y="464"/>
                    <a:pt x="211" y="464"/>
                  </a:cubicBezTo>
                  <a:cubicBezTo>
                    <a:pt x="211" y="464"/>
                    <a:pt x="211" y="464"/>
                    <a:pt x="211" y="464"/>
                  </a:cubicBezTo>
                  <a:cubicBezTo>
                    <a:pt x="209" y="464"/>
                    <a:pt x="207" y="464"/>
                    <a:pt x="205" y="463"/>
                  </a:cubicBezTo>
                  <a:cubicBezTo>
                    <a:pt x="203" y="463"/>
                    <a:pt x="201" y="463"/>
                    <a:pt x="199" y="462"/>
                  </a:cubicBezTo>
                  <a:moveTo>
                    <a:pt x="301" y="461"/>
                  </a:moveTo>
                  <a:cubicBezTo>
                    <a:pt x="295" y="462"/>
                    <a:pt x="289" y="464"/>
                    <a:pt x="283" y="465"/>
                  </a:cubicBezTo>
                  <a:cubicBezTo>
                    <a:pt x="289" y="464"/>
                    <a:pt x="295" y="462"/>
                    <a:pt x="301" y="461"/>
                  </a:cubicBezTo>
                  <a:moveTo>
                    <a:pt x="306" y="456"/>
                  </a:moveTo>
                  <a:cubicBezTo>
                    <a:pt x="306" y="456"/>
                    <a:pt x="306" y="457"/>
                    <a:pt x="306" y="457"/>
                  </a:cubicBezTo>
                  <a:cubicBezTo>
                    <a:pt x="306" y="457"/>
                    <a:pt x="306" y="458"/>
                    <a:pt x="306" y="458"/>
                  </a:cubicBezTo>
                  <a:cubicBezTo>
                    <a:pt x="304" y="459"/>
                    <a:pt x="303" y="460"/>
                    <a:pt x="302" y="460"/>
                  </a:cubicBezTo>
                  <a:cubicBezTo>
                    <a:pt x="302" y="460"/>
                    <a:pt x="302" y="460"/>
                    <a:pt x="302" y="460"/>
                  </a:cubicBezTo>
                  <a:cubicBezTo>
                    <a:pt x="303" y="460"/>
                    <a:pt x="304" y="459"/>
                    <a:pt x="305" y="459"/>
                  </a:cubicBezTo>
                  <a:cubicBezTo>
                    <a:pt x="306" y="458"/>
                    <a:pt x="306" y="457"/>
                    <a:pt x="306" y="456"/>
                  </a:cubicBezTo>
                  <a:moveTo>
                    <a:pt x="120" y="442"/>
                  </a:moveTo>
                  <a:cubicBezTo>
                    <a:pt x="120" y="442"/>
                    <a:pt x="120" y="442"/>
                    <a:pt x="120" y="442"/>
                  </a:cubicBezTo>
                  <a:cubicBezTo>
                    <a:pt x="120" y="442"/>
                    <a:pt x="120" y="442"/>
                    <a:pt x="120" y="442"/>
                  </a:cubicBezTo>
                  <a:moveTo>
                    <a:pt x="119" y="442"/>
                  </a:moveTo>
                  <a:cubicBezTo>
                    <a:pt x="119" y="442"/>
                    <a:pt x="119" y="442"/>
                    <a:pt x="119" y="442"/>
                  </a:cubicBezTo>
                  <a:cubicBezTo>
                    <a:pt x="119" y="442"/>
                    <a:pt x="119" y="442"/>
                    <a:pt x="119" y="442"/>
                  </a:cubicBezTo>
                  <a:moveTo>
                    <a:pt x="291" y="441"/>
                  </a:moveTo>
                  <a:cubicBezTo>
                    <a:pt x="296" y="445"/>
                    <a:pt x="301" y="450"/>
                    <a:pt x="305" y="455"/>
                  </a:cubicBezTo>
                  <a:cubicBezTo>
                    <a:pt x="305" y="455"/>
                    <a:pt x="305" y="455"/>
                    <a:pt x="305" y="455"/>
                  </a:cubicBezTo>
                  <a:cubicBezTo>
                    <a:pt x="305" y="455"/>
                    <a:pt x="305" y="455"/>
                    <a:pt x="305" y="455"/>
                  </a:cubicBezTo>
                  <a:cubicBezTo>
                    <a:pt x="301" y="450"/>
                    <a:pt x="296" y="445"/>
                    <a:pt x="291" y="441"/>
                  </a:cubicBezTo>
                  <a:moveTo>
                    <a:pt x="112" y="439"/>
                  </a:moveTo>
                  <a:cubicBezTo>
                    <a:pt x="114" y="440"/>
                    <a:pt x="117" y="441"/>
                    <a:pt x="119" y="442"/>
                  </a:cubicBezTo>
                  <a:cubicBezTo>
                    <a:pt x="117" y="441"/>
                    <a:pt x="114" y="440"/>
                    <a:pt x="112" y="439"/>
                  </a:cubicBezTo>
                  <a:moveTo>
                    <a:pt x="112" y="439"/>
                  </a:moveTo>
                  <a:cubicBezTo>
                    <a:pt x="112" y="439"/>
                    <a:pt x="112" y="439"/>
                    <a:pt x="112" y="439"/>
                  </a:cubicBezTo>
                  <a:cubicBezTo>
                    <a:pt x="112" y="439"/>
                    <a:pt x="112" y="439"/>
                    <a:pt x="112" y="439"/>
                  </a:cubicBezTo>
                  <a:moveTo>
                    <a:pt x="111" y="439"/>
                  </a:moveTo>
                  <a:cubicBezTo>
                    <a:pt x="111" y="439"/>
                    <a:pt x="111" y="439"/>
                    <a:pt x="111" y="439"/>
                  </a:cubicBezTo>
                  <a:cubicBezTo>
                    <a:pt x="111" y="439"/>
                    <a:pt x="111" y="439"/>
                    <a:pt x="111" y="439"/>
                  </a:cubicBezTo>
                  <a:moveTo>
                    <a:pt x="65" y="411"/>
                  </a:moveTo>
                  <a:cubicBezTo>
                    <a:pt x="67" y="413"/>
                    <a:pt x="68" y="414"/>
                    <a:pt x="70" y="415"/>
                  </a:cubicBezTo>
                  <a:cubicBezTo>
                    <a:pt x="72" y="417"/>
                    <a:pt x="74" y="418"/>
                    <a:pt x="77" y="420"/>
                  </a:cubicBezTo>
                  <a:cubicBezTo>
                    <a:pt x="74" y="418"/>
                    <a:pt x="72" y="417"/>
                    <a:pt x="70" y="415"/>
                  </a:cubicBezTo>
                  <a:cubicBezTo>
                    <a:pt x="68" y="414"/>
                    <a:pt x="67" y="413"/>
                    <a:pt x="65" y="411"/>
                  </a:cubicBezTo>
                  <a:moveTo>
                    <a:pt x="13" y="342"/>
                  </a:moveTo>
                  <a:cubicBezTo>
                    <a:pt x="14" y="343"/>
                    <a:pt x="14" y="343"/>
                    <a:pt x="14" y="343"/>
                  </a:cubicBezTo>
                  <a:cubicBezTo>
                    <a:pt x="21" y="360"/>
                    <a:pt x="30" y="374"/>
                    <a:pt x="41" y="388"/>
                  </a:cubicBezTo>
                  <a:cubicBezTo>
                    <a:pt x="46" y="393"/>
                    <a:pt x="51" y="398"/>
                    <a:pt x="56" y="404"/>
                  </a:cubicBezTo>
                  <a:cubicBezTo>
                    <a:pt x="51" y="398"/>
                    <a:pt x="46" y="393"/>
                    <a:pt x="41" y="387"/>
                  </a:cubicBezTo>
                  <a:cubicBezTo>
                    <a:pt x="30" y="374"/>
                    <a:pt x="21" y="360"/>
                    <a:pt x="14" y="345"/>
                  </a:cubicBezTo>
                  <a:cubicBezTo>
                    <a:pt x="14" y="344"/>
                    <a:pt x="14" y="343"/>
                    <a:pt x="13" y="342"/>
                  </a:cubicBezTo>
                  <a:moveTo>
                    <a:pt x="3" y="306"/>
                  </a:moveTo>
                  <a:cubicBezTo>
                    <a:pt x="4" y="312"/>
                    <a:pt x="5" y="318"/>
                    <a:pt x="7" y="324"/>
                  </a:cubicBezTo>
                  <a:cubicBezTo>
                    <a:pt x="7" y="323"/>
                    <a:pt x="6" y="322"/>
                    <a:pt x="6" y="321"/>
                  </a:cubicBezTo>
                  <a:cubicBezTo>
                    <a:pt x="5" y="316"/>
                    <a:pt x="4" y="311"/>
                    <a:pt x="3" y="306"/>
                  </a:cubicBezTo>
                  <a:moveTo>
                    <a:pt x="0" y="251"/>
                  </a:moveTo>
                  <a:cubicBezTo>
                    <a:pt x="0" y="252"/>
                    <a:pt x="0" y="252"/>
                    <a:pt x="0" y="252"/>
                  </a:cubicBezTo>
                  <a:cubicBezTo>
                    <a:pt x="0" y="258"/>
                    <a:pt x="0" y="264"/>
                    <a:pt x="0" y="270"/>
                  </a:cubicBezTo>
                  <a:cubicBezTo>
                    <a:pt x="0" y="270"/>
                    <a:pt x="0" y="270"/>
                    <a:pt x="0" y="270"/>
                  </a:cubicBezTo>
                  <a:cubicBezTo>
                    <a:pt x="0" y="274"/>
                    <a:pt x="0" y="277"/>
                    <a:pt x="0" y="281"/>
                  </a:cubicBezTo>
                  <a:cubicBezTo>
                    <a:pt x="0" y="283"/>
                    <a:pt x="0" y="284"/>
                    <a:pt x="0" y="286"/>
                  </a:cubicBezTo>
                  <a:cubicBezTo>
                    <a:pt x="0" y="282"/>
                    <a:pt x="0" y="278"/>
                    <a:pt x="0" y="274"/>
                  </a:cubicBezTo>
                  <a:cubicBezTo>
                    <a:pt x="0" y="266"/>
                    <a:pt x="0" y="259"/>
                    <a:pt x="0" y="251"/>
                  </a:cubicBezTo>
                  <a:moveTo>
                    <a:pt x="3" y="223"/>
                  </a:moveTo>
                  <a:cubicBezTo>
                    <a:pt x="3" y="224"/>
                    <a:pt x="3" y="225"/>
                    <a:pt x="3" y="226"/>
                  </a:cubicBezTo>
                  <a:cubicBezTo>
                    <a:pt x="2" y="233"/>
                    <a:pt x="1" y="240"/>
                    <a:pt x="1" y="247"/>
                  </a:cubicBezTo>
                  <a:cubicBezTo>
                    <a:pt x="1" y="247"/>
                    <a:pt x="1" y="246"/>
                    <a:pt x="1" y="245"/>
                  </a:cubicBezTo>
                  <a:cubicBezTo>
                    <a:pt x="2" y="240"/>
                    <a:pt x="2" y="234"/>
                    <a:pt x="3" y="229"/>
                  </a:cubicBezTo>
                  <a:cubicBezTo>
                    <a:pt x="3" y="227"/>
                    <a:pt x="3" y="225"/>
                    <a:pt x="3" y="223"/>
                  </a:cubicBezTo>
                  <a:moveTo>
                    <a:pt x="7" y="206"/>
                  </a:moveTo>
                  <a:cubicBezTo>
                    <a:pt x="6" y="208"/>
                    <a:pt x="6" y="210"/>
                    <a:pt x="5" y="212"/>
                  </a:cubicBezTo>
                  <a:cubicBezTo>
                    <a:pt x="5" y="214"/>
                    <a:pt x="4" y="217"/>
                    <a:pt x="4" y="220"/>
                  </a:cubicBezTo>
                  <a:cubicBezTo>
                    <a:pt x="5" y="215"/>
                    <a:pt x="6" y="210"/>
                    <a:pt x="7" y="206"/>
                  </a:cubicBezTo>
                  <a:moveTo>
                    <a:pt x="34" y="142"/>
                  </a:moveTo>
                  <a:cubicBezTo>
                    <a:pt x="33" y="143"/>
                    <a:pt x="32" y="144"/>
                    <a:pt x="31" y="145"/>
                  </a:cubicBezTo>
                  <a:cubicBezTo>
                    <a:pt x="31" y="146"/>
                    <a:pt x="31" y="146"/>
                    <a:pt x="31" y="146"/>
                  </a:cubicBezTo>
                  <a:cubicBezTo>
                    <a:pt x="32" y="145"/>
                    <a:pt x="33" y="143"/>
                    <a:pt x="34" y="142"/>
                  </a:cubicBezTo>
                  <a:moveTo>
                    <a:pt x="75" y="92"/>
                  </a:moveTo>
                  <a:cubicBezTo>
                    <a:pt x="63" y="103"/>
                    <a:pt x="53" y="114"/>
                    <a:pt x="44" y="127"/>
                  </a:cubicBezTo>
                  <a:cubicBezTo>
                    <a:pt x="51" y="117"/>
                    <a:pt x="58" y="109"/>
                    <a:pt x="66" y="101"/>
                  </a:cubicBezTo>
                  <a:cubicBezTo>
                    <a:pt x="69" y="98"/>
                    <a:pt x="72" y="95"/>
                    <a:pt x="75" y="92"/>
                  </a:cubicBezTo>
                  <a:moveTo>
                    <a:pt x="195" y="0"/>
                  </a:moveTo>
                  <a:cubicBezTo>
                    <a:pt x="194" y="0"/>
                    <a:pt x="194" y="0"/>
                    <a:pt x="194" y="1"/>
                  </a:cubicBezTo>
                  <a:cubicBezTo>
                    <a:pt x="192" y="2"/>
                    <a:pt x="190" y="4"/>
                    <a:pt x="188" y="5"/>
                  </a:cubicBezTo>
                  <a:cubicBezTo>
                    <a:pt x="191" y="4"/>
                    <a:pt x="193" y="2"/>
                    <a:pt x="195" y="0"/>
                  </a:cubicBezTo>
                </a:path>
              </a:pathLst>
            </a:custGeom>
            <a:solidFill>
              <a:srgbClr val="E8E3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33" name="Freeform 226"/>
            <p:cNvSpPr>
              <a:spLocks/>
            </p:cNvSpPr>
            <p:nvPr/>
          </p:nvSpPr>
          <p:spPr bwMode="auto">
            <a:xfrm>
              <a:off x="3347856" y="5600700"/>
              <a:ext cx="806450" cy="1241425"/>
            </a:xfrm>
            <a:custGeom>
              <a:avLst/>
              <a:gdLst>
                <a:gd name="T0" fmla="*/ 195 w 306"/>
                <a:gd name="T1" fmla="*/ 3 h 470"/>
                <a:gd name="T2" fmla="*/ 172 w 306"/>
                <a:gd name="T3" fmla="*/ 21 h 470"/>
                <a:gd name="T4" fmla="*/ 101 w 306"/>
                <a:gd name="T5" fmla="*/ 74 h 470"/>
                <a:gd name="T6" fmla="*/ 75 w 306"/>
                <a:gd name="T7" fmla="*/ 95 h 470"/>
                <a:gd name="T8" fmla="*/ 44 w 306"/>
                <a:gd name="T9" fmla="*/ 130 h 470"/>
                <a:gd name="T10" fmla="*/ 34 w 306"/>
                <a:gd name="T11" fmla="*/ 145 h 470"/>
                <a:gd name="T12" fmla="*/ 18 w 306"/>
                <a:gd name="T13" fmla="*/ 173 h 470"/>
                <a:gd name="T14" fmla="*/ 4 w 306"/>
                <a:gd name="T15" fmla="*/ 223 h 470"/>
                <a:gd name="T16" fmla="*/ 3 w 306"/>
                <a:gd name="T17" fmla="*/ 232 h 470"/>
                <a:gd name="T18" fmla="*/ 1 w 306"/>
                <a:gd name="T19" fmla="*/ 250 h 470"/>
                <a:gd name="T20" fmla="*/ 0 w 306"/>
                <a:gd name="T21" fmla="*/ 277 h 470"/>
                <a:gd name="T22" fmla="*/ 1 w 306"/>
                <a:gd name="T23" fmla="*/ 294 h 470"/>
                <a:gd name="T24" fmla="*/ 3 w 306"/>
                <a:gd name="T25" fmla="*/ 309 h 470"/>
                <a:gd name="T26" fmla="*/ 7 w 306"/>
                <a:gd name="T27" fmla="*/ 327 h 470"/>
                <a:gd name="T28" fmla="*/ 14 w 306"/>
                <a:gd name="T29" fmla="*/ 348 h 470"/>
                <a:gd name="T30" fmla="*/ 56 w 306"/>
                <a:gd name="T31" fmla="*/ 407 h 470"/>
                <a:gd name="T32" fmla="*/ 65 w 306"/>
                <a:gd name="T33" fmla="*/ 414 h 470"/>
                <a:gd name="T34" fmla="*/ 77 w 306"/>
                <a:gd name="T35" fmla="*/ 423 h 470"/>
                <a:gd name="T36" fmla="*/ 111 w 306"/>
                <a:gd name="T37" fmla="*/ 442 h 470"/>
                <a:gd name="T38" fmla="*/ 112 w 306"/>
                <a:gd name="T39" fmla="*/ 442 h 470"/>
                <a:gd name="T40" fmla="*/ 112 w 306"/>
                <a:gd name="T41" fmla="*/ 442 h 470"/>
                <a:gd name="T42" fmla="*/ 119 w 306"/>
                <a:gd name="T43" fmla="*/ 445 h 470"/>
                <a:gd name="T44" fmla="*/ 120 w 306"/>
                <a:gd name="T45" fmla="*/ 445 h 470"/>
                <a:gd name="T46" fmla="*/ 174 w 306"/>
                <a:gd name="T47" fmla="*/ 461 h 470"/>
                <a:gd name="T48" fmla="*/ 205 w 306"/>
                <a:gd name="T49" fmla="*/ 466 h 470"/>
                <a:gd name="T50" fmla="*/ 211 w 306"/>
                <a:gd name="T51" fmla="*/ 467 h 470"/>
                <a:gd name="T52" fmla="*/ 231 w 306"/>
                <a:gd name="T53" fmla="*/ 468 h 470"/>
                <a:gd name="T54" fmla="*/ 241 w 306"/>
                <a:gd name="T55" fmla="*/ 469 h 470"/>
                <a:gd name="T56" fmla="*/ 244 w 306"/>
                <a:gd name="T57" fmla="*/ 469 h 470"/>
                <a:gd name="T58" fmla="*/ 257 w 306"/>
                <a:gd name="T59" fmla="*/ 470 h 470"/>
                <a:gd name="T60" fmla="*/ 262 w 306"/>
                <a:gd name="T61" fmla="*/ 469 h 470"/>
                <a:gd name="T62" fmla="*/ 274 w 306"/>
                <a:gd name="T63" fmla="*/ 469 h 470"/>
                <a:gd name="T64" fmla="*/ 283 w 306"/>
                <a:gd name="T65" fmla="*/ 468 h 470"/>
                <a:gd name="T66" fmla="*/ 302 w 306"/>
                <a:gd name="T67" fmla="*/ 463 h 470"/>
                <a:gd name="T68" fmla="*/ 306 w 306"/>
                <a:gd name="T69" fmla="*/ 460 h 470"/>
                <a:gd name="T70" fmla="*/ 306 w 306"/>
                <a:gd name="T71" fmla="*/ 459 h 470"/>
                <a:gd name="T72" fmla="*/ 305 w 306"/>
                <a:gd name="T73" fmla="*/ 458 h 470"/>
                <a:gd name="T74" fmla="*/ 287 w 306"/>
                <a:gd name="T75" fmla="*/ 441 h 470"/>
                <a:gd name="T76" fmla="*/ 277 w 306"/>
                <a:gd name="T77" fmla="*/ 438 h 470"/>
                <a:gd name="T78" fmla="*/ 267 w 306"/>
                <a:gd name="T79" fmla="*/ 439 h 470"/>
                <a:gd name="T80" fmla="*/ 233 w 306"/>
                <a:gd name="T81" fmla="*/ 439 h 470"/>
                <a:gd name="T82" fmla="*/ 222 w 306"/>
                <a:gd name="T83" fmla="*/ 438 h 470"/>
                <a:gd name="T84" fmla="*/ 153 w 306"/>
                <a:gd name="T85" fmla="*/ 425 h 470"/>
                <a:gd name="T86" fmla="*/ 90 w 306"/>
                <a:gd name="T87" fmla="*/ 392 h 470"/>
                <a:gd name="T88" fmla="*/ 62 w 306"/>
                <a:gd name="T89" fmla="*/ 355 h 470"/>
                <a:gd name="T90" fmla="*/ 44 w 306"/>
                <a:gd name="T91" fmla="*/ 302 h 470"/>
                <a:gd name="T92" fmla="*/ 42 w 306"/>
                <a:gd name="T93" fmla="*/ 266 h 470"/>
                <a:gd name="T94" fmla="*/ 45 w 306"/>
                <a:gd name="T95" fmla="*/ 237 h 470"/>
                <a:gd name="T96" fmla="*/ 62 w 306"/>
                <a:gd name="T97" fmla="*/ 182 h 470"/>
                <a:gd name="T98" fmla="*/ 98 w 306"/>
                <a:gd name="T99" fmla="*/ 127 h 470"/>
                <a:gd name="T100" fmla="*/ 159 w 306"/>
                <a:gd name="T101" fmla="*/ 63 h 470"/>
                <a:gd name="T102" fmla="*/ 191 w 306"/>
                <a:gd name="T103" fmla="*/ 22 h 470"/>
                <a:gd name="T104" fmla="*/ 200 w 306"/>
                <a:gd name="T105" fmla="*/ 1 h 470"/>
                <a:gd name="T106" fmla="*/ 198 w 306"/>
                <a:gd name="T107" fmla="*/ 0 h 4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06" h="470">
                  <a:moveTo>
                    <a:pt x="198" y="0"/>
                  </a:moveTo>
                  <a:cubicBezTo>
                    <a:pt x="197" y="1"/>
                    <a:pt x="196" y="2"/>
                    <a:pt x="195" y="3"/>
                  </a:cubicBezTo>
                  <a:cubicBezTo>
                    <a:pt x="193" y="5"/>
                    <a:pt x="191" y="7"/>
                    <a:pt x="188" y="8"/>
                  </a:cubicBezTo>
                  <a:cubicBezTo>
                    <a:pt x="183" y="13"/>
                    <a:pt x="178" y="17"/>
                    <a:pt x="172" y="21"/>
                  </a:cubicBezTo>
                  <a:cubicBezTo>
                    <a:pt x="166" y="25"/>
                    <a:pt x="160" y="29"/>
                    <a:pt x="155" y="33"/>
                  </a:cubicBezTo>
                  <a:cubicBezTo>
                    <a:pt x="136" y="46"/>
                    <a:pt x="118" y="60"/>
                    <a:pt x="101" y="74"/>
                  </a:cubicBezTo>
                  <a:cubicBezTo>
                    <a:pt x="92" y="81"/>
                    <a:pt x="83" y="88"/>
                    <a:pt x="75" y="95"/>
                  </a:cubicBezTo>
                  <a:cubicBezTo>
                    <a:pt x="75" y="95"/>
                    <a:pt x="75" y="95"/>
                    <a:pt x="75" y="95"/>
                  </a:cubicBezTo>
                  <a:cubicBezTo>
                    <a:pt x="72" y="98"/>
                    <a:pt x="69" y="101"/>
                    <a:pt x="66" y="104"/>
                  </a:cubicBezTo>
                  <a:cubicBezTo>
                    <a:pt x="58" y="112"/>
                    <a:pt x="51" y="120"/>
                    <a:pt x="44" y="130"/>
                  </a:cubicBezTo>
                  <a:cubicBezTo>
                    <a:pt x="44" y="130"/>
                    <a:pt x="43" y="131"/>
                    <a:pt x="43" y="131"/>
                  </a:cubicBezTo>
                  <a:cubicBezTo>
                    <a:pt x="40" y="136"/>
                    <a:pt x="37" y="140"/>
                    <a:pt x="34" y="145"/>
                  </a:cubicBezTo>
                  <a:cubicBezTo>
                    <a:pt x="33" y="146"/>
                    <a:pt x="32" y="148"/>
                    <a:pt x="31" y="149"/>
                  </a:cubicBezTo>
                  <a:cubicBezTo>
                    <a:pt x="26" y="157"/>
                    <a:pt x="22" y="165"/>
                    <a:pt x="18" y="173"/>
                  </a:cubicBezTo>
                  <a:cubicBezTo>
                    <a:pt x="13" y="184"/>
                    <a:pt x="10" y="196"/>
                    <a:pt x="7" y="209"/>
                  </a:cubicBezTo>
                  <a:cubicBezTo>
                    <a:pt x="6" y="213"/>
                    <a:pt x="5" y="218"/>
                    <a:pt x="4" y="223"/>
                  </a:cubicBezTo>
                  <a:cubicBezTo>
                    <a:pt x="4" y="224"/>
                    <a:pt x="4" y="225"/>
                    <a:pt x="3" y="226"/>
                  </a:cubicBezTo>
                  <a:cubicBezTo>
                    <a:pt x="3" y="228"/>
                    <a:pt x="3" y="230"/>
                    <a:pt x="3" y="232"/>
                  </a:cubicBezTo>
                  <a:cubicBezTo>
                    <a:pt x="2" y="237"/>
                    <a:pt x="2" y="243"/>
                    <a:pt x="1" y="248"/>
                  </a:cubicBezTo>
                  <a:cubicBezTo>
                    <a:pt x="1" y="249"/>
                    <a:pt x="1" y="250"/>
                    <a:pt x="1" y="250"/>
                  </a:cubicBezTo>
                  <a:cubicBezTo>
                    <a:pt x="1" y="252"/>
                    <a:pt x="1" y="253"/>
                    <a:pt x="0" y="254"/>
                  </a:cubicBezTo>
                  <a:cubicBezTo>
                    <a:pt x="0" y="262"/>
                    <a:pt x="0" y="269"/>
                    <a:pt x="0" y="277"/>
                  </a:cubicBezTo>
                  <a:cubicBezTo>
                    <a:pt x="0" y="281"/>
                    <a:pt x="0" y="285"/>
                    <a:pt x="0" y="289"/>
                  </a:cubicBezTo>
                  <a:cubicBezTo>
                    <a:pt x="0" y="291"/>
                    <a:pt x="1" y="292"/>
                    <a:pt x="1" y="294"/>
                  </a:cubicBezTo>
                  <a:cubicBezTo>
                    <a:pt x="1" y="299"/>
                    <a:pt x="2" y="304"/>
                    <a:pt x="3" y="308"/>
                  </a:cubicBezTo>
                  <a:cubicBezTo>
                    <a:pt x="3" y="309"/>
                    <a:pt x="3" y="309"/>
                    <a:pt x="3" y="309"/>
                  </a:cubicBezTo>
                  <a:cubicBezTo>
                    <a:pt x="4" y="314"/>
                    <a:pt x="5" y="319"/>
                    <a:pt x="6" y="324"/>
                  </a:cubicBezTo>
                  <a:cubicBezTo>
                    <a:pt x="6" y="325"/>
                    <a:pt x="7" y="326"/>
                    <a:pt x="7" y="327"/>
                  </a:cubicBezTo>
                  <a:cubicBezTo>
                    <a:pt x="9" y="334"/>
                    <a:pt x="11" y="340"/>
                    <a:pt x="13" y="345"/>
                  </a:cubicBezTo>
                  <a:cubicBezTo>
                    <a:pt x="14" y="346"/>
                    <a:pt x="14" y="347"/>
                    <a:pt x="14" y="348"/>
                  </a:cubicBezTo>
                  <a:cubicBezTo>
                    <a:pt x="21" y="363"/>
                    <a:pt x="30" y="377"/>
                    <a:pt x="41" y="390"/>
                  </a:cubicBezTo>
                  <a:cubicBezTo>
                    <a:pt x="46" y="396"/>
                    <a:pt x="51" y="401"/>
                    <a:pt x="56" y="407"/>
                  </a:cubicBezTo>
                  <a:cubicBezTo>
                    <a:pt x="57" y="407"/>
                    <a:pt x="57" y="407"/>
                    <a:pt x="57" y="407"/>
                  </a:cubicBezTo>
                  <a:cubicBezTo>
                    <a:pt x="60" y="410"/>
                    <a:pt x="62" y="412"/>
                    <a:pt x="65" y="414"/>
                  </a:cubicBezTo>
                  <a:cubicBezTo>
                    <a:pt x="67" y="416"/>
                    <a:pt x="68" y="417"/>
                    <a:pt x="70" y="418"/>
                  </a:cubicBezTo>
                  <a:cubicBezTo>
                    <a:pt x="72" y="420"/>
                    <a:pt x="74" y="421"/>
                    <a:pt x="77" y="423"/>
                  </a:cubicBezTo>
                  <a:cubicBezTo>
                    <a:pt x="87" y="429"/>
                    <a:pt x="98" y="436"/>
                    <a:pt x="109" y="441"/>
                  </a:cubicBezTo>
                  <a:cubicBezTo>
                    <a:pt x="110" y="441"/>
                    <a:pt x="111" y="441"/>
                    <a:pt x="111" y="442"/>
                  </a:cubicBezTo>
                  <a:cubicBezTo>
                    <a:pt x="111" y="442"/>
                    <a:pt x="111" y="442"/>
                    <a:pt x="111" y="442"/>
                  </a:cubicBezTo>
                  <a:cubicBezTo>
                    <a:pt x="112" y="442"/>
                    <a:pt x="112" y="442"/>
                    <a:pt x="112" y="442"/>
                  </a:cubicBezTo>
                  <a:cubicBezTo>
                    <a:pt x="112" y="442"/>
                    <a:pt x="112" y="442"/>
                    <a:pt x="112" y="442"/>
                  </a:cubicBezTo>
                  <a:cubicBezTo>
                    <a:pt x="112" y="442"/>
                    <a:pt x="112" y="442"/>
                    <a:pt x="112" y="442"/>
                  </a:cubicBezTo>
                  <a:cubicBezTo>
                    <a:pt x="114" y="443"/>
                    <a:pt x="117" y="444"/>
                    <a:pt x="119" y="445"/>
                  </a:cubicBezTo>
                  <a:cubicBezTo>
                    <a:pt x="119" y="445"/>
                    <a:pt x="119" y="445"/>
                    <a:pt x="119" y="445"/>
                  </a:cubicBezTo>
                  <a:cubicBezTo>
                    <a:pt x="119" y="445"/>
                    <a:pt x="119" y="445"/>
                    <a:pt x="119" y="445"/>
                  </a:cubicBezTo>
                  <a:cubicBezTo>
                    <a:pt x="119" y="445"/>
                    <a:pt x="120" y="445"/>
                    <a:pt x="120" y="445"/>
                  </a:cubicBezTo>
                  <a:cubicBezTo>
                    <a:pt x="120" y="445"/>
                    <a:pt x="120" y="445"/>
                    <a:pt x="120" y="445"/>
                  </a:cubicBezTo>
                  <a:cubicBezTo>
                    <a:pt x="137" y="452"/>
                    <a:pt x="156" y="457"/>
                    <a:pt x="174" y="461"/>
                  </a:cubicBezTo>
                  <a:cubicBezTo>
                    <a:pt x="183" y="462"/>
                    <a:pt x="191" y="464"/>
                    <a:pt x="199" y="465"/>
                  </a:cubicBezTo>
                  <a:cubicBezTo>
                    <a:pt x="201" y="466"/>
                    <a:pt x="203" y="466"/>
                    <a:pt x="205" y="466"/>
                  </a:cubicBezTo>
                  <a:cubicBezTo>
                    <a:pt x="207" y="467"/>
                    <a:pt x="209" y="467"/>
                    <a:pt x="211" y="467"/>
                  </a:cubicBezTo>
                  <a:cubicBezTo>
                    <a:pt x="211" y="467"/>
                    <a:pt x="211" y="467"/>
                    <a:pt x="211" y="467"/>
                  </a:cubicBezTo>
                  <a:cubicBezTo>
                    <a:pt x="217" y="467"/>
                    <a:pt x="223" y="468"/>
                    <a:pt x="229" y="468"/>
                  </a:cubicBezTo>
                  <a:cubicBezTo>
                    <a:pt x="230" y="468"/>
                    <a:pt x="230" y="468"/>
                    <a:pt x="231" y="468"/>
                  </a:cubicBezTo>
                  <a:cubicBezTo>
                    <a:pt x="235" y="469"/>
                    <a:pt x="238" y="469"/>
                    <a:pt x="241" y="469"/>
                  </a:cubicBezTo>
                  <a:cubicBezTo>
                    <a:pt x="241" y="469"/>
                    <a:pt x="241" y="469"/>
                    <a:pt x="241" y="469"/>
                  </a:cubicBezTo>
                  <a:cubicBezTo>
                    <a:pt x="241" y="469"/>
                    <a:pt x="241" y="469"/>
                    <a:pt x="242" y="469"/>
                  </a:cubicBezTo>
                  <a:cubicBezTo>
                    <a:pt x="242" y="469"/>
                    <a:pt x="243" y="469"/>
                    <a:pt x="244" y="469"/>
                  </a:cubicBezTo>
                  <a:cubicBezTo>
                    <a:pt x="246" y="469"/>
                    <a:pt x="248" y="469"/>
                    <a:pt x="250" y="469"/>
                  </a:cubicBezTo>
                  <a:cubicBezTo>
                    <a:pt x="253" y="469"/>
                    <a:pt x="255" y="470"/>
                    <a:pt x="257" y="470"/>
                  </a:cubicBezTo>
                  <a:cubicBezTo>
                    <a:pt x="258" y="470"/>
                    <a:pt x="260" y="470"/>
                    <a:pt x="261" y="469"/>
                  </a:cubicBezTo>
                  <a:cubicBezTo>
                    <a:pt x="261" y="469"/>
                    <a:pt x="262" y="469"/>
                    <a:pt x="262" y="469"/>
                  </a:cubicBezTo>
                  <a:cubicBezTo>
                    <a:pt x="266" y="469"/>
                    <a:pt x="270" y="469"/>
                    <a:pt x="273" y="469"/>
                  </a:cubicBezTo>
                  <a:cubicBezTo>
                    <a:pt x="274" y="469"/>
                    <a:pt x="274" y="469"/>
                    <a:pt x="274" y="469"/>
                  </a:cubicBezTo>
                  <a:cubicBezTo>
                    <a:pt x="274" y="469"/>
                    <a:pt x="275" y="468"/>
                    <a:pt x="275" y="468"/>
                  </a:cubicBezTo>
                  <a:cubicBezTo>
                    <a:pt x="278" y="468"/>
                    <a:pt x="281" y="468"/>
                    <a:pt x="283" y="468"/>
                  </a:cubicBezTo>
                  <a:cubicBezTo>
                    <a:pt x="289" y="467"/>
                    <a:pt x="295" y="465"/>
                    <a:pt x="301" y="464"/>
                  </a:cubicBezTo>
                  <a:cubicBezTo>
                    <a:pt x="301" y="464"/>
                    <a:pt x="301" y="464"/>
                    <a:pt x="302" y="463"/>
                  </a:cubicBezTo>
                  <a:cubicBezTo>
                    <a:pt x="303" y="463"/>
                    <a:pt x="304" y="462"/>
                    <a:pt x="306" y="461"/>
                  </a:cubicBezTo>
                  <a:cubicBezTo>
                    <a:pt x="306" y="461"/>
                    <a:pt x="306" y="460"/>
                    <a:pt x="306" y="460"/>
                  </a:cubicBezTo>
                  <a:cubicBezTo>
                    <a:pt x="306" y="460"/>
                    <a:pt x="306" y="459"/>
                    <a:pt x="306" y="459"/>
                  </a:cubicBezTo>
                  <a:cubicBezTo>
                    <a:pt x="306" y="459"/>
                    <a:pt x="306" y="459"/>
                    <a:pt x="306" y="459"/>
                  </a:cubicBezTo>
                  <a:cubicBezTo>
                    <a:pt x="305" y="458"/>
                    <a:pt x="305" y="458"/>
                    <a:pt x="305" y="458"/>
                  </a:cubicBezTo>
                  <a:cubicBezTo>
                    <a:pt x="305" y="458"/>
                    <a:pt x="305" y="458"/>
                    <a:pt x="305" y="458"/>
                  </a:cubicBezTo>
                  <a:cubicBezTo>
                    <a:pt x="301" y="453"/>
                    <a:pt x="296" y="448"/>
                    <a:pt x="291" y="444"/>
                  </a:cubicBezTo>
                  <a:cubicBezTo>
                    <a:pt x="289" y="443"/>
                    <a:pt x="288" y="442"/>
                    <a:pt x="287" y="441"/>
                  </a:cubicBezTo>
                  <a:cubicBezTo>
                    <a:pt x="285" y="440"/>
                    <a:pt x="282" y="440"/>
                    <a:pt x="280" y="439"/>
                  </a:cubicBezTo>
                  <a:cubicBezTo>
                    <a:pt x="279" y="438"/>
                    <a:pt x="278" y="438"/>
                    <a:pt x="277" y="438"/>
                  </a:cubicBezTo>
                  <a:cubicBezTo>
                    <a:pt x="276" y="438"/>
                    <a:pt x="275" y="438"/>
                    <a:pt x="274" y="438"/>
                  </a:cubicBezTo>
                  <a:cubicBezTo>
                    <a:pt x="272" y="439"/>
                    <a:pt x="269" y="439"/>
                    <a:pt x="267" y="439"/>
                  </a:cubicBezTo>
                  <a:cubicBezTo>
                    <a:pt x="262" y="440"/>
                    <a:pt x="257" y="440"/>
                    <a:pt x="252" y="440"/>
                  </a:cubicBezTo>
                  <a:cubicBezTo>
                    <a:pt x="245" y="440"/>
                    <a:pt x="239" y="439"/>
                    <a:pt x="233" y="439"/>
                  </a:cubicBezTo>
                  <a:cubicBezTo>
                    <a:pt x="231" y="439"/>
                    <a:pt x="228" y="439"/>
                    <a:pt x="226" y="439"/>
                  </a:cubicBezTo>
                  <a:cubicBezTo>
                    <a:pt x="225" y="438"/>
                    <a:pt x="223" y="438"/>
                    <a:pt x="222" y="438"/>
                  </a:cubicBezTo>
                  <a:cubicBezTo>
                    <a:pt x="212" y="437"/>
                    <a:pt x="202" y="435"/>
                    <a:pt x="193" y="434"/>
                  </a:cubicBezTo>
                  <a:cubicBezTo>
                    <a:pt x="179" y="432"/>
                    <a:pt x="166" y="429"/>
                    <a:pt x="153" y="425"/>
                  </a:cubicBezTo>
                  <a:cubicBezTo>
                    <a:pt x="137" y="421"/>
                    <a:pt x="121" y="415"/>
                    <a:pt x="107" y="405"/>
                  </a:cubicBezTo>
                  <a:cubicBezTo>
                    <a:pt x="101" y="401"/>
                    <a:pt x="95" y="397"/>
                    <a:pt x="90" y="392"/>
                  </a:cubicBezTo>
                  <a:cubicBezTo>
                    <a:pt x="88" y="390"/>
                    <a:pt x="87" y="389"/>
                    <a:pt x="85" y="387"/>
                  </a:cubicBezTo>
                  <a:cubicBezTo>
                    <a:pt x="76" y="378"/>
                    <a:pt x="68" y="367"/>
                    <a:pt x="62" y="355"/>
                  </a:cubicBezTo>
                  <a:cubicBezTo>
                    <a:pt x="59" y="349"/>
                    <a:pt x="56" y="343"/>
                    <a:pt x="53" y="337"/>
                  </a:cubicBezTo>
                  <a:cubicBezTo>
                    <a:pt x="49" y="325"/>
                    <a:pt x="46" y="314"/>
                    <a:pt x="44" y="302"/>
                  </a:cubicBezTo>
                  <a:cubicBezTo>
                    <a:pt x="43" y="295"/>
                    <a:pt x="43" y="287"/>
                    <a:pt x="42" y="280"/>
                  </a:cubicBezTo>
                  <a:cubicBezTo>
                    <a:pt x="41" y="275"/>
                    <a:pt x="41" y="271"/>
                    <a:pt x="42" y="266"/>
                  </a:cubicBezTo>
                  <a:cubicBezTo>
                    <a:pt x="43" y="264"/>
                    <a:pt x="43" y="262"/>
                    <a:pt x="43" y="260"/>
                  </a:cubicBezTo>
                  <a:cubicBezTo>
                    <a:pt x="43" y="253"/>
                    <a:pt x="44" y="245"/>
                    <a:pt x="45" y="237"/>
                  </a:cubicBezTo>
                  <a:cubicBezTo>
                    <a:pt x="46" y="229"/>
                    <a:pt x="48" y="220"/>
                    <a:pt x="50" y="212"/>
                  </a:cubicBezTo>
                  <a:cubicBezTo>
                    <a:pt x="54" y="202"/>
                    <a:pt x="57" y="192"/>
                    <a:pt x="62" y="182"/>
                  </a:cubicBezTo>
                  <a:cubicBezTo>
                    <a:pt x="71" y="162"/>
                    <a:pt x="83" y="145"/>
                    <a:pt x="97" y="128"/>
                  </a:cubicBezTo>
                  <a:cubicBezTo>
                    <a:pt x="97" y="127"/>
                    <a:pt x="98" y="127"/>
                    <a:pt x="98" y="127"/>
                  </a:cubicBezTo>
                  <a:cubicBezTo>
                    <a:pt x="110" y="114"/>
                    <a:pt x="121" y="102"/>
                    <a:pt x="133" y="90"/>
                  </a:cubicBezTo>
                  <a:cubicBezTo>
                    <a:pt x="142" y="81"/>
                    <a:pt x="151" y="72"/>
                    <a:pt x="159" y="63"/>
                  </a:cubicBezTo>
                  <a:cubicBezTo>
                    <a:pt x="168" y="54"/>
                    <a:pt x="176" y="45"/>
                    <a:pt x="183" y="34"/>
                  </a:cubicBezTo>
                  <a:cubicBezTo>
                    <a:pt x="186" y="30"/>
                    <a:pt x="189" y="26"/>
                    <a:pt x="191" y="22"/>
                  </a:cubicBezTo>
                  <a:cubicBezTo>
                    <a:pt x="195" y="16"/>
                    <a:pt x="198" y="10"/>
                    <a:pt x="200" y="3"/>
                  </a:cubicBezTo>
                  <a:cubicBezTo>
                    <a:pt x="200" y="3"/>
                    <a:pt x="200" y="2"/>
                    <a:pt x="200" y="1"/>
                  </a:cubicBezTo>
                  <a:cubicBezTo>
                    <a:pt x="200" y="1"/>
                    <a:pt x="199" y="1"/>
                    <a:pt x="199" y="0"/>
                  </a:cubicBezTo>
                  <a:cubicBezTo>
                    <a:pt x="198" y="0"/>
                    <a:pt x="198" y="0"/>
                    <a:pt x="198" y="0"/>
                  </a:cubicBezTo>
                </a:path>
              </a:pathLst>
            </a:custGeom>
            <a:solidFill>
              <a:srgbClr val="CEC0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34" name="Freeform 227"/>
            <p:cNvSpPr>
              <a:spLocks noEditPoints="1"/>
            </p:cNvSpPr>
            <p:nvPr/>
          </p:nvSpPr>
          <p:spPr bwMode="auto">
            <a:xfrm>
              <a:off x="3871731" y="5954713"/>
              <a:ext cx="341313" cy="541338"/>
            </a:xfrm>
            <a:custGeom>
              <a:avLst/>
              <a:gdLst>
                <a:gd name="T0" fmla="*/ 90 w 129"/>
                <a:gd name="T1" fmla="*/ 193 h 205"/>
                <a:gd name="T2" fmla="*/ 89 w 129"/>
                <a:gd name="T3" fmla="*/ 193 h 205"/>
                <a:gd name="T4" fmla="*/ 88 w 129"/>
                <a:gd name="T5" fmla="*/ 194 h 205"/>
                <a:gd name="T6" fmla="*/ 89 w 129"/>
                <a:gd name="T7" fmla="*/ 193 h 205"/>
                <a:gd name="T8" fmla="*/ 90 w 129"/>
                <a:gd name="T9" fmla="*/ 193 h 205"/>
                <a:gd name="T10" fmla="*/ 66 w 129"/>
                <a:gd name="T11" fmla="*/ 190 h 205"/>
                <a:gd name="T12" fmla="*/ 68 w 129"/>
                <a:gd name="T13" fmla="*/ 201 h 205"/>
                <a:gd name="T14" fmla="*/ 68 w 129"/>
                <a:gd name="T15" fmla="*/ 203 h 205"/>
                <a:gd name="T16" fmla="*/ 71 w 129"/>
                <a:gd name="T17" fmla="*/ 205 h 205"/>
                <a:gd name="T18" fmla="*/ 72 w 129"/>
                <a:gd name="T19" fmla="*/ 205 h 205"/>
                <a:gd name="T20" fmla="*/ 75 w 129"/>
                <a:gd name="T21" fmla="*/ 204 h 205"/>
                <a:gd name="T22" fmla="*/ 78 w 129"/>
                <a:gd name="T23" fmla="*/ 202 h 205"/>
                <a:gd name="T24" fmla="*/ 75 w 129"/>
                <a:gd name="T25" fmla="*/ 204 h 205"/>
                <a:gd name="T26" fmla="*/ 71 w 129"/>
                <a:gd name="T27" fmla="*/ 205 h 205"/>
                <a:gd name="T28" fmla="*/ 71 w 129"/>
                <a:gd name="T29" fmla="*/ 205 h 205"/>
                <a:gd name="T30" fmla="*/ 69 w 129"/>
                <a:gd name="T31" fmla="*/ 204 h 205"/>
                <a:gd name="T32" fmla="*/ 68 w 129"/>
                <a:gd name="T33" fmla="*/ 201 h 205"/>
                <a:gd name="T34" fmla="*/ 66 w 129"/>
                <a:gd name="T35" fmla="*/ 190 h 205"/>
                <a:gd name="T36" fmla="*/ 61 w 129"/>
                <a:gd name="T37" fmla="*/ 175 h 205"/>
                <a:gd name="T38" fmla="*/ 61 w 129"/>
                <a:gd name="T39" fmla="*/ 176 h 205"/>
                <a:gd name="T40" fmla="*/ 62 w 129"/>
                <a:gd name="T41" fmla="*/ 178 h 205"/>
                <a:gd name="T42" fmla="*/ 61 w 129"/>
                <a:gd name="T43" fmla="*/ 175 h 205"/>
                <a:gd name="T44" fmla="*/ 109 w 129"/>
                <a:gd name="T45" fmla="*/ 173 h 205"/>
                <a:gd name="T46" fmla="*/ 99 w 129"/>
                <a:gd name="T47" fmla="*/ 184 h 205"/>
                <a:gd name="T48" fmla="*/ 98 w 129"/>
                <a:gd name="T49" fmla="*/ 185 h 205"/>
                <a:gd name="T50" fmla="*/ 99 w 129"/>
                <a:gd name="T51" fmla="*/ 184 h 205"/>
                <a:gd name="T52" fmla="*/ 109 w 129"/>
                <a:gd name="T53" fmla="*/ 173 h 205"/>
                <a:gd name="T54" fmla="*/ 109 w 129"/>
                <a:gd name="T55" fmla="*/ 173 h 205"/>
                <a:gd name="T56" fmla="*/ 109 w 129"/>
                <a:gd name="T57" fmla="*/ 173 h 205"/>
                <a:gd name="T58" fmla="*/ 109 w 129"/>
                <a:gd name="T59" fmla="*/ 173 h 205"/>
                <a:gd name="T60" fmla="*/ 124 w 129"/>
                <a:gd name="T61" fmla="*/ 149 h 205"/>
                <a:gd name="T62" fmla="*/ 124 w 129"/>
                <a:gd name="T63" fmla="*/ 149 h 205"/>
                <a:gd name="T64" fmla="*/ 124 w 129"/>
                <a:gd name="T65" fmla="*/ 149 h 205"/>
                <a:gd name="T66" fmla="*/ 129 w 129"/>
                <a:gd name="T67" fmla="*/ 137 h 205"/>
                <a:gd name="T68" fmla="*/ 124 w 129"/>
                <a:gd name="T69" fmla="*/ 149 h 205"/>
                <a:gd name="T70" fmla="*/ 129 w 129"/>
                <a:gd name="T71" fmla="*/ 137 h 205"/>
                <a:gd name="T72" fmla="*/ 129 w 129"/>
                <a:gd name="T73" fmla="*/ 136 h 205"/>
                <a:gd name="T74" fmla="*/ 129 w 129"/>
                <a:gd name="T75" fmla="*/ 137 h 205"/>
                <a:gd name="T76" fmla="*/ 129 w 129"/>
                <a:gd name="T77" fmla="*/ 136 h 205"/>
                <a:gd name="T78" fmla="*/ 115 w 129"/>
                <a:gd name="T79" fmla="*/ 51 h 205"/>
                <a:gd name="T80" fmla="*/ 115 w 129"/>
                <a:gd name="T81" fmla="*/ 51 h 205"/>
                <a:gd name="T82" fmla="*/ 115 w 129"/>
                <a:gd name="T83" fmla="*/ 51 h 205"/>
                <a:gd name="T84" fmla="*/ 115 w 129"/>
                <a:gd name="T85" fmla="*/ 51 h 205"/>
                <a:gd name="T86" fmla="*/ 115 w 129"/>
                <a:gd name="T87" fmla="*/ 51 h 205"/>
                <a:gd name="T88" fmla="*/ 106 w 129"/>
                <a:gd name="T89" fmla="*/ 51 h 205"/>
                <a:gd name="T90" fmla="*/ 109 w 129"/>
                <a:gd name="T91" fmla="*/ 51 h 205"/>
                <a:gd name="T92" fmla="*/ 110 w 129"/>
                <a:gd name="T93" fmla="*/ 51 h 205"/>
                <a:gd name="T94" fmla="*/ 109 w 129"/>
                <a:gd name="T95" fmla="*/ 51 h 205"/>
                <a:gd name="T96" fmla="*/ 106 w 129"/>
                <a:gd name="T97" fmla="*/ 51 h 205"/>
                <a:gd name="T98" fmla="*/ 15 w 129"/>
                <a:gd name="T99" fmla="*/ 14 h 205"/>
                <a:gd name="T100" fmla="*/ 22 w 129"/>
                <a:gd name="T101" fmla="*/ 20 h 205"/>
                <a:gd name="T102" fmla="*/ 25 w 129"/>
                <a:gd name="T103" fmla="*/ 22 h 205"/>
                <a:gd name="T104" fmla="*/ 22 w 129"/>
                <a:gd name="T105" fmla="*/ 20 h 205"/>
                <a:gd name="T106" fmla="*/ 15 w 129"/>
                <a:gd name="T107" fmla="*/ 14 h 205"/>
                <a:gd name="T108" fmla="*/ 0 w 129"/>
                <a:gd name="T109" fmla="*/ 0 h 205"/>
                <a:gd name="T110" fmla="*/ 6 w 129"/>
                <a:gd name="T111" fmla="*/ 6 h 205"/>
                <a:gd name="T112" fmla="*/ 2 w 129"/>
                <a:gd name="T113" fmla="*/ 2 h 205"/>
                <a:gd name="T114" fmla="*/ 0 w 129"/>
                <a:gd name="T115" fmla="*/ 0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29" h="205">
                  <a:moveTo>
                    <a:pt x="90" y="193"/>
                  </a:moveTo>
                  <a:cubicBezTo>
                    <a:pt x="90" y="193"/>
                    <a:pt x="89" y="193"/>
                    <a:pt x="89" y="193"/>
                  </a:cubicBezTo>
                  <a:cubicBezTo>
                    <a:pt x="89" y="194"/>
                    <a:pt x="89" y="194"/>
                    <a:pt x="88" y="194"/>
                  </a:cubicBezTo>
                  <a:cubicBezTo>
                    <a:pt x="89" y="194"/>
                    <a:pt x="89" y="193"/>
                    <a:pt x="89" y="193"/>
                  </a:cubicBezTo>
                  <a:cubicBezTo>
                    <a:pt x="89" y="193"/>
                    <a:pt x="90" y="193"/>
                    <a:pt x="90" y="193"/>
                  </a:cubicBezTo>
                  <a:moveTo>
                    <a:pt x="66" y="190"/>
                  </a:moveTo>
                  <a:cubicBezTo>
                    <a:pt x="66" y="194"/>
                    <a:pt x="67" y="198"/>
                    <a:pt x="68" y="201"/>
                  </a:cubicBezTo>
                  <a:cubicBezTo>
                    <a:pt x="68" y="202"/>
                    <a:pt x="68" y="202"/>
                    <a:pt x="68" y="203"/>
                  </a:cubicBezTo>
                  <a:cubicBezTo>
                    <a:pt x="69" y="204"/>
                    <a:pt x="70" y="205"/>
                    <a:pt x="71" y="205"/>
                  </a:cubicBezTo>
                  <a:cubicBezTo>
                    <a:pt x="71" y="205"/>
                    <a:pt x="71" y="205"/>
                    <a:pt x="72" y="205"/>
                  </a:cubicBezTo>
                  <a:cubicBezTo>
                    <a:pt x="73" y="205"/>
                    <a:pt x="74" y="204"/>
                    <a:pt x="75" y="204"/>
                  </a:cubicBezTo>
                  <a:cubicBezTo>
                    <a:pt x="76" y="203"/>
                    <a:pt x="77" y="202"/>
                    <a:pt x="78" y="202"/>
                  </a:cubicBezTo>
                  <a:cubicBezTo>
                    <a:pt x="77" y="202"/>
                    <a:pt x="76" y="203"/>
                    <a:pt x="75" y="204"/>
                  </a:cubicBezTo>
                  <a:cubicBezTo>
                    <a:pt x="73" y="204"/>
                    <a:pt x="72" y="205"/>
                    <a:pt x="71" y="205"/>
                  </a:cubicBezTo>
                  <a:cubicBezTo>
                    <a:pt x="71" y="205"/>
                    <a:pt x="71" y="205"/>
                    <a:pt x="71" y="205"/>
                  </a:cubicBezTo>
                  <a:cubicBezTo>
                    <a:pt x="70" y="205"/>
                    <a:pt x="69" y="205"/>
                    <a:pt x="69" y="204"/>
                  </a:cubicBezTo>
                  <a:cubicBezTo>
                    <a:pt x="68" y="203"/>
                    <a:pt x="68" y="202"/>
                    <a:pt x="68" y="201"/>
                  </a:cubicBezTo>
                  <a:cubicBezTo>
                    <a:pt x="67" y="197"/>
                    <a:pt x="67" y="194"/>
                    <a:pt x="66" y="190"/>
                  </a:cubicBezTo>
                  <a:moveTo>
                    <a:pt x="61" y="175"/>
                  </a:moveTo>
                  <a:cubicBezTo>
                    <a:pt x="61" y="175"/>
                    <a:pt x="61" y="176"/>
                    <a:pt x="61" y="176"/>
                  </a:cubicBezTo>
                  <a:cubicBezTo>
                    <a:pt x="61" y="177"/>
                    <a:pt x="62" y="177"/>
                    <a:pt x="62" y="178"/>
                  </a:cubicBezTo>
                  <a:cubicBezTo>
                    <a:pt x="62" y="177"/>
                    <a:pt x="61" y="176"/>
                    <a:pt x="61" y="175"/>
                  </a:cubicBezTo>
                  <a:moveTo>
                    <a:pt x="109" y="173"/>
                  </a:moveTo>
                  <a:cubicBezTo>
                    <a:pt x="106" y="177"/>
                    <a:pt x="103" y="181"/>
                    <a:pt x="99" y="184"/>
                  </a:cubicBezTo>
                  <a:cubicBezTo>
                    <a:pt x="99" y="184"/>
                    <a:pt x="99" y="185"/>
                    <a:pt x="98" y="185"/>
                  </a:cubicBezTo>
                  <a:cubicBezTo>
                    <a:pt x="99" y="185"/>
                    <a:pt x="99" y="184"/>
                    <a:pt x="99" y="184"/>
                  </a:cubicBezTo>
                  <a:cubicBezTo>
                    <a:pt x="103" y="180"/>
                    <a:pt x="106" y="177"/>
                    <a:pt x="109" y="173"/>
                  </a:cubicBezTo>
                  <a:moveTo>
                    <a:pt x="109" y="173"/>
                  </a:moveTo>
                  <a:cubicBezTo>
                    <a:pt x="109" y="173"/>
                    <a:pt x="109" y="173"/>
                    <a:pt x="109" y="173"/>
                  </a:cubicBezTo>
                  <a:cubicBezTo>
                    <a:pt x="109" y="173"/>
                    <a:pt x="109" y="173"/>
                    <a:pt x="109" y="173"/>
                  </a:cubicBezTo>
                  <a:moveTo>
                    <a:pt x="124" y="149"/>
                  </a:moveTo>
                  <a:cubicBezTo>
                    <a:pt x="124" y="149"/>
                    <a:pt x="124" y="149"/>
                    <a:pt x="124" y="149"/>
                  </a:cubicBezTo>
                  <a:cubicBezTo>
                    <a:pt x="124" y="149"/>
                    <a:pt x="124" y="149"/>
                    <a:pt x="124" y="149"/>
                  </a:cubicBezTo>
                  <a:moveTo>
                    <a:pt x="129" y="137"/>
                  </a:moveTo>
                  <a:cubicBezTo>
                    <a:pt x="128" y="141"/>
                    <a:pt x="126" y="145"/>
                    <a:pt x="124" y="149"/>
                  </a:cubicBezTo>
                  <a:cubicBezTo>
                    <a:pt x="126" y="145"/>
                    <a:pt x="128" y="141"/>
                    <a:pt x="129" y="137"/>
                  </a:cubicBezTo>
                  <a:moveTo>
                    <a:pt x="129" y="136"/>
                  </a:moveTo>
                  <a:cubicBezTo>
                    <a:pt x="129" y="136"/>
                    <a:pt x="129" y="137"/>
                    <a:pt x="129" y="137"/>
                  </a:cubicBezTo>
                  <a:cubicBezTo>
                    <a:pt x="129" y="137"/>
                    <a:pt x="129" y="136"/>
                    <a:pt x="129" y="136"/>
                  </a:cubicBezTo>
                  <a:moveTo>
                    <a:pt x="115" y="51"/>
                  </a:moveTo>
                  <a:cubicBezTo>
                    <a:pt x="115" y="51"/>
                    <a:pt x="115" y="51"/>
                    <a:pt x="115" y="51"/>
                  </a:cubicBezTo>
                  <a:cubicBezTo>
                    <a:pt x="115" y="51"/>
                    <a:pt x="115" y="51"/>
                    <a:pt x="115" y="51"/>
                  </a:cubicBezTo>
                  <a:cubicBezTo>
                    <a:pt x="115" y="51"/>
                    <a:pt x="115" y="51"/>
                    <a:pt x="115" y="51"/>
                  </a:cubicBezTo>
                  <a:cubicBezTo>
                    <a:pt x="115" y="51"/>
                    <a:pt x="115" y="51"/>
                    <a:pt x="115" y="51"/>
                  </a:cubicBezTo>
                  <a:moveTo>
                    <a:pt x="106" y="51"/>
                  </a:moveTo>
                  <a:cubicBezTo>
                    <a:pt x="107" y="51"/>
                    <a:pt x="108" y="51"/>
                    <a:pt x="109" y="51"/>
                  </a:cubicBezTo>
                  <a:cubicBezTo>
                    <a:pt x="109" y="51"/>
                    <a:pt x="110" y="51"/>
                    <a:pt x="110" y="51"/>
                  </a:cubicBezTo>
                  <a:cubicBezTo>
                    <a:pt x="110" y="51"/>
                    <a:pt x="109" y="51"/>
                    <a:pt x="109" y="51"/>
                  </a:cubicBezTo>
                  <a:cubicBezTo>
                    <a:pt x="108" y="51"/>
                    <a:pt x="107" y="51"/>
                    <a:pt x="106" y="51"/>
                  </a:cubicBezTo>
                  <a:moveTo>
                    <a:pt x="15" y="14"/>
                  </a:moveTo>
                  <a:cubicBezTo>
                    <a:pt x="17" y="16"/>
                    <a:pt x="20" y="18"/>
                    <a:pt x="22" y="20"/>
                  </a:cubicBezTo>
                  <a:cubicBezTo>
                    <a:pt x="23" y="21"/>
                    <a:pt x="24" y="21"/>
                    <a:pt x="25" y="22"/>
                  </a:cubicBezTo>
                  <a:cubicBezTo>
                    <a:pt x="24" y="21"/>
                    <a:pt x="23" y="20"/>
                    <a:pt x="22" y="20"/>
                  </a:cubicBezTo>
                  <a:cubicBezTo>
                    <a:pt x="20" y="18"/>
                    <a:pt x="17" y="16"/>
                    <a:pt x="15" y="14"/>
                  </a:cubicBezTo>
                  <a:moveTo>
                    <a:pt x="0" y="0"/>
                  </a:moveTo>
                  <a:cubicBezTo>
                    <a:pt x="2" y="2"/>
                    <a:pt x="4" y="4"/>
                    <a:pt x="6" y="6"/>
                  </a:cubicBezTo>
                  <a:cubicBezTo>
                    <a:pt x="5" y="5"/>
                    <a:pt x="4" y="3"/>
                    <a:pt x="2" y="2"/>
                  </a:cubicBezTo>
                  <a:cubicBezTo>
                    <a:pt x="2" y="2"/>
                    <a:pt x="1" y="1"/>
                    <a:pt x="0" y="0"/>
                  </a:cubicBezTo>
                </a:path>
              </a:pathLst>
            </a:custGeom>
            <a:solidFill>
              <a:srgbClr val="E8E3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35" name="Freeform 228"/>
            <p:cNvSpPr>
              <a:spLocks noEditPoints="1"/>
            </p:cNvSpPr>
            <p:nvPr/>
          </p:nvSpPr>
          <p:spPr bwMode="auto">
            <a:xfrm>
              <a:off x="4230506" y="6216650"/>
              <a:ext cx="6350" cy="39688"/>
            </a:xfrm>
            <a:custGeom>
              <a:avLst/>
              <a:gdLst>
                <a:gd name="T0" fmla="*/ 0 w 2"/>
                <a:gd name="T1" fmla="*/ 15 h 15"/>
                <a:gd name="T2" fmla="*/ 0 w 2"/>
                <a:gd name="T3" fmla="*/ 15 h 15"/>
                <a:gd name="T4" fmla="*/ 0 w 2"/>
                <a:gd name="T5" fmla="*/ 15 h 15"/>
                <a:gd name="T6" fmla="*/ 2 w 2"/>
                <a:gd name="T7" fmla="*/ 0 h 15"/>
                <a:gd name="T8" fmla="*/ 0 w 2"/>
                <a:gd name="T9" fmla="*/ 14 h 15"/>
                <a:gd name="T10" fmla="*/ 0 w 2"/>
                <a:gd name="T11" fmla="*/ 15 h 15"/>
                <a:gd name="T12" fmla="*/ 0 w 2"/>
                <a:gd name="T13" fmla="*/ 14 h 15"/>
                <a:gd name="T14" fmla="*/ 2 w 2"/>
                <a:gd name="T15" fmla="*/ 0 h 15"/>
                <a:gd name="T16" fmla="*/ 2 w 2"/>
                <a:gd name="T17" fmla="*/ 0 h 15"/>
                <a:gd name="T18" fmla="*/ 2 w 2"/>
                <a:gd name="T19" fmla="*/ 0 h 15"/>
                <a:gd name="T20" fmla="*/ 2 w 2"/>
                <a:gd name="T21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" h="15">
                  <a:moveTo>
                    <a:pt x="0" y="15"/>
                  </a:move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moveTo>
                    <a:pt x="2" y="0"/>
                  </a:moveTo>
                  <a:cubicBezTo>
                    <a:pt x="2" y="5"/>
                    <a:pt x="1" y="10"/>
                    <a:pt x="0" y="14"/>
                  </a:cubicBezTo>
                  <a:cubicBezTo>
                    <a:pt x="0" y="14"/>
                    <a:pt x="0" y="15"/>
                    <a:pt x="0" y="15"/>
                  </a:cubicBezTo>
                  <a:cubicBezTo>
                    <a:pt x="0" y="15"/>
                    <a:pt x="0" y="14"/>
                    <a:pt x="0" y="14"/>
                  </a:cubicBezTo>
                  <a:cubicBezTo>
                    <a:pt x="1" y="10"/>
                    <a:pt x="2" y="5"/>
                    <a:pt x="2" y="0"/>
                  </a:cubicBezTo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DB8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36" name="Freeform 229"/>
            <p:cNvSpPr>
              <a:spLocks noEditPoints="1"/>
            </p:cNvSpPr>
            <p:nvPr/>
          </p:nvSpPr>
          <p:spPr bwMode="auto">
            <a:xfrm>
              <a:off x="4228919" y="6091238"/>
              <a:ext cx="9525" cy="50800"/>
            </a:xfrm>
            <a:custGeom>
              <a:avLst/>
              <a:gdLst>
                <a:gd name="T0" fmla="*/ 3 w 4"/>
                <a:gd name="T1" fmla="*/ 5 h 19"/>
                <a:gd name="T2" fmla="*/ 3 w 4"/>
                <a:gd name="T3" fmla="*/ 11 h 19"/>
                <a:gd name="T4" fmla="*/ 4 w 4"/>
                <a:gd name="T5" fmla="*/ 18 h 19"/>
                <a:gd name="T6" fmla="*/ 4 w 4"/>
                <a:gd name="T7" fmla="*/ 19 h 19"/>
                <a:gd name="T8" fmla="*/ 4 w 4"/>
                <a:gd name="T9" fmla="*/ 18 h 19"/>
                <a:gd name="T10" fmla="*/ 3 w 4"/>
                <a:gd name="T11" fmla="*/ 6 h 19"/>
                <a:gd name="T12" fmla="*/ 3 w 4"/>
                <a:gd name="T13" fmla="*/ 5 h 19"/>
                <a:gd name="T14" fmla="*/ 0 w 4"/>
                <a:gd name="T15" fmla="*/ 0 h 19"/>
                <a:gd name="T16" fmla="*/ 2 w 4"/>
                <a:gd name="T17" fmla="*/ 2 h 19"/>
                <a:gd name="T18" fmla="*/ 0 w 4"/>
                <a:gd name="T19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19">
                  <a:moveTo>
                    <a:pt x="3" y="5"/>
                  </a:moveTo>
                  <a:cubicBezTo>
                    <a:pt x="3" y="7"/>
                    <a:pt x="3" y="9"/>
                    <a:pt x="3" y="11"/>
                  </a:cubicBezTo>
                  <a:cubicBezTo>
                    <a:pt x="3" y="14"/>
                    <a:pt x="3" y="16"/>
                    <a:pt x="4" y="18"/>
                  </a:cubicBezTo>
                  <a:cubicBezTo>
                    <a:pt x="4" y="18"/>
                    <a:pt x="4" y="19"/>
                    <a:pt x="4" y="19"/>
                  </a:cubicBezTo>
                  <a:cubicBezTo>
                    <a:pt x="4" y="19"/>
                    <a:pt x="4" y="18"/>
                    <a:pt x="4" y="18"/>
                  </a:cubicBezTo>
                  <a:cubicBezTo>
                    <a:pt x="3" y="14"/>
                    <a:pt x="3" y="10"/>
                    <a:pt x="3" y="6"/>
                  </a:cubicBezTo>
                  <a:cubicBezTo>
                    <a:pt x="3" y="6"/>
                    <a:pt x="3" y="5"/>
                    <a:pt x="3" y="5"/>
                  </a:cubicBezTo>
                  <a:moveTo>
                    <a:pt x="0" y="0"/>
                  </a:moveTo>
                  <a:cubicBezTo>
                    <a:pt x="1" y="0"/>
                    <a:pt x="2" y="1"/>
                    <a:pt x="2" y="2"/>
                  </a:cubicBezTo>
                  <a:cubicBezTo>
                    <a:pt x="2" y="1"/>
                    <a:pt x="1" y="0"/>
                    <a:pt x="0" y="0"/>
                  </a:cubicBezTo>
                </a:path>
              </a:pathLst>
            </a:custGeom>
            <a:solidFill>
              <a:srgbClr val="0B16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37" name="Freeform 230"/>
            <p:cNvSpPr>
              <a:spLocks/>
            </p:cNvSpPr>
            <p:nvPr/>
          </p:nvSpPr>
          <p:spPr bwMode="auto">
            <a:xfrm>
              <a:off x="3854269" y="5946775"/>
              <a:ext cx="387350" cy="549275"/>
            </a:xfrm>
            <a:custGeom>
              <a:avLst/>
              <a:gdLst>
                <a:gd name="T0" fmla="*/ 1 w 147"/>
                <a:gd name="T1" fmla="*/ 1 h 208"/>
                <a:gd name="T2" fmla="*/ 1 w 147"/>
                <a:gd name="T3" fmla="*/ 20 h 208"/>
                <a:gd name="T4" fmla="*/ 27 w 147"/>
                <a:gd name="T5" fmla="*/ 57 h 208"/>
                <a:gd name="T6" fmla="*/ 56 w 147"/>
                <a:gd name="T7" fmla="*/ 74 h 208"/>
                <a:gd name="T8" fmla="*/ 85 w 147"/>
                <a:gd name="T9" fmla="*/ 87 h 208"/>
                <a:gd name="T10" fmla="*/ 103 w 147"/>
                <a:gd name="T11" fmla="*/ 113 h 208"/>
                <a:gd name="T12" fmla="*/ 81 w 147"/>
                <a:gd name="T13" fmla="*/ 160 h 208"/>
                <a:gd name="T14" fmla="*/ 69 w 147"/>
                <a:gd name="T15" fmla="*/ 173 h 208"/>
                <a:gd name="T16" fmla="*/ 68 w 147"/>
                <a:gd name="T17" fmla="*/ 178 h 208"/>
                <a:gd name="T18" fmla="*/ 73 w 147"/>
                <a:gd name="T19" fmla="*/ 193 h 208"/>
                <a:gd name="T20" fmla="*/ 76 w 147"/>
                <a:gd name="T21" fmla="*/ 207 h 208"/>
                <a:gd name="T22" fmla="*/ 78 w 147"/>
                <a:gd name="T23" fmla="*/ 208 h 208"/>
                <a:gd name="T24" fmla="*/ 85 w 147"/>
                <a:gd name="T25" fmla="*/ 205 h 208"/>
                <a:gd name="T26" fmla="*/ 96 w 147"/>
                <a:gd name="T27" fmla="*/ 196 h 208"/>
                <a:gd name="T28" fmla="*/ 105 w 147"/>
                <a:gd name="T29" fmla="*/ 188 h 208"/>
                <a:gd name="T30" fmla="*/ 116 w 147"/>
                <a:gd name="T31" fmla="*/ 176 h 208"/>
                <a:gd name="T32" fmla="*/ 116 w 147"/>
                <a:gd name="T33" fmla="*/ 176 h 208"/>
                <a:gd name="T34" fmla="*/ 131 w 147"/>
                <a:gd name="T35" fmla="*/ 152 h 208"/>
                <a:gd name="T36" fmla="*/ 131 w 147"/>
                <a:gd name="T37" fmla="*/ 152 h 208"/>
                <a:gd name="T38" fmla="*/ 136 w 147"/>
                <a:gd name="T39" fmla="*/ 140 h 208"/>
                <a:gd name="T40" fmla="*/ 143 w 147"/>
                <a:gd name="T41" fmla="*/ 117 h 208"/>
                <a:gd name="T42" fmla="*/ 143 w 147"/>
                <a:gd name="T43" fmla="*/ 117 h 208"/>
                <a:gd name="T44" fmla="*/ 145 w 147"/>
                <a:gd name="T45" fmla="*/ 102 h 208"/>
                <a:gd name="T46" fmla="*/ 145 w 147"/>
                <a:gd name="T47" fmla="*/ 102 h 208"/>
                <a:gd name="T48" fmla="*/ 146 w 147"/>
                <a:gd name="T49" fmla="*/ 93 h 208"/>
                <a:gd name="T50" fmla="*/ 146 w 147"/>
                <a:gd name="T51" fmla="*/ 73 h 208"/>
                <a:gd name="T52" fmla="*/ 145 w 147"/>
                <a:gd name="T53" fmla="*/ 60 h 208"/>
                <a:gd name="T54" fmla="*/ 142 w 147"/>
                <a:gd name="T55" fmla="*/ 55 h 208"/>
                <a:gd name="T56" fmla="*/ 132 w 147"/>
                <a:gd name="T57" fmla="*/ 54 h 208"/>
                <a:gd name="T58" fmla="*/ 122 w 147"/>
                <a:gd name="T59" fmla="*/ 54 h 208"/>
                <a:gd name="T60" fmla="*/ 122 w 147"/>
                <a:gd name="T61" fmla="*/ 54 h 208"/>
                <a:gd name="T62" fmla="*/ 116 w 147"/>
                <a:gd name="T63" fmla="*/ 54 h 208"/>
                <a:gd name="T64" fmla="*/ 112 w 147"/>
                <a:gd name="T65" fmla="*/ 54 h 208"/>
                <a:gd name="T66" fmla="*/ 32 w 147"/>
                <a:gd name="T67" fmla="*/ 25 h 208"/>
                <a:gd name="T68" fmla="*/ 22 w 147"/>
                <a:gd name="T69" fmla="*/ 17 h 208"/>
                <a:gd name="T70" fmla="*/ 7 w 147"/>
                <a:gd name="T71" fmla="*/ 3 h 208"/>
                <a:gd name="T72" fmla="*/ 3 w 147"/>
                <a:gd name="T73" fmla="*/ 0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47" h="208">
                  <a:moveTo>
                    <a:pt x="3" y="0"/>
                  </a:moveTo>
                  <a:cubicBezTo>
                    <a:pt x="2" y="0"/>
                    <a:pt x="1" y="0"/>
                    <a:pt x="1" y="1"/>
                  </a:cubicBezTo>
                  <a:cubicBezTo>
                    <a:pt x="1" y="1"/>
                    <a:pt x="1" y="2"/>
                    <a:pt x="0" y="2"/>
                  </a:cubicBezTo>
                  <a:cubicBezTo>
                    <a:pt x="0" y="8"/>
                    <a:pt x="0" y="14"/>
                    <a:pt x="1" y="20"/>
                  </a:cubicBezTo>
                  <a:cubicBezTo>
                    <a:pt x="3" y="25"/>
                    <a:pt x="5" y="29"/>
                    <a:pt x="8" y="34"/>
                  </a:cubicBezTo>
                  <a:cubicBezTo>
                    <a:pt x="13" y="42"/>
                    <a:pt x="20" y="50"/>
                    <a:pt x="27" y="57"/>
                  </a:cubicBezTo>
                  <a:cubicBezTo>
                    <a:pt x="29" y="58"/>
                    <a:pt x="30" y="60"/>
                    <a:pt x="32" y="61"/>
                  </a:cubicBezTo>
                  <a:cubicBezTo>
                    <a:pt x="40" y="66"/>
                    <a:pt x="47" y="71"/>
                    <a:pt x="56" y="74"/>
                  </a:cubicBezTo>
                  <a:cubicBezTo>
                    <a:pt x="61" y="76"/>
                    <a:pt x="67" y="78"/>
                    <a:pt x="72" y="80"/>
                  </a:cubicBezTo>
                  <a:cubicBezTo>
                    <a:pt x="76" y="82"/>
                    <a:pt x="81" y="84"/>
                    <a:pt x="85" y="87"/>
                  </a:cubicBezTo>
                  <a:cubicBezTo>
                    <a:pt x="92" y="91"/>
                    <a:pt x="96" y="96"/>
                    <a:pt x="100" y="103"/>
                  </a:cubicBezTo>
                  <a:cubicBezTo>
                    <a:pt x="102" y="106"/>
                    <a:pt x="103" y="109"/>
                    <a:pt x="103" y="113"/>
                  </a:cubicBezTo>
                  <a:cubicBezTo>
                    <a:pt x="104" y="120"/>
                    <a:pt x="103" y="127"/>
                    <a:pt x="100" y="134"/>
                  </a:cubicBezTo>
                  <a:cubicBezTo>
                    <a:pt x="95" y="143"/>
                    <a:pt x="89" y="152"/>
                    <a:pt x="81" y="160"/>
                  </a:cubicBezTo>
                  <a:cubicBezTo>
                    <a:pt x="79" y="163"/>
                    <a:pt x="75" y="165"/>
                    <a:pt x="72" y="169"/>
                  </a:cubicBezTo>
                  <a:cubicBezTo>
                    <a:pt x="71" y="170"/>
                    <a:pt x="70" y="171"/>
                    <a:pt x="69" y="173"/>
                  </a:cubicBezTo>
                  <a:cubicBezTo>
                    <a:pt x="67" y="174"/>
                    <a:pt x="67" y="176"/>
                    <a:pt x="68" y="178"/>
                  </a:cubicBezTo>
                  <a:cubicBezTo>
                    <a:pt x="68" y="178"/>
                    <a:pt x="68" y="178"/>
                    <a:pt x="68" y="178"/>
                  </a:cubicBezTo>
                  <a:cubicBezTo>
                    <a:pt x="68" y="179"/>
                    <a:pt x="69" y="180"/>
                    <a:pt x="69" y="181"/>
                  </a:cubicBezTo>
                  <a:cubicBezTo>
                    <a:pt x="70" y="185"/>
                    <a:pt x="72" y="189"/>
                    <a:pt x="73" y="193"/>
                  </a:cubicBezTo>
                  <a:cubicBezTo>
                    <a:pt x="74" y="197"/>
                    <a:pt x="74" y="200"/>
                    <a:pt x="75" y="204"/>
                  </a:cubicBezTo>
                  <a:cubicBezTo>
                    <a:pt x="75" y="205"/>
                    <a:pt x="75" y="206"/>
                    <a:pt x="76" y="207"/>
                  </a:cubicBezTo>
                  <a:cubicBezTo>
                    <a:pt x="76" y="208"/>
                    <a:pt x="77" y="208"/>
                    <a:pt x="78" y="208"/>
                  </a:cubicBezTo>
                  <a:cubicBezTo>
                    <a:pt x="78" y="208"/>
                    <a:pt x="78" y="208"/>
                    <a:pt x="78" y="208"/>
                  </a:cubicBezTo>
                  <a:cubicBezTo>
                    <a:pt x="79" y="208"/>
                    <a:pt x="80" y="207"/>
                    <a:pt x="82" y="207"/>
                  </a:cubicBezTo>
                  <a:cubicBezTo>
                    <a:pt x="83" y="206"/>
                    <a:pt x="84" y="205"/>
                    <a:pt x="85" y="205"/>
                  </a:cubicBezTo>
                  <a:cubicBezTo>
                    <a:pt x="88" y="203"/>
                    <a:pt x="92" y="200"/>
                    <a:pt x="95" y="197"/>
                  </a:cubicBezTo>
                  <a:cubicBezTo>
                    <a:pt x="96" y="197"/>
                    <a:pt x="96" y="197"/>
                    <a:pt x="96" y="196"/>
                  </a:cubicBezTo>
                  <a:cubicBezTo>
                    <a:pt x="96" y="196"/>
                    <a:pt x="97" y="196"/>
                    <a:pt x="97" y="196"/>
                  </a:cubicBezTo>
                  <a:cubicBezTo>
                    <a:pt x="100" y="193"/>
                    <a:pt x="103" y="191"/>
                    <a:pt x="105" y="188"/>
                  </a:cubicBezTo>
                  <a:cubicBezTo>
                    <a:pt x="106" y="188"/>
                    <a:pt x="106" y="187"/>
                    <a:pt x="106" y="187"/>
                  </a:cubicBezTo>
                  <a:cubicBezTo>
                    <a:pt x="110" y="184"/>
                    <a:pt x="113" y="180"/>
                    <a:pt x="116" y="176"/>
                  </a:cubicBezTo>
                  <a:cubicBezTo>
                    <a:pt x="116" y="176"/>
                    <a:pt x="116" y="176"/>
                    <a:pt x="116" y="176"/>
                  </a:cubicBezTo>
                  <a:cubicBezTo>
                    <a:pt x="116" y="176"/>
                    <a:pt x="116" y="176"/>
                    <a:pt x="116" y="176"/>
                  </a:cubicBezTo>
                  <a:cubicBezTo>
                    <a:pt x="119" y="172"/>
                    <a:pt x="122" y="168"/>
                    <a:pt x="124" y="164"/>
                  </a:cubicBezTo>
                  <a:cubicBezTo>
                    <a:pt x="127" y="160"/>
                    <a:pt x="129" y="156"/>
                    <a:pt x="131" y="152"/>
                  </a:cubicBezTo>
                  <a:cubicBezTo>
                    <a:pt x="131" y="152"/>
                    <a:pt x="131" y="152"/>
                    <a:pt x="131" y="152"/>
                  </a:cubicBezTo>
                  <a:cubicBezTo>
                    <a:pt x="131" y="152"/>
                    <a:pt x="131" y="152"/>
                    <a:pt x="131" y="152"/>
                  </a:cubicBezTo>
                  <a:cubicBezTo>
                    <a:pt x="133" y="148"/>
                    <a:pt x="135" y="144"/>
                    <a:pt x="136" y="140"/>
                  </a:cubicBezTo>
                  <a:cubicBezTo>
                    <a:pt x="136" y="140"/>
                    <a:pt x="136" y="140"/>
                    <a:pt x="136" y="140"/>
                  </a:cubicBezTo>
                  <a:cubicBezTo>
                    <a:pt x="136" y="140"/>
                    <a:pt x="136" y="139"/>
                    <a:pt x="136" y="139"/>
                  </a:cubicBezTo>
                  <a:cubicBezTo>
                    <a:pt x="139" y="132"/>
                    <a:pt x="141" y="125"/>
                    <a:pt x="143" y="117"/>
                  </a:cubicBezTo>
                  <a:cubicBezTo>
                    <a:pt x="143" y="117"/>
                    <a:pt x="143" y="117"/>
                    <a:pt x="143" y="117"/>
                  </a:cubicBezTo>
                  <a:cubicBezTo>
                    <a:pt x="143" y="117"/>
                    <a:pt x="143" y="117"/>
                    <a:pt x="143" y="117"/>
                  </a:cubicBezTo>
                  <a:cubicBezTo>
                    <a:pt x="143" y="117"/>
                    <a:pt x="143" y="116"/>
                    <a:pt x="143" y="116"/>
                  </a:cubicBezTo>
                  <a:cubicBezTo>
                    <a:pt x="144" y="112"/>
                    <a:pt x="145" y="107"/>
                    <a:pt x="145" y="102"/>
                  </a:cubicBezTo>
                  <a:cubicBezTo>
                    <a:pt x="145" y="102"/>
                    <a:pt x="145" y="102"/>
                    <a:pt x="145" y="102"/>
                  </a:cubicBezTo>
                  <a:cubicBezTo>
                    <a:pt x="145" y="102"/>
                    <a:pt x="145" y="102"/>
                    <a:pt x="145" y="102"/>
                  </a:cubicBezTo>
                  <a:cubicBezTo>
                    <a:pt x="145" y="101"/>
                    <a:pt x="145" y="99"/>
                    <a:pt x="145" y="98"/>
                  </a:cubicBezTo>
                  <a:cubicBezTo>
                    <a:pt x="145" y="96"/>
                    <a:pt x="145" y="95"/>
                    <a:pt x="146" y="93"/>
                  </a:cubicBezTo>
                  <a:cubicBezTo>
                    <a:pt x="147" y="87"/>
                    <a:pt x="147" y="81"/>
                    <a:pt x="146" y="74"/>
                  </a:cubicBezTo>
                  <a:cubicBezTo>
                    <a:pt x="146" y="74"/>
                    <a:pt x="146" y="73"/>
                    <a:pt x="146" y="73"/>
                  </a:cubicBezTo>
                  <a:cubicBezTo>
                    <a:pt x="145" y="71"/>
                    <a:pt x="145" y="69"/>
                    <a:pt x="145" y="66"/>
                  </a:cubicBezTo>
                  <a:cubicBezTo>
                    <a:pt x="145" y="64"/>
                    <a:pt x="145" y="62"/>
                    <a:pt x="145" y="60"/>
                  </a:cubicBezTo>
                  <a:cubicBezTo>
                    <a:pt x="145" y="59"/>
                    <a:pt x="145" y="58"/>
                    <a:pt x="144" y="57"/>
                  </a:cubicBezTo>
                  <a:cubicBezTo>
                    <a:pt x="144" y="56"/>
                    <a:pt x="143" y="55"/>
                    <a:pt x="142" y="55"/>
                  </a:cubicBezTo>
                  <a:cubicBezTo>
                    <a:pt x="141" y="54"/>
                    <a:pt x="140" y="54"/>
                    <a:pt x="137" y="54"/>
                  </a:cubicBezTo>
                  <a:cubicBezTo>
                    <a:pt x="136" y="54"/>
                    <a:pt x="134" y="54"/>
                    <a:pt x="132" y="54"/>
                  </a:cubicBezTo>
                  <a:cubicBezTo>
                    <a:pt x="129" y="54"/>
                    <a:pt x="126" y="54"/>
                    <a:pt x="122" y="54"/>
                  </a:cubicBezTo>
                  <a:cubicBezTo>
                    <a:pt x="122" y="54"/>
                    <a:pt x="122" y="54"/>
                    <a:pt x="122" y="54"/>
                  </a:cubicBezTo>
                  <a:cubicBezTo>
                    <a:pt x="122" y="54"/>
                    <a:pt x="122" y="54"/>
                    <a:pt x="122" y="54"/>
                  </a:cubicBezTo>
                  <a:cubicBezTo>
                    <a:pt x="122" y="54"/>
                    <a:pt x="122" y="54"/>
                    <a:pt x="122" y="54"/>
                  </a:cubicBezTo>
                  <a:cubicBezTo>
                    <a:pt x="121" y="54"/>
                    <a:pt x="119" y="54"/>
                    <a:pt x="117" y="54"/>
                  </a:cubicBezTo>
                  <a:cubicBezTo>
                    <a:pt x="117" y="54"/>
                    <a:pt x="116" y="54"/>
                    <a:pt x="116" y="54"/>
                  </a:cubicBezTo>
                  <a:cubicBezTo>
                    <a:pt x="115" y="54"/>
                    <a:pt x="114" y="54"/>
                    <a:pt x="113" y="54"/>
                  </a:cubicBezTo>
                  <a:cubicBezTo>
                    <a:pt x="112" y="54"/>
                    <a:pt x="112" y="54"/>
                    <a:pt x="112" y="54"/>
                  </a:cubicBezTo>
                  <a:cubicBezTo>
                    <a:pt x="97" y="54"/>
                    <a:pt x="83" y="51"/>
                    <a:pt x="69" y="45"/>
                  </a:cubicBezTo>
                  <a:cubicBezTo>
                    <a:pt x="55" y="40"/>
                    <a:pt x="43" y="33"/>
                    <a:pt x="32" y="25"/>
                  </a:cubicBezTo>
                  <a:cubicBezTo>
                    <a:pt x="31" y="24"/>
                    <a:pt x="30" y="24"/>
                    <a:pt x="29" y="23"/>
                  </a:cubicBezTo>
                  <a:cubicBezTo>
                    <a:pt x="27" y="21"/>
                    <a:pt x="24" y="19"/>
                    <a:pt x="22" y="17"/>
                  </a:cubicBezTo>
                  <a:cubicBezTo>
                    <a:pt x="19" y="14"/>
                    <a:pt x="16" y="12"/>
                    <a:pt x="13" y="9"/>
                  </a:cubicBezTo>
                  <a:cubicBezTo>
                    <a:pt x="11" y="7"/>
                    <a:pt x="9" y="5"/>
                    <a:pt x="7" y="3"/>
                  </a:cubicBezTo>
                  <a:cubicBezTo>
                    <a:pt x="6" y="2"/>
                    <a:pt x="5" y="1"/>
                    <a:pt x="4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rgbClr val="CEC0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38" name="Freeform 231"/>
            <p:cNvSpPr>
              <a:spLocks noEditPoints="1"/>
            </p:cNvSpPr>
            <p:nvPr/>
          </p:nvSpPr>
          <p:spPr bwMode="auto">
            <a:xfrm>
              <a:off x="4198756" y="4962525"/>
              <a:ext cx="279400" cy="365125"/>
            </a:xfrm>
            <a:custGeom>
              <a:avLst/>
              <a:gdLst>
                <a:gd name="T0" fmla="*/ 106 w 106"/>
                <a:gd name="T1" fmla="*/ 138 h 138"/>
                <a:gd name="T2" fmla="*/ 106 w 106"/>
                <a:gd name="T3" fmla="*/ 138 h 138"/>
                <a:gd name="T4" fmla="*/ 106 w 106"/>
                <a:gd name="T5" fmla="*/ 138 h 138"/>
                <a:gd name="T6" fmla="*/ 106 w 106"/>
                <a:gd name="T7" fmla="*/ 138 h 138"/>
                <a:gd name="T8" fmla="*/ 42 w 106"/>
                <a:gd name="T9" fmla="*/ 66 h 138"/>
                <a:gd name="T10" fmla="*/ 50 w 106"/>
                <a:gd name="T11" fmla="*/ 93 h 138"/>
                <a:gd name="T12" fmla="*/ 52 w 106"/>
                <a:gd name="T13" fmla="*/ 103 h 138"/>
                <a:gd name="T14" fmla="*/ 55 w 106"/>
                <a:gd name="T15" fmla="*/ 107 h 138"/>
                <a:gd name="T16" fmla="*/ 58 w 106"/>
                <a:gd name="T17" fmla="*/ 108 h 138"/>
                <a:gd name="T18" fmla="*/ 57 w 106"/>
                <a:gd name="T19" fmla="*/ 108 h 138"/>
                <a:gd name="T20" fmla="*/ 54 w 106"/>
                <a:gd name="T21" fmla="*/ 106 h 138"/>
                <a:gd name="T22" fmla="*/ 52 w 106"/>
                <a:gd name="T23" fmla="*/ 104 h 138"/>
                <a:gd name="T24" fmla="*/ 52 w 106"/>
                <a:gd name="T25" fmla="*/ 100 h 138"/>
                <a:gd name="T26" fmla="*/ 42 w 106"/>
                <a:gd name="T27" fmla="*/ 68 h 138"/>
                <a:gd name="T28" fmla="*/ 42 w 106"/>
                <a:gd name="T29" fmla="*/ 66 h 138"/>
                <a:gd name="T30" fmla="*/ 17 w 106"/>
                <a:gd name="T31" fmla="*/ 29 h 138"/>
                <a:gd name="T32" fmla="*/ 34 w 106"/>
                <a:gd name="T33" fmla="*/ 51 h 138"/>
                <a:gd name="T34" fmla="*/ 35 w 106"/>
                <a:gd name="T35" fmla="*/ 54 h 138"/>
                <a:gd name="T36" fmla="*/ 17 w 106"/>
                <a:gd name="T37" fmla="*/ 29 h 138"/>
                <a:gd name="T38" fmla="*/ 1 w 106"/>
                <a:gd name="T39" fmla="*/ 16 h 138"/>
                <a:gd name="T40" fmla="*/ 3 w 106"/>
                <a:gd name="T41" fmla="*/ 17 h 138"/>
                <a:gd name="T42" fmla="*/ 4 w 106"/>
                <a:gd name="T43" fmla="*/ 18 h 138"/>
                <a:gd name="T44" fmla="*/ 3 w 106"/>
                <a:gd name="T45" fmla="*/ 17 h 138"/>
                <a:gd name="T46" fmla="*/ 1 w 106"/>
                <a:gd name="T47" fmla="*/ 16 h 138"/>
                <a:gd name="T48" fmla="*/ 1 w 106"/>
                <a:gd name="T49" fmla="*/ 11 h 138"/>
                <a:gd name="T50" fmla="*/ 0 w 106"/>
                <a:gd name="T51" fmla="*/ 12 h 138"/>
                <a:gd name="T52" fmla="*/ 1 w 106"/>
                <a:gd name="T53" fmla="*/ 15 h 138"/>
                <a:gd name="T54" fmla="*/ 0 w 106"/>
                <a:gd name="T55" fmla="*/ 12 h 138"/>
                <a:gd name="T56" fmla="*/ 1 w 106"/>
                <a:gd name="T57" fmla="*/ 11 h 138"/>
                <a:gd name="T58" fmla="*/ 14 w 106"/>
                <a:gd name="T59" fmla="*/ 0 h 138"/>
                <a:gd name="T60" fmla="*/ 7 w 106"/>
                <a:gd name="T61" fmla="*/ 5 h 138"/>
                <a:gd name="T62" fmla="*/ 14 w 106"/>
                <a:gd name="T63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6" h="138">
                  <a:moveTo>
                    <a:pt x="106" y="138"/>
                  </a:moveTo>
                  <a:cubicBezTo>
                    <a:pt x="106" y="138"/>
                    <a:pt x="106" y="138"/>
                    <a:pt x="106" y="138"/>
                  </a:cubicBezTo>
                  <a:cubicBezTo>
                    <a:pt x="106" y="138"/>
                    <a:pt x="106" y="138"/>
                    <a:pt x="106" y="138"/>
                  </a:cubicBezTo>
                  <a:cubicBezTo>
                    <a:pt x="106" y="138"/>
                    <a:pt x="106" y="138"/>
                    <a:pt x="106" y="138"/>
                  </a:cubicBezTo>
                  <a:moveTo>
                    <a:pt x="42" y="66"/>
                  </a:moveTo>
                  <a:cubicBezTo>
                    <a:pt x="45" y="74"/>
                    <a:pt x="48" y="83"/>
                    <a:pt x="50" y="93"/>
                  </a:cubicBezTo>
                  <a:cubicBezTo>
                    <a:pt x="51" y="96"/>
                    <a:pt x="51" y="99"/>
                    <a:pt x="52" y="103"/>
                  </a:cubicBezTo>
                  <a:cubicBezTo>
                    <a:pt x="52" y="105"/>
                    <a:pt x="53" y="106"/>
                    <a:pt x="55" y="107"/>
                  </a:cubicBezTo>
                  <a:cubicBezTo>
                    <a:pt x="56" y="107"/>
                    <a:pt x="57" y="108"/>
                    <a:pt x="58" y="108"/>
                  </a:cubicBezTo>
                  <a:cubicBezTo>
                    <a:pt x="57" y="108"/>
                    <a:pt x="57" y="108"/>
                    <a:pt x="57" y="108"/>
                  </a:cubicBezTo>
                  <a:cubicBezTo>
                    <a:pt x="56" y="107"/>
                    <a:pt x="55" y="107"/>
                    <a:pt x="54" y="106"/>
                  </a:cubicBezTo>
                  <a:cubicBezTo>
                    <a:pt x="53" y="105"/>
                    <a:pt x="52" y="104"/>
                    <a:pt x="52" y="104"/>
                  </a:cubicBezTo>
                  <a:cubicBezTo>
                    <a:pt x="52" y="103"/>
                    <a:pt x="52" y="101"/>
                    <a:pt x="52" y="100"/>
                  </a:cubicBezTo>
                  <a:cubicBezTo>
                    <a:pt x="50" y="89"/>
                    <a:pt x="47" y="78"/>
                    <a:pt x="42" y="68"/>
                  </a:cubicBezTo>
                  <a:cubicBezTo>
                    <a:pt x="42" y="67"/>
                    <a:pt x="42" y="67"/>
                    <a:pt x="42" y="66"/>
                  </a:cubicBezTo>
                  <a:moveTo>
                    <a:pt x="17" y="29"/>
                  </a:moveTo>
                  <a:cubicBezTo>
                    <a:pt x="23" y="36"/>
                    <a:pt x="29" y="43"/>
                    <a:pt x="34" y="51"/>
                  </a:cubicBezTo>
                  <a:cubicBezTo>
                    <a:pt x="34" y="52"/>
                    <a:pt x="35" y="53"/>
                    <a:pt x="35" y="54"/>
                  </a:cubicBezTo>
                  <a:cubicBezTo>
                    <a:pt x="30" y="45"/>
                    <a:pt x="24" y="37"/>
                    <a:pt x="17" y="29"/>
                  </a:cubicBezTo>
                  <a:moveTo>
                    <a:pt x="1" y="16"/>
                  </a:moveTo>
                  <a:cubicBezTo>
                    <a:pt x="2" y="16"/>
                    <a:pt x="2" y="17"/>
                    <a:pt x="3" y="17"/>
                  </a:cubicBezTo>
                  <a:cubicBezTo>
                    <a:pt x="3" y="17"/>
                    <a:pt x="4" y="18"/>
                    <a:pt x="4" y="18"/>
                  </a:cubicBezTo>
                  <a:cubicBezTo>
                    <a:pt x="4" y="18"/>
                    <a:pt x="4" y="18"/>
                    <a:pt x="3" y="17"/>
                  </a:cubicBezTo>
                  <a:cubicBezTo>
                    <a:pt x="2" y="17"/>
                    <a:pt x="2" y="16"/>
                    <a:pt x="1" y="16"/>
                  </a:cubicBezTo>
                  <a:moveTo>
                    <a:pt x="1" y="11"/>
                  </a:moveTo>
                  <a:cubicBezTo>
                    <a:pt x="1" y="11"/>
                    <a:pt x="1" y="12"/>
                    <a:pt x="0" y="12"/>
                  </a:cubicBezTo>
                  <a:cubicBezTo>
                    <a:pt x="0" y="13"/>
                    <a:pt x="0" y="14"/>
                    <a:pt x="1" y="15"/>
                  </a:cubicBezTo>
                  <a:cubicBezTo>
                    <a:pt x="0" y="14"/>
                    <a:pt x="0" y="13"/>
                    <a:pt x="0" y="12"/>
                  </a:cubicBezTo>
                  <a:cubicBezTo>
                    <a:pt x="1" y="12"/>
                    <a:pt x="1" y="11"/>
                    <a:pt x="1" y="11"/>
                  </a:cubicBezTo>
                  <a:moveTo>
                    <a:pt x="14" y="0"/>
                  </a:moveTo>
                  <a:cubicBezTo>
                    <a:pt x="12" y="2"/>
                    <a:pt x="9" y="3"/>
                    <a:pt x="7" y="5"/>
                  </a:cubicBezTo>
                  <a:cubicBezTo>
                    <a:pt x="9" y="3"/>
                    <a:pt x="12" y="2"/>
                    <a:pt x="14" y="0"/>
                  </a:cubicBezTo>
                </a:path>
              </a:pathLst>
            </a:custGeom>
            <a:solidFill>
              <a:srgbClr val="E8E3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39" name="Freeform 232"/>
            <p:cNvSpPr>
              <a:spLocks/>
            </p:cNvSpPr>
            <p:nvPr/>
          </p:nvSpPr>
          <p:spPr bwMode="auto">
            <a:xfrm>
              <a:off x="4198756" y="4953000"/>
              <a:ext cx="334963" cy="374650"/>
            </a:xfrm>
            <a:custGeom>
              <a:avLst/>
              <a:gdLst>
                <a:gd name="T0" fmla="*/ 22 w 127"/>
                <a:gd name="T1" fmla="*/ 0 h 142"/>
                <a:gd name="T2" fmla="*/ 20 w 127"/>
                <a:gd name="T3" fmla="*/ 0 h 142"/>
                <a:gd name="T4" fmla="*/ 14 w 127"/>
                <a:gd name="T5" fmla="*/ 4 h 142"/>
                <a:gd name="T6" fmla="*/ 7 w 127"/>
                <a:gd name="T7" fmla="*/ 9 h 142"/>
                <a:gd name="T8" fmla="*/ 1 w 127"/>
                <a:gd name="T9" fmla="*/ 15 h 142"/>
                <a:gd name="T10" fmla="*/ 0 w 127"/>
                <a:gd name="T11" fmla="*/ 16 h 142"/>
                <a:gd name="T12" fmla="*/ 1 w 127"/>
                <a:gd name="T13" fmla="*/ 19 h 142"/>
                <a:gd name="T14" fmla="*/ 1 w 127"/>
                <a:gd name="T15" fmla="*/ 19 h 142"/>
                <a:gd name="T16" fmla="*/ 1 w 127"/>
                <a:gd name="T17" fmla="*/ 20 h 142"/>
                <a:gd name="T18" fmla="*/ 3 w 127"/>
                <a:gd name="T19" fmla="*/ 21 h 142"/>
                <a:gd name="T20" fmla="*/ 4 w 127"/>
                <a:gd name="T21" fmla="*/ 22 h 142"/>
                <a:gd name="T22" fmla="*/ 17 w 127"/>
                <a:gd name="T23" fmla="*/ 33 h 142"/>
                <a:gd name="T24" fmla="*/ 35 w 127"/>
                <a:gd name="T25" fmla="*/ 58 h 142"/>
                <a:gd name="T26" fmla="*/ 42 w 127"/>
                <a:gd name="T27" fmla="*/ 70 h 142"/>
                <a:gd name="T28" fmla="*/ 42 w 127"/>
                <a:gd name="T29" fmla="*/ 72 h 142"/>
                <a:gd name="T30" fmla="*/ 52 w 127"/>
                <a:gd name="T31" fmla="*/ 104 h 142"/>
                <a:gd name="T32" fmla="*/ 52 w 127"/>
                <a:gd name="T33" fmla="*/ 108 h 142"/>
                <a:gd name="T34" fmla="*/ 54 w 127"/>
                <a:gd name="T35" fmla="*/ 110 h 142"/>
                <a:gd name="T36" fmla="*/ 57 w 127"/>
                <a:gd name="T37" fmla="*/ 112 h 142"/>
                <a:gd name="T38" fmla="*/ 58 w 127"/>
                <a:gd name="T39" fmla="*/ 112 h 142"/>
                <a:gd name="T40" fmla="*/ 58 w 127"/>
                <a:gd name="T41" fmla="*/ 112 h 142"/>
                <a:gd name="T42" fmla="*/ 84 w 127"/>
                <a:gd name="T43" fmla="*/ 126 h 142"/>
                <a:gd name="T44" fmla="*/ 102 w 127"/>
                <a:gd name="T45" fmla="*/ 139 h 142"/>
                <a:gd name="T46" fmla="*/ 104 w 127"/>
                <a:gd name="T47" fmla="*/ 141 h 142"/>
                <a:gd name="T48" fmla="*/ 106 w 127"/>
                <a:gd name="T49" fmla="*/ 142 h 142"/>
                <a:gd name="T50" fmla="*/ 106 w 127"/>
                <a:gd name="T51" fmla="*/ 142 h 142"/>
                <a:gd name="T52" fmla="*/ 107 w 127"/>
                <a:gd name="T53" fmla="*/ 141 h 142"/>
                <a:gd name="T54" fmla="*/ 125 w 127"/>
                <a:gd name="T55" fmla="*/ 121 h 142"/>
                <a:gd name="T56" fmla="*/ 125 w 127"/>
                <a:gd name="T57" fmla="*/ 116 h 142"/>
                <a:gd name="T58" fmla="*/ 121 w 127"/>
                <a:gd name="T59" fmla="*/ 111 h 142"/>
                <a:gd name="T60" fmla="*/ 98 w 127"/>
                <a:gd name="T61" fmla="*/ 98 h 142"/>
                <a:gd name="T62" fmla="*/ 87 w 127"/>
                <a:gd name="T63" fmla="*/ 96 h 142"/>
                <a:gd name="T64" fmla="*/ 76 w 127"/>
                <a:gd name="T65" fmla="*/ 95 h 142"/>
                <a:gd name="T66" fmla="*/ 68 w 127"/>
                <a:gd name="T67" fmla="*/ 89 h 142"/>
                <a:gd name="T68" fmla="*/ 64 w 127"/>
                <a:gd name="T69" fmla="*/ 74 h 142"/>
                <a:gd name="T70" fmla="*/ 63 w 127"/>
                <a:gd name="T71" fmla="*/ 68 h 142"/>
                <a:gd name="T72" fmla="*/ 52 w 127"/>
                <a:gd name="T73" fmla="*/ 25 h 142"/>
                <a:gd name="T74" fmla="*/ 46 w 127"/>
                <a:gd name="T75" fmla="*/ 17 h 142"/>
                <a:gd name="T76" fmla="*/ 38 w 127"/>
                <a:gd name="T77" fmla="*/ 8 h 142"/>
                <a:gd name="T78" fmla="*/ 24 w 127"/>
                <a:gd name="T79" fmla="*/ 0 h 142"/>
                <a:gd name="T80" fmla="*/ 22 w 127"/>
                <a:gd name="T81" fmla="*/ 0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27" h="142">
                  <a:moveTo>
                    <a:pt x="22" y="0"/>
                  </a:moveTo>
                  <a:cubicBezTo>
                    <a:pt x="21" y="0"/>
                    <a:pt x="21" y="0"/>
                    <a:pt x="20" y="0"/>
                  </a:cubicBezTo>
                  <a:cubicBezTo>
                    <a:pt x="18" y="1"/>
                    <a:pt x="16" y="3"/>
                    <a:pt x="14" y="4"/>
                  </a:cubicBezTo>
                  <a:cubicBezTo>
                    <a:pt x="12" y="6"/>
                    <a:pt x="9" y="7"/>
                    <a:pt x="7" y="9"/>
                  </a:cubicBezTo>
                  <a:cubicBezTo>
                    <a:pt x="5" y="11"/>
                    <a:pt x="3" y="13"/>
                    <a:pt x="1" y="15"/>
                  </a:cubicBezTo>
                  <a:cubicBezTo>
                    <a:pt x="1" y="15"/>
                    <a:pt x="1" y="16"/>
                    <a:pt x="0" y="16"/>
                  </a:cubicBezTo>
                  <a:cubicBezTo>
                    <a:pt x="0" y="17"/>
                    <a:pt x="0" y="18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1" y="19"/>
                    <a:pt x="1" y="19"/>
                    <a:pt x="1" y="20"/>
                  </a:cubicBezTo>
                  <a:cubicBezTo>
                    <a:pt x="2" y="20"/>
                    <a:pt x="2" y="21"/>
                    <a:pt x="3" y="21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9" y="26"/>
                    <a:pt x="13" y="29"/>
                    <a:pt x="17" y="33"/>
                  </a:cubicBezTo>
                  <a:cubicBezTo>
                    <a:pt x="24" y="41"/>
                    <a:pt x="30" y="49"/>
                    <a:pt x="35" y="58"/>
                  </a:cubicBezTo>
                  <a:cubicBezTo>
                    <a:pt x="38" y="62"/>
                    <a:pt x="40" y="66"/>
                    <a:pt x="42" y="70"/>
                  </a:cubicBezTo>
                  <a:cubicBezTo>
                    <a:pt x="42" y="71"/>
                    <a:pt x="42" y="71"/>
                    <a:pt x="42" y="72"/>
                  </a:cubicBezTo>
                  <a:cubicBezTo>
                    <a:pt x="47" y="82"/>
                    <a:pt x="50" y="93"/>
                    <a:pt x="52" y="104"/>
                  </a:cubicBezTo>
                  <a:cubicBezTo>
                    <a:pt x="52" y="105"/>
                    <a:pt x="52" y="107"/>
                    <a:pt x="52" y="108"/>
                  </a:cubicBezTo>
                  <a:cubicBezTo>
                    <a:pt x="52" y="108"/>
                    <a:pt x="53" y="109"/>
                    <a:pt x="54" y="110"/>
                  </a:cubicBezTo>
                  <a:cubicBezTo>
                    <a:pt x="55" y="111"/>
                    <a:pt x="56" y="111"/>
                    <a:pt x="57" y="112"/>
                  </a:cubicBezTo>
                  <a:cubicBezTo>
                    <a:pt x="57" y="112"/>
                    <a:pt x="57" y="112"/>
                    <a:pt x="58" y="112"/>
                  </a:cubicBezTo>
                  <a:cubicBezTo>
                    <a:pt x="58" y="112"/>
                    <a:pt x="58" y="112"/>
                    <a:pt x="58" y="112"/>
                  </a:cubicBezTo>
                  <a:cubicBezTo>
                    <a:pt x="67" y="116"/>
                    <a:pt x="76" y="121"/>
                    <a:pt x="84" y="126"/>
                  </a:cubicBezTo>
                  <a:cubicBezTo>
                    <a:pt x="90" y="130"/>
                    <a:pt x="96" y="135"/>
                    <a:pt x="102" y="139"/>
                  </a:cubicBezTo>
                  <a:cubicBezTo>
                    <a:pt x="102" y="140"/>
                    <a:pt x="103" y="141"/>
                    <a:pt x="104" y="141"/>
                  </a:cubicBezTo>
                  <a:cubicBezTo>
                    <a:pt x="104" y="142"/>
                    <a:pt x="105" y="142"/>
                    <a:pt x="106" y="142"/>
                  </a:cubicBezTo>
                  <a:cubicBezTo>
                    <a:pt x="106" y="142"/>
                    <a:pt x="106" y="142"/>
                    <a:pt x="106" y="142"/>
                  </a:cubicBezTo>
                  <a:cubicBezTo>
                    <a:pt x="106" y="142"/>
                    <a:pt x="107" y="141"/>
                    <a:pt x="107" y="141"/>
                  </a:cubicBezTo>
                  <a:cubicBezTo>
                    <a:pt x="114" y="135"/>
                    <a:pt x="120" y="129"/>
                    <a:pt x="125" y="121"/>
                  </a:cubicBezTo>
                  <a:cubicBezTo>
                    <a:pt x="126" y="120"/>
                    <a:pt x="127" y="118"/>
                    <a:pt x="125" y="116"/>
                  </a:cubicBezTo>
                  <a:cubicBezTo>
                    <a:pt x="124" y="115"/>
                    <a:pt x="123" y="113"/>
                    <a:pt x="121" y="111"/>
                  </a:cubicBezTo>
                  <a:cubicBezTo>
                    <a:pt x="115" y="105"/>
                    <a:pt x="107" y="101"/>
                    <a:pt x="98" y="98"/>
                  </a:cubicBezTo>
                  <a:cubicBezTo>
                    <a:pt x="95" y="97"/>
                    <a:pt x="91" y="97"/>
                    <a:pt x="87" y="96"/>
                  </a:cubicBezTo>
                  <a:cubicBezTo>
                    <a:pt x="84" y="96"/>
                    <a:pt x="80" y="95"/>
                    <a:pt x="76" y="95"/>
                  </a:cubicBezTo>
                  <a:cubicBezTo>
                    <a:pt x="73" y="94"/>
                    <a:pt x="70" y="92"/>
                    <a:pt x="68" y="89"/>
                  </a:cubicBezTo>
                  <a:cubicBezTo>
                    <a:pt x="65" y="84"/>
                    <a:pt x="64" y="79"/>
                    <a:pt x="64" y="74"/>
                  </a:cubicBezTo>
                  <a:cubicBezTo>
                    <a:pt x="63" y="72"/>
                    <a:pt x="63" y="70"/>
                    <a:pt x="63" y="68"/>
                  </a:cubicBezTo>
                  <a:cubicBezTo>
                    <a:pt x="63" y="52"/>
                    <a:pt x="59" y="38"/>
                    <a:pt x="52" y="25"/>
                  </a:cubicBezTo>
                  <a:cubicBezTo>
                    <a:pt x="50" y="22"/>
                    <a:pt x="49" y="19"/>
                    <a:pt x="46" y="17"/>
                  </a:cubicBezTo>
                  <a:cubicBezTo>
                    <a:pt x="43" y="14"/>
                    <a:pt x="41" y="11"/>
                    <a:pt x="38" y="8"/>
                  </a:cubicBezTo>
                  <a:cubicBezTo>
                    <a:pt x="34" y="4"/>
                    <a:pt x="29" y="2"/>
                    <a:pt x="24" y="0"/>
                  </a:cubicBezTo>
                  <a:cubicBezTo>
                    <a:pt x="23" y="0"/>
                    <a:pt x="23" y="0"/>
                    <a:pt x="22" y="0"/>
                  </a:cubicBezTo>
                </a:path>
              </a:pathLst>
            </a:custGeom>
            <a:solidFill>
              <a:srgbClr val="CEC0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40" name="Freeform 233"/>
            <p:cNvSpPr>
              <a:spLocks noEditPoints="1"/>
            </p:cNvSpPr>
            <p:nvPr/>
          </p:nvSpPr>
          <p:spPr bwMode="auto">
            <a:xfrm>
              <a:off x="4222569" y="5729288"/>
              <a:ext cx="214313" cy="173038"/>
            </a:xfrm>
            <a:custGeom>
              <a:avLst/>
              <a:gdLst>
                <a:gd name="T0" fmla="*/ 0 w 81"/>
                <a:gd name="T1" fmla="*/ 65 h 65"/>
                <a:gd name="T2" fmla="*/ 6 w 81"/>
                <a:gd name="T3" fmla="*/ 65 h 65"/>
                <a:gd name="T4" fmla="*/ 12 w 81"/>
                <a:gd name="T5" fmla="*/ 65 h 65"/>
                <a:gd name="T6" fmla="*/ 6 w 81"/>
                <a:gd name="T7" fmla="*/ 65 h 65"/>
                <a:gd name="T8" fmla="*/ 0 w 81"/>
                <a:gd name="T9" fmla="*/ 65 h 65"/>
                <a:gd name="T10" fmla="*/ 55 w 81"/>
                <a:gd name="T11" fmla="*/ 13 h 65"/>
                <a:gd name="T12" fmla="*/ 47 w 81"/>
                <a:gd name="T13" fmla="*/ 21 h 65"/>
                <a:gd name="T14" fmla="*/ 38 w 81"/>
                <a:gd name="T15" fmla="*/ 34 h 65"/>
                <a:gd name="T16" fmla="*/ 43 w 81"/>
                <a:gd name="T17" fmla="*/ 26 h 65"/>
                <a:gd name="T18" fmla="*/ 53 w 81"/>
                <a:gd name="T19" fmla="*/ 15 h 65"/>
                <a:gd name="T20" fmla="*/ 55 w 81"/>
                <a:gd name="T21" fmla="*/ 13 h 65"/>
                <a:gd name="T22" fmla="*/ 81 w 81"/>
                <a:gd name="T23" fmla="*/ 0 h 65"/>
                <a:gd name="T24" fmla="*/ 77 w 81"/>
                <a:gd name="T25" fmla="*/ 1 h 65"/>
                <a:gd name="T26" fmla="*/ 70 w 81"/>
                <a:gd name="T27" fmla="*/ 3 h 65"/>
                <a:gd name="T28" fmla="*/ 76 w 81"/>
                <a:gd name="T29" fmla="*/ 2 h 65"/>
                <a:gd name="T30" fmla="*/ 81 w 81"/>
                <a:gd name="T31" fmla="*/ 0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81" h="65">
                  <a:moveTo>
                    <a:pt x="0" y="65"/>
                  </a:moveTo>
                  <a:cubicBezTo>
                    <a:pt x="2" y="65"/>
                    <a:pt x="4" y="65"/>
                    <a:pt x="6" y="65"/>
                  </a:cubicBezTo>
                  <a:cubicBezTo>
                    <a:pt x="8" y="65"/>
                    <a:pt x="10" y="65"/>
                    <a:pt x="12" y="65"/>
                  </a:cubicBezTo>
                  <a:cubicBezTo>
                    <a:pt x="10" y="65"/>
                    <a:pt x="8" y="65"/>
                    <a:pt x="6" y="65"/>
                  </a:cubicBezTo>
                  <a:cubicBezTo>
                    <a:pt x="4" y="65"/>
                    <a:pt x="2" y="65"/>
                    <a:pt x="0" y="65"/>
                  </a:cubicBezTo>
                  <a:moveTo>
                    <a:pt x="55" y="13"/>
                  </a:moveTo>
                  <a:cubicBezTo>
                    <a:pt x="52" y="15"/>
                    <a:pt x="50" y="18"/>
                    <a:pt x="47" y="21"/>
                  </a:cubicBezTo>
                  <a:cubicBezTo>
                    <a:pt x="44" y="25"/>
                    <a:pt x="41" y="29"/>
                    <a:pt x="38" y="34"/>
                  </a:cubicBezTo>
                  <a:cubicBezTo>
                    <a:pt x="40" y="31"/>
                    <a:pt x="41" y="28"/>
                    <a:pt x="43" y="26"/>
                  </a:cubicBezTo>
                  <a:cubicBezTo>
                    <a:pt x="46" y="22"/>
                    <a:pt x="49" y="18"/>
                    <a:pt x="53" y="15"/>
                  </a:cubicBezTo>
                  <a:cubicBezTo>
                    <a:pt x="53" y="14"/>
                    <a:pt x="54" y="13"/>
                    <a:pt x="55" y="13"/>
                  </a:cubicBezTo>
                  <a:moveTo>
                    <a:pt x="81" y="0"/>
                  </a:moveTo>
                  <a:cubicBezTo>
                    <a:pt x="80" y="1"/>
                    <a:pt x="79" y="1"/>
                    <a:pt x="77" y="1"/>
                  </a:cubicBezTo>
                  <a:cubicBezTo>
                    <a:pt x="75" y="2"/>
                    <a:pt x="73" y="2"/>
                    <a:pt x="70" y="3"/>
                  </a:cubicBezTo>
                  <a:cubicBezTo>
                    <a:pt x="72" y="3"/>
                    <a:pt x="74" y="2"/>
                    <a:pt x="76" y="2"/>
                  </a:cubicBezTo>
                  <a:cubicBezTo>
                    <a:pt x="78" y="1"/>
                    <a:pt x="79" y="1"/>
                    <a:pt x="81" y="0"/>
                  </a:cubicBezTo>
                </a:path>
              </a:pathLst>
            </a:custGeom>
            <a:solidFill>
              <a:srgbClr val="E8E3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41" name="Freeform 234"/>
            <p:cNvSpPr>
              <a:spLocks noEditPoints="1"/>
            </p:cNvSpPr>
            <p:nvPr/>
          </p:nvSpPr>
          <p:spPr bwMode="auto">
            <a:xfrm>
              <a:off x="4265431" y="5886450"/>
              <a:ext cx="25400" cy="15875"/>
            </a:xfrm>
            <a:custGeom>
              <a:avLst/>
              <a:gdLst>
                <a:gd name="T0" fmla="*/ 5 w 10"/>
                <a:gd name="T1" fmla="*/ 5 h 6"/>
                <a:gd name="T2" fmla="*/ 0 w 10"/>
                <a:gd name="T3" fmla="*/ 6 h 6"/>
                <a:gd name="T4" fmla="*/ 5 w 10"/>
                <a:gd name="T5" fmla="*/ 5 h 6"/>
                <a:gd name="T6" fmla="*/ 5 w 10"/>
                <a:gd name="T7" fmla="*/ 5 h 6"/>
                <a:gd name="T8" fmla="*/ 10 w 10"/>
                <a:gd name="T9" fmla="*/ 0 h 6"/>
                <a:gd name="T10" fmla="*/ 9 w 10"/>
                <a:gd name="T11" fmla="*/ 2 h 6"/>
                <a:gd name="T12" fmla="*/ 9 w 10"/>
                <a:gd name="T13" fmla="*/ 2 h 6"/>
                <a:gd name="T14" fmla="*/ 9 w 10"/>
                <a:gd name="T15" fmla="*/ 1 h 6"/>
                <a:gd name="T16" fmla="*/ 10 w 10"/>
                <a:gd name="T1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6">
                  <a:moveTo>
                    <a:pt x="5" y="5"/>
                  </a:moveTo>
                  <a:cubicBezTo>
                    <a:pt x="3" y="5"/>
                    <a:pt x="2" y="6"/>
                    <a:pt x="0" y="6"/>
                  </a:cubicBezTo>
                  <a:cubicBezTo>
                    <a:pt x="1" y="6"/>
                    <a:pt x="3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moveTo>
                    <a:pt x="10" y="0"/>
                  </a:moveTo>
                  <a:cubicBezTo>
                    <a:pt x="10" y="0"/>
                    <a:pt x="9" y="1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2"/>
                    <a:pt x="9" y="1"/>
                    <a:pt x="9" y="1"/>
                  </a:cubicBezTo>
                  <a:cubicBezTo>
                    <a:pt x="10" y="1"/>
                    <a:pt x="10" y="0"/>
                    <a:pt x="10" y="0"/>
                  </a:cubicBezTo>
                </a:path>
              </a:pathLst>
            </a:custGeom>
            <a:solidFill>
              <a:srgbClr val="0B16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42" name="Freeform 235"/>
            <p:cNvSpPr>
              <a:spLocks/>
            </p:cNvSpPr>
            <p:nvPr/>
          </p:nvSpPr>
          <p:spPr bwMode="auto">
            <a:xfrm>
              <a:off x="4201931" y="5716588"/>
              <a:ext cx="263525" cy="185738"/>
            </a:xfrm>
            <a:custGeom>
              <a:avLst/>
              <a:gdLst>
                <a:gd name="T0" fmla="*/ 97 w 100"/>
                <a:gd name="T1" fmla="*/ 0 h 70"/>
                <a:gd name="T2" fmla="*/ 92 w 100"/>
                <a:gd name="T3" fmla="*/ 0 h 70"/>
                <a:gd name="T4" fmla="*/ 85 w 100"/>
                <a:gd name="T5" fmla="*/ 1 h 70"/>
                <a:gd name="T6" fmla="*/ 42 w 100"/>
                <a:gd name="T7" fmla="*/ 13 h 70"/>
                <a:gd name="T8" fmla="*/ 17 w 100"/>
                <a:gd name="T9" fmla="*/ 35 h 70"/>
                <a:gd name="T10" fmla="*/ 3 w 100"/>
                <a:gd name="T11" fmla="*/ 56 h 70"/>
                <a:gd name="T12" fmla="*/ 0 w 100"/>
                <a:gd name="T13" fmla="*/ 66 h 70"/>
                <a:gd name="T14" fmla="*/ 3 w 100"/>
                <a:gd name="T15" fmla="*/ 70 h 70"/>
                <a:gd name="T16" fmla="*/ 8 w 100"/>
                <a:gd name="T17" fmla="*/ 70 h 70"/>
                <a:gd name="T18" fmla="*/ 14 w 100"/>
                <a:gd name="T19" fmla="*/ 70 h 70"/>
                <a:gd name="T20" fmla="*/ 20 w 100"/>
                <a:gd name="T21" fmla="*/ 70 h 70"/>
                <a:gd name="T22" fmla="*/ 24 w 100"/>
                <a:gd name="T23" fmla="*/ 70 h 70"/>
                <a:gd name="T24" fmla="*/ 29 w 100"/>
                <a:gd name="T25" fmla="*/ 69 h 70"/>
                <a:gd name="T26" fmla="*/ 33 w 100"/>
                <a:gd name="T27" fmla="*/ 66 h 70"/>
                <a:gd name="T28" fmla="*/ 33 w 100"/>
                <a:gd name="T29" fmla="*/ 66 h 70"/>
                <a:gd name="T30" fmla="*/ 34 w 100"/>
                <a:gd name="T31" fmla="*/ 64 h 70"/>
                <a:gd name="T32" fmla="*/ 40 w 100"/>
                <a:gd name="T33" fmla="*/ 49 h 70"/>
                <a:gd name="T34" fmla="*/ 46 w 100"/>
                <a:gd name="T35" fmla="*/ 39 h 70"/>
                <a:gd name="T36" fmla="*/ 55 w 100"/>
                <a:gd name="T37" fmla="*/ 26 h 70"/>
                <a:gd name="T38" fmla="*/ 63 w 100"/>
                <a:gd name="T39" fmla="*/ 18 h 70"/>
                <a:gd name="T40" fmla="*/ 78 w 100"/>
                <a:gd name="T41" fmla="*/ 8 h 70"/>
                <a:gd name="T42" fmla="*/ 85 w 100"/>
                <a:gd name="T43" fmla="*/ 6 h 70"/>
                <a:gd name="T44" fmla="*/ 89 w 100"/>
                <a:gd name="T45" fmla="*/ 5 h 70"/>
                <a:gd name="T46" fmla="*/ 100 w 100"/>
                <a:gd name="T47" fmla="*/ 3 h 70"/>
                <a:gd name="T48" fmla="*/ 100 w 100"/>
                <a:gd name="T49" fmla="*/ 2 h 70"/>
                <a:gd name="T50" fmla="*/ 100 w 100"/>
                <a:gd name="T51" fmla="*/ 1 h 70"/>
                <a:gd name="T52" fmla="*/ 97 w 100"/>
                <a:gd name="T53" fmla="*/ 0 h 70"/>
                <a:gd name="T54" fmla="*/ 97 w 100"/>
                <a:gd name="T55" fmla="*/ 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0" h="70">
                  <a:moveTo>
                    <a:pt x="97" y="0"/>
                  </a:moveTo>
                  <a:cubicBezTo>
                    <a:pt x="95" y="0"/>
                    <a:pt x="93" y="0"/>
                    <a:pt x="92" y="0"/>
                  </a:cubicBezTo>
                  <a:cubicBezTo>
                    <a:pt x="89" y="1"/>
                    <a:pt x="87" y="1"/>
                    <a:pt x="85" y="1"/>
                  </a:cubicBezTo>
                  <a:cubicBezTo>
                    <a:pt x="69" y="2"/>
                    <a:pt x="55" y="6"/>
                    <a:pt x="42" y="13"/>
                  </a:cubicBezTo>
                  <a:cubicBezTo>
                    <a:pt x="32" y="19"/>
                    <a:pt x="23" y="26"/>
                    <a:pt x="17" y="35"/>
                  </a:cubicBezTo>
                  <a:cubicBezTo>
                    <a:pt x="12" y="42"/>
                    <a:pt x="7" y="49"/>
                    <a:pt x="3" y="56"/>
                  </a:cubicBezTo>
                  <a:cubicBezTo>
                    <a:pt x="2" y="60"/>
                    <a:pt x="1" y="63"/>
                    <a:pt x="0" y="66"/>
                  </a:cubicBezTo>
                  <a:cubicBezTo>
                    <a:pt x="0" y="68"/>
                    <a:pt x="1" y="69"/>
                    <a:pt x="3" y="70"/>
                  </a:cubicBezTo>
                  <a:cubicBezTo>
                    <a:pt x="5" y="70"/>
                    <a:pt x="6" y="70"/>
                    <a:pt x="8" y="70"/>
                  </a:cubicBezTo>
                  <a:cubicBezTo>
                    <a:pt x="10" y="70"/>
                    <a:pt x="12" y="70"/>
                    <a:pt x="14" y="70"/>
                  </a:cubicBezTo>
                  <a:cubicBezTo>
                    <a:pt x="16" y="70"/>
                    <a:pt x="18" y="70"/>
                    <a:pt x="20" y="70"/>
                  </a:cubicBezTo>
                  <a:cubicBezTo>
                    <a:pt x="21" y="70"/>
                    <a:pt x="22" y="70"/>
                    <a:pt x="24" y="70"/>
                  </a:cubicBezTo>
                  <a:cubicBezTo>
                    <a:pt x="26" y="70"/>
                    <a:pt x="27" y="69"/>
                    <a:pt x="29" y="69"/>
                  </a:cubicBezTo>
                  <a:cubicBezTo>
                    <a:pt x="31" y="68"/>
                    <a:pt x="32" y="67"/>
                    <a:pt x="33" y="66"/>
                  </a:cubicBezTo>
                  <a:cubicBezTo>
                    <a:pt x="33" y="66"/>
                    <a:pt x="33" y="66"/>
                    <a:pt x="33" y="66"/>
                  </a:cubicBezTo>
                  <a:cubicBezTo>
                    <a:pt x="33" y="65"/>
                    <a:pt x="34" y="64"/>
                    <a:pt x="34" y="64"/>
                  </a:cubicBezTo>
                  <a:cubicBezTo>
                    <a:pt x="36" y="59"/>
                    <a:pt x="38" y="54"/>
                    <a:pt x="40" y="49"/>
                  </a:cubicBezTo>
                  <a:cubicBezTo>
                    <a:pt x="42" y="46"/>
                    <a:pt x="44" y="42"/>
                    <a:pt x="46" y="39"/>
                  </a:cubicBezTo>
                  <a:cubicBezTo>
                    <a:pt x="49" y="34"/>
                    <a:pt x="52" y="30"/>
                    <a:pt x="55" y="26"/>
                  </a:cubicBezTo>
                  <a:cubicBezTo>
                    <a:pt x="58" y="23"/>
                    <a:pt x="60" y="20"/>
                    <a:pt x="63" y="18"/>
                  </a:cubicBezTo>
                  <a:cubicBezTo>
                    <a:pt x="68" y="14"/>
                    <a:pt x="73" y="10"/>
                    <a:pt x="78" y="8"/>
                  </a:cubicBezTo>
                  <a:cubicBezTo>
                    <a:pt x="81" y="7"/>
                    <a:pt x="83" y="7"/>
                    <a:pt x="85" y="6"/>
                  </a:cubicBezTo>
                  <a:cubicBezTo>
                    <a:pt x="87" y="6"/>
                    <a:pt x="88" y="6"/>
                    <a:pt x="89" y="5"/>
                  </a:cubicBezTo>
                  <a:cubicBezTo>
                    <a:pt x="93" y="4"/>
                    <a:pt x="96" y="4"/>
                    <a:pt x="100" y="3"/>
                  </a:cubicBezTo>
                  <a:cubicBezTo>
                    <a:pt x="100" y="2"/>
                    <a:pt x="100" y="2"/>
                    <a:pt x="100" y="2"/>
                  </a:cubicBezTo>
                  <a:cubicBezTo>
                    <a:pt x="100" y="2"/>
                    <a:pt x="100" y="1"/>
                    <a:pt x="100" y="1"/>
                  </a:cubicBezTo>
                  <a:cubicBezTo>
                    <a:pt x="99" y="1"/>
                    <a:pt x="98" y="0"/>
                    <a:pt x="97" y="0"/>
                  </a:cubicBezTo>
                  <a:cubicBezTo>
                    <a:pt x="97" y="0"/>
                    <a:pt x="97" y="0"/>
                    <a:pt x="97" y="0"/>
                  </a:cubicBezTo>
                </a:path>
              </a:pathLst>
            </a:custGeom>
            <a:solidFill>
              <a:srgbClr val="CEC0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43" name="Freeform 236"/>
            <p:cNvSpPr>
              <a:spLocks noEditPoints="1"/>
            </p:cNvSpPr>
            <p:nvPr/>
          </p:nvSpPr>
          <p:spPr bwMode="auto">
            <a:xfrm>
              <a:off x="4033656" y="6519863"/>
              <a:ext cx="160338" cy="155575"/>
            </a:xfrm>
            <a:custGeom>
              <a:avLst/>
              <a:gdLst>
                <a:gd name="T0" fmla="*/ 18 w 61"/>
                <a:gd name="T1" fmla="*/ 58 h 59"/>
                <a:gd name="T2" fmla="*/ 20 w 61"/>
                <a:gd name="T3" fmla="*/ 58 h 59"/>
                <a:gd name="T4" fmla="*/ 22 w 61"/>
                <a:gd name="T5" fmla="*/ 59 h 59"/>
                <a:gd name="T6" fmla="*/ 22 w 61"/>
                <a:gd name="T7" fmla="*/ 59 h 59"/>
                <a:gd name="T8" fmla="*/ 18 w 61"/>
                <a:gd name="T9" fmla="*/ 58 h 59"/>
                <a:gd name="T10" fmla="*/ 61 w 61"/>
                <a:gd name="T11" fmla="*/ 48 h 59"/>
                <a:gd name="T12" fmla="*/ 61 w 61"/>
                <a:gd name="T13" fmla="*/ 49 h 59"/>
                <a:gd name="T14" fmla="*/ 52 w 61"/>
                <a:gd name="T15" fmla="*/ 53 h 59"/>
                <a:gd name="T16" fmla="*/ 60 w 61"/>
                <a:gd name="T17" fmla="*/ 49 h 59"/>
                <a:gd name="T18" fmla="*/ 61 w 61"/>
                <a:gd name="T19" fmla="*/ 48 h 59"/>
                <a:gd name="T20" fmla="*/ 58 w 61"/>
                <a:gd name="T21" fmla="*/ 42 h 59"/>
                <a:gd name="T22" fmla="*/ 60 w 61"/>
                <a:gd name="T23" fmla="*/ 44 h 59"/>
                <a:gd name="T24" fmla="*/ 61 w 61"/>
                <a:gd name="T25" fmla="*/ 46 h 59"/>
                <a:gd name="T26" fmla="*/ 61 w 61"/>
                <a:gd name="T27" fmla="*/ 46 h 59"/>
                <a:gd name="T28" fmla="*/ 61 w 61"/>
                <a:gd name="T29" fmla="*/ 46 h 59"/>
                <a:gd name="T30" fmla="*/ 58 w 61"/>
                <a:gd name="T31" fmla="*/ 42 h 59"/>
                <a:gd name="T32" fmla="*/ 3 w 61"/>
                <a:gd name="T33" fmla="*/ 39 h 59"/>
                <a:gd name="T34" fmla="*/ 1 w 61"/>
                <a:gd name="T35" fmla="*/ 44 h 59"/>
                <a:gd name="T36" fmla="*/ 0 w 61"/>
                <a:gd name="T37" fmla="*/ 47 h 59"/>
                <a:gd name="T38" fmla="*/ 0 w 61"/>
                <a:gd name="T39" fmla="*/ 46 h 59"/>
                <a:gd name="T40" fmla="*/ 3 w 61"/>
                <a:gd name="T41" fmla="*/ 39 h 59"/>
                <a:gd name="T42" fmla="*/ 15 w 61"/>
                <a:gd name="T43" fmla="*/ 0 h 59"/>
                <a:gd name="T44" fmla="*/ 16 w 61"/>
                <a:gd name="T45" fmla="*/ 0 h 59"/>
                <a:gd name="T46" fmla="*/ 18 w 61"/>
                <a:gd name="T47" fmla="*/ 1 h 59"/>
                <a:gd name="T48" fmla="*/ 23 w 61"/>
                <a:gd name="T49" fmla="*/ 2 h 59"/>
                <a:gd name="T50" fmla="*/ 15 w 61"/>
                <a:gd name="T51" fmla="*/ 0 h 59"/>
                <a:gd name="T52" fmla="*/ 11 w 61"/>
                <a:gd name="T53" fmla="*/ 0 h 59"/>
                <a:gd name="T54" fmla="*/ 9 w 61"/>
                <a:gd name="T55" fmla="*/ 2 h 59"/>
                <a:gd name="T56" fmla="*/ 9 w 61"/>
                <a:gd name="T57" fmla="*/ 2 h 59"/>
                <a:gd name="T58" fmla="*/ 12 w 61"/>
                <a:gd name="T59" fmla="*/ 0 h 59"/>
                <a:gd name="T60" fmla="*/ 12 w 61"/>
                <a:gd name="T61" fmla="*/ 0 h 59"/>
                <a:gd name="T62" fmla="*/ 11 w 61"/>
                <a:gd name="T63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61" h="59">
                  <a:moveTo>
                    <a:pt x="18" y="58"/>
                  </a:moveTo>
                  <a:cubicBezTo>
                    <a:pt x="19" y="58"/>
                    <a:pt x="20" y="58"/>
                    <a:pt x="20" y="58"/>
                  </a:cubicBezTo>
                  <a:cubicBezTo>
                    <a:pt x="21" y="59"/>
                    <a:pt x="22" y="59"/>
                    <a:pt x="22" y="59"/>
                  </a:cubicBezTo>
                  <a:cubicBezTo>
                    <a:pt x="22" y="59"/>
                    <a:pt x="22" y="59"/>
                    <a:pt x="22" y="59"/>
                  </a:cubicBezTo>
                  <a:cubicBezTo>
                    <a:pt x="21" y="58"/>
                    <a:pt x="19" y="58"/>
                    <a:pt x="18" y="58"/>
                  </a:cubicBezTo>
                  <a:moveTo>
                    <a:pt x="61" y="48"/>
                  </a:moveTo>
                  <a:cubicBezTo>
                    <a:pt x="61" y="48"/>
                    <a:pt x="61" y="49"/>
                    <a:pt x="61" y="49"/>
                  </a:cubicBezTo>
                  <a:cubicBezTo>
                    <a:pt x="58" y="51"/>
                    <a:pt x="55" y="52"/>
                    <a:pt x="52" y="53"/>
                  </a:cubicBezTo>
                  <a:cubicBezTo>
                    <a:pt x="55" y="52"/>
                    <a:pt x="58" y="51"/>
                    <a:pt x="60" y="49"/>
                  </a:cubicBezTo>
                  <a:cubicBezTo>
                    <a:pt x="61" y="49"/>
                    <a:pt x="61" y="48"/>
                    <a:pt x="61" y="48"/>
                  </a:cubicBezTo>
                  <a:moveTo>
                    <a:pt x="58" y="42"/>
                  </a:moveTo>
                  <a:cubicBezTo>
                    <a:pt x="59" y="42"/>
                    <a:pt x="60" y="43"/>
                    <a:pt x="60" y="44"/>
                  </a:cubicBezTo>
                  <a:cubicBezTo>
                    <a:pt x="61" y="45"/>
                    <a:pt x="61" y="46"/>
                    <a:pt x="61" y="46"/>
                  </a:cubicBezTo>
                  <a:cubicBezTo>
                    <a:pt x="61" y="46"/>
                    <a:pt x="61" y="46"/>
                    <a:pt x="61" y="46"/>
                  </a:cubicBezTo>
                  <a:cubicBezTo>
                    <a:pt x="61" y="46"/>
                    <a:pt x="61" y="46"/>
                    <a:pt x="61" y="46"/>
                  </a:cubicBezTo>
                  <a:cubicBezTo>
                    <a:pt x="61" y="44"/>
                    <a:pt x="59" y="43"/>
                    <a:pt x="58" y="42"/>
                  </a:cubicBezTo>
                  <a:moveTo>
                    <a:pt x="3" y="39"/>
                  </a:moveTo>
                  <a:cubicBezTo>
                    <a:pt x="2" y="41"/>
                    <a:pt x="1" y="43"/>
                    <a:pt x="1" y="44"/>
                  </a:cubicBezTo>
                  <a:cubicBezTo>
                    <a:pt x="0" y="45"/>
                    <a:pt x="0" y="46"/>
                    <a:pt x="0" y="47"/>
                  </a:cubicBezTo>
                  <a:cubicBezTo>
                    <a:pt x="0" y="47"/>
                    <a:pt x="0" y="46"/>
                    <a:pt x="0" y="46"/>
                  </a:cubicBezTo>
                  <a:cubicBezTo>
                    <a:pt x="1" y="44"/>
                    <a:pt x="2" y="41"/>
                    <a:pt x="3" y="39"/>
                  </a:cubicBezTo>
                  <a:moveTo>
                    <a:pt x="15" y="0"/>
                  </a:moveTo>
                  <a:cubicBezTo>
                    <a:pt x="15" y="0"/>
                    <a:pt x="15" y="0"/>
                    <a:pt x="16" y="0"/>
                  </a:cubicBezTo>
                  <a:cubicBezTo>
                    <a:pt x="16" y="1"/>
                    <a:pt x="17" y="1"/>
                    <a:pt x="18" y="1"/>
                  </a:cubicBezTo>
                  <a:cubicBezTo>
                    <a:pt x="19" y="1"/>
                    <a:pt x="21" y="1"/>
                    <a:pt x="23" y="2"/>
                  </a:cubicBezTo>
                  <a:cubicBezTo>
                    <a:pt x="20" y="1"/>
                    <a:pt x="18" y="1"/>
                    <a:pt x="15" y="0"/>
                  </a:cubicBezTo>
                  <a:moveTo>
                    <a:pt x="11" y="0"/>
                  </a:moveTo>
                  <a:cubicBezTo>
                    <a:pt x="10" y="0"/>
                    <a:pt x="9" y="1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0"/>
                    <a:pt x="10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1" y="0"/>
                    <a:pt x="11" y="0"/>
                  </a:cubicBezTo>
                </a:path>
              </a:pathLst>
            </a:custGeom>
            <a:solidFill>
              <a:srgbClr val="E8E3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44" name="Freeform 237"/>
            <p:cNvSpPr>
              <a:spLocks/>
            </p:cNvSpPr>
            <p:nvPr/>
          </p:nvSpPr>
          <p:spPr bwMode="auto">
            <a:xfrm>
              <a:off x="4027306" y="6519863"/>
              <a:ext cx="169863" cy="155575"/>
            </a:xfrm>
            <a:custGeom>
              <a:avLst/>
              <a:gdLst>
                <a:gd name="T0" fmla="*/ 14 w 64"/>
                <a:gd name="T1" fmla="*/ 0 h 59"/>
                <a:gd name="T2" fmla="*/ 11 w 64"/>
                <a:gd name="T3" fmla="*/ 2 h 59"/>
                <a:gd name="T4" fmla="*/ 10 w 64"/>
                <a:gd name="T5" fmla="*/ 6 h 59"/>
                <a:gd name="T6" fmla="*/ 5 w 64"/>
                <a:gd name="T7" fmla="*/ 39 h 59"/>
                <a:gd name="T8" fmla="*/ 2 w 64"/>
                <a:gd name="T9" fmla="*/ 46 h 59"/>
                <a:gd name="T10" fmla="*/ 2 w 64"/>
                <a:gd name="T11" fmla="*/ 47 h 59"/>
                <a:gd name="T12" fmla="*/ 7 w 64"/>
                <a:gd name="T13" fmla="*/ 54 h 59"/>
                <a:gd name="T14" fmla="*/ 20 w 64"/>
                <a:gd name="T15" fmla="*/ 58 h 59"/>
                <a:gd name="T16" fmla="*/ 24 w 64"/>
                <a:gd name="T17" fmla="*/ 59 h 59"/>
                <a:gd name="T18" fmla="*/ 24 w 64"/>
                <a:gd name="T19" fmla="*/ 59 h 59"/>
                <a:gd name="T20" fmla="*/ 27 w 64"/>
                <a:gd name="T21" fmla="*/ 59 h 59"/>
                <a:gd name="T22" fmla="*/ 31 w 64"/>
                <a:gd name="T23" fmla="*/ 59 h 59"/>
                <a:gd name="T24" fmla="*/ 52 w 64"/>
                <a:gd name="T25" fmla="*/ 54 h 59"/>
                <a:gd name="T26" fmla="*/ 54 w 64"/>
                <a:gd name="T27" fmla="*/ 53 h 59"/>
                <a:gd name="T28" fmla="*/ 63 w 64"/>
                <a:gd name="T29" fmla="*/ 49 h 59"/>
                <a:gd name="T30" fmla="*/ 63 w 64"/>
                <a:gd name="T31" fmla="*/ 48 h 59"/>
                <a:gd name="T32" fmla="*/ 63 w 64"/>
                <a:gd name="T33" fmla="*/ 46 h 59"/>
                <a:gd name="T34" fmla="*/ 63 w 64"/>
                <a:gd name="T35" fmla="*/ 46 h 59"/>
                <a:gd name="T36" fmla="*/ 62 w 64"/>
                <a:gd name="T37" fmla="*/ 44 h 59"/>
                <a:gd name="T38" fmla="*/ 60 w 64"/>
                <a:gd name="T39" fmla="*/ 42 h 59"/>
                <a:gd name="T40" fmla="*/ 58 w 64"/>
                <a:gd name="T41" fmla="*/ 40 h 59"/>
                <a:gd name="T42" fmla="*/ 56 w 64"/>
                <a:gd name="T43" fmla="*/ 39 h 59"/>
                <a:gd name="T44" fmla="*/ 54 w 64"/>
                <a:gd name="T45" fmla="*/ 39 h 59"/>
                <a:gd name="T46" fmla="*/ 53 w 64"/>
                <a:gd name="T47" fmla="*/ 39 h 59"/>
                <a:gd name="T48" fmla="*/ 50 w 64"/>
                <a:gd name="T49" fmla="*/ 39 h 59"/>
                <a:gd name="T50" fmla="*/ 42 w 64"/>
                <a:gd name="T51" fmla="*/ 37 h 59"/>
                <a:gd name="T52" fmla="*/ 37 w 64"/>
                <a:gd name="T53" fmla="*/ 33 h 59"/>
                <a:gd name="T54" fmla="*/ 33 w 64"/>
                <a:gd name="T55" fmla="*/ 28 h 59"/>
                <a:gd name="T56" fmla="*/ 32 w 64"/>
                <a:gd name="T57" fmla="*/ 22 h 59"/>
                <a:gd name="T58" fmla="*/ 33 w 64"/>
                <a:gd name="T59" fmla="*/ 9 h 59"/>
                <a:gd name="T60" fmla="*/ 32 w 64"/>
                <a:gd name="T61" fmla="*/ 6 h 59"/>
                <a:gd name="T62" fmla="*/ 29 w 64"/>
                <a:gd name="T63" fmla="*/ 3 h 59"/>
                <a:gd name="T64" fmla="*/ 25 w 64"/>
                <a:gd name="T65" fmla="*/ 2 h 59"/>
                <a:gd name="T66" fmla="*/ 20 w 64"/>
                <a:gd name="T67" fmla="*/ 1 h 59"/>
                <a:gd name="T68" fmla="*/ 18 w 64"/>
                <a:gd name="T69" fmla="*/ 0 h 59"/>
                <a:gd name="T70" fmla="*/ 17 w 64"/>
                <a:gd name="T71" fmla="*/ 0 h 59"/>
                <a:gd name="T72" fmla="*/ 14 w 64"/>
                <a:gd name="T73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64" h="59">
                  <a:moveTo>
                    <a:pt x="14" y="0"/>
                  </a:moveTo>
                  <a:cubicBezTo>
                    <a:pt x="12" y="0"/>
                    <a:pt x="11" y="0"/>
                    <a:pt x="11" y="2"/>
                  </a:cubicBezTo>
                  <a:cubicBezTo>
                    <a:pt x="10" y="3"/>
                    <a:pt x="10" y="5"/>
                    <a:pt x="10" y="6"/>
                  </a:cubicBezTo>
                  <a:cubicBezTo>
                    <a:pt x="10" y="18"/>
                    <a:pt x="8" y="29"/>
                    <a:pt x="5" y="39"/>
                  </a:cubicBezTo>
                  <a:cubicBezTo>
                    <a:pt x="4" y="41"/>
                    <a:pt x="3" y="44"/>
                    <a:pt x="2" y="46"/>
                  </a:cubicBezTo>
                  <a:cubicBezTo>
                    <a:pt x="2" y="46"/>
                    <a:pt x="2" y="47"/>
                    <a:pt x="2" y="47"/>
                  </a:cubicBezTo>
                  <a:cubicBezTo>
                    <a:pt x="0" y="51"/>
                    <a:pt x="1" y="52"/>
                    <a:pt x="7" y="54"/>
                  </a:cubicBezTo>
                  <a:cubicBezTo>
                    <a:pt x="12" y="55"/>
                    <a:pt x="16" y="56"/>
                    <a:pt x="20" y="58"/>
                  </a:cubicBezTo>
                  <a:cubicBezTo>
                    <a:pt x="21" y="58"/>
                    <a:pt x="23" y="58"/>
                    <a:pt x="24" y="59"/>
                  </a:cubicBezTo>
                  <a:cubicBezTo>
                    <a:pt x="24" y="59"/>
                    <a:pt x="24" y="59"/>
                    <a:pt x="24" y="59"/>
                  </a:cubicBezTo>
                  <a:cubicBezTo>
                    <a:pt x="25" y="59"/>
                    <a:pt x="26" y="59"/>
                    <a:pt x="27" y="59"/>
                  </a:cubicBezTo>
                  <a:cubicBezTo>
                    <a:pt x="29" y="59"/>
                    <a:pt x="30" y="59"/>
                    <a:pt x="31" y="59"/>
                  </a:cubicBezTo>
                  <a:cubicBezTo>
                    <a:pt x="38" y="58"/>
                    <a:pt x="45" y="56"/>
                    <a:pt x="52" y="54"/>
                  </a:cubicBezTo>
                  <a:cubicBezTo>
                    <a:pt x="53" y="54"/>
                    <a:pt x="53" y="53"/>
                    <a:pt x="54" y="53"/>
                  </a:cubicBezTo>
                  <a:cubicBezTo>
                    <a:pt x="57" y="52"/>
                    <a:pt x="60" y="51"/>
                    <a:pt x="63" y="49"/>
                  </a:cubicBezTo>
                  <a:cubicBezTo>
                    <a:pt x="63" y="49"/>
                    <a:pt x="63" y="48"/>
                    <a:pt x="63" y="48"/>
                  </a:cubicBezTo>
                  <a:cubicBezTo>
                    <a:pt x="64" y="48"/>
                    <a:pt x="64" y="47"/>
                    <a:pt x="63" y="46"/>
                  </a:cubicBezTo>
                  <a:cubicBezTo>
                    <a:pt x="63" y="46"/>
                    <a:pt x="63" y="46"/>
                    <a:pt x="63" y="46"/>
                  </a:cubicBezTo>
                  <a:cubicBezTo>
                    <a:pt x="63" y="46"/>
                    <a:pt x="63" y="45"/>
                    <a:pt x="62" y="44"/>
                  </a:cubicBezTo>
                  <a:cubicBezTo>
                    <a:pt x="62" y="43"/>
                    <a:pt x="61" y="42"/>
                    <a:pt x="60" y="42"/>
                  </a:cubicBezTo>
                  <a:cubicBezTo>
                    <a:pt x="60" y="41"/>
                    <a:pt x="59" y="41"/>
                    <a:pt x="58" y="40"/>
                  </a:cubicBezTo>
                  <a:cubicBezTo>
                    <a:pt x="58" y="40"/>
                    <a:pt x="57" y="39"/>
                    <a:pt x="56" y="39"/>
                  </a:cubicBezTo>
                  <a:cubicBezTo>
                    <a:pt x="55" y="39"/>
                    <a:pt x="55" y="39"/>
                    <a:pt x="54" y="39"/>
                  </a:cubicBezTo>
                  <a:cubicBezTo>
                    <a:pt x="53" y="39"/>
                    <a:pt x="53" y="39"/>
                    <a:pt x="53" y="39"/>
                  </a:cubicBezTo>
                  <a:cubicBezTo>
                    <a:pt x="52" y="39"/>
                    <a:pt x="51" y="39"/>
                    <a:pt x="50" y="39"/>
                  </a:cubicBezTo>
                  <a:cubicBezTo>
                    <a:pt x="47" y="39"/>
                    <a:pt x="44" y="39"/>
                    <a:pt x="42" y="37"/>
                  </a:cubicBezTo>
                  <a:cubicBezTo>
                    <a:pt x="40" y="37"/>
                    <a:pt x="38" y="35"/>
                    <a:pt x="37" y="33"/>
                  </a:cubicBezTo>
                  <a:cubicBezTo>
                    <a:pt x="36" y="32"/>
                    <a:pt x="35" y="30"/>
                    <a:pt x="33" y="28"/>
                  </a:cubicBezTo>
                  <a:cubicBezTo>
                    <a:pt x="32" y="26"/>
                    <a:pt x="32" y="24"/>
                    <a:pt x="32" y="22"/>
                  </a:cubicBezTo>
                  <a:cubicBezTo>
                    <a:pt x="33" y="18"/>
                    <a:pt x="33" y="14"/>
                    <a:pt x="33" y="9"/>
                  </a:cubicBezTo>
                  <a:cubicBezTo>
                    <a:pt x="33" y="8"/>
                    <a:pt x="32" y="7"/>
                    <a:pt x="32" y="6"/>
                  </a:cubicBezTo>
                  <a:cubicBezTo>
                    <a:pt x="31" y="4"/>
                    <a:pt x="30" y="3"/>
                    <a:pt x="29" y="3"/>
                  </a:cubicBezTo>
                  <a:cubicBezTo>
                    <a:pt x="28" y="2"/>
                    <a:pt x="26" y="2"/>
                    <a:pt x="25" y="2"/>
                  </a:cubicBezTo>
                  <a:cubicBezTo>
                    <a:pt x="23" y="1"/>
                    <a:pt x="21" y="1"/>
                    <a:pt x="20" y="1"/>
                  </a:cubicBezTo>
                  <a:cubicBezTo>
                    <a:pt x="19" y="1"/>
                    <a:pt x="18" y="1"/>
                    <a:pt x="18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6" y="0"/>
                    <a:pt x="15" y="0"/>
                    <a:pt x="14" y="0"/>
                  </a:cubicBezTo>
                </a:path>
              </a:pathLst>
            </a:custGeom>
            <a:solidFill>
              <a:srgbClr val="CEC0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45" name="Freeform 238"/>
            <p:cNvSpPr>
              <a:spLocks noEditPoints="1"/>
            </p:cNvSpPr>
            <p:nvPr/>
          </p:nvSpPr>
          <p:spPr bwMode="auto">
            <a:xfrm>
              <a:off x="4125731" y="6731000"/>
              <a:ext cx="80963" cy="79375"/>
            </a:xfrm>
            <a:custGeom>
              <a:avLst/>
              <a:gdLst>
                <a:gd name="T0" fmla="*/ 20 w 31"/>
                <a:gd name="T1" fmla="*/ 29 h 30"/>
                <a:gd name="T2" fmla="*/ 20 w 31"/>
                <a:gd name="T3" fmla="*/ 30 h 30"/>
                <a:gd name="T4" fmla="*/ 20 w 31"/>
                <a:gd name="T5" fmla="*/ 30 h 30"/>
                <a:gd name="T6" fmla="*/ 20 w 31"/>
                <a:gd name="T7" fmla="*/ 29 h 30"/>
                <a:gd name="T8" fmla="*/ 20 w 31"/>
                <a:gd name="T9" fmla="*/ 29 h 30"/>
                <a:gd name="T10" fmla="*/ 16 w 31"/>
                <a:gd name="T11" fmla="*/ 27 h 30"/>
                <a:gd name="T12" fmla="*/ 16 w 31"/>
                <a:gd name="T13" fmla="*/ 27 h 30"/>
                <a:gd name="T14" fmla="*/ 17 w 31"/>
                <a:gd name="T15" fmla="*/ 29 h 30"/>
                <a:gd name="T16" fmla="*/ 16 w 31"/>
                <a:gd name="T17" fmla="*/ 27 h 30"/>
                <a:gd name="T18" fmla="*/ 31 w 31"/>
                <a:gd name="T19" fmla="*/ 14 h 30"/>
                <a:gd name="T20" fmla="*/ 30 w 31"/>
                <a:gd name="T21" fmla="*/ 18 h 30"/>
                <a:gd name="T22" fmla="*/ 29 w 31"/>
                <a:gd name="T23" fmla="*/ 22 h 30"/>
                <a:gd name="T24" fmla="*/ 30 w 31"/>
                <a:gd name="T25" fmla="*/ 18 h 30"/>
                <a:gd name="T26" fmla="*/ 31 w 31"/>
                <a:gd name="T27" fmla="*/ 14 h 30"/>
                <a:gd name="T28" fmla="*/ 0 w 31"/>
                <a:gd name="T29" fmla="*/ 13 h 30"/>
                <a:gd name="T30" fmla="*/ 1 w 31"/>
                <a:gd name="T31" fmla="*/ 14 h 30"/>
                <a:gd name="T32" fmla="*/ 9 w 31"/>
                <a:gd name="T33" fmla="*/ 20 h 30"/>
                <a:gd name="T34" fmla="*/ 0 w 31"/>
                <a:gd name="T35" fmla="*/ 13 h 30"/>
                <a:gd name="T36" fmla="*/ 20 w 31"/>
                <a:gd name="T37" fmla="*/ 0 h 30"/>
                <a:gd name="T38" fmla="*/ 26 w 31"/>
                <a:gd name="T39" fmla="*/ 5 h 30"/>
                <a:gd name="T40" fmla="*/ 20 w 31"/>
                <a:gd name="T41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1" h="30">
                  <a:moveTo>
                    <a:pt x="20" y="29"/>
                  </a:moveTo>
                  <a:cubicBezTo>
                    <a:pt x="20" y="29"/>
                    <a:pt x="20" y="29"/>
                    <a:pt x="20" y="30"/>
                  </a:cubicBezTo>
                  <a:cubicBezTo>
                    <a:pt x="20" y="30"/>
                    <a:pt x="20" y="30"/>
                    <a:pt x="20" y="30"/>
                  </a:cubicBezTo>
                  <a:cubicBezTo>
                    <a:pt x="20" y="30"/>
                    <a:pt x="20" y="29"/>
                    <a:pt x="20" y="29"/>
                  </a:cubicBezTo>
                  <a:cubicBezTo>
                    <a:pt x="20" y="29"/>
                    <a:pt x="20" y="29"/>
                    <a:pt x="20" y="29"/>
                  </a:cubicBezTo>
                  <a:moveTo>
                    <a:pt x="16" y="27"/>
                  </a:moveTo>
                  <a:cubicBezTo>
                    <a:pt x="16" y="27"/>
                    <a:pt x="16" y="27"/>
                    <a:pt x="16" y="27"/>
                  </a:cubicBezTo>
                  <a:cubicBezTo>
                    <a:pt x="16" y="28"/>
                    <a:pt x="17" y="28"/>
                    <a:pt x="17" y="29"/>
                  </a:cubicBezTo>
                  <a:cubicBezTo>
                    <a:pt x="17" y="28"/>
                    <a:pt x="16" y="28"/>
                    <a:pt x="16" y="27"/>
                  </a:cubicBezTo>
                  <a:moveTo>
                    <a:pt x="31" y="14"/>
                  </a:moveTo>
                  <a:cubicBezTo>
                    <a:pt x="31" y="15"/>
                    <a:pt x="31" y="17"/>
                    <a:pt x="30" y="18"/>
                  </a:cubicBezTo>
                  <a:cubicBezTo>
                    <a:pt x="30" y="20"/>
                    <a:pt x="29" y="21"/>
                    <a:pt x="29" y="22"/>
                  </a:cubicBezTo>
                  <a:cubicBezTo>
                    <a:pt x="29" y="21"/>
                    <a:pt x="30" y="20"/>
                    <a:pt x="30" y="18"/>
                  </a:cubicBezTo>
                  <a:cubicBezTo>
                    <a:pt x="31" y="17"/>
                    <a:pt x="31" y="15"/>
                    <a:pt x="31" y="14"/>
                  </a:cubicBezTo>
                  <a:moveTo>
                    <a:pt x="0" y="13"/>
                  </a:moveTo>
                  <a:cubicBezTo>
                    <a:pt x="1" y="13"/>
                    <a:pt x="1" y="14"/>
                    <a:pt x="1" y="14"/>
                  </a:cubicBezTo>
                  <a:cubicBezTo>
                    <a:pt x="4" y="16"/>
                    <a:pt x="7" y="17"/>
                    <a:pt x="9" y="20"/>
                  </a:cubicBezTo>
                  <a:cubicBezTo>
                    <a:pt x="6" y="17"/>
                    <a:pt x="3" y="15"/>
                    <a:pt x="0" y="13"/>
                  </a:cubicBezTo>
                  <a:moveTo>
                    <a:pt x="20" y="0"/>
                  </a:moveTo>
                  <a:cubicBezTo>
                    <a:pt x="22" y="2"/>
                    <a:pt x="24" y="4"/>
                    <a:pt x="26" y="5"/>
                  </a:cubicBezTo>
                  <a:cubicBezTo>
                    <a:pt x="24" y="3"/>
                    <a:pt x="22" y="2"/>
                    <a:pt x="20" y="0"/>
                  </a:cubicBezTo>
                </a:path>
              </a:pathLst>
            </a:custGeom>
            <a:solidFill>
              <a:srgbClr val="E8E3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46" name="Freeform 239"/>
            <p:cNvSpPr>
              <a:spLocks/>
            </p:cNvSpPr>
            <p:nvPr/>
          </p:nvSpPr>
          <p:spPr bwMode="auto">
            <a:xfrm>
              <a:off x="4117794" y="6726238"/>
              <a:ext cx="88900" cy="84138"/>
            </a:xfrm>
            <a:custGeom>
              <a:avLst/>
              <a:gdLst>
                <a:gd name="T0" fmla="*/ 19 w 34"/>
                <a:gd name="T1" fmla="*/ 0 h 32"/>
                <a:gd name="T2" fmla="*/ 17 w 34"/>
                <a:gd name="T3" fmla="*/ 0 h 32"/>
                <a:gd name="T4" fmla="*/ 8 w 34"/>
                <a:gd name="T5" fmla="*/ 8 h 32"/>
                <a:gd name="T6" fmla="*/ 1 w 34"/>
                <a:gd name="T7" fmla="*/ 10 h 32"/>
                <a:gd name="T8" fmla="*/ 0 w 34"/>
                <a:gd name="T9" fmla="*/ 12 h 32"/>
                <a:gd name="T10" fmla="*/ 1 w 34"/>
                <a:gd name="T11" fmla="*/ 13 h 32"/>
                <a:gd name="T12" fmla="*/ 3 w 34"/>
                <a:gd name="T13" fmla="*/ 15 h 32"/>
                <a:gd name="T14" fmla="*/ 12 w 34"/>
                <a:gd name="T15" fmla="*/ 22 h 32"/>
                <a:gd name="T16" fmla="*/ 19 w 34"/>
                <a:gd name="T17" fmla="*/ 29 h 32"/>
                <a:gd name="T18" fmla="*/ 20 w 34"/>
                <a:gd name="T19" fmla="*/ 31 h 32"/>
                <a:gd name="T20" fmla="*/ 20 w 34"/>
                <a:gd name="T21" fmla="*/ 31 h 32"/>
                <a:gd name="T22" fmla="*/ 22 w 34"/>
                <a:gd name="T23" fmla="*/ 32 h 32"/>
                <a:gd name="T24" fmla="*/ 23 w 34"/>
                <a:gd name="T25" fmla="*/ 32 h 32"/>
                <a:gd name="T26" fmla="*/ 23 w 34"/>
                <a:gd name="T27" fmla="*/ 32 h 32"/>
                <a:gd name="T28" fmla="*/ 23 w 34"/>
                <a:gd name="T29" fmla="*/ 31 h 32"/>
                <a:gd name="T30" fmla="*/ 32 w 34"/>
                <a:gd name="T31" fmla="*/ 24 h 32"/>
                <a:gd name="T32" fmla="*/ 33 w 34"/>
                <a:gd name="T33" fmla="*/ 20 h 32"/>
                <a:gd name="T34" fmla="*/ 34 w 34"/>
                <a:gd name="T35" fmla="*/ 16 h 32"/>
                <a:gd name="T36" fmla="*/ 33 w 34"/>
                <a:gd name="T37" fmla="*/ 15 h 32"/>
                <a:gd name="T38" fmla="*/ 31 w 34"/>
                <a:gd name="T39" fmla="*/ 10 h 32"/>
                <a:gd name="T40" fmla="*/ 29 w 34"/>
                <a:gd name="T41" fmla="*/ 7 h 32"/>
                <a:gd name="T42" fmla="*/ 23 w 34"/>
                <a:gd name="T43" fmla="*/ 2 h 32"/>
                <a:gd name="T44" fmla="*/ 20 w 34"/>
                <a:gd name="T45" fmla="*/ 0 h 32"/>
                <a:gd name="T46" fmla="*/ 19 w 34"/>
                <a:gd name="T47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4" h="32">
                  <a:moveTo>
                    <a:pt x="19" y="0"/>
                  </a:moveTo>
                  <a:cubicBezTo>
                    <a:pt x="18" y="0"/>
                    <a:pt x="17" y="0"/>
                    <a:pt x="17" y="0"/>
                  </a:cubicBezTo>
                  <a:cubicBezTo>
                    <a:pt x="14" y="4"/>
                    <a:pt x="11" y="6"/>
                    <a:pt x="8" y="8"/>
                  </a:cubicBezTo>
                  <a:cubicBezTo>
                    <a:pt x="6" y="9"/>
                    <a:pt x="3" y="10"/>
                    <a:pt x="1" y="10"/>
                  </a:cubicBezTo>
                  <a:cubicBezTo>
                    <a:pt x="1" y="11"/>
                    <a:pt x="0" y="11"/>
                    <a:pt x="0" y="12"/>
                  </a:cubicBezTo>
                  <a:cubicBezTo>
                    <a:pt x="0" y="12"/>
                    <a:pt x="0" y="13"/>
                    <a:pt x="1" y="13"/>
                  </a:cubicBezTo>
                  <a:cubicBezTo>
                    <a:pt x="1" y="14"/>
                    <a:pt x="2" y="14"/>
                    <a:pt x="3" y="15"/>
                  </a:cubicBezTo>
                  <a:cubicBezTo>
                    <a:pt x="6" y="17"/>
                    <a:pt x="9" y="19"/>
                    <a:pt x="12" y="22"/>
                  </a:cubicBezTo>
                  <a:cubicBezTo>
                    <a:pt x="14" y="24"/>
                    <a:pt x="17" y="26"/>
                    <a:pt x="19" y="29"/>
                  </a:cubicBezTo>
                  <a:cubicBezTo>
                    <a:pt x="19" y="30"/>
                    <a:pt x="20" y="30"/>
                    <a:pt x="20" y="31"/>
                  </a:cubicBezTo>
                  <a:cubicBezTo>
                    <a:pt x="20" y="31"/>
                    <a:pt x="20" y="31"/>
                    <a:pt x="20" y="31"/>
                  </a:cubicBezTo>
                  <a:cubicBezTo>
                    <a:pt x="21" y="31"/>
                    <a:pt x="22" y="32"/>
                    <a:pt x="22" y="32"/>
                  </a:cubicBezTo>
                  <a:cubicBezTo>
                    <a:pt x="23" y="32"/>
                    <a:pt x="23" y="32"/>
                    <a:pt x="23" y="32"/>
                  </a:cubicBezTo>
                  <a:cubicBezTo>
                    <a:pt x="23" y="32"/>
                    <a:pt x="23" y="32"/>
                    <a:pt x="23" y="32"/>
                  </a:cubicBezTo>
                  <a:cubicBezTo>
                    <a:pt x="23" y="31"/>
                    <a:pt x="23" y="31"/>
                    <a:pt x="23" y="31"/>
                  </a:cubicBezTo>
                  <a:cubicBezTo>
                    <a:pt x="27" y="30"/>
                    <a:pt x="30" y="27"/>
                    <a:pt x="32" y="24"/>
                  </a:cubicBezTo>
                  <a:cubicBezTo>
                    <a:pt x="32" y="23"/>
                    <a:pt x="33" y="22"/>
                    <a:pt x="33" y="20"/>
                  </a:cubicBezTo>
                  <a:cubicBezTo>
                    <a:pt x="34" y="19"/>
                    <a:pt x="34" y="17"/>
                    <a:pt x="34" y="16"/>
                  </a:cubicBezTo>
                  <a:cubicBezTo>
                    <a:pt x="33" y="16"/>
                    <a:pt x="33" y="16"/>
                    <a:pt x="33" y="15"/>
                  </a:cubicBezTo>
                  <a:cubicBezTo>
                    <a:pt x="33" y="14"/>
                    <a:pt x="32" y="12"/>
                    <a:pt x="31" y="10"/>
                  </a:cubicBezTo>
                  <a:cubicBezTo>
                    <a:pt x="30" y="9"/>
                    <a:pt x="30" y="8"/>
                    <a:pt x="29" y="7"/>
                  </a:cubicBezTo>
                  <a:cubicBezTo>
                    <a:pt x="27" y="6"/>
                    <a:pt x="25" y="4"/>
                    <a:pt x="23" y="2"/>
                  </a:cubicBezTo>
                  <a:cubicBezTo>
                    <a:pt x="22" y="1"/>
                    <a:pt x="21" y="1"/>
                    <a:pt x="20" y="0"/>
                  </a:cubicBezTo>
                  <a:cubicBezTo>
                    <a:pt x="20" y="0"/>
                    <a:pt x="19" y="0"/>
                    <a:pt x="19" y="0"/>
                  </a:cubicBezTo>
                </a:path>
              </a:pathLst>
            </a:custGeom>
            <a:solidFill>
              <a:srgbClr val="CEC0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47" name="Freeform 240"/>
            <p:cNvSpPr>
              <a:spLocks noEditPoints="1"/>
            </p:cNvSpPr>
            <p:nvPr/>
          </p:nvSpPr>
          <p:spPr bwMode="auto">
            <a:xfrm>
              <a:off x="4206694" y="6591300"/>
              <a:ext cx="22225" cy="42863"/>
            </a:xfrm>
            <a:custGeom>
              <a:avLst/>
              <a:gdLst>
                <a:gd name="T0" fmla="*/ 0 w 8"/>
                <a:gd name="T1" fmla="*/ 13 h 16"/>
                <a:gd name="T2" fmla="*/ 0 w 8"/>
                <a:gd name="T3" fmla="*/ 14 h 16"/>
                <a:gd name="T4" fmla="*/ 1 w 8"/>
                <a:gd name="T5" fmla="*/ 15 h 16"/>
                <a:gd name="T6" fmla="*/ 0 w 8"/>
                <a:gd name="T7" fmla="*/ 13 h 16"/>
                <a:gd name="T8" fmla="*/ 8 w 8"/>
                <a:gd name="T9" fmla="*/ 10 h 16"/>
                <a:gd name="T10" fmla="*/ 4 w 8"/>
                <a:gd name="T11" fmla="*/ 15 h 16"/>
                <a:gd name="T12" fmla="*/ 3 w 8"/>
                <a:gd name="T13" fmla="*/ 16 h 16"/>
                <a:gd name="T14" fmla="*/ 2 w 8"/>
                <a:gd name="T15" fmla="*/ 16 h 16"/>
                <a:gd name="T16" fmla="*/ 3 w 8"/>
                <a:gd name="T17" fmla="*/ 16 h 16"/>
                <a:gd name="T18" fmla="*/ 6 w 8"/>
                <a:gd name="T19" fmla="*/ 13 h 16"/>
                <a:gd name="T20" fmla="*/ 8 w 8"/>
                <a:gd name="T21" fmla="*/ 10 h 16"/>
                <a:gd name="T22" fmla="*/ 8 w 8"/>
                <a:gd name="T23" fmla="*/ 6 h 16"/>
                <a:gd name="T24" fmla="*/ 8 w 8"/>
                <a:gd name="T25" fmla="*/ 7 h 16"/>
                <a:gd name="T26" fmla="*/ 8 w 8"/>
                <a:gd name="T27" fmla="*/ 6 h 16"/>
                <a:gd name="T28" fmla="*/ 8 w 8"/>
                <a:gd name="T29" fmla="*/ 6 h 16"/>
                <a:gd name="T30" fmla="*/ 6 w 8"/>
                <a:gd name="T31" fmla="*/ 0 h 16"/>
                <a:gd name="T32" fmla="*/ 7 w 8"/>
                <a:gd name="T33" fmla="*/ 2 h 16"/>
                <a:gd name="T34" fmla="*/ 8 w 8"/>
                <a:gd name="T35" fmla="*/ 4 h 16"/>
                <a:gd name="T36" fmla="*/ 6 w 8"/>
                <a:gd name="T3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8" h="16">
                  <a:moveTo>
                    <a:pt x="0" y="13"/>
                  </a:move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1" y="14"/>
                    <a:pt x="1" y="15"/>
                  </a:cubicBezTo>
                  <a:cubicBezTo>
                    <a:pt x="0" y="14"/>
                    <a:pt x="0" y="14"/>
                    <a:pt x="0" y="13"/>
                  </a:cubicBezTo>
                  <a:moveTo>
                    <a:pt x="8" y="10"/>
                  </a:moveTo>
                  <a:cubicBezTo>
                    <a:pt x="7" y="12"/>
                    <a:pt x="6" y="14"/>
                    <a:pt x="4" y="15"/>
                  </a:cubicBezTo>
                  <a:cubicBezTo>
                    <a:pt x="4" y="16"/>
                    <a:pt x="3" y="16"/>
                    <a:pt x="3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3" y="16"/>
                  </a:cubicBezTo>
                  <a:cubicBezTo>
                    <a:pt x="4" y="16"/>
                    <a:pt x="5" y="15"/>
                    <a:pt x="6" y="13"/>
                  </a:cubicBezTo>
                  <a:cubicBezTo>
                    <a:pt x="7" y="12"/>
                    <a:pt x="7" y="11"/>
                    <a:pt x="8" y="10"/>
                  </a:cubicBezTo>
                  <a:moveTo>
                    <a:pt x="8" y="6"/>
                  </a:moveTo>
                  <a:cubicBezTo>
                    <a:pt x="8" y="6"/>
                    <a:pt x="8" y="6"/>
                    <a:pt x="8" y="7"/>
                  </a:cubicBezTo>
                  <a:cubicBezTo>
                    <a:pt x="8" y="7"/>
                    <a:pt x="8" y="6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moveTo>
                    <a:pt x="6" y="0"/>
                  </a:moveTo>
                  <a:cubicBezTo>
                    <a:pt x="7" y="0"/>
                    <a:pt x="7" y="1"/>
                    <a:pt x="7" y="2"/>
                  </a:cubicBezTo>
                  <a:cubicBezTo>
                    <a:pt x="8" y="2"/>
                    <a:pt x="8" y="3"/>
                    <a:pt x="8" y="4"/>
                  </a:cubicBezTo>
                  <a:cubicBezTo>
                    <a:pt x="8" y="2"/>
                    <a:pt x="7" y="1"/>
                    <a:pt x="6" y="0"/>
                  </a:cubicBezTo>
                </a:path>
              </a:pathLst>
            </a:custGeom>
            <a:solidFill>
              <a:srgbClr val="E8E3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48" name="Freeform 241"/>
            <p:cNvSpPr>
              <a:spLocks/>
            </p:cNvSpPr>
            <p:nvPr/>
          </p:nvSpPr>
          <p:spPr bwMode="auto">
            <a:xfrm>
              <a:off x="4193994" y="6583363"/>
              <a:ext cx="34925" cy="50800"/>
            </a:xfrm>
            <a:custGeom>
              <a:avLst/>
              <a:gdLst>
                <a:gd name="T0" fmla="*/ 8 w 13"/>
                <a:gd name="T1" fmla="*/ 0 h 19"/>
                <a:gd name="T2" fmla="*/ 7 w 13"/>
                <a:gd name="T3" fmla="*/ 0 h 19"/>
                <a:gd name="T4" fmla="*/ 1 w 13"/>
                <a:gd name="T5" fmla="*/ 10 h 19"/>
                <a:gd name="T6" fmla="*/ 1 w 13"/>
                <a:gd name="T7" fmla="*/ 12 h 19"/>
                <a:gd name="T8" fmla="*/ 5 w 13"/>
                <a:gd name="T9" fmla="*/ 16 h 19"/>
                <a:gd name="T10" fmla="*/ 6 w 13"/>
                <a:gd name="T11" fmla="*/ 18 h 19"/>
                <a:gd name="T12" fmla="*/ 7 w 13"/>
                <a:gd name="T13" fmla="*/ 19 h 19"/>
                <a:gd name="T14" fmla="*/ 8 w 13"/>
                <a:gd name="T15" fmla="*/ 19 h 19"/>
                <a:gd name="T16" fmla="*/ 9 w 13"/>
                <a:gd name="T17" fmla="*/ 18 h 19"/>
                <a:gd name="T18" fmla="*/ 13 w 13"/>
                <a:gd name="T19" fmla="*/ 13 h 19"/>
                <a:gd name="T20" fmla="*/ 13 w 13"/>
                <a:gd name="T21" fmla="*/ 10 h 19"/>
                <a:gd name="T22" fmla="*/ 13 w 13"/>
                <a:gd name="T23" fmla="*/ 9 h 19"/>
                <a:gd name="T24" fmla="*/ 13 w 13"/>
                <a:gd name="T25" fmla="*/ 7 h 19"/>
                <a:gd name="T26" fmla="*/ 12 w 13"/>
                <a:gd name="T27" fmla="*/ 5 h 19"/>
                <a:gd name="T28" fmla="*/ 11 w 13"/>
                <a:gd name="T29" fmla="*/ 3 h 19"/>
                <a:gd name="T30" fmla="*/ 10 w 13"/>
                <a:gd name="T31" fmla="*/ 0 h 19"/>
                <a:gd name="T32" fmla="*/ 8 w 13"/>
                <a:gd name="T33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" h="19">
                  <a:moveTo>
                    <a:pt x="8" y="0"/>
                  </a:moveTo>
                  <a:cubicBezTo>
                    <a:pt x="8" y="0"/>
                    <a:pt x="8" y="0"/>
                    <a:pt x="7" y="0"/>
                  </a:cubicBezTo>
                  <a:cubicBezTo>
                    <a:pt x="4" y="3"/>
                    <a:pt x="2" y="6"/>
                    <a:pt x="1" y="10"/>
                  </a:cubicBezTo>
                  <a:cubicBezTo>
                    <a:pt x="0" y="10"/>
                    <a:pt x="1" y="11"/>
                    <a:pt x="1" y="12"/>
                  </a:cubicBezTo>
                  <a:cubicBezTo>
                    <a:pt x="2" y="13"/>
                    <a:pt x="3" y="15"/>
                    <a:pt x="5" y="16"/>
                  </a:cubicBezTo>
                  <a:cubicBezTo>
                    <a:pt x="5" y="17"/>
                    <a:pt x="5" y="17"/>
                    <a:pt x="6" y="18"/>
                  </a:cubicBezTo>
                  <a:cubicBezTo>
                    <a:pt x="6" y="18"/>
                    <a:pt x="7" y="18"/>
                    <a:pt x="7" y="19"/>
                  </a:cubicBezTo>
                  <a:cubicBezTo>
                    <a:pt x="7" y="19"/>
                    <a:pt x="7" y="19"/>
                    <a:pt x="8" y="19"/>
                  </a:cubicBezTo>
                  <a:cubicBezTo>
                    <a:pt x="8" y="19"/>
                    <a:pt x="9" y="19"/>
                    <a:pt x="9" y="18"/>
                  </a:cubicBezTo>
                  <a:cubicBezTo>
                    <a:pt x="11" y="17"/>
                    <a:pt x="12" y="15"/>
                    <a:pt x="13" y="13"/>
                  </a:cubicBezTo>
                  <a:cubicBezTo>
                    <a:pt x="13" y="12"/>
                    <a:pt x="13" y="11"/>
                    <a:pt x="13" y="10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3" y="8"/>
                    <a:pt x="13" y="8"/>
                    <a:pt x="13" y="7"/>
                  </a:cubicBezTo>
                  <a:cubicBezTo>
                    <a:pt x="13" y="6"/>
                    <a:pt x="13" y="5"/>
                    <a:pt x="12" y="5"/>
                  </a:cubicBezTo>
                  <a:cubicBezTo>
                    <a:pt x="12" y="4"/>
                    <a:pt x="12" y="3"/>
                    <a:pt x="11" y="3"/>
                  </a:cubicBezTo>
                  <a:cubicBezTo>
                    <a:pt x="11" y="2"/>
                    <a:pt x="10" y="1"/>
                    <a:pt x="10" y="0"/>
                  </a:cubicBezTo>
                  <a:cubicBezTo>
                    <a:pt x="9" y="0"/>
                    <a:pt x="9" y="0"/>
                    <a:pt x="8" y="0"/>
                  </a:cubicBezTo>
                </a:path>
              </a:pathLst>
            </a:custGeom>
            <a:solidFill>
              <a:srgbClr val="CEC0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49" name="Freeform 242"/>
            <p:cNvSpPr>
              <a:spLocks/>
            </p:cNvSpPr>
            <p:nvPr/>
          </p:nvSpPr>
          <p:spPr bwMode="auto">
            <a:xfrm>
              <a:off x="3108144" y="5427663"/>
              <a:ext cx="331788" cy="1222375"/>
            </a:xfrm>
            <a:custGeom>
              <a:avLst/>
              <a:gdLst>
                <a:gd name="T0" fmla="*/ 99 w 126"/>
                <a:gd name="T1" fmla="*/ 462 h 462"/>
                <a:gd name="T2" fmla="*/ 116 w 126"/>
                <a:gd name="T3" fmla="*/ 460 h 462"/>
                <a:gd name="T4" fmla="*/ 125 w 126"/>
                <a:gd name="T5" fmla="*/ 457 h 462"/>
                <a:gd name="T6" fmla="*/ 125 w 126"/>
                <a:gd name="T7" fmla="*/ 455 h 462"/>
                <a:gd name="T8" fmla="*/ 123 w 126"/>
                <a:gd name="T9" fmla="*/ 451 h 462"/>
                <a:gd name="T10" fmla="*/ 102 w 126"/>
                <a:gd name="T11" fmla="*/ 414 h 462"/>
                <a:gd name="T12" fmla="*/ 100 w 126"/>
                <a:gd name="T13" fmla="*/ 411 h 462"/>
                <a:gd name="T14" fmla="*/ 97 w 126"/>
                <a:gd name="T15" fmla="*/ 409 h 462"/>
                <a:gd name="T16" fmla="*/ 89 w 126"/>
                <a:gd name="T17" fmla="*/ 407 h 462"/>
                <a:gd name="T18" fmla="*/ 57 w 126"/>
                <a:gd name="T19" fmla="*/ 384 h 462"/>
                <a:gd name="T20" fmla="*/ 45 w 126"/>
                <a:gd name="T21" fmla="*/ 353 h 462"/>
                <a:gd name="T22" fmla="*/ 44 w 126"/>
                <a:gd name="T23" fmla="*/ 317 h 462"/>
                <a:gd name="T24" fmla="*/ 54 w 126"/>
                <a:gd name="T25" fmla="*/ 266 h 462"/>
                <a:gd name="T26" fmla="*/ 70 w 126"/>
                <a:gd name="T27" fmla="*/ 217 h 462"/>
                <a:gd name="T28" fmla="*/ 79 w 126"/>
                <a:gd name="T29" fmla="*/ 188 h 462"/>
                <a:gd name="T30" fmla="*/ 92 w 126"/>
                <a:gd name="T31" fmla="*/ 140 h 462"/>
                <a:gd name="T32" fmla="*/ 95 w 126"/>
                <a:gd name="T33" fmla="*/ 118 h 462"/>
                <a:gd name="T34" fmla="*/ 95 w 126"/>
                <a:gd name="T35" fmla="*/ 112 h 462"/>
                <a:gd name="T36" fmla="*/ 95 w 126"/>
                <a:gd name="T37" fmla="*/ 95 h 462"/>
                <a:gd name="T38" fmla="*/ 95 w 126"/>
                <a:gd name="T39" fmla="*/ 88 h 462"/>
                <a:gd name="T40" fmla="*/ 90 w 126"/>
                <a:gd name="T41" fmla="*/ 57 h 462"/>
                <a:gd name="T42" fmla="*/ 78 w 126"/>
                <a:gd name="T43" fmla="*/ 32 h 462"/>
                <a:gd name="T44" fmla="*/ 64 w 126"/>
                <a:gd name="T45" fmla="*/ 17 h 462"/>
                <a:gd name="T46" fmla="*/ 35 w 126"/>
                <a:gd name="T47" fmla="*/ 4 h 462"/>
                <a:gd name="T48" fmla="*/ 22 w 126"/>
                <a:gd name="T49" fmla="*/ 1 h 462"/>
                <a:gd name="T50" fmla="*/ 5 w 126"/>
                <a:gd name="T51" fmla="*/ 3 h 462"/>
                <a:gd name="T52" fmla="*/ 1 w 126"/>
                <a:gd name="T53" fmla="*/ 6 h 462"/>
                <a:gd name="T54" fmla="*/ 2 w 126"/>
                <a:gd name="T55" fmla="*/ 9 h 462"/>
                <a:gd name="T56" fmla="*/ 6 w 126"/>
                <a:gd name="T57" fmla="*/ 10 h 462"/>
                <a:gd name="T58" fmla="*/ 14 w 126"/>
                <a:gd name="T59" fmla="*/ 13 h 462"/>
                <a:gd name="T60" fmla="*/ 46 w 126"/>
                <a:gd name="T61" fmla="*/ 35 h 462"/>
                <a:gd name="T62" fmla="*/ 55 w 126"/>
                <a:gd name="T63" fmla="*/ 50 h 462"/>
                <a:gd name="T64" fmla="*/ 60 w 126"/>
                <a:gd name="T65" fmla="*/ 59 h 462"/>
                <a:gd name="T66" fmla="*/ 62 w 126"/>
                <a:gd name="T67" fmla="*/ 65 h 462"/>
                <a:gd name="T68" fmla="*/ 69 w 126"/>
                <a:gd name="T69" fmla="*/ 93 h 462"/>
                <a:gd name="T70" fmla="*/ 70 w 126"/>
                <a:gd name="T71" fmla="*/ 106 h 462"/>
                <a:gd name="T72" fmla="*/ 66 w 126"/>
                <a:gd name="T73" fmla="*/ 139 h 462"/>
                <a:gd name="T74" fmla="*/ 60 w 126"/>
                <a:gd name="T75" fmla="*/ 164 h 462"/>
                <a:gd name="T76" fmla="*/ 45 w 126"/>
                <a:gd name="T77" fmla="*/ 206 h 462"/>
                <a:gd name="T78" fmla="*/ 31 w 126"/>
                <a:gd name="T79" fmla="*/ 238 h 462"/>
                <a:gd name="T80" fmla="*/ 14 w 126"/>
                <a:gd name="T81" fmla="*/ 276 h 462"/>
                <a:gd name="T82" fmla="*/ 2 w 126"/>
                <a:gd name="T83" fmla="*/ 324 h 462"/>
                <a:gd name="T84" fmla="*/ 0 w 126"/>
                <a:gd name="T85" fmla="*/ 342 h 462"/>
                <a:gd name="T86" fmla="*/ 0 w 126"/>
                <a:gd name="T87" fmla="*/ 358 h 462"/>
                <a:gd name="T88" fmla="*/ 3 w 126"/>
                <a:gd name="T89" fmla="*/ 379 h 462"/>
                <a:gd name="T90" fmla="*/ 29 w 126"/>
                <a:gd name="T91" fmla="*/ 434 h 462"/>
                <a:gd name="T92" fmla="*/ 51 w 126"/>
                <a:gd name="T93" fmla="*/ 451 h 462"/>
                <a:gd name="T94" fmla="*/ 79 w 126"/>
                <a:gd name="T95" fmla="*/ 461 h 462"/>
                <a:gd name="T96" fmla="*/ 99 w 126"/>
                <a:gd name="T97" fmla="*/ 462 h 4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26" h="462">
                  <a:moveTo>
                    <a:pt x="99" y="462"/>
                  </a:moveTo>
                  <a:cubicBezTo>
                    <a:pt x="103" y="462"/>
                    <a:pt x="110" y="462"/>
                    <a:pt x="116" y="460"/>
                  </a:cubicBezTo>
                  <a:cubicBezTo>
                    <a:pt x="119" y="460"/>
                    <a:pt x="122" y="459"/>
                    <a:pt x="125" y="457"/>
                  </a:cubicBezTo>
                  <a:cubicBezTo>
                    <a:pt x="125" y="457"/>
                    <a:pt x="126" y="455"/>
                    <a:pt x="125" y="455"/>
                  </a:cubicBezTo>
                  <a:cubicBezTo>
                    <a:pt x="125" y="453"/>
                    <a:pt x="124" y="452"/>
                    <a:pt x="123" y="451"/>
                  </a:cubicBezTo>
                  <a:cubicBezTo>
                    <a:pt x="115" y="439"/>
                    <a:pt x="107" y="427"/>
                    <a:pt x="102" y="414"/>
                  </a:cubicBezTo>
                  <a:cubicBezTo>
                    <a:pt x="101" y="413"/>
                    <a:pt x="101" y="412"/>
                    <a:pt x="100" y="411"/>
                  </a:cubicBezTo>
                  <a:cubicBezTo>
                    <a:pt x="99" y="410"/>
                    <a:pt x="98" y="409"/>
                    <a:pt x="97" y="409"/>
                  </a:cubicBezTo>
                  <a:cubicBezTo>
                    <a:pt x="94" y="408"/>
                    <a:pt x="91" y="408"/>
                    <a:pt x="89" y="407"/>
                  </a:cubicBezTo>
                  <a:cubicBezTo>
                    <a:pt x="76" y="403"/>
                    <a:pt x="65" y="395"/>
                    <a:pt x="57" y="384"/>
                  </a:cubicBezTo>
                  <a:cubicBezTo>
                    <a:pt x="51" y="374"/>
                    <a:pt x="47" y="364"/>
                    <a:pt x="45" y="353"/>
                  </a:cubicBezTo>
                  <a:cubicBezTo>
                    <a:pt x="43" y="341"/>
                    <a:pt x="44" y="329"/>
                    <a:pt x="44" y="317"/>
                  </a:cubicBezTo>
                  <a:cubicBezTo>
                    <a:pt x="46" y="300"/>
                    <a:pt x="48" y="283"/>
                    <a:pt x="54" y="266"/>
                  </a:cubicBezTo>
                  <a:cubicBezTo>
                    <a:pt x="59" y="250"/>
                    <a:pt x="64" y="233"/>
                    <a:pt x="70" y="217"/>
                  </a:cubicBezTo>
                  <a:cubicBezTo>
                    <a:pt x="73" y="207"/>
                    <a:pt x="76" y="198"/>
                    <a:pt x="79" y="188"/>
                  </a:cubicBezTo>
                  <a:cubicBezTo>
                    <a:pt x="85" y="172"/>
                    <a:pt x="89" y="157"/>
                    <a:pt x="92" y="140"/>
                  </a:cubicBezTo>
                  <a:cubicBezTo>
                    <a:pt x="93" y="133"/>
                    <a:pt x="95" y="126"/>
                    <a:pt x="95" y="118"/>
                  </a:cubicBezTo>
                  <a:cubicBezTo>
                    <a:pt x="95" y="116"/>
                    <a:pt x="95" y="114"/>
                    <a:pt x="95" y="112"/>
                  </a:cubicBezTo>
                  <a:cubicBezTo>
                    <a:pt x="96" y="106"/>
                    <a:pt x="96" y="100"/>
                    <a:pt x="95" y="95"/>
                  </a:cubicBezTo>
                  <a:cubicBezTo>
                    <a:pt x="95" y="93"/>
                    <a:pt x="95" y="90"/>
                    <a:pt x="95" y="88"/>
                  </a:cubicBezTo>
                  <a:cubicBezTo>
                    <a:pt x="94" y="78"/>
                    <a:pt x="93" y="67"/>
                    <a:pt x="90" y="57"/>
                  </a:cubicBezTo>
                  <a:cubicBezTo>
                    <a:pt x="87" y="48"/>
                    <a:pt x="83" y="40"/>
                    <a:pt x="78" y="32"/>
                  </a:cubicBezTo>
                  <a:cubicBezTo>
                    <a:pt x="74" y="26"/>
                    <a:pt x="69" y="22"/>
                    <a:pt x="64" y="17"/>
                  </a:cubicBezTo>
                  <a:cubicBezTo>
                    <a:pt x="55" y="11"/>
                    <a:pt x="46" y="6"/>
                    <a:pt x="35" y="4"/>
                  </a:cubicBezTo>
                  <a:cubicBezTo>
                    <a:pt x="31" y="3"/>
                    <a:pt x="26" y="2"/>
                    <a:pt x="22" y="1"/>
                  </a:cubicBezTo>
                  <a:cubicBezTo>
                    <a:pt x="16" y="0"/>
                    <a:pt x="11" y="0"/>
                    <a:pt x="5" y="3"/>
                  </a:cubicBezTo>
                  <a:cubicBezTo>
                    <a:pt x="4" y="3"/>
                    <a:pt x="2" y="4"/>
                    <a:pt x="1" y="6"/>
                  </a:cubicBezTo>
                  <a:cubicBezTo>
                    <a:pt x="1" y="7"/>
                    <a:pt x="1" y="8"/>
                    <a:pt x="2" y="9"/>
                  </a:cubicBezTo>
                  <a:cubicBezTo>
                    <a:pt x="3" y="9"/>
                    <a:pt x="5" y="10"/>
                    <a:pt x="6" y="10"/>
                  </a:cubicBezTo>
                  <a:cubicBezTo>
                    <a:pt x="9" y="11"/>
                    <a:pt x="11" y="12"/>
                    <a:pt x="14" y="13"/>
                  </a:cubicBezTo>
                  <a:cubicBezTo>
                    <a:pt x="27" y="16"/>
                    <a:pt x="37" y="24"/>
                    <a:pt x="46" y="35"/>
                  </a:cubicBezTo>
                  <a:cubicBezTo>
                    <a:pt x="49" y="40"/>
                    <a:pt x="53" y="44"/>
                    <a:pt x="55" y="50"/>
                  </a:cubicBezTo>
                  <a:cubicBezTo>
                    <a:pt x="57" y="53"/>
                    <a:pt x="58" y="56"/>
                    <a:pt x="60" y="59"/>
                  </a:cubicBezTo>
                  <a:cubicBezTo>
                    <a:pt x="61" y="61"/>
                    <a:pt x="61" y="63"/>
                    <a:pt x="62" y="65"/>
                  </a:cubicBezTo>
                  <a:cubicBezTo>
                    <a:pt x="65" y="74"/>
                    <a:pt x="68" y="84"/>
                    <a:pt x="69" y="93"/>
                  </a:cubicBezTo>
                  <a:cubicBezTo>
                    <a:pt x="69" y="98"/>
                    <a:pt x="70" y="102"/>
                    <a:pt x="70" y="106"/>
                  </a:cubicBezTo>
                  <a:cubicBezTo>
                    <a:pt x="71" y="117"/>
                    <a:pt x="69" y="128"/>
                    <a:pt x="66" y="139"/>
                  </a:cubicBezTo>
                  <a:cubicBezTo>
                    <a:pt x="65" y="148"/>
                    <a:pt x="62" y="156"/>
                    <a:pt x="60" y="164"/>
                  </a:cubicBezTo>
                  <a:cubicBezTo>
                    <a:pt x="55" y="178"/>
                    <a:pt x="50" y="192"/>
                    <a:pt x="45" y="206"/>
                  </a:cubicBezTo>
                  <a:cubicBezTo>
                    <a:pt x="41" y="217"/>
                    <a:pt x="36" y="227"/>
                    <a:pt x="31" y="238"/>
                  </a:cubicBezTo>
                  <a:cubicBezTo>
                    <a:pt x="25" y="250"/>
                    <a:pt x="19" y="263"/>
                    <a:pt x="14" y="276"/>
                  </a:cubicBezTo>
                  <a:cubicBezTo>
                    <a:pt x="9" y="292"/>
                    <a:pt x="4" y="308"/>
                    <a:pt x="2" y="324"/>
                  </a:cubicBezTo>
                  <a:cubicBezTo>
                    <a:pt x="1" y="330"/>
                    <a:pt x="0" y="336"/>
                    <a:pt x="0" y="342"/>
                  </a:cubicBezTo>
                  <a:cubicBezTo>
                    <a:pt x="0" y="348"/>
                    <a:pt x="0" y="353"/>
                    <a:pt x="0" y="358"/>
                  </a:cubicBezTo>
                  <a:cubicBezTo>
                    <a:pt x="0" y="365"/>
                    <a:pt x="1" y="372"/>
                    <a:pt x="3" y="379"/>
                  </a:cubicBezTo>
                  <a:cubicBezTo>
                    <a:pt x="7" y="399"/>
                    <a:pt x="16" y="418"/>
                    <a:pt x="29" y="434"/>
                  </a:cubicBezTo>
                  <a:cubicBezTo>
                    <a:pt x="35" y="441"/>
                    <a:pt x="42" y="447"/>
                    <a:pt x="51" y="451"/>
                  </a:cubicBezTo>
                  <a:cubicBezTo>
                    <a:pt x="60" y="456"/>
                    <a:pt x="69" y="459"/>
                    <a:pt x="79" y="461"/>
                  </a:cubicBezTo>
                  <a:cubicBezTo>
                    <a:pt x="85" y="461"/>
                    <a:pt x="91" y="462"/>
                    <a:pt x="99" y="462"/>
                  </a:cubicBezTo>
                </a:path>
              </a:pathLst>
            </a:custGeom>
            <a:solidFill>
              <a:srgbClr val="FFAB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0" name="Freeform 243"/>
            <p:cNvSpPr>
              <a:spLocks/>
            </p:cNvSpPr>
            <p:nvPr/>
          </p:nvSpPr>
          <p:spPr bwMode="auto">
            <a:xfrm>
              <a:off x="3778069" y="5010150"/>
              <a:ext cx="271463" cy="444500"/>
            </a:xfrm>
            <a:custGeom>
              <a:avLst/>
              <a:gdLst>
                <a:gd name="T0" fmla="*/ 1 w 103"/>
                <a:gd name="T1" fmla="*/ 68 h 168"/>
                <a:gd name="T2" fmla="*/ 8 w 103"/>
                <a:gd name="T3" fmla="*/ 108 h 168"/>
                <a:gd name="T4" fmla="*/ 25 w 103"/>
                <a:gd name="T5" fmla="*/ 139 h 168"/>
                <a:gd name="T6" fmla="*/ 41 w 103"/>
                <a:gd name="T7" fmla="*/ 156 h 168"/>
                <a:gd name="T8" fmla="*/ 54 w 103"/>
                <a:gd name="T9" fmla="*/ 166 h 168"/>
                <a:gd name="T10" fmla="*/ 60 w 103"/>
                <a:gd name="T11" fmla="*/ 167 h 168"/>
                <a:gd name="T12" fmla="*/ 88 w 103"/>
                <a:gd name="T13" fmla="*/ 143 h 168"/>
                <a:gd name="T14" fmla="*/ 102 w 103"/>
                <a:gd name="T15" fmla="*/ 112 h 168"/>
                <a:gd name="T16" fmla="*/ 102 w 103"/>
                <a:gd name="T17" fmla="*/ 108 h 168"/>
                <a:gd name="T18" fmla="*/ 101 w 103"/>
                <a:gd name="T19" fmla="*/ 83 h 168"/>
                <a:gd name="T20" fmla="*/ 95 w 103"/>
                <a:gd name="T21" fmla="*/ 64 h 168"/>
                <a:gd name="T22" fmla="*/ 79 w 103"/>
                <a:gd name="T23" fmla="*/ 37 h 168"/>
                <a:gd name="T24" fmla="*/ 73 w 103"/>
                <a:gd name="T25" fmla="*/ 30 h 168"/>
                <a:gd name="T26" fmla="*/ 39 w 103"/>
                <a:gd name="T27" fmla="*/ 3 h 168"/>
                <a:gd name="T28" fmla="*/ 34 w 103"/>
                <a:gd name="T29" fmla="*/ 1 h 168"/>
                <a:gd name="T30" fmla="*/ 28 w 103"/>
                <a:gd name="T31" fmla="*/ 2 h 168"/>
                <a:gd name="T32" fmla="*/ 15 w 103"/>
                <a:gd name="T33" fmla="*/ 17 h 168"/>
                <a:gd name="T34" fmla="*/ 2 w 103"/>
                <a:gd name="T35" fmla="*/ 51 h 168"/>
                <a:gd name="T36" fmla="*/ 1 w 103"/>
                <a:gd name="T37" fmla="*/ 59 h 168"/>
                <a:gd name="T38" fmla="*/ 1 w 103"/>
                <a:gd name="T39" fmla="*/ 68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03" h="168">
                  <a:moveTo>
                    <a:pt x="1" y="68"/>
                  </a:moveTo>
                  <a:cubicBezTo>
                    <a:pt x="0" y="82"/>
                    <a:pt x="3" y="95"/>
                    <a:pt x="8" y="108"/>
                  </a:cubicBezTo>
                  <a:cubicBezTo>
                    <a:pt x="12" y="119"/>
                    <a:pt x="18" y="130"/>
                    <a:pt x="25" y="139"/>
                  </a:cubicBezTo>
                  <a:cubicBezTo>
                    <a:pt x="30" y="145"/>
                    <a:pt x="35" y="151"/>
                    <a:pt x="41" y="156"/>
                  </a:cubicBezTo>
                  <a:cubicBezTo>
                    <a:pt x="45" y="160"/>
                    <a:pt x="49" y="163"/>
                    <a:pt x="54" y="166"/>
                  </a:cubicBezTo>
                  <a:cubicBezTo>
                    <a:pt x="56" y="168"/>
                    <a:pt x="58" y="168"/>
                    <a:pt x="60" y="167"/>
                  </a:cubicBezTo>
                  <a:cubicBezTo>
                    <a:pt x="71" y="161"/>
                    <a:pt x="81" y="153"/>
                    <a:pt x="88" y="143"/>
                  </a:cubicBezTo>
                  <a:cubicBezTo>
                    <a:pt x="95" y="134"/>
                    <a:pt x="100" y="123"/>
                    <a:pt x="102" y="112"/>
                  </a:cubicBezTo>
                  <a:cubicBezTo>
                    <a:pt x="102" y="110"/>
                    <a:pt x="102" y="109"/>
                    <a:pt x="102" y="108"/>
                  </a:cubicBezTo>
                  <a:cubicBezTo>
                    <a:pt x="103" y="100"/>
                    <a:pt x="103" y="91"/>
                    <a:pt x="101" y="83"/>
                  </a:cubicBezTo>
                  <a:cubicBezTo>
                    <a:pt x="100" y="76"/>
                    <a:pt x="98" y="70"/>
                    <a:pt x="95" y="64"/>
                  </a:cubicBezTo>
                  <a:cubicBezTo>
                    <a:pt x="91" y="54"/>
                    <a:pt x="86" y="45"/>
                    <a:pt x="79" y="37"/>
                  </a:cubicBezTo>
                  <a:cubicBezTo>
                    <a:pt x="77" y="35"/>
                    <a:pt x="75" y="32"/>
                    <a:pt x="73" y="30"/>
                  </a:cubicBezTo>
                  <a:cubicBezTo>
                    <a:pt x="63" y="19"/>
                    <a:pt x="51" y="11"/>
                    <a:pt x="39" y="3"/>
                  </a:cubicBezTo>
                  <a:cubicBezTo>
                    <a:pt x="37" y="2"/>
                    <a:pt x="36" y="2"/>
                    <a:pt x="34" y="1"/>
                  </a:cubicBezTo>
                  <a:cubicBezTo>
                    <a:pt x="32" y="0"/>
                    <a:pt x="30" y="0"/>
                    <a:pt x="28" y="2"/>
                  </a:cubicBezTo>
                  <a:cubicBezTo>
                    <a:pt x="23" y="6"/>
                    <a:pt x="19" y="11"/>
                    <a:pt x="15" y="17"/>
                  </a:cubicBezTo>
                  <a:cubicBezTo>
                    <a:pt x="8" y="28"/>
                    <a:pt x="4" y="39"/>
                    <a:pt x="2" y="51"/>
                  </a:cubicBezTo>
                  <a:cubicBezTo>
                    <a:pt x="2" y="54"/>
                    <a:pt x="1" y="56"/>
                    <a:pt x="1" y="59"/>
                  </a:cubicBezTo>
                  <a:cubicBezTo>
                    <a:pt x="0" y="62"/>
                    <a:pt x="1" y="65"/>
                    <a:pt x="1" y="68"/>
                  </a:cubicBezTo>
                </a:path>
              </a:pathLst>
            </a:custGeom>
            <a:solidFill>
              <a:srgbClr val="FFAB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1" name="Freeform 244"/>
            <p:cNvSpPr>
              <a:spLocks/>
            </p:cNvSpPr>
            <p:nvPr/>
          </p:nvSpPr>
          <p:spPr bwMode="auto">
            <a:xfrm>
              <a:off x="3790769" y="5100638"/>
              <a:ext cx="258763" cy="354013"/>
            </a:xfrm>
            <a:custGeom>
              <a:avLst/>
              <a:gdLst>
                <a:gd name="T0" fmla="*/ 46 w 98"/>
                <a:gd name="T1" fmla="*/ 51 h 134"/>
                <a:gd name="T2" fmla="*/ 47 w 98"/>
                <a:gd name="T3" fmla="*/ 65 h 134"/>
                <a:gd name="T4" fmla="*/ 47 w 98"/>
                <a:gd name="T5" fmla="*/ 66 h 134"/>
                <a:gd name="T6" fmla="*/ 46 w 98"/>
                <a:gd name="T7" fmla="*/ 66 h 134"/>
                <a:gd name="T8" fmla="*/ 39 w 98"/>
                <a:gd name="T9" fmla="*/ 61 h 134"/>
                <a:gd name="T10" fmla="*/ 24 w 98"/>
                <a:gd name="T11" fmla="*/ 54 h 134"/>
                <a:gd name="T12" fmla="*/ 5 w 98"/>
                <a:gd name="T13" fmla="*/ 59 h 134"/>
                <a:gd name="T14" fmla="*/ 2 w 98"/>
                <a:gd name="T15" fmla="*/ 62 h 134"/>
                <a:gd name="T16" fmla="*/ 1 w 98"/>
                <a:gd name="T17" fmla="*/ 68 h 134"/>
                <a:gd name="T18" fmla="*/ 9 w 98"/>
                <a:gd name="T19" fmla="*/ 87 h 134"/>
                <a:gd name="T20" fmla="*/ 16 w 98"/>
                <a:gd name="T21" fmla="*/ 100 h 134"/>
                <a:gd name="T22" fmla="*/ 25 w 98"/>
                <a:gd name="T23" fmla="*/ 110 h 134"/>
                <a:gd name="T24" fmla="*/ 29 w 98"/>
                <a:gd name="T25" fmla="*/ 116 h 134"/>
                <a:gd name="T26" fmla="*/ 33 w 98"/>
                <a:gd name="T27" fmla="*/ 119 h 134"/>
                <a:gd name="T28" fmla="*/ 41 w 98"/>
                <a:gd name="T29" fmla="*/ 127 h 134"/>
                <a:gd name="T30" fmla="*/ 49 w 98"/>
                <a:gd name="T31" fmla="*/ 132 h 134"/>
                <a:gd name="T32" fmla="*/ 55 w 98"/>
                <a:gd name="T33" fmla="*/ 133 h 134"/>
                <a:gd name="T34" fmla="*/ 70 w 98"/>
                <a:gd name="T35" fmla="*/ 123 h 134"/>
                <a:gd name="T36" fmla="*/ 86 w 98"/>
                <a:gd name="T37" fmla="*/ 105 h 134"/>
                <a:gd name="T38" fmla="*/ 97 w 98"/>
                <a:gd name="T39" fmla="*/ 76 h 134"/>
                <a:gd name="T40" fmla="*/ 97 w 98"/>
                <a:gd name="T41" fmla="*/ 53 h 134"/>
                <a:gd name="T42" fmla="*/ 78 w 98"/>
                <a:gd name="T43" fmla="*/ 8 h 134"/>
                <a:gd name="T44" fmla="*/ 72 w 98"/>
                <a:gd name="T45" fmla="*/ 1 h 134"/>
                <a:gd name="T46" fmla="*/ 67 w 98"/>
                <a:gd name="T47" fmla="*/ 0 h 134"/>
                <a:gd name="T48" fmla="*/ 61 w 98"/>
                <a:gd name="T49" fmla="*/ 5 h 134"/>
                <a:gd name="T50" fmla="*/ 51 w 98"/>
                <a:gd name="T51" fmla="*/ 22 h 134"/>
                <a:gd name="T52" fmla="*/ 48 w 98"/>
                <a:gd name="T53" fmla="*/ 36 h 134"/>
                <a:gd name="T54" fmla="*/ 46 w 98"/>
                <a:gd name="T55" fmla="*/ 51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98" h="134">
                  <a:moveTo>
                    <a:pt x="46" y="51"/>
                  </a:moveTo>
                  <a:cubicBezTo>
                    <a:pt x="46" y="56"/>
                    <a:pt x="46" y="61"/>
                    <a:pt x="47" y="65"/>
                  </a:cubicBezTo>
                  <a:cubicBezTo>
                    <a:pt x="47" y="65"/>
                    <a:pt x="47" y="66"/>
                    <a:pt x="47" y="66"/>
                  </a:cubicBezTo>
                  <a:cubicBezTo>
                    <a:pt x="46" y="66"/>
                    <a:pt x="46" y="66"/>
                    <a:pt x="46" y="66"/>
                  </a:cubicBezTo>
                  <a:cubicBezTo>
                    <a:pt x="44" y="64"/>
                    <a:pt x="41" y="62"/>
                    <a:pt x="39" y="61"/>
                  </a:cubicBezTo>
                  <a:cubicBezTo>
                    <a:pt x="35" y="57"/>
                    <a:pt x="29" y="55"/>
                    <a:pt x="24" y="54"/>
                  </a:cubicBezTo>
                  <a:cubicBezTo>
                    <a:pt x="17" y="52"/>
                    <a:pt x="11" y="54"/>
                    <a:pt x="5" y="59"/>
                  </a:cubicBezTo>
                  <a:cubicBezTo>
                    <a:pt x="4" y="60"/>
                    <a:pt x="3" y="61"/>
                    <a:pt x="2" y="62"/>
                  </a:cubicBezTo>
                  <a:cubicBezTo>
                    <a:pt x="0" y="64"/>
                    <a:pt x="0" y="66"/>
                    <a:pt x="1" y="68"/>
                  </a:cubicBezTo>
                  <a:cubicBezTo>
                    <a:pt x="3" y="74"/>
                    <a:pt x="5" y="81"/>
                    <a:pt x="9" y="87"/>
                  </a:cubicBezTo>
                  <a:cubicBezTo>
                    <a:pt x="11" y="91"/>
                    <a:pt x="14" y="96"/>
                    <a:pt x="16" y="100"/>
                  </a:cubicBezTo>
                  <a:cubicBezTo>
                    <a:pt x="19" y="104"/>
                    <a:pt x="21" y="107"/>
                    <a:pt x="25" y="110"/>
                  </a:cubicBezTo>
                  <a:cubicBezTo>
                    <a:pt x="26" y="112"/>
                    <a:pt x="28" y="114"/>
                    <a:pt x="29" y="116"/>
                  </a:cubicBezTo>
                  <a:cubicBezTo>
                    <a:pt x="30" y="117"/>
                    <a:pt x="31" y="118"/>
                    <a:pt x="33" y="119"/>
                  </a:cubicBezTo>
                  <a:cubicBezTo>
                    <a:pt x="35" y="122"/>
                    <a:pt x="38" y="124"/>
                    <a:pt x="41" y="127"/>
                  </a:cubicBezTo>
                  <a:cubicBezTo>
                    <a:pt x="43" y="129"/>
                    <a:pt x="46" y="130"/>
                    <a:pt x="49" y="132"/>
                  </a:cubicBezTo>
                  <a:cubicBezTo>
                    <a:pt x="51" y="134"/>
                    <a:pt x="53" y="134"/>
                    <a:pt x="55" y="133"/>
                  </a:cubicBezTo>
                  <a:cubicBezTo>
                    <a:pt x="60" y="130"/>
                    <a:pt x="65" y="127"/>
                    <a:pt x="70" y="123"/>
                  </a:cubicBezTo>
                  <a:cubicBezTo>
                    <a:pt x="76" y="118"/>
                    <a:pt x="81" y="112"/>
                    <a:pt x="86" y="105"/>
                  </a:cubicBezTo>
                  <a:cubicBezTo>
                    <a:pt x="92" y="97"/>
                    <a:pt x="95" y="87"/>
                    <a:pt x="97" y="76"/>
                  </a:cubicBezTo>
                  <a:cubicBezTo>
                    <a:pt x="98" y="69"/>
                    <a:pt x="98" y="61"/>
                    <a:pt x="97" y="53"/>
                  </a:cubicBezTo>
                  <a:cubicBezTo>
                    <a:pt x="94" y="37"/>
                    <a:pt x="88" y="22"/>
                    <a:pt x="78" y="8"/>
                  </a:cubicBezTo>
                  <a:cubicBezTo>
                    <a:pt x="76" y="6"/>
                    <a:pt x="74" y="3"/>
                    <a:pt x="72" y="1"/>
                  </a:cubicBezTo>
                  <a:cubicBezTo>
                    <a:pt x="70" y="0"/>
                    <a:pt x="69" y="0"/>
                    <a:pt x="67" y="0"/>
                  </a:cubicBezTo>
                  <a:cubicBezTo>
                    <a:pt x="64" y="2"/>
                    <a:pt x="63" y="3"/>
                    <a:pt x="61" y="5"/>
                  </a:cubicBezTo>
                  <a:cubicBezTo>
                    <a:pt x="56" y="10"/>
                    <a:pt x="53" y="15"/>
                    <a:pt x="51" y="22"/>
                  </a:cubicBezTo>
                  <a:cubicBezTo>
                    <a:pt x="49" y="26"/>
                    <a:pt x="48" y="31"/>
                    <a:pt x="48" y="36"/>
                  </a:cubicBezTo>
                  <a:cubicBezTo>
                    <a:pt x="47" y="41"/>
                    <a:pt x="46" y="47"/>
                    <a:pt x="46" y="51"/>
                  </a:cubicBezTo>
                </a:path>
              </a:pathLst>
            </a:custGeom>
            <a:solidFill>
              <a:srgbClr val="F972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2" name="Freeform 245"/>
            <p:cNvSpPr>
              <a:spLocks/>
            </p:cNvSpPr>
            <p:nvPr/>
          </p:nvSpPr>
          <p:spPr bwMode="auto">
            <a:xfrm>
              <a:off x="3258956" y="6496050"/>
              <a:ext cx="77788" cy="142875"/>
            </a:xfrm>
            <a:custGeom>
              <a:avLst/>
              <a:gdLst>
                <a:gd name="T0" fmla="*/ 29 w 30"/>
                <a:gd name="T1" fmla="*/ 10 h 54"/>
                <a:gd name="T2" fmla="*/ 29 w 30"/>
                <a:gd name="T3" fmla="*/ 7 h 54"/>
                <a:gd name="T4" fmla="*/ 23 w 30"/>
                <a:gd name="T5" fmla="*/ 0 h 54"/>
                <a:gd name="T6" fmla="*/ 21 w 30"/>
                <a:gd name="T7" fmla="*/ 1 h 54"/>
                <a:gd name="T8" fmla="*/ 21 w 30"/>
                <a:gd name="T9" fmla="*/ 4 h 54"/>
                <a:gd name="T10" fmla="*/ 6 w 30"/>
                <a:gd name="T11" fmla="*/ 42 h 54"/>
                <a:gd name="T12" fmla="*/ 1 w 30"/>
                <a:gd name="T13" fmla="*/ 48 h 54"/>
                <a:gd name="T14" fmla="*/ 1 w 30"/>
                <a:gd name="T15" fmla="*/ 51 h 54"/>
                <a:gd name="T16" fmla="*/ 7 w 30"/>
                <a:gd name="T17" fmla="*/ 53 h 54"/>
                <a:gd name="T18" fmla="*/ 13 w 30"/>
                <a:gd name="T19" fmla="*/ 52 h 54"/>
                <a:gd name="T20" fmla="*/ 28 w 30"/>
                <a:gd name="T21" fmla="*/ 24 h 54"/>
                <a:gd name="T22" fmla="*/ 29 w 30"/>
                <a:gd name="T23" fmla="*/ 1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0" h="54">
                  <a:moveTo>
                    <a:pt x="29" y="10"/>
                  </a:moveTo>
                  <a:cubicBezTo>
                    <a:pt x="29" y="9"/>
                    <a:pt x="30" y="8"/>
                    <a:pt x="29" y="7"/>
                  </a:cubicBezTo>
                  <a:cubicBezTo>
                    <a:pt x="29" y="3"/>
                    <a:pt x="28" y="1"/>
                    <a:pt x="23" y="0"/>
                  </a:cubicBezTo>
                  <a:cubicBezTo>
                    <a:pt x="23" y="0"/>
                    <a:pt x="22" y="1"/>
                    <a:pt x="21" y="1"/>
                  </a:cubicBezTo>
                  <a:cubicBezTo>
                    <a:pt x="21" y="2"/>
                    <a:pt x="21" y="3"/>
                    <a:pt x="21" y="4"/>
                  </a:cubicBezTo>
                  <a:cubicBezTo>
                    <a:pt x="20" y="18"/>
                    <a:pt x="15" y="31"/>
                    <a:pt x="6" y="42"/>
                  </a:cubicBezTo>
                  <a:cubicBezTo>
                    <a:pt x="5" y="44"/>
                    <a:pt x="2" y="46"/>
                    <a:pt x="1" y="48"/>
                  </a:cubicBezTo>
                  <a:cubicBezTo>
                    <a:pt x="0" y="48"/>
                    <a:pt x="0" y="50"/>
                    <a:pt x="1" y="51"/>
                  </a:cubicBezTo>
                  <a:cubicBezTo>
                    <a:pt x="3" y="51"/>
                    <a:pt x="5" y="52"/>
                    <a:pt x="7" y="53"/>
                  </a:cubicBezTo>
                  <a:cubicBezTo>
                    <a:pt x="9" y="54"/>
                    <a:pt x="11" y="54"/>
                    <a:pt x="13" y="52"/>
                  </a:cubicBezTo>
                  <a:cubicBezTo>
                    <a:pt x="20" y="44"/>
                    <a:pt x="25" y="35"/>
                    <a:pt x="28" y="24"/>
                  </a:cubicBezTo>
                  <a:cubicBezTo>
                    <a:pt x="29" y="20"/>
                    <a:pt x="30" y="15"/>
                    <a:pt x="29" y="10"/>
                  </a:cubicBezTo>
                </a:path>
              </a:pathLst>
            </a:custGeom>
            <a:solidFill>
              <a:srgbClr val="F972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3" name="Freeform 246"/>
            <p:cNvSpPr>
              <a:spLocks/>
            </p:cNvSpPr>
            <p:nvPr/>
          </p:nvSpPr>
          <p:spPr bwMode="auto">
            <a:xfrm>
              <a:off x="3151006" y="6440488"/>
              <a:ext cx="117475" cy="106363"/>
            </a:xfrm>
            <a:custGeom>
              <a:avLst/>
              <a:gdLst>
                <a:gd name="T0" fmla="*/ 7 w 45"/>
                <a:gd name="T1" fmla="*/ 40 h 40"/>
                <a:gd name="T2" fmla="*/ 11 w 45"/>
                <a:gd name="T3" fmla="*/ 39 h 40"/>
                <a:gd name="T4" fmla="*/ 24 w 45"/>
                <a:gd name="T5" fmla="*/ 32 h 40"/>
                <a:gd name="T6" fmla="*/ 44 w 45"/>
                <a:gd name="T7" fmla="*/ 9 h 40"/>
                <a:gd name="T8" fmla="*/ 44 w 45"/>
                <a:gd name="T9" fmla="*/ 4 h 40"/>
                <a:gd name="T10" fmla="*/ 41 w 45"/>
                <a:gd name="T11" fmla="*/ 1 h 40"/>
                <a:gd name="T12" fmla="*/ 38 w 45"/>
                <a:gd name="T13" fmla="*/ 1 h 40"/>
                <a:gd name="T14" fmla="*/ 37 w 45"/>
                <a:gd name="T15" fmla="*/ 2 h 40"/>
                <a:gd name="T16" fmla="*/ 29 w 45"/>
                <a:gd name="T17" fmla="*/ 11 h 40"/>
                <a:gd name="T18" fmla="*/ 13 w 45"/>
                <a:gd name="T19" fmla="*/ 25 h 40"/>
                <a:gd name="T20" fmla="*/ 3 w 45"/>
                <a:gd name="T21" fmla="*/ 29 h 40"/>
                <a:gd name="T22" fmla="*/ 1 w 45"/>
                <a:gd name="T23" fmla="*/ 33 h 40"/>
                <a:gd name="T24" fmla="*/ 5 w 45"/>
                <a:gd name="T25" fmla="*/ 39 h 40"/>
                <a:gd name="T26" fmla="*/ 7 w 45"/>
                <a:gd name="T27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5" h="40">
                  <a:moveTo>
                    <a:pt x="7" y="40"/>
                  </a:moveTo>
                  <a:cubicBezTo>
                    <a:pt x="9" y="40"/>
                    <a:pt x="10" y="39"/>
                    <a:pt x="11" y="39"/>
                  </a:cubicBezTo>
                  <a:cubicBezTo>
                    <a:pt x="16" y="37"/>
                    <a:pt x="20" y="35"/>
                    <a:pt x="24" y="32"/>
                  </a:cubicBezTo>
                  <a:cubicBezTo>
                    <a:pt x="32" y="25"/>
                    <a:pt x="39" y="18"/>
                    <a:pt x="44" y="9"/>
                  </a:cubicBezTo>
                  <a:cubicBezTo>
                    <a:pt x="45" y="7"/>
                    <a:pt x="45" y="6"/>
                    <a:pt x="44" y="4"/>
                  </a:cubicBezTo>
                  <a:cubicBezTo>
                    <a:pt x="43" y="3"/>
                    <a:pt x="42" y="2"/>
                    <a:pt x="41" y="1"/>
                  </a:cubicBezTo>
                  <a:cubicBezTo>
                    <a:pt x="40" y="0"/>
                    <a:pt x="39" y="0"/>
                    <a:pt x="38" y="1"/>
                  </a:cubicBezTo>
                  <a:cubicBezTo>
                    <a:pt x="38" y="1"/>
                    <a:pt x="37" y="2"/>
                    <a:pt x="37" y="2"/>
                  </a:cubicBezTo>
                  <a:cubicBezTo>
                    <a:pt x="34" y="5"/>
                    <a:pt x="32" y="9"/>
                    <a:pt x="29" y="11"/>
                  </a:cubicBezTo>
                  <a:cubicBezTo>
                    <a:pt x="25" y="17"/>
                    <a:pt x="19" y="21"/>
                    <a:pt x="13" y="25"/>
                  </a:cubicBezTo>
                  <a:cubicBezTo>
                    <a:pt x="9" y="26"/>
                    <a:pt x="6" y="28"/>
                    <a:pt x="3" y="29"/>
                  </a:cubicBezTo>
                  <a:cubicBezTo>
                    <a:pt x="1" y="30"/>
                    <a:pt x="0" y="31"/>
                    <a:pt x="1" y="33"/>
                  </a:cubicBezTo>
                  <a:cubicBezTo>
                    <a:pt x="3" y="35"/>
                    <a:pt x="4" y="37"/>
                    <a:pt x="5" y="39"/>
                  </a:cubicBezTo>
                  <a:cubicBezTo>
                    <a:pt x="6" y="40"/>
                    <a:pt x="7" y="40"/>
                    <a:pt x="7" y="40"/>
                  </a:cubicBezTo>
                </a:path>
              </a:pathLst>
            </a:custGeom>
            <a:solidFill>
              <a:srgbClr val="F972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4" name="Freeform 247"/>
            <p:cNvSpPr>
              <a:spLocks/>
            </p:cNvSpPr>
            <p:nvPr/>
          </p:nvSpPr>
          <p:spPr bwMode="auto">
            <a:xfrm>
              <a:off x="3108144" y="6348413"/>
              <a:ext cx="119063" cy="50800"/>
            </a:xfrm>
            <a:custGeom>
              <a:avLst/>
              <a:gdLst>
                <a:gd name="T0" fmla="*/ 10 w 45"/>
                <a:gd name="T1" fmla="*/ 19 h 19"/>
                <a:gd name="T2" fmla="*/ 42 w 45"/>
                <a:gd name="T3" fmla="*/ 10 h 19"/>
                <a:gd name="T4" fmla="*/ 45 w 45"/>
                <a:gd name="T5" fmla="*/ 3 h 19"/>
                <a:gd name="T6" fmla="*/ 43 w 45"/>
                <a:gd name="T7" fmla="*/ 0 h 19"/>
                <a:gd name="T8" fmla="*/ 42 w 45"/>
                <a:gd name="T9" fmla="*/ 0 h 19"/>
                <a:gd name="T10" fmla="*/ 38 w 45"/>
                <a:gd name="T11" fmla="*/ 1 h 19"/>
                <a:gd name="T12" fmla="*/ 19 w 45"/>
                <a:gd name="T13" fmla="*/ 7 h 19"/>
                <a:gd name="T14" fmla="*/ 5 w 45"/>
                <a:gd name="T15" fmla="*/ 8 h 19"/>
                <a:gd name="T16" fmla="*/ 2 w 45"/>
                <a:gd name="T17" fmla="*/ 8 h 19"/>
                <a:gd name="T18" fmla="*/ 1 w 45"/>
                <a:gd name="T19" fmla="*/ 10 h 19"/>
                <a:gd name="T20" fmla="*/ 0 w 45"/>
                <a:gd name="T21" fmla="*/ 14 h 19"/>
                <a:gd name="T22" fmla="*/ 5 w 45"/>
                <a:gd name="T23" fmla="*/ 19 h 19"/>
                <a:gd name="T24" fmla="*/ 10 w 45"/>
                <a:gd name="T25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5" h="19">
                  <a:moveTo>
                    <a:pt x="10" y="19"/>
                  </a:moveTo>
                  <a:cubicBezTo>
                    <a:pt x="22" y="19"/>
                    <a:pt x="32" y="15"/>
                    <a:pt x="42" y="10"/>
                  </a:cubicBezTo>
                  <a:cubicBezTo>
                    <a:pt x="45" y="8"/>
                    <a:pt x="45" y="6"/>
                    <a:pt x="45" y="3"/>
                  </a:cubicBezTo>
                  <a:cubicBezTo>
                    <a:pt x="44" y="2"/>
                    <a:pt x="44" y="1"/>
                    <a:pt x="43" y="0"/>
                  </a:cubicBezTo>
                  <a:cubicBezTo>
                    <a:pt x="43" y="0"/>
                    <a:pt x="42" y="0"/>
                    <a:pt x="42" y="0"/>
                  </a:cubicBezTo>
                  <a:cubicBezTo>
                    <a:pt x="41" y="0"/>
                    <a:pt x="39" y="0"/>
                    <a:pt x="38" y="1"/>
                  </a:cubicBezTo>
                  <a:cubicBezTo>
                    <a:pt x="32" y="4"/>
                    <a:pt x="26" y="6"/>
                    <a:pt x="19" y="7"/>
                  </a:cubicBezTo>
                  <a:cubicBezTo>
                    <a:pt x="14" y="8"/>
                    <a:pt x="9" y="9"/>
                    <a:pt x="5" y="8"/>
                  </a:cubicBezTo>
                  <a:cubicBezTo>
                    <a:pt x="4" y="8"/>
                    <a:pt x="3" y="8"/>
                    <a:pt x="2" y="8"/>
                  </a:cubicBezTo>
                  <a:cubicBezTo>
                    <a:pt x="2" y="8"/>
                    <a:pt x="1" y="9"/>
                    <a:pt x="1" y="10"/>
                  </a:cubicBezTo>
                  <a:cubicBezTo>
                    <a:pt x="0" y="11"/>
                    <a:pt x="0" y="13"/>
                    <a:pt x="0" y="14"/>
                  </a:cubicBezTo>
                  <a:cubicBezTo>
                    <a:pt x="0" y="17"/>
                    <a:pt x="2" y="18"/>
                    <a:pt x="5" y="19"/>
                  </a:cubicBezTo>
                  <a:cubicBezTo>
                    <a:pt x="7" y="19"/>
                    <a:pt x="9" y="19"/>
                    <a:pt x="10" y="19"/>
                  </a:cubicBezTo>
                </a:path>
              </a:pathLst>
            </a:custGeom>
            <a:solidFill>
              <a:srgbClr val="F972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5" name="Freeform 248"/>
            <p:cNvSpPr>
              <a:spLocks/>
            </p:cNvSpPr>
            <p:nvPr/>
          </p:nvSpPr>
          <p:spPr bwMode="auto">
            <a:xfrm>
              <a:off x="3116081" y="6226175"/>
              <a:ext cx="111125" cy="42863"/>
            </a:xfrm>
            <a:custGeom>
              <a:avLst/>
              <a:gdLst>
                <a:gd name="T0" fmla="*/ 12 w 42"/>
                <a:gd name="T1" fmla="*/ 16 h 16"/>
                <a:gd name="T2" fmla="*/ 38 w 42"/>
                <a:gd name="T3" fmla="*/ 10 h 16"/>
                <a:gd name="T4" fmla="*/ 42 w 42"/>
                <a:gd name="T5" fmla="*/ 4 h 16"/>
                <a:gd name="T6" fmla="*/ 42 w 42"/>
                <a:gd name="T7" fmla="*/ 2 h 16"/>
                <a:gd name="T8" fmla="*/ 40 w 42"/>
                <a:gd name="T9" fmla="*/ 0 h 16"/>
                <a:gd name="T10" fmla="*/ 36 w 42"/>
                <a:gd name="T11" fmla="*/ 1 h 16"/>
                <a:gd name="T12" fmla="*/ 9 w 42"/>
                <a:gd name="T13" fmla="*/ 5 h 16"/>
                <a:gd name="T14" fmla="*/ 5 w 42"/>
                <a:gd name="T15" fmla="*/ 5 h 16"/>
                <a:gd name="T16" fmla="*/ 1 w 42"/>
                <a:gd name="T17" fmla="*/ 9 h 16"/>
                <a:gd name="T18" fmla="*/ 5 w 42"/>
                <a:gd name="T19" fmla="*/ 15 h 16"/>
                <a:gd name="T20" fmla="*/ 12 w 42"/>
                <a:gd name="T21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2" h="16">
                  <a:moveTo>
                    <a:pt x="12" y="16"/>
                  </a:moveTo>
                  <a:cubicBezTo>
                    <a:pt x="21" y="16"/>
                    <a:pt x="30" y="13"/>
                    <a:pt x="38" y="10"/>
                  </a:cubicBezTo>
                  <a:cubicBezTo>
                    <a:pt x="41" y="9"/>
                    <a:pt x="42" y="7"/>
                    <a:pt x="42" y="4"/>
                  </a:cubicBezTo>
                  <a:cubicBezTo>
                    <a:pt x="42" y="3"/>
                    <a:pt x="42" y="3"/>
                    <a:pt x="42" y="2"/>
                  </a:cubicBezTo>
                  <a:cubicBezTo>
                    <a:pt x="42" y="1"/>
                    <a:pt x="41" y="0"/>
                    <a:pt x="40" y="0"/>
                  </a:cubicBezTo>
                  <a:cubicBezTo>
                    <a:pt x="38" y="0"/>
                    <a:pt x="37" y="0"/>
                    <a:pt x="36" y="1"/>
                  </a:cubicBezTo>
                  <a:cubicBezTo>
                    <a:pt x="27" y="4"/>
                    <a:pt x="18" y="5"/>
                    <a:pt x="9" y="5"/>
                  </a:cubicBezTo>
                  <a:cubicBezTo>
                    <a:pt x="8" y="5"/>
                    <a:pt x="7" y="5"/>
                    <a:pt x="5" y="5"/>
                  </a:cubicBezTo>
                  <a:cubicBezTo>
                    <a:pt x="3" y="5"/>
                    <a:pt x="2" y="6"/>
                    <a:pt x="1" y="9"/>
                  </a:cubicBezTo>
                  <a:cubicBezTo>
                    <a:pt x="0" y="12"/>
                    <a:pt x="1" y="15"/>
                    <a:pt x="5" y="15"/>
                  </a:cubicBezTo>
                  <a:cubicBezTo>
                    <a:pt x="7" y="15"/>
                    <a:pt x="10" y="15"/>
                    <a:pt x="12" y="16"/>
                  </a:cubicBezTo>
                </a:path>
              </a:pathLst>
            </a:custGeom>
            <a:solidFill>
              <a:srgbClr val="F972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6" name="Freeform 249"/>
            <p:cNvSpPr>
              <a:spLocks/>
            </p:cNvSpPr>
            <p:nvPr/>
          </p:nvSpPr>
          <p:spPr bwMode="auto">
            <a:xfrm>
              <a:off x="3155769" y="6105525"/>
              <a:ext cx="100013" cy="39688"/>
            </a:xfrm>
            <a:custGeom>
              <a:avLst/>
              <a:gdLst>
                <a:gd name="T0" fmla="*/ 4 w 38"/>
                <a:gd name="T1" fmla="*/ 15 h 15"/>
                <a:gd name="T2" fmla="*/ 24 w 38"/>
                <a:gd name="T3" fmla="*/ 12 h 15"/>
                <a:gd name="T4" fmla="*/ 34 w 38"/>
                <a:gd name="T5" fmla="*/ 9 h 15"/>
                <a:gd name="T6" fmla="*/ 37 w 38"/>
                <a:gd name="T7" fmla="*/ 2 h 15"/>
                <a:gd name="T8" fmla="*/ 36 w 38"/>
                <a:gd name="T9" fmla="*/ 1 h 15"/>
                <a:gd name="T10" fmla="*/ 33 w 38"/>
                <a:gd name="T11" fmla="*/ 1 h 15"/>
                <a:gd name="T12" fmla="*/ 21 w 38"/>
                <a:gd name="T13" fmla="*/ 2 h 15"/>
                <a:gd name="T14" fmla="*/ 13 w 38"/>
                <a:gd name="T15" fmla="*/ 3 h 15"/>
                <a:gd name="T16" fmla="*/ 6 w 38"/>
                <a:gd name="T17" fmla="*/ 3 h 15"/>
                <a:gd name="T18" fmla="*/ 3 w 38"/>
                <a:gd name="T19" fmla="*/ 5 h 15"/>
                <a:gd name="T20" fmla="*/ 0 w 38"/>
                <a:gd name="T21" fmla="*/ 12 h 15"/>
                <a:gd name="T22" fmla="*/ 2 w 38"/>
                <a:gd name="T23" fmla="*/ 14 h 15"/>
                <a:gd name="T24" fmla="*/ 4 w 38"/>
                <a:gd name="T25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8" h="15">
                  <a:moveTo>
                    <a:pt x="4" y="15"/>
                  </a:moveTo>
                  <a:cubicBezTo>
                    <a:pt x="11" y="14"/>
                    <a:pt x="18" y="14"/>
                    <a:pt x="24" y="12"/>
                  </a:cubicBezTo>
                  <a:cubicBezTo>
                    <a:pt x="28" y="11"/>
                    <a:pt x="31" y="11"/>
                    <a:pt x="34" y="9"/>
                  </a:cubicBezTo>
                  <a:cubicBezTo>
                    <a:pt x="36" y="8"/>
                    <a:pt x="38" y="4"/>
                    <a:pt x="37" y="2"/>
                  </a:cubicBezTo>
                  <a:cubicBezTo>
                    <a:pt x="37" y="1"/>
                    <a:pt x="37" y="1"/>
                    <a:pt x="36" y="1"/>
                  </a:cubicBezTo>
                  <a:cubicBezTo>
                    <a:pt x="35" y="1"/>
                    <a:pt x="34" y="0"/>
                    <a:pt x="33" y="1"/>
                  </a:cubicBezTo>
                  <a:cubicBezTo>
                    <a:pt x="29" y="2"/>
                    <a:pt x="25" y="2"/>
                    <a:pt x="21" y="2"/>
                  </a:cubicBezTo>
                  <a:cubicBezTo>
                    <a:pt x="18" y="2"/>
                    <a:pt x="16" y="2"/>
                    <a:pt x="13" y="3"/>
                  </a:cubicBezTo>
                  <a:cubicBezTo>
                    <a:pt x="11" y="3"/>
                    <a:pt x="9" y="3"/>
                    <a:pt x="6" y="3"/>
                  </a:cubicBezTo>
                  <a:cubicBezTo>
                    <a:pt x="5" y="3"/>
                    <a:pt x="3" y="4"/>
                    <a:pt x="3" y="5"/>
                  </a:cubicBezTo>
                  <a:cubicBezTo>
                    <a:pt x="2" y="8"/>
                    <a:pt x="1" y="10"/>
                    <a:pt x="0" y="12"/>
                  </a:cubicBezTo>
                  <a:cubicBezTo>
                    <a:pt x="0" y="13"/>
                    <a:pt x="1" y="14"/>
                    <a:pt x="2" y="14"/>
                  </a:cubicBezTo>
                  <a:cubicBezTo>
                    <a:pt x="2" y="15"/>
                    <a:pt x="3" y="15"/>
                    <a:pt x="4" y="15"/>
                  </a:cubicBezTo>
                </a:path>
              </a:pathLst>
            </a:custGeom>
            <a:solidFill>
              <a:srgbClr val="F972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7" name="Freeform 250"/>
            <p:cNvSpPr>
              <a:spLocks/>
            </p:cNvSpPr>
            <p:nvPr/>
          </p:nvSpPr>
          <p:spPr bwMode="auto">
            <a:xfrm>
              <a:off x="3203394" y="5989638"/>
              <a:ext cx="92075" cy="44450"/>
            </a:xfrm>
            <a:custGeom>
              <a:avLst/>
              <a:gdLst>
                <a:gd name="T0" fmla="*/ 5 w 35"/>
                <a:gd name="T1" fmla="*/ 17 h 17"/>
                <a:gd name="T2" fmla="*/ 29 w 35"/>
                <a:gd name="T3" fmla="*/ 12 h 17"/>
                <a:gd name="T4" fmla="*/ 33 w 35"/>
                <a:gd name="T5" fmla="*/ 7 h 17"/>
                <a:gd name="T6" fmla="*/ 34 w 35"/>
                <a:gd name="T7" fmla="*/ 2 h 17"/>
                <a:gd name="T8" fmla="*/ 33 w 35"/>
                <a:gd name="T9" fmla="*/ 0 h 17"/>
                <a:gd name="T10" fmla="*/ 32 w 35"/>
                <a:gd name="T11" fmla="*/ 0 h 17"/>
                <a:gd name="T12" fmla="*/ 7 w 35"/>
                <a:gd name="T13" fmla="*/ 5 h 17"/>
                <a:gd name="T14" fmla="*/ 4 w 35"/>
                <a:gd name="T15" fmla="*/ 7 h 17"/>
                <a:gd name="T16" fmla="*/ 1 w 35"/>
                <a:gd name="T17" fmla="*/ 13 h 17"/>
                <a:gd name="T18" fmla="*/ 3 w 35"/>
                <a:gd name="T19" fmla="*/ 17 h 17"/>
                <a:gd name="T20" fmla="*/ 5 w 35"/>
                <a:gd name="T2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5" h="17">
                  <a:moveTo>
                    <a:pt x="5" y="17"/>
                  </a:moveTo>
                  <a:cubicBezTo>
                    <a:pt x="13" y="16"/>
                    <a:pt x="21" y="14"/>
                    <a:pt x="29" y="12"/>
                  </a:cubicBezTo>
                  <a:cubicBezTo>
                    <a:pt x="31" y="11"/>
                    <a:pt x="32" y="9"/>
                    <a:pt x="33" y="7"/>
                  </a:cubicBezTo>
                  <a:cubicBezTo>
                    <a:pt x="34" y="6"/>
                    <a:pt x="34" y="4"/>
                    <a:pt x="34" y="2"/>
                  </a:cubicBezTo>
                  <a:cubicBezTo>
                    <a:pt x="35" y="1"/>
                    <a:pt x="34" y="0"/>
                    <a:pt x="33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24" y="2"/>
                    <a:pt x="15" y="3"/>
                    <a:pt x="7" y="5"/>
                  </a:cubicBezTo>
                  <a:cubicBezTo>
                    <a:pt x="6" y="5"/>
                    <a:pt x="5" y="6"/>
                    <a:pt x="4" y="7"/>
                  </a:cubicBezTo>
                  <a:cubicBezTo>
                    <a:pt x="3" y="9"/>
                    <a:pt x="2" y="11"/>
                    <a:pt x="1" y="13"/>
                  </a:cubicBezTo>
                  <a:cubicBezTo>
                    <a:pt x="0" y="15"/>
                    <a:pt x="2" y="17"/>
                    <a:pt x="3" y="17"/>
                  </a:cubicBezTo>
                  <a:cubicBezTo>
                    <a:pt x="4" y="17"/>
                    <a:pt x="4" y="17"/>
                    <a:pt x="5" y="17"/>
                  </a:cubicBezTo>
                </a:path>
              </a:pathLst>
            </a:custGeom>
            <a:solidFill>
              <a:srgbClr val="F972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8" name="Freeform 251"/>
            <p:cNvSpPr>
              <a:spLocks/>
            </p:cNvSpPr>
            <p:nvPr/>
          </p:nvSpPr>
          <p:spPr bwMode="auto">
            <a:xfrm>
              <a:off x="3244669" y="5880100"/>
              <a:ext cx="84138" cy="50800"/>
            </a:xfrm>
            <a:custGeom>
              <a:avLst/>
              <a:gdLst>
                <a:gd name="T0" fmla="*/ 32 w 32"/>
                <a:gd name="T1" fmla="*/ 2 h 19"/>
                <a:gd name="T2" fmla="*/ 30 w 32"/>
                <a:gd name="T3" fmla="*/ 0 h 19"/>
                <a:gd name="T4" fmla="*/ 25 w 32"/>
                <a:gd name="T5" fmla="*/ 2 h 19"/>
                <a:gd name="T6" fmla="*/ 8 w 32"/>
                <a:gd name="T7" fmla="*/ 6 h 19"/>
                <a:gd name="T8" fmla="*/ 6 w 32"/>
                <a:gd name="T9" fmla="*/ 7 h 19"/>
                <a:gd name="T10" fmla="*/ 3 w 32"/>
                <a:gd name="T11" fmla="*/ 9 h 19"/>
                <a:gd name="T12" fmla="*/ 0 w 32"/>
                <a:gd name="T13" fmla="*/ 17 h 19"/>
                <a:gd name="T14" fmla="*/ 2 w 32"/>
                <a:gd name="T15" fmla="*/ 19 h 19"/>
                <a:gd name="T16" fmla="*/ 25 w 32"/>
                <a:gd name="T17" fmla="*/ 12 h 19"/>
                <a:gd name="T18" fmla="*/ 32 w 32"/>
                <a:gd name="T19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2" h="19">
                  <a:moveTo>
                    <a:pt x="32" y="2"/>
                  </a:moveTo>
                  <a:cubicBezTo>
                    <a:pt x="32" y="1"/>
                    <a:pt x="31" y="0"/>
                    <a:pt x="30" y="0"/>
                  </a:cubicBezTo>
                  <a:cubicBezTo>
                    <a:pt x="28" y="1"/>
                    <a:pt x="26" y="1"/>
                    <a:pt x="25" y="2"/>
                  </a:cubicBezTo>
                  <a:cubicBezTo>
                    <a:pt x="19" y="4"/>
                    <a:pt x="14" y="6"/>
                    <a:pt x="8" y="6"/>
                  </a:cubicBezTo>
                  <a:cubicBezTo>
                    <a:pt x="7" y="6"/>
                    <a:pt x="6" y="6"/>
                    <a:pt x="6" y="7"/>
                  </a:cubicBezTo>
                  <a:cubicBezTo>
                    <a:pt x="4" y="7"/>
                    <a:pt x="3" y="8"/>
                    <a:pt x="3" y="9"/>
                  </a:cubicBezTo>
                  <a:cubicBezTo>
                    <a:pt x="1" y="11"/>
                    <a:pt x="0" y="14"/>
                    <a:pt x="0" y="17"/>
                  </a:cubicBezTo>
                  <a:cubicBezTo>
                    <a:pt x="0" y="17"/>
                    <a:pt x="1" y="19"/>
                    <a:pt x="2" y="19"/>
                  </a:cubicBezTo>
                  <a:cubicBezTo>
                    <a:pt x="10" y="17"/>
                    <a:pt x="18" y="15"/>
                    <a:pt x="25" y="12"/>
                  </a:cubicBezTo>
                  <a:cubicBezTo>
                    <a:pt x="30" y="9"/>
                    <a:pt x="31" y="7"/>
                    <a:pt x="32" y="2"/>
                  </a:cubicBezTo>
                </a:path>
              </a:pathLst>
            </a:custGeom>
            <a:solidFill>
              <a:srgbClr val="F972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9" name="Freeform 252"/>
            <p:cNvSpPr>
              <a:spLocks/>
            </p:cNvSpPr>
            <p:nvPr/>
          </p:nvSpPr>
          <p:spPr bwMode="auto">
            <a:xfrm>
              <a:off x="3271656" y="5526088"/>
              <a:ext cx="57150" cy="90488"/>
            </a:xfrm>
            <a:custGeom>
              <a:avLst/>
              <a:gdLst>
                <a:gd name="T0" fmla="*/ 18 w 22"/>
                <a:gd name="T1" fmla="*/ 0 h 34"/>
                <a:gd name="T2" fmla="*/ 17 w 22"/>
                <a:gd name="T3" fmla="*/ 0 h 34"/>
                <a:gd name="T4" fmla="*/ 15 w 22"/>
                <a:gd name="T5" fmla="*/ 2 h 34"/>
                <a:gd name="T6" fmla="*/ 2 w 22"/>
                <a:gd name="T7" fmla="*/ 22 h 34"/>
                <a:gd name="T8" fmla="*/ 1 w 22"/>
                <a:gd name="T9" fmla="*/ 24 h 34"/>
                <a:gd name="T10" fmla="*/ 0 w 22"/>
                <a:gd name="T11" fmla="*/ 27 h 34"/>
                <a:gd name="T12" fmla="*/ 2 w 22"/>
                <a:gd name="T13" fmla="*/ 32 h 34"/>
                <a:gd name="T14" fmla="*/ 6 w 22"/>
                <a:gd name="T15" fmla="*/ 33 h 34"/>
                <a:gd name="T16" fmla="*/ 10 w 22"/>
                <a:gd name="T17" fmla="*/ 28 h 34"/>
                <a:gd name="T18" fmla="*/ 21 w 22"/>
                <a:gd name="T19" fmla="*/ 11 h 34"/>
                <a:gd name="T20" fmla="*/ 20 w 22"/>
                <a:gd name="T21" fmla="*/ 3 h 34"/>
                <a:gd name="T22" fmla="*/ 19 w 22"/>
                <a:gd name="T23" fmla="*/ 1 h 34"/>
                <a:gd name="T24" fmla="*/ 18 w 22"/>
                <a:gd name="T25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2" h="34">
                  <a:moveTo>
                    <a:pt x="18" y="0"/>
                  </a:moveTo>
                  <a:cubicBezTo>
                    <a:pt x="17" y="0"/>
                    <a:pt x="17" y="0"/>
                    <a:pt x="17" y="0"/>
                  </a:cubicBezTo>
                  <a:cubicBezTo>
                    <a:pt x="16" y="1"/>
                    <a:pt x="16" y="2"/>
                    <a:pt x="15" y="2"/>
                  </a:cubicBezTo>
                  <a:cubicBezTo>
                    <a:pt x="12" y="10"/>
                    <a:pt x="7" y="16"/>
                    <a:pt x="2" y="22"/>
                  </a:cubicBezTo>
                  <a:cubicBezTo>
                    <a:pt x="1" y="22"/>
                    <a:pt x="1" y="23"/>
                    <a:pt x="1" y="24"/>
                  </a:cubicBezTo>
                  <a:cubicBezTo>
                    <a:pt x="0" y="25"/>
                    <a:pt x="0" y="26"/>
                    <a:pt x="0" y="27"/>
                  </a:cubicBezTo>
                  <a:cubicBezTo>
                    <a:pt x="0" y="28"/>
                    <a:pt x="1" y="30"/>
                    <a:pt x="2" y="32"/>
                  </a:cubicBezTo>
                  <a:cubicBezTo>
                    <a:pt x="2" y="34"/>
                    <a:pt x="4" y="34"/>
                    <a:pt x="6" y="33"/>
                  </a:cubicBezTo>
                  <a:cubicBezTo>
                    <a:pt x="7" y="31"/>
                    <a:pt x="9" y="30"/>
                    <a:pt x="10" y="28"/>
                  </a:cubicBezTo>
                  <a:cubicBezTo>
                    <a:pt x="14" y="23"/>
                    <a:pt x="18" y="17"/>
                    <a:pt x="21" y="11"/>
                  </a:cubicBezTo>
                  <a:cubicBezTo>
                    <a:pt x="22" y="8"/>
                    <a:pt x="22" y="5"/>
                    <a:pt x="20" y="3"/>
                  </a:cubicBezTo>
                  <a:cubicBezTo>
                    <a:pt x="20" y="2"/>
                    <a:pt x="20" y="1"/>
                    <a:pt x="19" y="1"/>
                  </a:cubicBezTo>
                  <a:cubicBezTo>
                    <a:pt x="19" y="0"/>
                    <a:pt x="18" y="0"/>
                    <a:pt x="18" y="0"/>
                  </a:cubicBezTo>
                </a:path>
              </a:pathLst>
            </a:custGeom>
            <a:solidFill>
              <a:srgbClr val="F972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60" name="Freeform 253"/>
            <p:cNvSpPr>
              <a:spLocks/>
            </p:cNvSpPr>
            <p:nvPr/>
          </p:nvSpPr>
          <p:spPr bwMode="auto">
            <a:xfrm>
              <a:off x="3279594" y="5764213"/>
              <a:ext cx="73025" cy="55563"/>
            </a:xfrm>
            <a:custGeom>
              <a:avLst/>
              <a:gdLst>
                <a:gd name="T0" fmla="*/ 28 w 28"/>
                <a:gd name="T1" fmla="*/ 4 h 21"/>
                <a:gd name="T2" fmla="*/ 28 w 28"/>
                <a:gd name="T3" fmla="*/ 2 h 21"/>
                <a:gd name="T4" fmla="*/ 26 w 28"/>
                <a:gd name="T5" fmla="*/ 1 h 21"/>
                <a:gd name="T6" fmla="*/ 25 w 28"/>
                <a:gd name="T7" fmla="*/ 1 h 21"/>
                <a:gd name="T8" fmla="*/ 8 w 28"/>
                <a:gd name="T9" fmla="*/ 8 h 21"/>
                <a:gd name="T10" fmla="*/ 5 w 28"/>
                <a:gd name="T11" fmla="*/ 9 h 21"/>
                <a:gd name="T12" fmla="*/ 1 w 28"/>
                <a:gd name="T13" fmla="*/ 13 h 21"/>
                <a:gd name="T14" fmla="*/ 0 w 28"/>
                <a:gd name="T15" fmla="*/ 20 h 21"/>
                <a:gd name="T16" fmla="*/ 2 w 28"/>
                <a:gd name="T17" fmla="*/ 21 h 21"/>
                <a:gd name="T18" fmla="*/ 8 w 28"/>
                <a:gd name="T19" fmla="*/ 20 h 21"/>
                <a:gd name="T20" fmla="*/ 23 w 28"/>
                <a:gd name="T21" fmla="*/ 13 h 21"/>
                <a:gd name="T22" fmla="*/ 28 w 28"/>
                <a:gd name="T23" fmla="*/ 5 h 21"/>
                <a:gd name="T24" fmla="*/ 28 w 28"/>
                <a:gd name="T2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" h="21">
                  <a:moveTo>
                    <a:pt x="28" y="4"/>
                  </a:moveTo>
                  <a:cubicBezTo>
                    <a:pt x="28" y="3"/>
                    <a:pt x="28" y="3"/>
                    <a:pt x="28" y="2"/>
                  </a:cubicBezTo>
                  <a:cubicBezTo>
                    <a:pt x="28" y="1"/>
                    <a:pt x="27" y="0"/>
                    <a:pt x="26" y="1"/>
                  </a:cubicBezTo>
                  <a:cubicBezTo>
                    <a:pt x="25" y="1"/>
                    <a:pt x="25" y="1"/>
                    <a:pt x="25" y="1"/>
                  </a:cubicBezTo>
                  <a:cubicBezTo>
                    <a:pt x="20" y="4"/>
                    <a:pt x="14" y="6"/>
                    <a:pt x="8" y="8"/>
                  </a:cubicBezTo>
                  <a:cubicBezTo>
                    <a:pt x="7" y="9"/>
                    <a:pt x="6" y="9"/>
                    <a:pt x="5" y="9"/>
                  </a:cubicBezTo>
                  <a:cubicBezTo>
                    <a:pt x="3" y="10"/>
                    <a:pt x="2" y="11"/>
                    <a:pt x="1" y="13"/>
                  </a:cubicBezTo>
                  <a:cubicBezTo>
                    <a:pt x="0" y="15"/>
                    <a:pt x="0" y="18"/>
                    <a:pt x="0" y="20"/>
                  </a:cubicBezTo>
                  <a:cubicBezTo>
                    <a:pt x="0" y="21"/>
                    <a:pt x="1" y="21"/>
                    <a:pt x="2" y="21"/>
                  </a:cubicBezTo>
                  <a:cubicBezTo>
                    <a:pt x="4" y="21"/>
                    <a:pt x="6" y="20"/>
                    <a:pt x="8" y="20"/>
                  </a:cubicBezTo>
                  <a:cubicBezTo>
                    <a:pt x="13" y="18"/>
                    <a:pt x="18" y="16"/>
                    <a:pt x="23" y="13"/>
                  </a:cubicBezTo>
                  <a:cubicBezTo>
                    <a:pt x="26" y="11"/>
                    <a:pt x="28" y="9"/>
                    <a:pt x="28" y="5"/>
                  </a:cubicBezTo>
                  <a:cubicBezTo>
                    <a:pt x="28" y="4"/>
                    <a:pt x="28" y="4"/>
                    <a:pt x="28" y="4"/>
                  </a:cubicBezTo>
                </a:path>
              </a:pathLst>
            </a:custGeom>
            <a:solidFill>
              <a:srgbClr val="F972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61" name="Freeform 254"/>
            <p:cNvSpPr>
              <a:spLocks/>
            </p:cNvSpPr>
            <p:nvPr/>
          </p:nvSpPr>
          <p:spPr bwMode="auto">
            <a:xfrm>
              <a:off x="3292294" y="5641975"/>
              <a:ext cx="66675" cy="77788"/>
            </a:xfrm>
            <a:custGeom>
              <a:avLst/>
              <a:gdLst>
                <a:gd name="T0" fmla="*/ 0 w 25"/>
                <a:gd name="T1" fmla="*/ 24 h 29"/>
                <a:gd name="T2" fmla="*/ 0 w 25"/>
                <a:gd name="T3" fmla="*/ 25 h 29"/>
                <a:gd name="T4" fmla="*/ 2 w 25"/>
                <a:gd name="T5" fmla="*/ 29 h 29"/>
                <a:gd name="T6" fmla="*/ 6 w 25"/>
                <a:gd name="T7" fmla="*/ 27 h 29"/>
                <a:gd name="T8" fmla="*/ 22 w 25"/>
                <a:gd name="T9" fmla="*/ 13 h 29"/>
                <a:gd name="T10" fmla="*/ 24 w 25"/>
                <a:gd name="T11" fmla="*/ 3 h 29"/>
                <a:gd name="T12" fmla="*/ 24 w 25"/>
                <a:gd name="T13" fmla="*/ 1 h 29"/>
                <a:gd name="T14" fmla="*/ 22 w 25"/>
                <a:gd name="T15" fmla="*/ 0 h 29"/>
                <a:gd name="T16" fmla="*/ 20 w 25"/>
                <a:gd name="T17" fmla="*/ 1 h 29"/>
                <a:gd name="T18" fmla="*/ 4 w 25"/>
                <a:gd name="T19" fmla="*/ 17 h 29"/>
                <a:gd name="T20" fmla="*/ 2 w 25"/>
                <a:gd name="T21" fmla="*/ 18 h 29"/>
                <a:gd name="T22" fmla="*/ 0 w 25"/>
                <a:gd name="T23" fmla="*/ 22 h 29"/>
                <a:gd name="T24" fmla="*/ 0 w 25"/>
                <a:gd name="T25" fmla="*/ 24 h 29"/>
                <a:gd name="T26" fmla="*/ 0 w 25"/>
                <a:gd name="T27" fmla="*/ 24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5" h="29">
                  <a:moveTo>
                    <a:pt x="0" y="24"/>
                  </a:moveTo>
                  <a:cubicBezTo>
                    <a:pt x="0" y="25"/>
                    <a:pt x="0" y="25"/>
                    <a:pt x="0" y="25"/>
                  </a:cubicBezTo>
                  <a:cubicBezTo>
                    <a:pt x="0" y="26"/>
                    <a:pt x="0" y="28"/>
                    <a:pt x="2" y="29"/>
                  </a:cubicBezTo>
                  <a:cubicBezTo>
                    <a:pt x="3" y="29"/>
                    <a:pt x="5" y="28"/>
                    <a:pt x="6" y="27"/>
                  </a:cubicBezTo>
                  <a:cubicBezTo>
                    <a:pt x="12" y="23"/>
                    <a:pt x="17" y="18"/>
                    <a:pt x="22" y="13"/>
                  </a:cubicBezTo>
                  <a:cubicBezTo>
                    <a:pt x="24" y="10"/>
                    <a:pt x="25" y="7"/>
                    <a:pt x="24" y="3"/>
                  </a:cubicBezTo>
                  <a:cubicBezTo>
                    <a:pt x="24" y="3"/>
                    <a:pt x="24" y="2"/>
                    <a:pt x="24" y="1"/>
                  </a:cubicBezTo>
                  <a:cubicBezTo>
                    <a:pt x="24" y="0"/>
                    <a:pt x="22" y="0"/>
                    <a:pt x="22" y="0"/>
                  </a:cubicBezTo>
                  <a:cubicBezTo>
                    <a:pt x="21" y="1"/>
                    <a:pt x="21" y="1"/>
                    <a:pt x="20" y="1"/>
                  </a:cubicBezTo>
                  <a:cubicBezTo>
                    <a:pt x="16" y="7"/>
                    <a:pt x="10" y="12"/>
                    <a:pt x="4" y="17"/>
                  </a:cubicBezTo>
                  <a:cubicBezTo>
                    <a:pt x="3" y="17"/>
                    <a:pt x="3" y="17"/>
                    <a:pt x="2" y="18"/>
                  </a:cubicBezTo>
                  <a:cubicBezTo>
                    <a:pt x="1" y="19"/>
                    <a:pt x="0" y="20"/>
                    <a:pt x="0" y="22"/>
                  </a:cubicBezTo>
                  <a:cubicBezTo>
                    <a:pt x="0" y="23"/>
                    <a:pt x="0" y="23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</a:path>
              </a:pathLst>
            </a:custGeom>
            <a:solidFill>
              <a:srgbClr val="F972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62" name="Freeform 255"/>
            <p:cNvSpPr>
              <a:spLocks/>
            </p:cNvSpPr>
            <p:nvPr/>
          </p:nvSpPr>
          <p:spPr bwMode="auto">
            <a:xfrm>
              <a:off x="3227206" y="5459413"/>
              <a:ext cx="39688" cy="74613"/>
            </a:xfrm>
            <a:custGeom>
              <a:avLst/>
              <a:gdLst>
                <a:gd name="T0" fmla="*/ 10 w 15"/>
                <a:gd name="T1" fmla="*/ 1 h 28"/>
                <a:gd name="T2" fmla="*/ 8 w 15"/>
                <a:gd name="T3" fmla="*/ 1 h 28"/>
                <a:gd name="T4" fmla="*/ 7 w 15"/>
                <a:gd name="T5" fmla="*/ 4 h 28"/>
                <a:gd name="T6" fmla="*/ 1 w 15"/>
                <a:gd name="T7" fmla="*/ 19 h 28"/>
                <a:gd name="T8" fmla="*/ 1 w 15"/>
                <a:gd name="T9" fmla="*/ 24 h 28"/>
                <a:gd name="T10" fmla="*/ 4 w 15"/>
                <a:gd name="T11" fmla="*/ 27 h 28"/>
                <a:gd name="T12" fmla="*/ 7 w 15"/>
                <a:gd name="T13" fmla="*/ 27 h 28"/>
                <a:gd name="T14" fmla="*/ 8 w 15"/>
                <a:gd name="T15" fmla="*/ 26 h 28"/>
                <a:gd name="T16" fmla="*/ 14 w 15"/>
                <a:gd name="T17" fmla="*/ 7 h 28"/>
                <a:gd name="T18" fmla="*/ 14 w 15"/>
                <a:gd name="T19" fmla="*/ 4 h 28"/>
                <a:gd name="T20" fmla="*/ 10 w 15"/>
                <a:gd name="T21" fmla="*/ 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" h="28">
                  <a:moveTo>
                    <a:pt x="10" y="1"/>
                  </a:moveTo>
                  <a:cubicBezTo>
                    <a:pt x="9" y="1"/>
                    <a:pt x="9" y="1"/>
                    <a:pt x="8" y="1"/>
                  </a:cubicBezTo>
                  <a:cubicBezTo>
                    <a:pt x="8" y="2"/>
                    <a:pt x="7" y="3"/>
                    <a:pt x="7" y="4"/>
                  </a:cubicBezTo>
                  <a:cubicBezTo>
                    <a:pt x="5" y="9"/>
                    <a:pt x="3" y="14"/>
                    <a:pt x="1" y="19"/>
                  </a:cubicBezTo>
                  <a:cubicBezTo>
                    <a:pt x="0" y="20"/>
                    <a:pt x="0" y="22"/>
                    <a:pt x="1" y="24"/>
                  </a:cubicBezTo>
                  <a:cubicBezTo>
                    <a:pt x="2" y="25"/>
                    <a:pt x="3" y="26"/>
                    <a:pt x="4" y="27"/>
                  </a:cubicBezTo>
                  <a:cubicBezTo>
                    <a:pt x="5" y="28"/>
                    <a:pt x="7" y="28"/>
                    <a:pt x="7" y="27"/>
                  </a:cubicBezTo>
                  <a:cubicBezTo>
                    <a:pt x="8" y="26"/>
                    <a:pt x="8" y="26"/>
                    <a:pt x="8" y="26"/>
                  </a:cubicBezTo>
                  <a:cubicBezTo>
                    <a:pt x="11" y="20"/>
                    <a:pt x="13" y="14"/>
                    <a:pt x="14" y="7"/>
                  </a:cubicBezTo>
                  <a:cubicBezTo>
                    <a:pt x="15" y="6"/>
                    <a:pt x="14" y="5"/>
                    <a:pt x="14" y="4"/>
                  </a:cubicBezTo>
                  <a:cubicBezTo>
                    <a:pt x="14" y="2"/>
                    <a:pt x="12" y="0"/>
                    <a:pt x="10" y="1"/>
                  </a:cubicBezTo>
                </a:path>
              </a:pathLst>
            </a:custGeom>
            <a:solidFill>
              <a:srgbClr val="F972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63" name="Freeform 256"/>
            <p:cNvSpPr>
              <a:spLocks/>
            </p:cNvSpPr>
            <p:nvPr/>
          </p:nvSpPr>
          <p:spPr bwMode="auto">
            <a:xfrm>
              <a:off x="3168469" y="5434013"/>
              <a:ext cx="28575" cy="47625"/>
            </a:xfrm>
            <a:custGeom>
              <a:avLst/>
              <a:gdLst>
                <a:gd name="T0" fmla="*/ 11 w 11"/>
                <a:gd name="T1" fmla="*/ 5 h 18"/>
                <a:gd name="T2" fmla="*/ 10 w 11"/>
                <a:gd name="T3" fmla="*/ 2 h 18"/>
                <a:gd name="T4" fmla="*/ 5 w 11"/>
                <a:gd name="T5" fmla="*/ 1 h 18"/>
                <a:gd name="T6" fmla="*/ 4 w 11"/>
                <a:gd name="T7" fmla="*/ 3 h 18"/>
                <a:gd name="T8" fmla="*/ 1 w 11"/>
                <a:gd name="T9" fmla="*/ 9 h 18"/>
                <a:gd name="T10" fmla="*/ 5 w 11"/>
                <a:gd name="T11" fmla="*/ 17 h 18"/>
                <a:gd name="T12" fmla="*/ 9 w 11"/>
                <a:gd name="T13" fmla="*/ 15 h 18"/>
                <a:gd name="T14" fmla="*/ 11 w 11"/>
                <a:gd name="T15" fmla="*/ 5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18">
                  <a:moveTo>
                    <a:pt x="11" y="5"/>
                  </a:moveTo>
                  <a:cubicBezTo>
                    <a:pt x="11" y="4"/>
                    <a:pt x="11" y="3"/>
                    <a:pt x="10" y="2"/>
                  </a:cubicBezTo>
                  <a:cubicBezTo>
                    <a:pt x="9" y="1"/>
                    <a:pt x="7" y="0"/>
                    <a:pt x="5" y="1"/>
                  </a:cubicBezTo>
                  <a:cubicBezTo>
                    <a:pt x="5" y="1"/>
                    <a:pt x="4" y="2"/>
                    <a:pt x="4" y="3"/>
                  </a:cubicBezTo>
                  <a:cubicBezTo>
                    <a:pt x="3" y="5"/>
                    <a:pt x="2" y="7"/>
                    <a:pt x="1" y="9"/>
                  </a:cubicBezTo>
                  <a:cubicBezTo>
                    <a:pt x="0" y="14"/>
                    <a:pt x="0" y="14"/>
                    <a:pt x="5" y="17"/>
                  </a:cubicBezTo>
                  <a:cubicBezTo>
                    <a:pt x="7" y="18"/>
                    <a:pt x="8" y="17"/>
                    <a:pt x="9" y="15"/>
                  </a:cubicBezTo>
                  <a:cubicBezTo>
                    <a:pt x="10" y="12"/>
                    <a:pt x="11" y="8"/>
                    <a:pt x="11" y="5"/>
                  </a:cubicBezTo>
                </a:path>
              </a:pathLst>
            </a:custGeom>
            <a:solidFill>
              <a:srgbClr val="F972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64" name="Freeform 257"/>
            <p:cNvSpPr>
              <a:spLocks noEditPoints="1"/>
            </p:cNvSpPr>
            <p:nvPr/>
          </p:nvSpPr>
          <p:spPr bwMode="auto">
            <a:xfrm>
              <a:off x="3111319" y="5434013"/>
              <a:ext cx="180975" cy="274638"/>
            </a:xfrm>
            <a:custGeom>
              <a:avLst/>
              <a:gdLst>
                <a:gd name="T0" fmla="*/ 68 w 69"/>
                <a:gd name="T1" fmla="*/ 93 h 104"/>
                <a:gd name="T2" fmla="*/ 69 w 69"/>
                <a:gd name="T3" fmla="*/ 104 h 104"/>
                <a:gd name="T4" fmla="*/ 69 w 69"/>
                <a:gd name="T5" fmla="*/ 103 h 104"/>
                <a:gd name="T6" fmla="*/ 68 w 69"/>
                <a:gd name="T7" fmla="*/ 93 h 104"/>
                <a:gd name="T8" fmla="*/ 61 w 69"/>
                <a:gd name="T9" fmla="*/ 63 h 104"/>
                <a:gd name="T10" fmla="*/ 65 w 69"/>
                <a:gd name="T11" fmla="*/ 77 h 104"/>
                <a:gd name="T12" fmla="*/ 61 w 69"/>
                <a:gd name="T13" fmla="*/ 63 h 104"/>
                <a:gd name="T14" fmla="*/ 59 w 69"/>
                <a:gd name="T15" fmla="*/ 59 h 104"/>
                <a:gd name="T16" fmla="*/ 61 w 69"/>
                <a:gd name="T17" fmla="*/ 63 h 104"/>
                <a:gd name="T18" fmla="*/ 59 w 69"/>
                <a:gd name="T19" fmla="*/ 59 h 104"/>
                <a:gd name="T20" fmla="*/ 10 w 69"/>
                <a:gd name="T21" fmla="*/ 10 h 104"/>
                <a:gd name="T22" fmla="*/ 13 w 69"/>
                <a:gd name="T23" fmla="*/ 11 h 104"/>
                <a:gd name="T24" fmla="*/ 45 w 69"/>
                <a:gd name="T25" fmla="*/ 33 h 104"/>
                <a:gd name="T26" fmla="*/ 54 w 69"/>
                <a:gd name="T27" fmla="*/ 47 h 104"/>
                <a:gd name="T28" fmla="*/ 45 w 69"/>
                <a:gd name="T29" fmla="*/ 33 h 104"/>
                <a:gd name="T30" fmla="*/ 13 w 69"/>
                <a:gd name="T31" fmla="*/ 11 h 104"/>
                <a:gd name="T32" fmla="*/ 10 w 69"/>
                <a:gd name="T33" fmla="*/ 10 h 104"/>
                <a:gd name="T34" fmla="*/ 0 w 69"/>
                <a:gd name="T35" fmla="*/ 6 h 104"/>
                <a:gd name="T36" fmla="*/ 1 w 69"/>
                <a:gd name="T37" fmla="*/ 7 h 104"/>
                <a:gd name="T38" fmla="*/ 4 w 69"/>
                <a:gd name="T39" fmla="*/ 8 h 104"/>
                <a:gd name="T40" fmla="*/ 1 w 69"/>
                <a:gd name="T41" fmla="*/ 7 h 104"/>
                <a:gd name="T42" fmla="*/ 0 w 69"/>
                <a:gd name="T43" fmla="*/ 6 h 104"/>
                <a:gd name="T44" fmla="*/ 1 w 69"/>
                <a:gd name="T45" fmla="*/ 3 h 104"/>
                <a:gd name="T46" fmla="*/ 0 w 69"/>
                <a:gd name="T47" fmla="*/ 3 h 104"/>
                <a:gd name="T48" fmla="*/ 0 w 69"/>
                <a:gd name="T49" fmla="*/ 4 h 104"/>
                <a:gd name="T50" fmla="*/ 0 w 69"/>
                <a:gd name="T51" fmla="*/ 4 h 104"/>
                <a:gd name="T52" fmla="*/ 1 w 69"/>
                <a:gd name="T53" fmla="*/ 3 h 104"/>
                <a:gd name="T54" fmla="*/ 6 w 69"/>
                <a:gd name="T55" fmla="*/ 0 h 104"/>
                <a:gd name="T56" fmla="*/ 5 w 69"/>
                <a:gd name="T57" fmla="*/ 0 h 104"/>
                <a:gd name="T58" fmla="*/ 6 w 69"/>
                <a:gd name="T59" fmla="*/ 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69" h="104">
                  <a:moveTo>
                    <a:pt x="68" y="93"/>
                  </a:moveTo>
                  <a:cubicBezTo>
                    <a:pt x="68" y="97"/>
                    <a:pt x="69" y="100"/>
                    <a:pt x="69" y="104"/>
                  </a:cubicBezTo>
                  <a:cubicBezTo>
                    <a:pt x="69" y="103"/>
                    <a:pt x="69" y="103"/>
                    <a:pt x="69" y="103"/>
                  </a:cubicBezTo>
                  <a:cubicBezTo>
                    <a:pt x="69" y="100"/>
                    <a:pt x="68" y="97"/>
                    <a:pt x="68" y="93"/>
                  </a:cubicBezTo>
                  <a:moveTo>
                    <a:pt x="61" y="63"/>
                  </a:moveTo>
                  <a:cubicBezTo>
                    <a:pt x="63" y="68"/>
                    <a:pt x="64" y="73"/>
                    <a:pt x="65" y="77"/>
                  </a:cubicBezTo>
                  <a:cubicBezTo>
                    <a:pt x="64" y="73"/>
                    <a:pt x="63" y="68"/>
                    <a:pt x="61" y="63"/>
                  </a:cubicBezTo>
                  <a:moveTo>
                    <a:pt x="59" y="59"/>
                  </a:moveTo>
                  <a:cubicBezTo>
                    <a:pt x="60" y="60"/>
                    <a:pt x="61" y="61"/>
                    <a:pt x="61" y="63"/>
                  </a:cubicBezTo>
                  <a:cubicBezTo>
                    <a:pt x="61" y="61"/>
                    <a:pt x="60" y="60"/>
                    <a:pt x="59" y="59"/>
                  </a:cubicBezTo>
                  <a:moveTo>
                    <a:pt x="10" y="10"/>
                  </a:moveTo>
                  <a:cubicBezTo>
                    <a:pt x="11" y="10"/>
                    <a:pt x="12" y="10"/>
                    <a:pt x="13" y="11"/>
                  </a:cubicBezTo>
                  <a:cubicBezTo>
                    <a:pt x="26" y="15"/>
                    <a:pt x="36" y="23"/>
                    <a:pt x="45" y="33"/>
                  </a:cubicBezTo>
                  <a:cubicBezTo>
                    <a:pt x="48" y="37"/>
                    <a:pt x="51" y="42"/>
                    <a:pt x="54" y="47"/>
                  </a:cubicBezTo>
                  <a:cubicBezTo>
                    <a:pt x="51" y="42"/>
                    <a:pt x="48" y="37"/>
                    <a:pt x="45" y="33"/>
                  </a:cubicBezTo>
                  <a:cubicBezTo>
                    <a:pt x="36" y="22"/>
                    <a:pt x="26" y="14"/>
                    <a:pt x="13" y="11"/>
                  </a:cubicBezTo>
                  <a:cubicBezTo>
                    <a:pt x="12" y="10"/>
                    <a:pt x="11" y="10"/>
                    <a:pt x="10" y="10"/>
                  </a:cubicBezTo>
                  <a:moveTo>
                    <a:pt x="0" y="6"/>
                  </a:moveTo>
                  <a:cubicBezTo>
                    <a:pt x="0" y="7"/>
                    <a:pt x="1" y="7"/>
                    <a:pt x="1" y="7"/>
                  </a:cubicBezTo>
                  <a:cubicBezTo>
                    <a:pt x="2" y="7"/>
                    <a:pt x="3" y="8"/>
                    <a:pt x="4" y="8"/>
                  </a:cubicBezTo>
                  <a:cubicBezTo>
                    <a:pt x="3" y="8"/>
                    <a:pt x="2" y="7"/>
                    <a:pt x="1" y="7"/>
                  </a:cubicBezTo>
                  <a:cubicBezTo>
                    <a:pt x="1" y="7"/>
                    <a:pt x="0" y="7"/>
                    <a:pt x="0" y="6"/>
                  </a:cubicBezTo>
                  <a:moveTo>
                    <a:pt x="1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3"/>
                    <a:pt x="1" y="3"/>
                  </a:cubicBezTo>
                  <a:moveTo>
                    <a:pt x="6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6" y="0"/>
                  </a:cubicBezTo>
                </a:path>
              </a:pathLst>
            </a:custGeom>
            <a:solidFill>
              <a:srgbClr val="FFD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65" name="Freeform 258"/>
            <p:cNvSpPr>
              <a:spLocks/>
            </p:cNvSpPr>
            <p:nvPr/>
          </p:nvSpPr>
          <p:spPr bwMode="auto">
            <a:xfrm>
              <a:off x="3111319" y="5434013"/>
              <a:ext cx="209550" cy="271463"/>
            </a:xfrm>
            <a:custGeom>
              <a:avLst/>
              <a:gdLst>
                <a:gd name="T0" fmla="*/ 9 w 80"/>
                <a:gd name="T1" fmla="*/ 0 h 103"/>
                <a:gd name="T2" fmla="*/ 6 w 80"/>
                <a:gd name="T3" fmla="*/ 0 h 103"/>
                <a:gd name="T4" fmla="*/ 5 w 80"/>
                <a:gd name="T5" fmla="*/ 0 h 103"/>
                <a:gd name="T6" fmla="*/ 1 w 80"/>
                <a:gd name="T7" fmla="*/ 2 h 103"/>
                <a:gd name="T8" fmla="*/ 1 w 80"/>
                <a:gd name="T9" fmla="*/ 3 h 103"/>
                <a:gd name="T10" fmla="*/ 0 w 80"/>
                <a:gd name="T11" fmla="*/ 4 h 103"/>
                <a:gd name="T12" fmla="*/ 0 w 80"/>
                <a:gd name="T13" fmla="*/ 4 h 103"/>
                <a:gd name="T14" fmla="*/ 0 w 80"/>
                <a:gd name="T15" fmla="*/ 6 h 103"/>
                <a:gd name="T16" fmla="*/ 1 w 80"/>
                <a:gd name="T17" fmla="*/ 7 h 103"/>
                <a:gd name="T18" fmla="*/ 4 w 80"/>
                <a:gd name="T19" fmla="*/ 8 h 103"/>
                <a:gd name="T20" fmla="*/ 5 w 80"/>
                <a:gd name="T21" fmla="*/ 9 h 103"/>
                <a:gd name="T22" fmla="*/ 10 w 80"/>
                <a:gd name="T23" fmla="*/ 10 h 103"/>
                <a:gd name="T24" fmla="*/ 13 w 80"/>
                <a:gd name="T25" fmla="*/ 11 h 103"/>
                <a:gd name="T26" fmla="*/ 45 w 80"/>
                <a:gd name="T27" fmla="*/ 33 h 103"/>
                <a:gd name="T28" fmla="*/ 54 w 80"/>
                <a:gd name="T29" fmla="*/ 47 h 103"/>
                <a:gd name="T30" fmla="*/ 54 w 80"/>
                <a:gd name="T31" fmla="*/ 48 h 103"/>
                <a:gd name="T32" fmla="*/ 59 w 80"/>
                <a:gd name="T33" fmla="*/ 57 h 103"/>
                <a:gd name="T34" fmla="*/ 59 w 80"/>
                <a:gd name="T35" fmla="*/ 59 h 103"/>
                <a:gd name="T36" fmla="*/ 61 w 80"/>
                <a:gd name="T37" fmla="*/ 63 h 103"/>
                <a:gd name="T38" fmla="*/ 61 w 80"/>
                <a:gd name="T39" fmla="*/ 63 h 103"/>
                <a:gd name="T40" fmla="*/ 61 w 80"/>
                <a:gd name="T41" fmla="*/ 63 h 103"/>
                <a:gd name="T42" fmla="*/ 65 w 80"/>
                <a:gd name="T43" fmla="*/ 77 h 103"/>
                <a:gd name="T44" fmla="*/ 68 w 80"/>
                <a:gd name="T45" fmla="*/ 92 h 103"/>
                <a:gd name="T46" fmla="*/ 68 w 80"/>
                <a:gd name="T47" fmla="*/ 93 h 103"/>
                <a:gd name="T48" fmla="*/ 69 w 80"/>
                <a:gd name="T49" fmla="*/ 103 h 103"/>
                <a:gd name="T50" fmla="*/ 69 w 80"/>
                <a:gd name="T51" fmla="*/ 103 h 103"/>
                <a:gd name="T52" fmla="*/ 69 w 80"/>
                <a:gd name="T53" fmla="*/ 103 h 103"/>
                <a:gd name="T54" fmla="*/ 69 w 80"/>
                <a:gd name="T55" fmla="*/ 101 h 103"/>
                <a:gd name="T56" fmla="*/ 71 w 80"/>
                <a:gd name="T57" fmla="*/ 97 h 103"/>
                <a:gd name="T58" fmla="*/ 73 w 80"/>
                <a:gd name="T59" fmla="*/ 96 h 103"/>
                <a:gd name="T60" fmla="*/ 80 w 80"/>
                <a:gd name="T61" fmla="*/ 90 h 103"/>
                <a:gd name="T62" fmla="*/ 77 w 80"/>
                <a:gd name="T63" fmla="*/ 77 h 103"/>
                <a:gd name="T64" fmla="*/ 74 w 80"/>
                <a:gd name="T65" fmla="*/ 68 h 103"/>
                <a:gd name="T66" fmla="*/ 72 w 80"/>
                <a:gd name="T67" fmla="*/ 61 h 103"/>
                <a:gd name="T68" fmla="*/ 71 w 80"/>
                <a:gd name="T69" fmla="*/ 63 h 103"/>
                <a:gd name="T70" fmla="*/ 67 w 80"/>
                <a:gd name="T71" fmla="*/ 68 h 103"/>
                <a:gd name="T72" fmla="*/ 65 w 80"/>
                <a:gd name="T73" fmla="*/ 68 h 103"/>
                <a:gd name="T74" fmla="*/ 63 w 80"/>
                <a:gd name="T75" fmla="*/ 67 h 103"/>
                <a:gd name="T76" fmla="*/ 61 w 80"/>
                <a:gd name="T77" fmla="*/ 62 h 103"/>
                <a:gd name="T78" fmla="*/ 62 w 80"/>
                <a:gd name="T79" fmla="*/ 59 h 103"/>
                <a:gd name="T80" fmla="*/ 63 w 80"/>
                <a:gd name="T81" fmla="*/ 57 h 103"/>
                <a:gd name="T82" fmla="*/ 68 w 80"/>
                <a:gd name="T83" fmla="*/ 50 h 103"/>
                <a:gd name="T84" fmla="*/ 55 w 80"/>
                <a:gd name="T85" fmla="*/ 29 h 103"/>
                <a:gd name="T86" fmla="*/ 52 w 80"/>
                <a:gd name="T87" fmla="*/ 36 h 103"/>
                <a:gd name="T88" fmla="*/ 51 w 80"/>
                <a:gd name="T89" fmla="*/ 37 h 103"/>
                <a:gd name="T90" fmla="*/ 49 w 80"/>
                <a:gd name="T91" fmla="*/ 38 h 103"/>
                <a:gd name="T92" fmla="*/ 48 w 80"/>
                <a:gd name="T93" fmla="*/ 37 h 103"/>
                <a:gd name="T94" fmla="*/ 45 w 80"/>
                <a:gd name="T95" fmla="*/ 34 h 103"/>
                <a:gd name="T96" fmla="*/ 45 w 80"/>
                <a:gd name="T97" fmla="*/ 29 h 103"/>
                <a:gd name="T98" fmla="*/ 48 w 80"/>
                <a:gd name="T99" fmla="*/ 21 h 103"/>
                <a:gd name="T100" fmla="*/ 43 w 80"/>
                <a:gd name="T101" fmla="*/ 16 h 103"/>
                <a:gd name="T102" fmla="*/ 33 w 80"/>
                <a:gd name="T103" fmla="*/ 9 h 103"/>
                <a:gd name="T104" fmla="*/ 31 w 80"/>
                <a:gd name="T105" fmla="*/ 15 h 103"/>
                <a:gd name="T106" fmla="*/ 28 w 80"/>
                <a:gd name="T107" fmla="*/ 17 h 103"/>
                <a:gd name="T108" fmla="*/ 27 w 80"/>
                <a:gd name="T109" fmla="*/ 17 h 103"/>
                <a:gd name="T110" fmla="*/ 23 w 80"/>
                <a:gd name="T111" fmla="*/ 9 h 103"/>
                <a:gd name="T112" fmla="*/ 25 w 80"/>
                <a:gd name="T113" fmla="*/ 4 h 103"/>
                <a:gd name="T114" fmla="*/ 12 w 80"/>
                <a:gd name="T115" fmla="*/ 0 h 103"/>
                <a:gd name="T116" fmla="*/ 9 w 80"/>
                <a:gd name="T117" fmla="*/ 0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80" h="103">
                  <a:moveTo>
                    <a:pt x="9" y="0"/>
                  </a:moveTo>
                  <a:cubicBezTo>
                    <a:pt x="8" y="0"/>
                    <a:pt x="7" y="0"/>
                    <a:pt x="6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1"/>
                    <a:pt x="3" y="1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6"/>
                    <a:pt x="0" y="6"/>
                  </a:cubicBezTo>
                  <a:cubicBezTo>
                    <a:pt x="0" y="7"/>
                    <a:pt x="1" y="7"/>
                    <a:pt x="1" y="7"/>
                  </a:cubicBezTo>
                  <a:cubicBezTo>
                    <a:pt x="2" y="7"/>
                    <a:pt x="3" y="8"/>
                    <a:pt x="4" y="8"/>
                  </a:cubicBezTo>
                  <a:cubicBezTo>
                    <a:pt x="4" y="8"/>
                    <a:pt x="5" y="8"/>
                    <a:pt x="5" y="9"/>
                  </a:cubicBezTo>
                  <a:cubicBezTo>
                    <a:pt x="7" y="9"/>
                    <a:pt x="8" y="9"/>
                    <a:pt x="10" y="10"/>
                  </a:cubicBezTo>
                  <a:cubicBezTo>
                    <a:pt x="11" y="10"/>
                    <a:pt x="12" y="10"/>
                    <a:pt x="13" y="11"/>
                  </a:cubicBezTo>
                  <a:cubicBezTo>
                    <a:pt x="26" y="14"/>
                    <a:pt x="36" y="22"/>
                    <a:pt x="45" y="33"/>
                  </a:cubicBezTo>
                  <a:cubicBezTo>
                    <a:pt x="48" y="37"/>
                    <a:pt x="51" y="42"/>
                    <a:pt x="54" y="47"/>
                  </a:cubicBezTo>
                  <a:cubicBezTo>
                    <a:pt x="54" y="47"/>
                    <a:pt x="54" y="47"/>
                    <a:pt x="54" y="48"/>
                  </a:cubicBezTo>
                  <a:cubicBezTo>
                    <a:pt x="56" y="51"/>
                    <a:pt x="57" y="54"/>
                    <a:pt x="59" y="57"/>
                  </a:cubicBezTo>
                  <a:cubicBezTo>
                    <a:pt x="59" y="58"/>
                    <a:pt x="59" y="58"/>
                    <a:pt x="59" y="59"/>
                  </a:cubicBezTo>
                  <a:cubicBezTo>
                    <a:pt x="60" y="60"/>
                    <a:pt x="61" y="61"/>
                    <a:pt x="61" y="63"/>
                  </a:cubicBezTo>
                  <a:cubicBezTo>
                    <a:pt x="61" y="63"/>
                    <a:pt x="61" y="63"/>
                    <a:pt x="61" y="63"/>
                  </a:cubicBezTo>
                  <a:cubicBezTo>
                    <a:pt x="61" y="63"/>
                    <a:pt x="61" y="63"/>
                    <a:pt x="61" y="63"/>
                  </a:cubicBezTo>
                  <a:cubicBezTo>
                    <a:pt x="63" y="68"/>
                    <a:pt x="64" y="73"/>
                    <a:pt x="65" y="77"/>
                  </a:cubicBezTo>
                  <a:cubicBezTo>
                    <a:pt x="66" y="82"/>
                    <a:pt x="67" y="87"/>
                    <a:pt x="68" y="92"/>
                  </a:cubicBezTo>
                  <a:cubicBezTo>
                    <a:pt x="68" y="92"/>
                    <a:pt x="68" y="93"/>
                    <a:pt x="68" y="93"/>
                  </a:cubicBezTo>
                  <a:cubicBezTo>
                    <a:pt x="68" y="97"/>
                    <a:pt x="69" y="100"/>
                    <a:pt x="69" y="103"/>
                  </a:cubicBezTo>
                  <a:cubicBezTo>
                    <a:pt x="69" y="103"/>
                    <a:pt x="69" y="103"/>
                    <a:pt x="69" y="103"/>
                  </a:cubicBezTo>
                  <a:cubicBezTo>
                    <a:pt x="69" y="103"/>
                    <a:pt x="69" y="103"/>
                    <a:pt x="69" y="103"/>
                  </a:cubicBezTo>
                  <a:cubicBezTo>
                    <a:pt x="69" y="102"/>
                    <a:pt x="69" y="102"/>
                    <a:pt x="69" y="101"/>
                  </a:cubicBezTo>
                  <a:cubicBezTo>
                    <a:pt x="69" y="99"/>
                    <a:pt x="70" y="98"/>
                    <a:pt x="71" y="97"/>
                  </a:cubicBezTo>
                  <a:cubicBezTo>
                    <a:pt x="72" y="96"/>
                    <a:pt x="72" y="96"/>
                    <a:pt x="73" y="96"/>
                  </a:cubicBezTo>
                  <a:cubicBezTo>
                    <a:pt x="75" y="94"/>
                    <a:pt x="78" y="92"/>
                    <a:pt x="80" y="90"/>
                  </a:cubicBezTo>
                  <a:cubicBezTo>
                    <a:pt x="79" y="86"/>
                    <a:pt x="78" y="81"/>
                    <a:pt x="77" y="77"/>
                  </a:cubicBezTo>
                  <a:cubicBezTo>
                    <a:pt x="76" y="74"/>
                    <a:pt x="75" y="71"/>
                    <a:pt x="74" y="68"/>
                  </a:cubicBezTo>
                  <a:cubicBezTo>
                    <a:pt x="74" y="66"/>
                    <a:pt x="73" y="63"/>
                    <a:pt x="72" y="61"/>
                  </a:cubicBezTo>
                  <a:cubicBezTo>
                    <a:pt x="72" y="62"/>
                    <a:pt x="71" y="63"/>
                    <a:pt x="71" y="63"/>
                  </a:cubicBezTo>
                  <a:cubicBezTo>
                    <a:pt x="70" y="65"/>
                    <a:pt x="68" y="66"/>
                    <a:pt x="67" y="68"/>
                  </a:cubicBezTo>
                  <a:cubicBezTo>
                    <a:pt x="66" y="68"/>
                    <a:pt x="66" y="68"/>
                    <a:pt x="65" y="68"/>
                  </a:cubicBezTo>
                  <a:cubicBezTo>
                    <a:pt x="64" y="68"/>
                    <a:pt x="63" y="68"/>
                    <a:pt x="63" y="67"/>
                  </a:cubicBezTo>
                  <a:cubicBezTo>
                    <a:pt x="62" y="65"/>
                    <a:pt x="61" y="63"/>
                    <a:pt x="61" y="62"/>
                  </a:cubicBezTo>
                  <a:cubicBezTo>
                    <a:pt x="61" y="61"/>
                    <a:pt x="61" y="60"/>
                    <a:pt x="62" y="59"/>
                  </a:cubicBezTo>
                  <a:cubicBezTo>
                    <a:pt x="62" y="58"/>
                    <a:pt x="62" y="57"/>
                    <a:pt x="63" y="57"/>
                  </a:cubicBezTo>
                  <a:cubicBezTo>
                    <a:pt x="65" y="55"/>
                    <a:pt x="67" y="53"/>
                    <a:pt x="68" y="50"/>
                  </a:cubicBezTo>
                  <a:cubicBezTo>
                    <a:pt x="65" y="43"/>
                    <a:pt x="60" y="35"/>
                    <a:pt x="55" y="29"/>
                  </a:cubicBezTo>
                  <a:cubicBezTo>
                    <a:pt x="54" y="31"/>
                    <a:pt x="53" y="34"/>
                    <a:pt x="52" y="36"/>
                  </a:cubicBezTo>
                  <a:cubicBezTo>
                    <a:pt x="51" y="37"/>
                    <a:pt x="51" y="37"/>
                    <a:pt x="51" y="37"/>
                  </a:cubicBezTo>
                  <a:cubicBezTo>
                    <a:pt x="51" y="37"/>
                    <a:pt x="50" y="38"/>
                    <a:pt x="49" y="38"/>
                  </a:cubicBezTo>
                  <a:cubicBezTo>
                    <a:pt x="49" y="38"/>
                    <a:pt x="49" y="38"/>
                    <a:pt x="48" y="37"/>
                  </a:cubicBezTo>
                  <a:cubicBezTo>
                    <a:pt x="47" y="36"/>
                    <a:pt x="46" y="35"/>
                    <a:pt x="45" y="34"/>
                  </a:cubicBezTo>
                  <a:cubicBezTo>
                    <a:pt x="44" y="32"/>
                    <a:pt x="44" y="30"/>
                    <a:pt x="45" y="29"/>
                  </a:cubicBezTo>
                  <a:cubicBezTo>
                    <a:pt x="46" y="26"/>
                    <a:pt x="47" y="24"/>
                    <a:pt x="48" y="21"/>
                  </a:cubicBezTo>
                  <a:cubicBezTo>
                    <a:pt x="47" y="19"/>
                    <a:pt x="45" y="18"/>
                    <a:pt x="43" y="16"/>
                  </a:cubicBezTo>
                  <a:cubicBezTo>
                    <a:pt x="40" y="13"/>
                    <a:pt x="37" y="11"/>
                    <a:pt x="33" y="9"/>
                  </a:cubicBezTo>
                  <a:cubicBezTo>
                    <a:pt x="32" y="11"/>
                    <a:pt x="32" y="13"/>
                    <a:pt x="31" y="15"/>
                  </a:cubicBezTo>
                  <a:cubicBezTo>
                    <a:pt x="31" y="16"/>
                    <a:pt x="30" y="17"/>
                    <a:pt x="28" y="17"/>
                  </a:cubicBezTo>
                  <a:cubicBezTo>
                    <a:pt x="28" y="17"/>
                    <a:pt x="27" y="17"/>
                    <a:pt x="27" y="17"/>
                  </a:cubicBezTo>
                  <a:cubicBezTo>
                    <a:pt x="22" y="14"/>
                    <a:pt x="22" y="14"/>
                    <a:pt x="23" y="9"/>
                  </a:cubicBezTo>
                  <a:cubicBezTo>
                    <a:pt x="24" y="7"/>
                    <a:pt x="24" y="6"/>
                    <a:pt x="25" y="4"/>
                  </a:cubicBezTo>
                  <a:cubicBezTo>
                    <a:pt x="21" y="2"/>
                    <a:pt x="17" y="1"/>
                    <a:pt x="12" y="0"/>
                  </a:cubicBezTo>
                  <a:cubicBezTo>
                    <a:pt x="11" y="0"/>
                    <a:pt x="10" y="0"/>
                    <a:pt x="9" y="0"/>
                  </a:cubicBezTo>
                </a:path>
              </a:pathLst>
            </a:custGeom>
            <a:solidFill>
              <a:srgbClr val="FF8F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66" name="Freeform 259"/>
            <p:cNvSpPr>
              <a:spLocks noEditPoints="1"/>
            </p:cNvSpPr>
            <p:nvPr/>
          </p:nvSpPr>
          <p:spPr bwMode="auto">
            <a:xfrm>
              <a:off x="3282769" y="5708650"/>
              <a:ext cx="9525" cy="92075"/>
            </a:xfrm>
            <a:custGeom>
              <a:avLst/>
              <a:gdLst>
                <a:gd name="T0" fmla="*/ 3 w 4"/>
                <a:gd name="T1" fmla="*/ 19 h 35"/>
                <a:gd name="T2" fmla="*/ 0 w 4"/>
                <a:gd name="T3" fmla="*/ 33 h 35"/>
                <a:gd name="T4" fmla="*/ 0 w 4"/>
                <a:gd name="T5" fmla="*/ 35 h 35"/>
                <a:gd name="T6" fmla="*/ 0 w 4"/>
                <a:gd name="T7" fmla="*/ 34 h 35"/>
                <a:gd name="T8" fmla="*/ 0 w 4"/>
                <a:gd name="T9" fmla="*/ 33 h 35"/>
                <a:gd name="T10" fmla="*/ 3 w 4"/>
                <a:gd name="T11" fmla="*/ 19 h 35"/>
                <a:gd name="T12" fmla="*/ 4 w 4"/>
                <a:gd name="T13" fmla="*/ 0 h 35"/>
                <a:gd name="T14" fmla="*/ 4 w 4"/>
                <a:gd name="T15" fmla="*/ 0 h 35"/>
                <a:gd name="T16" fmla="*/ 4 w 4"/>
                <a:gd name="T17" fmla="*/ 4 h 35"/>
                <a:gd name="T18" fmla="*/ 4 w 4"/>
                <a:gd name="T19" fmla="*/ 1 h 35"/>
                <a:gd name="T20" fmla="*/ 4 w 4"/>
                <a:gd name="T21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35">
                  <a:moveTo>
                    <a:pt x="3" y="19"/>
                  </a:moveTo>
                  <a:cubicBezTo>
                    <a:pt x="2" y="23"/>
                    <a:pt x="1" y="28"/>
                    <a:pt x="0" y="33"/>
                  </a:cubicBezTo>
                  <a:cubicBezTo>
                    <a:pt x="0" y="34"/>
                    <a:pt x="0" y="34"/>
                    <a:pt x="0" y="35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0" y="34"/>
                    <a:pt x="0" y="33"/>
                    <a:pt x="0" y="33"/>
                  </a:cubicBezTo>
                  <a:cubicBezTo>
                    <a:pt x="1" y="28"/>
                    <a:pt x="2" y="23"/>
                    <a:pt x="3" y="19"/>
                  </a:cubicBezTo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4" y="3"/>
                    <a:pt x="4" y="4"/>
                  </a:cubicBezTo>
                  <a:cubicBezTo>
                    <a:pt x="4" y="3"/>
                    <a:pt x="4" y="2"/>
                    <a:pt x="4" y="1"/>
                  </a:cubicBezTo>
                  <a:cubicBezTo>
                    <a:pt x="4" y="1"/>
                    <a:pt x="4" y="0"/>
                    <a:pt x="4" y="0"/>
                  </a:cubicBezTo>
                </a:path>
              </a:pathLst>
            </a:custGeom>
            <a:solidFill>
              <a:srgbClr val="FFD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67" name="Freeform 260"/>
            <p:cNvSpPr>
              <a:spLocks/>
            </p:cNvSpPr>
            <p:nvPr/>
          </p:nvSpPr>
          <p:spPr bwMode="auto">
            <a:xfrm>
              <a:off x="3282769" y="5700713"/>
              <a:ext cx="46038" cy="98425"/>
            </a:xfrm>
            <a:custGeom>
              <a:avLst/>
              <a:gdLst>
                <a:gd name="T0" fmla="*/ 17 w 18"/>
                <a:gd name="T1" fmla="*/ 0 h 37"/>
                <a:gd name="T2" fmla="*/ 10 w 18"/>
                <a:gd name="T3" fmla="*/ 5 h 37"/>
                <a:gd name="T4" fmla="*/ 7 w 18"/>
                <a:gd name="T5" fmla="*/ 7 h 37"/>
                <a:gd name="T6" fmla="*/ 6 w 18"/>
                <a:gd name="T7" fmla="*/ 7 h 37"/>
                <a:gd name="T8" fmla="*/ 4 w 18"/>
                <a:gd name="T9" fmla="*/ 4 h 37"/>
                <a:gd name="T10" fmla="*/ 4 w 18"/>
                <a:gd name="T11" fmla="*/ 7 h 37"/>
                <a:gd name="T12" fmla="*/ 3 w 18"/>
                <a:gd name="T13" fmla="*/ 22 h 37"/>
                <a:gd name="T14" fmla="*/ 0 w 18"/>
                <a:gd name="T15" fmla="*/ 36 h 37"/>
                <a:gd name="T16" fmla="*/ 0 w 18"/>
                <a:gd name="T17" fmla="*/ 37 h 37"/>
                <a:gd name="T18" fmla="*/ 0 w 18"/>
                <a:gd name="T19" fmla="*/ 37 h 37"/>
                <a:gd name="T20" fmla="*/ 4 w 18"/>
                <a:gd name="T21" fmla="*/ 33 h 37"/>
                <a:gd name="T22" fmla="*/ 7 w 18"/>
                <a:gd name="T23" fmla="*/ 32 h 37"/>
                <a:gd name="T24" fmla="*/ 17 w 18"/>
                <a:gd name="T25" fmla="*/ 29 h 37"/>
                <a:gd name="T26" fmla="*/ 17 w 18"/>
                <a:gd name="T27" fmla="*/ 2 h 37"/>
                <a:gd name="T28" fmla="*/ 17 w 18"/>
                <a:gd name="T29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8" h="37">
                  <a:moveTo>
                    <a:pt x="17" y="0"/>
                  </a:moveTo>
                  <a:cubicBezTo>
                    <a:pt x="15" y="2"/>
                    <a:pt x="12" y="4"/>
                    <a:pt x="10" y="5"/>
                  </a:cubicBezTo>
                  <a:cubicBezTo>
                    <a:pt x="9" y="6"/>
                    <a:pt x="8" y="7"/>
                    <a:pt x="7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4" y="6"/>
                    <a:pt x="4" y="5"/>
                    <a:pt x="4" y="4"/>
                  </a:cubicBezTo>
                  <a:cubicBezTo>
                    <a:pt x="4" y="5"/>
                    <a:pt x="4" y="6"/>
                    <a:pt x="4" y="7"/>
                  </a:cubicBezTo>
                  <a:cubicBezTo>
                    <a:pt x="4" y="12"/>
                    <a:pt x="4" y="17"/>
                    <a:pt x="3" y="22"/>
                  </a:cubicBezTo>
                  <a:cubicBezTo>
                    <a:pt x="2" y="26"/>
                    <a:pt x="1" y="31"/>
                    <a:pt x="0" y="36"/>
                  </a:cubicBezTo>
                  <a:cubicBezTo>
                    <a:pt x="0" y="36"/>
                    <a:pt x="0" y="37"/>
                    <a:pt x="0" y="37"/>
                  </a:cubicBezTo>
                  <a:cubicBezTo>
                    <a:pt x="0" y="37"/>
                    <a:pt x="0" y="37"/>
                    <a:pt x="0" y="37"/>
                  </a:cubicBezTo>
                  <a:cubicBezTo>
                    <a:pt x="1" y="35"/>
                    <a:pt x="2" y="34"/>
                    <a:pt x="4" y="33"/>
                  </a:cubicBezTo>
                  <a:cubicBezTo>
                    <a:pt x="5" y="33"/>
                    <a:pt x="6" y="33"/>
                    <a:pt x="7" y="32"/>
                  </a:cubicBezTo>
                  <a:cubicBezTo>
                    <a:pt x="10" y="31"/>
                    <a:pt x="14" y="30"/>
                    <a:pt x="17" y="29"/>
                  </a:cubicBezTo>
                  <a:cubicBezTo>
                    <a:pt x="18" y="20"/>
                    <a:pt x="18" y="11"/>
                    <a:pt x="17" y="2"/>
                  </a:cubicBezTo>
                  <a:cubicBezTo>
                    <a:pt x="17" y="1"/>
                    <a:pt x="17" y="0"/>
                    <a:pt x="17" y="0"/>
                  </a:cubicBezTo>
                </a:path>
              </a:pathLst>
            </a:custGeom>
            <a:solidFill>
              <a:srgbClr val="FF8F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68" name="Freeform 261"/>
            <p:cNvSpPr>
              <a:spLocks/>
            </p:cNvSpPr>
            <p:nvPr/>
          </p:nvSpPr>
          <p:spPr bwMode="auto">
            <a:xfrm>
              <a:off x="3279594" y="5811838"/>
              <a:ext cx="0" cy="3175"/>
            </a:xfrm>
            <a:custGeom>
              <a:avLst/>
              <a:gdLst>
                <a:gd name="T0" fmla="*/ 0 h 1"/>
                <a:gd name="T1" fmla="*/ 1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FD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69" name="Freeform 262"/>
            <p:cNvSpPr>
              <a:spLocks/>
            </p:cNvSpPr>
            <p:nvPr/>
          </p:nvSpPr>
          <p:spPr bwMode="auto">
            <a:xfrm>
              <a:off x="3251019" y="5807075"/>
              <a:ext cx="73025" cy="103188"/>
            </a:xfrm>
            <a:custGeom>
              <a:avLst/>
              <a:gdLst>
                <a:gd name="T0" fmla="*/ 28 w 28"/>
                <a:gd name="T1" fmla="*/ 0 h 39"/>
                <a:gd name="T2" fmla="*/ 19 w 28"/>
                <a:gd name="T3" fmla="*/ 4 h 39"/>
                <a:gd name="T4" fmla="*/ 13 w 28"/>
                <a:gd name="T5" fmla="*/ 5 h 39"/>
                <a:gd name="T6" fmla="*/ 13 w 28"/>
                <a:gd name="T7" fmla="*/ 5 h 39"/>
                <a:gd name="T8" fmla="*/ 11 w 28"/>
                <a:gd name="T9" fmla="*/ 4 h 39"/>
                <a:gd name="T10" fmla="*/ 11 w 28"/>
                <a:gd name="T11" fmla="*/ 2 h 39"/>
                <a:gd name="T12" fmla="*/ 11 w 28"/>
                <a:gd name="T13" fmla="*/ 3 h 39"/>
                <a:gd name="T14" fmla="*/ 5 w 28"/>
                <a:gd name="T15" fmla="*/ 21 h 39"/>
                <a:gd name="T16" fmla="*/ 0 w 28"/>
                <a:gd name="T17" fmla="*/ 39 h 39"/>
                <a:gd name="T18" fmla="*/ 1 w 28"/>
                <a:gd name="T19" fmla="*/ 37 h 39"/>
                <a:gd name="T20" fmla="*/ 4 w 28"/>
                <a:gd name="T21" fmla="*/ 35 h 39"/>
                <a:gd name="T22" fmla="*/ 6 w 28"/>
                <a:gd name="T23" fmla="*/ 34 h 39"/>
                <a:gd name="T24" fmla="*/ 22 w 28"/>
                <a:gd name="T25" fmla="*/ 30 h 39"/>
                <a:gd name="T26" fmla="*/ 25 w 28"/>
                <a:gd name="T27" fmla="*/ 15 h 39"/>
                <a:gd name="T28" fmla="*/ 28 w 28"/>
                <a:gd name="T29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8" h="39">
                  <a:moveTo>
                    <a:pt x="28" y="0"/>
                  </a:moveTo>
                  <a:cubicBezTo>
                    <a:pt x="25" y="1"/>
                    <a:pt x="22" y="3"/>
                    <a:pt x="19" y="4"/>
                  </a:cubicBezTo>
                  <a:cubicBezTo>
                    <a:pt x="17" y="4"/>
                    <a:pt x="15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2" y="5"/>
                    <a:pt x="11" y="5"/>
                    <a:pt x="11" y="4"/>
                  </a:cubicBezTo>
                  <a:cubicBezTo>
                    <a:pt x="11" y="3"/>
                    <a:pt x="11" y="3"/>
                    <a:pt x="11" y="2"/>
                  </a:cubicBezTo>
                  <a:cubicBezTo>
                    <a:pt x="11" y="2"/>
                    <a:pt x="11" y="2"/>
                    <a:pt x="11" y="3"/>
                  </a:cubicBezTo>
                  <a:cubicBezTo>
                    <a:pt x="9" y="9"/>
                    <a:pt x="8" y="15"/>
                    <a:pt x="5" y="21"/>
                  </a:cubicBezTo>
                  <a:cubicBezTo>
                    <a:pt x="3" y="27"/>
                    <a:pt x="2" y="33"/>
                    <a:pt x="0" y="39"/>
                  </a:cubicBezTo>
                  <a:cubicBezTo>
                    <a:pt x="0" y="39"/>
                    <a:pt x="0" y="38"/>
                    <a:pt x="1" y="37"/>
                  </a:cubicBezTo>
                  <a:cubicBezTo>
                    <a:pt x="1" y="36"/>
                    <a:pt x="2" y="35"/>
                    <a:pt x="4" y="35"/>
                  </a:cubicBezTo>
                  <a:cubicBezTo>
                    <a:pt x="4" y="34"/>
                    <a:pt x="5" y="34"/>
                    <a:pt x="6" y="34"/>
                  </a:cubicBezTo>
                  <a:cubicBezTo>
                    <a:pt x="12" y="34"/>
                    <a:pt x="17" y="32"/>
                    <a:pt x="22" y="30"/>
                  </a:cubicBezTo>
                  <a:cubicBezTo>
                    <a:pt x="23" y="25"/>
                    <a:pt x="24" y="20"/>
                    <a:pt x="25" y="15"/>
                  </a:cubicBezTo>
                  <a:cubicBezTo>
                    <a:pt x="27" y="10"/>
                    <a:pt x="28" y="5"/>
                    <a:pt x="28" y="0"/>
                  </a:cubicBezTo>
                </a:path>
              </a:pathLst>
            </a:custGeom>
            <a:solidFill>
              <a:srgbClr val="FF8F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70" name="Freeform 263"/>
            <p:cNvSpPr>
              <a:spLocks noEditPoints="1"/>
            </p:cNvSpPr>
            <p:nvPr/>
          </p:nvSpPr>
          <p:spPr bwMode="auto">
            <a:xfrm>
              <a:off x="3108144" y="6030913"/>
              <a:ext cx="331788" cy="619125"/>
            </a:xfrm>
            <a:custGeom>
              <a:avLst/>
              <a:gdLst>
                <a:gd name="T0" fmla="*/ 78 w 126"/>
                <a:gd name="T1" fmla="*/ 233 h 234"/>
                <a:gd name="T2" fmla="*/ 79 w 126"/>
                <a:gd name="T3" fmla="*/ 233 h 234"/>
                <a:gd name="T4" fmla="*/ 93 w 126"/>
                <a:gd name="T5" fmla="*/ 234 h 234"/>
                <a:gd name="T6" fmla="*/ 79 w 126"/>
                <a:gd name="T7" fmla="*/ 233 h 234"/>
                <a:gd name="T8" fmla="*/ 78 w 126"/>
                <a:gd name="T9" fmla="*/ 233 h 234"/>
                <a:gd name="T10" fmla="*/ 118 w 126"/>
                <a:gd name="T11" fmla="*/ 232 h 234"/>
                <a:gd name="T12" fmla="*/ 116 w 126"/>
                <a:gd name="T13" fmla="*/ 232 h 234"/>
                <a:gd name="T14" fmla="*/ 107 w 126"/>
                <a:gd name="T15" fmla="*/ 234 h 234"/>
                <a:gd name="T16" fmla="*/ 118 w 126"/>
                <a:gd name="T17" fmla="*/ 232 h 234"/>
                <a:gd name="T18" fmla="*/ 126 w 126"/>
                <a:gd name="T19" fmla="*/ 228 h 234"/>
                <a:gd name="T20" fmla="*/ 125 w 126"/>
                <a:gd name="T21" fmla="*/ 229 h 234"/>
                <a:gd name="T22" fmla="*/ 126 w 126"/>
                <a:gd name="T23" fmla="*/ 228 h 234"/>
                <a:gd name="T24" fmla="*/ 53 w 126"/>
                <a:gd name="T25" fmla="*/ 224 h 234"/>
                <a:gd name="T26" fmla="*/ 53 w 126"/>
                <a:gd name="T27" fmla="*/ 224 h 234"/>
                <a:gd name="T28" fmla="*/ 53 w 126"/>
                <a:gd name="T29" fmla="*/ 224 h 234"/>
                <a:gd name="T30" fmla="*/ 52 w 126"/>
                <a:gd name="T31" fmla="*/ 224 h 234"/>
                <a:gd name="T32" fmla="*/ 53 w 126"/>
                <a:gd name="T33" fmla="*/ 224 h 234"/>
                <a:gd name="T34" fmla="*/ 52 w 126"/>
                <a:gd name="T35" fmla="*/ 224 h 234"/>
                <a:gd name="T36" fmla="*/ 124 w 126"/>
                <a:gd name="T37" fmla="*/ 223 h 234"/>
                <a:gd name="T38" fmla="*/ 125 w 126"/>
                <a:gd name="T39" fmla="*/ 226 h 234"/>
                <a:gd name="T40" fmla="*/ 124 w 126"/>
                <a:gd name="T41" fmla="*/ 224 h 234"/>
                <a:gd name="T42" fmla="*/ 124 w 126"/>
                <a:gd name="T43" fmla="*/ 223 h 234"/>
                <a:gd name="T44" fmla="*/ 115 w 126"/>
                <a:gd name="T45" fmla="*/ 211 h 234"/>
                <a:gd name="T46" fmla="*/ 123 w 126"/>
                <a:gd name="T47" fmla="*/ 223 h 234"/>
                <a:gd name="T48" fmla="*/ 123 w 126"/>
                <a:gd name="T49" fmla="*/ 223 h 234"/>
                <a:gd name="T50" fmla="*/ 116 w 126"/>
                <a:gd name="T51" fmla="*/ 213 h 234"/>
                <a:gd name="T52" fmla="*/ 115 w 126"/>
                <a:gd name="T53" fmla="*/ 211 h 234"/>
                <a:gd name="T54" fmla="*/ 101 w 126"/>
                <a:gd name="T55" fmla="*/ 184 h 234"/>
                <a:gd name="T56" fmla="*/ 102 w 126"/>
                <a:gd name="T57" fmla="*/ 186 h 234"/>
                <a:gd name="T58" fmla="*/ 108 w 126"/>
                <a:gd name="T59" fmla="*/ 199 h 234"/>
                <a:gd name="T60" fmla="*/ 103 w 126"/>
                <a:gd name="T61" fmla="*/ 190 h 234"/>
                <a:gd name="T62" fmla="*/ 102 w 126"/>
                <a:gd name="T63" fmla="*/ 186 h 234"/>
                <a:gd name="T64" fmla="*/ 101 w 126"/>
                <a:gd name="T65" fmla="*/ 184 h 234"/>
                <a:gd name="T66" fmla="*/ 94 w 126"/>
                <a:gd name="T67" fmla="*/ 181 h 234"/>
                <a:gd name="T68" fmla="*/ 96 w 126"/>
                <a:gd name="T69" fmla="*/ 181 h 234"/>
                <a:gd name="T70" fmla="*/ 95 w 126"/>
                <a:gd name="T71" fmla="*/ 181 h 234"/>
                <a:gd name="T72" fmla="*/ 94 w 126"/>
                <a:gd name="T73" fmla="*/ 181 h 234"/>
                <a:gd name="T74" fmla="*/ 85 w 126"/>
                <a:gd name="T75" fmla="*/ 178 h 234"/>
                <a:gd name="T76" fmla="*/ 89 w 126"/>
                <a:gd name="T77" fmla="*/ 179 h 234"/>
                <a:gd name="T78" fmla="*/ 93 w 126"/>
                <a:gd name="T79" fmla="*/ 180 h 234"/>
                <a:gd name="T80" fmla="*/ 85 w 126"/>
                <a:gd name="T81" fmla="*/ 178 h 234"/>
                <a:gd name="T82" fmla="*/ 2 w 126"/>
                <a:gd name="T83" fmla="*/ 146 h 234"/>
                <a:gd name="T84" fmla="*/ 4 w 126"/>
                <a:gd name="T85" fmla="*/ 155 h 234"/>
                <a:gd name="T86" fmla="*/ 3 w 126"/>
                <a:gd name="T87" fmla="*/ 151 h 234"/>
                <a:gd name="T88" fmla="*/ 2 w 126"/>
                <a:gd name="T89" fmla="*/ 146 h 234"/>
                <a:gd name="T90" fmla="*/ 0 w 126"/>
                <a:gd name="T91" fmla="*/ 115 h 234"/>
                <a:gd name="T92" fmla="*/ 0 w 126"/>
                <a:gd name="T93" fmla="*/ 121 h 234"/>
                <a:gd name="T94" fmla="*/ 0 w 126"/>
                <a:gd name="T95" fmla="*/ 121 h 234"/>
                <a:gd name="T96" fmla="*/ 0 w 126"/>
                <a:gd name="T97" fmla="*/ 127 h 234"/>
                <a:gd name="T98" fmla="*/ 0 w 126"/>
                <a:gd name="T99" fmla="*/ 132 h 234"/>
                <a:gd name="T100" fmla="*/ 0 w 126"/>
                <a:gd name="T101" fmla="*/ 130 h 234"/>
                <a:gd name="T102" fmla="*/ 0 w 126"/>
                <a:gd name="T103" fmla="*/ 115 h 234"/>
                <a:gd name="T104" fmla="*/ 1 w 126"/>
                <a:gd name="T105" fmla="*/ 99 h 234"/>
                <a:gd name="T106" fmla="*/ 0 w 126"/>
                <a:gd name="T107" fmla="*/ 104 h 234"/>
                <a:gd name="T108" fmla="*/ 0 w 126"/>
                <a:gd name="T109" fmla="*/ 111 h 234"/>
                <a:gd name="T110" fmla="*/ 1 w 126"/>
                <a:gd name="T111" fmla="*/ 99 h 234"/>
                <a:gd name="T112" fmla="*/ 36 w 126"/>
                <a:gd name="T113" fmla="*/ 0 h 234"/>
                <a:gd name="T114" fmla="*/ 32 w 126"/>
                <a:gd name="T115" fmla="*/ 8 h 234"/>
                <a:gd name="T116" fmla="*/ 14 w 126"/>
                <a:gd name="T117" fmla="*/ 48 h 234"/>
                <a:gd name="T118" fmla="*/ 3 w 126"/>
                <a:gd name="T119" fmla="*/ 88 h 234"/>
                <a:gd name="T120" fmla="*/ 14 w 126"/>
                <a:gd name="T121" fmla="*/ 48 h 234"/>
                <a:gd name="T122" fmla="*/ 31 w 126"/>
                <a:gd name="T123" fmla="*/ 10 h 234"/>
                <a:gd name="T124" fmla="*/ 36 w 126"/>
                <a:gd name="T125" fmla="*/ 0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6" h="234">
                  <a:moveTo>
                    <a:pt x="78" y="233"/>
                  </a:moveTo>
                  <a:cubicBezTo>
                    <a:pt x="78" y="233"/>
                    <a:pt x="79" y="233"/>
                    <a:pt x="79" y="233"/>
                  </a:cubicBezTo>
                  <a:cubicBezTo>
                    <a:pt x="84" y="233"/>
                    <a:pt x="88" y="234"/>
                    <a:pt x="93" y="234"/>
                  </a:cubicBezTo>
                  <a:cubicBezTo>
                    <a:pt x="88" y="234"/>
                    <a:pt x="84" y="233"/>
                    <a:pt x="79" y="233"/>
                  </a:cubicBezTo>
                  <a:cubicBezTo>
                    <a:pt x="79" y="233"/>
                    <a:pt x="78" y="233"/>
                    <a:pt x="78" y="233"/>
                  </a:cubicBezTo>
                  <a:moveTo>
                    <a:pt x="118" y="232"/>
                  </a:moveTo>
                  <a:cubicBezTo>
                    <a:pt x="118" y="232"/>
                    <a:pt x="117" y="232"/>
                    <a:pt x="116" y="232"/>
                  </a:cubicBezTo>
                  <a:cubicBezTo>
                    <a:pt x="113" y="233"/>
                    <a:pt x="110" y="233"/>
                    <a:pt x="107" y="234"/>
                  </a:cubicBezTo>
                  <a:cubicBezTo>
                    <a:pt x="111" y="233"/>
                    <a:pt x="115" y="233"/>
                    <a:pt x="118" y="232"/>
                  </a:cubicBezTo>
                  <a:moveTo>
                    <a:pt x="126" y="228"/>
                  </a:moveTo>
                  <a:cubicBezTo>
                    <a:pt x="125" y="228"/>
                    <a:pt x="125" y="228"/>
                    <a:pt x="125" y="229"/>
                  </a:cubicBezTo>
                  <a:cubicBezTo>
                    <a:pt x="125" y="228"/>
                    <a:pt x="126" y="228"/>
                    <a:pt x="126" y="228"/>
                  </a:cubicBezTo>
                  <a:moveTo>
                    <a:pt x="53" y="224"/>
                  </a:moveTo>
                  <a:cubicBezTo>
                    <a:pt x="53" y="224"/>
                    <a:pt x="53" y="224"/>
                    <a:pt x="53" y="224"/>
                  </a:cubicBezTo>
                  <a:cubicBezTo>
                    <a:pt x="53" y="224"/>
                    <a:pt x="53" y="224"/>
                    <a:pt x="53" y="224"/>
                  </a:cubicBezTo>
                  <a:moveTo>
                    <a:pt x="52" y="224"/>
                  </a:moveTo>
                  <a:cubicBezTo>
                    <a:pt x="52" y="224"/>
                    <a:pt x="52" y="224"/>
                    <a:pt x="53" y="224"/>
                  </a:cubicBezTo>
                  <a:cubicBezTo>
                    <a:pt x="52" y="224"/>
                    <a:pt x="52" y="224"/>
                    <a:pt x="52" y="224"/>
                  </a:cubicBezTo>
                  <a:moveTo>
                    <a:pt x="124" y="223"/>
                  </a:moveTo>
                  <a:cubicBezTo>
                    <a:pt x="124" y="224"/>
                    <a:pt x="124" y="225"/>
                    <a:pt x="125" y="226"/>
                  </a:cubicBezTo>
                  <a:cubicBezTo>
                    <a:pt x="125" y="225"/>
                    <a:pt x="124" y="225"/>
                    <a:pt x="124" y="224"/>
                  </a:cubicBezTo>
                  <a:cubicBezTo>
                    <a:pt x="124" y="224"/>
                    <a:pt x="124" y="224"/>
                    <a:pt x="124" y="223"/>
                  </a:cubicBezTo>
                  <a:moveTo>
                    <a:pt x="115" y="211"/>
                  </a:moveTo>
                  <a:cubicBezTo>
                    <a:pt x="118" y="215"/>
                    <a:pt x="120" y="219"/>
                    <a:pt x="123" y="223"/>
                  </a:cubicBezTo>
                  <a:cubicBezTo>
                    <a:pt x="123" y="223"/>
                    <a:pt x="123" y="223"/>
                    <a:pt x="123" y="223"/>
                  </a:cubicBezTo>
                  <a:cubicBezTo>
                    <a:pt x="121" y="219"/>
                    <a:pt x="119" y="216"/>
                    <a:pt x="116" y="213"/>
                  </a:cubicBezTo>
                  <a:cubicBezTo>
                    <a:pt x="116" y="212"/>
                    <a:pt x="116" y="212"/>
                    <a:pt x="115" y="211"/>
                  </a:cubicBezTo>
                  <a:moveTo>
                    <a:pt x="101" y="184"/>
                  </a:moveTo>
                  <a:cubicBezTo>
                    <a:pt x="101" y="185"/>
                    <a:pt x="101" y="186"/>
                    <a:pt x="102" y="186"/>
                  </a:cubicBezTo>
                  <a:cubicBezTo>
                    <a:pt x="104" y="191"/>
                    <a:pt x="106" y="195"/>
                    <a:pt x="108" y="199"/>
                  </a:cubicBezTo>
                  <a:cubicBezTo>
                    <a:pt x="107" y="196"/>
                    <a:pt x="105" y="193"/>
                    <a:pt x="103" y="190"/>
                  </a:cubicBezTo>
                  <a:cubicBezTo>
                    <a:pt x="103" y="189"/>
                    <a:pt x="102" y="187"/>
                    <a:pt x="102" y="186"/>
                  </a:cubicBezTo>
                  <a:cubicBezTo>
                    <a:pt x="101" y="186"/>
                    <a:pt x="101" y="185"/>
                    <a:pt x="101" y="184"/>
                  </a:cubicBezTo>
                  <a:moveTo>
                    <a:pt x="94" y="181"/>
                  </a:moveTo>
                  <a:cubicBezTo>
                    <a:pt x="95" y="181"/>
                    <a:pt x="95" y="181"/>
                    <a:pt x="96" y="181"/>
                  </a:cubicBezTo>
                  <a:cubicBezTo>
                    <a:pt x="96" y="181"/>
                    <a:pt x="95" y="181"/>
                    <a:pt x="95" y="181"/>
                  </a:cubicBezTo>
                  <a:cubicBezTo>
                    <a:pt x="95" y="181"/>
                    <a:pt x="94" y="181"/>
                    <a:pt x="94" y="181"/>
                  </a:cubicBezTo>
                  <a:moveTo>
                    <a:pt x="85" y="178"/>
                  </a:moveTo>
                  <a:cubicBezTo>
                    <a:pt x="86" y="178"/>
                    <a:pt x="87" y="179"/>
                    <a:pt x="89" y="179"/>
                  </a:cubicBezTo>
                  <a:cubicBezTo>
                    <a:pt x="90" y="179"/>
                    <a:pt x="91" y="180"/>
                    <a:pt x="93" y="180"/>
                  </a:cubicBezTo>
                  <a:cubicBezTo>
                    <a:pt x="90" y="179"/>
                    <a:pt x="87" y="179"/>
                    <a:pt x="85" y="178"/>
                  </a:cubicBezTo>
                  <a:moveTo>
                    <a:pt x="2" y="146"/>
                  </a:moveTo>
                  <a:cubicBezTo>
                    <a:pt x="2" y="149"/>
                    <a:pt x="3" y="152"/>
                    <a:pt x="4" y="155"/>
                  </a:cubicBezTo>
                  <a:cubicBezTo>
                    <a:pt x="3" y="154"/>
                    <a:pt x="3" y="152"/>
                    <a:pt x="3" y="151"/>
                  </a:cubicBezTo>
                  <a:cubicBezTo>
                    <a:pt x="2" y="149"/>
                    <a:pt x="2" y="148"/>
                    <a:pt x="2" y="146"/>
                  </a:cubicBezTo>
                  <a:moveTo>
                    <a:pt x="0" y="115"/>
                  </a:moveTo>
                  <a:cubicBezTo>
                    <a:pt x="0" y="117"/>
                    <a:pt x="0" y="119"/>
                    <a:pt x="0" y="121"/>
                  </a:cubicBezTo>
                  <a:cubicBezTo>
                    <a:pt x="0" y="121"/>
                    <a:pt x="0" y="121"/>
                    <a:pt x="0" y="121"/>
                  </a:cubicBezTo>
                  <a:cubicBezTo>
                    <a:pt x="0" y="123"/>
                    <a:pt x="0" y="125"/>
                    <a:pt x="0" y="127"/>
                  </a:cubicBezTo>
                  <a:cubicBezTo>
                    <a:pt x="0" y="129"/>
                    <a:pt x="0" y="131"/>
                    <a:pt x="0" y="132"/>
                  </a:cubicBezTo>
                  <a:cubicBezTo>
                    <a:pt x="0" y="132"/>
                    <a:pt x="0" y="131"/>
                    <a:pt x="0" y="130"/>
                  </a:cubicBezTo>
                  <a:cubicBezTo>
                    <a:pt x="0" y="125"/>
                    <a:pt x="0" y="120"/>
                    <a:pt x="0" y="115"/>
                  </a:cubicBezTo>
                  <a:moveTo>
                    <a:pt x="1" y="99"/>
                  </a:moveTo>
                  <a:cubicBezTo>
                    <a:pt x="1" y="101"/>
                    <a:pt x="1" y="103"/>
                    <a:pt x="0" y="104"/>
                  </a:cubicBezTo>
                  <a:cubicBezTo>
                    <a:pt x="0" y="106"/>
                    <a:pt x="0" y="109"/>
                    <a:pt x="0" y="111"/>
                  </a:cubicBezTo>
                  <a:cubicBezTo>
                    <a:pt x="0" y="107"/>
                    <a:pt x="1" y="103"/>
                    <a:pt x="1" y="99"/>
                  </a:cubicBezTo>
                  <a:moveTo>
                    <a:pt x="36" y="0"/>
                  </a:moveTo>
                  <a:cubicBezTo>
                    <a:pt x="35" y="2"/>
                    <a:pt x="34" y="5"/>
                    <a:pt x="32" y="8"/>
                  </a:cubicBezTo>
                  <a:cubicBezTo>
                    <a:pt x="26" y="21"/>
                    <a:pt x="20" y="34"/>
                    <a:pt x="14" y="48"/>
                  </a:cubicBezTo>
                  <a:cubicBezTo>
                    <a:pt x="9" y="61"/>
                    <a:pt x="5" y="75"/>
                    <a:pt x="3" y="88"/>
                  </a:cubicBezTo>
                  <a:cubicBezTo>
                    <a:pt x="5" y="75"/>
                    <a:pt x="9" y="61"/>
                    <a:pt x="14" y="48"/>
                  </a:cubicBezTo>
                  <a:cubicBezTo>
                    <a:pt x="19" y="35"/>
                    <a:pt x="25" y="22"/>
                    <a:pt x="31" y="10"/>
                  </a:cubicBezTo>
                  <a:cubicBezTo>
                    <a:pt x="33" y="6"/>
                    <a:pt x="34" y="3"/>
                    <a:pt x="36" y="0"/>
                  </a:cubicBezTo>
                </a:path>
              </a:pathLst>
            </a:custGeom>
            <a:solidFill>
              <a:srgbClr val="FFD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71" name="Freeform 264"/>
            <p:cNvSpPr>
              <a:spLocks noEditPoints="1"/>
            </p:cNvSpPr>
            <p:nvPr/>
          </p:nvSpPr>
          <p:spPr bwMode="auto">
            <a:xfrm>
              <a:off x="3108144" y="5918200"/>
              <a:ext cx="331788" cy="731838"/>
            </a:xfrm>
            <a:custGeom>
              <a:avLst/>
              <a:gdLst>
                <a:gd name="T0" fmla="*/ 86 w 126"/>
                <a:gd name="T1" fmla="*/ 229 h 277"/>
                <a:gd name="T2" fmla="*/ 66 w 126"/>
                <a:gd name="T3" fmla="*/ 273 h 277"/>
                <a:gd name="T4" fmla="*/ 79 w 126"/>
                <a:gd name="T5" fmla="*/ 276 h 277"/>
                <a:gd name="T6" fmla="*/ 106 w 126"/>
                <a:gd name="T7" fmla="*/ 277 h 277"/>
                <a:gd name="T8" fmla="*/ 118 w 126"/>
                <a:gd name="T9" fmla="*/ 275 h 277"/>
                <a:gd name="T10" fmla="*/ 125 w 126"/>
                <a:gd name="T11" fmla="*/ 272 h 277"/>
                <a:gd name="T12" fmla="*/ 125 w 126"/>
                <a:gd name="T13" fmla="*/ 269 h 277"/>
                <a:gd name="T14" fmla="*/ 123 w 126"/>
                <a:gd name="T15" fmla="*/ 266 h 277"/>
                <a:gd name="T16" fmla="*/ 102 w 126"/>
                <a:gd name="T17" fmla="*/ 229 h 277"/>
                <a:gd name="T18" fmla="*/ 94 w 126"/>
                <a:gd name="T19" fmla="*/ 224 h 277"/>
                <a:gd name="T20" fmla="*/ 85 w 126"/>
                <a:gd name="T21" fmla="*/ 221 h 277"/>
                <a:gd name="T22" fmla="*/ 79 w 126"/>
                <a:gd name="T23" fmla="*/ 220 h 277"/>
                <a:gd name="T24" fmla="*/ 80 w 126"/>
                <a:gd name="T25" fmla="*/ 219 h 277"/>
                <a:gd name="T26" fmla="*/ 80 w 126"/>
                <a:gd name="T27" fmla="*/ 219 h 277"/>
                <a:gd name="T28" fmla="*/ 80 w 126"/>
                <a:gd name="T29" fmla="*/ 219 h 277"/>
                <a:gd name="T30" fmla="*/ 54 w 126"/>
                <a:gd name="T31" fmla="*/ 5 h 277"/>
                <a:gd name="T32" fmla="*/ 45 w 126"/>
                <a:gd name="T33" fmla="*/ 22 h 277"/>
                <a:gd name="T34" fmla="*/ 14 w 126"/>
                <a:gd name="T35" fmla="*/ 91 h 277"/>
                <a:gd name="T36" fmla="*/ 1 w 126"/>
                <a:gd name="T37" fmla="*/ 142 h 277"/>
                <a:gd name="T38" fmla="*/ 0 w 126"/>
                <a:gd name="T39" fmla="*/ 173 h 277"/>
                <a:gd name="T40" fmla="*/ 3 w 126"/>
                <a:gd name="T41" fmla="*/ 194 h 277"/>
                <a:gd name="T42" fmla="*/ 29 w 126"/>
                <a:gd name="T43" fmla="*/ 248 h 277"/>
                <a:gd name="T44" fmla="*/ 53 w 126"/>
                <a:gd name="T45" fmla="*/ 267 h 277"/>
                <a:gd name="T46" fmla="*/ 61 w 126"/>
                <a:gd name="T47" fmla="*/ 271 h 277"/>
                <a:gd name="T48" fmla="*/ 63 w 126"/>
                <a:gd name="T49" fmla="*/ 261 h 277"/>
                <a:gd name="T50" fmla="*/ 76 w 126"/>
                <a:gd name="T51" fmla="*/ 232 h 277"/>
                <a:gd name="T52" fmla="*/ 60 w 126"/>
                <a:gd name="T53" fmla="*/ 242 h 277"/>
                <a:gd name="T54" fmla="*/ 40 w 126"/>
                <a:gd name="T55" fmla="*/ 230 h 277"/>
                <a:gd name="T56" fmla="*/ 21 w 126"/>
                <a:gd name="T57" fmla="*/ 237 h 277"/>
                <a:gd name="T58" fmla="*/ 29 w 126"/>
                <a:gd name="T59" fmla="*/ 223 h 277"/>
                <a:gd name="T60" fmla="*/ 25 w 126"/>
                <a:gd name="T61" fmla="*/ 191 h 277"/>
                <a:gd name="T62" fmla="*/ 10 w 126"/>
                <a:gd name="T63" fmla="*/ 182 h 277"/>
                <a:gd name="T64" fmla="*/ 0 w 126"/>
                <a:gd name="T65" fmla="*/ 177 h 277"/>
                <a:gd name="T66" fmla="*/ 3 w 126"/>
                <a:gd name="T67" fmla="*/ 171 h 277"/>
                <a:gd name="T68" fmla="*/ 19 w 126"/>
                <a:gd name="T69" fmla="*/ 170 h 277"/>
                <a:gd name="T70" fmla="*/ 23 w 126"/>
                <a:gd name="T71" fmla="*/ 162 h 277"/>
                <a:gd name="T72" fmla="*/ 15 w 126"/>
                <a:gd name="T73" fmla="*/ 133 h 277"/>
                <a:gd name="T74" fmla="*/ 8 w 126"/>
                <a:gd name="T75" fmla="*/ 122 h 277"/>
                <a:gd name="T76" fmla="*/ 14 w 126"/>
                <a:gd name="T77" fmla="*/ 122 h 277"/>
                <a:gd name="T78" fmla="*/ 41 w 126"/>
                <a:gd name="T79" fmla="*/ 83 h 277"/>
                <a:gd name="T80" fmla="*/ 18 w 126"/>
                <a:gd name="T81" fmla="*/ 83 h 277"/>
                <a:gd name="T82" fmla="*/ 24 w 126"/>
                <a:gd name="T83" fmla="*/ 74 h 277"/>
                <a:gd name="T84" fmla="*/ 39 w 126"/>
                <a:gd name="T85" fmla="*/ 73 h 277"/>
                <a:gd name="T86" fmla="*/ 57 w 126"/>
                <a:gd name="T87" fmla="*/ 41 h 277"/>
                <a:gd name="T88" fmla="*/ 39 w 126"/>
                <a:gd name="T89" fmla="*/ 44 h 277"/>
                <a:gd name="T90" fmla="*/ 40 w 126"/>
                <a:gd name="T91" fmla="*/ 34 h 277"/>
                <a:gd name="T92" fmla="*/ 66 w 126"/>
                <a:gd name="T93" fmla="*/ 18 h 2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26" h="277">
                  <a:moveTo>
                    <a:pt x="83" y="220"/>
                  </a:moveTo>
                  <a:cubicBezTo>
                    <a:pt x="85" y="221"/>
                    <a:pt x="86" y="223"/>
                    <a:pt x="86" y="226"/>
                  </a:cubicBezTo>
                  <a:cubicBezTo>
                    <a:pt x="87" y="227"/>
                    <a:pt x="86" y="228"/>
                    <a:pt x="86" y="229"/>
                  </a:cubicBezTo>
                  <a:cubicBezTo>
                    <a:pt x="87" y="234"/>
                    <a:pt x="86" y="239"/>
                    <a:pt x="85" y="243"/>
                  </a:cubicBezTo>
                  <a:cubicBezTo>
                    <a:pt x="82" y="254"/>
                    <a:pt x="77" y="263"/>
                    <a:pt x="70" y="271"/>
                  </a:cubicBezTo>
                  <a:cubicBezTo>
                    <a:pt x="68" y="272"/>
                    <a:pt x="67" y="273"/>
                    <a:pt x="66" y="273"/>
                  </a:cubicBezTo>
                  <a:cubicBezTo>
                    <a:pt x="66" y="273"/>
                    <a:pt x="66" y="273"/>
                    <a:pt x="65" y="273"/>
                  </a:cubicBezTo>
                  <a:cubicBezTo>
                    <a:pt x="69" y="274"/>
                    <a:pt x="74" y="275"/>
                    <a:pt x="78" y="276"/>
                  </a:cubicBezTo>
                  <a:cubicBezTo>
                    <a:pt x="78" y="276"/>
                    <a:pt x="79" y="276"/>
                    <a:pt x="79" y="276"/>
                  </a:cubicBezTo>
                  <a:cubicBezTo>
                    <a:pt x="84" y="276"/>
                    <a:pt x="88" y="277"/>
                    <a:pt x="93" y="277"/>
                  </a:cubicBezTo>
                  <a:cubicBezTo>
                    <a:pt x="94" y="277"/>
                    <a:pt x="95" y="277"/>
                    <a:pt x="96" y="277"/>
                  </a:cubicBezTo>
                  <a:cubicBezTo>
                    <a:pt x="100" y="277"/>
                    <a:pt x="103" y="277"/>
                    <a:pt x="106" y="277"/>
                  </a:cubicBezTo>
                  <a:cubicBezTo>
                    <a:pt x="107" y="277"/>
                    <a:pt x="107" y="277"/>
                    <a:pt x="107" y="277"/>
                  </a:cubicBezTo>
                  <a:cubicBezTo>
                    <a:pt x="110" y="276"/>
                    <a:pt x="113" y="276"/>
                    <a:pt x="116" y="275"/>
                  </a:cubicBezTo>
                  <a:cubicBezTo>
                    <a:pt x="117" y="275"/>
                    <a:pt x="118" y="275"/>
                    <a:pt x="118" y="275"/>
                  </a:cubicBezTo>
                  <a:cubicBezTo>
                    <a:pt x="119" y="274"/>
                    <a:pt x="121" y="274"/>
                    <a:pt x="122" y="274"/>
                  </a:cubicBezTo>
                  <a:cubicBezTo>
                    <a:pt x="123" y="273"/>
                    <a:pt x="124" y="272"/>
                    <a:pt x="125" y="272"/>
                  </a:cubicBezTo>
                  <a:cubicBezTo>
                    <a:pt x="125" y="272"/>
                    <a:pt x="125" y="272"/>
                    <a:pt x="125" y="272"/>
                  </a:cubicBezTo>
                  <a:cubicBezTo>
                    <a:pt x="125" y="271"/>
                    <a:pt x="125" y="271"/>
                    <a:pt x="126" y="271"/>
                  </a:cubicBezTo>
                  <a:cubicBezTo>
                    <a:pt x="126" y="271"/>
                    <a:pt x="126" y="270"/>
                    <a:pt x="126" y="270"/>
                  </a:cubicBezTo>
                  <a:cubicBezTo>
                    <a:pt x="125" y="270"/>
                    <a:pt x="125" y="269"/>
                    <a:pt x="125" y="269"/>
                  </a:cubicBezTo>
                  <a:cubicBezTo>
                    <a:pt x="124" y="268"/>
                    <a:pt x="124" y="267"/>
                    <a:pt x="124" y="266"/>
                  </a:cubicBezTo>
                  <a:cubicBezTo>
                    <a:pt x="123" y="266"/>
                    <a:pt x="123" y="266"/>
                    <a:pt x="123" y="266"/>
                  </a:cubicBezTo>
                  <a:cubicBezTo>
                    <a:pt x="123" y="266"/>
                    <a:pt x="123" y="266"/>
                    <a:pt x="123" y="266"/>
                  </a:cubicBezTo>
                  <a:cubicBezTo>
                    <a:pt x="120" y="262"/>
                    <a:pt x="118" y="258"/>
                    <a:pt x="115" y="254"/>
                  </a:cubicBezTo>
                  <a:cubicBezTo>
                    <a:pt x="113" y="250"/>
                    <a:pt x="110" y="246"/>
                    <a:pt x="108" y="242"/>
                  </a:cubicBezTo>
                  <a:cubicBezTo>
                    <a:pt x="106" y="238"/>
                    <a:pt x="104" y="234"/>
                    <a:pt x="102" y="229"/>
                  </a:cubicBezTo>
                  <a:cubicBezTo>
                    <a:pt x="101" y="229"/>
                    <a:pt x="101" y="228"/>
                    <a:pt x="101" y="227"/>
                  </a:cubicBezTo>
                  <a:cubicBezTo>
                    <a:pt x="100" y="226"/>
                    <a:pt x="98" y="225"/>
                    <a:pt x="96" y="224"/>
                  </a:cubicBezTo>
                  <a:cubicBezTo>
                    <a:pt x="95" y="224"/>
                    <a:pt x="95" y="224"/>
                    <a:pt x="94" y="224"/>
                  </a:cubicBezTo>
                  <a:cubicBezTo>
                    <a:pt x="94" y="223"/>
                    <a:pt x="93" y="223"/>
                    <a:pt x="93" y="223"/>
                  </a:cubicBezTo>
                  <a:cubicBezTo>
                    <a:pt x="91" y="223"/>
                    <a:pt x="90" y="222"/>
                    <a:pt x="89" y="222"/>
                  </a:cubicBezTo>
                  <a:cubicBezTo>
                    <a:pt x="87" y="222"/>
                    <a:pt x="86" y="221"/>
                    <a:pt x="85" y="221"/>
                  </a:cubicBezTo>
                  <a:cubicBezTo>
                    <a:pt x="84" y="220"/>
                    <a:pt x="84" y="220"/>
                    <a:pt x="83" y="220"/>
                  </a:cubicBezTo>
                  <a:moveTo>
                    <a:pt x="80" y="219"/>
                  </a:moveTo>
                  <a:cubicBezTo>
                    <a:pt x="79" y="220"/>
                    <a:pt x="79" y="220"/>
                    <a:pt x="79" y="220"/>
                  </a:cubicBezTo>
                  <a:cubicBezTo>
                    <a:pt x="78" y="220"/>
                    <a:pt x="78" y="220"/>
                    <a:pt x="78" y="220"/>
                  </a:cubicBezTo>
                  <a:cubicBezTo>
                    <a:pt x="78" y="220"/>
                    <a:pt x="78" y="220"/>
                    <a:pt x="78" y="220"/>
                  </a:cubicBezTo>
                  <a:cubicBezTo>
                    <a:pt x="79" y="220"/>
                    <a:pt x="79" y="220"/>
                    <a:pt x="80" y="219"/>
                  </a:cubicBezTo>
                  <a:moveTo>
                    <a:pt x="80" y="219"/>
                  </a:moveTo>
                  <a:cubicBezTo>
                    <a:pt x="80" y="219"/>
                    <a:pt x="80" y="219"/>
                    <a:pt x="80" y="219"/>
                  </a:cubicBezTo>
                  <a:cubicBezTo>
                    <a:pt x="80" y="219"/>
                    <a:pt x="80" y="219"/>
                    <a:pt x="80" y="219"/>
                  </a:cubicBezTo>
                  <a:cubicBezTo>
                    <a:pt x="80" y="219"/>
                    <a:pt x="80" y="219"/>
                    <a:pt x="81" y="219"/>
                  </a:cubicBezTo>
                  <a:cubicBezTo>
                    <a:pt x="80" y="219"/>
                    <a:pt x="80" y="219"/>
                    <a:pt x="80" y="219"/>
                  </a:cubicBezTo>
                  <a:cubicBezTo>
                    <a:pt x="80" y="219"/>
                    <a:pt x="80" y="219"/>
                    <a:pt x="80" y="219"/>
                  </a:cubicBezTo>
                  <a:moveTo>
                    <a:pt x="73" y="0"/>
                  </a:moveTo>
                  <a:cubicBezTo>
                    <a:pt x="67" y="2"/>
                    <a:pt x="60" y="4"/>
                    <a:pt x="54" y="5"/>
                  </a:cubicBezTo>
                  <a:cubicBezTo>
                    <a:pt x="54" y="5"/>
                    <a:pt x="54" y="5"/>
                    <a:pt x="54" y="5"/>
                  </a:cubicBezTo>
                  <a:cubicBezTo>
                    <a:pt x="53" y="5"/>
                    <a:pt x="52" y="3"/>
                    <a:pt x="52" y="3"/>
                  </a:cubicBezTo>
                  <a:cubicBezTo>
                    <a:pt x="52" y="2"/>
                    <a:pt x="52" y="1"/>
                    <a:pt x="53" y="1"/>
                  </a:cubicBezTo>
                  <a:cubicBezTo>
                    <a:pt x="50" y="8"/>
                    <a:pt x="48" y="15"/>
                    <a:pt x="45" y="22"/>
                  </a:cubicBezTo>
                  <a:cubicBezTo>
                    <a:pt x="42" y="29"/>
                    <a:pt x="39" y="36"/>
                    <a:pt x="36" y="43"/>
                  </a:cubicBezTo>
                  <a:cubicBezTo>
                    <a:pt x="34" y="46"/>
                    <a:pt x="33" y="49"/>
                    <a:pt x="31" y="53"/>
                  </a:cubicBezTo>
                  <a:cubicBezTo>
                    <a:pt x="25" y="65"/>
                    <a:pt x="19" y="78"/>
                    <a:pt x="14" y="91"/>
                  </a:cubicBezTo>
                  <a:cubicBezTo>
                    <a:pt x="9" y="104"/>
                    <a:pt x="5" y="118"/>
                    <a:pt x="3" y="131"/>
                  </a:cubicBezTo>
                  <a:cubicBezTo>
                    <a:pt x="2" y="134"/>
                    <a:pt x="2" y="137"/>
                    <a:pt x="2" y="139"/>
                  </a:cubicBezTo>
                  <a:cubicBezTo>
                    <a:pt x="1" y="140"/>
                    <a:pt x="1" y="141"/>
                    <a:pt x="1" y="142"/>
                  </a:cubicBezTo>
                  <a:cubicBezTo>
                    <a:pt x="1" y="146"/>
                    <a:pt x="0" y="150"/>
                    <a:pt x="0" y="154"/>
                  </a:cubicBezTo>
                  <a:cubicBezTo>
                    <a:pt x="0" y="155"/>
                    <a:pt x="0" y="157"/>
                    <a:pt x="0" y="158"/>
                  </a:cubicBezTo>
                  <a:cubicBezTo>
                    <a:pt x="0" y="163"/>
                    <a:pt x="0" y="168"/>
                    <a:pt x="0" y="173"/>
                  </a:cubicBezTo>
                  <a:cubicBezTo>
                    <a:pt x="0" y="174"/>
                    <a:pt x="0" y="175"/>
                    <a:pt x="0" y="175"/>
                  </a:cubicBezTo>
                  <a:cubicBezTo>
                    <a:pt x="0" y="180"/>
                    <a:pt x="1" y="185"/>
                    <a:pt x="2" y="189"/>
                  </a:cubicBezTo>
                  <a:cubicBezTo>
                    <a:pt x="2" y="191"/>
                    <a:pt x="2" y="192"/>
                    <a:pt x="3" y="194"/>
                  </a:cubicBezTo>
                  <a:cubicBezTo>
                    <a:pt x="3" y="195"/>
                    <a:pt x="3" y="197"/>
                    <a:pt x="4" y="198"/>
                  </a:cubicBezTo>
                  <a:cubicBezTo>
                    <a:pt x="4" y="200"/>
                    <a:pt x="5" y="202"/>
                    <a:pt x="6" y="204"/>
                  </a:cubicBezTo>
                  <a:cubicBezTo>
                    <a:pt x="11" y="221"/>
                    <a:pt x="19" y="235"/>
                    <a:pt x="29" y="248"/>
                  </a:cubicBezTo>
                  <a:cubicBezTo>
                    <a:pt x="35" y="256"/>
                    <a:pt x="42" y="262"/>
                    <a:pt x="51" y="266"/>
                  </a:cubicBezTo>
                  <a:cubicBezTo>
                    <a:pt x="51" y="267"/>
                    <a:pt x="52" y="267"/>
                    <a:pt x="52" y="267"/>
                  </a:cubicBezTo>
                  <a:cubicBezTo>
                    <a:pt x="52" y="267"/>
                    <a:pt x="52" y="267"/>
                    <a:pt x="53" y="267"/>
                  </a:cubicBezTo>
                  <a:cubicBezTo>
                    <a:pt x="53" y="267"/>
                    <a:pt x="53" y="267"/>
                    <a:pt x="53" y="267"/>
                  </a:cubicBezTo>
                  <a:cubicBezTo>
                    <a:pt x="53" y="267"/>
                    <a:pt x="53" y="267"/>
                    <a:pt x="53" y="267"/>
                  </a:cubicBezTo>
                  <a:cubicBezTo>
                    <a:pt x="56" y="269"/>
                    <a:pt x="58" y="270"/>
                    <a:pt x="61" y="271"/>
                  </a:cubicBezTo>
                  <a:cubicBezTo>
                    <a:pt x="60" y="271"/>
                    <a:pt x="59" y="270"/>
                    <a:pt x="58" y="270"/>
                  </a:cubicBezTo>
                  <a:cubicBezTo>
                    <a:pt x="57" y="269"/>
                    <a:pt x="57" y="267"/>
                    <a:pt x="58" y="267"/>
                  </a:cubicBezTo>
                  <a:cubicBezTo>
                    <a:pt x="59" y="265"/>
                    <a:pt x="62" y="263"/>
                    <a:pt x="63" y="261"/>
                  </a:cubicBezTo>
                  <a:cubicBezTo>
                    <a:pt x="72" y="250"/>
                    <a:pt x="77" y="237"/>
                    <a:pt x="78" y="223"/>
                  </a:cubicBezTo>
                  <a:cubicBezTo>
                    <a:pt x="78" y="223"/>
                    <a:pt x="78" y="223"/>
                    <a:pt x="78" y="223"/>
                  </a:cubicBezTo>
                  <a:cubicBezTo>
                    <a:pt x="77" y="226"/>
                    <a:pt x="77" y="229"/>
                    <a:pt x="76" y="232"/>
                  </a:cubicBezTo>
                  <a:cubicBezTo>
                    <a:pt x="75" y="234"/>
                    <a:pt x="74" y="236"/>
                    <a:pt x="73" y="237"/>
                  </a:cubicBezTo>
                  <a:cubicBezTo>
                    <a:pt x="71" y="240"/>
                    <a:pt x="69" y="241"/>
                    <a:pt x="66" y="241"/>
                  </a:cubicBezTo>
                  <a:cubicBezTo>
                    <a:pt x="64" y="242"/>
                    <a:pt x="62" y="242"/>
                    <a:pt x="60" y="242"/>
                  </a:cubicBezTo>
                  <a:cubicBezTo>
                    <a:pt x="57" y="242"/>
                    <a:pt x="55" y="242"/>
                    <a:pt x="52" y="241"/>
                  </a:cubicBezTo>
                  <a:cubicBezTo>
                    <a:pt x="49" y="241"/>
                    <a:pt x="47" y="239"/>
                    <a:pt x="45" y="237"/>
                  </a:cubicBezTo>
                  <a:cubicBezTo>
                    <a:pt x="44" y="235"/>
                    <a:pt x="42" y="232"/>
                    <a:pt x="40" y="230"/>
                  </a:cubicBezTo>
                  <a:cubicBezTo>
                    <a:pt x="36" y="233"/>
                    <a:pt x="32" y="235"/>
                    <a:pt x="27" y="237"/>
                  </a:cubicBezTo>
                  <a:cubicBezTo>
                    <a:pt x="26" y="237"/>
                    <a:pt x="25" y="238"/>
                    <a:pt x="23" y="238"/>
                  </a:cubicBezTo>
                  <a:cubicBezTo>
                    <a:pt x="23" y="238"/>
                    <a:pt x="22" y="238"/>
                    <a:pt x="21" y="237"/>
                  </a:cubicBezTo>
                  <a:cubicBezTo>
                    <a:pt x="20" y="235"/>
                    <a:pt x="19" y="233"/>
                    <a:pt x="17" y="231"/>
                  </a:cubicBezTo>
                  <a:cubicBezTo>
                    <a:pt x="16" y="229"/>
                    <a:pt x="17" y="228"/>
                    <a:pt x="19" y="227"/>
                  </a:cubicBezTo>
                  <a:cubicBezTo>
                    <a:pt x="22" y="226"/>
                    <a:pt x="25" y="224"/>
                    <a:pt x="29" y="223"/>
                  </a:cubicBezTo>
                  <a:cubicBezTo>
                    <a:pt x="30" y="222"/>
                    <a:pt x="31" y="221"/>
                    <a:pt x="33" y="220"/>
                  </a:cubicBezTo>
                  <a:cubicBezTo>
                    <a:pt x="32" y="219"/>
                    <a:pt x="31" y="217"/>
                    <a:pt x="31" y="215"/>
                  </a:cubicBezTo>
                  <a:cubicBezTo>
                    <a:pt x="28" y="207"/>
                    <a:pt x="26" y="199"/>
                    <a:pt x="25" y="191"/>
                  </a:cubicBezTo>
                  <a:cubicBezTo>
                    <a:pt x="24" y="187"/>
                    <a:pt x="24" y="184"/>
                    <a:pt x="23" y="180"/>
                  </a:cubicBezTo>
                  <a:cubicBezTo>
                    <a:pt x="20" y="181"/>
                    <a:pt x="15" y="182"/>
                    <a:pt x="11" y="182"/>
                  </a:cubicBezTo>
                  <a:cubicBezTo>
                    <a:pt x="11" y="182"/>
                    <a:pt x="11" y="182"/>
                    <a:pt x="10" y="182"/>
                  </a:cubicBezTo>
                  <a:cubicBezTo>
                    <a:pt x="9" y="182"/>
                    <a:pt x="8" y="182"/>
                    <a:pt x="7" y="182"/>
                  </a:cubicBezTo>
                  <a:cubicBezTo>
                    <a:pt x="6" y="182"/>
                    <a:pt x="6" y="182"/>
                    <a:pt x="5" y="182"/>
                  </a:cubicBezTo>
                  <a:cubicBezTo>
                    <a:pt x="2" y="181"/>
                    <a:pt x="0" y="180"/>
                    <a:pt x="0" y="177"/>
                  </a:cubicBezTo>
                  <a:cubicBezTo>
                    <a:pt x="0" y="176"/>
                    <a:pt x="0" y="174"/>
                    <a:pt x="1" y="173"/>
                  </a:cubicBezTo>
                  <a:cubicBezTo>
                    <a:pt x="1" y="172"/>
                    <a:pt x="2" y="171"/>
                    <a:pt x="2" y="171"/>
                  </a:cubicBezTo>
                  <a:cubicBezTo>
                    <a:pt x="3" y="171"/>
                    <a:pt x="3" y="171"/>
                    <a:pt x="3" y="171"/>
                  </a:cubicBezTo>
                  <a:cubicBezTo>
                    <a:pt x="4" y="171"/>
                    <a:pt x="4" y="171"/>
                    <a:pt x="5" y="171"/>
                  </a:cubicBezTo>
                  <a:cubicBezTo>
                    <a:pt x="6" y="171"/>
                    <a:pt x="8" y="171"/>
                    <a:pt x="9" y="171"/>
                  </a:cubicBezTo>
                  <a:cubicBezTo>
                    <a:pt x="12" y="171"/>
                    <a:pt x="15" y="171"/>
                    <a:pt x="19" y="170"/>
                  </a:cubicBezTo>
                  <a:cubicBezTo>
                    <a:pt x="20" y="170"/>
                    <a:pt x="21" y="170"/>
                    <a:pt x="23" y="170"/>
                  </a:cubicBezTo>
                  <a:cubicBezTo>
                    <a:pt x="23" y="168"/>
                    <a:pt x="23" y="167"/>
                    <a:pt x="23" y="166"/>
                  </a:cubicBezTo>
                  <a:cubicBezTo>
                    <a:pt x="23" y="165"/>
                    <a:pt x="23" y="163"/>
                    <a:pt x="23" y="162"/>
                  </a:cubicBezTo>
                  <a:cubicBezTo>
                    <a:pt x="24" y="152"/>
                    <a:pt x="25" y="141"/>
                    <a:pt x="27" y="131"/>
                  </a:cubicBezTo>
                  <a:cubicBezTo>
                    <a:pt x="24" y="132"/>
                    <a:pt x="20" y="133"/>
                    <a:pt x="16" y="133"/>
                  </a:cubicBezTo>
                  <a:cubicBezTo>
                    <a:pt x="16" y="133"/>
                    <a:pt x="16" y="133"/>
                    <a:pt x="15" y="133"/>
                  </a:cubicBezTo>
                  <a:cubicBezTo>
                    <a:pt x="13" y="132"/>
                    <a:pt x="10" y="132"/>
                    <a:pt x="8" y="132"/>
                  </a:cubicBezTo>
                  <a:cubicBezTo>
                    <a:pt x="4" y="132"/>
                    <a:pt x="3" y="129"/>
                    <a:pt x="4" y="126"/>
                  </a:cubicBezTo>
                  <a:cubicBezTo>
                    <a:pt x="5" y="123"/>
                    <a:pt x="6" y="122"/>
                    <a:pt x="8" y="122"/>
                  </a:cubicBezTo>
                  <a:cubicBezTo>
                    <a:pt x="9" y="122"/>
                    <a:pt x="10" y="122"/>
                    <a:pt x="10" y="122"/>
                  </a:cubicBezTo>
                  <a:cubicBezTo>
                    <a:pt x="11" y="122"/>
                    <a:pt x="11" y="122"/>
                    <a:pt x="12" y="122"/>
                  </a:cubicBezTo>
                  <a:cubicBezTo>
                    <a:pt x="12" y="122"/>
                    <a:pt x="13" y="122"/>
                    <a:pt x="14" y="122"/>
                  </a:cubicBezTo>
                  <a:cubicBezTo>
                    <a:pt x="19" y="122"/>
                    <a:pt x="24" y="122"/>
                    <a:pt x="30" y="120"/>
                  </a:cubicBezTo>
                  <a:cubicBezTo>
                    <a:pt x="30" y="117"/>
                    <a:pt x="31" y="113"/>
                    <a:pt x="33" y="110"/>
                  </a:cubicBezTo>
                  <a:cubicBezTo>
                    <a:pt x="35" y="101"/>
                    <a:pt x="38" y="92"/>
                    <a:pt x="41" y="83"/>
                  </a:cubicBezTo>
                  <a:cubicBezTo>
                    <a:pt x="35" y="85"/>
                    <a:pt x="28" y="85"/>
                    <a:pt x="22" y="86"/>
                  </a:cubicBezTo>
                  <a:cubicBezTo>
                    <a:pt x="21" y="86"/>
                    <a:pt x="20" y="86"/>
                    <a:pt x="20" y="85"/>
                  </a:cubicBezTo>
                  <a:cubicBezTo>
                    <a:pt x="19" y="85"/>
                    <a:pt x="18" y="84"/>
                    <a:pt x="18" y="83"/>
                  </a:cubicBezTo>
                  <a:cubicBezTo>
                    <a:pt x="19" y="81"/>
                    <a:pt x="20" y="79"/>
                    <a:pt x="21" y="76"/>
                  </a:cubicBezTo>
                  <a:cubicBezTo>
                    <a:pt x="21" y="75"/>
                    <a:pt x="23" y="74"/>
                    <a:pt x="24" y="74"/>
                  </a:cubicBezTo>
                  <a:cubicBezTo>
                    <a:pt x="24" y="74"/>
                    <a:pt x="24" y="74"/>
                    <a:pt x="24" y="74"/>
                  </a:cubicBezTo>
                  <a:cubicBezTo>
                    <a:pt x="26" y="74"/>
                    <a:pt x="27" y="74"/>
                    <a:pt x="29" y="74"/>
                  </a:cubicBezTo>
                  <a:cubicBezTo>
                    <a:pt x="30" y="74"/>
                    <a:pt x="31" y="74"/>
                    <a:pt x="31" y="74"/>
                  </a:cubicBezTo>
                  <a:cubicBezTo>
                    <a:pt x="34" y="73"/>
                    <a:pt x="36" y="73"/>
                    <a:pt x="39" y="73"/>
                  </a:cubicBezTo>
                  <a:cubicBezTo>
                    <a:pt x="41" y="73"/>
                    <a:pt x="43" y="73"/>
                    <a:pt x="45" y="73"/>
                  </a:cubicBezTo>
                  <a:cubicBezTo>
                    <a:pt x="48" y="63"/>
                    <a:pt x="52" y="53"/>
                    <a:pt x="56" y="43"/>
                  </a:cubicBezTo>
                  <a:cubicBezTo>
                    <a:pt x="57" y="42"/>
                    <a:pt x="57" y="42"/>
                    <a:pt x="57" y="41"/>
                  </a:cubicBezTo>
                  <a:cubicBezTo>
                    <a:pt x="52" y="42"/>
                    <a:pt x="46" y="43"/>
                    <a:pt x="41" y="44"/>
                  </a:cubicBezTo>
                  <a:cubicBezTo>
                    <a:pt x="41" y="44"/>
                    <a:pt x="40" y="44"/>
                    <a:pt x="40" y="44"/>
                  </a:cubicBezTo>
                  <a:cubicBezTo>
                    <a:pt x="40" y="44"/>
                    <a:pt x="39" y="44"/>
                    <a:pt x="39" y="44"/>
                  </a:cubicBezTo>
                  <a:cubicBezTo>
                    <a:pt x="39" y="44"/>
                    <a:pt x="39" y="44"/>
                    <a:pt x="39" y="44"/>
                  </a:cubicBezTo>
                  <a:cubicBezTo>
                    <a:pt x="37" y="44"/>
                    <a:pt x="36" y="42"/>
                    <a:pt x="37" y="40"/>
                  </a:cubicBezTo>
                  <a:cubicBezTo>
                    <a:pt x="38" y="38"/>
                    <a:pt x="39" y="36"/>
                    <a:pt x="40" y="34"/>
                  </a:cubicBezTo>
                  <a:cubicBezTo>
                    <a:pt x="41" y="33"/>
                    <a:pt x="42" y="32"/>
                    <a:pt x="43" y="32"/>
                  </a:cubicBezTo>
                  <a:cubicBezTo>
                    <a:pt x="49" y="31"/>
                    <a:pt x="56" y="30"/>
                    <a:pt x="62" y="28"/>
                  </a:cubicBezTo>
                  <a:cubicBezTo>
                    <a:pt x="63" y="25"/>
                    <a:pt x="65" y="22"/>
                    <a:pt x="66" y="18"/>
                  </a:cubicBezTo>
                  <a:cubicBezTo>
                    <a:pt x="69" y="12"/>
                    <a:pt x="71" y="6"/>
                    <a:pt x="73" y="0"/>
                  </a:cubicBezTo>
                </a:path>
              </a:pathLst>
            </a:custGeom>
            <a:solidFill>
              <a:srgbClr val="FF8F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72" name="Freeform 265"/>
            <p:cNvSpPr>
              <a:spLocks/>
            </p:cNvSpPr>
            <p:nvPr/>
          </p:nvSpPr>
          <p:spPr bwMode="auto">
            <a:xfrm>
              <a:off x="3258956" y="6496050"/>
              <a:ext cx="77788" cy="142875"/>
            </a:xfrm>
            <a:custGeom>
              <a:avLst/>
              <a:gdLst>
                <a:gd name="T0" fmla="*/ 23 w 30"/>
                <a:gd name="T1" fmla="*/ 0 h 54"/>
                <a:gd name="T2" fmla="*/ 23 w 30"/>
                <a:gd name="T3" fmla="*/ 0 h 54"/>
                <a:gd name="T4" fmla="*/ 21 w 30"/>
                <a:gd name="T5" fmla="*/ 1 h 54"/>
                <a:gd name="T6" fmla="*/ 21 w 30"/>
                <a:gd name="T7" fmla="*/ 1 h 54"/>
                <a:gd name="T8" fmla="*/ 21 w 30"/>
                <a:gd name="T9" fmla="*/ 4 h 54"/>
                <a:gd name="T10" fmla="*/ 6 w 30"/>
                <a:gd name="T11" fmla="*/ 42 h 54"/>
                <a:gd name="T12" fmla="*/ 1 w 30"/>
                <a:gd name="T13" fmla="*/ 48 h 54"/>
                <a:gd name="T14" fmla="*/ 1 w 30"/>
                <a:gd name="T15" fmla="*/ 51 h 54"/>
                <a:gd name="T16" fmla="*/ 4 w 30"/>
                <a:gd name="T17" fmla="*/ 52 h 54"/>
                <a:gd name="T18" fmla="*/ 8 w 30"/>
                <a:gd name="T19" fmla="*/ 54 h 54"/>
                <a:gd name="T20" fmla="*/ 9 w 30"/>
                <a:gd name="T21" fmla="*/ 54 h 54"/>
                <a:gd name="T22" fmla="*/ 13 w 30"/>
                <a:gd name="T23" fmla="*/ 52 h 54"/>
                <a:gd name="T24" fmla="*/ 28 w 30"/>
                <a:gd name="T25" fmla="*/ 24 h 54"/>
                <a:gd name="T26" fmla="*/ 29 w 30"/>
                <a:gd name="T27" fmla="*/ 10 h 54"/>
                <a:gd name="T28" fmla="*/ 29 w 30"/>
                <a:gd name="T29" fmla="*/ 7 h 54"/>
                <a:gd name="T30" fmla="*/ 26 w 30"/>
                <a:gd name="T31" fmla="*/ 1 h 54"/>
                <a:gd name="T32" fmla="*/ 24 w 30"/>
                <a:gd name="T33" fmla="*/ 0 h 54"/>
                <a:gd name="T34" fmla="*/ 23 w 30"/>
                <a:gd name="T35" fmla="*/ 0 h 54"/>
                <a:gd name="T36" fmla="*/ 23 w 30"/>
                <a:gd name="T37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0" h="54">
                  <a:moveTo>
                    <a:pt x="23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22" y="1"/>
                    <a:pt x="22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2"/>
                    <a:pt x="21" y="3"/>
                    <a:pt x="21" y="4"/>
                  </a:cubicBezTo>
                  <a:cubicBezTo>
                    <a:pt x="20" y="18"/>
                    <a:pt x="15" y="31"/>
                    <a:pt x="6" y="42"/>
                  </a:cubicBezTo>
                  <a:cubicBezTo>
                    <a:pt x="5" y="44"/>
                    <a:pt x="2" y="46"/>
                    <a:pt x="1" y="48"/>
                  </a:cubicBezTo>
                  <a:cubicBezTo>
                    <a:pt x="0" y="48"/>
                    <a:pt x="0" y="50"/>
                    <a:pt x="1" y="51"/>
                  </a:cubicBezTo>
                  <a:cubicBezTo>
                    <a:pt x="2" y="51"/>
                    <a:pt x="3" y="52"/>
                    <a:pt x="4" y="52"/>
                  </a:cubicBezTo>
                  <a:cubicBezTo>
                    <a:pt x="6" y="53"/>
                    <a:pt x="7" y="53"/>
                    <a:pt x="8" y="54"/>
                  </a:cubicBezTo>
                  <a:cubicBezTo>
                    <a:pt x="9" y="54"/>
                    <a:pt x="9" y="54"/>
                    <a:pt x="9" y="54"/>
                  </a:cubicBezTo>
                  <a:cubicBezTo>
                    <a:pt x="10" y="54"/>
                    <a:pt x="11" y="53"/>
                    <a:pt x="13" y="52"/>
                  </a:cubicBezTo>
                  <a:cubicBezTo>
                    <a:pt x="20" y="44"/>
                    <a:pt x="25" y="35"/>
                    <a:pt x="28" y="24"/>
                  </a:cubicBezTo>
                  <a:cubicBezTo>
                    <a:pt x="29" y="20"/>
                    <a:pt x="30" y="15"/>
                    <a:pt x="29" y="10"/>
                  </a:cubicBezTo>
                  <a:cubicBezTo>
                    <a:pt x="29" y="9"/>
                    <a:pt x="30" y="8"/>
                    <a:pt x="29" y="7"/>
                  </a:cubicBezTo>
                  <a:cubicBezTo>
                    <a:pt x="29" y="4"/>
                    <a:pt x="28" y="2"/>
                    <a:pt x="26" y="1"/>
                  </a:cubicBezTo>
                  <a:cubicBezTo>
                    <a:pt x="25" y="1"/>
                    <a:pt x="24" y="1"/>
                    <a:pt x="24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</a:path>
              </a:pathLst>
            </a:custGeom>
            <a:solidFill>
              <a:srgbClr val="F95F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73" name="Freeform 266"/>
            <p:cNvSpPr>
              <a:spLocks/>
            </p:cNvSpPr>
            <p:nvPr/>
          </p:nvSpPr>
          <p:spPr bwMode="auto">
            <a:xfrm>
              <a:off x="3151006" y="6499225"/>
              <a:ext cx="61913" cy="47625"/>
            </a:xfrm>
            <a:custGeom>
              <a:avLst/>
              <a:gdLst>
                <a:gd name="T0" fmla="*/ 17 w 24"/>
                <a:gd name="T1" fmla="*/ 0 h 18"/>
                <a:gd name="T2" fmla="*/ 13 w 24"/>
                <a:gd name="T3" fmla="*/ 3 h 18"/>
                <a:gd name="T4" fmla="*/ 3 w 24"/>
                <a:gd name="T5" fmla="*/ 7 h 18"/>
                <a:gd name="T6" fmla="*/ 1 w 24"/>
                <a:gd name="T7" fmla="*/ 11 h 18"/>
                <a:gd name="T8" fmla="*/ 5 w 24"/>
                <a:gd name="T9" fmla="*/ 17 h 18"/>
                <a:gd name="T10" fmla="*/ 7 w 24"/>
                <a:gd name="T11" fmla="*/ 18 h 18"/>
                <a:gd name="T12" fmla="*/ 11 w 24"/>
                <a:gd name="T13" fmla="*/ 17 h 18"/>
                <a:gd name="T14" fmla="*/ 24 w 24"/>
                <a:gd name="T15" fmla="*/ 10 h 18"/>
                <a:gd name="T16" fmla="*/ 20 w 24"/>
                <a:gd name="T17" fmla="*/ 5 h 18"/>
                <a:gd name="T18" fmla="*/ 17 w 24"/>
                <a:gd name="T19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" h="18">
                  <a:moveTo>
                    <a:pt x="17" y="0"/>
                  </a:moveTo>
                  <a:cubicBezTo>
                    <a:pt x="15" y="1"/>
                    <a:pt x="14" y="2"/>
                    <a:pt x="13" y="3"/>
                  </a:cubicBezTo>
                  <a:cubicBezTo>
                    <a:pt x="9" y="4"/>
                    <a:pt x="6" y="6"/>
                    <a:pt x="3" y="7"/>
                  </a:cubicBezTo>
                  <a:cubicBezTo>
                    <a:pt x="1" y="8"/>
                    <a:pt x="0" y="9"/>
                    <a:pt x="1" y="11"/>
                  </a:cubicBezTo>
                  <a:cubicBezTo>
                    <a:pt x="3" y="13"/>
                    <a:pt x="4" y="15"/>
                    <a:pt x="5" y="17"/>
                  </a:cubicBezTo>
                  <a:cubicBezTo>
                    <a:pt x="6" y="18"/>
                    <a:pt x="7" y="18"/>
                    <a:pt x="7" y="18"/>
                  </a:cubicBezTo>
                  <a:cubicBezTo>
                    <a:pt x="9" y="18"/>
                    <a:pt x="10" y="17"/>
                    <a:pt x="11" y="17"/>
                  </a:cubicBezTo>
                  <a:cubicBezTo>
                    <a:pt x="16" y="15"/>
                    <a:pt x="20" y="13"/>
                    <a:pt x="24" y="10"/>
                  </a:cubicBezTo>
                  <a:cubicBezTo>
                    <a:pt x="22" y="8"/>
                    <a:pt x="21" y="7"/>
                    <a:pt x="20" y="5"/>
                  </a:cubicBezTo>
                  <a:cubicBezTo>
                    <a:pt x="18" y="3"/>
                    <a:pt x="18" y="2"/>
                    <a:pt x="17" y="0"/>
                  </a:cubicBezTo>
                </a:path>
              </a:pathLst>
            </a:custGeom>
            <a:solidFill>
              <a:srgbClr val="F95F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74" name="Freeform 267"/>
            <p:cNvSpPr>
              <a:spLocks/>
            </p:cNvSpPr>
            <p:nvPr/>
          </p:nvSpPr>
          <p:spPr bwMode="auto">
            <a:xfrm>
              <a:off x="3108144" y="6367463"/>
              <a:ext cx="60325" cy="31750"/>
            </a:xfrm>
            <a:custGeom>
              <a:avLst/>
              <a:gdLst>
                <a:gd name="T0" fmla="*/ 23 w 23"/>
                <a:gd name="T1" fmla="*/ 0 h 12"/>
                <a:gd name="T2" fmla="*/ 19 w 23"/>
                <a:gd name="T3" fmla="*/ 0 h 12"/>
                <a:gd name="T4" fmla="*/ 9 w 23"/>
                <a:gd name="T5" fmla="*/ 1 h 12"/>
                <a:gd name="T6" fmla="*/ 5 w 23"/>
                <a:gd name="T7" fmla="*/ 1 h 12"/>
                <a:gd name="T8" fmla="*/ 3 w 23"/>
                <a:gd name="T9" fmla="*/ 1 h 12"/>
                <a:gd name="T10" fmla="*/ 2 w 23"/>
                <a:gd name="T11" fmla="*/ 1 h 12"/>
                <a:gd name="T12" fmla="*/ 1 w 23"/>
                <a:gd name="T13" fmla="*/ 3 h 12"/>
                <a:gd name="T14" fmla="*/ 0 w 23"/>
                <a:gd name="T15" fmla="*/ 7 h 12"/>
                <a:gd name="T16" fmla="*/ 5 w 23"/>
                <a:gd name="T17" fmla="*/ 12 h 12"/>
                <a:gd name="T18" fmla="*/ 7 w 23"/>
                <a:gd name="T19" fmla="*/ 12 h 12"/>
                <a:gd name="T20" fmla="*/ 10 w 23"/>
                <a:gd name="T21" fmla="*/ 12 h 12"/>
                <a:gd name="T22" fmla="*/ 11 w 23"/>
                <a:gd name="T23" fmla="*/ 12 h 12"/>
                <a:gd name="T24" fmla="*/ 23 w 23"/>
                <a:gd name="T25" fmla="*/ 10 h 12"/>
                <a:gd name="T26" fmla="*/ 23 w 23"/>
                <a:gd name="T2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3" h="12">
                  <a:moveTo>
                    <a:pt x="23" y="0"/>
                  </a:moveTo>
                  <a:cubicBezTo>
                    <a:pt x="21" y="0"/>
                    <a:pt x="20" y="0"/>
                    <a:pt x="19" y="0"/>
                  </a:cubicBezTo>
                  <a:cubicBezTo>
                    <a:pt x="15" y="1"/>
                    <a:pt x="12" y="1"/>
                    <a:pt x="9" y="1"/>
                  </a:cubicBezTo>
                  <a:cubicBezTo>
                    <a:pt x="8" y="1"/>
                    <a:pt x="6" y="1"/>
                    <a:pt x="5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1"/>
                    <a:pt x="1" y="2"/>
                    <a:pt x="1" y="3"/>
                  </a:cubicBezTo>
                  <a:cubicBezTo>
                    <a:pt x="0" y="4"/>
                    <a:pt x="0" y="6"/>
                    <a:pt x="0" y="7"/>
                  </a:cubicBezTo>
                  <a:cubicBezTo>
                    <a:pt x="0" y="10"/>
                    <a:pt x="2" y="11"/>
                    <a:pt x="5" y="12"/>
                  </a:cubicBezTo>
                  <a:cubicBezTo>
                    <a:pt x="6" y="12"/>
                    <a:pt x="6" y="12"/>
                    <a:pt x="7" y="12"/>
                  </a:cubicBezTo>
                  <a:cubicBezTo>
                    <a:pt x="8" y="12"/>
                    <a:pt x="9" y="12"/>
                    <a:pt x="10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5" y="12"/>
                    <a:pt x="20" y="11"/>
                    <a:pt x="23" y="10"/>
                  </a:cubicBezTo>
                  <a:cubicBezTo>
                    <a:pt x="23" y="7"/>
                    <a:pt x="23" y="3"/>
                    <a:pt x="23" y="0"/>
                  </a:cubicBezTo>
                </a:path>
              </a:pathLst>
            </a:custGeom>
            <a:solidFill>
              <a:srgbClr val="F95F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75" name="Freeform 268"/>
            <p:cNvSpPr>
              <a:spLocks/>
            </p:cNvSpPr>
            <p:nvPr/>
          </p:nvSpPr>
          <p:spPr bwMode="auto">
            <a:xfrm>
              <a:off x="3116081" y="6234113"/>
              <a:ext cx="71438" cy="34925"/>
            </a:xfrm>
            <a:custGeom>
              <a:avLst/>
              <a:gdLst>
                <a:gd name="T0" fmla="*/ 27 w 27"/>
                <a:gd name="T1" fmla="*/ 0 h 13"/>
                <a:gd name="T2" fmla="*/ 11 w 27"/>
                <a:gd name="T3" fmla="*/ 2 h 13"/>
                <a:gd name="T4" fmla="*/ 9 w 27"/>
                <a:gd name="T5" fmla="*/ 2 h 13"/>
                <a:gd name="T6" fmla="*/ 7 w 27"/>
                <a:gd name="T7" fmla="*/ 2 h 13"/>
                <a:gd name="T8" fmla="*/ 5 w 27"/>
                <a:gd name="T9" fmla="*/ 2 h 13"/>
                <a:gd name="T10" fmla="*/ 1 w 27"/>
                <a:gd name="T11" fmla="*/ 6 h 13"/>
                <a:gd name="T12" fmla="*/ 5 w 27"/>
                <a:gd name="T13" fmla="*/ 12 h 13"/>
                <a:gd name="T14" fmla="*/ 12 w 27"/>
                <a:gd name="T15" fmla="*/ 13 h 13"/>
                <a:gd name="T16" fmla="*/ 13 w 27"/>
                <a:gd name="T17" fmla="*/ 13 h 13"/>
                <a:gd name="T18" fmla="*/ 24 w 27"/>
                <a:gd name="T19" fmla="*/ 11 h 13"/>
                <a:gd name="T20" fmla="*/ 27 w 27"/>
                <a:gd name="T21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7" h="13">
                  <a:moveTo>
                    <a:pt x="27" y="0"/>
                  </a:moveTo>
                  <a:cubicBezTo>
                    <a:pt x="21" y="2"/>
                    <a:pt x="16" y="2"/>
                    <a:pt x="11" y="2"/>
                  </a:cubicBezTo>
                  <a:cubicBezTo>
                    <a:pt x="10" y="2"/>
                    <a:pt x="9" y="2"/>
                    <a:pt x="9" y="2"/>
                  </a:cubicBezTo>
                  <a:cubicBezTo>
                    <a:pt x="8" y="2"/>
                    <a:pt x="8" y="2"/>
                    <a:pt x="7" y="2"/>
                  </a:cubicBezTo>
                  <a:cubicBezTo>
                    <a:pt x="7" y="2"/>
                    <a:pt x="6" y="2"/>
                    <a:pt x="5" y="2"/>
                  </a:cubicBezTo>
                  <a:cubicBezTo>
                    <a:pt x="3" y="2"/>
                    <a:pt x="2" y="3"/>
                    <a:pt x="1" y="6"/>
                  </a:cubicBezTo>
                  <a:cubicBezTo>
                    <a:pt x="0" y="9"/>
                    <a:pt x="1" y="12"/>
                    <a:pt x="5" y="12"/>
                  </a:cubicBezTo>
                  <a:cubicBezTo>
                    <a:pt x="7" y="12"/>
                    <a:pt x="10" y="12"/>
                    <a:pt x="12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7" y="13"/>
                    <a:pt x="21" y="12"/>
                    <a:pt x="24" y="11"/>
                  </a:cubicBezTo>
                  <a:cubicBezTo>
                    <a:pt x="25" y="8"/>
                    <a:pt x="26" y="4"/>
                    <a:pt x="27" y="0"/>
                  </a:cubicBezTo>
                </a:path>
              </a:pathLst>
            </a:custGeom>
            <a:solidFill>
              <a:srgbClr val="F95F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76" name="Freeform 269"/>
            <p:cNvSpPr>
              <a:spLocks/>
            </p:cNvSpPr>
            <p:nvPr/>
          </p:nvSpPr>
          <p:spPr bwMode="auto">
            <a:xfrm>
              <a:off x="3155769" y="6110288"/>
              <a:ext cx="71438" cy="34925"/>
            </a:xfrm>
            <a:custGeom>
              <a:avLst/>
              <a:gdLst>
                <a:gd name="T0" fmla="*/ 27 w 27"/>
                <a:gd name="T1" fmla="*/ 0 h 13"/>
                <a:gd name="T2" fmla="*/ 21 w 27"/>
                <a:gd name="T3" fmla="*/ 0 h 13"/>
                <a:gd name="T4" fmla="*/ 13 w 27"/>
                <a:gd name="T5" fmla="*/ 1 h 13"/>
                <a:gd name="T6" fmla="*/ 11 w 27"/>
                <a:gd name="T7" fmla="*/ 1 h 13"/>
                <a:gd name="T8" fmla="*/ 6 w 27"/>
                <a:gd name="T9" fmla="*/ 1 h 13"/>
                <a:gd name="T10" fmla="*/ 6 w 27"/>
                <a:gd name="T11" fmla="*/ 1 h 13"/>
                <a:gd name="T12" fmla="*/ 3 w 27"/>
                <a:gd name="T13" fmla="*/ 3 h 13"/>
                <a:gd name="T14" fmla="*/ 0 w 27"/>
                <a:gd name="T15" fmla="*/ 10 h 13"/>
                <a:gd name="T16" fmla="*/ 2 w 27"/>
                <a:gd name="T17" fmla="*/ 12 h 13"/>
                <a:gd name="T18" fmla="*/ 4 w 27"/>
                <a:gd name="T19" fmla="*/ 13 h 13"/>
                <a:gd name="T20" fmla="*/ 23 w 27"/>
                <a:gd name="T21" fmla="*/ 10 h 13"/>
                <a:gd name="T22" fmla="*/ 23 w 27"/>
                <a:gd name="T23" fmla="*/ 9 h 13"/>
                <a:gd name="T24" fmla="*/ 27 w 27"/>
                <a:gd name="T2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" h="13">
                  <a:moveTo>
                    <a:pt x="27" y="0"/>
                  </a:moveTo>
                  <a:cubicBezTo>
                    <a:pt x="25" y="0"/>
                    <a:pt x="23" y="0"/>
                    <a:pt x="21" y="0"/>
                  </a:cubicBezTo>
                  <a:cubicBezTo>
                    <a:pt x="18" y="0"/>
                    <a:pt x="16" y="0"/>
                    <a:pt x="13" y="1"/>
                  </a:cubicBezTo>
                  <a:cubicBezTo>
                    <a:pt x="13" y="1"/>
                    <a:pt x="12" y="1"/>
                    <a:pt x="11" y="1"/>
                  </a:cubicBezTo>
                  <a:cubicBezTo>
                    <a:pt x="9" y="1"/>
                    <a:pt x="8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1"/>
                    <a:pt x="3" y="2"/>
                    <a:pt x="3" y="3"/>
                  </a:cubicBezTo>
                  <a:cubicBezTo>
                    <a:pt x="2" y="6"/>
                    <a:pt x="1" y="8"/>
                    <a:pt x="0" y="10"/>
                  </a:cubicBezTo>
                  <a:cubicBezTo>
                    <a:pt x="0" y="11"/>
                    <a:pt x="1" y="12"/>
                    <a:pt x="2" y="12"/>
                  </a:cubicBezTo>
                  <a:cubicBezTo>
                    <a:pt x="2" y="13"/>
                    <a:pt x="3" y="13"/>
                    <a:pt x="4" y="13"/>
                  </a:cubicBezTo>
                  <a:cubicBezTo>
                    <a:pt x="10" y="12"/>
                    <a:pt x="17" y="12"/>
                    <a:pt x="23" y="10"/>
                  </a:cubicBezTo>
                  <a:cubicBezTo>
                    <a:pt x="23" y="10"/>
                    <a:pt x="23" y="10"/>
                    <a:pt x="23" y="9"/>
                  </a:cubicBezTo>
                  <a:cubicBezTo>
                    <a:pt x="24" y="6"/>
                    <a:pt x="26" y="3"/>
                    <a:pt x="27" y="0"/>
                  </a:cubicBezTo>
                </a:path>
              </a:pathLst>
            </a:custGeom>
            <a:solidFill>
              <a:srgbClr val="F95F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77" name="Freeform 270"/>
            <p:cNvSpPr>
              <a:spLocks/>
            </p:cNvSpPr>
            <p:nvPr/>
          </p:nvSpPr>
          <p:spPr bwMode="auto">
            <a:xfrm>
              <a:off x="3203394" y="5991225"/>
              <a:ext cx="68263" cy="42863"/>
            </a:xfrm>
            <a:custGeom>
              <a:avLst/>
              <a:gdLst>
                <a:gd name="T0" fmla="*/ 26 w 26"/>
                <a:gd name="T1" fmla="*/ 0 h 16"/>
                <a:gd name="T2" fmla="*/ 7 w 26"/>
                <a:gd name="T3" fmla="*/ 4 h 16"/>
                <a:gd name="T4" fmla="*/ 4 w 26"/>
                <a:gd name="T5" fmla="*/ 6 h 16"/>
                <a:gd name="T6" fmla="*/ 1 w 26"/>
                <a:gd name="T7" fmla="*/ 12 h 16"/>
                <a:gd name="T8" fmla="*/ 3 w 26"/>
                <a:gd name="T9" fmla="*/ 16 h 16"/>
                <a:gd name="T10" fmla="*/ 3 w 26"/>
                <a:gd name="T11" fmla="*/ 16 h 16"/>
                <a:gd name="T12" fmla="*/ 4 w 26"/>
                <a:gd name="T13" fmla="*/ 16 h 16"/>
                <a:gd name="T14" fmla="*/ 5 w 26"/>
                <a:gd name="T15" fmla="*/ 16 h 16"/>
                <a:gd name="T16" fmla="*/ 21 w 26"/>
                <a:gd name="T17" fmla="*/ 13 h 16"/>
                <a:gd name="T18" fmla="*/ 26 w 26"/>
                <a:gd name="T1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" h="16">
                  <a:moveTo>
                    <a:pt x="26" y="0"/>
                  </a:moveTo>
                  <a:cubicBezTo>
                    <a:pt x="20" y="2"/>
                    <a:pt x="13" y="3"/>
                    <a:pt x="7" y="4"/>
                  </a:cubicBezTo>
                  <a:cubicBezTo>
                    <a:pt x="6" y="4"/>
                    <a:pt x="5" y="5"/>
                    <a:pt x="4" y="6"/>
                  </a:cubicBezTo>
                  <a:cubicBezTo>
                    <a:pt x="3" y="8"/>
                    <a:pt x="2" y="10"/>
                    <a:pt x="1" y="12"/>
                  </a:cubicBezTo>
                  <a:cubicBezTo>
                    <a:pt x="0" y="14"/>
                    <a:pt x="1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4" y="16"/>
                    <a:pt x="4" y="16"/>
                  </a:cubicBezTo>
                  <a:cubicBezTo>
                    <a:pt x="4" y="16"/>
                    <a:pt x="5" y="16"/>
                    <a:pt x="5" y="16"/>
                  </a:cubicBezTo>
                  <a:cubicBezTo>
                    <a:pt x="10" y="15"/>
                    <a:pt x="16" y="14"/>
                    <a:pt x="21" y="13"/>
                  </a:cubicBezTo>
                  <a:cubicBezTo>
                    <a:pt x="23" y="9"/>
                    <a:pt x="24" y="5"/>
                    <a:pt x="26" y="0"/>
                  </a:cubicBezTo>
                </a:path>
              </a:pathLst>
            </a:custGeom>
            <a:solidFill>
              <a:srgbClr val="F95F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78" name="Freeform 271"/>
            <p:cNvSpPr>
              <a:spLocks/>
            </p:cNvSpPr>
            <p:nvPr/>
          </p:nvSpPr>
          <p:spPr bwMode="auto">
            <a:xfrm>
              <a:off x="3244669" y="5886450"/>
              <a:ext cx="63500" cy="44450"/>
            </a:xfrm>
            <a:custGeom>
              <a:avLst/>
              <a:gdLst>
                <a:gd name="T0" fmla="*/ 24 w 24"/>
                <a:gd name="T1" fmla="*/ 0 h 17"/>
                <a:gd name="T2" fmla="*/ 8 w 24"/>
                <a:gd name="T3" fmla="*/ 4 h 17"/>
                <a:gd name="T4" fmla="*/ 6 w 24"/>
                <a:gd name="T5" fmla="*/ 5 h 17"/>
                <a:gd name="T6" fmla="*/ 3 w 24"/>
                <a:gd name="T7" fmla="*/ 7 h 17"/>
                <a:gd name="T8" fmla="*/ 2 w 24"/>
                <a:gd name="T9" fmla="*/ 9 h 17"/>
                <a:gd name="T10" fmla="*/ 1 w 24"/>
                <a:gd name="T11" fmla="*/ 13 h 17"/>
                <a:gd name="T12" fmla="*/ 0 w 24"/>
                <a:gd name="T13" fmla="*/ 15 h 17"/>
                <a:gd name="T14" fmla="*/ 2 w 24"/>
                <a:gd name="T15" fmla="*/ 17 h 17"/>
                <a:gd name="T16" fmla="*/ 2 w 24"/>
                <a:gd name="T17" fmla="*/ 17 h 17"/>
                <a:gd name="T18" fmla="*/ 21 w 24"/>
                <a:gd name="T19" fmla="*/ 12 h 17"/>
                <a:gd name="T20" fmla="*/ 24 w 24"/>
                <a:gd name="T21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17">
                  <a:moveTo>
                    <a:pt x="24" y="0"/>
                  </a:moveTo>
                  <a:cubicBezTo>
                    <a:pt x="19" y="2"/>
                    <a:pt x="14" y="4"/>
                    <a:pt x="8" y="4"/>
                  </a:cubicBezTo>
                  <a:cubicBezTo>
                    <a:pt x="7" y="4"/>
                    <a:pt x="6" y="4"/>
                    <a:pt x="6" y="5"/>
                  </a:cubicBezTo>
                  <a:cubicBezTo>
                    <a:pt x="4" y="5"/>
                    <a:pt x="3" y="6"/>
                    <a:pt x="3" y="7"/>
                  </a:cubicBezTo>
                  <a:cubicBezTo>
                    <a:pt x="2" y="8"/>
                    <a:pt x="2" y="9"/>
                    <a:pt x="2" y="9"/>
                  </a:cubicBezTo>
                  <a:cubicBezTo>
                    <a:pt x="1" y="10"/>
                    <a:pt x="1" y="12"/>
                    <a:pt x="1" y="13"/>
                  </a:cubicBezTo>
                  <a:cubicBezTo>
                    <a:pt x="0" y="13"/>
                    <a:pt x="0" y="14"/>
                    <a:pt x="0" y="15"/>
                  </a:cubicBezTo>
                  <a:cubicBezTo>
                    <a:pt x="0" y="15"/>
                    <a:pt x="1" y="17"/>
                    <a:pt x="2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8" y="16"/>
                    <a:pt x="15" y="14"/>
                    <a:pt x="21" y="12"/>
                  </a:cubicBezTo>
                  <a:cubicBezTo>
                    <a:pt x="22" y="8"/>
                    <a:pt x="23" y="4"/>
                    <a:pt x="24" y="0"/>
                  </a:cubicBezTo>
                </a:path>
              </a:pathLst>
            </a:custGeom>
            <a:solidFill>
              <a:srgbClr val="F95F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79" name="Freeform 272"/>
            <p:cNvSpPr>
              <a:spLocks/>
            </p:cNvSpPr>
            <p:nvPr/>
          </p:nvSpPr>
          <p:spPr bwMode="auto">
            <a:xfrm>
              <a:off x="3271656" y="5565775"/>
              <a:ext cx="28575" cy="47625"/>
            </a:xfrm>
            <a:custGeom>
              <a:avLst/>
              <a:gdLst>
                <a:gd name="T0" fmla="*/ 7 w 11"/>
                <a:gd name="T1" fmla="*/ 0 h 18"/>
                <a:gd name="T2" fmla="*/ 2 w 11"/>
                <a:gd name="T3" fmla="*/ 7 h 18"/>
                <a:gd name="T4" fmla="*/ 1 w 11"/>
                <a:gd name="T5" fmla="*/ 9 h 18"/>
                <a:gd name="T6" fmla="*/ 0 w 11"/>
                <a:gd name="T7" fmla="*/ 12 h 18"/>
                <a:gd name="T8" fmla="*/ 2 w 11"/>
                <a:gd name="T9" fmla="*/ 17 h 18"/>
                <a:gd name="T10" fmla="*/ 4 w 11"/>
                <a:gd name="T11" fmla="*/ 18 h 18"/>
                <a:gd name="T12" fmla="*/ 6 w 11"/>
                <a:gd name="T13" fmla="*/ 18 h 18"/>
                <a:gd name="T14" fmla="*/ 10 w 11"/>
                <a:gd name="T15" fmla="*/ 13 h 18"/>
                <a:gd name="T16" fmla="*/ 11 w 11"/>
                <a:gd name="T17" fmla="*/ 11 h 18"/>
                <a:gd name="T18" fmla="*/ 7 w 11"/>
                <a:gd name="T19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" h="18">
                  <a:moveTo>
                    <a:pt x="7" y="0"/>
                  </a:moveTo>
                  <a:cubicBezTo>
                    <a:pt x="6" y="3"/>
                    <a:pt x="4" y="5"/>
                    <a:pt x="2" y="7"/>
                  </a:cubicBezTo>
                  <a:cubicBezTo>
                    <a:pt x="1" y="7"/>
                    <a:pt x="1" y="8"/>
                    <a:pt x="1" y="9"/>
                  </a:cubicBezTo>
                  <a:cubicBezTo>
                    <a:pt x="0" y="10"/>
                    <a:pt x="0" y="11"/>
                    <a:pt x="0" y="12"/>
                  </a:cubicBezTo>
                  <a:cubicBezTo>
                    <a:pt x="0" y="13"/>
                    <a:pt x="1" y="15"/>
                    <a:pt x="2" y="17"/>
                  </a:cubicBezTo>
                  <a:cubicBezTo>
                    <a:pt x="2" y="18"/>
                    <a:pt x="3" y="18"/>
                    <a:pt x="4" y="18"/>
                  </a:cubicBezTo>
                  <a:cubicBezTo>
                    <a:pt x="5" y="18"/>
                    <a:pt x="5" y="18"/>
                    <a:pt x="6" y="18"/>
                  </a:cubicBezTo>
                  <a:cubicBezTo>
                    <a:pt x="7" y="16"/>
                    <a:pt x="9" y="15"/>
                    <a:pt x="10" y="13"/>
                  </a:cubicBezTo>
                  <a:cubicBezTo>
                    <a:pt x="10" y="13"/>
                    <a:pt x="11" y="12"/>
                    <a:pt x="11" y="11"/>
                  </a:cubicBezTo>
                  <a:cubicBezTo>
                    <a:pt x="10" y="7"/>
                    <a:pt x="9" y="4"/>
                    <a:pt x="7" y="0"/>
                  </a:cubicBezTo>
                </a:path>
              </a:pathLst>
            </a:custGeom>
            <a:solidFill>
              <a:srgbClr val="F95F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80" name="Freeform 273"/>
            <p:cNvSpPr>
              <a:spLocks/>
            </p:cNvSpPr>
            <p:nvPr/>
          </p:nvSpPr>
          <p:spPr bwMode="auto">
            <a:xfrm>
              <a:off x="3279594" y="5776913"/>
              <a:ext cx="47625" cy="42863"/>
            </a:xfrm>
            <a:custGeom>
              <a:avLst/>
              <a:gdLst>
                <a:gd name="T0" fmla="*/ 18 w 18"/>
                <a:gd name="T1" fmla="*/ 0 h 16"/>
                <a:gd name="T2" fmla="*/ 8 w 18"/>
                <a:gd name="T3" fmla="*/ 3 h 16"/>
                <a:gd name="T4" fmla="*/ 5 w 18"/>
                <a:gd name="T5" fmla="*/ 4 h 16"/>
                <a:gd name="T6" fmla="*/ 1 w 18"/>
                <a:gd name="T7" fmla="*/ 8 h 16"/>
                <a:gd name="T8" fmla="*/ 1 w 18"/>
                <a:gd name="T9" fmla="*/ 8 h 16"/>
                <a:gd name="T10" fmla="*/ 1 w 18"/>
                <a:gd name="T11" fmla="*/ 9 h 16"/>
                <a:gd name="T12" fmla="*/ 0 w 18"/>
                <a:gd name="T13" fmla="*/ 13 h 16"/>
                <a:gd name="T14" fmla="*/ 0 w 18"/>
                <a:gd name="T15" fmla="*/ 13 h 16"/>
                <a:gd name="T16" fmla="*/ 0 w 18"/>
                <a:gd name="T17" fmla="*/ 15 h 16"/>
                <a:gd name="T18" fmla="*/ 2 w 18"/>
                <a:gd name="T19" fmla="*/ 16 h 16"/>
                <a:gd name="T20" fmla="*/ 2 w 18"/>
                <a:gd name="T21" fmla="*/ 16 h 16"/>
                <a:gd name="T22" fmla="*/ 8 w 18"/>
                <a:gd name="T23" fmla="*/ 15 h 16"/>
                <a:gd name="T24" fmla="*/ 17 w 18"/>
                <a:gd name="T25" fmla="*/ 11 h 16"/>
                <a:gd name="T26" fmla="*/ 18 w 18"/>
                <a:gd name="T27" fmla="*/ 5 h 16"/>
                <a:gd name="T28" fmla="*/ 18 w 18"/>
                <a:gd name="T2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8" h="16">
                  <a:moveTo>
                    <a:pt x="18" y="0"/>
                  </a:moveTo>
                  <a:cubicBezTo>
                    <a:pt x="15" y="1"/>
                    <a:pt x="11" y="2"/>
                    <a:pt x="8" y="3"/>
                  </a:cubicBezTo>
                  <a:cubicBezTo>
                    <a:pt x="7" y="4"/>
                    <a:pt x="6" y="4"/>
                    <a:pt x="5" y="4"/>
                  </a:cubicBezTo>
                  <a:cubicBezTo>
                    <a:pt x="3" y="5"/>
                    <a:pt x="2" y="6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1" y="8"/>
                    <a:pt x="1" y="9"/>
                  </a:cubicBezTo>
                  <a:cubicBezTo>
                    <a:pt x="1" y="10"/>
                    <a:pt x="0" y="12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4"/>
                    <a:pt x="0" y="14"/>
                    <a:pt x="0" y="15"/>
                  </a:cubicBezTo>
                  <a:cubicBezTo>
                    <a:pt x="0" y="16"/>
                    <a:pt x="1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4" y="16"/>
                    <a:pt x="6" y="15"/>
                    <a:pt x="8" y="15"/>
                  </a:cubicBezTo>
                  <a:cubicBezTo>
                    <a:pt x="11" y="14"/>
                    <a:pt x="14" y="12"/>
                    <a:pt x="17" y="11"/>
                  </a:cubicBezTo>
                  <a:cubicBezTo>
                    <a:pt x="18" y="9"/>
                    <a:pt x="18" y="7"/>
                    <a:pt x="18" y="5"/>
                  </a:cubicBezTo>
                  <a:cubicBezTo>
                    <a:pt x="18" y="3"/>
                    <a:pt x="18" y="1"/>
                    <a:pt x="18" y="0"/>
                  </a:cubicBezTo>
                </a:path>
              </a:pathLst>
            </a:custGeom>
            <a:solidFill>
              <a:srgbClr val="F95F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81" name="Freeform 274"/>
            <p:cNvSpPr>
              <a:spLocks/>
            </p:cNvSpPr>
            <p:nvPr/>
          </p:nvSpPr>
          <p:spPr bwMode="auto">
            <a:xfrm>
              <a:off x="3292294" y="5672138"/>
              <a:ext cx="34925" cy="47625"/>
            </a:xfrm>
            <a:custGeom>
              <a:avLst/>
              <a:gdLst>
                <a:gd name="T0" fmla="*/ 11 w 13"/>
                <a:gd name="T1" fmla="*/ 0 h 18"/>
                <a:gd name="T2" fmla="*/ 4 w 13"/>
                <a:gd name="T3" fmla="*/ 6 h 18"/>
                <a:gd name="T4" fmla="*/ 2 w 13"/>
                <a:gd name="T5" fmla="*/ 7 h 18"/>
                <a:gd name="T6" fmla="*/ 0 w 13"/>
                <a:gd name="T7" fmla="*/ 11 h 18"/>
                <a:gd name="T8" fmla="*/ 0 w 13"/>
                <a:gd name="T9" fmla="*/ 13 h 18"/>
                <a:gd name="T10" fmla="*/ 0 w 13"/>
                <a:gd name="T11" fmla="*/ 13 h 18"/>
                <a:gd name="T12" fmla="*/ 0 w 13"/>
                <a:gd name="T13" fmla="*/ 13 h 18"/>
                <a:gd name="T14" fmla="*/ 0 w 13"/>
                <a:gd name="T15" fmla="*/ 14 h 18"/>
                <a:gd name="T16" fmla="*/ 0 w 13"/>
                <a:gd name="T17" fmla="*/ 14 h 18"/>
                <a:gd name="T18" fmla="*/ 0 w 13"/>
                <a:gd name="T19" fmla="*/ 15 h 18"/>
                <a:gd name="T20" fmla="*/ 2 w 13"/>
                <a:gd name="T21" fmla="*/ 18 h 18"/>
                <a:gd name="T22" fmla="*/ 3 w 13"/>
                <a:gd name="T23" fmla="*/ 18 h 18"/>
                <a:gd name="T24" fmla="*/ 6 w 13"/>
                <a:gd name="T25" fmla="*/ 16 h 18"/>
                <a:gd name="T26" fmla="*/ 13 w 13"/>
                <a:gd name="T27" fmla="*/ 11 h 18"/>
                <a:gd name="T28" fmla="*/ 11 w 13"/>
                <a:gd name="T29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3" h="18">
                  <a:moveTo>
                    <a:pt x="11" y="0"/>
                  </a:moveTo>
                  <a:cubicBezTo>
                    <a:pt x="9" y="2"/>
                    <a:pt x="6" y="4"/>
                    <a:pt x="4" y="6"/>
                  </a:cubicBezTo>
                  <a:cubicBezTo>
                    <a:pt x="3" y="6"/>
                    <a:pt x="3" y="6"/>
                    <a:pt x="2" y="7"/>
                  </a:cubicBezTo>
                  <a:cubicBezTo>
                    <a:pt x="1" y="8"/>
                    <a:pt x="0" y="9"/>
                    <a:pt x="0" y="11"/>
                  </a:cubicBezTo>
                  <a:cubicBezTo>
                    <a:pt x="0" y="12"/>
                    <a:pt x="0" y="12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5"/>
                    <a:pt x="0" y="15"/>
                  </a:cubicBezTo>
                  <a:cubicBezTo>
                    <a:pt x="0" y="16"/>
                    <a:pt x="0" y="17"/>
                    <a:pt x="2" y="18"/>
                  </a:cubicBezTo>
                  <a:cubicBezTo>
                    <a:pt x="2" y="18"/>
                    <a:pt x="2" y="18"/>
                    <a:pt x="3" y="18"/>
                  </a:cubicBezTo>
                  <a:cubicBezTo>
                    <a:pt x="4" y="18"/>
                    <a:pt x="5" y="17"/>
                    <a:pt x="6" y="16"/>
                  </a:cubicBezTo>
                  <a:cubicBezTo>
                    <a:pt x="8" y="15"/>
                    <a:pt x="11" y="13"/>
                    <a:pt x="13" y="11"/>
                  </a:cubicBezTo>
                  <a:cubicBezTo>
                    <a:pt x="12" y="7"/>
                    <a:pt x="12" y="4"/>
                    <a:pt x="11" y="0"/>
                  </a:cubicBezTo>
                </a:path>
              </a:pathLst>
            </a:custGeom>
            <a:solidFill>
              <a:srgbClr val="F95F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82" name="Freeform 275"/>
            <p:cNvSpPr>
              <a:spLocks/>
            </p:cNvSpPr>
            <p:nvPr/>
          </p:nvSpPr>
          <p:spPr bwMode="auto">
            <a:xfrm>
              <a:off x="3227206" y="5489575"/>
              <a:ext cx="28575" cy="44450"/>
            </a:xfrm>
            <a:custGeom>
              <a:avLst/>
              <a:gdLst>
                <a:gd name="T0" fmla="*/ 4 w 11"/>
                <a:gd name="T1" fmla="*/ 0 h 17"/>
                <a:gd name="T2" fmla="*/ 1 w 11"/>
                <a:gd name="T3" fmla="*/ 8 h 17"/>
                <a:gd name="T4" fmla="*/ 1 w 11"/>
                <a:gd name="T5" fmla="*/ 13 h 17"/>
                <a:gd name="T6" fmla="*/ 4 w 11"/>
                <a:gd name="T7" fmla="*/ 16 h 17"/>
                <a:gd name="T8" fmla="*/ 5 w 11"/>
                <a:gd name="T9" fmla="*/ 17 h 17"/>
                <a:gd name="T10" fmla="*/ 7 w 11"/>
                <a:gd name="T11" fmla="*/ 16 h 17"/>
                <a:gd name="T12" fmla="*/ 8 w 11"/>
                <a:gd name="T13" fmla="*/ 15 h 17"/>
                <a:gd name="T14" fmla="*/ 11 w 11"/>
                <a:gd name="T15" fmla="*/ 8 h 17"/>
                <a:gd name="T16" fmla="*/ 4 w 11"/>
                <a:gd name="T1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17">
                  <a:moveTo>
                    <a:pt x="4" y="0"/>
                  </a:moveTo>
                  <a:cubicBezTo>
                    <a:pt x="3" y="3"/>
                    <a:pt x="2" y="5"/>
                    <a:pt x="1" y="8"/>
                  </a:cubicBezTo>
                  <a:cubicBezTo>
                    <a:pt x="0" y="9"/>
                    <a:pt x="0" y="11"/>
                    <a:pt x="1" y="13"/>
                  </a:cubicBezTo>
                  <a:cubicBezTo>
                    <a:pt x="2" y="14"/>
                    <a:pt x="3" y="15"/>
                    <a:pt x="4" y="16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6" y="17"/>
                    <a:pt x="7" y="16"/>
                    <a:pt x="7" y="16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9" y="13"/>
                    <a:pt x="10" y="10"/>
                    <a:pt x="11" y="8"/>
                  </a:cubicBezTo>
                  <a:cubicBezTo>
                    <a:pt x="9" y="5"/>
                    <a:pt x="7" y="3"/>
                    <a:pt x="4" y="0"/>
                  </a:cubicBezTo>
                </a:path>
              </a:pathLst>
            </a:custGeom>
            <a:solidFill>
              <a:srgbClr val="F95F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83" name="Freeform 276"/>
            <p:cNvSpPr>
              <a:spLocks/>
            </p:cNvSpPr>
            <p:nvPr/>
          </p:nvSpPr>
          <p:spPr bwMode="auto">
            <a:xfrm>
              <a:off x="3168469" y="5443538"/>
              <a:ext cx="28575" cy="34925"/>
            </a:xfrm>
            <a:custGeom>
              <a:avLst/>
              <a:gdLst>
                <a:gd name="T0" fmla="*/ 3 w 11"/>
                <a:gd name="T1" fmla="*/ 0 h 13"/>
                <a:gd name="T2" fmla="*/ 1 w 11"/>
                <a:gd name="T3" fmla="*/ 5 h 13"/>
                <a:gd name="T4" fmla="*/ 5 w 11"/>
                <a:gd name="T5" fmla="*/ 13 h 13"/>
                <a:gd name="T6" fmla="*/ 6 w 11"/>
                <a:gd name="T7" fmla="*/ 13 h 13"/>
                <a:gd name="T8" fmla="*/ 9 w 11"/>
                <a:gd name="T9" fmla="*/ 11 h 13"/>
                <a:gd name="T10" fmla="*/ 11 w 11"/>
                <a:gd name="T11" fmla="*/ 5 h 13"/>
                <a:gd name="T12" fmla="*/ 3 w 11"/>
                <a:gd name="T1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13">
                  <a:moveTo>
                    <a:pt x="3" y="0"/>
                  </a:moveTo>
                  <a:cubicBezTo>
                    <a:pt x="2" y="2"/>
                    <a:pt x="2" y="3"/>
                    <a:pt x="1" y="5"/>
                  </a:cubicBezTo>
                  <a:cubicBezTo>
                    <a:pt x="0" y="10"/>
                    <a:pt x="0" y="10"/>
                    <a:pt x="5" y="13"/>
                  </a:cubicBezTo>
                  <a:cubicBezTo>
                    <a:pt x="5" y="13"/>
                    <a:pt x="6" y="13"/>
                    <a:pt x="6" y="13"/>
                  </a:cubicBezTo>
                  <a:cubicBezTo>
                    <a:pt x="8" y="13"/>
                    <a:pt x="9" y="12"/>
                    <a:pt x="9" y="11"/>
                  </a:cubicBezTo>
                  <a:cubicBezTo>
                    <a:pt x="10" y="9"/>
                    <a:pt x="10" y="7"/>
                    <a:pt x="11" y="5"/>
                  </a:cubicBezTo>
                  <a:cubicBezTo>
                    <a:pt x="8" y="3"/>
                    <a:pt x="6" y="2"/>
                    <a:pt x="3" y="0"/>
                  </a:cubicBezTo>
                </a:path>
              </a:pathLst>
            </a:custGeom>
            <a:solidFill>
              <a:srgbClr val="F95F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84" name="Freeform 277"/>
            <p:cNvSpPr>
              <a:spLocks noEditPoints="1"/>
            </p:cNvSpPr>
            <p:nvPr/>
          </p:nvSpPr>
          <p:spPr bwMode="auto">
            <a:xfrm>
              <a:off x="3854269" y="5010150"/>
              <a:ext cx="195263" cy="444500"/>
            </a:xfrm>
            <a:custGeom>
              <a:avLst/>
              <a:gdLst>
                <a:gd name="T0" fmla="*/ 26 w 74"/>
                <a:gd name="T1" fmla="*/ 167 h 168"/>
                <a:gd name="T2" fmla="*/ 28 w 74"/>
                <a:gd name="T3" fmla="*/ 168 h 168"/>
                <a:gd name="T4" fmla="*/ 28 w 74"/>
                <a:gd name="T5" fmla="*/ 168 h 168"/>
                <a:gd name="T6" fmla="*/ 28 w 74"/>
                <a:gd name="T7" fmla="*/ 168 h 168"/>
                <a:gd name="T8" fmla="*/ 26 w 74"/>
                <a:gd name="T9" fmla="*/ 167 h 168"/>
                <a:gd name="T10" fmla="*/ 32 w 74"/>
                <a:gd name="T11" fmla="*/ 166 h 168"/>
                <a:gd name="T12" fmla="*/ 31 w 74"/>
                <a:gd name="T13" fmla="*/ 167 h 168"/>
                <a:gd name="T14" fmla="*/ 31 w 74"/>
                <a:gd name="T15" fmla="*/ 167 h 168"/>
                <a:gd name="T16" fmla="*/ 31 w 74"/>
                <a:gd name="T17" fmla="*/ 167 h 168"/>
                <a:gd name="T18" fmla="*/ 32 w 74"/>
                <a:gd name="T19" fmla="*/ 166 h 168"/>
                <a:gd name="T20" fmla="*/ 6 w 74"/>
                <a:gd name="T21" fmla="*/ 151 h 168"/>
                <a:gd name="T22" fmla="*/ 9 w 74"/>
                <a:gd name="T23" fmla="*/ 153 h 168"/>
                <a:gd name="T24" fmla="*/ 9 w 74"/>
                <a:gd name="T25" fmla="*/ 154 h 168"/>
                <a:gd name="T26" fmla="*/ 9 w 74"/>
                <a:gd name="T27" fmla="*/ 153 h 168"/>
                <a:gd name="T28" fmla="*/ 6 w 74"/>
                <a:gd name="T29" fmla="*/ 151 h 168"/>
                <a:gd name="T30" fmla="*/ 6 w 74"/>
                <a:gd name="T31" fmla="*/ 151 h 168"/>
                <a:gd name="T32" fmla="*/ 74 w 74"/>
                <a:gd name="T33" fmla="*/ 106 h 168"/>
                <a:gd name="T34" fmla="*/ 73 w 74"/>
                <a:gd name="T35" fmla="*/ 108 h 168"/>
                <a:gd name="T36" fmla="*/ 73 w 74"/>
                <a:gd name="T37" fmla="*/ 108 h 168"/>
                <a:gd name="T38" fmla="*/ 73 w 74"/>
                <a:gd name="T39" fmla="*/ 108 h 168"/>
                <a:gd name="T40" fmla="*/ 74 w 74"/>
                <a:gd name="T41" fmla="*/ 106 h 168"/>
                <a:gd name="T42" fmla="*/ 67 w 74"/>
                <a:gd name="T43" fmla="*/ 65 h 168"/>
                <a:gd name="T44" fmla="*/ 68 w 74"/>
                <a:gd name="T45" fmla="*/ 68 h 168"/>
                <a:gd name="T46" fmla="*/ 73 w 74"/>
                <a:gd name="T47" fmla="*/ 87 h 168"/>
                <a:gd name="T48" fmla="*/ 73 w 74"/>
                <a:gd name="T49" fmla="*/ 88 h 168"/>
                <a:gd name="T50" fmla="*/ 67 w 74"/>
                <a:gd name="T51" fmla="*/ 65 h 168"/>
                <a:gd name="T52" fmla="*/ 45 w 74"/>
                <a:gd name="T53" fmla="*/ 31 h 168"/>
                <a:gd name="T54" fmla="*/ 50 w 74"/>
                <a:gd name="T55" fmla="*/ 37 h 168"/>
                <a:gd name="T56" fmla="*/ 52 w 74"/>
                <a:gd name="T57" fmla="*/ 39 h 168"/>
                <a:gd name="T58" fmla="*/ 54 w 74"/>
                <a:gd name="T59" fmla="*/ 42 h 168"/>
                <a:gd name="T60" fmla="*/ 55 w 74"/>
                <a:gd name="T61" fmla="*/ 43 h 168"/>
                <a:gd name="T62" fmla="*/ 56 w 74"/>
                <a:gd name="T63" fmla="*/ 45 h 168"/>
                <a:gd name="T64" fmla="*/ 45 w 74"/>
                <a:gd name="T65" fmla="*/ 31 h 168"/>
                <a:gd name="T66" fmla="*/ 12 w 74"/>
                <a:gd name="T67" fmla="*/ 5 h 168"/>
                <a:gd name="T68" fmla="*/ 34 w 74"/>
                <a:gd name="T69" fmla="*/ 21 h 168"/>
                <a:gd name="T70" fmla="*/ 12 w 74"/>
                <a:gd name="T71" fmla="*/ 5 h 168"/>
                <a:gd name="T72" fmla="*/ 6 w 74"/>
                <a:gd name="T73" fmla="*/ 1 h 168"/>
                <a:gd name="T74" fmla="*/ 8 w 74"/>
                <a:gd name="T75" fmla="*/ 2 h 168"/>
                <a:gd name="T76" fmla="*/ 6 w 74"/>
                <a:gd name="T77" fmla="*/ 1 h 168"/>
                <a:gd name="T78" fmla="*/ 3 w 74"/>
                <a:gd name="T79" fmla="*/ 0 h 168"/>
                <a:gd name="T80" fmla="*/ 0 w 74"/>
                <a:gd name="T81" fmla="*/ 1 h 168"/>
                <a:gd name="T82" fmla="*/ 3 w 74"/>
                <a:gd name="T83" fmla="*/ 0 h 168"/>
                <a:gd name="T84" fmla="*/ 4 w 74"/>
                <a:gd name="T85" fmla="*/ 0 h 168"/>
                <a:gd name="T86" fmla="*/ 3 w 74"/>
                <a:gd name="T87" fmla="*/ 0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74" h="168">
                  <a:moveTo>
                    <a:pt x="26" y="167"/>
                  </a:moveTo>
                  <a:cubicBezTo>
                    <a:pt x="26" y="167"/>
                    <a:pt x="27" y="168"/>
                    <a:pt x="28" y="168"/>
                  </a:cubicBezTo>
                  <a:cubicBezTo>
                    <a:pt x="28" y="168"/>
                    <a:pt x="28" y="168"/>
                    <a:pt x="28" y="168"/>
                  </a:cubicBezTo>
                  <a:cubicBezTo>
                    <a:pt x="28" y="168"/>
                    <a:pt x="28" y="168"/>
                    <a:pt x="28" y="168"/>
                  </a:cubicBezTo>
                  <a:cubicBezTo>
                    <a:pt x="27" y="168"/>
                    <a:pt x="26" y="167"/>
                    <a:pt x="26" y="167"/>
                  </a:cubicBezTo>
                  <a:moveTo>
                    <a:pt x="32" y="166"/>
                  </a:moveTo>
                  <a:cubicBezTo>
                    <a:pt x="32" y="166"/>
                    <a:pt x="32" y="167"/>
                    <a:pt x="31" y="167"/>
                  </a:cubicBezTo>
                  <a:cubicBezTo>
                    <a:pt x="31" y="167"/>
                    <a:pt x="31" y="167"/>
                    <a:pt x="31" y="167"/>
                  </a:cubicBezTo>
                  <a:cubicBezTo>
                    <a:pt x="31" y="167"/>
                    <a:pt x="31" y="167"/>
                    <a:pt x="31" y="167"/>
                  </a:cubicBezTo>
                  <a:cubicBezTo>
                    <a:pt x="32" y="166"/>
                    <a:pt x="32" y="166"/>
                    <a:pt x="32" y="166"/>
                  </a:cubicBezTo>
                  <a:moveTo>
                    <a:pt x="6" y="151"/>
                  </a:moveTo>
                  <a:cubicBezTo>
                    <a:pt x="7" y="152"/>
                    <a:pt x="8" y="153"/>
                    <a:pt x="9" y="153"/>
                  </a:cubicBezTo>
                  <a:cubicBezTo>
                    <a:pt x="9" y="154"/>
                    <a:pt x="9" y="154"/>
                    <a:pt x="9" y="154"/>
                  </a:cubicBezTo>
                  <a:cubicBezTo>
                    <a:pt x="9" y="154"/>
                    <a:pt x="9" y="154"/>
                    <a:pt x="9" y="153"/>
                  </a:cubicBezTo>
                  <a:cubicBezTo>
                    <a:pt x="8" y="153"/>
                    <a:pt x="7" y="152"/>
                    <a:pt x="6" y="151"/>
                  </a:cubicBezTo>
                  <a:cubicBezTo>
                    <a:pt x="6" y="151"/>
                    <a:pt x="6" y="151"/>
                    <a:pt x="6" y="151"/>
                  </a:cubicBezTo>
                  <a:moveTo>
                    <a:pt x="74" y="106"/>
                  </a:moveTo>
                  <a:cubicBezTo>
                    <a:pt x="74" y="107"/>
                    <a:pt x="73" y="107"/>
                    <a:pt x="73" y="108"/>
                  </a:cubicBezTo>
                  <a:cubicBezTo>
                    <a:pt x="73" y="108"/>
                    <a:pt x="73" y="108"/>
                    <a:pt x="73" y="108"/>
                  </a:cubicBezTo>
                  <a:cubicBezTo>
                    <a:pt x="73" y="108"/>
                    <a:pt x="73" y="108"/>
                    <a:pt x="73" y="108"/>
                  </a:cubicBezTo>
                  <a:cubicBezTo>
                    <a:pt x="73" y="108"/>
                    <a:pt x="74" y="107"/>
                    <a:pt x="74" y="106"/>
                  </a:cubicBezTo>
                  <a:moveTo>
                    <a:pt x="67" y="65"/>
                  </a:moveTo>
                  <a:cubicBezTo>
                    <a:pt x="67" y="66"/>
                    <a:pt x="67" y="67"/>
                    <a:pt x="68" y="68"/>
                  </a:cubicBezTo>
                  <a:cubicBezTo>
                    <a:pt x="70" y="74"/>
                    <a:pt x="72" y="80"/>
                    <a:pt x="73" y="87"/>
                  </a:cubicBezTo>
                  <a:cubicBezTo>
                    <a:pt x="73" y="87"/>
                    <a:pt x="73" y="88"/>
                    <a:pt x="73" y="88"/>
                  </a:cubicBezTo>
                  <a:cubicBezTo>
                    <a:pt x="72" y="80"/>
                    <a:pt x="70" y="73"/>
                    <a:pt x="67" y="65"/>
                  </a:cubicBezTo>
                  <a:moveTo>
                    <a:pt x="45" y="31"/>
                  </a:moveTo>
                  <a:cubicBezTo>
                    <a:pt x="46" y="33"/>
                    <a:pt x="48" y="35"/>
                    <a:pt x="50" y="37"/>
                  </a:cubicBezTo>
                  <a:cubicBezTo>
                    <a:pt x="50" y="38"/>
                    <a:pt x="51" y="39"/>
                    <a:pt x="52" y="39"/>
                  </a:cubicBezTo>
                  <a:cubicBezTo>
                    <a:pt x="52" y="40"/>
                    <a:pt x="53" y="41"/>
                    <a:pt x="54" y="42"/>
                  </a:cubicBezTo>
                  <a:cubicBezTo>
                    <a:pt x="54" y="43"/>
                    <a:pt x="54" y="43"/>
                    <a:pt x="55" y="43"/>
                  </a:cubicBezTo>
                  <a:cubicBezTo>
                    <a:pt x="55" y="44"/>
                    <a:pt x="55" y="44"/>
                    <a:pt x="56" y="45"/>
                  </a:cubicBezTo>
                  <a:cubicBezTo>
                    <a:pt x="52" y="40"/>
                    <a:pt x="49" y="35"/>
                    <a:pt x="45" y="31"/>
                  </a:cubicBezTo>
                  <a:moveTo>
                    <a:pt x="12" y="5"/>
                  </a:moveTo>
                  <a:cubicBezTo>
                    <a:pt x="20" y="10"/>
                    <a:pt x="27" y="15"/>
                    <a:pt x="34" y="21"/>
                  </a:cubicBezTo>
                  <a:cubicBezTo>
                    <a:pt x="27" y="15"/>
                    <a:pt x="20" y="10"/>
                    <a:pt x="12" y="5"/>
                  </a:cubicBezTo>
                  <a:moveTo>
                    <a:pt x="6" y="1"/>
                  </a:moveTo>
                  <a:cubicBezTo>
                    <a:pt x="7" y="2"/>
                    <a:pt x="7" y="2"/>
                    <a:pt x="8" y="2"/>
                  </a:cubicBezTo>
                  <a:cubicBezTo>
                    <a:pt x="7" y="2"/>
                    <a:pt x="7" y="2"/>
                    <a:pt x="6" y="1"/>
                  </a:cubicBezTo>
                  <a:moveTo>
                    <a:pt x="3" y="0"/>
                  </a:moveTo>
                  <a:cubicBezTo>
                    <a:pt x="2" y="0"/>
                    <a:pt x="1" y="0"/>
                    <a:pt x="0" y="1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rgbClr val="FFD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85" name="Freeform 278"/>
            <p:cNvSpPr>
              <a:spLocks noEditPoints="1"/>
            </p:cNvSpPr>
            <p:nvPr/>
          </p:nvSpPr>
          <p:spPr bwMode="auto">
            <a:xfrm>
              <a:off x="3835219" y="5010150"/>
              <a:ext cx="211138" cy="400050"/>
            </a:xfrm>
            <a:custGeom>
              <a:avLst/>
              <a:gdLst>
                <a:gd name="T0" fmla="*/ 13 w 80"/>
                <a:gd name="T1" fmla="*/ 151 h 151"/>
                <a:gd name="T2" fmla="*/ 13 w 80"/>
                <a:gd name="T3" fmla="*/ 151 h 151"/>
                <a:gd name="T4" fmla="*/ 13 w 80"/>
                <a:gd name="T5" fmla="*/ 151 h 151"/>
                <a:gd name="T6" fmla="*/ 13 w 80"/>
                <a:gd name="T7" fmla="*/ 151 h 151"/>
                <a:gd name="T8" fmla="*/ 80 w 80"/>
                <a:gd name="T9" fmla="*/ 108 h 151"/>
                <a:gd name="T10" fmla="*/ 80 w 80"/>
                <a:gd name="T11" fmla="*/ 110 h 151"/>
                <a:gd name="T12" fmla="*/ 80 w 80"/>
                <a:gd name="T13" fmla="*/ 112 h 151"/>
                <a:gd name="T14" fmla="*/ 80 w 80"/>
                <a:gd name="T15" fmla="*/ 110 h 151"/>
                <a:gd name="T16" fmla="*/ 80 w 80"/>
                <a:gd name="T17" fmla="*/ 108 h 151"/>
                <a:gd name="T18" fmla="*/ 80 w 80"/>
                <a:gd name="T19" fmla="*/ 108 h 151"/>
                <a:gd name="T20" fmla="*/ 80 w 80"/>
                <a:gd name="T21" fmla="*/ 108 h 151"/>
                <a:gd name="T22" fmla="*/ 62 w 80"/>
                <a:gd name="T23" fmla="*/ 43 h 151"/>
                <a:gd name="T24" fmla="*/ 75 w 80"/>
                <a:gd name="T25" fmla="*/ 68 h 151"/>
                <a:gd name="T26" fmla="*/ 74 w 80"/>
                <a:gd name="T27" fmla="*/ 65 h 151"/>
                <a:gd name="T28" fmla="*/ 69 w 80"/>
                <a:gd name="T29" fmla="*/ 56 h 151"/>
                <a:gd name="T30" fmla="*/ 63 w 80"/>
                <a:gd name="T31" fmla="*/ 45 h 151"/>
                <a:gd name="T32" fmla="*/ 62 w 80"/>
                <a:gd name="T33" fmla="*/ 43 h 151"/>
                <a:gd name="T34" fmla="*/ 10 w 80"/>
                <a:gd name="T35" fmla="*/ 0 h 151"/>
                <a:gd name="T36" fmla="*/ 7 w 80"/>
                <a:gd name="T37" fmla="*/ 1 h 151"/>
                <a:gd name="T38" fmla="*/ 7 w 80"/>
                <a:gd name="T39" fmla="*/ 1 h 151"/>
                <a:gd name="T40" fmla="*/ 1 w 80"/>
                <a:gd name="T41" fmla="*/ 7 h 151"/>
                <a:gd name="T42" fmla="*/ 0 w 80"/>
                <a:gd name="T43" fmla="*/ 10 h 151"/>
                <a:gd name="T44" fmla="*/ 5 w 80"/>
                <a:gd name="T45" fmla="*/ 19 h 151"/>
                <a:gd name="T46" fmla="*/ 21 w 80"/>
                <a:gd name="T47" fmla="*/ 36 h 151"/>
                <a:gd name="T48" fmla="*/ 34 w 80"/>
                <a:gd name="T49" fmla="*/ 47 h 151"/>
                <a:gd name="T50" fmla="*/ 35 w 80"/>
                <a:gd name="T51" fmla="*/ 49 h 151"/>
                <a:gd name="T52" fmla="*/ 36 w 80"/>
                <a:gd name="T53" fmla="*/ 50 h 151"/>
                <a:gd name="T54" fmla="*/ 44 w 80"/>
                <a:gd name="T55" fmla="*/ 39 h 151"/>
                <a:gd name="T56" fmla="*/ 50 w 80"/>
                <a:gd name="T57" fmla="*/ 34 h 151"/>
                <a:gd name="T58" fmla="*/ 52 w 80"/>
                <a:gd name="T59" fmla="*/ 34 h 151"/>
                <a:gd name="T60" fmla="*/ 55 w 80"/>
                <a:gd name="T61" fmla="*/ 35 h 151"/>
                <a:gd name="T62" fmla="*/ 59 w 80"/>
                <a:gd name="T63" fmla="*/ 39 h 151"/>
                <a:gd name="T64" fmla="*/ 57 w 80"/>
                <a:gd name="T65" fmla="*/ 37 h 151"/>
                <a:gd name="T66" fmla="*/ 52 w 80"/>
                <a:gd name="T67" fmla="*/ 31 h 151"/>
                <a:gd name="T68" fmla="*/ 46 w 80"/>
                <a:gd name="T69" fmla="*/ 26 h 151"/>
                <a:gd name="T70" fmla="*/ 41 w 80"/>
                <a:gd name="T71" fmla="*/ 21 h 151"/>
                <a:gd name="T72" fmla="*/ 19 w 80"/>
                <a:gd name="T73" fmla="*/ 5 h 151"/>
                <a:gd name="T74" fmla="*/ 16 w 80"/>
                <a:gd name="T75" fmla="*/ 3 h 151"/>
                <a:gd name="T76" fmla="*/ 15 w 80"/>
                <a:gd name="T77" fmla="*/ 2 h 151"/>
                <a:gd name="T78" fmla="*/ 13 w 80"/>
                <a:gd name="T79" fmla="*/ 1 h 151"/>
                <a:gd name="T80" fmla="*/ 12 w 80"/>
                <a:gd name="T81" fmla="*/ 1 h 151"/>
                <a:gd name="T82" fmla="*/ 11 w 80"/>
                <a:gd name="T83" fmla="*/ 0 h 151"/>
                <a:gd name="T84" fmla="*/ 10 w 80"/>
                <a:gd name="T85" fmla="*/ 0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80" h="151">
                  <a:moveTo>
                    <a:pt x="13" y="151"/>
                  </a:moveTo>
                  <a:cubicBezTo>
                    <a:pt x="13" y="151"/>
                    <a:pt x="13" y="151"/>
                    <a:pt x="13" y="151"/>
                  </a:cubicBezTo>
                  <a:cubicBezTo>
                    <a:pt x="13" y="151"/>
                    <a:pt x="13" y="151"/>
                    <a:pt x="13" y="151"/>
                  </a:cubicBezTo>
                  <a:cubicBezTo>
                    <a:pt x="13" y="151"/>
                    <a:pt x="13" y="151"/>
                    <a:pt x="13" y="151"/>
                  </a:cubicBezTo>
                  <a:moveTo>
                    <a:pt x="80" y="108"/>
                  </a:moveTo>
                  <a:cubicBezTo>
                    <a:pt x="80" y="108"/>
                    <a:pt x="80" y="109"/>
                    <a:pt x="80" y="110"/>
                  </a:cubicBezTo>
                  <a:cubicBezTo>
                    <a:pt x="80" y="111"/>
                    <a:pt x="80" y="111"/>
                    <a:pt x="80" y="112"/>
                  </a:cubicBezTo>
                  <a:cubicBezTo>
                    <a:pt x="80" y="111"/>
                    <a:pt x="80" y="111"/>
                    <a:pt x="80" y="110"/>
                  </a:cubicBezTo>
                  <a:cubicBezTo>
                    <a:pt x="80" y="109"/>
                    <a:pt x="80" y="109"/>
                    <a:pt x="80" y="108"/>
                  </a:cubicBezTo>
                  <a:cubicBezTo>
                    <a:pt x="80" y="108"/>
                    <a:pt x="80" y="108"/>
                    <a:pt x="80" y="108"/>
                  </a:cubicBezTo>
                  <a:cubicBezTo>
                    <a:pt x="80" y="108"/>
                    <a:pt x="80" y="108"/>
                    <a:pt x="80" y="108"/>
                  </a:cubicBezTo>
                  <a:moveTo>
                    <a:pt x="62" y="43"/>
                  </a:moveTo>
                  <a:cubicBezTo>
                    <a:pt x="67" y="51"/>
                    <a:pt x="71" y="59"/>
                    <a:pt x="75" y="68"/>
                  </a:cubicBezTo>
                  <a:cubicBezTo>
                    <a:pt x="74" y="67"/>
                    <a:pt x="74" y="66"/>
                    <a:pt x="74" y="65"/>
                  </a:cubicBezTo>
                  <a:cubicBezTo>
                    <a:pt x="72" y="62"/>
                    <a:pt x="71" y="59"/>
                    <a:pt x="69" y="56"/>
                  </a:cubicBezTo>
                  <a:cubicBezTo>
                    <a:pt x="67" y="52"/>
                    <a:pt x="65" y="48"/>
                    <a:pt x="63" y="45"/>
                  </a:cubicBezTo>
                  <a:cubicBezTo>
                    <a:pt x="62" y="44"/>
                    <a:pt x="62" y="44"/>
                    <a:pt x="62" y="43"/>
                  </a:cubicBezTo>
                  <a:moveTo>
                    <a:pt x="10" y="0"/>
                  </a:moveTo>
                  <a:cubicBezTo>
                    <a:pt x="9" y="0"/>
                    <a:pt x="8" y="0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5" y="3"/>
                    <a:pt x="3" y="5"/>
                    <a:pt x="1" y="7"/>
                  </a:cubicBezTo>
                  <a:cubicBezTo>
                    <a:pt x="0" y="8"/>
                    <a:pt x="0" y="9"/>
                    <a:pt x="0" y="10"/>
                  </a:cubicBezTo>
                  <a:cubicBezTo>
                    <a:pt x="2" y="13"/>
                    <a:pt x="3" y="17"/>
                    <a:pt x="5" y="19"/>
                  </a:cubicBezTo>
                  <a:cubicBezTo>
                    <a:pt x="10" y="26"/>
                    <a:pt x="15" y="31"/>
                    <a:pt x="21" y="36"/>
                  </a:cubicBezTo>
                  <a:cubicBezTo>
                    <a:pt x="25" y="40"/>
                    <a:pt x="29" y="43"/>
                    <a:pt x="34" y="47"/>
                  </a:cubicBezTo>
                  <a:cubicBezTo>
                    <a:pt x="34" y="47"/>
                    <a:pt x="35" y="48"/>
                    <a:pt x="35" y="49"/>
                  </a:cubicBezTo>
                  <a:cubicBezTo>
                    <a:pt x="36" y="49"/>
                    <a:pt x="36" y="50"/>
                    <a:pt x="36" y="50"/>
                  </a:cubicBezTo>
                  <a:cubicBezTo>
                    <a:pt x="38" y="46"/>
                    <a:pt x="41" y="42"/>
                    <a:pt x="44" y="39"/>
                  </a:cubicBezTo>
                  <a:cubicBezTo>
                    <a:pt x="46" y="37"/>
                    <a:pt x="47" y="36"/>
                    <a:pt x="50" y="34"/>
                  </a:cubicBezTo>
                  <a:cubicBezTo>
                    <a:pt x="50" y="34"/>
                    <a:pt x="51" y="34"/>
                    <a:pt x="52" y="34"/>
                  </a:cubicBezTo>
                  <a:cubicBezTo>
                    <a:pt x="53" y="34"/>
                    <a:pt x="54" y="34"/>
                    <a:pt x="55" y="35"/>
                  </a:cubicBezTo>
                  <a:cubicBezTo>
                    <a:pt x="56" y="37"/>
                    <a:pt x="57" y="38"/>
                    <a:pt x="59" y="39"/>
                  </a:cubicBezTo>
                  <a:cubicBezTo>
                    <a:pt x="58" y="39"/>
                    <a:pt x="57" y="38"/>
                    <a:pt x="57" y="37"/>
                  </a:cubicBezTo>
                  <a:cubicBezTo>
                    <a:pt x="55" y="35"/>
                    <a:pt x="53" y="33"/>
                    <a:pt x="52" y="31"/>
                  </a:cubicBezTo>
                  <a:cubicBezTo>
                    <a:pt x="50" y="29"/>
                    <a:pt x="48" y="27"/>
                    <a:pt x="46" y="26"/>
                  </a:cubicBezTo>
                  <a:cubicBezTo>
                    <a:pt x="45" y="24"/>
                    <a:pt x="43" y="22"/>
                    <a:pt x="41" y="21"/>
                  </a:cubicBezTo>
                  <a:cubicBezTo>
                    <a:pt x="34" y="15"/>
                    <a:pt x="27" y="10"/>
                    <a:pt x="19" y="5"/>
                  </a:cubicBezTo>
                  <a:cubicBezTo>
                    <a:pt x="18" y="4"/>
                    <a:pt x="17" y="3"/>
                    <a:pt x="16" y="3"/>
                  </a:cubicBezTo>
                  <a:cubicBezTo>
                    <a:pt x="15" y="3"/>
                    <a:pt x="15" y="2"/>
                    <a:pt x="15" y="2"/>
                  </a:cubicBezTo>
                  <a:cubicBezTo>
                    <a:pt x="14" y="2"/>
                    <a:pt x="14" y="2"/>
                    <a:pt x="13" y="1"/>
                  </a:cubicBezTo>
                  <a:cubicBezTo>
                    <a:pt x="13" y="1"/>
                    <a:pt x="12" y="1"/>
                    <a:pt x="12" y="1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0"/>
                    <a:pt x="10" y="0"/>
                    <a:pt x="10" y="0"/>
                  </a:cubicBezTo>
                </a:path>
              </a:pathLst>
            </a:custGeom>
            <a:solidFill>
              <a:srgbClr val="FF8F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86" name="Freeform 279"/>
            <p:cNvSpPr>
              <a:spLocks/>
            </p:cNvSpPr>
            <p:nvPr/>
          </p:nvSpPr>
          <p:spPr bwMode="auto">
            <a:xfrm>
              <a:off x="3863794" y="5100638"/>
              <a:ext cx="185738" cy="354013"/>
            </a:xfrm>
            <a:custGeom>
              <a:avLst/>
              <a:gdLst>
                <a:gd name="T0" fmla="*/ 41 w 70"/>
                <a:gd name="T1" fmla="*/ 0 h 134"/>
                <a:gd name="T2" fmla="*/ 39 w 70"/>
                <a:gd name="T3" fmla="*/ 0 h 134"/>
                <a:gd name="T4" fmla="*/ 33 w 70"/>
                <a:gd name="T5" fmla="*/ 5 h 134"/>
                <a:gd name="T6" fmla="*/ 25 w 70"/>
                <a:gd name="T7" fmla="*/ 16 h 134"/>
                <a:gd name="T8" fmla="*/ 38 w 70"/>
                <a:gd name="T9" fmla="*/ 38 h 134"/>
                <a:gd name="T10" fmla="*/ 41 w 70"/>
                <a:gd name="T11" fmla="*/ 64 h 134"/>
                <a:gd name="T12" fmla="*/ 26 w 70"/>
                <a:gd name="T13" fmla="*/ 98 h 134"/>
                <a:gd name="T14" fmla="*/ 9 w 70"/>
                <a:gd name="T15" fmla="*/ 111 h 134"/>
                <a:gd name="T16" fmla="*/ 6 w 70"/>
                <a:gd name="T17" fmla="*/ 112 h 134"/>
                <a:gd name="T18" fmla="*/ 2 w 70"/>
                <a:gd name="T19" fmla="*/ 117 h 134"/>
                <a:gd name="T20" fmla="*/ 2 w 70"/>
                <a:gd name="T21" fmla="*/ 117 h 134"/>
                <a:gd name="T22" fmla="*/ 5 w 70"/>
                <a:gd name="T23" fmla="*/ 119 h 134"/>
                <a:gd name="T24" fmla="*/ 5 w 70"/>
                <a:gd name="T25" fmla="*/ 120 h 134"/>
                <a:gd name="T26" fmla="*/ 12 w 70"/>
                <a:gd name="T27" fmla="*/ 126 h 134"/>
                <a:gd name="T28" fmla="*/ 21 w 70"/>
                <a:gd name="T29" fmla="*/ 132 h 134"/>
                <a:gd name="T30" fmla="*/ 22 w 70"/>
                <a:gd name="T31" fmla="*/ 133 h 134"/>
                <a:gd name="T32" fmla="*/ 24 w 70"/>
                <a:gd name="T33" fmla="*/ 134 h 134"/>
                <a:gd name="T34" fmla="*/ 24 w 70"/>
                <a:gd name="T35" fmla="*/ 134 h 134"/>
                <a:gd name="T36" fmla="*/ 27 w 70"/>
                <a:gd name="T37" fmla="*/ 133 h 134"/>
                <a:gd name="T38" fmla="*/ 27 w 70"/>
                <a:gd name="T39" fmla="*/ 133 h 134"/>
                <a:gd name="T40" fmla="*/ 28 w 70"/>
                <a:gd name="T41" fmla="*/ 132 h 134"/>
                <a:gd name="T42" fmla="*/ 42 w 70"/>
                <a:gd name="T43" fmla="*/ 123 h 134"/>
                <a:gd name="T44" fmla="*/ 58 w 70"/>
                <a:gd name="T45" fmla="*/ 105 h 134"/>
                <a:gd name="T46" fmla="*/ 69 w 70"/>
                <a:gd name="T47" fmla="*/ 78 h 134"/>
                <a:gd name="T48" fmla="*/ 69 w 70"/>
                <a:gd name="T49" fmla="*/ 76 h 134"/>
                <a:gd name="T50" fmla="*/ 69 w 70"/>
                <a:gd name="T51" fmla="*/ 74 h 134"/>
                <a:gd name="T52" fmla="*/ 70 w 70"/>
                <a:gd name="T53" fmla="*/ 72 h 134"/>
                <a:gd name="T54" fmla="*/ 70 w 70"/>
                <a:gd name="T55" fmla="*/ 65 h 134"/>
                <a:gd name="T56" fmla="*/ 69 w 70"/>
                <a:gd name="T57" fmla="*/ 54 h 134"/>
                <a:gd name="T58" fmla="*/ 69 w 70"/>
                <a:gd name="T59" fmla="*/ 53 h 134"/>
                <a:gd name="T60" fmla="*/ 64 w 70"/>
                <a:gd name="T61" fmla="*/ 34 h 134"/>
                <a:gd name="T62" fmla="*/ 51 w 70"/>
                <a:gd name="T63" fmla="*/ 9 h 134"/>
                <a:gd name="T64" fmla="*/ 50 w 70"/>
                <a:gd name="T65" fmla="*/ 8 h 134"/>
                <a:gd name="T66" fmla="*/ 48 w 70"/>
                <a:gd name="T67" fmla="*/ 5 h 134"/>
                <a:gd name="T68" fmla="*/ 44 w 70"/>
                <a:gd name="T69" fmla="*/ 1 h 134"/>
                <a:gd name="T70" fmla="*/ 41 w 70"/>
                <a:gd name="T71" fmla="*/ 0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70" h="134">
                  <a:moveTo>
                    <a:pt x="41" y="0"/>
                  </a:moveTo>
                  <a:cubicBezTo>
                    <a:pt x="40" y="0"/>
                    <a:pt x="39" y="0"/>
                    <a:pt x="39" y="0"/>
                  </a:cubicBezTo>
                  <a:cubicBezTo>
                    <a:pt x="36" y="2"/>
                    <a:pt x="35" y="3"/>
                    <a:pt x="33" y="5"/>
                  </a:cubicBezTo>
                  <a:cubicBezTo>
                    <a:pt x="30" y="8"/>
                    <a:pt x="27" y="12"/>
                    <a:pt x="25" y="16"/>
                  </a:cubicBezTo>
                  <a:cubicBezTo>
                    <a:pt x="31" y="23"/>
                    <a:pt x="35" y="30"/>
                    <a:pt x="38" y="38"/>
                  </a:cubicBezTo>
                  <a:cubicBezTo>
                    <a:pt x="41" y="46"/>
                    <a:pt x="43" y="55"/>
                    <a:pt x="41" y="64"/>
                  </a:cubicBezTo>
                  <a:cubicBezTo>
                    <a:pt x="39" y="77"/>
                    <a:pt x="34" y="88"/>
                    <a:pt x="26" y="98"/>
                  </a:cubicBezTo>
                  <a:cubicBezTo>
                    <a:pt x="21" y="104"/>
                    <a:pt x="16" y="108"/>
                    <a:pt x="9" y="111"/>
                  </a:cubicBezTo>
                  <a:cubicBezTo>
                    <a:pt x="8" y="111"/>
                    <a:pt x="7" y="111"/>
                    <a:pt x="6" y="112"/>
                  </a:cubicBezTo>
                  <a:cubicBezTo>
                    <a:pt x="2" y="113"/>
                    <a:pt x="0" y="115"/>
                    <a:pt x="2" y="117"/>
                  </a:cubicBezTo>
                  <a:cubicBezTo>
                    <a:pt x="2" y="117"/>
                    <a:pt x="2" y="117"/>
                    <a:pt x="2" y="117"/>
                  </a:cubicBezTo>
                  <a:cubicBezTo>
                    <a:pt x="3" y="118"/>
                    <a:pt x="4" y="119"/>
                    <a:pt x="5" y="119"/>
                  </a:cubicBezTo>
                  <a:cubicBezTo>
                    <a:pt x="5" y="120"/>
                    <a:pt x="5" y="120"/>
                    <a:pt x="5" y="120"/>
                  </a:cubicBezTo>
                  <a:cubicBezTo>
                    <a:pt x="8" y="122"/>
                    <a:pt x="10" y="124"/>
                    <a:pt x="12" y="126"/>
                  </a:cubicBezTo>
                  <a:cubicBezTo>
                    <a:pt x="15" y="128"/>
                    <a:pt x="18" y="130"/>
                    <a:pt x="21" y="132"/>
                  </a:cubicBezTo>
                  <a:cubicBezTo>
                    <a:pt x="21" y="133"/>
                    <a:pt x="21" y="133"/>
                    <a:pt x="22" y="133"/>
                  </a:cubicBezTo>
                  <a:cubicBezTo>
                    <a:pt x="22" y="133"/>
                    <a:pt x="23" y="134"/>
                    <a:pt x="24" y="134"/>
                  </a:cubicBezTo>
                  <a:cubicBezTo>
                    <a:pt x="24" y="134"/>
                    <a:pt x="24" y="134"/>
                    <a:pt x="24" y="134"/>
                  </a:cubicBezTo>
                  <a:cubicBezTo>
                    <a:pt x="25" y="133"/>
                    <a:pt x="26" y="133"/>
                    <a:pt x="27" y="133"/>
                  </a:cubicBezTo>
                  <a:cubicBezTo>
                    <a:pt x="27" y="133"/>
                    <a:pt x="27" y="133"/>
                    <a:pt x="27" y="133"/>
                  </a:cubicBezTo>
                  <a:cubicBezTo>
                    <a:pt x="28" y="133"/>
                    <a:pt x="28" y="132"/>
                    <a:pt x="28" y="132"/>
                  </a:cubicBezTo>
                  <a:cubicBezTo>
                    <a:pt x="33" y="130"/>
                    <a:pt x="38" y="127"/>
                    <a:pt x="42" y="123"/>
                  </a:cubicBezTo>
                  <a:cubicBezTo>
                    <a:pt x="48" y="118"/>
                    <a:pt x="53" y="112"/>
                    <a:pt x="58" y="105"/>
                  </a:cubicBezTo>
                  <a:cubicBezTo>
                    <a:pt x="64" y="97"/>
                    <a:pt x="67" y="88"/>
                    <a:pt x="69" y="78"/>
                  </a:cubicBezTo>
                  <a:cubicBezTo>
                    <a:pt x="69" y="77"/>
                    <a:pt x="69" y="77"/>
                    <a:pt x="69" y="76"/>
                  </a:cubicBezTo>
                  <a:cubicBezTo>
                    <a:pt x="69" y="75"/>
                    <a:pt x="69" y="74"/>
                    <a:pt x="69" y="74"/>
                  </a:cubicBezTo>
                  <a:cubicBezTo>
                    <a:pt x="69" y="73"/>
                    <a:pt x="70" y="73"/>
                    <a:pt x="70" y="72"/>
                  </a:cubicBezTo>
                  <a:cubicBezTo>
                    <a:pt x="70" y="70"/>
                    <a:pt x="70" y="67"/>
                    <a:pt x="70" y="65"/>
                  </a:cubicBezTo>
                  <a:cubicBezTo>
                    <a:pt x="70" y="61"/>
                    <a:pt x="70" y="58"/>
                    <a:pt x="69" y="54"/>
                  </a:cubicBezTo>
                  <a:cubicBezTo>
                    <a:pt x="69" y="54"/>
                    <a:pt x="69" y="53"/>
                    <a:pt x="69" y="53"/>
                  </a:cubicBezTo>
                  <a:cubicBezTo>
                    <a:pt x="68" y="46"/>
                    <a:pt x="66" y="40"/>
                    <a:pt x="64" y="34"/>
                  </a:cubicBezTo>
                  <a:cubicBezTo>
                    <a:pt x="60" y="25"/>
                    <a:pt x="56" y="17"/>
                    <a:pt x="51" y="9"/>
                  </a:cubicBezTo>
                  <a:cubicBezTo>
                    <a:pt x="50" y="9"/>
                    <a:pt x="50" y="9"/>
                    <a:pt x="50" y="8"/>
                  </a:cubicBezTo>
                  <a:cubicBezTo>
                    <a:pt x="49" y="7"/>
                    <a:pt x="48" y="6"/>
                    <a:pt x="48" y="5"/>
                  </a:cubicBezTo>
                  <a:cubicBezTo>
                    <a:pt x="46" y="4"/>
                    <a:pt x="45" y="3"/>
                    <a:pt x="44" y="1"/>
                  </a:cubicBezTo>
                  <a:cubicBezTo>
                    <a:pt x="43" y="0"/>
                    <a:pt x="42" y="0"/>
                    <a:pt x="41" y="0"/>
                  </a:cubicBezTo>
                </a:path>
              </a:pathLst>
            </a:custGeom>
            <a:solidFill>
              <a:srgbClr val="F95F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87" name="Freeform 280"/>
            <p:cNvSpPr>
              <a:spLocks noEditPoints="1"/>
            </p:cNvSpPr>
            <p:nvPr/>
          </p:nvSpPr>
          <p:spPr bwMode="auto">
            <a:xfrm>
              <a:off x="3087506" y="4899025"/>
              <a:ext cx="1670050" cy="1958975"/>
            </a:xfrm>
            <a:custGeom>
              <a:avLst/>
              <a:gdLst>
                <a:gd name="T0" fmla="*/ 138 w 634"/>
                <a:gd name="T1" fmla="*/ 663 h 741"/>
                <a:gd name="T2" fmla="*/ 328 w 634"/>
                <a:gd name="T3" fmla="*/ 740 h 741"/>
                <a:gd name="T4" fmla="*/ 425 w 634"/>
                <a:gd name="T5" fmla="*/ 693 h 741"/>
                <a:gd name="T6" fmla="*/ 407 w 634"/>
                <a:gd name="T7" fmla="*/ 616 h 741"/>
                <a:gd name="T8" fmla="*/ 441 w 634"/>
                <a:gd name="T9" fmla="*/ 455 h 741"/>
                <a:gd name="T10" fmla="*/ 496 w 634"/>
                <a:gd name="T11" fmla="*/ 379 h 741"/>
                <a:gd name="T12" fmla="*/ 566 w 634"/>
                <a:gd name="T13" fmla="*/ 314 h 741"/>
                <a:gd name="T14" fmla="*/ 581 w 634"/>
                <a:gd name="T15" fmla="*/ 210 h 741"/>
                <a:gd name="T16" fmla="*/ 542 w 634"/>
                <a:gd name="T17" fmla="*/ 157 h 741"/>
                <a:gd name="T18" fmla="*/ 431 w 634"/>
                <a:gd name="T19" fmla="*/ 19 h 741"/>
                <a:gd name="T20" fmla="*/ 258 w 634"/>
                <a:gd name="T21" fmla="*/ 86 h 741"/>
                <a:gd name="T22" fmla="*/ 237 w 634"/>
                <a:gd name="T23" fmla="*/ 302 h 741"/>
                <a:gd name="T24" fmla="*/ 114 w 634"/>
                <a:gd name="T25" fmla="*/ 429 h 741"/>
                <a:gd name="T26" fmla="*/ 93 w 634"/>
                <a:gd name="T27" fmla="*/ 557 h 741"/>
                <a:gd name="T28" fmla="*/ 66 w 634"/>
                <a:gd name="T29" fmla="*/ 476 h 741"/>
                <a:gd name="T30" fmla="*/ 108 w 634"/>
                <a:gd name="T31" fmla="*/ 276 h 741"/>
                <a:gd name="T32" fmla="*/ 2 w 634"/>
                <a:gd name="T33" fmla="*/ 204 h 741"/>
                <a:gd name="T34" fmla="*/ 70 w 634"/>
                <a:gd name="T35" fmla="*/ 322 h 741"/>
                <a:gd name="T36" fmla="*/ 11 w 634"/>
                <a:gd name="T37" fmla="*/ 552 h 741"/>
                <a:gd name="T38" fmla="*/ 81 w 634"/>
                <a:gd name="T39" fmla="*/ 309 h 741"/>
                <a:gd name="T40" fmla="*/ 70 w 634"/>
                <a:gd name="T41" fmla="*/ 219 h 741"/>
                <a:gd name="T42" fmla="*/ 63 w 634"/>
                <a:gd name="T43" fmla="*/ 452 h 741"/>
                <a:gd name="T44" fmla="*/ 104 w 634"/>
                <a:gd name="T45" fmla="*/ 612 h 741"/>
                <a:gd name="T46" fmla="*/ 105 w 634"/>
                <a:gd name="T47" fmla="*/ 659 h 741"/>
                <a:gd name="T48" fmla="*/ 377 w 634"/>
                <a:gd name="T49" fmla="*/ 730 h 741"/>
                <a:gd name="T50" fmla="*/ 187 w 634"/>
                <a:gd name="T51" fmla="*/ 692 h 741"/>
                <a:gd name="T52" fmla="*/ 102 w 634"/>
                <a:gd name="T53" fmla="*/ 543 h 741"/>
                <a:gd name="T54" fmla="*/ 146 w 634"/>
                <a:gd name="T55" fmla="*/ 396 h 741"/>
                <a:gd name="T56" fmla="*/ 304 w 634"/>
                <a:gd name="T57" fmla="*/ 260 h 741"/>
                <a:gd name="T58" fmla="*/ 371 w 634"/>
                <a:gd name="T59" fmla="*/ 130 h 741"/>
                <a:gd name="T60" fmla="*/ 455 w 634"/>
                <a:gd name="T61" fmla="*/ 88 h 741"/>
                <a:gd name="T62" fmla="*/ 531 w 634"/>
                <a:gd name="T63" fmla="*/ 175 h 741"/>
                <a:gd name="T64" fmla="*/ 608 w 634"/>
                <a:gd name="T65" fmla="*/ 277 h 741"/>
                <a:gd name="T66" fmla="*/ 548 w 634"/>
                <a:gd name="T67" fmla="*/ 266 h 741"/>
                <a:gd name="T68" fmla="*/ 561 w 634"/>
                <a:gd name="T69" fmla="*/ 305 h 741"/>
                <a:gd name="T70" fmla="*/ 422 w 634"/>
                <a:gd name="T71" fmla="*/ 376 h 741"/>
                <a:gd name="T72" fmla="*/ 330 w 634"/>
                <a:gd name="T73" fmla="*/ 326 h 741"/>
                <a:gd name="T74" fmla="*/ 440 w 634"/>
                <a:gd name="T75" fmla="*/ 386 h 741"/>
                <a:gd name="T76" fmla="*/ 472 w 634"/>
                <a:gd name="T77" fmla="*/ 397 h 741"/>
                <a:gd name="T78" fmla="*/ 503 w 634"/>
                <a:gd name="T79" fmla="*/ 398 h 741"/>
                <a:gd name="T80" fmla="*/ 487 w 634"/>
                <a:gd name="T81" fmla="*/ 429 h 741"/>
                <a:gd name="T82" fmla="*/ 298 w 634"/>
                <a:gd name="T83" fmla="*/ 390 h 741"/>
                <a:gd name="T84" fmla="*/ 431 w 634"/>
                <a:gd name="T85" fmla="*/ 453 h 741"/>
                <a:gd name="T86" fmla="*/ 373 w 634"/>
                <a:gd name="T87" fmla="*/ 599 h 741"/>
                <a:gd name="T88" fmla="*/ 243 w 634"/>
                <a:gd name="T89" fmla="*/ 491 h 741"/>
                <a:gd name="T90" fmla="*/ 350 w 634"/>
                <a:gd name="T91" fmla="*/ 571 h 741"/>
                <a:gd name="T92" fmla="*/ 336 w 634"/>
                <a:gd name="T93" fmla="*/ 669 h 741"/>
                <a:gd name="T94" fmla="*/ 413 w 634"/>
                <a:gd name="T95" fmla="*/ 720 h 741"/>
                <a:gd name="T96" fmla="*/ 388 w 634"/>
                <a:gd name="T97" fmla="*/ 711 h 741"/>
                <a:gd name="T98" fmla="*/ 363 w 634"/>
                <a:gd name="T99" fmla="*/ 663 h 741"/>
                <a:gd name="T100" fmla="*/ 371 w 634"/>
                <a:gd name="T101" fmla="*/ 616 h 741"/>
                <a:gd name="T102" fmla="*/ 420 w 634"/>
                <a:gd name="T103" fmla="*/ 645 h 741"/>
                <a:gd name="T104" fmla="*/ 416 w 634"/>
                <a:gd name="T105" fmla="*/ 658 h 741"/>
                <a:gd name="T106" fmla="*/ 546 w 634"/>
                <a:gd name="T107" fmla="*/ 40 h 741"/>
                <a:gd name="T108" fmla="*/ 475 w 634"/>
                <a:gd name="T109" fmla="*/ 118 h 741"/>
                <a:gd name="T110" fmla="*/ 265 w 634"/>
                <a:gd name="T111" fmla="*/ 111 h 741"/>
                <a:gd name="T112" fmla="*/ 332 w 634"/>
                <a:gd name="T113" fmla="*/ 74 h 741"/>
                <a:gd name="T114" fmla="*/ 12 w 634"/>
                <a:gd name="T115" fmla="*/ 206 h 7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634" h="741">
                  <a:moveTo>
                    <a:pt x="1" y="557"/>
                  </a:moveTo>
                  <a:cubicBezTo>
                    <a:pt x="2" y="572"/>
                    <a:pt x="5" y="585"/>
                    <a:pt x="10" y="598"/>
                  </a:cubicBezTo>
                  <a:cubicBezTo>
                    <a:pt x="14" y="610"/>
                    <a:pt x="20" y="621"/>
                    <a:pt x="29" y="633"/>
                  </a:cubicBezTo>
                  <a:cubicBezTo>
                    <a:pt x="34" y="640"/>
                    <a:pt x="40" y="646"/>
                    <a:pt x="49" y="653"/>
                  </a:cubicBezTo>
                  <a:cubicBezTo>
                    <a:pt x="57" y="659"/>
                    <a:pt x="67" y="662"/>
                    <a:pt x="75" y="664"/>
                  </a:cubicBezTo>
                  <a:cubicBezTo>
                    <a:pt x="84" y="667"/>
                    <a:pt x="92" y="668"/>
                    <a:pt x="100" y="668"/>
                  </a:cubicBezTo>
                  <a:cubicBezTo>
                    <a:pt x="102" y="668"/>
                    <a:pt x="104" y="668"/>
                    <a:pt x="105" y="668"/>
                  </a:cubicBezTo>
                  <a:cubicBezTo>
                    <a:pt x="108" y="668"/>
                    <a:pt x="110" y="668"/>
                    <a:pt x="112" y="668"/>
                  </a:cubicBezTo>
                  <a:cubicBezTo>
                    <a:pt x="122" y="667"/>
                    <a:pt x="129" y="666"/>
                    <a:pt x="136" y="663"/>
                  </a:cubicBezTo>
                  <a:cubicBezTo>
                    <a:pt x="136" y="662"/>
                    <a:pt x="137" y="662"/>
                    <a:pt x="138" y="663"/>
                  </a:cubicBezTo>
                  <a:cubicBezTo>
                    <a:pt x="148" y="676"/>
                    <a:pt x="161" y="687"/>
                    <a:pt x="178" y="698"/>
                  </a:cubicBezTo>
                  <a:cubicBezTo>
                    <a:pt x="192" y="706"/>
                    <a:pt x="207" y="713"/>
                    <a:pt x="225" y="719"/>
                  </a:cubicBezTo>
                  <a:cubicBezTo>
                    <a:pt x="242" y="725"/>
                    <a:pt x="259" y="730"/>
                    <a:pt x="279" y="734"/>
                  </a:cubicBezTo>
                  <a:cubicBezTo>
                    <a:pt x="287" y="735"/>
                    <a:pt x="295" y="737"/>
                    <a:pt x="302" y="738"/>
                  </a:cubicBezTo>
                  <a:cubicBezTo>
                    <a:pt x="305" y="738"/>
                    <a:pt x="308" y="738"/>
                    <a:pt x="310" y="739"/>
                  </a:cubicBezTo>
                  <a:cubicBezTo>
                    <a:pt x="312" y="739"/>
                    <a:pt x="313" y="739"/>
                    <a:pt x="314" y="739"/>
                  </a:cubicBezTo>
                  <a:cubicBezTo>
                    <a:pt x="315" y="739"/>
                    <a:pt x="315" y="739"/>
                    <a:pt x="316" y="739"/>
                  </a:cubicBezTo>
                  <a:cubicBezTo>
                    <a:pt x="318" y="739"/>
                    <a:pt x="320" y="740"/>
                    <a:pt x="322" y="740"/>
                  </a:cubicBezTo>
                  <a:cubicBezTo>
                    <a:pt x="323" y="740"/>
                    <a:pt x="325" y="740"/>
                    <a:pt x="326" y="740"/>
                  </a:cubicBezTo>
                  <a:cubicBezTo>
                    <a:pt x="328" y="740"/>
                    <a:pt x="328" y="740"/>
                    <a:pt x="328" y="740"/>
                  </a:cubicBezTo>
                  <a:cubicBezTo>
                    <a:pt x="329" y="740"/>
                    <a:pt x="331" y="741"/>
                    <a:pt x="333" y="741"/>
                  </a:cubicBezTo>
                  <a:cubicBezTo>
                    <a:pt x="336" y="741"/>
                    <a:pt x="339" y="741"/>
                    <a:pt x="342" y="741"/>
                  </a:cubicBezTo>
                  <a:cubicBezTo>
                    <a:pt x="347" y="741"/>
                    <a:pt x="352" y="741"/>
                    <a:pt x="356" y="741"/>
                  </a:cubicBezTo>
                  <a:cubicBezTo>
                    <a:pt x="361" y="741"/>
                    <a:pt x="365" y="741"/>
                    <a:pt x="369" y="741"/>
                  </a:cubicBezTo>
                  <a:cubicBezTo>
                    <a:pt x="380" y="740"/>
                    <a:pt x="392" y="738"/>
                    <a:pt x="404" y="735"/>
                  </a:cubicBezTo>
                  <a:cubicBezTo>
                    <a:pt x="409" y="733"/>
                    <a:pt x="415" y="730"/>
                    <a:pt x="419" y="728"/>
                  </a:cubicBezTo>
                  <a:cubicBezTo>
                    <a:pt x="422" y="726"/>
                    <a:pt x="424" y="723"/>
                    <a:pt x="427" y="721"/>
                  </a:cubicBezTo>
                  <a:cubicBezTo>
                    <a:pt x="429" y="718"/>
                    <a:pt x="431" y="715"/>
                    <a:pt x="432" y="710"/>
                  </a:cubicBezTo>
                  <a:cubicBezTo>
                    <a:pt x="432" y="709"/>
                    <a:pt x="432" y="708"/>
                    <a:pt x="432" y="707"/>
                  </a:cubicBezTo>
                  <a:cubicBezTo>
                    <a:pt x="430" y="701"/>
                    <a:pt x="428" y="697"/>
                    <a:pt x="425" y="693"/>
                  </a:cubicBezTo>
                  <a:cubicBezTo>
                    <a:pt x="423" y="691"/>
                    <a:pt x="420" y="688"/>
                    <a:pt x="418" y="687"/>
                  </a:cubicBezTo>
                  <a:cubicBezTo>
                    <a:pt x="410" y="682"/>
                    <a:pt x="410" y="682"/>
                    <a:pt x="410" y="682"/>
                  </a:cubicBezTo>
                  <a:cubicBezTo>
                    <a:pt x="407" y="680"/>
                    <a:pt x="404" y="678"/>
                    <a:pt x="401" y="676"/>
                  </a:cubicBezTo>
                  <a:cubicBezTo>
                    <a:pt x="401" y="676"/>
                    <a:pt x="402" y="676"/>
                    <a:pt x="403" y="675"/>
                  </a:cubicBezTo>
                  <a:cubicBezTo>
                    <a:pt x="411" y="673"/>
                    <a:pt x="418" y="671"/>
                    <a:pt x="425" y="667"/>
                  </a:cubicBezTo>
                  <a:cubicBezTo>
                    <a:pt x="428" y="665"/>
                    <a:pt x="431" y="663"/>
                    <a:pt x="434" y="660"/>
                  </a:cubicBezTo>
                  <a:cubicBezTo>
                    <a:pt x="436" y="658"/>
                    <a:pt x="438" y="655"/>
                    <a:pt x="439" y="652"/>
                  </a:cubicBezTo>
                  <a:cubicBezTo>
                    <a:pt x="440" y="648"/>
                    <a:pt x="440" y="644"/>
                    <a:pt x="439" y="640"/>
                  </a:cubicBezTo>
                  <a:cubicBezTo>
                    <a:pt x="437" y="635"/>
                    <a:pt x="433" y="630"/>
                    <a:pt x="427" y="626"/>
                  </a:cubicBezTo>
                  <a:cubicBezTo>
                    <a:pt x="422" y="622"/>
                    <a:pt x="415" y="619"/>
                    <a:pt x="407" y="616"/>
                  </a:cubicBezTo>
                  <a:cubicBezTo>
                    <a:pt x="399" y="613"/>
                    <a:pt x="391" y="610"/>
                    <a:pt x="380" y="608"/>
                  </a:cubicBezTo>
                  <a:cubicBezTo>
                    <a:pt x="379" y="608"/>
                    <a:pt x="379" y="608"/>
                    <a:pt x="378" y="608"/>
                  </a:cubicBezTo>
                  <a:cubicBezTo>
                    <a:pt x="379" y="607"/>
                    <a:pt x="380" y="606"/>
                    <a:pt x="381" y="605"/>
                  </a:cubicBezTo>
                  <a:cubicBezTo>
                    <a:pt x="388" y="601"/>
                    <a:pt x="394" y="596"/>
                    <a:pt x="400" y="590"/>
                  </a:cubicBezTo>
                  <a:cubicBezTo>
                    <a:pt x="408" y="583"/>
                    <a:pt x="415" y="573"/>
                    <a:pt x="422" y="562"/>
                  </a:cubicBezTo>
                  <a:cubicBezTo>
                    <a:pt x="431" y="547"/>
                    <a:pt x="438" y="529"/>
                    <a:pt x="441" y="509"/>
                  </a:cubicBezTo>
                  <a:cubicBezTo>
                    <a:pt x="444" y="496"/>
                    <a:pt x="444" y="483"/>
                    <a:pt x="443" y="467"/>
                  </a:cubicBezTo>
                  <a:cubicBezTo>
                    <a:pt x="443" y="465"/>
                    <a:pt x="443" y="462"/>
                    <a:pt x="442" y="459"/>
                  </a:cubicBezTo>
                  <a:cubicBezTo>
                    <a:pt x="442" y="458"/>
                    <a:pt x="442" y="457"/>
                    <a:pt x="442" y="455"/>
                  </a:cubicBezTo>
                  <a:cubicBezTo>
                    <a:pt x="441" y="455"/>
                    <a:pt x="441" y="455"/>
                    <a:pt x="441" y="455"/>
                  </a:cubicBezTo>
                  <a:cubicBezTo>
                    <a:pt x="441" y="454"/>
                    <a:pt x="441" y="454"/>
                    <a:pt x="441" y="453"/>
                  </a:cubicBezTo>
                  <a:cubicBezTo>
                    <a:pt x="441" y="453"/>
                    <a:pt x="442" y="452"/>
                    <a:pt x="442" y="452"/>
                  </a:cubicBezTo>
                  <a:cubicBezTo>
                    <a:pt x="446" y="452"/>
                    <a:pt x="446" y="452"/>
                    <a:pt x="446" y="452"/>
                  </a:cubicBezTo>
                  <a:cubicBezTo>
                    <a:pt x="448" y="451"/>
                    <a:pt x="451" y="451"/>
                    <a:pt x="453" y="450"/>
                  </a:cubicBezTo>
                  <a:cubicBezTo>
                    <a:pt x="465" y="449"/>
                    <a:pt x="476" y="445"/>
                    <a:pt x="484" y="442"/>
                  </a:cubicBezTo>
                  <a:cubicBezTo>
                    <a:pt x="491" y="439"/>
                    <a:pt x="498" y="434"/>
                    <a:pt x="505" y="428"/>
                  </a:cubicBezTo>
                  <a:cubicBezTo>
                    <a:pt x="510" y="423"/>
                    <a:pt x="513" y="417"/>
                    <a:pt x="514" y="410"/>
                  </a:cubicBezTo>
                  <a:cubicBezTo>
                    <a:pt x="515" y="407"/>
                    <a:pt x="515" y="404"/>
                    <a:pt x="514" y="401"/>
                  </a:cubicBezTo>
                  <a:cubicBezTo>
                    <a:pt x="513" y="392"/>
                    <a:pt x="506" y="386"/>
                    <a:pt x="500" y="381"/>
                  </a:cubicBezTo>
                  <a:cubicBezTo>
                    <a:pt x="499" y="380"/>
                    <a:pt x="498" y="379"/>
                    <a:pt x="496" y="379"/>
                  </a:cubicBezTo>
                  <a:cubicBezTo>
                    <a:pt x="489" y="376"/>
                    <a:pt x="483" y="374"/>
                    <a:pt x="477" y="374"/>
                  </a:cubicBezTo>
                  <a:cubicBezTo>
                    <a:pt x="476" y="374"/>
                    <a:pt x="475" y="374"/>
                    <a:pt x="475" y="374"/>
                  </a:cubicBezTo>
                  <a:cubicBezTo>
                    <a:pt x="472" y="374"/>
                    <a:pt x="470" y="374"/>
                    <a:pt x="468" y="374"/>
                  </a:cubicBezTo>
                  <a:cubicBezTo>
                    <a:pt x="466" y="374"/>
                    <a:pt x="465" y="374"/>
                    <a:pt x="465" y="374"/>
                  </a:cubicBezTo>
                  <a:cubicBezTo>
                    <a:pt x="464" y="373"/>
                    <a:pt x="465" y="371"/>
                    <a:pt x="466" y="370"/>
                  </a:cubicBezTo>
                  <a:cubicBezTo>
                    <a:pt x="471" y="357"/>
                    <a:pt x="478" y="346"/>
                    <a:pt x="486" y="336"/>
                  </a:cubicBezTo>
                  <a:cubicBezTo>
                    <a:pt x="492" y="330"/>
                    <a:pt x="500" y="325"/>
                    <a:pt x="509" y="322"/>
                  </a:cubicBezTo>
                  <a:cubicBezTo>
                    <a:pt x="516" y="320"/>
                    <a:pt x="524" y="319"/>
                    <a:pt x="530" y="318"/>
                  </a:cubicBezTo>
                  <a:cubicBezTo>
                    <a:pt x="534" y="318"/>
                    <a:pt x="538" y="317"/>
                    <a:pt x="542" y="317"/>
                  </a:cubicBezTo>
                  <a:cubicBezTo>
                    <a:pt x="550" y="316"/>
                    <a:pt x="558" y="315"/>
                    <a:pt x="566" y="314"/>
                  </a:cubicBezTo>
                  <a:cubicBezTo>
                    <a:pt x="570" y="313"/>
                    <a:pt x="574" y="312"/>
                    <a:pt x="578" y="310"/>
                  </a:cubicBezTo>
                  <a:cubicBezTo>
                    <a:pt x="589" y="306"/>
                    <a:pt x="598" y="301"/>
                    <a:pt x="605" y="295"/>
                  </a:cubicBezTo>
                  <a:cubicBezTo>
                    <a:pt x="611" y="290"/>
                    <a:pt x="616" y="285"/>
                    <a:pt x="620" y="280"/>
                  </a:cubicBezTo>
                  <a:cubicBezTo>
                    <a:pt x="624" y="274"/>
                    <a:pt x="628" y="268"/>
                    <a:pt x="630" y="262"/>
                  </a:cubicBezTo>
                  <a:cubicBezTo>
                    <a:pt x="631" y="260"/>
                    <a:pt x="632" y="258"/>
                    <a:pt x="632" y="257"/>
                  </a:cubicBezTo>
                  <a:cubicBezTo>
                    <a:pt x="634" y="250"/>
                    <a:pt x="632" y="245"/>
                    <a:pt x="627" y="242"/>
                  </a:cubicBezTo>
                  <a:cubicBezTo>
                    <a:pt x="626" y="241"/>
                    <a:pt x="626" y="241"/>
                    <a:pt x="626" y="241"/>
                  </a:cubicBezTo>
                  <a:cubicBezTo>
                    <a:pt x="625" y="240"/>
                    <a:pt x="623" y="239"/>
                    <a:pt x="622" y="239"/>
                  </a:cubicBezTo>
                  <a:cubicBezTo>
                    <a:pt x="607" y="231"/>
                    <a:pt x="594" y="220"/>
                    <a:pt x="582" y="211"/>
                  </a:cubicBezTo>
                  <a:cubicBezTo>
                    <a:pt x="582" y="211"/>
                    <a:pt x="582" y="211"/>
                    <a:pt x="581" y="210"/>
                  </a:cubicBezTo>
                  <a:cubicBezTo>
                    <a:pt x="578" y="207"/>
                    <a:pt x="575" y="204"/>
                    <a:pt x="572" y="201"/>
                  </a:cubicBezTo>
                  <a:cubicBezTo>
                    <a:pt x="567" y="198"/>
                    <a:pt x="563" y="194"/>
                    <a:pt x="559" y="190"/>
                  </a:cubicBezTo>
                  <a:cubicBezTo>
                    <a:pt x="555" y="185"/>
                    <a:pt x="550" y="180"/>
                    <a:pt x="545" y="176"/>
                  </a:cubicBezTo>
                  <a:cubicBezTo>
                    <a:pt x="543" y="174"/>
                    <a:pt x="541" y="171"/>
                    <a:pt x="538" y="169"/>
                  </a:cubicBezTo>
                  <a:cubicBezTo>
                    <a:pt x="537" y="168"/>
                    <a:pt x="536" y="167"/>
                    <a:pt x="535" y="166"/>
                  </a:cubicBezTo>
                  <a:cubicBezTo>
                    <a:pt x="535" y="165"/>
                    <a:pt x="535" y="165"/>
                    <a:pt x="535" y="164"/>
                  </a:cubicBezTo>
                  <a:cubicBezTo>
                    <a:pt x="535" y="164"/>
                    <a:pt x="536" y="164"/>
                    <a:pt x="536" y="163"/>
                  </a:cubicBezTo>
                  <a:cubicBezTo>
                    <a:pt x="537" y="163"/>
                    <a:pt x="537" y="163"/>
                    <a:pt x="537" y="163"/>
                  </a:cubicBezTo>
                  <a:cubicBezTo>
                    <a:pt x="537" y="162"/>
                    <a:pt x="538" y="161"/>
                    <a:pt x="539" y="161"/>
                  </a:cubicBezTo>
                  <a:cubicBezTo>
                    <a:pt x="540" y="160"/>
                    <a:pt x="541" y="159"/>
                    <a:pt x="542" y="157"/>
                  </a:cubicBezTo>
                  <a:cubicBezTo>
                    <a:pt x="557" y="143"/>
                    <a:pt x="566" y="125"/>
                    <a:pt x="570" y="104"/>
                  </a:cubicBezTo>
                  <a:cubicBezTo>
                    <a:pt x="570" y="102"/>
                    <a:pt x="570" y="101"/>
                    <a:pt x="570" y="99"/>
                  </a:cubicBezTo>
                  <a:cubicBezTo>
                    <a:pt x="571" y="98"/>
                    <a:pt x="571" y="96"/>
                    <a:pt x="571" y="95"/>
                  </a:cubicBezTo>
                  <a:cubicBezTo>
                    <a:pt x="572" y="89"/>
                    <a:pt x="571" y="84"/>
                    <a:pt x="571" y="79"/>
                  </a:cubicBezTo>
                  <a:cubicBezTo>
                    <a:pt x="571" y="77"/>
                    <a:pt x="570" y="76"/>
                    <a:pt x="570" y="74"/>
                  </a:cubicBezTo>
                  <a:cubicBezTo>
                    <a:pt x="570" y="67"/>
                    <a:pt x="567" y="60"/>
                    <a:pt x="565" y="55"/>
                  </a:cubicBezTo>
                  <a:cubicBezTo>
                    <a:pt x="560" y="42"/>
                    <a:pt x="553" y="32"/>
                    <a:pt x="543" y="23"/>
                  </a:cubicBezTo>
                  <a:cubicBezTo>
                    <a:pt x="532" y="13"/>
                    <a:pt x="518" y="6"/>
                    <a:pt x="502" y="2"/>
                  </a:cubicBezTo>
                  <a:cubicBezTo>
                    <a:pt x="494" y="1"/>
                    <a:pt x="486" y="0"/>
                    <a:pt x="477" y="1"/>
                  </a:cubicBezTo>
                  <a:cubicBezTo>
                    <a:pt x="460" y="3"/>
                    <a:pt x="445" y="9"/>
                    <a:pt x="431" y="19"/>
                  </a:cubicBezTo>
                  <a:cubicBezTo>
                    <a:pt x="427" y="22"/>
                    <a:pt x="423" y="26"/>
                    <a:pt x="418" y="30"/>
                  </a:cubicBezTo>
                  <a:cubicBezTo>
                    <a:pt x="417" y="31"/>
                    <a:pt x="416" y="31"/>
                    <a:pt x="414" y="31"/>
                  </a:cubicBezTo>
                  <a:cubicBezTo>
                    <a:pt x="406" y="25"/>
                    <a:pt x="396" y="21"/>
                    <a:pt x="385" y="18"/>
                  </a:cubicBezTo>
                  <a:cubicBezTo>
                    <a:pt x="379" y="16"/>
                    <a:pt x="372" y="14"/>
                    <a:pt x="364" y="14"/>
                  </a:cubicBezTo>
                  <a:cubicBezTo>
                    <a:pt x="362" y="14"/>
                    <a:pt x="361" y="13"/>
                    <a:pt x="359" y="13"/>
                  </a:cubicBezTo>
                  <a:cubicBezTo>
                    <a:pt x="356" y="12"/>
                    <a:pt x="352" y="12"/>
                    <a:pt x="347" y="13"/>
                  </a:cubicBezTo>
                  <a:cubicBezTo>
                    <a:pt x="335" y="14"/>
                    <a:pt x="326" y="16"/>
                    <a:pt x="317" y="19"/>
                  </a:cubicBezTo>
                  <a:cubicBezTo>
                    <a:pt x="305" y="23"/>
                    <a:pt x="295" y="29"/>
                    <a:pt x="287" y="37"/>
                  </a:cubicBezTo>
                  <a:cubicBezTo>
                    <a:pt x="283" y="42"/>
                    <a:pt x="278" y="46"/>
                    <a:pt x="274" y="52"/>
                  </a:cubicBezTo>
                  <a:cubicBezTo>
                    <a:pt x="266" y="62"/>
                    <a:pt x="261" y="73"/>
                    <a:pt x="258" y="86"/>
                  </a:cubicBezTo>
                  <a:cubicBezTo>
                    <a:pt x="255" y="97"/>
                    <a:pt x="255" y="108"/>
                    <a:pt x="255" y="117"/>
                  </a:cubicBezTo>
                  <a:cubicBezTo>
                    <a:pt x="257" y="131"/>
                    <a:pt x="260" y="144"/>
                    <a:pt x="265" y="156"/>
                  </a:cubicBezTo>
                  <a:cubicBezTo>
                    <a:pt x="270" y="169"/>
                    <a:pt x="278" y="181"/>
                    <a:pt x="287" y="193"/>
                  </a:cubicBezTo>
                  <a:cubicBezTo>
                    <a:pt x="294" y="200"/>
                    <a:pt x="302" y="207"/>
                    <a:pt x="310" y="213"/>
                  </a:cubicBezTo>
                  <a:cubicBezTo>
                    <a:pt x="313" y="215"/>
                    <a:pt x="314" y="218"/>
                    <a:pt x="314" y="222"/>
                  </a:cubicBezTo>
                  <a:cubicBezTo>
                    <a:pt x="314" y="225"/>
                    <a:pt x="313" y="228"/>
                    <a:pt x="311" y="232"/>
                  </a:cubicBezTo>
                  <a:cubicBezTo>
                    <a:pt x="307" y="241"/>
                    <a:pt x="301" y="250"/>
                    <a:pt x="294" y="258"/>
                  </a:cubicBezTo>
                  <a:cubicBezTo>
                    <a:pt x="287" y="265"/>
                    <a:pt x="278" y="272"/>
                    <a:pt x="268" y="280"/>
                  </a:cubicBezTo>
                  <a:cubicBezTo>
                    <a:pt x="263" y="283"/>
                    <a:pt x="259" y="286"/>
                    <a:pt x="254" y="289"/>
                  </a:cubicBezTo>
                  <a:cubicBezTo>
                    <a:pt x="248" y="293"/>
                    <a:pt x="243" y="297"/>
                    <a:pt x="237" y="302"/>
                  </a:cubicBezTo>
                  <a:cubicBezTo>
                    <a:pt x="227" y="309"/>
                    <a:pt x="217" y="317"/>
                    <a:pt x="208" y="324"/>
                  </a:cubicBezTo>
                  <a:cubicBezTo>
                    <a:pt x="201" y="329"/>
                    <a:pt x="194" y="334"/>
                    <a:pt x="186" y="341"/>
                  </a:cubicBezTo>
                  <a:cubicBezTo>
                    <a:pt x="182" y="344"/>
                    <a:pt x="178" y="348"/>
                    <a:pt x="174" y="351"/>
                  </a:cubicBezTo>
                  <a:cubicBezTo>
                    <a:pt x="171" y="353"/>
                    <a:pt x="171" y="353"/>
                    <a:pt x="171" y="353"/>
                  </a:cubicBezTo>
                  <a:cubicBezTo>
                    <a:pt x="169" y="356"/>
                    <a:pt x="166" y="358"/>
                    <a:pt x="164" y="360"/>
                  </a:cubicBezTo>
                  <a:cubicBezTo>
                    <a:pt x="160" y="363"/>
                    <a:pt x="160" y="363"/>
                    <a:pt x="160" y="363"/>
                  </a:cubicBezTo>
                  <a:cubicBezTo>
                    <a:pt x="160" y="364"/>
                    <a:pt x="159" y="364"/>
                    <a:pt x="159" y="365"/>
                  </a:cubicBezTo>
                  <a:cubicBezTo>
                    <a:pt x="158" y="366"/>
                    <a:pt x="158" y="366"/>
                    <a:pt x="158" y="366"/>
                  </a:cubicBezTo>
                  <a:cubicBezTo>
                    <a:pt x="150" y="375"/>
                    <a:pt x="142" y="384"/>
                    <a:pt x="135" y="393"/>
                  </a:cubicBezTo>
                  <a:cubicBezTo>
                    <a:pt x="128" y="404"/>
                    <a:pt x="120" y="416"/>
                    <a:pt x="114" y="429"/>
                  </a:cubicBezTo>
                  <a:cubicBezTo>
                    <a:pt x="106" y="445"/>
                    <a:pt x="101" y="461"/>
                    <a:pt x="98" y="477"/>
                  </a:cubicBezTo>
                  <a:cubicBezTo>
                    <a:pt x="96" y="484"/>
                    <a:pt x="95" y="492"/>
                    <a:pt x="94" y="499"/>
                  </a:cubicBezTo>
                  <a:cubicBezTo>
                    <a:pt x="93" y="504"/>
                    <a:pt x="93" y="504"/>
                    <a:pt x="93" y="504"/>
                  </a:cubicBezTo>
                  <a:cubicBezTo>
                    <a:pt x="93" y="506"/>
                    <a:pt x="93" y="507"/>
                    <a:pt x="93" y="509"/>
                  </a:cubicBezTo>
                  <a:cubicBezTo>
                    <a:pt x="93" y="510"/>
                    <a:pt x="93" y="510"/>
                    <a:pt x="93" y="510"/>
                  </a:cubicBezTo>
                  <a:cubicBezTo>
                    <a:pt x="93" y="512"/>
                    <a:pt x="93" y="513"/>
                    <a:pt x="93" y="514"/>
                  </a:cubicBezTo>
                  <a:cubicBezTo>
                    <a:pt x="93" y="518"/>
                    <a:pt x="93" y="522"/>
                    <a:pt x="92" y="526"/>
                  </a:cubicBezTo>
                  <a:cubicBezTo>
                    <a:pt x="92" y="529"/>
                    <a:pt x="92" y="531"/>
                    <a:pt x="92" y="534"/>
                  </a:cubicBezTo>
                  <a:cubicBezTo>
                    <a:pt x="92" y="541"/>
                    <a:pt x="91" y="548"/>
                    <a:pt x="93" y="555"/>
                  </a:cubicBezTo>
                  <a:cubicBezTo>
                    <a:pt x="93" y="556"/>
                    <a:pt x="93" y="556"/>
                    <a:pt x="93" y="557"/>
                  </a:cubicBezTo>
                  <a:cubicBezTo>
                    <a:pt x="93" y="569"/>
                    <a:pt x="95" y="581"/>
                    <a:pt x="100" y="597"/>
                  </a:cubicBezTo>
                  <a:cubicBezTo>
                    <a:pt x="100" y="598"/>
                    <a:pt x="100" y="599"/>
                    <a:pt x="101" y="600"/>
                  </a:cubicBezTo>
                  <a:cubicBezTo>
                    <a:pt x="101" y="601"/>
                    <a:pt x="101" y="601"/>
                    <a:pt x="101" y="601"/>
                  </a:cubicBezTo>
                  <a:cubicBezTo>
                    <a:pt x="100" y="601"/>
                    <a:pt x="100" y="601"/>
                    <a:pt x="100" y="601"/>
                  </a:cubicBezTo>
                  <a:cubicBezTo>
                    <a:pt x="95" y="600"/>
                    <a:pt x="91" y="598"/>
                    <a:pt x="85" y="594"/>
                  </a:cubicBezTo>
                  <a:cubicBezTo>
                    <a:pt x="75" y="588"/>
                    <a:pt x="68" y="579"/>
                    <a:pt x="63" y="566"/>
                  </a:cubicBezTo>
                  <a:cubicBezTo>
                    <a:pt x="60" y="559"/>
                    <a:pt x="59" y="553"/>
                    <a:pt x="59" y="546"/>
                  </a:cubicBezTo>
                  <a:cubicBezTo>
                    <a:pt x="59" y="543"/>
                    <a:pt x="59" y="539"/>
                    <a:pt x="59" y="536"/>
                  </a:cubicBezTo>
                  <a:cubicBezTo>
                    <a:pt x="59" y="531"/>
                    <a:pt x="59" y="531"/>
                    <a:pt x="59" y="531"/>
                  </a:cubicBezTo>
                  <a:cubicBezTo>
                    <a:pt x="58" y="515"/>
                    <a:pt x="60" y="498"/>
                    <a:pt x="66" y="476"/>
                  </a:cubicBezTo>
                  <a:cubicBezTo>
                    <a:pt x="68" y="467"/>
                    <a:pt x="71" y="458"/>
                    <a:pt x="74" y="450"/>
                  </a:cubicBezTo>
                  <a:cubicBezTo>
                    <a:pt x="76" y="445"/>
                    <a:pt x="76" y="445"/>
                    <a:pt x="76" y="445"/>
                  </a:cubicBezTo>
                  <a:cubicBezTo>
                    <a:pt x="79" y="436"/>
                    <a:pt x="82" y="427"/>
                    <a:pt x="85" y="419"/>
                  </a:cubicBezTo>
                  <a:cubicBezTo>
                    <a:pt x="88" y="408"/>
                    <a:pt x="91" y="398"/>
                    <a:pt x="95" y="388"/>
                  </a:cubicBezTo>
                  <a:cubicBezTo>
                    <a:pt x="100" y="371"/>
                    <a:pt x="105" y="353"/>
                    <a:pt x="108" y="335"/>
                  </a:cubicBezTo>
                  <a:cubicBezTo>
                    <a:pt x="109" y="325"/>
                    <a:pt x="110" y="315"/>
                    <a:pt x="110" y="303"/>
                  </a:cubicBezTo>
                  <a:cubicBezTo>
                    <a:pt x="110" y="301"/>
                    <a:pt x="110" y="301"/>
                    <a:pt x="110" y="301"/>
                  </a:cubicBezTo>
                  <a:cubicBezTo>
                    <a:pt x="110" y="298"/>
                    <a:pt x="110" y="296"/>
                    <a:pt x="110" y="293"/>
                  </a:cubicBezTo>
                  <a:cubicBezTo>
                    <a:pt x="110" y="289"/>
                    <a:pt x="109" y="285"/>
                    <a:pt x="109" y="282"/>
                  </a:cubicBezTo>
                  <a:cubicBezTo>
                    <a:pt x="109" y="280"/>
                    <a:pt x="109" y="278"/>
                    <a:pt x="108" y="276"/>
                  </a:cubicBezTo>
                  <a:cubicBezTo>
                    <a:pt x="108" y="271"/>
                    <a:pt x="107" y="266"/>
                    <a:pt x="106" y="261"/>
                  </a:cubicBezTo>
                  <a:cubicBezTo>
                    <a:pt x="104" y="254"/>
                    <a:pt x="101" y="247"/>
                    <a:pt x="98" y="240"/>
                  </a:cubicBezTo>
                  <a:cubicBezTo>
                    <a:pt x="93" y="229"/>
                    <a:pt x="86" y="220"/>
                    <a:pt x="74" y="211"/>
                  </a:cubicBezTo>
                  <a:cubicBezTo>
                    <a:pt x="64" y="203"/>
                    <a:pt x="53" y="199"/>
                    <a:pt x="43" y="197"/>
                  </a:cubicBezTo>
                  <a:cubicBezTo>
                    <a:pt x="39" y="196"/>
                    <a:pt x="35" y="195"/>
                    <a:pt x="31" y="195"/>
                  </a:cubicBezTo>
                  <a:cubicBezTo>
                    <a:pt x="29" y="195"/>
                    <a:pt x="27" y="194"/>
                    <a:pt x="25" y="194"/>
                  </a:cubicBezTo>
                  <a:cubicBezTo>
                    <a:pt x="25" y="194"/>
                    <a:pt x="25" y="194"/>
                    <a:pt x="25" y="194"/>
                  </a:cubicBezTo>
                  <a:cubicBezTo>
                    <a:pt x="22" y="194"/>
                    <a:pt x="22" y="194"/>
                    <a:pt x="22" y="194"/>
                  </a:cubicBezTo>
                  <a:cubicBezTo>
                    <a:pt x="18" y="194"/>
                    <a:pt x="14" y="195"/>
                    <a:pt x="10" y="197"/>
                  </a:cubicBezTo>
                  <a:cubicBezTo>
                    <a:pt x="7" y="198"/>
                    <a:pt x="4" y="200"/>
                    <a:pt x="2" y="204"/>
                  </a:cubicBezTo>
                  <a:cubicBezTo>
                    <a:pt x="1" y="206"/>
                    <a:pt x="1" y="208"/>
                    <a:pt x="1" y="210"/>
                  </a:cubicBezTo>
                  <a:cubicBezTo>
                    <a:pt x="2" y="212"/>
                    <a:pt x="4" y="214"/>
                    <a:pt x="5" y="215"/>
                  </a:cubicBezTo>
                  <a:cubicBezTo>
                    <a:pt x="7" y="215"/>
                    <a:pt x="9" y="216"/>
                    <a:pt x="11" y="217"/>
                  </a:cubicBezTo>
                  <a:cubicBezTo>
                    <a:pt x="12" y="217"/>
                    <a:pt x="12" y="217"/>
                    <a:pt x="12" y="217"/>
                  </a:cubicBezTo>
                  <a:cubicBezTo>
                    <a:pt x="14" y="217"/>
                    <a:pt x="15" y="218"/>
                    <a:pt x="16" y="218"/>
                  </a:cubicBezTo>
                  <a:cubicBezTo>
                    <a:pt x="18" y="219"/>
                    <a:pt x="20" y="219"/>
                    <a:pt x="21" y="220"/>
                  </a:cubicBezTo>
                  <a:cubicBezTo>
                    <a:pt x="31" y="223"/>
                    <a:pt x="39" y="228"/>
                    <a:pt x="46" y="236"/>
                  </a:cubicBezTo>
                  <a:cubicBezTo>
                    <a:pt x="56" y="248"/>
                    <a:pt x="63" y="262"/>
                    <a:pt x="66" y="276"/>
                  </a:cubicBezTo>
                  <a:cubicBezTo>
                    <a:pt x="67" y="279"/>
                    <a:pt x="68" y="282"/>
                    <a:pt x="68" y="285"/>
                  </a:cubicBezTo>
                  <a:cubicBezTo>
                    <a:pt x="71" y="295"/>
                    <a:pt x="72" y="307"/>
                    <a:pt x="70" y="322"/>
                  </a:cubicBezTo>
                  <a:cubicBezTo>
                    <a:pt x="70" y="330"/>
                    <a:pt x="68" y="339"/>
                    <a:pt x="65" y="348"/>
                  </a:cubicBezTo>
                  <a:cubicBezTo>
                    <a:pt x="58" y="373"/>
                    <a:pt x="51" y="394"/>
                    <a:pt x="44" y="412"/>
                  </a:cubicBezTo>
                  <a:cubicBezTo>
                    <a:pt x="42" y="417"/>
                    <a:pt x="40" y="422"/>
                    <a:pt x="37" y="427"/>
                  </a:cubicBezTo>
                  <a:cubicBezTo>
                    <a:pt x="35" y="431"/>
                    <a:pt x="33" y="435"/>
                    <a:pt x="31" y="440"/>
                  </a:cubicBezTo>
                  <a:cubicBezTo>
                    <a:pt x="29" y="444"/>
                    <a:pt x="27" y="449"/>
                    <a:pt x="24" y="454"/>
                  </a:cubicBezTo>
                  <a:cubicBezTo>
                    <a:pt x="15" y="474"/>
                    <a:pt x="9" y="494"/>
                    <a:pt x="5" y="514"/>
                  </a:cubicBezTo>
                  <a:cubicBezTo>
                    <a:pt x="4" y="519"/>
                    <a:pt x="2" y="525"/>
                    <a:pt x="2" y="531"/>
                  </a:cubicBezTo>
                  <a:cubicBezTo>
                    <a:pt x="2" y="532"/>
                    <a:pt x="2" y="533"/>
                    <a:pt x="2" y="534"/>
                  </a:cubicBezTo>
                  <a:cubicBezTo>
                    <a:pt x="0" y="542"/>
                    <a:pt x="1" y="550"/>
                    <a:pt x="1" y="557"/>
                  </a:cubicBezTo>
                  <a:close/>
                  <a:moveTo>
                    <a:pt x="11" y="552"/>
                  </a:moveTo>
                  <a:cubicBezTo>
                    <a:pt x="11" y="550"/>
                    <a:pt x="11" y="550"/>
                    <a:pt x="11" y="550"/>
                  </a:cubicBezTo>
                  <a:cubicBezTo>
                    <a:pt x="10" y="540"/>
                    <a:pt x="11" y="530"/>
                    <a:pt x="13" y="518"/>
                  </a:cubicBezTo>
                  <a:cubicBezTo>
                    <a:pt x="16" y="505"/>
                    <a:pt x="20" y="491"/>
                    <a:pt x="26" y="476"/>
                  </a:cubicBezTo>
                  <a:cubicBezTo>
                    <a:pt x="29" y="466"/>
                    <a:pt x="33" y="457"/>
                    <a:pt x="38" y="448"/>
                  </a:cubicBezTo>
                  <a:cubicBezTo>
                    <a:pt x="40" y="444"/>
                    <a:pt x="42" y="439"/>
                    <a:pt x="44" y="435"/>
                  </a:cubicBezTo>
                  <a:cubicBezTo>
                    <a:pt x="45" y="432"/>
                    <a:pt x="46" y="430"/>
                    <a:pt x="47" y="428"/>
                  </a:cubicBezTo>
                  <a:cubicBezTo>
                    <a:pt x="49" y="422"/>
                    <a:pt x="52" y="417"/>
                    <a:pt x="54" y="411"/>
                  </a:cubicBezTo>
                  <a:cubicBezTo>
                    <a:pt x="61" y="395"/>
                    <a:pt x="66" y="379"/>
                    <a:pt x="71" y="363"/>
                  </a:cubicBezTo>
                  <a:cubicBezTo>
                    <a:pt x="74" y="352"/>
                    <a:pt x="77" y="343"/>
                    <a:pt x="79" y="332"/>
                  </a:cubicBezTo>
                  <a:cubicBezTo>
                    <a:pt x="80" y="325"/>
                    <a:pt x="81" y="317"/>
                    <a:pt x="81" y="309"/>
                  </a:cubicBezTo>
                  <a:cubicBezTo>
                    <a:pt x="81" y="303"/>
                    <a:pt x="81" y="298"/>
                    <a:pt x="80" y="293"/>
                  </a:cubicBezTo>
                  <a:cubicBezTo>
                    <a:pt x="79" y="285"/>
                    <a:pt x="77" y="275"/>
                    <a:pt x="73" y="265"/>
                  </a:cubicBezTo>
                  <a:cubicBezTo>
                    <a:pt x="68" y="250"/>
                    <a:pt x="60" y="237"/>
                    <a:pt x="50" y="227"/>
                  </a:cubicBezTo>
                  <a:cubicBezTo>
                    <a:pt x="41" y="218"/>
                    <a:pt x="31" y="212"/>
                    <a:pt x="20" y="209"/>
                  </a:cubicBezTo>
                  <a:cubicBezTo>
                    <a:pt x="18" y="209"/>
                    <a:pt x="16" y="208"/>
                    <a:pt x="14" y="207"/>
                  </a:cubicBezTo>
                  <a:cubicBezTo>
                    <a:pt x="13" y="207"/>
                    <a:pt x="13" y="207"/>
                    <a:pt x="13" y="207"/>
                  </a:cubicBezTo>
                  <a:cubicBezTo>
                    <a:pt x="12" y="206"/>
                    <a:pt x="12" y="206"/>
                    <a:pt x="12" y="206"/>
                  </a:cubicBezTo>
                  <a:cubicBezTo>
                    <a:pt x="14" y="205"/>
                    <a:pt x="17" y="204"/>
                    <a:pt x="20" y="204"/>
                  </a:cubicBezTo>
                  <a:cubicBezTo>
                    <a:pt x="26" y="204"/>
                    <a:pt x="32" y="204"/>
                    <a:pt x="37" y="205"/>
                  </a:cubicBezTo>
                  <a:cubicBezTo>
                    <a:pt x="51" y="208"/>
                    <a:pt x="61" y="213"/>
                    <a:pt x="70" y="219"/>
                  </a:cubicBezTo>
                  <a:cubicBezTo>
                    <a:pt x="75" y="223"/>
                    <a:pt x="80" y="227"/>
                    <a:pt x="83" y="233"/>
                  </a:cubicBezTo>
                  <a:cubicBezTo>
                    <a:pt x="87" y="239"/>
                    <a:pt x="91" y="246"/>
                    <a:pt x="93" y="253"/>
                  </a:cubicBezTo>
                  <a:cubicBezTo>
                    <a:pt x="97" y="262"/>
                    <a:pt x="99" y="273"/>
                    <a:pt x="99" y="284"/>
                  </a:cubicBezTo>
                  <a:cubicBezTo>
                    <a:pt x="100" y="285"/>
                    <a:pt x="100" y="286"/>
                    <a:pt x="100" y="287"/>
                  </a:cubicBezTo>
                  <a:cubicBezTo>
                    <a:pt x="100" y="290"/>
                    <a:pt x="100" y="293"/>
                    <a:pt x="100" y="296"/>
                  </a:cubicBezTo>
                  <a:cubicBezTo>
                    <a:pt x="101" y="302"/>
                    <a:pt x="101" y="307"/>
                    <a:pt x="100" y="313"/>
                  </a:cubicBezTo>
                  <a:cubicBezTo>
                    <a:pt x="100" y="314"/>
                    <a:pt x="100" y="316"/>
                    <a:pt x="100" y="318"/>
                  </a:cubicBezTo>
                  <a:cubicBezTo>
                    <a:pt x="99" y="328"/>
                    <a:pt x="98" y="338"/>
                    <a:pt x="95" y="349"/>
                  </a:cubicBezTo>
                  <a:cubicBezTo>
                    <a:pt x="92" y="362"/>
                    <a:pt x="89" y="375"/>
                    <a:pt x="84" y="390"/>
                  </a:cubicBezTo>
                  <a:cubicBezTo>
                    <a:pt x="77" y="411"/>
                    <a:pt x="70" y="431"/>
                    <a:pt x="63" y="452"/>
                  </a:cubicBezTo>
                  <a:cubicBezTo>
                    <a:pt x="62" y="456"/>
                    <a:pt x="62" y="456"/>
                    <a:pt x="62" y="456"/>
                  </a:cubicBezTo>
                  <a:cubicBezTo>
                    <a:pt x="61" y="460"/>
                    <a:pt x="59" y="463"/>
                    <a:pt x="58" y="468"/>
                  </a:cubicBezTo>
                  <a:cubicBezTo>
                    <a:pt x="55" y="479"/>
                    <a:pt x="53" y="490"/>
                    <a:pt x="51" y="503"/>
                  </a:cubicBezTo>
                  <a:cubicBezTo>
                    <a:pt x="50" y="509"/>
                    <a:pt x="49" y="514"/>
                    <a:pt x="49" y="520"/>
                  </a:cubicBezTo>
                  <a:cubicBezTo>
                    <a:pt x="48" y="528"/>
                    <a:pt x="48" y="536"/>
                    <a:pt x="49" y="542"/>
                  </a:cubicBezTo>
                  <a:cubicBezTo>
                    <a:pt x="49" y="549"/>
                    <a:pt x="50" y="555"/>
                    <a:pt x="51" y="560"/>
                  </a:cubicBezTo>
                  <a:cubicBezTo>
                    <a:pt x="52" y="565"/>
                    <a:pt x="54" y="571"/>
                    <a:pt x="58" y="577"/>
                  </a:cubicBezTo>
                  <a:cubicBezTo>
                    <a:pt x="67" y="595"/>
                    <a:pt x="82" y="606"/>
                    <a:pt x="101" y="611"/>
                  </a:cubicBezTo>
                  <a:cubicBezTo>
                    <a:pt x="101" y="611"/>
                    <a:pt x="102" y="611"/>
                    <a:pt x="102" y="611"/>
                  </a:cubicBezTo>
                  <a:cubicBezTo>
                    <a:pt x="104" y="612"/>
                    <a:pt x="104" y="612"/>
                    <a:pt x="104" y="612"/>
                  </a:cubicBezTo>
                  <a:cubicBezTo>
                    <a:pt x="105" y="612"/>
                    <a:pt x="106" y="613"/>
                    <a:pt x="106" y="614"/>
                  </a:cubicBezTo>
                  <a:cubicBezTo>
                    <a:pt x="107" y="615"/>
                    <a:pt x="108" y="616"/>
                    <a:pt x="108" y="617"/>
                  </a:cubicBezTo>
                  <a:cubicBezTo>
                    <a:pt x="110" y="621"/>
                    <a:pt x="110" y="621"/>
                    <a:pt x="110" y="621"/>
                  </a:cubicBezTo>
                  <a:cubicBezTo>
                    <a:pt x="112" y="626"/>
                    <a:pt x="115" y="632"/>
                    <a:pt x="119" y="637"/>
                  </a:cubicBezTo>
                  <a:cubicBezTo>
                    <a:pt x="121" y="641"/>
                    <a:pt x="124" y="645"/>
                    <a:pt x="127" y="649"/>
                  </a:cubicBezTo>
                  <a:cubicBezTo>
                    <a:pt x="130" y="654"/>
                    <a:pt x="130" y="654"/>
                    <a:pt x="130" y="654"/>
                  </a:cubicBezTo>
                  <a:cubicBezTo>
                    <a:pt x="130" y="655"/>
                    <a:pt x="130" y="655"/>
                    <a:pt x="130" y="655"/>
                  </a:cubicBezTo>
                  <a:cubicBezTo>
                    <a:pt x="130" y="656"/>
                    <a:pt x="130" y="656"/>
                    <a:pt x="130" y="656"/>
                  </a:cubicBezTo>
                  <a:cubicBezTo>
                    <a:pt x="126" y="657"/>
                    <a:pt x="121" y="658"/>
                    <a:pt x="115" y="659"/>
                  </a:cubicBezTo>
                  <a:cubicBezTo>
                    <a:pt x="112" y="659"/>
                    <a:pt x="108" y="659"/>
                    <a:pt x="105" y="659"/>
                  </a:cubicBezTo>
                  <a:cubicBezTo>
                    <a:pt x="104" y="659"/>
                    <a:pt x="104" y="659"/>
                    <a:pt x="103" y="659"/>
                  </a:cubicBezTo>
                  <a:cubicBezTo>
                    <a:pt x="102" y="659"/>
                    <a:pt x="100" y="659"/>
                    <a:pt x="99" y="659"/>
                  </a:cubicBezTo>
                  <a:cubicBezTo>
                    <a:pt x="90" y="659"/>
                    <a:pt x="81" y="657"/>
                    <a:pt x="75" y="655"/>
                  </a:cubicBezTo>
                  <a:cubicBezTo>
                    <a:pt x="67" y="653"/>
                    <a:pt x="60" y="650"/>
                    <a:pt x="53" y="645"/>
                  </a:cubicBezTo>
                  <a:cubicBezTo>
                    <a:pt x="46" y="640"/>
                    <a:pt x="40" y="634"/>
                    <a:pt x="35" y="626"/>
                  </a:cubicBezTo>
                  <a:cubicBezTo>
                    <a:pt x="26" y="613"/>
                    <a:pt x="19" y="599"/>
                    <a:pt x="15" y="584"/>
                  </a:cubicBezTo>
                  <a:cubicBezTo>
                    <a:pt x="12" y="574"/>
                    <a:pt x="11" y="565"/>
                    <a:pt x="11" y="557"/>
                  </a:cubicBezTo>
                  <a:cubicBezTo>
                    <a:pt x="11" y="555"/>
                    <a:pt x="11" y="554"/>
                    <a:pt x="11" y="552"/>
                  </a:cubicBezTo>
                  <a:close/>
                  <a:moveTo>
                    <a:pt x="402" y="725"/>
                  </a:moveTo>
                  <a:cubicBezTo>
                    <a:pt x="393" y="729"/>
                    <a:pt x="384" y="730"/>
                    <a:pt x="377" y="730"/>
                  </a:cubicBezTo>
                  <a:cubicBezTo>
                    <a:pt x="375" y="731"/>
                    <a:pt x="373" y="731"/>
                    <a:pt x="371" y="731"/>
                  </a:cubicBezTo>
                  <a:cubicBezTo>
                    <a:pt x="369" y="731"/>
                    <a:pt x="366" y="731"/>
                    <a:pt x="364" y="731"/>
                  </a:cubicBezTo>
                  <a:cubicBezTo>
                    <a:pt x="357" y="732"/>
                    <a:pt x="351" y="732"/>
                    <a:pt x="344" y="731"/>
                  </a:cubicBezTo>
                  <a:cubicBezTo>
                    <a:pt x="343" y="731"/>
                    <a:pt x="342" y="731"/>
                    <a:pt x="340" y="731"/>
                  </a:cubicBezTo>
                  <a:cubicBezTo>
                    <a:pt x="337" y="731"/>
                    <a:pt x="334" y="731"/>
                    <a:pt x="332" y="730"/>
                  </a:cubicBezTo>
                  <a:cubicBezTo>
                    <a:pt x="325" y="730"/>
                    <a:pt x="318" y="730"/>
                    <a:pt x="311" y="729"/>
                  </a:cubicBezTo>
                  <a:cubicBezTo>
                    <a:pt x="306" y="729"/>
                    <a:pt x="301" y="728"/>
                    <a:pt x="297" y="727"/>
                  </a:cubicBezTo>
                  <a:cubicBezTo>
                    <a:pt x="295" y="727"/>
                    <a:pt x="294" y="727"/>
                    <a:pt x="293" y="727"/>
                  </a:cubicBezTo>
                  <a:cubicBezTo>
                    <a:pt x="282" y="725"/>
                    <a:pt x="271" y="723"/>
                    <a:pt x="260" y="720"/>
                  </a:cubicBezTo>
                  <a:cubicBezTo>
                    <a:pt x="232" y="713"/>
                    <a:pt x="208" y="704"/>
                    <a:pt x="187" y="692"/>
                  </a:cubicBezTo>
                  <a:cubicBezTo>
                    <a:pt x="176" y="685"/>
                    <a:pt x="166" y="678"/>
                    <a:pt x="158" y="670"/>
                  </a:cubicBezTo>
                  <a:cubicBezTo>
                    <a:pt x="147" y="660"/>
                    <a:pt x="137" y="648"/>
                    <a:pt x="129" y="635"/>
                  </a:cubicBezTo>
                  <a:cubicBezTo>
                    <a:pt x="125" y="629"/>
                    <a:pt x="120" y="621"/>
                    <a:pt x="117" y="613"/>
                  </a:cubicBezTo>
                  <a:cubicBezTo>
                    <a:pt x="113" y="605"/>
                    <a:pt x="110" y="596"/>
                    <a:pt x="108" y="588"/>
                  </a:cubicBezTo>
                  <a:cubicBezTo>
                    <a:pt x="107" y="585"/>
                    <a:pt x="106" y="583"/>
                    <a:pt x="106" y="580"/>
                  </a:cubicBezTo>
                  <a:cubicBezTo>
                    <a:pt x="106" y="578"/>
                    <a:pt x="105" y="577"/>
                    <a:pt x="105" y="575"/>
                  </a:cubicBezTo>
                  <a:cubicBezTo>
                    <a:pt x="104" y="573"/>
                    <a:pt x="104" y="570"/>
                    <a:pt x="104" y="567"/>
                  </a:cubicBezTo>
                  <a:cubicBezTo>
                    <a:pt x="103" y="565"/>
                    <a:pt x="103" y="563"/>
                    <a:pt x="103" y="561"/>
                  </a:cubicBezTo>
                  <a:cubicBezTo>
                    <a:pt x="102" y="556"/>
                    <a:pt x="102" y="552"/>
                    <a:pt x="102" y="546"/>
                  </a:cubicBezTo>
                  <a:cubicBezTo>
                    <a:pt x="102" y="543"/>
                    <a:pt x="102" y="543"/>
                    <a:pt x="102" y="543"/>
                  </a:cubicBezTo>
                  <a:cubicBezTo>
                    <a:pt x="102" y="538"/>
                    <a:pt x="102" y="533"/>
                    <a:pt x="102" y="528"/>
                  </a:cubicBezTo>
                  <a:cubicBezTo>
                    <a:pt x="102" y="527"/>
                    <a:pt x="102" y="527"/>
                    <a:pt x="102" y="527"/>
                  </a:cubicBezTo>
                  <a:cubicBezTo>
                    <a:pt x="102" y="525"/>
                    <a:pt x="102" y="522"/>
                    <a:pt x="102" y="520"/>
                  </a:cubicBezTo>
                  <a:cubicBezTo>
                    <a:pt x="103" y="516"/>
                    <a:pt x="103" y="512"/>
                    <a:pt x="103" y="508"/>
                  </a:cubicBezTo>
                  <a:cubicBezTo>
                    <a:pt x="103" y="507"/>
                    <a:pt x="103" y="507"/>
                    <a:pt x="103" y="507"/>
                  </a:cubicBezTo>
                  <a:cubicBezTo>
                    <a:pt x="103" y="505"/>
                    <a:pt x="103" y="504"/>
                    <a:pt x="104" y="502"/>
                  </a:cubicBezTo>
                  <a:cubicBezTo>
                    <a:pt x="104" y="499"/>
                    <a:pt x="105" y="496"/>
                    <a:pt x="105" y="493"/>
                  </a:cubicBezTo>
                  <a:cubicBezTo>
                    <a:pt x="106" y="488"/>
                    <a:pt x="107" y="483"/>
                    <a:pt x="108" y="478"/>
                  </a:cubicBezTo>
                  <a:cubicBezTo>
                    <a:pt x="113" y="453"/>
                    <a:pt x="122" y="430"/>
                    <a:pt x="137" y="409"/>
                  </a:cubicBezTo>
                  <a:cubicBezTo>
                    <a:pt x="140" y="404"/>
                    <a:pt x="143" y="400"/>
                    <a:pt x="146" y="396"/>
                  </a:cubicBezTo>
                  <a:cubicBezTo>
                    <a:pt x="147" y="394"/>
                    <a:pt x="148" y="392"/>
                    <a:pt x="150" y="391"/>
                  </a:cubicBezTo>
                  <a:cubicBezTo>
                    <a:pt x="156" y="382"/>
                    <a:pt x="163" y="374"/>
                    <a:pt x="171" y="366"/>
                  </a:cubicBezTo>
                  <a:cubicBezTo>
                    <a:pt x="177" y="361"/>
                    <a:pt x="182" y="357"/>
                    <a:pt x="187" y="353"/>
                  </a:cubicBezTo>
                  <a:cubicBezTo>
                    <a:pt x="195" y="346"/>
                    <a:pt x="203" y="339"/>
                    <a:pt x="211" y="333"/>
                  </a:cubicBezTo>
                  <a:cubicBezTo>
                    <a:pt x="225" y="322"/>
                    <a:pt x="242" y="310"/>
                    <a:pt x="259" y="298"/>
                  </a:cubicBezTo>
                  <a:cubicBezTo>
                    <a:pt x="261" y="296"/>
                    <a:pt x="264" y="295"/>
                    <a:pt x="266" y="293"/>
                  </a:cubicBezTo>
                  <a:cubicBezTo>
                    <a:pt x="272" y="289"/>
                    <a:pt x="279" y="284"/>
                    <a:pt x="284" y="279"/>
                  </a:cubicBezTo>
                  <a:cubicBezTo>
                    <a:pt x="289" y="275"/>
                    <a:pt x="294" y="271"/>
                    <a:pt x="299" y="266"/>
                  </a:cubicBezTo>
                  <a:cubicBezTo>
                    <a:pt x="300" y="266"/>
                    <a:pt x="300" y="266"/>
                    <a:pt x="301" y="265"/>
                  </a:cubicBezTo>
                  <a:cubicBezTo>
                    <a:pt x="302" y="263"/>
                    <a:pt x="303" y="262"/>
                    <a:pt x="304" y="260"/>
                  </a:cubicBezTo>
                  <a:cubicBezTo>
                    <a:pt x="309" y="255"/>
                    <a:pt x="313" y="249"/>
                    <a:pt x="316" y="243"/>
                  </a:cubicBezTo>
                  <a:cubicBezTo>
                    <a:pt x="320" y="238"/>
                    <a:pt x="322" y="233"/>
                    <a:pt x="323" y="227"/>
                  </a:cubicBezTo>
                  <a:cubicBezTo>
                    <a:pt x="324" y="224"/>
                    <a:pt x="324" y="220"/>
                    <a:pt x="324" y="217"/>
                  </a:cubicBezTo>
                  <a:cubicBezTo>
                    <a:pt x="324" y="216"/>
                    <a:pt x="325" y="215"/>
                    <a:pt x="326" y="215"/>
                  </a:cubicBezTo>
                  <a:cubicBezTo>
                    <a:pt x="326" y="214"/>
                    <a:pt x="327" y="214"/>
                    <a:pt x="327" y="214"/>
                  </a:cubicBezTo>
                  <a:cubicBezTo>
                    <a:pt x="328" y="213"/>
                    <a:pt x="328" y="213"/>
                    <a:pt x="328" y="213"/>
                  </a:cubicBezTo>
                  <a:cubicBezTo>
                    <a:pt x="341" y="206"/>
                    <a:pt x="351" y="196"/>
                    <a:pt x="359" y="184"/>
                  </a:cubicBezTo>
                  <a:cubicBezTo>
                    <a:pt x="367" y="172"/>
                    <a:pt x="371" y="158"/>
                    <a:pt x="372" y="142"/>
                  </a:cubicBezTo>
                  <a:cubicBezTo>
                    <a:pt x="372" y="138"/>
                    <a:pt x="371" y="135"/>
                    <a:pt x="371" y="131"/>
                  </a:cubicBezTo>
                  <a:cubicBezTo>
                    <a:pt x="371" y="130"/>
                    <a:pt x="371" y="130"/>
                    <a:pt x="371" y="130"/>
                  </a:cubicBezTo>
                  <a:cubicBezTo>
                    <a:pt x="368" y="113"/>
                    <a:pt x="362" y="97"/>
                    <a:pt x="352" y="84"/>
                  </a:cubicBezTo>
                  <a:cubicBezTo>
                    <a:pt x="344" y="72"/>
                    <a:pt x="336" y="63"/>
                    <a:pt x="327" y="56"/>
                  </a:cubicBezTo>
                  <a:cubicBezTo>
                    <a:pt x="319" y="49"/>
                    <a:pt x="312" y="45"/>
                    <a:pt x="305" y="41"/>
                  </a:cubicBezTo>
                  <a:cubicBezTo>
                    <a:pt x="302" y="39"/>
                    <a:pt x="302" y="39"/>
                    <a:pt x="302" y="38"/>
                  </a:cubicBezTo>
                  <a:cubicBezTo>
                    <a:pt x="302" y="38"/>
                    <a:pt x="303" y="37"/>
                    <a:pt x="305" y="36"/>
                  </a:cubicBezTo>
                  <a:cubicBezTo>
                    <a:pt x="307" y="34"/>
                    <a:pt x="310" y="33"/>
                    <a:pt x="312" y="31"/>
                  </a:cubicBezTo>
                  <a:cubicBezTo>
                    <a:pt x="325" y="26"/>
                    <a:pt x="338" y="23"/>
                    <a:pt x="351" y="23"/>
                  </a:cubicBezTo>
                  <a:cubicBezTo>
                    <a:pt x="364" y="22"/>
                    <a:pt x="377" y="25"/>
                    <a:pt x="390" y="29"/>
                  </a:cubicBezTo>
                  <a:cubicBezTo>
                    <a:pt x="405" y="35"/>
                    <a:pt x="419" y="44"/>
                    <a:pt x="431" y="56"/>
                  </a:cubicBezTo>
                  <a:cubicBezTo>
                    <a:pt x="441" y="65"/>
                    <a:pt x="449" y="76"/>
                    <a:pt x="455" y="88"/>
                  </a:cubicBezTo>
                  <a:cubicBezTo>
                    <a:pt x="461" y="101"/>
                    <a:pt x="465" y="112"/>
                    <a:pt x="467" y="123"/>
                  </a:cubicBezTo>
                  <a:cubicBezTo>
                    <a:pt x="467" y="125"/>
                    <a:pt x="467" y="126"/>
                    <a:pt x="468" y="128"/>
                  </a:cubicBezTo>
                  <a:cubicBezTo>
                    <a:pt x="468" y="130"/>
                    <a:pt x="468" y="130"/>
                    <a:pt x="468" y="130"/>
                  </a:cubicBezTo>
                  <a:cubicBezTo>
                    <a:pt x="469" y="132"/>
                    <a:pt x="470" y="133"/>
                    <a:pt x="471" y="134"/>
                  </a:cubicBezTo>
                  <a:cubicBezTo>
                    <a:pt x="472" y="135"/>
                    <a:pt x="472" y="135"/>
                    <a:pt x="472" y="135"/>
                  </a:cubicBezTo>
                  <a:cubicBezTo>
                    <a:pt x="474" y="135"/>
                    <a:pt x="475" y="136"/>
                    <a:pt x="476" y="137"/>
                  </a:cubicBezTo>
                  <a:cubicBezTo>
                    <a:pt x="484" y="141"/>
                    <a:pt x="492" y="145"/>
                    <a:pt x="501" y="150"/>
                  </a:cubicBezTo>
                  <a:cubicBezTo>
                    <a:pt x="502" y="151"/>
                    <a:pt x="502" y="151"/>
                    <a:pt x="502" y="151"/>
                  </a:cubicBezTo>
                  <a:cubicBezTo>
                    <a:pt x="504" y="152"/>
                    <a:pt x="506" y="154"/>
                    <a:pt x="508" y="156"/>
                  </a:cubicBezTo>
                  <a:cubicBezTo>
                    <a:pt x="516" y="162"/>
                    <a:pt x="524" y="168"/>
                    <a:pt x="531" y="175"/>
                  </a:cubicBezTo>
                  <a:cubicBezTo>
                    <a:pt x="540" y="183"/>
                    <a:pt x="549" y="192"/>
                    <a:pt x="558" y="201"/>
                  </a:cubicBezTo>
                  <a:cubicBezTo>
                    <a:pt x="561" y="205"/>
                    <a:pt x="561" y="205"/>
                    <a:pt x="561" y="205"/>
                  </a:cubicBezTo>
                  <a:cubicBezTo>
                    <a:pt x="568" y="211"/>
                    <a:pt x="575" y="217"/>
                    <a:pt x="583" y="224"/>
                  </a:cubicBezTo>
                  <a:cubicBezTo>
                    <a:pt x="586" y="226"/>
                    <a:pt x="589" y="228"/>
                    <a:pt x="591" y="230"/>
                  </a:cubicBezTo>
                  <a:cubicBezTo>
                    <a:pt x="593" y="231"/>
                    <a:pt x="593" y="231"/>
                    <a:pt x="593" y="231"/>
                  </a:cubicBezTo>
                  <a:cubicBezTo>
                    <a:pt x="595" y="232"/>
                    <a:pt x="595" y="233"/>
                    <a:pt x="595" y="235"/>
                  </a:cubicBezTo>
                  <a:cubicBezTo>
                    <a:pt x="594" y="238"/>
                    <a:pt x="593" y="241"/>
                    <a:pt x="593" y="245"/>
                  </a:cubicBezTo>
                  <a:cubicBezTo>
                    <a:pt x="592" y="248"/>
                    <a:pt x="592" y="251"/>
                    <a:pt x="593" y="254"/>
                  </a:cubicBezTo>
                  <a:cubicBezTo>
                    <a:pt x="595" y="261"/>
                    <a:pt x="598" y="268"/>
                    <a:pt x="604" y="273"/>
                  </a:cubicBezTo>
                  <a:cubicBezTo>
                    <a:pt x="605" y="274"/>
                    <a:pt x="607" y="276"/>
                    <a:pt x="608" y="277"/>
                  </a:cubicBezTo>
                  <a:cubicBezTo>
                    <a:pt x="608" y="278"/>
                    <a:pt x="608" y="278"/>
                    <a:pt x="608" y="278"/>
                  </a:cubicBezTo>
                  <a:cubicBezTo>
                    <a:pt x="604" y="284"/>
                    <a:pt x="598" y="289"/>
                    <a:pt x="591" y="293"/>
                  </a:cubicBezTo>
                  <a:cubicBezTo>
                    <a:pt x="590" y="294"/>
                    <a:pt x="588" y="294"/>
                    <a:pt x="587" y="293"/>
                  </a:cubicBezTo>
                  <a:cubicBezTo>
                    <a:pt x="585" y="292"/>
                    <a:pt x="582" y="291"/>
                    <a:pt x="579" y="289"/>
                  </a:cubicBezTo>
                  <a:cubicBezTo>
                    <a:pt x="571" y="284"/>
                    <a:pt x="564" y="276"/>
                    <a:pt x="559" y="267"/>
                  </a:cubicBezTo>
                  <a:cubicBezTo>
                    <a:pt x="558" y="267"/>
                    <a:pt x="558" y="267"/>
                    <a:pt x="558" y="267"/>
                  </a:cubicBezTo>
                  <a:cubicBezTo>
                    <a:pt x="557" y="265"/>
                    <a:pt x="556" y="263"/>
                    <a:pt x="555" y="262"/>
                  </a:cubicBezTo>
                  <a:cubicBezTo>
                    <a:pt x="555" y="261"/>
                    <a:pt x="554" y="261"/>
                    <a:pt x="553" y="261"/>
                  </a:cubicBezTo>
                  <a:cubicBezTo>
                    <a:pt x="552" y="260"/>
                    <a:pt x="550" y="261"/>
                    <a:pt x="549" y="262"/>
                  </a:cubicBezTo>
                  <a:cubicBezTo>
                    <a:pt x="548" y="263"/>
                    <a:pt x="548" y="265"/>
                    <a:pt x="548" y="266"/>
                  </a:cubicBezTo>
                  <a:cubicBezTo>
                    <a:pt x="548" y="267"/>
                    <a:pt x="548" y="268"/>
                    <a:pt x="548" y="269"/>
                  </a:cubicBezTo>
                  <a:cubicBezTo>
                    <a:pt x="551" y="280"/>
                    <a:pt x="556" y="288"/>
                    <a:pt x="563" y="294"/>
                  </a:cubicBezTo>
                  <a:cubicBezTo>
                    <a:pt x="565" y="295"/>
                    <a:pt x="567" y="296"/>
                    <a:pt x="569" y="298"/>
                  </a:cubicBezTo>
                  <a:cubicBezTo>
                    <a:pt x="570" y="298"/>
                    <a:pt x="571" y="299"/>
                    <a:pt x="572" y="300"/>
                  </a:cubicBezTo>
                  <a:cubicBezTo>
                    <a:pt x="572" y="300"/>
                    <a:pt x="573" y="300"/>
                    <a:pt x="573" y="301"/>
                  </a:cubicBezTo>
                  <a:cubicBezTo>
                    <a:pt x="574" y="301"/>
                    <a:pt x="574" y="301"/>
                    <a:pt x="574" y="301"/>
                  </a:cubicBezTo>
                  <a:cubicBezTo>
                    <a:pt x="574" y="301"/>
                    <a:pt x="574" y="301"/>
                    <a:pt x="574" y="301"/>
                  </a:cubicBezTo>
                  <a:cubicBezTo>
                    <a:pt x="573" y="301"/>
                    <a:pt x="573" y="301"/>
                    <a:pt x="573" y="301"/>
                  </a:cubicBezTo>
                  <a:cubicBezTo>
                    <a:pt x="570" y="303"/>
                    <a:pt x="567" y="304"/>
                    <a:pt x="563" y="304"/>
                  </a:cubicBezTo>
                  <a:cubicBezTo>
                    <a:pt x="561" y="305"/>
                    <a:pt x="561" y="305"/>
                    <a:pt x="561" y="305"/>
                  </a:cubicBezTo>
                  <a:cubicBezTo>
                    <a:pt x="554" y="306"/>
                    <a:pt x="546" y="307"/>
                    <a:pt x="539" y="307"/>
                  </a:cubicBezTo>
                  <a:cubicBezTo>
                    <a:pt x="530" y="308"/>
                    <a:pt x="521" y="310"/>
                    <a:pt x="514" y="311"/>
                  </a:cubicBezTo>
                  <a:cubicBezTo>
                    <a:pt x="503" y="313"/>
                    <a:pt x="496" y="316"/>
                    <a:pt x="489" y="321"/>
                  </a:cubicBezTo>
                  <a:cubicBezTo>
                    <a:pt x="484" y="325"/>
                    <a:pt x="478" y="330"/>
                    <a:pt x="474" y="336"/>
                  </a:cubicBezTo>
                  <a:cubicBezTo>
                    <a:pt x="467" y="345"/>
                    <a:pt x="462" y="354"/>
                    <a:pt x="458" y="363"/>
                  </a:cubicBezTo>
                  <a:cubicBezTo>
                    <a:pt x="457" y="365"/>
                    <a:pt x="457" y="367"/>
                    <a:pt x="456" y="368"/>
                  </a:cubicBezTo>
                  <a:cubicBezTo>
                    <a:pt x="455" y="370"/>
                    <a:pt x="454" y="372"/>
                    <a:pt x="454" y="373"/>
                  </a:cubicBezTo>
                  <a:cubicBezTo>
                    <a:pt x="453" y="375"/>
                    <a:pt x="452" y="376"/>
                    <a:pt x="450" y="376"/>
                  </a:cubicBezTo>
                  <a:cubicBezTo>
                    <a:pt x="441" y="376"/>
                    <a:pt x="433" y="376"/>
                    <a:pt x="424" y="376"/>
                  </a:cubicBezTo>
                  <a:cubicBezTo>
                    <a:pt x="423" y="376"/>
                    <a:pt x="423" y="376"/>
                    <a:pt x="422" y="376"/>
                  </a:cubicBezTo>
                  <a:cubicBezTo>
                    <a:pt x="420" y="375"/>
                    <a:pt x="418" y="375"/>
                    <a:pt x="416" y="375"/>
                  </a:cubicBezTo>
                  <a:cubicBezTo>
                    <a:pt x="410" y="374"/>
                    <a:pt x="404" y="373"/>
                    <a:pt x="398" y="371"/>
                  </a:cubicBezTo>
                  <a:cubicBezTo>
                    <a:pt x="382" y="367"/>
                    <a:pt x="370" y="360"/>
                    <a:pt x="359" y="349"/>
                  </a:cubicBezTo>
                  <a:cubicBezTo>
                    <a:pt x="354" y="344"/>
                    <a:pt x="349" y="338"/>
                    <a:pt x="343" y="331"/>
                  </a:cubicBezTo>
                  <a:cubicBezTo>
                    <a:pt x="343" y="330"/>
                    <a:pt x="342" y="329"/>
                    <a:pt x="341" y="328"/>
                  </a:cubicBezTo>
                  <a:cubicBezTo>
                    <a:pt x="340" y="326"/>
                    <a:pt x="339" y="325"/>
                    <a:pt x="338" y="323"/>
                  </a:cubicBezTo>
                  <a:cubicBezTo>
                    <a:pt x="337" y="322"/>
                    <a:pt x="336" y="322"/>
                    <a:pt x="335" y="321"/>
                  </a:cubicBezTo>
                  <a:cubicBezTo>
                    <a:pt x="334" y="321"/>
                    <a:pt x="333" y="321"/>
                    <a:pt x="332" y="321"/>
                  </a:cubicBezTo>
                  <a:cubicBezTo>
                    <a:pt x="331" y="322"/>
                    <a:pt x="330" y="322"/>
                    <a:pt x="330" y="323"/>
                  </a:cubicBezTo>
                  <a:cubicBezTo>
                    <a:pt x="330" y="324"/>
                    <a:pt x="330" y="325"/>
                    <a:pt x="330" y="326"/>
                  </a:cubicBezTo>
                  <a:cubicBezTo>
                    <a:pt x="331" y="328"/>
                    <a:pt x="332" y="330"/>
                    <a:pt x="333" y="332"/>
                  </a:cubicBezTo>
                  <a:cubicBezTo>
                    <a:pt x="336" y="337"/>
                    <a:pt x="339" y="341"/>
                    <a:pt x="343" y="345"/>
                  </a:cubicBezTo>
                  <a:cubicBezTo>
                    <a:pt x="345" y="348"/>
                    <a:pt x="345" y="348"/>
                    <a:pt x="345" y="348"/>
                  </a:cubicBezTo>
                  <a:cubicBezTo>
                    <a:pt x="351" y="356"/>
                    <a:pt x="359" y="363"/>
                    <a:pt x="369" y="369"/>
                  </a:cubicBezTo>
                  <a:cubicBezTo>
                    <a:pt x="376" y="373"/>
                    <a:pt x="383" y="376"/>
                    <a:pt x="391" y="379"/>
                  </a:cubicBezTo>
                  <a:cubicBezTo>
                    <a:pt x="395" y="380"/>
                    <a:pt x="399" y="381"/>
                    <a:pt x="403" y="382"/>
                  </a:cubicBezTo>
                  <a:cubicBezTo>
                    <a:pt x="406" y="383"/>
                    <a:pt x="406" y="383"/>
                    <a:pt x="406" y="383"/>
                  </a:cubicBezTo>
                  <a:cubicBezTo>
                    <a:pt x="413" y="384"/>
                    <a:pt x="420" y="385"/>
                    <a:pt x="427" y="386"/>
                  </a:cubicBezTo>
                  <a:cubicBezTo>
                    <a:pt x="430" y="386"/>
                    <a:pt x="430" y="386"/>
                    <a:pt x="430" y="386"/>
                  </a:cubicBezTo>
                  <a:cubicBezTo>
                    <a:pt x="433" y="386"/>
                    <a:pt x="437" y="386"/>
                    <a:pt x="440" y="386"/>
                  </a:cubicBezTo>
                  <a:cubicBezTo>
                    <a:pt x="442" y="386"/>
                    <a:pt x="442" y="386"/>
                    <a:pt x="442" y="386"/>
                  </a:cubicBezTo>
                  <a:cubicBezTo>
                    <a:pt x="445" y="386"/>
                    <a:pt x="447" y="385"/>
                    <a:pt x="450" y="385"/>
                  </a:cubicBezTo>
                  <a:cubicBezTo>
                    <a:pt x="454" y="385"/>
                    <a:pt x="454" y="385"/>
                    <a:pt x="454" y="385"/>
                  </a:cubicBezTo>
                  <a:cubicBezTo>
                    <a:pt x="456" y="385"/>
                    <a:pt x="457" y="384"/>
                    <a:pt x="459" y="384"/>
                  </a:cubicBezTo>
                  <a:cubicBezTo>
                    <a:pt x="467" y="383"/>
                    <a:pt x="476" y="383"/>
                    <a:pt x="488" y="386"/>
                  </a:cubicBezTo>
                  <a:cubicBezTo>
                    <a:pt x="489" y="386"/>
                    <a:pt x="491" y="387"/>
                    <a:pt x="492" y="387"/>
                  </a:cubicBezTo>
                  <a:cubicBezTo>
                    <a:pt x="493" y="388"/>
                    <a:pt x="493" y="388"/>
                    <a:pt x="493" y="388"/>
                  </a:cubicBezTo>
                  <a:cubicBezTo>
                    <a:pt x="494" y="388"/>
                    <a:pt x="494" y="388"/>
                    <a:pt x="494" y="388"/>
                  </a:cubicBezTo>
                  <a:cubicBezTo>
                    <a:pt x="493" y="388"/>
                    <a:pt x="493" y="388"/>
                    <a:pt x="493" y="388"/>
                  </a:cubicBezTo>
                  <a:cubicBezTo>
                    <a:pt x="486" y="392"/>
                    <a:pt x="479" y="395"/>
                    <a:pt x="472" y="397"/>
                  </a:cubicBezTo>
                  <a:cubicBezTo>
                    <a:pt x="469" y="397"/>
                    <a:pt x="466" y="398"/>
                    <a:pt x="464" y="399"/>
                  </a:cubicBezTo>
                  <a:cubicBezTo>
                    <a:pt x="463" y="400"/>
                    <a:pt x="462" y="402"/>
                    <a:pt x="462" y="403"/>
                  </a:cubicBezTo>
                  <a:cubicBezTo>
                    <a:pt x="462" y="404"/>
                    <a:pt x="464" y="406"/>
                    <a:pt x="465" y="406"/>
                  </a:cubicBezTo>
                  <a:cubicBezTo>
                    <a:pt x="466" y="406"/>
                    <a:pt x="467" y="406"/>
                    <a:pt x="468" y="406"/>
                  </a:cubicBezTo>
                  <a:cubicBezTo>
                    <a:pt x="469" y="406"/>
                    <a:pt x="470" y="406"/>
                    <a:pt x="471" y="406"/>
                  </a:cubicBezTo>
                  <a:cubicBezTo>
                    <a:pt x="471" y="406"/>
                    <a:pt x="471" y="406"/>
                    <a:pt x="471" y="406"/>
                  </a:cubicBezTo>
                  <a:cubicBezTo>
                    <a:pt x="477" y="406"/>
                    <a:pt x="484" y="404"/>
                    <a:pt x="491" y="401"/>
                  </a:cubicBezTo>
                  <a:cubicBezTo>
                    <a:pt x="494" y="400"/>
                    <a:pt x="497" y="399"/>
                    <a:pt x="500" y="398"/>
                  </a:cubicBezTo>
                  <a:cubicBezTo>
                    <a:pt x="501" y="397"/>
                    <a:pt x="501" y="397"/>
                    <a:pt x="501" y="397"/>
                  </a:cubicBezTo>
                  <a:cubicBezTo>
                    <a:pt x="502" y="397"/>
                    <a:pt x="502" y="397"/>
                    <a:pt x="503" y="398"/>
                  </a:cubicBezTo>
                  <a:cubicBezTo>
                    <a:pt x="505" y="401"/>
                    <a:pt x="505" y="404"/>
                    <a:pt x="504" y="408"/>
                  </a:cubicBezTo>
                  <a:cubicBezTo>
                    <a:pt x="504" y="409"/>
                    <a:pt x="504" y="411"/>
                    <a:pt x="502" y="412"/>
                  </a:cubicBezTo>
                  <a:cubicBezTo>
                    <a:pt x="501" y="413"/>
                    <a:pt x="500" y="413"/>
                    <a:pt x="499" y="414"/>
                  </a:cubicBezTo>
                  <a:cubicBezTo>
                    <a:pt x="492" y="417"/>
                    <a:pt x="485" y="419"/>
                    <a:pt x="477" y="421"/>
                  </a:cubicBezTo>
                  <a:cubicBezTo>
                    <a:pt x="474" y="421"/>
                    <a:pt x="471" y="422"/>
                    <a:pt x="468" y="423"/>
                  </a:cubicBezTo>
                  <a:cubicBezTo>
                    <a:pt x="467" y="423"/>
                    <a:pt x="466" y="424"/>
                    <a:pt x="466" y="425"/>
                  </a:cubicBezTo>
                  <a:cubicBezTo>
                    <a:pt x="466" y="426"/>
                    <a:pt x="467" y="428"/>
                    <a:pt x="467" y="428"/>
                  </a:cubicBezTo>
                  <a:cubicBezTo>
                    <a:pt x="469" y="429"/>
                    <a:pt x="470" y="429"/>
                    <a:pt x="472" y="429"/>
                  </a:cubicBezTo>
                  <a:cubicBezTo>
                    <a:pt x="476" y="429"/>
                    <a:pt x="481" y="429"/>
                    <a:pt x="485" y="429"/>
                  </a:cubicBezTo>
                  <a:cubicBezTo>
                    <a:pt x="487" y="429"/>
                    <a:pt x="487" y="429"/>
                    <a:pt x="487" y="429"/>
                  </a:cubicBezTo>
                  <a:cubicBezTo>
                    <a:pt x="486" y="430"/>
                    <a:pt x="484" y="431"/>
                    <a:pt x="482" y="432"/>
                  </a:cubicBezTo>
                  <a:cubicBezTo>
                    <a:pt x="466" y="439"/>
                    <a:pt x="450" y="443"/>
                    <a:pt x="433" y="443"/>
                  </a:cubicBezTo>
                  <a:cubicBezTo>
                    <a:pt x="425" y="443"/>
                    <a:pt x="417" y="443"/>
                    <a:pt x="410" y="443"/>
                  </a:cubicBezTo>
                  <a:cubicBezTo>
                    <a:pt x="406" y="443"/>
                    <a:pt x="403" y="443"/>
                    <a:pt x="399" y="443"/>
                  </a:cubicBezTo>
                  <a:cubicBezTo>
                    <a:pt x="392" y="443"/>
                    <a:pt x="385" y="441"/>
                    <a:pt x="379" y="440"/>
                  </a:cubicBezTo>
                  <a:cubicBezTo>
                    <a:pt x="365" y="437"/>
                    <a:pt x="350" y="431"/>
                    <a:pt x="335" y="421"/>
                  </a:cubicBezTo>
                  <a:cubicBezTo>
                    <a:pt x="324" y="414"/>
                    <a:pt x="315" y="406"/>
                    <a:pt x="306" y="398"/>
                  </a:cubicBezTo>
                  <a:cubicBezTo>
                    <a:pt x="305" y="397"/>
                    <a:pt x="304" y="396"/>
                    <a:pt x="303" y="395"/>
                  </a:cubicBezTo>
                  <a:cubicBezTo>
                    <a:pt x="302" y="394"/>
                    <a:pt x="301" y="392"/>
                    <a:pt x="300" y="391"/>
                  </a:cubicBezTo>
                  <a:cubicBezTo>
                    <a:pt x="299" y="391"/>
                    <a:pt x="299" y="390"/>
                    <a:pt x="298" y="390"/>
                  </a:cubicBezTo>
                  <a:cubicBezTo>
                    <a:pt x="296" y="388"/>
                    <a:pt x="293" y="389"/>
                    <a:pt x="292" y="391"/>
                  </a:cubicBezTo>
                  <a:cubicBezTo>
                    <a:pt x="291" y="392"/>
                    <a:pt x="291" y="394"/>
                    <a:pt x="292" y="396"/>
                  </a:cubicBezTo>
                  <a:cubicBezTo>
                    <a:pt x="292" y="396"/>
                    <a:pt x="292" y="396"/>
                    <a:pt x="292" y="396"/>
                  </a:cubicBezTo>
                  <a:cubicBezTo>
                    <a:pt x="293" y="397"/>
                    <a:pt x="293" y="397"/>
                    <a:pt x="294" y="398"/>
                  </a:cubicBezTo>
                  <a:cubicBezTo>
                    <a:pt x="301" y="405"/>
                    <a:pt x="308" y="412"/>
                    <a:pt x="315" y="418"/>
                  </a:cubicBezTo>
                  <a:cubicBezTo>
                    <a:pt x="329" y="430"/>
                    <a:pt x="343" y="438"/>
                    <a:pt x="359" y="444"/>
                  </a:cubicBezTo>
                  <a:cubicBezTo>
                    <a:pt x="373" y="449"/>
                    <a:pt x="387" y="452"/>
                    <a:pt x="404" y="453"/>
                  </a:cubicBezTo>
                  <a:cubicBezTo>
                    <a:pt x="409" y="453"/>
                    <a:pt x="414" y="453"/>
                    <a:pt x="419" y="453"/>
                  </a:cubicBezTo>
                  <a:cubicBezTo>
                    <a:pt x="422" y="453"/>
                    <a:pt x="424" y="453"/>
                    <a:pt x="427" y="453"/>
                  </a:cubicBezTo>
                  <a:cubicBezTo>
                    <a:pt x="428" y="453"/>
                    <a:pt x="430" y="453"/>
                    <a:pt x="431" y="453"/>
                  </a:cubicBezTo>
                  <a:cubicBezTo>
                    <a:pt x="432" y="454"/>
                    <a:pt x="433" y="454"/>
                    <a:pt x="433" y="455"/>
                  </a:cubicBezTo>
                  <a:cubicBezTo>
                    <a:pt x="433" y="457"/>
                    <a:pt x="433" y="459"/>
                    <a:pt x="433" y="462"/>
                  </a:cubicBezTo>
                  <a:cubicBezTo>
                    <a:pt x="433" y="463"/>
                    <a:pt x="433" y="464"/>
                    <a:pt x="433" y="464"/>
                  </a:cubicBezTo>
                  <a:cubicBezTo>
                    <a:pt x="433" y="466"/>
                    <a:pt x="433" y="468"/>
                    <a:pt x="434" y="470"/>
                  </a:cubicBezTo>
                  <a:cubicBezTo>
                    <a:pt x="435" y="477"/>
                    <a:pt x="435" y="483"/>
                    <a:pt x="434" y="490"/>
                  </a:cubicBezTo>
                  <a:cubicBezTo>
                    <a:pt x="433" y="491"/>
                    <a:pt x="433" y="493"/>
                    <a:pt x="433" y="495"/>
                  </a:cubicBezTo>
                  <a:cubicBezTo>
                    <a:pt x="433" y="504"/>
                    <a:pt x="431" y="513"/>
                    <a:pt x="429" y="521"/>
                  </a:cubicBezTo>
                  <a:cubicBezTo>
                    <a:pt x="426" y="531"/>
                    <a:pt x="422" y="540"/>
                    <a:pt x="418" y="550"/>
                  </a:cubicBezTo>
                  <a:cubicBezTo>
                    <a:pt x="409" y="567"/>
                    <a:pt x="396" y="583"/>
                    <a:pt x="380" y="595"/>
                  </a:cubicBezTo>
                  <a:cubicBezTo>
                    <a:pt x="378" y="596"/>
                    <a:pt x="375" y="598"/>
                    <a:pt x="373" y="599"/>
                  </a:cubicBezTo>
                  <a:cubicBezTo>
                    <a:pt x="372" y="600"/>
                    <a:pt x="371" y="600"/>
                    <a:pt x="370" y="601"/>
                  </a:cubicBezTo>
                  <a:cubicBezTo>
                    <a:pt x="369" y="601"/>
                    <a:pt x="369" y="601"/>
                    <a:pt x="369" y="601"/>
                  </a:cubicBezTo>
                  <a:cubicBezTo>
                    <a:pt x="369" y="600"/>
                    <a:pt x="369" y="600"/>
                    <a:pt x="369" y="600"/>
                  </a:cubicBezTo>
                  <a:cubicBezTo>
                    <a:pt x="369" y="600"/>
                    <a:pt x="369" y="599"/>
                    <a:pt x="369" y="599"/>
                  </a:cubicBezTo>
                  <a:cubicBezTo>
                    <a:pt x="369" y="599"/>
                    <a:pt x="369" y="598"/>
                    <a:pt x="369" y="598"/>
                  </a:cubicBezTo>
                  <a:cubicBezTo>
                    <a:pt x="366" y="584"/>
                    <a:pt x="362" y="572"/>
                    <a:pt x="356" y="562"/>
                  </a:cubicBezTo>
                  <a:cubicBezTo>
                    <a:pt x="347" y="543"/>
                    <a:pt x="332" y="526"/>
                    <a:pt x="314" y="513"/>
                  </a:cubicBezTo>
                  <a:cubicBezTo>
                    <a:pt x="298" y="502"/>
                    <a:pt x="280" y="494"/>
                    <a:pt x="258" y="491"/>
                  </a:cubicBezTo>
                  <a:cubicBezTo>
                    <a:pt x="254" y="490"/>
                    <a:pt x="249" y="490"/>
                    <a:pt x="244" y="491"/>
                  </a:cubicBezTo>
                  <a:cubicBezTo>
                    <a:pt x="243" y="491"/>
                    <a:pt x="243" y="491"/>
                    <a:pt x="243" y="491"/>
                  </a:cubicBezTo>
                  <a:cubicBezTo>
                    <a:pt x="242" y="491"/>
                    <a:pt x="242" y="491"/>
                    <a:pt x="242" y="491"/>
                  </a:cubicBezTo>
                  <a:cubicBezTo>
                    <a:pt x="241" y="491"/>
                    <a:pt x="240" y="492"/>
                    <a:pt x="240" y="493"/>
                  </a:cubicBezTo>
                  <a:cubicBezTo>
                    <a:pt x="240" y="494"/>
                    <a:pt x="240" y="494"/>
                    <a:pt x="240" y="495"/>
                  </a:cubicBezTo>
                  <a:cubicBezTo>
                    <a:pt x="240" y="495"/>
                    <a:pt x="241" y="496"/>
                    <a:pt x="242" y="497"/>
                  </a:cubicBezTo>
                  <a:cubicBezTo>
                    <a:pt x="243" y="497"/>
                    <a:pt x="244" y="498"/>
                    <a:pt x="245" y="498"/>
                  </a:cubicBezTo>
                  <a:cubicBezTo>
                    <a:pt x="247" y="498"/>
                    <a:pt x="249" y="498"/>
                    <a:pt x="251" y="498"/>
                  </a:cubicBezTo>
                  <a:cubicBezTo>
                    <a:pt x="254" y="499"/>
                    <a:pt x="258" y="499"/>
                    <a:pt x="261" y="500"/>
                  </a:cubicBezTo>
                  <a:cubicBezTo>
                    <a:pt x="273" y="503"/>
                    <a:pt x="285" y="507"/>
                    <a:pt x="296" y="513"/>
                  </a:cubicBezTo>
                  <a:cubicBezTo>
                    <a:pt x="309" y="520"/>
                    <a:pt x="320" y="528"/>
                    <a:pt x="329" y="539"/>
                  </a:cubicBezTo>
                  <a:cubicBezTo>
                    <a:pt x="339" y="549"/>
                    <a:pt x="346" y="560"/>
                    <a:pt x="350" y="571"/>
                  </a:cubicBezTo>
                  <a:cubicBezTo>
                    <a:pt x="357" y="588"/>
                    <a:pt x="360" y="601"/>
                    <a:pt x="360" y="615"/>
                  </a:cubicBezTo>
                  <a:cubicBezTo>
                    <a:pt x="360" y="617"/>
                    <a:pt x="360" y="619"/>
                    <a:pt x="360" y="620"/>
                  </a:cubicBezTo>
                  <a:cubicBezTo>
                    <a:pt x="360" y="631"/>
                    <a:pt x="358" y="642"/>
                    <a:pt x="354" y="654"/>
                  </a:cubicBezTo>
                  <a:cubicBezTo>
                    <a:pt x="353" y="656"/>
                    <a:pt x="352" y="657"/>
                    <a:pt x="351" y="659"/>
                  </a:cubicBezTo>
                  <a:cubicBezTo>
                    <a:pt x="351" y="660"/>
                    <a:pt x="350" y="660"/>
                    <a:pt x="349" y="660"/>
                  </a:cubicBezTo>
                  <a:cubicBezTo>
                    <a:pt x="345" y="661"/>
                    <a:pt x="341" y="660"/>
                    <a:pt x="338" y="660"/>
                  </a:cubicBezTo>
                  <a:cubicBezTo>
                    <a:pt x="335" y="659"/>
                    <a:pt x="331" y="659"/>
                    <a:pt x="328" y="661"/>
                  </a:cubicBezTo>
                  <a:cubicBezTo>
                    <a:pt x="327" y="661"/>
                    <a:pt x="327" y="662"/>
                    <a:pt x="326" y="663"/>
                  </a:cubicBezTo>
                  <a:cubicBezTo>
                    <a:pt x="326" y="665"/>
                    <a:pt x="327" y="666"/>
                    <a:pt x="328" y="667"/>
                  </a:cubicBezTo>
                  <a:cubicBezTo>
                    <a:pt x="330" y="668"/>
                    <a:pt x="333" y="669"/>
                    <a:pt x="336" y="669"/>
                  </a:cubicBezTo>
                  <a:cubicBezTo>
                    <a:pt x="343" y="669"/>
                    <a:pt x="350" y="671"/>
                    <a:pt x="357" y="672"/>
                  </a:cubicBezTo>
                  <a:cubicBezTo>
                    <a:pt x="361" y="673"/>
                    <a:pt x="364" y="674"/>
                    <a:pt x="367" y="675"/>
                  </a:cubicBezTo>
                  <a:cubicBezTo>
                    <a:pt x="371" y="676"/>
                    <a:pt x="375" y="677"/>
                    <a:pt x="378" y="678"/>
                  </a:cubicBezTo>
                  <a:cubicBezTo>
                    <a:pt x="381" y="679"/>
                    <a:pt x="383" y="680"/>
                    <a:pt x="385" y="681"/>
                  </a:cubicBezTo>
                  <a:cubicBezTo>
                    <a:pt x="391" y="683"/>
                    <a:pt x="398" y="686"/>
                    <a:pt x="405" y="690"/>
                  </a:cubicBezTo>
                  <a:cubicBezTo>
                    <a:pt x="411" y="693"/>
                    <a:pt x="415" y="696"/>
                    <a:pt x="418" y="700"/>
                  </a:cubicBezTo>
                  <a:cubicBezTo>
                    <a:pt x="419" y="702"/>
                    <a:pt x="420" y="703"/>
                    <a:pt x="421" y="704"/>
                  </a:cubicBezTo>
                  <a:cubicBezTo>
                    <a:pt x="422" y="707"/>
                    <a:pt x="422" y="710"/>
                    <a:pt x="420" y="713"/>
                  </a:cubicBezTo>
                  <a:cubicBezTo>
                    <a:pt x="419" y="716"/>
                    <a:pt x="417" y="718"/>
                    <a:pt x="414" y="719"/>
                  </a:cubicBezTo>
                  <a:cubicBezTo>
                    <a:pt x="413" y="720"/>
                    <a:pt x="413" y="720"/>
                    <a:pt x="413" y="720"/>
                  </a:cubicBezTo>
                  <a:cubicBezTo>
                    <a:pt x="412" y="718"/>
                    <a:pt x="411" y="717"/>
                    <a:pt x="410" y="716"/>
                  </a:cubicBezTo>
                  <a:cubicBezTo>
                    <a:pt x="409" y="715"/>
                    <a:pt x="409" y="715"/>
                    <a:pt x="409" y="715"/>
                  </a:cubicBezTo>
                  <a:cubicBezTo>
                    <a:pt x="404" y="710"/>
                    <a:pt x="399" y="706"/>
                    <a:pt x="393" y="702"/>
                  </a:cubicBezTo>
                  <a:cubicBezTo>
                    <a:pt x="389" y="700"/>
                    <a:pt x="383" y="697"/>
                    <a:pt x="375" y="697"/>
                  </a:cubicBezTo>
                  <a:cubicBezTo>
                    <a:pt x="375" y="697"/>
                    <a:pt x="374" y="697"/>
                    <a:pt x="374" y="697"/>
                  </a:cubicBezTo>
                  <a:cubicBezTo>
                    <a:pt x="373" y="697"/>
                    <a:pt x="372" y="697"/>
                    <a:pt x="370" y="698"/>
                  </a:cubicBezTo>
                  <a:cubicBezTo>
                    <a:pt x="370" y="698"/>
                    <a:pt x="369" y="699"/>
                    <a:pt x="369" y="701"/>
                  </a:cubicBezTo>
                  <a:cubicBezTo>
                    <a:pt x="368" y="702"/>
                    <a:pt x="369" y="703"/>
                    <a:pt x="370" y="703"/>
                  </a:cubicBezTo>
                  <a:cubicBezTo>
                    <a:pt x="372" y="704"/>
                    <a:pt x="374" y="705"/>
                    <a:pt x="376" y="705"/>
                  </a:cubicBezTo>
                  <a:cubicBezTo>
                    <a:pt x="380" y="706"/>
                    <a:pt x="385" y="709"/>
                    <a:pt x="388" y="711"/>
                  </a:cubicBezTo>
                  <a:cubicBezTo>
                    <a:pt x="394" y="715"/>
                    <a:pt x="398" y="720"/>
                    <a:pt x="402" y="724"/>
                  </a:cubicBezTo>
                  <a:cubicBezTo>
                    <a:pt x="402" y="725"/>
                    <a:pt x="402" y="725"/>
                    <a:pt x="402" y="725"/>
                  </a:cubicBezTo>
                  <a:close/>
                  <a:moveTo>
                    <a:pt x="417" y="660"/>
                  </a:moveTo>
                  <a:cubicBezTo>
                    <a:pt x="417" y="660"/>
                    <a:pt x="416" y="661"/>
                    <a:pt x="416" y="661"/>
                  </a:cubicBezTo>
                  <a:cubicBezTo>
                    <a:pt x="414" y="662"/>
                    <a:pt x="412" y="663"/>
                    <a:pt x="411" y="663"/>
                  </a:cubicBezTo>
                  <a:cubicBezTo>
                    <a:pt x="403" y="666"/>
                    <a:pt x="394" y="668"/>
                    <a:pt x="385" y="670"/>
                  </a:cubicBezTo>
                  <a:cubicBezTo>
                    <a:pt x="384" y="670"/>
                    <a:pt x="383" y="669"/>
                    <a:pt x="381" y="669"/>
                  </a:cubicBezTo>
                  <a:cubicBezTo>
                    <a:pt x="381" y="669"/>
                    <a:pt x="381" y="669"/>
                    <a:pt x="381" y="669"/>
                  </a:cubicBezTo>
                  <a:cubicBezTo>
                    <a:pt x="376" y="668"/>
                    <a:pt x="372" y="666"/>
                    <a:pt x="367" y="665"/>
                  </a:cubicBezTo>
                  <a:cubicBezTo>
                    <a:pt x="363" y="663"/>
                    <a:pt x="363" y="663"/>
                    <a:pt x="363" y="663"/>
                  </a:cubicBezTo>
                  <a:cubicBezTo>
                    <a:pt x="362" y="663"/>
                    <a:pt x="362" y="663"/>
                    <a:pt x="362" y="663"/>
                  </a:cubicBezTo>
                  <a:cubicBezTo>
                    <a:pt x="362" y="663"/>
                    <a:pt x="361" y="662"/>
                    <a:pt x="361" y="662"/>
                  </a:cubicBezTo>
                  <a:cubicBezTo>
                    <a:pt x="361" y="661"/>
                    <a:pt x="362" y="661"/>
                    <a:pt x="362" y="660"/>
                  </a:cubicBezTo>
                  <a:cubicBezTo>
                    <a:pt x="362" y="659"/>
                    <a:pt x="362" y="659"/>
                    <a:pt x="363" y="658"/>
                  </a:cubicBezTo>
                  <a:cubicBezTo>
                    <a:pt x="363" y="657"/>
                    <a:pt x="363" y="655"/>
                    <a:pt x="364" y="654"/>
                  </a:cubicBezTo>
                  <a:cubicBezTo>
                    <a:pt x="365" y="651"/>
                    <a:pt x="366" y="647"/>
                    <a:pt x="367" y="644"/>
                  </a:cubicBezTo>
                  <a:cubicBezTo>
                    <a:pt x="369" y="635"/>
                    <a:pt x="370" y="627"/>
                    <a:pt x="370" y="620"/>
                  </a:cubicBezTo>
                  <a:cubicBezTo>
                    <a:pt x="370" y="619"/>
                    <a:pt x="370" y="618"/>
                    <a:pt x="370" y="617"/>
                  </a:cubicBezTo>
                  <a:cubicBezTo>
                    <a:pt x="371" y="617"/>
                    <a:pt x="371" y="617"/>
                    <a:pt x="371" y="617"/>
                  </a:cubicBezTo>
                  <a:cubicBezTo>
                    <a:pt x="371" y="616"/>
                    <a:pt x="371" y="616"/>
                    <a:pt x="371" y="616"/>
                  </a:cubicBezTo>
                  <a:cubicBezTo>
                    <a:pt x="371" y="616"/>
                    <a:pt x="372" y="616"/>
                    <a:pt x="372" y="616"/>
                  </a:cubicBezTo>
                  <a:cubicBezTo>
                    <a:pt x="381" y="617"/>
                    <a:pt x="392" y="620"/>
                    <a:pt x="403" y="624"/>
                  </a:cubicBezTo>
                  <a:cubicBezTo>
                    <a:pt x="410" y="626"/>
                    <a:pt x="415" y="629"/>
                    <a:pt x="420" y="632"/>
                  </a:cubicBezTo>
                  <a:cubicBezTo>
                    <a:pt x="423" y="634"/>
                    <a:pt x="425" y="636"/>
                    <a:pt x="427" y="638"/>
                  </a:cubicBezTo>
                  <a:cubicBezTo>
                    <a:pt x="428" y="639"/>
                    <a:pt x="429" y="641"/>
                    <a:pt x="430" y="643"/>
                  </a:cubicBezTo>
                  <a:cubicBezTo>
                    <a:pt x="431" y="646"/>
                    <a:pt x="431" y="648"/>
                    <a:pt x="429" y="651"/>
                  </a:cubicBezTo>
                  <a:cubicBezTo>
                    <a:pt x="429" y="652"/>
                    <a:pt x="428" y="652"/>
                    <a:pt x="428" y="652"/>
                  </a:cubicBezTo>
                  <a:cubicBezTo>
                    <a:pt x="428" y="652"/>
                    <a:pt x="427" y="652"/>
                    <a:pt x="427" y="652"/>
                  </a:cubicBezTo>
                  <a:cubicBezTo>
                    <a:pt x="426" y="650"/>
                    <a:pt x="424" y="649"/>
                    <a:pt x="423" y="648"/>
                  </a:cubicBezTo>
                  <a:cubicBezTo>
                    <a:pt x="422" y="647"/>
                    <a:pt x="421" y="646"/>
                    <a:pt x="420" y="645"/>
                  </a:cubicBezTo>
                  <a:cubicBezTo>
                    <a:pt x="416" y="641"/>
                    <a:pt x="412" y="638"/>
                    <a:pt x="406" y="636"/>
                  </a:cubicBezTo>
                  <a:cubicBezTo>
                    <a:pt x="402" y="634"/>
                    <a:pt x="398" y="634"/>
                    <a:pt x="396" y="634"/>
                  </a:cubicBezTo>
                  <a:cubicBezTo>
                    <a:pt x="395" y="634"/>
                    <a:pt x="395" y="634"/>
                    <a:pt x="395" y="634"/>
                  </a:cubicBezTo>
                  <a:cubicBezTo>
                    <a:pt x="395" y="634"/>
                    <a:pt x="395" y="634"/>
                    <a:pt x="395" y="634"/>
                  </a:cubicBezTo>
                  <a:cubicBezTo>
                    <a:pt x="392" y="634"/>
                    <a:pt x="390" y="634"/>
                    <a:pt x="388" y="635"/>
                  </a:cubicBezTo>
                  <a:cubicBezTo>
                    <a:pt x="387" y="636"/>
                    <a:pt x="386" y="637"/>
                    <a:pt x="386" y="638"/>
                  </a:cubicBezTo>
                  <a:cubicBezTo>
                    <a:pt x="386" y="639"/>
                    <a:pt x="387" y="640"/>
                    <a:pt x="388" y="641"/>
                  </a:cubicBezTo>
                  <a:cubicBezTo>
                    <a:pt x="389" y="641"/>
                    <a:pt x="391" y="642"/>
                    <a:pt x="393" y="642"/>
                  </a:cubicBezTo>
                  <a:cubicBezTo>
                    <a:pt x="398" y="644"/>
                    <a:pt x="404" y="646"/>
                    <a:pt x="409" y="650"/>
                  </a:cubicBezTo>
                  <a:cubicBezTo>
                    <a:pt x="411" y="652"/>
                    <a:pt x="414" y="655"/>
                    <a:pt x="416" y="658"/>
                  </a:cubicBezTo>
                  <a:cubicBezTo>
                    <a:pt x="417" y="658"/>
                    <a:pt x="417" y="659"/>
                    <a:pt x="417" y="660"/>
                  </a:cubicBezTo>
                  <a:close/>
                  <a:moveTo>
                    <a:pt x="425" y="37"/>
                  </a:moveTo>
                  <a:cubicBezTo>
                    <a:pt x="425" y="36"/>
                    <a:pt x="427" y="35"/>
                    <a:pt x="428" y="34"/>
                  </a:cubicBezTo>
                  <a:cubicBezTo>
                    <a:pt x="429" y="33"/>
                    <a:pt x="429" y="33"/>
                    <a:pt x="429" y="33"/>
                  </a:cubicBezTo>
                  <a:cubicBezTo>
                    <a:pt x="430" y="32"/>
                    <a:pt x="431" y="32"/>
                    <a:pt x="432" y="31"/>
                  </a:cubicBezTo>
                  <a:cubicBezTo>
                    <a:pt x="437" y="26"/>
                    <a:pt x="443" y="22"/>
                    <a:pt x="452" y="18"/>
                  </a:cubicBezTo>
                  <a:cubicBezTo>
                    <a:pt x="462" y="13"/>
                    <a:pt x="473" y="11"/>
                    <a:pt x="486" y="10"/>
                  </a:cubicBezTo>
                  <a:cubicBezTo>
                    <a:pt x="487" y="10"/>
                    <a:pt x="487" y="10"/>
                    <a:pt x="487" y="10"/>
                  </a:cubicBezTo>
                  <a:cubicBezTo>
                    <a:pt x="492" y="10"/>
                    <a:pt x="497" y="11"/>
                    <a:pt x="502" y="12"/>
                  </a:cubicBezTo>
                  <a:cubicBezTo>
                    <a:pt x="520" y="16"/>
                    <a:pt x="535" y="25"/>
                    <a:pt x="546" y="40"/>
                  </a:cubicBezTo>
                  <a:cubicBezTo>
                    <a:pt x="556" y="53"/>
                    <a:pt x="561" y="68"/>
                    <a:pt x="562" y="86"/>
                  </a:cubicBezTo>
                  <a:cubicBezTo>
                    <a:pt x="562" y="91"/>
                    <a:pt x="561" y="97"/>
                    <a:pt x="560" y="103"/>
                  </a:cubicBezTo>
                  <a:cubicBezTo>
                    <a:pt x="559" y="110"/>
                    <a:pt x="557" y="117"/>
                    <a:pt x="553" y="125"/>
                  </a:cubicBezTo>
                  <a:cubicBezTo>
                    <a:pt x="548" y="137"/>
                    <a:pt x="540" y="148"/>
                    <a:pt x="529" y="158"/>
                  </a:cubicBezTo>
                  <a:cubicBezTo>
                    <a:pt x="527" y="159"/>
                    <a:pt x="527" y="159"/>
                    <a:pt x="526" y="158"/>
                  </a:cubicBezTo>
                  <a:cubicBezTo>
                    <a:pt x="521" y="154"/>
                    <a:pt x="515" y="149"/>
                    <a:pt x="509" y="145"/>
                  </a:cubicBezTo>
                  <a:cubicBezTo>
                    <a:pt x="501" y="140"/>
                    <a:pt x="491" y="134"/>
                    <a:pt x="480" y="129"/>
                  </a:cubicBezTo>
                  <a:cubicBezTo>
                    <a:pt x="478" y="128"/>
                    <a:pt x="477" y="127"/>
                    <a:pt x="477" y="125"/>
                  </a:cubicBezTo>
                  <a:cubicBezTo>
                    <a:pt x="476" y="124"/>
                    <a:pt x="476" y="122"/>
                    <a:pt x="476" y="120"/>
                  </a:cubicBezTo>
                  <a:cubicBezTo>
                    <a:pt x="476" y="119"/>
                    <a:pt x="475" y="118"/>
                    <a:pt x="475" y="118"/>
                  </a:cubicBezTo>
                  <a:cubicBezTo>
                    <a:pt x="472" y="101"/>
                    <a:pt x="466" y="85"/>
                    <a:pt x="456" y="70"/>
                  </a:cubicBezTo>
                  <a:cubicBezTo>
                    <a:pt x="449" y="60"/>
                    <a:pt x="440" y="50"/>
                    <a:pt x="428" y="41"/>
                  </a:cubicBezTo>
                  <a:cubicBezTo>
                    <a:pt x="426" y="39"/>
                    <a:pt x="425" y="38"/>
                    <a:pt x="425" y="37"/>
                  </a:cubicBezTo>
                  <a:close/>
                  <a:moveTo>
                    <a:pt x="317" y="206"/>
                  </a:moveTo>
                  <a:cubicBezTo>
                    <a:pt x="315" y="205"/>
                    <a:pt x="315" y="205"/>
                    <a:pt x="315" y="205"/>
                  </a:cubicBezTo>
                  <a:cubicBezTo>
                    <a:pt x="312" y="203"/>
                    <a:pt x="309" y="200"/>
                    <a:pt x="307" y="198"/>
                  </a:cubicBezTo>
                  <a:cubicBezTo>
                    <a:pt x="296" y="189"/>
                    <a:pt x="289" y="180"/>
                    <a:pt x="283" y="170"/>
                  </a:cubicBezTo>
                  <a:cubicBezTo>
                    <a:pt x="281" y="166"/>
                    <a:pt x="278" y="162"/>
                    <a:pt x="276" y="158"/>
                  </a:cubicBezTo>
                  <a:cubicBezTo>
                    <a:pt x="269" y="144"/>
                    <a:pt x="266" y="128"/>
                    <a:pt x="265" y="111"/>
                  </a:cubicBezTo>
                  <a:cubicBezTo>
                    <a:pt x="265" y="111"/>
                    <a:pt x="265" y="111"/>
                    <a:pt x="265" y="111"/>
                  </a:cubicBezTo>
                  <a:cubicBezTo>
                    <a:pt x="265" y="104"/>
                    <a:pt x="266" y="97"/>
                    <a:pt x="268" y="89"/>
                  </a:cubicBezTo>
                  <a:cubicBezTo>
                    <a:pt x="271" y="74"/>
                    <a:pt x="278" y="61"/>
                    <a:pt x="287" y="51"/>
                  </a:cubicBezTo>
                  <a:cubicBezTo>
                    <a:pt x="288" y="49"/>
                    <a:pt x="290" y="48"/>
                    <a:pt x="292" y="46"/>
                  </a:cubicBezTo>
                  <a:cubicBezTo>
                    <a:pt x="292" y="46"/>
                    <a:pt x="292" y="46"/>
                    <a:pt x="292" y="46"/>
                  </a:cubicBezTo>
                  <a:cubicBezTo>
                    <a:pt x="292" y="45"/>
                    <a:pt x="293" y="45"/>
                    <a:pt x="294" y="45"/>
                  </a:cubicBezTo>
                  <a:cubicBezTo>
                    <a:pt x="294" y="45"/>
                    <a:pt x="295" y="45"/>
                    <a:pt x="295" y="45"/>
                  </a:cubicBezTo>
                  <a:cubicBezTo>
                    <a:pt x="296" y="46"/>
                    <a:pt x="296" y="46"/>
                    <a:pt x="296" y="46"/>
                  </a:cubicBezTo>
                  <a:cubicBezTo>
                    <a:pt x="305" y="51"/>
                    <a:pt x="315" y="57"/>
                    <a:pt x="323" y="65"/>
                  </a:cubicBezTo>
                  <a:cubicBezTo>
                    <a:pt x="326" y="68"/>
                    <a:pt x="329" y="70"/>
                    <a:pt x="331" y="73"/>
                  </a:cubicBezTo>
                  <a:cubicBezTo>
                    <a:pt x="332" y="74"/>
                    <a:pt x="332" y="74"/>
                    <a:pt x="332" y="74"/>
                  </a:cubicBezTo>
                  <a:cubicBezTo>
                    <a:pt x="343" y="85"/>
                    <a:pt x="351" y="98"/>
                    <a:pt x="357" y="112"/>
                  </a:cubicBezTo>
                  <a:cubicBezTo>
                    <a:pt x="360" y="122"/>
                    <a:pt x="362" y="131"/>
                    <a:pt x="362" y="140"/>
                  </a:cubicBezTo>
                  <a:cubicBezTo>
                    <a:pt x="362" y="141"/>
                    <a:pt x="362" y="142"/>
                    <a:pt x="362" y="143"/>
                  </a:cubicBezTo>
                  <a:cubicBezTo>
                    <a:pt x="362" y="145"/>
                    <a:pt x="362" y="145"/>
                    <a:pt x="362" y="145"/>
                  </a:cubicBezTo>
                  <a:cubicBezTo>
                    <a:pt x="362" y="155"/>
                    <a:pt x="359" y="165"/>
                    <a:pt x="353" y="176"/>
                  </a:cubicBezTo>
                  <a:cubicBezTo>
                    <a:pt x="349" y="184"/>
                    <a:pt x="343" y="190"/>
                    <a:pt x="337" y="196"/>
                  </a:cubicBezTo>
                  <a:cubicBezTo>
                    <a:pt x="332" y="200"/>
                    <a:pt x="327" y="203"/>
                    <a:pt x="321" y="206"/>
                  </a:cubicBezTo>
                  <a:cubicBezTo>
                    <a:pt x="320" y="207"/>
                    <a:pt x="318" y="207"/>
                    <a:pt x="317" y="206"/>
                  </a:cubicBezTo>
                  <a:close/>
                  <a:moveTo>
                    <a:pt x="12" y="206"/>
                  </a:moveTo>
                  <a:cubicBezTo>
                    <a:pt x="12" y="206"/>
                    <a:pt x="12" y="206"/>
                    <a:pt x="12" y="206"/>
                  </a:cubicBezTo>
                  <a:cubicBezTo>
                    <a:pt x="12" y="206"/>
                    <a:pt x="12" y="206"/>
                    <a:pt x="12" y="206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88" name="Freeform 281"/>
            <p:cNvSpPr>
              <a:spLocks/>
            </p:cNvSpPr>
            <p:nvPr/>
          </p:nvSpPr>
          <p:spPr bwMode="auto">
            <a:xfrm>
              <a:off x="4157481" y="5602288"/>
              <a:ext cx="233363" cy="103188"/>
            </a:xfrm>
            <a:custGeom>
              <a:avLst/>
              <a:gdLst>
                <a:gd name="T0" fmla="*/ 3 w 89"/>
                <a:gd name="T1" fmla="*/ 28 h 39"/>
                <a:gd name="T2" fmla="*/ 8 w 89"/>
                <a:gd name="T3" fmla="*/ 24 h 39"/>
                <a:gd name="T4" fmla="*/ 26 w 89"/>
                <a:gd name="T5" fmla="*/ 16 h 39"/>
                <a:gd name="T6" fmla="*/ 48 w 89"/>
                <a:gd name="T7" fmla="*/ 8 h 39"/>
                <a:gd name="T8" fmla="*/ 54 w 89"/>
                <a:gd name="T9" fmla="*/ 6 h 39"/>
                <a:gd name="T10" fmla="*/ 70 w 89"/>
                <a:gd name="T11" fmla="*/ 2 h 39"/>
                <a:gd name="T12" fmla="*/ 71 w 89"/>
                <a:gd name="T13" fmla="*/ 2 h 39"/>
                <a:gd name="T14" fmla="*/ 79 w 89"/>
                <a:gd name="T15" fmla="*/ 1 h 39"/>
                <a:gd name="T16" fmla="*/ 83 w 89"/>
                <a:gd name="T17" fmla="*/ 0 h 39"/>
                <a:gd name="T18" fmla="*/ 84 w 89"/>
                <a:gd name="T19" fmla="*/ 0 h 39"/>
                <a:gd name="T20" fmla="*/ 84 w 89"/>
                <a:gd name="T21" fmla="*/ 1 h 39"/>
                <a:gd name="T22" fmla="*/ 87 w 89"/>
                <a:gd name="T23" fmla="*/ 1 h 39"/>
                <a:gd name="T24" fmla="*/ 89 w 89"/>
                <a:gd name="T25" fmla="*/ 3 h 39"/>
                <a:gd name="T26" fmla="*/ 89 w 89"/>
                <a:gd name="T27" fmla="*/ 4 h 39"/>
                <a:gd name="T28" fmla="*/ 88 w 89"/>
                <a:gd name="T29" fmla="*/ 7 h 39"/>
                <a:gd name="T30" fmla="*/ 82 w 89"/>
                <a:gd name="T31" fmla="*/ 9 h 39"/>
                <a:gd name="T32" fmla="*/ 76 w 89"/>
                <a:gd name="T33" fmla="*/ 11 h 39"/>
                <a:gd name="T34" fmla="*/ 64 w 89"/>
                <a:gd name="T35" fmla="*/ 15 h 39"/>
                <a:gd name="T36" fmla="*/ 29 w 89"/>
                <a:gd name="T37" fmla="*/ 29 h 39"/>
                <a:gd name="T38" fmla="*/ 13 w 89"/>
                <a:gd name="T39" fmla="*/ 37 h 39"/>
                <a:gd name="T40" fmla="*/ 7 w 89"/>
                <a:gd name="T41" fmla="*/ 38 h 39"/>
                <a:gd name="T42" fmla="*/ 6 w 89"/>
                <a:gd name="T43" fmla="*/ 39 h 39"/>
                <a:gd name="T44" fmla="*/ 1 w 89"/>
                <a:gd name="T45" fmla="*/ 34 h 39"/>
                <a:gd name="T46" fmla="*/ 2 w 89"/>
                <a:gd name="T47" fmla="*/ 28 h 39"/>
                <a:gd name="T48" fmla="*/ 3 w 89"/>
                <a:gd name="T49" fmla="*/ 28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89" h="39">
                  <a:moveTo>
                    <a:pt x="3" y="28"/>
                  </a:moveTo>
                  <a:cubicBezTo>
                    <a:pt x="4" y="26"/>
                    <a:pt x="6" y="25"/>
                    <a:pt x="8" y="24"/>
                  </a:cubicBezTo>
                  <a:cubicBezTo>
                    <a:pt x="14" y="22"/>
                    <a:pt x="20" y="19"/>
                    <a:pt x="26" y="16"/>
                  </a:cubicBezTo>
                  <a:cubicBezTo>
                    <a:pt x="33" y="13"/>
                    <a:pt x="41" y="11"/>
                    <a:pt x="48" y="8"/>
                  </a:cubicBezTo>
                  <a:cubicBezTo>
                    <a:pt x="50" y="8"/>
                    <a:pt x="52" y="7"/>
                    <a:pt x="54" y="6"/>
                  </a:cubicBezTo>
                  <a:cubicBezTo>
                    <a:pt x="60" y="4"/>
                    <a:pt x="65" y="3"/>
                    <a:pt x="70" y="2"/>
                  </a:cubicBezTo>
                  <a:cubicBezTo>
                    <a:pt x="71" y="2"/>
                    <a:pt x="71" y="2"/>
                    <a:pt x="71" y="2"/>
                  </a:cubicBezTo>
                  <a:cubicBezTo>
                    <a:pt x="73" y="2"/>
                    <a:pt x="76" y="1"/>
                    <a:pt x="79" y="1"/>
                  </a:cubicBezTo>
                  <a:cubicBezTo>
                    <a:pt x="81" y="1"/>
                    <a:pt x="82" y="1"/>
                    <a:pt x="83" y="0"/>
                  </a:cubicBezTo>
                  <a:cubicBezTo>
                    <a:pt x="84" y="0"/>
                    <a:pt x="84" y="0"/>
                    <a:pt x="84" y="0"/>
                  </a:cubicBezTo>
                  <a:cubicBezTo>
                    <a:pt x="84" y="1"/>
                    <a:pt x="84" y="1"/>
                    <a:pt x="84" y="1"/>
                  </a:cubicBezTo>
                  <a:cubicBezTo>
                    <a:pt x="85" y="1"/>
                    <a:pt x="86" y="1"/>
                    <a:pt x="87" y="1"/>
                  </a:cubicBezTo>
                  <a:cubicBezTo>
                    <a:pt x="88" y="1"/>
                    <a:pt x="88" y="2"/>
                    <a:pt x="89" y="3"/>
                  </a:cubicBezTo>
                  <a:cubicBezTo>
                    <a:pt x="89" y="3"/>
                    <a:pt x="89" y="4"/>
                    <a:pt x="89" y="4"/>
                  </a:cubicBezTo>
                  <a:cubicBezTo>
                    <a:pt x="89" y="6"/>
                    <a:pt x="89" y="7"/>
                    <a:pt x="88" y="7"/>
                  </a:cubicBezTo>
                  <a:cubicBezTo>
                    <a:pt x="86" y="8"/>
                    <a:pt x="84" y="9"/>
                    <a:pt x="82" y="9"/>
                  </a:cubicBezTo>
                  <a:cubicBezTo>
                    <a:pt x="80" y="10"/>
                    <a:pt x="78" y="11"/>
                    <a:pt x="76" y="11"/>
                  </a:cubicBezTo>
                  <a:cubicBezTo>
                    <a:pt x="72" y="12"/>
                    <a:pt x="68" y="13"/>
                    <a:pt x="64" y="15"/>
                  </a:cubicBezTo>
                  <a:cubicBezTo>
                    <a:pt x="50" y="20"/>
                    <a:pt x="39" y="25"/>
                    <a:pt x="29" y="29"/>
                  </a:cubicBezTo>
                  <a:cubicBezTo>
                    <a:pt x="24" y="32"/>
                    <a:pt x="18" y="35"/>
                    <a:pt x="13" y="37"/>
                  </a:cubicBezTo>
                  <a:cubicBezTo>
                    <a:pt x="11" y="38"/>
                    <a:pt x="9" y="38"/>
                    <a:pt x="7" y="38"/>
                  </a:cubicBezTo>
                  <a:cubicBezTo>
                    <a:pt x="6" y="39"/>
                    <a:pt x="6" y="39"/>
                    <a:pt x="6" y="39"/>
                  </a:cubicBezTo>
                  <a:cubicBezTo>
                    <a:pt x="4" y="39"/>
                    <a:pt x="2" y="37"/>
                    <a:pt x="1" y="34"/>
                  </a:cubicBezTo>
                  <a:cubicBezTo>
                    <a:pt x="0" y="32"/>
                    <a:pt x="0" y="29"/>
                    <a:pt x="2" y="28"/>
                  </a:cubicBezTo>
                  <a:lnTo>
                    <a:pt x="3" y="28"/>
                  </a:ln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89" name="Freeform 282"/>
            <p:cNvSpPr>
              <a:spLocks/>
            </p:cNvSpPr>
            <p:nvPr/>
          </p:nvSpPr>
          <p:spPr bwMode="auto">
            <a:xfrm>
              <a:off x="4213044" y="5649913"/>
              <a:ext cx="212725" cy="125413"/>
            </a:xfrm>
            <a:custGeom>
              <a:avLst/>
              <a:gdLst>
                <a:gd name="T0" fmla="*/ 0 w 81"/>
                <a:gd name="T1" fmla="*/ 40 h 47"/>
                <a:gd name="T2" fmla="*/ 1 w 81"/>
                <a:gd name="T3" fmla="*/ 38 h 47"/>
                <a:gd name="T4" fmla="*/ 6 w 81"/>
                <a:gd name="T5" fmla="*/ 34 h 47"/>
                <a:gd name="T6" fmla="*/ 50 w 81"/>
                <a:gd name="T7" fmla="*/ 10 h 47"/>
                <a:gd name="T8" fmla="*/ 74 w 81"/>
                <a:gd name="T9" fmla="*/ 1 h 47"/>
                <a:gd name="T10" fmla="*/ 77 w 81"/>
                <a:gd name="T11" fmla="*/ 0 h 47"/>
                <a:gd name="T12" fmla="*/ 78 w 81"/>
                <a:gd name="T13" fmla="*/ 0 h 47"/>
                <a:gd name="T14" fmla="*/ 80 w 81"/>
                <a:gd name="T15" fmla="*/ 1 h 47"/>
                <a:gd name="T16" fmla="*/ 81 w 81"/>
                <a:gd name="T17" fmla="*/ 3 h 47"/>
                <a:gd name="T18" fmla="*/ 80 w 81"/>
                <a:gd name="T19" fmla="*/ 6 h 47"/>
                <a:gd name="T20" fmla="*/ 73 w 81"/>
                <a:gd name="T21" fmla="*/ 10 h 47"/>
                <a:gd name="T22" fmla="*/ 32 w 81"/>
                <a:gd name="T23" fmla="*/ 31 h 47"/>
                <a:gd name="T24" fmla="*/ 25 w 81"/>
                <a:gd name="T25" fmla="*/ 36 h 47"/>
                <a:gd name="T26" fmla="*/ 16 w 81"/>
                <a:gd name="T27" fmla="*/ 42 h 47"/>
                <a:gd name="T28" fmla="*/ 8 w 81"/>
                <a:gd name="T29" fmla="*/ 46 h 47"/>
                <a:gd name="T30" fmla="*/ 6 w 81"/>
                <a:gd name="T31" fmla="*/ 47 h 47"/>
                <a:gd name="T32" fmla="*/ 3 w 81"/>
                <a:gd name="T33" fmla="*/ 46 h 47"/>
                <a:gd name="T34" fmla="*/ 0 w 81"/>
                <a:gd name="T35" fmla="*/ 41 h 47"/>
                <a:gd name="T36" fmla="*/ 0 w 81"/>
                <a:gd name="T37" fmla="*/ 40 h 47"/>
                <a:gd name="T38" fmla="*/ 0 w 81"/>
                <a:gd name="T39" fmla="*/ 4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81" h="47">
                  <a:moveTo>
                    <a:pt x="0" y="40"/>
                  </a:moveTo>
                  <a:cubicBezTo>
                    <a:pt x="0" y="39"/>
                    <a:pt x="1" y="38"/>
                    <a:pt x="1" y="38"/>
                  </a:cubicBezTo>
                  <a:cubicBezTo>
                    <a:pt x="3" y="36"/>
                    <a:pt x="4" y="35"/>
                    <a:pt x="6" y="34"/>
                  </a:cubicBezTo>
                  <a:cubicBezTo>
                    <a:pt x="23" y="23"/>
                    <a:pt x="36" y="16"/>
                    <a:pt x="50" y="10"/>
                  </a:cubicBezTo>
                  <a:cubicBezTo>
                    <a:pt x="58" y="6"/>
                    <a:pt x="66" y="3"/>
                    <a:pt x="74" y="1"/>
                  </a:cubicBezTo>
                  <a:cubicBezTo>
                    <a:pt x="75" y="0"/>
                    <a:pt x="76" y="0"/>
                    <a:pt x="77" y="0"/>
                  </a:cubicBezTo>
                  <a:cubicBezTo>
                    <a:pt x="78" y="0"/>
                    <a:pt x="78" y="0"/>
                    <a:pt x="78" y="0"/>
                  </a:cubicBezTo>
                  <a:cubicBezTo>
                    <a:pt x="79" y="0"/>
                    <a:pt x="79" y="1"/>
                    <a:pt x="80" y="1"/>
                  </a:cubicBezTo>
                  <a:cubicBezTo>
                    <a:pt x="80" y="2"/>
                    <a:pt x="81" y="2"/>
                    <a:pt x="81" y="3"/>
                  </a:cubicBezTo>
                  <a:cubicBezTo>
                    <a:pt x="81" y="4"/>
                    <a:pt x="81" y="6"/>
                    <a:pt x="80" y="6"/>
                  </a:cubicBezTo>
                  <a:cubicBezTo>
                    <a:pt x="78" y="7"/>
                    <a:pt x="76" y="9"/>
                    <a:pt x="73" y="10"/>
                  </a:cubicBezTo>
                  <a:cubicBezTo>
                    <a:pt x="61" y="15"/>
                    <a:pt x="47" y="22"/>
                    <a:pt x="32" y="31"/>
                  </a:cubicBezTo>
                  <a:cubicBezTo>
                    <a:pt x="30" y="33"/>
                    <a:pt x="27" y="35"/>
                    <a:pt x="25" y="36"/>
                  </a:cubicBezTo>
                  <a:cubicBezTo>
                    <a:pt x="22" y="38"/>
                    <a:pt x="19" y="40"/>
                    <a:pt x="16" y="42"/>
                  </a:cubicBezTo>
                  <a:cubicBezTo>
                    <a:pt x="13" y="43"/>
                    <a:pt x="10" y="45"/>
                    <a:pt x="8" y="46"/>
                  </a:cubicBezTo>
                  <a:cubicBezTo>
                    <a:pt x="7" y="47"/>
                    <a:pt x="6" y="47"/>
                    <a:pt x="6" y="47"/>
                  </a:cubicBezTo>
                  <a:cubicBezTo>
                    <a:pt x="5" y="47"/>
                    <a:pt x="4" y="46"/>
                    <a:pt x="3" y="46"/>
                  </a:cubicBezTo>
                  <a:cubicBezTo>
                    <a:pt x="1" y="45"/>
                    <a:pt x="0" y="43"/>
                    <a:pt x="0" y="41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0" y="40"/>
                    <a:pt x="0" y="40"/>
                    <a:pt x="0" y="40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90" name="Freeform 283"/>
            <p:cNvSpPr>
              <a:spLocks/>
            </p:cNvSpPr>
            <p:nvPr/>
          </p:nvSpPr>
          <p:spPr bwMode="auto">
            <a:xfrm>
              <a:off x="4336869" y="5451475"/>
              <a:ext cx="76200" cy="74613"/>
            </a:xfrm>
            <a:custGeom>
              <a:avLst/>
              <a:gdLst>
                <a:gd name="T0" fmla="*/ 15 w 29"/>
                <a:gd name="T1" fmla="*/ 28 h 28"/>
                <a:gd name="T2" fmla="*/ 15 w 29"/>
                <a:gd name="T3" fmla="*/ 28 h 28"/>
                <a:gd name="T4" fmla="*/ 14 w 29"/>
                <a:gd name="T5" fmla="*/ 28 h 28"/>
                <a:gd name="T6" fmla="*/ 0 w 29"/>
                <a:gd name="T7" fmla="*/ 15 h 28"/>
                <a:gd name="T8" fmla="*/ 4 w 29"/>
                <a:gd name="T9" fmla="*/ 5 h 28"/>
                <a:gd name="T10" fmla="*/ 14 w 29"/>
                <a:gd name="T11" fmla="*/ 0 h 28"/>
                <a:gd name="T12" fmla="*/ 14 w 29"/>
                <a:gd name="T13" fmla="*/ 0 h 28"/>
                <a:gd name="T14" fmla="*/ 28 w 29"/>
                <a:gd name="T15" fmla="*/ 14 h 28"/>
                <a:gd name="T16" fmla="*/ 24 w 29"/>
                <a:gd name="T17" fmla="*/ 24 h 28"/>
                <a:gd name="T18" fmla="*/ 15 w 29"/>
                <a:gd name="T19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" h="28">
                  <a:moveTo>
                    <a:pt x="15" y="28"/>
                  </a:moveTo>
                  <a:cubicBezTo>
                    <a:pt x="15" y="28"/>
                    <a:pt x="15" y="28"/>
                    <a:pt x="15" y="28"/>
                  </a:cubicBezTo>
                  <a:cubicBezTo>
                    <a:pt x="14" y="28"/>
                    <a:pt x="14" y="28"/>
                    <a:pt x="14" y="28"/>
                  </a:cubicBezTo>
                  <a:cubicBezTo>
                    <a:pt x="7" y="28"/>
                    <a:pt x="1" y="22"/>
                    <a:pt x="0" y="15"/>
                  </a:cubicBezTo>
                  <a:cubicBezTo>
                    <a:pt x="0" y="11"/>
                    <a:pt x="2" y="7"/>
                    <a:pt x="4" y="5"/>
                  </a:cubicBezTo>
                  <a:cubicBezTo>
                    <a:pt x="7" y="2"/>
                    <a:pt x="10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22" y="0"/>
                    <a:pt x="28" y="6"/>
                    <a:pt x="28" y="14"/>
                  </a:cubicBezTo>
                  <a:cubicBezTo>
                    <a:pt x="29" y="18"/>
                    <a:pt x="27" y="22"/>
                    <a:pt x="24" y="24"/>
                  </a:cubicBezTo>
                  <a:cubicBezTo>
                    <a:pt x="22" y="27"/>
                    <a:pt x="18" y="28"/>
                    <a:pt x="15" y="28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91" name="Freeform 284"/>
            <p:cNvSpPr>
              <a:spLocks noEditPoints="1"/>
            </p:cNvSpPr>
            <p:nvPr/>
          </p:nvSpPr>
          <p:spPr bwMode="auto">
            <a:xfrm>
              <a:off x="3898719" y="6388100"/>
              <a:ext cx="39688" cy="55563"/>
            </a:xfrm>
            <a:custGeom>
              <a:avLst/>
              <a:gdLst>
                <a:gd name="T0" fmla="*/ 7 w 15"/>
                <a:gd name="T1" fmla="*/ 2 h 21"/>
                <a:gd name="T2" fmla="*/ 5 w 15"/>
                <a:gd name="T3" fmla="*/ 0 h 21"/>
                <a:gd name="T4" fmla="*/ 2 w 15"/>
                <a:gd name="T5" fmla="*/ 0 h 21"/>
                <a:gd name="T6" fmla="*/ 0 w 15"/>
                <a:gd name="T7" fmla="*/ 4 h 21"/>
                <a:gd name="T8" fmla="*/ 0 w 15"/>
                <a:gd name="T9" fmla="*/ 4 h 21"/>
                <a:gd name="T10" fmla="*/ 0 w 15"/>
                <a:gd name="T11" fmla="*/ 6 h 21"/>
                <a:gd name="T12" fmla="*/ 7 w 15"/>
                <a:gd name="T13" fmla="*/ 19 h 21"/>
                <a:gd name="T14" fmla="*/ 7 w 15"/>
                <a:gd name="T15" fmla="*/ 20 h 21"/>
                <a:gd name="T16" fmla="*/ 8 w 15"/>
                <a:gd name="T17" fmla="*/ 20 h 21"/>
                <a:gd name="T18" fmla="*/ 11 w 15"/>
                <a:gd name="T19" fmla="*/ 21 h 21"/>
                <a:gd name="T20" fmla="*/ 13 w 15"/>
                <a:gd name="T21" fmla="*/ 21 h 21"/>
                <a:gd name="T22" fmla="*/ 15 w 15"/>
                <a:gd name="T23" fmla="*/ 17 h 21"/>
                <a:gd name="T24" fmla="*/ 15 w 15"/>
                <a:gd name="T25" fmla="*/ 16 h 21"/>
                <a:gd name="T26" fmla="*/ 15 w 15"/>
                <a:gd name="T27" fmla="*/ 15 h 21"/>
                <a:gd name="T28" fmla="*/ 7 w 15"/>
                <a:gd name="T29" fmla="*/ 2 h 21"/>
                <a:gd name="T30" fmla="*/ 1 w 15"/>
                <a:gd name="T31" fmla="*/ 4 h 21"/>
                <a:gd name="T32" fmla="*/ 1 w 15"/>
                <a:gd name="T33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5" h="21">
                  <a:moveTo>
                    <a:pt x="7" y="2"/>
                  </a:moveTo>
                  <a:cubicBezTo>
                    <a:pt x="7" y="1"/>
                    <a:pt x="6" y="0"/>
                    <a:pt x="5" y="0"/>
                  </a:cubicBezTo>
                  <a:cubicBezTo>
                    <a:pt x="4" y="0"/>
                    <a:pt x="3" y="0"/>
                    <a:pt x="2" y="0"/>
                  </a:cubicBezTo>
                  <a:cubicBezTo>
                    <a:pt x="1" y="0"/>
                    <a:pt x="0" y="2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2" y="10"/>
                    <a:pt x="4" y="14"/>
                    <a:pt x="7" y="19"/>
                  </a:cubicBezTo>
                  <a:cubicBezTo>
                    <a:pt x="7" y="19"/>
                    <a:pt x="7" y="19"/>
                    <a:pt x="7" y="20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8" y="21"/>
                    <a:pt x="9" y="21"/>
                    <a:pt x="11" y="21"/>
                  </a:cubicBezTo>
                  <a:cubicBezTo>
                    <a:pt x="11" y="21"/>
                    <a:pt x="12" y="21"/>
                    <a:pt x="13" y="21"/>
                  </a:cubicBezTo>
                  <a:cubicBezTo>
                    <a:pt x="14" y="20"/>
                    <a:pt x="15" y="18"/>
                    <a:pt x="15" y="17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5" y="16"/>
                    <a:pt x="15" y="15"/>
                    <a:pt x="15" y="15"/>
                  </a:cubicBezTo>
                  <a:cubicBezTo>
                    <a:pt x="13" y="10"/>
                    <a:pt x="10" y="6"/>
                    <a:pt x="7" y="2"/>
                  </a:cubicBezTo>
                  <a:close/>
                  <a:moveTo>
                    <a:pt x="1" y="4"/>
                  </a:moveTo>
                  <a:cubicBezTo>
                    <a:pt x="1" y="4"/>
                    <a:pt x="1" y="4"/>
                    <a:pt x="1" y="4"/>
                  </a:cubicBezTo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92" name="Freeform 285"/>
            <p:cNvSpPr>
              <a:spLocks/>
            </p:cNvSpPr>
            <p:nvPr/>
          </p:nvSpPr>
          <p:spPr bwMode="auto">
            <a:xfrm>
              <a:off x="3954281" y="6415088"/>
              <a:ext cx="39688" cy="60325"/>
            </a:xfrm>
            <a:custGeom>
              <a:avLst/>
              <a:gdLst>
                <a:gd name="T0" fmla="*/ 5 w 15"/>
                <a:gd name="T1" fmla="*/ 0 h 23"/>
                <a:gd name="T2" fmla="*/ 9 w 15"/>
                <a:gd name="T3" fmla="*/ 4 h 23"/>
                <a:gd name="T4" fmla="*/ 15 w 15"/>
                <a:gd name="T5" fmla="*/ 17 h 23"/>
                <a:gd name="T6" fmla="*/ 15 w 15"/>
                <a:gd name="T7" fmla="*/ 19 h 23"/>
                <a:gd name="T8" fmla="*/ 13 w 15"/>
                <a:gd name="T9" fmla="*/ 23 h 23"/>
                <a:gd name="T10" fmla="*/ 11 w 15"/>
                <a:gd name="T11" fmla="*/ 23 h 23"/>
                <a:gd name="T12" fmla="*/ 8 w 15"/>
                <a:gd name="T13" fmla="*/ 22 h 23"/>
                <a:gd name="T14" fmla="*/ 8 w 15"/>
                <a:gd name="T15" fmla="*/ 22 h 23"/>
                <a:gd name="T16" fmla="*/ 6 w 15"/>
                <a:gd name="T17" fmla="*/ 20 h 23"/>
                <a:gd name="T18" fmla="*/ 1 w 15"/>
                <a:gd name="T19" fmla="*/ 6 h 23"/>
                <a:gd name="T20" fmla="*/ 0 w 15"/>
                <a:gd name="T21" fmla="*/ 4 h 23"/>
                <a:gd name="T22" fmla="*/ 0 w 15"/>
                <a:gd name="T23" fmla="*/ 4 h 23"/>
                <a:gd name="T24" fmla="*/ 2 w 15"/>
                <a:gd name="T25" fmla="*/ 1 h 23"/>
                <a:gd name="T26" fmla="*/ 5 w 15"/>
                <a:gd name="T27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5" h="23">
                  <a:moveTo>
                    <a:pt x="5" y="0"/>
                  </a:moveTo>
                  <a:cubicBezTo>
                    <a:pt x="7" y="1"/>
                    <a:pt x="8" y="2"/>
                    <a:pt x="9" y="4"/>
                  </a:cubicBezTo>
                  <a:cubicBezTo>
                    <a:pt x="12" y="8"/>
                    <a:pt x="13" y="12"/>
                    <a:pt x="15" y="17"/>
                  </a:cubicBezTo>
                  <a:cubicBezTo>
                    <a:pt x="15" y="18"/>
                    <a:pt x="15" y="19"/>
                    <a:pt x="15" y="19"/>
                  </a:cubicBezTo>
                  <a:cubicBezTo>
                    <a:pt x="15" y="21"/>
                    <a:pt x="14" y="22"/>
                    <a:pt x="13" y="23"/>
                  </a:cubicBezTo>
                  <a:cubicBezTo>
                    <a:pt x="12" y="23"/>
                    <a:pt x="11" y="23"/>
                    <a:pt x="11" y="23"/>
                  </a:cubicBezTo>
                  <a:cubicBezTo>
                    <a:pt x="10" y="23"/>
                    <a:pt x="8" y="23"/>
                    <a:pt x="8" y="22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7" y="21"/>
                    <a:pt x="7" y="20"/>
                    <a:pt x="6" y="20"/>
                  </a:cubicBezTo>
                  <a:cubicBezTo>
                    <a:pt x="4" y="15"/>
                    <a:pt x="3" y="10"/>
                    <a:pt x="1" y="6"/>
                  </a:cubicBezTo>
                  <a:cubicBezTo>
                    <a:pt x="1" y="5"/>
                    <a:pt x="0" y="5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1" y="2"/>
                    <a:pt x="2" y="1"/>
                  </a:cubicBezTo>
                  <a:cubicBezTo>
                    <a:pt x="3" y="0"/>
                    <a:pt x="4" y="0"/>
                    <a:pt x="5" y="0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93" name="Freeform 286"/>
            <p:cNvSpPr>
              <a:spLocks/>
            </p:cNvSpPr>
            <p:nvPr/>
          </p:nvSpPr>
          <p:spPr bwMode="auto">
            <a:xfrm>
              <a:off x="4165419" y="5100638"/>
              <a:ext cx="41275" cy="50800"/>
            </a:xfrm>
            <a:custGeom>
              <a:avLst/>
              <a:gdLst>
                <a:gd name="T0" fmla="*/ 4 w 16"/>
                <a:gd name="T1" fmla="*/ 0 h 19"/>
                <a:gd name="T2" fmla="*/ 8 w 16"/>
                <a:gd name="T3" fmla="*/ 3 h 19"/>
                <a:gd name="T4" fmla="*/ 15 w 16"/>
                <a:gd name="T5" fmla="*/ 11 h 19"/>
                <a:gd name="T6" fmla="*/ 16 w 16"/>
                <a:gd name="T7" fmla="*/ 15 h 19"/>
                <a:gd name="T8" fmla="*/ 15 w 16"/>
                <a:gd name="T9" fmla="*/ 18 h 19"/>
                <a:gd name="T10" fmla="*/ 12 w 16"/>
                <a:gd name="T11" fmla="*/ 19 h 19"/>
                <a:gd name="T12" fmla="*/ 11 w 16"/>
                <a:gd name="T13" fmla="*/ 19 h 19"/>
                <a:gd name="T14" fmla="*/ 8 w 16"/>
                <a:gd name="T15" fmla="*/ 17 h 19"/>
                <a:gd name="T16" fmla="*/ 1 w 16"/>
                <a:gd name="T17" fmla="*/ 6 h 19"/>
                <a:gd name="T18" fmla="*/ 0 w 16"/>
                <a:gd name="T19" fmla="*/ 5 h 19"/>
                <a:gd name="T20" fmla="*/ 0 w 16"/>
                <a:gd name="T21" fmla="*/ 4 h 19"/>
                <a:gd name="T22" fmla="*/ 1 w 16"/>
                <a:gd name="T23" fmla="*/ 1 h 19"/>
                <a:gd name="T24" fmla="*/ 4 w 16"/>
                <a:gd name="T25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6" h="19">
                  <a:moveTo>
                    <a:pt x="4" y="0"/>
                  </a:moveTo>
                  <a:cubicBezTo>
                    <a:pt x="6" y="1"/>
                    <a:pt x="7" y="1"/>
                    <a:pt x="8" y="3"/>
                  </a:cubicBezTo>
                  <a:cubicBezTo>
                    <a:pt x="11" y="5"/>
                    <a:pt x="13" y="9"/>
                    <a:pt x="15" y="11"/>
                  </a:cubicBezTo>
                  <a:cubicBezTo>
                    <a:pt x="16" y="12"/>
                    <a:pt x="16" y="14"/>
                    <a:pt x="16" y="15"/>
                  </a:cubicBezTo>
                  <a:cubicBezTo>
                    <a:pt x="16" y="16"/>
                    <a:pt x="16" y="18"/>
                    <a:pt x="15" y="18"/>
                  </a:cubicBezTo>
                  <a:cubicBezTo>
                    <a:pt x="14" y="19"/>
                    <a:pt x="13" y="19"/>
                    <a:pt x="12" y="19"/>
                  </a:cubicBezTo>
                  <a:cubicBezTo>
                    <a:pt x="12" y="19"/>
                    <a:pt x="11" y="19"/>
                    <a:pt x="11" y="19"/>
                  </a:cubicBezTo>
                  <a:cubicBezTo>
                    <a:pt x="10" y="19"/>
                    <a:pt x="9" y="18"/>
                    <a:pt x="8" y="17"/>
                  </a:cubicBezTo>
                  <a:cubicBezTo>
                    <a:pt x="6" y="14"/>
                    <a:pt x="3" y="10"/>
                    <a:pt x="1" y="6"/>
                  </a:cubicBezTo>
                  <a:cubicBezTo>
                    <a:pt x="0" y="6"/>
                    <a:pt x="0" y="5"/>
                    <a:pt x="0" y="5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2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94" name="Freeform 287"/>
            <p:cNvSpPr>
              <a:spLocks/>
            </p:cNvSpPr>
            <p:nvPr/>
          </p:nvSpPr>
          <p:spPr bwMode="auto">
            <a:xfrm>
              <a:off x="3911419" y="6343650"/>
              <a:ext cx="46038" cy="52388"/>
            </a:xfrm>
            <a:custGeom>
              <a:avLst/>
              <a:gdLst>
                <a:gd name="T0" fmla="*/ 13 w 17"/>
                <a:gd name="T1" fmla="*/ 20 h 20"/>
                <a:gd name="T2" fmla="*/ 10 w 17"/>
                <a:gd name="T3" fmla="*/ 18 h 20"/>
                <a:gd name="T4" fmla="*/ 1 w 17"/>
                <a:gd name="T5" fmla="*/ 7 h 20"/>
                <a:gd name="T6" fmla="*/ 1 w 17"/>
                <a:gd name="T7" fmla="*/ 5 h 20"/>
                <a:gd name="T8" fmla="*/ 1 w 17"/>
                <a:gd name="T9" fmla="*/ 5 h 20"/>
                <a:gd name="T10" fmla="*/ 1 w 17"/>
                <a:gd name="T11" fmla="*/ 4 h 20"/>
                <a:gd name="T12" fmla="*/ 2 w 17"/>
                <a:gd name="T13" fmla="*/ 1 h 20"/>
                <a:gd name="T14" fmla="*/ 5 w 17"/>
                <a:gd name="T15" fmla="*/ 1 h 20"/>
                <a:gd name="T16" fmla="*/ 5 w 17"/>
                <a:gd name="T17" fmla="*/ 1 h 20"/>
                <a:gd name="T18" fmla="*/ 7 w 17"/>
                <a:gd name="T19" fmla="*/ 2 h 20"/>
                <a:gd name="T20" fmla="*/ 15 w 17"/>
                <a:gd name="T21" fmla="*/ 10 h 20"/>
                <a:gd name="T22" fmla="*/ 16 w 17"/>
                <a:gd name="T23" fmla="*/ 13 h 20"/>
                <a:gd name="T24" fmla="*/ 17 w 17"/>
                <a:gd name="T25" fmla="*/ 14 h 20"/>
                <a:gd name="T26" fmla="*/ 16 w 17"/>
                <a:gd name="T27" fmla="*/ 18 h 20"/>
                <a:gd name="T28" fmla="*/ 13 w 17"/>
                <a:gd name="T29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7" h="20">
                  <a:moveTo>
                    <a:pt x="13" y="20"/>
                  </a:moveTo>
                  <a:cubicBezTo>
                    <a:pt x="11" y="20"/>
                    <a:pt x="10" y="19"/>
                    <a:pt x="10" y="18"/>
                  </a:cubicBezTo>
                  <a:cubicBezTo>
                    <a:pt x="7" y="15"/>
                    <a:pt x="4" y="11"/>
                    <a:pt x="1" y="7"/>
                  </a:cubicBezTo>
                  <a:cubicBezTo>
                    <a:pt x="1" y="6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3"/>
                    <a:pt x="1" y="2"/>
                    <a:pt x="2" y="1"/>
                  </a:cubicBezTo>
                  <a:cubicBezTo>
                    <a:pt x="3" y="1"/>
                    <a:pt x="4" y="0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6" y="1"/>
                    <a:pt x="6" y="1"/>
                    <a:pt x="7" y="2"/>
                  </a:cubicBezTo>
                  <a:cubicBezTo>
                    <a:pt x="10" y="5"/>
                    <a:pt x="12" y="8"/>
                    <a:pt x="15" y="10"/>
                  </a:cubicBezTo>
                  <a:cubicBezTo>
                    <a:pt x="15" y="11"/>
                    <a:pt x="16" y="12"/>
                    <a:pt x="16" y="13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17" y="15"/>
                    <a:pt x="17" y="16"/>
                    <a:pt x="16" y="18"/>
                  </a:cubicBezTo>
                  <a:cubicBezTo>
                    <a:pt x="15" y="19"/>
                    <a:pt x="14" y="20"/>
                    <a:pt x="13" y="20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95" name="Freeform 288"/>
            <p:cNvSpPr>
              <a:spLocks/>
            </p:cNvSpPr>
            <p:nvPr/>
          </p:nvSpPr>
          <p:spPr bwMode="auto">
            <a:xfrm>
              <a:off x="4225744" y="5121275"/>
              <a:ext cx="36513" cy="50800"/>
            </a:xfrm>
            <a:custGeom>
              <a:avLst/>
              <a:gdLst>
                <a:gd name="T0" fmla="*/ 10 w 14"/>
                <a:gd name="T1" fmla="*/ 19 h 19"/>
                <a:gd name="T2" fmla="*/ 8 w 14"/>
                <a:gd name="T3" fmla="*/ 19 h 19"/>
                <a:gd name="T4" fmla="*/ 7 w 14"/>
                <a:gd name="T5" fmla="*/ 18 h 19"/>
                <a:gd name="T6" fmla="*/ 6 w 14"/>
                <a:gd name="T7" fmla="*/ 17 h 19"/>
                <a:gd name="T8" fmla="*/ 0 w 14"/>
                <a:gd name="T9" fmla="*/ 5 h 19"/>
                <a:gd name="T10" fmla="*/ 0 w 14"/>
                <a:gd name="T11" fmla="*/ 4 h 19"/>
                <a:gd name="T12" fmla="*/ 0 w 14"/>
                <a:gd name="T13" fmla="*/ 3 h 19"/>
                <a:gd name="T14" fmla="*/ 2 w 14"/>
                <a:gd name="T15" fmla="*/ 1 h 19"/>
                <a:gd name="T16" fmla="*/ 4 w 14"/>
                <a:gd name="T17" fmla="*/ 0 h 19"/>
                <a:gd name="T18" fmla="*/ 5 w 14"/>
                <a:gd name="T19" fmla="*/ 1 h 19"/>
                <a:gd name="T20" fmla="*/ 6 w 14"/>
                <a:gd name="T21" fmla="*/ 1 h 19"/>
                <a:gd name="T22" fmla="*/ 14 w 14"/>
                <a:gd name="T23" fmla="*/ 15 h 19"/>
                <a:gd name="T24" fmla="*/ 13 w 14"/>
                <a:gd name="T25" fmla="*/ 19 h 19"/>
                <a:gd name="T26" fmla="*/ 10 w 14"/>
                <a:gd name="T27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4" h="19">
                  <a:moveTo>
                    <a:pt x="10" y="19"/>
                  </a:moveTo>
                  <a:cubicBezTo>
                    <a:pt x="9" y="19"/>
                    <a:pt x="8" y="19"/>
                    <a:pt x="8" y="19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6" y="17"/>
                  </a:cubicBezTo>
                  <a:cubicBezTo>
                    <a:pt x="4" y="13"/>
                    <a:pt x="2" y="9"/>
                    <a:pt x="0" y="5"/>
                  </a:cubicBezTo>
                  <a:cubicBezTo>
                    <a:pt x="0" y="5"/>
                    <a:pt x="0" y="4"/>
                    <a:pt x="0" y="4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1" y="1"/>
                    <a:pt x="2" y="1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6" y="1"/>
                    <a:pt x="6" y="1"/>
                  </a:cubicBezTo>
                  <a:cubicBezTo>
                    <a:pt x="10" y="5"/>
                    <a:pt x="12" y="10"/>
                    <a:pt x="14" y="15"/>
                  </a:cubicBezTo>
                  <a:cubicBezTo>
                    <a:pt x="14" y="16"/>
                    <a:pt x="14" y="18"/>
                    <a:pt x="13" y="19"/>
                  </a:cubicBezTo>
                  <a:cubicBezTo>
                    <a:pt x="12" y="19"/>
                    <a:pt x="11" y="19"/>
                    <a:pt x="10" y="19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96" name="Freeform 289"/>
            <p:cNvSpPr>
              <a:spLocks/>
            </p:cNvSpPr>
            <p:nvPr/>
          </p:nvSpPr>
          <p:spPr bwMode="auto">
            <a:xfrm>
              <a:off x="4170181" y="5053013"/>
              <a:ext cx="47625" cy="44450"/>
            </a:xfrm>
            <a:custGeom>
              <a:avLst/>
              <a:gdLst>
                <a:gd name="T0" fmla="*/ 13 w 18"/>
                <a:gd name="T1" fmla="*/ 17 h 17"/>
                <a:gd name="T2" fmla="*/ 11 w 18"/>
                <a:gd name="T3" fmla="*/ 16 h 17"/>
                <a:gd name="T4" fmla="*/ 10 w 18"/>
                <a:gd name="T5" fmla="*/ 16 h 17"/>
                <a:gd name="T6" fmla="*/ 9 w 18"/>
                <a:gd name="T7" fmla="*/ 15 h 17"/>
                <a:gd name="T8" fmla="*/ 1 w 18"/>
                <a:gd name="T9" fmla="*/ 5 h 17"/>
                <a:gd name="T10" fmla="*/ 1 w 18"/>
                <a:gd name="T11" fmla="*/ 4 h 17"/>
                <a:gd name="T12" fmla="*/ 0 w 18"/>
                <a:gd name="T13" fmla="*/ 3 h 17"/>
                <a:gd name="T14" fmla="*/ 0 w 18"/>
                <a:gd name="T15" fmla="*/ 3 h 17"/>
                <a:gd name="T16" fmla="*/ 1 w 18"/>
                <a:gd name="T17" fmla="*/ 1 h 17"/>
                <a:gd name="T18" fmla="*/ 3 w 18"/>
                <a:gd name="T19" fmla="*/ 0 h 17"/>
                <a:gd name="T20" fmla="*/ 4 w 18"/>
                <a:gd name="T21" fmla="*/ 0 h 17"/>
                <a:gd name="T22" fmla="*/ 7 w 18"/>
                <a:gd name="T23" fmla="*/ 1 h 17"/>
                <a:gd name="T24" fmla="*/ 17 w 18"/>
                <a:gd name="T25" fmla="*/ 10 h 17"/>
                <a:gd name="T26" fmla="*/ 16 w 18"/>
                <a:gd name="T27" fmla="*/ 15 h 17"/>
                <a:gd name="T28" fmla="*/ 13 w 18"/>
                <a:gd name="T29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8" h="17">
                  <a:moveTo>
                    <a:pt x="13" y="17"/>
                  </a:moveTo>
                  <a:cubicBezTo>
                    <a:pt x="12" y="17"/>
                    <a:pt x="11" y="16"/>
                    <a:pt x="11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5"/>
                    <a:pt x="10" y="15"/>
                    <a:pt x="9" y="15"/>
                  </a:cubicBezTo>
                  <a:cubicBezTo>
                    <a:pt x="6" y="12"/>
                    <a:pt x="4" y="9"/>
                    <a:pt x="1" y="5"/>
                  </a:cubicBezTo>
                  <a:cubicBezTo>
                    <a:pt x="1" y="5"/>
                    <a:pt x="1" y="4"/>
                    <a:pt x="1" y="4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1" y="2"/>
                    <a:pt x="1" y="1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5" y="0"/>
                    <a:pt x="6" y="0"/>
                    <a:pt x="7" y="1"/>
                  </a:cubicBezTo>
                  <a:cubicBezTo>
                    <a:pt x="10" y="3"/>
                    <a:pt x="13" y="6"/>
                    <a:pt x="17" y="10"/>
                  </a:cubicBezTo>
                  <a:cubicBezTo>
                    <a:pt x="18" y="12"/>
                    <a:pt x="18" y="14"/>
                    <a:pt x="16" y="15"/>
                  </a:cubicBezTo>
                  <a:cubicBezTo>
                    <a:pt x="15" y="16"/>
                    <a:pt x="14" y="17"/>
                    <a:pt x="13" y="17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97" name="Freeform 290"/>
            <p:cNvSpPr>
              <a:spLocks/>
            </p:cNvSpPr>
            <p:nvPr/>
          </p:nvSpPr>
          <p:spPr bwMode="auto">
            <a:xfrm>
              <a:off x="4505144" y="5164138"/>
              <a:ext cx="31750" cy="50800"/>
            </a:xfrm>
            <a:custGeom>
              <a:avLst/>
              <a:gdLst>
                <a:gd name="T0" fmla="*/ 5 w 12"/>
                <a:gd name="T1" fmla="*/ 2 h 19"/>
                <a:gd name="T2" fmla="*/ 5 w 12"/>
                <a:gd name="T3" fmla="*/ 1 h 19"/>
                <a:gd name="T4" fmla="*/ 9 w 12"/>
                <a:gd name="T5" fmla="*/ 0 h 19"/>
                <a:gd name="T6" fmla="*/ 11 w 12"/>
                <a:gd name="T7" fmla="*/ 2 h 19"/>
                <a:gd name="T8" fmla="*/ 12 w 12"/>
                <a:gd name="T9" fmla="*/ 4 h 19"/>
                <a:gd name="T10" fmla="*/ 7 w 12"/>
                <a:gd name="T11" fmla="*/ 17 h 19"/>
                <a:gd name="T12" fmla="*/ 4 w 12"/>
                <a:gd name="T13" fmla="*/ 19 h 19"/>
                <a:gd name="T14" fmla="*/ 4 w 12"/>
                <a:gd name="T15" fmla="*/ 19 h 19"/>
                <a:gd name="T16" fmla="*/ 0 w 12"/>
                <a:gd name="T17" fmla="*/ 15 h 19"/>
                <a:gd name="T18" fmla="*/ 1 w 12"/>
                <a:gd name="T19" fmla="*/ 15 h 19"/>
                <a:gd name="T20" fmla="*/ 0 w 12"/>
                <a:gd name="T21" fmla="*/ 15 h 19"/>
                <a:gd name="T22" fmla="*/ 0 w 12"/>
                <a:gd name="T23" fmla="*/ 14 h 19"/>
                <a:gd name="T24" fmla="*/ 5 w 12"/>
                <a:gd name="T25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2" h="19">
                  <a:moveTo>
                    <a:pt x="5" y="2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6" y="0"/>
                    <a:pt x="8" y="0"/>
                    <a:pt x="9" y="0"/>
                  </a:cubicBezTo>
                  <a:cubicBezTo>
                    <a:pt x="10" y="1"/>
                    <a:pt x="11" y="1"/>
                    <a:pt x="11" y="2"/>
                  </a:cubicBezTo>
                  <a:cubicBezTo>
                    <a:pt x="12" y="3"/>
                    <a:pt x="12" y="4"/>
                    <a:pt x="12" y="4"/>
                  </a:cubicBezTo>
                  <a:cubicBezTo>
                    <a:pt x="12" y="9"/>
                    <a:pt x="10" y="13"/>
                    <a:pt x="7" y="17"/>
                  </a:cubicBezTo>
                  <a:cubicBezTo>
                    <a:pt x="7" y="18"/>
                    <a:pt x="5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2" y="19"/>
                    <a:pt x="0" y="17"/>
                    <a:pt x="0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0" y="14"/>
                    <a:pt x="0" y="14"/>
                  </a:cubicBezTo>
                  <a:cubicBezTo>
                    <a:pt x="1" y="9"/>
                    <a:pt x="3" y="5"/>
                    <a:pt x="5" y="2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6" name="Freeform 292"/>
            <p:cNvSpPr>
              <a:spLocks/>
            </p:cNvSpPr>
            <p:nvPr/>
          </p:nvSpPr>
          <p:spPr bwMode="auto">
            <a:xfrm>
              <a:off x="4264025" y="5113338"/>
              <a:ext cx="23813" cy="52388"/>
            </a:xfrm>
            <a:custGeom>
              <a:avLst/>
              <a:gdLst>
                <a:gd name="T0" fmla="*/ 1 w 9"/>
                <a:gd name="T1" fmla="*/ 5 h 20"/>
                <a:gd name="T2" fmla="*/ 1 w 9"/>
                <a:gd name="T3" fmla="*/ 3 h 20"/>
                <a:gd name="T4" fmla="*/ 5 w 9"/>
                <a:gd name="T5" fmla="*/ 0 h 20"/>
                <a:gd name="T6" fmla="*/ 9 w 9"/>
                <a:gd name="T7" fmla="*/ 3 h 20"/>
                <a:gd name="T8" fmla="*/ 9 w 9"/>
                <a:gd name="T9" fmla="*/ 3 h 20"/>
                <a:gd name="T10" fmla="*/ 9 w 9"/>
                <a:gd name="T11" fmla="*/ 5 h 20"/>
                <a:gd name="T12" fmla="*/ 9 w 9"/>
                <a:gd name="T13" fmla="*/ 6 h 20"/>
                <a:gd name="T14" fmla="*/ 9 w 9"/>
                <a:gd name="T15" fmla="*/ 14 h 20"/>
                <a:gd name="T16" fmla="*/ 8 w 9"/>
                <a:gd name="T17" fmla="*/ 17 h 20"/>
                <a:gd name="T18" fmla="*/ 8 w 9"/>
                <a:gd name="T19" fmla="*/ 18 h 20"/>
                <a:gd name="T20" fmla="*/ 4 w 9"/>
                <a:gd name="T21" fmla="*/ 20 h 20"/>
                <a:gd name="T22" fmla="*/ 3 w 9"/>
                <a:gd name="T23" fmla="*/ 20 h 20"/>
                <a:gd name="T24" fmla="*/ 1 w 9"/>
                <a:gd name="T25" fmla="*/ 17 h 20"/>
                <a:gd name="T26" fmla="*/ 1 w 9"/>
                <a:gd name="T27" fmla="*/ 13 h 20"/>
                <a:gd name="T28" fmla="*/ 0 w 9"/>
                <a:gd name="T29" fmla="*/ 12 h 20"/>
                <a:gd name="T30" fmla="*/ 1 w 9"/>
                <a:gd name="T31" fmla="*/ 10 h 20"/>
                <a:gd name="T32" fmla="*/ 1 w 9"/>
                <a:gd name="T33" fmla="*/ 5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" h="20">
                  <a:moveTo>
                    <a:pt x="1" y="5"/>
                  </a:moveTo>
                  <a:cubicBezTo>
                    <a:pt x="1" y="4"/>
                    <a:pt x="1" y="3"/>
                    <a:pt x="1" y="3"/>
                  </a:cubicBezTo>
                  <a:cubicBezTo>
                    <a:pt x="2" y="1"/>
                    <a:pt x="3" y="1"/>
                    <a:pt x="5" y="0"/>
                  </a:cubicBezTo>
                  <a:cubicBezTo>
                    <a:pt x="6" y="0"/>
                    <a:pt x="8" y="1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4"/>
                    <a:pt x="9" y="4"/>
                    <a:pt x="9" y="5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9"/>
                    <a:pt x="9" y="12"/>
                    <a:pt x="9" y="14"/>
                  </a:cubicBezTo>
                  <a:cubicBezTo>
                    <a:pt x="9" y="15"/>
                    <a:pt x="9" y="16"/>
                    <a:pt x="8" y="17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7" y="19"/>
                    <a:pt x="6" y="20"/>
                    <a:pt x="4" y="20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2" y="19"/>
                    <a:pt x="1" y="18"/>
                    <a:pt x="1" y="17"/>
                  </a:cubicBezTo>
                  <a:cubicBezTo>
                    <a:pt x="1" y="15"/>
                    <a:pt x="1" y="14"/>
                    <a:pt x="1" y="13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8"/>
                    <a:pt x="1" y="7"/>
                    <a:pt x="1" y="5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7" name="Freeform 293"/>
            <p:cNvSpPr>
              <a:spLocks/>
            </p:cNvSpPr>
            <p:nvPr/>
          </p:nvSpPr>
          <p:spPr bwMode="auto">
            <a:xfrm>
              <a:off x="4298950" y="5089525"/>
              <a:ext cx="23813" cy="50800"/>
            </a:xfrm>
            <a:custGeom>
              <a:avLst/>
              <a:gdLst>
                <a:gd name="T0" fmla="*/ 4 w 9"/>
                <a:gd name="T1" fmla="*/ 19 h 19"/>
                <a:gd name="T2" fmla="*/ 0 w 9"/>
                <a:gd name="T3" fmla="*/ 15 h 19"/>
                <a:gd name="T4" fmla="*/ 0 w 9"/>
                <a:gd name="T5" fmla="*/ 11 h 19"/>
                <a:gd name="T6" fmla="*/ 0 w 9"/>
                <a:gd name="T7" fmla="*/ 9 h 19"/>
                <a:gd name="T8" fmla="*/ 0 w 9"/>
                <a:gd name="T9" fmla="*/ 7 h 19"/>
                <a:gd name="T10" fmla="*/ 1 w 9"/>
                <a:gd name="T11" fmla="*/ 2 h 19"/>
                <a:gd name="T12" fmla="*/ 3 w 9"/>
                <a:gd name="T13" fmla="*/ 0 h 19"/>
                <a:gd name="T14" fmla="*/ 6 w 9"/>
                <a:gd name="T15" fmla="*/ 1 h 19"/>
                <a:gd name="T16" fmla="*/ 9 w 9"/>
                <a:gd name="T17" fmla="*/ 5 h 19"/>
                <a:gd name="T18" fmla="*/ 9 w 9"/>
                <a:gd name="T19" fmla="*/ 15 h 19"/>
                <a:gd name="T20" fmla="*/ 8 w 9"/>
                <a:gd name="T21" fmla="*/ 16 h 19"/>
                <a:gd name="T22" fmla="*/ 8 w 9"/>
                <a:gd name="T23" fmla="*/ 16 h 19"/>
                <a:gd name="T24" fmla="*/ 4 w 9"/>
                <a:gd name="T25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19">
                  <a:moveTo>
                    <a:pt x="4" y="19"/>
                  </a:moveTo>
                  <a:cubicBezTo>
                    <a:pt x="2" y="19"/>
                    <a:pt x="0" y="17"/>
                    <a:pt x="0" y="15"/>
                  </a:cubicBezTo>
                  <a:cubicBezTo>
                    <a:pt x="0" y="14"/>
                    <a:pt x="0" y="13"/>
                    <a:pt x="0" y="11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6"/>
                    <a:pt x="1" y="4"/>
                    <a:pt x="1" y="2"/>
                  </a:cubicBezTo>
                  <a:cubicBezTo>
                    <a:pt x="1" y="1"/>
                    <a:pt x="2" y="1"/>
                    <a:pt x="3" y="0"/>
                  </a:cubicBezTo>
                  <a:cubicBezTo>
                    <a:pt x="4" y="0"/>
                    <a:pt x="5" y="0"/>
                    <a:pt x="6" y="1"/>
                  </a:cubicBezTo>
                  <a:cubicBezTo>
                    <a:pt x="8" y="2"/>
                    <a:pt x="8" y="3"/>
                    <a:pt x="9" y="5"/>
                  </a:cubicBezTo>
                  <a:cubicBezTo>
                    <a:pt x="9" y="8"/>
                    <a:pt x="9" y="11"/>
                    <a:pt x="9" y="15"/>
                  </a:cubicBezTo>
                  <a:cubicBezTo>
                    <a:pt x="8" y="15"/>
                    <a:pt x="8" y="15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7" y="18"/>
                    <a:pt x="6" y="19"/>
                    <a:pt x="4" y="19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  <p:sp>
        <p:nvSpPr>
          <p:cNvPr id="302" name="AutoShape 295"/>
          <p:cNvSpPr>
            <a:spLocks noChangeAspect="1" noChangeArrowheads="1" noTextEdit="1"/>
          </p:cNvSpPr>
          <p:nvPr/>
        </p:nvSpPr>
        <p:spPr bwMode="auto">
          <a:xfrm>
            <a:off x="322263" y="1895475"/>
            <a:ext cx="6323012" cy="267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grpSp>
        <p:nvGrpSpPr>
          <p:cNvPr id="454" name="组合 453"/>
          <p:cNvGrpSpPr/>
          <p:nvPr/>
        </p:nvGrpSpPr>
        <p:grpSpPr>
          <a:xfrm>
            <a:off x="976267" y="1653269"/>
            <a:ext cx="765468" cy="1387203"/>
            <a:chOff x="349250" y="1917700"/>
            <a:chExt cx="1454150" cy="2635251"/>
          </a:xfrm>
        </p:grpSpPr>
        <p:sp>
          <p:nvSpPr>
            <p:cNvPr id="378" name="Freeform 372"/>
            <p:cNvSpPr>
              <a:spLocks/>
            </p:cNvSpPr>
            <p:nvPr/>
          </p:nvSpPr>
          <p:spPr bwMode="auto">
            <a:xfrm>
              <a:off x="630238" y="2378075"/>
              <a:ext cx="890587" cy="722313"/>
            </a:xfrm>
            <a:custGeom>
              <a:avLst/>
              <a:gdLst>
                <a:gd name="T0" fmla="*/ 235 w 237"/>
                <a:gd name="T1" fmla="*/ 95 h 192"/>
                <a:gd name="T2" fmla="*/ 221 w 237"/>
                <a:gd name="T3" fmla="*/ 148 h 192"/>
                <a:gd name="T4" fmla="*/ 196 w 237"/>
                <a:gd name="T5" fmla="*/ 190 h 192"/>
                <a:gd name="T6" fmla="*/ 193 w 237"/>
                <a:gd name="T7" fmla="*/ 191 h 192"/>
                <a:gd name="T8" fmla="*/ 154 w 237"/>
                <a:gd name="T9" fmla="*/ 181 h 192"/>
                <a:gd name="T10" fmla="*/ 136 w 237"/>
                <a:gd name="T11" fmla="*/ 179 h 192"/>
                <a:gd name="T12" fmla="*/ 109 w 237"/>
                <a:gd name="T13" fmla="*/ 178 h 192"/>
                <a:gd name="T14" fmla="*/ 69 w 237"/>
                <a:gd name="T15" fmla="*/ 183 h 192"/>
                <a:gd name="T16" fmla="*/ 45 w 237"/>
                <a:gd name="T17" fmla="*/ 191 h 192"/>
                <a:gd name="T18" fmla="*/ 41 w 237"/>
                <a:gd name="T19" fmla="*/ 189 h 192"/>
                <a:gd name="T20" fmla="*/ 24 w 237"/>
                <a:gd name="T21" fmla="*/ 164 h 192"/>
                <a:gd name="T22" fmla="*/ 10 w 237"/>
                <a:gd name="T23" fmla="*/ 133 h 192"/>
                <a:gd name="T24" fmla="*/ 1 w 237"/>
                <a:gd name="T25" fmla="*/ 89 h 192"/>
                <a:gd name="T26" fmla="*/ 7 w 237"/>
                <a:gd name="T27" fmla="*/ 34 h 192"/>
                <a:gd name="T28" fmla="*/ 22 w 237"/>
                <a:gd name="T29" fmla="*/ 2 h 192"/>
                <a:gd name="T30" fmla="*/ 26 w 237"/>
                <a:gd name="T31" fmla="*/ 1 h 192"/>
                <a:gd name="T32" fmla="*/ 96 w 237"/>
                <a:gd name="T33" fmla="*/ 21 h 192"/>
                <a:gd name="T34" fmla="*/ 127 w 237"/>
                <a:gd name="T35" fmla="*/ 22 h 192"/>
                <a:gd name="T36" fmla="*/ 195 w 237"/>
                <a:gd name="T37" fmla="*/ 7 h 192"/>
                <a:gd name="T38" fmla="*/ 210 w 237"/>
                <a:gd name="T39" fmla="*/ 1 h 192"/>
                <a:gd name="T40" fmla="*/ 210 w 237"/>
                <a:gd name="T41" fmla="*/ 1 h 192"/>
                <a:gd name="T42" fmla="*/ 214 w 237"/>
                <a:gd name="T43" fmla="*/ 2 h 192"/>
                <a:gd name="T44" fmla="*/ 223 w 237"/>
                <a:gd name="T45" fmla="*/ 17 h 192"/>
                <a:gd name="T46" fmla="*/ 233 w 237"/>
                <a:gd name="T47" fmla="*/ 47 h 192"/>
                <a:gd name="T48" fmla="*/ 236 w 237"/>
                <a:gd name="T49" fmla="*/ 68 h 192"/>
                <a:gd name="T50" fmla="*/ 235 w 237"/>
                <a:gd name="T51" fmla="*/ 95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37" h="192">
                  <a:moveTo>
                    <a:pt x="235" y="95"/>
                  </a:moveTo>
                  <a:cubicBezTo>
                    <a:pt x="233" y="113"/>
                    <a:pt x="228" y="131"/>
                    <a:pt x="221" y="148"/>
                  </a:cubicBezTo>
                  <a:cubicBezTo>
                    <a:pt x="214" y="164"/>
                    <a:pt x="206" y="177"/>
                    <a:pt x="196" y="190"/>
                  </a:cubicBezTo>
                  <a:cubicBezTo>
                    <a:pt x="195" y="191"/>
                    <a:pt x="194" y="191"/>
                    <a:pt x="193" y="191"/>
                  </a:cubicBezTo>
                  <a:cubicBezTo>
                    <a:pt x="188" y="190"/>
                    <a:pt x="178" y="185"/>
                    <a:pt x="154" y="181"/>
                  </a:cubicBezTo>
                  <a:cubicBezTo>
                    <a:pt x="148" y="180"/>
                    <a:pt x="142" y="179"/>
                    <a:pt x="136" y="179"/>
                  </a:cubicBezTo>
                  <a:cubicBezTo>
                    <a:pt x="127" y="178"/>
                    <a:pt x="118" y="178"/>
                    <a:pt x="109" y="178"/>
                  </a:cubicBezTo>
                  <a:cubicBezTo>
                    <a:pt x="96" y="178"/>
                    <a:pt x="82" y="180"/>
                    <a:pt x="69" y="183"/>
                  </a:cubicBezTo>
                  <a:cubicBezTo>
                    <a:pt x="56" y="187"/>
                    <a:pt x="51" y="188"/>
                    <a:pt x="45" y="191"/>
                  </a:cubicBezTo>
                  <a:cubicBezTo>
                    <a:pt x="43" y="191"/>
                    <a:pt x="42" y="192"/>
                    <a:pt x="41" y="189"/>
                  </a:cubicBezTo>
                  <a:cubicBezTo>
                    <a:pt x="35" y="181"/>
                    <a:pt x="29" y="173"/>
                    <a:pt x="24" y="164"/>
                  </a:cubicBezTo>
                  <a:cubicBezTo>
                    <a:pt x="19" y="154"/>
                    <a:pt x="14" y="143"/>
                    <a:pt x="10" y="133"/>
                  </a:cubicBezTo>
                  <a:cubicBezTo>
                    <a:pt x="4" y="115"/>
                    <a:pt x="3" y="105"/>
                    <a:pt x="1" y="89"/>
                  </a:cubicBezTo>
                  <a:cubicBezTo>
                    <a:pt x="0" y="75"/>
                    <a:pt x="1" y="54"/>
                    <a:pt x="7" y="34"/>
                  </a:cubicBezTo>
                  <a:cubicBezTo>
                    <a:pt x="12" y="19"/>
                    <a:pt x="20" y="6"/>
                    <a:pt x="22" y="2"/>
                  </a:cubicBezTo>
                  <a:cubicBezTo>
                    <a:pt x="24" y="0"/>
                    <a:pt x="24" y="0"/>
                    <a:pt x="26" y="1"/>
                  </a:cubicBezTo>
                  <a:cubicBezTo>
                    <a:pt x="50" y="11"/>
                    <a:pt x="75" y="18"/>
                    <a:pt x="96" y="21"/>
                  </a:cubicBezTo>
                  <a:cubicBezTo>
                    <a:pt x="106" y="22"/>
                    <a:pt x="117" y="23"/>
                    <a:pt x="127" y="22"/>
                  </a:cubicBezTo>
                  <a:cubicBezTo>
                    <a:pt x="150" y="20"/>
                    <a:pt x="173" y="15"/>
                    <a:pt x="195" y="7"/>
                  </a:cubicBezTo>
                  <a:cubicBezTo>
                    <a:pt x="200" y="5"/>
                    <a:pt x="205" y="3"/>
                    <a:pt x="210" y="1"/>
                  </a:cubicBezTo>
                  <a:cubicBezTo>
                    <a:pt x="210" y="1"/>
                    <a:pt x="210" y="1"/>
                    <a:pt x="210" y="1"/>
                  </a:cubicBezTo>
                  <a:cubicBezTo>
                    <a:pt x="213" y="0"/>
                    <a:pt x="213" y="0"/>
                    <a:pt x="214" y="2"/>
                  </a:cubicBezTo>
                  <a:cubicBezTo>
                    <a:pt x="217" y="6"/>
                    <a:pt x="220" y="11"/>
                    <a:pt x="223" y="17"/>
                  </a:cubicBezTo>
                  <a:cubicBezTo>
                    <a:pt x="227" y="26"/>
                    <a:pt x="231" y="37"/>
                    <a:pt x="233" y="47"/>
                  </a:cubicBezTo>
                  <a:cubicBezTo>
                    <a:pt x="234" y="54"/>
                    <a:pt x="236" y="61"/>
                    <a:pt x="236" y="68"/>
                  </a:cubicBezTo>
                  <a:cubicBezTo>
                    <a:pt x="236" y="74"/>
                    <a:pt x="237" y="74"/>
                    <a:pt x="235" y="95"/>
                  </a:cubicBezTo>
                  <a:close/>
                </a:path>
              </a:pathLst>
            </a:custGeom>
            <a:solidFill>
              <a:srgbClr val="F547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9" name="Freeform 373"/>
            <p:cNvSpPr>
              <a:spLocks noEditPoints="1"/>
            </p:cNvSpPr>
            <p:nvPr/>
          </p:nvSpPr>
          <p:spPr bwMode="auto">
            <a:xfrm>
              <a:off x="889000" y="3676650"/>
              <a:ext cx="373062" cy="876300"/>
            </a:xfrm>
            <a:custGeom>
              <a:avLst/>
              <a:gdLst>
                <a:gd name="T0" fmla="*/ 61 w 99"/>
                <a:gd name="T1" fmla="*/ 159 h 233"/>
                <a:gd name="T2" fmla="*/ 72 w 99"/>
                <a:gd name="T3" fmla="*/ 94 h 233"/>
                <a:gd name="T4" fmla="*/ 79 w 99"/>
                <a:gd name="T5" fmla="*/ 53 h 233"/>
                <a:gd name="T6" fmla="*/ 70 w 99"/>
                <a:gd name="T7" fmla="*/ 18 h 233"/>
                <a:gd name="T8" fmla="*/ 68 w 99"/>
                <a:gd name="T9" fmla="*/ 17 h 233"/>
                <a:gd name="T10" fmla="*/ 68 w 99"/>
                <a:gd name="T11" fmla="*/ 19 h 233"/>
                <a:gd name="T12" fmla="*/ 74 w 99"/>
                <a:gd name="T13" fmla="*/ 57 h 233"/>
                <a:gd name="T14" fmla="*/ 60 w 99"/>
                <a:gd name="T15" fmla="*/ 123 h 233"/>
                <a:gd name="T16" fmla="*/ 56 w 99"/>
                <a:gd name="T17" fmla="*/ 162 h 233"/>
                <a:gd name="T18" fmla="*/ 59 w 99"/>
                <a:gd name="T19" fmla="*/ 195 h 233"/>
                <a:gd name="T20" fmla="*/ 61 w 99"/>
                <a:gd name="T21" fmla="*/ 215 h 233"/>
                <a:gd name="T22" fmla="*/ 50 w 99"/>
                <a:gd name="T23" fmla="*/ 233 h 233"/>
                <a:gd name="T24" fmla="*/ 41 w 99"/>
                <a:gd name="T25" fmla="*/ 227 h 233"/>
                <a:gd name="T26" fmla="*/ 39 w 99"/>
                <a:gd name="T27" fmla="*/ 197 h 233"/>
                <a:gd name="T28" fmla="*/ 43 w 99"/>
                <a:gd name="T29" fmla="*/ 173 h 233"/>
                <a:gd name="T30" fmla="*/ 41 w 99"/>
                <a:gd name="T31" fmla="*/ 137 h 233"/>
                <a:gd name="T32" fmla="*/ 26 w 99"/>
                <a:gd name="T33" fmla="*/ 64 h 233"/>
                <a:gd name="T34" fmla="*/ 29 w 99"/>
                <a:gd name="T35" fmla="*/ 26 h 233"/>
                <a:gd name="T36" fmla="*/ 31 w 99"/>
                <a:gd name="T37" fmla="*/ 17 h 233"/>
                <a:gd name="T38" fmla="*/ 30 w 99"/>
                <a:gd name="T39" fmla="*/ 17 h 233"/>
                <a:gd name="T40" fmla="*/ 21 w 99"/>
                <a:gd name="T41" fmla="*/ 40 h 233"/>
                <a:gd name="T42" fmla="*/ 21 w 99"/>
                <a:gd name="T43" fmla="*/ 68 h 233"/>
                <a:gd name="T44" fmla="*/ 33 w 99"/>
                <a:gd name="T45" fmla="*/ 122 h 233"/>
                <a:gd name="T46" fmla="*/ 37 w 99"/>
                <a:gd name="T47" fmla="*/ 174 h 233"/>
                <a:gd name="T48" fmla="*/ 21 w 99"/>
                <a:gd name="T49" fmla="*/ 217 h 233"/>
                <a:gd name="T50" fmla="*/ 5 w 99"/>
                <a:gd name="T51" fmla="*/ 227 h 233"/>
                <a:gd name="T52" fmla="*/ 1 w 99"/>
                <a:gd name="T53" fmla="*/ 220 h 233"/>
                <a:gd name="T54" fmla="*/ 10 w 99"/>
                <a:gd name="T55" fmla="*/ 190 h 233"/>
                <a:gd name="T56" fmla="*/ 19 w 99"/>
                <a:gd name="T57" fmla="*/ 148 h 233"/>
                <a:gd name="T58" fmla="*/ 18 w 99"/>
                <a:gd name="T59" fmla="*/ 115 h 233"/>
                <a:gd name="T60" fmla="*/ 10 w 99"/>
                <a:gd name="T61" fmla="*/ 77 h 233"/>
                <a:gd name="T62" fmla="*/ 8 w 99"/>
                <a:gd name="T63" fmla="*/ 52 h 233"/>
                <a:gd name="T64" fmla="*/ 27 w 99"/>
                <a:gd name="T65" fmla="*/ 4 h 233"/>
                <a:gd name="T66" fmla="*/ 37 w 99"/>
                <a:gd name="T67" fmla="*/ 2 h 233"/>
                <a:gd name="T68" fmla="*/ 63 w 99"/>
                <a:gd name="T69" fmla="*/ 2 h 233"/>
                <a:gd name="T70" fmla="*/ 76 w 99"/>
                <a:gd name="T71" fmla="*/ 9 h 233"/>
                <a:gd name="T72" fmla="*/ 91 w 99"/>
                <a:gd name="T73" fmla="*/ 44 h 233"/>
                <a:gd name="T74" fmla="*/ 90 w 99"/>
                <a:gd name="T75" fmla="*/ 67 h 233"/>
                <a:gd name="T76" fmla="*/ 80 w 99"/>
                <a:gd name="T77" fmla="*/ 120 h 233"/>
                <a:gd name="T78" fmla="*/ 84 w 99"/>
                <a:gd name="T79" fmla="*/ 172 h 233"/>
                <a:gd name="T80" fmla="*/ 98 w 99"/>
                <a:gd name="T81" fmla="*/ 220 h 233"/>
                <a:gd name="T82" fmla="*/ 78 w 99"/>
                <a:gd name="T83" fmla="*/ 217 h 233"/>
                <a:gd name="T84" fmla="*/ 65 w 99"/>
                <a:gd name="T85" fmla="*/ 193 h 233"/>
                <a:gd name="T86" fmla="*/ 61 w 99"/>
                <a:gd name="T87" fmla="*/ 164 h 233"/>
                <a:gd name="T88" fmla="*/ 51 w 99"/>
                <a:gd name="T89" fmla="*/ 70 h 233"/>
                <a:gd name="T90" fmla="*/ 50 w 99"/>
                <a:gd name="T91" fmla="*/ 23 h 233"/>
                <a:gd name="T92" fmla="*/ 49 w 99"/>
                <a:gd name="T93" fmla="*/ 20 h 233"/>
                <a:gd name="T94" fmla="*/ 48 w 99"/>
                <a:gd name="T95" fmla="*/ 22 h 233"/>
                <a:gd name="T96" fmla="*/ 46 w 99"/>
                <a:gd name="T97" fmla="*/ 48 h 233"/>
                <a:gd name="T98" fmla="*/ 46 w 99"/>
                <a:gd name="T99" fmla="*/ 84 h 233"/>
                <a:gd name="T100" fmla="*/ 46 w 99"/>
                <a:gd name="T101" fmla="*/ 113 h 233"/>
                <a:gd name="T102" fmla="*/ 50 w 99"/>
                <a:gd name="T103" fmla="*/ 113 h 233"/>
                <a:gd name="T104" fmla="*/ 51 w 99"/>
                <a:gd name="T105" fmla="*/ 70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9" h="233">
                  <a:moveTo>
                    <a:pt x="61" y="164"/>
                  </a:moveTo>
                  <a:cubicBezTo>
                    <a:pt x="61" y="163"/>
                    <a:pt x="61" y="161"/>
                    <a:pt x="61" y="159"/>
                  </a:cubicBezTo>
                  <a:cubicBezTo>
                    <a:pt x="61" y="151"/>
                    <a:pt x="62" y="143"/>
                    <a:pt x="64" y="134"/>
                  </a:cubicBezTo>
                  <a:cubicBezTo>
                    <a:pt x="66" y="121"/>
                    <a:pt x="69" y="107"/>
                    <a:pt x="72" y="94"/>
                  </a:cubicBezTo>
                  <a:cubicBezTo>
                    <a:pt x="75" y="84"/>
                    <a:pt x="76" y="75"/>
                    <a:pt x="78" y="65"/>
                  </a:cubicBezTo>
                  <a:cubicBezTo>
                    <a:pt x="78" y="61"/>
                    <a:pt x="79" y="57"/>
                    <a:pt x="79" y="53"/>
                  </a:cubicBezTo>
                  <a:cubicBezTo>
                    <a:pt x="79" y="43"/>
                    <a:pt x="77" y="33"/>
                    <a:pt x="72" y="23"/>
                  </a:cubicBezTo>
                  <a:cubicBezTo>
                    <a:pt x="71" y="21"/>
                    <a:pt x="71" y="20"/>
                    <a:pt x="70" y="18"/>
                  </a:cubicBezTo>
                  <a:cubicBezTo>
                    <a:pt x="70" y="18"/>
                    <a:pt x="69" y="17"/>
                    <a:pt x="69" y="17"/>
                  </a:cubicBezTo>
                  <a:cubicBezTo>
                    <a:pt x="68" y="17"/>
                    <a:pt x="68" y="17"/>
                    <a:pt x="68" y="17"/>
                  </a:cubicBezTo>
                  <a:cubicBezTo>
                    <a:pt x="67" y="17"/>
                    <a:pt x="67" y="17"/>
                    <a:pt x="67" y="17"/>
                  </a:cubicBezTo>
                  <a:cubicBezTo>
                    <a:pt x="67" y="18"/>
                    <a:pt x="68" y="19"/>
                    <a:pt x="68" y="19"/>
                  </a:cubicBezTo>
                  <a:cubicBezTo>
                    <a:pt x="69" y="23"/>
                    <a:pt x="70" y="26"/>
                    <a:pt x="71" y="29"/>
                  </a:cubicBezTo>
                  <a:cubicBezTo>
                    <a:pt x="74" y="38"/>
                    <a:pt x="74" y="48"/>
                    <a:pt x="74" y="57"/>
                  </a:cubicBezTo>
                  <a:cubicBezTo>
                    <a:pt x="72" y="70"/>
                    <a:pt x="69" y="83"/>
                    <a:pt x="66" y="95"/>
                  </a:cubicBezTo>
                  <a:cubicBezTo>
                    <a:pt x="64" y="105"/>
                    <a:pt x="62" y="114"/>
                    <a:pt x="60" y="123"/>
                  </a:cubicBezTo>
                  <a:cubicBezTo>
                    <a:pt x="58" y="130"/>
                    <a:pt x="57" y="138"/>
                    <a:pt x="56" y="145"/>
                  </a:cubicBezTo>
                  <a:cubicBezTo>
                    <a:pt x="56" y="151"/>
                    <a:pt x="56" y="156"/>
                    <a:pt x="56" y="162"/>
                  </a:cubicBezTo>
                  <a:cubicBezTo>
                    <a:pt x="56" y="166"/>
                    <a:pt x="56" y="170"/>
                    <a:pt x="56" y="174"/>
                  </a:cubicBezTo>
                  <a:cubicBezTo>
                    <a:pt x="56" y="181"/>
                    <a:pt x="57" y="188"/>
                    <a:pt x="59" y="195"/>
                  </a:cubicBezTo>
                  <a:cubicBezTo>
                    <a:pt x="60" y="196"/>
                    <a:pt x="60" y="198"/>
                    <a:pt x="60" y="200"/>
                  </a:cubicBezTo>
                  <a:cubicBezTo>
                    <a:pt x="61" y="205"/>
                    <a:pt x="62" y="210"/>
                    <a:pt x="61" y="215"/>
                  </a:cubicBezTo>
                  <a:cubicBezTo>
                    <a:pt x="61" y="219"/>
                    <a:pt x="60" y="223"/>
                    <a:pt x="58" y="227"/>
                  </a:cubicBezTo>
                  <a:cubicBezTo>
                    <a:pt x="57" y="230"/>
                    <a:pt x="54" y="232"/>
                    <a:pt x="50" y="233"/>
                  </a:cubicBezTo>
                  <a:cubicBezTo>
                    <a:pt x="49" y="233"/>
                    <a:pt x="48" y="233"/>
                    <a:pt x="47" y="233"/>
                  </a:cubicBezTo>
                  <a:cubicBezTo>
                    <a:pt x="44" y="232"/>
                    <a:pt x="42" y="230"/>
                    <a:pt x="41" y="227"/>
                  </a:cubicBezTo>
                  <a:cubicBezTo>
                    <a:pt x="39" y="223"/>
                    <a:pt x="37" y="218"/>
                    <a:pt x="37" y="213"/>
                  </a:cubicBezTo>
                  <a:cubicBezTo>
                    <a:pt x="37" y="208"/>
                    <a:pt x="38" y="202"/>
                    <a:pt x="39" y="197"/>
                  </a:cubicBezTo>
                  <a:cubicBezTo>
                    <a:pt x="39" y="196"/>
                    <a:pt x="40" y="194"/>
                    <a:pt x="40" y="193"/>
                  </a:cubicBezTo>
                  <a:cubicBezTo>
                    <a:pt x="42" y="186"/>
                    <a:pt x="43" y="180"/>
                    <a:pt x="43" y="173"/>
                  </a:cubicBezTo>
                  <a:cubicBezTo>
                    <a:pt x="43" y="166"/>
                    <a:pt x="43" y="159"/>
                    <a:pt x="43" y="152"/>
                  </a:cubicBezTo>
                  <a:cubicBezTo>
                    <a:pt x="43" y="147"/>
                    <a:pt x="42" y="142"/>
                    <a:pt x="41" y="137"/>
                  </a:cubicBezTo>
                  <a:cubicBezTo>
                    <a:pt x="39" y="123"/>
                    <a:pt x="36" y="109"/>
                    <a:pt x="32" y="95"/>
                  </a:cubicBezTo>
                  <a:cubicBezTo>
                    <a:pt x="30" y="85"/>
                    <a:pt x="28" y="75"/>
                    <a:pt x="26" y="64"/>
                  </a:cubicBezTo>
                  <a:cubicBezTo>
                    <a:pt x="25" y="57"/>
                    <a:pt x="25" y="50"/>
                    <a:pt x="25" y="43"/>
                  </a:cubicBezTo>
                  <a:cubicBezTo>
                    <a:pt x="26" y="37"/>
                    <a:pt x="27" y="31"/>
                    <a:pt x="29" y="26"/>
                  </a:cubicBezTo>
                  <a:cubicBezTo>
                    <a:pt x="30" y="23"/>
                    <a:pt x="30" y="21"/>
                    <a:pt x="31" y="19"/>
                  </a:cubicBezTo>
                  <a:cubicBezTo>
                    <a:pt x="31" y="18"/>
                    <a:pt x="32" y="18"/>
                    <a:pt x="31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29" y="18"/>
                    <a:pt x="29" y="18"/>
                    <a:pt x="28" y="19"/>
                  </a:cubicBezTo>
                  <a:cubicBezTo>
                    <a:pt x="25" y="26"/>
                    <a:pt x="23" y="32"/>
                    <a:pt x="21" y="40"/>
                  </a:cubicBezTo>
                  <a:cubicBezTo>
                    <a:pt x="20" y="46"/>
                    <a:pt x="20" y="53"/>
                    <a:pt x="21" y="60"/>
                  </a:cubicBezTo>
                  <a:cubicBezTo>
                    <a:pt x="21" y="63"/>
                    <a:pt x="21" y="65"/>
                    <a:pt x="21" y="68"/>
                  </a:cubicBezTo>
                  <a:cubicBezTo>
                    <a:pt x="23" y="76"/>
                    <a:pt x="24" y="83"/>
                    <a:pt x="26" y="91"/>
                  </a:cubicBezTo>
                  <a:cubicBezTo>
                    <a:pt x="28" y="101"/>
                    <a:pt x="31" y="112"/>
                    <a:pt x="33" y="122"/>
                  </a:cubicBezTo>
                  <a:cubicBezTo>
                    <a:pt x="34" y="129"/>
                    <a:pt x="35" y="136"/>
                    <a:pt x="36" y="142"/>
                  </a:cubicBezTo>
                  <a:cubicBezTo>
                    <a:pt x="38" y="153"/>
                    <a:pt x="38" y="163"/>
                    <a:pt x="37" y="174"/>
                  </a:cubicBezTo>
                  <a:cubicBezTo>
                    <a:pt x="37" y="180"/>
                    <a:pt x="36" y="187"/>
                    <a:pt x="34" y="193"/>
                  </a:cubicBezTo>
                  <a:cubicBezTo>
                    <a:pt x="30" y="201"/>
                    <a:pt x="26" y="209"/>
                    <a:pt x="21" y="217"/>
                  </a:cubicBezTo>
                  <a:cubicBezTo>
                    <a:pt x="18" y="221"/>
                    <a:pt x="14" y="224"/>
                    <a:pt x="9" y="226"/>
                  </a:cubicBezTo>
                  <a:cubicBezTo>
                    <a:pt x="8" y="227"/>
                    <a:pt x="6" y="227"/>
                    <a:pt x="5" y="227"/>
                  </a:cubicBezTo>
                  <a:cubicBezTo>
                    <a:pt x="3" y="227"/>
                    <a:pt x="1" y="226"/>
                    <a:pt x="1" y="223"/>
                  </a:cubicBezTo>
                  <a:cubicBezTo>
                    <a:pt x="0" y="222"/>
                    <a:pt x="1" y="221"/>
                    <a:pt x="1" y="220"/>
                  </a:cubicBezTo>
                  <a:cubicBezTo>
                    <a:pt x="2" y="216"/>
                    <a:pt x="3" y="213"/>
                    <a:pt x="4" y="209"/>
                  </a:cubicBezTo>
                  <a:cubicBezTo>
                    <a:pt x="6" y="203"/>
                    <a:pt x="8" y="197"/>
                    <a:pt x="10" y="190"/>
                  </a:cubicBezTo>
                  <a:cubicBezTo>
                    <a:pt x="13" y="181"/>
                    <a:pt x="16" y="172"/>
                    <a:pt x="17" y="162"/>
                  </a:cubicBezTo>
                  <a:cubicBezTo>
                    <a:pt x="18" y="158"/>
                    <a:pt x="18" y="153"/>
                    <a:pt x="19" y="148"/>
                  </a:cubicBezTo>
                  <a:cubicBezTo>
                    <a:pt x="19" y="142"/>
                    <a:pt x="19" y="135"/>
                    <a:pt x="19" y="129"/>
                  </a:cubicBezTo>
                  <a:cubicBezTo>
                    <a:pt x="19" y="124"/>
                    <a:pt x="18" y="119"/>
                    <a:pt x="18" y="115"/>
                  </a:cubicBezTo>
                  <a:cubicBezTo>
                    <a:pt x="17" y="108"/>
                    <a:pt x="15" y="102"/>
                    <a:pt x="14" y="95"/>
                  </a:cubicBezTo>
                  <a:cubicBezTo>
                    <a:pt x="13" y="89"/>
                    <a:pt x="12" y="83"/>
                    <a:pt x="10" y="77"/>
                  </a:cubicBezTo>
                  <a:cubicBezTo>
                    <a:pt x="9" y="73"/>
                    <a:pt x="9" y="68"/>
                    <a:pt x="8" y="63"/>
                  </a:cubicBezTo>
                  <a:cubicBezTo>
                    <a:pt x="8" y="59"/>
                    <a:pt x="8" y="56"/>
                    <a:pt x="8" y="52"/>
                  </a:cubicBezTo>
                  <a:cubicBezTo>
                    <a:pt x="8" y="45"/>
                    <a:pt x="9" y="38"/>
                    <a:pt x="11" y="31"/>
                  </a:cubicBezTo>
                  <a:cubicBezTo>
                    <a:pt x="14" y="20"/>
                    <a:pt x="19" y="11"/>
                    <a:pt x="27" y="4"/>
                  </a:cubicBezTo>
                  <a:cubicBezTo>
                    <a:pt x="28" y="4"/>
                    <a:pt x="29" y="3"/>
                    <a:pt x="30" y="2"/>
                  </a:cubicBezTo>
                  <a:cubicBezTo>
                    <a:pt x="32" y="1"/>
                    <a:pt x="34" y="0"/>
                    <a:pt x="37" y="2"/>
                  </a:cubicBezTo>
                  <a:cubicBezTo>
                    <a:pt x="40" y="4"/>
                    <a:pt x="44" y="5"/>
                    <a:pt x="48" y="5"/>
                  </a:cubicBezTo>
                  <a:cubicBezTo>
                    <a:pt x="54" y="6"/>
                    <a:pt x="59" y="4"/>
                    <a:pt x="63" y="2"/>
                  </a:cubicBezTo>
                  <a:cubicBezTo>
                    <a:pt x="65" y="1"/>
                    <a:pt x="66" y="1"/>
                    <a:pt x="68" y="2"/>
                  </a:cubicBezTo>
                  <a:cubicBezTo>
                    <a:pt x="71" y="3"/>
                    <a:pt x="74" y="6"/>
                    <a:pt x="76" y="9"/>
                  </a:cubicBezTo>
                  <a:cubicBezTo>
                    <a:pt x="83" y="17"/>
                    <a:pt x="87" y="26"/>
                    <a:pt x="89" y="35"/>
                  </a:cubicBezTo>
                  <a:cubicBezTo>
                    <a:pt x="90" y="38"/>
                    <a:pt x="90" y="41"/>
                    <a:pt x="91" y="44"/>
                  </a:cubicBezTo>
                  <a:cubicBezTo>
                    <a:pt x="91" y="48"/>
                    <a:pt x="91" y="52"/>
                    <a:pt x="91" y="56"/>
                  </a:cubicBezTo>
                  <a:cubicBezTo>
                    <a:pt x="91" y="59"/>
                    <a:pt x="91" y="63"/>
                    <a:pt x="90" y="67"/>
                  </a:cubicBezTo>
                  <a:cubicBezTo>
                    <a:pt x="89" y="77"/>
                    <a:pt x="86" y="87"/>
                    <a:pt x="84" y="97"/>
                  </a:cubicBezTo>
                  <a:cubicBezTo>
                    <a:pt x="83" y="104"/>
                    <a:pt x="82" y="112"/>
                    <a:pt x="80" y="120"/>
                  </a:cubicBezTo>
                  <a:cubicBezTo>
                    <a:pt x="79" y="128"/>
                    <a:pt x="79" y="137"/>
                    <a:pt x="80" y="145"/>
                  </a:cubicBezTo>
                  <a:cubicBezTo>
                    <a:pt x="80" y="154"/>
                    <a:pt x="82" y="163"/>
                    <a:pt x="84" y="172"/>
                  </a:cubicBezTo>
                  <a:cubicBezTo>
                    <a:pt x="86" y="184"/>
                    <a:pt x="90" y="195"/>
                    <a:pt x="94" y="206"/>
                  </a:cubicBezTo>
                  <a:cubicBezTo>
                    <a:pt x="96" y="211"/>
                    <a:pt x="97" y="215"/>
                    <a:pt x="98" y="220"/>
                  </a:cubicBezTo>
                  <a:cubicBezTo>
                    <a:pt x="99" y="225"/>
                    <a:pt x="96" y="228"/>
                    <a:pt x="91" y="227"/>
                  </a:cubicBezTo>
                  <a:cubicBezTo>
                    <a:pt x="85" y="225"/>
                    <a:pt x="82" y="222"/>
                    <a:pt x="78" y="217"/>
                  </a:cubicBezTo>
                  <a:cubicBezTo>
                    <a:pt x="76" y="214"/>
                    <a:pt x="74" y="211"/>
                    <a:pt x="72" y="208"/>
                  </a:cubicBezTo>
                  <a:cubicBezTo>
                    <a:pt x="70" y="203"/>
                    <a:pt x="67" y="198"/>
                    <a:pt x="65" y="193"/>
                  </a:cubicBezTo>
                  <a:cubicBezTo>
                    <a:pt x="64" y="189"/>
                    <a:pt x="63" y="185"/>
                    <a:pt x="62" y="181"/>
                  </a:cubicBezTo>
                  <a:cubicBezTo>
                    <a:pt x="61" y="176"/>
                    <a:pt x="61" y="170"/>
                    <a:pt x="61" y="164"/>
                  </a:cubicBezTo>
                  <a:moveTo>
                    <a:pt x="51" y="70"/>
                  </a:moveTo>
                  <a:cubicBezTo>
                    <a:pt x="51" y="70"/>
                    <a:pt x="51" y="70"/>
                    <a:pt x="51" y="70"/>
                  </a:cubicBezTo>
                  <a:cubicBezTo>
                    <a:pt x="51" y="61"/>
                    <a:pt x="51" y="52"/>
                    <a:pt x="51" y="43"/>
                  </a:cubicBezTo>
                  <a:cubicBezTo>
                    <a:pt x="51" y="36"/>
                    <a:pt x="51" y="29"/>
                    <a:pt x="50" y="23"/>
                  </a:cubicBezTo>
                  <a:cubicBezTo>
                    <a:pt x="50" y="22"/>
                    <a:pt x="50" y="21"/>
                    <a:pt x="50" y="21"/>
                  </a:cubicBezTo>
                  <a:cubicBezTo>
                    <a:pt x="50" y="20"/>
                    <a:pt x="49" y="20"/>
                    <a:pt x="49" y="20"/>
                  </a:cubicBezTo>
                  <a:cubicBezTo>
                    <a:pt x="48" y="21"/>
                    <a:pt x="48" y="21"/>
                    <a:pt x="48" y="21"/>
                  </a:cubicBezTo>
                  <a:cubicBezTo>
                    <a:pt x="48" y="21"/>
                    <a:pt x="48" y="21"/>
                    <a:pt x="48" y="22"/>
                  </a:cubicBezTo>
                  <a:cubicBezTo>
                    <a:pt x="48" y="25"/>
                    <a:pt x="47" y="29"/>
                    <a:pt x="47" y="32"/>
                  </a:cubicBezTo>
                  <a:cubicBezTo>
                    <a:pt x="47" y="37"/>
                    <a:pt x="47" y="43"/>
                    <a:pt x="46" y="48"/>
                  </a:cubicBezTo>
                  <a:cubicBezTo>
                    <a:pt x="46" y="60"/>
                    <a:pt x="46" y="71"/>
                    <a:pt x="46" y="83"/>
                  </a:cubicBezTo>
                  <a:cubicBezTo>
                    <a:pt x="46" y="84"/>
                    <a:pt x="46" y="84"/>
                    <a:pt x="46" y="84"/>
                  </a:cubicBezTo>
                  <a:cubicBezTo>
                    <a:pt x="46" y="92"/>
                    <a:pt x="46" y="101"/>
                    <a:pt x="46" y="110"/>
                  </a:cubicBezTo>
                  <a:cubicBezTo>
                    <a:pt x="46" y="111"/>
                    <a:pt x="46" y="112"/>
                    <a:pt x="46" y="113"/>
                  </a:cubicBezTo>
                  <a:cubicBezTo>
                    <a:pt x="47" y="114"/>
                    <a:pt x="47" y="114"/>
                    <a:pt x="48" y="115"/>
                  </a:cubicBezTo>
                  <a:cubicBezTo>
                    <a:pt x="49" y="115"/>
                    <a:pt x="50" y="114"/>
                    <a:pt x="50" y="113"/>
                  </a:cubicBezTo>
                  <a:cubicBezTo>
                    <a:pt x="51" y="112"/>
                    <a:pt x="51" y="111"/>
                    <a:pt x="51" y="109"/>
                  </a:cubicBezTo>
                  <a:cubicBezTo>
                    <a:pt x="51" y="96"/>
                    <a:pt x="51" y="83"/>
                    <a:pt x="51" y="70"/>
                  </a:cubicBezTo>
                </a:path>
              </a:pathLst>
            </a:custGeom>
            <a:solidFill>
              <a:srgbClr val="F547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0" name="Freeform 374"/>
            <p:cNvSpPr>
              <a:spLocks noEditPoints="1"/>
            </p:cNvSpPr>
            <p:nvPr/>
          </p:nvSpPr>
          <p:spPr bwMode="auto">
            <a:xfrm>
              <a:off x="349250" y="2293938"/>
              <a:ext cx="420687" cy="889000"/>
            </a:xfrm>
            <a:custGeom>
              <a:avLst/>
              <a:gdLst>
                <a:gd name="T0" fmla="*/ 10 w 112"/>
                <a:gd name="T1" fmla="*/ 61 h 236"/>
                <a:gd name="T2" fmla="*/ 58 w 112"/>
                <a:gd name="T3" fmla="*/ 5 h 236"/>
                <a:gd name="T4" fmla="*/ 68 w 112"/>
                <a:gd name="T5" fmla="*/ 1 h 236"/>
                <a:gd name="T6" fmla="*/ 92 w 112"/>
                <a:gd name="T7" fmla="*/ 18 h 236"/>
                <a:gd name="T8" fmla="*/ 86 w 112"/>
                <a:gd name="T9" fmla="*/ 35 h 236"/>
                <a:gd name="T10" fmla="*/ 72 w 112"/>
                <a:gd name="T11" fmla="*/ 83 h 236"/>
                <a:gd name="T12" fmla="*/ 71 w 112"/>
                <a:gd name="T13" fmla="*/ 98 h 236"/>
                <a:gd name="T14" fmla="*/ 71 w 112"/>
                <a:gd name="T15" fmla="*/ 104 h 236"/>
                <a:gd name="T16" fmla="*/ 95 w 112"/>
                <a:gd name="T17" fmla="*/ 188 h 236"/>
                <a:gd name="T18" fmla="*/ 112 w 112"/>
                <a:gd name="T19" fmla="*/ 214 h 236"/>
                <a:gd name="T20" fmla="*/ 108 w 112"/>
                <a:gd name="T21" fmla="*/ 218 h 236"/>
                <a:gd name="T22" fmla="*/ 81 w 112"/>
                <a:gd name="T23" fmla="*/ 236 h 236"/>
                <a:gd name="T24" fmla="*/ 78 w 112"/>
                <a:gd name="T25" fmla="*/ 235 h 236"/>
                <a:gd name="T26" fmla="*/ 50 w 112"/>
                <a:gd name="T27" fmla="*/ 212 h 236"/>
                <a:gd name="T28" fmla="*/ 17 w 112"/>
                <a:gd name="T29" fmla="*/ 169 h 236"/>
                <a:gd name="T30" fmla="*/ 30 w 112"/>
                <a:gd name="T31" fmla="*/ 145 h 236"/>
                <a:gd name="T32" fmla="*/ 47 w 112"/>
                <a:gd name="T33" fmla="*/ 150 h 236"/>
                <a:gd name="T34" fmla="*/ 38 w 112"/>
                <a:gd name="T35" fmla="*/ 159 h 236"/>
                <a:gd name="T36" fmla="*/ 32 w 112"/>
                <a:gd name="T37" fmla="*/ 156 h 236"/>
                <a:gd name="T38" fmla="*/ 46 w 112"/>
                <a:gd name="T39" fmla="*/ 164 h 236"/>
                <a:gd name="T40" fmla="*/ 45 w 112"/>
                <a:gd name="T41" fmla="*/ 140 h 236"/>
                <a:gd name="T42" fmla="*/ 22 w 112"/>
                <a:gd name="T43" fmla="*/ 145 h 236"/>
                <a:gd name="T44" fmla="*/ 13 w 112"/>
                <a:gd name="T45" fmla="*/ 159 h 236"/>
                <a:gd name="T46" fmla="*/ 10 w 112"/>
                <a:gd name="T47" fmla="*/ 154 h 236"/>
                <a:gd name="T48" fmla="*/ 1 w 112"/>
                <a:gd name="T49" fmla="*/ 115 h 236"/>
                <a:gd name="T50" fmla="*/ 32 w 112"/>
                <a:gd name="T51" fmla="*/ 129 h 236"/>
                <a:gd name="T52" fmla="*/ 48 w 112"/>
                <a:gd name="T53" fmla="*/ 115 h 236"/>
                <a:gd name="T54" fmla="*/ 30 w 112"/>
                <a:gd name="T55" fmla="*/ 106 h 236"/>
                <a:gd name="T56" fmla="*/ 32 w 112"/>
                <a:gd name="T57" fmla="*/ 109 h 236"/>
                <a:gd name="T58" fmla="*/ 35 w 112"/>
                <a:gd name="T59" fmla="*/ 108 h 236"/>
                <a:gd name="T60" fmla="*/ 42 w 112"/>
                <a:gd name="T61" fmla="*/ 113 h 236"/>
                <a:gd name="T62" fmla="*/ 22 w 112"/>
                <a:gd name="T63" fmla="*/ 119 h 236"/>
                <a:gd name="T64" fmla="*/ 27 w 112"/>
                <a:gd name="T65" fmla="*/ 100 h 236"/>
                <a:gd name="T66" fmla="*/ 44 w 112"/>
                <a:gd name="T67" fmla="*/ 86 h 236"/>
                <a:gd name="T68" fmla="*/ 35 w 112"/>
                <a:gd name="T69" fmla="*/ 62 h 236"/>
                <a:gd name="T70" fmla="*/ 33 w 112"/>
                <a:gd name="T71" fmla="*/ 62 h 236"/>
                <a:gd name="T72" fmla="*/ 22 w 112"/>
                <a:gd name="T73" fmla="*/ 73 h 236"/>
                <a:gd name="T74" fmla="*/ 24 w 112"/>
                <a:gd name="T75" fmla="*/ 75 h 236"/>
                <a:gd name="T76" fmla="*/ 25 w 112"/>
                <a:gd name="T77" fmla="*/ 73 h 236"/>
                <a:gd name="T78" fmla="*/ 41 w 112"/>
                <a:gd name="T79" fmla="*/ 71 h 236"/>
                <a:gd name="T80" fmla="*/ 36 w 112"/>
                <a:gd name="T81" fmla="*/ 87 h 236"/>
                <a:gd name="T82" fmla="*/ 20 w 112"/>
                <a:gd name="T83" fmla="*/ 99 h 236"/>
                <a:gd name="T84" fmla="*/ 19 w 112"/>
                <a:gd name="T85" fmla="*/ 125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12" h="236">
                  <a:moveTo>
                    <a:pt x="0" y="106"/>
                  </a:moveTo>
                  <a:cubicBezTo>
                    <a:pt x="0" y="91"/>
                    <a:pt x="4" y="75"/>
                    <a:pt x="10" y="61"/>
                  </a:cubicBezTo>
                  <a:cubicBezTo>
                    <a:pt x="15" y="50"/>
                    <a:pt x="21" y="40"/>
                    <a:pt x="29" y="31"/>
                  </a:cubicBezTo>
                  <a:cubicBezTo>
                    <a:pt x="37" y="21"/>
                    <a:pt x="47" y="13"/>
                    <a:pt x="58" y="5"/>
                  </a:cubicBezTo>
                  <a:cubicBezTo>
                    <a:pt x="60" y="4"/>
                    <a:pt x="63" y="2"/>
                    <a:pt x="65" y="0"/>
                  </a:cubicBezTo>
                  <a:cubicBezTo>
                    <a:pt x="67" y="0"/>
                    <a:pt x="67" y="0"/>
                    <a:pt x="68" y="1"/>
                  </a:cubicBezTo>
                  <a:cubicBezTo>
                    <a:pt x="73" y="7"/>
                    <a:pt x="79" y="10"/>
                    <a:pt x="85" y="14"/>
                  </a:cubicBezTo>
                  <a:cubicBezTo>
                    <a:pt x="87" y="15"/>
                    <a:pt x="89" y="17"/>
                    <a:pt x="92" y="18"/>
                  </a:cubicBezTo>
                  <a:cubicBezTo>
                    <a:pt x="94" y="19"/>
                    <a:pt x="94" y="20"/>
                    <a:pt x="93" y="22"/>
                  </a:cubicBezTo>
                  <a:cubicBezTo>
                    <a:pt x="90" y="26"/>
                    <a:pt x="88" y="30"/>
                    <a:pt x="86" y="35"/>
                  </a:cubicBezTo>
                  <a:cubicBezTo>
                    <a:pt x="81" y="44"/>
                    <a:pt x="78" y="54"/>
                    <a:pt x="75" y="64"/>
                  </a:cubicBezTo>
                  <a:cubicBezTo>
                    <a:pt x="74" y="71"/>
                    <a:pt x="73" y="77"/>
                    <a:pt x="72" y="83"/>
                  </a:cubicBezTo>
                  <a:cubicBezTo>
                    <a:pt x="71" y="87"/>
                    <a:pt x="71" y="91"/>
                    <a:pt x="71" y="95"/>
                  </a:cubicBezTo>
                  <a:cubicBezTo>
                    <a:pt x="71" y="96"/>
                    <a:pt x="71" y="97"/>
                    <a:pt x="71" y="98"/>
                  </a:cubicBezTo>
                  <a:cubicBezTo>
                    <a:pt x="71" y="99"/>
                    <a:pt x="71" y="100"/>
                    <a:pt x="71" y="102"/>
                  </a:cubicBezTo>
                  <a:cubicBezTo>
                    <a:pt x="71" y="102"/>
                    <a:pt x="71" y="103"/>
                    <a:pt x="71" y="104"/>
                  </a:cubicBezTo>
                  <a:cubicBezTo>
                    <a:pt x="71" y="119"/>
                    <a:pt x="74" y="134"/>
                    <a:pt x="78" y="148"/>
                  </a:cubicBezTo>
                  <a:cubicBezTo>
                    <a:pt x="82" y="162"/>
                    <a:pt x="88" y="175"/>
                    <a:pt x="95" y="188"/>
                  </a:cubicBezTo>
                  <a:cubicBezTo>
                    <a:pt x="99" y="196"/>
                    <a:pt x="104" y="204"/>
                    <a:pt x="109" y="211"/>
                  </a:cubicBezTo>
                  <a:cubicBezTo>
                    <a:pt x="110" y="212"/>
                    <a:pt x="111" y="213"/>
                    <a:pt x="112" y="214"/>
                  </a:cubicBezTo>
                  <a:cubicBezTo>
                    <a:pt x="112" y="215"/>
                    <a:pt x="112" y="216"/>
                    <a:pt x="111" y="216"/>
                  </a:cubicBezTo>
                  <a:cubicBezTo>
                    <a:pt x="110" y="217"/>
                    <a:pt x="109" y="217"/>
                    <a:pt x="108" y="218"/>
                  </a:cubicBezTo>
                  <a:cubicBezTo>
                    <a:pt x="99" y="222"/>
                    <a:pt x="90" y="228"/>
                    <a:pt x="82" y="235"/>
                  </a:cubicBezTo>
                  <a:cubicBezTo>
                    <a:pt x="82" y="235"/>
                    <a:pt x="81" y="235"/>
                    <a:pt x="81" y="236"/>
                  </a:cubicBezTo>
                  <a:cubicBezTo>
                    <a:pt x="80" y="236"/>
                    <a:pt x="80" y="236"/>
                    <a:pt x="79" y="236"/>
                  </a:cubicBezTo>
                  <a:cubicBezTo>
                    <a:pt x="79" y="236"/>
                    <a:pt x="78" y="235"/>
                    <a:pt x="78" y="235"/>
                  </a:cubicBezTo>
                  <a:cubicBezTo>
                    <a:pt x="70" y="229"/>
                    <a:pt x="62" y="223"/>
                    <a:pt x="54" y="216"/>
                  </a:cubicBezTo>
                  <a:cubicBezTo>
                    <a:pt x="53" y="215"/>
                    <a:pt x="52" y="214"/>
                    <a:pt x="50" y="212"/>
                  </a:cubicBezTo>
                  <a:cubicBezTo>
                    <a:pt x="39" y="201"/>
                    <a:pt x="28" y="188"/>
                    <a:pt x="20" y="174"/>
                  </a:cubicBezTo>
                  <a:cubicBezTo>
                    <a:pt x="19" y="173"/>
                    <a:pt x="18" y="171"/>
                    <a:pt x="17" y="169"/>
                  </a:cubicBezTo>
                  <a:cubicBezTo>
                    <a:pt x="16" y="168"/>
                    <a:pt x="16" y="167"/>
                    <a:pt x="16" y="166"/>
                  </a:cubicBezTo>
                  <a:cubicBezTo>
                    <a:pt x="18" y="157"/>
                    <a:pt x="22" y="150"/>
                    <a:pt x="30" y="145"/>
                  </a:cubicBezTo>
                  <a:cubicBezTo>
                    <a:pt x="33" y="143"/>
                    <a:pt x="36" y="142"/>
                    <a:pt x="39" y="143"/>
                  </a:cubicBezTo>
                  <a:cubicBezTo>
                    <a:pt x="43" y="144"/>
                    <a:pt x="46" y="146"/>
                    <a:pt x="47" y="150"/>
                  </a:cubicBezTo>
                  <a:cubicBezTo>
                    <a:pt x="47" y="154"/>
                    <a:pt x="46" y="157"/>
                    <a:pt x="43" y="159"/>
                  </a:cubicBezTo>
                  <a:cubicBezTo>
                    <a:pt x="41" y="161"/>
                    <a:pt x="39" y="161"/>
                    <a:pt x="38" y="159"/>
                  </a:cubicBezTo>
                  <a:cubicBezTo>
                    <a:pt x="37" y="158"/>
                    <a:pt x="36" y="158"/>
                    <a:pt x="36" y="157"/>
                  </a:cubicBezTo>
                  <a:cubicBezTo>
                    <a:pt x="34" y="156"/>
                    <a:pt x="33" y="156"/>
                    <a:pt x="32" y="156"/>
                  </a:cubicBezTo>
                  <a:cubicBezTo>
                    <a:pt x="31" y="157"/>
                    <a:pt x="30" y="158"/>
                    <a:pt x="31" y="159"/>
                  </a:cubicBezTo>
                  <a:cubicBezTo>
                    <a:pt x="34" y="166"/>
                    <a:pt x="40" y="167"/>
                    <a:pt x="46" y="164"/>
                  </a:cubicBezTo>
                  <a:cubicBezTo>
                    <a:pt x="51" y="161"/>
                    <a:pt x="53" y="157"/>
                    <a:pt x="53" y="152"/>
                  </a:cubicBezTo>
                  <a:cubicBezTo>
                    <a:pt x="53" y="146"/>
                    <a:pt x="50" y="142"/>
                    <a:pt x="45" y="140"/>
                  </a:cubicBezTo>
                  <a:cubicBezTo>
                    <a:pt x="40" y="137"/>
                    <a:pt x="35" y="138"/>
                    <a:pt x="30" y="140"/>
                  </a:cubicBezTo>
                  <a:cubicBezTo>
                    <a:pt x="27" y="141"/>
                    <a:pt x="24" y="143"/>
                    <a:pt x="22" y="145"/>
                  </a:cubicBezTo>
                  <a:cubicBezTo>
                    <a:pt x="18" y="149"/>
                    <a:pt x="16" y="153"/>
                    <a:pt x="14" y="157"/>
                  </a:cubicBezTo>
                  <a:cubicBezTo>
                    <a:pt x="14" y="158"/>
                    <a:pt x="14" y="159"/>
                    <a:pt x="13" y="159"/>
                  </a:cubicBezTo>
                  <a:cubicBezTo>
                    <a:pt x="13" y="160"/>
                    <a:pt x="12" y="160"/>
                    <a:pt x="12" y="159"/>
                  </a:cubicBezTo>
                  <a:cubicBezTo>
                    <a:pt x="11" y="158"/>
                    <a:pt x="11" y="156"/>
                    <a:pt x="10" y="154"/>
                  </a:cubicBezTo>
                  <a:cubicBezTo>
                    <a:pt x="6" y="144"/>
                    <a:pt x="3" y="134"/>
                    <a:pt x="1" y="123"/>
                  </a:cubicBezTo>
                  <a:cubicBezTo>
                    <a:pt x="1" y="120"/>
                    <a:pt x="1" y="118"/>
                    <a:pt x="1" y="115"/>
                  </a:cubicBezTo>
                  <a:cubicBezTo>
                    <a:pt x="0" y="112"/>
                    <a:pt x="0" y="110"/>
                    <a:pt x="0" y="106"/>
                  </a:cubicBezTo>
                  <a:moveTo>
                    <a:pt x="32" y="129"/>
                  </a:moveTo>
                  <a:cubicBezTo>
                    <a:pt x="33" y="129"/>
                    <a:pt x="35" y="129"/>
                    <a:pt x="37" y="128"/>
                  </a:cubicBezTo>
                  <a:cubicBezTo>
                    <a:pt x="44" y="126"/>
                    <a:pt x="47" y="121"/>
                    <a:pt x="48" y="115"/>
                  </a:cubicBezTo>
                  <a:cubicBezTo>
                    <a:pt x="48" y="107"/>
                    <a:pt x="42" y="102"/>
                    <a:pt x="34" y="104"/>
                  </a:cubicBezTo>
                  <a:cubicBezTo>
                    <a:pt x="33" y="104"/>
                    <a:pt x="31" y="105"/>
                    <a:pt x="30" y="106"/>
                  </a:cubicBezTo>
                  <a:cubicBezTo>
                    <a:pt x="29" y="107"/>
                    <a:pt x="29" y="108"/>
                    <a:pt x="29" y="108"/>
                  </a:cubicBezTo>
                  <a:cubicBezTo>
                    <a:pt x="30" y="109"/>
                    <a:pt x="31" y="110"/>
                    <a:pt x="32" y="109"/>
                  </a:cubicBezTo>
                  <a:cubicBezTo>
                    <a:pt x="32" y="109"/>
                    <a:pt x="32" y="109"/>
                    <a:pt x="33" y="109"/>
                  </a:cubicBezTo>
                  <a:cubicBezTo>
                    <a:pt x="34" y="109"/>
                    <a:pt x="34" y="108"/>
                    <a:pt x="35" y="108"/>
                  </a:cubicBezTo>
                  <a:cubicBezTo>
                    <a:pt x="37" y="107"/>
                    <a:pt x="39" y="107"/>
                    <a:pt x="41" y="109"/>
                  </a:cubicBezTo>
                  <a:cubicBezTo>
                    <a:pt x="42" y="110"/>
                    <a:pt x="42" y="112"/>
                    <a:pt x="42" y="113"/>
                  </a:cubicBezTo>
                  <a:cubicBezTo>
                    <a:pt x="42" y="116"/>
                    <a:pt x="42" y="118"/>
                    <a:pt x="40" y="120"/>
                  </a:cubicBezTo>
                  <a:cubicBezTo>
                    <a:pt x="34" y="127"/>
                    <a:pt x="25" y="124"/>
                    <a:pt x="22" y="119"/>
                  </a:cubicBezTo>
                  <a:cubicBezTo>
                    <a:pt x="20" y="116"/>
                    <a:pt x="19" y="113"/>
                    <a:pt x="20" y="110"/>
                  </a:cubicBezTo>
                  <a:cubicBezTo>
                    <a:pt x="22" y="106"/>
                    <a:pt x="24" y="103"/>
                    <a:pt x="27" y="100"/>
                  </a:cubicBezTo>
                  <a:cubicBezTo>
                    <a:pt x="30" y="97"/>
                    <a:pt x="34" y="95"/>
                    <a:pt x="37" y="93"/>
                  </a:cubicBezTo>
                  <a:cubicBezTo>
                    <a:pt x="40" y="91"/>
                    <a:pt x="42" y="89"/>
                    <a:pt x="44" y="86"/>
                  </a:cubicBezTo>
                  <a:cubicBezTo>
                    <a:pt x="47" y="83"/>
                    <a:pt x="48" y="78"/>
                    <a:pt x="48" y="74"/>
                  </a:cubicBezTo>
                  <a:cubicBezTo>
                    <a:pt x="47" y="68"/>
                    <a:pt x="42" y="62"/>
                    <a:pt x="35" y="62"/>
                  </a:cubicBezTo>
                  <a:cubicBezTo>
                    <a:pt x="35" y="62"/>
                    <a:pt x="34" y="62"/>
                    <a:pt x="34" y="62"/>
                  </a:cubicBezTo>
                  <a:cubicBezTo>
                    <a:pt x="33" y="62"/>
                    <a:pt x="33" y="62"/>
                    <a:pt x="33" y="62"/>
                  </a:cubicBezTo>
                  <a:cubicBezTo>
                    <a:pt x="29" y="62"/>
                    <a:pt x="26" y="64"/>
                    <a:pt x="24" y="66"/>
                  </a:cubicBezTo>
                  <a:cubicBezTo>
                    <a:pt x="22" y="68"/>
                    <a:pt x="22" y="70"/>
                    <a:pt x="22" y="73"/>
                  </a:cubicBezTo>
                  <a:cubicBezTo>
                    <a:pt x="21" y="73"/>
                    <a:pt x="22" y="74"/>
                    <a:pt x="22" y="75"/>
                  </a:cubicBezTo>
                  <a:cubicBezTo>
                    <a:pt x="23" y="75"/>
                    <a:pt x="23" y="76"/>
                    <a:pt x="24" y="75"/>
                  </a:cubicBezTo>
                  <a:cubicBezTo>
                    <a:pt x="25" y="75"/>
                    <a:pt x="25" y="75"/>
                    <a:pt x="25" y="74"/>
                  </a:cubicBezTo>
                  <a:cubicBezTo>
                    <a:pt x="25" y="74"/>
                    <a:pt x="25" y="73"/>
                    <a:pt x="25" y="73"/>
                  </a:cubicBezTo>
                  <a:cubicBezTo>
                    <a:pt x="26" y="68"/>
                    <a:pt x="29" y="67"/>
                    <a:pt x="33" y="66"/>
                  </a:cubicBezTo>
                  <a:cubicBezTo>
                    <a:pt x="36" y="65"/>
                    <a:pt x="40" y="68"/>
                    <a:pt x="41" y="71"/>
                  </a:cubicBezTo>
                  <a:cubicBezTo>
                    <a:pt x="43" y="73"/>
                    <a:pt x="43" y="76"/>
                    <a:pt x="42" y="78"/>
                  </a:cubicBezTo>
                  <a:cubicBezTo>
                    <a:pt x="41" y="82"/>
                    <a:pt x="39" y="85"/>
                    <a:pt x="36" y="87"/>
                  </a:cubicBezTo>
                  <a:cubicBezTo>
                    <a:pt x="34" y="89"/>
                    <a:pt x="32" y="90"/>
                    <a:pt x="29" y="92"/>
                  </a:cubicBezTo>
                  <a:cubicBezTo>
                    <a:pt x="26" y="94"/>
                    <a:pt x="23" y="96"/>
                    <a:pt x="20" y="99"/>
                  </a:cubicBezTo>
                  <a:cubicBezTo>
                    <a:pt x="16" y="104"/>
                    <a:pt x="14" y="108"/>
                    <a:pt x="14" y="114"/>
                  </a:cubicBezTo>
                  <a:cubicBezTo>
                    <a:pt x="14" y="119"/>
                    <a:pt x="16" y="122"/>
                    <a:pt x="19" y="125"/>
                  </a:cubicBezTo>
                  <a:cubicBezTo>
                    <a:pt x="23" y="128"/>
                    <a:pt x="27" y="129"/>
                    <a:pt x="32" y="129"/>
                  </a:cubicBezTo>
                </a:path>
              </a:pathLst>
            </a:custGeom>
            <a:solidFill>
              <a:srgbClr val="B71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1" name="Freeform 375"/>
            <p:cNvSpPr>
              <a:spLocks noEditPoints="1"/>
            </p:cNvSpPr>
            <p:nvPr/>
          </p:nvSpPr>
          <p:spPr bwMode="auto">
            <a:xfrm>
              <a:off x="1377950" y="2290763"/>
              <a:ext cx="425450" cy="892175"/>
            </a:xfrm>
            <a:custGeom>
              <a:avLst/>
              <a:gdLst>
                <a:gd name="T0" fmla="*/ 108 w 113"/>
                <a:gd name="T1" fmla="*/ 139 h 237"/>
                <a:gd name="T2" fmla="*/ 101 w 113"/>
                <a:gd name="T3" fmla="*/ 160 h 237"/>
                <a:gd name="T4" fmla="*/ 99 w 113"/>
                <a:gd name="T5" fmla="*/ 160 h 237"/>
                <a:gd name="T6" fmla="*/ 86 w 113"/>
                <a:gd name="T7" fmla="*/ 143 h 237"/>
                <a:gd name="T8" fmla="*/ 63 w 113"/>
                <a:gd name="T9" fmla="*/ 145 h 237"/>
                <a:gd name="T10" fmla="*/ 81 w 113"/>
                <a:gd name="T11" fmla="*/ 162 h 237"/>
                <a:gd name="T12" fmla="*/ 80 w 113"/>
                <a:gd name="T13" fmla="*/ 157 h 237"/>
                <a:gd name="T14" fmla="*/ 75 w 113"/>
                <a:gd name="T15" fmla="*/ 160 h 237"/>
                <a:gd name="T16" fmla="*/ 66 w 113"/>
                <a:gd name="T17" fmla="*/ 150 h 237"/>
                <a:gd name="T18" fmla="*/ 82 w 113"/>
                <a:gd name="T19" fmla="*/ 146 h 237"/>
                <a:gd name="T20" fmla="*/ 95 w 113"/>
                <a:gd name="T21" fmla="*/ 171 h 237"/>
                <a:gd name="T22" fmla="*/ 54 w 113"/>
                <a:gd name="T23" fmla="*/ 221 h 237"/>
                <a:gd name="T24" fmla="*/ 34 w 113"/>
                <a:gd name="T25" fmla="*/ 237 h 237"/>
                <a:gd name="T26" fmla="*/ 23 w 113"/>
                <a:gd name="T27" fmla="*/ 230 h 237"/>
                <a:gd name="T28" fmla="*/ 2 w 113"/>
                <a:gd name="T29" fmla="*/ 213 h 237"/>
                <a:gd name="T30" fmla="*/ 31 w 113"/>
                <a:gd name="T31" fmla="*/ 161 h 237"/>
                <a:gd name="T32" fmla="*/ 41 w 113"/>
                <a:gd name="T33" fmla="*/ 118 h 237"/>
                <a:gd name="T34" fmla="*/ 38 w 113"/>
                <a:gd name="T35" fmla="*/ 69 h 237"/>
                <a:gd name="T36" fmla="*/ 21 w 113"/>
                <a:gd name="T37" fmla="*/ 25 h 237"/>
                <a:gd name="T38" fmla="*/ 21 w 113"/>
                <a:gd name="T39" fmla="*/ 19 h 237"/>
                <a:gd name="T40" fmla="*/ 40 w 113"/>
                <a:gd name="T41" fmla="*/ 7 h 237"/>
                <a:gd name="T42" fmla="*/ 48 w 113"/>
                <a:gd name="T43" fmla="*/ 2 h 237"/>
                <a:gd name="T44" fmla="*/ 80 w 113"/>
                <a:gd name="T45" fmla="*/ 29 h 237"/>
                <a:gd name="T46" fmla="*/ 107 w 113"/>
                <a:gd name="T47" fmla="*/ 72 h 237"/>
                <a:gd name="T48" fmla="*/ 113 w 113"/>
                <a:gd name="T49" fmla="*/ 108 h 237"/>
                <a:gd name="T50" fmla="*/ 91 w 113"/>
                <a:gd name="T51" fmla="*/ 127 h 237"/>
                <a:gd name="T52" fmla="*/ 88 w 113"/>
                <a:gd name="T53" fmla="*/ 96 h 237"/>
                <a:gd name="T54" fmla="*/ 71 w 113"/>
                <a:gd name="T55" fmla="*/ 80 h 237"/>
                <a:gd name="T56" fmla="*/ 80 w 113"/>
                <a:gd name="T57" fmla="*/ 67 h 237"/>
                <a:gd name="T58" fmla="*/ 88 w 113"/>
                <a:gd name="T59" fmla="*/ 76 h 237"/>
                <a:gd name="T60" fmla="*/ 91 w 113"/>
                <a:gd name="T61" fmla="*/ 75 h 237"/>
                <a:gd name="T62" fmla="*/ 72 w 113"/>
                <a:gd name="T63" fmla="*/ 64 h 237"/>
                <a:gd name="T64" fmla="*/ 69 w 113"/>
                <a:gd name="T65" fmla="*/ 87 h 237"/>
                <a:gd name="T66" fmla="*/ 88 w 113"/>
                <a:gd name="T67" fmla="*/ 103 h 237"/>
                <a:gd name="T68" fmla="*/ 93 w 113"/>
                <a:gd name="T69" fmla="*/ 115 h 237"/>
                <a:gd name="T70" fmla="*/ 77 w 113"/>
                <a:gd name="T71" fmla="*/ 124 h 237"/>
                <a:gd name="T72" fmla="*/ 71 w 113"/>
                <a:gd name="T73" fmla="*/ 111 h 237"/>
                <a:gd name="T74" fmla="*/ 81 w 113"/>
                <a:gd name="T75" fmla="*/ 110 h 237"/>
                <a:gd name="T76" fmla="*/ 82 w 113"/>
                <a:gd name="T77" fmla="*/ 107 h 237"/>
                <a:gd name="T78" fmla="*/ 65 w 113"/>
                <a:gd name="T79" fmla="*/ 118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13" h="237">
                  <a:moveTo>
                    <a:pt x="113" y="108"/>
                  </a:moveTo>
                  <a:cubicBezTo>
                    <a:pt x="112" y="119"/>
                    <a:pt x="111" y="129"/>
                    <a:pt x="108" y="139"/>
                  </a:cubicBezTo>
                  <a:cubicBezTo>
                    <a:pt x="107" y="145"/>
                    <a:pt x="104" y="151"/>
                    <a:pt x="102" y="157"/>
                  </a:cubicBezTo>
                  <a:cubicBezTo>
                    <a:pt x="102" y="158"/>
                    <a:pt x="101" y="159"/>
                    <a:pt x="101" y="160"/>
                  </a:cubicBezTo>
                  <a:cubicBezTo>
                    <a:pt x="100" y="160"/>
                    <a:pt x="100" y="160"/>
                    <a:pt x="100" y="160"/>
                  </a:cubicBezTo>
                  <a:cubicBezTo>
                    <a:pt x="99" y="160"/>
                    <a:pt x="99" y="160"/>
                    <a:pt x="99" y="160"/>
                  </a:cubicBezTo>
                  <a:cubicBezTo>
                    <a:pt x="99" y="159"/>
                    <a:pt x="99" y="158"/>
                    <a:pt x="98" y="157"/>
                  </a:cubicBezTo>
                  <a:cubicBezTo>
                    <a:pt x="96" y="151"/>
                    <a:pt x="92" y="146"/>
                    <a:pt x="86" y="143"/>
                  </a:cubicBezTo>
                  <a:cubicBezTo>
                    <a:pt x="82" y="140"/>
                    <a:pt x="78" y="139"/>
                    <a:pt x="73" y="139"/>
                  </a:cubicBezTo>
                  <a:cubicBezTo>
                    <a:pt x="69" y="140"/>
                    <a:pt x="65" y="141"/>
                    <a:pt x="63" y="145"/>
                  </a:cubicBezTo>
                  <a:cubicBezTo>
                    <a:pt x="57" y="151"/>
                    <a:pt x="60" y="161"/>
                    <a:pt x="67" y="165"/>
                  </a:cubicBezTo>
                  <a:cubicBezTo>
                    <a:pt x="72" y="167"/>
                    <a:pt x="78" y="166"/>
                    <a:pt x="81" y="162"/>
                  </a:cubicBezTo>
                  <a:cubicBezTo>
                    <a:pt x="81" y="161"/>
                    <a:pt x="82" y="160"/>
                    <a:pt x="82" y="160"/>
                  </a:cubicBezTo>
                  <a:cubicBezTo>
                    <a:pt x="82" y="158"/>
                    <a:pt x="82" y="157"/>
                    <a:pt x="80" y="157"/>
                  </a:cubicBezTo>
                  <a:cubicBezTo>
                    <a:pt x="79" y="157"/>
                    <a:pt x="78" y="157"/>
                    <a:pt x="77" y="158"/>
                  </a:cubicBezTo>
                  <a:cubicBezTo>
                    <a:pt x="76" y="159"/>
                    <a:pt x="76" y="160"/>
                    <a:pt x="75" y="160"/>
                  </a:cubicBezTo>
                  <a:cubicBezTo>
                    <a:pt x="73" y="162"/>
                    <a:pt x="72" y="162"/>
                    <a:pt x="70" y="161"/>
                  </a:cubicBezTo>
                  <a:cubicBezTo>
                    <a:pt x="67" y="158"/>
                    <a:pt x="65" y="154"/>
                    <a:pt x="66" y="150"/>
                  </a:cubicBezTo>
                  <a:cubicBezTo>
                    <a:pt x="67" y="146"/>
                    <a:pt x="70" y="144"/>
                    <a:pt x="74" y="144"/>
                  </a:cubicBezTo>
                  <a:cubicBezTo>
                    <a:pt x="77" y="143"/>
                    <a:pt x="80" y="144"/>
                    <a:pt x="82" y="146"/>
                  </a:cubicBezTo>
                  <a:cubicBezTo>
                    <a:pt x="90" y="151"/>
                    <a:pt x="95" y="158"/>
                    <a:pt x="96" y="168"/>
                  </a:cubicBezTo>
                  <a:cubicBezTo>
                    <a:pt x="97" y="169"/>
                    <a:pt x="96" y="170"/>
                    <a:pt x="95" y="171"/>
                  </a:cubicBezTo>
                  <a:cubicBezTo>
                    <a:pt x="92" y="178"/>
                    <a:pt x="87" y="184"/>
                    <a:pt x="83" y="190"/>
                  </a:cubicBezTo>
                  <a:cubicBezTo>
                    <a:pt x="74" y="202"/>
                    <a:pt x="64" y="212"/>
                    <a:pt x="54" y="221"/>
                  </a:cubicBezTo>
                  <a:cubicBezTo>
                    <a:pt x="48" y="226"/>
                    <a:pt x="42" y="231"/>
                    <a:pt x="35" y="236"/>
                  </a:cubicBezTo>
                  <a:cubicBezTo>
                    <a:pt x="34" y="237"/>
                    <a:pt x="34" y="237"/>
                    <a:pt x="34" y="237"/>
                  </a:cubicBezTo>
                  <a:cubicBezTo>
                    <a:pt x="33" y="237"/>
                    <a:pt x="33" y="237"/>
                    <a:pt x="32" y="236"/>
                  </a:cubicBezTo>
                  <a:cubicBezTo>
                    <a:pt x="29" y="234"/>
                    <a:pt x="26" y="232"/>
                    <a:pt x="23" y="230"/>
                  </a:cubicBezTo>
                  <a:cubicBezTo>
                    <a:pt x="17" y="225"/>
                    <a:pt x="10" y="222"/>
                    <a:pt x="4" y="218"/>
                  </a:cubicBezTo>
                  <a:cubicBezTo>
                    <a:pt x="0" y="216"/>
                    <a:pt x="0" y="216"/>
                    <a:pt x="2" y="213"/>
                  </a:cubicBezTo>
                  <a:cubicBezTo>
                    <a:pt x="7" y="206"/>
                    <a:pt x="12" y="199"/>
                    <a:pt x="17" y="191"/>
                  </a:cubicBezTo>
                  <a:cubicBezTo>
                    <a:pt x="22" y="182"/>
                    <a:pt x="27" y="171"/>
                    <a:pt x="31" y="161"/>
                  </a:cubicBezTo>
                  <a:cubicBezTo>
                    <a:pt x="34" y="151"/>
                    <a:pt x="37" y="141"/>
                    <a:pt x="39" y="131"/>
                  </a:cubicBezTo>
                  <a:cubicBezTo>
                    <a:pt x="40" y="127"/>
                    <a:pt x="40" y="122"/>
                    <a:pt x="41" y="118"/>
                  </a:cubicBezTo>
                  <a:cubicBezTo>
                    <a:pt x="42" y="108"/>
                    <a:pt x="42" y="98"/>
                    <a:pt x="41" y="89"/>
                  </a:cubicBezTo>
                  <a:cubicBezTo>
                    <a:pt x="41" y="82"/>
                    <a:pt x="40" y="75"/>
                    <a:pt x="38" y="69"/>
                  </a:cubicBezTo>
                  <a:cubicBezTo>
                    <a:pt x="36" y="58"/>
                    <a:pt x="33" y="48"/>
                    <a:pt x="28" y="39"/>
                  </a:cubicBezTo>
                  <a:cubicBezTo>
                    <a:pt x="26" y="34"/>
                    <a:pt x="24" y="29"/>
                    <a:pt x="21" y="25"/>
                  </a:cubicBezTo>
                  <a:cubicBezTo>
                    <a:pt x="20" y="24"/>
                    <a:pt x="20" y="23"/>
                    <a:pt x="20" y="23"/>
                  </a:cubicBezTo>
                  <a:cubicBezTo>
                    <a:pt x="19" y="21"/>
                    <a:pt x="18" y="20"/>
                    <a:pt x="21" y="19"/>
                  </a:cubicBezTo>
                  <a:cubicBezTo>
                    <a:pt x="22" y="18"/>
                    <a:pt x="24" y="17"/>
                    <a:pt x="26" y="16"/>
                  </a:cubicBezTo>
                  <a:cubicBezTo>
                    <a:pt x="31" y="14"/>
                    <a:pt x="35" y="10"/>
                    <a:pt x="40" y="7"/>
                  </a:cubicBezTo>
                  <a:cubicBezTo>
                    <a:pt x="41" y="5"/>
                    <a:pt x="43" y="4"/>
                    <a:pt x="44" y="2"/>
                  </a:cubicBezTo>
                  <a:cubicBezTo>
                    <a:pt x="45" y="1"/>
                    <a:pt x="46" y="0"/>
                    <a:pt x="48" y="2"/>
                  </a:cubicBezTo>
                  <a:cubicBezTo>
                    <a:pt x="53" y="5"/>
                    <a:pt x="59" y="9"/>
                    <a:pt x="64" y="13"/>
                  </a:cubicBezTo>
                  <a:cubicBezTo>
                    <a:pt x="70" y="18"/>
                    <a:pt x="75" y="23"/>
                    <a:pt x="80" y="29"/>
                  </a:cubicBezTo>
                  <a:cubicBezTo>
                    <a:pt x="88" y="36"/>
                    <a:pt x="94" y="45"/>
                    <a:pt x="99" y="54"/>
                  </a:cubicBezTo>
                  <a:cubicBezTo>
                    <a:pt x="102" y="60"/>
                    <a:pt x="105" y="66"/>
                    <a:pt x="107" y="72"/>
                  </a:cubicBezTo>
                  <a:cubicBezTo>
                    <a:pt x="110" y="81"/>
                    <a:pt x="112" y="91"/>
                    <a:pt x="112" y="100"/>
                  </a:cubicBezTo>
                  <a:cubicBezTo>
                    <a:pt x="112" y="103"/>
                    <a:pt x="113" y="106"/>
                    <a:pt x="113" y="108"/>
                  </a:cubicBezTo>
                  <a:moveTo>
                    <a:pt x="81" y="130"/>
                  </a:moveTo>
                  <a:cubicBezTo>
                    <a:pt x="85" y="130"/>
                    <a:pt x="88" y="129"/>
                    <a:pt x="91" y="127"/>
                  </a:cubicBezTo>
                  <a:cubicBezTo>
                    <a:pt x="97" y="123"/>
                    <a:pt x="100" y="117"/>
                    <a:pt x="98" y="110"/>
                  </a:cubicBezTo>
                  <a:cubicBezTo>
                    <a:pt x="96" y="104"/>
                    <a:pt x="93" y="100"/>
                    <a:pt x="88" y="96"/>
                  </a:cubicBezTo>
                  <a:cubicBezTo>
                    <a:pt x="85" y="93"/>
                    <a:pt x="81" y="91"/>
                    <a:pt x="77" y="88"/>
                  </a:cubicBezTo>
                  <a:cubicBezTo>
                    <a:pt x="74" y="86"/>
                    <a:pt x="72" y="83"/>
                    <a:pt x="71" y="80"/>
                  </a:cubicBezTo>
                  <a:cubicBezTo>
                    <a:pt x="70" y="77"/>
                    <a:pt x="70" y="74"/>
                    <a:pt x="72" y="71"/>
                  </a:cubicBezTo>
                  <a:cubicBezTo>
                    <a:pt x="74" y="68"/>
                    <a:pt x="76" y="67"/>
                    <a:pt x="80" y="67"/>
                  </a:cubicBezTo>
                  <a:cubicBezTo>
                    <a:pt x="83" y="67"/>
                    <a:pt x="86" y="69"/>
                    <a:pt x="88" y="73"/>
                  </a:cubicBezTo>
                  <a:cubicBezTo>
                    <a:pt x="88" y="74"/>
                    <a:pt x="88" y="75"/>
                    <a:pt x="88" y="76"/>
                  </a:cubicBezTo>
                  <a:cubicBezTo>
                    <a:pt x="88" y="76"/>
                    <a:pt x="90" y="77"/>
                    <a:pt x="90" y="76"/>
                  </a:cubicBezTo>
                  <a:cubicBezTo>
                    <a:pt x="91" y="75"/>
                    <a:pt x="91" y="75"/>
                    <a:pt x="91" y="75"/>
                  </a:cubicBezTo>
                  <a:cubicBezTo>
                    <a:pt x="91" y="72"/>
                    <a:pt x="91" y="70"/>
                    <a:pt x="89" y="67"/>
                  </a:cubicBezTo>
                  <a:cubicBezTo>
                    <a:pt x="85" y="63"/>
                    <a:pt x="76" y="62"/>
                    <a:pt x="72" y="64"/>
                  </a:cubicBezTo>
                  <a:cubicBezTo>
                    <a:pt x="67" y="67"/>
                    <a:pt x="63" y="73"/>
                    <a:pt x="65" y="80"/>
                  </a:cubicBezTo>
                  <a:cubicBezTo>
                    <a:pt x="66" y="83"/>
                    <a:pt x="67" y="85"/>
                    <a:pt x="69" y="87"/>
                  </a:cubicBezTo>
                  <a:cubicBezTo>
                    <a:pt x="71" y="90"/>
                    <a:pt x="74" y="92"/>
                    <a:pt x="76" y="94"/>
                  </a:cubicBezTo>
                  <a:cubicBezTo>
                    <a:pt x="80" y="97"/>
                    <a:pt x="84" y="99"/>
                    <a:pt x="88" y="103"/>
                  </a:cubicBezTo>
                  <a:cubicBezTo>
                    <a:pt x="91" y="106"/>
                    <a:pt x="92" y="109"/>
                    <a:pt x="93" y="113"/>
                  </a:cubicBezTo>
                  <a:cubicBezTo>
                    <a:pt x="93" y="114"/>
                    <a:pt x="93" y="115"/>
                    <a:pt x="93" y="115"/>
                  </a:cubicBezTo>
                  <a:cubicBezTo>
                    <a:pt x="92" y="121"/>
                    <a:pt x="89" y="124"/>
                    <a:pt x="84" y="125"/>
                  </a:cubicBezTo>
                  <a:cubicBezTo>
                    <a:pt x="81" y="125"/>
                    <a:pt x="79" y="126"/>
                    <a:pt x="77" y="124"/>
                  </a:cubicBezTo>
                  <a:cubicBezTo>
                    <a:pt x="73" y="122"/>
                    <a:pt x="71" y="119"/>
                    <a:pt x="70" y="115"/>
                  </a:cubicBezTo>
                  <a:cubicBezTo>
                    <a:pt x="70" y="114"/>
                    <a:pt x="71" y="112"/>
                    <a:pt x="71" y="111"/>
                  </a:cubicBezTo>
                  <a:cubicBezTo>
                    <a:pt x="73" y="109"/>
                    <a:pt x="76" y="108"/>
                    <a:pt x="78" y="109"/>
                  </a:cubicBezTo>
                  <a:cubicBezTo>
                    <a:pt x="79" y="110"/>
                    <a:pt x="80" y="110"/>
                    <a:pt x="81" y="110"/>
                  </a:cubicBezTo>
                  <a:cubicBezTo>
                    <a:pt x="82" y="111"/>
                    <a:pt x="83" y="110"/>
                    <a:pt x="83" y="109"/>
                  </a:cubicBezTo>
                  <a:cubicBezTo>
                    <a:pt x="84" y="109"/>
                    <a:pt x="83" y="108"/>
                    <a:pt x="82" y="107"/>
                  </a:cubicBezTo>
                  <a:cubicBezTo>
                    <a:pt x="79" y="104"/>
                    <a:pt x="75" y="104"/>
                    <a:pt x="71" y="105"/>
                  </a:cubicBezTo>
                  <a:cubicBezTo>
                    <a:pt x="67" y="107"/>
                    <a:pt x="64" y="112"/>
                    <a:pt x="65" y="118"/>
                  </a:cubicBezTo>
                  <a:cubicBezTo>
                    <a:pt x="67" y="126"/>
                    <a:pt x="75" y="130"/>
                    <a:pt x="81" y="130"/>
                  </a:cubicBezTo>
                </a:path>
              </a:pathLst>
            </a:custGeom>
            <a:solidFill>
              <a:srgbClr val="B71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2" name="Freeform 376"/>
            <p:cNvSpPr>
              <a:spLocks noEditPoints="1"/>
            </p:cNvSpPr>
            <p:nvPr/>
          </p:nvSpPr>
          <p:spPr bwMode="auto">
            <a:xfrm>
              <a:off x="825500" y="1917700"/>
              <a:ext cx="500062" cy="252413"/>
            </a:xfrm>
            <a:custGeom>
              <a:avLst/>
              <a:gdLst>
                <a:gd name="T0" fmla="*/ 1 w 133"/>
                <a:gd name="T1" fmla="*/ 33 h 67"/>
                <a:gd name="T2" fmla="*/ 21 w 133"/>
                <a:gd name="T3" fmla="*/ 26 h 67"/>
                <a:gd name="T4" fmla="*/ 41 w 133"/>
                <a:gd name="T5" fmla="*/ 37 h 67"/>
                <a:gd name="T6" fmla="*/ 47 w 133"/>
                <a:gd name="T7" fmla="*/ 36 h 67"/>
                <a:gd name="T8" fmla="*/ 48 w 133"/>
                <a:gd name="T9" fmla="*/ 16 h 67"/>
                <a:gd name="T10" fmla="*/ 75 w 133"/>
                <a:gd name="T11" fmla="*/ 3 h 67"/>
                <a:gd name="T12" fmla="*/ 86 w 133"/>
                <a:gd name="T13" fmla="*/ 35 h 67"/>
                <a:gd name="T14" fmla="*/ 89 w 133"/>
                <a:gd name="T15" fmla="*/ 39 h 67"/>
                <a:gd name="T16" fmla="*/ 100 w 133"/>
                <a:gd name="T17" fmla="*/ 32 h 67"/>
                <a:gd name="T18" fmla="*/ 120 w 133"/>
                <a:gd name="T19" fmla="*/ 24 h 67"/>
                <a:gd name="T20" fmla="*/ 129 w 133"/>
                <a:gd name="T21" fmla="*/ 51 h 67"/>
                <a:gd name="T22" fmla="*/ 113 w 133"/>
                <a:gd name="T23" fmla="*/ 67 h 67"/>
                <a:gd name="T24" fmla="*/ 88 w 133"/>
                <a:gd name="T25" fmla="*/ 64 h 67"/>
                <a:gd name="T26" fmla="*/ 47 w 133"/>
                <a:gd name="T27" fmla="*/ 64 h 67"/>
                <a:gd name="T28" fmla="*/ 19 w 133"/>
                <a:gd name="T29" fmla="*/ 67 h 67"/>
                <a:gd name="T30" fmla="*/ 3 w 133"/>
                <a:gd name="T31" fmla="*/ 49 h 67"/>
                <a:gd name="T32" fmla="*/ 69 w 133"/>
                <a:gd name="T33" fmla="*/ 37 h 67"/>
                <a:gd name="T34" fmla="*/ 69 w 133"/>
                <a:gd name="T35" fmla="*/ 21 h 67"/>
                <a:gd name="T36" fmla="*/ 67 w 133"/>
                <a:gd name="T37" fmla="*/ 17 h 67"/>
                <a:gd name="T38" fmla="*/ 64 w 133"/>
                <a:gd name="T39" fmla="*/ 22 h 67"/>
                <a:gd name="T40" fmla="*/ 64 w 133"/>
                <a:gd name="T41" fmla="*/ 52 h 67"/>
                <a:gd name="T42" fmla="*/ 67 w 133"/>
                <a:gd name="T43" fmla="*/ 57 h 67"/>
                <a:gd name="T44" fmla="*/ 69 w 133"/>
                <a:gd name="T45" fmla="*/ 53 h 67"/>
                <a:gd name="T46" fmla="*/ 95 w 133"/>
                <a:gd name="T47" fmla="*/ 56 h 67"/>
                <a:gd name="T48" fmla="*/ 119 w 133"/>
                <a:gd name="T49" fmla="*/ 41 h 67"/>
                <a:gd name="T50" fmla="*/ 122 w 133"/>
                <a:gd name="T51" fmla="*/ 37 h 67"/>
                <a:gd name="T52" fmla="*/ 119 w 133"/>
                <a:gd name="T53" fmla="*/ 36 h 67"/>
                <a:gd name="T54" fmla="*/ 98 w 133"/>
                <a:gd name="T55" fmla="*/ 49 h 67"/>
                <a:gd name="T56" fmla="*/ 93 w 133"/>
                <a:gd name="T57" fmla="*/ 53 h 67"/>
                <a:gd name="T58" fmla="*/ 40 w 133"/>
                <a:gd name="T59" fmla="*/ 54 h 67"/>
                <a:gd name="T60" fmla="*/ 15 w 133"/>
                <a:gd name="T61" fmla="*/ 36 h 67"/>
                <a:gd name="T62" fmla="*/ 11 w 133"/>
                <a:gd name="T63" fmla="*/ 36 h 67"/>
                <a:gd name="T64" fmla="*/ 13 w 133"/>
                <a:gd name="T65" fmla="*/ 40 h 67"/>
                <a:gd name="T66" fmla="*/ 37 w 133"/>
                <a:gd name="T67" fmla="*/ 56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33" h="67">
                  <a:moveTo>
                    <a:pt x="0" y="38"/>
                  </a:moveTo>
                  <a:cubicBezTo>
                    <a:pt x="0" y="36"/>
                    <a:pt x="0" y="35"/>
                    <a:pt x="1" y="33"/>
                  </a:cubicBezTo>
                  <a:cubicBezTo>
                    <a:pt x="2" y="28"/>
                    <a:pt x="7" y="24"/>
                    <a:pt x="13" y="24"/>
                  </a:cubicBezTo>
                  <a:cubicBezTo>
                    <a:pt x="16" y="24"/>
                    <a:pt x="18" y="25"/>
                    <a:pt x="21" y="26"/>
                  </a:cubicBezTo>
                  <a:cubicBezTo>
                    <a:pt x="25" y="27"/>
                    <a:pt x="29" y="29"/>
                    <a:pt x="33" y="32"/>
                  </a:cubicBezTo>
                  <a:cubicBezTo>
                    <a:pt x="36" y="33"/>
                    <a:pt x="39" y="35"/>
                    <a:pt x="41" y="37"/>
                  </a:cubicBezTo>
                  <a:cubicBezTo>
                    <a:pt x="42" y="38"/>
                    <a:pt x="43" y="38"/>
                    <a:pt x="44" y="39"/>
                  </a:cubicBezTo>
                  <a:cubicBezTo>
                    <a:pt x="46" y="39"/>
                    <a:pt x="47" y="38"/>
                    <a:pt x="47" y="36"/>
                  </a:cubicBezTo>
                  <a:cubicBezTo>
                    <a:pt x="47" y="36"/>
                    <a:pt x="47" y="35"/>
                    <a:pt x="46" y="34"/>
                  </a:cubicBezTo>
                  <a:cubicBezTo>
                    <a:pt x="45" y="28"/>
                    <a:pt x="46" y="21"/>
                    <a:pt x="48" y="16"/>
                  </a:cubicBezTo>
                  <a:cubicBezTo>
                    <a:pt x="50" y="10"/>
                    <a:pt x="53" y="6"/>
                    <a:pt x="58" y="3"/>
                  </a:cubicBezTo>
                  <a:cubicBezTo>
                    <a:pt x="63" y="0"/>
                    <a:pt x="69" y="0"/>
                    <a:pt x="75" y="3"/>
                  </a:cubicBezTo>
                  <a:cubicBezTo>
                    <a:pt x="82" y="7"/>
                    <a:pt x="85" y="14"/>
                    <a:pt x="86" y="21"/>
                  </a:cubicBezTo>
                  <a:cubicBezTo>
                    <a:pt x="87" y="26"/>
                    <a:pt x="87" y="30"/>
                    <a:pt x="86" y="35"/>
                  </a:cubicBezTo>
                  <a:cubicBezTo>
                    <a:pt x="86" y="35"/>
                    <a:pt x="86" y="36"/>
                    <a:pt x="86" y="37"/>
                  </a:cubicBezTo>
                  <a:cubicBezTo>
                    <a:pt x="86" y="38"/>
                    <a:pt x="87" y="39"/>
                    <a:pt x="89" y="39"/>
                  </a:cubicBezTo>
                  <a:cubicBezTo>
                    <a:pt x="90" y="38"/>
                    <a:pt x="90" y="38"/>
                    <a:pt x="91" y="37"/>
                  </a:cubicBezTo>
                  <a:cubicBezTo>
                    <a:pt x="94" y="35"/>
                    <a:pt x="97" y="33"/>
                    <a:pt x="100" y="32"/>
                  </a:cubicBezTo>
                  <a:cubicBezTo>
                    <a:pt x="105" y="28"/>
                    <a:pt x="110" y="26"/>
                    <a:pt x="116" y="25"/>
                  </a:cubicBezTo>
                  <a:cubicBezTo>
                    <a:pt x="117" y="25"/>
                    <a:pt x="118" y="24"/>
                    <a:pt x="120" y="24"/>
                  </a:cubicBezTo>
                  <a:cubicBezTo>
                    <a:pt x="126" y="24"/>
                    <a:pt x="132" y="28"/>
                    <a:pt x="133" y="37"/>
                  </a:cubicBezTo>
                  <a:cubicBezTo>
                    <a:pt x="133" y="42"/>
                    <a:pt x="132" y="47"/>
                    <a:pt x="129" y="51"/>
                  </a:cubicBezTo>
                  <a:cubicBezTo>
                    <a:pt x="125" y="57"/>
                    <a:pt x="121" y="62"/>
                    <a:pt x="116" y="66"/>
                  </a:cubicBezTo>
                  <a:cubicBezTo>
                    <a:pt x="115" y="67"/>
                    <a:pt x="114" y="67"/>
                    <a:pt x="113" y="67"/>
                  </a:cubicBezTo>
                  <a:cubicBezTo>
                    <a:pt x="111" y="66"/>
                    <a:pt x="108" y="66"/>
                    <a:pt x="106" y="66"/>
                  </a:cubicBezTo>
                  <a:cubicBezTo>
                    <a:pt x="100" y="65"/>
                    <a:pt x="94" y="65"/>
                    <a:pt x="88" y="64"/>
                  </a:cubicBezTo>
                  <a:cubicBezTo>
                    <a:pt x="85" y="64"/>
                    <a:pt x="82" y="64"/>
                    <a:pt x="79" y="64"/>
                  </a:cubicBezTo>
                  <a:cubicBezTo>
                    <a:pt x="68" y="64"/>
                    <a:pt x="58" y="64"/>
                    <a:pt x="47" y="64"/>
                  </a:cubicBezTo>
                  <a:cubicBezTo>
                    <a:pt x="43" y="64"/>
                    <a:pt x="39" y="64"/>
                    <a:pt x="34" y="65"/>
                  </a:cubicBezTo>
                  <a:cubicBezTo>
                    <a:pt x="29" y="65"/>
                    <a:pt x="24" y="66"/>
                    <a:pt x="19" y="67"/>
                  </a:cubicBezTo>
                  <a:cubicBezTo>
                    <a:pt x="18" y="67"/>
                    <a:pt x="18" y="67"/>
                    <a:pt x="17" y="66"/>
                  </a:cubicBezTo>
                  <a:cubicBezTo>
                    <a:pt x="11" y="61"/>
                    <a:pt x="6" y="56"/>
                    <a:pt x="3" y="49"/>
                  </a:cubicBezTo>
                  <a:cubicBezTo>
                    <a:pt x="1" y="45"/>
                    <a:pt x="0" y="42"/>
                    <a:pt x="0" y="38"/>
                  </a:cubicBezTo>
                  <a:moveTo>
                    <a:pt x="69" y="37"/>
                  </a:moveTo>
                  <a:cubicBezTo>
                    <a:pt x="69" y="37"/>
                    <a:pt x="69" y="37"/>
                    <a:pt x="69" y="37"/>
                  </a:cubicBezTo>
                  <a:cubicBezTo>
                    <a:pt x="69" y="32"/>
                    <a:pt x="69" y="26"/>
                    <a:pt x="69" y="21"/>
                  </a:cubicBezTo>
                  <a:cubicBezTo>
                    <a:pt x="69" y="20"/>
                    <a:pt x="69" y="19"/>
                    <a:pt x="69" y="19"/>
                  </a:cubicBezTo>
                  <a:cubicBezTo>
                    <a:pt x="69" y="18"/>
                    <a:pt x="68" y="17"/>
                    <a:pt x="67" y="17"/>
                  </a:cubicBezTo>
                  <a:cubicBezTo>
                    <a:pt x="65" y="17"/>
                    <a:pt x="64" y="17"/>
                    <a:pt x="64" y="19"/>
                  </a:cubicBezTo>
                  <a:cubicBezTo>
                    <a:pt x="64" y="20"/>
                    <a:pt x="64" y="21"/>
                    <a:pt x="64" y="22"/>
                  </a:cubicBezTo>
                  <a:cubicBezTo>
                    <a:pt x="64" y="28"/>
                    <a:pt x="64" y="34"/>
                    <a:pt x="64" y="39"/>
                  </a:cubicBezTo>
                  <a:cubicBezTo>
                    <a:pt x="64" y="44"/>
                    <a:pt x="64" y="48"/>
                    <a:pt x="64" y="52"/>
                  </a:cubicBezTo>
                  <a:cubicBezTo>
                    <a:pt x="64" y="53"/>
                    <a:pt x="64" y="54"/>
                    <a:pt x="64" y="55"/>
                  </a:cubicBezTo>
                  <a:cubicBezTo>
                    <a:pt x="64" y="56"/>
                    <a:pt x="65" y="57"/>
                    <a:pt x="67" y="57"/>
                  </a:cubicBezTo>
                  <a:cubicBezTo>
                    <a:pt x="68" y="57"/>
                    <a:pt x="69" y="56"/>
                    <a:pt x="69" y="55"/>
                  </a:cubicBezTo>
                  <a:cubicBezTo>
                    <a:pt x="69" y="54"/>
                    <a:pt x="69" y="54"/>
                    <a:pt x="69" y="53"/>
                  </a:cubicBezTo>
                  <a:cubicBezTo>
                    <a:pt x="69" y="47"/>
                    <a:pt x="69" y="42"/>
                    <a:pt x="69" y="37"/>
                  </a:cubicBezTo>
                  <a:moveTo>
                    <a:pt x="95" y="56"/>
                  </a:moveTo>
                  <a:cubicBezTo>
                    <a:pt x="96" y="56"/>
                    <a:pt x="97" y="55"/>
                    <a:pt x="98" y="54"/>
                  </a:cubicBezTo>
                  <a:cubicBezTo>
                    <a:pt x="105" y="50"/>
                    <a:pt x="112" y="45"/>
                    <a:pt x="119" y="41"/>
                  </a:cubicBezTo>
                  <a:cubicBezTo>
                    <a:pt x="120" y="40"/>
                    <a:pt x="121" y="40"/>
                    <a:pt x="121" y="39"/>
                  </a:cubicBezTo>
                  <a:cubicBezTo>
                    <a:pt x="122" y="38"/>
                    <a:pt x="122" y="38"/>
                    <a:pt x="122" y="37"/>
                  </a:cubicBezTo>
                  <a:cubicBezTo>
                    <a:pt x="123" y="36"/>
                    <a:pt x="122" y="35"/>
                    <a:pt x="121" y="35"/>
                  </a:cubicBezTo>
                  <a:cubicBezTo>
                    <a:pt x="120" y="35"/>
                    <a:pt x="119" y="35"/>
                    <a:pt x="119" y="36"/>
                  </a:cubicBezTo>
                  <a:cubicBezTo>
                    <a:pt x="118" y="36"/>
                    <a:pt x="117" y="37"/>
                    <a:pt x="116" y="37"/>
                  </a:cubicBezTo>
                  <a:cubicBezTo>
                    <a:pt x="110" y="41"/>
                    <a:pt x="104" y="45"/>
                    <a:pt x="98" y="49"/>
                  </a:cubicBezTo>
                  <a:cubicBezTo>
                    <a:pt x="97" y="49"/>
                    <a:pt x="96" y="50"/>
                    <a:pt x="95" y="51"/>
                  </a:cubicBezTo>
                  <a:cubicBezTo>
                    <a:pt x="94" y="51"/>
                    <a:pt x="94" y="52"/>
                    <a:pt x="93" y="53"/>
                  </a:cubicBezTo>
                  <a:cubicBezTo>
                    <a:pt x="93" y="54"/>
                    <a:pt x="94" y="56"/>
                    <a:pt x="95" y="56"/>
                  </a:cubicBezTo>
                  <a:moveTo>
                    <a:pt x="40" y="54"/>
                  </a:moveTo>
                  <a:cubicBezTo>
                    <a:pt x="40" y="52"/>
                    <a:pt x="39" y="52"/>
                    <a:pt x="38" y="51"/>
                  </a:cubicBezTo>
                  <a:cubicBezTo>
                    <a:pt x="30" y="46"/>
                    <a:pt x="23" y="41"/>
                    <a:pt x="15" y="36"/>
                  </a:cubicBezTo>
                  <a:cubicBezTo>
                    <a:pt x="14" y="36"/>
                    <a:pt x="14" y="36"/>
                    <a:pt x="13" y="35"/>
                  </a:cubicBezTo>
                  <a:cubicBezTo>
                    <a:pt x="12" y="35"/>
                    <a:pt x="11" y="35"/>
                    <a:pt x="11" y="36"/>
                  </a:cubicBezTo>
                  <a:cubicBezTo>
                    <a:pt x="10" y="37"/>
                    <a:pt x="10" y="38"/>
                    <a:pt x="11" y="39"/>
                  </a:cubicBezTo>
                  <a:cubicBezTo>
                    <a:pt x="12" y="39"/>
                    <a:pt x="12" y="40"/>
                    <a:pt x="13" y="40"/>
                  </a:cubicBezTo>
                  <a:cubicBezTo>
                    <a:pt x="21" y="45"/>
                    <a:pt x="28" y="50"/>
                    <a:pt x="35" y="55"/>
                  </a:cubicBezTo>
                  <a:cubicBezTo>
                    <a:pt x="36" y="55"/>
                    <a:pt x="37" y="56"/>
                    <a:pt x="37" y="56"/>
                  </a:cubicBezTo>
                  <a:cubicBezTo>
                    <a:pt x="39" y="56"/>
                    <a:pt x="40" y="55"/>
                    <a:pt x="40" y="54"/>
                  </a:cubicBezTo>
                </a:path>
              </a:pathLst>
            </a:custGeom>
            <a:solidFill>
              <a:srgbClr val="B71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3" name="Freeform 377"/>
            <p:cNvSpPr>
              <a:spLocks noEditPoints="1"/>
            </p:cNvSpPr>
            <p:nvPr/>
          </p:nvSpPr>
          <p:spPr bwMode="auto">
            <a:xfrm>
              <a:off x="825500" y="3328988"/>
              <a:ext cx="500062" cy="257175"/>
            </a:xfrm>
            <a:custGeom>
              <a:avLst/>
              <a:gdLst>
                <a:gd name="T0" fmla="*/ 46 w 133"/>
                <a:gd name="T1" fmla="*/ 33 h 68"/>
                <a:gd name="T2" fmla="*/ 44 w 133"/>
                <a:gd name="T3" fmla="*/ 29 h 68"/>
                <a:gd name="T4" fmla="*/ 22 w 133"/>
                <a:gd name="T5" fmla="*/ 41 h 68"/>
                <a:gd name="T6" fmla="*/ 0 w 133"/>
                <a:gd name="T7" fmla="*/ 32 h 68"/>
                <a:gd name="T8" fmla="*/ 17 w 133"/>
                <a:gd name="T9" fmla="*/ 2 h 68"/>
                <a:gd name="T10" fmla="*/ 48 w 133"/>
                <a:gd name="T11" fmla="*/ 8 h 68"/>
                <a:gd name="T12" fmla="*/ 70 w 133"/>
                <a:gd name="T13" fmla="*/ 11 h 68"/>
                <a:gd name="T14" fmla="*/ 111 w 133"/>
                <a:gd name="T15" fmla="*/ 0 h 68"/>
                <a:gd name="T16" fmla="*/ 116 w 133"/>
                <a:gd name="T17" fmla="*/ 1 h 68"/>
                <a:gd name="T18" fmla="*/ 133 w 133"/>
                <a:gd name="T19" fmla="*/ 33 h 68"/>
                <a:gd name="T20" fmla="*/ 101 w 133"/>
                <a:gd name="T21" fmla="*/ 37 h 68"/>
                <a:gd name="T22" fmla="*/ 89 w 133"/>
                <a:gd name="T23" fmla="*/ 29 h 68"/>
                <a:gd name="T24" fmla="*/ 87 w 133"/>
                <a:gd name="T25" fmla="*/ 35 h 68"/>
                <a:gd name="T26" fmla="*/ 74 w 133"/>
                <a:gd name="T27" fmla="*/ 65 h 68"/>
                <a:gd name="T28" fmla="*/ 47 w 133"/>
                <a:gd name="T29" fmla="*/ 48 h 68"/>
                <a:gd name="T30" fmla="*/ 46 w 133"/>
                <a:gd name="T31" fmla="*/ 40 h 68"/>
                <a:gd name="T32" fmla="*/ 64 w 133"/>
                <a:gd name="T33" fmla="*/ 37 h 68"/>
                <a:gd name="T34" fmla="*/ 64 w 133"/>
                <a:gd name="T35" fmla="*/ 52 h 68"/>
                <a:gd name="T36" fmla="*/ 69 w 133"/>
                <a:gd name="T37" fmla="*/ 52 h 68"/>
                <a:gd name="T38" fmla="*/ 69 w 133"/>
                <a:gd name="T39" fmla="*/ 27 h 68"/>
                <a:gd name="T40" fmla="*/ 68 w 133"/>
                <a:gd name="T41" fmla="*/ 21 h 68"/>
                <a:gd name="T42" fmla="*/ 65 w 133"/>
                <a:gd name="T43" fmla="*/ 21 h 68"/>
                <a:gd name="T44" fmla="*/ 64 w 133"/>
                <a:gd name="T45" fmla="*/ 37 h 68"/>
                <a:gd name="T46" fmla="*/ 34 w 133"/>
                <a:gd name="T47" fmla="*/ 14 h 68"/>
                <a:gd name="T48" fmla="*/ 13 w 133"/>
                <a:gd name="T49" fmla="*/ 27 h 68"/>
                <a:gd name="T50" fmla="*/ 11 w 133"/>
                <a:gd name="T51" fmla="*/ 31 h 68"/>
                <a:gd name="T52" fmla="*/ 16 w 133"/>
                <a:gd name="T53" fmla="*/ 30 h 68"/>
                <a:gd name="T54" fmla="*/ 33 w 133"/>
                <a:gd name="T55" fmla="*/ 17 h 68"/>
                <a:gd name="T56" fmla="*/ 122 w 133"/>
                <a:gd name="T57" fmla="*/ 30 h 68"/>
                <a:gd name="T58" fmla="*/ 118 w 133"/>
                <a:gd name="T59" fmla="*/ 26 h 68"/>
                <a:gd name="T60" fmla="*/ 102 w 133"/>
                <a:gd name="T61" fmla="*/ 14 h 68"/>
                <a:gd name="T62" fmla="*/ 99 w 133"/>
                <a:gd name="T63" fmla="*/ 17 h 68"/>
                <a:gd name="T64" fmla="*/ 115 w 133"/>
                <a:gd name="T65" fmla="*/ 29 h 68"/>
                <a:gd name="T66" fmla="*/ 120 w 133"/>
                <a:gd name="T67" fmla="*/ 31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33" h="68">
                  <a:moveTo>
                    <a:pt x="46" y="40"/>
                  </a:moveTo>
                  <a:cubicBezTo>
                    <a:pt x="46" y="37"/>
                    <a:pt x="46" y="35"/>
                    <a:pt x="46" y="33"/>
                  </a:cubicBezTo>
                  <a:cubicBezTo>
                    <a:pt x="47" y="32"/>
                    <a:pt x="47" y="31"/>
                    <a:pt x="47" y="31"/>
                  </a:cubicBezTo>
                  <a:cubicBezTo>
                    <a:pt x="46" y="29"/>
                    <a:pt x="45" y="29"/>
                    <a:pt x="44" y="29"/>
                  </a:cubicBezTo>
                  <a:cubicBezTo>
                    <a:pt x="43" y="30"/>
                    <a:pt x="42" y="30"/>
                    <a:pt x="41" y="31"/>
                  </a:cubicBezTo>
                  <a:cubicBezTo>
                    <a:pt x="35" y="35"/>
                    <a:pt x="29" y="39"/>
                    <a:pt x="22" y="41"/>
                  </a:cubicBezTo>
                  <a:cubicBezTo>
                    <a:pt x="19" y="43"/>
                    <a:pt x="16" y="43"/>
                    <a:pt x="12" y="43"/>
                  </a:cubicBezTo>
                  <a:cubicBezTo>
                    <a:pt x="5" y="43"/>
                    <a:pt x="0" y="38"/>
                    <a:pt x="0" y="32"/>
                  </a:cubicBezTo>
                  <a:cubicBezTo>
                    <a:pt x="0" y="26"/>
                    <a:pt x="1" y="22"/>
                    <a:pt x="3" y="17"/>
                  </a:cubicBezTo>
                  <a:cubicBezTo>
                    <a:pt x="7" y="11"/>
                    <a:pt x="12" y="7"/>
                    <a:pt x="17" y="2"/>
                  </a:cubicBezTo>
                  <a:cubicBezTo>
                    <a:pt x="19" y="0"/>
                    <a:pt x="20" y="0"/>
                    <a:pt x="23" y="1"/>
                  </a:cubicBezTo>
                  <a:cubicBezTo>
                    <a:pt x="31" y="4"/>
                    <a:pt x="39" y="6"/>
                    <a:pt x="48" y="8"/>
                  </a:cubicBezTo>
                  <a:cubicBezTo>
                    <a:pt x="53" y="9"/>
                    <a:pt x="59" y="10"/>
                    <a:pt x="64" y="12"/>
                  </a:cubicBezTo>
                  <a:cubicBezTo>
                    <a:pt x="66" y="12"/>
                    <a:pt x="68" y="12"/>
                    <a:pt x="70" y="11"/>
                  </a:cubicBezTo>
                  <a:cubicBezTo>
                    <a:pt x="79" y="9"/>
                    <a:pt x="88" y="7"/>
                    <a:pt x="97" y="5"/>
                  </a:cubicBezTo>
                  <a:cubicBezTo>
                    <a:pt x="102" y="4"/>
                    <a:pt x="106" y="2"/>
                    <a:pt x="111" y="0"/>
                  </a:cubicBezTo>
                  <a:cubicBezTo>
                    <a:pt x="113" y="0"/>
                    <a:pt x="114" y="0"/>
                    <a:pt x="115" y="1"/>
                  </a:cubicBezTo>
                  <a:cubicBezTo>
                    <a:pt x="116" y="1"/>
                    <a:pt x="116" y="1"/>
                    <a:pt x="116" y="1"/>
                  </a:cubicBezTo>
                  <a:cubicBezTo>
                    <a:pt x="122" y="7"/>
                    <a:pt x="128" y="13"/>
                    <a:pt x="131" y="21"/>
                  </a:cubicBezTo>
                  <a:cubicBezTo>
                    <a:pt x="133" y="25"/>
                    <a:pt x="133" y="29"/>
                    <a:pt x="133" y="33"/>
                  </a:cubicBezTo>
                  <a:cubicBezTo>
                    <a:pt x="132" y="38"/>
                    <a:pt x="127" y="44"/>
                    <a:pt x="118" y="43"/>
                  </a:cubicBezTo>
                  <a:cubicBezTo>
                    <a:pt x="112" y="43"/>
                    <a:pt x="106" y="40"/>
                    <a:pt x="101" y="37"/>
                  </a:cubicBezTo>
                  <a:cubicBezTo>
                    <a:pt x="98" y="35"/>
                    <a:pt x="94" y="33"/>
                    <a:pt x="91" y="31"/>
                  </a:cubicBezTo>
                  <a:cubicBezTo>
                    <a:pt x="90" y="30"/>
                    <a:pt x="90" y="30"/>
                    <a:pt x="89" y="29"/>
                  </a:cubicBezTo>
                  <a:cubicBezTo>
                    <a:pt x="87" y="28"/>
                    <a:pt x="86" y="30"/>
                    <a:pt x="86" y="31"/>
                  </a:cubicBezTo>
                  <a:cubicBezTo>
                    <a:pt x="86" y="33"/>
                    <a:pt x="86" y="34"/>
                    <a:pt x="87" y="35"/>
                  </a:cubicBezTo>
                  <a:cubicBezTo>
                    <a:pt x="88" y="44"/>
                    <a:pt x="86" y="52"/>
                    <a:pt x="81" y="59"/>
                  </a:cubicBezTo>
                  <a:cubicBezTo>
                    <a:pt x="79" y="61"/>
                    <a:pt x="77" y="63"/>
                    <a:pt x="74" y="65"/>
                  </a:cubicBezTo>
                  <a:cubicBezTo>
                    <a:pt x="69" y="68"/>
                    <a:pt x="61" y="68"/>
                    <a:pt x="56" y="63"/>
                  </a:cubicBezTo>
                  <a:cubicBezTo>
                    <a:pt x="51" y="59"/>
                    <a:pt x="48" y="54"/>
                    <a:pt x="47" y="48"/>
                  </a:cubicBezTo>
                  <a:cubicBezTo>
                    <a:pt x="46" y="47"/>
                    <a:pt x="46" y="45"/>
                    <a:pt x="46" y="44"/>
                  </a:cubicBezTo>
                  <a:cubicBezTo>
                    <a:pt x="46" y="42"/>
                    <a:pt x="46" y="41"/>
                    <a:pt x="46" y="40"/>
                  </a:cubicBezTo>
                  <a:moveTo>
                    <a:pt x="64" y="37"/>
                  </a:moveTo>
                  <a:cubicBezTo>
                    <a:pt x="64" y="37"/>
                    <a:pt x="64" y="37"/>
                    <a:pt x="64" y="37"/>
                  </a:cubicBezTo>
                  <a:cubicBezTo>
                    <a:pt x="64" y="41"/>
                    <a:pt x="64" y="45"/>
                    <a:pt x="64" y="49"/>
                  </a:cubicBezTo>
                  <a:cubicBezTo>
                    <a:pt x="64" y="50"/>
                    <a:pt x="64" y="51"/>
                    <a:pt x="64" y="52"/>
                  </a:cubicBezTo>
                  <a:cubicBezTo>
                    <a:pt x="64" y="53"/>
                    <a:pt x="66" y="54"/>
                    <a:pt x="66" y="54"/>
                  </a:cubicBezTo>
                  <a:cubicBezTo>
                    <a:pt x="67" y="54"/>
                    <a:pt x="69" y="53"/>
                    <a:pt x="69" y="52"/>
                  </a:cubicBezTo>
                  <a:cubicBezTo>
                    <a:pt x="69" y="51"/>
                    <a:pt x="69" y="50"/>
                    <a:pt x="69" y="50"/>
                  </a:cubicBezTo>
                  <a:cubicBezTo>
                    <a:pt x="69" y="42"/>
                    <a:pt x="69" y="34"/>
                    <a:pt x="69" y="27"/>
                  </a:cubicBezTo>
                  <a:cubicBezTo>
                    <a:pt x="69" y="25"/>
                    <a:pt x="68" y="23"/>
                    <a:pt x="68" y="22"/>
                  </a:cubicBezTo>
                  <a:cubicBezTo>
                    <a:pt x="68" y="21"/>
                    <a:pt x="68" y="21"/>
                    <a:pt x="68" y="21"/>
                  </a:cubicBezTo>
                  <a:cubicBezTo>
                    <a:pt x="67" y="20"/>
                    <a:pt x="67" y="20"/>
                    <a:pt x="66" y="20"/>
                  </a:cubicBezTo>
                  <a:cubicBezTo>
                    <a:pt x="65" y="20"/>
                    <a:pt x="65" y="20"/>
                    <a:pt x="65" y="21"/>
                  </a:cubicBezTo>
                  <a:cubicBezTo>
                    <a:pt x="64" y="22"/>
                    <a:pt x="64" y="24"/>
                    <a:pt x="64" y="25"/>
                  </a:cubicBezTo>
                  <a:cubicBezTo>
                    <a:pt x="64" y="29"/>
                    <a:pt x="64" y="33"/>
                    <a:pt x="64" y="37"/>
                  </a:cubicBezTo>
                  <a:moveTo>
                    <a:pt x="34" y="15"/>
                  </a:moveTo>
                  <a:cubicBezTo>
                    <a:pt x="34" y="14"/>
                    <a:pt x="34" y="14"/>
                    <a:pt x="34" y="14"/>
                  </a:cubicBezTo>
                  <a:cubicBezTo>
                    <a:pt x="33" y="13"/>
                    <a:pt x="31" y="13"/>
                    <a:pt x="30" y="14"/>
                  </a:cubicBezTo>
                  <a:cubicBezTo>
                    <a:pt x="25" y="18"/>
                    <a:pt x="19" y="22"/>
                    <a:pt x="13" y="27"/>
                  </a:cubicBezTo>
                  <a:cubicBezTo>
                    <a:pt x="13" y="27"/>
                    <a:pt x="12" y="28"/>
                    <a:pt x="12" y="28"/>
                  </a:cubicBezTo>
                  <a:cubicBezTo>
                    <a:pt x="11" y="29"/>
                    <a:pt x="11" y="30"/>
                    <a:pt x="11" y="31"/>
                  </a:cubicBezTo>
                  <a:cubicBezTo>
                    <a:pt x="12" y="31"/>
                    <a:pt x="13" y="32"/>
                    <a:pt x="14" y="31"/>
                  </a:cubicBezTo>
                  <a:cubicBezTo>
                    <a:pt x="15" y="31"/>
                    <a:pt x="16" y="30"/>
                    <a:pt x="16" y="30"/>
                  </a:cubicBezTo>
                  <a:cubicBezTo>
                    <a:pt x="21" y="26"/>
                    <a:pt x="26" y="22"/>
                    <a:pt x="31" y="19"/>
                  </a:cubicBezTo>
                  <a:cubicBezTo>
                    <a:pt x="32" y="18"/>
                    <a:pt x="33" y="18"/>
                    <a:pt x="33" y="17"/>
                  </a:cubicBezTo>
                  <a:cubicBezTo>
                    <a:pt x="34" y="17"/>
                    <a:pt x="34" y="16"/>
                    <a:pt x="34" y="15"/>
                  </a:cubicBezTo>
                  <a:moveTo>
                    <a:pt x="122" y="30"/>
                  </a:moveTo>
                  <a:cubicBezTo>
                    <a:pt x="122" y="29"/>
                    <a:pt x="121" y="28"/>
                    <a:pt x="121" y="28"/>
                  </a:cubicBezTo>
                  <a:cubicBezTo>
                    <a:pt x="120" y="27"/>
                    <a:pt x="119" y="26"/>
                    <a:pt x="118" y="26"/>
                  </a:cubicBezTo>
                  <a:cubicBezTo>
                    <a:pt x="114" y="22"/>
                    <a:pt x="109" y="19"/>
                    <a:pt x="105" y="15"/>
                  </a:cubicBezTo>
                  <a:cubicBezTo>
                    <a:pt x="104" y="15"/>
                    <a:pt x="103" y="14"/>
                    <a:pt x="102" y="14"/>
                  </a:cubicBezTo>
                  <a:cubicBezTo>
                    <a:pt x="101" y="13"/>
                    <a:pt x="100" y="13"/>
                    <a:pt x="99" y="14"/>
                  </a:cubicBezTo>
                  <a:cubicBezTo>
                    <a:pt x="99" y="15"/>
                    <a:pt x="99" y="16"/>
                    <a:pt x="99" y="17"/>
                  </a:cubicBezTo>
                  <a:cubicBezTo>
                    <a:pt x="100" y="17"/>
                    <a:pt x="100" y="18"/>
                    <a:pt x="101" y="18"/>
                  </a:cubicBezTo>
                  <a:cubicBezTo>
                    <a:pt x="105" y="22"/>
                    <a:pt x="110" y="25"/>
                    <a:pt x="115" y="29"/>
                  </a:cubicBezTo>
                  <a:cubicBezTo>
                    <a:pt x="116" y="30"/>
                    <a:pt x="117" y="30"/>
                    <a:pt x="118" y="31"/>
                  </a:cubicBezTo>
                  <a:cubicBezTo>
                    <a:pt x="119" y="31"/>
                    <a:pt x="120" y="31"/>
                    <a:pt x="120" y="31"/>
                  </a:cubicBezTo>
                  <a:cubicBezTo>
                    <a:pt x="121" y="31"/>
                    <a:pt x="122" y="30"/>
                    <a:pt x="122" y="30"/>
                  </a:cubicBezTo>
                </a:path>
              </a:pathLst>
            </a:custGeom>
            <a:solidFill>
              <a:srgbClr val="B71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4" name="Freeform 378"/>
            <p:cNvSpPr>
              <a:spLocks/>
            </p:cNvSpPr>
            <p:nvPr/>
          </p:nvSpPr>
          <p:spPr bwMode="auto">
            <a:xfrm>
              <a:off x="1119188" y="3179763"/>
              <a:ext cx="296862" cy="168275"/>
            </a:xfrm>
            <a:custGeom>
              <a:avLst/>
              <a:gdLst>
                <a:gd name="T0" fmla="*/ 1 w 79"/>
                <a:gd name="T1" fmla="*/ 45 h 45"/>
                <a:gd name="T2" fmla="*/ 0 w 79"/>
                <a:gd name="T3" fmla="*/ 45 h 45"/>
                <a:gd name="T4" fmla="*/ 0 w 79"/>
                <a:gd name="T5" fmla="*/ 44 h 45"/>
                <a:gd name="T6" fmla="*/ 1 w 79"/>
                <a:gd name="T7" fmla="*/ 43 h 45"/>
                <a:gd name="T8" fmla="*/ 22 w 79"/>
                <a:gd name="T9" fmla="*/ 28 h 45"/>
                <a:gd name="T10" fmla="*/ 37 w 79"/>
                <a:gd name="T11" fmla="*/ 15 h 45"/>
                <a:gd name="T12" fmla="*/ 46 w 79"/>
                <a:gd name="T13" fmla="*/ 7 h 45"/>
                <a:gd name="T14" fmla="*/ 51 w 79"/>
                <a:gd name="T15" fmla="*/ 1 h 45"/>
                <a:gd name="T16" fmla="*/ 56 w 79"/>
                <a:gd name="T17" fmla="*/ 1 h 45"/>
                <a:gd name="T18" fmla="*/ 78 w 79"/>
                <a:gd name="T19" fmla="*/ 13 h 45"/>
                <a:gd name="T20" fmla="*/ 79 w 79"/>
                <a:gd name="T21" fmla="*/ 14 h 45"/>
                <a:gd name="T22" fmla="*/ 78 w 79"/>
                <a:gd name="T23" fmla="*/ 16 h 45"/>
                <a:gd name="T24" fmla="*/ 72 w 79"/>
                <a:gd name="T25" fmla="*/ 19 h 45"/>
                <a:gd name="T26" fmla="*/ 24 w 79"/>
                <a:gd name="T27" fmla="*/ 39 h 45"/>
                <a:gd name="T28" fmla="*/ 2 w 79"/>
                <a:gd name="T29" fmla="*/ 45 h 45"/>
                <a:gd name="T30" fmla="*/ 1 w 79"/>
                <a:gd name="T31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9" h="45">
                  <a:moveTo>
                    <a:pt x="1" y="45"/>
                  </a:moveTo>
                  <a:cubicBezTo>
                    <a:pt x="0" y="45"/>
                    <a:pt x="0" y="45"/>
                    <a:pt x="0" y="45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0" y="44"/>
                    <a:pt x="0" y="43"/>
                    <a:pt x="1" y="43"/>
                  </a:cubicBezTo>
                  <a:cubicBezTo>
                    <a:pt x="8" y="39"/>
                    <a:pt x="15" y="34"/>
                    <a:pt x="22" y="28"/>
                  </a:cubicBezTo>
                  <a:cubicBezTo>
                    <a:pt x="27" y="24"/>
                    <a:pt x="32" y="20"/>
                    <a:pt x="37" y="15"/>
                  </a:cubicBezTo>
                  <a:cubicBezTo>
                    <a:pt x="40" y="12"/>
                    <a:pt x="43" y="10"/>
                    <a:pt x="46" y="7"/>
                  </a:cubicBezTo>
                  <a:cubicBezTo>
                    <a:pt x="48" y="5"/>
                    <a:pt x="49" y="3"/>
                    <a:pt x="51" y="1"/>
                  </a:cubicBezTo>
                  <a:cubicBezTo>
                    <a:pt x="53" y="0"/>
                    <a:pt x="53" y="0"/>
                    <a:pt x="56" y="1"/>
                  </a:cubicBezTo>
                  <a:cubicBezTo>
                    <a:pt x="63" y="4"/>
                    <a:pt x="71" y="9"/>
                    <a:pt x="78" y="13"/>
                  </a:cubicBezTo>
                  <a:cubicBezTo>
                    <a:pt x="79" y="14"/>
                    <a:pt x="79" y="14"/>
                    <a:pt x="79" y="14"/>
                  </a:cubicBezTo>
                  <a:cubicBezTo>
                    <a:pt x="79" y="15"/>
                    <a:pt x="79" y="15"/>
                    <a:pt x="78" y="16"/>
                  </a:cubicBezTo>
                  <a:cubicBezTo>
                    <a:pt x="76" y="17"/>
                    <a:pt x="74" y="18"/>
                    <a:pt x="72" y="19"/>
                  </a:cubicBezTo>
                  <a:cubicBezTo>
                    <a:pt x="56" y="27"/>
                    <a:pt x="40" y="34"/>
                    <a:pt x="24" y="39"/>
                  </a:cubicBezTo>
                  <a:cubicBezTo>
                    <a:pt x="16" y="41"/>
                    <a:pt x="9" y="43"/>
                    <a:pt x="2" y="45"/>
                  </a:cubicBezTo>
                  <a:cubicBezTo>
                    <a:pt x="1" y="45"/>
                    <a:pt x="1" y="45"/>
                    <a:pt x="1" y="45"/>
                  </a:cubicBezTo>
                </a:path>
              </a:pathLst>
            </a:custGeom>
            <a:solidFill>
              <a:srgbClr val="FFD3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5" name="Freeform 379"/>
            <p:cNvSpPr>
              <a:spLocks/>
            </p:cNvSpPr>
            <p:nvPr/>
          </p:nvSpPr>
          <p:spPr bwMode="auto">
            <a:xfrm>
              <a:off x="735013" y="3179763"/>
              <a:ext cx="296862" cy="168275"/>
            </a:xfrm>
            <a:custGeom>
              <a:avLst/>
              <a:gdLst>
                <a:gd name="T0" fmla="*/ 25 w 79"/>
                <a:gd name="T1" fmla="*/ 0 h 45"/>
                <a:gd name="T2" fmla="*/ 27 w 79"/>
                <a:gd name="T3" fmla="*/ 1 h 45"/>
                <a:gd name="T4" fmla="*/ 30 w 79"/>
                <a:gd name="T5" fmla="*/ 4 h 45"/>
                <a:gd name="T6" fmla="*/ 76 w 79"/>
                <a:gd name="T7" fmla="*/ 42 h 45"/>
                <a:gd name="T8" fmla="*/ 79 w 79"/>
                <a:gd name="T9" fmla="*/ 45 h 45"/>
                <a:gd name="T10" fmla="*/ 75 w 79"/>
                <a:gd name="T11" fmla="*/ 44 h 45"/>
                <a:gd name="T12" fmla="*/ 45 w 79"/>
                <a:gd name="T13" fmla="*/ 36 h 45"/>
                <a:gd name="T14" fmla="*/ 26 w 79"/>
                <a:gd name="T15" fmla="*/ 28 h 45"/>
                <a:gd name="T16" fmla="*/ 2 w 79"/>
                <a:gd name="T17" fmla="*/ 17 h 45"/>
                <a:gd name="T18" fmla="*/ 0 w 79"/>
                <a:gd name="T19" fmla="*/ 16 h 45"/>
                <a:gd name="T20" fmla="*/ 0 w 79"/>
                <a:gd name="T21" fmla="*/ 14 h 45"/>
                <a:gd name="T22" fmla="*/ 1 w 79"/>
                <a:gd name="T23" fmla="*/ 13 h 45"/>
                <a:gd name="T24" fmla="*/ 24 w 79"/>
                <a:gd name="T25" fmla="*/ 1 h 45"/>
                <a:gd name="T26" fmla="*/ 25 w 79"/>
                <a:gd name="T27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9" h="45">
                  <a:moveTo>
                    <a:pt x="25" y="0"/>
                  </a:moveTo>
                  <a:cubicBezTo>
                    <a:pt x="26" y="0"/>
                    <a:pt x="27" y="0"/>
                    <a:pt x="27" y="1"/>
                  </a:cubicBezTo>
                  <a:cubicBezTo>
                    <a:pt x="28" y="2"/>
                    <a:pt x="29" y="3"/>
                    <a:pt x="30" y="4"/>
                  </a:cubicBezTo>
                  <a:cubicBezTo>
                    <a:pt x="44" y="19"/>
                    <a:pt x="60" y="31"/>
                    <a:pt x="76" y="42"/>
                  </a:cubicBezTo>
                  <a:cubicBezTo>
                    <a:pt x="77" y="43"/>
                    <a:pt x="79" y="43"/>
                    <a:pt x="79" y="45"/>
                  </a:cubicBezTo>
                  <a:cubicBezTo>
                    <a:pt x="78" y="45"/>
                    <a:pt x="77" y="45"/>
                    <a:pt x="75" y="44"/>
                  </a:cubicBezTo>
                  <a:cubicBezTo>
                    <a:pt x="65" y="42"/>
                    <a:pt x="55" y="39"/>
                    <a:pt x="45" y="36"/>
                  </a:cubicBezTo>
                  <a:cubicBezTo>
                    <a:pt x="38" y="33"/>
                    <a:pt x="32" y="31"/>
                    <a:pt x="26" y="28"/>
                  </a:cubicBezTo>
                  <a:cubicBezTo>
                    <a:pt x="17" y="25"/>
                    <a:pt x="9" y="21"/>
                    <a:pt x="2" y="17"/>
                  </a:cubicBezTo>
                  <a:cubicBezTo>
                    <a:pt x="1" y="16"/>
                    <a:pt x="1" y="16"/>
                    <a:pt x="0" y="16"/>
                  </a:cubicBezTo>
                  <a:cubicBezTo>
                    <a:pt x="0" y="15"/>
                    <a:pt x="0" y="15"/>
                    <a:pt x="0" y="14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8" y="9"/>
                    <a:pt x="16" y="4"/>
                    <a:pt x="24" y="1"/>
                  </a:cubicBezTo>
                  <a:cubicBezTo>
                    <a:pt x="24" y="0"/>
                    <a:pt x="25" y="0"/>
                    <a:pt x="25" y="0"/>
                  </a:cubicBezTo>
                </a:path>
              </a:pathLst>
            </a:custGeom>
            <a:solidFill>
              <a:srgbClr val="FFD3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6" name="Freeform 380"/>
            <p:cNvSpPr>
              <a:spLocks/>
            </p:cNvSpPr>
            <p:nvPr/>
          </p:nvSpPr>
          <p:spPr bwMode="auto">
            <a:xfrm>
              <a:off x="679450" y="2189163"/>
              <a:ext cx="209550" cy="112713"/>
            </a:xfrm>
            <a:custGeom>
              <a:avLst/>
              <a:gdLst>
                <a:gd name="T0" fmla="*/ 54 w 56"/>
                <a:gd name="T1" fmla="*/ 0 h 30"/>
                <a:gd name="T2" fmla="*/ 56 w 56"/>
                <a:gd name="T3" fmla="*/ 0 h 30"/>
                <a:gd name="T4" fmla="*/ 56 w 56"/>
                <a:gd name="T5" fmla="*/ 0 h 30"/>
                <a:gd name="T6" fmla="*/ 56 w 56"/>
                <a:gd name="T7" fmla="*/ 1 h 30"/>
                <a:gd name="T8" fmla="*/ 54 w 56"/>
                <a:gd name="T9" fmla="*/ 2 h 30"/>
                <a:gd name="T10" fmla="*/ 34 w 56"/>
                <a:gd name="T11" fmla="*/ 16 h 30"/>
                <a:gd name="T12" fmla="*/ 25 w 56"/>
                <a:gd name="T13" fmla="*/ 25 h 30"/>
                <a:gd name="T14" fmla="*/ 24 w 56"/>
                <a:gd name="T15" fmla="*/ 26 h 30"/>
                <a:gd name="T16" fmla="*/ 17 w 56"/>
                <a:gd name="T17" fmla="*/ 27 h 30"/>
                <a:gd name="T18" fmla="*/ 2 w 56"/>
                <a:gd name="T19" fmla="*/ 18 h 30"/>
                <a:gd name="T20" fmla="*/ 1 w 56"/>
                <a:gd name="T21" fmla="*/ 18 h 30"/>
                <a:gd name="T22" fmla="*/ 1 w 56"/>
                <a:gd name="T23" fmla="*/ 16 h 30"/>
                <a:gd name="T24" fmla="*/ 2 w 56"/>
                <a:gd name="T25" fmla="*/ 15 h 30"/>
                <a:gd name="T26" fmla="*/ 46 w 56"/>
                <a:gd name="T27" fmla="*/ 1 h 30"/>
                <a:gd name="T28" fmla="*/ 54 w 56"/>
                <a:gd name="T29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6" h="30">
                  <a:moveTo>
                    <a:pt x="54" y="0"/>
                  </a:moveTo>
                  <a:cubicBezTo>
                    <a:pt x="55" y="0"/>
                    <a:pt x="55" y="0"/>
                    <a:pt x="56" y="0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56" y="1"/>
                    <a:pt x="56" y="1"/>
                    <a:pt x="56" y="1"/>
                  </a:cubicBezTo>
                  <a:cubicBezTo>
                    <a:pt x="55" y="1"/>
                    <a:pt x="55" y="2"/>
                    <a:pt x="54" y="2"/>
                  </a:cubicBezTo>
                  <a:cubicBezTo>
                    <a:pt x="47" y="6"/>
                    <a:pt x="41" y="11"/>
                    <a:pt x="34" y="16"/>
                  </a:cubicBezTo>
                  <a:cubicBezTo>
                    <a:pt x="31" y="19"/>
                    <a:pt x="28" y="22"/>
                    <a:pt x="25" y="25"/>
                  </a:cubicBezTo>
                  <a:cubicBezTo>
                    <a:pt x="25" y="25"/>
                    <a:pt x="24" y="26"/>
                    <a:pt x="24" y="26"/>
                  </a:cubicBezTo>
                  <a:cubicBezTo>
                    <a:pt x="20" y="29"/>
                    <a:pt x="21" y="30"/>
                    <a:pt x="17" y="27"/>
                  </a:cubicBezTo>
                  <a:cubicBezTo>
                    <a:pt x="12" y="25"/>
                    <a:pt x="7" y="22"/>
                    <a:pt x="2" y="18"/>
                  </a:cubicBezTo>
                  <a:cubicBezTo>
                    <a:pt x="2" y="18"/>
                    <a:pt x="1" y="18"/>
                    <a:pt x="1" y="18"/>
                  </a:cubicBezTo>
                  <a:cubicBezTo>
                    <a:pt x="0" y="17"/>
                    <a:pt x="0" y="16"/>
                    <a:pt x="1" y="16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16" y="9"/>
                    <a:pt x="31" y="5"/>
                    <a:pt x="46" y="1"/>
                  </a:cubicBezTo>
                  <a:cubicBezTo>
                    <a:pt x="49" y="1"/>
                    <a:pt x="52" y="0"/>
                    <a:pt x="54" y="0"/>
                  </a:cubicBezTo>
                </a:path>
              </a:pathLst>
            </a:custGeom>
            <a:solidFill>
              <a:srgbClr val="FFD3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7" name="Freeform 381"/>
            <p:cNvSpPr>
              <a:spLocks/>
            </p:cNvSpPr>
            <p:nvPr/>
          </p:nvSpPr>
          <p:spPr bwMode="auto">
            <a:xfrm>
              <a:off x="1262063" y="2185988"/>
              <a:ext cx="206375" cy="112713"/>
            </a:xfrm>
            <a:custGeom>
              <a:avLst/>
              <a:gdLst>
                <a:gd name="T0" fmla="*/ 36 w 55"/>
                <a:gd name="T1" fmla="*/ 30 h 30"/>
                <a:gd name="T2" fmla="*/ 34 w 55"/>
                <a:gd name="T3" fmla="*/ 29 h 30"/>
                <a:gd name="T4" fmla="*/ 29 w 55"/>
                <a:gd name="T5" fmla="*/ 24 h 30"/>
                <a:gd name="T6" fmla="*/ 3 w 55"/>
                <a:gd name="T7" fmla="*/ 4 h 30"/>
                <a:gd name="T8" fmla="*/ 0 w 55"/>
                <a:gd name="T9" fmla="*/ 1 h 30"/>
                <a:gd name="T10" fmla="*/ 4 w 55"/>
                <a:gd name="T11" fmla="*/ 1 h 30"/>
                <a:gd name="T12" fmla="*/ 35 w 55"/>
                <a:gd name="T13" fmla="*/ 9 h 30"/>
                <a:gd name="T14" fmla="*/ 54 w 55"/>
                <a:gd name="T15" fmla="*/ 17 h 30"/>
                <a:gd name="T16" fmla="*/ 55 w 55"/>
                <a:gd name="T17" fmla="*/ 17 h 30"/>
                <a:gd name="T18" fmla="*/ 55 w 55"/>
                <a:gd name="T19" fmla="*/ 18 h 30"/>
                <a:gd name="T20" fmla="*/ 48 w 55"/>
                <a:gd name="T21" fmla="*/ 23 h 30"/>
                <a:gd name="T22" fmla="*/ 37 w 55"/>
                <a:gd name="T23" fmla="*/ 29 h 30"/>
                <a:gd name="T24" fmla="*/ 36 w 55"/>
                <a:gd name="T25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5" h="30">
                  <a:moveTo>
                    <a:pt x="36" y="30"/>
                  </a:moveTo>
                  <a:cubicBezTo>
                    <a:pt x="35" y="30"/>
                    <a:pt x="34" y="29"/>
                    <a:pt x="34" y="29"/>
                  </a:cubicBezTo>
                  <a:cubicBezTo>
                    <a:pt x="32" y="27"/>
                    <a:pt x="31" y="26"/>
                    <a:pt x="29" y="24"/>
                  </a:cubicBezTo>
                  <a:cubicBezTo>
                    <a:pt x="21" y="16"/>
                    <a:pt x="12" y="10"/>
                    <a:pt x="3" y="4"/>
                  </a:cubicBezTo>
                  <a:cubicBezTo>
                    <a:pt x="2" y="3"/>
                    <a:pt x="0" y="3"/>
                    <a:pt x="0" y="1"/>
                  </a:cubicBezTo>
                  <a:cubicBezTo>
                    <a:pt x="1" y="0"/>
                    <a:pt x="2" y="1"/>
                    <a:pt x="4" y="1"/>
                  </a:cubicBezTo>
                  <a:cubicBezTo>
                    <a:pt x="14" y="3"/>
                    <a:pt x="25" y="6"/>
                    <a:pt x="35" y="9"/>
                  </a:cubicBezTo>
                  <a:cubicBezTo>
                    <a:pt x="42" y="12"/>
                    <a:pt x="48" y="14"/>
                    <a:pt x="54" y="17"/>
                  </a:cubicBezTo>
                  <a:cubicBezTo>
                    <a:pt x="55" y="17"/>
                    <a:pt x="55" y="17"/>
                    <a:pt x="55" y="17"/>
                  </a:cubicBezTo>
                  <a:cubicBezTo>
                    <a:pt x="55" y="17"/>
                    <a:pt x="55" y="18"/>
                    <a:pt x="55" y="18"/>
                  </a:cubicBezTo>
                  <a:cubicBezTo>
                    <a:pt x="53" y="20"/>
                    <a:pt x="50" y="22"/>
                    <a:pt x="48" y="23"/>
                  </a:cubicBezTo>
                  <a:cubicBezTo>
                    <a:pt x="45" y="25"/>
                    <a:pt x="41" y="27"/>
                    <a:pt x="37" y="29"/>
                  </a:cubicBezTo>
                  <a:cubicBezTo>
                    <a:pt x="37" y="29"/>
                    <a:pt x="36" y="30"/>
                    <a:pt x="36" y="30"/>
                  </a:cubicBezTo>
                </a:path>
              </a:pathLst>
            </a:custGeom>
            <a:solidFill>
              <a:srgbClr val="FFD3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8" name="Freeform 382"/>
            <p:cNvSpPr>
              <a:spLocks/>
            </p:cNvSpPr>
            <p:nvPr/>
          </p:nvSpPr>
          <p:spPr bwMode="auto">
            <a:xfrm>
              <a:off x="776288" y="2170113"/>
              <a:ext cx="598487" cy="203200"/>
            </a:xfrm>
            <a:custGeom>
              <a:avLst/>
              <a:gdLst>
                <a:gd name="T0" fmla="*/ 79 w 159"/>
                <a:gd name="T1" fmla="*/ 54 h 54"/>
                <a:gd name="T2" fmla="*/ 50 w 159"/>
                <a:gd name="T3" fmla="*/ 51 h 54"/>
                <a:gd name="T4" fmla="*/ 11 w 159"/>
                <a:gd name="T5" fmla="*/ 41 h 54"/>
                <a:gd name="T6" fmla="*/ 1 w 159"/>
                <a:gd name="T7" fmla="*/ 37 h 54"/>
                <a:gd name="T8" fmla="*/ 0 w 159"/>
                <a:gd name="T9" fmla="*/ 35 h 54"/>
                <a:gd name="T10" fmla="*/ 7 w 159"/>
                <a:gd name="T11" fmla="*/ 29 h 54"/>
                <a:gd name="T12" fmla="*/ 37 w 159"/>
                <a:gd name="T13" fmla="*/ 7 h 54"/>
                <a:gd name="T14" fmla="*/ 43 w 159"/>
                <a:gd name="T15" fmla="*/ 3 h 54"/>
                <a:gd name="T16" fmla="*/ 46 w 159"/>
                <a:gd name="T17" fmla="*/ 2 h 54"/>
                <a:gd name="T18" fmla="*/ 56 w 159"/>
                <a:gd name="T19" fmla="*/ 1 h 54"/>
                <a:gd name="T20" fmla="*/ 71 w 159"/>
                <a:gd name="T21" fmla="*/ 1 h 54"/>
                <a:gd name="T22" fmla="*/ 83 w 159"/>
                <a:gd name="T23" fmla="*/ 0 h 54"/>
                <a:gd name="T24" fmla="*/ 99 w 159"/>
                <a:gd name="T25" fmla="*/ 1 h 54"/>
                <a:gd name="T26" fmla="*/ 112 w 159"/>
                <a:gd name="T27" fmla="*/ 2 h 54"/>
                <a:gd name="T28" fmla="*/ 116 w 159"/>
                <a:gd name="T29" fmla="*/ 4 h 54"/>
                <a:gd name="T30" fmla="*/ 143 w 159"/>
                <a:gd name="T31" fmla="*/ 21 h 54"/>
                <a:gd name="T32" fmla="*/ 156 w 159"/>
                <a:gd name="T33" fmla="*/ 33 h 54"/>
                <a:gd name="T34" fmla="*/ 158 w 159"/>
                <a:gd name="T35" fmla="*/ 35 h 54"/>
                <a:gd name="T36" fmla="*/ 158 w 159"/>
                <a:gd name="T37" fmla="*/ 37 h 54"/>
                <a:gd name="T38" fmla="*/ 154 w 159"/>
                <a:gd name="T39" fmla="*/ 38 h 54"/>
                <a:gd name="T40" fmla="*/ 109 w 159"/>
                <a:gd name="T41" fmla="*/ 51 h 54"/>
                <a:gd name="T42" fmla="*/ 92 w 159"/>
                <a:gd name="T43" fmla="*/ 53 h 54"/>
                <a:gd name="T44" fmla="*/ 79 w 159"/>
                <a:gd name="T45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59" h="54">
                  <a:moveTo>
                    <a:pt x="79" y="54"/>
                  </a:moveTo>
                  <a:cubicBezTo>
                    <a:pt x="70" y="53"/>
                    <a:pt x="60" y="52"/>
                    <a:pt x="50" y="51"/>
                  </a:cubicBezTo>
                  <a:cubicBezTo>
                    <a:pt x="37" y="49"/>
                    <a:pt x="24" y="45"/>
                    <a:pt x="11" y="41"/>
                  </a:cubicBezTo>
                  <a:cubicBezTo>
                    <a:pt x="8" y="40"/>
                    <a:pt x="4" y="38"/>
                    <a:pt x="1" y="37"/>
                  </a:cubicBezTo>
                  <a:cubicBezTo>
                    <a:pt x="0" y="36"/>
                    <a:pt x="0" y="36"/>
                    <a:pt x="0" y="35"/>
                  </a:cubicBezTo>
                  <a:cubicBezTo>
                    <a:pt x="2" y="33"/>
                    <a:pt x="5" y="31"/>
                    <a:pt x="7" y="29"/>
                  </a:cubicBezTo>
                  <a:cubicBezTo>
                    <a:pt x="16" y="20"/>
                    <a:pt x="26" y="13"/>
                    <a:pt x="37" y="7"/>
                  </a:cubicBezTo>
                  <a:cubicBezTo>
                    <a:pt x="39" y="6"/>
                    <a:pt x="41" y="4"/>
                    <a:pt x="43" y="3"/>
                  </a:cubicBezTo>
                  <a:cubicBezTo>
                    <a:pt x="44" y="3"/>
                    <a:pt x="45" y="2"/>
                    <a:pt x="46" y="2"/>
                  </a:cubicBezTo>
                  <a:cubicBezTo>
                    <a:pt x="49" y="2"/>
                    <a:pt x="52" y="2"/>
                    <a:pt x="56" y="1"/>
                  </a:cubicBezTo>
                  <a:cubicBezTo>
                    <a:pt x="61" y="1"/>
                    <a:pt x="66" y="1"/>
                    <a:pt x="71" y="1"/>
                  </a:cubicBezTo>
                  <a:cubicBezTo>
                    <a:pt x="75" y="0"/>
                    <a:pt x="79" y="0"/>
                    <a:pt x="83" y="0"/>
                  </a:cubicBezTo>
                  <a:cubicBezTo>
                    <a:pt x="88" y="1"/>
                    <a:pt x="94" y="1"/>
                    <a:pt x="99" y="1"/>
                  </a:cubicBezTo>
                  <a:cubicBezTo>
                    <a:pt x="103" y="1"/>
                    <a:pt x="107" y="2"/>
                    <a:pt x="112" y="2"/>
                  </a:cubicBezTo>
                  <a:cubicBezTo>
                    <a:pt x="113" y="2"/>
                    <a:pt x="115" y="3"/>
                    <a:pt x="116" y="4"/>
                  </a:cubicBezTo>
                  <a:cubicBezTo>
                    <a:pt x="126" y="9"/>
                    <a:pt x="135" y="14"/>
                    <a:pt x="143" y="21"/>
                  </a:cubicBezTo>
                  <a:cubicBezTo>
                    <a:pt x="148" y="25"/>
                    <a:pt x="152" y="29"/>
                    <a:pt x="156" y="33"/>
                  </a:cubicBezTo>
                  <a:cubicBezTo>
                    <a:pt x="157" y="33"/>
                    <a:pt x="158" y="34"/>
                    <a:pt x="158" y="35"/>
                  </a:cubicBezTo>
                  <a:cubicBezTo>
                    <a:pt x="159" y="36"/>
                    <a:pt x="159" y="36"/>
                    <a:pt x="158" y="37"/>
                  </a:cubicBezTo>
                  <a:cubicBezTo>
                    <a:pt x="157" y="37"/>
                    <a:pt x="155" y="38"/>
                    <a:pt x="154" y="38"/>
                  </a:cubicBezTo>
                  <a:cubicBezTo>
                    <a:pt x="140" y="44"/>
                    <a:pt x="124" y="48"/>
                    <a:pt x="109" y="51"/>
                  </a:cubicBezTo>
                  <a:cubicBezTo>
                    <a:pt x="103" y="52"/>
                    <a:pt x="98" y="52"/>
                    <a:pt x="92" y="53"/>
                  </a:cubicBezTo>
                  <a:cubicBezTo>
                    <a:pt x="88" y="53"/>
                    <a:pt x="84" y="54"/>
                    <a:pt x="79" y="54"/>
                  </a:cubicBezTo>
                </a:path>
              </a:pathLst>
            </a:custGeom>
            <a:solidFill>
              <a:srgbClr val="FFE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9" name="Freeform 383"/>
            <p:cNvSpPr>
              <a:spLocks/>
            </p:cNvSpPr>
            <p:nvPr/>
          </p:nvSpPr>
          <p:spPr bwMode="auto">
            <a:xfrm>
              <a:off x="852488" y="3130550"/>
              <a:ext cx="446087" cy="217488"/>
            </a:xfrm>
            <a:custGeom>
              <a:avLst/>
              <a:gdLst>
                <a:gd name="T0" fmla="*/ 59 w 119"/>
                <a:gd name="T1" fmla="*/ 0 h 58"/>
                <a:gd name="T2" fmla="*/ 71 w 119"/>
                <a:gd name="T3" fmla="*/ 0 h 58"/>
                <a:gd name="T4" fmla="*/ 94 w 119"/>
                <a:gd name="T5" fmla="*/ 3 h 58"/>
                <a:gd name="T6" fmla="*/ 116 w 119"/>
                <a:gd name="T7" fmla="*/ 9 h 58"/>
                <a:gd name="T8" fmla="*/ 118 w 119"/>
                <a:gd name="T9" fmla="*/ 10 h 58"/>
                <a:gd name="T10" fmla="*/ 118 w 119"/>
                <a:gd name="T11" fmla="*/ 12 h 58"/>
                <a:gd name="T12" fmla="*/ 116 w 119"/>
                <a:gd name="T13" fmla="*/ 14 h 58"/>
                <a:gd name="T14" fmla="*/ 107 w 119"/>
                <a:gd name="T15" fmla="*/ 23 h 58"/>
                <a:gd name="T16" fmla="*/ 93 w 119"/>
                <a:gd name="T17" fmla="*/ 35 h 58"/>
                <a:gd name="T18" fmla="*/ 71 w 119"/>
                <a:gd name="T19" fmla="*/ 51 h 58"/>
                <a:gd name="T20" fmla="*/ 62 w 119"/>
                <a:gd name="T21" fmla="*/ 57 h 58"/>
                <a:gd name="T22" fmla="*/ 57 w 119"/>
                <a:gd name="T23" fmla="*/ 57 h 58"/>
                <a:gd name="T24" fmla="*/ 43 w 119"/>
                <a:gd name="T25" fmla="*/ 48 h 58"/>
                <a:gd name="T26" fmla="*/ 21 w 119"/>
                <a:gd name="T27" fmla="*/ 32 h 58"/>
                <a:gd name="T28" fmla="*/ 6 w 119"/>
                <a:gd name="T29" fmla="*/ 17 h 58"/>
                <a:gd name="T30" fmla="*/ 1 w 119"/>
                <a:gd name="T31" fmla="*/ 12 h 58"/>
                <a:gd name="T32" fmla="*/ 2 w 119"/>
                <a:gd name="T33" fmla="*/ 10 h 58"/>
                <a:gd name="T34" fmla="*/ 4 w 119"/>
                <a:gd name="T35" fmla="*/ 9 h 58"/>
                <a:gd name="T36" fmla="*/ 38 w 119"/>
                <a:gd name="T37" fmla="*/ 1 h 58"/>
                <a:gd name="T38" fmla="*/ 59 w 119"/>
                <a:gd name="T39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19" h="58">
                  <a:moveTo>
                    <a:pt x="59" y="0"/>
                  </a:moveTo>
                  <a:cubicBezTo>
                    <a:pt x="63" y="0"/>
                    <a:pt x="67" y="0"/>
                    <a:pt x="71" y="0"/>
                  </a:cubicBezTo>
                  <a:cubicBezTo>
                    <a:pt x="79" y="1"/>
                    <a:pt x="87" y="2"/>
                    <a:pt x="94" y="3"/>
                  </a:cubicBezTo>
                  <a:cubicBezTo>
                    <a:pt x="102" y="5"/>
                    <a:pt x="109" y="7"/>
                    <a:pt x="116" y="9"/>
                  </a:cubicBezTo>
                  <a:cubicBezTo>
                    <a:pt x="116" y="10"/>
                    <a:pt x="117" y="10"/>
                    <a:pt x="118" y="10"/>
                  </a:cubicBezTo>
                  <a:cubicBezTo>
                    <a:pt x="118" y="11"/>
                    <a:pt x="119" y="11"/>
                    <a:pt x="118" y="12"/>
                  </a:cubicBezTo>
                  <a:cubicBezTo>
                    <a:pt x="117" y="13"/>
                    <a:pt x="117" y="13"/>
                    <a:pt x="116" y="14"/>
                  </a:cubicBezTo>
                  <a:cubicBezTo>
                    <a:pt x="113" y="17"/>
                    <a:pt x="110" y="20"/>
                    <a:pt x="107" y="23"/>
                  </a:cubicBezTo>
                  <a:cubicBezTo>
                    <a:pt x="102" y="27"/>
                    <a:pt x="98" y="31"/>
                    <a:pt x="93" y="35"/>
                  </a:cubicBezTo>
                  <a:cubicBezTo>
                    <a:pt x="86" y="41"/>
                    <a:pt x="79" y="46"/>
                    <a:pt x="71" y="51"/>
                  </a:cubicBezTo>
                  <a:cubicBezTo>
                    <a:pt x="68" y="53"/>
                    <a:pt x="65" y="55"/>
                    <a:pt x="62" y="57"/>
                  </a:cubicBezTo>
                  <a:cubicBezTo>
                    <a:pt x="60" y="58"/>
                    <a:pt x="59" y="58"/>
                    <a:pt x="57" y="57"/>
                  </a:cubicBezTo>
                  <a:cubicBezTo>
                    <a:pt x="53" y="54"/>
                    <a:pt x="48" y="51"/>
                    <a:pt x="43" y="48"/>
                  </a:cubicBezTo>
                  <a:cubicBezTo>
                    <a:pt x="36" y="43"/>
                    <a:pt x="28" y="37"/>
                    <a:pt x="21" y="32"/>
                  </a:cubicBezTo>
                  <a:cubicBezTo>
                    <a:pt x="16" y="27"/>
                    <a:pt x="11" y="22"/>
                    <a:pt x="6" y="17"/>
                  </a:cubicBezTo>
                  <a:cubicBezTo>
                    <a:pt x="4" y="16"/>
                    <a:pt x="3" y="14"/>
                    <a:pt x="1" y="12"/>
                  </a:cubicBezTo>
                  <a:cubicBezTo>
                    <a:pt x="0" y="11"/>
                    <a:pt x="0" y="11"/>
                    <a:pt x="2" y="10"/>
                  </a:cubicBezTo>
                  <a:cubicBezTo>
                    <a:pt x="2" y="10"/>
                    <a:pt x="3" y="9"/>
                    <a:pt x="4" y="9"/>
                  </a:cubicBezTo>
                  <a:cubicBezTo>
                    <a:pt x="15" y="5"/>
                    <a:pt x="26" y="3"/>
                    <a:pt x="38" y="1"/>
                  </a:cubicBezTo>
                  <a:cubicBezTo>
                    <a:pt x="45" y="0"/>
                    <a:pt x="52" y="0"/>
                    <a:pt x="59" y="0"/>
                  </a:cubicBezTo>
                </a:path>
              </a:pathLst>
            </a:custGeom>
            <a:solidFill>
              <a:srgbClr val="FFE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0" name="Freeform 384"/>
            <p:cNvSpPr>
              <a:spLocks/>
            </p:cNvSpPr>
            <p:nvPr/>
          </p:nvSpPr>
          <p:spPr bwMode="auto">
            <a:xfrm>
              <a:off x="995363" y="3567113"/>
              <a:ext cx="160337" cy="115888"/>
            </a:xfrm>
            <a:custGeom>
              <a:avLst/>
              <a:gdLst>
                <a:gd name="T0" fmla="*/ 42 w 43"/>
                <a:gd name="T1" fmla="*/ 12 h 31"/>
                <a:gd name="T2" fmla="*/ 40 w 43"/>
                <a:gd name="T3" fmla="*/ 20 h 31"/>
                <a:gd name="T4" fmla="*/ 22 w 43"/>
                <a:gd name="T5" fmla="*/ 30 h 31"/>
                <a:gd name="T6" fmla="*/ 13 w 43"/>
                <a:gd name="T7" fmla="*/ 28 h 31"/>
                <a:gd name="T8" fmla="*/ 4 w 43"/>
                <a:gd name="T9" fmla="*/ 21 h 31"/>
                <a:gd name="T10" fmla="*/ 1 w 43"/>
                <a:gd name="T11" fmla="*/ 7 h 31"/>
                <a:gd name="T12" fmla="*/ 4 w 43"/>
                <a:gd name="T13" fmla="*/ 1 h 31"/>
                <a:gd name="T14" fmla="*/ 5 w 43"/>
                <a:gd name="T15" fmla="*/ 0 h 31"/>
                <a:gd name="T16" fmla="*/ 6 w 43"/>
                <a:gd name="T17" fmla="*/ 1 h 31"/>
                <a:gd name="T18" fmla="*/ 15 w 43"/>
                <a:gd name="T19" fmla="*/ 6 h 31"/>
                <a:gd name="T20" fmla="*/ 29 w 43"/>
                <a:gd name="T21" fmla="*/ 6 h 31"/>
                <a:gd name="T22" fmla="*/ 37 w 43"/>
                <a:gd name="T23" fmla="*/ 1 h 31"/>
                <a:gd name="T24" fmla="*/ 39 w 43"/>
                <a:gd name="T25" fmla="*/ 1 h 31"/>
                <a:gd name="T26" fmla="*/ 42 w 43"/>
                <a:gd name="T27" fmla="*/ 12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3" h="31">
                  <a:moveTo>
                    <a:pt x="42" y="12"/>
                  </a:moveTo>
                  <a:cubicBezTo>
                    <a:pt x="42" y="15"/>
                    <a:pt x="41" y="18"/>
                    <a:pt x="40" y="20"/>
                  </a:cubicBezTo>
                  <a:cubicBezTo>
                    <a:pt x="35" y="26"/>
                    <a:pt x="29" y="30"/>
                    <a:pt x="22" y="30"/>
                  </a:cubicBezTo>
                  <a:cubicBezTo>
                    <a:pt x="19" y="31"/>
                    <a:pt x="16" y="29"/>
                    <a:pt x="13" y="28"/>
                  </a:cubicBezTo>
                  <a:cubicBezTo>
                    <a:pt x="9" y="27"/>
                    <a:pt x="6" y="24"/>
                    <a:pt x="4" y="21"/>
                  </a:cubicBezTo>
                  <a:cubicBezTo>
                    <a:pt x="0" y="17"/>
                    <a:pt x="0" y="12"/>
                    <a:pt x="1" y="7"/>
                  </a:cubicBezTo>
                  <a:cubicBezTo>
                    <a:pt x="2" y="5"/>
                    <a:pt x="3" y="3"/>
                    <a:pt x="4" y="1"/>
                  </a:cubicBezTo>
                  <a:cubicBezTo>
                    <a:pt x="4" y="0"/>
                    <a:pt x="5" y="0"/>
                    <a:pt x="5" y="0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9" y="4"/>
                    <a:pt x="12" y="5"/>
                    <a:pt x="15" y="6"/>
                  </a:cubicBezTo>
                  <a:cubicBezTo>
                    <a:pt x="19" y="8"/>
                    <a:pt x="24" y="8"/>
                    <a:pt x="29" y="6"/>
                  </a:cubicBezTo>
                  <a:cubicBezTo>
                    <a:pt x="32" y="5"/>
                    <a:pt x="35" y="3"/>
                    <a:pt x="37" y="1"/>
                  </a:cubicBezTo>
                  <a:cubicBezTo>
                    <a:pt x="38" y="0"/>
                    <a:pt x="39" y="0"/>
                    <a:pt x="39" y="1"/>
                  </a:cubicBezTo>
                  <a:cubicBezTo>
                    <a:pt x="41" y="5"/>
                    <a:pt x="43" y="8"/>
                    <a:pt x="42" y="12"/>
                  </a:cubicBezTo>
                </a:path>
              </a:pathLst>
            </a:custGeom>
            <a:solidFill>
              <a:srgbClr val="FFE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1" name="Freeform 385"/>
            <p:cNvSpPr>
              <a:spLocks/>
            </p:cNvSpPr>
            <p:nvPr/>
          </p:nvSpPr>
          <p:spPr bwMode="auto">
            <a:xfrm>
              <a:off x="731838" y="2320925"/>
              <a:ext cx="687387" cy="128588"/>
            </a:xfrm>
            <a:custGeom>
              <a:avLst/>
              <a:gdLst>
                <a:gd name="T0" fmla="*/ 91 w 183"/>
                <a:gd name="T1" fmla="*/ 33 h 34"/>
                <a:gd name="T2" fmla="*/ 76 w 183"/>
                <a:gd name="T3" fmla="*/ 32 h 34"/>
                <a:gd name="T4" fmla="*/ 54 w 183"/>
                <a:gd name="T5" fmla="*/ 28 h 34"/>
                <a:gd name="T6" fmla="*/ 17 w 183"/>
                <a:gd name="T7" fmla="*/ 18 h 34"/>
                <a:gd name="T8" fmla="*/ 2 w 183"/>
                <a:gd name="T9" fmla="*/ 12 h 34"/>
                <a:gd name="T10" fmla="*/ 1 w 183"/>
                <a:gd name="T11" fmla="*/ 8 h 34"/>
                <a:gd name="T12" fmla="*/ 7 w 183"/>
                <a:gd name="T13" fmla="*/ 1 h 34"/>
                <a:gd name="T14" fmla="*/ 9 w 183"/>
                <a:gd name="T15" fmla="*/ 0 h 34"/>
                <a:gd name="T16" fmla="*/ 11 w 183"/>
                <a:gd name="T17" fmla="*/ 1 h 34"/>
                <a:gd name="T18" fmla="*/ 45 w 183"/>
                <a:gd name="T19" fmla="*/ 12 h 34"/>
                <a:gd name="T20" fmla="*/ 73 w 183"/>
                <a:gd name="T21" fmla="*/ 17 h 34"/>
                <a:gd name="T22" fmla="*/ 97 w 183"/>
                <a:gd name="T23" fmla="*/ 18 h 34"/>
                <a:gd name="T24" fmla="*/ 110 w 183"/>
                <a:gd name="T25" fmla="*/ 17 h 34"/>
                <a:gd name="T26" fmla="*/ 129 w 183"/>
                <a:gd name="T27" fmla="*/ 14 h 34"/>
                <a:gd name="T28" fmla="*/ 172 w 183"/>
                <a:gd name="T29" fmla="*/ 1 h 34"/>
                <a:gd name="T30" fmla="*/ 173 w 183"/>
                <a:gd name="T31" fmla="*/ 1 h 34"/>
                <a:gd name="T32" fmla="*/ 176 w 183"/>
                <a:gd name="T33" fmla="*/ 1 h 34"/>
                <a:gd name="T34" fmla="*/ 182 w 183"/>
                <a:gd name="T35" fmla="*/ 8 h 34"/>
                <a:gd name="T36" fmla="*/ 181 w 183"/>
                <a:gd name="T37" fmla="*/ 12 h 34"/>
                <a:gd name="T38" fmla="*/ 174 w 183"/>
                <a:gd name="T39" fmla="*/ 14 h 34"/>
                <a:gd name="T40" fmla="*/ 137 w 183"/>
                <a:gd name="T41" fmla="*/ 27 h 34"/>
                <a:gd name="T42" fmla="*/ 110 w 183"/>
                <a:gd name="T43" fmla="*/ 32 h 34"/>
                <a:gd name="T44" fmla="*/ 98 w 183"/>
                <a:gd name="T45" fmla="*/ 33 h 34"/>
                <a:gd name="T46" fmla="*/ 91 w 183"/>
                <a:gd name="T47" fmla="*/ 33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83" h="34">
                  <a:moveTo>
                    <a:pt x="91" y="33"/>
                  </a:moveTo>
                  <a:cubicBezTo>
                    <a:pt x="86" y="32"/>
                    <a:pt x="81" y="33"/>
                    <a:pt x="76" y="32"/>
                  </a:cubicBezTo>
                  <a:cubicBezTo>
                    <a:pt x="69" y="31"/>
                    <a:pt x="62" y="30"/>
                    <a:pt x="54" y="28"/>
                  </a:cubicBezTo>
                  <a:cubicBezTo>
                    <a:pt x="42" y="26"/>
                    <a:pt x="29" y="22"/>
                    <a:pt x="17" y="18"/>
                  </a:cubicBezTo>
                  <a:cubicBezTo>
                    <a:pt x="12" y="16"/>
                    <a:pt x="7" y="14"/>
                    <a:pt x="2" y="12"/>
                  </a:cubicBezTo>
                  <a:cubicBezTo>
                    <a:pt x="0" y="11"/>
                    <a:pt x="0" y="10"/>
                    <a:pt x="1" y="8"/>
                  </a:cubicBezTo>
                  <a:cubicBezTo>
                    <a:pt x="3" y="6"/>
                    <a:pt x="5" y="4"/>
                    <a:pt x="7" y="1"/>
                  </a:cubicBezTo>
                  <a:cubicBezTo>
                    <a:pt x="7" y="0"/>
                    <a:pt x="8" y="0"/>
                    <a:pt x="9" y="0"/>
                  </a:cubicBezTo>
                  <a:cubicBezTo>
                    <a:pt x="10" y="1"/>
                    <a:pt x="11" y="1"/>
                    <a:pt x="11" y="1"/>
                  </a:cubicBezTo>
                  <a:cubicBezTo>
                    <a:pt x="22" y="6"/>
                    <a:pt x="33" y="9"/>
                    <a:pt x="45" y="12"/>
                  </a:cubicBezTo>
                  <a:cubicBezTo>
                    <a:pt x="54" y="14"/>
                    <a:pt x="63" y="16"/>
                    <a:pt x="73" y="17"/>
                  </a:cubicBezTo>
                  <a:cubicBezTo>
                    <a:pt x="81" y="18"/>
                    <a:pt x="89" y="18"/>
                    <a:pt x="97" y="18"/>
                  </a:cubicBezTo>
                  <a:cubicBezTo>
                    <a:pt x="101" y="18"/>
                    <a:pt x="105" y="17"/>
                    <a:pt x="110" y="17"/>
                  </a:cubicBezTo>
                  <a:cubicBezTo>
                    <a:pt x="116" y="16"/>
                    <a:pt x="123" y="15"/>
                    <a:pt x="129" y="14"/>
                  </a:cubicBezTo>
                  <a:cubicBezTo>
                    <a:pt x="144" y="11"/>
                    <a:pt x="158" y="7"/>
                    <a:pt x="172" y="1"/>
                  </a:cubicBezTo>
                  <a:cubicBezTo>
                    <a:pt x="173" y="1"/>
                    <a:pt x="173" y="1"/>
                    <a:pt x="173" y="1"/>
                  </a:cubicBezTo>
                  <a:cubicBezTo>
                    <a:pt x="175" y="0"/>
                    <a:pt x="175" y="0"/>
                    <a:pt x="176" y="1"/>
                  </a:cubicBezTo>
                  <a:cubicBezTo>
                    <a:pt x="178" y="4"/>
                    <a:pt x="180" y="6"/>
                    <a:pt x="182" y="8"/>
                  </a:cubicBezTo>
                  <a:cubicBezTo>
                    <a:pt x="183" y="10"/>
                    <a:pt x="183" y="11"/>
                    <a:pt x="181" y="12"/>
                  </a:cubicBezTo>
                  <a:cubicBezTo>
                    <a:pt x="179" y="13"/>
                    <a:pt x="177" y="14"/>
                    <a:pt x="174" y="14"/>
                  </a:cubicBezTo>
                  <a:cubicBezTo>
                    <a:pt x="162" y="19"/>
                    <a:pt x="149" y="23"/>
                    <a:pt x="137" y="27"/>
                  </a:cubicBezTo>
                  <a:cubicBezTo>
                    <a:pt x="128" y="29"/>
                    <a:pt x="119" y="30"/>
                    <a:pt x="110" y="32"/>
                  </a:cubicBezTo>
                  <a:cubicBezTo>
                    <a:pt x="106" y="32"/>
                    <a:pt x="102" y="33"/>
                    <a:pt x="98" y="33"/>
                  </a:cubicBezTo>
                  <a:cubicBezTo>
                    <a:pt x="96" y="33"/>
                    <a:pt x="93" y="34"/>
                    <a:pt x="91" y="33"/>
                  </a:cubicBezTo>
                  <a:close/>
                </a:path>
              </a:pathLst>
            </a:custGeom>
            <a:solidFill>
              <a:srgbClr val="F1A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2" name="Freeform 386"/>
            <p:cNvSpPr>
              <a:spLocks/>
            </p:cNvSpPr>
            <p:nvPr/>
          </p:nvSpPr>
          <p:spPr bwMode="auto">
            <a:xfrm>
              <a:off x="803275" y="3062288"/>
              <a:ext cx="549275" cy="93663"/>
            </a:xfrm>
            <a:custGeom>
              <a:avLst/>
              <a:gdLst>
                <a:gd name="T0" fmla="*/ 72 w 146"/>
                <a:gd name="T1" fmla="*/ 0 h 25"/>
                <a:gd name="T2" fmla="*/ 92 w 146"/>
                <a:gd name="T3" fmla="*/ 1 h 25"/>
                <a:gd name="T4" fmla="*/ 126 w 146"/>
                <a:gd name="T5" fmla="*/ 7 h 25"/>
                <a:gd name="T6" fmla="*/ 142 w 146"/>
                <a:gd name="T7" fmla="*/ 12 h 25"/>
                <a:gd name="T8" fmla="*/ 143 w 146"/>
                <a:gd name="T9" fmla="*/ 17 h 25"/>
                <a:gd name="T10" fmla="*/ 138 w 146"/>
                <a:gd name="T11" fmla="*/ 23 h 25"/>
                <a:gd name="T12" fmla="*/ 133 w 146"/>
                <a:gd name="T13" fmla="*/ 24 h 25"/>
                <a:gd name="T14" fmla="*/ 111 w 146"/>
                <a:gd name="T15" fmla="*/ 18 h 25"/>
                <a:gd name="T16" fmla="*/ 93 w 146"/>
                <a:gd name="T17" fmla="*/ 14 h 25"/>
                <a:gd name="T18" fmla="*/ 65 w 146"/>
                <a:gd name="T19" fmla="*/ 13 h 25"/>
                <a:gd name="T20" fmla="*/ 49 w 146"/>
                <a:gd name="T21" fmla="*/ 15 h 25"/>
                <a:gd name="T22" fmla="*/ 15 w 146"/>
                <a:gd name="T23" fmla="*/ 23 h 25"/>
                <a:gd name="T24" fmla="*/ 11 w 146"/>
                <a:gd name="T25" fmla="*/ 24 h 25"/>
                <a:gd name="T26" fmla="*/ 8 w 146"/>
                <a:gd name="T27" fmla="*/ 24 h 25"/>
                <a:gd name="T28" fmla="*/ 3 w 146"/>
                <a:gd name="T29" fmla="*/ 18 h 25"/>
                <a:gd name="T30" fmla="*/ 1 w 146"/>
                <a:gd name="T31" fmla="*/ 15 h 25"/>
                <a:gd name="T32" fmla="*/ 1 w 146"/>
                <a:gd name="T33" fmla="*/ 13 h 25"/>
                <a:gd name="T34" fmla="*/ 4 w 146"/>
                <a:gd name="T35" fmla="*/ 11 h 25"/>
                <a:gd name="T36" fmla="*/ 41 w 146"/>
                <a:gd name="T37" fmla="*/ 3 h 25"/>
                <a:gd name="T38" fmla="*/ 63 w 146"/>
                <a:gd name="T39" fmla="*/ 1 h 25"/>
                <a:gd name="T40" fmla="*/ 72 w 146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46" h="25">
                  <a:moveTo>
                    <a:pt x="72" y="0"/>
                  </a:moveTo>
                  <a:cubicBezTo>
                    <a:pt x="79" y="0"/>
                    <a:pt x="86" y="1"/>
                    <a:pt x="92" y="1"/>
                  </a:cubicBezTo>
                  <a:cubicBezTo>
                    <a:pt x="104" y="2"/>
                    <a:pt x="115" y="4"/>
                    <a:pt x="126" y="7"/>
                  </a:cubicBezTo>
                  <a:cubicBezTo>
                    <a:pt x="131" y="9"/>
                    <a:pt x="137" y="10"/>
                    <a:pt x="142" y="12"/>
                  </a:cubicBezTo>
                  <a:cubicBezTo>
                    <a:pt x="145" y="13"/>
                    <a:pt x="146" y="13"/>
                    <a:pt x="143" y="17"/>
                  </a:cubicBezTo>
                  <a:cubicBezTo>
                    <a:pt x="141" y="19"/>
                    <a:pt x="139" y="21"/>
                    <a:pt x="138" y="23"/>
                  </a:cubicBezTo>
                  <a:cubicBezTo>
                    <a:pt x="136" y="25"/>
                    <a:pt x="136" y="25"/>
                    <a:pt x="133" y="24"/>
                  </a:cubicBezTo>
                  <a:cubicBezTo>
                    <a:pt x="126" y="21"/>
                    <a:pt x="119" y="19"/>
                    <a:pt x="111" y="18"/>
                  </a:cubicBezTo>
                  <a:cubicBezTo>
                    <a:pt x="105" y="16"/>
                    <a:pt x="99" y="15"/>
                    <a:pt x="93" y="14"/>
                  </a:cubicBezTo>
                  <a:cubicBezTo>
                    <a:pt x="84" y="13"/>
                    <a:pt x="74" y="13"/>
                    <a:pt x="65" y="13"/>
                  </a:cubicBezTo>
                  <a:cubicBezTo>
                    <a:pt x="60" y="13"/>
                    <a:pt x="54" y="14"/>
                    <a:pt x="49" y="15"/>
                  </a:cubicBezTo>
                  <a:cubicBezTo>
                    <a:pt x="37" y="16"/>
                    <a:pt x="26" y="19"/>
                    <a:pt x="15" y="23"/>
                  </a:cubicBezTo>
                  <a:cubicBezTo>
                    <a:pt x="13" y="23"/>
                    <a:pt x="12" y="24"/>
                    <a:pt x="11" y="24"/>
                  </a:cubicBezTo>
                  <a:cubicBezTo>
                    <a:pt x="10" y="25"/>
                    <a:pt x="9" y="25"/>
                    <a:pt x="8" y="24"/>
                  </a:cubicBezTo>
                  <a:cubicBezTo>
                    <a:pt x="6" y="22"/>
                    <a:pt x="4" y="20"/>
                    <a:pt x="3" y="18"/>
                  </a:cubicBezTo>
                  <a:cubicBezTo>
                    <a:pt x="2" y="17"/>
                    <a:pt x="1" y="16"/>
                    <a:pt x="1" y="15"/>
                  </a:cubicBezTo>
                  <a:cubicBezTo>
                    <a:pt x="0" y="14"/>
                    <a:pt x="0" y="13"/>
                    <a:pt x="1" y="13"/>
                  </a:cubicBezTo>
                  <a:cubicBezTo>
                    <a:pt x="2" y="12"/>
                    <a:pt x="3" y="12"/>
                    <a:pt x="4" y="11"/>
                  </a:cubicBezTo>
                  <a:cubicBezTo>
                    <a:pt x="16" y="7"/>
                    <a:pt x="28" y="5"/>
                    <a:pt x="41" y="3"/>
                  </a:cubicBezTo>
                  <a:cubicBezTo>
                    <a:pt x="48" y="2"/>
                    <a:pt x="55" y="1"/>
                    <a:pt x="63" y="1"/>
                  </a:cubicBezTo>
                  <a:cubicBezTo>
                    <a:pt x="66" y="1"/>
                    <a:pt x="69" y="0"/>
                    <a:pt x="72" y="0"/>
                  </a:cubicBezTo>
                  <a:close/>
                </a:path>
              </a:pathLst>
            </a:custGeom>
            <a:solidFill>
              <a:srgbClr val="F1A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3" name="Freeform 387"/>
            <p:cNvSpPr>
              <a:spLocks/>
            </p:cNvSpPr>
            <p:nvPr/>
          </p:nvSpPr>
          <p:spPr bwMode="auto">
            <a:xfrm>
              <a:off x="663575" y="3122613"/>
              <a:ext cx="153987" cy="104775"/>
            </a:xfrm>
            <a:custGeom>
              <a:avLst/>
              <a:gdLst>
                <a:gd name="T0" fmla="*/ 41 w 41"/>
                <a:gd name="T1" fmla="*/ 11 h 28"/>
                <a:gd name="T2" fmla="*/ 40 w 41"/>
                <a:gd name="T3" fmla="*/ 12 h 28"/>
                <a:gd name="T4" fmla="*/ 33 w 41"/>
                <a:gd name="T5" fmla="*/ 15 h 28"/>
                <a:gd name="T6" fmla="*/ 16 w 41"/>
                <a:gd name="T7" fmla="*/ 26 h 28"/>
                <a:gd name="T8" fmla="*/ 15 w 41"/>
                <a:gd name="T9" fmla="*/ 27 h 28"/>
                <a:gd name="T10" fmla="*/ 13 w 41"/>
                <a:gd name="T11" fmla="*/ 27 h 28"/>
                <a:gd name="T12" fmla="*/ 1 w 41"/>
                <a:gd name="T13" fmla="*/ 20 h 28"/>
                <a:gd name="T14" fmla="*/ 1 w 41"/>
                <a:gd name="T15" fmla="*/ 18 h 28"/>
                <a:gd name="T16" fmla="*/ 9 w 41"/>
                <a:gd name="T17" fmla="*/ 12 h 28"/>
                <a:gd name="T18" fmla="*/ 29 w 41"/>
                <a:gd name="T19" fmla="*/ 1 h 28"/>
                <a:gd name="T20" fmla="*/ 30 w 41"/>
                <a:gd name="T21" fmla="*/ 0 h 28"/>
                <a:gd name="T22" fmla="*/ 33 w 41"/>
                <a:gd name="T23" fmla="*/ 1 h 28"/>
                <a:gd name="T24" fmla="*/ 37 w 41"/>
                <a:gd name="T25" fmla="*/ 6 h 28"/>
                <a:gd name="T26" fmla="*/ 40 w 41"/>
                <a:gd name="T27" fmla="*/ 9 h 28"/>
                <a:gd name="T28" fmla="*/ 41 w 41"/>
                <a:gd name="T29" fmla="*/ 1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1" h="28">
                  <a:moveTo>
                    <a:pt x="41" y="11"/>
                  </a:moveTo>
                  <a:cubicBezTo>
                    <a:pt x="40" y="11"/>
                    <a:pt x="40" y="12"/>
                    <a:pt x="40" y="12"/>
                  </a:cubicBezTo>
                  <a:cubicBezTo>
                    <a:pt x="38" y="13"/>
                    <a:pt x="35" y="14"/>
                    <a:pt x="33" y="15"/>
                  </a:cubicBezTo>
                  <a:cubicBezTo>
                    <a:pt x="27" y="18"/>
                    <a:pt x="21" y="22"/>
                    <a:pt x="16" y="26"/>
                  </a:cubicBezTo>
                  <a:cubicBezTo>
                    <a:pt x="15" y="27"/>
                    <a:pt x="15" y="27"/>
                    <a:pt x="15" y="27"/>
                  </a:cubicBezTo>
                  <a:cubicBezTo>
                    <a:pt x="14" y="28"/>
                    <a:pt x="14" y="28"/>
                    <a:pt x="13" y="27"/>
                  </a:cubicBezTo>
                  <a:cubicBezTo>
                    <a:pt x="9" y="25"/>
                    <a:pt x="5" y="23"/>
                    <a:pt x="1" y="20"/>
                  </a:cubicBezTo>
                  <a:cubicBezTo>
                    <a:pt x="0" y="19"/>
                    <a:pt x="0" y="19"/>
                    <a:pt x="1" y="18"/>
                  </a:cubicBezTo>
                  <a:cubicBezTo>
                    <a:pt x="4" y="16"/>
                    <a:pt x="6" y="14"/>
                    <a:pt x="9" y="12"/>
                  </a:cubicBezTo>
                  <a:cubicBezTo>
                    <a:pt x="15" y="8"/>
                    <a:pt x="22" y="4"/>
                    <a:pt x="29" y="1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1" y="0"/>
                    <a:pt x="32" y="0"/>
                    <a:pt x="33" y="1"/>
                  </a:cubicBezTo>
                  <a:cubicBezTo>
                    <a:pt x="34" y="2"/>
                    <a:pt x="36" y="4"/>
                    <a:pt x="37" y="6"/>
                  </a:cubicBezTo>
                  <a:cubicBezTo>
                    <a:pt x="38" y="7"/>
                    <a:pt x="39" y="8"/>
                    <a:pt x="40" y="9"/>
                  </a:cubicBezTo>
                  <a:cubicBezTo>
                    <a:pt x="40" y="10"/>
                    <a:pt x="41" y="10"/>
                    <a:pt x="41" y="11"/>
                  </a:cubicBezTo>
                  <a:close/>
                </a:path>
              </a:pathLst>
            </a:custGeom>
            <a:solidFill>
              <a:srgbClr val="F1A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4" name="Freeform 388"/>
            <p:cNvSpPr>
              <a:spLocks/>
            </p:cNvSpPr>
            <p:nvPr/>
          </p:nvSpPr>
          <p:spPr bwMode="auto">
            <a:xfrm>
              <a:off x="1333500" y="3122613"/>
              <a:ext cx="153987" cy="104775"/>
            </a:xfrm>
            <a:custGeom>
              <a:avLst/>
              <a:gdLst>
                <a:gd name="T0" fmla="*/ 10 w 41"/>
                <a:gd name="T1" fmla="*/ 0 h 28"/>
                <a:gd name="T2" fmla="*/ 12 w 41"/>
                <a:gd name="T3" fmla="*/ 1 h 28"/>
                <a:gd name="T4" fmla="*/ 23 w 41"/>
                <a:gd name="T5" fmla="*/ 7 h 28"/>
                <a:gd name="T6" fmla="*/ 39 w 41"/>
                <a:gd name="T7" fmla="*/ 17 h 28"/>
                <a:gd name="T8" fmla="*/ 38 w 41"/>
                <a:gd name="T9" fmla="*/ 21 h 28"/>
                <a:gd name="T10" fmla="*/ 28 w 41"/>
                <a:gd name="T11" fmla="*/ 27 h 28"/>
                <a:gd name="T12" fmla="*/ 26 w 41"/>
                <a:gd name="T13" fmla="*/ 27 h 28"/>
                <a:gd name="T14" fmla="*/ 10 w 41"/>
                <a:gd name="T15" fmla="*/ 16 h 28"/>
                <a:gd name="T16" fmla="*/ 1 w 41"/>
                <a:gd name="T17" fmla="*/ 12 h 28"/>
                <a:gd name="T18" fmla="*/ 0 w 41"/>
                <a:gd name="T19" fmla="*/ 10 h 28"/>
                <a:gd name="T20" fmla="*/ 7 w 41"/>
                <a:gd name="T21" fmla="*/ 1 h 28"/>
                <a:gd name="T22" fmla="*/ 10 w 41"/>
                <a:gd name="T23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1" h="28">
                  <a:moveTo>
                    <a:pt x="10" y="0"/>
                  </a:moveTo>
                  <a:cubicBezTo>
                    <a:pt x="10" y="0"/>
                    <a:pt x="11" y="0"/>
                    <a:pt x="12" y="1"/>
                  </a:cubicBezTo>
                  <a:cubicBezTo>
                    <a:pt x="16" y="2"/>
                    <a:pt x="20" y="4"/>
                    <a:pt x="23" y="7"/>
                  </a:cubicBezTo>
                  <a:cubicBezTo>
                    <a:pt x="28" y="10"/>
                    <a:pt x="34" y="13"/>
                    <a:pt x="39" y="17"/>
                  </a:cubicBezTo>
                  <a:cubicBezTo>
                    <a:pt x="41" y="19"/>
                    <a:pt x="41" y="19"/>
                    <a:pt x="38" y="21"/>
                  </a:cubicBezTo>
                  <a:cubicBezTo>
                    <a:pt x="35" y="23"/>
                    <a:pt x="32" y="25"/>
                    <a:pt x="28" y="27"/>
                  </a:cubicBezTo>
                  <a:cubicBezTo>
                    <a:pt x="27" y="28"/>
                    <a:pt x="27" y="28"/>
                    <a:pt x="26" y="27"/>
                  </a:cubicBezTo>
                  <a:cubicBezTo>
                    <a:pt x="21" y="23"/>
                    <a:pt x="15" y="19"/>
                    <a:pt x="10" y="16"/>
                  </a:cubicBezTo>
                  <a:cubicBezTo>
                    <a:pt x="7" y="15"/>
                    <a:pt x="4" y="13"/>
                    <a:pt x="1" y="12"/>
                  </a:cubicBezTo>
                  <a:cubicBezTo>
                    <a:pt x="0" y="11"/>
                    <a:pt x="0" y="11"/>
                    <a:pt x="0" y="10"/>
                  </a:cubicBezTo>
                  <a:cubicBezTo>
                    <a:pt x="3" y="7"/>
                    <a:pt x="5" y="4"/>
                    <a:pt x="7" y="1"/>
                  </a:cubicBezTo>
                  <a:cubicBezTo>
                    <a:pt x="8" y="1"/>
                    <a:pt x="9" y="0"/>
                    <a:pt x="10" y="0"/>
                  </a:cubicBezTo>
                </a:path>
              </a:pathLst>
            </a:custGeom>
            <a:solidFill>
              <a:srgbClr val="F1A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5" name="Freeform 389"/>
            <p:cNvSpPr>
              <a:spLocks/>
            </p:cNvSpPr>
            <p:nvPr/>
          </p:nvSpPr>
          <p:spPr bwMode="auto">
            <a:xfrm>
              <a:off x="615950" y="2260600"/>
              <a:ext cx="127000" cy="90488"/>
            </a:xfrm>
            <a:custGeom>
              <a:avLst/>
              <a:gdLst>
                <a:gd name="T0" fmla="*/ 12 w 34"/>
                <a:gd name="T1" fmla="*/ 0 h 24"/>
                <a:gd name="T2" fmla="*/ 13 w 34"/>
                <a:gd name="T3" fmla="*/ 1 h 24"/>
                <a:gd name="T4" fmla="*/ 31 w 34"/>
                <a:gd name="T5" fmla="*/ 12 h 24"/>
                <a:gd name="T6" fmla="*/ 33 w 34"/>
                <a:gd name="T7" fmla="*/ 13 h 24"/>
                <a:gd name="T8" fmla="*/ 34 w 34"/>
                <a:gd name="T9" fmla="*/ 15 h 24"/>
                <a:gd name="T10" fmla="*/ 27 w 34"/>
                <a:gd name="T11" fmla="*/ 23 h 24"/>
                <a:gd name="T12" fmla="*/ 25 w 34"/>
                <a:gd name="T13" fmla="*/ 24 h 24"/>
                <a:gd name="T14" fmla="*/ 23 w 34"/>
                <a:gd name="T15" fmla="*/ 23 h 24"/>
                <a:gd name="T16" fmla="*/ 3 w 34"/>
                <a:gd name="T17" fmla="*/ 10 h 24"/>
                <a:gd name="T18" fmla="*/ 2 w 34"/>
                <a:gd name="T19" fmla="*/ 9 h 24"/>
                <a:gd name="T20" fmla="*/ 3 w 34"/>
                <a:gd name="T21" fmla="*/ 4 h 24"/>
                <a:gd name="T22" fmla="*/ 10 w 34"/>
                <a:gd name="T23" fmla="*/ 1 h 24"/>
                <a:gd name="T24" fmla="*/ 12 w 34"/>
                <a:gd name="T2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4" h="24">
                  <a:moveTo>
                    <a:pt x="12" y="0"/>
                  </a:moveTo>
                  <a:cubicBezTo>
                    <a:pt x="13" y="0"/>
                    <a:pt x="13" y="0"/>
                    <a:pt x="13" y="1"/>
                  </a:cubicBezTo>
                  <a:cubicBezTo>
                    <a:pt x="19" y="5"/>
                    <a:pt x="25" y="9"/>
                    <a:pt x="31" y="12"/>
                  </a:cubicBezTo>
                  <a:cubicBezTo>
                    <a:pt x="32" y="13"/>
                    <a:pt x="32" y="13"/>
                    <a:pt x="33" y="13"/>
                  </a:cubicBezTo>
                  <a:cubicBezTo>
                    <a:pt x="34" y="14"/>
                    <a:pt x="34" y="14"/>
                    <a:pt x="34" y="15"/>
                  </a:cubicBezTo>
                  <a:cubicBezTo>
                    <a:pt x="31" y="18"/>
                    <a:pt x="29" y="21"/>
                    <a:pt x="27" y="23"/>
                  </a:cubicBezTo>
                  <a:cubicBezTo>
                    <a:pt x="26" y="24"/>
                    <a:pt x="26" y="24"/>
                    <a:pt x="25" y="24"/>
                  </a:cubicBezTo>
                  <a:cubicBezTo>
                    <a:pt x="24" y="24"/>
                    <a:pt x="23" y="23"/>
                    <a:pt x="23" y="23"/>
                  </a:cubicBezTo>
                  <a:cubicBezTo>
                    <a:pt x="16" y="19"/>
                    <a:pt x="9" y="15"/>
                    <a:pt x="3" y="10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0" y="7"/>
                    <a:pt x="0" y="6"/>
                    <a:pt x="3" y="4"/>
                  </a:cubicBezTo>
                  <a:cubicBezTo>
                    <a:pt x="5" y="3"/>
                    <a:pt x="8" y="2"/>
                    <a:pt x="10" y="1"/>
                  </a:cubicBezTo>
                  <a:cubicBezTo>
                    <a:pt x="11" y="0"/>
                    <a:pt x="12" y="0"/>
                    <a:pt x="12" y="0"/>
                  </a:cubicBezTo>
                </a:path>
              </a:pathLst>
            </a:custGeom>
            <a:solidFill>
              <a:srgbClr val="F1A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6" name="Freeform 390"/>
            <p:cNvSpPr>
              <a:spLocks/>
            </p:cNvSpPr>
            <p:nvPr/>
          </p:nvSpPr>
          <p:spPr bwMode="auto">
            <a:xfrm>
              <a:off x="1408113" y="2260600"/>
              <a:ext cx="127000" cy="90488"/>
            </a:xfrm>
            <a:custGeom>
              <a:avLst/>
              <a:gdLst>
                <a:gd name="T0" fmla="*/ 8 w 34"/>
                <a:gd name="T1" fmla="*/ 24 h 24"/>
                <a:gd name="T2" fmla="*/ 7 w 34"/>
                <a:gd name="T3" fmla="*/ 23 h 24"/>
                <a:gd name="T4" fmla="*/ 0 w 34"/>
                <a:gd name="T5" fmla="*/ 15 h 24"/>
                <a:gd name="T6" fmla="*/ 1 w 34"/>
                <a:gd name="T7" fmla="*/ 13 h 24"/>
                <a:gd name="T8" fmla="*/ 8 w 34"/>
                <a:gd name="T9" fmla="*/ 9 h 24"/>
                <a:gd name="T10" fmla="*/ 20 w 34"/>
                <a:gd name="T11" fmla="*/ 1 h 24"/>
                <a:gd name="T12" fmla="*/ 23 w 34"/>
                <a:gd name="T13" fmla="*/ 1 h 24"/>
                <a:gd name="T14" fmla="*/ 32 w 34"/>
                <a:gd name="T15" fmla="*/ 5 h 24"/>
                <a:gd name="T16" fmla="*/ 33 w 34"/>
                <a:gd name="T17" fmla="*/ 8 h 24"/>
                <a:gd name="T18" fmla="*/ 25 w 34"/>
                <a:gd name="T19" fmla="*/ 15 h 24"/>
                <a:gd name="T20" fmla="*/ 10 w 34"/>
                <a:gd name="T21" fmla="*/ 23 h 24"/>
                <a:gd name="T22" fmla="*/ 8 w 34"/>
                <a:gd name="T23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4" h="24">
                  <a:moveTo>
                    <a:pt x="8" y="24"/>
                  </a:moveTo>
                  <a:cubicBezTo>
                    <a:pt x="8" y="24"/>
                    <a:pt x="7" y="24"/>
                    <a:pt x="7" y="23"/>
                  </a:cubicBezTo>
                  <a:cubicBezTo>
                    <a:pt x="5" y="21"/>
                    <a:pt x="2" y="18"/>
                    <a:pt x="0" y="15"/>
                  </a:cubicBezTo>
                  <a:cubicBezTo>
                    <a:pt x="0" y="14"/>
                    <a:pt x="0" y="14"/>
                    <a:pt x="1" y="13"/>
                  </a:cubicBezTo>
                  <a:cubicBezTo>
                    <a:pt x="3" y="12"/>
                    <a:pt x="6" y="11"/>
                    <a:pt x="8" y="9"/>
                  </a:cubicBezTo>
                  <a:cubicBezTo>
                    <a:pt x="12" y="7"/>
                    <a:pt x="16" y="4"/>
                    <a:pt x="20" y="1"/>
                  </a:cubicBezTo>
                  <a:cubicBezTo>
                    <a:pt x="21" y="0"/>
                    <a:pt x="22" y="0"/>
                    <a:pt x="23" y="1"/>
                  </a:cubicBezTo>
                  <a:cubicBezTo>
                    <a:pt x="26" y="2"/>
                    <a:pt x="29" y="4"/>
                    <a:pt x="32" y="5"/>
                  </a:cubicBezTo>
                  <a:cubicBezTo>
                    <a:pt x="34" y="6"/>
                    <a:pt x="34" y="7"/>
                    <a:pt x="33" y="8"/>
                  </a:cubicBezTo>
                  <a:cubicBezTo>
                    <a:pt x="30" y="10"/>
                    <a:pt x="28" y="13"/>
                    <a:pt x="25" y="15"/>
                  </a:cubicBezTo>
                  <a:cubicBezTo>
                    <a:pt x="20" y="18"/>
                    <a:pt x="15" y="21"/>
                    <a:pt x="10" y="23"/>
                  </a:cubicBezTo>
                  <a:cubicBezTo>
                    <a:pt x="9" y="24"/>
                    <a:pt x="9" y="24"/>
                    <a:pt x="8" y="24"/>
                  </a:cubicBezTo>
                </a:path>
              </a:pathLst>
            </a:custGeom>
            <a:solidFill>
              <a:srgbClr val="F1A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7" name="Freeform 391"/>
            <p:cNvSpPr>
              <a:spLocks noEditPoints="1"/>
            </p:cNvSpPr>
            <p:nvPr/>
          </p:nvSpPr>
          <p:spPr bwMode="auto">
            <a:xfrm>
              <a:off x="1114425" y="3179763"/>
              <a:ext cx="301625" cy="168275"/>
            </a:xfrm>
            <a:custGeom>
              <a:avLst/>
              <a:gdLst>
                <a:gd name="T0" fmla="*/ 1 w 80"/>
                <a:gd name="T1" fmla="*/ 44 h 45"/>
                <a:gd name="T2" fmla="*/ 0 w 80"/>
                <a:gd name="T3" fmla="*/ 44 h 45"/>
                <a:gd name="T4" fmla="*/ 0 w 80"/>
                <a:gd name="T5" fmla="*/ 45 h 45"/>
                <a:gd name="T6" fmla="*/ 0 w 80"/>
                <a:gd name="T7" fmla="*/ 45 h 45"/>
                <a:gd name="T8" fmla="*/ 1 w 80"/>
                <a:gd name="T9" fmla="*/ 45 h 45"/>
                <a:gd name="T10" fmla="*/ 1 w 80"/>
                <a:gd name="T11" fmla="*/ 45 h 45"/>
                <a:gd name="T12" fmla="*/ 1 w 80"/>
                <a:gd name="T13" fmla="*/ 44 h 45"/>
                <a:gd name="T14" fmla="*/ 1 w 80"/>
                <a:gd name="T15" fmla="*/ 44 h 45"/>
                <a:gd name="T16" fmla="*/ 19 w 80"/>
                <a:gd name="T17" fmla="*/ 41 h 45"/>
                <a:gd name="T18" fmla="*/ 6 w 80"/>
                <a:gd name="T19" fmla="*/ 44 h 45"/>
                <a:gd name="T20" fmla="*/ 19 w 80"/>
                <a:gd name="T21" fmla="*/ 41 h 45"/>
                <a:gd name="T22" fmla="*/ 19 w 80"/>
                <a:gd name="T23" fmla="*/ 41 h 45"/>
                <a:gd name="T24" fmla="*/ 19 w 80"/>
                <a:gd name="T25" fmla="*/ 41 h 45"/>
                <a:gd name="T26" fmla="*/ 19 w 80"/>
                <a:gd name="T27" fmla="*/ 41 h 45"/>
                <a:gd name="T28" fmla="*/ 74 w 80"/>
                <a:gd name="T29" fmla="*/ 19 h 45"/>
                <a:gd name="T30" fmla="*/ 73 w 80"/>
                <a:gd name="T31" fmla="*/ 19 h 45"/>
                <a:gd name="T32" fmla="*/ 25 w 80"/>
                <a:gd name="T33" fmla="*/ 39 h 45"/>
                <a:gd name="T34" fmla="*/ 23 w 80"/>
                <a:gd name="T35" fmla="*/ 39 h 45"/>
                <a:gd name="T36" fmla="*/ 25 w 80"/>
                <a:gd name="T37" fmla="*/ 39 h 45"/>
                <a:gd name="T38" fmla="*/ 73 w 80"/>
                <a:gd name="T39" fmla="*/ 19 h 45"/>
                <a:gd name="T40" fmla="*/ 74 w 80"/>
                <a:gd name="T41" fmla="*/ 19 h 45"/>
                <a:gd name="T42" fmla="*/ 37 w 80"/>
                <a:gd name="T43" fmla="*/ 16 h 45"/>
                <a:gd name="T44" fmla="*/ 31 w 80"/>
                <a:gd name="T45" fmla="*/ 22 h 45"/>
                <a:gd name="T46" fmla="*/ 37 w 80"/>
                <a:gd name="T47" fmla="*/ 16 h 45"/>
                <a:gd name="T48" fmla="*/ 80 w 80"/>
                <a:gd name="T49" fmla="*/ 16 h 45"/>
                <a:gd name="T50" fmla="*/ 79 w 80"/>
                <a:gd name="T51" fmla="*/ 16 h 45"/>
                <a:gd name="T52" fmla="*/ 77 w 80"/>
                <a:gd name="T53" fmla="*/ 17 h 45"/>
                <a:gd name="T54" fmla="*/ 79 w 80"/>
                <a:gd name="T55" fmla="*/ 16 h 45"/>
                <a:gd name="T56" fmla="*/ 80 w 80"/>
                <a:gd name="T57" fmla="*/ 16 h 45"/>
                <a:gd name="T58" fmla="*/ 47 w 80"/>
                <a:gd name="T59" fmla="*/ 7 h 45"/>
                <a:gd name="T60" fmla="*/ 42 w 80"/>
                <a:gd name="T61" fmla="*/ 12 h 45"/>
                <a:gd name="T62" fmla="*/ 47 w 80"/>
                <a:gd name="T63" fmla="*/ 7 h 45"/>
                <a:gd name="T64" fmla="*/ 47 w 80"/>
                <a:gd name="T65" fmla="*/ 7 h 45"/>
                <a:gd name="T66" fmla="*/ 68 w 80"/>
                <a:gd name="T67" fmla="*/ 6 h 45"/>
                <a:gd name="T68" fmla="*/ 79 w 80"/>
                <a:gd name="T69" fmla="*/ 13 h 45"/>
                <a:gd name="T70" fmla="*/ 80 w 80"/>
                <a:gd name="T71" fmla="*/ 14 h 45"/>
                <a:gd name="T72" fmla="*/ 80 w 80"/>
                <a:gd name="T73" fmla="*/ 14 h 45"/>
                <a:gd name="T74" fmla="*/ 79 w 80"/>
                <a:gd name="T75" fmla="*/ 14 h 45"/>
                <a:gd name="T76" fmla="*/ 68 w 80"/>
                <a:gd name="T77" fmla="*/ 6 h 45"/>
                <a:gd name="T78" fmla="*/ 54 w 80"/>
                <a:gd name="T79" fmla="*/ 0 h 45"/>
                <a:gd name="T80" fmla="*/ 53 w 80"/>
                <a:gd name="T81" fmla="*/ 1 h 45"/>
                <a:gd name="T82" fmla="*/ 54 w 80"/>
                <a:gd name="T83" fmla="*/ 0 h 45"/>
                <a:gd name="T84" fmla="*/ 57 w 80"/>
                <a:gd name="T85" fmla="*/ 1 h 45"/>
                <a:gd name="T86" fmla="*/ 60 w 80"/>
                <a:gd name="T87" fmla="*/ 2 h 45"/>
                <a:gd name="T88" fmla="*/ 56 w 80"/>
                <a:gd name="T89" fmla="*/ 1 h 45"/>
                <a:gd name="T90" fmla="*/ 54 w 80"/>
                <a:gd name="T91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80" h="45">
                  <a:moveTo>
                    <a:pt x="1" y="44"/>
                  </a:moveTo>
                  <a:cubicBezTo>
                    <a:pt x="1" y="44"/>
                    <a:pt x="0" y="44"/>
                    <a:pt x="0" y="44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1" y="45"/>
                    <a:pt x="1" y="45"/>
                    <a:pt x="1" y="45"/>
                  </a:cubicBezTo>
                  <a:cubicBezTo>
                    <a:pt x="1" y="45"/>
                    <a:pt x="1" y="45"/>
                    <a:pt x="1" y="45"/>
                  </a:cubicBezTo>
                  <a:cubicBezTo>
                    <a:pt x="1" y="44"/>
                    <a:pt x="1" y="44"/>
                    <a:pt x="1" y="44"/>
                  </a:cubicBezTo>
                  <a:cubicBezTo>
                    <a:pt x="1" y="44"/>
                    <a:pt x="1" y="44"/>
                    <a:pt x="1" y="44"/>
                  </a:cubicBezTo>
                  <a:moveTo>
                    <a:pt x="19" y="41"/>
                  </a:moveTo>
                  <a:cubicBezTo>
                    <a:pt x="14" y="42"/>
                    <a:pt x="10" y="43"/>
                    <a:pt x="6" y="44"/>
                  </a:cubicBezTo>
                  <a:cubicBezTo>
                    <a:pt x="10" y="43"/>
                    <a:pt x="14" y="42"/>
                    <a:pt x="19" y="41"/>
                  </a:cubicBezTo>
                  <a:moveTo>
                    <a:pt x="19" y="41"/>
                  </a:moveTo>
                  <a:cubicBezTo>
                    <a:pt x="19" y="41"/>
                    <a:pt x="19" y="41"/>
                    <a:pt x="19" y="41"/>
                  </a:cubicBezTo>
                  <a:cubicBezTo>
                    <a:pt x="19" y="41"/>
                    <a:pt x="19" y="41"/>
                    <a:pt x="19" y="41"/>
                  </a:cubicBezTo>
                  <a:moveTo>
                    <a:pt x="74" y="19"/>
                  </a:moveTo>
                  <a:cubicBezTo>
                    <a:pt x="74" y="19"/>
                    <a:pt x="73" y="19"/>
                    <a:pt x="73" y="19"/>
                  </a:cubicBezTo>
                  <a:cubicBezTo>
                    <a:pt x="57" y="27"/>
                    <a:pt x="41" y="34"/>
                    <a:pt x="25" y="39"/>
                  </a:cubicBezTo>
                  <a:cubicBezTo>
                    <a:pt x="24" y="39"/>
                    <a:pt x="24" y="39"/>
                    <a:pt x="23" y="39"/>
                  </a:cubicBezTo>
                  <a:cubicBezTo>
                    <a:pt x="24" y="39"/>
                    <a:pt x="24" y="39"/>
                    <a:pt x="25" y="39"/>
                  </a:cubicBezTo>
                  <a:cubicBezTo>
                    <a:pt x="41" y="34"/>
                    <a:pt x="57" y="27"/>
                    <a:pt x="73" y="19"/>
                  </a:cubicBezTo>
                  <a:cubicBezTo>
                    <a:pt x="73" y="19"/>
                    <a:pt x="74" y="19"/>
                    <a:pt x="74" y="19"/>
                  </a:cubicBezTo>
                  <a:moveTo>
                    <a:pt x="37" y="16"/>
                  </a:moveTo>
                  <a:cubicBezTo>
                    <a:pt x="35" y="18"/>
                    <a:pt x="33" y="20"/>
                    <a:pt x="31" y="22"/>
                  </a:cubicBezTo>
                  <a:cubicBezTo>
                    <a:pt x="33" y="20"/>
                    <a:pt x="35" y="18"/>
                    <a:pt x="37" y="16"/>
                  </a:cubicBezTo>
                  <a:moveTo>
                    <a:pt x="80" y="16"/>
                  </a:moveTo>
                  <a:cubicBezTo>
                    <a:pt x="80" y="16"/>
                    <a:pt x="80" y="16"/>
                    <a:pt x="79" y="16"/>
                  </a:cubicBezTo>
                  <a:cubicBezTo>
                    <a:pt x="79" y="16"/>
                    <a:pt x="78" y="17"/>
                    <a:pt x="77" y="17"/>
                  </a:cubicBezTo>
                  <a:cubicBezTo>
                    <a:pt x="78" y="17"/>
                    <a:pt x="79" y="16"/>
                    <a:pt x="79" y="16"/>
                  </a:cubicBezTo>
                  <a:cubicBezTo>
                    <a:pt x="79" y="16"/>
                    <a:pt x="80" y="16"/>
                    <a:pt x="80" y="16"/>
                  </a:cubicBezTo>
                  <a:moveTo>
                    <a:pt x="47" y="7"/>
                  </a:moveTo>
                  <a:cubicBezTo>
                    <a:pt x="45" y="9"/>
                    <a:pt x="44" y="10"/>
                    <a:pt x="42" y="12"/>
                  </a:cubicBezTo>
                  <a:cubicBezTo>
                    <a:pt x="44" y="10"/>
                    <a:pt x="45" y="9"/>
                    <a:pt x="47" y="7"/>
                  </a:cubicBezTo>
                  <a:cubicBezTo>
                    <a:pt x="47" y="7"/>
                    <a:pt x="47" y="7"/>
                    <a:pt x="47" y="7"/>
                  </a:cubicBezTo>
                  <a:moveTo>
                    <a:pt x="68" y="6"/>
                  </a:moveTo>
                  <a:cubicBezTo>
                    <a:pt x="71" y="9"/>
                    <a:pt x="75" y="11"/>
                    <a:pt x="79" y="13"/>
                  </a:cubicBezTo>
                  <a:cubicBezTo>
                    <a:pt x="80" y="14"/>
                    <a:pt x="80" y="14"/>
                    <a:pt x="80" y="14"/>
                  </a:cubicBezTo>
                  <a:cubicBezTo>
                    <a:pt x="80" y="14"/>
                    <a:pt x="80" y="14"/>
                    <a:pt x="80" y="14"/>
                  </a:cubicBezTo>
                  <a:cubicBezTo>
                    <a:pt x="79" y="14"/>
                    <a:pt x="79" y="14"/>
                    <a:pt x="79" y="14"/>
                  </a:cubicBezTo>
                  <a:cubicBezTo>
                    <a:pt x="75" y="11"/>
                    <a:pt x="72" y="9"/>
                    <a:pt x="68" y="6"/>
                  </a:cubicBezTo>
                  <a:moveTo>
                    <a:pt x="54" y="0"/>
                  </a:moveTo>
                  <a:cubicBezTo>
                    <a:pt x="54" y="0"/>
                    <a:pt x="53" y="0"/>
                    <a:pt x="53" y="1"/>
                  </a:cubicBezTo>
                  <a:cubicBezTo>
                    <a:pt x="53" y="0"/>
                    <a:pt x="54" y="0"/>
                    <a:pt x="54" y="0"/>
                  </a:cubicBezTo>
                  <a:cubicBezTo>
                    <a:pt x="55" y="0"/>
                    <a:pt x="55" y="0"/>
                    <a:pt x="57" y="1"/>
                  </a:cubicBezTo>
                  <a:cubicBezTo>
                    <a:pt x="58" y="1"/>
                    <a:pt x="59" y="2"/>
                    <a:pt x="60" y="2"/>
                  </a:cubicBezTo>
                  <a:cubicBezTo>
                    <a:pt x="58" y="2"/>
                    <a:pt x="57" y="1"/>
                    <a:pt x="56" y="1"/>
                  </a:cubicBezTo>
                  <a:cubicBezTo>
                    <a:pt x="55" y="0"/>
                    <a:pt x="55" y="0"/>
                    <a:pt x="54" y="0"/>
                  </a:cubicBezTo>
                </a:path>
              </a:pathLst>
            </a:custGeom>
            <a:solidFill>
              <a:srgbClr val="F8C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8" name="Freeform 392"/>
            <p:cNvSpPr>
              <a:spLocks/>
            </p:cNvSpPr>
            <p:nvPr/>
          </p:nvSpPr>
          <p:spPr bwMode="auto">
            <a:xfrm>
              <a:off x="1119188" y="3179763"/>
              <a:ext cx="296862" cy="168275"/>
            </a:xfrm>
            <a:custGeom>
              <a:avLst/>
              <a:gdLst>
                <a:gd name="T0" fmla="*/ 53 w 79"/>
                <a:gd name="T1" fmla="*/ 0 h 45"/>
                <a:gd name="T2" fmla="*/ 52 w 79"/>
                <a:gd name="T3" fmla="*/ 1 h 45"/>
                <a:gd name="T4" fmla="*/ 51 w 79"/>
                <a:gd name="T5" fmla="*/ 1 h 45"/>
                <a:gd name="T6" fmla="*/ 46 w 79"/>
                <a:gd name="T7" fmla="*/ 7 h 45"/>
                <a:gd name="T8" fmla="*/ 46 w 79"/>
                <a:gd name="T9" fmla="*/ 7 h 45"/>
                <a:gd name="T10" fmla="*/ 46 w 79"/>
                <a:gd name="T11" fmla="*/ 7 h 45"/>
                <a:gd name="T12" fmla="*/ 41 w 79"/>
                <a:gd name="T13" fmla="*/ 12 h 45"/>
                <a:gd name="T14" fmla="*/ 38 w 79"/>
                <a:gd name="T15" fmla="*/ 15 h 45"/>
                <a:gd name="T16" fmla="*/ 36 w 79"/>
                <a:gd name="T17" fmla="*/ 16 h 45"/>
                <a:gd name="T18" fmla="*/ 30 w 79"/>
                <a:gd name="T19" fmla="*/ 22 h 45"/>
                <a:gd name="T20" fmla="*/ 28 w 79"/>
                <a:gd name="T21" fmla="*/ 24 h 45"/>
                <a:gd name="T22" fmla="*/ 1 w 79"/>
                <a:gd name="T23" fmla="*/ 43 h 45"/>
                <a:gd name="T24" fmla="*/ 0 w 79"/>
                <a:gd name="T25" fmla="*/ 44 h 45"/>
                <a:gd name="T26" fmla="*/ 0 w 79"/>
                <a:gd name="T27" fmla="*/ 44 h 45"/>
                <a:gd name="T28" fmla="*/ 0 w 79"/>
                <a:gd name="T29" fmla="*/ 45 h 45"/>
                <a:gd name="T30" fmla="*/ 0 w 79"/>
                <a:gd name="T31" fmla="*/ 45 h 45"/>
                <a:gd name="T32" fmla="*/ 1 w 79"/>
                <a:gd name="T33" fmla="*/ 45 h 45"/>
                <a:gd name="T34" fmla="*/ 5 w 79"/>
                <a:gd name="T35" fmla="*/ 44 h 45"/>
                <a:gd name="T36" fmla="*/ 18 w 79"/>
                <a:gd name="T37" fmla="*/ 41 h 45"/>
                <a:gd name="T38" fmla="*/ 18 w 79"/>
                <a:gd name="T39" fmla="*/ 41 h 45"/>
                <a:gd name="T40" fmla="*/ 18 w 79"/>
                <a:gd name="T41" fmla="*/ 41 h 45"/>
                <a:gd name="T42" fmla="*/ 22 w 79"/>
                <a:gd name="T43" fmla="*/ 39 h 45"/>
                <a:gd name="T44" fmla="*/ 24 w 79"/>
                <a:gd name="T45" fmla="*/ 39 h 45"/>
                <a:gd name="T46" fmla="*/ 72 w 79"/>
                <a:gd name="T47" fmla="*/ 19 h 45"/>
                <a:gd name="T48" fmla="*/ 73 w 79"/>
                <a:gd name="T49" fmla="*/ 19 h 45"/>
                <a:gd name="T50" fmla="*/ 76 w 79"/>
                <a:gd name="T51" fmla="*/ 17 h 45"/>
                <a:gd name="T52" fmla="*/ 78 w 79"/>
                <a:gd name="T53" fmla="*/ 16 h 45"/>
                <a:gd name="T54" fmla="*/ 79 w 79"/>
                <a:gd name="T55" fmla="*/ 16 h 45"/>
                <a:gd name="T56" fmla="*/ 79 w 79"/>
                <a:gd name="T57" fmla="*/ 15 h 45"/>
                <a:gd name="T58" fmla="*/ 79 w 79"/>
                <a:gd name="T59" fmla="*/ 14 h 45"/>
                <a:gd name="T60" fmla="*/ 79 w 79"/>
                <a:gd name="T61" fmla="*/ 14 h 45"/>
                <a:gd name="T62" fmla="*/ 78 w 79"/>
                <a:gd name="T63" fmla="*/ 13 h 45"/>
                <a:gd name="T64" fmla="*/ 67 w 79"/>
                <a:gd name="T65" fmla="*/ 6 h 45"/>
                <a:gd name="T66" fmla="*/ 59 w 79"/>
                <a:gd name="T67" fmla="*/ 2 h 45"/>
                <a:gd name="T68" fmla="*/ 56 w 79"/>
                <a:gd name="T69" fmla="*/ 1 h 45"/>
                <a:gd name="T70" fmla="*/ 53 w 79"/>
                <a:gd name="T71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79" h="45">
                  <a:moveTo>
                    <a:pt x="53" y="0"/>
                  </a:moveTo>
                  <a:cubicBezTo>
                    <a:pt x="53" y="0"/>
                    <a:pt x="52" y="0"/>
                    <a:pt x="52" y="1"/>
                  </a:cubicBezTo>
                  <a:cubicBezTo>
                    <a:pt x="52" y="1"/>
                    <a:pt x="52" y="1"/>
                    <a:pt x="51" y="1"/>
                  </a:cubicBezTo>
                  <a:cubicBezTo>
                    <a:pt x="50" y="3"/>
                    <a:pt x="48" y="5"/>
                    <a:pt x="46" y="7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4" y="9"/>
                    <a:pt x="43" y="10"/>
                    <a:pt x="41" y="12"/>
                  </a:cubicBezTo>
                  <a:cubicBezTo>
                    <a:pt x="40" y="13"/>
                    <a:pt x="39" y="14"/>
                    <a:pt x="38" y="15"/>
                  </a:cubicBezTo>
                  <a:cubicBezTo>
                    <a:pt x="37" y="15"/>
                    <a:pt x="37" y="16"/>
                    <a:pt x="36" y="16"/>
                  </a:cubicBezTo>
                  <a:cubicBezTo>
                    <a:pt x="34" y="18"/>
                    <a:pt x="32" y="20"/>
                    <a:pt x="30" y="22"/>
                  </a:cubicBezTo>
                  <a:cubicBezTo>
                    <a:pt x="29" y="22"/>
                    <a:pt x="28" y="23"/>
                    <a:pt x="28" y="24"/>
                  </a:cubicBezTo>
                  <a:cubicBezTo>
                    <a:pt x="19" y="31"/>
                    <a:pt x="10" y="37"/>
                    <a:pt x="1" y="43"/>
                  </a:cubicBezTo>
                  <a:cubicBezTo>
                    <a:pt x="1" y="43"/>
                    <a:pt x="0" y="44"/>
                    <a:pt x="0" y="44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1" y="45"/>
                    <a:pt x="1" y="45"/>
                    <a:pt x="1" y="45"/>
                  </a:cubicBezTo>
                  <a:cubicBezTo>
                    <a:pt x="2" y="45"/>
                    <a:pt x="3" y="44"/>
                    <a:pt x="5" y="44"/>
                  </a:cubicBezTo>
                  <a:cubicBezTo>
                    <a:pt x="9" y="43"/>
                    <a:pt x="13" y="42"/>
                    <a:pt x="18" y="41"/>
                  </a:cubicBezTo>
                  <a:cubicBezTo>
                    <a:pt x="18" y="41"/>
                    <a:pt x="18" y="41"/>
                    <a:pt x="18" y="41"/>
                  </a:cubicBezTo>
                  <a:cubicBezTo>
                    <a:pt x="18" y="41"/>
                    <a:pt x="18" y="41"/>
                    <a:pt x="18" y="41"/>
                  </a:cubicBezTo>
                  <a:cubicBezTo>
                    <a:pt x="19" y="40"/>
                    <a:pt x="21" y="40"/>
                    <a:pt x="22" y="39"/>
                  </a:cubicBezTo>
                  <a:cubicBezTo>
                    <a:pt x="23" y="39"/>
                    <a:pt x="23" y="39"/>
                    <a:pt x="24" y="39"/>
                  </a:cubicBezTo>
                  <a:cubicBezTo>
                    <a:pt x="40" y="34"/>
                    <a:pt x="56" y="27"/>
                    <a:pt x="72" y="19"/>
                  </a:cubicBezTo>
                  <a:cubicBezTo>
                    <a:pt x="72" y="19"/>
                    <a:pt x="73" y="19"/>
                    <a:pt x="73" y="19"/>
                  </a:cubicBezTo>
                  <a:cubicBezTo>
                    <a:pt x="74" y="18"/>
                    <a:pt x="75" y="18"/>
                    <a:pt x="76" y="17"/>
                  </a:cubicBezTo>
                  <a:cubicBezTo>
                    <a:pt x="77" y="17"/>
                    <a:pt x="78" y="16"/>
                    <a:pt x="78" y="16"/>
                  </a:cubicBezTo>
                  <a:cubicBezTo>
                    <a:pt x="79" y="16"/>
                    <a:pt x="79" y="16"/>
                    <a:pt x="79" y="16"/>
                  </a:cubicBezTo>
                  <a:cubicBezTo>
                    <a:pt x="79" y="15"/>
                    <a:pt x="79" y="15"/>
                    <a:pt x="79" y="15"/>
                  </a:cubicBezTo>
                  <a:cubicBezTo>
                    <a:pt x="79" y="15"/>
                    <a:pt x="79" y="14"/>
                    <a:pt x="79" y="14"/>
                  </a:cubicBezTo>
                  <a:cubicBezTo>
                    <a:pt x="79" y="14"/>
                    <a:pt x="79" y="14"/>
                    <a:pt x="79" y="14"/>
                  </a:cubicBezTo>
                  <a:cubicBezTo>
                    <a:pt x="78" y="13"/>
                    <a:pt x="78" y="13"/>
                    <a:pt x="78" y="13"/>
                  </a:cubicBezTo>
                  <a:cubicBezTo>
                    <a:pt x="74" y="11"/>
                    <a:pt x="70" y="9"/>
                    <a:pt x="67" y="6"/>
                  </a:cubicBezTo>
                  <a:cubicBezTo>
                    <a:pt x="64" y="5"/>
                    <a:pt x="61" y="3"/>
                    <a:pt x="59" y="2"/>
                  </a:cubicBezTo>
                  <a:cubicBezTo>
                    <a:pt x="58" y="2"/>
                    <a:pt x="57" y="1"/>
                    <a:pt x="56" y="1"/>
                  </a:cubicBezTo>
                  <a:cubicBezTo>
                    <a:pt x="54" y="0"/>
                    <a:pt x="54" y="0"/>
                    <a:pt x="53" y="0"/>
                  </a:cubicBezTo>
                </a:path>
              </a:pathLst>
            </a:custGeom>
            <a:solidFill>
              <a:srgbClr val="F8AB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9" name="Freeform 393"/>
            <p:cNvSpPr>
              <a:spLocks noEditPoints="1"/>
            </p:cNvSpPr>
            <p:nvPr/>
          </p:nvSpPr>
          <p:spPr bwMode="auto">
            <a:xfrm>
              <a:off x="1014413" y="3227388"/>
              <a:ext cx="225425" cy="120650"/>
            </a:xfrm>
            <a:custGeom>
              <a:avLst/>
              <a:gdLst>
                <a:gd name="T0" fmla="*/ 15 w 60"/>
                <a:gd name="T1" fmla="*/ 32 h 32"/>
                <a:gd name="T2" fmla="*/ 16 w 60"/>
                <a:gd name="T3" fmla="*/ 32 h 32"/>
                <a:gd name="T4" fmla="*/ 17 w 60"/>
                <a:gd name="T5" fmla="*/ 32 h 32"/>
                <a:gd name="T6" fmla="*/ 16 w 60"/>
                <a:gd name="T7" fmla="*/ 32 h 32"/>
                <a:gd name="T8" fmla="*/ 15 w 60"/>
                <a:gd name="T9" fmla="*/ 32 h 32"/>
                <a:gd name="T10" fmla="*/ 23 w 60"/>
                <a:gd name="T11" fmla="*/ 28 h 32"/>
                <a:gd name="T12" fmla="*/ 19 w 60"/>
                <a:gd name="T13" fmla="*/ 31 h 32"/>
                <a:gd name="T14" fmla="*/ 19 w 60"/>
                <a:gd name="T15" fmla="*/ 31 h 32"/>
                <a:gd name="T16" fmla="*/ 23 w 60"/>
                <a:gd name="T17" fmla="*/ 28 h 32"/>
                <a:gd name="T18" fmla="*/ 0 w 60"/>
                <a:gd name="T19" fmla="*/ 22 h 32"/>
                <a:gd name="T20" fmla="*/ 13 w 60"/>
                <a:gd name="T21" fmla="*/ 30 h 32"/>
                <a:gd name="T22" fmla="*/ 0 w 60"/>
                <a:gd name="T23" fmla="*/ 22 h 32"/>
                <a:gd name="T24" fmla="*/ 0 w 60"/>
                <a:gd name="T25" fmla="*/ 22 h 32"/>
                <a:gd name="T26" fmla="*/ 36 w 60"/>
                <a:gd name="T27" fmla="*/ 20 h 32"/>
                <a:gd name="T28" fmla="*/ 30 w 60"/>
                <a:gd name="T29" fmla="*/ 24 h 32"/>
                <a:gd name="T30" fmla="*/ 36 w 60"/>
                <a:gd name="T31" fmla="*/ 20 h 32"/>
                <a:gd name="T32" fmla="*/ 60 w 60"/>
                <a:gd name="T33" fmla="*/ 0 h 32"/>
                <a:gd name="T34" fmla="*/ 50 w 60"/>
                <a:gd name="T35" fmla="*/ 9 h 32"/>
                <a:gd name="T36" fmla="*/ 49 w 60"/>
                <a:gd name="T37" fmla="*/ 10 h 32"/>
                <a:gd name="T38" fmla="*/ 54 w 60"/>
                <a:gd name="T39" fmla="*/ 6 h 32"/>
                <a:gd name="T40" fmla="*/ 60 w 60"/>
                <a:gd name="T41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0" h="32">
                  <a:moveTo>
                    <a:pt x="15" y="32"/>
                  </a:moveTo>
                  <a:cubicBezTo>
                    <a:pt x="16" y="32"/>
                    <a:pt x="16" y="32"/>
                    <a:pt x="16" y="32"/>
                  </a:cubicBezTo>
                  <a:cubicBezTo>
                    <a:pt x="17" y="32"/>
                    <a:pt x="17" y="32"/>
                    <a:pt x="17" y="32"/>
                  </a:cubicBezTo>
                  <a:cubicBezTo>
                    <a:pt x="17" y="32"/>
                    <a:pt x="17" y="32"/>
                    <a:pt x="16" y="32"/>
                  </a:cubicBezTo>
                  <a:cubicBezTo>
                    <a:pt x="16" y="32"/>
                    <a:pt x="16" y="32"/>
                    <a:pt x="15" y="32"/>
                  </a:cubicBezTo>
                  <a:moveTo>
                    <a:pt x="23" y="28"/>
                  </a:moveTo>
                  <a:cubicBezTo>
                    <a:pt x="22" y="29"/>
                    <a:pt x="21" y="30"/>
                    <a:pt x="19" y="31"/>
                  </a:cubicBezTo>
                  <a:cubicBezTo>
                    <a:pt x="19" y="31"/>
                    <a:pt x="19" y="31"/>
                    <a:pt x="19" y="31"/>
                  </a:cubicBezTo>
                  <a:cubicBezTo>
                    <a:pt x="21" y="30"/>
                    <a:pt x="22" y="29"/>
                    <a:pt x="23" y="28"/>
                  </a:cubicBezTo>
                  <a:moveTo>
                    <a:pt x="0" y="22"/>
                  </a:moveTo>
                  <a:cubicBezTo>
                    <a:pt x="5" y="25"/>
                    <a:pt x="9" y="28"/>
                    <a:pt x="13" y="30"/>
                  </a:cubicBezTo>
                  <a:cubicBezTo>
                    <a:pt x="9" y="28"/>
                    <a:pt x="5" y="25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moveTo>
                    <a:pt x="36" y="20"/>
                  </a:moveTo>
                  <a:cubicBezTo>
                    <a:pt x="34" y="21"/>
                    <a:pt x="32" y="23"/>
                    <a:pt x="30" y="24"/>
                  </a:cubicBezTo>
                  <a:cubicBezTo>
                    <a:pt x="32" y="23"/>
                    <a:pt x="34" y="21"/>
                    <a:pt x="36" y="20"/>
                  </a:cubicBezTo>
                  <a:moveTo>
                    <a:pt x="60" y="0"/>
                  </a:moveTo>
                  <a:cubicBezTo>
                    <a:pt x="57" y="3"/>
                    <a:pt x="54" y="6"/>
                    <a:pt x="50" y="9"/>
                  </a:cubicBezTo>
                  <a:cubicBezTo>
                    <a:pt x="50" y="9"/>
                    <a:pt x="50" y="9"/>
                    <a:pt x="49" y="10"/>
                  </a:cubicBezTo>
                  <a:cubicBezTo>
                    <a:pt x="51" y="8"/>
                    <a:pt x="52" y="7"/>
                    <a:pt x="54" y="6"/>
                  </a:cubicBezTo>
                  <a:cubicBezTo>
                    <a:pt x="56" y="4"/>
                    <a:pt x="58" y="2"/>
                    <a:pt x="60" y="0"/>
                  </a:cubicBezTo>
                </a:path>
              </a:pathLst>
            </a:custGeom>
            <a:solidFill>
              <a:srgbClr val="F8C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0" name="Freeform 394"/>
            <p:cNvSpPr>
              <a:spLocks/>
            </p:cNvSpPr>
            <p:nvPr/>
          </p:nvSpPr>
          <p:spPr bwMode="auto">
            <a:xfrm>
              <a:off x="1001713" y="3190875"/>
              <a:ext cx="274637" cy="157163"/>
            </a:xfrm>
            <a:custGeom>
              <a:avLst/>
              <a:gdLst>
                <a:gd name="T0" fmla="*/ 73 w 73"/>
                <a:gd name="T1" fmla="*/ 0 h 42"/>
                <a:gd name="T2" fmla="*/ 71 w 73"/>
                <a:gd name="T3" fmla="*/ 1 h 42"/>
                <a:gd name="T4" fmla="*/ 54 w 73"/>
                <a:gd name="T5" fmla="*/ 9 h 42"/>
                <a:gd name="T6" fmla="*/ 32 w 73"/>
                <a:gd name="T7" fmla="*/ 19 h 42"/>
                <a:gd name="T8" fmla="*/ 18 w 73"/>
                <a:gd name="T9" fmla="*/ 24 h 42"/>
                <a:gd name="T10" fmla="*/ 3 w 73"/>
                <a:gd name="T11" fmla="*/ 28 h 42"/>
                <a:gd name="T12" fmla="*/ 1 w 73"/>
                <a:gd name="T13" fmla="*/ 29 h 42"/>
                <a:gd name="T14" fmla="*/ 1 w 73"/>
                <a:gd name="T15" fmla="*/ 30 h 42"/>
                <a:gd name="T16" fmla="*/ 1 w 73"/>
                <a:gd name="T17" fmla="*/ 31 h 42"/>
                <a:gd name="T18" fmla="*/ 3 w 73"/>
                <a:gd name="T19" fmla="*/ 32 h 42"/>
                <a:gd name="T20" fmla="*/ 3 w 73"/>
                <a:gd name="T21" fmla="*/ 32 h 42"/>
                <a:gd name="T22" fmla="*/ 16 w 73"/>
                <a:gd name="T23" fmla="*/ 40 h 42"/>
                <a:gd name="T24" fmla="*/ 18 w 73"/>
                <a:gd name="T25" fmla="*/ 41 h 42"/>
                <a:gd name="T26" fmla="*/ 18 w 73"/>
                <a:gd name="T27" fmla="*/ 42 h 42"/>
                <a:gd name="T28" fmla="*/ 19 w 73"/>
                <a:gd name="T29" fmla="*/ 42 h 42"/>
                <a:gd name="T30" fmla="*/ 20 w 73"/>
                <a:gd name="T31" fmla="*/ 42 h 42"/>
                <a:gd name="T32" fmla="*/ 22 w 73"/>
                <a:gd name="T33" fmla="*/ 41 h 42"/>
                <a:gd name="T34" fmla="*/ 26 w 73"/>
                <a:gd name="T35" fmla="*/ 38 h 42"/>
                <a:gd name="T36" fmla="*/ 33 w 73"/>
                <a:gd name="T37" fmla="*/ 34 h 42"/>
                <a:gd name="T38" fmla="*/ 39 w 73"/>
                <a:gd name="T39" fmla="*/ 30 h 42"/>
                <a:gd name="T40" fmla="*/ 39 w 73"/>
                <a:gd name="T41" fmla="*/ 30 h 42"/>
                <a:gd name="T42" fmla="*/ 52 w 73"/>
                <a:gd name="T43" fmla="*/ 20 h 42"/>
                <a:gd name="T44" fmla="*/ 53 w 73"/>
                <a:gd name="T45" fmla="*/ 19 h 42"/>
                <a:gd name="T46" fmla="*/ 63 w 73"/>
                <a:gd name="T47" fmla="*/ 10 h 42"/>
                <a:gd name="T48" fmla="*/ 73 w 73"/>
                <a:gd name="T49" fmla="*/ 1 h 42"/>
                <a:gd name="T50" fmla="*/ 73 w 73"/>
                <a:gd name="T51" fmla="*/ 0 h 42"/>
                <a:gd name="T52" fmla="*/ 73 w 73"/>
                <a:gd name="T53" fmla="*/ 0 h 42"/>
                <a:gd name="T54" fmla="*/ 73 w 73"/>
                <a:gd name="T55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73" h="42">
                  <a:moveTo>
                    <a:pt x="73" y="0"/>
                  </a:moveTo>
                  <a:cubicBezTo>
                    <a:pt x="73" y="0"/>
                    <a:pt x="72" y="0"/>
                    <a:pt x="71" y="1"/>
                  </a:cubicBezTo>
                  <a:cubicBezTo>
                    <a:pt x="66" y="3"/>
                    <a:pt x="60" y="6"/>
                    <a:pt x="54" y="9"/>
                  </a:cubicBezTo>
                  <a:cubicBezTo>
                    <a:pt x="47" y="13"/>
                    <a:pt x="40" y="16"/>
                    <a:pt x="32" y="19"/>
                  </a:cubicBezTo>
                  <a:cubicBezTo>
                    <a:pt x="27" y="21"/>
                    <a:pt x="23" y="23"/>
                    <a:pt x="18" y="24"/>
                  </a:cubicBezTo>
                  <a:cubicBezTo>
                    <a:pt x="13" y="26"/>
                    <a:pt x="8" y="27"/>
                    <a:pt x="3" y="28"/>
                  </a:cubicBezTo>
                  <a:cubicBezTo>
                    <a:pt x="2" y="28"/>
                    <a:pt x="2" y="28"/>
                    <a:pt x="1" y="29"/>
                  </a:cubicBezTo>
                  <a:cubicBezTo>
                    <a:pt x="0" y="29"/>
                    <a:pt x="0" y="30"/>
                    <a:pt x="1" y="30"/>
                  </a:cubicBezTo>
                  <a:cubicBezTo>
                    <a:pt x="1" y="31"/>
                    <a:pt x="1" y="31"/>
                    <a:pt x="1" y="31"/>
                  </a:cubicBezTo>
                  <a:cubicBezTo>
                    <a:pt x="2" y="31"/>
                    <a:pt x="3" y="32"/>
                    <a:pt x="3" y="32"/>
                  </a:cubicBezTo>
                  <a:cubicBezTo>
                    <a:pt x="3" y="32"/>
                    <a:pt x="3" y="32"/>
                    <a:pt x="3" y="32"/>
                  </a:cubicBezTo>
                  <a:cubicBezTo>
                    <a:pt x="8" y="35"/>
                    <a:pt x="12" y="38"/>
                    <a:pt x="16" y="40"/>
                  </a:cubicBezTo>
                  <a:cubicBezTo>
                    <a:pt x="17" y="41"/>
                    <a:pt x="17" y="41"/>
                    <a:pt x="18" y="41"/>
                  </a:cubicBezTo>
                  <a:cubicBezTo>
                    <a:pt x="18" y="41"/>
                    <a:pt x="18" y="41"/>
                    <a:pt x="18" y="42"/>
                  </a:cubicBezTo>
                  <a:cubicBezTo>
                    <a:pt x="19" y="42"/>
                    <a:pt x="19" y="42"/>
                    <a:pt x="19" y="42"/>
                  </a:cubicBezTo>
                  <a:cubicBezTo>
                    <a:pt x="20" y="42"/>
                    <a:pt x="20" y="42"/>
                    <a:pt x="20" y="42"/>
                  </a:cubicBezTo>
                  <a:cubicBezTo>
                    <a:pt x="21" y="41"/>
                    <a:pt x="22" y="41"/>
                    <a:pt x="22" y="41"/>
                  </a:cubicBezTo>
                  <a:cubicBezTo>
                    <a:pt x="24" y="40"/>
                    <a:pt x="25" y="39"/>
                    <a:pt x="26" y="38"/>
                  </a:cubicBezTo>
                  <a:cubicBezTo>
                    <a:pt x="29" y="37"/>
                    <a:pt x="31" y="35"/>
                    <a:pt x="33" y="34"/>
                  </a:cubicBezTo>
                  <a:cubicBezTo>
                    <a:pt x="35" y="33"/>
                    <a:pt x="37" y="31"/>
                    <a:pt x="39" y="30"/>
                  </a:cubicBezTo>
                  <a:cubicBezTo>
                    <a:pt x="39" y="30"/>
                    <a:pt x="39" y="30"/>
                    <a:pt x="39" y="30"/>
                  </a:cubicBezTo>
                  <a:cubicBezTo>
                    <a:pt x="43" y="26"/>
                    <a:pt x="48" y="23"/>
                    <a:pt x="52" y="20"/>
                  </a:cubicBezTo>
                  <a:cubicBezTo>
                    <a:pt x="53" y="19"/>
                    <a:pt x="53" y="19"/>
                    <a:pt x="53" y="19"/>
                  </a:cubicBezTo>
                  <a:cubicBezTo>
                    <a:pt x="57" y="16"/>
                    <a:pt x="60" y="13"/>
                    <a:pt x="63" y="10"/>
                  </a:cubicBezTo>
                  <a:cubicBezTo>
                    <a:pt x="66" y="7"/>
                    <a:pt x="70" y="4"/>
                    <a:pt x="73" y="1"/>
                  </a:cubicBezTo>
                  <a:cubicBezTo>
                    <a:pt x="73" y="0"/>
                    <a:pt x="73" y="0"/>
                    <a:pt x="73" y="0"/>
                  </a:cubicBezTo>
                  <a:cubicBezTo>
                    <a:pt x="73" y="0"/>
                    <a:pt x="73" y="0"/>
                    <a:pt x="73" y="0"/>
                  </a:cubicBezTo>
                  <a:cubicBezTo>
                    <a:pt x="73" y="0"/>
                    <a:pt x="73" y="0"/>
                    <a:pt x="73" y="0"/>
                  </a:cubicBezTo>
                </a:path>
              </a:pathLst>
            </a:custGeom>
            <a:solidFill>
              <a:srgbClr val="F8BD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1" name="Freeform 395"/>
            <p:cNvSpPr>
              <a:spLocks noEditPoints="1"/>
            </p:cNvSpPr>
            <p:nvPr/>
          </p:nvSpPr>
          <p:spPr bwMode="auto">
            <a:xfrm>
              <a:off x="1036638" y="3567113"/>
              <a:ext cx="119062" cy="112713"/>
            </a:xfrm>
            <a:custGeom>
              <a:avLst/>
              <a:gdLst>
                <a:gd name="T0" fmla="*/ 15 w 32"/>
                <a:gd name="T1" fmla="*/ 30 h 30"/>
                <a:gd name="T2" fmla="*/ 11 w 32"/>
                <a:gd name="T3" fmla="*/ 30 h 30"/>
                <a:gd name="T4" fmla="*/ 10 w 32"/>
                <a:gd name="T5" fmla="*/ 30 h 30"/>
                <a:gd name="T6" fmla="*/ 12 w 32"/>
                <a:gd name="T7" fmla="*/ 30 h 30"/>
                <a:gd name="T8" fmla="*/ 15 w 32"/>
                <a:gd name="T9" fmla="*/ 30 h 30"/>
                <a:gd name="T10" fmla="*/ 0 w 32"/>
                <a:gd name="T11" fmla="*/ 27 h 30"/>
                <a:gd name="T12" fmla="*/ 3 w 32"/>
                <a:gd name="T13" fmla="*/ 29 h 30"/>
                <a:gd name="T14" fmla="*/ 3 w 32"/>
                <a:gd name="T15" fmla="*/ 29 h 30"/>
                <a:gd name="T16" fmla="*/ 2 w 32"/>
                <a:gd name="T17" fmla="*/ 28 h 30"/>
                <a:gd name="T18" fmla="*/ 0 w 32"/>
                <a:gd name="T19" fmla="*/ 27 h 30"/>
                <a:gd name="T20" fmla="*/ 31 w 32"/>
                <a:gd name="T21" fmla="*/ 12 h 30"/>
                <a:gd name="T22" fmla="*/ 31 w 32"/>
                <a:gd name="T23" fmla="*/ 12 h 30"/>
                <a:gd name="T24" fmla="*/ 29 w 32"/>
                <a:gd name="T25" fmla="*/ 20 h 30"/>
                <a:gd name="T26" fmla="*/ 24 w 32"/>
                <a:gd name="T27" fmla="*/ 25 h 30"/>
                <a:gd name="T28" fmla="*/ 28 w 32"/>
                <a:gd name="T29" fmla="*/ 22 h 30"/>
                <a:gd name="T30" fmla="*/ 31 w 32"/>
                <a:gd name="T31" fmla="*/ 12 h 30"/>
                <a:gd name="T32" fmla="*/ 18 w 32"/>
                <a:gd name="T33" fmla="*/ 6 h 30"/>
                <a:gd name="T34" fmla="*/ 17 w 32"/>
                <a:gd name="T35" fmla="*/ 6 h 30"/>
                <a:gd name="T36" fmla="*/ 18 w 32"/>
                <a:gd name="T37" fmla="*/ 6 h 30"/>
                <a:gd name="T38" fmla="*/ 29 w 32"/>
                <a:gd name="T39" fmla="*/ 2 h 30"/>
                <a:gd name="T40" fmla="*/ 30 w 32"/>
                <a:gd name="T41" fmla="*/ 5 h 30"/>
                <a:gd name="T42" fmla="*/ 29 w 32"/>
                <a:gd name="T43" fmla="*/ 2 h 30"/>
                <a:gd name="T44" fmla="*/ 26 w 32"/>
                <a:gd name="T45" fmla="*/ 0 h 30"/>
                <a:gd name="T46" fmla="*/ 26 w 32"/>
                <a:gd name="T47" fmla="*/ 1 h 30"/>
                <a:gd name="T48" fmla="*/ 21 w 32"/>
                <a:gd name="T49" fmla="*/ 4 h 30"/>
                <a:gd name="T50" fmla="*/ 26 w 32"/>
                <a:gd name="T51" fmla="*/ 1 h 30"/>
                <a:gd name="T52" fmla="*/ 26 w 32"/>
                <a:gd name="T53" fmla="*/ 0 h 30"/>
                <a:gd name="T54" fmla="*/ 28 w 32"/>
                <a:gd name="T55" fmla="*/ 0 h 30"/>
                <a:gd name="T56" fmla="*/ 28 w 32"/>
                <a:gd name="T57" fmla="*/ 1 h 30"/>
                <a:gd name="T58" fmla="*/ 28 w 32"/>
                <a:gd name="T59" fmla="*/ 1 h 30"/>
                <a:gd name="T60" fmla="*/ 28 w 32"/>
                <a:gd name="T61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2" h="30">
                  <a:moveTo>
                    <a:pt x="15" y="30"/>
                  </a:moveTo>
                  <a:cubicBezTo>
                    <a:pt x="14" y="30"/>
                    <a:pt x="12" y="30"/>
                    <a:pt x="11" y="30"/>
                  </a:cubicBezTo>
                  <a:cubicBezTo>
                    <a:pt x="11" y="30"/>
                    <a:pt x="11" y="30"/>
                    <a:pt x="10" y="30"/>
                  </a:cubicBezTo>
                  <a:cubicBezTo>
                    <a:pt x="11" y="30"/>
                    <a:pt x="11" y="30"/>
                    <a:pt x="12" y="30"/>
                  </a:cubicBezTo>
                  <a:cubicBezTo>
                    <a:pt x="13" y="30"/>
                    <a:pt x="14" y="30"/>
                    <a:pt x="15" y="30"/>
                  </a:cubicBezTo>
                  <a:moveTo>
                    <a:pt x="0" y="27"/>
                  </a:moveTo>
                  <a:cubicBezTo>
                    <a:pt x="1" y="28"/>
                    <a:pt x="2" y="28"/>
                    <a:pt x="3" y="29"/>
                  </a:cubicBezTo>
                  <a:cubicBezTo>
                    <a:pt x="3" y="29"/>
                    <a:pt x="3" y="29"/>
                    <a:pt x="3" y="29"/>
                  </a:cubicBezTo>
                  <a:cubicBezTo>
                    <a:pt x="3" y="29"/>
                    <a:pt x="2" y="28"/>
                    <a:pt x="2" y="28"/>
                  </a:cubicBezTo>
                  <a:cubicBezTo>
                    <a:pt x="1" y="28"/>
                    <a:pt x="1" y="28"/>
                    <a:pt x="0" y="27"/>
                  </a:cubicBezTo>
                  <a:moveTo>
                    <a:pt x="31" y="12"/>
                  </a:moveTo>
                  <a:cubicBezTo>
                    <a:pt x="31" y="12"/>
                    <a:pt x="31" y="12"/>
                    <a:pt x="31" y="12"/>
                  </a:cubicBezTo>
                  <a:cubicBezTo>
                    <a:pt x="31" y="15"/>
                    <a:pt x="30" y="18"/>
                    <a:pt x="29" y="20"/>
                  </a:cubicBezTo>
                  <a:cubicBezTo>
                    <a:pt x="27" y="22"/>
                    <a:pt x="26" y="24"/>
                    <a:pt x="24" y="25"/>
                  </a:cubicBezTo>
                  <a:cubicBezTo>
                    <a:pt x="26" y="24"/>
                    <a:pt x="27" y="23"/>
                    <a:pt x="28" y="22"/>
                  </a:cubicBezTo>
                  <a:cubicBezTo>
                    <a:pt x="30" y="19"/>
                    <a:pt x="32" y="16"/>
                    <a:pt x="31" y="12"/>
                  </a:cubicBezTo>
                  <a:moveTo>
                    <a:pt x="18" y="6"/>
                  </a:moveTo>
                  <a:cubicBezTo>
                    <a:pt x="17" y="6"/>
                    <a:pt x="17" y="6"/>
                    <a:pt x="17" y="6"/>
                  </a:cubicBezTo>
                  <a:cubicBezTo>
                    <a:pt x="17" y="6"/>
                    <a:pt x="17" y="6"/>
                    <a:pt x="18" y="6"/>
                  </a:cubicBezTo>
                  <a:moveTo>
                    <a:pt x="29" y="2"/>
                  </a:moveTo>
                  <a:cubicBezTo>
                    <a:pt x="29" y="3"/>
                    <a:pt x="30" y="4"/>
                    <a:pt x="30" y="5"/>
                  </a:cubicBezTo>
                  <a:cubicBezTo>
                    <a:pt x="30" y="4"/>
                    <a:pt x="29" y="3"/>
                    <a:pt x="29" y="2"/>
                  </a:cubicBezTo>
                  <a:moveTo>
                    <a:pt x="26" y="0"/>
                  </a:moveTo>
                  <a:cubicBezTo>
                    <a:pt x="26" y="1"/>
                    <a:pt x="26" y="1"/>
                    <a:pt x="26" y="1"/>
                  </a:cubicBezTo>
                  <a:cubicBezTo>
                    <a:pt x="25" y="2"/>
                    <a:pt x="23" y="3"/>
                    <a:pt x="21" y="4"/>
                  </a:cubicBezTo>
                  <a:cubicBezTo>
                    <a:pt x="23" y="3"/>
                    <a:pt x="25" y="2"/>
                    <a:pt x="26" y="1"/>
                  </a:cubicBezTo>
                  <a:cubicBezTo>
                    <a:pt x="26" y="1"/>
                    <a:pt x="26" y="1"/>
                    <a:pt x="26" y="0"/>
                  </a:cubicBezTo>
                  <a:moveTo>
                    <a:pt x="28" y="0"/>
                  </a:moveTo>
                  <a:cubicBezTo>
                    <a:pt x="28" y="0"/>
                    <a:pt x="28" y="1"/>
                    <a:pt x="28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8" y="1"/>
                    <a:pt x="28" y="0"/>
                    <a:pt x="28" y="0"/>
                  </a:cubicBezTo>
                </a:path>
              </a:pathLst>
            </a:custGeom>
            <a:solidFill>
              <a:srgbClr val="F8C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2" name="Freeform 396"/>
            <p:cNvSpPr>
              <a:spLocks/>
            </p:cNvSpPr>
            <p:nvPr/>
          </p:nvSpPr>
          <p:spPr bwMode="auto">
            <a:xfrm>
              <a:off x="1009650" y="3567113"/>
              <a:ext cx="142875" cy="112713"/>
            </a:xfrm>
            <a:custGeom>
              <a:avLst/>
              <a:gdLst>
                <a:gd name="T0" fmla="*/ 34 w 38"/>
                <a:gd name="T1" fmla="*/ 0 h 30"/>
                <a:gd name="T2" fmla="*/ 33 w 38"/>
                <a:gd name="T3" fmla="*/ 0 h 30"/>
                <a:gd name="T4" fmla="*/ 33 w 38"/>
                <a:gd name="T5" fmla="*/ 1 h 30"/>
                <a:gd name="T6" fmla="*/ 28 w 38"/>
                <a:gd name="T7" fmla="*/ 4 h 30"/>
                <a:gd name="T8" fmla="*/ 25 w 38"/>
                <a:gd name="T9" fmla="*/ 6 h 30"/>
                <a:gd name="T10" fmla="*/ 24 w 38"/>
                <a:gd name="T11" fmla="*/ 6 h 30"/>
                <a:gd name="T12" fmla="*/ 23 w 38"/>
                <a:gd name="T13" fmla="*/ 7 h 30"/>
                <a:gd name="T14" fmla="*/ 20 w 38"/>
                <a:gd name="T15" fmla="*/ 9 h 30"/>
                <a:gd name="T16" fmla="*/ 16 w 38"/>
                <a:gd name="T17" fmla="*/ 14 h 30"/>
                <a:gd name="T18" fmla="*/ 4 w 38"/>
                <a:gd name="T19" fmla="*/ 19 h 30"/>
                <a:gd name="T20" fmla="*/ 1 w 38"/>
                <a:gd name="T21" fmla="*/ 20 h 30"/>
                <a:gd name="T22" fmla="*/ 1 w 38"/>
                <a:gd name="T23" fmla="*/ 22 h 30"/>
                <a:gd name="T24" fmla="*/ 7 w 38"/>
                <a:gd name="T25" fmla="*/ 27 h 30"/>
                <a:gd name="T26" fmla="*/ 9 w 38"/>
                <a:gd name="T27" fmla="*/ 28 h 30"/>
                <a:gd name="T28" fmla="*/ 10 w 38"/>
                <a:gd name="T29" fmla="*/ 29 h 30"/>
                <a:gd name="T30" fmla="*/ 17 w 38"/>
                <a:gd name="T31" fmla="*/ 30 h 30"/>
                <a:gd name="T32" fmla="*/ 17 w 38"/>
                <a:gd name="T33" fmla="*/ 30 h 30"/>
                <a:gd name="T34" fmla="*/ 18 w 38"/>
                <a:gd name="T35" fmla="*/ 30 h 30"/>
                <a:gd name="T36" fmla="*/ 22 w 38"/>
                <a:gd name="T37" fmla="*/ 30 h 30"/>
                <a:gd name="T38" fmla="*/ 31 w 38"/>
                <a:gd name="T39" fmla="*/ 25 h 30"/>
                <a:gd name="T40" fmla="*/ 36 w 38"/>
                <a:gd name="T41" fmla="*/ 20 h 30"/>
                <a:gd name="T42" fmla="*/ 38 w 38"/>
                <a:gd name="T43" fmla="*/ 12 h 30"/>
                <a:gd name="T44" fmla="*/ 38 w 38"/>
                <a:gd name="T45" fmla="*/ 12 h 30"/>
                <a:gd name="T46" fmla="*/ 38 w 38"/>
                <a:gd name="T47" fmla="*/ 12 h 30"/>
                <a:gd name="T48" fmla="*/ 37 w 38"/>
                <a:gd name="T49" fmla="*/ 5 h 30"/>
                <a:gd name="T50" fmla="*/ 36 w 38"/>
                <a:gd name="T51" fmla="*/ 2 h 30"/>
                <a:gd name="T52" fmla="*/ 35 w 38"/>
                <a:gd name="T53" fmla="*/ 1 h 30"/>
                <a:gd name="T54" fmla="*/ 35 w 38"/>
                <a:gd name="T55" fmla="*/ 0 h 30"/>
                <a:gd name="T56" fmla="*/ 34 w 38"/>
                <a:gd name="T5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8" h="30">
                  <a:moveTo>
                    <a:pt x="34" y="0"/>
                  </a:moveTo>
                  <a:cubicBezTo>
                    <a:pt x="34" y="0"/>
                    <a:pt x="34" y="0"/>
                    <a:pt x="33" y="0"/>
                  </a:cubicBezTo>
                  <a:cubicBezTo>
                    <a:pt x="33" y="1"/>
                    <a:pt x="33" y="1"/>
                    <a:pt x="33" y="1"/>
                  </a:cubicBezTo>
                  <a:cubicBezTo>
                    <a:pt x="32" y="2"/>
                    <a:pt x="30" y="3"/>
                    <a:pt x="28" y="4"/>
                  </a:cubicBezTo>
                  <a:cubicBezTo>
                    <a:pt x="27" y="5"/>
                    <a:pt x="26" y="6"/>
                    <a:pt x="25" y="6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4" y="7"/>
                    <a:pt x="23" y="7"/>
                    <a:pt x="23" y="7"/>
                  </a:cubicBezTo>
                  <a:cubicBezTo>
                    <a:pt x="21" y="7"/>
                    <a:pt x="21" y="8"/>
                    <a:pt x="20" y="9"/>
                  </a:cubicBezTo>
                  <a:cubicBezTo>
                    <a:pt x="19" y="11"/>
                    <a:pt x="18" y="13"/>
                    <a:pt x="16" y="14"/>
                  </a:cubicBezTo>
                  <a:cubicBezTo>
                    <a:pt x="13" y="17"/>
                    <a:pt x="9" y="19"/>
                    <a:pt x="4" y="19"/>
                  </a:cubicBezTo>
                  <a:cubicBezTo>
                    <a:pt x="3" y="20"/>
                    <a:pt x="2" y="20"/>
                    <a:pt x="1" y="20"/>
                  </a:cubicBezTo>
                  <a:cubicBezTo>
                    <a:pt x="0" y="21"/>
                    <a:pt x="0" y="21"/>
                    <a:pt x="1" y="22"/>
                  </a:cubicBezTo>
                  <a:cubicBezTo>
                    <a:pt x="2" y="24"/>
                    <a:pt x="4" y="26"/>
                    <a:pt x="7" y="27"/>
                  </a:cubicBezTo>
                  <a:cubicBezTo>
                    <a:pt x="8" y="28"/>
                    <a:pt x="8" y="28"/>
                    <a:pt x="9" y="28"/>
                  </a:cubicBezTo>
                  <a:cubicBezTo>
                    <a:pt x="9" y="28"/>
                    <a:pt x="10" y="29"/>
                    <a:pt x="10" y="29"/>
                  </a:cubicBezTo>
                  <a:cubicBezTo>
                    <a:pt x="13" y="30"/>
                    <a:pt x="15" y="30"/>
                    <a:pt x="17" y="30"/>
                  </a:cubicBezTo>
                  <a:cubicBezTo>
                    <a:pt x="17" y="30"/>
                    <a:pt x="17" y="30"/>
                    <a:pt x="17" y="30"/>
                  </a:cubicBezTo>
                  <a:cubicBezTo>
                    <a:pt x="18" y="30"/>
                    <a:pt x="18" y="30"/>
                    <a:pt x="18" y="30"/>
                  </a:cubicBezTo>
                  <a:cubicBezTo>
                    <a:pt x="19" y="30"/>
                    <a:pt x="21" y="30"/>
                    <a:pt x="22" y="30"/>
                  </a:cubicBezTo>
                  <a:cubicBezTo>
                    <a:pt x="26" y="29"/>
                    <a:pt x="29" y="27"/>
                    <a:pt x="31" y="25"/>
                  </a:cubicBezTo>
                  <a:cubicBezTo>
                    <a:pt x="33" y="24"/>
                    <a:pt x="34" y="22"/>
                    <a:pt x="36" y="20"/>
                  </a:cubicBezTo>
                  <a:cubicBezTo>
                    <a:pt x="37" y="18"/>
                    <a:pt x="38" y="15"/>
                    <a:pt x="38" y="12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38" y="10"/>
                    <a:pt x="38" y="7"/>
                    <a:pt x="37" y="5"/>
                  </a:cubicBezTo>
                  <a:cubicBezTo>
                    <a:pt x="37" y="4"/>
                    <a:pt x="36" y="3"/>
                    <a:pt x="36" y="2"/>
                  </a:cubicBezTo>
                  <a:cubicBezTo>
                    <a:pt x="36" y="2"/>
                    <a:pt x="35" y="1"/>
                    <a:pt x="35" y="1"/>
                  </a:cubicBezTo>
                  <a:cubicBezTo>
                    <a:pt x="35" y="1"/>
                    <a:pt x="35" y="0"/>
                    <a:pt x="35" y="0"/>
                  </a:cubicBezTo>
                  <a:cubicBezTo>
                    <a:pt x="34" y="0"/>
                    <a:pt x="34" y="0"/>
                    <a:pt x="34" y="0"/>
                  </a:cubicBezTo>
                </a:path>
              </a:pathLst>
            </a:custGeom>
            <a:solidFill>
              <a:srgbClr val="F8BD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3" name="Freeform 397"/>
            <p:cNvSpPr>
              <a:spLocks noEditPoints="1"/>
            </p:cNvSpPr>
            <p:nvPr/>
          </p:nvSpPr>
          <p:spPr bwMode="auto">
            <a:xfrm>
              <a:off x="1333500" y="3130550"/>
              <a:ext cx="149225" cy="93663"/>
            </a:xfrm>
            <a:custGeom>
              <a:avLst/>
              <a:gdLst>
                <a:gd name="T0" fmla="*/ 26 w 40"/>
                <a:gd name="T1" fmla="*/ 25 h 25"/>
                <a:gd name="T2" fmla="*/ 27 w 40"/>
                <a:gd name="T3" fmla="*/ 25 h 25"/>
                <a:gd name="T4" fmla="*/ 28 w 40"/>
                <a:gd name="T5" fmla="*/ 25 h 25"/>
                <a:gd name="T6" fmla="*/ 27 w 40"/>
                <a:gd name="T7" fmla="*/ 25 h 25"/>
                <a:gd name="T8" fmla="*/ 26 w 40"/>
                <a:gd name="T9" fmla="*/ 25 h 25"/>
                <a:gd name="T10" fmla="*/ 15 w 40"/>
                <a:gd name="T11" fmla="*/ 18 h 25"/>
                <a:gd name="T12" fmla="*/ 23 w 40"/>
                <a:gd name="T13" fmla="*/ 23 h 25"/>
                <a:gd name="T14" fmla="*/ 25 w 40"/>
                <a:gd name="T15" fmla="*/ 25 h 25"/>
                <a:gd name="T16" fmla="*/ 15 w 40"/>
                <a:gd name="T17" fmla="*/ 18 h 25"/>
                <a:gd name="T18" fmla="*/ 40 w 40"/>
                <a:gd name="T19" fmla="*/ 17 h 25"/>
                <a:gd name="T20" fmla="*/ 40 w 40"/>
                <a:gd name="T21" fmla="*/ 17 h 25"/>
                <a:gd name="T22" fmla="*/ 40 w 40"/>
                <a:gd name="T23" fmla="*/ 17 h 25"/>
                <a:gd name="T24" fmla="*/ 40 w 40"/>
                <a:gd name="T25" fmla="*/ 17 h 25"/>
                <a:gd name="T26" fmla="*/ 31 w 40"/>
                <a:gd name="T27" fmla="*/ 10 h 25"/>
                <a:gd name="T28" fmla="*/ 38 w 40"/>
                <a:gd name="T29" fmla="*/ 14 h 25"/>
                <a:gd name="T30" fmla="*/ 31 w 40"/>
                <a:gd name="T31" fmla="*/ 10 h 25"/>
                <a:gd name="T32" fmla="*/ 0 w 40"/>
                <a:gd name="T33" fmla="*/ 9 h 25"/>
                <a:gd name="T34" fmla="*/ 2 w 40"/>
                <a:gd name="T35" fmla="*/ 10 h 25"/>
                <a:gd name="T36" fmla="*/ 1 w 40"/>
                <a:gd name="T37" fmla="*/ 10 h 25"/>
                <a:gd name="T38" fmla="*/ 0 w 40"/>
                <a:gd name="T39" fmla="*/ 9 h 25"/>
                <a:gd name="T40" fmla="*/ 1 w 40"/>
                <a:gd name="T41" fmla="*/ 7 h 25"/>
                <a:gd name="T42" fmla="*/ 0 w 40"/>
                <a:gd name="T43" fmla="*/ 9 h 25"/>
                <a:gd name="T44" fmla="*/ 0 w 40"/>
                <a:gd name="T45" fmla="*/ 8 h 25"/>
                <a:gd name="T46" fmla="*/ 1 w 40"/>
                <a:gd name="T47" fmla="*/ 7 h 25"/>
                <a:gd name="T48" fmla="*/ 15 w 40"/>
                <a:gd name="T49" fmla="*/ 0 h 25"/>
                <a:gd name="T50" fmla="*/ 23 w 40"/>
                <a:gd name="T51" fmla="*/ 5 h 25"/>
                <a:gd name="T52" fmla="*/ 27 w 40"/>
                <a:gd name="T53" fmla="*/ 7 h 25"/>
                <a:gd name="T54" fmla="*/ 26 w 40"/>
                <a:gd name="T55" fmla="*/ 6 h 25"/>
                <a:gd name="T56" fmla="*/ 15 w 40"/>
                <a:gd name="T57" fmla="*/ 0 h 25"/>
                <a:gd name="T58" fmla="*/ 15 w 40"/>
                <a:gd name="T59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40" h="25">
                  <a:moveTo>
                    <a:pt x="26" y="25"/>
                  </a:moveTo>
                  <a:cubicBezTo>
                    <a:pt x="26" y="25"/>
                    <a:pt x="27" y="25"/>
                    <a:pt x="27" y="25"/>
                  </a:cubicBezTo>
                  <a:cubicBezTo>
                    <a:pt x="27" y="25"/>
                    <a:pt x="28" y="25"/>
                    <a:pt x="28" y="25"/>
                  </a:cubicBezTo>
                  <a:cubicBezTo>
                    <a:pt x="28" y="25"/>
                    <a:pt x="27" y="25"/>
                    <a:pt x="27" y="25"/>
                  </a:cubicBezTo>
                  <a:cubicBezTo>
                    <a:pt x="27" y="25"/>
                    <a:pt x="26" y="25"/>
                    <a:pt x="26" y="25"/>
                  </a:cubicBezTo>
                  <a:moveTo>
                    <a:pt x="15" y="18"/>
                  </a:moveTo>
                  <a:cubicBezTo>
                    <a:pt x="18" y="19"/>
                    <a:pt x="21" y="21"/>
                    <a:pt x="23" y="23"/>
                  </a:cubicBezTo>
                  <a:cubicBezTo>
                    <a:pt x="24" y="23"/>
                    <a:pt x="25" y="24"/>
                    <a:pt x="25" y="25"/>
                  </a:cubicBezTo>
                  <a:cubicBezTo>
                    <a:pt x="22" y="22"/>
                    <a:pt x="19" y="20"/>
                    <a:pt x="15" y="18"/>
                  </a:cubicBezTo>
                  <a:moveTo>
                    <a:pt x="40" y="17"/>
                  </a:move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moveTo>
                    <a:pt x="31" y="10"/>
                  </a:moveTo>
                  <a:cubicBezTo>
                    <a:pt x="33" y="11"/>
                    <a:pt x="36" y="13"/>
                    <a:pt x="38" y="14"/>
                  </a:cubicBezTo>
                  <a:cubicBezTo>
                    <a:pt x="36" y="13"/>
                    <a:pt x="33" y="11"/>
                    <a:pt x="31" y="10"/>
                  </a:cubicBezTo>
                  <a:moveTo>
                    <a:pt x="0" y="9"/>
                  </a:moveTo>
                  <a:cubicBezTo>
                    <a:pt x="1" y="10"/>
                    <a:pt x="1" y="10"/>
                    <a:pt x="2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0" y="9"/>
                  </a:cubicBezTo>
                  <a:moveTo>
                    <a:pt x="1" y="7"/>
                  </a:moveTo>
                  <a:cubicBezTo>
                    <a:pt x="0" y="8"/>
                    <a:pt x="0" y="9"/>
                    <a:pt x="0" y="9"/>
                  </a:cubicBezTo>
                  <a:cubicBezTo>
                    <a:pt x="0" y="9"/>
                    <a:pt x="0" y="8"/>
                    <a:pt x="0" y="8"/>
                  </a:cubicBezTo>
                  <a:cubicBezTo>
                    <a:pt x="1" y="8"/>
                    <a:pt x="1" y="7"/>
                    <a:pt x="1" y="7"/>
                  </a:cubicBezTo>
                  <a:moveTo>
                    <a:pt x="15" y="0"/>
                  </a:moveTo>
                  <a:cubicBezTo>
                    <a:pt x="18" y="1"/>
                    <a:pt x="21" y="3"/>
                    <a:pt x="23" y="5"/>
                  </a:cubicBezTo>
                  <a:cubicBezTo>
                    <a:pt x="24" y="5"/>
                    <a:pt x="25" y="6"/>
                    <a:pt x="27" y="7"/>
                  </a:cubicBezTo>
                  <a:cubicBezTo>
                    <a:pt x="26" y="6"/>
                    <a:pt x="26" y="6"/>
                    <a:pt x="26" y="6"/>
                  </a:cubicBezTo>
                  <a:cubicBezTo>
                    <a:pt x="22" y="4"/>
                    <a:pt x="19" y="2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</a:path>
              </a:pathLst>
            </a:custGeom>
            <a:solidFill>
              <a:srgbClr val="F8C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4" name="Freeform 398"/>
            <p:cNvSpPr>
              <a:spLocks/>
            </p:cNvSpPr>
            <p:nvPr/>
          </p:nvSpPr>
          <p:spPr bwMode="auto">
            <a:xfrm>
              <a:off x="1333500" y="3130550"/>
              <a:ext cx="149225" cy="93663"/>
            </a:xfrm>
            <a:custGeom>
              <a:avLst/>
              <a:gdLst>
                <a:gd name="T0" fmla="*/ 13 w 40"/>
                <a:gd name="T1" fmla="*/ 0 h 25"/>
                <a:gd name="T2" fmla="*/ 12 w 40"/>
                <a:gd name="T3" fmla="*/ 0 h 25"/>
                <a:gd name="T4" fmla="*/ 2 w 40"/>
                <a:gd name="T5" fmla="*/ 7 h 25"/>
                <a:gd name="T6" fmla="*/ 1 w 40"/>
                <a:gd name="T7" fmla="*/ 7 h 25"/>
                <a:gd name="T8" fmla="*/ 0 w 40"/>
                <a:gd name="T9" fmla="*/ 8 h 25"/>
                <a:gd name="T10" fmla="*/ 0 w 40"/>
                <a:gd name="T11" fmla="*/ 9 h 25"/>
                <a:gd name="T12" fmla="*/ 0 w 40"/>
                <a:gd name="T13" fmla="*/ 9 h 25"/>
                <a:gd name="T14" fmla="*/ 1 w 40"/>
                <a:gd name="T15" fmla="*/ 10 h 25"/>
                <a:gd name="T16" fmla="*/ 2 w 40"/>
                <a:gd name="T17" fmla="*/ 10 h 25"/>
                <a:gd name="T18" fmla="*/ 2 w 40"/>
                <a:gd name="T19" fmla="*/ 10 h 25"/>
                <a:gd name="T20" fmla="*/ 3 w 40"/>
                <a:gd name="T21" fmla="*/ 11 h 25"/>
                <a:gd name="T22" fmla="*/ 15 w 40"/>
                <a:gd name="T23" fmla="*/ 18 h 25"/>
                <a:gd name="T24" fmla="*/ 25 w 40"/>
                <a:gd name="T25" fmla="*/ 25 h 25"/>
                <a:gd name="T26" fmla="*/ 26 w 40"/>
                <a:gd name="T27" fmla="*/ 25 h 25"/>
                <a:gd name="T28" fmla="*/ 26 w 40"/>
                <a:gd name="T29" fmla="*/ 25 h 25"/>
                <a:gd name="T30" fmla="*/ 27 w 40"/>
                <a:gd name="T31" fmla="*/ 25 h 25"/>
                <a:gd name="T32" fmla="*/ 28 w 40"/>
                <a:gd name="T33" fmla="*/ 25 h 25"/>
                <a:gd name="T34" fmla="*/ 28 w 40"/>
                <a:gd name="T35" fmla="*/ 25 h 25"/>
                <a:gd name="T36" fmla="*/ 39 w 40"/>
                <a:gd name="T37" fmla="*/ 18 h 25"/>
                <a:gd name="T38" fmla="*/ 40 w 40"/>
                <a:gd name="T39" fmla="*/ 17 h 25"/>
                <a:gd name="T40" fmla="*/ 40 w 40"/>
                <a:gd name="T41" fmla="*/ 17 h 25"/>
                <a:gd name="T42" fmla="*/ 40 w 40"/>
                <a:gd name="T43" fmla="*/ 16 h 25"/>
                <a:gd name="T44" fmla="*/ 38 w 40"/>
                <a:gd name="T45" fmla="*/ 14 h 25"/>
                <a:gd name="T46" fmla="*/ 38 w 40"/>
                <a:gd name="T47" fmla="*/ 14 h 25"/>
                <a:gd name="T48" fmla="*/ 31 w 40"/>
                <a:gd name="T49" fmla="*/ 10 h 25"/>
                <a:gd name="T50" fmla="*/ 27 w 40"/>
                <a:gd name="T51" fmla="*/ 7 h 25"/>
                <a:gd name="T52" fmla="*/ 23 w 40"/>
                <a:gd name="T53" fmla="*/ 5 h 25"/>
                <a:gd name="T54" fmla="*/ 15 w 40"/>
                <a:gd name="T55" fmla="*/ 0 h 25"/>
                <a:gd name="T56" fmla="*/ 13 w 40"/>
                <a:gd name="T5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0" h="25">
                  <a:moveTo>
                    <a:pt x="13" y="0"/>
                  </a:moveTo>
                  <a:cubicBezTo>
                    <a:pt x="13" y="0"/>
                    <a:pt x="12" y="0"/>
                    <a:pt x="12" y="0"/>
                  </a:cubicBezTo>
                  <a:cubicBezTo>
                    <a:pt x="8" y="2"/>
                    <a:pt x="5" y="4"/>
                    <a:pt x="2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8"/>
                    <a:pt x="0" y="8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3" y="11"/>
                    <a:pt x="3" y="11"/>
                  </a:cubicBezTo>
                  <a:cubicBezTo>
                    <a:pt x="7" y="13"/>
                    <a:pt x="11" y="15"/>
                    <a:pt x="15" y="18"/>
                  </a:cubicBezTo>
                  <a:cubicBezTo>
                    <a:pt x="19" y="20"/>
                    <a:pt x="22" y="22"/>
                    <a:pt x="25" y="25"/>
                  </a:cubicBezTo>
                  <a:cubicBezTo>
                    <a:pt x="26" y="25"/>
                    <a:pt x="26" y="25"/>
                    <a:pt x="26" y="25"/>
                  </a:cubicBezTo>
                  <a:cubicBezTo>
                    <a:pt x="26" y="25"/>
                    <a:pt x="26" y="25"/>
                    <a:pt x="26" y="25"/>
                  </a:cubicBezTo>
                  <a:cubicBezTo>
                    <a:pt x="26" y="25"/>
                    <a:pt x="27" y="25"/>
                    <a:pt x="27" y="25"/>
                  </a:cubicBezTo>
                  <a:cubicBezTo>
                    <a:pt x="27" y="25"/>
                    <a:pt x="28" y="25"/>
                    <a:pt x="28" y="25"/>
                  </a:cubicBezTo>
                  <a:cubicBezTo>
                    <a:pt x="28" y="25"/>
                    <a:pt x="28" y="25"/>
                    <a:pt x="28" y="25"/>
                  </a:cubicBezTo>
                  <a:cubicBezTo>
                    <a:pt x="32" y="23"/>
                    <a:pt x="36" y="20"/>
                    <a:pt x="39" y="18"/>
                  </a:cubicBezTo>
                  <a:cubicBezTo>
                    <a:pt x="40" y="18"/>
                    <a:pt x="40" y="18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6"/>
                    <a:pt x="40" y="16"/>
                  </a:cubicBezTo>
                  <a:cubicBezTo>
                    <a:pt x="39" y="15"/>
                    <a:pt x="39" y="15"/>
                    <a:pt x="38" y="14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6" y="13"/>
                    <a:pt x="33" y="11"/>
                    <a:pt x="31" y="10"/>
                  </a:cubicBezTo>
                  <a:cubicBezTo>
                    <a:pt x="30" y="9"/>
                    <a:pt x="28" y="8"/>
                    <a:pt x="27" y="7"/>
                  </a:cubicBezTo>
                  <a:cubicBezTo>
                    <a:pt x="25" y="6"/>
                    <a:pt x="24" y="5"/>
                    <a:pt x="23" y="5"/>
                  </a:cubicBezTo>
                  <a:cubicBezTo>
                    <a:pt x="21" y="3"/>
                    <a:pt x="18" y="1"/>
                    <a:pt x="15" y="0"/>
                  </a:cubicBezTo>
                  <a:cubicBezTo>
                    <a:pt x="14" y="0"/>
                    <a:pt x="14" y="0"/>
                    <a:pt x="13" y="0"/>
                  </a:cubicBezTo>
                </a:path>
              </a:pathLst>
            </a:custGeom>
            <a:solidFill>
              <a:srgbClr val="EA8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5" name="Freeform 399"/>
            <p:cNvSpPr>
              <a:spLocks noEditPoints="1"/>
            </p:cNvSpPr>
            <p:nvPr/>
          </p:nvSpPr>
          <p:spPr bwMode="auto">
            <a:xfrm>
              <a:off x="1262063" y="2189163"/>
              <a:ext cx="209550" cy="82550"/>
            </a:xfrm>
            <a:custGeom>
              <a:avLst/>
              <a:gdLst>
                <a:gd name="T0" fmla="*/ 51 w 56"/>
                <a:gd name="T1" fmla="*/ 21 h 22"/>
                <a:gd name="T2" fmla="*/ 48 w 56"/>
                <a:gd name="T3" fmla="*/ 22 h 22"/>
                <a:gd name="T4" fmla="*/ 48 w 56"/>
                <a:gd name="T5" fmla="*/ 22 h 22"/>
                <a:gd name="T6" fmla="*/ 51 w 56"/>
                <a:gd name="T7" fmla="*/ 21 h 22"/>
                <a:gd name="T8" fmla="*/ 54 w 56"/>
                <a:gd name="T9" fmla="*/ 16 h 22"/>
                <a:gd name="T10" fmla="*/ 55 w 56"/>
                <a:gd name="T11" fmla="*/ 16 h 22"/>
                <a:gd name="T12" fmla="*/ 55 w 56"/>
                <a:gd name="T13" fmla="*/ 17 h 22"/>
                <a:gd name="T14" fmla="*/ 55 w 56"/>
                <a:gd name="T15" fmla="*/ 18 h 22"/>
                <a:gd name="T16" fmla="*/ 55 w 56"/>
                <a:gd name="T17" fmla="*/ 17 h 22"/>
                <a:gd name="T18" fmla="*/ 55 w 56"/>
                <a:gd name="T19" fmla="*/ 16 h 22"/>
                <a:gd name="T20" fmla="*/ 54 w 56"/>
                <a:gd name="T21" fmla="*/ 16 h 22"/>
                <a:gd name="T22" fmla="*/ 27 w 56"/>
                <a:gd name="T23" fmla="*/ 6 h 22"/>
                <a:gd name="T24" fmla="*/ 35 w 56"/>
                <a:gd name="T25" fmla="*/ 8 h 22"/>
                <a:gd name="T26" fmla="*/ 50 w 56"/>
                <a:gd name="T27" fmla="*/ 14 h 22"/>
                <a:gd name="T28" fmla="*/ 44 w 56"/>
                <a:gd name="T29" fmla="*/ 12 h 22"/>
                <a:gd name="T30" fmla="*/ 27 w 56"/>
                <a:gd name="T31" fmla="*/ 6 h 22"/>
                <a:gd name="T32" fmla="*/ 3 w 56"/>
                <a:gd name="T33" fmla="*/ 2 h 22"/>
                <a:gd name="T34" fmla="*/ 6 w 56"/>
                <a:gd name="T35" fmla="*/ 5 h 22"/>
                <a:gd name="T36" fmla="*/ 9 w 56"/>
                <a:gd name="T37" fmla="*/ 6 h 22"/>
                <a:gd name="T38" fmla="*/ 3 w 56"/>
                <a:gd name="T39" fmla="*/ 3 h 22"/>
                <a:gd name="T40" fmla="*/ 3 w 56"/>
                <a:gd name="T41" fmla="*/ 2 h 22"/>
                <a:gd name="T42" fmla="*/ 10 w 56"/>
                <a:gd name="T43" fmla="*/ 1 h 22"/>
                <a:gd name="T44" fmla="*/ 12 w 56"/>
                <a:gd name="T45" fmla="*/ 2 h 22"/>
                <a:gd name="T46" fmla="*/ 10 w 56"/>
                <a:gd name="T47" fmla="*/ 1 h 22"/>
                <a:gd name="T48" fmla="*/ 0 w 56"/>
                <a:gd name="T49" fmla="*/ 1 h 22"/>
                <a:gd name="T50" fmla="*/ 0 w 56"/>
                <a:gd name="T51" fmla="*/ 1 h 22"/>
                <a:gd name="T52" fmla="*/ 0 w 56"/>
                <a:gd name="T53" fmla="*/ 1 h 22"/>
                <a:gd name="T54" fmla="*/ 0 w 56"/>
                <a:gd name="T55" fmla="*/ 1 h 22"/>
                <a:gd name="T56" fmla="*/ 3 w 56"/>
                <a:gd name="T57" fmla="*/ 0 h 22"/>
                <a:gd name="T58" fmla="*/ 4 w 56"/>
                <a:gd name="T59" fmla="*/ 0 h 22"/>
                <a:gd name="T60" fmla="*/ 5 w 56"/>
                <a:gd name="T61" fmla="*/ 0 h 22"/>
                <a:gd name="T62" fmla="*/ 3 w 56"/>
                <a:gd name="T63" fmla="*/ 0 h 22"/>
                <a:gd name="T64" fmla="*/ 1 w 56"/>
                <a:gd name="T65" fmla="*/ 0 h 22"/>
                <a:gd name="T66" fmla="*/ 0 w 56"/>
                <a:gd name="T67" fmla="*/ 0 h 22"/>
                <a:gd name="T68" fmla="*/ 0 w 56"/>
                <a:gd name="T69" fmla="*/ 0 h 22"/>
                <a:gd name="T70" fmla="*/ 1 w 56"/>
                <a:gd name="T71" fmla="*/ 0 h 22"/>
                <a:gd name="T72" fmla="*/ 1 w 56"/>
                <a:gd name="T73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6" h="22">
                  <a:moveTo>
                    <a:pt x="51" y="21"/>
                  </a:moveTo>
                  <a:cubicBezTo>
                    <a:pt x="50" y="21"/>
                    <a:pt x="49" y="22"/>
                    <a:pt x="48" y="22"/>
                  </a:cubicBezTo>
                  <a:cubicBezTo>
                    <a:pt x="48" y="22"/>
                    <a:pt x="48" y="22"/>
                    <a:pt x="48" y="22"/>
                  </a:cubicBezTo>
                  <a:cubicBezTo>
                    <a:pt x="49" y="22"/>
                    <a:pt x="50" y="21"/>
                    <a:pt x="51" y="21"/>
                  </a:cubicBezTo>
                  <a:moveTo>
                    <a:pt x="54" y="16"/>
                  </a:moveTo>
                  <a:cubicBezTo>
                    <a:pt x="55" y="16"/>
                    <a:pt x="55" y="16"/>
                    <a:pt x="55" y="16"/>
                  </a:cubicBezTo>
                  <a:cubicBezTo>
                    <a:pt x="55" y="16"/>
                    <a:pt x="55" y="17"/>
                    <a:pt x="55" y="17"/>
                  </a:cubicBezTo>
                  <a:cubicBezTo>
                    <a:pt x="55" y="17"/>
                    <a:pt x="55" y="17"/>
                    <a:pt x="55" y="18"/>
                  </a:cubicBezTo>
                  <a:cubicBezTo>
                    <a:pt x="55" y="18"/>
                    <a:pt x="55" y="17"/>
                    <a:pt x="55" y="17"/>
                  </a:cubicBezTo>
                  <a:cubicBezTo>
                    <a:pt x="56" y="17"/>
                    <a:pt x="55" y="16"/>
                    <a:pt x="55" y="16"/>
                  </a:cubicBezTo>
                  <a:cubicBezTo>
                    <a:pt x="55" y="16"/>
                    <a:pt x="54" y="16"/>
                    <a:pt x="54" y="16"/>
                  </a:cubicBezTo>
                  <a:moveTo>
                    <a:pt x="27" y="6"/>
                  </a:moveTo>
                  <a:cubicBezTo>
                    <a:pt x="30" y="7"/>
                    <a:pt x="33" y="8"/>
                    <a:pt x="35" y="8"/>
                  </a:cubicBezTo>
                  <a:cubicBezTo>
                    <a:pt x="40" y="10"/>
                    <a:pt x="45" y="12"/>
                    <a:pt x="50" y="14"/>
                  </a:cubicBezTo>
                  <a:cubicBezTo>
                    <a:pt x="48" y="13"/>
                    <a:pt x="46" y="12"/>
                    <a:pt x="44" y="12"/>
                  </a:cubicBezTo>
                  <a:cubicBezTo>
                    <a:pt x="39" y="9"/>
                    <a:pt x="33" y="8"/>
                    <a:pt x="27" y="6"/>
                  </a:cubicBezTo>
                  <a:moveTo>
                    <a:pt x="3" y="2"/>
                  </a:moveTo>
                  <a:cubicBezTo>
                    <a:pt x="4" y="3"/>
                    <a:pt x="5" y="4"/>
                    <a:pt x="6" y="5"/>
                  </a:cubicBezTo>
                  <a:cubicBezTo>
                    <a:pt x="7" y="5"/>
                    <a:pt x="8" y="6"/>
                    <a:pt x="9" y="6"/>
                  </a:cubicBezTo>
                  <a:cubicBezTo>
                    <a:pt x="7" y="5"/>
                    <a:pt x="5" y="4"/>
                    <a:pt x="3" y="3"/>
                  </a:cubicBezTo>
                  <a:cubicBezTo>
                    <a:pt x="3" y="3"/>
                    <a:pt x="3" y="3"/>
                    <a:pt x="3" y="2"/>
                  </a:cubicBezTo>
                  <a:moveTo>
                    <a:pt x="10" y="1"/>
                  </a:moveTo>
                  <a:cubicBezTo>
                    <a:pt x="10" y="2"/>
                    <a:pt x="11" y="2"/>
                    <a:pt x="12" y="2"/>
                  </a:cubicBezTo>
                  <a:cubicBezTo>
                    <a:pt x="11" y="2"/>
                    <a:pt x="10" y="2"/>
                    <a:pt x="1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3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5" y="0"/>
                  </a:cubicBezTo>
                  <a:cubicBezTo>
                    <a:pt x="4" y="0"/>
                    <a:pt x="4" y="0"/>
                    <a:pt x="3" y="0"/>
                  </a:cubicBezTo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F8C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6" name="Freeform 400"/>
            <p:cNvSpPr>
              <a:spLocks/>
            </p:cNvSpPr>
            <p:nvPr/>
          </p:nvSpPr>
          <p:spPr bwMode="auto">
            <a:xfrm>
              <a:off x="1262063" y="2189163"/>
              <a:ext cx="206375" cy="93663"/>
            </a:xfrm>
            <a:custGeom>
              <a:avLst/>
              <a:gdLst>
                <a:gd name="T0" fmla="*/ 1 w 55"/>
                <a:gd name="T1" fmla="*/ 0 h 25"/>
                <a:gd name="T2" fmla="*/ 0 w 55"/>
                <a:gd name="T3" fmla="*/ 0 h 25"/>
                <a:gd name="T4" fmla="*/ 0 w 55"/>
                <a:gd name="T5" fmla="*/ 1 h 25"/>
                <a:gd name="T6" fmla="*/ 0 w 55"/>
                <a:gd name="T7" fmla="*/ 1 h 25"/>
                <a:gd name="T8" fmla="*/ 3 w 55"/>
                <a:gd name="T9" fmla="*/ 2 h 25"/>
                <a:gd name="T10" fmla="*/ 3 w 55"/>
                <a:gd name="T11" fmla="*/ 3 h 25"/>
                <a:gd name="T12" fmla="*/ 9 w 55"/>
                <a:gd name="T13" fmla="*/ 6 h 25"/>
                <a:gd name="T14" fmla="*/ 12 w 55"/>
                <a:gd name="T15" fmla="*/ 9 h 25"/>
                <a:gd name="T16" fmla="*/ 29 w 55"/>
                <a:gd name="T17" fmla="*/ 17 h 25"/>
                <a:gd name="T18" fmla="*/ 41 w 55"/>
                <a:gd name="T19" fmla="*/ 24 h 25"/>
                <a:gd name="T20" fmla="*/ 43 w 55"/>
                <a:gd name="T21" fmla="*/ 25 h 25"/>
                <a:gd name="T22" fmla="*/ 45 w 55"/>
                <a:gd name="T23" fmla="*/ 24 h 25"/>
                <a:gd name="T24" fmla="*/ 48 w 55"/>
                <a:gd name="T25" fmla="*/ 22 h 25"/>
                <a:gd name="T26" fmla="*/ 48 w 55"/>
                <a:gd name="T27" fmla="*/ 22 h 25"/>
                <a:gd name="T28" fmla="*/ 51 w 55"/>
                <a:gd name="T29" fmla="*/ 21 h 25"/>
                <a:gd name="T30" fmla="*/ 55 w 55"/>
                <a:gd name="T31" fmla="*/ 18 h 25"/>
                <a:gd name="T32" fmla="*/ 55 w 55"/>
                <a:gd name="T33" fmla="*/ 17 h 25"/>
                <a:gd name="T34" fmla="*/ 55 w 55"/>
                <a:gd name="T35" fmla="*/ 16 h 25"/>
                <a:gd name="T36" fmla="*/ 54 w 55"/>
                <a:gd name="T37" fmla="*/ 16 h 25"/>
                <a:gd name="T38" fmla="*/ 50 w 55"/>
                <a:gd name="T39" fmla="*/ 14 h 25"/>
                <a:gd name="T40" fmla="*/ 35 w 55"/>
                <a:gd name="T41" fmla="*/ 8 h 25"/>
                <a:gd name="T42" fmla="*/ 27 w 55"/>
                <a:gd name="T43" fmla="*/ 6 h 25"/>
                <a:gd name="T44" fmla="*/ 12 w 55"/>
                <a:gd name="T45" fmla="*/ 2 h 25"/>
                <a:gd name="T46" fmla="*/ 12 w 55"/>
                <a:gd name="T47" fmla="*/ 2 h 25"/>
                <a:gd name="T48" fmla="*/ 10 w 55"/>
                <a:gd name="T49" fmla="*/ 1 h 25"/>
                <a:gd name="T50" fmla="*/ 5 w 55"/>
                <a:gd name="T51" fmla="*/ 0 h 25"/>
                <a:gd name="T52" fmla="*/ 4 w 55"/>
                <a:gd name="T53" fmla="*/ 0 h 25"/>
                <a:gd name="T54" fmla="*/ 3 w 55"/>
                <a:gd name="T55" fmla="*/ 0 h 25"/>
                <a:gd name="T56" fmla="*/ 1 w 55"/>
                <a:gd name="T5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55" h="25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2" y="2"/>
                    <a:pt x="3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5" y="4"/>
                    <a:pt x="7" y="5"/>
                    <a:pt x="9" y="6"/>
                  </a:cubicBezTo>
                  <a:cubicBezTo>
                    <a:pt x="10" y="7"/>
                    <a:pt x="11" y="8"/>
                    <a:pt x="12" y="9"/>
                  </a:cubicBezTo>
                  <a:cubicBezTo>
                    <a:pt x="18" y="12"/>
                    <a:pt x="23" y="14"/>
                    <a:pt x="29" y="17"/>
                  </a:cubicBezTo>
                  <a:cubicBezTo>
                    <a:pt x="33" y="19"/>
                    <a:pt x="37" y="22"/>
                    <a:pt x="41" y="24"/>
                  </a:cubicBezTo>
                  <a:cubicBezTo>
                    <a:pt x="42" y="24"/>
                    <a:pt x="42" y="25"/>
                    <a:pt x="43" y="25"/>
                  </a:cubicBezTo>
                  <a:cubicBezTo>
                    <a:pt x="43" y="25"/>
                    <a:pt x="44" y="25"/>
                    <a:pt x="45" y="24"/>
                  </a:cubicBezTo>
                  <a:cubicBezTo>
                    <a:pt x="46" y="24"/>
                    <a:pt x="47" y="23"/>
                    <a:pt x="48" y="22"/>
                  </a:cubicBezTo>
                  <a:cubicBezTo>
                    <a:pt x="48" y="22"/>
                    <a:pt x="48" y="22"/>
                    <a:pt x="48" y="22"/>
                  </a:cubicBezTo>
                  <a:cubicBezTo>
                    <a:pt x="49" y="22"/>
                    <a:pt x="50" y="21"/>
                    <a:pt x="51" y="21"/>
                  </a:cubicBezTo>
                  <a:cubicBezTo>
                    <a:pt x="52" y="20"/>
                    <a:pt x="53" y="19"/>
                    <a:pt x="55" y="18"/>
                  </a:cubicBezTo>
                  <a:cubicBezTo>
                    <a:pt x="55" y="17"/>
                    <a:pt x="55" y="17"/>
                    <a:pt x="55" y="17"/>
                  </a:cubicBezTo>
                  <a:cubicBezTo>
                    <a:pt x="55" y="17"/>
                    <a:pt x="55" y="16"/>
                    <a:pt x="55" y="16"/>
                  </a:cubicBezTo>
                  <a:cubicBezTo>
                    <a:pt x="54" y="16"/>
                    <a:pt x="54" y="16"/>
                    <a:pt x="54" y="16"/>
                  </a:cubicBezTo>
                  <a:cubicBezTo>
                    <a:pt x="53" y="15"/>
                    <a:pt x="51" y="14"/>
                    <a:pt x="50" y="14"/>
                  </a:cubicBezTo>
                  <a:cubicBezTo>
                    <a:pt x="45" y="12"/>
                    <a:pt x="40" y="10"/>
                    <a:pt x="35" y="8"/>
                  </a:cubicBezTo>
                  <a:cubicBezTo>
                    <a:pt x="33" y="8"/>
                    <a:pt x="30" y="7"/>
                    <a:pt x="27" y="6"/>
                  </a:cubicBezTo>
                  <a:cubicBezTo>
                    <a:pt x="22" y="4"/>
                    <a:pt x="17" y="3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1" y="2"/>
                    <a:pt x="10" y="2"/>
                    <a:pt x="10" y="1"/>
                  </a:cubicBezTo>
                  <a:cubicBezTo>
                    <a:pt x="8" y="1"/>
                    <a:pt x="6" y="1"/>
                    <a:pt x="5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3" y="0"/>
                    <a:pt x="2" y="0"/>
                    <a:pt x="1" y="0"/>
                  </a:cubicBezTo>
                </a:path>
              </a:pathLst>
            </a:custGeom>
            <a:solidFill>
              <a:srgbClr val="F8AB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7" name="Freeform 401"/>
            <p:cNvSpPr>
              <a:spLocks noEditPoints="1"/>
            </p:cNvSpPr>
            <p:nvPr/>
          </p:nvSpPr>
          <p:spPr bwMode="auto">
            <a:xfrm>
              <a:off x="1452563" y="2260600"/>
              <a:ext cx="79375" cy="63500"/>
            </a:xfrm>
            <a:custGeom>
              <a:avLst/>
              <a:gdLst>
                <a:gd name="T0" fmla="*/ 14 w 21"/>
                <a:gd name="T1" fmla="*/ 14 h 17"/>
                <a:gd name="T2" fmla="*/ 13 w 21"/>
                <a:gd name="T3" fmla="*/ 15 h 17"/>
                <a:gd name="T4" fmla="*/ 8 w 21"/>
                <a:gd name="T5" fmla="*/ 17 h 17"/>
                <a:gd name="T6" fmla="*/ 9 w 21"/>
                <a:gd name="T7" fmla="*/ 17 h 17"/>
                <a:gd name="T8" fmla="*/ 14 w 21"/>
                <a:gd name="T9" fmla="*/ 14 h 17"/>
                <a:gd name="T10" fmla="*/ 21 w 21"/>
                <a:gd name="T11" fmla="*/ 8 h 17"/>
                <a:gd name="T12" fmla="*/ 15 w 21"/>
                <a:gd name="T13" fmla="*/ 12 h 17"/>
                <a:gd name="T14" fmla="*/ 21 w 21"/>
                <a:gd name="T15" fmla="*/ 8 h 17"/>
                <a:gd name="T16" fmla="*/ 21 w 21"/>
                <a:gd name="T17" fmla="*/ 7 h 17"/>
                <a:gd name="T18" fmla="*/ 21 w 21"/>
                <a:gd name="T19" fmla="*/ 7 h 17"/>
                <a:gd name="T20" fmla="*/ 21 w 21"/>
                <a:gd name="T21" fmla="*/ 7 h 17"/>
                <a:gd name="T22" fmla="*/ 5 w 21"/>
                <a:gd name="T23" fmla="*/ 3 h 17"/>
                <a:gd name="T24" fmla="*/ 0 w 21"/>
                <a:gd name="T25" fmla="*/ 7 h 17"/>
                <a:gd name="T26" fmla="*/ 5 w 21"/>
                <a:gd name="T27" fmla="*/ 3 h 17"/>
                <a:gd name="T28" fmla="*/ 12 w 21"/>
                <a:gd name="T29" fmla="*/ 1 h 17"/>
                <a:gd name="T30" fmla="*/ 20 w 21"/>
                <a:gd name="T31" fmla="*/ 5 h 17"/>
                <a:gd name="T32" fmla="*/ 20 w 21"/>
                <a:gd name="T33" fmla="*/ 5 h 17"/>
                <a:gd name="T34" fmla="*/ 12 w 21"/>
                <a:gd name="T35" fmla="*/ 1 h 17"/>
                <a:gd name="T36" fmla="*/ 10 w 21"/>
                <a:gd name="T37" fmla="*/ 0 h 17"/>
                <a:gd name="T38" fmla="*/ 9 w 21"/>
                <a:gd name="T39" fmla="*/ 0 h 17"/>
                <a:gd name="T40" fmla="*/ 9 w 21"/>
                <a:gd name="T41" fmla="*/ 1 h 17"/>
                <a:gd name="T42" fmla="*/ 10 w 21"/>
                <a:gd name="T43" fmla="*/ 0 h 17"/>
                <a:gd name="T44" fmla="*/ 11 w 21"/>
                <a:gd name="T45" fmla="*/ 0 h 17"/>
                <a:gd name="T46" fmla="*/ 10 w 21"/>
                <a:gd name="T4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1" h="17">
                  <a:moveTo>
                    <a:pt x="14" y="14"/>
                  </a:moveTo>
                  <a:cubicBezTo>
                    <a:pt x="13" y="14"/>
                    <a:pt x="13" y="14"/>
                    <a:pt x="13" y="15"/>
                  </a:cubicBezTo>
                  <a:cubicBezTo>
                    <a:pt x="11" y="16"/>
                    <a:pt x="10" y="17"/>
                    <a:pt x="8" y="17"/>
                  </a:cubicBezTo>
                  <a:cubicBezTo>
                    <a:pt x="8" y="17"/>
                    <a:pt x="9" y="17"/>
                    <a:pt x="9" y="17"/>
                  </a:cubicBezTo>
                  <a:cubicBezTo>
                    <a:pt x="10" y="16"/>
                    <a:pt x="12" y="15"/>
                    <a:pt x="14" y="14"/>
                  </a:cubicBezTo>
                  <a:moveTo>
                    <a:pt x="21" y="8"/>
                  </a:moveTo>
                  <a:cubicBezTo>
                    <a:pt x="19" y="9"/>
                    <a:pt x="17" y="11"/>
                    <a:pt x="15" y="12"/>
                  </a:cubicBezTo>
                  <a:cubicBezTo>
                    <a:pt x="17" y="11"/>
                    <a:pt x="19" y="9"/>
                    <a:pt x="21" y="8"/>
                  </a:cubicBezTo>
                  <a:moveTo>
                    <a:pt x="21" y="7"/>
                  </a:move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moveTo>
                    <a:pt x="5" y="3"/>
                  </a:moveTo>
                  <a:cubicBezTo>
                    <a:pt x="3" y="5"/>
                    <a:pt x="2" y="6"/>
                    <a:pt x="0" y="7"/>
                  </a:cubicBezTo>
                  <a:cubicBezTo>
                    <a:pt x="2" y="6"/>
                    <a:pt x="4" y="5"/>
                    <a:pt x="5" y="3"/>
                  </a:cubicBezTo>
                  <a:moveTo>
                    <a:pt x="12" y="1"/>
                  </a:moveTo>
                  <a:cubicBezTo>
                    <a:pt x="15" y="2"/>
                    <a:pt x="18" y="4"/>
                    <a:pt x="20" y="5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18" y="4"/>
                    <a:pt x="15" y="2"/>
                    <a:pt x="12" y="1"/>
                  </a:cubicBezTo>
                  <a:moveTo>
                    <a:pt x="10" y="0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1"/>
                    <a:pt x="9" y="1"/>
                  </a:cubicBezTo>
                  <a:cubicBezTo>
                    <a:pt x="9" y="0"/>
                    <a:pt x="10" y="0"/>
                    <a:pt x="10" y="0"/>
                  </a:cubicBezTo>
                  <a:cubicBezTo>
                    <a:pt x="10" y="0"/>
                    <a:pt x="10" y="0"/>
                    <a:pt x="11" y="0"/>
                  </a:cubicBezTo>
                  <a:cubicBezTo>
                    <a:pt x="10" y="0"/>
                    <a:pt x="10" y="0"/>
                    <a:pt x="10" y="0"/>
                  </a:cubicBezTo>
                </a:path>
              </a:pathLst>
            </a:custGeom>
            <a:solidFill>
              <a:srgbClr val="F8C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8" name="Freeform 402"/>
            <p:cNvSpPr>
              <a:spLocks/>
            </p:cNvSpPr>
            <p:nvPr/>
          </p:nvSpPr>
          <p:spPr bwMode="auto">
            <a:xfrm>
              <a:off x="1441450" y="2260600"/>
              <a:ext cx="90487" cy="68263"/>
            </a:xfrm>
            <a:custGeom>
              <a:avLst/>
              <a:gdLst>
                <a:gd name="T0" fmla="*/ 13 w 24"/>
                <a:gd name="T1" fmla="*/ 0 h 18"/>
                <a:gd name="T2" fmla="*/ 12 w 24"/>
                <a:gd name="T3" fmla="*/ 1 h 18"/>
                <a:gd name="T4" fmla="*/ 8 w 24"/>
                <a:gd name="T5" fmla="*/ 3 h 18"/>
                <a:gd name="T6" fmla="*/ 3 w 24"/>
                <a:gd name="T7" fmla="*/ 7 h 18"/>
                <a:gd name="T8" fmla="*/ 1 w 24"/>
                <a:gd name="T9" fmla="*/ 8 h 18"/>
                <a:gd name="T10" fmla="*/ 1 w 24"/>
                <a:gd name="T11" fmla="*/ 10 h 18"/>
                <a:gd name="T12" fmla="*/ 9 w 24"/>
                <a:gd name="T13" fmla="*/ 17 h 18"/>
                <a:gd name="T14" fmla="*/ 11 w 24"/>
                <a:gd name="T15" fmla="*/ 18 h 18"/>
                <a:gd name="T16" fmla="*/ 11 w 24"/>
                <a:gd name="T17" fmla="*/ 17 h 18"/>
                <a:gd name="T18" fmla="*/ 16 w 24"/>
                <a:gd name="T19" fmla="*/ 15 h 18"/>
                <a:gd name="T20" fmla="*/ 17 w 24"/>
                <a:gd name="T21" fmla="*/ 14 h 18"/>
                <a:gd name="T22" fmla="*/ 18 w 24"/>
                <a:gd name="T23" fmla="*/ 12 h 18"/>
                <a:gd name="T24" fmla="*/ 24 w 24"/>
                <a:gd name="T25" fmla="*/ 8 h 18"/>
                <a:gd name="T26" fmla="*/ 24 w 24"/>
                <a:gd name="T27" fmla="*/ 7 h 18"/>
                <a:gd name="T28" fmla="*/ 24 w 24"/>
                <a:gd name="T29" fmla="*/ 7 h 18"/>
                <a:gd name="T30" fmla="*/ 24 w 24"/>
                <a:gd name="T31" fmla="*/ 7 h 18"/>
                <a:gd name="T32" fmla="*/ 24 w 24"/>
                <a:gd name="T33" fmla="*/ 5 h 18"/>
                <a:gd name="T34" fmla="*/ 23 w 24"/>
                <a:gd name="T35" fmla="*/ 5 h 18"/>
                <a:gd name="T36" fmla="*/ 23 w 24"/>
                <a:gd name="T37" fmla="*/ 5 h 18"/>
                <a:gd name="T38" fmla="*/ 15 w 24"/>
                <a:gd name="T39" fmla="*/ 1 h 18"/>
                <a:gd name="T40" fmla="*/ 14 w 24"/>
                <a:gd name="T41" fmla="*/ 0 h 18"/>
                <a:gd name="T42" fmla="*/ 14 w 24"/>
                <a:gd name="T43" fmla="*/ 0 h 18"/>
                <a:gd name="T44" fmla="*/ 13 w 24"/>
                <a:gd name="T45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4" h="18">
                  <a:moveTo>
                    <a:pt x="13" y="0"/>
                  </a:moveTo>
                  <a:cubicBezTo>
                    <a:pt x="13" y="0"/>
                    <a:pt x="12" y="0"/>
                    <a:pt x="12" y="1"/>
                  </a:cubicBezTo>
                  <a:cubicBezTo>
                    <a:pt x="11" y="2"/>
                    <a:pt x="9" y="2"/>
                    <a:pt x="8" y="3"/>
                  </a:cubicBezTo>
                  <a:cubicBezTo>
                    <a:pt x="7" y="5"/>
                    <a:pt x="5" y="6"/>
                    <a:pt x="3" y="7"/>
                  </a:cubicBezTo>
                  <a:cubicBezTo>
                    <a:pt x="2" y="8"/>
                    <a:pt x="2" y="8"/>
                    <a:pt x="1" y="8"/>
                  </a:cubicBezTo>
                  <a:cubicBezTo>
                    <a:pt x="0" y="9"/>
                    <a:pt x="0" y="10"/>
                    <a:pt x="1" y="10"/>
                  </a:cubicBezTo>
                  <a:cubicBezTo>
                    <a:pt x="4" y="13"/>
                    <a:pt x="7" y="15"/>
                    <a:pt x="9" y="17"/>
                  </a:cubicBezTo>
                  <a:cubicBezTo>
                    <a:pt x="10" y="17"/>
                    <a:pt x="10" y="18"/>
                    <a:pt x="11" y="18"/>
                  </a:cubicBezTo>
                  <a:cubicBezTo>
                    <a:pt x="11" y="18"/>
                    <a:pt x="11" y="18"/>
                    <a:pt x="11" y="17"/>
                  </a:cubicBezTo>
                  <a:cubicBezTo>
                    <a:pt x="13" y="17"/>
                    <a:pt x="14" y="16"/>
                    <a:pt x="16" y="15"/>
                  </a:cubicBezTo>
                  <a:cubicBezTo>
                    <a:pt x="16" y="14"/>
                    <a:pt x="16" y="14"/>
                    <a:pt x="17" y="14"/>
                  </a:cubicBezTo>
                  <a:cubicBezTo>
                    <a:pt x="17" y="13"/>
                    <a:pt x="18" y="13"/>
                    <a:pt x="18" y="12"/>
                  </a:cubicBezTo>
                  <a:cubicBezTo>
                    <a:pt x="20" y="11"/>
                    <a:pt x="22" y="9"/>
                    <a:pt x="24" y="8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4" y="6"/>
                    <a:pt x="24" y="6"/>
                    <a:pt x="24" y="5"/>
                  </a:cubicBezTo>
                  <a:cubicBezTo>
                    <a:pt x="24" y="5"/>
                    <a:pt x="23" y="5"/>
                    <a:pt x="23" y="5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1" y="4"/>
                    <a:pt x="18" y="2"/>
                    <a:pt x="15" y="1"/>
                  </a:cubicBezTo>
                  <a:cubicBezTo>
                    <a:pt x="15" y="1"/>
                    <a:pt x="14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3" y="0"/>
                    <a:pt x="13" y="0"/>
                    <a:pt x="13" y="0"/>
                  </a:cubicBezTo>
                </a:path>
              </a:pathLst>
            </a:custGeom>
            <a:solidFill>
              <a:srgbClr val="EA8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9" name="Freeform 403"/>
            <p:cNvSpPr>
              <a:spLocks noEditPoints="1"/>
            </p:cNvSpPr>
            <p:nvPr/>
          </p:nvSpPr>
          <p:spPr bwMode="auto">
            <a:xfrm>
              <a:off x="927100" y="3306763"/>
              <a:ext cx="104775" cy="41275"/>
            </a:xfrm>
            <a:custGeom>
              <a:avLst/>
              <a:gdLst>
                <a:gd name="T0" fmla="*/ 28 w 28"/>
                <a:gd name="T1" fmla="*/ 11 h 11"/>
                <a:gd name="T2" fmla="*/ 27 w 28"/>
                <a:gd name="T3" fmla="*/ 11 h 11"/>
                <a:gd name="T4" fmla="*/ 27 w 28"/>
                <a:gd name="T5" fmla="*/ 11 h 11"/>
                <a:gd name="T6" fmla="*/ 28 w 28"/>
                <a:gd name="T7" fmla="*/ 11 h 11"/>
                <a:gd name="T8" fmla="*/ 28 w 28"/>
                <a:gd name="T9" fmla="*/ 11 h 11"/>
                <a:gd name="T10" fmla="*/ 28 w 28"/>
                <a:gd name="T11" fmla="*/ 10 h 11"/>
                <a:gd name="T12" fmla="*/ 28 w 28"/>
                <a:gd name="T13" fmla="*/ 11 h 11"/>
                <a:gd name="T14" fmla="*/ 28 w 28"/>
                <a:gd name="T15" fmla="*/ 11 h 11"/>
                <a:gd name="T16" fmla="*/ 28 w 28"/>
                <a:gd name="T17" fmla="*/ 10 h 11"/>
                <a:gd name="T18" fmla="*/ 0 w 28"/>
                <a:gd name="T19" fmla="*/ 4 h 11"/>
                <a:gd name="T20" fmla="*/ 25 w 28"/>
                <a:gd name="T21" fmla="*/ 10 h 11"/>
                <a:gd name="T22" fmla="*/ 24 w 28"/>
                <a:gd name="T23" fmla="*/ 10 h 11"/>
                <a:gd name="T24" fmla="*/ 0 w 28"/>
                <a:gd name="T25" fmla="*/ 4 h 11"/>
                <a:gd name="T26" fmla="*/ 13 w 28"/>
                <a:gd name="T27" fmla="*/ 0 h 11"/>
                <a:gd name="T28" fmla="*/ 25 w 28"/>
                <a:gd name="T29" fmla="*/ 8 h 11"/>
                <a:gd name="T30" fmla="*/ 26 w 28"/>
                <a:gd name="T31" fmla="*/ 8 h 11"/>
                <a:gd name="T32" fmla="*/ 14 w 28"/>
                <a:gd name="T33" fmla="*/ 0 h 11"/>
                <a:gd name="T34" fmla="*/ 13 w 28"/>
                <a:gd name="T3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8" h="11">
                  <a:moveTo>
                    <a:pt x="28" y="11"/>
                  </a:moveTo>
                  <a:cubicBezTo>
                    <a:pt x="28" y="11"/>
                    <a:pt x="28" y="11"/>
                    <a:pt x="27" y="11"/>
                  </a:cubicBezTo>
                  <a:cubicBezTo>
                    <a:pt x="27" y="11"/>
                    <a:pt x="27" y="11"/>
                    <a:pt x="27" y="11"/>
                  </a:cubicBezTo>
                  <a:cubicBezTo>
                    <a:pt x="27" y="11"/>
                    <a:pt x="28" y="11"/>
                    <a:pt x="28" y="11"/>
                  </a:cubicBezTo>
                  <a:cubicBezTo>
                    <a:pt x="28" y="11"/>
                    <a:pt x="28" y="11"/>
                    <a:pt x="28" y="11"/>
                  </a:cubicBezTo>
                  <a:moveTo>
                    <a:pt x="28" y="10"/>
                  </a:moveTo>
                  <a:cubicBezTo>
                    <a:pt x="28" y="11"/>
                    <a:pt x="28" y="11"/>
                    <a:pt x="28" y="11"/>
                  </a:cubicBezTo>
                  <a:cubicBezTo>
                    <a:pt x="28" y="11"/>
                    <a:pt x="28" y="11"/>
                    <a:pt x="28" y="11"/>
                  </a:cubicBezTo>
                  <a:cubicBezTo>
                    <a:pt x="28" y="10"/>
                    <a:pt x="28" y="10"/>
                    <a:pt x="28" y="10"/>
                  </a:cubicBezTo>
                  <a:moveTo>
                    <a:pt x="0" y="4"/>
                  </a:moveTo>
                  <a:cubicBezTo>
                    <a:pt x="8" y="6"/>
                    <a:pt x="16" y="8"/>
                    <a:pt x="25" y="10"/>
                  </a:cubicBezTo>
                  <a:cubicBezTo>
                    <a:pt x="25" y="10"/>
                    <a:pt x="25" y="10"/>
                    <a:pt x="24" y="10"/>
                  </a:cubicBezTo>
                  <a:cubicBezTo>
                    <a:pt x="16" y="8"/>
                    <a:pt x="8" y="6"/>
                    <a:pt x="0" y="4"/>
                  </a:cubicBezTo>
                  <a:moveTo>
                    <a:pt x="13" y="0"/>
                  </a:moveTo>
                  <a:cubicBezTo>
                    <a:pt x="17" y="3"/>
                    <a:pt x="21" y="5"/>
                    <a:pt x="25" y="8"/>
                  </a:cubicBezTo>
                  <a:cubicBezTo>
                    <a:pt x="26" y="8"/>
                    <a:pt x="26" y="8"/>
                    <a:pt x="26" y="8"/>
                  </a:cubicBezTo>
                  <a:cubicBezTo>
                    <a:pt x="22" y="6"/>
                    <a:pt x="18" y="3"/>
                    <a:pt x="14" y="0"/>
                  </a:cubicBezTo>
                  <a:cubicBezTo>
                    <a:pt x="13" y="0"/>
                    <a:pt x="13" y="0"/>
                    <a:pt x="13" y="0"/>
                  </a:cubicBezTo>
                </a:path>
              </a:pathLst>
            </a:custGeom>
            <a:solidFill>
              <a:srgbClr val="F8C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10" name="Freeform 404"/>
            <p:cNvSpPr>
              <a:spLocks/>
            </p:cNvSpPr>
            <p:nvPr/>
          </p:nvSpPr>
          <p:spPr bwMode="auto">
            <a:xfrm>
              <a:off x="874713" y="3300413"/>
              <a:ext cx="157162" cy="47625"/>
            </a:xfrm>
            <a:custGeom>
              <a:avLst/>
              <a:gdLst>
                <a:gd name="T0" fmla="*/ 1 w 42"/>
                <a:gd name="T1" fmla="*/ 0 h 13"/>
                <a:gd name="T2" fmla="*/ 0 w 42"/>
                <a:gd name="T3" fmla="*/ 0 h 13"/>
                <a:gd name="T4" fmla="*/ 0 w 42"/>
                <a:gd name="T5" fmla="*/ 0 h 13"/>
                <a:gd name="T6" fmla="*/ 0 w 42"/>
                <a:gd name="T7" fmla="*/ 1 h 13"/>
                <a:gd name="T8" fmla="*/ 2 w 42"/>
                <a:gd name="T9" fmla="*/ 1 h 13"/>
                <a:gd name="T10" fmla="*/ 14 w 42"/>
                <a:gd name="T11" fmla="*/ 6 h 13"/>
                <a:gd name="T12" fmla="*/ 38 w 42"/>
                <a:gd name="T13" fmla="*/ 12 h 13"/>
                <a:gd name="T14" fmla="*/ 39 w 42"/>
                <a:gd name="T15" fmla="*/ 12 h 13"/>
                <a:gd name="T16" fmla="*/ 40 w 42"/>
                <a:gd name="T17" fmla="*/ 13 h 13"/>
                <a:gd name="T18" fmla="*/ 41 w 42"/>
                <a:gd name="T19" fmla="*/ 13 h 13"/>
                <a:gd name="T20" fmla="*/ 42 w 42"/>
                <a:gd name="T21" fmla="*/ 13 h 13"/>
                <a:gd name="T22" fmla="*/ 42 w 42"/>
                <a:gd name="T23" fmla="*/ 13 h 13"/>
                <a:gd name="T24" fmla="*/ 42 w 42"/>
                <a:gd name="T25" fmla="*/ 12 h 13"/>
                <a:gd name="T26" fmla="*/ 42 w 42"/>
                <a:gd name="T27" fmla="*/ 12 h 13"/>
                <a:gd name="T28" fmla="*/ 41 w 42"/>
                <a:gd name="T29" fmla="*/ 11 h 13"/>
                <a:gd name="T30" fmla="*/ 40 w 42"/>
                <a:gd name="T31" fmla="*/ 10 h 13"/>
                <a:gd name="T32" fmla="*/ 39 w 42"/>
                <a:gd name="T33" fmla="*/ 10 h 13"/>
                <a:gd name="T34" fmla="*/ 27 w 42"/>
                <a:gd name="T35" fmla="*/ 2 h 13"/>
                <a:gd name="T36" fmla="*/ 25 w 42"/>
                <a:gd name="T37" fmla="*/ 1 h 13"/>
                <a:gd name="T38" fmla="*/ 25 w 42"/>
                <a:gd name="T39" fmla="*/ 1 h 13"/>
                <a:gd name="T40" fmla="*/ 22 w 42"/>
                <a:gd name="T41" fmla="*/ 1 h 13"/>
                <a:gd name="T42" fmla="*/ 21 w 42"/>
                <a:gd name="T43" fmla="*/ 1 h 13"/>
                <a:gd name="T44" fmla="*/ 20 w 42"/>
                <a:gd name="T45" fmla="*/ 1 h 13"/>
                <a:gd name="T46" fmla="*/ 19 w 42"/>
                <a:gd name="T47" fmla="*/ 1 h 13"/>
                <a:gd name="T48" fmla="*/ 8 w 42"/>
                <a:gd name="T49" fmla="*/ 0 h 13"/>
                <a:gd name="T50" fmla="*/ 1 w 42"/>
                <a:gd name="T51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42" h="13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6" y="3"/>
                    <a:pt x="10" y="4"/>
                    <a:pt x="14" y="6"/>
                  </a:cubicBezTo>
                  <a:cubicBezTo>
                    <a:pt x="22" y="8"/>
                    <a:pt x="30" y="10"/>
                    <a:pt x="38" y="12"/>
                  </a:cubicBezTo>
                  <a:cubicBezTo>
                    <a:pt x="39" y="12"/>
                    <a:pt x="39" y="12"/>
                    <a:pt x="39" y="12"/>
                  </a:cubicBezTo>
                  <a:cubicBezTo>
                    <a:pt x="39" y="13"/>
                    <a:pt x="39" y="13"/>
                    <a:pt x="40" y="13"/>
                  </a:cubicBezTo>
                  <a:cubicBezTo>
                    <a:pt x="40" y="13"/>
                    <a:pt x="41" y="13"/>
                    <a:pt x="41" y="13"/>
                  </a:cubicBezTo>
                  <a:cubicBezTo>
                    <a:pt x="42" y="13"/>
                    <a:pt x="42" y="13"/>
                    <a:pt x="42" y="13"/>
                  </a:cubicBezTo>
                  <a:cubicBezTo>
                    <a:pt x="42" y="13"/>
                    <a:pt x="42" y="13"/>
                    <a:pt x="42" y="13"/>
                  </a:cubicBezTo>
                  <a:cubicBezTo>
                    <a:pt x="42" y="13"/>
                    <a:pt x="42" y="13"/>
                    <a:pt x="42" y="12"/>
                  </a:cubicBezTo>
                  <a:cubicBezTo>
                    <a:pt x="42" y="12"/>
                    <a:pt x="42" y="12"/>
                    <a:pt x="42" y="12"/>
                  </a:cubicBezTo>
                  <a:cubicBezTo>
                    <a:pt x="41" y="11"/>
                    <a:pt x="41" y="11"/>
                    <a:pt x="41" y="11"/>
                  </a:cubicBezTo>
                  <a:cubicBezTo>
                    <a:pt x="41" y="11"/>
                    <a:pt x="40" y="11"/>
                    <a:pt x="40" y="10"/>
                  </a:cubicBezTo>
                  <a:cubicBezTo>
                    <a:pt x="40" y="10"/>
                    <a:pt x="40" y="10"/>
                    <a:pt x="39" y="10"/>
                  </a:cubicBezTo>
                  <a:cubicBezTo>
                    <a:pt x="35" y="7"/>
                    <a:pt x="31" y="5"/>
                    <a:pt x="27" y="2"/>
                  </a:cubicBezTo>
                  <a:cubicBezTo>
                    <a:pt x="26" y="1"/>
                    <a:pt x="26" y="1"/>
                    <a:pt x="25" y="1"/>
                  </a:cubicBezTo>
                  <a:cubicBezTo>
                    <a:pt x="25" y="1"/>
                    <a:pt x="25" y="1"/>
                    <a:pt x="25" y="1"/>
                  </a:cubicBezTo>
                  <a:cubicBezTo>
                    <a:pt x="24" y="1"/>
                    <a:pt x="23" y="1"/>
                    <a:pt x="22" y="1"/>
                  </a:cubicBezTo>
                  <a:cubicBezTo>
                    <a:pt x="22" y="1"/>
                    <a:pt x="21" y="1"/>
                    <a:pt x="21" y="1"/>
                  </a:cubicBezTo>
                  <a:cubicBezTo>
                    <a:pt x="21" y="1"/>
                    <a:pt x="20" y="1"/>
                    <a:pt x="20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5" y="1"/>
                    <a:pt x="11" y="1"/>
                    <a:pt x="8" y="0"/>
                  </a:cubicBezTo>
                  <a:cubicBezTo>
                    <a:pt x="5" y="0"/>
                    <a:pt x="3" y="0"/>
                    <a:pt x="1" y="0"/>
                  </a:cubicBezTo>
                </a:path>
              </a:pathLst>
            </a:custGeom>
            <a:solidFill>
              <a:srgbClr val="F8AB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11" name="Freeform 405"/>
            <p:cNvSpPr>
              <a:spLocks noEditPoints="1"/>
            </p:cNvSpPr>
            <p:nvPr/>
          </p:nvSpPr>
          <p:spPr bwMode="auto">
            <a:xfrm>
              <a:off x="1411288" y="2293938"/>
              <a:ext cx="392112" cy="889000"/>
            </a:xfrm>
            <a:custGeom>
              <a:avLst/>
              <a:gdLst>
                <a:gd name="T0" fmla="*/ 26 w 104"/>
                <a:gd name="T1" fmla="*/ 235 h 236"/>
                <a:gd name="T2" fmla="*/ 7 w 104"/>
                <a:gd name="T3" fmla="*/ 224 h 236"/>
                <a:gd name="T4" fmla="*/ 45 w 104"/>
                <a:gd name="T5" fmla="*/ 220 h 236"/>
                <a:gd name="T6" fmla="*/ 66 w 104"/>
                <a:gd name="T7" fmla="*/ 199 h 236"/>
                <a:gd name="T8" fmla="*/ 79 w 104"/>
                <a:gd name="T9" fmla="*/ 181 h 236"/>
                <a:gd name="T10" fmla="*/ 57 w 104"/>
                <a:gd name="T11" fmla="*/ 163 h 236"/>
                <a:gd name="T12" fmla="*/ 63 w 104"/>
                <a:gd name="T13" fmla="*/ 160 h 236"/>
                <a:gd name="T14" fmla="*/ 91 w 104"/>
                <a:gd name="T15" fmla="*/ 159 h 236"/>
                <a:gd name="T16" fmla="*/ 91 w 104"/>
                <a:gd name="T17" fmla="*/ 159 h 236"/>
                <a:gd name="T18" fmla="*/ 66 w 104"/>
                <a:gd name="T19" fmla="*/ 159 h 236"/>
                <a:gd name="T20" fmla="*/ 72 w 104"/>
                <a:gd name="T21" fmla="*/ 161 h 236"/>
                <a:gd name="T22" fmla="*/ 73 w 104"/>
                <a:gd name="T23" fmla="*/ 158 h 236"/>
                <a:gd name="T24" fmla="*/ 84 w 104"/>
                <a:gd name="T25" fmla="*/ 157 h 236"/>
                <a:gd name="T26" fmla="*/ 69 w 104"/>
                <a:gd name="T27" fmla="*/ 156 h 236"/>
                <a:gd name="T28" fmla="*/ 71 w 104"/>
                <a:gd name="T29" fmla="*/ 156 h 236"/>
                <a:gd name="T30" fmla="*/ 59 w 104"/>
                <a:gd name="T31" fmla="*/ 146 h 236"/>
                <a:gd name="T32" fmla="*/ 59 w 104"/>
                <a:gd name="T33" fmla="*/ 146 h 236"/>
                <a:gd name="T34" fmla="*/ 78 w 104"/>
                <a:gd name="T35" fmla="*/ 148 h 236"/>
                <a:gd name="T36" fmla="*/ 52 w 104"/>
                <a:gd name="T37" fmla="*/ 147 h 236"/>
                <a:gd name="T38" fmla="*/ 77 w 104"/>
                <a:gd name="T39" fmla="*/ 141 h 236"/>
                <a:gd name="T40" fmla="*/ 99 w 104"/>
                <a:gd name="T41" fmla="*/ 139 h 236"/>
                <a:gd name="T42" fmla="*/ 99 w 104"/>
                <a:gd name="T43" fmla="*/ 139 h 236"/>
                <a:gd name="T44" fmla="*/ 62 w 104"/>
                <a:gd name="T45" fmla="*/ 139 h 236"/>
                <a:gd name="T46" fmla="*/ 81 w 104"/>
                <a:gd name="T47" fmla="*/ 127 h 236"/>
                <a:gd name="T48" fmla="*/ 102 w 104"/>
                <a:gd name="T49" fmla="*/ 126 h 236"/>
                <a:gd name="T50" fmla="*/ 75 w 104"/>
                <a:gd name="T51" fmla="*/ 124 h 236"/>
                <a:gd name="T52" fmla="*/ 58 w 104"/>
                <a:gd name="T53" fmla="*/ 122 h 236"/>
                <a:gd name="T54" fmla="*/ 89 w 104"/>
                <a:gd name="T55" fmla="*/ 118 h 236"/>
                <a:gd name="T56" fmla="*/ 84 w 104"/>
                <a:gd name="T57" fmla="*/ 114 h 236"/>
                <a:gd name="T58" fmla="*/ 103 w 104"/>
                <a:gd name="T59" fmla="*/ 111 h 236"/>
                <a:gd name="T60" fmla="*/ 103 w 104"/>
                <a:gd name="T61" fmla="*/ 111 h 236"/>
                <a:gd name="T62" fmla="*/ 72 w 104"/>
                <a:gd name="T63" fmla="*/ 110 h 236"/>
                <a:gd name="T64" fmla="*/ 71 w 104"/>
                <a:gd name="T65" fmla="*/ 109 h 236"/>
                <a:gd name="T66" fmla="*/ 61 w 104"/>
                <a:gd name="T67" fmla="*/ 114 h 236"/>
                <a:gd name="T68" fmla="*/ 74 w 104"/>
                <a:gd name="T69" fmla="*/ 108 h 236"/>
                <a:gd name="T70" fmla="*/ 67 w 104"/>
                <a:gd name="T71" fmla="*/ 108 h 236"/>
                <a:gd name="T72" fmla="*/ 70 w 104"/>
                <a:gd name="T73" fmla="*/ 108 h 236"/>
                <a:gd name="T74" fmla="*/ 58 w 104"/>
                <a:gd name="T75" fmla="*/ 108 h 236"/>
                <a:gd name="T76" fmla="*/ 65 w 104"/>
                <a:gd name="T77" fmla="*/ 104 h 236"/>
                <a:gd name="T78" fmla="*/ 104 w 104"/>
                <a:gd name="T79" fmla="*/ 103 h 236"/>
                <a:gd name="T80" fmla="*/ 80 w 104"/>
                <a:gd name="T81" fmla="*/ 103 h 236"/>
                <a:gd name="T82" fmla="*/ 67 w 104"/>
                <a:gd name="T83" fmla="*/ 93 h 236"/>
                <a:gd name="T84" fmla="*/ 62 w 104"/>
                <a:gd name="T85" fmla="*/ 89 h 236"/>
                <a:gd name="T86" fmla="*/ 56 w 104"/>
                <a:gd name="T87" fmla="*/ 79 h 236"/>
                <a:gd name="T88" fmla="*/ 99 w 104"/>
                <a:gd name="T89" fmla="*/ 77 h 236"/>
                <a:gd name="T90" fmla="*/ 80 w 104"/>
                <a:gd name="T91" fmla="*/ 75 h 236"/>
                <a:gd name="T92" fmla="*/ 79 w 104"/>
                <a:gd name="T93" fmla="*/ 75 h 236"/>
                <a:gd name="T94" fmla="*/ 63 w 104"/>
                <a:gd name="T95" fmla="*/ 70 h 236"/>
                <a:gd name="T96" fmla="*/ 63 w 104"/>
                <a:gd name="T97" fmla="*/ 70 h 236"/>
                <a:gd name="T98" fmla="*/ 74 w 104"/>
                <a:gd name="T99" fmla="*/ 67 h 236"/>
                <a:gd name="T100" fmla="*/ 80 w 104"/>
                <a:gd name="T101" fmla="*/ 66 h 236"/>
                <a:gd name="T102" fmla="*/ 62 w 104"/>
                <a:gd name="T103" fmla="*/ 64 h 236"/>
                <a:gd name="T104" fmla="*/ 72 w 104"/>
                <a:gd name="T105" fmla="*/ 62 h 236"/>
                <a:gd name="T106" fmla="*/ 93 w 104"/>
                <a:gd name="T107" fmla="*/ 60 h 236"/>
                <a:gd name="T108" fmla="*/ 72 w 104"/>
                <a:gd name="T109" fmla="*/ 28 h 236"/>
                <a:gd name="T110" fmla="*/ 51 w 104"/>
                <a:gd name="T111" fmla="*/ 9 h 236"/>
                <a:gd name="T112" fmla="*/ 24 w 104"/>
                <a:gd name="T113" fmla="*/ 11 h 236"/>
                <a:gd name="T114" fmla="*/ 37 w 104"/>
                <a:gd name="T115" fmla="*/ 0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04" h="236">
                  <a:moveTo>
                    <a:pt x="26" y="235"/>
                  </a:moveTo>
                  <a:cubicBezTo>
                    <a:pt x="25" y="236"/>
                    <a:pt x="25" y="236"/>
                    <a:pt x="25" y="236"/>
                  </a:cubicBezTo>
                  <a:cubicBezTo>
                    <a:pt x="25" y="236"/>
                    <a:pt x="25" y="236"/>
                    <a:pt x="24" y="236"/>
                  </a:cubicBezTo>
                  <a:cubicBezTo>
                    <a:pt x="25" y="236"/>
                    <a:pt x="25" y="236"/>
                    <a:pt x="26" y="235"/>
                  </a:cubicBezTo>
                  <a:cubicBezTo>
                    <a:pt x="26" y="235"/>
                    <a:pt x="26" y="235"/>
                    <a:pt x="26" y="235"/>
                  </a:cubicBezTo>
                  <a:moveTo>
                    <a:pt x="0" y="220"/>
                  </a:moveTo>
                  <a:cubicBezTo>
                    <a:pt x="0" y="220"/>
                    <a:pt x="1" y="221"/>
                    <a:pt x="2" y="221"/>
                  </a:cubicBezTo>
                  <a:cubicBezTo>
                    <a:pt x="3" y="222"/>
                    <a:pt x="5" y="223"/>
                    <a:pt x="7" y="224"/>
                  </a:cubicBezTo>
                  <a:cubicBezTo>
                    <a:pt x="5" y="223"/>
                    <a:pt x="2" y="221"/>
                    <a:pt x="0" y="220"/>
                  </a:cubicBezTo>
                  <a:moveTo>
                    <a:pt x="48" y="218"/>
                  </a:moveTo>
                  <a:cubicBezTo>
                    <a:pt x="47" y="218"/>
                    <a:pt x="46" y="219"/>
                    <a:pt x="45" y="220"/>
                  </a:cubicBezTo>
                  <a:cubicBezTo>
                    <a:pt x="45" y="220"/>
                    <a:pt x="45" y="220"/>
                    <a:pt x="45" y="220"/>
                  </a:cubicBezTo>
                  <a:cubicBezTo>
                    <a:pt x="46" y="220"/>
                    <a:pt x="46" y="219"/>
                    <a:pt x="47" y="218"/>
                  </a:cubicBezTo>
                  <a:cubicBezTo>
                    <a:pt x="47" y="218"/>
                    <a:pt x="48" y="218"/>
                    <a:pt x="48" y="218"/>
                  </a:cubicBezTo>
                  <a:moveTo>
                    <a:pt x="69" y="196"/>
                  </a:moveTo>
                  <a:cubicBezTo>
                    <a:pt x="68" y="197"/>
                    <a:pt x="67" y="198"/>
                    <a:pt x="66" y="199"/>
                  </a:cubicBezTo>
                  <a:cubicBezTo>
                    <a:pt x="67" y="198"/>
                    <a:pt x="68" y="197"/>
                    <a:pt x="69" y="196"/>
                  </a:cubicBezTo>
                  <a:moveTo>
                    <a:pt x="87" y="169"/>
                  </a:moveTo>
                  <a:cubicBezTo>
                    <a:pt x="87" y="170"/>
                    <a:pt x="86" y="170"/>
                    <a:pt x="86" y="170"/>
                  </a:cubicBezTo>
                  <a:cubicBezTo>
                    <a:pt x="84" y="174"/>
                    <a:pt x="82" y="177"/>
                    <a:pt x="79" y="181"/>
                  </a:cubicBezTo>
                  <a:cubicBezTo>
                    <a:pt x="82" y="178"/>
                    <a:pt x="84" y="174"/>
                    <a:pt x="86" y="170"/>
                  </a:cubicBezTo>
                  <a:cubicBezTo>
                    <a:pt x="86" y="170"/>
                    <a:pt x="87" y="170"/>
                    <a:pt x="87" y="169"/>
                  </a:cubicBezTo>
                  <a:moveTo>
                    <a:pt x="54" y="161"/>
                  </a:moveTo>
                  <a:cubicBezTo>
                    <a:pt x="55" y="162"/>
                    <a:pt x="56" y="163"/>
                    <a:pt x="57" y="163"/>
                  </a:cubicBezTo>
                  <a:cubicBezTo>
                    <a:pt x="56" y="163"/>
                    <a:pt x="55" y="162"/>
                    <a:pt x="54" y="161"/>
                  </a:cubicBezTo>
                  <a:moveTo>
                    <a:pt x="63" y="160"/>
                  </a:moveTo>
                  <a:cubicBezTo>
                    <a:pt x="63" y="160"/>
                    <a:pt x="63" y="160"/>
                    <a:pt x="63" y="160"/>
                  </a:cubicBezTo>
                  <a:cubicBezTo>
                    <a:pt x="63" y="160"/>
                    <a:pt x="63" y="160"/>
                    <a:pt x="63" y="160"/>
                  </a:cubicBezTo>
                  <a:cubicBezTo>
                    <a:pt x="63" y="160"/>
                    <a:pt x="63" y="160"/>
                    <a:pt x="63" y="160"/>
                  </a:cubicBezTo>
                  <a:moveTo>
                    <a:pt x="92" y="159"/>
                  </a:moveTo>
                  <a:cubicBezTo>
                    <a:pt x="91" y="159"/>
                    <a:pt x="91" y="159"/>
                    <a:pt x="91" y="159"/>
                  </a:cubicBezTo>
                  <a:cubicBezTo>
                    <a:pt x="91" y="159"/>
                    <a:pt x="91" y="159"/>
                    <a:pt x="91" y="159"/>
                  </a:cubicBezTo>
                  <a:cubicBezTo>
                    <a:pt x="91" y="159"/>
                    <a:pt x="92" y="159"/>
                    <a:pt x="92" y="159"/>
                  </a:cubicBezTo>
                  <a:moveTo>
                    <a:pt x="90" y="159"/>
                  </a:moveTo>
                  <a:cubicBezTo>
                    <a:pt x="90" y="159"/>
                    <a:pt x="90" y="159"/>
                    <a:pt x="91" y="159"/>
                  </a:cubicBezTo>
                  <a:cubicBezTo>
                    <a:pt x="91" y="159"/>
                    <a:pt x="91" y="159"/>
                    <a:pt x="91" y="159"/>
                  </a:cubicBezTo>
                  <a:cubicBezTo>
                    <a:pt x="90" y="159"/>
                    <a:pt x="90" y="159"/>
                    <a:pt x="90" y="159"/>
                  </a:cubicBezTo>
                  <a:moveTo>
                    <a:pt x="67" y="158"/>
                  </a:moveTo>
                  <a:cubicBezTo>
                    <a:pt x="67" y="159"/>
                    <a:pt x="66" y="159"/>
                    <a:pt x="66" y="159"/>
                  </a:cubicBezTo>
                  <a:cubicBezTo>
                    <a:pt x="66" y="159"/>
                    <a:pt x="66" y="159"/>
                    <a:pt x="66" y="159"/>
                  </a:cubicBezTo>
                  <a:cubicBezTo>
                    <a:pt x="67" y="159"/>
                    <a:pt x="67" y="159"/>
                    <a:pt x="67" y="158"/>
                  </a:cubicBezTo>
                  <a:moveTo>
                    <a:pt x="73" y="158"/>
                  </a:moveTo>
                  <a:cubicBezTo>
                    <a:pt x="73" y="158"/>
                    <a:pt x="73" y="159"/>
                    <a:pt x="73" y="160"/>
                  </a:cubicBezTo>
                  <a:cubicBezTo>
                    <a:pt x="72" y="160"/>
                    <a:pt x="72" y="161"/>
                    <a:pt x="72" y="161"/>
                  </a:cubicBezTo>
                  <a:cubicBezTo>
                    <a:pt x="70" y="163"/>
                    <a:pt x="68" y="164"/>
                    <a:pt x="66" y="165"/>
                  </a:cubicBezTo>
                  <a:cubicBezTo>
                    <a:pt x="69" y="164"/>
                    <a:pt x="70" y="163"/>
                    <a:pt x="72" y="161"/>
                  </a:cubicBezTo>
                  <a:cubicBezTo>
                    <a:pt x="72" y="160"/>
                    <a:pt x="73" y="159"/>
                    <a:pt x="73" y="159"/>
                  </a:cubicBezTo>
                  <a:cubicBezTo>
                    <a:pt x="73" y="158"/>
                    <a:pt x="73" y="158"/>
                    <a:pt x="73" y="158"/>
                  </a:cubicBezTo>
                  <a:moveTo>
                    <a:pt x="84" y="157"/>
                  </a:moveTo>
                  <a:cubicBezTo>
                    <a:pt x="86" y="159"/>
                    <a:pt x="87" y="162"/>
                    <a:pt x="87" y="166"/>
                  </a:cubicBezTo>
                  <a:cubicBezTo>
                    <a:pt x="87" y="166"/>
                    <a:pt x="87" y="165"/>
                    <a:pt x="87" y="165"/>
                  </a:cubicBezTo>
                  <a:cubicBezTo>
                    <a:pt x="87" y="162"/>
                    <a:pt x="86" y="159"/>
                    <a:pt x="84" y="157"/>
                  </a:cubicBezTo>
                  <a:moveTo>
                    <a:pt x="69" y="156"/>
                  </a:moveTo>
                  <a:cubicBezTo>
                    <a:pt x="69" y="157"/>
                    <a:pt x="68" y="157"/>
                    <a:pt x="68" y="157"/>
                  </a:cubicBezTo>
                  <a:cubicBezTo>
                    <a:pt x="68" y="157"/>
                    <a:pt x="68" y="157"/>
                    <a:pt x="68" y="157"/>
                  </a:cubicBezTo>
                  <a:cubicBezTo>
                    <a:pt x="68" y="157"/>
                    <a:pt x="69" y="157"/>
                    <a:pt x="69" y="156"/>
                  </a:cubicBezTo>
                  <a:cubicBezTo>
                    <a:pt x="69" y="156"/>
                    <a:pt x="69" y="156"/>
                    <a:pt x="69" y="156"/>
                  </a:cubicBezTo>
                  <a:moveTo>
                    <a:pt x="71" y="156"/>
                  </a:moveTo>
                  <a:cubicBezTo>
                    <a:pt x="72" y="156"/>
                    <a:pt x="72" y="156"/>
                    <a:pt x="72" y="156"/>
                  </a:cubicBezTo>
                  <a:cubicBezTo>
                    <a:pt x="72" y="156"/>
                    <a:pt x="72" y="156"/>
                    <a:pt x="71" y="156"/>
                  </a:cubicBezTo>
                  <a:moveTo>
                    <a:pt x="85" y="149"/>
                  </a:moveTo>
                  <a:cubicBezTo>
                    <a:pt x="87" y="151"/>
                    <a:pt x="88" y="153"/>
                    <a:pt x="89" y="155"/>
                  </a:cubicBezTo>
                  <a:cubicBezTo>
                    <a:pt x="88" y="153"/>
                    <a:pt x="87" y="151"/>
                    <a:pt x="85" y="149"/>
                  </a:cubicBezTo>
                  <a:moveTo>
                    <a:pt x="59" y="146"/>
                  </a:moveTo>
                  <a:cubicBezTo>
                    <a:pt x="58" y="147"/>
                    <a:pt x="58" y="147"/>
                    <a:pt x="58" y="147"/>
                  </a:cubicBezTo>
                  <a:cubicBezTo>
                    <a:pt x="57" y="150"/>
                    <a:pt x="57" y="153"/>
                    <a:pt x="58" y="156"/>
                  </a:cubicBezTo>
                  <a:cubicBezTo>
                    <a:pt x="57" y="154"/>
                    <a:pt x="57" y="152"/>
                    <a:pt x="57" y="149"/>
                  </a:cubicBezTo>
                  <a:cubicBezTo>
                    <a:pt x="58" y="148"/>
                    <a:pt x="58" y="147"/>
                    <a:pt x="59" y="146"/>
                  </a:cubicBezTo>
                  <a:moveTo>
                    <a:pt x="72" y="144"/>
                  </a:moveTo>
                  <a:cubicBezTo>
                    <a:pt x="73" y="144"/>
                    <a:pt x="73" y="144"/>
                    <a:pt x="73" y="145"/>
                  </a:cubicBezTo>
                  <a:cubicBezTo>
                    <a:pt x="75" y="146"/>
                    <a:pt x="77" y="148"/>
                    <a:pt x="79" y="149"/>
                  </a:cubicBezTo>
                  <a:cubicBezTo>
                    <a:pt x="79" y="149"/>
                    <a:pt x="78" y="148"/>
                    <a:pt x="78" y="148"/>
                  </a:cubicBezTo>
                  <a:cubicBezTo>
                    <a:pt x="76" y="146"/>
                    <a:pt x="74" y="145"/>
                    <a:pt x="72" y="144"/>
                  </a:cubicBezTo>
                  <a:moveTo>
                    <a:pt x="55" y="142"/>
                  </a:moveTo>
                  <a:cubicBezTo>
                    <a:pt x="55" y="142"/>
                    <a:pt x="54" y="143"/>
                    <a:pt x="54" y="144"/>
                  </a:cubicBezTo>
                  <a:cubicBezTo>
                    <a:pt x="53" y="145"/>
                    <a:pt x="52" y="146"/>
                    <a:pt x="52" y="147"/>
                  </a:cubicBezTo>
                  <a:cubicBezTo>
                    <a:pt x="52" y="146"/>
                    <a:pt x="53" y="145"/>
                    <a:pt x="54" y="144"/>
                  </a:cubicBezTo>
                  <a:cubicBezTo>
                    <a:pt x="54" y="143"/>
                    <a:pt x="55" y="142"/>
                    <a:pt x="55" y="142"/>
                  </a:cubicBezTo>
                  <a:moveTo>
                    <a:pt x="73" y="139"/>
                  </a:moveTo>
                  <a:cubicBezTo>
                    <a:pt x="74" y="140"/>
                    <a:pt x="76" y="141"/>
                    <a:pt x="77" y="141"/>
                  </a:cubicBezTo>
                  <a:cubicBezTo>
                    <a:pt x="77" y="141"/>
                    <a:pt x="77" y="142"/>
                    <a:pt x="78" y="142"/>
                  </a:cubicBezTo>
                  <a:cubicBezTo>
                    <a:pt x="78" y="142"/>
                    <a:pt x="78" y="142"/>
                    <a:pt x="77" y="142"/>
                  </a:cubicBezTo>
                  <a:cubicBezTo>
                    <a:pt x="76" y="141"/>
                    <a:pt x="74" y="140"/>
                    <a:pt x="73" y="139"/>
                  </a:cubicBezTo>
                  <a:moveTo>
                    <a:pt x="99" y="139"/>
                  </a:moveTo>
                  <a:cubicBezTo>
                    <a:pt x="98" y="144"/>
                    <a:pt x="96" y="149"/>
                    <a:pt x="94" y="154"/>
                  </a:cubicBezTo>
                  <a:cubicBezTo>
                    <a:pt x="96" y="149"/>
                    <a:pt x="98" y="144"/>
                    <a:pt x="99" y="139"/>
                  </a:cubicBezTo>
                  <a:moveTo>
                    <a:pt x="99" y="139"/>
                  </a:moveTo>
                  <a:cubicBezTo>
                    <a:pt x="99" y="139"/>
                    <a:pt x="99" y="139"/>
                    <a:pt x="99" y="139"/>
                  </a:cubicBezTo>
                  <a:cubicBezTo>
                    <a:pt x="99" y="139"/>
                    <a:pt x="99" y="139"/>
                    <a:pt x="99" y="139"/>
                  </a:cubicBezTo>
                  <a:moveTo>
                    <a:pt x="66" y="138"/>
                  </a:moveTo>
                  <a:cubicBezTo>
                    <a:pt x="65" y="138"/>
                    <a:pt x="64" y="138"/>
                    <a:pt x="64" y="138"/>
                  </a:cubicBezTo>
                  <a:cubicBezTo>
                    <a:pt x="63" y="138"/>
                    <a:pt x="62" y="138"/>
                    <a:pt x="62" y="139"/>
                  </a:cubicBezTo>
                  <a:cubicBezTo>
                    <a:pt x="62" y="139"/>
                    <a:pt x="62" y="139"/>
                    <a:pt x="62" y="139"/>
                  </a:cubicBezTo>
                  <a:cubicBezTo>
                    <a:pt x="63" y="138"/>
                    <a:pt x="64" y="138"/>
                    <a:pt x="66" y="138"/>
                  </a:cubicBezTo>
                  <a:moveTo>
                    <a:pt x="82" y="126"/>
                  </a:moveTo>
                  <a:cubicBezTo>
                    <a:pt x="82" y="127"/>
                    <a:pt x="81" y="127"/>
                    <a:pt x="81" y="127"/>
                  </a:cubicBezTo>
                  <a:cubicBezTo>
                    <a:pt x="78" y="128"/>
                    <a:pt x="76" y="129"/>
                    <a:pt x="73" y="129"/>
                  </a:cubicBezTo>
                  <a:cubicBezTo>
                    <a:pt x="73" y="129"/>
                    <a:pt x="73" y="129"/>
                    <a:pt x="74" y="129"/>
                  </a:cubicBezTo>
                  <a:cubicBezTo>
                    <a:pt x="77" y="129"/>
                    <a:pt x="79" y="128"/>
                    <a:pt x="82" y="126"/>
                  </a:cubicBezTo>
                  <a:moveTo>
                    <a:pt x="102" y="126"/>
                  </a:moveTo>
                  <a:cubicBezTo>
                    <a:pt x="102" y="126"/>
                    <a:pt x="102" y="126"/>
                    <a:pt x="102" y="126"/>
                  </a:cubicBezTo>
                  <a:cubicBezTo>
                    <a:pt x="102" y="126"/>
                    <a:pt x="102" y="126"/>
                    <a:pt x="102" y="126"/>
                  </a:cubicBezTo>
                  <a:moveTo>
                    <a:pt x="77" y="123"/>
                  </a:moveTo>
                  <a:cubicBezTo>
                    <a:pt x="76" y="123"/>
                    <a:pt x="75" y="124"/>
                    <a:pt x="75" y="124"/>
                  </a:cubicBezTo>
                  <a:cubicBezTo>
                    <a:pt x="75" y="124"/>
                    <a:pt x="76" y="123"/>
                    <a:pt x="77" y="123"/>
                  </a:cubicBezTo>
                  <a:moveTo>
                    <a:pt x="58" y="122"/>
                  </a:moveTo>
                  <a:cubicBezTo>
                    <a:pt x="61" y="127"/>
                    <a:pt x="66" y="129"/>
                    <a:pt x="71" y="129"/>
                  </a:cubicBezTo>
                  <a:cubicBezTo>
                    <a:pt x="66" y="129"/>
                    <a:pt x="61" y="126"/>
                    <a:pt x="58" y="122"/>
                  </a:cubicBezTo>
                  <a:moveTo>
                    <a:pt x="57" y="120"/>
                  </a:moveTo>
                  <a:cubicBezTo>
                    <a:pt x="57" y="120"/>
                    <a:pt x="58" y="121"/>
                    <a:pt x="58" y="121"/>
                  </a:cubicBezTo>
                  <a:cubicBezTo>
                    <a:pt x="58" y="121"/>
                    <a:pt x="58" y="120"/>
                    <a:pt x="57" y="120"/>
                  </a:cubicBezTo>
                  <a:moveTo>
                    <a:pt x="89" y="118"/>
                  </a:moveTo>
                  <a:cubicBezTo>
                    <a:pt x="89" y="118"/>
                    <a:pt x="89" y="118"/>
                    <a:pt x="89" y="118"/>
                  </a:cubicBezTo>
                  <a:cubicBezTo>
                    <a:pt x="88" y="120"/>
                    <a:pt x="87" y="122"/>
                    <a:pt x="86" y="124"/>
                  </a:cubicBezTo>
                  <a:cubicBezTo>
                    <a:pt x="87" y="122"/>
                    <a:pt x="89" y="120"/>
                    <a:pt x="89" y="118"/>
                  </a:cubicBezTo>
                  <a:moveTo>
                    <a:pt x="84" y="114"/>
                  </a:moveTo>
                  <a:cubicBezTo>
                    <a:pt x="84" y="114"/>
                    <a:pt x="84" y="114"/>
                    <a:pt x="84" y="114"/>
                  </a:cubicBezTo>
                  <a:cubicBezTo>
                    <a:pt x="83" y="117"/>
                    <a:pt x="82" y="119"/>
                    <a:pt x="81" y="121"/>
                  </a:cubicBezTo>
                  <a:cubicBezTo>
                    <a:pt x="83" y="119"/>
                    <a:pt x="84" y="116"/>
                    <a:pt x="84" y="114"/>
                  </a:cubicBezTo>
                  <a:moveTo>
                    <a:pt x="103" y="111"/>
                  </a:moveTo>
                  <a:cubicBezTo>
                    <a:pt x="103" y="116"/>
                    <a:pt x="103" y="121"/>
                    <a:pt x="102" y="126"/>
                  </a:cubicBezTo>
                  <a:cubicBezTo>
                    <a:pt x="103" y="121"/>
                    <a:pt x="103" y="116"/>
                    <a:pt x="103" y="111"/>
                  </a:cubicBezTo>
                  <a:moveTo>
                    <a:pt x="103" y="111"/>
                  </a:moveTo>
                  <a:cubicBezTo>
                    <a:pt x="103" y="111"/>
                    <a:pt x="103" y="111"/>
                    <a:pt x="103" y="111"/>
                  </a:cubicBezTo>
                  <a:cubicBezTo>
                    <a:pt x="103" y="111"/>
                    <a:pt x="103" y="111"/>
                    <a:pt x="103" y="111"/>
                  </a:cubicBezTo>
                  <a:moveTo>
                    <a:pt x="71" y="109"/>
                  </a:moveTo>
                  <a:cubicBezTo>
                    <a:pt x="71" y="109"/>
                    <a:pt x="71" y="109"/>
                    <a:pt x="72" y="109"/>
                  </a:cubicBezTo>
                  <a:cubicBezTo>
                    <a:pt x="72" y="110"/>
                    <a:pt x="72" y="110"/>
                    <a:pt x="72" y="110"/>
                  </a:cubicBezTo>
                  <a:cubicBezTo>
                    <a:pt x="72" y="110"/>
                    <a:pt x="73" y="110"/>
                    <a:pt x="73" y="109"/>
                  </a:cubicBezTo>
                  <a:cubicBezTo>
                    <a:pt x="73" y="110"/>
                    <a:pt x="72" y="110"/>
                    <a:pt x="72" y="110"/>
                  </a:cubicBezTo>
                  <a:cubicBezTo>
                    <a:pt x="72" y="110"/>
                    <a:pt x="72" y="110"/>
                    <a:pt x="72" y="110"/>
                  </a:cubicBezTo>
                  <a:cubicBezTo>
                    <a:pt x="72" y="109"/>
                    <a:pt x="72" y="109"/>
                    <a:pt x="71" y="109"/>
                  </a:cubicBezTo>
                  <a:moveTo>
                    <a:pt x="63" y="109"/>
                  </a:moveTo>
                  <a:cubicBezTo>
                    <a:pt x="62" y="110"/>
                    <a:pt x="62" y="111"/>
                    <a:pt x="62" y="112"/>
                  </a:cubicBezTo>
                  <a:cubicBezTo>
                    <a:pt x="61" y="114"/>
                    <a:pt x="62" y="116"/>
                    <a:pt x="62" y="118"/>
                  </a:cubicBezTo>
                  <a:cubicBezTo>
                    <a:pt x="62" y="117"/>
                    <a:pt x="62" y="115"/>
                    <a:pt x="61" y="114"/>
                  </a:cubicBezTo>
                  <a:cubicBezTo>
                    <a:pt x="61" y="113"/>
                    <a:pt x="62" y="111"/>
                    <a:pt x="62" y="110"/>
                  </a:cubicBezTo>
                  <a:cubicBezTo>
                    <a:pt x="63" y="110"/>
                    <a:pt x="63" y="109"/>
                    <a:pt x="63" y="109"/>
                  </a:cubicBezTo>
                  <a:moveTo>
                    <a:pt x="74" y="108"/>
                  </a:moveTo>
                  <a:cubicBezTo>
                    <a:pt x="74" y="108"/>
                    <a:pt x="74" y="108"/>
                    <a:pt x="74" y="108"/>
                  </a:cubicBezTo>
                  <a:cubicBezTo>
                    <a:pt x="74" y="109"/>
                    <a:pt x="74" y="109"/>
                    <a:pt x="74" y="109"/>
                  </a:cubicBezTo>
                  <a:cubicBezTo>
                    <a:pt x="74" y="109"/>
                    <a:pt x="74" y="109"/>
                    <a:pt x="74" y="108"/>
                  </a:cubicBezTo>
                  <a:cubicBezTo>
                    <a:pt x="74" y="108"/>
                    <a:pt x="74" y="108"/>
                    <a:pt x="74" y="108"/>
                  </a:cubicBezTo>
                  <a:moveTo>
                    <a:pt x="67" y="108"/>
                  </a:moveTo>
                  <a:cubicBezTo>
                    <a:pt x="66" y="108"/>
                    <a:pt x="66" y="108"/>
                    <a:pt x="65" y="108"/>
                  </a:cubicBezTo>
                  <a:cubicBezTo>
                    <a:pt x="66" y="108"/>
                    <a:pt x="66" y="108"/>
                    <a:pt x="67" y="108"/>
                  </a:cubicBezTo>
                  <a:cubicBezTo>
                    <a:pt x="67" y="108"/>
                    <a:pt x="68" y="108"/>
                    <a:pt x="69" y="108"/>
                  </a:cubicBezTo>
                  <a:cubicBezTo>
                    <a:pt x="69" y="108"/>
                    <a:pt x="69" y="108"/>
                    <a:pt x="70" y="108"/>
                  </a:cubicBezTo>
                  <a:cubicBezTo>
                    <a:pt x="69" y="108"/>
                    <a:pt x="69" y="108"/>
                    <a:pt x="69" y="108"/>
                  </a:cubicBezTo>
                  <a:cubicBezTo>
                    <a:pt x="68" y="108"/>
                    <a:pt x="67" y="108"/>
                    <a:pt x="67" y="108"/>
                  </a:cubicBezTo>
                  <a:moveTo>
                    <a:pt x="60" y="105"/>
                  </a:moveTo>
                  <a:cubicBezTo>
                    <a:pt x="59" y="106"/>
                    <a:pt x="58" y="107"/>
                    <a:pt x="58" y="108"/>
                  </a:cubicBezTo>
                  <a:cubicBezTo>
                    <a:pt x="58" y="107"/>
                    <a:pt x="59" y="107"/>
                    <a:pt x="59" y="106"/>
                  </a:cubicBezTo>
                  <a:cubicBezTo>
                    <a:pt x="60" y="106"/>
                    <a:pt x="60" y="105"/>
                    <a:pt x="60" y="105"/>
                  </a:cubicBezTo>
                  <a:moveTo>
                    <a:pt x="67" y="103"/>
                  </a:moveTo>
                  <a:cubicBezTo>
                    <a:pt x="66" y="103"/>
                    <a:pt x="66" y="103"/>
                    <a:pt x="65" y="104"/>
                  </a:cubicBezTo>
                  <a:cubicBezTo>
                    <a:pt x="65" y="103"/>
                    <a:pt x="66" y="103"/>
                    <a:pt x="67" y="103"/>
                  </a:cubicBezTo>
                  <a:cubicBezTo>
                    <a:pt x="68" y="103"/>
                    <a:pt x="69" y="104"/>
                    <a:pt x="71" y="104"/>
                  </a:cubicBezTo>
                  <a:cubicBezTo>
                    <a:pt x="69" y="104"/>
                    <a:pt x="68" y="103"/>
                    <a:pt x="67" y="103"/>
                  </a:cubicBezTo>
                  <a:moveTo>
                    <a:pt x="104" y="103"/>
                  </a:moveTo>
                  <a:cubicBezTo>
                    <a:pt x="104" y="104"/>
                    <a:pt x="104" y="106"/>
                    <a:pt x="104" y="107"/>
                  </a:cubicBezTo>
                  <a:cubicBezTo>
                    <a:pt x="104" y="107"/>
                    <a:pt x="104" y="107"/>
                    <a:pt x="104" y="107"/>
                  </a:cubicBezTo>
                  <a:cubicBezTo>
                    <a:pt x="104" y="106"/>
                    <a:pt x="104" y="104"/>
                    <a:pt x="104" y="103"/>
                  </a:cubicBezTo>
                  <a:moveTo>
                    <a:pt x="80" y="103"/>
                  </a:moveTo>
                  <a:cubicBezTo>
                    <a:pt x="82" y="106"/>
                    <a:pt x="83" y="108"/>
                    <a:pt x="84" y="112"/>
                  </a:cubicBezTo>
                  <a:cubicBezTo>
                    <a:pt x="83" y="108"/>
                    <a:pt x="82" y="105"/>
                    <a:pt x="80" y="103"/>
                  </a:cubicBezTo>
                  <a:moveTo>
                    <a:pt x="62" y="89"/>
                  </a:moveTo>
                  <a:cubicBezTo>
                    <a:pt x="64" y="90"/>
                    <a:pt x="65" y="92"/>
                    <a:pt x="67" y="93"/>
                  </a:cubicBezTo>
                  <a:cubicBezTo>
                    <a:pt x="70" y="95"/>
                    <a:pt x="74" y="97"/>
                    <a:pt x="77" y="100"/>
                  </a:cubicBezTo>
                  <a:cubicBezTo>
                    <a:pt x="75" y="98"/>
                    <a:pt x="74" y="97"/>
                    <a:pt x="72" y="96"/>
                  </a:cubicBezTo>
                  <a:cubicBezTo>
                    <a:pt x="69" y="94"/>
                    <a:pt x="66" y="92"/>
                    <a:pt x="63" y="90"/>
                  </a:cubicBezTo>
                  <a:cubicBezTo>
                    <a:pt x="63" y="89"/>
                    <a:pt x="62" y="89"/>
                    <a:pt x="62" y="89"/>
                  </a:cubicBezTo>
                  <a:moveTo>
                    <a:pt x="56" y="78"/>
                  </a:moveTo>
                  <a:cubicBezTo>
                    <a:pt x="56" y="79"/>
                    <a:pt x="56" y="79"/>
                    <a:pt x="56" y="79"/>
                  </a:cubicBezTo>
                  <a:cubicBezTo>
                    <a:pt x="56" y="80"/>
                    <a:pt x="57" y="80"/>
                    <a:pt x="57" y="81"/>
                  </a:cubicBezTo>
                  <a:cubicBezTo>
                    <a:pt x="57" y="80"/>
                    <a:pt x="56" y="80"/>
                    <a:pt x="56" y="79"/>
                  </a:cubicBezTo>
                  <a:cubicBezTo>
                    <a:pt x="56" y="79"/>
                    <a:pt x="56" y="79"/>
                    <a:pt x="56" y="78"/>
                  </a:cubicBezTo>
                  <a:moveTo>
                    <a:pt x="99" y="77"/>
                  </a:moveTo>
                  <a:cubicBezTo>
                    <a:pt x="100" y="80"/>
                    <a:pt x="101" y="83"/>
                    <a:pt x="101" y="85"/>
                  </a:cubicBezTo>
                  <a:cubicBezTo>
                    <a:pt x="101" y="83"/>
                    <a:pt x="100" y="80"/>
                    <a:pt x="99" y="77"/>
                  </a:cubicBezTo>
                  <a:moveTo>
                    <a:pt x="81" y="75"/>
                  </a:moveTo>
                  <a:cubicBezTo>
                    <a:pt x="81" y="75"/>
                    <a:pt x="80" y="75"/>
                    <a:pt x="80" y="75"/>
                  </a:cubicBezTo>
                  <a:cubicBezTo>
                    <a:pt x="80" y="75"/>
                    <a:pt x="80" y="75"/>
                    <a:pt x="80" y="75"/>
                  </a:cubicBezTo>
                  <a:cubicBezTo>
                    <a:pt x="80" y="75"/>
                    <a:pt x="80" y="75"/>
                    <a:pt x="80" y="75"/>
                  </a:cubicBezTo>
                  <a:cubicBezTo>
                    <a:pt x="81" y="75"/>
                    <a:pt x="81" y="75"/>
                    <a:pt x="81" y="75"/>
                  </a:cubicBezTo>
                  <a:moveTo>
                    <a:pt x="78" y="71"/>
                  </a:moveTo>
                  <a:cubicBezTo>
                    <a:pt x="78" y="71"/>
                    <a:pt x="78" y="71"/>
                    <a:pt x="79" y="72"/>
                  </a:cubicBezTo>
                  <a:cubicBezTo>
                    <a:pt x="79" y="73"/>
                    <a:pt x="79" y="74"/>
                    <a:pt x="79" y="75"/>
                  </a:cubicBezTo>
                  <a:cubicBezTo>
                    <a:pt x="79" y="73"/>
                    <a:pt x="79" y="72"/>
                    <a:pt x="78" y="71"/>
                  </a:cubicBezTo>
                  <a:cubicBezTo>
                    <a:pt x="78" y="71"/>
                    <a:pt x="78" y="71"/>
                    <a:pt x="78" y="71"/>
                  </a:cubicBezTo>
                  <a:moveTo>
                    <a:pt x="67" y="67"/>
                  </a:moveTo>
                  <a:cubicBezTo>
                    <a:pt x="65" y="67"/>
                    <a:pt x="64" y="68"/>
                    <a:pt x="63" y="70"/>
                  </a:cubicBezTo>
                  <a:cubicBezTo>
                    <a:pt x="61" y="73"/>
                    <a:pt x="61" y="76"/>
                    <a:pt x="62" y="79"/>
                  </a:cubicBezTo>
                  <a:cubicBezTo>
                    <a:pt x="62" y="79"/>
                    <a:pt x="62" y="79"/>
                    <a:pt x="62" y="79"/>
                  </a:cubicBezTo>
                  <a:cubicBezTo>
                    <a:pt x="62" y="79"/>
                    <a:pt x="62" y="79"/>
                    <a:pt x="62" y="79"/>
                  </a:cubicBezTo>
                  <a:cubicBezTo>
                    <a:pt x="61" y="76"/>
                    <a:pt x="61" y="73"/>
                    <a:pt x="63" y="70"/>
                  </a:cubicBezTo>
                  <a:cubicBezTo>
                    <a:pt x="64" y="69"/>
                    <a:pt x="65" y="67"/>
                    <a:pt x="67" y="67"/>
                  </a:cubicBezTo>
                  <a:moveTo>
                    <a:pt x="71" y="66"/>
                  </a:moveTo>
                  <a:cubicBezTo>
                    <a:pt x="71" y="66"/>
                    <a:pt x="71" y="66"/>
                    <a:pt x="71" y="66"/>
                  </a:cubicBezTo>
                  <a:cubicBezTo>
                    <a:pt x="72" y="66"/>
                    <a:pt x="73" y="66"/>
                    <a:pt x="74" y="67"/>
                  </a:cubicBezTo>
                  <a:cubicBezTo>
                    <a:pt x="73" y="66"/>
                    <a:pt x="72" y="66"/>
                    <a:pt x="71" y="66"/>
                  </a:cubicBezTo>
                  <a:moveTo>
                    <a:pt x="78" y="65"/>
                  </a:moveTo>
                  <a:cubicBezTo>
                    <a:pt x="78" y="65"/>
                    <a:pt x="79" y="65"/>
                    <a:pt x="79" y="66"/>
                  </a:cubicBezTo>
                  <a:cubicBezTo>
                    <a:pt x="79" y="66"/>
                    <a:pt x="80" y="66"/>
                    <a:pt x="80" y="66"/>
                  </a:cubicBezTo>
                  <a:cubicBezTo>
                    <a:pt x="79" y="66"/>
                    <a:pt x="78" y="65"/>
                    <a:pt x="78" y="65"/>
                  </a:cubicBezTo>
                  <a:moveTo>
                    <a:pt x="64" y="63"/>
                  </a:moveTo>
                  <a:cubicBezTo>
                    <a:pt x="64" y="63"/>
                    <a:pt x="64" y="63"/>
                    <a:pt x="63" y="63"/>
                  </a:cubicBezTo>
                  <a:cubicBezTo>
                    <a:pt x="63" y="63"/>
                    <a:pt x="63" y="64"/>
                    <a:pt x="62" y="64"/>
                  </a:cubicBezTo>
                  <a:cubicBezTo>
                    <a:pt x="63" y="64"/>
                    <a:pt x="63" y="63"/>
                    <a:pt x="63" y="63"/>
                  </a:cubicBezTo>
                  <a:cubicBezTo>
                    <a:pt x="64" y="63"/>
                    <a:pt x="64" y="63"/>
                    <a:pt x="64" y="63"/>
                  </a:cubicBezTo>
                  <a:moveTo>
                    <a:pt x="71" y="62"/>
                  </a:moveTo>
                  <a:cubicBezTo>
                    <a:pt x="72" y="62"/>
                    <a:pt x="72" y="62"/>
                    <a:pt x="72" y="62"/>
                  </a:cubicBezTo>
                  <a:cubicBezTo>
                    <a:pt x="72" y="62"/>
                    <a:pt x="72" y="62"/>
                    <a:pt x="71" y="62"/>
                  </a:cubicBezTo>
                  <a:moveTo>
                    <a:pt x="93" y="60"/>
                  </a:moveTo>
                  <a:cubicBezTo>
                    <a:pt x="94" y="62"/>
                    <a:pt x="95" y="65"/>
                    <a:pt x="96" y="68"/>
                  </a:cubicBezTo>
                  <a:cubicBezTo>
                    <a:pt x="95" y="65"/>
                    <a:pt x="94" y="62"/>
                    <a:pt x="93" y="60"/>
                  </a:cubicBezTo>
                  <a:moveTo>
                    <a:pt x="59" y="16"/>
                  </a:moveTo>
                  <a:cubicBezTo>
                    <a:pt x="64" y="20"/>
                    <a:pt x="68" y="23"/>
                    <a:pt x="71" y="28"/>
                  </a:cubicBezTo>
                  <a:cubicBezTo>
                    <a:pt x="78" y="35"/>
                    <a:pt x="84" y="43"/>
                    <a:pt x="89" y="51"/>
                  </a:cubicBezTo>
                  <a:cubicBezTo>
                    <a:pt x="84" y="43"/>
                    <a:pt x="78" y="35"/>
                    <a:pt x="72" y="28"/>
                  </a:cubicBezTo>
                  <a:cubicBezTo>
                    <a:pt x="68" y="23"/>
                    <a:pt x="64" y="20"/>
                    <a:pt x="59" y="16"/>
                  </a:cubicBezTo>
                  <a:moveTo>
                    <a:pt x="44" y="4"/>
                  </a:moveTo>
                  <a:cubicBezTo>
                    <a:pt x="47" y="6"/>
                    <a:pt x="50" y="8"/>
                    <a:pt x="53" y="10"/>
                  </a:cubicBezTo>
                  <a:cubicBezTo>
                    <a:pt x="52" y="10"/>
                    <a:pt x="52" y="10"/>
                    <a:pt x="51" y="9"/>
                  </a:cubicBezTo>
                  <a:cubicBezTo>
                    <a:pt x="49" y="7"/>
                    <a:pt x="47" y="6"/>
                    <a:pt x="44" y="4"/>
                  </a:cubicBezTo>
                  <a:moveTo>
                    <a:pt x="35" y="2"/>
                  </a:moveTo>
                  <a:cubicBezTo>
                    <a:pt x="33" y="4"/>
                    <a:pt x="31" y="5"/>
                    <a:pt x="29" y="7"/>
                  </a:cubicBezTo>
                  <a:cubicBezTo>
                    <a:pt x="28" y="8"/>
                    <a:pt x="26" y="10"/>
                    <a:pt x="24" y="11"/>
                  </a:cubicBezTo>
                  <a:cubicBezTo>
                    <a:pt x="26" y="9"/>
                    <a:pt x="29" y="8"/>
                    <a:pt x="31" y="6"/>
                  </a:cubicBezTo>
                  <a:cubicBezTo>
                    <a:pt x="32" y="5"/>
                    <a:pt x="34" y="3"/>
                    <a:pt x="35" y="2"/>
                  </a:cubicBezTo>
                  <a:moveTo>
                    <a:pt x="37" y="0"/>
                  </a:moveTo>
                  <a:cubicBezTo>
                    <a:pt x="37" y="0"/>
                    <a:pt x="37" y="0"/>
                    <a:pt x="37" y="0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37" y="0"/>
                    <a:pt x="38" y="0"/>
                    <a:pt x="38" y="0"/>
                  </a:cubicBezTo>
                  <a:cubicBezTo>
                    <a:pt x="38" y="0"/>
                    <a:pt x="37" y="0"/>
                    <a:pt x="37" y="0"/>
                  </a:cubicBezTo>
                </a:path>
              </a:pathLst>
            </a:custGeom>
            <a:solidFill>
              <a:srgbClr val="C297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12" name="Freeform 406"/>
            <p:cNvSpPr>
              <a:spLocks noEditPoints="1"/>
            </p:cNvSpPr>
            <p:nvPr/>
          </p:nvSpPr>
          <p:spPr bwMode="auto">
            <a:xfrm>
              <a:off x="1404938" y="2293938"/>
              <a:ext cx="398462" cy="889000"/>
            </a:xfrm>
            <a:custGeom>
              <a:avLst/>
              <a:gdLst>
                <a:gd name="T0" fmla="*/ 2 w 106"/>
                <a:gd name="T1" fmla="*/ 219 h 236"/>
                <a:gd name="T2" fmla="*/ 37 w 106"/>
                <a:gd name="T3" fmla="*/ 1 h 236"/>
                <a:gd name="T4" fmla="*/ 26 w 106"/>
                <a:gd name="T5" fmla="*/ 11 h 236"/>
                <a:gd name="T6" fmla="*/ 53 w 106"/>
                <a:gd name="T7" fmla="*/ 66 h 236"/>
                <a:gd name="T8" fmla="*/ 60 w 106"/>
                <a:gd name="T9" fmla="*/ 108 h 236"/>
                <a:gd name="T10" fmla="*/ 69 w 106"/>
                <a:gd name="T11" fmla="*/ 103 h 236"/>
                <a:gd name="T12" fmla="*/ 76 w 106"/>
                <a:gd name="T13" fmla="*/ 108 h 236"/>
                <a:gd name="T14" fmla="*/ 74 w 106"/>
                <a:gd name="T15" fmla="*/ 109 h 236"/>
                <a:gd name="T16" fmla="*/ 71 w 106"/>
                <a:gd name="T17" fmla="*/ 108 h 236"/>
                <a:gd name="T18" fmla="*/ 65 w 106"/>
                <a:gd name="T19" fmla="*/ 109 h 236"/>
                <a:gd name="T20" fmla="*/ 73 w 106"/>
                <a:gd name="T21" fmla="*/ 124 h 236"/>
                <a:gd name="T22" fmla="*/ 82 w 106"/>
                <a:gd name="T23" fmla="*/ 121 h 236"/>
                <a:gd name="T24" fmla="*/ 86 w 106"/>
                <a:gd name="T25" fmla="*/ 112 h 236"/>
                <a:gd name="T26" fmla="*/ 79 w 106"/>
                <a:gd name="T27" fmla="*/ 100 h 236"/>
                <a:gd name="T28" fmla="*/ 58 w 106"/>
                <a:gd name="T29" fmla="*/ 79 h 236"/>
                <a:gd name="T30" fmla="*/ 66 w 106"/>
                <a:gd name="T31" fmla="*/ 63 h 236"/>
                <a:gd name="T32" fmla="*/ 75 w 106"/>
                <a:gd name="T33" fmla="*/ 63 h 236"/>
                <a:gd name="T34" fmla="*/ 83 w 106"/>
                <a:gd name="T35" fmla="*/ 75 h 236"/>
                <a:gd name="T36" fmla="*/ 82 w 106"/>
                <a:gd name="T37" fmla="*/ 75 h 236"/>
                <a:gd name="T38" fmla="*/ 80 w 106"/>
                <a:gd name="T39" fmla="*/ 71 h 236"/>
                <a:gd name="T40" fmla="*/ 72 w 106"/>
                <a:gd name="T41" fmla="*/ 66 h 236"/>
                <a:gd name="T42" fmla="*/ 64 w 106"/>
                <a:gd name="T43" fmla="*/ 79 h 236"/>
                <a:gd name="T44" fmla="*/ 91 w 106"/>
                <a:gd name="T45" fmla="*/ 109 h 236"/>
                <a:gd name="T46" fmla="*/ 76 w 106"/>
                <a:gd name="T47" fmla="*/ 129 h 236"/>
                <a:gd name="T48" fmla="*/ 73 w 106"/>
                <a:gd name="T49" fmla="*/ 129 h 236"/>
                <a:gd name="T50" fmla="*/ 59 w 106"/>
                <a:gd name="T51" fmla="*/ 120 h 236"/>
                <a:gd name="T52" fmla="*/ 50 w 106"/>
                <a:gd name="T53" fmla="*/ 152 h 236"/>
                <a:gd name="T54" fmla="*/ 4 w 106"/>
                <a:gd name="T55" fmla="*/ 216 h 236"/>
                <a:gd name="T56" fmla="*/ 26 w 106"/>
                <a:gd name="T57" fmla="*/ 236 h 236"/>
                <a:gd name="T58" fmla="*/ 29 w 106"/>
                <a:gd name="T59" fmla="*/ 235 h 236"/>
                <a:gd name="T60" fmla="*/ 68 w 106"/>
                <a:gd name="T61" fmla="*/ 199 h 236"/>
                <a:gd name="T62" fmla="*/ 88 w 106"/>
                <a:gd name="T63" fmla="*/ 170 h 236"/>
                <a:gd name="T64" fmla="*/ 81 w 106"/>
                <a:gd name="T65" fmla="*/ 149 h 236"/>
                <a:gd name="T66" fmla="*/ 68 w 106"/>
                <a:gd name="T67" fmla="*/ 143 h 236"/>
                <a:gd name="T68" fmla="*/ 63 w 106"/>
                <a:gd name="T69" fmla="*/ 159 h 236"/>
                <a:gd name="T70" fmla="*/ 69 w 106"/>
                <a:gd name="T71" fmla="*/ 158 h 236"/>
                <a:gd name="T72" fmla="*/ 71 w 106"/>
                <a:gd name="T73" fmla="*/ 156 h 236"/>
                <a:gd name="T74" fmla="*/ 74 w 106"/>
                <a:gd name="T75" fmla="*/ 157 h 236"/>
                <a:gd name="T76" fmla="*/ 68 w 106"/>
                <a:gd name="T77" fmla="*/ 165 h 236"/>
                <a:gd name="T78" fmla="*/ 56 w 106"/>
                <a:gd name="T79" fmla="*/ 161 h 236"/>
                <a:gd name="T80" fmla="*/ 64 w 106"/>
                <a:gd name="T81" fmla="*/ 139 h 236"/>
                <a:gd name="T82" fmla="*/ 75 w 106"/>
                <a:gd name="T83" fmla="*/ 139 h 236"/>
                <a:gd name="T84" fmla="*/ 91 w 106"/>
                <a:gd name="T85" fmla="*/ 155 h 236"/>
                <a:gd name="T86" fmla="*/ 93 w 106"/>
                <a:gd name="T87" fmla="*/ 159 h 236"/>
                <a:gd name="T88" fmla="*/ 101 w 106"/>
                <a:gd name="T89" fmla="*/ 139 h 236"/>
                <a:gd name="T90" fmla="*/ 104 w 106"/>
                <a:gd name="T91" fmla="*/ 126 h 236"/>
                <a:gd name="T92" fmla="*/ 105 w 106"/>
                <a:gd name="T93" fmla="*/ 111 h 236"/>
                <a:gd name="T94" fmla="*/ 106 w 106"/>
                <a:gd name="T95" fmla="*/ 107 h 236"/>
                <a:gd name="T96" fmla="*/ 101 w 106"/>
                <a:gd name="T97" fmla="*/ 77 h 236"/>
                <a:gd name="T98" fmla="*/ 92 w 106"/>
                <a:gd name="T99" fmla="*/ 53 h 236"/>
                <a:gd name="T100" fmla="*/ 55 w 106"/>
                <a:gd name="T101" fmla="*/ 10 h 236"/>
                <a:gd name="T102" fmla="*/ 39 w 106"/>
                <a:gd name="T103" fmla="*/ 0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6" h="236">
                  <a:moveTo>
                    <a:pt x="2" y="220"/>
                  </a:moveTo>
                  <a:cubicBezTo>
                    <a:pt x="1" y="219"/>
                    <a:pt x="1" y="219"/>
                    <a:pt x="1" y="219"/>
                  </a:cubicBezTo>
                  <a:cubicBezTo>
                    <a:pt x="1" y="218"/>
                    <a:pt x="1" y="218"/>
                    <a:pt x="1" y="218"/>
                  </a:cubicBezTo>
                  <a:cubicBezTo>
                    <a:pt x="2" y="219"/>
                    <a:pt x="2" y="219"/>
                    <a:pt x="2" y="219"/>
                  </a:cubicBezTo>
                  <a:cubicBezTo>
                    <a:pt x="2" y="220"/>
                    <a:pt x="2" y="220"/>
                    <a:pt x="2" y="220"/>
                  </a:cubicBezTo>
                  <a:moveTo>
                    <a:pt x="39" y="0"/>
                  </a:moveTo>
                  <a:cubicBezTo>
                    <a:pt x="39" y="0"/>
                    <a:pt x="39" y="0"/>
                    <a:pt x="39" y="0"/>
                  </a:cubicBezTo>
                  <a:cubicBezTo>
                    <a:pt x="38" y="0"/>
                    <a:pt x="38" y="0"/>
                    <a:pt x="37" y="1"/>
                  </a:cubicBezTo>
                  <a:cubicBezTo>
                    <a:pt x="37" y="1"/>
                    <a:pt x="37" y="2"/>
                    <a:pt x="37" y="2"/>
                  </a:cubicBezTo>
                  <a:cubicBezTo>
                    <a:pt x="36" y="3"/>
                    <a:pt x="34" y="5"/>
                    <a:pt x="33" y="6"/>
                  </a:cubicBezTo>
                  <a:cubicBezTo>
                    <a:pt x="31" y="8"/>
                    <a:pt x="28" y="9"/>
                    <a:pt x="26" y="11"/>
                  </a:cubicBezTo>
                  <a:cubicBezTo>
                    <a:pt x="26" y="11"/>
                    <a:pt x="26" y="11"/>
                    <a:pt x="26" y="11"/>
                  </a:cubicBezTo>
                  <a:cubicBezTo>
                    <a:pt x="24" y="12"/>
                    <a:pt x="24" y="13"/>
                    <a:pt x="25" y="14"/>
                  </a:cubicBezTo>
                  <a:cubicBezTo>
                    <a:pt x="26" y="16"/>
                    <a:pt x="27" y="17"/>
                    <a:pt x="28" y="18"/>
                  </a:cubicBezTo>
                  <a:cubicBezTo>
                    <a:pt x="34" y="26"/>
                    <a:pt x="39" y="33"/>
                    <a:pt x="44" y="42"/>
                  </a:cubicBezTo>
                  <a:cubicBezTo>
                    <a:pt x="47" y="49"/>
                    <a:pt x="51" y="58"/>
                    <a:pt x="53" y="66"/>
                  </a:cubicBezTo>
                  <a:cubicBezTo>
                    <a:pt x="57" y="78"/>
                    <a:pt x="58" y="91"/>
                    <a:pt x="58" y="104"/>
                  </a:cubicBezTo>
                  <a:cubicBezTo>
                    <a:pt x="58" y="105"/>
                    <a:pt x="58" y="106"/>
                    <a:pt x="58" y="108"/>
                  </a:cubicBezTo>
                  <a:cubicBezTo>
                    <a:pt x="59" y="108"/>
                    <a:pt x="59" y="108"/>
                    <a:pt x="59" y="108"/>
                  </a:cubicBezTo>
                  <a:cubicBezTo>
                    <a:pt x="60" y="108"/>
                    <a:pt x="60" y="108"/>
                    <a:pt x="60" y="108"/>
                  </a:cubicBezTo>
                  <a:cubicBezTo>
                    <a:pt x="60" y="108"/>
                    <a:pt x="60" y="108"/>
                    <a:pt x="60" y="108"/>
                  </a:cubicBezTo>
                  <a:cubicBezTo>
                    <a:pt x="60" y="107"/>
                    <a:pt x="61" y="106"/>
                    <a:pt x="62" y="105"/>
                  </a:cubicBezTo>
                  <a:cubicBezTo>
                    <a:pt x="64" y="104"/>
                    <a:pt x="65" y="104"/>
                    <a:pt x="67" y="104"/>
                  </a:cubicBezTo>
                  <a:cubicBezTo>
                    <a:pt x="68" y="103"/>
                    <a:pt x="68" y="103"/>
                    <a:pt x="69" y="103"/>
                  </a:cubicBezTo>
                  <a:cubicBezTo>
                    <a:pt x="70" y="103"/>
                    <a:pt x="71" y="104"/>
                    <a:pt x="73" y="104"/>
                  </a:cubicBezTo>
                  <a:cubicBezTo>
                    <a:pt x="74" y="105"/>
                    <a:pt x="75" y="105"/>
                    <a:pt x="76" y="106"/>
                  </a:cubicBezTo>
                  <a:cubicBezTo>
                    <a:pt x="76" y="107"/>
                    <a:pt x="76" y="107"/>
                    <a:pt x="76" y="108"/>
                  </a:cubicBezTo>
                  <a:cubicBezTo>
                    <a:pt x="76" y="108"/>
                    <a:pt x="76" y="108"/>
                    <a:pt x="76" y="108"/>
                  </a:cubicBezTo>
                  <a:cubicBezTo>
                    <a:pt x="76" y="109"/>
                    <a:pt x="76" y="109"/>
                    <a:pt x="76" y="109"/>
                  </a:cubicBezTo>
                  <a:cubicBezTo>
                    <a:pt x="76" y="109"/>
                    <a:pt x="75" y="109"/>
                    <a:pt x="75" y="109"/>
                  </a:cubicBezTo>
                  <a:cubicBezTo>
                    <a:pt x="75" y="110"/>
                    <a:pt x="74" y="110"/>
                    <a:pt x="74" y="110"/>
                  </a:cubicBezTo>
                  <a:cubicBezTo>
                    <a:pt x="74" y="110"/>
                    <a:pt x="74" y="110"/>
                    <a:pt x="74" y="109"/>
                  </a:cubicBezTo>
                  <a:cubicBezTo>
                    <a:pt x="73" y="109"/>
                    <a:pt x="73" y="109"/>
                    <a:pt x="73" y="109"/>
                  </a:cubicBezTo>
                  <a:cubicBezTo>
                    <a:pt x="73" y="109"/>
                    <a:pt x="73" y="109"/>
                    <a:pt x="73" y="109"/>
                  </a:cubicBezTo>
                  <a:cubicBezTo>
                    <a:pt x="72" y="109"/>
                    <a:pt x="72" y="109"/>
                    <a:pt x="72" y="108"/>
                  </a:cubicBezTo>
                  <a:cubicBezTo>
                    <a:pt x="71" y="108"/>
                    <a:pt x="71" y="108"/>
                    <a:pt x="71" y="108"/>
                  </a:cubicBezTo>
                  <a:cubicBezTo>
                    <a:pt x="70" y="108"/>
                    <a:pt x="69" y="108"/>
                    <a:pt x="69" y="108"/>
                  </a:cubicBezTo>
                  <a:cubicBezTo>
                    <a:pt x="68" y="108"/>
                    <a:pt x="68" y="108"/>
                    <a:pt x="67" y="108"/>
                  </a:cubicBezTo>
                  <a:cubicBezTo>
                    <a:pt x="67" y="108"/>
                    <a:pt x="66" y="108"/>
                    <a:pt x="66" y="109"/>
                  </a:cubicBezTo>
                  <a:cubicBezTo>
                    <a:pt x="65" y="109"/>
                    <a:pt x="65" y="109"/>
                    <a:pt x="65" y="109"/>
                  </a:cubicBezTo>
                  <a:cubicBezTo>
                    <a:pt x="65" y="109"/>
                    <a:pt x="65" y="110"/>
                    <a:pt x="64" y="110"/>
                  </a:cubicBezTo>
                  <a:cubicBezTo>
                    <a:pt x="64" y="111"/>
                    <a:pt x="63" y="113"/>
                    <a:pt x="63" y="114"/>
                  </a:cubicBezTo>
                  <a:cubicBezTo>
                    <a:pt x="64" y="115"/>
                    <a:pt x="64" y="117"/>
                    <a:pt x="64" y="118"/>
                  </a:cubicBezTo>
                  <a:cubicBezTo>
                    <a:pt x="66" y="121"/>
                    <a:pt x="69" y="124"/>
                    <a:pt x="73" y="124"/>
                  </a:cubicBezTo>
                  <a:cubicBezTo>
                    <a:pt x="73" y="124"/>
                    <a:pt x="74" y="124"/>
                    <a:pt x="74" y="124"/>
                  </a:cubicBezTo>
                  <a:cubicBezTo>
                    <a:pt x="75" y="124"/>
                    <a:pt x="76" y="124"/>
                    <a:pt x="77" y="124"/>
                  </a:cubicBezTo>
                  <a:cubicBezTo>
                    <a:pt x="77" y="124"/>
                    <a:pt x="78" y="123"/>
                    <a:pt x="79" y="123"/>
                  </a:cubicBezTo>
                  <a:cubicBezTo>
                    <a:pt x="80" y="123"/>
                    <a:pt x="81" y="122"/>
                    <a:pt x="82" y="121"/>
                  </a:cubicBezTo>
                  <a:cubicBezTo>
                    <a:pt x="82" y="121"/>
                    <a:pt x="82" y="121"/>
                    <a:pt x="83" y="121"/>
                  </a:cubicBezTo>
                  <a:cubicBezTo>
                    <a:pt x="84" y="119"/>
                    <a:pt x="85" y="117"/>
                    <a:pt x="86" y="114"/>
                  </a:cubicBezTo>
                  <a:cubicBezTo>
                    <a:pt x="86" y="114"/>
                    <a:pt x="86" y="114"/>
                    <a:pt x="86" y="114"/>
                  </a:cubicBezTo>
                  <a:cubicBezTo>
                    <a:pt x="86" y="113"/>
                    <a:pt x="86" y="113"/>
                    <a:pt x="86" y="112"/>
                  </a:cubicBezTo>
                  <a:cubicBezTo>
                    <a:pt x="86" y="112"/>
                    <a:pt x="86" y="112"/>
                    <a:pt x="86" y="112"/>
                  </a:cubicBezTo>
                  <a:cubicBezTo>
                    <a:pt x="85" y="108"/>
                    <a:pt x="84" y="106"/>
                    <a:pt x="82" y="103"/>
                  </a:cubicBezTo>
                  <a:cubicBezTo>
                    <a:pt x="82" y="103"/>
                    <a:pt x="82" y="103"/>
                    <a:pt x="82" y="103"/>
                  </a:cubicBezTo>
                  <a:cubicBezTo>
                    <a:pt x="81" y="102"/>
                    <a:pt x="80" y="101"/>
                    <a:pt x="79" y="100"/>
                  </a:cubicBezTo>
                  <a:cubicBezTo>
                    <a:pt x="76" y="97"/>
                    <a:pt x="72" y="95"/>
                    <a:pt x="69" y="93"/>
                  </a:cubicBezTo>
                  <a:cubicBezTo>
                    <a:pt x="67" y="92"/>
                    <a:pt x="66" y="90"/>
                    <a:pt x="64" y="89"/>
                  </a:cubicBezTo>
                  <a:cubicBezTo>
                    <a:pt x="62" y="87"/>
                    <a:pt x="60" y="84"/>
                    <a:pt x="59" y="81"/>
                  </a:cubicBezTo>
                  <a:cubicBezTo>
                    <a:pt x="59" y="80"/>
                    <a:pt x="58" y="80"/>
                    <a:pt x="58" y="79"/>
                  </a:cubicBezTo>
                  <a:cubicBezTo>
                    <a:pt x="58" y="79"/>
                    <a:pt x="58" y="79"/>
                    <a:pt x="58" y="78"/>
                  </a:cubicBezTo>
                  <a:cubicBezTo>
                    <a:pt x="57" y="72"/>
                    <a:pt x="60" y="66"/>
                    <a:pt x="64" y="64"/>
                  </a:cubicBezTo>
                  <a:cubicBezTo>
                    <a:pt x="65" y="64"/>
                    <a:pt x="65" y="63"/>
                    <a:pt x="65" y="63"/>
                  </a:cubicBezTo>
                  <a:cubicBezTo>
                    <a:pt x="66" y="63"/>
                    <a:pt x="66" y="63"/>
                    <a:pt x="66" y="63"/>
                  </a:cubicBezTo>
                  <a:cubicBezTo>
                    <a:pt x="68" y="62"/>
                    <a:pt x="69" y="62"/>
                    <a:pt x="71" y="62"/>
                  </a:cubicBezTo>
                  <a:cubicBezTo>
                    <a:pt x="72" y="62"/>
                    <a:pt x="72" y="62"/>
                    <a:pt x="73" y="62"/>
                  </a:cubicBezTo>
                  <a:cubicBezTo>
                    <a:pt x="74" y="62"/>
                    <a:pt x="74" y="62"/>
                    <a:pt x="74" y="62"/>
                  </a:cubicBezTo>
                  <a:cubicBezTo>
                    <a:pt x="74" y="63"/>
                    <a:pt x="75" y="63"/>
                    <a:pt x="75" y="63"/>
                  </a:cubicBezTo>
                  <a:cubicBezTo>
                    <a:pt x="77" y="63"/>
                    <a:pt x="78" y="64"/>
                    <a:pt x="80" y="65"/>
                  </a:cubicBezTo>
                  <a:cubicBezTo>
                    <a:pt x="80" y="65"/>
                    <a:pt x="81" y="66"/>
                    <a:pt x="82" y="66"/>
                  </a:cubicBezTo>
                  <a:cubicBezTo>
                    <a:pt x="84" y="68"/>
                    <a:pt x="84" y="71"/>
                    <a:pt x="84" y="74"/>
                  </a:cubicBezTo>
                  <a:cubicBezTo>
                    <a:pt x="83" y="75"/>
                    <a:pt x="83" y="75"/>
                    <a:pt x="83" y="75"/>
                  </a:cubicBezTo>
                  <a:cubicBezTo>
                    <a:pt x="83" y="75"/>
                    <a:pt x="83" y="75"/>
                    <a:pt x="83" y="75"/>
                  </a:cubicBezTo>
                  <a:cubicBezTo>
                    <a:pt x="83" y="75"/>
                    <a:pt x="83" y="75"/>
                    <a:pt x="82" y="75"/>
                  </a:cubicBezTo>
                  <a:cubicBezTo>
                    <a:pt x="82" y="75"/>
                    <a:pt x="82" y="75"/>
                    <a:pt x="82" y="75"/>
                  </a:cubicBezTo>
                  <a:cubicBezTo>
                    <a:pt x="82" y="75"/>
                    <a:pt x="82" y="75"/>
                    <a:pt x="82" y="75"/>
                  </a:cubicBezTo>
                  <a:cubicBezTo>
                    <a:pt x="82" y="75"/>
                    <a:pt x="81" y="75"/>
                    <a:pt x="81" y="75"/>
                  </a:cubicBezTo>
                  <a:cubicBezTo>
                    <a:pt x="81" y="75"/>
                    <a:pt x="81" y="75"/>
                    <a:pt x="81" y="75"/>
                  </a:cubicBezTo>
                  <a:cubicBezTo>
                    <a:pt x="81" y="74"/>
                    <a:pt x="81" y="73"/>
                    <a:pt x="81" y="72"/>
                  </a:cubicBezTo>
                  <a:cubicBezTo>
                    <a:pt x="80" y="71"/>
                    <a:pt x="80" y="71"/>
                    <a:pt x="80" y="71"/>
                  </a:cubicBezTo>
                  <a:cubicBezTo>
                    <a:pt x="79" y="69"/>
                    <a:pt x="78" y="68"/>
                    <a:pt x="76" y="67"/>
                  </a:cubicBezTo>
                  <a:cubicBezTo>
                    <a:pt x="75" y="66"/>
                    <a:pt x="74" y="66"/>
                    <a:pt x="73" y="66"/>
                  </a:cubicBezTo>
                  <a:cubicBezTo>
                    <a:pt x="73" y="66"/>
                    <a:pt x="73" y="66"/>
                    <a:pt x="73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0" y="66"/>
                    <a:pt x="69" y="66"/>
                    <a:pt x="69" y="67"/>
                  </a:cubicBezTo>
                  <a:cubicBezTo>
                    <a:pt x="67" y="67"/>
                    <a:pt x="66" y="69"/>
                    <a:pt x="65" y="70"/>
                  </a:cubicBezTo>
                  <a:cubicBezTo>
                    <a:pt x="63" y="73"/>
                    <a:pt x="63" y="76"/>
                    <a:pt x="64" y="79"/>
                  </a:cubicBezTo>
                  <a:cubicBezTo>
                    <a:pt x="64" y="79"/>
                    <a:pt x="64" y="79"/>
                    <a:pt x="64" y="79"/>
                  </a:cubicBezTo>
                  <a:cubicBezTo>
                    <a:pt x="65" y="83"/>
                    <a:pt x="67" y="85"/>
                    <a:pt x="70" y="87"/>
                  </a:cubicBezTo>
                  <a:cubicBezTo>
                    <a:pt x="74" y="90"/>
                    <a:pt x="78" y="93"/>
                    <a:pt x="82" y="95"/>
                  </a:cubicBezTo>
                  <a:cubicBezTo>
                    <a:pt x="86" y="99"/>
                    <a:pt x="90" y="104"/>
                    <a:pt x="91" y="109"/>
                  </a:cubicBezTo>
                  <a:cubicBezTo>
                    <a:pt x="92" y="112"/>
                    <a:pt x="92" y="115"/>
                    <a:pt x="91" y="118"/>
                  </a:cubicBezTo>
                  <a:cubicBezTo>
                    <a:pt x="91" y="120"/>
                    <a:pt x="89" y="122"/>
                    <a:pt x="88" y="124"/>
                  </a:cubicBezTo>
                  <a:cubicBezTo>
                    <a:pt x="87" y="125"/>
                    <a:pt x="85" y="126"/>
                    <a:pt x="84" y="126"/>
                  </a:cubicBezTo>
                  <a:cubicBezTo>
                    <a:pt x="81" y="128"/>
                    <a:pt x="79" y="129"/>
                    <a:pt x="76" y="129"/>
                  </a:cubicBezTo>
                  <a:cubicBezTo>
                    <a:pt x="75" y="129"/>
                    <a:pt x="75" y="129"/>
                    <a:pt x="75" y="129"/>
                  </a:cubicBezTo>
                  <a:cubicBezTo>
                    <a:pt x="74" y="129"/>
                    <a:pt x="74" y="129"/>
                    <a:pt x="74" y="129"/>
                  </a:cubicBezTo>
                  <a:cubicBezTo>
                    <a:pt x="74" y="129"/>
                    <a:pt x="73" y="129"/>
                    <a:pt x="73" y="129"/>
                  </a:cubicBezTo>
                  <a:cubicBezTo>
                    <a:pt x="73" y="129"/>
                    <a:pt x="73" y="129"/>
                    <a:pt x="73" y="129"/>
                  </a:cubicBezTo>
                  <a:cubicBezTo>
                    <a:pt x="68" y="129"/>
                    <a:pt x="63" y="127"/>
                    <a:pt x="60" y="122"/>
                  </a:cubicBezTo>
                  <a:cubicBezTo>
                    <a:pt x="60" y="122"/>
                    <a:pt x="60" y="122"/>
                    <a:pt x="60" y="122"/>
                  </a:cubicBezTo>
                  <a:cubicBezTo>
                    <a:pt x="60" y="122"/>
                    <a:pt x="60" y="122"/>
                    <a:pt x="60" y="121"/>
                  </a:cubicBezTo>
                  <a:cubicBezTo>
                    <a:pt x="60" y="121"/>
                    <a:pt x="59" y="120"/>
                    <a:pt x="59" y="120"/>
                  </a:cubicBezTo>
                  <a:cubicBezTo>
                    <a:pt x="59" y="119"/>
                    <a:pt x="59" y="119"/>
                    <a:pt x="58" y="119"/>
                  </a:cubicBezTo>
                  <a:cubicBezTo>
                    <a:pt x="57" y="120"/>
                    <a:pt x="58" y="121"/>
                    <a:pt x="57" y="122"/>
                  </a:cubicBezTo>
                  <a:cubicBezTo>
                    <a:pt x="57" y="123"/>
                    <a:pt x="57" y="124"/>
                    <a:pt x="57" y="124"/>
                  </a:cubicBezTo>
                  <a:cubicBezTo>
                    <a:pt x="56" y="134"/>
                    <a:pt x="53" y="143"/>
                    <a:pt x="50" y="152"/>
                  </a:cubicBezTo>
                  <a:cubicBezTo>
                    <a:pt x="48" y="158"/>
                    <a:pt x="45" y="165"/>
                    <a:pt x="42" y="171"/>
                  </a:cubicBezTo>
                  <a:cubicBezTo>
                    <a:pt x="35" y="183"/>
                    <a:pt x="27" y="194"/>
                    <a:pt x="17" y="205"/>
                  </a:cubicBezTo>
                  <a:cubicBezTo>
                    <a:pt x="15" y="206"/>
                    <a:pt x="13" y="208"/>
                    <a:pt x="11" y="209"/>
                  </a:cubicBezTo>
                  <a:cubicBezTo>
                    <a:pt x="9" y="212"/>
                    <a:pt x="6" y="214"/>
                    <a:pt x="4" y="216"/>
                  </a:cubicBezTo>
                  <a:cubicBezTo>
                    <a:pt x="0" y="218"/>
                    <a:pt x="0" y="219"/>
                    <a:pt x="2" y="220"/>
                  </a:cubicBezTo>
                  <a:cubicBezTo>
                    <a:pt x="4" y="221"/>
                    <a:pt x="7" y="223"/>
                    <a:pt x="9" y="224"/>
                  </a:cubicBezTo>
                  <a:cubicBezTo>
                    <a:pt x="14" y="227"/>
                    <a:pt x="19" y="231"/>
                    <a:pt x="24" y="235"/>
                  </a:cubicBezTo>
                  <a:cubicBezTo>
                    <a:pt x="25" y="236"/>
                    <a:pt x="25" y="236"/>
                    <a:pt x="26" y="236"/>
                  </a:cubicBezTo>
                  <a:cubicBezTo>
                    <a:pt x="26" y="236"/>
                    <a:pt x="26" y="236"/>
                    <a:pt x="26" y="236"/>
                  </a:cubicBezTo>
                  <a:cubicBezTo>
                    <a:pt x="27" y="236"/>
                    <a:pt x="27" y="236"/>
                    <a:pt x="27" y="236"/>
                  </a:cubicBezTo>
                  <a:cubicBezTo>
                    <a:pt x="28" y="235"/>
                    <a:pt x="28" y="235"/>
                    <a:pt x="28" y="235"/>
                  </a:cubicBezTo>
                  <a:cubicBezTo>
                    <a:pt x="29" y="235"/>
                    <a:pt x="29" y="235"/>
                    <a:pt x="29" y="235"/>
                  </a:cubicBezTo>
                  <a:cubicBezTo>
                    <a:pt x="35" y="230"/>
                    <a:pt x="41" y="225"/>
                    <a:pt x="47" y="220"/>
                  </a:cubicBezTo>
                  <a:cubicBezTo>
                    <a:pt x="47" y="220"/>
                    <a:pt x="47" y="220"/>
                    <a:pt x="47" y="220"/>
                  </a:cubicBezTo>
                  <a:cubicBezTo>
                    <a:pt x="48" y="219"/>
                    <a:pt x="49" y="218"/>
                    <a:pt x="50" y="218"/>
                  </a:cubicBezTo>
                  <a:cubicBezTo>
                    <a:pt x="56" y="212"/>
                    <a:pt x="62" y="205"/>
                    <a:pt x="68" y="199"/>
                  </a:cubicBezTo>
                  <a:cubicBezTo>
                    <a:pt x="69" y="198"/>
                    <a:pt x="70" y="197"/>
                    <a:pt x="71" y="196"/>
                  </a:cubicBezTo>
                  <a:cubicBezTo>
                    <a:pt x="72" y="194"/>
                    <a:pt x="73" y="193"/>
                    <a:pt x="74" y="192"/>
                  </a:cubicBezTo>
                  <a:cubicBezTo>
                    <a:pt x="76" y="188"/>
                    <a:pt x="79" y="185"/>
                    <a:pt x="81" y="181"/>
                  </a:cubicBezTo>
                  <a:cubicBezTo>
                    <a:pt x="84" y="177"/>
                    <a:pt x="86" y="174"/>
                    <a:pt x="88" y="170"/>
                  </a:cubicBezTo>
                  <a:cubicBezTo>
                    <a:pt x="88" y="170"/>
                    <a:pt x="89" y="170"/>
                    <a:pt x="89" y="169"/>
                  </a:cubicBezTo>
                  <a:cubicBezTo>
                    <a:pt x="89" y="168"/>
                    <a:pt x="89" y="167"/>
                    <a:pt x="89" y="166"/>
                  </a:cubicBezTo>
                  <a:cubicBezTo>
                    <a:pt x="89" y="162"/>
                    <a:pt x="88" y="159"/>
                    <a:pt x="86" y="157"/>
                  </a:cubicBezTo>
                  <a:cubicBezTo>
                    <a:pt x="85" y="154"/>
                    <a:pt x="83" y="152"/>
                    <a:pt x="81" y="149"/>
                  </a:cubicBezTo>
                  <a:cubicBezTo>
                    <a:pt x="79" y="148"/>
                    <a:pt x="77" y="146"/>
                    <a:pt x="75" y="145"/>
                  </a:cubicBezTo>
                  <a:cubicBezTo>
                    <a:pt x="75" y="144"/>
                    <a:pt x="75" y="144"/>
                    <a:pt x="74" y="144"/>
                  </a:cubicBezTo>
                  <a:cubicBezTo>
                    <a:pt x="73" y="144"/>
                    <a:pt x="71" y="143"/>
                    <a:pt x="69" y="143"/>
                  </a:cubicBezTo>
                  <a:cubicBezTo>
                    <a:pt x="69" y="143"/>
                    <a:pt x="69" y="143"/>
                    <a:pt x="68" y="143"/>
                  </a:cubicBezTo>
                  <a:cubicBezTo>
                    <a:pt x="65" y="143"/>
                    <a:pt x="62" y="144"/>
                    <a:pt x="61" y="146"/>
                  </a:cubicBezTo>
                  <a:cubicBezTo>
                    <a:pt x="60" y="147"/>
                    <a:pt x="60" y="148"/>
                    <a:pt x="59" y="149"/>
                  </a:cubicBezTo>
                  <a:cubicBezTo>
                    <a:pt x="59" y="152"/>
                    <a:pt x="59" y="154"/>
                    <a:pt x="60" y="156"/>
                  </a:cubicBezTo>
                  <a:cubicBezTo>
                    <a:pt x="61" y="157"/>
                    <a:pt x="62" y="158"/>
                    <a:pt x="63" y="159"/>
                  </a:cubicBezTo>
                  <a:cubicBezTo>
                    <a:pt x="63" y="160"/>
                    <a:pt x="64" y="160"/>
                    <a:pt x="65" y="160"/>
                  </a:cubicBezTo>
                  <a:cubicBezTo>
                    <a:pt x="65" y="160"/>
                    <a:pt x="65" y="160"/>
                    <a:pt x="65" y="160"/>
                  </a:cubicBezTo>
                  <a:cubicBezTo>
                    <a:pt x="66" y="160"/>
                    <a:pt x="67" y="160"/>
                    <a:pt x="68" y="159"/>
                  </a:cubicBezTo>
                  <a:cubicBezTo>
                    <a:pt x="68" y="159"/>
                    <a:pt x="69" y="159"/>
                    <a:pt x="69" y="158"/>
                  </a:cubicBezTo>
                  <a:cubicBezTo>
                    <a:pt x="69" y="158"/>
                    <a:pt x="70" y="158"/>
                    <a:pt x="70" y="157"/>
                  </a:cubicBezTo>
                  <a:cubicBezTo>
                    <a:pt x="70" y="157"/>
                    <a:pt x="70" y="157"/>
                    <a:pt x="70" y="157"/>
                  </a:cubicBezTo>
                  <a:cubicBezTo>
                    <a:pt x="70" y="157"/>
                    <a:pt x="70" y="157"/>
                    <a:pt x="70" y="157"/>
                  </a:cubicBezTo>
                  <a:cubicBezTo>
                    <a:pt x="70" y="157"/>
                    <a:pt x="71" y="157"/>
                    <a:pt x="71" y="156"/>
                  </a:cubicBezTo>
                  <a:cubicBezTo>
                    <a:pt x="72" y="156"/>
                    <a:pt x="72" y="156"/>
                    <a:pt x="73" y="156"/>
                  </a:cubicBezTo>
                  <a:cubicBezTo>
                    <a:pt x="73" y="156"/>
                    <a:pt x="73" y="156"/>
                    <a:pt x="73" y="156"/>
                  </a:cubicBezTo>
                  <a:cubicBezTo>
                    <a:pt x="74" y="156"/>
                    <a:pt x="74" y="156"/>
                    <a:pt x="74" y="156"/>
                  </a:cubicBezTo>
                  <a:cubicBezTo>
                    <a:pt x="74" y="156"/>
                    <a:pt x="74" y="156"/>
                    <a:pt x="74" y="157"/>
                  </a:cubicBezTo>
                  <a:cubicBezTo>
                    <a:pt x="75" y="157"/>
                    <a:pt x="75" y="157"/>
                    <a:pt x="75" y="158"/>
                  </a:cubicBezTo>
                  <a:cubicBezTo>
                    <a:pt x="75" y="158"/>
                    <a:pt x="75" y="158"/>
                    <a:pt x="75" y="159"/>
                  </a:cubicBezTo>
                  <a:cubicBezTo>
                    <a:pt x="75" y="159"/>
                    <a:pt x="74" y="160"/>
                    <a:pt x="74" y="161"/>
                  </a:cubicBezTo>
                  <a:cubicBezTo>
                    <a:pt x="72" y="163"/>
                    <a:pt x="71" y="164"/>
                    <a:pt x="68" y="165"/>
                  </a:cubicBezTo>
                  <a:cubicBezTo>
                    <a:pt x="67" y="165"/>
                    <a:pt x="66" y="165"/>
                    <a:pt x="65" y="165"/>
                  </a:cubicBezTo>
                  <a:cubicBezTo>
                    <a:pt x="63" y="165"/>
                    <a:pt x="61" y="165"/>
                    <a:pt x="60" y="164"/>
                  </a:cubicBezTo>
                  <a:cubicBezTo>
                    <a:pt x="59" y="164"/>
                    <a:pt x="59" y="163"/>
                    <a:pt x="59" y="163"/>
                  </a:cubicBezTo>
                  <a:cubicBezTo>
                    <a:pt x="58" y="163"/>
                    <a:pt x="57" y="162"/>
                    <a:pt x="56" y="161"/>
                  </a:cubicBezTo>
                  <a:cubicBezTo>
                    <a:pt x="53" y="158"/>
                    <a:pt x="52" y="152"/>
                    <a:pt x="54" y="147"/>
                  </a:cubicBezTo>
                  <a:cubicBezTo>
                    <a:pt x="54" y="146"/>
                    <a:pt x="55" y="145"/>
                    <a:pt x="56" y="144"/>
                  </a:cubicBezTo>
                  <a:cubicBezTo>
                    <a:pt x="56" y="143"/>
                    <a:pt x="57" y="142"/>
                    <a:pt x="57" y="142"/>
                  </a:cubicBezTo>
                  <a:cubicBezTo>
                    <a:pt x="59" y="140"/>
                    <a:pt x="61" y="139"/>
                    <a:pt x="64" y="139"/>
                  </a:cubicBezTo>
                  <a:cubicBezTo>
                    <a:pt x="64" y="138"/>
                    <a:pt x="65" y="138"/>
                    <a:pt x="66" y="138"/>
                  </a:cubicBezTo>
                  <a:cubicBezTo>
                    <a:pt x="66" y="138"/>
                    <a:pt x="67" y="138"/>
                    <a:pt x="68" y="138"/>
                  </a:cubicBezTo>
                  <a:cubicBezTo>
                    <a:pt x="68" y="138"/>
                    <a:pt x="68" y="138"/>
                    <a:pt x="68" y="138"/>
                  </a:cubicBezTo>
                  <a:cubicBezTo>
                    <a:pt x="70" y="138"/>
                    <a:pt x="73" y="139"/>
                    <a:pt x="75" y="139"/>
                  </a:cubicBezTo>
                  <a:cubicBezTo>
                    <a:pt x="76" y="140"/>
                    <a:pt x="78" y="141"/>
                    <a:pt x="79" y="142"/>
                  </a:cubicBezTo>
                  <a:cubicBezTo>
                    <a:pt x="80" y="142"/>
                    <a:pt x="80" y="142"/>
                    <a:pt x="80" y="142"/>
                  </a:cubicBezTo>
                  <a:cubicBezTo>
                    <a:pt x="83" y="144"/>
                    <a:pt x="85" y="146"/>
                    <a:pt x="87" y="149"/>
                  </a:cubicBezTo>
                  <a:cubicBezTo>
                    <a:pt x="89" y="151"/>
                    <a:pt x="90" y="153"/>
                    <a:pt x="91" y="155"/>
                  </a:cubicBezTo>
                  <a:cubicBezTo>
                    <a:pt x="91" y="155"/>
                    <a:pt x="91" y="156"/>
                    <a:pt x="91" y="156"/>
                  </a:cubicBezTo>
                  <a:cubicBezTo>
                    <a:pt x="92" y="157"/>
                    <a:pt x="92" y="158"/>
                    <a:pt x="92" y="159"/>
                  </a:cubicBezTo>
                  <a:cubicBezTo>
                    <a:pt x="93" y="159"/>
                    <a:pt x="93" y="159"/>
                    <a:pt x="93" y="159"/>
                  </a:cubicBezTo>
                  <a:cubicBezTo>
                    <a:pt x="93" y="159"/>
                    <a:pt x="93" y="159"/>
                    <a:pt x="93" y="159"/>
                  </a:cubicBezTo>
                  <a:cubicBezTo>
                    <a:pt x="94" y="159"/>
                    <a:pt x="94" y="159"/>
                    <a:pt x="94" y="159"/>
                  </a:cubicBezTo>
                  <a:cubicBezTo>
                    <a:pt x="94" y="158"/>
                    <a:pt x="95" y="157"/>
                    <a:pt x="95" y="156"/>
                  </a:cubicBezTo>
                  <a:cubicBezTo>
                    <a:pt x="95" y="156"/>
                    <a:pt x="96" y="155"/>
                    <a:pt x="96" y="154"/>
                  </a:cubicBezTo>
                  <a:cubicBezTo>
                    <a:pt x="98" y="149"/>
                    <a:pt x="100" y="144"/>
                    <a:pt x="101" y="139"/>
                  </a:cubicBezTo>
                  <a:cubicBezTo>
                    <a:pt x="101" y="139"/>
                    <a:pt x="101" y="139"/>
                    <a:pt x="101" y="139"/>
                  </a:cubicBezTo>
                  <a:cubicBezTo>
                    <a:pt x="101" y="139"/>
                    <a:pt x="101" y="139"/>
                    <a:pt x="101" y="139"/>
                  </a:cubicBezTo>
                  <a:cubicBezTo>
                    <a:pt x="101" y="139"/>
                    <a:pt x="101" y="139"/>
                    <a:pt x="101" y="138"/>
                  </a:cubicBezTo>
                  <a:cubicBezTo>
                    <a:pt x="102" y="134"/>
                    <a:pt x="103" y="130"/>
                    <a:pt x="104" y="126"/>
                  </a:cubicBezTo>
                  <a:cubicBezTo>
                    <a:pt x="104" y="126"/>
                    <a:pt x="104" y="126"/>
                    <a:pt x="104" y="126"/>
                  </a:cubicBezTo>
                  <a:cubicBezTo>
                    <a:pt x="104" y="126"/>
                    <a:pt x="104" y="126"/>
                    <a:pt x="104" y="126"/>
                  </a:cubicBezTo>
                  <a:cubicBezTo>
                    <a:pt x="105" y="121"/>
                    <a:pt x="105" y="116"/>
                    <a:pt x="105" y="111"/>
                  </a:cubicBezTo>
                  <a:cubicBezTo>
                    <a:pt x="105" y="111"/>
                    <a:pt x="105" y="111"/>
                    <a:pt x="105" y="111"/>
                  </a:cubicBezTo>
                  <a:cubicBezTo>
                    <a:pt x="105" y="111"/>
                    <a:pt x="105" y="111"/>
                    <a:pt x="105" y="111"/>
                  </a:cubicBezTo>
                  <a:cubicBezTo>
                    <a:pt x="106" y="110"/>
                    <a:pt x="106" y="109"/>
                    <a:pt x="106" y="107"/>
                  </a:cubicBezTo>
                  <a:cubicBezTo>
                    <a:pt x="106" y="107"/>
                    <a:pt x="106" y="107"/>
                    <a:pt x="106" y="107"/>
                  </a:cubicBezTo>
                  <a:cubicBezTo>
                    <a:pt x="106" y="107"/>
                    <a:pt x="106" y="107"/>
                    <a:pt x="106" y="107"/>
                  </a:cubicBezTo>
                  <a:cubicBezTo>
                    <a:pt x="106" y="106"/>
                    <a:pt x="106" y="104"/>
                    <a:pt x="106" y="103"/>
                  </a:cubicBezTo>
                  <a:cubicBezTo>
                    <a:pt x="105" y="102"/>
                    <a:pt x="105" y="101"/>
                    <a:pt x="105" y="99"/>
                  </a:cubicBezTo>
                  <a:cubicBezTo>
                    <a:pt x="105" y="95"/>
                    <a:pt x="104" y="90"/>
                    <a:pt x="103" y="85"/>
                  </a:cubicBezTo>
                  <a:cubicBezTo>
                    <a:pt x="103" y="83"/>
                    <a:pt x="102" y="80"/>
                    <a:pt x="101" y="77"/>
                  </a:cubicBezTo>
                  <a:cubicBezTo>
                    <a:pt x="101" y="75"/>
                    <a:pt x="100" y="72"/>
                    <a:pt x="99" y="70"/>
                  </a:cubicBezTo>
                  <a:cubicBezTo>
                    <a:pt x="99" y="69"/>
                    <a:pt x="99" y="68"/>
                    <a:pt x="98" y="68"/>
                  </a:cubicBezTo>
                  <a:cubicBezTo>
                    <a:pt x="97" y="65"/>
                    <a:pt x="96" y="62"/>
                    <a:pt x="95" y="60"/>
                  </a:cubicBezTo>
                  <a:cubicBezTo>
                    <a:pt x="94" y="57"/>
                    <a:pt x="93" y="55"/>
                    <a:pt x="92" y="53"/>
                  </a:cubicBezTo>
                  <a:cubicBezTo>
                    <a:pt x="91" y="52"/>
                    <a:pt x="91" y="52"/>
                    <a:pt x="91" y="51"/>
                  </a:cubicBezTo>
                  <a:cubicBezTo>
                    <a:pt x="86" y="43"/>
                    <a:pt x="80" y="35"/>
                    <a:pt x="73" y="28"/>
                  </a:cubicBezTo>
                  <a:cubicBezTo>
                    <a:pt x="70" y="23"/>
                    <a:pt x="66" y="20"/>
                    <a:pt x="61" y="16"/>
                  </a:cubicBezTo>
                  <a:cubicBezTo>
                    <a:pt x="59" y="14"/>
                    <a:pt x="57" y="12"/>
                    <a:pt x="55" y="10"/>
                  </a:cubicBezTo>
                  <a:cubicBezTo>
                    <a:pt x="52" y="8"/>
                    <a:pt x="49" y="6"/>
                    <a:pt x="46" y="4"/>
                  </a:cubicBezTo>
                  <a:cubicBezTo>
                    <a:pt x="44" y="3"/>
                    <a:pt x="42" y="2"/>
                    <a:pt x="41" y="1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40" y="0"/>
                    <a:pt x="39" y="0"/>
                    <a:pt x="39" y="0"/>
                  </a:cubicBezTo>
                </a:path>
              </a:pathLst>
            </a:custGeom>
            <a:solidFill>
              <a:srgbClr val="8B0D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13" name="Freeform 407"/>
            <p:cNvSpPr>
              <a:spLocks/>
            </p:cNvSpPr>
            <p:nvPr/>
          </p:nvSpPr>
          <p:spPr bwMode="auto">
            <a:xfrm>
              <a:off x="1408113" y="3114675"/>
              <a:ext cx="3175" cy="7938"/>
            </a:xfrm>
            <a:custGeom>
              <a:avLst/>
              <a:gdLst>
                <a:gd name="T0" fmla="*/ 0 w 1"/>
                <a:gd name="T1" fmla="*/ 0 h 2"/>
                <a:gd name="T2" fmla="*/ 0 w 1"/>
                <a:gd name="T3" fmla="*/ 1 h 2"/>
                <a:gd name="T4" fmla="*/ 1 w 1"/>
                <a:gd name="T5" fmla="*/ 2 h 2"/>
                <a:gd name="T6" fmla="*/ 1 w 1"/>
                <a:gd name="T7" fmla="*/ 1 h 2"/>
                <a:gd name="T8" fmla="*/ 0 w 1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0" y="0"/>
                  </a:cubicBezTo>
                </a:path>
              </a:pathLst>
            </a:custGeom>
            <a:solidFill>
              <a:srgbClr val="880A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14" name="Freeform 408"/>
            <p:cNvSpPr>
              <a:spLocks noEditPoints="1"/>
            </p:cNvSpPr>
            <p:nvPr/>
          </p:nvSpPr>
          <p:spPr bwMode="auto">
            <a:xfrm>
              <a:off x="1081088" y="3679825"/>
              <a:ext cx="176212" cy="850900"/>
            </a:xfrm>
            <a:custGeom>
              <a:avLst/>
              <a:gdLst>
                <a:gd name="T0" fmla="*/ 39 w 47"/>
                <a:gd name="T1" fmla="*/ 226 h 226"/>
                <a:gd name="T2" fmla="*/ 44 w 47"/>
                <a:gd name="T3" fmla="*/ 226 h 226"/>
                <a:gd name="T4" fmla="*/ 40 w 47"/>
                <a:gd name="T5" fmla="*/ 226 h 226"/>
                <a:gd name="T6" fmla="*/ 39 w 47"/>
                <a:gd name="T7" fmla="*/ 225 h 226"/>
                <a:gd name="T8" fmla="*/ 39 w 47"/>
                <a:gd name="T9" fmla="*/ 225 h 226"/>
                <a:gd name="T10" fmla="*/ 47 w 47"/>
                <a:gd name="T11" fmla="*/ 221 h 226"/>
                <a:gd name="T12" fmla="*/ 46 w 47"/>
                <a:gd name="T13" fmla="*/ 216 h 226"/>
                <a:gd name="T14" fmla="*/ 47 w 47"/>
                <a:gd name="T15" fmla="*/ 221 h 226"/>
                <a:gd name="T16" fmla="*/ 46 w 47"/>
                <a:gd name="T17" fmla="*/ 216 h 226"/>
                <a:gd name="T18" fmla="*/ 27 w 47"/>
                <a:gd name="T19" fmla="*/ 216 h 226"/>
                <a:gd name="T20" fmla="*/ 27 w 47"/>
                <a:gd name="T21" fmla="*/ 216 h 226"/>
                <a:gd name="T22" fmla="*/ 18 w 47"/>
                <a:gd name="T23" fmla="*/ 200 h 226"/>
                <a:gd name="T24" fmla="*/ 21 w 47"/>
                <a:gd name="T25" fmla="*/ 207 h 226"/>
                <a:gd name="T26" fmla="*/ 38 w 47"/>
                <a:gd name="T27" fmla="*/ 191 h 226"/>
                <a:gd name="T28" fmla="*/ 39 w 47"/>
                <a:gd name="T29" fmla="*/ 194 h 226"/>
                <a:gd name="T30" fmla="*/ 12 w 47"/>
                <a:gd name="T31" fmla="*/ 184 h 226"/>
                <a:gd name="T32" fmla="*/ 14 w 47"/>
                <a:gd name="T33" fmla="*/ 193 h 226"/>
                <a:gd name="T34" fmla="*/ 12 w 47"/>
                <a:gd name="T35" fmla="*/ 184 h 226"/>
                <a:gd name="T36" fmla="*/ 11 w 47"/>
                <a:gd name="T37" fmla="*/ 177 h 226"/>
                <a:gd name="T38" fmla="*/ 10 w 47"/>
                <a:gd name="T39" fmla="*/ 160 h 226"/>
                <a:gd name="T40" fmla="*/ 10 w 47"/>
                <a:gd name="T41" fmla="*/ 163 h 226"/>
                <a:gd name="T42" fmla="*/ 12 w 47"/>
                <a:gd name="T43" fmla="*/ 140 h 226"/>
                <a:gd name="T44" fmla="*/ 12 w 47"/>
                <a:gd name="T45" fmla="*/ 140 h 226"/>
                <a:gd name="T46" fmla="*/ 12 w 47"/>
                <a:gd name="T47" fmla="*/ 140 h 226"/>
                <a:gd name="T48" fmla="*/ 8 w 47"/>
                <a:gd name="T49" fmla="*/ 126 h 226"/>
                <a:gd name="T50" fmla="*/ 8 w 47"/>
                <a:gd name="T51" fmla="*/ 128 h 226"/>
                <a:gd name="T52" fmla="*/ 30 w 47"/>
                <a:gd name="T53" fmla="*/ 118 h 226"/>
                <a:gd name="T54" fmla="*/ 29 w 47"/>
                <a:gd name="T55" fmla="*/ 144 h 226"/>
                <a:gd name="T56" fmla="*/ 29 w 47"/>
                <a:gd name="T57" fmla="*/ 139 h 226"/>
                <a:gd name="T58" fmla="*/ 30 w 47"/>
                <a:gd name="T59" fmla="*/ 118 h 226"/>
                <a:gd name="T60" fmla="*/ 0 w 47"/>
                <a:gd name="T61" fmla="*/ 112 h 226"/>
                <a:gd name="T62" fmla="*/ 19 w 47"/>
                <a:gd name="T63" fmla="*/ 105 h 226"/>
                <a:gd name="T64" fmla="*/ 19 w 47"/>
                <a:gd name="T65" fmla="*/ 105 h 226"/>
                <a:gd name="T66" fmla="*/ 19 w 47"/>
                <a:gd name="T67" fmla="*/ 105 h 226"/>
                <a:gd name="T68" fmla="*/ 39 w 47"/>
                <a:gd name="T69" fmla="*/ 66 h 226"/>
                <a:gd name="T70" fmla="*/ 33 w 47"/>
                <a:gd name="T71" fmla="*/ 96 h 226"/>
                <a:gd name="T72" fmla="*/ 39 w 47"/>
                <a:gd name="T73" fmla="*/ 66 h 226"/>
                <a:gd name="T74" fmla="*/ 0 w 47"/>
                <a:gd name="T75" fmla="*/ 63 h 226"/>
                <a:gd name="T76" fmla="*/ 0 w 47"/>
                <a:gd name="T77" fmla="*/ 69 h 226"/>
                <a:gd name="T78" fmla="*/ 0 w 47"/>
                <a:gd name="T79" fmla="*/ 63 h 226"/>
                <a:gd name="T80" fmla="*/ 27 w 47"/>
                <a:gd name="T81" fmla="*/ 59 h 226"/>
                <a:gd name="T82" fmla="*/ 27 w 47"/>
                <a:gd name="T83" fmla="*/ 59 h 226"/>
                <a:gd name="T84" fmla="*/ 27 w 47"/>
                <a:gd name="T85" fmla="*/ 59 h 226"/>
                <a:gd name="T86" fmla="*/ 21 w 47"/>
                <a:gd name="T87" fmla="*/ 71 h 226"/>
                <a:gd name="T88" fmla="*/ 28 w 47"/>
                <a:gd name="T89" fmla="*/ 52 h 226"/>
                <a:gd name="T90" fmla="*/ 28 w 47"/>
                <a:gd name="T91" fmla="*/ 52 h 226"/>
                <a:gd name="T92" fmla="*/ 19 w 47"/>
                <a:gd name="T93" fmla="*/ 26 h 226"/>
                <a:gd name="T94" fmla="*/ 21 w 47"/>
                <a:gd name="T95" fmla="*/ 33 h 226"/>
                <a:gd name="T96" fmla="*/ 20 w 47"/>
                <a:gd name="T97" fmla="*/ 21 h 226"/>
                <a:gd name="T98" fmla="*/ 28 w 47"/>
                <a:gd name="T99" fmla="*/ 52 h 226"/>
                <a:gd name="T100" fmla="*/ 20 w 47"/>
                <a:gd name="T101" fmla="*/ 21 h 226"/>
                <a:gd name="T102" fmla="*/ 16 w 47"/>
                <a:gd name="T103" fmla="*/ 16 h 226"/>
                <a:gd name="T104" fmla="*/ 17 w 47"/>
                <a:gd name="T105" fmla="*/ 18 h 226"/>
                <a:gd name="T106" fmla="*/ 17 w 47"/>
                <a:gd name="T107" fmla="*/ 16 h 226"/>
                <a:gd name="T108" fmla="*/ 17 w 47"/>
                <a:gd name="T109" fmla="*/ 16 h 226"/>
                <a:gd name="T110" fmla="*/ 17 w 47"/>
                <a:gd name="T111" fmla="*/ 16 h 226"/>
                <a:gd name="T112" fmla="*/ 4 w 47"/>
                <a:gd name="T113" fmla="*/ 4 h 226"/>
                <a:gd name="T114" fmla="*/ 8 w 47"/>
                <a:gd name="T115" fmla="*/ 3 h 226"/>
                <a:gd name="T116" fmla="*/ 20 w 47"/>
                <a:gd name="T117" fmla="*/ 3 h 226"/>
                <a:gd name="T118" fmla="*/ 14 w 47"/>
                <a:gd name="T119" fmla="*/ 0 h 226"/>
                <a:gd name="T120" fmla="*/ 14 w 47"/>
                <a:gd name="T121" fmla="*/ 0 h 226"/>
                <a:gd name="T122" fmla="*/ 16 w 47"/>
                <a:gd name="T123" fmla="*/ 0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7" h="226">
                  <a:moveTo>
                    <a:pt x="39" y="225"/>
                  </a:moveTo>
                  <a:cubicBezTo>
                    <a:pt x="39" y="225"/>
                    <a:pt x="39" y="225"/>
                    <a:pt x="39" y="226"/>
                  </a:cubicBezTo>
                  <a:cubicBezTo>
                    <a:pt x="41" y="226"/>
                    <a:pt x="41" y="226"/>
                    <a:pt x="42" y="226"/>
                  </a:cubicBezTo>
                  <a:cubicBezTo>
                    <a:pt x="43" y="226"/>
                    <a:pt x="43" y="226"/>
                    <a:pt x="44" y="226"/>
                  </a:cubicBezTo>
                  <a:cubicBezTo>
                    <a:pt x="43" y="226"/>
                    <a:pt x="43" y="226"/>
                    <a:pt x="42" y="226"/>
                  </a:cubicBezTo>
                  <a:cubicBezTo>
                    <a:pt x="41" y="226"/>
                    <a:pt x="41" y="226"/>
                    <a:pt x="40" y="226"/>
                  </a:cubicBezTo>
                  <a:cubicBezTo>
                    <a:pt x="39" y="225"/>
                    <a:pt x="39" y="225"/>
                    <a:pt x="39" y="225"/>
                  </a:cubicBezTo>
                  <a:moveTo>
                    <a:pt x="39" y="225"/>
                  </a:moveTo>
                  <a:cubicBezTo>
                    <a:pt x="39" y="225"/>
                    <a:pt x="39" y="225"/>
                    <a:pt x="39" y="225"/>
                  </a:cubicBezTo>
                  <a:cubicBezTo>
                    <a:pt x="39" y="225"/>
                    <a:pt x="39" y="225"/>
                    <a:pt x="39" y="225"/>
                  </a:cubicBezTo>
                  <a:moveTo>
                    <a:pt x="47" y="221"/>
                  </a:moveTo>
                  <a:cubicBezTo>
                    <a:pt x="47" y="221"/>
                    <a:pt x="47" y="221"/>
                    <a:pt x="47" y="221"/>
                  </a:cubicBezTo>
                  <a:cubicBezTo>
                    <a:pt x="47" y="221"/>
                    <a:pt x="47" y="221"/>
                    <a:pt x="47" y="221"/>
                  </a:cubicBezTo>
                  <a:moveTo>
                    <a:pt x="46" y="216"/>
                  </a:moveTo>
                  <a:cubicBezTo>
                    <a:pt x="47" y="217"/>
                    <a:pt x="47" y="218"/>
                    <a:pt x="47" y="219"/>
                  </a:cubicBezTo>
                  <a:cubicBezTo>
                    <a:pt x="47" y="220"/>
                    <a:pt x="47" y="221"/>
                    <a:pt x="47" y="221"/>
                  </a:cubicBezTo>
                  <a:cubicBezTo>
                    <a:pt x="47" y="221"/>
                    <a:pt x="47" y="220"/>
                    <a:pt x="47" y="219"/>
                  </a:cubicBezTo>
                  <a:cubicBezTo>
                    <a:pt x="47" y="218"/>
                    <a:pt x="47" y="217"/>
                    <a:pt x="46" y="216"/>
                  </a:cubicBezTo>
                  <a:moveTo>
                    <a:pt x="25" y="213"/>
                  </a:moveTo>
                  <a:cubicBezTo>
                    <a:pt x="26" y="214"/>
                    <a:pt x="26" y="215"/>
                    <a:pt x="27" y="216"/>
                  </a:cubicBezTo>
                  <a:cubicBezTo>
                    <a:pt x="28" y="217"/>
                    <a:pt x="28" y="217"/>
                    <a:pt x="28" y="217"/>
                  </a:cubicBezTo>
                  <a:cubicBezTo>
                    <a:pt x="28" y="217"/>
                    <a:pt x="28" y="217"/>
                    <a:pt x="27" y="216"/>
                  </a:cubicBezTo>
                  <a:cubicBezTo>
                    <a:pt x="26" y="215"/>
                    <a:pt x="26" y="214"/>
                    <a:pt x="25" y="213"/>
                  </a:cubicBezTo>
                  <a:moveTo>
                    <a:pt x="18" y="200"/>
                  </a:moveTo>
                  <a:cubicBezTo>
                    <a:pt x="19" y="202"/>
                    <a:pt x="20" y="204"/>
                    <a:pt x="21" y="206"/>
                  </a:cubicBezTo>
                  <a:cubicBezTo>
                    <a:pt x="21" y="207"/>
                    <a:pt x="21" y="207"/>
                    <a:pt x="21" y="207"/>
                  </a:cubicBezTo>
                  <a:cubicBezTo>
                    <a:pt x="20" y="205"/>
                    <a:pt x="19" y="202"/>
                    <a:pt x="18" y="200"/>
                  </a:cubicBezTo>
                  <a:moveTo>
                    <a:pt x="38" y="191"/>
                  </a:moveTo>
                  <a:cubicBezTo>
                    <a:pt x="39" y="196"/>
                    <a:pt x="41" y="200"/>
                    <a:pt x="43" y="205"/>
                  </a:cubicBezTo>
                  <a:cubicBezTo>
                    <a:pt x="41" y="201"/>
                    <a:pt x="40" y="197"/>
                    <a:pt x="39" y="194"/>
                  </a:cubicBezTo>
                  <a:cubicBezTo>
                    <a:pt x="39" y="193"/>
                    <a:pt x="38" y="192"/>
                    <a:pt x="38" y="191"/>
                  </a:cubicBezTo>
                  <a:moveTo>
                    <a:pt x="12" y="184"/>
                  </a:moveTo>
                  <a:cubicBezTo>
                    <a:pt x="12" y="186"/>
                    <a:pt x="13" y="189"/>
                    <a:pt x="14" y="192"/>
                  </a:cubicBezTo>
                  <a:cubicBezTo>
                    <a:pt x="14" y="192"/>
                    <a:pt x="14" y="192"/>
                    <a:pt x="14" y="193"/>
                  </a:cubicBezTo>
                  <a:cubicBezTo>
                    <a:pt x="14" y="192"/>
                    <a:pt x="14" y="192"/>
                    <a:pt x="14" y="192"/>
                  </a:cubicBezTo>
                  <a:cubicBezTo>
                    <a:pt x="13" y="189"/>
                    <a:pt x="12" y="186"/>
                    <a:pt x="12" y="184"/>
                  </a:cubicBezTo>
                  <a:moveTo>
                    <a:pt x="10" y="163"/>
                  </a:moveTo>
                  <a:cubicBezTo>
                    <a:pt x="10" y="168"/>
                    <a:pt x="10" y="172"/>
                    <a:pt x="11" y="177"/>
                  </a:cubicBezTo>
                  <a:cubicBezTo>
                    <a:pt x="10" y="172"/>
                    <a:pt x="10" y="168"/>
                    <a:pt x="10" y="163"/>
                  </a:cubicBezTo>
                  <a:moveTo>
                    <a:pt x="10" y="160"/>
                  </a:moveTo>
                  <a:cubicBezTo>
                    <a:pt x="10" y="161"/>
                    <a:pt x="10" y="162"/>
                    <a:pt x="10" y="163"/>
                  </a:cubicBezTo>
                  <a:cubicBezTo>
                    <a:pt x="10" y="163"/>
                    <a:pt x="10" y="163"/>
                    <a:pt x="10" y="163"/>
                  </a:cubicBezTo>
                  <a:cubicBezTo>
                    <a:pt x="10" y="162"/>
                    <a:pt x="10" y="161"/>
                    <a:pt x="10" y="160"/>
                  </a:cubicBezTo>
                  <a:moveTo>
                    <a:pt x="12" y="140"/>
                  </a:moveTo>
                  <a:cubicBezTo>
                    <a:pt x="11" y="146"/>
                    <a:pt x="10" y="151"/>
                    <a:pt x="10" y="157"/>
                  </a:cubicBezTo>
                  <a:cubicBezTo>
                    <a:pt x="10" y="151"/>
                    <a:pt x="11" y="146"/>
                    <a:pt x="12" y="140"/>
                  </a:cubicBezTo>
                  <a:moveTo>
                    <a:pt x="12" y="140"/>
                  </a:moveTo>
                  <a:cubicBezTo>
                    <a:pt x="12" y="140"/>
                    <a:pt x="12" y="140"/>
                    <a:pt x="12" y="140"/>
                  </a:cubicBezTo>
                  <a:cubicBezTo>
                    <a:pt x="12" y="140"/>
                    <a:pt x="12" y="140"/>
                    <a:pt x="12" y="140"/>
                  </a:cubicBezTo>
                  <a:moveTo>
                    <a:pt x="8" y="126"/>
                  </a:moveTo>
                  <a:cubicBezTo>
                    <a:pt x="8" y="127"/>
                    <a:pt x="7" y="128"/>
                    <a:pt x="7" y="130"/>
                  </a:cubicBezTo>
                  <a:cubicBezTo>
                    <a:pt x="7" y="129"/>
                    <a:pt x="7" y="129"/>
                    <a:pt x="8" y="128"/>
                  </a:cubicBezTo>
                  <a:cubicBezTo>
                    <a:pt x="8" y="128"/>
                    <a:pt x="8" y="127"/>
                    <a:pt x="8" y="126"/>
                  </a:cubicBezTo>
                  <a:moveTo>
                    <a:pt x="30" y="118"/>
                  </a:moveTo>
                  <a:cubicBezTo>
                    <a:pt x="30" y="118"/>
                    <a:pt x="30" y="118"/>
                    <a:pt x="29" y="119"/>
                  </a:cubicBezTo>
                  <a:cubicBezTo>
                    <a:pt x="28" y="127"/>
                    <a:pt x="28" y="136"/>
                    <a:pt x="29" y="144"/>
                  </a:cubicBezTo>
                  <a:cubicBezTo>
                    <a:pt x="29" y="153"/>
                    <a:pt x="30" y="161"/>
                    <a:pt x="32" y="170"/>
                  </a:cubicBezTo>
                  <a:cubicBezTo>
                    <a:pt x="30" y="160"/>
                    <a:pt x="29" y="150"/>
                    <a:pt x="29" y="139"/>
                  </a:cubicBezTo>
                  <a:cubicBezTo>
                    <a:pt x="28" y="132"/>
                    <a:pt x="29" y="125"/>
                    <a:pt x="30" y="118"/>
                  </a:cubicBezTo>
                  <a:cubicBezTo>
                    <a:pt x="30" y="118"/>
                    <a:pt x="30" y="118"/>
                    <a:pt x="30" y="118"/>
                  </a:cubicBezTo>
                  <a:moveTo>
                    <a:pt x="0" y="109"/>
                  </a:moveTo>
                  <a:cubicBezTo>
                    <a:pt x="0" y="110"/>
                    <a:pt x="0" y="111"/>
                    <a:pt x="0" y="112"/>
                  </a:cubicBezTo>
                  <a:cubicBezTo>
                    <a:pt x="0" y="111"/>
                    <a:pt x="0" y="110"/>
                    <a:pt x="0" y="109"/>
                  </a:cubicBezTo>
                  <a:moveTo>
                    <a:pt x="19" y="105"/>
                  </a:moveTo>
                  <a:cubicBezTo>
                    <a:pt x="18" y="105"/>
                    <a:pt x="18" y="105"/>
                    <a:pt x="18" y="105"/>
                  </a:cubicBezTo>
                  <a:cubicBezTo>
                    <a:pt x="18" y="105"/>
                    <a:pt x="18" y="105"/>
                    <a:pt x="19" y="105"/>
                  </a:cubicBezTo>
                  <a:moveTo>
                    <a:pt x="21" y="93"/>
                  </a:moveTo>
                  <a:cubicBezTo>
                    <a:pt x="20" y="97"/>
                    <a:pt x="19" y="101"/>
                    <a:pt x="19" y="105"/>
                  </a:cubicBezTo>
                  <a:cubicBezTo>
                    <a:pt x="19" y="101"/>
                    <a:pt x="20" y="97"/>
                    <a:pt x="21" y="93"/>
                  </a:cubicBezTo>
                  <a:moveTo>
                    <a:pt x="39" y="66"/>
                  </a:moveTo>
                  <a:cubicBezTo>
                    <a:pt x="39" y="66"/>
                    <a:pt x="39" y="66"/>
                    <a:pt x="39" y="66"/>
                  </a:cubicBezTo>
                  <a:cubicBezTo>
                    <a:pt x="38" y="76"/>
                    <a:pt x="35" y="86"/>
                    <a:pt x="33" y="96"/>
                  </a:cubicBezTo>
                  <a:cubicBezTo>
                    <a:pt x="33" y="95"/>
                    <a:pt x="33" y="95"/>
                    <a:pt x="33" y="95"/>
                  </a:cubicBezTo>
                  <a:cubicBezTo>
                    <a:pt x="35" y="85"/>
                    <a:pt x="38" y="76"/>
                    <a:pt x="39" y="66"/>
                  </a:cubicBezTo>
                  <a:cubicBezTo>
                    <a:pt x="39" y="66"/>
                    <a:pt x="39" y="66"/>
                    <a:pt x="39" y="66"/>
                  </a:cubicBezTo>
                  <a:moveTo>
                    <a:pt x="0" y="63"/>
                  </a:moveTo>
                  <a:cubicBezTo>
                    <a:pt x="0" y="64"/>
                    <a:pt x="0" y="64"/>
                    <a:pt x="0" y="65"/>
                  </a:cubicBezTo>
                  <a:cubicBezTo>
                    <a:pt x="0" y="66"/>
                    <a:pt x="0" y="68"/>
                    <a:pt x="0" y="69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0" y="67"/>
                    <a:pt x="0" y="65"/>
                    <a:pt x="0" y="63"/>
                  </a:cubicBezTo>
                  <a:moveTo>
                    <a:pt x="27" y="59"/>
                  </a:moveTo>
                  <a:cubicBezTo>
                    <a:pt x="27" y="59"/>
                    <a:pt x="27" y="59"/>
                    <a:pt x="27" y="59"/>
                  </a:cubicBezTo>
                  <a:cubicBezTo>
                    <a:pt x="27" y="59"/>
                    <a:pt x="27" y="59"/>
                    <a:pt x="27" y="59"/>
                  </a:cubicBezTo>
                  <a:moveTo>
                    <a:pt x="27" y="59"/>
                  </a:moveTo>
                  <a:cubicBezTo>
                    <a:pt x="27" y="59"/>
                    <a:pt x="27" y="59"/>
                    <a:pt x="27" y="59"/>
                  </a:cubicBezTo>
                  <a:cubicBezTo>
                    <a:pt x="27" y="59"/>
                    <a:pt x="27" y="59"/>
                    <a:pt x="27" y="59"/>
                  </a:cubicBezTo>
                  <a:moveTo>
                    <a:pt x="22" y="58"/>
                  </a:moveTo>
                  <a:cubicBezTo>
                    <a:pt x="22" y="62"/>
                    <a:pt x="21" y="66"/>
                    <a:pt x="21" y="71"/>
                  </a:cubicBezTo>
                  <a:cubicBezTo>
                    <a:pt x="21" y="66"/>
                    <a:pt x="22" y="62"/>
                    <a:pt x="22" y="58"/>
                  </a:cubicBezTo>
                  <a:moveTo>
                    <a:pt x="28" y="52"/>
                  </a:moveTo>
                  <a:cubicBezTo>
                    <a:pt x="28" y="54"/>
                    <a:pt x="27" y="56"/>
                    <a:pt x="27" y="59"/>
                  </a:cubicBezTo>
                  <a:cubicBezTo>
                    <a:pt x="27" y="56"/>
                    <a:pt x="28" y="54"/>
                    <a:pt x="28" y="52"/>
                  </a:cubicBezTo>
                  <a:cubicBezTo>
                    <a:pt x="28" y="52"/>
                    <a:pt x="28" y="52"/>
                    <a:pt x="28" y="52"/>
                  </a:cubicBezTo>
                  <a:moveTo>
                    <a:pt x="19" y="26"/>
                  </a:moveTo>
                  <a:cubicBezTo>
                    <a:pt x="19" y="27"/>
                    <a:pt x="20" y="28"/>
                    <a:pt x="20" y="28"/>
                  </a:cubicBezTo>
                  <a:cubicBezTo>
                    <a:pt x="20" y="30"/>
                    <a:pt x="21" y="31"/>
                    <a:pt x="21" y="33"/>
                  </a:cubicBezTo>
                  <a:cubicBezTo>
                    <a:pt x="21" y="31"/>
                    <a:pt x="20" y="28"/>
                    <a:pt x="19" y="26"/>
                  </a:cubicBezTo>
                  <a:moveTo>
                    <a:pt x="20" y="21"/>
                  </a:moveTo>
                  <a:cubicBezTo>
                    <a:pt x="21" y="21"/>
                    <a:pt x="21" y="22"/>
                    <a:pt x="21" y="22"/>
                  </a:cubicBezTo>
                  <a:cubicBezTo>
                    <a:pt x="26" y="32"/>
                    <a:pt x="28" y="42"/>
                    <a:pt x="28" y="52"/>
                  </a:cubicBezTo>
                  <a:cubicBezTo>
                    <a:pt x="28" y="42"/>
                    <a:pt x="26" y="32"/>
                    <a:pt x="21" y="22"/>
                  </a:cubicBezTo>
                  <a:cubicBezTo>
                    <a:pt x="21" y="22"/>
                    <a:pt x="21" y="21"/>
                    <a:pt x="20" y="21"/>
                  </a:cubicBezTo>
                  <a:moveTo>
                    <a:pt x="17" y="16"/>
                  </a:moveTo>
                  <a:cubicBezTo>
                    <a:pt x="16" y="16"/>
                    <a:pt x="16" y="16"/>
                    <a:pt x="16" y="16"/>
                  </a:cubicBezTo>
                  <a:cubicBezTo>
                    <a:pt x="16" y="17"/>
                    <a:pt x="16" y="17"/>
                    <a:pt x="17" y="18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6" y="17"/>
                    <a:pt x="16" y="17"/>
                    <a:pt x="16" y="16"/>
                  </a:cubicBezTo>
                  <a:cubicBezTo>
                    <a:pt x="17" y="16"/>
                    <a:pt x="17" y="16"/>
                    <a:pt x="17" y="16"/>
                  </a:cubicBezTo>
                  <a:moveTo>
                    <a:pt x="17" y="16"/>
                  </a:moveTo>
                  <a:cubicBezTo>
                    <a:pt x="17" y="16"/>
                    <a:pt x="17" y="16"/>
                    <a:pt x="17" y="16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7" y="16"/>
                    <a:pt x="17" y="16"/>
                    <a:pt x="17" y="16"/>
                  </a:cubicBezTo>
                  <a:moveTo>
                    <a:pt x="8" y="3"/>
                  </a:moveTo>
                  <a:cubicBezTo>
                    <a:pt x="7" y="3"/>
                    <a:pt x="5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4"/>
                    <a:pt x="6" y="3"/>
                    <a:pt x="8" y="3"/>
                  </a:cubicBezTo>
                  <a:moveTo>
                    <a:pt x="18" y="1"/>
                  </a:moveTo>
                  <a:cubicBezTo>
                    <a:pt x="19" y="2"/>
                    <a:pt x="20" y="3"/>
                    <a:pt x="20" y="3"/>
                  </a:cubicBezTo>
                  <a:cubicBezTo>
                    <a:pt x="20" y="3"/>
                    <a:pt x="19" y="2"/>
                    <a:pt x="18" y="1"/>
                  </a:cubicBezTo>
                  <a:moveTo>
                    <a:pt x="14" y="0"/>
                  </a:moveTo>
                  <a:cubicBezTo>
                    <a:pt x="14" y="0"/>
                    <a:pt x="13" y="0"/>
                    <a:pt x="13" y="0"/>
                  </a:cubicBezTo>
                  <a:cubicBezTo>
                    <a:pt x="13" y="0"/>
                    <a:pt x="14" y="0"/>
                    <a:pt x="14" y="0"/>
                  </a:cubicBezTo>
                  <a:cubicBezTo>
                    <a:pt x="15" y="0"/>
                    <a:pt x="15" y="0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5" y="0"/>
                    <a:pt x="15" y="0"/>
                    <a:pt x="14" y="0"/>
                  </a:cubicBezTo>
                </a:path>
              </a:pathLst>
            </a:custGeom>
            <a:solidFill>
              <a:srgbClr val="C297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15" name="Freeform 409"/>
            <p:cNvSpPr>
              <a:spLocks/>
            </p:cNvSpPr>
            <p:nvPr/>
          </p:nvSpPr>
          <p:spPr bwMode="auto">
            <a:xfrm>
              <a:off x="1073150" y="3679825"/>
              <a:ext cx="184150" cy="850900"/>
            </a:xfrm>
            <a:custGeom>
              <a:avLst/>
              <a:gdLst>
                <a:gd name="T0" fmla="*/ 15 w 49"/>
                <a:gd name="T1" fmla="*/ 0 h 226"/>
                <a:gd name="T2" fmla="*/ 10 w 49"/>
                <a:gd name="T3" fmla="*/ 3 h 226"/>
                <a:gd name="T4" fmla="*/ 6 w 49"/>
                <a:gd name="T5" fmla="*/ 4 h 226"/>
                <a:gd name="T6" fmla="*/ 7 w 49"/>
                <a:gd name="T7" fmla="*/ 7 h 226"/>
                <a:gd name="T8" fmla="*/ 11 w 49"/>
                <a:gd name="T9" fmla="*/ 39 h 226"/>
                <a:gd name="T10" fmla="*/ 2 w 49"/>
                <a:gd name="T11" fmla="*/ 63 h 226"/>
                <a:gd name="T12" fmla="*/ 2 w 49"/>
                <a:gd name="T13" fmla="*/ 69 h 226"/>
                <a:gd name="T14" fmla="*/ 2 w 49"/>
                <a:gd name="T15" fmla="*/ 109 h 226"/>
                <a:gd name="T16" fmla="*/ 1 w 49"/>
                <a:gd name="T17" fmla="*/ 113 h 226"/>
                <a:gd name="T18" fmla="*/ 5 w 49"/>
                <a:gd name="T19" fmla="*/ 125 h 226"/>
                <a:gd name="T20" fmla="*/ 8 w 49"/>
                <a:gd name="T21" fmla="*/ 132 h 226"/>
                <a:gd name="T22" fmla="*/ 9 w 49"/>
                <a:gd name="T23" fmla="*/ 130 h 226"/>
                <a:gd name="T24" fmla="*/ 16 w 49"/>
                <a:gd name="T25" fmla="*/ 101 h 226"/>
                <a:gd name="T26" fmla="*/ 23 w 49"/>
                <a:gd name="T27" fmla="*/ 71 h 226"/>
                <a:gd name="T28" fmla="*/ 25 w 49"/>
                <a:gd name="T29" fmla="*/ 55 h 226"/>
                <a:gd name="T30" fmla="*/ 22 w 49"/>
                <a:gd name="T31" fmla="*/ 28 h 226"/>
                <a:gd name="T32" fmla="*/ 21 w 49"/>
                <a:gd name="T33" fmla="*/ 25 h 226"/>
                <a:gd name="T34" fmla="*/ 18 w 49"/>
                <a:gd name="T35" fmla="*/ 16 h 226"/>
                <a:gd name="T36" fmla="*/ 19 w 49"/>
                <a:gd name="T37" fmla="*/ 16 h 226"/>
                <a:gd name="T38" fmla="*/ 19 w 49"/>
                <a:gd name="T39" fmla="*/ 16 h 226"/>
                <a:gd name="T40" fmla="*/ 20 w 49"/>
                <a:gd name="T41" fmla="*/ 16 h 226"/>
                <a:gd name="T42" fmla="*/ 22 w 49"/>
                <a:gd name="T43" fmla="*/ 21 h 226"/>
                <a:gd name="T44" fmla="*/ 30 w 49"/>
                <a:gd name="T45" fmla="*/ 52 h 226"/>
                <a:gd name="T46" fmla="*/ 30 w 49"/>
                <a:gd name="T47" fmla="*/ 52 h 226"/>
                <a:gd name="T48" fmla="*/ 29 w 49"/>
                <a:gd name="T49" fmla="*/ 59 h 226"/>
                <a:gd name="T50" fmla="*/ 29 w 49"/>
                <a:gd name="T51" fmla="*/ 59 h 226"/>
                <a:gd name="T52" fmla="*/ 29 w 49"/>
                <a:gd name="T53" fmla="*/ 59 h 226"/>
                <a:gd name="T54" fmla="*/ 23 w 49"/>
                <a:gd name="T55" fmla="*/ 93 h 226"/>
                <a:gd name="T56" fmla="*/ 21 w 49"/>
                <a:gd name="T57" fmla="*/ 105 h 226"/>
                <a:gd name="T58" fmla="*/ 20 w 49"/>
                <a:gd name="T59" fmla="*/ 105 h 226"/>
                <a:gd name="T60" fmla="*/ 14 w 49"/>
                <a:gd name="T61" fmla="*/ 140 h 226"/>
                <a:gd name="T62" fmla="*/ 14 w 49"/>
                <a:gd name="T63" fmla="*/ 140 h 226"/>
                <a:gd name="T64" fmla="*/ 12 w 49"/>
                <a:gd name="T65" fmla="*/ 158 h 226"/>
                <a:gd name="T66" fmla="*/ 12 w 49"/>
                <a:gd name="T67" fmla="*/ 163 h 226"/>
                <a:gd name="T68" fmla="*/ 13 w 49"/>
                <a:gd name="T69" fmla="*/ 177 h 226"/>
                <a:gd name="T70" fmla="*/ 14 w 49"/>
                <a:gd name="T71" fmla="*/ 184 h 226"/>
                <a:gd name="T72" fmla="*/ 16 w 49"/>
                <a:gd name="T73" fmla="*/ 193 h 226"/>
                <a:gd name="T74" fmla="*/ 23 w 49"/>
                <a:gd name="T75" fmla="*/ 207 h 226"/>
                <a:gd name="T76" fmla="*/ 29 w 49"/>
                <a:gd name="T77" fmla="*/ 216 h 226"/>
                <a:gd name="T78" fmla="*/ 41 w 49"/>
                <a:gd name="T79" fmla="*/ 225 h 226"/>
                <a:gd name="T80" fmla="*/ 41 w 49"/>
                <a:gd name="T81" fmla="*/ 225 h 226"/>
                <a:gd name="T82" fmla="*/ 44 w 49"/>
                <a:gd name="T83" fmla="*/ 226 h 226"/>
                <a:gd name="T84" fmla="*/ 49 w 49"/>
                <a:gd name="T85" fmla="*/ 221 h 226"/>
                <a:gd name="T86" fmla="*/ 49 w 49"/>
                <a:gd name="T87" fmla="*/ 221 h 226"/>
                <a:gd name="T88" fmla="*/ 48 w 49"/>
                <a:gd name="T89" fmla="*/ 216 h 226"/>
                <a:gd name="T90" fmla="*/ 45 w 49"/>
                <a:gd name="T91" fmla="*/ 205 h 226"/>
                <a:gd name="T92" fmla="*/ 34 w 49"/>
                <a:gd name="T93" fmla="*/ 170 h 226"/>
                <a:gd name="T94" fmla="*/ 31 w 49"/>
                <a:gd name="T95" fmla="*/ 119 h 226"/>
                <a:gd name="T96" fmla="*/ 35 w 49"/>
                <a:gd name="T97" fmla="*/ 96 h 226"/>
                <a:gd name="T98" fmla="*/ 41 w 49"/>
                <a:gd name="T99" fmla="*/ 66 h 226"/>
                <a:gd name="T100" fmla="*/ 42 w 49"/>
                <a:gd name="T101" fmla="*/ 44 h 226"/>
                <a:gd name="T102" fmla="*/ 22 w 49"/>
                <a:gd name="T103" fmla="*/ 3 h 226"/>
                <a:gd name="T104" fmla="*/ 20 w 49"/>
                <a:gd name="T105" fmla="*/ 1 h 226"/>
                <a:gd name="T106" fmla="*/ 16 w 49"/>
                <a:gd name="T107" fmla="*/ 0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9" h="226">
                  <a:moveTo>
                    <a:pt x="16" y="0"/>
                  </a:moveTo>
                  <a:cubicBezTo>
                    <a:pt x="16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3" y="1"/>
                    <a:pt x="11" y="2"/>
                    <a:pt x="10" y="3"/>
                  </a:cubicBezTo>
                  <a:cubicBezTo>
                    <a:pt x="8" y="3"/>
                    <a:pt x="7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4"/>
                    <a:pt x="5" y="5"/>
                    <a:pt x="5" y="5"/>
                  </a:cubicBezTo>
                  <a:cubicBezTo>
                    <a:pt x="6" y="6"/>
                    <a:pt x="6" y="6"/>
                    <a:pt x="7" y="7"/>
                  </a:cubicBezTo>
                  <a:cubicBezTo>
                    <a:pt x="12" y="11"/>
                    <a:pt x="14" y="16"/>
                    <a:pt x="14" y="23"/>
                  </a:cubicBezTo>
                  <a:cubicBezTo>
                    <a:pt x="13" y="28"/>
                    <a:pt x="12" y="33"/>
                    <a:pt x="11" y="39"/>
                  </a:cubicBezTo>
                  <a:cubicBezTo>
                    <a:pt x="9" y="44"/>
                    <a:pt x="7" y="49"/>
                    <a:pt x="5" y="54"/>
                  </a:cubicBezTo>
                  <a:cubicBezTo>
                    <a:pt x="3" y="57"/>
                    <a:pt x="2" y="60"/>
                    <a:pt x="2" y="63"/>
                  </a:cubicBezTo>
                  <a:cubicBezTo>
                    <a:pt x="2" y="65"/>
                    <a:pt x="2" y="67"/>
                    <a:pt x="2" y="69"/>
                  </a:cubicBezTo>
                  <a:cubicBezTo>
                    <a:pt x="2" y="69"/>
                    <a:pt x="2" y="69"/>
                    <a:pt x="2" y="69"/>
                  </a:cubicBezTo>
                  <a:cubicBezTo>
                    <a:pt x="2" y="82"/>
                    <a:pt x="2" y="95"/>
                    <a:pt x="2" y="108"/>
                  </a:cubicBezTo>
                  <a:cubicBezTo>
                    <a:pt x="2" y="109"/>
                    <a:pt x="2" y="109"/>
                    <a:pt x="2" y="109"/>
                  </a:cubicBezTo>
                  <a:cubicBezTo>
                    <a:pt x="2" y="110"/>
                    <a:pt x="2" y="111"/>
                    <a:pt x="2" y="112"/>
                  </a:cubicBezTo>
                  <a:cubicBezTo>
                    <a:pt x="2" y="112"/>
                    <a:pt x="1" y="113"/>
                    <a:pt x="1" y="113"/>
                  </a:cubicBezTo>
                  <a:cubicBezTo>
                    <a:pt x="0" y="114"/>
                    <a:pt x="0" y="115"/>
                    <a:pt x="1" y="116"/>
                  </a:cubicBezTo>
                  <a:cubicBezTo>
                    <a:pt x="2" y="119"/>
                    <a:pt x="3" y="122"/>
                    <a:pt x="5" y="125"/>
                  </a:cubicBezTo>
                  <a:cubicBezTo>
                    <a:pt x="6" y="127"/>
                    <a:pt x="7" y="129"/>
                    <a:pt x="8" y="132"/>
                  </a:cubicBezTo>
                  <a:cubicBezTo>
                    <a:pt x="8" y="132"/>
                    <a:pt x="8" y="132"/>
                    <a:pt x="8" y="132"/>
                  </a:cubicBezTo>
                  <a:cubicBezTo>
                    <a:pt x="9" y="132"/>
                    <a:pt x="9" y="132"/>
                    <a:pt x="9" y="132"/>
                  </a:cubicBezTo>
                  <a:cubicBezTo>
                    <a:pt x="9" y="131"/>
                    <a:pt x="9" y="130"/>
                    <a:pt x="9" y="130"/>
                  </a:cubicBezTo>
                  <a:cubicBezTo>
                    <a:pt x="9" y="128"/>
                    <a:pt x="10" y="127"/>
                    <a:pt x="10" y="126"/>
                  </a:cubicBezTo>
                  <a:cubicBezTo>
                    <a:pt x="11" y="118"/>
                    <a:pt x="14" y="109"/>
                    <a:pt x="16" y="101"/>
                  </a:cubicBezTo>
                  <a:cubicBezTo>
                    <a:pt x="18" y="92"/>
                    <a:pt x="20" y="84"/>
                    <a:pt x="22" y="75"/>
                  </a:cubicBezTo>
                  <a:cubicBezTo>
                    <a:pt x="22" y="74"/>
                    <a:pt x="22" y="72"/>
                    <a:pt x="23" y="71"/>
                  </a:cubicBezTo>
                  <a:cubicBezTo>
                    <a:pt x="23" y="66"/>
                    <a:pt x="24" y="62"/>
                    <a:pt x="24" y="58"/>
                  </a:cubicBezTo>
                  <a:cubicBezTo>
                    <a:pt x="24" y="57"/>
                    <a:pt x="25" y="56"/>
                    <a:pt x="25" y="55"/>
                  </a:cubicBezTo>
                  <a:cubicBezTo>
                    <a:pt x="25" y="47"/>
                    <a:pt x="25" y="40"/>
                    <a:pt x="23" y="33"/>
                  </a:cubicBezTo>
                  <a:cubicBezTo>
                    <a:pt x="23" y="31"/>
                    <a:pt x="22" y="30"/>
                    <a:pt x="22" y="28"/>
                  </a:cubicBezTo>
                  <a:cubicBezTo>
                    <a:pt x="22" y="28"/>
                    <a:pt x="21" y="27"/>
                    <a:pt x="21" y="26"/>
                  </a:cubicBezTo>
                  <a:cubicBezTo>
                    <a:pt x="21" y="26"/>
                    <a:pt x="21" y="25"/>
                    <a:pt x="21" y="25"/>
                  </a:cubicBezTo>
                  <a:cubicBezTo>
                    <a:pt x="20" y="23"/>
                    <a:pt x="19" y="20"/>
                    <a:pt x="19" y="18"/>
                  </a:cubicBezTo>
                  <a:cubicBezTo>
                    <a:pt x="18" y="17"/>
                    <a:pt x="18" y="17"/>
                    <a:pt x="18" y="16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0" y="16"/>
                    <a:pt x="21" y="17"/>
                    <a:pt x="21" y="17"/>
                  </a:cubicBezTo>
                  <a:cubicBezTo>
                    <a:pt x="21" y="18"/>
                    <a:pt x="22" y="20"/>
                    <a:pt x="22" y="21"/>
                  </a:cubicBezTo>
                  <a:cubicBezTo>
                    <a:pt x="23" y="21"/>
                    <a:pt x="23" y="22"/>
                    <a:pt x="23" y="22"/>
                  </a:cubicBezTo>
                  <a:cubicBezTo>
                    <a:pt x="28" y="32"/>
                    <a:pt x="30" y="42"/>
                    <a:pt x="30" y="52"/>
                  </a:cubicBezTo>
                  <a:cubicBezTo>
                    <a:pt x="30" y="52"/>
                    <a:pt x="30" y="52"/>
                    <a:pt x="30" y="52"/>
                  </a:cubicBezTo>
                  <a:cubicBezTo>
                    <a:pt x="30" y="52"/>
                    <a:pt x="30" y="52"/>
                    <a:pt x="30" y="52"/>
                  </a:cubicBezTo>
                  <a:cubicBezTo>
                    <a:pt x="30" y="52"/>
                    <a:pt x="30" y="52"/>
                    <a:pt x="30" y="52"/>
                  </a:cubicBezTo>
                  <a:cubicBezTo>
                    <a:pt x="30" y="54"/>
                    <a:pt x="29" y="56"/>
                    <a:pt x="29" y="59"/>
                  </a:cubicBezTo>
                  <a:cubicBezTo>
                    <a:pt x="29" y="59"/>
                    <a:pt x="29" y="59"/>
                    <a:pt x="29" y="59"/>
                  </a:cubicBezTo>
                  <a:cubicBezTo>
                    <a:pt x="29" y="59"/>
                    <a:pt x="29" y="59"/>
                    <a:pt x="29" y="59"/>
                  </a:cubicBezTo>
                  <a:cubicBezTo>
                    <a:pt x="29" y="59"/>
                    <a:pt x="29" y="59"/>
                    <a:pt x="29" y="59"/>
                  </a:cubicBezTo>
                  <a:cubicBezTo>
                    <a:pt x="29" y="59"/>
                    <a:pt x="29" y="59"/>
                    <a:pt x="29" y="59"/>
                  </a:cubicBezTo>
                  <a:cubicBezTo>
                    <a:pt x="29" y="61"/>
                    <a:pt x="29" y="62"/>
                    <a:pt x="29" y="64"/>
                  </a:cubicBezTo>
                  <a:cubicBezTo>
                    <a:pt x="27" y="74"/>
                    <a:pt x="26" y="83"/>
                    <a:pt x="23" y="93"/>
                  </a:cubicBezTo>
                  <a:cubicBezTo>
                    <a:pt x="23" y="93"/>
                    <a:pt x="23" y="93"/>
                    <a:pt x="23" y="93"/>
                  </a:cubicBezTo>
                  <a:cubicBezTo>
                    <a:pt x="22" y="97"/>
                    <a:pt x="21" y="101"/>
                    <a:pt x="21" y="105"/>
                  </a:cubicBezTo>
                  <a:cubicBezTo>
                    <a:pt x="21" y="105"/>
                    <a:pt x="21" y="105"/>
                    <a:pt x="21" y="105"/>
                  </a:cubicBezTo>
                  <a:cubicBezTo>
                    <a:pt x="20" y="105"/>
                    <a:pt x="20" y="105"/>
                    <a:pt x="20" y="105"/>
                  </a:cubicBezTo>
                  <a:cubicBezTo>
                    <a:pt x="18" y="115"/>
                    <a:pt x="16" y="124"/>
                    <a:pt x="15" y="133"/>
                  </a:cubicBezTo>
                  <a:cubicBezTo>
                    <a:pt x="14" y="136"/>
                    <a:pt x="14" y="138"/>
                    <a:pt x="14" y="140"/>
                  </a:cubicBezTo>
                  <a:cubicBezTo>
                    <a:pt x="14" y="140"/>
                    <a:pt x="14" y="140"/>
                    <a:pt x="14" y="140"/>
                  </a:cubicBezTo>
                  <a:cubicBezTo>
                    <a:pt x="14" y="140"/>
                    <a:pt x="14" y="140"/>
                    <a:pt x="14" y="140"/>
                  </a:cubicBezTo>
                  <a:cubicBezTo>
                    <a:pt x="13" y="146"/>
                    <a:pt x="12" y="151"/>
                    <a:pt x="12" y="157"/>
                  </a:cubicBezTo>
                  <a:cubicBezTo>
                    <a:pt x="12" y="158"/>
                    <a:pt x="12" y="158"/>
                    <a:pt x="12" y="158"/>
                  </a:cubicBezTo>
                  <a:cubicBezTo>
                    <a:pt x="12" y="159"/>
                    <a:pt x="12" y="160"/>
                    <a:pt x="12" y="160"/>
                  </a:cubicBezTo>
                  <a:cubicBezTo>
                    <a:pt x="12" y="161"/>
                    <a:pt x="12" y="162"/>
                    <a:pt x="12" y="163"/>
                  </a:cubicBezTo>
                  <a:cubicBezTo>
                    <a:pt x="12" y="163"/>
                    <a:pt x="12" y="163"/>
                    <a:pt x="12" y="163"/>
                  </a:cubicBezTo>
                  <a:cubicBezTo>
                    <a:pt x="12" y="168"/>
                    <a:pt x="12" y="172"/>
                    <a:pt x="13" y="177"/>
                  </a:cubicBezTo>
                  <a:cubicBezTo>
                    <a:pt x="13" y="178"/>
                    <a:pt x="13" y="179"/>
                    <a:pt x="13" y="180"/>
                  </a:cubicBezTo>
                  <a:cubicBezTo>
                    <a:pt x="13" y="181"/>
                    <a:pt x="13" y="182"/>
                    <a:pt x="14" y="184"/>
                  </a:cubicBezTo>
                  <a:cubicBezTo>
                    <a:pt x="14" y="186"/>
                    <a:pt x="15" y="189"/>
                    <a:pt x="16" y="192"/>
                  </a:cubicBezTo>
                  <a:cubicBezTo>
                    <a:pt x="16" y="192"/>
                    <a:pt x="16" y="192"/>
                    <a:pt x="16" y="193"/>
                  </a:cubicBezTo>
                  <a:cubicBezTo>
                    <a:pt x="18" y="195"/>
                    <a:pt x="19" y="198"/>
                    <a:pt x="20" y="200"/>
                  </a:cubicBezTo>
                  <a:cubicBezTo>
                    <a:pt x="21" y="202"/>
                    <a:pt x="22" y="205"/>
                    <a:pt x="23" y="207"/>
                  </a:cubicBezTo>
                  <a:cubicBezTo>
                    <a:pt x="24" y="209"/>
                    <a:pt x="25" y="211"/>
                    <a:pt x="27" y="213"/>
                  </a:cubicBezTo>
                  <a:cubicBezTo>
                    <a:pt x="28" y="214"/>
                    <a:pt x="28" y="215"/>
                    <a:pt x="29" y="216"/>
                  </a:cubicBezTo>
                  <a:cubicBezTo>
                    <a:pt x="30" y="217"/>
                    <a:pt x="30" y="217"/>
                    <a:pt x="30" y="217"/>
                  </a:cubicBezTo>
                  <a:cubicBezTo>
                    <a:pt x="33" y="221"/>
                    <a:pt x="36" y="224"/>
                    <a:pt x="41" y="225"/>
                  </a:cubicBezTo>
                  <a:cubicBezTo>
                    <a:pt x="41" y="225"/>
                    <a:pt x="41" y="225"/>
                    <a:pt x="41" y="225"/>
                  </a:cubicBezTo>
                  <a:cubicBezTo>
                    <a:pt x="41" y="225"/>
                    <a:pt x="41" y="225"/>
                    <a:pt x="41" y="225"/>
                  </a:cubicBezTo>
                  <a:cubicBezTo>
                    <a:pt x="41" y="225"/>
                    <a:pt x="41" y="225"/>
                    <a:pt x="42" y="226"/>
                  </a:cubicBezTo>
                  <a:cubicBezTo>
                    <a:pt x="43" y="226"/>
                    <a:pt x="43" y="226"/>
                    <a:pt x="44" y="226"/>
                  </a:cubicBezTo>
                  <a:cubicBezTo>
                    <a:pt x="45" y="226"/>
                    <a:pt x="45" y="226"/>
                    <a:pt x="46" y="226"/>
                  </a:cubicBezTo>
                  <a:cubicBezTo>
                    <a:pt x="48" y="225"/>
                    <a:pt x="49" y="224"/>
                    <a:pt x="49" y="221"/>
                  </a:cubicBezTo>
                  <a:cubicBezTo>
                    <a:pt x="49" y="221"/>
                    <a:pt x="49" y="221"/>
                    <a:pt x="49" y="221"/>
                  </a:cubicBezTo>
                  <a:cubicBezTo>
                    <a:pt x="49" y="221"/>
                    <a:pt x="49" y="221"/>
                    <a:pt x="49" y="221"/>
                  </a:cubicBezTo>
                  <a:cubicBezTo>
                    <a:pt x="49" y="221"/>
                    <a:pt x="49" y="220"/>
                    <a:pt x="49" y="219"/>
                  </a:cubicBezTo>
                  <a:cubicBezTo>
                    <a:pt x="49" y="218"/>
                    <a:pt x="49" y="217"/>
                    <a:pt x="48" y="216"/>
                  </a:cubicBezTo>
                  <a:cubicBezTo>
                    <a:pt x="48" y="214"/>
                    <a:pt x="47" y="212"/>
                    <a:pt x="46" y="209"/>
                  </a:cubicBezTo>
                  <a:cubicBezTo>
                    <a:pt x="46" y="208"/>
                    <a:pt x="45" y="206"/>
                    <a:pt x="45" y="205"/>
                  </a:cubicBezTo>
                  <a:cubicBezTo>
                    <a:pt x="43" y="200"/>
                    <a:pt x="41" y="196"/>
                    <a:pt x="40" y="191"/>
                  </a:cubicBezTo>
                  <a:cubicBezTo>
                    <a:pt x="38" y="184"/>
                    <a:pt x="36" y="177"/>
                    <a:pt x="34" y="170"/>
                  </a:cubicBezTo>
                  <a:cubicBezTo>
                    <a:pt x="32" y="161"/>
                    <a:pt x="31" y="153"/>
                    <a:pt x="31" y="144"/>
                  </a:cubicBezTo>
                  <a:cubicBezTo>
                    <a:pt x="30" y="136"/>
                    <a:pt x="30" y="127"/>
                    <a:pt x="31" y="119"/>
                  </a:cubicBezTo>
                  <a:cubicBezTo>
                    <a:pt x="32" y="118"/>
                    <a:pt x="32" y="118"/>
                    <a:pt x="32" y="118"/>
                  </a:cubicBezTo>
                  <a:cubicBezTo>
                    <a:pt x="33" y="111"/>
                    <a:pt x="34" y="103"/>
                    <a:pt x="35" y="96"/>
                  </a:cubicBezTo>
                  <a:cubicBezTo>
                    <a:pt x="37" y="86"/>
                    <a:pt x="40" y="76"/>
                    <a:pt x="41" y="66"/>
                  </a:cubicBezTo>
                  <a:cubicBezTo>
                    <a:pt x="41" y="66"/>
                    <a:pt x="41" y="66"/>
                    <a:pt x="41" y="66"/>
                  </a:cubicBezTo>
                  <a:cubicBezTo>
                    <a:pt x="42" y="62"/>
                    <a:pt x="42" y="58"/>
                    <a:pt x="42" y="55"/>
                  </a:cubicBezTo>
                  <a:cubicBezTo>
                    <a:pt x="42" y="51"/>
                    <a:pt x="42" y="48"/>
                    <a:pt x="42" y="44"/>
                  </a:cubicBezTo>
                  <a:cubicBezTo>
                    <a:pt x="41" y="38"/>
                    <a:pt x="40" y="32"/>
                    <a:pt x="38" y="26"/>
                  </a:cubicBezTo>
                  <a:cubicBezTo>
                    <a:pt x="35" y="17"/>
                    <a:pt x="29" y="10"/>
                    <a:pt x="22" y="3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22" y="3"/>
                    <a:pt x="21" y="2"/>
                    <a:pt x="20" y="1"/>
                  </a:cubicBezTo>
                  <a:cubicBezTo>
                    <a:pt x="19" y="1"/>
                    <a:pt x="18" y="1"/>
                    <a:pt x="18" y="0"/>
                  </a:cubicBezTo>
                  <a:cubicBezTo>
                    <a:pt x="17" y="0"/>
                    <a:pt x="17" y="0"/>
                    <a:pt x="16" y="0"/>
                  </a:cubicBezTo>
                </a:path>
              </a:pathLst>
            </a:custGeom>
            <a:solidFill>
              <a:srgbClr val="BB2A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16" name="Freeform 410"/>
            <p:cNvSpPr>
              <a:spLocks noEditPoints="1"/>
            </p:cNvSpPr>
            <p:nvPr/>
          </p:nvSpPr>
          <p:spPr bwMode="auto">
            <a:xfrm>
              <a:off x="877888" y="3328988"/>
              <a:ext cx="447675" cy="161925"/>
            </a:xfrm>
            <a:custGeom>
              <a:avLst/>
              <a:gdLst>
                <a:gd name="T0" fmla="*/ 106 w 119"/>
                <a:gd name="T1" fmla="*/ 43 h 43"/>
                <a:gd name="T2" fmla="*/ 107 w 119"/>
                <a:gd name="T3" fmla="*/ 43 h 43"/>
                <a:gd name="T4" fmla="*/ 118 w 119"/>
                <a:gd name="T5" fmla="*/ 36 h 43"/>
                <a:gd name="T6" fmla="*/ 118 w 119"/>
                <a:gd name="T7" fmla="*/ 36 h 43"/>
                <a:gd name="T8" fmla="*/ 107 w 119"/>
                <a:gd name="T9" fmla="*/ 31 h 43"/>
                <a:gd name="T10" fmla="*/ 107 w 119"/>
                <a:gd name="T11" fmla="*/ 30 h 43"/>
                <a:gd name="T12" fmla="*/ 107 w 119"/>
                <a:gd name="T13" fmla="*/ 28 h 43"/>
                <a:gd name="T14" fmla="*/ 107 w 119"/>
                <a:gd name="T15" fmla="*/ 28 h 43"/>
                <a:gd name="T16" fmla="*/ 54 w 119"/>
                <a:gd name="T17" fmla="*/ 22 h 43"/>
                <a:gd name="T18" fmla="*/ 54 w 119"/>
                <a:gd name="T19" fmla="*/ 23 h 43"/>
                <a:gd name="T20" fmla="*/ 54 w 119"/>
                <a:gd name="T21" fmla="*/ 22 h 43"/>
                <a:gd name="T22" fmla="*/ 119 w 119"/>
                <a:gd name="T23" fmla="*/ 30 h 43"/>
                <a:gd name="T24" fmla="*/ 51 w 119"/>
                <a:gd name="T25" fmla="*/ 21 h 43"/>
                <a:gd name="T26" fmla="*/ 50 w 119"/>
                <a:gd name="T27" fmla="*/ 24 h 43"/>
                <a:gd name="T28" fmla="*/ 51 w 119"/>
                <a:gd name="T29" fmla="*/ 21 h 43"/>
                <a:gd name="T30" fmla="*/ 19 w 119"/>
                <a:gd name="T31" fmla="*/ 17 h 43"/>
                <a:gd name="T32" fmla="*/ 17 w 119"/>
                <a:gd name="T33" fmla="*/ 19 h 43"/>
                <a:gd name="T34" fmla="*/ 20 w 119"/>
                <a:gd name="T35" fmla="*/ 16 h 43"/>
                <a:gd name="T36" fmla="*/ 85 w 119"/>
                <a:gd name="T37" fmla="*/ 17 h 43"/>
                <a:gd name="T38" fmla="*/ 85 w 119"/>
                <a:gd name="T39" fmla="*/ 17 h 43"/>
                <a:gd name="T40" fmla="*/ 90 w 119"/>
                <a:gd name="T41" fmla="*/ 15 h 43"/>
                <a:gd name="T42" fmla="*/ 104 w 119"/>
                <a:gd name="T43" fmla="*/ 26 h 43"/>
                <a:gd name="T44" fmla="*/ 104 w 119"/>
                <a:gd name="T45" fmla="*/ 26 h 43"/>
                <a:gd name="T46" fmla="*/ 90 w 119"/>
                <a:gd name="T47" fmla="*/ 15 h 43"/>
                <a:gd name="T48" fmla="*/ 16 w 119"/>
                <a:gd name="T49" fmla="*/ 14 h 43"/>
                <a:gd name="T50" fmla="*/ 17 w 119"/>
                <a:gd name="T51" fmla="*/ 14 h 43"/>
                <a:gd name="T52" fmla="*/ 85 w 119"/>
                <a:gd name="T53" fmla="*/ 14 h 43"/>
                <a:gd name="T54" fmla="*/ 86 w 119"/>
                <a:gd name="T55" fmla="*/ 14 h 43"/>
                <a:gd name="T56" fmla="*/ 18 w 119"/>
                <a:gd name="T57" fmla="*/ 13 h 43"/>
                <a:gd name="T58" fmla="*/ 20 w 119"/>
                <a:gd name="T59" fmla="*/ 14 h 43"/>
                <a:gd name="T60" fmla="*/ 55 w 119"/>
                <a:gd name="T61" fmla="*/ 11 h 43"/>
                <a:gd name="T62" fmla="*/ 51 w 119"/>
                <a:gd name="T63" fmla="*/ 12 h 43"/>
                <a:gd name="T64" fmla="*/ 55 w 119"/>
                <a:gd name="T65" fmla="*/ 11 h 43"/>
                <a:gd name="T66" fmla="*/ 113 w 119"/>
                <a:gd name="T67" fmla="*/ 13 h 43"/>
                <a:gd name="T68" fmla="*/ 108 w 119"/>
                <a:gd name="T69" fmla="*/ 7 h 43"/>
                <a:gd name="T70" fmla="*/ 58 w 119"/>
                <a:gd name="T71" fmla="*/ 11 h 43"/>
                <a:gd name="T72" fmla="*/ 19 w 119"/>
                <a:gd name="T73" fmla="*/ 4 h 43"/>
                <a:gd name="T74" fmla="*/ 19 w 119"/>
                <a:gd name="T75" fmla="*/ 4 h 43"/>
                <a:gd name="T76" fmla="*/ 101 w 119"/>
                <a:gd name="T77" fmla="*/ 1 h 43"/>
                <a:gd name="T78" fmla="*/ 102 w 119"/>
                <a:gd name="T79" fmla="*/ 2 h 43"/>
                <a:gd name="T80" fmla="*/ 100 w 119"/>
                <a:gd name="T81" fmla="*/ 1 h 43"/>
                <a:gd name="T82" fmla="*/ 96 w 119"/>
                <a:gd name="T83" fmla="*/ 1 h 43"/>
                <a:gd name="T84" fmla="*/ 97 w 119"/>
                <a:gd name="T85" fmla="*/ 0 h 43"/>
                <a:gd name="T86" fmla="*/ 1 w 119"/>
                <a:gd name="T87" fmla="*/ 3 h 43"/>
                <a:gd name="T88" fmla="*/ 0 w 119"/>
                <a:gd name="T89" fmla="*/ 5 h 43"/>
                <a:gd name="T90" fmla="*/ 6 w 119"/>
                <a:gd name="T91" fmla="*/ 0 h 43"/>
                <a:gd name="T92" fmla="*/ 6 w 119"/>
                <a:gd name="T93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19" h="43">
                  <a:moveTo>
                    <a:pt x="109" y="43"/>
                  </a:moveTo>
                  <a:cubicBezTo>
                    <a:pt x="108" y="43"/>
                    <a:pt x="107" y="43"/>
                    <a:pt x="106" y="43"/>
                  </a:cubicBezTo>
                  <a:cubicBezTo>
                    <a:pt x="106" y="43"/>
                    <a:pt x="106" y="43"/>
                    <a:pt x="107" y="43"/>
                  </a:cubicBezTo>
                  <a:cubicBezTo>
                    <a:pt x="107" y="43"/>
                    <a:pt x="107" y="43"/>
                    <a:pt x="107" y="43"/>
                  </a:cubicBezTo>
                  <a:cubicBezTo>
                    <a:pt x="108" y="43"/>
                    <a:pt x="109" y="43"/>
                    <a:pt x="109" y="43"/>
                  </a:cubicBezTo>
                  <a:moveTo>
                    <a:pt x="118" y="36"/>
                  </a:moveTo>
                  <a:cubicBezTo>
                    <a:pt x="117" y="38"/>
                    <a:pt x="116" y="39"/>
                    <a:pt x="114" y="41"/>
                  </a:cubicBezTo>
                  <a:cubicBezTo>
                    <a:pt x="116" y="39"/>
                    <a:pt x="117" y="38"/>
                    <a:pt x="118" y="36"/>
                  </a:cubicBezTo>
                  <a:moveTo>
                    <a:pt x="107" y="30"/>
                  </a:moveTo>
                  <a:cubicBezTo>
                    <a:pt x="107" y="31"/>
                    <a:pt x="107" y="31"/>
                    <a:pt x="107" y="31"/>
                  </a:cubicBezTo>
                  <a:cubicBezTo>
                    <a:pt x="107" y="31"/>
                    <a:pt x="107" y="31"/>
                    <a:pt x="106" y="31"/>
                  </a:cubicBezTo>
                  <a:cubicBezTo>
                    <a:pt x="107" y="31"/>
                    <a:pt x="107" y="31"/>
                    <a:pt x="107" y="30"/>
                  </a:cubicBezTo>
                  <a:moveTo>
                    <a:pt x="107" y="28"/>
                  </a:moveTo>
                  <a:cubicBezTo>
                    <a:pt x="107" y="28"/>
                    <a:pt x="107" y="28"/>
                    <a:pt x="107" y="28"/>
                  </a:cubicBezTo>
                  <a:cubicBezTo>
                    <a:pt x="107" y="28"/>
                    <a:pt x="107" y="29"/>
                    <a:pt x="107" y="29"/>
                  </a:cubicBezTo>
                  <a:cubicBezTo>
                    <a:pt x="107" y="29"/>
                    <a:pt x="107" y="28"/>
                    <a:pt x="107" y="28"/>
                  </a:cubicBezTo>
                  <a:cubicBezTo>
                    <a:pt x="107" y="28"/>
                    <a:pt x="107" y="28"/>
                    <a:pt x="107" y="28"/>
                  </a:cubicBezTo>
                  <a:moveTo>
                    <a:pt x="54" y="22"/>
                  </a:moveTo>
                  <a:cubicBezTo>
                    <a:pt x="54" y="22"/>
                    <a:pt x="54" y="22"/>
                    <a:pt x="54" y="23"/>
                  </a:cubicBezTo>
                  <a:cubicBezTo>
                    <a:pt x="54" y="23"/>
                    <a:pt x="54" y="23"/>
                    <a:pt x="54" y="23"/>
                  </a:cubicBezTo>
                  <a:cubicBezTo>
                    <a:pt x="54" y="23"/>
                    <a:pt x="54" y="22"/>
                    <a:pt x="54" y="22"/>
                  </a:cubicBezTo>
                  <a:cubicBezTo>
                    <a:pt x="54" y="22"/>
                    <a:pt x="54" y="22"/>
                    <a:pt x="54" y="22"/>
                  </a:cubicBezTo>
                  <a:moveTo>
                    <a:pt x="117" y="22"/>
                  </a:moveTo>
                  <a:cubicBezTo>
                    <a:pt x="119" y="24"/>
                    <a:pt x="119" y="27"/>
                    <a:pt x="119" y="30"/>
                  </a:cubicBezTo>
                  <a:cubicBezTo>
                    <a:pt x="119" y="27"/>
                    <a:pt x="119" y="24"/>
                    <a:pt x="117" y="22"/>
                  </a:cubicBezTo>
                  <a:moveTo>
                    <a:pt x="51" y="21"/>
                  </a:moveTo>
                  <a:cubicBezTo>
                    <a:pt x="51" y="21"/>
                    <a:pt x="51" y="21"/>
                    <a:pt x="51" y="21"/>
                  </a:cubicBezTo>
                  <a:cubicBezTo>
                    <a:pt x="50" y="22"/>
                    <a:pt x="50" y="23"/>
                    <a:pt x="50" y="24"/>
                  </a:cubicBezTo>
                  <a:cubicBezTo>
                    <a:pt x="50" y="23"/>
                    <a:pt x="50" y="22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moveTo>
                    <a:pt x="20" y="16"/>
                  </a:moveTo>
                  <a:cubicBezTo>
                    <a:pt x="20" y="17"/>
                    <a:pt x="20" y="17"/>
                    <a:pt x="19" y="17"/>
                  </a:cubicBezTo>
                  <a:cubicBezTo>
                    <a:pt x="19" y="18"/>
                    <a:pt x="18" y="18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8" y="18"/>
                    <a:pt x="19" y="18"/>
                    <a:pt x="19" y="17"/>
                  </a:cubicBezTo>
                  <a:cubicBezTo>
                    <a:pt x="19" y="17"/>
                    <a:pt x="20" y="17"/>
                    <a:pt x="20" y="16"/>
                  </a:cubicBezTo>
                  <a:moveTo>
                    <a:pt x="85" y="16"/>
                  </a:moveTo>
                  <a:cubicBezTo>
                    <a:pt x="85" y="16"/>
                    <a:pt x="85" y="17"/>
                    <a:pt x="85" y="17"/>
                  </a:cubicBezTo>
                  <a:cubicBezTo>
                    <a:pt x="85" y="17"/>
                    <a:pt x="85" y="17"/>
                    <a:pt x="85" y="17"/>
                  </a:cubicBezTo>
                  <a:cubicBezTo>
                    <a:pt x="85" y="17"/>
                    <a:pt x="85" y="17"/>
                    <a:pt x="85" y="17"/>
                  </a:cubicBezTo>
                  <a:cubicBezTo>
                    <a:pt x="85" y="16"/>
                    <a:pt x="85" y="16"/>
                    <a:pt x="85" y="16"/>
                  </a:cubicBezTo>
                  <a:moveTo>
                    <a:pt x="90" y="15"/>
                  </a:moveTo>
                  <a:cubicBezTo>
                    <a:pt x="90" y="15"/>
                    <a:pt x="90" y="15"/>
                    <a:pt x="90" y="15"/>
                  </a:cubicBezTo>
                  <a:cubicBezTo>
                    <a:pt x="95" y="19"/>
                    <a:pt x="100" y="22"/>
                    <a:pt x="104" y="26"/>
                  </a:cubicBezTo>
                  <a:cubicBezTo>
                    <a:pt x="105" y="26"/>
                    <a:pt x="105" y="26"/>
                    <a:pt x="105" y="26"/>
                  </a:cubicBezTo>
                  <a:cubicBezTo>
                    <a:pt x="105" y="26"/>
                    <a:pt x="104" y="26"/>
                    <a:pt x="104" y="26"/>
                  </a:cubicBezTo>
                  <a:cubicBezTo>
                    <a:pt x="100" y="22"/>
                    <a:pt x="95" y="19"/>
                    <a:pt x="91" y="15"/>
                  </a:cubicBezTo>
                  <a:cubicBezTo>
                    <a:pt x="90" y="15"/>
                    <a:pt x="90" y="15"/>
                    <a:pt x="90" y="15"/>
                  </a:cubicBezTo>
                  <a:moveTo>
                    <a:pt x="17" y="14"/>
                  </a:moveTo>
                  <a:cubicBezTo>
                    <a:pt x="16" y="14"/>
                    <a:pt x="16" y="14"/>
                    <a:pt x="16" y="14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6" y="14"/>
                    <a:pt x="16" y="14"/>
                    <a:pt x="17" y="14"/>
                  </a:cubicBezTo>
                  <a:moveTo>
                    <a:pt x="86" y="14"/>
                  </a:moveTo>
                  <a:cubicBezTo>
                    <a:pt x="86" y="14"/>
                    <a:pt x="86" y="14"/>
                    <a:pt x="85" y="14"/>
                  </a:cubicBezTo>
                  <a:cubicBezTo>
                    <a:pt x="85" y="14"/>
                    <a:pt x="85" y="14"/>
                    <a:pt x="85" y="14"/>
                  </a:cubicBezTo>
                  <a:cubicBezTo>
                    <a:pt x="86" y="14"/>
                    <a:pt x="86" y="14"/>
                    <a:pt x="86" y="14"/>
                  </a:cubicBezTo>
                  <a:cubicBezTo>
                    <a:pt x="86" y="14"/>
                    <a:pt x="86" y="14"/>
                    <a:pt x="86" y="14"/>
                  </a:cubicBezTo>
                  <a:moveTo>
                    <a:pt x="18" y="13"/>
                  </a:moveTo>
                  <a:cubicBezTo>
                    <a:pt x="19" y="13"/>
                    <a:pt x="19" y="14"/>
                    <a:pt x="19" y="14"/>
                  </a:cubicBezTo>
                  <a:cubicBezTo>
                    <a:pt x="19" y="14"/>
                    <a:pt x="19" y="14"/>
                    <a:pt x="20" y="14"/>
                  </a:cubicBezTo>
                  <a:cubicBezTo>
                    <a:pt x="19" y="14"/>
                    <a:pt x="19" y="13"/>
                    <a:pt x="18" y="13"/>
                  </a:cubicBezTo>
                  <a:moveTo>
                    <a:pt x="55" y="11"/>
                  </a:moveTo>
                  <a:cubicBezTo>
                    <a:pt x="54" y="12"/>
                    <a:pt x="53" y="12"/>
                    <a:pt x="52" y="12"/>
                  </a:cubicBezTo>
                  <a:cubicBezTo>
                    <a:pt x="52" y="12"/>
                    <a:pt x="51" y="12"/>
                    <a:pt x="51" y="12"/>
                  </a:cubicBezTo>
                  <a:cubicBezTo>
                    <a:pt x="51" y="12"/>
                    <a:pt x="52" y="12"/>
                    <a:pt x="52" y="12"/>
                  </a:cubicBezTo>
                  <a:cubicBezTo>
                    <a:pt x="53" y="12"/>
                    <a:pt x="54" y="12"/>
                    <a:pt x="55" y="11"/>
                  </a:cubicBezTo>
                  <a:moveTo>
                    <a:pt x="108" y="7"/>
                  </a:moveTo>
                  <a:cubicBezTo>
                    <a:pt x="110" y="9"/>
                    <a:pt x="111" y="11"/>
                    <a:pt x="113" y="13"/>
                  </a:cubicBezTo>
                  <a:cubicBezTo>
                    <a:pt x="112" y="12"/>
                    <a:pt x="112" y="12"/>
                    <a:pt x="111" y="11"/>
                  </a:cubicBezTo>
                  <a:cubicBezTo>
                    <a:pt x="110" y="10"/>
                    <a:pt x="109" y="9"/>
                    <a:pt x="108" y="7"/>
                  </a:cubicBezTo>
                  <a:moveTo>
                    <a:pt x="78" y="6"/>
                  </a:moveTo>
                  <a:cubicBezTo>
                    <a:pt x="72" y="8"/>
                    <a:pt x="65" y="9"/>
                    <a:pt x="58" y="11"/>
                  </a:cubicBezTo>
                  <a:cubicBezTo>
                    <a:pt x="65" y="9"/>
                    <a:pt x="72" y="8"/>
                    <a:pt x="78" y="6"/>
                  </a:cubicBezTo>
                  <a:moveTo>
                    <a:pt x="19" y="4"/>
                  </a:moveTo>
                  <a:cubicBezTo>
                    <a:pt x="24" y="6"/>
                    <a:pt x="29" y="7"/>
                    <a:pt x="34" y="8"/>
                  </a:cubicBezTo>
                  <a:cubicBezTo>
                    <a:pt x="29" y="7"/>
                    <a:pt x="24" y="6"/>
                    <a:pt x="19" y="4"/>
                  </a:cubicBezTo>
                  <a:moveTo>
                    <a:pt x="100" y="1"/>
                  </a:moveTo>
                  <a:cubicBezTo>
                    <a:pt x="100" y="1"/>
                    <a:pt x="101" y="1"/>
                    <a:pt x="101" y="1"/>
                  </a:cubicBezTo>
                  <a:cubicBezTo>
                    <a:pt x="102" y="1"/>
                    <a:pt x="102" y="1"/>
                    <a:pt x="102" y="1"/>
                  </a:cubicBezTo>
                  <a:cubicBezTo>
                    <a:pt x="102" y="2"/>
                    <a:pt x="102" y="2"/>
                    <a:pt x="102" y="2"/>
                  </a:cubicBezTo>
                  <a:cubicBezTo>
                    <a:pt x="102" y="2"/>
                    <a:pt x="102" y="2"/>
                    <a:pt x="102" y="2"/>
                  </a:cubicBezTo>
                  <a:cubicBezTo>
                    <a:pt x="101" y="1"/>
                    <a:pt x="101" y="1"/>
                    <a:pt x="100" y="1"/>
                  </a:cubicBezTo>
                  <a:moveTo>
                    <a:pt x="97" y="0"/>
                  </a:moveTo>
                  <a:cubicBezTo>
                    <a:pt x="97" y="0"/>
                    <a:pt x="97" y="1"/>
                    <a:pt x="96" y="1"/>
                  </a:cubicBezTo>
                  <a:cubicBezTo>
                    <a:pt x="97" y="1"/>
                    <a:pt x="97" y="1"/>
                    <a:pt x="97" y="0"/>
                  </a:cubicBezTo>
                  <a:cubicBezTo>
                    <a:pt x="97" y="0"/>
                    <a:pt x="97" y="0"/>
                    <a:pt x="97" y="0"/>
                  </a:cubicBezTo>
                  <a:moveTo>
                    <a:pt x="6" y="0"/>
                  </a:moveTo>
                  <a:cubicBezTo>
                    <a:pt x="4" y="0"/>
                    <a:pt x="3" y="1"/>
                    <a:pt x="1" y="3"/>
                  </a:cubicBezTo>
                  <a:cubicBezTo>
                    <a:pt x="1" y="4"/>
                    <a:pt x="1" y="4"/>
                    <a:pt x="0" y="4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1" y="4"/>
                    <a:pt x="2" y="3"/>
                    <a:pt x="3" y="2"/>
                  </a:cubicBezTo>
                  <a:cubicBezTo>
                    <a:pt x="4" y="1"/>
                    <a:pt x="5" y="0"/>
                    <a:pt x="6" y="0"/>
                  </a:cubicBezTo>
                  <a:cubicBezTo>
                    <a:pt x="6" y="0"/>
                    <a:pt x="6" y="0"/>
                    <a:pt x="7" y="0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solidFill>
              <a:srgbClr val="C297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17" name="Freeform 411"/>
            <p:cNvSpPr>
              <a:spLocks/>
            </p:cNvSpPr>
            <p:nvPr/>
          </p:nvSpPr>
          <p:spPr bwMode="auto">
            <a:xfrm>
              <a:off x="874713" y="3328988"/>
              <a:ext cx="450850" cy="161925"/>
            </a:xfrm>
            <a:custGeom>
              <a:avLst/>
              <a:gdLst>
                <a:gd name="T0" fmla="*/ 98 w 120"/>
                <a:gd name="T1" fmla="*/ 0 h 43"/>
                <a:gd name="T2" fmla="*/ 97 w 120"/>
                <a:gd name="T3" fmla="*/ 1 h 43"/>
                <a:gd name="T4" fmla="*/ 90 w 120"/>
                <a:gd name="T5" fmla="*/ 3 h 43"/>
                <a:gd name="T6" fmla="*/ 59 w 120"/>
                <a:gd name="T7" fmla="*/ 11 h 43"/>
                <a:gd name="T8" fmla="*/ 56 w 120"/>
                <a:gd name="T9" fmla="*/ 11 h 43"/>
                <a:gd name="T10" fmla="*/ 52 w 120"/>
                <a:gd name="T11" fmla="*/ 12 h 43"/>
                <a:gd name="T12" fmla="*/ 35 w 120"/>
                <a:gd name="T13" fmla="*/ 8 h 43"/>
                <a:gd name="T14" fmla="*/ 11 w 120"/>
                <a:gd name="T15" fmla="*/ 1 h 43"/>
                <a:gd name="T16" fmla="*/ 7 w 120"/>
                <a:gd name="T17" fmla="*/ 0 h 43"/>
                <a:gd name="T18" fmla="*/ 1 w 120"/>
                <a:gd name="T19" fmla="*/ 5 h 43"/>
                <a:gd name="T20" fmla="*/ 10 w 120"/>
                <a:gd name="T21" fmla="*/ 17 h 43"/>
                <a:gd name="T22" fmla="*/ 13 w 120"/>
                <a:gd name="T23" fmla="*/ 17 h 43"/>
                <a:gd name="T24" fmla="*/ 17 w 120"/>
                <a:gd name="T25" fmla="*/ 14 h 43"/>
                <a:gd name="T26" fmla="*/ 18 w 120"/>
                <a:gd name="T27" fmla="*/ 14 h 43"/>
                <a:gd name="T28" fmla="*/ 19 w 120"/>
                <a:gd name="T29" fmla="*/ 13 h 43"/>
                <a:gd name="T30" fmla="*/ 21 w 120"/>
                <a:gd name="T31" fmla="*/ 16 h 43"/>
                <a:gd name="T32" fmla="*/ 18 w 120"/>
                <a:gd name="T33" fmla="*/ 19 h 43"/>
                <a:gd name="T34" fmla="*/ 17 w 120"/>
                <a:gd name="T35" fmla="*/ 20 h 43"/>
                <a:gd name="T36" fmla="*/ 18 w 120"/>
                <a:gd name="T37" fmla="*/ 22 h 43"/>
                <a:gd name="T38" fmla="*/ 43 w 120"/>
                <a:gd name="T39" fmla="*/ 27 h 43"/>
                <a:gd name="T40" fmla="*/ 51 w 120"/>
                <a:gd name="T41" fmla="*/ 24 h 43"/>
                <a:gd name="T42" fmla="*/ 52 w 120"/>
                <a:gd name="T43" fmla="*/ 21 h 43"/>
                <a:gd name="T44" fmla="*/ 53 w 120"/>
                <a:gd name="T45" fmla="*/ 20 h 43"/>
                <a:gd name="T46" fmla="*/ 55 w 120"/>
                <a:gd name="T47" fmla="*/ 21 h 43"/>
                <a:gd name="T48" fmla="*/ 55 w 120"/>
                <a:gd name="T49" fmla="*/ 22 h 43"/>
                <a:gd name="T50" fmla="*/ 57 w 120"/>
                <a:gd name="T51" fmla="*/ 25 h 43"/>
                <a:gd name="T52" fmla="*/ 75 w 120"/>
                <a:gd name="T53" fmla="*/ 21 h 43"/>
                <a:gd name="T54" fmla="*/ 87 w 120"/>
                <a:gd name="T55" fmla="*/ 19 h 43"/>
                <a:gd name="T56" fmla="*/ 86 w 120"/>
                <a:gd name="T57" fmla="*/ 17 h 43"/>
                <a:gd name="T58" fmla="*/ 86 w 120"/>
                <a:gd name="T59" fmla="*/ 16 h 43"/>
                <a:gd name="T60" fmla="*/ 86 w 120"/>
                <a:gd name="T61" fmla="*/ 14 h 43"/>
                <a:gd name="T62" fmla="*/ 88 w 120"/>
                <a:gd name="T63" fmla="*/ 13 h 43"/>
                <a:gd name="T64" fmla="*/ 91 w 120"/>
                <a:gd name="T65" fmla="*/ 15 h 43"/>
                <a:gd name="T66" fmla="*/ 105 w 120"/>
                <a:gd name="T67" fmla="*/ 26 h 43"/>
                <a:gd name="T68" fmla="*/ 108 w 120"/>
                <a:gd name="T69" fmla="*/ 28 h 43"/>
                <a:gd name="T70" fmla="*/ 108 w 120"/>
                <a:gd name="T71" fmla="*/ 29 h 43"/>
                <a:gd name="T72" fmla="*/ 107 w 120"/>
                <a:gd name="T73" fmla="*/ 31 h 43"/>
                <a:gd name="T74" fmla="*/ 106 w 120"/>
                <a:gd name="T75" fmla="*/ 37 h 43"/>
                <a:gd name="T76" fmla="*/ 106 w 120"/>
                <a:gd name="T77" fmla="*/ 42 h 43"/>
                <a:gd name="T78" fmla="*/ 110 w 120"/>
                <a:gd name="T79" fmla="*/ 43 h 43"/>
                <a:gd name="T80" fmla="*/ 119 w 120"/>
                <a:gd name="T81" fmla="*/ 36 h 43"/>
                <a:gd name="T82" fmla="*/ 120 w 120"/>
                <a:gd name="T83" fmla="*/ 30 h 43"/>
                <a:gd name="T84" fmla="*/ 118 w 120"/>
                <a:gd name="T85" fmla="*/ 21 h 43"/>
                <a:gd name="T86" fmla="*/ 109 w 120"/>
                <a:gd name="T87" fmla="*/ 7 h 43"/>
                <a:gd name="T88" fmla="*/ 103 w 120"/>
                <a:gd name="T89" fmla="*/ 1 h 43"/>
                <a:gd name="T90" fmla="*/ 101 w 120"/>
                <a:gd name="T91" fmla="*/ 1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20" h="43">
                  <a:moveTo>
                    <a:pt x="100" y="0"/>
                  </a:moveTo>
                  <a:cubicBezTo>
                    <a:pt x="99" y="0"/>
                    <a:pt x="99" y="0"/>
                    <a:pt x="98" y="0"/>
                  </a:cubicBezTo>
                  <a:cubicBezTo>
                    <a:pt x="98" y="0"/>
                    <a:pt x="98" y="0"/>
                    <a:pt x="98" y="0"/>
                  </a:cubicBezTo>
                  <a:cubicBezTo>
                    <a:pt x="98" y="1"/>
                    <a:pt x="98" y="1"/>
                    <a:pt x="97" y="1"/>
                  </a:cubicBezTo>
                  <a:cubicBezTo>
                    <a:pt x="97" y="1"/>
                    <a:pt x="97" y="1"/>
                    <a:pt x="97" y="1"/>
                  </a:cubicBezTo>
                  <a:cubicBezTo>
                    <a:pt x="95" y="2"/>
                    <a:pt x="93" y="2"/>
                    <a:pt x="90" y="3"/>
                  </a:cubicBezTo>
                  <a:cubicBezTo>
                    <a:pt x="87" y="4"/>
                    <a:pt x="83" y="5"/>
                    <a:pt x="79" y="6"/>
                  </a:cubicBezTo>
                  <a:cubicBezTo>
                    <a:pt x="73" y="8"/>
                    <a:pt x="66" y="9"/>
                    <a:pt x="59" y="11"/>
                  </a:cubicBezTo>
                  <a:cubicBezTo>
                    <a:pt x="58" y="11"/>
                    <a:pt x="58" y="11"/>
                    <a:pt x="57" y="11"/>
                  </a:cubicBezTo>
                  <a:cubicBezTo>
                    <a:pt x="57" y="11"/>
                    <a:pt x="56" y="11"/>
                    <a:pt x="56" y="11"/>
                  </a:cubicBezTo>
                  <a:cubicBezTo>
                    <a:pt x="55" y="12"/>
                    <a:pt x="54" y="12"/>
                    <a:pt x="53" y="12"/>
                  </a:cubicBezTo>
                  <a:cubicBezTo>
                    <a:pt x="53" y="12"/>
                    <a:pt x="52" y="12"/>
                    <a:pt x="52" y="12"/>
                  </a:cubicBezTo>
                  <a:cubicBezTo>
                    <a:pt x="51" y="12"/>
                    <a:pt x="51" y="12"/>
                    <a:pt x="51" y="12"/>
                  </a:cubicBezTo>
                  <a:cubicBezTo>
                    <a:pt x="46" y="10"/>
                    <a:pt x="40" y="9"/>
                    <a:pt x="35" y="8"/>
                  </a:cubicBezTo>
                  <a:cubicBezTo>
                    <a:pt x="30" y="7"/>
                    <a:pt x="25" y="6"/>
                    <a:pt x="20" y="4"/>
                  </a:cubicBezTo>
                  <a:cubicBezTo>
                    <a:pt x="17" y="3"/>
                    <a:pt x="14" y="2"/>
                    <a:pt x="11" y="1"/>
                  </a:cubicBezTo>
                  <a:cubicBezTo>
                    <a:pt x="9" y="1"/>
                    <a:pt x="8" y="1"/>
                    <a:pt x="8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5" y="1"/>
                    <a:pt x="4" y="2"/>
                  </a:cubicBezTo>
                  <a:cubicBezTo>
                    <a:pt x="3" y="3"/>
                    <a:pt x="2" y="4"/>
                    <a:pt x="1" y="5"/>
                  </a:cubicBezTo>
                  <a:cubicBezTo>
                    <a:pt x="0" y="5"/>
                    <a:pt x="0" y="6"/>
                    <a:pt x="1" y="7"/>
                  </a:cubicBezTo>
                  <a:cubicBezTo>
                    <a:pt x="3" y="11"/>
                    <a:pt x="6" y="15"/>
                    <a:pt x="10" y="17"/>
                  </a:cubicBezTo>
                  <a:cubicBezTo>
                    <a:pt x="10" y="18"/>
                    <a:pt x="11" y="18"/>
                    <a:pt x="11" y="18"/>
                  </a:cubicBezTo>
                  <a:cubicBezTo>
                    <a:pt x="12" y="18"/>
                    <a:pt x="12" y="18"/>
                    <a:pt x="13" y="17"/>
                  </a:cubicBezTo>
                  <a:cubicBezTo>
                    <a:pt x="14" y="16"/>
                    <a:pt x="16" y="15"/>
                    <a:pt x="17" y="14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17" y="14"/>
                    <a:pt x="17" y="14"/>
                    <a:pt x="18" y="14"/>
                  </a:cubicBezTo>
                  <a:cubicBezTo>
                    <a:pt x="18" y="14"/>
                    <a:pt x="18" y="14"/>
                    <a:pt x="18" y="14"/>
                  </a:cubicBezTo>
                  <a:cubicBezTo>
                    <a:pt x="18" y="13"/>
                    <a:pt x="18" y="13"/>
                    <a:pt x="19" y="13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20" y="13"/>
                    <a:pt x="20" y="14"/>
                    <a:pt x="21" y="14"/>
                  </a:cubicBezTo>
                  <a:cubicBezTo>
                    <a:pt x="21" y="15"/>
                    <a:pt x="21" y="16"/>
                    <a:pt x="21" y="16"/>
                  </a:cubicBezTo>
                  <a:cubicBezTo>
                    <a:pt x="21" y="17"/>
                    <a:pt x="20" y="17"/>
                    <a:pt x="20" y="17"/>
                  </a:cubicBezTo>
                  <a:cubicBezTo>
                    <a:pt x="20" y="18"/>
                    <a:pt x="19" y="18"/>
                    <a:pt x="18" y="19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8" y="19"/>
                    <a:pt x="17" y="20"/>
                    <a:pt x="17" y="20"/>
                  </a:cubicBezTo>
                  <a:cubicBezTo>
                    <a:pt x="17" y="20"/>
                    <a:pt x="17" y="21"/>
                    <a:pt x="17" y="21"/>
                  </a:cubicBezTo>
                  <a:cubicBezTo>
                    <a:pt x="18" y="22"/>
                    <a:pt x="18" y="22"/>
                    <a:pt x="18" y="22"/>
                  </a:cubicBezTo>
                  <a:cubicBezTo>
                    <a:pt x="25" y="25"/>
                    <a:pt x="32" y="26"/>
                    <a:pt x="39" y="27"/>
                  </a:cubicBezTo>
                  <a:cubicBezTo>
                    <a:pt x="40" y="27"/>
                    <a:pt x="41" y="27"/>
                    <a:pt x="43" y="27"/>
                  </a:cubicBezTo>
                  <a:cubicBezTo>
                    <a:pt x="45" y="27"/>
                    <a:pt x="46" y="27"/>
                    <a:pt x="48" y="27"/>
                  </a:cubicBezTo>
                  <a:cubicBezTo>
                    <a:pt x="50" y="27"/>
                    <a:pt x="51" y="26"/>
                    <a:pt x="51" y="24"/>
                  </a:cubicBezTo>
                  <a:cubicBezTo>
                    <a:pt x="51" y="24"/>
                    <a:pt x="51" y="24"/>
                    <a:pt x="51" y="24"/>
                  </a:cubicBezTo>
                  <a:cubicBezTo>
                    <a:pt x="51" y="23"/>
                    <a:pt x="51" y="22"/>
                    <a:pt x="52" y="21"/>
                  </a:cubicBezTo>
                  <a:cubicBezTo>
                    <a:pt x="52" y="21"/>
                    <a:pt x="52" y="21"/>
                    <a:pt x="52" y="21"/>
                  </a:cubicBezTo>
                  <a:cubicBezTo>
                    <a:pt x="52" y="20"/>
                    <a:pt x="53" y="20"/>
                    <a:pt x="53" y="20"/>
                  </a:cubicBezTo>
                  <a:cubicBezTo>
                    <a:pt x="53" y="20"/>
                    <a:pt x="53" y="20"/>
                    <a:pt x="53" y="20"/>
                  </a:cubicBezTo>
                  <a:cubicBezTo>
                    <a:pt x="54" y="20"/>
                    <a:pt x="55" y="20"/>
                    <a:pt x="55" y="21"/>
                  </a:cubicBezTo>
                  <a:cubicBezTo>
                    <a:pt x="55" y="21"/>
                    <a:pt x="55" y="21"/>
                    <a:pt x="55" y="22"/>
                  </a:cubicBezTo>
                  <a:cubicBezTo>
                    <a:pt x="55" y="22"/>
                    <a:pt x="55" y="22"/>
                    <a:pt x="55" y="22"/>
                  </a:cubicBezTo>
                  <a:cubicBezTo>
                    <a:pt x="55" y="22"/>
                    <a:pt x="55" y="23"/>
                    <a:pt x="55" y="23"/>
                  </a:cubicBezTo>
                  <a:cubicBezTo>
                    <a:pt x="56" y="25"/>
                    <a:pt x="56" y="25"/>
                    <a:pt x="57" y="25"/>
                  </a:cubicBezTo>
                  <a:cubicBezTo>
                    <a:pt x="58" y="25"/>
                    <a:pt x="58" y="25"/>
                    <a:pt x="59" y="25"/>
                  </a:cubicBezTo>
                  <a:cubicBezTo>
                    <a:pt x="65" y="24"/>
                    <a:pt x="70" y="23"/>
                    <a:pt x="75" y="21"/>
                  </a:cubicBezTo>
                  <a:cubicBezTo>
                    <a:pt x="77" y="21"/>
                    <a:pt x="79" y="21"/>
                    <a:pt x="81" y="20"/>
                  </a:cubicBezTo>
                  <a:cubicBezTo>
                    <a:pt x="83" y="20"/>
                    <a:pt x="85" y="20"/>
                    <a:pt x="87" y="19"/>
                  </a:cubicBezTo>
                  <a:cubicBezTo>
                    <a:pt x="87" y="19"/>
                    <a:pt x="88" y="19"/>
                    <a:pt x="87" y="18"/>
                  </a:cubicBezTo>
                  <a:cubicBezTo>
                    <a:pt x="87" y="18"/>
                    <a:pt x="87" y="17"/>
                    <a:pt x="86" y="17"/>
                  </a:cubicBezTo>
                  <a:cubicBezTo>
                    <a:pt x="86" y="17"/>
                    <a:pt x="86" y="17"/>
                    <a:pt x="86" y="17"/>
                  </a:cubicBezTo>
                  <a:cubicBezTo>
                    <a:pt x="86" y="17"/>
                    <a:pt x="86" y="16"/>
                    <a:pt x="86" y="16"/>
                  </a:cubicBezTo>
                  <a:cubicBezTo>
                    <a:pt x="86" y="15"/>
                    <a:pt x="86" y="15"/>
                    <a:pt x="86" y="14"/>
                  </a:cubicBezTo>
                  <a:cubicBezTo>
                    <a:pt x="86" y="14"/>
                    <a:pt x="86" y="14"/>
                    <a:pt x="86" y="14"/>
                  </a:cubicBezTo>
                  <a:cubicBezTo>
                    <a:pt x="87" y="14"/>
                    <a:pt x="87" y="14"/>
                    <a:pt x="87" y="14"/>
                  </a:cubicBezTo>
                  <a:cubicBezTo>
                    <a:pt x="87" y="13"/>
                    <a:pt x="88" y="13"/>
                    <a:pt x="88" y="13"/>
                  </a:cubicBezTo>
                  <a:cubicBezTo>
                    <a:pt x="88" y="13"/>
                    <a:pt x="89" y="13"/>
                    <a:pt x="89" y="14"/>
                  </a:cubicBezTo>
                  <a:cubicBezTo>
                    <a:pt x="90" y="14"/>
                    <a:pt x="90" y="14"/>
                    <a:pt x="91" y="15"/>
                  </a:cubicBezTo>
                  <a:cubicBezTo>
                    <a:pt x="91" y="15"/>
                    <a:pt x="91" y="15"/>
                    <a:pt x="92" y="15"/>
                  </a:cubicBezTo>
                  <a:cubicBezTo>
                    <a:pt x="96" y="19"/>
                    <a:pt x="101" y="22"/>
                    <a:pt x="105" y="26"/>
                  </a:cubicBezTo>
                  <a:cubicBezTo>
                    <a:pt x="105" y="26"/>
                    <a:pt x="106" y="26"/>
                    <a:pt x="106" y="26"/>
                  </a:cubicBezTo>
                  <a:cubicBezTo>
                    <a:pt x="106" y="27"/>
                    <a:pt x="107" y="27"/>
                    <a:pt x="108" y="28"/>
                  </a:cubicBezTo>
                  <a:cubicBezTo>
                    <a:pt x="108" y="28"/>
                    <a:pt x="108" y="28"/>
                    <a:pt x="108" y="28"/>
                  </a:cubicBezTo>
                  <a:cubicBezTo>
                    <a:pt x="108" y="28"/>
                    <a:pt x="108" y="29"/>
                    <a:pt x="108" y="29"/>
                  </a:cubicBezTo>
                  <a:cubicBezTo>
                    <a:pt x="109" y="29"/>
                    <a:pt x="109" y="30"/>
                    <a:pt x="108" y="30"/>
                  </a:cubicBezTo>
                  <a:cubicBezTo>
                    <a:pt x="108" y="31"/>
                    <a:pt x="108" y="31"/>
                    <a:pt x="107" y="31"/>
                  </a:cubicBezTo>
                  <a:cubicBezTo>
                    <a:pt x="106" y="32"/>
                    <a:pt x="106" y="33"/>
                    <a:pt x="106" y="34"/>
                  </a:cubicBezTo>
                  <a:cubicBezTo>
                    <a:pt x="106" y="35"/>
                    <a:pt x="106" y="36"/>
                    <a:pt x="106" y="37"/>
                  </a:cubicBezTo>
                  <a:cubicBezTo>
                    <a:pt x="106" y="37"/>
                    <a:pt x="106" y="37"/>
                    <a:pt x="106" y="37"/>
                  </a:cubicBezTo>
                  <a:cubicBezTo>
                    <a:pt x="106" y="38"/>
                    <a:pt x="106" y="40"/>
                    <a:pt x="106" y="42"/>
                  </a:cubicBezTo>
                  <a:cubicBezTo>
                    <a:pt x="106" y="43"/>
                    <a:pt x="107" y="43"/>
                    <a:pt x="107" y="43"/>
                  </a:cubicBezTo>
                  <a:cubicBezTo>
                    <a:pt x="108" y="43"/>
                    <a:pt x="109" y="43"/>
                    <a:pt x="110" y="43"/>
                  </a:cubicBezTo>
                  <a:cubicBezTo>
                    <a:pt x="112" y="42"/>
                    <a:pt x="114" y="42"/>
                    <a:pt x="115" y="41"/>
                  </a:cubicBezTo>
                  <a:cubicBezTo>
                    <a:pt x="117" y="39"/>
                    <a:pt x="118" y="38"/>
                    <a:pt x="119" y="36"/>
                  </a:cubicBezTo>
                  <a:cubicBezTo>
                    <a:pt x="119" y="35"/>
                    <a:pt x="120" y="34"/>
                    <a:pt x="120" y="32"/>
                  </a:cubicBezTo>
                  <a:cubicBezTo>
                    <a:pt x="120" y="32"/>
                    <a:pt x="120" y="31"/>
                    <a:pt x="120" y="30"/>
                  </a:cubicBezTo>
                  <a:cubicBezTo>
                    <a:pt x="120" y="27"/>
                    <a:pt x="120" y="24"/>
                    <a:pt x="118" y="22"/>
                  </a:cubicBezTo>
                  <a:cubicBezTo>
                    <a:pt x="118" y="21"/>
                    <a:pt x="118" y="21"/>
                    <a:pt x="118" y="21"/>
                  </a:cubicBezTo>
                  <a:cubicBezTo>
                    <a:pt x="117" y="18"/>
                    <a:pt x="115" y="15"/>
                    <a:pt x="114" y="13"/>
                  </a:cubicBezTo>
                  <a:cubicBezTo>
                    <a:pt x="112" y="11"/>
                    <a:pt x="111" y="9"/>
                    <a:pt x="109" y="7"/>
                  </a:cubicBezTo>
                  <a:cubicBezTo>
                    <a:pt x="107" y="6"/>
                    <a:pt x="105" y="4"/>
                    <a:pt x="103" y="2"/>
                  </a:cubicBezTo>
                  <a:cubicBezTo>
                    <a:pt x="103" y="2"/>
                    <a:pt x="103" y="2"/>
                    <a:pt x="103" y="1"/>
                  </a:cubicBezTo>
                  <a:cubicBezTo>
                    <a:pt x="102" y="1"/>
                    <a:pt x="102" y="1"/>
                    <a:pt x="102" y="1"/>
                  </a:cubicBezTo>
                  <a:cubicBezTo>
                    <a:pt x="102" y="1"/>
                    <a:pt x="101" y="1"/>
                    <a:pt x="101" y="1"/>
                  </a:cubicBezTo>
                  <a:cubicBezTo>
                    <a:pt x="101" y="0"/>
                    <a:pt x="100" y="0"/>
                    <a:pt x="100" y="0"/>
                  </a:cubicBezTo>
                </a:path>
              </a:pathLst>
            </a:custGeom>
            <a:solidFill>
              <a:srgbClr val="8B0D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18" name="Freeform 412"/>
            <p:cNvSpPr>
              <a:spLocks noEditPoints="1"/>
            </p:cNvSpPr>
            <p:nvPr/>
          </p:nvSpPr>
          <p:spPr bwMode="auto">
            <a:xfrm>
              <a:off x="882650" y="2008188"/>
              <a:ext cx="442912" cy="161925"/>
            </a:xfrm>
            <a:custGeom>
              <a:avLst/>
              <a:gdLst>
                <a:gd name="T0" fmla="*/ 99 w 118"/>
                <a:gd name="T1" fmla="*/ 43 h 43"/>
                <a:gd name="T2" fmla="*/ 99 w 118"/>
                <a:gd name="T3" fmla="*/ 43 h 43"/>
                <a:gd name="T4" fmla="*/ 2 w 118"/>
                <a:gd name="T5" fmla="*/ 42 h 43"/>
                <a:gd name="T6" fmla="*/ 3 w 118"/>
                <a:gd name="T7" fmla="*/ 43 h 43"/>
                <a:gd name="T8" fmla="*/ 4 w 118"/>
                <a:gd name="T9" fmla="*/ 43 h 43"/>
                <a:gd name="T10" fmla="*/ 82 w 118"/>
                <a:gd name="T11" fmla="*/ 41 h 43"/>
                <a:gd name="T12" fmla="*/ 82 w 118"/>
                <a:gd name="T13" fmla="*/ 41 h 43"/>
                <a:gd name="T14" fmla="*/ 2 w 118"/>
                <a:gd name="T15" fmla="*/ 42 h 43"/>
                <a:gd name="T16" fmla="*/ 42 w 118"/>
                <a:gd name="T17" fmla="*/ 40 h 43"/>
                <a:gd name="T18" fmla="*/ 19 w 118"/>
                <a:gd name="T19" fmla="*/ 41 h 43"/>
                <a:gd name="T20" fmla="*/ 19 w 118"/>
                <a:gd name="T21" fmla="*/ 41 h 43"/>
                <a:gd name="T22" fmla="*/ 42 w 118"/>
                <a:gd name="T23" fmla="*/ 40 h 43"/>
                <a:gd name="T24" fmla="*/ 64 w 118"/>
                <a:gd name="T25" fmla="*/ 40 h 43"/>
                <a:gd name="T26" fmla="*/ 64 w 118"/>
                <a:gd name="T27" fmla="*/ 40 h 43"/>
                <a:gd name="T28" fmla="*/ 73 w 118"/>
                <a:gd name="T29" fmla="*/ 40 h 43"/>
                <a:gd name="T30" fmla="*/ 107 w 118"/>
                <a:gd name="T31" fmla="*/ 36 h 43"/>
                <a:gd name="T32" fmla="*/ 107 w 118"/>
                <a:gd name="T33" fmla="*/ 36 h 43"/>
                <a:gd name="T34" fmla="*/ 108 w 118"/>
                <a:gd name="T35" fmla="*/ 36 h 43"/>
                <a:gd name="T36" fmla="*/ 53 w 118"/>
                <a:gd name="T37" fmla="*/ 32 h 43"/>
                <a:gd name="T38" fmla="*/ 51 w 118"/>
                <a:gd name="T39" fmla="*/ 33 h 43"/>
                <a:gd name="T40" fmla="*/ 51 w 118"/>
                <a:gd name="T41" fmla="*/ 33 h 43"/>
                <a:gd name="T42" fmla="*/ 53 w 118"/>
                <a:gd name="T43" fmla="*/ 32 h 43"/>
                <a:gd name="T44" fmla="*/ 80 w 118"/>
                <a:gd name="T45" fmla="*/ 32 h 43"/>
                <a:gd name="T46" fmla="*/ 80 w 118"/>
                <a:gd name="T47" fmla="*/ 32 h 43"/>
                <a:gd name="T48" fmla="*/ 80 w 118"/>
                <a:gd name="T49" fmla="*/ 32 h 43"/>
                <a:gd name="T50" fmla="*/ 25 w 118"/>
                <a:gd name="T51" fmla="*/ 31 h 43"/>
                <a:gd name="T52" fmla="*/ 49 w 118"/>
                <a:gd name="T53" fmla="*/ 31 h 43"/>
                <a:gd name="T54" fmla="*/ 49 w 118"/>
                <a:gd name="T55" fmla="*/ 31 h 43"/>
                <a:gd name="T56" fmla="*/ 83 w 118"/>
                <a:gd name="T57" fmla="*/ 30 h 43"/>
                <a:gd name="T58" fmla="*/ 83 w 118"/>
                <a:gd name="T59" fmla="*/ 31 h 43"/>
                <a:gd name="T60" fmla="*/ 20 w 118"/>
                <a:gd name="T61" fmla="*/ 30 h 43"/>
                <a:gd name="T62" fmla="*/ 22 w 118"/>
                <a:gd name="T63" fmla="*/ 32 h 43"/>
                <a:gd name="T64" fmla="*/ 25 w 118"/>
                <a:gd name="T65" fmla="*/ 31 h 43"/>
                <a:gd name="T66" fmla="*/ 23 w 118"/>
                <a:gd name="T67" fmla="*/ 32 h 43"/>
                <a:gd name="T68" fmla="*/ 20 w 118"/>
                <a:gd name="T69" fmla="*/ 30 h 43"/>
                <a:gd name="T70" fmla="*/ 25 w 118"/>
                <a:gd name="T71" fmla="*/ 30 h 43"/>
                <a:gd name="T72" fmla="*/ 25 w 118"/>
                <a:gd name="T73" fmla="*/ 30 h 43"/>
                <a:gd name="T74" fmla="*/ 80 w 118"/>
                <a:gd name="T75" fmla="*/ 27 h 43"/>
                <a:gd name="T76" fmla="*/ 78 w 118"/>
                <a:gd name="T77" fmla="*/ 29 h 43"/>
                <a:gd name="T78" fmla="*/ 78 w 118"/>
                <a:gd name="T79" fmla="*/ 29 h 43"/>
                <a:gd name="T80" fmla="*/ 80 w 118"/>
                <a:gd name="T81" fmla="*/ 27 h 43"/>
                <a:gd name="T82" fmla="*/ 118 w 118"/>
                <a:gd name="T83" fmla="*/ 18 h 43"/>
                <a:gd name="T84" fmla="*/ 102 w 118"/>
                <a:gd name="T85" fmla="*/ 13 h 43"/>
                <a:gd name="T86" fmla="*/ 89 w 118"/>
                <a:gd name="T87" fmla="*/ 21 h 43"/>
                <a:gd name="T88" fmla="*/ 95 w 118"/>
                <a:gd name="T89" fmla="*/ 17 h 43"/>
                <a:gd name="T90" fmla="*/ 107 w 118"/>
                <a:gd name="T91" fmla="*/ 12 h 43"/>
                <a:gd name="T92" fmla="*/ 107 w 118"/>
                <a:gd name="T93" fmla="*/ 13 h 43"/>
                <a:gd name="T94" fmla="*/ 106 w 118"/>
                <a:gd name="T95" fmla="*/ 11 h 43"/>
                <a:gd name="T96" fmla="*/ 106 w 118"/>
                <a:gd name="T97" fmla="*/ 11 h 43"/>
                <a:gd name="T98" fmla="*/ 102 w 118"/>
                <a:gd name="T99" fmla="*/ 1 h 43"/>
                <a:gd name="T100" fmla="*/ 105 w 118"/>
                <a:gd name="T101" fmla="*/ 0 h 43"/>
                <a:gd name="T102" fmla="*/ 118 w 118"/>
                <a:gd name="T103" fmla="*/ 13 h 43"/>
                <a:gd name="T104" fmla="*/ 118 w 118"/>
                <a:gd name="T105" fmla="*/ 12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18" h="43">
                  <a:moveTo>
                    <a:pt x="100" y="43"/>
                  </a:moveTo>
                  <a:cubicBezTo>
                    <a:pt x="99" y="43"/>
                    <a:pt x="99" y="43"/>
                    <a:pt x="99" y="43"/>
                  </a:cubicBezTo>
                  <a:cubicBezTo>
                    <a:pt x="99" y="43"/>
                    <a:pt x="98" y="43"/>
                    <a:pt x="98" y="43"/>
                  </a:cubicBezTo>
                  <a:cubicBezTo>
                    <a:pt x="98" y="43"/>
                    <a:pt x="99" y="43"/>
                    <a:pt x="99" y="43"/>
                  </a:cubicBezTo>
                  <a:cubicBezTo>
                    <a:pt x="99" y="43"/>
                    <a:pt x="99" y="43"/>
                    <a:pt x="100" y="43"/>
                  </a:cubicBezTo>
                  <a:moveTo>
                    <a:pt x="2" y="42"/>
                  </a:moveTo>
                  <a:cubicBezTo>
                    <a:pt x="2" y="42"/>
                    <a:pt x="2" y="42"/>
                    <a:pt x="2" y="42"/>
                  </a:cubicBezTo>
                  <a:cubicBezTo>
                    <a:pt x="3" y="43"/>
                    <a:pt x="3" y="43"/>
                    <a:pt x="3" y="43"/>
                  </a:cubicBezTo>
                  <a:cubicBezTo>
                    <a:pt x="4" y="43"/>
                    <a:pt x="4" y="43"/>
                    <a:pt x="4" y="43"/>
                  </a:cubicBezTo>
                  <a:cubicBezTo>
                    <a:pt x="4" y="43"/>
                    <a:pt x="4" y="43"/>
                    <a:pt x="4" y="43"/>
                  </a:cubicBezTo>
                  <a:cubicBezTo>
                    <a:pt x="3" y="43"/>
                    <a:pt x="3" y="43"/>
                    <a:pt x="2" y="42"/>
                  </a:cubicBezTo>
                  <a:moveTo>
                    <a:pt x="82" y="41"/>
                  </a:moveTo>
                  <a:cubicBezTo>
                    <a:pt x="84" y="41"/>
                    <a:pt x="85" y="41"/>
                    <a:pt x="87" y="41"/>
                  </a:cubicBezTo>
                  <a:cubicBezTo>
                    <a:pt x="85" y="41"/>
                    <a:pt x="84" y="41"/>
                    <a:pt x="82" y="41"/>
                  </a:cubicBezTo>
                  <a:moveTo>
                    <a:pt x="0" y="41"/>
                  </a:moveTo>
                  <a:cubicBezTo>
                    <a:pt x="1" y="41"/>
                    <a:pt x="1" y="41"/>
                    <a:pt x="2" y="42"/>
                  </a:cubicBezTo>
                  <a:cubicBezTo>
                    <a:pt x="1" y="41"/>
                    <a:pt x="1" y="41"/>
                    <a:pt x="0" y="41"/>
                  </a:cubicBezTo>
                  <a:moveTo>
                    <a:pt x="42" y="40"/>
                  </a:moveTo>
                  <a:cubicBezTo>
                    <a:pt x="39" y="40"/>
                    <a:pt x="35" y="40"/>
                    <a:pt x="32" y="40"/>
                  </a:cubicBezTo>
                  <a:cubicBezTo>
                    <a:pt x="28" y="40"/>
                    <a:pt x="24" y="40"/>
                    <a:pt x="19" y="41"/>
                  </a:cubicBezTo>
                  <a:cubicBezTo>
                    <a:pt x="15" y="41"/>
                    <a:pt x="11" y="42"/>
                    <a:pt x="7" y="42"/>
                  </a:cubicBezTo>
                  <a:cubicBezTo>
                    <a:pt x="11" y="42"/>
                    <a:pt x="15" y="41"/>
                    <a:pt x="19" y="41"/>
                  </a:cubicBezTo>
                  <a:cubicBezTo>
                    <a:pt x="24" y="40"/>
                    <a:pt x="28" y="40"/>
                    <a:pt x="33" y="40"/>
                  </a:cubicBezTo>
                  <a:cubicBezTo>
                    <a:pt x="36" y="40"/>
                    <a:pt x="39" y="40"/>
                    <a:pt x="42" y="40"/>
                  </a:cubicBezTo>
                  <a:moveTo>
                    <a:pt x="67" y="40"/>
                  </a:moveTo>
                  <a:cubicBezTo>
                    <a:pt x="66" y="40"/>
                    <a:pt x="65" y="40"/>
                    <a:pt x="64" y="40"/>
                  </a:cubicBezTo>
                  <a:cubicBezTo>
                    <a:pt x="63" y="40"/>
                    <a:pt x="63" y="40"/>
                    <a:pt x="63" y="40"/>
                  </a:cubicBezTo>
                  <a:cubicBezTo>
                    <a:pt x="63" y="40"/>
                    <a:pt x="63" y="40"/>
                    <a:pt x="64" y="40"/>
                  </a:cubicBezTo>
                  <a:cubicBezTo>
                    <a:pt x="65" y="40"/>
                    <a:pt x="66" y="40"/>
                    <a:pt x="67" y="40"/>
                  </a:cubicBezTo>
                  <a:cubicBezTo>
                    <a:pt x="69" y="40"/>
                    <a:pt x="71" y="40"/>
                    <a:pt x="73" y="40"/>
                  </a:cubicBezTo>
                  <a:cubicBezTo>
                    <a:pt x="71" y="40"/>
                    <a:pt x="69" y="40"/>
                    <a:pt x="67" y="40"/>
                  </a:cubicBezTo>
                  <a:moveTo>
                    <a:pt x="107" y="36"/>
                  </a:moveTo>
                  <a:cubicBezTo>
                    <a:pt x="107" y="37"/>
                    <a:pt x="106" y="38"/>
                    <a:pt x="105" y="38"/>
                  </a:cubicBezTo>
                  <a:cubicBezTo>
                    <a:pt x="106" y="38"/>
                    <a:pt x="107" y="37"/>
                    <a:pt x="107" y="36"/>
                  </a:cubicBezTo>
                  <a:moveTo>
                    <a:pt x="108" y="36"/>
                  </a:moveTo>
                  <a:cubicBezTo>
                    <a:pt x="108" y="36"/>
                    <a:pt x="108" y="36"/>
                    <a:pt x="108" y="36"/>
                  </a:cubicBezTo>
                  <a:cubicBezTo>
                    <a:pt x="108" y="36"/>
                    <a:pt x="108" y="36"/>
                    <a:pt x="108" y="36"/>
                  </a:cubicBezTo>
                  <a:moveTo>
                    <a:pt x="53" y="32"/>
                  </a:moveTo>
                  <a:cubicBezTo>
                    <a:pt x="53" y="32"/>
                    <a:pt x="52" y="33"/>
                    <a:pt x="52" y="33"/>
                  </a:cubicBezTo>
                  <a:cubicBezTo>
                    <a:pt x="52" y="33"/>
                    <a:pt x="52" y="33"/>
                    <a:pt x="51" y="33"/>
                  </a:cubicBezTo>
                  <a:cubicBezTo>
                    <a:pt x="51" y="33"/>
                    <a:pt x="51" y="33"/>
                    <a:pt x="50" y="33"/>
                  </a:cubicBezTo>
                  <a:cubicBezTo>
                    <a:pt x="51" y="33"/>
                    <a:pt x="51" y="33"/>
                    <a:pt x="51" y="33"/>
                  </a:cubicBezTo>
                  <a:cubicBezTo>
                    <a:pt x="51" y="33"/>
                    <a:pt x="52" y="33"/>
                    <a:pt x="52" y="33"/>
                  </a:cubicBezTo>
                  <a:cubicBezTo>
                    <a:pt x="52" y="33"/>
                    <a:pt x="53" y="32"/>
                    <a:pt x="53" y="32"/>
                  </a:cubicBezTo>
                  <a:moveTo>
                    <a:pt x="80" y="32"/>
                  </a:moveTo>
                  <a:cubicBezTo>
                    <a:pt x="80" y="32"/>
                    <a:pt x="80" y="32"/>
                    <a:pt x="80" y="32"/>
                  </a:cubicBezTo>
                  <a:cubicBezTo>
                    <a:pt x="80" y="32"/>
                    <a:pt x="80" y="32"/>
                    <a:pt x="80" y="32"/>
                  </a:cubicBezTo>
                  <a:cubicBezTo>
                    <a:pt x="80" y="32"/>
                    <a:pt x="80" y="32"/>
                    <a:pt x="80" y="32"/>
                  </a:cubicBezTo>
                  <a:cubicBezTo>
                    <a:pt x="80" y="32"/>
                    <a:pt x="80" y="32"/>
                    <a:pt x="80" y="32"/>
                  </a:cubicBezTo>
                  <a:cubicBezTo>
                    <a:pt x="80" y="32"/>
                    <a:pt x="80" y="32"/>
                    <a:pt x="80" y="32"/>
                  </a:cubicBezTo>
                  <a:moveTo>
                    <a:pt x="25" y="31"/>
                  </a:moveTo>
                  <a:cubicBezTo>
                    <a:pt x="25" y="31"/>
                    <a:pt x="25" y="31"/>
                    <a:pt x="25" y="31"/>
                  </a:cubicBezTo>
                  <a:cubicBezTo>
                    <a:pt x="25" y="31"/>
                    <a:pt x="25" y="31"/>
                    <a:pt x="25" y="31"/>
                  </a:cubicBezTo>
                  <a:moveTo>
                    <a:pt x="49" y="31"/>
                  </a:moveTo>
                  <a:cubicBezTo>
                    <a:pt x="49" y="31"/>
                    <a:pt x="49" y="31"/>
                    <a:pt x="49" y="31"/>
                  </a:cubicBezTo>
                  <a:cubicBezTo>
                    <a:pt x="49" y="31"/>
                    <a:pt x="49" y="31"/>
                    <a:pt x="49" y="31"/>
                  </a:cubicBezTo>
                  <a:cubicBezTo>
                    <a:pt x="49" y="31"/>
                    <a:pt x="49" y="31"/>
                    <a:pt x="49" y="31"/>
                  </a:cubicBezTo>
                  <a:moveTo>
                    <a:pt x="83" y="30"/>
                  </a:moveTo>
                  <a:cubicBezTo>
                    <a:pt x="83" y="31"/>
                    <a:pt x="83" y="31"/>
                    <a:pt x="83" y="31"/>
                  </a:cubicBezTo>
                  <a:cubicBezTo>
                    <a:pt x="83" y="31"/>
                    <a:pt x="83" y="31"/>
                    <a:pt x="83" y="31"/>
                  </a:cubicBezTo>
                  <a:cubicBezTo>
                    <a:pt x="83" y="31"/>
                    <a:pt x="83" y="31"/>
                    <a:pt x="83" y="30"/>
                  </a:cubicBezTo>
                  <a:moveTo>
                    <a:pt x="20" y="30"/>
                  </a:moveTo>
                  <a:cubicBezTo>
                    <a:pt x="20" y="31"/>
                    <a:pt x="20" y="31"/>
                    <a:pt x="20" y="31"/>
                  </a:cubicBezTo>
                  <a:cubicBezTo>
                    <a:pt x="21" y="31"/>
                    <a:pt x="22" y="32"/>
                    <a:pt x="22" y="32"/>
                  </a:cubicBezTo>
                  <a:cubicBezTo>
                    <a:pt x="23" y="32"/>
                    <a:pt x="23" y="32"/>
                    <a:pt x="23" y="32"/>
                  </a:cubicBezTo>
                  <a:cubicBezTo>
                    <a:pt x="23" y="32"/>
                    <a:pt x="24" y="31"/>
                    <a:pt x="25" y="31"/>
                  </a:cubicBezTo>
                  <a:cubicBezTo>
                    <a:pt x="24" y="31"/>
                    <a:pt x="23" y="32"/>
                    <a:pt x="23" y="32"/>
                  </a:cubicBezTo>
                  <a:cubicBezTo>
                    <a:pt x="23" y="32"/>
                    <a:pt x="23" y="32"/>
                    <a:pt x="23" y="32"/>
                  </a:cubicBezTo>
                  <a:cubicBezTo>
                    <a:pt x="22" y="32"/>
                    <a:pt x="21" y="31"/>
                    <a:pt x="21" y="31"/>
                  </a:cubicBezTo>
                  <a:cubicBezTo>
                    <a:pt x="20" y="31"/>
                    <a:pt x="20" y="31"/>
                    <a:pt x="20" y="30"/>
                  </a:cubicBezTo>
                  <a:moveTo>
                    <a:pt x="25" y="29"/>
                  </a:moveTo>
                  <a:cubicBezTo>
                    <a:pt x="25" y="30"/>
                    <a:pt x="25" y="30"/>
                    <a:pt x="25" y="30"/>
                  </a:cubicBezTo>
                  <a:cubicBezTo>
                    <a:pt x="25" y="30"/>
                    <a:pt x="25" y="30"/>
                    <a:pt x="25" y="30"/>
                  </a:cubicBezTo>
                  <a:cubicBezTo>
                    <a:pt x="25" y="30"/>
                    <a:pt x="25" y="30"/>
                    <a:pt x="25" y="30"/>
                  </a:cubicBezTo>
                  <a:cubicBezTo>
                    <a:pt x="25" y="29"/>
                    <a:pt x="25" y="29"/>
                    <a:pt x="25" y="29"/>
                  </a:cubicBezTo>
                  <a:moveTo>
                    <a:pt x="80" y="27"/>
                  </a:moveTo>
                  <a:cubicBezTo>
                    <a:pt x="80" y="27"/>
                    <a:pt x="80" y="27"/>
                    <a:pt x="80" y="27"/>
                  </a:cubicBezTo>
                  <a:cubicBezTo>
                    <a:pt x="79" y="27"/>
                    <a:pt x="79" y="28"/>
                    <a:pt x="78" y="29"/>
                  </a:cubicBezTo>
                  <a:cubicBezTo>
                    <a:pt x="78" y="29"/>
                    <a:pt x="78" y="29"/>
                    <a:pt x="78" y="29"/>
                  </a:cubicBezTo>
                  <a:cubicBezTo>
                    <a:pt x="78" y="29"/>
                    <a:pt x="78" y="29"/>
                    <a:pt x="78" y="29"/>
                  </a:cubicBezTo>
                  <a:cubicBezTo>
                    <a:pt x="78" y="28"/>
                    <a:pt x="79" y="28"/>
                    <a:pt x="79" y="27"/>
                  </a:cubicBezTo>
                  <a:cubicBezTo>
                    <a:pt x="80" y="27"/>
                    <a:pt x="80" y="27"/>
                    <a:pt x="80" y="27"/>
                  </a:cubicBezTo>
                  <a:moveTo>
                    <a:pt x="118" y="18"/>
                  </a:moveTo>
                  <a:cubicBezTo>
                    <a:pt x="118" y="18"/>
                    <a:pt x="118" y="18"/>
                    <a:pt x="118" y="18"/>
                  </a:cubicBezTo>
                  <a:cubicBezTo>
                    <a:pt x="118" y="18"/>
                    <a:pt x="118" y="18"/>
                    <a:pt x="118" y="18"/>
                  </a:cubicBezTo>
                  <a:moveTo>
                    <a:pt x="102" y="13"/>
                  </a:moveTo>
                  <a:cubicBezTo>
                    <a:pt x="102" y="13"/>
                    <a:pt x="101" y="13"/>
                    <a:pt x="101" y="13"/>
                  </a:cubicBezTo>
                  <a:cubicBezTo>
                    <a:pt x="97" y="16"/>
                    <a:pt x="93" y="18"/>
                    <a:pt x="89" y="21"/>
                  </a:cubicBezTo>
                  <a:cubicBezTo>
                    <a:pt x="90" y="21"/>
                    <a:pt x="90" y="21"/>
                    <a:pt x="90" y="20"/>
                  </a:cubicBezTo>
                  <a:cubicBezTo>
                    <a:pt x="92" y="19"/>
                    <a:pt x="93" y="18"/>
                    <a:pt x="95" y="17"/>
                  </a:cubicBezTo>
                  <a:cubicBezTo>
                    <a:pt x="97" y="16"/>
                    <a:pt x="100" y="14"/>
                    <a:pt x="102" y="13"/>
                  </a:cubicBezTo>
                  <a:moveTo>
                    <a:pt x="107" y="12"/>
                  </a:moveTo>
                  <a:cubicBezTo>
                    <a:pt x="107" y="12"/>
                    <a:pt x="107" y="12"/>
                    <a:pt x="107" y="12"/>
                  </a:cubicBezTo>
                  <a:cubicBezTo>
                    <a:pt x="107" y="12"/>
                    <a:pt x="108" y="13"/>
                    <a:pt x="107" y="13"/>
                  </a:cubicBezTo>
                  <a:cubicBezTo>
                    <a:pt x="108" y="13"/>
                    <a:pt x="108" y="12"/>
                    <a:pt x="107" y="12"/>
                  </a:cubicBezTo>
                  <a:moveTo>
                    <a:pt x="106" y="11"/>
                  </a:moveTo>
                  <a:cubicBezTo>
                    <a:pt x="106" y="11"/>
                    <a:pt x="106" y="11"/>
                    <a:pt x="106" y="11"/>
                  </a:cubicBezTo>
                  <a:cubicBezTo>
                    <a:pt x="106" y="11"/>
                    <a:pt x="106" y="11"/>
                    <a:pt x="106" y="11"/>
                  </a:cubicBezTo>
                  <a:moveTo>
                    <a:pt x="105" y="0"/>
                  </a:moveTo>
                  <a:cubicBezTo>
                    <a:pt x="104" y="0"/>
                    <a:pt x="103" y="1"/>
                    <a:pt x="102" y="1"/>
                  </a:cubicBezTo>
                  <a:cubicBezTo>
                    <a:pt x="102" y="1"/>
                    <a:pt x="102" y="1"/>
                    <a:pt x="101" y="1"/>
                  </a:cubicBezTo>
                  <a:cubicBezTo>
                    <a:pt x="102" y="1"/>
                    <a:pt x="103" y="0"/>
                    <a:pt x="105" y="0"/>
                  </a:cubicBezTo>
                  <a:cubicBezTo>
                    <a:pt x="105" y="0"/>
                    <a:pt x="105" y="0"/>
                    <a:pt x="105" y="0"/>
                  </a:cubicBezTo>
                  <a:cubicBezTo>
                    <a:pt x="111" y="0"/>
                    <a:pt x="117" y="5"/>
                    <a:pt x="118" y="13"/>
                  </a:cubicBezTo>
                  <a:cubicBezTo>
                    <a:pt x="118" y="14"/>
                    <a:pt x="118" y="16"/>
                    <a:pt x="118" y="18"/>
                  </a:cubicBezTo>
                  <a:cubicBezTo>
                    <a:pt x="118" y="16"/>
                    <a:pt x="118" y="14"/>
                    <a:pt x="118" y="12"/>
                  </a:cubicBezTo>
                  <a:cubicBezTo>
                    <a:pt x="117" y="4"/>
                    <a:pt x="111" y="0"/>
                    <a:pt x="105" y="0"/>
                  </a:cubicBezTo>
                </a:path>
              </a:pathLst>
            </a:custGeom>
            <a:solidFill>
              <a:srgbClr val="C297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19" name="Freeform 413"/>
            <p:cNvSpPr>
              <a:spLocks/>
            </p:cNvSpPr>
            <p:nvPr/>
          </p:nvSpPr>
          <p:spPr bwMode="auto">
            <a:xfrm>
              <a:off x="882650" y="2008188"/>
              <a:ext cx="442912" cy="161925"/>
            </a:xfrm>
            <a:custGeom>
              <a:avLst/>
              <a:gdLst>
                <a:gd name="T0" fmla="*/ 105 w 118"/>
                <a:gd name="T1" fmla="*/ 0 h 43"/>
                <a:gd name="T2" fmla="*/ 100 w 118"/>
                <a:gd name="T3" fmla="*/ 3 h 43"/>
                <a:gd name="T4" fmla="*/ 96 w 118"/>
                <a:gd name="T5" fmla="*/ 12 h 43"/>
                <a:gd name="T6" fmla="*/ 89 w 118"/>
                <a:gd name="T7" fmla="*/ 21 h 43"/>
                <a:gd name="T8" fmla="*/ 89 w 118"/>
                <a:gd name="T9" fmla="*/ 21 h 43"/>
                <a:gd name="T10" fmla="*/ 102 w 118"/>
                <a:gd name="T11" fmla="*/ 13 h 43"/>
                <a:gd name="T12" fmla="*/ 106 w 118"/>
                <a:gd name="T13" fmla="*/ 11 h 43"/>
                <a:gd name="T14" fmla="*/ 106 w 118"/>
                <a:gd name="T15" fmla="*/ 11 h 43"/>
                <a:gd name="T16" fmla="*/ 107 w 118"/>
                <a:gd name="T17" fmla="*/ 12 h 43"/>
                <a:gd name="T18" fmla="*/ 107 w 118"/>
                <a:gd name="T19" fmla="*/ 14 h 43"/>
                <a:gd name="T20" fmla="*/ 83 w 118"/>
                <a:gd name="T21" fmla="*/ 30 h 43"/>
                <a:gd name="T22" fmla="*/ 80 w 118"/>
                <a:gd name="T23" fmla="*/ 32 h 43"/>
                <a:gd name="T24" fmla="*/ 80 w 118"/>
                <a:gd name="T25" fmla="*/ 32 h 43"/>
                <a:gd name="T26" fmla="*/ 80 w 118"/>
                <a:gd name="T27" fmla="*/ 32 h 43"/>
                <a:gd name="T28" fmla="*/ 78 w 118"/>
                <a:gd name="T29" fmla="*/ 29 h 43"/>
                <a:gd name="T30" fmla="*/ 80 w 118"/>
                <a:gd name="T31" fmla="*/ 27 h 43"/>
                <a:gd name="T32" fmla="*/ 81 w 118"/>
                <a:gd name="T33" fmla="*/ 26 h 43"/>
                <a:gd name="T34" fmla="*/ 81 w 118"/>
                <a:gd name="T35" fmla="*/ 25 h 43"/>
                <a:gd name="T36" fmla="*/ 64 w 118"/>
                <a:gd name="T37" fmla="*/ 28 h 43"/>
                <a:gd name="T38" fmla="*/ 58 w 118"/>
                <a:gd name="T39" fmla="*/ 28 h 43"/>
                <a:gd name="T40" fmla="*/ 54 w 118"/>
                <a:gd name="T41" fmla="*/ 28 h 43"/>
                <a:gd name="T42" fmla="*/ 54 w 118"/>
                <a:gd name="T43" fmla="*/ 31 h 43"/>
                <a:gd name="T44" fmla="*/ 52 w 118"/>
                <a:gd name="T45" fmla="*/ 33 h 43"/>
                <a:gd name="T46" fmla="*/ 50 w 118"/>
                <a:gd name="T47" fmla="*/ 33 h 43"/>
                <a:gd name="T48" fmla="*/ 49 w 118"/>
                <a:gd name="T49" fmla="*/ 31 h 43"/>
                <a:gd name="T50" fmla="*/ 49 w 118"/>
                <a:gd name="T51" fmla="*/ 31 h 43"/>
                <a:gd name="T52" fmla="*/ 46 w 118"/>
                <a:gd name="T53" fmla="*/ 27 h 43"/>
                <a:gd name="T54" fmla="*/ 33 w 118"/>
                <a:gd name="T55" fmla="*/ 25 h 43"/>
                <a:gd name="T56" fmla="*/ 24 w 118"/>
                <a:gd name="T57" fmla="*/ 26 h 43"/>
                <a:gd name="T58" fmla="*/ 25 w 118"/>
                <a:gd name="T59" fmla="*/ 29 h 43"/>
                <a:gd name="T60" fmla="*/ 25 w 118"/>
                <a:gd name="T61" fmla="*/ 30 h 43"/>
                <a:gd name="T62" fmla="*/ 25 w 118"/>
                <a:gd name="T63" fmla="*/ 31 h 43"/>
                <a:gd name="T64" fmla="*/ 23 w 118"/>
                <a:gd name="T65" fmla="*/ 32 h 43"/>
                <a:gd name="T66" fmla="*/ 20 w 118"/>
                <a:gd name="T67" fmla="*/ 31 h 43"/>
                <a:gd name="T68" fmla="*/ 18 w 118"/>
                <a:gd name="T69" fmla="*/ 29 h 43"/>
                <a:gd name="T70" fmla="*/ 15 w 118"/>
                <a:gd name="T71" fmla="*/ 29 h 43"/>
                <a:gd name="T72" fmla="*/ 0 w 118"/>
                <a:gd name="T73" fmla="*/ 38 h 43"/>
                <a:gd name="T74" fmla="*/ 0 w 118"/>
                <a:gd name="T75" fmla="*/ 41 h 43"/>
                <a:gd name="T76" fmla="*/ 2 w 118"/>
                <a:gd name="T77" fmla="*/ 42 h 43"/>
                <a:gd name="T78" fmla="*/ 4 w 118"/>
                <a:gd name="T79" fmla="*/ 43 h 43"/>
                <a:gd name="T80" fmla="*/ 7 w 118"/>
                <a:gd name="T81" fmla="*/ 42 h 43"/>
                <a:gd name="T82" fmla="*/ 32 w 118"/>
                <a:gd name="T83" fmla="*/ 40 h 43"/>
                <a:gd name="T84" fmla="*/ 63 w 118"/>
                <a:gd name="T85" fmla="*/ 40 h 43"/>
                <a:gd name="T86" fmla="*/ 67 w 118"/>
                <a:gd name="T87" fmla="*/ 40 h 43"/>
                <a:gd name="T88" fmla="*/ 73 w 118"/>
                <a:gd name="T89" fmla="*/ 40 h 43"/>
                <a:gd name="T90" fmla="*/ 87 w 118"/>
                <a:gd name="T91" fmla="*/ 41 h 43"/>
                <a:gd name="T92" fmla="*/ 98 w 118"/>
                <a:gd name="T93" fmla="*/ 43 h 43"/>
                <a:gd name="T94" fmla="*/ 99 w 118"/>
                <a:gd name="T95" fmla="*/ 43 h 43"/>
                <a:gd name="T96" fmla="*/ 101 w 118"/>
                <a:gd name="T97" fmla="*/ 42 h 43"/>
                <a:gd name="T98" fmla="*/ 107 w 118"/>
                <a:gd name="T99" fmla="*/ 36 h 43"/>
                <a:gd name="T100" fmla="*/ 108 w 118"/>
                <a:gd name="T101" fmla="*/ 36 h 43"/>
                <a:gd name="T102" fmla="*/ 118 w 118"/>
                <a:gd name="T103" fmla="*/ 18 h 43"/>
                <a:gd name="T104" fmla="*/ 118 w 118"/>
                <a:gd name="T105" fmla="*/ 18 h 43"/>
                <a:gd name="T106" fmla="*/ 105 w 118"/>
                <a:gd name="T107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18" h="43">
                  <a:moveTo>
                    <a:pt x="105" y="0"/>
                  </a:moveTo>
                  <a:cubicBezTo>
                    <a:pt x="105" y="0"/>
                    <a:pt x="105" y="0"/>
                    <a:pt x="105" y="0"/>
                  </a:cubicBezTo>
                  <a:cubicBezTo>
                    <a:pt x="103" y="0"/>
                    <a:pt x="102" y="1"/>
                    <a:pt x="101" y="1"/>
                  </a:cubicBezTo>
                  <a:cubicBezTo>
                    <a:pt x="100" y="1"/>
                    <a:pt x="100" y="2"/>
                    <a:pt x="100" y="3"/>
                  </a:cubicBezTo>
                  <a:cubicBezTo>
                    <a:pt x="99" y="4"/>
                    <a:pt x="99" y="4"/>
                    <a:pt x="99" y="5"/>
                  </a:cubicBezTo>
                  <a:cubicBezTo>
                    <a:pt x="98" y="8"/>
                    <a:pt x="97" y="10"/>
                    <a:pt x="96" y="12"/>
                  </a:cubicBezTo>
                  <a:cubicBezTo>
                    <a:pt x="94" y="15"/>
                    <a:pt x="92" y="17"/>
                    <a:pt x="89" y="19"/>
                  </a:cubicBezTo>
                  <a:cubicBezTo>
                    <a:pt x="89" y="20"/>
                    <a:pt x="89" y="20"/>
                    <a:pt x="89" y="21"/>
                  </a:cubicBezTo>
                  <a:cubicBezTo>
                    <a:pt x="89" y="21"/>
                    <a:pt x="89" y="21"/>
                    <a:pt x="89" y="21"/>
                  </a:cubicBezTo>
                  <a:cubicBezTo>
                    <a:pt x="89" y="21"/>
                    <a:pt x="89" y="21"/>
                    <a:pt x="89" y="21"/>
                  </a:cubicBezTo>
                  <a:cubicBezTo>
                    <a:pt x="93" y="18"/>
                    <a:pt x="97" y="16"/>
                    <a:pt x="101" y="13"/>
                  </a:cubicBezTo>
                  <a:cubicBezTo>
                    <a:pt x="101" y="13"/>
                    <a:pt x="102" y="13"/>
                    <a:pt x="102" y="13"/>
                  </a:cubicBezTo>
                  <a:cubicBezTo>
                    <a:pt x="102" y="13"/>
                    <a:pt x="102" y="13"/>
                    <a:pt x="102" y="12"/>
                  </a:cubicBezTo>
                  <a:cubicBezTo>
                    <a:pt x="103" y="12"/>
                    <a:pt x="104" y="11"/>
                    <a:pt x="106" y="11"/>
                  </a:cubicBezTo>
                  <a:cubicBezTo>
                    <a:pt x="106" y="11"/>
                    <a:pt x="106" y="11"/>
                    <a:pt x="106" y="11"/>
                  </a:cubicBezTo>
                  <a:cubicBezTo>
                    <a:pt x="106" y="11"/>
                    <a:pt x="106" y="11"/>
                    <a:pt x="106" y="11"/>
                  </a:cubicBezTo>
                  <a:cubicBezTo>
                    <a:pt x="106" y="11"/>
                    <a:pt x="106" y="11"/>
                    <a:pt x="106" y="11"/>
                  </a:cubicBezTo>
                  <a:cubicBezTo>
                    <a:pt x="107" y="11"/>
                    <a:pt x="107" y="12"/>
                    <a:pt x="107" y="12"/>
                  </a:cubicBezTo>
                  <a:cubicBezTo>
                    <a:pt x="108" y="12"/>
                    <a:pt x="108" y="13"/>
                    <a:pt x="107" y="13"/>
                  </a:cubicBezTo>
                  <a:cubicBezTo>
                    <a:pt x="107" y="13"/>
                    <a:pt x="107" y="14"/>
                    <a:pt x="107" y="14"/>
                  </a:cubicBezTo>
                  <a:cubicBezTo>
                    <a:pt x="107" y="15"/>
                    <a:pt x="106" y="16"/>
                    <a:pt x="104" y="16"/>
                  </a:cubicBezTo>
                  <a:cubicBezTo>
                    <a:pt x="97" y="21"/>
                    <a:pt x="90" y="26"/>
                    <a:pt x="83" y="30"/>
                  </a:cubicBezTo>
                  <a:cubicBezTo>
                    <a:pt x="83" y="31"/>
                    <a:pt x="83" y="31"/>
                    <a:pt x="83" y="31"/>
                  </a:cubicBezTo>
                  <a:cubicBezTo>
                    <a:pt x="82" y="31"/>
                    <a:pt x="81" y="32"/>
                    <a:pt x="80" y="32"/>
                  </a:cubicBezTo>
                  <a:cubicBezTo>
                    <a:pt x="80" y="32"/>
                    <a:pt x="80" y="32"/>
                    <a:pt x="80" y="32"/>
                  </a:cubicBezTo>
                  <a:cubicBezTo>
                    <a:pt x="80" y="32"/>
                    <a:pt x="80" y="32"/>
                    <a:pt x="80" y="32"/>
                  </a:cubicBezTo>
                  <a:cubicBezTo>
                    <a:pt x="80" y="32"/>
                    <a:pt x="80" y="32"/>
                    <a:pt x="80" y="32"/>
                  </a:cubicBezTo>
                  <a:cubicBezTo>
                    <a:pt x="80" y="32"/>
                    <a:pt x="80" y="32"/>
                    <a:pt x="80" y="32"/>
                  </a:cubicBezTo>
                  <a:cubicBezTo>
                    <a:pt x="79" y="31"/>
                    <a:pt x="79" y="31"/>
                    <a:pt x="78" y="31"/>
                  </a:cubicBezTo>
                  <a:cubicBezTo>
                    <a:pt x="78" y="30"/>
                    <a:pt x="78" y="30"/>
                    <a:pt x="78" y="29"/>
                  </a:cubicBezTo>
                  <a:cubicBezTo>
                    <a:pt x="78" y="29"/>
                    <a:pt x="78" y="29"/>
                    <a:pt x="78" y="29"/>
                  </a:cubicBezTo>
                  <a:cubicBezTo>
                    <a:pt x="79" y="28"/>
                    <a:pt x="79" y="27"/>
                    <a:pt x="80" y="27"/>
                  </a:cubicBezTo>
                  <a:cubicBezTo>
                    <a:pt x="80" y="27"/>
                    <a:pt x="80" y="27"/>
                    <a:pt x="80" y="27"/>
                  </a:cubicBezTo>
                  <a:cubicBezTo>
                    <a:pt x="81" y="26"/>
                    <a:pt x="81" y="26"/>
                    <a:pt x="81" y="26"/>
                  </a:cubicBezTo>
                  <a:cubicBezTo>
                    <a:pt x="82" y="25"/>
                    <a:pt x="82" y="25"/>
                    <a:pt x="82" y="25"/>
                  </a:cubicBezTo>
                  <a:cubicBezTo>
                    <a:pt x="81" y="25"/>
                    <a:pt x="81" y="25"/>
                    <a:pt x="81" y="25"/>
                  </a:cubicBezTo>
                  <a:cubicBezTo>
                    <a:pt x="81" y="25"/>
                    <a:pt x="81" y="25"/>
                    <a:pt x="81" y="25"/>
                  </a:cubicBezTo>
                  <a:cubicBezTo>
                    <a:pt x="75" y="27"/>
                    <a:pt x="70" y="27"/>
                    <a:pt x="64" y="28"/>
                  </a:cubicBezTo>
                  <a:cubicBezTo>
                    <a:pt x="64" y="28"/>
                    <a:pt x="63" y="28"/>
                    <a:pt x="63" y="28"/>
                  </a:cubicBezTo>
                  <a:cubicBezTo>
                    <a:pt x="61" y="28"/>
                    <a:pt x="60" y="28"/>
                    <a:pt x="58" y="28"/>
                  </a:cubicBezTo>
                  <a:cubicBezTo>
                    <a:pt x="57" y="28"/>
                    <a:pt x="57" y="27"/>
                    <a:pt x="56" y="27"/>
                  </a:cubicBezTo>
                  <a:cubicBezTo>
                    <a:pt x="55" y="27"/>
                    <a:pt x="55" y="28"/>
                    <a:pt x="54" y="28"/>
                  </a:cubicBezTo>
                  <a:cubicBezTo>
                    <a:pt x="54" y="29"/>
                    <a:pt x="54" y="30"/>
                    <a:pt x="54" y="31"/>
                  </a:cubicBezTo>
                  <a:cubicBezTo>
                    <a:pt x="54" y="31"/>
                    <a:pt x="54" y="31"/>
                    <a:pt x="54" y="31"/>
                  </a:cubicBezTo>
                  <a:cubicBezTo>
                    <a:pt x="54" y="31"/>
                    <a:pt x="53" y="32"/>
                    <a:pt x="53" y="32"/>
                  </a:cubicBezTo>
                  <a:cubicBezTo>
                    <a:pt x="53" y="32"/>
                    <a:pt x="52" y="33"/>
                    <a:pt x="52" y="33"/>
                  </a:cubicBezTo>
                  <a:cubicBezTo>
                    <a:pt x="52" y="33"/>
                    <a:pt x="51" y="33"/>
                    <a:pt x="51" y="33"/>
                  </a:cubicBezTo>
                  <a:cubicBezTo>
                    <a:pt x="51" y="33"/>
                    <a:pt x="51" y="33"/>
                    <a:pt x="50" y="33"/>
                  </a:cubicBezTo>
                  <a:cubicBezTo>
                    <a:pt x="50" y="32"/>
                    <a:pt x="49" y="32"/>
                    <a:pt x="49" y="31"/>
                  </a:cubicBezTo>
                  <a:cubicBezTo>
                    <a:pt x="49" y="31"/>
                    <a:pt x="49" y="31"/>
                    <a:pt x="49" y="31"/>
                  </a:cubicBezTo>
                  <a:cubicBezTo>
                    <a:pt x="49" y="31"/>
                    <a:pt x="49" y="31"/>
                    <a:pt x="49" y="31"/>
                  </a:cubicBezTo>
                  <a:cubicBezTo>
                    <a:pt x="49" y="31"/>
                    <a:pt x="49" y="31"/>
                    <a:pt x="49" y="31"/>
                  </a:cubicBezTo>
                  <a:cubicBezTo>
                    <a:pt x="49" y="30"/>
                    <a:pt x="49" y="30"/>
                    <a:pt x="49" y="29"/>
                  </a:cubicBezTo>
                  <a:cubicBezTo>
                    <a:pt x="49" y="27"/>
                    <a:pt x="49" y="27"/>
                    <a:pt x="46" y="27"/>
                  </a:cubicBezTo>
                  <a:cubicBezTo>
                    <a:pt x="42" y="26"/>
                    <a:pt x="38" y="26"/>
                    <a:pt x="33" y="25"/>
                  </a:cubicBezTo>
                  <a:cubicBezTo>
                    <a:pt x="33" y="25"/>
                    <a:pt x="33" y="25"/>
                    <a:pt x="33" y="25"/>
                  </a:cubicBezTo>
                  <a:cubicBezTo>
                    <a:pt x="31" y="25"/>
                    <a:pt x="29" y="26"/>
                    <a:pt x="27" y="26"/>
                  </a:cubicBezTo>
                  <a:cubicBezTo>
                    <a:pt x="26" y="26"/>
                    <a:pt x="25" y="26"/>
                    <a:pt x="24" y="26"/>
                  </a:cubicBezTo>
                  <a:cubicBezTo>
                    <a:pt x="23" y="27"/>
                    <a:pt x="25" y="28"/>
                    <a:pt x="25" y="29"/>
                  </a:cubicBezTo>
                  <a:cubicBezTo>
                    <a:pt x="25" y="29"/>
                    <a:pt x="25" y="29"/>
                    <a:pt x="25" y="29"/>
                  </a:cubicBezTo>
                  <a:cubicBezTo>
                    <a:pt x="25" y="29"/>
                    <a:pt x="25" y="29"/>
                    <a:pt x="25" y="30"/>
                  </a:cubicBezTo>
                  <a:cubicBezTo>
                    <a:pt x="25" y="30"/>
                    <a:pt x="25" y="30"/>
                    <a:pt x="25" y="30"/>
                  </a:cubicBezTo>
                  <a:cubicBezTo>
                    <a:pt x="25" y="30"/>
                    <a:pt x="25" y="31"/>
                    <a:pt x="25" y="31"/>
                  </a:cubicBezTo>
                  <a:cubicBezTo>
                    <a:pt x="25" y="31"/>
                    <a:pt x="25" y="31"/>
                    <a:pt x="25" y="31"/>
                  </a:cubicBezTo>
                  <a:cubicBezTo>
                    <a:pt x="25" y="31"/>
                    <a:pt x="25" y="31"/>
                    <a:pt x="25" y="31"/>
                  </a:cubicBezTo>
                  <a:cubicBezTo>
                    <a:pt x="24" y="31"/>
                    <a:pt x="23" y="32"/>
                    <a:pt x="23" y="32"/>
                  </a:cubicBezTo>
                  <a:cubicBezTo>
                    <a:pt x="23" y="32"/>
                    <a:pt x="23" y="32"/>
                    <a:pt x="22" y="32"/>
                  </a:cubicBezTo>
                  <a:cubicBezTo>
                    <a:pt x="22" y="32"/>
                    <a:pt x="21" y="31"/>
                    <a:pt x="20" y="31"/>
                  </a:cubicBezTo>
                  <a:cubicBezTo>
                    <a:pt x="20" y="31"/>
                    <a:pt x="20" y="31"/>
                    <a:pt x="20" y="30"/>
                  </a:cubicBezTo>
                  <a:cubicBezTo>
                    <a:pt x="19" y="30"/>
                    <a:pt x="18" y="30"/>
                    <a:pt x="18" y="29"/>
                  </a:cubicBezTo>
                  <a:cubicBezTo>
                    <a:pt x="17" y="29"/>
                    <a:pt x="17" y="29"/>
                    <a:pt x="16" y="29"/>
                  </a:cubicBezTo>
                  <a:cubicBezTo>
                    <a:pt x="16" y="29"/>
                    <a:pt x="15" y="29"/>
                    <a:pt x="15" y="29"/>
                  </a:cubicBezTo>
                  <a:cubicBezTo>
                    <a:pt x="12" y="30"/>
                    <a:pt x="10" y="31"/>
                    <a:pt x="8" y="32"/>
                  </a:cubicBezTo>
                  <a:cubicBezTo>
                    <a:pt x="5" y="34"/>
                    <a:pt x="3" y="36"/>
                    <a:pt x="0" y="38"/>
                  </a:cubicBezTo>
                  <a:cubicBezTo>
                    <a:pt x="0" y="39"/>
                    <a:pt x="0" y="39"/>
                    <a:pt x="0" y="40"/>
                  </a:cubicBezTo>
                  <a:cubicBezTo>
                    <a:pt x="0" y="40"/>
                    <a:pt x="0" y="40"/>
                    <a:pt x="0" y="41"/>
                  </a:cubicBezTo>
                  <a:cubicBezTo>
                    <a:pt x="1" y="41"/>
                    <a:pt x="1" y="41"/>
                    <a:pt x="2" y="42"/>
                  </a:cubicBezTo>
                  <a:cubicBezTo>
                    <a:pt x="2" y="42"/>
                    <a:pt x="2" y="42"/>
                    <a:pt x="2" y="42"/>
                  </a:cubicBezTo>
                  <a:cubicBezTo>
                    <a:pt x="3" y="43"/>
                    <a:pt x="3" y="43"/>
                    <a:pt x="4" y="43"/>
                  </a:cubicBezTo>
                  <a:cubicBezTo>
                    <a:pt x="4" y="43"/>
                    <a:pt x="4" y="43"/>
                    <a:pt x="4" y="43"/>
                  </a:cubicBezTo>
                  <a:cubicBezTo>
                    <a:pt x="4" y="43"/>
                    <a:pt x="4" y="43"/>
                    <a:pt x="5" y="43"/>
                  </a:cubicBezTo>
                  <a:cubicBezTo>
                    <a:pt x="5" y="43"/>
                    <a:pt x="6" y="42"/>
                    <a:pt x="7" y="42"/>
                  </a:cubicBezTo>
                  <a:cubicBezTo>
                    <a:pt x="11" y="42"/>
                    <a:pt x="15" y="41"/>
                    <a:pt x="19" y="41"/>
                  </a:cubicBezTo>
                  <a:cubicBezTo>
                    <a:pt x="24" y="40"/>
                    <a:pt x="28" y="40"/>
                    <a:pt x="32" y="40"/>
                  </a:cubicBezTo>
                  <a:cubicBezTo>
                    <a:pt x="35" y="40"/>
                    <a:pt x="39" y="40"/>
                    <a:pt x="42" y="40"/>
                  </a:cubicBezTo>
                  <a:cubicBezTo>
                    <a:pt x="49" y="40"/>
                    <a:pt x="56" y="40"/>
                    <a:pt x="63" y="40"/>
                  </a:cubicBezTo>
                  <a:cubicBezTo>
                    <a:pt x="63" y="40"/>
                    <a:pt x="63" y="40"/>
                    <a:pt x="64" y="40"/>
                  </a:cubicBezTo>
                  <a:cubicBezTo>
                    <a:pt x="65" y="40"/>
                    <a:pt x="66" y="40"/>
                    <a:pt x="67" y="40"/>
                  </a:cubicBezTo>
                  <a:cubicBezTo>
                    <a:pt x="69" y="40"/>
                    <a:pt x="71" y="40"/>
                    <a:pt x="73" y="40"/>
                  </a:cubicBezTo>
                  <a:cubicBezTo>
                    <a:pt x="73" y="40"/>
                    <a:pt x="73" y="40"/>
                    <a:pt x="73" y="40"/>
                  </a:cubicBezTo>
                  <a:cubicBezTo>
                    <a:pt x="76" y="40"/>
                    <a:pt x="79" y="40"/>
                    <a:pt x="82" y="41"/>
                  </a:cubicBezTo>
                  <a:cubicBezTo>
                    <a:pt x="84" y="41"/>
                    <a:pt x="85" y="41"/>
                    <a:pt x="87" y="41"/>
                  </a:cubicBezTo>
                  <a:cubicBezTo>
                    <a:pt x="88" y="41"/>
                    <a:pt x="90" y="42"/>
                    <a:pt x="91" y="42"/>
                  </a:cubicBezTo>
                  <a:cubicBezTo>
                    <a:pt x="93" y="42"/>
                    <a:pt x="96" y="42"/>
                    <a:pt x="98" y="43"/>
                  </a:cubicBezTo>
                  <a:cubicBezTo>
                    <a:pt x="98" y="43"/>
                    <a:pt x="98" y="43"/>
                    <a:pt x="98" y="43"/>
                  </a:cubicBezTo>
                  <a:cubicBezTo>
                    <a:pt x="98" y="43"/>
                    <a:pt x="99" y="43"/>
                    <a:pt x="99" y="43"/>
                  </a:cubicBezTo>
                  <a:cubicBezTo>
                    <a:pt x="99" y="43"/>
                    <a:pt x="99" y="43"/>
                    <a:pt x="100" y="43"/>
                  </a:cubicBezTo>
                  <a:cubicBezTo>
                    <a:pt x="100" y="42"/>
                    <a:pt x="100" y="42"/>
                    <a:pt x="101" y="42"/>
                  </a:cubicBezTo>
                  <a:cubicBezTo>
                    <a:pt x="102" y="41"/>
                    <a:pt x="104" y="40"/>
                    <a:pt x="105" y="38"/>
                  </a:cubicBezTo>
                  <a:cubicBezTo>
                    <a:pt x="106" y="38"/>
                    <a:pt x="107" y="37"/>
                    <a:pt x="107" y="36"/>
                  </a:cubicBezTo>
                  <a:cubicBezTo>
                    <a:pt x="107" y="36"/>
                    <a:pt x="108" y="36"/>
                    <a:pt x="108" y="36"/>
                  </a:cubicBezTo>
                  <a:cubicBezTo>
                    <a:pt x="108" y="36"/>
                    <a:pt x="108" y="36"/>
                    <a:pt x="108" y="36"/>
                  </a:cubicBezTo>
                  <a:cubicBezTo>
                    <a:pt x="110" y="33"/>
                    <a:pt x="112" y="30"/>
                    <a:pt x="114" y="28"/>
                  </a:cubicBezTo>
                  <a:cubicBezTo>
                    <a:pt x="116" y="25"/>
                    <a:pt x="117" y="21"/>
                    <a:pt x="118" y="18"/>
                  </a:cubicBezTo>
                  <a:cubicBezTo>
                    <a:pt x="118" y="18"/>
                    <a:pt x="118" y="18"/>
                    <a:pt x="118" y="18"/>
                  </a:cubicBezTo>
                  <a:cubicBezTo>
                    <a:pt x="118" y="18"/>
                    <a:pt x="118" y="18"/>
                    <a:pt x="118" y="18"/>
                  </a:cubicBezTo>
                  <a:cubicBezTo>
                    <a:pt x="118" y="16"/>
                    <a:pt x="118" y="14"/>
                    <a:pt x="118" y="13"/>
                  </a:cubicBezTo>
                  <a:cubicBezTo>
                    <a:pt x="117" y="5"/>
                    <a:pt x="111" y="0"/>
                    <a:pt x="105" y="0"/>
                  </a:cubicBezTo>
                </a:path>
              </a:pathLst>
            </a:custGeom>
            <a:solidFill>
              <a:srgbClr val="8B0D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20" name="Freeform 414"/>
            <p:cNvSpPr>
              <a:spLocks noEditPoints="1"/>
            </p:cNvSpPr>
            <p:nvPr/>
          </p:nvSpPr>
          <p:spPr bwMode="auto">
            <a:xfrm>
              <a:off x="1028700" y="4316413"/>
              <a:ext cx="90487" cy="236538"/>
            </a:xfrm>
            <a:custGeom>
              <a:avLst/>
              <a:gdLst>
                <a:gd name="T0" fmla="*/ 11 w 24"/>
                <a:gd name="T1" fmla="*/ 63 h 63"/>
                <a:gd name="T2" fmla="*/ 12 w 24"/>
                <a:gd name="T3" fmla="*/ 63 h 63"/>
                <a:gd name="T4" fmla="*/ 12 w 24"/>
                <a:gd name="T5" fmla="*/ 63 h 63"/>
                <a:gd name="T6" fmla="*/ 13 w 24"/>
                <a:gd name="T7" fmla="*/ 63 h 63"/>
                <a:gd name="T8" fmla="*/ 12 w 24"/>
                <a:gd name="T9" fmla="*/ 63 h 63"/>
                <a:gd name="T10" fmla="*/ 11 w 24"/>
                <a:gd name="T11" fmla="*/ 63 h 63"/>
                <a:gd name="T12" fmla="*/ 4 w 24"/>
                <a:gd name="T13" fmla="*/ 58 h 63"/>
                <a:gd name="T14" fmla="*/ 9 w 24"/>
                <a:gd name="T15" fmla="*/ 62 h 63"/>
                <a:gd name="T16" fmla="*/ 4 w 24"/>
                <a:gd name="T17" fmla="*/ 58 h 63"/>
                <a:gd name="T18" fmla="*/ 22 w 24"/>
                <a:gd name="T19" fmla="*/ 56 h 63"/>
                <a:gd name="T20" fmla="*/ 21 w 24"/>
                <a:gd name="T21" fmla="*/ 57 h 63"/>
                <a:gd name="T22" fmla="*/ 15 w 24"/>
                <a:gd name="T23" fmla="*/ 62 h 63"/>
                <a:gd name="T24" fmla="*/ 21 w 24"/>
                <a:gd name="T25" fmla="*/ 57 h 63"/>
                <a:gd name="T26" fmla="*/ 22 w 24"/>
                <a:gd name="T27" fmla="*/ 56 h 63"/>
                <a:gd name="T28" fmla="*/ 24 w 24"/>
                <a:gd name="T29" fmla="*/ 44 h 63"/>
                <a:gd name="T30" fmla="*/ 24 w 24"/>
                <a:gd name="T31" fmla="*/ 45 h 63"/>
                <a:gd name="T32" fmla="*/ 24 w 24"/>
                <a:gd name="T33" fmla="*/ 44 h 63"/>
                <a:gd name="T34" fmla="*/ 24 w 24"/>
                <a:gd name="T35" fmla="*/ 44 h 63"/>
                <a:gd name="T36" fmla="*/ 24 w 24"/>
                <a:gd name="T37" fmla="*/ 44 h 63"/>
                <a:gd name="T38" fmla="*/ 24 w 24"/>
                <a:gd name="T39" fmla="*/ 44 h 63"/>
                <a:gd name="T40" fmla="*/ 0 w 24"/>
                <a:gd name="T41" fmla="*/ 43 h 63"/>
                <a:gd name="T42" fmla="*/ 3 w 24"/>
                <a:gd name="T43" fmla="*/ 56 h 63"/>
                <a:gd name="T44" fmla="*/ 0 w 24"/>
                <a:gd name="T45" fmla="*/ 43 h 63"/>
                <a:gd name="T46" fmla="*/ 0 w 24"/>
                <a:gd name="T47" fmla="*/ 43 h 63"/>
                <a:gd name="T48" fmla="*/ 1 w 24"/>
                <a:gd name="T49" fmla="*/ 31 h 63"/>
                <a:gd name="T50" fmla="*/ 0 w 24"/>
                <a:gd name="T51" fmla="*/ 40 h 63"/>
                <a:gd name="T52" fmla="*/ 1 w 24"/>
                <a:gd name="T53" fmla="*/ 31 h 63"/>
                <a:gd name="T54" fmla="*/ 4 w 24"/>
                <a:gd name="T55" fmla="*/ 22 h 63"/>
                <a:gd name="T56" fmla="*/ 3 w 24"/>
                <a:gd name="T57" fmla="*/ 23 h 63"/>
                <a:gd name="T58" fmla="*/ 2 w 24"/>
                <a:gd name="T59" fmla="*/ 27 h 63"/>
                <a:gd name="T60" fmla="*/ 3 w 24"/>
                <a:gd name="T61" fmla="*/ 23 h 63"/>
                <a:gd name="T62" fmla="*/ 4 w 24"/>
                <a:gd name="T63" fmla="*/ 22 h 63"/>
                <a:gd name="T64" fmla="*/ 19 w 24"/>
                <a:gd name="T65" fmla="*/ 11 h 63"/>
                <a:gd name="T66" fmla="*/ 22 w 24"/>
                <a:gd name="T67" fmla="*/ 25 h 63"/>
                <a:gd name="T68" fmla="*/ 23 w 24"/>
                <a:gd name="T69" fmla="*/ 30 h 63"/>
                <a:gd name="T70" fmla="*/ 24 w 24"/>
                <a:gd name="T71" fmla="*/ 33 h 63"/>
                <a:gd name="T72" fmla="*/ 23 w 24"/>
                <a:gd name="T73" fmla="*/ 30 h 63"/>
                <a:gd name="T74" fmla="*/ 22 w 24"/>
                <a:gd name="T75" fmla="*/ 25 h 63"/>
                <a:gd name="T76" fmla="*/ 19 w 24"/>
                <a:gd name="T77" fmla="*/ 11 h 63"/>
                <a:gd name="T78" fmla="*/ 6 w 24"/>
                <a:gd name="T79" fmla="*/ 10 h 63"/>
                <a:gd name="T80" fmla="*/ 6 w 24"/>
                <a:gd name="T81" fmla="*/ 12 h 63"/>
                <a:gd name="T82" fmla="*/ 5 w 24"/>
                <a:gd name="T83" fmla="*/ 15 h 63"/>
                <a:gd name="T84" fmla="*/ 6 w 24"/>
                <a:gd name="T85" fmla="*/ 10 h 63"/>
                <a:gd name="T86" fmla="*/ 19 w 24"/>
                <a:gd name="T87" fmla="*/ 0 h 63"/>
                <a:gd name="T88" fmla="*/ 19 w 24"/>
                <a:gd name="T89" fmla="*/ 3 h 63"/>
                <a:gd name="T90" fmla="*/ 19 w 24"/>
                <a:gd name="T91" fmla="*/ 2 h 63"/>
                <a:gd name="T92" fmla="*/ 19 w 24"/>
                <a:gd name="T93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4" h="63">
                  <a:moveTo>
                    <a:pt x="11" y="63"/>
                  </a:moveTo>
                  <a:cubicBezTo>
                    <a:pt x="11" y="63"/>
                    <a:pt x="11" y="63"/>
                    <a:pt x="12" y="63"/>
                  </a:cubicBezTo>
                  <a:cubicBezTo>
                    <a:pt x="12" y="63"/>
                    <a:pt x="12" y="63"/>
                    <a:pt x="12" y="63"/>
                  </a:cubicBezTo>
                  <a:cubicBezTo>
                    <a:pt x="12" y="63"/>
                    <a:pt x="13" y="63"/>
                    <a:pt x="13" y="63"/>
                  </a:cubicBezTo>
                  <a:cubicBezTo>
                    <a:pt x="13" y="63"/>
                    <a:pt x="12" y="63"/>
                    <a:pt x="12" y="63"/>
                  </a:cubicBezTo>
                  <a:cubicBezTo>
                    <a:pt x="12" y="63"/>
                    <a:pt x="12" y="63"/>
                    <a:pt x="11" y="63"/>
                  </a:cubicBezTo>
                  <a:moveTo>
                    <a:pt x="4" y="58"/>
                  </a:moveTo>
                  <a:cubicBezTo>
                    <a:pt x="5" y="60"/>
                    <a:pt x="7" y="61"/>
                    <a:pt x="9" y="62"/>
                  </a:cubicBezTo>
                  <a:cubicBezTo>
                    <a:pt x="7" y="61"/>
                    <a:pt x="5" y="60"/>
                    <a:pt x="4" y="58"/>
                  </a:cubicBezTo>
                  <a:moveTo>
                    <a:pt x="22" y="56"/>
                  </a:moveTo>
                  <a:cubicBezTo>
                    <a:pt x="22" y="56"/>
                    <a:pt x="21" y="56"/>
                    <a:pt x="21" y="57"/>
                  </a:cubicBezTo>
                  <a:cubicBezTo>
                    <a:pt x="20" y="59"/>
                    <a:pt x="18" y="61"/>
                    <a:pt x="15" y="62"/>
                  </a:cubicBezTo>
                  <a:cubicBezTo>
                    <a:pt x="18" y="61"/>
                    <a:pt x="20" y="59"/>
                    <a:pt x="21" y="57"/>
                  </a:cubicBezTo>
                  <a:cubicBezTo>
                    <a:pt x="22" y="56"/>
                    <a:pt x="22" y="56"/>
                    <a:pt x="22" y="56"/>
                  </a:cubicBezTo>
                  <a:moveTo>
                    <a:pt x="24" y="44"/>
                  </a:moveTo>
                  <a:cubicBezTo>
                    <a:pt x="24" y="44"/>
                    <a:pt x="24" y="44"/>
                    <a:pt x="24" y="45"/>
                  </a:cubicBezTo>
                  <a:cubicBezTo>
                    <a:pt x="24" y="44"/>
                    <a:pt x="24" y="44"/>
                    <a:pt x="24" y="44"/>
                  </a:cubicBezTo>
                  <a:moveTo>
                    <a:pt x="24" y="44"/>
                  </a:moveTo>
                  <a:cubicBezTo>
                    <a:pt x="24" y="44"/>
                    <a:pt x="24" y="44"/>
                    <a:pt x="24" y="44"/>
                  </a:cubicBezTo>
                  <a:cubicBezTo>
                    <a:pt x="24" y="44"/>
                    <a:pt x="24" y="44"/>
                    <a:pt x="24" y="44"/>
                  </a:cubicBezTo>
                  <a:moveTo>
                    <a:pt x="0" y="43"/>
                  </a:moveTo>
                  <a:cubicBezTo>
                    <a:pt x="0" y="48"/>
                    <a:pt x="1" y="52"/>
                    <a:pt x="3" y="56"/>
                  </a:cubicBezTo>
                  <a:cubicBezTo>
                    <a:pt x="1" y="52"/>
                    <a:pt x="0" y="48"/>
                    <a:pt x="0" y="43"/>
                  </a:cubicBezTo>
                  <a:cubicBezTo>
                    <a:pt x="0" y="43"/>
                    <a:pt x="0" y="43"/>
                    <a:pt x="0" y="43"/>
                  </a:cubicBezTo>
                  <a:moveTo>
                    <a:pt x="1" y="31"/>
                  </a:moveTo>
                  <a:cubicBezTo>
                    <a:pt x="1" y="34"/>
                    <a:pt x="0" y="37"/>
                    <a:pt x="0" y="40"/>
                  </a:cubicBezTo>
                  <a:cubicBezTo>
                    <a:pt x="0" y="37"/>
                    <a:pt x="1" y="34"/>
                    <a:pt x="1" y="31"/>
                  </a:cubicBezTo>
                  <a:moveTo>
                    <a:pt x="4" y="22"/>
                  </a:moveTo>
                  <a:cubicBezTo>
                    <a:pt x="3" y="22"/>
                    <a:pt x="3" y="23"/>
                    <a:pt x="3" y="23"/>
                  </a:cubicBezTo>
                  <a:cubicBezTo>
                    <a:pt x="3" y="24"/>
                    <a:pt x="2" y="25"/>
                    <a:pt x="2" y="27"/>
                  </a:cubicBezTo>
                  <a:cubicBezTo>
                    <a:pt x="2" y="25"/>
                    <a:pt x="3" y="24"/>
                    <a:pt x="3" y="23"/>
                  </a:cubicBezTo>
                  <a:cubicBezTo>
                    <a:pt x="3" y="23"/>
                    <a:pt x="3" y="22"/>
                    <a:pt x="4" y="22"/>
                  </a:cubicBezTo>
                  <a:moveTo>
                    <a:pt x="19" y="11"/>
                  </a:moveTo>
                  <a:cubicBezTo>
                    <a:pt x="20" y="16"/>
                    <a:pt x="21" y="20"/>
                    <a:pt x="22" y="25"/>
                  </a:cubicBezTo>
                  <a:cubicBezTo>
                    <a:pt x="23" y="26"/>
                    <a:pt x="23" y="28"/>
                    <a:pt x="23" y="30"/>
                  </a:cubicBezTo>
                  <a:cubicBezTo>
                    <a:pt x="23" y="31"/>
                    <a:pt x="24" y="32"/>
                    <a:pt x="24" y="33"/>
                  </a:cubicBezTo>
                  <a:cubicBezTo>
                    <a:pt x="24" y="32"/>
                    <a:pt x="23" y="31"/>
                    <a:pt x="23" y="30"/>
                  </a:cubicBezTo>
                  <a:cubicBezTo>
                    <a:pt x="23" y="28"/>
                    <a:pt x="23" y="27"/>
                    <a:pt x="22" y="25"/>
                  </a:cubicBezTo>
                  <a:cubicBezTo>
                    <a:pt x="21" y="21"/>
                    <a:pt x="20" y="16"/>
                    <a:pt x="19" y="11"/>
                  </a:cubicBezTo>
                  <a:moveTo>
                    <a:pt x="6" y="10"/>
                  </a:moveTo>
                  <a:cubicBezTo>
                    <a:pt x="6" y="11"/>
                    <a:pt x="6" y="11"/>
                    <a:pt x="6" y="12"/>
                  </a:cubicBezTo>
                  <a:cubicBezTo>
                    <a:pt x="5" y="13"/>
                    <a:pt x="5" y="14"/>
                    <a:pt x="5" y="15"/>
                  </a:cubicBezTo>
                  <a:cubicBezTo>
                    <a:pt x="5" y="13"/>
                    <a:pt x="6" y="12"/>
                    <a:pt x="6" y="10"/>
                  </a:cubicBezTo>
                  <a:moveTo>
                    <a:pt x="19" y="0"/>
                  </a:moveTo>
                  <a:cubicBezTo>
                    <a:pt x="19" y="1"/>
                    <a:pt x="19" y="2"/>
                    <a:pt x="19" y="3"/>
                  </a:cubicBezTo>
                  <a:cubicBezTo>
                    <a:pt x="19" y="3"/>
                    <a:pt x="19" y="2"/>
                    <a:pt x="19" y="2"/>
                  </a:cubicBezTo>
                  <a:cubicBezTo>
                    <a:pt x="19" y="1"/>
                    <a:pt x="19" y="1"/>
                    <a:pt x="19" y="0"/>
                  </a:cubicBezTo>
                </a:path>
              </a:pathLst>
            </a:custGeom>
            <a:solidFill>
              <a:srgbClr val="C297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21" name="Freeform 415"/>
            <p:cNvSpPr>
              <a:spLocks/>
            </p:cNvSpPr>
            <p:nvPr/>
          </p:nvSpPr>
          <p:spPr bwMode="auto">
            <a:xfrm>
              <a:off x="1028700" y="4308475"/>
              <a:ext cx="93662" cy="244475"/>
            </a:xfrm>
            <a:custGeom>
              <a:avLst/>
              <a:gdLst>
                <a:gd name="T0" fmla="*/ 18 w 25"/>
                <a:gd name="T1" fmla="*/ 0 h 65"/>
                <a:gd name="T2" fmla="*/ 17 w 25"/>
                <a:gd name="T3" fmla="*/ 0 h 65"/>
                <a:gd name="T4" fmla="*/ 7 w 25"/>
                <a:gd name="T5" fmla="*/ 10 h 65"/>
                <a:gd name="T6" fmla="*/ 6 w 25"/>
                <a:gd name="T7" fmla="*/ 12 h 65"/>
                <a:gd name="T8" fmla="*/ 5 w 25"/>
                <a:gd name="T9" fmla="*/ 17 h 65"/>
                <a:gd name="T10" fmla="*/ 4 w 25"/>
                <a:gd name="T11" fmla="*/ 24 h 65"/>
                <a:gd name="T12" fmla="*/ 3 w 25"/>
                <a:gd name="T13" fmla="*/ 25 h 65"/>
                <a:gd name="T14" fmla="*/ 2 w 25"/>
                <a:gd name="T15" fmla="*/ 29 h 65"/>
                <a:gd name="T16" fmla="*/ 2 w 25"/>
                <a:gd name="T17" fmla="*/ 29 h 65"/>
                <a:gd name="T18" fmla="*/ 1 w 25"/>
                <a:gd name="T19" fmla="*/ 33 h 65"/>
                <a:gd name="T20" fmla="*/ 0 w 25"/>
                <a:gd name="T21" fmla="*/ 42 h 65"/>
                <a:gd name="T22" fmla="*/ 0 w 25"/>
                <a:gd name="T23" fmla="*/ 43 h 65"/>
                <a:gd name="T24" fmla="*/ 0 w 25"/>
                <a:gd name="T25" fmla="*/ 45 h 65"/>
                <a:gd name="T26" fmla="*/ 0 w 25"/>
                <a:gd name="T27" fmla="*/ 45 h 65"/>
                <a:gd name="T28" fmla="*/ 3 w 25"/>
                <a:gd name="T29" fmla="*/ 58 h 65"/>
                <a:gd name="T30" fmla="*/ 4 w 25"/>
                <a:gd name="T31" fmla="*/ 60 h 65"/>
                <a:gd name="T32" fmla="*/ 4 w 25"/>
                <a:gd name="T33" fmla="*/ 60 h 65"/>
                <a:gd name="T34" fmla="*/ 9 w 25"/>
                <a:gd name="T35" fmla="*/ 64 h 65"/>
                <a:gd name="T36" fmla="*/ 11 w 25"/>
                <a:gd name="T37" fmla="*/ 65 h 65"/>
                <a:gd name="T38" fmla="*/ 12 w 25"/>
                <a:gd name="T39" fmla="*/ 65 h 65"/>
                <a:gd name="T40" fmla="*/ 13 w 25"/>
                <a:gd name="T41" fmla="*/ 65 h 65"/>
                <a:gd name="T42" fmla="*/ 13 w 25"/>
                <a:gd name="T43" fmla="*/ 65 h 65"/>
                <a:gd name="T44" fmla="*/ 15 w 25"/>
                <a:gd name="T45" fmla="*/ 64 h 65"/>
                <a:gd name="T46" fmla="*/ 21 w 25"/>
                <a:gd name="T47" fmla="*/ 59 h 65"/>
                <a:gd name="T48" fmla="*/ 22 w 25"/>
                <a:gd name="T49" fmla="*/ 58 h 65"/>
                <a:gd name="T50" fmla="*/ 24 w 25"/>
                <a:gd name="T51" fmla="*/ 47 h 65"/>
                <a:gd name="T52" fmla="*/ 24 w 25"/>
                <a:gd name="T53" fmla="*/ 47 h 65"/>
                <a:gd name="T54" fmla="*/ 24 w 25"/>
                <a:gd name="T55" fmla="*/ 46 h 65"/>
                <a:gd name="T56" fmla="*/ 24 w 25"/>
                <a:gd name="T57" fmla="*/ 46 h 65"/>
                <a:gd name="T58" fmla="*/ 24 w 25"/>
                <a:gd name="T59" fmla="*/ 46 h 65"/>
                <a:gd name="T60" fmla="*/ 24 w 25"/>
                <a:gd name="T61" fmla="*/ 35 h 65"/>
                <a:gd name="T62" fmla="*/ 23 w 25"/>
                <a:gd name="T63" fmla="*/ 32 h 65"/>
                <a:gd name="T64" fmla="*/ 22 w 25"/>
                <a:gd name="T65" fmla="*/ 27 h 65"/>
                <a:gd name="T66" fmla="*/ 19 w 25"/>
                <a:gd name="T67" fmla="*/ 13 h 65"/>
                <a:gd name="T68" fmla="*/ 19 w 25"/>
                <a:gd name="T69" fmla="*/ 5 h 65"/>
                <a:gd name="T70" fmla="*/ 19 w 25"/>
                <a:gd name="T71" fmla="*/ 2 h 65"/>
                <a:gd name="T72" fmla="*/ 19 w 25"/>
                <a:gd name="T73" fmla="*/ 1 h 65"/>
                <a:gd name="T74" fmla="*/ 18 w 25"/>
                <a:gd name="T75" fmla="*/ 0 h 65"/>
                <a:gd name="T76" fmla="*/ 18 w 25"/>
                <a:gd name="T77" fmla="*/ 0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5" h="65">
                  <a:moveTo>
                    <a:pt x="18" y="0"/>
                  </a:moveTo>
                  <a:cubicBezTo>
                    <a:pt x="17" y="0"/>
                    <a:pt x="17" y="0"/>
                    <a:pt x="17" y="0"/>
                  </a:cubicBezTo>
                  <a:cubicBezTo>
                    <a:pt x="14" y="4"/>
                    <a:pt x="11" y="8"/>
                    <a:pt x="7" y="10"/>
                  </a:cubicBezTo>
                  <a:cubicBezTo>
                    <a:pt x="7" y="11"/>
                    <a:pt x="6" y="12"/>
                    <a:pt x="6" y="12"/>
                  </a:cubicBezTo>
                  <a:cubicBezTo>
                    <a:pt x="6" y="14"/>
                    <a:pt x="5" y="15"/>
                    <a:pt x="5" y="17"/>
                  </a:cubicBezTo>
                  <a:cubicBezTo>
                    <a:pt x="5" y="19"/>
                    <a:pt x="4" y="22"/>
                    <a:pt x="4" y="24"/>
                  </a:cubicBezTo>
                  <a:cubicBezTo>
                    <a:pt x="3" y="24"/>
                    <a:pt x="3" y="25"/>
                    <a:pt x="3" y="25"/>
                  </a:cubicBezTo>
                  <a:cubicBezTo>
                    <a:pt x="3" y="26"/>
                    <a:pt x="2" y="27"/>
                    <a:pt x="2" y="29"/>
                  </a:cubicBezTo>
                  <a:cubicBezTo>
                    <a:pt x="2" y="29"/>
                    <a:pt x="2" y="29"/>
                    <a:pt x="2" y="29"/>
                  </a:cubicBezTo>
                  <a:cubicBezTo>
                    <a:pt x="2" y="30"/>
                    <a:pt x="1" y="32"/>
                    <a:pt x="1" y="33"/>
                  </a:cubicBezTo>
                  <a:cubicBezTo>
                    <a:pt x="1" y="36"/>
                    <a:pt x="0" y="39"/>
                    <a:pt x="0" y="42"/>
                  </a:cubicBezTo>
                  <a:cubicBezTo>
                    <a:pt x="0" y="42"/>
                    <a:pt x="0" y="43"/>
                    <a:pt x="0" y="43"/>
                  </a:cubicBezTo>
                  <a:cubicBezTo>
                    <a:pt x="0" y="44"/>
                    <a:pt x="0" y="45"/>
                    <a:pt x="0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50"/>
                    <a:pt x="1" y="54"/>
                    <a:pt x="3" y="58"/>
                  </a:cubicBezTo>
                  <a:cubicBezTo>
                    <a:pt x="4" y="59"/>
                    <a:pt x="4" y="60"/>
                    <a:pt x="4" y="60"/>
                  </a:cubicBezTo>
                  <a:cubicBezTo>
                    <a:pt x="4" y="60"/>
                    <a:pt x="4" y="60"/>
                    <a:pt x="4" y="60"/>
                  </a:cubicBezTo>
                  <a:cubicBezTo>
                    <a:pt x="5" y="62"/>
                    <a:pt x="7" y="63"/>
                    <a:pt x="9" y="64"/>
                  </a:cubicBezTo>
                  <a:cubicBezTo>
                    <a:pt x="10" y="64"/>
                    <a:pt x="10" y="65"/>
                    <a:pt x="11" y="65"/>
                  </a:cubicBezTo>
                  <a:cubicBezTo>
                    <a:pt x="12" y="65"/>
                    <a:pt x="12" y="65"/>
                    <a:pt x="12" y="65"/>
                  </a:cubicBezTo>
                  <a:cubicBezTo>
                    <a:pt x="12" y="65"/>
                    <a:pt x="13" y="65"/>
                    <a:pt x="13" y="65"/>
                  </a:cubicBezTo>
                  <a:cubicBezTo>
                    <a:pt x="13" y="65"/>
                    <a:pt x="13" y="65"/>
                    <a:pt x="13" y="65"/>
                  </a:cubicBezTo>
                  <a:cubicBezTo>
                    <a:pt x="14" y="65"/>
                    <a:pt x="15" y="65"/>
                    <a:pt x="15" y="64"/>
                  </a:cubicBezTo>
                  <a:cubicBezTo>
                    <a:pt x="18" y="63"/>
                    <a:pt x="20" y="61"/>
                    <a:pt x="21" y="59"/>
                  </a:cubicBezTo>
                  <a:cubicBezTo>
                    <a:pt x="21" y="58"/>
                    <a:pt x="22" y="58"/>
                    <a:pt x="22" y="58"/>
                  </a:cubicBezTo>
                  <a:cubicBezTo>
                    <a:pt x="23" y="54"/>
                    <a:pt x="24" y="51"/>
                    <a:pt x="24" y="47"/>
                  </a:cubicBezTo>
                  <a:cubicBezTo>
                    <a:pt x="24" y="47"/>
                    <a:pt x="24" y="47"/>
                    <a:pt x="24" y="47"/>
                  </a:cubicBezTo>
                  <a:cubicBezTo>
                    <a:pt x="24" y="46"/>
                    <a:pt x="24" y="46"/>
                    <a:pt x="24" y="46"/>
                  </a:cubicBezTo>
                  <a:cubicBezTo>
                    <a:pt x="24" y="46"/>
                    <a:pt x="24" y="46"/>
                    <a:pt x="24" y="46"/>
                  </a:cubicBezTo>
                  <a:cubicBezTo>
                    <a:pt x="24" y="46"/>
                    <a:pt x="24" y="46"/>
                    <a:pt x="24" y="46"/>
                  </a:cubicBezTo>
                  <a:cubicBezTo>
                    <a:pt x="25" y="42"/>
                    <a:pt x="24" y="38"/>
                    <a:pt x="24" y="35"/>
                  </a:cubicBezTo>
                  <a:cubicBezTo>
                    <a:pt x="24" y="34"/>
                    <a:pt x="23" y="33"/>
                    <a:pt x="23" y="32"/>
                  </a:cubicBezTo>
                  <a:cubicBezTo>
                    <a:pt x="23" y="30"/>
                    <a:pt x="23" y="28"/>
                    <a:pt x="22" y="27"/>
                  </a:cubicBezTo>
                  <a:cubicBezTo>
                    <a:pt x="21" y="22"/>
                    <a:pt x="20" y="18"/>
                    <a:pt x="19" y="13"/>
                  </a:cubicBezTo>
                  <a:cubicBezTo>
                    <a:pt x="19" y="11"/>
                    <a:pt x="19" y="8"/>
                    <a:pt x="19" y="5"/>
                  </a:cubicBezTo>
                  <a:cubicBezTo>
                    <a:pt x="19" y="4"/>
                    <a:pt x="19" y="3"/>
                    <a:pt x="19" y="2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9" y="0"/>
                    <a:pt x="18" y="0"/>
                  </a:cubicBezTo>
                  <a:cubicBezTo>
                    <a:pt x="18" y="0"/>
                    <a:pt x="18" y="0"/>
                    <a:pt x="18" y="0"/>
                  </a:cubicBezTo>
                </a:path>
              </a:pathLst>
            </a:custGeom>
            <a:solidFill>
              <a:srgbClr val="BB2A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22" name="Freeform 416"/>
            <p:cNvSpPr>
              <a:spLocks noEditPoints="1"/>
            </p:cNvSpPr>
            <p:nvPr/>
          </p:nvSpPr>
          <p:spPr bwMode="auto">
            <a:xfrm>
              <a:off x="889000" y="4376738"/>
              <a:ext cx="136525" cy="153988"/>
            </a:xfrm>
            <a:custGeom>
              <a:avLst/>
              <a:gdLst>
                <a:gd name="T0" fmla="*/ 9 w 36"/>
                <a:gd name="T1" fmla="*/ 40 h 41"/>
                <a:gd name="T2" fmla="*/ 6 w 36"/>
                <a:gd name="T3" fmla="*/ 41 h 41"/>
                <a:gd name="T4" fmla="*/ 6 w 36"/>
                <a:gd name="T5" fmla="*/ 41 h 41"/>
                <a:gd name="T6" fmla="*/ 9 w 36"/>
                <a:gd name="T7" fmla="*/ 40 h 41"/>
                <a:gd name="T8" fmla="*/ 18 w 36"/>
                <a:gd name="T9" fmla="*/ 34 h 41"/>
                <a:gd name="T10" fmla="*/ 13 w 36"/>
                <a:gd name="T11" fmla="*/ 38 h 41"/>
                <a:gd name="T12" fmla="*/ 18 w 36"/>
                <a:gd name="T13" fmla="*/ 34 h 41"/>
                <a:gd name="T14" fmla="*/ 1 w 36"/>
                <a:gd name="T15" fmla="*/ 34 h 41"/>
                <a:gd name="T16" fmla="*/ 1 w 36"/>
                <a:gd name="T17" fmla="*/ 37 h 41"/>
                <a:gd name="T18" fmla="*/ 1 w 36"/>
                <a:gd name="T19" fmla="*/ 34 h 41"/>
                <a:gd name="T20" fmla="*/ 7 w 36"/>
                <a:gd name="T21" fmla="*/ 14 h 41"/>
                <a:gd name="T22" fmla="*/ 7 w 36"/>
                <a:gd name="T23" fmla="*/ 14 h 41"/>
                <a:gd name="T24" fmla="*/ 6 w 36"/>
                <a:gd name="T25" fmla="*/ 17 h 41"/>
                <a:gd name="T26" fmla="*/ 7 w 36"/>
                <a:gd name="T27" fmla="*/ 14 h 41"/>
                <a:gd name="T28" fmla="*/ 34 w 36"/>
                <a:gd name="T29" fmla="*/ 7 h 41"/>
                <a:gd name="T30" fmla="*/ 21 w 36"/>
                <a:gd name="T31" fmla="*/ 30 h 41"/>
                <a:gd name="T32" fmla="*/ 26 w 36"/>
                <a:gd name="T33" fmla="*/ 22 h 41"/>
                <a:gd name="T34" fmla="*/ 34 w 36"/>
                <a:gd name="T35" fmla="*/ 7 h 41"/>
                <a:gd name="T36" fmla="*/ 36 w 36"/>
                <a:gd name="T37" fmla="*/ 0 h 41"/>
                <a:gd name="T38" fmla="*/ 35 w 36"/>
                <a:gd name="T39" fmla="*/ 4 h 41"/>
                <a:gd name="T40" fmla="*/ 35 w 36"/>
                <a:gd name="T41" fmla="*/ 3 h 41"/>
                <a:gd name="T42" fmla="*/ 36 w 36"/>
                <a:gd name="T43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6" h="41">
                  <a:moveTo>
                    <a:pt x="9" y="40"/>
                  </a:moveTo>
                  <a:cubicBezTo>
                    <a:pt x="8" y="41"/>
                    <a:pt x="7" y="41"/>
                    <a:pt x="6" y="41"/>
                  </a:cubicBezTo>
                  <a:cubicBezTo>
                    <a:pt x="6" y="41"/>
                    <a:pt x="6" y="41"/>
                    <a:pt x="6" y="41"/>
                  </a:cubicBezTo>
                  <a:cubicBezTo>
                    <a:pt x="7" y="41"/>
                    <a:pt x="8" y="41"/>
                    <a:pt x="9" y="40"/>
                  </a:cubicBezTo>
                  <a:moveTo>
                    <a:pt x="18" y="34"/>
                  </a:moveTo>
                  <a:cubicBezTo>
                    <a:pt x="16" y="36"/>
                    <a:pt x="15" y="37"/>
                    <a:pt x="13" y="38"/>
                  </a:cubicBezTo>
                  <a:cubicBezTo>
                    <a:pt x="15" y="37"/>
                    <a:pt x="16" y="36"/>
                    <a:pt x="18" y="34"/>
                  </a:cubicBezTo>
                  <a:moveTo>
                    <a:pt x="1" y="34"/>
                  </a:moveTo>
                  <a:cubicBezTo>
                    <a:pt x="1" y="35"/>
                    <a:pt x="0" y="36"/>
                    <a:pt x="1" y="37"/>
                  </a:cubicBezTo>
                  <a:cubicBezTo>
                    <a:pt x="0" y="36"/>
                    <a:pt x="1" y="35"/>
                    <a:pt x="1" y="34"/>
                  </a:cubicBezTo>
                  <a:moveTo>
                    <a:pt x="7" y="14"/>
                  </a:moveTo>
                  <a:cubicBezTo>
                    <a:pt x="7" y="14"/>
                    <a:pt x="7" y="14"/>
                    <a:pt x="7" y="14"/>
                  </a:cubicBezTo>
                  <a:cubicBezTo>
                    <a:pt x="7" y="15"/>
                    <a:pt x="6" y="16"/>
                    <a:pt x="6" y="17"/>
                  </a:cubicBezTo>
                  <a:cubicBezTo>
                    <a:pt x="6" y="16"/>
                    <a:pt x="7" y="15"/>
                    <a:pt x="7" y="14"/>
                  </a:cubicBezTo>
                  <a:moveTo>
                    <a:pt x="34" y="7"/>
                  </a:moveTo>
                  <a:cubicBezTo>
                    <a:pt x="30" y="15"/>
                    <a:pt x="27" y="23"/>
                    <a:pt x="21" y="30"/>
                  </a:cubicBezTo>
                  <a:cubicBezTo>
                    <a:pt x="23" y="28"/>
                    <a:pt x="25" y="25"/>
                    <a:pt x="26" y="22"/>
                  </a:cubicBezTo>
                  <a:cubicBezTo>
                    <a:pt x="29" y="17"/>
                    <a:pt x="31" y="12"/>
                    <a:pt x="34" y="7"/>
                  </a:cubicBezTo>
                  <a:moveTo>
                    <a:pt x="36" y="0"/>
                  </a:moveTo>
                  <a:cubicBezTo>
                    <a:pt x="36" y="1"/>
                    <a:pt x="35" y="3"/>
                    <a:pt x="35" y="4"/>
                  </a:cubicBezTo>
                  <a:cubicBezTo>
                    <a:pt x="35" y="4"/>
                    <a:pt x="35" y="4"/>
                    <a:pt x="35" y="3"/>
                  </a:cubicBezTo>
                  <a:cubicBezTo>
                    <a:pt x="35" y="2"/>
                    <a:pt x="36" y="1"/>
                    <a:pt x="36" y="0"/>
                  </a:cubicBezTo>
                </a:path>
              </a:pathLst>
            </a:custGeom>
            <a:solidFill>
              <a:srgbClr val="C297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23" name="Freeform 417"/>
            <p:cNvSpPr>
              <a:spLocks/>
            </p:cNvSpPr>
            <p:nvPr/>
          </p:nvSpPr>
          <p:spPr bwMode="auto">
            <a:xfrm>
              <a:off x="889000" y="4368800"/>
              <a:ext cx="136525" cy="161925"/>
            </a:xfrm>
            <a:custGeom>
              <a:avLst/>
              <a:gdLst>
                <a:gd name="T0" fmla="*/ 35 w 36"/>
                <a:gd name="T1" fmla="*/ 0 h 43"/>
                <a:gd name="T2" fmla="*/ 34 w 36"/>
                <a:gd name="T3" fmla="*/ 0 h 43"/>
                <a:gd name="T4" fmla="*/ 20 w 36"/>
                <a:gd name="T5" fmla="*/ 6 h 43"/>
                <a:gd name="T6" fmla="*/ 10 w 36"/>
                <a:gd name="T7" fmla="*/ 12 h 43"/>
                <a:gd name="T8" fmla="*/ 7 w 36"/>
                <a:gd name="T9" fmla="*/ 16 h 43"/>
                <a:gd name="T10" fmla="*/ 6 w 36"/>
                <a:gd name="T11" fmla="*/ 19 h 43"/>
                <a:gd name="T12" fmla="*/ 3 w 36"/>
                <a:gd name="T13" fmla="*/ 29 h 43"/>
                <a:gd name="T14" fmla="*/ 1 w 36"/>
                <a:gd name="T15" fmla="*/ 36 h 43"/>
                <a:gd name="T16" fmla="*/ 1 w 36"/>
                <a:gd name="T17" fmla="*/ 36 h 43"/>
                <a:gd name="T18" fmla="*/ 1 w 36"/>
                <a:gd name="T19" fmla="*/ 39 h 43"/>
                <a:gd name="T20" fmla="*/ 1 w 36"/>
                <a:gd name="T21" fmla="*/ 39 h 43"/>
                <a:gd name="T22" fmla="*/ 6 w 36"/>
                <a:gd name="T23" fmla="*/ 43 h 43"/>
                <a:gd name="T24" fmla="*/ 6 w 36"/>
                <a:gd name="T25" fmla="*/ 43 h 43"/>
                <a:gd name="T26" fmla="*/ 9 w 36"/>
                <a:gd name="T27" fmla="*/ 42 h 43"/>
                <a:gd name="T28" fmla="*/ 9 w 36"/>
                <a:gd name="T29" fmla="*/ 42 h 43"/>
                <a:gd name="T30" fmla="*/ 13 w 36"/>
                <a:gd name="T31" fmla="*/ 40 h 43"/>
                <a:gd name="T32" fmla="*/ 18 w 36"/>
                <a:gd name="T33" fmla="*/ 36 h 43"/>
                <a:gd name="T34" fmla="*/ 18 w 36"/>
                <a:gd name="T35" fmla="*/ 36 h 43"/>
                <a:gd name="T36" fmla="*/ 21 w 36"/>
                <a:gd name="T37" fmla="*/ 32 h 43"/>
                <a:gd name="T38" fmla="*/ 34 w 36"/>
                <a:gd name="T39" fmla="*/ 9 h 43"/>
                <a:gd name="T40" fmla="*/ 35 w 36"/>
                <a:gd name="T41" fmla="*/ 6 h 43"/>
                <a:gd name="T42" fmla="*/ 36 w 36"/>
                <a:gd name="T43" fmla="*/ 2 h 43"/>
                <a:gd name="T44" fmla="*/ 36 w 36"/>
                <a:gd name="T45" fmla="*/ 2 h 43"/>
                <a:gd name="T46" fmla="*/ 35 w 36"/>
                <a:gd name="T47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6" h="43">
                  <a:moveTo>
                    <a:pt x="35" y="0"/>
                  </a:moveTo>
                  <a:cubicBezTo>
                    <a:pt x="35" y="0"/>
                    <a:pt x="34" y="0"/>
                    <a:pt x="34" y="0"/>
                  </a:cubicBezTo>
                  <a:cubicBezTo>
                    <a:pt x="29" y="2"/>
                    <a:pt x="25" y="4"/>
                    <a:pt x="20" y="6"/>
                  </a:cubicBezTo>
                  <a:cubicBezTo>
                    <a:pt x="16" y="8"/>
                    <a:pt x="13" y="10"/>
                    <a:pt x="10" y="12"/>
                  </a:cubicBezTo>
                  <a:cubicBezTo>
                    <a:pt x="9" y="13"/>
                    <a:pt x="8" y="14"/>
                    <a:pt x="7" y="16"/>
                  </a:cubicBezTo>
                  <a:cubicBezTo>
                    <a:pt x="7" y="17"/>
                    <a:pt x="6" y="18"/>
                    <a:pt x="6" y="19"/>
                  </a:cubicBezTo>
                  <a:cubicBezTo>
                    <a:pt x="5" y="22"/>
                    <a:pt x="4" y="25"/>
                    <a:pt x="3" y="29"/>
                  </a:cubicBezTo>
                  <a:cubicBezTo>
                    <a:pt x="2" y="31"/>
                    <a:pt x="1" y="33"/>
                    <a:pt x="1" y="36"/>
                  </a:cubicBezTo>
                  <a:cubicBezTo>
                    <a:pt x="1" y="36"/>
                    <a:pt x="1" y="36"/>
                    <a:pt x="1" y="36"/>
                  </a:cubicBezTo>
                  <a:cubicBezTo>
                    <a:pt x="1" y="37"/>
                    <a:pt x="0" y="38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42"/>
                    <a:pt x="3" y="43"/>
                    <a:pt x="6" y="43"/>
                  </a:cubicBezTo>
                  <a:cubicBezTo>
                    <a:pt x="6" y="43"/>
                    <a:pt x="6" y="43"/>
                    <a:pt x="6" y="43"/>
                  </a:cubicBezTo>
                  <a:cubicBezTo>
                    <a:pt x="7" y="43"/>
                    <a:pt x="8" y="43"/>
                    <a:pt x="9" y="42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10" y="42"/>
                    <a:pt x="12" y="41"/>
                    <a:pt x="13" y="40"/>
                  </a:cubicBezTo>
                  <a:cubicBezTo>
                    <a:pt x="15" y="39"/>
                    <a:pt x="16" y="38"/>
                    <a:pt x="18" y="36"/>
                  </a:cubicBezTo>
                  <a:cubicBezTo>
                    <a:pt x="18" y="36"/>
                    <a:pt x="18" y="36"/>
                    <a:pt x="18" y="36"/>
                  </a:cubicBezTo>
                  <a:cubicBezTo>
                    <a:pt x="19" y="35"/>
                    <a:pt x="20" y="34"/>
                    <a:pt x="21" y="32"/>
                  </a:cubicBezTo>
                  <a:cubicBezTo>
                    <a:pt x="27" y="25"/>
                    <a:pt x="30" y="17"/>
                    <a:pt x="34" y="9"/>
                  </a:cubicBezTo>
                  <a:cubicBezTo>
                    <a:pt x="34" y="8"/>
                    <a:pt x="34" y="7"/>
                    <a:pt x="35" y="6"/>
                  </a:cubicBezTo>
                  <a:cubicBezTo>
                    <a:pt x="35" y="5"/>
                    <a:pt x="36" y="3"/>
                    <a:pt x="36" y="2"/>
                  </a:cubicBezTo>
                  <a:cubicBezTo>
                    <a:pt x="36" y="2"/>
                    <a:pt x="36" y="2"/>
                    <a:pt x="36" y="2"/>
                  </a:cubicBezTo>
                  <a:cubicBezTo>
                    <a:pt x="36" y="0"/>
                    <a:pt x="36" y="0"/>
                    <a:pt x="35" y="0"/>
                  </a:cubicBezTo>
                </a:path>
              </a:pathLst>
            </a:custGeom>
            <a:solidFill>
              <a:srgbClr val="BB2A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24" name="Freeform 418"/>
            <p:cNvSpPr>
              <a:spLocks/>
            </p:cNvSpPr>
            <p:nvPr/>
          </p:nvSpPr>
          <p:spPr bwMode="auto">
            <a:xfrm>
              <a:off x="1055688" y="3987800"/>
              <a:ext cx="6350" cy="71438"/>
            </a:xfrm>
            <a:custGeom>
              <a:avLst/>
              <a:gdLst>
                <a:gd name="T0" fmla="*/ 1 w 2"/>
                <a:gd name="T1" fmla="*/ 0 h 19"/>
                <a:gd name="T2" fmla="*/ 1 w 2"/>
                <a:gd name="T3" fmla="*/ 0 h 19"/>
                <a:gd name="T4" fmla="*/ 0 w 2"/>
                <a:gd name="T5" fmla="*/ 3 h 19"/>
                <a:gd name="T6" fmla="*/ 0 w 2"/>
                <a:gd name="T7" fmla="*/ 15 h 19"/>
                <a:gd name="T8" fmla="*/ 1 w 2"/>
                <a:gd name="T9" fmla="*/ 19 h 19"/>
                <a:gd name="T10" fmla="*/ 1 w 2"/>
                <a:gd name="T11" fmla="*/ 19 h 19"/>
                <a:gd name="T12" fmla="*/ 1 w 2"/>
                <a:gd name="T13" fmla="*/ 19 h 19"/>
                <a:gd name="T14" fmla="*/ 2 w 2"/>
                <a:gd name="T15" fmla="*/ 18 h 19"/>
                <a:gd name="T16" fmla="*/ 2 w 2"/>
                <a:gd name="T17" fmla="*/ 9 h 19"/>
                <a:gd name="T18" fmla="*/ 1 w 2"/>
                <a:gd name="T19" fmla="*/ 9 h 19"/>
                <a:gd name="T20" fmla="*/ 1 w 2"/>
                <a:gd name="T21" fmla="*/ 2 h 19"/>
                <a:gd name="T22" fmla="*/ 1 w 2"/>
                <a:gd name="T23" fmla="*/ 1 h 19"/>
                <a:gd name="T24" fmla="*/ 1 w 2"/>
                <a:gd name="T25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" h="1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2"/>
                    <a:pt x="0" y="3"/>
                  </a:cubicBezTo>
                  <a:cubicBezTo>
                    <a:pt x="0" y="7"/>
                    <a:pt x="0" y="11"/>
                    <a:pt x="0" y="15"/>
                  </a:cubicBezTo>
                  <a:cubicBezTo>
                    <a:pt x="0" y="16"/>
                    <a:pt x="0" y="17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2" y="15"/>
                    <a:pt x="2" y="12"/>
                    <a:pt x="2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7"/>
                    <a:pt x="1" y="5"/>
                    <a:pt x="1" y="2"/>
                  </a:cubicBezTo>
                  <a:cubicBezTo>
                    <a:pt x="1" y="2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BB2A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25" name="Freeform 419"/>
            <p:cNvSpPr>
              <a:spLocks noEditPoints="1"/>
            </p:cNvSpPr>
            <p:nvPr/>
          </p:nvSpPr>
          <p:spPr bwMode="auto">
            <a:xfrm>
              <a:off x="349250" y="2293938"/>
              <a:ext cx="300037" cy="603250"/>
            </a:xfrm>
            <a:custGeom>
              <a:avLst/>
              <a:gdLst>
                <a:gd name="T0" fmla="*/ 13 w 80"/>
                <a:gd name="T1" fmla="*/ 159 h 160"/>
                <a:gd name="T2" fmla="*/ 14 w 80"/>
                <a:gd name="T3" fmla="*/ 159 h 160"/>
                <a:gd name="T4" fmla="*/ 11 w 80"/>
                <a:gd name="T5" fmla="*/ 157 h 160"/>
                <a:gd name="T6" fmla="*/ 12 w 80"/>
                <a:gd name="T7" fmla="*/ 159 h 160"/>
                <a:gd name="T8" fmla="*/ 11 w 80"/>
                <a:gd name="T9" fmla="*/ 157 h 160"/>
                <a:gd name="T10" fmla="*/ 15 w 80"/>
                <a:gd name="T11" fmla="*/ 156 h 160"/>
                <a:gd name="T12" fmla="*/ 16 w 80"/>
                <a:gd name="T13" fmla="*/ 121 h 160"/>
                <a:gd name="T14" fmla="*/ 17 w 80"/>
                <a:gd name="T15" fmla="*/ 122 h 160"/>
                <a:gd name="T16" fmla="*/ 14 w 80"/>
                <a:gd name="T17" fmla="*/ 114 h 160"/>
                <a:gd name="T18" fmla="*/ 15 w 80"/>
                <a:gd name="T19" fmla="*/ 118 h 160"/>
                <a:gd name="T20" fmla="*/ 14 w 80"/>
                <a:gd name="T21" fmla="*/ 114 h 160"/>
                <a:gd name="T22" fmla="*/ 0 w 80"/>
                <a:gd name="T23" fmla="*/ 108 h 160"/>
                <a:gd name="T24" fmla="*/ 5 w 80"/>
                <a:gd name="T25" fmla="*/ 139 h 160"/>
                <a:gd name="T26" fmla="*/ 1 w 80"/>
                <a:gd name="T27" fmla="*/ 123 h 160"/>
                <a:gd name="T28" fmla="*/ 0 w 80"/>
                <a:gd name="T29" fmla="*/ 106 h 160"/>
                <a:gd name="T30" fmla="*/ 15 w 80"/>
                <a:gd name="T31" fmla="*/ 108 h 160"/>
                <a:gd name="T32" fmla="*/ 17 w 80"/>
                <a:gd name="T33" fmla="*/ 103 h 160"/>
                <a:gd name="T34" fmla="*/ 21 w 80"/>
                <a:gd name="T35" fmla="*/ 99 h 160"/>
                <a:gd name="T36" fmla="*/ 22 w 80"/>
                <a:gd name="T37" fmla="*/ 97 h 160"/>
                <a:gd name="T38" fmla="*/ 24 w 80"/>
                <a:gd name="T39" fmla="*/ 76 h 160"/>
                <a:gd name="T40" fmla="*/ 24 w 80"/>
                <a:gd name="T41" fmla="*/ 75 h 160"/>
                <a:gd name="T42" fmla="*/ 22 w 80"/>
                <a:gd name="T43" fmla="*/ 75 h 160"/>
                <a:gd name="T44" fmla="*/ 24 w 80"/>
                <a:gd name="T45" fmla="*/ 75 h 160"/>
                <a:gd name="T46" fmla="*/ 25 w 80"/>
                <a:gd name="T47" fmla="*/ 74 h 160"/>
                <a:gd name="T48" fmla="*/ 25 w 80"/>
                <a:gd name="T49" fmla="*/ 74 h 160"/>
                <a:gd name="T50" fmla="*/ 25 w 80"/>
                <a:gd name="T51" fmla="*/ 74 h 160"/>
                <a:gd name="T52" fmla="*/ 25 w 80"/>
                <a:gd name="T53" fmla="*/ 72 h 160"/>
                <a:gd name="T54" fmla="*/ 23 w 80"/>
                <a:gd name="T55" fmla="*/ 67 h 160"/>
                <a:gd name="T56" fmla="*/ 23 w 80"/>
                <a:gd name="T57" fmla="*/ 67 h 160"/>
                <a:gd name="T58" fmla="*/ 33 w 80"/>
                <a:gd name="T59" fmla="*/ 66 h 160"/>
                <a:gd name="T60" fmla="*/ 33 w 80"/>
                <a:gd name="T61" fmla="*/ 66 h 160"/>
                <a:gd name="T62" fmla="*/ 30 w 80"/>
                <a:gd name="T63" fmla="*/ 63 h 160"/>
                <a:gd name="T64" fmla="*/ 30 w 80"/>
                <a:gd name="T65" fmla="*/ 63 h 160"/>
                <a:gd name="T66" fmla="*/ 35 w 80"/>
                <a:gd name="T67" fmla="*/ 62 h 160"/>
                <a:gd name="T68" fmla="*/ 37 w 80"/>
                <a:gd name="T69" fmla="*/ 62 h 160"/>
                <a:gd name="T70" fmla="*/ 37 w 80"/>
                <a:gd name="T71" fmla="*/ 62 h 160"/>
                <a:gd name="T72" fmla="*/ 16 w 80"/>
                <a:gd name="T73" fmla="*/ 49 h 160"/>
                <a:gd name="T74" fmla="*/ 10 w 80"/>
                <a:gd name="T75" fmla="*/ 62 h 160"/>
                <a:gd name="T76" fmla="*/ 16 w 80"/>
                <a:gd name="T77" fmla="*/ 49 h 160"/>
                <a:gd name="T78" fmla="*/ 32 w 80"/>
                <a:gd name="T79" fmla="*/ 28 h 160"/>
                <a:gd name="T80" fmla="*/ 39 w 80"/>
                <a:gd name="T81" fmla="*/ 21 h 160"/>
                <a:gd name="T82" fmla="*/ 39 w 80"/>
                <a:gd name="T83" fmla="*/ 21 h 160"/>
                <a:gd name="T84" fmla="*/ 39 w 80"/>
                <a:gd name="T85" fmla="*/ 21 h 160"/>
                <a:gd name="T86" fmla="*/ 39 w 80"/>
                <a:gd name="T87" fmla="*/ 21 h 160"/>
                <a:gd name="T88" fmla="*/ 39 w 80"/>
                <a:gd name="T89" fmla="*/ 21 h 160"/>
                <a:gd name="T90" fmla="*/ 52 w 80"/>
                <a:gd name="T91" fmla="*/ 9 h 160"/>
                <a:gd name="T92" fmla="*/ 58 w 80"/>
                <a:gd name="T93" fmla="*/ 5 h 160"/>
                <a:gd name="T94" fmla="*/ 52 w 80"/>
                <a:gd name="T95" fmla="*/ 9 h 160"/>
                <a:gd name="T96" fmla="*/ 58 w 80"/>
                <a:gd name="T97" fmla="*/ 5 h 160"/>
                <a:gd name="T98" fmla="*/ 80 w 80"/>
                <a:gd name="T99" fmla="*/ 11 h 160"/>
                <a:gd name="T100" fmla="*/ 67 w 80"/>
                <a:gd name="T101" fmla="*/ 0 h 160"/>
                <a:gd name="T102" fmla="*/ 65 w 80"/>
                <a:gd name="T103" fmla="*/ 0 h 160"/>
                <a:gd name="T104" fmla="*/ 68 w 80"/>
                <a:gd name="T105" fmla="*/ 1 h 160"/>
                <a:gd name="T106" fmla="*/ 69 w 80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80" h="160">
                  <a:moveTo>
                    <a:pt x="14" y="158"/>
                  </a:moveTo>
                  <a:cubicBezTo>
                    <a:pt x="14" y="159"/>
                    <a:pt x="13" y="159"/>
                    <a:pt x="13" y="159"/>
                  </a:cubicBezTo>
                  <a:cubicBezTo>
                    <a:pt x="13" y="159"/>
                    <a:pt x="13" y="159"/>
                    <a:pt x="13" y="160"/>
                  </a:cubicBezTo>
                  <a:cubicBezTo>
                    <a:pt x="13" y="159"/>
                    <a:pt x="14" y="159"/>
                    <a:pt x="14" y="159"/>
                  </a:cubicBezTo>
                  <a:cubicBezTo>
                    <a:pt x="14" y="159"/>
                    <a:pt x="14" y="159"/>
                    <a:pt x="14" y="158"/>
                  </a:cubicBezTo>
                  <a:moveTo>
                    <a:pt x="11" y="157"/>
                  </a:moveTo>
                  <a:cubicBezTo>
                    <a:pt x="11" y="157"/>
                    <a:pt x="11" y="158"/>
                    <a:pt x="12" y="159"/>
                  </a:cubicBezTo>
                  <a:cubicBezTo>
                    <a:pt x="12" y="159"/>
                    <a:pt x="12" y="159"/>
                    <a:pt x="12" y="159"/>
                  </a:cubicBezTo>
                  <a:cubicBezTo>
                    <a:pt x="12" y="159"/>
                    <a:pt x="12" y="159"/>
                    <a:pt x="12" y="159"/>
                  </a:cubicBezTo>
                  <a:cubicBezTo>
                    <a:pt x="12" y="158"/>
                    <a:pt x="11" y="157"/>
                    <a:pt x="11" y="157"/>
                  </a:cubicBezTo>
                  <a:moveTo>
                    <a:pt x="18" y="150"/>
                  </a:moveTo>
                  <a:cubicBezTo>
                    <a:pt x="17" y="152"/>
                    <a:pt x="15" y="154"/>
                    <a:pt x="15" y="156"/>
                  </a:cubicBezTo>
                  <a:cubicBezTo>
                    <a:pt x="16" y="154"/>
                    <a:pt x="17" y="152"/>
                    <a:pt x="18" y="150"/>
                  </a:cubicBezTo>
                  <a:moveTo>
                    <a:pt x="16" y="121"/>
                  </a:moveTo>
                  <a:cubicBezTo>
                    <a:pt x="17" y="122"/>
                    <a:pt x="17" y="123"/>
                    <a:pt x="17" y="123"/>
                  </a:cubicBezTo>
                  <a:cubicBezTo>
                    <a:pt x="17" y="123"/>
                    <a:pt x="17" y="122"/>
                    <a:pt x="17" y="122"/>
                  </a:cubicBezTo>
                  <a:cubicBezTo>
                    <a:pt x="17" y="122"/>
                    <a:pt x="16" y="122"/>
                    <a:pt x="16" y="121"/>
                  </a:cubicBezTo>
                  <a:moveTo>
                    <a:pt x="14" y="114"/>
                  </a:moveTo>
                  <a:cubicBezTo>
                    <a:pt x="14" y="114"/>
                    <a:pt x="14" y="114"/>
                    <a:pt x="14" y="114"/>
                  </a:cubicBezTo>
                  <a:cubicBezTo>
                    <a:pt x="14" y="116"/>
                    <a:pt x="14" y="117"/>
                    <a:pt x="15" y="118"/>
                  </a:cubicBezTo>
                  <a:cubicBezTo>
                    <a:pt x="15" y="118"/>
                    <a:pt x="15" y="118"/>
                    <a:pt x="15" y="118"/>
                  </a:cubicBezTo>
                  <a:cubicBezTo>
                    <a:pt x="14" y="117"/>
                    <a:pt x="14" y="116"/>
                    <a:pt x="14" y="114"/>
                  </a:cubicBezTo>
                  <a:moveTo>
                    <a:pt x="0" y="106"/>
                  </a:moveTo>
                  <a:cubicBezTo>
                    <a:pt x="0" y="107"/>
                    <a:pt x="0" y="108"/>
                    <a:pt x="0" y="108"/>
                  </a:cubicBezTo>
                  <a:cubicBezTo>
                    <a:pt x="0" y="111"/>
                    <a:pt x="1" y="116"/>
                    <a:pt x="1" y="121"/>
                  </a:cubicBezTo>
                  <a:cubicBezTo>
                    <a:pt x="2" y="127"/>
                    <a:pt x="3" y="133"/>
                    <a:pt x="5" y="139"/>
                  </a:cubicBezTo>
                  <a:cubicBezTo>
                    <a:pt x="6" y="143"/>
                    <a:pt x="7" y="147"/>
                    <a:pt x="8" y="151"/>
                  </a:cubicBezTo>
                  <a:cubicBezTo>
                    <a:pt x="5" y="142"/>
                    <a:pt x="3" y="133"/>
                    <a:pt x="1" y="123"/>
                  </a:cubicBezTo>
                  <a:cubicBezTo>
                    <a:pt x="1" y="120"/>
                    <a:pt x="1" y="118"/>
                    <a:pt x="1" y="115"/>
                  </a:cubicBezTo>
                  <a:cubicBezTo>
                    <a:pt x="0" y="112"/>
                    <a:pt x="0" y="110"/>
                    <a:pt x="0" y="106"/>
                  </a:cubicBezTo>
                  <a:moveTo>
                    <a:pt x="17" y="103"/>
                  </a:moveTo>
                  <a:cubicBezTo>
                    <a:pt x="16" y="104"/>
                    <a:pt x="16" y="106"/>
                    <a:pt x="15" y="108"/>
                  </a:cubicBezTo>
                  <a:cubicBezTo>
                    <a:pt x="15" y="107"/>
                    <a:pt x="15" y="107"/>
                    <a:pt x="15" y="106"/>
                  </a:cubicBezTo>
                  <a:cubicBezTo>
                    <a:pt x="16" y="105"/>
                    <a:pt x="17" y="104"/>
                    <a:pt x="17" y="103"/>
                  </a:cubicBezTo>
                  <a:moveTo>
                    <a:pt x="22" y="97"/>
                  </a:moveTo>
                  <a:cubicBezTo>
                    <a:pt x="22" y="98"/>
                    <a:pt x="21" y="98"/>
                    <a:pt x="21" y="99"/>
                  </a:cubicBezTo>
                  <a:cubicBezTo>
                    <a:pt x="21" y="99"/>
                    <a:pt x="21" y="98"/>
                    <a:pt x="21" y="98"/>
                  </a:cubicBezTo>
                  <a:cubicBezTo>
                    <a:pt x="22" y="98"/>
                    <a:pt x="22" y="97"/>
                    <a:pt x="22" y="97"/>
                  </a:cubicBezTo>
                  <a:moveTo>
                    <a:pt x="22" y="75"/>
                  </a:moveTo>
                  <a:cubicBezTo>
                    <a:pt x="23" y="75"/>
                    <a:pt x="23" y="76"/>
                    <a:pt x="24" y="76"/>
                  </a:cubicBezTo>
                  <a:cubicBezTo>
                    <a:pt x="24" y="76"/>
                    <a:pt x="24" y="76"/>
                    <a:pt x="24" y="75"/>
                  </a:cubicBezTo>
                  <a:cubicBezTo>
                    <a:pt x="24" y="75"/>
                    <a:pt x="24" y="75"/>
                    <a:pt x="24" y="75"/>
                  </a:cubicBezTo>
                  <a:cubicBezTo>
                    <a:pt x="24" y="75"/>
                    <a:pt x="24" y="75"/>
                    <a:pt x="24" y="75"/>
                  </a:cubicBezTo>
                  <a:cubicBezTo>
                    <a:pt x="23" y="75"/>
                    <a:pt x="23" y="75"/>
                    <a:pt x="22" y="75"/>
                  </a:cubicBezTo>
                  <a:moveTo>
                    <a:pt x="25" y="74"/>
                  </a:moveTo>
                  <a:cubicBezTo>
                    <a:pt x="25" y="75"/>
                    <a:pt x="25" y="75"/>
                    <a:pt x="24" y="75"/>
                  </a:cubicBezTo>
                  <a:cubicBezTo>
                    <a:pt x="25" y="75"/>
                    <a:pt x="25" y="75"/>
                    <a:pt x="25" y="74"/>
                  </a:cubicBezTo>
                  <a:moveTo>
                    <a:pt x="25" y="74"/>
                  </a:moveTo>
                  <a:cubicBezTo>
                    <a:pt x="25" y="74"/>
                    <a:pt x="25" y="74"/>
                    <a:pt x="25" y="74"/>
                  </a:cubicBezTo>
                  <a:cubicBezTo>
                    <a:pt x="25" y="74"/>
                    <a:pt x="25" y="74"/>
                    <a:pt x="25" y="74"/>
                  </a:cubicBezTo>
                  <a:cubicBezTo>
                    <a:pt x="25" y="74"/>
                    <a:pt x="25" y="74"/>
                    <a:pt x="25" y="74"/>
                  </a:cubicBezTo>
                  <a:cubicBezTo>
                    <a:pt x="25" y="74"/>
                    <a:pt x="25" y="74"/>
                    <a:pt x="25" y="74"/>
                  </a:cubicBezTo>
                  <a:moveTo>
                    <a:pt x="26" y="69"/>
                  </a:moveTo>
                  <a:cubicBezTo>
                    <a:pt x="26" y="70"/>
                    <a:pt x="26" y="71"/>
                    <a:pt x="25" y="72"/>
                  </a:cubicBezTo>
                  <a:cubicBezTo>
                    <a:pt x="26" y="71"/>
                    <a:pt x="26" y="70"/>
                    <a:pt x="26" y="69"/>
                  </a:cubicBezTo>
                  <a:moveTo>
                    <a:pt x="23" y="67"/>
                  </a:moveTo>
                  <a:cubicBezTo>
                    <a:pt x="22" y="68"/>
                    <a:pt x="22" y="70"/>
                    <a:pt x="22" y="71"/>
                  </a:cubicBezTo>
                  <a:cubicBezTo>
                    <a:pt x="22" y="70"/>
                    <a:pt x="22" y="68"/>
                    <a:pt x="23" y="67"/>
                  </a:cubicBezTo>
                  <a:moveTo>
                    <a:pt x="34" y="66"/>
                  </a:moveTo>
                  <a:cubicBezTo>
                    <a:pt x="34" y="66"/>
                    <a:pt x="33" y="66"/>
                    <a:pt x="33" y="66"/>
                  </a:cubicBezTo>
                  <a:cubicBezTo>
                    <a:pt x="33" y="66"/>
                    <a:pt x="33" y="66"/>
                    <a:pt x="33" y="66"/>
                  </a:cubicBezTo>
                  <a:cubicBezTo>
                    <a:pt x="33" y="66"/>
                    <a:pt x="33" y="66"/>
                    <a:pt x="33" y="66"/>
                  </a:cubicBezTo>
                  <a:cubicBezTo>
                    <a:pt x="33" y="66"/>
                    <a:pt x="33" y="66"/>
                    <a:pt x="34" y="66"/>
                  </a:cubicBezTo>
                  <a:moveTo>
                    <a:pt x="30" y="63"/>
                  </a:moveTo>
                  <a:cubicBezTo>
                    <a:pt x="28" y="63"/>
                    <a:pt x="27" y="64"/>
                    <a:pt x="25" y="65"/>
                  </a:cubicBezTo>
                  <a:cubicBezTo>
                    <a:pt x="27" y="64"/>
                    <a:pt x="28" y="63"/>
                    <a:pt x="30" y="63"/>
                  </a:cubicBezTo>
                  <a:moveTo>
                    <a:pt x="36" y="62"/>
                  </a:moveTo>
                  <a:cubicBezTo>
                    <a:pt x="36" y="62"/>
                    <a:pt x="35" y="62"/>
                    <a:pt x="35" y="62"/>
                  </a:cubicBezTo>
                  <a:cubicBezTo>
                    <a:pt x="35" y="62"/>
                    <a:pt x="36" y="62"/>
                    <a:pt x="36" y="62"/>
                  </a:cubicBezTo>
                  <a:cubicBezTo>
                    <a:pt x="36" y="62"/>
                    <a:pt x="36" y="62"/>
                    <a:pt x="37" y="62"/>
                  </a:cubicBezTo>
                  <a:cubicBezTo>
                    <a:pt x="37" y="62"/>
                    <a:pt x="37" y="62"/>
                    <a:pt x="37" y="62"/>
                  </a:cubicBezTo>
                  <a:cubicBezTo>
                    <a:pt x="37" y="62"/>
                    <a:pt x="37" y="62"/>
                    <a:pt x="37" y="62"/>
                  </a:cubicBezTo>
                  <a:cubicBezTo>
                    <a:pt x="37" y="62"/>
                    <a:pt x="36" y="62"/>
                    <a:pt x="36" y="62"/>
                  </a:cubicBezTo>
                  <a:moveTo>
                    <a:pt x="16" y="49"/>
                  </a:moveTo>
                  <a:cubicBezTo>
                    <a:pt x="14" y="53"/>
                    <a:pt x="12" y="57"/>
                    <a:pt x="10" y="61"/>
                  </a:cubicBezTo>
                  <a:cubicBezTo>
                    <a:pt x="10" y="61"/>
                    <a:pt x="10" y="62"/>
                    <a:pt x="10" y="62"/>
                  </a:cubicBezTo>
                  <a:cubicBezTo>
                    <a:pt x="10" y="62"/>
                    <a:pt x="10" y="61"/>
                    <a:pt x="10" y="61"/>
                  </a:cubicBezTo>
                  <a:cubicBezTo>
                    <a:pt x="12" y="57"/>
                    <a:pt x="14" y="53"/>
                    <a:pt x="16" y="49"/>
                  </a:cubicBezTo>
                  <a:moveTo>
                    <a:pt x="32" y="28"/>
                  </a:moveTo>
                  <a:cubicBezTo>
                    <a:pt x="32" y="28"/>
                    <a:pt x="32" y="28"/>
                    <a:pt x="32" y="28"/>
                  </a:cubicBezTo>
                  <a:cubicBezTo>
                    <a:pt x="32" y="28"/>
                    <a:pt x="32" y="28"/>
                    <a:pt x="32" y="28"/>
                  </a:cubicBezTo>
                  <a:moveTo>
                    <a:pt x="39" y="21"/>
                  </a:moveTo>
                  <a:cubicBezTo>
                    <a:pt x="36" y="23"/>
                    <a:pt x="34" y="26"/>
                    <a:pt x="32" y="28"/>
                  </a:cubicBezTo>
                  <a:cubicBezTo>
                    <a:pt x="34" y="26"/>
                    <a:pt x="36" y="23"/>
                    <a:pt x="39" y="21"/>
                  </a:cubicBezTo>
                  <a:moveTo>
                    <a:pt x="39" y="21"/>
                  </a:moveTo>
                  <a:cubicBezTo>
                    <a:pt x="39" y="21"/>
                    <a:pt x="39" y="21"/>
                    <a:pt x="39" y="21"/>
                  </a:cubicBezTo>
                  <a:cubicBezTo>
                    <a:pt x="39" y="21"/>
                    <a:pt x="39" y="21"/>
                    <a:pt x="39" y="21"/>
                  </a:cubicBezTo>
                  <a:moveTo>
                    <a:pt x="39" y="21"/>
                  </a:moveTo>
                  <a:cubicBezTo>
                    <a:pt x="39" y="21"/>
                    <a:pt x="39" y="21"/>
                    <a:pt x="39" y="21"/>
                  </a:cubicBezTo>
                  <a:cubicBezTo>
                    <a:pt x="39" y="21"/>
                    <a:pt x="39" y="21"/>
                    <a:pt x="39" y="21"/>
                  </a:cubicBezTo>
                  <a:moveTo>
                    <a:pt x="52" y="9"/>
                  </a:moveTo>
                  <a:cubicBezTo>
                    <a:pt x="52" y="9"/>
                    <a:pt x="52" y="9"/>
                    <a:pt x="52" y="9"/>
                  </a:cubicBezTo>
                  <a:cubicBezTo>
                    <a:pt x="52" y="9"/>
                    <a:pt x="52" y="9"/>
                    <a:pt x="52" y="9"/>
                  </a:cubicBezTo>
                  <a:moveTo>
                    <a:pt x="58" y="5"/>
                  </a:moveTo>
                  <a:cubicBezTo>
                    <a:pt x="58" y="5"/>
                    <a:pt x="58" y="5"/>
                    <a:pt x="58" y="5"/>
                  </a:cubicBezTo>
                  <a:cubicBezTo>
                    <a:pt x="56" y="7"/>
                    <a:pt x="54" y="8"/>
                    <a:pt x="52" y="9"/>
                  </a:cubicBezTo>
                  <a:cubicBezTo>
                    <a:pt x="54" y="8"/>
                    <a:pt x="56" y="7"/>
                    <a:pt x="58" y="5"/>
                  </a:cubicBezTo>
                  <a:cubicBezTo>
                    <a:pt x="58" y="5"/>
                    <a:pt x="58" y="5"/>
                    <a:pt x="58" y="5"/>
                  </a:cubicBezTo>
                  <a:moveTo>
                    <a:pt x="72" y="5"/>
                  </a:moveTo>
                  <a:cubicBezTo>
                    <a:pt x="74" y="7"/>
                    <a:pt x="77" y="9"/>
                    <a:pt x="80" y="11"/>
                  </a:cubicBezTo>
                  <a:cubicBezTo>
                    <a:pt x="77" y="9"/>
                    <a:pt x="74" y="7"/>
                    <a:pt x="72" y="5"/>
                  </a:cubicBezTo>
                  <a:moveTo>
                    <a:pt x="67" y="0"/>
                  </a:moveTo>
                  <a:cubicBezTo>
                    <a:pt x="67" y="0"/>
                    <a:pt x="66" y="0"/>
                    <a:pt x="65" y="0"/>
                  </a:cubicBezTo>
                  <a:cubicBezTo>
                    <a:pt x="65" y="0"/>
                    <a:pt x="65" y="0"/>
                    <a:pt x="65" y="0"/>
                  </a:cubicBezTo>
                  <a:cubicBezTo>
                    <a:pt x="66" y="0"/>
                    <a:pt x="67" y="0"/>
                    <a:pt x="67" y="0"/>
                  </a:cubicBezTo>
                  <a:cubicBezTo>
                    <a:pt x="67" y="0"/>
                    <a:pt x="68" y="0"/>
                    <a:pt x="68" y="1"/>
                  </a:cubicBezTo>
                  <a:cubicBezTo>
                    <a:pt x="69" y="1"/>
                    <a:pt x="69" y="2"/>
                    <a:pt x="69" y="2"/>
                  </a:cubicBezTo>
                  <a:cubicBezTo>
                    <a:pt x="69" y="2"/>
                    <a:pt x="69" y="1"/>
                    <a:pt x="69" y="1"/>
                  </a:cubicBezTo>
                  <a:cubicBezTo>
                    <a:pt x="68" y="0"/>
                    <a:pt x="67" y="0"/>
                    <a:pt x="67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26" name="Freeform 420"/>
            <p:cNvSpPr>
              <a:spLocks/>
            </p:cNvSpPr>
            <p:nvPr/>
          </p:nvSpPr>
          <p:spPr bwMode="auto">
            <a:xfrm>
              <a:off x="349250" y="2293938"/>
              <a:ext cx="319087" cy="603250"/>
            </a:xfrm>
            <a:custGeom>
              <a:avLst/>
              <a:gdLst>
                <a:gd name="T0" fmla="*/ 65 w 85"/>
                <a:gd name="T1" fmla="*/ 0 h 160"/>
                <a:gd name="T2" fmla="*/ 65 w 85"/>
                <a:gd name="T3" fmla="*/ 1 h 160"/>
                <a:gd name="T4" fmla="*/ 58 w 85"/>
                <a:gd name="T5" fmla="*/ 5 h 160"/>
                <a:gd name="T6" fmla="*/ 52 w 85"/>
                <a:gd name="T7" fmla="*/ 9 h 160"/>
                <a:gd name="T8" fmla="*/ 39 w 85"/>
                <a:gd name="T9" fmla="*/ 21 h 160"/>
                <a:gd name="T10" fmla="*/ 39 w 85"/>
                <a:gd name="T11" fmla="*/ 21 h 160"/>
                <a:gd name="T12" fmla="*/ 39 w 85"/>
                <a:gd name="T13" fmla="*/ 21 h 160"/>
                <a:gd name="T14" fmla="*/ 32 w 85"/>
                <a:gd name="T15" fmla="*/ 28 h 160"/>
                <a:gd name="T16" fmla="*/ 29 w 85"/>
                <a:gd name="T17" fmla="*/ 31 h 160"/>
                <a:gd name="T18" fmla="*/ 10 w 85"/>
                <a:gd name="T19" fmla="*/ 61 h 160"/>
                <a:gd name="T20" fmla="*/ 0 w 85"/>
                <a:gd name="T21" fmla="*/ 106 h 160"/>
                <a:gd name="T22" fmla="*/ 1 w 85"/>
                <a:gd name="T23" fmla="*/ 123 h 160"/>
                <a:gd name="T24" fmla="*/ 11 w 85"/>
                <a:gd name="T25" fmla="*/ 157 h 160"/>
                <a:gd name="T26" fmla="*/ 12 w 85"/>
                <a:gd name="T27" fmla="*/ 159 h 160"/>
                <a:gd name="T28" fmla="*/ 13 w 85"/>
                <a:gd name="T29" fmla="*/ 160 h 160"/>
                <a:gd name="T30" fmla="*/ 13 w 85"/>
                <a:gd name="T31" fmla="*/ 159 h 160"/>
                <a:gd name="T32" fmla="*/ 15 w 85"/>
                <a:gd name="T33" fmla="*/ 156 h 160"/>
                <a:gd name="T34" fmla="*/ 19 w 85"/>
                <a:gd name="T35" fmla="*/ 148 h 160"/>
                <a:gd name="T36" fmla="*/ 18 w 85"/>
                <a:gd name="T37" fmla="*/ 127 h 160"/>
                <a:gd name="T38" fmla="*/ 16 w 85"/>
                <a:gd name="T39" fmla="*/ 121 h 160"/>
                <a:gd name="T40" fmla="*/ 14 w 85"/>
                <a:gd name="T41" fmla="*/ 114 h 160"/>
                <a:gd name="T42" fmla="*/ 15 w 85"/>
                <a:gd name="T43" fmla="*/ 108 h 160"/>
                <a:gd name="T44" fmla="*/ 21 w 85"/>
                <a:gd name="T45" fmla="*/ 99 h 160"/>
                <a:gd name="T46" fmla="*/ 24 w 85"/>
                <a:gd name="T47" fmla="*/ 94 h 160"/>
                <a:gd name="T48" fmla="*/ 36 w 85"/>
                <a:gd name="T49" fmla="*/ 67 h 160"/>
                <a:gd name="T50" fmla="*/ 34 w 85"/>
                <a:gd name="T51" fmla="*/ 66 h 160"/>
                <a:gd name="T52" fmla="*/ 33 w 85"/>
                <a:gd name="T53" fmla="*/ 66 h 160"/>
                <a:gd name="T54" fmla="*/ 26 w 85"/>
                <a:gd name="T55" fmla="*/ 69 h 160"/>
                <a:gd name="T56" fmla="*/ 25 w 85"/>
                <a:gd name="T57" fmla="*/ 74 h 160"/>
                <a:gd name="T58" fmla="*/ 25 w 85"/>
                <a:gd name="T59" fmla="*/ 74 h 160"/>
                <a:gd name="T60" fmla="*/ 24 w 85"/>
                <a:gd name="T61" fmla="*/ 75 h 160"/>
                <a:gd name="T62" fmla="*/ 24 w 85"/>
                <a:gd name="T63" fmla="*/ 76 h 160"/>
                <a:gd name="T64" fmla="*/ 22 w 85"/>
                <a:gd name="T65" fmla="*/ 74 h 160"/>
                <a:gd name="T66" fmla="*/ 22 w 85"/>
                <a:gd name="T67" fmla="*/ 71 h 160"/>
                <a:gd name="T68" fmla="*/ 25 w 85"/>
                <a:gd name="T69" fmla="*/ 66 h 160"/>
                <a:gd name="T70" fmla="*/ 30 w 85"/>
                <a:gd name="T71" fmla="*/ 63 h 160"/>
                <a:gd name="T72" fmla="*/ 33 w 85"/>
                <a:gd name="T73" fmla="*/ 62 h 160"/>
                <a:gd name="T74" fmla="*/ 35 w 85"/>
                <a:gd name="T75" fmla="*/ 62 h 160"/>
                <a:gd name="T76" fmla="*/ 36 w 85"/>
                <a:gd name="T77" fmla="*/ 62 h 160"/>
                <a:gd name="T78" fmla="*/ 40 w 85"/>
                <a:gd name="T79" fmla="*/ 61 h 160"/>
                <a:gd name="T80" fmla="*/ 55 w 85"/>
                <a:gd name="T81" fmla="*/ 41 h 160"/>
                <a:gd name="T82" fmla="*/ 84 w 85"/>
                <a:gd name="T83" fmla="*/ 16 h 160"/>
                <a:gd name="T84" fmla="*/ 82 w 85"/>
                <a:gd name="T85" fmla="*/ 12 h 160"/>
                <a:gd name="T86" fmla="*/ 72 w 85"/>
                <a:gd name="T87" fmla="*/ 5 h 160"/>
                <a:gd name="T88" fmla="*/ 68 w 85"/>
                <a:gd name="T89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85" h="160">
                  <a:moveTo>
                    <a:pt x="67" y="0"/>
                  </a:moveTo>
                  <a:cubicBezTo>
                    <a:pt x="67" y="0"/>
                    <a:pt x="66" y="0"/>
                    <a:pt x="65" y="0"/>
                  </a:cubicBezTo>
                  <a:cubicBezTo>
                    <a:pt x="65" y="0"/>
                    <a:pt x="65" y="0"/>
                    <a:pt x="65" y="0"/>
                  </a:cubicBezTo>
                  <a:cubicBezTo>
                    <a:pt x="65" y="0"/>
                    <a:pt x="65" y="1"/>
                    <a:pt x="65" y="1"/>
                  </a:cubicBezTo>
                  <a:cubicBezTo>
                    <a:pt x="63" y="2"/>
                    <a:pt x="61" y="3"/>
                    <a:pt x="58" y="5"/>
                  </a:cubicBezTo>
                  <a:cubicBezTo>
                    <a:pt x="58" y="5"/>
                    <a:pt x="58" y="5"/>
                    <a:pt x="58" y="5"/>
                  </a:cubicBezTo>
                  <a:cubicBezTo>
                    <a:pt x="56" y="7"/>
                    <a:pt x="54" y="8"/>
                    <a:pt x="52" y="9"/>
                  </a:cubicBezTo>
                  <a:cubicBezTo>
                    <a:pt x="52" y="9"/>
                    <a:pt x="52" y="9"/>
                    <a:pt x="52" y="9"/>
                  </a:cubicBezTo>
                  <a:cubicBezTo>
                    <a:pt x="52" y="9"/>
                    <a:pt x="52" y="9"/>
                    <a:pt x="52" y="9"/>
                  </a:cubicBezTo>
                  <a:cubicBezTo>
                    <a:pt x="48" y="13"/>
                    <a:pt x="43" y="17"/>
                    <a:pt x="39" y="21"/>
                  </a:cubicBezTo>
                  <a:cubicBezTo>
                    <a:pt x="39" y="21"/>
                    <a:pt x="39" y="21"/>
                    <a:pt x="39" y="21"/>
                  </a:cubicBezTo>
                  <a:cubicBezTo>
                    <a:pt x="39" y="21"/>
                    <a:pt x="39" y="21"/>
                    <a:pt x="39" y="21"/>
                  </a:cubicBezTo>
                  <a:cubicBezTo>
                    <a:pt x="39" y="21"/>
                    <a:pt x="39" y="21"/>
                    <a:pt x="39" y="21"/>
                  </a:cubicBezTo>
                  <a:cubicBezTo>
                    <a:pt x="39" y="21"/>
                    <a:pt x="39" y="21"/>
                    <a:pt x="39" y="21"/>
                  </a:cubicBezTo>
                  <a:cubicBezTo>
                    <a:pt x="36" y="23"/>
                    <a:pt x="34" y="26"/>
                    <a:pt x="32" y="28"/>
                  </a:cubicBezTo>
                  <a:cubicBezTo>
                    <a:pt x="32" y="28"/>
                    <a:pt x="32" y="28"/>
                    <a:pt x="32" y="28"/>
                  </a:cubicBezTo>
                  <a:cubicBezTo>
                    <a:pt x="32" y="28"/>
                    <a:pt x="32" y="28"/>
                    <a:pt x="32" y="28"/>
                  </a:cubicBezTo>
                  <a:cubicBezTo>
                    <a:pt x="31" y="29"/>
                    <a:pt x="30" y="30"/>
                    <a:pt x="29" y="31"/>
                  </a:cubicBezTo>
                  <a:cubicBezTo>
                    <a:pt x="24" y="37"/>
                    <a:pt x="20" y="43"/>
                    <a:pt x="16" y="49"/>
                  </a:cubicBezTo>
                  <a:cubicBezTo>
                    <a:pt x="14" y="53"/>
                    <a:pt x="12" y="57"/>
                    <a:pt x="10" y="61"/>
                  </a:cubicBezTo>
                  <a:cubicBezTo>
                    <a:pt x="10" y="61"/>
                    <a:pt x="10" y="62"/>
                    <a:pt x="10" y="62"/>
                  </a:cubicBezTo>
                  <a:cubicBezTo>
                    <a:pt x="4" y="76"/>
                    <a:pt x="1" y="90"/>
                    <a:pt x="0" y="106"/>
                  </a:cubicBezTo>
                  <a:cubicBezTo>
                    <a:pt x="0" y="110"/>
                    <a:pt x="0" y="112"/>
                    <a:pt x="1" y="115"/>
                  </a:cubicBezTo>
                  <a:cubicBezTo>
                    <a:pt x="1" y="118"/>
                    <a:pt x="1" y="120"/>
                    <a:pt x="1" y="123"/>
                  </a:cubicBezTo>
                  <a:cubicBezTo>
                    <a:pt x="3" y="133"/>
                    <a:pt x="5" y="142"/>
                    <a:pt x="8" y="151"/>
                  </a:cubicBezTo>
                  <a:cubicBezTo>
                    <a:pt x="9" y="153"/>
                    <a:pt x="10" y="155"/>
                    <a:pt x="11" y="157"/>
                  </a:cubicBezTo>
                  <a:cubicBezTo>
                    <a:pt x="11" y="157"/>
                    <a:pt x="12" y="158"/>
                    <a:pt x="12" y="159"/>
                  </a:cubicBezTo>
                  <a:cubicBezTo>
                    <a:pt x="12" y="159"/>
                    <a:pt x="12" y="159"/>
                    <a:pt x="12" y="159"/>
                  </a:cubicBezTo>
                  <a:cubicBezTo>
                    <a:pt x="12" y="160"/>
                    <a:pt x="13" y="160"/>
                    <a:pt x="13" y="160"/>
                  </a:cubicBezTo>
                  <a:cubicBezTo>
                    <a:pt x="13" y="160"/>
                    <a:pt x="13" y="160"/>
                    <a:pt x="13" y="160"/>
                  </a:cubicBezTo>
                  <a:cubicBezTo>
                    <a:pt x="13" y="160"/>
                    <a:pt x="13" y="160"/>
                    <a:pt x="13" y="160"/>
                  </a:cubicBezTo>
                  <a:cubicBezTo>
                    <a:pt x="13" y="159"/>
                    <a:pt x="13" y="159"/>
                    <a:pt x="13" y="159"/>
                  </a:cubicBezTo>
                  <a:cubicBezTo>
                    <a:pt x="13" y="159"/>
                    <a:pt x="14" y="159"/>
                    <a:pt x="14" y="158"/>
                  </a:cubicBezTo>
                  <a:cubicBezTo>
                    <a:pt x="14" y="158"/>
                    <a:pt x="14" y="157"/>
                    <a:pt x="15" y="156"/>
                  </a:cubicBezTo>
                  <a:cubicBezTo>
                    <a:pt x="15" y="154"/>
                    <a:pt x="17" y="152"/>
                    <a:pt x="18" y="150"/>
                  </a:cubicBezTo>
                  <a:cubicBezTo>
                    <a:pt x="18" y="149"/>
                    <a:pt x="19" y="149"/>
                    <a:pt x="19" y="148"/>
                  </a:cubicBezTo>
                  <a:cubicBezTo>
                    <a:pt x="20" y="147"/>
                    <a:pt x="20" y="146"/>
                    <a:pt x="20" y="145"/>
                  </a:cubicBezTo>
                  <a:cubicBezTo>
                    <a:pt x="19" y="139"/>
                    <a:pt x="18" y="133"/>
                    <a:pt x="18" y="127"/>
                  </a:cubicBezTo>
                  <a:cubicBezTo>
                    <a:pt x="19" y="126"/>
                    <a:pt x="18" y="124"/>
                    <a:pt x="17" y="123"/>
                  </a:cubicBezTo>
                  <a:cubicBezTo>
                    <a:pt x="17" y="123"/>
                    <a:pt x="17" y="122"/>
                    <a:pt x="16" y="121"/>
                  </a:cubicBezTo>
                  <a:cubicBezTo>
                    <a:pt x="15" y="120"/>
                    <a:pt x="15" y="119"/>
                    <a:pt x="15" y="118"/>
                  </a:cubicBezTo>
                  <a:cubicBezTo>
                    <a:pt x="14" y="117"/>
                    <a:pt x="14" y="116"/>
                    <a:pt x="14" y="114"/>
                  </a:cubicBezTo>
                  <a:cubicBezTo>
                    <a:pt x="14" y="114"/>
                    <a:pt x="14" y="114"/>
                    <a:pt x="14" y="114"/>
                  </a:cubicBezTo>
                  <a:cubicBezTo>
                    <a:pt x="14" y="112"/>
                    <a:pt x="14" y="110"/>
                    <a:pt x="15" y="108"/>
                  </a:cubicBezTo>
                  <a:cubicBezTo>
                    <a:pt x="16" y="106"/>
                    <a:pt x="16" y="104"/>
                    <a:pt x="17" y="103"/>
                  </a:cubicBezTo>
                  <a:cubicBezTo>
                    <a:pt x="18" y="101"/>
                    <a:pt x="19" y="100"/>
                    <a:pt x="21" y="99"/>
                  </a:cubicBezTo>
                  <a:cubicBezTo>
                    <a:pt x="21" y="98"/>
                    <a:pt x="22" y="98"/>
                    <a:pt x="22" y="97"/>
                  </a:cubicBezTo>
                  <a:cubicBezTo>
                    <a:pt x="23" y="96"/>
                    <a:pt x="24" y="95"/>
                    <a:pt x="24" y="94"/>
                  </a:cubicBezTo>
                  <a:cubicBezTo>
                    <a:pt x="27" y="86"/>
                    <a:pt x="30" y="78"/>
                    <a:pt x="34" y="70"/>
                  </a:cubicBezTo>
                  <a:cubicBezTo>
                    <a:pt x="35" y="69"/>
                    <a:pt x="35" y="68"/>
                    <a:pt x="36" y="67"/>
                  </a:cubicBezTo>
                  <a:cubicBezTo>
                    <a:pt x="36" y="67"/>
                    <a:pt x="35" y="66"/>
                    <a:pt x="35" y="66"/>
                  </a:cubicBezTo>
                  <a:cubicBezTo>
                    <a:pt x="34" y="66"/>
                    <a:pt x="34" y="66"/>
                    <a:pt x="34" y="66"/>
                  </a:cubicBezTo>
                  <a:cubicBezTo>
                    <a:pt x="34" y="66"/>
                    <a:pt x="34" y="66"/>
                    <a:pt x="34" y="66"/>
                  </a:cubicBezTo>
                  <a:cubicBezTo>
                    <a:pt x="33" y="66"/>
                    <a:pt x="33" y="66"/>
                    <a:pt x="33" y="66"/>
                  </a:cubicBezTo>
                  <a:cubicBezTo>
                    <a:pt x="33" y="66"/>
                    <a:pt x="33" y="66"/>
                    <a:pt x="33" y="66"/>
                  </a:cubicBezTo>
                  <a:cubicBezTo>
                    <a:pt x="30" y="66"/>
                    <a:pt x="28" y="67"/>
                    <a:pt x="26" y="69"/>
                  </a:cubicBezTo>
                  <a:cubicBezTo>
                    <a:pt x="26" y="70"/>
                    <a:pt x="26" y="71"/>
                    <a:pt x="25" y="72"/>
                  </a:cubicBezTo>
                  <a:cubicBezTo>
                    <a:pt x="25" y="72"/>
                    <a:pt x="25" y="73"/>
                    <a:pt x="25" y="74"/>
                  </a:cubicBezTo>
                  <a:cubicBezTo>
                    <a:pt x="25" y="74"/>
                    <a:pt x="25" y="74"/>
                    <a:pt x="25" y="74"/>
                  </a:cubicBezTo>
                  <a:cubicBezTo>
                    <a:pt x="25" y="74"/>
                    <a:pt x="25" y="74"/>
                    <a:pt x="25" y="74"/>
                  </a:cubicBezTo>
                  <a:cubicBezTo>
                    <a:pt x="25" y="74"/>
                    <a:pt x="25" y="74"/>
                    <a:pt x="25" y="74"/>
                  </a:cubicBezTo>
                  <a:cubicBezTo>
                    <a:pt x="25" y="75"/>
                    <a:pt x="25" y="75"/>
                    <a:pt x="24" y="75"/>
                  </a:cubicBezTo>
                  <a:cubicBezTo>
                    <a:pt x="24" y="75"/>
                    <a:pt x="24" y="75"/>
                    <a:pt x="24" y="75"/>
                  </a:cubicBezTo>
                  <a:cubicBezTo>
                    <a:pt x="24" y="76"/>
                    <a:pt x="24" y="76"/>
                    <a:pt x="24" y="76"/>
                  </a:cubicBezTo>
                  <a:cubicBezTo>
                    <a:pt x="23" y="76"/>
                    <a:pt x="23" y="75"/>
                    <a:pt x="22" y="75"/>
                  </a:cubicBezTo>
                  <a:cubicBezTo>
                    <a:pt x="22" y="75"/>
                    <a:pt x="22" y="75"/>
                    <a:pt x="22" y="74"/>
                  </a:cubicBezTo>
                  <a:cubicBezTo>
                    <a:pt x="22" y="74"/>
                    <a:pt x="21" y="73"/>
                    <a:pt x="21" y="72"/>
                  </a:cubicBezTo>
                  <a:cubicBezTo>
                    <a:pt x="22" y="72"/>
                    <a:pt x="22" y="71"/>
                    <a:pt x="22" y="71"/>
                  </a:cubicBezTo>
                  <a:cubicBezTo>
                    <a:pt x="22" y="70"/>
                    <a:pt x="22" y="68"/>
                    <a:pt x="23" y="67"/>
                  </a:cubicBezTo>
                  <a:cubicBezTo>
                    <a:pt x="24" y="67"/>
                    <a:pt x="24" y="66"/>
                    <a:pt x="25" y="66"/>
                  </a:cubicBezTo>
                  <a:cubicBezTo>
                    <a:pt x="25" y="66"/>
                    <a:pt x="25" y="65"/>
                    <a:pt x="25" y="65"/>
                  </a:cubicBezTo>
                  <a:cubicBezTo>
                    <a:pt x="27" y="64"/>
                    <a:pt x="28" y="63"/>
                    <a:pt x="30" y="63"/>
                  </a:cubicBezTo>
                  <a:cubicBezTo>
                    <a:pt x="31" y="62"/>
                    <a:pt x="32" y="62"/>
                    <a:pt x="33" y="62"/>
                  </a:cubicBezTo>
                  <a:cubicBezTo>
                    <a:pt x="33" y="62"/>
                    <a:pt x="33" y="62"/>
                    <a:pt x="33" y="62"/>
                  </a:cubicBezTo>
                  <a:cubicBezTo>
                    <a:pt x="33" y="62"/>
                    <a:pt x="33" y="62"/>
                    <a:pt x="33" y="62"/>
                  </a:cubicBezTo>
                  <a:cubicBezTo>
                    <a:pt x="34" y="62"/>
                    <a:pt x="34" y="62"/>
                    <a:pt x="35" y="62"/>
                  </a:cubicBezTo>
                  <a:cubicBezTo>
                    <a:pt x="35" y="62"/>
                    <a:pt x="35" y="62"/>
                    <a:pt x="35" y="62"/>
                  </a:cubicBezTo>
                  <a:cubicBezTo>
                    <a:pt x="35" y="62"/>
                    <a:pt x="36" y="62"/>
                    <a:pt x="36" y="62"/>
                  </a:cubicBezTo>
                  <a:cubicBezTo>
                    <a:pt x="36" y="62"/>
                    <a:pt x="37" y="62"/>
                    <a:pt x="37" y="62"/>
                  </a:cubicBezTo>
                  <a:cubicBezTo>
                    <a:pt x="38" y="62"/>
                    <a:pt x="39" y="62"/>
                    <a:pt x="40" y="61"/>
                  </a:cubicBezTo>
                  <a:cubicBezTo>
                    <a:pt x="40" y="60"/>
                    <a:pt x="40" y="60"/>
                    <a:pt x="41" y="59"/>
                  </a:cubicBezTo>
                  <a:cubicBezTo>
                    <a:pt x="45" y="53"/>
                    <a:pt x="49" y="47"/>
                    <a:pt x="55" y="41"/>
                  </a:cubicBezTo>
                  <a:cubicBezTo>
                    <a:pt x="61" y="35"/>
                    <a:pt x="67" y="28"/>
                    <a:pt x="74" y="23"/>
                  </a:cubicBezTo>
                  <a:cubicBezTo>
                    <a:pt x="77" y="20"/>
                    <a:pt x="81" y="18"/>
                    <a:pt x="84" y="16"/>
                  </a:cubicBezTo>
                  <a:cubicBezTo>
                    <a:pt x="85" y="15"/>
                    <a:pt x="85" y="15"/>
                    <a:pt x="84" y="14"/>
                  </a:cubicBezTo>
                  <a:cubicBezTo>
                    <a:pt x="83" y="13"/>
                    <a:pt x="82" y="13"/>
                    <a:pt x="82" y="12"/>
                  </a:cubicBezTo>
                  <a:cubicBezTo>
                    <a:pt x="81" y="12"/>
                    <a:pt x="81" y="12"/>
                    <a:pt x="80" y="11"/>
                  </a:cubicBezTo>
                  <a:cubicBezTo>
                    <a:pt x="77" y="9"/>
                    <a:pt x="74" y="7"/>
                    <a:pt x="72" y="5"/>
                  </a:cubicBezTo>
                  <a:cubicBezTo>
                    <a:pt x="71" y="4"/>
                    <a:pt x="70" y="3"/>
                    <a:pt x="69" y="2"/>
                  </a:cubicBezTo>
                  <a:cubicBezTo>
                    <a:pt x="69" y="2"/>
                    <a:pt x="69" y="1"/>
                    <a:pt x="68" y="1"/>
                  </a:cubicBezTo>
                  <a:cubicBezTo>
                    <a:pt x="68" y="0"/>
                    <a:pt x="67" y="0"/>
                    <a:pt x="67" y="0"/>
                  </a:cubicBezTo>
                </a:path>
              </a:pathLst>
            </a:custGeom>
            <a:solidFill>
              <a:srgbClr val="DB8B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27" name="Freeform 421"/>
            <p:cNvSpPr>
              <a:spLocks noEditPoints="1"/>
            </p:cNvSpPr>
            <p:nvPr/>
          </p:nvSpPr>
          <p:spPr bwMode="auto">
            <a:xfrm>
              <a:off x="781050" y="2170113"/>
              <a:ext cx="423862" cy="128588"/>
            </a:xfrm>
            <a:custGeom>
              <a:avLst/>
              <a:gdLst>
                <a:gd name="T0" fmla="*/ 1 w 113"/>
                <a:gd name="T1" fmla="*/ 33 h 34"/>
                <a:gd name="T2" fmla="*/ 0 w 113"/>
                <a:gd name="T3" fmla="*/ 34 h 34"/>
                <a:gd name="T4" fmla="*/ 0 w 113"/>
                <a:gd name="T5" fmla="*/ 34 h 34"/>
                <a:gd name="T6" fmla="*/ 1 w 113"/>
                <a:gd name="T7" fmla="*/ 33 h 34"/>
                <a:gd name="T8" fmla="*/ 21 w 113"/>
                <a:gd name="T9" fmla="*/ 17 h 34"/>
                <a:gd name="T10" fmla="*/ 13 w 113"/>
                <a:gd name="T11" fmla="*/ 23 h 34"/>
                <a:gd name="T12" fmla="*/ 21 w 113"/>
                <a:gd name="T13" fmla="*/ 17 h 34"/>
                <a:gd name="T14" fmla="*/ 42 w 113"/>
                <a:gd name="T15" fmla="*/ 4 h 34"/>
                <a:gd name="T16" fmla="*/ 38 w 113"/>
                <a:gd name="T17" fmla="*/ 6 h 34"/>
                <a:gd name="T18" fmla="*/ 42 w 113"/>
                <a:gd name="T19" fmla="*/ 4 h 34"/>
                <a:gd name="T20" fmla="*/ 112 w 113"/>
                <a:gd name="T21" fmla="*/ 2 h 34"/>
                <a:gd name="T22" fmla="*/ 113 w 113"/>
                <a:gd name="T23" fmla="*/ 3 h 34"/>
                <a:gd name="T24" fmla="*/ 113 w 113"/>
                <a:gd name="T25" fmla="*/ 3 h 34"/>
                <a:gd name="T26" fmla="*/ 112 w 113"/>
                <a:gd name="T27" fmla="*/ 2 h 34"/>
                <a:gd name="T28" fmla="*/ 55 w 113"/>
                <a:gd name="T29" fmla="*/ 1 h 34"/>
                <a:gd name="T30" fmla="*/ 50 w 113"/>
                <a:gd name="T31" fmla="*/ 2 h 34"/>
                <a:gd name="T32" fmla="*/ 46 w 113"/>
                <a:gd name="T33" fmla="*/ 2 h 34"/>
                <a:gd name="T34" fmla="*/ 55 w 113"/>
                <a:gd name="T35" fmla="*/ 1 h 34"/>
                <a:gd name="T36" fmla="*/ 55 w 113"/>
                <a:gd name="T37" fmla="*/ 1 h 34"/>
                <a:gd name="T38" fmla="*/ 75 w 113"/>
                <a:gd name="T39" fmla="*/ 0 h 34"/>
                <a:gd name="T40" fmla="*/ 61 w 113"/>
                <a:gd name="T41" fmla="*/ 1 h 34"/>
                <a:gd name="T42" fmla="*/ 58 w 113"/>
                <a:gd name="T43" fmla="*/ 1 h 34"/>
                <a:gd name="T44" fmla="*/ 70 w 113"/>
                <a:gd name="T45" fmla="*/ 1 h 34"/>
                <a:gd name="T46" fmla="*/ 75 w 113"/>
                <a:gd name="T47" fmla="*/ 0 h 34"/>
                <a:gd name="T48" fmla="*/ 82 w 113"/>
                <a:gd name="T49" fmla="*/ 0 h 34"/>
                <a:gd name="T50" fmla="*/ 82 w 113"/>
                <a:gd name="T51" fmla="*/ 0 h 34"/>
                <a:gd name="T52" fmla="*/ 85 w 113"/>
                <a:gd name="T53" fmla="*/ 0 h 34"/>
                <a:gd name="T54" fmla="*/ 82 w 113"/>
                <a:gd name="T55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13" h="34">
                  <a:moveTo>
                    <a:pt x="1" y="33"/>
                  </a:moveTo>
                  <a:cubicBezTo>
                    <a:pt x="1" y="34"/>
                    <a:pt x="0" y="34"/>
                    <a:pt x="0" y="34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0" y="34"/>
                    <a:pt x="1" y="34"/>
                    <a:pt x="1" y="33"/>
                  </a:cubicBezTo>
                  <a:moveTo>
                    <a:pt x="21" y="17"/>
                  </a:moveTo>
                  <a:cubicBezTo>
                    <a:pt x="18" y="19"/>
                    <a:pt x="15" y="21"/>
                    <a:pt x="13" y="23"/>
                  </a:cubicBezTo>
                  <a:cubicBezTo>
                    <a:pt x="15" y="21"/>
                    <a:pt x="18" y="19"/>
                    <a:pt x="21" y="17"/>
                  </a:cubicBezTo>
                  <a:moveTo>
                    <a:pt x="42" y="4"/>
                  </a:moveTo>
                  <a:cubicBezTo>
                    <a:pt x="40" y="4"/>
                    <a:pt x="39" y="5"/>
                    <a:pt x="38" y="6"/>
                  </a:cubicBezTo>
                  <a:cubicBezTo>
                    <a:pt x="39" y="5"/>
                    <a:pt x="40" y="4"/>
                    <a:pt x="42" y="4"/>
                  </a:cubicBezTo>
                  <a:moveTo>
                    <a:pt x="112" y="2"/>
                  </a:moveTo>
                  <a:cubicBezTo>
                    <a:pt x="112" y="2"/>
                    <a:pt x="113" y="3"/>
                    <a:pt x="113" y="3"/>
                  </a:cubicBezTo>
                  <a:cubicBezTo>
                    <a:pt x="113" y="3"/>
                    <a:pt x="113" y="3"/>
                    <a:pt x="113" y="3"/>
                  </a:cubicBezTo>
                  <a:cubicBezTo>
                    <a:pt x="113" y="3"/>
                    <a:pt x="112" y="2"/>
                    <a:pt x="112" y="2"/>
                  </a:cubicBezTo>
                  <a:moveTo>
                    <a:pt x="55" y="1"/>
                  </a:moveTo>
                  <a:cubicBezTo>
                    <a:pt x="54" y="1"/>
                    <a:pt x="52" y="2"/>
                    <a:pt x="50" y="2"/>
                  </a:cubicBezTo>
                  <a:cubicBezTo>
                    <a:pt x="49" y="2"/>
                    <a:pt x="47" y="2"/>
                    <a:pt x="46" y="2"/>
                  </a:cubicBezTo>
                  <a:cubicBezTo>
                    <a:pt x="49" y="2"/>
                    <a:pt x="52" y="2"/>
                    <a:pt x="55" y="1"/>
                  </a:cubicBezTo>
                  <a:cubicBezTo>
                    <a:pt x="55" y="1"/>
                    <a:pt x="55" y="1"/>
                    <a:pt x="55" y="1"/>
                  </a:cubicBezTo>
                  <a:moveTo>
                    <a:pt x="75" y="0"/>
                  </a:moveTo>
                  <a:cubicBezTo>
                    <a:pt x="70" y="0"/>
                    <a:pt x="66" y="1"/>
                    <a:pt x="61" y="1"/>
                  </a:cubicBezTo>
                  <a:cubicBezTo>
                    <a:pt x="60" y="1"/>
                    <a:pt x="59" y="1"/>
                    <a:pt x="58" y="1"/>
                  </a:cubicBezTo>
                  <a:cubicBezTo>
                    <a:pt x="62" y="1"/>
                    <a:pt x="66" y="1"/>
                    <a:pt x="70" y="1"/>
                  </a:cubicBezTo>
                  <a:cubicBezTo>
                    <a:pt x="71" y="0"/>
                    <a:pt x="73" y="0"/>
                    <a:pt x="75" y="0"/>
                  </a:cubicBezTo>
                  <a:moveTo>
                    <a:pt x="82" y="0"/>
                  </a:moveTo>
                  <a:cubicBezTo>
                    <a:pt x="82" y="0"/>
                    <a:pt x="82" y="0"/>
                    <a:pt x="82" y="0"/>
                  </a:cubicBezTo>
                  <a:cubicBezTo>
                    <a:pt x="83" y="0"/>
                    <a:pt x="84" y="0"/>
                    <a:pt x="85" y="0"/>
                  </a:cubicBezTo>
                  <a:cubicBezTo>
                    <a:pt x="84" y="0"/>
                    <a:pt x="83" y="0"/>
                    <a:pt x="8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28" name="Freeform 422"/>
            <p:cNvSpPr>
              <a:spLocks/>
            </p:cNvSpPr>
            <p:nvPr/>
          </p:nvSpPr>
          <p:spPr bwMode="auto">
            <a:xfrm>
              <a:off x="781050" y="2170113"/>
              <a:ext cx="469900" cy="131763"/>
            </a:xfrm>
            <a:custGeom>
              <a:avLst/>
              <a:gdLst>
                <a:gd name="T0" fmla="*/ 79 w 125"/>
                <a:gd name="T1" fmla="*/ 0 h 35"/>
                <a:gd name="T2" fmla="*/ 77 w 125"/>
                <a:gd name="T3" fmla="*/ 0 h 35"/>
                <a:gd name="T4" fmla="*/ 75 w 125"/>
                <a:gd name="T5" fmla="*/ 0 h 35"/>
                <a:gd name="T6" fmla="*/ 70 w 125"/>
                <a:gd name="T7" fmla="*/ 1 h 35"/>
                <a:gd name="T8" fmla="*/ 58 w 125"/>
                <a:gd name="T9" fmla="*/ 1 h 35"/>
                <a:gd name="T10" fmla="*/ 55 w 125"/>
                <a:gd name="T11" fmla="*/ 1 h 35"/>
                <a:gd name="T12" fmla="*/ 55 w 125"/>
                <a:gd name="T13" fmla="*/ 1 h 35"/>
                <a:gd name="T14" fmla="*/ 46 w 125"/>
                <a:gd name="T15" fmla="*/ 2 h 35"/>
                <a:gd name="T16" fmla="*/ 42 w 125"/>
                <a:gd name="T17" fmla="*/ 4 h 35"/>
                <a:gd name="T18" fmla="*/ 38 w 125"/>
                <a:gd name="T19" fmla="*/ 6 h 35"/>
                <a:gd name="T20" fmla="*/ 37 w 125"/>
                <a:gd name="T21" fmla="*/ 6 h 35"/>
                <a:gd name="T22" fmla="*/ 36 w 125"/>
                <a:gd name="T23" fmla="*/ 7 h 35"/>
                <a:gd name="T24" fmla="*/ 21 w 125"/>
                <a:gd name="T25" fmla="*/ 17 h 35"/>
                <a:gd name="T26" fmla="*/ 13 w 125"/>
                <a:gd name="T27" fmla="*/ 23 h 35"/>
                <a:gd name="T28" fmla="*/ 2 w 125"/>
                <a:gd name="T29" fmla="*/ 33 h 35"/>
                <a:gd name="T30" fmla="*/ 1 w 125"/>
                <a:gd name="T31" fmla="*/ 33 h 35"/>
                <a:gd name="T32" fmla="*/ 0 w 125"/>
                <a:gd name="T33" fmla="*/ 34 h 35"/>
                <a:gd name="T34" fmla="*/ 0 w 125"/>
                <a:gd name="T35" fmla="*/ 35 h 35"/>
                <a:gd name="T36" fmla="*/ 1 w 125"/>
                <a:gd name="T37" fmla="*/ 35 h 35"/>
                <a:gd name="T38" fmla="*/ 3 w 125"/>
                <a:gd name="T39" fmla="*/ 35 h 35"/>
                <a:gd name="T40" fmla="*/ 13 w 125"/>
                <a:gd name="T41" fmla="*/ 32 h 35"/>
                <a:gd name="T42" fmla="*/ 32 w 125"/>
                <a:gd name="T43" fmla="*/ 29 h 35"/>
                <a:gd name="T44" fmla="*/ 53 w 125"/>
                <a:gd name="T45" fmla="*/ 27 h 35"/>
                <a:gd name="T46" fmla="*/ 70 w 125"/>
                <a:gd name="T47" fmla="*/ 26 h 35"/>
                <a:gd name="T48" fmla="*/ 71 w 125"/>
                <a:gd name="T49" fmla="*/ 26 h 35"/>
                <a:gd name="T50" fmla="*/ 72 w 125"/>
                <a:gd name="T51" fmla="*/ 26 h 35"/>
                <a:gd name="T52" fmla="*/ 72 w 125"/>
                <a:gd name="T53" fmla="*/ 26 h 35"/>
                <a:gd name="T54" fmla="*/ 74 w 125"/>
                <a:gd name="T55" fmla="*/ 26 h 35"/>
                <a:gd name="T56" fmla="*/ 90 w 125"/>
                <a:gd name="T57" fmla="*/ 25 h 35"/>
                <a:gd name="T58" fmla="*/ 109 w 125"/>
                <a:gd name="T59" fmla="*/ 22 h 35"/>
                <a:gd name="T60" fmla="*/ 117 w 125"/>
                <a:gd name="T61" fmla="*/ 19 h 35"/>
                <a:gd name="T62" fmla="*/ 125 w 125"/>
                <a:gd name="T63" fmla="*/ 12 h 35"/>
                <a:gd name="T64" fmla="*/ 125 w 125"/>
                <a:gd name="T65" fmla="*/ 10 h 35"/>
                <a:gd name="T66" fmla="*/ 124 w 125"/>
                <a:gd name="T67" fmla="*/ 9 h 35"/>
                <a:gd name="T68" fmla="*/ 113 w 125"/>
                <a:gd name="T69" fmla="*/ 3 h 35"/>
                <a:gd name="T70" fmla="*/ 112 w 125"/>
                <a:gd name="T71" fmla="*/ 2 h 35"/>
                <a:gd name="T72" fmla="*/ 111 w 125"/>
                <a:gd name="T73" fmla="*/ 2 h 35"/>
                <a:gd name="T74" fmla="*/ 96 w 125"/>
                <a:gd name="T75" fmla="*/ 1 h 35"/>
                <a:gd name="T76" fmla="*/ 86 w 125"/>
                <a:gd name="T77" fmla="*/ 1 h 35"/>
                <a:gd name="T78" fmla="*/ 85 w 125"/>
                <a:gd name="T79" fmla="*/ 0 h 35"/>
                <a:gd name="T80" fmla="*/ 82 w 125"/>
                <a:gd name="T81" fmla="*/ 0 h 35"/>
                <a:gd name="T82" fmla="*/ 82 w 125"/>
                <a:gd name="T83" fmla="*/ 0 h 35"/>
                <a:gd name="T84" fmla="*/ 79 w 125"/>
                <a:gd name="T85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25" h="35">
                  <a:moveTo>
                    <a:pt x="79" y="0"/>
                  </a:moveTo>
                  <a:cubicBezTo>
                    <a:pt x="78" y="0"/>
                    <a:pt x="77" y="0"/>
                    <a:pt x="77" y="0"/>
                  </a:cubicBezTo>
                  <a:cubicBezTo>
                    <a:pt x="76" y="0"/>
                    <a:pt x="76" y="0"/>
                    <a:pt x="75" y="0"/>
                  </a:cubicBezTo>
                  <a:cubicBezTo>
                    <a:pt x="73" y="0"/>
                    <a:pt x="71" y="0"/>
                    <a:pt x="70" y="1"/>
                  </a:cubicBezTo>
                  <a:cubicBezTo>
                    <a:pt x="66" y="1"/>
                    <a:pt x="62" y="1"/>
                    <a:pt x="58" y="1"/>
                  </a:cubicBezTo>
                  <a:cubicBezTo>
                    <a:pt x="57" y="1"/>
                    <a:pt x="56" y="1"/>
                    <a:pt x="55" y="1"/>
                  </a:cubicBezTo>
                  <a:cubicBezTo>
                    <a:pt x="55" y="1"/>
                    <a:pt x="55" y="1"/>
                    <a:pt x="55" y="1"/>
                  </a:cubicBezTo>
                  <a:cubicBezTo>
                    <a:pt x="52" y="2"/>
                    <a:pt x="49" y="2"/>
                    <a:pt x="46" y="2"/>
                  </a:cubicBezTo>
                  <a:cubicBezTo>
                    <a:pt x="44" y="3"/>
                    <a:pt x="43" y="3"/>
                    <a:pt x="42" y="4"/>
                  </a:cubicBezTo>
                  <a:cubicBezTo>
                    <a:pt x="40" y="4"/>
                    <a:pt x="39" y="5"/>
                    <a:pt x="38" y="6"/>
                  </a:cubicBezTo>
                  <a:cubicBezTo>
                    <a:pt x="37" y="6"/>
                    <a:pt x="37" y="6"/>
                    <a:pt x="37" y="6"/>
                  </a:cubicBezTo>
                  <a:cubicBezTo>
                    <a:pt x="37" y="6"/>
                    <a:pt x="36" y="7"/>
                    <a:pt x="36" y="7"/>
                  </a:cubicBezTo>
                  <a:cubicBezTo>
                    <a:pt x="31" y="10"/>
                    <a:pt x="26" y="13"/>
                    <a:pt x="21" y="17"/>
                  </a:cubicBezTo>
                  <a:cubicBezTo>
                    <a:pt x="18" y="19"/>
                    <a:pt x="15" y="21"/>
                    <a:pt x="13" y="23"/>
                  </a:cubicBezTo>
                  <a:cubicBezTo>
                    <a:pt x="9" y="26"/>
                    <a:pt x="5" y="29"/>
                    <a:pt x="2" y="33"/>
                  </a:cubicBezTo>
                  <a:cubicBezTo>
                    <a:pt x="1" y="33"/>
                    <a:pt x="1" y="33"/>
                    <a:pt x="1" y="33"/>
                  </a:cubicBezTo>
                  <a:cubicBezTo>
                    <a:pt x="1" y="34"/>
                    <a:pt x="0" y="34"/>
                    <a:pt x="0" y="34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1" y="35"/>
                    <a:pt x="1" y="35"/>
                    <a:pt x="1" y="35"/>
                  </a:cubicBezTo>
                  <a:cubicBezTo>
                    <a:pt x="2" y="35"/>
                    <a:pt x="2" y="35"/>
                    <a:pt x="3" y="35"/>
                  </a:cubicBezTo>
                  <a:cubicBezTo>
                    <a:pt x="6" y="34"/>
                    <a:pt x="10" y="33"/>
                    <a:pt x="13" y="32"/>
                  </a:cubicBezTo>
                  <a:cubicBezTo>
                    <a:pt x="19" y="31"/>
                    <a:pt x="25" y="30"/>
                    <a:pt x="32" y="29"/>
                  </a:cubicBezTo>
                  <a:cubicBezTo>
                    <a:pt x="39" y="28"/>
                    <a:pt x="46" y="27"/>
                    <a:pt x="53" y="27"/>
                  </a:cubicBezTo>
                  <a:cubicBezTo>
                    <a:pt x="59" y="26"/>
                    <a:pt x="64" y="26"/>
                    <a:pt x="70" y="26"/>
                  </a:cubicBezTo>
                  <a:cubicBezTo>
                    <a:pt x="70" y="26"/>
                    <a:pt x="70" y="26"/>
                    <a:pt x="71" y="26"/>
                  </a:cubicBezTo>
                  <a:cubicBezTo>
                    <a:pt x="71" y="26"/>
                    <a:pt x="71" y="26"/>
                    <a:pt x="72" y="26"/>
                  </a:cubicBezTo>
                  <a:cubicBezTo>
                    <a:pt x="72" y="26"/>
                    <a:pt x="72" y="26"/>
                    <a:pt x="72" y="26"/>
                  </a:cubicBezTo>
                  <a:cubicBezTo>
                    <a:pt x="73" y="26"/>
                    <a:pt x="74" y="26"/>
                    <a:pt x="74" y="26"/>
                  </a:cubicBezTo>
                  <a:cubicBezTo>
                    <a:pt x="79" y="25"/>
                    <a:pt x="85" y="25"/>
                    <a:pt x="90" y="25"/>
                  </a:cubicBezTo>
                  <a:cubicBezTo>
                    <a:pt x="96" y="24"/>
                    <a:pt x="103" y="23"/>
                    <a:pt x="109" y="22"/>
                  </a:cubicBezTo>
                  <a:cubicBezTo>
                    <a:pt x="112" y="21"/>
                    <a:pt x="114" y="20"/>
                    <a:pt x="117" y="19"/>
                  </a:cubicBezTo>
                  <a:cubicBezTo>
                    <a:pt x="120" y="17"/>
                    <a:pt x="123" y="15"/>
                    <a:pt x="125" y="12"/>
                  </a:cubicBezTo>
                  <a:cubicBezTo>
                    <a:pt x="125" y="11"/>
                    <a:pt x="125" y="11"/>
                    <a:pt x="125" y="10"/>
                  </a:cubicBezTo>
                  <a:cubicBezTo>
                    <a:pt x="125" y="10"/>
                    <a:pt x="125" y="9"/>
                    <a:pt x="124" y="9"/>
                  </a:cubicBezTo>
                  <a:cubicBezTo>
                    <a:pt x="121" y="7"/>
                    <a:pt x="117" y="5"/>
                    <a:pt x="113" y="3"/>
                  </a:cubicBezTo>
                  <a:cubicBezTo>
                    <a:pt x="113" y="3"/>
                    <a:pt x="112" y="2"/>
                    <a:pt x="112" y="2"/>
                  </a:cubicBezTo>
                  <a:cubicBezTo>
                    <a:pt x="112" y="2"/>
                    <a:pt x="111" y="2"/>
                    <a:pt x="111" y="2"/>
                  </a:cubicBezTo>
                  <a:cubicBezTo>
                    <a:pt x="106" y="2"/>
                    <a:pt x="101" y="1"/>
                    <a:pt x="96" y="1"/>
                  </a:cubicBezTo>
                  <a:cubicBezTo>
                    <a:pt x="93" y="1"/>
                    <a:pt x="89" y="1"/>
                    <a:pt x="86" y="1"/>
                  </a:cubicBezTo>
                  <a:cubicBezTo>
                    <a:pt x="86" y="0"/>
                    <a:pt x="85" y="0"/>
                    <a:pt x="85" y="0"/>
                  </a:cubicBezTo>
                  <a:cubicBezTo>
                    <a:pt x="84" y="0"/>
                    <a:pt x="83" y="0"/>
                    <a:pt x="82" y="0"/>
                  </a:cubicBezTo>
                  <a:cubicBezTo>
                    <a:pt x="82" y="0"/>
                    <a:pt x="82" y="0"/>
                    <a:pt x="82" y="0"/>
                  </a:cubicBezTo>
                  <a:cubicBezTo>
                    <a:pt x="81" y="0"/>
                    <a:pt x="80" y="0"/>
                    <a:pt x="79" y="0"/>
                  </a:cubicBezTo>
                </a:path>
              </a:pathLst>
            </a:custGeom>
            <a:solidFill>
              <a:srgbClr val="FFF4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29" name="Freeform 423"/>
            <p:cNvSpPr>
              <a:spLocks noEditPoints="1"/>
            </p:cNvSpPr>
            <p:nvPr/>
          </p:nvSpPr>
          <p:spPr bwMode="auto">
            <a:xfrm>
              <a:off x="679450" y="2189163"/>
              <a:ext cx="209550" cy="109538"/>
            </a:xfrm>
            <a:custGeom>
              <a:avLst/>
              <a:gdLst>
                <a:gd name="T0" fmla="*/ 21 w 56"/>
                <a:gd name="T1" fmla="*/ 29 h 29"/>
                <a:gd name="T2" fmla="*/ 20 w 56"/>
                <a:gd name="T3" fmla="*/ 29 h 29"/>
                <a:gd name="T4" fmla="*/ 20 w 56"/>
                <a:gd name="T5" fmla="*/ 29 h 29"/>
                <a:gd name="T6" fmla="*/ 20 w 56"/>
                <a:gd name="T7" fmla="*/ 29 h 29"/>
                <a:gd name="T8" fmla="*/ 21 w 56"/>
                <a:gd name="T9" fmla="*/ 29 h 29"/>
                <a:gd name="T10" fmla="*/ 13 w 56"/>
                <a:gd name="T11" fmla="*/ 25 h 29"/>
                <a:gd name="T12" fmla="*/ 14 w 56"/>
                <a:gd name="T13" fmla="*/ 26 h 29"/>
                <a:gd name="T14" fmla="*/ 13 w 56"/>
                <a:gd name="T15" fmla="*/ 25 h 29"/>
                <a:gd name="T16" fmla="*/ 26 w 56"/>
                <a:gd name="T17" fmla="*/ 24 h 29"/>
                <a:gd name="T18" fmla="*/ 25 w 56"/>
                <a:gd name="T19" fmla="*/ 25 h 29"/>
                <a:gd name="T20" fmla="*/ 24 w 56"/>
                <a:gd name="T21" fmla="*/ 26 h 29"/>
                <a:gd name="T22" fmla="*/ 23 w 56"/>
                <a:gd name="T23" fmla="*/ 27 h 29"/>
                <a:gd name="T24" fmla="*/ 24 w 56"/>
                <a:gd name="T25" fmla="*/ 26 h 29"/>
                <a:gd name="T26" fmla="*/ 26 w 56"/>
                <a:gd name="T27" fmla="*/ 24 h 29"/>
                <a:gd name="T28" fmla="*/ 1 w 56"/>
                <a:gd name="T29" fmla="*/ 18 h 29"/>
                <a:gd name="T30" fmla="*/ 1 w 56"/>
                <a:gd name="T31" fmla="*/ 18 h 29"/>
                <a:gd name="T32" fmla="*/ 3 w 56"/>
                <a:gd name="T33" fmla="*/ 19 h 29"/>
                <a:gd name="T34" fmla="*/ 2 w 56"/>
                <a:gd name="T35" fmla="*/ 18 h 29"/>
                <a:gd name="T36" fmla="*/ 1 w 56"/>
                <a:gd name="T37" fmla="*/ 18 h 29"/>
                <a:gd name="T38" fmla="*/ 2 w 56"/>
                <a:gd name="T39" fmla="*/ 16 h 29"/>
                <a:gd name="T40" fmla="*/ 1 w 56"/>
                <a:gd name="T41" fmla="*/ 16 h 29"/>
                <a:gd name="T42" fmla="*/ 0 w 56"/>
                <a:gd name="T43" fmla="*/ 17 h 29"/>
                <a:gd name="T44" fmla="*/ 1 w 56"/>
                <a:gd name="T45" fmla="*/ 16 h 29"/>
                <a:gd name="T46" fmla="*/ 2 w 56"/>
                <a:gd name="T47" fmla="*/ 16 h 29"/>
                <a:gd name="T48" fmla="*/ 28 w 56"/>
                <a:gd name="T49" fmla="*/ 6 h 29"/>
                <a:gd name="T50" fmla="*/ 11 w 56"/>
                <a:gd name="T51" fmla="*/ 12 h 29"/>
                <a:gd name="T52" fmla="*/ 7 w 56"/>
                <a:gd name="T53" fmla="*/ 13 h 29"/>
                <a:gd name="T54" fmla="*/ 28 w 56"/>
                <a:gd name="T55" fmla="*/ 6 h 29"/>
                <a:gd name="T56" fmla="*/ 56 w 56"/>
                <a:gd name="T57" fmla="*/ 1 h 29"/>
                <a:gd name="T58" fmla="*/ 54 w 56"/>
                <a:gd name="T59" fmla="*/ 2 h 29"/>
                <a:gd name="T60" fmla="*/ 53 w 56"/>
                <a:gd name="T61" fmla="*/ 3 h 29"/>
                <a:gd name="T62" fmla="*/ 54 w 56"/>
                <a:gd name="T63" fmla="*/ 2 h 29"/>
                <a:gd name="T64" fmla="*/ 56 w 56"/>
                <a:gd name="T65" fmla="*/ 1 h 29"/>
                <a:gd name="T66" fmla="*/ 52 w 56"/>
                <a:gd name="T67" fmla="*/ 0 h 29"/>
                <a:gd name="T68" fmla="*/ 42 w 56"/>
                <a:gd name="T69" fmla="*/ 2 h 29"/>
                <a:gd name="T70" fmla="*/ 46 w 56"/>
                <a:gd name="T71" fmla="*/ 1 h 29"/>
                <a:gd name="T72" fmla="*/ 52 w 56"/>
                <a:gd name="T73" fmla="*/ 0 h 29"/>
                <a:gd name="T74" fmla="*/ 56 w 56"/>
                <a:gd name="T75" fmla="*/ 0 h 29"/>
                <a:gd name="T76" fmla="*/ 56 w 56"/>
                <a:gd name="T77" fmla="*/ 0 h 29"/>
                <a:gd name="T78" fmla="*/ 56 w 56"/>
                <a:gd name="T79" fmla="*/ 0 h 29"/>
                <a:gd name="T80" fmla="*/ 56 w 56"/>
                <a:gd name="T81" fmla="*/ 0 h 29"/>
                <a:gd name="T82" fmla="*/ 55 w 56"/>
                <a:gd name="T83" fmla="*/ 0 h 29"/>
                <a:gd name="T84" fmla="*/ 53 w 56"/>
                <a:gd name="T85" fmla="*/ 0 h 29"/>
                <a:gd name="T86" fmla="*/ 54 w 56"/>
                <a:gd name="T87" fmla="*/ 0 h 29"/>
                <a:gd name="T88" fmla="*/ 55 w 56"/>
                <a:gd name="T89" fmla="*/ 0 h 29"/>
                <a:gd name="T90" fmla="*/ 55 w 56"/>
                <a:gd name="T91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56" h="29">
                  <a:moveTo>
                    <a:pt x="21" y="29"/>
                  </a:moveTo>
                  <a:cubicBezTo>
                    <a:pt x="21" y="29"/>
                    <a:pt x="20" y="29"/>
                    <a:pt x="20" y="29"/>
                  </a:cubicBezTo>
                  <a:cubicBezTo>
                    <a:pt x="20" y="29"/>
                    <a:pt x="20" y="29"/>
                    <a:pt x="20" y="29"/>
                  </a:cubicBezTo>
                  <a:cubicBezTo>
                    <a:pt x="20" y="29"/>
                    <a:pt x="20" y="29"/>
                    <a:pt x="20" y="29"/>
                  </a:cubicBezTo>
                  <a:cubicBezTo>
                    <a:pt x="20" y="29"/>
                    <a:pt x="21" y="29"/>
                    <a:pt x="21" y="29"/>
                  </a:cubicBezTo>
                  <a:moveTo>
                    <a:pt x="13" y="25"/>
                  </a:moveTo>
                  <a:cubicBezTo>
                    <a:pt x="14" y="26"/>
                    <a:pt x="14" y="26"/>
                    <a:pt x="14" y="26"/>
                  </a:cubicBezTo>
                  <a:cubicBezTo>
                    <a:pt x="14" y="26"/>
                    <a:pt x="14" y="26"/>
                    <a:pt x="13" y="25"/>
                  </a:cubicBezTo>
                  <a:moveTo>
                    <a:pt x="26" y="24"/>
                  </a:moveTo>
                  <a:cubicBezTo>
                    <a:pt x="26" y="24"/>
                    <a:pt x="26" y="24"/>
                    <a:pt x="25" y="25"/>
                  </a:cubicBezTo>
                  <a:cubicBezTo>
                    <a:pt x="25" y="25"/>
                    <a:pt x="24" y="26"/>
                    <a:pt x="24" y="26"/>
                  </a:cubicBezTo>
                  <a:cubicBezTo>
                    <a:pt x="23" y="26"/>
                    <a:pt x="23" y="27"/>
                    <a:pt x="23" y="27"/>
                  </a:cubicBezTo>
                  <a:cubicBezTo>
                    <a:pt x="23" y="27"/>
                    <a:pt x="23" y="27"/>
                    <a:pt x="24" y="26"/>
                  </a:cubicBezTo>
                  <a:cubicBezTo>
                    <a:pt x="24" y="26"/>
                    <a:pt x="25" y="25"/>
                    <a:pt x="26" y="24"/>
                  </a:cubicBezTo>
                  <a:moveTo>
                    <a:pt x="1" y="18"/>
                  </a:moveTo>
                  <a:cubicBezTo>
                    <a:pt x="1" y="18"/>
                    <a:pt x="1" y="18"/>
                    <a:pt x="1" y="18"/>
                  </a:cubicBezTo>
                  <a:cubicBezTo>
                    <a:pt x="2" y="18"/>
                    <a:pt x="3" y="19"/>
                    <a:pt x="3" y="19"/>
                  </a:cubicBezTo>
                  <a:cubicBezTo>
                    <a:pt x="3" y="19"/>
                    <a:pt x="2" y="19"/>
                    <a:pt x="2" y="18"/>
                  </a:cubicBezTo>
                  <a:cubicBezTo>
                    <a:pt x="2" y="18"/>
                    <a:pt x="1" y="18"/>
                    <a:pt x="1" y="18"/>
                  </a:cubicBezTo>
                  <a:moveTo>
                    <a:pt x="2" y="16"/>
                  </a:moveTo>
                  <a:cubicBezTo>
                    <a:pt x="2" y="16"/>
                    <a:pt x="2" y="16"/>
                    <a:pt x="1" y="16"/>
                  </a:cubicBezTo>
                  <a:cubicBezTo>
                    <a:pt x="1" y="16"/>
                    <a:pt x="0" y="16"/>
                    <a:pt x="0" y="17"/>
                  </a:cubicBezTo>
                  <a:cubicBezTo>
                    <a:pt x="0" y="17"/>
                    <a:pt x="1" y="16"/>
                    <a:pt x="1" y="16"/>
                  </a:cubicBezTo>
                  <a:cubicBezTo>
                    <a:pt x="2" y="16"/>
                    <a:pt x="2" y="16"/>
                    <a:pt x="2" y="16"/>
                  </a:cubicBezTo>
                  <a:moveTo>
                    <a:pt x="28" y="6"/>
                  </a:moveTo>
                  <a:cubicBezTo>
                    <a:pt x="22" y="8"/>
                    <a:pt x="17" y="10"/>
                    <a:pt x="11" y="12"/>
                  </a:cubicBezTo>
                  <a:cubicBezTo>
                    <a:pt x="10" y="12"/>
                    <a:pt x="9" y="13"/>
                    <a:pt x="7" y="13"/>
                  </a:cubicBezTo>
                  <a:cubicBezTo>
                    <a:pt x="14" y="11"/>
                    <a:pt x="21" y="8"/>
                    <a:pt x="28" y="6"/>
                  </a:cubicBezTo>
                  <a:moveTo>
                    <a:pt x="56" y="1"/>
                  </a:moveTo>
                  <a:cubicBezTo>
                    <a:pt x="55" y="1"/>
                    <a:pt x="55" y="2"/>
                    <a:pt x="54" y="2"/>
                  </a:cubicBezTo>
                  <a:cubicBezTo>
                    <a:pt x="54" y="2"/>
                    <a:pt x="53" y="3"/>
                    <a:pt x="53" y="3"/>
                  </a:cubicBezTo>
                  <a:cubicBezTo>
                    <a:pt x="53" y="3"/>
                    <a:pt x="53" y="2"/>
                    <a:pt x="54" y="2"/>
                  </a:cubicBezTo>
                  <a:cubicBezTo>
                    <a:pt x="54" y="2"/>
                    <a:pt x="55" y="1"/>
                    <a:pt x="56" y="1"/>
                  </a:cubicBezTo>
                  <a:moveTo>
                    <a:pt x="52" y="0"/>
                  </a:moveTo>
                  <a:cubicBezTo>
                    <a:pt x="49" y="1"/>
                    <a:pt x="45" y="2"/>
                    <a:pt x="42" y="2"/>
                  </a:cubicBezTo>
                  <a:cubicBezTo>
                    <a:pt x="44" y="2"/>
                    <a:pt x="45" y="2"/>
                    <a:pt x="46" y="1"/>
                  </a:cubicBezTo>
                  <a:cubicBezTo>
                    <a:pt x="48" y="1"/>
                    <a:pt x="50" y="1"/>
                    <a:pt x="52" y="0"/>
                  </a:cubicBezTo>
                  <a:moveTo>
                    <a:pt x="56" y="0"/>
                  </a:moveTo>
                  <a:cubicBezTo>
                    <a:pt x="56" y="0"/>
                    <a:pt x="56" y="0"/>
                    <a:pt x="56" y="0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56" y="0"/>
                    <a:pt x="56" y="0"/>
                    <a:pt x="56" y="0"/>
                  </a:cubicBezTo>
                  <a:moveTo>
                    <a:pt x="55" y="0"/>
                  </a:moveTo>
                  <a:cubicBezTo>
                    <a:pt x="54" y="0"/>
                    <a:pt x="54" y="0"/>
                    <a:pt x="53" y="0"/>
                  </a:cubicBezTo>
                  <a:cubicBezTo>
                    <a:pt x="53" y="0"/>
                    <a:pt x="54" y="0"/>
                    <a:pt x="54" y="0"/>
                  </a:cubicBezTo>
                  <a:cubicBezTo>
                    <a:pt x="55" y="0"/>
                    <a:pt x="55" y="0"/>
                    <a:pt x="55" y="0"/>
                  </a:cubicBezTo>
                  <a:cubicBezTo>
                    <a:pt x="55" y="0"/>
                    <a:pt x="55" y="0"/>
                    <a:pt x="55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30" name="Freeform 424"/>
            <p:cNvSpPr>
              <a:spLocks/>
            </p:cNvSpPr>
            <p:nvPr/>
          </p:nvSpPr>
          <p:spPr bwMode="auto">
            <a:xfrm>
              <a:off x="679450" y="2189163"/>
              <a:ext cx="209550" cy="109538"/>
            </a:xfrm>
            <a:custGeom>
              <a:avLst/>
              <a:gdLst>
                <a:gd name="T0" fmla="*/ 55 w 56"/>
                <a:gd name="T1" fmla="*/ 0 h 29"/>
                <a:gd name="T2" fmla="*/ 54 w 56"/>
                <a:gd name="T3" fmla="*/ 0 h 29"/>
                <a:gd name="T4" fmla="*/ 53 w 56"/>
                <a:gd name="T5" fmla="*/ 0 h 29"/>
                <a:gd name="T6" fmla="*/ 53 w 56"/>
                <a:gd name="T7" fmla="*/ 0 h 29"/>
                <a:gd name="T8" fmla="*/ 52 w 56"/>
                <a:gd name="T9" fmla="*/ 0 h 29"/>
                <a:gd name="T10" fmla="*/ 46 w 56"/>
                <a:gd name="T11" fmla="*/ 1 h 29"/>
                <a:gd name="T12" fmla="*/ 42 w 56"/>
                <a:gd name="T13" fmla="*/ 2 h 29"/>
                <a:gd name="T14" fmla="*/ 28 w 56"/>
                <a:gd name="T15" fmla="*/ 6 h 29"/>
                <a:gd name="T16" fmla="*/ 7 w 56"/>
                <a:gd name="T17" fmla="*/ 13 h 29"/>
                <a:gd name="T18" fmla="*/ 2 w 56"/>
                <a:gd name="T19" fmla="*/ 16 h 29"/>
                <a:gd name="T20" fmla="*/ 1 w 56"/>
                <a:gd name="T21" fmla="*/ 16 h 29"/>
                <a:gd name="T22" fmla="*/ 0 w 56"/>
                <a:gd name="T23" fmla="*/ 17 h 29"/>
                <a:gd name="T24" fmla="*/ 1 w 56"/>
                <a:gd name="T25" fmla="*/ 18 h 29"/>
                <a:gd name="T26" fmla="*/ 2 w 56"/>
                <a:gd name="T27" fmla="*/ 18 h 29"/>
                <a:gd name="T28" fmla="*/ 3 w 56"/>
                <a:gd name="T29" fmla="*/ 19 h 29"/>
                <a:gd name="T30" fmla="*/ 13 w 56"/>
                <a:gd name="T31" fmla="*/ 25 h 29"/>
                <a:gd name="T32" fmla="*/ 14 w 56"/>
                <a:gd name="T33" fmla="*/ 26 h 29"/>
                <a:gd name="T34" fmla="*/ 19 w 56"/>
                <a:gd name="T35" fmla="*/ 28 h 29"/>
                <a:gd name="T36" fmla="*/ 20 w 56"/>
                <a:gd name="T37" fmla="*/ 29 h 29"/>
                <a:gd name="T38" fmla="*/ 20 w 56"/>
                <a:gd name="T39" fmla="*/ 29 h 29"/>
                <a:gd name="T40" fmla="*/ 21 w 56"/>
                <a:gd name="T41" fmla="*/ 29 h 29"/>
                <a:gd name="T42" fmla="*/ 21 w 56"/>
                <a:gd name="T43" fmla="*/ 28 h 29"/>
                <a:gd name="T44" fmla="*/ 23 w 56"/>
                <a:gd name="T45" fmla="*/ 27 h 29"/>
                <a:gd name="T46" fmla="*/ 24 w 56"/>
                <a:gd name="T47" fmla="*/ 26 h 29"/>
                <a:gd name="T48" fmla="*/ 25 w 56"/>
                <a:gd name="T49" fmla="*/ 25 h 29"/>
                <a:gd name="T50" fmla="*/ 26 w 56"/>
                <a:gd name="T51" fmla="*/ 24 h 29"/>
                <a:gd name="T52" fmla="*/ 34 w 56"/>
                <a:gd name="T53" fmla="*/ 16 h 29"/>
                <a:gd name="T54" fmla="*/ 53 w 56"/>
                <a:gd name="T55" fmla="*/ 3 h 29"/>
                <a:gd name="T56" fmla="*/ 54 w 56"/>
                <a:gd name="T57" fmla="*/ 2 h 29"/>
                <a:gd name="T58" fmla="*/ 56 w 56"/>
                <a:gd name="T59" fmla="*/ 1 h 29"/>
                <a:gd name="T60" fmla="*/ 56 w 56"/>
                <a:gd name="T61" fmla="*/ 0 h 29"/>
                <a:gd name="T62" fmla="*/ 56 w 56"/>
                <a:gd name="T63" fmla="*/ 0 h 29"/>
                <a:gd name="T64" fmla="*/ 55 w 56"/>
                <a:gd name="T65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6" h="29">
                  <a:moveTo>
                    <a:pt x="55" y="0"/>
                  </a:moveTo>
                  <a:cubicBezTo>
                    <a:pt x="55" y="0"/>
                    <a:pt x="55" y="0"/>
                    <a:pt x="54" y="0"/>
                  </a:cubicBezTo>
                  <a:cubicBezTo>
                    <a:pt x="54" y="0"/>
                    <a:pt x="53" y="0"/>
                    <a:pt x="53" y="0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53" y="0"/>
                    <a:pt x="52" y="0"/>
                    <a:pt x="52" y="0"/>
                  </a:cubicBezTo>
                  <a:cubicBezTo>
                    <a:pt x="50" y="1"/>
                    <a:pt x="48" y="1"/>
                    <a:pt x="46" y="1"/>
                  </a:cubicBezTo>
                  <a:cubicBezTo>
                    <a:pt x="45" y="2"/>
                    <a:pt x="44" y="2"/>
                    <a:pt x="42" y="2"/>
                  </a:cubicBezTo>
                  <a:cubicBezTo>
                    <a:pt x="37" y="3"/>
                    <a:pt x="32" y="5"/>
                    <a:pt x="28" y="6"/>
                  </a:cubicBezTo>
                  <a:cubicBezTo>
                    <a:pt x="21" y="8"/>
                    <a:pt x="14" y="11"/>
                    <a:pt x="7" y="13"/>
                  </a:cubicBezTo>
                  <a:cubicBezTo>
                    <a:pt x="5" y="14"/>
                    <a:pt x="4" y="15"/>
                    <a:pt x="2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0" y="17"/>
                    <a:pt x="0" y="17"/>
                  </a:cubicBezTo>
                  <a:cubicBezTo>
                    <a:pt x="1" y="17"/>
                    <a:pt x="1" y="17"/>
                    <a:pt x="1" y="18"/>
                  </a:cubicBezTo>
                  <a:cubicBezTo>
                    <a:pt x="1" y="18"/>
                    <a:pt x="2" y="18"/>
                    <a:pt x="2" y="18"/>
                  </a:cubicBezTo>
                  <a:cubicBezTo>
                    <a:pt x="2" y="19"/>
                    <a:pt x="3" y="19"/>
                    <a:pt x="3" y="19"/>
                  </a:cubicBezTo>
                  <a:cubicBezTo>
                    <a:pt x="6" y="22"/>
                    <a:pt x="10" y="24"/>
                    <a:pt x="13" y="25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6" y="27"/>
                    <a:pt x="18" y="28"/>
                    <a:pt x="19" y="28"/>
                  </a:cubicBezTo>
                  <a:cubicBezTo>
                    <a:pt x="19" y="29"/>
                    <a:pt x="20" y="29"/>
                    <a:pt x="20" y="29"/>
                  </a:cubicBezTo>
                  <a:cubicBezTo>
                    <a:pt x="20" y="29"/>
                    <a:pt x="20" y="29"/>
                    <a:pt x="20" y="29"/>
                  </a:cubicBezTo>
                  <a:cubicBezTo>
                    <a:pt x="20" y="29"/>
                    <a:pt x="21" y="29"/>
                    <a:pt x="21" y="29"/>
                  </a:cubicBezTo>
                  <a:cubicBezTo>
                    <a:pt x="21" y="29"/>
                    <a:pt x="21" y="29"/>
                    <a:pt x="21" y="28"/>
                  </a:cubicBezTo>
                  <a:cubicBezTo>
                    <a:pt x="22" y="28"/>
                    <a:pt x="22" y="27"/>
                    <a:pt x="23" y="27"/>
                  </a:cubicBezTo>
                  <a:cubicBezTo>
                    <a:pt x="23" y="27"/>
                    <a:pt x="23" y="26"/>
                    <a:pt x="24" y="26"/>
                  </a:cubicBezTo>
                  <a:cubicBezTo>
                    <a:pt x="24" y="26"/>
                    <a:pt x="25" y="25"/>
                    <a:pt x="25" y="25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9" y="21"/>
                    <a:pt x="31" y="19"/>
                    <a:pt x="34" y="16"/>
                  </a:cubicBezTo>
                  <a:cubicBezTo>
                    <a:pt x="40" y="11"/>
                    <a:pt x="46" y="7"/>
                    <a:pt x="53" y="3"/>
                  </a:cubicBezTo>
                  <a:cubicBezTo>
                    <a:pt x="53" y="3"/>
                    <a:pt x="54" y="2"/>
                    <a:pt x="54" y="2"/>
                  </a:cubicBezTo>
                  <a:cubicBezTo>
                    <a:pt x="55" y="2"/>
                    <a:pt x="55" y="1"/>
                    <a:pt x="56" y="1"/>
                  </a:cubicBezTo>
                  <a:cubicBezTo>
                    <a:pt x="56" y="1"/>
                    <a:pt x="56" y="1"/>
                    <a:pt x="56" y="0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56" y="0"/>
                    <a:pt x="56" y="0"/>
                    <a:pt x="55" y="0"/>
                  </a:cubicBezTo>
                </a:path>
              </a:pathLst>
            </a:custGeom>
            <a:solidFill>
              <a:srgbClr val="FFE9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31" name="Freeform 425"/>
            <p:cNvSpPr>
              <a:spLocks noEditPoints="1"/>
            </p:cNvSpPr>
            <p:nvPr/>
          </p:nvSpPr>
          <p:spPr bwMode="auto">
            <a:xfrm>
              <a:off x="615950" y="2260600"/>
              <a:ext cx="123825" cy="68263"/>
            </a:xfrm>
            <a:custGeom>
              <a:avLst/>
              <a:gdLst>
                <a:gd name="T0" fmla="*/ 7 w 33"/>
                <a:gd name="T1" fmla="*/ 13 h 18"/>
                <a:gd name="T2" fmla="*/ 14 w 33"/>
                <a:gd name="T3" fmla="*/ 18 h 18"/>
                <a:gd name="T4" fmla="*/ 7 w 33"/>
                <a:gd name="T5" fmla="*/ 13 h 18"/>
                <a:gd name="T6" fmla="*/ 28 w 33"/>
                <a:gd name="T7" fmla="*/ 11 h 18"/>
                <a:gd name="T8" fmla="*/ 31 w 33"/>
                <a:gd name="T9" fmla="*/ 12 h 18"/>
                <a:gd name="T10" fmla="*/ 33 w 33"/>
                <a:gd name="T11" fmla="*/ 13 h 18"/>
                <a:gd name="T12" fmla="*/ 33 w 33"/>
                <a:gd name="T13" fmla="*/ 13 h 18"/>
                <a:gd name="T14" fmla="*/ 33 w 33"/>
                <a:gd name="T15" fmla="*/ 13 h 18"/>
                <a:gd name="T16" fmla="*/ 32 w 33"/>
                <a:gd name="T17" fmla="*/ 12 h 18"/>
                <a:gd name="T18" fmla="*/ 28 w 33"/>
                <a:gd name="T19" fmla="*/ 11 h 18"/>
                <a:gd name="T20" fmla="*/ 2 w 33"/>
                <a:gd name="T21" fmla="*/ 5 h 18"/>
                <a:gd name="T22" fmla="*/ 1 w 33"/>
                <a:gd name="T23" fmla="*/ 5 h 18"/>
                <a:gd name="T24" fmla="*/ 1 w 33"/>
                <a:gd name="T25" fmla="*/ 7 h 18"/>
                <a:gd name="T26" fmla="*/ 2 w 33"/>
                <a:gd name="T27" fmla="*/ 5 h 18"/>
                <a:gd name="T28" fmla="*/ 13 w 33"/>
                <a:gd name="T29" fmla="*/ 0 h 18"/>
                <a:gd name="T30" fmla="*/ 13 w 33"/>
                <a:gd name="T31" fmla="*/ 1 h 18"/>
                <a:gd name="T32" fmla="*/ 20 w 33"/>
                <a:gd name="T33" fmla="*/ 6 h 18"/>
                <a:gd name="T34" fmla="*/ 13 w 33"/>
                <a:gd name="T35" fmla="*/ 1 h 18"/>
                <a:gd name="T36" fmla="*/ 13 w 33"/>
                <a:gd name="T37" fmla="*/ 0 h 18"/>
                <a:gd name="T38" fmla="*/ 12 w 33"/>
                <a:gd name="T39" fmla="*/ 0 h 18"/>
                <a:gd name="T40" fmla="*/ 11 w 33"/>
                <a:gd name="T41" fmla="*/ 0 h 18"/>
                <a:gd name="T42" fmla="*/ 3 w 33"/>
                <a:gd name="T43" fmla="*/ 5 h 18"/>
                <a:gd name="T44" fmla="*/ 3 w 33"/>
                <a:gd name="T45" fmla="*/ 4 h 18"/>
                <a:gd name="T46" fmla="*/ 10 w 33"/>
                <a:gd name="T47" fmla="*/ 1 h 18"/>
                <a:gd name="T48" fmla="*/ 12 w 33"/>
                <a:gd name="T49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3" h="18">
                  <a:moveTo>
                    <a:pt x="7" y="13"/>
                  </a:moveTo>
                  <a:cubicBezTo>
                    <a:pt x="9" y="15"/>
                    <a:pt x="11" y="16"/>
                    <a:pt x="14" y="18"/>
                  </a:cubicBezTo>
                  <a:cubicBezTo>
                    <a:pt x="12" y="16"/>
                    <a:pt x="9" y="15"/>
                    <a:pt x="7" y="13"/>
                  </a:cubicBezTo>
                  <a:moveTo>
                    <a:pt x="28" y="11"/>
                  </a:moveTo>
                  <a:cubicBezTo>
                    <a:pt x="29" y="11"/>
                    <a:pt x="30" y="12"/>
                    <a:pt x="31" y="12"/>
                  </a:cubicBezTo>
                  <a:cubicBezTo>
                    <a:pt x="32" y="13"/>
                    <a:pt x="32" y="13"/>
                    <a:pt x="33" y="13"/>
                  </a:cubicBezTo>
                  <a:cubicBezTo>
                    <a:pt x="33" y="13"/>
                    <a:pt x="33" y="13"/>
                    <a:pt x="33" y="13"/>
                  </a:cubicBezTo>
                  <a:cubicBezTo>
                    <a:pt x="33" y="13"/>
                    <a:pt x="33" y="13"/>
                    <a:pt x="33" y="13"/>
                  </a:cubicBezTo>
                  <a:cubicBezTo>
                    <a:pt x="33" y="13"/>
                    <a:pt x="32" y="13"/>
                    <a:pt x="32" y="12"/>
                  </a:cubicBezTo>
                  <a:cubicBezTo>
                    <a:pt x="31" y="12"/>
                    <a:pt x="29" y="11"/>
                    <a:pt x="28" y="11"/>
                  </a:cubicBezTo>
                  <a:moveTo>
                    <a:pt x="2" y="5"/>
                  </a:moveTo>
                  <a:cubicBezTo>
                    <a:pt x="2" y="5"/>
                    <a:pt x="2" y="5"/>
                    <a:pt x="1" y="5"/>
                  </a:cubicBezTo>
                  <a:cubicBezTo>
                    <a:pt x="1" y="6"/>
                    <a:pt x="0" y="6"/>
                    <a:pt x="1" y="7"/>
                  </a:cubicBezTo>
                  <a:cubicBezTo>
                    <a:pt x="1" y="6"/>
                    <a:pt x="1" y="6"/>
                    <a:pt x="2" y="5"/>
                  </a:cubicBezTo>
                  <a:moveTo>
                    <a:pt x="13" y="0"/>
                  </a:moveTo>
                  <a:cubicBezTo>
                    <a:pt x="13" y="0"/>
                    <a:pt x="13" y="0"/>
                    <a:pt x="13" y="1"/>
                  </a:cubicBezTo>
                  <a:cubicBezTo>
                    <a:pt x="15" y="2"/>
                    <a:pt x="18" y="4"/>
                    <a:pt x="20" y="6"/>
                  </a:cubicBezTo>
                  <a:cubicBezTo>
                    <a:pt x="18" y="4"/>
                    <a:pt x="15" y="2"/>
                    <a:pt x="13" y="1"/>
                  </a:cubicBezTo>
                  <a:cubicBezTo>
                    <a:pt x="13" y="0"/>
                    <a:pt x="13" y="0"/>
                    <a:pt x="13" y="0"/>
                  </a:cubicBezTo>
                  <a:moveTo>
                    <a:pt x="12" y="0"/>
                  </a:moveTo>
                  <a:cubicBezTo>
                    <a:pt x="12" y="0"/>
                    <a:pt x="11" y="0"/>
                    <a:pt x="11" y="0"/>
                  </a:cubicBezTo>
                  <a:cubicBezTo>
                    <a:pt x="8" y="2"/>
                    <a:pt x="5" y="3"/>
                    <a:pt x="3" y="5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5" y="3"/>
                    <a:pt x="8" y="2"/>
                    <a:pt x="10" y="1"/>
                  </a:cubicBezTo>
                  <a:cubicBezTo>
                    <a:pt x="11" y="0"/>
                    <a:pt x="11" y="0"/>
                    <a:pt x="1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32" name="Freeform 426"/>
            <p:cNvSpPr>
              <a:spLocks/>
            </p:cNvSpPr>
            <p:nvPr/>
          </p:nvSpPr>
          <p:spPr bwMode="auto">
            <a:xfrm>
              <a:off x="619125" y="2260600"/>
              <a:ext cx="123825" cy="79375"/>
            </a:xfrm>
            <a:custGeom>
              <a:avLst/>
              <a:gdLst>
                <a:gd name="T0" fmla="*/ 11 w 33"/>
                <a:gd name="T1" fmla="*/ 0 h 21"/>
                <a:gd name="T2" fmla="*/ 11 w 33"/>
                <a:gd name="T3" fmla="*/ 0 h 21"/>
                <a:gd name="T4" fmla="*/ 9 w 33"/>
                <a:gd name="T5" fmla="*/ 1 h 21"/>
                <a:gd name="T6" fmla="*/ 2 w 33"/>
                <a:gd name="T7" fmla="*/ 4 h 21"/>
                <a:gd name="T8" fmla="*/ 2 w 33"/>
                <a:gd name="T9" fmla="*/ 5 h 21"/>
                <a:gd name="T10" fmla="*/ 1 w 33"/>
                <a:gd name="T11" fmla="*/ 5 h 21"/>
                <a:gd name="T12" fmla="*/ 0 w 33"/>
                <a:gd name="T13" fmla="*/ 7 h 21"/>
                <a:gd name="T14" fmla="*/ 0 w 33"/>
                <a:gd name="T15" fmla="*/ 7 h 21"/>
                <a:gd name="T16" fmla="*/ 5 w 33"/>
                <a:gd name="T17" fmla="*/ 12 h 21"/>
                <a:gd name="T18" fmla="*/ 6 w 33"/>
                <a:gd name="T19" fmla="*/ 13 h 21"/>
                <a:gd name="T20" fmla="*/ 13 w 33"/>
                <a:gd name="T21" fmla="*/ 18 h 21"/>
                <a:gd name="T22" fmla="*/ 17 w 33"/>
                <a:gd name="T23" fmla="*/ 20 h 21"/>
                <a:gd name="T24" fmla="*/ 19 w 33"/>
                <a:gd name="T25" fmla="*/ 21 h 21"/>
                <a:gd name="T26" fmla="*/ 20 w 33"/>
                <a:gd name="T27" fmla="*/ 21 h 21"/>
                <a:gd name="T28" fmla="*/ 23 w 33"/>
                <a:gd name="T29" fmla="*/ 19 h 21"/>
                <a:gd name="T30" fmla="*/ 32 w 33"/>
                <a:gd name="T31" fmla="*/ 15 h 21"/>
                <a:gd name="T32" fmla="*/ 32 w 33"/>
                <a:gd name="T33" fmla="*/ 13 h 21"/>
                <a:gd name="T34" fmla="*/ 32 w 33"/>
                <a:gd name="T35" fmla="*/ 13 h 21"/>
                <a:gd name="T36" fmla="*/ 30 w 33"/>
                <a:gd name="T37" fmla="*/ 12 h 21"/>
                <a:gd name="T38" fmla="*/ 27 w 33"/>
                <a:gd name="T39" fmla="*/ 11 h 21"/>
                <a:gd name="T40" fmla="*/ 19 w 33"/>
                <a:gd name="T41" fmla="*/ 6 h 21"/>
                <a:gd name="T42" fmla="*/ 12 w 33"/>
                <a:gd name="T43" fmla="*/ 1 h 21"/>
                <a:gd name="T44" fmla="*/ 12 w 33"/>
                <a:gd name="T45" fmla="*/ 0 h 21"/>
                <a:gd name="T46" fmla="*/ 11 w 33"/>
                <a:gd name="T47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3" h="21">
                  <a:moveTo>
                    <a:pt x="11" y="0"/>
                  </a:moveTo>
                  <a:cubicBezTo>
                    <a:pt x="11" y="0"/>
                    <a:pt x="11" y="0"/>
                    <a:pt x="11" y="0"/>
                  </a:cubicBezTo>
                  <a:cubicBezTo>
                    <a:pt x="10" y="0"/>
                    <a:pt x="10" y="0"/>
                    <a:pt x="9" y="1"/>
                  </a:cubicBezTo>
                  <a:cubicBezTo>
                    <a:pt x="7" y="2"/>
                    <a:pt x="4" y="3"/>
                    <a:pt x="2" y="4"/>
                  </a:cubicBezTo>
                  <a:cubicBezTo>
                    <a:pt x="2" y="4"/>
                    <a:pt x="2" y="4"/>
                    <a:pt x="2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6"/>
                    <a:pt x="0" y="6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9"/>
                    <a:pt x="3" y="10"/>
                    <a:pt x="5" y="12"/>
                  </a:cubicBezTo>
                  <a:cubicBezTo>
                    <a:pt x="5" y="12"/>
                    <a:pt x="5" y="13"/>
                    <a:pt x="6" y="13"/>
                  </a:cubicBezTo>
                  <a:cubicBezTo>
                    <a:pt x="8" y="15"/>
                    <a:pt x="11" y="16"/>
                    <a:pt x="13" y="18"/>
                  </a:cubicBezTo>
                  <a:cubicBezTo>
                    <a:pt x="14" y="19"/>
                    <a:pt x="16" y="20"/>
                    <a:pt x="17" y="20"/>
                  </a:cubicBezTo>
                  <a:cubicBezTo>
                    <a:pt x="18" y="21"/>
                    <a:pt x="18" y="21"/>
                    <a:pt x="19" y="21"/>
                  </a:cubicBezTo>
                  <a:cubicBezTo>
                    <a:pt x="19" y="21"/>
                    <a:pt x="20" y="21"/>
                    <a:pt x="20" y="21"/>
                  </a:cubicBezTo>
                  <a:cubicBezTo>
                    <a:pt x="21" y="20"/>
                    <a:pt x="22" y="20"/>
                    <a:pt x="23" y="19"/>
                  </a:cubicBezTo>
                  <a:cubicBezTo>
                    <a:pt x="26" y="18"/>
                    <a:pt x="29" y="17"/>
                    <a:pt x="32" y="15"/>
                  </a:cubicBezTo>
                  <a:cubicBezTo>
                    <a:pt x="33" y="15"/>
                    <a:pt x="33" y="14"/>
                    <a:pt x="32" y="13"/>
                  </a:cubicBezTo>
                  <a:cubicBezTo>
                    <a:pt x="32" y="13"/>
                    <a:pt x="32" y="13"/>
                    <a:pt x="32" y="13"/>
                  </a:cubicBezTo>
                  <a:cubicBezTo>
                    <a:pt x="31" y="13"/>
                    <a:pt x="31" y="13"/>
                    <a:pt x="30" y="12"/>
                  </a:cubicBezTo>
                  <a:cubicBezTo>
                    <a:pt x="29" y="12"/>
                    <a:pt x="28" y="11"/>
                    <a:pt x="27" y="11"/>
                  </a:cubicBezTo>
                  <a:cubicBezTo>
                    <a:pt x="24" y="9"/>
                    <a:pt x="21" y="7"/>
                    <a:pt x="19" y="6"/>
                  </a:cubicBezTo>
                  <a:cubicBezTo>
                    <a:pt x="17" y="4"/>
                    <a:pt x="14" y="2"/>
                    <a:pt x="12" y="1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1" y="0"/>
                    <a:pt x="11" y="0"/>
                    <a:pt x="11" y="0"/>
                  </a:cubicBezTo>
                </a:path>
              </a:pathLst>
            </a:custGeom>
            <a:solidFill>
              <a:srgbClr val="F8D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33" name="Freeform 427"/>
            <p:cNvSpPr>
              <a:spLocks noEditPoints="1"/>
            </p:cNvSpPr>
            <p:nvPr/>
          </p:nvSpPr>
          <p:spPr bwMode="auto">
            <a:xfrm>
              <a:off x="412750" y="2886075"/>
              <a:ext cx="79375" cy="157163"/>
            </a:xfrm>
            <a:custGeom>
              <a:avLst/>
              <a:gdLst>
                <a:gd name="T0" fmla="*/ 13 w 21"/>
                <a:gd name="T1" fmla="*/ 32 h 42"/>
                <a:gd name="T2" fmla="*/ 16 w 21"/>
                <a:gd name="T3" fmla="*/ 36 h 42"/>
                <a:gd name="T4" fmla="*/ 21 w 21"/>
                <a:gd name="T5" fmla="*/ 42 h 42"/>
                <a:gd name="T6" fmla="*/ 13 w 21"/>
                <a:gd name="T7" fmla="*/ 32 h 42"/>
                <a:gd name="T8" fmla="*/ 0 w 21"/>
                <a:gd name="T9" fmla="*/ 12 h 42"/>
                <a:gd name="T10" fmla="*/ 1 w 21"/>
                <a:gd name="T11" fmla="*/ 15 h 42"/>
                <a:gd name="T12" fmla="*/ 4 w 21"/>
                <a:gd name="T13" fmla="*/ 19 h 42"/>
                <a:gd name="T14" fmla="*/ 3 w 21"/>
                <a:gd name="T15" fmla="*/ 17 h 42"/>
                <a:gd name="T16" fmla="*/ 0 w 21"/>
                <a:gd name="T17" fmla="*/ 12 h 42"/>
                <a:gd name="T18" fmla="*/ 0 w 21"/>
                <a:gd name="T19" fmla="*/ 5 h 42"/>
                <a:gd name="T20" fmla="*/ 0 w 21"/>
                <a:gd name="T21" fmla="*/ 5 h 42"/>
                <a:gd name="T22" fmla="*/ 0 w 21"/>
                <a:gd name="T23" fmla="*/ 7 h 42"/>
                <a:gd name="T24" fmla="*/ 0 w 21"/>
                <a:gd name="T25" fmla="*/ 5 h 42"/>
                <a:gd name="T26" fmla="*/ 2 w 21"/>
                <a:gd name="T27" fmla="*/ 0 h 42"/>
                <a:gd name="T28" fmla="*/ 1 w 21"/>
                <a:gd name="T29" fmla="*/ 2 h 42"/>
                <a:gd name="T30" fmla="*/ 2 w 21"/>
                <a:gd name="T31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1" h="42">
                  <a:moveTo>
                    <a:pt x="13" y="32"/>
                  </a:moveTo>
                  <a:cubicBezTo>
                    <a:pt x="14" y="33"/>
                    <a:pt x="15" y="35"/>
                    <a:pt x="16" y="36"/>
                  </a:cubicBezTo>
                  <a:cubicBezTo>
                    <a:pt x="18" y="38"/>
                    <a:pt x="19" y="40"/>
                    <a:pt x="21" y="42"/>
                  </a:cubicBezTo>
                  <a:cubicBezTo>
                    <a:pt x="18" y="39"/>
                    <a:pt x="15" y="35"/>
                    <a:pt x="13" y="32"/>
                  </a:cubicBezTo>
                  <a:moveTo>
                    <a:pt x="0" y="12"/>
                  </a:moveTo>
                  <a:cubicBezTo>
                    <a:pt x="0" y="13"/>
                    <a:pt x="1" y="14"/>
                    <a:pt x="1" y="15"/>
                  </a:cubicBezTo>
                  <a:cubicBezTo>
                    <a:pt x="2" y="16"/>
                    <a:pt x="3" y="17"/>
                    <a:pt x="4" y="19"/>
                  </a:cubicBezTo>
                  <a:cubicBezTo>
                    <a:pt x="4" y="18"/>
                    <a:pt x="3" y="18"/>
                    <a:pt x="3" y="17"/>
                  </a:cubicBezTo>
                  <a:cubicBezTo>
                    <a:pt x="2" y="16"/>
                    <a:pt x="1" y="14"/>
                    <a:pt x="0" y="12"/>
                  </a:cubicBezTo>
                  <a:moveTo>
                    <a:pt x="0" y="5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0" y="6"/>
                    <a:pt x="0" y="7"/>
                    <a:pt x="0" y="7"/>
                  </a:cubicBezTo>
                  <a:cubicBezTo>
                    <a:pt x="0" y="7"/>
                    <a:pt x="0" y="6"/>
                    <a:pt x="0" y="5"/>
                  </a:cubicBezTo>
                  <a:moveTo>
                    <a:pt x="2" y="0"/>
                  </a:moveTo>
                  <a:cubicBezTo>
                    <a:pt x="2" y="1"/>
                    <a:pt x="2" y="1"/>
                    <a:pt x="1" y="2"/>
                  </a:cubicBezTo>
                  <a:cubicBezTo>
                    <a:pt x="2" y="1"/>
                    <a:pt x="2" y="1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34" name="Freeform 428"/>
            <p:cNvSpPr>
              <a:spLocks/>
            </p:cNvSpPr>
            <p:nvPr/>
          </p:nvSpPr>
          <p:spPr bwMode="auto">
            <a:xfrm>
              <a:off x="407988" y="2878138"/>
              <a:ext cx="87312" cy="169863"/>
            </a:xfrm>
            <a:custGeom>
              <a:avLst/>
              <a:gdLst>
                <a:gd name="T0" fmla="*/ 5 w 23"/>
                <a:gd name="T1" fmla="*/ 0 h 45"/>
                <a:gd name="T2" fmla="*/ 4 w 23"/>
                <a:gd name="T3" fmla="*/ 0 h 45"/>
                <a:gd name="T4" fmla="*/ 3 w 23"/>
                <a:gd name="T5" fmla="*/ 2 h 45"/>
                <a:gd name="T6" fmla="*/ 2 w 23"/>
                <a:gd name="T7" fmla="*/ 4 h 45"/>
                <a:gd name="T8" fmla="*/ 1 w 23"/>
                <a:gd name="T9" fmla="*/ 7 h 45"/>
                <a:gd name="T10" fmla="*/ 1 w 23"/>
                <a:gd name="T11" fmla="*/ 9 h 45"/>
                <a:gd name="T12" fmla="*/ 1 w 23"/>
                <a:gd name="T13" fmla="*/ 14 h 45"/>
                <a:gd name="T14" fmla="*/ 4 w 23"/>
                <a:gd name="T15" fmla="*/ 19 h 45"/>
                <a:gd name="T16" fmla="*/ 5 w 23"/>
                <a:gd name="T17" fmla="*/ 21 h 45"/>
                <a:gd name="T18" fmla="*/ 14 w 23"/>
                <a:gd name="T19" fmla="*/ 34 h 45"/>
                <a:gd name="T20" fmla="*/ 22 w 23"/>
                <a:gd name="T21" fmla="*/ 44 h 45"/>
                <a:gd name="T22" fmla="*/ 23 w 23"/>
                <a:gd name="T23" fmla="*/ 45 h 45"/>
                <a:gd name="T24" fmla="*/ 23 w 23"/>
                <a:gd name="T25" fmla="*/ 45 h 45"/>
                <a:gd name="T26" fmla="*/ 23 w 23"/>
                <a:gd name="T27" fmla="*/ 45 h 45"/>
                <a:gd name="T28" fmla="*/ 18 w 23"/>
                <a:gd name="T29" fmla="*/ 35 h 45"/>
                <a:gd name="T30" fmla="*/ 6 w 23"/>
                <a:gd name="T31" fmla="*/ 3 h 45"/>
                <a:gd name="T32" fmla="*/ 5 w 23"/>
                <a:gd name="T33" fmla="*/ 1 h 45"/>
                <a:gd name="T34" fmla="*/ 5 w 23"/>
                <a:gd name="T35" fmla="*/ 0 h 45"/>
                <a:gd name="T36" fmla="*/ 5 w 23"/>
                <a:gd name="T37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3" h="45">
                  <a:moveTo>
                    <a:pt x="5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3" y="1"/>
                    <a:pt x="3" y="2"/>
                  </a:cubicBezTo>
                  <a:cubicBezTo>
                    <a:pt x="3" y="3"/>
                    <a:pt x="3" y="3"/>
                    <a:pt x="2" y="4"/>
                  </a:cubicBezTo>
                  <a:cubicBezTo>
                    <a:pt x="2" y="5"/>
                    <a:pt x="2" y="6"/>
                    <a:pt x="1" y="7"/>
                  </a:cubicBezTo>
                  <a:cubicBezTo>
                    <a:pt x="1" y="8"/>
                    <a:pt x="1" y="9"/>
                    <a:pt x="1" y="9"/>
                  </a:cubicBezTo>
                  <a:cubicBezTo>
                    <a:pt x="0" y="11"/>
                    <a:pt x="1" y="13"/>
                    <a:pt x="1" y="14"/>
                  </a:cubicBezTo>
                  <a:cubicBezTo>
                    <a:pt x="2" y="16"/>
                    <a:pt x="3" y="18"/>
                    <a:pt x="4" y="19"/>
                  </a:cubicBezTo>
                  <a:cubicBezTo>
                    <a:pt x="4" y="20"/>
                    <a:pt x="5" y="20"/>
                    <a:pt x="5" y="21"/>
                  </a:cubicBezTo>
                  <a:cubicBezTo>
                    <a:pt x="8" y="25"/>
                    <a:pt x="10" y="30"/>
                    <a:pt x="14" y="34"/>
                  </a:cubicBezTo>
                  <a:cubicBezTo>
                    <a:pt x="16" y="37"/>
                    <a:pt x="19" y="41"/>
                    <a:pt x="22" y="44"/>
                  </a:cubicBezTo>
                  <a:cubicBezTo>
                    <a:pt x="22" y="44"/>
                    <a:pt x="23" y="45"/>
                    <a:pt x="23" y="45"/>
                  </a:cubicBezTo>
                  <a:cubicBezTo>
                    <a:pt x="23" y="45"/>
                    <a:pt x="23" y="45"/>
                    <a:pt x="23" y="45"/>
                  </a:cubicBezTo>
                  <a:cubicBezTo>
                    <a:pt x="23" y="45"/>
                    <a:pt x="23" y="45"/>
                    <a:pt x="23" y="45"/>
                  </a:cubicBezTo>
                  <a:cubicBezTo>
                    <a:pt x="22" y="41"/>
                    <a:pt x="20" y="38"/>
                    <a:pt x="18" y="35"/>
                  </a:cubicBezTo>
                  <a:cubicBezTo>
                    <a:pt x="13" y="25"/>
                    <a:pt x="9" y="14"/>
                    <a:pt x="6" y="3"/>
                  </a:cubicBezTo>
                  <a:cubicBezTo>
                    <a:pt x="6" y="2"/>
                    <a:pt x="6" y="2"/>
                    <a:pt x="5" y="1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</a:path>
              </a:pathLst>
            </a:custGeom>
            <a:solidFill>
              <a:srgbClr val="DB8B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35" name="Freeform 429"/>
            <p:cNvSpPr>
              <a:spLocks/>
            </p:cNvSpPr>
            <p:nvPr/>
          </p:nvSpPr>
          <p:spPr bwMode="auto">
            <a:xfrm>
              <a:off x="495300" y="3048000"/>
              <a:ext cx="3175" cy="3175"/>
            </a:xfrm>
            <a:custGeom>
              <a:avLst/>
              <a:gdLst>
                <a:gd name="T0" fmla="*/ 0 w 2"/>
                <a:gd name="T1" fmla="*/ 0 h 2"/>
                <a:gd name="T2" fmla="*/ 0 w 2"/>
                <a:gd name="T3" fmla="*/ 0 h 2"/>
                <a:gd name="T4" fmla="*/ 0 w 2"/>
                <a:gd name="T5" fmla="*/ 0 h 2"/>
                <a:gd name="T6" fmla="*/ 2 w 2"/>
                <a:gd name="T7" fmla="*/ 2 h 2"/>
                <a:gd name="T8" fmla="*/ 2 w 2"/>
                <a:gd name="T9" fmla="*/ 2 h 2"/>
                <a:gd name="T10" fmla="*/ 2 w 2"/>
                <a:gd name="T11" fmla="*/ 2 h 2"/>
                <a:gd name="T12" fmla="*/ 0 w 2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B8B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36" name="Freeform 430"/>
            <p:cNvSpPr>
              <a:spLocks/>
            </p:cNvSpPr>
            <p:nvPr/>
          </p:nvSpPr>
          <p:spPr bwMode="auto">
            <a:xfrm>
              <a:off x="495300" y="3048000"/>
              <a:ext cx="3175" cy="3175"/>
            </a:xfrm>
            <a:custGeom>
              <a:avLst/>
              <a:gdLst>
                <a:gd name="T0" fmla="*/ 0 w 2"/>
                <a:gd name="T1" fmla="*/ 0 h 2"/>
                <a:gd name="T2" fmla="*/ 0 w 2"/>
                <a:gd name="T3" fmla="*/ 0 h 2"/>
                <a:gd name="T4" fmla="*/ 0 w 2"/>
                <a:gd name="T5" fmla="*/ 0 h 2"/>
                <a:gd name="T6" fmla="*/ 2 w 2"/>
                <a:gd name="T7" fmla="*/ 2 h 2"/>
                <a:gd name="T8" fmla="*/ 2 w 2"/>
                <a:gd name="T9" fmla="*/ 2 h 2"/>
                <a:gd name="T10" fmla="*/ 2 w 2"/>
                <a:gd name="T11" fmla="*/ 2 h 2"/>
                <a:gd name="T12" fmla="*/ 0 w 2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38" name="Freeform 432"/>
            <p:cNvSpPr>
              <a:spLocks/>
            </p:cNvSpPr>
            <p:nvPr/>
          </p:nvSpPr>
          <p:spPr bwMode="auto">
            <a:xfrm>
              <a:off x="762000" y="2540000"/>
              <a:ext cx="280987" cy="466725"/>
            </a:xfrm>
            <a:custGeom>
              <a:avLst/>
              <a:gdLst>
                <a:gd name="T0" fmla="*/ 31 w 75"/>
                <a:gd name="T1" fmla="*/ 98 h 124"/>
                <a:gd name="T2" fmla="*/ 30 w 75"/>
                <a:gd name="T3" fmla="*/ 97 h 124"/>
                <a:gd name="T4" fmla="*/ 26 w 75"/>
                <a:gd name="T5" fmla="*/ 99 h 124"/>
                <a:gd name="T6" fmla="*/ 26 w 75"/>
                <a:gd name="T7" fmla="*/ 103 h 124"/>
                <a:gd name="T8" fmla="*/ 27 w 75"/>
                <a:gd name="T9" fmla="*/ 104 h 124"/>
                <a:gd name="T10" fmla="*/ 28 w 75"/>
                <a:gd name="T11" fmla="*/ 105 h 124"/>
                <a:gd name="T12" fmla="*/ 29 w 75"/>
                <a:gd name="T13" fmla="*/ 108 h 124"/>
                <a:gd name="T14" fmla="*/ 22 w 75"/>
                <a:gd name="T15" fmla="*/ 115 h 124"/>
                <a:gd name="T16" fmla="*/ 15 w 75"/>
                <a:gd name="T17" fmla="*/ 112 h 124"/>
                <a:gd name="T18" fmla="*/ 13 w 75"/>
                <a:gd name="T19" fmla="*/ 98 h 124"/>
                <a:gd name="T20" fmla="*/ 21 w 75"/>
                <a:gd name="T21" fmla="*/ 88 h 124"/>
                <a:gd name="T22" fmla="*/ 28 w 75"/>
                <a:gd name="T23" fmla="*/ 83 h 124"/>
                <a:gd name="T24" fmla="*/ 39 w 75"/>
                <a:gd name="T25" fmla="*/ 77 h 124"/>
                <a:gd name="T26" fmla="*/ 42 w 75"/>
                <a:gd name="T27" fmla="*/ 75 h 124"/>
                <a:gd name="T28" fmla="*/ 62 w 75"/>
                <a:gd name="T29" fmla="*/ 61 h 124"/>
                <a:gd name="T30" fmla="*/ 75 w 75"/>
                <a:gd name="T31" fmla="*/ 30 h 124"/>
                <a:gd name="T32" fmla="*/ 75 w 75"/>
                <a:gd name="T33" fmla="*/ 30 h 124"/>
                <a:gd name="T34" fmla="*/ 73 w 75"/>
                <a:gd name="T35" fmla="*/ 18 h 124"/>
                <a:gd name="T36" fmla="*/ 68 w 75"/>
                <a:gd name="T37" fmla="*/ 8 h 124"/>
                <a:gd name="T38" fmla="*/ 49 w 75"/>
                <a:gd name="T39" fmla="*/ 1 h 124"/>
                <a:gd name="T40" fmla="*/ 37 w 75"/>
                <a:gd name="T41" fmla="*/ 12 h 124"/>
                <a:gd name="T42" fmla="*/ 46 w 75"/>
                <a:gd name="T43" fmla="*/ 34 h 124"/>
                <a:gd name="T44" fmla="*/ 53 w 75"/>
                <a:gd name="T45" fmla="*/ 34 h 124"/>
                <a:gd name="T46" fmla="*/ 57 w 75"/>
                <a:gd name="T47" fmla="*/ 31 h 124"/>
                <a:gd name="T48" fmla="*/ 57 w 75"/>
                <a:gd name="T49" fmla="*/ 28 h 124"/>
                <a:gd name="T50" fmla="*/ 54 w 75"/>
                <a:gd name="T51" fmla="*/ 27 h 124"/>
                <a:gd name="T52" fmla="*/ 52 w 75"/>
                <a:gd name="T53" fmla="*/ 28 h 124"/>
                <a:gd name="T54" fmla="*/ 52 w 75"/>
                <a:gd name="T55" fmla="*/ 28 h 124"/>
                <a:gd name="T56" fmla="*/ 49 w 75"/>
                <a:gd name="T57" fmla="*/ 28 h 124"/>
                <a:gd name="T58" fmla="*/ 45 w 75"/>
                <a:gd name="T59" fmla="*/ 24 h 124"/>
                <a:gd name="T60" fmla="*/ 46 w 75"/>
                <a:gd name="T61" fmla="*/ 13 h 124"/>
                <a:gd name="T62" fmla="*/ 57 w 75"/>
                <a:gd name="T63" fmla="*/ 10 h 124"/>
                <a:gd name="T64" fmla="*/ 61 w 75"/>
                <a:gd name="T65" fmla="*/ 14 h 124"/>
                <a:gd name="T66" fmla="*/ 64 w 75"/>
                <a:gd name="T67" fmla="*/ 20 h 124"/>
                <a:gd name="T68" fmla="*/ 63 w 75"/>
                <a:gd name="T69" fmla="*/ 39 h 124"/>
                <a:gd name="T70" fmla="*/ 47 w 75"/>
                <a:gd name="T71" fmla="*/ 61 h 124"/>
                <a:gd name="T72" fmla="*/ 33 w 75"/>
                <a:gd name="T73" fmla="*/ 69 h 124"/>
                <a:gd name="T74" fmla="*/ 17 w 75"/>
                <a:gd name="T75" fmla="*/ 78 h 124"/>
                <a:gd name="T76" fmla="*/ 5 w 75"/>
                <a:gd name="T77" fmla="*/ 91 h 124"/>
                <a:gd name="T78" fmla="*/ 2 w 75"/>
                <a:gd name="T79" fmla="*/ 109 h 124"/>
                <a:gd name="T80" fmla="*/ 10 w 75"/>
                <a:gd name="T81" fmla="*/ 120 h 124"/>
                <a:gd name="T82" fmla="*/ 22 w 75"/>
                <a:gd name="T83" fmla="*/ 124 h 124"/>
                <a:gd name="T84" fmla="*/ 32 w 75"/>
                <a:gd name="T85" fmla="*/ 122 h 124"/>
                <a:gd name="T86" fmla="*/ 39 w 75"/>
                <a:gd name="T87" fmla="*/ 113 h 124"/>
                <a:gd name="T88" fmla="*/ 31 w 75"/>
                <a:gd name="T89" fmla="*/ 98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75" h="124">
                  <a:moveTo>
                    <a:pt x="31" y="98"/>
                  </a:moveTo>
                  <a:cubicBezTo>
                    <a:pt x="31" y="98"/>
                    <a:pt x="30" y="97"/>
                    <a:pt x="30" y="97"/>
                  </a:cubicBezTo>
                  <a:cubicBezTo>
                    <a:pt x="28" y="97"/>
                    <a:pt x="27" y="98"/>
                    <a:pt x="26" y="99"/>
                  </a:cubicBezTo>
                  <a:cubicBezTo>
                    <a:pt x="25" y="100"/>
                    <a:pt x="25" y="101"/>
                    <a:pt x="26" y="103"/>
                  </a:cubicBezTo>
                  <a:cubicBezTo>
                    <a:pt x="26" y="103"/>
                    <a:pt x="27" y="104"/>
                    <a:pt x="27" y="104"/>
                  </a:cubicBezTo>
                  <a:cubicBezTo>
                    <a:pt x="28" y="105"/>
                    <a:pt x="28" y="105"/>
                    <a:pt x="28" y="105"/>
                  </a:cubicBezTo>
                  <a:cubicBezTo>
                    <a:pt x="29" y="106"/>
                    <a:pt x="29" y="107"/>
                    <a:pt x="29" y="108"/>
                  </a:cubicBezTo>
                  <a:cubicBezTo>
                    <a:pt x="29" y="111"/>
                    <a:pt x="26" y="115"/>
                    <a:pt x="22" y="115"/>
                  </a:cubicBezTo>
                  <a:cubicBezTo>
                    <a:pt x="19" y="115"/>
                    <a:pt x="17" y="114"/>
                    <a:pt x="15" y="112"/>
                  </a:cubicBezTo>
                  <a:cubicBezTo>
                    <a:pt x="12" y="108"/>
                    <a:pt x="11" y="103"/>
                    <a:pt x="13" y="98"/>
                  </a:cubicBezTo>
                  <a:cubicBezTo>
                    <a:pt x="14" y="95"/>
                    <a:pt x="17" y="91"/>
                    <a:pt x="21" y="88"/>
                  </a:cubicBezTo>
                  <a:cubicBezTo>
                    <a:pt x="23" y="87"/>
                    <a:pt x="25" y="85"/>
                    <a:pt x="28" y="83"/>
                  </a:cubicBezTo>
                  <a:cubicBezTo>
                    <a:pt x="31" y="81"/>
                    <a:pt x="35" y="79"/>
                    <a:pt x="39" y="77"/>
                  </a:cubicBezTo>
                  <a:cubicBezTo>
                    <a:pt x="42" y="75"/>
                    <a:pt x="42" y="75"/>
                    <a:pt x="42" y="75"/>
                  </a:cubicBezTo>
                  <a:cubicBezTo>
                    <a:pt x="48" y="71"/>
                    <a:pt x="56" y="67"/>
                    <a:pt x="62" y="61"/>
                  </a:cubicBezTo>
                  <a:cubicBezTo>
                    <a:pt x="70" y="52"/>
                    <a:pt x="74" y="42"/>
                    <a:pt x="75" y="30"/>
                  </a:cubicBezTo>
                  <a:cubicBezTo>
                    <a:pt x="75" y="30"/>
                    <a:pt x="75" y="30"/>
                    <a:pt x="75" y="30"/>
                  </a:cubicBezTo>
                  <a:cubicBezTo>
                    <a:pt x="75" y="26"/>
                    <a:pt x="74" y="23"/>
                    <a:pt x="73" y="18"/>
                  </a:cubicBezTo>
                  <a:cubicBezTo>
                    <a:pt x="72" y="14"/>
                    <a:pt x="70" y="11"/>
                    <a:pt x="68" y="8"/>
                  </a:cubicBezTo>
                  <a:cubicBezTo>
                    <a:pt x="63" y="2"/>
                    <a:pt x="56" y="0"/>
                    <a:pt x="49" y="1"/>
                  </a:cubicBezTo>
                  <a:cubicBezTo>
                    <a:pt x="43" y="2"/>
                    <a:pt x="39" y="6"/>
                    <a:pt x="37" y="12"/>
                  </a:cubicBezTo>
                  <a:cubicBezTo>
                    <a:pt x="34" y="19"/>
                    <a:pt x="36" y="29"/>
                    <a:pt x="46" y="34"/>
                  </a:cubicBezTo>
                  <a:cubicBezTo>
                    <a:pt x="48" y="35"/>
                    <a:pt x="51" y="35"/>
                    <a:pt x="53" y="34"/>
                  </a:cubicBezTo>
                  <a:cubicBezTo>
                    <a:pt x="55" y="34"/>
                    <a:pt x="57" y="32"/>
                    <a:pt x="57" y="31"/>
                  </a:cubicBezTo>
                  <a:cubicBezTo>
                    <a:pt x="58" y="30"/>
                    <a:pt x="57" y="29"/>
                    <a:pt x="57" y="28"/>
                  </a:cubicBezTo>
                  <a:cubicBezTo>
                    <a:pt x="56" y="27"/>
                    <a:pt x="55" y="27"/>
                    <a:pt x="54" y="27"/>
                  </a:cubicBezTo>
                  <a:cubicBezTo>
                    <a:pt x="53" y="27"/>
                    <a:pt x="53" y="27"/>
                    <a:pt x="52" y="28"/>
                  </a:cubicBezTo>
                  <a:cubicBezTo>
                    <a:pt x="52" y="28"/>
                    <a:pt x="52" y="28"/>
                    <a:pt x="52" y="28"/>
                  </a:cubicBezTo>
                  <a:cubicBezTo>
                    <a:pt x="51" y="28"/>
                    <a:pt x="50" y="28"/>
                    <a:pt x="49" y="28"/>
                  </a:cubicBezTo>
                  <a:cubicBezTo>
                    <a:pt x="47" y="27"/>
                    <a:pt x="46" y="25"/>
                    <a:pt x="45" y="24"/>
                  </a:cubicBezTo>
                  <a:cubicBezTo>
                    <a:pt x="44" y="20"/>
                    <a:pt x="44" y="17"/>
                    <a:pt x="46" y="13"/>
                  </a:cubicBezTo>
                  <a:cubicBezTo>
                    <a:pt x="48" y="10"/>
                    <a:pt x="53" y="8"/>
                    <a:pt x="57" y="10"/>
                  </a:cubicBezTo>
                  <a:cubicBezTo>
                    <a:pt x="59" y="11"/>
                    <a:pt x="60" y="12"/>
                    <a:pt x="61" y="14"/>
                  </a:cubicBezTo>
                  <a:cubicBezTo>
                    <a:pt x="63" y="16"/>
                    <a:pt x="63" y="18"/>
                    <a:pt x="64" y="20"/>
                  </a:cubicBezTo>
                  <a:cubicBezTo>
                    <a:pt x="65" y="26"/>
                    <a:pt x="65" y="33"/>
                    <a:pt x="63" y="39"/>
                  </a:cubicBezTo>
                  <a:cubicBezTo>
                    <a:pt x="61" y="47"/>
                    <a:pt x="55" y="55"/>
                    <a:pt x="47" y="61"/>
                  </a:cubicBezTo>
                  <a:cubicBezTo>
                    <a:pt x="43" y="64"/>
                    <a:pt x="38" y="66"/>
                    <a:pt x="33" y="69"/>
                  </a:cubicBezTo>
                  <a:cubicBezTo>
                    <a:pt x="28" y="71"/>
                    <a:pt x="23" y="75"/>
                    <a:pt x="17" y="78"/>
                  </a:cubicBezTo>
                  <a:cubicBezTo>
                    <a:pt x="12" y="82"/>
                    <a:pt x="8" y="86"/>
                    <a:pt x="5" y="91"/>
                  </a:cubicBezTo>
                  <a:cubicBezTo>
                    <a:pt x="1" y="97"/>
                    <a:pt x="0" y="103"/>
                    <a:pt x="2" y="109"/>
                  </a:cubicBezTo>
                  <a:cubicBezTo>
                    <a:pt x="4" y="113"/>
                    <a:pt x="6" y="117"/>
                    <a:pt x="10" y="120"/>
                  </a:cubicBezTo>
                  <a:cubicBezTo>
                    <a:pt x="13" y="123"/>
                    <a:pt x="18" y="124"/>
                    <a:pt x="22" y="124"/>
                  </a:cubicBezTo>
                  <a:cubicBezTo>
                    <a:pt x="25" y="124"/>
                    <a:pt x="29" y="124"/>
                    <a:pt x="32" y="122"/>
                  </a:cubicBezTo>
                  <a:cubicBezTo>
                    <a:pt x="35" y="120"/>
                    <a:pt x="37" y="117"/>
                    <a:pt x="39" y="113"/>
                  </a:cubicBezTo>
                  <a:cubicBezTo>
                    <a:pt x="41" y="106"/>
                    <a:pt x="36" y="100"/>
                    <a:pt x="31" y="98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39" name="Freeform 433"/>
            <p:cNvSpPr>
              <a:spLocks/>
            </p:cNvSpPr>
            <p:nvPr/>
          </p:nvSpPr>
          <p:spPr bwMode="auto">
            <a:xfrm>
              <a:off x="1103313" y="2540000"/>
              <a:ext cx="282575" cy="466725"/>
            </a:xfrm>
            <a:custGeom>
              <a:avLst/>
              <a:gdLst>
                <a:gd name="T0" fmla="*/ 64 w 75"/>
                <a:gd name="T1" fmla="*/ 83 h 124"/>
                <a:gd name="T2" fmla="*/ 51 w 75"/>
                <a:gd name="T3" fmla="*/ 74 h 124"/>
                <a:gd name="T4" fmla="*/ 46 w 75"/>
                <a:gd name="T5" fmla="*/ 71 h 124"/>
                <a:gd name="T6" fmla="*/ 35 w 75"/>
                <a:gd name="T7" fmla="*/ 65 h 124"/>
                <a:gd name="T8" fmla="*/ 22 w 75"/>
                <a:gd name="T9" fmla="*/ 55 h 124"/>
                <a:gd name="T10" fmla="*/ 11 w 75"/>
                <a:gd name="T11" fmla="*/ 28 h 124"/>
                <a:gd name="T12" fmla="*/ 11 w 75"/>
                <a:gd name="T13" fmla="*/ 27 h 124"/>
                <a:gd name="T14" fmla="*/ 11 w 75"/>
                <a:gd name="T15" fmla="*/ 24 h 124"/>
                <a:gd name="T16" fmla="*/ 15 w 75"/>
                <a:gd name="T17" fmla="*/ 14 h 124"/>
                <a:gd name="T18" fmla="*/ 22 w 75"/>
                <a:gd name="T19" fmla="*/ 9 h 124"/>
                <a:gd name="T20" fmla="*/ 29 w 75"/>
                <a:gd name="T21" fmla="*/ 13 h 124"/>
                <a:gd name="T22" fmla="*/ 31 w 75"/>
                <a:gd name="T23" fmla="*/ 19 h 124"/>
                <a:gd name="T24" fmla="*/ 28 w 75"/>
                <a:gd name="T25" fmla="*/ 27 h 124"/>
                <a:gd name="T26" fmla="*/ 23 w 75"/>
                <a:gd name="T27" fmla="*/ 28 h 124"/>
                <a:gd name="T28" fmla="*/ 22 w 75"/>
                <a:gd name="T29" fmla="*/ 27 h 124"/>
                <a:gd name="T30" fmla="*/ 19 w 75"/>
                <a:gd name="T31" fmla="*/ 28 h 124"/>
                <a:gd name="T32" fmla="*/ 19 w 75"/>
                <a:gd name="T33" fmla="*/ 31 h 124"/>
                <a:gd name="T34" fmla="*/ 26 w 75"/>
                <a:gd name="T35" fmla="*/ 35 h 124"/>
                <a:gd name="T36" fmla="*/ 31 w 75"/>
                <a:gd name="T37" fmla="*/ 34 h 124"/>
                <a:gd name="T38" fmla="*/ 40 w 75"/>
                <a:gd name="T39" fmla="*/ 22 h 124"/>
                <a:gd name="T40" fmla="*/ 32 w 75"/>
                <a:gd name="T41" fmla="*/ 3 h 124"/>
                <a:gd name="T42" fmla="*/ 14 w 75"/>
                <a:gd name="T43" fmla="*/ 3 h 124"/>
                <a:gd name="T44" fmla="*/ 4 w 75"/>
                <a:gd name="T45" fmla="*/ 14 h 124"/>
                <a:gd name="T46" fmla="*/ 1 w 75"/>
                <a:gd name="T47" fmla="*/ 24 h 124"/>
                <a:gd name="T48" fmla="*/ 5 w 75"/>
                <a:gd name="T49" fmla="*/ 47 h 124"/>
                <a:gd name="T50" fmla="*/ 21 w 75"/>
                <a:gd name="T51" fmla="*/ 67 h 124"/>
                <a:gd name="T52" fmla="*/ 38 w 75"/>
                <a:gd name="T53" fmla="*/ 77 h 124"/>
                <a:gd name="T54" fmla="*/ 55 w 75"/>
                <a:gd name="T55" fmla="*/ 88 h 124"/>
                <a:gd name="T56" fmla="*/ 63 w 75"/>
                <a:gd name="T57" fmla="*/ 99 h 124"/>
                <a:gd name="T58" fmla="*/ 58 w 75"/>
                <a:gd name="T59" fmla="*/ 114 h 124"/>
                <a:gd name="T60" fmla="*/ 51 w 75"/>
                <a:gd name="T61" fmla="*/ 114 h 124"/>
                <a:gd name="T62" fmla="*/ 47 w 75"/>
                <a:gd name="T63" fmla="*/ 108 h 124"/>
                <a:gd name="T64" fmla="*/ 48 w 75"/>
                <a:gd name="T65" fmla="*/ 105 h 124"/>
                <a:gd name="T66" fmla="*/ 48 w 75"/>
                <a:gd name="T67" fmla="*/ 104 h 124"/>
                <a:gd name="T68" fmla="*/ 50 w 75"/>
                <a:gd name="T69" fmla="*/ 103 h 124"/>
                <a:gd name="T70" fmla="*/ 50 w 75"/>
                <a:gd name="T71" fmla="*/ 99 h 124"/>
                <a:gd name="T72" fmla="*/ 46 w 75"/>
                <a:gd name="T73" fmla="*/ 97 h 124"/>
                <a:gd name="T74" fmla="*/ 45 w 75"/>
                <a:gd name="T75" fmla="*/ 98 h 124"/>
                <a:gd name="T76" fmla="*/ 37 w 75"/>
                <a:gd name="T77" fmla="*/ 111 h 124"/>
                <a:gd name="T78" fmla="*/ 54 w 75"/>
                <a:gd name="T79" fmla="*/ 124 h 124"/>
                <a:gd name="T80" fmla="*/ 56 w 75"/>
                <a:gd name="T81" fmla="*/ 124 h 124"/>
                <a:gd name="T82" fmla="*/ 71 w 75"/>
                <a:gd name="T83" fmla="*/ 115 h 124"/>
                <a:gd name="T84" fmla="*/ 74 w 75"/>
                <a:gd name="T85" fmla="*/ 98 h 124"/>
                <a:gd name="T86" fmla="*/ 64 w 75"/>
                <a:gd name="T87" fmla="*/ 83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75" h="124">
                  <a:moveTo>
                    <a:pt x="64" y="83"/>
                  </a:moveTo>
                  <a:cubicBezTo>
                    <a:pt x="61" y="80"/>
                    <a:pt x="57" y="77"/>
                    <a:pt x="51" y="74"/>
                  </a:cubicBezTo>
                  <a:cubicBezTo>
                    <a:pt x="50" y="73"/>
                    <a:pt x="48" y="72"/>
                    <a:pt x="46" y="71"/>
                  </a:cubicBezTo>
                  <a:cubicBezTo>
                    <a:pt x="42" y="69"/>
                    <a:pt x="39" y="67"/>
                    <a:pt x="35" y="65"/>
                  </a:cubicBezTo>
                  <a:cubicBezTo>
                    <a:pt x="31" y="62"/>
                    <a:pt x="26" y="59"/>
                    <a:pt x="22" y="55"/>
                  </a:cubicBezTo>
                  <a:cubicBezTo>
                    <a:pt x="14" y="46"/>
                    <a:pt x="11" y="38"/>
                    <a:pt x="11" y="28"/>
                  </a:cubicBezTo>
                  <a:cubicBezTo>
                    <a:pt x="11" y="27"/>
                    <a:pt x="11" y="27"/>
                    <a:pt x="11" y="27"/>
                  </a:cubicBezTo>
                  <a:cubicBezTo>
                    <a:pt x="11" y="26"/>
                    <a:pt x="11" y="25"/>
                    <a:pt x="11" y="24"/>
                  </a:cubicBezTo>
                  <a:cubicBezTo>
                    <a:pt x="11" y="21"/>
                    <a:pt x="13" y="17"/>
                    <a:pt x="15" y="14"/>
                  </a:cubicBezTo>
                  <a:cubicBezTo>
                    <a:pt x="17" y="10"/>
                    <a:pt x="20" y="9"/>
                    <a:pt x="22" y="9"/>
                  </a:cubicBezTo>
                  <a:cubicBezTo>
                    <a:pt x="25" y="9"/>
                    <a:pt x="28" y="10"/>
                    <a:pt x="29" y="13"/>
                  </a:cubicBezTo>
                  <a:cubicBezTo>
                    <a:pt x="31" y="15"/>
                    <a:pt x="31" y="17"/>
                    <a:pt x="31" y="19"/>
                  </a:cubicBezTo>
                  <a:cubicBezTo>
                    <a:pt x="31" y="23"/>
                    <a:pt x="30" y="26"/>
                    <a:pt x="28" y="27"/>
                  </a:cubicBezTo>
                  <a:cubicBezTo>
                    <a:pt x="26" y="28"/>
                    <a:pt x="25" y="28"/>
                    <a:pt x="23" y="28"/>
                  </a:cubicBezTo>
                  <a:cubicBezTo>
                    <a:pt x="22" y="27"/>
                    <a:pt x="22" y="27"/>
                    <a:pt x="22" y="27"/>
                  </a:cubicBezTo>
                  <a:cubicBezTo>
                    <a:pt x="21" y="27"/>
                    <a:pt x="20" y="27"/>
                    <a:pt x="19" y="28"/>
                  </a:cubicBezTo>
                  <a:cubicBezTo>
                    <a:pt x="18" y="29"/>
                    <a:pt x="18" y="30"/>
                    <a:pt x="19" y="31"/>
                  </a:cubicBezTo>
                  <a:cubicBezTo>
                    <a:pt x="20" y="34"/>
                    <a:pt x="23" y="35"/>
                    <a:pt x="26" y="35"/>
                  </a:cubicBezTo>
                  <a:cubicBezTo>
                    <a:pt x="27" y="35"/>
                    <a:pt x="29" y="35"/>
                    <a:pt x="31" y="34"/>
                  </a:cubicBezTo>
                  <a:cubicBezTo>
                    <a:pt x="36" y="31"/>
                    <a:pt x="39" y="27"/>
                    <a:pt x="40" y="22"/>
                  </a:cubicBezTo>
                  <a:cubicBezTo>
                    <a:pt x="41" y="15"/>
                    <a:pt x="38" y="7"/>
                    <a:pt x="32" y="3"/>
                  </a:cubicBezTo>
                  <a:cubicBezTo>
                    <a:pt x="28" y="1"/>
                    <a:pt x="19" y="0"/>
                    <a:pt x="14" y="3"/>
                  </a:cubicBezTo>
                  <a:cubicBezTo>
                    <a:pt x="10" y="6"/>
                    <a:pt x="6" y="9"/>
                    <a:pt x="4" y="14"/>
                  </a:cubicBezTo>
                  <a:cubicBezTo>
                    <a:pt x="3" y="18"/>
                    <a:pt x="2" y="21"/>
                    <a:pt x="1" y="24"/>
                  </a:cubicBezTo>
                  <a:cubicBezTo>
                    <a:pt x="0" y="32"/>
                    <a:pt x="1" y="40"/>
                    <a:pt x="5" y="47"/>
                  </a:cubicBezTo>
                  <a:cubicBezTo>
                    <a:pt x="8" y="55"/>
                    <a:pt x="14" y="62"/>
                    <a:pt x="21" y="67"/>
                  </a:cubicBezTo>
                  <a:cubicBezTo>
                    <a:pt x="27" y="71"/>
                    <a:pt x="33" y="74"/>
                    <a:pt x="38" y="77"/>
                  </a:cubicBezTo>
                  <a:cubicBezTo>
                    <a:pt x="44" y="81"/>
                    <a:pt x="50" y="84"/>
                    <a:pt x="55" y="88"/>
                  </a:cubicBezTo>
                  <a:cubicBezTo>
                    <a:pt x="59" y="92"/>
                    <a:pt x="62" y="95"/>
                    <a:pt x="63" y="99"/>
                  </a:cubicBezTo>
                  <a:cubicBezTo>
                    <a:pt x="65" y="105"/>
                    <a:pt x="63" y="111"/>
                    <a:pt x="58" y="114"/>
                  </a:cubicBezTo>
                  <a:cubicBezTo>
                    <a:pt x="56" y="115"/>
                    <a:pt x="53" y="115"/>
                    <a:pt x="51" y="114"/>
                  </a:cubicBezTo>
                  <a:cubicBezTo>
                    <a:pt x="49" y="113"/>
                    <a:pt x="48" y="111"/>
                    <a:pt x="47" y="108"/>
                  </a:cubicBezTo>
                  <a:cubicBezTo>
                    <a:pt x="47" y="107"/>
                    <a:pt x="47" y="106"/>
                    <a:pt x="48" y="105"/>
                  </a:cubicBezTo>
                  <a:cubicBezTo>
                    <a:pt x="48" y="104"/>
                    <a:pt x="48" y="104"/>
                    <a:pt x="48" y="104"/>
                  </a:cubicBezTo>
                  <a:cubicBezTo>
                    <a:pt x="49" y="104"/>
                    <a:pt x="50" y="103"/>
                    <a:pt x="50" y="103"/>
                  </a:cubicBezTo>
                  <a:cubicBezTo>
                    <a:pt x="51" y="101"/>
                    <a:pt x="51" y="100"/>
                    <a:pt x="50" y="99"/>
                  </a:cubicBezTo>
                  <a:cubicBezTo>
                    <a:pt x="49" y="98"/>
                    <a:pt x="48" y="97"/>
                    <a:pt x="46" y="97"/>
                  </a:cubicBezTo>
                  <a:cubicBezTo>
                    <a:pt x="46" y="97"/>
                    <a:pt x="45" y="97"/>
                    <a:pt x="45" y="98"/>
                  </a:cubicBezTo>
                  <a:cubicBezTo>
                    <a:pt x="41" y="99"/>
                    <a:pt x="36" y="104"/>
                    <a:pt x="37" y="111"/>
                  </a:cubicBezTo>
                  <a:cubicBezTo>
                    <a:pt x="38" y="120"/>
                    <a:pt x="46" y="124"/>
                    <a:pt x="54" y="124"/>
                  </a:cubicBezTo>
                  <a:cubicBezTo>
                    <a:pt x="54" y="124"/>
                    <a:pt x="55" y="124"/>
                    <a:pt x="56" y="124"/>
                  </a:cubicBezTo>
                  <a:cubicBezTo>
                    <a:pt x="62" y="124"/>
                    <a:pt x="67" y="120"/>
                    <a:pt x="71" y="115"/>
                  </a:cubicBezTo>
                  <a:cubicBezTo>
                    <a:pt x="74" y="110"/>
                    <a:pt x="75" y="105"/>
                    <a:pt x="74" y="98"/>
                  </a:cubicBezTo>
                  <a:cubicBezTo>
                    <a:pt x="73" y="93"/>
                    <a:pt x="70" y="88"/>
                    <a:pt x="64" y="83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40" name="Freeform 434"/>
            <p:cNvSpPr>
              <a:spLocks/>
            </p:cNvSpPr>
            <p:nvPr/>
          </p:nvSpPr>
          <p:spPr bwMode="auto">
            <a:xfrm>
              <a:off x="687388" y="2513013"/>
              <a:ext cx="214312" cy="282575"/>
            </a:xfrm>
            <a:custGeom>
              <a:avLst/>
              <a:gdLst>
                <a:gd name="T0" fmla="*/ 18 w 57"/>
                <a:gd name="T1" fmla="*/ 9 h 75"/>
                <a:gd name="T2" fmla="*/ 24 w 57"/>
                <a:gd name="T3" fmla="*/ 16 h 75"/>
                <a:gd name="T4" fmla="*/ 23 w 57"/>
                <a:gd name="T5" fmla="*/ 24 h 75"/>
                <a:gd name="T6" fmla="*/ 20 w 57"/>
                <a:gd name="T7" fmla="*/ 30 h 75"/>
                <a:gd name="T8" fmla="*/ 13 w 57"/>
                <a:gd name="T9" fmla="*/ 50 h 75"/>
                <a:gd name="T10" fmla="*/ 22 w 57"/>
                <a:gd name="T11" fmla="*/ 71 h 75"/>
                <a:gd name="T12" fmla="*/ 34 w 57"/>
                <a:gd name="T13" fmla="*/ 75 h 75"/>
                <a:gd name="T14" fmla="*/ 35 w 57"/>
                <a:gd name="T15" fmla="*/ 75 h 75"/>
                <a:gd name="T16" fmla="*/ 35 w 57"/>
                <a:gd name="T17" fmla="*/ 75 h 75"/>
                <a:gd name="T18" fmla="*/ 36 w 57"/>
                <a:gd name="T19" fmla="*/ 75 h 75"/>
                <a:gd name="T20" fmla="*/ 51 w 57"/>
                <a:gd name="T21" fmla="*/ 70 h 75"/>
                <a:gd name="T22" fmla="*/ 56 w 57"/>
                <a:gd name="T23" fmla="*/ 62 h 75"/>
                <a:gd name="T24" fmla="*/ 56 w 57"/>
                <a:gd name="T25" fmla="*/ 52 h 75"/>
                <a:gd name="T26" fmla="*/ 41 w 57"/>
                <a:gd name="T27" fmla="*/ 45 h 75"/>
                <a:gd name="T28" fmla="*/ 32 w 57"/>
                <a:gd name="T29" fmla="*/ 54 h 75"/>
                <a:gd name="T30" fmla="*/ 34 w 57"/>
                <a:gd name="T31" fmla="*/ 58 h 75"/>
                <a:gd name="T32" fmla="*/ 38 w 57"/>
                <a:gd name="T33" fmla="*/ 58 h 75"/>
                <a:gd name="T34" fmla="*/ 41 w 57"/>
                <a:gd name="T35" fmla="*/ 56 h 75"/>
                <a:gd name="T36" fmla="*/ 42 w 57"/>
                <a:gd name="T37" fmla="*/ 55 h 75"/>
                <a:gd name="T38" fmla="*/ 42 w 57"/>
                <a:gd name="T39" fmla="*/ 54 h 75"/>
                <a:gd name="T40" fmla="*/ 43 w 57"/>
                <a:gd name="T41" fmla="*/ 54 h 75"/>
                <a:gd name="T42" fmla="*/ 47 w 57"/>
                <a:gd name="T43" fmla="*/ 58 h 75"/>
                <a:gd name="T44" fmla="*/ 42 w 57"/>
                <a:gd name="T45" fmla="*/ 65 h 75"/>
                <a:gd name="T46" fmla="*/ 31 w 57"/>
                <a:gd name="T47" fmla="*/ 66 h 75"/>
                <a:gd name="T48" fmla="*/ 23 w 57"/>
                <a:gd name="T49" fmla="*/ 55 h 75"/>
                <a:gd name="T50" fmla="*/ 26 w 57"/>
                <a:gd name="T51" fmla="*/ 40 h 75"/>
                <a:gd name="T52" fmla="*/ 28 w 57"/>
                <a:gd name="T53" fmla="*/ 35 h 75"/>
                <a:gd name="T54" fmla="*/ 30 w 57"/>
                <a:gd name="T55" fmla="*/ 31 h 75"/>
                <a:gd name="T56" fmla="*/ 33 w 57"/>
                <a:gd name="T57" fmla="*/ 18 h 75"/>
                <a:gd name="T58" fmla="*/ 21 w 57"/>
                <a:gd name="T59" fmla="*/ 2 h 75"/>
                <a:gd name="T60" fmla="*/ 11 w 57"/>
                <a:gd name="T61" fmla="*/ 0 h 75"/>
                <a:gd name="T62" fmla="*/ 3 w 57"/>
                <a:gd name="T63" fmla="*/ 3 h 75"/>
                <a:gd name="T64" fmla="*/ 1 w 57"/>
                <a:gd name="T65" fmla="*/ 6 h 75"/>
                <a:gd name="T66" fmla="*/ 1 w 57"/>
                <a:gd name="T67" fmla="*/ 8 h 75"/>
                <a:gd name="T68" fmla="*/ 3 w 57"/>
                <a:gd name="T69" fmla="*/ 9 h 75"/>
                <a:gd name="T70" fmla="*/ 4 w 57"/>
                <a:gd name="T71" fmla="*/ 8 h 75"/>
                <a:gd name="T72" fmla="*/ 18 w 57"/>
                <a:gd name="T73" fmla="*/ 9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7" h="75">
                  <a:moveTo>
                    <a:pt x="18" y="9"/>
                  </a:moveTo>
                  <a:cubicBezTo>
                    <a:pt x="21" y="10"/>
                    <a:pt x="23" y="13"/>
                    <a:pt x="24" y="16"/>
                  </a:cubicBezTo>
                  <a:cubicBezTo>
                    <a:pt x="24" y="19"/>
                    <a:pt x="24" y="22"/>
                    <a:pt x="23" y="24"/>
                  </a:cubicBezTo>
                  <a:cubicBezTo>
                    <a:pt x="22" y="27"/>
                    <a:pt x="22" y="29"/>
                    <a:pt x="20" y="30"/>
                  </a:cubicBezTo>
                  <a:cubicBezTo>
                    <a:pt x="17" y="37"/>
                    <a:pt x="13" y="43"/>
                    <a:pt x="13" y="50"/>
                  </a:cubicBezTo>
                  <a:cubicBezTo>
                    <a:pt x="12" y="59"/>
                    <a:pt x="15" y="66"/>
                    <a:pt x="22" y="71"/>
                  </a:cubicBezTo>
                  <a:cubicBezTo>
                    <a:pt x="25" y="74"/>
                    <a:pt x="29" y="75"/>
                    <a:pt x="34" y="75"/>
                  </a:cubicBezTo>
                  <a:cubicBezTo>
                    <a:pt x="34" y="75"/>
                    <a:pt x="34" y="75"/>
                    <a:pt x="35" y="75"/>
                  </a:cubicBezTo>
                  <a:cubicBezTo>
                    <a:pt x="35" y="75"/>
                    <a:pt x="35" y="75"/>
                    <a:pt x="35" y="75"/>
                  </a:cubicBezTo>
                  <a:cubicBezTo>
                    <a:pt x="36" y="75"/>
                    <a:pt x="36" y="75"/>
                    <a:pt x="36" y="75"/>
                  </a:cubicBezTo>
                  <a:cubicBezTo>
                    <a:pt x="41" y="75"/>
                    <a:pt x="46" y="73"/>
                    <a:pt x="51" y="70"/>
                  </a:cubicBezTo>
                  <a:cubicBezTo>
                    <a:pt x="53" y="68"/>
                    <a:pt x="55" y="65"/>
                    <a:pt x="56" y="62"/>
                  </a:cubicBezTo>
                  <a:cubicBezTo>
                    <a:pt x="57" y="58"/>
                    <a:pt x="57" y="55"/>
                    <a:pt x="56" y="52"/>
                  </a:cubicBezTo>
                  <a:cubicBezTo>
                    <a:pt x="53" y="47"/>
                    <a:pt x="46" y="44"/>
                    <a:pt x="41" y="45"/>
                  </a:cubicBezTo>
                  <a:cubicBezTo>
                    <a:pt x="36" y="46"/>
                    <a:pt x="33" y="50"/>
                    <a:pt x="32" y="54"/>
                  </a:cubicBezTo>
                  <a:cubicBezTo>
                    <a:pt x="32" y="56"/>
                    <a:pt x="33" y="57"/>
                    <a:pt x="34" y="58"/>
                  </a:cubicBezTo>
                  <a:cubicBezTo>
                    <a:pt x="35" y="59"/>
                    <a:pt x="37" y="59"/>
                    <a:pt x="38" y="58"/>
                  </a:cubicBezTo>
                  <a:cubicBezTo>
                    <a:pt x="40" y="58"/>
                    <a:pt x="41" y="57"/>
                    <a:pt x="41" y="56"/>
                  </a:cubicBezTo>
                  <a:cubicBezTo>
                    <a:pt x="42" y="55"/>
                    <a:pt x="42" y="55"/>
                    <a:pt x="42" y="55"/>
                  </a:cubicBezTo>
                  <a:cubicBezTo>
                    <a:pt x="42" y="54"/>
                    <a:pt x="42" y="54"/>
                    <a:pt x="42" y="54"/>
                  </a:cubicBezTo>
                  <a:cubicBezTo>
                    <a:pt x="42" y="54"/>
                    <a:pt x="42" y="54"/>
                    <a:pt x="43" y="54"/>
                  </a:cubicBezTo>
                  <a:cubicBezTo>
                    <a:pt x="45" y="54"/>
                    <a:pt x="47" y="56"/>
                    <a:pt x="47" y="58"/>
                  </a:cubicBezTo>
                  <a:cubicBezTo>
                    <a:pt x="47" y="61"/>
                    <a:pt x="45" y="64"/>
                    <a:pt x="42" y="65"/>
                  </a:cubicBezTo>
                  <a:cubicBezTo>
                    <a:pt x="39" y="67"/>
                    <a:pt x="36" y="67"/>
                    <a:pt x="31" y="66"/>
                  </a:cubicBezTo>
                  <a:cubicBezTo>
                    <a:pt x="28" y="65"/>
                    <a:pt x="23" y="60"/>
                    <a:pt x="23" y="55"/>
                  </a:cubicBezTo>
                  <a:cubicBezTo>
                    <a:pt x="22" y="50"/>
                    <a:pt x="23" y="45"/>
                    <a:pt x="26" y="40"/>
                  </a:cubicBezTo>
                  <a:cubicBezTo>
                    <a:pt x="27" y="38"/>
                    <a:pt x="27" y="36"/>
                    <a:pt x="28" y="35"/>
                  </a:cubicBezTo>
                  <a:cubicBezTo>
                    <a:pt x="29" y="34"/>
                    <a:pt x="30" y="32"/>
                    <a:pt x="30" y="31"/>
                  </a:cubicBezTo>
                  <a:cubicBezTo>
                    <a:pt x="33" y="26"/>
                    <a:pt x="34" y="22"/>
                    <a:pt x="33" y="18"/>
                  </a:cubicBezTo>
                  <a:cubicBezTo>
                    <a:pt x="33" y="11"/>
                    <a:pt x="28" y="4"/>
                    <a:pt x="21" y="2"/>
                  </a:cubicBezTo>
                  <a:cubicBezTo>
                    <a:pt x="18" y="1"/>
                    <a:pt x="14" y="0"/>
                    <a:pt x="11" y="0"/>
                  </a:cubicBezTo>
                  <a:cubicBezTo>
                    <a:pt x="8" y="1"/>
                    <a:pt x="5" y="2"/>
                    <a:pt x="3" y="3"/>
                  </a:cubicBezTo>
                  <a:cubicBezTo>
                    <a:pt x="2" y="3"/>
                    <a:pt x="1" y="4"/>
                    <a:pt x="1" y="6"/>
                  </a:cubicBezTo>
                  <a:cubicBezTo>
                    <a:pt x="0" y="6"/>
                    <a:pt x="0" y="7"/>
                    <a:pt x="1" y="8"/>
                  </a:cubicBezTo>
                  <a:cubicBezTo>
                    <a:pt x="1" y="8"/>
                    <a:pt x="2" y="9"/>
                    <a:pt x="3" y="9"/>
                  </a:cubicBezTo>
                  <a:cubicBezTo>
                    <a:pt x="3" y="9"/>
                    <a:pt x="4" y="9"/>
                    <a:pt x="4" y="8"/>
                  </a:cubicBezTo>
                  <a:cubicBezTo>
                    <a:pt x="8" y="7"/>
                    <a:pt x="13" y="7"/>
                    <a:pt x="18" y="9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41" name="Freeform 435"/>
            <p:cNvSpPr>
              <a:spLocks/>
            </p:cNvSpPr>
            <p:nvPr/>
          </p:nvSpPr>
          <p:spPr bwMode="auto">
            <a:xfrm>
              <a:off x="1239838" y="2513013"/>
              <a:ext cx="212725" cy="282575"/>
            </a:xfrm>
            <a:custGeom>
              <a:avLst/>
              <a:gdLst>
                <a:gd name="T0" fmla="*/ 0 w 57"/>
                <a:gd name="T1" fmla="*/ 58 h 75"/>
                <a:gd name="T2" fmla="*/ 6 w 57"/>
                <a:gd name="T3" fmla="*/ 69 h 75"/>
                <a:gd name="T4" fmla="*/ 22 w 57"/>
                <a:gd name="T5" fmla="*/ 75 h 75"/>
                <a:gd name="T6" fmla="*/ 23 w 57"/>
                <a:gd name="T7" fmla="*/ 75 h 75"/>
                <a:gd name="T8" fmla="*/ 23 w 57"/>
                <a:gd name="T9" fmla="*/ 75 h 75"/>
                <a:gd name="T10" fmla="*/ 24 w 57"/>
                <a:gd name="T11" fmla="*/ 75 h 75"/>
                <a:gd name="T12" fmla="*/ 43 w 57"/>
                <a:gd name="T13" fmla="*/ 62 h 75"/>
                <a:gd name="T14" fmla="*/ 45 w 57"/>
                <a:gd name="T15" fmla="*/ 52 h 75"/>
                <a:gd name="T16" fmla="*/ 43 w 57"/>
                <a:gd name="T17" fmla="*/ 42 h 75"/>
                <a:gd name="T18" fmla="*/ 38 w 57"/>
                <a:gd name="T19" fmla="*/ 32 h 75"/>
                <a:gd name="T20" fmla="*/ 33 w 57"/>
                <a:gd name="T21" fmla="*/ 17 h 75"/>
                <a:gd name="T22" fmla="*/ 39 w 57"/>
                <a:gd name="T23" fmla="*/ 9 h 75"/>
                <a:gd name="T24" fmla="*/ 53 w 57"/>
                <a:gd name="T25" fmla="*/ 9 h 75"/>
                <a:gd name="T26" fmla="*/ 54 w 57"/>
                <a:gd name="T27" fmla="*/ 9 h 75"/>
                <a:gd name="T28" fmla="*/ 56 w 57"/>
                <a:gd name="T29" fmla="*/ 8 h 75"/>
                <a:gd name="T30" fmla="*/ 57 w 57"/>
                <a:gd name="T31" fmla="*/ 6 h 75"/>
                <a:gd name="T32" fmla="*/ 55 w 57"/>
                <a:gd name="T33" fmla="*/ 4 h 75"/>
                <a:gd name="T34" fmla="*/ 51 w 57"/>
                <a:gd name="T35" fmla="*/ 1 h 75"/>
                <a:gd name="T36" fmla="*/ 37 w 57"/>
                <a:gd name="T37" fmla="*/ 1 h 75"/>
                <a:gd name="T38" fmla="*/ 24 w 57"/>
                <a:gd name="T39" fmla="*/ 19 h 75"/>
                <a:gd name="T40" fmla="*/ 26 w 57"/>
                <a:gd name="T41" fmla="*/ 30 h 75"/>
                <a:gd name="T42" fmla="*/ 31 w 57"/>
                <a:gd name="T43" fmla="*/ 38 h 75"/>
                <a:gd name="T44" fmla="*/ 35 w 57"/>
                <a:gd name="T45" fmla="*/ 50 h 75"/>
                <a:gd name="T46" fmla="*/ 28 w 57"/>
                <a:gd name="T47" fmla="*/ 65 h 75"/>
                <a:gd name="T48" fmla="*/ 18 w 57"/>
                <a:gd name="T49" fmla="*/ 66 h 75"/>
                <a:gd name="T50" fmla="*/ 11 w 57"/>
                <a:gd name="T51" fmla="*/ 61 h 75"/>
                <a:gd name="T52" fmla="*/ 10 w 57"/>
                <a:gd name="T53" fmla="*/ 56 h 75"/>
                <a:gd name="T54" fmla="*/ 13 w 57"/>
                <a:gd name="T55" fmla="*/ 54 h 75"/>
                <a:gd name="T56" fmla="*/ 15 w 57"/>
                <a:gd name="T57" fmla="*/ 54 h 75"/>
                <a:gd name="T58" fmla="*/ 15 w 57"/>
                <a:gd name="T59" fmla="*/ 55 h 75"/>
                <a:gd name="T60" fmla="*/ 19 w 57"/>
                <a:gd name="T61" fmla="*/ 59 h 75"/>
                <a:gd name="T62" fmla="*/ 23 w 57"/>
                <a:gd name="T63" fmla="*/ 58 h 75"/>
                <a:gd name="T64" fmla="*/ 25 w 57"/>
                <a:gd name="T65" fmla="*/ 55 h 75"/>
                <a:gd name="T66" fmla="*/ 24 w 57"/>
                <a:gd name="T67" fmla="*/ 51 h 75"/>
                <a:gd name="T68" fmla="*/ 15 w 57"/>
                <a:gd name="T69" fmla="*/ 45 h 75"/>
                <a:gd name="T70" fmla="*/ 3 w 57"/>
                <a:gd name="T71" fmla="*/ 51 h 75"/>
                <a:gd name="T72" fmla="*/ 0 w 57"/>
                <a:gd name="T73" fmla="*/ 58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7" h="75">
                  <a:moveTo>
                    <a:pt x="0" y="58"/>
                  </a:moveTo>
                  <a:cubicBezTo>
                    <a:pt x="1" y="62"/>
                    <a:pt x="3" y="66"/>
                    <a:pt x="6" y="69"/>
                  </a:cubicBezTo>
                  <a:cubicBezTo>
                    <a:pt x="10" y="73"/>
                    <a:pt x="15" y="75"/>
                    <a:pt x="22" y="75"/>
                  </a:cubicBezTo>
                  <a:cubicBezTo>
                    <a:pt x="23" y="75"/>
                    <a:pt x="23" y="75"/>
                    <a:pt x="23" y="75"/>
                  </a:cubicBezTo>
                  <a:cubicBezTo>
                    <a:pt x="23" y="75"/>
                    <a:pt x="23" y="75"/>
                    <a:pt x="23" y="75"/>
                  </a:cubicBezTo>
                  <a:cubicBezTo>
                    <a:pt x="24" y="75"/>
                    <a:pt x="24" y="75"/>
                    <a:pt x="24" y="75"/>
                  </a:cubicBezTo>
                  <a:cubicBezTo>
                    <a:pt x="32" y="75"/>
                    <a:pt x="40" y="70"/>
                    <a:pt x="43" y="62"/>
                  </a:cubicBezTo>
                  <a:cubicBezTo>
                    <a:pt x="45" y="58"/>
                    <a:pt x="45" y="55"/>
                    <a:pt x="45" y="52"/>
                  </a:cubicBezTo>
                  <a:cubicBezTo>
                    <a:pt x="44" y="48"/>
                    <a:pt x="44" y="45"/>
                    <a:pt x="43" y="42"/>
                  </a:cubicBezTo>
                  <a:cubicBezTo>
                    <a:pt x="42" y="39"/>
                    <a:pt x="40" y="36"/>
                    <a:pt x="38" y="32"/>
                  </a:cubicBezTo>
                  <a:cubicBezTo>
                    <a:pt x="35" y="27"/>
                    <a:pt x="33" y="23"/>
                    <a:pt x="33" y="17"/>
                  </a:cubicBezTo>
                  <a:cubicBezTo>
                    <a:pt x="34" y="13"/>
                    <a:pt x="36" y="11"/>
                    <a:pt x="39" y="9"/>
                  </a:cubicBezTo>
                  <a:cubicBezTo>
                    <a:pt x="44" y="7"/>
                    <a:pt x="49" y="7"/>
                    <a:pt x="53" y="9"/>
                  </a:cubicBezTo>
                  <a:cubicBezTo>
                    <a:pt x="53" y="9"/>
                    <a:pt x="54" y="9"/>
                    <a:pt x="54" y="9"/>
                  </a:cubicBezTo>
                  <a:cubicBezTo>
                    <a:pt x="55" y="9"/>
                    <a:pt x="56" y="9"/>
                    <a:pt x="56" y="8"/>
                  </a:cubicBezTo>
                  <a:cubicBezTo>
                    <a:pt x="57" y="7"/>
                    <a:pt x="57" y="7"/>
                    <a:pt x="57" y="6"/>
                  </a:cubicBezTo>
                  <a:cubicBezTo>
                    <a:pt x="57" y="5"/>
                    <a:pt x="56" y="4"/>
                    <a:pt x="55" y="4"/>
                  </a:cubicBezTo>
                  <a:cubicBezTo>
                    <a:pt x="54" y="3"/>
                    <a:pt x="53" y="2"/>
                    <a:pt x="51" y="1"/>
                  </a:cubicBezTo>
                  <a:cubicBezTo>
                    <a:pt x="46" y="0"/>
                    <a:pt x="41" y="0"/>
                    <a:pt x="37" y="1"/>
                  </a:cubicBezTo>
                  <a:cubicBezTo>
                    <a:pt x="29" y="4"/>
                    <a:pt x="24" y="11"/>
                    <a:pt x="24" y="19"/>
                  </a:cubicBezTo>
                  <a:cubicBezTo>
                    <a:pt x="24" y="23"/>
                    <a:pt x="25" y="26"/>
                    <a:pt x="26" y="30"/>
                  </a:cubicBezTo>
                  <a:cubicBezTo>
                    <a:pt x="28" y="33"/>
                    <a:pt x="29" y="35"/>
                    <a:pt x="31" y="38"/>
                  </a:cubicBezTo>
                  <a:cubicBezTo>
                    <a:pt x="33" y="41"/>
                    <a:pt x="34" y="46"/>
                    <a:pt x="35" y="50"/>
                  </a:cubicBezTo>
                  <a:cubicBezTo>
                    <a:pt x="36" y="57"/>
                    <a:pt x="34" y="61"/>
                    <a:pt x="28" y="65"/>
                  </a:cubicBezTo>
                  <a:cubicBezTo>
                    <a:pt x="26" y="67"/>
                    <a:pt x="22" y="67"/>
                    <a:pt x="18" y="66"/>
                  </a:cubicBezTo>
                  <a:cubicBezTo>
                    <a:pt x="15" y="66"/>
                    <a:pt x="12" y="64"/>
                    <a:pt x="11" y="61"/>
                  </a:cubicBezTo>
                  <a:cubicBezTo>
                    <a:pt x="10" y="59"/>
                    <a:pt x="10" y="58"/>
                    <a:pt x="10" y="56"/>
                  </a:cubicBezTo>
                  <a:cubicBezTo>
                    <a:pt x="11" y="55"/>
                    <a:pt x="12" y="54"/>
                    <a:pt x="13" y="54"/>
                  </a:cubicBezTo>
                  <a:cubicBezTo>
                    <a:pt x="14" y="54"/>
                    <a:pt x="14" y="53"/>
                    <a:pt x="15" y="54"/>
                  </a:cubicBezTo>
                  <a:cubicBezTo>
                    <a:pt x="15" y="54"/>
                    <a:pt x="15" y="54"/>
                    <a:pt x="15" y="55"/>
                  </a:cubicBezTo>
                  <a:cubicBezTo>
                    <a:pt x="16" y="57"/>
                    <a:pt x="17" y="58"/>
                    <a:pt x="19" y="59"/>
                  </a:cubicBezTo>
                  <a:cubicBezTo>
                    <a:pt x="20" y="59"/>
                    <a:pt x="22" y="59"/>
                    <a:pt x="23" y="58"/>
                  </a:cubicBezTo>
                  <a:cubicBezTo>
                    <a:pt x="24" y="58"/>
                    <a:pt x="25" y="57"/>
                    <a:pt x="25" y="55"/>
                  </a:cubicBezTo>
                  <a:cubicBezTo>
                    <a:pt x="25" y="54"/>
                    <a:pt x="25" y="53"/>
                    <a:pt x="24" y="51"/>
                  </a:cubicBezTo>
                  <a:cubicBezTo>
                    <a:pt x="22" y="47"/>
                    <a:pt x="19" y="45"/>
                    <a:pt x="15" y="45"/>
                  </a:cubicBezTo>
                  <a:cubicBezTo>
                    <a:pt x="10" y="45"/>
                    <a:pt x="6" y="47"/>
                    <a:pt x="3" y="51"/>
                  </a:cubicBezTo>
                  <a:cubicBezTo>
                    <a:pt x="1" y="53"/>
                    <a:pt x="0" y="55"/>
                    <a:pt x="0" y="58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42" name="Freeform 436"/>
            <p:cNvSpPr>
              <a:spLocks/>
            </p:cNvSpPr>
            <p:nvPr/>
          </p:nvSpPr>
          <p:spPr bwMode="auto">
            <a:xfrm>
              <a:off x="1096963" y="2836863"/>
              <a:ext cx="149225" cy="180975"/>
            </a:xfrm>
            <a:custGeom>
              <a:avLst/>
              <a:gdLst>
                <a:gd name="T0" fmla="*/ 33 w 40"/>
                <a:gd name="T1" fmla="*/ 6 h 48"/>
                <a:gd name="T2" fmla="*/ 18 w 40"/>
                <a:gd name="T3" fmla="*/ 1 h 48"/>
                <a:gd name="T4" fmla="*/ 5 w 40"/>
                <a:gd name="T5" fmla="*/ 11 h 48"/>
                <a:gd name="T6" fmla="*/ 0 w 40"/>
                <a:gd name="T7" fmla="*/ 27 h 48"/>
                <a:gd name="T8" fmla="*/ 4 w 40"/>
                <a:gd name="T9" fmla="*/ 45 h 48"/>
                <a:gd name="T10" fmla="*/ 4 w 40"/>
                <a:gd name="T11" fmla="*/ 46 h 48"/>
                <a:gd name="T12" fmla="*/ 8 w 40"/>
                <a:gd name="T13" fmla="*/ 48 h 48"/>
                <a:gd name="T14" fmla="*/ 9 w 40"/>
                <a:gd name="T15" fmla="*/ 48 h 48"/>
                <a:gd name="T16" fmla="*/ 13 w 40"/>
                <a:gd name="T17" fmla="*/ 43 h 48"/>
                <a:gd name="T18" fmla="*/ 12 w 40"/>
                <a:gd name="T19" fmla="*/ 42 h 48"/>
                <a:gd name="T20" fmla="*/ 12 w 40"/>
                <a:gd name="T21" fmla="*/ 42 h 48"/>
                <a:gd name="T22" fmla="*/ 12 w 40"/>
                <a:gd name="T23" fmla="*/ 41 h 48"/>
                <a:gd name="T24" fmla="*/ 10 w 40"/>
                <a:gd name="T25" fmla="*/ 28 h 48"/>
                <a:gd name="T26" fmla="*/ 10 w 40"/>
                <a:gd name="T27" fmla="*/ 28 h 48"/>
                <a:gd name="T28" fmla="*/ 12 w 40"/>
                <a:gd name="T29" fmla="*/ 18 h 48"/>
                <a:gd name="T30" fmla="*/ 16 w 40"/>
                <a:gd name="T31" fmla="*/ 12 h 48"/>
                <a:gd name="T32" fmla="*/ 21 w 40"/>
                <a:gd name="T33" fmla="*/ 10 h 48"/>
                <a:gd name="T34" fmla="*/ 29 w 40"/>
                <a:gd name="T35" fmla="*/ 17 h 48"/>
                <a:gd name="T36" fmla="*/ 30 w 40"/>
                <a:gd name="T37" fmla="*/ 20 h 48"/>
                <a:gd name="T38" fmla="*/ 28 w 40"/>
                <a:gd name="T39" fmla="*/ 25 h 48"/>
                <a:gd name="T40" fmla="*/ 26 w 40"/>
                <a:gd name="T41" fmla="*/ 26 h 48"/>
                <a:gd name="T42" fmla="*/ 23 w 40"/>
                <a:gd name="T43" fmla="*/ 24 h 48"/>
                <a:gd name="T44" fmla="*/ 21 w 40"/>
                <a:gd name="T45" fmla="*/ 22 h 48"/>
                <a:gd name="T46" fmla="*/ 18 w 40"/>
                <a:gd name="T47" fmla="*/ 24 h 48"/>
                <a:gd name="T48" fmla="*/ 20 w 40"/>
                <a:gd name="T49" fmla="*/ 31 h 48"/>
                <a:gd name="T50" fmla="*/ 34 w 40"/>
                <a:gd name="T51" fmla="*/ 30 h 48"/>
                <a:gd name="T52" fmla="*/ 39 w 40"/>
                <a:gd name="T53" fmla="*/ 22 h 48"/>
                <a:gd name="T54" fmla="*/ 33 w 40"/>
                <a:gd name="T55" fmla="*/ 6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40" h="48">
                  <a:moveTo>
                    <a:pt x="33" y="6"/>
                  </a:moveTo>
                  <a:cubicBezTo>
                    <a:pt x="29" y="2"/>
                    <a:pt x="24" y="0"/>
                    <a:pt x="18" y="1"/>
                  </a:cubicBezTo>
                  <a:cubicBezTo>
                    <a:pt x="12" y="2"/>
                    <a:pt x="8" y="5"/>
                    <a:pt x="5" y="11"/>
                  </a:cubicBezTo>
                  <a:cubicBezTo>
                    <a:pt x="2" y="15"/>
                    <a:pt x="1" y="21"/>
                    <a:pt x="0" y="27"/>
                  </a:cubicBezTo>
                  <a:cubicBezTo>
                    <a:pt x="0" y="34"/>
                    <a:pt x="2" y="40"/>
                    <a:pt x="4" y="45"/>
                  </a:cubicBezTo>
                  <a:cubicBezTo>
                    <a:pt x="4" y="46"/>
                    <a:pt x="4" y="46"/>
                    <a:pt x="4" y="46"/>
                  </a:cubicBezTo>
                  <a:cubicBezTo>
                    <a:pt x="5" y="47"/>
                    <a:pt x="6" y="48"/>
                    <a:pt x="8" y="48"/>
                  </a:cubicBezTo>
                  <a:cubicBezTo>
                    <a:pt x="8" y="48"/>
                    <a:pt x="9" y="48"/>
                    <a:pt x="9" y="48"/>
                  </a:cubicBezTo>
                  <a:cubicBezTo>
                    <a:pt x="12" y="47"/>
                    <a:pt x="13" y="46"/>
                    <a:pt x="13" y="43"/>
                  </a:cubicBezTo>
                  <a:cubicBezTo>
                    <a:pt x="13" y="43"/>
                    <a:pt x="12" y="43"/>
                    <a:pt x="12" y="42"/>
                  </a:cubicBezTo>
                  <a:cubicBezTo>
                    <a:pt x="12" y="42"/>
                    <a:pt x="12" y="42"/>
                    <a:pt x="12" y="42"/>
                  </a:cubicBezTo>
                  <a:cubicBezTo>
                    <a:pt x="12" y="41"/>
                    <a:pt x="12" y="41"/>
                    <a:pt x="12" y="41"/>
                  </a:cubicBezTo>
                  <a:cubicBezTo>
                    <a:pt x="11" y="37"/>
                    <a:pt x="10" y="33"/>
                    <a:pt x="10" y="28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10" y="25"/>
                    <a:pt x="11" y="22"/>
                    <a:pt x="12" y="18"/>
                  </a:cubicBezTo>
                  <a:cubicBezTo>
                    <a:pt x="13" y="16"/>
                    <a:pt x="14" y="14"/>
                    <a:pt x="16" y="12"/>
                  </a:cubicBezTo>
                  <a:cubicBezTo>
                    <a:pt x="18" y="10"/>
                    <a:pt x="19" y="9"/>
                    <a:pt x="21" y="10"/>
                  </a:cubicBezTo>
                  <a:cubicBezTo>
                    <a:pt x="25" y="10"/>
                    <a:pt x="28" y="13"/>
                    <a:pt x="29" y="17"/>
                  </a:cubicBezTo>
                  <a:cubicBezTo>
                    <a:pt x="29" y="18"/>
                    <a:pt x="30" y="19"/>
                    <a:pt x="30" y="20"/>
                  </a:cubicBezTo>
                  <a:cubicBezTo>
                    <a:pt x="30" y="22"/>
                    <a:pt x="29" y="23"/>
                    <a:pt x="28" y="25"/>
                  </a:cubicBezTo>
                  <a:cubicBezTo>
                    <a:pt x="28" y="25"/>
                    <a:pt x="27" y="26"/>
                    <a:pt x="26" y="26"/>
                  </a:cubicBezTo>
                  <a:cubicBezTo>
                    <a:pt x="25" y="26"/>
                    <a:pt x="24" y="26"/>
                    <a:pt x="23" y="24"/>
                  </a:cubicBezTo>
                  <a:cubicBezTo>
                    <a:pt x="23" y="23"/>
                    <a:pt x="22" y="22"/>
                    <a:pt x="21" y="22"/>
                  </a:cubicBezTo>
                  <a:cubicBezTo>
                    <a:pt x="20" y="22"/>
                    <a:pt x="19" y="22"/>
                    <a:pt x="18" y="24"/>
                  </a:cubicBezTo>
                  <a:cubicBezTo>
                    <a:pt x="17" y="26"/>
                    <a:pt x="18" y="30"/>
                    <a:pt x="20" y="31"/>
                  </a:cubicBezTo>
                  <a:cubicBezTo>
                    <a:pt x="24" y="34"/>
                    <a:pt x="31" y="34"/>
                    <a:pt x="34" y="30"/>
                  </a:cubicBezTo>
                  <a:cubicBezTo>
                    <a:pt x="37" y="28"/>
                    <a:pt x="38" y="25"/>
                    <a:pt x="39" y="22"/>
                  </a:cubicBezTo>
                  <a:cubicBezTo>
                    <a:pt x="40" y="15"/>
                    <a:pt x="38" y="10"/>
                    <a:pt x="33" y="6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43" name="Freeform 437"/>
            <p:cNvSpPr>
              <a:spLocks/>
            </p:cNvSpPr>
            <p:nvPr/>
          </p:nvSpPr>
          <p:spPr bwMode="auto">
            <a:xfrm>
              <a:off x="904875" y="2832100"/>
              <a:ext cx="150812" cy="185738"/>
            </a:xfrm>
            <a:custGeom>
              <a:avLst/>
              <a:gdLst>
                <a:gd name="T0" fmla="*/ 39 w 40"/>
                <a:gd name="T1" fmla="*/ 25 h 49"/>
                <a:gd name="T2" fmla="*/ 33 w 40"/>
                <a:gd name="T3" fmla="*/ 10 h 49"/>
                <a:gd name="T4" fmla="*/ 24 w 40"/>
                <a:gd name="T5" fmla="*/ 3 h 49"/>
                <a:gd name="T6" fmla="*/ 4 w 40"/>
                <a:gd name="T7" fmla="*/ 9 h 49"/>
                <a:gd name="T8" fmla="*/ 4 w 40"/>
                <a:gd name="T9" fmla="*/ 29 h 49"/>
                <a:gd name="T10" fmla="*/ 13 w 40"/>
                <a:gd name="T11" fmla="*/ 34 h 49"/>
                <a:gd name="T12" fmla="*/ 19 w 40"/>
                <a:gd name="T13" fmla="*/ 33 h 49"/>
                <a:gd name="T14" fmla="*/ 22 w 40"/>
                <a:gd name="T15" fmla="*/ 25 h 49"/>
                <a:gd name="T16" fmla="*/ 19 w 40"/>
                <a:gd name="T17" fmla="*/ 23 h 49"/>
                <a:gd name="T18" fmla="*/ 16 w 40"/>
                <a:gd name="T19" fmla="*/ 25 h 49"/>
                <a:gd name="T20" fmla="*/ 15 w 40"/>
                <a:gd name="T21" fmla="*/ 27 h 49"/>
                <a:gd name="T22" fmla="*/ 11 w 40"/>
                <a:gd name="T23" fmla="*/ 24 h 49"/>
                <a:gd name="T24" fmla="*/ 13 w 40"/>
                <a:gd name="T25" fmla="*/ 14 h 49"/>
                <a:gd name="T26" fmla="*/ 22 w 40"/>
                <a:gd name="T27" fmla="*/ 11 h 49"/>
                <a:gd name="T28" fmla="*/ 26 w 40"/>
                <a:gd name="T29" fmla="*/ 15 h 49"/>
                <a:gd name="T30" fmla="*/ 27 w 40"/>
                <a:gd name="T31" fmla="*/ 18 h 49"/>
                <a:gd name="T32" fmla="*/ 29 w 40"/>
                <a:gd name="T33" fmla="*/ 35 h 49"/>
                <a:gd name="T34" fmla="*/ 27 w 40"/>
                <a:gd name="T35" fmla="*/ 44 h 49"/>
                <a:gd name="T36" fmla="*/ 29 w 40"/>
                <a:gd name="T37" fmla="*/ 48 h 49"/>
                <a:gd name="T38" fmla="*/ 32 w 40"/>
                <a:gd name="T39" fmla="*/ 49 h 49"/>
                <a:gd name="T40" fmla="*/ 33 w 40"/>
                <a:gd name="T41" fmla="*/ 49 h 49"/>
                <a:gd name="T42" fmla="*/ 36 w 40"/>
                <a:gd name="T43" fmla="*/ 46 h 49"/>
                <a:gd name="T44" fmla="*/ 37 w 40"/>
                <a:gd name="T45" fmla="*/ 43 h 49"/>
                <a:gd name="T46" fmla="*/ 37 w 40"/>
                <a:gd name="T47" fmla="*/ 42 h 49"/>
                <a:gd name="T48" fmla="*/ 39 w 40"/>
                <a:gd name="T49" fmla="*/ 30 h 49"/>
                <a:gd name="T50" fmla="*/ 39 w 40"/>
                <a:gd name="T51" fmla="*/ 27 h 49"/>
                <a:gd name="T52" fmla="*/ 39 w 40"/>
                <a:gd name="T53" fmla="*/ 25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40" h="49">
                  <a:moveTo>
                    <a:pt x="39" y="25"/>
                  </a:moveTo>
                  <a:cubicBezTo>
                    <a:pt x="39" y="19"/>
                    <a:pt x="37" y="14"/>
                    <a:pt x="33" y="10"/>
                  </a:cubicBezTo>
                  <a:cubicBezTo>
                    <a:pt x="31" y="6"/>
                    <a:pt x="28" y="4"/>
                    <a:pt x="24" y="3"/>
                  </a:cubicBezTo>
                  <a:cubicBezTo>
                    <a:pt x="17" y="0"/>
                    <a:pt x="9" y="3"/>
                    <a:pt x="4" y="9"/>
                  </a:cubicBezTo>
                  <a:cubicBezTo>
                    <a:pt x="0" y="15"/>
                    <a:pt x="0" y="24"/>
                    <a:pt x="4" y="29"/>
                  </a:cubicBezTo>
                  <a:cubicBezTo>
                    <a:pt x="6" y="33"/>
                    <a:pt x="9" y="34"/>
                    <a:pt x="13" y="34"/>
                  </a:cubicBezTo>
                  <a:cubicBezTo>
                    <a:pt x="15" y="34"/>
                    <a:pt x="17" y="34"/>
                    <a:pt x="19" y="33"/>
                  </a:cubicBezTo>
                  <a:cubicBezTo>
                    <a:pt x="21" y="31"/>
                    <a:pt x="23" y="28"/>
                    <a:pt x="22" y="25"/>
                  </a:cubicBezTo>
                  <a:cubicBezTo>
                    <a:pt x="21" y="24"/>
                    <a:pt x="21" y="23"/>
                    <a:pt x="19" y="23"/>
                  </a:cubicBezTo>
                  <a:cubicBezTo>
                    <a:pt x="18" y="23"/>
                    <a:pt x="17" y="24"/>
                    <a:pt x="16" y="25"/>
                  </a:cubicBezTo>
                  <a:cubicBezTo>
                    <a:pt x="16" y="26"/>
                    <a:pt x="16" y="27"/>
                    <a:pt x="15" y="27"/>
                  </a:cubicBezTo>
                  <a:cubicBezTo>
                    <a:pt x="12" y="27"/>
                    <a:pt x="11" y="27"/>
                    <a:pt x="11" y="24"/>
                  </a:cubicBezTo>
                  <a:cubicBezTo>
                    <a:pt x="9" y="21"/>
                    <a:pt x="10" y="17"/>
                    <a:pt x="13" y="14"/>
                  </a:cubicBezTo>
                  <a:cubicBezTo>
                    <a:pt x="15" y="12"/>
                    <a:pt x="18" y="10"/>
                    <a:pt x="22" y="11"/>
                  </a:cubicBezTo>
                  <a:cubicBezTo>
                    <a:pt x="24" y="12"/>
                    <a:pt x="25" y="13"/>
                    <a:pt x="26" y="15"/>
                  </a:cubicBezTo>
                  <a:cubicBezTo>
                    <a:pt x="26" y="16"/>
                    <a:pt x="27" y="17"/>
                    <a:pt x="27" y="18"/>
                  </a:cubicBezTo>
                  <a:cubicBezTo>
                    <a:pt x="29" y="23"/>
                    <a:pt x="30" y="29"/>
                    <a:pt x="29" y="35"/>
                  </a:cubicBezTo>
                  <a:cubicBezTo>
                    <a:pt x="29" y="38"/>
                    <a:pt x="28" y="41"/>
                    <a:pt x="27" y="44"/>
                  </a:cubicBezTo>
                  <a:cubicBezTo>
                    <a:pt x="27" y="46"/>
                    <a:pt x="27" y="47"/>
                    <a:pt x="29" y="48"/>
                  </a:cubicBezTo>
                  <a:cubicBezTo>
                    <a:pt x="30" y="49"/>
                    <a:pt x="31" y="49"/>
                    <a:pt x="32" y="49"/>
                  </a:cubicBezTo>
                  <a:cubicBezTo>
                    <a:pt x="32" y="49"/>
                    <a:pt x="33" y="49"/>
                    <a:pt x="33" y="49"/>
                  </a:cubicBezTo>
                  <a:cubicBezTo>
                    <a:pt x="34" y="49"/>
                    <a:pt x="35" y="48"/>
                    <a:pt x="36" y="46"/>
                  </a:cubicBezTo>
                  <a:cubicBezTo>
                    <a:pt x="36" y="45"/>
                    <a:pt x="37" y="44"/>
                    <a:pt x="37" y="43"/>
                  </a:cubicBezTo>
                  <a:cubicBezTo>
                    <a:pt x="37" y="43"/>
                    <a:pt x="37" y="42"/>
                    <a:pt x="37" y="42"/>
                  </a:cubicBezTo>
                  <a:cubicBezTo>
                    <a:pt x="39" y="38"/>
                    <a:pt x="39" y="34"/>
                    <a:pt x="39" y="30"/>
                  </a:cubicBezTo>
                  <a:cubicBezTo>
                    <a:pt x="40" y="29"/>
                    <a:pt x="39" y="28"/>
                    <a:pt x="39" y="27"/>
                  </a:cubicBezTo>
                  <a:cubicBezTo>
                    <a:pt x="39" y="26"/>
                    <a:pt x="39" y="25"/>
                    <a:pt x="39" y="25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44" name="Freeform 438"/>
            <p:cNvSpPr>
              <a:spLocks/>
            </p:cNvSpPr>
            <p:nvPr/>
          </p:nvSpPr>
          <p:spPr bwMode="auto">
            <a:xfrm>
              <a:off x="390525" y="2520950"/>
              <a:ext cx="149225" cy="266700"/>
            </a:xfrm>
            <a:custGeom>
              <a:avLst/>
              <a:gdLst>
                <a:gd name="T0" fmla="*/ 15 w 40"/>
                <a:gd name="T1" fmla="*/ 44 h 71"/>
                <a:gd name="T2" fmla="*/ 24 w 40"/>
                <a:gd name="T3" fmla="*/ 36 h 71"/>
                <a:gd name="T4" fmla="*/ 33 w 40"/>
                <a:gd name="T5" fmla="*/ 29 h 71"/>
                <a:gd name="T6" fmla="*/ 38 w 40"/>
                <a:gd name="T7" fmla="*/ 19 h 71"/>
                <a:gd name="T8" fmla="*/ 36 w 40"/>
                <a:gd name="T9" fmla="*/ 7 h 71"/>
                <a:gd name="T10" fmla="*/ 27 w 40"/>
                <a:gd name="T11" fmla="*/ 1 h 71"/>
                <a:gd name="T12" fmla="*/ 14 w 40"/>
                <a:gd name="T13" fmla="*/ 3 h 71"/>
                <a:gd name="T14" fmla="*/ 9 w 40"/>
                <a:gd name="T15" fmla="*/ 11 h 71"/>
                <a:gd name="T16" fmla="*/ 10 w 40"/>
                <a:gd name="T17" fmla="*/ 16 h 71"/>
                <a:gd name="T18" fmla="*/ 14 w 40"/>
                <a:gd name="T19" fmla="*/ 17 h 71"/>
                <a:gd name="T20" fmla="*/ 16 w 40"/>
                <a:gd name="T21" fmla="*/ 14 h 71"/>
                <a:gd name="T22" fmla="*/ 16 w 40"/>
                <a:gd name="T23" fmla="*/ 14 h 71"/>
                <a:gd name="T24" fmla="*/ 19 w 40"/>
                <a:gd name="T25" fmla="*/ 9 h 71"/>
                <a:gd name="T26" fmla="*/ 27 w 40"/>
                <a:gd name="T27" fmla="*/ 9 h 71"/>
                <a:gd name="T28" fmla="*/ 29 w 40"/>
                <a:gd name="T29" fmla="*/ 15 h 71"/>
                <a:gd name="T30" fmla="*/ 24 w 40"/>
                <a:gd name="T31" fmla="*/ 25 h 71"/>
                <a:gd name="T32" fmla="*/ 18 w 40"/>
                <a:gd name="T33" fmla="*/ 29 h 71"/>
                <a:gd name="T34" fmla="*/ 18 w 40"/>
                <a:gd name="T35" fmla="*/ 30 h 71"/>
                <a:gd name="T36" fmla="*/ 8 w 40"/>
                <a:gd name="T37" fmla="*/ 38 h 71"/>
                <a:gd name="T38" fmla="*/ 2 w 40"/>
                <a:gd name="T39" fmla="*/ 49 h 71"/>
                <a:gd name="T40" fmla="*/ 4 w 40"/>
                <a:gd name="T41" fmla="*/ 63 h 71"/>
                <a:gd name="T42" fmla="*/ 20 w 40"/>
                <a:gd name="T43" fmla="*/ 71 h 71"/>
                <a:gd name="T44" fmla="*/ 20 w 40"/>
                <a:gd name="T45" fmla="*/ 71 h 71"/>
                <a:gd name="T46" fmla="*/ 20 w 40"/>
                <a:gd name="T47" fmla="*/ 71 h 71"/>
                <a:gd name="T48" fmla="*/ 30 w 40"/>
                <a:gd name="T49" fmla="*/ 69 h 71"/>
                <a:gd name="T50" fmla="*/ 38 w 40"/>
                <a:gd name="T51" fmla="*/ 51 h 71"/>
                <a:gd name="T52" fmla="*/ 33 w 40"/>
                <a:gd name="T53" fmla="*/ 43 h 71"/>
                <a:gd name="T54" fmla="*/ 23 w 40"/>
                <a:gd name="T55" fmla="*/ 42 h 71"/>
                <a:gd name="T56" fmla="*/ 17 w 40"/>
                <a:gd name="T57" fmla="*/ 46 h 71"/>
                <a:gd name="T58" fmla="*/ 16 w 40"/>
                <a:gd name="T59" fmla="*/ 48 h 71"/>
                <a:gd name="T60" fmla="*/ 18 w 40"/>
                <a:gd name="T61" fmla="*/ 50 h 71"/>
                <a:gd name="T62" fmla="*/ 22 w 40"/>
                <a:gd name="T63" fmla="*/ 51 h 71"/>
                <a:gd name="T64" fmla="*/ 23 w 40"/>
                <a:gd name="T65" fmla="*/ 50 h 71"/>
                <a:gd name="T66" fmla="*/ 24 w 40"/>
                <a:gd name="T67" fmla="*/ 50 h 71"/>
                <a:gd name="T68" fmla="*/ 28 w 40"/>
                <a:gd name="T69" fmla="*/ 50 h 71"/>
                <a:gd name="T70" fmla="*/ 29 w 40"/>
                <a:gd name="T71" fmla="*/ 53 h 71"/>
                <a:gd name="T72" fmla="*/ 27 w 40"/>
                <a:gd name="T73" fmla="*/ 60 h 71"/>
                <a:gd name="T74" fmla="*/ 20 w 40"/>
                <a:gd name="T75" fmla="*/ 62 h 71"/>
                <a:gd name="T76" fmla="*/ 12 w 40"/>
                <a:gd name="T77" fmla="*/ 58 h 71"/>
                <a:gd name="T78" fmla="*/ 11 w 40"/>
                <a:gd name="T79" fmla="*/ 51 h 71"/>
                <a:gd name="T80" fmla="*/ 15 w 40"/>
                <a:gd name="T81" fmla="*/ 44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0" h="71">
                  <a:moveTo>
                    <a:pt x="15" y="44"/>
                  </a:moveTo>
                  <a:cubicBezTo>
                    <a:pt x="17" y="40"/>
                    <a:pt x="21" y="38"/>
                    <a:pt x="24" y="36"/>
                  </a:cubicBezTo>
                  <a:cubicBezTo>
                    <a:pt x="26" y="34"/>
                    <a:pt x="30" y="32"/>
                    <a:pt x="33" y="29"/>
                  </a:cubicBezTo>
                  <a:cubicBezTo>
                    <a:pt x="36" y="26"/>
                    <a:pt x="37" y="23"/>
                    <a:pt x="38" y="19"/>
                  </a:cubicBezTo>
                  <a:cubicBezTo>
                    <a:pt x="39" y="15"/>
                    <a:pt x="39" y="11"/>
                    <a:pt x="36" y="7"/>
                  </a:cubicBezTo>
                  <a:cubicBezTo>
                    <a:pt x="34" y="3"/>
                    <a:pt x="31" y="1"/>
                    <a:pt x="27" y="1"/>
                  </a:cubicBezTo>
                  <a:cubicBezTo>
                    <a:pt x="22" y="0"/>
                    <a:pt x="18" y="1"/>
                    <a:pt x="14" y="3"/>
                  </a:cubicBezTo>
                  <a:cubicBezTo>
                    <a:pt x="11" y="5"/>
                    <a:pt x="9" y="8"/>
                    <a:pt x="9" y="11"/>
                  </a:cubicBezTo>
                  <a:cubicBezTo>
                    <a:pt x="9" y="13"/>
                    <a:pt x="9" y="14"/>
                    <a:pt x="10" y="16"/>
                  </a:cubicBezTo>
                  <a:cubicBezTo>
                    <a:pt x="11" y="17"/>
                    <a:pt x="12" y="18"/>
                    <a:pt x="14" y="17"/>
                  </a:cubicBezTo>
                  <a:cubicBezTo>
                    <a:pt x="15" y="17"/>
                    <a:pt x="16" y="16"/>
                    <a:pt x="16" y="14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6" y="12"/>
                    <a:pt x="17" y="10"/>
                    <a:pt x="19" y="9"/>
                  </a:cubicBezTo>
                  <a:cubicBezTo>
                    <a:pt x="21" y="8"/>
                    <a:pt x="24" y="7"/>
                    <a:pt x="27" y="9"/>
                  </a:cubicBezTo>
                  <a:cubicBezTo>
                    <a:pt x="28" y="10"/>
                    <a:pt x="29" y="12"/>
                    <a:pt x="29" y="15"/>
                  </a:cubicBezTo>
                  <a:cubicBezTo>
                    <a:pt x="30" y="19"/>
                    <a:pt x="28" y="22"/>
                    <a:pt x="24" y="25"/>
                  </a:cubicBezTo>
                  <a:cubicBezTo>
                    <a:pt x="23" y="27"/>
                    <a:pt x="20" y="28"/>
                    <a:pt x="18" y="29"/>
                  </a:cubicBezTo>
                  <a:cubicBezTo>
                    <a:pt x="18" y="30"/>
                    <a:pt x="18" y="30"/>
                    <a:pt x="18" y="30"/>
                  </a:cubicBezTo>
                  <a:cubicBezTo>
                    <a:pt x="14" y="33"/>
                    <a:pt x="11" y="35"/>
                    <a:pt x="8" y="38"/>
                  </a:cubicBezTo>
                  <a:cubicBezTo>
                    <a:pt x="5" y="41"/>
                    <a:pt x="3" y="45"/>
                    <a:pt x="2" y="49"/>
                  </a:cubicBezTo>
                  <a:cubicBezTo>
                    <a:pt x="0" y="54"/>
                    <a:pt x="1" y="59"/>
                    <a:pt x="4" y="63"/>
                  </a:cubicBezTo>
                  <a:cubicBezTo>
                    <a:pt x="8" y="68"/>
                    <a:pt x="14" y="71"/>
                    <a:pt x="20" y="71"/>
                  </a:cubicBezTo>
                  <a:cubicBezTo>
                    <a:pt x="20" y="71"/>
                    <a:pt x="20" y="71"/>
                    <a:pt x="20" y="71"/>
                  </a:cubicBezTo>
                  <a:cubicBezTo>
                    <a:pt x="20" y="71"/>
                    <a:pt x="20" y="71"/>
                    <a:pt x="20" y="71"/>
                  </a:cubicBezTo>
                  <a:cubicBezTo>
                    <a:pt x="25" y="71"/>
                    <a:pt x="27" y="70"/>
                    <a:pt x="30" y="69"/>
                  </a:cubicBezTo>
                  <a:cubicBezTo>
                    <a:pt x="36" y="65"/>
                    <a:pt x="40" y="58"/>
                    <a:pt x="38" y="51"/>
                  </a:cubicBezTo>
                  <a:cubicBezTo>
                    <a:pt x="38" y="48"/>
                    <a:pt x="35" y="45"/>
                    <a:pt x="33" y="43"/>
                  </a:cubicBezTo>
                  <a:cubicBezTo>
                    <a:pt x="30" y="42"/>
                    <a:pt x="26" y="41"/>
                    <a:pt x="23" y="42"/>
                  </a:cubicBezTo>
                  <a:cubicBezTo>
                    <a:pt x="21" y="42"/>
                    <a:pt x="19" y="44"/>
                    <a:pt x="17" y="46"/>
                  </a:cubicBezTo>
                  <a:cubicBezTo>
                    <a:pt x="17" y="46"/>
                    <a:pt x="16" y="47"/>
                    <a:pt x="16" y="48"/>
                  </a:cubicBezTo>
                  <a:cubicBezTo>
                    <a:pt x="17" y="49"/>
                    <a:pt x="17" y="50"/>
                    <a:pt x="18" y="50"/>
                  </a:cubicBezTo>
                  <a:cubicBezTo>
                    <a:pt x="19" y="51"/>
                    <a:pt x="21" y="52"/>
                    <a:pt x="22" y="51"/>
                  </a:cubicBezTo>
                  <a:cubicBezTo>
                    <a:pt x="22" y="51"/>
                    <a:pt x="23" y="51"/>
                    <a:pt x="23" y="50"/>
                  </a:cubicBezTo>
                  <a:cubicBezTo>
                    <a:pt x="24" y="50"/>
                    <a:pt x="24" y="50"/>
                    <a:pt x="24" y="50"/>
                  </a:cubicBezTo>
                  <a:cubicBezTo>
                    <a:pt x="25" y="49"/>
                    <a:pt x="27" y="49"/>
                    <a:pt x="28" y="50"/>
                  </a:cubicBezTo>
                  <a:cubicBezTo>
                    <a:pt x="29" y="50"/>
                    <a:pt x="29" y="52"/>
                    <a:pt x="29" y="53"/>
                  </a:cubicBezTo>
                  <a:cubicBezTo>
                    <a:pt x="30" y="56"/>
                    <a:pt x="29" y="58"/>
                    <a:pt x="27" y="60"/>
                  </a:cubicBezTo>
                  <a:cubicBezTo>
                    <a:pt x="25" y="62"/>
                    <a:pt x="23" y="62"/>
                    <a:pt x="20" y="62"/>
                  </a:cubicBezTo>
                  <a:cubicBezTo>
                    <a:pt x="17" y="62"/>
                    <a:pt x="14" y="61"/>
                    <a:pt x="12" y="58"/>
                  </a:cubicBezTo>
                  <a:cubicBezTo>
                    <a:pt x="11" y="56"/>
                    <a:pt x="10" y="53"/>
                    <a:pt x="11" y="51"/>
                  </a:cubicBezTo>
                  <a:cubicBezTo>
                    <a:pt x="12" y="48"/>
                    <a:pt x="13" y="46"/>
                    <a:pt x="15" y="44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45" name="Freeform 439"/>
            <p:cNvSpPr>
              <a:spLocks/>
            </p:cNvSpPr>
            <p:nvPr/>
          </p:nvSpPr>
          <p:spPr bwMode="auto">
            <a:xfrm>
              <a:off x="1611313" y="2516188"/>
              <a:ext cx="146050" cy="271463"/>
            </a:xfrm>
            <a:custGeom>
              <a:avLst/>
              <a:gdLst>
                <a:gd name="T0" fmla="*/ 36 w 39"/>
                <a:gd name="T1" fmla="*/ 64 h 72"/>
                <a:gd name="T2" fmla="*/ 39 w 39"/>
                <a:gd name="T3" fmla="*/ 55 h 72"/>
                <a:gd name="T4" fmla="*/ 35 w 39"/>
                <a:gd name="T5" fmla="*/ 43 h 72"/>
                <a:gd name="T6" fmla="*/ 27 w 39"/>
                <a:gd name="T7" fmla="*/ 34 h 72"/>
                <a:gd name="T8" fmla="*/ 21 w 39"/>
                <a:gd name="T9" fmla="*/ 30 h 72"/>
                <a:gd name="T10" fmla="*/ 16 w 39"/>
                <a:gd name="T11" fmla="*/ 26 h 72"/>
                <a:gd name="T12" fmla="*/ 11 w 39"/>
                <a:gd name="T13" fmla="*/ 20 h 72"/>
                <a:gd name="T14" fmla="*/ 12 w 39"/>
                <a:gd name="T15" fmla="*/ 11 h 72"/>
                <a:gd name="T16" fmla="*/ 18 w 39"/>
                <a:gd name="T17" fmla="*/ 9 h 72"/>
                <a:gd name="T18" fmla="*/ 24 w 39"/>
                <a:gd name="T19" fmla="*/ 15 h 72"/>
                <a:gd name="T20" fmla="*/ 24 w 39"/>
                <a:gd name="T21" fmla="*/ 16 h 72"/>
                <a:gd name="T22" fmla="*/ 26 w 39"/>
                <a:gd name="T23" fmla="*/ 18 h 72"/>
                <a:gd name="T24" fmla="*/ 29 w 39"/>
                <a:gd name="T25" fmla="*/ 18 h 72"/>
                <a:gd name="T26" fmla="*/ 31 w 39"/>
                <a:gd name="T27" fmla="*/ 15 h 72"/>
                <a:gd name="T28" fmla="*/ 29 w 39"/>
                <a:gd name="T29" fmla="*/ 7 h 72"/>
                <a:gd name="T30" fmla="*/ 10 w 39"/>
                <a:gd name="T31" fmla="*/ 2 h 72"/>
                <a:gd name="T32" fmla="*/ 1 w 39"/>
                <a:gd name="T33" fmla="*/ 19 h 72"/>
                <a:gd name="T34" fmla="*/ 9 w 39"/>
                <a:gd name="T35" fmla="*/ 32 h 72"/>
                <a:gd name="T36" fmla="*/ 15 w 39"/>
                <a:gd name="T37" fmla="*/ 37 h 72"/>
                <a:gd name="T38" fmla="*/ 20 w 39"/>
                <a:gd name="T39" fmla="*/ 40 h 72"/>
                <a:gd name="T40" fmla="*/ 29 w 39"/>
                <a:gd name="T41" fmla="*/ 52 h 72"/>
                <a:gd name="T42" fmla="*/ 29 w 39"/>
                <a:gd name="T43" fmla="*/ 55 h 72"/>
                <a:gd name="T44" fmla="*/ 20 w 39"/>
                <a:gd name="T45" fmla="*/ 63 h 72"/>
                <a:gd name="T46" fmla="*/ 15 w 39"/>
                <a:gd name="T47" fmla="*/ 63 h 72"/>
                <a:gd name="T48" fmla="*/ 10 w 39"/>
                <a:gd name="T49" fmla="*/ 54 h 72"/>
                <a:gd name="T50" fmla="*/ 12 w 39"/>
                <a:gd name="T51" fmla="*/ 51 h 72"/>
                <a:gd name="T52" fmla="*/ 16 w 39"/>
                <a:gd name="T53" fmla="*/ 51 h 72"/>
                <a:gd name="T54" fmla="*/ 18 w 39"/>
                <a:gd name="T55" fmla="*/ 52 h 72"/>
                <a:gd name="T56" fmla="*/ 23 w 39"/>
                <a:gd name="T57" fmla="*/ 50 h 72"/>
                <a:gd name="T58" fmla="*/ 22 w 39"/>
                <a:gd name="T59" fmla="*/ 46 h 72"/>
                <a:gd name="T60" fmla="*/ 8 w 39"/>
                <a:gd name="T61" fmla="*/ 44 h 72"/>
                <a:gd name="T62" fmla="*/ 1 w 39"/>
                <a:gd name="T63" fmla="*/ 58 h 72"/>
                <a:gd name="T64" fmla="*/ 18 w 39"/>
                <a:gd name="T65" fmla="*/ 72 h 72"/>
                <a:gd name="T66" fmla="*/ 19 w 39"/>
                <a:gd name="T67" fmla="*/ 72 h 72"/>
                <a:gd name="T68" fmla="*/ 19 w 39"/>
                <a:gd name="T69" fmla="*/ 72 h 72"/>
                <a:gd name="T70" fmla="*/ 36 w 39"/>
                <a:gd name="T71" fmla="*/ 64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9" h="72">
                  <a:moveTo>
                    <a:pt x="36" y="64"/>
                  </a:moveTo>
                  <a:cubicBezTo>
                    <a:pt x="38" y="61"/>
                    <a:pt x="39" y="58"/>
                    <a:pt x="39" y="55"/>
                  </a:cubicBezTo>
                  <a:cubicBezTo>
                    <a:pt x="39" y="51"/>
                    <a:pt x="38" y="47"/>
                    <a:pt x="35" y="43"/>
                  </a:cubicBezTo>
                  <a:cubicBezTo>
                    <a:pt x="33" y="40"/>
                    <a:pt x="30" y="37"/>
                    <a:pt x="27" y="34"/>
                  </a:cubicBezTo>
                  <a:cubicBezTo>
                    <a:pt x="25" y="33"/>
                    <a:pt x="23" y="31"/>
                    <a:pt x="21" y="30"/>
                  </a:cubicBezTo>
                  <a:cubicBezTo>
                    <a:pt x="19" y="29"/>
                    <a:pt x="17" y="28"/>
                    <a:pt x="16" y="26"/>
                  </a:cubicBezTo>
                  <a:cubicBezTo>
                    <a:pt x="13" y="25"/>
                    <a:pt x="12" y="22"/>
                    <a:pt x="11" y="20"/>
                  </a:cubicBezTo>
                  <a:cubicBezTo>
                    <a:pt x="10" y="16"/>
                    <a:pt x="10" y="14"/>
                    <a:pt x="12" y="11"/>
                  </a:cubicBezTo>
                  <a:cubicBezTo>
                    <a:pt x="13" y="9"/>
                    <a:pt x="16" y="8"/>
                    <a:pt x="18" y="9"/>
                  </a:cubicBezTo>
                  <a:cubicBezTo>
                    <a:pt x="22" y="10"/>
                    <a:pt x="24" y="11"/>
                    <a:pt x="24" y="15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5" y="17"/>
                    <a:pt x="25" y="18"/>
                    <a:pt x="26" y="18"/>
                  </a:cubicBezTo>
                  <a:cubicBezTo>
                    <a:pt x="27" y="19"/>
                    <a:pt x="28" y="18"/>
                    <a:pt x="29" y="18"/>
                  </a:cubicBezTo>
                  <a:cubicBezTo>
                    <a:pt x="30" y="17"/>
                    <a:pt x="31" y="16"/>
                    <a:pt x="31" y="15"/>
                  </a:cubicBezTo>
                  <a:cubicBezTo>
                    <a:pt x="31" y="13"/>
                    <a:pt x="31" y="10"/>
                    <a:pt x="29" y="7"/>
                  </a:cubicBezTo>
                  <a:cubicBezTo>
                    <a:pt x="25" y="1"/>
                    <a:pt x="16" y="0"/>
                    <a:pt x="10" y="2"/>
                  </a:cubicBezTo>
                  <a:cubicBezTo>
                    <a:pt x="4" y="5"/>
                    <a:pt x="0" y="12"/>
                    <a:pt x="1" y="19"/>
                  </a:cubicBezTo>
                  <a:cubicBezTo>
                    <a:pt x="2" y="24"/>
                    <a:pt x="5" y="29"/>
                    <a:pt x="9" y="32"/>
                  </a:cubicBezTo>
                  <a:cubicBezTo>
                    <a:pt x="11" y="34"/>
                    <a:pt x="13" y="35"/>
                    <a:pt x="15" y="37"/>
                  </a:cubicBezTo>
                  <a:cubicBezTo>
                    <a:pt x="17" y="38"/>
                    <a:pt x="18" y="39"/>
                    <a:pt x="20" y="40"/>
                  </a:cubicBezTo>
                  <a:cubicBezTo>
                    <a:pt x="25" y="44"/>
                    <a:pt x="28" y="47"/>
                    <a:pt x="29" y="52"/>
                  </a:cubicBezTo>
                  <a:cubicBezTo>
                    <a:pt x="29" y="53"/>
                    <a:pt x="29" y="54"/>
                    <a:pt x="29" y="55"/>
                  </a:cubicBezTo>
                  <a:cubicBezTo>
                    <a:pt x="29" y="59"/>
                    <a:pt x="25" y="63"/>
                    <a:pt x="20" y="63"/>
                  </a:cubicBezTo>
                  <a:cubicBezTo>
                    <a:pt x="18" y="63"/>
                    <a:pt x="17" y="64"/>
                    <a:pt x="15" y="63"/>
                  </a:cubicBezTo>
                  <a:cubicBezTo>
                    <a:pt x="12" y="61"/>
                    <a:pt x="10" y="57"/>
                    <a:pt x="10" y="54"/>
                  </a:cubicBezTo>
                  <a:cubicBezTo>
                    <a:pt x="11" y="52"/>
                    <a:pt x="11" y="51"/>
                    <a:pt x="12" y="51"/>
                  </a:cubicBezTo>
                  <a:cubicBezTo>
                    <a:pt x="13" y="50"/>
                    <a:pt x="15" y="50"/>
                    <a:pt x="16" y="51"/>
                  </a:cubicBezTo>
                  <a:cubicBezTo>
                    <a:pt x="16" y="51"/>
                    <a:pt x="17" y="52"/>
                    <a:pt x="18" y="52"/>
                  </a:cubicBezTo>
                  <a:cubicBezTo>
                    <a:pt x="20" y="53"/>
                    <a:pt x="22" y="52"/>
                    <a:pt x="23" y="50"/>
                  </a:cubicBezTo>
                  <a:cubicBezTo>
                    <a:pt x="24" y="49"/>
                    <a:pt x="23" y="47"/>
                    <a:pt x="22" y="46"/>
                  </a:cubicBezTo>
                  <a:cubicBezTo>
                    <a:pt x="18" y="42"/>
                    <a:pt x="13" y="42"/>
                    <a:pt x="8" y="44"/>
                  </a:cubicBezTo>
                  <a:cubicBezTo>
                    <a:pt x="3" y="46"/>
                    <a:pt x="0" y="52"/>
                    <a:pt x="1" y="58"/>
                  </a:cubicBezTo>
                  <a:cubicBezTo>
                    <a:pt x="3" y="66"/>
                    <a:pt x="10" y="72"/>
                    <a:pt x="18" y="72"/>
                  </a:cubicBezTo>
                  <a:cubicBezTo>
                    <a:pt x="19" y="72"/>
                    <a:pt x="19" y="72"/>
                    <a:pt x="19" y="72"/>
                  </a:cubicBezTo>
                  <a:cubicBezTo>
                    <a:pt x="19" y="72"/>
                    <a:pt x="19" y="72"/>
                    <a:pt x="19" y="72"/>
                  </a:cubicBezTo>
                  <a:cubicBezTo>
                    <a:pt x="26" y="72"/>
                    <a:pt x="31" y="69"/>
                    <a:pt x="36" y="64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46" name="Freeform 440"/>
            <p:cNvSpPr>
              <a:spLocks/>
            </p:cNvSpPr>
            <p:nvPr/>
          </p:nvSpPr>
          <p:spPr bwMode="auto">
            <a:xfrm>
              <a:off x="1055688" y="3743325"/>
              <a:ext cx="33337" cy="369888"/>
            </a:xfrm>
            <a:custGeom>
              <a:avLst/>
              <a:gdLst>
                <a:gd name="T0" fmla="*/ 8 w 9"/>
                <a:gd name="T1" fmla="*/ 4 h 98"/>
                <a:gd name="T2" fmla="*/ 8 w 9"/>
                <a:gd name="T3" fmla="*/ 2 h 98"/>
                <a:gd name="T4" fmla="*/ 5 w 9"/>
                <a:gd name="T5" fmla="*/ 0 h 98"/>
                <a:gd name="T6" fmla="*/ 2 w 9"/>
                <a:gd name="T7" fmla="*/ 2 h 98"/>
                <a:gd name="T8" fmla="*/ 2 w 9"/>
                <a:gd name="T9" fmla="*/ 4 h 98"/>
                <a:gd name="T10" fmla="*/ 1 w 9"/>
                <a:gd name="T11" fmla="*/ 14 h 98"/>
                <a:gd name="T12" fmla="*/ 1 w 9"/>
                <a:gd name="T13" fmla="*/ 22 h 98"/>
                <a:gd name="T14" fmla="*/ 1 w 9"/>
                <a:gd name="T15" fmla="*/ 31 h 98"/>
                <a:gd name="T16" fmla="*/ 0 w 9"/>
                <a:gd name="T17" fmla="*/ 40 h 98"/>
                <a:gd name="T18" fmla="*/ 0 w 9"/>
                <a:gd name="T19" fmla="*/ 53 h 98"/>
                <a:gd name="T20" fmla="*/ 0 w 9"/>
                <a:gd name="T21" fmla="*/ 61 h 98"/>
                <a:gd name="T22" fmla="*/ 0 w 9"/>
                <a:gd name="T23" fmla="*/ 91 h 98"/>
                <a:gd name="T24" fmla="*/ 0 w 9"/>
                <a:gd name="T25" fmla="*/ 95 h 98"/>
                <a:gd name="T26" fmla="*/ 4 w 9"/>
                <a:gd name="T27" fmla="*/ 98 h 98"/>
                <a:gd name="T28" fmla="*/ 4 w 9"/>
                <a:gd name="T29" fmla="*/ 98 h 98"/>
                <a:gd name="T30" fmla="*/ 8 w 9"/>
                <a:gd name="T31" fmla="*/ 95 h 98"/>
                <a:gd name="T32" fmla="*/ 9 w 9"/>
                <a:gd name="T33" fmla="*/ 91 h 98"/>
                <a:gd name="T34" fmla="*/ 9 w 9"/>
                <a:gd name="T35" fmla="*/ 53 h 98"/>
                <a:gd name="T36" fmla="*/ 9 w 9"/>
                <a:gd name="T37" fmla="*/ 53 h 98"/>
                <a:gd name="T38" fmla="*/ 9 w 9"/>
                <a:gd name="T39" fmla="*/ 25 h 98"/>
                <a:gd name="T40" fmla="*/ 8 w 9"/>
                <a:gd name="T41" fmla="*/ 5 h 98"/>
                <a:gd name="T42" fmla="*/ 8 w 9"/>
                <a:gd name="T43" fmla="*/ 4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9" h="98">
                  <a:moveTo>
                    <a:pt x="8" y="4"/>
                  </a:moveTo>
                  <a:cubicBezTo>
                    <a:pt x="8" y="4"/>
                    <a:pt x="8" y="3"/>
                    <a:pt x="8" y="2"/>
                  </a:cubicBezTo>
                  <a:cubicBezTo>
                    <a:pt x="7" y="0"/>
                    <a:pt x="6" y="0"/>
                    <a:pt x="5" y="0"/>
                  </a:cubicBezTo>
                  <a:cubicBezTo>
                    <a:pt x="3" y="0"/>
                    <a:pt x="2" y="1"/>
                    <a:pt x="2" y="2"/>
                  </a:cubicBezTo>
                  <a:cubicBezTo>
                    <a:pt x="2" y="3"/>
                    <a:pt x="2" y="4"/>
                    <a:pt x="2" y="4"/>
                  </a:cubicBezTo>
                  <a:cubicBezTo>
                    <a:pt x="2" y="8"/>
                    <a:pt x="1" y="11"/>
                    <a:pt x="1" y="14"/>
                  </a:cubicBezTo>
                  <a:cubicBezTo>
                    <a:pt x="1" y="17"/>
                    <a:pt x="1" y="19"/>
                    <a:pt x="1" y="22"/>
                  </a:cubicBezTo>
                  <a:cubicBezTo>
                    <a:pt x="1" y="25"/>
                    <a:pt x="1" y="28"/>
                    <a:pt x="1" y="31"/>
                  </a:cubicBezTo>
                  <a:cubicBezTo>
                    <a:pt x="0" y="34"/>
                    <a:pt x="0" y="37"/>
                    <a:pt x="0" y="40"/>
                  </a:cubicBezTo>
                  <a:cubicBezTo>
                    <a:pt x="0" y="44"/>
                    <a:pt x="0" y="49"/>
                    <a:pt x="0" y="53"/>
                  </a:cubicBezTo>
                  <a:cubicBezTo>
                    <a:pt x="0" y="61"/>
                    <a:pt x="0" y="61"/>
                    <a:pt x="0" y="61"/>
                  </a:cubicBezTo>
                  <a:cubicBezTo>
                    <a:pt x="0" y="71"/>
                    <a:pt x="0" y="81"/>
                    <a:pt x="0" y="91"/>
                  </a:cubicBezTo>
                  <a:cubicBezTo>
                    <a:pt x="0" y="93"/>
                    <a:pt x="0" y="94"/>
                    <a:pt x="0" y="95"/>
                  </a:cubicBezTo>
                  <a:cubicBezTo>
                    <a:pt x="1" y="98"/>
                    <a:pt x="3" y="98"/>
                    <a:pt x="4" y="98"/>
                  </a:cubicBezTo>
                  <a:cubicBezTo>
                    <a:pt x="4" y="98"/>
                    <a:pt x="4" y="98"/>
                    <a:pt x="4" y="98"/>
                  </a:cubicBezTo>
                  <a:cubicBezTo>
                    <a:pt x="6" y="98"/>
                    <a:pt x="8" y="97"/>
                    <a:pt x="8" y="95"/>
                  </a:cubicBezTo>
                  <a:cubicBezTo>
                    <a:pt x="9" y="94"/>
                    <a:pt x="9" y="93"/>
                    <a:pt x="9" y="91"/>
                  </a:cubicBezTo>
                  <a:cubicBezTo>
                    <a:pt x="9" y="53"/>
                    <a:pt x="9" y="53"/>
                    <a:pt x="9" y="53"/>
                  </a:cubicBezTo>
                  <a:cubicBezTo>
                    <a:pt x="9" y="53"/>
                    <a:pt x="9" y="53"/>
                    <a:pt x="9" y="53"/>
                  </a:cubicBezTo>
                  <a:cubicBezTo>
                    <a:pt x="9" y="25"/>
                    <a:pt x="9" y="25"/>
                    <a:pt x="9" y="25"/>
                  </a:cubicBezTo>
                  <a:cubicBezTo>
                    <a:pt x="9" y="18"/>
                    <a:pt x="9" y="11"/>
                    <a:pt x="8" y="5"/>
                  </a:cubicBezTo>
                  <a:lnTo>
                    <a:pt x="8" y="4"/>
                  </a:ln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47" name="Freeform 441"/>
            <p:cNvSpPr>
              <a:spLocks/>
            </p:cNvSpPr>
            <p:nvPr/>
          </p:nvSpPr>
          <p:spPr bwMode="auto">
            <a:xfrm>
              <a:off x="1058863" y="1974850"/>
              <a:ext cx="33337" cy="165100"/>
            </a:xfrm>
            <a:custGeom>
              <a:avLst/>
              <a:gdLst>
                <a:gd name="T0" fmla="*/ 0 w 9"/>
                <a:gd name="T1" fmla="*/ 40 h 44"/>
                <a:gd name="T2" fmla="*/ 4 w 9"/>
                <a:gd name="T3" fmla="*/ 44 h 44"/>
                <a:gd name="T4" fmla="*/ 5 w 9"/>
                <a:gd name="T5" fmla="*/ 44 h 44"/>
                <a:gd name="T6" fmla="*/ 9 w 9"/>
                <a:gd name="T7" fmla="*/ 40 h 44"/>
                <a:gd name="T8" fmla="*/ 9 w 9"/>
                <a:gd name="T9" fmla="*/ 38 h 44"/>
                <a:gd name="T10" fmla="*/ 9 w 9"/>
                <a:gd name="T11" fmla="*/ 5 h 44"/>
                <a:gd name="T12" fmla="*/ 9 w 9"/>
                <a:gd name="T13" fmla="*/ 3 h 44"/>
                <a:gd name="T14" fmla="*/ 4 w 9"/>
                <a:gd name="T15" fmla="*/ 0 h 44"/>
                <a:gd name="T16" fmla="*/ 4 w 9"/>
                <a:gd name="T17" fmla="*/ 0 h 44"/>
                <a:gd name="T18" fmla="*/ 0 w 9"/>
                <a:gd name="T19" fmla="*/ 3 h 44"/>
                <a:gd name="T20" fmla="*/ 0 w 9"/>
                <a:gd name="T21" fmla="*/ 6 h 44"/>
                <a:gd name="T22" fmla="*/ 0 w 9"/>
                <a:gd name="T23" fmla="*/ 6 h 44"/>
                <a:gd name="T24" fmla="*/ 0 w 9"/>
                <a:gd name="T25" fmla="*/ 17 h 44"/>
                <a:gd name="T26" fmla="*/ 0 w 9"/>
                <a:gd name="T27" fmla="*/ 26 h 44"/>
                <a:gd name="T28" fmla="*/ 0 w 9"/>
                <a:gd name="T29" fmla="*/ 37 h 44"/>
                <a:gd name="T30" fmla="*/ 0 w 9"/>
                <a:gd name="T31" fmla="*/ 4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" h="44">
                  <a:moveTo>
                    <a:pt x="0" y="40"/>
                  </a:moveTo>
                  <a:cubicBezTo>
                    <a:pt x="1" y="42"/>
                    <a:pt x="3" y="44"/>
                    <a:pt x="4" y="44"/>
                  </a:cubicBezTo>
                  <a:cubicBezTo>
                    <a:pt x="5" y="44"/>
                    <a:pt x="5" y="44"/>
                    <a:pt x="5" y="44"/>
                  </a:cubicBezTo>
                  <a:cubicBezTo>
                    <a:pt x="7" y="43"/>
                    <a:pt x="8" y="42"/>
                    <a:pt x="9" y="40"/>
                  </a:cubicBezTo>
                  <a:cubicBezTo>
                    <a:pt x="9" y="39"/>
                    <a:pt x="9" y="39"/>
                    <a:pt x="9" y="38"/>
                  </a:cubicBezTo>
                  <a:cubicBezTo>
                    <a:pt x="9" y="27"/>
                    <a:pt x="9" y="16"/>
                    <a:pt x="9" y="5"/>
                  </a:cubicBezTo>
                  <a:cubicBezTo>
                    <a:pt x="9" y="5"/>
                    <a:pt x="9" y="4"/>
                    <a:pt x="9" y="3"/>
                  </a:cubicBezTo>
                  <a:cubicBezTo>
                    <a:pt x="8" y="1"/>
                    <a:pt x="7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0" y="5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10"/>
                    <a:pt x="0" y="14"/>
                    <a:pt x="0" y="17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30"/>
                    <a:pt x="0" y="33"/>
                    <a:pt x="0" y="37"/>
                  </a:cubicBezTo>
                  <a:cubicBezTo>
                    <a:pt x="0" y="38"/>
                    <a:pt x="0" y="39"/>
                    <a:pt x="0" y="40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48" name="Freeform 442"/>
            <p:cNvSpPr>
              <a:spLocks/>
            </p:cNvSpPr>
            <p:nvPr/>
          </p:nvSpPr>
          <p:spPr bwMode="auto">
            <a:xfrm>
              <a:off x="1168400" y="2043113"/>
              <a:ext cx="123825" cy="93663"/>
            </a:xfrm>
            <a:custGeom>
              <a:avLst/>
              <a:gdLst>
                <a:gd name="T0" fmla="*/ 4 w 33"/>
                <a:gd name="T1" fmla="*/ 25 h 25"/>
                <a:gd name="T2" fmla="*/ 6 w 33"/>
                <a:gd name="T3" fmla="*/ 24 h 25"/>
                <a:gd name="T4" fmla="*/ 8 w 33"/>
                <a:gd name="T5" fmla="*/ 23 h 25"/>
                <a:gd name="T6" fmla="*/ 11 w 33"/>
                <a:gd name="T7" fmla="*/ 21 h 25"/>
                <a:gd name="T8" fmla="*/ 29 w 33"/>
                <a:gd name="T9" fmla="*/ 9 h 25"/>
                <a:gd name="T10" fmla="*/ 31 w 33"/>
                <a:gd name="T11" fmla="*/ 7 h 25"/>
                <a:gd name="T12" fmla="*/ 32 w 33"/>
                <a:gd name="T13" fmla="*/ 6 h 25"/>
                <a:gd name="T14" fmla="*/ 33 w 33"/>
                <a:gd name="T15" fmla="*/ 4 h 25"/>
                <a:gd name="T16" fmla="*/ 31 w 33"/>
                <a:gd name="T17" fmla="*/ 1 h 25"/>
                <a:gd name="T18" fmla="*/ 28 w 33"/>
                <a:gd name="T19" fmla="*/ 1 h 25"/>
                <a:gd name="T20" fmla="*/ 28 w 33"/>
                <a:gd name="T21" fmla="*/ 1 h 25"/>
                <a:gd name="T22" fmla="*/ 25 w 33"/>
                <a:gd name="T23" fmla="*/ 2 h 25"/>
                <a:gd name="T24" fmla="*/ 4 w 33"/>
                <a:gd name="T25" fmla="*/ 16 h 25"/>
                <a:gd name="T26" fmla="*/ 1 w 33"/>
                <a:gd name="T27" fmla="*/ 18 h 25"/>
                <a:gd name="T28" fmla="*/ 1 w 33"/>
                <a:gd name="T29" fmla="*/ 23 h 25"/>
                <a:gd name="T30" fmla="*/ 4 w 33"/>
                <a:gd name="T31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3" h="25">
                  <a:moveTo>
                    <a:pt x="4" y="25"/>
                  </a:moveTo>
                  <a:cubicBezTo>
                    <a:pt x="5" y="25"/>
                    <a:pt x="5" y="24"/>
                    <a:pt x="6" y="24"/>
                  </a:cubicBezTo>
                  <a:cubicBezTo>
                    <a:pt x="7" y="24"/>
                    <a:pt x="7" y="23"/>
                    <a:pt x="8" y="23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7" y="17"/>
                    <a:pt x="23" y="13"/>
                    <a:pt x="29" y="9"/>
                  </a:cubicBezTo>
                  <a:cubicBezTo>
                    <a:pt x="30" y="9"/>
                    <a:pt x="31" y="8"/>
                    <a:pt x="31" y="7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3" y="6"/>
                    <a:pt x="33" y="5"/>
                    <a:pt x="33" y="4"/>
                  </a:cubicBezTo>
                  <a:cubicBezTo>
                    <a:pt x="33" y="2"/>
                    <a:pt x="32" y="1"/>
                    <a:pt x="31" y="1"/>
                  </a:cubicBezTo>
                  <a:cubicBezTo>
                    <a:pt x="30" y="0"/>
                    <a:pt x="29" y="0"/>
                    <a:pt x="28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7" y="1"/>
                    <a:pt x="26" y="2"/>
                    <a:pt x="25" y="2"/>
                  </a:cubicBezTo>
                  <a:cubicBezTo>
                    <a:pt x="18" y="7"/>
                    <a:pt x="11" y="11"/>
                    <a:pt x="4" y="16"/>
                  </a:cubicBezTo>
                  <a:cubicBezTo>
                    <a:pt x="3" y="16"/>
                    <a:pt x="2" y="17"/>
                    <a:pt x="1" y="18"/>
                  </a:cubicBezTo>
                  <a:cubicBezTo>
                    <a:pt x="0" y="20"/>
                    <a:pt x="0" y="21"/>
                    <a:pt x="1" y="23"/>
                  </a:cubicBezTo>
                  <a:cubicBezTo>
                    <a:pt x="2" y="24"/>
                    <a:pt x="3" y="25"/>
                    <a:pt x="4" y="25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49" name="Freeform 443"/>
            <p:cNvSpPr>
              <a:spLocks/>
            </p:cNvSpPr>
            <p:nvPr/>
          </p:nvSpPr>
          <p:spPr bwMode="auto">
            <a:xfrm>
              <a:off x="855663" y="2043113"/>
              <a:ext cx="128587" cy="93663"/>
            </a:xfrm>
            <a:custGeom>
              <a:avLst/>
              <a:gdLst>
                <a:gd name="T0" fmla="*/ 30 w 34"/>
                <a:gd name="T1" fmla="*/ 16 h 25"/>
                <a:gd name="T2" fmla="*/ 16 w 34"/>
                <a:gd name="T3" fmla="*/ 7 h 25"/>
                <a:gd name="T4" fmla="*/ 10 w 34"/>
                <a:gd name="T5" fmla="*/ 3 h 25"/>
                <a:gd name="T6" fmla="*/ 8 w 34"/>
                <a:gd name="T7" fmla="*/ 2 h 25"/>
                <a:gd name="T8" fmla="*/ 4 w 34"/>
                <a:gd name="T9" fmla="*/ 0 h 25"/>
                <a:gd name="T10" fmla="*/ 1 w 34"/>
                <a:gd name="T11" fmla="*/ 2 h 25"/>
                <a:gd name="T12" fmla="*/ 0 w 34"/>
                <a:gd name="T13" fmla="*/ 5 h 25"/>
                <a:gd name="T14" fmla="*/ 2 w 34"/>
                <a:gd name="T15" fmla="*/ 7 h 25"/>
                <a:gd name="T16" fmla="*/ 3 w 34"/>
                <a:gd name="T17" fmla="*/ 8 h 25"/>
                <a:gd name="T18" fmla="*/ 6 w 34"/>
                <a:gd name="T19" fmla="*/ 10 h 25"/>
                <a:gd name="T20" fmla="*/ 25 w 34"/>
                <a:gd name="T21" fmla="*/ 23 h 25"/>
                <a:gd name="T22" fmla="*/ 28 w 34"/>
                <a:gd name="T23" fmla="*/ 24 h 25"/>
                <a:gd name="T24" fmla="*/ 30 w 34"/>
                <a:gd name="T25" fmla="*/ 25 h 25"/>
                <a:gd name="T26" fmla="*/ 32 w 34"/>
                <a:gd name="T27" fmla="*/ 24 h 25"/>
                <a:gd name="T28" fmla="*/ 34 w 34"/>
                <a:gd name="T29" fmla="*/ 21 h 25"/>
                <a:gd name="T30" fmla="*/ 33 w 34"/>
                <a:gd name="T31" fmla="*/ 18 h 25"/>
                <a:gd name="T32" fmla="*/ 30 w 34"/>
                <a:gd name="T33" fmla="*/ 16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4" h="25">
                  <a:moveTo>
                    <a:pt x="30" y="16"/>
                  </a:moveTo>
                  <a:cubicBezTo>
                    <a:pt x="25" y="13"/>
                    <a:pt x="20" y="10"/>
                    <a:pt x="16" y="7"/>
                  </a:cubicBezTo>
                  <a:cubicBezTo>
                    <a:pt x="14" y="5"/>
                    <a:pt x="12" y="4"/>
                    <a:pt x="10" y="3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7" y="1"/>
                    <a:pt x="6" y="0"/>
                    <a:pt x="4" y="0"/>
                  </a:cubicBezTo>
                  <a:cubicBezTo>
                    <a:pt x="3" y="0"/>
                    <a:pt x="2" y="1"/>
                    <a:pt x="1" y="2"/>
                  </a:cubicBezTo>
                  <a:cubicBezTo>
                    <a:pt x="1" y="2"/>
                    <a:pt x="0" y="3"/>
                    <a:pt x="0" y="5"/>
                  </a:cubicBezTo>
                  <a:cubicBezTo>
                    <a:pt x="1" y="6"/>
                    <a:pt x="1" y="7"/>
                    <a:pt x="2" y="7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9"/>
                    <a:pt x="5" y="9"/>
                    <a:pt x="6" y="10"/>
                  </a:cubicBezTo>
                  <a:cubicBezTo>
                    <a:pt x="12" y="14"/>
                    <a:pt x="19" y="18"/>
                    <a:pt x="25" y="23"/>
                  </a:cubicBezTo>
                  <a:cubicBezTo>
                    <a:pt x="26" y="23"/>
                    <a:pt x="27" y="24"/>
                    <a:pt x="28" y="24"/>
                  </a:cubicBezTo>
                  <a:cubicBezTo>
                    <a:pt x="29" y="24"/>
                    <a:pt x="29" y="25"/>
                    <a:pt x="30" y="25"/>
                  </a:cubicBezTo>
                  <a:cubicBezTo>
                    <a:pt x="30" y="25"/>
                    <a:pt x="31" y="24"/>
                    <a:pt x="32" y="24"/>
                  </a:cubicBezTo>
                  <a:cubicBezTo>
                    <a:pt x="33" y="23"/>
                    <a:pt x="34" y="22"/>
                    <a:pt x="34" y="21"/>
                  </a:cubicBezTo>
                  <a:cubicBezTo>
                    <a:pt x="34" y="20"/>
                    <a:pt x="33" y="19"/>
                    <a:pt x="33" y="18"/>
                  </a:cubicBezTo>
                  <a:cubicBezTo>
                    <a:pt x="32" y="17"/>
                    <a:pt x="31" y="17"/>
                    <a:pt x="30" y="16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50" name="Freeform 444"/>
            <p:cNvSpPr>
              <a:spLocks/>
            </p:cNvSpPr>
            <p:nvPr/>
          </p:nvSpPr>
          <p:spPr bwMode="auto">
            <a:xfrm>
              <a:off x="1058863" y="3397250"/>
              <a:ext cx="33337" cy="139700"/>
            </a:xfrm>
            <a:custGeom>
              <a:avLst/>
              <a:gdLst>
                <a:gd name="T0" fmla="*/ 8 w 9"/>
                <a:gd name="T1" fmla="*/ 3 h 37"/>
                <a:gd name="T2" fmla="*/ 5 w 9"/>
                <a:gd name="T3" fmla="*/ 0 h 37"/>
                <a:gd name="T4" fmla="*/ 1 w 9"/>
                <a:gd name="T5" fmla="*/ 3 h 37"/>
                <a:gd name="T6" fmla="*/ 0 w 9"/>
                <a:gd name="T7" fmla="*/ 8 h 37"/>
                <a:gd name="T8" fmla="*/ 0 w 9"/>
                <a:gd name="T9" fmla="*/ 16 h 37"/>
                <a:gd name="T10" fmla="*/ 0 w 9"/>
                <a:gd name="T11" fmla="*/ 18 h 37"/>
                <a:gd name="T12" fmla="*/ 0 w 9"/>
                <a:gd name="T13" fmla="*/ 18 h 37"/>
                <a:gd name="T14" fmla="*/ 0 w 9"/>
                <a:gd name="T15" fmla="*/ 32 h 37"/>
                <a:gd name="T16" fmla="*/ 1 w 9"/>
                <a:gd name="T17" fmla="*/ 35 h 37"/>
                <a:gd name="T18" fmla="*/ 4 w 9"/>
                <a:gd name="T19" fmla="*/ 37 h 37"/>
                <a:gd name="T20" fmla="*/ 5 w 9"/>
                <a:gd name="T21" fmla="*/ 37 h 37"/>
                <a:gd name="T22" fmla="*/ 9 w 9"/>
                <a:gd name="T23" fmla="*/ 34 h 37"/>
                <a:gd name="T24" fmla="*/ 9 w 9"/>
                <a:gd name="T25" fmla="*/ 32 h 37"/>
                <a:gd name="T26" fmla="*/ 9 w 9"/>
                <a:gd name="T27" fmla="*/ 27 h 37"/>
                <a:gd name="T28" fmla="*/ 9 w 9"/>
                <a:gd name="T29" fmla="*/ 8 h 37"/>
                <a:gd name="T30" fmla="*/ 8 w 9"/>
                <a:gd name="T31" fmla="*/ 3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" h="37">
                  <a:moveTo>
                    <a:pt x="8" y="3"/>
                  </a:moveTo>
                  <a:cubicBezTo>
                    <a:pt x="8" y="1"/>
                    <a:pt x="6" y="0"/>
                    <a:pt x="5" y="0"/>
                  </a:cubicBezTo>
                  <a:cubicBezTo>
                    <a:pt x="3" y="0"/>
                    <a:pt x="2" y="1"/>
                    <a:pt x="1" y="3"/>
                  </a:cubicBezTo>
                  <a:cubicBezTo>
                    <a:pt x="0" y="4"/>
                    <a:pt x="0" y="6"/>
                    <a:pt x="0" y="8"/>
                  </a:cubicBezTo>
                  <a:cubicBezTo>
                    <a:pt x="0" y="10"/>
                    <a:pt x="0" y="13"/>
                    <a:pt x="0" y="16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0" y="33"/>
                    <a:pt x="0" y="34"/>
                    <a:pt x="1" y="35"/>
                  </a:cubicBezTo>
                  <a:cubicBezTo>
                    <a:pt x="1" y="36"/>
                    <a:pt x="3" y="37"/>
                    <a:pt x="4" y="37"/>
                  </a:cubicBezTo>
                  <a:cubicBezTo>
                    <a:pt x="5" y="37"/>
                    <a:pt x="5" y="37"/>
                    <a:pt x="5" y="37"/>
                  </a:cubicBezTo>
                  <a:cubicBezTo>
                    <a:pt x="6" y="37"/>
                    <a:pt x="8" y="36"/>
                    <a:pt x="9" y="34"/>
                  </a:cubicBezTo>
                  <a:cubicBezTo>
                    <a:pt x="9" y="33"/>
                    <a:pt x="9" y="33"/>
                    <a:pt x="9" y="32"/>
                  </a:cubicBezTo>
                  <a:cubicBezTo>
                    <a:pt x="9" y="27"/>
                    <a:pt x="9" y="27"/>
                    <a:pt x="9" y="27"/>
                  </a:cubicBezTo>
                  <a:cubicBezTo>
                    <a:pt x="9" y="20"/>
                    <a:pt x="9" y="14"/>
                    <a:pt x="9" y="8"/>
                  </a:cubicBezTo>
                  <a:cubicBezTo>
                    <a:pt x="9" y="6"/>
                    <a:pt x="8" y="5"/>
                    <a:pt x="8" y="3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51" name="Freeform 445"/>
            <p:cNvSpPr>
              <a:spLocks/>
            </p:cNvSpPr>
            <p:nvPr/>
          </p:nvSpPr>
          <p:spPr bwMode="auto">
            <a:xfrm>
              <a:off x="858838" y="3371850"/>
              <a:ext cx="101600" cy="82550"/>
            </a:xfrm>
            <a:custGeom>
              <a:avLst/>
              <a:gdLst>
                <a:gd name="T0" fmla="*/ 24 w 27"/>
                <a:gd name="T1" fmla="*/ 1 h 22"/>
                <a:gd name="T2" fmla="*/ 20 w 27"/>
                <a:gd name="T3" fmla="*/ 1 h 22"/>
                <a:gd name="T4" fmla="*/ 19 w 27"/>
                <a:gd name="T5" fmla="*/ 3 h 22"/>
                <a:gd name="T6" fmla="*/ 15 w 27"/>
                <a:gd name="T7" fmla="*/ 5 h 22"/>
                <a:gd name="T8" fmla="*/ 5 w 27"/>
                <a:gd name="T9" fmla="*/ 13 h 22"/>
                <a:gd name="T10" fmla="*/ 1 w 27"/>
                <a:gd name="T11" fmla="*/ 17 h 22"/>
                <a:gd name="T12" fmla="*/ 1 w 27"/>
                <a:gd name="T13" fmla="*/ 21 h 22"/>
                <a:gd name="T14" fmla="*/ 4 w 27"/>
                <a:gd name="T15" fmla="*/ 22 h 22"/>
                <a:gd name="T16" fmla="*/ 4 w 27"/>
                <a:gd name="T17" fmla="*/ 22 h 22"/>
                <a:gd name="T18" fmla="*/ 7 w 27"/>
                <a:gd name="T19" fmla="*/ 21 h 22"/>
                <a:gd name="T20" fmla="*/ 9 w 27"/>
                <a:gd name="T21" fmla="*/ 20 h 22"/>
                <a:gd name="T22" fmla="*/ 23 w 27"/>
                <a:gd name="T23" fmla="*/ 9 h 22"/>
                <a:gd name="T24" fmla="*/ 25 w 27"/>
                <a:gd name="T25" fmla="*/ 7 h 22"/>
                <a:gd name="T26" fmla="*/ 27 w 27"/>
                <a:gd name="T27" fmla="*/ 5 h 22"/>
                <a:gd name="T28" fmla="*/ 27 w 27"/>
                <a:gd name="T29" fmla="*/ 4 h 22"/>
                <a:gd name="T30" fmla="*/ 27 w 27"/>
                <a:gd name="T31" fmla="*/ 4 h 22"/>
                <a:gd name="T32" fmla="*/ 24 w 27"/>
                <a:gd name="T33" fmla="*/ 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" h="22">
                  <a:moveTo>
                    <a:pt x="24" y="1"/>
                  </a:moveTo>
                  <a:cubicBezTo>
                    <a:pt x="23" y="0"/>
                    <a:pt x="22" y="0"/>
                    <a:pt x="20" y="1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7" y="4"/>
                    <a:pt x="16" y="4"/>
                    <a:pt x="15" y="5"/>
                  </a:cubicBezTo>
                  <a:cubicBezTo>
                    <a:pt x="12" y="8"/>
                    <a:pt x="8" y="11"/>
                    <a:pt x="5" y="13"/>
                  </a:cubicBezTo>
                  <a:cubicBezTo>
                    <a:pt x="3" y="14"/>
                    <a:pt x="2" y="15"/>
                    <a:pt x="1" y="17"/>
                  </a:cubicBezTo>
                  <a:cubicBezTo>
                    <a:pt x="0" y="18"/>
                    <a:pt x="0" y="19"/>
                    <a:pt x="1" y="21"/>
                  </a:cubicBezTo>
                  <a:cubicBezTo>
                    <a:pt x="1" y="22"/>
                    <a:pt x="2" y="22"/>
                    <a:pt x="4" y="22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5" y="22"/>
                    <a:pt x="6" y="22"/>
                    <a:pt x="7" y="21"/>
                  </a:cubicBezTo>
                  <a:cubicBezTo>
                    <a:pt x="7" y="21"/>
                    <a:pt x="8" y="21"/>
                    <a:pt x="9" y="20"/>
                  </a:cubicBezTo>
                  <a:cubicBezTo>
                    <a:pt x="14" y="16"/>
                    <a:pt x="18" y="13"/>
                    <a:pt x="23" y="9"/>
                  </a:cubicBezTo>
                  <a:cubicBezTo>
                    <a:pt x="24" y="9"/>
                    <a:pt x="25" y="8"/>
                    <a:pt x="25" y="7"/>
                  </a:cubicBezTo>
                  <a:cubicBezTo>
                    <a:pt x="26" y="7"/>
                    <a:pt x="27" y="6"/>
                    <a:pt x="27" y="5"/>
                  </a:cubicBezTo>
                  <a:cubicBezTo>
                    <a:pt x="27" y="4"/>
                    <a:pt x="27" y="4"/>
                    <a:pt x="27" y="4"/>
                  </a:cubicBezTo>
                  <a:cubicBezTo>
                    <a:pt x="27" y="4"/>
                    <a:pt x="27" y="4"/>
                    <a:pt x="27" y="4"/>
                  </a:cubicBezTo>
                  <a:cubicBezTo>
                    <a:pt x="27" y="3"/>
                    <a:pt x="26" y="2"/>
                    <a:pt x="24" y="1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52" name="Freeform 446"/>
            <p:cNvSpPr>
              <a:spLocks/>
            </p:cNvSpPr>
            <p:nvPr/>
          </p:nvSpPr>
          <p:spPr bwMode="auto">
            <a:xfrm>
              <a:off x="1185863" y="3371850"/>
              <a:ext cx="101600" cy="82550"/>
            </a:xfrm>
            <a:custGeom>
              <a:avLst/>
              <a:gdLst>
                <a:gd name="T0" fmla="*/ 7 w 27"/>
                <a:gd name="T1" fmla="*/ 11 h 22"/>
                <a:gd name="T2" fmla="*/ 8 w 27"/>
                <a:gd name="T3" fmla="*/ 12 h 22"/>
                <a:gd name="T4" fmla="*/ 19 w 27"/>
                <a:gd name="T5" fmla="*/ 20 h 22"/>
                <a:gd name="T6" fmla="*/ 23 w 27"/>
                <a:gd name="T7" fmla="*/ 22 h 22"/>
                <a:gd name="T8" fmla="*/ 24 w 27"/>
                <a:gd name="T9" fmla="*/ 22 h 22"/>
                <a:gd name="T10" fmla="*/ 26 w 27"/>
                <a:gd name="T11" fmla="*/ 21 h 22"/>
                <a:gd name="T12" fmla="*/ 27 w 27"/>
                <a:gd name="T13" fmla="*/ 19 h 22"/>
                <a:gd name="T14" fmla="*/ 27 w 27"/>
                <a:gd name="T15" fmla="*/ 19 h 22"/>
                <a:gd name="T16" fmla="*/ 26 w 27"/>
                <a:gd name="T17" fmla="*/ 16 h 22"/>
                <a:gd name="T18" fmla="*/ 26 w 27"/>
                <a:gd name="T19" fmla="*/ 16 h 22"/>
                <a:gd name="T20" fmla="*/ 23 w 27"/>
                <a:gd name="T21" fmla="*/ 13 h 22"/>
                <a:gd name="T22" fmla="*/ 9 w 27"/>
                <a:gd name="T23" fmla="*/ 3 h 22"/>
                <a:gd name="T24" fmla="*/ 7 w 27"/>
                <a:gd name="T25" fmla="*/ 1 h 22"/>
                <a:gd name="T26" fmla="*/ 2 w 27"/>
                <a:gd name="T27" fmla="*/ 2 h 22"/>
                <a:gd name="T28" fmla="*/ 3 w 27"/>
                <a:gd name="T29" fmla="*/ 8 h 22"/>
                <a:gd name="T30" fmla="*/ 7 w 27"/>
                <a:gd name="T31" fmla="*/ 1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7" h="22">
                  <a:moveTo>
                    <a:pt x="7" y="11"/>
                  </a:moveTo>
                  <a:cubicBezTo>
                    <a:pt x="8" y="12"/>
                    <a:pt x="8" y="12"/>
                    <a:pt x="8" y="12"/>
                  </a:cubicBezTo>
                  <a:cubicBezTo>
                    <a:pt x="12" y="15"/>
                    <a:pt x="16" y="18"/>
                    <a:pt x="19" y="20"/>
                  </a:cubicBezTo>
                  <a:cubicBezTo>
                    <a:pt x="20" y="21"/>
                    <a:pt x="22" y="22"/>
                    <a:pt x="23" y="22"/>
                  </a:cubicBezTo>
                  <a:cubicBezTo>
                    <a:pt x="24" y="22"/>
                    <a:pt x="24" y="22"/>
                    <a:pt x="24" y="22"/>
                  </a:cubicBezTo>
                  <a:cubicBezTo>
                    <a:pt x="25" y="22"/>
                    <a:pt x="25" y="22"/>
                    <a:pt x="26" y="21"/>
                  </a:cubicBezTo>
                  <a:cubicBezTo>
                    <a:pt x="27" y="21"/>
                    <a:pt x="27" y="20"/>
                    <a:pt x="27" y="19"/>
                  </a:cubicBezTo>
                  <a:cubicBezTo>
                    <a:pt x="27" y="19"/>
                    <a:pt x="27" y="19"/>
                    <a:pt x="27" y="19"/>
                  </a:cubicBezTo>
                  <a:cubicBezTo>
                    <a:pt x="27" y="18"/>
                    <a:pt x="27" y="17"/>
                    <a:pt x="26" y="16"/>
                  </a:cubicBezTo>
                  <a:cubicBezTo>
                    <a:pt x="26" y="16"/>
                    <a:pt x="26" y="16"/>
                    <a:pt x="26" y="16"/>
                  </a:cubicBezTo>
                  <a:cubicBezTo>
                    <a:pt x="25" y="15"/>
                    <a:pt x="24" y="14"/>
                    <a:pt x="23" y="13"/>
                  </a:cubicBezTo>
                  <a:cubicBezTo>
                    <a:pt x="18" y="10"/>
                    <a:pt x="14" y="6"/>
                    <a:pt x="9" y="3"/>
                  </a:cubicBezTo>
                  <a:cubicBezTo>
                    <a:pt x="8" y="2"/>
                    <a:pt x="7" y="1"/>
                    <a:pt x="7" y="1"/>
                  </a:cubicBezTo>
                  <a:cubicBezTo>
                    <a:pt x="5" y="0"/>
                    <a:pt x="3" y="1"/>
                    <a:pt x="2" y="2"/>
                  </a:cubicBezTo>
                  <a:cubicBezTo>
                    <a:pt x="0" y="4"/>
                    <a:pt x="1" y="6"/>
                    <a:pt x="3" y="8"/>
                  </a:cubicBezTo>
                  <a:cubicBezTo>
                    <a:pt x="4" y="9"/>
                    <a:pt x="6" y="10"/>
                    <a:pt x="7" y="11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  <p:grpSp>
        <p:nvGrpSpPr>
          <p:cNvPr id="455" name="组合 454"/>
          <p:cNvGrpSpPr/>
          <p:nvPr/>
        </p:nvGrpSpPr>
        <p:grpSpPr>
          <a:xfrm>
            <a:off x="10851787" y="1653269"/>
            <a:ext cx="765468" cy="1387203"/>
            <a:chOff x="349250" y="1917700"/>
            <a:chExt cx="1454150" cy="2635251"/>
          </a:xfrm>
        </p:grpSpPr>
        <p:sp>
          <p:nvSpPr>
            <p:cNvPr id="456" name="Freeform 372"/>
            <p:cNvSpPr>
              <a:spLocks/>
            </p:cNvSpPr>
            <p:nvPr/>
          </p:nvSpPr>
          <p:spPr bwMode="auto">
            <a:xfrm>
              <a:off x="630238" y="2378075"/>
              <a:ext cx="890587" cy="722313"/>
            </a:xfrm>
            <a:custGeom>
              <a:avLst/>
              <a:gdLst>
                <a:gd name="T0" fmla="*/ 235 w 237"/>
                <a:gd name="T1" fmla="*/ 95 h 192"/>
                <a:gd name="T2" fmla="*/ 221 w 237"/>
                <a:gd name="T3" fmla="*/ 148 h 192"/>
                <a:gd name="T4" fmla="*/ 196 w 237"/>
                <a:gd name="T5" fmla="*/ 190 h 192"/>
                <a:gd name="T6" fmla="*/ 193 w 237"/>
                <a:gd name="T7" fmla="*/ 191 h 192"/>
                <a:gd name="T8" fmla="*/ 154 w 237"/>
                <a:gd name="T9" fmla="*/ 181 h 192"/>
                <a:gd name="T10" fmla="*/ 136 w 237"/>
                <a:gd name="T11" fmla="*/ 179 h 192"/>
                <a:gd name="T12" fmla="*/ 109 w 237"/>
                <a:gd name="T13" fmla="*/ 178 h 192"/>
                <a:gd name="T14" fmla="*/ 69 w 237"/>
                <a:gd name="T15" fmla="*/ 183 h 192"/>
                <a:gd name="T16" fmla="*/ 45 w 237"/>
                <a:gd name="T17" fmla="*/ 191 h 192"/>
                <a:gd name="T18" fmla="*/ 41 w 237"/>
                <a:gd name="T19" fmla="*/ 189 h 192"/>
                <a:gd name="T20" fmla="*/ 24 w 237"/>
                <a:gd name="T21" fmla="*/ 164 h 192"/>
                <a:gd name="T22" fmla="*/ 10 w 237"/>
                <a:gd name="T23" fmla="*/ 133 h 192"/>
                <a:gd name="T24" fmla="*/ 1 w 237"/>
                <a:gd name="T25" fmla="*/ 89 h 192"/>
                <a:gd name="T26" fmla="*/ 7 w 237"/>
                <a:gd name="T27" fmla="*/ 34 h 192"/>
                <a:gd name="T28" fmla="*/ 22 w 237"/>
                <a:gd name="T29" fmla="*/ 2 h 192"/>
                <a:gd name="T30" fmla="*/ 26 w 237"/>
                <a:gd name="T31" fmla="*/ 1 h 192"/>
                <a:gd name="T32" fmla="*/ 96 w 237"/>
                <a:gd name="T33" fmla="*/ 21 h 192"/>
                <a:gd name="T34" fmla="*/ 127 w 237"/>
                <a:gd name="T35" fmla="*/ 22 h 192"/>
                <a:gd name="T36" fmla="*/ 195 w 237"/>
                <a:gd name="T37" fmla="*/ 7 h 192"/>
                <a:gd name="T38" fmla="*/ 210 w 237"/>
                <a:gd name="T39" fmla="*/ 1 h 192"/>
                <a:gd name="T40" fmla="*/ 210 w 237"/>
                <a:gd name="T41" fmla="*/ 1 h 192"/>
                <a:gd name="T42" fmla="*/ 214 w 237"/>
                <a:gd name="T43" fmla="*/ 2 h 192"/>
                <a:gd name="T44" fmla="*/ 223 w 237"/>
                <a:gd name="T45" fmla="*/ 17 h 192"/>
                <a:gd name="T46" fmla="*/ 233 w 237"/>
                <a:gd name="T47" fmla="*/ 47 h 192"/>
                <a:gd name="T48" fmla="*/ 236 w 237"/>
                <a:gd name="T49" fmla="*/ 68 h 192"/>
                <a:gd name="T50" fmla="*/ 235 w 237"/>
                <a:gd name="T51" fmla="*/ 95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37" h="192">
                  <a:moveTo>
                    <a:pt x="235" y="95"/>
                  </a:moveTo>
                  <a:cubicBezTo>
                    <a:pt x="233" y="113"/>
                    <a:pt x="228" y="131"/>
                    <a:pt x="221" y="148"/>
                  </a:cubicBezTo>
                  <a:cubicBezTo>
                    <a:pt x="214" y="164"/>
                    <a:pt x="206" y="177"/>
                    <a:pt x="196" y="190"/>
                  </a:cubicBezTo>
                  <a:cubicBezTo>
                    <a:pt x="195" y="191"/>
                    <a:pt x="194" y="191"/>
                    <a:pt x="193" y="191"/>
                  </a:cubicBezTo>
                  <a:cubicBezTo>
                    <a:pt x="188" y="190"/>
                    <a:pt x="178" y="185"/>
                    <a:pt x="154" y="181"/>
                  </a:cubicBezTo>
                  <a:cubicBezTo>
                    <a:pt x="148" y="180"/>
                    <a:pt x="142" y="179"/>
                    <a:pt x="136" y="179"/>
                  </a:cubicBezTo>
                  <a:cubicBezTo>
                    <a:pt x="127" y="178"/>
                    <a:pt x="118" y="178"/>
                    <a:pt x="109" y="178"/>
                  </a:cubicBezTo>
                  <a:cubicBezTo>
                    <a:pt x="96" y="178"/>
                    <a:pt x="82" y="180"/>
                    <a:pt x="69" y="183"/>
                  </a:cubicBezTo>
                  <a:cubicBezTo>
                    <a:pt x="56" y="187"/>
                    <a:pt x="51" y="188"/>
                    <a:pt x="45" y="191"/>
                  </a:cubicBezTo>
                  <a:cubicBezTo>
                    <a:pt x="43" y="191"/>
                    <a:pt x="42" y="192"/>
                    <a:pt x="41" y="189"/>
                  </a:cubicBezTo>
                  <a:cubicBezTo>
                    <a:pt x="35" y="181"/>
                    <a:pt x="29" y="173"/>
                    <a:pt x="24" y="164"/>
                  </a:cubicBezTo>
                  <a:cubicBezTo>
                    <a:pt x="19" y="154"/>
                    <a:pt x="14" y="143"/>
                    <a:pt x="10" y="133"/>
                  </a:cubicBezTo>
                  <a:cubicBezTo>
                    <a:pt x="4" y="115"/>
                    <a:pt x="3" y="105"/>
                    <a:pt x="1" y="89"/>
                  </a:cubicBezTo>
                  <a:cubicBezTo>
                    <a:pt x="0" y="75"/>
                    <a:pt x="1" y="54"/>
                    <a:pt x="7" y="34"/>
                  </a:cubicBezTo>
                  <a:cubicBezTo>
                    <a:pt x="12" y="19"/>
                    <a:pt x="20" y="6"/>
                    <a:pt x="22" y="2"/>
                  </a:cubicBezTo>
                  <a:cubicBezTo>
                    <a:pt x="24" y="0"/>
                    <a:pt x="24" y="0"/>
                    <a:pt x="26" y="1"/>
                  </a:cubicBezTo>
                  <a:cubicBezTo>
                    <a:pt x="50" y="11"/>
                    <a:pt x="75" y="18"/>
                    <a:pt x="96" y="21"/>
                  </a:cubicBezTo>
                  <a:cubicBezTo>
                    <a:pt x="106" y="22"/>
                    <a:pt x="117" y="23"/>
                    <a:pt x="127" y="22"/>
                  </a:cubicBezTo>
                  <a:cubicBezTo>
                    <a:pt x="150" y="20"/>
                    <a:pt x="173" y="15"/>
                    <a:pt x="195" y="7"/>
                  </a:cubicBezTo>
                  <a:cubicBezTo>
                    <a:pt x="200" y="5"/>
                    <a:pt x="205" y="3"/>
                    <a:pt x="210" y="1"/>
                  </a:cubicBezTo>
                  <a:cubicBezTo>
                    <a:pt x="210" y="1"/>
                    <a:pt x="210" y="1"/>
                    <a:pt x="210" y="1"/>
                  </a:cubicBezTo>
                  <a:cubicBezTo>
                    <a:pt x="213" y="0"/>
                    <a:pt x="213" y="0"/>
                    <a:pt x="214" y="2"/>
                  </a:cubicBezTo>
                  <a:cubicBezTo>
                    <a:pt x="217" y="6"/>
                    <a:pt x="220" y="11"/>
                    <a:pt x="223" y="17"/>
                  </a:cubicBezTo>
                  <a:cubicBezTo>
                    <a:pt x="227" y="26"/>
                    <a:pt x="231" y="37"/>
                    <a:pt x="233" y="47"/>
                  </a:cubicBezTo>
                  <a:cubicBezTo>
                    <a:pt x="234" y="54"/>
                    <a:pt x="236" y="61"/>
                    <a:pt x="236" y="68"/>
                  </a:cubicBezTo>
                  <a:cubicBezTo>
                    <a:pt x="236" y="74"/>
                    <a:pt x="237" y="74"/>
                    <a:pt x="235" y="95"/>
                  </a:cubicBezTo>
                  <a:close/>
                </a:path>
              </a:pathLst>
            </a:custGeom>
            <a:solidFill>
              <a:srgbClr val="F547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57" name="Freeform 373"/>
            <p:cNvSpPr>
              <a:spLocks noEditPoints="1"/>
            </p:cNvSpPr>
            <p:nvPr/>
          </p:nvSpPr>
          <p:spPr bwMode="auto">
            <a:xfrm>
              <a:off x="889000" y="3676650"/>
              <a:ext cx="373062" cy="876300"/>
            </a:xfrm>
            <a:custGeom>
              <a:avLst/>
              <a:gdLst>
                <a:gd name="T0" fmla="*/ 61 w 99"/>
                <a:gd name="T1" fmla="*/ 159 h 233"/>
                <a:gd name="T2" fmla="*/ 72 w 99"/>
                <a:gd name="T3" fmla="*/ 94 h 233"/>
                <a:gd name="T4" fmla="*/ 79 w 99"/>
                <a:gd name="T5" fmla="*/ 53 h 233"/>
                <a:gd name="T6" fmla="*/ 70 w 99"/>
                <a:gd name="T7" fmla="*/ 18 h 233"/>
                <a:gd name="T8" fmla="*/ 68 w 99"/>
                <a:gd name="T9" fmla="*/ 17 h 233"/>
                <a:gd name="T10" fmla="*/ 68 w 99"/>
                <a:gd name="T11" fmla="*/ 19 h 233"/>
                <a:gd name="T12" fmla="*/ 74 w 99"/>
                <a:gd name="T13" fmla="*/ 57 h 233"/>
                <a:gd name="T14" fmla="*/ 60 w 99"/>
                <a:gd name="T15" fmla="*/ 123 h 233"/>
                <a:gd name="T16" fmla="*/ 56 w 99"/>
                <a:gd name="T17" fmla="*/ 162 h 233"/>
                <a:gd name="T18" fmla="*/ 59 w 99"/>
                <a:gd name="T19" fmla="*/ 195 h 233"/>
                <a:gd name="T20" fmla="*/ 61 w 99"/>
                <a:gd name="T21" fmla="*/ 215 h 233"/>
                <a:gd name="T22" fmla="*/ 50 w 99"/>
                <a:gd name="T23" fmla="*/ 233 h 233"/>
                <a:gd name="T24" fmla="*/ 41 w 99"/>
                <a:gd name="T25" fmla="*/ 227 h 233"/>
                <a:gd name="T26" fmla="*/ 39 w 99"/>
                <a:gd name="T27" fmla="*/ 197 h 233"/>
                <a:gd name="T28" fmla="*/ 43 w 99"/>
                <a:gd name="T29" fmla="*/ 173 h 233"/>
                <a:gd name="T30" fmla="*/ 41 w 99"/>
                <a:gd name="T31" fmla="*/ 137 h 233"/>
                <a:gd name="T32" fmla="*/ 26 w 99"/>
                <a:gd name="T33" fmla="*/ 64 h 233"/>
                <a:gd name="T34" fmla="*/ 29 w 99"/>
                <a:gd name="T35" fmla="*/ 26 h 233"/>
                <a:gd name="T36" fmla="*/ 31 w 99"/>
                <a:gd name="T37" fmla="*/ 17 h 233"/>
                <a:gd name="T38" fmla="*/ 30 w 99"/>
                <a:gd name="T39" fmla="*/ 17 h 233"/>
                <a:gd name="T40" fmla="*/ 21 w 99"/>
                <a:gd name="T41" fmla="*/ 40 h 233"/>
                <a:gd name="T42" fmla="*/ 21 w 99"/>
                <a:gd name="T43" fmla="*/ 68 h 233"/>
                <a:gd name="T44" fmla="*/ 33 w 99"/>
                <a:gd name="T45" fmla="*/ 122 h 233"/>
                <a:gd name="T46" fmla="*/ 37 w 99"/>
                <a:gd name="T47" fmla="*/ 174 h 233"/>
                <a:gd name="T48" fmla="*/ 21 w 99"/>
                <a:gd name="T49" fmla="*/ 217 h 233"/>
                <a:gd name="T50" fmla="*/ 5 w 99"/>
                <a:gd name="T51" fmla="*/ 227 h 233"/>
                <a:gd name="T52" fmla="*/ 1 w 99"/>
                <a:gd name="T53" fmla="*/ 220 h 233"/>
                <a:gd name="T54" fmla="*/ 10 w 99"/>
                <a:gd name="T55" fmla="*/ 190 h 233"/>
                <a:gd name="T56" fmla="*/ 19 w 99"/>
                <a:gd name="T57" fmla="*/ 148 h 233"/>
                <a:gd name="T58" fmla="*/ 18 w 99"/>
                <a:gd name="T59" fmla="*/ 115 h 233"/>
                <a:gd name="T60" fmla="*/ 10 w 99"/>
                <a:gd name="T61" fmla="*/ 77 h 233"/>
                <a:gd name="T62" fmla="*/ 8 w 99"/>
                <a:gd name="T63" fmla="*/ 52 h 233"/>
                <a:gd name="T64" fmla="*/ 27 w 99"/>
                <a:gd name="T65" fmla="*/ 4 h 233"/>
                <a:gd name="T66" fmla="*/ 37 w 99"/>
                <a:gd name="T67" fmla="*/ 2 h 233"/>
                <a:gd name="T68" fmla="*/ 63 w 99"/>
                <a:gd name="T69" fmla="*/ 2 h 233"/>
                <a:gd name="T70" fmla="*/ 76 w 99"/>
                <a:gd name="T71" fmla="*/ 9 h 233"/>
                <a:gd name="T72" fmla="*/ 91 w 99"/>
                <a:gd name="T73" fmla="*/ 44 h 233"/>
                <a:gd name="T74" fmla="*/ 90 w 99"/>
                <a:gd name="T75" fmla="*/ 67 h 233"/>
                <a:gd name="T76" fmla="*/ 80 w 99"/>
                <a:gd name="T77" fmla="*/ 120 h 233"/>
                <a:gd name="T78" fmla="*/ 84 w 99"/>
                <a:gd name="T79" fmla="*/ 172 h 233"/>
                <a:gd name="T80" fmla="*/ 98 w 99"/>
                <a:gd name="T81" fmla="*/ 220 h 233"/>
                <a:gd name="T82" fmla="*/ 78 w 99"/>
                <a:gd name="T83" fmla="*/ 217 h 233"/>
                <a:gd name="T84" fmla="*/ 65 w 99"/>
                <a:gd name="T85" fmla="*/ 193 h 233"/>
                <a:gd name="T86" fmla="*/ 61 w 99"/>
                <a:gd name="T87" fmla="*/ 164 h 233"/>
                <a:gd name="T88" fmla="*/ 51 w 99"/>
                <a:gd name="T89" fmla="*/ 70 h 233"/>
                <a:gd name="T90" fmla="*/ 50 w 99"/>
                <a:gd name="T91" fmla="*/ 23 h 233"/>
                <a:gd name="T92" fmla="*/ 49 w 99"/>
                <a:gd name="T93" fmla="*/ 20 h 233"/>
                <a:gd name="T94" fmla="*/ 48 w 99"/>
                <a:gd name="T95" fmla="*/ 22 h 233"/>
                <a:gd name="T96" fmla="*/ 46 w 99"/>
                <a:gd name="T97" fmla="*/ 48 h 233"/>
                <a:gd name="T98" fmla="*/ 46 w 99"/>
                <a:gd name="T99" fmla="*/ 84 h 233"/>
                <a:gd name="T100" fmla="*/ 46 w 99"/>
                <a:gd name="T101" fmla="*/ 113 h 233"/>
                <a:gd name="T102" fmla="*/ 50 w 99"/>
                <a:gd name="T103" fmla="*/ 113 h 233"/>
                <a:gd name="T104" fmla="*/ 51 w 99"/>
                <a:gd name="T105" fmla="*/ 70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9" h="233">
                  <a:moveTo>
                    <a:pt x="61" y="164"/>
                  </a:moveTo>
                  <a:cubicBezTo>
                    <a:pt x="61" y="163"/>
                    <a:pt x="61" y="161"/>
                    <a:pt x="61" y="159"/>
                  </a:cubicBezTo>
                  <a:cubicBezTo>
                    <a:pt x="61" y="151"/>
                    <a:pt x="62" y="143"/>
                    <a:pt x="64" y="134"/>
                  </a:cubicBezTo>
                  <a:cubicBezTo>
                    <a:pt x="66" y="121"/>
                    <a:pt x="69" y="107"/>
                    <a:pt x="72" y="94"/>
                  </a:cubicBezTo>
                  <a:cubicBezTo>
                    <a:pt x="75" y="84"/>
                    <a:pt x="76" y="75"/>
                    <a:pt x="78" y="65"/>
                  </a:cubicBezTo>
                  <a:cubicBezTo>
                    <a:pt x="78" y="61"/>
                    <a:pt x="79" y="57"/>
                    <a:pt x="79" y="53"/>
                  </a:cubicBezTo>
                  <a:cubicBezTo>
                    <a:pt x="79" y="43"/>
                    <a:pt x="77" y="33"/>
                    <a:pt x="72" y="23"/>
                  </a:cubicBezTo>
                  <a:cubicBezTo>
                    <a:pt x="71" y="21"/>
                    <a:pt x="71" y="20"/>
                    <a:pt x="70" y="18"/>
                  </a:cubicBezTo>
                  <a:cubicBezTo>
                    <a:pt x="70" y="18"/>
                    <a:pt x="69" y="17"/>
                    <a:pt x="69" y="17"/>
                  </a:cubicBezTo>
                  <a:cubicBezTo>
                    <a:pt x="68" y="17"/>
                    <a:pt x="68" y="17"/>
                    <a:pt x="68" y="17"/>
                  </a:cubicBezTo>
                  <a:cubicBezTo>
                    <a:pt x="67" y="17"/>
                    <a:pt x="67" y="17"/>
                    <a:pt x="67" y="17"/>
                  </a:cubicBezTo>
                  <a:cubicBezTo>
                    <a:pt x="67" y="18"/>
                    <a:pt x="68" y="19"/>
                    <a:pt x="68" y="19"/>
                  </a:cubicBezTo>
                  <a:cubicBezTo>
                    <a:pt x="69" y="23"/>
                    <a:pt x="70" y="26"/>
                    <a:pt x="71" y="29"/>
                  </a:cubicBezTo>
                  <a:cubicBezTo>
                    <a:pt x="74" y="38"/>
                    <a:pt x="74" y="48"/>
                    <a:pt x="74" y="57"/>
                  </a:cubicBezTo>
                  <a:cubicBezTo>
                    <a:pt x="72" y="70"/>
                    <a:pt x="69" y="83"/>
                    <a:pt x="66" y="95"/>
                  </a:cubicBezTo>
                  <a:cubicBezTo>
                    <a:pt x="64" y="105"/>
                    <a:pt x="62" y="114"/>
                    <a:pt x="60" y="123"/>
                  </a:cubicBezTo>
                  <a:cubicBezTo>
                    <a:pt x="58" y="130"/>
                    <a:pt x="57" y="138"/>
                    <a:pt x="56" y="145"/>
                  </a:cubicBezTo>
                  <a:cubicBezTo>
                    <a:pt x="56" y="151"/>
                    <a:pt x="56" y="156"/>
                    <a:pt x="56" y="162"/>
                  </a:cubicBezTo>
                  <a:cubicBezTo>
                    <a:pt x="56" y="166"/>
                    <a:pt x="56" y="170"/>
                    <a:pt x="56" y="174"/>
                  </a:cubicBezTo>
                  <a:cubicBezTo>
                    <a:pt x="56" y="181"/>
                    <a:pt x="57" y="188"/>
                    <a:pt x="59" y="195"/>
                  </a:cubicBezTo>
                  <a:cubicBezTo>
                    <a:pt x="60" y="196"/>
                    <a:pt x="60" y="198"/>
                    <a:pt x="60" y="200"/>
                  </a:cubicBezTo>
                  <a:cubicBezTo>
                    <a:pt x="61" y="205"/>
                    <a:pt x="62" y="210"/>
                    <a:pt x="61" y="215"/>
                  </a:cubicBezTo>
                  <a:cubicBezTo>
                    <a:pt x="61" y="219"/>
                    <a:pt x="60" y="223"/>
                    <a:pt x="58" y="227"/>
                  </a:cubicBezTo>
                  <a:cubicBezTo>
                    <a:pt x="57" y="230"/>
                    <a:pt x="54" y="232"/>
                    <a:pt x="50" y="233"/>
                  </a:cubicBezTo>
                  <a:cubicBezTo>
                    <a:pt x="49" y="233"/>
                    <a:pt x="48" y="233"/>
                    <a:pt x="47" y="233"/>
                  </a:cubicBezTo>
                  <a:cubicBezTo>
                    <a:pt x="44" y="232"/>
                    <a:pt x="42" y="230"/>
                    <a:pt x="41" y="227"/>
                  </a:cubicBezTo>
                  <a:cubicBezTo>
                    <a:pt x="39" y="223"/>
                    <a:pt x="37" y="218"/>
                    <a:pt x="37" y="213"/>
                  </a:cubicBezTo>
                  <a:cubicBezTo>
                    <a:pt x="37" y="208"/>
                    <a:pt x="38" y="202"/>
                    <a:pt x="39" y="197"/>
                  </a:cubicBezTo>
                  <a:cubicBezTo>
                    <a:pt x="39" y="196"/>
                    <a:pt x="40" y="194"/>
                    <a:pt x="40" y="193"/>
                  </a:cubicBezTo>
                  <a:cubicBezTo>
                    <a:pt x="42" y="186"/>
                    <a:pt x="43" y="180"/>
                    <a:pt x="43" y="173"/>
                  </a:cubicBezTo>
                  <a:cubicBezTo>
                    <a:pt x="43" y="166"/>
                    <a:pt x="43" y="159"/>
                    <a:pt x="43" y="152"/>
                  </a:cubicBezTo>
                  <a:cubicBezTo>
                    <a:pt x="43" y="147"/>
                    <a:pt x="42" y="142"/>
                    <a:pt x="41" y="137"/>
                  </a:cubicBezTo>
                  <a:cubicBezTo>
                    <a:pt x="39" y="123"/>
                    <a:pt x="36" y="109"/>
                    <a:pt x="32" y="95"/>
                  </a:cubicBezTo>
                  <a:cubicBezTo>
                    <a:pt x="30" y="85"/>
                    <a:pt x="28" y="75"/>
                    <a:pt x="26" y="64"/>
                  </a:cubicBezTo>
                  <a:cubicBezTo>
                    <a:pt x="25" y="57"/>
                    <a:pt x="25" y="50"/>
                    <a:pt x="25" y="43"/>
                  </a:cubicBezTo>
                  <a:cubicBezTo>
                    <a:pt x="26" y="37"/>
                    <a:pt x="27" y="31"/>
                    <a:pt x="29" y="26"/>
                  </a:cubicBezTo>
                  <a:cubicBezTo>
                    <a:pt x="30" y="23"/>
                    <a:pt x="30" y="21"/>
                    <a:pt x="31" y="19"/>
                  </a:cubicBezTo>
                  <a:cubicBezTo>
                    <a:pt x="31" y="18"/>
                    <a:pt x="32" y="18"/>
                    <a:pt x="31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29" y="18"/>
                    <a:pt x="29" y="18"/>
                    <a:pt x="28" y="19"/>
                  </a:cubicBezTo>
                  <a:cubicBezTo>
                    <a:pt x="25" y="26"/>
                    <a:pt x="23" y="32"/>
                    <a:pt x="21" y="40"/>
                  </a:cubicBezTo>
                  <a:cubicBezTo>
                    <a:pt x="20" y="46"/>
                    <a:pt x="20" y="53"/>
                    <a:pt x="21" y="60"/>
                  </a:cubicBezTo>
                  <a:cubicBezTo>
                    <a:pt x="21" y="63"/>
                    <a:pt x="21" y="65"/>
                    <a:pt x="21" y="68"/>
                  </a:cubicBezTo>
                  <a:cubicBezTo>
                    <a:pt x="23" y="76"/>
                    <a:pt x="24" y="83"/>
                    <a:pt x="26" y="91"/>
                  </a:cubicBezTo>
                  <a:cubicBezTo>
                    <a:pt x="28" y="101"/>
                    <a:pt x="31" y="112"/>
                    <a:pt x="33" y="122"/>
                  </a:cubicBezTo>
                  <a:cubicBezTo>
                    <a:pt x="34" y="129"/>
                    <a:pt x="35" y="136"/>
                    <a:pt x="36" y="142"/>
                  </a:cubicBezTo>
                  <a:cubicBezTo>
                    <a:pt x="38" y="153"/>
                    <a:pt x="38" y="163"/>
                    <a:pt x="37" y="174"/>
                  </a:cubicBezTo>
                  <a:cubicBezTo>
                    <a:pt x="37" y="180"/>
                    <a:pt x="36" y="187"/>
                    <a:pt x="34" y="193"/>
                  </a:cubicBezTo>
                  <a:cubicBezTo>
                    <a:pt x="30" y="201"/>
                    <a:pt x="26" y="209"/>
                    <a:pt x="21" y="217"/>
                  </a:cubicBezTo>
                  <a:cubicBezTo>
                    <a:pt x="18" y="221"/>
                    <a:pt x="14" y="224"/>
                    <a:pt x="9" y="226"/>
                  </a:cubicBezTo>
                  <a:cubicBezTo>
                    <a:pt x="8" y="227"/>
                    <a:pt x="6" y="227"/>
                    <a:pt x="5" y="227"/>
                  </a:cubicBezTo>
                  <a:cubicBezTo>
                    <a:pt x="3" y="227"/>
                    <a:pt x="1" y="226"/>
                    <a:pt x="1" y="223"/>
                  </a:cubicBezTo>
                  <a:cubicBezTo>
                    <a:pt x="0" y="222"/>
                    <a:pt x="1" y="221"/>
                    <a:pt x="1" y="220"/>
                  </a:cubicBezTo>
                  <a:cubicBezTo>
                    <a:pt x="2" y="216"/>
                    <a:pt x="3" y="213"/>
                    <a:pt x="4" y="209"/>
                  </a:cubicBezTo>
                  <a:cubicBezTo>
                    <a:pt x="6" y="203"/>
                    <a:pt x="8" y="197"/>
                    <a:pt x="10" y="190"/>
                  </a:cubicBezTo>
                  <a:cubicBezTo>
                    <a:pt x="13" y="181"/>
                    <a:pt x="16" y="172"/>
                    <a:pt x="17" y="162"/>
                  </a:cubicBezTo>
                  <a:cubicBezTo>
                    <a:pt x="18" y="158"/>
                    <a:pt x="18" y="153"/>
                    <a:pt x="19" y="148"/>
                  </a:cubicBezTo>
                  <a:cubicBezTo>
                    <a:pt x="19" y="142"/>
                    <a:pt x="19" y="135"/>
                    <a:pt x="19" y="129"/>
                  </a:cubicBezTo>
                  <a:cubicBezTo>
                    <a:pt x="19" y="124"/>
                    <a:pt x="18" y="119"/>
                    <a:pt x="18" y="115"/>
                  </a:cubicBezTo>
                  <a:cubicBezTo>
                    <a:pt x="17" y="108"/>
                    <a:pt x="15" y="102"/>
                    <a:pt x="14" y="95"/>
                  </a:cubicBezTo>
                  <a:cubicBezTo>
                    <a:pt x="13" y="89"/>
                    <a:pt x="12" y="83"/>
                    <a:pt x="10" y="77"/>
                  </a:cubicBezTo>
                  <a:cubicBezTo>
                    <a:pt x="9" y="73"/>
                    <a:pt x="9" y="68"/>
                    <a:pt x="8" y="63"/>
                  </a:cubicBezTo>
                  <a:cubicBezTo>
                    <a:pt x="8" y="59"/>
                    <a:pt x="8" y="56"/>
                    <a:pt x="8" y="52"/>
                  </a:cubicBezTo>
                  <a:cubicBezTo>
                    <a:pt x="8" y="45"/>
                    <a:pt x="9" y="38"/>
                    <a:pt x="11" y="31"/>
                  </a:cubicBezTo>
                  <a:cubicBezTo>
                    <a:pt x="14" y="20"/>
                    <a:pt x="19" y="11"/>
                    <a:pt x="27" y="4"/>
                  </a:cubicBezTo>
                  <a:cubicBezTo>
                    <a:pt x="28" y="4"/>
                    <a:pt x="29" y="3"/>
                    <a:pt x="30" y="2"/>
                  </a:cubicBezTo>
                  <a:cubicBezTo>
                    <a:pt x="32" y="1"/>
                    <a:pt x="34" y="0"/>
                    <a:pt x="37" y="2"/>
                  </a:cubicBezTo>
                  <a:cubicBezTo>
                    <a:pt x="40" y="4"/>
                    <a:pt x="44" y="5"/>
                    <a:pt x="48" y="5"/>
                  </a:cubicBezTo>
                  <a:cubicBezTo>
                    <a:pt x="54" y="6"/>
                    <a:pt x="59" y="4"/>
                    <a:pt x="63" y="2"/>
                  </a:cubicBezTo>
                  <a:cubicBezTo>
                    <a:pt x="65" y="1"/>
                    <a:pt x="66" y="1"/>
                    <a:pt x="68" y="2"/>
                  </a:cubicBezTo>
                  <a:cubicBezTo>
                    <a:pt x="71" y="3"/>
                    <a:pt x="74" y="6"/>
                    <a:pt x="76" y="9"/>
                  </a:cubicBezTo>
                  <a:cubicBezTo>
                    <a:pt x="83" y="17"/>
                    <a:pt x="87" y="26"/>
                    <a:pt x="89" y="35"/>
                  </a:cubicBezTo>
                  <a:cubicBezTo>
                    <a:pt x="90" y="38"/>
                    <a:pt x="90" y="41"/>
                    <a:pt x="91" y="44"/>
                  </a:cubicBezTo>
                  <a:cubicBezTo>
                    <a:pt x="91" y="48"/>
                    <a:pt x="91" y="52"/>
                    <a:pt x="91" y="56"/>
                  </a:cubicBezTo>
                  <a:cubicBezTo>
                    <a:pt x="91" y="59"/>
                    <a:pt x="91" y="63"/>
                    <a:pt x="90" y="67"/>
                  </a:cubicBezTo>
                  <a:cubicBezTo>
                    <a:pt x="89" y="77"/>
                    <a:pt x="86" y="87"/>
                    <a:pt x="84" y="97"/>
                  </a:cubicBezTo>
                  <a:cubicBezTo>
                    <a:pt x="83" y="104"/>
                    <a:pt x="82" y="112"/>
                    <a:pt x="80" y="120"/>
                  </a:cubicBezTo>
                  <a:cubicBezTo>
                    <a:pt x="79" y="128"/>
                    <a:pt x="79" y="137"/>
                    <a:pt x="80" y="145"/>
                  </a:cubicBezTo>
                  <a:cubicBezTo>
                    <a:pt x="80" y="154"/>
                    <a:pt x="82" y="163"/>
                    <a:pt x="84" y="172"/>
                  </a:cubicBezTo>
                  <a:cubicBezTo>
                    <a:pt x="86" y="184"/>
                    <a:pt x="90" y="195"/>
                    <a:pt x="94" y="206"/>
                  </a:cubicBezTo>
                  <a:cubicBezTo>
                    <a:pt x="96" y="211"/>
                    <a:pt x="97" y="215"/>
                    <a:pt x="98" y="220"/>
                  </a:cubicBezTo>
                  <a:cubicBezTo>
                    <a:pt x="99" y="225"/>
                    <a:pt x="96" y="228"/>
                    <a:pt x="91" y="227"/>
                  </a:cubicBezTo>
                  <a:cubicBezTo>
                    <a:pt x="85" y="225"/>
                    <a:pt x="82" y="222"/>
                    <a:pt x="78" y="217"/>
                  </a:cubicBezTo>
                  <a:cubicBezTo>
                    <a:pt x="76" y="214"/>
                    <a:pt x="74" y="211"/>
                    <a:pt x="72" y="208"/>
                  </a:cubicBezTo>
                  <a:cubicBezTo>
                    <a:pt x="70" y="203"/>
                    <a:pt x="67" y="198"/>
                    <a:pt x="65" y="193"/>
                  </a:cubicBezTo>
                  <a:cubicBezTo>
                    <a:pt x="64" y="189"/>
                    <a:pt x="63" y="185"/>
                    <a:pt x="62" y="181"/>
                  </a:cubicBezTo>
                  <a:cubicBezTo>
                    <a:pt x="61" y="176"/>
                    <a:pt x="61" y="170"/>
                    <a:pt x="61" y="164"/>
                  </a:cubicBezTo>
                  <a:moveTo>
                    <a:pt x="51" y="70"/>
                  </a:moveTo>
                  <a:cubicBezTo>
                    <a:pt x="51" y="70"/>
                    <a:pt x="51" y="70"/>
                    <a:pt x="51" y="70"/>
                  </a:cubicBezTo>
                  <a:cubicBezTo>
                    <a:pt x="51" y="61"/>
                    <a:pt x="51" y="52"/>
                    <a:pt x="51" y="43"/>
                  </a:cubicBezTo>
                  <a:cubicBezTo>
                    <a:pt x="51" y="36"/>
                    <a:pt x="51" y="29"/>
                    <a:pt x="50" y="23"/>
                  </a:cubicBezTo>
                  <a:cubicBezTo>
                    <a:pt x="50" y="22"/>
                    <a:pt x="50" y="21"/>
                    <a:pt x="50" y="21"/>
                  </a:cubicBezTo>
                  <a:cubicBezTo>
                    <a:pt x="50" y="20"/>
                    <a:pt x="49" y="20"/>
                    <a:pt x="49" y="20"/>
                  </a:cubicBezTo>
                  <a:cubicBezTo>
                    <a:pt x="48" y="21"/>
                    <a:pt x="48" y="21"/>
                    <a:pt x="48" y="21"/>
                  </a:cubicBezTo>
                  <a:cubicBezTo>
                    <a:pt x="48" y="21"/>
                    <a:pt x="48" y="21"/>
                    <a:pt x="48" y="22"/>
                  </a:cubicBezTo>
                  <a:cubicBezTo>
                    <a:pt x="48" y="25"/>
                    <a:pt x="47" y="29"/>
                    <a:pt x="47" y="32"/>
                  </a:cubicBezTo>
                  <a:cubicBezTo>
                    <a:pt x="47" y="37"/>
                    <a:pt x="47" y="43"/>
                    <a:pt x="46" y="48"/>
                  </a:cubicBezTo>
                  <a:cubicBezTo>
                    <a:pt x="46" y="60"/>
                    <a:pt x="46" y="71"/>
                    <a:pt x="46" y="83"/>
                  </a:cubicBezTo>
                  <a:cubicBezTo>
                    <a:pt x="46" y="84"/>
                    <a:pt x="46" y="84"/>
                    <a:pt x="46" y="84"/>
                  </a:cubicBezTo>
                  <a:cubicBezTo>
                    <a:pt x="46" y="92"/>
                    <a:pt x="46" y="101"/>
                    <a:pt x="46" y="110"/>
                  </a:cubicBezTo>
                  <a:cubicBezTo>
                    <a:pt x="46" y="111"/>
                    <a:pt x="46" y="112"/>
                    <a:pt x="46" y="113"/>
                  </a:cubicBezTo>
                  <a:cubicBezTo>
                    <a:pt x="47" y="114"/>
                    <a:pt x="47" y="114"/>
                    <a:pt x="48" y="115"/>
                  </a:cubicBezTo>
                  <a:cubicBezTo>
                    <a:pt x="49" y="115"/>
                    <a:pt x="50" y="114"/>
                    <a:pt x="50" y="113"/>
                  </a:cubicBezTo>
                  <a:cubicBezTo>
                    <a:pt x="51" y="112"/>
                    <a:pt x="51" y="111"/>
                    <a:pt x="51" y="109"/>
                  </a:cubicBezTo>
                  <a:cubicBezTo>
                    <a:pt x="51" y="96"/>
                    <a:pt x="51" y="83"/>
                    <a:pt x="51" y="70"/>
                  </a:cubicBezTo>
                </a:path>
              </a:pathLst>
            </a:custGeom>
            <a:solidFill>
              <a:srgbClr val="F547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58" name="Freeform 374"/>
            <p:cNvSpPr>
              <a:spLocks noEditPoints="1"/>
            </p:cNvSpPr>
            <p:nvPr/>
          </p:nvSpPr>
          <p:spPr bwMode="auto">
            <a:xfrm>
              <a:off x="349250" y="2293938"/>
              <a:ext cx="420687" cy="889000"/>
            </a:xfrm>
            <a:custGeom>
              <a:avLst/>
              <a:gdLst>
                <a:gd name="T0" fmla="*/ 10 w 112"/>
                <a:gd name="T1" fmla="*/ 61 h 236"/>
                <a:gd name="T2" fmla="*/ 58 w 112"/>
                <a:gd name="T3" fmla="*/ 5 h 236"/>
                <a:gd name="T4" fmla="*/ 68 w 112"/>
                <a:gd name="T5" fmla="*/ 1 h 236"/>
                <a:gd name="T6" fmla="*/ 92 w 112"/>
                <a:gd name="T7" fmla="*/ 18 h 236"/>
                <a:gd name="T8" fmla="*/ 86 w 112"/>
                <a:gd name="T9" fmla="*/ 35 h 236"/>
                <a:gd name="T10" fmla="*/ 72 w 112"/>
                <a:gd name="T11" fmla="*/ 83 h 236"/>
                <a:gd name="T12" fmla="*/ 71 w 112"/>
                <a:gd name="T13" fmla="*/ 98 h 236"/>
                <a:gd name="T14" fmla="*/ 71 w 112"/>
                <a:gd name="T15" fmla="*/ 104 h 236"/>
                <a:gd name="T16" fmla="*/ 95 w 112"/>
                <a:gd name="T17" fmla="*/ 188 h 236"/>
                <a:gd name="T18" fmla="*/ 112 w 112"/>
                <a:gd name="T19" fmla="*/ 214 h 236"/>
                <a:gd name="T20" fmla="*/ 108 w 112"/>
                <a:gd name="T21" fmla="*/ 218 h 236"/>
                <a:gd name="T22" fmla="*/ 81 w 112"/>
                <a:gd name="T23" fmla="*/ 236 h 236"/>
                <a:gd name="T24" fmla="*/ 78 w 112"/>
                <a:gd name="T25" fmla="*/ 235 h 236"/>
                <a:gd name="T26" fmla="*/ 50 w 112"/>
                <a:gd name="T27" fmla="*/ 212 h 236"/>
                <a:gd name="T28" fmla="*/ 17 w 112"/>
                <a:gd name="T29" fmla="*/ 169 h 236"/>
                <a:gd name="T30" fmla="*/ 30 w 112"/>
                <a:gd name="T31" fmla="*/ 145 h 236"/>
                <a:gd name="T32" fmla="*/ 47 w 112"/>
                <a:gd name="T33" fmla="*/ 150 h 236"/>
                <a:gd name="T34" fmla="*/ 38 w 112"/>
                <a:gd name="T35" fmla="*/ 159 h 236"/>
                <a:gd name="T36" fmla="*/ 32 w 112"/>
                <a:gd name="T37" fmla="*/ 156 h 236"/>
                <a:gd name="T38" fmla="*/ 46 w 112"/>
                <a:gd name="T39" fmla="*/ 164 h 236"/>
                <a:gd name="T40" fmla="*/ 45 w 112"/>
                <a:gd name="T41" fmla="*/ 140 h 236"/>
                <a:gd name="T42" fmla="*/ 22 w 112"/>
                <a:gd name="T43" fmla="*/ 145 h 236"/>
                <a:gd name="T44" fmla="*/ 13 w 112"/>
                <a:gd name="T45" fmla="*/ 159 h 236"/>
                <a:gd name="T46" fmla="*/ 10 w 112"/>
                <a:gd name="T47" fmla="*/ 154 h 236"/>
                <a:gd name="T48" fmla="*/ 1 w 112"/>
                <a:gd name="T49" fmla="*/ 115 h 236"/>
                <a:gd name="T50" fmla="*/ 32 w 112"/>
                <a:gd name="T51" fmla="*/ 129 h 236"/>
                <a:gd name="T52" fmla="*/ 48 w 112"/>
                <a:gd name="T53" fmla="*/ 115 h 236"/>
                <a:gd name="T54" fmla="*/ 30 w 112"/>
                <a:gd name="T55" fmla="*/ 106 h 236"/>
                <a:gd name="T56" fmla="*/ 32 w 112"/>
                <a:gd name="T57" fmla="*/ 109 h 236"/>
                <a:gd name="T58" fmla="*/ 35 w 112"/>
                <a:gd name="T59" fmla="*/ 108 h 236"/>
                <a:gd name="T60" fmla="*/ 42 w 112"/>
                <a:gd name="T61" fmla="*/ 113 h 236"/>
                <a:gd name="T62" fmla="*/ 22 w 112"/>
                <a:gd name="T63" fmla="*/ 119 h 236"/>
                <a:gd name="T64" fmla="*/ 27 w 112"/>
                <a:gd name="T65" fmla="*/ 100 h 236"/>
                <a:gd name="T66" fmla="*/ 44 w 112"/>
                <a:gd name="T67" fmla="*/ 86 h 236"/>
                <a:gd name="T68" fmla="*/ 35 w 112"/>
                <a:gd name="T69" fmla="*/ 62 h 236"/>
                <a:gd name="T70" fmla="*/ 33 w 112"/>
                <a:gd name="T71" fmla="*/ 62 h 236"/>
                <a:gd name="T72" fmla="*/ 22 w 112"/>
                <a:gd name="T73" fmla="*/ 73 h 236"/>
                <a:gd name="T74" fmla="*/ 24 w 112"/>
                <a:gd name="T75" fmla="*/ 75 h 236"/>
                <a:gd name="T76" fmla="*/ 25 w 112"/>
                <a:gd name="T77" fmla="*/ 73 h 236"/>
                <a:gd name="T78" fmla="*/ 41 w 112"/>
                <a:gd name="T79" fmla="*/ 71 h 236"/>
                <a:gd name="T80" fmla="*/ 36 w 112"/>
                <a:gd name="T81" fmla="*/ 87 h 236"/>
                <a:gd name="T82" fmla="*/ 20 w 112"/>
                <a:gd name="T83" fmla="*/ 99 h 236"/>
                <a:gd name="T84" fmla="*/ 19 w 112"/>
                <a:gd name="T85" fmla="*/ 125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12" h="236">
                  <a:moveTo>
                    <a:pt x="0" y="106"/>
                  </a:moveTo>
                  <a:cubicBezTo>
                    <a:pt x="0" y="91"/>
                    <a:pt x="4" y="75"/>
                    <a:pt x="10" y="61"/>
                  </a:cubicBezTo>
                  <a:cubicBezTo>
                    <a:pt x="15" y="50"/>
                    <a:pt x="21" y="40"/>
                    <a:pt x="29" y="31"/>
                  </a:cubicBezTo>
                  <a:cubicBezTo>
                    <a:pt x="37" y="21"/>
                    <a:pt x="47" y="13"/>
                    <a:pt x="58" y="5"/>
                  </a:cubicBezTo>
                  <a:cubicBezTo>
                    <a:pt x="60" y="4"/>
                    <a:pt x="63" y="2"/>
                    <a:pt x="65" y="0"/>
                  </a:cubicBezTo>
                  <a:cubicBezTo>
                    <a:pt x="67" y="0"/>
                    <a:pt x="67" y="0"/>
                    <a:pt x="68" y="1"/>
                  </a:cubicBezTo>
                  <a:cubicBezTo>
                    <a:pt x="73" y="7"/>
                    <a:pt x="79" y="10"/>
                    <a:pt x="85" y="14"/>
                  </a:cubicBezTo>
                  <a:cubicBezTo>
                    <a:pt x="87" y="15"/>
                    <a:pt x="89" y="17"/>
                    <a:pt x="92" y="18"/>
                  </a:cubicBezTo>
                  <a:cubicBezTo>
                    <a:pt x="94" y="19"/>
                    <a:pt x="94" y="20"/>
                    <a:pt x="93" y="22"/>
                  </a:cubicBezTo>
                  <a:cubicBezTo>
                    <a:pt x="90" y="26"/>
                    <a:pt x="88" y="30"/>
                    <a:pt x="86" y="35"/>
                  </a:cubicBezTo>
                  <a:cubicBezTo>
                    <a:pt x="81" y="44"/>
                    <a:pt x="78" y="54"/>
                    <a:pt x="75" y="64"/>
                  </a:cubicBezTo>
                  <a:cubicBezTo>
                    <a:pt x="74" y="71"/>
                    <a:pt x="73" y="77"/>
                    <a:pt x="72" y="83"/>
                  </a:cubicBezTo>
                  <a:cubicBezTo>
                    <a:pt x="71" y="87"/>
                    <a:pt x="71" y="91"/>
                    <a:pt x="71" y="95"/>
                  </a:cubicBezTo>
                  <a:cubicBezTo>
                    <a:pt x="71" y="96"/>
                    <a:pt x="71" y="97"/>
                    <a:pt x="71" y="98"/>
                  </a:cubicBezTo>
                  <a:cubicBezTo>
                    <a:pt x="71" y="99"/>
                    <a:pt x="71" y="100"/>
                    <a:pt x="71" y="102"/>
                  </a:cubicBezTo>
                  <a:cubicBezTo>
                    <a:pt x="71" y="102"/>
                    <a:pt x="71" y="103"/>
                    <a:pt x="71" y="104"/>
                  </a:cubicBezTo>
                  <a:cubicBezTo>
                    <a:pt x="71" y="119"/>
                    <a:pt x="74" y="134"/>
                    <a:pt x="78" y="148"/>
                  </a:cubicBezTo>
                  <a:cubicBezTo>
                    <a:pt x="82" y="162"/>
                    <a:pt x="88" y="175"/>
                    <a:pt x="95" y="188"/>
                  </a:cubicBezTo>
                  <a:cubicBezTo>
                    <a:pt x="99" y="196"/>
                    <a:pt x="104" y="204"/>
                    <a:pt x="109" y="211"/>
                  </a:cubicBezTo>
                  <a:cubicBezTo>
                    <a:pt x="110" y="212"/>
                    <a:pt x="111" y="213"/>
                    <a:pt x="112" y="214"/>
                  </a:cubicBezTo>
                  <a:cubicBezTo>
                    <a:pt x="112" y="215"/>
                    <a:pt x="112" y="216"/>
                    <a:pt x="111" y="216"/>
                  </a:cubicBezTo>
                  <a:cubicBezTo>
                    <a:pt x="110" y="217"/>
                    <a:pt x="109" y="217"/>
                    <a:pt x="108" y="218"/>
                  </a:cubicBezTo>
                  <a:cubicBezTo>
                    <a:pt x="99" y="222"/>
                    <a:pt x="90" y="228"/>
                    <a:pt x="82" y="235"/>
                  </a:cubicBezTo>
                  <a:cubicBezTo>
                    <a:pt x="82" y="235"/>
                    <a:pt x="81" y="235"/>
                    <a:pt x="81" y="236"/>
                  </a:cubicBezTo>
                  <a:cubicBezTo>
                    <a:pt x="80" y="236"/>
                    <a:pt x="80" y="236"/>
                    <a:pt x="79" y="236"/>
                  </a:cubicBezTo>
                  <a:cubicBezTo>
                    <a:pt x="79" y="236"/>
                    <a:pt x="78" y="235"/>
                    <a:pt x="78" y="235"/>
                  </a:cubicBezTo>
                  <a:cubicBezTo>
                    <a:pt x="70" y="229"/>
                    <a:pt x="62" y="223"/>
                    <a:pt x="54" y="216"/>
                  </a:cubicBezTo>
                  <a:cubicBezTo>
                    <a:pt x="53" y="215"/>
                    <a:pt x="52" y="214"/>
                    <a:pt x="50" y="212"/>
                  </a:cubicBezTo>
                  <a:cubicBezTo>
                    <a:pt x="39" y="201"/>
                    <a:pt x="28" y="188"/>
                    <a:pt x="20" y="174"/>
                  </a:cubicBezTo>
                  <a:cubicBezTo>
                    <a:pt x="19" y="173"/>
                    <a:pt x="18" y="171"/>
                    <a:pt x="17" y="169"/>
                  </a:cubicBezTo>
                  <a:cubicBezTo>
                    <a:pt x="16" y="168"/>
                    <a:pt x="16" y="167"/>
                    <a:pt x="16" y="166"/>
                  </a:cubicBezTo>
                  <a:cubicBezTo>
                    <a:pt x="18" y="157"/>
                    <a:pt x="22" y="150"/>
                    <a:pt x="30" y="145"/>
                  </a:cubicBezTo>
                  <a:cubicBezTo>
                    <a:pt x="33" y="143"/>
                    <a:pt x="36" y="142"/>
                    <a:pt x="39" y="143"/>
                  </a:cubicBezTo>
                  <a:cubicBezTo>
                    <a:pt x="43" y="144"/>
                    <a:pt x="46" y="146"/>
                    <a:pt x="47" y="150"/>
                  </a:cubicBezTo>
                  <a:cubicBezTo>
                    <a:pt x="47" y="154"/>
                    <a:pt x="46" y="157"/>
                    <a:pt x="43" y="159"/>
                  </a:cubicBezTo>
                  <a:cubicBezTo>
                    <a:pt x="41" y="161"/>
                    <a:pt x="39" y="161"/>
                    <a:pt x="38" y="159"/>
                  </a:cubicBezTo>
                  <a:cubicBezTo>
                    <a:pt x="37" y="158"/>
                    <a:pt x="36" y="158"/>
                    <a:pt x="36" y="157"/>
                  </a:cubicBezTo>
                  <a:cubicBezTo>
                    <a:pt x="34" y="156"/>
                    <a:pt x="33" y="156"/>
                    <a:pt x="32" y="156"/>
                  </a:cubicBezTo>
                  <a:cubicBezTo>
                    <a:pt x="31" y="157"/>
                    <a:pt x="30" y="158"/>
                    <a:pt x="31" y="159"/>
                  </a:cubicBezTo>
                  <a:cubicBezTo>
                    <a:pt x="34" y="166"/>
                    <a:pt x="40" y="167"/>
                    <a:pt x="46" y="164"/>
                  </a:cubicBezTo>
                  <a:cubicBezTo>
                    <a:pt x="51" y="161"/>
                    <a:pt x="53" y="157"/>
                    <a:pt x="53" y="152"/>
                  </a:cubicBezTo>
                  <a:cubicBezTo>
                    <a:pt x="53" y="146"/>
                    <a:pt x="50" y="142"/>
                    <a:pt x="45" y="140"/>
                  </a:cubicBezTo>
                  <a:cubicBezTo>
                    <a:pt x="40" y="137"/>
                    <a:pt x="35" y="138"/>
                    <a:pt x="30" y="140"/>
                  </a:cubicBezTo>
                  <a:cubicBezTo>
                    <a:pt x="27" y="141"/>
                    <a:pt x="24" y="143"/>
                    <a:pt x="22" y="145"/>
                  </a:cubicBezTo>
                  <a:cubicBezTo>
                    <a:pt x="18" y="149"/>
                    <a:pt x="16" y="153"/>
                    <a:pt x="14" y="157"/>
                  </a:cubicBezTo>
                  <a:cubicBezTo>
                    <a:pt x="14" y="158"/>
                    <a:pt x="14" y="159"/>
                    <a:pt x="13" y="159"/>
                  </a:cubicBezTo>
                  <a:cubicBezTo>
                    <a:pt x="13" y="160"/>
                    <a:pt x="12" y="160"/>
                    <a:pt x="12" y="159"/>
                  </a:cubicBezTo>
                  <a:cubicBezTo>
                    <a:pt x="11" y="158"/>
                    <a:pt x="11" y="156"/>
                    <a:pt x="10" y="154"/>
                  </a:cubicBezTo>
                  <a:cubicBezTo>
                    <a:pt x="6" y="144"/>
                    <a:pt x="3" y="134"/>
                    <a:pt x="1" y="123"/>
                  </a:cubicBezTo>
                  <a:cubicBezTo>
                    <a:pt x="1" y="120"/>
                    <a:pt x="1" y="118"/>
                    <a:pt x="1" y="115"/>
                  </a:cubicBezTo>
                  <a:cubicBezTo>
                    <a:pt x="0" y="112"/>
                    <a:pt x="0" y="110"/>
                    <a:pt x="0" y="106"/>
                  </a:cubicBezTo>
                  <a:moveTo>
                    <a:pt x="32" y="129"/>
                  </a:moveTo>
                  <a:cubicBezTo>
                    <a:pt x="33" y="129"/>
                    <a:pt x="35" y="129"/>
                    <a:pt x="37" y="128"/>
                  </a:cubicBezTo>
                  <a:cubicBezTo>
                    <a:pt x="44" y="126"/>
                    <a:pt x="47" y="121"/>
                    <a:pt x="48" y="115"/>
                  </a:cubicBezTo>
                  <a:cubicBezTo>
                    <a:pt x="48" y="107"/>
                    <a:pt x="42" y="102"/>
                    <a:pt x="34" y="104"/>
                  </a:cubicBezTo>
                  <a:cubicBezTo>
                    <a:pt x="33" y="104"/>
                    <a:pt x="31" y="105"/>
                    <a:pt x="30" y="106"/>
                  </a:cubicBezTo>
                  <a:cubicBezTo>
                    <a:pt x="29" y="107"/>
                    <a:pt x="29" y="108"/>
                    <a:pt x="29" y="108"/>
                  </a:cubicBezTo>
                  <a:cubicBezTo>
                    <a:pt x="30" y="109"/>
                    <a:pt x="31" y="110"/>
                    <a:pt x="32" y="109"/>
                  </a:cubicBezTo>
                  <a:cubicBezTo>
                    <a:pt x="32" y="109"/>
                    <a:pt x="32" y="109"/>
                    <a:pt x="33" y="109"/>
                  </a:cubicBezTo>
                  <a:cubicBezTo>
                    <a:pt x="34" y="109"/>
                    <a:pt x="34" y="108"/>
                    <a:pt x="35" y="108"/>
                  </a:cubicBezTo>
                  <a:cubicBezTo>
                    <a:pt x="37" y="107"/>
                    <a:pt x="39" y="107"/>
                    <a:pt x="41" y="109"/>
                  </a:cubicBezTo>
                  <a:cubicBezTo>
                    <a:pt x="42" y="110"/>
                    <a:pt x="42" y="112"/>
                    <a:pt x="42" y="113"/>
                  </a:cubicBezTo>
                  <a:cubicBezTo>
                    <a:pt x="42" y="116"/>
                    <a:pt x="42" y="118"/>
                    <a:pt x="40" y="120"/>
                  </a:cubicBezTo>
                  <a:cubicBezTo>
                    <a:pt x="34" y="127"/>
                    <a:pt x="25" y="124"/>
                    <a:pt x="22" y="119"/>
                  </a:cubicBezTo>
                  <a:cubicBezTo>
                    <a:pt x="20" y="116"/>
                    <a:pt x="19" y="113"/>
                    <a:pt x="20" y="110"/>
                  </a:cubicBezTo>
                  <a:cubicBezTo>
                    <a:pt x="22" y="106"/>
                    <a:pt x="24" y="103"/>
                    <a:pt x="27" y="100"/>
                  </a:cubicBezTo>
                  <a:cubicBezTo>
                    <a:pt x="30" y="97"/>
                    <a:pt x="34" y="95"/>
                    <a:pt x="37" y="93"/>
                  </a:cubicBezTo>
                  <a:cubicBezTo>
                    <a:pt x="40" y="91"/>
                    <a:pt x="42" y="89"/>
                    <a:pt x="44" y="86"/>
                  </a:cubicBezTo>
                  <a:cubicBezTo>
                    <a:pt x="47" y="83"/>
                    <a:pt x="48" y="78"/>
                    <a:pt x="48" y="74"/>
                  </a:cubicBezTo>
                  <a:cubicBezTo>
                    <a:pt x="47" y="68"/>
                    <a:pt x="42" y="62"/>
                    <a:pt x="35" y="62"/>
                  </a:cubicBezTo>
                  <a:cubicBezTo>
                    <a:pt x="35" y="62"/>
                    <a:pt x="34" y="62"/>
                    <a:pt x="34" y="62"/>
                  </a:cubicBezTo>
                  <a:cubicBezTo>
                    <a:pt x="33" y="62"/>
                    <a:pt x="33" y="62"/>
                    <a:pt x="33" y="62"/>
                  </a:cubicBezTo>
                  <a:cubicBezTo>
                    <a:pt x="29" y="62"/>
                    <a:pt x="26" y="64"/>
                    <a:pt x="24" y="66"/>
                  </a:cubicBezTo>
                  <a:cubicBezTo>
                    <a:pt x="22" y="68"/>
                    <a:pt x="22" y="70"/>
                    <a:pt x="22" y="73"/>
                  </a:cubicBezTo>
                  <a:cubicBezTo>
                    <a:pt x="21" y="73"/>
                    <a:pt x="22" y="74"/>
                    <a:pt x="22" y="75"/>
                  </a:cubicBezTo>
                  <a:cubicBezTo>
                    <a:pt x="23" y="75"/>
                    <a:pt x="23" y="76"/>
                    <a:pt x="24" y="75"/>
                  </a:cubicBezTo>
                  <a:cubicBezTo>
                    <a:pt x="25" y="75"/>
                    <a:pt x="25" y="75"/>
                    <a:pt x="25" y="74"/>
                  </a:cubicBezTo>
                  <a:cubicBezTo>
                    <a:pt x="25" y="74"/>
                    <a:pt x="25" y="73"/>
                    <a:pt x="25" y="73"/>
                  </a:cubicBezTo>
                  <a:cubicBezTo>
                    <a:pt x="26" y="68"/>
                    <a:pt x="29" y="67"/>
                    <a:pt x="33" y="66"/>
                  </a:cubicBezTo>
                  <a:cubicBezTo>
                    <a:pt x="36" y="65"/>
                    <a:pt x="40" y="68"/>
                    <a:pt x="41" y="71"/>
                  </a:cubicBezTo>
                  <a:cubicBezTo>
                    <a:pt x="43" y="73"/>
                    <a:pt x="43" y="76"/>
                    <a:pt x="42" y="78"/>
                  </a:cubicBezTo>
                  <a:cubicBezTo>
                    <a:pt x="41" y="82"/>
                    <a:pt x="39" y="85"/>
                    <a:pt x="36" y="87"/>
                  </a:cubicBezTo>
                  <a:cubicBezTo>
                    <a:pt x="34" y="89"/>
                    <a:pt x="32" y="90"/>
                    <a:pt x="29" y="92"/>
                  </a:cubicBezTo>
                  <a:cubicBezTo>
                    <a:pt x="26" y="94"/>
                    <a:pt x="23" y="96"/>
                    <a:pt x="20" y="99"/>
                  </a:cubicBezTo>
                  <a:cubicBezTo>
                    <a:pt x="16" y="104"/>
                    <a:pt x="14" y="108"/>
                    <a:pt x="14" y="114"/>
                  </a:cubicBezTo>
                  <a:cubicBezTo>
                    <a:pt x="14" y="119"/>
                    <a:pt x="16" y="122"/>
                    <a:pt x="19" y="125"/>
                  </a:cubicBezTo>
                  <a:cubicBezTo>
                    <a:pt x="23" y="128"/>
                    <a:pt x="27" y="129"/>
                    <a:pt x="32" y="129"/>
                  </a:cubicBezTo>
                </a:path>
              </a:pathLst>
            </a:custGeom>
            <a:solidFill>
              <a:srgbClr val="B71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59" name="Freeform 375"/>
            <p:cNvSpPr>
              <a:spLocks noEditPoints="1"/>
            </p:cNvSpPr>
            <p:nvPr/>
          </p:nvSpPr>
          <p:spPr bwMode="auto">
            <a:xfrm>
              <a:off x="1377950" y="2290763"/>
              <a:ext cx="425450" cy="892175"/>
            </a:xfrm>
            <a:custGeom>
              <a:avLst/>
              <a:gdLst>
                <a:gd name="T0" fmla="*/ 108 w 113"/>
                <a:gd name="T1" fmla="*/ 139 h 237"/>
                <a:gd name="T2" fmla="*/ 101 w 113"/>
                <a:gd name="T3" fmla="*/ 160 h 237"/>
                <a:gd name="T4" fmla="*/ 99 w 113"/>
                <a:gd name="T5" fmla="*/ 160 h 237"/>
                <a:gd name="T6" fmla="*/ 86 w 113"/>
                <a:gd name="T7" fmla="*/ 143 h 237"/>
                <a:gd name="T8" fmla="*/ 63 w 113"/>
                <a:gd name="T9" fmla="*/ 145 h 237"/>
                <a:gd name="T10" fmla="*/ 81 w 113"/>
                <a:gd name="T11" fmla="*/ 162 h 237"/>
                <a:gd name="T12" fmla="*/ 80 w 113"/>
                <a:gd name="T13" fmla="*/ 157 h 237"/>
                <a:gd name="T14" fmla="*/ 75 w 113"/>
                <a:gd name="T15" fmla="*/ 160 h 237"/>
                <a:gd name="T16" fmla="*/ 66 w 113"/>
                <a:gd name="T17" fmla="*/ 150 h 237"/>
                <a:gd name="T18" fmla="*/ 82 w 113"/>
                <a:gd name="T19" fmla="*/ 146 h 237"/>
                <a:gd name="T20" fmla="*/ 95 w 113"/>
                <a:gd name="T21" fmla="*/ 171 h 237"/>
                <a:gd name="T22" fmla="*/ 54 w 113"/>
                <a:gd name="T23" fmla="*/ 221 h 237"/>
                <a:gd name="T24" fmla="*/ 34 w 113"/>
                <a:gd name="T25" fmla="*/ 237 h 237"/>
                <a:gd name="T26" fmla="*/ 23 w 113"/>
                <a:gd name="T27" fmla="*/ 230 h 237"/>
                <a:gd name="T28" fmla="*/ 2 w 113"/>
                <a:gd name="T29" fmla="*/ 213 h 237"/>
                <a:gd name="T30" fmla="*/ 31 w 113"/>
                <a:gd name="T31" fmla="*/ 161 h 237"/>
                <a:gd name="T32" fmla="*/ 41 w 113"/>
                <a:gd name="T33" fmla="*/ 118 h 237"/>
                <a:gd name="T34" fmla="*/ 38 w 113"/>
                <a:gd name="T35" fmla="*/ 69 h 237"/>
                <a:gd name="T36" fmla="*/ 21 w 113"/>
                <a:gd name="T37" fmla="*/ 25 h 237"/>
                <a:gd name="T38" fmla="*/ 21 w 113"/>
                <a:gd name="T39" fmla="*/ 19 h 237"/>
                <a:gd name="T40" fmla="*/ 40 w 113"/>
                <a:gd name="T41" fmla="*/ 7 h 237"/>
                <a:gd name="T42" fmla="*/ 48 w 113"/>
                <a:gd name="T43" fmla="*/ 2 h 237"/>
                <a:gd name="T44" fmla="*/ 80 w 113"/>
                <a:gd name="T45" fmla="*/ 29 h 237"/>
                <a:gd name="T46" fmla="*/ 107 w 113"/>
                <a:gd name="T47" fmla="*/ 72 h 237"/>
                <a:gd name="T48" fmla="*/ 113 w 113"/>
                <a:gd name="T49" fmla="*/ 108 h 237"/>
                <a:gd name="T50" fmla="*/ 91 w 113"/>
                <a:gd name="T51" fmla="*/ 127 h 237"/>
                <a:gd name="T52" fmla="*/ 88 w 113"/>
                <a:gd name="T53" fmla="*/ 96 h 237"/>
                <a:gd name="T54" fmla="*/ 71 w 113"/>
                <a:gd name="T55" fmla="*/ 80 h 237"/>
                <a:gd name="T56" fmla="*/ 80 w 113"/>
                <a:gd name="T57" fmla="*/ 67 h 237"/>
                <a:gd name="T58" fmla="*/ 88 w 113"/>
                <a:gd name="T59" fmla="*/ 76 h 237"/>
                <a:gd name="T60" fmla="*/ 91 w 113"/>
                <a:gd name="T61" fmla="*/ 75 h 237"/>
                <a:gd name="T62" fmla="*/ 72 w 113"/>
                <a:gd name="T63" fmla="*/ 64 h 237"/>
                <a:gd name="T64" fmla="*/ 69 w 113"/>
                <a:gd name="T65" fmla="*/ 87 h 237"/>
                <a:gd name="T66" fmla="*/ 88 w 113"/>
                <a:gd name="T67" fmla="*/ 103 h 237"/>
                <a:gd name="T68" fmla="*/ 93 w 113"/>
                <a:gd name="T69" fmla="*/ 115 h 237"/>
                <a:gd name="T70" fmla="*/ 77 w 113"/>
                <a:gd name="T71" fmla="*/ 124 h 237"/>
                <a:gd name="T72" fmla="*/ 71 w 113"/>
                <a:gd name="T73" fmla="*/ 111 h 237"/>
                <a:gd name="T74" fmla="*/ 81 w 113"/>
                <a:gd name="T75" fmla="*/ 110 h 237"/>
                <a:gd name="T76" fmla="*/ 82 w 113"/>
                <a:gd name="T77" fmla="*/ 107 h 237"/>
                <a:gd name="T78" fmla="*/ 65 w 113"/>
                <a:gd name="T79" fmla="*/ 118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13" h="237">
                  <a:moveTo>
                    <a:pt x="113" y="108"/>
                  </a:moveTo>
                  <a:cubicBezTo>
                    <a:pt x="112" y="119"/>
                    <a:pt x="111" y="129"/>
                    <a:pt x="108" y="139"/>
                  </a:cubicBezTo>
                  <a:cubicBezTo>
                    <a:pt x="107" y="145"/>
                    <a:pt x="104" y="151"/>
                    <a:pt x="102" y="157"/>
                  </a:cubicBezTo>
                  <a:cubicBezTo>
                    <a:pt x="102" y="158"/>
                    <a:pt x="101" y="159"/>
                    <a:pt x="101" y="160"/>
                  </a:cubicBezTo>
                  <a:cubicBezTo>
                    <a:pt x="100" y="160"/>
                    <a:pt x="100" y="160"/>
                    <a:pt x="100" y="160"/>
                  </a:cubicBezTo>
                  <a:cubicBezTo>
                    <a:pt x="99" y="160"/>
                    <a:pt x="99" y="160"/>
                    <a:pt x="99" y="160"/>
                  </a:cubicBezTo>
                  <a:cubicBezTo>
                    <a:pt x="99" y="159"/>
                    <a:pt x="99" y="158"/>
                    <a:pt x="98" y="157"/>
                  </a:cubicBezTo>
                  <a:cubicBezTo>
                    <a:pt x="96" y="151"/>
                    <a:pt x="92" y="146"/>
                    <a:pt x="86" y="143"/>
                  </a:cubicBezTo>
                  <a:cubicBezTo>
                    <a:pt x="82" y="140"/>
                    <a:pt x="78" y="139"/>
                    <a:pt x="73" y="139"/>
                  </a:cubicBezTo>
                  <a:cubicBezTo>
                    <a:pt x="69" y="140"/>
                    <a:pt x="65" y="141"/>
                    <a:pt x="63" y="145"/>
                  </a:cubicBezTo>
                  <a:cubicBezTo>
                    <a:pt x="57" y="151"/>
                    <a:pt x="60" y="161"/>
                    <a:pt x="67" y="165"/>
                  </a:cubicBezTo>
                  <a:cubicBezTo>
                    <a:pt x="72" y="167"/>
                    <a:pt x="78" y="166"/>
                    <a:pt x="81" y="162"/>
                  </a:cubicBezTo>
                  <a:cubicBezTo>
                    <a:pt x="81" y="161"/>
                    <a:pt x="82" y="160"/>
                    <a:pt x="82" y="160"/>
                  </a:cubicBezTo>
                  <a:cubicBezTo>
                    <a:pt x="82" y="158"/>
                    <a:pt x="82" y="157"/>
                    <a:pt x="80" y="157"/>
                  </a:cubicBezTo>
                  <a:cubicBezTo>
                    <a:pt x="79" y="157"/>
                    <a:pt x="78" y="157"/>
                    <a:pt x="77" y="158"/>
                  </a:cubicBezTo>
                  <a:cubicBezTo>
                    <a:pt x="76" y="159"/>
                    <a:pt x="76" y="160"/>
                    <a:pt x="75" y="160"/>
                  </a:cubicBezTo>
                  <a:cubicBezTo>
                    <a:pt x="73" y="162"/>
                    <a:pt x="72" y="162"/>
                    <a:pt x="70" y="161"/>
                  </a:cubicBezTo>
                  <a:cubicBezTo>
                    <a:pt x="67" y="158"/>
                    <a:pt x="65" y="154"/>
                    <a:pt x="66" y="150"/>
                  </a:cubicBezTo>
                  <a:cubicBezTo>
                    <a:pt x="67" y="146"/>
                    <a:pt x="70" y="144"/>
                    <a:pt x="74" y="144"/>
                  </a:cubicBezTo>
                  <a:cubicBezTo>
                    <a:pt x="77" y="143"/>
                    <a:pt x="80" y="144"/>
                    <a:pt x="82" y="146"/>
                  </a:cubicBezTo>
                  <a:cubicBezTo>
                    <a:pt x="90" y="151"/>
                    <a:pt x="95" y="158"/>
                    <a:pt x="96" y="168"/>
                  </a:cubicBezTo>
                  <a:cubicBezTo>
                    <a:pt x="97" y="169"/>
                    <a:pt x="96" y="170"/>
                    <a:pt x="95" y="171"/>
                  </a:cubicBezTo>
                  <a:cubicBezTo>
                    <a:pt x="92" y="178"/>
                    <a:pt x="87" y="184"/>
                    <a:pt x="83" y="190"/>
                  </a:cubicBezTo>
                  <a:cubicBezTo>
                    <a:pt x="74" y="202"/>
                    <a:pt x="64" y="212"/>
                    <a:pt x="54" y="221"/>
                  </a:cubicBezTo>
                  <a:cubicBezTo>
                    <a:pt x="48" y="226"/>
                    <a:pt x="42" y="231"/>
                    <a:pt x="35" y="236"/>
                  </a:cubicBezTo>
                  <a:cubicBezTo>
                    <a:pt x="34" y="237"/>
                    <a:pt x="34" y="237"/>
                    <a:pt x="34" y="237"/>
                  </a:cubicBezTo>
                  <a:cubicBezTo>
                    <a:pt x="33" y="237"/>
                    <a:pt x="33" y="237"/>
                    <a:pt x="32" y="236"/>
                  </a:cubicBezTo>
                  <a:cubicBezTo>
                    <a:pt x="29" y="234"/>
                    <a:pt x="26" y="232"/>
                    <a:pt x="23" y="230"/>
                  </a:cubicBezTo>
                  <a:cubicBezTo>
                    <a:pt x="17" y="225"/>
                    <a:pt x="10" y="222"/>
                    <a:pt x="4" y="218"/>
                  </a:cubicBezTo>
                  <a:cubicBezTo>
                    <a:pt x="0" y="216"/>
                    <a:pt x="0" y="216"/>
                    <a:pt x="2" y="213"/>
                  </a:cubicBezTo>
                  <a:cubicBezTo>
                    <a:pt x="7" y="206"/>
                    <a:pt x="12" y="199"/>
                    <a:pt x="17" y="191"/>
                  </a:cubicBezTo>
                  <a:cubicBezTo>
                    <a:pt x="22" y="182"/>
                    <a:pt x="27" y="171"/>
                    <a:pt x="31" y="161"/>
                  </a:cubicBezTo>
                  <a:cubicBezTo>
                    <a:pt x="34" y="151"/>
                    <a:pt x="37" y="141"/>
                    <a:pt x="39" y="131"/>
                  </a:cubicBezTo>
                  <a:cubicBezTo>
                    <a:pt x="40" y="127"/>
                    <a:pt x="40" y="122"/>
                    <a:pt x="41" y="118"/>
                  </a:cubicBezTo>
                  <a:cubicBezTo>
                    <a:pt x="42" y="108"/>
                    <a:pt x="42" y="98"/>
                    <a:pt x="41" y="89"/>
                  </a:cubicBezTo>
                  <a:cubicBezTo>
                    <a:pt x="41" y="82"/>
                    <a:pt x="40" y="75"/>
                    <a:pt x="38" y="69"/>
                  </a:cubicBezTo>
                  <a:cubicBezTo>
                    <a:pt x="36" y="58"/>
                    <a:pt x="33" y="48"/>
                    <a:pt x="28" y="39"/>
                  </a:cubicBezTo>
                  <a:cubicBezTo>
                    <a:pt x="26" y="34"/>
                    <a:pt x="24" y="29"/>
                    <a:pt x="21" y="25"/>
                  </a:cubicBezTo>
                  <a:cubicBezTo>
                    <a:pt x="20" y="24"/>
                    <a:pt x="20" y="23"/>
                    <a:pt x="20" y="23"/>
                  </a:cubicBezTo>
                  <a:cubicBezTo>
                    <a:pt x="19" y="21"/>
                    <a:pt x="18" y="20"/>
                    <a:pt x="21" y="19"/>
                  </a:cubicBezTo>
                  <a:cubicBezTo>
                    <a:pt x="22" y="18"/>
                    <a:pt x="24" y="17"/>
                    <a:pt x="26" y="16"/>
                  </a:cubicBezTo>
                  <a:cubicBezTo>
                    <a:pt x="31" y="14"/>
                    <a:pt x="35" y="10"/>
                    <a:pt x="40" y="7"/>
                  </a:cubicBezTo>
                  <a:cubicBezTo>
                    <a:pt x="41" y="5"/>
                    <a:pt x="43" y="4"/>
                    <a:pt x="44" y="2"/>
                  </a:cubicBezTo>
                  <a:cubicBezTo>
                    <a:pt x="45" y="1"/>
                    <a:pt x="46" y="0"/>
                    <a:pt x="48" y="2"/>
                  </a:cubicBezTo>
                  <a:cubicBezTo>
                    <a:pt x="53" y="5"/>
                    <a:pt x="59" y="9"/>
                    <a:pt x="64" y="13"/>
                  </a:cubicBezTo>
                  <a:cubicBezTo>
                    <a:pt x="70" y="18"/>
                    <a:pt x="75" y="23"/>
                    <a:pt x="80" y="29"/>
                  </a:cubicBezTo>
                  <a:cubicBezTo>
                    <a:pt x="88" y="36"/>
                    <a:pt x="94" y="45"/>
                    <a:pt x="99" y="54"/>
                  </a:cubicBezTo>
                  <a:cubicBezTo>
                    <a:pt x="102" y="60"/>
                    <a:pt x="105" y="66"/>
                    <a:pt x="107" y="72"/>
                  </a:cubicBezTo>
                  <a:cubicBezTo>
                    <a:pt x="110" y="81"/>
                    <a:pt x="112" y="91"/>
                    <a:pt x="112" y="100"/>
                  </a:cubicBezTo>
                  <a:cubicBezTo>
                    <a:pt x="112" y="103"/>
                    <a:pt x="113" y="106"/>
                    <a:pt x="113" y="108"/>
                  </a:cubicBezTo>
                  <a:moveTo>
                    <a:pt x="81" y="130"/>
                  </a:moveTo>
                  <a:cubicBezTo>
                    <a:pt x="85" y="130"/>
                    <a:pt x="88" y="129"/>
                    <a:pt x="91" y="127"/>
                  </a:cubicBezTo>
                  <a:cubicBezTo>
                    <a:pt x="97" y="123"/>
                    <a:pt x="100" y="117"/>
                    <a:pt x="98" y="110"/>
                  </a:cubicBezTo>
                  <a:cubicBezTo>
                    <a:pt x="96" y="104"/>
                    <a:pt x="93" y="100"/>
                    <a:pt x="88" y="96"/>
                  </a:cubicBezTo>
                  <a:cubicBezTo>
                    <a:pt x="85" y="93"/>
                    <a:pt x="81" y="91"/>
                    <a:pt x="77" y="88"/>
                  </a:cubicBezTo>
                  <a:cubicBezTo>
                    <a:pt x="74" y="86"/>
                    <a:pt x="72" y="83"/>
                    <a:pt x="71" y="80"/>
                  </a:cubicBezTo>
                  <a:cubicBezTo>
                    <a:pt x="70" y="77"/>
                    <a:pt x="70" y="74"/>
                    <a:pt x="72" y="71"/>
                  </a:cubicBezTo>
                  <a:cubicBezTo>
                    <a:pt x="74" y="68"/>
                    <a:pt x="76" y="67"/>
                    <a:pt x="80" y="67"/>
                  </a:cubicBezTo>
                  <a:cubicBezTo>
                    <a:pt x="83" y="67"/>
                    <a:pt x="86" y="69"/>
                    <a:pt x="88" y="73"/>
                  </a:cubicBezTo>
                  <a:cubicBezTo>
                    <a:pt x="88" y="74"/>
                    <a:pt x="88" y="75"/>
                    <a:pt x="88" y="76"/>
                  </a:cubicBezTo>
                  <a:cubicBezTo>
                    <a:pt x="88" y="76"/>
                    <a:pt x="90" y="77"/>
                    <a:pt x="90" y="76"/>
                  </a:cubicBezTo>
                  <a:cubicBezTo>
                    <a:pt x="91" y="75"/>
                    <a:pt x="91" y="75"/>
                    <a:pt x="91" y="75"/>
                  </a:cubicBezTo>
                  <a:cubicBezTo>
                    <a:pt x="91" y="72"/>
                    <a:pt x="91" y="70"/>
                    <a:pt x="89" y="67"/>
                  </a:cubicBezTo>
                  <a:cubicBezTo>
                    <a:pt x="85" y="63"/>
                    <a:pt x="76" y="62"/>
                    <a:pt x="72" y="64"/>
                  </a:cubicBezTo>
                  <a:cubicBezTo>
                    <a:pt x="67" y="67"/>
                    <a:pt x="63" y="73"/>
                    <a:pt x="65" y="80"/>
                  </a:cubicBezTo>
                  <a:cubicBezTo>
                    <a:pt x="66" y="83"/>
                    <a:pt x="67" y="85"/>
                    <a:pt x="69" y="87"/>
                  </a:cubicBezTo>
                  <a:cubicBezTo>
                    <a:pt x="71" y="90"/>
                    <a:pt x="74" y="92"/>
                    <a:pt x="76" y="94"/>
                  </a:cubicBezTo>
                  <a:cubicBezTo>
                    <a:pt x="80" y="97"/>
                    <a:pt x="84" y="99"/>
                    <a:pt x="88" y="103"/>
                  </a:cubicBezTo>
                  <a:cubicBezTo>
                    <a:pt x="91" y="106"/>
                    <a:pt x="92" y="109"/>
                    <a:pt x="93" y="113"/>
                  </a:cubicBezTo>
                  <a:cubicBezTo>
                    <a:pt x="93" y="114"/>
                    <a:pt x="93" y="115"/>
                    <a:pt x="93" y="115"/>
                  </a:cubicBezTo>
                  <a:cubicBezTo>
                    <a:pt x="92" y="121"/>
                    <a:pt x="89" y="124"/>
                    <a:pt x="84" y="125"/>
                  </a:cubicBezTo>
                  <a:cubicBezTo>
                    <a:pt x="81" y="125"/>
                    <a:pt x="79" y="126"/>
                    <a:pt x="77" y="124"/>
                  </a:cubicBezTo>
                  <a:cubicBezTo>
                    <a:pt x="73" y="122"/>
                    <a:pt x="71" y="119"/>
                    <a:pt x="70" y="115"/>
                  </a:cubicBezTo>
                  <a:cubicBezTo>
                    <a:pt x="70" y="114"/>
                    <a:pt x="71" y="112"/>
                    <a:pt x="71" y="111"/>
                  </a:cubicBezTo>
                  <a:cubicBezTo>
                    <a:pt x="73" y="109"/>
                    <a:pt x="76" y="108"/>
                    <a:pt x="78" y="109"/>
                  </a:cubicBezTo>
                  <a:cubicBezTo>
                    <a:pt x="79" y="110"/>
                    <a:pt x="80" y="110"/>
                    <a:pt x="81" y="110"/>
                  </a:cubicBezTo>
                  <a:cubicBezTo>
                    <a:pt x="82" y="111"/>
                    <a:pt x="83" y="110"/>
                    <a:pt x="83" y="109"/>
                  </a:cubicBezTo>
                  <a:cubicBezTo>
                    <a:pt x="84" y="109"/>
                    <a:pt x="83" y="108"/>
                    <a:pt x="82" y="107"/>
                  </a:cubicBezTo>
                  <a:cubicBezTo>
                    <a:pt x="79" y="104"/>
                    <a:pt x="75" y="104"/>
                    <a:pt x="71" y="105"/>
                  </a:cubicBezTo>
                  <a:cubicBezTo>
                    <a:pt x="67" y="107"/>
                    <a:pt x="64" y="112"/>
                    <a:pt x="65" y="118"/>
                  </a:cubicBezTo>
                  <a:cubicBezTo>
                    <a:pt x="67" y="126"/>
                    <a:pt x="75" y="130"/>
                    <a:pt x="81" y="130"/>
                  </a:cubicBezTo>
                </a:path>
              </a:pathLst>
            </a:custGeom>
            <a:solidFill>
              <a:srgbClr val="B71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60" name="Freeform 376"/>
            <p:cNvSpPr>
              <a:spLocks noEditPoints="1"/>
            </p:cNvSpPr>
            <p:nvPr/>
          </p:nvSpPr>
          <p:spPr bwMode="auto">
            <a:xfrm>
              <a:off x="825500" y="1917700"/>
              <a:ext cx="500062" cy="252413"/>
            </a:xfrm>
            <a:custGeom>
              <a:avLst/>
              <a:gdLst>
                <a:gd name="T0" fmla="*/ 1 w 133"/>
                <a:gd name="T1" fmla="*/ 33 h 67"/>
                <a:gd name="T2" fmla="*/ 21 w 133"/>
                <a:gd name="T3" fmla="*/ 26 h 67"/>
                <a:gd name="T4" fmla="*/ 41 w 133"/>
                <a:gd name="T5" fmla="*/ 37 h 67"/>
                <a:gd name="T6" fmla="*/ 47 w 133"/>
                <a:gd name="T7" fmla="*/ 36 h 67"/>
                <a:gd name="T8" fmla="*/ 48 w 133"/>
                <a:gd name="T9" fmla="*/ 16 h 67"/>
                <a:gd name="T10" fmla="*/ 75 w 133"/>
                <a:gd name="T11" fmla="*/ 3 h 67"/>
                <a:gd name="T12" fmla="*/ 86 w 133"/>
                <a:gd name="T13" fmla="*/ 35 h 67"/>
                <a:gd name="T14" fmla="*/ 89 w 133"/>
                <a:gd name="T15" fmla="*/ 39 h 67"/>
                <a:gd name="T16" fmla="*/ 100 w 133"/>
                <a:gd name="T17" fmla="*/ 32 h 67"/>
                <a:gd name="T18" fmla="*/ 120 w 133"/>
                <a:gd name="T19" fmla="*/ 24 h 67"/>
                <a:gd name="T20" fmla="*/ 129 w 133"/>
                <a:gd name="T21" fmla="*/ 51 h 67"/>
                <a:gd name="T22" fmla="*/ 113 w 133"/>
                <a:gd name="T23" fmla="*/ 67 h 67"/>
                <a:gd name="T24" fmla="*/ 88 w 133"/>
                <a:gd name="T25" fmla="*/ 64 h 67"/>
                <a:gd name="T26" fmla="*/ 47 w 133"/>
                <a:gd name="T27" fmla="*/ 64 h 67"/>
                <a:gd name="T28" fmla="*/ 19 w 133"/>
                <a:gd name="T29" fmla="*/ 67 h 67"/>
                <a:gd name="T30" fmla="*/ 3 w 133"/>
                <a:gd name="T31" fmla="*/ 49 h 67"/>
                <a:gd name="T32" fmla="*/ 69 w 133"/>
                <a:gd name="T33" fmla="*/ 37 h 67"/>
                <a:gd name="T34" fmla="*/ 69 w 133"/>
                <a:gd name="T35" fmla="*/ 21 h 67"/>
                <a:gd name="T36" fmla="*/ 67 w 133"/>
                <a:gd name="T37" fmla="*/ 17 h 67"/>
                <a:gd name="T38" fmla="*/ 64 w 133"/>
                <a:gd name="T39" fmla="*/ 22 h 67"/>
                <a:gd name="T40" fmla="*/ 64 w 133"/>
                <a:gd name="T41" fmla="*/ 52 h 67"/>
                <a:gd name="T42" fmla="*/ 67 w 133"/>
                <a:gd name="T43" fmla="*/ 57 h 67"/>
                <a:gd name="T44" fmla="*/ 69 w 133"/>
                <a:gd name="T45" fmla="*/ 53 h 67"/>
                <a:gd name="T46" fmla="*/ 95 w 133"/>
                <a:gd name="T47" fmla="*/ 56 h 67"/>
                <a:gd name="T48" fmla="*/ 119 w 133"/>
                <a:gd name="T49" fmla="*/ 41 h 67"/>
                <a:gd name="T50" fmla="*/ 122 w 133"/>
                <a:gd name="T51" fmla="*/ 37 h 67"/>
                <a:gd name="T52" fmla="*/ 119 w 133"/>
                <a:gd name="T53" fmla="*/ 36 h 67"/>
                <a:gd name="T54" fmla="*/ 98 w 133"/>
                <a:gd name="T55" fmla="*/ 49 h 67"/>
                <a:gd name="T56" fmla="*/ 93 w 133"/>
                <a:gd name="T57" fmla="*/ 53 h 67"/>
                <a:gd name="T58" fmla="*/ 40 w 133"/>
                <a:gd name="T59" fmla="*/ 54 h 67"/>
                <a:gd name="T60" fmla="*/ 15 w 133"/>
                <a:gd name="T61" fmla="*/ 36 h 67"/>
                <a:gd name="T62" fmla="*/ 11 w 133"/>
                <a:gd name="T63" fmla="*/ 36 h 67"/>
                <a:gd name="T64" fmla="*/ 13 w 133"/>
                <a:gd name="T65" fmla="*/ 40 h 67"/>
                <a:gd name="T66" fmla="*/ 37 w 133"/>
                <a:gd name="T67" fmla="*/ 56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33" h="67">
                  <a:moveTo>
                    <a:pt x="0" y="38"/>
                  </a:moveTo>
                  <a:cubicBezTo>
                    <a:pt x="0" y="36"/>
                    <a:pt x="0" y="35"/>
                    <a:pt x="1" y="33"/>
                  </a:cubicBezTo>
                  <a:cubicBezTo>
                    <a:pt x="2" y="28"/>
                    <a:pt x="7" y="24"/>
                    <a:pt x="13" y="24"/>
                  </a:cubicBezTo>
                  <a:cubicBezTo>
                    <a:pt x="16" y="24"/>
                    <a:pt x="18" y="25"/>
                    <a:pt x="21" y="26"/>
                  </a:cubicBezTo>
                  <a:cubicBezTo>
                    <a:pt x="25" y="27"/>
                    <a:pt x="29" y="29"/>
                    <a:pt x="33" y="32"/>
                  </a:cubicBezTo>
                  <a:cubicBezTo>
                    <a:pt x="36" y="33"/>
                    <a:pt x="39" y="35"/>
                    <a:pt x="41" y="37"/>
                  </a:cubicBezTo>
                  <a:cubicBezTo>
                    <a:pt x="42" y="38"/>
                    <a:pt x="43" y="38"/>
                    <a:pt x="44" y="39"/>
                  </a:cubicBezTo>
                  <a:cubicBezTo>
                    <a:pt x="46" y="39"/>
                    <a:pt x="47" y="38"/>
                    <a:pt x="47" y="36"/>
                  </a:cubicBezTo>
                  <a:cubicBezTo>
                    <a:pt x="47" y="36"/>
                    <a:pt x="47" y="35"/>
                    <a:pt x="46" y="34"/>
                  </a:cubicBezTo>
                  <a:cubicBezTo>
                    <a:pt x="45" y="28"/>
                    <a:pt x="46" y="21"/>
                    <a:pt x="48" y="16"/>
                  </a:cubicBezTo>
                  <a:cubicBezTo>
                    <a:pt x="50" y="10"/>
                    <a:pt x="53" y="6"/>
                    <a:pt x="58" y="3"/>
                  </a:cubicBezTo>
                  <a:cubicBezTo>
                    <a:pt x="63" y="0"/>
                    <a:pt x="69" y="0"/>
                    <a:pt x="75" y="3"/>
                  </a:cubicBezTo>
                  <a:cubicBezTo>
                    <a:pt x="82" y="7"/>
                    <a:pt x="85" y="14"/>
                    <a:pt x="86" y="21"/>
                  </a:cubicBezTo>
                  <a:cubicBezTo>
                    <a:pt x="87" y="26"/>
                    <a:pt x="87" y="30"/>
                    <a:pt x="86" y="35"/>
                  </a:cubicBezTo>
                  <a:cubicBezTo>
                    <a:pt x="86" y="35"/>
                    <a:pt x="86" y="36"/>
                    <a:pt x="86" y="37"/>
                  </a:cubicBezTo>
                  <a:cubicBezTo>
                    <a:pt x="86" y="38"/>
                    <a:pt x="87" y="39"/>
                    <a:pt x="89" y="39"/>
                  </a:cubicBezTo>
                  <a:cubicBezTo>
                    <a:pt x="90" y="38"/>
                    <a:pt x="90" y="38"/>
                    <a:pt x="91" y="37"/>
                  </a:cubicBezTo>
                  <a:cubicBezTo>
                    <a:pt x="94" y="35"/>
                    <a:pt x="97" y="33"/>
                    <a:pt x="100" y="32"/>
                  </a:cubicBezTo>
                  <a:cubicBezTo>
                    <a:pt x="105" y="28"/>
                    <a:pt x="110" y="26"/>
                    <a:pt x="116" y="25"/>
                  </a:cubicBezTo>
                  <a:cubicBezTo>
                    <a:pt x="117" y="25"/>
                    <a:pt x="118" y="24"/>
                    <a:pt x="120" y="24"/>
                  </a:cubicBezTo>
                  <a:cubicBezTo>
                    <a:pt x="126" y="24"/>
                    <a:pt x="132" y="28"/>
                    <a:pt x="133" y="37"/>
                  </a:cubicBezTo>
                  <a:cubicBezTo>
                    <a:pt x="133" y="42"/>
                    <a:pt x="132" y="47"/>
                    <a:pt x="129" y="51"/>
                  </a:cubicBezTo>
                  <a:cubicBezTo>
                    <a:pt x="125" y="57"/>
                    <a:pt x="121" y="62"/>
                    <a:pt x="116" y="66"/>
                  </a:cubicBezTo>
                  <a:cubicBezTo>
                    <a:pt x="115" y="67"/>
                    <a:pt x="114" y="67"/>
                    <a:pt x="113" y="67"/>
                  </a:cubicBezTo>
                  <a:cubicBezTo>
                    <a:pt x="111" y="66"/>
                    <a:pt x="108" y="66"/>
                    <a:pt x="106" y="66"/>
                  </a:cubicBezTo>
                  <a:cubicBezTo>
                    <a:pt x="100" y="65"/>
                    <a:pt x="94" y="65"/>
                    <a:pt x="88" y="64"/>
                  </a:cubicBezTo>
                  <a:cubicBezTo>
                    <a:pt x="85" y="64"/>
                    <a:pt x="82" y="64"/>
                    <a:pt x="79" y="64"/>
                  </a:cubicBezTo>
                  <a:cubicBezTo>
                    <a:pt x="68" y="64"/>
                    <a:pt x="58" y="64"/>
                    <a:pt x="47" y="64"/>
                  </a:cubicBezTo>
                  <a:cubicBezTo>
                    <a:pt x="43" y="64"/>
                    <a:pt x="39" y="64"/>
                    <a:pt x="34" y="65"/>
                  </a:cubicBezTo>
                  <a:cubicBezTo>
                    <a:pt x="29" y="65"/>
                    <a:pt x="24" y="66"/>
                    <a:pt x="19" y="67"/>
                  </a:cubicBezTo>
                  <a:cubicBezTo>
                    <a:pt x="18" y="67"/>
                    <a:pt x="18" y="67"/>
                    <a:pt x="17" y="66"/>
                  </a:cubicBezTo>
                  <a:cubicBezTo>
                    <a:pt x="11" y="61"/>
                    <a:pt x="6" y="56"/>
                    <a:pt x="3" y="49"/>
                  </a:cubicBezTo>
                  <a:cubicBezTo>
                    <a:pt x="1" y="45"/>
                    <a:pt x="0" y="42"/>
                    <a:pt x="0" y="38"/>
                  </a:cubicBezTo>
                  <a:moveTo>
                    <a:pt x="69" y="37"/>
                  </a:moveTo>
                  <a:cubicBezTo>
                    <a:pt x="69" y="37"/>
                    <a:pt x="69" y="37"/>
                    <a:pt x="69" y="37"/>
                  </a:cubicBezTo>
                  <a:cubicBezTo>
                    <a:pt x="69" y="32"/>
                    <a:pt x="69" y="26"/>
                    <a:pt x="69" y="21"/>
                  </a:cubicBezTo>
                  <a:cubicBezTo>
                    <a:pt x="69" y="20"/>
                    <a:pt x="69" y="19"/>
                    <a:pt x="69" y="19"/>
                  </a:cubicBezTo>
                  <a:cubicBezTo>
                    <a:pt x="69" y="18"/>
                    <a:pt x="68" y="17"/>
                    <a:pt x="67" y="17"/>
                  </a:cubicBezTo>
                  <a:cubicBezTo>
                    <a:pt x="65" y="17"/>
                    <a:pt x="64" y="17"/>
                    <a:pt x="64" y="19"/>
                  </a:cubicBezTo>
                  <a:cubicBezTo>
                    <a:pt x="64" y="20"/>
                    <a:pt x="64" y="21"/>
                    <a:pt x="64" y="22"/>
                  </a:cubicBezTo>
                  <a:cubicBezTo>
                    <a:pt x="64" y="28"/>
                    <a:pt x="64" y="34"/>
                    <a:pt x="64" y="39"/>
                  </a:cubicBezTo>
                  <a:cubicBezTo>
                    <a:pt x="64" y="44"/>
                    <a:pt x="64" y="48"/>
                    <a:pt x="64" y="52"/>
                  </a:cubicBezTo>
                  <a:cubicBezTo>
                    <a:pt x="64" y="53"/>
                    <a:pt x="64" y="54"/>
                    <a:pt x="64" y="55"/>
                  </a:cubicBezTo>
                  <a:cubicBezTo>
                    <a:pt x="64" y="56"/>
                    <a:pt x="65" y="57"/>
                    <a:pt x="67" y="57"/>
                  </a:cubicBezTo>
                  <a:cubicBezTo>
                    <a:pt x="68" y="57"/>
                    <a:pt x="69" y="56"/>
                    <a:pt x="69" y="55"/>
                  </a:cubicBezTo>
                  <a:cubicBezTo>
                    <a:pt x="69" y="54"/>
                    <a:pt x="69" y="54"/>
                    <a:pt x="69" y="53"/>
                  </a:cubicBezTo>
                  <a:cubicBezTo>
                    <a:pt x="69" y="47"/>
                    <a:pt x="69" y="42"/>
                    <a:pt x="69" y="37"/>
                  </a:cubicBezTo>
                  <a:moveTo>
                    <a:pt x="95" y="56"/>
                  </a:moveTo>
                  <a:cubicBezTo>
                    <a:pt x="96" y="56"/>
                    <a:pt x="97" y="55"/>
                    <a:pt x="98" y="54"/>
                  </a:cubicBezTo>
                  <a:cubicBezTo>
                    <a:pt x="105" y="50"/>
                    <a:pt x="112" y="45"/>
                    <a:pt x="119" y="41"/>
                  </a:cubicBezTo>
                  <a:cubicBezTo>
                    <a:pt x="120" y="40"/>
                    <a:pt x="121" y="40"/>
                    <a:pt x="121" y="39"/>
                  </a:cubicBezTo>
                  <a:cubicBezTo>
                    <a:pt x="122" y="38"/>
                    <a:pt x="122" y="38"/>
                    <a:pt x="122" y="37"/>
                  </a:cubicBezTo>
                  <a:cubicBezTo>
                    <a:pt x="123" y="36"/>
                    <a:pt x="122" y="35"/>
                    <a:pt x="121" y="35"/>
                  </a:cubicBezTo>
                  <a:cubicBezTo>
                    <a:pt x="120" y="35"/>
                    <a:pt x="119" y="35"/>
                    <a:pt x="119" y="36"/>
                  </a:cubicBezTo>
                  <a:cubicBezTo>
                    <a:pt x="118" y="36"/>
                    <a:pt x="117" y="37"/>
                    <a:pt x="116" y="37"/>
                  </a:cubicBezTo>
                  <a:cubicBezTo>
                    <a:pt x="110" y="41"/>
                    <a:pt x="104" y="45"/>
                    <a:pt x="98" y="49"/>
                  </a:cubicBezTo>
                  <a:cubicBezTo>
                    <a:pt x="97" y="49"/>
                    <a:pt x="96" y="50"/>
                    <a:pt x="95" y="51"/>
                  </a:cubicBezTo>
                  <a:cubicBezTo>
                    <a:pt x="94" y="51"/>
                    <a:pt x="94" y="52"/>
                    <a:pt x="93" y="53"/>
                  </a:cubicBezTo>
                  <a:cubicBezTo>
                    <a:pt x="93" y="54"/>
                    <a:pt x="94" y="56"/>
                    <a:pt x="95" y="56"/>
                  </a:cubicBezTo>
                  <a:moveTo>
                    <a:pt x="40" y="54"/>
                  </a:moveTo>
                  <a:cubicBezTo>
                    <a:pt x="40" y="52"/>
                    <a:pt x="39" y="52"/>
                    <a:pt x="38" y="51"/>
                  </a:cubicBezTo>
                  <a:cubicBezTo>
                    <a:pt x="30" y="46"/>
                    <a:pt x="23" y="41"/>
                    <a:pt x="15" y="36"/>
                  </a:cubicBezTo>
                  <a:cubicBezTo>
                    <a:pt x="14" y="36"/>
                    <a:pt x="14" y="36"/>
                    <a:pt x="13" y="35"/>
                  </a:cubicBezTo>
                  <a:cubicBezTo>
                    <a:pt x="12" y="35"/>
                    <a:pt x="11" y="35"/>
                    <a:pt x="11" y="36"/>
                  </a:cubicBezTo>
                  <a:cubicBezTo>
                    <a:pt x="10" y="37"/>
                    <a:pt x="10" y="38"/>
                    <a:pt x="11" y="39"/>
                  </a:cubicBezTo>
                  <a:cubicBezTo>
                    <a:pt x="12" y="39"/>
                    <a:pt x="12" y="40"/>
                    <a:pt x="13" y="40"/>
                  </a:cubicBezTo>
                  <a:cubicBezTo>
                    <a:pt x="21" y="45"/>
                    <a:pt x="28" y="50"/>
                    <a:pt x="35" y="55"/>
                  </a:cubicBezTo>
                  <a:cubicBezTo>
                    <a:pt x="36" y="55"/>
                    <a:pt x="37" y="56"/>
                    <a:pt x="37" y="56"/>
                  </a:cubicBezTo>
                  <a:cubicBezTo>
                    <a:pt x="39" y="56"/>
                    <a:pt x="40" y="55"/>
                    <a:pt x="40" y="54"/>
                  </a:cubicBezTo>
                </a:path>
              </a:pathLst>
            </a:custGeom>
            <a:solidFill>
              <a:srgbClr val="B71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61" name="Freeform 377"/>
            <p:cNvSpPr>
              <a:spLocks noEditPoints="1"/>
            </p:cNvSpPr>
            <p:nvPr/>
          </p:nvSpPr>
          <p:spPr bwMode="auto">
            <a:xfrm>
              <a:off x="825500" y="3328988"/>
              <a:ext cx="500062" cy="257175"/>
            </a:xfrm>
            <a:custGeom>
              <a:avLst/>
              <a:gdLst>
                <a:gd name="T0" fmla="*/ 46 w 133"/>
                <a:gd name="T1" fmla="*/ 33 h 68"/>
                <a:gd name="T2" fmla="*/ 44 w 133"/>
                <a:gd name="T3" fmla="*/ 29 h 68"/>
                <a:gd name="T4" fmla="*/ 22 w 133"/>
                <a:gd name="T5" fmla="*/ 41 h 68"/>
                <a:gd name="T6" fmla="*/ 0 w 133"/>
                <a:gd name="T7" fmla="*/ 32 h 68"/>
                <a:gd name="T8" fmla="*/ 17 w 133"/>
                <a:gd name="T9" fmla="*/ 2 h 68"/>
                <a:gd name="T10" fmla="*/ 48 w 133"/>
                <a:gd name="T11" fmla="*/ 8 h 68"/>
                <a:gd name="T12" fmla="*/ 70 w 133"/>
                <a:gd name="T13" fmla="*/ 11 h 68"/>
                <a:gd name="T14" fmla="*/ 111 w 133"/>
                <a:gd name="T15" fmla="*/ 0 h 68"/>
                <a:gd name="T16" fmla="*/ 116 w 133"/>
                <a:gd name="T17" fmla="*/ 1 h 68"/>
                <a:gd name="T18" fmla="*/ 133 w 133"/>
                <a:gd name="T19" fmla="*/ 33 h 68"/>
                <a:gd name="T20" fmla="*/ 101 w 133"/>
                <a:gd name="T21" fmla="*/ 37 h 68"/>
                <a:gd name="T22" fmla="*/ 89 w 133"/>
                <a:gd name="T23" fmla="*/ 29 h 68"/>
                <a:gd name="T24" fmla="*/ 87 w 133"/>
                <a:gd name="T25" fmla="*/ 35 h 68"/>
                <a:gd name="T26" fmla="*/ 74 w 133"/>
                <a:gd name="T27" fmla="*/ 65 h 68"/>
                <a:gd name="T28" fmla="*/ 47 w 133"/>
                <a:gd name="T29" fmla="*/ 48 h 68"/>
                <a:gd name="T30" fmla="*/ 46 w 133"/>
                <a:gd name="T31" fmla="*/ 40 h 68"/>
                <a:gd name="T32" fmla="*/ 64 w 133"/>
                <a:gd name="T33" fmla="*/ 37 h 68"/>
                <a:gd name="T34" fmla="*/ 64 w 133"/>
                <a:gd name="T35" fmla="*/ 52 h 68"/>
                <a:gd name="T36" fmla="*/ 69 w 133"/>
                <a:gd name="T37" fmla="*/ 52 h 68"/>
                <a:gd name="T38" fmla="*/ 69 w 133"/>
                <a:gd name="T39" fmla="*/ 27 h 68"/>
                <a:gd name="T40" fmla="*/ 68 w 133"/>
                <a:gd name="T41" fmla="*/ 21 h 68"/>
                <a:gd name="T42" fmla="*/ 65 w 133"/>
                <a:gd name="T43" fmla="*/ 21 h 68"/>
                <a:gd name="T44" fmla="*/ 64 w 133"/>
                <a:gd name="T45" fmla="*/ 37 h 68"/>
                <a:gd name="T46" fmla="*/ 34 w 133"/>
                <a:gd name="T47" fmla="*/ 14 h 68"/>
                <a:gd name="T48" fmla="*/ 13 w 133"/>
                <a:gd name="T49" fmla="*/ 27 h 68"/>
                <a:gd name="T50" fmla="*/ 11 w 133"/>
                <a:gd name="T51" fmla="*/ 31 h 68"/>
                <a:gd name="T52" fmla="*/ 16 w 133"/>
                <a:gd name="T53" fmla="*/ 30 h 68"/>
                <a:gd name="T54" fmla="*/ 33 w 133"/>
                <a:gd name="T55" fmla="*/ 17 h 68"/>
                <a:gd name="T56" fmla="*/ 122 w 133"/>
                <a:gd name="T57" fmla="*/ 30 h 68"/>
                <a:gd name="T58" fmla="*/ 118 w 133"/>
                <a:gd name="T59" fmla="*/ 26 h 68"/>
                <a:gd name="T60" fmla="*/ 102 w 133"/>
                <a:gd name="T61" fmla="*/ 14 h 68"/>
                <a:gd name="T62" fmla="*/ 99 w 133"/>
                <a:gd name="T63" fmla="*/ 17 h 68"/>
                <a:gd name="T64" fmla="*/ 115 w 133"/>
                <a:gd name="T65" fmla="*/ 29 h 68"/>
                <a:gd name="T66" fmla="*/ 120 w 133"/>
                <a:gd name="T67" fmla="*/ 31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33" h="68">
                  <a:moveTo>
                    <a:pt x="46" y="40"/>
                  </a:moveTo>
                  <a:cubicBezTo>
                    <a:pt x="46" y="37"/>
                    <a:pt x="46" y="35"/>
                    <a:pt x="46" y="33"/>
                  </a:cubicBezTo>
                  <a:cubicBezTo>
                    <a:pt x="47" y="32"/>
                    <a:pt x="47" y="31"/>
                    <a:pt x="47" y="31"/>
                  </a:cubicBezTo>
                  <a:cubicBezTo>
                    <a:pt x="46" y="29"/>
                    <a:pt x="45" y="29"/>
                    <a:pt x="44" y="29"/>
                  </a:cubicBezTo>
                  <a:cubicBezTo>
                    <a:pt x="43" y="30"/>
                    <a:pt x="42" y="30"/>
                    <a:pt x="41" y="31"/>
                  </a:cubicBezTo>
                  <a:cubicBezTo>
                    <a:pt x="35" y="35"/>
                    <a:pt x="29" y="39"/>
                    <a:pt x="22" y="41"/>
                  </a:cubicBezTo>
                  <a:cubicBezTo>
                    <a:pt x="19" y="43"/>
                    <a:pt x="16" y="43"/>
                    <a:pt x="12" y="43"/>
                  </a:cubicBezTo>
                  <a:cubicBezTo>
                    <a:pt x="5" y="43"/>
                    <a:pt x="0" y="38"/>
                    <a:pt x="0" y="32"/>
                  </a:cubicBezTo>
                  <a:cubicBezTo>
                    <a:pt x="0" y="26"/>
                    <a:pt x="1" y="22"/>
                    <a:pt x="3" y="17"/>
                  </a:cubicBezTo>
                  <a:cubicBezTo>
                    <a:pt x="7" y="11"/>
                    <a:pt x="12" y="7"/>
                    <a:pt x="17" y="2"/>
                  </a:cubicBezTo>
                  <a:cubicBezTo>
                    <a:pt x="19" y="0"/>
                    <a:pt x="20" y="0"/>
                    <a:pt x="23" y="1"/>
                  </a:cubicBezTo>
                  <a:cubicBezTo>
                    <a:pt x="31" y="4"/>
                    <a:pt x="39" y="6"/>
                    <a:pt x="48" y="8"/>
                  </a:cubicBezTo>
                  <a:cubicBezTo>
                    <a:pt x="53" y="9"/>
                    <a:pt x="59" y="10"/>
                    <a:pt x="64" y="12"/>
                  </a:cubicBezTo>
                  <a:cubicBezTo>
                    <a:pt x="66" y="12"/>
                    <a:pt x="68" y="12"/>
                    <a:pt x="70" y="11"/>
                  </a:cubicBezTo>
                  <a:cubicBezTo>
                    <a:pt x="79" y="9"/>
                    <a:pt x="88" y="7"/>
                    <a:pt x="97" y="5"/>
                  </a:cubicBezTo>
                  <a:cubicBezTo>
                    <a:pt x="102" y="4"/>
                    <a:pt x="106" y="2"/>
                    <a:pt x="111" y="0"/>
                  </a:cubicBezTo>
                  <a:cubicBezTo>
                    <a:pt x="113" y="0"/>
                    <a:pt x="114" y="0"/>
                    <a:pt x="115" y="1"/>
                  </a:cubicBezTo>
                  <a:cubicBezTo>
                    <a:pt x="116" y="1"/>
                    <a:pt x="116" y="1"/>
                    <a:pt x="116" y="1"/>
                  </a:cubicBezTo>
                  <a:cubicBezTo>
                    <a:pt x="122" y="7"/>
                    <a:pt x="128" y="13"/>
                    <a:pt x="131" y="21"/>
                  </a:cubicBezTo>
                  <a:cubicBezTo>
                    <a:pt x="133" y="25"/>
                    <a:pt x="133" y="29"/>
                    <a:pt x="133" y="33"/>
                  </a:cubicBezTo>
                  <a:cubicBezTo>
                    <a:pt x="132" y="38"/>
                    <a:pt x="127" y="44"/>
                    <a:pt x="118" y="43"/>
                  </a:cubicBezTo>
                  <a:cubicBezTo>
                    <a:pt x="112" y="43"/>
                    <a:pt x="106" y="40"/>
                    <a:pt x="101" y="37"/>
                  </a:cubicBezTo>
                  <a:cubicBezTo>
                    <a:pt x="98" y="35"/>
                    <a:pt x="94" y="33"/>
                    <a:pt x="91" y="31"/>
                  </a:cubicBezTo>
                  <a:cubicBezTo>
                    <a:pt x="90" y="30"/>
                    <a:pt x="90" y="30"/>
                    <a:pt x="89" y="29"/>
                  </a:cubicBezTo>
                  <a:cubicBezTo>
                    <a:pt x="87" y="28"/>
                    <a:pt x="86" y="30"/>
                    <a:pt x="86" y="31"/>
                  </a:cubicBezTo>
                  <a:cubicBezTo>
                    <a:pt x="86" y="33"/>
                    <a:pt x="86" y="34"/>
                    <a:pt x="87" y="35"/>
                  </a:cubicBezTo>
                  <a:cubicBezTo>
                    <a:pt x="88" y="44"/>
                    <a:pt x="86" y="52"/>
                    <a:pt x="81" y="59"/>
                  </a:cubicBezTo>
                  <a:cubicBezTo>
                    <a:pt x="79" y="61"/>
                    <a:pt x="77" y="63"/>
                    <a:pt x="74" y="65"/>
                  </a:cubicBezTo>
                  <a:cubicBezTo>
                    <a:pt x="69" y="68"/>
                    <a:pt x="61" y="68"/>
                    <a:pt x="56" y="63"/>
                  </a:cubicBezTo>
                  <a:cubicBezTo>
                    <a:pt x="51" y="59"/>
                    <a:pt x="48" y="54"/>
                    <a:pt x="47" y="48"/>
                  </a:cubicBezTo>
                  <a:cubicBezTo>
                    <a:pt x="46" y="47"/>
                    <a:pt x="46" y="45"/>
                    <a:pt x="46" y="44"/>
                  </a:cubicBezTo>
                  <a:cubicBezTo>
                    <a:pt x="46" y="42"/>
                    <a:pt x="46" y="41"/>
                    <a:pt x="46" y="40"/>
                  </a:cubicBezTo>
                  <a:moveTo>
                    <a:pt x="64" y="37"/>
                  </a:moveTo>
                  <a:cubicBezTo>
                    <a:pt x="64" y="37"/>
                    <a:pt x="64" y="37"/>
                    <a:pt x="64" y="37"/>
                  </a:cubicBezTo>
                  <a:cubicBezTo>
                    <a:pt x="64" y="41"/>
                    <a:pt x="64" y="45"/>
                    <a:pt x="64" y="49"/>
                  </a:cubicBezTo>
                  <a:cubicBezTo>
                    <a:pt x="64" y="50"/>
                    <a:pt x="64" y="51"/>
                    <a:pt x="64" y="52"/>
                  </a:cubicBezTo>
                  <a:cubicBezTo>
                    <a:pt x="64" y="53"/>
                    <a:pt x="66" y="54"/>
                    <a:pt x="66" y="54"/>
                  </a:cubicBezTo>
                  <a:cubicBezTo>
                    <a:pt x="67" y="54"/>
                    <a:pt x="69" y="53"/>
                    <a:pt x="69" y="52"/>
                  </a:cubicBezTo>
                  <a:cubicBezTo>
                    <a:pt x="69" y="51"/>
                    <a:pt x="69" y="50"/>
                    <a:pt x="69" y="50"/>
                  </a:cubicBezTo>
                  <a:cubicBezTo>
                    <a:pt x="69" y="42"/>
                    <a:pt x="69" y="34"/>
                    <a:pt x="69" y="27"/>
                  </a:cubicBezTo>
                  <a:cubicBezTo>
                    <a:pt x="69" y="25"/>
                    <a:pt x="68" y="23"/>
                    <a:pt x="68" y="22"/>
                  </a:cubicBezTo>
                  <a:cubicBezTo>
                    <a:pt x="68" y="21"/>
                    <a:pt x="68" y="21"/>
                    <a:pt x="68" y="21"/>
                  </a:cubicBezTo>
                  <a:cubicBezTo>
                    <a:pt x="67" y="20"/>
                    <a:pt x="67" y="20"/>
                    <a:pt x="66" y="20"/>
                  </a:cubicBezTo>
                  <a:cubicBezTo>
                    <a:pt x="65" y="20"/>
                    <a:pt x="65" y="20"/>
                    <a:pt x="65" y="21"/>
                  </a:cubicBezTo>
                  <a:cubicBezTo>
                    <a:pt x="64" y="22"/>
                    <a:pt x="64" y="24"/>
                    <a:pt x="64" y="25"/>
                  </a:cubicBezTo>
                  <a:cubicBezTo>
                    <a:pt x="64" y="29"/>
                    <a:pt x="64" y="33"/>
                    <a:pt x="64" y="37"/>
                  </a:cubicBezTo>
                  <a:moveTo>
                    <a:pt x="34" y="15"/>
                  </a:moveTo>
                  <a:cubicBezTo>
                    <a:pt x="34" y="14"/>
                    <a:pt x="34" y="14"/>
                    <a:pt x="34" y="14"/>
                  </a:cubicBezTo>
                  <a:cubicBezTo>
                    <a:pt x="33" y="13"/>
                    <a:pt x="31" y="13"/>
                    <a:pt x="30" y="14"/>
                  </a:cubicBezTo>
                  <a:cubicBezTo>
                    <a:pt x="25" y="18"/>
                    <a:pt x="19" y="22"/>
                    <a:pt x="13" y="27"/>
                  </a:cubicBezTo>
                  <a:cubicBezTo>
                    <a:pt x="13" y="27"/>
                    <a:pt x="12" y="28"/>
                    <a:pt x="12" y="28"/>
                  </a:cubicBezTo>
                  <a:cubicBezTo>
                    <a:pt x="11" y="29"/>
                    <a:pt x="11" y="30"/>
                    <a:pt x="11" y="31"/>
                  </a:cubicBezTo>
                  <a:cubicBezTo>
                    <a:pt x="12" y="31"/>
                    <a:pt x="13" y="32"/>
                    <a:pt x="14" y="31"/>
                  </a:cubicBezTo>
                  <a:cubicBezTo>
                    <a:pt x="15" y="31"/>
                    <a:pt x="16" y="30"/>
                    <a:pt x="16" y="30"/>
                  </a:cubicBezTo>
                  <a:cubicBezTo>
                    <a:pt x="21" y="26"/>
                    <a:pt x="26" y="22"/>
                    <a:pt x="31" y="19"/>
                  </a:cubicBezTo>
                  <a:cubicBezTo>
                    <a:pt x="32" y="18"/>
                    <a:pt x="33" y="18"/>
                    <a:pt x="33" y="17"/>
                  </a:cubicBezTo>
                  <a:cubicBezTo>
                    <a:pt x="34" y="17"/>
                    <a:pt x="34" y="16"/>
                    <a:pt x="34" y="15"/>
                  </a:cubicBezTo>
                  <a:moveTo>
                    <a:pt x="122" y="30"/>
                  </a:moveTo>
                  <a:cubicBezTo>
                    <a:pt x="122" y="29"/>
                    <a:pt x="121" y="28"/>
                    <a:pt x="121" y="28"/>
                  </a:cubicBezTo>
                  <a:cubicBezTo>
                    <a:pt x="120" y="27"/>
                    <a:pt x="119" y="26"/>
                    <a:pt x="118" y="26"/>
                  </a:cubicBezTo>
                  <a:cubicBezTo>
                    <a:pt x="114" y="22"/>
                    <a:pt x="109" y="19"/>
                    <a:pt x="105" y="15"/>
                  </a:cubicBezTo>
                  <a:cubicBezTo>
                    <a:pt x="104" y="15"/>
                    <a:pt x="103" y="14"/>
                    <a:pt x="102" y="14"/>
                  </a:cubicBezTo>
                  <a:cubicBezTo>
                    <a:pt x="101" y="13"/>
                    <a:pt x="100" y="13"/>
                    <a:pt x="99" y="14"/>
                  </a:cubicBezTo>
                  <a:cubicBezTo>
                    <a:pt x="99" y="15"/>
                    <a:pt x="99" y="16"/>
                    <a:pt x="99" y="17"/>
                  </a:cubicBezTo>
                  <a:cubicBezTo>
                    <a:pt x="100" y="17"/>
                    <a:pt x="100" y="18"/>
                    <a:pt x="101" y="18"/>
                  </a:cubicBezTo>
                  <a:cubicBezTo>
                    <a:pt x="105" y="22"/>
                    <a:pt x="110" y="25"/>
                    <a:pt x="115" y="29"/>
                  </a:cubicBezTo>
                  <a:cubicBezTo>
                    <a:pt x="116" y="30"/>
                    <a:pt x="117" y="30"/>
                    <a:pt x="118" y="31"/>
                  </a:cubicBezTo>
                  <a:cubicBezTo>
                    <a:pt x="119" y="31"/>
                    <a:pt x="120" y="31"/>
                    <a:pt x="120" y="31"/>
                  </a:cubicBezTo>
                  <a:cubicBezTo>
                    <a:pt x="121" y="31"/>
                    <a:pt x="122" y="30"/>
                    <a:pt x="122" y="30"/>
                  </a:cubicBezTo>
                </a:path>
              </a:pathLst>
            </a:custGeom>
            <a:solidFill>
              <a:srgbClr val="B71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62" name="Freeform 378"/>
            <p:cNvSpPr>
              <a:spLocks/>
            </p:cNvSpPr>
            <p:nvPr/>
          </p:nvSpPr>
          <p:spPr bwMode="auto">
            <a:xfrm>
              <a:off x="1119188" y="3179763"/>
              <a:ext cx="296862" cy="168275"/>
            </a:xfrm>
            <a:custGeom>
              <a:avLst/>
              <a:gdLst>
                <a:gd name="T0" fmla="*/ 1 w 79"/>
                <a:gd name="T1" fmla="*/ 45 h 45"/>
                <a:gd name="T2" fmla="*/ 0 w 79"/>
                <a:gd name="T3" fmla="*/ 45 h 45"/>
                <a:gd name="T4" fmla="*/ 0 w 79"/>
                <a:gd name="T5" fmla="*/ 44 h 45"/>
                <a:gd name="T6" fmla="*/ 1 w 79"/>
                <a:gd name="T7" fmla="*/ 43 h 45"/>
                <a:gd name="T8" fmla="*/ 22 w 79"/>
                <a:gd name="T9" fmla="*/ 28 h 45"/>
                <a:gd name="T10" fmla="*/ 37 w 79"/>
                <a:gd name="T11" fmla="*/ 15 h 45"/>
                <a:gd name="T12" fmla="*/ 46 w 79"/>
                <a:gd name="T13" fmla="*/ 7 h 45"/>
                <a:gd name="T14" fmla="*/ 51 w 79"/>
                <a:gd name="T15" fmla="*/ 1 h 45"/>
                <a:gd name="T16" fmla="*/ 56 w 79"/>
                <a:gd name="T17" fmla="*/ 1 h 45"/>
                <a:gd name="T18" fmla="*/ 78 w 79"/>
                <a:gd name="T19" fmla="*/ 13 h 45"/>
                <a:gd name="T20" fmla="*/ 79 w 79"/>
                <a:gd name="T21" fmla="*/ 14 h 45"/>
                <a:gd name="T22" fmla="*/ 78 w 79"/>
                <a:gd name="T23" fmla="*/ 16 h 45"/>
                <a:gd name="T24" fmla="*/ 72 w 79"/>
                <a:gd name="T25" fmla="*/ 19 h 45"/>
                <a:gd name="T26" fmla="*/ 24 w 79"/>
                <a:gd name="T27" fmla="*/ 39 h 45"/>
                <a:gd name="T28" fmla="*/ 2 w 79"/>
                <a:gd name="T29" fmla="*/ 45 h 45"/>
                <a:gd name="T30" fmla="*/ 1 w 79"/>
                <a:gd name="T31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9" h="45">
                  <a:moveTo>
                    <a:pt x="1" y="45"/>
                  </a:moveTo>
                  <a:cubicBezTo>
                    <a:pt x="0" y="45"/>
                    <a:pt x="0" y="45"/>
                    <a:pt x="0" y="45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0" y="44"/>
                    <a:pt x="0" y="43"/>
                    <a:pt x="1" y="43"/>
                  </a:cubicBezTo>
                  <a:cubicBezTo>
                    <a:pt x="8" y="39"/>
                    <a:pt x="15" y="34"/>
                    <a:pt x="22" y="28"/>
                  </a:cubicBezTo>
                  <a:cubicBezTo>
                    <a:pt x="27" y="24"/>
                    <a:pt x="32" y="20"/>
                    <a:pt x="37" y="15"/>
                  </a:cubicBezTo>
                  <a:cubicBezTo>
                    <a:pt x="40" y="12"/>
                    <a:pt x="43" y="10"/>
                    <a:pt x="46" y="7"/>
                  </a:cubicBezTo>
                  <a:cubicBezTo>
                    <a:pt x="48" y="5"/>
                    <a:pt x="49" y="3"/>
                    <a:pt x="51" y="1"/>
                  </a:cubicBezTo>
                  <a:cubicBezTo>
                    <a:pt x="53" y="0"/>
                    <a:pt x="53" y="0"/>
                    <a:pt x="56" y="1"/>
                  </a:cubicBezTo>
                  <a:cubicBezTo>
                    <a:pt x="63" y="4"/>
                    <a:pt x="71" y="9"/>
                    <a:pt x="78" y="13"/>
                  </a:cubicBezTo>
                  <a:cubicBezTo>
                    <a:pt x="79" y="14"/>
                    <a:pt x="79" y="14"/>
                    <a:pt x="79" y="14"/>
                  </a:cubicBezTo>
                  <a:cubicBezTo>
                    <a:pt x="79" y="15"/>
                    <a:pt x="79" y="15"/>
                    <a:pt x="78" y="16"/>
                  </a:cubicBezTo>
                  <a:cubicBezTo>
                    <a:pt x="76" y="17"/>
                    <a:pt x="74" y="18"/>
                    <a:pt x="72" y="19"/>
                  </a:cubicBezTo>
                  <a:cubicBezTo>
                    <a:pt x="56" y="27"/>
                    <a:pt x="40" y="34"/>
                    <a:pt x="24" y="39"/>
                  </a:cubicBezTo>
                  <a:cubicBezTo>
                    <a:pt x="16" y="41"/>
                    <a:pt x="9" y="43"/>
                    <a:pt x="2" y="45"/>
                  </a:cubicBezTo>
                  <a:cubicBezTo>
                    <a:pt x="1" y="45"/>
                    <a:pt x="1" y="45"/>
                    <a:pt x="1" y="45"/>
                  </a:cubicBezTo>
                </a:path>
              </a:pathLst>
            </a:custGeom>
            <a:solidFill>
              <a:srgbClr val="FFD3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63" name="Freeform 379"/>
            <p:cNvSpPr>
              <a:spLocks/>
            </p:cNvSpPr>
            <p:nvPr/>
          </p:nvSpPr>
          <p:spPr bwMode="auto">
            <a:xfrm>
              <a:off x="735013" y="3179763"/>
              <a:ext cx="296862" cy="168275"/>
            </a:xfrm>
            <a:custGeom>
              <a:avLst/>
              <a:gdLst>
                <a:gd name="T0" fmla="*/ 25 w 79"/>
                <a:gd name="T1" fmla="*/ 0 h 45"/>
                <a:gd name="T2" fmla="*/ 27 w 79"/>
                <a:gd name="T3" fmla="*/ 1 h 45"/>
                <a:gd name="T4" fmla="*/ 30 w 79"/>
                <a:gd name="T5" fmla="*/ 4 h 45"/>
                <a:gd name="T6" fmla="*/ 76 w 79"/>
                <a:gd name="T7" fmla="*/ 42 h 45"/>
                <a:gd name="T8" fmla="*/ 79 w 79"/>
                <a:gd name="T9" fmla="*/ 45 h 45"/>
                <a:gd name="T10" fmla="*/ 75 w 79"/>
                <a:gd name="T11" fmla="*/ 44 h 45"/>
                <a:gd name="T12" fmla="*/ 45 w 79"/>
                <a:gd name="T13" fmla="*/ 36 h 45"/>
                <a:gd name="T14" fmla="*/ 26 w 79"/>
                <a:gd name="T15" fmla="*/ 28 h 45"/>
                <a:gd name="T16" fmla="*/ 2 w 79"/>
                <a:gd name="T17" fmla="*/ 17 h 45"/>
                <a:gd name="T18" fmla="*/ 0 w 79"/>
                <a:gd name="T19" fmla="*/ 16 h 45"/>
                <a:gd name="T20" fmla="*/ 0 w 79"/>
                <a:gd name="T21" fmla="*/ 14 h 45"/>
                <a:gd name="T22" fmla="*/ 1 w 79"/>
                <a:gd name="T23" fmla="*/ 13 h 45"/>
                <a:gd name="T24" fmla="*/ 24 w 79"/>
                <a:gd name="T25" fmla="*/ 1 h 45"/>
                <a:gd name="T26" fmla="*/ 25 w 79"/>
                <a:gd name="T27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9" h="45">
                  <a:moveTo>
                    <a:pt x="25" y="0"/>
                  </a:moveTo>
                  <a:cubicBezTo>
                    <a:pt x="26" y="0"/>
                    <a:pt x="27" y="0"/>
                    <a:pt x="27" y="1"/>
                  </a:cubicBezTo>
                  <a:cubicBezTo>
                    <a:pt x="28" y="2"/>
                    <a:pt x="29" y="3"/>
                    <a:pt x="30" y="4"/>
                  </a:cubicBezTo>
                  <a:cubicBezTo>
                    <a:pt x="44" y="19"/>
                    <a:pt x="60" y="31"/>
                    <a:pt x="76" y="42"/>
                  </a:cubicBezTo>
                  <a:cubicBezTo>
                    <a:pt x="77" y="43"/>
                    <a:pt x="79" y="43"/>
                    <a:pt x="79" y="45"/>
                  </a:cubicBezTo>
                  <a:cubicBezTo>
                    <a:pt x="78" y="45"/>
                    <a:pt x="77" y="45"/>
                    <a:pt x="75" y="44"/>
                  </a:cubicBezTo>
                  <a:cubicBezTo>
                    <a:pt x="65" y="42"/>
                    <a:pt x="55" y="39"/>
                    <a:pt x="45" y="36"/>
                  </a:cubicBezTo>
                  <a:cubicBezTo>
                    <a:pt x="38" y="33"/>
                    <a:pt x="32" y="31"/>
                    <a:pt x="26" y="28"/>
                  </a:cubicBezTo>
                  <a:cubicBezTo>
                    <a:pt x="17" y="25"/>
                    <a:pt x="9" y="21"/>
                    <a:pt x="2" y="17"/>
                  </a:cubicBezTo>
                  <a:cubicBezTo>
                    <a:pt x="1" y="16"/>
                    <a:pt x="1" y="16"/>
                    <a:pt x="0" y="16"/>
                  </a:cubicBezTo>
                  <a:cubicBezTo>
                    <a:pt x="0" y="15"/>
                    <a:pt x="0" y="15"/>
                    <a:pt x="0" y="14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8" y="9"/>
                    <a:pt x="16" y="4"/>
                    <a:pt x="24" y="1"/>
                  </a:cubicBezTo>
                  <a:cubicBezTo>
                    <a:pt x="24" y="0"/>
                    <a:pt x="25" y="0"/>
                    <a:pt x="25" y="0"/>
                  </a:cubicBezTo>
                </a:path>
              </a:pathLst>
            </a:custGeom>
            <a:solidFill>
              <a:srgbClr val="FFD3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64" name="Freeform 380"/>
            <p:cNvSpPr>
              <a:spLocks/>
            </p:cNvSpPr>
            <p:nvPr/>
          </p:nvSpPr>
          <p:spPr bwMode="auto">
            <a:xfrm>
              <a:off x="679450" y="2189163"/>
              <a:ext cx="209550" cy="112713"/>
            </a:xfrm>
            <a:custGeom>
              <a:avLst/>
              <a:gdLst>
                <a:gd name="T0" fmla="*/ 54 w 56"/>
                <a:gd name="T1" fmla="*/ 0 h 30"/>
                <a:gd name="T2" fmla="*/ 56 w 56"/>
                <a:gd name="T3" fmla="*/ 0 h 30"/>
                <a:gd name="T4" fmla="*/ 56 w 56"/>
                <a:gd name="T5" fmla="*/ 0 h 30"/>
                <a:gd name="T6" fmla="*/ 56 w 56"/>
                <a:gd name="T7" fmla="*/ 1 h 30"/>
                <a:gd name="T8" fmla="*/ 54 w 56"/>
                <a:gd name="T9" fmla="*/ 2 h 30"/>
                <a:gd name="T10" fmla="*/ 34 w 56"/>
                <a:gd name="T11" fmla="*/ 16 h 30"/>
                <a:gd name="T12" fmla="*/ 25 w 56"/>
                <a:gd name="T13" fmla="*/ 25 h 30"/>
                <a:gd name="T14" fmla="*/ 24 w 56"/>
                <a:gd name="T15" fmla="*/ 26 h 30"/>
                <a:gd name="T16" fmla="*/ 17 w 56"/>
                <a:gd name="T17" fmla="*/ 27 h 30"/>
                <a:gd name="T18" fmla="*/ 2 w 56"/>
                <a:gd name="T19" fmla="*/ 18 h 30"/>
                <a:gd name="T20" fmla="*/ 1 w 56"/>
                <a:gd name="T21" fmla="*/ 18 h 30"/>
                <a:gd name="T22" fmla="*/ 1 w 56"/>
                <a:gd name="T23" fmla="*/ 16 h 30"/>
                <a:gd name="T24" fmla="*/ 2 w 56"/>
                <a:gd name="T25" fmla="*/ 15 h 30"/>
                <a:gd name="T26" fmla="*/ 46 w 56"/>
                <a:gd name="T27" fmla="*/ 1 h 30"/>
                <a:gd name="T28" fmla="*/ 54 w 56"/>
                <a:gd name="T29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6" h="30">
                  <a:moveTo>
                    <a:pt x="54" y="0"/>
                  </a:moveTo>
                  <a:cubicBezTo>
                    <a:pt x="55" y="0"/>
                    <a:pt x="55" y="0"/>
                    <a:pt x="56" y="0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56" y="1"/>
                    <a:pt x="56" y="1"/>
                    <a:pt x="56" y="1"/>
                  </a:cubicBezTo>
                  <a:cubicBezTo>
                    <a:pt x="55" y="1"/>
                    <a:pt x="55" y="2"/>
                    <a:pt x="54" y="2"/>
                  </a:cubicBezTo>
                  <a:cubicBezTo>
                    <a:pt x="47" y="6"/>
                    <a:pt x="41" y="11"/>
                    <a:pt x="34" y="16"/>
                  </a:cubicBezTo>
                  <a:cubicBezTo>
                    <a:pt x="31" y="19"/>
                    <a:pt x="28" y="22"/>
                    <a:pt x="25" y="25"/>
                  </a:cubicBezTo>
                  <a:cubicBezTo>
                    <a:pt x="25" y="25"/>
                    <a:pt x="24" y="26"/>
                    <a:pt x="24" y="26"/>
                  </a:cubicBezTo>
                  <a:cubicBezTo>
                    <a:pt x="20" y="29"/>
                    <a:pt x="21" y="30"/>
                    <a:pt x="17" y="27"/>
                  </a:cubicBezTo>
                  <a:cubicBezTo>
                    <a:pt x="12" y="25"/>
                    <a:pt x="7" y="22"/>
                    <a:pt x="2" y="18"/>
                  </a:cubicBezTo>
                  <a:cubicBezTo>
                    <a:pt x="2" y="18"/>
                    <a:pt x="1" y="18"/>
                    <a:pt x="1" y="18"/>
                  </a:cubicBezTo>
                  <a:cubicBezTo>
                    <a:pt x="0" y="17"/>
                    <a:pt x="0" y="16"/>
                    <a:pt x="1" y="16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16" y="9"/>
                    <a:pt x="31" y="5"/>
                    <a:pt x="46" y="1"/>
                  </a:cubicBezTo>
                  <a:cubicBezTo>
                    <a:pt x="49" y="1"/>
                    <a:pt x="52" y="0"/>
                    <a:pt x="54" y="0"/>
                  </a:cubicBezTo>
                </a:path>
              </a:pathLst>
            </a:custGeom>
            <a:solidFill>
              <a:srgbClr val="FFD3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65" name="Freeform 381"/>
            <p:cNvSpPr>
              <a:spLocks/>
            </p:cNvSpPr>
            <p:nvPr/>
          </p:nvSpPr>
          <p:spPr bwMode="auto">
            <a:xfrm>
              <a:off x="1262063" y="2185988"/>
              <a:ext cx="206375" cy="112713"/>
            </a:xfrm>
            <a:custGeom>
              <a:avLst/>
              <a:gdLst>
                <a:gd name="T0" fmla="*/ 36 w 55"/>
                <a:gd name="T1" fmla="*/ 30 h 30"/>
                <a:gd name="T2" fmla="*/ 34 w 55"/>
                <a:gd name="T3" fmla="*/ 29 h 30"/>
                <a:gd name="T4" fmla="*/ 29 w 55"/>
                <a:gd name="T5" fmla="*/ 24 h 30"/>
                <a:gd name="T6" fmla="*/ 3 w 55"/>
                <a:gd name="T7" fmla="*/ 4 h 30"/>
                <a:gd name="T8" fmla="*/ 0 w 55"/>
                <a:gd name="T9" fmla="*/ 1 h 30"/>
                <a:gd name="T10" fmla="*/ 4 w 55"/>
                <a:gd name="T11" fmla="*/ 1 h 30"/>
                <a:gd name="T12" fmla="*/ 35 w 55"/>
                <a:gd name="T13" fmla="*/ 9 h 30"/>
                <a:gd name="T14" fmla="*/ 54 w 55"/>
                <a:gd name="T15" fmla="*/ 17 h 30"/>
                <a:gd name="T16" fmla="*/ 55 w 55"/>
                <a:gd name="T17" fmla="*/ 17 h 30"/>
                <a:gd name="T18" fmla="*/ 55 w 55"/>
                <a:gd name="T19" fmla="*/ 18 h 30"/>
                <a:gd name="T20" fmla="*/ 48 w 55"/>
                <a:gd name="T21" fmla="*/ 23 h 30"/>
                <a:gd name="T22" fmla="*/ 37 w 55"/>
                <a:gd name="T23" fmla="*/ 29 h 30"/>
                <a:gd name="T24" fmla="*/ 36 w 55"/>
                <a:gd name="T25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5" h="30">
                  <a:moveTo>
                    <a:pt x="36" y="30"/>
                  </a:moveTo>
                  <a:cubicBezTo>
                    <a:pt x="35" y="30"/>
                    <a:pt x="34" y="29"/>
                    <a:pt x="34" y="29"/>
                  </a:cubicBezTo>
                  <a:cubicBezTo>
                    <a:pt x="32" y="27"/>
                    <a:pt x="31" y="26"/>
                    <a:pt x="29" y="24"/>
                  </a:cubicBezTo>
                  <a:cubicBezTo>
                    <a:pt x="21" y="16"/>
                    <a:pt x="12" y="10"/>
                    <a:pt x="3" y="4"/>
                  </a:cubicBezTo>
                  <a:cubicBezTo>
                    <a:pt x="2" y="3"/>
                    <a:pt x="0" y="3"/>
                    <a:pt x="0" y="1"/>
                  </a:cubicBezTo>
                  <a:cubicBezTo>
                    <a:pt x="1" y="0"/>
                    <a:pt x="2" y="1"/>
                    <a:pt x="4" y="1"/>
                  </a:cubicBezTo>
                  <a:cubicBezTo>
                    <a:pt x="14" y="3"/>
                    <a:pt x="25" y="6"/>
                    <a:pt x="35" y="9"/>
                  </a:cubicBezTo>
                  <a:cubicBezTo>
                    <a:pt x="42" y="12"/>
                    <a:pt x="48" y="14"/>
                    <a:pt x="54" y="17"/>
                  </a:cubicBezTo>
                  <a:cubicBezTo>
                    <a:pt x="55" y="17"/>
                    <a:pt x="55" y="17"/>
                    <a:pt x="55" y="17"/>
                  </a:cubicBezTo>
                  <a:cubicBezTo>
                    <a:pt x="55" y="17"/>
                    <a:pt x="55" y="18"/>
                    <a:pt x="55" y="18"/>
                  </a:cubicBezTo>
                  <a:cubicBezTo>
                    <a:pt x="53" y="20"/>
                    <a:pt x="50" y="22"/>
                    <a:pt x="48" y="23"/>
                  </a:cubicBezTo>
                  <a:cubicBezTo>
                    <a:pt x="45" y="25"/>
                    <a:pt x="41" y="27"/>
                    <a:pt x="37" y="29"/>
                  </a:cubicBezTo>
                  <a:cubicBezTo>
                    <a:pt x="37" y="29"/>
                    <a:pt x="36" y="30"/>
                    <a:pt x="36" y="30"/>
                  </a:cubicBezTo>
                </a:path>
              </a:pathLst>
            </a:custGeom>
            <a:solidFill>
              <a:srgbClr val="FFD3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66" name="Freeform 382"/>
            <p:cNvSpPr>
              <a:spLocks/>
            </p:cNvSpPr>
            <p:nvPr/>
          </p:nvSpPr>
          <p:spPr bwMode="auto">
            <a:xfrm>
              <a:off x="776288" y="2170113"/>
              <a:ext cx="598487" cy="203200"/>
            </a:xfrm>
            <a:custGeom>
              <a:avLst/>
              <a:gdLst>
                <a:gd name="T0" fmla="*/ 79 w 159"/>
                <a:gd name="T1" fmla="*/ 54 h 54"/>
                <a:gd name="T2" fmla="*/ 50 w 159"/>
                <a:gd name="T3" fmla="*/ 51 h 54"/>
                <a:gd name="T4" fmla="*/ 11 w 159"/>
                <a:gd name="T5" fmla="*/ 41 h 54"/>
                <a:gd name="T6" fmla="*/ 1 w 159"/>
                <a:gd name="T7" fmla="*/ 37 h 54"/>
                <a:gd name="T8" fmla="*/ 0 w 159"/>
                <a:gd name="T9" fmla="*/ 35 h 54"/>
                <a:gd name="T10" fmla="*/ 7 w 159"/>
                <a:gd name="T11" fmla="*/ 29 h 54"/>
                <a:gd name="T12" fmla="*/ 37 w 159"/>
                <a:gd name="T13" fmla="*/ 7 h 54"/>
                <a:gd name="T14" fmla="*/ 43 w 159"/>
                <a:gd name="T15" fmla="*/ 3 h 54"/>
                <a:gd name="T16" fmla="*/ 46 w 159"/>
                <a:gd name="T17" fmla="*/ 2 h 54"/>
                <a:gd name="T18" fmla="*/ 56 w 159"/>
                <a:gd name="T19" fmla="*/ 1 h 54"/>
                <a:gd name="T20" fmla="*/ 71 w 159"/>
                <a:gd name="T21" fmla="*/ 1 h 54"/>
                <a:gd name="T22" fmla="*/ 83 w 159"/>
                <a:gd name="T23" fmla="*/ 0 h 54"/>
                <a:gd name="T24" fmla="*/ 99 w 159"/>
                <a:gd name="T25" fmla="*/ 1 h 54"/>
                <a:gd name="T26" fmla="*/ 112 w 159"/>
                <a:gd name="T27" fmla="*/ 2 h 54"/>
                <a:gd name="T28" fmla="*/ 116 w 159"/>
                <a:gd name="T29" fmla="*/ 4 h 54"/>
                <a:gd name="T30" fmla="*/ 143 w 159"/>
                <a:gd name="T31" fmla="*/ 21 h 54"/>
                <a:gd name="T32" fmla="*/ 156 w 159"/>
                <a:gd name="T33" fmla="*/ 33 h 54"/>
                <a:gd name="T34" fmla="*/ 158 w 159"/>
                <a:gd name="T35" fmla="*/ 35 h 54"/>
                <a:gd name="T36" fmla="*/ 158 w 159"/>
                <a:gd name="T37" fmla="*/ 37 h 54"/>
                <a:gd name="T38" fmla="*/ 154 w 159"/>
                <a:gd name="T39" fmla="*/ 38 h 54"/>
                <a:gd name="T40" fmla="*/ 109 w 159"/>
                <a:gd name="T41" fmla="*/ 51 h 54"/>
                <a:gd name="T42" fmla="*/ 92 w 159"/>
                <a:gd name="T43" fmla="*/ 53 h 54"/>
                <a:gd name="T44" fmla="*/ 79 w 159"/>
                <a:gd name="T45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59" h="54">
                  <a:moveTo>
                    <a:pt x="79" y="54"/>
                  </a:moveTo>
                  <a:cubicBezTo>
                    <a:pt x="70" y="53"/>
                    <a:pt x="60" y="52"/>
                    <a:pt x="50" y="51"/>
                  </a:cubicBezTo>
                  <a:cubicBezTo>
                    <a:pt x="37" y="49"/>
                    <a:pt x="24" y="45"/>
                    <a:pt x="11" y="41"/>
                  </a:cubicBezTo>
                  <a:cubicBezTo>
                    <a:pt x="8" y="40"/>
                    <a:pt x="4" y="38"/>
                    <a:pt x="1" y="37"/>
                  </a:cubicBezTo>
                  <a:cubicBezTo>
                    <a:pt x="0" y="36"/>
                    <a:pt x="0" y="36"/>
                    <a:pt x="0" y="35"/>
                  </a:cubicBezTo>
                  <a:cubicBezTo>
                    <a:pt x="2" y="33"/>
                    <a:pt x="5" y="31"/>
                    <a:pt x="7" y="29"/>
                  </a:cubicBezTo>
                  <a:cubicBezTo>
                    <a:pt x="16" y="20"/>
                    <a:pt x="26" y="13"/>
                    <a:pt x="37" y="7"/>
                  </a:cubicBezTo>
                  <a:cubicBezTo>
                    <a:pt x="39" y="6"/>
                    <a:pt x="41" y="4"/>
                    <a:pt x="43" y="3"/>
                  </a:cubicBezTo>
                  <a:cubicBezTo>
                    <a:pt x="44" y="3"/>
                    <a:pt x="45" y="2"/>
                    <a:pt x="46" y="2"/>
                  </a:cubicBezTo>
                  <a:cubicBezTo>
                    <a:pt x="49" y="2"/>
                    <a:pt x="52" y="2"/>
                    <a:pt x="56" y="1"/>
                  </a:cubicBezTo>
                  <a:cubicBezTo>
                    <a:pt x="61" y="1"/>
                    <a:pt x="66" y="1"/>
                    <a:pt x="71" y="1"/>
                  </a:cubicBezTo>
                  <a:cubicBezTo>
                    <a:pt x="75" y="0"/>
                    <a:pt x="79" y="0"/>
                    <a:pt x="83" y="0"/>
                  </a:cubicBezTo>
                  <a:cubicBezTo>
                    <a:pt x="88" y="1"/>
                    <a:pt x="94" y="1"/>
                    <a:pt x="99" y="1"/>
                  </a:cubicBezTo>
                  <a:cubicBezTo>
                    <a:pt x="103" y="1"/>
                    <a:pt x="107" y="2"/>
                    <a:pt x="112" y="2"/>
                  </a:cubicBezTo>
                  <a:cubicBezTo>
                    <a:pt x="113" y="2"/>
                    <a:pt x="115" y="3"/>
                    <a:pt x="116" y="4"/>
                  </a:cubicBezTo>
                  <a:cubicBezTo>
                    <a:pt x="126" y="9"/>
                    <a:pt x="135" y="14"/>
                    <a:pt x="143" y="21"/>
                  </a:cubicBezTo>
                  <a:cubicBezTo>
                    <a:pt x="148" y="25"/>
                    <a:pt x="152" y="29"/>
                    <a:pt x="156" y="33"/>
                  </a:cubicBezTo>
                  <a:cubicBezTo>
                    <a:pt x="157" y="33"/>
                    <a:pt x="158" y="34"/>
                    <a:pt x="158" y="35"/>
                  </a:cubicBezTo>
                  <a:cubicBezTo>
                    <a:pt x="159" y="36"/>
                    <a:pt x="159" y="36"/>
                    <a:pt x="158" y="37"/>
                  </a:cubicBezTo>
                  <a:cubicBezTo>
                    <a:pt x="157" y="37"/>
                    <a:pt x="155" y="38"/>
                    <a:pt x="154" y="38"/>
                  </a:cubicBezTo>
                  <a:cubicBezTo>
                    <a:pt x="140" y="44"/>
                    <a:pt x="124" y="48"/>
                    <a:pt x="109" y="51"/>
                  </a:cubicBezTo>
                  <a:cubicBezTo>
                    <a:pt x="103" y="52"/>
                    <a:pt x="98" y="52"/>
                    <a:pt x="92" y="53"/>
                  </a:cubicBezTo>
                  <a:cubicBezTo>
                    <a:pt x="88" y="53"/>
                    <a:pt x="84" y="54"/>
                    <a:pt x="79" y="54"/>
                  </a:cubicBezTo>
                </a:path>
              </a:pathLst>
            </a:custGeom>
            <a:solidFill>
              <a:srgbClr val="FFE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67" name="Freeform 383"/>
            <p:cNvSpPr>
              <a:spLocks/>
            </p:cNvSpPr>
            <p:nvPr/>
          </p:nvSpPr>
          <p:spPr bwMode="auto">
            <a:xfrm>
              <a:off x="852488" y="3130550"/>
              <a:ext cx="446087" cy="217488"/>
            </a:xfrm>
            <a:custGeom>
              <a:avLst/>
              <a:gdLst>
                <a:gd name="T0" fmla="*/ 59 w 119"/>
                <a:gd name="T1" fmla="*/ 0 h 58"/>
                <a:gd name="T2" fmla="*/ 71 w 119"/>
                <a:gd name="T3" fmla="*/ 0 h 58"/>
                <a:gd name="T4" fmla="*/ 94 w 119"/>
                <a:gd name="T5" fmla="*/ 3 h 58"/>
                <a:gd name="T6" fmla="*/ 116 w 119"/>
                <a:gd name="T7" fmla="*/ 9 h 58"/>
                <a:gd name="T8" fmla="*/ 118 w 119"/>
                <a:gd name="T9" fmla="*/ 10 h 58"/>
                <a:gd name="T10" fmla="*/ 118 w 119"/>
                <a:gd name="T11" fmla="*/ 12 h 58"/>
                <a:gd name="T12" fmla="*/ 116 w 119"/>
                <a:gd name="T13" fmla="*/ 14 h 58"/>
                <a:gd name="T14" fmla="*/ 107 w 119"/>
                <a:gd name="T15" fmla="*/ 23 h 58"/>
                <a:gd name="T16" fmla="*/ 93 w 119"/>
                <a:gd name="T17" fmla="*/ 35 h 58"/>
                <a:gd name="T18" fmla="*/ 71 w 119"/>
                <a:gd name="T19" fmla="*/ 51 h 58"/>
                <a:gd name="T20" fmla="*/ 62 w 119"/>
                <a:gd name="T21" fmla="*/ 57 h 58"/>
                <a:gd name="T22" fmla="*/ 57 w 119"/>
                <a:gd name="T23" fmla="*/ 57 h 58"/>
                <a:gd name="T24" fmla="*/ 43 w 119"/>
                <a:gd name="T25" fmla="*/ 48 h 58"/>
                <a:gd name="T26" fmla="*/ 21 w 119"/>
                <a:gd name="T27" fmla="*/ 32 h 58"/>
                <a:gd name="T28" fmla="*/ 6 w 119"/>
                <a:gd name="T29" fmla="*/ 17 h 58"/>
                <a:gd name="T30" fmla="*/ 1 w 119"/>
                <a:gd name="T31" fmla="*/ 12 h 58"/>
                <a:gd name="T32" fmla="*/ 2 w 119"/>
                <a:gd name="T33" fmla="*/ 10 h 58"/>
                <a:gd name="T34" fmla="*/ 4 w 119"/>
                <a:gd name="T35" fmla="*/ 9 h 58"/>
                <a:gd name="T36" fmla="*/ 38 w 119"/>
                <a:gd name="T37" fmla="*/ 1 h 58"/>
                <a:gd name="T38" fmla="*/ 59 w 119"/>
                <a:gd name="T39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19" h="58">
                  <a:moveTo>
                    <a:pt x="59" y="0"/>
                  </a:moveTo>
                  <a:cubicBezTo>
                    <a:pt x="63" y="0"/>
                    <a:pt x="67" y="0"/>
                    <a:pt x="71" y="0"/>
                  </a:cubicBezTo>
                  <a:cubicBezTo>
                    <a:pt x="79" y="1"/>
                    <a:pt x="87" y="2"/>
                    <a:pt x="94" y="3"/>
                  </a:cubicBezTo>
                  <a:cubicBezTo>
                    <a:pt x="102" y="5"/>
                    <a:pt x="109" y="7"/>
                    <a:pt x="116" y="9"/>
                  </a:cubicBezTo>
                  <a:cubicBezTo>
                    <a:pt x="116" y="10"/>
                    <a:pt x="117" y="10"/>
                    <a:pt x="118" y="10"/>
                  </a:cubicBezTo>
                  <a:cubicBezTo>
                    <a:pt x="118" y="11"/>
                    <a:pt x="119" y="11"/>
                    <a:pt x="118" y="12"/>
                  </a:cubicBezTo>
                  <a:cubicBezTo>
                    <a:pt x="117" y="13"/>
                    <a:pt x="117" y="13"/>
                    <a:pt x="116" y="14"/>
                  </a:cubicBezTo>
                  <a:cubicBezTo>
                    <a:pt x="113" y="17"/>
                    <a:pt x="110" y="20"/>
                    <a:pt x="107" y="23"/>
                  </a:cubicBezTo>
                  <a:cubicBezTo>
                    <a:pt x="102" y="27"/>
                    <a:pt x="98" y="31"/>
                    <a:pt x="93" y="35"/>
                  </a:cubicBezTo>
                  <a:cubicBezTo>
                    <a:pt x="86" y="41"/>
                    <a:pt x="79" y="46"/>
                    <a:pt x="71" y="51"/>
                  </a:cubicBezTo>
                  <a:cubicBezTo>
                    <a:pt x="68" y="53"/>
                    <a:pt x="65" y="55"/>
                    <a:pt x="62" y="57"/>
                  </a:cubicBezTo>
                  <a:cubicBezTo>
                    <a:pt x="60" y="58"/>
                    <a:pt x="59" y="58"/>
                    <a:pt x="57" y="57"/>
                  </a:cubicBezTo>
                  <a:cubicBezTo>
                    <a:pt x="53" y="54"/>
                    <a:pt x="48" y="51"/>
                    <a:pt x="43" y="48"/>
                  </a:cubicBezTo>
                  <a:cubicBezTo>
                    <a:pt x="36" y="43"/>
                    <a:pt x="28" y="37"/>
                    <a:pt x="21" y="32"/>
                  </a:cubicBezTo>
                  <a:cubicBezTo>
                    <a:pt x="16" y="27"/>
                    <a:pt x="11" y="22"/>
                    <a:pt x="6" y="17"/>
                  </a:cubicBezTo>
                  <a:cubicBezTo>
                    <a:pt x="4" y="16"/>
                    <a:pt x="3" y="14"/>
                    <a:pt x="1" y="12"/>
                  </a:cubicBezTo>
                  <a:cubicBezTo>
                    <a:pt x="0" y="11"/>
                    <a:pt x="0" y="11"/>
                    <a:pt x="2" y="10"/>
                  </a:cubicBezTo>
                  <a:cubicBezTo>
                    <a:pt x="2" y="10"/>
                    <a:pt x="3" y="9"/>
                    <a:pt x="4" y="9"/>
                  </a:cubicBezTo>
                  <a:cubicBezTo>
                    <a:pt x="15" y="5"/>
                    <a:pt x="26" y="3"/>
                    <a:pt x="38" y="1"/>
                  </a:cubicBezTo>
                  <a:cubicBezTo>
                    <a:pt x="45" y="0"/>
                    <a:pt x="52" y="0"/>
                    <a:pt x="59" y="0"/>
                  </a:cubicBezTo>
                </a:path>
              </a:pathLst>
            </a:custGeom>
            <a:solidFill>
              <a:srgbClr val="FFE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68" name="Freeform 384"/>
            <p:cNvSpPr>
              <a:spLocks/>
            </p:cNvSpPr>
            <p:nvPr/>
          </p:nvSpPr>
          <p:spPr bwMode="auto">
            <a:xfrm>
              <a:off x="995363" y="3567113"/>
              <a:ext cx="160337" cy="115888"/>
            </a:xfrm>
            <a:custGeom>
              <a:avLst/>
              <a:gdLst>
                <a:gd name="T0" fmla="*/ 42 w 43"/>
                <a:gd name="T1" fmla="*/ 12 h 31"/>
                <a:gd name="T2" fmla="*/ 40 w 43"/>
                <a:gd name="T3" fmla="*/ 20 h 31"/>
                <a:gd name="T4" fmla="*/ 22 w 43"/>
                <a:gd name="T5" fmla="*/ 30 h 31"/>
                <a:gd name="T6" fmla="*/ 13 w 43"/>
                <a:gd name="T7" fmla="*/ 28 h 31"/>
                <a:gd name="T8" fmla="*/ 4 w 43"/>
                <a:gd name="T9" fmla="*/ 21 h 31"/>
                <a:gd name="T10" fmla="*/ 1 w 43"/>
                <a:gd name="T11" fmla="*/ 7 h 31"/>
                <a:gd name="T12" fmla="*/ 4 w 43"/>
                <a:gd name="T13" fmla="*/ 1 h 31"/>
                <a:gd name="T14" fmla="*/ 5 w 43"/>
                <a:gd name="T15" fmla="*/ 0 h 31"/>
                <a:gd name="T16" fmla="*/ 6 w 43"/>
                <a:gd name="T17" fmla="*/ 1 h 31"/>
                <a:gd name="T18" fmla="*/ 15 w 43"/>
                <a:gd name="T19" fmla="*/ 6 h 31"/>
                <a:gd name="T20" fmla="*/ 29 w 43"/>
                <a:gd name="T21" fmla="*/ 6 h 31"/>
                <a:gd name="T22" fmla="*/ 37 w 43"/>
                <a:gd name="T23" fmla="*/ 1 h 31"/>
                <a:gd name="T24" fmla="*/ 39 w 43"/>
                <a:gd name="T25" fmla="*/ 1 h 31"/>
                <a:gd name="T26" fmla="*/ 42 w 43"/>
                <a:gd name="T27" fmla="*/ 12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3" h="31">
                  <a:moveTo>
                    <a:pt x="42" y="12"/>
                  </a:moveTo>
                  <a:cubicBezTo>
                    <a:pt x="42" y="15"/>
                    <a:pt x="41" y="18"/>
                    <a:pt x="40" y="20"/>
                  </a:cubicBezTo>
                  <a:cubicBezTo>
                    <a:pt x="35" y="26"/>
                    <a:pt x="29" y="30"/>
                    <a:pt x="22" y="30"/>
                  </a:cubicBezTo>
                  <a:cubicBezTo>
                    <a:pt x="19" y="31"/>
                    <a:pt x="16" y="29"/>
                    <a:pt x="13" y="28"/>
                  </a:cubicBezTo>
                  <a:cubicBezTo>
                    <a:pt x="9" y="27"/>
                    <a:pt x="6" y="24"/>
                    <a:pt x="4" y="21"/>
                  </a:cubicBezTo>
                  <a:cubicBezTo>
                    <a:pt x="0" y="17"/>
                    <a:pt x="0" y="12"/>
                    <a:pt x="1" y="7"/>
                  </a:cubicBezTo>
                  <a:cubicBezTo>
                    <a:pt x="2" y="5"/>
                    <a:pt x="3" y="3"/>
                    <a:pt x="4" y="1"/>
                  </a:cubicBezTo>
                  <a:cubicBezTo>
                    <a:pt x="4" y="0"/>
                    <a:pt x="5" y="0"/>
                    <a:pt x="5" y="0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9" y="4"/>
                    <a:pt x="12" y="5"/>
                    <a:pt x="15" y="6"/>
                  </a:cubicBezTo>
                  <a:cubicBezTo>
                    <a:pt x="19" y="8"/>
                    <a:pt x="24" y="8"/>
                    <a:pt x="29" y="6"/>
                  </a:cubicBezTo>
                  <a:cubicBezTo>
                    <a:pt x="32" y="5"/>
                    <a:pt x="35" y="3"/>
                    <a:pt x="37" y="1"/>
                  </a:cubicBezTo>
                  <a:cubicBezTo>
                    <a:pt x="38" y="0"/>
                    <a:pt x="39" y="0"/>
                    <a:pt x="39" y="1"/>
                  </a:cubicBezTo>
                  <a:cubicBezTo>
                    <a:pt x="41" y="5"/>
                    <a:pt x="43" y="8"/>
                    <a:pt x="42" y="12"/>
                  </a:cubicBezTo>
                </a:path>
              </a:pathLst>
            </a:custGeom>
            <a:solidFill>
              <a:srgbClr val="FFE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69" name="Freeform 385"/>
            <p:cNvSpPr>
              <a:spLocks/>
            </p:cNvSpPr>
            <p:nvPr/>
          </p:nvSpPr>
          <p:spPr bwMode="auto">
            <a:xfrm>
              <a:off x="731838" y="2320925"/>
              <a:ext cx="687387" cy="128588"/>
            </a:xfrm>
            <a:custGeom>
              <a:avLst/>
              <a:gdLst>
                <a:gd name="T0" fmla="*/ 91 w 183"/>
                <a:gd name="T1" fmla="*/ 33 h 34"/>
                <a:gd name="T2" fmla="*/ 76 w 183"/>
                <a:gd name="T3" fmla="*/ 32 h 34"/>
                <a:gd name="T4" fmla="*/ 54 w 183"/>
                <a:gd name="T5" fmla="*/ 28 h 34"/>
                <a:gd name="T6" fmla="*/ 17 w 183"/>
                <a:gd name="T7" fmla="*/ 18 h 34"/>
                <a:gd name="T8" fmla="*/ 2 w 183"/>
                <a:gd name="T9" fmla="*/ 12 h 34"/>
                <a:gd name="T10" fmla="*/ 1 w 183"/>
                <a:gd name="T11" fmla="*/ 8 h 34"/>
                <a:gd name="T12" fmla="*/ 7 w 183"/>
                <a:gd name="T13" fmla="*/ 1 h 34"/>
                <a:gd name="T14" fmla="*/ 9 w 183"/>
                <a:gd name="T15" fmla="*/ 0 h 34"/>
                <a:gd name="T16" fmla="*/ 11 w 183"/>
                <a:gd name="T17" fmla="*/ 1 h 34"/>
                <a:gd name="T18" fmla="*/ 45 w 183"/>
                <a:gd name="T19" fmla="*/ 12 h 34"/>
                <a:gd name="T20" fmla="*/ 73 w 183"/>
                <a:gd name="T21" fmla="*/ 17 h 34"/>
                <a:gd name="T22" fmla="*/ 97 w 183"/>
                <a:gd name="T23" fmla="*/ 18 h 34"/>
                <a:gd name="T24" fmla="*/ 110 w 183"/>
                <a:gd name="T25" fmla="*/ 17 h 34"/>
                <a:gd name="T26" fmla="*/ 129 w 183"/>
                <a:gd name="T27" fmla="*/ 14 h 34"/>
                <a:gd name="T28" fmla="*/ 172 w 183"/>
                <a:gd name="T29" fmla="*/ 1 h 34"/>
                <a:gd name="T30" fmla="*/ 173 w 183"/>
                <a:gd name="T31" fmla="*/ 1 h 34"/>
                <a:gd name="T32" fmla="*/ 176 w 183"/>
                <a:gd name="T33" fmla="*/ 1 h 34"/>
                <a:gd name="T34" fmla="*/ 182 w 183"/>
                <a:gd name="T35" fmla="*/ 8 h 34"/>
                <a:gd name="T36" fmla="*/ 181 w 183"/>
                <a:gd name="T37" fmla="*/ 12 h 34"/>
                <a:gd name="T38" fmla="*/ 174 w 183"/>
                <a:gd name="T39" fmla="*/ 14 h 34"/>
                <a:gd name="T40" fmla="*/ 137 w 183"/>
                <a:gd name="T41" fmla="*/ 27 h 34"/>
                <a:gd name="T42" fmla="*/ 110 w 183"/>
                <a:gd name="T43" fmla="*/ 32 h 34"/>
                <a:gd name="T44" fmla="*/ 98 w 183"/>
                <a:gd name="T45" fmla="*/ 33 h 34"/>
                <a:gd name="T46" fmla="*/ 91 w 183"/>
                <a:gd name="T47" fmla="*/ 33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83" h="34">
                  <a:moveTo>
                    <a:pt x="91" y="33"/>
                  </a:moveTo>
                  <a:cubicBezTo>
                    <a:pt x="86" y="32"/>
                    <a:pt x="81" y="33"/>
                    <a:pt x="76" y="32"/>
                  </a:cubicBezTo>
                  <a:cubicBezTo>
                    <a:pt x="69" y="31"/>
                    <a:pt x="62" y="30"/>
                    <a:pt x="54" y="28"/>
                  </a:cubicBezTo>
                  <a:cubicBezTo>
                    <a:pt x="42" y="26"/>
                    <a:pt x="29" y="22"/>
                    <a:pt x="17" y="18"/>
                  </a:cubicBezTo>
                  <a:cubicBezTo>
                    <a:pt x="12" y="16"/>
                    <a:pt x="7" y="14"/>
                    <a:pt x="2" y="12"/>
                  </a:cubicBezTo>
                  <a:cubicBezTo>
                    <a:pt x="0" y="11"/>
                    <a:pt x="0" y="10"/>
                    <a:pt x="1" y="8"/>
                  </a:cubicBezTo>
                  <a:cubicBezTo>
                    <a:pt x="3" y="6"/>
                    <a:pt x="5" y="4"/>
                    <a:pt x="7" y="1"/>
                  </a:cubicBezTo>
                  <a:cubicBezTo>
                    <a:pt x="7" y="0"/>
                    <a:pt x="8" y="0"/>
                    <a:pt x="9" y="0"/>
                  </a:cubicBezTo>
                  <a:cubicBezTo>
                    <a:pt x="10" y="1"/>
                    <a:pt x="11" y="1"/>
                    <a:pt x="11" y="1"/>
                  </a:cubicBezTo>
                  <a:cubicBezTo>
                    <a:pt x="22" y="6"/>
                    <a:pt x="33" y="9"/>
                    <a:pt x="45" y="12"/>
                  </a:cubicBezTo>
                  <a:cubicBezTo>
                    <a:pt x="54" y="14"/>
                    <a:pt x="63" y="16"/>
                    <a:pt x="73" y="17"/>
                  </a:cubicBezTo>
                  <a:cubicBezTo>
                    <a:pt x="81" y="18"/>
                    <a:pt x="89" y="18"/>
                    <a:pt x="97" y="18"/>
                  </a:cubicBezTo>
                  <a:cubicBezTo>
                    <a:pt x="101" y="18"/>
                    <a:pt x="105" y="17"/>
                    <a:pt x="110" y="17"/>
                  </a:cubicBezTo>
                  <a:cubicBezTo>
                    <a:pt x="116" y="16"/>
                    <a:pt x="123" y="15"/>
                    <a:pt x="129" y="14"/>
                  </a:cubicBezTo>
                  <a:cubicBezTo>
                    <a:pt x="144" y="11"/>
                    <a:pt x="158" y="7"/>
                    <a:pt x="172" y="1"/>
                  </a:cubicBezTo>
                  <a:cubicBezTo>
                    <a:pt x="173" y="1"/>
                    <a:pt x="173" y="1"/>
                    <a:pt x="173" y="1"/>
                  </a:cubicBezTo>
                  <a:cubicBezTo>
                    <a:pt x="175" y="0"/>
                    <a:pt x="175" y="0"/>
                    <a:pt x="176" y="1"/>
                  </a:cubicBezTo>
                  <a:cubicBezTo>
                    <a:pt x="178" y="4"/>
                    <a:pt x="180" y="6"/>
                    <a:pt x="182" y="8"/>
                  </a:cubicBezTo>
                  <a:cubicBezTo>
                    <a:pt x="183" y="10"/>
                    <a:pt x="183" y="11"/>
                    <a:pt x="181" y="12"/>
                  </a:cubicBezTo>
                  <a:cubicBezTo>
                    <a:pt x="179" y="13"/>
                    <a:pt x="177" y="14"/>
                    <a:pt x="174" y="14"/>
                  </a:cubicBezTo>
                  <a:cubicBezTo>
                    <a:pt x="162" y="19"/>
                    <a:pt x="149" y="23"/>
                    <a:pt x="137" y="27"/>
                  </a:cubicBezTo>
                  <a:cubicBezTo>
                    <a:pt x="128" y="29"/>
                    <a:pt x="119" y="30"/>
                    <a:pt x="110" y="32"/>
                  </a:cubicBezTo>
                  <a:cubicBezTo>
                    <a:pt x="106" y="32"/>
                    <a:pt x="102" y="33"/>
                    <a:pt x="98" y="33"/>
                  </a:cubicBezTo>
                  <a:cubicBezTo>
                    <a:pt x="96" y="33"/>
                    <a:pt x="93" y="34"/>
                    <a:pt x="91" y="33"/>
                  </a:cubicBezTo>
                  <a:close/>
                </a:path>
              </a:pathLst>
            </a:custGeom>
            <a:solidFill>
              <a:srgbClr val="F1A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70" name="Freeform 386"/>
            <p:cNvSpPr>
              <a:spLocks/>
            </p:cNvSpPr>
            <p:nvPr/>
          </p:nvSpPr>
          <p:spPr bwMode="auto">
            <a:xfrm>
              <a:off x="803275" y="3062288"/>
              <a:ext cx="549275" cy="93663"/>
            </a:xfrm>
            <a:custGeom>
              <a:avLst/>
              <a:gdLst>
                <a:gd name="T0" fmla="*/ 72 w 146"/>
                <a:gd name="T1" fmla="*/ 0 h 25"/>
                <a:gd name="T2" fmla="*/ 92 w 146"/>
                <a:gd name="T3" fmla="*/ 1 h 25"/>
                <a:gd name="T4" fmla="*/ 126 w 146"/>
                <a:gd name="T5" fmla="*/ 7 h 25"/>
                <a:gd name="T6" fmla="*/ 142 w 146"/>
                <a:gd name="T7" fmla="*/ 12 h 25"/>
                <a:gd name="T8" fmla="*/ 143 w 146"/>
                <a:gd name="T9" fmla="*/ 17 h 25"/>
                <a:gd name="T10" fmla="*/ 138 w 146"/>
                <a:gd name="T11" fmla="*/ 23 h 25"/>
                <a:gd name="T12" fmla="*/ 133 w 146"/>
                <a:gd name="T13" fmla="*/ 24 h 25"/>
                <a:gd name="T14" fmla="*/ 111 w 146"/>
                <a:gd name="T15" fmla="*/ 18 h 25"/>
                <a:gd name="T16" fmla="*/ 93 w 146"/>
                <a:gd name="T17" fmla="*/ 14 h 25"/>
                <a:gd name="T18" fmla="*/ 65 w 146"/>
                <a:gd name="T19" fmla="*/ 13 h 25"/>
                <a:gd name="T20" fmla="*/ 49 w 146"/>
                <a:gd name="T21" fmla="*/ 15 h 25"/>
                <a:gd name="T22" fmla="*/ 15 w 146"/>
                <a:gd name="T23" fmla="*/ 23 h 25"/>
                <a:gd name="T24" fmla="*/ 11 w 146"/>
                <a:gd name="T25" fmla="*/ 24 h 25"/>
                <a:gd name="T26" fmla="*/ 8 w 146"/>
                <a:gd name="T27" fmla="*/ 24 h 25"/>
                <a:gd name="T28" fmla="*/ 3 w 146"/>
                <a:gd name="T29" fmla="*/ 18 h 25"/>
                <a:gd name="T30" fmla="*/ 1 w 146"/>
                <a:gd name="T31" fmla="*/ 15 h 25"/>
                <a:gd name="T32" fmla="*/ 1 w 146"/>
                <a:gd name="T33" fmla="*/ 13 h 25"/>
                <a:gd name="T34" fmla="*/ 4 w 146"/>
                <a:gd name="T35" fmla="*/ 11 h 25"/>
                <a:gd name="T36" fmla="*/ 41 w 146"/>
                <a:gd name="T37" fmla="*/ 3 h 25"/>
                <a:gd name="T38" fmla="*/ 63 w 146"/>
                <a:gd name="T39" fmla="*/ 1 h 25"/>
                <a:gd name="T40" fmla="*/ 72 w 146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46" h="25">
                  <a:moveTo>
                    <a:pt x="72" y="0"/>
                  </a:moveTo>
                  <a:cubicBezTo>
                    <a:pt x="79" y="0"/>
                    <a:pt x="86" y="1"/>
                    <a:pt x="92" y="1"/>
                  </a:cubicBezTo>
                  <a:cubicBezTo>
                    <a:pt x="104" y="2"/>
                    <a:pt x="115" y="4"/>
                    <a:pt x="126" y="7"/>
                  </a:cubicBezTo>
                  <a:cubicBezTo>
                    <a:pt x="131" y="9"/>
                    <a:pt x="137" y="10"/>
                    <a:pt x="142" y="12"/>
                  </a:cubicBezTo>
                  <a:cubicBezTo>
                    <a:pt x="145" y="13"/>
                    <a:pt x="146" y="13"/>
                    <a:pt x="143" y="17"/>
                  </a:cubicBezTo>
                  <a:cubicBezTo>
                    <a:pt x="141" y="19"/>
                    <a:pt x="139" y="21"/>
                    <a:pt x="138" y="23"/>
                  </a:cubicBezTo>
                  <a:cubicBezTo>
                    <a:pt x="136" y="25"/>
                    <a:pt x="136" y="25"/>
                    <a:pt x="133" y="24"/>
                  </a:cubicBezTo>
                  <a:cubicBezTo>
                    <a:pt x="126" y="21"/>
                    <a:pt x="119" y="19"/>
                    <a:pt x="111" y="18"/>
                  </a:cubicBezTo>
                  <a:cubicBezTo>
                    <a:pt x="105" y="16"/>
                    <a:pt x="99" y="15"/>
                    <a:pt x="93" y="14"/>
                  </a:cubicBezTo>
                  <a:cubicBezTo>
                    <a:pt x="84" y="13"/>
                    <a:pt x="74" y="13"/>
                    <a:pt x="65" y="13"/>
                  </a:cubicBezTo>
                  <a:cubicBezTo>
                    <a:pt x="60" y="13"/>
                    <a:pt x="54" y="14"/>
                    <a:pt x="49" y="15"/>
                  </a:cubicBezTo>
                  <a:cubicBezTo>
                    <a:pt x="37" y="16"/>
                    <a:pt x="26" y="19"/>
                    <a:pt x="15" y="23"/>
                  </a:cubicBezTo>
                  <a:cubicBezTo>
                    <a:pt x="13" y="23"/>
                    <a:pt x="12" y="24"/>
                    <a:pt x="11" y="24"/>
                  </a:cubicBezTo>
                  <a:cubicBezTo>
                    <a:pt x="10" y="25"/>
                    <a:pt x="9" y="25"/>
                    <a:pt x="8" y="24"/>
                  </a:cubicBezTo>
                  <a:cubicBezTo>
                    <a:pt x="6" y="22"/>
                    <a:pt x="4" y="20"/>
                    <a:pt x="3" y="18"/>
                  </a:cubicBezTo>
                  <a:cubicBezTo>
                    <a:pt x="2" y="17"/>
                    <a:pt x="1" y="16"/>
                    <a:pt x="1" y="15"/>
                  </a:cubicBezTo>
                  <a:cubicBezTo>
                    <a:pt x="0" y="14"/>
                    <a:pt x="0" y="13"/>
                    <a:pt x="1" y="13"/>
                  </a:cubicBezTo>
                  <a:cubicBezTo>
                    <a:pt x="2" y="12"/>
                    <a:pt x="3" y="12"/>
                    <a:pt x="4" y="11"/>
                  </a:cubicBezTo>
                  <a:cubicBezTo>
                    <a:pt x="16" y="7"/>
                    <a:pt x="28" y="5"/>
                    <a:pt x="41" y="3"/>
                  </a:cubicBezTo>
                  <a:cubicBezTo>
                    <a:pt x="48" y="2"/>
                    <a:pt x="55" y="1"/>
                    <a:pt x="63" y="1"/>
                  </a:cubicBezTo>
                  <a:cubicBezTo>
                    <a:pt x="66" y="1"/>
                    <a:pt x="69" y="0"/>
                    <a:pt x="72" y="0"/>
                  </a:cubicBezTo>
                  <a:close/>
                </a:path>
              </a:pathLst>
            </a:custGeom>
            <a:solidFill>
              <a:srgbClr val="F1A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71" name="Freeform 387"/>
            <p:cNvSpPr>
              <a:spLocks/>
            </p:cNvSpPr>
            <p:nvPr/>
          </p:nvSpPr>
          <p:spPr bwMode="auto">
            <a:xfrm>
              <a:off x="663575" y="3122613"/>
              <a:ext cx="153987" cy="104775"/>
            </a:xfrm>
            <a:custGeom>
              <a:avLst/>
              <a:gdLst>
                <a:gd name="T0" fmla="*/ 41 w 41"/>
                <a:gd name="T1" fmla="*/ 11 h 28"/>
                <a:gd name="T2" fmla="*/ 40 w 41"/>
                <a:gd name="T3" fmla="*/ 12 h 28"/>
                <a:gd name="T4" fmla="*/ 33 w 41"/>
                <a:gd name="T5" fmla="*/ 15 h 28"/>
                <a:gd name="T6" fmla="*/ 16 w 41"/>
                <a:gd name="T7" fmla="*/ 26 h 28"/>
                <a:gd name="T8" fmla="*/ 15 w 41"/>
                <a:gd name="T9" fmla="*/ 27 h 28"/>
                <a:gd name="T10" fmla="*/ 13 w 41"/>
                <a:gd name="T11" fmla="*/ 27 h 28"/>
                <a:gd name="T12" fmla="*/ 1 w 41"/>
                <a:gd name="T13" fmla="*/ 20 h 28"/>
                <a:gd name="T14" fmla="*/ 1 w 41"/>
                <a:gd name="T15" fmla="*/ 18 h 28"/>
                <a:gd name="T16" fmla="*/ 9 w 41"/>
                <a:gd name="T17" fmla="*/ 12 h 28"/>
                <a:gd name="T18" fmla="*/ 29 w 41"/>
                <a:gd name="T19" fmla="*/ 1 h 28"/>
                <a:gd name="T20" fmla="*/ 30 w 41"/>
                <a:gd name="T21" fmla="*/ 0 h 28"/>
                <a:gd name="T22" fmla="*/ 33 w 41"/>
                <a:gd name="T23" fmla="*/ 1 h 28"/>
                <a:gd name="T24" fmla="*/ 37 w 41"/>
                <a:gd name="T25" fmla="*/ 6 h 28"/>
                <a:gd name="T26" fmla="*/ 40 w 41"/>
                <a:gd name="T27" fmla="*/ 9 h 28"/>
                <a:gd name="T28" fmla="*/ 41 w 41"/>
                <a:gd name="T29" fmla="*/ 1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1" h="28">
                  <a:moveTo>
                    <a:pt x="41" y="11"/>
                  </a:moveTo>
                  <a:cubicBezTo>
                    <a:pt x="40" y="11"/>
                    <a:pt x="40" y="12"/>
                    <a:pt x="40" y="12"/>
                  </a:cubicBezTo>
                  <a:cubicBezTo>
                    <a:pt x="38" y="13"/>
                    <a:pt x="35" y="14"/>
                    <a:pt x="33" y="15"/>
                  </a:cubicBezTo>
                  <a:cubicBezTo>
                    <a:pt x="27" y="18"/>
                    <a:pt x="21" y="22"/>
                    <a:pt x="16" y="26"/>
                  </a:cubicBezTo>
                  <a:cubicBezTo>
                    <a:pt x="15" y="27"/>
                    <a:pt x="15" y="27"/>
                    <a:pt x="15" y="27"/>
                  </a:cubicBezTo>
                  <a:cubicBezTo>
                    <a:pt x="14" y="28"/>
                    <a:pt x="14" y="28"/>
                    <a:pt x="13" y="27"/>
                  </a:cubicBezTo>
                  <a:cubicBezTo>
                    <a:pt x="9" y="25"/>
                    <a:pt x="5" y="23"/>
                    <a:pt x="1" y="20"/>
                  </a:cubicBezTo>
                  <a:cubicBezTo>
                    <a:pt x="0" y="19"/>
                    <a:pt x="0" y="19"/>
                    <a:pt x="1" y="18"/>
                  </a:cubicBezTo>
                  <a:cubicBezTo>
                    <a:pt x="4" y="16"/>
                    <a:pt x="6" y="14"/>
                    <a:pt x="9" y="12"/>
                  </a:cubicBezTo>
                  <a:cubicBezTo>
                    <a:pt x="15" y="8"/>
                    <a:pt x="22" y="4"/>
                    <a:pt x="29" y="1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1" y="0"/>
                    <a:pt x="32" y="0"/>
                    <a:pt x="33" y="1"/>
                  </a:cubicBezTo>
                  <a:cubicBezTo>
                    <a:pt x="34" y="2"/>
                    <a:pt x="36" y="4"/>
                    <a:pt x="37" y="6"/>
                  </a:cubicBezTo>
                  <a:cubicBezTo>
                    <a:pt x="38" y="7"/>
                    <a:pt x="39" y="8"/>
                    <a:pt x="40" y="9"/>
                  </a:cubicBezTo>
                  <a:cubicBezTo>
                    <a:pt x="40" y="10"/>
                    <a:pt x="41" y="10"/>
                    <a:pt x="41" y="11"/>
                  </a:cubicBezTo>
                  <a:close/>
                </a:path>
              </a:pathLst>
            </a:custGeom>
            <a:solidFill>
              <a:srgbClr val="F1A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72" name="Freeform 388"/>
            <p:cNvSpPr>
              <a:spLocks/>
            </p:cNvSpPr>
            <p:nvPr/>
          </p:nvSpPr>
          <p:spPr bwMode="auto">
            <a:xfrm>
              <a:off x="1333500" y="3122613"/>
              <a:ext cx="153987" cy="104775"/>
            </a:xfrm>
            <a:custGeom>
              <a:avLst/>
              <a:gdLst>
                <a:gd name="T0" fmla="*/ 10 w 41"/>
                <a:gd name="T1" fmla="*/ 0 h 28"/>
                <a:gd name="T2" fmla="*/ 12 w 41"/>
                <a:gd name="T3" fmla="*/ 1 h 28"/>
                <a:gd name="T4" fmla="*/ 23 w 41"/>
                <a:gd name="T5" fmla="*/ 7 h 28"/>
                <a:gd name="T6" fmla="*/ 39 w 41"/>
                <a:gd name="T7" fmla="*/ 17 h 28"/>
                <a:gd name="T8" fmla="*/ 38 w 41"/>
                <a:gd name="T9" fmla="*/ 21 h 28"/>
                <a:gd name="T10" fmla="*/ 28 w 41"/>
                <a:gd name="T11" fmla="*/ 27 h 28"/>
                <a:gd name="T12" fmla="*/ 26 w 41"/>
                <a:gd name="T13" fmla="*/ 27 h 28"/>
                <a:gd name="T14" fmla="*/ 10 w 41"/>
                <a:gd name="T15" fmla="*/ 16 h 28"/>
                <a:gd name="T16" fmla="*/ 1 w 41"/>
                <a:gd name="T17" fmla="*/ 12 h 28"/>
                <a:gd name="T18" fmla="*/ 0 w 41"/>
                <a:gd name="T19" fmla="*/ 10 h 28"/>
                <a:gd name="T20" fmla="*/ 7 w 41"/>
                <a:gd name="T21" fmla="*/ 1 h 28"/>
                <a:gd name="T22" fmla="*/ 10 w 41"/>
                <a:gd name="T23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1" h="28">
                  <a:moveTo>
                    <a:pt x="10" y="0"/>
                  </a:moveTo>
                  <a:cubicBezTo>
                    <a:pt x="10" y="0"/>
                    <a:pt x="11" y="0"/>
                    <a:pt x="12" y="1"/>
                  </a:cubicBezTo>
                  <a:cubicBezTo>
                    <a:pt x="16" y="2"/>
                    <a:pt x="20" y="4"/>
                    <a:pt x="23" y="7"/>
                  </a:cubicBezTo>
                  <a:cubicBezTo>
                    <a:pt x="28" y="10"/>
                    <a:pt x="34" y="13"/>
                    <a:pt x="39" y="17"/>
                  </a:cubicBezTo>
                  <a:cubicBezTo>
                    <a:pt x="41" y="19"/>
                    <a:pt x="41" y="19"/>
                    <a:pt x="38" y="21"/>
                  </a:cubicBezTo>
                  <a:cubicBezTo>
                    <a:pt x="35" y="23"/>
                    <a:pt x="32" y="25"/>
                    <a:pt x="28" y="27"/>
                  </a:cubicBezTo>
                  <a:cubicBezTo>
                    <a:pt x="27" y="28"/>
                    <a:pt x="27" y="28"/>
                    <a:pt x="26" y="27"/>
                  </a:cubicBezTo>
                  <a:cubicBezTo>
                    <a:pt x="21" y="23"/>
                    <a:pt x="15" y="19"/>
                    <a:pt x="10" y="16"/>
                  </a:cubicBezTo>
                  <a:cubicBezTo>
                    <a:pt x="7" y="15"/>
                    <a:pt x="4" y="13"/>
                    <a:pt x="1" y="12"/>
                  </a:cubicBezTo>
                  <a:cubicBezTo>
                    <a:pt x="0" y="11"/>
                    <a:pt x="0" y="11"/>
                    <a:pt x="0" y="10"/>
                  </a:cubicBezTo>
                  <a:cubicBezTo>
                    <a:pt x="3" y="7"/>
                    <a:pt x="5" y="4"/>
                    <a:pt x="7" y="1"/>
                  </a:cubicBezTo>
                  <a:cubicBezTo>
                    <a:pt x="8" y="1"/>
                    <a:pt x="9" y="0"/>
                    <a:pt x="10" y="0"/>
                  </a:cubicBezTo>
                </a:path>
              </a:pathLst>
            </a:custGeom>
            <a:solidFill>
              <a:srgbClr val="F1A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73" name="Freeform 389"/>
            <p:cNvSpPr>
              <a:spLocks/>
            </p:cNvSpPr>
            <p:nvPr/>
          </p:nvSpPr>
          <p:spPr bwMode="auto">
            <a:xfrm>
              <a:off x="615950" y="2260600"/>
              <a:ext cx="127000" cy="90488"/>
            </a:xfrm>
            <a:custGeom>
              <a:avLst/>
              <a:gdLst>
                <a:gd name="T0" fmla="*/ 12 w 34"/>
                <a:gd name="T1" fmla="*/ 0 h 24"/>
                <a:gd name="T2" fmla="*/ 13 w 34"/>
                <a:gd name="T3" fmla="*/ 1 h 24"/>
                <a:gd name="T4" fmla="*/ 31 w 34"/>
                <a:gd name="T5" fmla="*/ 12 h 24"/>
                <a:gd name="T6" fmla="*/ 33 w 34"/>
                <a:gd name="T7" fmla="*/ 13 h 24"/>
                <a:gd name="T8" fmla="*/ 34 w 34"/>
                <a:gd name="T9" fmla="*/ 15 h 24"/>
                <a:gd name="T10" fmla="*/ 27 w 34"/>
                <a:gd name="T11" fmla="*/ 23 h 24"/>
                <a:gd name="T12" fmla="*/ 25 w 34"/>
                <a:gd name="T13" fmla="*/ 24 h 24"/>
                <a:gd name="T14" fmla="*/ 23 w 34"/>
                <a:gd name="T15" fmla="*/ 23 h 24"/>
                <a:gd name="T16" fmla="*/ 3 w 34"/>
                <a:gd name="T17" fmla="*/ 10 h 24"/>
                <a:gd name="T18" fmla="*/ 2 w 34"/>
                <a:gd name="T19" fmla="*/ 9 h 24"/>
                <a:gd name="T20" fmla="*/ 3 w 34"/>
                <a:gd name="T21" fmla="*/ 4 h 24"/>
                <a:gd name="T22" fmla="*/ 10 w 34"/>
                <a:gd name="T23" fmla="*/ 1 h 24"/>
                <a:gd name="T24" fmla="*/ 12 w 34"/>
                <a:gd name="T2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4" h="24">
                  <a:moveTo>
                    <a:pt x="12" y="0"/>
                  </a:moveTo>
                  <a:cubicBezTo>
                    <a:pt x="13" y="0"/>
                    <a:pt x="13" y="0"/>
                    <a:pt x="13" y="1"/>
                  </a:cubicBezTo>
                  <a:cubicBezTo>
                    <a:pt x="19" y="5"/>
                    <a:pt x="25" y="9"/>
                    <a:pt x="31" y="12"/>
                  </a:cubicBezTo>
                  <a:cubicBezTo>
                    <a:pt x="32" y="13"/>
                    <a:pt x="32" y="13"/>
                    <a:pt x="33" y="13"/>
                  </a:cubicBezTo>
                  <a:cubicBezTo>
                    <a:pt x="34" y="14"/>
                    <a:pt x="34" y="14"/>
                    <a:pt x="34" y="15"/>
                  </a:cubicBezTo>
                  <a:cubicBezTo>
                    <a:pt x="31" y="18"/>
                    <a:pt x="29" y="21"/>
                    <a:pt x="27" y="23"/>
                  </a:cubicBezTo>
                  <a:cubicBezTo>
                    <a:pt x="26" y="24"/>
                    <a:pt x="26" y="24"/>
                    <a:pt x="25" y="24"/>
                  </a:cubicBezTo>
                  <a:cubicBezTo>
                    <a:pt x="24" y="24"/>
                    <a:pt x="23" y="23"/>
                    <a:pt x="23" y="23"/>
                  </a:cubicBezTo>
                  <a:cubicBezTo>
                    <a:pt x="16" y="19"/>
                    <a:pt x="9" y="15"/>
                    <a:pt x="3" y="10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0" y="7"/>
                    <a:pt x="0" y="6"/>
                    <a:pt x="3" y="4"/>
                  </a:cubicBezTo>
                  <a:cubicBezTo>
                    <a:pt x="5" y="3"/>
                    <a:pt x="8" y="2"/>
                    <a:pt x="10" y="1"/>
                  </a:cubicBezTo>
                  <a:cubicBezTo>
                    <a:pt x="11" y="0"/>
                    <a:pt x="12" y="0"/>
                    <a:pt x="12" y="0"/>
                  </a:cubicBezTo>
                </a:path>
              </a:pathLst>
            </a:custGeom>
            <a:solidFill>
              <a:srgbClr val="F1A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74" name="Freeform 390"/>
            <p:cNvSpPr>
              <a:spLocks/>
            </p:cNvSpPr>
            <p:nvPr/>
          </p:nvSpPr>
          <p:spPr bwMode="auto">
            <a:xfrm>
              <a:off x="1408113" y="2260600"/>
              <a:ext cx="127000" cy="90488"/>
            </a:xfrm>
            <a:custGeom>
              <a:avLst/>
              <a:gdLst>
                <a:gd name="T0" fmla="*/ 8 w 34"/>
                <a:gd name="T1" fmla="*/ 24 h 24"/>
                <a:gd name="T2" fmla="*/ 7 w 34"/>
                <a:gd name="T3" fmla="*/ 23 h 24"/>
                <a:gd name="T4" fmla="*/ 0 w 34"/>
                <a:gd name="T5" fmla="*/ 15 h 24"/>
                <a:gd name="T6" fmla="*/ 1 w 34"/>
                <a:gd name="T7" fmla="*/ 13 h 24"/>
                <a:gd name="T8" fmla="*/ 8 w 34"/>
                <a:gd name="T9" fmla="*/ 9 h 24"/>
                <a:gd name="T10" fmla="*/ 20 w 34"/>
                <a:gd name="T11" fmla="*/ 1 h 24"/>
                <a:gd name="T12" fmla="*/ 23 w 34"/>
                <a:gd name="T13" fmla="*/ 1 h 24"/>
                <a:gd name="T14" fmla="*/ 32 w 34"/>
                <a:gd name="T15" fmla="*/ 5 h 24"/>
                <a:gd name="T16" fmla="*/ 33 w 34"/>
                <a:gd name="T17" fmla="*/ 8 h 24"/>
                <a:gd name="T18" fmla="*/ 25 w 34"/>
                <a:gd name="T19" fmla="*/ 15 h 24"/>
                <a:gd name="T20" fmla="*/ 10 w 34"/>
                <a:gd name="T21" fmla="*/ 23 h 24"/>
                <a:gd name="T22" fmla="*/ 8 w 34"/>
                <a:gd name="T23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4" h="24">
                  <a:moveTo>
                    <a:pt x="8" y="24"/>
                  </a:moveTo>
                  <a:cubicBezTo>
                    <a:pt x="8" y="24"/>
                    <a:pt x="7" y="24"/>
                    <a:pt x="7" y="23"/>
                  </a:cubicBezTo>
                  <a:cubicBezTo>
                    <a:pt x="5" y="21"/>
                    <a:pt x="2" y="18"/>
                    <a:pt x="0" y="15"/>
                  </a:cubicBezTo>
                  <a:cubicBezTo>
                    <a:pt x="0" y="14"/>
                    <a:pt x="0" y="14"/>
                    <a:pt x="1" y="13"/>
                  </a:cubicBezTo>
                  <a:cubicBezTo>
                    <a:pt x="3" y="12"/>
                    <a:pt x="6" y="11"/>
                    <a:pt x="8" y="9"/>
                  </a:cubicBezTo>
                  <a:cubicBezTo>
                    <a:pt x="12" y="7"/>
                    <a:pt x="16" y="4"/>
                    <a:pt x="20" y="1"/>
                  </a:cubicBezTo>
                  <a:cubicBezTo>
                    <a:pt x="21" y="0"/>
                    <a:pt x="22" y="0"/>
                    <a:pt x="23" y="1"/>
                  </a:cubicBezTo>
                  <a:cubicBezTo>
                    <a:pt x="26" y="2"/>
                    <a:pt x="29" y="4"/>
                    <a:pt x="32" y="5"/>
                  </a:cubicBezTo>
                  <a:cubicBezTo>
                    <a:pt x="34" y="6"/>
                    <a:pt x="34" y="7"/>
                    <a:pt x="33" y="8"/>
                  </a:cubicBezTo>
                  <a:cubicBezTo>
                    <a:pt x="30" y="10"/>
                    <a:pt x="28" y="13"/>
                    <a:pt x="25" y="15"/>
                  </a:cubicBezTo>
                  <a:cubicBezTo>
                    <a:pt x="20" y="18"/>
                    <a:pt x="15" y="21"/>
                    <a:pt x="10" y="23"/>
                  </a:cubicBezTo>
                  <a:cubicBezTo>
                    <a:pt x="9" y="24"/>
                    <a:pt x="9" y="24"/>
                    <a:pt x="8" y="24"/>
                  </a:cubicBezTo>
                </a:path>
              </a:pathLst>
            </a:custGeom>
            <a:solidFill>
              <a:srgbClr val="F1A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75" name="Freeform 391"/>
            <p:cNvSpPr>
              <a:spLocks noEditPoints="1"/>
            </p:cNvSpPr>
            <p:nvPr/>
          </p:nvSpPr>
          <p:spPr bwMode="auto">
            <a:xfrm>
              <a:off x="1114425" y="3179763"/>
              <a:ext cx="301625" cy="168275"/>
            </a:xfrm>
            <a:custGeom>
              <a:avLst/>
              <a:gdLst>
                <a:gd name="T0" fmla="*/ 1 w 80"/>
                <a:gd name="T1" fmla="*/ 44 h 45"/>
                <a:gd name="T2" fmla="*/ 0 w 80"/>
                <a:gd name="T3" fmla="*/ 44 h 45"/>
                <a:gd name="T4" fmla="*/ 0 w 80"/>
                <a:gd name="T5" fmla="*/ 45 h 45"/>
                <a:gd name="T6" fmla="*/ 0 w 80"/>
                <a:gd name="T7" fmla="*/ 45 h 45"/>
                <a:gd name="T8" fmla="*/ 1 w 80"/>
                <a:gd name="T9" fmla="*/ 45 h 45"/>
                <a:gd name="T10" fmla="*/ 1 w 80"/>
                <a:gd name="T11" fmla="*/ 45 h 45"/>
                <a:gd name="T12" fmla="*/ 1 w 80"/>
                <a:gd name="T13" fmla="*/ 44 h 45"/>
                <a:gd name="T14" fmla="*/ 1 w 80"/>
                <a:gd name="T15" fmla="*/ 44 h 45"/>
                <a:gd name="T16" fmla="*/ 19 w 80"/>
                <a:gd name="T17" fmla="*/ 41 h 45"/>
                <a:gd name="T18" fmla="*/ 6 w 80"/>
                <a:gd name="T19" fmla="*/ 44 h 45"/>
                <a:gd name="T20" fmla="*/ 19 w 80"/>
                <a:gd name="T21" fmla="*/ 41 h 45"/>
                <a:gd name="T22" fmla="*/ 19 w 80"/>
                <a:gd name="T23" fmla="*/ 41 h 45"/>
                <a:gd name="T24" fmla="*/ 19 w 80"/>
                <a:gd name="T25" fmla="*/ 41 h 45"/>
                <a:gd name="T26" fmla="*/ 19 w 80"/>
                <a:gd name="T27" fmla="*/ 41 h 45"/>
                <a:gd name="T28" fmla="*/ 74 w 80"/>
                <a:gd name="T29" fmla="*/ 19 h 45"/>
                <a:gd name="T30" fmla="*/ 73 w 80"/>
                <a:gd name="T31" fmla="*/ 19 h 45"/>
                <a:gd name="T32" fmla="*/ 25 w 80"/>
                <a:gd name="T33" fmla="*/ 39 h 45"/>
                <a:gd name="T34" fmla="*/ 23 w 80"/>
                <a:gd name="T35" fmla="*/ 39 h 45"/>
                <a:gd name="T36" fmla="*/ 25 w 80"/>
                <a:gd name="T37" fmla="*/ 39 h 45"/>
                <a:gd name="T38" fmla="*/ 73 w 80"/>
                <a:gd name="T39" fmla="*/ 19 h 45"/>
                <a:gd name="T40" fmla="*/ 74 w 80"/>
                <a:gd name="T41" fmla="*/ 19 h 45"/>
                <a:gd name="T42" fmla="*/ 37 w 80"/>
                <a:gd name="T43" fmla="*/ 16 h 45"/>
                <a:gd name="T44" fmla="*/ 31 w 80"/>
                <a:gd name="T45" fmla="*/ 22 h 45"/>
                <a:gd name="T46" fmla="*/ 37 w 80"/>
                <a:gd name="T47" fmla="*/ 16 h 45"/>
                <a:gd name="T48" fmla="*/ 80 w 80"/>
                <a:gd name="T49" fmla="*/ 16 h 45"/>
                <a:gd name="T50" fmla="*/ 79 w 80"/>
                <a:gd name="T51" fmla="*/ 16 h 45"/>
                <a:gd name="T52" fmla="*/ 77 w 80"/>
                <a:gd name="T53" fmla="*/ 17 h 45"/>
                <a:gd name="T54" fmla="*/ 79 w 80"/>
                <a:gd name="T55" fmla="*/ 16 h 45"/>
                <a:gd name="T56" fmla="*/ 80 w 80"/>
                <a:gd name="T57" fmla="*/ 16 h 45"/>
                <a:gd name="T58" fmla="*/ 47 w 80"/>
                <a:gd name="T59" fmla="*/ 7 h 45"/>
                <a:gd name="T60" fmla="*/ 42 w 80"/>
                <a:gd name="T61" fmla="*/ 12 h 45"/>
                <a:gd name="T62" fmla="*/ 47 w 80"/>
                <a:gd name="T63" fmla="*/ 7 h 45"/>
                <a:gd name="T64" fmla="*/ 47 w 80"/>
                <a:gd name="T65" fmla="*/ 7 h 45"/>
                <a:gd name="T66" fmla="*/ 68 w 80"/>
                <a:gd name="T67" fmla="*/ 6 h 45"/>
                <a:gd name="T68" fmla="*/ 79 w 80"/>
                <a:gd name="T69" fmla="*/ 13 h 45"/>
                <a:gd name="T70" fmla="*/ 80 w 80"/>
                <a:gd name="T71" fmla="*/ 14 h 45"/>
                <a:gd name="T72" fmla="*/ 80 w 80"/>
                <a:gd name="T73" fmla="*/ 14 h 45"/>
                <a:gd name="T74" fmla="*/ 79 w 80"/>
                <a:gd name="T75" fmla="*/ 14 h 45"/>
                <a:gd name="T76" fmla="*/ 68 w 80"/>
                <a:gd name="T77" fmla="*/ 6 h 45"/>
                <a:gd name="T78" fmla="*/ 54 w 80"/>
                <a:gd name="T79" fmla="*/ 0 h 45"/>
                <a:gd name="T80" fmla="*/ 53 w 80"/>
                <a:gd name="T81" fmla="*/ 1 h 45"/>
                <a:gd name="T82" fmla="*/ 54 w 80"/>
                <a:gd name="T83" fmla="*/ 0 h 45"/>
                <a:gd name="T84" fmla="*/ 57 w 80"/>
                <a:gd name="T85" fmla="*/ 1 h 45"/>
                <a:gd name="T86" fmla="*/ 60 w 80"/>
                <a:gd name="T87" fmla="*/ 2 h 45"/>
                <a:gd name="T88" fmla="*/ 56 w 80"/>
                <a:gd name="T89" fmla="*/ 1 h 45"/>
                <a:gd name="T90" fmla="*/ 54 w 80"/>
                <a:gd name="T91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80" h="45">
                  <a:moveTo>
                    <a:pt x="1" y="44"/>
                  </a:moveTo>
                  <a:cubicBezTo>
                    <a:pt x="1" y="44"/>
                    <a:pt x="0" y="44"/>
                    <a:pt x="0" y="44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1" y="45"/>
                    <a:pt x="1" y="45"/>
                    <a:pt x="1" y="45"/>
                  </a:cubicBezTo>
                  <a:cubicBezTo>
                    <a:pt x="1" y="45"/>
                    <a:pt x="1" y="45"/>
                    <a:pt x="1" y="45"/>
                  </a:cubicBezTo>
                  <a:cubicBezTo>
                    <a:pt x="1" y="44"/>
                    <a:pt x="1" y="44"/>
                    <a:pt x="1" y="44"/>
                  </a:cubicBezTo>
                  <a:cubicBezTo>
                    <a:pt x="1" y="44"/>
                    <a:pt x="1" y="44"/>
                    <a:pt x="1" y="44"/>
                  </a:cubicBezTo>
                  <a:moveTo>
                    <a:pt x="19" y="41"/>
                  </a:moveTo>
                  <a:cubicBezTo>
                    <a:pt x="14" y="42"/>
                    <a:pt x="10" y="43"/>
                    <a:pt x="6" y="44"/>
                  </a:cubicBezTo>
                  <a:cubicBezTo>
                    <a:pt x="10" y="43"/>
                    <a:pt x="14" y="42"/>
                    <a:pt x="19" y="41"/>
                  </a:cubicBezTo>
                  <a:moveTo>
                    <a:pt x="19" y="41"/>
                  </a:moveTo>
                  <a:cubicBezTo>
                    <a:pt x="19" y="41"/>
                    <a:pt x="19" y="41"/>
                    <a:pt x="19" y="41"/>
                  </a:cubicBezTo>
                  <a:cubicBezTo>
                    <a:pt x="19" y="41"/>
                    <a:pt x="19" y="41"/>
                    <a:pt x="19" y="41"/>
                  </a:cubicBezTo>
                  <a:moveTo>
                    <a:pt x="74" y="19"/>
                  </a:moveTo>
                  <a:cubicBezTo>
                    <a:pt x="74" y="19"/>
                    <a:pt x="73" y="19"/>
                    <a:pt x="73" y="19"/>
                  </a:cubicBezTo>
                  <a:cubicBezTo>
                    <a:pt x="57" y="27"/>
                    <a:pt x="41" y="34"/>
                    <a:pt x="25" y="39"/>
                  </a:cubicBezTo>
                  <a:cubicBezTo>
                    <a:pt x="24" y="39"/>
                    <a:pt x="24" y="39"/>
                    <a:pt x="23" y="39"/>
                  </a:cubicBezTo>
                  <a:cubicBezTo>
                    <a:pt x="24" y="39"/>
                    <a:pt x="24" y="39"/>
                    <a:pt x="25" y="39"/>
                  </a:cubicBezTo>
                  <a:cubicBezTo>
                    <a:pt x="41" y="34"/>
                    <a:pt x="57" y="27"/>
                    <a:pt x="73" y="19"/>
                  </a:cubicBezTo>
                  <a:cubicBezTo>
                    <a:pt x="73" y="19"/>
                    <a:pt x="74" y="19"/>
                    <a:pt x="74" y="19"/>
                  </a:cubicBezTo>
                  <a:moveTo>
                    <a:pt x="37" y="16"/>
                  </a:moveTo>
                  <a:cubicBezTo>
                    <a:pt x="35" y="18"/>
                    <a:pt x="33" y="20"/>
                    <a:pt x="31" y="22"/>
                  </a:cubicBezTo>
                  <a:cubicBezTo>
                    <a:pt x="33" y="20"/>
                    <a:pt x="35" y="18"/>
                    <a:pt x="37" y="16"/>
                  </a:cubicBezTo>
                  <a:moveTo>
                    <a:pt x="80" y="16"/>
                  </a:moveTo>
                  <a:cubicBezTo>
                    <a:pt x="80" y="16"/>
                    <a:pt x="80" y="16"/>
                    <a:pt x="79" y="16"/>
                  </a:cubicBezTo>
                  <a:cubicBezTo>
                    <a:pt x="79" y="16"/>
                    <a:pt x="78" y="17"/>
                    <a:pt x="77" y="17"/>
                  </a:cubicBezTo>
                  <a:cubicBezTo>
                    <a:pt x="78" y="17"/>
                    <a:pt x="79" y="16"/>
                    <a:pt x="79" y="16"/>
                  </a:cubicBezTo>
                  <a:cubicBezTo>
                    <a:pt x="79" y="16"/>
                    <a:pt x="80" y="16"/>
                    <a:pt x="80" y="16"/>
                  </a:cubicBezTo>
                  <a:moveTo>
                    <a:pt x="47" y="7"/>
                  </a:moveTo>
                  <a:cubicBezTo>
                    <a:pt x="45" y="9"/>
                    <a:pt x="44" y="10"/>
                    <a:pt x="42" y="12"/>
                  </a:cubicBezTo>
                  <a:cubicBezTo>
                    <a:pt x="44" y="10"/>
                    <a:pt x="45" y="9"/>
                    <a:pt x="47" y="7"/>
                  </a:cubicBezTo>
                  <a:cubicBezTo>
                    <a:pt x="47" y="7"/>
                    <a:pt x="47" y="7"/>
                    <a:pt x="47" y="7"/>
                  </a:cubicBezTo>
                  <a:moveTo>
                    <a:pt x="68" y="6"/>
                  </a:moveTo>
                  <a:cubicBezTo>
                    <a:pt x="71" y="9"/>
                    <a:pt x="75" y="11"/>
                    <a:pt x="79" y="13"/>
                  </a:cubicBezTo>
                  <a:cubicBezTo>
                    <a:pt x="80" y="14"/>
                    <a:pt x="80" y="14"/>
                    <a:pt x="80" y="14"/>
                  </a:cubicBezTo>
                  <a:cubicBezTo>
                    <a:pt x="80" y="14"/>
                    <a:pt x="80" y="14"/>
                    <a:pt x="80" y="14"/>
                  </a:cubicBezTo>
                  <a:cubicBezTo>
                    <a:pt x="79" y="14"/>
                    <a:pt x="79" y="14"/>
                    <a:pt x="79" y="14"/>
                  </a:cubicBezTo>
                  <a:cubicBezTo>
                    <a:pt x="75" y="11"/>
                    <a:pt x="72" y="9"/>
                    <a:pt x="68" y="6"/>
                  </a:cubicBezTo>
                  <a:moveTo>
                    <a:pt x="54" y="0"/>
                  </a:moveTo>
                  <a:cubicBezTo>
                    <a:pt x="54" y="0"/>
                    <a:pt x="53" y="0"/>
                    <a:pt x="53" y="1"/>
                  </a:cubicBezTo>
                  <a:cubicBezTo>
                    <a:pt x="53" y="0"/>
                    <a:pt x="54" y="0"/>
                    <a:pt x="54" y="0"/>
                  </a:cubicBezTo>
                  <a:cubicBezTo>
                    <a:pt x="55" y="0"/>
                    <a:pt x="55" y="0"/>
                    <a:pt x="57" y="1"/>
                  </a:cubicBezTo>
                  <a:cubicBezTo>
                    <a:pt x="58" y="1"/>
                    <a:pt x="59" y="2"/>
                    <a:pt x="60" y="2"/>
                  </a:cubicBezTo>
                  <a:cubicBezTo>
                    <a:pt x="58" y="2"/>
                    <a:pt x="57" y="1"/>
                    <a:pt x="56" y="1"/>
                  </a:cubicBezTo>
                  <a:cubicBezTo>
                    <a:pt x="55" y="0"/>
                    <a:pt x="55" y="0"/>
                    <a:pt x="54" y="0"/>
                  </a:cubicBezTo>
                </a:path>
              </a:pathLst>
            </a:custGeom>
            <a:solidFill>
              <a:srgbClr val="F8C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76" name="Freeform 392"/>
            <p:cNvSpPr>
              <a:spLocks/>
            </p:cNvSpPr>
            <p:nvPr/>
          </p:nvSpPr>
          <p:spPr bwMode="auto">
            <a:xfrm>
              <a:off x="1119188" y="3179763"/>
              <a:ext cx="296862" cy="168275"/>
            </a:xfrm>
            <a:custGeom>
              <a:avLst/>
              <a:gdLst>
                <a:gd name="T0" fmla="*/ 53 w 79"/>
                <a:gd name="T1" fmla="*/ 0 h 45"/>
                <a:gd name="T2" fmla="*/ 52 w 79"/>
                <a:gd name="T3" fmla="*/ 1 h 45"/>
                <a:gd name="T4" fmla="*/ 51 w 79"/>
                <a:gd name="T5" fmla="*/ 1 h 45"/>
                <a:gd name="T6" fmla="*/ 46 w 79"/>
                <a:gd name="T7" fmla="*/ 7 h 45"/>
                <a:gd name="T8" fmla="*/ 46 w 79"/>
                <a:gd name="T9" fmla="*/ 7 h 45"/>
                <a:gd name="T10" fmla="*/ 46 w 79"/>
                <a:gd name="T11" fmla="*/ 7 h 45"/>
                <a:gd name="T12" fmla="*/ 41 w 79"/>
                <a:gd name="T13" fmla="*/ 12 h 45"/>
                <a:gd name="T14" fmla="*/ 38 w 79"/>
                <a:gd name="T15" fmla="*/ 15 h 45"/>
                <a:gd name="T16" fmla="*/ 36 w 79"/>
                <a:gd name="T17" fmla="*/ 16 h 45"/>
                <a:gd name="T18" fmla="*/ 30 w 79"/>
                <a:gd name="T19" fmla="*/ 22 h 45"/>
                <a:gd name="T20" fmla="*/ 28 w 79"/>
                <a:gd name="T21" fmla="*/ 24 h 45"/>
                <a:gd name="T22" fmla="*/ 1 w 79"/>
                <a:gd name="T23" fmla="*/ 43 h 45"/>
                <a:gd name="T24" fmla="*/ 0 w 79"/>
                <a:gd name="T25" fmla="*/ 44 h 45"/>
                <a:gd name="T26" fmla="*/ 0 w 79"/>
                <a:gd name="T27" fmla="*/ 44 h 45"/>
                <a:gd name="T28" fmla="*/ 0 w 79"/>
                <a:gd name="T29" fmla="*/ 45 h 45"/>
                <a:gd name="T30" fmla="*/ 0 w 79"/>
                <a:gd name="T31" fmla="*/ 45 h 45"/>
                <a:gd name="T32" fmla="*/ 1 w 79"/>
                <a:gd name="T33" fmla="*/ 45 h 45"/>
                <a:gd name="T34" fmla="*/ 5 w 79"/>
                <a:gd name="T35" fmla="*/ 44 h 45"/>
                <a:gd name="T36" fmla="*/ 18 w 79"/>
                <a:gd name="T37" fmla="*/ 41 h 45"/>
                <a:gd name="T38" fmla="*/ 18 w 79"/>
                <a:gd name="T39" fmla="*/ 41 h 45"/>
                <a:gd name="T40" fmla="*/ 18 w 79"/>
                <a:gd name="T41" fmla="*/ 41 h 45"/>
                <a:gd name="T42" fmla="*/ 22 w 79"/>
                <a:gd name="T43" fmla="*/ 39 h 45"/>
                <a:gd name="T44" fmla="*/ 24 w 79"/>
                <a:gd name="T45" fmla="*/ 39 h 45"/>
                <a:gd name="T46" fmla="*/ 72 w 79"/>
                <a:gd name="T47" fmla="*/ 19 h 45"/>
                <a:gd name="T48" fmla="*/ 73 w 79"/>
                <a:gd name="T49" fmla="*/ 19 h 45"/>
                <a:gd name="T50" fmla="*/ 76 w 79"/>
                <a:gd name="T51" fmla="*/ 17 h 45"/>
                <a:gd name="T52" fmla="*/ 78 w 79"/>
                <a:gd name="T53" fmla="*/ 16 h 45"/>
                <a:gd name="T54" fmla="*/ 79 w 79"/>
                <a:gd name="T55" fmla="*/ 16 h 45"/>
                <a:gd name="T56" fmla="*/ 79 w 79"/>
                <a:gd name="T57" fmla="*/ 15 h 45"/>
                <a:gd name="T58" fmla="*/ 79 w 79"/>
                <a:gd name="T59" fmla="*/ 14 h 45"/>
                <a:gd name="T60" fmla="*/ 79 w 79"/>
                <a:gd name="T61" fmla="*/ 14 h 45"/>
                <a:gd name="T62" fmla="*/ 78 w 79"/>
                <a:gd name="T63" fmla="*/ 13 h 45"/>
                <a:gd name="T64" fmla="*/ 67 w 79"/>
                <a:gd name="T65" fmla="*/ 6 h 45"/>
                <a:gd name="T66" fmla="*/ 59 w 79"/>
                <a:gd name="T67" fmla="*/ 2 h 45"/>
                <a:gd name="T68" fmla="*/ 56 w 79"/>
                <a:gd name="T69" fmla="*/ 1 h 45"/>
                <a:gd name="T70" fmla="*/ 53 w 79"/>
                <a:gd name="T71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79" h="45">
                  <a:moveTo>
                    <a:pt x="53" y="0"/>
                  </a:moveTo>
                  <a:cubicBezTo>
                    <a:pt x="53" y="0"/>
                    <a:pt x="52" y="0"/>
                    <a:pt x="52" y="1"/>
                  </a:cubicBezTo>
                  <a:cubicBezTo>
                    <a:pt x="52" y="1"/>
                    <a:pt x="52" y="1"/>
                    <a:pt x="51" y="1"/>
                  </a:cubicBezTo>
                  <a:cubicBezTo>
                    <a:pt x="50" y="3"/>
                    <a:pt x="48" y="5"/>
                    <a:pt x="46" y="7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4" y="9"/>
                    <a:pt x="43" y="10"/>
                    <a:pt x="41" y="12"/>
                  </a:cubicBezTo>
                  <a:cubicBezTo>
                    <a:pt x="40" y="13"/>
                    <a:pt x="39" y="14"/>
                    <a:pt x="38" y="15"/>
                  </a:cubicBezTo>
                  <a:cubicBezTo>
                    <a:pt x="37" y="15"/>
                    <a:pt x="37" y="16"/>
                    <a:pt x="36" y="16"/>
                  </a:cubicBezTo>
                  <a:cubicBezTo>
                    <a:pt x="34" y="18"/>
                    <a:pt x="32" y="20"/>
                    <a:pt x="30" y="22"/>
                  </a:cubicBezTo>
                  <a:cubicBezTo>
                    <a:pt x="29" y="22"/>
                    <a:pt x="28" y="23"/>
                    <a:pt x="28" y="24"/>
                  </a:cubicBezTo>
                  <a:cubicBezTo>
                    <a:pt x="19" y="31"/>
                    <a:pt x="10" y="37"/>
                    <a:pt x="1" y="43"/>
                  </a:cubicBezTo>
                  <a:cubicBezTo>
                    <a:pt x="1" y="43"/>
                    <a:pt x="0" y="44"/>
                    <a:pt x="0" y="44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1" y="45"/>
                    <a:pt x="1" y="45"/>
                    <a:pt x="1" y="45"/>
                  </a:cubicBezTo>
                  <a:cubicBezTo>
                    <a:pt x="2" y="45"/>
                    <a:pt x="3" y="44"/>
                    <a:pt x="5" y="44"/>
                  </a:cubicBezTo>
                  <a:cubicBezTo>
                    <a:pt x="9" y="43"/>
                    <a:pt x="13" y="42"/>
                    <a:pt x="18" y="41"/>
                  </a:cubicBezTo>
                  <a:cubicBezTo>
                    <a:pt x="18" y="41"/>
                    <a:pt x="18" y="41"/>
                    <a:pt x="18" y="41"/>
                  </a:cubicBezTo>
                  <a:cubicBezTo>
                    <a:pt x="18" y="41"/>
                    <a:pt x="18" y="41"/>
                    <a:pt x="18" y="41"/>
                  </a:cubicBezTo>
                  <a:cubicBezTo>
                    <a:pt x="19" y="40"/>
                    <a:pt x="21" y="40"/>
                    <a:pt x="22" y="39"/>
                  </a:cubicBezTo>
                  <a:cubicBezTo>
                    <a:pt x="23" y="39"/>
                    <a:pt x="23" y="39"/>
                    <a:pt x="24" y="39"/>
                  </a:cubicBezTo>
                  <a:cubicBezTo>
                    <a:pt x="40" y="34"/>
                    <a:pt x="56" y="27"/>
                    <a:pt x="72" y="19"/>
                  </a:cubicBezTo>
                  <a:cubicBezTo>
                    <a:pt x="72" y="19"/>
                    <a:pt x="73" y="19"/>
                    <a:pt x="73" y="19"/>
                  </a:cubicBezTo>
                  <a:cubicBezTo>
                    <a:pt x="74" y="18"/>
                    <a:pt x="75" y="18"/>
                    <a:pt x="76" y="17"/>
                  </a:cubicBezTo>
                  <a:cubicBezTo>
                    <a:pt x="77" y="17"/>
                    <a:pt x="78" y="16"/>
                    <a:pt x="78" y="16"/>
                  </a:cubicBezTo>
                  <a:cubicBezTo>
                    <a:pt x="79" y="16"/>
                    <a:pt x="79" y="16"/>
                    <a:pt x="79" y="16"/>
                  </a:cubicBezTo>
                  <a:cubicBezTo>
                    <a:pt x="79" y="15"/>
                    <a:pt x="79" y="15"/>
                    <a:pt x="79" y="15"/>
                  </a:cubicBezTo>
                  <a:cubicBezTo>
                    <a:pt x="79" y="15"/>
                    <a:pt x="79" y="14"/>
                    <a:pt x="79" y="14"/>
                  </a:cubicBezTo>
                  <a:cubicBezTo>
                    <a:pt x="79" y="14"/>
                    <a:pt x="79" y="14"/>
                    <a:pt x="79" y="14"/>
                  </a:cubicBezTo>
                  <a:cubicBezTo>
                    <a:pt x="78" y="13"/>
                    <a:pt x="78" y="13"/>
                    <a:pt x="78" y="13"/>
                  </a:cubicBezTo>
                  <a:cubicBezTo>
                    <a:pt x="74" y="11"/>
                    <a:pt x="70" y="9"/>
                    <a:pt x="67" y="6"/>
                  </a:cubicBezTo>
                  <a:cubicBezTo>
                    <a:pt x="64" y="5"/>
                    <a:pt x="61" y="3"/>
                    <a:pt x="59" y="2"/>
                  </a:cubicBezTo>
                  <a:cubicBezTo>
                    <a:pt x="58" y="2"/>
                    <a:pt x="57" y="1"/>
                    <a:pt x="56" y="1"/>
                  </a:cubicBezTo>
                  <a:cubicBezTo>
                    <a:pt x="54" y="0"/>
                    <a:pt x="54" y="0"/>
                    <a:pt x="53" y="0"/>
                  </a:cubicBezTo>
                </a:path>
              </a:pathLst>
            </a:custGeom>
            <a:solidFill>
              <a:srgbClr val="F8AB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77" name="Freeform 393"/>
            <p:cNvSpPr>
              <a:spLocks noEditPoints="1"/>
            </p:cNvSpPr>
            <p:nvPr/>
          </p:nvSpPr>
          <p:spPr bwMode="auto">
            <a:xfrm>
              <a:off x="1014413" y="3227388"/>
              <a:ext cx="225425" cy="120650"/>
            </a:xfrm>
            <a:custGeom>
              <a:avLst/>
              <a:gdLst>
                <a:gd name="T0" fmla="*/ 15 w 60"/>
                <a:gd name="T1" fmla="*/ 32 h 32"/>
                <a:gd name="T2" fmla="*/ 16 w 60"/>
                <a:gd name="T3" fmla="*/ 32 h 32"/>
                <a:gd name="T4" fmla="*/ 17 w 60"/>
                <a:gd name="T5" fmla="*/ 32 h 32"/>
                <a:gd name="T6" fmla="*/ 16 w 60"/>
                <a:gd name="T7" fmla="*/ 32 h 32"/>
                <a:gd name="T8" fmla="*/ 15 w 60"/>
                <a:gd name="T9" fmla="*/ 32 h 32"/>
                <a:gd name="T10" fmla="*/ 23 w 60"/>
                <a:gd name="T11" fmla="*/ 28 h 32"/>
                <a:gd name="T12" fmla="*/ 19 w 60"/>
                <a:gd name="T13" fmla="*/ 31 h 32"/>
                <a:gd name="T14" fmla="*/ 19 w 60"/>
                <a:gd name="T15" fmla="*/ 31 h 32"/>
                <a:gd name="T16" fmla="*/ 23 w 60"/>
                <a:gd name="T17" fmla="*/ 28 h 32"/>
                <a:gd name="T18" fmla="*/ 0 w 60"/>
                <a:gd name="T19" fmla="*/ 22 h 32"/>
                <a:gd name="T20" fmla="*/ 13 w 60"/>
                <a:gd name="T21" fmla="*/ 30 h 32"/>
                <a:gd name="T22" fmla="*/ 0 w 60"/>
                <a:gd name="T23" fmla="*/ 22 h 32"/>
                <a:gd name="T24" fmla="*/ 0 w 60"/>
                <a:gd name="T25" fmla="*/ 22 h 32"/>
                <a:gd name="T26" fmla="*/ 36 w 60"/>
                <a:gd name="T27" fmla="*/ 20 h 32"/>
                <a:gd name="T28" fmla="*/ 30 w 60"/>
                <a:gd name="T29" fmla="*/ 24 h 32"/>
                <a:gd name="T30" fmla="*/ 36 w 60"/>
                <a:gd name="T31" fmla="*/ 20 h 32"/>
                <a:gd name="T32" fmla="*/ 60 w 60"/>
                <a:gd name="T33" fmla="*/ 0 h 32"/>
                <a:gd name="T34" fmla="*/ 50 w 60"/>
                <a:gd name="T35" fmla="*/ 9 h 32"/>
                <a:gd name="T36" fmla="*/ 49 w 60"/>
                <a:gd name="T37" fmla="*/ 10 h 32"/>
                <a:gd name="T38" fmla="*/ 54 w 60"/>
                <a:gd name="T39" fmla="*/ 6 h 32"/>
                <a:gd name="T40" fmla="*/ 60 w 60"/>
                <a:gd name="T41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0" h="32">
                  <a:moveTo>
                    <a:pt x="15" y="32"/>
                  </a:moveTo>
                  <a:cubicBezTo>
                    <a:pt x="16" y="32"/>
                    <a:pt x="16" y="32"/>
                    <a:pt x="16" y="32"/>
                  </a:cubicBezTo>
                  <a:cubicBezTo>
                    <a:pt x="17" y="32"/>
                    <a:pt x="17" y="32"/>
                    <a:pt x="17" y="32"/>
                  </a:cubicBezTo>
                  <a:cubicBezTo>
                    <a:pt x="17" y="32"/>
                    <a:pt x="17" y="32"/>
                    <a:pt x="16" y="32"/>
                  </a:cubicBezTo>
                  <a:cubicBezTo>
                    <a:pt x="16" y="32"/>
                    <a:pt x="16" y="32"/>
                    <a:pt x="15" y="32"/>
                  </a:cubicBezTo>
                  <a:moveTo>
                    <a:pt x="23" y="28"/>
                  </a:moveTo>
                  <a:cubicBezTo>
                    <a:pt x="22" y="29"/>
                    <a:pt x="21" y="30"/>
                    <a:pt x="19" y="31"/>
                  </a:cubicBezTo>
                  <a:cubicBezTo>
                    <a:pt x="19" y="31"/>
                    <a:pt x="19" y="31"/>
                    <a:pt x="19" y="31"/>
                  </a:cubicBezTo>
                  <a:cubicBezTo>
                    <a:pt x="21" y="30"/>
                    <a:pt x="22" y="29"/>
                    <a:pt x="23" y="28"/>
                  </a:cubicBezTo>
                  <a:moveTo>
                    <a:pt x="0" y="22"/>
                  </a:moveTo>
                  <a:cubicBezTo>
                    <a:pt x="5" y="25"/>
                    <a:pt x="9" y="28"/>
                    <a:pt x="13" y="30"/>
                  </a:cubicBezTo>
                  <a:cubicBezTo>
                    <a:pt x="9" y="28"/>
                    <a:pt x="5" y="25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moveTo>
                    <a:pt x="36" y="20"/>
                  </a:moveTo>
                  <a:cubicBezTo>
                    <a:pt x="34" y="21"/>
                    <a:pt x="32" y="23"/>
                    <a:pt x="30" y="24"/>
                  </a:cubicBezTo>
                  <a:cubicBezTo>
                    <a:pt x="32" y="23"/>
                    <a:pt x="34" y="21"/>
                    <a:pt x="36" y="20"/>
                  </a:cubicBezTo>
                  <a:moveTo>
                    <a:pt x="60" y="0"/>
                  </a:moveTo>
                  <a:cubicBezTo>
                    <a:pt x="57" y="3"/>
                    <a:pt x="54" y="6"/>
                    <a:pt x="50" y="9"/>
                  </a:cubicBezTo>
                  <a:cubicBezTo>
                    <a:pt x="50" y="9"/>
                    <a:pt x="50" y="9"/>
                    <a:pt x="49" y="10"/>
                  </a:cubicBezTo>
                  <a:cubicBezTo>
                    <a:pt x="51" y="8"/>
                    <a:pt x="52" y="7"/>
                    <a:pt x="54" y="6"/>
                  </a:cubicBezTo>
                  <a:cubicBezTo>
                    <a:pt x="56" y="4"/>
                    <a:pt x="58" y="2"/>
                    <a:pt x="60" y="0"/>
                  </a:cubicBezTo>
                </a:path>
              </a:pathLst>
            </a:custGeom>
            <a:solidFill>
              <a:srgbClr val="F8C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78" name="Freeform 394"/>
            <p:cNvSpPr>
              <a:spLocks/>
            </p:cNvSpPr>
            <p:nvPr/>
          </p:nvSpPr>
          <p:spPr bwMode="auto">
            <a:xfrm>
              <a:off x="1001713" y="3190875"/>
              <a:ext cx="274637" cy="157163"/>
            </a:xfrm>
            <a:custGeom>
              <a:avLst/>
              <a:gdLst>
                <a:gd name="T0" fmla="*/ 73 w 73"/>
                <a:gd name="T1" fmla="*/ 0 h 42"/>
                <a:gd name="T2" fmla="*/ 71 w 73"/>
                <a:gd name="T3" fmla="*/ 1 h 42"/>
                <a:gd name="T4" fmla="*/ 54 w 73"/>
                <a:gd name="T5" fmla="*/ 9 h 42"/>
                <a:gd name="T6" fmla="*/ 32 w 73"/>
                <a:gd name="T7" fmla="*/ 19 h 42"/>
                <a:gd name="T8" fmla="*/ 18 w 73"/>
                <a:gd name="T9" fmla="*/ 24 h 42"/>
                <a:gd name="T10" fmla="*/ 3 w 73"/>
                <a:gd name="T11" fmla="*/ 28 h 42"/>
                <a:gd name="T12" fmla="*/ 1 w 73"/>
                <a:gd name="T13" fmla="*/ 29 h 42"/>
                <a:gd name="T14" fmla="*/ 1 w 73"/>
                <a:gd name="T15" fmla="*/ 30 h 42"/>
                <a:gd name="T16" fmla="*/ 1 w 73"/>
                <a:gd name="T17" fmla="*/ 31 h 42"/>
                <a:gd name="T18" fmla="*/ 3 w 73"/>
                <a:gd name="T19" fmla="*/ 32 h 42"/>
                <a:gd name="T20" fmla="*/ 3 w 73"/>
                <a:gd name="T21" fmla="*/ 32 h 42"/>
                <a:gd name="T22" fmla="*/ 16 w 73"/>
                <a:gd name="T23" fmla="*/ 40 h 42"/>
                <a:gd name="T24" fmla="*/ 18 w 73"/>
                <a:gd name="T25" fmla="*/ 41 h 42"/>
                <a:gd name="T26" fmla="*/ 18 w 73"/>
                <a:gd name="T27" fmla="*/ 42 h 42"/>
                <a:gd name="T28" fmla="*/ 19 w 73"/>
                <a:gd name="T29" fmla="*/ 42 h 42"/>
                <a:gd name="T30" fmla="*/ 20 w 73"/>
                <a:gd name="T31" fmla="*/ 42 h 42"/>
                <a:gd name="T32" fmla="*/ 22 w 73"/>
                <a:gd name="T33" fmla="*/ 41 h 42"/>
                <a:gd name="T34" fmla="*/ 26 w 73"/>
                <a:gd name="T35" fmla="*/ 38 h 42"/>
                <a:gd name="T36" fmla="*/ 33 w 73"/>
                <a:gd name="T37" fmla="*/ 34 h 42"/>
                <a:gd name="T38" fmla="*/ 39 w 73"/>
                <a:gd name="T39" fmla="*/ 30 h 42"/>
                <a:gd name="T40" fmla="*/ 39 w 73"/>
                <a:gd name="T41" fmla="*/ 30 h 42"/>
                <a:gd name="T42" fmla="*/ 52 w 73"/>
                <a:gd name="T43" fmla="*/ 20 h 42"/>
                <a:gd name="T44" fmla="*/ 53 w 73"/>
                <a:gd name="T45" fmla="*/ 19 h 42"/>
                <a:gd name="T46" fmla="*/ 63 w 73"/>
                <a:gd name="T47" fmla="*/ 10 h 42"/>
                <a:gd name="T48" fmla="*/ 73 w 73"/>
                <a:gd name="T49" fmla="*/ 1 h 42"/>
                <a:gd name="T50" fmla="*/ 73 w 73"/>
                <a:gd name="T51" fmla="*/ 0 h 42"/>
                <a:gd name="T52" fmla="*/ 73 w 73"/>
                <a:gd name="T53" fmla="*/ 0 h 42"/>
                <a:gd name="T54" fmla="*/ 73 w 73"/>
                <a:gd name="T55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73" h="42">
                  <a:moveTo>
                    <a:pt x="73" y="0"/>
                  </a:moveTo>
                  <a:cubicBezTo>
                    <a:pt x="73" y="0"/>
                    <a:pt x="72" y="0"/>
                    <a:pt x="71" y="1"/>
                  </a:cubicBezTo>
                  <a:cubicBezTo>
                    <a:pt x="66" y="3"/>
                    <a:pt x="60" y="6"/>
                    <a:pt x="54" y="9"/>
                  </a:cubicBezTo>
                  <a:cubicBezTo>
                    <a:pt x="47" y="13"/>
                    <a:pt x="40" y="16"/>
                    <a:pt x="32" y="19"/>
                  </a:cubicBezTo>
                  <a:cubicBezTo>
                    <a:pt x="27" y="21"/>
                    <a:pt x="23" y="23"/>
                    <a:pt x="18" y="24"/>
                  </a:cubicBezTo>
                  <a:cubicBezTo>
                    <a:pt x="13" y="26"/>
                    <a:pt x="8" y="27"/>
                    <a:pt x="3" y="28"/>
                  </a:cubicBezTo>
                  <a:cubicBezTo>
                    <a:pt x="2" y="28"/>
                    <a:pt x="2" y="28"/>
                    <a:pt x="1" y="29"/>
                  </a:cubicBezTo>
                  <a:cubicBezTo>
                    <a:pt x="0" y="29"/>
                    <a:pt x="0" y="30"/>
                    <a:pt x="1" y="30"/>
                  </a:cubicBezTo>
                  <a:cubicBezTo>
                    <a:pt x="1" y="31"/>
                    <a:pt x="1" y="31"/>
                    <a:pt x="1" y="31"/>
                  </a:cubicBezTo>
                  <a:cubicBezTo>
                    <a:pt x="2" y="31"/>
                    <a:pt x="3" y="32"/>
                    <a:pt x="3" y="32"/>
                  </a:cubicBezTo>
                  <a:cubicBezTo>
                    <a:pt x="3" y="32"/>
                    <a:pt x="3" y="32"/>
                    <a:pt x="3" y="32"/>
                  </a:cubicBezTo>
                  <a:cubicBezTo>
                    <a:pt x="8" y="35"/>
                    <a:pt x="12" y="38"/>
                    <a:pt x="16" y="40"/>
                  </a:cubicBezTo>
                  <a:cubicBezTo>
                    <a:pt x="17" y="41"/>
                    <a:pt x="17" y="41"/>
                    <a:pt x="18" y="41"/>
                  </a:cubicBezTo>
                  <a:cubicBezTo>
                    <a:pt x="18" y="41"/>
                    <a:pt x="18" y="41"/>
                    <a:pt x="18" y="42"/>
                  </a:cubicBezTo>
                  <a:cubicBezTo>
                    <a:pt x="19" y="42"/>
                    <a:pt x="19" y="42"/>
                    <a:pt x="19" y="42"/>
                  </a:cubicBezTo>
                  <a:cubicBezTo>
                    <a:pt x="20" y="42"/>
                    <a:pt x="20" y="42"/>
                    <a:pt x="20" y="42"/>
                  </a:cubicBezTo>
                  <a:cubicBezTo>
                    <a:pt x="21" y="41"/>
                    <a:pt x="22" y="41"/>
                    <a:pt x="22" y="41"/>
                  </a:cubicBezTo>
                  <a:cubicBezTo>
                    <a:pt x="24" y="40"/>
                    <a:pt x="25" y="39"/>
                    <a:pt x="26" y="38"/>
                  </a:cubicBezTo>
                  <a:cubicBezTo>
                    <a:pt x="29" y="37"/>
                    <a:pt x="31" y="35"/>
                    <a:pt x="33" y="34"/>
                  </a:cubicBezTo>
                  <a:cubicBezTo>
                    <a:pt x="35" y="33"/>
                    <a:pt x="37" y="31"/>
                    <a:pt x="39" y="30"/>
                  </a:cubicBezTo>
                  <a:cubicBezTo>
                    <a:pt x="39" y="30"/>
                    <a:pt x="39" y="30"/>
                    <a:pt x="39" y="30"/>
                  </a:cubicBezTo>
                  <a:cubicBezTo>
                    <a:pt x="43" y="26"/>
                    <a:pt x="48" y="23"/>
                    <a:pt x="52" y="20"/>
                  </a:cubicBezTo>
                  <a:cubicBezTo>
                    <a:pt x="53" y="19"/>
                    <a:pt x="53" y="19"/>
                    <a:pt x="53" y="19"/>
                  </a:cubicBezTo>
                  <a:cubicBezTo>
                    <a:pt x="57" y="16"/>
                    <a:pt x="60" y="13"/>
                    <a:pt x="63" y="10"/>
                  </a:cubicBezTo>
                  <a:cubicBezTo>
                    <a:pt x="66" y="7"/>
                    <a:pt x="70" y="4"/>
                    <a:pt x="73" y="1"/>
                  </a:cubicBezTo>
                  <a:cubicBezTo>
                    <a:pt x="73" y="0"/>
                    <a:pt x="73" y="0"/>
                    <a:pt x="73" y="0"/>
                  </a:cubicBezTo>
                  <a:cubicBezTo>
                    <a:pt x="73" y="0"/>
                    <a:pt x="73" y="0"/>
                    <a:pt x="73" y="0"/>
                  </a:cubicBezTo>
                  <a:cubicBezTo>
                    <a:pt x="73" y="0"/>
                    <a:pt x="73" y="0"/>
                    <a:pt x="73" y="0"/>
                  </a:cubicBezTo>
                </a:path>
              </a:pathLst>
            </a:custGeom>
            <a:solidFill>
              <a:srgbClr val="F8BD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79" name="Freeform 395"/>
            <p:cNvSpPr>
              <a:spLocks noEditPoints="1"/>
            </p:cNvSpPr>
            <p:nvPr/>
          </p:nvSpPr>
          <p:spPr bwMode="auto">
            <a:xfrm>
              <a:off x="1036638" y="3567113"/>
              <a:ext cx="119062" cy="112713"/>
            </a:xfrm>
            <a:custGeom>
              <a:avLst/>
              <a:gdLst>
                <a:gd name="T0" fmla="*/ 15 w 32"/>
                <a:gd name="T1" fmla="*/ 30 h 30"/>
                <a:gd name="T2" fmla="*/ 11 w 32"/>
                <a:gd name="T3" fmla="*/ 30 h 30"/>
                <a:gd name="T4" fmla="*/ 10 w 32"/>
                <a:gd name="T5" fmla="*/ 30 h 30"/>
                <a:gd name="T6" fmla="*/ 12 w 32"/>
                <a:gd name="T7" fmla="*/ 30 h 30"/>
                <a:gd name="T8" fmla="*/ 15 w 32"/>
                <a:gd name="T9" fmla="*/ 30 h 30"/>
                <a:gd name="T10" fmla="*/ 0 w 32"/>
                <a:gd name="T11" fmla="*/ 27 h 30"/>
                <a:gd name="T12" fmla="*/ 3 w 32"/>
                <a:gd name="T13" fmla="*/ 29 h 30"/>
                <a:gd name="T14" fmla="*/ 3 w 32"/>
                <a:gd name="T15" fmla="*/ 29 h 30"/>
                <a:gd name="T16" fmla="*/ 2 w 32"/>
                <a:gd name="T17" fmla="*/ 28 h 30"/>
                <a:gd name="T18" fmla="*/ 0 w 32"/>
                <a:gd name="T19" fmla="*/ 27 h 30"/>
                <a:gd name="T20" fmla="*/ 31 w 32"/>
                <a:gd name="T21" fmla="*/ 12 h 30"/>
                <a:gd name="T22" fmla="*/ 31 w 32"/>
                <a:gd name="T23" fmla="*/ 12 h 30"/>
                <a:gd name="T24" fmla="*/ 29 w 32"/>
                <a:gd name="T25" fmla="*/ 20 h 30"/>
                <a:gd name="T26" fmla="*/ 24 w 32"/>
                <a:gd name="T27" fmla="*/ 25 h 30"/>
                <a:gd name="T28" fmla="*/ 28 w 32"/>
                <a:gd name="T29" fmla="*/ 22 h 30"/>
                <a:gd name="T30" fmla="*/ 31 w 32"/>
                <a:gd name="T31" fmla="*/ 12 h 30"/>
                <a:gd name="T32" fmla="*/ 18 w 32"/>
                <a:gd name="T33" fmla="*/ 6 h 30"/>
                <a:gd name="T34" fmla="*/ 17 w 32"/>
                <a:gd name="T35" fmla="*/ 6 h 30"/>
                <a:gd name="T36" fmla="*/ 18 w 32"/>
                <a:gd name="T37" fmla="*/ 6 h 30"/>
                <a:gd name="T38" fmla="*/ 29 w 32"/>
                <a:gd name="T39" fmla="*/ 2 h 30"/>
                <a:gd name="T40" fmla="*/ 30 w 32"/>
                <a:gd name="T41" fmla="*/ 5 h 30"/>
                <a:gd name="T42" fmla="*/ 29 w 32"/>
                <a:gd name="T43" fmla="*/ 2 h 30"/>
                <a:gd name="T44" fmla="*/ 26 w 32"/>
                <a:gd name="T45" fmla="*/ 0 h 30"/>
                <a:gd name="T46" fmla="*/ 26 w 32"/>
                <a:gd name="T47" fmla="*/ 1 h 30"/>
                <a:gd name="T48" fmla="*/ 21 w 32"/>
                <a:gd name="T49" fmla="*/ 4 h 30"/>
                <a:gd name="T50" fmla="*/ 26 w 32"/>
                <a:gd name="T51" fmla="*/ 1 h 30"/>
                <a:gd name="T52" fmla="*/ 26 w 32"/>
                <a:gd name="T53" fmla="*/ 0 h 30"/>
                <a:gd name="T54" fmla="*/ 28 w 32"/>
                <a:gd name="T55" fmla="*/ 0 h 30"/>
                <a:gd name="T56" fmla="*/ 28 w 32"/>
                <a:gd name="T57" fmla="*/ 1 h 30"/>
                <a:gd name="T58" fmla="*/ 28 w 32"/>
                <a:gd name="T59" fmla="*/ 1 h 30"/>
                <a:gd name="T60" fmla="*/ 28 w 32"/>
                <a:gd name="T61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2" h="30">
                  <a:moveTo>
                    <a:pt x="15" y="30"/>
                  </a:moveTo>
                  <a:cubicBezTo>
                    <a:pt x="14" y="30"/>
                    <a:pt x="12" y="30"/>
                    <a:pt x="11" y="30"/>
                  </a:cubicBezTo>
                  <a:cubicBezTo>
                    <a:pt x="11" y="30"/>
                    <a:pt x="11" y="30"/>
                    <a:pt x="10" y="30"/>
                  </a:cubicBezTo>
                  <a:cubicBezTo>
                    <a:pt x="11" y="30"/>
                    <a:pt x="11" y="30"/>
                    <a:pt x="12" y="30"/>
                  </a:cubicBezTo>
                  <a:cubicBezTo>
                    <a:pt x="13" y="30"/>
                    <a:pt x="14" y="30"/>
                    <a:pt x="15" y="30"/>
                  </a:cubicBezTo>
                  <a:moveTo>
                    <a:pt x="0" y="27"/>
                  </a:moveTo>
                  <a:cubicBezTo>
                    <a:pt x="1" y="28"/>
                    <a:pt x="2" y="28"/>
                    <a:pt x="3" y="29"/>
                  </a:cubicBezTo>
                  <a:cubicBezTo>
                    <a:pt x="3" y="29"/>
                    <a:pt x="3" y="29"/>
                    <a:pt x="3" y="29"/>
                  </a:cubicBezTo>
                  <a:cubicBezTo>
                    <a:pt x="3" y="29"/>
                    <a:pt x="2" y="28"/>
                    <a:pt x="2" y="28"/>
                  </a:cubicBezTo>
                  <a:cubicBezTo>
                    <a:pt x="1" y="28"/>
                    <a:pt x="1" y="28"/>
                    <a:pt x="0" y="27"/>
                  </a:cubicBezTo>
                  <a:moveTo>
                    <a:pt x="31" y="12"/>
                  </a:moveTo>
                  <a:cubicBezTo>
                    <a:pt x="31" y="12"/>
                    <a:pt x="31" y="12"/>
                    <a:pt x="31" y="12"/>
                  </a:cubicBezTo>
                  <a:cubicBezTo>
                    <a:pt x="31" y="15"/>
                    <a:pt x="30" y="18"/>
                    <a:pt x="29" y="20"/>
                  </a:cubicBezTo>
                  <a:cubicBezTo>
                    <a:pt x="27" y="22"/>
                    <a:pt x="26" y="24"/>
                    <a:pt x="24" y="25"/>
                  </a:cubicBezTo>
                  <a:cubicBezTo>
                    <a:pt x="26" y="24"/>
                    <a:pt x="27" y="23"/>
                    <a:pt x="28" y="22"/>
                  </a:cubicBezTo>
                  <a:cubicBezTo>
                    <a:pt x="30" y="19"/>
                    <a:pt x="32" y="16"/>
                    <a:pt x="31" y="12"/>
                  </a:cubicBezTo>
                  <a:moveTo>
                    <a:pt x="18" y="6"/>
                  </a:moveTo>
                  <a:cubicBezTo>
                    <a:pt x="17" y="6"/>
                    <a:pt x="17" y="6"/>
                    <a:pt x="17" y="6"/>
                  </a:cubicBezTo>
                  <a:cubicBezTo>
                    <a:pt x="17" y="6"/>
                    <a:pt x="17" y="6"/>
                    <a:pt x="18" y="6"/>
                  </a:cubicBezTo>
                  <a:moveTo>
                    <a:pt x="29" y="2"/>
                  </a:moveTo>
                  <a:cubicBezTo>
                    <a:pt x="29" y="3"/>
                    <a:pt x="30" y="4"/>
                    <a:pt x="30" y="5"/>
                  </a:cubicBezTo>
                  <a:cubicBezTo>
                    <a:pt x="30" y="4"/>
                    <a:pt x="29" y="3"/>
                    <a:pt x="29" y="2"/>
                  </a:cubicBezTo>
                  <a:moveTo>
                    <a:pt x="26" y="0"/>
                  </a:moveTo>
                  <a:cubicBezTo>
                    <a:pt x="26" y="1"/>
                    <a:pt x="26" y="1"/>
                    <a:pt x="26" y="1"/>
                  </a:cubicBezTo>
                  <a:cubicBezTo>
                    <a:pt x="25" y="2"/>
                    <a:pt x="23" y="3"/>
                    <a:pt x="21" y="4"/>
                  </a:cubicBezTo>
                  <a:cubicBezTo>
                    <a:pt x="23" y="3"/>
                    <a:pt x="25" y="2"/>
                    <a:pt x="26" y="1"/>
                  </a:cubicBezTo>
                  <a:cubicBezTo>
                    <a:pt x="26" y="1"/>
                    <a:pt x="26" y="1"/>
                    <a:pt x="26" y="0"/>
                  </a:cubicBezTo>
                  <a:moveTo>
                    <a:pt x="28" y="0"/>
                  </a:moveTo>
                  <a:cubicBezTo>
                    <a:pt x="28" y="0"/>
                    <a:pt x="28" y="1"/>
                    <a:pt x="28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8" y="1"/>
                    <a:pt x="28" y="0"/>
                    <a:pt x="28" y="0"/>
                  </a:cubicBezTo>
                </a:path>
              </a:pathLst>
            </a:custGeom>
            <a:solidFill>
              <a:srgbClr val="F8C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80" name="Freeform 396"/>
            <p:cNvSpPr>
              <a:spLocks/>
            </p:cNvSpPr>
            <p:nvPr/>
          </p:nvSpPr>
          <p:spPr bwMode="auto">
            <a:xfrm>
              <a:off x="1009650" y="3567113"/>
              <a:ext cx="142875" cy="112713"/>
            </a:xfrm>
            <a:custGeom>
              <a:avLst/>
              <a:gdLst>
                <a:gd name="T0" fmla="*/ 34 w 38"/>
                <a:gd name="T1" fmla="*/ 0 h 30"/>
                <a:gd name="T2" fmla="*/ 33 w 38"/>
                <a:gd name="T3" fmla="*/ 0 h 30"/>
                <a:gd name="T4" fmla="*/ 33 w 38"/>
                <a:gd name="T5" fmla="*/ 1 h 30"/>
                <a:gd name="T6" fmla="*/ 28 w 38"/>
                <a:gd name="T7" fmla="*/ 4 h 30"/>
                <a:gd name="T8" fmla="*/ 25 w 38"/>
                <a:gd name="T9" fmla="*/ 6 h 30"/>
                <a:gd name="T10" fmla="*/ 24 w 38"/>
                <a:gd name="T11" fmla="*/ 6 h 30"/>
                <a:gd name="T12" fmla="*/ 23 w 38"/>
                <a:gd name="T13" fmla="*/ 7 h 30"/>
                <a:gd name="T14" fmla="*/ 20 w 38"/>
                <a:gd name="T15" fmla="*/ 9 h 30"/>
                <a:gd name="T16" fmla="*/ 16 w 38"/>
                <a:gd name="T17" fmla="*/ 14 h 30"/>
                <a:gd name="T18" fmla="*/ 4 w 38"/>
                <a:gd name="T19" fmla="*/ 19 h 30"/>
                <a:gd name="T20" fmla="*/ 1 w 38"/>
                <a:gd name="T21" fmla="*/ 20 h 30"/>
                <a:gd name="T22" fmla="*/ 1 w 38"/>
                <a:gd name="T23" fmla="*/ 22 h 30"/>
                <a:gd name="T24" fmla="*/ 7 w 38"/>
                <a:gd name="T25" fmla="*/ 27 h 30"/>
                <a:gd name="T26" fmla="*/ 9 w 38"/>
                <a:gd name="T27" fmla="*/ 28 h 30"/>
                <a:gd name="T28" fmla="*/ 10 w 38"/>
                <a:gd name="T29" fmla="*/ 29 h 30"/>
                <a:gd name="T30" fmla="*/ 17 w 38"/>
                <a:gd name="T31" fmla="*/ 30 h 30"/>
                <a:gd name="T32" fmla="*/ 17 w 38"/>
                <a:gd name="T33" fmla="*/ 30 h 30"/>
                <a:gd name="T34" fmla="*/ 18 w 38"/>
                <a:gd name="T35" fmla="*/ 30 h 30"/>
                <a:gd name="T36" fmla="*/ 22 w 38"/>
                <a:gd name="T37" fmla="*/ 30 h 30"/>
                <a:gd name="T38" fmla="*/ 31 w 38"/>
                <a:gd name="T39" fmla="*/ 25 h 30"/>
                <a:gd name="T40" fmla="*/ 36 w 38"/>
                <a:gd name="T41" fmla="*/ 20 h 30"/>
                <a:gd name="T42" fmla="*/ 38 w 38"/>
                <a:gd name="T43" fmla="*/ 12 h 30"/>
                <a:gd name="T44" fmla="*/ 38 w 38"/>
                <a:gd name="T45" fmla="*/ 12 h 30"/>
                <a:gd name="T46" fmla="*/ 38 w 38"/>
                <a:gd name="T47" fmla="*/ 12 h 30"/>
                <a:gd name="T48" fmla="*/ 37 w 38"/>
                <a:gd name="T49" fmla="*/ 5 h 30"/>
                <a:gd name="T50" fmla="*/ 36 w 38"/>
                <a:gd name="T51" fmla="*/ 2 h 30"/>
                <a:gd name="T52" fmla="*/ 35 w 38"/>
                <a:gd name="T53" fmla="*/ 1 h 30"/>
                <a:gd name="T54" fmla="*/ 35 w 38"/>
                <a:gd name="T55" fmla="*/ 0 h 30"/>
                <a:gd name="T56" fmla="*/ 34 w 38"/>
                <a:gd name="T5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8" h="30">
                  <a:moveTo>
                    <a:pt x="34" y="0"/>
                  </a:moveTo>
                  <a:cubicBezTo>
                    <a:pt x="34" y="0"/>
                    <a:pt x="34" y="0"/>
                    <a:pt x="33" y="0"/>
                  </a:cubicBezTo>
                  <a:cubicBezTo>
                    <a:pt x="33" y="1"/>
                    <a:pt x="33" y="1"/>
                    <a:pt x="33" y="1"/>
                  </a:cubicBezTo>
                  <a:cubicBezTo>
                    <a:pt x="32" y="2"/>
                    <a:pt x="30" y="3"/>
                    <a:pt x="28" y="4"/>
                  </a:cubicBezTo>
                  <a:cubicBezTo>
                    <a:pt x="27" y="5"/>
                    <a:pt x="26" y="6"/>
                    <a:pt x="25" y="6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4" y="7"/>
                    <a:pt x="23" y="7"/>
                    <a:pt x="23" y="7"/>
                  </a:cubicBezTo>
                  <a:cubicBezTo>
                    <a:pt x="21" y="7"/>
                    <a:pt x="21" y="8"/>
                    <a:pt x="20" y="9"/>
                  </a:cubicBezTo>
                  <a:cubicBezTo>
                    <a:pt x="19" y="11"/>
                    <a:pt x="18" y="13"/>
                    <a:pt x="16" y="14"/>
                  </a:cubicBezTo>
                  <a:cubicBezTo>
                    <a:pt x="13" y="17"/>
                    <a:pt x="9" y="19"/>
                    <a:pt x="4" y="19"/>
                  </a:cubicBezTo>
                  <a:cubicBezTo>
                    <a:pt x="3" y="20"/>
                    <a:pt x="2" y="20"/>
                    <a:pt x="1" y="20"/>
                  </a:cubicBezTo>
                  <a:cubicBezTo>
                    <a:pt x="0" y="21"/>
                    <a:pt x="0" y="21"/>
                    <a:pt x="1" y="22"/>
                  </a:cubicBezTo>
                  <a:cubicBezTo>
                    <a:pt x="2" y="24"/>
                    <a:pt x="4" y="26"/>
                    <a:pt x="7" y="27"/>
                  </a:cubicBezTo>
                  <a:cubicBezTo>
                    <a:pt x="8" y="28"/>
                    <a:pt x="8" y="28"/>
                    <a:pt x="9" y="28"/>
                  </a:cubicBezTo>
                  <a:cubicBezTo>
                    <a:pt x="9" y="28"/>
                    <a:pt x="10" y="29"/>
                    <a:pt x="10" y="29"/>
                  </a:cubicBezTo>
                  <a:cubicBezTo>
                    <a:pt x="13" y="30"/>
                    <a:pt x="15" y="30"/>
                    <a:pt x="17" y="30"/>
                  </a:cubicBezTo>
                  <a:cubicBezTo>
                    <a:pt x="17" y="30"/>
                    <a:pt x="17" y="30"/>
                    <a:pt x="17" y="30"/>
                  </a:cubicBezTo>
                  <a:cubicBezTo>
                    <a:pt x="18" y="30"/>
                    <a:pt x="18" y="30"/>
                    <a:pt x="18" y="30"/>
                  </a:cubicBezTo>
                  <a:cubicBezTo>
                    <a:pt x="19" y="30"/>
                    <a:pt x="21" y="30"/>
                    <a:pt x="22" y="30"/>
                  </a:cubicBezTo>
                  <a:cubicBezTo>
                    <a:pt x="26" y="29"/>
                    <a:pt x="29" y="27"/>
                    <a:pt x="31" y="25"/>
                  </a:cubicBezTo>
                  <a:cubicBezTo>
                    <a:pt x="33" y="24"/>
                    <a:pt x="34" y="22"/>
                    <a:pt x="36" y="20"/>
                  </a:cubicBezTo>
                  <a:cubicBezTo>
                    <a:pt x="37" y="18"/>
                    <a:pt x="38" y="15"/>
                    <a:pt x="38" y="12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38" y="10"/>
                    <a:pt x="38" y="7"/>
                    <a:pt x="37" y="5"/>
                  </a:cubicBezTo>
                  <a:cubicBezTo>
                    <a:pt x="37" y="4"/>
                    <a:pt x="36" y="3"/>
                    <a:pt x="36" y="2"/>
                  </a:cubicBezTo>
                  <a:cubicBezTo>
                    <a:pt x="36" y="2"/>
                    <a:pt x="35" y="1"/>
                    <a:pt x="35" y="1"/>
                  </a:cubicBezTo>
                  <a:cubicBezTo>
                    <a:pt x="35" y="1"/>
                    <a:pt x="35" y="0"/>
                    <a:pt x="35" y="0"/>
                  </a:cubicBezTo>
                  <a:cubicBezTo>
                    <a:pt x="34" y="0"/>
                    <a:pt x="34" y="0"/>
                    <a:pt x="34" y="0"/>
                  </a:cubicBezTo>
                </a:path>
              </a:pathLst>
            </a:custGeom>
            <a:solidFill>
              <a:srgbClr val="F8BD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81" name="Freeform 397"/>
            <p:cNvSpPr>
              <a:spLocks noEditPoints="1"/>
            </p:cNvSpPr>
            <p:nvPr/>
          </p:nvSpPr>
          <p:spPr bwMode="auto">
            <a:xfrm>
              <a:off x="1333500" y="3130550"/>
              <a:ext cx="149225" cy="93663"/>
            </a:xfrm>
            <a:custGeom>
              <a:avLst/>
              <a:gdLst>
                <a:gd name="T0" fmla="*/ 26 w 40"/>
                <a:gd name="T1" fmla="*/ 25 h 25"/>
                <a:gd name="T2" fmla="*/ 27 w 40"/>
                <a:gd name="T3" fmla="*/ 25 h 25"/>
                <a:gd name="T4" fmla="*/ 28 w 40"/>
                <a:gd name="T5" fmla="*/ 25 h 25"/>
                <a:gd name="T6" fmla="*/ 27 w 40"/>
                <a:gd name="T7" fmla="*/ 25 h 25"/>
                <a:gd name="T8" fmla="*/ 26 w 40"/>
                <a:gd name="T9" fmla="*/ 25 h 25"/>
                <a:gd name="T10" fmla="*/ 15 w 40"/>
                <a:gd name="T11" fmla="*/ 18 h 25"/>
                <a:gd name="T12" fmla="*/ 23 w 40"/>
                <a:gd name="T13" fmla="*/ 23 h 25"/>
                <a:gd name="T14" fmla="*/ 25 w 40"/>
                <a:gd name="T15" fmla="*/ 25 h 25"/>
                <a:gd name="T16" fmla="*/ 15 w 40"/>
                <a:gd name="T17" fmla="*/ 18 h 25"/>
                <a:gd name="T18" fmla="*/ 40 w 40"/>
                <a:gd name="T19" fmla="*/ 17 h 25"/>
                <a:gd name="T20" fmla="*/ 40 w 40"/>
                <a:gd name="T21" fmla="*/ 17 h 25"/>
                <a:gd name="T22" fmla="*/ 40 w 40"/>
                <a:gd name="T23" fmla="*/ 17 h 25"/>
                <a:gd name="T24" fmla="*/ 40 w 40"/>
                <a:gd name="T25" fmla="*/ 17 h 25"/>
                <a:gd name="T26" fmla="*/ 31 w 40"/>
                <a:gd name="T27" fmla="*/ 10 h 25"/>
                <a:gd name="T28" fmla="*/ 38 w 40"/>
                <a:gd name="T29" fmla="*/ 14 h 25"/>
                <a:gd name="T30" fmla="*/ 31 w 40"/>
                <a:gd name="T31" fmla="*/ 10 h 25"/>
                <a:gd name="T32" fmla="*/ 0 w 40"/>
                <a:gd name="T33" fmla="*/ 9 h 25"/>
                <a:gd name="T34" fmla="*/ 2 w 40"/>
                <a:gd name="T35" fmla="*/ 10 h 25"/>
                <a:gd name="T36" fmla="*/ 1 w 40"/>
                <a:gd name="T37" fmla="*/ 10 h 25"/>
                <a:gd name="T38" fmla="*/ 0 w 40"/>
                <a:gd name="T39" fmla="*/ 9 h 25"/>
                <a:gd name="T40" fmla="*/ 1 w 40"/>
                <a:gd name="T41" fmla="*/ 7 h 25"/>
                <a:gd name="T42" fmla="*/ 0 w 40"/>
                <a:gd name="T43" fmla="*/ 9 h 25"/>
                <a:gd name="T44" fmla="*/ 0 w 40"/>
                <a:gd name="T45" fmla="*/ 8 h 25"/>
                <a:gd name="T46" fmla="*/ 1 w 40"/>
                <a:gd name="T47" fmla="*/ 7 h 25"/>
                <a:gd name="T48" fmla="*/ 15 w 40"/>
                <a:gd name="T49" fmla="*/ 0 h 25"/>
                <a:gd name="T50" fmla="*/ 23 w 40"/>
                <a:gd name="T51" fmla="*/ 5 h 25"/>
                <a:gd name="T52" fmla="*/ 27 w 40"/>
                <a:gd name="T53" fmla="*/ 7 h 25"/>
                <a:gd name="T54" fmla="*/ 26 w 40"/>
                <a:gd name="T55" fmla="*/ 6 h 25"/>
                <a:gd name="T56" fmla="*/ 15 w 40"/>
                <a:gd name="T57" fmla="*/ 0 h 25"/>
                <a:gd name="T58" fmla="*/ 15 w 40"/>
                <a:gd name="T59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40" h="25">
                  <a:moveTo>
                    <a:pt x="26" y="25"/>
                  </a:moveTo>
                  <a:cubicBezTo>
                    <a:pt x="26" y="25"/>
                    <a:pt x="27" y="25"/>
                    <a:pt x="27" y="25"/>
                  </a:cubicBezTo>
                  <a:cubicBezTo>
                    <a:pt x="27" y="25"/>
                    <a:pt x="28" y="25"/>
                    <a:pt x="28" y="25"/>
                  </a:cubicBezTo>
                  <a:cubicBezTo>
                    <a:pt x="28" y="25"/>
                    <a:pt x="27" y="25"/>
                    <a:pt x="27" y="25"/>
                  </a:cubicBezTo>
                  <a:cubicBezTo>
                    <a:pt x="27" y="25"/>
                    <a:pt x="26" y="25"/>
                    <a:pt x="26" y="25"/>
                  </a:cubicBezTo>
                  <a:moveTo>
                    <a:pt x="15" y="18"/>
                  </a:moveTo>
                  <a:cubicBezTo>
                    <a:pt x="18" y="19"/>
                    <a:pt x="21" y="21"/>
                    <a:pt x="23" y="23"/>
                  </a:cubicBezTo>
                  <a:cubicBezTo>
                    <a:pt x="24" y="23"/>
                    <a:pt x="25" y="24"/>
                    <a:pt x="25" y="25"/>
                  </a:cubicBezTo>
                  <a:cubicBezTo>
                    <a:pt x="22" y="22"/>
                    <a:pt x="19" y="20"/>
                    <a:pt x="15" y="18"/>
                  </a:cubicBezTo>
                  <a:moveTo>
                    <a:pt x="40" y="17"/>
                  </a:move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moveTo>
                    <a:pt x="31" y="10"/>
                  </a:moveTo>
                  <a:cubicBezTo>
                    <a:pt x="33" y="11"/>
                    <a:pt x="36" y="13"/>
                    <a:pt x="38" y="14"/>
                  </a:cubicBezTo>
                  <a:cubicBezTo>
                    <a:pt x="36" y="13"/>
                    <a:pt x="33" y="11"/>
                    <a:pt x="31" y="10"/>
                  </a:cubicBezTo>
                  <a:moveTo>
                    <a:pt x="0" y="9"/>
                  </a:moveTo>
                  <a:cubicBezTo>
                    <a:pt x="1" y="10"/>
                    <a:pt x="1" y="10"/>
                    <a:pt x="2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0" y="9"/>
                  </a:cubicBezTo>
                  <a:moveTo>
                    <a:pt x="1" y="7"/>
                  </a:moveTo>
                  <a:cubicBezTo>
                    <a:pt x="0" y="8"/>
                    <a:pt x="0" y="9"/>
                    <a:pt x="0" y="9"/>
                  </a:cubicBezTo>
                  <a:cubicBezTo>
                    <a:pt x="0" y="9"/>
                    <a:pt x="0" y="8"/>
                    <a:pt x="0" y="8"/>
                  </a:cubicBezTo>
                  <a:cubicBezTo>
                    <a:pt x="1" y="8"/>
                    <a:pt x="1" y="7"/>
                    <a:pt x="1" y="7"/>
                  </a:cubicBezTo>
                  <a:moveTo>
                    <a:pt x="15" y="0"/>
                  </a:moveTo>
                  <a:cubicBezTo>
                    <a:pt x="18" y="1"/>
                    <a:pt x="21" y="3"/>
                    <a:pt x="23" y="5"/>
                  </a:cubicBezTo>
                  <a:cubicBezTo>
                    <a:pt x="24" y="5"/>
                    <a:pt x="25" y="6"/>
                    <a:pt x="27" y="7"/>
                  </a:cubicBezTo>
                  <a:cubicBezTo>
                    <a:pt x="26" y="6"/>
                    <a:pt x="26" y="6"/>
                    <a:pt x="26" y="6"/>
                  </a:cubicBezTo>
                  <a:cubicBezTo>
                    <a:pt x="22" y="4"/>
                    <a:pt x="19" y="2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</a:path>
              </a:pathLst>
            </a:custGeom>
            <a:solidFill>
              <a:srgbClr val="F8C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82" name="Freeform 398"/>
            <p:cNvSpPr>
              <a:spLocks/>
            </p:cNvSpPr>
            <p:nvPr/>
          </p:nvSpPr>
          <p:spPr bwMode="auto">
            <a:xfrm>
              <a:off x="1333500" y="3130550"/>
              <a:ext cx="149225" cy="93663"/>
            </a:xfrm>
            <a:custGeom>
              <a:avLst/>
              <a:gdLst>
                <a:gd name="T0" fmla="*/ 13 w 40"/>
                <a:gd name="T1" fmla="*/ 0 h 25"/>
                <a:gd name="T2" fmla="*/ 12 w 40"/>
                <a:gd name="T3" fmla="*/ 0 h 25"/>
                <a:gd name="T4" fmla="*/ 2 w 40"/>
                <a:gd name="T5" fmla="*/ 7 h 25"/>
                <a:gd name="T6" fmla="*/ 1 w 40"/>
                <a:gd name="T7" fmla="*/ 7 h 25"/>
                <a:gd name="T8" fmla="*/ 0 w 40"/>
                <a:gd name="T9" fmla="*/ 8 h 25"/>
                <a:gd name="T10" fmla="*/ 0 w 40"/>
                <a:gd name="T11" fmla="*/ 9 h 25"/>
                <a:gd name="T12" fmla="*/ 0 w 40"/>
                <a:gd name="T13" fmla="*/ 9 h 25"/>
                <a:gd name="T14" fmla="*/ 1 w 40"/>
                <a:gd name="T15" fmla="*/ 10 h 25"/>
                <a:gd name="T16" fmla="*/ 2 w 40"/>
                <a:gd name="T17" fmla="*/ 10 h 25"/>
                <a:gd name="T18" fmla="*/ 2 w 40"/>
                <a:gd name="T19" fmla="*/ 10 h 25"/>
                <a:gd name="T20" fmla="*/ 3 w 40"/>
                <a:gd name="T21" fmla="*/ 11 h 25"/>
                <a:gd name="T22" fmla="*/ 15 w 40"/>
                <a:gd name="T23" fmla="*/ 18 h 25"/>
                <a:gd name="T24" fmla="*/ 25 w 40"/>
                <a:gd name="T25" fmla="*/ 25 h 25"/>
                <a:gd name="T26" fmla="*/ 26 w 40"/>
                <a:gd name="T27" fmla="*/ 25 h 25"/>
                <a:gd name="T28" fmla="*/ 26 w 40"/>
                <a:gd name="T29" fmla="*/ 25 h 25"/>
                <a:gd name="T30" fmla="*/ 27 w 40"/>
                <a:gd name="T31" fmla="*/ 25 h 25"/>
                <a:gd name="T32" fmla="*/ 28 w 40"/>
                <a:gd name="T33" fmla="*/ 25 h 25"/>
                <a:gd name="T34" fmla="*/ 28 w 40"/>
                <a:gd name="T35" fmla="*/ 25 h 25"/>
                <a:gd name="T36" fmla="*/ 39 w 40"/>
                <a:gd name="T37" fmla="*/ 18 h 25"/>
                <a:gd name="T38" fmla="*/ 40 w 40"/>
                <a:gd name="T39" fmla="*/ 17 h 25"/>
                <a:gd name="T40" fmla="*/ 40 w 40"/>
                <a:gd name="T41" fmla="*/ 17 h 25"/>
                <a:gd name="T42" fmla="*/ 40 w 40"/>
                <a:gd name="T43" fmla="*/ 16 h 25"/>
                <a:gd name="T44" fmla="*/ 38 w 40"/>
                <a:gd name="T45" fmla="*/ 14 h 25"/>
                <a:gd name="T46" fmla="*/ 38 w 40"/>
                <a:gd name="T47" fmla="*/ 14 h 25"/>
                <a:gd name="T48" fmla="*/ 31 w 40"/>
                <a:gd name="T49" fmla="*/ 10 h 25"/>
                <a:gd name="T50" fmla="*/ 27 w 40"/>
                <a:gd name="T51" fmla="*/ 7 h 25"/>
                <a:gd name="T52" fmla="*/ 23 w 40"/>
                <a:gd name="T53" fmla="*/ 5 h 25"/>
                <a:gd name="T54" fmla="*/ 15 w 40"/>
                <a:gd name="T55" fmla="*/ 0 h 25"/>
                <a:gd name="T56" fmla="*/ 13 w 40"/>
                <a:gd name="T5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0" h="25">
                  <a:moveTo>
                    <a:pt x="13" y="0"/>
                  </a:moveTo>
                  <a:cubicBezTo>
                    <a:pt x="13" y="0"/>
                    <a:pt x="12" y="0"/>
                    <a:pt x="12" y="0"/>
                  </a:cubicBezTo>
                  <a:cubicBezTo>
                    <a:pt x="8" y="2"/>
                    <a:pt x="5" y="4"/>
                    <a:pt x="2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8"/>
                    <a:pt x="0" y="8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3" y="11"/>
                    <a:pt x="3" y="11"/>
                  </a:cubicBezTo>
                  <a:cubicBezTo>
                    <a:pt x="7" y="13"/>
                    <a:pt x="11" y="15"/>
                    <a:pt x="15" y="18"/>
                  </a:cubicBezTo>
                  <a:cubicBezTo>
                    <a:pt x="19" y="20"/>
                    <a:pt x="22" y="22"/>
                    <a:pt x="25" y="25"/>
                  </a:cubicBezTo>
                  <a:cubicBezTo>
                    <a:pt x="26" y="25"/>
                    <a:pt x="26" y="25"/>
                    <a:pt x="26" y="25"/>
                  </a:cubicBezTo>
                  <a:cubicBezTo>
                    <a:pt x="26" y="25"/>
                    <a:pt x="26" y="25"/>
                    <a:pt x="26" y="25"/>
                  </a:cubicBezTo>
                  <a:cubicBezTo>
                    <a:pt x="26" y="25"/>
                    <a:pt x="27" y="25"/>
                    <a:pt x="27" y="25"/>
                  </a:cubicBezTo>
                  <a:cubicBezTo>
                    <a:pt x="27" y="25"/>
                    <a:pt x="28" y="25"/>
                    <a:pt x="28" y="25"/>
                  </a:cubicBezTo>
                  <a:cubicBezTo>
                    <a:pt x="28" y="25"/>
                    <a:pt x="28" y="25"/>
                    <a:pt x="28" y="25"/>
                  </a:cubicBezTo>
                  <a:cubicBezTo>
                    <a:pt x="32" y="23"/>
                    <a:pt x="36" y="20"/>
                    <a:pt x="39" y="18"/>
                  </a:cubicBezTo>
                  <a:cubicBezTo>
                    <a:pt x="40" y="18"/>
                    <a:pt x="40" y="18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6"/>
                    <a:pt x="40" y="16"/>
                  </a:cubicBezTo>
                  <a:cubicBezTo>
                    <a:pt x="39" y="15"/>
                    <a:pt x="39" y="15"/>
                    <a:pt x="38" y="14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6" y="13"/>
                    <a:pt x="33" y="11"/>
                    <a:pt x="31" y="10"/>
                  </a:cubicBezTo>
                  <a:cubicBezTo>
                    <a:pt x="30" y="9"/>
                    <a:pt x="28" y="8"/>
                    <a:pt x="27" y="7"/>
                  </a:cubicBezTo>
                  <a:cubicBezTo>
                    <a:pt x="25" y="6"/>
                    <a:pt x="24" y="5"/>
                    <a:pt x="23" y="5"/>
                  </a:cubicBezTo>
                  <a:cubicBezTo>
                    <a:pt x="21" y="3"/>
                    <a:pt x="18" y="1"/>
                    <a:pt x="15" y="0"/>
                  </a:cubicBezTo>
                  <a:cubicBezTo>
                    <a:pt x="14" y="0"/>
                    <a:pt x="14" y="0"/>
                    <a:pt x="13" y="0"/>
                  </a:cubicBezTo>
                </a:path>
              </a:pathLst>
            </a:custGeom>
            <a:solidFill>
              <a:srgbClr val="EA8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83" name="Freeform 399"/>
            <p:cNvSpPr>
              <a:spLocks noEditPoints="1"/>
            </p:cNvSpPr>
            <p:nvPr/>
          </p:nvSpPr>
          <p:spPr bwMode="auto">
            <a:xfrm>
              <a:off x="1262063" y="2189163"/>
              <a:ext cx="209550" cy="82550"/>
            </a:xfrm>
            <a:custGeom>
              <a:avLst/>
              <a:gdLst>
                <a:gd name="T0" fmla="*/ 51 w 56"/>
                <a:gd name="T1" fmla="*/ 21 h 22"/>
                <a:gd name="T2" fmla="*/ 48 w 56"/>
                <a:gd name="T3" fmla="*/ 22 h 22"/>
                <a:gd name="T4" fmla="*/ 48 w 56"/>
                <a:gd name="T5" fmla="*/ 22 h 22"/>
                <a:gd name="T6" fmla="*/ 51 w 56"/>
                <a:gd name="T7" fmla="*/ 21 h 22"/>
                <a:gd name="T8" fmla="*/ 54 w 56"/>
                <a:gd name="T9" fmla="*/ 16 h 22"/>
                <a:gd name="T10" fmla="*/ 55 w 56"/>
                <a:gd name="T11" fmla="*/ 16 h 22"/>
                <a:gd name="T12" fmla="*/ 55 w 56"/>
                <a:gd name="T13" fmla="*/ 17 h 22"/>
                <a:gd name="T14" fmla="*/ 55 w 56"/>
                <a:gd name="T15" fmla="*/ 18 h 22"/>
                <a:gd name="T16" fmla="*/ 55 w 56"/>
                <a:gd name="T17" fmla="*/ 17 h 22"/>
                <a:gd name="T18" fmla="*/ 55 w 56"/>
                <a:gd name="T19" fmla="*/ 16 h 22"/>
                <a:gd name="T20" fmla="*/ 54 w 56"/>
                <a:gd name="T21" fmla="*/ 16 h 22"/>
                <a:gd name="T22" fmla="*/ 27 w 56"/>
                <a:gd name="T23" fmla="*/ 6 h 22"/>
                <a:gd name="T24" fmla="*/ 35 w 56"/>
                <a:gd name="T25" fmla="*/ 8 h 22"/>
                <a:gd name="T26" fmla="*/ 50 w 56"/>
                <a:gd name="T27" fmla="*/ 14 h 22"/>
                <a:gd name="T28" fmla="*/ 44 w 56"/>
                <a:gd name="T29" fmla="*/ 12 h 22"/>
                <a:gd name="T30" fmla="*/ 27 w 56"/>
                <a:gd name="T31" fmla="*/ 6 h 22"/>
                <a:gd name="T32" fmla="*/ 3 w 56"/>
                <a:gd name="T33" fmla="*/ 2 h 22"/>
                <a:gd name="T34" fmla="*/ 6 w 56"/>
                <a:gd name="T35" fmla="*/ 5 h 22"/>
                <a:gd name="T36" fmla="*/ 9 w 56"/>
                <a:gd name="T37" fmla="*/ 6 h 22"/>
                <a:gd name="T38" fmla="*/ 3 w 56"/>
                <a:gd name="T39" fmla="*/ 3 h 22"/>
                <a:gd name="T40" fmla="*/ 3 w 56"/>
                <a:gd name="T41" fmla="*/ 2 h 22"/>
                <a:gd name="T42" fmla="*/ 10 w 56"/>
                <a:gd name="T43" fmla="*/ 1 h 22"/>
                <a:gd name="T44" fmla="*/ 12 w 56"/>
                <a:gd name="T45" fmla="*/ 2 h 22"/>
                <a:gd name="T46" fmla="*/ 10 w 56"/>
                <a:gd name="T47" fmla="*/ 1 h 22"/>
                <a:gd name="T48" fmla="*/ 0 w 56"/>
                <a:gd name="T49" fmla="*/ 1 h 22"/>
                <a:gd name="T50" fmla="*/ 0 w 56"/>
                <a:gd name="T51" fmla="*/ 1 h 22"/>
                <a:gd name="T52" fmla="*/ 0 w 56"/>
                <a:gd name="T53" fmla="*/ 1 h 22"/>
                <a:gd name="T54" fmla="*/ 0 w 56"/>
                <a:gd name="T55" fmla="*/ 1 h 22"/>
                <a:gd name="T56" fmla="*/ 3 w 56"/>
                <a:gd name="T57" fmla="*/ 0 h 22"/>
                <a:gd name="T58" fmla="*/ 4 w 56"/>
                <a:gd name="T59" fmla="*/ 0 h 22"/>
                <a:gd name="T60" fmla="*/ 5 w 56"/>
                <a:gd name="T61" fmla="*/ 0 h 22"/>
                <a:gd name="T62" fmla="*/ 3 w 56"/>
                <a:gd name="T63" fmla="*/ 0 h 22"/>
                <a:gd name="T64" fmla="*/ 1 w 56"/>
                <a:gd name="T65" fmla="*/ 0 h 22"/>
                <a:gd name="T66" fmla="*/ 0 w 56"/>
                <a:gd name="T67" fmla="*/ 0 h 22"/>
                <a:gd name="T68" fmla="*/ 0 w 56"/>
                <a:gd name="T69" fmla="*/ 0 h 22"/>
                <a:gd name="T70" fmla="*/ 1 w 56"/>
                <a:gd name="T71" fmla="*/ 0 h 22"/>
                <a:gd name="T72" fmla="*/ 1 w 56"/>
                <a:gd name="T73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6" h="22">
                  <a:moveTo>
                    <a:pt x="51" y="21"/>
                  </a:moveTo>
                  <a:cubicBezTo>
                    <a:pt x="50" y="21"/>
                    <a:pt x="49" y="22"/>
                    <a:pt x="48" y="22"/>
                  </a:cubicBezTo>
                  <a:cubicBezTo>
                    <a:pt x="48" y="22"/>
                    <a:pt x="48" y="22"/>
                    <a:pt x="48" y="22"/>
                  </a:cubicBezTo>
                  <a:cubicBezTo>
                    <a:pt x="49" y="22"/>
                    <a:pt x="50" y="21"/>
                    <a:pt x="51" y="21"/>
                  </a:cubicBezTo>
                  <a:moveTo>
                    <a:pt x="54" y="16"/>
                  </a:moveTo>
                  <a:cubicBezTo>
                    <a:pt x="55" y="16"/>
                    <a:pt x="55" y="16"/>
                    <a:pt x="55" y="16"/>
                  </a:cubicBezTo>
                  <a:cubicBezTo>
                    <a:pt x="55" y="16"/>
                    <a:pt x="55" y="17"/>
                    <a:pt x="55" y="17"/>
                  </a:cubicBezTo>
                  <a:cubicBezTo>
                    <a:pt x="55" y="17"/>
                    <a:pt x="55" y="17"/>
                    <a:pt x="55" y="18"/>
                  </a:cubicBezTo>
                  <a:cubicBezTo>
                    <a:pt x="55" y="18"/>
                    <a:pt x="55" y="17"/>
                    <a:pt x="55" y="17"/>
                  </a:cubicBezTo>
                  <a:cubicBezTo>
                    <a:pt x="56" y="17"/>
                    <a:pt x="55" y="16"/>
                    <a:pt x="55" y="16"/>
                  </a:cubicBezTo>
                  <a:cubicBezTo>
                    <a:pt x="55" y="16"/>
                    <a:pt x="54" y="16"/>
                    <a:pt x="54" y="16"/>
                  </a:cubicBezTo>
                  <a:moveTo>
                    <a:pt x="27" y="6"/>
                  </a:moveTo>
                  <a:cubicBezTo>
                    <a:pt x="30" y="7"/>
                    <a:pt x="33" y="8"/>
                    <a:pt x="35" y="8"/>
                  </a:cubicBezTo>
                  <a:cubicBezTo>
                    <a:pt x="40" y="10"/>
                    <a:pt x="45" y="12"/>
                    <a:pt x="50" y="14"/>
                  </a:cubicBezTo>
                  <a:cubicBezTo>
                    <a:pt x="48" y="13"/>
                    <a:pt x="46" y="12"/>
                    <a:pt x="44" y="12"/>
                  </a:cubicBezTo>
                  <a:cubicBezTo>
                    <a:pt x="39" y="9"/>
                    <a:pt x="33" y="8"/>
                    <a:pt x="27" y="6"/>
                  </a:cubicBezTo>
                  <a:moveTo>
                    <a:pt x="3" y="2"/>
                  </a:moveTo>
                  <a:cubicBezTo>
                    <a:pt x="4" y="3"/>
                    <a:pt x="5" y="4"/>
                    <a:pt x="6" y="5"/>
                  </a:cubicBezTo>
                  <a:cubicBezTo>
                    <a:pt x="7" y="5"/>
                    <a:pt x="8" y="6"/>
                    <a:pt x="9" y="6"/>
                  </a:cubicBezTo>
                  <a:cubicBezTo>
                    <a:pt x="7" y="5"/>
                    <a:pt x="5" y="4"/>
                    <a:pt x="3" y="3"/>
                  </a:cubicBezTo>
                  <a:cubicBezTo>
                    <a:pt x="3" y="3"/>
                    <a:pt x="3" y="3"/>
                    <a:pt x="3" y="2"/>
                  </a:cubicBezTo>
                  <a:moveTo>
                    <a:pt x="10" y="1"/>
                  </a:moveTo>
                  <a:cubicBezTo>
                    <a:pt x="10" y="2"/>
                    <a:pt x="11" y="2"/>
                    <a:pt x="12" y="2"/>
                  </a:cubicBezTo>
                  <a:cubicBezTo>
                    <a:pt x="11" y="2"/>
                    <a:pt x="10" y="2"/>
                    <a:pt x="1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3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5" y="0"/>
                  </a:cubicBezTo>
                  <a:cubicBezTo>
                    <a:pt x="4" y="0"/>
                    <a:pt x="4" y="0"/>
                    <a:pt x="3" y="0"/>
                  </a:cubicBezTo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F8C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84" name="Freeform 400"/>
            <p:cNvSpPr>
              <a:spLocks/>
            </p:cNvSpPr>
            <p:nvPr/>
          </p:nvSpPr>
          <p:spPr bwMode="auto">
            <a:xfrm>
              <a:off x="1262063" y="2189163"/>
              <a:ext cx="206375" cy="93663"/>
            </a:xfrm>
            <a:custGeom>
              <a:avLst/>
              <a:gdLst>
                <a:gd name="T0" fmla="*/ 1 w 55"/>
                <a:gd name="T1" fmla="*/ 0 h 25"/>
                <a:gd name="T2" fmla="*/ 0 w 55"/>
                <a:gd name="T3" fmla="*/ 0 h 25"/>
                <a:gd name="T4" fmla="*/ 0 w 55"/>
                <a:gd name="T5" fmla="*/ 1 h 25"/>
                <a:gd name="T6" fmla="*/ 0 w 55"/>
                <a:gd name="T7" fmla="*/ 1 h 25"/>
                <a:gd name="T8" fmla="*/ 3 w 55"/>
                <a:gd name="T9" fmla="*/ 2 h 25"/>
                <a:gd name="T10" fmla="*/ 3 w 55"/>
                <a:gd name="T11" fmla="*/ 3 h 25"/>
                <a:gd name="T12" fmla="*/ 9 w 55"/>
                <a:gd name="T13" fmla="*/ 6 h 25"/>
                <a:gd name="T14" fmla="*/ 12 w 55"/>
                <a:gd name="T15" fmla="*/ 9 h 25"/>
                <a:gd name="T16" fmla="*/ 29 w 55"/>
                <a:gd name="T17" fmla="*/ 17 h 25"/>
                <a:gd name="T18" fmla="*/ 41 w 55"/>
                <a:gd name="T19" fmla="*/ 24 h 25"/>
                <a:gd name="T20" fmla="*/ 43 w 55"/>
                <a:gd name="T21" fmla="*/ 25 h 25"/>
                <a:gd name="T22" fmla="*/ 45 w 55"/>
                <a:gd name="T23" fmla="*/ 24 h 25"/>
                <a:gd name="T24" fmla="*/ 48 w 55"/>
                <a:gd name="T25" fmla="*/ 22 h 25"/>
                <a:gd name="T26" fmla="*/ 48 w 55"/>
                <a:gd name="T27" fmla="*/ 22 h 25"/>
                <a:gd name="T28" fmla="*/ 51 w 55"/>
                <a:gd name="T29" fmla="*/ 21 h 25"/>
                <a:gd name="T30" fmla="*/ 55 w 55"/>
                <a:gd name="T31" fmla="*/ 18 h 25"/>
                <a:gd name="T32" fmla="*/ 55 w 55"/>
                <a:gd name="T33" fmla="*/ 17 h 25"/>
                <a:gd name="T34" fmla="*/ 55 w 55"/>
                <a:gd name="T35" fmla="*/ 16 h 25"/>
                <a:gd name="T36" fmla="*/ 54 w 55"/>
                <a:gd name="T37" fmla="*/ 16 h 25"/>
                <a:gd name="T38" fmla="*/ 50 w 55"/>
                <a:gd name="T39" fmla="*/ 14 h 25"/>
                <a:gd name="T40" fmla="*/ 35 w 55"/>
                <a:gd name="T41" fmla="*/ 8 h 25"/>
                <a:gd name="T42" fmla="*/ 27 w 55"/>
                <a:gd name="T43" fmla="*/ 6 h 25"/>
                <a:gd name="T44" fmla="*/ 12 w 55"/>
                <a:gd name="T45" fmla="*/ 2 h 25"/>
                <a:gd name="T46" fmla="*/ 12 w 55"/>
                <a:gd name="T47" fmla="*/ 2 h 25"/>
                <a:gd name="T48" fmla="*/ 10 w 55"/>
                <a:gd name="T49" fmla="*/ 1 h 25"/>
                <a:gd name="T50" fmla="*/ 5 w 55"/>
                <a:gd name="T51" fmla="*/ 0 h 25"/>
                <a:gd name="T52" fmla="*/ 4 w 55"/>
                <a:gd name="T53" fmla="*/ 0 h 25"/>
                <a:gd name="T54" fmla="*/ 3 w 55"/>
                <a:gd name="T55" fmla="*/ 0 h 25"/>
                <a:gd name="T56" fmla="*/ 1 w 55"/>
                <a:gd name="T5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55" h="25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2" y="2"/>
                    <a:pt x="3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5" y="4"/>
                    <a:pt x="7" y="5"/>
                    <a:pt x="9" y="6"/>
                  </a:cubicBezTo>
                  <a:cubicBezTo>
                    <a:pt x="10" y="7"/>
                    <a:pt x="11" y="8"/>
                    <a:pt x="12" y="9"/>
                  </a:cubicBezTo>
                  <a:cubicBezTo>
                    <a:pt x="18" y="12"/>
                    <a:pt x="23" y="14"/>
                    <a:pt x="29" y="17"/>
                  </a:cubicBezTo>
                  <a:cubicBezTo>
                    <a:pt x="33" y="19"/>
                    <a:pt x="37" y="22"/>
                    <a:pt x="41" y="24"/>
                  </a:cubicBezTo>
                  <a:cubicBezTo>
                    <a:pt x="42" y="24"/>
                    <a:pt x="42" y="25"/>
                    <a:pt x="43" y="25"/>
                  </a:cubicBezTo>
                  <a:cubicBezTo>
                    <a:pt x="43" y="25"/>
                    <a:pt x="44" y="25"/>
                    <a:pt x="45" y="24"/>
                  </a:cubicBezTo>
                  <a:cubicBezTo>
                    <a:pt x="46" y="24"/>
                    <a:pt x="47" y="23"/>
                    <a:pt x="48" y="22"/>
                  </a:cubicBezTo>
                  <a:cubicBezTo>
                    <a:pt x="48" y="22"/>
                    <a:pt x="48" y="22"/>
                    <a:pt x="48" y="22"/>
                  </a:cubicBezTo>
                  <a:cubicBezTo>
                    <a:pt x="49" y="22"/>
                    <a:pt x="50" y="21"/>
                    <a:pt x="51" y="21"/>
                  </a:cubicBezTo>
                  <a:cubicBezTo>
                    <a:pt x="52" y="20"/>
                    <a:pt x="53" y="19"/>
                    <a:pt x="55" y="18"/>
                  </a:cubicBezTo>
                  <a:cubicBezTo>
                    <a:pt x="55" y="17"/>
                    <a:pt x="55" y="17"/>
                    <a:pt x="55" y="17"/>
                  </a:cubicBezTo>
                  <a:cubicBezTo>
                    <a:pt x="55" y="17"/>
                    <a:pt x="55" y="16"/>
                    <a:pt x="55" y="16"/>
                  </a:cubicBezTo>
                  <a:cubicBezTo>
                    <a:pt x="54" y="16"/>
                    <a:pt x="54" y="16"/>
                    <a:pt x="54" y="16"/>
                  </a:cubicBezTo>
                  <a:cubicBezTo>
                    <a:pt x="53" y="15"/>
                    <a:pt x="51" y="14"/>
                    <a:pt x="50" y="14"/>
                  </a:cubicBezTo>
                  <a:cubicBezTo>
                    <a:pt x="45" y="12"/>
                    <a:pt x="40" y="10"/>
                    <a:pt x="35" y="8"/>
                  </a:cubicBezTo>
                  <a:cubicBezTo>
                    <a:pt x="33" y="8"/>
                    <a:pt x="30" y="7"/>
                    <a:pt x="27" y="6"/>
                  </a:cubicBezTo>
                  <a:cubicBezTo>
                    <a:pt x="22" y="4"/>
                    <a:pt x="17" y="3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1" y="2"/>
                    <a:pt x="10" y="2"/>
                    <a:pt x="10" y="1"/>
                  </a:cubicBezTo>
                  <a:cubicBezTo>
                    <a:pt x="8" y="1"/>
                    <a:pt x="6" y="1"/>
                    <a:pt x="5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3" y="0"/>
                    <a:pt x="2" y="0"/>
                    <a:pt x="1" y="0"/>
                  </a:cubicBezTo>
                </a:path>
              </a:pathLst>
            </a:custGeom>
            <a:solidFill>
              <a:srgbClr val="F8AB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85" name="Freeform 401"/>
            <p:cNvSpPr>
              <a:spLocks noEditPoints="1"/>
            </p:cNvSpPr>
            <p:nvPr/>
          </p:nvSpPr>
          <p:spPr bwMode="auto">
            <a:xfrm>
              <a:off x="1452563" y="2260600"/>
              <a:ext cx="79375" cy="63500"/>
            </a:xfrm>
            <a:custGeom>
              <a:avLst/>
              <a:gdLst>
                <a:gd name="T0" fmla="*/ 14 w 21"/>
                <a:gd name="T1" fmla="*/ 14 h 17"/>
                <a:gd name="T2" fmla="*/ 13 w 21"/>
                <a:gd name="T3" fmla="*/ 15 h 17"/>
                <a:gd name="T4" fmla="*/ 8 w 21"/>
                <a:gd name="T5" fmla="*/ 17 h 17"/>
                <a:gd name="T6" fmla="*/ 9 w 21"/>
                <a:gd name="T7" fmla="*/ 17 h 17"/>
                <a:gd name="T8" fmla="*/ 14 w 21"/>
                <a:gd name="T9" fmla="*/ 14 h 17"/>
                <a:gd name="T10" fmla="*/ 21 w 21"/>
                <a:gd name="T11" fmla="*/ 8 h 17"/>
                <a:gd name="T12" fmla="*/ 15 w 21"/>
                <a:gd name="T13" fmla="*/ 12 h 17"/>
                <a:gd name="T14" fmla="*/ 21 w 21"/>
                <a:gd name="T15" fmla="*/ 8 h 17"/>
                <a:gd name="T16" fmla="*/ 21 w 21"/>
                <a:gd name="T17" fmla="*/ 7 h 17"/>
                <a:gd name="T18" fmla="*/ 21 w 21"/>
                <a:gd name="T19" fmla="*/ 7 h 17"/>
                <a:gd name="T20" fmla="*/ 21 w 21"/>
                <a:gd name="T21" fmla="*/ 7 h 17"/>
                <a:gd name="T22" fmla="*/ 5 w 21"/>
                <a:gd name="T23" fmla="*/ 3 h 17"/>
                <a:gd name="T24" fmla="*/ 0 w 21"/>
                <a:gd name="T25" fmla="*/ 7 h 17"/>
                <a:gd name="T26" fmla="*/ 5 w 21"/>
                <a:gd name="T27" fmla="*/ 3 h 17"/>
                <a:gd name="T28" fmla="*/ 12 w 21"/>
                <a:gd name="T29" fmla="*/ 1 h 17"/>
                <a:gd name="T30" fmla="*/ 20 w 21"/>
                <a:gd name="T31" fmla="*/ 5 h 17"/>
                <a:gd name="T32" fmla="*/ 20 w 21"/>
                <a:gd name="T33" fmla="*/ 5 h 17"/>
                <a:gd name="T34" fmla="*/ 12 w 21"/>
                <a:gd name="T35" fmla="*/ 1 h 17"/>
                <a:gd name="T36" fmla="*/ 10 w 21"/>
                <a:gd name="T37" fmla="*/ 0 h 17"/>
                <a:gd name="T38" fmla="*/ 9 w 21"/>
                <a:gd name="T39" fmla="*/ 0 h 17"/>
                <a:gd name="T40" fmla="*/ 9 w 21"/>
                <a:gd name="T41" fmla="*/ 1 h 17"/>
                <a:gd name="T42" fmla="*/ 10 w 21"/>
                <a:gd name="T43" fmla="*/ 0 h 17"/>
                <a:gd name="T44" fmla="*/ 11 w 21"/>
                <a:gd name="T45" fmla="*/ 0 h 17"/>
                <a:gd name="T46" fmla="*/ 10 w 21"/>
                <a:gd name="T4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1" h="17">
                  <a:moveTo>
                    <a:pt x="14" y="14"/>
                  </a:moveTo>
                  <a:cubicBezTo>
                    <a:pt x="13" y="14"/>
                    <a:pt x="13" y="14"/>
                    <a:pt x="13" y="15"/>
                  </a:cubicBezTo>
                  <a:cubicBezTo>
                    <a:pt x="11" y="16"/>
                    <a:pt x="10" y="17"/>
                    <a:pt x="8" y="17"/>
                  </a:cubicBezTo>
                  <a:cubicBezTo>
                    <a:pt x="8" y="17"/>
                    <a:pt x="9" y="17"/>
                    <a:pt x="9" y="17"/>
                  </a:cubicBezTo>
                  <a:cubicBezTo>
                    <a:pt x="10" y="16"/>
                    <a:pt x="12" y="15"/>
                    <a:pt x="14" y="14"/>
                  </a:cubicBezTo>
                  <a:moveTo>
                    <a:pt x="21" y="8"/>
                  </a:moveTo>
                  <a:cubicBezTo>
                    <a:pt x="19" y="9"/>
                    <a:pt x="17" y="11"/>
                    <a:pt x="15" y="12"/>
                  </a:cubicBezTo>
                  <a:cubicBezTo>
                    <a:pt x="17" y="11"/>
                    <a:pt x="19" y="9"/>
                    <a:pt x="21" y="8"/>
                  </a:cubicBezTo>
                  <a:moveTo>
                    <a:pt x="21" y="7"/>
                  </a:move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moveTo>
                    <a:pt x="5" y="3"/>
                  </a:moveTo>
                  <a:cubicBezTo>
                    <a:pt x="3" y="5"/>
                    <a:pt x="2" y="6"/>
                    <a:pt x="0" y="7"/>
                  </a:cubicBezTo>
                  <a:cubicBezTo>
                    <a:pt x="2" y="6"/>
                    <a:pt x="4" y="5"/>
                    <a:pt x="5" y="3"/>
                  </a:cubicBezTo>
                  <a:moveTo>
                    <a:pt x="12" y="1"/>
                  </a:moveTo>
                  <a:cubicBezTo>
                    <a:pt x="15" y="2"/>
                    <a:pt x="18" y="4"/>
                    <a:pt x="20" y="5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18" y="4"/>
                    <a:pt x="15" y="2"/>
                    <a:pt x="12" y="1"/>
                  </a:cubicBezTo>
                  <a:moveTo>
                    <a:pt x="10" y="0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1"/>
                    <a:pt x="9" y="1"/>
                  </a:cubicBezTo>
                  <a:cubicBezTo>
                    <a:pt x="9" y="0"/>
                    <a:pt x="10" y="0"/>
                    <a:pt x="10" y="0"/>
                  </a:cubicBezTo>
                  <a:cubicBezTo>
                    <a:pt x="10" y="0"/>
                    <a:pt x="10" y="0"/>
                    <a:pt x="11" y="0"/>
                  </a:cubicBezTo>
                  <a:cubicBezTo>
                    <a:pt x="10" y="0"/>
                    <a:pt x="10" y="0"/>
                    <a:pt x="10" y="0"/>
                  </a:cubicBezTo>
                </a:path>
              </a:pathLst>
            </a:custGeom>
            <a:solidFill>
              <a:srgbClr val="F8C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86" name="Freeform 402"/>
            <p:cNvSpPr>
              <a:spLocks/>
            </p:cNvSpPr>
            <p:nvPr/>
          </p:nvSpPr>
          <p:spPr bwMode="auto">
            <a:xfrm>
              <a:off x="1441450" y="2260600"/>
              <a:ext cx="90487" cy="68263"/>
            </a:xfrm>
            <a:custGeom>
              <a:avLst/>
              <a:gdLst>
                <a:gd name="T0" fmla="*/ 13 w 24"/>
                <a:gd name="T1" fmla="*/ 0 h 18"/>
                <a:gd name="T2" fmla="*/ 12 w 24"/>
                <a:gd name="T3" fmla="*/ 1 h 18"/>
                <a:gd name="T4" fmla="*/ 8 w 24"/>
                <a:gd name="T5" fmla="*/ 3 h 18"/>
                <a:gd name="T6" fmla="*/ 3 w 24"/>
                <a:gd name="T7" fmla="*/ 7 h 18"/>
                <a:gd name="T8" fmla="*/ 1 w 24"/>
                <a:gd name="T9" fmla="*/ 8 h 18"/>
                <a:gd name="T10" fmla="*/ 1 w 24"/>
                <a:gd name="T11" fmla="*/ 10 h 18"/>
                <a:gd name="T12" fmla="*/ 9 w 24"/>
                <a:gd name="T13" fmla="*/ 17 h 18"/>
                <a:gd name="T14" fmla="*/ 11 w 24"/>
                <a:gd name="T15" fmla="*/ 18 h 18"/>
                <a:gd name="T16" fmla="*/ 11 w 24"/>
                <a:gd name="T17" fmla="*/ 17 h 18"/>
                <a:gd name="T18" fmla="*/ 16 w 24"/>
                <a:gd name="T19" fmla="*/ 15 h 18"/>
                <a:gd name="T20" fmla="*/ 17 w 24"/>
                <a:gd name="T21" fmla="*/ 14 h 18"/>
                <a:gd name="T22" fmla="*/ 18 w 24"/>
                <a:gd name="T23" fmla="*/ 12 h 18"/>
                <a:gd name="T24" fmla="*/ 24 w 24"/>
                <a:gd name="T25" fmla="*/ 8 h 18"/>
                <a:gd name="T26" fmla="*/ 24 w 24"/>
                <a:gd name="T27" fmla="*/ 7 h 18"/>
                <a:gd name="T28" fmla="*/ 24 w 24"/>
                <a:gd name="T29" fmla="*/ 7 h 18"/>
                <a:gd name="T30" fmla="*/ 24 w 24"/>
                <a:gd name="T31" fmla="*/ 7 h 18"/>
                <a:gd name="T32" fmla="*/ 24 w 24"/>
                <a:gd name="T33" fmla="*/ 5 h 18"/>
                <a:gd name="T34" fmla="*/ 23 w 24"/>
                <a:gd name="T35" fmla="*/ 5 h 18"/>
                <a:gd name="T36" fmla="*/ 23 w 24"/>
                <a:gd name="T37" fmla="*/ 5 h 18"/>
                <a:gd name="T38" fmla="*/ 15 w 24"/>
                <a:gd name="T39" fmla="*/ 1 h 18"/>
                <a:gd name="T40" fmla="*/ 14 w 24"/>
                <a:gd name="T41" fmla="*/ 0 h 18"/>
                <a:gd name="T42" fmla="*/ 14 w 24"/>
                <a:gd name="T43" fmla="*/ 0 h 18"/>
                <a:gd name="T44" fmla="*/ 13 w 24"/>
                <a:gd name="T45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4" h="18">
                  <a:moveTo>
                    <a:pt x="13" y="0"/>
                  </a:moveTo>
                  <a:cubicBezTo>
                    <a:pt x="13" y="0"/>
                    <a:pt x="12" y="0"/>
                    <a:pt x="12" y="1"/>
                  </a:cubicBezTo>
                  <a:cubicBezTo>
                    <a:pt x="11" y="2"/>
                    <a:pt x="9" y="2"/>
                    <a:pt x="8" y="3"/>
                  </a:cubicBezTo>
                  <a:cubicBezTo>
                    <a:pt x="7" y="5"/>
                    <a:pt x="5" y="6"/>
                    <a:pt x="3" y="7"/>
                  </a:cubicBezTo>
                  <a:cubicBezTo>
                    <a:pt x="2" y="8"/>
                    <a:pt x="2" y="8"/>
                    <a:pt x="1" y="8"/>
                  </a:cubicBezTo>
                  <a:cubicBezTo>
                    <a:pt x="0" y="9"/>
                    <a:pt x="0" y="10"/>
                    <a:pt x="1" y="10"/>
                  </a:cubicBezTo>
                  <a:cubicBezTo>
                    <a:pt x="4" y="13"/>
                    <a:pt x="7" y="15"/>
                    <a:pt x="9" y="17"/>
                  </a:cubicBezTo>
                  <a:cubicBezTo>
                    <a:pt x="10" y="17"/>
                    <a:pt x="10" y="18"/>
                    <a:pt x="11" y="18"/>
                  </a:cubicBezTo>
                  <a:cubicBezTo>
                    <a:pt x="11" y="18"/>
                    <a:pt x="11" y="18"/>
                    <a:pt x="11" y="17"/>
                  </a:cubicBezTo>
                  <a:cubicBezTo>
                    <a:pt x="13" y="17"/>
                    <a:pt x="14" y="16"/>
                    <a:pt x="16" y="15"/>
                  </a:cubicBezTo>
                  <a:cubicBezTo>
                    <a:pt x="16" y="14"/>
                    <a:pt x="16" y="14"/>
                    <a:pt x="17" y="14"/>
                  </a:cubicBezTo>
                  <a:cubicBezTo>
                    <a:pt x="17" y="13"/>
                    <a:pt x="18" y="13"/>
                    <a:pt x="18" y="12"/>
                  </a:cubicBezTo>
                  <a:cubicBezTo>
                    <a:pt x="20" y="11"/>
                    <a:pt x="22" y="9"/>
                    <a:pt x="24" y="8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4" y="6"/>
                    <a:pt x="24" y="6"/>
                    <a:pt x="24" y="5"/>
                  </a:cubicBezTo>
                  <a:cubicBezTo>
                    <a:pt x="24" y="5"/>
                    <a:pt x="23" y="5"/>
                    <a:pt x="23" y="5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1" y="4"/>
                    <a:pt x="18" y="2"/>
                    <a:pt x="15" y="1"/>
                  </a:cubicBezTo>
                  <a:cubicBezTo>
                    <a:pt x="15" y="1"/>
                    <a:pt x="14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3" y="0"/>
                    <a:pt x="13" y="0"/>
                    <a:pt x="13" y="0"/>
                  </a:cubicBezTo>
                </a:path>
              </a:pathLst>
            </a:custGeom>
            <a:solidFill>
              <a:srgbClr val="EA8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87" name="Freeform 403"/>
            <p:cNvSpPr>
              <a:spLocks noEditPoints="1"/>
            </p:cNvSpPr>
            <p:nvPr/>
          </p:nvSpPr>
          <p:spPr bwMode="auto">
            <a:xfrm>
              <a:off x="927100" y="3306763"/>
              <a:ext cx="104775" cy="41275"/>
            </a:xfrm>
            <a:custGeom>
              <a:avLst/>
              <a:gdLst>
                <a:gd name="T0" fmla="*/ 28 w 28"/>
                <a:gd name="T1" fmla="*/ 11 h 11"/>
                <a:gd name="T2" fmla="*/ 27 w 28"/>
                <a:gd name="T3" fmla="*/ 11 h 11"/>
                <a:gd name="T4" fmla="*/ 27 w 28"/>
                <a:gd name="T5" fmla="*/ 11 h 11"/>
                <a:gd name="T6" fmla="*/ 28 w 28"/>
                <a:gd name="T7" fmla="*/ 11 h 11"/>
                <a:gd name="T8" fmla="*/ 28 w 28"/>
                <a:gd name="T9" fmla="*/ 11 h 11"/>
                <a:gd name="T10" fmla="*/ 28 w 28"/>
                <a:gd name="T11" fmla="*/ 10 h 11"/>
                <a:gd name="T12" fmla="*/ 28 w 28"/>
                <a:gd name="T13" fmla="*/ 11 h 11"/>
                <a:gd name="T14" fmla="*/ 28 w 28"/>
                <a:gd name="T15" fmla="*/ 11 h 11"/>
                <a:gd name="T16" fmla="*/ 28 w 28"/>
                <a:gd name="T17" fmla="*/ 10 h 11"/>
                <a:gd name="T18" fmla="*/ 0 w 28"/>
                <a:gd name="T19" fmla="*/ 4 h 11"/>
                <a:gd name="T20" fmla="*/ 25 w 28"/>
                <a:gd name="T21" fmla="*/ 10 h 11"/>
                <a:gd name="T22" fmla="*/ 24 w 28"/>
                <a:gd name="T23" fmla="*/ 10 h 11"/>
                <a:gd name="T24" fmla="*/ 0 w 28"/>
                <a:gd name="T25" fmla="*/ 4 h 11"/>
                <a:gd name="T26" fmla="*/ 13 w 28"/>
                <a:gd name="T27" fmla="*/ 0 h 11"/>
                <a:gd name="T28" fmla="*/ 25 w 28"/>
                <a:gd name="T29" fmla="*/ 8 h 11"/>
                <a:gd name="T30" fmla="*/ 26 w 28"/>
                <a:gd name="T31" fmla="*/ 8 h 11"/>
                <a:gd name="T32" fmla="*/ 14 w 28"/>
                <a:gd name="T33" fmla="*/ 0 h 11"/>
                <a:gd name="T34" fmla="*/ 13 w 28"/>
                <a:gd name="T3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8" h="11">
                  <a:moveTo>
                    <a:pt x="28" y="11"/>
                  </a:moveTo>
                  <a:cubicBezTo>
                    <a:pt x="28" y="11"/>
                    <a:pt x="28" y="11"/>
                    <a:pt x="27" y="11"/>
                  </a:cubicBezTo>
                  <a:cubicBezTo>
                    <a:pt x="27" y="11"/>
                    <a:pt x="27" y="11"/>
                    <a:pt x="27" y="11"/>
                  </a:cubicBezTo>
                  <a:cubicBezTo>
                    <a:pt x="27" y="11"/>
                    <a:pt x="28" y="11"/>
                    <a:pt x="28" y="11"/>
                  </a:cubicBezTo>
                  <a:cubicBezTo>
                    <a:pt x="28" y="11"/>
                    <a:pt x="28" y="11"/>
                    <a:pt x="28" y="11"/>
                  </a:cubicBezTo>
                  <a:moveTo>
                    <a:pt x="28" y="10"/>
                  </a:moveTo>
                  <a:cubicBezTo>
                    <a:pt x="28" y="11"/>
                    <a:pt x="28" y="11"/>
                    <a:pt x="28" y="11"/>
                  </a:cubicBezTo>
                  <a:cubicBezTo>
                    <a:pt x="28" y="11"/>
                    <a:pt x="28" y="11"/>
                    <a:pt x="28" y="11"/>
                  </a:cubicBezTo>
                  <a:cubicBezTo>
                    <a:pt x="28" y="10"/>
                    <a:pt x="28" y="10"/>
                    <a:pt x="28" y="10"/>
                  </a:cubicBezTo>
                  <a:moveTo>
                    <a:pt x="0" y="4"/>
                  </a:moveTo>
                  <a:cubicBezTo>
                    <a:pt x="8" y="6"/>
                    <a:pt x="16" y="8"/>
                    <a:pt x="25" y="10"/>
                  </a:cubicBezTo>
                  <a:cubicBezTo>
                    <a:pt x="25" y="10"/>
                    <a:pt x="25" y="10"/>
                    <a:pt x="24" y="10"/>
                  </a:cubicBezTo>
                  <a:cubicBezTo>
                    <a:pt x="16" y="8"/>
                    <a:pt x="8" y="6"/>
                    <a:pt x="0" y="4"/>
                  </a:cubicBezTo>
                  <a:moveTo>
                    <a:pt x="13" y="0"/>
                  </a:moveTo>
                  <a:cubicBezTo>
                    <a:pt x="17" y="3"/>
                    <a:pt x="21" y="5"/>
                    <a:pt x="25" y="8"/>
                  </a:cubicBezTo>
                  <a:cubicBezTo>
                    <a:pt x="26" y="8"/>
                    <a:pt x="26" y="8"/>
                    <a:pt x="26" y="8"/>
                  </a:cubicBezTo>
                  <a:cubicBezTo>
                    <a:pt x="22" y="6"/>
                    <a:pt x="18" y="3"/>
                    <a:pt x="14" y="0"/>
                  </a:cubicBezTo>
                  <a:cubicBezTo>
                    <a:pt x="13" y="0"/>
                    <a:pt x="13" y="0"/>
                    <a:pt x="13" y="0"/>
                  </a:cubicBezTo>
                </a:path>
              </a:pathLst>
            </a:custGeom>
            <a:solidFill>
              <a:srgbClr val="F8C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88" name="Freeform 404"/>
            <p:cNvSpPr>
              <a:spLocks/>
            </p:cNvSpPr>
            <p:nvPr/>
          </p:nvSpPr>
          <p:spPr bwMode="auto">
            <a:xfrm>
              <a:off x="874713" y="3300413"/>
              <a:ext cx="157162" cy="47625"/>
            </a:xfrm>
            <a:custGeom>
              <a:avLst/>
              <a:gdLst>
                <a:gd name="T0" fmla="*/ 1 w 42"/>
                <a:gd name="T1" fmla="*/ 0 h 13"/>
                <a:gd name="T2" fmla="*/ 0 w 42"/>
                <a:gd name="T3" fmla="*/ 0 h 13"/>
                <a:gd name="T4" fmla="*/ 0 w 42"/>
                <a:gd name="T5" fmla="*/ 0 h 13"/>
                <a:gd name="T6" fmla="*/ 0 w 42"/>
                <a:gd name="T7" fmla="*/ 1 h 13"/>
                <a:gd name="T8" fmla="*/ 2 w 42"/>
                <a:gd name="T9" fmla="*/ 1 h 13"/>
                <a:gd name="T10" fmla="*/ 14 w 42"/>
                <a:gd name="T11" fmla="*/ 6 h 13"/>
                <a:gd name="T12" fmla="*/ 38 w 42"/>
                <a:gd name="T13" fmla="*/ 12 h 13"/>
                <a:gd name="T14" fmla="*/ 39 w 42"/>
                <a:gd name="T15" fmla="*/ 12 h 13"/>
                <a:gd name="T16" fmla="*/ 40 w 42"/>
                <a:gd name="T17" fmla="*/ 13 h 13"/>
                <a:gd name="T18" fmla="*/ 41 w 42"/>
                <a:gd name="T19" fmla="*/ 13 h 13"/>
                <a:gd name="T20" fmla="*/ 42 w 42"/>
                <a:gd name="T21" fmla="*/ 13 h 13"/>
                <a:gd name="T22" fmla="*/ 42 w 42"/>
                <a:gd name="T23" fmla="*/ 13 h 13"/>
                <a:gd name="T24" fmla="*/ 42 w 42"/>
                <a:gd name="T25" fmla="*/ 12 h 13"/>
                <a:gd name="T26" fmla="*/ 42 w 42"/>
                <a:gd name="T27" fmla="*/ 12 h 13"/>
                <a:gd name="T28" fmla="*/ 41 w 42"/>
                <a:gd name="T29" fmla="*/ 11 h 13"/>
                <a:gd name="T30" fmla="*/ 40 w 42"/>
                <a:gd name="T31" fmla="*/ 10 h 13"/>
                <a:gd name="T32" fmla="*/ 39 w 42"/>
                <a:gd name="T33" fmla="*/ 10 h 13"/>
                <a:gd name="T34" fmla="*/ 27 w 42"/>
                <a:gd name="T35" fmla="*/ 2 h 13"/>
                <a:gd name="T36" fmla="*/ 25 w 42"/>
                <a:gd name="T37" fmla="*/ 1 h 13"/>
                <a:gd name="T38" fmla="*/ 25 w 42"/>
                <a:gd name="T39" fmla="*/ 1 h 13"/>
                <a:gd name="T40" fmla="*/ 22 w 42"/>
                <a:gd name="T41" fmla="*/ 1 h 13"/>
                <a:gd name="T42" fmla="*/ 21 w 42"/>
                <a:gd name="T43" fmla="*/ 1 h 13"/>
                <a:gd name="T44" fmla="*/ 20 w 42"/>
                <a:gd name="T45" fmla="*/ 1 h 13"/>
                <a:gd name="T46" fmla="*/ 19 w 42"/>
                <a:gd name="T47" fmla="*/ 1 h 13"/>
                <a:gd name="T48" fmla="*/ 8 w 42"/>
                <a:gd name="T49" fmla="*/ 0 h 13"/>
                <a:gd name="T50" fmla="*/ 1 w 42"/>
                <a:gd name="T51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42" h="13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6" y="3"/>
                    <a:pt x="10" y="4"/>
                    <a:pt x="14" y="6"/>
                  </a:cubicBezTo>
                  <a:cubicBezTo>
                    <a:pt x="22" y="8"/>
                    <a:pt x="30" y="10"/>
                    <a:pt x="38" y="12"/>
                  </a:cubicBezTo>
                  <a:cubicBezTo>
                    <a:pt x="39" y="12"/>
                    <a:pt x="39" y="12"/>
                    <a:pt x="39" y="12"/>
                  </a:cubicBezTo>
                  <a:cubicBezTo>
                    <a:pt x="39" y="13"/>
                    <a:pt x="39" y="13"/>
                    <a:pt x="40" y="13"/>
                  </a:cubicBezTo>
                  <a:cubicBezTo>
                    <a:pt x="40" y="13"/>
                    <a:pt x="41" y="13"/>
                    <a:pt x="41" y="13"/>
                  </a:cubicBezTo>
                  <a:cubicBezTo>
                    <a:pt x="42" y="13"/>
                    <a:pt x="42" y="13"/>
                    <a:pt x="42" y="13"/>
                  </a:cubicBezTo>
                  <a:cubicBezTo>
                    <a:pt x="42" y="13"/>
                    <a:pt x="42" y="13"/>
                    <a:pt x="42" y="13"/>
                  </a:cubicBezTo>
                  <a:cubicBezTo>
                    <a:pt x="42" y="13"/>
                    <a:pt x="42" y="13"/>
                    <a:pt x="42" y="12"/>
                  </a:cubicBezTo>
                  <a:cubicBezTo>
                    <a:pt x="42" y="12"/>
                    <a:pt x="42" y="12"/>
                    <a:pt x="42" y="12"/>
                  </a:cubicBezTo>
                  <a:cubicBezTo>
                    <a:pt x="41" y="11"/>
                    <a:pt x="41" y="11"/>
                    <a:pt x="41" y="11"/>
                  </a:cubicBezTo>
                  <a:cubicBezTo>
                    <a:pt x="41" y="11"/>
                    <a:pt x="40" y="11"/>
                    <a:pt x="40" y="10"/>
                  </a:cubicBezTo>
                  <a:cubicBezTo>
                    <a:pt x="40" y="10"/>
                    <a:pt x="40" y="10"/>
                    <a:pt x="39" y="10"/>
                  </a:cubicBezTo>
                  <a:cubicBezTo>
                    <a:pt x="35" y="7"/>
                    <a:pt x="31" y="5"/>
                    <a:pt x="27" y="2"/>
                  </a:cubicBezTo>
                  <a:cubicBezTo>
                    <a:pt x="26" y="1"/>
                    <a:pt x="26" y="1"/>
                    <a:pt x="25" y="1"/>
                  </a:cubicBezTo>
                  <a:cubicBezTo>
                    <a:pt x="25" y="1"/>
                    <a:pt x="25" y="1"/>
                    <a:pt x="25" y="1"/>
                  </a:cubicBezTo>
                  <a:cubicBezTo>
                    <a:pt x="24" y="1"/>
                    <a:pt x="23" y="1"/>
                    <a:pt x="22" y="1"/>
                  </a:cubicBezTo>
                  <a:cubicBezTo>
                    <a:pt x="22" y="1"/>
                    <a:pt x="21" y="1"/>
                    <a:pt x="21" y="1"/>
                  </a:cubicBezTo>
                  <a:cubicBezTo>
                    <a:pt x="21" y="1"/>
                    <a:pt x="20" y="1"/>
                    <a:pt x="20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5" y="1"/>
                    <a:pt x="11" y="1"/>
                    <a:pt x="8" y="0"/>
                  </a:cubicBezTo>
                  <a:cubicBezTo>
                    <a:pt x="5" y="0"/>
                    <a:pt x="3" y="0"/>
                    <a:pt x="1" y="0"/>
                  </a:cubicBezTo>
                </a:path>
              </a:pathLst>
            </a:custGeom>
            <a:solidFill>
              <a:srgbClr val="F8AB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89" name="Freeform 405"/>
            <p:cNvSpPr>
              <a:spLocks noEditPoints="1"/>
            </p:cNvSpPr>
            <p:nvPr/>
          </p:nvSpPr>
          <p:spPr bwMode="auto">
            <a:xfrm>
              <a:off x="1411288" y="2293938"/>
              <a:ext cx="392112" cy="889000"/>
            </a:xfrm>
            <a:custGeom>
              <a:avLst/>
              <a:gdLst>
                <a:gd name="T0" fmla="*/ 26 w 104"/>
                <a:gd name="T1" fmla="*/ 235 h 236"/>
                <a:gd name="T2" fmla="*/ 7 w 104"/>
                <a:gd name="T3" fmla="*/ 224 h 236"/>
                <a:gd name="T4" fmla="*/ 45 w 104"/>
                <a:gd name="T5" fmla="*/ 220 h 236"/>
                <a:gd name="T6" fmla="*/ 66 w 104"/>
                <a:gd name="T7" fmla="*/ 199 h 236"/>
                <a:gd name="T8" fmla="*/ 79 w 104"/>
                <a:gd name="T9" fmla="*/ 181 h 236"/>
                <a:gd name="T10" fmla="*/ 57 w 104"/>
                <a:gd name="T11" fmla="*/ 163 h 236"/>
                <a:gd name="T12" fmla="*/ 63 w 104"/>
                <a:gd name="T13" fmla="*/ 160 h 236"/>
                <a:gd name="T14" fmla="*/ 91 w 104"/>
                <a:gd name="T15" fmla="*/ 159 h 236"/>
                <a:gd name="T16" fmla="*/ 91 w 104"/>
                <a:gd name="T17" fmla="*/ 159 h 236"/>
                <a:gd name="T18" fmla="*/ 66 w 104"/>
                <a:gd name="T19" fmla="*/ 159 h 236"/>
                <a:gd name="T20" fmla="*/ 72 w 104"/>
                <a:gd name="T21" fmla="*/ 161 h 236"/>
                <a:gd name="T22" fmla="*/ 73 w 104"/>
                <a:gd name="T23" fmla="*/ 158 h 236"/>
                <a:gd name="T24" fmla="*/ 84 w 104"/>
                <a:gd name="T25" fmla="*/ 157 h 236"/>
                <a:gd name="T26" fmla="*/ 69 w 104"/>
                <a:gd name="T27" fmla="*/ 156 h 236"/>
                <a:gd name="T28" fmla="*/ 71 w 104"/>
                <a:gd name="T29" fmla="*/ 156 h 236"/>
                <a:gd name="T30" fmla="*/ 59 w 104"/>
                <a:gd name="T31" fmla="*/ 146 h 236"/>
                <a:gd name="T32" fmla="*/ 59 w 104"/>
                <a:gd name="T33" fmla="*/ 146 h 236"/>
                <a:gd name="T34" fmla="*/ 78 w 104"/>
                <a:gd name="T35" fmla="*/ 148 h 236"/>
                <a:gd name="T36" fmla="*/ 52 w 104"/>
                <a:gd name="T37" fmla="*/ 147 h 236"/>
                <a:gd name="T38" fmla="*/ 77 w 104"/>
                <a:gd name="T39" fmla="*/ 141 h 236"/>
                <a:gd name="T40" fmla="*/ 99 w 104"/>
                <a:gd name="T41" fmla="*/ 139 h 236"/>
                <a:gd name="T42" fmla="*/ 99 w 104"/>
                <a:gd name="T43" fmla="*/ 139 h 236"/>
                <a:gd name="T44" fmla="*/ 62 w 104"/>
                <a:gd name="T45" fmla="*/ 139 h 236"/>
                <a:gd name="T46" fmla="*/ 81 w 104"/>
                <a:gd name="T47" fmla="*/ 127 h 236"/>
                <a:gd name="T48" fmla="*/ 102 w 104"/>
                <a:gd name="T49" fmla="*/ 126 h 236"/>
                <a:gd name="T50" fmla="*/ 75 w 104"/>
                <a:gd name="T51" fmla="*/ 124 h 236"/>
                <a:gd name="T52" fmla="*/ 58 w 104"/>
                <a:gd name="T53" fmla="*/ 122 h 236"/>
                <a:gd name="T54" fmla="*/ 89 w 104"/>
                <a:gd name="T55" fmla="*/ 118 h 236"/>
                <a:gd name="T56" fmla="*/ 84 w 104"/>
                <a:gd name="T57" fmla="*/ 114 h 236"/>
                <a:gd name="T58" fmla="*/ 103 w 104"/>
                <a:gd name="T59" fmla="*/ 111 h 236"/>
                <a:gd name="T60" fmla="*/ 103 w 104"/>
                <a:gd name="T61" fmla="*/ 111 h 236"/>
                <a:gd name="T62" fmla="*/ 72 w 104"/>
                <a:gd name="T63" fmla="*/ 110 h 236"/>
                <a:gd name="T64" fmla="*/ 71 w 104"/>
                <a:gd name="T65" fmla="*/ 109 h 236"/>
                <a:gd name="T66" fmla="*/ 61 w 104"/>
                <a:gd name="T67" fmla="*/ 114 h 236"/>
                <a:gd name="T68" fmla="*/ 74 w 104"/>
                <a:gd name="T69" fmla="*/ 108 h 236"/>
                <a:gd name="T70" fmla="*/ 67 w 104"/>
                <a:gd name="T71" fmla="*/ 108 h 236"/>
                <a:gd name="T72" fmla="*/ 70 w 104"/>
                <a:gd name="T73" fmla="*/ 108 h 236"/>
                <a:gd name="T74" fmla="*/ 58 w 104"/>
                <a:gd name="T75" fmla="*/ 108 h 236"/>
                <a:gd name="T76" fmla="*/ 65 w 104"/>
                <a:gd name="T77" fmla="*/ 104 h 236"/>
                <a:gd name="T78" fmla="*/ 104 w 104"/>
                <a:gd name="T79" fmla="*/ 103 h 236"/>
                <a:gd name="T80" fmla="*/ 80 w 104"/>
                <a:gd name="T81" fmla="*/ 103 h 236"/>
                <a:gd name="T82" fmla="*/ 67 w 104"/>
                <a:gd name="T83" fmla="*/ 93 h 236"/>
                <a:gd name="T84" fmla="*/ 62 w 104"/>
                <a:gd name="T85" fmla="*/ 89 h 236"/>
                <a:gd name="T86" fmla="*/ 56 w 104"/>
                <a:gd name="T87" fmla="*/ 79 h 236"/>
                <a:gd name="T88" fmla="*/ 99 w 104"/>
                <a:gd name="T89" fmla="*/ 77 h 236"/>
                <a:gd name="T90" fmla="*/ 80 w 104"/>
                <a:gd name="T91" fmla="*/ 75 h 236"/>
                <a:gd name="T92" fmla="*/ 79 w 104"/>
                <a:gd name="T93" fmla="*/ 75 h 236"/>
                <a:gd name="T94" fmla="*/ 63 w 104"/>
                <a:gd name="T95" fmla="*/ 70 h 236"/>
                <a:gd name="T96" fmla="*/ 63 w 104"/>
                <a:gd name="T97" fmla="*/ 70 h 236"/>
                <a:gd name="T98" fmla="*/ 74 w 104"/>
                <a:gd name="T99" fmla="*/ 67 h 236"/>
                <a:gd name="T100" fmla="*/ 80 w 104"/>
                <a:gd name="T101" fmla="*/ 66 h 236"/>
                <a:gd name="T102" fmla="*/ 62 w 104"/>
                <a:gd name="T103" fmla="*/ 64 h 236"/>
                <a:gd name="T104" fmla="*/ 72 w 104"/>
                <a:gd name="T105" fmla="*/ 62 h 236"/>
                <a:gd name="T106" fmla="*/ 93 w 104"/>
                <a:gd name="T107" fmla="*/ 60 h 236"/>
                <a:gd name="T108" fmla="*/ 72 w 104"/>
                <a:gd name="T109" fmla="*/ 28 h 236"/>
                <a:gd name="T110" fmla="*/ 51 w 104"/>
                <a:gd name="T111" fmla="*/ 9 h 236"/>
                <a:gd name="T112" fmla="*/ 24 w 104"/>
                <a:gd name="T113" fmla="*/ 11 h 236"/>
                <a:gd name="T114" fmla="*/ 37 w 104"/>
                <a:gd name="T115" fmla="*/ 0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04" h="236">
                  <a:moveTo>
                    <a:pt x="26" y="235"/>
                  </a:moveTo>
                  <a:cubicBezTo>
                    <a:pt x="25" y="236"/>
                    <a:pt x="25" y="236"/>
                    <a:pt x="25" y="236"/>
                  </a:cubicBezTo>
                  <a:cubicBezTo>
                    <a:pt x="25" y="236"/>
                    <a:pt x="25" y="236"/>
                    <a:pt x="24" y="236"/>
                  </a:cubicBezTo>
                  <a:cubicBezTo>
                    <a:pt x="25" y="236"/>
                    <a:pt x="25" y="236"/>
                    <a:pt x="26" y="235"/>
                  </a:cubicBezTo>
                  <a:cubicBezTo>
                    <a:pt x="26" y="235"/>
                    <a:pt x="26" y="235"/>
                    <a:pt x="26" y="235"/>
                  </a:cubicBezTo>
                  <a:moveTo>
                    <a:pt x="0" y="220"/>
                  </a:moveTo>
                  <a:cubicBezTo>
                    <a:pt x="0" y="220"/>
                    <a:pt x="1" y="221"/>
                    <a:pt x="2" y="221"/>
                  </a:cubicBezTo>
                  <a:cubicBezTo>
                    <a:pt x="3" y="222"/>
                    <a:pt x="5" y="223"/>
                    <a:pt x="7" y="224"/>
                  </a:cubicBezTo>
                  <a:cubicBezTo>
                    <a:pt x="5" y="223"/>
                    <a:pt x="2" y="221"/>
                    <a:pt x="0" y="220"/>
                  </a:cubicBezTo>
                  <a:moveTo>
                    <a:pt x="48" y="218"/>
                  </a:moveTo>
                  <a:cubicBezTo>
                    <a:pt x="47" y="218"/>
                    <a:pt x="46" y="219"/>
                    <a:pt x="45" y="220"/>
                  </a:cubicBezTo>
                  <a:cubicBezTo>
                    <a:pt x="45" y="220"/>
                    <a:pt x="45" y="220"/>
                    <a:pt x="45" y="220"/>
                  </a:cubicBezTo>
                  <a:cubicBezTo>
                    <a:pt x="46" y="220"/>
                    <a:pt x="46" y="219"/>
                    <a:pt x="47" y="218"/>
                  </a:cubicBezTo>
                  <a:cubicBezTo>
                    <a:pt x="47" y="218"/>
                    <a:pt x="48" y="218"/>
                    <a:pt x="48" y="218"/>
                  </a:cubicBezTo>
                  <a:moveTo>
                    <a:pt x="69" y="196"/>
                  </a:moveTo>
                  <a:cubicBezTo>
                    <a:pt x="68" y="197"/>
                    <a:pt x="67" y="198"/>
                    <a:pt x="66" y="199"/>
                  </a:cubicBezTo>
                  <a:cubicBezTo>
                    <a:pt x="67" y="198"/>
                    <a:pt x="68" y="197"/>
                    <a:pt x="69" y="196"/>
                  </a:cubicBezTo>
                  <a:moveTo>
                    <a:pt x="87" y="169"/>
                  </a:moveTo>
                  <a:cubicBezTo>
                    <a:pt x="87" y="170"/>
                    <a:pt x="86" y="170"/>
                    <a:pt x="86" y="170"/>
                  </a:cubicBezTo>
                  <a:cubicBezTo>
                    <a:pt x="84" y="174"/>
                    <a:pt x="82" y="177"/>
                    <a:pt x="79" y="181"/>
                  </a:cubicBezTo>
                  <a:cubicBezTo>
                    <a:pt x="82" y="178"/>
                    <a:pt x="84" y="174"/>
                    <a:pt x="86" y="170"/>
                  </a:cubicBezTo>
                  <a:cubicBezTo>
                    <a:pt x="86" y="170"/>
                    <a:pt x="87" y="170"/>
                    <a:pt x="87" y="169"/>
                  </a:cubicBezTo>
                  <a:moveTo>
                    <a:pt x="54" y="161"/>
                  </a:moveTo>
                  <a:cubicBezTo>
                    <a:pt x="55" y="162"/>
                    <a:pt x="56" y="163"/>
                    <a:pt x="57" y="163"/>
                  </a:cubicBezTo>
                  <a:cubicBezTo>
                    <a:pt x="56" y="163"/>
                    <a:pt x="55" y="162"/>
                    <a:pt x="54" y="161"/>
                  </a:cubicBezTo>
                  <a:moveTo>
                    <a:pt x="63" y="160"/>
                  </a:moveTo>
                  <a:cubicBezTo>
                    <a:pt x="63" y="160"/>
                    <a:pt x="63" y="160"/>
                    <a:pt x="63" y="160"/>
                  </a:cubicBezTo>
                  <a:cubicBezTo>
                    <a:pt x="63" y="160"/>
                    <a:pt x="63" y="160"/>
                    <a:pt x="63" y="160"/>
                  </a:cubicBezTo>
                  <a:cubicBezTo>
                    <a:pt x="63" y="160"/>
                    <a:pt x="63" y="160"/>
                    <a:pt x="63" y="160"/>
                  </a:cubicBezTo>
                  <a:moveTo>
                    <a:pt x="92" y="159"/>
                  </a:moveTo>
                  <a:cubicBezTo>
                    <a:pt x="91" y="159"/>
                    <a:pt x="91" y="159"/>
                    <a:pt x="91" y="159"/>
                  </a:cubicBezTo>
                  <a:cubicBezTo>
                    <a:pt x="91" y="159"/>
                    <a:pt x="91" y="159"/>
                    <a:pt x="91" y="159"/>
                  </a:cubicBezTo>
                  <a:cubicBezTo>
                    <a:pt x="91" y="159"/>
                    <a:pt x="92" y="159"/>
                    <a:pt x="92" y="159"/>
                  </a:cubicBezTo>
                  <a:moveTo>
                    <a:pt x="90" y="159"/>
                  </a:moveTo>
                  <a:cubicBezTo>
                    <a:pt x="90" y="159"/>
                    <a:pt x="90" y="159"/>
                    <a:pt x="91" y="159"/>
                  </a:cubicBezTo>
                  <a:cubicBezTo>
                    <a:pt x="91" y="159"/>
                    <a:pt x="91" y="159"/>
                    <a:pt x="91" y="159"/>
                  </a:cubicBezTo>
                  <a:cubicBezTo>
                    <a:pt x="90" y="159"/>
                    <a:pt x="90" y="159"/>
                    <a:pt x="90" y="159"/>
                  </a:cubicBezTo>
                  <a:moveTo>
                    <a:pt x="67" y="158"/>
                  </a:moveTo>
                  <a:cubicBezTo>
                    <a:pt x="67" y="159"/>
                    <a:pt x="66" y="159"/>
                    <a:pt x="66" y="159"/>
                  </a:cubicBezTo>
                  <a:cubicBezTo>
                    <a:pt x="66" y="159"/>
                    <a:pt x="66" y="159"/>
                    <a:pt x="66" y="159"/>
                  </a:cubicBezTo>
                  <a:cubicBezTo>
                    <a:pt x="67" y="159"/>
                    <a:pt x="67" y="159"/>
                    <a:pt x="67" y="158"/>
                  </a:cubicBezTo>
                  <a:moveTo>
                    <a:pt x="73" y="158"/>
                  </a:moveTo>
                  <a:cubicBezTo>
                    <a:pt x="73" y="158"/>
                    <a:pt x="73" y="159"/>
                    <a:pt x="73" y="160"/>
                  </a:cubicBezTo>
                  <a:cubicBezTo>
                    <a:pt x="72" y="160"/>
                    <a:pt x="72" y="161"/>
                    <a:pt x="72" y="161"/>
                  </a:cubicBezTo>
                  <a:cubicBezTo>
                    <a:pt x="70" y="163"/>
                    <a:pt x="68" y="164"/>
                    <a:pt x="66" y="165"/>
                  </a:cubicBezTo>
                  <a:cubicBezTo>
                    <a:pt x="69" y="164"/>
                    <a:pt x="70" y="163"/>
                    <a:pt x="72" y="161"/>
                  </a:cubicBezTo>
                  <a:cubicBezTo>
                    <a:pt x="72" y="160"/>
                    <a:pt x="73" y="159"/>
                    <a:pt x="73" y="159"/>
                  </a:cubicBezTo>
                  <a:cubicBezTo>
                    <a:pt x="73" y="158"/>
                    <a:pt x="73" y="158"/>
                    <a:pt x="73" y="158"/>
                  </a:cubicBezTo>
                  <a:moveTo>
                    <a:pt x="84" y="157"/>
                  </a:moveTo>
                  <a:cubicBezTo>
                    <a:pt x="86" y="159"/>
                    <a:pt x="87" y="162"/>
                    <a:pt x="87" y="166"/>
                  </a:cubicBezTo>
                  <a:cubicBezTo>
                    <a:pt x="87" y="166"/>
                    <a:pt x="87" y="165"/>
                    <a:pt x="87" y="165"/>
                  </a:cubicBezTo>
                  <a:cubicBezTo>
                    <a:pt x="87" y="162"/>
                    <a:pt x="86" y="159"/>
                    <a:pt x="84" y="157"/>
                  </a:cubicBezTo>
                  <a:moveTo>
                    <a:pt x="69" y="156"/>
                  </a:moveTo>
                  <a:cubicBezTo>
                    <a:pt x="69" y="157"/>
                    <a:pt x="68" y="157"/>
                    <a:pt x="68" y="157"/>
                  </a:cubicBezTo>
                  <a:cubicBezTo>
                    <a:pt x="68" y="157"/>
                    <a:pt x="68" y="157"/>
                    <a:pt x="68" y="157"/>
                  </a:cubicBezTo>
                  <a:cubicBezTo>
                    <a:pt x="68" y="157"/>
                    <a:pt x="69" y="157"/>
                    <a:pt x="69" y="156"/>
                  </a:cubicBezTo>
                  <a:cubicBezTo>
                    <a:pt x="69" y="156"/>
                    <a:pt x="69" y="156"/>
                    <a:pt x="69" y="156"/>
                  </a:cubicBezTo>
                  <a:moveTo>
                    <a:pt x="71" y="156"/>
                  </a:moveTo>
                  <a:cubicBezTo>
                    <a:pt x="72" y="156"/>
                    <a:pt x="72" y="156"/>
                    <a:pt x="72" y="156"/>
                  </a:cubicBezTo>
                  <a:cubicBezTo>
                    <a:pt x="72" y="156"/>
                    <a:pt x="72" y="156"/>
                    <a:pt x="71" y="156"/>
                  </a:cubicBezTo>
                  <a:moveTo>
                    <a:pt x="85" y="149"/>
                  </a:moveTo>
                  <a:cubicBezTo>
                    <a:pt x="87" y="151"/>
                    <a:pt x="88" y="153"/>
                    <a:pt x="89" y="155"/>
                  </a:cubicBezTo>
                  <a:cubicBezTo>
                    <a:pt x="88" y="153"/>
                    <a:pt x="87" y="151"/>
                    <a:pt x="85" y="149"/>
                  </a:cubicBezTo>
                  <a:moveTo>
                    <a:pt x="59" y="146"/>
                  </a:moveTo>
                  <a:cubicBezTo>
                    <a:pt x="58" y="147"/>
                    <a:pt x="58" y="147"/>
                    <a:pt x="58" y="147"/>
                  </a:cubicBezTo>
                  <a:cubicBezTo>
                    <a:pt x="57" y="150"/>
                    <a:pt x="57" y="153"/>
                    <a:pt x="58" y="156"/>
                  </a:cubicBezTo>
                  <a:cubicBezTo>
                    <a:pt x="57" y="154"/>
                    <a:pt x="57" y="152"/>
                    <a:pt x="57" y="149"/>
                  </a:cubicBezTo>
                  <a:cubicBezTo>
                    <a:pt x="58" y="148"/>
                    <a:pt x="58" y="147"/>
                    <a:pt x="59" y="146"/>
                  </a:cubicBezTo>
                  <a:moveTo>
                    <a:pt x="72" y="144"/>
                  </a:moveTo>
                  <a:cubicBezTo>
                    <a:pt x="73" y="144"/>
                    <a:pt x="73" y="144"/>
                    <a:pt x="73" y="145"/>
                  </a:cubicBezTo>
                  <a:cubicBezTo>
                    <a:pt x="75" y="146"/>
                    <a:pt x="77" y="148"/>
                    <a:pt x="79" y="149"/>
                  </a:cubicBezTo>
                  <a:cubicBezTo>
                    <a:pt x="79" y="149"/>
                    <a:pt x="78" y="148"/>
                    <a:pt x="78" y="148"/>
                  </a:cubicBezTo>
                  <a:cubicBezTo>
                    <a:pt x="76" y="146"/>
                    <a:pt x="74" y="145"/>
                    <a:pt x="72" y="144"/>
                  </a:cubicBezTo>
                  <a:moveTo>
                    <a:pt x="55" y="142"/>
                  </a:moveTo>
                  <a:cubicBezTo>
                    <a:pt x="55" y="142"/>
                    <a:pt x="54" y="143"/>
                    <a:pt x="54" y="144"/>
                  </a:cubicBezTo>
                  <a:cubicBezTo>
                    <a:pt x="53" y="145"/>
                    <a:pt x="52" y="146"/>
                    <a:pt x="52" y="147"/>
                  </a:cubicBezTo>
                  <a:cubicBezTo>
                    <a:pt x="52" y="146"/>
                    <a:pt x="53" y="145"/>
                    <a:pt x="54" y="144"/>
                  </a:cubicBezTo>
                  <a:cubicBezTo>
                    <a:pt x="54" y="143"/>
                    <a:pt x="55" y="142"/>
                    <a:pt x="55" y="142"/>
                  </a:cubicBezTo>
                  <a:moveTo>
                    <a:pt x="73" y="139"/>
                  </a:moveTo>
                  <a:cubicBezTo>
                    <a:pt x="74" y="140"/>
                    <a:pt x="76" y="141"/>
                    <a:pt x="77" y="141"/>
                  </a:cubicBezTo>
                  <a:cubicBezTo>
                    <a:pt x="77" y="141"/>
                    <a:pt x="77" y="142"/>
                    <a:pt x="78" y="142"/>
                  </a:cubicBezTo>
                  <a:cubicBezTo>
                    <a:pt x="78" y="142"/>
                    <a:pt x="78" y="142"/>
                    <a:pt x="77" y="142"/>
                  </a:cubicBezTo>
                  <a:cubicBezTo>
                    <a:pt x="76" y="141"/>
                    <a:pt x="74" y="140"/>
                    <a:pt x="73" y="139"/>
                  </a:cubicBezTo>
                  <a:moveTo>
                    <a:pt x="99" y="139"/>
                  </a:moveTo>
                  <a:cubicBezTo>
                    <a:pt x="98" y="144"/>
                    <a:pt x="96" y="149"/>
                    <a:pt x="94" y="154"/>
                  </a:cubicBezTo>
                  <a:cubicBezTo>
                    <a:pt x="96" y="149"/>
                    <a:pt x="98" y="144"/>
                    <a:pt x="99" y="139"/>
                  </a:cubicBezTo>
                  <a:moveTo>
                    <a:pt x="99" y="139"/>
                  </a:moveTo>
                  <a:cubicBezTo>
                    <a:pt x="99" y="139"/>
                    <a:pt x="99" y="139"/>
                    <a:pt x="99" y="139"/>
                  </a:cubicBezTo>
                  <a:cubicBezTo>
                    <a:pt x="99" y="139"/>
                    <a:pt x="99" y="139"/>
                    <a:pt x="99" y="139"/>
                  </a:cubicBezTo>
                  <a:moveTo>
                    <a:pt x="66" y="138"/>
                  </a:moveTo>
                  <a:cubicBezTo>
                    <a:pt x="65" y="138"/>
                    <a:pt x="64" y="138"/>
                    <a:pt x="64" y="138"/>
                  </a:cubicBezTo>
                  <a:cubicBezTo>
                    <a:pt x="63" y="138"/>
                    <a:pt x="62" y="138"/>
                    <a:pt x="62" y="139"/>
                  </a:cubicBezTo>
                  <a:cubicBezTo>
                    <a:pt x="62" y="139"/>
                    <a:pt x="62" y="139"/>
                    <a:pt x="62" y="139"/>
                  </a:cubicBezTo>
                  <a:cubicBezTo>
                    <a:pt x="63" y="138"/>
                    <a:pt x="64" y="138"/>
                    <a:pt x="66" y="138"/>
                  </a:cubicBezTo>
                  <a:moveTo>
                    <a:pt x="82" y="126"/>
                  </a:moveTo>
                  <a:cubicBezTo>
                    <a:pt x="82" y="127"/>
                    <a:pt x="81" y="127"/>
                    <a:pt x="81" y="127"/>
                  </a:cubicBezTo>
                  <a:cubicBezTo>
                    <a:pt x="78" y="128"/>
                    <a:pt x="76" y="129"/>
                    <a:pt x="73" y="129"/>
                  </a:cubicBezTo>
                  <a:cubicBezTo>
                    <a:pt x="73" y="129"/>
                    <a:pt x="73" y="129"/>
                    <a:pt x="74" y="129"/>
                  </a:cubicBezTo>
                  <a:cubicBezTo>
                    <a:pt x="77" y="129"/>
                    <a:pt x="79" y="128"/>
                    <a:pt x="82" y="126"/>
                  </a:cubicBezTo>
                  <a:moveTo>
                    <a:pt x="102" y="126"/>
                  </a:moveTo>
                  <a:cubicBezTo>
                    <a:pt x="102" y="126"/>
                    <a:pt x="102" y="126"/>
                    <a:pt x="102" y="126"/>
                  </a:cubicBezTo>
                  <a:cubicBezTo>
                    <a:pt x="102" y="126"/>
                    <a:pt x="102" y="126"/>
                    <a:pt x="102" y="126"/>
                  </a:cubicBezTo>
                  <a:moveTo>
                    <a:pt x="77" y="123"/>
                  </a:moveTo>
                  <a:cubicBezTo>
                    <a:pt x="76" y="123"/>
                    <a:pt x="75" y="124"/>
                    <a:pt x="75" y="124"/>
                  </a:cubicBezTo>
                  <a:cubicBezTo>
                    <a:pt x="75" y="124"/>
                    <a:pt x="76" y="123"/>
                    <a:pt x="77" y="123"/>
                  </a:cubicBezTo>
                  <a:moveTo>
                    <a:pt x="58" y="122"/>
                  </a:moveTo>
                  <a:cubicBezTo>
                    <a:pt x="61" y="127"/>
                    <a:pt x="66" y="129"/>
                    <a:pt x="71" y="129"/>
                  </a:cubicBezTo>
                  <a:cubicBezTo>
                    <a:pt x="66" y="129"/>
                    <a:pt x="61" y="126"/>
                    <a:pt x="58" y="122"/>
                  </a:cubicBezTo>
                  <a:moveTo>
                    <a:pt x="57" y="120"/>
                  </a:moveTo>
                  <a:cubicBezTo>
                    <a:pt x="57" y="120"/>
                    <a:pt x="58" y="121"/>
                    <a:pt x="58" y="121"/>
                  </a:cubicBezTo>
                  <a:cubicBezTo>
                    <a:pt x="58" y="121"/>
                    <a:pt x="58" y="120"/>
                    <a:pt x="57" y="120"/>
                  </a:cubicBezTo>
                  <a:moveTo>
                    <a:pt x="89" y="118"/>
                  </a:moveTo>
                  <a:cubicBezTo>
                    <a:pt x="89" y="118"/>
                    <a:pt x="89" y="118"/>
                    <a:pt x="89" y="118"/>
                  </a:cubicBezTo>
                  <a:cubicBezTo>
                    <a:pt x="88" y="120"/>
                    <a:pt x="87" y="122"/>
                    <a:pt x="86" y="124"/>
                  </a:cubicBezTo>
                  <a:cubicBezTo>
                    <a:pt x="87" y="122"/>
                    <a:pt x="89" y="120"/>
                    <a:pt x="89" y="118"/>
                  </a:cubicBezTo>
                  <a:moveTo>
                    <a:pt x="84" y="114"/>
                  </a:moveTo>
                  <a:cubicBezTo>
                    <a:pt x="84" y="114"/>
                    <a:pt x="84" y="114"/>
                    <a:pt x="84" y="114"/>
                  </a:cubicBezTo>
                  <a:cubicBezTo>
                    <a:pt x="83" y="117"/>
                    <a:pt x="82" y="119"/>
                    <a:pt x="81" y="121"/>
                  </a:cubicBezTo>
                  <a:cubicBezTo>
                    <a:pt x="83" y="119"/>
                    <a:pt x="84" y="116"/>
                    <a:pt x="84" y="114"/>
                  </a:cubicBezTo>
                  <a:moveTo>
                    <a:pt x="103" y="111"/>
                  </a:moveTo>
                  <a:cubicBezTo>
                    <a:pt x="103" y="116"/>
                    <a:pt x="103" y="121"/>
                    <a:pt x="102" y="126"/>
                  </a:cubicBezTo>
                  <a:cubicBezTo>
                    <a:pt x="103" y="121"/>
                    <a:pt x="103" y="116"/>
                    <a:pt x="103" y="111"/>
                  </a:cubicBezTo>
                  <a:moveTo>
                    <a:pt x="103" y="111"/>
                  </a:moveTo>
                  <a:cubicBezTo>
                    <a:pt x="103" y="111"/>
                    <a:pt x="103" y="111"/>
                    <a:pt x="103" y="111"/>
                  </a:cubicBezTo>
                  <a:cubicBezTo>
                    <a:pt x="103" y="111"/>
                    <a:pt x="103" y="111"/>
                    <a:pt x="103" y="111"/>
                  </a:cubicBezTo>
                  <a:moveTo>
                    <a:pt x="71" y="109"/>
                  </a:moveTo>
                  <a:cubicBezTo>
                    <a:pt x="71" y="109"/>
                    <a:pt x="71" y="109"/>
                    <a:pt x="72" y="109"/>
                  </a:cubicBezTo>
                  <a:cubicBezTo>
                    <a:pt x="72" y="110"/>
                    <a:pt x="72" y="110"/>
                    <a:pt x="72" y="110"/>
                  </a:cubicBezTo>
                  <a:cubicBezTo>
                    <a:pt x="72" y="110"/>
                    <a:pt x="73" y="110"/>
                    <a:pt x="73" y="109"/>
                  </a:cubicBezTo>
                  <a:cubicBezTo>
                    <a:pt x="73" y="110"/>
                    <a:pt x="72" y="110"/>
                    <a:pt x="72" y="110"/>
                  </a:cubicBezTo>
                  <a:cubicBezTo>
                    <a:pt x="72" y="110"/>
                    <a:pt x="72" y="110"/>
                    <a:pt x="72" y="110"/>
                  </a:cubicBezTo>
                  <a:cubicBezTo>
                    <a:pt x="72" y="109"/>
                    <a:pt x="72" y="109"/>
                    <a:pt x="71" y="109"/>
                  </a:cubicBezTo>
                  <a:moveTo>
                    <a:pt x="63" y="109"/>
                  </a:moveTo>
                  <a:cubicBezTo>
                    <a:pt x="62" y="110"/>
                    <a:pt x="62" y="111"/>
                    <a:pt x="62" y="112"/>
                  </a:cubicBezTo>
                  <a:cubicBezTo>
                    <a:pt x="61" y="114"/>
                    <a:pt x="62" y="116"/>
                    <a:pt x="62" y="118"/>
                  </a:cubicBezTo>
                  <a:cubicBezTo>
                    <a:pt x="62" y="117"/>
                    <a:pt x="62" y="115"/>
                    <a:pt x="61" y="114"/>
                  </a:cubicBezTo>
                  <a:cubicBezTo>
                    <a:pt x="61" y="113"/>
                    <a:pt x="62" y="111"/>
                    <a:pt x="62" y="110"/>
                  </a:cubicBezTo>
                  <a:cubicBezTo>
                    <a:pt x="63" y="110"/>
                    <a:pt x="63" y="109"/>
                    <a:pt x="63" y="109"/>
                  </a:cubicBezTo>
                  <a:moveTo>
                    <a:pt x="74" y="108"/>
                  </a:moveTo>
                  <a:cubicBezTo>
                    <a:pt x="74" y="108"/>
                    <a:pt x="74" y="108"/>
                    <a:pt x="74" y="108"/>
                  </a:cubicBezTo>
                  <a:cubicBezTo>
                    <a:pt x="74" y="109"/>
                    <a:pt x="74" y="109"/>
                    <a:pt x="74" y="109"/>
                  </a:cubicBezTo>
                  <a:cubicBezTo>
                    <a:pt x="74" y="109"/>
                    <a:pt x="74" y="109"/>
                    <a:pt x="74" y="108"/>
                  </a:cubicBezTo>
                  <a:cubicBezTo>
                    <a:pt x="74" y="108"/>
                    <a:pt x="74" y="108"/>
                    <a:pt x="74" y="108"/>
                  </a:cubicBezTo>
                  <a:moveTo>
                    <a:pt x="67" y="108"/>
                  </a:moveTo>
                  <a:cubicBezTo>
                    <a:pt x="66" y="108"/>
                    <a:pt x="66" y="108"/>
                    <a:pt x="65" y="108"/>
                  </a:cubicBezTo>
                  <a:cubicBezTo>
                    <a:pt x="66" y="108"/>
                    <a:pt x="66" y="108"/>
                    <a:pt x="67" y="108"/>
                  </a:cubicBezTo>
                  <a:cubicBezTo>
                    <a:pt x="67" y="108"/>
                    <a:pt x="68" y="108"/>
                    <a:pt x="69" y="108"/>
                  </a:cubicBezTo>
                  <a:cubicBezTo>
                    <a:pt x="69" y="108"/>
                    <a:pt x="69" y="108"/>
                    <a:pt x="70" y="108"/>
                  </a:cubicBezTo>
                  <a:cubicBezTo>
                    <a:pt x="69" y="108"/>
                    <a:pt x="69" y="108"/>
                    <a:pt x="69" y="108"/>
                  </a:cubicBezTo>
                  <a:cubicBezTo>
                    <a:pt x="68" y="108"/>
                    <a:pt x="67" y="108"/>
                    <a:pt x="67" y="108"/>
                  </a:cubicBezTo>
                  <a:moveTo>
                    <a:pt x="60" y="105"/>
                  </a:moveTo>
                  <a:cubicBezTo>
                    <a:pt x="59" y="106"/>
                    <a:pt x="58" y="107"/>
                    <a:pt x="58" y="108"/>
                  </a:cubicBezTo>
                  <a:cubicBezTo>
                    <a:pt x="58" y="107"/>
                    <a:pt x="59" y="107"/>
                    <a:pt x="59" y="106"/>
                  </a:cubicBezTo>
                  <a:cubicBezTo>
                    <a:pt x="60" y="106"/>
                    <a:pt x="60" y="105"/>
                    <a:pt x="60" y="105"/>
                  </a:cubicBezTo>
                  <a:moveTo>
                    <a:pt x="67" y="103"/>
                  </a:moveTo>
                  <a:cubicBezTo>
                    <a:pt x="66" y="103"/>
                    <a:pt x="66" y="103"/>
                    <a:pt x="65" y="104"/>
                  </a:cubicBezTo>
                  <a:cubicBezTo>
                    <a:pt x="65" y="103"/>
                    <a:pt x="66" y="103"/>
                    <a:pt x="67" y="103"/>
                  </a:cubicBezTo>
                  <a:cubicBezTo>
                    <a:pt x="68" y="103"/>
                    <a:pt x="69" y="104"/>
                    <a:pt x="71" y="104"/>
                  </a:cubicBezTo>
                  <a:cubicBezTo>
                    <a:pt x="69" y="104"/>
                    <a:pt x="68" y="103"/>
                    <a:pt x="67" y="103"/>
                  </a:cubicBezTo>
                  <a:moveTo>
                    <a:pt x="104" y="103"/>
                  </a:moveTo>
                  <a:cubicBezTo>
                    <a:pt x="104" y="104"/>
                    <a:pt x="104" y="106"/>
                    <a:pt x="104" y="107"/>
                  </a:cubicBezTo>
                  <a:cubicBezTo>
                    <a:pt x="104" y="107"/>
                    <a:pt x="104" y="107"/>
                    <a:pt x="104" y="107"/>
                  </a:cubicBezTo>
                  <a:cubicBezTo>
                    <a:pt x="104" y="106"/>
                    <a:pt x="104" y="104"/>
                    <a:pt x="104" y="103"/>
                  </a:cubicBezTo>
                  <a:moveTo>
                    <a:pt x="80" y="103"/>
                  </a:moveTo>
                  <a:cubicBezTo>
                    <a:pt x="82" y="106"/>
                    <a:pt x="83" y="108"/>
                    <a:pt x="84" y="112"/>
                  </a:cubicBezTo>
                  <a:cubicBezTo>
                    <a:pt x="83" y="108"/>
                    <a:pt x="82" y="105"/>
                    <a:pt x="80" y="103"/>
                  </a:cubicBezTo>
                  <a:moveTo>
                    <a:pt x="62" y="89"/>
                  </a:moveTo>
                  <a:cubicBezTo>
                    <a:pt x="64" y="90"/>
                    <a:pt x="65" y="92"/>
                    <a:pt x="67" y="93"/>
                  </a:cubicBezTo>
                  <a:cubicBezTo>
                    <a:pt x="70" y="95"/>
                    <a:pt x="74" y="97"/>
                    <a:pt x="77" y="100"/>
                  </a:cubicBezTo>
                  <a:cubicBezTo>
                    <a:pt x="75" y="98"/>
                    <a:pt x="74" y="97"/>
                    <a:pt x="72" y="96"/>
                  </a:cubicBezTo>
                  <a:cubicBezTo>
                    <a:pt x="69" y="94"/>
                    <a:pt x="66" y="92"/>
                    <a:pt x="63" y="90"/>
                  </a:cubicBezTo>
                  <a:cubicBezTo>
                    <a:pt x="63" y="89"/>
                    <a:pt x="62" y="89"/>
                    <a:pt x="62" y="89"/>
                  </a:cubicBezTo>
                  <a:moveTo>
                    <a:pt x="56" y="78"/>
                  </a:moveTo>
                  <a:cubicBezTo>
                    <a:pt x="56" y="79"/>
                    <a:pt x="56" y="79"/>
                    <a:pt x="56" y="79"/>
                  </a:cubicBezTo>
                  <a:cubicBezTo>
                    <a:pt x="56" y="80"/>
                    <a:pt x="57" y="80"/>
                    <a:pt x="57" y="81"/>
                  </a:cubicBezTo>
                  <a:cubicBezTo>
                    <a:pt x="57" y="80"/>
                    <a:pt x="56" y="80"/>
                    <a:pt x="56" y="79"/>
                  </a:cubicBezTo>
                  <a:cubicBezTo>
                    <a:pt x="56" y="79"/>
                    <a:pt x="56" y="79"/>
                    <a:pt x="56" y="78"/>
                  </a:cubicBezTo>
                  <a:moveTo>
                    <a:pt x="99" y="77"/>
                  </a:moveTo>
                  <a:cubicBezTo>
                    <a:pt x="100" y="80"/>
                    <a:pt x="101" y="83"/>
                    <a:pt x="101" y="85"/>
                  </a:cubicBezTo>
                  <a:cubicBezTo>
                    <a:pt x="101" y="83"/>
                    <a:pt x="100" y="80"/>
                    <a:pt x="99" y="77"/>
                  </a:cubicBezTo>
                  <a:moveTo>
                    <a:pt x="81" y="75"/>
                  </a:moveTo>
                  <a:cubicBezTo>
                    <a:pt x="81" y="75"/>
                    <a:pt x="80" y="75"/>
                    <a:pt x="80" y="75"/>
                  </a:cubicBezTo>
                  <a:cubicBezTo>
                    <a:pt x="80" y="75"/>
                    <a:pt x="80" y="75"/>
                    <a:pt x="80" y="75"/>
                  </a:cubicBezTo>
                  <a:cubicBezTo>
                    <a:pt x="80" y="75"/>
                    <a:pt x="80" y="75"/>
                    <a:pt x="80" y="75"/>
                  </a:cubicBezTo>
                  <a:cubicBezTo>
                    <a:pt x="81" y="75"/>
                    <a:pt x="81" y="75"/>
                    <a:pt x="81" y="75"/>
                  </a:cubicBezTo>
                  <a:moveTo>
                    <a:pt x="78" y="71"/>
                  </a:moveTo>
                  <a:cubicBezTo>
                    <a:pt x="78" y="71"/>
                    <a:pt x="78" y="71"/>
                    <a:pt x="79" y="72"/>
                  </a:cubicBezTo>
                  <a:cubicBezTo>
                    <a:pt x="79" y="73"/>
                    <a:pt x="79" y="74"/>
                    <a:pt x="79" y="75"/>
                  </a:cubicBezTo>
                  <a:cubicBezTo>
                    <a:pt x="79" y="73"/>
                    <a:pt x="79" y="72"/>
                    <a:pt x="78" y="71"/>
                  </a:cubicBezTo>
                  <a:cubicBezTo>
                    <a:pt x="78" y="71"/>
                    <a:pt x="78" y="71"/>
                    <a:pt x="78" y="71"/>
                  </a:cubicBezTo>
                  <a:moveTo>
                    <a:pt x="67" y="67"/>
                  </a:moveTo>
                  <a:cubicBezTo>
                    <a:pt x="65" y="67"/>
                    <a:pt x="64" y="68"/>
                    <a:pt x="63" y="70"/>
                  </a:cubicBezTo>
                  <a:cubicBezTo>
                    <a:pt x="61" y="73"/>
                    <a:pt x="61" y="76"/>
                    <a:pt x="62" y="79"/>
                  </a:cubicBezTo>
                  <a:cubicBezTo>
                    <a:pt x="62" y="79"/>
                    <a:pt x="62" y="79"/>
                    <a:pt x="62" y="79"/>
                  </a:cubicBezTo>
                  <a:cubicBezTo>
                    <a:pt x="62" y="79"/>
                    <a:pt x="62" y="79"/>
                    <a:pt x="62" y="79"/>
                  </a:cubicBezTo>
                  <a:cubicBezTo>
                    <a:pt x="61" y="76"/>
                    <a:pt x="61" y="73"/>
                    <a:pt x="63" y="70"/>
                  </a:cubicBezTo>
                  <a:cubicBezTo>
                    <a:pt x="64" y="69"/>
                    <a:pt x="65" y="67"/>
                    <a:pt x="67" y="67"/>
                  </a:cubicBezTo>
                  <a:moveTo>
                    <a:pt x="71" y="66"/>
                  </a:moveTo>
                  <a:cubicBezTo>
                    <a:pt x="71" y="66"/>
                    <a:pt x="71" y="66"/>
                    <a:pt x="71" y="66"/>
                  </a:cubicBezTo>
                  <a:cubicBezTo>
                    <a:pt x="72" y="66"/>
                    <a:pt x="73" y="66"/>
                    <a:pt x="74" y="67"/>
                  </a:cubicBezTo>
                  <a:cubicBezTo>
                    <a:pt x="73" y="66"/>
                    <a:pt x="72" y="66"/>
                    <a:pt x="71" y="66"/>
                  </a:cubicBezTo>
                  <a:moveTo>
                    <a:pt x="78" y="65"/>
                  </a:moveTo>
                  <a:cubicBezTo>
                    <a:pt x="78" y="65"/>
                    <a:pt x="79" y="65"/>
                    <a:pt x="79" y="66"/>
                  </a:cubicBezTo>
                  <a:cubicBezTo>
                    <a:pt x="79" y="66"/>
                    <a:pt x="80" y="66"/>
                    <a:pt x="80" y="66"/>
                  </a:cubicBezTo>
                  <a:cubicBezTo>
                    <a:pt x="79" y="66"/>
                    <a:pt x="78" y="65"/>
                    <a:pt x="78" y="65"/>
                  </a:cubicBezTo>
                  <a:moveTo>
                    <a:pt x="64" y="63"/>
                  </a:moveTo>
                  <a:cubicBezTo>
                    <a:pt x="64" y="63"/>
                    <a:pt x="64" y="63"/>
                    <a:pt x="63" y="63"/>
                  </a:cubicBezTo>
                  <a:cubicBezTo>
                    <a:pt x="63" y="63"/>
                    <a:pt x="63" y="64"/>
                    <a:pt x="62" y="64"/>
                  </a:cubicBezTo>
                  <a:cubicBezTo>
                    <a:pt x="63" y="64"/>
                    <a:pt x="63" y="63"/>
                    <a:pt x="63" y="63"/>
                  </a:cubicBezTo>
                  <a:cubicBezTo>
                    <a:pt x="64" y="63"/>
                    <a:pt x="64" y="63"/>
                    <a:pt x="64" y="63"/>
                  </a:cubicBezTo>
                  <a:moveTo>
                    <a:pt x="71" y="62"/>
                  </a:moveTo>
                  <a:cubicBezTo>
                    <a:pt x="72" y="62"/>
                    <a:pt x="72" y="62"/>
                    <a:pt x="72" y="62"/>
                  </a:cubicBezTo>
                  <a:cubicBezTo>
                    <a:pt x="72" y="62"/>
                    <a:pt x="72" y="62"/>
                    <a:pt x="71" y="62"/>
                  </a:cubicBezTo>
                  <a:moveTo>
                    <a:pt x="93" y="60"/>
                  </a:moveTo>
                  <a:cubicBezTo>
                    <a:pt x="94" y="62"/>
                    <a:pt x="95" y="65"/>
                    <a:pt x="96" y="68"/>
                  </a:cubicBezTo>
                  <a:cubicBezTo>
                    <a:pt x="95" y="65"/>
                    <a:pt x="94" y="62"/>
                    <a:pt x="93" y="60"/>
                  </a:cubicBezTo>
                  <a:moveTo>
                    <a:pt x="59" y="16"/>
                  </a:moveTo>
                  <a:cubicBezTo>
                    <a:pt x="64" y="20"/>
                    <a:pt x="68" y="23"/>
                    <a:pt x="71" y="28"/>
                  </a:cubicBezTo>
                  <a:cubicBezTo>
                    <a:pt x="78" y="35"/>
                    <a:pt x="84" y="43"/>
                    <a:pt x="89" y="51"/>
                  </a:cubicBezTo>
                  <a:cubicBezTo>
                    <a:pt x="84" y="43"/>
                    <a:pt x="78" y="35"/>
                    <a:pt x="72" y="28"/>
                  </a:cubicBezTo>
                  <a:cubicBezTo>
                    <a:pt x="68" y="23"/>
                    <a:pt x="64" y="20"/>
                    <a:pt x="59" y="16"/>
                  </a:cubicBezTo>
                  <a:moveTo>
                    <a:pt x="44" y="4"/>
                  </a:moveTo>
                  <a:cubicBezTo>
                    <a:pt x="47" y="6"/>
                    <a:pt x="50" y="8"/>
                    <a:pt x="53" y="10"/>
                  </a:cubicBezTo>
                  <a:cubicBezTo>
                    <a:pt x="52" y="10"/>
                    <a:pt x="52" y="10"/>
                    <a:pt x="51" y="9"/>
                  </a:cubicBezTo>
                  <a:cubicBezTo>
                    <a:pt x="49" y="7"/>
                    <a:pt x="47" y="6"/>
                    <a:pt x="44" y="4"/>
                  </a:cubicBezTo>
                  <a:moveTo>
                    <a:pt x="35" y="2"/>
                  </a:moveTo>
                  <a:cubicBezTo>
                    <a:pt x="33" y="4"/>
                    <a:pt x="31" y="5"/>
                    <a:pt x="29" y="7"/>
                  </a:cubicBezTo>
                  <a:cubicBezTo>
                    <a:pt x="28" y="8"/>
                    <a:pt x="26" y="10"/>
                    <a:pt x="24" y="11"/>
                  </a:cubicBezTo>
                  <a:cubicBezTo>
                    <a:pt x="26" y="9"/>
                    <a:pt x="29" y="8"/>
                    <a:pt x="31" y="6"/>
                  </a:cubicBezTo>
                  <a:cubicBezTo>
                    <a:pt x="32" y="5"/>
                    <a:pt x="34" y="3"/>
                    <a:pt x="35" y="2"/>
                  </a:cubicBezTo>
                  <a:moveTo>
                    <a:pt x="37" y="0"/>
                  </a:moveTo>
                  <a:cubicBezTo>
                    <a:pt x="37" y="0"/>
                    <a:pt x="37" y="0"/>
                    <a:pt x="37" y="0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37" y="0"/>
                    <a:pt x="38" y="0"/>
                    <a:pt x="38" y="0"/>
                  </a:cubicBezTo>
                  <a:cubicBezTo>
                    <a:pt x="38" y="0"/>
                    <a:pt x="37" y="0"/>
                    <a:pt x="37" y="0"/>
                  </a:cubicBezTo>
                </a:path>
              </a:pathLst>
            </a:custGeom>
            <a:solidFill>
              <a:srgbClr val="C297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90" name="Freeform 406"/>
            <p:cNvSpPr>
              <a:spLocks noEditPoints="1"/>
            </p:cNvSpPr>
            <p:nvPr/>
          </p:nvSpPr>
          <p:spPr bwMode="auto">
            <a:xfrm>
              <a:off x="1404938" y="2293938"/>
              <a:ext cx="398462" cy="889000"/>
            </a:xfrm>
            <a:custGeom>
              <a:avLst/>
              <a:gdLst>
                <a:gd name="T0" fmla="*/ 2 w 106"/>
                <a:gd name="T1" fmla="*/ 219 h 236"/>
                <a:gd name="T2" fmla="*/ 37 w 106"/>
                <a:gd name="T3" fmla="*/ 1 h 236"/>
                <a:gd name="T4" fmla="*/ 26 w 106"/>
                <a:gd name="T5" fmla="*/ 11 h 236"/>
                <a:gd name="T6" fmla="*/ 53 w 106"/>
                <a:gd name="T7" fmla="*/ 66 h 236"/>
                <a:gd name="T8" fmla="*/ 60 w 106"/>
                <a:gd name="T9" fmla="*/ 108 h 236"/>
                <a:gd name="T10" fmla="*/ 69 w 106"/>
                <a:gd name="T11" fmla="*/ 103 h 236"/>
                <a:gd name="T12" fmla="*/ 76 w 106"/>
                <a:gd name="T13" fmla="*/ 108 h 236"/>
                <a:gd name="T14" fmla="*/ 74 w 106"/>
                <a:gd name="T15" fmla="*/ 109 h 236"/>
                <a:gd name="T16" fmla="*/ 71 w 106"/>
                <a:gd name="T17" fmla="*/ 108 h 236"/>
                <a:gd name="T18" fmla="*/ 65 w 106"/>
                <a:gd name="T19" fmla="*/ 109 h 236"/>
                <a:gd name="T20" fmla="*/ 73 w 106"/>
                <a:gd name="T21" fmla="*/ 124 h 236"/>
                <a:gd name="T22" fmla="*/ 82 w 106"/>
                <a:gd name="T23" fmla="*/ 121 h 236"/>
                <a:gd name="T24" fmla="*/ 86 w 106"/>
                <a:gd name="T25" fmla="*/ 112 h 236"/>
                <a:gd name="T26" fmla="*/ 79 w 106"/>
                <a:gd name="T27" fmla="*/ 100 h 236"/>
                <a:gd name="T28" fmla="*/ 58 w 106"/>
                <a:gd name="T29" fmla="*/ 79 h 236"/>
                <a:gd name="T30" fmla="*/ 66 w 106"/>
                <a:gd name="T31" fmla="*/ 63 h 236"/>
                <a:gd name="T32" fmla="*/ 75 w 106"/>
                <a:gd name="T33" fmla="*/ 63 h 236"/>
                <a:gd name="T34" fmla="*/ 83 w 106"/>
                <a:gd name="T35" fmla="*/ 75 h 236"/>
                <a:gd name="T36" fmla="*/ 82 w 106"/>
                <a:gd name="T37" fmla="*/ 75 h 236"/>
                <a:gd name="T38" fmla="*/ 80 w 106"/>
                <a:gd name="T39" fmla="*/ 71 h 236"/>
                <a:gd name="T40" fmla="*/ 72 w 106"/>
                <a:gd name="T41" fmla="*/ 66 h 236"/>
                <a:gd name="T42" fmla="*/ 64 w 106"/>
                <a:gd name="T43" fmla="*/ 79 h 236"/>
                <a:gd name="T44" fmla="*/ 91 w 106"/>
                <a:gd name="T45" fmla="*/ 109 h 236"/>
                <a:gd name="T46" fmla="*/ 76 w 106"/>
                <a:gd name="T47" fmla="*/ 129 h 236"/>
                <a:gd name="T48" fmla="*/ 73 w 106"/>
                <a:gd name="T49" fmla="*/ 129 h 236"/>
                <a:gd name="T50" fmla="*/ 59 w 106"/>
                <a:gd name="T51" fmla="*/ 120 h 236"/>
                <a:gd name="T52" fmla="*/ 50 w 106"/>
                <a:gd name="T53" fmla="*/ 152 h 236"/>
                <a:gd name="T54" fmla="*/ 4 w 106"/>
                <a:gd name="T55" fmla="*/ 216 h 236"/>
                <a:gd name="T56" fmla="*/ 26 w 106"/>
                <a:gd name="T57" fmla="*/ 236 h 236"/>
                <a:gd name="T58" fmla="*/ 29 w 106"/>
                <a:gd name="T59" fmla="*/ 235 h 236"/>
                <a:gd name="T60" fmla="*/ 68 w 106"/>
                <a:gd name="T61" fmla="*/ 199 h 236"/>
                <a:gd name="T62" fmla="*/ 88 w 106"/>
                <a:gd name="T63" fmla="*/ 170 h 236"/>
                <a:gd name="T64" fmla="*/ 81 w 106"/>
                <a:gd name="T65" fmla="*/ 149 h 236"/>
                <a:gd name="T66" fmla="*/ 68 w 106"/>
                <a:gd name="T67" fmla="*/ 143 h 236"/>
                <a:gd name="T68" fmla="*/ 63 w 106"/>
                <a:gd name="T69" fmla="*/ 159 h 236"/>
                <a:gd name="T70" fmla="*/ 69 w 106"/>
                <a:gd name="T71" fmla="*/ 158 h 236"/>
                <a:gd name="T72" fmla="*/ 71 w 106"/>
                <a:gd name="T73" fmla="*/ 156 h 236"/>
                <a:gd name="T74" fmla="*/ 74 w 106"/>
                <a:gd name="T75" fmla="*/ 157 h 236"/>
                <a:gd name="T76" fmla="*/ 68 w 106"/>
                <a:gd name="T77" fmla="*/ 165 h 236"/>
                <a:gd name="T78" fmla="*/ 56 w 106"/>
                <a:gd name="T79" fmla="*/ 161 h 236"/>
                <a:gd name="T80" fmla="*/ 64 w 106"/>
                <a:gd name="T81" fmla="*/ 139 h 236"/>
                <a:gd name="T82" fmla="*/ 75 w 106"/>
                <a:gd name="T83" fmla="*/ 139 h 236"/>
                <a:gd name="T84" fmla="*/ 91 w 106"/>
                <a:gd name="T85" fmla="*/ 155 h 236"/>
                <a:gd name="T86" fmla="*/ 93 w 106"/>
                <a:gd name="T87" fmla="*/ 159 h 236"/>
                <a:gd name="T88" fmla="*/ 101 w 106"/>
                <a:gd name="T89" fmla="*/ 139 h 236"/>
                <a:gd name="T90" fmla="*/ 104 w 106"/>
                <a:gd name="T91" fmla="*/ 126 h 236"/>
                <a:gd name="T92" fmla="*/ 105 w 106"/>
                <a:gd name="T93" fmla="*/ 111 h 236"/>
                <a:gd name="T94" fmla="*/ 106 w 106"/>
                <a:gd name="T95" fmla="*/ 107 h 236"/>
                <a:gd name="T96" fmla="*/ 101 w 106"/>
                <a:gd name="T97" fmla="*/ 77 h 236"/>
                <a:gd name="T98" fmla="*/ 92 w 106"/>
                <a:gd name="T99" fmla="*/ 53 h 236"/>
                <a:gd name="T100" fmla="*/ 55 w 106"/>
                <a:gd name="T101" fmla="*/ 10 h 236"/>
                <a:gd name="T102" fmla="*/ 39 w 106"/>
                <a:gd name="T103" fmla="*/ 0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6" h="236">
                  <a:moveTo>
                    <a:pt x="2" y="220"/>
                  </a:moveTo>
                  <a:cubicBezTo>
                    <a:pt x="1" y="219"/>
                    <a:pt x="1" y="219"/>
                    <a:pt x="1" y="219"/>
                  </a:cubicBezTo>
                  <a:cubicBezTo>
                    <a:pt x="1" y="218"/>
                    <a:pt x="1" y="218"/>
                    <a:pt x="1" y="218"/>
                  </a:cubicBezTo>
                  <a:cubicBezTo>
                    <a:pt x="2" y="219"/>
                    <a:pt x="2" y="219"/>
                    <a:pt x="2" y="219"/>
                  </a:cubicBezTo>
                  <a:cubicBezTo>
                    <a:pt x="2" y="220"/>
                    <a:pt x="2" y="220"/>
                    <a:pt x="2" y="220"/>
                  </a:cubicBezTo>
                  <a:moveTo>
                    <a:pt x="39" y="0"/>
                  </a:moveTo>
                  <a:cubicBezTo>
                    <a:pt x="39" y="0"/>
                    <a:pt x="39" y="0"/>
                    <a:pt x="39" y="0"/>
                  </a:cubicBezTo>
                  <a:cubicBezTo>
                    <a:pt x="38" y="0"/>
                    <a:pt x="38" y="0"/>
                    <a:pt x="37" y="1"/>
                  </a:cubicBezTo>
                  <a:cubicBezTo>
                    <a:pt x="37" y="1"/>
                    <a:pt x="37" y="2"/>
                    <a:pt x="37" y="2"/>
                  </a:cubicBezTo>
                  <a:cubicBezTo>
                    <a:pt x="36" y="3"/>
                    <a:pt x="34" y="5"/>
                    <a:pt x="33" y="6"/>
                  </a:cubicBezTo>
                  <a:cubicBezTo>
                    <a:pt x="31" y="8"/>
                    <a:pt x="28" y="9"/>
                    <a:pt x="26" y="11"/>
                  </a:cubicBezTo>
                  <a:cubicBezTo>
                    <a:pt x="26" y="11"/>
                    <a:pt x="26" y="11"/>
                    <a:pt x="26" y="11"/>
                  </a:cubicBezTo>
                  <a:cubicBezTo>
                    <a:pt x="24" y="12"/>
                    <a:pt x="24" y="13"/>
                    <a:pt x="25" y="14"/>
                  </a:cubicBezTo>
                  <a:cubicBezTo>
                    <a:pt x="26" y="16"/>
                    <a:pt x="27" y="17"/>
                    <a:pt x="28" y="18"/>
                  </a:cubicBezTo>
                  <a:cubicBezTo>
                    <a:pt x="34" y="26"/>
                    <a:pt x="39" y="33"/>
                    <a:pt x="44" y="42"/>
                  </a:cubicBezTo>
                  <a:cubicBezTo>
                    <a:pt x="47" y="49"/>
                    <a:pt x="51" y="58"/>
                    <a:pt x="53" y="66"/>
                  </a:cubicBezTo>
                  <a:cubicBezTo>
                    <a:pt x="57" y="78"/>
                    <a:pt x="58" y="91"/>
                    <a:pt x="58" y="104"/>
                  </a:cubicBezTo>
                  <a:cubicBezTo>
                    <a:pt x="58" y="105"/>
                    <a:pt x="58" y="106"/>
                    <a:pt x="58" y="108"/>
                  </a:cubicBezTo>
                  <a:cubicBezTo>
                    <a:pt x="59" y="108"/>
                    <a:pt x="59" y="108"/>
                    <a:pt x="59" y="108"/>
                  </a:cubicBezTo>
                  <a:cubicBezTo>
                    <a:pt x="60" y="108"/>
                    <a:pt x="60" y="108"/>
                    <a:pt x="60" y="108"/>
                  </a:cubicBezTo>
                  <a:cubicBezTo>
                    <a:pt x="60" y="108"/>
                    <a:pt x="60" y="108"/>
                    <a:pt x="60" y="108"/>
                  </a:cubicBezTo>
                  <a:cubicBezTo>
                    <a:pt x="60" y="107"/>
                    <a:pt x="61" y="106"/>
                    <a:pt x="62" y="105"/>
                  </a:cubicBezTo>
                  <a:cubicBezTo>
                    <a:pt x="64" y="104"/>
                    <a:pt x="65" y="104"/>
                    <a:pt x="67" y="104"/>
                  </a:cubicBezTo>
                  <a:cubicBezTo>
                    <a:pt x="68" y="103"/>
                    <a:pt x="68" y="103"/>
                    <a:pt x="69" y="103"/>
                  </a:cubicBezTo>
                  <a:cubicBezTo>
                    <a:pt x="70" y="103"/>
                    <a:pt x="71" y="104"/>
                    <a:pt x="73" y="104"/>
                  </a:cubicBezTo>
                  <a:cubicBezTo>
                    <a:pt x="74" y="105"/>
                    <a:pt x="75" y="105"/>
                    <a:pt x="76" y="106"/>
                  </a:cubicBezTo>
                  <a:cubicBezTo>
                    <a:pt x="76" y="107"/>
                    <a:pt x="76" y="107"/>
                    <a:pt x="76" y="108"/>
                  </a:cubicBezTo>
                  <a:cubicBezTo>
                    <a:pt x="76" y="108"/>
                    <a:pt x="76" y="108"/>
                    <a:pt x="76" y="108"/>
                  </a:cubicBezTo>
                  <a:cubicBezTo>
                    <a:pt x="76" y="109"/>
                    <a:pt x="76" y="109"/>
                    <a:pt x="76" y="109"/>
                  </a:cubicBezTo>
                  <a:cubicBezTo>
                    <a:pt x="76" y="109"/>
                    <a:pt x="75" y="109"/>
                    <a:pt x="75" y="109"/>
                  </a:cubicBezTo>
                  <a:cubicBezTo>
                    <a:pt x="75" y="110"/>
                    <a:pt x="74" y="110"/>
                    <a:pt x="74" y="110"/>
                  </a:cubicBezTo>
                  <a:cubicBezTo>
                    <a:pt x="74" y="110"/>
                    <a:pt x="74" y="110"/>
                    <a:pt x="74" y="109"/>
                  </a:cubicBezTo>
                  <a:cubicBezTo>
                    <a:pt x="73" y="109"/>
                    <a:pt x="73" y="109"/>
                    <a:pt x="73" y="109"/>
                  </a:cubicBezTo>
                  <a:cubicBezTo>
                    <a:pt x="73" y="109"/>
                    <a:pt x="73" y="109"/>
                    <a:pt x="73" y="109"/>
                  </a:cubicBezTo>
                  <a:cubicBezTo>
                    <a:pt x="72" y="109"/>
                    <a:pt x="72" y="109"/>
                    <a:pt x="72" y="108"/>
                  </a:cubicBezTo>
                  <a:cubicBezTo>
                    <a:pt x="71" y="108"/>
                    <a:pt x="71" y="108"/>
                    <a:pt x="71" y="108"/>
                  </a:cubicBezTo>
                  <a:cubicBezTo>
                    <a:pt x="70" y="108"/>
                    <a:pt x="69" y="108"/>
                    <a:pt x="69" y="108"/>
                  </a:cubicBezTo>
                  <a:cubicBezTo>
                    <a:pt x="68" y="108"/>
                    <a:pt x="68" y="108"/>
                    <a:pt x="67" y="108"/>
                  </a:cubicBezTo>
                  <a:cubicBezTo>
                    <a:pt x="67" y="108"/>
                    <a:pt x="66" y="108"/>
                    <a:pt x="66" y="109"/>
                  </a:cubicBezTo>
                  <a:cubicBezTo>
                    <a:pt x="65" y="109"/>
                    <a:pt x="65" y="109"/>
                    <a:pt x="65" y="109"/>
                  </a:cubicBezTo>
                  <a:cubicBezTo>
                    <a:pt x="65" y="109"/>
                    <a:pt x="65" y="110"/>
                    <a:pt x="64" y="110"/>
                  </a:cubicBezTo>
                  <a:cubicBezTo>
                    <a:pt x="64" y="111"/>
                    <a:pt x="63" y="113"/>
                    <a:pt x="63" y="114"/>
                  </a:cubicBezTo>
                  <a:cubicBezTo>
                    <a:pt x="64" y="115"/>
                    <a:pt x="64" y="117"/>
                    <a:pt x="64" y="118"/>
                  </a:cubicBezTo>
                  <a:cubicBezTo>
                    <a:pt x="66" y="121"/>
                    <a:pt x="69" y="124"/>
                    <a:pt x="73" y="124"/>
                  </a:cubicBezTo>
                  <a:cubicBezTo>
                    <a:pt x="73" y="124"/>
                    <a:pt x="74" y="124"/>
                    <a:pt x="74" y="124"/>
                  </a:cubicBezTo>
                  <a:cubicBezTo>
                    <a:pt x="75" y="124"/>
                    <a:pt x="76" y="124"/>
                    <a:pt x="77" y="124"/>
                  </a:cubicBezTo>
                  <a:cubicBezTo>
                    <a:pt x="77" y="124"/>
                    <a:pt x="78" y="123"/>
                    <a:pt x="79" y="123"/>
                  </a:cubicBezTo>
                  <a:cubicBezTo>
                    <a:pt x="80" y="123"/>
                    <a:pt x="81" y="122"/>
                    <a:pt x="82" y="121"/>
                  </a:cubicBezTo>
                  <a:cubicBezTo>
                    <a:pt x="82" y="121"/>
                    <a:pt x="82" y="121"/>
                    <a:pt x="83" y="121"/>
                  </a:cubicBezTo>
                  <a:cubicBezTo>
                    <a:pt x="84" y="119"/>
                    <a:pt x="85" y="117"/>
                    <a:pt x="86" y="114"/>
                  </a:cubicBezTo>
                  <a:cubicBezTo>
                    <a:pt x="86" y="114"/>
                    <a:pt x="86" y="114"/>
                    <a:pt x="86" y="114"/>
                  </a:cubicBezTo>
                  <a:cubicBezTo>
                    <a:pt x="86" y="113"/>
                    <a:pt x="86" y="113"/>
                    <a:pt x="86" y="112"/>
                  </a:cubicBezTo>
                  <a:cubicBezTo>
                    <a:pt x="86" y="112"/>
                    <a:pt x="86" y="112"/>
                    <a:pt x="86" y="112"/>
                  </a:cubicBezTo>
                  <a:cubicBezTo>
                    <a:pt x="85" y="108"/>
                    <a:pt x="84" y="106"/>
                    <a:pt x="82" y="103"/>
                  </a:cubicBezTo>
                  <a:cubicBezTo>
                    <a:pt x="82" y="103"/>
                    <a:pt x="82" y="103"/>
                    <a:pt x="82" y="103"/>
                  </a:cubicBezTo>
                  <a:cubicBezTo>
                    <a:pt x="81" y="102"/>
                    <a:pt x="80" y="101"/>
                    <a:pt x="79" y="100"/>
                  </a:cubicBezTo>
                  <a:cubicBezTo>
                    <a:pt x="76" y="97"/>
                    <a:pt x="72" y="95"/>
                    <a:pt x="69" y="93"/>
                  </a:cubicBezTo>
                  <a:cubicBezTo>
                    <a:pt x="67" y="92"/>
                    <a:pt x="66" y="90"/>
                    <a:pt x="64" y="89"/>
                  </a:cubicBezTo>
                  <a:cubicBezTo>
                    <a:pt x="62" y="87"/>
                    <a:pt x="60" y="84"/>
                    <a:pt x="59" y="81"/>
                  </a:cubicBezTo>
                  <a:cubicBezTo>
                    <a:pt x="59" y="80"/>
                    <a:pt x="58" y="80"/>
                    <a:pt x="58" y="79"/>
                  </a:cubicBezTo>
                  <a:cubicBezTo>
                    <a:pt x="58" y="79"/>
                    <a:pt x="58" y="79"/>
                    <a:pt x="58" y="78"/>
                  </a:cubicBezTo>
                  <a:cubicBezTo>
                    <a:pt x="57" y="72"/>
                    <a:pt x="60" y="66"/>
                    <a:pt x="64" y="64"/>
                  </a:cubicBezTo>
                  <a:cubicBezTo>
                    <a:pt x="65" y="64"/>
                    <a:pt x="65" y="63"/>
                    <a:pt x="65" y="63"/>
                  </a:cubicBezTo>
                  <a:cubicBezTo>
                    <a:pt x="66" y="63"/>
                    <a:pt x="66" y="63"/>
                    <a:pt x="66" y="63"/>
                  </a:cubicBezTo>
                  <a:cubicBezTo>
                    <a:pt x="68" y="62"/>
                    <a:pt x="69" y="62"/>
                    <a:pt x="71" y="62"/>
                  </a:cubicBezTo>
                  <a:cubicBezTo>
                    <a:pt x="72" y="62"/>
                    <a:pt x="72" y="62"/>
                    <a:pt x="73" y="62"/>
                  </a:cubicBezTo>
                  <a:cubicBezTo>
                    <a:pt x="74" y="62"/>
                    <a:pt x="74" y="62"/>
                    <a:pt x="74" y="62"/>
                  </a:cubicBezTo>
                  <a:cubicBezTo>
                    <a:pt x="74" y="63"/>
                    <a:pt x="75" y="63"/>
                    <a:pt x="75" y="63"/>
                  </a:cubicBezTo>
                  <a:cubicBezTo>
                    <a:pt x="77" y="63"/>
                    <a:pt x="78" y="64"/>
                    <a:pt x="80" y="65"/>
                  </a:cubicBezTo>
                  <a:cubicBezTo>
                    <a:pt x="80" y="65"/>
                    <a:pt x="81" y="66"/>
                    <a:pt x="82" y="66"/>
                  </a:cubicBezTo>
                  <a:cubicBezTo>
                    <a:pt x="84" y="68"/>
                    <a:pt x="84" y="71"/>
                    <a:pt x="84" y="74"/>
                  </a:cubicBezTo>
                  <a:cubicBezTo>
                    <a:pt x="83" y="75"/>
                    <a:pt x="83" y="75"/>
                    <a:pt x="83" y="75"/>
                  </a:cubicBezTo>
                  <a:cubicBezTo>
                    <a:pt x="83" y="75"/>
                    <a:pt x="83" y="75"/>
                    <a:pt x="83" y="75"/>
                  </a:cubicBezTo>
                  <a:cubicBezTo>
                    <a:pt x="83" y="75"/>
                    <a:pt x="83" y="75"/>
                    <a:pt x="82" y="75"/>
                  </a:cubicBezTo>
                  <a:cubicBezTo>
                    <a:pt x="82" y="75"/>
                    <a:pt x="82" y="75"/>
                    <a:pt x="82" y="75"/>
                  </a:cubicBezTo>
                  <a:cubicBezTo>
                    <a:pt x="82" y="75"/>
                    <a:pt x="82" y="75"/>
                    <a:pt x="82" y="75"/>
                  </a:cubicBezTo>
                  <a:cubicBezTo>
                    <a:pt x="82" y="75"/>
                    <a:pt x="81" y="75"/>
                    <a:pt x="81" y="75"/>
                  </a:cubicBezTo>
                  <a:cubicBezTo>
                    <a:pt x="81" y="75"/>
                    <a:pt x="81" y="75"/>
                    <a:pt x="81" y="75"/>
                  </a:cubicBezTo>
                  <a:cubicBezTo>
                    <a:pt x="81" y="74"/>
                    <a:pt x="81" y="73"/>
                    <a:pt x="81" y="72"/>
                  </a:cubicBezTo>
                  <a:cubicBezTo>
                    <a:pt x="80" y="71"/>
                    <a:pt x="80" y="71"/>
                    <a:pt x="80" y="71"/>
                  </a:cubicBezTo>
                  <a:cubicBezTo>
                    <a:pt x="79" y="69"/>
                    <a:pt x="78" y="68"/>
                    <a:pt x="76" y="67"/>
                  </a:cubicBezTo>
                  <a:cubicBezTo>
                    <a:pt x="75" y="66"/>
                    <a:pt x="74" y="66"/>
                    <a:pt x="73" y="66"/>
                  </a:cubicBezTo>
                  <a:cubicBezTo>
                    <a:pt x="73" y="66"/>
                    <a:pt x="73" y="66"/>
                    <a:pt x="73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0" y="66"/>
                    <a:pt x="69" y="66"/>
                    <a:pt x="69" y="67"/>
                  </a:cubicBezTo>
                  <a:cubicBezTo>
                    <a:pt x="67" y="67"/>
                    <a:pt x="66" y="69"/>
                    <a:pt x="65" y="70"/>
                  </a:cubicBezTo>
                  <a:cubicBezTo>
                    <a:pt x="63" y="73"/>
                    <a:pt x="63" y="76"/>
                    <a:pt x="64" y="79"/>
                  </a:cubicBezTo>
                  <a:cubicBezTo>
                    <a:pt x="64" y="79"/>
                    <a:pt x="64" y="79"/>
                    <a:pt x="64" y="79"/>
                  </a:cubicBezTo>
                  <a:cubicBezTo>
                    <a:pt x="65" y="83"/>
                    <a:pt x="67" y="85"/>
                    <a:pt x="70" y="87"/>
                  </a:cubicBezTo>
                  <a:cubicBezTo>
                    <a:pt x="74" y="90"/>
                    <a:pt x="78" y="93"/>
                    <a:pt x="82" y="95"/>
                  </a:cubicBezTo>
                  <a:cubicBezTo>
                    <a:pt x="86" y="99"/>
                    <a:pt x="90" y="104"/>
                    <a:pt x="91" y="109"/>
                  </a:cubicBezTo>
                  <a:cubicBezTo>
                    <a:pt x="92" y="112"/>
                    <a:pt x="92" y="115"/>
                    <a:pt x="91" y="118"/>
                  </a:cubicBezTo>
                  <a:cubicBezTo>
                    <a:pt x="91" y="120"/>
                    <a:pt x="89" y="122"/>
                    <a:pt x="88" y="124"/>
                  </a:cubicBezTo>
                  <a:cubicBezTo>
                    <a:pt x="87" y="125"/>
                    <a:pt x="85" y="126"/>
                    <a:pt x="84" y="126"/>
                  </a:cubicBezTo>
                  <a:cubicBezTo>
                    <a:pt x="81" y="128"/>
                    <a:pt x="79" y="129"/>
                    <a:pt x="76" y="129"/>
                  </a:cubicBezTo>
                  <a:cubicBezTo>
                    <a:pt x="75" y="129"/>
                    <a:pt x="75" y="129"/>
                    <a:pt x="75" y="129"/>
                  </a:cubicBezTo>
                  <a:cubicBezTo>
                    <a:pt x="74" y="129"/>
                    <a:pt x="74" y="129"/>
                    <a:pt x="74" y="129"/>
                  </a:cubicBezTo>
                  <a:cubicBezTo>
                    <a:pt x="74" y="129"/>
                    <a:pt x="73" y="129"/>
                    <a:pt x="73" y="129"/>
                  </a:cubicBezTo>
                  <a:cubicBezTo>
                    <a:pt x="73" y="129"/>
                    <a:pt x="73" y="129"/>
                    <a:pt x="73" y="129"/>
                  </a:cubicBezTo>
                  <a:cubicBezTo>
                    <a:pt x="68" y="129"/>
                    <a:pt x="63" y="127"/>
                    <a:pt x="60" y="122"/>
                  </a:cubicBezTo>
                  <a:cubicBezTo>
                    <a:pt x="60" y="122"/>
                    <a:pt x="60" y="122"/>
                    <a:pt x="60" y="122"/>
                  </a:cubicBezTo>
                  <a:cubicBezTo>
                    <a:pt x="60" y="122"/>
                    <a:pt x="60" y="122"/>
                    <a:pt x="60" y="121"/>
                  </a:cubicBezTo>
                  <a:cubicBezTo>
                    <a:pt x="60" y="121"/>
                    <a:pt x="59" y="120"/>
                    <a:pt x="59" y="120"/>
                  </a:cubicBezTo>
                  <a:cubicBezTo>
                    <a:pt x="59" y="119"/>
                    <a:pt x="59" y="119"/>
                    <a:pt x="58" y="119"/>
                  </a:cubicBezTo>
                  <a:cubicBezTo>
                    <a:pt x="57" y="120"/>
                    <a:pt x="58" y="121"/>
                    <a:pt x="57" y="122"/>
                  </a:cubicBezTo>
                  <a:cubicBezTo>
                    <a:pt x="57" y="123"/>
                    <a:pt x="57" y="124"/>
                    <a:pt x="57" y="124"/>
                  </a:cubicBezTo>
                  <a:cubicBezTo>
                    <a:pt x="56" y="134"/>
                    <a:pt x="53" y="143"/>
                    <a:pt x="50" y="152"/>
                  </a:cubicBezTo>
                  <a:cubicBezTo>
                    <a:pt x="48" y="158"/>
                    <a:pt x="45" y="165"/>
                    <a:pt x="42" y="171"/>
                  </a:cubicBezTo>
                  <a:cubicBezTo>
                    <a:pt x="35" y="183"/>
                    <a:pt x="27" y="194"/>
                    <a:pt x="17" y="205"/>
                  </a:cubicBezTo>
                  <a:cubicBezTo>
                    <a:pt x="15" y="206"/>
                    <a:pt x="13" y="208"/>
                    <a:pt x="11" y="209"/>
                  </a:cubicBezTo>
                  <a:cubicBezTo>
                    <a:pt x="9" y="212"/>
                    <a:pt x="6" y="214"/>
                    <a:pt x="4" y="216"/>
                  </a:cubicBezTo>
                  <a:cubicBezTo>
                    <a:pt x="0" y="218"/>
                    <a:pt x="0" y="219"/>
                    <a:pt x="2" y="220"/>
                  </a:cubicBezTo>
                  <a:cubicBezTo>
                    <a:pt x="4" y="221"/>
                    <a:pt x="7" y="223"/>
                    <a:pt x="9" y="224"/>
                  </a:cubicBezTo>
                  <a:cubicBezTo>
                    <a:pt x="14" y="227"/>
                    <a:pt x="19" y="231"/>
                    <a:pt x="24" y="235"/>
                  </a:cubicBezTo>
                  <a:cubicBezTo>
                    <a:pt x="25" y="236"/>
                    <a:pt x="25" y="236"/>
                    <a:pt x="26" y="236"/>
                  </a:cubicBezTo>
                  <a:cubicBezTo>
                    <a:pt x="26" y="236"/>
                    <a:pt x="26" y="236"/>
                    <a:pt x="26" y="236"/>
                  </a:cubicBezTo>
                  <a:cubicBezTo>
                    <a:pt x="27" y="236"/>
                    <a:pt x="27" y="236"/>
                    <a:pt x="27" y="236"/>
                  </a:cubicBezTo>
                  <a:cubicBezTo>
                    <a:pt x="28" y="235"/>
                    <a:pt x="28" y="235"/>
                    <a:pt x="28" y="235"/>
                  </a:cubicBezTo>
                  <a:cubicBezTo>
                    <a:pt x="29" y="235"/>
                    <a:pt x="29" y="235"/>
                    <a:pt x="29" y="235"/>
                  </a:cubicBezTo>
                  <a:cubicBezTo>
                    <a:pt x="35" y="230"/>
                    <a:pt x="41" y="225"/>
                    <a:pt x="47" y="220"/>
                  </a:cubicBezTo>
                  <a:cubicBezTo>
                    <a:pt x="47" y="220"/>
                    <a:pt x="47" y="220"/>
                    <a:pt x="47" y="220"/>
                  </a:cubicBezTo>
                  <a:cubicBezTo>
                    <a:pt x="48" y="219"/>
                    <a:pt x="49" y="218"/>
                    <a:pt x="50" y="218"/>
                  </a:cubicBezTo>
                  <a:cubicBezTo>
                    <a:pt x="56" y="212"/>
                    <a:pt x="62" y="205"/>
                    <a:pt x="68" y="199"/>
                  </a:cubicBezTo>
                  <a:cubicBezTo>
                    <a:pt x="69" y="198"/>
                    <a:pt x="70" y="197"/>
                    <a:pt x="71" y="196"/>
                  </a:cubicBezTo>
                  <a:cubicBezTo>
                    <a:pt x="72" y="194"/>
                    <a:pt x="73" y="193"/>
                    <a:pt x="74" y="192"/>
                  </a:cubicBezTo>
                  <a:cubicBezTo>
                    <a:pt x="76" y="188"/>
                    <a:pt x="79" y="185"/>
                    <a:pt x="81" y="181"/>
                  </a:cubicBezTo>
                  <a:cubicBezTo>
                    <a:pt x="84" y="177"/>
                    <a:pt x="86" y="174"/>
                    <a:pt x="88" y="170"/>
                  </a:cubicBezTo>
                  <a:cubicBezTo>
                    <a:pt x="88" y="170"/>
                    <a:pt x="89" y="170"/>
                    <a:pt x="89" y="169"/>
                  </a:cubicBezTo>
                  <a:cubicBezTo>
                    <a:pt x="89" y="168"/>
                    <a:pt x="89" y="167"/>
                    <a:pt x="89" y="166"/>
                  </a:cubicBezTo>
                  <a:cubicBezTo>
                    <a:pt x="89" y="162"/>
                    <a:pt x="88" y="159"/>
                    <a:pt x="86" y="157"/>
                  </a:cubicBezTo>
                  <a:cubicBezTo>
                    <a:pt x="85" y="154"/>
                    <a:pt x="83" y="152"/>
                    <a:pt x="81" y="149"/>
                  </a:cubicBezTo>
                  <a:cubicBezTo>
                    <a:pt x="79" y="148"/>
                    <a:pt x="77" y="146"/>
                    <a:pt x="75" y="145"/>
                  </a:cubicBezTo>
                  <a:cubicBezTo>
                    <a:pt x="75" y="144"/>
                    <a:pt x="75" y="144"/>
                    <a:pt x="74" y="144"/>
                  </a:cubicBezTo>
                  <a:cubicBezTo>
                    <a:pt x="73" y="144"/>
                    <a:pt x="71" y="143"/>
                    <a:pt x="69" y="143"/>
                  </a:cubicBezTo>
                  <a:cubicBezTo>
                    <a:pt x="69" y="143"/>
                    <a:pt x="69" y="143"/>
                    <a:pt x="68" y="143"/>
                  </a:cubicBezTo>
                  <a:cubicBezTo>
                    <a:pt x="65" y="143"/>
                    <a:pt x="62" y="144"/>
                    <a:pt x="61" y="146"/>
                  </a:cubicBezTo>
                  <a:cubicBezTo>
                    <a:pt x="60" y="147"/>
                    <a:pt x="60" y="148"/>
                    <a:pt x="59" y="149"/>
                  </a:cubicBezTo>
                  <a:cubicBezTo>
                    <a:pt x="59" y="152"/>
                    <a:pt x="59" y="154"/>
                    <a:pt x="60" y="156"/>
                  </a:cubicBezTo>
                  <a:cubicBezTo>
                    <a:pt x="61" y="157"/>
                    <a:pt x="62" y="158"/>
                    <a:pt x="63" y="159"/>
                  </a:cubicBezTo>
                  <a:cubicBezTo>
                    <a:pt x="63" y="160"/>
                    <a:pt x="64" y="160"/>
                    <a:pt x="65" y="160"/>
                  </a:cubicBezTo>
                  <a:cubicBezTo>
                    <a:pt x="65" y="160"/>
                    <a:pt x="65" y="160"/>
                    <a:pt x="65" y="160"/>
                  </a:cubicBezTo>
                  <a:cubicBezTo>
                    <a:pt x="66" y="160"/>
                    <a:pt x="67" y="160"/>
                    <a:pt x="68" y="159"/>
                  </a:cubicBezTo>
                  <a:cubicBezTo>
                    <a:pt x="68" y="159"/>
                    <a:pt x="69" y="159"/>
                    <a:pt x="69" y="158"/>
                  </a:cubicBezTo>
                  <a:cubicBezTo>
                    <a:pt x="69" y="158"/>
                    <a:pt x="70" y="158"/>
                    <a:pt x="70" y="157"/>
                  </a:cubicBezTo>
                  <a:cubicBezTo>
                    <a:pt x="70" y="157"/>
                    <a:pt x="70" y="157"/>
                    <a:pt x="70" y="157"/>
                  </a:cubicBezTo>
                  <a:cubicBezTo>
                    <a:pt x="70" y="157"/>
                    <a:pt x="70" y="157"/>
                    <a:pt x="70" y="157"/>
                  </a:cubicBezTo>
                  <a:cubicBezTo>
                    <a:pt x="70" y="157"/>
                    <a:pt x="71" y="157"/>
                    <a:pt x="71" y="156"/>
                  </a:cubicBezTo>
                  <a:cubicBezTo>
                    <a:pt x="72" y="156"/>
                    <a:pt x="72" y="156"/>
                    <a:pt x="73" y="156"/>
                  </a:cubicBezTo>
                  <a:cubicBezTo>
                    <a:pt x="73" y="156"/>
                    <a:pt x="73" y="156"/>
                    <a:pt x="73" y="156"/>
                  </a:cubicBezTo>
                  <a:cubicBezTo>
                    <a:pt x="74" y="156"/>
                    <a:pt x="74" y="156"/>
                    <a:pt x="74" y="156"/>
                  </a:cubicBezTo>
                  <a:cubicBezTo>
                    <a:pt x="74" y="156"/>
                    <a:pt x="74" y="156"/>
                    <a:pt x="74" y="157"/>
                  </a:cubicBezTo>
                  <a:cubicBezTo>
                    <a:pt x="75" y="157"/>
                    <a:pt x="75" y="157"/>
                    <a:pt x="75" y="158"/>
                  </a:cubicBezTo>
                  <a:cubicBezTo>
                    <a:pt x="75" y="158"/>
                    <a:pt x="75" y="158"/>
                    <a:pt x="75" y="159"/>
                  </a:cubicBezTo>
                  <a:cubicBezTo>
                    <a:pt x="75" y="159"/>
                    <a:pt x="74" y="160"/>
                    <a:pt x="74" y="161"/>
                  </a:cubicBezTo>
                  <a:cubicBezTo>
                    <a:pt x="72" y="163"/>
                    <a:pt x="71" y="164"/>
                    <a:pt x="68" y="165"/>
                  </a:cubicBezTo>
                  <a:cubicBezTo>
                    <a:pt x="67" y="165"/>
                    <a:pt x="66" y="165"/>
                    <a:pt x="65" y="165"/>
                  </a:cubicBezTo>
                  <a:cubicBezTo>
                    <a:pt x="63" y="165"/>
                    <a:pt x="61" y="165"/>
                    <a:pt x="60" y="164"/>
                  </a:cubicBezTo>
                  <a:cubicBezTo>
                    <a:pt x="59" y="164"/>
                    <a:pt x="59" y="163"/>
                    <a:pt x="59" y="163"/>
                  </a:cubicBezTo>
                  <a:cubicBezTo>
                    <a:pt x="58" y="163"/>
                    <a:pt x="57" y="162"/>
                    <a:pt x="56" y="161"/>
                  </a:cubicBezTo>
                  <a:cubicBezTo>
                    <a:pt x="53" y="158"/>
                    <a:pt x="52" y="152"/>
                    <a:pt x="54" y="147"/>
                  </a:cubicBezTo>
                  <a:cubicBezTo>
                    <a:pt x="54" y="146"/>
                    <a:pt x="55" y="145"/>
                    <a:pt x="56" y="144"/>
                  </a:cubicBezTo>
                  <a:cubicBezTo>
                    <a:pt x="56" y="143"/>
                    <a:pt x="57" y="142"/>
                    <a:pt x="57" y="142"/>
                  </a:cubicBezTo>
                  <a:cubicBezTo>
                    <a:pt x="59" y="140"/>
                    <a:pt x="61" y="139"/>
                    <a:pt x="64" y="139"/>
                  </a:cubicBezTo>
                  <a:cubicBezTo>
                    <a:pt x="64" y="138"/>
                    <a:pt x="65" y="138"/>
                    <a:pt x="66" y="138"/>
                  </a:cubicBezTo>
                  <a:cubicBezTo>
                    <a:pt x="66" y="138"/>
                    <a:pt x="67" y="138"/>
                    <a:pt x="68" y="138"/>
                  </a:cubicBezTo>
                  <a:cubicBezTo>
                    <a:pt x="68" y="138"/>
                    <a:pt x="68" y="138"/>
                    <a:pt x="68" y="138"/>
                  </a:cubicBezTo>
                  <a:cubicBezTo>
                    <a:pt x="70" y="138"/>
                    <a:pt x="73" y="139"/>
                    <a:pt x="75" y="139"/>
                  </a:cubicBezTo>
                  <a:cubicBezTo>
                    <a:pt x="76" y="140"/>
                    <a:pt x="78" y="141"/>
                    <a:pt x="79" y="142"/>
                  </a:cubicBezTo>
                  <a:cubicBezTo>
                    <a:pt x="80" y="142"/>
                    <a:pt x="80" y="142"/>
                    <a:pt x="80" y="142"/>
                  </a:cubicBezTo>
                  <a:cubicBezTo>
                    <a:pt x="83" y="144"/>
                    <a:pt x="85" y="146"/>
                    <a:pt x="87" y="149"/>
                  </a:cubicBezTo>
                  <a:cubicBezTo>
                    <a:pt x="89" y="151"/>
                    <a:pt x="90" y="153"/>
                    <a:pt x="91" y="155"/>
                  </a:cubicBezTo>
                  <a:cubicBezTo>
                    <a:pt x="91" y="155"/>
                    <a:pt x="91" y="156"/>
                    <a:pt x="91" y="156"/>
                  </a:cubicBezTo>
                  <a:cubicBezTo>
                    <a:pt x="92" y="157"/>
                    <a:pt x="92" y="158"/>
                    <a:pt x="92" y="159"/>
                  </a:cubicBezTo>
                  <a:cubicBezTo>
                    <a:pt x="93" y="159"/>
                    <a:pt x="93" y="159"/>
                    <a:pt x="93" y="159"/>
                  </a:cubicBezTo>
                  <a:cubicBezTo>
                    <a:pt x="93" y="159"/>
                    <a:pt x="93" y="159"/>
                    <a:pt x="93" y="159"/>
                  </a:cubicBezTo>
                  <a:cubicBezTo>
                    <a:pt x="94" y="159"/>
                    <a:pt x="94" y="159"/>
                    <a:pt x="94" y="159"/>
                  </a:cubicBezTo>
                  <a:cubicBezTo>
                    <a:pt x="94" y="158"/>
                    <a:pt x="95" y="157"/>
                    <a:pt x="95" y="156"/>
                  </a:cubicBezTo>
                  <a:cubicBezTo>
                    <a:pt x="95" y="156"/>
                    <a:pt x="96" y="155"/>
                    <a:pt x="96" y="154"/>
                  </a:cubicBezTo>
                  <a:cubicBezTo>
                    <a:pt x="98" y="149"/>
                    <a:pt x="100" y="144"/>
                    <a:pt x="101" y="139"/>
                  </a:cubicBezTo>
                  <a:cubicBezTo>
                    <a:pt x="101" y="139"/>
                    <a:pt x="101" y="139"/>
                    <a:pt x="101" y="139"/>
                  </a:cubicBezTo>
                  <a:cubicBezTo>
                    <a:pt x="101" y="139"/>
                    <a:pt x="101" y="139"/>
                    <a:pt x="101" y="139"/>
                  </a:cubicBezTo>
                  <a:cubicBezTo>
                    <a:pt x="101" y="139"/>
                    <a:pt x="101" y="139"/>
                    <a:pt x="101" y="138"/>
                  </a:cubicBezTo>
                  <a:cubicBezTo>
                    <a:pt x="102" y="134"/>
                    <a:pt x="103" y="130"/>
                    <a:pt x="104" y="126"/>
                  </a:cubicBezTo>
                  <a:cubicBezTo>
                    <a:pt x="104" y="126"/>
                    <a:pt x="104" y="126"/>
                    <a:pt x="104" y="126"/>
                  </a:cubicBezTo>
                  <a:cubicBezTo>
                    <a:pt x="104" y="126"/>
                    <a:pt x="104" y="126"/>
                    <a:pt x="104" y="126"/>
                  </a:cubicBezTo>
                  <a:cubicBezTo>
                    <a:pt x="105" y="121"/>
                    <a:pt x="105" y="116"/>
                    <a:pt x="105" y="111"/>
                  </a:cubicBezTo>
                  <a:cubicBezTo>
                    <a:pt x="105" y="111"/>
                    <a:pt x="105" y="111"/>
                    <a:pt x="105" y="111"/>
                  </a:cubicBezTo>
                  <a:cubicBezTo>
                    <a:pt x="105" y="111"/>
                    <a:pt x="105" y="111"/>
                    <a:pt x="105" y="111"/>
                  </a:cubicBezTo>
                  <a:cubicBezTo>
                    <a:pt x="106" y="110"/>
                    <a:pt x="106" y="109"/>
                    <a:pt x="106" y="107"/>
                  </a:cubicBezTo>
                  <a:cubicBezTo>
                    <a:pt x="106" y="107"/>
                    <a:pt x="106" y="107"/>
                    <a:pt x="106" y="107"/>
                  </a:cubicBezTo>
                  <a:cubicBezTo>
                    <a:pt x="106" y="107"/>
                    <a:pt x="106" y="107"/>
                    <a:pt x="106" y="107"/>
                  </a:cubicBezTo>
                  <a:cubicBezTo>
                    <a:pt x="106" y="106"/>
                    <a:pt x="106" y="104"/>
                    <a:pt x="106" y="103"/>
                  </a:cubicBezTo>
                  <a:cubicBezTo>
                    <a:pt x="105" y="102"/>
                    <a:pt x="105" y="101"/>
                    <a:pt x="105" y="99"/>
                  </a:cubicBezTo>
                  <a:cubicBezTo>
                    <a:pt x="105" y="95"/>
                    <a:pt x="104" y="90"/>
                    <a:pt x="103" y="85"/>
                  </a:cubicBezTo>
                  <a:cubicBezTo>
                    <a:pt x="103" y="83"/>
                    <a:pt x="102" y="80"/>
                    <a:pt x="101" y="77"/>
                  </a:cubicBezTo>
                  <a:cubicBezTo>
                    <a:pt x="101" y="75"/>
                    <a:pt x="100" y="72"/>
                    <a:pt x="99" y="70"/>
                  </a:cubicBezTo>
                  <a:cubicBezTo>
                    <a:pt x="99" y="69"/>
                    <a:pt x="99" y="68"/>
                    <a:pt x="98" y="68"/>
                  </a:cubicBezTo>
                  <a:cubicBezTo>
                    <a:pt x="97" y="65"/>
                    <a:pt x="96" y="62"/>
                    <a:pt x="95" y="60"/>
                  </a:cubicBezTo>
                  <a:cubicBezTo>
                    <a:pt x="94" y="57"/>
                    <a:pt x="93" y="55"/>
                    <a:pt x="92" y="53"/>
                  </a:cubicBezTo>
                  <a:cubicBezTo>
                    <a:pt x="91" y="52"/>
                    <a:pt x="91" y="52"/>
                    <a:pt x="91" y="51"/>
                  </a:cubicBezTo>
                  <a:cubicBezTo>
                    <a:pt x="86" y="43"/>
                    <a:pt x="80" y="35"/>
                    <a:pt x="73" y="28"/>
                  </a:cubicBezTo>
                  <a:cubicBezTo>
                    <a:pt x="70" y="23"/>
                    <a:pt x="66" y="20"/>
                    <a:pt x="61" y="16"/>
                  </a:cubicBezTo>
                  <a:cubicBezTo>
                    <a:pt x="59" y="14"/>
                    <a:pt x="57" y="12"/>
                    <a:pt x="55" y="10"/>
                  </a:cubicBezTo>
                  <a:cubicBezTo>
                    <a:pt x="52" y="8"/>
                    <a:pt x="49" y="6"/>
                    <a:pt x="46" y="4"/>
                  </a:cubicBezTo>
                  <a:cubicBezTo>
                    <a:pt x="44" y="3"/>
                    <a:pt x="42" y="2"/>
                    <a:pt x="41" y="1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40" y="0"/>
                    <a:pt x="39" y="0"/>
                    <a:pt x="39" y="0"/>
                  </a:cubicBezTo>
                </a:path>
              </a:pathLst>
            </a:custGeom>
            <a:solidFill>
              <a:srgbClr val="8B0D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91" name="Freeform 407"/>
            <p:cNvSpPr>
              <a:spLocks/>
            </p:cNvSpPr>
            <p:nvPr/>
          </p:nvSpPr>
          <p:spPr bwMode="auto">
            <a:xfrm>
              <a:off x="1408113" y="3114675"/>
              <a:ext cx="3175" cy="7938"/>
            </a:xfrm>
            <a:custGeom>
              <a:avLst/>
              <a:gdLst>
                <a:gd name="T0" fmla="*/ 0 w 1"/>
                <a:gd name="T1" fmla="*/ 0 h 2"/>
                <a:gd name="T2" fmla="*/ 0 w 1"/>
                <a:gd name="T3" fmla="*/ 1 h 2"/>
                <a:gd name="T4" fmla="*/ 1 w 1"/>
                <a:gd name="T5" fmla="*/ 2 h 2"/>
                <a:gd name="T6" fmla="*/ 1 w 1"/>
                <a:gd name="T7" fmla="*/ 1 h 2"/>
                <a:gd name="T8" fmla="*/ 0 w 1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0" y="0"/>
                  </a:cubicBezTo>
                </a:path>
              </a:pathLst>
            </a:custGeom>
            <a:solidFill>
              <a:srgbClr val="880A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92" name="Freeform 408"/>
            <p:cNvSpPr>
              <a:spLocks noEditPoints="1"/>
            </p:cNvSpPr>
            <p:nvPr/>
          </p:nvSpPr>
          <p:spPr bwMode="auto">
            <a:xfrm>
              <a:off x="1081088" y="3679825"/>
              <a:ext cx="176212" cy="850900"/>
            </a:xfrm>
            <a:custGeom>
              <a:avLst/>
              <a:gdLst>
                <a:gd name="T0" fmla="*/ 39 w 47"/>
                <a:gd name="T1" fmla="*/ 226 h 226"/>
                <a:gd name="T2" fmla="*/ 44 w 47"/>
                <a:gd name="T3" fmla="*/ 226 h 226"/>
                <a:gd name="T4" fmla="*/ 40 w 47"/>
                <a:gd name="T5" fmla="*/ 226 h 226"/>
                <a:gd name="T6" fmla="*/ 39 w 47"/>
                <a:gd name="T7" fmla="*/ 225 h 226"/>
                <a:gd name="T8" fmla="*/ 39 w 47"/>
                <a:gd name="T9" fmla="*/ 225 h 226"/>
                <a:gd name="T10" fmla="*/ 47 w 47"/>
                <a:gd name="T11" fmla="*/ 221 h 226"/>
                <a:gd name="T12" fmla="*/ 46 w 47"/>
                <a:gd name="T13" fmla="*/ 216 h 226"/>
                <a:gd name="T14" fmla="*/ 47 w 47"/>
                <a:gd name="T15" fmla="*/ 221 h 226"/>
                <a:gd name="T16" fmla="*/ 46 w 47"/>
                <a:gd name="T17" fmla="*/ 216 h 226"/>
                <a:gd name="T18" fmla="*/ 27 w 47"/>
                <a:gd name="T19" fmla="*/ 216 h 226"/>
                <a:gd name="T20" fmla="*/ 27 w 47"/>
                <a:gd name="T21" fmla="*/ 216 h 226"/>
                <a:gd name="T22" fmla="*/ 18 w 47"/>
                <a:gd name="T23" fmla="*/ 200 h 226"/>
                <a:gd name="T24" fmla="*/ 21 w 47"/>
                <a:gd name="T25" fmla="*/ 207 h 226"/>
                <a:gd name="T26" fmla="*/ 38 w 47"/>
                <a:gd name="T27" fmla="*/ 191 h 226"/>
                <a:gd name="T28" fmla="*/ 39 w 47"/>
                <a:gd name="T29" fmla="*/ 194 h 226"/>
                <a:gd name="T30" fmla="*/ 12 w 47"/>
                <a:gd name="T31" fmla="*/ 184 h 226"/>
                <a:gd name="T32" fmla="*/ 14 w 47"/>
                <a:gd name="T33" fmla="*/ 193 h 226"/>
                <a:gd name="T34" fmla="*/ 12 w 47"/>
                <a:gd name="T35" fmla="*/ 184 h 226"/>
                <a:gd name="T36" fmla="*/ 11 w 47"/>
                <a:gd name="T37" fmla="*/ 177 h 226"/>
                <a:gd name="T38" fmla="*/ 10 w 47"/>
                <a:gd name="T39" fmla="*/ 160 h 226"/>
                <a:gd name="T40" fmla="*/ 10 w 47"/>
                <a:gd name="T41" fmla="*/ 163 h 226"/>
                <a:gd name="T42" fmla="*/ 12 w 47"/>
                <a:gd name="T43" fmla="*/ 140 h 226"/>
                <a:gd name="T44" fmla="*/ 12 w 47"/>
                <a:gd name="T45" fmla="*/ 140 h 226"/>
                <a:gd name="T46" fmla="*/ 12 w 47"/>
                <a:gd name="T47" fmla="*/ 140 h 226"/>
                <a:gd name="T48" fmla="*/ 8 w 47"/>
                <a:gd name="T49" fmla="*/ 126 h 226"/>
                <a:gd name="T50" fmla="*/ 8 w 47"/>
                <a:gd name="T51" fmla="*/ 128 h 226"/>
                <a:gd name="T52" fmla="*/ 30 w 47"/>
                <a:gd name="T53" fmla="*/ 118 h 226"/>
                <a:gd name="T54" fmla="*/ 29 w 47"/>
                <a:gd name="T55" fmla="*/ 144 h 226"/>
                <a:gd name="T56" fmla="*/ 29 w 47"/>
                <a:gd name="T57" fmla="*/ 139 h 226"/>
                <a:gd name="T58" fmla="*/ 30 w 47"/>
                <a:gd name="T59" fmla="*/ 118 h 226"/>
                <a:gd name="T60" fmla="*/ 0 w 47"/>
                <a:gd name="T61" fmla="*/ 112 h 226"/>
                <a:gd name="T62" fmla="*/ 19 w 47"/>
                <a:gd name="T63" fmla="*/ 105 h 226"/>
                <a:gd name="T64" fmla="*/ 19 w 47"/>
                <a:gd name="T65" fmla="*/ 105 h 226"/>
                <a:gd name="T66" fmla="*/ 19 w 47"/>
                <a:gd name="T67" fmla="*/ 105 h 226"/>
                <a:gd name="T68" fmla="*/ 39 w 47"/>
                <a:gd name="T69" fmla="*/ 66 h 226"/>
                <a:gd name="T70" fmla="*/ 33 w 47"/>
                <a:gd name="T71" fmla="*/ 96 h 226"/>
                <a:gd name="T72" fmla="*/ 39 w 47"/>
                <a:gd name="T73" fmla="*/ 66 h 226"/>
                <a:gd name="T74" fmla="*/ 0 w 47"/>
                <a:gd name="T75" fmla="*/ 63 h 226"/>
                <a:gd name="T76" fmla="*/ 0 w 47"/>
                <a:gd name="T77" fmla="*/ 69 h 226"/>
                <a:gd name="T78" fmla="*/ 0 w 47"/>
                <a:gd name="T79" fmla="*/ 63 h 226"/>
                <a:gd name="T80" fmla="*/ 27 w 47"/>
                <a:gd name="T81" fmla="*/ 59 h 226"/>
                <a:gd name="T82" fmla="*/ 27 w 47"/>
                <a:gd name="T83" fmla="*/ 59 h 226"/>
                <a:gd name="T84" fmla="*/ 27 w 47"/>
                <a:gd name="T85" fmla="*/ 59 h 226"/>
                <a:gd name="T86" fmla="*/ 21 w 47"/>
                <a:gd name="T87" fmla="*/ 71 h 226"/>
                <a:gd name="T88" fmla="*/ 28 w 47"/>
                <a:gd name="T89" fmla="*/ 52 h 226"/>
                <a:gd name="T90" fmla="*/ 28 w 47"/>
                <a:gd name="T91" fmla="*/ 52 h 226"/>
                <a:gd name="T92" fmla="*/ 19 w 47"/>
                <a:gd name="T93" fmla="*/ 26 h 226"/>
                <a:gd name="T94" fmla="*/ 21 w 47"/>
                <a:gd name="T95" fmla="*/ 33 h 226"/>
                <a:gd name="T96" fmla="*/ 20 w 47"/>
                <a:gd name="T97" fmla="*/ 21 h 226"/>
                <a:gd name="T98" fmla="*/ 28 w 47"/>
                <a:gd name="T99" fmla="*/ 52 h 226"/>
                <a:gd name="T100" fmla="*/ 20 w 47"/>
                <a:gd name="T101" fmla="*/ 21 h 226"/>
                <a:gd name="T102" fmla="*/ 16 w 47"/>
                <a:gd name="T103" fmla="*/ 16 h 226"/>
                <a:gd name="T104" fmla="*/ 17 w 47"/>
                <a:gd name="T105" fmla="*/ 18 h 226"/>
                <a:gd name="T106" fmla="*/ 17 w 47"/>
                <a:gd name="T107" fmla="*/ 16 h 226"/>
                <a:gd name="T108" fmla="*/ 17 w 47"/>
                <a:gd name="T109" fmla="*/ 16 h 226"/>
                <a:gd name="T110" fmla="*/ 17 w 47"/>
                <a:gd name="T111" fmla="*/ 16 h 226"/>
                <a:gd name="T112" fmla="*/ 4 w 47"/>
                <a:gd name="T113" fmla="*/ 4 h 226"/>
                <a:gd name="T114" fmla="*/ 8 w 47"/>
                <a:gd name="T115" fmla="*/ 3 h 226"/>
                <a:gd name="T116" fmla="*/ 20 w 47"/>
                <a:gd name="T117" fmla="*/ 3 h 226"/>
                <a:gd name="T118" fmla="*/ 14 w 47"/>
                <a:gd name="T119" fmla="*/ 0 h 226"/>
                <a:gd name="T120" fmla="*/ 14 w 47"/>
                <a:gd name="T121" fmla="*/ 0 h 226"/>
                <a:gd name="T122" fmla="*/ 16 w 47"/>
                <a:gd name="T123" fmla="*/ 0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7" h="226">
                  <a:moveTo>
                    <a:pt x="39" y="225"/>
                  </a:moveTo>
                  <a:cubicBezTo>
                    <a:pt x="39" y="225"/>
                    <a:pt x="39" y="225"/>
                    <a:pt x="39" y="226"/>
                  </a:cubicBezTo>
                  <a:cubicBezTo>
                    <a:pt x="41" y="226"/>
                    <a:pt x="41" y="226"/>
                    <a:pt x="42" y="226"/>
                  </a:cubicBezTo>
                  <a:cubicBezTo>
                    <a:pt x="43" y="226"/>
                    <a:pt x="43" y="226"/>
                    <a:pt x="44" y="226"/>
                  </a:cubicBezTo>
                  <a:cubicBezTo>
                    <a:pt x="43" y="226"/>
                    <a:pt x="43" y="226"/>
                    <a:pt x="42" y="226"/>
                  </a:cubicBezTo>
                  <a:cubicBezTo>
                    <a:pt x="41" y="226"/>
                    <a:pt x="41" y="226"/>
                    <a:pt x="40" y="226"/>
                  </a:cubicBezTo>
                  <a:cubicBezTo>
                    <a:pt x="39" y="225"/>
                    <a:pt x="39" y="225"/>
                    <a:pt x="39" y="225"/>
                  </a:cubicBezTo>
                  <a:moveTo>
                    <a:pt x="39" y="225"/>
                  </a:moveTo>
                  <a:cubicBezTo>
                    <a:pt x="39" y="225"/>
                    <a:pt x="39" y="225"/>
                    <a:pt x="39" y="225"/>
                  </a:cubicBezTo>
                  <a:cubicBezTo>
                    <a:pt x="39" y="225"/>
                    <a:pt x="39" y="225"/>
                    <a:pt x="39" y="225"/>
                  </a:cubicBezTo>
                  <a:moveTo>
                    <a:pt x="47" y="221"/>
                  </a:moveTo>
                  <a:cubicBezTo>
                    <a:pt x="47" y="221"/>
                    <a:pt x="47" y="221"/>
                    <a:pt x="47" y="221"/>
                  </a:cubicBezTo>
                  <a:cubicBezTo>
                    <a:pt x="47" y="221"/>
                    <a:pt x="47" y="221"/>
                    <a:pt x="47" y="221"/>
                  </a:cubicBezTo>
                  <a:moveTo>
                    <a:pt x="46" y="216"/>
                  </a:moveTo>
                  <a:cubicBezTo>
                    <a:pt x="47" y="217"/>
                    <a:pt x="47" y="218"/>
                    <a:pt x="47" y="219"/>
                  </a:cubicBezTo>
                  <a:cubicBezTo>
                    <a:pt x="47" y="220"/>
                    <a:pt x="47" y="221"/>
                    <a:pt x="47" y="221"/>
                  </a:cubicBezTo>
                  <a:cubicBezTo>
                    <a:pt x="47" y="221"/>
                    <a:pt x="47" y="220"/>
                    <a:pt x="47" y="219"/>
                  </a:cubicBezTo>
                  <a:cubicBezTo>
                    <a:pt x="47" y="218"/>
                    <a:pt x="47" y="217"/>
                    <a:pt x="46" y="216"/>
                  </a:cubicBezTo>
                  <a:moveTo>
                    <a:pt x="25" y="213"/>
                  </a:moveTo>
                  <a:cubicBezTo>
                    <a:pt x="26" y="214"/>
                    <a:pt x="26" y="215"/>
                    <a:pt x="27" y="216"/>
                  </a:cubicBezTo>
                  <a:cubicBezTo>
                    <a:pt x="28" y="217"/>
                    <a:pt x="28" y="217"/>
                    <a:pt x="28" y="217"/>
                  </a:cubicBezTo>
                  <a:cubicBezTo>
                    <a:pt x="28" y="217"/>
                    <a:pt x="28" y="217"/>
                    <a:pt x="27" y="216"/>
                  </a:cubicBezTo>
                  <a:cubicBezTo>
                    <a:pt x="26" y="215"/>
                    <a:pt x="26" y="214"/>
                    <a:pt x="25" y="213"/>
                  </a:cubicBezTo>
                  <a:moveTo>
                    <a:pt x="18" y="200"/>
                  </a:moveTo>
                  <a:cubicBezTo>
                    <a:pt x="19" y="202"/>
                    <a:pt x="20" y="204"/>
                    <a:pt x="21" y="206"/>
                  </a:cubicBezTo>
                  <a:cubicBezTo>
                    <a:pt x="21" y="207"/>
                    <a:pt x="21" y="207"/>
                    <a:pt x="21" y="207"/>
                  </a:cubicBezTo>
                  <a:cubicBezTo>
                    <a:pt x="20" y="205"/>
                    <a:pt x="19" y="202"/>
                    <a:pt x="18" y="200"/>
                  </a:cubicBezTo>
                  <a:moveTo>
                    <a:pt x="38" y="191"/>
                  </a:moveTo>
                  <a:cubicBezTo>
                    <a:pt x="39" y="196"/>
                    <a:pt x="41" y="200"/>
                    <a:pt x="43" y="205"/>
                  </a:cubicBezTo>
                  <a:cubicBezTo>
                    <a:pt x="41" y="201"/>
                    <a:pt x="40" y="197"/>
                    <a:pt x="39" y="194"/>
                  </a:cubicBezTo>
                  <a:cubicBezTo>
                    <a:pt x="39" y="193"/>
                    <a:pt x="38" y="192"/>
                    <a:pt x="38" y="191"/>
                  </a:cubicBezTo>
                  <a:moveTo>
                    <a:pt x="12" y="184"/>
                  </a:moveTo>
                  <a:cubicBezTo>
                    <a:pt x="12" y="186"/>
                    <a:pt x="13" y="189"/>
                    <a:pt x="14" y="192"/>
                  </a:cubicBezTo>
                  <a:cubicBezTo>
                    <a:pt x="14" y="192"/>
                    <a:pt x="14" y="192"/>
                    <a:pt x="14" y="193"/>
                  </a:cubicBezTo>
                  <a:cubicBezTo>
                    <a:pt x="14" y="192"/>
                    <a:pt x="14" y="192"/>
                    <a:pt x="14" y="192"/>
                  </a:cubicBezTo>
                  <a:cubicBezTo>
                    <a:pt x="13" y="189"/>
                    <a:pt x="12" y="186"/>
                    <a:pt x="12" y="184"/>
                  </a:cubicBezTo>
                  <a:moveTo>
                    <a:pt x="10" y="163"/>
                  </a:moveTo>
                  <a:cubicBezTo>
                    <a:pt x="10" y="168"/>
                    <a:pt x="10" y="172"/>
                    <a:pt x="11" y="177"/>
                  </a:cubicBezTo>
                  <a:cubicBezTo>
                    <a:pt x="10" y="172"/>
                    <a:pt x="10" y="168"/>
                    <a:pt x="10" y="163"/>
                  </a:cubicBezTo>
                  <a:moveTo>
                    <a:pt x="10" y="160"/>
                  </a:moveTo>
                  <a:cubicBezTo>
                    <a:pt x="10" y="161"/>
                    <a:pt x="10" y="162"/>
                    <a:pt x="10" y="163"/>
                  </a:cubicBezTo>
                  <a:cubicBezTo>
                    <a:pt x="10" y="163"/>
                    <a:pt x="10" y="163"/>
                    <a:pt x="10" y="163"/>
                  </a:cubicBezTo>
                  <a:cubicBezTo>
                    <a:pt x="10" y="162"/>
                    <a:pt x="10" y="161"/>
                    <a:pt x="10" y="160"/>
                  </a:cubicBezTo>
                  <a:moveTo>
                    <a:pt x="12" y="140"/>
                  </a:moveTo>
                  <a:cubicBezTo>
                    <a:pt x="11" y="146"/>
                    <a:pt x="10" y="151"/>
                    <a:pt x="10" y="157"/>
                  </a:cubicBezTo>
                  <a:cubicBezTo>
                    <a:pt x="10" y="151"/>
                    <a:pt x="11" y="146"/>
                    <a:pt x="12" y="140"/>
                  </a:cubicBezTo>
                  <a:moveTo>
                    <a:pt x="12" y="140"/>
                  </a:moveTo>
                  <a:cubicBezTo>
                    <a:pt x="12" y="140"/>
                    <a:pt x="12" y="140"/>
                    <a:pt x="12" y="140"/>
                  </a:cubicBezTo>
                  <a:cubicBezTo>
                    <a:pt x="12" y="140"/>
                    <a:pt x="12" y="140"/>
                    <a:pt x="12" y="140"/>
                  </a:cubicBezTo>
                  <a:moveTo>
                    <a:pt x="8" y="126"/>
                  </a:moveTo>
                  <a:cubicBezTo>
                    <a:pt x="8" y="127"/>
                    <a:pt x="7" y="128"/>
                    <a:pt x="7" y="130"/>
                  </a:cubicBezTo>
                  <a:cubicBezTo>
                    <a:pt x="7" y="129"/>
                    <a:pt x="7" y="129"/>
                    <a:pt x="8" y="128"/>
                  </a:cubicBezTo>
                  <a:cubicBezTo>
                    <a:pt x="8" y="128"/>
                    <a:pt x="8" y="127"/>
                    <a:pt x="8" y="126"/>
                  </a:cubicBezTo>
                  <a:moveTo>
                    <a:pt x="30" y="118"/>
                  </a:moveTo>
                  <a:cubicBezTo>
                    <a:pt x="30" y="118"/>
                    <a:pt x="30" y="118"/>
                    <a:pt x="29" y="119"/>
                  </a:cubicBezTo>
                  <a:cubicBezTo>
                    <a:pt x="28" y="127"/>
                    <a:pt x="28" y="136"/>
                    <a:pt x="29" y="144"/>
                  </a:cubicBezTo>
                  <a:cubicBezTo>
                    <a:pt x="29" y="153"/>
                    <a:pt x="30" y="161"/>
                    <a:pt x="32" y="170"/>
                  </a:cubicBezTo>
                  <a:cubicBezTo>
                    <a:pt x="30" y="160"/>
                    <a:pt x="29" y="150"/>
                    <a:pt x="29" y="139"/>
                  </a:cubicBezTo>
                  <a:cubicBezTo>
                    <a:pt x="28" y="132"/>
                    <a:pt x="29" y="125"/>
                    <a:pt x="30" y="118"/>
                  </a:cubicBezTo>
                  <a:cubicBezTo>
                    <a:pt x="30" y="118"/>
                    <a:pt x="30" y="118"/>
                    <a:pt x="30" y="118"/>
                  </a:cubicBezTo>
                  <a:moveTo>
                    <a:pt x="0" y="109"/>
                  </a:moveTo>
                  <a:cubicBezTo>
                    <a:pt x="0" y="110"/>
                    <a:pt x="0" y="111"/>
                    <a:pt x="0" y="112"/>
                  </a:cubicBezTo>
                  <a:cubicBezTo>
                    <a:pt x="0" y="111"/>
                    <a:pt x="0" y="110"/>
                    <a:pt x="0" y="109"/>
                  </a:cubicBezTo>
                  <a:moveTo>
                    <a:pt x="19" y="105"/>
                  </a:moveTo>
                  <a:cubicBezTo>
                    <a:pt x="18" y="105"/>
                    <a:pt x="18" y="105"/>
                    <a:pt x="18" y="105"/>
                  </a:cubicBezTo>
                  <a:cubicBezTo>
                    <a:pt x="18" y="105"/>
                    <a:pt x="18" y="105"/>
                    <a:pt x="19" y="105"/>
                  </a:cubicBezTo>
                  <a:moveTo>
                    <a:pt x="21" y="93"/>
                  </a:moveTo>
                  <a:cubicBezTo>
                    <a:pt x="20" y="97"/>
                    <a:pt x="19" y="101"/>
                    <a:pt x="19" y="105"/>
                  </a:cubicBezTo>
                  <a:cubicBezTo>
                    <a:pt x="19" y="101"/>
                    <a:pt x="20" y="97"/>
                    <a:pt x="21" y="93"/>
                  </a:cubicBezTo>
                  <a:moveTo>
                    <a:pt x="39" y="66"/>
                  </a:moveTo>
                  <a:cubicBezTo>
                    <a:pt x="39" y="66"/>
                    <a:pt x="39" y="66"/>
                    <a:pt x="39" y="66"/>
                  </a:cubicBezTo>
                  <a:cubicBezTo>
                    <a:pt x="38" y="76"/>
                    <a:pt x="35" y="86"/>
                    <a:pt x="33" y="96"/>
                  </a:cubicBezTo>
                  <a:cubicBezTo>
                    <a:pt x="33" y="95"/>
                    <a:pt x="33" y="95"/>
                    <a:pt x="33" y="95"/>
                  </a:cubicBezTo>
                  <a:cubicBezTo>
                    <a:pt x="35" y="85"/>
                    <a:pt x="38" y="76"/>
                    <a:pt x="39" y="66"/>
                  </a:cubicBezTo>
                  <a:cubicBezTo>
                    <a:pt x="39" y="66"/>
                    <a:pt x="39" y="66"/>
                    <a:pt x="39" y="66"/>
                  </a:cubicBezTo>
                  <a:moveTo>
                    <a:pt x="0" y="63"/>
                  </a:moveTo>
                  <a:cubicBezTo>
                    <a:pt x="0" y="64"/>
                    <a:pt x="0" y="64"/>
                    <a:pt x="0" y="65"/>
                  </a:cubicBezTo>
                  <a:cubicBezTo>
                    <a:pt x="0" y="66"/>
                    <a:pt x="0" y="68"/>
                    <a:pt x="0" y="69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0" y="67"/>
                    <a:pt x="0" y="65"/>
                    <a:pt x="0" y="63"/>
                  </a:cubicBezTo>
                  <a:moveTo>
                    <a:pt x="27" y="59"/>
                  </a:moveTo>
                  <a:cubicBezTo>
                    <a:pt x="27" y="59"/>
                    <a:pt x="27" y="59"/>
                    <a:pt x="27" y="59"/>
                  </a:cubicBezTo>
                  <a:cubicBezTo>
                    <a:pt x="27" y="59"/>
                    <a:pt x="27" y="59"/>
                    <a:pt x="27" y="59"/>
                  </a:cubicBezTo>
                  <a:moveTo>
                    <a:pt x="27" y="59"/>
                  </a:moveTo>
                  <a:cubicBezTo>
                    <a:pt x="27" y="59"/>
                    <a:pt x="27" y="59"/>
                    <a:pt x="27" y="59"/>
                  </a:cubicBezTo>
                  <a:cubicBezTo>
                    <a:pt x="27" y="59"/>
                    <a:pt x="27" y="59"/>
                    <a:pt x="27" y="59"/>
                  </a:cubicBezTo>
                  <a:moveTo>
                    <a:pt x="22" y="58"/>
                  </a:moveTo>
                  <a:cubicBezTo>
                    <a:pt x="22" y="62"/>
                    <a:pt x="21" y="66"/>
                    <a:pt x="21" y="71"/>
                  </a:cubicBezTo>
                  <a:cubicBezTo>
                    <a:pt x="21" y="66"/>
                    <a:pt x="22" y="62"/>
                    <a:pt x="22" y="58"/>
                  </a:cubicBezTo>
                  <a:moveTo>
                    <a:pt x="28" y="52"/>
                  </a:moveTo>
                  <a:cubicBezTo>
                    <a:pt x="28" y="54"/>
                    <a:pt x="27" y="56"/>
                    <a:pt x="27" y="59"/>
                  </a:cubicBezTo>
                  <a:cubicBezTo>
                    <a:pt x="27" y="56"/>
                    <a:pt x="28" y="54"/>
                    <a:pt x="28" y="52"/>
                  </a:cubicBezTo>
                  <a:cubicBezTo>
                    <a:pt x="28" y="52"/>
                    <a:pt x="28" y="52"/>
                    <a:pt x="28" y="52"/>
                  </a:cubicBezTo>
                  <a:moveTo>
                    <a:pt x="19" y="26"/>
                  </a:moveTo>
                  <a:cubicBezTo>
                    <a:pt x="19" y="27"/>
                    <a:pt x="20" y="28"/>
                    <a:pt x="20" y="28"/>
                  </a:cubicBezTo>
                  <a:cubicBezTo>
                    <a:pt x="20" y="30"/>
                    <a:pt x="21" y="31"/>
                    <a:pt x="21" y="33"/>
                  </a:cubicBezTo>
                  <a:cubicBezTo>
                    <a:pt x="21" y="31"/>
                    <a:pt x="20" y="28"/>
                    <a:pt x="19" y="26"/>
                  </a:cubicBezTo>
                  <a:moveTo>
                    <a:pt x="20" y="21"/>
                  </a:moveTo>
                  <a:cubicBezTo>
                    <a:pt x="21" y="21"/>
                    <a:pt x="21" y="22"/>
                    <a:pt x="21" y="22"/>
                  </a:cubicBezTo>
                  <a:cubicBezTo>
                    <a:pt x="26" y="32"/>
                    <a:pt x="28" y="42"/>
                    <a:pt x="28" y="52"/>
                  </a:cubicBezTo>
                  <a:cubicBezTo>
                    <a:pt x="28" y="42"/>
                    <a:pt x="26" y="32"/>
                    <a:pt x="21" y="22"/>
                  </a:cubicBezTo>
                  <a:cubicBezTo>
                    <a:pt x="21" y="22"/>
                    <a:pt x="21" y="21"/>
                    <a:pt x="20" y="21"/>
                  </a:cubicBezTo>
                  <a:moveTo>
                    <a:pt x="17" y="16"/>
                  </a:moveTo>
                  <a:cubicBezTo>
                    <a:pt x="16" y="16"/>
                    <a:pt x="16" y="16"/>
                    <a:pt x="16" y="16"/>
                  </a:cubicBezTo>
                  <a:cubicBezTo>
                    <a:pt x="16" y="17"/>
                    <a:pt x="16" y="17"/>
                    <a:pt x="17" y="18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6" y="17"/>
                    <a:pt x="16" y="17"/>
                    <a:pt x="16" y="16"/>
                  </a:cubicBezTo>
                  <a:cubicBezTo>
                    <a:pt x="17" y="16"/>
                    <a:pt x="17" y="16"/>
                    <a:pt x="17" y="16"/>
                  </a:cubicBezTo>
                  <a:moveTo>
                    <a:pt x="17" y="16"/>
                  </a:moveTo>
                  <a:cubicBezTo>
                    <a:pt x="17" y="16"/>
                    <a:pt x="17" y="16"/>
                    <a:pt x="17" y="16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7" y="16"/>
                    <a:pt x="17" y="16"/>
                    <a:pt x="17" y="16"/>
                  </a:cubicBezTo>
                  <a:moveTo>
                    <a:pt x="8" y="3"/>
                  </a:moveTo>
                  <a:cubicBezTo>
                    <a:pt x="7" y="3"/>
                    <a:pt x="5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4"/>
                    <a:pt x="6" y="3"/>
                    <a:pt x="8" y="3"/>
                  </a:cubicBezTo>
                  <a:moveTo>
                    <a:pt x="18" y="1"/>
                  </a:moveTo>
                  <a:cubicBezTo>
                    <a:pt x="19" y="2"/>
                    <a:pt x="20" y="3"/>
                    <a:pt x="20" y="3"/>
                  </a:cubicBezTo>
                  <a:cubicBezTo>
                    <a:pt x="20" y="3"/>
                    <a:pt x="19" y="2"/>
                    <a:pt x="18" y="1"/>
                  </a:cubicBezTo>
                  <a:moveTo>
                    <a:pt x="14" y="0"/>
                  </a:moveTo>
                  <a:cubicBezTo>
                    <a:pt x="14" y="0"/>
                    <a:pt x="13" y="0"/>
                    <a:pt x="13" y="0"/>
                  </a:cubicBezTo>
                  <a:cubicBezTo>
                    <a:pt x="13" y="0"/>
                    <a:pt x="14" y="0"/>
                    <a:pt x="14" y="0"/>
                  </a:cubicBezTo>
                  <a:cubicBezTo>
                    <a:pt x="15" y="0"/>
                    <a:pt x="15" y="0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5" y="0"/>
                    <a:pt x="15" y="0"/>
                    <a:pt x="14" y="0"/>
                  </a:cubicBezTo>
                </a:path>
              </a:pathLst>
            </a:custGeom>
            <a:solidFill>
              <a:srgbClr val="C297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93" name="Freeform 409"/>
            <p:cNvSpPr>
              <a:spLocks/>
            </p:cNvSpPr>
            <p:nvPr/>
          </p:nvSpPr>
          <p:spPr bwMode="auto">
            <a:xfrm>
              <a:off x="1073150" y="3679825"/>
              <a:ext cx="184150" cy="850900"/>
            </a:xfrm>
            <a:custGeom>
              <a:avLst/>
              <a:gdLst>
                <a:gd name="T0" fmla="*/ 15 w 49"/>
                <a:gd name="T1" fmla="*/ 0 h 226"/>
                <a:gd name="T2" fmla="*/ 10 w 49"/>
                <a:gd name="T3" fmla="*/ 3 h 226"/>
                <a:gd name="T4" fmla="*/ 6 w 49"/>
                <a:gd name="T5" fmla="*/ 4 h 226"/>
                <a:gd name="T6" fmla="*/ 7 w 49"/>
                <a:gd name="T7" fmla="*/ 7 h 226"/>
                <a:gd name="T8" fmla="*/ 11 w 49"/>
                <a:gd name="T9" fmla="*/ 39 h 226"/>
                <a:gd name="T10" fmla="*/ 2 w 49"/>
                <a:gd name="T11" fmla="*/ 63 h 226"/>
                <a:gd name="T12" fmla="*/ 2 w 49"/>
                <a:gd name="T13" fmla="*/ 69 h 226"/>
                <a:gd name="T14" fmla="*/ 2 w 49"/>
                <a:gd name="T15" fmla="*/ 109 h 226"/>
                <a:gd name="T16" fmla="*/ 1 w 49"/>
                <a:gd name="T17" fmla="*/ 113 h 226"/>
                <a:gd name="T18" fmla="*/ 5 w 49"/>
                <a:gd name="T19" fmla="*/ 125 h 226"/>
                <a:gd name="T20" fmla="*/ 8 w 49"/>
                <a:gd name="T21" fmla="*/ 132 h 226"/>
                <a:gd name="T22" fmla="*/ 9 w 49"/>
                <a:gd name="T23" fmla="*/ 130 h 226"/>
                <a:gd name="T24" fmla="*/ 16 w 49"/>
                <a:gd name="T25" fmla="*/ 101 h 226"/>
                <a:gd name="T26" fmla="*/ 23 w 49"/>
                <a:gd name="T27" fmla="*/ 71 h 226"/>
                <a:gd name="T28" fmla="*/ 25 w 49"/>
                <a:gd name="T29" fmla="*/ 55 h 226"/>
                <a:gd name="T30" fmla="*/ 22 w 49"/>
                <a:gd name="T31" fmla="*/ 28 h 226"/>
                <a:gd name="T32" fmla="*/ 21 w 49"/>
                <a:gd name="T33" fmla="*/ 25 h 226"/>
                <a:gd name="T34" fmla="*/ 18 w 49"/>
                <a:gd name="T35" fmla="*/ 16 h 226"/>
                <a:gd name="T36" fmla="*/ 19 w 49"/>
                <a:gd name="T37" fmla="*/ 16 h 226"/>
                <a:gd name="T38" fmla="*/ 19 w 49"/>
                <a:gd name="T39" fmla="*/ 16 h 226"/>
                <a:gd name="T40" fmla="*/ 20 w 49"/>
                <a:gd name="T41" fmla="*/ 16 h 226"/>
                <a:gd name="T42" fmla="*/ 22 w 49"/>
                <a:gd name="T43" fmla="*/ 21 h 226"/>
                <a:gd name="T44" fmla="*/ 30 w 49"/>
                <a:gd name="T45" fmla="*/ 52 h 226"/>
                <a:gd name="T46" fmla="*/ 30 w 49"/>
                <a:gd name="T47" fmla="*/ 52 h 226"/>
                <a:gd name="T48" fmla="*/ 29 w 49"/>
                <a:gd name="T49" fmla="*/ 59 h 226"/>
                <a:gd name="T50" fmla="*/ 29 w 49"/>
                <a:gd name="T51" fmla="*/ 59 h 226"/>
                <a:gd name="T52" fmla="*/ 29 w 49"/>
                <a:gd name="T53" fmla="*/ 59 h 226"/>
                <a:gd name="T54" fmla="*/ 23 w 49"/>
                <a:gd name="T55" fmla="*/ 93 h 226"/>
                <a:gd name="T56" fmla="*/ 21 w 49"/>
                <a:gd name="T57" fmla="*/ 105 h 226"/>
                <a:gd name="T58" fmla="*/ 20 w 49"/>
                <a:gd name="T59" fmla="*/ 105 h 226"/>
                <a:gd name="T60" fmla="*/ 14 w 49"/>
                <a:gd name="T61" fmla="*/ 140 h 226"/>
                <a:gd name="T62" fmla="*/ 14 w 49"/>
                <a:gd name="T63" fmla="*/ 140 h 226"/>
                <a:gd name="T64" fmla="*/ 12 w 49"/>
                <a:gd name="T65" fmla="*/ 158 h 226"/>
                <a:gd name="T66" fmla="*/ 12 w 49"/>
                <a:gd name="T67" fmla="*/ 163 h 226"/>
                <a:gd name="T68" fmla="*/ 13 w 49"/>
                <a:gd name="T69" fmla="*/ 177 h 226"/>
                <a:gd name="T70" fmla="*/ 14 w 49"/>
                <a:gd name="T71" fmla="*/ 184 h 226"/>
                <a:gd name="T72" fmla="*/ 16 w 49"/>
                <a:gd name="T73" fmla="*/ 193 h 226"/>
                <a:gd name="T74" fmla="*/ 23 w 49"/>
                <a:gd name="T75" fmla="*/ 207 h 226"/>
                <a:gd name="T76" fmla="*/ 29 w 49"/>
                <a:gd name="T77" fmla="*/ 216 h 226"/>
                <a:gd name="T78" fmla="*/ 41 w 49"/>
                <a:gd name="T79" fmla="*/ 225 h 226"/>
                <a:gd name="T80" fmla="*/ 41 w 49"/>
                <a:gd name="T81" fmla="*/ 225 h 226"/>
                <a:gd name="T82" fmla="*/ 44 w 49"/>
                <a:gd name="T83" fmla="*/ 226 h 226"/>
                <a:gd name="T84" fmla="*/ 49 w 49"/>
                <a:gd name="T85" fmla="*/ 221 h 226"/>
                <a:gd name="T86" fmla="*/ 49 w 49"/>
                <a:gd name="T87" fmla="*/ 221 h 226"/>
                <a:gd name="T88" fmla="*/ 48 w 49"/>
                <a:gd name="T89" fmla="*/ 216 h 226"/>
                <a:gd name="T90" fmla="*/ 45 w 49"/>
                <a:gd name="T91" fmla="*/ 205 h 226"/>
                <a:gd name="T92" fmla="*/ 34 w 49"/>
                <a:gd name="T93" fmla="*/ 170 h 226"/>
                <a:gd name="T94" fmla="*/ 31 w 49"/>
                <a:gd name="T95" fmla="*/ 119 h 226"/>
                <a:gd name="T96" fmla="*/ 35 w 49"/>
                <a:gd name="T97" fmla="*/ 96 h 226"/>
                <a:gd name="T98" fmla="*/ 41 w 49"/>
                <a:gd name="T99" fmla="*/ 66 h 226"/>
                <a:gd name="T100" fmla="*/ 42 w 49"/>
                <a:gd name="T101" fmla="*/ 44 h 226"/>
                <a:gd name="T102" fmla="*/ 22 w 49"/>
                <a:gd name="T103" fmla="*/ 3 h 226"/>
                <a:gd name="T104" fmla="*/ 20 w 49"/>
                <a:gd name="T105" fmla="*/ 1 h 226"/>
                <a:gd name="T106" fmla="*/ 16 w 49"/>
                <a:gd name="T107" fmla="*/ 0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9" h="226">
                  <a:moveTo>
                    <a:pt x="16" y="0"/>
                  </a:moveTo>
                  <a:cubicBezTo>
                    <a:pt x="16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3" y="1"/>
                    <a:pt x="11" y="2"/>
                    <a:pt x="10" y="3"/>
                  </a:cubicBezTo>
                  <a:cubicBezTo>
                    <a:pt x="8" y="3"/>
                    <a:pt x="7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4"/>
                    <a:pt x="5" y="5"/>
                    <a:pt x="5" y="5"/>
                  </a:cubicBezTo>
                  <a:cubicBezTo>
                    <a:pt x="6" y="6"/>
                    <a:pt x="6" y="6"/>
                    <a:pt x="7" y="7"/>
                  </a:cubicBezTo>
                  <a:cubicBezTo>
                    <a:pt x="12" y="11"/>
                    <a:pt x="14" y="16"/>
                    <a:pt x="14" y="23"/>
                  </a:cubicBezTo>
                  <a:cubicBezTo>
                    <a:pt x="13" y="28"/>
                    <a:pt x="12" y="33"/>
                    <a:pt x="11" y="39"/>
                  </a:cubicBezTo>
                  <a:cubicBezTo>
                    <a:pt x="9" y="44"/>
                    <a:pt x="7" y="49"/>
                    <a:pt x="5" y="54"/>
                  </a:cubicBezTo>
                  <a:cubicBezTo>
                    <a:pt x="3" y="57"/>
                    <a:pt x="2" y="60"/>
                    <a:pt x="2" y="63"/>
                  </a:cubicBezTo>
                  <a:cubicBezTo>
                    <a:pt x="2" y="65"/>
                    <a:pt x="2" y="67"/>
                    <a:pt x="2" y="69"/>
                  </a:cubicBezTo>
                  <a:cubicBezTo>
                    <a:pt x="2" y="69"/>
                    <a:pt x="2" y="69"/>
                    <a:pt x="2" y="69"/>
                  </a:cubicBezTo>
                  <a:cubicBezTo>
                    <a:pt x="2" y="82"/>
                    <a:pt x="2" y="95"/>
                    <a:pt x="2" y="108"/>
                  </a:cubicBezTo>
                  <a:cubicBezTo>
                    <a:pt x="2" y="109"/>
                    <a:pt x="2" y="109"/>
                    <a:pt x="2" y="109"/>
                  </a:cubicBezTo>
                  <a:cubicBezTo>
                    <a:pt x="2" y="110"/>
                    <a:pt x="2" y="111"/>
                    <a:pt x="2" y="112"/>
                  </a:cubicBezTo>
                  <a:cubicBezTo>
                    <a:pt x="2" y="112"/>
                    <a:pt x="1" y="113"/>
                    <a:pt x="1" y="113"/>
                  </a:cubicBezTo>
                  <a:cubicBezTo>
                    <a:pt x="0" y="114"/>
                    <a:pt x="0" y="115"/>
                    <a:pt x="1" y="116"/>
                  </a:cubicBezTo>
                  <a:cubicBezTo>
                    <a:pt x="2" y="119"/>
                    <a:pt x="3" y="122"/>
                    <a:pt x="5" y="125"/>
                  </a:cubicBezTo>
                  <a:cubicBezTo>
                    <a:pt x="6" y="127"/>
                    <a:pt x="7" y="129"/>
                    <a:pt x="8" y="132"/>
                  </a:cubicBezTo>
                  <a:cubicBezTo>
                    <a:pt x="8" y="132"/>
                    <a:pt x="8" y="132"/>
                    <a:pt x="8" y="132"/>
                  </a:cubicBezTo>
                  <a:cubicBezTo>
                    <a:pt x="9" y="132"/>
                    <a:pt x="9" y="132"/>
                    <a:pt x="9" y="132"/>
                  </a:cubicBezTo>
                  <a:cubicBezTo>
                    <a:pt x="9" y="131"/>
                    <a:pt x="9" y="130"/>
                    <a:pt x="9" y="130"/>
                  </a:cubicBezTo>
                  <a:cubicBezTo>
                    <a:pt x="9" y="128"/>
                    <a:pt x="10" y="127"/>
                    <a:pt x="10" y="126"/>
                  </a:cubicBezTo>
                  <a:cubicBezTo>
                    <a:pt x="11" y="118"/>
                    <a:pt x="14" y="109"/>
                    <a:pt x="16" y="101"/>
                  </a:cubicBezTo>
                  <a:cubicBezTo>
                    <a:pt x="18" y="92"/>
                    <a:pt x="20" y="84"/>
                    <a:pt x="22" y="75"/>
                  </a:cubicBezTo>
                  <a:cubicBezTo>
                    <a:pt x="22" y="74"/>
                    <a:pt x="22" y="72"/>
                    <a:pt x="23" y="71"/>
                  </a:cubicBezTo>
                  <a:cubicBezTo>
                    <a:pt x="23" y="66"/>
                    <a:pt x="24" y="62"/>
                    <a:pt x="24" y="58"/>
                  </a:cubicBezTo>
                  <a:cubicBezTo>
                    <a:pt x="24" y="57"/>
                    <a:pt x="25" y="56"/>
                    <a:pt x="25" y="55"/>
                  </a:cubicBezTo>
                  <a:cubicBezTo>
                    <a:pt x="25" y="47"/>
                    <a:pt x="25" y="40"/>
                    <a:pt x="23" y="33"/>
                  </a:cubicBezTo>
                  <a:cubicBezTo>
                    <a:pt x="23" y="31"/>
                    <a:pt x="22" y="30"/>
                    <a:pt x="22" y="28"/>
                  </a:cubicBezTo>
                  <a:cubicBezTo>
                    <a:pt x="22" y="28"/>
                    <a:pt x="21" y="27"/>
                    <a:pt x="21" y="26"/>
                  </a:cubicBezTo>
                  <a:cubicBezTo>
                    <a:pt x="21" y="26"/>
                    <a:pt x="21" y="25"/>
                    <a:pt x="21" y="25"/>
                  </a:cubicBezTo>
                  <a:cubicBezTo>
                    <a:pt x="20" y="23"/>
                    <a:pt x="19" y="20"/>
                    <a:pt x="19" y="18"/>
                  </a:cubicBezTo>
                  <a:cubicBezTo>
                    <a:pt x="18" y="17"/>
                    <a:pt x="18" y="17"/>
                    <a:pt x="18" y="16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0" y="16"/>
                    <a:pt x="21" y="17"/>
                    <a:pt x="21" y="17"/>
                  </a:cubicBezTo>
                  <a:cubicBezTo>
                    <a:pt x="21" y="18"/>
                    <a:pt x="22" y="20"/>
                    <a:pt x="22" y="21"/>
                  </a:cubicBezTo>
                  <a:cubicBezTo>
                    <a:pt x="23" y="21"/>
                    <a:pt x="23" y="22"/>
                    <a:pt x="23" y="22"/>
                  </a:cubicBezTo>
                  <a:cubicBezTo>
                    <a:pt x="28" y="32"/>
                    <a:pt x="30" y="42"/>
                    <a:pt x="30" y="52"/>
                  </a:cubicBezTo>
                  <a:cubicBezTo>
                    <a:pt x="30" y="52"/>
                    <a:pt x="30" y="52"/>
                    <a:pt x="30" y="52"/>
                  </a:cubicBezTo>
                  <a:cubicBezTo>
                    <a:pt x="30" y="52"/>
                    <a:pt x="30" y="52"/>
                    <a:pt x="30" y="52"/>
                  </a:cubicBezTo>
                  <a:cubicBezTo>
                    <a:pt x="30" y="52"/>
                    <a:pt x="30" y="52"/>
                    <a:pt x="30" y="52"/>
                  </a:cubicBezTo>
                  <a:cubicBezTo>
                    <a:pt x="30" y="54"/>
                    <a:pt x="29" y="56"/>
                    <a:pt x="29" y="59"/>
                  </a:cubicBezTo>
                  <a:cubicBezTo>
                    <a:pt x="29" y="59"/>
                    <a:pt x="29" y="59"/>
                    <a:pt x="29" y="59"/>
                  </a:cubicBezTo>
                  <a:cubicBezTo>
                    <a:pt x="29" y="59"/>
                    <a:pt x="29" y="59"/>
                    <a:pt x="29" y="59"/>
                  </a:cubicBezTo>
                  <a:cubicBezTo>
                    <a:pt x="29" y="59"/>
                    <a:pt x="29" y="59"/>
                    <a:pt x="29" y="59"/>
                  </a:cubicBezTo>
                  <a:cubicBezTo>
                    <a:pt x="29" y="59"/>
                    <a:pt x="29" y="59"/>
                    <a:pt x="29" y="59"/>
                  </a:cubicBezTo>
                  <a:cubicBezTo>
                    <a:pt x="29" y="61"/>
                    <a:pt x="29" y="62"/>
                    <a:pt x="29" y="64"/>
                  </a:cubicBezTo>
                  <a:cubicBezTo>
                    <a:pt x="27" y="74"/>
                    <a:pt x="26" y="83"/>
                    <a:pt x="23" y="93"/>
                  </a:cubicBezTo>
                  <a:cubicBezTo>
                    <a:pt x="23" y="93"/>
                    <a:pt x="23" y="93"/>
                    <a:pt x="23" y="93"/>
                  </a:cubicBezTo>
                  <a:cubicBezTo>
                    <a:pt x="22" y="97"/>
                    <a:pt x="21" y="101"/>
                    <a:pt x="21" y="105"/>
                  </a:cubicBezTo>
                  <a:cubicBezTo>
                    <a:pt x="21" y="105"/>
                    <a:pt x="21" y="105"/>
                    <a:pt x="21" y="105"/>
                  </a:cubicBezTo>
                  <a:cubicBezTo>
                    <a:pt x="20" y="105"/>
                    <a:pt x="20" y="105"/>
                    <a:pt x="20" y="105"/>
                  </a:cubicBezTo>
                  <a:cubicBezTo>
                    <a:pt x="18" y="115"/>
                    <a:pt x="16" y="124"/>
                    <a:pt x="15" y="133"/>
                  </a:cubicBezTo>
                  <a:cubicBezTo>
                    <a:pt x="14" y="136"/>
                    <a:pt x="14" y="138"/>
                    <a:pt x="14" y="140"/>
                  </a:cubicBezTo>
                  <a:cubicBezTo>
                    <a:pt x="14" y="140"/>
                    <a:pt x="14" y="140"/>
                    <a:pt x="14" y="140"/>
                  </a:cubicBezTo>
                  <a:cubicBezTo>
                    <a:pt x="14" y="140"/>
                    <a:pt x="14" y="140"/>
                    <a:pt x="14" y="140"/>
                  </a:cubicBezTo>
                  <a:cubicBezTo>
                    <a:pt x="13" y="146"/>
                    <a:pt x="12" y="151"/>
                    <a:pt x="12" y="157"/>
                  </a:cubicBezTo>
                  <a:cubicBezTo>
                    <a:pt x="12" y="158"/>
                    <a:pt x="12" y="158"/>
                    <a:pt x="12" y="158"/>
                  </a:cubicBezTo>
                  <a:cubicBezTo>
                    <a:pt x="12" y="159"/>
                    <a:pt x="12" y="160"/>
                    <a:pt x="12" y="160"/>
                  </a:cubicBezTo>
                  <a:cubicBezTo>
                    <a:pt x="12" y="161"/>
                    <a:pt x="12" y="162"/>
                    <a:pt x="12" y="163"/>
                  </a:cubicBezTo>
                  <a:cubicBezTo>
                    <a:pt x="12" y="163"/>
                    <a:pt x="12" y="163"/>
                    <a:pt x="12" y="163"/>
                  </a:cubicBezTo>
                  <a:cubicBezTo>
                    <a:pt x="12" y="168"/>
                    <a:pt x="12" y="172"/>
                    <a:pt x="13" y="177"/>
                  </a:cubicBezTo>
                  <a:cubicBezTo>
                    <a:pt x="13" y="178"/>
                    <a:pt x="13" y="179"/>
                    <a:pt x="13" y="180"/>
                  </a:cubicBezTo>
                  <a:cubicBezTo>
                    <a:pt x="13" y="181"/>
                    <a:pt x="13" y="182"/>
                    <a:pt x="14" y="184"/>
                  </a:cubicBezTo>
                  <a:cubicBezTo>
                    <a:pt x="14" y="186"/>
                    <a:pt x="15" y="189"/>
                    <a:pt x="16" y="192"/>
                  </a:cubicBezTo>
                  <a:cubicBezTo>
                    <a:pt x="16" y="192"/>
                    <a:pt x="16" y="192"/>
                    <a:pt x="16" y="193"/>
                  </a:cubicBezTo>
                  <a:cubicBezTo>
                    <a:pt x="18" y="195"/>
                    <a:pt x="19" y="198"/>
                    <a:pt x="20" y="200"/>
                  </a:cubicBezTo>
                  <a:cubicBezTo>
                    <a:pt x="21" y="202"/>
                    <a:pt x="22" y="205"/>
                    <a:pt x="23" y="207"/>
                  </a:cubicBezTo>
                  <a:cubicBezTo>
                    <a:pt x="24" y="209"/>
                    <a:pt x="25" y="211"/>
                    <a:pt x="27" y="213"/>
                  </a:cubicBezTo>
                  <a:cubicBezTo>
                    <a:pt x="28" y="214"/>
                    <a:pt x="28" y="215"/>
                    <a:pt x="29" y="216"/>
                  </a:cubicBezTo>
                  <a:cubicBezTo>
                    <a:pt x="30" y="217"/>
                    <a:pt x="30" y="217"/>
                    <a:pt x="30" y="217"/>
                  </a:cubicBezTo>
                  <a:cubicBezTo>
                    <a:pt x="33" y="221"/>
                    <a:pt x="36" y="224"/>
                    <a:pt x="41" y="225"/>
                  </a:cubicBezTo>
                  <a:cubicBezTo>
                    <a:pt x="41" y="225"/>
                    <a:pt x="41" y="225"/>
                    <a:pt x="41" y="225"/>
                  </a:cubicBezTo>
                  <a:cubicBezTo>
                    <a:pt x="41" y="225"/>
                    <a:pt x="41" y="225"/>
                    <a:pt x="41" y="225"/>
                  </a:cubicBezTo>
                  <a:cubicBezTo>
                    <a:pt x="41" y="225"/>
                    <a:pt x="41" y="225"/>
                    <a:pt x="42" y="226"/>
                  </a:cubicBezTo>
                  <a:cubicBezTo>
                    <a:pt x="43" y="226"/>
                    <a:pt x="43" y="226"/>
                    <a:pt x="44" y="226"/>
                  </a:cubicBezTo>
                  <a:cubicBezTo>
                    <a:pt x="45" y="226"/>
                    <a:pt x="45" y="226"/>
                    <a:pt x="46" y="226"/>
                  </a:cubicBezTo>
                  <a:cubicBezTo>
                    <a:pt x="48" y="225"/>
                    <a:pt x="49" y="224"/>
                    <a:pt x="49" y="221"/>
                  </a:cubicBezTo>
                  <a:cubicBezTo>
                    <a:pt x="49" y="221"/>
                    <a:pt x="49" y="221"/>
                    <a:pt x="49" y="221"/>
                  </a:cubicBezTo>
                  <a:cubicBezTo>
                    <a:pt x="49" y="221"/>
                    <a:pt x="49" y="221"/>
                    <a:pt x="49" y="221"/>
                  </a:cubicBezTo>
                  <a:cubicBezTo>
                    <a:pt x="49" y="221"/>
                    <a:pt x="49" y="220"/>
                    <a:pt x="49" y="219"/>
                  </a:cubicBezTo>
                  <a:cubicBezTo>
                    <a:pt x="49" y="218"/>
                    <a:pt x="49" y="217"/>
                    <a:pt x="48" y="216"/>
                  </a:cubicBezTo>
                  <a:cubicBezTo>
                    <a:pt x="48" y="214"/>
                    <a:pt x="47" y="212"/>
                    <a:pt x="46" y="209"/>
                  </a:cubicBezTo>
                  <a:cubicBezTo>
                    <a:pt x="46" y="208"/>
                    <a:pt x="45" y="206"/>
                    <a:pt x="45" y="205"/>
                  </a:cubicBezTo>
                  <a:cubicBezTo>
                    <a:pt x="43" y="200"/>
                    <a:pt x="41" y="196"/>
                    <a:pt x="40" y="191"/>
                  </a:cubicBezTo>
                  <a:cubicBezTo>
                    <a:pt x="38" y="184"/>
                    <a:pt x="36" y="177"/>
                    <a:pt x="34" y="170"/>
                  </a:cubicBezTo>
                  <a:cubicBezTo>
                    <a:pt x="32" y="161"/>
                    <a:pt x="31" y="153"/>
                    <a:pt x="31" y="144"/>
                  </a:cubicBezTo>
                  <a:cubicBezTo>
                    <a:pt x="30" y="136"/>
                    <a:pt x="30" y="127"/>
                    <a:pt x="31" y="119"/>
                  </a:cubicBezTo>
                  <a:cubicBezTo>
                    <a:pt x="32" y="118"/>
                    <a:pt x="32" y="118"/>
                    <a:pt x="32" y="118"/>
                  </a:cubicBezTo>
                  <a:cubicBezTo>
                    <a:pt x="33" y="111"/>
                    <a:pt x="34" y="103"/>
                    <a:pt x="35" y="96"/>
                  </a:cubicBezTo>
                  <a:cubicBezTo>
                    <a:pt x="37" y="86"/>
                    <a:pt x="40" y="76"/>
                    <a:pt x="41" y="66"/>
                  </a:cubicBezTo>
                  <a:cubicBezTo>
                    <a:pt x="41" y="66"/>
                    <a:pt x="41" y="66"/>
                    <a:pt x="41" y="66"/>
                  </a:cubicBezTo>
                  <a:cubicBezTo>
                    <a:pt x="42" y="62"/>
                    <a:pt x="42" y="58"/>
                    <a:pt x="42" y="55"/>
                  </a:cubicBezTo>
                  <a:cubicBezTo>
                    <a:pt x="42" y="51"/>
                    <a:pt x="42" y="48"/>
                    <a:pt x="42" y="44"/>
                  </a:cubicBezTo>
                  <a:cubicBezTo>
                    <a:pt x="41" y="38"/>
                    <a:pt x="40" y="32"/>
                    <a:pt x="38" y="26"/>
                  </a:cubicBezTo>
                  <a:cubicBezTo>
                    <a:pt x="35" y="17"/>
                    <a:pt x="29" y="10"/>
                    <a:pt x="22" y="3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22" y="3"/>
                    <a:pt x="21" y="2"/>
                    <a:pt x="20" y="1"/>
                  </a:cubicBezTo>
                  <a:cubicBezTo>
                    <a:pt x="19" y="1"/>
                    <a:pt x="18" y="1"/>
                    <a:pt x="18" y="0"/>
                  </a:cubicBezTo>
                  <a:cubicBezTo>
                    <a:pt x="17" y="0"/>
                    <a:pt x="17" y="0"/>
                    <a:pt x="16" y="0"/>
                  </a:cubicBezTo>
                </a:path>
              </a:pathLst>
            </a:custGeom>
            <a:solidFill>
              <a:srgbClr val="BB2A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94" name="Freeform 410"/>
            <p:cNvSpPr>
              <a:spLocks noEditPoints="1"/>
            </p:cNvSpPr>
            <p:nvPr/>
          </p:nvSpPr>
          <p:spPr bwMode="auto">
            <a:xfrm>
              <a:off x="877888" y="3328988"/>
              <a:ext cx="447675" cy="161925"/>
            </a:xfrm>
            <a:custGeom>
              <a:avLst/>
              <a:gdLst>
                <a:gd name="T0" fmla="*/ 106 w 119"/>
                <a:gd name="T1" fmla="*/ 43 h 43"/>
                <a:gd name="T2" fmla="*/ 107 w 119"/>
                <a:gd name="T3" fmla="*/ 43 h 43"/>
                <a:gd name="T4" fmla="*/ 118 w 119"/>
                <a:gd name="T5" fmla="*/ 36 h 43"/>
                <a:gd name="T6" fmla="*/ 118 w 119"/>
                <a:gd name="T7" fmla="*/ 36 h 43"/>
                <a:gd name="T8" fmla="*/ 107 w 119"/>
                <a:gd name="T9" fmla="*/ 31 h 43"/>
                <a:gd name="T10" fmla="*/ 107 w 119"/>
                <a:gd name="T11" fmla="*/ 30 h 43"/>
                <a:gd name="T12" fmla="*/ 107 w 119"/>
                <a:gd name="T13" fmla="*/ 28 h 43"/>
                <a:gd name="T14" fmla="*/ 107 w 119"/>
                <a:gd name="T15" fmla="*/ 28 h 43"/>
                <a:gd name="T16" fmla="*/ 54 w 119"/>
                <a:gd name="T17" fmla="*/ 22 h 43"/>
                <a:gd name="T18" fmla="*/ 54 w 119"/>
                <a:gd name="T19" fmla="*/ 23 h 43"/>
                <a:gd name="T20" fmla="*/ 54 w 119"/>
                <a:gd name="T21" fmla="*/ 22 h 43"/>
                <a:gd name="T22" fmla="*/ 119 w 119"/>
                <a:gd name="T23" fmla="*/ 30 h 43"/>
                <a:gd name="T24" fmla="*/ 51 w 119"/>
                <a:gd name="T25" fmla="*/ 21 h 43"/>
                <a:gd name="T26" fmla="*/ 50 w 119"/>
                <a:gd name="T27" fmla="*/ 24 h 43"/>
                <a:gd name="T28" fmla="*/ 51 w 119"/>
                <a:gd name="T29" fmla="*/ 21 h 43"/>
                <a:gd name="T30" fmla="*/ 19 w 119"/>
                <a:gd name="T31" fmla="*/ 17 h 43"/>
                <a:gd name="T32" fmla="*/ 17 w 119"/>
                <a:gd name="T33" fmla="*/ 19 h 43"/>
                <a:gd name="T34" fmla="*/ 20 w 119"/>
                <a:gd name="T35" fmla="*/ 16 h 43"/>
                <a:gd name="T36" fmla="*/ 85 w 119"/>
                <a:gd name="T37" fmla="*/ 17 h 43"/>
                <a:gd name="T38" fmla="*/ 85 w 119"/>
                <a:gd name="T39" fmla="*/ 17 h 43"/>
                <a:gd name="T40" fmla="*/ 90 w 119"/>
                <a:gd name="T41" fmla="*/ 15 h 43"/>
                <a:gd name="T42" fmla="*/ 104 w 119"/>
                <a:gd name="T43" fmla="*/ 26 h 43"/>
                <a:gd name="T44" fmla="*/ 104 w 119"/>
                <a:gd name="T45" fmla="*/ 26 h 43"/>
                <a:gd name="T46" fmla="*/ 90 w 119"/>
                <a:gd name="T47" fmla="*/ 15 h 43"/>
                <a:gd name="T48" fmla="*/ 16 w 119"/>
                <a:gd name="T49" fmla="*/ 14 h 43"/>
                <a:gd name="T50" fmla="*/ 17 w 119"/>
                <a:gd name="T51" fmla="*/ 14 h 43"/>
                <a:gd name="T52" fmla="*/ 85 w 119"/>
                <a:gd name="T53" fmla="*/ 14 h 43"/>
                <a:gd name="T54" fmla="*/ 86 w 119"/>
                <a:gd name="T55" fmla="*/ 14 h 43"/>
                <a:gd name="T56" fmla="*/ 18 w 119"/>
                <a:gd name="T57" fmla="*/ 13 h 43"/>
                <a:gd name="T58" fmla="*/ 20 w 119"/>
                <a:gd name="T59" fmla="*/ 14 h 43"/>
                <a:gd name="T60" fmla="*/ 55 w 119"/>
                <a:gd name="T61" fmla="*/ 11 h 43"/>
                <a:gd name="T62" fmla="*/ 51 w 119"/>
                <a:gd name="T63" fmla="*/ 12 h 43"/>
                <a:gd name="T64" fmla="*/ 55 w 119"/>
                <a:gd name="T65" fmla="*/ 11 h 43"/>
                <a:gd name="T66" fmla="*/ 113 w 119"/>
                <a:gd name="T67" fmla="*/ 13 h 43"/>
                <a:gd name="T68" fmla="*/ 108 w 119"/>
                <a:gd name="T69" fmla="*/ 7 h 43"/>
                <a:gd name="T70" fmla="*/ 58 w 119"/>
                <a:gd name="T71" fmla="*/ 11 h 43"/>
                <a:gd name="T72" fmla="*/ 19 w 119"/>
                <a:gd name="T73" fmla="*/ 4 h 43"/>
                <a:gd name="T74" fmla="*/ 19 w 119"/>
                <a:gd name="T75" fmla="*/ 4 h 43"/>
                <a:gd name="T76" fmla="*/ 101 w 119"/>
                <a:gd name="T77" fmla="*/ 1 h 43"/>
                <a:gd name="T78" fmla="*/ 102 w 119"/>
                <a:gd name="T79" fmla="*/ 2 h 43"/>
                <a:gd name="T80" fmla="*/ 100 w 119"/>
                <a:gd name="T81" fmla="*/ 1 h 43"/>
                <a:gd name="T82" fmla="*/ 96 w 119"/>
                <a:gd name="T83" fmla="*/ 1 h 43"/>
                <a:gd name="T84" fmla="*/ 97 w 119"/>
                <a:gd name="T85" fmla="*/ 0 h 43"/>
                <a:gd name="T86" fmla="*/ 1 w 119"/>
                <a:gd name="T87" fmla="*/ 3 h 43"/>
                <a:gd name="T88" fmla="*/ 0 w 119"/>
                <a:gd name="T89" fmla="*/ 5 h 43"/>
                <a:gd name="T90" fmla="*/ 6 w 119"/>
                <a:gd name="T91" fmla="*/ 0 h 43"/>
                <a:gd name="T92" fmla="*/ 6 w 119"/>
                <a:gd name="T93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19" h="43">
                  <a:moveTo>
                    <a:pt x="109" y="43"/>
                  </a:moveTo>
                  <a:cubicBezTo>
                    <a:pt x="108" y="43"/>
                    <a:pt x="107" y="43"/>
                    <a:pt x="106" y="43"/>
                  </a:cubicBezTo>
                  <a:cubicBezTo>
                    <a:pt x="106" y="43"/>
                    <a:pt x="106" y="43"/>
                    <a:pt x="107" y="43"/>
                  </a:cubicBezTo>
                  <a:cubicBezTo>
                    <a:pt x="107" y="43"/>
                    <a:pt x="107" y="43"/>
                    <a:pt x="107" y="43"/>
                  </a:cubicBezTo>
                  <a:cubicBezTo>
                    <a:pt x="108" y="43"/>
                    <a:pt x="109" y="43"/>
                    <a:pt x="109" y="43"/>
                  </a:cubicBezTo>
                  <a:moveTo>
                    <a:pt x="118" y="36"/>
                  </a:moveTo>
                  <a:cubicBezTo>
                    <a:pt x="117" y="38"/>
                    <a:pt x="116" y="39"/>
                    <a:pt x="114" y="41"/>
                  </a:cubicBezTo>
                  <a:cubicBezTo>
                    <a:pt x="116" y="39"/>
                    <a:pt x="117" y="38"/>
                    <a:pt x="118" y="36"/>
                  </a:cubicBezTo>
                  <a:moveTo>
                    <a:pt x="107" y="30"/>
                  </a:moveTo>
                  <a:cubicBezTo>
                    <a:pt x="107" y="31"/>
                    <a:pt x="107" y="31"/>
                    <a:pt x="107" y="31"/>
                  </a:cubicBezTo>
                  <a:cubicBezTo>
                    <a:pt x="107" y="31"/>
                    <a:pt x="107" y="31"/>
                    <a:pt x="106" y="31"/>
                  </a:cubicBezTo>
                  <a:cubicBezTo>
                    <a:pt x="107" y="31"/>
                    <a:pt x="107" y="31"/>
                    <a:pt x="107" y="30"/>
                  </a:cubicBezTo>
                  <a:moveTo>
                    <a:pt x="107" y="28"/>
                  </a:moveTo>
                  <a:cubicBezTo>
                    <a:pt x="107" y="28"/>
                    <a:pt x="107" y="28"/>
                    <a:pt x="107" y="28"/>
                  </a:cubicBezTo>
                  <a:cubicBezTo>
                    <a:pt x="107" y="28"/>
                    <a:pt x="107" y="29"/>
                    <a:pt x="107" y="29"/>
                  </a:cubicBezTo>
                  <a:cubicBezTo>
                    <a:pt x="107" y="29"/>
                    <a:pt x="107" y="28"/>
                    <a:pt x="107" y="28"/>
                  </a:cubicBezTo>
                  <a:cubicBezTo>
                    <a:pt x="107" y="28"/>
                    <a:pt x="107" y="28"/>
                    <a:pt x="107" y="28"/>
                  </a:cubicBezTo>
                  <a:moveTo>
                    <a:pt x="54" y="22"/>
                  </a:moveTo>
                  <a:cubicBezTo>
                    <a:pt x="54" y="22"/>
                    <a:pt x="54" y="22"/>
                    <a:pt x="54" y="23"/>
                  </a:cubicBezTo>
                  <a:cubicBezTo>
                    <a:pt x="54" y="23"/>
                    <a:pt x="54" y="23"/>
                    <a:pt x="54" y="23"/>
                  </a:cubicBezTo>
                  <a:cubicBezTo>
                    <a:pt x="54" y="23"/>
                    <a:pt x="54" y="22"/>
                    <a:pt x="54" y="22"/>
                  </a:cubicBezTo>
                  <a:cubicBezTo>
                    <a:pt x="54" y="22"/>
                    <a:pt x="54" y="22"/>
                    <a:pt x="54" y="22"/>
                  </a:cubicBezTo>
                  <a:moveTo>
                    <a:pt x="117" y="22"/>
                  </a:moveTo>
                  <a:cubicBezTo>
                    <a:pt x="119" y="24"/>
                    <a:pt x="119" y="27"/>
                    <a:pt x="119" y="30"/>
                  </a:cubicBezTo>
                  <a:cubicBezTo>
                    <a:pt x="119" y="27"/>
                    <a:pt x="119" y="24"/>
                    <a:pt x="117" y="22"/>
                  </a:cubicBezTo>
                  <a:moveTo>
                    <a:pt x="51" y="21"/>
                  </a:moveTo>
                  <a:cubicBezTo>
                    <a:pt x="51" y="21"/>
                    <a:pt x="51" y="21"/>
                    <a:pt x="51" y="21"/>
                  </a:cubicBezTo>
                  <a:cubicBezTo>
                    <a:pt x="50" y="22"/>
                    <a:pt x="50" y="23"/>
                    <a:pt x="50" y="24"/>
                  </a:cubicBezTo>
                  <a:cubicBezTo>
                    <a:pt x="50" y="23"/>
                    <a:pt x="50" y="22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moveTo>
                    <a:pt x="20" y="16"/>
                  </a:moveTo>
                  <a:cubicBezTo>
                    <a:pt x="20" y="17"/>
                    <a:pt x="20" y="17"/>
                    <a:pt x="19" y="17"/>
                  </a:cubicBezTo>
                  <a:cubicBezTo>
                    <a:pt x="19" y="18"/>
                    <a:pt x="18" y="18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8" y="18"/>
                    <a:pt x="19" y="18"/>
                    <a:pt x="19" y="17"/>
                  </a:cubicBezTo>
                  <a:cubicBezTo>
                    <a:pt x="19" y="17"/>
                    <a:pt x="20" y="17"/>
                    <a:pt x="20" y="16"/>
                  </a:cubicBezTo>
                  <a:moveTo>
                    <a:pt x="85" y="16"/>
                  </a:moveTo>
                  <a:cubicBezTo>
                    <a:pt x="85" y="16"/>
                    <a:pt x="85" y="17"/>
                    <a:pt x="85" y="17"/>
                  </a:cubicBezTo>
                  <a:cubicBezTo>
                    <a:pt x="85" y="17"/>
                    <a:pt x="85" y="17"/>
                    <a:pt x="85" y="17"/>
                  </a:cubicBezTo>
                  <a:cubicBezTo>
                    <a:pt x="85" y="17"/>
                    <a:pt x="85" y="17"/>
                    <a:pt x="85" y="17"/>
                  </a:cubicBezTo>
                  <a:cubicBezTo>
                    <a:pt x="85" y="16"/>
                    <a:pt x="85" y="16"/>
                    <a:pt x="85" y="16"/>
                  </a:cubicBezTo>
                  <a:moveTo>
                    <a:pt x="90" y="15"/>
                  </a:moveTo>
                  <a:cubicBezTo>
                    <a:pt x="90" y="15"/>
                    <a:pt x="90" y="15"/>
                    <a:pt x="90" y="15"/>
                  </a:cubicBezTo>
                  <a:cubicBezTo>
                    <a:pt x="95" y="19"/>
                    <a:pt x="100" y="22"/>
                    <a:pt x="104" y="26"/>
                  </a:cubicBezTo>
                  <a:cubicBezTo>
                    <a:pt x="105" y="26"/>
                    <a:pt x="105" y="26"/>
                    <a:pt x="105" y="26"/>
                  </a:cubicBezTo>
                  <a:cubicBezTo>
                    <a:pt x="105" y="26"/>
                    <a:pt x="104" y="26"/>
                    <a:pt x="104" y="26"/>
                  </a:cubicBezTo>
                  <a:cubicBezTo>
                    <a:pt x="100" y="22"/>
                    <a:pt x="95" y="19"/>
                    <a:pt x="91" y="15"/>
                  </a:cubicBezTo>
                  <a:cubicBezTo>
                    <a:pt x="90" y="15"/>
                    <a:pt x="90" y="15"/>
                    <a:pt x="90" y="15"/>
                  </a:cubicBezTo>
                  <a:moveTo>
                    <a:pt x="17" y="14"/>
                  </a:moveTo>
                  <a:cubicBezTo>
                    <a:pt x="16" y="14"/>
                    <a:pt x="16" y="14"/>
                    <a:pt x="16" y="14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6" y="14"/>
                    <a:pt x="16" y="14"/>
                    <a:pt x="17" y="14"/>
                  </a:cubicBezTo>
                  <a:moveTo>
                    <a:pt x="86" y="14"/>
                  </a:moveTo>
                  <a:cubicBezTo>
                    <a:pt x="86" y="14"/>
                    <a:pt x="86" y="14"/>
                    <a:pt x="85" y="14"/>
                  </a:cubicBezTo>
                  <a:cubicBezTo>
                    <a:pt x="85" y="14"/>
                    <a:pt x="85" y="14"/>
                    <a:pt x="85" y="14"/>
                  </a:cubicBezTo>
                  <a:cubicBezTo>
                    <a:pt x="86" y="14"/>
                    <a:pt x="86" y="14"/>
                    <a:pt x="86" y="14"/>
                  </a:cubicBezTo>
                  <a:cubicBezTo>
                    <a:pt x="86" y="14"/>
                    <a:pt x="86" y="14"/>
                    <a:pt x="86" y="14"/>
                  </a:cubicBezTo>
                  <a:moveTo>
                    <a:pt x="18" y="13"/>
                  </a:moveTo>
                  <a:cubicBezTo>
                    <a:pt x="19" y="13"/>
                    <a:pt x="19" y="14"/>
                    <a:pt x="19" y="14"/>
                  </a:cubicBezTo>
                  <a:cubicBezTo>
                    <a:pt x="19" y="14"/>
                    <a:pt x="19" y="14"/>
                    <a:pt x="20" y="14"/>
                  </a:cubicBezTo>
                  <a:cubicBezTo>
                    <a:pt x="19" y="14"/>
                    <a:pt x="19" y="13"/>
                    <a:pt x="18" y="13"/>
                  </a:cubicBezTo>
                  <a:moveTo>
                    <a:pt x="55" y="11"/>
                  </a:moveTo>
                  <a:cubicBezTo>
                    <a:pt x="54" y="12"/>
                    <a:pt x="53" y="12"/>
                    <a:pt x="52" y="12"/>
                  </a:cubicBezTo>
                  <a:cubicBezTo>
                    <a:pt x="52" y="12"/>
                    <a:pt x="51" y="12"/>
                    <a:pt x="51" y="12"/>
                  </a:cubicBezTo>
                  <a:cubicBezTo>
                    <a:pt x="51" y="12"/>
                    <a:pt x="52" y="12"/>
                    <a:pt x="52" y="12"/>
                  </a:cubicBezTo>
                  <a:cubicBezTo>
                    <a:pt x="53" y="12"/>
                    <a:pt x="54" y="12"/>
                    <a:pt x="55" y="11"/>
                  </a:cubicBezTo>
                  <a:moveTo>
                    <a:pt x="108" y="7"/>
                  </a:moveTo>
                  <a:cubicBezTo>
                    <a:pt x="110" y="9"/>
                    <a:pt x="111" y="11"/>
                    <a:pt x="113" y="13"/>
                  </a:cubicBezTo>
                  <a:cubicBezTo>
                    <a:pt x="112" y="12"/>
                    <a:pt x="112" y="12"/>
                    <a:pt x="111" y="11"/>
                  </a:cubicBezTo>
                  <a:cubicBezTo>
                    <a:pt x="110" y="10"/>
                    <a:pt x="109" y="9"/>
                    <a:pt x="108" y="7"/>
                  </a:cubicBezTo>
                  <a:moveTo>
                    <a:pt x="78" y="6"/>
                  </a:moveTo>
                  <a:cubicBezTo>
                    <a:pt x="72" y="8"/>
                    <a:pt x="65" y="9"/>
                    <a:pt x="58" y="11"/>
                  </a:cubicBezTo>
                  <a:cubicBezTo>
                    <a:pt x="65" y="9"/>
                    <a:pt x="72" y="8"/>
                    <a:pt x="78" y="6"/>
                  </a:cubicBezTo>
                  <a:moveTo>
                    <a:pt x="19" y="4"/>
                  </a:moveTo>
                  <a:cubicBezTo>
                    <a:pt x="24" y="6"/>
                    <a:pt x="29" y="7"/>
                    <a:pt x="34" y="8"/>
                  </a:cubicBezTo>
                  <a:cubicBezTo>
                    <a:pt x="29" y="7"/>
                    <a:pt x="24" y="6"/>
                    <a:pt x="19" y="4"/>
                  </a:cubicBezTo>
                  <a:moveTo>
                    <a:pt x="100" y="1"/>
                  </a:moveTo>
                  <a:cubicBezTo>
                    <a:pt x="100" y="1"/>
                    <a:pt x="101" y="1"/>
                    <a:pt x="101" y="1"/>
                  </a:cubicBezTo>
                  <a:cubicBezTo>
                    <a:pt x="102" y="1"/>
                    <a:pt x="102" y="1"/>
                    <a:pt x="102" y="1"/>
                  </a:cubicBezTo>
                  <a:cubicBezTo>
                    <a:pt x="102" y="2"/>
                    <a:pt x="102" y="2"/>
                    <a:pt x="102" y="2"/>
                  </a:cubicBezTo>
                  <a:cubicBezTo>
                    <a:pt x="102" y="2"/>
                    <a:pt x="102" y="2"/>
                    <a:pt x="102" y="2"/>
                  </a:cubicBezTo>
                  <a:cubicBezTo>
                    <a:pt x="101" y="1"/>
                    <a:pt x="101" y="1"/>
                    <a:pt x="100" y="1"/>
                  </a:cubicBezTo>
                  <a:moveTo>
                    <a:pt x="97" y="0"/>
                  </a:moveTo>
                  <a:cubicBezTo>
                    <a:pt x="97" y="0"/>
                    <a:pt x="97" y="1"/>
                    <a:pt x="96" y="1"/>
                  </a:cubicBezTo>
                  <a:cubicBezTo>
                    <a:pt x="97" y="1"/>
                    <a:pt x="97" y="1"/>
                    <a:pt x="97" y="0"/>
                  </a:cubicBezTo>
                  <a:cubicBezTo>
                    <a:pt x="97" y="0"/>
                    <a:pt x="97" y="0"/>
                    <a:pt x="97" y="0"/>
                  </a:cubicBezTo>
                  <a:moveTo>
                    <a:pt x="6" y="0"/>
                  </a:moveTo>
                  <a:cubicBezTo>
                    <a:pt x="4" y="0"/>
                    <a:pt x="3" y="1"/>
                    <a:pt x="1" y="3"/>
                  </a:cubicBezTo>
                  <a:cubicBezTo>
                    <a:pt x="1" y="4"/>
                    <a:pt x="1" y="4"/>
                    <a:pt x="0" y="4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1" y="4"/>
                    <a:pt x="2" y="3"/>
                    <a:pt x="3" y="2"/>
                  </a:cubicBezTo>
                  <a:cubicBezTo>
                    <a:pt x="4" y="1"/>
                    <a:pt x="5" y="0"/>
                    <a:pt x="6" y="0"/>
                  </a:cubicBezTo>
                  <a:cubicBezTo>
                    <a:pt x="6" y="0"/>
                    <a:pt x="6" y="0"/>
                    <a:pt x="7" y="0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solidFill>
              <a:srgbClr val="C297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95" name="Freeform 411"/>
            <p:cNvSpPr>
              <a:spLocks/>
            </p:cNvSpPr>
            <p:nvPr/>
          </p:nvSpPr>
          <p:spPr bwMode="auto">
            <a:xfrm>
              <a:off x="874713" y="3328988"/>
              <a:ext cx="450850" cy="161925"/>
            </a:xfrm>
            <a:custGeom>
              <a:avLst/>
              <a:gdLst>
                <a:gd name="T0" fmla="*/ 98 w 120"/>
                <a:gd name="T1" fmla="*/ 0 h 43"/>
                <a:gd name="T2" fmla="*/ 97 w 120"/>
                <a:gd name="T3" fmla="*/ 1 h 43"/>
                <a:gd name="T4" fmla="*/ 90 w 120"/>
                <a:gd name="T5" fmla="*/ 3 h 43"/>
                <a:gd name="T6" fmla="*/ 59 w 120"/>
                <a:gd name="T7" fmla="*/ 11 h 43"/>
                <a:gd name="T8" fmla="*/ 56 w 120"/>
                <a:gd name="T9" fmla="*/ 11 h 43"/>
                <a:gd name="T10" fmla="*/ 52 w 120"/>
                <a:gd name="T11" fmla="*/ 12 h 43"/>
                <a:gd name="T12" fmla="*/ 35 w 120"/>
                <a:gd name="T13" fmla="*/ 8 h 43"/>
                <a:gd name="T14" fmla="*/ 11 w 120"/>
                <a:gd name="T15" fmla="*/ 1 h 43"/>
                <a:gd name="T16" fmla="*/ 7 w 120"/>
                <a:gd name="T17" fmla="*/ 0 h 43"/>
                <a:gd name="T18" fmla="*/ 1 w 120"/>
                <a:gd name="T19" fmla="*/ 5 h 43"/>
                <a:gd name="T20" fmla="*/ 10 w 120"/>
                <a:gd name="T21" fmla="*/ 17 h 43"/>
                <a:gd name="T22" fmla="*/ 13 w 120"/>
                <a:gd name="T23" fmla="*/ 17 h 43"/>
                <a:gd name="T24" fmla="*/ 17 w 120"/>
                <a:gd name="T25" fmla="*/ 14 h 43"/>
                <a:gd name="T26" fmla="*/ 18 w 120"/>
                <a:gd name="T27" fmla="*/ 14 h 43"/>
                <a:gd name="T28" fmla="*/ 19 w 120"/>
                <a:gd name="T29" fmla="*/ 13 h 43"/>
                <a:gd name="T30" fmla="*/ 21 w 120"/>
                <a:gd name="T31" fmla="*/ 16 h 43"/>
                <a:gd name="T32" fmla="*/ 18 w 120"/>
                <a:gd name="T33" fmla="*/ 19 h 43"/>
                <a:gd name="T34" fmla="*/ 17 w 120"/>
                <a:gd name="T35" fmla="*/ 20 h 43"/>
                <a:gd name="T36" fmla="*/ 18 w 120"/>
                <a:gd name="T37" fmla="*/ 22 h 43"/>
                <a:gd name="T38" fmla="*/ 43 w 120"/>
                <a:gd name="T39" fmla="*/ 27 h 43"/>
                <a:gd name="T40" fmla="*/ 51 w 120"/>
                <a:gd name="T41" fmla="*/ 24 h 43"/>
                <a:gd name="T42" fmla="*/ 52 w 120"/>
                <a:gd name="T43" fmla="*/ 21 h 43"/>
                <a:gd name="T44" fmla="*/ 53 w 120"/>
                <a:gd name="T45" fmla="*/ 20 h 43"/>
                <a:gd name="T46" fmla="*/ 55 w 120"/>
                <a:gd name="T47" fmla="*/ 21 h 43"/>
                <a:gd name="T48" fmla="*/ 55 w 120"/>
                <a:gd name="T49" fmla="*/ 22 h 43"/>
                <a:gd name="T50" fmla="*/ 57 w 120"/>
                <a:gd name="T51" fmla="*/ 25 h 43"/>
                <a:gd name="T52" fmla="*/ 75 w 120"/>
                <a:gd name="T53" fmla="*/ 21 h 43"/>
                <a:gd name="T54" fmla="*/ 87 w 120"/>
                <a:gd name="T55" fmla="*/ 19 h 43"/>
                <a:gd name="T56" fmla="*/ 86 w 120"/>
                <a:gd name="T57" fmla="*/ 17 h 43"/>
                <a:gd name="T58" fmla="*/ 86 w 120"/>
                <a:gd name="T59" fmla="*/ 16 h 43"/>
                <a:gd name="T60" fmla="*/ 86 w 120"/>
                <a:gd name="T61" fmla="*/ 14 h 43"/>
                <a:gd name="T62" fmla="*/ 88 w 120"/>
                <a:gd name="T63" fmla="*/ 13 h 43"/>
                <a:gd name="T64" fmla="*/ 91 w 120"/>
                <a:gd name="T65" fmla="*/ 15 h 43"/>
                <a:gd name="T66" fmla="*/ 105 w 120"/>
                <a:gd name="T67" fmla="*/ 26 h 43"/>
                <a:gd name="T68" fmla="*/ 108 w 120"/>
                <a:gd name="T69" fmla="*/ 28 h 43"/>
                <a:gd name="T70" fmla="*/ 108 w 120"/>
                <a:gd name="T71" fmla="*/ 29 h 43"/>
                <a:gd name="T72" fmla="*/ 107 w 120"/>
                <a:gd name="T73" fmla="*/ 31 h 43"/>
                <a:gd name="T74" fmla="*/ 106 w 120"/>
                <a:gd name="T75" fmla="*/ 37 h 43"/>
                <a:gd name="T76" fmla="*/ 106 w 120"/>
                <a:gd name="T77" fmla="*/ 42 h 43"/>
                <a:gd name="T78" fmla="*/ 110 w 120"/>
                <a:gd name="T79" fmla="*/ 43 h 43"/>
                <a:gd name="T80" fmla="*/ 119 w 120"/>
                <a:gd name="T81" fmla="*/ 36 h 43"/>
                <a:gd name="T82" fmla="*/ 120 w 120"/>
                <a:gd name="T83" fmla="*/ 30 h 43"/>
                <a:gd name="T84" fmla="*/ 118 w 120"/>
                <a:gd name="T85" fmla="*/ 21 h 43"/>
                <a:gd name="T86" fmla="*/ 109 w 120"/>
                <a:gd name="T87" fmla="*/ 7 h 43"/>
                <a:gd name="T88" fmla="*/ 103 w 120"/>
                <a:gd name="T89" fmla="*/ 1 h 43"/>
                <a:gd name="T90" fmla="*/ 101 w 120"/>
                <a:gd name="T91" fmla="*/ 1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20" h="43">
                  <a:moveTo>
                    <a:pt x="100" y="0"/>
                  </a:moveTo>
                  <a:cubicBezTo>
                    <a:pt x="99" y="0"/>
                    <a:pt x="99" y="0"/>
                    <a:pt x="98" y="0"/>
                  </a:cubicBezTo>
                  <a:cubicBezTo>
                    <a:pt x="98" y="0"/>
                    <a:pt x="98" y="0"/>
                    <a:pt x="98" y="0"/>
                  </a:cubicBezTo>
                  <a:cubicBezTo>
                    <a:pt x="98" y="1"/>
                    <a:pt x="98" y="1"/>
                    <a:pt x="97" y="1"/>
                  </a:cubicBezTo>
                  <a:cubicBezTo>
                    <a:pt x="97" y="1"/>
                    <a:pt x="97" y="1"/>
                    <a:pt x="97" y="1"/>
                  </a:cubicBezTo>
                  <a:cubicBezTo>
                    <a:pt x="95" y="2"/>
                    <a:pt x="93" y="2"/>
                    <a:pt x="90" y="3"/>
                  </a:cubicBezTo>
                  <a:cubicBezTo>
                    <a:pt x="87" y="4"/>
                    <a:pt x="83" y="5"/>
                    <a:pt x="79" y="6"/>
                  </a:cubicBezTo>
                  <a:cubicBezTo>
                    <a:pt x="73" y="8"/>
                    <a:pt x="66" y="9"/>
                    <a:pt x="59" y="11"/>
                  </a:cubicBezTo>
                  <a:cubicBezTo>
                    <a:pt x="58" y="11"/>
                    <a:pt x="58" y="11"/>
                    <a:pt x="57" y="11"/>
                  </a:cubicBezTo>
                  <a:cubicBezTo>
                    <a:pt x="57" y="11"/>
                    <a:pt x="56" y="11"/>
                    <a:pt x="56" y="11"/>
                  </a:cubicBezTo>
                  <a:cubicBezTo>
                    <a:pt x="55" y="12"/>
                    <a:pt x="54" y="12"/>
                    <a:pt x="53" y="12"/>
                  </a:cubicBezTo>
                  <a:cubicBezTo>
                    <a:pt x="53" y="12"/>
                    <a:pt x="52" y="12"/>
                    <a:pt x="52" y="12"/>
                  </a:cubicBezTo>
                  <a:cubicBezTo>
                    <a:pt x="51" y="12"/>
                    <a:pt x="51" y="12"/>
                    <a:pt x="51" y="12"/>
                  </a:cubicBezTo>
                  <a:cubicBezTo>
                    <a:pt x="46" y="10"/>
                    <a:pt x="40" y="9"/>
                    <a:pt x="35" y="8"/>
                  </a:cubicBezTo>
                  <a:cubicBezTo>
                    <a:pt x="30" y="7"/>
                    <a:pt x="25" y="6"/>
                    <a:pt x="20" y="4"/>
                  </a:cubicBezTo>
                  <a:cubicBezTo>
                    <a:pt x="17" y="3"/>
                    <a:pt x="14" y="2"/>
                    <a:pt x="11" y="1"/>
                  </a:cubicBezTo>
                  <a:cubicBezTo>
                    <a:pt x="9" y="1"/>
                    <a:pt x="8" y="1"/>
                    <a:pt x="8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5" y="1"/>
                    <a:pt x="4" y="2"/>
                  </a:cubicBezTo>
                  <a:cubicBezTo>
                    <a:pt x="3" y="3"/>
                    <a:pt x="2" y="4"/>
                    <a:pt x="1" y="5"/>
                  </a:cubicBezTo>
                  <a:cubicBezTo>
                    <a:pt x="0" y="5"/>
                    <a:pt x="0" y="6"/>
                    <a:pt x="1" y="7"/>
                  </a:cubicBezTo>
                  <a:cubicBezTo>
                    <a:pt x="3" y="11"/>
                    <a:pt x="6" y="15"/>
                    <a:pt x="10" y="17"/>
                  </a:cubicBezTo>
                  <a:cubicBezTo>
                    <a:pt x="10" y="18"/>
                    <a:pt x="11" y="18"/>
                    <a:pt x="11" y="18"/>
                  </a:cubicBezTo>
                  <a:cubicBezTo>
                    <a:pt x="12" y="18"/>
                    <a:pt x="12" y="18"/>
                    <a:pt x="13" y="17"/>
                  </a:cubicBezTo>
                  <a:cubicBezTo>
                    <a:pt x="14" y="16"/>
                    <a:pt x="16" y="15"/>
                    <a:pt x="17" y="14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17" y="14"/>
                    <a:pt x="17" y="14"/>
                    <a:pt x="18" y="14"/>
                  </a:cubicBezTo>
                  <a:cubicBezTo>
                    <a:pt x="18" y="14"/>
                    <a:pt x="18" y="14"/>
                    <a:pt x="18" y="14"/>
                  </a:cubicBezTo>
                  <a:cubicBezTo>
                    <a:pt x="18" y="13"/>
                    <a:pt x="18" y="13"/>
                    <a:pt x="19" y="13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20" y="13"/>
                    <a:pt x="20" y="14"/>
                    <a:pt x="21" y="14"/>
                  </a:cubicBezTo>
                  <a:cubicBezTo>
                    <a:pt x="21" y="15"/>
                    <a:pt x="21" y="16"/>
                    <a:pt x="21" y="16"/>
                  </a:cubicBezTo>
                  <a:cubicBezTo>
                    <a:pt x="21" y="17"/>
                    <a:pt x="20" y="17"/>
                    <a:pt x="20" y="17"/>
                  </a:cubicBezTo>
                  <a:cubicBezTo>
                    <a:pt x="20" y="18"/>
                    <a:pt x="19" y="18"/>
                    <a:pt x="18" y="19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8" y="19"/>
                    <a:pt x="17" y="20"/>
                    <a:pt x="17" y="20"/>
                  </a:cubicBezTo>
                  <a:cubicBezTo>
                    <a:pt x="17" y="20"/>
                    <a:pt x="17" y="21"/>
                    <a:pt x="17" y="21"/>
                  </a:cubicBezTo>
                  <a:cubicBezTo>
                    <a:pt x="18" y="22"/>
                    <a:pt x="18" y="22"/>
                    <a:pt x="18" y="22"/>
                  </a:cubicBezTo>
                  <a:cubicBezTo>
                    <a:pt x="25" y="25"/>
                    <a:pt x="32" y="26"/>
                    <a:pt x="39" y="27"/>
                  </a:cubicBezTo>
                  <a:cubicBezTo>
                    <a:pt x="40" y="27"/>
                    <a:pt x="41" y="27"/>
                    <a:pt x="43" y="27"/>
                  </a:cubicBezTo>
                  <a:cubicBezTo>
                    <a:pt x="45" y="27"/>
                    <a:pt x="46" y="27"/>
                    <a:pt x="48" y="27"/>
                  </a:cubicBezTo>
                  <a:cubicBezTo>
                    <a:pt x="50" y="27"/>
                    <a:pt x="51" y="26"/>
                    <a:pt x="51" y="24"/>
                  </a:cubicBezTo>
                  <a:cubicBezTo>
                    <a:pt x="51" y="24"/>
                    <a:pt x="51" y="24"/>
                    <a:pt x="51" y="24"/>
                  </a:cubicBezTo>
                  <a:cubicBezTo>
                    <a:pt x="51" y="23"/>
                    <a:pt x="51" y="22"/>
                    <a:pt x="52" y="21"/>
                  </a:cubicBezTo>
                  <a:cubicBezTo>
                    <a:pt x="52" y="21"/>
                    <a:pt x="52" y="21"/>
                    <a:pt x="52" y="21"/>
                  </a:cubicBezTo>
                  <a:cubicBezTo>
                    <a:pt x="52" y="20"/>
                    <a:pt x="53" y="20"/>
                    <a:pt x="53" y="20"/>
                  </a:cubicBezTo>
                  <a:cubicBezTo>
                    <a:pt x="53" y="20"/>
                    <a:pt x="53" y="20"/>
                    <a:pt x="53" y="20"/>
                  </a:cubicBezTo>
                  <a:cubicBezTo>
                    <a:pt x="54" y="20"/>
                    <a:pt x="55" y="20"/>
                    <a:pt x="55" y="21"/>
                  </a:cubicBezTo>
                  <a:cubicBezTo>
                    <a:pt x="55" y="21"/>
                    <a:pt x="55" y="21"/>
                    <a:pt x="55" y="22"/>
                  </a:cubicBezTo>
                  <a:cubicBezTo>
                    <a:pt x="55" y="22"/>
                    <a:pt x="55" y="22"/>
                    <a:pt x="55" y="22"/>
                  </a:cubicBezTo>
                  <a:cubicBezTo>
                    <a:pt x="55" y="22"/>
                    <a:pt x="55" y="23"/>
                    <a:pt x="55" y="23"/>
                  </a:cubicBezTo>
                  <a:cubicBezTo>
                    <a:pt x="56" y="25"/>
                    <a:pt x="56" y="25"/>
                    <a:pt x="57" y="25"/>
                  </a:cubicBezTo>
                  <a:cubicBezTo>
                    <a:pt x="58" y="25"/>
                    <a:pt x="58" y="25"/>
                    <a:pt x="59" y="25"/>
                  </a:cubicBezTo>
                  <a:cubicBezTo>
                    <a:pt x="65" y="24"/>
                    <a:pt x="70" y="23"/>
                    <a:pt x="75" y="21"/>
                  </a:cubicBezTo>
                  <a:cubicBezTo>
                    <a:pt x="77" y="21"/>
                    <a:pt x="79" y="21"/>
                    <a:pt x="81" y="20"/>
                  </a:cubicBezTo>
                  <a:cubicBezTo>
                    <a:pt x="83" y="20"/>
                    <a:pt x="85" y="20"/>
                    <a:pt x="87" y="19"/>
                  </a:cubicBezTo>
                  <a:cubicBezTo>
                    <a:pt x="87" y="19"/>
                    <a:pt x="88" y="19"/>
                    <a:pt x="87" y="18"/>
                  </a:cubicBezTo>
                  <a:cubicBezTo>
                    <a:pt x="87" y="18"/>
                    <a:pt x="87" y="17"/>
                    <a:pt x="86" y="17"/>
                  </a:cubicBezTo>
                  <a:cubicBezTo>
                    <a:pt x="86" y="17"/>
                    <a:pt x="86" y="17"/>
                    <a:pt x="86" y="17"/>
                  </a:cubicBezTo>
                  <a:cubicBezTo>
                    <a:pt x="86" y="17"/>
                    <a:pt x="86" y="16"/>
                    <a:pt x="86" y="16"/>
                  </a:cubicBezTo>
                  <a:cubicBezTo>
                    <a:pt x="86" y="15"/>
                    <a:pt x="86" y="15"/>
                    <a:pt x="86" y="14"/>
                  </a:cubicBezTo>
                  <a:cubicBezTo>
                    <a:pt x="86" y="14"/>
                    <a:pt x="86" y="14"/>
                    <a:pt x="86" y="14"/>
                  </a:cubicBezTo>
                  <a:cubicBezTo>
                    <a:pt x="87" y="14"/>
                    <a:pt x="87" y="14"/>
                    <a:pt x="87" y="14"/>
                  </a:cubicBezTo>
                  <a:cubicBezTo>
                    <a:pt x="87" y="13"/>
                    <a:pt x="88" y="13"/>
                    <a:pt x="88" y="13"/>
                  </a:cubicBezTo>
                  <a:cubicBezTo>
                    <a:pt x="88" y="13"/>
                    <a:pt x="89" y="13"/>
                    <a:pt x="89" y="14"/>
                  </a:cubicBezTo>
                  <a:cubicBezTo>
                    <a:pt x="90" y="14"/>
                    <a:pt x="90" y="14"/>
                    <a:pt x="91" y="15"/>
                  </a:cubicBezTo>
                  <a:cubicBezTo>
                    <a:pt x="91" y="15"/>
                    <a:pt x="91" y="15"/>
                    <a:pt x="92" y="15"/>
                  </a:cubicBezTo>
                  <a:cubicBezTo>
                    <a:pt x="96" y="19"/>
                    <a:pt x="101" y="22"/>
                    <a:pt x="105" y="26"/>
                  </a:cubicBezTo>
                  <a:cubicBezTo>
                    <a:pt x="105" y="26"/>
                    <a:pt x="106" y="26"/>
                    <a:pt x="106" y="26"/>
                  </a:cubicBezTo>
                  <a:cubicBezTo>
                    <a:pt x="106" y="27"/>
                    <a:pt x="107" y="27"/>
                    <a:pt x="108" y="28"/>
                  </a:cubicBezTo>
                  <a:cubicBezTo>
                    <a:pt x="108" y="28"/>
                    <a:pt x="108" y="28"/>
                    <a:pt x="108" y="28"/>
                  </a:cubicBezTo>
                  <a:cubicBezTo>
                    <a:pt x="108" y="28"/>
                    <a:pt x="108" y="29"/>
                    <a:pt x="108" y="29"/>
                  </a:cubicBezTo>
                  <a:cubicBezTo>
                    <a:pt x="109" y="29"/>
                    <a:pt x="109" y="30"/>
                    <a:pt x="108" y="30"/>
                  </a:cubicBezTo>
                  <a:cubicBezTo>
                    <a:pt x="108" y="31"/>
                    <a:pt x="108" y="31"/>
                    <a:pt x="107" y="31"/>
                  </a:cubicBezTo>
                  <a:cubicBezTo>
                    <a:pt x="106" y="32"/>
                    <a:pt x="106" y="33"/>
                    <a:pt x="106" y="34"/>
                  </a:cubicBezTo>
                  <a:cubicBezTo>
                    <a:pt x="106" y="35"/>
                    <a:pt x="106" y="36"/>
                    <a:pt x="106" y="37"/>
                  </a:cubicBezTo>
                  <a:cubicBezTo>
                    <a:pt x="106" y="37"/>
                    <a:pt x="106" y="37"/>
                    <a:pt x="106" y="37"/>
                  </a:cubicBezTo>
                  <a:cubicBezTo>
                    <a:pt x="106" y="38"/>
                    <a:pt x="106" y="40"/>
                    <a:pt x="106" y="42"/>
                  </a:cubicBezTo>
                  <a:cubicBezTo>
                    <a:pt x="106" y="43"/>
                    <a:pt x="107" y="43"/>
                    <a:pt x="107" y="43"/>
                  </a:cubicBezTo>
                  <a:cubicBezTo>
                    <a:pt x="108" y="43"/>
                    <a:pt x="109" y="43"/>
                    <a:pt x="110" y="43"/>
                  </a:cubicBezTo>
                  <a:cubicBezTo>
                    <a:pt x="112" y="42"/>
                    <a:pt x="114" y="42"/>
                    <a:pt x="115" y="41"/>
                  </a:cubicBezTo>
                  <a:cubicBezTo>
                    <a:pt x="117" y="39"/>
                    <a:pt x="118" y="38"/>
                    <a:pt x="119" y="36"/>
                  </a:cubicBezTo>
                  <a:cubicBezTo>
                    <a:pt x="119" y="35"/>
                    <a:pt x="120" y="34"/>
                    <a:pt x="120" y="32"/>
                  </a:cubicBezTo>
                  <a:cubicBezTo>
                    <a:pt x="120" y="32"/>
                    <a:pt x="120" y="31"/>
                    <a:pt x="120" y="30"/>
                  </a:cubicBezTo>
                  <a:cubicBezTo>
                    <a:pt x="120" y="27"/>
                    <a:pt x="120" y="24"/>
                    <a:pt x="118" y="22"/>
                  </a:cubicBezTo>
                  <a:cubicBezTo>
                    <a:pt x="118" y="21"/>
                    <a:pt x="118" y="21"/>
                    <a:pt x="118" y="21"/>
                  </a:cubicBezTo>
                  <a:cubicBezTo>
                    <a:pt x="117" y="18"/>
                    <a:pt x="115" y="15"/>
                    <a:pt x="114" y="13"/>
                  </a:cubicBezTo>
                  <a:cubicBezTo>
                    <a:pt x="112" y="11"/>
                    <a:pt x="111" y="9"/>
                    <a:pt x="109" y="7"/>
                  </a:cubicBezTo>
                  <a:cubicBezTo>
                    <a:pt x="107" y="6"/>
                    <a:pt x="105" y="4"/>
                    <a:pt x="103" y="2"/>
                  </a:cubicBezTo>
                  <a:cubicBezTo>
                    <a:pt x="103" y="2"/>
                    <a:pt x="103" y="2"/>
                    <a:pt x="103" y="1"/>
                  </a:cubicBezTo>
                  <a:cubicBezTo>
                    <a:pt x="102" y="1"/>
                    <a:pt x="102" y="1"/>
                    <a:pt x="102" y="1"/>
                  </a:cubicBezTo>
                  <a:cubicBezTo>
                    <a:pt x="102" y="1"/>
                    <a:pt x="101" y="1"/>
                    <a:pt x="101" y="1"/>
                  </a:cubicBezTo>
                  <a:cubicBezTo>
                    <a:pt x="101" y="0"/>
                    <a:pt x="100" y="0"/>
                    <a:pt x="100" y="0"/>
                  </a:cubicBezTo>
                </a:path>
              </a:pathLst>
            </a:custGeom>
            <a:solidFill>
              <a:srgbClr val="8B0D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96" name="Freeform 412"/>
            <p:cNvSpPr>
              <a:spLocks noEditPoints="1"/>
            </p:cNvSpPr>
            <p:nvPr/>
          </p:nvSpPr>
          <p:spPr bwMode="auto">
            <a:xfrm>
              <a:off x="882650" y="2008188"/>
              <a:ext cx="442912" cy="161925"/>
            </a:xfrm>
            <a:custGeom>
              <a:avLst/>
              <a:gdLst>
                <a:gd name="T0" fmla="*/ 99 w 118"/>
                <a:gd name="T1" fmla="*/ 43 h 43"/>
                <a:gd name="T2" fmla="*/ 99 w 118"/>
                <a:gd name="T3" fmla="*/ 43 h 43"/>
                <a:gd name="T4" fmla="*/ 2 w 118"/>
                <a:gd name="T5" fmla="*/ 42 h 43"/>
                <a:gd name="T6" fmla="*/ 3 w 118"/>
                <a:gd name="T7" fmla="*/ 43 h 43"/>
                <a:gd name="T8" fmla="*/ 4 w 118"/>
                <a:gd name="T9" fmla="*/ 43 h 43"/>
                <a:gd name="T10" fmla="*/ 82 w 118"/>
                <a:gd name="T11" fmla="*/ 41 h 43"/>
                <a:gd name="T12" fmla="*/ 82 w 118"/>
                <a:gd name="T13" fmla="*/ 41 h 43"/>
                <a:gd name="T14" fmla="*/ 2 w 118"/>
                <a:gd name="T15" fmla="*/ 42 h 43"/>
                <a:gd name="T16" fmla="*/ 42 w 118"/>
                <a:gd name="T17" fmla="*/ 40 h 43"/>
                <a:gd name="T18" fmla="*/ 19 w 118"/>
                <a:gd name="T19" fmla="*/ 41 h 43"/>
                <a:gd name="T20" fmla="*/ 19 w 118"/>
                <a:gd name="T21" fmla="*/ 41 h 43"/>
                <a:gd name="T22" fmla="*/ 42 w 118"/>
                <a:gd name="T23" fmla="*/ 40 h 43"/>
                <a:gd name="T24" fmla="*/ 64 w 118"/>
                <a:gd name="T25" fmla="*/ 40 h 43"/>
                <a:gd name="T26" fmla="*/ 64 w 118"/>
                <a:gd name="T27" fmla="*/ 40 h 43"/>
                <a:gd name="T28" fmla="*/ 73 w 118"/>
                <a:gd name="T29" fmla="*/ 40 h 43"/>
                <a:gd name="T30" fmla="*/ 107 w 118"/>
                <a:gd name="T31" fmla="*/ 36 h 43"/>
                <a:gd name="T32" fmla="*/ 107 w 118"/>
                <a:gd name="T33" fmla="*/ 36 h 43"/>
                <a:gd name="T34" fmla="*/ 108 w 118"/>
                <a:gd name="T35" fmla="*/ 36 h 43"/>
                <a:gd name="T36" fmla="*/ 53 w 118"/>
                <a:gd name="T37" fmla="*/ 32 h 43"/>
                <a:gd name="T38" fmla="*/ 51 w 118"/>
                <a:gd name="T39" fmla="*/ 33 h 43"/>
                <a:gd name="T40" fmla="*/ 51 w 118"/>
                <a:gd name="T41" fmla="*/ 33 h 43"/>
                <a:gd name="T42" fmla="*/ 53 w 118"/>
                <a:gd name="T43" fmla="*/ 32 h 43"/>
                <a:gd name="T44" fmla="*/ 80 w 118"/>
                <a:gd name="T45" fmla="*/ 32 h 43"/>
                <a:gd name="T46" fmla="*/ 80 w 118"/>
                <a:gd name="T47" fmla="*/ 32 h 43"/>
                <a:gd name="T48" fmla="*/ 80 w 118"/>
                <a:gd name="T49" fmla="*/ 32 h 43"/>
                <a:gd name="T50" fmla="*/ 25 w 118"/>
                <a:gd name="T51" fmla="*/ 31 h 43"/>
                <a:gd name="T52" fmla="*/ 49 w 118"/>
                <a:gd name="T53" fmla="*/ 31 h 43"/>
                <a:gd name="T54" fmla="*/ 49 w 118"/>
                <a:gd name="T55" fmla="*/ 31 h 43"/>
                <a:gd name="T56" fmla="*/ 83 w 118"/>
                <a:gd name="T57" fmla="*/ 30 h 43"/>
                <a:gd name="T58" fmla="*/ 83 w 118"/>
                <a:gd name="T59" fmla="*/ 31 h 43"/>
                <a:gd name="T60" fmla="*/ 20 w 118"/>
                <a:gd name="T61" fmla="*/ 30 h 43"/>
                <a:gd name="T62" fmla="*/ 22 w 118"/>
                <a:gd name="T63" fmla="*/ 32 h 43"/>
                <a:gd name="T64" fmla="*/ 25 w 118"/>
                <a:gd name="T65" fmla="*/ 31 h 43"/>
                <a:gd name="T66" fmla="*/ 23 w 118"/>
                <a:gd name="T67" fmla="*/ 32 h 43"/>
                <a:gd name="T68" fmla="*/ 20 w 118"/>
                <a:gd name="T69" fmla="*/ 30 h 43"/>
                <a:gd name="T70" fmla="*/ 25 w 118"/>
                <a:gd name="T71" fmla="*/ 30 h 43"/>
                <a:gd name="T72" fmla="*/ 25 w 118"/>
                <a:gd name="T73" fmla="*/ 30 h 43"/>
                <a:gd name="T74" fmla="*/ 80 w 118"/>
                <a:gd name="T75" fmla="*/ 27 h 43"/>
                <a:gd name="T76" fmla="*/ 78 w 118"/>
                <a:gd name="T77" fmla="*/ 29 h 43"/>
                <a:gd name="T78" fmla="*/ 78 w 118"/>
                <a:gd name="T79" fmla="*/ 29 h 43"/>
                <a:gd name="T80" fmla="*/ 80 w 118"/>
                <a:gd name="T81" fmla="*/ 27 h 43"/>
                <a:gd name="T82" fmla="*/ 118 w 118"/>
                <a:gd name="T83" fmla="*/ 18 h 43"/>
                <a:gd name="T84" fmla="*/ 102 w 118"/>
                <a:gd name="T85" fmla="*/ 13 h 43"/>
                <a:gd name="T86" fmla="*/ 89 w 118"/>
                <a:gd name="T87" fmla="*/ 21 h 43"/>
                <a:gd name="T88" fmla="*/ 95 w 118"/>
                <a:gd name="T89" fmla="*/ 17 h 43"/>
                <a:gd name="T90" fmla="*/ 107 w 118"/>
                <a:gd name="T91" fmla="*/ 12 h 43"/>
                <a:gd name="T92" fmla="*/ 107 w 118"/>
                <a:gd name="T93" fmla="*/ 13 h 43"/>
                <a:gd name="T94" fmla="*/ 106 w 118"/>
                <a:gd name="T95" fmla="*/ 11 h 43"/>
                <a:gd name="T96" fmla="*/ 106 w 118"/>
                <a:gd name="T97" fmla="*/ 11 h 43"/>
                <a:gd name="T98" fmla="*/ 102 w 118"/>
                <a:gd name="T99" fmla="*/ 1 h 43"/>
                <a:gd name="T100" fmla="*/ 105 w 118"/>
                <a:gd name="T101" fmla="*/ 0 h 43"/>
                <a:gd name="T102" fmla="*/ 118 w 118"/>
                <a:gd name="T103" fmla="*/ 13 h 43"/>
                <a:gd name="T104" fmla="*/ 118 w 118"/>
                <a:gd name="T105" fmla="*/ 12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18" h="43">
                  <a:moveTo>
                    <a:pt x="100" y="43"/>
                  </a:moveTo>
                  <a:cubicBezTo>
                    <a:pt x="99" y="43"/>
                    <a:pt x="99" y="43"/>
                    <a:pt x="99" y="43"/>
                  </a:cubicBezTo>
                  <a:cubicBezTo>
                    <a:pt x="99" y="43"/>
                    <a:pt x="98" y="43"/>
                    <a:pt x="98" y="43"/>
                  </a:cubicBezTo>
                  <a:cubicBezTo>
                    <a:pt x="98" y="43"/>
                    <a:pt x="99" y="43"/>
                    <a:pt x="99" y="43"/>
                  </a:cubicBezTo>
                  <a:cubicBezTo>
                    <a:pt x="99" y="43"/>
                    <a:pt x="99" y="43"/>
                    <a:pt x="100" y="43"/>
                  </a:cubicBezTo>
                  <a:moveTo>
                    <a:pt x="2" y="42"/>
                  </a:moveTo>
                  <a:cubicBezTo>
                    <a:pt x="2" y="42"/>
                    <a:pt x="2" y="42"/>
                    <a:pt x="2" y="42"/>
                  </a:cubicBezTo>
                  <a:cubicBezTo>
                    <a:pt x="3" y="43"/>
                    <a:pt x="3" y="43"/>
                    <a:pt x="3" y="43"/>
                  </a:cubicBezTo>
                  <a:cubicBezTo>
                    <a:pt x="4" y="43"/>
                    <a:pt x="4" y="43"/>
                    <a:pt x="4" y="43"/>
                  </a:cubicBezTo>
                  <a:cubicBezTo>
                    <a:pt x="4" y="43"/>
                    <a:pt x="4" y="43"/>
                    <a:pt x="4" y="43"/>
                  </a:cubicBezTo>
                  <a:cubicBezTo>
                    <a:pt x="3" y="43"/>
                    <a:pt x="3" y="43"/>
                    <a:pt x="2" y="42"/>
                  </a:cubicBezTo>
                  <a:moveTo>
                    <a:pt x="82" y="41"/>
                  </a:moveTo>
                  <a:cubicBezTo>
                    <a:pt x="84" y="41"/>
                    <a:pt x="85" y="41"/>
                    <a:pt x="87" y="41"/>
                  </a:cubicBezTo>
                  <a:cubicBezTo>
                    <a:pt x="85" y="41"/>
                    <a:pt x="84" y="41"/>
                    <a:pt x="82" y="41"/>
                  </a:cubicBezTo>
                  <a:moveTo>
                    <a:pt x="0" y="41"/>
                  </a:moveTo>
                  <a:cubicBezTo>
                    <a:pt x="1" y="41"/>
                    <a:pt x="1" y="41"/>
                    <a:pt x="2" y="42"/>
                  </a:cubicBezTo>
                  <a:cubicBezTo>
                    <a:pt x="1" y="41"/>
                    <a:pt x="1" y="41"/>
                    <a:pt x="0" y="41"/>
                  </a:cubicBezTo>
                  <a:moveTo>
                    <a:pt x="42" y="40"/>
                  </a:moveTo>
                  <a:cubicBezTo>
                    <a:pt x="39" y="40"/>
                    <a:pt x="35" y="40"/>
                    <a:pt x="32" y="40"/>
                  </a:cubicBezTo>
                  <a:cubicBezTo>
                    <a:pt x="28" y="40"/>
                    <a:pt x="24" y="40"/>
                    <a:pt x="19" y="41"/>
                  </a:cubicBezTo>
                  <a:cubicBezTo>
                    <a:pt x="15" y="41"/>
                    <a:pt x="11" y="42"/>
                    <a:pt x="7" y="42"/>
                  </a:cubicBezTo>
                  <a:cubicBezTo>
                    <a:pt x="11" y="42"/>
                    <a:pt x="15" y="41"/>
                    <a:pt x="19" y="41"/>
                  </a:cubicBezTo>
                  <a:cubicBezTo>
                    <a:pt x="24" y="40"/>
                    <a:pt x="28" y="40"/>
                    <a:pt x="33" y="40"/>
                  </a:cubicBezTo>
                  <a:cubicBezTo>
                    <a:pt x="36" y="40"/>
                    <a:pt x="39" y="40"/>
                    <a:pt x="42" y="40"/>
                  </a:cubicBezTo>
                  <a:moveTo>
                    <a:pt x="67" y="40"/>
                  </a:moveTo>
                  <a:cubicBezTo>
                    <a:pt x="66" y="40"/>
                    <a:pt x="65" y="40"/>
                    <a:pt x="64" y="40"/>
                  </a:cubicBezTo>
                  <a:cubicBezTo>
                    <a:pt x="63" y="40"/>
                    <a:pt x="63" y="40"/>
                    <a:pt x="63" y="40"/>
                  </a:cubicBezTo>
                  <a:cubicBezTo>
                    <a:pt x="63" y="40"/>
                    <a:pt x="63" y="40"/>
                    <a:pt x="64" y="40"/>
                  </a:cubicBezTo>
                  <a:cubicBezTo>
                    <a:pt x="65" y="40"/>
                    <a:pt x="66" y="40"/>
                    <a:pt x="67" y="40"/>
                  </a:cubicBezTo>
                  <a:cubicBezTo>
                    <a:pt x="69" y="40"/>
                    <a:pt x="71" y="40"/>
                    <a:pt x="73" y="40"/>
                  </a:cubicBezTo>
                  <a:cubicBezTo>
                    <a:pt x="71" y="40"/>
                    <a:pt x="69" y="40"/>
                    <a:pt x="67" y="40"/>
                  </a:cubicBezTo>
                  <a:moveTo>
                    <a:pt x="107" y="36"/>
                  </a:moveTo>
                  <a:cubicBezTo>
                    <a:pt x="107" y="37"/>
                    <a:pt x="106" y="38"/>
                    <a:pt x="105" y="38"/>
                  </a:cubicBezTo>
                  <a:cubicBezTo>
                    <a:pt x="106" y="38"/>
                    <a:pt x="107" y="37"/>
                    <a:pt x="107" y="36"/>
                  </a:cubicBezTo>
                  <a:moveTo>
                    <a:pt x="108" y="36"/>
                  </a:moveTo>
                  <a:cubicBezTo>
                    <a:pt x="108" y="36"/>
                    <a:pt x="108" y="36"/>
                    <a:pt x="108" y="36"/>
                  </a:cubicBezTo>
                  <a:cubicBezTo>
                    <a:pt x="108" y="36"/>
                    <a:pt x="108" y="36"/>
                    <a:pt x="108" y="36"/>
                  </a:cubicBezTo>
                  <a:moveTo>
                    <a:pt x="53" y="32"/>
                  </a:moveTo>
                  <a:cubicBezTo>
                    <a:pt x="53" y="32"/>
                    <a:pt x="52" y="33"/>
                    <a:pt x="52" y="33"/>
                  </a:cubicBezTo>
                  <a:cubicBezTo>
                    <a:pt x="52" y="33"/>
                    <a:pt x="52" y="33"/>
                    <a:pt x="51" y="33"/>
                  </a:cubicBezTo>
                  <a:cubicBezTo>
                    <a:pt x="51" y="33"/>
                    <a:pt x="51" y="33"/>
                    <a:pt x="50" y="33"/>
                  </a:cubicBezTo>
                  <a:cubicBezTo>
                    <a:pt x="51" y="33"/>
                    <a:pt x="51" y="33"/>
                    <a:pt x="51" y="33"/>
                  </a:cubicBezTo>
                  <a:cubicBezTo>
                    <a:pt x="51" y="33"/>
                    <a:pt x="52" y="33"/>
                    <a:pt x="52" y="33"/>
                  </a:cubicBezTo>
                  <a:cubicBezTo>
                    <a:pt x="52" y="33"/>
                    <a:pt x="53" y="32"/>
                    <a:pt x="53" y="32"/>
                  </a:cubicBezTo>
                  <a:moveTo>
                    <a:pt x="80" y="32"/>
                  </a:moveTo>
                  <a:cubicBezTo>
                    <a:pt x="80" y="32"/>
                    <a:pt x="80" y="32"/>
                    <a:pt x="80" y="32"/>
                  </a:cubicBezTo>
                  <a:cubicBezTo>
                    <a:pt x="80" y="32"/>
                    <a:pt x="80" y="32"/>
                    <a:pt x="80" y="32"/>
                  </a:cubicBezTo>
                  <a:cubicBezTo>
                    <a:pt x="80" y="32"/>
                    <a:pt x="80" y="32"/>
                    <a:pt x="80" y="32"/>
                  </a:cubicBezTo>
                  <a:cubicBezTo>
                    <a:pt x="80" y="32"/>
                    <a:pt x="80" y="32"/>
                    <a:pt x="80" y="32"/>
                  </a:cubicBezTo>
                  <a:cubicBezTo>
                    <a:pt x="80" y="32"/>
                    <a:pt x="80" y="32"/>
                    <a:pt x="80" y="32"/>
                  </a:cubicBezTo>
                  <a:moveTo>
                    <a:pt x="25" y="31"/>
                  </a:moveTo>
                  <a:cubicBezTo>
                    <a:pt x="25" y="31"/>
                    <a:pt x="25" y="31"/>
                    <a:pt x="25" y="31"/>
                  </a:cubicBezTo>
                  <a:cubicBezTo>
                    <a:pt x="25" y="31"/>
                    <a:pt x="25" y="31"/>
                    <a:pt x="25" y="31"/>
                  </a:cubicBezTo>
                  <a:moveTo>
                    <a:pt x="49" y="31"/>
                  </a:moveTo>
                  <a:cubicBezTo>
                    <a:pt x="49" y="31"/>
                    <a:pt x="49" y="31"/>
                    <a:pt x="49" y="31"/>
                  </a:cubicBezTo>
                  <a:cubicBezTo>
                    <a:pt x="49" y="31"/>
                    <a:pt x="49" y="31"/>
                    <a:pt x="49" y="31"/>
                  </a:cubicBezTo>
                  <a:cubicBezTo>
                    <a:pt x="49" y="31"/>
                    <a:pt x="49" y="31"/>
                    <a:pt x="49" y="31"/>
                  </a:cubicBezTo>
                  <a:moveTo>
                    <a:pt x="83" y="30"/>
                  </a:moveTo>
                  <a:cubicBezTo>
                    <a:pt x="83" y="31"/>
                    <a:pt x="83" y="31"/>
                    <a:pt x="83" y="31"/>
                  </a:cubicBezTo>
                  <a:cubicBezTo>
                    <a:pt x="83" y="31"/>
                    <a:pt x="83" y="31"/>
                    <a:pt x="83" y="31"/>
                  </a:cubicBezTo>
                  <a:cubicBezTo>
                    <a:pt x="83" y="31"/>
                    <a:pt x="83" y="31"/>
                    <a:pt x="83" y="30"/>
                  </a:cubicBezTo>
                  <a:moveTo>
                    <a:pt x="20" y="30"/>
                  </a:moveTo>
                  <a:cubicBezTo>
                    <a:pt x="20" y="31"/>
                    <a:pt x="20" y="31"/>
                    <a:pt x="20" y="31"/>
                  </a:cubicBezTo>
                  <a:cubicBezTo>
                    <a:pt x="21" y="31"/>
                    <a:pt x="22" y="32"/>
                    <a:pt x="22" y="32"/>
                  </a:cubicBezTo>
                  <a:cubicBezTo>
                    <a:pt x="23" y="32"/>
                    <a:pt x="23" y="32"/>
                    <a:pt x="23" y="32"/>
                  </a:cubicBezTo>
                  <a:cubicBezTo>
                    <a:pt x="23" y="32"/>
                    <a:pt x="24" y="31"/>
                    <a:pt x="25" y="31"/>
                  </a:cubicBezTo>
                  <a:cubicBezTo>
                    <a:pt x="24" y="31"/>
                    <a:pt x="23" y="32"/>
                    <a:pt x="23" y="32"/>
                  </a:cubicBezTo>
                  <a:cubicBezTo>
                    <a:pt x="23" y="32"/>
                    <a:pt x="23" y="32"/>
                    <a:pt x="23" y="32"/>
                  </a:cubicBezTo>
                  <a:cubicBezTo>
                    <a:pt x="22" y="32"/>
                    <a:pt x="21" y="31"/>
                    <a:pt x="21" y="31"/>
                  </a:cubicBezTo>
                  <a:cubicBezTo>
                    <a:pt x="20" y="31"/>
                    <a:pt x="20" y="31"/>
                    <a:pt x="20" y="30"/>
                  </a:cubicBezTo>
                  <a:moveTo>
                    <a:pt x="25" y="29"/>
                  </a:moveTo>
                  <a:cubicBezTo>
                    <a:pt x="25" y="30"/>
                    <a:pt x="25" y="30"/>
                    <a:pt x="25" y="30"/>
                  </a:cubicBezTo>
                  <a:cubicBezTo>
                    <a:pt x="25" y="30"/>
                    <a:pt x="25" y="30"/>
                    <a:pt x="25" y="30"/>
                  </a:cubicBezTo>
                  <a:cubicBezTo>
                    <a:pt x="25" y="30"/>
                    <a:pt x="25" y="30"/>
                    <a:pt x="25" y="30"/>
                  </a:cubicBezTo>
                  <a:cubicBezTo>
                    <a:pt x="25" y="29"/>
                    <a:pt x="25" y="29"/>
                    <a:pt x="25" y="29"/>
                  </a:cubicBezTo>
                  <a:moveTo>
                    <a:pt x="80" y="27"/>
                  </a:moveTo>
                  <a:cubicBezTo>
                    <a:pt x="80" y="27"/>
                    <a:pt x="80" y="27"/>
                    <a:pt x="80" y="27"/>
                  </a:cubicBezTo>
                  <a:cubicBezTo>
                    <a:pt x="79" y="27"/>
                    <a:pt x="79" y="28"/>
                    <a:pt x="78" y="29"/>
                  </a:cubicBezTo>
                  <a:cubicBezTo>
                    <a:pt x="78" y="29"/>
                    <a:pt x="78" y="29"/>
                    <a:pt x="78" y="29"/>
                  </a:cubicBezTo>
                  <a:cubicBezTo>
                    <a:pt x="78" y="29"/>
                    <a:pt x="78" y="29"/>
                    <a:pt x="78" y="29"/>
                  </a:cubicBezTo>
                  <a:cubicBezTo>
                    <a:pt x="78" y="28"/>
                    <a:pt x="79" y="28"/>
                    <a:pt x="79" y="27"/>
                  </a:cubicBezTo>
                  <a:cubicBezTo>
                    <a:pt x="80" y="27"/>
                    <a:pt x="80" y="27"/>
                    <a:pt x="80" y="27"/>
                  </a:cubicBezTo>
                  <a:moveTo>
                    <a:pt x="118" y="18"/>
                  </a:moveTo>
                  <a:cubicBezTo>
                    <a:pt x="118" y="18"/>
                    <a:pt x="118" y="18"/>
                    <a:pt x="118" y="18"/>
                  </a:cubicBezTo>
                  <a:cubicBezTo>
                    <a:pt x="118" y="18"/>
                    <a:pt x="118" y="18"/>
                    <a:pt x="118" y="18"/>
                  </a:cubicBezTo>
                  <a:moveTo>
                    <a:pt x="102" y="13"/>
                  </a:moveTo>
                  <a:cubicBezTo>
                    <a:pt x="102" y="13"/>
                    <a:pt x="101" y="13"/>
                    <a:pt x="101" y="13"/>
                  </a:cubicBezTo>
                  <a:cubicBezTo>
                    <a:pt x="97" y="16"/>
                    <a:pt x="93" y="18"/>
                    <a:pt x="89" y="21"/>
                  </a:cubicBezTo>
                  <a:cubicBezTo>
                    <a:pt x="90" y="21"/>
                    <a:pt x="90" y="21"/>
                    <a:pt x="90" y="20"/>
                  </a:cubicBezTo>
                  <a:cubicBezTo>
                    <a:pt x="92" y="19"/>
                    <a:pt x="93" y="18"/>
                    <a:pt x="95" y="17"/>
                  </a:cubicBezTo>
                  <a:cubicBezTo>
                    <a:pt x="97" y="16"/>
                    <a:pt x="100" y="14"/>
                    <a:pt x="102" y="13"/>
                  </a:cubicBezTo>
                  <a:moveTo>
                    <a:pt x="107" y="12"/>
                  </a:moveTo>
                  <a:cubicBezTo>
                    <a:pt x="107" y="12"/>
                    <a:pt x="107" y="12"/>
                    <a:pt x="107" y="12"/>
                  </a:cubicBezTo>
                  <a:cubicBezTo>
                    <a:pt x="107" y="12"/>
                    <a:pt x="108" y="13"/>
                    <a:pt x="107" y="13"/>
                  </a:cubicBezTo>
                  <a:cubicBezTo>
                    <a:pt x="108" y="13"/>
                    <a:pt x="108" y="12"/>
                    <a:pt x="107" y="12"/>
                  </a:cubicBezTo>
                  <a:moveTo>
                    <a:pt x="106" y="11"/>
                  </a:moveTo>
                  <a:cubicBezTo>
                    <a:pt x="106" y="11"/>
                    <a:pt x="106" y="11"/>
                    <a:pt x="106" y="11"/>
                  </a:cubicBezTo>
                  <a:cubicBezTo>
                    <a:pt x="106" y="11"/>
                    <a:pt x="106" y="11"/>
                    <a:pt x="106" y="11"/>
                  </a:cubicBezTo>
                  <a:moveTo>
                    <a:pt x="105" y="0"/>
                  </a:moveTo>
                  <a:cubicBezTo>
                    <a:pt x="104" y="0"/>
                    <a:pt x="103" y="1"/>
                    <a:pt x="102" y="1"/>
                  </a:cubicBezTo>
                  <a:cubicBezTo>
                    <a:pt x="102" y="1"/>
                    <a:pt x="102" y="1"/>
                    <a:pt x="101" y="1"/>
                  </a:cubicBezTo>
                  <a:cubicBezTo>
                    <a:pt x="102" y="1"/>
                    <a:pt x="103" y="0"/>
                    <a:pt x="105" y="0"/>
                  </a:cubicBezTo>
                  <a:cubicBezTo>
                    <a:pt x="105" y="0"/>
                    <a:pt x="105" y="0"/>
                    <a:pt x="105" y="0"/>
                  </a:cubicBezTo>
                  <a:cubicBezTo>
                    <a:pt x="111" y="0"/>
                    <a:pt x="117" y="5"/>
                    <a:pt x="118" y="13"/>
                  </a:cubicBezTo>
                  <a:cubicBezTo>
                    <a:pt x="118" y="14"/>
                    <a:pt x="118" y="16"/>
                    <a:pt x="118" y="18"/>
                  </a:cubicBezTo>
                  <a:cubicBezTo>
                    <a:pt x="118" y="16"/>
                    <a:pt x="118" y="14"/>
                    <a:pt x="118" y="12"/>
                  </a:cubicBezTo>
                  <a:cubicBezTo>
                    <a:pt x="117" y="4"/>
                    <a:pt x="111" y="0"/>
                    <a:pt x="105" y="0"/>
                  </a:cubicBezTo>
                </a:path>
              </a:pathLst>
            </a:custGeom>
            <a:solidFill>
              <a:srgbClr val="C297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97" name="Freeform 413"/>
            <p:cNvSpPr>
              <a:spLocks/>
            </p:cNvSpPr>
            <p:nvPr/>
          </p:nvSpPr>
          <p:spPr bwMode="auto">
            <a:xfrm>
              <a:off x="882650" y="2008188"/>
              <a:ext cx="442912" cy="161925"/>
            </a:xfrm>
            <a:custGeom>
              <a:avLst/>
              <a:gdLst>
                <a:gd name="T0" fmla="*/ 105 w 118"/>
                <a:gd name="T1" fmla="*/ 0 h 43"/>
                <a:gd name="T2" fmla="*/ 100 w 118"/>
                <a:gd name="T3" fmla="*/ 3 h 43"/>
                <a:gd name="T4" fmla="*/ 96 w 118"/>
                <a:gd name="T5" fmla="*/ 12 h 43"/>
                <a:gd name="T6" fmla="*/ 89 w 118"/>
                <a:gd name="T7" fmla="*/ 21 h 43"/>
                <a:gd name="T8" fmla="*/ 89 w 118"/>
                <a:gd name="T9" fmla="*/ 21 h 43"/>
                <a:gd name="T10" fmla="*/ 102 w 118"/>
                <a:gd name="T11" fmla="*/ 13 h 43"/>
                <a:gd name="T12" fmla="*/ 106 w 118"/>
                <a:gd name="T13" fmla="*/ 11 h 43"/>
                <a:gd name="T14" fmla="*/ 106 w 118"/>
                <a:gd name="T15" fmla="*/ 11 h 43"/>
                <a:gd name="T16" fmla="*/ 107 w 118"/>
                <a:gd name="T17" fmla="*/ 12 h 43"/>
                <a:gd name="T18" fmla="*/ 107 w 118"/>
                <a:gd name="T19" fmla="*/ 14 h 43"/>
                <a:gd name="T20" fmla="*/ 83 w 118"/>
                <a:gd name="T21" fmla="*/ 30 h 43"/>
                <a:gd name="T22" fmla="*/ 80 w 118"/>
                <a:gd name="T23" fmla="*/ 32 h 43"/>
                <a:gd name="T24" fmla="*/ 80 w 118"/>
                <a:gd name="T25" fmla="*/ 32 h 43"/>
                <a:gd name="T26" fmla="*/ 80 w 118"/>
                <a:gd name="T27" fmla="*/ 32 h 43"/>
                <a:gd name="T28" fmla="*/ 78 w 118"/>
                <a:gd name="T29" fmla="*/ 29 h 43"/>
                <a:gd name="T30" fmla="*/ 80 w 118"/>
                <a:gd name="T31" fmla="*/ 27 h 43"/>
                <a:gd name="T32" fmla="*/ 81 w 118"/>
                <a:gd name="T33" fmla="*/ 26 h 43"/>
                <a:gd name="T34" fmla="*/ 81 w 118"/>
                <a:gd name="T35" fmla="*/ 25 h 43"/>
                <a:gd name="T36" fmla="*/ 64 w 118"/>
                <a:gd name="T37" fmla="*/ 28 h 43"/>
                <a:gd name="T38" fmla="*/ 58 w 118"/>
                <a:gd name="T39" fmla="*/ 28 h 43"/>
                <a:gd name="T40" fmla="*/ 54 w 118"/>
                <a:gd name="T41" fmla="*/ 28 h 43"/>
                <a:gd name="T42" fmla="*/ 54 w 118"/>
                <a:gd name="T43" fmla="*/ 31 h 43"/>
                <a:gd name="T44" fmla="*/ 52 w 118"/>
                <a:gd name="T45" fmla="*/ 33 h 43"/>
                <a:gd name="T46" fmla="*/ 50 w 118"/>
                <a:gd name="T47" fmla="*/ 33 h 43"/>
                <a:gd name="T48" fmla="*/ 49 w 118"/>
                <a:gd name="T49" fmla="*/ 31 h 43"/>
                <a:gd name="T50" fmla="*/ 49 w 118"/>
                <a:gd name="T51" fmla="*/ 31 h 43"/>
                <a:gd name="T52" fmla="*/ 46 w 118"/>
                <a:gd name="T53" fmla="*/ 27 h 43"/>
                <a:gd name="T54" fmla="*/ 33 w 118"/>
                <a:gd name="T55" fmla="*/ 25 h 43"/>
                <a:gd name="T56" fmla="*/ 24 w 118"/>
                <a:gd name="T57" fmla="*/ 26 h 43"/>
                <a:gd name="T58" fmla="*/ 25 w 118"/>
                <a:gd name="T59" fmla="*/ 29 h 43"/>
                <a:gd name="T60" fmla="*/ 25 w 118"/>
                <a:gd name="T61" fmla="*/ 30 h 43"/>
                <a:gd name="T62" fmla="*/ 25 w 118"/>
                <a:gd name="T63" fmla="*/ 31 h 43"/>
                <a:gd name="T64" fmla="*/ 23 w 118"/>
                <a:gd name="T65" fmla="*/ 32 h 43"/>
                <a:gd name="T66" fmla="*/ 20 w 118"/>
                <a:gd name="T67" fmla="*/ 31 h 43"/>
                <a:gd name="T68" fmla="*/ 18 w 118"/>
                <a:gd name="T69" fmla="*/ 29 h 43"/>
                <a:gd name="T70" fmla="*/ 15 w 118"/>
                <a:gd name="T71" fmla="*/ 29 h 43"/>
                <a:gd name="T72" fmla="*/ 0 w 118"/>
                <a:gd name="T73" fmla="*/ 38 h 43"/>
                <a:gd name="T74" fmla="*/ 0 w 118"/>
                <a:gd name="T75" fmla="*/ 41 h 43"/>
                <a:gd name="T76" fmla="*/ 2 w 118"/>
                <a:gd name="T77" fmla="*/ 42 h 43"/>
                <a:gd name="T78" fmla="*/ 4 w 118"/>
                <a:gd name="T79" fmla="*/ 43 h 43"/>
                <a:gd name="T80" fmla="*/ 7 w 118"/>
                <a:gd name="T81" fmla="*/ 42 h 43"/>
                <a:gd name="T82" fmla="*/ 32 w 118"/>
                <a:gd name="T83" fmla="*/ 40 h 43"/>
                <a:gd name="T84" fmla="*/ 63 w 118"/>
                <a:gd name="T85" fmla="*/ 40 h 43"/>
                <a:gd name="T86" fmla="*/ 67 w 118"/>
                <a:gd name="T87" fmla="*/ 40 h 43"/>
                <a:gd name="T88" fmla="*/ 73 w 118"/>
                <a:gd name="T89" fmla="*/ 40 h 43"/>
                <a:gd name="T90" fmla="*/ 87 w 118"/>
                <a:gd name="T91" fmla="*/ 41 h 43"/>
                <a:gd name="T92" fmla="*/ 98 w 118"/>
                <a:gd name="T93" fmla="*/ 43 h 43"/>
                <a:gd name="T94" fmla="*/ 99 w 118"/>
                <a:gd name="T95" fmla="*/ 43 h 43"/>
                <a:gd name="T96" fmla="*/ 101 w 118"/>
                <a:gd name="T97" fmla="*/ 42 h 43"/>
                <a:gd name="T98" fmla="*/ 107 w 118"/>
                <a:gd name="T99" fmla="*/ 36 h 43"/>
                <a:gd name="T100" fmla="*/ 108 w 118"/>
                <a:gd name="T101" fmla="*/ 36 h 43"/>
                <a:gd name="T102" fmla="*/ 118 w 118"/>
                <a:gd name="T103" fmla="*/ 18 h 43"/>
                <a:gd name="T104" fmla="*/ 118 w 118"/>
                <a:gd name="T105" fmla="*/ 18 h 43"/>
                <a:gd name="T106" fmla="*/ 105 w 118"/>
                <a:gd name="T107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18" h="43">
                  <a:moveTo>
                    <a:pt x="105" y="0"/>
                  </a:moveTo>
                  <a:cubicBezTo>
                    <a:pt x="105" y="0"/>
                    <a:pt x="105" y="0"/>
                    <a:pt x="105" y="0"/>
                  </a:cubicBezTo>
                  <a:cubicBezTo>
                    <a:pt x="103" y="0"/>
                    <a:pt x="102" y="1"/>
                    <a:pt x="101" y="1"/>
                  </a:cubicBezTo>
                  <a:cubicBezTo>
                    <a:pt x="100" y="1"/>
                    <a:pt x="100" y="2"/>
                    <a:pt x="100" y="3"/>
                  </a:cubicBezTo>
                  <a:cubicBezTo>
                    <a:pt x="99" y="4"/>
                    <a:pt x="99" y="4"/>
                    <a:pt x="99" y="5"/>
                  </a:cubicBezTo>
                  <a:cubicBezTo>
                    <a:pt x="98" y="8"/>
                    <a:pt x="97" y="10"/>
                    <a:pt x="96" y="12"/>
                  </a:cubicBezTo>
                  <a:cubicBezTo>
                    <a:pt x="94" y="15"/>
                    <a:pt x="92" y="17"/>
                    <a:pt x="89" y="19"/>
                  </a:cubicBezTo>
                  <a:cubicBezTo>
                    <a:pt x="89" y="20"/>
                    <a:pt x="89" y="20"/>
                    <a:pt x="89" y="21"/>
                  </a:cubicBezTo>
                  <a:cubicBezTo>
                    <a:pt x="89" y="21"/>
                    <a:pt x="89" y="21"/>
                    <a:pt x="89" y="21"/>
                  </a:cubicBezTo>
                  <a:cubicBezTo>
                    <a:pt x="89" y="21"/>
                    <a:pt x="89" y="21"/>
                    <a:pt x="89" y="21"/>
                  </a:cubicBezTo>
                  <a:cubicBezTo>
                    <a:pt x="93" y="18"/>
                    <a:pt x="97" y="16"/>
                    <a:pt x="101" y="13"/>
                  </a:cubicBezTo>
                  <a:cubicBezTo>
                    <a:pt x="101" y="13"/>
                    <a:pt x="102" y="13"/>
                    <a:pt x="102" y="13"/>
                  </a:cubicBezTo>
                  <a:cubicBezTo>
                    <a:pt x="102" y="13"/>
                    <a:pt x="102" y="13"/>
                    <a:pt x="102" y="12"/>
                  </a:cubicBezTo>
                  <a:cubicBezTo>
                    <a:pt x="103" y="12"/>
                    <a:pt x="104" y="11"/>
                    <a:pt x="106" y="11"/>
                  </a:cubicBezTo>
                  <a:cubicBezTo>
                    <a:pt x="106" y="11"/>
                    <a:pt x="106" y="11"/>
                    <a:pt x="106" y="11"/>
                  </a:cubicBezTo>
                  <a:cubicBezTo>
                    <a:pt x="106" y="11"/>
                    <a:pt x="106" y="11"/>
                    <a:pt x="106" y="11"/>
                  </a:cubicBezTo>
                  <a:cubicBezTo>
                    <a:pt x="106" y="11"/>
                    <a:pt x="106" y="11"/>
                    <a:pt x="106" y="11"/>
                  </a:cubicBezTo>
                  <a:cubicBezTo>
                    <a:pt x="107" y="11"/>
                    <a:pt x="107" y="12"/>
                    <a:pt x="107" y="12"/>
                  </a:cubicBezTo>
                  <a:cubicBezTo>
                    <a:pt x="108" y="12"/>
                    <a:pt x="108" y="13"/>
                    <a:pt x="107" y="13"/>
                  </a:cubicBezTo>
                  <a:cubicBezTo>
                    <a:pt x="107" y="13"/>
                    <a:pt x="107" y="14"/>
                    <a:pt x="107" y="14"/>
                  </a:cubicBezTo>
                  <a:cubicBezTo>
                    <a:pt x="107" y="15"/>
                    <a:pt x="106" y="16"/>
                    <a:pt x="104" y="16"/>
                  </a:cubicBezTo>
                  <a:cubicBezTo>
                    <a:pt x="97" y="21"/>
                    <a:pt x="90" y="26"/>
                    <a:pt x="83" y="30"/>
                  </a:cubicBezTo>
                  <a:cubicBezTo>
                    <a:pt x="83" y="31"/>
                    <a:pt x="83" y="31"/>
                    <a:pt x="83" y="31"/>
                  </a:cubicBezTo>
                  <a:cubicBezTo>
                    <a:pt x="82" y="31"/>
                    <a:pt x="81" y="32"/>
                    <a:pt x="80" y="32"/>
                  </a:cubicBezTo>
                  <a:cubicBezTo>
                    <a:pt x="80" y="32"/>
                    <a:pt x="80" y="32"/>
                    <a:pt x="80" y="32"/>
                  </a:cubicBezTo>
                  <a:cubicBezTo>
                    <a:pt x="80" y="32"/>
                    <a:pt x="80" y="32"/>
                    <a:pt x="80" y="32"/>
                  </a:cubicBezTo>
                  <a:cubicBezTo>
                    <a:pt x="80" y="32"/>
                    <a:pt x="80" y="32"/>
                    <a:pt x="80" y="32"/>
                  </a:cubicBezTo>
                  <a:cubicBezTo>
                    <a:pt x="80" y="32"/>
                    <a:pt x="80" y="32"/>
                    <a:pt x="80" y="32"/>
                  </a:cubicBezTo>
                  <a:cubicBezTo>
                    <a:pt x="79" y="31"/>
                    <a:pt x="79" y="31"/>
                    <a:pt x="78" y="31"/>
                  </a:cubicBezTo>
                  <a:cubicBezTo>
                    <a:pt x="78" y="30"/>
                    <a:pt x="78" y="30"/>
                    <a:pt x="78" y="29"/>
                  </a:cubicBezTo>
                  <a:cubicBezTo>
                    <a:pt x="78" y="29"/>
                    <a:pt x="78" y="29"/>
                    <a:pt x="78" y="29"/>
                  </a:cubicBezTo>
                  <a:cubicBezTo>
                    <a:pt x="79" y="28"/>
                    <a:pt x="79" y="27"/>
                    <a:pt x="80" y="27"/>
                  </a:cubicBezTo>
                  <a:cubicBezTo>
                    <a:pt x="80" y="27"/>
                    <a:pt x="80" y="27"/>
                    <a:pt x="80" y="27"/>
                  </a:cubicBezTo>
                  <a:cubicBezTo>
                    <a:pt x="81" y="26"/>
                    <a:pt x="81" y="26"/>
                    <a:pt x="81" y="26"/>
                  </a:cubicBezTo>
                  <a:cubicBezTo>
                    <a:pt x="82" y="25"/>
                    <a:pt x="82" y="25"/>
                    <a:pt x="82" y="25"/>
                  </a:cubicBezTo>
                  <a:cubicBezTo>
                    <a:pt x="81" y="25"/>
                    <a:pt x="81" y="25"/>
                    <a:pt x="81" y="25"/>
                  </a:cubicBezTo>
                  <a:cubicBezTo>
                    <a:pt x="81" y="25"/>
                    <a:pt x="81" y="25"/>
                    <a:pt x="81" y="25"/>
                  </a:cubicBezTo>
                  <a:cubicBezTo>
                    <a:pt x="75" y="27"/>
                    <a:pt x="70" y="27"/>
                    <a:pt x="64" y="28"/>
                  </a:cubicBezTo>
                  <a:cubicBezTo>
                    <a:pt x="64" y="28"/>
                    <a:pt x="63" y="28"/>
                    <a:pt x="63" y="28"/>
                  </a:cubicBezTo>
                  <a:cubicBezTo>
                    <a:pt x="61" y="28"/>
                    <a:pt x="60" y="28"/>
                    <a:pt x="58" y="28"/>
                  </a:cubicBezTo>
                  <a:cubicBezTo>
                    <a:pt x="57" y="28"/>
                    <a:pt x="57" y="27"/>
                    <a:pt x="56" y="27"/>
                  </a:cubicBezTo>
                  <a:cubicBezTo>
                    <a:pt x="55" y="27"/>
                    <a:pt x="55" y="28"/>
                    <a:pt x="54" y="28"/>
                  </a:cubicBezTo>
                  <a:cubicBezTo>
                    <a:pt x="54" y="29"/>
                    <a:pt x="54" y="30"/>
                    <a:pt x="54" y="31"/>
                  </a:cubicBezTo>
                  <a:cubicBezTo>
                    <a:pt x="54" y="31"/>
                    <a:pt x="54" y="31"/>
                    <a:pt x="54" y="31"/>
                  </a:cubicBezTo>
                  <a:cubicBezTo>
                    <a:pt x="54" y="31"/>
                    <a:pt x="53" y="32"/>
                    <a:pt x="53" y="32"/>
                  </a:cubicBezTo>
                  <a:cubicBezTo>
                    <a:pt x="53" y="32"/>
                    <a:pt x="52" y="33"/>
                    <a:pt x="52" y="33"/>
                  </a:cubicBezTo>
                  <a:cubicBezTo>
                    <a:pt x="52" y="33"/>
                    <a:pt x="51" y="33"/>
                    <a:pt x="51" y="33"/>
                  </a:cubicBezTo>
                  <a:cubicBezTo>
                    <a:pt x="51" y="33"/>
                    <a:pt x="51" y="33"/>
                    <a:pt x="50" y="33"/>
                  </a:cubicBezTo>
                  <a:cubicBezTo>
                    <a:pt x="50" y="32"/>
                    <a:pt x="49" y="32"/>
                    <a:pt x="49" y="31"/>
                  </a:cubicBezTo>
                  <a:cubicBezTo>
                    <a:pt x="49" y="31"/>
                    <a:pt x="49" y="31"/>
                    <a:pt x="49" y="31"/>
                  </a:cubicBezTo>
                  <a:cubicBezTo>
                    <a:pt x="49" y="31"/>
                    <a:pt x="49" y="31"/>
                    <a:pt x="49" y="31"/>
                  </a:cubicBezTo>
                  <a:cubicBezTo>
                    <a:pt x="49" y="31"/>
                    <a:pt x="49" y="31"/>
                    <a:pt x="49" y="31"/>
                  </a:cubicBezTo>
                  <a:cubicBezTo>
                    <a:pt x="49" y="30"/>
                    <a:pt x="49" y="30"/>
                    <a:pt x="49" y="29"/>
                  </a:cubicBezTo>
                  <a:cubicBezTo>
                    <a:pt x="49" y="27"/>
                    <a:pt x="49" y="27"/>
                    <a:pt x="46" y="27"/>
                  </a:cubicBezTo>
                  <a:cubicBezTo>
                    <a:pt x="42" y="26"/>
                    <a:pt x="38" y="26"/>
                    <a:pt x="33" y="25"/>
                  </a:cubicBezTo>
                  <a:cubicBezTo>
                    <a:pt x="33" y="25"/>
                    <a:pt x="33" y="25"/>
                    <a:pt x="33" y="25"/>
                  </a:cubicBezTo>
                  <a:cubicBezTo>
                    <a:pt x="31" y="25"/>
                    <a:pt x="29" y="26"/>
                    <a:pt x="27" y="26"/>
                  </a:cubicBezTo>
                  <a:cubicBezTo>
                    <a:pt x="26" y="26"/>
                    <a:pt x="25" y="26"/>
                    <a:pt x="24" y="26"/>
                  </a:cubicBezTo>
                  <a:cubicBezTo>
                    <a:pt x="23" y="27"/>
                    <a:pt x="25" y="28"/>
                    <a:pt x="25" y="29"/>
                  </a:cubicBezTo>
                  <a:cubicBezTo>
                    <a:pt x="25" y="29"/>
                    <a:pt x="25" y="29"/>
                    <a:pt x="25" y="29"/>
                  </a:cubicBezTo>
                  <a:cubicBezTo>
                    <a:pt x="25" y="29"/>
                    <a:pt x="25" y="29"/>
                    <a:pt x="25" y="30"/>
                  </a:cubicBezTo>
                  <a:cubicBezTo>
                    <a:pt x="25" y="30"/>
                    <a:pt x="25" y="30"/>
                    <a:pt x="25" y="30"/>
                  </a:cubicBezTo>
                  <a:cubicBezTo>
                    <a:pt x="25" y="30"/>
                    <a:pt x="25" y="31"/>
                    <a:pt x="25" y="31"/>
                  </a:cubicBezTo>
                  <a:cubicBezTo>
                    <a:pt x="25" y="31"/>
                    <a:pt x="25" y="31"/>
                    <a:pt x="25" y="31"/>
                  </a:cubicBezTo>
                  <a:cubicBezTo>
                    <a:pt x="25" y="31"/>
                    <a:pt x="25" y="31"/>
                    <a:pt x="25" y="31"/>
                  </a:cubicBezTo>
                  <a:cubicBezTo>
                    <a:pt x="24" y="31"/>
                    <a:pt x="23" y="32"/>
                    <a:pt x="23" y="32"/>
                  </a:cubicBezTo>
                  <a:cubicBezTo>
                    <a:pt x="23" y="32"/>
                    <a:pt x="23" y="32"/>
                    <a:pt x="22" y="32"/>
                  </a:cubicBezTo>
                  <a:cubicBezTo>
                    <a:pt x="22" y="32"/>
                    <a:pt x="21" y="31"/>
                    <a:pt x="20" y="31"/>
                  </a:cubicBezTo>
                  <a:cubicBezTo>
                    <a:pt x="20" y="31"/>
                    <a:pt x="20" y="31"/>
                    <a:pt x="20" y="30"/>
                  </a:cubicBezTo>
                  <a:cubicBezTo>
                    <a:pt x="19" y="30"/>
                    <a:pt x="18" y="30"/>
                    <a:pt x="18" y="29"/>
                  </a:cubicBezTo>
                  <a:cubicBezTo>
                    <a:pt x="17" y="29"/>
                    <a:pt x="17" y="29"/>
                    <a:pt x="16" y="29"/>
                  </a:cubicBezTo>
                  <a:cubicBezTo>
                    <a:pt x="16" y="29"/>
                    <a:pt x="15" y="29"/>
                    <a:pt x="15" y="29"/>
                  </a:cubicBezTo>
                  <a:cubicBezTo>
                    <a:pt x="12" y="30"/>
                    <a:pt x="10" y="31"/>
                    <a:pt x="8" y="32"/>
                  </a:cubicBezTo>
                  <a:cubicBezTo>
                    <a:pt x="5" y="34"/>
                    <a:pt x="3" y="36"/>
                    <a:pt x="0" y="38"/>
                  </a:cubicBezTo>
                  <a:cubicBezTo>
                    <a:pt x="0" y="39"/>
                    <a:pt x="0" y="39"/>
                    <a:pt x="0" y="40"/>
                  </a:cubicBezTo>
                  <a:cubicBezTo>
                    <a:pt x="0" y="40"/>
                    <a:pt x="0" y="40"/>
                    <a:pt x="0" y="41"/>
                  </a:cubicBezTo>
                  <a:cubicBezTo>
                    <a:pt x="1" y="41"/>
                    <a:pt x="1" y="41"/>
                    <a:pt x="2" y="42"/>
                  </a:cubicBezTo>
                  <a:cubicBezTo>
                    <a:pt x="2" y="42"/>
                    <a:pt x="2" y="42"/>
                    <a:pt x="2" y="42"/>
                  </a:cubicBezTo>
                  <a:cubicBezTo>
                    <a:pt x="3" y="43"/>
                    <a:pt x="3" y="43"/>
                    <a:pt x="4" y="43"/>
                  </a:cubicBezTo>
                  <a:cubicBezTo>
                    <a:pt x="4" y="43"/>
                    <a:pt x="4" y="43"/>
                    <a:pt x="4" y="43"/>
                  </a:cubicBezTo>
                  <a:cubicBezTo>
                    <a:pt x="4" y="43"/>
                    <a:pt x="4" y="43"/>
                    <a:pt x="5" y="43"/>
                  </a:cubicBezTo>
                  <a:cubicBezTo>
                    <a:pt x="5" y="43"/>
                    <a:pt x="6" y="42"/>
                    <a:pt x="7" y="42"/>
                  </a:cubicBezTo>
                  <a:cubicBezTo>
                    <a:pt x="11" y="42"/>
                    <a:pt x="15" y="41"/>
                    <a:pt x="19" y="41"/>
                  </a:cubicBezTo>
                  <a:cubicBezTo>
                    <a:pt x="24" y="40"/>
                    <a:pt x="28" y="40"/>
                    <a:pt x="32" y="40"/>
                  </a:cubicBezTo>
                  <a:cubicBezTo>
                    <a:pt x="35" y="40"/>
                    <a:pt x="39" y="40"/>
                    <a:pt x="42" y="40"/>
                  </a:cubicBezTo>
                  <a:cubicBezTo>
                    <a:pt x="49" y="40"/>
                    <a:pt x="56" y="40"/>
                    <a:pt x="63" y="40"/>
                  </a:cubicBezTo>
                  <a:cubicBezTo>
                    <a:pt x="63" y="40"/>
                    <a:pt x="63" y="40"/>
                    <a:pt x="64" y="40"/>
                  </a:cubicBezTo>
                  <a:cubicBezTo>
                    <a:pt x="65" y="40"/>
                    <a:pt x="66" y="40"/>
                    <a:pt x="67" y="40"/>
                  </a:cubicBezTo>
                  <a:cubicBezTo>
                    <a:pt x="69" y="40"/>
                    <a:pt x="71" y="40"/>
                    <a:pt x="73" y="40"/>
                  </a:cubicBezTo>
                  <a:cubicBezTo>
                    <a:pt x="73" y="40"/>
                    <a:pt x="73" y="40"/>
                    <a:pt x="73" y="40"/>
                  </a:cubicBezTo>
                  <a:cubicBezTo>
                    <a:pt x="76" y="40"/>
                    <a:pt x="79" y="40"/>
                    <a:pt x="82" y="41"/>
                  </a:cubicBezTo>
                  <a:cubicBezTo>
                    <a:pt x="84" y="41"/>
                    <a:pt x="85" y="41"/>
                    <a:pt x="87" y="41"/>
                  </a:cubicBezTo>
                  <a:cubicBezTo>
                    <a:pt x="88" y="41"/>
                    <a:pt x="90" y="42"/>
                    <a:pt x="91" y="42"/>
                  </a:cubicBezTo>
                  <a:cubicBezTo>
                    <a:pt x="93" y="42"/>
                    <a:pt x="96" y="42"/>
                    <a:pt x="98" y="43"/>
                  </a:cubicBezTo>
                  <a:cubicBezTo>
                    <a:pt x="98" y="43"/>
                    <a:pt x="98" y="43"/>
                    <a:pt x="98" y="43"/>
                  </a:cubicBezTo>
                  <a:cubicBezTo>
                    <a:pt x="98" y="43"/>
                    <a:pt x="99" y="43"/>
                    <a:pt x="99" y="43"/>
                  </a:cubicBezTo>
                  <a:cubicBezTo>
                    <a:pt x="99" y="43"/>
                    <a:pt x="99" y="43"/>
                    <a:pt x="100" y="43"/>
                  </a:cubicBezTo>
                  <a:cubicBezTo>
                    <a:pt x="100" y="42"/>
                    <a:pt x="100" y="42"/>
                    <a:pt x="101" y="42"/>
                  </a:cubicBezTo>
                  <a:cubicBezTo>
                    <a:pt x="102" y="41"/>
                    <a:pt x="104" y="40"/>
                    <a:pt x="105" y="38"/>
                  </a:cubicBezTo>
                  <a:cubicBezTo>
                    <a:pt x="106" y="38"/>
                    <a:pt x="107" y="37"/>
                    <a:pt x="107" y="36"/>
                  </a:cubicBezTo>
                  <a:cubicBezTo>
                    <a:pt x="107" y="36"/>
                    <a:pt x="108" y="36"/>
                    <a:pt x="108" y="36"/>
                  </a:cubicBezTo>
                  <a:cubicBezTo>
                    <a:pt x="108" y="36"/>
                    <a:pt x="108" y="36"/>
                    <a:pt x="108" y="36"/>
                  </a:cubicBezTo>
                  <a:cubicBezTo>
                    <a:pt x="110" y="33"/>
                    <a:pt x="112" y="30"/>
                    <a:pt x="114" y="28"/>
                  </a:cubicBezTo>
                  <a:cubicBezTo>
                    <a:pt x="116" y="25"/>
                    <a:pt x="117" y="21"/>
                    <a:pt x="118" y="18"/>
                  </a:cubicBezTo>
                  <a:cubicBezTo>
                    <a:pt x="118" y="18"/>
                    <a:pt x="118" y="18"/>
                    <a:pt x="118" y="18"/>
                  </a:cubicBezTo>
                  <a:cubicBezTo>
                    <a:pt x="118" y="18"/>
                    <a:pt x="118" y="18"/>
                    <a:pt x="118" y="18"/>
                  </a:cubicBezTo>
                  <a:cubicBezTo>
                    <a:pt x="118" y="16"/>
                    <a:pt x="118" y="14"/>
                    <a:pt x="118" y="13"/>
                  </a:cubicBezTo>
                  <a:cubicBezTo>
                    <a:pt x="117" y="5"/>
                    <a:pt x="111" y="0"/>
                    <a:pt x="105" y="0"/>
                  </a:cubicBezTo>
                </a:path>
              </a:pathLst>
            </a:custGeom>
            <a:solidFill>
              <a:srgbClr val="8B0D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98" name="Freeform 414"/>
            <p:cNvSpPr>
              <a:spLocks noEditPoints="1"/>
            </p:cNvSpPr>
            <p:nvPr/>
          </p:nvSpPr>
          <p:spPr bwMode="auto">
            <a:xfrm>
              <a:off x="1028700" y="4316413"/>
              <a:ext cx="90487" cy="236538"/>
            </a:xfrm>
            <a:custGeom>
              <a:avLst/>
              <a:gdLst>
                <a:gd name="T0" fmla="*/ 11 w 24"/>
                <a:gd name="T1" fmla="*/ 63 h 63"/>
                <a:gd name="T2" fmla="*/ 12 w 24"/>
                <a:gd name="T3" fmla="*/ 63 h 63"/>
                <a:gd name="T4" fmla="*/ 12 w 24"/>
                <a:gd name="T5" fmla="*/ 63 h 63"/>
                <a:gd name="T6" fmla="*/ 13 w 24"/>
                <a:gd name="T7" fmla="*/ 63 h 63"/>
                <a:gd name="T8" fmla="*/ 12 w 24"/>
                <a:gd name="T9" fmla="*/ 63 h 63"/>
                <a:gd name="T10" fmla="*/ 11 w 24"/>
                <a:gd name="T11" fmla="*/ 63 h 63"/>
                <a:gd name="T12" fmla="*/ 4 w 24"/>
                <a:gd name="T13" fmla="*/ 58 h 63"/>
                <a:gd name="T14" fmla="*/ 9 w 24"/>
                <a:gd name="T15" fmla="*/ 62 h 63"/>
                <a:gd name="T16" fmla="*/ 4 w 24"/>
                <a:gd name="T17" fmla="*/ 58 h 63"/>
                <a:gd name="T18" fmla="*/ 22 w 24"/>
                <a:gd name="T19" fmla="*/ 56 h 63"/>
                <a:gd name="T20" fmla="*/ 21 w 24"/>
                <a:gd name="T21" fmla="*/ 57 h 63"/>
                <a:gd name="T22" fmla="*/ 15 w 24"/>
                <a:gd name="T23" fmla="*/ 62 h 63"/>
                <a:gd name="T24" fmla="*/ 21 w 24"/>
                <a:gd name="T25" fmla="*/ 57 h 63"/>
                <a:gd name="T26" fmla="*/ 22 w 24"/>
                <a:gd name="T27" fmla="*/ 56 h 63"/>
                <a:gd name="T28" fmla="*/ 24 w 24"/>
                <a:gd name="T29" fmla="*/ 44 h 63"/>
                <a:gd name="T30" fmla="*/ 24 w 24"/>
                <a:gd name="T31" fmla="*/ 45 h 63"/>
                <a:gd name="T32" fmla="*/ 24 w 24"/>
                <a:gd name="T33" fmla="*/ 44 h 63"/>
                <a:gd name="T34" fmla="*/ 24 w 24"/>
                <a:gd name="T35" fmla="*/ 44 h 63"/>
                <a:gd name="T36" fmla="*/ 24 w 24"/>
                <a:gd name="T37" fmla="*/ 44 h 63"/>
                <a:gd name="T38" fmla="*/ 24 w 24"/>
                <a:gd name="T39" fmla="*/ 44 h 63"/>
                <a:gd name="T40" fmla="*/ 0 w 24"/>
                <a:gd name="T41" fmla="*/ 43 h 63"/>
                <a:gd name="T42" fmla="*/ 3 w 24"/>
                <a:gd name="T43" fmla="*/ 56 h 63"/>
                <a:gd name="T44" fmla="*/ 0 w 24"/>
                <a:gd name="T45" fmla="*/ 43 h 63"/>
                <a:gd name="T46" fmla="*/ 0 w 24"/>
                <a:gd name="T47" fmla="*/ 43 h 63"/>
                <a:gd name="T48" fmla="*/ 1 w 24"/>
                <a:gd name="T49" fmla="*/ 31 h 63"/>
                <a:gd name="T50" fmla="*/ 0 w 24"/>
                <a:gd name="T51" fmla="*/ 40 h 63"/>
                <a:gd name="T52" fmla="*/ 1 w 24"/>
                <a:gd name="T53" fmla="*/ 31 h 63"/>
                <a:gd name="T54" fmla="*/ 4 w 24"/>
                <a:gd name="T55" fmla="*/ 22 h 63"/>
                <a:gd name="T56" fmla="*/ 3 w 24"/>
                <a:gd name="T57" fmla="*/ 23 h 63"/>
                <a:gd name="T58" fmla="*/ 2 w 24"/>
                <a:gd name="T59" fmla="*/ 27 h 63"/>
                <a:gd name="T60" fmla="*/ 3 w 24"/>
                <a:gd name="T61" fmla="*/ 23 h 63"/>
                <a:gd name="T62" fmla="*/ 4 w 24"/>
                <a:gd name="T63" fmla="*/ 22 h 63"/>
                <a:gd name="T64" fmla="*/ 19 w 24"/>
                <a:gd name="T65" fmla="*/ 11 h 63"/>
                <a:gd name="T66" fmla="*/ 22 w 24"/>
                <a:gd name="T67" fmla="*/ 25 h 63"/>
                <a:gd name="T68" fmla="*/ 23 w 24"/>
                <a:gd name="T69" fmla="*/ 30 h 63"/>
                <a:gd name="T70" fmla="*/ 24 w 24"/>
                <a:gd name="T71" fmla="*/ 33 h 63"/>
                <a:gd name="T72" fmla="*/ 23 w 24"/>
                <a:gd name="T73" fmla="*/ 30 h 63"/>
                <a:gd name="T74" fmla="*/ 22 w 24"/>
                <a:gd name="T75" fmla="*/ 25 h 63"/>
                <a:gd name="T76" fmla="*/ 19 w 24"/>
                <a:gd name="T77" fmla="*/ 11 h 63"/>
                <a:gd name="T78" fmla="*/ 6 w 24"/>
                <a:gd name="T79" fmla="*/ 10 h 63"/>
                <a:gd name="T80" fmla="*/ 6 w 24"/>
                <a:gd name="T81" fmla="*/ 12 h 63"/>
                <a:gd name="T82" fmla="*/ 5 w 24"/>
                <a:gd name="T83" fmla="*/ 15 h 63"/>
                <a:gd name="T84" fmla="*/ 6 w 24"/>
                <a:gd name="T85" fmla="*/ 10 h 63"/>
                <a:gd name="T86" fmla="*/ 19 w 24"/>
                <a:gd name="T87" fmla="*/ 0 h 63"/>
                <a:gd name="T88" fmla="*/ 19 w 24"/>
                <a:gd name="T89" fmla="*/ 3 h 63"/>
                <a:gd name="T90" fmla="*/ 19 w 24"/>
                <a:gd name="T91" fmla="*/ 2 h 63"/>
                <a:gd name="T92" fmla="*/ 19 w 24"/>
                <a:gd name="T93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4" h="63">
                  <a:moveTo>
                    <a:pt x="11" y="63"/>
                  </a:moveTo>
                  <a:cubicBezTo>
                    <a:pt x="11" y="63"/>
                    <a:pt x="11" y="63"/>
                    <a:pt x="12" y="63"/>
                  </a:cubicBezTo>
                  <a:cubicBezTo>
                    <a:pt x="12" y="63"/>
                    <a:pt x="12" y="63"/>
                    <a:pt x="12" y="63"/>
                  </a:cubicBezTo>
                  <a:cubicBezTo>
                    <a:pt x="12" y="63"/>
                    <a:pt x="13" y="63"/>
                    <a:pt x="13" y="63"/>
                  </a:cubicBezTo>
                  <a:cubicBezTo>
                    <a:pt x="13" y="63"/>
                    <a:pt x="12" y="63"/>
                    <a:pt x="12" y="63"/>
                  </a:cubicBezTo>
                  <a:cubicBezTo>
                    <a:pt x="12" y="63"/>
                    <a:pt x="12" y="63"/>
                    <a:pt x="11" y="63"/>
                  </a:cubicBezTo>
                  <a:moveTo>
                    <a:pt x="4" y="58"/>
                  </a:moveTo>
                  <a:cubicBezTo>
                    <a:pt x="5" y="60"/>
                    <a:pt x="7" y="61"/>
                    <a:pt x="9" y="62"/>
                  </a:cubicBezTo>
                  <a:cubicBezTo>
                    <a:pt x="7" y="61"/>
                    <a:pt x="5" y="60"/>
                    <a:pt x="4" y="58"/>
                  </a:cubicBezTo>
                  <a:moveTo>
                    <a:pt x="22" y="56"/>
                  </a:moveTo>
                  <a:cubicBezTo>
                    <a:pt x="22" y="56"/>
                    <a:pt x="21" y="56"/>
                    <a:pt x="21" y="57"/>
                  </a:cubicBezTo>
                  <a:cubicBezTo>
                    <a:pt x="20" y="59"/>
                    <a:pt x="18" y="61"/>
                    <a:pt x="15" y="62"/>
                  </a:cubicBezTo>
                  <a:cubicBezTo>
                    <a:pt x="18" y="61"/>
                    <a:pt x="20" y="59"/>
                    <a:pt x="21" y="57"/>
                  </a:cubicBezTo>
                  <a:cubicBezTo>
                    <a:pt x="22" y="56"/>
                    <a:pt x="22" y="56"/>
                    <a:pt x="22" y="56"/>
                  </a:cubicBezTo>
                  <a:moveTo>
                    <a:pt x="24" y="44"/>
                  </a:moveTo>
                  <a:cubicBezTo>
                    <a:pt x="24" y="44"/>
                    <a:pt x="24" y="44"/>
                    <a:pt x="24" y="45"/>
                  </a:cubicBezTo>
                  <a:cubicBezTo>
                    <a:pt x="24" y="44"/>
                    <a:pt x="24" y="44"/>
                    <a:pt x="24" y="44"/>
                  </a:cubicBezTo>
                  <a:moveTo>
                    <a:pt x="24" y="44"/>
                  </a:moveTo>
                  <a:cubicBezTo>
                    <a:pt x="24" y="44"/>
                    <a:pt x="24" y="44"/>
                    <a:pt x="24" y="44"/>
                  </a:cubicBezTo>
                  <a:cubicBezTo>
                    <a:pt x="24" y="44"/>
                    <a:pt x="24" y="44"/>
                    <a:pt x="24" y="44"/>
                  </a:cubicBezTo>
                  <a:moveTo>
                    <a:pt x="0" y="43"/>
                  </a:moveTo>
                  <a:cubicBezTo>
                    <a:pt x="0" y="48"/>
                    <a:pt x="1" y="52"/>
                    <a:pt x="3" y="56"/>
                  </a:cubicBezTo>
                  <a:cubicBezTo>
                    <a:pt x="1" y="52"/>
                    <a:pt x="0" y="48"/>
                    <a:pt x="0" y="43"/>
                  </a:cubicBezTo>
                  <a:cubicBezTo>
                    <a:pt x="0" y="43"/>
                    <a:pt x="0" y="43"/>
                    <a:pt x="0" y="43"/>
                  </a:cubicBezTo>
                  <a:moveTo>
                    <a:pt x="1" y="31"/>
                  </a:moveTo>
                  <a:cubicBezTo>
                    <a:pt x="1" y="34"/>
                    <a:pt x="0" y="37"/>
                    <a:pt x="0" y="40"/>
                  </a:cubicBezTo>
                  <a:cubicBezTo>
                    <a:pt x="0" y="37"/>
                    <a:pt x="1" y="34"/>
                    <a:pt x="1" y="31"/>
                  </a:cubicBezTo>
                  <a:moveTo>
                    <a:pt x="4" y="22"/>
                  </a:moveTo>
                  <a:cubicBezTo>
                    <a:pt x="3" y="22"/>
                    <a:pt x="3" y="23"/>
                    <a:pt x="3" y="23"/>
                  </a:cubicBezTo>
                  <a:cubicBezTo>
                    <a:pt x="3" y="24"/>
                    <a:pt x="2" y="25"/>
                    <a:pt x="2" y="27"/>
                  </a:cubicBezTo>
                  <a:cubicBezTo>
                    <a:pt x="2" y="25"/>
                    <a:pt x="3" y="24"/>
                    <a:pt x="3" y="23"/>
                  </a:cubicBezTo>
                  <a:cubicBezTo>
                    <a:pt x="3" y="23"/>
                    <a:pt x="3" y="22"/>
                    <a:pt x="4" y="22"/>
                  </a:cubicBezTo>
                  <a:moveTo>
                    <a:pt x="19" y="11"/>
                  </a:moveTo>
                  <a:cubicBezTo>
                    <a:pt x="20" y="16"/>
                    <a:pt x="21" y="20"/>
                    <a:pt x="22" y="25"/>
                  </a:cubicBezTo>
                  <a:cubicBezTo>
                    <a:pt x="23" y="26"/>
                    <a:pt x="23" y="28"/>
                    <a:pt x="23" y="30"/>
                  </a:cubicBezTo>
                  <a:cubicBezTo>
                    <a:pt x="23" y="31"/>
                    <a:pt x="24" y="32"/>
                    <a:pt x="24" y="33"/>
                  </a:cubicBezTo>
                  <a:cubicBezTo>
                    <a:pt x="24" y="32"/>
                    <a:pt x="23" y="31"/>
                    <a:pt x="23" y="30"/>
                  </a:cubicBezTo>
                  <a:cubicBezTo>
                    <a:pt x="23" y="28"/>
                    <a:pt x="23" y="27"/>
                    <a:pt x="22" y="25"/>
                  </a:cubicBezTo>
                  <a:cubicBezTo>
                    <a:pt x="21" y="21"/>
                    <a:pt x="20" y="16"/>
                    <a:pt x="19" y="11"/>
                  </a:cubicBezTo>
                  <a:moveTo>
                    <a:pt x="6" y="10"/>
                  </a:moveTo>
                  <a:cubicBezTo>
                    <a:pt x="6" y="11"/>
                    <a:pt x="6" y="11"/>
                    <a:pt x="6" y="12"/>
                  </a:cubicBezTo>
                  <a:cubicBezTo>
                    <a:pt x="5" y="13"/>
                    <a:pt x="5" y="14"/>
                    <a:pt x="5" y="15"/>
                  </a:cubicBezTo>
                  <a:cubicBezTo>
                    <a:pt x="5" y="13"/>
                    <a:pt x="6" y="12"/>
                    <a:pt x="6" y="10"/>
                  </a:cubicBezTo>
                  <a:moveTo>
                    <a:pt x="19" y="0"/>
                  </a:moveTo>
                  <a:cubicBezTo>
                    <a:pt x="19" y="1"/>
                    <a:pt x="19" y="2"/>
                    <a:pt x="19" y="3"/>
                  </a:cubicBezTo>
                  <a:cubicBezTo>
                    <a:pt x="19" y="3"/>
                    <a:pt x="19" y="2"/>
                    <a:pt x="19" y="2"/>
                  </a:cubicBezTo>
                  <a:cubicBezTo>
                    <a:pt x="19" y="1"/>
                    <a:pt x="19" y="1"/>
                    <a:pt x="19" y="0"/>
                  </a:cubicBezTo>
                </a:path>
              </a:pathLst>
            </a:custGeom>
            <a:solidFill>
              <a:srgbClr val="C297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99" name="Freeform 415"/>
            <p:cNvSpPr>
              <a:spLocks/>
            </p:cNvSpPr>
            <p:nvPr/>
          </p:nvSpPr>
          <p:spPr bwMode="auto">
            <a:xfrm>
              <a:off x="1028700" y="4308475"/>
              <a:ext cx="93662" cy="244475"/>
            </a:xfrm>
            <a:custGeom>
              <a:avLst/>
              <a:gdLst>
                <a:gd name="T0" fmla="*/ 18 w 25"/>
                <a:gd name="T1" fmla="*/ 0 h 65"/>
                <a:gd name="T2" fmla="*/ 17 w 25"/>
                <a:gd name="T3" fmla="*/ 0 h 65"/>
                <a:gd name="T4" fmla="*/ 7 w 25"/>
                <a:gd name="T5" fmla="*/ 10 h 65"/>
                <a:gd name="T6" fmla="*/ 6 w 25"/>
                <a:gd name="T7" fmla="*/ 12 h 65"/>
                <a:gd name="T8" fmla="*/ 5 w 25"/>
                <a:gd name="T9" fmla="*/ 17 h 65"/>
                <a:gd name="T10" fmla="*/ 4 w 25"/>
                <a:gd name="T11" fmla="*/ 24 h 65"/>
                <a:gd name="T12" fmla="*/ 3 w 25"/>
                <a:gd name="T13" fmla="*/ 25 h 65"/>
                <a:gd name="T14" fmla="*/ 2 w 25"/>
                <a:gd name="T15" fmla="*/ 29 h 65"/>
                <a:gd name="T16" fmla="*/ 2 w 25"/>
                <a:gd name="T17" fmla="*/ 29 h 65"/>
                <a:gd name="T18" fmla="*/ 1 w 25"/>
                <a:gd name="T19" fmla="*/ 33 h 65"/>
                <a:gd name="T20" fmla="*/ 0 w 25"/>
                <a:gd name="T21" fmla="*/ 42 h 65"/>
                <a:gd name="T22" fmla="*/ 0 w 25"/>
                <a:gd name="T23" fmla="*/ 43 h 65"/>
                <a:gd name="T24" fmla="*/ 0 w 25"/>
                <a:gd name="T25" fmla="*/ 45 h 65"/>
                <a:gd name="T26" fmla="*/ 0 w 25"/>
                <a:gd name="T27" fmla="*/ 45 h 65"/>
                <a:gd name="T28" fmla="*/ 3 w 25"/>
                <a:gd name="T29" fmla="*/ 58 h 65"/>
                <a:gd name="T30" fmla="*/ 4 w 25"/>
                <a:gd name="T31" fmla="*/ 60 h 65"/>
                <a:gd name="T32" fmla="*/ 4 w 25"/>
                <a:gd name="T33" fmla="*/ 60 h 65"/>
                <a:gd name="T34" fmla="*/ 9 w 25"/>
                <a:gd name="T35" fmla="*/ 64 h 65"/>
                <a:gd name="T36" fmla="*/ 11 w 25"/>
                <a:gd name="T37" fmla="*/ 65 h 65"/>
                <a:gd name="T38" fmla="*/ 12 w 25"/>
                <a:gd name="T39" fmla="*/ 65 h 65"/>
                <a:gd name="T40" fmla="*/ 13 w 25"/>
                <a:gd name="T41" fmla="*/ 65 h 65"/>
                <a:gd name="T42" fmla="*/ 13 w 25"/>
                <a:gd name="T43" fmla="*/ 65 h 65"/>
                <a:gd name="T44" fmla="*/ 15 w 25"/>
                <a:gd name="T45" fmla="*/ 64 h 65"/>
                <a:gd name="T46" fmla="*/ 21 w 25"/>
                <a:gd name="T47" fmla="*/ 59 h 65"/>
                <a:gd name="T48" fmla="*/ 22 w 25"/>
                <a:gd name="T49" fmla="*/ 58 h 65"/>
                <a:gd name="T50" fmla="*/ 24 w 25"/>
                <a:gd name="T51" fmla="*/ 47 h 65"/>
                <a:gd name="T52" fmla="*/ 24 w 25"/>
                <a:gd name="T53" fmla="*/ 47 h 65"/>
                <a:gd name="T54" fmla="*/ 24 w 25"/>
                <a:gd name="T55" fmla="*/ 46 h 65"/>
                <a:gd name="T56" fmla="*/ 24 w 25"/>
                <a:gd name="T57" fmla="*/ 46 h 65"/>
                <a:gd name="T58" fmla="*/ 24 w 25"/>
                <a:gd name="T59" fmla="*/ 46 h 65"/>
                <a:gd name="T60" fmla="*/ 24 w 25"/>
                <a:gd name="T61" fmla="*/ 35 h 65"/>
                <a:gd name="T62" fmla="*/ 23 w 25"/>
                <a:gd name="T63" fmla="*/ 32 h 65"/>
                <a:gd name="T64" fmla="*/ 22 w 25"/>
                <a:gd name="T65" fmla="*/ 27 h 65"/>
                <a:gd name="T66" fmla="*/ 19 w 25"/>
                <a:gd name="T67" fmla="*/ 13 h 65"/>
                <a:gd name="T68" fmla="*/ 19 w 25"/>
                <a:gd name="T69" fmla="*/ 5 h 65"/>
                <a:gd name="T70" fmla="*/ 19 w 25"/>
                <a:gd name="T71" fmla="*/ 2 h 65"/>
                <a:gd name="T72" fmla="*/ 19 w 25"/>
                <a:gd name="T73" fmla="*/ 1 h 65"/>
                <a:gd name="T74" fmla="*/ 18 w 25"/>
                <a:gd name="T75" fmla="*/ 0 h 65"/>
                <a:gd name="T76" fmla="*/ 18 w 25"/>
                <a:gd name="T77" fmla="*/ 0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5" h="65">
                  <a:moveTo>
                    <a:pt x="18" y="0"/>
                  </a:moveTo>
                  <a:cubicBezTo>
                    <a:pt x="17" y="0"/>
                    <a:pt x="17" y="0"/>
                    <a:pt x="17" y="0"/>
                  </a:cubicBezTo>
                  <a:cubicBezTo>
                    <a:pt x="14" y="4"/>
                    <a:pt x="11" y="8"/>
                    <a:pt x="7" y="10"/>
                  </a:cubicBezTo>
                  <a:cubicBezTo>
                    <a:pt x="7" y="11"/>
                    <a:pt x="6" y="12"/>
                    <a:pt x="6" y="12"/>
                  </a:cubicBezTo>
                  <a:cubicBezTo>
                    <a:pt x="6" y="14"/>
                    <a:pt x="5" y="15"/>
                    <a:pt x="5" y="17"/>
                  </a:cubicBezTo>
                  <a:cubicBezTo>
                    <a:pt x="5" y="19"/>
                    <a:pt x="4" y="22"/>
                    <a:pt x="4" y="24"/>
                  </a:cubicBezTo>
                  <a:cubicBezTo>
                    <a:pt x="3" y="24"/>
                    <a:pt x="3" y="25"/>
                    <a:pt x="3" y="25"/>
                  </a:cubicBezTo>
                  <a:cubicBezTo>
                    <a:pt x="3" y="26"/>
                    <a:pt x="2" y="27"/>
                    <a:pt x="2" y="29"/>
                  </a:cubicBezTo>
                  <a:cubicBezTo>
                    <a:pt x="2" y="29"/>
                    <a:pt x="2" y="29"/>
                    <a:pt x="2" y="29"/>
                  </a:cubicBezTo>
                  <a:cubicBezTo>
                    <a:pt x="2" y="30"/>
                    <a:pt x="1" y="32"/>
                    <a:pt x="1" y="33"/>
                  </a:cubicBezTo>
                  <a:cubicBezTo>
                    <a:pt x="1" y="36"/>
                    <a:pt x="0" y="39"/>
                    <a:pt x="0" y="42"/>
                  </a:cubicBezTo>
                  <a:cubicBezTo>
                    <a:pt x="0" y="42"/>
                    <a:pt x="0" y="43"/>
                    <a:pt x="0" y="43"/>
                  </a:cubicBezTo>
                  <a:cubicBezTo>
                    <a:pt x="0" y="44"/>
                    <a:pt x="0" y="45"/>
                    <a:pt x="0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50"/>
                    <a:pt x="1" y="54"/>
                    <a:pt x="3" y="58"/>
                  </a:cubicBezTo>
                  <a:cubicBezTo>
                    <a:pt x="4" y="59"/>
                    <a:pt x="4" y="60"/>
                    <a:pt x="4" y="60"/>
                  </a:cubicBezTo>
                  <a:cubicBezTo>
                    <a:pt x="4" y="60"/>
                    <a:pt x="4" y="60"/>
                    <a:pt x="4" y="60"/>
                  </a:cubicBezTo>
                  <a:cubicBezTo>
                    <a:pt x="5" y="62"/>
                    <a:pt x="7" y="63"/>
                    <a:pt x="9" y="64"/>
                  </a:cubicBezTo>
                  <a:cubicBezTo>
                    <a:pt x="10" y="64"/>
                    <a:pt x="10" y="65"/>
                    <a:pt x="11" y="65"/>
                  </a:cubicBezTo>
                  <a:cubicBezTo>
                    <a:pt x="12" y="65"/>
                    <a:pt x="12" y="65"/>
                    <a:pt x="12" y="65"/>
                  </a:cubicBezTo>
                  <a:cubicBezTo>
                    <a:pt x="12" y="65"/>
                    <a:pt x="13" y="65"/>
                    <a:pt x="13" y="65"/>
                  </a:cubicBezTo>
                  <a:cubicBezTo>
                    <a:pt x="13" y="65"/>
                    <a:pt x="13" y="65"/>
                    <a:pt x="13" y="65"/>
                  </a:cubicBezTo>
                  <a:cubicBezTo>
                    <a:pt x="14" y="65"/>
                    <a:pt x="15" y="65"/>
                    <a:pt x="15" y="64"/>
                  </a:cubicBezTo>
                  <a:cubicBezTo>
                    <a:pt x="18" y="63"/>
                    <a:pt x="20" y="61"/>
                    <a:pt x="21" y="59"/>
                  </a:cubicBezTo>
                  <a:cubicBezTo>
                    <a:pt x="21" y="58"/>
                    <a:pt x="22" y="58"/>
                    <a:pt x="22" y="58"/>
                  </a:cubicBezTo>
                  <a:cubicBezTo>
                    <a:pt x="23" y="54"/>
                    <a:pt x="24" y="51"/>
                    <a:pt x="24" y="47"/>
                  </a:cubicBezTo>
                  <a:cubicBezTo>
                    <a:pt x="24" y="47"/>
                    <a:pt x="24" y="47"/>
                    <a:pt x="24" y="47"/>
                  </a:cubicBezTo>
                  <a:cubicBezTo>
                    <a:pt x="24" y="46"/>
                    <a:pt x="24" y="46"/>
                    <a:pt x="24" y="46"/>
                  </a:cubicBezTo>
                  <a:cubicBezTo>
                    <a:pt x="24" y="46"/>
                    <a:pt x="24" y="46"/>
                    <a:pt x="24" y="46"/>
                  </a:cubicBezTo>
                  <a:cubicBezTo>
                    <a:pt x="24" y="46"/>
                    <a:pt x="24" y="46"/>
                    <a:pt x="24" y="46"/>
                  </a:cubicBezTo>
                  <a:cubicBezTo>
                    <a:pt x="25" y="42"/>
                    <a:pt x="24" y="38"/>
                    <a:pt x="24" y="35"/>
                  </a:cubicBezTo>
                  <a:cubicBezTo>
                    <a:pt x="24" y="34"/>
                    <a:pt x="23" y="33"/>
                    <a:pt x="23" y="32"/>
                  </a:cubicBezTo>
                  <a:cubicBezTo>
                    <a:pt x="23" y="30"/>
                    <a:pt x="23" y="28"/>
                    <a:pt x="22" y="27"/>
                  </a:cubicBezTo>
                  <a:cubicBezTo>
                    <a:pt x="21" y="22"/>
                    <a:pt x="20" y="18"/>
                    <a:pt x="19" y="13"/>
                  </a:cubicBezTo>
                  <a:cubicBezTo>
                    <a:pt x="19" y="11"/>
                    <a:pt x="19" y="8"/>
                    <a:pt x="19" y="5"/>
                  </a:cubicBezTo>
                  <a:cubicBezTo>
                    <a:pt x="19" y="4"/>
                    <a:pt x="19" y="3"/>
                    <a:pt x="19" y="2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9" y="0"/>
                    <a:pt x="18" y="0"/>
                  </a:cubicBezTo>
                  <a:cubicBezTo>
                    <a:pt x="18" y="0"/>
                    <a:pt x="18" y="0"/>
                    <a:pt x="18" y="0"/>
                  </a:cubicBezTo>
                </a:path>
              </a:pathLst>
            </a:custGeom>
            <a:solidFill>
              <a:srgbClr val="BB2A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00" name="Freeform 416"/>
            <p:cNvSpPr>
              <a:spLocks noEditPoints="1"/>
            </p:cNvSpPr>
            <p:nvPr/>
          </p:nvSpPr>
          <p:spPr bwMode="auto">
            <a:xfrm>
              <a:off x="889000" y="4376738"/>
              <a:ext cx="136525" cy="153988"/>
            </a:xfrm>
            <a:custGeom>
              <a:avLst/>
              <a:gdLst>
                <a:gd name="T0" fmla="*/ 9 w 36"/>
                <a:gd name="T1" fmla="*/ 40 h 41"/>
                <a:gd name="T2" fmla="*/ 6 w 36"/>
                <a:gd name="T3" fmla="*/ 41 h 41"/>
                <a:gd name="T4" fmla="*/ 6 w 36"/>
                <a:gd name="T5" fmla="*/ 41 h 41"/>
                <a:gd name="T6" fmla="*/ 9 w 36"/>
                <a:gd name="T7" fmla="*/ 40 h 41"/>
                <a:gd name="T8" fmla="*/ 18 w 36"/>
                <a:gd name="T9" fmla="*/ 34 h 41"/>
                <a:gd name="T10" fmla="*/ 13 w 36"/>
                <a:gd name="T11" fmla="*/ 38 h 41"/>
                <a:gd name="T12" fmla="*/ 18 w 36"/>
                <a:gd name="T13" fmla="*/ 34 h 41"/>
                <a:gd name="T14" fmla="*/ 1 w 36"/>
                <a:gd name="T15" fmla="*/ 34 h 41"/>
                <a:gd name="T16" fmla="*/ 1 w 36"/>
                <a:gd name="T17" fmla="*/ 37 h 41"/>
                <a:gd name="T18" fmla="*/ 1 w 36"/>
                <a:gd name="T19" fmla="*/ 34 h 41"/>
                <a:gd name="T20" fmla="*/ 7 w 36"/>
                <a:gd name="T21" fmla="*/ 14 h 41"/>
                <a:gd name="T22" fmla="*/ 7 w 36"/>
                <a:gd name="T23" fmla="*/ 14 h 41"/>
                <a:gd name="T24" fmla="*/ 6 w 36"/>
                <a:gd name="T25" fmla="*/ 17 h 41"/>
                <a:gd name="T26" fmla="*/ 7 w 36"/>
                <a:gd name="T27" fmla="*/ 14 h 41"/>
                <a:gd name="T28" fmla="*/ 34 w 36"/>
                <a:gd name="T29" fmla="*/ 7 h 41"/>
                <a:gd name="T30" fmla="*/ 21 w 36"/>
                <a:gd name="T31" fmla="*/ 30 h 41"/>
                <a:gd name="T32" fmla="*/ 26 w 36"/>
                <a:gd name="T33" fmla="*/ 22 h 41"/>
                <a:gd name="T34" fmla="*/ 34 w 36"/>
                <a:gd name="T35" fmla="*/ 7 h 41"/>
                <a:gd name="T36" fmla="*/ 36 w 36"/>
                <a:gd name="T37" fmla="*/ 0 h 41"/>
                <a:gd name="T38" fmla="*/ 35 w 36"/>
                <a:gd name="T39" fmla="*/ 4 h 41"/>
                <a:gd name="T40" fmla="*/ 35 w 36"/>
                <a:gd name="T41" fmla="*/ 3 h 41"/>
                <a:gd name="T42" fmla="*/ 36 w 36"/>
                <a:gd name="T43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6" h="41">
                  <a:moveTo>
                    <a:pt x="9" y="40"/>
                  </a:moveTo>
                  <a:cubicBezTo>
                    <a:pt x="8" y="41"/>
                    <a:pt x="7" y="41"/>
                    <a:pt x="6" y="41"/>
                  </a:cubicBezTo>
                  <a:cubicBezTo>
                    <a:pt x="6" y="41"/>
                    <a:pt x="6" y="41"/>
                    <a:pt x="6" y="41"/>
                  </a:cubicBezTo>
                  <a:cubicBezTo>
                    <a:pt x="7" y="41"/>
                    <a:pt x="8" y="41"/>
                    <a:pt x="9" y="40"/>
                  </a:cubicBezTo>
                  <a:moveTo>
                    <a:pt x="18" y="34"/>
                  </a:moveTo>
                  <a:cubicBezTo>
                    <a:pt x="16" y="36"/>
                    <a:pt x="15" y="37"/>
                    <a:pt x="13" y="38"/>
                  </a:cubicBezTo>
                  <a:cubicBezTo>
                    <a:pt x="15" y="37"/>
                    <a:pt x="16" y="36"/>
                    <a:pt x="18" y="34"/>
                  </a:cubicBezTo>
                  <a:moveTo>
                    <a:pt x="1" y="34"/>
                  </a:moveTo>
                  <a:cubicBezTo>
                    <a:pt x="1" y="35"/>
                    <a:pt x="0" y="36"/>
                    <a:pt x="1" y="37"/>
                  </a:cubicBezTo>
                  <a:cubicBezTo>
                    <a:pt x="0" y="36"/>
                    <a:pt x="1" y="35"/>
                    <a:pt x="1" y="34"/>
                  </a:cubicBezTo>
                  <a:moveTo>
                    <a:pt x="7" y="14"/>
                  </a:moveTo>
                  <a:cubicBezTo>
                    <a:pt x="7" y="14"/>
                    <a:pt x="7" y="14"/>
                    <a:pt x="7" y="14"/>
                  </a:cubicBezTo>
                  <a:cubicBezTo>
                    <a:pt x="7" y="15"/>
                    <a:pt x="6" y="16"/>
                    <a:pt x="6" y="17"/>
                  </a:cubicBezTo>
                  <a:cubicBezTo>
                    <a:pt x="6" y="16"/>
                    <a:pt x="7" y="15"/>
                    <a:pt x="7" y="14"/>
                  </a:cubicBezTo>
                  <a:moveTo>
                    <a:pt x="34" y="7"/>
                  </a:moveTo>
                  <a:cubicBezTo>
                    <a:pt x="30" y="15"/>
                    <a:pt x="27" y="23"/>
                    <a:pt x="21" y="30"/>
                  </a:cubicBezTo>
                  <a:cubicBezTo>
                    <a:pt x="23" y="28"/>
                    <a:pt x="25" y="25"/>
                    <a:pt x="26" y="22"/>
                  </a:cubicBezTo>
                  <a:cubicBezTo>
                    <a:pt x="29" y="17"/>
                    <a:pt x="31" y="12"/>
                    <a:pt x="34" y="7"/>
                  </a:cubicBezTo>
                  <a:moveTo>
                    <a:pt x="36" y="0"/>
                  </a:moveTo>
                  <a:cubicBezTo>
                    <a:pt x="36" y="1"/>
                    <a:pt x="35" y="3"/>
                    <a:pt x="35" y="4"/>
                  </a:cubicBezTo>
                  <a:cubicBezTo>
                    <a:pt x="35" y="4"/>
                    <a:pt x="35" y="4"/>
                    <a:pt x="35" y="3"/>
                  </a:cubicBezTo>
                  <a:cubicBezTo>
                    <a:pt x="35" y="2"/>
                    <a:pt x="36" y="1"/>
                    <a:pt x="36" y="0"/>
                  </a:cubicBezTo>
                </a:path>
              </a:pathLst>
            </a:custGeom>
            <a:solidFill>
              <a:srgbClr val="C297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01" name="Freeform 417"/>
            <p:cNvSpPr>
              <a:spLocks/>
            </p:cNvSpPr>
            <p:nvPr/>
          </p:nvSpPr>
          <p:spPr bwMode="auto">
            <a:xfrm>
              <a:off x="889000" y="4368800"/>
              <a:ext cx="136525" cy="161925"/>
            </a:xfrm>
            <a:custGeom>
              <a:avLst/>
              <a:gdLst>
                <a:gd name="T0" fmla="*/ 35 w 36"/>
                <a:gd name="T1" fmla="*/ 0 h 43"/>
                <a:gd name="T2" fmla="*/ 34 w 36"/>
                <a:gd name="T3" fmla="*/ 0 h 43"/>
                <a:gd name="T4" fmla="*/ 20 w 36"/>
                <a:gd name="T5" fmla="*/ 6 h 43"/>
                <a:gd name="T6" fmla="*/ 10 w 36"/>
                <a:gd name="T7" fmla="*/ 12 h 43"/>
                <a:gd name="T8" fmla="*/ 7 w 36"/>
                <a:gd name="T9" fmla="*/ 16 h 43"/>
                <a:gd name="T10" fmla="*/ 6 w 36"/>
                <a:gd name="T11" fmla="*/ 19 h 43"/>
                <a:gd name="T12" fmla="*/ 3 w 36"/>
                <a:gd name="T13" fmla="*/ 29 h 43"/>
                <a:gd name="T14" fmla="*/ 1 w 36"/>
                <a:gd name="T15" fmla="*/ 36 h 43"/>
                <a:gd name="T16" fmla="*/ 1 w 36"/>
                <a:gd name="T17" fmla="*/ 36 h 43"/>
                <a:gd name="T18" fmla="*/ 1 w 36"/>
                <a:gd name="T19" fmla="*/ 39 h 43"/>
                <a:gd name="T20" fmla="*/ 1 w 36"/>
                <a:gd name="T21" fmla="*/ 39 h 43"/>
                <a:gd name="T22" fmla="*/ 6 w 36"/>
                <a:gd name="T23" fmla="*/ 43 h 43"/>
                <a:gd name="T24" fmla="*/ 6 w 36"/>
                <a:gd name="T25" fmla="*/ 43 h 43"/>
                <a:gd name="T26" fmla="*/ 9 w 36"/>
                <a:gd name="T27" fmla="*/ 42 h 43"/>
                <a:gd name="T28" fmla="*/ 9 w 36"/>
                <a:gd name="T29" fmla="*/ 42 h 43"/>
                <a:gd name="T30" fmla="*/ 13 w 36"/>
                <a:gd name="T31" fmla="*/ 40 h 43"/>
                <a:gd name="T32" fmla="*/ 18 w 36"/>
                <a:gd name="T33" fmla="*/ 36 h 43"/>
                <a:gd name="T34" fmla="*/ 18 w 36"/>
                <a:gd name="T35" fmla="*/ 36 h 43"/>
                <a:gd name="T36" fmla="*/ 21 w 36"/>
                <a:gd name="T37" fmla="*/ 32 h 43"/>
                <a:gd name="T38" fmla="*/ 34 w 36"/>
                <a:gd name="T39" fmla="*/ 9 h 43"/>
                <a:gd name="T40" fmla="*/ 35 w 36"/>
                <a:gd name="T41" fmla="*/ 6 h 43"/>
                <a:gd name="T42" fmla="*/ 36 w 36"/>
                <a:gd name="T43" fmla="*/ 2 h 43"/>
                <a:gd name="T44" fmla="*/ 36 w 36"/>
                <a:gd name="T45" fmla="*/ 2 h 43"/>
                <a:gd name="T46" fmla="*/ 35 w 36"/>
                <a:gd name="T47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6" h="43">
                  <a:moveTo>
                    <a:pt x="35" y="0"/>
                  </a:moveTo>
                  <a:cubicBezTo>
                    <a:pt x="35" y="0"/>
                    <a:pt x="34" y="0"/>
                    <a:pt x="34" y="0"/>
                  </a:cubicBezTo>
                  <a:cubicBezTo>
                    <a:pt x="29" y="2"/>
                    <a:pt x="25" y="4"/>
                    <a:pt x="20" y="6"/>
                  </a:cubicBezTo>
                  <a:cubicBezTo>
                    <a:pt x="16" y="8"/>
                    <a:pt x="13" y="10"/>
                    <a:pt x="10" y="12"/>
                  </a:cubicBezTo>
                  <a:cubicBezTo>
                    <a:pt x="9" y="13"/>
                    <a:pt x="8" y="14"/>
                    <a:pt x="7" y="16"/>
                  </a:cubicBezTo>
                  <a:cubicBezTo>
                    <a:pt x="7" y="17"/>
                    <a:pt x="6" y="18"/>
                    <a:pt x="6" y="19"/>
                  </a:cubicBezTo>
                  <a:cubicBezTo>
                    <a:pt x="5" y="22"/>
                    <a:pt x="4" y="25"/>
                    <a:pt x="3" y="29"/>
                  </a:cubicBezTo>
                  <a:cubicBezTo>
                    <a:pt x="2" y="31"/>
                    <a:pt x="1" y="33"/>
                    <a:pt x="1" y="36"/>
                  </a:cubicBezTo>
                  <a:cubicBezTo>
                    <a:pt x="1" y="36"/>
                    <a:pt x="1" y="36"/>
                    <a:pt x="1" y="36"/>
                  </a:cubicBezTo>
                  <a:cubicBezTo>
                    <a:pt x="1" y="37"/>
                    <a:pt x="0" y="38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42"/>
                    <a:pt x="3" y="43"/>
                    <a:pt x="6" y="43"/>
                  </a:cubicBezTo>
                  <a:cubicBezTo>
                    <a:pt x="6" y="43"/>
                    <a:pt x="6" y="43"/>
                    <a:pt x="6" y="43"/>
                  </a:cubicBezTo>
                  <a:cubicBezTo>
                    <a:pt x="7" y="43"/>
                    <a:pt x="8" y="43"/>
                    <a:pt x="9" y="42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10" y="42"/>
                    <a:pt x="12" y="41"/>
                    <a:pt x="13" y="40"/>
                  </a:cubicBezTo>
                  <a:cubicBezTo>
                    <a:pt x="15" y="39"/>
                    <a:pt x="16" y="38"/>
                    <a:pt x="18" y="36"/>
                  </a:cubicBezTo>
                  <a:cubicBezTo>
                    <a:pt x="18" y="36"/>
                    <a:pt x="18" y="36"/>
                    <a:pt x="18" y="36"/>
                  </a:cubicBezTo>
                  <a:cubicBezTo>
                    <a:pt x="19" y="35"/>
                    <a:pt x="20" y="34"/>
                    <a:pt x="21" y="32"/>
                  </a:cubicBezTo>
                  <a:cubicBezTo>
                    <a:pt x="27" y="25"/>
                    <a:pt x="30" y="17"/>
                    <a:pt x="34" y="9"/>
                  </a:cubicBezTo>
                  <a:cubicBezTo>
                    <a:pt x="34" y="8"/>
                    <a:pt x="34" y="7"/>
                    <a:pt x="35" y="6"/>
                  </a:cubicBezTo>
                  <a:cubicBezTo>
                    <a:pt x="35" y="5"/>
                    <a:pt x="36" y="3"/>
                    <a:pt x="36" y="2"/>
                  </a:cubicBezTo>
                  <a:cubicBezTo>
                    <a:pt x="36" y="2"/>
                    <a:pt x="36" y="2"/>
                    <a:pt x="36" y="2"/>
                  </a:cubicBezTo>
                  <a:cubicBezTo>
                    <a:pt x="36" y="0"/>
                    <a:pt x="36" y="0"/>
                    <a:pt x="35" y="0"/>
                  </a:cubicBezTo>
                </a:path>
              </a:pathLst>
            </a:custGeom>
            <a:solidFill>
              <a:srgbClr val="BB2A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02" name="Freeform 418"/>
            <p:cNvSpPr>
              <a:spLocks/>
            </p:cNvSpPr>
            <p:nvPr/>
          </p:nvSpPr>
          <p:spPr bwMode="auto">
            <a:xfrm>
              <a:off x="1055688" y="3987800"/>
              <a:ext cx="6350" cy="71438"/>
            </a:xfrm>
            <a:custGeom>
              <a:avLst/>
              <a:gdLst>
                <a:gd name="T0" fmla="*/ 1 w 2"/>
                <a:gd name="T1" fmla="*/ 0 h 19"/>
                <a:gd name="T2" fmla="*/ 1 w 2"/>
                <a:gd name="T3" fmla="*/ 0 h 19"/>
                <a:gd name="T4" fmla="*/ 0 w 2"/>
                <a:gd name="T5" fmla="*/ 3 h 19"/>
                <a:gd name="T6" fmla="*/ 0 w 2"/>
                <a:gd name="T7" fmla="*/ 15 h 19"/>
                <a:gd name="T8" fmla="*/ 1 w 2"/>
                <a:gd name="T9" fmla="*/ 19 h 19"/>
                <a:gd name="T10" fmla="*/ 1 w 2"/>
                <a:gd name="T11" fmla="*/ 19 h 19"/>
                <a:gd name="T12" fmla="*/ 1 w 2"/>
                <a:gd name="T13" fmla="*/ 19 h 19"/>
                <a:gd name="T14" fmla="*/ 2 w 2"/>
                <a:gd name="T15" fmla="*/ 18 h 19"/>
                <a:gd name="T16" fmla="*/ 2 w 2"/>
                <a:gd name="T17" fmla="*/ 9 h 19"/>
                <a:gd name="T18" fmla="*/ 1 w 2"/>
                <a:gd name="T19" fmla="*/ 9 h 19"/>
                <a:gd name="T20" fmla="*/ 1 w 2"/>
                <a:gd name="T21" fmla="*/ 2 h 19"/>
                <a:gd name="T22" fmla="*/ 1 w 2"/>
                <a:gd name="T23" fmla="*/ 1 h 19"/>
                <a:gd name="T24" fmla="*/ 1 w 2"/>
                <a:gd name="T25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" h="1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2"/>
                    <a:pt x="0" y="3"/>
                  </a:cubicBezTo>
                  <a:cubicBezTo>
                    <a:pt x="0" y="7"/>
                    <a:pt x="0" y="11"/>
                    <a:pt x="0" y="15"/>
                  </a:cubicBezTo>
                  <a:cubicBezTo>
                    <a:pt x="0" y="16"/>
                    <a:pt x="0" y="17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2" y="15"/>
                    <a:pt x="2" y="12"/>
                    <a:pt x="2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7"/>
                    <a:pt x="1" y="5"/>
                    <a:pt x="1" y="2"/>
                  </a:cubicBezTo>
                  <a:cubicBezTo>
                    <a:pt x="1" y="2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BB2A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03" name="Freeform 419"/>
            <p:cNvSpPr>
              <a:spLocks noEditPoints="1"/>
            </p:cNvSpPr>
            <p:nvPr/>
          </p:nvSpPr>
          <p:spPr bwMode="auto">
            <a:xfrm>
              <a:off x="349250" y="2293938"/>
              <a:ext cx="300037" cy="603250"/>
            </a:xfrm>
            <a:custGeom>
              <a:avLst/>
              <a:gdLst>
                <a:gd name="T0" fmla="*/ 13 w 80"/>
                <a:gd name="T1" fmla="*/ 159 h 160"/>
                <a:gd name="T2" fmla="*/ 14 w 80"/>
                <a:gd name="T3" fmla="*/ 159 h 160"/>
                <a:gd name="T4" fmla="*/ 11 w 80"/>
                <a:gd name="T5" fmla="*/ 157 h 160"/>
                <a:gd name="T6" fmla="*/ 12 w 80"/>
                <a:gd name="T7" fmla="*/ 159 h 160"/>
                <a:gd name="T8" fmla="*/ 11 w 80"/>
                <a:gd name="T9" fmla="*/ 157 h 160"/>
                <a:gd name="T10" fmla="*/ 15 w 80"/>
                <a:gd name="T11" fmla="*/ 156 h 160"/>
                <a:gd name="T12" fmla="*/ 16 w 80"/>
                <a:gd name="T13" fmla="*/ 121 h 160"/>
                <a:gd name="T14" fmla="*/ 17 w 80"/>
                <a:gd name="T15" fmla="*/ 122 h 160"/>
                <a:gd name="T16" fmla="*/ 14 w 80"/>
                <a:gd name="T17" fmla="*/ 114 h 160"/>
                <a:gd name="T18" fmla="*/ 15 w 80"/>
                <a:gd name="T19" fmla="*/ 118 h 160"/>
                <a:gd name="T20" fmla="*/ 14 w 80"/>
                <a:gd name="T21" fmla="*/ 114 h 160"/>
                <a:gd name="T22" fmla="*/ 0 w 80"/>
                <a:gd name="T23" fmla="*/ 108 h 160"/>
                <a:gd name="T24" fmla="*/ 5 w 80"/>
                <a:gd name="T25" fmla="*/ 139 h 160"/>
                <a:gd name="T26" fmla="*/ 1 w 80"/>
                <a:gd name="T27" fmla="*/ 123 h 160"/>
                <a:gd name="T28" fmla="*/ 0 w 80"/>
                <a:gd name="T29" fmla="*/ 106 h 160"/>
                <a:gd name="T30" fmla="*/ 15 w 80"/>
                <a:gd name="T31" fmla="*/ 108 h 160"/>
                <a:gd name="T32" fmla="*/ 17 w 80"/>
                <a:gd name="T33" fmla="*/ 103 h 160"/>
                <a:gd name="T34" fmla="*/ 21 w 80"/>
                <a:gd name="T35" fmla="*/ 99 h 160"/>
                <a:gd name="T36" fmla="*/ 22 w 80"/>
                <a:gd name="T37" fmla="*/ 97 h 160"/>
                <a:gd name="T38" fmla="*/ 24 w 80"/>
                <a:gd name="T39" fmla="*/ 76 h 160"/>
                <a:gd name="T40" fmla="*/ 24 w 80"/>
                <a:gd name="T41" fmla="*/ 75 h 160"/>
                <a:gd name="T42" fmla="*/ 22 w 80"/>
                <a:gd name="T43" fmla="*/ 75 h 160"/>
                <a:gd name="T44" fmla="*/ 24 w 80"/>
                <a:gd name="T45" fmla="*/ 75 h 160"/>
                <a:gd name="T46" fmla="*/ 25 w 80"/>
                <a:gd name="T47" fmla="*/ 74 h 160"/>
                <a:gd name="T48" fmla="*/ 25 w 80"/>
                <a:gd name="T49" fmla="*/ 74 h 160"/>
                <a:gd name="T50" fmla="*/ 25 w 80"/>
                <a:gd name="T51" fmla="*/ 74 h 160"/>
                <a:gd name="T52" fmla="*/ 25 w 80"/>
                <a:gd name="T53" fmla="*/ 72 h 160"/>
                <a:gd name="T54" fmla="*/ 23 w 80"/>
                <a:gd name="T55" fmla="*/ 67 h 160"/>
                <a:gd name="T56" fmla="*/ 23 w 80"/>
                <a:gd name="T57" fmla="*/ 67 h 160"/>
                <a:gd name="T58" fmla="*/ 33 w 80"/>
                <a:gd name="T59" fmla="*/ 66 h 160"/>
                <a:gd name="T60" fmla="*/ 33 w 80"/>
                <a:gd name="T61" fmla="*/ 66 h 160"/>
                <a:gd name="T62" fmla="*/ 30 w 80"/>
                <a:gd name="T63" fmla="*/ 63 h 160"/>
                <a:gd name="T64" fmla="*/ 30 w 80"/>
                <a:gd name="T65" fmla="*/ 63 h 160"/>
                <a:gd name="T66" fmla="*/ 35 w 80"/>
                <a:gd name="T67" fmla="*/ 62 h 160"/>
                <a:gd name="T68" fmla="*/ 37 w 80"/>
                <a:gd name="T69" fmla="*/ 62 h 160"/>
                <a:gd name="T70" fmla="*/ 37 w 80"/>
                <a:gd name="T71" fmla="*/ 62 h 160"/>
                <a:gd name="T72" fmla="*/ 16 w 80"/>
                <a:gd name="T73" fmla="*/ 49 h 160"/>
                <a:gd name="T74" fmla="*/ 10 w 80"/>
                <a:gd name="T75" fmla="*/ 62 h 160"/>
                <a:gd name="T76" fmla="*/ 16 w 80"/>
                <a:gd name="T77" fmla="*/ 49 h 160"/>
                <a:gd name="T78" fmla="*/ 32 w 80"/>
                <a:gd name="T79" fmla="*/ 28 h 160"/>
                <a:gd name="T80" fmla="*/ 39 w 80"/>
                <a:gd name="T81" fmla="*/ 21 h 160"/>
                <a:gd name="T82" fmla="*/ 39 w 80"/>
                <a:gd name="T83" fmla="*/ 21 h 160"/>
                <a:gd name="T84" fmla="*/ 39 w 80"/>
                <a:gd name="T85" fmla="*/ 21 h 160"/>
                <a:gd name="T86" fmla="*/ 39 w 80"/>
                <a:gd name="T87" fmla="*/ 21 h 160"/>
                <a:gd name="T88" fmla="*/ 39 w 80"/>
                <a:gd name="T89" fmla="*/ 21 h 160"/>
                <a:gd name="T90" fmla="*/ 52 w 80"/>
                <a:gd name="T91" fmla="*/ 9 h 160"/>
                <a:gd name="T92" fmla="*/ 58 w 80"/>
                <a:gd name="T93" fmla="*/ 5 h 160"/>
                <a:gd name="T94" fmla="*/ 52 w 80"/>
                <a:gd name="T95" fmla="*/ 9 h 160"/>
                <a:gd name="T96" fmla="*/ 58 w 80"/>
                <a:gd name="T97" fmla="*/ 5 h 160"/>
                <a:gd name="T98" fmla="*/ 80 w 80"/>
                <a:gd name="T99" fmla="*/ 11 h 160"/>
                <a:gd name="T100" fmla="*/ 67 w 80"/>
                <a:gd name="T101" fmla="*/ 0 h 160"/>
                <a:gd name="T102" fmla="*/ 65 w 80"/>
                <a:gd name="T103" fmla="*/ 0 h 160"/>
                <a:gd name="T104" fmla="*/ 68 w 80"/>
                <a:gd name="T105" fmla="*/ 1 h 160"/>
                <a:gd name="T106" fmla="*/ 69 w 80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80" h="160">
                  <a:moveTo>
                    <a:pt x="14" y="158"/>
                  </a:moveTo>
                  <a:cubicBezTo>
                    <a:pt x="14" y="159"/>
                    <a:pt x="13" y="159"/>
                    <a:pt x="13" y="159"/>
                  </a:cubicBezTo>
                  <a:cubicBezTo>
                    <a:pt x="13" y="159"/>
                    <a:pt x="13" y="159"/>
                    <a:pt x="13" y="160"/>
                  </a:cubicBezTo>
                  <a:cubicBezTo>
                    <a:pt x="13" y="159"/>
                    <a:pt x="14" y="159"/>
                    <a:pt x="14" y="159"/>
                  </a:cubicBezTo>
                  <a:cubicBezTo>
                    <a:pt x="14" y="159"/>
                    <a:pt x="14" y="159"/>
                    <a:pt x="14" y="158"/>
                  </a:cubicBezTo>
                  <a:moveTo>
                    <a:pt x="11" y="157"/>
                  </a:moveTo>
                  <a:cubicBezTo>
                    <a:pt x="11" y="157"/>
                    <a:pt x="11" y="158"/>
                    <a:pt x="12" y="159"/>
                  </a:cubicBezTo>
                  <a:cubicBezTo>
                    <a:pt x="12" y="159"/>
                    <a:pt x="12" y="159"/>
                    <a:pt x="12" y="159"/>
                  </a:cubicBezTo>
                  <a:cubicBezTo>
                    <a:pt x="12" y="159"/>
                    <a:pt x="12" y="159"/>
                    <a:pt x="12" y="159"/>
                  </a:cubicBezTo>
                  <a:cubicBezTo>
                    <a:pt x="12" y="158"/>
                    <a:pt x="11" y="157"/>
                    <a:pt x="11" y="157"/>
                  </a:cubicBezTo>
                  <a:moveTo>
                    <a:pt x="18" y="150"/>
                  </a:moveTo>
                  <a:cubicBezTo>
                    <a:pt x="17" y="152"/>
                    <a:pt x="15" y="154"/>
                    <a:pt x="15" y="156"/>
                  </a:cubicBezTo>
                  <a:cubicBezTo>
                    <a:pt x="16" y="154"/>
                    <a:pt x="17" y="152"/>
                    <a:pt x="18" y="150"/>
                  </a:cubicBezTo>
                  <a:moveTo>
                    <a:pt x="16" y="121"/>
                  </a:moveTo>
                  <a:cubicBezTo>
                    <a:pt x="17" y="122"/>
                    <a:pt x="17" y="123"/>
                    <a:pt x="17" y="123"/>
                  </a:cubicBezTo>
                  <a:cubicBezTo>
                    <a:pt x="17" y="123"/>
                    <a:pt x="17" y="122"/>
                    <a:pt x="17" y="122"/>
                  </a:cubicBezTo>
                  <a:cubicBezTo>
                    <a:pt x="17" y="122"/>
                    <a:pt x="16" y="122"/>
                    <a:pt x="16" y="121"/>
                  </a:cubicBezTo>
                  <a:moveTo>
                    <a:pt x="14" y="114"/>
                  </a:moveTo>
                  <a:cubicBezTo>
                    <a:pt x="14" y="114"/>
                    <a:pt x="14" y="114"/>
                    <a:pt x="14" y="114"/>
                  </a:cubicBezTo>
                  <a:cubicBezTo>
                    <a:pt x="14" y="116"/>
                    <a:pt x="14" y="117"/>
                    <a:pt x="15" y="118"/>
                  </a:cubicBezTo>
                  <a:cubicBezTo>
                    <a:pt x="15" y="118"/>
                    <a:pt x="15" y="118"/>
                    <a:pt x="15" y="118"/>
                  </a:cubicBezTo>
                  <a:cubicBezTo>
                    <a:pt x="14" y="117"/>
                    <a:pt x="14" y="116"/>
                    <a:pt x="14" y="114"/>
                  </a:cubicBezTo>
                  <a:moveTo>
                    <a:pt x="0" y="106"/>
                  </a:moveTo>
                  <a:cubicBezTo>
                    <a:pt x="0" y="107"/>
                    <a:pt x="0" y="108"/>
                    <a:pt x="0" y="108"/>
                  </a:cubicBezTo>
                  <a:cubicBezTo>
                    <a:pt x="0" y="111"/>
                    <a:pt x="1" y="116"/>
                    <a:pt x="1" y="121"/>
                  </a:cubicBezTo>
                  <a:cubicBezTo>
                    <a:pt x="2" y="127"/>
                    <a:pt x="3" y="133"/>
                    <a:pt x="5" y="139"/>
                  </a:cubicBezTo>
                  <a:cubicBezTo>
                    <a:pt x="6" y="143"/>
                    <a:pt x="7" y="147"/>
                    <a:pt x="8" y="151"/>
                  </a:cubicBezTo>
                  <a:cubicBezTo>
                    <a:pt x="5" y="142"/>
                    <a:pt x="3" y="133"/>
                    <a:pt x="1" y="123"/>
                  </a:cubicBezTo>
                  <a:cubicBezTo>
                    <a:pt x="1" y="120"/>
                    <a:pt x="1" y="118"/>
                    <a:pt x="1" y="115"/>
                  </a:cubicBezTo>
                  <a:cubicBezTo>
                    <a:pt x="0" y="112"/>
                    <a:pt x="0" y="110"/>
                    <a:pt x="0" y="106"/>
                  </a:cubicBezTo>
                  <a:moveTo>
                    <a:pt x="17" y="103"/>
                  </a:moveTo>
                  <a:cubicBezTo>
                    <a:pt x="16" y="104"/>
                    <a:pt x="16" y="106"/>
                    <a:pt x="15" y="108"/>
                  </a:cubicBezTo>
                  <a:cubicBezTo>
                    <a:pt x="15" y="107"/>
                    <a:pt x="15" y="107"/>
                    <a:pt x="15" y="106"/>
                  </a:cubicBezTo>
                  <a:cubicBezTo>
                    <a:pt x="16" y="105"/>
                    <a:pt x="17" y="104"/>
                    <a:pt x="17" y="103"/>
                  </a:cubicBezTo>
                  <a:moveTo>
                    <a:pt x="22" y="97"/>
                  </a:moveTo>
                  <a:cubicBezTo>
                    <a:pt x="22" y="98"/>
                    <a:pt x="21" y="98"/>
                    <a:pt x="21" y="99"/>
                  </a:cubicBezTo>
                  <a:cubicBezTo>
                    <a:pt x="21" y="99"/>
                    <a:pt x="21" y="98"/>
                    <a:pt x="21" y="98"/>
                  </a:cubicBezTo>
                  <a:cubicBezTo>
                    <a:pt x="22" y="98"/>
                    <a:pt x="22" y="97"/>
                    <a:pt x="22" y="97"/>
                  </a:cubicBezTo>
                  <a:moveTo>
                    <a:pt x="22" y="75"/>
                  </a:moveTo>
                  <a:cubicBezTo>
                    <a:pt x="23" y="75"/>
                    <a:pt x="23" y="76"/>
                    <a:pt x="24" y="76"/>
                  </a:cubicBezTo>
                  <a:cubicBezTo>
                    <a:pt x="24" y="76"/>
                    <a:pt x="24" y="76"/>
                    <a:pt x="24" y="75"/>
                  </a:cubicBezTo>
                  <a:cubicBezTo>
                    <a:pt x="24" y="75"/>
                    <a:pt x="24" y="75"/>
                    <a:pt x="24" y="75"/>
                  </a:cubicBezTo>
                  <a:cubicBezTo>
                    <a:pt x="24" y="75"/>
                    <a:pt x="24" y="75"/>
                    <a:pt x="24" y="75"/>
                  </a:cubicBezTo>
                  <a:cubicBezTo>
                    <a:pt x="23" y="75"/>
                    <a:pt x="23" y="75"/>
                    <a:pt x="22" y="75"/>
                  </a:cubicBezTo>
                  <a:moveTo>
                    <a:pt x="25" y="74"/>
                  </a:moveTo>
                  <a:cubicBezTo>
                    <a:pt x="25" y="75"/>
                    <a:pt x="25" y="75"/>
                    <a:pt x="24" y="75"/>
                  </a:cubicBezTo>
                  <a:cubicBezTo>
                    <a:pt x="25" y="75"/>
                    <a:pt x="25" y="75"/>
                    <a:pt x="25" y="74"/>
                  </a:cubicBezTo>
                  <a:moveTo>
                    <a:pt x="25" y="74"/>
                  </a:moveTo>
                  <a:cubicBezTo>
                    <a:pt x="25" y="74"/>
                    <a:pt x="25" y="74"/>
                    <a:pt x="25" y="74"/>
                  </a:cubicBezTo>
                  <a:cubicBezTo>
                    <a:pt x="25" y="74"/>
                    <a:pt x="25" y="74"/>
                    <a:pt x="25" y="74"/>
                  </a:cubicBezTo>
                  <a:cubicBezTo>
                    <a:pt x="25" y="74"/>
                    <a:pt x="25" y="74"/>
                    <a:pt x="25" y="74"/>
                  </a:cubicBezTo>
                  <a:cubicBezTo>
                    <a:pt x="25" y="74"/>
                    <a:pt x="25" y="74"/>
                    <a:pt x="25" y="74"/>
                  </a:cubicBezTo>
                  <a:moveTo>
                    <a:pt x="26" y="69"/>
                  </a:moveTo>
                  <a:cubicBezTo>
                    <a:pt x="26" y="70"/>
                    <a:pt x="26" y="71"/>
                    <a:pt x="25" y="72"/>
                  </a:cubicBezTo>
                  <a:cubicBezTo>
                    <a:pt x="26" y="71"/>
                    <a:pt x="26" y="70"/>
                    <a:pt x="26" y="69"/>
                  </a:cubicBezTo>
                  <a:moveTo>
                    <a:pt x="23" y="67"/>
                  </a:moveTo>
                  <a:cubicBezTo>
                    <a:pt x="22" y="68"/>
                    <a:pt x="22" y="70"/>
                    <a:pt x="22" y="71"/>
                  </a:cubicBezTo>
                  <a:cubicBezTo>
                    <a:pt x="22" y="70"/>
                    <a:pt x="22" y="68"/>
                    <a:pt x="23" y="67"/>
                  </a:cubicBezTo>
                  <a:moveTo>
                    <a:pt x="34" y="66"/>
                  </a:moveTo>
                  <a:cubicBezTo>
                    <a:pt x="34" y="66"/>
                    <a:pt x="33" y="66"/>
                    <a:pt x="33" y="66"/>
                  </a:cubicBezTo>
                  <a:cubicBezTo>
                    <a:pt x="33" y="66"/>
                    <a:pt x="33" y="66"/>
                    <a:pt x="33" y="66"/>
                  </a:cubicBezTo>
                  <a:cubicBezTo>
                    <a:pt x="33" y="66"/>
                    <a:pt x="33" y="66"/>
                    <a:pt x="33" y="66"/>
                  </a:cubicBezTo>
                  <a:cubicBezTo>
                    <a:pt x="33" y="66"/>
                    <a:pt x="33" y="66"/>
                    <a:pt x="34" y="66"/>
                  </a:cubicBezTo>
                  <a:moveTo>
                    <a:pt x="30" y="63"/>
                  </a:moveTo>
                  <a:cubicBezTo>
                    <a:pt x="28" y="63"/>
                    <a:pt x="27" y="64"/>
                    <a:pt x="25" y="65"/>
                  </a:cubicBezTo>
                  <a:cubicBezTo>
                    <a:pt x="27" y="64"/>
                    <a:pt x="28" y="63"/>
                    <a:pt x="30" y="63"/>
                  </a:cubicBezTo>
                  <a:moveTo>
                    <a:pt x="36" y="62"/>
                  </a:moveTo>
                  <a:cubicBezTo>
                    <a:pt x="36" y="62"/>
                    <a:pt x="35" y="62"/>
                    <a:pt x="35" y="62"/>
                  </a:cubicBezTo>
                  <a:cubicBezTo>
                    <a:pt x="35" y="62"/>
                    <a:pt x="36" y="62"/>
                    <a:pt x="36" y="62"/>
                  </a:cubicBezTo>
                  <a:cubicBezTo>
                    <a:pt x="36" y="62"/>
                    <a:pt x="36" y="62"/>
                    <a:pt x="37" y="62"/>
                  </a:cubicBezTo>
                  <a:cubicBezTo>
                    <a:pt x="37" y="62"/>
                    <a:pt x="37" y="62"/>
                    <a:pt x="37" y="62"/>
                  </a:cubicBezTo>
                  <a:cubicBezTo>
                    <a:pt x="37" y="62"/>
                    <a:pt x="37" y="62"/>
                    <a:pt x="37" y="62"/>
                  </a:cubicBezTo>
                  <a:cubicBezTo>
                    <a:pt x="37" y="62"/>
                    <a:pt x="36" y="62"/>
                    <a:pt x="36" y="62"/>
                  </a:cubicBezTo>
                  <a:moveTo>
                    <a:pt x="16" y="49"/>
                  </a:moveTo>
                  <a:cubicBezTo>
                    <a:pt x="14" y="53"/>
                    <a:pt x="12" y="57"/>
                    <a:pt x="10" y="61"/>
                  </a:cubicBezTo>
                  <a:cubicBezTo>
                    <a:pt x="10" y="61"/>
                    <a:pt x="10" y="62"/>
                    <a:pt x="10" y="62"/>
                  </a:cubicBezTo>
                  <a:cubicBezTo>
                    <a:pt x="10" y="62"/>
                    <a:pt x="10" y="61"/>
                    <a:pt x="10" y="61"/>
                  </a:cubicBezTo>
                  <a:cubicBezTo>
                    <a:pt x="12" y="57"/>
                    <a:pt x="14" y="53"/>
                    <a:pt x="16" y="49"/>
                  </a:cubicBezTo>
                  <a:moveTo>
                    <a:pt x="32" y="28"/>
                  </a:moveTo>
                  <a:cubicBezTo>
                    <a:pt x="32" y="28"/>
                    <a:pt x="32" y="28"/>
                    <a:pt x="32" y="28"/>
                  </a:cubicBezTo>
                  <a:cubicBezTo>
                    <a:pt x="32" y="28"/>
                    <a:pt x="32" y="28"/>
                    <a:pt x="32" y="28"/>
                  </a:cubicBezTo>
                  <a:moveTo>
                    <a:pt x="39" y="21"/>
                  </a:moveTo>
                  <a:cubicBezTo>
                    <a:pt x="36" y="23"/>
                    <a:pt x="34" y="26"/>
                    <a:pt x="32" y="28"/>
                  </a:cubicBezTo>
                  <a:cubicBezTo>
                    <a:pt x="34" y="26"/>
                    <a:pt x="36" y="23"/>
                    <a:pt x="39" y="21"/>
                  </a:cubicBezTo>
                  <a:moveTo>
                    <a:pt x="39" y="21"/>
                  </a:moveTo>
                  <a:cubicBezTo>
                    <a:pt x="39" y="21"/>
                    <a:pt x="39" y="21"/>
                    <a:pt x="39" y="21"/>
                  </a:cubicBezTo>
                  <a:cubicBezTo>
                    <a:pt x="39" y="21"/>
                    <a:pt x="39" y="21"/>
                    <a:pt x="39" y="21"/>
                  </a:cubicBezTo>
                  <a:moveTo>
                    <a:pt x="39" y="21"/>
                  </a:moveTo>
                  <a:cubicBezTo>
                    <a:pt x="39" y="21"/>
                    <a:pt x="39" y="21"/>
                    <a:pt x="39" y="21"/>
                  </a:cubicBezTo>
                  <a:cubicBezTo>
                    <a:pt x="39" y="21"/>
                    <a:pt x="39" y="21"/>
                    <a:pt x="39" y="21"/>
                  </a:cubicBezTo>
                  <a:moveTo>
                    <a:pt x="52" y="9"/>
                  </a:moveTo>
                  <a:cubicBezTo>
                    <a:pt x="52" y="9"/>
                    <a:pt x="52" y="9"/>
                    <a:pt x="52" y="9"/>
                  </a:cubicBezTo>
                  <a:cubicBezTo>
                    <a:pt x="52" y="9"/>
                    <a:pt x="52" y="9"/>
                    <a:pt x="52" y="9"/>
                  </a:cubicBezTo>
                  <a:moveTo>
                    <a:pt x="58" y="5"/>
                  </a:moveTo>
                  <a:cubicBezTo>
                    <a:pt x="58" y="5"/>
                    <a:pt x="58" y="5"/>
                    <a:pt x="58" y="5"/>
                  </a:cubicBezTo>
                  <a:cubicBezTo>
                    <a:pt x="56" y="7"/>
                    <a:pt x="54" y="8"/>
                    <a:pt x="52" y="9"/>
                  </a:cubicBezTo>
                  <a:cubicBezTo>
                    <a:pt x="54" y="8"/>
                    <a:pt x="56" y="7"/>
                    <a:pt x="58" y="5"/>
                  </a:cubicBezTo>
                  <a:cubicBezTo>
                    <a:pt x="58" y="5"/>
                    <a:pt x="58" y="5"/>
                    <a:pt x="58" y="5"/>
                  </a:cubicBezTo>
                  <a:moveTo>
                    <a:pt x="72" y="5"/>
                  </a:moveTo>
                  <a:cubicBezTo>
                    <a:pt x="74" y="7"/>
                    <a:pt x="77" y="9"/>
                    <a:pt x="80" y="11"/>
                  </a:cubicBezTo>
                  <a:cubicBezTo>
                    <a:pt x="77" y="9"/>
                    <a:pt x="74" y="7"/>
                    <a:pt x="72" y="5"/>
                  </a:cubicBezTo>
                  <a:moveTo>
                    <a:pt x="67" y="0"/>
                  </a:moveTo>
                  <a:cubicBezTo>
                    <a:pt x="67" y="0"/>
                    <a:pt x="66" y="0"/>
                    <a:pt x="65" y="0"/>
                  </a:cubicBezTo>
                  <a:cubicBezTo>
                    <a:pt x="65" y="0"/>
                    <a:pt x="65" y="0"/>
                    <a:pt x="65" y="0"/>
                  </a:cubicBezTo>
                  <a:cubicBezTo>
                    <a:pt x="66" y="0"/>
                    <a:pt x="67" y="0"/>
                    <a:pt x="67" y="0"/>
                  </a:cubicBezTo>
                  <a:cubicBezTo>
                    <a:pt x="67" y="0"/>
                    <a:pt x="68" y="0"/>
                    <a:pt x="68" y="1"/>
                  </a:cubicBezTo>
                  <a:cubicBezTo>
                    <a:pt x="69" y="1"/>
                    <a:pt x="69" y="2"/>
                    <a:pt x="69" y="2"/>
                  </a:cubicBezTo>
                  <a:cubicBezTo>
                    <a:pt x="69" y="2"/>
                    <a:pt x="69" y="1"/>
                    <a:pt x="69" y="1"/>
                  </a:cubicBezTo>
                  <a:cubicBezTo>
                    <a:pt x="68" y="0"/>
                    <a:pt x="67" y="0"/>
                    <a:pt x="67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04" name="Freeform 420"/>
            <p:cNvSpPr>
              <a:spLocks/>
            </p:cNvSpPr>
            <p:nvPr/>
          </p:nvSpPr>
          <p:spPr bwMode="auto">
            <a:xfrm>
              <a:off x="349250" y="2293938"/>
              <a:ext cx="319087" cy="603250"/>
            </a:xfrm>
            <a:custGeom>
              <a:avLst/>
              <a:gdLst>
                <a:gd name="T0" fmla="*/ 65 w 85"/>
                <a:gd name="T1" fmla="*/ 0 h 160"/>
                <a:gd name="T2" fmla="*/ 65 w 85"/>
                <a:gd name="T3" fmla="*/ 1 h 160"/>
                <a:gd name="T4" fmla="*/ 58 w 85"/>
                <a:gd name="T5" fmla="*/ 5 h 160"/>
                <a:gd name="T6" fmla="*/ 52 w 85"/>
                <a:gd name="T7" fmla="*/ 9 h 160"/>
                <a:gd name="T8" fmla="*/ 39 w 85"/>
                <a:gd name="T9" fmla="*/ 21 h 160"/>
                <a:gd name="T10" fmla="*/ 39 w 85"/>
                <a:gd name="T11" fmla="*/ 21 h 160"/>
                <a:gd name="T12" fmla="*/ 39 w 85"/>
                <a:gd name="T13" fmla="*/ 21 h 160"/>
                <a:gd name="T14" fmla="*/ 32 w 85"/>
                <a:gd name="T15" fmla="*/ 28 h 160"/>
                <a:gd name="T16" fmla="*/ 29 w 85"/>
                <a:gd name="T17" fmla="*/ 31 h 160"/>
                <a:gd name="T18" fmla="*/ 10 w 85"/>
                <a:gd name="T19" fmla="*/ 61 h 160"/>
                <a:gd name="T20" fmla="*/ 0 w 85"/>
                <a:gd name="T21" fmla="*/ 106 h 160"/>
                <a:gd name="T22" fmla="*/ 1 w 85"/>
                <a:gd name="T23" fmla="*/ 123 h 160"/>
                <a:gd name="T24" fmla="*/ 11 w 85"/>
                <a:gd name="T25" fmla="*/ 157 h 160"/>
                <a:gd name="T26" fmla="*/ 12 w 85"/>
                <a:gd name="T27" fmla="*/ 159 h 160"/>
                <a:gd name="T28" fmla="*/ 13 w 85"/>
                <a:gd name="T29" fmla="*/ 160 h 160"/>
                <a:gd name="T30" fmla="*/ 13 w 85"/>
                <a:gd name="T31" fmla="*/ 159 h 160"/>
                <a:gd name="T32" fmla="*/ 15 w 85"/>
                <a:gd name="T33" fmla="*/ 156 h 160"/>
                <a:gd name="T34" fmla="*/ 19 w 85"/>
                <a:gd name="T35" fmla="*/ 148 h 160"/>
                <a:gd name="T36" fmla="*/ 18 w 85"/>
                <a:gd name="T37" fmla="*/ 127 h 160"/>
                <a:gd name="T38" fmla="*/ 16 w 85"/>
                <a:gd name="T39" fmla="*/ 121 h 160"/>
                <a:gd name="T40" fmla="*/ 14 w 85"/>
                <a:gd name="T41" fmla="*/ 114 h 160"/>
                <a:gd name="T42" fmla="*/ 15 w 85"/>
                <a:gd name="T43" fmla="*/ 108 h 160"/>
                <a:gd name="T44" fmla="*/ 21 w 85"/>
                <a:gd name="T45" fmla="*/ 99 h 160"/>
                <a:gd name="T46" fmla="*/ 24 w 85"/>
                <a:gd name="T47" fmla="*/ 94 h 160"/>
                <a:gd name="T48" fmla="*/ 36 w 85"/>
                <a:gd name="T49" fmla="*/ 67 h 160"/>
                <a:gd name="T50" fmla="*/ 34 w 85"/>
                <a:gd name="T51" fmla="*/ 66 h 160"/>
                <a:gd name="T52" fmla="*/ 33 w 85"/>
                <a:gd name="T53" fmla="*/ 66 h 160"/>
                <a:gd name="T54" fmla="*/ 26 w 85"/>
                <a:gd name="T55" fmla="*/ 69 h 160"/>
                <a:gd name="T56" fmla="*/ 25 w 85"/>
                <a:gd name="T57" fmla="*/ 74 h 160"/>
                <a:gd name="T58" fmla="*/ 25 w 85"/>
                <a:gd name="T59" fmla="*/ 74 h 160"/>
                <a:gd name="T60" fmla="*/ 24 w 85"/>
                <a:gd name="T61" fmla="*/ 75 h 160"/>
                <a:gd name="T62" fmla="*/ 24 w 85"/>
                <a:gd name="T63" fmla="*/ 76 h 160"/>
                <a:gd name="T64" fmla="*/ 22 w 85"/>
                <a:gd name="T65" fmla="*/ 74 h 160"/>
                <a:gd name="T66" fmla="*/ 22 w 85"/>
                <a:gd name="T67" fmla="*/ 71 h 160"/>
                <a:gd name="T68" fmla="*/ 25 w 85"/>
                <a:gd name="T69" fmla="*/ 66 h 160"/>
                <a:gd name="T70" fmla="*/ 30 w 85"/>
                <a:gd name="T71" fmla="*/ 63 h 160"/>
                <a:gd name="T72" fmla="*/ 33 w 85"/>
                <a:gd name="T73" fmla="*/ 62 h 160"/>
                <a:gd name="T74" fmla="*/ 35 w 85"/>
                <a:gd name="T75" fmla="*/ 62 h 160"/>
                <a:gd name="T76" fmla="*/ 36 w 85"/>
                <a:gd name="T77" fmla="*/ 62 h 160"/>
                <a:gd name="T78" fmla="*/ 40 w 85"/>
                <a:gd name="T79" fmla="*/ 61 h 160"/>
                <a:gd name="T80" fmla="*/ 55 w 85"/>
                <a:gd name="T81" fmla="*/ 41 h 160"/>
                <a:gd name="T82" fmla="*/ 84 w 85"/>
                <a:gd name="T83" fmla="*/ 16 h 160"/>
                <a:gd name="T84" fmla="*/ 82 w 85"/>
                <a:gd name="T85" fmla="*/ 12 h 160"/>
                <a:gd name="T86" fmla="*/ 72 w 85"/>
                <a:gd name="T87" fmla="*/ 5 h 160"/>
                <a:gd name="T88" fmla="*/ 68 w 85"/>
                <a:gd name="T89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85" h="160">
                  <a:moveTo>
                    <a:pt x="67" y="0"/>
                  </a:moveTo>
                  <a:cubicBezTo>
                    <a:pt x="67" y="0"/>
                    <a:pt x="66" y="0"/>
                    <a:pt x="65" y="0"/>
                  </a:cubicBezTo>
                  <a:cubicBezTo>
                    <a:pt x="65" y="0"/>
                    <a:pt x="65" y="0"/>
                    <a:pt x="65" y="0"/>
                  </a:cubicBezTo>
                  <a:cubicBezTo>
                    <a:pt x="65" y="0"/>
                    <a:pt x="65" y="1"/>
                    <a:pt x="65" y="1"/>
                  </a:cubicBezTo>
                  <a:cubicBezTo>
                    <a:pt x="63" y="2"/>
                    <a:pt x="61" y="3"/>
                    <a:pt x="58" y="5"/>
                  </a:cubicBezTo>
                  <a:cubicBezTo>
                    <a:pt x="58" y="5"/>
                    <a:pt x="58" y="5"/>
                    <a:pt x="58" y="5"/>
                  </a:cubicBezTo>
                  <a:cubicBezTo>
                    <a:pt x="56" y="7"/>
                    <a:pt x="54" y="8"/>
                    <a:pt x="52" y="9"/>
                  </a:cubicBezTo>
                  <a:cubicBezTo>
                    <a:pt x="52" y="9"/>
                    <a:pt x="52" y="9"/>
                    <a:pt x="52" y="9"/>
                  </a:cubicBezTo>
                  <a:cubicBezTo>
                    <a:pt x="52" y="9"/>
                    <a:pt x="52" y="9"/>
                    <a:pt x="52" y="9"/>
                  </a:cubicBezTo>
                  <a:cubicBezTo>
                    <a:pt x="48" y="13"/>
                    <a:pt x="43" y="17"/>
                    <a:pt x="39" y="21"/>
                  </a:cubicBezTo>
                  <a:cubicBezTo>
                    <a:pt x="39" y="21"/>
                    <a:pt x="39" y="21"/>
                    <a:pt x="39" y="21"/>
                  </a:cubicBezTo>
                  <a:cubicBezTo>
                    <a:pt x="39" y="21"/>
                    <a:pt x="39" y="21"/>
                    <a:pt x="39" y="21"/>
                  </a:cubicBezTo>
                  <a:cubicBezTo>
                    <a:pt x="39" y="21"/>
                    <a:pt x="39" y="21"/>
                    <a:pt x="39" y="21"/>
                  </a:cubicBezTo>
                  <a:cubicBezTo>
                    <a:pt x="39" y="21"/>
                    <a:pt x="39" y="21"/>
                    <a:pt x="39" y="21"/>
                  </a:cubicBezTo>
                  <a:cubicBezTo>
                    <a:pt x="36" y="23"/>
                    <a:pt x="34" y="26"/>
                    <a:pt x="32" y="28"/>
                  </a:cubicBezTo>
                  <a:cubicBezTo>
                    <a:pt x="32" y="28"/>
                    <a:pt x="32" y="28"/>
                    <a:pt x="32" y="28"/>
                  </a:cubicBezTo>
                  <a:cubicBezTo>
                    <a:pt x="32" y="28"/>
                    <a:pt x="32" y="28"/>
                    <a:pt x="32" y="28"/>
                  </a:cubicBezTo>
                  <a:cubicBezTo>
                    <a:pt x="31" y="29"/>
                    <a:pt x="30" y="30"/>
                    <a:pt x="29" y="31"/>
                  </a:cubicBezTo>
                  <a:cubicBezTo>
                    <a:pt x="24" y="37"/>
                    <a:pt x="20" y="43"/>
                    <a:pt x="16" y="49"/>
                  </a:cubicBezTo>
                  <a:cubicBezTo>
                    <a:pt x="14" y="53"/>
                    <a:pt x="12" y="57"/>
                    <a:pt x="10" y="61"/>
                  </a:cubicBezTo>
                  <a:cubicBezTo>
                    <a:pt x="10" y="61"/>
                    <a:pt x="10" y="62"/>
                    <a:pt x="10" y="62"/>
                  </a:cubicBezTo>
                  <a:cubicBezTo>
                    <a:pt x="4" y="76"/>
                    <a:pt x="1" y="90"/>
                    <a:pt x="0" y="106"/>
                  </a:cubicBezTo>
                  <a:cubicBezTo>
                    <a:pt x="0" y="110"/>
                    <a:pt x="0" y="112"/>
                    <a:pt x="1" y="115"/>
                  </a:cubicBezTo>
                  <a:cubicBezTo>
                    <a:pt x="1" y="118"/>
                    <a:pt x="1" y="120"/>
                    <a:pt x="1" y="123"/>
                  </a:cubicBezTo>
                  <a:cubicBezTo>
                    <a:pt x="3" y="133"/>
                    <a:pt x="5" y="142"/>
                    <a:pt x="8" y="151"/>
                  </a:cubicBezTo>
                  <a:cubicBezTo>
                    <a:pt x="9" y="153"/>
                    <a:pt x="10" y="155"/>
                    <a:pt x="11" y="157"/>
                  </a:cubicBezTo>
                  <a:cubicBezTo>
                    <a:pt x="11" y="157"/>
                    <a:pt x="12" y="158"/>
                    <a:pt x="12" y="159"/>
                  </a:cubicBezTo>
                  <a:cubicBezTo>
                    <a:pt x="12" y="159"/>
                    <a:pt x="12" y="159"/>
                    <a:pt x="12" y="159"/>
                  </a:cubicBezTo>
                  <a:cubicBezTo>
                    <a:pt x="12" y="160"/>
                    <a:pt x="13" y="160"/>
                    <a:pt x="13" y="160"/>
                  </a:cubicBezTo>
                  <a:cubicBezTo>
                    <a:pt x="13" y="160"/>
                    <a:pt x="13" y="160"/>
                    <a:pt x="13" y="160"/>
                  </a:cubicBezTo>
                  <a:cubicBezTo>
                    <a:pt x="13" y="160"/>
                    <a:pt x="13" y="160"/>
                    <a:pt x="13" y="160"/>
                  </a:cubicBezTo>
                  <a:cubicBezTo>
                    <a:pt x="13" y="159"/>
                    <a:pt x="13" y="159"/>
                    <a:pt x="13" y="159"/>
                  </a:cubicBezTo>
                  <a:cubicBezTo>
                    <a:pt x="13" y="159"/>
                    <a:pt x="14" y="159"/>
                    <a:pt x="14" y="158"/>
                  </a:cubicBezTo>
                  <a:cubicBezTo>
                    <a:pt x="14" y="158"/>
                    <a:pt x="14" y="157"/>
                    <a:pt x="15" y="156"/>
                  </a:cubicBezTo>
                  <a:cubicBezTo>
                    <a:pt x="15" y="154"/>
                    <a:pt x="17" y="152"/>
                    <a:pt x="18" y="150"/>
                  </a:cubicBezTo>
                  <a:cubicBezTo>
                    <a:pt x="18" y="149"/>
                    <a:pt x="19" y="149"/>
                    <a:pt x="19" y="148"/>
                  </a:cubicBezTo>
                  <a:cubicBezTo>
                    <a:pt x="20" y="147"/>
                    <a:pt x="20" y="146"/>
                    <a:pt x="20" y="145"/>
                  </a:cubicBezTo>
                  <a:cubicBezTo>
                    <a:pt x="19" y="139"/>
                    <a:pt x="18" y="133"/>
                    <a:pt x="18" y="127"/>
                  </a:cubicBezTo>
                  <a:cubicBezTo>
                    <a:pt x="19" y="126"/>
                    <a:pt x="18" y="124"/>
                    <a:pt x="17" y="123"/>
                  </a:cubicBezTo>
                  <a:cubicBezTo>
                    <a:pt x="17" y="123"/>
                    <a:pt x="17" y="122"/>
                    <a:pt x="16" y="121"/>
                  </a:cubicBezTo>
                  <a:cubicBezTo>
                    <a:pt x="15" y="120"/>
                    <a:pt x="15" y="119"/>
                    <a:pt x="15" y="118"/>
                  </a:cubicBezTo>
                  <a:cubicBezTo>
                    <a:pt x="14" y="117"/>
                    <a:pt x="14" y="116"/>
                    <a:pt x="14" y="114"/>
                  </a:cubicBezTo>
                  <a:cubicBezTo>
                    <a:pt x="14" y="114"/>
                    <a:pt x="14" y="114"/>
                    <a:pt x="14" y="114"/>
                  </a:cubicBezTo>
                  <a:cubicBezTo>
                    <a:pt x="14" y="112"/>
                    <a:pt x="14" y="110"/>
                    <a:pt x="15" y="108"/>
                  </a:cubicBezTo>
                  <a:cubicBezTo>
                    <a:pt x="16" y="106"/>
                    <a:pt x="16" y="104"/>
                    <a:pt x="17" y="103"/>
                  </a:cubicBezTo>
                  <a:cubicBezTo>
                    <a:pt x="18" y="101"/>
                    <a:pt x="19" y="100"/>
                    <a:pt x="21" y="99"/>
                  </a:cubicBezTo>
                  <a:cubicBezTo>
                    <a:pt x="21" y="98"/>
                    <a:pt x="22" y="98"/>
                    <a:pt x="22" y="97"/>
                  </a:cubicBezTo>
                  <a:cubicBezTo>
                    <a:pt x="23" y="96"/>
                    <a:pt x="24" y="95"/>
                    <a:pt x="24" y="94"/>
                  </a:cubicBezTo>
                  <a:cubicBezTo>
                    <a:pt x="27" y="86"/>
                    <a:pt x="30" y="78"/>
                    <a:pt x="34" y="70"/>
                  </a:cubicBezTo>
                  <a:cubicBezTo>
                    <a:pt x="35" y="69"/>
                    <a:pt x="35" y="68"/>
                    <a:pt x="36" y="67"/>
                  </a:cubicBezTo>
                  <a:cubicBezTo>
                    <a:pt x="36" y="67"/>
                    <a:pt x="35" y="66"/>
                    <a:pt x="35" y="66"/>
                  </a:cubicBezTo>
                  <a:cubicBezTo>
                    <a:pt x="34" y="66"/>
                    <a:pt x="34" y="66"/>
                    <a:pt x="34" y="66"/>
                  </a:cubicBezTo>
                  <a:cubicBezTo>
                    <a:pt x="34" y="66"/>
                    <a:pt x="34" y="66"/>
                    <a:pt x="34" y="66"/>
                  </a:cubicBezTo>
                  <a:cubicBezTo>
                    <a:pt x="33" y="66"/>
                    <a:pt x="33" y="66"/>
                    <a:pt x="33" y="66"/>
                  </a:cubicBezTo>
                  <a:cubicBezTo>
                    <a:pt x="33" y="66"/>
                    <a:pt x="33" y="66"/>
                    <a:pt x="33" y="66"/>
                  </a:cubicBezTo>
                  <a:cubicBezTo>
                    <a:pt x="30" y="66"/>
                    <a:pt x="28" y="67"/>
                    <a:pt x="26" y="69"/>
                  </a:cubicBezTo>
                  <a:cubicBezTo>
                    <a:pt x="26" y="70"/>
                    <a:pt x="26" y="71"/>
                    <a:pt x="25" y="72"/>
                  </a:cubicBezTo>
                  <a:cubicBezTo>
                    <a:pt x="25" y="72"/>
                    <a:pt x="25" y="73"/>
                    <a:pt x="25" y="74"/>
                  </a:cubicBezTo>
                  <a:cubicBezTo>
                    <a:pt x="25" y="74"/>
                    <a:pt x="25" y="74"/>
                    <a:pt x="25" y="74"/>
                  </a:cubicBezTo>
                  <a:cubicBezTo>
                    <a:pt x="25" y="74"/>
                    <a:pt x="25" y="74"/>
                    <a:pt x="25" y="74"/>
                  </a:cubicBezTo>
                  <a:cubicBezTo>
                    <a:pt x="25" y="74"/>
                    <a:pt x="25" y="74"/>
                    <a:pt x="25" y="74"/>
                  </a:cubicBezTo>
                  <a:cubicBezTo>
                    <a:pt x="25" y="75"/>
                    <a:pt x="25" y="75"/>
                    <a:pt x="24" y="75"/>
                  </a:cubicBezTo>
                  <a:cubicBezTo>
                    <a:pt x="24" y="75"/>
                    <a:pt x="24" y="75"/>
                    <a:pt x="24" y="75"/>
                  </a:cubicBezTo>
                  <a:cubicBezTo>
                    <a:pt x="24" y="76"/>
                    <a:pt x="24" y="76"/>
                    <a:pt x="24" y="76"/>
                  </a:cubicBezTo>
                  <a:cubicBezTo>
                    <a:pt x="23" y="76"/>
                    <a:pt x="23" y="75"/>
                    <a:pt x="22" y="75"/>
                  </a:cubicBezTo>
                  <a:cubicBezTo>
                    <a:pt x="22" y="75"/>
                    <a:pt x="22" y="75"/>
                    <a:pt x="22" y="74"/>
                  </a:cubicBezTo>
                  <a:cubicBezTo>
                    <a:pt x="22" y="74"/>
                    <a:pt x="21" y="73"/>
                    <a:pt x="21" y="72"/>
                  </a:cubicBezTo>
                  <a:cubicBezTo>
                    <a:pt x="22" y="72"/>
                    <a:pt x="22" y="71"/>
                    <a:pt x="22" y="71"/>
                  </a:cubicBezTo>
                  <a:cubicBezTo>
                    <a:pt x="22" y="70"/>
                    <a:pt x="22" y="68"/>
                    <a:pt x="23" y="67"/>
                  </a:cubicBezTo>
                  <a:cubicBezTo>
                    <a:pt x="24" y="67"/>
                    <a:pt x="24" y="66"/>
                    <a:pt x="25" y="66"/>
                  </a:cubicBezTo>
                  <a:cubicBezTo>
                    <a:pt x="25" y="66"/>
                    <a:pt x="25" y="65"/>
                    <a:pt x="25" y="65"/>
                  </a:cubicBezTo>
                  <a:cubicBezTo>
                    <a:pt x="27" y="64"/>
                    <a:pt x="28" y="63"/>
                    <a:pt x="30" y="63"/>
                  </a:cubicBezTo>
                  <a:cubicBezTo>
                    <a:pt x="31" y="62"/>
                    <a:pt x="32" y="62"/>
                    <a:pt x="33" y="62"/>
                  </a:cubicBezTo>
                  <a:cubicBezTo>
                    <a:pt x="33" y="62"/>
                    <a:pt x="33" y="62"/>
                    <a:pt x="33" y="62"/>
                  </a:cubicBezTo>
                  <a:cubicBezTo>
                    <a:pt x="33" y="62"/>
                    <a:pt x="33" y="62"/>
                    <a:pt x="33" y="62"/>
                  </a:cubicBezTo>
                  <a:cubicBezTo>
                    <a:pt x="34" y="62"/>
                    <a:pt x="34" y="62"/>
                    <a:pt x="35" y="62"/>
                  </a:cubicBezTo>
                  <a:cubicBezTo>
                    <a:pt x="35" y="62"/>
                    <a:pt x="35" y="62"/>
                    <a:pt x="35" y="62"/>
                  </a:cubicBezTo>
                  <a:cubicBezTo>
                    <a:pt x="35" y="62"/>
                    <a:pt x="36" y="62"/>
                    <a:pt x="36" y="62"/>
                  </a:cubicBezTo>
                  <a:cubicBezTo>
                    <a:pt x="36" y="62"/>
                    <a:pt x="37" y="62"/>
                    <a:pt x="37" y="62"/>
                  </a:cubicBezTo>
                  <a:cubicBezTo>
                    <a:pt x="38" y="62"/>
                    <a:pt x="39" y="62"/>
                    <a:pt x="40" y="61"/>
                  </a:cubicBezTo>
                  <a:cubicBezTo>
                    <a:pt x="40" y="60"/>
                    <a:pt x="40" y="60"/>
                    <a:pt x="41" y="59"/>
                  </a:cubicBezTo>
                  <a:cubicBezTo>
                    <a:pt x="45" y="53"/>
                    <a:pt x="49" y="47"/>
                    <a:pt x="55" y="41"/>
                  </a:cubicBezTo>
                  <a:cubicBezTo>
                    <a:pt x="61" y="35"/>
                    <a:pt x="67" y="28"/>
                    <a:pt x="74" y="23"/>
                  </a:cubicBezTo>
                  <a:cubicBezTo>
                    <a:pt x="77" y="20"/>
                    <a:pt x="81" y="18"/>
                    <a:pt x="84" y="16"/>
                  </a:cubicBezTo>
                  <a:cubicBezTo>
                    <a:pt x="85" y="15"/>
                    <a:pt x="85" y="15"/>
                    <a:pt x="84" y="14"/>
                  </a:cubicBezTo>
                  <a:cubicBezTo>
                    <a:pt x="83" y="13"/>
                    <a:pt x="82" y="13"/>
                    <a:pt x="82" y="12"/>
                  </a:cubicBezTo>
                  <a:cubicBezTo>
                    <a:pt x="81" y="12"/>
                    <a:pt x="81" y="12"/>
                    <a:pt x="80" y="11"/>
                  </a:cubicBezTo>
                  <a:cubicBezTo>
                    <a:pt x="77" y="9"/>
                    <a:pt x="74" y="7"/>
                    <a:pt x="72" y="5"/>
                  </a:cubicBezTo>
                  <a:cubicBezTo>
                    <a:pt x="71" y="4"/>
                    <a:pt x="70" y="3"/>
                    <a:pt x="69" y="2"/>
                  </a:cubicBezTo>
                  <a:cubicBezTo>
                    <a:pt x="69" y="2"/>
                    <a:pt x="69" y="1"/>
                    <a:pt x="68" y="1"/>
                  </a:cubicBezTo>
                  <a:cubicBezTo>
                    <a:pt x="68" y="0"/>
                    <a:pt x="67" y="0"/>
                    <a:pt x="67" y="0"/>
                  </a:cubicBezTo>
                </a:path>
              </a:pathLst>
            </a:custGeom>
            <a:solidFill>
              <a:srgbClr val="DB8B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05" name="Freeform 421"/>
            <p:cNvSpPr>
              <a:spLocks noEditPoints="1"/>
            </p:cNvSpPr>
            <p:nvPr/>
          </p:nvSpPr>
          <p:spPr bwMode="auto">
            <a:xfrm>
              <a:off x="781050" y="2170113"/>
              <a:ext cx="423862" cy="128588"/>
            </a:xfrm>
            <a:custGeom>
              <a:avLst/>
              <a:gdLst>
                <a:gd name="T0" fmla="*/ 1 w 113"/>
                <a:gd name="T1" fmla="*/ 33 h 34"/>
                <a:gd name="T2" fmla="*/ 0 w 113"/>
                <a:gd name="T3" fmla="*/ 34 h 34"/>
                <a:gd name="T4" fmla="*/ 0 w 113"/>
                <a:gd name="T5" fmla="*/ 34 h 34"/>
                <a:gd name="T6" fmla="*/ 1 w 113"/>
                <a:gd name="T7" fmla="*/ 33 h 34"/>
                <a:gd name="T8" fmla="*/ 21 w 113"/>
                <a:gd name="T9" fmla="*/ 17 h 34"/>
                <a:gd name="T10" fmla="*/ 13 w 113"/>
                <a:gd name="T11" fmla="*/ 23 h 34"/>
                <a:gd name="T12" fmla="*/ 21 w 113"/>
                <a:gd name="T13" fmla="*/ 17 h 34"/>
                <a:gd name="T14" fmla="*/ 42 w 113"/>
                <a:gd name="T15" fmla="*/ 4 h 34"/>
                <a:gd name="T16" fmla="*/ 38 w 113"/>
                <a:gd name="T17" fmla="*/ 6 h 34"/>
                <a:gd name="T18" fmla="*/ 42 w 113"/>
                <a:gd name="T19" fmla="*/ 4 h 34"/>
                <a:gd name="T20" fmla="*/ 112 w 113"/>
                <a:gd name="T21" fmla="*/ 2 h 34"/>
                <a:gd name="T22" fmla="*/ 113 w 113"/>
                <a:gd name="T23" fmla="*/ 3 h 34"/>
                <a:gd name="T24" fmla="*/ 113 w 113"/>
                <a:gd name="T25" fmla="*/ 3 h 34"/>
                <a:gd name="T26" fmla="*/ 112 w 113"/>
                <a:gd name="T27" fmla="*/ 2 h 34"/>
                <a:gd name="T28" fmla="*/ 55 w 113"/>
                <a:gd name="T29" fmla="*/ 1 h 34"/>
                <a:gd name="T30" fmla="*/ 50 w 113"/>
                <a:gd name="T31" fmla="*/ 2 h 34"/>
                <a:gd name="T32" fmla="*/ 46 w 113"/>
                <a:gd name="T33" fmla="*/ 2 h 34"/>
                <a:gd name="T34" fmla="*/ 55 w 113"/>
                <a:gd name="T35" fmla="*/ 1 h 34"/>
                <a:gd name="T36" fmla="*/ 55 w 113"/>
                <a:gd name="T37" fmla="*/ 1 h 34"/>
                <a:gd name="T38" fmla="*/ 75 w 113"/>
                <a:gd name="T39" fmla="*/ 0 h 34"/>
                <a:gd name="T40" fmla="*/ 61 w 113"/>
                <a:gd name="T41" fmla="*/ 1 h 34"/>
                <a:gd name="T42" fmla="*/ 58 w 113"/>
                <a:gd name="T43" fmla="*/ 1 h 34"/>
                <a:gd name="T44" fmla="*/ 70 w 113"/>
                <a:gd name="T45" fmla="*/ 1 h 34"/>
                <a:gd name="T46" fmla="*/ 75 w 113"/>
                <a:gd name="T47" fmla="*/ 0 h 34"/>
                <a:gd name="T48" fmla="*/ 82 w 113"/>
                <a:gd name="T49" fmla="*/ 0 h 34"/>
                <a:gd name="T50" fmla="*/ 82 w 113"/>
                <a:gd name="T51" fmla="*/ 0 h 34"/>
                <a:gd name="T52" fmla="*/ 85 w 113"/>
                <a:gd name="T53" fmla="*/ 0 h 34"/>
                <a:gd name="T54" fmla="*/ 82 w 113"/>
                <a:gd name="T55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13" h="34">
                  <a:moveTo>
                    <a:pt x="1" y="33"/>
                  </a:moveTo>
                  <a:cubicBezTo>
                    <a:pt x="1" y="34"/>
                    <a:pt x="0" y="34"/>
                    <a:pt x="0" y="34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0" y="34"/>
                    <a:pt x="1" y="34"/>
                    <a:pt x="1" y="33"/>
                  </a:cubicBezTo>
                  <a:moveTo>
                    <a:pt x="21" y="17"/>
                  </a:moveTo>
                  <a:cubicBezTo>
                    <a:pt x="18" y="19"/>
                    <a:pt x="15" y="21"/>
                    <a:pt x="13" y="23"/>
                  </a:cubicBezTo>
                  <a:cubicBezTo>
                    <a:pt x="15" y="21"/>
                    <a:pt x="18" y="19"/>
                    <a:pt x="21" y="17"/>
                  </a:cubicBezTo>
                  <a:moveTo>
                    <a:pt x="42" y="4"/>
                  </a:moveTo>
                  <a:cubicBezTo>
                    <a:pt x="40" y="4"/>
                    <a:pt x="39" y="5"/>
                    <a:pt x="38" y="6"/>
                  </a:cubicBezTo>
                  <a:cubicBezTo>
                    <a:pt x="39" y="5"/>
                    <a:pt x="40" y="4"/>
                    <a:pt x="42" y="4"/>
                  </a:cubicBezTo>
                  <a:moveTo>
                    <a:pt x="112" y="2"/>
                  </a:moveTo>
                  <a:cubicBezTo>
                    <a:pt x="112" y="2"/>
                    <a:pt x="113" y="3"/>
                    <a:pt x="113" y="3"/>
                  </a:cubicBezTo>
                  <a:cubicBezTo>
                    <a:pt x="113" y="3"/>
                    <a:pt x="113" y="3"/>
                    <a:pt x="113" y="3"/>
                  </a:cubicBezTo>
                  <a:cubicBezTo>
                    <a:pt x="113" y="3"/>
                    <a:pt x="112" y="2"/>
                    <a:pt x="112" y="2"/>
                  </a:cubicBezTo>
                  <a:moveTo>
                    <a:pt x="55" y="1"/>
                  </a:moveTo>
                  <a:cubicBezTo>
                    <a:pt x="54" y="1"/>
                    <a:pt x="52" y="2"/>
                    <a:pt x="50" y="2"/>
                  </a:cubicBezTo>
                  <a:cubicBezTo>
                    <a:pt x="49" y="2"/>
                    <a:pt x="47" y="2"/>
                    <a:pt x="46" y="2"/>
                  </a:cubicBezTo>
                  <a:cubicBezTo>
                    <a:pt x="49" y="2"/>
                    <a:pt x="52" y="2"/>
                    <a:pt x="55" y="1"/>
                  </a:cubicBezTo>
                  <a:cubicBezTo>
                    <a:pt x="55" y="1"/>
                    <a:pt x="55" y="1"/>
                    <a:pt x="55" y="1"/>
                  </a:cubicBezTo>
                  <a:moveTo>
                    <a:pt x="75" y="0"/>
                  </a:moveTo>
                  <a:cubicBezTo>
                    <a:pt x="70" y="0"/>
                    <a:pt x="66" y="1"/>
                    <a:pt x="61" y="1"/>
                  </a:cubicBezTo>
                  <a:cubicBezTo>
                    <a:pt x="60" y="1"/>
                    <a:pt x="59" y="1"/>
                    <a:pt x="58" y="1"/>
                  </a:cubicBezTo>
                  <a:cubicBezTo>
                    <a:pt x="62" y="1"/>
                    <a:pt x="66" y="1"/>
                    <a:pt x="70" y="1"/>
                  </a:cubicBezTo>
                  <a:cubicBezTo>
                    <a:pt x="71" y="0"/>
                    <a:pt x="73" y="0"/>
                    <a:pt x="75" y="0"/>
                  </a:cubicBezTo>
                  <a:moveTo>
                    <a:pt x="82" y="0"/>
                  </a:moveTo>
                  <a:cubicBezTo>
                    <a:pt x="82" y="0"/>
                    <a:pt x="82" y="0"/>
                    <a:pt x="82" y="0"/>
                  </a:cubicBezTo>
                  <a:cubicBezTo>
                    <a:pt x="83" y="0"/>
                    <a:pt x="84" y="0"/>
                    <a:pt x="85" y="0"/>
                  </a:cubicBezTo>
                  <a:cubicBezTo>
                    <a:pt x="84" y="0"/>
                    <a:pt x="83" y="0"/>
                    <a:pt x="8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06" name="Freeform 422"/>
            <p:cNvSpPr>
              <a:spLocks/>
            </p:cNvSpPr>
            <p:nvPr/>
          </p:nvSpPr>
          <p:spPr bwMode="auto">
            <a:xfrm>
              <a:off x="781050" y="2170113"/>
              <a:ext cx="469900" cy="131763"/>
            </a:xfrm>
            <a:custGeom>
              <a:avLst/>
              <a:gdLst>
                <a:gd name="T0" fmla="*/ 79 w 125"/>
                <a:gd name="T1" fmla="*/ 0 h 35"/>
                <a:gd name="T2" fmla="*/ 77 w 125"/>
                <a:gd name="T3" fmla="*/ 0 h 35"/>
                <a:gd name="T4" fmla="*/ 75 w 125"/>
                <a:gd name="T5" fmla="*/ 0 h 35"/>
                <a:gd name="T6" fmla="*/ 70 w 125"/>
                <a:gd name="T7" fmla="*/ 1 h 35"/>
                <a:gd name="T8" fmla="*/ 58 w 125"/>
                <a:gd name="T9" fmla="*/ 1 h 35"/>
                <a:gd name="T10" fmla="*/ 55 w 125"/>
                <a:gd name="T11" fmla="*/ 1 h 35"/>
                <a:gd name="T12" fmla="*/ 55 w 125"/>
                <a:gd name="T13" fmla="*/ 1 h 35"/>
                <a:gd name="T14" fmla="*/ 46 w 125"/>
                <a:gd name="T15" fmla="*/ 2 h 35"/>
                <a:gd name="T16" fmla="*/ 42 w 125"/>
                <a:gd name="T17" fmla="*/ 4 h 35"/>
                <a:gd name="T18" fmla="*/ 38 w 125"/>
                <a:gd name="T19" fmla="*/ 6 h 35"/>
                <a:gd name="T20" fmla="*/ 37 w 125"/>
                <a:gd name="T21" fmla="*/ 6 h 35"/>
                <a:gd name="T22" fmla="*/ 36 w 125"/>
                <a:gd name="T23" fmla="*/ 7 h 35"/>
                <a:gd name="T24" fmla="*/ 21 w 125"/>
                <a:gd name="T25" fmla="*/ 17 h 35"/>
                <a:gd name="T26" fmla="*/ 13 w 125"/>
                <a:gd name="T27" fmla="*/ 23 h 35"/>
                <a:gd name="T28" fmla="*/ 2 w 125"/>
                <a:gd name="T29" fmla="*/ 33 h 35"/>
                <a:gd name="T30" fmla="*/ 1 w 125"/>
                <a:gd name="T31" fmla="*/ 33 h 35"/>
                <a:gd name="T32" fmla="*/ 0 w 125"/>
                <a:gd name="T33" fmla="*/ 34 h 35"/>
                <a:gd name="T34" fmla="*/ 0 w 125"/>
                <a:gd name="T35" fmla="*/ 35 h 35"/>
                <a:gd name="T36" fmla="*/ 1 w 125"/>
                <a:gd name="T37" fmla="*/ 35 h 35"/>
                <a:gd name="T38" fmla="*/ 3 w 125"/>
                <a:gd name="T39" fmla="*/ 35 h 35"/>
                <a:gd name="T40" fmla="*/ 13 w 125"/>
                <a:gd name="T41" fmla="*/ 32 h 35"/>
                <a:gd name="T42" fmla="*/ 32 w 125"/>
                <a:gd name="T43" fmla="*/ 29 h 35"/>
                <a:gd name="T44" fmla="*/ 53 w 125"/>
                <a:gd name="T45" fmla="*/ 27 h 35"/>
                <a:gd name="T46" fmla="*/ 70 w 125"/>
                <a:gd name="T47" fmla="*/ 26 h 35"/>
                <a:gd name="T48" fmla="*/ 71 w 125"/>
                <a:gd name="T49" fmla="*/ 26 h 35"/>
                <a:gd name="T50" fmla="*/ 72 w 125"/>
                <a:gd name="T51" fmla="*/ 26 h 35"/>
                <a:gd name="T52" fmla="*/ 72 w 125"/>
                <a:gd name="T53" fmla="*/ 26 h 35"/>
                <a:gd name="T54" fmla="*/ 74 w 125"/>
                <a:gd name="T55" fmla="*/ 26 h 35"/>
                <a:gd name="T56" fmla="*/ 90 w 125"/>
                <a:gd name="T57" fmla="*/ 25 h 35"/>
                <a:gd name="T58" fmla="*/ 109 w 125"/>
                <a:gd name="T59" fmla="*/ 22 h 35"/>
                <a:gd name="T60" fmla="*/ 117 w 125"/>
                <a:gd name="T61" fmla="*/ 19 h 35"/>
                <a:gd name="T62" fmla="*/ 125 w 125"/>
                <a:gd name="T63" fmla="*/ 12 h 35"/>
                <a:gd name="T64" fmla="*/ 125 w 125"/>
                <a:gd name="T65" fmla="*/ 10 h 35"/>
                <a:gd name="T66" fmla="*/ 124 w 125"/>
                <a:gd name="T67" fmla="*/ 9 h 35"/>
                <a:gd name="T68" fmla="*/ 113 w 125"/>
                <a:gd name="T69" fmla="*/ 3 h 35"/>
                <a:gd name="T70" fmla="*/ 112 w 125"/>
                <a:gd name="T71" fmla="*/ 2 h 35"/>
                <a:gd name="T72" fmla="*/ 111 w 125"/>
                <a:gd name="T73" fmla="*/ 2 h 35"/>
                <a:gd name="T74" fmla="*/ 96 w 125"/>
                <a:gd name="T75" fmla="*/ 1 h 35"/>
                <a:gd name="T76" fmla="*/ 86 w 125"/>
                <a:gd name="T77" fmla="*/ 1 h 35"/>
                <a:gd name="T78" fmla="*/ 85 w 125"/>
                <a:gd name="T79" fmla="*/ 0 h 35"/>
                <a:gd name="T80" fmla="*/ 82 w 125"/>
                <a:gd name="T81" fmla="*/ 0 h 35"/>
                <a:gd name="T82" fmla="*/ 82 w 125"/>
                <a:gd name="T83" fmla="*/ 0 h 35"/>
                <a:gd name="T84" fmla="*/ 79 w 125"/>
                <a:gd name="T85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25" h="35">
                  <a:moveTo>
                    <a:pt x="79" y="0"/>
                  </a:moveTo>
                  <a:cubicBezTo>
                    <a:pt x="78" y="0"/>
                    <a:pt x="77" y="0"/>
                    <a:pt x="77" y="0"/>
                  </a:cubicBezTo>
                  <a:cubicBezTo>
                    <a:pt x="76" y="0"/>
                    <a:pt x="76" y="0"/>
                    <a:pt x="75" y="0"/>
                  </a:cubicBezTo>
                  <a:cubicBezTo>
                    <a:pt x="73" y="0"/>
                    <a:pt x="71" y="0"/>
                    <a:pt x="70" y="1"/>
                  </a:cubicBezTo>
                  <a:cubicBezTo>
                    <a:pt x="66" y="1"/>
                    <a:pt x="62" y="1"/>
                    <a:pt x="58" y="1"/>
                  </a:cubicBezTo>
                  <a:cubicBezTo>
                    <a:pt x="57" y="1"/>
                    <a:pt x="56" y="1"/>
                    <a:pt x="55" y="1"/>
                  </a:cubicBezTo>
                  <a:cubicBezTo>
                    <a:pt x="55" y="1"/>
                    <a:pt x="55" y="1"/>
                    <a:pt x="55" y="1"/>
                  </a:cubicBezTo>
                  <a:cubicBezTo>
                    <a:pt x="52" y="2"/>
                    <a:pt x="49" y="2"/>
                    <a:pt x="46" y="2"/>
                  </a:cubicBezTo>
                  <a:cubicBezTo>
                    <a:pt x="44" y="3"/>
                    <a:pt x="43" y="3"/>
                    <a:pt x="42" y="4"/>
                  </a:cubicBezTo>
                  <a:cubicBezTo>
                    <a:pt x="40" y="4"/>
                    <a:pt x="39" y="5"/>
                    <a:pt x="38" y="6"/>
                  </a:cubicBezTo>
                  <a:cubicBezTo>
                    <a:pt x="37" y="6"/>
                    <a:pt x="37" y="6"/>
                    <a:pt x="37" y="6"/>
                  </a:cubicBezTo>
                  <a:cubicBezTo>
                    <a:pt x="37" y="6"/>
                    <a:pt x="36" y="7"/>
                    <a:pt x="36" y="7"/>
                  </a:cubicBezTo>
                  <a:cubicBezTo>
                    <a:pt x="31" y="10"/>
                    <a:pt x="26" y="13"/>
                    <a:pt x="21" y="17"/>
                  </a:cubicBezTo>
                  <a:cubicBezTo>
                    <a:pt x="18" y="19"/>
                    <a:pt x="15" y="21"/>
                    <a:pt x="13" y="23"/>
                  </a:cubicBezTo>
                  <a:cubicBezTo>
                    <a:pt x="9" y="26"/>
                    <a:pt x="5" y="29"/>
                    <a:pt x="2" y="33"/>
                  </a:cubicBezTo>
                  <a:cubicBezTo>
                    <a:pt x="1" y="33"/>
                    <a:pt x="1" y="33"/>
                    <a:pt x="1" y="33"/>
                  </a:cubicBezTo>
                  <a:cubicBezTo>
                    <a:pt x="1" y="34"/>
                    <a:pt x="0" y="34"/>
                    <a:pt x="0" y="34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1" y="35"/>
                    <a:pt x="1" y="35"/>
                    <a:pt x="1" y="35"/>
                  </a:cubicBezTo>
                  <a:cubicBezTo>
                    <a:pt x="2" y="35"/>
                    <a:pt x="2" y="35"/>
                    <a:pt x="3" y="35"/>
                  </a:cubicBezTo>
                  <a:cubicBezTo>
                    <a:pt x="6" y="34"/>
                    <a:pt x="10" y="33"/>
                    <a:pt x="13" y="32"/>
                  </a:cubicBezTo>
                  <a:cubicBezTo>
                    <a:pt x="19" y="31"/>
                    <a:pt x="25" y="30"/>
                    <a:pt x="32" y="29"/>
                  </a:cubicBezTo>
                  <a:cubicBezTo>
                    <a:pt x="39" y="28"/>
                    <a:pt x="46" y="27"/>
                    <a:pt x="53" y="27"/>
                  </a:cubicBezTo>
                  <a:cubicBezTo>
                    <a:pt x="59" y="26"/>
                    <a:pt x="64" y="26"/>
                    <a:pt x="70" y="26"/>
                  </a:cubicBezTo>
                  <a:cubicBezTo>
                    <a:pt x="70" y="26"/>
                    <a:pt x="70" y="26"/>
                    <a:pt x="71" y="26"/>
                  </a:cubicBezTo>
                  <a:cubicBezTo>
                    <a:pt x="71" y="26"/>
                    <a:pt x="71" y="26"/>
                    <a:pt x="72" y="26"/>
                  </a:cubicBezTo>
                  <a:cubicBezTo>
                    <a:pt x="72" y="26"/>
                    <a:pt x="72" y="26"/>
                    <a:pt x="72" y="26"/>
                  </a:cubicBezTo>
                  <a:cubicBezTo>
                    <a:pt x="73" y="26"/>
                    <a:pt x="74" y="26"/>
                    <a:pt x="74" y="26"/>
                  </a:cubicBezTo>
                  <a:cubicBezTo>
                    <a:pt x="79" y="25"/>
                    <a:pt x="85" y="25"/>
                    <a:pt x="90" y="25"/>
                  </a:cubicBezTo>
                  <a:cubicBezTo>
                    <a:pt x="96" y="24"/>
                    <a:pt x="103" y="23"/>
                    <a:pt x="109" y="22"/>
                  </a:cubicBezTo>
                  <a:cubicBezTo>
                    <a:pt x="112" y="21"/>
                    <a:pt x="114" y="20"/>
                    <a:pt x="117" y="19"/>
                  </a:cubicBezTo>
                  <a:cubicBezTo>
                    <a:pt x="120" y="17"/>
                    <a:pt x="123" y="15"/>
                    <a:pt x="125" y="12"/>
                  </a:cubicBezTo>
                  <a:cubicBezTo>
                    <a:pt x="125" y="11"/>
                    <a:pt x="125" y="11"/>
                    <a:pt x="125" y="10"/>
                  </a:cubicBezTo>
                  <a:cubicBezTo>
                    <a:pt x="125" y="10"/>
                    <a:pt x="125" y="9"/>
                    <a:pt x="124" y="9"/>
                  </a:cubicBezTo>
                  <a:cubicBezTo>
                    <a:pt x="121" y="7"/>
                    <a:pt x="117" y="5"/>
                    <a:pt x="113" y="3"/>
                  </a:cubicBezTo>
                  <a:cubicBezTo>
                    <a:pt x="113" y="3"/>
                    <a:pt x="112" y="2"/>
                    <a:pt x="112" y="2"/>
                  </a:cubicBezTo>
                  <a:cubicBezTo>
                    <a:pt x="112" y="2"/>
                    <a:pt x="111" y="2"/>
                    <a:pt x="111" y="2"/>
                  </a:cubicBezTo>
                  <a:cubicBezTo>
                    <a:pt x="106" y="2"/>
                    <a:pt x="101" y="1"/>
                    <a:pt x="96" y="1"/>
                  </a:cubicBezTo>
                  <a:cubicBezTo>
                    <a:pt x="93" y="1"/>
                    <a:pt x="89" y="1"/>
                    <a:pt x="86" y="1"/>
                  </a:cubicBezTo>
                  <a:cubicBezTo>
                    <a:pt x="86" y="0"/>
                    <a:pt x="85" y="0"/>
                    <a:pt x="85" y="0"/>
                  </a:cubicBezTo>
                  <a:cubicBezTo>
                    <a:pt x="84" y="0"/>
                    <a:pt x="83" y="0"/>
                    <a:pt x="82" y="0"/>
                  </a:cubicBezTo>
                  <a:cubicBezTo>
                    <a:pt x="82" y="0"/>
                    <a:pt x="82" y="0"/>
                    <a:pt x="82" y="0"/>
                  </a:cubicBezTo>
                  <a:cubicBezTo>
                    <a:pt x="81" y="0"/>
                    <a:pt x="80" y="0"/>
                    <a:pt x="79" y="0"/>
                  </a:cubicBezTo>
                </a:path>
              </a:pathLst>
            </a:custGeom>
            <a:solidFill>
              <a:srgbClr val="FFF4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07" name="Freeform 423"/>
            <p:cNvSpPr>
              <a:spLocks noEditPoints="1"/>
            </p:cNvSpPr>
            <p:nvPr/>
          </p:nvSpPr>
          <p:spPr bwMode="auto">
            <a:xfrm>
              <a:off x="679450" y="2189163"/>
              <a:ext cx="209550" cy="109538"/>
            </a:xfrm>
            <a:custGeom>
              <a:avLst/>
              <a:gdLst>
                <a:gd name="T0" fmla="*/ 21 w 56"/>
                <a:gd name="T1" fmla="*/ 29 h 29"/>
                <a:gd name="T2" fmla="*/ 20 w 56"/>
                <a:gd name="T3" fmla="*/ 29 h 29"/>
                <a:gd name="T4" fmla="*/ 20 w 56"/>
                <a:gd name="T5" fmla="*/ 29 h 29"/>
                <a:gd name="T6" fmla="*/ 20 w 56"/>
                <a:gd name="T7" fmla="*/ 29 h 29"/>
                <a:gd name="T8" fmla="*/ 21 w 56"/>
                <a:gd name="T9" fmla="*/ 29 h 29"/>
                <a:gd name="T10" fmla="*/ 13 w 56"/>
                <a:gd name="T11" fmla="*/ 25 h 29"/>
                <a:gd name="T12" fmla="*/ 14 w 56"/>
                <a:gd name="T13" fmla="*/ 26 h 29"/>
                <a:gd name="T14" fmla="*/ 13 w 56"/>
                <a:gd name="T15" fmla="*/ 25 h 29"/>
                <a:gd name="T16" fmla="*/ 26 w 56"/>
                <a:gd name="T17" fmla="*/ 24 h 29"/>
                <a:gd name="T18" fmla="*/ 25 w 56"/>
                <a:gd name="T19" fmla="*/ 25 h 29"/>
                <a:gd name="T20" fmla="*/ 24 w 56"/>
                <a:gd name="T21" fmla="*/ 26 h 29"/>
                <a:gd name="T22" fmla="*/ 23 w 56"/>
                <a:gd name="T23" fmla="*/ 27 h 29"/>
                <a:gd name="T24" fmla="*/ 24 w 56"/>
                <a:gd name="T25" fmla="*/ 26 h 29"/>
                <a:gd name="T26" fmla="*/ 26 w 56"/>
                <a:gd name="T27" fmla="*/ 24 h 29"/>
                <a:gd name="T28" fmla="*/ 1 w 56"/>
                <a:gd name="T29" fmla="*/ 18 h 29"/>
                <a:gd name="T30" fmla="*/ 1 w 56"/>
                <a:gd name="T31" fmla="*/ 18 h 29"/>
                <a:gd name="T32" fmla="*/ 3 w 56"/>
                <a:gd name="T33" fmla="*/ 19 h 29"/>
                <a:gd name="T34" fmla="*/ 2 w 56"/>
                <a:gd name="T35" fmla="*/ 18 h 29"/>
                <a:gd name="T36" fmla="*/ 1 w 56"/>
                <a:gd name="T37" fmla="*/ 18 h 29"/>
                <a:gd name="T38" fmla="*/ 2 w 56"/>
                <a:gd name="T39" fmla="*/ 16 h 29"/>
                <a:gd name="T40" fmla="*/ 1 w 56"/>
                <a:gd name="T41" fmla="*/ 16 h 29"/>
                <a:gd name="T42" fmla="*/ 0 w 56"/>
                <a:gd name="T43" fmla="*/ 17 h 29"/>
                <a:gd name="T44" fmla="*/ 1 w 56"/>
                <a:gd name="T45" fmla="*/ 16 h 29"/>
                <a:gd name="T46" fmla="*/ 2 w 56"/>
                <a:gd name="T47" fmla="*/ 16 h 29"/>
                <a:gd name="T48" fmla="*/ 28 w 56"/>
                <a:gd name="T49" fmla="*/ 6 h 29"/>
                <a:gd name="T50" fmla="*/ 11 w 56"/>
                <a:gd name="T51" fmla="*/ 12 h 29"/>
                <a:gd name="T52" fmla="*/ 7 w 56"/>
                <a:gd name="T53" fmla="*/ 13 h 29"/>
                <a:gd name="T54" fmla="*/ 28 w 56"/>
                <a:gd name="T55" fmla="*/ 6 h 29"/>
                <a:gd name="T56" fmla="*/ 56 w 56"/>
                <a:gd name="T57" fmla="*/ 1 h 29"/>
                <a:gd name="T58" fmla="*/ 54 w 56"/>
                <a:gd name="T59" fmla="*/ 2 h 29"/>
                <a:gd name="T60" fmla="*/ 53 w 56"/>
                <a:gd name="T61" fmla="*/ 3 h 29"/>
                <a:gd name="T62" fmla="*/ 54 w 56"/>
                <a:gd name="T63" fmla="*/ 2 h 29"/>
                <a:gd name="T64" fmla="*/ 56 w 56"/>
                <a:gd name="T65" fmla="*/ 1 h 29"/>
                <a:gd name="T66" fmla="*/ 52 w 56"/>
                <a:gd name="T67" fmla="*/ 0 h 29"/>
                <a:gd name="T68" fmla="*/ 42 w 56"/>
                <a:gd name="T69" fmla="*/ 2 h 29"/>
                <a:gd name="T70" fmla="*/ 46 w 56"/>
                <a:gd name="T71" fmla="*/ 1 h 29"/>
                <a:gd name="T72" fmla="*/ 52 w 56"/>
                <a:gd name="T73" fmla="*/ 0 h 29"/>
                <a:gd name="T74" fmla="*/ 56 w 56"/>
                <a:gd name="T75" fmla="*/ 0 h 29"/>
                <a:gd name="T76" fmla="*/ 56 w 56"/>
                <a:gd name="T77" fmla="*/ 0 h 29"/>
                <a:gd name="T78" fmla="*/ 56 w 56"/>
                <a:gd name="T79" fmla="*/ 0 h 29"/>
                <a:gd name="T80" fmla="*/ 56 w 56"/>
                <a:gd name="T81" fmla="*/ 0 h 29"/>
                <a:gd name="T82" fmla="*/ 55 w 56"/>
                <a:gd name="T83" fmla="*/ 0 h 29"/>
                <a:gd name="T84" fmla="*/ 53 w 56"/>
                <a:gd name="T85" fmla="*/ 0 h 29"/>
                <a:gd name="T86" fmla="*/ 54 w 56"/>
                <a:gd name="T87" fmla="*/ 0 h 29"/>
                <a:gd name="T88" fmla="*/ 55 w 56"/>
                <a:gd name="T89" fmla="*/ 0 h 29"/>
                <a:gd name="T90" fmla="*/ 55 w 56"/>
                <a:gd name="T91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56" h="29">
                  <a:moveTo>
                    <a:pt x="21" y="29"/>
                  </a:moveTo>
                  <a:cubicBezTo>
                    <a:pt x="21" y="29"/>
                    <a:pt x="20" y="29"/>
                    <a:pt x="20" y="29"/>
                  </a:cubicBezTo>
                  <a:cubicBezTo>
                    <a:pt x="20" y="29"/>
                    <a:pt x="20" y="29"/>
                    <a:pt x="20" y="29"/>
                  </a:cubicBezTo>
                  <a:cubicBezTo>
                    <a:pt x="20" y="29"/>
                    <a:pt x="20" y="29"/>
                    <a:pt x="20" y="29"/>
                  </a:cubicBezTo>
                  <a:cubicBezTo>
                    <a:pt x="20" y="29"/>
                    <a:pt x="21" y="29"/>
                    <a:pt x="21" y="29"/>
                  </a:cubicBezTo>
                  <a:moveTo>
                    <a:pt x="13" y="25"/>
                  </a:moveTo>
                  <a:cubicBezTo>
                    <a:pt x="14" y="26"/>
                    <a:pt x="14" y="26"/>
                    <a:pt x="14" y="26"/>
                  </a:cubicBezTo>
                  <a:cubicBezTo>
                    <a:pt x="14" y="26"/>
                    <a:pt x="14" y="26"/>
                    <a:pt x="13" y="25"/>
                  </a:cubicBezTo>
                  <a:moveTo>
                    <a:pt x="26" y="24"/>
                  </a:moveTo>
                  <a:cubicBezTo>
                    <a:pt x="26" y="24"/>
                    <a:pt x="26" y="24"/>
                    <a:pt x="25" y="25"/>
                  </a:cubicBezTo>
                  <a:cubicBezTo>
                    <a:pt x="25" y="25"/>
                    <a:pt x="24" y="26"/>
                    <a:pt x="24" y="26"/>
                  </a:cubicBezTo>
                  <a:cubicBezTo>
                    <a:pt x="23" y="26"/>
                    <a:pt x="23" y="27"/>
                    <a:pt x="23" y="27"/>
                  </a:cubicBezTo>
                  <a:cubicBezTo>
                    <a:pt x="23" y="27"/>
                    <a:pt x="23" y="27"/>
                    <a:pt x="24" y="26"/>
                  </a:cubicBezTo>
                  <a:cubicBezTo>
                    <a:pt x="24" y="26"/>
                    <a:pt x="25" y="25"/>
                    <a:pt x="26" y="24"/>
                  </a:cubicBezTo>
                  <a:moveTo>
                    <a:pt x="1" y="18"/>
                  </a:moveTo>
                  <a:cubicBezTo>
                    <a:pt x="1" y="18"/>
                    <a:pt x="1" y="18"/>
                    <a:pt x="1" y="18"/>
                  </a:cubicBezTo>
                  <a:cubicBezTo>
                    <a:pt x="2" y="18"/>
                    <a:pt x="3" y="19"/>
                    <a:pt x="3" y="19"/>
                  </a:cubicBezTo>
                  <a:cubicBezTo>
                    <a:pt x="3" y="19"/>
                    <a:pt x="2" y="19"/>
                    <a:pt x="2" y="18"/>
                  </a:cubicBezTo>
                  <a:cubicBezTo>
                    <a:pt x="2" y="18"/>
                    <a:pt x="1" y="18"/>
                    <a:pt x="1" y="18"/>
                  </a:cubicBezTo>
                  <a:moveTo>
                    <a:pt x="2" y="16"/>
                  </a:moveTo>
                  <a:cubicBezTo>
                    <a:pt x="2" y="16"/>
                    <a:pt x="2" y="16"/>
                    <a:pt x="1" y="16"/>
                  </a:cubicBezTo>
                  <a:cubicBezTo>
                    <a:pt x="1" y="16"/>
                    <a:pt x="0" y="16"/>
                    <a:pt x="0" y="17"/>
                  </a:cubicBezTo>
                  <a:cubicBezTo>
                    <a:pt x="0" y="17"/>
                    <a:pt x="1" y="16"/>
                    <a:pt x="1" y="16"/>
                  </a:cubicBezTo>
                  <a:cubicBezTo>
                    <a:pt x="2" y="16"/>
                    <a:pt x="2" y="16"/>
                    <a:pt x="2" y="16"/>
                  </a:cubicBezTo>
                  <a:moveTo>
                    <a:pt x="28" y="6"/>
                  </a:moveTo>
                  <a:cubicBezTo>
                    <a:pt x="22" y="8"/>
                    <a:pt x="17" y="10"/>
                    <a:pt x="11" y="12"/>
                  </a:cubicBezTo>
                  <a:cubicBezTo>
                    <a:pt x="10" y="12"/>
                    <a:pt x="9" y="13"/>
                    <a:pt x="7" y="13"/>
                  </a:cubicBezTo>
                  <a:cubicBezTo>
                    <a:pt x="14" y="11"/>
                    <a:pt x="21" y="8"/>
                    <a:pt x="28" y="6"/>
                  </a:cubicBezTo>
                  <a:moveTo>
                    <a:pt x="56" y="1"/>
                  </a:moveTo>
                  <a:cubicBezTo>
                    <a:pt x="55" y="1"/>
                    <a:pt x="55" y="2"/>
                    <a:pt x="54" y="2"/>
                  </a:cubicBezTo>
                  <a:cubicBezTo>
                    <a:pt x="54" y="2"/>
                    <a:pt x="53" y="3"/>
                    <a:pt x="53" y="3"/>
                  </a:cubicBezTo>
                  <a:cubicBezTo>
                    <a:pt x="53" y="3"/>
                    <a:pt x="53" y="2"/>
                    <a:pt x="54" y="2"/>
                  </a:cubicBezTo>
                  <a:cubicBezTo>
                    <a:pt x="54" y="2"/>
                    <a:pt x="55" y="1"/>
                    <a:pt x="56" y="1"/>
                  </a:cubicBezTo>
                  <a:moveTo>
                    <a:pt x="52" y="0"/>
                  </a:moveTo>
                  <a:cubicBezTo>
                    <a:pt x="49" y="1"/>
                    <a:pt x="45" y="2"/>
                    <a:pt x="42" y="2"/>
                  </a:cubicBezTo>
                  <a:cubicBezTo>
                    <a:pt x="44" y="2"/>
                    <a:pt x="45" y="2"/>
                    <a:pt x="46" y="1"/>
                  </a:cubicBezTo>
                  <a:cubicBezTo>
                    <a:pt x="48" y="1"/>
                    <a:pt x="50" y="1"/>
                    <a:pt x="52" y="0"/>
                  </a:cubicBezTo>
                  <a:moveTo>
                    <a:pt x="56" y="0"/>
                  </a:moveTo>
                  <a:cubicBezTo>
                    <a:pt x="56" y="0"/>
                    <a:pt x="56" y="0"/>
                    <a:pt x="56" y="0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56" y="0"/>
                    <a:pt x="56" y="0"/>
                    <a:pt x="56" y="0"/>
                  </a:cubicBezTo>
                  <a:moveTo>
                    <a:pt x="55" y="0"/>
                  </a:moveTo>
                  <a:cubicBezTo>
                    <a:pt x="54" y="0"/>
                    <a:pt x="54" y="0"/>
                    <a:pt x="53" y="0"/>
                  </a:cubicBezTo>
                  <a:cubicBezTo>
                    <a:pt x="53" y="0"/>
                    <a:pt x="54" y="0"/>
                    <a:pt x="54" y="0"/>
                  </a:cubicBezTo>
                  <a:cubicBezTo>
                    <a:pt x="55" y="0"/>
                    <a:pt x="55" y="0"/>
                    <a:pt x="55" y="0"/>
                  </a:cubicBezTo>
                  <a:cubicBezTo>
                    <a:pt x="55" y="0"/>
                    <a:pt x="55" y="0"/>
                    <a:pt x="55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08" name="Freeform 424"/>
            <p:cNvSpPr>
              <a:spLocks/>
            </p:cNvSpPr>
            <p:nvPr/>
          </p:nvSpPr>
          <p:spPr bwMode="auto">
            <a:xfrm>
              <a:off x="679450" y="2189163"/>
              <a:ext cx="209550" cy="109538"/>
            </a:xfrm>
            <a:custGeom>
              <a:avLst/>
              <a:gdLst>
                <a:gd name="T0" fmla="*/ 55 w 56"/>
                <a:gd name="T1" fmla="*/ 0 h 29"/>
                <a:gd name="T2" fmla="*/ 54 w 56"/>
                <a:gd name="T3" fmla="*/ 0 h 29"/>
                <a:gd name="T4" fmla="*/ 53 w 56"/>
                <a:gd name="T5" fmla="*/ 0 h 29"/>
                <a:gd name="T6" fmla="*/ 53 w 56"/>
                <a:gd name="T7" fmla="*/ 0 h 29"/>
                <a:gd name="T8" fmla="*/ 52 w 56"/>
                <a:gd name="T9" fmla="*/ 0 h 29"/>
                <a:gd name="T10" fmla="*/ 46 w 56"/>
                <a:gd name="T11" fmla="*/ 1 h 29"/>
                <a:gd name="T12" fmla="*/ 42 w 56"/>
                <a:gd name="T13" fmla="*/ 2 h 29"/>
                <a:gd name="T14" fmla="*/ 28 w 56"/>
                <a:gd name="T15" fmla="*/ 6 h 29"/>
                <a:gd name="T16" fmla="*/ 7 w 56"/>
                <a:gd name="T17" fmla="*/ 13 h 29"/>
                <a:gd name="T18" fmla="*/ 2 w 56"/>
                <a:gd name="T19" fmla="*/ 16 h 29"/>
                <a:gd name="T20" fmla="*/ 1 w 56"/>
                <a:gd name="T21" fmla="*/ 16 h 29"/>
                <a:gd name="T22" fmla="*/ 0 w 56"/>
                <a:gd name="T23" fmla="*/ 17 h 29"/>
                <a:gd name="T24" fmla="*/ 1 w 56"/>
                <a:gd name="T25" fmla="*/ 18 h 29"/>
                <a:gd name="T26" fmla="*/ 2 w 56"/>
                <a:gd name="T27" fmla="*/ 18 h 29"/>
                <a:gd name="T28" fmla="*/ 3 w 56"/>
                <a:gd name="T29" fmla="*/ 19 h 29"/>
                <a:gd name="T30" fmla="*/ 13 w 56"/>
                <a:gd name="T31" fmla="*/ 25 h 29"/>
                <a:gd name="T32" fmla="*/ 14 w 56"/>
                <a:gd name="T33" fmla="*/ 26 h 29"/>
                <a:gd name="T34" fmla="*/ 19 w 56"/>
                <a:gd name="T35" fmla="*/ 28 h 29"/>
                <a:gd name="T36" fmla="*/ 20 w 56"/>
                <a:gd name="T37" fmla="*/ 29 h 29"/>
                <a:gd name="T38" fmla="*/ 20 w 56"/>
                <a:gd name="T39" fmla="*/ 29 h 29"/>
                <a:gd name="T40" fmla="*/ 21 w 56"/>
                <a:gd name="T41" fmla="*/ 29 h 29"/>
                <a:gd name="T42" fmla="*/ 21 w 56"/>
                <a:gd name="T43" fmla="*/ 28 h 29"/>
                <a:gd name="T44" fmla="*/ 23 w 56"/>
                <a:gd name="T45" fmla="*/ 27 h 29"/>
                <a:gd name="T46" fmla="*/ 24 w 56"/>
                <a:gd name="T47" fmla="*/ 26 h 29"/>
                <a:gd name="T48" fmla="*/ 25 w 56"/>
                <a:gd name="T49" fmla="*/ 25 h 29"/>
                <a:gd name="T50" fmla="*/ 26 w 56"/>
                <a:gd name="T51" fmla="*/ 24 h 29"/>
                <a:gd name="T52" fmla="*/ 34 w 56"/>
                <a:gd name="T53" fmla="*/ 16 h 29"/>
                <a:gd name="T54" fmla="*/ 53 w 56"/>
                <a:gd name="T55" fmla="*/ 3 h 29"/>
                <a:gd name="T56" fmla="*/ 54 w 56"/>
                <a:gd name="T57" fmla="*/ 2 h 29"/>
                <a:gd name="T58" fmla="*/ 56 w 56"/>
                <a:gd name="T59" fmla="*/ 1 h 29"/>
                <a:gd name="T60" fmla="*/ 56 w 56"/>
                <a:gd name="T61" fmla="*/ 0 h 29"/>
                <a:gd name="T62" fmla="*/ 56 w 56"/>
                <a:gd name="T63" fmla="*/ 0 h 29"/>
                <a:gd name="T64" fmla="*/ 55 w 56"/>
                <a:gd name="T65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6" h="29">
                  <a:moveTo>
                    <a:pt x="55" y="0"/>
                  </a:moveTo>
                  <a:cubicBezTo>
                    <a:pt x="55" y="0"/>
                    <a:pt x="55" y="0"/>
                    <a:pt x="54" y="0"/>
                  </a:cubicBezTo>
                  <a:cubicBezTo>
                    <a:pt x="54" y="0"/>
                    <a:pt x="53" y="0"/>
                    <a:pt x="53" y="0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53" y="0"/>
                    <a:pt x="52" y="0"/>
                    <a:pt x="52" y="0"/>
                  </a:cubicBezTo>
                  <a:cubicBezTo>
                    <a:pt x="50" y="1"/>
                    <a:pt x="48" y="1"/>
                    <a:pt x="46" y="1"/>
                  </a:cubicBezTo>
                  <a:cubicBezTo>
                    <a:pt x="45" y="2"/>
                    <a:pt x="44" y="2"/>
                    <a:pt x="42" y="2"/>
                  </a:cubicBezTo>
                  <a:cubicBezTo>
                    <a:pt x="37" y="3"/>
                    <a:pt x="32" y="5"/>
                    <a:pt x="28" y="6"/>
                  </a:cubicBezTo>
                  <a:cubicBezTo>
                    <a:pt x="21" y="8"/>
                    <a:pt x="14" y="11"/>
                    <a:pt x="7" y="13"/>
                  </a:cubicBezTo>
                  <a:cubicBezTo>
                    <a:pt x="5" y="14"/>
                    <a:pt x="4" y="15"/>
                    <a:pt x="2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0" y="17"/>
                    <a:pt x="0" y="17"/>
                  </a:cubicBezTo>
                  <a:cubicBezTo>
                    <a:pt x="1" y="17"/>
                    <a:pt x="1" y="17"/>
                    <a:pt x="1" y="18"/>
                  </a:cubicBezTo>
                  <a:cubicBezTo>
                    <a:pt x="1" y="18"/>
                    <a:pt x="2" y="18"/>
                    <a:pt x="2" y="18"/>
                  </a:cubicBezTo>
                  <a:cubicBezTo>
                    <a:pt x="2" y="19"/>
                    <a:pt x="3" y="19"/>
                    <a:pt x="3" y="19"/>
                  </a:cubicBezTo>
                  <a:cubicBezTo>
                    <a:pt x="6" y="22"/>
                    <a:pt x="10" y="24"/>
                    <a:pt x="13" y="25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6" y="27"/>
                    <a:pt x="18" y="28"/>
                    <a:pt x="19" y="28"/>
                  </a:cubicBezTo>
                  <a:cubicBezTo>
                    <a:pt x="19" y="29"/>
                    <a:pt x="20" y="29"/>
                    <a:pt x="20" y="29"/>
                  </a:cubicBezTo>
                  <a:cubicBezTo>
                    <a:pt x="20" y="29"/>
                    <a:pt x="20" y="29"/>
                    <a:pt x="20" y="29"/>
                  </a:cubicBezTo>
                  <a:cubicBezTo>
                    <a:pt x="20" y="29"/>
                    <a:pt x="21" y="29"/>
                    <a:pt x="21" y="29"/>
                  </a:cubicBezTo>
                  <a:cubicBezTo>
                    <a:pt x="21" y="29"/>
                    <a:pt x="21" y="29"/>
                    <a:pt x="21" y="28"/>
                  </a:cubicBezTo>
                  <a:cubicBezTo>
                    <a:pt x="22" y="28"/>
                    <a:pt x="22" y="27"/>
                    <a:pt x="23" y="27"/>
                  </a:cubicBezTo>
                  <a:cubicBezTo>
                    <a:pt x="23" y="27"/>
                    <a:pt x="23" y="26"/>
                    <a:pt x="24" y="26"/>
                  </a:cubicBezTo>
                  <a:cubicBezTo>
                    <a:pt x="24" y="26"/>
                    <a:pt x="25" y="25"/>
                    <a:pt x="25" y="25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9" y="21"/>
                    <a:pt x="31" y="19"/>
                    <a:pt x="34" y="16"/>
                  </a:cubicBezTo>
                  <a:cubicBezTo>
                    <a:pt x="40" y="11"/>
                    <a:pt x="46" y="7"/>
                    <a:pt x="53" y="3"/>
                  </a:cubicBezTo>
                  <a:cubicBezTo>
                    <a:pt x="53" y="3"/>
                    <a:pt x="54" y="2"/>
                    <a:pt x="54" y="2"/>
                  </a:cubicBezTo>
                  <a:cubicBezTo>
                    <a:pt x="55" y="2"/>
                    <a:pt x="55" y="1"/>
                    <a:pt x="56" y="1"/>
                  </a:cubicBezTo>
                  <a:cubicBezTo>
                    <a:pt x="56" y="1"/>
                    <a:pt x="56" y="1"/>
                    <a:pt x="56" y="0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56" y="0"/>
                    <a:pt x="56" y="0"/>
                    <a:pt x="55" y="0"/>
                  </a:cubicBezTo>
                </a:path>
              </a:pathLst>
            </a:custGeom>
            <a:solidFill>
              <a:srgbClr val="FFE9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09" name="Freeform 425"/>
            <p:cNvSpPr>
              <a:spLocks noEditPoints="1"/>
            </p:cNvSpPr>
            <p:nvPr/>
          </p:nvSpPr>
          <p:spPr bwMode="auto">
            <a:xfrm>
              <a:off x="615950" y="2260600"/>
              <a:ext cx="123825" cy="68263"/>
            </a:xfrm>
            <a:custGeom>
              <a:avLst/>
              <a:gdLst>
                <a:gd name="T0" fmla="*/ 7 w 33"/>
                <a:gd name="T1" fmla="*/ 13 h 18"/>
                <a:gd name="T2" fmla="*/ 14 w 33"/>
                <a:gd name="T3" fmla="*/ 18 h 18"/>
                <a:gd name="T4" fmla="*/ 7 w 33"/>
                <a:gd name="T5" fmla="*/ 13 h 18"/>
                <a:gd name="T6" fmla="*/ 28 w 33"/>
                <a:gd name="T7" fmla="*/ 11 h 18"/>
                <a:gd name="T8" fmla="*/ 31 w 33"/>
                <a:gd name="T9" fmla="*/ 12 h 18"/>
                <a:gd name="T10" fmla="*/ 33 w 33"/>
                <a:gd name="T11" fmla="*/ 13 h 18"/>
                <a:gd name="T12" fmla="*/ 33 w 33"/>
                <a:gd name="T13" fmla="*/ 13 h 18"/>
                <a:gd name="T14" fmla="*/ 33 w 33"/>
                <a:gd name="T15" fmla="*/ 13 h 18"/>
                <a:gd name="T16" fmla="*/ 32 w 33"/>
                <a:gd name="T17" fmla="*/ 12 h 18"/>
                <a:gd name="T18" fmla="*/ 28 w 33"/>
                <a:gd name="T19" fmla="*/ 11 h 18"/>
                <a:gd name="T20" fmla="*/ 2 w 33"/>
                <a:gd name="T21" fmla="*/ 5 h 18"/>
                <a:gd name="T22" fmla="*/ 1 w 33"/>
                <a:gd name="T23" fmla="*/ 5 h 18"/>
                <a:gd name="T24" fmla="*/ 1 w 33"/>
                <a:gd name="T25" fmla="*/ 7 h 18"/>
                <a:gd name="T26" fmla="*/ 2 w 33"/>
                <a:gd name="T27" fmla="*/ 5 h 18"/>
                <a:gd name="T28" fmla="*/ 13 w 33"/>
                <a:gd name="T29" fmla="*/ 0 h 18"/>
                <a:gd name="T30" fmla="*/ 13 w 33"/>
                <a:gd name="T31" fmla="*/ 1 h 18"/>
                <a:gd name="T32" fmla="*/ 20 w 33"/>
                <a:gd name="T33" fmla="*/ 6 h 18"/>
                <a:gd name="T34" fmla="*/ 13 w 33"/>
                <a:gd name="T35" fmla="*/ 1 h 18"/>
                <a:gd name="T36" fmla="*/ 13 w 33"/>
                <a:gd name="T37" fmla="*/ 0 h 18"/>
                <a:gd name="T38" fmla="*/ 12 w 33"/>
                <a:gd name="T39" fmla="*/ 0 h 18"/>
                <a:gd name="T40" fmla="*/ 11 w 33"/>
                <a:gd name="T41" fmla="*/ 0 h 18"/>
                <a:gd name="T42" fmla="*/ 3 w 33"/>
                <a:gd name="T43" fmla="*/ 5 h 18"/>
                <a:gd name="T44" fmla="*/ 3 w 33"/>
                <a:gd name="T45" fmla="*/ 4 h 18"/>
                <a:gd name="T46" fmla="*/ 10 w 33"/>
                <a:gd name="T47" fmla="*/ 1 h 18"/>
                <a:gd name="T48" fmla="*/ 12 w 33"/>
                <a:gd name="T49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3" h="18">
                  <a:moveTo>
                    <a:pt x="7" y="13"/>
                  </a:moveTo>
                  <a:cubicBezTo>
                    <a:pt x="9" y="15"/>
                    <a:pt x="11" y="16"/>
                    <a:pt x="14" y="18"/>
                  </a:cubicBezTo>
                  <a:cubicBezTo>
                    <a:pt x="12" y="16"/>
                    <a:pt x="9" y="15"/>
                    <a:pt x="7" y="13"/>
                  </a:cubicBezTo>
                  <a:moveTo>
                    <a:pt x="28" y="11"/>
                  </a:moveTo>
                  <a:cubicBezTo>
                    <a:pt x="29" y="11"/>
                    <a:pt x="30" y="12"/>
                    <a:pt x="31" y="12"/>
                  </a:cubicBezTo>
                  <a:cubicBezTo>
                    <a:pt x="32" y="13"/>
                    <a:pt x="32" y="13"/>
                    <a:pt x="33" y="13"/>
                  </a:cubicBezTo>
                  <a:cubicBezTo>
                    <a:pt x="33" y="13"/>
                    <a:pt x="33" y="13"/>
                    <a:pt x="33" y="13"/>
                  </a:cubicBezTo>
                  <a:cubicBezTo>
                    <a:pt x="33" y="13"/>
                    <a:pt x="33" y="13"/>
                    <a:pt x="33" y="13"/>
                  </a:cubicBezTo>
                  <a:cubicBezTo>
                    <a:pt x="33" y="13"/>
                    <a:pt x="32" y="13"/>
                    <a:pt x="32" y="12"/>
                  </a:cubicBezTo>
                  <a:cubicBezTo>
                    <a:pt x="31" y="12"/>
                    <a:pt x="29" y="11"/>
                    <a:pt x="28" y="11"/>
                  </a:cubicBezTo>
                  <a:moveTo>
                    <a:pt x="2" y="5"/>
                  </a:moveTo>
                  <a:cubicBezTo>
                    <a:pt x="2" y="5"/>
                    <a:pt x="2" y="5"/>
                    <a:pt x="1" y="5"/>
                  </a:cubicBezTo>
                  <a:cubicBezTo>
                    <a:pt x="1" y="6"/>
                    <a:pt x="0" y="6"/>
                    <a:pt x="1" y="7"/>
                  </a:cubicBezTo>
                  <a:cubicBezTo>
                    <a:pt x="1" y="6"/>
                    <a:pt x="1" y="6"/>
                    <a:pt x="2" y="5"/>
                  </a:cubicBezTo>
                  <a:moveTo>
                    <a:pt x="13" y="0"/>
                  </a:moveTo>
                  <a:cubicBezTo>
                    <a:pt x="13" y="0"/>
                    <a:pt x="13" y="0"/>
                    <a:pt x="13" y="1"/>
                  </a:cubicBezTo>
                  <a:cubicBezTo>
                    <a:pt x="15" y="2"/>
                    <a:pt x="18" y="4"/>
                    <a:pt x="20" y="6"/>
                  </a:cubicBezTo>
                  <a:cubicBezTo>
                    <a:pt x="18" y="4"/>
                    <a:pt x="15" y="2"/>
                    <a:pt x="13" y="1"/>
                  </a:cubicBezTo>
                  <a:cubicBezTo>
                    <a:pt x="13" y="0"/>
                    <a:pt x="13" y="0"/>
                    <a:pt x="13" y="0"/>
                  </a:cubicBezTo>
                  <a:moveTo>
                    <a:pt x="12" y="0"/>
                  </a:moveTo>
                  <a:cubicBezTo>
                    <a:pt x="12" y="0"/>
                    <a:pt x="11" y="0"/>
                    <a:pt x="11" y="0"/>
                  </a:cubicBezTo>
                  <a:cubicBezTo>
                    <a:pt x="8" y="2"/>
                    <a:pt x="5" y="3"/>
                    <a:pt x="3" y="5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5" y="3"/>
                    <a:pt x="8" y="2"/>
                    <a:pt x="10" y="1"/>
                  </a:cubicBezTo>
                  <a:cubicBezTo>
                    <a:pt x="11" y="0"/>
                    <a:pt x="11" y="0"/>
                    <a:pt x="1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10" name="Freeform 426"/>
            <p:cNvSpPr>
              <a:spLocks/>
            </p:cNvSpPr>
            <p:nvPr/>
          </p:nvSpPr>
          <p:spPr bwMode="auto">
            <a:xfrm>
              <a:off x="619125" y="2260600"/>
              <a:ext cx="123825" cy="79375"/>
            </a:xfrm>
            <a:custGeom>
              <a:avLst/>
              <a:gdLst>
                <a:gd name="T0" fmla="*/ 11 w 33"/>
                <a:gd name="T1" fmla="*/ 0 h 21"/>
                <a:gd name="T2" fmla="*/ 11 w 33"/>
                <a:gd name="T3" fmla="*/ 0 h 21"/>
                <a:gd name="T4" fmla="*/ 9 w 33"/>
                <a:gd name="T5" fmla="*/ 1 h 21"/>
                <a:gd name="T6" fmla="*/ 2 w 33"/>
                <a:gd name="T7" fmla="*/ 4 h 21"/>
                <a:gd name="T8" fmla="*/ 2 w 33"/>
                <a:gd name="T9" fmla="*/ 5 h 21"/>
                <a:gd name="T10" fmla="*/ 1 w 33"/>
                <a:gd name="T11" fmla="*/ 5 h 21"/>
                <a:gd name="T12" fmla="*/ 0 w 33"/>
                <a:gd name="T13" fmla="*/ 7 h 21"/>
                <a:gd name="T14" fmla="*/ 0 w 33"/>
                <a:gd name="T15" fmla="*/ 7 h 21"/>
                <a:gd name="T16" fmla="*/ 5 w 33"/>
                <a:gd name="T17" fmla="*/ 12 h 21"/>
                <a:gd name="T18" fmla="*/ 6 w 33"/>
                <a:gd name="T19" fmla="*/ 13 h 21"/>
                <a:gd name="T20" fmla="*/ 13 w 33"/>
                <a:gd name="T21" fmla="*/ 18 h 21"/>
                <a:gd name="T22" fmla="*/ 17 w 33"/>
                <a:gd name="T23" fmla="*/ 20 h 21"/>
                <a:gd name="T24" fmla="*/ 19 w 33"/>
                <a:gd name="T25" fmla="*/ 21 h 21"/>
                <a:gd name="T26" fmla="*/ 20 w 33"/>
                <a:gd name="T27" fmla="*/ 21 h 21"/>
                <a:gd name="T28" fmla="*/ 23 w 33"/>
                <a:gd name="T29" fmla="*/ 19 h 21"/>
                <a:gd name="T30" fmla="*/ 32 w 33"/>
                <a:gd name="T31" fmla="*/ 15 h 21"/>
                <a:gd name="T32" fmla="*/ 32 w 33"/>
                <a:gd name="T33" fmla="*/ 13 h 21"/>
                <a:gd name="T34" fmla="*/ 32 w 33"/>
                <a:gd name="T35" fmla="*/ 13 h 21"/>
                <a:gd name="T36" fmla="*/ 30 w 33"/>
                <a:gd name="T37" fmla="*/ 12 h 21"/>
                <a:gd name="T38" fmla="*/ 27 w 33"/>
                <a:gd name="T39" fmla="*/ 11 h 21"/>
                <a:gd name="T40" fmla="*/ 19 w 33"/>
                <a:gd name="T41" fmla="*/ 6 h 21"/>
                <a:gd name="T42" fmla="*/ 12 w 33"/>
                <a:gd name="T43" fmla="*/ 1 h 21"/>
                <a:gd name="T44" fmla="*/ 12 w 33"/>
                <a:gd name="T45" fmla="*/ 0 h 21"/>
                <a:gd name="T46" fmla="*/ 11 w 33"/>
                <a:gd name="T47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3" h="21">
                  <a:moveTo>
                    <a:pt x="11" y="0"/>
                  </a:moveTo>
                  <a:cubicBezTo>
                    <a:pt x="11" y="0"/>
                    <a:pt x="11" y="0"/>
                    <a:pt x="11" y="0"/>
                  </a:cubicBezTo>
                  <a:cubicBezTo>
                    <a:pt x="10" y="0"/>
                    <a:pt x="10" y="0"/>
                    <a:pt x="9" y="1"/>
                  </a:cubicBezTo>
                  <a:cubicBezTo>
                    <a:pt x="7" y="2"/>
                    <a:pt x="4" y="3"/>
                    <a:pt x="2" y="4"/>
                  </a:cubicBezTo>
                  <a:cubicBezTo>
                    <a:pt x="2" y="4"/>
                    <a:pt x="2" y="4"/>
                    <a:pt x="2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6"/>
                    <a:pt x="0" y="6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9"/>
                    <a:pt x="3" y="10"/>
                    <a:pt x="5" y="12"/>
                  </a:cubicBezTo>
                  <a:cubicBezTo>
                    <a:pt x="5" y="12"/>
                    <a:pt x="5" y="13"/>
                    <a:pt x="6" y="13"/>
                  </a:cubicBezTo>
                  <a:cubicBezTo>
                    <a:pt x="8" y="15"/>
                    <a:pt x="11" y="16"/>
                    <a:pt x="13" y="18"/>
                  </a:cubicBezTo>
                  <a:cubicBezTo>
                    <a:pt x="14" y="19"/>
                    <a:pt x="16" y="20"/>
                    <a:pt x="17" y="20"/>
                  </a:cubicBezTo>
                  <a:cubicBezTo>
                    <a:pt x="18" y="21"/>
                    <a:pt x="18" y="21"/>
                    <a:pt x="19" y="21"/>
                  </a:cubicBezTo>
                  <a:cubicBezTo>
                    <a:pt x="19" y="21"/>
                    <a:pt x="20" y="21"/>
                    <a:pt x="20" y="21"/>
                  </a:cubicBezTo>
                  <a:cubicBezTo>
                    <a:pt x="21" y="20"/>
                    <a:pt x="22" y="20"/>
                    <a:pt x="23" y="19"/>
                  </a:cubicBezTo>
                  <a:cubicBezTo>
                    <a:pt x="26" y="18"/>
                    <a:pt x="29" y="17"/>
                    <a:pt x="32" y="15"/>
                  </a:cubicBezTo>
                  <a:cubicBezTo>
                    <a:pt x="33" y="15"/>
                    <a:pt x="33" y="14"/>
                    <a:pt x="32" y="13"/>
                  </a:cubicBezTo>
                  <a:cubicBezTo>
                    <a:pt x="32" y="13"/>
                    <a:pt x="32" y="13"/>
                    <a:pt x="32" y="13"/>
                  </a:cubicBezTo>
                  <a:cubicBezTo>
                    <a:pt x="31" y="13"/>
                    <a:pt x="31" y="13"/>
                    <a:pt x="30" y="12"/>
                  </a:cubicBezTo>
                  <a:cubicBezTo>
                    <a:pt x="29" y="12"/>
                    <a:pt x="28" y="11"/>
                    <a:pt x="27" y="11"/>
                  </a:cubicBezTo>
                  <a:cubicBezTo>
                    <a:pt x="24" y="9"/>
                    <a:pt x="21" y="7"/>
                    <a:pt x="19" y="6"/>
                  </a:cubicBezTo>
                  <a:cubicBezTo>
                    <a:pt x="17" y="4"/>
                    <a:pt x="14" y="2"/>
                    <a:pt x="12" y="1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1" y="0"/>
                    <a:pt x="11" y="0"/>
                    <a:pt x="11" y="0"/>
                  </a:cubicBezTo>
                </a:path>
              </a:pathLst>
            </a:custGeom>
            <a:solidFill>
              <a:srgbClr val="F8D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11" name="Freeform 427"/>
            <p:cNvSpPr>
              <a:spLocks noEditPoints="1"/>
            </p:cNvSpPr>
            <p:nvPr/>
          </p:nvSpPr>
          <p:spPr bwMode="auto">
            <a:xfrm>
              <a:off x="412750" y="2886075"/>
              <a:ext cx="79375" cy="157163"/>
            </a:xfrm>
            <a:custGeom>
              <a:avLst/>
              <a:gdLst>
                <a:gd name="T0" fmla="*/ 13 w 21"/>
                <a:gd name="T1" fmla="*/ 32 h 42"/>
                <a:gd name="T2" fmla="*/ 16 w 21"/>
                <a:gd name="T3" fmla="*/ 36 h 42"/>
                <a:gd name="T4" fmla="*/ 21 w 21"/>
                <a:gd name="T5" fmla="*/ 42 h 42"/>
                <a:gd name="T6" fmla="*/ 13 w 21"/>
                <a:gd name="T7" fmla="*/ 32 h 42"/>
                <a:gd name="T8" fmla="*/ 0 w 21"/>
                <a:gd name="T9" fmla="*/ 12 h 42"/>
                <a:gd name="T10" fmla="*/ 1 w 21"/>
                <a:gd name="T11" fmla="*/ 15 h 42"/>
                <a:gd name="T12" fmla="*/ 4 w 21"/>
                <a:gd name="T13" fmla="*/ 19 h 42"/>
                <a:gd name="T14" fmla="*/ 3 w 21"/>
                <a:gd name="T15" fmla="*/ 17 h 42"/>
                <a:gd name="T16" fmla="*/ 0 w 21"/>
                <a:gd name="T17" fmla="*/ 12 h 42"/>
                <a:gd name="T18" fmla="*/ 0 w 21"/>
                <a:gd name="T19" fmla="*/ 5 h 42"/>
                <a:gd name="T20" fmla="*/ 0 w 21"/>
                <a:gd name="T21" fmla="*/ 5 h 42"/>
                <a:gd name="T22" fmla="*/ 0 w 21"/>
                <a:gd name="T23" fmla="*/ 7 h 42"/>
                <a:gd name="T24" fmla="*/ 0 w 21"/>
                <a:gd name="T25" fmla="*/ 5 h 42"/>
                <a:gd name="T26" fmla="*/ 2 w 21"/>
                <a:gd name="T27" fmla="*/ 0 h 42"/>
                <a:gd name="T28" fmla="*/ 1 w 21"/>
                <a:gd name="T29" fmla="*/ 2 h 42"/>
                <a:gd name="T30" fmla="*/ 2 w 21"/>
                <a:gd name="T31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1" h="42">
                  <a:moveTo>
                    <a:pt x="13" y="32"/>
                  </a:moveTo>
                  <a:cubicBezTo>
                    <a:pt x="14" y="33"/>
                    <a:pt x="15" y="35"/>
                    <a:pt x="16" y="36"/>
                  </a:cubicBezTo>
                  <a:cubicBezTo>
                    <a:pt x="18" y="38"/>
                    <a:pt x="19" y="40"/>
                    <a:pt x="21" y="42"/>
                  </a:cubicBezTo>
                  <a:cubicBezTo>
                    <a:pt x="18" y="39"/>
                    <a:pt x="15" y="35"/>
                    <a:pt x="13" y="32"/>
                  </a:cubicBezTo>
                  <a:moveTo>
                    <a:pt x="0" y="12"/>
                  </a:moveTo>
                  <a:cubicBezTo>
                    <a:pt x="0" y="13"/>
                    <a:pt x="1" y="14"/>
                    <a:pt x="1" y="15"/>
                  </a:cubicBezTo>
                  <a:cubicBezTo>
                    <a:pt x="2" y="16"/>
                    <a:pt x="3" y="17"/>
                    <a:pt x="4" y="19"/>
                  </a:cubicBezTo>
                  <a:cubicBezTo>
                    <a:pt x="4" y="18"/>
                    <a:pt x="3" y="18"/>
                    <a:pt x="3" y="17"/>
                  </a:cubicBezTo>
                  <a:cubicBezTo>
                    <a:pt x="2" y="16"/>
                    <a:pt x="1" y="14"/>
                    <a:pt x="0" y="12"/>
                  </a:cubicBezTo>
                  <a:moveTo>
                    <a:pt x="0" y="5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0" y="6"/>
                    <a:pt x="0" y="7"/>
                    <a:pt x="0" y="7"/>
                  </a:cubicBezTo>
                  <a:cubicBezTo>
                    <a:pt x="0" y="7"/>
                    <a:pt x="0" y="6"/>
                    <a:pt x="0" y="5"/>
                  </a:cubicBezTo>
                  <a:moveTo>
                    <a:pt x="2" y="0"/>
                  </a:moveTo>
                  <a:cubicBezTo>
                    <a:pt x="2" y="1"/>
                    <a:pt x="2" y="1"/>
                    <a:pt x="1" y="2"/>
                  </a:cubicBezTo>
                  <a:cubicBezTo>
                    <a:pt x="2" y="1"/>
                    <a:pt x="2" y="1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12" name="Freeform 428"/>
            <p:cNvSpPr>
              <a:spLocks/>
            </p:cNvSpPr>
            <p:nvPr/>
          </p:nvSpPr>
          <p:spPr bwMode="auto">
            <a:xfrm>
              <a:off x="407988" y="2878138"/>
              <a:ext cx="87312" cy="169863"/>
            </a:xfrm>
            <a:custGeom>
              <a:avLst/>
              <a:gdLst>
                <a:gd name="T0" fmla="*/ 5 w 23"/>
                <a:gd name="T1" fmla="*/ 0 h 45"/>
                <a:gd name="T2" fmla="*/ 4 w 23"/>
                <a:gd name="T3" fmla="*/ 0 h 45"/>
                <a:gd name="T4" fmla="*/ 3 w 23"/>
                <a:gd name="T5" fmla="*/ 2 h 45"/>
                <a:gd name="T6" fmla="*/ 2 w 23"/>
                <a:gd name="T7" fmla="*/ 4 h 45"/>
                <a:gd name="T8" fmla="*/ 1 w 23"/>
                <a:gd name="T9" fmla="*/ 7 h 45"/>
                <a:gd name="T10" fmla="*/ 1 w 23"/>
                <a:gd name="T11" fmla="*/ 9 h 45"/>
                <a:gd name="T12" fmla="*/ 1 w 23"/>
                <a:gd name="T13" fmla="*/ 14 h 45"/>
                <a:gd name="T14" fmla="*/ 4 w 23"/>
                <a:gd name="T15" fmla="*/ 19 h 45"/>
                <a:gd name="T16" fmla="*/ 5 w 23"/>
                <a:gd name="T17" fmla="*/ 21 h 45"/>
                <a:gd name="T18" fmla="*/ 14 w 23"/>
                <a:gd name="T19" fmla="*/ 34 h 45"/>
                <a:gd name="T20" fmla="*/ 22 w 23"/>
                <a:gd name="T21" fmla="*/ 44 h 45"/>
                <a:gd name="T22" fmla="*/ 23 w 23"/>
                <a:gd name="T23" fmla="*/ 45 h 45"/>
                <a:gd name="T24" fmla="*/ 23 w 23"/>
                <a:gd name="T25" fmla="*/ 45 h 45"/>
                <a:gd name="T26" fmla="*/ 23 w 23"/>
                <a:gd name="T27" fmla="*/ 45 h 45"/>
                <a:gd name="T28" fmla="*/ 18 w 23"/>
                <a:gd name="T29" fmla="*/ 35 h 45"/>
                <a:gd name="T30" fmla="*/ 6 w 23"/>
                <a:gd name="T31" fmla="*/ 3 h 45"/>
                <a:gd name="T32" fmla="*/ 5 w 23"/>
                <a:gd name="T33" fmla="*/ 1 h 45"/>
                <a:gd name="T34" fmla="*/ 5 w 23"/>
                <a:gd name="T35" fmla="*/ 0 h 45"/>
                <a:gd name="T36" fmla="*/ 5 w 23"/>
                <a:gd name="T37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3" h="45">
                  <a:moveTo>
                    <a:pt x="5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3" y="1"/>
                    <a:pt x="3" y="2"/>
                  </a:cubicBezTo>
                  <a:cubicBezTo>
                    <a:pt x="3" y="3"/>
                    <a:pt x="3" y="3"/>
                    <a:pt x="2" y="4"/>
                  </a:cubicBezTo>
                  <a:cubicBezTo>
                    <a:pt x="2" y="5"/>
                    <a:pt x="2" y="6"/>
                    <a:pt x="1" y="7"/>
                  </a:cubicBezTo>
                  <a:cubicBezTo>
                    <a:pt x="1" y="8"/>
                    <a:pt x="1" y="9"/>
                    <a:pt x="1" y="9"/>
                  </a:cubicBezTo>
                  <a:cubicBezTo>
                    <a:pt x="0" y="11"/>
                    <a:pt x="1" y="13"/>
                    <a:pt x="1" y="14"/>
                  </a:cubicBezTo>
                  <a:cubicBezTo>
                    <a:pt x="2" y="16"/>
                    <a:pt x="3" y="18"/>
                    <a:pt x="4" y="19"/>
                  </a:cubicBezTo>
                  <a:cubicBezTo>
                    <a:pt x="4" y="20"/>
                    <a:pt x="5" y="20"/>
                    <a:pt x="5" y="21"/>
                  </a:cubicBezTo>
                  <a:cubicBezTo>
                    <a:pt x="8" y="25"/>
                    <a:pt x="10" y="30"/>
                    <a:pt x="14" y="34"/>
                  </a:cubicBezTo>
                  <a:cubicBezTo>
                    <a:pt x="16" y="37"/>
                    <a:pt x="19" y="41"/>
                    <a:pt x="22" y="44"/>
                  </a:cubicBezTo>
                  <a:cubicBezTo>
                    <a:pt x="22" y="44"/>
                    <a:pt x="23" y="45"/>
                    <a:pt x="23" y="45"/>
                  </a:cubicBezTo>
                  <a:cubicBezTo>
                    <a:pt x="23" y="45"/>
                    <a:pt x="23" y="45"/>
                    <a:pt x="23" y="45"/>
                  </a:cubicBezTo>
                  <a:cubicBezTo>
                    <a:pt x="23" y="45"/>
                    <a:pt x="23" y="45"/>
                    <a:pt x="23" y="45"/>
                  </a:cubicBezTo>
                  <a:cubicBezTo>
                    <a:pt x="22" y="41"/>
                    <a:pt x="20" y="38"/>
                    <a:pt x="18" y="35"/>
                  </a:cubicBezTo>
                  <a:cubicBezTo>
                    <a:pt x="13" y="25"/>
                    <a:pt x="9" y="14"/>
                    <a:pt x="6" y="3"/>
                  </a:cubicBezTo>
                  <a:cubicBezTo>
                    <a:pt x="6" y="2"/>
                    <a:pt x="6" y="2"/>
                    <a:pt x="5" y="1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</a:path>
              </a:pathLst>
            </a:custGeom>
            <a:solidFill>
              <a:srgbClr val="DB8B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13" name="Freeform 429"/>
            <p:cNvSpPr>
              <a:spLocks/>
            </p:cNvSpPr>
            <p:nvPr/>
          </p:nvSpPr>
          <p:spPr bwMode="auto">
            <a:xfrm>
              <a:off x="495300" y="3048000"/>
              <a:ext cx="3175" cy="3175"/>
            </a:xfrm>
            <a:custGeom>
              <a:avLst/>
              <a:gdLst>
                <a:gd name="T0" fmla="*/ 0 w 2"/>
                <a:gd name="T1" fmla="*/ 0 h 2"/>
                <a:gd name="T2" fmla="*/ 0 w 2"/>
                <a:gd name="T3" fmla="*/ 0 h 2"/>
                <a:gd name="T4" fmla="*/ 0 w 2"/>
                <a:gd name="T5" fmla="*/ 0 h 2"/>
                <a:gd name="T6" fmla="*/ 2 w 2"/>
                <a:gd name="T7" fmla="*/ 2 h 2"/>
                <a:gd name="T8" fmla="*/ 2 w 2"/>
                <a:gd name="T9" fmla="*/ 2 h 2"/>
                <a:gd name="T10" fmla="*/ 2 w 2"/>
                <a:gd name="T11" fmla="*/ 2 h 2"/>
                <a:gd name="T12" fmla="*/ 0 w 2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B8B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14" name="Freeform 430"/>
            <p:cNvSpPr>
              <a:spLocks/>
            </p:cNvSpPr>
            <p:nvPr/>
          </p:nvSpPr>
          <p:spPr bwMode="auto">
            <a:xfrm>
              <a:off x="495300" y="3048000"/>
              <a:ext cx="3175" cy="3175"/>
            </a:xfrm>
            <a:custGeom>
              <a:avLst/>
              <a:gdLst>
                <a:gd name="T0" fmla="*/ 0 w 2"/>
                <a:gd name="T1" fmla="*/ 0 h 2"/>
                <a:gd name="T2" fmla="*/ 0 w 2"/>
                <a:gd name="T3" fmla="*/ 0 h 2"/>
                <a:gd name="T4" fmla="*/ 0 w 2"/>
                <a:gd name="T5" fmla="*/ 0 h 2"/>
                <a:gd name="T6" fmla="*/ 2 w 2"/>
                <a:gd name="T7" fmla="*/ 2 h 2"/>
                <a:gd name="T8" fmla="*/ 2 w 2"/>
                <a:gd name="T9" fmla="*/ 2 h 2"/>
                <a:gd name="T10" fmla="*/ 2 w 2"/>
                <a:gd name="T11" fmla="*/ 2 h 2"/>
                <a:gd name="T12" fmla="*/ 0 w 2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15" name="Freeform 432"/>
            <p:cNvSpPr>
              <a:spLocks/>
            </p:cNvSpPr>
            <p:nvPr/>
          </p:nvSpPr>
          <p:spPr bwMode="auto">
            <a:xfrm>
              <a:off x="762000" y="2540000"/>
              <a:ext cx="280987" cy="466725"/>
            </a:xfrm>
            <a:custGeom>
              <a:avLst/>
              <a:gdLst>
                <a:gd name="T0" fmla="*/ 31 w 75"/>
                <a:gd name="T1" fmla="*/ 98 h 124"/>
                <a:gd name="T2" fmla="*/ 30 w 75"/>
                <a:gd name="T3" fmla="*/ 97 h 124"/>
                <a:gd name="T4" fmla="*/ 26 w 75"/>
                <a:gd name="T5" fmla="*/ 99 h 124"/>
                <a:gd name="T6" fmla="*/ 26 w 75"/>
                <a:gd name="T7" fmla="*/ 103 h 124"/>
                <a:gd name="T8" fmla="*/ 27 w 75"/>
                <a:gd name="T9" fmla="*/ 104 h 124"/>
                <a:gd name="T10" fmla="*/ 28 w 75"/>
                <a:gd name="T11" fmla="*/ 105 h 124"/>
                <a:gd name="T12" fmla="*/ 29 w 75"/>
                <a:gd name="T13" fmla="*/ 108 h 124"/>
                <a:gd name="T14" fmla="*/ 22 w 75"/>
                <a:gd name="T15" fmla="*/ 115 h 124"/>
                <a:gd name="T16" fmla="*/ 15 w 75"/>
                <a:gd name="T17" fmla="*/ 112 h 124"/>
                <a:gd name="T18" fmla="*/ 13 w 75"/>
                <a:gd name="T19" fmla="*/ 98 h 124"/>
                <a:gd name="T20" fmla="*/ 21 w 75"/>
                <a:gd name="T21" fmla="*/ 88 h 124"/>
                <a:gd name="T22" fmla="*/ 28 w 75"/>
                <a:gd name="T23" fmla="*/ 83 h 124"/>
                <a:gd name="T24" fmla="*/ 39 w 75"/>
                <a:gd name="T25" fmla="*/ 77 h 124"/>
                <a:gd name="T26" fmla="*/ 42 w 75"/>
                <a:gd name="T27" fmla="*/ 75 h 124"/>
                <a:gd name="T28" fmla="*/ 62 w 75"/>
                <a:gd name="T29" fmla="*/ 61 h 124"/>
                <a:gd name="T30" fmla="*/ 75 w 75"/>
                <a:gd name="T31" fmla="*/ 30 h 124"/>
                <a:gd name="T32" fmla="*/ 75 w 75"/>
                <a:gd name="T33" fmla="*/ 30 h 124"/>
                <a:gd name="T34" fmla="*/ 73 w 75"/>
                <a:gd name="T35" fmla="*/ 18 h 124"/>
                <a:gd name="T36" fmla="*/ 68 w 75"/>
                <a:gd name="T37" fmla="*/ 8 h 124"/>
                <a:gd name="T38" fmla="*/ 49 w 75"/>
                <a:gd name="T39" fmla="*/ 1 h 124"/>
                <a:gd name="T40" fmla="*/ 37 w 75"/>
                <a:gd name="T41" fmla="*/ 12 h 124"/>
                <a:gd name="T42" fmla="*/ 46 w 75"/>
                <a:gd name="T43" fmla="*/ 34 h 124"/>
                <a:gd name="T44" fmla="*/ 53 w 75"/>
                <a:gd name="T45" fmla="*/ 34 h 124"/>
                <a:gd name="T46" fmla="*/ 57 w 75"/>
                <a:gd name="T47" fmla="*/ 31 h 124"/>
                <a:gd name="T48" fmla="*/ 57 w 75"/>
                <a:gd name="T49" fmla="*/ 28 h 124"/>
                <a:gd name="T50" fmla="*/ 54 w 75"/>
                <a:gd name="T51" fmla="*/ 27 h 124"/>
                <a:gd name="T52" fmla="*/ 52 w 75"/>
                <a:gd name="T53" fmla="*/ 28 h 124"/>
                <a:gd name="T54" fmla="*/ 52 w 75"/>
                <a:gd name="T55" fmla="*/ 28 h 124"/>
                <a:gd name="T56" fmla="*/ 49 w 75"/>
                <a:gd name="T57" fmla="*/ 28 h 124"/>
                <a:gd name="T58" fmla="*/ 45 w 75"/>
                <a:gd name="T59" fmla="*/ 24 h 124"/>
                <a:gd name="T60" fmla="*/ 46 w 75"/>
                <a:gd name="T61" fmla="*/ 13 h 124"/>
                <a:gd name="T62" fmla="*/ 57 w 75"/>
                <a:gd name="T63" fmla="*/ 10 h 124"/>
                <a:gd name="T64" fmla="*/ 61 w 75"/>
                <a:gd name="T65" fmla="*/ 14 h 124"/>
                <a:gd name="T66" fmla="*/ 64 w 75"/>
                <a:gd name="T67" fmla="*/ 20 h 124"/>
                <a:gd name="T68" fmla="*/ 63 w 75"/>
                <a:gd name="T69" fmla="*/ 39 h 124"/>
                <a:gd name="T70" fmla="*/ 47 w 75"/>
                <a:gd name="T71" fmla="*/ 61 h 124"/>
                <a:gd name="T72" fmla="*/ 33 w 75"/>
                <a:gd name="T73" fmla="*/ 69 h 124"/>
                <a:gd name="T74" fmla="*/ 17 w 75"/>
                <a:gd name="T75" fmla="*/ 78 h 124"/>
                <a:gd name="T76" fmla="*/ 5 w 75"/>
                <a:gd name="T77" fmla="*/ 91 h 124"/>
                <a:gd name="T78" fmla="*/ 2 w 75"/>
                <a:gd name="T79" fmla="*/ 109 h 124"/>
                <a:gd name="T80" fmla="*/ 10 w 75"/>
                <a:gd name="T81" fmla="*/ 120 h 124"/>
                <a:gd name="T82" fmla="*/ 22 w 75"/>
                <a:gd name="T83" fmla="*/ 124 h 124"/>
                <a:gd name="T84" fmla="*/ 32 w 75"/>
                <a:gd name="T85" fmla="*/ 122 h 124"/>
                <a:gd name="T86" fmla="*/ 39 w 75"/>
                <a:gd name="T87" fmla="*/ 113 h 124"/>
                <a:gd name="T88" fmla="*/ 31 w 75"/>
                <a:gd name="T89" fmla="*/ 98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75" h="124">
                  <a:moveTo>
                    <a:pt x="31" y="98"/>
                  </a:moveTo>
                  <a:cubicBezTo>
                    <a:pt x="31" y="98"/>
                    <a:pt x="30" y="97"/>
                    <a:pt x="30" y="97"/>
                  </a:cubicBezTo>
                  <a:cubicBezTo>
                    <a:pt x="28" y="97"/>
                    <a:pt x="27" y="98"/>
                    <a:pt x="26" y="99"/>
                  </a:cubicBezTo>
                  <a:cubicBezTo>
                    <a:pt x="25" y="100"/>
                    <a:pt x="25" y="101"/>
                    <a:pt x="26" y="103"/>
                  </a:cubicBezTo>
                  <a:cubicBezTo>
                    <a:pt x="26" y="103"/>
                    <a:pt x="27" y="104"/>
                    <a:pt x="27" y="104"/>
                  </a:cubicBezTo>
                  <a:cubicBezTo>
                    <a:pt x="28" y="105"/>
                    <a:pt x="28" y="105"/>
                    <a:pt x="28" y="105"/>
                  </a:cubicBezTo>
                  <a:cubicBezTo>
                    <a:pt x="29" y="106"/>
                    <a:pt x="29" y="107"/>
                    <a:pt x="29" y="108"/>
                  </a:cubicBezTo>
                  <a:cubicBezTo>
                    <a:pt x="29" y="111"/>
                    <a:pt x="26" y="115"/>
                    <a:pt x="22" y="115"/>
                  </a:cubicBezTo>
                  <a:cubicBezTo>
                    <a:pt x="19" y="115"/>
                    <a:pt x="17" y="114"/>
                    <a:pt x="15" y="112"/>
                  </a:cubicBezTo>
                  <a:cubicBezTo>
                    <a:pt x="12" y="108"/>
                    <a:pt x="11" y="103"/>
                    <a:pt x="13" y="98"/>
                  </a:cubicBezTo>
                  <a:cubicBezTo>
                    <a:pt x="14" y="95"/>
                    <a:pt x="17" y="91"/>
                    <a:pt x="21" y="88"/>
                  </a:cubicBezTo>
                  <a:cubicBezTo>
                    <a:pt x="23" y="87"/>
                    <a:pt x="25" y="85"/>
                    <a:pt x="28" y="83"/>
                  </a:cubicBezTo>
                  <a:cubicBezTo>
                    <a:pt x="31" y="81"/>
                    <a:pt x="35" y="79"/>
                    <a:pt x="39" y="77"/>
                  </a:cubicBezTo>
                  <a:cubicBezTo>
                    <a:pt x="42" y="75"/>
                    <a:pt x="42" y="75"/>
                    <a:pt x="42" y="75"/>
                  </a:cubicBezTo>
                  <a:cubicBezTo>
                    <a:pt x="48" y="71"/>
                    <a:pt x="56" y="67"/>
                    <a:pt x="62" y="61"/>
                  </a:cubicBezTo>
                  <a:cubicBezTo>
                    <a:pt x="70" y="52"/>
                    <a:pt x="74" y="42"/>
                    <a:pt x="75" y="30"/>
                  </a:cubicBezTo>
                  <a:cubicBezTo>
                    <a:pt x="75" y="30"/>
                    <a:pt x="75" y="30"/>
                    <a:pt x="75" y="30"/>
                  </a:cubicBezTo>
                  <a:cubicBezTo>
                    <a:pt x="75" y="26"/>
                    <a:pt x="74" y="23"/>
                    <a:pt x="73" y="18"/>
                  </a:cubicBezTo>
                  <a:cubicBezTo>
                    <a:pt x="72" y="14"/>
                    <a:pt x="70" y="11"/>
                    <a:pt x="68" y="8"/>
                  </a:cubicBezTo>
                  <a:cubicBezTo>
                    <a:pt x="63" y="2"/>
                    <a:pt x="56" y="0"/>
                    <a:pt x="49" y="1"/>
                  </a:cubicBezTo>
                  <a:cubicBezTo>
                    <a:pt x="43" y="2"/>
                    <a:pt x="39" y="6"/>
                    <a:pt x="37" y="12"/>
                  </a:cubicBezTo>
                  <a:cubicBezTo>
                    <a:pt x="34" y="19"/>
                    <a:pt x="36" y="29"/>
                    <a:pt x="46" y="34"/>
                  </a:cubicBezTo>
                  <a:cubicBezTo>
                    <a:pt x="48" y="35"/>
                    <a:pt x="51" y="35"/>
                    <a:pt x="53" y="34"/>
                  </a:cubicBezTo>
                  <a:cubicBezTo>
                    <a:pt x="55" y="34"/>
                    <a:pt x="57" y="32"/>
                    <a:pt x="57" y="31"/>
                  </a:cubicBezTo>
                  <a:cubicBezTo>
                    <a:pt x="58" y="30"/>
                    <a:pt x="57" y="29"/>
                    <a:pt x="57" y="28"/>
                  </a:cubicBezTo>
                  <a:cubicBezTo>
                    <a:pt x="56" y="27"/>
                    <a:pt x="55" y="27"/>
                    <a:pt x="54" y="27"/>
                  </a:cubicBezTo>
                  <a:cubicBezTo>
                    <a:pt x="53" y="27"/>
                    <a:pt x="53" y="27"/>
                    <a:pt x="52" y="28"/>
                  </a:cubicBezTo>
                  <a:cubicBezTo>
                    <a:pt x="52" y="28"/>
                    <a:pt x="52" y="28"/>
                    <a:pt x="52" y="28"/>
                  </a:cubicBezTo>
                  <a:cubicBezTo>
                    <a:pt x="51" y="28"/>
                    <a:pt x="50" y="28"/>
                    <a:pt x="49" y="28"/>
                  </a:cubicBezTo>
                  <a:cubicBezTo>
                    <a:pt x="47" y="27"/>
                    <a:pt x="46" y="25"/>
                    <a:pt x="45" y="24"/>
                  </a:cubicBezTo>
                  <a:cubicBezTo>
                    <a:pt x="44" y="20"/>
                    <a:pt x="44" y="17"/>
                    <a:pt x="46" y="13"/>
                  </a:cubicBezTo>
                  <a:cubicBezTo>
                    <a:pt x="48" y="10"/>
                    <a:pt x="53" y="8"/>
                    <a:pt x="57" y="10"/>
                  </a:cubicBezTo>
                  <a:cubicBezTo>
                    <a:pt x="59" y="11"/>
                    <a:pt x="60" y="12"/>
                    <a:pt x="61" y="14"/>
                  </a:cubicBezTo>
                  <a:cubicBezTo>
                    <a:pt x="63" y="16"/>
                    <a:pt x="63" y="18"/>
                    <a:pt x="64" y="20"/>
                  </a:cubicBezTo>
                  <a:cubicBezTo>
                    <a:pt x="65" y="26"/>
                    <a:pt x="65" y="33"/>
                    <a:pt x="63" y="39"/>
                  </a:cubicBezTo>
                  <a:cubicBezTo>
                    <a:pt x="61" y="47"/>
                    <a:pt x="55" y="55"/>
                    <a:pt x="47" y="61"/>
                  </a:cubicBezTo>
                  <a:cubicBezTo>
                    <a:pt x="43" y="64"/>
                    <a:pt x="38" y="66"/>
                    <a:pt x="33" y="69"/>
                  </a:cubicBezTo>
                  <a:cubicBezTo>
                    <a:pt x="28" y="71"/>
                    <a:pt x="23" y="75"/>
                    <a:pt x="17" y="78"/>
                  </a:cubicBezTo>
                  <a:cubicBezTo>
                    <a:pt x="12" y="82"/>
                    <a:pt x="8" y="86"/>
                    <a:pt x="5" y="91"/>
                  </a:cubicBezTo>
                  <a:cubicBezTo>
                    <a:pt x="1" y="97"/>
                    <a:pt x="0" y="103"/>
                    <a:pt x="2" y="109"/>
                  </a:cubicBezTo>
                  <a:cubicBezTo>
                    <a:pt x="4" y="113"/>
                    <a:pt x="6" y="117"/>
                    <a:pt x="10" y="120"/>
                  </a:cubicBezTo>
                  <a:cubicBezTo>
                    <a:pt x="13" y="123"/>
                    <a:pt x="18" y="124"/>
                    <a:pt x="22" y="124"/>
                  </a:cubicBezTo>
                  <a:cubicBezTo>
                    <a:pt x="25" y="124"/>
                    <a:pt x="29" y="124"/>
                    <a:pt x="32" y="122"/>
                  </a:cubicBezTo>
                  <a:cubicBezTo>
                    <a:pt x="35" y="120"/>
                    <a:pt x="37" y="117"/>
                    <a:pt x="39" y="113"/>
                  </a:cubicBezTo>
                  <a:cubicBezTo>
                    <a:pt x="41" y="106"/>
                    <a:pt x="36" y="100"/>
                    <a:pt x="31" y="98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16" name="Freeform 433"/>
            <p:cNvSpPr>
              <a:spLocks/>
            </p:cNvSpPr>
            <p:nvPr/>
          </p:nvSpPr>
          <p:spPr bwMode="auto">
            <a:xfrm>
              <a:off x="1103313" y="2540000"/>
              <a:ext cx="282575" cy="466725"/>
            </a:xfrm>
            <a:custGeom>
              <a:avLst/>
              <a:gdLst>
                <a:gd name="T0" fmla="*/ 64 w 75"/>
                <a:gd name="T1" fmla="*/ 83 h 124"/>
                <a:gd name="T2" fmla="*/ 51 w 75"/>
                <a:gd name="T3" fmla="*/ 74 h 124"/>
                <a:gd name="T4" fmla="*/ 46 w 75"/>
                <a:gd name="T5" fmla="*/ 71 h 124"/>
                <a:gd name="T6" fmla="*/ 35 w 75"/>
                <a:gd name="T7" fmla="*/ 65 h 124"/>
                <a:gd name="T8" fmla="*/ 22 w 75"/>
                <a:gd name="T9" fmla="*/ 55 h 124"/>
                <a:gd name="T10" fmla="*/ 11 w 75"/>
                <a:gd name="T11" fmla="*/ 28 h 124"/>
                <a:gd name="T12" fmla="*/ 11 w 75"/>
                <a:gd name="T13" fmla="*/ 27 h 124"/>
                <a:gd name="T14" fmla="*/ 11 w 75"/>
                <a:gd name="T15" fmla="*/ 24 h 124"/>
                <a:gd name="T16" fmla="*/ 15 w 75"/>
                <a:gd name="T17" fmla="*/ 14 h 124"/>
                <a:gd name="T18" fmla="*/ 22 w 75"/>
                <a:gd name="T19" fmla="*/ 9 h 124"/>
                <a:gd name="T20" fmla="*/ 29 w 75"/>
                <a:gd name="T21" fmla="*/ 13 h 124"/>
                <a:gd name="T22" fmla="*/ 31 w 75"/>
                <a:gd name="T23" fmla="*/ 19 h 124"/>
                <a:gd name="T24" fmla="*/ 28 w 75"/>
                <a:gd name="T25" fmla="*/ 27 h 124"/>
                <a:gd name="T26" fmla="*/ 23 w 75"/>
                <a:gd name="T27" fmla="*/ 28 h 124"/>
                <a:gd name="T28" fmla="*/ 22 w 75"/>
                <a:gd name="T29" fmla="*/ 27 h 124"/>
                <a:gd name="T30" fmla="*/ 19 w 75"/>
                <a:gd name="T31" fmla="*/ 28 h 124"/>
                <a:gd name="T32" fmla="*/ 19 w 75"/>
                <a:gd name="T33" fmla="*/ 31 h 124"/>
                <a:gd name="T34" fmla="*/ 26 w 75"/>
                <a:gd name="T35" fmla="*/ 35 h 124"/>
                <a:gd name="T36" fmla="*/ 31 w 75"/>
                <a:gd name="T37" fmla="*/ 34 h 124"/>
                <a:gd name="T38" fmla="*/ 40 w 75"/>
                <a:gd name="T39" fmla="*/ 22 h 124"/>
                <a:gd name="T40" fmla="*/ 32 w 75"/>
                <a:gd name="T41" fmla="*/ 3 h 124"/>
                <a:gd name="T42" fmla="*/ 14 w 75"/>
                <a:gd name="T43" fmla="*/ 3 h 124"/>
                <a:gd name="T44" fmla="*/ 4 w 75"/>
                <a:gd name="T45" fmla="*/ 14 h 124"/>
                <a:gd name="T46" fmla="*/ 1 w 75"/>
                <a:gd name="T47" fmla="*/ 24 h 124"/>
                <a:gd name="T48" fmla="*/ 5 w 75"/>
                <a:gd name="T49" fmla="*/ 47 h 124"/>
                <a:gd name="T50" fmla="*/ 21 w 75"/>
                <a:gd name="T51" fmla="*/ 67 h 124"/>
                <a:gd name="T52" fmla="*/ 38 w 75"/>
                <a:gd name="T53" fmla="*/ 77 h 124"/>
                <a:gd name="T54" fmla="*/ 55 w 75"/>
                <a:gd name="T55" fmla="*/ 88 h 124"/>
                <a:gd name="T56" fmla="*/ 63 w 75"/>
                <a:gd name="T57" fmla="*/ 99 h 124"/>
                <a:gd name="T58" fmla="*/ 58 w 75"/>
                <a:gd name="T59" fmla="*/ 114 h 124"/>
                <a:gd name="T60" fmla="*/ 51 w 75"/>
                <a:gd name="T61" fmla="*/ 114 h 124"/>
                <a:gd name="T62" fmla="*/ 47 w 75"/>
                <a:gd name="T63" fmla="*/ 108 h 124"/>
                <a:gd name="T64" fmla="*/ 48 w 75"/>
                <a:gd name="T65" fmla="*/ 105 h 124"/>
                <a:gd name="T66" fmla="*/ 48 w 75"/>
                <a:gd name="T67" fmla="*/ 104 h 124"/>
                <a:gd name="T68" fmla="*/ 50 w 75"/>
                <a:gd name="T69" fmla="*/ 103 h 124"/>
                <a:gd name="T70" fmla="*/ 50 w 75"/>
                <a:gd name="T71" fmla="*/ 99 h 124"/>
                <a:gd name="T72" fmla="*/ 46 w 75"/>
                <a:gd name="T73" fmla="*/ 97 h 124"/>
                <a:gd name="T74" fmla="*/ 45 w 75"/>
                <a:gd name="T75" fmla="*/ 98 h 124"/>
                <a:gd name="T76" fmla="*/ 37 w 75"/>
                <a:gd name="T77" fmla="*/ 111 h 124"/>
                <a:gd name="T78" fmla="*/ 54 w 75"/>
                <a:gd name="T79" fmla="*/ 124 h 124"/>
                <a:gd name="T80" fmla="*/ 56 w 75"/>
                <a:gd name="T81" fmla="*/ 124 h 124"/>
                <a:gd name="T82" fmla="*/ 71 w 75"/>
                <a:gd name="T83" fmla="*/ 115 h 124"/>
                <a:gd name="T84" fmla="*/ 74 w 75"/>
                <a:gd name="T85" fmla="*/ 98 h 124"/>
                <a:gd name="T86" fmla="*/ 64 w 75"/>
                <a:gd name="T87" fmla="*/ 83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75" h="124">
                  <a:moveTo>
                    <a:pt x="64" y="83"/>
                  </a:moveTo>
                  <a:cubicBezTo>
                    <a:pt x="61" y="80"/>
                    <a:pt x="57" y="77"/>
                    <a:pt x="51" y="74"/>
                  </a:cubicBezTo>
                  <a:cubicBezTo>
                    <a:pt x="50" y="73"/>
                    <a:pt x="48" y="72"/>
                    <a:pt x="46" y="71"/>
                  </a:cubicBezTo>
                  <a:cubicBezTo>
                    <a:pt x="42" y="69"/>
                    <a:pt x="39" y="67"/>
                    <a:pt x="35" y="65"/>
                  </a:cubicBezTo>
                  <a:cubicBezTo>
                    <a:pt x="31" y="62"/>
                    <a:pt x="26" y="59"/>
                    <a:pt x="22" y="55"/>
                  </a:cubicBezTo>
                  <a:cubicBezTo>
                    <a:pt x="14" y="46"/>
                    <a:pt x="11" y="38"/>
                    <a:pt x="11" y="28"/>
                  </a:cubicBezTo>
                  <a:cubicBezTo>
                    <a:pt x="11" y="27"/>
                    <a:pt x="11" y="27"/>
                    <a:pt x="11" y="27"/>
                  </a:cubicBezTo>
                  <a:cubicBezTo>
                    <a:pt x="11" y="26"/>
                    <a:pt x="11" y="25"/>
                    <a:pt x="11" y="24"/>
                  </a:cubicBezTo>
                  <a:cubicBezTo>
                    <a:pt x="11" y="21"/>
                    <a:pt x="13" y="17"/>
                    <a:pt x="15" y="14"/>
                  </a:cubicBezTo>
                  <a:cubicBezTo>
                    <a:pt x="17" y="10"/>
                    <a:pt x="20" y="9"/>
                    <a:pt x="22" y="9"/>
                  </a:cubicBezTo>
                  <a:cubicBezTo>
                    <a:pt x="25" y="9"/>
                    <a:pt x="28" y="10"/>
                    <a:pt x="29" y="13"/>
                  </a:cubicBezTo>
                  <a:cubicBezTo>
                    <a:pt x="31" y="15"/>
                    <a:pt x="31" y="17"/>
                    <a:pt x="31" y="19"/>
                  </a:cubicBezTo>
                  <a:cubicBezTo>
                    <a:pt x="31" y="23"/>
                    <a:pt x="30" y="26"/>
                    <a:pt x="28" y="27"/>
                  </a:cubicBezTo>
                  <a:cubicBezTo>
                    <a:pt x="26" y="28"/>
                    <a:pt x="25" y="28"/>
                    <a:pt x="23" y="28"/>
                  </a:cubicBezTo>
                  <a:cubicBezTo>
                    <a:pt x="22" y="27"/>
                    <a:pt x="22" y="27"/>
                    <a:pt x="22" y="27"/>
                  </a:cubicBezTo>
                  <a:cubicBezTo>
                    <a:pt x="21" y="27"/>
                    <a:pt x="20" y="27"/>
                    <a:pt x="19" y="28"/>
                  </a:cubicBezTo>
                  <a:cubicBezTo>
                    <a:pt x="18" y="29"/>
                    <a:pt x="18" y="30"/>
                    <a:pt x="19" y="31"/>
                  </a:cubicBezTo>
                  <a:cubicBezTo>
                    <a:pt x="20" y="34"/>
                    <a:pt x="23" y="35"/>
                    <a:pt x="26" y="35"/>
                  </a:cubicBezTo>
                  <a:cubicBezTo>
                    <a:pt x="27" y="35"/>
                    <a:pt x="29" y="35"/>
                    <a:pt x="31" y="34"/>
                  </a:cubicBezTo>
                  <a:cubicBezTo>
                    <a:pt x="36" y="31"/>
                    <a:pt x="39" y="27"/>
                    <a:pt x="40" y="22"/>
                  </a:cubicBezTo>
                  <a:cubicBezTo>
                    <a:pt x="41" y="15"/>
                    <a:pt x="38" y="7"/>
                    <a:pt x="32" y="3"/>
                  </a:cubicBezTo>
                  <a:cubicBezTo>
                    <a:pt x="28" y="1"/>
                    <a:pt x="19" y="0"/>
                    <a:pt x="14" y="3"/>
                  </a:cubicBezTo>
                  <a:cubicBezTo>
                    <a:pt x="10" y="6"/>
                    <a:pt x="6" y="9"/>
                    <a:pt x="4" y="14"/>
                  </a:cubicBezTo>
                  <a:cubicBezTo>
                    <a:pt x="3" y="18"/>
                    <a:pt x="2" y="21"/>
                    <a:pt x="1" y="24"/>
                  </a:cubicBezTo>
                  <a:cubicBezTo>
                    <a:pt x="0" y="32"/>
                    <a:pt x="1" y="40"/>
                    <a:pt x="5" y="47"/>
                  </a:cubicBezTo>
                  <a:cubicBezTo>
                    <a:pt x="8" y="55"/>
                    <a:pt x="14" y="62"/>
                    <a:pt x="21" y="67"/>
                  </a:cubicBezTo>
                  <a:cubicBezTo>
                    <a:pt x="27" y="71"/>
                    <a:pt x="33" y="74"/>
                    <a:pt x="38" y="77"/>
                  </a:cubicBezTo>
                  <a:cubicBezTo>
                    <a:pt x="44" y="81"/>
                    <a:pt x="50" y="84"/>
                    <a:pt x="55" y="88"/>
                  </a:cubicBezTo>
                  <a:cubicBezTo>
                    <a:pt x="59" y="92"/>
                    <a:pt x="62" y="95"/>
                    <a:pt x="63" y="99"/>
                  </a:cubicBezTo>
                  <a:cubicBezTo>
                    <a:pt x="65" y="105"/>
                    <a:pt x="63" y="111"/>
                    <a:pt x="58" y="114"/>
                  </a:cubicBezTo>
                  <a:cubicBezTo>
                    <a:pt x="56" y="115"/>
                    <a:pt x="53" y="115"/>
                    <a:pt x="51" y="114"/>
                  </a:cubicBezTo>
                  <a:cubicBezTo>
                    <a:pt x="49" y="113"/>
                    <a:pt x="48" y="111"/>
                    <a:pt x="47" y="108"/>
                  </a:cubicBezTo>
                  <a:cubicBezTo>
                    <a:pt x="47" y="107"/>
                    <a:pt x="47" y="106"/>
                    <a:pt x="48" y="105"/>
                  </a:cubicBezTo>
                  <a:cubicBezTo>
                    <a:pt x="48" y="104"/>
                    <a:pt x="48" y="104"/>
                    <a:pt x="48" y="104"/>
                  </a:cubicBezTo>
                  <a:cubicBezTo>
                    <a:pt x="49" y="104"/>
                    <a:pt x="50" y="103"/>
                    <a:pt x="50" y="103"/>
                  </a:cubicBezTo>
                  <a:cubicBezTo>
                    <a:pt x="51" y="101"/>
                    <a:pt x="51" y="100"/>
                    <a:pt x="50" y="99"/>
                  </a:cubicBezTo>
                  <a:cubicBezTo>
                    <a:pt x="49" y="98"/>
                    <a:pt x="48" y="97"/>
                    <a:pt x="46" y="97"/>
                  </a:cubicBezTo>
                  <a:cubicBezTo>
                    <a:pt x="46" y="97"/>
                    <a:pt x="45" y="97"/>
                    <a:pt x="45" y="98"/>
                  </a:cubicBezTo>
                  <a:cubicBezTo>
                    <a:pt x="41" y="99"/>
                    <a:pt x="36" y="104"/>
                    <a:pt x="37" y="111"/>
                  </a:cubicBezTo>
                  <a:cubicBezTo>
                    <a:pt x="38" y="120"/>
                    <a:pt x="46" y="124"/>
                    <a:pt x="54" y="124"/>
                  </a:cubicBezTo>
                  <a:cubicBezTo>
                    <a:pt x="54" y="124"/>
                    <a:pt x="55" y="124"/>
                    <a:pt x="56" y="124"/>
                  </a:cubicBezTo>
                  <a:cubicBezTo>
                    <a:pt x="62" y="124"/>
                    <a:pt x="67" y="120"/>
                    <a:pt x="71" y="115"/>
                  </a:cubicBezTo>
                  <a:cubicBezTo>
                    <a:pt x="74" y="110"/>
                    <a:pt x="75" y="105"/>
                    <a:pt x="74" y="98"/>
                  </a:cubicBezTo>
                  <a:cubicBezTo>
                    <a:pt x="73" y="93"/>
                    <a:pt x="70" y="88"/>
                    <a:pt x="64" y="83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17" name="Freeform 434"/>
            <p:cNvSpPr>
              <a:spLocks/>
            </p:cNvSpPr>
            <p:nvPr/>
          </p:nvSpPr>
          <p:spPr bwMode="auto">
            <a:xfrm>
              <a:off x="687388" y="2513013"/>
              <a:ext cx="214312" cy="282575"/>
            </a:xfrm>
            <a:custGeom>
              <a:avLst/>
              <a:gdLst>
                <a:gd name="T0" fmla="*/ 18 w 57"/>
                <a:gd name="T1" fmla="*/ 9 h 75"/>
                <a:gd name="T2" fmla="*/ 24 w 57"/>
                <a:gd name="T3" fmla="*/ 16 h 75"/>
                <a:gd name="T4" fmla="*/ 23 w 57"/>
                <a:gd name="T5" fmla="*/ 24 h 75"/>
                <a:gd name="T6" fmla="*/ 20 w 57"/>
                <a:gd name="T7" fmla="*/ 30 h 75"/>
                <a:gd name="T8" fmla="*/ 13 w 57"/>
                <a:gd name="T9" fmla="*/ 50 h 75"/>
                <a:gd name="T10" fmla="*/ 22 w 57"/>
                <a:gd name="T11" fmla="*/ 71 h 75"/>
                <a:gd name="T12" fmla="*/ 34 w 57"/>
                <a:gd name="T13" fmla="*/ 75 h 75"/>
                <a:gd name="T14" fmla="*/ 35 w 57"/>
                <a:gd name="T15" fmla="*/ 75 h 75"/>
                <a:gd name="T16" fmla="*/ 35 w 57"/>
                <a:gd name="T17" fmla="*/ 75 h 75"/>
                <a:gd name="T18" fmla="*/ 36 w 57"/>
                <a:gd name="T19" fmla="*/ 75 h 75"/>
                <a:gd name="T20" fmla="*/ 51 w 57"/>
                <a:gd name="T21" fmla="*/ 70 h 75"/>
                <a:gd name="T22" fmla="*/ 56 w 57"/>
                <a:gd name="T23" fmla="*/ 62 h 75"/>
                <a:gd name="T24" fmla="*/ 56 w 57"/>
                <a:gd name="T25" fmla="*/ 52 h 75"/>
                <a:gd name="T26" fmla="*/ 41 w 57"/>
                <a:gd name="T27" fmla="*/ 45 h 75"/>
                <a:gd name="T28" fmla="*/ 32 w 57"/>
                <a:gd name="T29" fmla="*/ 54 h 75"/>
                <a:gd name="T30" fmla="*/ 34 w 57"/>
                <a:gd name="T31" fmla="*/ 58 h 75"/>
                <a:gd name="T32" fmla="*/ 38 w 57"/>
                <a:gd name="T33" fmla="*/ 58 h 75"/>
                <a:gd name="T34" fmla="*/ 41 w 57"/>
                <a:gd name="T35" fmla="*/ 56 h 75"/>
                <a:gd name="T36" fmla="*/ 42 w 57"/>
                <a:gd name="T37" fmla="*/ 55 h 75"/>
                <a:gd name="T38" fmla="*/ 42 w 57"/>
                <a:gd name="T39" fmla="*/ 54 h 75"/>
                <a:gd name="T40" fmla="*/ 43 w 57"/>
                <a:gd name="T41" fmla="*/ 54 h 75"/>
                <a:gd name="T42" fmla="*/ 47 w 57"/>
                <a:gd name="T43" fmla="*/ 58 h 75"/>
                <a:gd name="T44" fmla="*/ 42 w 57"/>
                <a:gd name="T45" fmla="*/ 65 h 75"/>
                <a:gd name="T46" fmla="*/ 31 w 57"/>
                <a:gd name="T47" fmla="*/ 66 h 75"/>
                <a:gd name="T48" fmla="*/ 23 w 57"/>
                <a:gd name="T49" fmla="*/ 55 h 75"/>
                <a:gd name="T50" fmla="*/ 26 w 57"/>
                <a:gd name="T51" fmla="*/ 40 h 75"/>
                <a:gd name="T52" fmla="*/ 28 w 57"/>
                <a:gd name="T53" fmla="*/ 35 h 75"/>
                <a:gd name="T54" fmla="*/ 30 w 57"/>
                <a:gd name="T55" fmla="*/ 31 h 75"/>
                <a:gd name="T56" fmla="*/ 33 w 57"/>
                <a:gd name="T57" fmla="*/ 18 h 75"/>
                <a:gd name="T58" fmla="*/ 21 w 57"/>
                <a:gd name="T59" fmla="*/ 2 h 75"/>
                <a:gd name="T60" fmla="*/ 11 w 57"/>
                <a:gd name="T61" fmla="*/ 0 h 75"/>
                <a:gd name="T62" fmla="*/ 3 w 57"/>
                <a:gd name="T63" fmla="*/ 3 h 75"/>
                <a:gd name="T64" fmla="*/ 1 w 57"/>
                <a:gd name="T65" fmla="*/ 6 h 75"/>
                <a:gd name="T66" fmla="*/ 1 w 57"/>
                <a:gd name="T67" fmla="*/ 8 h 75"/>
                <a:gd name="T68" fmla="*/ 3 w 57"/>
                <a:gd name="T69" fmla="*/ 9 h 75"/>
                <a:gd name="T70" fmla="*/ 4 w 57"/>
                <a:gd name="T71" fmla="*/ 8 h 75"/>
                <a:gd name="T72" fmla="*/ 18 w 57"/>
                <a:gd name="T73" fmla="*/ 9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7" h="75">
                  <a:moveTo>
                    <a:pt x="18" y="9"/>
                  </a:moveTo>
                  <a:cubicBezTo>
                    <a:pt x="21" y="10"/>
                    <a:pt x="23" y="13"/>
                    <a:pt x="24" y="16"/>
                  </a:cubicBezTo>
                  <a:cubicBezTo>
                    <a:pt x="24" y="19"/>
                    <a:pt x="24" y="22"/>
                    <a:pt x="23" y="24"/>
                  </a:cubicBezTo>
                  <a:cubicBezTo>
                    <a:pt x="22" y="27"/>
                    <a:pt x="22" y="29"/>
                    <a:pt x="20" y="30"/>
                  </a:cubicBezTo>
                  <a:cubicBezTo>
                    <a:pt x="17" y="37"/>
                    <a:pt x="13" y="43"/>
                    <a:pt x="13" y="50"/>
                  </a:cubicBezTo>
                  <a:cubicBezTo>
                    <a:pt x="12" y="59"/>
                    <a:pt x="15" y="66"/>
                    <a:pt x="22" y="71"/>
                  </a:cubicBezTo>
                  <a:cubicBezTo>
                    <a:pt x="25" y="74"/>
                    <a:pt x="29" y="75"/>
                    <a:pt x="34" y="75"/>
                  </a:cubicBezTo>
                  <a:cubicBezTo>
                    <a:pt x="34" y="75"/>
                    <a:pt x="34" y="75"/>
                    <a:pt x="35" y="75"/>
                  </a:cubicBezTo>
                  <a:cubicBezTo>
                    <a:pt x="35" y="75"/>
                    <a:pt x="35" y="75"/>
                    <a:pt x="35" y="75"/>
                  </a:cubicBezTo>
                  <a:cubicBezTo>
                    <a:pt x="36" y="75"/>
                    <a:pt x="36" y="75"/>
                    <a:pt x="36" y="75"/>
                  </a:cubicBezTo>
                  <a:cubicBezTo>
                    <a:pt x="41" y="75"/>
                    <a:pt x="46" y="73"/>
                    <a:pt x="51" y="70"/>
                  </a:cubicBezTo>
                  <a:cubicBezTo>
                    <a:pt x="53" y="68"/>
                    <a:pt x="55" y="65"/>
                    <a:pt x="56" y="62"/>
                  </a:cubicBezTo>
                  <a:cubicBezTo>
                    <a:pt x="57" y="58"/>
                    <a:pt x="57" y="55"/>
                    <a:pt x="56" y="52"/>
                  </a:cubicBezTo>
                  <a:cubicBezTo>
                    <a:pt x="53" y="47"/>
                    <a:pt x="46" y="44"/>
                    <a:pt x="41" y="45"/>
                  </a:cubicBezTo>
                  <a:cubicBezTo>
                    <a:pt x="36" y="46"/>
                    <a:pt x="33" y="50"/>
                    <a:pt x="32" y="54"/>
                  </a:cubicBezTo>
                  <a:cubicBezTo>
                    <a:pt x="32" y="56"/>
                    <a:pt x="33" y="57"/>
                    <a:pt x="34" y="58"/>
                  </a:cubicBezTo>
                  <a:cubicBezTo>
                    <a:pt x="35" y="59"/>
                    <a:pt x="37" y="59"/>
                    <a:pt x="38" y="58"/>
                  </a:cubicBezTo>
                  <a:cubicBezTo>
                    <a:pt x="40" y="58"/>
                    <a:pt x="41" y="57"/>
                    <a:pt x="41" y="56"/>
                  </a:cubicBezTo>
                  <a:cubicBezTo>
                    <a:pt x="42" y="55"/>
                    <a:pt x="42" y="55"/>
                    <a:pt x="42" y="55"/>
                  </a:cubicBezTo>
                  <a:cubicBezTo>
                    <a:pt x="42" y="54"/>
                    <a:pt x="42" y="54"/>
                    <a:pt x="42" y="54"/>
                  </a:cubicBezTo>
                  <a:cubicBezTo>
                    <a:pt x="42" y="54"/>
                    <a:pt x="42" y="54"/>
                    <a:pt x="43" y="54"/>
                  </a:cubicBezTo>
                  <a:cubicBezTo>
                    <a:pt x="45" y="54"/>
                    <a:pt x="47" y="56"/>
                    <a:pt x="47" y="58"/>
                  </a:cubicBezTo>
                  <a:cubicBezTo>
                    <a:pt x="47" y="61"/>
                    <a:pt x="45" y="64"/>
                    <a:pt x="42" y="65"/>
                  </a:cubicBezTo>
                  <a:cubicBezTo>
                    <a:pt x="39" y="67"/>
                    <a:pt x="36" y="67"/>
                    <a:pt x="31" y="66"/>
                  </a:cubicBezTo>
                  <a:cubicBezTo>
                    <a:pt x="28" y="65"/>
                    <a:pt x="23" y="60"/>
                    <a:pt x="23" y="55"/>
                  </a:cubicBezTo>
                  <a:cubicBezTo>
                    <a:pt x="22" y="50"/>
                    <a:pt x="23" y="45"/>
                    <a:pt x="26" y="40"/>
                  </a:cubicBezTo>
                  <a:cubicBezTo>
                    <a:pt x="27" y="38"/>
                    <a:pt x="27" y="36"/>
                    <a:pt x="28" y="35"/>
                  </a:cubicBezTo>
                  <a:cubicBezTo>
                    <a:pt x="29" y="34"/>
                    <a:pt x="30" y="32"/>
                    <a:pt x="30" y="31"/>
                  </a:cubicBezTo>
                  <a:cubicBezTo>
                    <a:pt x="33" y="26"/>
                    <a:pt x="34" y="22"/>
                    <a:pt x="33" y="18"/>
                  </a:cubicBezTo>
                  <a:cubicBezTo>
                    <a:pt x="33" y="11"/>
                    <a:pt x="28" y="4"/>
                    <a:pt x="21" y="2"/>
                  </a:cubicBezTo>
                  <a:cubicBezTo>
                    <a:pt x="18" y="1"/>
                    <a:pt x="14" y="0"/>
                    <a:pt x="11" y="0"/>
                  </a:cubicBezTo>
                  <a:cubicBezTo>
                    <a:pt x="8" y="1"/>
                    <a:pt x="5" y="2"/>
                    <a:pt x="3" y="3"/>
                  </a:cubicBezTo>
                  <a:cubicBezTo>
                    <a:pt x="2" y="3"/>
                    <a:pt x="1" y="4"/>
                    <a:pt x="1" y="6"/>
                  </a:cubicBezTo>
                  <a:cubicBezTo>
                    <a:pt x="0" y="6"/>
                    <a:pt x="0" y="7"/>
                    <a:pt x="1" y="8"/>
                  </a:cubicBezTo>
                  <a:cubicBezTo>
                    <a:pt x="1" y="8"/>
                    <a:pt x="2" y="9"/>
                    <a:pt x="3" y="9"/>
                  </a:cubicBezTo>
                  <a:cubicBezTo>
                    <a:pt x="3" y="9"/>
                    <a:pt x="4" y="9"/>
                    <a:pt x="4" y="8"/>
                  </a:cubicBezTo>
                  <a:cubicBezTo>
                    <a:pt x="8" y="7"/>
                    <a:pt x="13" y="7"/>
                    <a:pt x="18" y="9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18" name="Freeform 435"/>
            <p:cNvSpPr>
              <a:spLocks/>
            </p:cNvSpPr>
            <p:nvPr/>
          </p:nvSpPr>
          <p:spPr bwMode="auto">
            <a:xfrm>
              <a:off x="1239838" y="2513013"/>
              <a:ext cx="212725" cy="282575"/>
            </a:xfrm>
            <a:custGeom>
              <a:avLst/>
              <a:gdLst>
                <a:gd name="T0" fmla="*/ 0 w 57"/>
                <a:gd name="T1" fmla="*/ 58 h 75"/>
                <a:gd name="T2" fmla="*/ 6 w 57"/>
                <a:gd name="T3" fmla="*/ 69 h 75"/>
                <a:gd name="T4" fmla="*/ 22 w 57"/>
                <a:gd name="T5" fmla="*/ 75 h 75"/>
                <a:gd name="T6" fmla="*/ 23 w 57"/>
                <a:gd name="T7" fmla="*/ 75 h 75"/>
                <a:gd name="T8" fmla="*/ 23 w 57"/>
                <a:gd name="T9" fmla="*/ 75 h 75"/>
                <a:gd name="T10" fmla="*/ 24 w 57"/>
                <a:gd name="T11" fmla="*/ 75 h 75"/>
                <a:gd name="T12" fmla="*/ 43 w 57"/>
                <a:gd name="T13" fmla="*/ 62 h 75"/>
                <a:gd name="T14" fmla="*/ 45 w 57"/>
                <a:gd name="T15" fmla="*/ 52 h 75"/>
                <a:gd name="T16" fmla="*/ 43 w 57"/>
                <a:gd name="T17" fmla="*/ 42 h 75"/>
                <a:gd name="T18" fmla="*/ 38 w 57"/>
                <a:gd name="T19" fmla="*/ 32 h 75"/>
                <a:gd name="T20" fmla="*/ 33 w 57"/>
                <a:gd name="T21" fmla="*/ 17 h 75"/>
                <a:gd name="T22" fmla="*/ 39 w 57"/>
                <a:gd name="T23" fmla="*/ 9 h 75"/>
                <a:gd name="T24" fmla="*/ 53 w 57"/>
                <a:gd name="T25" fmla="*/ 9 h 75"/>
                <a:gd name="T26" fmla="*/ 54 w 57"/>
                <a:gd name="T27" fmla="*/ 9 h 75"/>
                <a:gd name="T28" fmla="*/ 56 w 57"/>
                <a:gd name="T29" fmla="*/ 8 h 75"/>
                <a:gd name="T30" fmla="*/ 57 w 57"/>
                <a:gd name="T31" fmla="*/ 6 h 75"/>
                <a:gd name="T32" fmla="*/ 55 w 57"/>
                <a:gd name="T33" fmla="*/ 4 h 75"/>
                <a:gd name="T34" fmla="*/ 51 w 57"/>
                <a:gd name="T35" fmla="*/ 1 h 75"/>
                <a:gd name="T36" fmla="*/ 37 w 57"/>
                <a:gd name="T37" fmla="*/ 1 h 75"/>
                <a:gd name="T38" fmla="*/ 24 w 57"/>
                <a:gd name="T39" fmla="*/ 19 h 75"/>
                <a:gd name="T40" fmla="*/ 26 w 57"/>
                <a:gd name="T41" fmla="*/ 30 h 75"/>
                <a:gd name="T42" fmla="*/ 31 w 57"/>
                <a:gd name="T43" fmla="*/ 38 h 75"/>
                <a:gd name="T44" fmla="*/ 35 w 57"/>
                <a:gd name="T45" fmla="*/ 50 h 75"/>
                <a:gd name="T46" fmla="*/ 28 w 57"/>
                <a:gd name="T47" fmla="*/ 65 h 75"/>
                <a:gd name="T48" fmla="*/ 18 w 57"/>
                <a:gd name="T49" fmla="*/ 66 h 75"/>
                <a:gd name="T50" fmla="*/ 11 w 57"/>
                <a:gd name="T51" fmla="*/ 61 h 75"/>
                <a:gd name="T52" fmla="*/ 10 w 57"/>
                <a:gd name="T53" fmla="*/ 56 h 75"/>
                <a:gd name="T54" fmla="*/ 13 w 57"/>
                <a:gd name="T55" fmla="*/ 54 h 75"/>
                <a:gd name="T56" fmla="*/ 15 w 57"/>
                <a:gd name="T57" fmla="*/ 54 h 75"/>
                <a:gd name="T58" fmla="*/ 15 w 57"/>
                <a:gd name="T59" fmla="*/ 55 h 75"/>
                <a:gd name="T60" fmla="*/ 19 w 57"/>
                <a:gd name="T61" fmla="*/ 59 h 75"/>
                <a:gd name="T62" fmla="*/ 23 w 57"/>
                <a:gd name="T63" fmla="*/ 58 h 75"/>
                <a:gd name="T64" fmla="*/ 25 w 57"/>
                <a:gd name="T65" fmla="*/ 55 h 75"/>
                <a:gd name="T66" fmla="*/ 24 w 57"/>
                <a:gd name="T67" fmla="*/ 51 h 75"/>
                <a:gd name="T68" fmla="*/ 15 w 57"/>
                <a:gd name="T69" fmla="*/ 45 h 75"/>
                <a:gd name="T70" fmla="*/ 3 w 57"/>
                <a:gd name="T71" fmla="*/ 51 h 75"/>
                <a:gd name="T72" fmla="*/ 0 w 57"/>
                <a:gd name="T73" fmla="*/ 58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7" h="75">
                  <a:moveTo>
                    <a:pt x="0" y="58"/>
                  </a:moveTo>
                  <a:cubicBezTo>
                    <a:pt x="1" y="62"/>
                    <a:pt x="3" y="66"/>
                    <a:pt x="6" y="69"/>
                  </a:cubicBezTo>
                  <a:cubicBezTo>
                    <a:pt x="10" y="73"/>
                    <a:pt x="15" y="75"/>
                    <a:pt x="22" y="75"/>
                  </a:cubicBezTo>
                  <a:cubicBezTo>
                    <a:pt x="23" y="75"/>
                    <a:pt x="23" y="75"/>
                    <a:pt x="23" y="75"/>
                  </a:cubicBezTo>
                  <a:cubicBezTo>
                    <a:pt x="23" y="75"/>
                    <a:pt x="23" y="75"/>
                    <a:pt x="23" y="75"/>
                  </a:cubicBezTo>
                  <a:cubicBezTo>
                    <a:pt x="24" y="75"/>
                    <a:pt x="24" y="75"/>
                    <a:pt x="24" y="75"/>
                  </a:cubicBezTo>
                  <a:cubicBezTo>
                    <a:pt x="32" y="75"/>
                    <a:pt x="40" y="70"/>
                    <a:pt x="43" y="62"/>
                  </a:cubicBezTo>
                  <a:cubicBezTo>
                    <a:pt x="45" y="58"/>
                    <a:pt x="45" y="55"/>
                    <a:pt x="45" y="52"/>
                  </a:cubicBezTo>
                  <a:cubicBezTo>
                    <a:pt x="44" y="48"/>
                    <a:pt x="44" y="45"/>
                    <a:pt x="43" y="42"/>
                  </a:cubicBezTo>
                  <a:cubicBezTo>
                    <a:pt x="42" y="39"/>
                    <a:pt x="40" y="36"/>
                    <a:pt x="38" y="32"/>
                  </a:cubicBezTo>
                  <a:cubicBezTo>
                    <a:pt x="35" y="27"/>
                    <a:pt x="33" y="23"/>
                    <a:pt x="33" y="17"/>
                  </a:cubicBezTo>
                  <a:cubicBezTo>
                    <a:pt x="34" y="13"/>
                    <a:pt x="36" y="11"/>
                    <a:pt x="39" y="9"/>
                  </a:cubicBezTo>
                  <a:cubicBezTo>
                    <a:pt x="44" y="7"/>
                    <a:pt x="49" y="7"/>
                    <a:pt x="53" y="9"/>
                  </a:cubicBezTo>
                  <a:cubicBezTo>
                    <a:pt x="53" y="9"/>
                    <a:pt x="54" y="9"/>
                    <a:pt x="54" y="9"/>
                  </a:cubicBezTo>
                  <a:cubicBezTo>
                    <a:pt x="55" y="9"/>
                    <a:pt x="56" y="9"/>
                    <a:pt x="56" y="8"/>
                  </a:cubicBezTo>
                  <a:cubicBezTo>
                    <a:pt x="57" y="7"/>
                    <a:pt x="57" y="7"/>
                    <a:pt x="57" y="6"/>
                  </a:cubicBezTo>
                  <a:cubicBezTo>
                    <a:pt x="57" y="5"/>
                    <a:pt x="56" y="4"/>
                    <a:pt x="55" y="4"/>
                  </a:cubicBezTo>
                  <a:cubicBezTo>
                    <a:pt x="54" y="3"/>
                    <a:pt x="53" y="2"/>
                    <a:pt x="51" y="1"/>
                  </a:cubicBezTo>
                  <a:cubicBezTo>
                    <a:pt x="46" y="0"/>
                    <a:pt x="41" y="0"/>
                    <a:pt x="37" y="1"/>
                  </a:cubicBezTo>
                  <a:cubicBezTo>
                    <a:pt x="29" y="4"/>
                    <a:pt x="24" y="11"/>
                    <a:pt x="24" y="19"/>
                  </a:cubicBezTo>
                  <a:cubicBezTo>
                    <a:pt x="24" y="23"/>
                    <a:pt x="25" y="26"/>
                    <a:pt x="26" y="30"/>
                  </a:cubicBezTo>
                  <a:cubicBezTo>
                    <a:pt x="28" y="33"/>
                    <a:pt x="29" y="35"/>
                    <a:pt x="31" y="38"/>
                  </a:cubicBezTo>
                  <a:cubicBezTo>
                    <a:pt x="33" y="41"/>
                    <a:pt x="34" y="46"/>
                    <a:pt x="35" y="50"/>
                  </a:cubicBezTo>
                  <a:cubicBezTo>
                    <a:pt x="36" y="57"/>
                    <a:pt x="34" y="61"/>
                    <a:pt x="28" y="65"/>
                  </a:cubicBezTo>
                  <a:cubicBezTo>
                    <a:pt x="26" y="67"/>
                    <a:pt x="22" y="67"/>
                    <a:pt x="18" y="66"/>
                  </a:cubicBezTo>
                  <a:cubicBezTo>
                    <a:pt x="15" y="66"/>
                    <a:pt x="12" y="64"/>
                    <a:pt x="11" y="61"/>
                  </a:cubicBezTo>
                  <a:cubicBezTo>
                    <a:pt x="10" y="59"/>
                    <a:pt x="10" y="58"/>
                    <a:pt x="10" y="56"/>
                  </a:cubicBezTo>
                  <a:cubicBezTo>
                    <a:pt x="11" y="55"/>
                    <a:pt x="12" y="54"/>
                    <a:pt x="13" y="54"/>
                  </a:cubicBezTo>
                  <a:cubicBezTo>
                    <a:pt x="14" y="54"/>
                    <a:pt x="14" y="53"/>
                    <a:pt x="15" y="54"/>
                  </a:cubicBezTo>
                  <a:cubicBezTo>
                    <a:pt x="15" y="54"/>
                    <a:pt x="15" y="54"/>
                    <a:pt x="15" y="55"/>
                  </a:cubicBezTo>
                  <a:cubicBezTo>
                    <a:pt x="16" y="57"/>
                    <a:pt x="17" y="58"/>
                    <a:pt x="19" y="59"/>
                  </a:cubicBezTo>
                  <a:cubicBezTo>
                    <a:pt x="20" y="59"/>
                    <a:pt x="22" y="59"/>
                    <a:pt x="23" y="58"/>
                  </a:cubicBezTo>
                  <a:cubicBezTo>
                    <a:pt x="24" y="58"/>
                    <a:pt x="25" y="57"/>
                    <a:pt x="25" y="55"/>
                  </a:cubicBezTo>
                  <a:cubicBezTo>
                    <a:pt x="25" y="54"/>
                    <a:pt x="25" y="53"/>
                    <a:pt x="24" y="51"/>
                  </a:cubicBezTo>
                  <a:cubicBezTo>
                    <a:pt x="22" y="47"/>
                    <a:pt x="19" y="45"/>
                    <a:pt x="15" y="45"/>
                  </a:cubicBezTo>
                  <a:cubicBezTo>
                    <a:pt x="10" y="45"/>
                    <a:pt x="6" y="47"/>
                    <a:pt x="3" y="51"/>
                  </a:cubicBezTo>
                  <a:cubicBezTo>
                    <a:pt x="1" y="53"/>
                    <a:pt x="0" y="55"/>
                    <a:pt x="0" y="58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19" name="Freeform 436"/>
            <p:cNvSpPr>
              <a:spLocks/>
            </p:cNvSpPr>
            <p:nvPr/>
          </p:nvSpPr>
          <p:spPr bwMode="auto">
            <a:xfrm>
              <a:off x="1096963" y="2836863"/>
              <a:ext cx="149225" cy="180975"/>
            </a:xfrm>
            <a:custGeom>
              <a:avLst/>
              <a:gdLst>
                <a:gd name="T0" fmla="*/ 33 w 40"/>
                <a:gd name="T1" fmla="*/ 6 h 48"/>
                <a:gd name="T2" fmla="*/ 18 w 40"/>
                <a:gd name="T3" fmla="*/ 1 h 48"/>
                <a:gd name="T4" fmla="*/ 5 w 40"/>
                <a:gd name="T5" fmla="*/ 11 h 48"/>
                <a:gd name="T6" fmla="*/ 0 w 40"/>
                <a:gd name="T7" fmla="*/ 27 h 48"/>
                <a:gd name="T8" fmla="*/ 4 w 40"/>
                <a:gd name="T9" fmla="*/ 45 h 48"/>
                <a:gd name="T10" fmla="*/ 4 w 40"/>
                <a:gd name="T11" fmla="*/ 46 h 48"/>
                <a:gd name="T12" fmla="*/ 8 w 40"/>
                <a:gd name="T13" fmla="*/ 48 h 48"/>
                <a:gd name="T14" fmla="*/ 9 w 40"/>
                <a:gd name="T15" fmla="*/ 48 h 48"/>
                <a:gd name="T16" fmla="*/ 13 w 40"/>
                <a:gd name="T17" fmla="*/ 43 h 48"/>
                <a:gd name="T18" fmla="*/ 12 w 40"/>
                <a:gd name="T19" fmla="*/ 42 h 48"/>
                <a:gd name="T20" fmla="*/ 12 w 40"/>
                <a:gd name="T21" fmla="*/ 42 h 48"/>
                <a:gd name="T22" fmla="*/ 12 w 40"/>
                <a:gd name="T23" fmla="*/ 41 h 48"/>
                <a:gd name="T24" fmla="*/ 10 w 40"/>
                <a:gd name="T25" fmla="*/ 28 h 48"/>
                <a:gd name="T26" fmla="*/ 10 w 40"/>
                <a:gd name="T27" fmla="*/ 28 h 48"/>
                <a:gd name="T28" fmla="*/ 12 w 40"/>
                <a:gd name="T29" fmla="*/ 18 h 48"/>
                <a:gd name="T30" fmla="*/ 16 w 40"/>
                <a:gd name="T31" fmla="*/ 12 h 48"/>
                <a:gd name="T32" fmla="*/ 21 w 40"/>
                <a:gd name="T33" fmla="*/ 10 h 48"/>
                <a:gd name="T34" fmla="*/ 29 w 40"/>
                <a:gd name="T35" fmla="*/ 17 h 48"/>
                <a:gd name="T36" fmla="*/ 30 w 40"/>
                <a:gd name="T37" fmla="*/ 20 h 48"/>
                <a:gd name="T38" fmla="*/ 28 w 40"/>
                <a:gd name="T39" fmla="*/ 25 h 48"/>
                <a:gd name="T40" fmla="*/ 26 w 40"/>
                <a:gd name="T41" fmla="*/ 26 h 48"/>
                <a:gd name="T42" fmla="*/ 23 w 40"/>
                <a:gd name="T43" fmla="*/ 24 h 48"/>
                <a:gd name="T44" fmla="*/ 21 w 40"/>
                <a:gd name="T45" fmla="*/ 22 h 48"/>
                <a:gd name="T46" fmla="*/ 18 w 40"/>
                <a:gd name="T47" fmla="*/ 24 h 48"/>
                <a:gd name="T48" fmla="*/ 20 w 40"/>
                <a:gd name="T49" fmla="*/ 31 h 48"/>
                <a:gd name="T50" fmla="*/ 34 w 40"/>
                <a:gd name="T51" fmla="*/ 30 h 48"/>
                <a:gd name="T52" fmla="*/ 39 w 40"/>
                <a:gd name="T53" fmla="*/ 22 h 48"/>
                <a:gd name="T54" fmla="*/ 33 w 40"/>
                <a:gd name="T55" fmla="*/ 6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40" h="48">
                  <a:moveTo>
                    <a:pt x="33" y="6"/>
                  </a:moveTo>
                  <a:cubicBezTo>
                    <a:pt x="29" y="2"/>
                    <a:pt x="24" y="0"/>
                    <a:pt x="18" y="1"/>
                  </a:cubicBezTo>
                  <a:cubicBezTo>
                    <a:pt x="12" y="2"/>
                    <a:pt x="8" y="5"/>
                    <a:pt x="5" y="11"/>
                  </a:cubicBezTo>
                  <a:cubicBezTo>
                    <a:pt x="2" y="15"/>
                    <a:pt x="1" y="21"/>
                    <a:pt x="0" y="27"/>
                  </a:cubicBezTo>
                  <a:cubicBezTo>
                    <a:pt x="0" y="34"/>
                    <a:pt x="2" y="40"/>
                    <a:pt x="4" y="45"/>
                  </a:cubicBezTo>
                  <a:cubicBezTo>
                    <a:pt x="4" y="46"/>
                    <a:pt x="4" y="46"/>
                    <a:pt x="4" y="46"/>
                  </a:cubicBezTo>
                  <a:cubicBezTo>
                    <a:pt x="5" y="47"/>
                    <a:pt x="6" y="48"/>
                    <a:pt x="8" y="48"/>
                  </a:cubicBezTo>
                  <a:cubicBezTo>
                    <a:pt x="8" y="48"/>
                    <a:pt x="9" y="48"/>
                    <a:pt x="9" y="48"/>
                  </a:cubicBezTo>
                  <a:cubicBezTo>
                    <a:pt x="12" y="47"/>
                    <a:pt x="13" y="46"/>
                    <a:pt x="13" y="43"/>
                  </a:cubicBezTo>
                  <a:cubicBezTo>
                    <a:pt x="13" y="43"/>
                    <a:pt x="12" y="43"/>
                    <a:pt x="12" y="42"/>
                  </a:cubicBezTo>
                  <a:cubicBezTo>
                    <a:pt x="12" y="42"/>
                    <a:pt x="12" y="42"/>
                    <a:pt x="12" y="42"/>
                  </a:cubicBezTo>
                  <a:cubicBezTo>
                    <a:pt x="12" y="41"/>
                    <a:pt x="12" y="41"/>
                    <a:pt x="12" y="41"/>
                  </a:cubicBezTo>
                  <a:cubicBezTo>
                    <a:pt x="11" y="37"/>
                    <a:pt x="10" y="33"/>
                    <a:pt x="10" y="28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10" y="25"/>
                    <a:pt x="11" y="22"/>
                    <a:pt x="12" y="18"/>
                  </a:cubicBezTo>
                  <a:cubicBezTo>
                    <a:pt x="13" y="16"/>
                    <a:pt x="14" y="14"/>
                    <a:pt x="16" y="12"/>
                  </a:cubicBezTo>
                  <a:cubicBezTo>
                    <a:pt x="18" y="10"/>
                    <a:pt x="19" y="9"/>
                    <a:pt x="21" y="10"/>
                  </a:cubicBezTo>
                  <a:cubicBezTo>
                    <a:pt x="25" y="10"/>
                    <a:pt x="28" y="13"/>
                    <a:pt x="29" y="17"/>
                  </a:cubicBezTo>
                  <a:cubicBezTo>
                    <a:pt x="29" y="18"/>
                    <a:pt x="30" y="19"/>
                    <a:pt x="30" y="20"/>
                  </a:cubicBezTo>
                  <a:cubicBezTo>
                    <a:pt x="30" y="22"/>
                    <a:pt x="29" y="23"/>
                    <a:pt x="28" y="25"/>
                  </a:cubicBezTo>
                  <a:cubicBezTo>
                    <a:pt x="28" y="25"/>
                    <a:pt x="27" y="26"/>
                    <a:pt x="26" y="26"/>
                  </a:cubicBezTo>
                  <a:cubicBezTo>
                    <a:pt x="25" y="26"/>
                    <a:pt x="24" y="26"/>
                    <a:pt x="23" y="24"/>
                  </a:cubicBezTo>
                  <a:cubicBezTo>
                    <a:pt x="23" y="23"/>
                    <a:pt x="22" y="22"/>
                    <a:pt x="21" y="22"/>
                  </a:cubicBezTo>
                  <a:cubicBezTo>
                    <a:pt x="20" y="22"/>
                    <a:pt x="19" y="22"/>
                    <a:pt x="18" y="24"/>
                  </a:cubicBezTo>
                  <a:cubicBezTo>
                    <a:pt x="17" y="26"/>
                    <a:pt x="18" y="30"/>
                    <a:pt x="20" y="31"/>
                  </a:cubicBezTo>
                  <a:cubicBezTo>
                    <a:pt x="24" y="34"/>
                    <a:pt x="31" y="34"/>
                    <a:pt x="34" y="30"/>
                  </a:cubicBezTo>
                  <a:cubicBezTo>
                    <a:pt x="37" y="28"/>
                    <a:pt x="38" y="25"/>
                    <a:pt x="39" y="22"/>
                  </a:cubicBezTo>
                  <a:cubicBezTo>
                    <a:pt x="40" y="15"/>
                    <a:pt x="38" y="10"/>
                    <a:pt x="33" y="6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20" name="Freeform 437"/>
            <p:cNvSpPr>
              <a:spLocks/>
            </p:cNvSpPr>
            <p:nvPr/>
          </p:nvSpPr>
          <p:spPr bwMode="auto">
            <a:xfrm>
              <a:off x="904875" y="2832100"/>
              <a:ext cx="150812" cy="185738"/>
            </a:xfrm>
            <a:custGeom>
              <a:avLst/>
              <a:gdLst>
                <a:gd name="T0" fmla="*/ 39 w 40"/>
                <a:gd name="T1" fmla="*/ 25 h 49"/>
                <a:gd name="T2" fmla="*/ 33 w 40"/>
                <a:gd name="T3" fmla="*/ 10 h 49"/>
                <a:gd name="T4" fmla="*/ 24 w 40"/>
                <a:gd name="T5" fmla="*/ 3 h 49"/>
                <a:gd name="T6" fmla="*/ 4 w 40"/>
                <a:gd name="T7" fmla="*/ 9 h 49"/>
                <a:gd name="T8" fmla="*/ 4 w 40"/>
                <a:gd name="T9" fmla="*/ 29 h 49"/>
                <a:gd name="T10" fmla="*/ 13 w 40"/>
                <a:gd name="T11" fmla="*/ 34 h 49"/>
                <a:gd name="T12" fmla="*/ 19 w 40"/>
                <a:gd name="T13" fmla="*/ 33 h 49"/>
                <a:gd name="T14" fmla="*/ 22 w 40"/>
                <a:gd name="T15" fmla="*/ 25 h 49"/>
                <a:gd name="T16" fmla="*/ 19 w 40"/>
                <a:gd name="T17" fmla="*/ 23 h 49"/>
                <a:gd name="T18" fmla="*/ 16 w 40"/>
                <a:gd name="T19" fmla="*/ 25 h 49"/>
                <a:gd name="T20" fmla="*/ 15 w 40"/>
                <a:gd name="T21" fmla="*/ 27 h 49"/>
                <a:gd name="T22" fmla="*/ 11 w 40"/>
                <a:gd name="T23" fmla="*/ 24 h 49"/>
                <a:gd name="T24" fmla="*/ 13 w 40"/>
                <a:gd name="T25" fmla="*/ 14 h 49"/>
                <a:gd name="T26" fmla="*/ 22 w 40"/>
                <a:gd name="T27" fmla="*/ 11 h 49"/>
                <a:gd name="T28" fmla="*/ 26 w 40"/>
                <a:gd name="T29" fmla="*/ 15 h 49"/>
                <a:gd name="T30" fmla="*/ 27 w 40"/>
                <a:gd name="T31" fmla="*/ 18 h 49"/>
                <a:gd name="T32" fmla="*/ 29 w 40"/>
                <a:gd name="T33" fmla="*/ 35 h 49"/>
                <a:gd name="T34" fmla="*/ 27 w 40"/>
                <a:gd name="T35" fmla="*/ 44 h 49"/>
                <a:gd name="T36" fmla="*/ 29 w 40"/>
                <a:gd name="T37" fmla="*/ 48 h 49"/>
                <a:gd name="T38" fmla="*/ 32 w 40"/>
                <a:gd name="T39" fmla="*/ 49 h 49"/>
                <a:gd name="T40" fmla="*/ 33 w 40"/>
                <a:gd name="T41" fmla="*/ 49 h 49"/>
                <a:gd name="T42" fmla="*/ 36 w 40"/>
                <a:gd name="T43" fmla="*/ 46 h 49"/>
                <a:gd name="T44" fmla="*/ 37 w 40"/>
                <a:gd name="T45" fmla="*/ 43 h 49"/>
                <a:gd name="T46" fmla="*/ 37 w 40"/>
                <a:gd name="T47" fmla="*/ 42 h 49"/>
                <a:gd name="T48" fmla="*/ 39 w 40"/>
                <a:gd name="T49" fmla="*/ 30 h 49"/>
                <a:gd name="T50" fmla="*/ 39 w 40"/>
                <a:gd name="T51" fmla="*/ 27 h 49"/>
                <a:gd name="T52" fmla="*/ 39 w 40"/>
                <a:gd name="T53" fmla="*/ 25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40" h="49">
                  <a:moveTo>
                    <a:pt x="39" y="25"/>
                  </a:moveTo>
                  <a:cubicBezTo>
                    <a:pt x="39" y="19"/>
                    <a:pt x="37" y="14"/>
                    <a:pt x="33" y="10"/>
                  </a:cubicBezTo>
                  <a:cubicBezTo>
                    <a:pt x="31" y="6"/>
                    <a:pt x="28" y="4"/>
                    <a:pt x="24" y="3"/>
                  </a:cubicBezTo>
                  <a:cubicBezTo>
                    <a:pt x="17" y="0"/>
                    <a:pt x="9" y="3"/>
                    <a:pt x="4" y="9"/>
                  </a:cubicBezTo>
                  <a:cubicBezTo>
                    <a:pt x="0" y="15"/>
                    <a:pt x="0" y="24"/>
                    <a:pt x="4" y="29"/>
                  </a:cubicBezTo>
                  <a:cubicBezTo>
                    <a:pt x="6" y="33"/>
                    <a:pt x="9" y="34"/>
                    <a:pt x="13" y="34"/>
                  </a:cubicBezTo>
                  <a:cubicBezTo>
                    <a:pt x="15" y="34"/>
                    <a:pt x="17" y="34"/>
                    <a:pt x="19" y="33"/>
                  </a:cubicBezTo>
                  <a:cubicBezTo>
                    <a:pt x="21" y="31"/>
                    <a:pt x="23" y="28"/>
                    <a:pt x="22" y="25"/>
                  </a:cubicBezTo>
                  <a:cubicBezTo>
                    <a:pt x="21" y="24"/>
                    <a:pt x="21" y="23"/>
                    <a:pt x="19" y="23"/>
                  </a:cubicBezTo>
                  <a:cubicBezTo>
                    <a:pt x="18" y="23"/>
                    <a:pt x="17" y="24"/>
                    <a:pt x="16" y="25"/>
                  </a:cubicBezTo>
                  <a:cubicBezTo>
                    <a:pt x="16" y="26"/>
                    <a:pt x="16" y="27"/>
                    <a:pt x="15" y="27"/>
                  </a:cubicBezTo>
                  <a:cubicBezTo>
                    <a:pt x="12" y="27"/>
                    <a:pt x="11" y="27"/>
                    <a:pt x="11" y="24"/>
                  </a:cubicBezTo>
                  <a:cubicBezTo>
                    <a:pt x="9" y="21"/>
                    <a:pt x="10" y="17"/>
                    <a:pt x="13" y="14"/>
                  </a:cubicBezTo>
                  <a:cubicBezTo>
                    <a:pt x="15" y="12"/>
                    <a:pt x="18" y="10"/>
                    <a:pt x="22" y="11"/>
                  </a:cubicBezTo>
                  <a:cubicBezTo>
                    <a:pt x="24" y="12"/>
                    <a:pt x="25" y="13"/>
                    <a:pt x="26" y="15"/>
                  </a:cubicBezTo>
                  <a:cubicBezTo>
                    <a:pt x="26" y="16"/>
                    <a:pt x="27" y="17"/>
                    <a:pt x="27" y="18"/>
                  </a:cubicBezTo>
                  <a:cubicBezTo>
                    <a:pt x="29" y="23"/>
                    <a:pt x="30" y="29"/>
                    <a:pt x="29" y="35"/>
                  </a:cubicBezTo>
                  <a:cubicBezTo>
                    <a:pt x="29" y="38"/>
                    <a:pt x="28" y="41"/>
                    <a:pt x="27" y="44"/>
                  </a:cubicBezTo>
                  <a:cubicBezTo>
                    <a:pt x="27" y="46"/>
                    <a:pt x="27" y="47"/>
                    <a:pt x="29" y="48"/>
                  </a:cubicBezTo>
                  <a:cubicBezTo>
                    <a:pt x="30" y="49"/>
                    <a:pt x="31" y="49"/>
                    <a:pt x="32" y="49"/>
                  </a:cubicBezTo>
                  <a:cubicBezTo>
                    <a:pt x="32" y="49"/>
                    <a:pt x="33" y="49"/>
                    <a:pt x="33" y="49"/>
                  </a:cubicBezTo>
                  <a:cubicBezTo>
                    <a:pt x="34" y="49"/>
                    <a:pt x="35" y="48"/>
                    <a:pt x="36" y="46"/>
                  </a:cubicBezTo>
                  <a:cubicBezTo>
                    <a:pt x="36" y="45"/>
                    <a:pt x="37" y="44"/>
                    <a:pt x="37" y="43"/>
                  </a:cubicBezTo>
                  <a:cubicBezTo>
                    <a:pt x="37" y="43"/>
                    <a:pt x="37" y="42"/>
                    <a:pt x="37" y="42"/>
                  </a:cubicBezTo>
                  <a:cubicBezTo>
                    <a:pt x="39" y="38"/>
                    <a:pt x="39" y="34"/>
                    <a:pt x="39" y="30"/>
                  </a:cubicBezTo>
                  <a:cubicBezTo>
                    <a:pt x="40" y="29"/>
                    <a:pt x="39" y="28"/>
                    <a:pt x="39" y="27"/>
                  </a:cubicBezTo>
                  <a:cubicBezTo>
                    <a:pt x="39" y="26"/>
                    <a:pt x="39" y="25"/>
                    <a:pt x="39" y="25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21" name="Freeform 438"/>
            <p:cNvSpPr>
              <a:spLocks/>
            </p:cNvSpPr>
            <p:nvPr/>
          </p:nvSpPr>
          <p:spPr bwMode="auto">
            <a:xfrm>
              <a:off x="390525" y="2520950"/>
              <a:ext cx="149225" cy="266700"/>
            </a:xfrm>
            <a:custGeom>
              <a:avLst/>
              <a:gdLst>
                <a:gd name="T0" fmla="*/ 15 w 40"/>
                <a:gd name="T1" fmla="*/ 44 h 71"/>
                <a:gd name="T2" fmla="*/ 24 w 40"/>
                <a:gd name="T3" fmla="*/ 36 h 71"/>
                <a:gd name="T4" fmla="*/ 33 w 40"/>
                <a:gd name="T5" fmla="*/ 29 h 71"/>
                <a:gd name="T6" fmla="*/ 38 w 40"/>
                <a:gd name="T7" fmla="*/ 19 h 71"/>
                <a:gd name="T8" fmla="*/ 36 w 40"/>
                <a:gd name="T9" fmla="*/ 7 h 71"/>
                <a:gd name="T10" fmla="*/ 27 w 40"/>
                <a:gd name="T11" fmla="*/ 1 h 71"/>
                <a:gd name="T12" fmla="*/ 14 w 40"/>
                <a:gd name="T13" fmla="*/ 3 h 71"/>
                <a:gd name="T14" fmla="*/ 9 w 40"/>
                <a:gd name="T15" fmla="*/ 11 h 71"/>
                <a:gd name="T16" fmla="*/ 10 w 40"/>
                <a:gd name="T17" fmla="*/ 16 h 71"/>
                <a:gd name="T18" fmla="*/ 14 w 40"/>
                <a:gd name="T19" fmla="*/ 17 h 71"/>
                <a:gd name="T20" fmla="*/ 16 w 40"/>
                <a:gd name="T21" fmla="*/ 14 h 71"/>
                <a:gd name="T22" fmla="*/ 16 w 40"/>
                <a:gd name="T23" fmla="*/ 14 h 71"/>
                <a:gd name="T24" fmla="*/ 19 w 40"/>
                <a:gd name="T25" fmla="*/ 9 h 71"/>
                <a:gd name="T26" fmla="*/ 27 w 40"/>
                <a:gd name="T27" fmla="*/ 9 h 71"/>
                <a:gd name="T28" fmla="*/ 29 w 40"/>
                <a:gd name="T29" fmla="*/ 15 h 71"/>
                <a:gd name="T30" fmla="*/ 24 w 40"/>
                <a:gd name="T31" fmla="*/ 25 h 71"/>
                <a:gd name="T32" fmla="*/ 18 w 40"/>
                <a:gd name="T33" fmla="*/ 29 h 71"/>
                <a:gd name="T34" fmla="*/ 18 w 40"/>
                <a:gd name="T35" fmla="*/ 30 h 71"/>
                <a:gd name="T36" fmla="*/ 8 w 40"/>
                <a:gd name="T37" fmla="*/ 38 h 71"/>
                <a:gd name="T38" fmla="*/ 2 w 40"/>
                <a:gd name="T39" fmla="*/ 49 h 71"/>
                <a:gd name="T40" fmla="*/ 4 w 40"/>
                <a:gd name="T41" fmla="*/ 63 h 71"/>
                <a:gd name="T42" fmla="*/ 20 w 40"/>
                <a:gd name="T43" fmla="*/ 71 h 71"/>
                <a:gd name="T44" fmla="*/ 20 w 40"/>
                <a:gd name="T45" fmla="*/ 71 h 71"/>
                <a:gd name="T46" fmla="*/ 20 w 40"/>
                <a:gd name="T47" fmla="*/ 71 h 71"/>
                <a:gd name="T48" fmla="*/ 30 w 40"/>
                <a:gd name="T49" fmla="*/ 69 h 71"/>
                <a:gd name="T50" fmla="*/ 38 w 40"/>
                <a:gd name="T51" fmla="*/ 51 h 71"/>
                <a:gd name="T52" fmla="*/ 33 w 40"/>
                <a:gd name="T53" fmla="*/ 43 h 71"/>
                <a:gd name="T54" fmla="*/ 23 w 40"/>
                <a:gd name="T55" fmla="*/ 42 h 71"/>
                <a:gd name="T56" fmla="*/ 17 w 40"/>
                <a:gd name="T57" fmla="*/ 46 h 71"/>
                <a:gd name="T58" fmla="*/ 16 w 40"/>
                <a:gd name="T59" fmla="*/ 48 h 71"/>
                <a:gd name="T60" fmla="*/ 18 w 40"/>
                <a:gd name="T61" fmla="*/ 50 h 71"/>
                <a:gd name="T62" fmla="*/ 22 w 40"/>
                <a:gd name="T63" fmla="*/ 51 h 71"/>
                <a:gd name="T64" fmla="*/ 23 w 40"/>
                <a:gd name="T65" fmla="*/ 50 h 71"/>
                <a:gd name="T66" fmla="*/ 24 w 40"/>
                <a:gd name="T67" fmla="*/ 50 h 71"/>
                <a:gd name="T68" fmla="*/ 28 w 40"/>
                <a:gd name="T69" fmla="*/ 50 h 71"/>
                <a:gd name="T70" fmla="*/ 29 w 40"/>
                <a:gd name="T71" fmla="*/ 53 h 71"/>
                <a:gd name="T72" fmla="*/ 27 w 40"/>
                <a:gd name="T73" fmla="*/ 60 h 71"/>
                <a:gd name="T74" fmla="*/ 20 w 40"/>
                <a:gd name="T75" fmla="*/ 62 h 71"/>
                <a:gd name="T76" fmla="*/ 12 w 40"/>
                <a:gd name="T77" fmla="*/ 58 h 71"/>
                <a:gd name="T78" fmla="*/ 11 w 40"/>
                <a:gd name="T79" fmla="*/ 51 h 71"/>
                <a:gd name="T80" fmla="*/ 15 w 40"/>
                <a:gd name="T81" fmla="*/ 44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0" h="71">
                  <a:moveTo>
                    <a:pt x="15" y="44"/>
                  </a:moveTo>
                  <a:cubicBezTo>
                    <a:pt x="17" y="40"/>
                    <a:pt x="21" y="38"/>
                    <a:pt x="24" y="36"/>
                  </a:cubicBezTo>
                  <a:cubicBezTo>
                    <a:pt x="26" y="34"/>
                    <a:pt x="30" y="32"/>
                    <a:pt x="33" y="29"/>
                  </a:cubicBezTo>
                  <a:cubicBezTo>
                    <a:pt x="36" y="26"/>
                    <a:pt x="37" y="23"/>
                    <a:pt x="38" y="19"/>
                  </a:cubicBezTo>
                  <a:cubicBezTo>
                    <a:pt x="39" y="15"/>
                    <a:pt x="39" y="11"/>
                    <a:pt x="36" y="7"/>
                  </a:cubicBezTo>
                  <a:cubicBezTo>
                    <a:pt x="34" y="3"/>
                    <a:pt x="31" y="1"/>
                    <a:pt x="27" y="1"/>
                  </a:cubicBezTo>
                  <a:cubicBezTo>
                    <a:pt x="22" y="0"/>
                    <a:pt x="18" y="1"/>
                    <a:pt x="14" y="3"/>
                  </a:cubicBezTo>
                  <a:cubicBezTo>
                    <a:pt x="11" y="5"/>
                    <a:pt x="9" y="8"/>
                    <a:pt x="9" y="11"/>
                  </a:cubicBezTo>
                  <a:cubicBezTo>
                    <a:pt x="9" y="13"/>
                    <a:pt x="9" y="14"/>
                    <a:pt x="10" y="16"/>
                  </a:cubicBezTo>
                  <a:cubicBezTo>
                    <a:pt x="11" y="17"/>
                    <a:pt x="12" y="18"/>
                    <a:pt x="14" y="17"/>
                  </a:cubicBezTo>
                  <a:cubicBezTo>
                    <a:pt x="15" y="17"/>
                    <a:pt x="16" y="16"/>
                    <a:pt x="16" y="14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6" y="12"/>
                    <a:pt x="17" y="10"/>
                    <a:pt x="19" y="9"/>
                  </a:cubicBezTo>
                  <a:cubicBezTo>
                    <a:pt x="21" y="8"/>
                    <a:pt x="24" y="7"/>
                    <a:pt x="27" y="9"/>
                  </a:cubicBezTo>
                  <a:cubicBezTo>
                    <a:pt x="28" y="10"/>
                    <a:pt x="29" y="12"/>
                    <a:pt x="29" y="15"/>
                  </a:cubicBezTo>
                  <a:cubicBezTo>
                    <a:pt x="30" y="19"/>
                    <a:pt x="28" y="22"/>
                    <a:pt x="24" y="25"/>
                  </a:cubicBezTo>
                  <a:cubicBezTo>
                    <a:pt x="23" y="27"/>
                    <a:pt x="20" y="28"/>
                    <a:pt x="18" y="29"/>
                  </a:cubicBezTo>
                  <a:cubicBezTo>
                    <a:pt x="18" y="30"/>
                    <a:pt x="18" y="30"/>
                    <a:pt x="18" y="30"/>
                  </a:cubicBezTo>
                  <a:cubicBezTo>
                    <a:pt x="14" y="33"/>
                    <a:pt x="11" y="35"/>
                    <a:pt x="8" y="38"/>
                  </a:cubicBezTo>
                  <a:cubicBezTo>
                    <a:pt x="5" y="41"/>
                    <a:pt x="3" y="45"/>
                    <a:pt x="2" y="49"/>
                  </a:cubicBezTo>
                  <a:cubicBezTo>
                    <a:pt x="0" y="54"/>
                    <a:pt x="1" y="59"/>
                    <a:pt x="4" y="63"/>
                  </a:cubicBezTo>
                  <a:cubicBezTo>
                    <a:pt x="8" y="68"/>
                    <a:pt x="14" y="71"/>
                    <a:pt x="20" y="71"/>
                  </a:cubicBezTo>
                  <a:cubicBezTo>
                    <a:pt x="20" y="71"/>
                    <a:pt x="20" y="71"/>
                    <a:pt x="20" y="71"/>
                  </a:cubicBezTo>
                  <a:cubicBezTo>
                    <a:pt x="20" y="71"/>
                    <a:pt x="20" y="71"/>
                    <a:pt x="20" y="71"/>
                  </a:cubicBezTo>
                  <a:cubicBezTo>
                    <a:pt x="25" y="71"/>
                    <a:pt x="27" y="70"/>
                    <a:pt x="30" y="69"/>
                  </a:cubicBezTo>
                  <a:cubicBezTo>
                    <a:pt x="36" y="65"/>
                    <a:pt x="40" y="58"/>
                    <a:pt x="38" y="51"/>
                  </a:cubicBezTo>
                  <a:cubicBezTo>
                    <a:pt x="38" y="48"/>
                    <a:pt x="35" y="45"/>
                    <a:pt x="33" y="43"/>
                  </a:cubicBezTo>
                  <a:cubicBezTo>
                    <a:pt x="30" y="42"/>
                    <a:pt x="26" y="41"/>
                    <a:pt x="23" y="42"/>
                  </a:cubicBezTo>
                  <a:cubicBezTo>
                    <a:pt x="21" y="42"/>
                    <a:pt x="19" y="44"/>
                    <a:pt x="17" y="46"/>
                  </a:cubicBezTo>
                  <a:cubicBezTo>
                    <a:pt x="17" y="46"/>
                    <a:pt x="16" y="47"/>
                    <a:pt x="16" y="48"/>
                  </a:cubicBezTo>
                  <a:cubicBezTo>
                    <a:pt x="17" y="49"/>
                    <a:pt x="17" y="50"/>
                    <a:pt x="18" y="50"/>
                  </a:cubicBezTo>
                  <a:cubicBezTo>
                    <a:pt x="19" y="51"/>
                    <a:pt x="21" y="52"/>
                    <a:pt x="22" y="51"/>
                  </a:cubicBezTo>
                  <a:cubicBezTo>
                    <a:pt x="22" y="51"/>
                    <a:pt x="23" y="51"/>
                    <a:pt x="23" y="50"/>
                  </a:cubicBezTo>
                  <a:cubicBezTo>
                    <a:pt x="24" y="50"/>
                    <a:pt x="24" y="50"/>
                    <a:pt x="24" y="50"/>
                  </a:cubicBezTo>
                  <a:cubicBezTo>
                    <a:pt x="25" y="49"/>
                    <a:pt x="27" y="49"/>
                    <a:pt x="28" y="50"/>
                  </a:cubicBezTo>
                  <a:cubicBezTo>
                    <a:pt x="29" y="50"/>
                    <a:pt x="29" y="52"/>
                    <a:pt x="29" y="53"/>
                  </a:cubicBezTo>
                  <a:cubicBezTo>
                    <a:pt x="30" y="56"/>
                    <a:pt x="29" y="58"/>
                    <a:pt x="27" y="60"/>
                  </a:cubicBezTo>
                  <a:cubicBezTo>
                    <a:pt x="25" y="62"/>
                    <a:pt x="23" y="62"/>
                    <a:pt x="20" y="62"/>
                  </a:cubicBezTo>
                  <a:cubicBezTo>
                    <a:pt x="17" y="62"/>
                    <a:pt x="14" y="61"/>
                    <a:pt x="12" y="58"/>
                  </a:cubicBezTo>
                  <a:cubicBezTo>
                    <a:pt x="11" y="56"/>
                    <a:pt x="10" y="53"/>
                    <a:pt x="11" y="51"/>
                  </a:cubicBezTo>
                  <a:cubicBezTo>
                    <a:pt x="12" y="48"/>
                    <a:pt x="13" y="46"/>
                    <a:pt x="15" y="44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22" name="Freeform 439"/>
            <p:cNvSpPr>
              <a:spLocks/>
            </p:cNvSpPr>
            <p:nvPr/>
          </p:nvSpPr>
          <p:spPr bwMode="auto">
            <a:xfrm>
              <a:off x="1611313" y="2516188"/>
              <a:ext cx="146050" cy="271463"/>
            </a:xfrm>
            <a:custGeom>
              <a:avLst/>
              <a:gdLst>
                <a:gd name="T0" fmla="*/ 36 w 39"/>
                <a:gd name="T1" fmla="*/ 64 h 72"/>
                <a:gd name="T2" fmla="*/ 39 w 39"/>
                <a:gd name="T3" fmla="*/ 55 h 72"/>
                <a:gd name="T4" fmla="*/ 35 w 39"/>
                <a:gd name="T5" fmla="*/ 43 h 72"/>
                <a:gd name="T6" fmla="*/ 27 w 39"/>
                <a:gd name="T7" fmla="*/ 34 h 72"/>
                <a:gd name="T8" fmla="*/ 21 w 39"/>
                <a:gd name="T9" fmla="*/ 30 h 72"/>
                <a:gd name="T10" fmla="*/ 16 w 39"/>
                <a:gd name="T11" fmla="*/ 26 h 72"/>
                <a:gd name="T12" fmla="*/ 11 w 39"/>
                <a:gd name="T13" fmla="*/ 20 h 72"/>
                <a:gd name="T14" fmla="*/ 12 w 39"/>
                <a:gd name="T15" fmla="*/ 11 h 72"/>
                <a:gd name="T16" fmla="*/ 18 w 39"/>
                <a:gd name="T17" fmla="*/ 9 h 72"/>
                <a:gd name="T18" fmla="*/ 24 w 39"/>
                <a:gd name="T19" fmla="*/ 15 h 72"/>
                <a:gd name="T20" fmla="*/ 24 w 39"/>
                <a:gd name="T21" fmla="*/ 16 h 72"/>
                <a:gd name="T22" fmla="*/ 26 w 39"/>
                <a:gd name="T23" fmla="*/ 18 h 72"/>
                <a:gd name="T24" fmla="*/ 29 w 39"/>
                <a:gd name="T25" fmla="*/ 18 h 72"/>
                <a:gd name="T26" fmla="*/ 31 w 39"/>
                <a:gd name="T27" fmla="*/ 15 h 72"/>
                <a:gd name="T28" fmla="*/ 29 w 39"/>
                <a:gd name="T29" fmla="*/ 7 h 72"/>
                <a:gd name="T30" fmla="*/ 10 w 39"/>
                <a:gd name="T31" fmla="*/ 2 h 72"/>
                <a:gd name="T32" fmla="*/ 1 w 39"/>
                <a:gd name="T33" fmla="*/ 19 h 72"/>
                <a:gd name="T34" fmla="*/ 9 w 39"/>
                <a:gd name="T35" fmla="*/ 32 h 72"/>
                <a:gd name="T36" fmla="*/ 15 w 39"/>
                <a:gd name="T37" fmla="*/ 37 h 72"/>
                <a:gd name="T38" fmla="*/ 20 w 39"/>
                <a:gd name="T39" fmla="*/ 40 h 72"/>
                <a:gd name="T40" fmla="*/ 29 w 39"/>
                <a:gd name="T41" fmla="*/ 52 h 72"/>
                <a:gd name="T42" fmla="*/ 29 w 39"/>
                <a:gd name="T43" fmla="*/ 55 h 72"/>
                <a:gd name="T44" fmla="*/ 20 w 39"/>
                <a:gd name="T45" fmla="*/ 63 h 72"/>
                <a:gd name="T46" fmla="*/ 15 w 39"/>
                <a:gd name="T47" fmla="*/ 63 h 72"/>
                <a:gd name="T48" fmla="*/ 10 w 39"/>
                <a:gd name="T49" fmla="*/ 54 h 72"/>
                <a:gd name="T50" fmla="*/ 12 w 39"/>
                <a:gd name="T51" fmla="*/ 51 h 72"/>
                <a:gd name="T52" fmla="*/ 16 w 39"/>
                <a:gd name="T53" fmla="*/ 51 h 72"/>
                <a:gd name="T54" fmla="*/ 18 w 39"/>
                <a:gd name="T55" fmla="*/ 52 h 72"/>
                <a:gd name="T56" fmla="*/ 23 w 39"/>
                <a:gd name="T57" fmla="*/ 50 h 72"/>
                <a:gd name="T58" fmla="*/ 22 w 39"/>
                <a:gd name="T59" fmla="*/ 46 h 72"/>
                <a:gd name="T60" fmla="*/ 8 w 39"/>
                <a:gd name="T61" fmla="*/ 44 h 72"/>
                <a:gd name="T62" fmla="*/ 1 w 39"/>
                <a:gd name="T63" fmla="*/ 58 h 72"/>
                <a:gd name="T64" fmla="*/ 18 w 39"/>
                <a:gd name="T65" fmla="*/ 72 h 72"/>
                <a:gd name="T66" fmla="*/ 19 w 39"/>
                <a:gd name="T67" fmla="*/ 72 h 72"/>
                <a:gd name="T68" fmla="*/ 19 w 39"/>
                <a:gd name="T69" fmla="*/ 72 h 72"/>
                <a:gd name="T70" fmla="*/ 36 w 39"/>
                <a:gd name="T71" fmla="*/ 64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9" h="72">
                  <a:moveTo>
                    <a:pt x="36" y="64"/>
                  </a:moveTo>
                  <a:cubicBezTo>
                    <a:pt x="38" y="61"/>
                    <a:pt x="39" y="58"/>
                    <a:pt x="39" y="55"/>
                  </a:cubicBezTo>
                  <a:cubicBezTo>
                    <a:pt x="39" y="51"/>
                    <a:pt x="38" y="47"/>
                    <a:pt x="35" y="43"/>
                  </a:cubicBezTo>
                  <a:cubicBezTo>
                    <a:pt x="33" y="40"/>
                    <a:pt x="30" y="37"/>
                    <a:pt x="27" y="34"/>
                  </a:cubicBezTo>
                  <a:cubicBezTo>
                    <a:pt x="25" y="33"/>
                    <a:pt x="23" y="31"/>
                    <a:pt x="21" y="30"/>
                  </a:cubicBezTo>
                  <a:cubicBezTo>
                    <a:pt x="19" y="29"/>
                    <a:pt x="17" y="28"/>
                    <a:pt x="16" y="26"/>
                  </a:cubicBezTo>
                  <a:cubicBezTo>
                    <a:pt x="13" y="25"/>
                    <a:pt x="12" y="22"/>
                    <a:pt x="11" y="20"/>
                  </a:cubicBezTo>
                  <a:cubicBezTo>
                    <a:pt x="10" y="16"/>
                    <a:pt x="10" y="14"/>
                    <a:pt x="12" y="11"/>
                  </a:cubicBezTo>
                  <a:cubicBezTo>
                    <a:pt x="13" y="9"/>
                    <a:pt x="16" y="8"/>
                    <a:pt x="18" y="9"/>
                  </a:cubicBezTo>
                  <a:cubicBezTo>
                    <a:pt x="22" y="10"/>
                    <a:pt x="24" y="11"/>
                    <a:pt x="24" y="15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5" y="17"/>
                    <a:pt x="25" y="18"/>
                    <a:pt x="26" y="18"/>
                  </a:cubicBezTo>
                  <a:cubicBezTo>
                    <a:pt x="27" y="19"/>
                    <a:pt x="28" y="18"/>
                    <a:pt x="29" y="18"/>
                  </a:cubicBezTo>
                  <a:cubicBezTo>
                    <a:pt x="30" y="17"/>
                    <a:pt x="31" y="16"/>
                    <a:pt x="31" y="15"/>
                  </a:cubicBezTo>
                  <a:cubicBezTo>
                    <a:pt x="31" y="13"/>
                    <a:pt x="31" y="10"/>
                    <a:pt x="29" y="7"/>
                  </a:cubicBezTo>
                  <a:cubicBezTo>
                    <a:pt x="25" y="1"/>
                    <a:pt x="16" y="0"/>
                    <a:pt x="10" y="2"/>
                  </a:cubicBezTo>
                  <a:cubicBezTo>
                    <a:pt x="4" y="5"/>
                    <a:pt x="0" y="12"/>
                    <a:pt x="1" y="19"/>
                  </a:cubicBezTo>
                  <a:cubicBezTo>
                    <a:pt x="2" y="24"/>
                    <a:pt x="5" y="29"/>
                    <a:pt x="9" y="32"/>
                  </a:cubicBezTo>
                  <a:cubicBezTo>
                    <a:pt x="11" y="34"/>
                    <a:pt x="13" y="35"/>
                    <a:pt x="15" y="37"/>
                  </a:cubicBezTo>
                  <a:cubicBezTo>
                    <a:pt x="17" y="38"/>
                    <a:pt x="18" y="39"/>
                    <a:pt x="20" y="40"/>
                  </a:cubicBezTo>
                  <a:cubicBezTo>
                    <a:pt x="25" y="44"/>
                    <a:pt x="28" y="47"/>
                    <a:pt x="29" y="52"/>
                  </a:cubicBezTo>
                  <a:cubicBezTo>
                    <a:pt x="29" y="53"/>
                    <a:pt x="29" y="54"/>
                    <a:pt x="29" y="55"/>
                  </a:cubicBezTo>
                  <a:cubicBezTo>
                    <a:pt x="29" y="59"/>
                    <a:pt x="25" y="63"/>
                    <a:pt x="20" y="63"/>
                  </a:cubicBezTo>
                  <a:cubicBezTo>
                    <a:pt x="18" y="63"/>
                    <a:pt x="17" y="64"/>
                    <a:pt x="15" y="63"/>
                  </a:cubicBezTo>
                  <a:cubicBezTo>
                    <a:pt x="12" y="61"/>
                    <a:pt x="10" y="57"/>
                    <a:pt x="10" y="54"/>
                  </a:cubicBezTo>
                  <a:cubicBezTo>
                    <a:pt x="11" y="52"/>
                    <a:pt x="11" y="51"/>
                    <a:pt x="12" y="51"/>
                  </a:cubicBezTo>
                  <a:cubicBezTo>
                    <a:pt x="13" y="50"/>
                    <a:pt x="15" y="50"/>
                    <a:pt x="16" y="51"/>
                  </a:cubicBezTo>
                  <a:cubicBezTo>
                    <a:pt x="16" y="51"/>
                    <a:pt x="17" y="52"/>
                    <a:pt x="18" y="52"/>
                  </a:cubicBezTo>
                  <a:cubicBezTo>
                    <a:pt x="20" y="53"/>
                    <a:pt x="22" y="52"/>
                    <a:pt x="23" y="50"/>
                  </a:cubicBezTo>
                  <a:cubicBezTo>
                    <a:pt x="24" y="49"/>
                    <a:pt x="23" y="47"/>
                    <a:pt x="22" y="46"/>
                  </a:cubicBezTo>
                  <a:cubicBezTo>
                    <a:pt x="18" y="42"/>
                    <a:pt x="13" y="42"/>
                    <a:pt x="8" y="44"/>
                  </a:cubicBezTo>
                  <a:cubicBezTo>
                    <a:pt x="3" y="46"/>
                    <a:pt x="0" y="52"/>
                    <a:pt x="1" y="58"/>
                  </a:cubicBezTo>
                  <a:cubicBezTo>
                    <a:pt x="3" y="66"/>
                    <a:pt x="10" y="72"/>
                    <a:pt x="18" y="72"/>
                  </a:cubicBezTo>
                  <a:cubicBezTo>
                    <a:pt x="19" y="72"/>
                    <a:pt x="19" y="72"/>
                    <a:pt x="19" y="72"/>
                  </a:cubicBezTo>
                  <a:cubicBezTo>
                    <a:pt x="19" y="72"/>
                    <a:pt x="19" y="72"/>
                    <a:pt x="19" y="72"/>
                  </a:cubicBezTo>
                  <a:cubicBezTo>
                    <a:pt x="26" y="72"/>
                    <a:pt x="31" y="69"/>
                    <a:pt x="36" y="64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23" name="Freeform 440"/>
            <p:cNvSpPr>
              <a:spLocks/>
            </p:cNvSpPr>
            <p:nvPr/>
          </p:nvSpPr>
          <p:spPr bwMode="auto">
            <a:xfrm>
              <a:off x="1055688" y="3743325"/>
              <a:ext cx="33337" cy="369888"/>
            </a:xfrm>
            <a:custGeom>
              <a:avLst/>
              <a:gdLst>
                <a:gd name="T0" fmla="*/ 8 w 9"/>
                <a:gd name="T1" fmla="*/ 4 h 98"/>
                <a:gd name="T2" fmla="*/ 8 w 9"/>
                <a:gd name="T3" fmla="*/ 2 h 98"/>
                <a:gd name="T4" fmla="*/ 5 w 9"/>
                <a:gd name="T5" fmla="*/ 0 h 98"/>
                <a:gd name="T6" fmla="*/ 2 w 9"/>
                <a:gd name="T7" fmla="*/ 2 h 98"/>
                <a:gd name="T8" fmla="*/ 2 w 9"/>
                <a:gd name="T9" fmla="*/ 4 h 98"/>
                <a:gd name="T10" fmla="*/ 1 w 9"/>
                <a:gd name="T11" fmla="*/ 14 h 98"/>
                <a:gd name="T12" fmla="*/ 1 w 9"/>
                <a:gd name="T13" fmla="*/ 22 h 98"/>
                <a:gd name="T14" fmla="*/ 1 w 9"/>
                <a:gd name="T15" fmla="*/ 31 h 98"/>
                <a:gd name="T16" fmla="*/ 0 w 9"/>
                <a:gd name="T17" fmla="*/ 40 h 98"/>
                <a:gd name="T18" fmla="*/ 0 w 9"/>
                <a:gd name="T19" fmla="*/ 53 h 98"/>
                <a:gd name="T20" fmla="*/ 0 w 9"/>
                <a:gd name="T21" fmla="*/ 61 h 98"/>
                <a:gd name="T22" fmla="*/ 0 w 9"/>
                <a:gd name="T23" fmla="*/ 91 h 98"/>
                <a:gd name="T24" fmla="*/ 0 w 9"/>
                <a:gd name="T25" fmla="*/ 95 h 98"/>
                <a:gd name="T26" fmla="*/ 4 w 9"/>
                <a:gd name="T27" fmla="*/ 98 h 98"/>
                <a:gd name="T28" fmla="*/ 4 w 9"/>
                <a:gd name="T29" fmla="*/ 98 h 98"/>
                <a:gd name="T30" fmla="*/ 8 w 9"/>
                <a:gd name="T31" fmla="*/ 95 h 98"/>
                <a:gd name="T32" fmla="*/ 9 w 9"/>
                <a:gd name="T33" fmla="*/ 91 h 98"/>
                <a:gd name="T34" fmla="*/ 9 w 9"/>
                <a:gd name="T35" fmla="*/ 53 h 98"/>
                <a:gd name="T36" fmla="*/ 9 w 9"/>
                <a:gd name="T37" fmla="*/ 53 h 98"/>
                <a:gd name="T38" fmla="*/ 9 w 9"/>
                <a:gd name="T39" fmla="*/ 25 h 98"/>
                <a:gd name="T40" fmla="*/ 8 w 9"/>
                <a:gd name="T41" fmla="*/ 5 h 98"/>
                <a:gd name="T42" fmla="*/ 8 w 9"/>
                <a:gd name="T43" fmla="*/ 4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9" h="98">
                  <a:moveTo>
                    <a:pt x="8" y="4"/>
                  </a:moveTo>
                  <a:cubicBezTo>
                    <a:pt x="8" y="4"/>
                    <a:pt x="8" y="3"/>
                    <a:pt x="8" y="2"/>
                  </a:cubicBezTo>
                  <a:cubicBezTo>
                    <a:pt x="7" y="0"/>
                    <a:pt x="6" y="0"/>
                    <a:pt x="5" y="0"/>
                  </a:cubicBezTo>
                  <a:cubicBezTo>
                    <a:pt x="3" y="0"/>
                    <a:pt x="2" y="1"/>
                    <a:pt x="2" y="2"/>
                  </a:cubicBezTo>
                  <a:cubicBezTo>
                    <a:pt x="2" y="3"/>
                    <a:pt x="2" y="4"/>
                    <a:pt x="2" y="4"/>
                  </a:cubicBezTo>
                  <a:cubicBezTo>
                    <a:pt x="2" y="8"/>
                    <a:pt x="1" y="11"/>
                    <a:pt x="1" y="14"/>
                  </a:cubicBezTo>
                  <a:cubicBezTo>
                    <a:pt x="1" y="17"/>
                    <a:pt x="1" y="19"/>
                    <a:pt x="1" y="22"/>
                  </a:cubicBezTo>
                  <a:cubicBezTo>
                    <a:pt x="1" y="25"/>
                    <a:pt x="1" y="28"/>
                    <a:pt x="1" y="31"/>
                  </a:cubicBezTo>
                  <a:cubicBezTo>
                    <a:pt x="0" y="34"/>
                    <a:pt x="0" y="37"/>
                    <a:pt x="0" y="40"/>
                  </a:cubicBezTo>
                  <a:cubicBezTo>
                    <a:pt x="0" y="44"/>
                    <a:pt x="0" y="49"/>
                    <a:pt x="0" y="53"/>
                  </a:cubicBezTo>
                  <a:cubicBezTo>
                    <a:pt x="0" y="61"/>
                    <a:pt x="0" y="61"/>
                    <a:pt x="0" y="61"/>
                  </a:cubicBezTo>
                  <a:cubicBezTo>
                    <a:pt x="0" y="71"/>
                    <a:pt x="0" y="81"/>
                    <a:pt x="0" y="91"/>
                  </a:cubicBezTo>
                  <a:cubicBezTo>
                    <a:pt x="0" y="93"/>
                    <a:pt x="0" y="94"/>
                    <a:pt x="0" y="95"/>
                  </a:cubicBezTo>
                  <a:cubicBezTo>
                    <a:pt x="1" y="98"/>
                    <a:pt x="3" y="98"/>
                    <a:pt x="4" y="98"/>
                  </a:cubicBezTo>
                  <a:cubicBezTo>
                    <a:pt x="4" y="98"/>
                    <a:pt x="4" y="98"/>
                    <a:pt x="4" y="98"/>
                  </a:cubicBezTo>
                  <a:cubicBezTo>
                    <a:pt x="6" y="98"/>
                    <a:pt x="8" y="97"/>
                    <a:pt x="8" y="95"/>
                  </a:cubicBezTo>
                  <a:cubicBezTo>
                    <a:pt x="9" y="94"/>
                    <a:pt x="9" y="93"/>
                    <a:pt x="9" y="91"/>
                  </a:cubicBezTo>
                  <a:cubicBezTo>
                    <a:pt x="9" y="53"/>
                    <a:pt x="9" y="53"/>
                    <a:pt x="9" y="53"/>
                  </a:cubicBezTo>
                  <a:cubicBezTo>
                    <a:pt x="9" y="53"/>
                    <a:pt x="9" y="53"/>
                    <a:pt x="9" y="53"/>
                  </a:cubicBezTo>
                  <a:cubicBezTo>
                    <a:pt x="9" y="25"/>
                    <a:pt x="9" y="25"/>
                    <a:pt x="9" y="25"/>
                  </a:cubicBezTo>
                  <a:cubicBezTo>
                    <a:pt x="9" y="18"/>
                    <a:pt x="9" y="11"/>
                    <a:pt x="8" y="5"/>
                  </a:cubicBezTo>
                  <a:lnTo>
                    <a:pt x="8" y="4"/>
                  </a:ln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24" name="Freeform 441"/>
            <p:cNvSpPr>
              <a:spLocks/>
            </p:cNvSpPr>
            <p:nvPr/>
          </p:nvSpPr>
          <p:spPr bwMode="auto">
            <a:xfrm>
              <a:off x="1058863" y="1974850"/>
              <a:ext cx="33337" cy="165100"/>
            </a:xfrm>
            <a:custGeom>
              <a:avLst/>
              <a:gdLst>
                <a:gd name="T0" fmla="*/ 0 w 9"/>
                <a:gd name="T1" fmla="*/ 40 h 44"/>
                <a:gd name="T2" fmla="*/ 4 w 9"/>
                <a:gd name="T3" fmla="*/ 44 h 44"/>
                <a:gd name="T4" fmla="*/ 5 w 9"/>
                <a:gd name="T5" fmla="*/ 44 h 44"/>
                <a:gd name="T6" fmla="*/ 9 w 9"/>
                <a:gd name="T7" fmla="*/ 40 h 44"/>
                <a:gd name="T8" fmla="*/ 9 w 9"/>
                <a:gd name="T9" fmla="*/ 38 h 44"/>
                <a:gd name="T10" fmla="*/ 9 w 9"/>
                <a:gd name="T11" fmla="*/ 5 h 44"/>
                <a:gd name="T12" fmla="*/ 9 w 9"/>
                <a:gd name="T13" fmla="*/ 3 h 44"/>
                <a:gd name="T14" fmla="*/ 4 w 9"/>
                <a:gd name="T15" fmla="*/ 0 h 44"/>
                <a:gd name="T16" fmla="*/ 4 w 9"/>
                <a:gd name="T17" fmla="*/ 0 h 44"/>
                <a:gd name="T18" fmla="*/ 0 w 9"/>
                <a:gd name="T19" fmla="*/ 3 h 44"/>
                <a:gd name="T20" fmla="*/ 0 w 9"/>
                <a:gd name="T21" fmla="*/ 6 h 44"/>
                <a:gd name="T22" fmla="*/ 0 w 9"/>
                <a:gd name="T23" fmla="*/ 6 h 44"/>
                <a:gd name="T24" fmla="*/ 0 w 9"/>
                <a:gd name="T25" fmla="*/ 17 h 44"/>
                <a:gd name="T26" fmla="*/ 0 w 9"/>
                <a:gd name="T27" fmla="*/ 26 h 44"/>
                <a:gd name="T28" fmla="*/ 0 w 9"/>
                <a:gd name="T29" fmla="*/ 37 h 44"/>
                <a:gd name="T30" fmla="*/ 0 w 9"/>
                <a:gd name="T31" fmla="*/ 4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" h="44">
                  <a:moveTo>
                    <a:pt x="0" y="40"/>
                  </a:moveTo>
                  <a:cubicBezTo>
                    <a:pt x="1" y="42"/>
                    <a:pt x="3" y="44"/>
                    <a:pt x="4" y="44"/>
                  </a:cubicBezTo>
                  <a:cubicBezTo>
                    <a:pt x="5" y="44"/>
                    <a:pt x="5" y="44"/>
                    <a:pt x="5" y="44"/>
                  </a:cubicBezTo>
                  <a:cubicBezTo>
                    <a:pt x="7" y="43"/>
                    <a:pt x="8" y="42"/>
                    <a:pt x="9" y="40"/>
                  </a:cubicBezTo>
                  <a:cubicBezTo>
                    <a:pt x="9" y="39"/>
                    <a:pt x="9" y="39"/>
                    <a:pt x="9" y="38"/>
                  </a:cubicBezTo>
                  <a:cubicBezTo>
                    <a:pt x="9" y="27"/>
                    <a:pt x="9" y="16"/>
                    <a:pt x="9" y="5"/>
                  </a:cubicBezTo>
                  <a:cubicBezTo>
                    <a:pt x="9" y="5"/>
                    <a:pt x="9" y="4"/>
                    <a:pt x="9" y="3"/>
                  </a:cubicBezTo>
                  <a:cubicBezTo>
                    <a:pt x="8" y="1"/>
                    <a:pt x="7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0" y="5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10"/>
                    <a:pt x="0" y="14"/>
                    <a:pt x="0" y="17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30"/>
                    <a:pt x="0" y="33"/>
                    <a:pt x="0" y="37"/>
                  </a:cubicBezTo>
                  <a:cubicBezTo>
                    <a:pt x="0" y="38"/>
                    <a:pt x="0" y="39"/>
                    <a:pt x="0" y="40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25" name="Freeform 442"/>
            <p:cNvSpPr>
              <a:spLocks/>
            </p:cNvSpPr>
            <p:nvPr/>
          </p:nvSpPr>
          <p:spPr bwMode="auto">
            <a:xfrm>
              <a:off x="1168400" y="2043113"/>
              <a:ext cx="123825" cy="93663"/>
            </a:xfrm>
            <a:custGeom>
              <a:avLst/>
              <a:gdLst>
                <a:gd name="T0" fmla="*/ 4 w 33"/>
                <a:gd name="T1" fmla="*/ 25 h 25"/>
                <a:gd name="T2" fmla="*/ 6 w 33"/>
                <a:gd name="T3" fmla="*/ 24 h 25"/>
                <a:gd name="T4" fmla="*/ 8 w 33"/>
                <a:gd name="T5" fmla="*/ 23 h 25"/>
                <a:gd name="T6" fmla="*/ 11 w 33"/>
                <a:gd name="T7" fmla="*/ 21 h 25"/>
                <a:gd name="T8" fmla="*/ 29 w 33"/>
                <a:gd name="T9" fmla="*/ 9 h 25"/>
                <a:gd name="T10" fmla="*/ 31 w 33"/>
                <a:gd name="T11" fmla="*/ 7 h 25"/>
                <a:gd name="T12" fmla="*/ 32 w 33"/>
                <a:gd name="T13" fmla="*/ 6 h 25"/>
                <a:gd name="T14" fmla="*/ 33 w 33"/>
                <a:gd name="T15" fmla="*/ 4 h 25"/>
                <a:gd name="T16" fmla="*/ 31 w 33"/>
                <a:gd name="T17" fmla="*/ 1 h 25"/>
                <a:gd name="T18" fmla="*/ 28 w 33"/>
                <a:gd name="T19" fmla="*/ 1 h 25"/>
                <a:gd name="T20" fmla="*/ 28 w 33"/>
                <a:gd name="T21" fmla="*/ 1 h 25"/>
                <a:gd name="T22" fmla="*/ 25 w 33"/>
                <a:gd name="T23" fmla="*/ 2 h 25"/>
                <a:gd name="T24" fmla="*/ 4 w 33"/>
                <a:gd name="T25" fmla="*/ 16 h 25"/>
                <a:gd name="T26" fmla="*/ 1 w 33"/>
                <a:gd name="T27" fmla="*/ 18 h 25"/>
                <a:gd name="T28" fmla="*/ 1 w 33"/>
                <a:gd name="T29" fmla="*/ 23 h 25"/>
                <a:gd name="T30" fmla="*/ 4 w 33"/>
                <a:gd name="T31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3" h="25">
                  <a:moveTo>
                    <a:pt x="4" y="25"/>
                  </a:moveTo>
                  <a:cubicBezTo>
                    <a:pt x="5" y="25"/>
                    <a:pt x="5" y="24"/>
                    <a:pt x="6" y="24"/>
                  </a:cubicBezTo>
                  <a:cubicBezTo>
                    <a:pt x="7" y="24"/>
                    <a:pt x="7" y="23"/>
                    <a:pt x="8" y="23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7" y="17"/>
                    <a:pt x="23" y="13"/>
                    <a:pt x="29" y="9"/>
                  </a:cubicBezTo>
                  <a:cubicBezTo>
                    <a:pt x="30" y="9"/>
                    <a:pt x="31" y="8"/>
                    <a:pt x="31" y="7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3" y="6"/>
                    <a:pt x="33" y="5"/>
                    <a:pt x="33" y="4"/>
                  </a:cubicBezTo>
                  <a:cubicBezTo>
                    <a:pt x="33" y="2"/>
                    <a:pt x="32" y="1"/>
                    <a:pt x="31" y="1"/>
                  </a:cubicBezTo>
                  <a:cubicBezTo>
                    <a:pt x="30" y="0"/>
                    <a:pt x="29" y="0"/>
                    <a:pt x="28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7" y="1"/>
                    <a:pt x="26" y="2"/>
                    <a:pt x="25" y="2"/>
                  </a:cubicBezTo>
                  <a:cubicBezTo>
                    <a:pt x="18" y="7"/>
                    <a:pt x="11" y="11"/>
                    <a:pt x="4" y="16"/>
                  </a:cubicBezTo>
                  <a:cubicBezTo>
                    <a:pt x="3" y="16"/>
                    <a:pt x="2" y="17"/>
                    <a:pt x="1" y="18"/>
                  </a:cubicBezTo>
                  <a:cubicBezTo>
                    <a:pt x="0" y="20"/>
                    <a:pt x="0" y="21"/>
                    <a:pt x="1" y="23"/>
                  </a:cubicBezTo>
                  <a:cubicBezTo>
                    <a:pt x="2" y="24"/>
                    <a:pt x="3" y="25"/>
                    <a:pt x="4" y="25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26" name="Freeform 443"/>
            <p:cNvSpPr>
              <a:spLocks/>
            </p:cNvSpPr>
            <p:nvPr/>
          </p:nvSpPr>
          <p:spPr bwMode="auto">
            <a:xfrm>
              <a:off x="855663" y="2043113"/>
              <a:ext cx="128587" cy="93663"/>
            </a:xfrm>
            <a:custGeom>
              <a:avLst/>
              <a:gdLst>
                <a:gd name="T0" fmla="*/ 30 w 34"/>
                <a:gd name="T1" fmla="*/ 16 h 25"/>
                <a:gd name="T2" fmla="*/ 16 w 34"/>
                <a:gd name="T3" fmla="*/ 7 h 25"/>
                <a:gd name="T4" fmla="*/ 10 w 34"/>
                <a:gd name="T5" fmla="*/ 3 h 25"/>
                <a:gd name="T6" fmla="*/ 8 w 34"/>
                <a:gd name="T7" fmla="*/ 2 h 25"/>
                <a:gd name="T8" fmla="*/ 4 w 34"/>
                <a:gd name="T9" fmla="*/ 0 h 25"/>
                <a:gd name="T10" fmla="*/ 1 w 34"/>
                <a:gd name="T11" fmla="*/ 2 h 25"/>
                <a:gd name="T12" fmla="*/ 0 w 34"/>
                <a:gd name="T13" fmla="*/ 5 h 25"/>
                <a:gd name="T14" fmla="*/ 2 w 34"/>
                <a:gd name="T15" fmla="*/ 7 h 25"/>
                <a:gd name="T16" fmla="*/ 3 w 34"/>
                <a:gd name="T17" fmla="*/ 8 h 25"/>
                <a:gd name="T18" fmla="*/ 6 w 34"/>
                <a:gd name="T19" fmla="*/ 10 h 25"/>
                <a:gd name="T20" fmla="*/ 25 w 34"/>
                <a:gd name="T21" fmla="*/ 23 h 25"/>
                <a:gd name="T22" fmla="*/ 28 w 34"/>
                <a:gd name="T23" fmla="*/ 24 h 25"/>
                <a:gd name="T24" fmla="*/ 30 w 34"/>
                <a:gd name="T25" fmla="*/ 25 h 25"/>
                <a:gd name="T26" fmla="*/ 32 w 34"/>
                <a:gd name="T27" fmla="*/ 24 h 25"/>
                <a:gd name="T28" fmla="*/ 34 w 34"/>
                <a:gd name="T29" fmla="*/ 21 h 25"/>
                <a:gd name="T30" fmla="*/ 33 w 34"/>
                <a:gd name="T31" fmla="*/ 18 h 25"/>
                <a:gd name="T32" fmla="*/ 30 w 34"/>
                <a:gd name="T33" fmla="*/ 16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4" h="25">
                  <a:moveTo>
                    <a:pt x="30" y="16"/>
                  </a:moveTo>
                  <a:cubicBezTo>
                    <a:pt x="25" y="13"/>
                    <a:pt x="20" y="10"/>
                    <a:pt x="16" y="7"/>
                  </a:cubicBezTo>
                  <a:cubicBezTo>
                    <a:pt x="14" y="5"/>
                    <a:pt x="12" y="4"/>
                    <a:pt x="10" y="3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7" y="1"/>
                    <a:pt x="6" y="0"/>
                    <a:pt x="4" y="0"/>
                  </a:cubicBezTo>
                  <a:cubicBezTo>
                    <a:pt x="3" y="0"/>
                    <a:pt x="2" y="1"/>
                    <a:pt x="1" y="2"/>
                  </a:cubicBezTo>
                  <a:cubicBezTo>
                    <a:pt x="1" y="2"/>
                    <a:pt x="0" y="3"/>
                    <a:pt x="0" y="5"/>
                  </a:cubicBezTo>
                  <a:cubicBezTo>
                    <a:pt x="1" y="6"/>
                    <a:pt x="1" y="7"/>
                    <a:pt x="2" y="7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9"/>
                    <a:pt x="5" y="9"/>
                    <a:pt x="6" y="10"/>
                  </a:cubicBezTo>
                  <a:cubicBezTo>
                    <a:pt x="12" y="14"/>
                    <a:pt x="19" y="18"/>
                    <a:pt x="25" y="23"/>
                  </a:cubicBezTo>
                  <a:cubicBezTo>
                    <a:pt x="26" y="23"/>
                    <a:pt x="27" y="24"/>
                    <a:pt x="28" y="24"/>
                  </a:cubicBezTo>
                  <a:cubicBezTo>
                    <a:pt x="29" y="24"/>
                    <a:pt x="29" y="25"/>
                    <a:pt x="30" y="25"/>
                  </a:cubicBezTo>
                  <a:cubicBezTo>
                    <a:pt x="30" y="25"/>
                    <a:pt x="31" y="24"/>
                    <a:pt x="32" y="24"/>
                  </a:cubicBezTo>
                  <a:cubicBezTo>
                    <a:pt x="33" y="23"/>
                    <a:pt x="34" y="22"/>
                    <a:pt x="34" y="21"/>
                  </a:cubicBezTo>
                  <a:cubicBezTo>
                    <a:pt x="34" y="20"/>
                    <a:pt x="33" y="19"/>
                    <a:pt x="33" y="18"/>
                  </a:cubicBezTo>
                  <a:cubicBezTo>
                    <a:pt x="32" y="17"/>
                    <a:pt x="31" y="17"/>
                    <a:pt x="30" y="16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27" name="Freeform 444"/>
            <p:cNvSpPr>
              <a:spLocks/>
            </p:cNvSpPr>
            <p:nvPr/>
          </p:nvSpPr>
          <p:spPr bwMode="auto">
            <a:xfrm>
              <a:off x="1058863" y="3397250"/>
              <a:ext cx="33337" cy="139700"/>
            </a:xfrm>
            <a:custGeom>
              <a:avLst/>
              <a:gdLst>
                <a:gd name="T0" fmla="*/ 8 w 9"/>
                <a:gd name="T1" fmla="*/ 3 h 37"/>
                <a:gd name="T2" fmla="*/ 5 w 9"/>
                <a:gd name="T3" fmla="*/ 0 h 37"/>
                <a:gd name="T4" fmla="*/ 1 w 9"/>
                <a:gd name="T5" fmla="*/ 3 h 37"/>
                <a:gd name="T6" fmla="*/ 0 w 9"/>
                <a:gd name="T7" fmla="*/ 8 h 37"/>
                <a:gd name="T8" fmla="*/ 0 w 9"/>
                <a:gd name="T9" fmla="*/ 16 h 37"/>
                <a:gd name="T10" fmla="*/ 0 w 9"/>
                <a:gd name="T11" fmla="*/ 18 h 37"/>
                <a:gd name="T12" fmla="*/ 0 w 9"/>
                <a:gd name="T13" fmla="*/ 18 h 37"/>
                <a:gd name="T14" fmla="*/ 0 w 9"/>
                <a:gd name="T15" fmla="*/ 32 h 37"/>
                <a:gd name="T16" fmla="*/ 1 w 9"/>
                <a:gd name="T17" fmla="*/ 35 h 37"/>
                <a:gd name="T18" fmla="*/ 4 w 9"/>
                <a:gd name="T19" fmla="*/ 37 h 37"/>
                <a:gd name="T20" fmla="*/ 5 w 9"/>
                <a:gd name="T21" fmla="*/ 37 h 37"/>
                <a:gd name="T22" fmla="*/ 9 w 9"/>
                <a:gd name="T23" fmla="*/ 34 h 37"/>
                <a:gd name="T24" fmla="*/ 9 w 9"/>
                <a:gd name="T25" fmla="*/ 32 h 37"/>
                <a:gd name="T26" fmla="*/ 9 w 9"/>
                <a:gd name="T27" fmla="*/ 27 h 37"/>
                <a:gd name="T28" fmla="*/ 9 w 9"/>
                <a:gd name="T29" fmla="*/ 8 h 37"/>
                <a:gd name="T30" fmla="*/ 8 w 9"/>
                <a:gd name="T31" fmla="*/ 3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" h="37">
                  <a:moveTo>
                    <a:pt x="8" y="3"/>
                  </a:moveTo>
                  <a:cubicBezTo>
                    <a:pt x="8" y="1"/>
                    <a:pt x="6" y="0"/>
                    <a:pt x="5" y="0"/>
                  </a:cubicBezTo>
                  <a:cubicBezTo>
                    <a:pt x="3" y="0"/>
                    <a:pt x="2" y="1"/>
                    <a:pt x="1" y="3"/>
                  </a:cubicBezTo>
                  <a:cubicBezTo>
                    <a:pt x="0" y="4"/>
                    <a:pt x="0" y="6"/>
                    <a:pt x="0" y="8"/>
                  </a:cubicBezTo>
                  <a:cubicBezTo>
                    <a:pt x="0" y="10"/>
                    <a:pt x="0" y="13"/>
                    <a:pt x="0" y="16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0" y="33"/>
                    <a:pt x="0" y="34"/>
                    <a:pt x="1" y="35"/>
                  </a:cubicBezTo>
                  <a:cubicBezTo>
                    <a:pt x="1" y="36"/>
                    <a:pt x="3" y="37"/>
                    <a:pt x="4" y="37"/>
                  </a:cubicBezTo>
                  <a:cubicBezTo>
                    <a:pt x="5" y="37"/>
                    <a:pt x="5" y="37"/>
                    <a:pt x="5" y="37"/>
                  </a:cubicBezTo>
                  <a:cubicBezTo>
                    <a:pt x="6" y="37"/>
                    <a:pt x="8" y="36"/>
                    <a:pt x="9" y="34"/>
                  </a:cubicBezTo>
                  <a:cubicBezTo>
                    <a:pt x="9" y="33"/>
                    <a:pt x="9" y="33"/>
                    <a:pt x="9" y="32"/>
                  </a:cubicBezTo>
                  <a:cubicBezTo>
                    <a:pt x="9" y="27"/>
                    <a:pt x="9" y="27"/>
                    <a:pt x="9" y="27"/>
                  </a:cubicBezTo>
                  <a:cubicBezTo>
                    <a:pt x="9" y="20"/>
                    <a:pt x="9" y="14"/>
                    <a:pt x="9" y="8"/>
                  </a:cubicBezTo>
                  <a:cubicBezTo>
                    <a:pt x="9" y="6"/>
                    <a:pt x="8" y="5"/>
                    <a:pt x="8" y="3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28" name="Freeform 445"/>
            <p:cNvSpPr>
              <a:spLocks/>
            </p:cNvSpPr>
            <p:nvPr/>
          </p:nvSpPr>
          <p:spPr bwMode="auto">
            <a:xfrm>
              <a:off x="858838" y="3371850"/>
              <a:ext cx="101600" cy="82550"/>
            </a:xfrm>
            <a:custGeom>
              <a:avLst/>
              <a:gdLst>
                <a:gd name="T0" fmla="*/ 24 w 27"/>
                <a:gd name="T1" fmla="*/ 1 h 22"/>
                <a:gd name="T2" fmla="*/ 20 w 27"/>
                <a:gd name="T3" fmla="*/ 1 h 22"/>
                <a:gd name="T4" fmla="*/ 19 w 27"/>
                <a:gd name="T5" fmla="*/ 3 h 22"/>
                <a:gd name="T6" fmla="*/ 15 w 27"/>
                <a:gd name="T7" fmla="*/ 5 h 22"/>
                <a:gd name="T8" fmla="*/ 5 w 27"/>
                <a:gd name="T9" fmla="*/ 13 h 22"/>
                <a:gd name="T10" fmla="*/ 1 w 27"/>
                <a:gd name="T11" fmla="*/ 17 h 22"/>
                <a:gd name="T12" fmla="*/ 1 w 27"/>
                <a:gd name="T13" fmla="*/ 21 h 22"/>
                <a:gd name="T14" fmla="*/ 4 w 27"/>
                <a:gd name="T15" fmla="*/ 22 h 22"/>
                <a:gd name="T16" fmla="*/ 4 w 27"/>
                <a:gd name="T17" fmla="*/ 22 h 22"/>
                <a:gd name="T18" fmla="*/ 7 w 27"/>
                <a:gd name="T19" fmla="*/ 21 h 22"/>
                <a:gd name="T20" fmla="*/ 9 w 27"/>
                <a:gd name="T21" fmla="*/ 20 h 22"/>
                <a:gd name="T22" fmla="*/ 23 w 27"/>
                <a:gd name="T23" fmla="*/ 9 h 22"/>
                <a:gd name="T24" fmla="*/ 25 w 27"/>
                <a:gd name="T25" fmla="*/ 7 h 22"/>
                <a:gd name="T26" fmla="*/ 27 w 27"/>
                <a:gd name="T27" fmla="*/ 5 h 22"/>
                <a:gd name="T28" fmla="*/ 27 w 27"/>
                <a:gd name="T29" fmla="*/ 4 h 22"/>
                <a:gd name="T30" fmla="*/ 27 w 27"/>
                <a:gd name="T31" fmla="*/ 4 h 22"/>
                <a:gd name="T32" fmla="*/ 24 w 27"/>
                <a:gd name="T33" fmla="*/ 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" h="22">
                  <a:moveTo>
                    <a:pt x="24" y="1"/>
                  </a:moveTo>
                  <a:cubicBezTo>
                    <a:pt x="23" y="0"/>
                    <a:pt x="22" y="0"/>
                    <a:pt x="20" y="1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7" y="4"/>
                    <a:pt x="16" y="4"/>
                    <a:pt x="15" y="5"/>
                  </a:cubicBezTo>
                  <a:cubicBezTo>
                    <a:pt x="12" y="8"/>
                    <a:pt x="8" y="11"/>
                    <a:pt x="5" y="13"/>
                  </a:cubicBezTo>
                  <a:cubicBezTo>
                    <a:pt x="3" y="14"/>
                    <a:pt x="2" y="15"/>
                    <a:pt x="1" y="17"/>
                  </a:cubicBezTo>
                  <a:cubicBezTo>
                    <a:pt x="0" y="18"/>
                    <a:pt x="0" y="19"/>
                    <a:pt x="1" y="21"/>
                  </a:cubicBezTo>
                  <a:cubicBezTo>
                    <a:pt x="1" y="22"/>
                    <a:pt x="2" y="22"/>
                    <a:pt x="4" y="22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5" y="22"/>
                    <a:pt x="6" y="22"/>
                    <a:pt x="7" y="21"/>
                  </a:cubicBezTo>
                  <a:cubicBezTo>
                    <a:pt x="7" y="21"/>
                    <a:pt x="8" y="21"/>
                    <a:pt x="9" y="20"/>
                  </a:cubicBezTo>
                  <a:cubicBezTo>
                    <a:pt x="14" y="16"/>
                    <a:pt x="18" y="13"/>
                    <a:pt x="23" y="9"/>
                  </a:cubicBezTo>
                  <a:cubicBezTo>
                    <a:pt x="24" y="9"/>
                    <a:pt x="25" y="8"/>
                    <a:pt x="25" y="7"/>
                  </a:cubicBezTo>
                  <a:cubicBezTo>
                    <a:pt x="26" y="7"/>
                    <a:pt x="27" y="6"/>
                    <a:pt x="27" y="5"/>
                  </a:cubicBezTo>
                  <a:cubicBezTo>
                    <a:pt x="27" y="4"/>
                    <a:pt x="27" y="4"/>
                    <a:pt x="27" y="4"/>
                  </a:cubicBezTo>
                  <a:cubicBezTo>
                    <a:pt x="27" y="4"/>
                    <a:pt x="27" y="4"/>
                    <a:pt x="27" y="4"/>
                  </a:cubicBezTo>
                  <a:cubicBezTo>
                    <a:pt x="27" y="3"/>
                    <a:pt x="26" y="2"/>
                    <a:pt x="24" y="1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29" name="Freeform 446"/>
            <p:cNvSpPr>
              <a:spLocks/>
            </p:cNvSpPr>
            <p:nvPr/>
          </p:nvSpPr>
          <p:spPr bwMode="auto">
            <a:xfrm>
              <a:off x="1185863" y="3371850"/>
              <a:ext cx="101600" cy="82550"/>
            </a:xfrm>
            <a:custGeom>
              <a:avLst/>
              <a:gdLst>
                <a:gd name="T0" fmla="*/ 7 w 27"/>
                <a:gd name="T1" fmla="*/ 11 h 22"/>
                <a:gd name="T2" fmla="*/ 8 w 27"/>
                <a:gd name="T3" fmla="*/ 12 h 22"/>
                <a:gd name="T4" fmla="*/ 19 w 27"/>
                <a:gd name="T5" fmla="*/ 20 h 22"/>
                <a:gd name="T6" fmla="*/ 23 w 27"/>
                <a:gd name="T7" fmla="*/ 22 h 22"/>
                <a:gd name="T8" fmla="*/ 24 w 27"/>
                <a:gd name="T9" fmla="*/ 22 h 22"/>
                <a:gd name="T10" fmla="*/ 26 w 27"/>
                <a:gd name="T11" fmla="*/ 21 h 22"/>
                <a:gd name="T12" fmla="*/ 27 w 27"/>
                <a:gd name="T13" fmla="*/ 19 h 22"/>
                <a:gd name="T14" fmla="*/ 27 w 27"/>
                <a:gd name="T15" fmla="*/ 19 h 22"/>
                <a:gd name="T16" fmla="*/ 26 w 27"/>
                <a:gd name="T17" fmla="*/ 16 h 22"/>
                <a:gd name="T18" fmla="*/ 26 w 27"/>
                <a:gd name="T19" fmla="*/ 16 h 22"/>
                <a:gd name="T20" fmla="*/ 23 w 27"/>
                <a:gd name="T21" fmla="*/ 13 h 22"/>
                <a:gd name="T22" fmla="*/ 9 w 27"/>
                <a:gd name="T23" fmla="*/ 3 h 22"/>
                <a:gd name="T24" fmla="*/ 7 w 27"/>
                <a:gd name="T25" fmla="*/ 1 h 22"/>
                <a:gd name="T26" fmla="*/ 2 w 27"/>
                <a:gd name="T27" fmla="*/ 2 h 22"/>
                <a:gd name="T28" fmla="*/ 3 w 27"/>
                <a:gd name="T29" fmla="*/ 8 h 22"/>
                <a:gd name="T30" fmla="*/ 7 w 27"/>
                <a:gd name="T31" fmla="*/ 1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7" h="22">
                  <a:moveTo>
                    <a:pt x="7" y="11"/>
                  </a:moveTo>
                  <a:cubicBezTo>
                    <a:pt x="8" y="12"/>
                    <a:pt x="8" y="12"/>
                    <a:pt x="8" y="12"/>
                  </a:cubicBezTo>
                  <a:cubicBezTo>
                    <a:pt x="12" y="15"/>
                    <a:pt x="16" y="18"/>
                    <a:pt x="19" y="20"/>
                  </a:cubicBezTo>
                  <a:cubicBezTo>
                    <a:pt x="20" y="21"/>
                    <a:pt x="22" y="22"/>
                    <a:pt x="23" y="22"/>
                  </a:cubicBezTo>
                  <a:cubicBezTo>
                    <a:pt x="24" y="22"/>
                    <a:pt x="24" y="22"/>
                    <a:pt x="24" y="22"/>
                  </a:cubicBezTo>
                  <a:cubicBezTo>
                    <a:pt x="25" y="22"/>
                    <a:pt x="25" y="22"/>
                    <a:pt x="26" y="21"/>
                  </a:cubicBezTo>
                  <a:cubicBezTo>
                    <a:pt x="27" y="21"/>
                    <a:pt x="27" y="20"/>
                    <a:pt x="27" y="19"/>
                  </a:cubicBezTo>
                  <a:cubicBezTo>
                    <a:pt x="27" y="19"/>
                    <a:pt x="27" y="19"/>
                    <a:pt x="27" y="19"/>
                  </a:cubicBezTo>
                  <a:cubicBezTo>
                    <a:pt x="27" y="18"/>
                    <a:pt x="27" y="17"/>
                    <a:pt x="26" y="16"/>
                  </a:cubicBezTo>
                  <a:cubicBezTo>
                    <a:pt x="26" y="16"/>
                    <a:pt x="26" y="16"/>
                    <a:pt x="26" y="16"/>
                  </a:cubicBezTo>
                  <a:cubicBezTo>
                    <a:pt x="25" y="15"/>
                    <a:pt x="24" y="14"/>
                    <a:pt x="23" y="13"/>
                  </a:cubicBezTo>
                  <a:cubicBezTo>
                    <a:pt x="18" y="10"/>
                    <a:pt x="14" y="6"/>
                    <a:pt x="9" y="3"/>
                  </a:cubicBezTo>
                  <a:cubicBezTo>
                    <a:pt x="8" y="2"/>
                    <a:pt x="7" y="1"/>
                    <a:pt x="7" y="1"/>
                  </a:cubicBezTo>
                  <a:cubicBezTo>
                    <a:pt x="5" y="0"/>
                    <a:pt x="3" y="1"/>
                    <a:pt x="2" y="2"/>
                  </a:cubicBezTo>
                  <a:cubicBezTo>
                    <a:pt x="0" y="4"/>
                    <a:pt x="1" y="6"/>
                    <a:pt x="3" y="8"/>
                  </a:cubicBezTo>
                  <a:cubicBezTo>
                    <a:pt x="4" y="9"/>
                    <a:pt x="6" y="10"/>
                    <a:pt x="7" y="11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  <p:sp>
        <p:nvSpPr>
          <p:cNvPr id="360" name="TextBox 1"/>
          <p:cNvSpPr txBox="1"/>
          <p:nvPr/>
        </p:nvSpPr>
        <p:spPr>
          <a:xfrm>
            <a:off x="2633597" y="2727731"/>
            <a:ext cx="7346290" cy="923301"/>
          </a:xfrm>
          <a:prstGeom prst="rect">
            <a:avLst/>
          </a:prstGeom>
          <a:noFill/>
        </p:spPr>
        <p:txBody>
          <a:bodyPr wrap="square" lIns="91413" tIns="45706" rIns="91413" bIns="45706" rtlCol="0">
            <a:spAutoFit/>
          </a:bodyPr>
          <a:lstStyle>
            <a:defPPr>
              <a:defRPr lang="en-US"/>
            </a:defPPr>
            <a:lvl1pPr marL="0" algn="l" defTabSz="685800" rtl="0" eaLnBrk="1" latinLnBrk="0" hangingPunct="1"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42900" algn="l" defTabSz="685800" rtl="0" eaLnBrk="1" latinLnBrk="0" hangingPunct="1"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85800" algn="l" defTabSz="685800" rtl="0" eaLnBrk="1" latinLnBrk="0" hangingPunct="1"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028700" algn="l" defTabSz="685800" rtl="0" eaLnBrk="1" latinLnBrk="0" hangingPunct="1"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371600" algn="l" defTabSz="685800" rtl="0" eaLnBrk="1" latinLnBrk="0" hangingPunct="1"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714500" algn="l" defTabSz="685800" rtl="0" eaLnBrk="1" latinLnBrk="0" hangingPunct="1"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057400" algn="l" defTabSz="685800" rtl="0" eaLnBrk="1" latinLnBrk="0" hangingPunct="1"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400300" algn="l" defTabSz="685800" rtl="0" eaLnBrk="1" latinLnBrk="0" hangingPunct="1"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743200" algn="l" defTabSz="685800" rtl="0" eaLnBrk="1" latinLnBrk="0" hangingPunct="1"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zh-CN" altLang="en-US" sz="5400" b="1" dirty="0">
                <a:solidFill>
                  <a:srgbClr val="B71754"/>
                </a:solidFill>
                <a:latin typeface="+mj-ea"/>
                <a:ea typeface="+mj-ea"/>
                <a:cs typeface="+mn-ea"/>
                <a:sym typeface="+mn-lt"/>
              </a:rPr>
              <a:t>谢谢观</a:t>
            </a:r>
            <a:r>
              <a:rPr lang="zh-CN" altLang="en-US" sz="5400" b="1" dirty="0" smtClean="0">
                <a:solidFill>
                  <a:srgbClr val="B71754"/>
                </a:solidFill>
                <a:latin typeface="+mj-ea"/>
                <a:ea typeface="+mj-ea"/>
                <a:cs typeface="+mn-ea"/>
                <a:sym typeface="+mn-lt"/>
              </a:rPr>
              <a:t>看   新年快乐</a:t>
            </a:r>
            <a:endParaRPr lang="zh-CN" altLang="en-US" sz="5400" b="1" dirty="0">
              <a:solidFill>
                <a:srgbClr val="B71754"/>
              </a:solidFill>
              <a:latin typeface="+mj-ea"/>
              <a:ea typeface="+mj-ea"/>
              <a:cs typeface="+mn-ea"/>
              <a:sym typeface="+mn-lt"/>
            </a:endParaRPr>
          </a:p>
        </p:txBody>
      </p:sp>
      <p:sp>
        <p:nvSpPr>
          <p:cNvPr id="361" name="矩形 360"/>
          <p:cNvSpPr/>
          <p:nvPr/>
        </p:nvSpPr>
        <p:spPr>
          <a:xfrm>
            <a:off x="3050642" y="3886803"/>
            <a:ext cx="6862570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zh-CN" sz="1200" spc="300" dirty="0" smtClean="0">
                <a:latin typeface="+mj-ea"/>
                <a:ea typeface="+mj-ea"/>
                <a:cs typeface="+mn-ea"/>
                <a:sym typeface="+mn-lt"/>
              </a:rPr>
              <a:t>LOREM IPSUM DOLOR SIT AMET, CONSECTETUR ADIPISICING</a:t>
            </a:r>
            <a:endParaRPr lang="zh-CN" altLang="en-US" sz="1200" spc="300" dirty="0">
              <a:latin typeface="+mj-ea"/>
              <a:ea typeface="+mj-ea"/>
              <a:cs typeface="+mn-ea"/>
              <a:sym typeface="+mn-lt"/>
            </a:endParaRPr>
          </a:p>
        </p:txBody>
      </p:sp>
      <p:grpSp>
        <p:nvGrpSpPr>
          <p:cNvPr id="2" name="组合 1"/>
          <p:cNvGrpSpPr/>
          <p:nvPr/>
        </p:nvGrpSpPr>
        <p:grpSpPr>
          <a:xfrm>
            <a:off x="4334464" y="4396237"/>
            <a:ext cx="3965848" cy="393904"/>
            <a:chOff x="4397369" y="4372887"/>
            <a:chExt cx="3965848" cy="393904"/>
          </a:xfrm>
        </p:grpSpPr>
        <p:sp>
          <p:nvSpPr>
            <p:cNvPr id="362" name="圆角矩形 2"/>
            <p:cNvSpPr/>
            <p:nvPr/>
          </p:nvSpPr>
          <p:spPr>
            <a:xfrm>
              <a:off x="4818573" y="4372887"/>
              <a:ext cx="1309679" cy="370768"/>
            </a:xfrm>
            <a:prstGeom prst="rect">
              <a:avLst/>
            </a:prstGeom>
            <a:solidFill>
              <a:srgbClr val="E7E7E7"/>
            </a:solidFill>
            <a:ln w="254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9pPr>
            </a:lstStyle>
            <a:p>
              <a:pPr lvl="0">
                <a:defRPr/>
              </a:pPr>
              <a:r>
                <a:rPr lang="zh-CN" altLang="en-US" sz="1200" b="1" dirty="0">
                  <a:solidFill>
                    <a:schemeClr val="tx1"/>
                  </a:solidFill>
                  <a:latin typeface="Arial" panose="020B0604020202020204"/>
                  <a:sym typeface="Arial" panose="020B0604020202020204" pitchFamily="34" charset="0"/>
                </a:rPr>
                <a:t>汇报人：</a:t>
              </a:r>
            </a:p>
          </p:txBody>
        </p:sp>
        <p:sp>
          <p:nvSpPr>
            <p:cNvPr id="363" name="圆角矩形 2"/>
            <p:cNvSpPr/>
            <p:nvPr/>
          </p:nvSpPr>
          <p:spPr>
            <a:xfrm>
              <a:off x="4397369" y="4372887"/>
              <a:ext cx="370821" cy="370768"/>
            </a:xfrm>
            <a:prstGeom prst="rect">
              <a:avLst/>
            </a:prstGeom>
            <a:solidFill>
              <a:srgbClr val="B71754"/>
            </a:solidFill>
            <a:ln w="254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400" b="1" i="0" u="none" strike="noStrike" kern="1200" cap="none" spc="0" normalizeH="0" baseline="0" noProof="0">
                <a:ln>
                  <a:noFill/>
                </a:ln>
                <a:solidFill>
                  <a:srgbClr val="00A19A"/>
                </a:solidFill>
                <a:effectLst/>
                <a:uLnTx/>
                <a:uFillTx/>
                <a:latin typeface="Arial" panose="020B0604020202020204"/>
                <a:ea typeface="微软雅黑" panose="020B0503020204020204" pitchFamily="34" charset="-122"/>
                <a:cs typeface="微软雅黑" panose="020B0503020204020204" pitchFamily="34" charset="-122"/>
                <a:sym typeface="Arial" panose="020B0604020202020204" pitchFamily="34" charset="0"/>
              </a:endParaRPr>
            </a:p>
          </p:txBody>
        </p:sp>
        <p:sp>
          <p:nvSpPr>
            <p:cNvPr id="364" name="student-graduation-cap-shape_52041"/>
            <p:cNvSpPr>
              <a:spLocks noChangeAspect="1"/>
            </p:cNvSpPr>
            <p:nvPr/>
          </p:nvSpPr>
          <p:spPr bwMode="auto">
            <a:xfrm>
              <a:off x="4502224" y="4459392"/>
              <a:ext cx="153299" cy="184628"/>
            </a:xfrm>
            <a:custGeom>
              <a:avLst/>
              <a:gdLst>
                <a:gd name="connsiteX0" fmla="*/ 56671 w 279400"/>
                <a:gd name="connsiteY0" fmla="*/ 192087 h 336550"/>
                <a:gd name="connsiteX1" fmla="*/ 224047 w 279400"/>
                <a:gd name="connsiteY1" fmla="*/ 192087 h 336550"/>
                <a:gd name="connsiteX2" fmla="*/ 279400 w 279400"/>
                <a:gd name="connsiteY2" fmla="*/ 247752 h 336550"/>
                <a:gd name="connsiteX3" fmla="*/ 279400 w 279400"/>
                <a:gd name="connsiteY3" fmla="*/ 336550 h 336550"/>
                <a:gd name="connsiteX4" fmla="*/ 176602 w 279400"/>
                <a:gd name="connsiteY4" fmla="*/ 336550 h 336550"/>
                <a:gd name="connsiteX5" fmla="*/ 158151 w 279400"/>
                <a:gd name="connsiteY5" fmla="*/ 245101 h 336550"/>
                <a:gd name="connsiteX6" fmla="*/ 151562 w 279400"/>
                <a:gd name="connsiteY6" fmla="*/ 239800 h 336550"/>
                <a:gd name="connsiteX7" fmla="*/ 167377 w 279400"/>
                <a:gd name="connsiteY7" fmla="*/ 213293 h 336550"/>
                <a:gd name="connsiteX8" fmla="*/ 167377 w 279400"/>
                <a:gd name="connsiteY8" fmla="*/ 209317 h 336550"/>
                <a:gd name="connsiteX9" fmla="*/ 163423 w 279400"/>
                <a:gd name="connsiteY9" fmla="*/ 207991 h 336550"/>
                <a:gd name="connsiteX10" fmla="*/ 121249 w 279400"/>
                <a:gd name="connsiteY10" fmla="*/ 207991 h 336550"/>
                <a:gd name="connsiteX11" fmla="*/ 118613 w 279400"/>
                <a:gd name="connsiteY11" fmla="*/ 209317 h 336550"/>
                <a:gd name="connsiteX12" fmla="*/ 118613 w 279400"/>
                <a:gd name="connsiteY12" fmla="*/ 213293 h 336550"/>
                <a:gd name="connsiteX13" fmla="*/ 134429 w 279400"/>
                <a:gd name="connsiteY13" fmla="*/ 239800 h 336550"/>
                <a:gd name="connsiteX14" fmla="*/ 126521 w 279400"/>
                <a:gd name="connsiteY14" fmla="*/ 245101 h 336550"/>
                <a:gd name="connsiteX15" fmla="*/ 110706 w 279400"/>
                <a:gd name="connsiteY15" fmla="*/ 336550 h 336550"/>
                <a:gd name="connsiteX16" fmla="*/ 0 w 279400"/>
                <a:gd name="connsiteY16" fmla="*/ 336550 h 336550"/>
                <a:gd name="connsiteX17" fmla="*/ 0 w 279400"/>
                <a:gd name="connsiteY17" fmla="*/ 247752 h 336550"/>
                <a:gd name="connsiteX18" fmla="*/ 56671 w 279400"/>
                <a:gd name="connsiteY18" fmla="*/ 192087 h 336550"/>
                <a:gd name="connsiteX19" fmla="*/ 138907 w 279400"/>
                <a:gd name="connsiteY19" fmla="*/ 0 h 336550"/>
                <a:gd name="connsiteX20" fmla="*/ 219076 w 279400"/>
                <a:gd name="connsiteY20" fmla="*/ 80169 h 336550"/>
                <a:gd name="connsiteX21" fmla="*/ 138907 w 279400"/>
                <a:gd name="connsiteY21" fmla="*/ 160338 h 336550"/>
                <a:gd name="connsiteX22" fmla="*/ 58738 w 279400"/>
                <a:gd name="connsiteY22" fmla="*/ 80169 h 336550"/>
                <a:gd name="connsiteX23" fmla="*/ 138907 w 279400"/>
                <a:gd name="connsiteY23" fmla="*/ 0 h 336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79400" h="336550">
                  <a:moveTo>
                    <a:pt x="56671" y="192087"/>
                  </a:moveTo>
                  <a:cubicBezTo>
                    <a:pt x="56671" y="192087"/>
                    <a:pt x="56671" y="192087"/>
                    <a:pt x="224047" y="192087"/>
                  </a:cubicBezTo>
                  <a:cubicBezTo>
                    <a:pt x="254360" y="192087"/>
                    <a:pt x="279400" y="217269"/>
                    <a:pt x="279400" y="247752"/>
                  </a:cubicBezTo>
                  <a:cubicBezTo>
                    <a:pt x="279400" y="247752"/>
                    <a:pt x="279400" y="247752"/>
                    <a:pt x="279400" y="336550"/>
                  </a:cubicBezTo>
                  <a:cubicBezTo>
                    <a:pt x="279400" y="336550"/>
                    <a:pt x="279400" y="336550"/>
                    <a:pt x="176602" y="336550"/>
                  </a:cubicBezTo>
                  <a:cubicBezTo>
                    <a:pt x="176602" y="336550"/>
                    <a:pt x="176602" y="336550"/>
                    <a:pt x="158151" y="245101"/>
                  </a:cubicBezTo>
                  <a:cubicBezTo>
                    <a:pt x="158151" y="242450"/>
                    <a:pt x="154197" y="239800"/>
                    <a:pt x="151562" y="239800"/>
                  </a:cubicBezTo>
                  <a:cubicBezTo>
                    <a:pt x="151562" y="239800"/>
                    <a:pt x="151562" y="239800"/>
                    <a:pt x="167377" y="213293"/>
                  </a:cubicBezTo>
                  <a:cubicBezTo>
                    <a:pt x="167377" y="211967"/>
                    <a:pt x="167377" y="210642"/>
                    <a:pt x="167377" y="209317"/>
                  </a:cubicBezTo>
                  <a:cubicBezTo>
                    <a:pt x="166059" y="207991"/>
                    <a:pt x="164741" y="207991"/>
                    <a:pt x="163423" y="207991"/>
                  </a:cubicBezTo>
                  <a:cubicBezTo>
                    <a:pt x="163423" y="207991"/>
                    <a:pt x="163423" y="207991"/>
                    <a:pt x="121249" y="207991"/>
                  </a:cubicBezTo>
                  <a:cubicBezTo>
                    <a:pt x="119931" y="207991"/>
                    <a:pt x="118613" y="207991"/>
                    <a:pt x="118613" y="209317"/>
                  </a:cubicBezTo>
                  <a:cubicBezTo>
                    <a:pt x="117296" y="210642"/>
                    <a:pt x="117296" y="211967"/>
                    <a:pt x="118613" y="213293"/>
                  </a:cubicBezTo>
                  <a:cubicBezTo>
                    <a:pt x="118613" y="213293"/>
                    <a:pt x="118613" y="213293"/>
                    <a:pt x="134429" y="239800"/>
                  </a:cubicBezTo>
                  <a:cubicBezTo>
                    <a:pt x="130475" y="239800"/>
                    <a:pt x="127839" y="242450"/>
                    <a:pt x="126521" y="245101"/>
                  </a:cubicBezTo>
                  <a:cubicBezTo>
                    <a:pt x="126521" y="245101"/>
                    <a:pt x="126521" y="245101"/>
                    <a:pt x="110706" y="336550"/>
                  </a:cubicBezTo>
                  <a:cubicBezTo>
                    <a:pt x="110706" y="336550"/>
                    <a:pt x="110706" y="336550"/>
                    <a:pt x="0" y="336550"/>
                  </a:cubicBezTo>
                  <a:cubicBezTo>
                    <a:pt x="0" y="336550"/>
                    <a:pt x="0" y="336550"/>
                    <a:pt x="0" y="247752"/>
                  </a:cubicBezTo>
                  <a:cubicBezTo>
                    <a:pt x="0" y="217269"/>
                    <a:pt x="25040" y="192087"/>
                    <a:pt x="56671" y="192087"/>
                  </a:cubicBezTo>
                  <a:close/>
                  <a:moveTo>
                    <a:pt x="138907" y="0"/>
                  </a:moveTo>
                  <a:cubicBezTo>
                    <a:pt x="183183" y="0"/>
                    <a:pt x="219076" y="35893"/>
                    <a:pt x="219076" y="80169"/>
                  </a:cubicBezTo>
                  <a:cubicBezTo>
                    <a:pt x="219076" y="124445"/>
                    <a:pt x="183183" y="160338"/>
                    <a:pt x="138907" y="160338"/>
                  </a:cubicBezTo>
                  <a:cubicBezTo>
                    <a:pt x="94631" y="160338"/>
                    <a:pt x="58738" y="124445"/>
                    <a:pt x="58738" y="80169"/>
                  </a:cubicBezTo>
                  <a:cubicBezTo>
                    <a:pt x="58738" y="35893"/>
                    <a:pt x="94631" y="0"/>
                    <a:pt x="13890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400" b="1" i="0" u="none" strike="noStrike" kern="1200" cap="none" spc="0" normalizeH="0" baseline="0" noProof="0" dirty="0">
                <a:ln>
                  <a:noFill/>
                </a:ln>
                <a:solidFill>
                  <a:srgbClr val="00A19A"/>
                </a:solidFill>
                <a:effectLst/>
                <a:uLnTx/>
                <a:uFillTx/>
                <a:latin typeface="Arial" panose="020B0604020202020204"/>
                <a:ea typeface="微软雅黑" panose="020B0503020204020204" pitchFamily="34" charset="-122"/>
                <a:cs typeface="微软雅黑" panose="020B0503020204020204" pitchFamily="34" charset="-122"/>
                <a:sym typeface="Arial" panose="020B0604020202020204" pitchFamily="34" charset="0"/>
              </a:endParaRPr>
            </a:p>
          </p:txBody>
        </p:sp>
        <p:sp>
          <p:nvSpPr>
            <p:cNvPr id="365" name="圆角矩形 2"/>
            <p:cNvSpPr/>
            <p:nvPr/>
          </p:nvSpPr>
          <p:spPr>
            <a:xfrm>
              <a:off x="6425520" y="4390639"/>
              <a:ext cx="370834" cy="370958"/>
            </a:xfrm>
            <a:prstGeom prst="rect">
              <a:avLst/>
            </a:prstGeom>
            <a:solidFill>
              <a:srgbClr val="B71754"/>
            </a:solidFill>
            <a:ln w="254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400" b="1" i="0" u="none" strike="noStrike" kern="1200" cap="none" spc="0" normalizeH="0" baseline="0" noProof="0">
                <a:ln>
                  <a:noFill/>
                </a:ln>
                <a:solidFill>
                  <a:srgbClr val="00A19A"/>
                </a:solidFill>
                <a:effectLst/>
                <a:uLnTx/>
                <a:uFillTx/>
                <a:latin typeface="Arial" panose="020B0604020202020204"/>
                <a:ea typeface="微软雅黑" panose="020B0503020204020204" pitchFamily="34" charset="-122"/>
                <a:cs typeface="微软雅黑" panose="020B0503020204020204" pitchFamily="34" charset="-122"/>
                <a:sym typeface="Arial" panose="020B0604020202020204" pitchFamily="34" charset="0"/>
              </a:endParaRPr>
            </a:p>
          </p:txBody>
        </p:sp>
        <p:sp>
          <p:nvSpPr>
            <p:cNvPr id="366" name="student-graduation-cap-shape_52041"/>
            <p:cNvSpPr>
              <a:spLocks noChangeAspect="1"/>
            </p:cNvSpPr>
            <p:nvPr/>
          </p:nvSpPr>
          <p:spPr bwMode="auto">
            <a:xfrm>
              <a:off x="6519128" y="4484180"/>
              <a:ext cx="178566" cy="184724"/>
            </a:xfrm>
            <a:custGeom>
              <a:avLst/>
              <a:gdLst>
                <a:gd name="connsiteX0" fmla="*/ 233363 w 325438"/>
                <a:gd name="connsiteY0" fmla="*/ 249238 h 336550"/>
                <a:gd name="connsiteX1" fmla="*/ 279401 w 325438"/>
                <a:gd name="connsiteY1" fmla="*/ 249238 h 336550"/>
                <a:gd name="connsiteX2" fmla="*/ 279401 w 325438"/>
                <a:gd name="connsiteY2" fmla="*/ 290513 h 336550"/>
                <a:gd name="connsiteX3" fmla="*/ 233363 w 325438"/>
                <a:gd name="connsiteY3" fmla="*/ 290513 h 336550"/>
                <a:gd name="connsiteX4" fmla="*/ 171450 w 325438"/>
                <a:gd name="connsiteY4" fmla="*/ 249238 h 336550"/>
                <a:gd name="connsiteX5" fmla="*/ 217488 w 325438"/>
                <a:gd name="connsiteY5" fmla="*/ 249238 h 336550"/>
                <a:gd name="connsiteX6" fmla="*/ 217488 w 325438"/>
                <a:gd name="connsiteY6" fmla="*/ 290513 h 336550"/>
                <a:gd name="connsiteX7" fmla="*/ 171450 w 325438"/>
                <a:gd name="connsiteY7" fmla="*/ 290513 h 336550"/>
                <a:gd name="connsiteX8" fmla="*/ 107950 w 325438"/>
                <a:gd name="connsiteY8" fmla="*/ 249238 h 336550"/>
                <a:gd name="connsiteX9" fmla="*/ 155575 w 325438"/>
                <a:gd name="connsiteY9" fmla="*/ 249238 h 336550"/>
                <a:gd name="connsiteX10" fmla="*/ 155575 w 325438"/>
                <a:gd name="connsiteY10" fmla="*/ 290513 h 336550"/>
                <a:gd name="connsiteX11" fmla="*/ 107950 w 325438"/>
                <a:gd name="connsiteY11" fmla="*/ 290513 h 336550"/>
                <a:gd name="connsiteX12" fmla="*/ 46038 w 325438"/>
                <a:gd name="connsiteY12" fmla="*/ 249238 h 336550"/>
                <a:gd name="connsiteX13" fmla="*/ 93663 w 325438"/>
                <a:gd name="connsiteY13" fmla="*/ 249238 h 336550"/>
                <a:gd name="connsiteX14" fmla="*/ 93663 w 325438"/>
                <a:gd name="connsiteY14" fmla="*/ 290513 h 336550"/>
                <a:gd name="connsiteX15" fmla="*/ 46038 w 325438"/>
                <a:gd name="connsiteY15" fmla="*/ 290513 h 336550"/>
                <a:gd name="connsiteX16" fmla="*/ 233363 w 325438"/>
                <a:gd name="connsiteY16" fmla="*/ 195263 h 336550"/>
                <a:gd name="connsiteX17" fmla="*/ 279401 w 325438"/>
                <a:gd name="connsiteY17" fmla="*/ 195263 h 336550"/>
                <a:gd name="connsiteX18" fmla="*/ 279401 w 325438"/>
                <a:gd name="connsiteY18" fmla="*/ 234951 h 336550"/>
                <a:gd name="connsiteX19" fmla="*/ 233363 w 325438"/>
                <a:gd name="connsiteY19" fmla="*/ 234951 h 336550"/>
                <a:gd name="connsiteX20" fmla="*/ 171450 w 325438"/>
                <a:gd name="connsiteY20" fmla="*/ 195263 h 336550"/>
                <a:gd name="connsiteX21" fmla="*/ 217488 w 325438"/>
                <a:gd name="connsiteY21" fmla="*/ 195263 h 336550"/>
                <a:gd name="connsiteX22" fmla="*/ 217488 w 325438"/>
                <a:gd name="connsiteY22" fmla="*/ 234951 h 336550"/>
                <a:gd name="connsiteX23" fmla="*/ 171450 w 325438"/>
                <a:gd name="connsiteY23" fmla="*/ 234951 h 336550"/>
                <a:gd name="connsiteX24" fmla="*/ 107950 w 325438"/>
                <a:gd name="connsiteY24" fmla="*/ 195263 h 336550"/>
                <a:gd name="connsiteX25" fmla="*/ 155575 w 325438"/>
                <a:gd name="connsiteY25" fmla="*/ 195263 h 336550"/>
                <a:gd name="connsiteX26" fmla="*/ 155575 w 325438"/>
                <a:gd name="connsiteY26" fmla="*/ 234951 h 336550"/>
                <a:gd name="connsiteX27" fmla="*/ 107950 w 325438"/>
                <a:gd name="connsiteY27" fmla="*/ 234951 h 336550"/>
                <a:gd name="connsiteX28" fmla="*/ 46038 w 325438"/>
                <a:gd name="connsiteY28" fmla="*/ 195263 h 336550"/>
                <a:gd name="connsiteX29" fmla="*/ 93663 w 325438"/>
                <a:gd name="connsiteY29" fmla="*/ 195263 h 336550"/>
                <a:gd name="connsiteX30" fmla="*/ 93663 w 325438"/>
                <a:gd name="connsiteY30" fmla="*/ 234951 h 336550"/>
                <a:gd name="connsiteX31" fmla="*/ 46038 w 325438"/>
                <a:gd name="connsiteY31" fmla="*/ 234951 h 336550"/>
                <a:gd name="connsiteX32" fmla="*/ 233363 w 325438"/>
                <a:gd name="connsiteY32" fmla="*/ 139700 h 336550"/>
                <a:gd name="connsiteX33" fmla="*/ 279401 w 325438"/>
                <a:gd name="connsiteY33" fmla="*/ 139700 h 336550"/>
                <a:gd name="connsiteX34" fmla="*/ 279401 w 325438"/>
                <a:gd name="connsiteY34" fmla="*/ 180975 h 336550"/>
                <a:gd name="connsiteX35" fmla="*/ 233363 w 325438"/>
                <a:gd name="connsiteY35" fmla="*/ 180975 h 336550"/>
                <a:gd name="connsiteX36" fmla="*/ 171450 w 325438"/>
                <a:gd name="connsiteY36" fmla="*/ 139700 h 336550"/>
                <a:gd name="connsiteX37" fmla="*/ 217488 w 325438"/>
                <a:gd name="connsiteY37" fmla="*/ 139700 h 336550"/>
                <a:gd name="connsiteX38" fmla="*/ 217488 w 325438"/>
                <a:gd name="connsiteY38" fmla="*/ 180975 h 336550"/>
                <a:gd name="connsiteX39" fmla="*/ 171450 w 325438"/>
                <a:gd name="connsiteY39" fmla="*/ 180975 h 336550"/>
                <a:gd name="connsiteX40" fmla="*/ 107950 w 325438"/>
                <a:gd name="connsiteY40" fmla="*/ 139700 h 336550"/>
                <a:gd name="connsiteX41" fmla="*/ 155575 w 325438"/>
                <a:gd name="connsiteY41" fmla="*/ 139700 h 336550"/>
                <a:gd name="connsiteX42" fmla="*/ 155575 w 325438"/>
                <a:gd name="connsiteY42" fmla="*/ 180975 h 336550"/>
                <a:gd name="connsiteX43" fmla="*/ 107950 w 325438"/>
                <a:gd name="connsiteY43" fmla="*/ 180975 h 336550"/>
                <a:gd name="connsiteX44" fmla="*/ 49167 w 325438"/>
                <a:gd name="connsiteY44" fmla="*/ 38100 h 336550"/>
                <a:gd name="connsiteX45" fmla="*/ 25400 w 325438"/>
                <a:gd name="connsiteY45" fmla="*/ 61753 h 336550"/>
                <a:gd name="connsiteX46" fmla="*/ 25400 w 325438"/>
                <a:gd name="connsiteY46" fmla="*/ 289085 h 336550"/>
                <a:gd name="connsiteX47" fmla="*/ 49167 w 325438"/>
                <a:gd name="connsiteY47" fmla="*/ 312738 h 336550"/>
                <a:gd name="connsiteX48" fmla="*/ 276271 w 325438"/>
                <a:gd name="connsiteY48" fmla="*/ 312738 h 336550"/>
                <a:gd name="connsiteX49" fmla="*/ 300038 w 325438"/>
                <a:gd name="connsiteY49" fmla="*/ 289085 h 336550"/>
                <a:gd name="connsiteX50" fmla="*/ 300038 w 325438"/>
                <a:gd name="connsiteY50" fmla="*/ 61753 h 336550"/>
                <a:gd name="connsiteX51" fmla="*/ 276271 w 325438"/>
                <a:gd name="connsiteY51" fmla="*/ 38100 h 336550"/>
                <a:gd name="connsiteX52" fmla="*/ 269669 w 325438"/>
                <a:gd name="connsiteY52" fmla="*/ 38100 h 336550"/>
                <a:gd name="connsiteX53" fmla="*/ 269669 w 325438"/>
                <a:gd name="connsiteY53" fmla="*/ 63067 h 336550"/>
                <a:gd name="connsiteX54" fmla="*/ 276271 w 325438"/>
                <a:gd name="connsiteY54" fmla="*/ 74894 h 336550"/>
                <a:gd name="connsiteX55" fmla="*/ 260427 w 325438"/>
                <a:gd name="connsiteY55" fmla="*/ 90662 h 336550"/>
                <a:gd name="connsiteX56" fmla="*/ 244582 w 325438"/>
                <a:gd name="connsiteY56" fmla="*/ 74894 h 336550"/>
                <a:gd name="connsiteX57" fmla="*/ 249864 w 325438"/>
                <a:gd name="connsiteY57" fmla="*/ 63067 h 336550"/>
                <a:gd name="connsiteX58" fmla="*/ 249864 w 325438"/>
                <a:gd name="connsiteY58" fmla="*/ 38100 h 336550"/>
                <a:gd name="connsiteX59" fmla="*/ 231379 w 325438"/>
                <a:gd name="connsiteY59" fmla="*/ 38100 h 336550"/>
                <a:gd name="connsiteX60" fmla="*/ 231379 w 325438"/>
                <a:gd name="connsiteY60" fmla="*/ 63067 h 336550"/>
                <a:gd name="connsiteX61" fmla="*/ 236660 w 325438"/>
                <a:gd name="connsiteY61" fmla="*/ 74894 h 336550"/>
                <a:gd name="connsiteX62" fmla="*/ 220816 w 325438"/>
                <a:gd name="connsiteY62" fmla="*/ 90662 h 336550"/>
                <a:gd name="connsiteX63" fmla="*/ 204971 w 325438"/>
                <a:gd name="connsiteY63" fmla="*/ 74894 h 336550"/>
                <a:gd name="connsiteX64" fmla="*/ 210253 w 325438"/>
                <a:gd name="connsiteY64" fmla="*/ 63067 h 336550"/>
                <a:gd name="connsiteX65" fmla="*/ 210253 w 325438"/>
                <a:gd name="connsiteY65" fmla="*/ 38100 h 336550"/>
                <a:gd name="connsiteX66" fmla="*/ 191767 w 325438"/>
                <a:gd name="connsiteY66" fmla="*/ 38100 h 336550"/>
                <a:gd name="connsiteX67" fmla="*/ 191767 w 325438"/>
                <a:gd name="connsiteY67" fmla="*/ 63067 h 336550"/>
                <a:gd name="connsiteX68" fmla="*/ 198369 w 325438"/>
                <a:gd name="connsiteY68" fmla="*/ 74894 h 336550"/>
                <a:gd name="connsiteX69" fmla="*/ 182525 w 325438"/>
                <a:gd name="connsiteY69" fmla="*/ 90662 h 336550"/>
                <a:gd name="connsiteX70" fmla="*/ 166680 w 325438"/>
                <a:gd name="connsiteY70" fmla="*/ 74894 h 336550"/>
                <a:gd name="connsiteX71" fmla="*/ 171962 w 325438"/>
                <a:gd name="connsiteY71" fmla="*/ 63067 h 336550"/>
                <a:gd name="connsiteX72" fmla="*/ 171962 w 325438"/>
                <a:gd name="connsiteY72" fmla="*/ 38100 h 336550"/>
                <a:gd name="connsiteX73" fmla="*/ 153476 w 325438"/>
                <a:gd name="connsiteY73" fmla="*/ 38100 h 336550"/>
                <a:gd name="connsiteX74" fmla="*/ 153476 w 325438"/>
                <a:gd name="connsiteY74" fmla="*/ 63067 h 336550"/>
                <a:gd name="connsiteX75" fmla="*/ 158758 w 325438"/>
                <a:gd name="connsiteY75" fmla="*/ 74894 h 336550"/>
                <a:gd name="connsiteX76" fmla="*/ 142913 w 325438"/>
                <a:gd name="connsiteY76" fmla="*/ 90662 h 336550"/>
                <a:gd name="connsiteX77" fmla="*/ 127069 w 325438"/>
                <a:gd name="connsiteY77" fmla="*/ 74894 h 336550"/>
                <a:gd name="connsiteX78" fmla="*/ 133671 w 325438"/>
                <a:gd name="connsiteY78" fmla="*/ 63067 h 336550"/>
                <a:gd name="connsiteX79" fmla="*/ 133671 w 325438"/>
                <a:gd name="connsiteY79" fmla="*/ 38100 h 336550"/>
                <a:gd name="connsiteX80" fmla="*/ 115186 w 325438"/>
                <a:gd name="connsiteY80" fmla="*/ 38100 h 336550"/>
                <a:gd name="connsiteX81" fmla="*/ 115186 w 325438"/>
                <a:gd name="connsiteY81" fmla="*/ 63067 h 336550"/>
                <a:gd name="connsiteX82" fmla="*/ 120467 w 325438"/>
                <a:gd name="connsiteY82" fmla="*/ 74894 h 336550"/>
                <a:gd name="connsiteX83" fmla="*/ 104623 w 325438"/>
                <a:gd name="connsiteY83" fmla="*/ 90662 h 336550"/>
                <a:gd name="connsiteX84" fmla="*/ 88778 w 325438"/>
                <a:gd name="connsiteY84" fmla="*/ 74894 h 336550"/>
                <a:gd name="connsiteX85" fmla="*/ 94060 w 325438"/>
                <a:gd name="connsiteY85" fmla="*/ 63067 h 336550"/>
                <a:gd name="connsiteX86" fmla="*/ 94060 w 325438"/>
                <a:gd name="connsiteY86" fmla="*/ 38100 h 336550"/>
                <a:gd name="connsiteX87" fmla="*/ 75574 w 325438"/>
                <a:gd name="connsiteY87" fmla="*/ 38100 h 336550"/>
                <a:gd name="connsiteX88" fmla="*/ 75574 w 325438"/>
                <a:gd name="connsiteY88" fmla="*/ 63067 h 336550"/>
                <a:gd name="connsiteX89" fmla="*/ 80856 w 325438"/>
                <a:gd name="connsiteY89" fmla="*/ 74894 h 336550"/>
                <a:gd name="connsiteX90" fmla="*/ 65011 w 325438"/>
                <a:gd name="connsiteY90" fmla="*/ 90662 h 336550"/>
                <a:gd name="connsiteX91" fmla="*/ 49167 w 325438"/>
                <a:gd name="connsiteY91" fmla="*/ 74894 h 336550"/>
                <a:gd name="connsiteX92" fmla="*/ 55769 w 325438"/>
                <a:gd name="connsiteY92" fmla="*/ 63067 h 336550"/>
                <a:gd name="connsiteX93" fmla="*/ 55769 w 325438"/>
                <a:gd name="connsiteY93" fmla="*/ 38100 h 336550"/>
                <a:gd name="connsiteX94" fmla="*/ 49167 w 325438"/>
                <a:gd name="connsiteY94" fmla="*/ 38100 h 336550"/>
                <a:gd name="connsiteX95" fmla="*/ 65315 w 325438"/>
                <a:gd name="connsiteY95" fmla="*/ 4763 h 336550"/>
                <a:gd name="connsiteX96" fmla="*/ 61913 w 325438"/>
                <a:gd name="connsiteY96" fmla="*/ 10110 h 336550"/>
                <a:gd name="connsiteX97" fmla="*/ 61913 w 325438"/>
                <a:gd name="connsiteY97" fmla="*/ 75616 h 336550"/>
                <a:gd name="connsiteX98" fmla="*/ 65315 w 325438"/>
                <a:gd name="connsiteY98" fmla="*/ 80963 h 336550"/>
                <a:gd name="connsiteX99" fmla="*/ 69851 w 325438"/>
                <a:gd name="connsiteY99" fmla="*/ 75616 h 336550"/>
                <a:gd name="connsiteX100" fmla="*/ 69851 w 325438"/>
                <a:gd name="connsiteY100" fmla="*/ 10110 h 336550"/>
                <a:gd name="connsiteX101" fmla="*/ 65315 w 325438"/>
                <a:gd name="connsiteY101" fmla="*/ 4763 h 336550"/>
                <a:gd name="connsiteX102" fmla="*/ 104776 w 325438"/>
                <a:gd name="connsiteY102" fmla="*/ 4763 h 336550"/>
                <a:gd name="connsiteX103" fmla="*/ 100013 w 325438"/>
                <a:gd name="connsiteY103" fmla="*/ 10110 h 336550"/>
                <a:gd name="connsiteX104" fmla="*/ 100013 w 325438"/>
                <a:gd name="connsiteY104" fmla="*/ 75616 h 336550"/>
                <a:gd name="connsiteX105" fmla="*/ 104776 w 325438"/>
                <a:gd name="connsiteY105" fmla="*/ 80963 h 336550"/>
                <a:gd name="connsiteX106" fmla="*/ 109538 w 325438"/>
                <a:gd name="connsiteY106" fmla="*/ 75616 h 336550"/>
                <a:gd name="connsiteX107" fmla="*/ 109538 w 325438"/>
                <a:gd name="connsiteY107" fmla="*/ 10110 h 336550"/>
                <a:gd name="connsiteX108" fmla="*/ 104776 w 325438"/>
                <a:gd name="connsiteY108" fmla="*/ 4763 h 336550"/>
                <a:gd name="connsiteX109" fmla="*/ 142876 w 325438"/>
                <a:gd name="connsiteY109" fmla="*/ 4763 h 336550"/>
                <a:gd name="connsiteX110" fmla="*/ 138113 w 325438"/>
                <a:gd name="connsiteY110" fmla="*/ 10110 h 336550"/>
                <a:gd name="connsiteX111" fmla="*/ 138113 w 325438"/>
                <a:gd name="connsiteY111" fmla="*/ 75616 h 336550"/>
                <a:gd name="connsiteX112" fmla="*/ 142876 w 325438"/>
                <a:gd name="connsiteY112" fmla="*/ 80963 h 336550"/>
                <a:gd name="connsiteX113" fmla="*/ 147638 w 325438"/>
                <a:gd name="connsiteY113" fmla="*/ 75616 h 336550"/>
                <a:gd name="connsiteX114" fmla="*/ 147638 w 325438"/>
                <a:gd name="connsiteY114" fmla="*/ 10110 h 336550"/>
                <a:gd name="connsiteX115" fmla="*/ 142876 w 325438"/>
                <a:gd name="connsiteY115" fmla="*/ 4763 h 336550"/>
                <a:gd name="connsiteX116" fmla="*/ 182563 w 325438"/>
                <a:gd name="connsiteY116" fmla="*/ 4763 h 336550"/>
                <a:gd name="connsiteX117" fmla="*/ 177800 w 325438"/>
                <a:gd name="connsiteY117" fmla="*/ 10110 h 336550"/>
                <a:gd name="connsiteX118" fmla="*/ 177800 w 325438"/>
                <a:gd name="connsiteY118" fmla="*/ 75616 h 336550"/>
                <a:gd name="connsiteX119" fmla="*/ 182563 w 325438"/>
                <a:gd name="connsiteY119" fmla="*/ 80963 h 336550"/>
                <a:gd name="connsiteX120" fmla="*/ 187325 w 325438"/>
                <a:gd name="connsiteY120" fmla="*/ 75616 h 336550"/>
                <a:gd name="connsiteX121" fmla="*/ 187325 w 325438"/>
                <a:gd name="connsiteY121" fmla="*/ 10110 h 336550"/>
                <a:gd name="connsiteX122" fmla="*/ 182563 w 325438"/>
                <a:gd name="connsiteY122" fmla="*/ 4763 h 336550"/>
                <a:gd name="connsiteX123" fmla="*/ 220663 w 325438"/>
                <a:gd name="connsiteY123" fmla="*/ 4763 h 336550"/>
                <a:gd name="connsiteX124" fmla="*/ 215900 w 325438"/>
                <a:gd name="connsiteY124" fmla="*/ 10110 h 336550"/>
                <a:gd name="connsiteX125" fmla="*/ 215900 w 325438"/>
                <a:gd name="connsiteY125" fmla="*/ 75616 h 336550"/>
                <a:gd name="connsiteX126" fmla="*/ 220663 w 325438"/>
                <a:gd name="connsiteY126" fmla="*/ 80963 h 336550"/>
                <a:gd name="connsiteX127" fmla="*/ 225425 w 325438"/>
                <a:gd name="connsiteY127" fmla="*/ 75616 h 336550"/>
                <a:gd name="connsiteX128" fmla="*/ 225425 w 325438"/>
                <a:gd name="connsiteY128" fmla="*/ 10110 h 336550"/>
                <a:gd name="connsiteX129" fmla="*/ 220663 w 325438"/>
                <a:gd name="connsiteY129" fmla="*/ 4763 h 336550"/>
                <a:gd name="connsiteX130" fmla="*/ 260124 w 325438"/>
                <a:gd name="connsiteY130" fmla="*/ 4763 h 336550"/>
                <a:gd name="connsiteX131" fmla="*/ 255588 w 325438"/>
                <a:gd name="connsiteY131" fmla="*/ 10110 h 336550"/>
                <a:gd name="connsiteX132" fmla="*/ 255588 w 325438"/>
                <a:gd name="connsiteY132" fmla="*/ 75616 h 336550"/>
                <a:gd name="connsiteX133" fmla="*/ 260124 w 325438"/>
                <a:gd name="connsiteY133" fmla="*/ 80963 h 336550"/>
                <a:gd name="connsiteX134" fmla="*/ 263526 w 325438"/>
                <a:gd name="connsiteY134" fmla="*/ 75616 h 336550"/>
                <a:gd name="connsiteX135" fmla="*/ 263526 w 325438"/>
                <a:gd name="connsiteY135" fmla="*/ 10110 h 336550"/>
                <a:gd name="connsiteX136" fmla="*/ 260124 w 325438"/>
                <a:gd name="connsiteY136" fmla="*/ 4763 h 336550"/>
                <a:gd name="connsiteX137" fmla="*/ 64823 w 325438"/>
                <a:gd name="connsiteY137" fmla="*/ 0 h 336550"/>
                <a:gd name="connsiteX138" fmla="*/ 75406 w 325438"/>
                <a:gd name="connsiteY138" fmla="*/ 10517 h 336550"/>
                <a:gd name="connsiteX139" fmla="*/ 75406 w 325438"/>
                <a:gd name="connsiteY139" fmla="*/ 14461 h 336550"/>
                <a:gd name="connsiteX140" fmla="*/ 93927 w 325438"/>
                <a:gd name="connsiteY140" fmla="*/ 14461 h 336550"/>
                <a:gd name="connsiteX141" fmla="*/ 93927 w 325438"/>
                <a:gd name="connsiteY141" fmla="*/ 10517 h 336550"/>
                <a:gd name="connsiteX142" fmla="*/ 104511 w 325438"/>
                <a:gd name="connsiteY142" fmla="*/ 0 h 336550"/>
                <a:gd name="connsiteX143" fmla="*/ 115094 w 325438"/>
                <a:gd name="connsiteY143" fmla="*/ 10517 h 336550"/>
                <a:gd name="connsiteX144" fmla="*/ 115094 w 325438"/>
                <a:gd name="connsiteY144" fmla="*/ 14461 h 336550"/>
                <a:gd name="connsiteX145" fmla="*/ 133615 w 325438"/>
                <a:gd name="connsiteY145" fmla="*/ 14461 h 336550"/>
                <a:gd name="connsiteX146" fmla="*/ 133615 w 325438"/>
                <a:gd name="connsiteY146" fmla="*/ 10517 h 336550"/>
                <a:gd name="connsiteX147" fmla="*/ 142875 w 325438"/>
                <a:gd name="connsiteY147" fmla="*/ 0 h 336550"/>
                <a:gd name="connsiteX148" fmla="*/ 153459 w 325438"/>
                <a:gd name="connsiteY148" fmla="*/ 10517 h 336550"/>
                <a:gd name="connsiteX149" fmla="*/ 153459 w 325438"/>
                <a:gd name="connsiteY149" fmla="*/ 14461 h 336550"/>
                <a:gd name="connsiteX150" fmla="*/ 171980 w 325438"/>
                <a:gd name="connsiteY150" fmla="*/ 14461 h 336550"/>
                <a:gd name="connsiteX151" fmla="*/ 171980 w 325438"/>
                <a:gd name="connsiteY151" fmla="*/ 10517 h 336550"/>
                <a:gd name="connsiteX152" fmla="*/ 182563 w 325438"/>
                <a:gd name="connsiteY152" fmla="*/ 0 h 336550"/>
                <a:gd name="connsiteX153" fmla="*/ 191823 w 325438"/>
                <a:gd name="connsiteY153" fmla="*/ 10517 h 336550"/>
                <a:gd name="connsiteX154" fmla="*/ 191823 w 325438"/>
                <a:gd name="connsiteY154" fmla="*/ 14461 h 336550"/>
                <a:gd name="connsiteX155" fmla="*/ 210344 w 325438"/>
                <a:gd name="connsiteY155" fmla="*/ 14461 h 336550"/>
                <a:gd name="connsiteX156" fmla="*/ 210344 w 325438"/>
                <a:gd name="connsiteY156" fmla="*/ 10517 h 336550"/>
                <a:gd name="connsiteX157" fmla="*/ 220927 w 325438"/>
                <a:gd name="connsiteY157" fmla="*/ 0 h 336550"/>
                <a:gd name="connsiteX158" fmla="*/ 231511 w 325438"/>
                <a:gd name="connsiteY158" fmla="*/ 10517 h 336550"/>
                <a:gd name="connsiteX159" fmla="*/ 231511 w 325438"/>
                <a:gd name="connsiteY159" fmla="*/ 14461 h 336550"/>
                <a:gd name="connsiteX160" fmla="*/ 250032 w 325438"/>
                <a:gd name="connsiteY160" fmla="*/ 14461 h 336550"/>
                <a:gd name="connsiteX161" fmla="*/ 250032 w 325438"/>
                <a:gd name="connsiteY161" fmla="*/ 10517 h 336550"/>
                <a:gd name="connsiteX162" fmla="*/ 260615 w 325438"/>
                <a:gd name="connsiteY162" fmla="*/ 0 h 336550"/>
                <a:gd name="connsiteX163" fmla="*/ 269875 w 325438"/>
                <a:gd name="connsiteY163" fmla="*/ 10517 h 336550"/>
                <a:gd name="connsiteX164" fmla="*/ 269875 w 325438"/>
                <a:gd name="connsiteY164" fmla="*/ 14461 h 336550"/>
                <a:gd name="connsiteX165" fmla="*/ 276490 w 325438"/>
                <a:gd name="connsiteY165" fmla="*/ 14461 h 336550"/>
                <a:gd name="connsiteX166" fmla="*/ 325438 w 325438"/>
                <a:gd name="connsiteY166" fmla="*/ 61789 h 336550"/>
                <a:gd name="connsiteX167" fmla="*/ 325438 w 325438"/>
                <a:gd name="connsiteY167" fmla="*/ 289223 h 336550"/>
                <a:gd name="connsiteX168" fmla="*/ 276490 w 325438"/>
                <a:gd name="connsiteY168" fmla="*/ 336550 h 336550"/>
                <a:gd name="connsiteX169" fmla="*/ 48948 w 325438"/>
                <a:gd name="connsiteY169" fmla="*/ 336550 h 336550"/>
                <a:gd name="connsiteX170" fmla="*/ 0 w 325438"/>
                <a:gd name="connsiteY170" fmla="*/ 289223 h 336550"/>
                <a:gd name="connsiteX171" fmla="*/ 0 w 325438"/>
                <a:gd name="connsiteY171" fmla="*/ 61789 h 336550"/>
                <a:gd name="connsiteX172" fmla="*/ 48948 w 325438"/>
                <a:gd name="connsiteY172" fmla="*/ 14461 h 336550"/>
                <a:gd name="connsiteX173" fmla="*/ 55563 w 325438"/>
                <a:gd name="connsiteY173" fmla="*/ 14461 h 336550"/>
                <a:gd name="connsiteX174" fmla="*/ 55563 w 325438"/>
                <a:gd name="connsiteY174" fmla="*/ 10517 h 336550"/>
                <a:gd name="connsiteX175" fmla="*/ 64823 w 325438"/>
                <a:gd name="connsiteY175" fmla="*/ 0 h 336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</a:cxnLst>
              <a:rect l="l" t="t" r="r" b="b"/>
              <a:pathLst>
                <a:path w="325438" h="336550">
                  <a:moveTo>
                    <a:pt x="233363" y="249238"/>
                  </a:moveTo>
                  <a:lnTo>
                    <a:pt x="279401" y="249238"/>
                  </a:lnTo>
                  <a:lnTo>
                    <a:pt x="279401" y="290513"/>
                  </a:lnTo>
                  <a:lnTo>
                    <a:pt x="233363" y="290513"/>
                  </a:lnTo>
                  <a:close/>
                  <a:moveTo>
                    <a:pt x="171450" y="249238"/>
                  </a:moveTo>
                  <a:lnTo>
                    <a:pt x="217488" y="249238"/>
                  </a:lnTo>
                  <a:lnTo>
                    <a:pt x="217488" y="290513"/>
                  </a:lnTo>
                  <a:lnTo>
                    <a:pt x="171450" y="290513"/>
                  </a:lnTo>
                  <a:close/>
                  <a:moveTo>
                    <a:pt x="107950" y="249238"/>
                  </a:moveTo>
                  <a:lnTo>
                    <a:pt x="155575" y="249238"/>
                  </a:lnTo>
                  <a:lnTo>
                    <a:pt x="155575" y="290513"/>
                  </a:lnTo>
                  <a:lnTo>
                    <a:pt x="107950" y="290513"/>
                  </a:lnTo>
                  <a:close/>
                  <a:moveTo>
                    <a:pt x="46038" y="249238"/>
                  </a:moveTo>
                  <a:lnTo>
                    <a:pt x="93663" y="249238"/>
                  </a:lnTo>
                  <a:lnTo>
                    <a:pt x="93663" y="290513"/>
                  </a:lnTo>
                  <a:lnTo>
                    <a:pt x="46038" y="290513"/>
                  </a:lnTo>
                  <a:close/>
                  <a:moveTo>
                    <a:pt x="233363" y="195263"/>
                  </a:moveTo>
                  <a:lnTo>
                    <a:pt x="279401" y="195263"/>
                  </a:lnTo>
                  <a:lnTo>
                    <a:pt x="279401" y="234951"/>
                  </a:lnTo>
                  <a:lnTo>
                    <a:pt x="233363" y="234951"/>
                  </a:lnTo>
                  <a:close/>
                  <a:moveTo>
                    <a:pt x="171450" y="195263"/>
                  </a:moveTo>
                  <a:lnTo>
                    <a:pt x="217488" y="195263"/>
                  </a:lnTo>
                  <a:lnTo>
                    <a:pt x="217488" y="234951"/>
                  </a:lnTo>
                  <a:lnTo>
                    <a:pt x="171450" y="234951"/>
                  </a:lnTo>
                  <a:close/>
                  <a:moveTo>
                    <a:pt x="107950" y="195263"/>
                  </a:moveTo>
                  <a:lnTo>
                    <a:pt x="155575" y="195263"/>
                  </a:lnTo>
                  <a:lnTo>
                    <a:pt x="155575" y="234951"/>
                  </a:lnTo>
                  <a:lnTo>
                    <a:pt x="107950" y="234951"/>
                  </a:lnTo>
                  <a:close/>
                  <a:moveTo>
                    <a:pt x="46038" y="195263"/>
                  </a:moveTo>
                  <a:lnTo>
                    <a:pt x="93663" y="195263"/>
                  </a:lnTo>
                  <a:lnTo>
                    <a:pt x="93663" y="234951"/>
                  </a:lnTo>
                  <a:lnTo>
                    <a:pt x="46038" y="234951"/>
                  </a:lnTo>
                  <a:close/>
                  <a:moveTo>
                    <a:pt x="233363" y="139700"/>
                  </a:moveTo>
                  <a:lnTo>
                    <a:pt x="279401" y="139700"/>
                  </a:lnTo>
                  <a:lnTo>
                    <a:pt x="279401" y="180975"/>
                  </a:lnTo>
                  <a:lnTo>
                    <a:pt x="233363" y="180975"/>
                  </a:lnTo>
                  <a:close/>
                  <a:moveTo>
                    <a:pt x="171450" y="139700"/>
                  </a:moveTo>
                  <a:lnTo>
                    <a:pt x="217488" y="139700"/>
                  </a:lnTo>
                  <a:lnTo>
                    <a:pt x="217488" y="180975"/>
                  </a:lnTo>
                  <a:lnTo>
                    <a:pt x="171450" y="180975"/>
                  </a:lnTo>
                  <a:close/>
                  <a:moveTo>
                    <a:pt x="107950" y="139700"/>
                  </a:moveTo>
                  <a:lnTo>
                    <a:pt x="155575" y="139700"/>
                  </a:lnTo>
                  <a:lnTo>
                    <a:pt x="155575" y="180975"/>
                  </a:lnTo>
                  <a:lnTo>
                    <a:pt x="107950" y="180975"/>
                  </a:lnTo>
                  <a:close/>
                  <a:moveTo>
                    <a:pt x="49167" y="38100"/>
                  </a:moveTo>
                  <a:cubicBezTo>
                    <a:pt x="35963" y="38100"/>
                    <a:pt x="25400" y="48613"/>
                    <a:pt x="25400" y="61753"/>
                  </a:cubicBezTo>
                  <a:cubicBezTo>
                    <a:pt x="25400" y="61753"/>
                    <a:pt x="25400" y="61753"/>
                    <a:pt x="25400" y="289085"/>
                  </a:cubicBezTo>
                  <a:cubicBezTo>
                    <a:pt x="25400" y="302226"/>
                    <a:pt x="35963" y="312738"/>
                    <a:pt x="49167" y="312738"/>
                  </a:cubicBezTo>
                  <a:cubicBezTo>
                    <a:pt x="49167" y="312738"/>
                    <a:pt x="49167" y="312738"/>
                    <a:pt x="276271" y="312738"/>
                  </a:cubicBezTo>
                  <a:cubicBezTo>
                    <a:pt x="289475" y="312738"/>
                    <a:pt x="300038" y="302226"/>
                    <a:pt x="300038" y="289085"/>
                  </a:cubicBezTo>
                  <a:cubicBezTo>
                    <a:pt x="300038" y="289085"/>
                    <a:pt x="300038" y="289085"/>
                    <a:pt x="300038" y="61753"/>
                  </a:cubicBezTo>
                  <a:cubicBezTo>
                    <a:pt x="300038" y="48613"/>
                    <a:pt x="289475" y="38100"/>
                    <a:pt x="276271" y="38100"/>
                  </a:cubicBezTo>
                  <a:cubicBezTo>
                    <a:pt x="276271" y="38100"/>
                    <a:pt x="276271" y="38100"/>
                    <a:pt x="269669" y="38100"/>
                  </a:cubicBezTo>
                  <a:cubicBezTo>
                    <a:pt x="269669" y="38100"/>
                    <a:pt x="269669" y="38100"/>
                    <a:pt x="269669" y="63067"/>
                  </a:cubicBezTo>
                  <a:cubicBezTo>
                    <a:pt x="273631" y="65695"/>
                    <a:pt x="276271" y="70951"/>
                    <a:pt x="276271" y="74894"/>
                  </a:cubicBezTo>
                  <a:cubicBezTo>
                    <a:pt x="276271" y="84092"/>
                    <a:pt x="268349" y="90662"/>
                    <a:pt x="260427" y="90662"/>
                  </a:cubicBezTo>
                  <a:cubicBezTo>
                    <a:pt x="251184" y="90662"/>
                    <a:pt x="244582" y="84092"/>
                    <a:pt x="244582" y="74894"/>
                  </a:cubicBezTo>
                  <a:cubicBezTo>
                    <a:pt x="244582" y="70951"/>
                    <a:pt x="245903" y="65695"/>
                    <a:pt x="249864" y="63067"/>
                  </a:cubicBezTo>
                  <a:cubicBezTo>
                    <a:pt x="249864" y="63067"/>
                    <a:pt x="249864" y="63067"/>
                    <a:pt x="249864" y="38100"/>
                  </a:cubicBezTo>
                  <a:cubicBezTo>
                    <a:pt x="249864" y="38100"/>
                    <a:pt x="249864" y="38100"/>
                    <a:pt x="231379" y="38100"/>
                  </a:cubicBezTo>
                  <a:cubicBezTo>
                    <a:pt x="231379" y="38100"/>
                    <a:pt x="231379" y="38100"/>
                    <a:pt x="231379" y="63067"/>
                  </a:cubicBezTo>
                  <a:cubicBezTo>
                    <a:pt x="234019" y="65695"/>
                    <a:pt x="236660" y="70951"/>
                    <a:pt x="236660" y="74894"/>
                  </a:cubicBezTo>
                  <a:cubicBezTo>
                    <a:pt x="236660" y="84092"/>
                    <a:pt x="230058" y="90662"/>
                    <a:pt x="220816" y="90662"/>
                  </a:cubicBezTo>
                  <a:cubicBezTo>
                    <a:pt x="212893" y="90662"/>
                    <a:pt x="204971" y="84092"/>
                    <a:pt x="204971" y="74894"/>
                  </a:cubicBezTo>
                  <a:cubicBezTo>
                    <a:pt x="204971" y="70951"/>
                    <a:pt x="207612" y="65695"/>
                    <a:pt x="210253" y="63067"/>
                  </a:cubicBezTo>
                  <a:cubicBezTo>
                    <a:pt x="210253" y="63067"/>
                    <a:pt x="210253" y="63067"/>
                    <a:pt x="210253" y="38100"/>
                  </a:cubicBezTo>
                  <a:cubicBezTo>
                    <a:pt x="210253" y="38100"/>
                    <a:pt x="210253" y="38100"/>
                    <a:pt x="191767" y="38100"/>
                  </a:cubicBezTo>
                  <a:cubicBezTo>
                    <a:pt x="191767" y="38100"/>
                    <a:pt x="191767" y="38100"/>
                    <a:pt x="191767" y="63067"/>
                  </a:cubicBezTo>
                  <a:cubicBezTo>
                    <a:pt x="195728" y="65695"/>
                    <a:pt x="198369" y="70951"/>
                    <a:pt x="198369" y="74894"/>
                  </a:cubicBezTo>
                  <a:cubicBezTo>
                    <a:pt x="198369" y="84092"/>
                    <a:pt x="190447" y="90662"/>
                    <a:pt x="182525" y="90662"/>
                  </a:cubicBezTo>
                  <a:cubicBezTo>
                    <a:pt x="173282" y="90662"/>
                    <a:pt x="166680" y="84092"/>
                    <a:pt x="166680" y="74894"/>
                  </a:cubicBezTo>
                  <a:cubicBezTo>
                    <a:pt x="166680" y="70951"/>
                    <a:pt x="168001" y="65695"/>
                    <a:pt x="171962" y="63067"/>
                  </a:cubicBezTo>
                  <a:cubicBezTo>
                    <a:pt x="171962" y="63067"/>
                    <a:pt x="171962" y="63067"/>
                    <a:pt x="171962" y="38100"/>
                  </a:cubicBezTo>
                  <a:cubicBezTo>
                    <a:pt x="171962" y="38100"/>
                    <a:pt x="171962" y="38100"/>
                    <a:pt x="153476" y="38100"/>
                  </a:cubicBezTo>
                  <a:cubicBezTo>
                    <a:pt x="153476" y="38100"/>
                    <a:pt x="153476" y="38100"/>
                    <a:pt x="153476" y="63067"/>
                  </a:cubicBezTo>
                  <a:cubicBezTo>
                    <a:pt x="157438" y="65695"/>
                    <a:pt x="158758" y="70951"/>
                    <a:pt x="158758" y="74894"/>
                  </a:cubicBezTo>
                  <a:cubicBezTo>
                    <a:pt x="158758" y="84092"/>
                    <a:pt x="152156" y="90662"/>
                    <a:pt x="142913" y="90662"/>
                  </a:cubicBezTo>
                  <a:cubicBezTo>
                    <a:pt x="134991" y="90662"/>
                    <a:pt x="127069" y="84092"/>
                    <a:pt x="127069" y="74894"/>
                  </a:cubicBezTo>
                  <a:cubicBezTo>
                    <a:pt x="127069" y="70951"/>
                    <a:pt x="129710" y="65695"/>
                    <a:pt x="133671" y="63067"/>
                  </a:cubicBezTo>
                  <a:cubicBezTo>
                    <a:pt x="133671" y="63067"/>
                    <a:pt x="133671" y="63067"/>
                    <a:pt x="133671" y="38100"/>
                  </a:cubicBezTo>
                  <a:cubicBezTo>
                    <a:pt x="133671" y="38100"/>
                    <a:pt x="133671" y="38100"/>
                    <a:pt x="115186" y="38100"/>
                  </a:cubicBezTo>
                  <a:cubicBezTo>
                    <a:pt x="115186" y="38100"/>
                    <a:pt x="115186" y="38100"/>
                    <a:pt x="115186" y="63067"/>
                  </a:cubicBezTo>
                  <a:cubicBezTo>
                    <a:pt x="117826" y="65695"/>
                    <a:pt x="120467" y="70951"/>
                    <a:pt x="120467" y="74894"/>
                  </a:cubicBezTo>
                  <a:cubicBezTo>
                    <a:pt x="120467" y="84092"/>
                    <a:pt x="112545" y="90662"/>
                    <a:pt x="104623" y="90662"/>
                  </a:cubicBezTo>
                  <a:cubicBezTo>
                    <a:pt x="95380" y="90662"/>
                    <a:pt x="88778" y="84092"/>
                    <a:pt x="88778" y="74894"/>
                  </a:cubicBezTo>
                  <a:cubicBezTo>
                    <a:pt x="88778" y="70951"/>
                    <a:pt x="91419" y="65695"/>
                    <a:pt x="94060" y="63067"/>
                  </a:cubicBezTo>
                  <a:cubicBezTo>
                    <a:pt x="94060" y="63067"/>
                    <a:pt x="94060" y="63067"/>
                    <a:pt x="94060" y="38100"/>
                  </a:cubicBezTo>
                  <a:cubicBezTo>
                    <a:pt x="94060" y="38100"/>
                    <a:pt x="94060" y="38100"/>
                    <a:pt x="75574" y="38100"/>
                  </a:cubicBezTo>
                  <a:cubicBezTo>
                    <a:pt x="75574" y="38100"/>
                    <a:pt x="75574" y="38100"/>
                    <a:pt x="75574" y="63067"/>
                  </a:cubicBezTo>
                  <a:cubicBezTo>
                    <a:pt x="79535" y="65695"/>
                    <a:pt x="80856" y="70951"/>
                    <a:pt x="80856" y="74894"/>
                  </a:cubicBezTo>
                  <a:cubicBezTo>
                    <a:pt x="80856" y="84092"/>
                    <a:pt x="74254" y="90662"/>
                    <a:pt x="65011" y="90662"/>
                  </a:cubicBezTo>
                  <a:cubicBezTo>
                    <a:pt x="57089" y="90662"/>
                    <a:pt x="49167" y="84092"/>
                    <a:pt x="49167" y="74894"/>
                  </a:cubicBezTo>
                  <a:cubicBezTo>
                    <a:pt x="49167" y="70951"/>
                    <a:pt x="51808" y="65695"/>
                    <a:pt x="55769" y="63067"/>
                  </a:cubicBezTo>
                  <a:cubicBezTo>
                    <a:pt x="55769" y="63067"/>
                    <a:pt x="55769" y="63067"/>
                    <a:pt x="55769" y="38100"/>
                  </a:cubicBezTo>
                  <a:cubicBezTo>
                    <a:pt x="55769" y="38100"/>
                    <a:pt x="55769" y="38100"/>
                    <a:pt x="49167" y="38100"/>
                  </a:cubicBezTo>
                  <a:close/>
                  <a:moveTo>
                    <a:pt x="65315" y="4763"/>
                  </a:moveTo>
                  <a:cubicBezTo>
                    <a:pt x="63047" y="4763"/>
                    <a:pt x="61913" y="7437"/>
                    <a:pt x="61913" y="10110"/>
                  </a:cubicBezTo>
                  <a:lnTo>
                    <a:pt x="61913" y="75616"/>
                  </a:lnTo>
                  <a:cubicBezTo>
                    <a:pt x="61913" y="79626"/>
                    <a:pt x="63047" y="80963"/>
                    <a:pt x="65315" y="80963"/>
                  </a:cubicBezTo>
                  <a:cubicBezTo>
                    <a:pt x="68717" y="80963"/>
                    <a:pt x="69851" y="79626"/>
                    <a:pt x="69851" y="75616"/>
                  </a:cubicBezTo>
                  <a:cubicBezTo>
                    <a:pt x="69851" y="75616"/>
                    <a:pt x="69851" y="75616"/>
                    <a:pt x="69851" y="10110"/>
                  </a:cubicBezTo>
                  <a:cubicBezTo>
                    <a:pt x="69851" y="7437"/>
                    <a:pt x="68717" y="4763"/>
                    <a:pt x="65315" y="4763"/>
                  </a:cubicBezTo>
                  <a:close/>
                  <a:moveTo>
                    <a:pt x="104776" y="4763"/>
                  </a:moveTo>
                  <a:cubicBezTo>
                    <a:pt x="102394" y="4763"/>
                    <a:pt x="100013" y="7437"/>
                    <a:pt x="100013" y="10110"/>
                  </a:cubicBezTo>
                  <a:lnTo>
                    <a:pt x="100013" y="75616"/>
                  </a:lnTo>
                  <a:cubicBezTo>
                    <a:pt x="100013" y="79626"/>
                    <a:pt x="102394" y="80963"/>
                    <a:pt x="104776" y="80963"/>
                  </a:cubicBezTo>
                  <a:cubicBezTo>
                    <a:pt x="107157" y="80963"/>
                    <a:pt x="109538" y="79626"/>
                    <a:pt x="109538" y="75616"/>
                  </a:cubicBezTo>
                  <a:cubicBezTo>
                    <a:pt x="109538" y="75616"/>
                    <a:pt x="109538" y="75616"/>
                    <a:pt x="109538" y="10110"/>
                  </a:cubicBezTo>
                  <a:cubicBezTo>
                    <a:pt x="109538" y="7437"/>
                    <a:pt x="107157" y="4763"/>
                    <a:pt x="104776" y="4763"/>
                  </a:cubicBezTo>
                  <a:close/>
                  <a:moveTo>
                    <a:pt x="142876" y="4763"/>
                  </a:moveTo>
                  <a:cubicBezTo>
                    <a:pt x="140494" y="4763"/>
                    <a:pt x="138113" y="7437"/>
                    <a:pt x="138113" y="10110"/>
                  </a:cubicBezTo>
                  <a:lnTo>
                    <a:pt x="138113" y="75616"/>
                  </a:lnTo>
                  <a:cubicBezTo>
                    <a:pt x="138113" y="79626"/>
                    <a:pt x="140494" y="80963"/>
                    <a:pt x="142876" y="80963"/>
                  </a:cubicBezTo>
                  <a:cubicBezTo>
                    <a:pt x="145257" y="80963"/>
                    <a:pt x="147638" y="79626"/>
                    <a:pt x="147638" y="75616"/>
                  </a:cubicBezTo>
                  <a:cubicBezTo>
                    <a:pt x="147638" y="75616"/>
                    <a:pt x="147638" y="75616"/>
                    <a:pt x="147638" y="10110"/>
                  </a:cubicBezTo>
                  <a:cubicBezTo>
                    <a:pt x="147638" y="7437"/>
                    <a:pt x="145257" y="4763"/>
                    <a:pt x="142876" y="4763"/>
                  </a:cubicBezTo>
                  <a:close/>
                  <a:moveTo>
                    <a:pt x="182563" y="4763"/>
                  </a:moveTo>
                  <a:cubicBezTo>
                    <a:pt x="180181" y="4763"/>
                    <a:pt x="177800" y="7437"/>
                    <a:pt x="177800" y="10110"/>
                  </a:cubicBezTo>
                  <a:lnTo>
                    <a:pt x="177800" y="75616"/>
                  </a:lnTo>
                  <a:cubicBezTo>
                    <a:pt x="177800" y="79626"/>
                    <a:pt x="180181" y="80963"/>
                    <a:pt x="182563" y="80963"/>
                  </a:cubicBezTo>
                  <a:cubicBezTo>
                    <a:pt x="184944" y="80963"/>
                    <a:pt x="187325" y="79626"/>
                    <a:pt x="187325" y="75616"/>
                  </a:cubicBezTo>
                  <a:cubicBezTo>
                    <a:pt x="187325" y="75616"/>
                    <a:pt x="187325" y="75616"/>
                    <a:pt x="187325" y="10110"/>
                  </a:cubicBezTo>
                  <a:cubicBezTo>
                    <a:pt x="187325" y="7437"/>
                    <a:pt x="184944" y="4763"/>
                    <a:pt x="182563" y="4763"/>
                  </a:cubicBezTo>
                  <a:close/>
                  <a:moveTo>
                    <a:pt x="220663" y="4763"/>
                  </a:moveTo>
                  <a:cubicBezTo>
                    <a:pt x="218281" y="4763"/>
                    <a:pt x="215900" y="7437"/>
                    <a:pt x="215900" y="10110"/>
                  </a:cubicBezTo>
                  <a:lnTo>
                    <a:pt x="215900" y="75616"/>
                  </a:lnTo>
                  <a:cubicBezTo>
                    <a:pt x="215900" y="79626"/>
                    <a:pt x="218281" y="80963"/>
                    <a:pt x="220663" y="80963"/>
                  </a:cubicBezTo>
                  <a:cubicBezTo>
                    <a:pt x="223044" y="80963"/>
                    <a:pt x="225425" y="79626"/>
                    <a:pt x="225425" y="75616"/>
                  </a:cubicBezTo>
                  <a:cubicBezTo>
                    <a:pt x="225425" y="75616"/>
                    <a:pt x="225425" y="75616"/>
                    <a:pt x="225425" y="10110"/>
                  </a:cubicBezTo>
                  <a:cubicBezTo>
                    <a:pt x="225425" y="7437"/>
                    <a:pt x="223044" y="4763"/>
                    <a:pt x="220663" y="4763"/>
                  </a:cubicBezTo>
                  <a:close/>
                  <a:moveTo>
                    <a:pt x="260124" y="4763"/>
                  </a:moveTo>
                  <a:cubicBezTo>
                    <a:pt x="256722" y="4763"/>
                    <a:pt x="255588" y="7437"/>
                    <a:pt x="255588" y="10110"/>
                  </a:cubicBezTo>
                  <a:lnTo>
                    <a:pt x="255588" y="75616"/>
                  </a:lnTo>
                  <a:cubicBezTo>
                    <a:pt x="255588" y="79626"/>
                    <a:pt x="256722" y="80963"/>
                    <a:pt x="260124" y="80963"/>
                  </a:cubicBezTo>
                  <a:cubicBezTo>
                    <a:pt x="262392" y="80963"/>
                    <a:pt x="263526" y="79626"/>
                    <a:pt x="263526" y="75616"/>
                  </a:cubicBezTo>
                  <a:cubicBezTo>
                    <a:pt x="263526" y="75616"/>
                    <a:pt x="263526" y="75616"/>
                    <a:pt x="263526" y="10110"/>
                  </a:cubicBezTo>
                  <a:cubicBezTo>
                    <a:pt x="263526" y="7437"/>
                    <a:pt x="262392" y="4763"/>
                    <a:pt x="260124" y="4763"/>
                  </a:cubicBezTo>
                  <a:close/>
                  <a:moveTo>
                    <a:pt x="64823" y="0"/>
                  </a:moveTo>
                  <a:cubicBezTo>
                    <a:pt x="71438" y="0"/>
                    <a:pt x="75406" y="3944"/>
                    <a:pt x="75406" y="10517"/>
                  </a:cubicBezTo>
                  <a:cubicBezTo>
                    <a:pt x="75406" y="10517"/>
                    <a:pt x="75406" y="10517"/>
                    <a:pt x="75406" y="14461"/>
                  </a:cubicBezTo>
                  <a:cubicBezTo>
                    <a:pt x="75406" y="14461"/>
                    <a:pt x="75406" y="14461"/>
                    <a:pt x="93927" y="14461"/>
                  </a:cubicBezTo>
                  <a:cubicBezTo>
                    <a:pt x="93927" y="14461"/>
                    <a:pt x="93927" y="14461"/>
                    <a:pt x="93927" y="10517"/>
                  </a:cubicBezTo>
                  <a:cubicBezTo>
                    <a:pt x="93927" y="3944"/>
                    <a:pt x="99219" y="0"/>
                    <a:pt x="104511" y="0"/>
                  </a:cubicBezTo>
                  <a:cubicBezTo>
                    <a:pt x="109802" y="0"/>
                    <a:pt x="115094" y="3944"/>
                    <a:pt x="115094" y="10517"/>
                  </a:cubicBezTo>
                  <a:cubicBezTo>
                    <a:pt x="115094" y="10517"/>
                    <a:pt x="115094" y="10517"/>
                    <a:pt x="115094" y="14461"/>
                  </a:cubicBezTo>
                  <a:cubicBezTo>
                    <a:pt x="115094" y="14461"/>
                    <a:pt x="115094" y="14461"/>
                    <a:pt x="133615" y="14461"/>
                  </a:cubicBezTo>
                  <a:cubicBezTo>
                    <a:pt x="133615" y="14461"/>
                    <a:pt x="133615" y="14461"/>
                    <a:pt x="133615" y="10517"/>
                  </a:cubicBezTo>
                  <a:cubicBezTo>
                    <a:pt x="133615" y="3944"/>
                    <a:pt x="137584" y="0"/>
                    <a:pt x="142875" y="0"/>
                  </a:cubicBezTo>
                  <a:cubicBezTo>
                    <a:pt x="149490" y="0"/>
                    <a:pt x="153459" y="3944"/>
                    <a:pt x="153459" y="10517"/>
                  </a:cubicBezTo>
                  <a:cubicBezTo>
                    <a:pt x="153459" y="10517"/>
                    <a:pt x="153459" y="10517"/>
                    <a:pt x="153459" y="14461"/>
                  </a:cubicBezTo>
                  <a:cubicBezTo>
                    <a:pt x="153459" y="14461"/>
                    <a:pt x="153459" y="14461"/>
                    <a:pt x="171980" y="14461"/>
                  </a:cubicBezTo>
                  <a:cubicBezTo>
                    <a:pt x="171980" y="14461"/>
                    <a:pt x="171980" y="14461"/>
                    <a:pt x="171980" y="10517"/>
                  </a:cubicBezTo>
                  <a:cubicBezTo>
                    <a:pt x="171980" y="3944"/>
                    <a:pt x="175948" y="0"/>
                    <a:pt x="182563" y="0"/>
                  </a:cubicBezTo>
                  <a:cubicBezTo>
                    <a:pt x="187855" y="0"/>
                    <a:pt x="191823" y="3944"/>
                    <a:pt x="191823" y="10517"/>
                  </a:cubicBezTo>
                  <a:cubicBezTo>
                    <a:pt x="191823" y="10517"/>
                    <a:pt x="191823" y="10517"/>
                    <a:pt x="191823" y="14461"/>
                  </a:cubicBezTo>
                  <a:cubicBezTo>
                    <a:pt x="191823" y="14461"/>
                    <a:pt x="191823" y="14461"/>
                    <a:pt x="210344" y="14461"/>
                  </a:cubicBezTo>
                  <a:cubicBezTo>
                    <a:pt x="210344" y="14461"/>
                    <a:pt x="210344" y="14461"/>
                    <a:pt x="210344" y="10517"/>
                  </a:cubicBezTo>
                  <a:cubicBezTo>
                    <a:pt x="210344" y="3944"/>
                    <a:pt x="215636" y="0"/>
                    <a:pt x="220927" y="0"/>
                  </a:cubicBezTo>
                  <a:cubicBezTo>
                    <a:pt x="226219" y="0"/>
                    <a:pt x="231511" y="3944"/>
                    <a:pt x="231511" y="10517"/>
                  </a:cubicBezTo>
                  <a:cubicBezTo>
                    <a:pt x="231511" y="10517"/>
                    <a:pt x="231511" y="10517"/>
                    <a:pt x="231511" y="14461"/>
                  </a:cubicBezTo>
                  <a:cubicBezTo>
                    <a:pt x="231511" y="14461"/>
                    <a:pt x="231511" y="14461"/>
                    <a:pt x="250032" y="14461"/>
                  </a:cubicBezTo>
                  <a:cubicBezTo>
                    <a:pt x="250032" y="14461"/>
                    <a:pt x="250032" y="14461"/>
                    <a:pt x="250032" y="10517"/>
                  </a:cubicBezTo>
                  <a:cubicBezTo>
                    <a:pt x="250032" y="3944"/>
                    <a:pt x="254000" y="0"/>
                    <a:pt x="260615" y="0"/>
                  </a:cubicBezTo>
                  <a:cubicBezTo>
                    <a:pt x="265907" y="0"/>
                    <a:pt x="269875" y="3944"/>
                    <a:pt x="269875" y="10517"/>
                  </a:cubicBezTo>
                  <a:cubicBezTo>
                    <a:pt x="269875" y="10517"/>
                    <a:pt x="269875" y="10517"/>
                    <a:pt x="269875" y="14461"/>
                  </a:cubicBezTo>
                  <a:cubicBezTo>
                    <a:pt x="269875" y="14461"/>
                    <a:pt x="269875" y="14461"/>
                    <a:pt x="276490" y="14461"/>
                  </a:cubicBezTo>
                  <a:cubicBezTo>
                    <a:pt x="302948" y="14461"/>
                    <a:pt x="325438" y="35496"/>
                    <a:pt x="325438" y="61789"/>
                  </a:cubicBezTo>
                  <a:cubicBezTo>
                    <a:pt x="325438" y="61789"/>
                    <a:pt x="325438" y="61789"/>
                    <a:pt x="325438" y="289223"/>
                  </a:cubicBezTo>
                  <a:cubicBezTo>
                    <a:pt x="325438" y="315516"/>
                    <a:pt x="302948" y="336550"/>
                    <a:pt x="276490" y="336550"/>
                  </a:cubicBezTo>
                  <a:cubicBezTo>
                    <a:pt x="276490" y="336550"/>
                    <a:pt x="276490" y="336550"/>
                    <a:pt x="48948" y="336550"/>
                  </a:cubicBezTo>
                  <a:cubicBezTo>
                    <a:pt x="22490" y="336550"/>
                    <a:pt x="0" y="315516"/>
                    <a:pt x="0" y="289223"/>
                  </a:cubicBezTo>
                  <a:cubicBezTo>
                    <a:pt x="0" y="289223"/>
                    <a:pt x="0" y="289223"/>
                    <a:pt x="0" y="61789"/>
                  </a:cubicBezTo>
                  <a:cubicBezTo>
                    <a:pt x="0" y="35496"/>
                    <a:pt x="22490" y="14461"/>
                    <a:pt x="48948" y="14461"/>
                  </a:cubicBezTo>
                  <a:cubicBezTo>
                    <a:pt x="48948" y="14461"/>
                    <a:pt x="48948" y="14461"/>
                    <a:pt x="55563" y="14461"/>
                  </a:cubicBezTo>
                  <a:cubicBezTo>
                    <a:pt x="55563" y="14461"/>
                    <a:pt x="55563" y="14461"/>
                    <a:pt x="55563" y="10517"/>
                  </a:cubicBezTo>
                  <a:cubicBezTo>
                    <a:pt x="55563" y="3944"/>
                    <a:pt x="59531" y="0"/>
                    <a:pt x="6482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400" b="1" i="0" u="none" strike="noStrike" kern="1200" cap="none" spc="0" normalizeH="0" baseline="0" noProof="0" dirty="0">
                <a:ln>
                  <a:noFill/>
                </a:ln>
                <a:solidFill>
                  <a:srgbClr val="00A19A"/>
                </a:solidFill>
                <a:effectLst/>
                <a:uLnTx/>
                <a:uFillTx/>
                <a:latin typeface="Arial" panose="020B0604020202020204"/>
                <a:ea typeface="微软雅黑" panose="020B0503020204020204" pitchFamily="34" charset="-122"/>
                <a:cs typeface="微软雅黑" panose="020B0503020204020204" pitchFamily="34" charset="-122"/>
                <a:sym typeface="Arial" panose="020B0604020202020204" pitchFamily="34" charset="0"/>
              </a:endParaRPr>
            </a:p>
          </p:txBody>
        </p:sp>
        <p:sp>
          <p:nvSpPr>
            <p:cNvPr id="367" name="圆角矩形 2"/>
            <p:cNvSpPr/>
            <p:nvPr/>
          </p:nvSpPr>
          <p:spPr>
            <a:xfrm>
              <a:off x="6851862" y="4396023"/>
              <a:ext cx="1511355" cy="370768"/>
            </a:xfrm>
            <a:prstGeom prst="rect">
              <a:avLst/>
            </a:prstGeom>
            <a:solidFill>
              <a:srgbClr val="E7E7E7"/>
            </a:solidFill>
            <a:ln w="254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rgbClr val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</a:defRPr>
              </a:lvl9pPr>
            </a:lstStyle>
            <a:p>
              <a:pPr lvl="0">
                <a:defRPr/>
              </a:pPr>
              <a:r>
                <a:rPr lang="zh-CN" altLang="en-US" sz="1200" b="1" dirty="0">
                  <a:solidFill>
                    <a:schemeClr val="tx1"/>
                  </a:solidFill>
                  <a:latin typeface="Arial" panose="020B0604020202020204"/>
                  <a:sym typeface="Arial" panose="020B0604020202020204" pitchFamily="34" charset="0"/>
                </a:rPr>
                <a:t>时间：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8499342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矩形 1"/>
          <p:cNvSpPr/>
          <p:nvPr/>
        </p:nvSpPr>
        <p:spPr>
          <a:xfrm>
            <a:off x="0" y="1272746"/>
            <a:ext cx="12192000" cy="2298357"/>
          </a:xfrm>
          <a:prstGeom prst="rect">
            <a:avLst/>
          </a:prstGeom>
          <a:solidFill>
            <a:srgbClr val="2775B6"/>
          </a:solidFill>
          <a:ln>
            <a:solidFill>
              <a:srgbClr val="2775B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" name="文本框 2"/>
          <p:cNvSpPr txBox="1"/>
          <p:nvPr/>
        </p:nvSpPr>
        <p:spPr>
          <a:xfrm>
            <a:off x="4741819" y="1637094"/>
            <a:ext cx="6883855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4800" b="1" dirty="0" smtClean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</a:rPr>
              <a:t>专注企业</a:t>
            </a:r>
            <a:endParaRPr lang="en-US" altLang="zh-CN" sz="4800" b="1" dirty="0" smtClean="0">
              <a:solidFill>
                <a:schemeClr val="bg1"/>
              </a:solidFill>
              <a:latin typeface="微软雅黑" panose="020B0503020204020204" charset="-122"/>
              <a:ea typeface="微软雅黑" panose="020B0503020204020204" charset="-122"/>
            </a:endParaRPr>
          </a:p>
          <a:p>
            <a:r>
              <a:rPr lang="zh-CN" altLang="en-US" sz="4800" b="1" dirty="0" smtClean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</a:rPr>
              <a:t>汇报</a:t>
            </a:r>
            <a:r>
              <a:rPr lang="en-US" altLang="zh-CN" sz="4800" b="1" dirty="0" smtClean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</a:rPr>
              <a:t>/</a:t>
            </a:r>
            <a:r>
              <a:rPr lang="zh-CN" altLang="en-US" sz="4800" b="1" dirty="0" smtClean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</a:rPr>
              <a:t>总结</a:t>
            </a:r>
            <a:r>
              <a:rPr lang="en-US" altLang="zh-CN" sz="4800" b="1" dirty="0" smtClean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</a:rPr>
              <a:t>/</a:t>
            </a:r>
            <a:r>
              <a:rPr lang="zh-CN" altLang="en-US" sz="4800" b="1" dirty="0" smtClean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</a:rPr>
              <a:t>计划</a:t>
            </a:r>
            <a:r>
              <a:rPr lang="en-US" altLang="zh-CN" sz="4800" b="1" dirty="0" smtClean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</a:rPr>
              <a:t>PPT</a:t>
            </a:r>
            <a:r>
              <a:rPr lang="zh-CN" altLang="en-US" sz="4800" b="1" dirty="0" smtClean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</a:rPr>
              <a:t>设计</a:t>
            </a:r>
            <a:endParaRPr lang="en-US" altLang="zh-CN" sz="4800" b="1" dirty="0">
              <a:solidFill>
                <a:schemeClr val="bg1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grpSp>
        <p:nvGrpSpPr>
          <p:cNvPr id="4" name="组合 3"/>
          <p:cNvGrpSpPr/>
          <p:nvPr/>
        </p:nvGrpSpPr>
        <p:grpSpPr>
          <a:xfrm>
            <a:off x="633013" y="1162601"/>
            <a:ext cx="3605356" cy="5343073"/>
            <a:chOff x="8709026" y="995363"/>
            <a:chExt cx="1409700" cy="2089150"/>
          </a:xfrm>
        </p:grpSpPr>
        <p:sp>
          <p:nvSpPr>
            <p:cNvPr id="5" name="Freeform 775"/>
            <p:cNvSpPr>
              <a:spLocks/>
            </p:cNvSpPr>
            <p:nvPr/>
          </p:nvSpPr>
          <p:spPr bwMode="auto">
            <a:xfrm>
              <a:off x="8851901" y="1649413"/>
              <a:ext cx="1112838" cy="779462"/>
            </a:xfrm>
            <a:custGeom>
              <a:avLst/>
              <a:gdLst>
                <a:gd name="T0" fmla="*/ 557 w 557"/>
                <a:gd name="T1" fmla="*/ 172 h 390"/>
                <a:gd name="T2" fmla="*/ 492 w 557"/>
                <a:gd name="T3" fmla="*/ 125 h 390"/>
                <a:gd name="T4" fmla="*/ 389 w 557"/>
                <a:gd name="T5" fmla="*/ 113 h 390"/>
                <a:gd name="T6" fmla="*/ 349 w 557"/>
                <a:gd name="T7" fmla="*/ 74 h 390"/>
                <a:gd name="T8" fmla="*/ 348 w 557"/>
                <a:gd name="T9" fmla="*/ 21 h 390"/>
                <a:gd name="T10" fmla="*/ 313 w 557"/>
                <a:gd name="T11" fmla="*/ 43 h 390"/>
                <a:gd name="T12" fmla="*/ 275 w 557"/>
                <a:gd name="T13" fmla="*/ 43 h 390"/>
                <a:gd name="T14" fmla="*/ 214 w 557"/>
                <a:gd name="T15" fmla="*/ 0 h 390"/>
                <a:gd name="T16" fmla="*/ 211 w 557"/>
                <a:gd name="T17" fmla="*/ 75 h 390"/>
                <a:gd name="T18" fmla="*/ 170 w 557"/>
                <a:gd name="T19" fmla="*/ 113 h 390"/>
                <a:gd name="T20" fmla="*/ 68 w 557"/>
                <a:gd name="T21" fmla="*/ 125 h 390"/>
                <a:gd name="T22" fmla="*/ 1 w 557"/>
                <a:gd name="T23" fmla="*/ 182 h 390"/>
                <a:gd name="T24" fmla="*/ 0 w 557"/>
                <a:gd name="T25" fmla="*/ 186 h 390"/>
                <a:gd name="T26" fmla="*/ 0 w 557"/>
                <a:gd name="T27" fmla="*/ 188 h 390"/>
                <a:gd name="T28" fmla="*/ 0 w 557"/>
                <a:gd name="T29" fmla="*/ 189 h 390"/>
                <a:gd name="T30" fmla="*/ 100 w 557"/>
                <a:gd name="T31" fmla="*/ 271 h 390"/>
                <a:gd name="T32" fmla="*/ 136 w 557"/>
                <a:gd name="T33" fmla="*/ 390 h 390"/>
                <a:gd name="T34" fmla="*/ 424 w 557"/>
                <a:gd name="T35" fmla="*/ 390 h 390"/>
                <a:gd name="T36" fmla="*/ 464 w 557"/>
                <a:gd name="T37" fmla="*/ 262 h 390"/>
                <a:gd name="T38" fmla="*/ 474 w 557"/>
                <a:gd name="T39" fmla="*/ 262 h 390"/>
                <a:gd name="T40" fmla="*/ 557 w 557"/>
                <a:gd name="T41" fmla="*/ 172 h 3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57" h="390">
                  <a:moveTo>
                    <a:pt x="557" y="172"/>
                  </a:moveTo>
                  <a:cubicBezTo>
                    <a:pt x="548" y="145"/>
                    <a:pt x="522" y="125"/>
                    <a:pt x="492" y="125"/>
                  </a:cubicBezTo>
                  <a:cubicBezTo>
                    <a:pt x="389" y="113"/>
                    <a:pt x="389" y="113"/>
                    <a:pt x="389" y="113"/>
                  </a:cubicBezTo>
                  <a:cubicBezTo>
                    <a:pt x="370" y="106"/>
                    <a:pt x="353" y="87"/>
                    <a:pt x="349" y="74"/>
                  </a:cubicBezTo>
                  <a:cubicBezTo>
                    <a:pt x="348" y="21"/>
                    <a:pt x="348" y="21"/>
                    <a:pt x="348" y="21"/>
                  </a:cubicBezTo>
                  <a:cubicBezTo>
                    <a:pt x="337" y="30"/>
                    <a:pt x="326" y="35"/>
                    <a:pt x="313" y="43"/>
                  </a:cubicBezTo>
                  <a:cubicBezTo>
                    <a:pt x="307" y="45"/>
                    <a:pt x="283" y="46"/>
                    <a:pt x="275" y="43"/>
                  </a:cubicBezTo>
                  <a:cubicBezTo>
                    <a:pt x="256" y="32"/>
                    <a:pt x="234" y="19"/>
                    <a:pt x="214" y="0"/>
                  </a:cubicBezTo>
                  <a:cubicBezTo>
                    <a:pt x="211" y="75"/>
                    <a:pt x="211" y="75"/>
                    <a:pt x="211" y="75"/>
                  </a:cubicBezTo>
                  <a:cubicBezTo>
                    <a:pt x="206" y="88"/>
                    <a:pt x="189" y="105"/>
                    <a:pt x="170" y="113"/>
                  </a:cubicBezTo>
                  <a:cubicBezTo>
                    <a:pt x="68" y="125"/>
                    <a:pt x="68" y="125"/>
                    <a:pt x="68" y="125"/>
                  </a:cubicBezTo>
                  <a:cubicBezTo>
                    <a:pt x="34" y="125"/>
                    <a:pt x="6" y="150"/>
                    <a:pt x="1" y="182"/>
                  </a:cubicBezTo>
                  <a:cubicBezTo>
                    <a:pt x="0" y="183"/>
                    <a:pt x="0" y="184"/>
                    <a:pt x="0" y="186"/>
                  </a:cubicBezTo>
                  <a:cubicBezTo>
                    <a:pt x="0" y="186"/>
                    <a:pt x="0" y="187"/>
                    <a:pt x="0" y="188"/>
                  </a:cubicBezTo>
                  <a:cubicBezTo>
                    <a:pt x="0" y="188"/>
                    <a:pt x="0" y="189"/>
                    <a:pt x="0" y="189"/>
                  </a:cubicBezTo>
                  <a:cubicBezTo>
                    <a:pt x="100" y="271"/>
                    <a:pt x="100" y="271"/>
                    <a:pt x="100" y="271"/>
                  </a:cubicBezTo>
                  <a:cubicBezTo>
                    <a:pt x="136" y="390"/>
                    <a:pt x="136" y="390"/>
                    <a:pt x="136" y="390"/>
                  </a:cubicBezTo>
                  <a:cubicBezTo>
                    <a:pt x="424" y="390"/>
                    <a:pt x="424" y="390"/>
                    <a:pt x="424" y="390"/>
                  </a:cubicBezTo>
                  <a:cubicBezTo>
                    <a:pt x="464" y="262"/>
                    <a:pt x="464" y="262"/>
                    <a:pt x="464" y="262"/>
                  </a:cubicBezTo>
                  <a:cubicBezTo>
                    <a:pt x="474" y="262"/>
                    <a:pt x="474" y="262"/>
                    <a:pt x="474" y="262"/>
                  </a:cubicBezTo>
                  <a:lnTo>
                    <a:pt x="557" y="172"/>
                  </a:lnTo>
                  <a:close/>
                </a:path>
              </a:pathLst>
            </a:custGeom>
            <a:solidFill>
              <a:srgbClr val="FCC3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" name="Rectangle 776"/>
            <p:cNvSpPr>
              <a:spLocks noChangeArrowheads="1"/>
            </p:cNvSpPr>
            <p:nvPr/>
          </p:nvSpPr>
          <p:spPr bwMode="auto">
            <a:xfrm>
              <a:off x="9228138" y="1936750"/>
              <a:ext cx="346075" cy="638175"/>
            </a:xfrm>
            <a:prstGeom prst="rect">
              <a:avLst/>
            </a:pr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" name="Freeform 777"/>
            <p:cNvSpPr>
              <a:spLocks noEditPoints="1"/>
            </p:cNvSpPr>
            <p:nvPr/>
          </p:nvSpPr>
          <p:spPr bwMode="auto">
            <a:xfrm>
              <a:off x="8709026" y="1843088"/>
              <a:ext cx="1409700" cy="1241425"/>
            </a:xfrm>
            <a:custGeom>
              <a:avLst/>
              <a:gdLst>
                <a:gd name="T0" fmla="*/ 627 w 705"/>
                <a:gd name="T1" fmla="*/ 72 h 621"/>
                <a:gd name="T2" fmla="*/ 563 w 705"/>
                <a:gd name="T3" fmla="*/ 28 h 621"/>
                <a:gd name="T4" fmla="*/ 460 w 705"/>
                <a:gd name="T5" fmla="*/ 16 h 621"/>
                <a:gd name="T6" fmla="*/ 438 w 705"/>
                <a:gd name="T7" fmla="*/ 10 h 621"/>
                <a:gd name="T8" fmla="*/ 353 w 705"/>
                <a:gd name="T9" fmla="*/ 343 h 621"/>
                <a:gd name="T10" fmla="*/ 265 w 705"/>
                <a:gd name="T11" fmla="*/ 0 h 621"/>
                <a:gd name="T12" fmla="*/ 241 w 705"/>
                <a:gd name="T13" fmla="*/ 16 h 621"/>
                <a:gd name="T14" fmla="*/ 139 w 705"/>
                <a:gd name="T15" fmla="*/ 28 h 621"/>
                <a:gd name="T16" fmla="*/ 87 w 705"/>
                <a:gd name="T17" fmla="*/ 52 h 621"/>
                <a:gd name="T18" fmla="*/ 87 w 705"/>
                <a:gd name="T19" fmla="*/ 52 h 621"/>
                <a:gd name="T20" fmla="*/ 83 w 705"/>
                <a:gd name="T21" fmla="*/ 57 h 621"/>
                <a:gd name="T22" fmla="*/ 76 w 705"/>
                <a:gd name="T23" fmla="*/ 70 h 621"/>
                <a:gd name="T24" fmla="*/ 1 w 705"/>
                <a:gd name="T25" fmla="*/ 318 h 621"/>
                <a:gd name="T26" fmla="*/ 125 w 705"/>
                <a:gd name="T27" fmla="*/ 550 h 621"/>
                <a:gd name="T28" fmla="*/ 214 w 705"/>
                <a:gd name="T29" fmla="*/ 544 h 621"/>
                <a:gd name="T30" fmla="*/ 163 w 705"/>
                <a:gd name="T31" fmla="*/ 574 h 621"/>
                <a:gd name="T32" fmla="*/ 163 w 705"/>
                <a:gd name="T33" fmla="*/ 583 h 621"/>
                <a:gd name="T34" fmla="*/ 349 w 705"/>
                <a:gd name="T35" fmla="*/ 621 h 621"/>
                <a:gd name="T36" fmla="*/ 539 w 705"/>
                <a:gd name="T37" fmla="*/ 582 h 621"/>
                <a:gd name="T38" fmla="*/ 538 w 705"/>
                <a:gd name="T39" fmla="*/ 550 h 621"/>
                <a:gd name="T40" fmla="*/ 581 w 705"/>
                <a:gd name="T41" fmla="*/ 539 h 621"/>
                <a:gd name="T42" fmla="*/ 703 w 705"/>
                <a:gd name="T43" fmla="*/ 311 h 621"/>
                <a:gd name="T44" fmla="*/ 627 w 705"/>
                <a:gd name="T45" fmla="*/ 72 h 621"/>
                <a:gd name="T46" fmla="*/ 169 w 705"/>
                <a:gd name="T47" fmla="*/ 471 h 621"/>
                <a:gd name="T48" fmla="*/ 103 w 705"/>
                <a:gd name="T49" fmla="*/ 337 h 621"/>
                <a:gd name="T50" fmla="*/ 157 w 705"/>
                <a:gd name="T51" fmla="*/ 187 h 621"/>
                <a:gd name="T52" fmla="*/ 169 w 705"/>
                <a:gd name="T53" fmla="*/ 470 h 621"/>
                <a:gd name="T54" fmla="*/ 169 w 705"/>
                <a:gd name="T55" fmla="*/ 471 h 621"/>
                <a:gd name="T56" fmla="*/ 533 w 705"/>
                <a:gd name="T57" fmla="*/ 478 h 621"/>
                <a:gd name="T58" fmla="*/ 533 w 705"/>
                <a:gd name="T59" fmla="*/ 464 h 621"/>
                <a:gd name="T60" fmla="*/ 544 w 705"/>
                <a:gd name="T61" fmla="*/ 194 h 621"/>
                <a:gd name="T62" fmla="*/ 603 w 705"/>
                <a:gd name="T63" fmla="*/ 336 h 621"/>
                <a:gd name="T64" fmla="*/ 533 w 705"/>
                <a:gd name="T65" fmla="*/ 478 h 6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05" h="621">
                  <a:moveTo>
                    <a:pt x="627" y="72"/>
                  </a:moveTo>
                  <a:cubicBezTo>
                    <a:pt x="617" y="47"/>
                    <a:pt x="592" y="28"/>
                    <a:pt x="563" y="28"/>
                  </a:cubicBezTo>
                  <a:cubicBezTo>
                    <a:pt x="460" y="16"/>
                    <a:pt x="460" y="16"/>
                    <a:pt x="460" y="16"/>
                  </a:cubicBezTo>
                  <a:cubicBezTo>
                    <a:pt x="456" y="14"/>
                    <a:pt x="442" y="12"/>
                    <a:pt x="438" y="10"/>
                  </a:cubicBezTo>
                  <a:cubicBezTo>
                    <a:pt x="353" y="343"/>
                    <a:pt x="353" y="343"/>
                    <a:pt x="353" y="343"/>
                  </a:cubicBezTo>
                  <a:cubicBezTo>
                    <a:pt x="265" y="0"/>
                    <a:pt x="265" y="0"/>
                    <a:pt x="265" y="0"/>
                  </a:cubicBezTo>
                  <a:cubicBezTo>
                    <a:pt x="258" y="6"/>
                    <a:pt x="250" y="12"/>
                    <a:pt x="241" y="16"/>
                  </a:cubicBezTo>
                  <a:cubicBezTo>
                    <a:pt x="139" y="28"/>
                    <a:pt x="139" y="28"/>
                    <a:pt x="139" y="28"/>
                  </a:cubicBezTo>
                  <a:cubicBezTo>
                    <a:pt x="118" y="28"/>
                    <a:pt x="99" y="37"/>
                    <a:pt x="87" y="52"/>
                  </a:cubicBezTo>
                  <a:cubicBezTo>
                    <a:pt x="87" y="52"/>
                    <a:pt x="87" y="52"/>
                    <a:pt x="87" y="52"/>
                  </a:cubicBezTo>
                  <a:cubicBezTo>
                    <a:pt x="86" y="53"/>
                    <a:pt x="84" y="55"/>
                    <a:pt x="83" y="57"/>
                  </a:cubicBezTo>
                  <a:cubicBezTo>
                    <a:pt x="80" y="61"/>
                    <a:pt x="78" y="65"/>
                    <a:pt x="76" y="70"/>
                  </a:cubicBezTo>
                  <a:cubicBezTo>
                    <a:pt x="51" y="119"/>
                    <a:pt x="3" y="257"/>
                    <a:pt x="1" y="318"/>
                  </a:cubicBezTo>
                  <a:cubicBezTo>
                    <a:pt x="0" y="388"/>
                    <a:pt x="89" y="518"/>
                    <a:pt x="125" y="550"/>
                  </a:cubicBezTo>
                  <a:cubicBezTo>
                    <a:pt x="214" y="544"/>
                    <a:pt x="214" y="544"/>
                    <a:pt x="214" y="544"/>
                  </a:cubicBezTo>
                  <a:cubicBezTo>
                    <a:pt x="163" y="574"/>
                    <a:pt x="163" y="574"/>
                    <a:pt x="163" y="574"/>
                  </a:cubicBezTo>
                  <a:cubicBezTo>
                    <a:pt x="163" y="583"/>
                    <a:pt x="163" y="583"/>
                    <a:pt x="163" y="583"/>
                  </a:cubicBezTo>
                  <a:cubicBezTo>
                    <a:pt x="220" y="608"/>
                    <a:pt x="283" y="621"/>
                    <a:pt x="349" y="621"/>
                  </a:cubicBezTo>
                  <a:cubicBezTo>
                    <a:pt x="417" y="621"/>
                    <a:pt x="481" y="607"/>
                    <a:pt x="539" y="582"/>
                  </a:cubicBezTo>
                  <a:cubicBezTo>
                    <a:pt x="538" y="550"/>
                    <a:pt x="538" y="550"/>
                    <a:pt x="538" y="550"/>
                  </a:cubicBezTo>
                  <a:cubicBezTo>
                    <a:pt x="549" y="558"/>
                    <a:pt x="565" y="559"/>
                    <a:pt x="581" y="539"/>
                  </a:cubicBezTo>
                  <a:cubicBezTo>
                    <a:pt x="617" y="507"/>
                    <a:pt x="705" y="382"/>
                    <a:pt x="703" y="311"/>
                  </a:cubicBezTo>
                  <a:cubicBezTo>
                    <a:pt x="702" y="252"/>
                    <a:pt x="653" y="124"/>
                    <a:pt x="627" y="72"/>
                  </a:cubicBezTo>
                  <a:close/>
                  <a:moveTo>
                    <a:pt x="169" y="471"/>
                  </a:moveTo>
                  <a:cubicBezTo>
                    <a:pt x="142" y="426"/>
                    <a:pt x="110" y="352"/>
                    <a:pt x="103" y="337"/>
                  </a:cubicBezTo>
                  <a:cubicBezTo>
                    <a:pt x="91" y="308"/>
                    <a:pt x="124" y="238"/>
                    <a:pt x="157" y="187"/>
                  </a:cubicBezTo>
                  <a:cubicBezTo>
                    <a:pt x="169" y="470"/>
                    <a:pt x="169" y="470"/>
                    <a:pt x="169" y="470"/>
                  </a:cubicBezTo>
                  <a:lnTo>
                    <a:pt x="169" y="471"/>
                  </a:lnTo>
                  <a:close/>
                  <a:moveTo>
                    <a:pt x="533" y="478"/>
                  </a:moveTo>
                  <a:cubicBezTo>
                    <a:pt x="533" y="464"/>
                    <a:pt x="533" y="464"/>
                    <a:pt x="533" y="464"/>
                  </a:cubicBezTo>
                  <a:cubicBezTo>
                    <a:pt x="544" y="194"/>
                    <a:pt x="544" y="194"/>
                    <a:pt x="544" y="194"/>
                  </a:cubicBezTo>
                  <a:cubicBezTo>
                    <a:pt x="572" y="244"/>
                    <a:pt x="603" y="306"/>
                    <a:pt x="603" y="336"/>
                  </a:cubicBezTo>
                  <a:cubicBezTo>
                    <a:pt x="604" y="358"/>
                    <a:pt x="560" y="427"/>
                    <a:pt x="533" y="478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" name="Freeform 778"/>
            <p:cNvSpPr>
              <a:spLocks/>
            </p:cNvSpPr>
            <p:nvPr/>
          </p:nvSpPr>
          <p:spPr bwMode="auto">
            <a:xfrm>
              <a:off x="9115426" y="1858963"/>
              <a:ext cx="603250" cy="831850"/>
            </a:xfrm>
            <a:custGeom>
              <a:avLst/>
              <a:gdLst>
                <a:gd name="T0" fmla="*/ 302 w 302"/>
                <a:gd name="T1" fmla="*/ 129 h 416"/>
                <a:gd name="T2" fmla="*/ 295 w 302"/>
                <a:gd name="T3" fmla="*/ 12 h 416"/>
                <a:gd name="T4" fmla="*/ 260 w 302"/>
                <a:gd name="T5" fmla="*/ 8 h 416"/>
                <a:gd name="T6" fmla="*/ 246 w 302"/>
                <a:gd name="T7" fmla="*/ 1 h 416"/>
                <a:gd name="T8" fmla="*/ 228 w 302"/>
                <a:gd name="T9" fmla="*/ 25 h 416"/>
                <a:gd name="T10" fmla="*/ 149 w 302"/>
                <a:gd name="T11" fmla="*/ 333 h 416"/>
                <a:gd name="T12" fmla="*/ 71 w 302"/>
                <a:gd name="T13" fmla="*/ 24 h 416"/>
                <a:gd name="T14" fmla="*/ 53 w 302"/>
                <a:gd name="T15" fmla="*/ 0 h 416"/>
                <a:gd name="T16" fmla="*/ 38 w 302"/>
                <a:gd name="T17" fmla="*/ 8 h 416"/>
                <a:gd name="T18" fmla="*/ 6 w 302"/>
                <a:gd name="T19" fmla="*/ 11 h 416"/>
                <a:gd name="T20" fmla="*/ 0 w 302"/>
                <a:gd name="T21" fmla="*/ 128 h 416"/>
                <a:gd name="T22" fmla="*/ 44 w 302"/>
                <a:gd name="T23" fmla="*/ 136 h 416"/>
                <a:gd name="T24" fmla="*/ 35 w 302"/>
                <a:gd name="T25" fmla="*/ 181 h 416"/>
                <a:gd name="T26" fmla="*/ 143 w 302"/>
                <a:gd name="T27" fmla="*/ 389 h 416"/>
                <a:gd name="T28" fmla="*/ 141 w 302"/>
                <a:gd name="T29" fmla="*/ 416 h 416"/>
                <a:gd name="T30" fmla="*/ 267 w 302"/>
                <a:gd name="T31" fmla="*/ 182 h 416"/>
                <a:gd name="T32" fmla="*/ 258 w 302"/>
                <a:gd name="T33" fmla="*/ 137 h 416"/>
                <a:gd name="T34" fmla="*/ 302 w 302"/>
                <a:gd name="T35" fmla="*/ 129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02" h="416">
                  <a:moveTo>
                    <a:pt x="302" y="129"/>
                  </a:moveTo>
                  <a:cubicBezTo>
                    <a:pt x="295" y="12"/>
                    <a:pt x="295" y="12"/>
                    <a:pt x="295" y="12"/>
                  </a:cubicBezTo>
                  <a:cubicBezTo>
                    <a:pt x="260" y="8"/>
                    <a:pt x="260" y="8"/>
                    <a:pt x="260" y="8"/>
                  </a:cubicBezTo>
                  <a:cubicBezTo>
                    <a:pt x="255" y="6"/>
                    <a:pt x="250" y="4"/>
                    <a:pt x="246" y="1"/>
                  </a:cubicBezTo>
                  <a:cubicBezTo>
                    <a:pt x="228" y="25"/>
                    <a:pt x="228" y="25"/>
                    <a:pt x="228" y="25"/>
                  </a:cubicBezTo>
                  <a:cubicBezTo>
                    <a:pt x="149" y="333"/>
                    <a:pt x="149" y="333"/>
                    <a:pt x="149" y="333"/>
                  </a:cubicBezTo>
                  <a:cubicBezTo>
                    <a:pt x="71" y="24"/>
                    <a:pt x="71" y="24"/>
                    <a:pt x="71" y="24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48" y="3"/>
                    <a:pt x="43" y="5"/>
                    <a:pt x="38" y="8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0" y="128"/>
                    <a:pt x="0" y="128"/>
                    <a:pt x="0" y="128"/>
                  </a:cubicBezTo>
                  <a:cubicBezTo>
                    <a:pt x="44" y="136"/>
                    <a:pt x="44" y="136"/>
                    <a:pt x="44" y="136"/>
                  </a:cubicBezTo>
                  <a:cubicBezTo>
                    <a:pt x="35" y="181"/>
                    <a:pt x="35" y="181"/>
                    <a:pt x="35" y="181"/>
                  </a:cubicBezTo>
                  <a:cubicBezTo>
                    <a:pt x="143" y="389"/>
                    <a:pt x="143" y="389"/>
                    <a:pt x="143" y="389"/>
                  </a:cubicBezTo>
                  <a:cubicBezTo>
                    <a:pt x="141" y="416"/>
                    <a:pt x="141" y="416"/>
                    <a:pt x="141" y="416"/>
                  </a:cubicBezTo>
                  <a:cubicBezTo>
                    <a:pt x="267" y="182"/>
                    <a:pt x="267" y="182"/>
                    <a:pt x="267" y="182"/>
                  </a:cubicBezTo>
                  <a:cubicBezTo>
                    <a:pt x="258" y="137"/>
                    <a:pt x="258" y="137"/>
                    <a:pt x="258" y="137"/>
                  </a:cubicBezTo>
                  <a:lnTo>
                    <a:pt x="302" y="129"/>
                  </a:lnTo>
                  <a:close/>
                </a:path>
              </a:pathLst>
            </a:custGeom>
            <a:solidFill>
              <a:srgbClr val="51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" name="Freeform 779"/>
            <p:cNvSpPr>
              <a:spLocks/>
            </p:cNvSpPr>
            <p:nvPr/>
          </p:nvSpPr>
          <p:spPr bwMode="auto">
            <a:xfrm>
              <a:off x="9347201" y="1920875"/>
              <a:ext cx="127000" cy="604837"/>
            </a:xfrm>
            <a:custGeom>
              <a:avLst/>
              <a:gdLst>
                <a:gd name="T0" fmla="*/ 0 w 80"/>
                <a:gd name="T1" fmla="*/ 218 h 381"/>
                <a:gd name="T2" fmla="*/ 41 w 80"/>
                <a:gd name="T3" fmla="*/ 381 h 381"/>
                <a:gd name="T4" fmla="*/ 77 w 80"/>
                <a:gd name="T5" fmla="*/ 244 h 381"/>
                <a:gd name="T6" fmla="*/ 55 w 80"/>
                <a:gd name="T7" fmla="*/ 78 h 381"/>
                <a:gd name="T8" fmla="*/ 80 w 80"/>
                <a:gd name="T9" fmla="*/ 42 h 381"/>
                <a:gd name="T10" fmla="*/ 65 w 80"/>
                <a:gd name="T11" fmla="*/ 1 h 381"/>
                <a:gd name="T12" fmla="*/ 14 w 80"/>
                <a:gd name="T13" fmla="*/ 0 h 381"/>
                <a:gd name="T14" fmla="*/ 1 w 80"/>
                <a:gd name="T15" fmla="*/ 43 h 381"/>
                <a:gd name="T16" fmla="*/ 24 w 80"/>
                <a:gd name="T17" fmla="*/ 77 h 381"/>
                <a:gd name="T18" fmla="*/ 0 w 80"/>
                <a:gd name="T19" fmla="*/ 218 h 3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0" h="381">
                  <a:moveTo>
                    <a:pt x="0" y="218"/>
                  </a:moveTo>
                  <a:lnTo>
                    <a:pt x="41" y="381"/>
                  </a:lnTo>
                  <a:lnTo>
                    <a:pt x="77" y="244"/>
                  </a:lnTo>
                  <a:lnTo>
                    <a:pt x="55" y="78"/>
                  </a:lnTo>
                  <a:lnTo>
                    <a:pt x="80" y="42"/>
                  </a:lnTo>
                  <a:lnTo>
                    <a:pt x="65" y="1"/>
                  </a:lnTo>
                  <a:lnTo>
                    <a:pt x="14" y="0"/>
                  </a:lnTo>
                  <a:lnTo>
                    <a:pt x="1" y="43"/>
                  </a:lnTo>
                  <a:lnTo>
                    <a:pt x="24" y="77"/>
                  </a:lnTo>
                  <a:lnTo>
                    <a:pt x="0" y="218"/>
                  </a:lnTo>
                  <a:close/>
                </a:path>
              </a:pathLst>
            </a:custGeom>
            <a:solidFill>
              <a:srgbClr val="5FA6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" name="Freeform 780"/>
            <p:cNvSpPr>
              <a:spLocks/>
            </p:cNvSpPr>
            <p:nvPr/>
          </p:nvSpPr>
          <p:spPr bwMode="auto">
            <a:xfrm>
              <a:off x="9202738" y="1795463"/>
              <a:ext cx="209550" cy="230187"/>
            </a:xfrm>
            <a:custGeom>
              <a:avLst/>
              <a:gdLst>
                <a:gd name="T0" fmla="*/ 42 w 132"/>
                <a:gd name="T1" fmla="*/ 0 h 145"/>
                <a:gd name="T2" fmla="*/ 132 w 132"/>
                <a:gd name="T3" fmla="*/ 78 h 145"/>
                <a:gd name="T4" fmla="*/ 66 w 132"/>
                <a:gd name="T5" fmla="*/ 145 h 145"/>
                <a:gd name="T6" fmla="*/ 0 w 132"/>
                <a:gd name="T7" fmla="*/ 44 h 145"/>
                <a:gd name="T8" fmla="*/ 42 w 132"/>
                <a:gd name="T9" fmla="*/ 0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" h="145">
                  <a:moveTo>
                    <a:pt x="42" y="0"/>
                  </a:moveTo>
                  <a:lnTo>
                    <a:pt x="132" y="78"/>
                  </a:lnTo>
                  <a:lnTo>
                    <a:pt x="66" y="145"/>
                  </a:lnTo>
                  <a:lnTo>
                    <a:pt x="0" y="44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" name="Freeform 781"/>
            <p:cNvSpPr>
              <a:spLocks/>
            </p:cNvSpPr>
            <p:nvPr/>
          </p:nvSpPr>
          <p:spPr bwMode="auto">
            <a:xfrm>
              <a:off x="8983663" y="2873375"/>
              <a:ext cx="182563" cy="155575"/>
            </a:xfrm>
            <a:custGeom>
              <a:avLst/>
              <a:gdLst>
                <a:gd name="T0" fmla="*/ 92 w 92"/>
                <a:gd name="T1" fmla="*/ 44 h 78"/>
                <a:gd name="T2" fmla="*/ 92 w 92"/>
                <a:gd name="T3" fmla="*/ 43 h 78"/>
                <a:gd name="T4" fmla="*/ 75 w 92"/>
                <a:gd name="T5" fmla="*/ 17 h 78"/>
                <a:gd name="T6" fmla="*/ 35 w 92"/>
                <a:gd name="T7" fmla="*/ 9 h 78"/>
                <a:gd name="T8" fmla="*/ 6 w 92"/>
                <a:gd name="T9" fmla="*/ 29 h 78"/>
                <a:gd name="T10" fmla="*/ 0 w 92"/>
                <a:gd name="T11" fmla="*/ 56 h 78"/>
                <a:gd name="T12" fmla="*/ 49 w 92"/>
                <a:gd name="T13" fmla="*/ 78 h 78"/>
                <a:gd name="T14" fmla="*/ 92 w 92"/>
                <a:gd name="T15" fmla="*/ 44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2" h="78">
                  <a:moveTo>
                    <a:pt x="92" y="44"/>
                  </a:moveTo>
                  <a:cubicBezTo>
                    <a:pt x="92" y="43"/>
                    <a:pt x="92" y="43"/>
                    <a:pt x="92" y="43"/>
                  </a:cubicBezTo>
                  <a:cubicBezTo>
                    <a:pt x="78" y="22"/>
                    <a:pt x="82" y="28"/>
                    <a:pt x="75" y="17"/>
                  </a:cubicBezTo>
                  <a:cubicBezTo>
                    <a:pt x="66" y="4"/>
                    <a:pt x="48" y="0"/>
                    <a:pt x="35" y="9"/>
                  </a:cubicBezTo>
                  <a:cubicBezTo>
                    <a:pt x="3" y="30"/>
                    <a:pt x="8" y="27"/>
                    <a:pt x="6" y="29"/>
                  </a:cubicBezTo>
                  <a:cubicBezTo>
                    <a:pt x="2" y="37"/>
                    <a:pt x="0" y="46"/>
                    <a:pt x="0" y="56"/>
                  </a:cubicBezTo>
                  <a:cubicBezTo>
                    <a:pt x="16" y="64"/>
                    <a:pt x="32" y="71"/>
                    <a:pt x="49" y="78"/>
                  </a:cubicBezTo>
                  <a:cubicBezTo>
                    <a:pt x="67" y="71"/>
                    <a:pt x="82" y="59"/>
                    <a:pt x="92" y="44"/>
                  </a:cubicBezTo>
                  <a:close/>
                </a:path>
              </a:pathLst>
            </a:custGeom>
            <a:solidFill>
              <a:srgbClr val="FCC3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" name="Freeform 782"/>
            <p:cNvSpPr>
              <a:spLocks/>
            </p:cNvSpPr>
            <p:nvPr/>
          </p:nvSpPr>
          <p:spPr bwMode="auto">
            <a:xfrm>
              <a:off x="9412288" y="1795463"/>
              <a:ext cx="209550" cy="230187"/>
            </a:xfrm>
            <a:custGeom>
              <a:avLst/>
              <a:gdLst>
                <a:gd name="T0" fmla="*/ 92 w 132"/>
                <a:gd name="T1" fmla="*/ 0 h 145"/>
                <a:gd name="T2" fmla="*/ 0 w 132"/>
                <a:gd name="T3" fmla="*/ 78 h 145"/>
                <a:gd name="T4" fmla="*/ 67 w 132"/>
                <a:gd name="T5" fmla="*/ 145 h 145"/>
                <a:gd name="T6" fmla="*/ 132 w 132"/>
                <a:gd name="T7" fmla="*/ 44 h 145"/>
                <a:gd name="T8" fmla="*/ 92 w 132"/>
                <a:gd name="T9" fmla="*/ 0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" h="145">
                  <a:moveTo>
                    <a:pt x="92" y="0"/>
                  </a:moveTo>
                  <a:lnTo>
                    <a:pt x="0" y="78"/>
                  </a:lnTo>
                  <a:lnTo>
                    <a:pt x="67" y="145"/>
                  </a:lnTo>
                  <a:lnTo>
                    <a:pt x="132" y="44"/>
                  </a:lnTo>
                  <a:lnTo>
                    <a:pt x="9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" name="Freeform 783"/>
            <p:cNvSpPr>
              <a:spLocks/>
            </p:cNvSpPr>
            <p:nvPr/>
          </p:nvSpPr>
          <p:spPr bwMode="auto">
            <a:xfrm>
              <a:off x="8961438" y="2851150"/>
              <a:ext cx="141288" cy="117475"/>
            </a:xfrm>
            <a:custGeom>
              <a:avLst/>
              <a:gdLst>
                <a:gd name="T0" fmla="*/ 89 w 89"/>
                <a:gd name="T1" fmla="*/ 19 h 74"/>
                <a:gd name="T2" fmla="*/ 12 w 89"/>
                <a:gd name="T3" fmla="*/ 74 h 74"/>
                <a:gd name="T4" fmla="*/ 0 w 89"/>
                <a:gd name="T5" fmla="*/ 54 h 74"/>
                <a:gd name="T6" fmla="*/ 75 w 89"/>
                <a:gd name="T7" fmla="*/ 0 h 74"/>
                <a:gd name="T8" fmla="*/ 89 w 89"/>
                <a:gd name="T9" fmla="*/ 19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9" h="74">
                  <a:moveTo>
                    <a:pt x="89" y="19"/>
                  </a:moveTo>
                  <a:lnTo>
                    <a:pt x="12" y="74"/>
                  </a:lnTo>
                  <a:lnTo>
                    <a:pt x="0" y="54"/>
                  </a:lnTo>
                  <a:lnTo>
                    <a:pt x="75" y="0"/>
                  </a:lnTo>
                  <a:lnTo>
                    <a:pt x="89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" name="Freeform 784"/>
            <p:cNvSpPr>
              <a:spLocks/>
            </p:cNvSpPr>
            <p:nvPr/>
          </p:nvSpPr>
          <p:spPr bwMode="auto">
            <a:xfrm>
              <a:off x="9080501" y="2836863"/>
              <a:ext cx="147638" cy="206375"/>
            </a:xfrm>
            <a:custGeom>
              <a:avLst/>
              <a:gdLst>
                <a:gd name="T0" fmla="*/ 72 w 74"/>
                <a:gd name="T1" fmla="*/ 0 h 103"/>
                <a:gd name="T2" fmla="*/ 54 w 74"/>
                <a:gd name="T3" fmla="*/ 0 h 103"/>
                <a:gd name="T4" fmla="*/ 56 w 74"/>
                <a:gd name="T5" fmla="*/ 16 h 103"/>
                <a:gd name="T6" fmla="*/ 43 w 74"/>
                <a:gd name="T7" fmla="*/ 62 h 103"/>
                <a:gd name="T8" fmla="*/ 0 w 74"/>
                <a:gd name="T9" fmla="*/ 96 h 103"/>
                <a:gd name="T10" fmla="*/ 24 w 74"/>
                <a:gd name="T11" fmla="*/ 103 h 103"/>
                <a:gd name="T12" fmla="*/ 73 w 74"/>
                <a:gd name="T13" fmla="*/ 16 h 103"/>
                <a:gd name="T14" fmla="*/ 72 w 74"/>
                <a:gd name="T15" fmla="*/ 0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4" h="103">
                  <a:moveTo>
                    <a:pt x="72" y="0"/>
                  </a:moveTo>
                  <a:cubicBezTo>
                    <a:pt x="54" y="0"/>
                    <a:pt x="54" y="0"/>
                    <a:pt x="54" y="0"/>
                  </a:cubicBezTo>
                  <a:cubicBezTo>
                    <a:pt x="55" y="5"/>
                    <a:pt x="56" y="11"/>
                    <a:pt x="56" y="16"/>
                  </a:cubicBezTo>
                  <a:cubicBezTo>
                    <a:pt x="56" y="33"/>
                    <a:pt x="52" y="48"/>
                    <a:pt x="43" y="62"/>
                  </a:cubicBezTo>
                  <a:cubicBezTo>
                    <a:pt x="33" y="77"/>
                    <a:pt x="18" y="89"/>
                    <a:pt x="0" y="96"/>
                  </a:cubicBezTo>
                  <a:cubicBezTo>
                    <a:pt x="5" y="97"/>
                    <a:pt x="15" y="101"/>
                    <a:pt x="24" y="103"/>
                  </a:cubicBezTo>
                  <a:cubicBezTo>
                    <a:pt x="54" y="86"/>
                    <a:pt x="74" y="53"/>
                    <a:pt x="73" y="16"/>
                  </a:cubicBezTo>
                  <a:cubicBezTo>
                    <a:pt x="73" y="11"/>
                    <a:pt x="72" y="5"/>
                    <a:pt x="72" y="0"/>
                  </a:cubicBezTo>
                  <a:close/>
                </a:path>
              </a:pathLst>
            </a:custGeom>
            <a:solidFill>
              <a:srgbClr val="51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5" name="Freeform 785"/>
            <p:cNvSpPr>
              <a:spLocks/>
            </p:cNvSpPr>
            <p:nvPr/>
          </p:nvSpPr>
          <p:spPr bwMode="auto">
            <a:xfrm>
              <a:off x="9656763" y="2868613"/>
              <a:ext cx="185738" cy="153987"/>
            </a:xfrm>
            <a:custGeom>
              <a:avLst/>
              <a:gdLst>
                <a:gd name="T0" fmla="*/ 85 w 93"/>
                <a:gd name="T1" fmla="*/ 26 h 77"/>
                <a:gd name="T2" fmla="*/ 57 w 93"/>
                <a:gd name="T3" fmla="*/ 8 h 77"/>
                <a:gd name="T4" fmla="*/ 17 w 93"/>
                <a:gd name="T5" fmla="*/ 17 h 77"/>
                <a:gd name="T6" fmla="*/ 0 w 93"/>
                <a:gd name="T7" fmla="*/ 43 h 77"/>
                <a:gd name="T8" fmla="*/ 0 w 93"/>
                <a:gd name="T9" fmla="*/ 44 h 77"/>
                <a:gd name="T10" fmla="*/ 44 w 93"/>
                <a:gd name="T11" fmla="*/ 77 h 77"/>
                <a:gd name="T12" fmla="*/ 93 w 93"/>
                <a:gd name="T13" fmla="*/ 56 h 77"/>
                <a:gd name="T14" fmla="*/ 85 w 93"/>
                <a:gd name="T15" fmla="*/ 26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3" h="77">
                  <a:moveTo>
                    <a:pt x="85" y="26"/>
                  </a:moveTo>
                  <a:cubicBezTo>
                    <a:pt x="57" y="8"/>
                    <a:pt x="57" y="8"/>
                    <a:pt x="57" y="8"/>
                  </a:cubicBezTo>
                  <a:cubicBezTo>
                    <a:pt x="44" y="0"/>
                    <a:pt x="26" y="4"/>
                    <a:pt x="17" y="17"/>
                  </a:cubicBezTo>
                  <a:cubicBezTo>
                    <a:pt x="10" y="28"/>
                    <a:pt x="14" y="22"/>
                    <a:pt x="0" y="43"/>
                  </a:cubicBezTo>
                  <a:cubicBezTo>
                    <a:pt x="0" y="43"/>
                    <a:pt x="0" y="44"/>
                    <a:pt x="0" y="44"/>
                  </a:cubicBezTo>
                  <a:cubicBezTo>
                    <a:pt x="10" y="60"/>
                    <a:pt x="26" y="72"/>
                    <a:pt x="44" y="77"/>
                  </a:cubicBezTo>
                  <a:cubicBezTo>
                    <a:pt x="61" y="71"/>
                    <a:pt x="77" y="64"/>
                    <a:pt x="93" y="56"/>
                  </a:cubicBezTo>
                  <a:cubicBezTo>
                    <a:pt x="93" y="47"/>
                    <a:pt x="90" y="30"/>
                    <a:pt x="85" y="26"/>
                  </a:cubicBezTo>
                  <a:close/>
                </a:path>
              </a:pathLst>
            </a:custGeom>
            <a:solidFill>
              <a:srgbClr val="FCC3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6" name="Freeform 786"/>
            <p:cNvSpPr>
              <a:spLocks/>
            </p:cNvSpPr>
            <p:nvPr/>
          </p:nvSpPr>
          <p:spPr bwMode="auto">
            <a:xfrm>
              <a:off x="9596438" y="2833688"/>
              <a:ext cx="147638" cy="207962"/>
            </a:xfrm>
            <a:custGeom>
              <a:avLst/>
              <a:gdLst>
                <a:gd name="T0" fmla="*/ 30 w 74"/>
                <a:gd name="T1" fmla="*/ 62 h 104"/>
                <a:gd name="T2" fmla="*/ 17 w 74"/>
                <a:gd name="T3" fmla="*/ 17 h 104"/>
                <a:gd name="T4" fmla="*/ 18 w 74"/>
                <a:gd name="T5" fmla="*/ 0 h 104"/>
                <a:gd name="T6" fmla="*/ 1 w 74"/>
                <a:gd name="T7" fmla="*/ 0 h 104"/>
                <a:gd name="T8" fmla="*/ 0 w 74"/>
                <a:gd name="T9" fmla="*/ 17 h 104"/>
                <a:gd name="T10" fmla="*/ 51 w 74"/>
                <a:gd name="T11" fmla="*/ 104 h 104"/>
                <a:gd name="T12" fmla="*/ 74 w 74"/>
                <a:gd name="T13" fmla="*/ 95 h 104"/>
                <a:gd name="T14" fmla="*/ 30 w 74"/>
                <a:gd name="T15" fmla="*/ 62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4" h="104">
                  <a:moveTo>
                    <a:pt x="30" y="62"/>
                  </a:moveTo>
                  <a:cubicBezTo>
                    <a:pt x="22" y="49"/>
                    <a:pt x="17" y="33"/>
                    <a:pt x="17" y="17"/>
                  </a:cubicBezTo>
                  <a:cubicBezTo>
                    <a:pt x="17" y="11"/>
                    <a:pt x="17" y="6"/>
                    <a:pt x="18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6"/>
                    <a:pt x="0" y="11"/>
                    <a:pt x="0" y="17"/>
                  </a:cubicBezTo>
                  <a:cubicBezTo>
                    <a:pt x="0" y="54"/>
                    <a:pt x="20" y="87"/>
                    <a:pt x="51" y="104"/>
                  </a:cubicBezTo>
                  <a:cubicBezTo>
                    <a:pt x="60" y="100"/>
                    <a:pt x="67" y="98"/>
                    <a:pt x="74" y="95"/>
                  </a:cubicBezTo>
                  <a:cubicBezTo>
                    <a:pt x="56" y="90"/>
                    <a:pt x="40" y="78"/>
                    <a:pt x="30" y="62"/>
                  </a:cubicBezTo>
                  <a:close/>
                </a:path>
              </a:pathLst>
            </a:custGeom>
            <a:solidFill>
              <a:srgbClr val="51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7" name="Freeform 787"/>
            <p:cNvSpPr>
              <a:spLocks/>
            </p:cNvSpPr>
            <p:nvPr/>
          </p:nvSpPr>
          <p:spPr bwMode="auto">
            <a:xfrm>
              <a:off x="9732963" y="2841625"/>
              <a:ext cx="141288" cy="117475"/>
            </a:xfrm>
            <a:custGeom>
              <a:avLst/>
              <a:gdLst>
                <a:gd name="T0" fmla="*/ 0 w 89"/>
                <a:gd name="T1" fmla="*/ 18 h 74"/>
                <a:gd name="T2" fmla="*/ 75 w 89"/>
                <a:gd name="T3" fmla="*/ 74 h 74"/>
                <a:gd name="T4" fmla="*/ 89 w 89"/>
                <a:gd name="T5" fmla="*/ 55 h 74"/>
                <a:gd name="T6" fmla="*/ 14 w 89"/>
                <a:gd name="T7" fmla="*/ 0 h 74"/>
                <a:gd name="T8" fmla="*/ 0 w 89"/>
                <a:gd name="T9" fmla="*/ 18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9" h="74">
                  <a:moveTo>
                    <a:pt x="0" y="18"/>
                  </a:moveTo>
                  <a:lnTo>
                    <a:pt x="75" y="74"/>
                  </a:lnTo>
                  <a:lnTo>
                    <a:pt x="89" y="55"/>
                  </a:lnTo>
                  <a:lnTo>
                    <a:pt x="14" y="0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8" name="Freeform 788"/>
            <p:cNvSpPr>
              <a:spLocks/>
            </p:cNvSpPr>
            <p:nvPr/>
          </p:nvSpPr>
          <p:spPr bwMode="auto">
            <a:xfrm>
              <a:off x="9274176" y="1652588"/>
              <a:ext cx="274638" cy="123825"/>
            </a:xfrm>
            <a:custGeom>
              <a:avLst/>
              <a:gdLst>
                <a:gd name="T0" fmla="*/ 64 w 137"/>
                <a:gd name="T1" fmla="*/ 28 h 62"/>
                <a:gd name="T2" fmla="*/ 0 w 137"/>
                <a:gd name="T3" fmla="*/ 1 h 62"/>
                <a:gd name="T4" fmla="*/ 0 w 137"/>
                <a:gd name="T5" fmla="*/ 34 h 62"/>
                <a:gd name="T6" fmla="*/ 37 w 137"/>
                <a:gd name="T7" fmla="*/ 57 h 62"/>
                <a:gd name="T8" fmla="*/ 52 w 137"/>
                <a:gd name="T9" fmla="*/ 62 h 62"/>
                <a:gd name="T10" fmla="*/ 92 w 137"/>
                <a:gd name="T11" fmla="*/ 62 h 62"/>
                <a:gd name="T12" fmla="*/ 107 w 137"/>
                <a:gd name="T13" fmla="*/ 58 h 62"/>
                <a:gd name="T14" fmla="*/ 137 w 137"/>
                <a:gd name="T15" fmla="*/ 37 h 62"/>
                <a:gd name="T16" fmla="*/ 137 w 137"/>
                <a:gd name="T17" fmla="*/ 0 h 62"/>
                <a:gd name="T18" fmla="*/ 64 w 137"/>
                <a:gd name="T19" fmla="*/ 28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7" h="62">
                  <a:moveTo>
                    <a:pt x="64" y="28"/>
                  </a:moveTo>
                  <a:cubicBezTo>
                    <a:pt x="64" y="28"/>
                    <a:pt x="37" y="20"/>
                    <a:pt x="0" y="1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11" y="41"/>
                    <a:pt x="26" y="51"/>
                    <a:pt x="37" y="57"/>
                  </a:cubicBezTo>
                  <a:cubicBezTo>
                    <a:pt x="42" y="61"/>
                    <a:pt x="52" y="62"/>
                    <a:pt x="52" y="62"/>
                  </a:cubicBezTo>
                  <a:cubicBezTo>
                    <a:pt x="92" y="62"/>
                    <a:pt x="92" y="62"/>
                    <a:pt x="92" y="62"/>
                  </a:cubicBezTo>
                  <a:cubicBezTo>
                    <a:pt x="92" y="62"/>
                    <a:pt x="102" y="61"/>
                    <a:pt x="107" y="58"/>
                  </a:cubicBezTo>
                  <a:cubicBezTo>
                    <a:pt x="116" y="52"/>
                    <a:pt x="126" y="44"/>
                    <a:pt x="137" y="37"/>
                  </a:cubicBezTo>
                  <a:cubicBezTo>
                    <a:pt x="137" y="0"/>
                    <a:pt x="137" y="0"/>
                    <a:pt x="137" y="0"/>
                  </a:cubicBezTo>
                  <a:cubicBezTo>
                    <a:pt x="98" y="19"/>
                    <a:pt x="64" y="28"/>
                    <a:pt x="64" y="28"/>
                  </a:cubicBezTo>
                  <a:close/>
                </a:path>
              </a:pathLst>
            </a:custGeom>
            <a:solidFill>
              <a:srgbClr val="EA9F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9" name="Freeform 789"/>
            <p:cNvSpPr>
              <a:spLocks/>
            </p:cNvSpPr>
            <p:nvPr/>
          </p:nvSpPr>
          <p:spPr bwMode="auto">
            <a:xfrm>
              <a:off x="9110663" y="1049338"/>
              <a:ext cx="592138" cy="698500"/>
            </a:xfrm>
            <a:custGeom>
              <a:avLst/>
              <a:gdLst>
                <a:gd name="T0" fmla="*/ 281 w 296"/>
                <a:gd name="T1" fmla="*/ 157 h 349"/>
                <a:gd name="T2" fmla="*/ 270 w 296"/>
                <a:gd name="T3" fmla="*/ 158 h 349"/>
                <a:gd name="T4" fmla="*/ 266 w 296"/>
                <a:gd name="T5" fmla="*/ 69 h 349"/>
                <a:gd name="T6" fmla="*/ 149 w 296"/>
                <a:gd name="T7" fmla="*/ 0 h 349"/>
                <a:gd name="T8" fmla="*/ 149 w 296"/>
                <a:gd name="T9" fmla="*/ 0 h 349"/>
                <a:gd name="T10" fmla="*/ 149 w 296"/>
                <a:gd name="T11" fmla="*/ 0 h 349"/>
                <a:gd name="T12" fmla="*/ 37 w 296"/>
                <a:gd name="T13" fmla="*/ 69 h 349"/>
                <a:gd name="T14" fmla="*/ 31 w 296"/>
                <a:gd name="T15" fmla="*/ 161 h 349"/>
                <a:gd name="T16" fmla="*/ 15 w 296"/>
                <a:gd name="T17" fmla="*/ 157 h 349"/>
                <a:gd name="T18" fmla="*/ 6 w 296"/>
                <a:gd name="T19" fmla="*/ 199 h 349"/>
                <a:gd name="T20" fmla="*/ 33 w 296"/>
                <a:gd name="T21" fmla="*/ 227 h 349"/>
                <a:gd name="T22" fmla="*/ 37 w 296"/>
                <a:gd name="T23" fmla="*/ 293 h 349"/>
                <a:gd name="T24" fmla="*/ 115 w 296"/>
                <a:gd name="T25" fmla="*/ 345 h 349"/>
                <a:gd name="T26" fmla="*/ 128 w 296"/>
                <a:gd name="T27" fmla="*/ 349 h 349"/>
                <a:gd name="T28" fmla="*/ 169 w 296"/>
                <a:gd name="T29" fmla="*/ 349 h 349"/>
                <a:gd name="T30" fmla="*/ 183 w 296"/>
                <a:gd name="T31" fmla="*/ 345 h 349"/>
                <a:gd name="T32" fmla="*/ 262 w 296"/>
                <a:gd name="T33" fmla="*/ 293 h 349"/>
                <a:gd name="T34" fmla="*/ 267 w 296"/>
                <a:gd name="T35" fmla="*/ 226 h 349"/>
                <a:gd name="T36" fmla="*/ 290 w 296"/>
                <a:gd name="T37" fmla="*/ 199 h 349"/>
                <a:gd name="T38" fmla="*/ 281 w 296"/>
                <a:gd name="T39" fmla="*/ 157 h 3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96" h="349">
                  <a:moveTo>
                    <a:pt x="281" y="157"/>
                  </a:moveTo>
                  <a:cubicBezTo>
                    <a:pt x="278" y="156"/>
                    <a:pt x="274" y="156"/>
                    <a:pt x="270" y="158"/>
                  </a:cubicBezTo>
                  <a:cubicBezTo>
                    <a:pt x="272" y="116"/>
                    <a:pt x="271" y="78"/>
                    <a:pt x="266" y="69"/>
                  </a:cubicBezTo>
                  <a:cubicBezTo>
                    <a:pt x="236" y="23"/>
                    <a:pt x="201" y="2"/>
                    <a:pt x="149" y="0"/>
                  </a:cubicBezTo>
                  <a:cubicBezTo>
                    <a:pt x="149" y="0"/>
                    <a:pt x="149" y="0"/>
                    <a:pt x="149" y="0"/>
                  </a:cubicBezTo>
                  <a:cubicBezTo>
                    <a:pt x="149" y="0"/>
                    <a:pt x="149" y="0"/>
                    <a:pt x="149" y="0"/>
                  </a:cubicBezTo>
                  <a:cubicBezTo>
                    <a:pt x="98" y="2"/>
                    <a:pt x="67" y="23"/>
                    <a:pt x="37" y="69"/>
                  </a:cubicBezTo>
                  <a:cubicBezTo>
                    <a:pt x="31" y="78"/>
                    <a:pt x="30" y="118"/>
                    <a:pt x="31" y="161"/>
                  </a:cubicBezTo>
                  <a:cubicBezTo>
                    <a:pt x="26" y="157"/>
                    <a:pt x="20" y="156"/>
                    <a:pt x="15" y="157"/>
                  </a:cubicBezTo>
                  <a:cubicBezTo>
                    <a:pt x="4" y="161"/>
                    <a:pt x="0" y="180"/>
                    <a:pt x="6" y="199"/>
                  </a:cubicBezTo>
                  <a:cubicBezTo>
                    <a:pt x="12" y="215"/>
                    <a:pt x="23" y="227"/>
                    <a:pt x="33" y="227"/>
                  </a:cubicBezTo>
                  <a:cubicBezTo>
                    <a:pt x="35" y="264"/>
                    <a:pt x="37" y="293"/>
                    <a:pt x="37" y="293"/>
                  </a:cubicBezTo>
                  <a:cubicBezTo>
                    <a:pt x="72" y="317"/>
                    <a:pt x="95" y="333"/>
                    <a:pt x="115" y="345"/>
                  </a:cubicBezTo>
                  <a:cubicBezTo>
                    <a:pt x="120" y="348"/>
                    <a:pt x="128" y="349"/>
                    <a:pt x="128" y="349"/>
                  </a:cubicBezTo>
                  <a:cubicBezTo>
                    <a:pt x="169" y="349"/>
                    <a:pt x="169" y="349"/>
                    <a:pt x="169" y="349"/>
                  </a:cubicBezTo>
                  <a:cubicBezTo>
                    <a:pt x="169" y="349"/>
                    <a:pt x="179" y="348"/>
                    <a:pt x="183" y="345"/>
                  </a:cubicBezTo>
                  <a:cubicBezTo>
                    <a:pt x="204" y="333"/>
                    <a:pt x="227" y="317"/>
                    <a:pt x="262" y="293"/>
                  </a:cubicBezTo>
                  <a:cubicBezTo>
                    <a:pt x="262" y="293"/>
                    <a:pt x="264" y="264"/>
                    <a:pt x="267" y="226"/>
                  </a:cubicBezTo>
                  <a:cubicBezTo>
                    <a:pt x="276" y="224"/>
                    <a:pt x="285" y="213"/>
                    <a:pt x="290" y="199"/>
                  </a:cubicBezTo>
                  <a:cubicBezTo>
                    <a:pt x="296" y="180"/>
                    <a:pt x="292" y="161"/>
                    <a:pt x="281" y="157"/>
                  </a:cubicBezTo>
                  <a:close/>
                </a:path>
              </a:pathLst>
            </a:custGeom>
            <a:solidFill>
              <a:srgbClr val="FCC3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0" name="Freeform 790"/>
            <p:cNvSpPr>
              <a:spLocks/>
            </p:cNvSpPr>
            <p:nvPr/>
          </p:nvSpPr>
          <p:spPr bwMode="auto">
            <a:xfrm>
              <a:off x="9458326" y="1296988"/>
              <a:ext cx="152400" cy="82550"/>
            </a:xfrm>
            <a:custGeom>
              <a:avLst/>
              <a:gdLst>
                <a:gd name="T0" fmla="*/ 5 w 76"/>
                <a:gd name="T1" fmla="*/ 19 h 41"/>
                <a:gd name="T2" fmla="*/ 65 w 76"/>
                <a:gd name="T3" fmla="*/ 22 h 41"/>
                <a:gd name="T4" fmla="*/ 42 w 76"/>
                <a:gd name="T5" fmla="*/ 23 h 41"/>
                <a:gd name="T6" fmla="*/ 7 w 76"/>
                <a:gd name="T7" fmla="*/ 25 h 41"/>
                <a:gd name="T8" fmla="*/ 5 w 76"/>
                <a:gd name="T9" fmla="*/ 19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6" h="41">
                  <a:moveTo>
                    <a:pt x="5" y="19"/>
                  </a:moveTo>
                  <a:cubicBezTo>
                    <a:pt x="8" y="17"/>
                    <a:pt x="51" y="0"/>
                    <a:pt x="65" y="22"/>
                  </a:cubicBezTo>
                  <a:cubicBezTo>
                    <a:pt x="76" y="41"/>
                    <a:pt x="55" y="22"/>
                    <a:pt x="42" y="23"/>
                  </a:cubicBezTo>
                  <a:cubicBezTo>
                    <a:pt x="25" y="23"/>
                    <a:pt x="20" y="23"/>
                    <a:pt x="7" y="25"/>
                  </a:cubicBezTo>
                  <a:cubicBezTo>
                    <a:pt x="2" y="26"/>
                    <a:pt x="0" y="21"/>
                    <a:pt x="5" y="19"/>
                  </a:cubicBezTo>
                  <a:close/>
                </a:path>
              </a:pathLst>
            </a:custGeom>
            <a:solidFill>
              <a:srgbClr val="6634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1" name="Freeform 791"/>
            <p:cNvSpPr>
              <a:spLocks/>
            </p:cNvSpPr>
            <p:nvPr/>
          </p:nvSpPr>
          <p:spPr bwMode="auto">
            <a:xfrm>
              <a:off x="9202738" y="1301750"/>
              <a:ext cx="147638" cy="77787"/>
            </a:xfrm>
            <a:custGeom>
              <a:avLst/>
              <a:gdLst>
                <a:gd name="T0" fmla="*/ 69 w 74"/>
                <a:gd name="T1" fmla="*/ 17 h 39"/>
                <a:gd name="T2" fmla="*/ 11 w 74"/>
                <a:gd name="T3" fmla="*/ 21 h 39"/>
                <a:gd name="T4" fmla="*/ 33 w 74"/>
                <a:gd name="T5" fmla="*/ 21 h 39"/>
                <a:gd name="T6" fmla="*/ 67 w 74"/>
                <a:gd name="T7" fmla="*/ 24 h 39"/>
                <a:gd name="T8" fmla="*/ 69 w 74"/>
                <a:gd name="T9" fmla="*/ 17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4" h="39">
                  <a:moveTo>
                    <a:pt x="69" y="17"/>
                  </a:moveTo>
                  <a:cubicBezTo>
                    <a:pt x="66" y="15"/>
                    <a:pt x="24" y="0"/>
                    <a:pt x="11" y="21"/>
                  </a:cubicBezTo>
                  <a:cubicBezTo>
                    <a:pt x="0" y="39"/>
                    <a:pt x="20" y="21"/>
                    <a:pt x="33" y="21"/>
                  </a:cubicBezTo>
                  <a:cubicBezTo>
                    <a:pt x="50" y="21"/>
                    <a:pt x="60" y="23"/>
                    <a:pt x="67" y="24"/>
                  </a:cubicBezTo>
                  <a:cubicBezTo>
                    <a:pt x="72" y="24"/>
                    <a:pt x="74" y="20"/>
                    <a:pt x="69" y="17"/>
                  </a:cubicBezTo>
                  <a:close/>
                </a:path>
              </a:pathLst>
            </a:custGeom>
            <a:solidFill>
              <a:srgbClr val="6634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2" name="Freeform 792"/>
            <p:cNvSpPr>
              <a:spLocks/>
            </p:cNvSpPr>
            <p:nvPr/>
          </p:nvSpPr>
          <p:spPr bwMode="auto">
            <a:xfrm>
              <a:off x="9247188" y="1366838"/>
              <a:ext cx="96838" cy="46037"/>
            </a:xfrm>
            <a:custGeom>
              <a:avLst/>
              <a:gdLst>
                <a:gd name="T0" fmla="*/ 49 w 49"/>
                <a:gd name="T1" fmla="*/ 18 h 23"/>
                <a:gd name="T2" fmla="*/ 21 w 49"/>
                <a:gd name="T3" fmla="*/ 23 h 23"/>
                <a:gd name="T4" fmla="*/ 0 w 49"/>
                <a:gd name="T5" fmla="*/ 12 h 23"/>
                <a:gd name="T6" fmla="*/ 21 w 49"/>
                <a:gd name="T7" fmla="*/ 0 h 23"/>
                <a:gd name="T8" fmla="*/ 49 w 49"/>
                <a:gd name="T9" fmla="*/ 18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" h="23">
                  <a:moveTo>
                    <a:pt x="49" y="18"/>
                  </a:moveTo>
                  <a:cubicBezTo>
                    <a:pt x="35" y="23"/>
                    <a:pt x="29" y="23"/>
                    <a:pt x="21" y="23"/>
                  </a:cubicBezTo>
                  <a:cubicBezTo>
                    <a:pt x="10" y="23"/>
                    <a:pt x="0" y="19"/>
                    <a:pt x="0" y="12"/>
                  </a:cubicBezTo>
                  <a:cubicBezTo>
                    <a:pt x="0" y="5"/>
                    <a:pt x="10" y="0"/>
                    <a:pt x="21" y="0"/>
                  </a:cubicBezTo>
                  <a:cubicBezTo>
                    <a:pt x="33" y="0"/>
                    <a:pt x="48" y="12"/>
                    <a:pt x="49" y="1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3" name="Oval 793"/>
            <p:cNvSpPr>
              <a:spLocks noChangeArrowheads="1"/>
            </p:cNvSpPr>
            <p:nvPr/>
          </p:nvSpPr>
          <p:spPr bwMode="auto">
            <a:xfrm>
              <a:off x="9269413" y="1366838"/>
              <a:ext cx="42863" cy="46037"/>
            </a:xfrm>
            <a:prstGeom prst="ellipse">
              <a:avLst/>
            </a:prstGeom>
            <a:solidFill>
              <a:srgbClr val="7B93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4" name="Oval 794"/>
            <p:cNvSpPr>
              <a:spLocks noChangeArrowheads="1"/>
            </p:cNvSpPr>
            <p:nvPr/>
          </p:nvSpPr>
          <p:spPr bwMode="auto">
            <a:xfrm>
              <a:off x="9277351" y="1374775"/>
              <a:ext cx="26988" cy="30162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" name="Oval 795"/>
            <p:cNvSpPr>
              <a:spLocks noChangeArrowheads="1"/>
            </p:cNvSpPr>
            <p:nvPr/>
          </p:nvSpPr>
          <p:spPr bwMode="auto">
            <a:xfrm>
              <a:off x="9299576" y="1385888"/>
              <a:ext cx="12700" cy="95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6" name="Freeform 796"/>
            <p:cNvSpPr>
              <a:spLocks/>
            </p:cNvSpPr>
            <p:nvPr/>
          </p:nvSpPr>
          <p:spPr bwMode="auto">
            <a:xfrm>
              <a:off x="9239251" y="1360488"/>
              <a:ext cx="104775" cy="42862"/>
            </a:xfrm>
            <a:custGeom>
              <a:avLst/>
              <a:gdLst>
                <a:gd name="T0" fmla="*/ 53 w 53"/>
                <a:gd name="T1" fmla="*/ 21 h 21"/>
                <a:gd name="T2" fmla="*/ 34 w 53"/>
                <a:gd name="T3" fmla="*/ 10 h 21"/>
                <a:gd name="T4" fmla="*/ 5 w 53"/>
                <a:gd name="T5" fmla="*/ 19 h 21"/>
                <a:gd name="T6" fmla="*/ 12 w 53"/>
                <a:gd name="T7" fmla="*/ 5 h 21"/>
                <a:gd name="T8" fmla="*/ 52 w 53"/>
                <a:gd name="T9" fmla="*/ 18 h 21"/>
                <a:gd name="T10" fmla="*/ 53 w 53"/>
                <a:gd name="T11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3" h="21">
                  <a:moveTo>
                    <a:pt x="53" y="21"/>
                  </a:moveTo>
                  <a:cubicBezTo>
                    <a:pt x="53" y="21"/>
                    <a:pt x="49" y="14"/>
                    <a:pt x="34" y="10"/>
                  </a:cubicBezTo>
                  <a:cubicBezTo>
                    <a:pt x="22" y="6"/>
                    <a:pt x="6" y="11"/>
                    <a:pt x="5" y="19"/>
                  </a:cubicBezTo>
                  <a:cubicBezTo>
                    <a:pt x="1" y="16"/>
                    <a:pt x="0" y="9"/>
                    <a:pt x="12" y="5"/>
                  </a:cubicBezTo>
                  <a:cubicBezTo>
                    <a:pt x="26" y="0"/>
                    <a:pt x="42" y="3"/>
                    <a:pt x="52" y="18"/>
                  </a:cubicBezTo>
                  <a:cubicBezTo>
                    <a:pt x="52" y="19"/>
                    <a:pt x="53" y="20"/>
                    <a:pt x="53" y="21"/>
                  </a:cubicBezTo>
                  <a:close/>
                </a:path>
              </a:pathLst>
            </a:custGeom>
            <a:solidFill>
              <a:srgbClr val="EA9F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7" name="Freeform 797"/>
            <p:cNvSpPr>
              <a:spLocks/>
            </p:cNvSpPr>
            <p:nvPr/>
          </p:nvSpPr>
          <p:spPr bwMode="auto">
            <a:xfrm>
              <a:off x="9466263" y="1366838"/>
              <a:ext cx="98425" cy="46037"/>
            </a:xfrm>
            <a:custGeom>
              <a:avLst/>
              <a:gdLst>
                <a:gd name="T0" fmla="*/ 0 w 49"/>
                <a:gd name="T1" fmla="*/ 18 h 23"/>
                <a:gd name="T2" fmla="*/ 27 w 49"/>
                <a:gd name="T3" fmla="*/ 23 h 23"/>
                <a:gd name="T4" fmla="*/ 49 w 49"/>
                <a:gd name="T5" fmla="*/ 13 h 23"/>
                <a:gd name="T6" fmla="*/ 28 w 49"/>
                <a:gd name="T7" fmla="*/ 0 h 23"/>
                <a:gd name="T8" fmla="*/ 0 w 49"/>
                <a:gd name="T9" fmla="*/ 18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" h="23">
                  <a:moveTo>
                    <a:pt x="0" y="18"/>
                  </a:moveTo>
                  <a:cubicBezTo>
                    <a:pt x="14" y="23"/>
                    <a:pt x="19" y="23"/>
                    <a:pt x="27" y="23"/>
                  </a:cubicBezTo>
                  <a:cubicBezTo>
                    <a:pt x="39" y="23"/>
                    <a:pt x="49" y="20"/>
                    <a:pt x="49" y="13"/>
                  </a:cubicBezTo>
                  <a:cubicBezTo>
                    <a:pt x="49" y="6"/>
                    <a:pt x="39" y="0"/>
                    <a:pt x="28" y="0"/>
                  </a:cubicBezTo>
                  <a:cubicBezTo>
                    <a:pt x="16" y="0"/>
                    <a:pt x="2" y="12"/>
                    <a:pt x="0" y="1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8" name="Oval 798"/>
            <p:cNvSpPr>
              <a:spLocks noChangeArrowheads="1"/>
            </p:cNvSpPr>
            <p:nvPr/>
          </p:nvSpPr>
          <p:spPr bwMode="auto">
            <a:xfrm>
              <a:off x="9498013" y="1366838"/>
              <a:ext cx="44450" cy="46037"/>
            </a:xfrm>
            <a:prstGeom prst="ellipse">
              <a:avLst/>
            </a:prstGeom>
            <a:solidFill>
              <a:srgbClr val="7B93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9" name="Oval 799"/>
            <p:cNvSpPr>
              <a:spLocks noChangeArrowheads="1"/>
            </p:cNvSpPr>
            <p:nvPr/>
          </p:nvSpPr>
          <p:spPr bwMode="auto">
            <a:xfrm>
              <a:off x="9505951" y="1374775"/>
              <a:ext cx="28575" cy="30162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0" name="Oval 800"/>
            <p:cNvSpPr>
              <a:spLocks noChangeArrowheads="1"/>
            </p:cNvSpPr>
            <p:nvPr/>
          </p:nvSpPr>
          <p:spPr bwMode="auto">
            <a:xfrm>
              <a:off x="9528176" y="1382713"/>
              <a:ext cx="14288" cy="111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1" name="Freeform 801"/>
            <p:cNvSpPr>
              <a:spLocks/>
            </p:cNvSpPr>
            <p:nvPr/>
          </p:nvSpPr>
          <p:spPr bwMode="auto">
            <a:xfrm>
              <a:off x="9466263" y="1360488"/>
              <a:ext cx="106363" cy="42862"/>
            </a:xfrm>
            <a:custGeom>
              <a:avLst/>
              <a:gdLst>
                <a:gd name="T0" fmla="*/ 0 w 53"/>
                <a:gd name="T1" fmla="*/ 21 h 21"/>
                <a:gd name="T2" fmla="*/ 20 w 53"/>
                <a:gd name="T3" fmla="*/ 10 h 21"/>
                <a:gd name="T4" fmla="*/ 48 w 53"/>
                <a:gd name="T5" fmla="*/ 19 h 21"/>
                <a:gd name="T6" fmla="*/ 40 w 53"/>
                <a:gd name="T7" fmla="*/ 5 h 21"/>
                <a:gd name="T8" fmla="*/ 2 w 53"/>
                <a:gd name="T9" fmla="*/ 18 h 21"/>
                <a:gd name="T10" fmla="*/ 0 w 53"/>
                <a:gd name="T11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3" h="21">
                  <a:moveTo>
                    <a:pt x="0" y="21"/>
                  </a:moveTo>
                  <a:cubicBezTo>
                    <a:pt x="0" y="21"/>
                    <a:pt x="4" y="14"/>
                    <a:pt x="20" y="10"/>
                  </a:cubicBezTo>
                  <a:cubicBezTo>
                    <a:pt x="31" y="6"/>
                    <a:pt x="48" y="11"/>
                    <a:pt x="48" y="19"/>
                  </a:cubicBezTo>
                  <a:cubicBezTo>
                    <a:pt x="53" y="16"/>
                    <a:pt x="52" y="9"/>
                    <a:pt x="40" y="5"/>
                  </a:cubicBezTo>
                  <a:cubicBezTo>
                    <a:pt x="27" y="0"/>
                    <a:pt x="11" y="3"/>
                    <a:pt x="2" y="18"/>
                  </a:cubicBezTo>
                  <a:cubicBezTo>
                    <a:pt x="1" y="19"/>
                    <a:pt x="0" y="20"/>
                    <a:pt x="0" y="21"/>
                  </a:cubicBezTo>
                  <a:close/>
                </a:path>
              </a:pathLst>
            </a:custGeom>
            <a:solidFill>
              <a:srgbClr val="EA9F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" name="Freeform 802"/>
            <p:cNvSpPr>
              <a:spLocks/>
            </p:cNvSpPr>
            <p:nvPr/>
          </p:nvSpPr>
          <p:spPr bwMode="auto">
            <a:xfrm>
              <a:off x="9358313" y="1506538"/>
              <a:ext cx="92075" cy="34925"/>
            </a:xfrm>
            <a:custGeom>
              <a:avLst/>
              <a:gdLst>
                <a:gd name="T0" fmla="*/ 32 w 46"/>
                <a:gd name="T1" fmla="*/ 10 h 17"/>
                <a:gd name="T2" fmla="*/ 14 w 46"/>
                <a:gd name="T3" fmla="*/ 10 h 17"/>
                <a:gd name="T4" fmla="*/ 1 w 46"/>
                <a:gd name="T5" fmla="*/ 0 h 17"/>
                <a:gd name="T6" fmla="*/ 0 w 46"/>
                <a:gd name="T7" fmla="*/ 6 h 17"/>
                <a:gd name="T8" fmla="*/ 18 w 46"/>
                <a:gd name="T9" fmla="*/ 17 h 17"/>
                <a:gd name="T10" fmla="*/ 28 w 46"/>
                <a:gd name="T11" fmla="*/ 17 h 17"/>
                <a:gd name="T12" fmla="*/ 46 w 46"/>
                <a:gd name="T13" fmla="*/ 6 h 17"/>
                <a:gd name="T14" fmla="*/ 45 w 46"/>
                <a:gd name="T15" fmla="*/ 0 h 17"/>
                <a:gd name="T16" fmla="*/ 32 w 46"/>
                <a:gd name="T17" fmla="*/ 1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6" h="17">
                  <a:moveTo>
                    <a:pt x="32" y="10"/>
                  </a:moveTo>
                  <a:cubicBezTo>
                    <a:pt x="14" y="10"/>
                    <a:pt x="14" y="10"/>
                    <a:pt x="14" y="10"/>
                  </a:cubicBezTo>
                  <a:cubicBezTo>
                    <a:pt x="8" y="10"/>
                    <a:pt x="3" y="6"/>
                    <a:pt x="1" y="0"/>
                  </a:cubicBezTo>
                  <a:cubicBezTo>
                    <a:pt x="0" y="2"/>
                    <a:pt x="0" y="4"/>
                    <a:pt x="0" y="6"/>
                  </a:cubicBezTo>
                  <a:cubicBezTo>
                    <a:pt x="0" y="14"/>
                    <a:pt x="10" y="17"/>
                    <a:pt x="18" y="17"/>
                  </a:cubicBezTo>
                  <a:cubicBezTo>
                    <a:pt x="28" y="17"/>
                    <a:pt x="28" y="17"/>
                    <a:pt x="28" y="17"/>
                  </a:cubicBezTo>
                  <a:cubicBezTo>
                    <a:pt x="35" y="17"/>
                    <a:pt x="46" y="14"/>
                    <a:pt x="46" y="6"/>
                  </a:cubicBezTo>
                  <a:cubicBezTo>
                    <a:pt x="46" y="4"/>
                    <a:pt x="46" y="2"/>
                    <a:pt x="45" y="0"/>
                  </a:cubicBezTo>
                  <a:cubicBezTo>
                    <a:pt x="43" y="6"/>
                    <a:pt x="38" y="10"/>
                    <a:pt x="32" y="10"/>
                  </a:cubicBezTo>
                  <a:close/>
                </a:path>
              </a:pathLst>
            </a:custGeom>
            <a:solidFill>
              <a:srgbClr val="EA9F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" name="Freeform 803"/>
            <p:cNvSpPr>
              <a:spLocks/>
            </p:cNvSpPr>
            <p:nvPr/>
          </p:nvSpPr>
          <p:spPr bwMode="auto">
            <a:xfrm>
              <a:off x="9124951" y="1374775"/>
              <a:ext cx="41275" cy="90487"/>
            </a:xfrm>
            <a:custGeom>
              <a:avLst/>
              <a:gdLst>
                <a:gd name="T0" fmla="*/ 0 w 21"/>
                <a:gd name="T1" fmla="*/ 8 h 45"/>
                <a:gd name="T2" fmla="*/ 7 w 21"/>
                <a:gd name="T3" fmla="*/ 1 h 45"/>
                <a:gd name="T4" fmla="*/ 19 w 21"/>
                <a:gd name="T5" fmla="*/ 25 h 45"/>
                <a:gd name="T6" fmla="*/ 19 w 21"/>
                <a:gd name="T7" fmla="*/ 42 h 45"/>
                <a:gd name="T8" fmla="*/ 8 w 21"/>
                <a:gd name="T9" fmla="*/ 11 h 45"/>
                <a:gd name="T10" fmla="*/ 0 w 21"/>
                <a:gd name="T11" fmla="*/ 8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" h="45">
                  <a:moveTo>
                    <a:pt x="0" y="8"/>
                  </a:moveTo>
                  <a:cubicBezTo>
                    <a:pt x="0" y="7"/>
                    <a:pt x="3" y="0"/>
                    <a:pt x="7" y="1"/>
                  </a:cubicBezTo>
                  <a:cubicBezTo>
                    <a:pt x="13" y="3"/>
                    <a:pt x="16" y="14"/>
                    <a:pt x="19" y="25"/>
                  </a:cubicBezTo>
                  <a:cubicBezTo>
                    <a:pt x="21" y="36"/>
                    <a:pt x="20" y="45"/>
                    <a:pt x="19" y="42"/>
                  </a:cubicBezTo>
                  <a:cubicBezTo>
                    <a:pt x="17" y="37"/>
                    <a:pt x="15" y="24"/>
                    <a:pt x="8" y="11"/>
                  </a:cubicBezTo>
                  <a:cubicBezTo>
                    <a:pt x="4" y="3"/>
                    <a:pt x="1" y="20"/>
                    <a:pt x="0" y="8"/>
                  </a:cubicBezTo>
                  <a:close/>
                </a:path>
              </a:pathLst>
            </a:custGeom>
            <a:solidFill>
              <a:srgbClr val="EA9F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" name="Freeform 804"/>
            <p:cNvSpPr>
              <a:spLocks/>
            </p:cNvSpPr>
            <p:nvPr/>
          </p:nvSpPr>
          <p:spPr bwMode="auto">
            <a:xfrm>
              <a:off x="9647238" y="1374775"/>
              <a:ext cx="41275" cy="90487"/>
            </a:xfrm>
            <a:custGeom>
              <a:avLst/>
              <a:gdLst>
                <a:gd name="T0" fmla="*/ 21 w 21"/>
                <a:gd name="T1" fmla="*/ 8 h 45"/>
                <a:gd name="T2" fmla="*/ 14 w 21"/>
                <a:gd name="T3" fmla="*/ 1 h 45"/>
                <a:gd name="T4" fmla="*/ 2 w 21"/>
                <a:gd name="T5" fmla="*/ 25 h 45"/>
                <a:gd name="T6" fmla="*/ 2 w 21"/>
                <a:gd name="T7" fmla="*/ 42 h 45"/>
                <a:gd name="T8" fmla="*/ 13 w 21"/>
                <a:gd name="T9" fmla="*/ 11 h 45"/>
                <a:gd name="T10" fmla="*/ 21 w 21"/>
                <a:gd name="T11" fmla="*/ 8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" h="45">
                  <a:moveTo>
                    <a:pt x="21" y="8"/>
                  </a:moveTo>
                  <a:cubicBezTo>
                    <a:pt x="21" y="7"/>
                    <a:pt x="18" y="0"/>
                    <a:pt x="14" y="1"/>
                  </a:cubicBezTo>
                  <a:cubicBezTo>
                    <a:pt x="9" y="3"/>
                    <a:pt x="5" y="14"/>
                    <a:pt x="2" y="25"/>
                  </a:cubicBezTo>
                  <a:cubicBezTo>
                    <a:pt x="0" y="36"/>
                    <a:pt x="1" y="45"/>
                    <a:pt x="2" y="42"/>
                  </a:cubicBezTo>
                  <a:cubicBezTo>
                    <a:pt x="4" y="37"/>
                    <a:pt x="6" y="24"/>
                    <a:pt x="13" y="11"/>
                  </a:cubicBezTo>
                  <a:cubicBezTo>
                    <a:pt x="17" y="3"/>
                    <a:pt x="20" y="20"/>
                    <a:pt x="21" y="8"/>
                  </a:cubicBezTo>
                  <a:close/>
                </a:path>
              </a:pathLst>
            </a:custGeom>
            <a:solidFill>
              <a:srgbClr val="EA9F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" name="Freeform 805"/>
            <p:cNvSpPr>
              <a:spLocks/>
            </p:cNvSpPr>
            <p:nvPr/>
          </p:nvSpPr>
          <p:spPr bwMode="auto">
            <a:xfrm>
              <a:off x="9148763" y="995363"/>
              <a:ext cx="531813" cy="460375"/>
            </a:xfrm>
            <a:custGeom>
              <a:avLst/>
              <a:gdLst>
                <a:gd name="T0" fmla="*/ 223 w 266"/>
                <a:gd name="T1" fmla="*/ 34 h 230"/>
                <a:gd name="T2" fmla="*/ 58 w 266"/>
                <a:gd name="T3" fmla="*/ 24 h 230"/>
                <a:gd name="T4" fmla="*/ 1 w 266"/>
                <a:gd name="T5" fmla="*/ 83 h 230"/>
                <a:gd name="T6" fmla="*/ 2 w 266"/>
                <a:gd name="T7" fmla="*/ 184 h 230"/>
                <a:gd name="T8" fmla="*/ 11 w 266"/>
                <a:gd name="T9" fmla="*/ 187 h 230"/>
                <a:gd name="T10" fmla="*/ 18 w 266"/>
                <a:gd name="T11" fmla="*/ 219 h 230"/>
                <a:gd name="T12" fmla="*/ 25 w 266"/>
                <a:gd name="T13" fmla="*/ 169 h 230"/>
                <a:gd name="T14" fmla="*/ 105 w 266"/>
                <a:gd name="T15" fmla="*/ 89 h 230"/>
                <a:gd name="T16" fmla="*/ 67 w 266"/>
                <a:gd name="T17" fmla="*/ 122 h 230"/>
                <a:gd name="T18" fmla="*/ 145 w 266"/>
                <a:gd name="T19" fmla="*/ 100 h 230"/>
                <a:gd name="T20" fmla="*/ 145 w 266"/>
                <a:gd name="T21" fmla="*/ 118 h 230"/>
                <a:gd name="T22" fmla="*/ 201 w 266"/>
                <a:gd name="T23" fmla="*/ 98 h 230"/>
                <a:gd name="T24" fmla="*/ 230 w 266"/>
                <a:gd name="T25" fmla="*/ 120 h 230"/>
                <a:gd name="T26" fmla="*/ 238 w 266"/>
                <a:gd name="T27" fmla="*/ 230 h 230"/>
                <a:gd name="T28" fmla="*/ 254 w 266"/>
                <a:gd name="T29" fmla="*/ 184 h 230"/>
                <a:gd name="T30" fmla="*/ 257 w 266"/>
                <a:gd name="T31" fmla="*/ 184 h 230"/>
                <a:gd name="T32" fmla="*/ 259 w 266"/>
                <a:gd name="T33" fmla="*/ 149 h 230"/>
                <a:gd name="T34" fmla="*/ 223 w 266"/>
                <a:gd name="T35" fmla="*/ 34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66" h="230">
                  <a:moveTo>
                    <a:pt x="223" y="34"/>
                  </a:moveTo>
                  <a:cubicBezTo>
                    <a:pt x="203" y="0"/>
                    <a:pt x="93" y="14"/>
                    <a:pt x="58" y="24"/>
                  </a:cubicBezTo>
                  <a:cubicBezTo>
                    <a:pt x="23" y="34"/>
                    <a:pt x="0" y="53"/>
                    <a:pt x="1" y="83"/>
                  </a:cubicBezTo>
                  <a:cubicBezTo>
                    <a:pt x="2" y="109"/>
                    <a:pt x="2" y="168"/>
                    <a:pt x="2" y="184"/>
                  </a:cubicBezTo>
                  <a:cubicBezTo>
                    <a:pt x="5" y="184"/>
                    <a:pt x="8" y="185"/>
                    <a:pt x="11" y="187"/>
                  </a:cubicBezTo>
                  <a:cubicBezTo>
                    <a:pt x="18" y="219"/>
                    <a:pt x="18" y="219"/>
                    <a:pt x="18" y="219"/>
                  </a:cubicBezTo>
                  <a:cubicBezTo>
                    <a:pt x="25" y="169"/>
                    <a:pt x="25" y="169"/>
                    <a:pt x="25" y="169"/>
                  </a:cubicBezTo>
                  <a:cubicBezTo>
                    <a:pt x="25" y="169"/>
                    <a:pt x="10" y="72"/>
                    <a:pt x="105" y="89"/>
                  </a:cubicBezTo>
                  <a:cubicBezTo>
                    <a:pt x="92" y="97"/>
                    <a:pt x="67" y="122"/>
                    <a:pt x="67" y="122"/>
                  </a:cubicBezTo>
                  <a:cubicBezTo>
                    <a:pt x="67" y="122"/>
                    <a:pt x="123" y="109"/>
                    <a:pt x="145" y="100"/>
                  </a:cubicBezTo>
                  <a:cubicBezTo>
                    <a:pt x="167" y="92"/>
                    <a:pt x="145" y="118"/>
                    <a:pt x="145" y="118"/>
                  </a:cubicBezTo>
                  <a:cubicBezTo>
                    <a:pt x="145" y="118"/>
                    <a:pt x="187" y="103"/>
                    <a:pt x="201" y="98"/>
                  </a:cubicBezTo>
                  <a:cubicBezTo>
                    <a:pt x="214" y="93"/>
                    <a:pt x="227" y="97"/>
                    <a:pt x="230" y="120"/>
                  </a:cubicBezTo>
                  <a:cubicBezTo>
                    <a:pt x="232" y="143"/>
                    <a:pt x="238" y="230"/>
                    <a:pt x="238" y="230"/>
                  </a:cubicBezTo>
                  <a:cubicBezTo>
                    <a:pt x="254" y="184"/>
                    <a:pt x="254" y="184"/>
                    <a:pt x="254" y="184"/>
                  </a:cubicBezTo>
                  <a:cubicBezTo>
                    <a:pt x="255" y="184"/>
                    <a:pt x="256" y="184"/>
                    <a:pt x="257" y="184"/>
                  </a:cubicBezTo>
                  <a:cubicBezTo>
                    <a:pt x="258" y="174"/>
                    <a:pt x="258" y="163"/>
                    <a:pt x="259" y="149"/>
                  </a:cubicBezTo>
                  <a:cubicBezTo>
                    <a:pt x="266" y="11"/>
                    <a:pt x="237" y="59"/>
                    <a:pt x="223" y="34"/>
                  </a:cubicBezTo>
                  <a:close/>
                </a:path>
              </a:pathLst>
            </a:custGeom>
            <a:solidFill>
              <a:srgbClr val="6634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" name="Freeform 806"/>
            <p:cNvSpPr>
              <a:spLocks/>
            </p:cNvSpPr>
            <p:nvPr/>
          </p:nvSpPr>
          <p:spPr bwMode="auto">
            <a:xfrm>
              <a:off x="9340851" y="1604963"/>
              <a:ext cx="125413" cy="30162"/>
            </a:xfrm>
            <a:custGeom>
              <a:avLst/>
              <a:gdLst>
                <a:gd name="T0" fmla="*/ 0 w 63"/>
                <a:gd name="T1" fmla="*/ 0 h 15"/>
                <a:gd name="T2" fmla="*/ 12 w 63"/>
                <a:gd name="T3" fmla="*/ 15 h 15"/>
                <a:gd name="T4" fmla="*/ 52 w 63"/>
                <a:gd name="T5" fmla="*/ 15 h 15"/>
                <a:gd name="T6" fmla="*/ 63 w 63"/>
                <a:gd name="T7" fmla="*/ 0 h 15"/>
                <a:gd name="T8" fmla="*/ 0 w 63"/>
                <a:gd name="T9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15">
                  <a:moveTo>
                    <a:pt x="0" y="0"/>
                  </a:moveTo>
                  <a:cubicBezTo>
                    <a:pt x="1" y="5"/>
                    <a:pt x="8" y="15"/>
                    <a:pt x="12" y="15"/>
                  </a:cubicBezTo>
                  <a:cubicBezTo>
                    <a:pt x="52" y="15"/>
                    <a:pt x="52" y="15"/>
                    <a:pt x="52" y="15"/>
                  </a:cubicBezTo>
                  <a:cubicBezTo>
                    <a:pt x="56" y="15"/>
                    <a:pt x="62" y="5"/>
                    <a:pt x="63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EA8C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" name="Freeform 807"/>
            <p:cNvSpPr>
              <a:spLocks/>
            </p:cNvSpPr>
            <p:nvPr/>
          </p:nvSpPr>
          <p:spPr bwMode="auto">
            <a:xfrm>
              <a:off x="9324976" y="1589088"/>
              <a:ext cx="160338" cy="23812"/>
            </a:xfrm>
            <a:custGeom>
              <a:avLst/>
              <a:gdLst>
                <a:gd name="T0" fmla="*/ 58 w 80"/>
                <a:gd name="T1" fmla="*/ 10 h 12"/>
                <a:gd name="T2" fmla="*/ 18 w 80"/>
                <a:gd name="T3" fmla="*/ 10 h 12"/>
                <a:gd name="T4" fmla="*/ 1 w 80"/>
                <a:gd name="T5" fmla="*/ 3 h 12"/>
                <a:gd name="T6" fmla="*/ 4 w 80"/>
                <a:gd name="T7" fmla="*/ 3 h 12"/>
                <a:gd name="T8" fmla="*/ 16 w 80"/>
                <a:gd name="T9" fmla="*/ 4 h 12"/>
                <a:gd name="T10" fmla="*/ 38 w 80"/>
                <a:gd name="T11" fmla="*/ 4 h 12"/>
                <a:gd name="T12" fmla="*/ 60 w 80"/>
                <a:gd name="T13" fmla="*/ 4 h 12"/>
                <a:gd name="T14" fmla="*/ 75 w 80"/>
                <a:gd name="T15" fmla="*/ 6 h 12"/>
                <a:gd name="T16" fmla="*/ 79 w 80"/>
                <a:gd name="T17" fmla="*/ 6 h 12"/>
                <a:gd name="T18" fmla="*/ 58 w 80"/>
                <a:gd name="T19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0" h="12">
                  <a:moveTo>
                    <a:pt x="58" y="10"/>
                  </a:moveTo>
                  <a:cubicBezTo>
                    <a:pt x="50" y="9"/>
                    <a:pt x="22" y="10"/>
                    <a:pt x="18" y="10"/>
                  </a:cubicBezTo>
                  <a:cubicBezTo>
                    <a:pt x="7" y="10"/>
                    <a:pt x="0" y="4"/>
                    <a:pt x="1" y="3"/>
                  </a:cubicBezTo>
                  <a:cubicBezTo>
                    <a:pt x="1" y="1"/>
                    <a:pt x="3" y="1"/>
                    <a:pt x="4" y="3"/>
                  </a:cubicBezTo>
                  <a:cubicBezTo>
                    <a:pt x="5" y="5"/>
                    <a:pt x="12" y="4"/>
                    <a:pt x="16" y="4"/>
                  </a:cubicBezTo>
                  <a:cubicBezTo>
                    <a:pt x="34" y="0"/>
                    <a:pt x="30" y="4"/>
                    <a:pt x="38" y="4"/>
                  </a:cubicBezTo>
                  <a:cubicBezTo>
                    <a:pt x="47" y="4"/>
                    <a:pt x="44" y="0"/>
                    <a:pt x="60" y="4"/>
                  </a:cubicBezTo>
                  <a:cubicBezTo>
                    <a:pt x="65" y="5"/>
                    <a:pt x="73" y="7"/>
                    <a:pt x="75" y="6"/>
                  </a:cubicBezTo>
                  <a:cubicBezTo>
                    <a:pt x="77" y="5"/>
                    <a:pt x="79" y="4"/>
                    <a:pt x="79" y="6"/>
                  </a:cubicBezTo>
                  <a:cubicBezTo>
                    <a:pt x="80" y="7"/>
                    <a:pt x="72" y="12"/>
                    <a:pt x="58" y="10"/>
                  </a:cubicBezTo>
                  <a:close/>
                </a:path>
              </a:pathLst>
            </a:custGeom>
            <a:solidFill>
              <a:srgbClr val="D873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  <p:sp>
        <p:nvSpPr>
          <p:cNvPr id="38" name="文本框 37"/>
          <p:cNvSpPr txBox="1"/>
          <p:nvPr/>
        </p:nvSpPr>
        <p:spPr>
          <a:xfrm>
            <a:off x="4842963" y="4058322"/>
            <a:ext cx="4078615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000" b="1" dirty="0" smtClean="0">
                <a:latin typeface="微软雅黑" panose="020B0503020204020204" charset="-122"/>
                <a:ea typeface="微软雅黑" panose="020B0503020204020204" charset="-122"/>
              </a:rPr>
              <a:t>免费赠送</a:t>
            </a:r>
            <a:r>
              <a:rPr lang="en-US" altLang="zh-CN" sz="2000" b="1" dirty="0" smtClean="0">
                <a:latin typeface="微软雅黑" panose="020B0503020204020204" charset="-122"/>
                <a:ea typeface="微软雅黑" panose="020B0503020204020204" charset="-122"/>
              </a:rPr>
              <a:t>:</a:t>
            </a:r>
          </a:p>
          <a:p>
            <a:pPr marL="342900" indent="-342900">
              <a:buFont typeface="Wingdings" panose="05000000000000000000" pitchFamily="2" charset="2"/>
              <a:buChar char="l"/>
            </a:pPr>
            <a:r>
              <a:rPr lang="en-US" altLang="zh-CN" sz="2000" b="1" dirty="0" smtClean="0">
                <a:latin typeface="微软雅黑" panose="020B0503020204020204" charset="-122"/>
                <a:ea typeface="微软雅黑" panose="020B0503020204020204" charset="-122"/>
              </a:rPr>
              <a:t>500</a:t>
            </a:r>
            <a:r>
              <a:rPr lang="zh-CN" altLang="en-US" sz="2000" b="1" dirty="0" smtClean="0">
                <a:latin typeface="微软雅黑" panose="020B0503020204020204" charset="-122"/>
                <a:ea typeface="微软雅黑" panose="020B0503020204020204" charset="-122"/>
              </a:rPr>
              <a:t>套微立体</a:t>
            </a:r>
            <a:r>
              <a:rPr lang="en-US" altLang="zh-CN" sz="2000" b="1" dirty="0" smtClean="0">
                <a:latin typeface="微软雅黑" panose="020B0503020204020204" charset="-122"/>
                <a:ea typeface="微软雅黑" panose="020B0503020204020204" charset="-122"/>
              </a:rPr>
              <a:t>PPT</a:t>
            </a:r>
            <a:r>
              <a:rPr lang="zh-CN" altLang="en-US" sz="2000" b="1" dirty="0" smtClean="0">
                <a:latin typeface="微软雅黑" panose="020B0503020204020204" charset="-122"/>
                <a:ea typeface="微软雅黑" panose="020B0503020204020204" charset="-122"/>
              </a:rPr>
              <a:t>图表</a:t>
            </a:r>
            <a:endParaRPr lang="en-US" altLang="zh-CN" sz="2000" b="1" dirty="0" smtClean="0">
              <a:latin typeface="微软雅黑" panose="020B0503020204020204" charset="-122"/>
              <a:ea typeface="微软雅黑" panose="020B0503020204020204" charset="-122"/>
            </a:endParaRPr>
          </a:p>
          <a:p>
            <a:pPr marL="342900" indent="-342900">
              <a:buFont typeface="Wingdings" panose="05000000000000000000" pitchFamily="2" charset="2"/>
              <a:buChar char="l"/>
            </a:pPr>
            <a:r>
              <a:rPr lang="en-US" altLang="zh-CN" sz="2000" b="1" dirty="0" smtClean="0">
                <a:latin typeface="微软雅黑" panose="020B0503020204020204" charset="-122"/>
                <a:ea typeface="微软雅黑" panose="020B0503020204020204" charset="-122"/>
              </a:rPr>
              <a:t>40GB PPT</a:t>
            </a:r>
            <a:r>
              <a:rPr lang="zh-CN" altLang="en-US" sz="2000" b="1" dirty="0" smtClean="0">
                <a:latin typeface="微软雅黑" panose="020B0503020204020204" charset="-122"/>
                <a:ea typeface="微软雅黑" panose="020B0503020204020204" charset="-122"/>
              </a:rPr>
              <a:t>培训教程</a:t>
            </a:r>
            <a:r>
              <a:rPr lang="en-US" altLang="zh-CN" sz="2000" b="1" dirty="0" smtClean="0">
                <a:latin typeface="微软雅黑" panose="020B0503020204020204" charset="-122"/>
                <a:ea typeface="微软雅黑" panose="020B0503020204020204" charset="-122"/>
              </a:rPr>
              <a:t>+</a:t>
            </a:r>
            <a:r>
              <a:rPr lang="zh-CN" altLang="en-US" sz="2000" b="1" dirty="0" smtClean="0">
                <a:latin typeface="微软雅黑" panose="020B0503020204020204" charset="-122"/>
                <a:ea typeface="微软雅黑" panose="020B0503020204020204" charset="-122"/>
              </a:rPr>
              <a:t>书籍</a:t>
            </a:r>
            <a:endParaRPr lang="en-US" altLang="zh-CN" sz="2000" b="1" dirty="0" smtClean="0">
              <a:latin typeface="微软雅黑" panose="020B0503020204020204" charset="-122"/>
              <a:ea typeface="微软雅黑" panose="020B0503020204020204" charset="-122"/>
            </a:endParaRPr>
          </a:p>
          <a:p>
            <a:pPr marL="342900" indent="-342900">
              <a:buFont typeface="Wingdings" panose="05000000000000000000" pitchFamily="2" charset="2"/>
              <a:buChar char="l"/>
            </a:pPr>
            <a:r>
              <a:rPr lang="en-US" altLang="zh-CN" sz="2000" b="1" dirty="0" smtClean="0">
                <a:latin typeface="微软雅黑" panose="020B0503020204020204" charset="-122"/>
                <a:ea typeface="微软雅黑" panose="020B0503020204020204" charset="-122"/>
              </a:rPr>
              <a:t>70</a:t>
            </a:r>
            <a:r>
              <a:rPr lang="zh-CN" altLang="en-US" sz="2000" b="1" dirty="0" smtClean="0">
                <a:latin typeface="微软雅黑" panose="020B0503020204020204" charset="-122"/>
                <a:ea typeface="微软雅黑" panose="020B0503020204020204" charset="-122"/>
              </a:rPr>
              <a:t>套鼠年新年</a:t>
            </a:r>
            <a:r>
              <a:rPr lang="en-US" altLang="zh-CN" sz="2000" b="1" dirty="0" smtClean="0">
                <a:latin typeface="微软雅黑" panose="020B0503020204020204" charset="-122"/>
                <a:ea typeface="微软雅黑" panose="020B0503020204020204" charset="-122"/>
              </a:rPr>
              <a:t>PPT</a:t>
            </a:r>
            <a:r>
              <a:rPr lang="zh-CN" altLang="en-US" sz="2000" b="1" dirty="0">
                <a:latin typeface="微软雅黑" panose="020B0503020204020204" charset="-122"/>
                <a:ea typeface="微软雅黑" panose="020B0503020204020204" charset="-122"/>
              </a:rPr>
              <a:t>模板</a:t>
            </a:r>
            <a:endParaRPr lang="en-US" altLang="zh-CN" sz="2000" b="1" dirty="0"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41" name="矩形 40"/>
          <p:cNvSpPr/>
          <p:nvPr/>
        </p:nvSpPr>
        <p:spPr>
          <a:xfrm>
            <a:off x="422609" y="290852"/>
            <a:ext cx="741937" cy="36000"/>
          </a:xfrm>
          <a:prstGeom prst="rect">
            <a:avLst/>
          </a:prstGeom>
          <a:solidFill>
            <a:srgbClr val="1AB49C"/>
          </a:solidFill>
          <a:ln>
            <a:solidFill>
              <a:srgbClr val="4BC0C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2" name="矩形 41"/>
          <p:cNvSpPr/>
          <p:nvPr/>
        </p:nvSpPr>
        <p:spPr>
          <a:xfrm>
            <a:off x="317834" y="671970"/>
            <a:ext cx="3158791" cy="21544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800" dirty="0" smtClean="0"/>
              <a:t>LOREM IPSUM DOLOR SIT AMET, CONSECTETUR ADIPISICING ELIT</a:t>
            </a:r>
            <a:endParaRPr lang="zh-CN" altLang="en-US" sz="800" dirty="0"/>
          </a:p>
        </p:txBody>
      </p:sp>
      <p:sp>
        <p:nvSpPr>
          <p:cNvPr id="43" name="文本框 42"/>
          <p:cNvSpPr txBox="1"/>
          <p:nvPr/>
        </p:nvSpPr>
        <p:spPr>
          <a:xfrm>
            <a:off x="308309" y="385417"/>
            <a:ext cx="7006891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000" b="1" dirty="0" smtClean="0">
                <a:latin typeface="微软雅黑" panose="020B0503020204020204" charset="-122"/>
                <a:ea typeface="微软雅黑" panose="020B0503020204020204" charset="-122"/>
              </a:rPr>
              <a:t>关注免费赠送</a:t>
            </a:r>
            <a:r>
              <a:rPr lang="en-US" altLang="zh-CN" sz="2000" b="1" dirty="0" smtClean="0">
                <a:latin typeface="微软雅黑" panose="020B0503020204020204" charset="-122"/>
                <a:ea typeface="微软雅黑" panose="020B0503020204020204" charset="-122"/>
              </a:rPr>
              <a:t>PPT</a:t>
            </a:r>
            <a:r>
              <a:rPr lang="zh-CN" altLang="en-US" sz="2000" b="1" dirty="0" smtClean="0">
                <a:latin typeface="微软雅黑" panose="020B0503020204020204" charset="-122"/>
                <a:ea typeface="微软雅黑" panose="020B0503020204020204" charset="-122"/>
              </a:rPr>
              <a:t>图表</a:t>
            </a:r>
            <a:r>
              <a:rPr lang="en-US" altLang="zh-CN" sz="2000" b="1" dirty="0" smtClean="0">
                <a:latin typeface="微软雅黑" panose="020B0503020204020204" charset="-122"/>
                <a:ea typeface="微软雅黑" panose="020B0503020204020204" charset="-122"/>
              </a:rPr>
              <a:t>+</a:t>
            </a:r>
            <a:r>
              <a:rPr lang="zh-CN" altLang="en-US" sz="2000" b="1" dirty="0" smtClean="0">
                <a:latin typeface="微软雅黑" panose="020B0503020204020204" charset="-122"/>
                <a:ea typeface="微软雅黑" panose="020B0503020204020204" charset="-122"/>
              </a:rPr>
              <a:t>模板</a:t>
            </a:r>
            <a:r>
              <a:rPr lang="en-US" altLang="zh-CN" sz="2000" b="1" dirty="0" smtClean="0">
                <a:latin typeface="微软雅黑" panose="020B0503020204020204" charset="-122"/>
                <a:ea typeface="微软雅黑" panose="020B0503020204020204" charset="-122"/>
              </a:rPr>
              <a:t>+40GB</a:t>
            </a:r>
            <a:r>
              <a:rPr lang="zh-CN" altLang="en-US" sz="2000" b="1" dirty="0" smtClean="0">
                <a:latin typeface="微软雅黑" panose="020B0503020204020204" charset="-122"/>
                <a:ea typeface="微软雅黑" panose="020B0503020204020204" charset="-122"/>
              </a:rPr>
              <a:t>视频教程</a:t>
            </a:r>
            <a:endParaRPr lang="en-US" altLang="zh-CN" sz="2000" b="1" dirty="0"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44" name="文本框 43"/>
          <p:cNvSpPr txBox="1"/>
          <p:nvPr/>
        </p:nvSpPr>
        <p:spPr>
          <a:xfrm>
            <a:off x="5549776" y="5908840"/>
            <a:ext cx="3742505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000" b="1" dirty="0" smtClean="0">
                <a:solidFill>
                  <a:schemeClr val="tx1"/>
                </a:solidFill>
                <a:latin typeface="+mj-ea"/>
                <a:ea typeface="+mj-ea"/>
              </a:rPr>
              <a:t>QQ: 418157732</a:t>
            </a:r>
            <a:r>
              <a:rPr lang="zh-CN" altLang="en-US" sz="2000" b="1" dirty="0" smtClean="0">
                <a:solidFill>
                  <a:schemeClr val="tx1"/>
                </a:solidFill>
                <a:latin typeface="+mj-ea"/>
                <a:ea typeface="+mj-ea"/>
              </a:rPr>
              <a:t>（备注</a:t>
            </a:r>
            <a:r>
              <a:rPr lang="en-US" altLang="zh-CN" sz="2000" b="1" dirty="0" smtClean="0">
                <a:solidFill>
                  <a:schemeClr val="tx1"/>
                </a:solidFill>
                <a:latin typeface="+mj-ea"/>
                <a:ea typeface="+mj-ea"/>
              </a:rPr>
              <a:t>51PPT</a:t>
            </a:r>
            <a:r>
              <a:rPr lang="zh-CN" altLang="en-US" sz="2000" b="1" dirty="0" smtClean="0">
                <a:solidFill>
                  <a:schemeClr val="tx1"/>
                </a:solidFill>
                <a:latin typeface="+mj-ea"/>
                <a:ea typeface="+mj-ea"/>
              </a:rPr>
              <a:t>）</a:t>
            </a:r>
            <a:endParaRPr lang="zh-CN" altLang="en-US" sz="2000" b="1" dirty="0">
              <a:solidFill>
                <a:schemeClr val="tx1"/>
              </a:solidFill>
              <a:latin typeface="+mj-ea"/>
              <a:ea typeface="+mj-ea"/>
            </a:endParaRPr>
          </a:p>
        </p:txBody>
      </p:sp>
      <p:sp>
        <p:nvSpPr>
          <p:cNvPr id="45" name="qq-social-logo-of-a-penguin_49013"/>
          <p:cNvSpPr>
            <a:spLocks noChangeAspect="1"/>
          </p:cNvSpPr>
          <p:nvPr/>
        </p:nvSpPr>
        <p:spPr bwMode="auto">
          <a:xfrm>
            <a:off x="4913714" y="5846625"/>
            <a:ext cx="538136" cy="549425"/>
          </a:xfrm>
          <a:custGeom>
            <a:avLst/>
            <a:gdLst>
              <a:gd name="connsiteX0" fmla="*/ 120973 w 594062"/>
              <a:gd name="connsiteY0" fmla="*/ 518014 h 606524"/>
              <a:gd name="connsiteX1" fmla="*/ 103971 w 594062"/>
              <a:gd name="connsiteY1" fmla="*/ 521582 h 606524"/>
              <a:gd name="connsiteX2" fmla="*/ 89678 w 594062"/>
              <a:gd name="connsiteY2" fmla="*/ 529409 h 606524"/>
              <a:gd name="connsiteX3" fmla="*/ 82301 w 594062"/>
              <a:gd name="connsiteY3" fmla="*/ 537696 h 606524"/>
              <a:gd name="connsiteX4" fmla="*/ 81840 w 594062"/>
              <a:gd name="connsiteY4" fmla="*/ 543221 h 606524"/>
              <a:gd name="connsiteX5" fmla="*/ 86911 w 594062"/>
              <a:gd name="connsiteY5" fmla="*/ 543221 h 606524"/>
              <a:gd name="connsiteX6" fmla="*/ 97977 w 594062"/>
              <a:gd name="connsiteY6" fmla="*/ 541379 h 606524"/>
              <a:gd name="connsiteX7" fmla="*/ 83684 w 594062"/>
              <a:gd name="connsiteY7" fmla="*/ 554270 h 606524"/>
              <a:gd name="connsiteX8" fmla="*/ 83684 w 594062"/>
              <a:gd name="connsiteY8" fmla="*/ 575448 h 606524"/>
              <a:gd name="connsiteX9" fmla="*/ 118725 w 594062"/>
              <a:gd name="connsiteY9" fmla="*/ 592943 h 606524"/>
              <a:gd name="connsiteX10" fmla="*/ 242293 w 594062"/>
              <a:gd name="connsiteY10" fmla="*/ 592943 h 606524"/>
              <a:gd name="connsiteX11" fmla="*/ 273185 w 594062"/>
              <a:gd name="connsiteY11" fmla="*/ 579131 h 606524"/>
              <a:gd name="connsiteX12" fmla="*/ 275491 w 594062"/>
              <a:gd name="connsiteY12" fmla="*/ 574988 h 606524"/>
              <a:gd name="connsiteX13" fmla="*/ 271341 w 594062"/>
              <a:gd name="connsiteY13" fmla="*/ 573606 h 606524"/>
              <a:gd name="connsiteX14" fmla="*/ 212784 w 594062"/>
              <a:gd name="connsiteY14" fmla="*/ 560715 h 606524"/>
              <a:gd name="connsiteX15" fmla="*/ 137629 w 594062"/>
              <a:gd name="connsiteY15" fmla="*/ 524805 h 606524"/>
              <a:gd name="connsiteX16" fmla="*/ 120973 w 594062"/>
              <a:gd name="connsiteY16" fmla="*/ 518014 h 606524"/>
              <a:gd name="connsiteX17" fmla="*/ 485163 w 594062"/>
              <a:gd name="connsiteY17" fmla="*/ 514044 h 606524"/>
              <a:gd name="connsiteX18" fmla="*/ 476979 w 594062"/>
              <a:gd name="connsiteY18" fmla="*/ 518820 h 606524"/>
              <a:gd name="connsiteX19" fmla="*/ 351567 w 594062"/>
              <a:gd name="connsiteY19" fmla="*/ 575908 h 606524"/>
              <a:gd name="connsiteX20" fmla="*/ 364939 w 594062"/>
              <a:gd name="connsiteY20" fmla="*/ 584195 h 606524"/>
              <a:gd name="connsiteX21" fmla="*/ 501877 w 594062"/>
              <a:gd name="connsiteY21" fmla="*/ 587878 h 606524"/>
              <a:gd name="connsiteX22" fmla="*/ 537380 w 594062"/>
              <a:gd name="connsiteY22" fmla="*/ 562097 h 606524"/>
              <a:gd name="connsiteX23" fmla="*/ 522625 w 594062"/>
              <a:gd name="connsiteY23" fmla="*/ 539077 h 606524"/>
              <a:gd name="connsiteX24" fmla="*/ 501416 w 594062"/>
              <a:gd name="connsiteY24" fmla="*/ 539077 h 606524"/>
              <a:gd name="connsiteX25" fmla="*/ 497266 w 594062"/>
              <a:gd name="connsiteY25" fmla="*/ 537696 h 606524"/>
              <a:gd name="connsiteX26" fmla="*/ 500033 w 594062"/>
              <a:gd name="connsiteY26" fmla="*/ 534934 h 606524"/>
              <a:gd name="connsiteX27" fmla="*/ 518937 w 594062"/>
              <a:gd name="connsiteY27" fmla="*/ 530790 h 606524"/>
              <a:gd name="connsiteX28" fmla="*/ 494039 w 594062"/>
              <a:gd name="connsiteY28" fmla="*/ 516518 h 606524"/>
              <a:gd name="connsiteX29" fmla="*/ 485163 w 594062"/>
              <a:gd name="connsiteY29" fmla="*/ 514044 h 606524"/>
              <a:gd name="connsiteX30" fmla="*/ 171288 w 594062"/>
              <a:gd name="connsiteY30" fmla="*/ 348477 h 606524"/>
              <a:gd name="connsiteX31" fmla="*/ 166677 w 594062"/>
              <a:gd name="connsiteY31" fmla="*/ 350318 h 606524"/>
              <a:gd name="connsiteX32" fmla="*/ 158839 w 594062"/>
              <a:gd name="connsiteY32" fmla="*/ 409248 h 606524"/>
              <a:gd name="connsiteX33" fmla="*/ 185120 w 594062"/>
              <a:gd name="connsiteY33" fmla="*/ 443777 h 606524"/>
              <a:gd name="connsiteX34" fmla="*/ 225694 w 594062"/>
              <a:gd name="connsiteY34" fmla="*/ 445618 h 606524"/>
              <a:gd name="connsiteX35" fmla="*/ 239526 w 594062"/>
              <a:gd name="connsiteY35" fmla="*/ 431346 h 606524"/>
              <a:gd name="connsiteX36" fmla="*/ 237682 w 594062"/>
              <a:gd name="connsiteY36" fmla="*/ 378862 h 606524"/>
              <a:gd name="connsiteX37" fmla="*/ 223389 w 594062"/>
              <a:gd name="connsiteY37" fmla="*/ 368273 h 606524"/>
              <a:gd name="connsiteX38" fmla="*/ 219700 w 594062"/>
              <a:gd name="connsiteY38" fmla="*/ 378862 h 606524"/>
              <a:gd name="connsiteX39" fmla="*/ 220161 w 594062"/>
              <a:gd name="connsiteY39" fmla="*/ 397738 h 606524"/>
              <a:gd name="connsiteX40" fmla="*/ 220161 w 594062"/>
              <a:gd name="connsiteY40" fmla="*/ 412931 h 606524"/>
              <a:gd name="connsiteX41" fmla="*/ 216934 w 594062"/>
              <a:gd name="connsiteY41" fmla="*/ 405565 h 606524"/>
              <a:gd name="connsiteX42" fmla="*/ 210940 w 594062"/>
              <a:gd name="connsiteY42" fmla="*/ 368734 h 606524"/>
              <a:gd name="connsiteX43" fmla="*/ 207251 w 594062"/>
              <a:gd name="connsiteY43" fmla="*/ 362749 h 606524"/>
              <a:gd name="connsiteX44" fmla="*/ 171288 w 594062"/>
              <a:gd name="connsiteY44" fmla="*/ 348477 h 606524"/>
              <a:gd name="connsiteX45" fmla="*/ 126564 w 594062"/>
              <a:gd name="connsiteY45" fmla="*/ 325976 h 606524"/>
              <a:gd name="connsiteX46" fmla="*/ 122414 w 594062"/>
              <a:gd name="connsiteY46" fmla="*/ 330982 h 606524"/>
              <a:gd name="connsiteX47" fmla="*/ 119187 w 594062"/>
              <a:gd name="connsiteY47" fmla="*/ 337427 h 606524"/>
              <a:gd name="connsiteX48" fmla="*/ 108582 w 594062"/>
              <a:gd name="connsiteY48" fmla="*/ 434569 h 606524"/>
              <a:gd name="connsiteX49" fmla="*/ 166677 w 594062"/>
              <a:gd name="connsiteY49" fmla="*/ 521122 h 606524"/>
              <a:gd name="connsiteX50" fmla="*/ 214629 w 594062"/>
              <a:gd name="connsiteY50" fmla="*/ 548745 h 606524"/>
              <a:gd name="connsiteX51" fmla="*/ 300850 w 594062"/>
              <a:gd name="connsiteY51" fmla="*/ 568542 h 606524"/>
              <a:gd name="connsiteX52" fmla="*/ 358484 w 594062"/>
              <a:gd name="connsiteY52" fmla="*/ 568082 h 606524"/>
              <a:gd name="connsiteX53" fmla="*/ 482512 w 594062"/>
              <a:gd name="connsiteY53" fmla="*/ 490736 h 606524"/>
              <a:gd name="connsiteX54" fmla="*/ 511098 w 594062"/>
              <a:gd name="connsiteY54" fmla="*/ 417995 h 606524"/>
              <a:gd name="connsiteX55" fmla="*/ 483895 w 594062"/>
              <a:gd name="connsiteY55" fmla="*/ 330061 h 606524"/>
              <a:gd name="connsiteX56" fmla="*/ 477901 w 594062"/>
              <a:gd name="connsiteY56" fmla="*/ 328680 h 606524"/>
              <a:gd name="connsiteX57" fmla="*/ 441016 w 594062"/>
              <a:gd name="connsiteY57" fmla="*/ 349397 h 606524"/>
              <a:gd name="connsiteX58" fmla="*/ 305460 w 594062"/>
              <a:gd name="connsiteY58" fmla="*/ 380243 h 606524"/>
              <a:gd name="connsiteX59" fmla="*/ 245059 w 594062"/>
              <a:gd name="connsiteY59" fmla="*/ 372417 h 606524"/>
              <a:gd name="connsiteX60" fmla="*/ 245520 w 594062"/>
              <a:gd name="connsiteY60" fmla="*/ 383006 h 606524"/>
              <a:gd name="connsiteX61" fmla="*/ 246904 w 594062"/>
              <a:gd name="connsiteY61" fmla="*/ 432728 h 606524"/>
              <a:gd name="connsiteX62" fmla="*/ 231227 w 594062"/>
              <a:gd name="connsiteY62" fmla="*/ 454366 h 606524"/>
              <a:gd name="connsiteX63" fmla="*/ 177743 w 594062"/>
              <a:gd name="connsiteY63" fmla="*/ 450683 h 606524"/>
              <a:gd name="connsiteX64" fmla="*/ 154689 w 594062"/>
              <a:gd name="connsiteY64" fmla="*/ 421218 h 606524"/>
              <a:gd name="connsiteX65" fmla="*/ 157456 w 594062"/>
              <a:gd name="connsiteY65" fmla="*/ 346175 h 606524"/>
              <a:gd name="connsiteX66" fmla="*/ 154689 w 594062"/>
              <a:gd name="connsiteY66" fmla="*/ 340190 h 606524"/>
              <a:gd name="connsiteX67" fmla="*/ 133480 w 594062"/>
              <a:gd name="connsiteY67" fmla="*/ 328220 h 606524"/>
              <a:gd name="connsiteX68" fmla="*/ 126564 w 594062"/>
              <a:gd name="connsiteY68" fmla="*/ 325976 h 606524"/>
              <a:gd name="connsiteX69" fmla="*/ 104893 w 594062"/>
              <a:gd name="connsiteY69" fmla="*/ 216806 h 606524"/>
              <a:gd name="connsiteX70" fmla="*/ 103049 w 594062"/>
              <a:gd name="connsiteY70" fmla="*/ 217266 h 606524"/>
              <a:gd name="connsiteX71" fmla="*/ 109043 w 594062"/>
              <a:gd name="connsiteY71" fmla="*/ 257320 h 606524"/>
              <a:gd name="connsiteX72" fmla="*/ 129330 w 594062"/>
              <a:gd name="connsiteY72" fmla="*/ 292309 h 606524"/>
              <a:gd name="connsiteX73" fmla="*/ 94750 w 594062"/>
              <a:gd name="connsiteY73" fmla="*/ 239365 h 606524"/>
              <a:gd name="connsiteX74" fmla="*/ 97516 w 594062"/>
              <a:gd name="connsiteY74" fmla="*/ 290928 h 606524"/>
              <a:gd name="connsiteX75" fmla="*/ 168060 w 594062"/>
              <a:gd name="connsiteY75" fmla="*/ 340650 h 606524"/>
              <a:gd name="connsiteX76" fmla="*/ 268574 w 594062"/>
              <a:gd name="connsiteY76" fmla="*/ 369655 h 606524"/>
              <a:gd name="connsiteX77" fmla="*/ 356178 w 594062"/>
              <a:gd name="connsiteY77" fmla="*/ 368273 h 606524"/>
              <a:gd name="connsiteX78" fmla="*/ 494961 w 594062"/>
              <a:gd name="connsiteY78" fmla="*/ 311646 h 606524"/>
              <a:gd name="connsiteX79" fmla="*/ 533691 w 594062"/>
              <a:gd name="connsiteY79" fmla="*/ 257320 h 606524"/>
              <a:gd name="connsiteX80" fmla="*/ 529541 w 594062"/>
              <a:gd name="connsiteY80" fmla="*/ 223712 h 606524"/>
              <a:gd name="connsiteX81" fmla="*/ 443321 w 594062"/>
              <a:gd name="connsiteY81" fmla="*/ 320393 h 606524"/>
              <a:gd name="connsiteX82" fmla="*/ 514326 w 594062"/>
              <a:gd name="connsiteY82" fmla="*/ 236602 h 606524"/>
              <a:gd name="connsiteX83" fmla="*/ 506949 w 594062"/>
              <a:gd name="connsiteY83" fmla="*/ 243048 h 606524"/>
              <a:gd name="connsiteX84" fmla="*/ 362172 w 594062"/>
              <a:gd name="connsiteY84" fmla="*/ 307042 h 606524"/>
              <a:gd name="connsiteX85" fmla="*/ 204946 w 594062"/>
              <a:gd name="connsiteY85" fmla="*/ 289547 h 606524"/>
              <a:gd name="connsiteX86" fmla="*/ 104893 w 594062"/>
              <a:gd name="connsiteY86" fmla="*/ 216806 h 606524"/>
              <a:gd name="connsiteX87" fmla="*/ 316757 w 594062"/>
              <a:gd name="connsiteY87" fmla="*/ 207368 h 606524"/>
              <a:gd name="connsiteX88" fmla="*/ 245520 w 594062"/>
              <a:gd name="connsiteY88" fmla="*/ 215425 h 606524"/>
              <a:gd name="connsiteX89" fmla="*/ 184659 w 594062"/>
              <a:gd name="connsiteY89" fmla="*/ 240286 h 606524"/>
              <a:gd name="connsiteX90" fmla="*/ 184659 w 594062"/>
              <a:gd name="connsiteY90" fmla="*/ 254558 h 606524"/>
              <a:gd name="connsiteX91" fmla="*/ 221545 w 594062"/>
              <a:gd name="connsiteY91" fmla="*/ 266988 h 606524"/>
              <a:gd name="connsiteX92" fmla="*/ 211401 w 594062"/>
              <a:gd name="connsiteY92" fmla="*/ 250874 h 606524"/>
              <a:gd name="connsiteX93" fmla="*/ 421189 w 594062"/>
              <a:gd name="connsiteY93" fmla="*/ 248573 h 606524"/>
              <a:gd name="connsiteX94" fmla="*/ 405052 w 594062"/>
              <a:gd name="connsiteY94" fmla="*/ 266528 h 606524"/>
              <a:gd name="connsiteX95" fmla="*/ 442399 w 594062"/>
              <a:gd name="connsiteY95" fmla="*/ 254097 h 606524"/>
              <a:gd name="connsiteX96" fmla="*/ 442860 w 594062"/>
              <a:gd name="connsiteY96" fmla="*/ 238444 h 606524"/>
              <a:gd name="connsiteX97" fmla="*/ 387992 w 594062"/>
              <a:gd name="connsiteY97" fmla="*/ 215885 h 606524"/>
              <a:gd name="connsiteX98" fmla="*/ 316757 w 594062"/>
              <a:gd name="connsiteY98" fmla="*/ 207368 h 606524"/>
              <a:gd name="connsiteX99" fmla="*/ 364938 w 594062"/>
              <a:gd name="connsiteY99" fmla="*/ 124274 h 606524"/>
              <a:gd name="connsiteX100" fmla="*/ 371854 w 594062"/>
              <a:gd name="connsiteY100" fmla="*/ 149583 h 606524"/>
              <a:gd name="connsiteX101" fmla="*/ 366321 w 594062"/>
              <a:gd name="connsiteY101" fmla="*/ 144061 h 606524"/>
              <a:gd name="connsiteX102" fmla="*/ 360328 w 594062"/>
              <a:gd name="connsiteY102" fmla="*/ 134398 h 606524"/>
              <a:gd name="connsiteX103" fmla="*/ 352951 w 594062"/>
              <a:gd name="connsiteY103" fmla="*/ 144981 h 606524"/>
              <a:gd name="connsiteX104" fmla="*/ 348802 w 594062"/>
              <a:gd name="connsiteY104" fmla="*/ 149583 h 606524"/>
              <a:gd name="connsiteX105" fmla="*/ 345574 w 594062"/>
              <a:gd name="connsiteY105" fmla="*/ 143601 h 606524"/>
              <a:gd name="connsiteX106" fmla="*/ 364938 w 594062"/>
              <a:gd name="connsiteY106" fmla="*/ 124274 h 606524"/>
              <a:gd name="connsiteX107" fmla="*/ 282038 w 594062"/>
              <a:gd name="connsiteY107" fmla="*/ 119309 h 606524"/>
              <a:gd name="connsiteX108" fmla="*/ 289757 w 594062"/>
              <a:gd name="connsiteY108" fmla="*/ 124776 h 606524"/>
              <a:gd name="connsiteX109" fmla="*/ 290678 w 594062"/>
              <a:gd name="connsiteY109" fmla="*/ 154242 h 606524"/>
              <a:gd name="connsiteX110" fmla="*/ 281001 w 594062"/>
              <a:gd name="connsiteY110" fmla="*/ 161149 h 606524"/>
              <a:gd name="connsiteX111" fmla="*/ 271324 w 594062"/>
              <a:gd name="connsiteY111" fmla="*/ 153322 h 606524"/>
              <a:gd name="connsiteX112" fmla="*/ 269020 w 594062"/>
              <a:gd name="connsiteY112" fmla="*/ 140430 h 606524"/>
              <a:gd name="connsiteX113" fmla="*/ 273628 w 594062"/>
              <a:gd name="connsiteY113" fmla="*/ 123856 h 606524"/>
              <a:gd name="connsiteX114" fmla="*/ 282038 w 594062"/>
              <a:gd name="connsiteY114" fmla="*/ 119309 h 606524"/>
              <a:gd name="connsiteX115" fmla="*/ 365861 w 594062"/>
              <a:gd name="connsiteY115" fmla="*/ 85826 h 606524"/>
              <a:gd name="connsiteX116" fmla="*/ 340963 w 594062"/>
              <a:gd name="connsiteY116" fmla="*/ 102630 h 606524"/>
              <a:gd name="connsiteX117" fmla="*/ 331741 w 594062"/>
              <a:gd name="connsiteY117" fmla="*/ 139461 h 606524"/>
              <a:gd name="connsiteX118" fmla="*/ 343729 w 594062"/>
              <a:gd name="connsiteY118" fmla="*/ 182277 h 606524"/>
              <a:gd name="connsiteX119" fmla="*/ 379693 w 594062"/>
              <a:gd name="connsiteY119" fmla="*/ 190564 h 606524"/>
              <a:gd name="connsiteX120" fmla="*/ 396753 w 594062"/>
              <a:gd name="connsiteY120" fmla="*/ 166163 h 606524"/>
              <a:gd name="connsiteX121" fmla="*/ 390759 w 594062"/>
              <a:gd name="connsiteY121" fmla="*/ 102169 h 606524"/>
              <a:gd name="connsiteX122" fmla="*/ 365861 w 594062"/>
              <a:gd name="connsiteY122" fmla="*/ 85826 h 606524"/>
              <a:gd name="connsiteX123" fmla="*/ 264136 w 594062"/>
              <a:gd name="connsiteY123" fmla="*/ 85192 h 606524"/>
              <a:gd name="connsiteX124" fmla="*/ 241832 w 594062"/>
              <a:gd name="connsiteY124" fmla="*/ 98026 h 606524"/>
              <a:gd name="connsiteX125" fmla="*/ 242293 w 594062"/>
              <a:gd name="connsiteY125" fmla="*/ 182737 h 606524"/>
              <a:gd name="connsiteX126" fmla="*/ 284251 w 594062"/>
              <a:gd name="connsiteY126" fmla="*/ 184118 h 606524"/>
              <a:gd name="connsiteX127" fmla="*/ 299005 w 594062"/>
              <a:gd name="connsiteY127" fmla="*/ 141763 h 606524"/>
              <a:gd name="connsiteX128" fmla="*/ 286095 w 594062"/>
              <a:gd name="connsiteY128" fmla="*/ 97565 h 606524"/>
              <a:gd name="connsiteX129" fmla="*/ 264136 w 594062"/>
              <a:gd name="connsiteY129" fmla="*/ 85192 h 606524"/>
              <a:gd name="connsiteX130" fmla="*/ 299293 w 594062"/>
              <a:gd name="connsiteY130" fmla="*/ 251 h 606524"/>
              <a:gd name="connsiteX131" fmla="*/ 344651 w 594062"/>
              <a:gd name="connsiteY131" fmla="*/ 1805 h 606524"/>
              <a:gd name="connsiteX132" fmla="*/ 427644 w 594062"/>
              <a:gd name="connsiteY132" fmla="*/ 27126 h 606524"/>
              <a:gd name="connsiteX133" fmla="*/ 513404 w 594062"/>
              <a:gd name="connsiteY133" fmla="*/ 140381 h 606524"/>
              <a:gd name="connsiteX134" fmla="*/ 521703 w 594062"/>
              <a:gd name="connsiteY134" fmla="*/ 183197 h 606524"/>
              <a:gd name="connsiteX135" fmla="*/ 532308 w 594062"/>
              <a:gd name="connsiteY135" fmla="*/ 209900 h 606524"/>
              <a:gd name="connsiteX136" fmla="*/ 537380 w 594062"/>
              <a:gd name="connsiteY136" fmla="*/ 268369 h 606524"/>
              <a:gd name="connsiteX137" fmla="*/ 539224 w 594062"/>
              <a:gd name="connsiteY137" fmla="*/ 277117 h 606524"/>
              <a:gd name="connsiteX138" fmla="*/ 580720 w 594062"/>
              <a:gd name="connsiteY138" fmla="*/ 352620 h 606524"/>
              <a:gd name="connsiteX139" fmla="*/ 589020 w 594062"/>
              <a:gd name="connsiteY139" fmla="*/ 450222 h 606524"/>
              <a:gd name="connsiteX140" fmla="*/ 581181 w 594062"/>
              <a:gd name="connsiteY140" fmla="*/ 464494 h 606524"/>
              <a:gd name="connsiteX141" fmla="*/ 555822 w 594062"/>
              <a:gd name="connsiteY141" fmla="*/ 464955 h 606524"/>
              <a:gd name="connsiteX142" fmla="*/ 534613 w 594062"/>
              <a:gd name="connsiteY142" fmla="*/ 431346 h 606524"/>
              <a:gd name="connsiteX143" fmla="*/ 489428 w 594062"/>
              <a:gd name="connsiteY143" fmla="*/ 507771 h 606524"/>
              <a:gd name="connsiteX144" fmla="*/ 497727 w 594062"/>
              <a:gd name="connsiteY144" fmla="*/ 513296 h 606524"/>
              <a:gd name="connsiteX145" fmla="*/ 529541 w 594062"/>
              <a:gd name="connsiteY145" fmla="*/ 531711 h 606524"/>
              <a:gd name="connsiteX146" fmla="*/ 527697 w 594062"/>
              <a:gd name="connsiteY146" fmla="*/ 582814 h 606524"/>
              <a:gd name="connsiteX147" fmla="*/ 472368 w 594062"/>
              <a:gd name="connsiteY147" fmla="*/ 599848 h 606524"/>
              <a:gd name="connsiteX148" fmla="*/ 387070 w 594062"/>
              <a:gd name="connsiteY148" fmla="*/ 596626 h 606524"/>
              <a:gd name="connsiteX149" fmla="*/ 331741 w 594062"/>
              <a:gd name="connsiteY149" fmla="*/ 581433 h 606524"/>
              <a:gd name="connsiteX150" fmla="*/ 298083 w 594062"/>
              <a:gd name="connsiteY150" fmla="*/ 577289 h 606524"/>
              <a:gd name="connsiteX151" fmla="*/ 293933 w 594062"/>
              <a:gd name="connsiteY151" fmla="*/ 579591 h 606524"/>
              <a:gd name="connsiteX152" fmla="*/ 249209 w 594062"/>
              <a:gd name="connsiteY152" fmla="*/ 600309 h 606524"/>
              <a:gd name="connsiteX153" fmla="*/ 165755 w 594062"/>
              <a:gd name="connsiteY153" fmla="*/ 605373 h 606524"/>
              <a:gd name="connsiteX154" fmla="*/ 98899 w 594062"/>
              <a:gd name="connsiteY154" fmla="*/ 592022 h 606524"/>
              <a:gd name="connsiteX155" fmla="*/ 82301 w 594062"/>
              <a:gd name="connsiteY155" fmla="*/ 581893 h 606524"/>
              <a:gd name="connsiteX156" fmla="*/ 73079 w 594062"/>
              <a:gd name="connsiteY156" fmla="*/ 543681 h 606524"/>
              <a:gd name="connsiteX157" fmla="*/ 100283 w 594062"/>
              <a:gd name="connsiteY157" fmla="*/ 518360 h 606524"/>
              <a:gd name="connsiteX158" fmla="*/ 123797 w 594062"/>
              <a:gd name="connsiteY158" fmla="*/ 514677 h 606524"/>
              <a:gd name="connsiteX159" fmla="*/ 111809 w 594062"/>
              <a:gd name="connsiteY159" fmla="*/ 503167 h 606524"/>
              <a:gd name="connsiteX160" fmla="*/ 80918 w 594062"/>
              <a:gd name="connsiteY160" fmla="*/ 467717 h 606524"/>
              <a:gd name="connsiteX161" fmla="*/ 63397 w 594062"/>
              <a:gd name="connsiteY161" fmla="*/ 426743 h 606524"/>
              <a:gd name="connsiteX162" fmla="*/ 60630 w 594062"/>
              <a:gd name="connsiteY162" fmla="*/ 423520 h 606524"/>
              <a:gd name="connsiteX163" fmla="*/ 57864 w 594062"/>
              <a:gd name="connsiteY163" fmla="*/ 426743 h 606524"/>
              <a:gd name="connsiteX164" fmla="*/ 34810 w 594062"/>
              <a:gd name="connsiteY164" fmla="*/ 457589 h 606524"/>
              <a:gd name="connsiteX165" fmla="*/ 18673 w 594062"/>
              <a:gd name="connsiteY165" fmla="*/ 466336 h 606524"/>
              <a:gd name="connsiteX166" fmla="*/ 5763 w 594062"/>
              <a:gd name="connsiteY166" fmla="*/ 459430 h 606524"/>
              <a:gd name="connsiteX167" fmla="*/ 230 w 594062"/>
              <a:gd name="connsiteY167" fmla="*/ 419376 h 606524"/>
              <a:gd name="connsiteX168" fmla="*/ 32044 w 594062"/>
              <a:gd name="connsiteY168" fmla="*/ 326378 h 606524"/>
              <a:gd name="connsiteX169" fmla="*/ 79995 w 594062"/>
              <a:gd name="connsiteY169" fmla="*/ 274815 h 606524"/>
              <a:gd name="connsiteX170" fmla="*/ 83684 w 594062"/>
              <a:gd name="connsiteY170" fmla="*/ 265607 h 606524"/>
              <a:gd name="connsiteX171" fmla="*/ 88295 w 594062"/>
              <a:gd name="connsiteY171" fmla="*/ 233840 h 606524"/>
              <a:gd name="connsiteX172" fmla="*/ 96133 w 594062"/>
              <a:gd name="connsiteY172" fmla="*/ 208979 h 606524"/>
              <a:gd name="connsiteX173" fmla="*/ 102588 w 594062"/>
              <a:gd name="connsiteY173" fmla="*/ 192405 h 606524"/>
              <a:gd name="connsiteX174" fmla="*/ 105354 w 594062"/>
              <a:gd name="connsiteY174" fmla="*/ 173529 h 606524"/>
              <a:gd name="connsiteX175" fmla="*/ 140857 w 594062"/>
              <a:gd name="connsiteY175" fmla="*/ 85595 h 606524"/>
              <a:gd name="connsiteX176" fmla="*/ 254281 w 594062"/>
              <a:gd name="connsiteY176" fmla="*/ 5948 h 606524"/>
              <a:gd name="connsiteX177" fmla="*/ 299293 w 594062"/>
              <a:gd name="connsiteY177" fmla="*/ 251 h 6065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</a:cxnLst>
            <a:rect l="l" t="t" r="r" b="b"/>
            <a:pathLst>
              <a:path w="594062" h="606524">
                <a:moveTo>
                  <a:pt x="120973" y="518014"/>
                </a:moveTo>
                <a:cubicBezTo>
                  <a:pt x="115498" y="517669"/>
                  <a:pt x="109965" y="519050"/>
                  <a:pt x="103971" y="521582"/>
                </a:cubicBezTo>
                <a:cubicBezTo>
                  <a:pt x="98899" y="523884"/>
                  <a:pt x="94289" y="526647"/>
                  <a:pt x="89678" y="529409"/>
                </a:cubicBezTo>
                <a:cubicBezTo>
                  <a:pt x="86450" y="531251"/>
                  <a:pt x="83684" y="534473"/>
                  <a:pt x="82301" y="537696"/>
                </a:cubicBezTo>
                <a:cubicBezTo>
                  <a:pt x="81379" y="539077"/>
                  <a:pt x="81379" y="541840"/>
                  <a:pt x="81840" y="543221"/>
                </a:cubicBezTo>
                <a:cubicBezTo>
                  <a:pt x="83223" y="545062"/>
                  <a:pt x="85067" y="543681"/>
                  <a:pt x="86911" y="543221"/>
                </a:cubicBezTo>
                <a:cubicBezTo>
                  <a:pt x="90600" y="542300"/>
                  <a:pt x="94289" y="541840"/>
                  <a:pt x="97977" y="541379"/>
                </a:cubicBezTo>
                <a:cubicBezTo>
                  <a:pt x="93367" y="545983"/>
                  <a:pt x="88295" y="549666"/>
                  <a:pt x="83684" y="554270"/>
                </a:cubicBezTo>
                <a:cubicBezTo>
                  <a:pt x="76307" y="562097"/>
                  <a:pt x="76307" y="568082"/>
                  <a:pt x="83684" y="575448"/>
                </a:cubicBezTo>
                <a:cubicBezTo>
                  <a:pt x="93367" y="585116"/>
                  <a:pt x="105815" y="589720"/>
                  <a:pt x="118725" y="592943"/>
                </a:cubicBezTo>
                <a:cubicBezTo>
                  <a:pt x="159761" y="603992"/>
                  <a:pt x="201257" y="601690"/>
                  <a:pt x="242293" y="592943"/>
                </a:cubicBezTo>
                <a:cubicBezTo>
                  <a:pt x="253359" y="590180"/>
                  <a:pt x="264424" y="587418"/>
                  <a:pt x="273185" y="579131"/>
                </a:cubicBezTo>
                <a:cubicBezTo>
                  <a:pt x="274107" y="578210"/>
                  <a:pt x="276874" y="577289"/>
                  <a:pt x="275491" y="574988"/>
                </a:cubicBezTo>
                <a:cubicBezTo>
                  <a:pt x="275029" y="573146"/>
                  <a:pt x="272724" y="574067"/>
                  <a:pt x="271341" y="573606"/>
                </a:cubicBezTo>
                <a:cubicBezTo>
                  <a:pt x="251514" y="570844"/>
                  <a:pt x="232149" y="566700"/>
                  <a:pt x="212784" y="560715"/>
                </a:cubicBezTo>
                <a:cubicBezTo>
                  <a:pt x="186042" y="552428"/>
                  <a:pt x="160222" y="541840"/>
                  <a:pt x="137629" y="524805"/>
                </a:cubicBezTo>
                <a:cubicBezTo>
                  <a:pt x="131866" y="520432"/>
                  <a:pt x="126449" y="518360"/>
                  <a:pt x="120973" y="518014"/>
                </a:cubicBezTo>
                <a:close/>
                <a:moveTo>
                  <a:pt x="485163" y="514044"/>
                </a:moveTo>
                <a:cubicBezTo>
                  <a:pt x="482627" y="514331"/>
                  <a:pt x="480207" y="515828"/>
                  <a:pt x="476979" y="518820"/>
                </a:cubicBezTo>
                <a:cubicBezTo>
                  <a:pt x="441016" y="550126"/>
                  <a:pt x="399058" y="568542"/>
                  <a:pt x="351567" y="575908"/>
                </a:cubicBezTo>
                <a:cubicBezTo>
                  <a:pt x="353873" y="582814"/>
                  <a:pt x="359867" y="582814"/>
                  <a:pt x="364939" y="584195"/>
                </a:cubicBezTo>
                <a:cubicBezTo>
                  <a:pt x="410124" y="598007"/>
                  <a:pt x="455770" y="602611"/>
                  <a:pt x="501877" y="587878"/>
                </a:cubicBezTo>
                <a:cubicBezTo>
                  <a:pt x="516170" y="583274"/>
                  <a:pt x="530925" y="577750"/>
                  <a:pt x="537380" y="562097"/>
                </a:cubicBezTo>
                <a:cubicBezTo>
                  <a:pt x="541990" y="550126"/>
                  <a:pt x="535535" y="539998"/>
                  <a:pt x="522625" y="539077"/>
                </a:cubicBezTo>
                <a:cubicBezTo>
                  <a:pt x="515248" y="539077"/>
                  <a:pt x="508332" y="539077"/>
                  <a:pt x="501416" y="539077"/>
                </a:cubicBezTo>
                <a:cubicBezTo>
                  <a:pt x="499572" y="539077"/>
                  <a:pt x="497727" y="539998"/>
                  <a:pt x="497266" y="537696"/>
                </a:cubicBezTo>
                <a:cubicBezTo>
                  <a:pt x="497266" y="536775"/>
                  <a:pt x="499111" y="535394"/>
                  <a:pt x="500033" y="534934"/>
                </a:cubicBezTo>
                <a:cubicBezTo>
                  <a:pt x="505105" y="531711"/>
                  <a:pt x="511560" y="531251"/>
                  <a:pt x="518937" y="530790"/>
                </a:cubicBezTo>
                <a:cubicBezTo>
                  <a:pt x="509715" y="523424"/>
                  <a:pt x="501877" y="520201"/>
                  <a:pt x="494039" y="516518"/>
                </a:cubicBezTo>
                <a:cubicBezTo>
                  <a:pt x="490350" y="514676"/>
                  <a:pt x="487699" y="513756"/>
                  <a:pt x="485163" y="514044"/>
                </a:cubicBezTo>
                <a:close/>
                <a:moveTo>
                  <a:pt x="171288" y="348477"/>
                </a:moveTo>
                <a:cubicBezTo>
                  <a:pt x="168521" y="347096"/>
                  <a:pt x="167599" y="347096"/>
                  <a:pt x="166677" y="350318"/>
                </a:cubicBezTo>
                <a:cubicBezTo>
                  <a:pt x="162988" y="369655"/>
                  <a:pt x="158378" y="388991"/>
                  <a:pt x="158839" y="409248"/>
                </a:cubicBezTo>
                <a:cubicBezTo>
                  <a:pt x="159300" y="430426"/>
                  <a:pt x="166216" y="439633"/>
                  <a:pt x="185120" y="443777"/>
                </a:cubicBezTo>
                <a:cubicBezTo>
                  <a:pt x="198491" y="446539"/>
                  <a:pt x="211862" y="446079"/>
                  <a:pt x="225694" y="445618"/>
                </a:cubicBezTo>
                <a:cubicBezTo>
                  <a:pt x="235377" y="445158"/>
                  <a:pt x="239526" y="440094"/>
                  <a:pt x="239526" y="431346"/>
                </a:cubicBezTo>
                <a:cubicBezTo>
                  <a:pt x="240449" y="413852"/>
                  <a:pt x="239065" y="396357"/>
                  <a:pt x="237682" y="378862"/>
                </a:cubicBezTo>
                <a:cubicBezTo>
                  <a:pt x="236760" y="371956"/>
                  <a:pt x="230305" y="367353"/>
                  <a:pt x="223389" y="368273"/>
                </a:cubicBezTo>
                <a:cubicBezTo>
                  <a:pt x="217856" y="369194"/>
                  <a:pt x="219700" y="375640"/>
                  <a:pt x="219700" y="378862"/>
                </a:cubicBezTo>
                <a:lnTo>
                  <a:pt x="220161" y="397738"/>
                </a:lnTo>
                <a:lnTo>
                  <a:pt x="220161" y="412931"/>
                </a:lnTo>
                <a:cubicBezTo>
                  <a:pt x="218778" y="409248"/>
                  <a:pt x="217856" y="407406"/>
                  <a:pt x="216934" y="405565"/>
                </a:cubicBezTo>
                <a:cubicBezTo>
                  <a:pt x="212784" y="393595"/>
                  <a:pt x="211401" y="381625"/>
                  <a:pt x="210940" y="368734"/>
                </a:cubicBezTo>
                <a:cubicBezTo>
                  <a:pt x="210479" y="365971"/>
                  <a:pt x="211401" y="363670"/>
                  <a:pt x="207251" y="362749"/>
                </a:cubicBezTo>
                <a:cubicBezTo>
                  <a:pt x="194802" y="359066"/>
                  <a:pt x="183276" y="353541"/>
                  <a:pt x="171288" y="348477"/>
                </a:cubicBezTo>
                <a:close/>
                <a:moveTo>
                  <a:pt x="126564" y="325976"/>
                </a:moveTo>
                <a:cubicBezTo>
                  <a:pt x="124835" y="326609"/>
                  <a:pt x="123567" y="328450"/>
                  <a:pt x="122414" y="330982"/>
                </a:cubicBezTo>
                <a:cubicBezTo>
                  <a:pt x="121492" y="333284"/>
                  <a:pt x="120109" y="335125"/>
                  <a:pt x="119187" y="337427"/>
                </a:cubicBezTo>
                <a:cubicBezTo>
                  <a:pt x="104893" y="368734"/>
                  <a:pt x="102127" y="401421"/>
                  <a:pt x="108582" y="434569"/>
                </a:cubicBezTo>
                <a:cubicBezTo>
                  <a:pt x="115959" y="470940"/>
                  <a:pt x="138552" y="498103"/>
                  <a:pt x="166677" y="521122"/>
                </a:cubicBezTo>
                <a:cubicBezTo>
                  <a:pt x="181431" y="533092"/>
                  <a:pt x="198030" y="541379"/>
                  <a:pt x="214629" y="548745"/>
                </a:cubicBezTo>
                <a:cubicBezTo>
                  <a:pt x="242293" y="560255"/>
                  <a:pt x="271341" y="565780"/>
                  <a:pt x="300850" y="568542"/>
                </a:cubicBezTo>
                <a:cubicBezTo>
                  <a:pt x="319753" y="570384"/>
                  <a:pt x="339119" y="572686"/>
                  <a:pt x="358484" y="568082"/>
                </a:cubicBezTo>
                <a:cubicBezTo>
                  <a:pt x="408740" y="556572"/>
                  <a:pt x="450698" y="531711"/>
                  <a:pt x="482512" y="490736"/>
                </a:cubicBezTo>
                <a:cubicBezTo>
                  <a:pt x="499111" y="469098"/>
                  <a:pt x="509715" y="445158"/>
                  <a:pt x="511098" y="417995"/>
                </a:cubicBezTo>
                <a:cubicBezTo>
                  <a:pt x="512943" y="385308"/>
                  <a:pt x="501877" y="356764"/>
                  <a:pt x="483895" y="330061"/>
                </a:cubicBezTo>
                <a:cubicBezTo>
                  <a:pt x="481590" y="326838"/>
                  <a:pt x="480668" y="326838"/>
                  <a:pt x="477901" y="328680"/>
                </a:cubicBezTo>
                <a:cubicBezTo>
                  <a:pt x="465913" y="336507"/>
                  <a:pt x="453926" y="343412"/>
                  <a:pt x="441016" y="349397"/>
                </a:cubicBezTo>
                <a:cubicBezTo>
                  <a:pt x="398136" y="369655"/>
                  <a:pt x="352951" y="381164"/>
                  <a:pt x="305460" y="380243"/>
                </a:cubicBezTo>
                <a:cubicBezTo>
                  <a:pt x="285173" y="379783"/>
                  <a:pt x="264885" y="377942"/>
                  <a:pt x="245059" y="372417"/>
                </a:cubicBezTo>
                <a:lnTo>
                  <a:pt x="245520" y="383006"/>
                </a:lnTo>
                <a:lnTo>
                  <a:pt x="246904" y="432728"/>
                </a:lnTo>
                <a:cubicBezTo>
                  <a:pt x="246904" y="443317"/>
                  <a:pt x="238604" y="452985"/>
                  <a:pt x="231227" y="454366"/>
                </a:cubicBezTo>
                <a:cubicBezTo>
                  <a:pt x="213245" y="457128"/>
                  <a:pt x="194802" y="458049"/>
                  <a:pt x="177743" y="450683"/>
                </a:cubicBezTo>
                <a:cubicBezTo>
                  <a:pt x="165294" y="445618"/>
                  <a:pt x="156072" y="435950"/>
                  <a:pt x="154689" y="421218"/>
                </a:cubicBezTo>
                <a:cubicBezTo>
                  <a:pt x="151923" y="395897"/>
                  <a:pt x="154228" y="371036"/>
                  <a:pt x="157456" y="346175"/>
                </a:cubicBezTo>
                <a:cubicBezTo>
                  <a:pt x="157917" y="342952"/>
                  <a:pt x="157456" y="341571"/>
                  <a:pt x="154689" y="340190"/>
                </a:cubicBezTo>
                <a:cubicBezTo>
                  <a:pt x="147312" y="336507"/>
                  <a:pt x="139935" y="332824"/>
                  <a:pt x="133480" y="328220"/>
                </a:cubicBezTo>
                <a:cubicBezTo>
                  <a:pt x="130483" y="325918"/>
                  <a:pt x="128293" y="325342"/>
                  <a:pt x="126564" y="325976"/>
                </a:cubicBezTo>
                <a:close/>
                <a:moveTo>
                  <a:pt x="104893" y="216806"/>
                </a:moveTo>
                <a:cubicBezTo>
                  <a:pt x="104893" y="216806"/>
                  <a:pt x="103971" y="217266"/>
                  <a:pt x="103049" y="217266"/>
                </a:cubicBezTo>
                <a:cubicBezTo>
                  <a:pt x="102588" y="231078"/>
                  <a:pt x="102127" y="244429"/>
                  <a:pt x="109043" y="257320"/>
                </a:cubicBezTo>
                <a:cubicBezTo>
                  <a:pt x="115498" y="268830"/>
                  <a:pt x="122875" y="280339"/>
                  <a:pt x="129330" y="292309"/>
                </a:cubicBezTo>
                <a:cubicBezTo>
                  <a:pt x="111348" y="278958"/>
                  <a:pt x="98438" y="262384"/>
                  <a:pt x="94750" y="239365"/>
                </a:cubicBezTo>
                <a:cubicBezTo>
                  <a:pt x="82301" y="255478"/>
                  <a:pt x="84145" y="273434"/>
                  <a:pt x="97516" y="290928"/>
                </a:cubicBezTo>
                <a:cubicBezTo>
                  <a:pt x="115959" y="314408"/>
                  <a:pt x="141318" y="328680"/>
                  <a:pt x="168060" y="340650"/>
                </a:cubicBezTo>
                <a:cubicBezTo>
                  <a:pt x="200335" y="355382"/>
                  <a:pt x="233532" y="365511"/>
                  <a:pt x="268574" y="369655"/>
                </a:cubicBezTo>
                <a:cubicBezTo>
                  <a:pt x="298083" y="373338"/>
                  <a:pt x="327131" y="373798"/>
                  <a:pt x="356178" y="368273"/>
                </a:cubicBezTo>
                <a:cubicBezTo>
                  <a:pt x="406435" y="359066"/>
                  <a:pt x="452081" y="338348"/>
                  <a:pt x="494961" y="311646"/>
                </a:cubicBezTo>
                <a:cubicBezTo>
                  <a:pt x="515248" y="299215"/>
                  <a:pt x="529080" y="281720"/>
                  <a:pt x="533691" y="257320"/>
                </a:cubicBezTo>
                <a:cubicBezTo>
                  <a:pt x="535535" y="244889"/>
                  <a:pt x="534613" y="231078"/>
                  <a:pt x="529541" y="223712"/>
                </a:cubicBezTo>
                <a:cubicBezTo>
                  <a:pt x="513404" y="266988"/>
                  <a:pt x="489428" y="303819"/>
                  <a:pt x="443321" y="320393"/>
                </a:cubicBezTo>
                <a:cubicBezTo>
                  <a:pt x="476979" y="300136"/>
                  <a:pt x="504643" y="275735"/>
                  <a:pt x="514326" y="236602"/>
                </a:cubicBezTo>
                <a:cubicBezTo>
                  <a:pt x="512021" y="238444"/>
                  <a:pt x="509254" y="240746"/>
                  <a:pt x="506949" y="243048"/>
                </a:cubicBezTo>
                <a:cubicBezTo>
                  <a:pt x="465452" y="279879"/>
                  <a:pt x="416579" y="301057"/>
                  <a:pt x="362172" y="307042"/>
                </a:cubicBezTo>
                <a:cubicBezTo>
                  <a:pt x="308688" y="313027"/>
                  <a:pt x="256125" y="307502"/>
                  <a:pt x="204946" y="289547"/>
                </a:cubicBezTo>
                <a:cubicBezTo>
                  <a:pt x="164372" y="275275"/>
                  <a:pt x="129330" y="253176"/>
                  <a:pt x="104893" y="216806"/>
                </a:cubicBezTo>
                <a:close/>
                <a:moveTo>
                  <a:pt x="316757" y="207368"/>
                </a:moveTo>
                <a:cubicBezTo>
                  <a:pt x="293011" y="207483"/>
                  <a:pt x="269266" y="210361"/>
                  <a:pt x="245520" y="215425"/>
                </a:cubicBezTo>
                <a:cubicBezTo>
                  <a:pt x="223850" y="220029"/>
                  <a:pt x="203102" y="227395"/>
                  <a:pt x="184659" y="240286"/>
                </a:cubicBezTo>
                <a:cubicBezTo>
                  <a:pt x="176360" y="245810"/>
                  <a:pt x="175898" y="249493"/>
                  <a:pt x="184659" y="254558"/>
                </a:cubicBezTo>
                <a:cubicBezTo>
                  <a:pt x="195725" y="260082"/>
                  <a:pt x="207712" y="263305"/>
                  <a:pt x="221545" y="266988"/>
                </a:cubicBezTo>
                <a:cubicBezTo>
                  <a:pt x="217395" y="261003"/>
                  <a:pt x="214629" y="255939"/>
                  <a:pt x="211401" y="250874"/>
                </a:cubicBezTo>
                <a:cubicBezTo>
                  <a:pt x="281023" y="301057"/>
                  <a:pt x="350184" y="297374"/>
                  <a:pt x="421189" y="248573"/>
                </a:cubicBezTo>
                <a:cubicBezTo>
                  <a:pt x="417040" y="257780"/>
                  <a:pt x="410585" y="261003"/>
                  <a:pt x="405052" y="266528"/>
                </a:cubicBezTo>
                <a:cubicBezTo>
                  <a:pt x="419806" y="266528"/>
                  <a:pt x="431333" y="261003"/>
                  <a:pt x="442399" y="254097"/>
                </a:cubicBezTo>
                <a:cubicBezTo>
                  <a:pt x="453003" y="247652"/>
                  <a:pt x="453003" y="245350"/>
                  <a:pt x="442860" y="238444"/>
                </a:cubicBezTo>
                <a:cubicBezTo>
                  <a:pt x="425800" y="227855"/>
                  <a:pt x="407357" y="220949"/>
                  <a:pt x="387992" y="215885"/>
                </a:cubicBezTo>
                <a:cubicBezTo>
                  <a:pt x="364247" y="209900"/>
                  <a:pt x="340502" y="207253"/>
                  <a:pt x="316757" y="207368"/>
                </a:cubicBezTo>
                <a:close/>
                <a:moveTo>
                  <a:pt x="364938" y="124274"/>
                </a:moveTo>
                <a:cubicBezTo>
                  <a:pt x="375542" y="127955"/>
                  <a:pt x="376003" y="149123"/>
                  <a:pt x="371854" y="149583"/>
                </a:cubicBezTo>
                <a:cubicBezTo>
                  <a:pt x="368627" y="150043"/>
                  <a:pt x="366782" y="146822"/>
                  <a:pt x="366321" y="144061"/>
                </a:cubicBezTo>
                <a:cubicBezTo>
                  <a:pt x="365860" y="140380"/>
                  <a:pt x="365399" y="134398"/>
                  <a:pt x="360328" y="134398"/>
                </a:cubicBezTo>
                <a:cubicBezTo>
                  <a:pt x="354795" y="134858"/>
                  <a:pt x="354334" y="140380"/>
                  <a:pt x="352951" y="144981"/>
                </a:cubicBezTo>
                <a:cubicBezTo>
                  <a:pt x="352490" y="147282"/>
                  <a:pt x="352029" y="150503"/>
                  <a:pt x="348802" y="149583"/>
                </a:cubicBezTo>
                <a:cubicBezTo>
                  <a:pt x="345574" y="149123"/>
                  <a:pt x="345574" y="145901"/>
                  <a:pt x="345574" y="143601"/>
                </a:cubicBezTo>
                <a:cubicBezTo>
                  <a:pt x="345574" y="130256"/>
                  <a:pt x="355256" y="120593"/>
                  <a:pt x="364938" y="124274"/>
                </a:cubicBezTo>
                <a:close/>
                <a:moveTo>
                  <a:pt x="282038" y="119309"/>
                </a:moveTo>
                <a:cubicBezTo>
                  <a:pt x="284918" y="119482"/>
                  <a:pt x="287683" y="121323"/>
                  <a:pt x="289757" y="124776"/>
                </a:cubicBezTo>
                <a:cubicBezTo>
                  <a:pt x="295286" y="133985"/>
                  <a:pt x="295747" y="144114"/>
                  <a:pt x="290678" y="154242"/>
                </a:cubicBezTo>
                <a:cubicBezTo>
                  <a:pt x="288835" y="157926"/>
                  <a:pt x="286070" y="161609"/>
                  <a:pt x="281001" y="161149"/>
                </a:cubicBezTo>
                <a:cubicBezTo>
                  <a:pt x="275932" y="160688"/>
                  <a:pt x="273168" y="157465"/>
                  <a:pt x="271324" y="153322"/>
                </a:cubicBezTo>
                <a:cubicBezTo>
                  <a:pt x="269481" y="149178"/>
                  <a:pt x="269020" y="145034"/>
                  <a:pt x="269020" y="140430"/>
                </a:cubicBezTo>
                <a:cubicBezTo>
                  <a:pt x="269020" y="134445"/>
                  <a:pt x="269942" y="128460"/>
                  <a:pt x="273628" y="123856"/>
                </a:cubicBezTo>
                <a:cubicBezTo>
                  <a:pt x="276163" y="120633"/>
                  <a:pt x="279158" y="119137"/>
                  <a:pt x="282038" y="119309"/>
                </a:cubicBezTo>
                <a:close/>
                <a:moveTo>
                  <a:pt x="365861" y="85826"/>
                </a:moveTo>
                <a:cubicBezTo>
                  <a:pt x="356754" y="85941"/>
                  <a:pt x="347648" y="91581"/>
                  <a:pt x="340963" y="102630"/>
                </a:cubicBezTo>
                <a:cubicBezTo>
                  <a:pt x="334047" y="114139"/>
                  <a:pt x="331280" y="126570"/>
                  <a:pt x="331741" y="139461"/>
                </a:cubicBezTo>
                <a:cubicBezTo>
                  <a:pt x="330819" y="155114"/>
                  <a:pt x="334508" y="169846"/>
                  <a:pt x="343729" y="182277"/>
                </a:cubicBezTo>
                <a:cubicBezTo>
                  <a:pt x="352951" y="194707"/>
                  <a:pt x="365861" y="197470"/>
                  <a:pt x="379693" y="190564"/>
                </a:cubicBezTo>
                <a:cubicBezTo>
                  <a:pt x="389836" y="185499"/>
                  <a:pt x="393986" y="176292"/>
                  <a:pt x="396753" y="166163"/>
                </a:cubicBezTo>
                <a:cubicBezTo>
                  <a:pt x="402747" y="144985"/>
                  <a:pt x="402285" y="121045"/>
                  <a:pt x="390759" y="102169"/>
                </a:cubicBezTo>
                <a:cubicBezTo>
                  <a:pt x="384073" y="91120"/>
                  <a:pt x="374967" y="85711"/>
                  <a:pt x="365861" y="85826"/>
                </a:cubicBezTo>
                <a:close/>
                <a:moveTo>
                  <a:pt x="264136" y="85192"/>
                </a:moveTo>
                <a:cubicBezTo>
                  <a:pt x="256240" y="85250"/>
                  <a:pt x="248287" y="89509"/>
                  <a:pt x="241832" y="98026"/>
                </a:cubicBezTo>
                <a:cubicBezTo>
                  <a:pt x="224772" y="119664"/>
                  <a:pt x="225233" y="161099"/>
                  <a:pt x="242293" y="182737"/>
                </a:cubicBezTo>
                <a:cubicBezTo>
                  <a:pt x="254281" y="197470"/>
                  <a:pt x="271341" y="198390"/>
                  <a:pt x="284251" y="184118"/>
                </a:cubicBezTo>
                <a:cubicBezTo>
                  <a:pt x="295317" y="171688"/>
                  <a:pt x="298544" y="156495"/>
                  <a:pt x="299005" y="141763"/>
                </a:cubicBezTo>
                <a:cubicBezTo>
                  <a:pt x="299005" y="124728"/>
                  <a:pt x="295778" y="110456"/>
                  <a:pt x="286095" y="97565"/>
                </a:cubicBezTo>
                <a:cubicBezTo>
                  <a:pt x="279871" y="89278"/>
                  <a:pt x="272033" y="85135"/>
                  <a:pt x="264136" y="85192"/>
                </a:cubicBezTo>
                <a:close/>
                <a:moveTo>
                  <a:pt x="299293" y="251"/>
                </a:moveTo>
                <a:cubicBezTo>
                  <a:pt x="314336" y="-382"/>
                  <a:pt x="329436" y="194"/>
                  <a:pt x="344651" y="1805"/>
                </a:cubicBezTo>
                <a:cubicBezTo>
                  <a:pt x="373699" y="5027"/>
                  <a:pt x="401824" y="12854"/>
                  <a:pt x="427644" y="27126"/>
                </a:cubicBezTo>
                <a:cubicBezTo>
                  <a:pt x="473291" y="51527"/>
                  <a:pt x="500033" y="91120"/>
                  <a:pt x="513404" y="140381"/>
                </a:cubicBezTo>
                <a:cubicBezTo>
                  <a:pt x="517092" y="154653"/>
                  <a:pt x="520781" y="168465"/>
                  <a:pt x="521703" y="183197"/>
                </a:cubicBezTo>
                <a:cubicBezTo>
                  <a:pt x="522164" y="193326"/>
                  <a:pt x="527697" y="201613"/>
                  <a:pt x="532308" y="209900"/>
                </a:cubicBezTo>
                <a:cubicBezTo>
                  <a:pt x="542912" y="228776"/>
                  <a:pt x="545679" y="248112"/>
                  <a:pt x="537380" y="268369"/>
                </a:cubicBezTo>
                <a:cubicBezTo>
                  <a:pt x="535535" y="272513"/>
                  <a:pt x="537841" y="274354"/>
                  <a:pt x="539224" y="277117"/>
                </a:cubicBezTo>
                <a:cubicBezTo>
                  <a:pt x="556284" y="300596"/>
                  <a:pt x="570116" y="325918"/>
                  <a:pt x="580720" y="352620"/>
                </a:cubicBezTo>
                <a:cubicBezTo>
                  <a:pt x="593630" y="384387"/>
                  <a:pt x="598702" y="416614"/>
                  <a:pt x="589020" y="450222"/>
                </a:cubicBezTo>
                <a:cubicBezTo>
                  <a:pt x="587175" y="455747"/>
                  <a:pt x="584870" y="460351"/>
                  <a:pt x="581181" y="464494"/>
                </a:cubicBezTo>
                <a:cubicBezTo>
                  <a:pt x="572421" y="475083"/>
                  <a:pt x="564583" y="475544"/>
                  <a:pt x="555822" y="464955"/>
                </a:cubicBezTo>
                <a:cubicBezTo>
                  <a:pt x="547523" y="454826"/>
                  <a:pt x="541068" y="443317"/>
                  <a:pt x="534613" y="431346"/>
                </a:cubicBezTo>
                <a:cubicBezTo>
                  <a:pt x="523547" y="459430"/>
                  <a:pt x="512021" y="487053"/>
                  <a:pt x="489428" y="507771"/>
                </a:cubicBezTo>
                <a:cubicBezTo>
                  <a:pt x="491733" y="510994"/>
                  <a:pt x="494961" y="511914"/>
                  <a:pt x="497727" y="513296"/>
                </a:cubicBezTo>
                <a:cubicBezTo>
                  <a:pt x="508793" y="518360"/>
                  <a:pt x="519859" y="524345"/>
                  <a:pt x="529541" y="531711"/>
                </a:cubicBezTo>
                <a:cubicBezTo>
                  <a:pt x="550290" y="546904"/>
                  <a:pt x="549367" y="569463"/>
                  <a:pt x="527697" y="582814"/>
                </a:cubicBezTo>
                <a:cubicBezTo>
                  <a:pt x="510637" y="592943"/>
                  <a:pt x="491733" y="597546"/>
                  <a:pt x="472368" y="599848"/>
                </a:cubicBezTo>
                <a:cubicBezTo>
                  <a:pt x="443782" y="603532"/>
                  <a:pt x="415657" y="601230"/>
                  <a:pt x="387070" y="596626"/>
                </a:cubicBezTo>
                <a:cubicBezTo>
                  <a:pt x="368166" y="593863"/>
                  <a:pt x="349723" y="588339"/>
                  <a:pt x="331741" y="581433"/>
                </a:cubicBezTo>
                <a:cubicBezTo>
                  <a:pt x="320676" y="577289"/>
                  <a:pt x="309149" y="580512"/>
                  <a:pt x="298083" y="577289"/>
                </a:cubicBezTo>
                <a:cubicBezTo>
                  <a:pt x="296239" y="576829"/>
                  <a:pt x="295317" y="578671"/>
                  <a:pt x="293933" y="579591"/>
                </a:cubicBezTo>
                <a:cubicBezTo>
                  <a:pt x="280101" y="588339"/>
                  <a:pt x="265346" y="595705"/>
                  <a:pt x="249209" y="600309"/>
                </a:cubicBezTo>
                <a:cubicBezTo>
                  <a:pt x="222006" y="607675"/>
                  <a:pt x="193419" y="607215"/>
                  <a:pt x="165755" y="605373"/>
                </a:cubicBezTo>
                <a:cubicBezTo>
                  <a:pt x="142701" y="603992"/>
                  <a:pt x="120109" y="600769"/>
                  <a:pt x="98899" y="592022"/>
                </a:cubicBezTo>
                <a:cubicBezTo>
                  <a:pt x="92905" y="589260"/>
                  <a:pt x="87373" y="586037"/>
                  <a:pt x="82301" y="581893"/>
                </a:cubicBezTo>
                <a:cubicBezTo>
                  <a:pt x="69391" y="571765"/>
                  <a:pt x="70313" y="557953"/>
                  <a:pt x="73079" y="543681"/>
                </a:cubicBezTo>
                <a:cubicBezTo>
                  <a:pt x="76307" y="529409"/>
                  <a:pt x="87373" y="522503"/>
                  <a:pt x="100283" y="518360"/>
                </a:cubicBezTo>
                <a:cubicBezTo>
                  <a:pt x="107660" y="515597"/>
                  <a:pt x="115498" y="514677"/>
                  <a:pt x="123797" y="514677"/>
                </a:cubicBezTo>
                <a:cubicBezTo>
                  <a:pt x="121492" y="508692"/>
                  <a:pt x="115498" y="506850"/>
                  <a:pt x="111809" y="503167"/>
                </a:cubicBezTo>
                <a:cubicBezTo>
                  <a:pt x="99822" y="492578"/>
                  <a:pt x="88756" y="481529"/>
                  <a:pt x="80918" y="467717"/>
                </a:cubicBezTo>
                <a:cubicBezTo>
                  <a:pt x="73540" y="454826"/>
                  <a:pt x="66624" y="441475"/>
                  <a:pt x="63397" y="426743"/>
                </a:cubicBezTo>
                <a:cubicBezTo>
                  <a:pt x="62936" y="425361"/>
                  <a:pt x="62936" y="423520"/>
                  <a:pt x="60630" y="423520"/>
                </a:cubicBezTo>
                <a:cubicBezTo>
                  <a:pt x="58325" y="423520"/>
                  <a:pt x="58786" y="425361"/>
                  <a:pt x="57864" y="426743"/>
                </a:cubicBezTo>
                <a:cubicBezTo>
                  <a:pt x="52792" y="439173"/>
                  <a:pt x="44954" y="448841"/>
                  <a:pt x="34810" y="457589"/>
                </a:cubicBezTo>
                <a:cubicBezTo>
                  <a:pt x="30200" y="461732"/>
                  <a:pt x="24667" y="464494"/>
                  <a:pt x="18673" y="466336"/>
                </a:cubicBezTo>
                <a:cubicBezTo>
                  <a:pt x="11296" y="468638"/>
                  <a:pt x="8068" y="465415"/>
                  <a:pt x="5763" y="459430"/>
                </a:cubicBezTo>
                <a:cubicBezTo>
                  <a:pt x="1152" y="446539"/>
                  <a:pt x="-692" y="433188"/>
                  <a:pt x="230" y="419376"/>
                </a:cubicBezTo>
                <a:cubicBezTo>
                  <a:pt x="2074" y="385308"/>
                  <a:pt x="13140" y="354462"/>
                  <a:pt x="32044" y="326378"/>
                </a:cubicBezTo>
                <a:cubicBezTo>
                  <a:pt x="45415" y="306581"/>
                  <a:pt x="61091" y="289087"/>
                  <a:pt x="79995" y="274815"/>
                </a:cubicBezTo>
                <a:cubicBezTo>
                  <a:pt x="83223" y="272513"/>
                  <a:pt x="84606" y="270211"/>
                  <a:pt x="83684" y="265607"/>
                </a:cubicBezTo>
                <a:cubicBezTo>
                  <a:pt x="81379" y="254558"/>
                  <a:pt x="82762" y="243508"/>
                  <a:pt x="88295" y="233840"/>
                </a:cubicBezTo>
                <a:cubicBezTo>
                  <a:pt x="92444" y="226014"/>
                  <a:pt x="94750" y="217727"/>
                  <a:pt x="96133" y="208979"/>
                </a:cubicBezTo>
                <a:cubicBezTo>
                  <a:pt x="97055" y="202994"/>
                  <a:pt x="99360" y="197470"/>
                  <a:pt x="102588" y="192405"/>
                </a:cubicBezTo>
                <a:cubicBezTo>
                  <a:pt x="106738" y="186881"/>
                  <a:pt x="104432" y="179975"/>
                  <a:pt x="105354" y="173529"/>
                </a:cubicBezTo>
                <a:cubicBezTo>
                  <a:pt x="109043" y="140842"/>
                  <a:pt x="122414" y="112298"/>
                  <a:pt x="140857" y="85595"/>
                </a:cubicBezTo>
                <a:cubicBezTo>
                  <a:pt x="168982" y="45542"/>
                  <a:pt x="204946" y="16537"/>
                  <a:pt x="254281" y="5948"/>
                </a:cubicBezTo>
                <a:cubicBezTo>
                  <a:pt x="269266" y="2726"/>
                  <a:pt x="284251" y="884"/>
                  <a:pt x="299293" y="25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</p:sp>
    </p:spTree>
    <p:extLst>
      <p:ext uri="{BB962C8B-B14F-4D97-AF65-F5344CB8AC3E}">
        <p14:creationId xmlns:p14="http://schemas.microsoft.com/office/powerpoint/2010/main" val="380031721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矩形 1"/>
          <p:cNvSpPr/>
          <p:nvPr/>
        </p:nvSpPr>
        <p:spPr>
          <a:xfrm>
            <a:off x="5439859" y="3244334"/>
            <a:ext cx="4967129" cy="147732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dirty="0" err="1" smtClean="0">
                <a:hlinkClick r:id="rId2"/>
              </a:rPr>
              <a:t>StephenZhu</a:t>
            </a:r>
            <a:r>
              <a:rPr lang="en-US" altLang="zh-CN" dirty="0" smtClean="0"/>
              <a:t>   </a:t>
            </a:r>
            <a:r>
              <a:rPr lang="zh-CN" altLang="en-US" dirty="0" smtClean="0"/>
              <a:t>作品</a:t>
            </a:r>
            <a:endParaRPr lang="en-US" altLang="zh-CN" dirty="0" smtClean="0"/>
          </a:p>
          <a:p>
            <a:endParaRPr lang="en-US" altLang="zh-CN" dirty="0"/>
          </a:p>
          <a:p>
            <a:endParaRPr lang="en-US" altLang="zh-CN" dirty="0" smtClean="0"/>
          </a:p>
          <a:p>
            <a:endParaRPr lang="en-US" altLang="zh-CN" dirty="0"/>
          </a:p>
          <a:p>
            <a:r>
              <a:rPr lang="en-US" altLang="zh-CN" dirty="0" smtClean="0"/>
              <a:t>51PPT</a:t>
            </a:r>
            <a:r>
              <a:rPr lang="zh-CN" altLang="en-US" dirty="0" smtClean="0"/>
              <a:t>模板网   </a:t>
            </a:r>
            <a:r>
              <a:rPr lang="en-US" altLang="zh-CN" dirty="0" smtClean="0">
                <a:hlinkClick r:id="rId3"/>
              </a:rPr>
              <a:t>www.51pptmoban.com</a:t>
            </a:r>
            <a:r>
              <a:rPr lang="en-US" altLang="zh-CN" dirty="0" smtClean="0"/>
              <a:t>    </a:t>
            </a:r>
            <a:r>
              <a:rPr lang="zh-CN" altLang="en-US" dirty="0" smtClean="0"/>
              <a:t>授权发布</a:t>
            </a:r>
            <a:endParaRPr lang="zh-CN" altLang="en-US" dirty="0"/>
          </a:p>
        </p:txBody>
      </p:sp>
    </p:spTree>
    <p:extLst>
      <p:ext uri="{BB962C8B-B14F-4D97-AF65-F5344CB8AC3E}">
        <p14:creationId xmlns:p14="http://schemas.microsoft.com/office/powerpoint/2010/main" val="277754529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图片 3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72157" y="0"/>
            <a:ext cx="12207327" cy="6849402"/>
          </a:xfrm>
          <a:prstGeom prst="rect">
            <a:avLst/>
          </a:prstGeom>
        </p:spPr>
      </p:pic>
      <p:grpSp>
        <p:nvGrpSpPr>
          <p:cNvPr id="5" name="组合 4"/>
          <p:cNvGrpSpPr/>
          <p:nvPr/>
        </p:nvGrpSpPr>
        <p:grpSpPr>
          <a:xfrm>
            <a:off x="7633766" y="2528349"/>
            <a:ext cx="3416299" cy="3640775"/>
            <a:chOff x="5386388" y="3727450"/>
            <a:chExt cx="1763712" cy="1879601"/>
          </a:xfrm>
        </p:grpSpPr>
        <p:sp>
          <p:nvSpPr>
            <p:cNvPr id="6" name="AutoShape 28"/>
            <p:cNvSpPr>
              <a:spLocks noChangeAspect="1" noChangeArrowheads="1" noTextEdit="1"/>
            </p:cNvSpPr>
            <p:nvPr/>
          </p:nvSpPr>
          <p:spPr bwMode="auto">
            <a:xfrm>
              <a:off x="5386388" y="3727450"/>
              <a:ext cx="1763712" cy="1879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" name="Freeform 30"/>
            <p:cNvSpPr>
              <a:spLocks/>
            </p:cNvSpPr>
            <p:nvPr/>
          </p:nvSpPr>
          <p:spPr bwMode="auto">
            <a:xfrm>
              <a:off x="5856288" y="4022725"/>
              <a:ext cx="684212" cy="690563"/>
            </a:xfrm>
            <a:custGeom>
              <a:avLst/>
              <a:gdLst>
                <a:gd name="T0" fmla="*/ 220 w 439"/>
                <a:gd name="T1" fmla="*/ 443 h 443"/>
                <a:gd name="T2" fmla="*/ 220 w 439"/>
                <a:gd name="T3" fmla="*/ 443 h 443"/>
                <a:gd name="T4" fmla="*/ 0 w 439"/>
                <a:gd name="T5" fmla="*/ 224 h 443"/>
                <a:gd name="T6" fmla="*/ 0 w 439"/>
                <a:gd name="T7" fmla="*/ 221 h 443"/>
                <a:gd name="T8" fmla="*/ 222 w 439"/>
                <a:gd name="T9" fmla="*/ 0 h 443"/>
                <a:gd name="T10" fmla="*/ 222 w 439"/>
                <a:gd name="T11" fmla="*/ 0 h 443"/>
                <a:gd name="T12" fmla="*/ 439 w 439"/>
                <a:gd name="T13" fmla="*/ 217 h 443"/>
                <a:gd name="T14" fmla="*/ 439 w 439"/>
                <a:gd name="T15" fmla="*/ 224 h 443"/>
                <a:gd name="T16" fmla="*/ 220 w 439"/>
                <a:gd name="T17" fmla="*/ 443 h 4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39" h="443">
                  <a:moveTo>
                    <a:pt x="220" y="443"/>
                  </a:moveTo>
                  <a:cubicBezTo>
                    <a:pt x="220" y="443"/>
                    <a:pt x="220" y="443"/>
                    <a:pt x="220" y="443"/>
                  </a:cubicBezTo>
                  <a:cubicBezTo>
                    <a:pt x="98" y="443"/>
                    <a:pt x="0" y="345"/>
                    <a:pt x="0" y="224"/>
                  </a:cubicBezTo>
                  <a:cubicBezTo>
                    <a:pt x="0" y="221"/>
                    <a:pt x="0" y="221"/>
                    <a:pt x="0" y="221"/>
                  </a:cubicBezTo>
                  <a:cubicBezTo>
                    <a:pt x="0" y="99"/>
                    <a:pt x="99" y="0"/>
                    <a:pt x="222" y="0"/>
                  </a:cubicBezTo>
                  <a:cubicBezTo>
                    <a:pt x="222" y="0"/>
                    <a:pt x="222" y="0"/>
                    <a:pt x="222" y="0"/>
                  </a:cubicBezTo>
                  <a:cubicBezTo>
                    <a:pt x="342" y="0"/>
                    <a:pt x="439" y="97"/>
                    <a:pt x="439" y="217"/>
                  </a:cubicBezTo>
                  <a:cubicBezTo>
                    <a:pt x="439" y="224"/>
                    <a:pt x="439" y="224"/>
                    <a:pt x="439" y="224"/>
                  </a:cubicBezTo>
                  <a:cubicBezTo>
                    <a:pt x="439" y="345"/>
                    <a:pt x="341" y="443"/>
                    <a:pt x="220" y="443"/>
                  </a:cubicBezTo>
                  <a:close/>
                </a:path>
              </a:pathLst>
            </a:custGeom>
            <a:solidFill>
              <a:srgbClr val="F9AE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" name="Freeform 31"/>
            <p:cNvSpPr>
              <a:spLocks/>
            </p:cNvSpPr>
            <p:nvPr/>
          </p:nvSpPr>
          <p:spPr bwMode="auto">
            <a:xfrm>
              <a:off x="6327775" y="4286250"/>
              <a:ext cx="390525" cy="369888"/>
            </a:xfrm>
            <a:custGeom>
              <a:avLst/>
              <a:gdLst>
                <a:gd name="T0" fmla="*/ 174 w 250"/>
                <a:gd name="T1" fmla="*/ 89 h 237"/>
                <a:gd name="T2" fmla="*/ 103 w 250"/>
                <a:gd name="T3" fmla="*/ 19 h 237"/>
                <a:gd name="T4" fmla="*/ 122 w 250"/>
                <a:gd name="T5" fmla="*/ 0 h 237"/>
                <a:gd name="T6" fmla="*/ 0 w 250"/>
                <a:gd name="T7" fmla="*/ 0 h 237"/>
                <a:gd name="T8" fmla="*/ 0 w 250"/>
                <a:gd name="T9" fmla="*/ 237 h 237"/>
                <a:gd name="T10" fmla="*/ 100 w 250"/>
                <a:gd name="T11" fmla="*/ 237 h 237"/>
                <a:gd name="T12" fmla="*/ 250 w 250"/>
                <a:gd name="T13" fmla="*/ 132 h 237"/>
                <a:gd name="T14" fmla="*/ 174 w 250"/>
                <a:gd name="T15" fmla="*/ 89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0" h="237">
                  <a:moveTo>
                    <a:pt x="174" y="89"/>
                  </a:moveTo>
                  <a:cubicBezTo>
                    <a:pt x="103" y="19"/>
                    <a:pt x="103" y="19"/>
                    <a:pt x="103" y="19"/>
                  </a:cubicBezTo>
                  <a:cubicBezTo>
                    <a:pt x="122" y="0"/>
                    <a:pt x="122" y="0"/>
                    <a:pt x="122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100" y="237"/>
                    <a:pt x="100" y="237"/>
                    <a:pt x="100" y="237"/>
                  </a:cubicBezTo>
                  <a:cubicBezTo>
                    <a:pt x="169" y="237"/>
                    <a:pt x="228" y="193"/>
                    <a:pt x="250" y="132"/>
                  </a:cubicBezTo>
                  <a:cubicBezTo>
                    <a:pt x="222" y="125"/>
                    <a:pt x="196" y="111"/>
                    <a:pt x="174" y="89"/>
                  </a:cubicBezTo>
                  <a:close/>
                </a:path>
              </a:pathLst>
            </a:custGeom>
            <a:solidFill>
              <a:srgbClr val="F9AE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" name="Oval 32"/>
            <p:cNvSpPr>
              <a:spLocks noChangeArrowheads="1"/>
            </p:cNvSpPr>
            <p:nvPr/>
          </p:nvSpPr>
          <p:spPr bwMode="auto">
            <a:xfrm>
              <a:off x="6696075" y="4451350"/>
              <a:ext cx="87312" cy="85725"/>
            </a:xfrm>
            <a:prstGeom prst="ellipse">
              <a:avLst/>
            </a:prstGeom>
            <a:solidFill>
              <a:srgbClr val="F9AE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" name="Oval 33"/>
            <p:cNvSpPr>
              <a:spLocks noChangeArrowheads="1"/>
            </p:cNvSpPr>
            <p:nvPr/>
          </p:nvSpPr>
          <p:spPr bwMode="auto">
            <a:xfrm>
              <a:off x="5829300" y="3767138"/>
              <a:ext cx="488950" cy="487363"/>
            </a:xfrm>
            <a:prstGeom prst="ellipse">
              <a:avLst/>
            </a:prstGeom>
            <a:solidFill>
              <a:srgbClr val="F9AE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11" name="Picture 34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845175" y="4013200"/>
              <a:ext cx="360362" cy="3603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2" name="Freeform 37"/>
            <p:cNvSpPr>
              <a:spLocks/>
            </p:cNvSpPr>
            <p:nvPr/>
          </p:nvSpPr>
          <p:spPr bwMode="auto">
            <a:xfrm>
              <a:off x="5759450" y="4748213"/>
              <a:ext cx="1119187" cy="715963"/>
            </a:xfrm>
            <a:custGeom>
              <a:avLst/>
              <a:gdLst>
                <a:gd name="T0" fmla="*/ 608 w 718"/>
                <a:gd name="T1" fmla="*/ 459 h 459"/>
                <a:gd name="T2" fmla="*/ 375 w 718"/>
                <a:gd name="T3" fmla="*/ 459 h 459"/>
                <a:gd name="T4" fmla="*/ 0 w 718"/>
                <a:gd name="T5" fmla="*/ 84 h 459"/>
                <a:gd name="T6" fmla="*/ 0 w 718"/>
                <a:gd name="T7" fmla="*/ 0 h 459"/>
                <a:gd name="T8" fmla="*/ 370 w 718"/>
                <a:gd name="T9" fmla="*/ 0 h 459"/>
                <a:gd name="T10" fmla="*/ 718 w 718"/>
                <a:gd name="T11" fmla="*/ 348 h 459"/>
                <a:gd name="T12" fmla="*/ 718 w 718"/>
                <a:gd name="T13" fmla="*/ 348 h 459"/>
                <a:gd name="T14" fmla="*/ 608 w 718"/>
                <a:gd name="T15" fmla="*/ 459 h 4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18" h="459">
                  <a:moveTo>
                    <a:pt x="608" y="459"/>
                  </a:moveTo>
                  <a:cubicBezTo>
                    <a:pt x="375" y="459"/>
                    <a:pt x="375" y="459"/>
                    <a:pt x="375" y="459"/>
                  </a:cubicBezTo>
                  <a:cubicBezTo>
                    <a:pt x="168" y="459"/>
                    <a:pt x="0" y="291"/>
                    <a:pt x="0" y="8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70" y="0"/>
                    <a:pt x="370" y="0"/>
                    <a:pt x="370" y="0"/>
                  </a:cubicBezTo>
                  <a:cubicBezTo>
                    <a:pt x="562" y="0"/>
                    <a:pt x="718" y="156"/>
                    <a:pt x="718" y="348"/>
                  </a:cubicBezTo>
                  <a:cubicBezTo>
                    <a:pt x="718" y="348"/>
                    <a:pt x="718" y="348"/>
                    <a:pt x="718" y="348"/>
                  </a:cubicBezTo>
                  <a:cubicBezTo>
                    <a:pt x="718" y="409"/>
                    <a:pt x="669" y="459"/>
                    <a:pt x="608" y="459"/>
                  </a:cubicBezTo>
                  <a:close/>
                </a:path>
              </a:pathLst>
            </a:custGeom>
            <a:solidFill>
              <a:srgbClr val="F9AE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" name="Freeform 38"/>
            <p:cNvSpPr>
              <a:spLocks/>
            </p:cNvSpPr>
            <p:nvPr/>
          </p:nvSpPr>
          <p:spPr bwMode="auto">
            <a:xfrm>
              <a:off x="5757863" y="4457700"/>
              <a:ext cx="398462" cy="620713"/>
            </a:xfrm>
            <a:custGeom>
              <a:avLst/>
              <a:gdLst>
                <a:gd name="T0" fmla="*/ 0 w 256"/>
                <a:gd name="T1" fmla="*/ 338 h 399"/>
                <a:gd name="T2" fmla="*/ 0 w 256"/>
                <a:gd name="T3" fmla="*/ 208 h 399"/>
                <a:gd name="T4" fmla="*/ 209 w 256"/>
                <a:gd name="T5" fmla="*/ 0 h 399"/>
                <a:gd name="T6" fmla="*/ 256 w 256"/>
                <a:gd name="T7" fmla="*/ 0 h 399"/>
                <a:gd name="T8" fmla="*/ 256 w 256"/>
                <a:gd name="T9" fmla="*/ 205 h 399"/>
                <a:gd name="T10" fmla="*/ 62 w 256"/>
                <a:gd name="T11" fmla="*/ 399 h 399"/>
                <a:gd name="T12" fmla="*/ 62 w 256"/>
                <a:gd name="T13" fmla="*/ 399 h 399"/>
                <a:gd name="T14" fmla="*/ 0 w 256"/>
                <a:gd name="T15" fmla="*/ 338 h 3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6" h="399">
                  <a:moveTo>
                    <a:pt x="0" y="338"/>
                  </a:moveTo>
                  <a:cubicBezTo>
                    <a:pt x="0" y="208"/>
                    <a:pt x="0" y="208"/>
                    <a:pt x="0" y="208"/>
                  </a:cubicBezTo>
                  <a:cubicBezTo>
                    <a:pt x="0" y="93"/>
                    <a:pt x="94" y="0"/>
                    <a:pt x="209" y="0"/>
                  </a:cubicBezTo>
                  <a:cubicBezTo>
                    <a:pt x="256" y="0"/>
                    <a:pt x="256" y="0"/>
                    <a:pt x="256" y="0"/>
                  </a:cubicBezTo>
                  <a:cubicBezTo>
                    <a:pt x="256" y="205"/>
                    <a:pt x="256" y="205"/>
                    <a:pt x="256" y="205"/>
                  </a:cubicBezTo>
                  <a:cubicBezTo>
                    <a:pt x="256" y="312"/>
                    <a:pt x="169" y="399"/>
                    <a:pt x="62" y="399"/>
                  </a:cubicBezTo>
                  <a:cubicBezTo>
                    <a:pt x="62" y="399"/>
                    <a:pt x="62" y="399"/>
                    <a:pt x="62" y="399"/>
                  </a:cubicBezTo>
                  <a:cubicBezTo>
                    <a:pt x="28" y="399"/>
                    <a:pt x="0" y="371"/>
                    <a:pt x="0" y="338"/>
                  </a:cubicBezTo>
                  <a:close/>
                </a:path>
              </a:pathLst>
            </a:custGeom>
            <a:solidFill>
              <a:srgbClr val="F9AE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" name="Freeform 39"/>
            <p:cNvSpPr>
              <a:spLocks/>
            </p:cNvSpPr>
            <p:nvPr/>
          </p:nvSpPr>
          <p:spPr bwMode="auto">
            <a:xfrm>
              <a:off x="5956300" y="5370513"/>
              <a:ext cx="747712" cy="236538"/>
            </a:xfrm>
            <a:custGeom>
              <a:avLst/>
              <a:gdLst>
                <a:gd name="T0" fmla="*/ 226 w 480"/>
                <a:gd name="T1" fmla="*/ 0 h 152"/>
                <a:gd name="T2" fmla="*/ 0 w 480"/>
                <a:gd name="T3" fmla="*/ 128 h 152"/>
                <a:gd name="T4" fmla="*/ 79 w 480"/>
                <a:gd name="T5" fmla="*/ 96 h 152"/>
                <a:gd name="T6" fmla="*/ 42 w 480"/>
                <a:gd name="T7" fmla="*/ 148 h 152"/>
                <a:gd name="T8" fmla="*/ 120 w 480"/>
                <a:gd name="T9" fmla="*/ 116 h 152"/>
                <a:gd name="T10" fmla="*/ 111 w 480"/>
                <a:gd name="T11" fmla="*/ 152 h 152"/>
                <a:gd name="T12" fmla="*/ 342 w 480"/>
                <a:gd name="T13" fmla="*/ 52 h 152"/>
                <a:gd name="T14" fmla="*/ 226 w 480"/>
                <a:gd name="T15" fmla="*/ 0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80" h="152">
                  <a:moveTo>
                    <a:pt x="226" y="0"/>
                  </a:moveTo>
                  <a:cubicBezTo>
                    <a:pt x="226" y="0"/>
                    <a:pt x="35" y="10"/>
                    <a:pt x="0" y="128"/>
                  </a:cubicBezTo>
                  <a:cubicBezTo>
                    <a:pt x="51" y="110"/>
                    <a:pt x="79" y="96"/>
                    <a:pt x="79" y="96"/>
                  </a:cubicBezTo>
                  <a:cubicBezTo>
                    <a:pt x="79" y="96"/>
                    <a:pt x="42" y="125"/>
                    <a:pt x="42" y="148"/>
                  </a:cubicBezTo>
                  <a:cubicBezTo>
                    <a:pt x="85" y="131"/>
                    <a:pt x="120" y="116"/>
                    <a:pt x="120" y="116"/>
                  </a:cubicBezTo>
                  <a:cubicBezTo>
                    <a:pt x="111" y="152"/>
                    <a:pt x="111" y="152"/>
                    <a:pt x="111" y="152"/>
                  </a:cubicBezTo>
                  <a:cubicBezTo>
                    <a:pt x="111" y="152"/>
                    <a:pt x="203" y="70"/>
                    <a:pt x="342" y="52"/>
                  </a:cubicBezTo>
                  <a:cubicBezTo>
                    <a:pt x="480" y="34"/>
                    <a:pt x="226" y="0"/>
                    <a:pt x="226" y="0"/>
                  </a:cubicBezTo>
                  <a:close/>
                </a:path>
              </a:pathLst>
            </a:custGeom>
            <a:solidFill>
              <a:srgbClr val="F9AE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" name="Freeform 40"/>
            <p:cNvSpPr>
              <a:spLocks/>
            </p:cNvSpPr>
            <p:nvPr/>
          </p:nvSpPr>
          <p:spPr bwMode="auto">
            <a:xfrm>
              <a:off x="5680075" y="5195888"/>
              <a:ext cx="679450" cy="222250"/>
            </a:xfrm>
            <a:custGeom>
              <a:avLst/>
              <a:gdLst>
                <a:gd name="T0" fmla="*/ 227 w 436"/>
                <a:gd name="T1" fmla="*/ 43 h 143"/>
                <a:gd name="T2" fmla="*/ 0 w 436"/>
                <a:gd name="T3" fmla="*/ 93 h 143"/>
                <a:gd name="T4" fmla="*/ 76 w 436"/>
                <a:gd name="T5" fmla="*/ 86 h 143"/>
                <a:gd name="T6" fmla="*/ 31 w 436"/>
                <a:gd name="T7" fmla="*/ 121 h 143"/>
                <a:gd name="T8" fmla="*/ 106 w 436"/>
                <a:gd name="T9" fmla="*/ 114 h 143"/>
                <a:gd name="T10" fmla="*/ 88 w 436"/>
                <a:gd name="T11" fmla="*/ 143 h 143"/>
                <a:gd name="T12" fmla="*/ 313 w 436"/>
                <a:gd name="T13" fmla="*/ 118 h 143"/>
                <a:gd name="T14" fmla="*/ 227 w 436"/>
                <a:gd name="T15" fmla="*/ 43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36" h="143">
                  <a:moveTo>
                    <a:pt x="227" y="43"/>
                  </a:moveTo>
                  <a:cubicBezTo>
                    <a:pt x="227" y="43"/>
                    <a:pt x="61" y="0"/>
                    <a:pt x="0" y="93"/>
                  </a:cubicBezTo>
                  <a:cubicBezTo>
                    <a:pt x="49" y="91"/>
                    <a:pt x="76" y="86"/>
                    <a:pt x="76" y="86"/>
                  </a:cubicBezTo>
                  <a:cubicBezTo>
                    <a:pt x="76" y="86"/>
                    <a:pt x="37" y="101"/>
                    <a:pt x="31" y="121"/>
                  </a:cubicBezTo>
                  <a:cubicBezTo>
                    <a:pt x="72" y="118"/>
                    <a:pt x="106" y="114"/>
                    <a:pt x="106" y="114"/>
                  </a:cubicBezTo>
                  <a:cubicBezTo>
                    <a:pt x="88" y="143"/>
                    <a:pt x="88" y="143"/>
                    <a:pt x="88" y="143"/>
                  </a:cubicBezTo>
                  <a:cubicBezTo>
                    <a:pt x="88" y="143"/>
                    <a:pt x="189" y="97"/>
                    <a:pt x="313" y="118"/>
                  </a:cubicBezTo>
                  <a:cubicBezTo>
                    <a:pt x="436" y="139"/>
                    <a:pt x="227" y="43"/>
                    <a:pt x="227" y="43"/>
                  </a:cubicBezTo>
                  <a:close/>
                </a:path>
              </a:pathLst>
            </a:custGeom>
            <a:solidFill>
              <a:srgbClr val="F9AE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" name="Freeform 41"/>
            <p:cNvSpPr>
              <a:spLocks/>
            </p:cNvSpPr>
            <p:nvPr/>
          </p:nvSpPr>
          <p:spPr bwMode="auto">
            <a:xfrm>
              <a:off x="5494338" y="4638675"/>
              <a:ext cx="420687" cy="346075"/>
            </a:xfrm>
            <a:custGeom>
              <a:avLst/>
              <a:gdLst>
                <a:gd name="T0" fmla="*/ 8 w 270"/>
                <a:gd name="T1" fmla="*/ 78 h 222"/>
                <a:gd name="T2" fmla="*/ 181 w 270"/>
                <a:gd name="T3" fmla="*/ 111 h 222"/>
                <a:gd name="T4" fmla="*/ 170 w 270"/>
                <a:gd name="T5" fmla="*/ 186 h 222"/>
                <a:gd name="T6" fmla="*/ 0 w 270"/>
                <a:gd name="T7" fmla="*/ 138 h 222"/>
                <a:gd name="T8" fmla="*/ 28 w 270"/>
                <a:gd name="T9" fmla="*/ 107 h 222"/>
                <a:gd name="T10" fmla="*/ 1 w 270"/>
                <a:gd name="T11" fmla="*/ 107 h 222"/>
                <a:gd name="T12" fmla="*/ 30 w 270"/>
                <a:gd name="T13" fmla="*/ 81 h 222"/>
                <a:gd name="T14" fmla="*/ 8 w 270"/>
                <a:gd name="T15" fmla="*/ 78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0" h="222">
                  <a:moveTo>
                    <a:pt x="8" y="78"/>
                  </a:moveTo>
                  <a:cubicBezTo>
                    <a:pt x="8" y="78"/>
                    <a:pt x="93" y="0"/>
                    <a:pt x="181" y="111"/>
                  </a:cubicBezTo>
                  <a:cubicBezTo>
                    <a:pt x="270" y="222"/>
                    <a:pt x="170" y="186"/>
                    <a:pt x="170" y="186"/>
                  </a:cubicBezTo>
                  <a:cubicBezTo>
                    <a:pt x="170" y="186"/>
                    <a:pt x="64" y="83"/>
                    <a:pt x="0" y="138"/>
                  </a:cubicBezTo>
                  <a:cubicBezTo>
                    <a:pt x="28" y="107"/>
                    <a:pt x="28" y="107"/>
                    <a:pt x="28" y="107"/>
                  </a:cubicBezTo>
                  <a:cubicBezTo>
                    <a:pt x="1" y="107"/>
                    <a:pt x="1" y="107"/>
                    <a:pt x="1" y="107"/>
                  </a:cubicBezTo>
                  <a:cubicBezTo>
                    <a:pt x="30" y="81"/>
                    <a:pt x="30" y="81"/>
                    <a:pt x="30" y="81"/>
                  </a:cubicBezTo>
                  <a:lnTo>
                    <a:pt x="8" y="78"/>
                  </a:lnTo>
                  <a:close/>
                </a:path>
              </a:pathLst>
            </a:custGeom>
            <a:solidFill>
              <a:srgbClr val="F9AE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" name="Freeform 42"/>
            <p:cNvSpPr>
              <a:spLocks/>
            </p:cNvSpPr>
            <p:nvPr/>
          </p:nvSpPr>
          <p:spPr bwMode="auto">
            <a:xfrm>
              <a:off x="5543550" y="4860925"/>
              <a:ext cx="465137" cy="260350"/>
            </a:xfrm>
            <a:custGeom>
              <a:avLst/>
              <a:gdLst>
                <a:gd name="T0" fmla="*/ 0 w 298"/>
                <a:gd name="T1" fmla="*/ 112 h 167"/>
                <a:gd name="T2" fmla="*/ 163 w 298"/>
                <a:gd name="T3" fmla="*/ 44 h 167"/>
                <a:gd name="T4" fmla="*/ 195 w 298"/>
                <a:gd name="T5" fmla="*/ 113 h 167"/>
                <a:gd name="T6" fmla="*/ 26 w 298"/>
                <a:gd name="T7" fmla="*/ 167 h 167"/>
                <a:gd name="T8" fmla="*/ 33 w 298"/>
                <a:gd name="T9" fmla="*/ 125 h 167"/>
                <a:gd name="T10" fmla="*/ 10 w 298"/>
                <a:gd name="T11" fmla="*/ 140 h 167"/>
                <a:gd name="T12" fmla="*/ 21 w 298"/>
                <a:gd name="T13" fmla="*/ 103 h 167"/>
                <a:gd name="T14" fmla="*/ 0 w 298"/>
                <a:gd name="T15" fmla="*/ 112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98" h="167">
                  <a:moveTo>
                    <a:pt x="0" y="112"/>
                  </a:moveTo>
                  <a:cubicBezTo>
                    <a:pt x="0" y="112"/>
                    <a:pt x="28" y="0"/>
                    <a:pt x="163" y="44"/>
                  </a:cubicBezTo>
                  <a:cubicBezTo>
                    <a:pt x="298" y="88"/>
                    <a:pt x="195" y="113"/>
                    <a:pt x="195" y="113"/>
                  </a:cubicBezTo>
                  <a:cubicBezTo>
                    <a:pt x="195" y="113"/>
                    <a:pt x="50" y="85"/>
                    <a:pt x="26" y="167"/>
                  </a:cubicBezTo>
                  <a:cubicBezTo>
                    <a:pt x="33" y="125"/>
                    <a:pt x="33" y="125"/>
                    <a:pt x="33" y="125"/>
                  </a:cubicBezTo>
                  <a:cubicBezTo>
                    <a:pt x="10" y="140"/>
                    <a:pt x="10" y="140"/>
                    <a:pt x="10" y="140"/>
                  </a:cubicBezTo>
                  <a:cubicBezTo>
                    <a:pt x="21" y="103"/>
                    <a:pt x="21" y="103"/>
                    <a:pt x="21" y="103"/>
                  </a:cubicBezTo>
                  <a:lnTo>
                    <a:pt x="0" y="112"/>
                  </a:lnTo>
                  <a:close/>
                </a:path>
              </a:pathLst>
            </a:custGeom>
            <a:solidFill>
              <a:srgbClr val="F9AE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" name="Freeform 43"/>
            <p:cNvSpPr>
              <a:spLocks/>
            </p:cNvSpPr>
            <p:nvPr/>
          </p:nvSpPr>
          <p:spPr bwMode="auto">
            <a:xfrm>
              <a:off x="6611938" y="4408488"/>
              <a:ext cx="538162" cy="889000"/>
            </a:xfrm>
            <a:custGeom>
              <a:avLst/>
              <a:gdLst>
                <a:gd name="T0" fmla="*/ 24 w 345"/>
                <a:gd name="T1" fmla="*/ 488 h 570"/>
                <a:gd name="T2" fmla="*/ 28 w 345"/>
                <a:gd name="T3" fmla="*/ 489 h 570"/>
                <a:gd name="T4" fmla="*/ 46 w 345"/>
                <a:gd name="T5" fmla="*/ 495 h 570"/>
                <a:gd name="T6" fmla="*/ 122 w 345"/>
                <a:gd name="T7" fmla="*/ 510 h 570"/>
                <a:gd name="T8" fmla="*/ 132 w 345"/>
                <a:gd name="T9" fmla="*/ 511 h 570"/>
                <a:gd name="T10" fmla="*/ 145 w 345"/>
                <a:gd name="T11" fmla="*/ 511 h 570"/>
                <a:gd name="T12" fmla="*/ 211 w 345"/>
                <a:gd name="T13" fmla="*/ 489 h 570"/>
                <a:gd name="T14" fmla="*/ 261 w 345"/>
                <a:gd name="T15" fmla="*/ 439 h 570"/>
                <a:gd name="T16" fmla="*/ 279 w 345"/>
                <a:gd name="T17" fmla="*/ 394 h 570"/>
                <a:gd name="T18" fmla="*/ 283 w 345"/>
                <a:gd name="T19" fmla="*/ 356 h 570"/>
                <a:gd name="T20" fmla="*/ 279 w 345"/>
                <a:gd name="T21" fmla="*/ 320 h 570"/>
                <a:gd name="T22" fmla="*/ 239 w 345"/>
                <a:gd name="T23" fmla="*/ 256 h 570"/>
                <a:gd name="T24" fmla="*/ 212 w 345"/>
                <a:gd name="T25" fmla="*/ 219 h 570"/>
                <a:gd name="T26" fmla="*/ 208 w 345"/>
                <a:gd name="T27" fmla="*/ 208 h 570"/>
                <a:gd name="T28" fmla="*/ 208 w 345"/>
                <a:gd name="T29" fmla="*/ 171 h 570"/>
                <a:gd name="T30" fmla="*/ 249 w 345"/>
                <a:gd name="T31" fmla="*/ 125 h 570"/>
                <a:gd name="T32" fmla="*/ 311 w 345"/>
                <a:gd name="T33" fmla="*/ 105 h 570"/>
                <a:gd name="T34" fmla="*/ 316 w 345"/>
                <a:gd name="T35" fmla="*/ 105 h 570"/>
                <a:gd name="T36" fmla="*/ 320 w 345"/>
                <a:gd name="T37" fmla="*/ 103 h 570"/>
                <a:gd name="T38" fmla="*/ 325 w 345"/>
                <a:gd name="T39" fmla="*/ 101 h 570"/>
                <a:gd name="T40" fmla="*/ 336 w 345"/>
                <a:gd name="T41" fmla="*/ 77 h 570"/>
                <a:gd name="T42" fmla="*/ 331 w 345"/>
                <a:gd name="T43" fmla="*/ 52 h 570"/>
                <a:gd name="T44" fmla="*/ 272 w 345"/>
                <a:gd name="T45" fmla="*/ 0 h 570"/>
                <a:gd name="T46" fmla="*/ 337 w 345"/>
                <a:gd name="T47" fmla="*/ 49 h 570"/>
                <a:gd name="T48" fmla="*/ 344 w 345"/>
                <a:gd name="T49" fmla="*/ 77 h 570"/>
                <a:gd name="T50" fmla="*/ 335 w 345"/>
                <a:gd name="T51" fmla="*/ 106 h 570"/>
                <a:gd name="T52" fmla="*/ 328 w 345"/>
                <a:gd name="T53" fmla="*/ 112 h 570"/>
                <a:gd name="T54" fmla="*/ 321 w 345"/>
                <a:gd name="T55" fmla="*/ 115 h 570"/>
                <a:gd name="T56" fmla="*/ 317 w 345"/>
                <a:gd name="T57" fmla="*/ 117 h 570"/>
                <a:gd name="T58" fmla="*/ 307 w 345"/>
                <a:gd name="T59" fmla="*/ 119 h 570"/>
                <a:gd name="T60" fmla="*/ 239 w 345"/>
                <a:gd name="T61" fmla="*/ 156 h 570"/>
                <a:gd name="T62" fmla="*/ 230 w 345"/>
                <a:gd name="T63" fmla="*/ 198 h 570"/>
                <a:gd name="T64" fmla="*/ 232 w 345"/>
                <a:gd name="T65" fmla="*/ 204 h 570"/>
                <a:gd name="T66" fmla="*/ 241 w 345"/>
                <a:gd name="T67" fmla="*/ 218 h 570"/>
                <a:gd name="T68" fmla="*/ 298 w 345"/>
                <a:gd name="T69" fmla="*/ 281 h 570"/>
                <a:gd name="T70" fmla="*/ 319 w 345"/>
                <a:gd name="T71" fmla="*/ 340 h 570"/>
                <a:gd name="T72" fmla="*/ 321 w 345"/>
                <a:gd name="T73" fmla="*/ 370 h 570"/>
                <a:gd name="T74" fmla="*/ 312 w 345"/>
                <a:gd name="T75" fmla="*/ 431 h 570"/>
                <a:gd name="T76" fmla="*/ 285 w 345"/>
                <a:gd name="T77" fmla="*/ 487 h 570"/>
                <a:gd name="T78" fmla="*/ 183 w 345"/>
                <a:gd name="T79" fmla="*/ 561 h 570"/>
                <a:gd name="T80" fmla="*/ 135 w 345"/>
                <a:gd name="T81" fmla="*/ 570 h 570"/>
                <a:gd name="T82" fmla="*/ 126 w 345"/>
                <a:gd name="T83" fmla="*/ 570 h 570"/>
                <a:gd name="T84" fmla="*/ 60 w 345"/>
                <a:gd name="T85" fmla="*/ 565 h 570"/>
                <a:gd name="T86" fmla="*/ 16 w 345"/>
                <a:gd name="T87" fmla="*/ 556 h 570"/>
                <a:gd name="T88" fmla="*/ 5 w 345"/>
                <a:gd name="T89" fmla="*/ 553 h 570"/>
                <a:gd name="T90" fmla="*/ 0 w 345"/>
                <a:gd name="T91" fmla="*/ 552 h 5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345" h="570">
                  <a:moveTo>
                    <a:pt x="23" y="487"/>
                  </a:moveTo>
                  <a:cubicBezTo>
                    <a:pt x="23" y="487"/>
                    <a:pt x="24" y="488"/>
                    <a:pt x="24" y="488"/>
                  </a:cubicBezTo>
                  <a:cubicBezTo>
                    <a:pt x="25" y="488"/>
                    <a:pt x="25" y="488"/>
                    <a:pt x="25" y="488"/>
                  </a:cubicBezTo>
                  <a:cubicBezTo>
                    <a:pt x="28" y="489"/>
                    <a:pt x="28" y="489"/>
                    <a:pt x="28" y="489"/>
                  </a:cubicBezTo>
                  <a:cubicBezTo>
                    <a:pt x="34" y="491"/>
                    <a:pt x="34" y="491"/>
                    <a:pt x="34" y="491"/>
                  </a:cubicBezTo>
                  <a:cubicBezTo>
                    <a:pt x="38" y="493"/>
                    <a:pt x="42" y="494"/>
                    <a:pt x="46" y="495"/>
                  </a:cubicBezTo>
                  <a:cubicBezTo>
                    <a:pt x="55" y="497"/>
                    <a:pt x="63" y="500"/>
                    <a:pt x="71" y="501"/>
                  </a:cubicBezTo>
                  <a:cubicBezTo>
                    <a:pt x="88" y="505"/>
                    <a:pt x="105" y="508"/>
                    <a:pt x="122" y="510"/>
                  </a:cubicBezTo>
                  <a:cubicBezTo>
                    <a:pt x="129" y="510"/>
                    <a:pt x="129" y="510"/>
                    <a:pt x="129" y="510"/>
                  </a:cubicBezTo>
                  <a:cubicBezTo>
                    <a:pt x="130" y="510"/>
                    <a:pt x="131" y="511"/>
                    <a:pt x="132" y="511"/>
                  </a:cubicBezTo>
                  <a:cubicBezTo>
                    <a:pt x="135" y="511"/>
                    <a:pt x="135" y="511"/>
                    <a:pt x="135" y="511"/>
                  </a:cubicBezTo>
                  <a:cubicBezTo>
                    <a:pt x="138" y="511"/>
                    <a:pt x="142" y="511"/>
                    <a:pt x="145" y="511"/>
                  </a:cubicBezTo>
                  <a:cubicBezTo>
                    <a:pt x="153" y="510"/>
                    <a:pt x="160" y="509"/>
                    <a:pt x="168" y="507"/>
                  </a:cubicBezTo>
                  <a:cubicBezTo>
                    <a:pt x="183" y="504"/>
                    <a:pt x="198" y="498"/>
                    <a:pt x="211" y="489"/>
                  </a:cubicBezTo>
                  <a:cubicBezTo>
                    <a:pt x="225" y="481"/>
                    <a:pt x="237" y="471"/>
                    <a:pt x="248" y="459"/>
                  </a:cubicBezTo>
                  <a:cubicBezTo>
                    <a:pt x="253" y="452"/>
                    <a:pt x="257" y="446"/>
                    <a:pt x="261" y="439"/>
                  </a:cubicBezTo>
                  <a:cubicBezTo>
                    <a:pt x="265" y="432"/>
                    <a:pt x="269" y="425"/>
                    <a:pt x="272" y="417"/>
                  </a:cubicBezTo>
                  <a:cubicBezTo>
                    <a:pt x="275" y="410"/>
                    <a:pt x="277" y="402"/>
                    <a:pt x="279" y="394"/>
                  </a:cubicBezTo>
                  <a:cubicBezTo>
                    <a:pt x="280" y="386"/>
                    <a:pt x="282" y="378"/>
                    <a:pt x="282" y="369"/>
                  </a:cubicBezTo>
                  <a:cubicBezTo>
                    <a:pt x="283" y="365"/>
                    <a:pt x="283" y="360"/>
                    <a:pt x="283" y="356"/>
                  </a:cubicBezTo>
                  <a:cubicBezTo>
                    <a:pt x="283" y="352"/>
                    <a:pt x="283" y="348"/>
                    <a:pt x="283" y="344"/>
                  </a:cubicBezTo>
                  <a:cubicBezTo>
                    <a:pt x="282" y="335"/>
                    <a:pt x="281" y="327"/>
                    <a:pt x="279" y="320"/>
                  </a:cubicBezTo>
                  <a:cubicBezTo>
                    <a:pt x="275" y="304"/>
                    <a:pt x="268" y="290"/>
                    <a:pt x="257" y="276"/>
                  </a:cubicBezTo>
                  <a:cubicBezTo>
                    <a:pt x="252" y="270"/>
                    <a:pt x="246" y="263"/>
                    <a:pt x="239" y="256"/>
                  </a:cubicBezTo>
                  <a:cubicBezTo>
                    <a:pt x="233" y="249"/>
                    <a:pt x="226" y="242"/>
                    <a:pt x="220" y="233"/>
                  </a:cubicBezTo>
                  <a:cubicBezTo>
                    <a:pt x="217" y="229"/>
                    <a:pt x="215" y="224"/>
                    <a:pt x="212" y="219"/>
                  </a:cubicBezTo>
                  <a:cubicBezTo>
                    <a:pt x="211" y="217"/>
                    <a:pt x="210" y="214"/>
                    <a:pt x="209" y="212"/>
                  </a:cubicBezTo>
                  <a:cubicBezTo>
                    <a:pt x="209" y="210"/>
                    <a:pt x="209" y="209"/>
                    <a:pt x="208" y="208"/>
                  </a:cubicBezTo>
                  <a:cubicBezTo>
                    <a:pt x="208" y="206"/>
                    <a:pt x="208" y="205"/>
                    <a:pt x="207" y="204"/>
                  </a:cubicBezTo>
                  <a:cubicBezTo>
                    <a:pt x="205" y="193"/>
                    <a:pt x="205" y="182"/>
                    <a:pt x="208" y="171"/>
                  </a:cubicBezTo>
                  <a:cubicBezTo>
                    <a:pt x="212" y="160"/>
                    <a:pt x="218" y="151"/>
                    <a:pt x="225" y="143"/>
                  </a:cubicBezTo>
                  <a:cubicBezTo>
                    <a:pt x="232" y="135"/>
                    <a:pt x="241" y="130"/>
                    <a:pt x="249" y="125"/>
                  </a:cubicBezTo>
                  <a:cubicBezTo>
                    <a:pt x="267" y="115"/>
                    <a:pt x="285" y="110"/>
                    <a:pt x="304" y="107"/>
                  </a:cubicBezTo>
                  <a:cubicBezTo>
                    <a:pt x="307" y="106"/>
                    <a:pt x="309" y="106"/>
                    <a:pt x="311" y="105"/>
                  </a:cubicBezTo>
                  <a:cubicBezTo>
                    <a:pt x="314" y="105"/>
                    <a:pt x="314" y="105"/>
                    <a:pt x="314" y="105"/>
                  </a:cubicBezTo>
                  <a:cubicBezTo>
                    <a:pt x="316" y="105"/>
                    <a:pt x="316" y="105"/>
                    <a:pt x="316" y="105"/>
                  </a:cubicBezTo>
                  <a:cubicBezTo>
                    <a:pt x="317" y="104"/>
                    <a:pt x="317" y="104"/>
                    <a:pt x="317" y="104"/>
                  </a:cubicBezTo>
                  <a:cubicBezTo>
                    <a:pt x="318" y="104"/>
                    <a:pt x="319" y="104"/>
                    <a:pt x="320" y="103"/>
                  </a:cubicBezTo>
                  <a:cubicBezTo>
                    <a:pt x="323" y="102"/>
                    <a:pt x="323" y="102"/>
                    <a:pt x="323" y="102"/>
                  </a:cubicBezTo>
                  <a:cubicBezTo>
                    <a:pt x="325" y="101"/>
                    <a:pt x="325" y="101"/>
                    <a:pt x="325" y="101"/>
                  </a:cubicBezTo>
                  <a:cubicBezTo>
                    <a:pt x="326" y="100"/>
                    <a:pt x="326" y="99"/>
                    <a:pt x="327" y="99"/>
                  </a:cubicBezTo>
                  <a:cubicBezTo>
                    <a:pt x="333" y="94"/>
                    <a:pt x="336" y="86"/>
                    <a:pt x="336" y="77"/>
                  </a:cubicBezTo>
                  <a:cubicBezTo>
                    <a:pt x="336" y="73"/>
                    <a:pt x="336" y="69"/>
                    <a:pt x="335" y="64"/>
                  </a:cubicBezTo>
                  <a:cubicBezTo>
                    <a:pt x="334" y="60"/>
                    <a:pt x="333" y="56"/>
                    <a:pt x="331" y="52"/>
                  </a:cubicBezTo>
                  <a:cubicBezTo>
                    <a:pt x="328" y="43"/>
                    <a:pt x="323" y="36"/>
                    <a:pt x="317" y="29"/>
                  </a:cubicBezTo>
                  <a:cubicBezTo>
                    <a:pt x="306" y="15"/>
                    <a:pt x="290" y="4"/>
                    <a:pt x="272" y="0"/>
                  </a:cubicBezTo>
                  <a:cubicBezTo>
                    <a:pt x="290" y="3"/>
                    <a:pt x="307" y="12"/>
                    <a:pt x="320" y="26"/>
                  </a:cubicBezTo>
                  <a:cubicBezTo>
                    <a:pt x="327" y="33"/>
                    <a:pt x="333" y="40"/>
                    <a:pt x="337" y="49"/>
                  </a:cubicBezTo>
                  <a:cubicBezTo>
                    <a:pt x="339" y="53"/>
                    <a:pt x="341" y="58"/>
                    <a:pt x="342" y="63"/>
                  </a:cubicBezTo>
                  <a:cubicBezTo>
                    <a:pt x="343" y="67"/>
                    <a:pt x="344" y="72"/>
                    <a:pt x="344" y="77"/>
                  </a:cubicBezTo>
                  <a:cubicBezTo>
                    <a:pt x="345" y="82"/>
                    <a:pt x="344" y="87"/>
                    <a:pt x="343" y="93"/>
                  </a:cubicBezTo>
                  <a:cubicBezTo>
                    <a:pt x="341" y="98"/>
                    <a:pt x="338" y="102"/>
                    <a:pt x="335" y="106"/>
                  </a:cubicBezTo>
                  <a:cubicBezTo>
                    <a:pt x="334" y="107"/>
                    <a:pt x="333" y="108"/>
                    <a:pt x="332" y="109"/>
                  </a:cubicBezTo>
                  <a:cubicBezTo>
                    <a:pt x="328" y="112"/>
                    <a:pt x="328" y="112"/>
                    <a:pt x="328" y="112"/>
                  </a:cubicBezTo>
                  <a:cubicBezTo>
                    <a:pt x="325" y="114"/>
                    <a:pt x="325" y="114"/>
                    <a:pt x="325" y="114"/>
                  </a:cubicBezTo>
                  <a:cubicBezTo>
                    <a:pt x="324" y="114"/>
                    <a:pt x="322" y="115"/>
                    <a:pt x="321" y="115"/>
                  </a:cubicBezTo>
                  <a:cubicBezTo>
                    <a:pt x="319" y="116"/>
                    <a:pt x="319" y="116"/>
                    <a:pt x="319" y="116"/>
                  </a:cubicBezTo>
                  <a:cubicBezTo>
                    <a:pt x="317" y="117"/>
                    <a:pt x="317" y="117"/>
                    <a:pt x="317" y="117"/>
                  </a:cubicBezTo>
                  <a:cubicBezTo>
                    <a:pt x="313" y="118"/>
                    <a:pt x="313" y="118"/>
                    <a:pt x="313" y="118"/>
                  </a:cubicBezTo>
                  <a:cubicBezTo>
                    <a:pt x="311" y="118"/>
                    <a:pt x="309" y="119"/>
                    <a:pt x="307" y="119"/>
                  </a:cubicBezTo>
                  <a:cubicBezTo>
                    <a:pt x="289" y="123"/>
                    <a:pt x="273" y="130"/>
                    <a:pt x="258" y="139"/>
                  </a:cubicBezTo>
                  <a:cubicBezTo>
                    <a:pt x="251" y="144"/>
                    <a:pt x="244" y="150"/>
                    <a:pt x="239" y="156"/>
                  </a:cubicBezTo>
                  <a:cubicBezTo>
                    <a:pt x="234" y="162"/>
                    <a:pt x="231" y="169"/>
                    <a:pt x="229" y="176"/>
                  </a:cubicBezTo>
                  <a:cubicBezTo>
                    <a:pt x="228" y="183"/>
                    <a:pt x="228" y="191"/>
                    <a:pt x="230" y="198"/>
                  </a:cubicBezTo>
                  <a:cubicBezTo>
                    <a:pt x="231" y="199"/>
                    <a:pt x="231" y="200"/>
                    <a:pt x="231" y="201"/>
                  </a:cubicBezTo>
                  <a:cubicBezTo>
                    <a:pt x="232" y="204"/>
                    <a:pt x="232" y="204"/>
                    <a:pt x="232" y="204"/>
                  </a:cubicBezTo>
                  <a:cubicBezTo>
                    <a:pt x="233" y="205"/>
                    <a:pt x="234" y="207"/>
                    <a:pt x="235" y="209"/>
                  </a:cubicBezTo>
                  <a:cubicBezTo>
                    <a:pt x="236" y="212"/>
                    <a:pt x="238" y="215"/>
                    <a:pt x="241" y="218"/>
                  </a:cubicBezTo>
                  <a:cubicBezTo>
                    <a:pt x="251" y="231"/>
                    <a:pt x="266" y="242"/>
                    <a:pt x="280" y="257"/>
                  </a:cubicBezTo>
                  <a:cubicBezTo>
                    <a:pt x="286" y="264"/>
                    <a:pt x="293" y="272"/>
                    <a:pt x="298" y="281"/>
                  </a:cubicBezTo>
                  <a:cubicBezTo>
                    <a:pt x="304" y="290"/>
                    <a:pt x="308" y="300"/>
                    <a:pt x="312" y="310"/>
                  </a:cubicBezTo>
                  <a:cubicBezTo>
                    <a:pt x="315" y="320"/>
                    <a:pt x="317" y="330"/>
                    <a:pt x="319" y="340"/>
                  </a:cubicBezTo>
                  <a:cubicBezTo>
                    <a:pt x="320" y="345"/>
                    <a:pt x="320" y="350"/>
                    <a:pt x="320" y="355"/>
                  </a:cubicBezTo>
                  <a:cubicBezTo>
                    <a:pt x="321" y="360"/>
                    <a:pt x="321" y="365"/>
                    <a:pt x="321" y="370"/>
                  </a:cubicBezTo>
                  <a:cubicBezTo>
                    <a:pt x="321" y="380"/>
                    <a:pt x="320" y="390"/>
                    <a:pt x="319" y="401"/>
                  </a:cubicBezTo>
                  <a:cubicBezTo>
                    <a:pt x="317" y="411"/>
                    <a:pt x="315" y="421"/>
                    <a:pt x="312" y="431"/>
                  </a:cubicBezTo>
                  <a:cubicBezTo>
                    <a:pt x="309" y="441"/>
                    <a:pt x="306" y="451"/>
                    <a:pt x="301" y="460"/>
                  </a:cubicBezTo>
                  <a:cubicBezTo>
                    <a:pt x="296" y="470"/>
                    <a:pt x="291" y="479"/>
                    <a:pt x="285" y="487"/>
                  </a:cubicBezTo>
                  <a:cubicBezTo>
                    <a:pt x="272" y="504"/>
                    <a:pt x="257" y="520"/>
                    <a:pt x="240" y="532"/>
                  </a:cubicBezTo>
                  <a:cubicBezTo>
                    <a:pt x="223" y="544"/>
                    <a:pt x="204" y="554"/>
                    <a:pt x="183" y="561"/>
                  </a:cubicBezTo>
                  <a:cubicBezTo>
                    <a:pt x="173" y="564"/>
                    <a:pt x="162" y="567"/>
                    <a:pt x="151" y="568"/>
                  </a:cubicBezTo>
                  <a:cubicBezTo>
                    <a:pt x="146" y="569"/>
                    <a:pt x="140" y="569"/>
                    <a:pt x="135" y="570"/>
                  </a:cubicBezTo>
                  <a:cubicBezTo>
                    <a:pt x="130" y="570"/>
                    <a:pt x="130" y="570"/>
                    <a:pt x="130" y="570"/>
                  </a:cubicBezTo>
                  <a:cubicBezTo>
                    <a:pt x="129" y="570"/>
                    <a:pt x="128" y="570"/>
                    <a:pt x="126" y="570"/>
                  </a:cubicBezTo>
                  <a:cubicBezTo>
                    <a:pt x="119" y="570"/>
                    <a:pt x="119" y="570"/>
                    <a:pt x="119" y="570"/>
                  </a:cubicBezTo>
                  <a:cubicBezTo>
                    <a:pt x="99" y="569"/>
                    <a:pt x="79" y="567"/>
                    <a:pt x="60" y="565"/>
                  </a:cubicBezTo>
                  <a:cubicBezTo>
                    <a:pt x="50" y="563"/>
                    <a:pt x="40" y="561"/>
                    <a:pt x="31" y="559"/>
                  </a:cubicBezTo>
                  <a:cubicBezTo>
                    <a:pt x="26" y="558"/>
                    <a:pt x="21" y="557"/>
                    <a:pt x="16" y="556"/>
                  </a:cubicBezTo>
                  <a:cubicBezTo>
                    <a:pt x="13" y="556"/>
                    <a:pt x="11" y="555"/>
                    <a:pt x="8" y="554"/>
                  </a:cubicBezTo>
                  <a:cubicBezTo>
                    <a:pt x="5" y="553"/>
                    <a:pt x="5" y="553"/>
                    <a:pt x="5" y="553"/>
                  </a:cubicBezTo>
                  <a:cubicBezTo>
                    <a:pt x="3" y="553"/>
                    <a:pt x="3" y="553"/>
                    <a:pt x="3" y="553"/>
                  </a:cubicBezTo>
                  <a:cubicBezTo>
                    <a:pt x="0" y="552"/>
                    <a:pt x="0" y="552"/>
                    <a:pt x="0" y="552"/>
                  </a:cubicBezTo>
                  <a:lnTo>
                    <a:pt x="23" y="487"/>
                  </a:lnTo>
                  <a:close/>
                </a:path>
              </a:pathLst>
            </a:custGeom>
            <a:solidFill>
              <a:srgbClr val="F9AE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19" name="Picture 44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391275" y="4467225"/>
              <a:ext cx="206375" cy="1079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0" name="Picture 45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364288" y="4568825"/>
              <a:ext cx="225425" cy="381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1" name="Picture 46"/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602413" y="5100638"/>
              <a:ext cx="74612" cy="936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2" name="Picture 47"/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537325" y="4975225"/>
              <a:ext cx="163512" cy="1635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3" name="Picture 48"/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545263" y="5087938"/>
              <a:ext cx="65087" cy="1031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4" name="Picture 49"/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419850" y="5043488"/>
              <a:ext cx="139700" cy="1444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5" name="Picture 50"/>
            <p:cNvPicPr>
              <a:picLocks noChangeAspect="1" noChangeArrowheads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481763" y="5162550"/>
              <a:ext cx="107950" cy="60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6" name="Picture 51"/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396038" y="5180013"/>
              <a:ext cx="150812" cy="1508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7" name="Picture 52"/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527800" y="5205413"/>
              <a:ext cx="74612" cy="936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8" name="Picture 53"/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503988" y="5257800"/>
              <a:ext cx="165100" cy="1635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9" name="Picture 54"/>
            <p:cNvPicPr>
              <a:picLocks noChangeAspect="1" noChangeArrowheads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594475" y="5208588"/>
              <a:ext cx="65087" cy="1031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0" name="Picture 55"/>
            <p:cNvPicPr>
              <a:picLocks noChangeAspect="1" noChangeArrowheads="1"/>
            </p:cNvPicPr>
            <p:nvPr/>
          </p:nvPicPr>
          <p:blipFill>
            <a:blip r:embed="rId1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646863" y="5210175"/>
              <a:ext cx="141287" cy="1444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1" name="Picture 56"/>
            <p:cNvPicPr>
              <a:picLocks noChangeAspect="1" noChangeArrowheads="1"/>
            </p:cNvPicPr>
            <p:nvPr/>
          </p:nvPicPr>
          <p:blipFill>
            <a:blip r:embed="rId1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615113" y="5176838"/>
              <a:ext cx="107950" cy="60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2" name="Picture 57"/>
            <p:cNvPicPr>
              <a:picLocks noChangeAspect="1" noChangeArrowheads="1"/>
            </p:cNvPicPr>
            <p:nvPr/>
          </p:nvPicPr>
          <p:blipFill>
            <a:blip r:embed="rId1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656388" y="5072063"/>
              <a:ext cx="150812" cy="149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3" name="Picture 58"/>
            <p:cNvPicPr>
              <a:picLocks noChangeAspect="1" noChangeArrowheads="1"/>
            </p:cNvPicPr>
            <p:nvPr/>
          </p:nvPicPr>
          <p:blipFill>
            <a:blip r:embed="rId1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580188" y="5175250"/>
              <a:ext cx="46037" cy="476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4" name="Picture 59"/>
            <p:cNvPicPr>
              <a:picLocks noChangeAspect="1" noChangeArrowheads="1"/>
            </p:cNvPicPr>
            <p:nvPr/>
          </p:nvPicPr>
          <p:blipFill>
            <a:blip r:embed="rId1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364288" y="5334000"/>
              <a:ext cx="93662" cy="984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5" name="Picture 60"/>
            <p:cNvPicPr>
              <a:picLocks noChangeAspect="1" noChangeArrowheads="1"/>
            </p:cNvPicPr>
            <p:nvPr/>
          </p:nvPicPr>
          <p:blipFill>
            <a:blip r:embed="rId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248400" y="4929188"/>
              <a:ext cx="173037" cy="1635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6" name="Picture 61"/>
            <p:cNvPicPr>
              <a:picLocks noChangeAspect="1" noChangeArrowheads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188075" y="5033963"/>
              <a:ext cx="149225" cy="168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7" name="Picture 62"/>
            <p:cNvPicPr>
              <a:picLocks noChangeAspect="1" noChangeArrowheads="1"/>
            </p:cNvPicPr>
            <p:nvPr/>
          </p:nvPicPr>
          <p:blipFill>
            <a:blip r:embed="rId2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034088" y="5033963"/>
              <a:ext cx="163512" cy="1555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8" name="Picture 63"/>
            <p:cNvPicPr>
              <a:picLocks noChangeAspect="1" noChangeArrowheads="1"/>
            </p:cNvPicPr>
            <p:nvPr/>
          </p:nvPicPr>
          <p:blipFill>
            <a:blip r:embed="rId2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978525" y="4902200"/>
              <a:ext cx="173037" cy="1635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9" name="Picture 64"/>
            <p:cNvPicPr>
              <a:picLocks noChangeAspect="1" noChangeArrowheads="1"/>
            </p:cNvPicPr>
            <p:nvPr/>
          </p:nvPicPr>
          <p:blipFill>
            <a:blip r:embed="rId2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062663" y="4794250"/>
              <a:ext cx="149225" cy="168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0" name="Picture 65"/>
            <p:cNvPicPr>
              <a:picLocks noChangeAspect="1" noChangeArrowheads="1"/>
            </p:cNvPicPr>
            <p:nvPr/>
          </p:nvPicPr>
          <p:blipFill>
            <a:blip r:embed="rId2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200775" y="4810125"/>
              <a:ext cx="163512" cy="1539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1" name="Picture 66"/>
            <p:cNvPicPr>
              <a:picLocks noChangeAspect="1" noChangeArrowheads="1"/>
            </p:cNvPicPr>
            <p:nvPr/>
          </p:nvPicPr>
          <p:blipFill>
            <a:blip r:embed="rId2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126163" y="4921250"/>
              <a:ext cx="141287" cy="1508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2" name="Picture 67"/>
            <p:cNvPicPr>
              <a:picLocks noChangeAspect="1" noChangeArrowheads="1"/>
            </p:cNvPicPr>
            <p:nvPr/>
          </p:nvPicPr>
          <p:blipFill>
            <a:blip r:embed="rId2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483350" y="4811713"/>
              <a:ext cx="55562" cy="793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3" name="Picture 68"/>
            <p:cNvPicPr>
              <a:picLocks noChangeAspect="1" noChangeArrowheads="1"/>
            </p:cNvPicPr>
            <p:nvPr/>
          </p:nvPicPr>
          <p:blipFill>
            <a:blip r:embed="rId2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435725" y="4811713"/>
              <a:ext cx="55562" cy="793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4" name="Picture 69"/>
            <p:cNvPicPr>
              <a:picLocks noChangeAspect="1" noChangeArrowheads="1"/>
            </p:cNvPicPr>
            <p:nvPr/>
          </p:nvPicPr>
          <p:blipFill>
            <a:blip r:embed="rId2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392863" y="4872038"/>
              <a:ext cx="84137" cy="460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5" name="Picture 70"/>
            <p:cNvPicPr>
              <a:picLocks noChangeAspect="1" noChangeArrowheads="1"/>
            </p:cNvPicPr>
            <p:nvPr/>
          </p:nvPicPr>
          <p:blipFill>
            <a:blip r:embed="rId3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435725" y="4897438"/>
              <a:ext cx="55562" cy="793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6" name="Picture 71"/>
            <p:cNvPicPr>
              <a:picLocks noChangeAspect="1" noChangeArrowheads="1"/>
            </p:cNvPicPr>
            <p:nvPr/>
          </p:nvPicPr>
          <p:blipFill>
            <a:blip r:embed="rId3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483350" y="4897438"/>
              <a:ext cx="55562" cy="793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7" name="Picture 72"/>
            <p:cNvPicPr>
              <a:picLocks noChangeAspect="1" noChangeArrowheads="1"/>
            </p:cNvPicPr>
            <p:nvPr/>
          </p:nvPicPr>
          <p:blipFill>
            <a:blip r:embed="rId3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496050" y="4872038"/>
              <a:ext cx="84137" cy="460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8" name="Picture 73"/>
            <p:cNvPicPr>
              <a:picLocks noChangeAspect="1" noChangeArrowheads="1"/>
            </p:cNvPicPr>
            <p:nvPr/>
          </p:nvPicPr>
          <p:blipFill>
            <a:blip r:embed="rId3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469063" y="4875213"/>
              <a:ext cx="36512" cy="381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9" name="Picture 74"/>
            <p:cNvPicPr>
              <a:picLocks noChangeAspect="1" noChangeArrowheads="1"/>
            </p:cNvPicPr>
            <p:nvPr/>
          </p:nvPicPr>
          <p:blipFill>
            <a:blip r:embed="rId3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223000" y="5318125"/>
              <a:ext cx="36512" cy="381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0" name="Picture 75"/>
            <p:cNvPicPr>
              <a:picLocks noChangeAspect="1" noChangeArrowheads="1"/>
            </p:cNvPicPr>
            <p:nvPr/>
          </p:nvPicPr>
          <p:blipFill>
            <a:blip r:embed="rId3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129338" y="5314950"/>
              <a:ext cx="103187" cy="936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1" name="Picture 76"/>
            <p:cNvPicPr>
              <a:picLocks noChangeAspect="1" noChangeArrowheads="1"/>
            </p:cNvPicPr>
            <p:nvPr/>
          </p:nvPicPr>
          <p:blipFill>
            <a:blip r:embed="rId3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216650" y="5346700"/>
              <a:ext cx="93662" cy="1031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2" name="Picture 77"/>
            <p:cNvPicPr>
              <a:picLocks noChangeAspect="1" noChangeArrowheads="1"/>
            </p:cNvPicPr>
            <p:nvPr/>
          </p:nvPicPr>
          <p:blipFill>
            <a:blip r:embed="rId3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249988" y="5267325"/>
              <a:ext cx="103187" cy="936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3" name="Picture 78"/>
            <p:cNvPicPr>
              <a:picLocks noChangeAspect="1" noChangeArrowheads="1"/>
            </p:cNvPicPr>
            <p:nvPr/>
          </p:nvPicPr>
          <p:blipFill>
            <a:blip r:embed="rId3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170613" y="5226050"/>
              <a:ext cx="93662" cy="1031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4" name="Picture 79"/>
            <p:cNvPicPr>
              <a:picLocks noChangeAspect="1" noChangeArrowheads="1"/>
            </p:cNvPicPr>
            <p:nvPr/>
          </p:nvPicPr>
          <p:blipFill>
            <a:blip r:embed="rId3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256338" y="4256088"/>
              <a:ext cx="150812" cy="141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5" name="Freeform 80"/>
            <p:cNvSpPr>
              <a:spLocks/>
            </p:cNvSpPr>
            <p:nvPr/>
          </p:nvSpPr>
          <p:spPr bwMode="auto">
            <a:xfrm>
              <a:off x="6300788" y="4289425"/>
              <a:ext cx="76200" cy="77788"/>
            </a:xfrm>
            <a:custGeom>
              <a:avLst/>
              <a:gdLst>
                <a:gd name="T0" fmla="*/ 45 w 49"/>
                <a:gd name="T1" fmla="*/ 32 h 49"/>
                <a:gd name="T2" fmla="*/ 17 w 49"/>
                <a:gd name="T3" fmla="*/ 45 h 49"/>
                <a:gd name="T4" fmla="*/ 4 w 49"/>
                <a:gd name="T5" fmla="*/ 17 h 49"/>
                <a:gd name="T6" fmla="*/ 32 w 49"/>
                <a:gd name="T7" fmla="*/ 4 h 49"/>
                <a:gd name="T8" fmla="*/ 45 w 49"/>
                <a:gd name="T9" fmla="*/ 32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" h="49">
                  <a:moveTo>
                    <a:pt x="45" y="32"/>
                  </a:moveTo>
                  <a:cubicBezTo>
                    <a:pt x="41" y="43"/>
                    <a:pt x="28" y="49"/>
                    <a:pt x="17" y="45"/>
                  </a:cubicBezTo>
                  <a:cubicBezTo>
                    <a:pt x="6" y="40"/>
                    <a:pt x="0" y="28"/>
                    <a:pt x="4" y="17"/>
                  </a:cubicBezTo>
                  <a:cubicBezTo>
                    <a:pt x="9" y="5"/>
                    <a:pt x="21" y="0"/>
                    <a:pt x="32" y="4"/>
                  </a:cubicBezTo>
                  <a:cubicBezTo>
                    <a:pt x="44" y="8"/>
                    <a:pt x="49" y="21"/>
                    <a:pt x="45" y="32"/>
                  </a:cubicBezTo>
                  <a:close/>
                </a:path>
              </a:pathLst>
            </a:custGeom>
            <a:solidFill>
              <a:srgbClr val="F4EF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56" name="Picture 81"/>
            <p:cNvPicPr>
              <a:picLocks noChangeAspect="1" noChangeArrowheads="1"/>
            </p:cNvPicPr>
            <p:nvPr/>
          </p:nvPicPr>
          <p:blipFill>
            <a:blip r:embed="rId4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330950" y="4308475"/>
              <a:ext cx="52387" cy="5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7" name="Picture 82"/>
            <p:cNvPicPr>
              <a:picLocks noChangeAspect="1" noChangeArrowheads="1"/>
            </p:cNvPicPr>
            <p:nvPr/>
          </p:nvPicPr>
          <p:blipFill>
            <a:blip r:embed="rId4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216650" y="4414838"/>
              <a:ext cx="74612" cy="1063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8" name="Picture 83"/>
            <p:cNvPicPr>
              <a:picLocks noChangeAspect="1" noChangeArrowheads="1"/>
            </p:cNvPicPr>
            <p:nvPr/>
          </p:nvPicPr>
          <p:blipFill>
            <a:blip r:embed="rId4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146800" y="4414838"/>
              <a:ext cx="74612" cy="1063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9" name="Picture 84"/>
            <p:cNvPicPr>
              <a:picLocks noChangeAspect="1" noChangeArrowheads="1"/>
            </p:cNvPicPr>
            <p:nvPr/>
          </p:nvPicPr>
          <p:blipFill>
            <a:blip r:embed="rId4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084888" y="4500563"/>
              <a:ext cx="117475" cy="619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0" name="Picture 85"/>
            <p:cNvPicPr>
              <a:picLocks noChangeAspect="1" noChangeArrowheads="1"/>
            </p:cNvPicPr>
            <p:nvPr/>
          </p:nvPicPr>
          <p:blipFill>
            <a:blip r:embed="rId4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146800" y="4538663"/>
              <a:ext cx="74612" cy="1079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1" name="Picture 86"/>
            <p:cNvPicPr>
              <a:picLocks noChangeAspect="1" noChangeArrowheads="1"/>
            </p:cNvPicPr>
            <p:nvPr/>
          </p:nvPicPr>
          <p:blipFill>
            <a:blip r:embed="rId4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215063" y="4538663"/>
              <a:ext cx="76200" cy="1079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2" name="Picture 87"/>
            <p:cNvPicPr>
              <a:picLocks noChangeAspect="1" noChangeArrowheads="1"/>
            </p:cNvPicPr>
            <p:nvPr/>
          </p:nvPicPr>
          <p:blipFill>
            <a:blip r:embed="rId4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234113" y="4500563"/>
              <a:ext cx="117475" cy="619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3" name="Picture 88"/>
            <p:cNvPicPr>
              <a:picLocks noChangeAspect="1" noChangeArrowheads="1"/>
            </p:cNvPicPr>
            <p:nvPr/>
          </p:nvPicPr>
          <p:blipFill>
            <a:blip r:embed="rId4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194425" y="4506913"/>
              <a:ext cx="47625" cy="476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4" name="Picture 89"/>
            <p:cNvPicPr>
              <a:picLocks noChangeAspect="1" noChangeArrowheads="1"/>
            </p:cNvPicPr>
            <p:nvPr/>
          </p:nvPicPr>
          <p:blipFill>
            <a:blip r:embed="rId4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064250" y="4376738"/>
              <a:ext cx="307975" cy="3079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65" name="组合 64"/>
            <p:cNvGrpSpPr/>
            <p:nvPr/>
          </p:nvGrpSpPr>
          <p:grpSpPr>
            <a:xfrm>
              <a:off x="5441951" y="3933825"/>
              <a:ext cx="587375" cy="587375"/>
              <a:chOff x="5384801" y="3933825"/>
              <a:chExt cx="587375" cy="587375"/>
            </a:xfrm>
          </p:grpSpPr>
          <p:sp>
            <p:nvSpPr>
              <p:cNvPr id="66" name="Oval 35"/>
              <p:cNvSpPr>
                <a:spLocks noChangeArrowheads="1"/>
              </p:cNvSpPr>
              <p:nvPr/>
            </p:nvSpPr>
            <p:spPr bwMode="auto">
              <a:xfrm>
                <a:off x="5384801" y="3933825"/>
                <a:ext cx="587375" cy="587375"/>
              </a:xfrm>
              <a:prstGeom prst="ellipse">
                <a:avLst/>
              </a:prstGeom>
              <a:solidFill>
                <a:srgbClr val="F9AE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" name="Oval 92"/>
              <p:cNvSpPr>
                <a:spLocks noChangeArrowheads="1"/>
              </p:cNvSpPr>
              <p:nvPr/>
            </p:nvSpPr>
            <p:spPr bwMode="auto">
              <a:xfrm>
                <a:off x="5521325" y="4079875"/>
                <a:ext cx="288925" cy="288925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454" name="组合 453"/>
          <p:cNvGrpSpPr/>
          <p:nvPr/>
        </p:nvGrpSpPr>
        <p:grpSpPr>
          <a:xfrm>
            <a:off x="-2138" y="27648"/>
            <a:ext cx="12192551" cy="6634955"/>
            <a:chOff x="-2138" y="27648"/>
            <a:chExt cx="12192551" cy="6634955"/>
          </a:xfrm>
        </p:grpSpPr>
        <p:sp>
          <p:nvSpPr>
            <p:cNvPr id="455" name="Freeform 7"/>
            <p:cNvSpPr>
              <a:spLocks/>
            </p:cNvSpPr>
            <p:nvPr/>
          </p:nvSpPr>
          <p:spPr bwMode="auto">
            <a:xfrm>
              <a:off x="9525" y="273711"/>
              <a:ext cx="519113" cy="5156200"/>
            </a:xfrm>
            <a:custGeom>
              <a:avLst/>
              <a:gdLst>
                <a:gd name="T0" fmla="*/ 0 w 327"/>
                <a:gd name="T1" fmla="*/ 0 h 1929"/>
                <a:gd name="T2" fmla="*/ 160 w 327"/>
                <a:gd name="T3" fmla="*/ 0 h 1929"/>
                <a:gd name="T4" fmla="*/ 160 w 327"/>
                <a:gd name="T5" fmla="*/ 269 h 1929"/>
                <a:gd name="T6" fmla="*/ 327 w 327"/>
                <a:gd name="T7" fmla="*/ 269 h 1929"/>
                <a:gd name="T8" fmla="*/ 327 w 327"/>
                <a:gd name="T9" fmla="*/ 442 h 1929"/>
                <a:gd name="T10" fmla="*/ 172 w 327"/>
                <a:gd name="T11" fmla="*/ 442 h 1929"/>
                <a:gd name="T12" fmla="*/ 0 w 327"/>
                <a:gd name="T13" fmla="*/ 442 h 1929"/>
                <a:gd name="T14" fmla="*/ 0 w 327"/>
                <a:gd name="T15" fmla="*/ 341 h 1929"/>
                <a:gd name="T16" fmla="*/ 160 w 327"/>
                <a:gd name="T17" fmla="*/ 341 h 1929"/>
                <a:gd name="T18" fmla="*/ 160 w 327"/>
                <a:gd name="T19" fmla="*/ 645 h 1929"/>
                <a:gd name="T20" fmla="*/ 160 w 327"/>
                <a:gd name="T21" fmla="*/ 1929 h 19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27" h="1929">
                  <a:moveTo>
                    <a:pt x="0" y="0"/>
                  </a:moveTo>
                  <a:lnTo>
                    <a:pt x="160" y="0"/>
                  </a:lnTo>
                  <a:lnTo>
                    <a:pt x="160" y="269"/>
                  </a:lnTo>
                  <a:lnTo>
                    <a:pt x="327" y="269"/>
                  </a:lnTo>
                  <a:lnTo>
                    <a:pt x="327" y="442"/>
                  </a:lnTo>
                  <a:lnTo>
                    <a:pt x="172" y="442"/>
                  </a:lnTo>
                  <a:lnTo>
                    <a:pt x="0" y="442"/>
                  </a:lnTo>
                  <a:lnTo>
                    <a:pt x="0" y="341"/>
                  </a:lnTo>
                  <a:lnTo>
                    <a:pt x="160" y="341"/>
                  </a:lnTo>
                  <a:lnTo>
                    <a:pt x="160" y="645"/>
                  </a:lnTo>
                  <a:lnTo>
                    <a:pt x="160" y="1929"/>
                  </a:lnTo>
                </a:path>
              </a:pathLst>
            </a:custGeom>
            <a:noFill/>
            <a:ln w="28575" cap="flat">
              <a:solidFill>
                <a:srgbClr val="F6E48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6" name="Freeform 9"/>
            <p:cNvSpPr>
              <a:spLocks/>
            </p:cNvSpPr>
            <p:nvPr/>
          </p:nvSpPr>
          <p:spPr bwMode="auto">
            <a:xfrm>
              <a:off x="11671300" y="273711"/>
              <a:ext cx="519113" cy="5156200"/>
            </a:xfrm>
            <a:custGeom>
              <a:avLst/>
              <a:gdLst>
                <a:gd name="T0" fmla="*/ 327 w 327"/>
                <a:gd name="T1" fmla="*/ 0 h 1929"/>
                <a:gd name="T2" fmla="*/ 167 w 327"/>
                <a:gd name="T3" fmla="*/ 0 h 1929"/>
                <a:gd name="T4" fmla="*/ 167 w 327"/>
                <a:gd name="T5" fmla="*/ 269 h 1929"/>
                <a:gd name="T6" fmla="*/ 0 w 327"/>
                <a:gd name="T7" fmla="*/ 269 h 1929"/>
                <a:gd name="T8" fmla="*/ 0 w 327"/>
                <a:gd name="T9" fmla="*/ 442 h 1929"/>
                <a:gd name="T10" fmla="*/ 155 w 327"/>
                <a:gd name="T11" fmla="*/ 442 h 1929"/>
                <a:gd name="T12" fmla="*/ 327 w 327"/>
                <a:gd name="T13" fmla="*/ 442 h 1929"/>
                <a:gd name="T14" fmla="*/ 327 w 327"/>
                <a:gd name="T15" fmla="*/ 341 h 1929"/>
                <a:gd name="T16" fmla="*/ 167 w 327"/>
                <a:gd name="T17" fmla="*/ 341 h 1929"/>
                <a:gd name="T18" fmla="*/ 167 w 327"/>
                <a:gd name="T19" fmla="*/ 645 h 1929"/>
                <a:gd name="T20" fmla="*/ 167 w 327"/>
                <a:gd name="T21" fmla="*/ 1929 h 19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27" h="1929">
                  <a:moveTo>
                    <a:pt x="327" y="0"/>
                  </a:moveTo>
                  <a:lnTo>
                    <a:pt x="167" y="0"/>
                  </a:lnTo>
                  <a:lnTo>
                    <a:pt x="167" y="269"/>
                  </a:lnTo>
                  <a:lnTo>
                    <a:pt x="0" y="269"/>
                  </a:lnTo>
                  <a:lnTo>
                    <a:pt x="0" y="442"/>
                  </a:lnTo>
                  <a:lnTo>
                    <a:pt x="155" y="442"/>
                  </a:lnTo>
                  <a:lnTo>
                    <a:pt x="327" y="442"/>
                  </a:lnTo>
                  <a:lnTo>
                    <a:pt x="327" y="341"/>
                  </a:lnTo>
                  <a:lnTo>
                    <a:pt x="167" y="341"/>
                  </a:lnTo>
                  <a:lnTo>
                    <a:pt x="167" y="645"/>
                  </a:lnTo>
                  <a:lnTo>
                    <a:pt x="167" y="1929"/>
                  </a:lnTo>
                </a:path>
              </a:pathLst>
            </a:custGeom>
            <a:noFill/>
            <a:ln w="28575" cap="flat">
              <a:solidFill>
                <a:srgbClr val="F6E48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457" name="组合 456"/>
            <p:cNvGrpSpPr/>
            <p:nvPr/>
          </p:nvGrpSpPr>
          <p:grpSpPr>
            <a:xfrm>
              <a:off x="9525" y="27648"/>
              <a:ext cx="12180888" cy="465138"/>
              <a:chOff x="9525" y="27648"/>
              <a:chExt cx="12180888" cy="465138"/>
            </a:xfrm>
          </p:grpSpPr>
          <p:sp>
            <p:nvSpPr>
              <p:cNvPr id="464" name="Freeform 6"/>
              <p:cNvSpPr>
                <a:spLocks/>
              </p:cNvSpPr>
              <p:nvPr/>
            </p:nvSpPr>
            <p:spPr bwMode="auto">
              <a:xfrm>
                <a:off x="9525" y="27648"/>
                <a:ext cx="1028700" cy="465138"/>
              </a:xfrm>
              <a:custGeom>
                <a:avLst/>
                <a:gdLst>
                  <a:gd name="T0" fmla="*/ 0 w 648"/>
                  <a:gd name="T1" fmla="*/ 0 h 293"/>
                  <a:gd name="T2" fmla="*/ 0 w 648"/>
                  <a:gd name="T3" fmla="*/ 293 h 293"/>
                  <a:gd name="T4" fmla="*/ 416 w 648"/>
                  <a:gd name="T5" fmla="*/ 293 h 293"/>
                  <a:gd name="T6" fmla="*/ 416 w 648"/>
                  <a:gd name="T7" fmla="*/ 0 h 293"/>
                  <a:gd name="T8" fmla="*/ 238 w 648"/>
                  <a:gd name="T9" fmla="*/ 0 h 293"/>
                  <a:gd name="T10" fmla="*/ 238 w 648"/>
                  <a:gd name="T11" fmla="*/ 143 h 293"/>
                  <a:gd name="T12" fmla="*/ 648 w 648"/>
                  <a:gd name="T13" fmla="*/ 143 h 293"/>
                  <a:gd name="T14" fmla="*/ 648 w 648"/>
                  <a:gd name="T15" fmla="*/ 287 h 293"/>
                  <a:gd name="T16" fmla="*/ 416 w 648"/>
                  <a:gd name="T17" fmla="*/ 293 h 2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48" h="293">
                    <a:moveTo>
                      <a:pt x="0" y="0"/>
                    </a:moveTo>
                    <a:lnTo>
                      <a:pt x="0" y="293"/>
                    </a:lnTo>
                    <a:lnTo>
                      <a:pt x="416" y="293"/>
                    </a:lnTo>
                    <a:lnTo>
                      <a:pt x="416" y="0"/>
                    </a:lnTo>
                    <a:lnTo>
                      <a:pt x="238" y="0"/>
                    </a:lnTo>
                    <a:lnTo>
                      <a:pt x="238" y="143"/>
                    </a:lnTo>
                    <a:lnTo>
                      <a:pt x="648" y="143"/>
                    </a:lnTo>
                    <a:lnTo>
                      <a:pt x="648" y="287"/>
                    </a:lnTo>
                    <a:lnTo>
                      <a:pt x="416" y="293"/>
                    </a:lnTo>
                  </a:path>
                </a:pathLst>
              </a:custGeom>
              <a:noFill/>
              <a:ln w="28575" cap="flat">
                <a:solidFill>
                  <a:srgbClr val="F6E48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5" name="Freeform 8"/>
              <p:cNvSpPr>
                <a:spLocks/>
              </p:cNvSpPr>
              <p:nvPr/>
            </p:nvSpPr>
            <p:spPr bwMode="auto">
              <a:xfrm>
                <a:off x="11161713" y="27648"/>
                <a:ext cx="1028700" cy="465138"/>
              </a:xfrm>
              <a:custGeom>
                <a:avLst/>
                <a:gdLst>
                  <a:gd name="T0" fmla="*/ 648 w 648"/>
                  <a:gd name="T1" fmla="*/ 0 h 293"/>
                  <a:gd name="T2" fmla="*/ 648 w 648"/>
                  <a:gd name="T3" fmla="*/ 293 h 293"/>
                  <a:gd name="T4" fmla="*/ 232 w 648"/>
                  <a:gd name="T5" fmla="*/ 293 h 293"/>
                  <a:gd name="T6" fmla="*/ 232 w 648"/>
                  <a:gd name="T7" fmla="*/ 0 h 293"/>
                  <a:gd name="T8" fmla="*/ 410 w 648"/>
                  <a:gd name="T9" fmla="*/ 0 h 293"/>
                  <a:gd name="T10" fmla="*/ 410 w 648"/>
                  <a:gd name="T11" fmla="*/ 143 h 293"/>
                  <a:gd name="T12" fmla="*/ 0 w 648"/>
                  <a:gd name="T13" fmla="*/ 143 h 293"/>
                  <a:gd name="T14" fmla="*/ 0 w 648"/>
                  <a:gd name="T15" fmla="*/ 287 h 293"/>
                  <a:gd name="T16" fmla="*/ 232 w 648"/>
                  <a:gd name="T17" fmla="*/ 293 h 2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48" h="293">
                    <a:moveTo>
                      <a:pt x="648" y="0"/>
                    </a:moveTo>
                    <a:lnTo>
                      <a:pt x="648" y="293"/>
                    </a:lnTo>
                    <a:lnTo>
                      <a:pt x="232" y="293"/>
                    </a:lnTo>
                    <a:lnTo>
                      <a:pt x="232" y="0"/>
                    </a:lnTo>
                    <a:lnTo>
                      <a:pt x="410" y="0"/>
                    </a:lnTo>
                    <a:lnTo>
                      <a:pt x="410" y="143"/>
                    </a:lnTo>
                    <a:lnTo>
                      <a:pt x="0" y="143"/>
                    </a:lnTo>
                    <a:lnTo>
                      <a:pt x="0" y="287"/>
                    </a:lnTo>
                    <a:lnTo>
                      <a:pt x="232" y="293"/>
                    </a:lnTo>
                  </a:path>
                </a:pathLst>
              </a:custGeom>
              <a:noFill/>
              <a:ln w="28575" cap="flat">
                <a:solidFill>
                  <a:srgbClr val="F6E48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6" name="Line 10"/>
              <p:cNvSpPr>
                <a:spLocks noChangeShapeType="1"/>
              </p:cNvSpPr>
              <p:nvPr/>
            </p:nvSpPr>
            <p:spPr bwMode="auto">
              <a:xfrm>
                <a:off x="1038225" y="254661"/>
                <a:ext cx="10123488" cy="0"/>
              </a:xfrm>
              <a:prstGeom prst="line">
                <a:avLst/>
              </a:prstGeom>
              <a:noFill/>
              <a:ln w="28575" cap="flat">
                <a:solidFill>
                  <a:srgbClr val="F6E48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458" name="组合 457"/>
            <p:cNvGrpSpPr/>
            <p:nvPr/>
          </p:nvGrpSpPr>
          <p:grpSpPr>
            <a:xfrm>
              <a:off x="-2138" y="5392602"/>
              <a:ext cx="12180888" cy="1270001"/>
              <a:chOff x="9525" y="3335998"/>
              <a:chExt cx="12180888" cy="1270001"/>
            </a:xfrm>
          </p:grpSpPr>
          <p:sp>
            <p:nvSpPr>
              <p:cNvPr id="459" name="Line 11"/>
              <p:cNvSpPr>
                <a:spLocks noChangeShapeType="1"/>
              </p:cNvSpPr>
              <p:nvPr/>
            </p:nvSpPr>
            <p:spPr bwMode="auto">
              <a:xfrm>
                <a:off x="1038225" y="4377398"/>
                <a:ext cx="10123488" cy="0"/>
              </a:xfrm>
              <a:prstGeom prst="line">
                <a:avLst/>
              </a:prstGeom>
              <a:noFill/>
              <a:ln w="28575" cap="flat">
                <a:solidFill>
                  <a:srgbClr val="F6E48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0" name="Freeform 12"/>
              <p:cNvSpPr>
                <a:spLocks/>
              </p:cNvSpPr>
              <p:nvPr/>
            </p:nvSpPr>
            <p:spPr bwMode="auto">
              <a:xfrm>
                <a:off x="11161713" y="4150386"/>
                <a:ext cx="1028700" cy="455613"/>
              </a:xfrm>
              <a:custGeom>
                <a:avLst/>
                <a:gdLst>
                  <a:gd name="T0" fmla="*/ 648 w 648"/>
                  <a:gd name="T1" fmla="*/ 287 h 287"/>
                  <a:gd name="T2" fmla="*/ 648 w 648"/>
                  <a:gd name="T3" fmla="*/ 0 h 287"/>
                  <a:gd name="T4" fmla="*/ 232 w 648"/>
                  <a:gd name="T5" fmla="*/ 0 h 287"/>
                  <a:gd name="T6" fmla="*/ 232 w 648"/>
                  <a:gd name="T7" fmla="*/ 287 h 287"/>
                  <a:gd name="T8" fmla="*/ 410 w 648"/>
                  <a:gd name="T9" fmla="*/ 287 h 287"/>
                  <a:gd name="T10" fmla="*/ 410 w 648"/>
                  <a:gd name="T11" fmla="*/ 143 h 287"/>
                  <a:gd name="T12" fmla="*/ 0 w 648"/>
                  <a:gd name="T13" fmla="*/ 143 h 287"/>
                  <a:gd name="T14" fmla="*/ 0 w 648"/>
                  <a:gd name="T15" fmla="*/ 0 h 287"/>
                  <a:gd name="T16" fmla="*/ 232 w 648"/>
                  <a:gd name="T17" fmla="*/ 0 h 2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48" h="287">
                    <a:moveTo>
                      <a:pt x="648" y="287"/>
                    </a:moveTo>
                    <a:lnTo>
                      <a:pt x="648" y="0"/>
                    </a:lnTo>
                    <a:lnTo>
                      <a:pt x="232" y="0"/>
                    </a:lnTo>
                    <a:lnTo>
                      <a:pt x="232" y="287"/>
                    </a:lnTo>
                    <a:lnTo>
                      <a:pt x="410" y="287"/>
                    </a:lnTo>
                    <a:lnTo>
                      <a:pt x="410" y="143"/>
                    </a:lnTo>
                    <a:lnTo>
                      <a:pt x="0" y="143"/>
                    </a:lnTo>
                    <a:lnTo>
                      <a:pt x="0" y="0"/>
                    </a:lnTo>
                    <a:lnTo>
                      <a:pt x="232" y="0"/>
                    </a:lnTo>
                  </a:path>
                </a:pathLst>
              </a:custGeom>
              <a:noFill/>
              <a:ln w="28575" cap="flat">
                <a:solidFill>
                  <a:srgbClr val="F6E48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1" name="Freeform 13"/>
              <p:cNvSpPr>
                <a:spLocks/>
              </p:cNvSpPr>
              <p:nvPr/>
            </p:nvSpPr>
            <p:spPr bwMode="auto">
              <a:xfrm>
                <a:off x="11671300" y="3335998"/>
                <a:ext cx="519113" cy="1023938"/>
              </a:xfrm>
              <a:custGeom>
                <a:avLst/>
                <a:gdLst>
                  <a:gd name="T0" fmla="*/ 327 w 327"/>
                  <a:gd name="T1" fmla="*/ 645 h 645"/>
                  <a:gd name="T2" fmla="*/ 167 w 327"/>
                  <a:gd name="T3" fmla="*/ 645 h 645"/>
                  <a:gd name="T4" fmla="*/ 167 w 327"/>
                  <a:gd name="T5" fmla="*/ 382 h 645"/>
                  <a:gd name="T6" fmla="*/ 0 w 327"/>
                  <a:gd name="T7" fmla="*/ 382 h 645"/>
                  <a:gd name="T8" fmla="*/ 0 w 327"/>
                  <a:gd name="T9" fmla="*/ 203 h 645"/>
                  <a:gd name="T10" fmla="*/ 155 w 327"/>
                  <a:gd name="T11" fmla="*/ 203 h 645"/>
                  <a:gd name="T12" fmla="*/ 327 w 327"/>
                  <a:gd name="T13" fmla="*/ 203 h 645"/>
                  <a:gd name="T14" fmla="*/ 327 w 327"/>
                  <a:gd name="T15" fmla="*/ 304 h 645"/>
                  <a:gd name="T16" fmla="*/ 167 w 327"/>
                  <a:gd name="T17" fmla="*/ 304 h 645"/>
                  <a:gd name="T18" fmla="*/ 167 w 327"/>
                  <a:gd name="T19" fmla="*/ 0 h 6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27" h="645">
                    <a:moveTo>
                      <a:pt x="327" y="645"/>
                    </a:moveTo>
                    <a:lnTo>
                      <a:pt x="167" y="645"/>
                    </a:lnTo>
                    <a:lnTo>
                      <a:pt x="167" y="382"/>
                    </a:lnTo>
                    <a:lnTo>
                      <a:pt x="0" y="382"/>
                    </a:lnTo>
                    <a:lnTo>
                      <a:pt x="0" y="203"/>
                    </a:lnTo>
                    <a:lnTo>
                      <a:pt x="155" y="203"/>
                    </a:lnTo>
                    <a:lnTo>
                      <a:pt x="327" y="203"/>
                    </a:lnTo>
                    <a:lnTo>
                      <a:pt x="327" y="304"/>
                    </a:lnTo>
                    <a:lnTo>
                      <a:pt x="167" y="304"/>
                    </a:lnTo>
                    <a:lnTo>
                      <a:pt x="167" y="0"/>
                    </a:lnTo>
                  </a:path>
                </a:pathLst>
              </a:custGeom>
              <a:noFill/>
              <a:ln w="28575" cap="flat">
                <a:solidFill>
                  <a:srgbClr val="F6E48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2" name="Freeform 14"/>
              <p:cNvSpPr>
                <a:spLocks/>
              </p:cNvSpPr>
              <p:nvPr/>
            </p:nvSpPr>
            <p:spPr bwMode="auto">
              <a:xfrm>
                <a:off x="9525" y="4150386"/>
                <a:ext cx="1028700" cy="455613"/>
              </a:xfrm>
              <a:custGeom>
                <a:avLst/>
                <a:gdLst>
                  <a:gd name="T0" fmla="*/ 0 w 648"/>
                  <a:gd name="T1" fmla="*/ 287 h 287"/>
                  <a:gd name="T2" fmla="*/ 0 w 648"/>
                  <a:gd name="T3" fmla="*/ 0 h 287"/>
                  <a:gd name="T4" fmla="*/ 416 w 648"/>
                  <a:gd name="T5" fmla="*/ 0 h 287"/>
                  <a:gd name="T6" fmla="*/ 416 w 648"/>
                  <a:gd name="T7" fmla="*/ 287 h 287"/>
                  <a:gd name="T8" fmla="*/ 238 w 648"/>
                  <a:gd name="T9" fmla="*/ 287 h 287"/>
                  <a:gd name="T10" fmla="*/ 238 w 648"/>
                  <a:gd name="T11" fmla="*/ 143 h 287"/>
                  <a:gd name="T12" fmla="*/ 648 w 648"/>
                  <a:gd name="T13" fmla="*/ 143 h 287"/>
                  <a:gd name="T14" fmla="*/ 648 w 648"/>
                  <a:gd name="T15" fmla="*/ 0 h 287"/>
                  <a:gd name="T16" fmla="*/ 416 w 648"/>
                  <a:gd name="T17" fmla="*/ 0 h 2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48" h="287">
                    <a:moveTo>
                      <a:pt x="0" y="287"/>
                    </a:moveTo>
                    <a:lnTo>
                      <a:pt x="0" y="0"/>
                    </a:lnTo>
                    <a:lnTo>
                      <a:pt x="416" y="0"/>
                    </a:lnTo>
                    <a:lnTo>
                      <a:pt x="416" y="287"/>
                    </a:lnTo>
                    <a:lnTo>
                      <a:pt x="238" y="287"/>
                    </a:lnTo>
                    <a:lnTo>
                      <a:pt x="238" y="143"/>
                    </a:lnTo>
                    <a:lnTo>
                      <a:pt x="648" y="143"/>
                    </a:lnTo>
                    <a:lnTo>
                      <a:pt x="648" y="0"/>
                    </a:lnTo>
                    <a:lnTo>
                      <a:pt x="416" y="0"/>
                    </a:lnTo>
                  </a:path>
                </a:pathLst>
              </a:custGeom>
              <a:noFill/>
              <a:ln w="28575" cap="flat">
                <a:solidFill>
                  <a:srgbClr val="F6E48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3" name="Freeform 15"/>
              <p:cNvSpPr>
                <a:spLocks/>
              </p:cNvSpPr>
              <p:nvPr/>
            </p:nvSpPr>
            <p:spPr bwMode="auto">
              <a:xfrm>
                <a:off x="9525" y="3335998"/>
                <a:ext cx="519113" cy="1023938"/>
              </a:xfrm>
              <a:custGeom>
                <a:avLst/>
                <a:gdLst>
                  <a:gd name="T0" fmla="*/ 0 w 327"/>
                  <a:gd name="T1" fmla="*/ 645 h 645"/>
                  <a:gd name="T2" fmla="*/ 160 w 327"/>
                  <a:gd name="T3" fmla="*/ 645 h 645"/>
                  <a:gd name="T4" fmla="*/ 160 w 327"/>
                  <a:gd name="T5" fmla="*/ 382 h 645"/>
                  <a:gd name="T6" fmla="*/ 327 w 327"/>
                  <a:gd name="T7" fmla="*/ 382 h 645"/>
                  <a:gd name="T8" fmla="*/ 327 w 327"/>
                  <a:gd name="T9" fmla="*/ 203 h 645"/>
                  <a:gd name="T10" fmla="*/ 172 w 327"/>
                  <a:gd name="T11" fmla="*/ 203 h 645"/>
                  <a:gd name="T12" fmla="*/ 0 w 327"/>
                  <a:gd name="T13" fmla="*/ 203 h 645"/>
                  <a:gd name="T14" fmla="*/ 0 w 327"/>
                  <a:gd name="T15" fmla="*/ 304 h 645"/>
                  <a:gd name="T16" fmla="*/ 160 w 327"/>
                  <a:gd name="T17" fmla="*/ 304 h 645"/>
                  <a:gd name="T18" fmla="*/ 160 w 327"/>
                  <a:gd name="T19" fmla="*/ 0 h 6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27" h="645">
                    <a:moveTo>
                      <a:pt x="0" y="645"/>
                    </a:moveTo>
                    <a:lnTo>
                      <a:pt x="160" y="645"/>
                    </a:lnTo>
                    <a:lnTo>
                      <a:pt x="160" y="382"/>
                    </a:lnTo>
                    <a:lnTo>
                      <a:pt x="327" y="382"/>
                    </a:lnTo>
                    <a:lnTo>
                      <a:pt x="327" y="203"/>
                    </a:lnTo>
                    <a:lnTo>
                      <a:pt x="172" y="203"/>
                    </a:lnTo>
                    <a:lnTo>
                      <a:pt x="0" y="203"/>
                    </a:lnTo>
                    <a:lnTo>
                      <a:pt x="0" y="304"/>
                    </a:lnTo>
                    <a:lnTo>
                      <a:pt x="160" y="304"/>
                    </a:lnTo>
                    <a:lnTo>
                      <a:pt x="160" y="0"/>
                    </a:lnTo>
                  </a:path>
                </a:pathLst>
              </a:custGeom>
              <a:noFill/>
              <a:ln w="28575" cap="flat">
                <a:solidFill>
                  <a:srgbClr val="F6E48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467" name="组合 466"/>
          <p:cNvGrpSpPr/>
          <p:nvPr/>
        </p:nvGrpSpPr>
        <p:grpSpPr>
          <a:xfrm>
            <a:off x="1409700" y="282575"/>
            <a:ext cx="877888" cy="3648075"/>
            <a:chOff x="1409700" y="282575"/>
            <a:chExt cx="877888" cy="3648075"/>
          </a:xfrm>
        </p:grpSpPr>
        <p:sp>
          <p:nvSpPr>
            <p:cNvPr id="468" name="Freeform 34"/>
            <p:cNvSpPr>
              <a:spLocks/>
            </p:cNvSpPr>
            <p:nvPr/>
          </p:nvSpPr>
          <p:spPr bwMode="auto">
            <a:xfrm>
              <a:off x="1409700" y="1019175"/>
              <a:ext cx="877888" cy="119063"/>
            </a:xfrm>
            <a:custGeom>
              <a:avLst/>
              <a:gdLst>
                <a:gd name="T0" fmla="*/ 553 w 553"/>
                <a:gd name="T1" fmla="*/ 75 h 75"/>
                <a:gd name="T2" fmla="*/ 0 w 553"/>
                <a:gd name="T3" fmla="*/ 75 h 75"/>
                <a:gd name="T4" fmla="*/ 22 w 553"/>
                <a:gd name="T5" fmla="*/ 0 h 75"/>
                <a:gd name="T6" fmla="*/ 530 w 553"/>
                <a:gd name="T7" fmla="*/ 0 h 75"/>
                <a:gd name="T8" fmla="*/ 553 w 553"/>
                <a:gd name="T9" fmla="*/ 7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53" h="75">
                  <a:moveTo>
                    <a:pt x="553" y="75"/>
                  </a:moveTo>
                  <a:lnTo>
                    <a:pt x="0" y="75"/>
                  </a:lnTo>
                  <a:lnTo>
                    <a:pt x="22" y="0"/>
                  </a:lnTo>
                  <a:lnTo>
                    <a:pt x="530" y="0"/>
                  </a:lnTo>
                  <a:lnTo>
                    <a:pt x="553" y="75"/>
                  </a:lnTo>
                  <a:close/>
                </a:path>
              </a:pathLst>
            </a:custGeom>
            <a:noFill/>
            <a:ln w="17463" cap="flat">
              <a:solidFill>
                <a:srgbClr val="F6E48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9" name="Freeform 35"/>
            <p:cNvSpPr>
              <a:spLocks/>
            </p:cNvSpPr>
            <p:nvPr/>
          </p:nvSpPr>
          <p:spPr bwMode="auto">
            <a:xfrm>
              <a:off x="1554163" y="865188"/>
              <a:ext cx="588963" cy="144463"/>
            </a:xfrm>
            <a:custGeom>
              <a:avLst/>
              <a:gdLst>
                <a:gd name="T0" fmla="*/ 371 w 371"/>
                <a:gd name="T1" fmla="*/ 91 h 91"/>
                <a:gd name="T2" fmla="*/ 0 w 371"/>
                <a:gd name="T3" fmla="*/ 91 h 91"/>
                <a:gd name="T4" fmla="*/ 40 w 371"/>
                <a:gd name="T5" fmla="*/ 0 h 91"/>
                <a:gd name="T6" fmla="*/ 331 w 371"/>
                <a:gd name="T7" fmla="*/ 0 h 91"/>
                <a:gd name="T8" fmla="*/ 371 w 371"/>
                <a:gd name="T9" fmla="*/ 91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1" h="91">
                  <a:moveTo>
                    <a:pt x="371" y="91"/>
                  </a:moveTo>
                  <a:lnTo>
                    <a:pt x="0" y="91"/>
                  </a:lnTo>
                  <a:lnTo>
                    <a:pt x="40" y="0"/>
                  </a:lnTo>
                  <a:lnTo>
                    <a:pt x="331" y="0"/>
                  </a:lnTo>
                  <a:lnTo>
                    <a:pt x="371" y="91"/>
                  </a:lnTo>
                  <a:close/>
                </a:path>
              </a:pathLst>
            </a:custGeom>
            <a:solidFill>
              <a:srgbClr val="F6E4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0" name="Freeform 36"/>
            <p:cNvSpPr>
              <a:spLocks/>
            </p:cNvSpPr>
            <p:nvPr/>
          </p:nvSpPr>
          <p:spPr bwMode="auto">
            <a:xfrm>
              <a:off x="1500188" y="1957388"/>
              <a:ext cx="696913" cy="144463"/>
            </a:xfrm>
            <a:custGeom>
              <a:avLst/>
              <a:gdLst>
                <a:gd name="T0" fmla="*/ 0 w 439"/>
                <a:gd name="T1" fmla="*/ 0 h 91"/>
                <a:gd name="T2" fmla="*/ 439 w 439"/>
                <a:gd name="T3" fmla="*/ 0 h 91"/>
                <a:gd name="T4" fmla="*/ 388 w 439"/>
                <a:gd name="T5" fmla="*/ 91 h 91"/>
                <a:gd name="T6" fmla="*/ 51 w 439"/>
                <a:gd name="T7" fmla="*/ 91 h 91"/>
                <a:gd name="T8" fmla="*/ 0 w 439"/>
                <a:gd name="T9" fmla="*/ 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9" h="91">
                  <a:moveTo>
                    <a:pt x="0" y="0"/>
                  </a:moveTo>
                  <a:lnTo>
                    <a:pt x="439" y="0"/>
                  </a:lnTo>
                  <a:lnTo>
                    <a:pt x="388" y="91"/>
                  </a:lnTo>
                  <a:lnTo>
                    <a:pt x="51" y="9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6E4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1" name="Freeform 37"/>
            <p:cNvSpPr>
              <a:spLocks/>
            </p:cNvSpPr>
            <p:nvPr/>
          </p:nvSpPr>
          <p:spPr bwMode="auto">
            <a:xfrm>
              <a:off x="1409700" y="1138238"/>
              <a:ext cx="877888" cy="117475"/>
            </a:xfrm>
            <a:custGeom>
              <a:avLst/>
              <a:gdLst>
                <a:gd name="T0" fmla="*/ 553 w 553"/>
                <a:gd name="T1" fmla="*/ 74 h 74"/>
                <a:gd name="T2" fmla="*/ 0 w 553"/>
                <a:gd name="T3" fmla="*/ 74 h 74"/>
                <a:gd name="T4" fmla="*/ 22 w 553"/>
                <a:gd name="T5" fmla="*/ 0 h 74"/>
                <a:gd name="T6" fmla="*/ 530 w 553"/>
                <a:gd name="T7" fmla="*/ 0 h 74"/>
                <a:gd name="T8" fmla="*/ 553 w 553"/>
                <a:gd name="T9" fmla="*/ 74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53" h="74">
                  <a:moveTo>
                    <a:pt x="553" y="74"/>
                  </a:moveTo>
                  <a:lnTo>
                    <a:pt x="0" y="74"/>
                  </a:lnTo>
                  <a:lnTo>
                    <a:pt x="22" y="0"/>
                  </a:lnTo>
                  <a:lnTo>
                    <a:pt x="530" y="0"/>
                  </a:lnTo>
                  <a:lnTo>
                    <a:pt x="553" y="74"/>
                  </a:lnTo>
                  <a:close/>
                </a:path>
              </a:pathLst>
            </a:custGeom>
            <a:noFill/>
            <a:ln w="17463" cap="flat">
              <a:solidFill>
                <a:srgbClr val="F6E48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2" name="Freeform 38"/>
            <p:cNvSpPr>
              <a:spLocks/>
            </p:cNvSpPr>
            <p:nvPr/>
          </p:nvSpPr>
          <p:spPr bwMode="auto">
            <a:xfrm>
              <a:off x="1409700" y="1255713"/>
              <a:ext cx="877888" cy="119063"/>
            </a:xfrm>
            <a:custGeom>
              <a:avLst/>
              <a:gdLst>
                <a:gd name="T0" fmla="*/ 553 w 553"/>
                <a:gd name="T1" fmla="*/ 75 h 75"/>
                <a:gd name="T2" fmla="*/ 0 w 553"/>
                <a:gd name="T3" fmla="*/ 75 h 75"/>
                <a:gd name="T4" fmla="*/ 22 w 553"/>
                <a:gd name="T5" fmla="*/ 0 h 75"/>
                <a:gd name="T6" fmla="*/ 530 w 553"/>
                <a:gd name="T7" fmla="*/ 0 h 75"/>
                <a:gd name="T8" fmla="*/ 553 w 553"/>
                <a:gd name="T9" fmla="*/ 7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53" h="75">
                  <a:moveTo>
                    <a:pt x="553" y="75"/>
                  </a:moveTo>
                  <a:lnTo>
                    <a:pt x="0" y="75"/>
                  </a:lnTo>
                  <a:lnTo>
                    <a:pt x="22" y="0"/>
                  </a:lnTo>
                  <a:lnTo>
                    <a:pt x="530" y="0"/>
                  </a:lnTo>
                  <a:lnTo>
                    <a:pt x="553" y="75"/>
                  </a:lnTo>
                  <a:close/>
                </a:path>
              </a:pathLst>
            </a:custGeom>
            <a:noFill/>
            <a:ln w="17463" cap="flat">
              <a:solidFill>
                <a:srgbClr val="F6E48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3" name="Freeform 39"/>
            <p:cNvSpPr>
              <a:spLocks/>
            </p:cNvSpPr>
            <p:nvPr/>
          </p:nvSpPr>
          <p:spPr bwMode="auto">
            <a:xfrm>
              <a:off x="1409700" y="1374775"/>
              <a:ext cx="877888" cy="107950"/>
            </a:xfrm>
            <a:custGeom>
              <a:avLst/>
              <a:gdLst>
                <a:gd name="T0" fmla="*/ 553 w 553"/>
                <a:gd name="T1" fmla="*/ 68 h 68"/>
                <a:gd name="T2" fmla="*/ 0 w 553"/>
                <a:gd name="T3" fmla="*/ 68 h 68"/>
                <a:gd name="T4" fmla="*/ 22 w 553"/>
                <a:gd name="T5" fmla="*/ 0 h 68"/>
                <a:gd name="T6" fmla="*/ 530 w 553"/>
                <a:gd name="T7" fmla="*/ 0 h 68"/>
                <a:gd name="T8" fmla="*/ 553 w 553"/>
                <a:gd name="T9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53" h="68">
                  <a:moveTo>
                    <a:pt x="553" y="68"/>
                  </a:moveTo>
                  <a:lnTo>
                    <a:pt x="0" y="68"/>
                  </a:lnTo>
                  <a:lnTo>
                    <a:pt x="22" y="0"/>
                  </a:lnTo>
                  <a:lnTo>
                    <a:pt x="530" y="0"/>
                  </a:lnTo>
                  <a:lnTo>
                    <a:pt x="553" y="68"/>
                  </a:lnTo>
                  <a:close/>
                </a:path>
              </a:pathLst>
            </a:custGeom>
            <a:noFill/>
            <a:ln w="17463" cap="flat">
              <a:solidFill>
                <a:srgbClr val="F6E48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4" name="Freeform 40"/>
            <p:cNvSpPr>
              <a:spLocks/>
            </p:cNvSpPr>
            <p:nvPr/>
          </p:nvSpPr>
          <p:spPr bwMode="auto">
            <a:xfrm>
              <a:off x="1409700" y="1482725"/>
              <a:ext cx="877888" cy="119063"/>
            </a:xfrm>
            <a:custGeom>
              <a:avLst/>
              <a:gdLst>
                <a:gd name="T0" fmla="*/ 553 w 553"/>
                <a:gd name="T1" fmla="*/ 75 h 75"/>
                <a:gd name="T2" fmla="*/ 0 w 553"/>
                <a:gd name="T3" fmla="*/ 75 h 75"/>
                <a:gd name="T4" fmla="*/ 22 w 553"/>
                <a:gd name="T5" fmla="*/ 0 h 75"/>
                <a:gd name="T6" fmla="*/ 530 w 553"/>
                <a:gd name="T7" fmla="*/ 0 h 75"/>
                <a:gd name="T8" fmla="*/ 553 w 553"/>
                <a:gd name="T9" fmla="*/ 7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53" h="75">
                  <a:moveTo>
                    <a:pt x="553" y="75"/>
                  </a:moveTo>
                  <a:lnTo>
                    <a:pt x="0" y="75"/>
                  </a:lnTo>
                  <a:lnTo>
                    <a:pt x="22" y="0"/>
                  </a:lnTo>
                  <a:lnTo>
                    <a:pt x="530" y="0"/>
                  </a:lnTo>
                  <a:lnTo>
                    <a:pt x="553" y="75"/>
                  </a:lnTo>
                  <a:close/>
                </a:path>
              </a:pathLst>
            </a:custGeom>
            <a:noFill/>
            <a:ln w="17463" cap="flat">
              <a:solidFill>
                <a:srgbClr val="F6E48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5" name="Freeform 41"/>
            <p:cNvSpPr>
              <a:spLocks/>
            </p:cNvSpPr>
            <p:nvPr/>
          </p:nvSpPr>
          <p:spPr bwMode="auto">
            <a:xfrm>
              <a:off x="1409700" y="1601788"/>
              <a:ext cx="877888" cy="119063"/>
            </a:xfrm>
            <a:custGeom>
              <a:avLst/>
              <a:gdLst>
                <a:gd name="T0" fmla="*/ 553 w 553"/>
                <a:gd name="T1" fmla="*/ 75 h 75"/>
                <a:gd name="T2" fmla="*/ 0 w 553"/>
                <a:gd name="T3" fmla="*/ 75 h 75"/>
                <a:gd name="T4" fmla="*/ 22 w 553"/>
                <a:gd name="T5" fmla="*/ 0 h 75"/>
                <a:gd name="T6" fmla="*/ 530 w 553"/>
                <a:gd name="T7" fmla="*/ 0 h 75"/>
                <a:gd name="T8" fmla="*/ 553 w 553"/>
                <a:gd name="T9" fmla="*/ 7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53" h="75">
                  <a:moveTo>
                    <a:pt x="553" y="75"/>
                  </a:moveTo>
                  <a:lnTo>
                    <a:pt x="0" y="75"/>
                  </a:lnTo>
                  <a:lnTo>
                    <a:pt x="22" y="0"/>
                  </a:lnTo>
                  <a:lnTo>
                    <a:pt x="530" y="0"/>
                  </a:lnTo>
                  <a:lnTo>
                    <a:pt x="553" y="75"/>
                  </a:lnTo>
                  <a:close/>
                </a:path>
              </a:pathLst>
            </a:custGeom>
            <a:noFill/>
            <a:ln w="17463" cap="flat">
              <a:solidFill>
                <a:srgbClr val="F6E48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6" name="Freeform 42"/>
            <p:cNvSpPr>
              <a:spLocks/>
            </p:cNvSpPr>
            <p:nvPr/>
          </p:nvSpPr>
          <p:spPr bwMode="auto">
            <a:xfrm>
              <a:off x="1409700" y="1720850"/>
              <a:ext cx="877888" cy="107950"/>
            </a:xfrm>
            <a:custGeom>
              <a:avLst/>
              <a:gdLst>
                <a:gd name="T0" fmla="*/ 553 w 553"/>
                <a:gd name="T1" fmla="*/ 68 h 68"/>
                <a:gd name="T2" fmla="*/ 0 w 553"/>
                <a:gd name="T3" fmla="*/ 68 h 68"/>
                <a:gd name="T4" fmla="*/ 22 w 553"/>
                <a:gd name="T5" fmla="*/ 0 h 68"/>
                <a:gd name="T6" fmla="*/ 530 w 553"/>
                <a:gd name="T7" fmla="*/ 0 h 68"/>
                <a:gd name="T8" fmla="*/ 553 w 553"/>
                <a:gd name="T9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53" h="68">
                  <a:moveTo>
                    <a:pt x="553" y="68"/>
                  </a:moveTo>
                  <a:lnTo>
                    <a:pt x="0" y="68"/>
                  </a:lnTo>
                  <a:lnTo>
                    <a:pt x="22" y="0"/>
                  </a:lnTo>
                  <a:lnTo>
                    <a:pt x="530" y="0"/>
                  </a:lnTo>
                  <a:lnTo>
                    <a:pt x="553" y="68"/>
                  </a:lnTo>
                  <a:close/>
                </a:path>
              </a:pathLst>
            </a:custGeom>
            <a:noFill/>
            <a:ln w="17463" cap="flat">
              <a:solidFill>
                <a:srgbClr val="F6E48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7" name="Freeform 43"/>
            <p:cNvSpPr>
              <a:spLocks/>
            </p:cNvSpPr>
            <p:nvPr/>
          </p:nvSpPr>
          <p:spPr bwMode="auto">
            <a:xfrm>
              <a:off x="1409700" y="1828800"/>
              <a:ext cx="877888" cy="119063"/>
            </a:xfrm>
            <a:custGeom>
              <a:avLst/>
              <a:gdLst>
                <a:gd name="T0" fmla="*/ 553 w 553"/>
                <a:gd name="T1" fmla="*/ 75 h 75"/>
                <a:gd name="T2" fmla="*/ 0 w 553"/>
                <a:gd name="T3" fmla="*/ 75 h 75"/>
                <a:gd name="T4" fmla="*/ 22 w 553"/>
                <a:gd name="T5" fmla="*/ 0 h 75"/>
                <a:gd name="T6" fmla="*/ 530 w 553"/>
                <a:gd name="T7" fmla="*/ 0 h 75"/>
                <a:gd name="T8" fmla="*/ 553 w 553"/>
                <a:gd name="T9" fmla="*/ 7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53" h="75">
                  <a:moveTo>
                    <a:pt x="553" y="75"/>
                  </a:moveTo>
                  <a:lnTo>
                    <a:pt x="0" y="75"/>
                  </a:lnTo>
                  <a:lnTo>
                    <a:pt x="22" y="0"/>
                  </a:lnTo>
                  <a:lnTo>
                    <a:pt x="530" y="0"/>
                  </a:lnTo>
                  <a:lnTo>
                    <a:pt x="553" y="75"/>
                  </a:lnTo>
                  <a:close/>
                </a:path>
              </a:pathLst>
            </a:custGeom>
            <a:noFill/>
            <a:ln w="17463" cap="flat">
              <a:solidFill>
                <a:srgbClr val="F6E48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8" name="Freeform 44"/>
            <p:cNvSpPr>
              <a:spLocks/>
            </p:cNvSpPr>
            <p:nvPr/>
          </p:nvSpPr>
          <p:spPr bwMode="auto">
            <a:xfrm>
              <a:off x="1781175" y="792163"/>
              <a:ext cx="134938" cy="73025"/>
            </a:xfrm>
            <a:custGeom>
              <a:avLst/>
              <a:gdLst>
                <a:gd name="T0" fmla="*/ 0 w 15"/>
                <a:gd name="T1" fmla="*/ 8 h 8"/>
                <a:gd name="T2" fmla="*/ 0 w 15"/>
                <a:gd name="T3" fmla="*/ 8 h 8"/>
                <a:gd name="T4" fmla="*/ 8 w 15"/>
                <a:gd name="T5" fmla="*/ 0 h 8"/>
                <a:gd name="T6" fmla="*/ 8 w 15"/>
                <a:gd name="T7" fmla="*/ 0 h 8"/>
                <a:gd name="T8" fmla="*/ 15 w 15"/>
                <a:gd name="T9" fmla="*/ 8 h 8"/>
                <a:gd name="T10" fmla="*/ 15 w 15"/>
                <a:gd name="T1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8">
                  <a:moveTo>
                    <a:pt x="0" y="8"/>
                  </a:moveTo>
                  <a:cubicBezTo>
                    <a:pt x="0" y="8"/>
                    <a:pt x="0" y="8"/>
                    <a:pt x="0" y="8"/>
                  </a:cubicBezTo>
                  <a:cubicBezTo>
                    <a:pt x="0" y="3"/>
                    <a:pt x="3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12" y="0"/>
                    <a:pt x="15" y="3"/>
                    <a:pt x="15" y="8"/>
                  </a:cubicBezTo>
                  <a:cubicBezTo>
                    <a:pt x="15" y="8"/>
                    <a:pt x="15" y="8"/>
                    <a:pt x="15" y="8"/>
                  </a:cubicBezTo>
                </a:path>
              </a:pathLst>
            </a:custGeom>
            <a:noFill/>
            <a:ln w="17463" cap="flat">
              <a:solidFill>
                <a:srgbClr val="F6E48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9" name="Line 45"/>
            <p:cNvSpPr>
              <a:spLocks noChangeShapeType="1"/>
            </p:cNvSpPr>
            <p:nvPr/>
          </p:nvSpPr>
          <p:spPr bwMode="auto">
            <a:xfrm>
              <a:off x="1852613" y="2101850"/>
              <a:ext cx="0" cy="355600"/>
            </a:xfrm>
            <a:prstGeom prst="line">
              <a:avLst/>
            </a:prstGeom>
            <a:noFill/>
            <a:ln w="17463" cap="flat">
              <a:solidFill>
                <a:srgbClr val="F6E48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0" name="Freeform 46"/>
            <p:cNvSpPr>
              <a:spLocks/>
            </p:cNvSpPr>
            <p:nvPr/>
          </p:nvSpPr>
          <p:spPr bwMode="auto">
            <a:xfrm>
              <a:off x="1717675" y="2457450"/>
              <a:ext cx="261938" cy="263525"/>
            </a:xfrm>
            <a:custGeom>
              <a:avLst/>
              <a:gdLst>
                <a:gd name="T0" fmla="*/ 85 w 165"/>
                <a:gd name="T1" fmla="*/ 166 h 166"/>
                <a:gd name="T2" fmla="*/ 0 w 165"/>
                <a:gd name="T3" fmla="*/ 86 h 166"/>
                <a:gd name="T4" fmla="*/ 85 w 165"/>
                <a:gd name="T5" fmla="*/ 0 h 166"/>
                <a:gd name="T6" fmla="*/ 165 w 165"/>
                <a:gd name="T7" fmla="*/ 86 h 166"/>
                <a:gd name="T8" fmla="*/ 85 w 165"/>
                <a:gd name="T9" fmla="*/ 166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5" h="166">
                  <a:moveTo>
                    <a:pt x="85" y="166"/>
                  </a:moveTo>
                  <a:lnTo>
                    <a:pt x="0" y="86"/>
                  </a:lnTo>
                  <a:lnTo>
                    <a:pt x="85" y="0"/>
                  </a:lnTo>
                  <a:lnTo>
                    <a:pt x="165" y="86"/>
                  </a:lnTo>
                  <a:lnTo>
                    <a:pt x="85" y="166"/>
                  </a:lnTo>
                  <a:close/>
                </a:path>
              </a:pathLst>
            </a:custGeom>
            <a:noFill/>
            <a:ln w="17463" cap="flat">
              <a:solidFill>
                <a:srgbClr val="F6E48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1" name="Line 47"/>
            <p:cNvSpPr>
              <a:spLocks noChangeShapeType="1"/>
            </p:cNvSpPr>
            <p:nvPr/>
          </p:nvSpPr>
          <p:spPr bwMode="auto">
            <a:xfrm flipV="1">
              <a:off x="1852613" y="2457450"/>
              <a:ext cx="0" cy="263525"/>
            </a:xfrm>
            <a:prstGeom prst="line">
              <a:avLst/>
            </a:prstGeom>
            <a:noFill/>
            <a:ln w="17463" cap="flat">
              <a:solidFill>
                <a:srgbClr val="F6E48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2" name="Line 48"/>
            <p:cNvSpPr>
              <a:spLocks noChangeShapeType="1"/>
            </p:cNvSpPr>
            <p:nvPr/>
          </p:nvSpPr>
          <p:spPr bwMode="auto">
            <a:xfrm flipH="1">
              <a:off x="1717675" y="2593975"/>
              <a:ext cx="261938" cy="0"/>
            </a:xfrm>
            <a:prstGeom prst="line">
              <a:avLst/>
            </a:prstGeom>
            <a:noFill/>
            <a:ln w="17463" cap="flat">
              <a:solidFill>
                <a:srgbClr val="F6E48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3" name="Freeform 49"/>
            <p:cNvSpPr>
              <a:spLocks/>
            </p:cNvSpPr>
            <p:nvPr/>
          </p:nvSpPr>
          <p:spPr bwMode="auto">
            <a:xfrm>
              <a:off x="1708150" y="2430463"/>
              <a:ext cx="136525" cy="127000"/>
            </a:xfrm>
            <a:custGeom>
              <a:avLst/>
              <a:gdLst>
                <a:gd name="T0" fmla="*/ 4 w 15"/>
                <a:gd name="T1" fmla="*/ 14 h 14"/>
                <a:gd name="T2" fmla="*/ 4 w 15"/>
                <a:gd name="T3" fmla="*/ 3 h 14"/>
                <a:gd name="T4" fmla="*/ 15 w 15"/>
                <a:gd name="T5" fmla="*/ 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14">
                  <a:moveTo>
                    <a:pt x="4" y="14"/>
                  </a:moveTo>
                  <a:cubicBezTo>
                    <a:pt x="0" y="11"/>
                    <a:pt x="0" y="6"/>
                    <a:pt x="4" y="3"/>
                  </a:cubicBezTo>
                  <a:cubicBezTo>
                    <a:pt x="7" y="0"/>
                    <a:pt x="12" y="0"/>
                    <a:pt x="15" y="3"/>
                  </a:cubicBezTo>
                </a:path>
              </a:pathLst>
            </a:custGeom>
            <a:noFill/>
            <a:ln w="17463" cap="flat">
              <a:solidFill>
                <a:srgbClr val="F6E48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4" name="Freeform 50"/>
            <p:cNvSpPr>
              <a:spLocks/>
            </p:cNvSpPr>
            <p:nvPr/>
          </p:nvSpPr>
          <p:spPr bwMode="auto">
            <a:xfrm>
              <a:off x="1862138" y="2430463"/>
              <a:ext cx="127000" cy="127000"/>
            </a:xfrm>
            <a:custGeom>
              <a:avLst/>
              <a:gdLst>
                <a:gd name="T0" fmla="*/ 0 w 14"/>
                <a:gd name="T1" fmla="*/ 3 h 14"/>
                <a:gd name="T2" fmla="*/ 11 w 14"/>
                <a:gd name="T3" fmla="*/ 3 h 14"/>
                <a:gd name="T4" fmla="*/ 11 w 14"/>
                <a:gd name="T5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14">
                  <a:moveTo>
                    <a:pt x="0" y="3"/>
                  </a:moveTo>
                  <a:cubicBezTo>
                    <a:pt x="3" y="0"/>
                    <a:pt x="8" y="0"/>
                    <a:pt x="11" y="3"/>
                  </a:cubicBezTo>
                  <a:cubicBezTo>
                    <a:pt x="14" y="6"/>
                    <a:pt x="14" y="11"/>
                    <a:pt x="11" y="14"/>
                  </a:cubicBezTo>
                </a:path>
              </a:pathLst>
            </a:custGeom>
            <a:noFill/>
            <a:ln w="17463" cap="flat">
              <a:solidFill>
                <a:srgbClr val="F6E48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5" name="Freeform 51"/>
            <p:cNvSpPr>
              <a:spLocks/>
            </p:cNvSpPr>
            <p:nvPr/>
          </p:nvSpPr>
          <p:spPr bwMode="auto">
            <a:xfrm>
              <a:off x="1989138" y="2511425"/>
              <a:ext cx="71438" cy="146050"/>
            </a:xfrm>
            <a:custGeom>
              <a:avLst/>
              <a:gdLst>
                <a:gd name="T0" fmla="*/ 0 w 8"/>
                <a:gd name="T1" fmla="*/ 0 h 16"/>
                <a:gd name="T2" fmla="*/ 8 w 8"/>
                <a:gd name="T3" fmla="*/ 8 h 16"/>
                <a:gd name="T4" fmla="*/ 0 w 8"/>
                <a:gd name="T5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16">
                  <a:moveTo>
                    <a:pt x="0" y="0"/>
                  </a:moveTo>
                  <a:cubicBezTo>
                    <a:pt x="4" y="0"/>
                    <a:pt x="8" y="4"/>
                    <a:pt x="8" y="8"/>
                  </a:cubicBezTo>
                  <a:cubicBezTo>
                    <a:pt x="8" y="12"/>
                    <a:pt x="4" y="16"/>
                    <a:pt x="0" y="16"/>
                  </a:cubicBezTo>
                </a:path>
              </a:pathLst>
            </a:custGeom>
            <a:noFill/>
            <a:ln w="17463" cap="flat">
              <a:solidFill>
                <a:srgbClr val="F6E48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6" name="Freeform 52"/>
            <p:cNvSpPr>
              <a:spLocks/>
            </p:cNvSpPr>
            <p:nvPr/>
          </p:nvSpPr>
          <p:spPr bwMode="auto">
            <a:xfrm>
              <a:off x="1644650" y="2511425"/>
              <a:ext cx="73025" cy="146050"/>
            </a:xfrm>
            <a:custGeom>
              <a:avLst/>
              <a:gdLst>
                <a:gd name="T0" fmla="*/ 8 w 8"/>
                <a:gd name="T1" fmla="*/ 16 h 16"/>
                <a:gd name="T2" fmla="*/ 0 w 8"/>
                <a:gd name="T3" fmla="*/ 8 h 16"/>
                <a:gd name="T4" fmla="*/ 8 w 8"/>
                <a:gd name="T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16">
                  <a:moveTo>
                    <a:pt x="8" y="16"/>
                  </a:moveTo>
                  <a:cubicBezTo>
                    <a:pt x="4" y="16"/>
                    <a:pt x="0" y="12"/>
                    <a:pt x="0" y="8"/>
                  </a:cubicBezTo>
                  <a:cubicBezTo>
                    <a:pt x="0" y="4"/>
                    <a:pt x="4" y="0"/>
                    <a:pt x="8" y="0"/>
                  </a:cubicBezTo>
                </a:path>
              </a:pathLst>
            </a:custGeom>
            <a:noFill/>
            <a:ln w="17463" cap="flat">
              <a:solidFill>
                <a:srgbClr val="F6E48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7" name="Freeform 53"/>
            <p:cNvSpPr>
              <a:spLocks/>
            </p:cNvSpPr>
            <p:nvPr/>
          </p:nvSpPr>
          <p:spPr bwMode="auto">
            <a:xfrm>
              <a:off x="1862138" y="2630488"/>
              <a:ext cx="127000" cy="280988"/>
            </a:xfrm>
            <a:custGeom>
              <a:avLst/>
              <a:gdLst>
                <a:gd name="T0" fmla="*/ 11 w 14"/>
                <a:gd name="T1" fmla="*/ 0 h 31"/>
                <a:gd name="T2" fmla="*/ 11 w 14"/>
                <a:gd name="T3" fmla="*/ 11 h 31"/>
                <a:gd name="T4" fmla="*/ 0 w 14"/>
                <a:gd name="T5" fmla="*/ 11 h 31"/>
                <a:gd name="T6" fmla="*/ 0 w 14"/>
                <a:gd name="T7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31">
                  <a:moveTo>
                    <a:pt x="11" y="0"/>
                  </a:moveTo>
                  <a:cubicBezTo>
                    <a:pt x="14" y="3"/>
                    <a:pt x="14" y="8"/>
                    <a:pt x="11" y="11"/>
                  </a:cubicBezTo>
                  <a:cubicBezTo>
                    <a:pt x="8" y="14"/>
                    <a:pt x="3" y="14"/>
                    <a:pt x="0" y="11"/>
                  </a:cubicBezTo>
                  <a:cubicBezTo>
                    <a:pt x="0" y="31"/>
                    <a:pt x="0" y="31"/>
                    <a:pt x="0" y="31"/>
                  </a:cubicBezTo>
                </a:path>
              </a:pathLst>
            </a:custGeom>
            <a:noFill/>
            <a:ln w="17463" cap="flat">
              <a:solidFill>
                <a:srgbClr val="F6E48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8" name="Freeform 54"/>
            <p:cNvSpPr>
              <a:spLocks/>
            </p:cNvSpPr>
            <p:nvPr/>
          </p:nvSpPr>
          <p:spPr bwMode="auto">
            <a:xfrm>
              <a:off x="1708150" y="2630488"/>
              <a:ext cx="136525" cy="127000"/>
            </a:xfrm>
            <a:custGeom>
              <a:avLst/>
              <a:gdLst>
                <a:gd name="T0" fmla="*/ 15 w 15"/>
                <a:gd name="T1" fmla="*/ 11 h 14"/>
                <a:gd name="T2" fmla="*/ 4 w 15"/>
                <a:gd name="T3" fmla="*/ 11 h 14"/>
                <a:gd name="T4" fmla="*/ 4 w 15"/>
                <a:gd name="T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14">
                  <a:moveTo>
                    <a:pt x="15" y="11"/>
                  </a:moveTo>
                  <a:cubicBezTo>
                    <a:pt x="12" y="14"/>
                    <a:pt x="7" y="14"/>
                    <a:pt x="4" y="11"/>
                  </a:cubicBezTo>
                  <a:cubicBezTo>
                    <a:pt x="0" y="8"/>
                    <a:pt x="0" y="3"/>
                    <a:pt x="4" y="0"/>
                  </a:cubicBezTo>
                </a:path>
              </a:pathLst>
            </a:custGeom>
            <a:noFill/>
            <a:ln w="17463" cap="flat">
              <a:solidFill>
                <a:srgbClr val="F6E48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9" name="Oval 55"/>
            <p:cNvSpPr>
              <a:spLocks noChangeArrowheads="1"/>
            </p:cNvSpPr>
            <p:nvPr/>
          </p:nvSpPr>
          <p:spPr bwMode="auto">
            <a:xfrm>
              <a:off x="1789113" y="2874963"/>
              <a:ext cx="136525" cy="128588"/>
            </a:xfrm>
            <a:prstGeom prst="ellipse">
              <a:avLst/>
            </a:prstGeom>
            <a:solidFill>
              <a:srgbClr val="F6E4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0" name="Line 56"/>
            <p:cNvSpPr>
              <a:spLocks noChangeShapeType="1"/>
            </p:cNvSpPr>
            <p:nvPr/>
          </p:nvSpPr>
          <p:spPr bwMode="auto">
            <a:xfrm>
              <a:off x="1808163" y="2940050"/>
              <a:ext cx="0" cy="990600"/>
            </a:xfrm>
            <a:prstGeom prst="line">
              <a:avLst/>
            </a:prstGeom>
            <a:noFill/>
            <a:ln w="17463" cap="flat">
              <a:solidFill>
                <a:srgbClr val="F6E48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1" name="Line 57"/>
            <p:cNvSpPr>
              <a:spLocks noChangeShapeType="1"/>
            </p:cNvSpPr>
            <p:nvPr/>
          </p:nvSpPr>
          <p:spPr bwMode="auto">
            <a:xfrm>
              <a:off x="1862138" y="2940050"/>
              <a:ext cx="0" cy="990600"/>
            </a:xfrm>
            <a:prstGeom prst="line">
              <a:avLst/>
            </a:prstGeom>
            <a:noFill/>
            <a:ln w="17463" cap="flat">
              <a:solidFill>
                <a:srgbClr val="F6E48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2" name="Line 58"/>
            <p:cNvSpPr>
              <a:spLocks noChangeShapeType="1"/>
            </p:cNvSpPr>
            <p:nvPr/>
          </p:nvSpPr>
          <p:spPr bwMode="auto">
            <a:xfrm>
              <a:off x="1906588" y="2940050"/>
              <a:ext cx="0" cy="990600"/>
            </a:xfrm>
            <a:prstGeom prst="line">
              <a:avLst/>
            </a:prstGeom>
            <a:noFill/>
            <a:ln w="17463" cap="flat">
              <a:solidFill>
                <a:srgbClr val="F6E48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3" name="Line 59"/>
            <p:cNvSpPr>
              <a:spLocks noChangeShapeType="1"/>
            </p:cNvSpPr>
            <p:nvPr/>
          </p:nvSpPr>
          <p:spPr bwMode="auto">
            <a:xfrm flipV="1">
              <a:off x="1852613" y="282575"/>
              <a:ext cx="0" cy="509588"/>
            </a:xfrm>
            <a:prstGeom prst="line">
              <a:avLst/>
            </a:prstGeom>
            <a:noFill/>
            <a:ln w="26988" cap="flat">
              <a:solidFill>
                <a:srgbClr val="F6E48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494" name="组合 493"/>
          <p:cNvGrpSpPr/>
          <p:nvPr/>
        </p:nvGrpSpPr>
        <p:grpSpPr>
          <a:xfrm>
            <a:off x="10982325" y="773113"/>
            <a:ext cx="715963" cy="746125"/>
            <a:chOff x="10982325" y="773113"/>
            <a:chExt cx="715963" cy="746125"/>
          </a:xfrm>
        </p:grpSpPr>
        <p:sp>
          <p:nvSpPr>
            <p:cNvPr id="495" name="Freeform 60"/>
            <p:cNvSpPr>
              <a:spLocks/>
            </p:cNvSpPr>
            <p:nvPr/>
          </p:nvSpPr>
          <p:spPr bwMode="auto">
            <a:xfrm>
              <a:off x="11272838" y="773113"/>
              <a:ext cx="198438" cy="355600"/>
            </a:xfrm>
            <a:custGeom>
              <a:avLst/>
              <a:gdLst>
                <a:gd name="T0" fmla="*/ 9 w 22"/>
                <a:gd name="T1" fmla="*/ 38 h 39"/>
                <a:gd name="T2" fmla="*/ 1 w 22"/>
                <a:gd name="T3" fmla="*/ 24 h 39"/>
                <a:gd name="T4" fmla="*/ 5 w 22"/>
                <a:gd name="T5" fmla="*/ 11 h 39"/>
                <a:gd name="T6" fmla="*/ 13 w 22"/>
                <a:gd name="T7" fmla="*/ 6 h 39"/>
                <a:gd name="T8" fmla="*/ 15 w 22"/>
                <a:gd name="T9" fmla="*/ 10 h 39"/>
                <a:gd name="T10" fmla="*/ 15 w 22"/>
                <a:gd name="T11" fmla="*/ 33 h 39"/>
                <a:gd name="T12" fmla="*/ 9 w 22"/>
                <a:gd name="T13" fmla="*/ 38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" h="39">
                  <a:moveTo>
                    <a:pt x="9" y="38"/>
                  </a:moveTo>
                  <a:cubicBezTo>
                    <a:pt x="4" y="35"/>
                    <a:pt x="1" y="30"/>
                    <a:pt x="1" y="24"/>
                  </a:cubicBezTo>
                  <a:cubicBezTo>
                    <a:pt x="0" y="19"/>
                    <a:pt x="2" y="15"/>
                    <a:pt x="5" y="11"/>
                  </a:cubicBezTo>
                  <a:cubicBezTo>
                    <a:pt x="6" y="9"/>
                    <a:pt x="10" y="0"/>
                    <a:pt x="13" y="6"/>
                  </a:cubicBezTo>
                  <a:cubicBezTo>
                    <a:pt x="14" y="8"/>
                    <a:pt x="14" y="8"/>
                    <a:pt x="15" y="10"/>
                  </a:cubicBezTo>
                  <a:cubicBezTo>
                    <a:pt x="22" y="16"/>
                    <a:pt x="20" y="26"/>
                    <a:pt x="15" y="33"/>
                  </a:cubicBezTo>
                  <a:cubicBezTo>
                    <a:pt x="14" y="33"/>
                    <a:pt x="9" y="39"/>
                    <a:pt x="9" y="38"/>
                  </a:cubicBezTo>
                  <a:close/>
                </a:path>
              </a:pathLst>
            </a:custGeom>
            <a:solidFill>
              <a:srgbClr val="F6E4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6" name="Freeform 61"/>
            <p:cNvSpPr>
              <a:spLocks/>
            </p:cNvSpPr>
            <p:nvPr/>
          </p:nvSpPr>
          <p:spPr bwMode="auto">
            <a:xfrm>
              <a:off x="11317288" y="938213"/>
              <a:ext cx="36513" cy="180975"/>
            </a:xfrm>
            <a:custGeom>
              <a:avLst/>
              <a:gdLst>
                <a:gd name="T0" fmla="*/ 4 w 4"/>
                <a:gd name="T1" fmla="*/ 20 h 20"/>
                <a:gd name="T2" fmla="*/ 0 w 4"/>
                <a:gd name="T3" fmla="*/ 11 h 20"/>
                <a:gd name="T4" fmla="*/ 0 w 4"/>
                <a:gd name="T5" fmla="*/ 5 h 20"/>
                <a:gd name="T6" fmla="*/ 0 w 4"/>
                <a:gd name="T7" fmla="*/ 0 h 20"/>
                <a:gd name="T8" fmla="*/ 1 w 4"/>
                <a:gd name="T9" fmla="*/ 10 h 20"/>
                <a:gd name="T10" fmla="*/ 2 w 4"/>
                <a:gd name="T11" fmla="*/ 15 h 20"/>
                <a:gd name="T12" fmla="*/ 4 w 4"/>
                <a:gd name="T13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20">
                  <a:moveTo>
                    <a:pt x="4" y="20"/>
                  </a:moveTo>
                  <a:cubicBezTo>
                    <a:pt x="1" y="18"/>
                    <a:pt x="1" y="14"/>
                    <a:pt x="0" y="11"/>
                  </a:cubicBezTo>
                  <a:cubicBezTo>
                    <a:pt x="0" y="9"/>
                    <a:pt x="0" y="7"/>
                    <a:pt x="0" y="5"/>
                  </a:cubicBezTo>
                  <a:cubicBezTo>
                    <a:pt x="0" y="3"/>
                    <a:pt x="0" y="2"/>
                    <a:pt x="0" y="0"/>
                  </a:cubicBezTo>
                  <a:cubicBezTo>
                    <a:pt x="0" y="3"/>
                    <a:pt x="0" y="7"/>
                    <a:pt x="1" y="10"/>
                  </a:cubicBezTo>
                  <a:cubicBezTo>
                    <a:pt x="1" y="12"/>
                    <a:pt x="1" y="14"/>
                    <a:pt x="2" y="15"/>
                  </a:cubicBezTo>
                  <a:cubicBezTo>
                    <a:pt x="2" y="17"/>
                    <a:pt x="3" y="19"/>
                    <a:pt x="4" y="2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7" name="Freeform 62"/>
            <p:cNvSpPr>
              <a:spLocks/>
            </p:cNvSpPr>
            <p:nvPr/>
          </p:nvSpPr>
          <p:spPr bwMode="auto">
            <a:xfrm>
              <a:off x="11353800" y="901700"/>
              <a:ext cx="9525" cy="217488"/>
            </a:xfrm>
            <a:custGeom>
              <a:avLst/>
              <a:gdLst>
                <a:gd name="T0" fmla="*/ 1 w 1"/>
                <a:gd name="T1" fmla="*/ 24 h 24"/>
                <a:gd name="T2" fmla="*/ 1 w 1"/>
                <a:gd name="T3" fmla="*/ 0 h 24"/>
                <a:gd name="T4" fmla="*/ 1 w 1"/>
                <a:gd name="T5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4">
                  <a:moveTo>
                    <a:pt x="1" y="24"/>
                  </a:moveTo>
                  <a:cubicBezTo>
                    <a:pt x="0" y="16"/>
                    <a:pt x="0" y="8"/>
                    <a:pt x="1" y="0"/>
                  </a:cubicBezTo>
                  <a:cubicBezTo>
                    <a:pt x="1" y="8"/>
                    <a:pt x="1" y="16"/>
                    <a:pt x="1" y="24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8" name="Freeform 63"/>
            <p:cNvSpPr>
              <a:spLocks/>
            </p:cNvSpPr>
            <p:nvPr/>
          </p:nvSpPr>
          <p:spPr bwMode="auto">
            <a:xfrm>
              <a:off x="11372850" y="946150"/>
              <a:ext cx="34925" cy="163513"/>
            </a:xfrm>
            <a:custGeom>
              <a:avLst/>
              <a:gdLst>
                <a:gd name="T0" fmla="*/ 0 w 4"/>
                <a:gd name="T1" fmla="*/ 18 h 18"/>
                <a:gd name="T2" fmla="*/ 4 w 4"/>
                <a:gd name="T3" fmla="*/ 0 h 18"/>
                <a:gd name="T4" fmla="*/ 3 w 4"/>
                <a:gd name="T5" fmla="*/ 9 h 18"/>
                <a:gd name="T6" fmla="*/ 0 w 4"/>
                <a:gd name="T7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18">
                  <a:moveTo>
                    <a:pt x="0" y="18"/>
                  </a:moveTo>
                  <a:cubicBezTo>
                    <a:pt x="2" y="12"/>
                    <a:pt x="3" y="6"/>
                    <a:pt x="4" y="0"/>
                  </a:cubicBezTo>
                  <a:cubicBezTo>
                    <a:pt x="4" y="3"/>
                    <a:pt x="4" y="6"/>
                    <a:pt x="3" y="9"/>
                  </a:cubicBezTo>
                  <a:cubicBezTo>
                    <a:pt x="2" y="12"/>
                    <a:pt x="2" y="15"/>
                    <a:pt x="0" y="18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9" name="Freeform 64"/>
            <p:cNvSpPr>
              <a:spLocks/>
            </p:cNvSpPr>
            <p:nvPr/>
          </p:nvSpPr>
          <p:spPr bwMode="auto">
            <a:xfrm>
              <a:off x="11372850" y="992188"/>
              <a:ext cx="325438" cy="182563"/>
            </a:xfrm>
            <a:custGeom>
              <a:avLst/>
              <a:gdLst>
                <a:gd name="T0" fmla="*/ 0 w 36"/>
                <a:gd name="T1" fmla="*/ 16 h 20"/>
                <a:gd name="T2" fmla="*/ 10 w 36"/>
                <a:gd name="T3" fmla="*/ 2 h 20"/>
                <a:gd name="T4" fmla="*/ 23 w 36"/>
                <a:gd name="T5" fmla="*/ 1 h 20"/>
                <a:gd name="T6" fmla="*/ 32 w 36"/>
                <a:gd name="T7" fmla="*/ 5 h 20"/>
                <a:gd name="T8" fmla="*/ 29 w 36"/>
                <a:gd name="T9" fmla="*/ 9 h 20"/>
                <a:gd name="T10" fmla="*/ 8 w 36"/>
                <a:gd name="T11" fmla="*/ 19 h 20"/>
                <a:gd name="T12" fmla="*/ 0 w 36"/>
                <a:gd name="T13" fmla="*/ 16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20">
                  <a:moveTo>
                    <a:pt x="0" y="16"/>
                  </a:moveTo>
                  <a:cubicBezTo>
                    <a:pt x="2" y="10"/>
                    <a:pt x="5" y="5"/>
                    <a:pt x="10" y="2"/>
                  </a:cubicBezTo>
                  <a:cubicBezTo>
                    <a:pt x="14" y="0"/>
                    <a:pt x="19" y="0"/>
                    <a:pt x="23" y="1"/>
                  </a:cubicBezTo>
                  <a:cubicBezTo>
                    <a:pt x="25" y="1"/>
                    <a:pt x="36" y="0"/>
                    <a:pt x="32" y="5"/>
                  </a:cubicBezTo>
                  <a:cubicBezTo>
                    <a:pt x="30" y="7"/>
                    <a:pt x="30" y="8"/>
                    <a:pt x="29" y="9"/>
                  </a:cubicBezTo>
                  <a:cubicBezTo>
                    <a:pt x="27" y="18"/>
                    <a:pt x="16" y="20"/>
                    <a:pt x="8" y="19"/>
                  </a:cubicBezTo>
                  <a:cubicBezTo>
                    <a:pt x="8" y="19"/>
                    <a:pt x="0" y="17"/>
                    <a:pt x="0" y="16"/>
                  </a:cubicBezTo>
                  <a:close/>
                </a:path>
              </a:pathLst>
            </a:custGeom>
            <a:solidFill>
              <a:srgbClr val="F6E4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0" name="Freeform 65"/>
            <p:cNvSpPr>
              <a:spLocks/>
            </p:cNvSpPr>
            <p:nvPr/>
          </p:nvSpPr>
          <p:spPr bwMode="auto">
            <a:xfrm>
              <a:off x="11372850" y="1028700"/>
              <a:ext cx="153988" cy="109538"/>
            </a:xfrm>
            <a:custGeom>
              <a:avLst/>
              <a:gdLst>
                <a:gd name="T0" fmla="*/ 0 w 17"/>
                <a:gd name="T1" fmla="*/ 12 h 12"/>
                <a:gd name="T2" fmla="*/ 8 w 17"/>
                <a:gd name="T3" fmla="*/ 4 h 12"/>
                <a:gd name="T4" fmla="*/ 12 w 17"/>
                <a:gd name="T5" fmla="*/ 2 h 12"/>
                <a:gd name="T6" fmla="*/ 17 w 17"/>
                <a:gd name="T7" fmla="*/ 0 h 12"/>
                <a:gd name="T8" fmla="*/ 8 w 17"/>
                <a:gd name="T9" fmla="*/ 5 h 12"/>
                <a:gd name="T10" fmla="*/ 4 w 17"/>
                <a:gd name="T11" fmla="*/ 8 h 12"/>
                <a:gd name="T12" fmla="*/ 0 w 17"/>
                <a:gd name="T13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12">
                  <a:moveTo>
                    <a:pt x="0" y="12"/>
                  </a:moveTo>
                  <a:cubicBezTo>
                    <a:pt x="2" y="9"/>
                    <a:pt x="5" y="6"/>
                    <a:pt x="8" y="4"/>
                  </a:cubicBezTo>
                  <a:cubicBezTo>
                    <a:pt x="9" y="3"/>
                    <a:pt x="11" y="2"/>
                    <a:pt x="12" y="2"/>
                  </a:cubicBezTo>
                  <a:cubicBezTo>
                    <a:pt x="14" y="1"/>
                    <a:pt x="16" y="0"/>
                    <a:pt x="17" y="0"/>
                  </a:cubicBezTo>
                  <a:cubicBezTo>
                    <a:pt x="14" y="1"/>
                    <a:pt x="11" y="3"/>
                    <a:pt x="8" y="5"/>
                  </a:cubicBezTo>
                  <a:cubicBezTo>
                    <a:pt x="7" y="6"/>
                    <a:pt x="5" y="7"/>
                    <a:pt x="4" y="8"/>
                  </a:cubicBezTo>
                  <a:cubicBezTo>
                    <a:pt x="3" y="9"/>
                    <a:pt x="1" y="10"/>
                    <a:pt x="0" y="12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1" name="Freeform 66"/>
            <p:cNvSpPr>
              <a:spLocks/>
            </p:cNvSpPr>
            <p:nvPr/>
          </p:nvSpPr>
          <p:spPr bwMode="auto">
            <a:xfrm>
              <a:off x="11380788" y="1046163"/>
              <a:ext cx="200025" cy="100013"/>
            </a:xfrm>
            <a:custGeom>
              <a:avLst/>
              <a:gdLst>
                <a:gd name="T0" fmla="*/ 0 w 22"/>
                <a:gd name="T1" fmla="*/ 11 h 11"/>
                <a:gd name="T2" fmla="*/ 22 w 22"/>
                <a:gd name="T3" fmla="*/ 0 h 11"/>
                <a:gd name="T4" fmla="*/ 0 w 22"/>
                <a:gd name="T5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" h="11">
                  <a:moveTo>
                    <a:pt x="0" y="11"/>
                  </a:moveTo>
                  <a:cubicBezTo>
                    <a:pt x="7" y="7"/>
                    <a:pt x="14" y="3"/>
                    <a:pt x="22" y="0"/>
                  </a:cubicBezTo>
                  <a:cubicBezTo>
                    <a:pt x="15" y="4"/>
                    <a:pt x="8" y="8"/>
                    <a:pt x="0" y="11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2" name="Freeform 67"/>
            <p:cNvSpPr>
              <a:spLocks/>
            </p:cNvSpPr>
            <p:nvPr/>
          </p:nvSpPr>
          <p:spPr bwMode="auto">
            <a:xfrm>
              <a:off x="11399838" y="1109663"/>
              <a:ext cx="161925" cy="36513"/>
            </a:xfrm>
            <a:custGeom>
              <a:avLst/>
              <a:gdLst>
                <a:gd name="T0" fmla="*/ 0 w 18"/>
                <a:gd name="T1" fmla="*/ 4 h 4"/>
                <a:gd name="T2" fmla="*/ 18 w 18"/>
                <a:gd name="T3" fmla="*/ 0 h 4"/>
                <a:gd name="T4" fmla="*/ 9 w 18"/>
                <a:gd name="T5" fmla="*/ 3 h 4"/>
                <a:gd name="T6" fmla="*/ 0 w 18"/>
                <a:gd name="T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4">
                  <a:moveTo>
                    <a:pt x="0" y="4"/>
                  </a:moveTo>
                  <a:cubicBezTo>
                    <a:pt x="6" y="3"/>
                    <a:pt x="12" y="2"/>
                    <a:pt x="18" y="0"/>
                  </a:cubicBezTo>
                  <a:cubicBezTo>
                    <a:pt x="15" y="1"/>
                    <a:pt x="12" y="2"/>
                    <a:pt x="9" y="3"/>
                  </a:cubicBezTo>
                  <a:cubicBezTo>
                    <a:pt x="6" y="4"/>
                    <a:pt x="3" y="4"/>
                    <a:pt x="0" y="4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3" name="Freeform 68"/>
            <p:cNvSpPr>
              <a:spLocks/>
            </p:cNvSpPr>
            <p:nvPr/>
          </p:nvSpPr>
          <p:spPr bwMode="auto">
            <a:xfrm>
              <a:off x="11363325" y="1155700"/>
              <a:ext cx="280988" cy="236538"/>
            </a:xfrm>
            <a:custGeom>
              <a:avLst/>
              <a:gdLst>
                <a:gd name="T0" fmla="*/ 1 w 31"/>
                <a:gd name="T1" fmla="*/ 1 h 26"/>
                <a:gd name="T2" fmla="*/ 18 w 31"/>
                <a:gd name="T3" fmla="*/ 4 h 26"/>
                <a:gd name="T4" fmla="*/ 25 w 31"/>
                <a:gd name="T5" fmla="*/ 15 h 26"/>
                <a:gd name="T6" fmla="*/ 25 w 31"/>
                <a:gd name="T7" fmla="*/ 24 h 26"/>
                <a:gd name="T8" fmla="*/ 20 w 31"/>
                <a:gd name="T9" fmla="*/ 24 h 26"/>
                <a:gd name="T10" fmla="*/ 2 w 31"/>
                <a:gd name="T11" fmla="*/ 10 h 26"/>
                <a:gd name="T12" fmla="*/ 1 w 31"/>
                <a:gd name="T13" fmla="*/ 1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" h="26">
                  <a:moveTo>
                    <a:pt x="1" y="1"/>
                  </a:moveTo>
                  <a:cubicBezTo>
                    <a:pt x="7" y="0"/>
                    <a:pt x="13" y="0"/>
                    <a:pt x="18" y="4"/>
                  </a:cubicBezTo>
                  <a:cubicBezTo>
                    <a:pt x="22" y="6"/>
                    <a:pt x="23" y="10"/>
                    <a:pt x="25" y="15"/>
                  </a:cubicBezTo>
                  <a:cubicBezTo>
                    <a:pt x="26" y="17"/>
                    <a:pt x="31" y="26"/>
                    <a:pt x="25" y="24"/>
                  </a:cubicBezTo>
                  <a:cubicBezTo>
                    <a:pt x="23" y="24"/>
                    <a:pt x="22" y="24"/>
                    <a:pt x="20" y="24"/>
                  </a:cubicBezTo>
                  <a:cubicBezTo>
                    <a:pt x="11" y="25"/>
                    <a:pt x="4" y="17"/>
                    <a:pt x="2" y="10"/>
                  </a:cubicBezTo>
                  <a:cubicBezTo>
                    <a:pt x="2" y="9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F6E4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4" name="Freeform 69"/>
            <p:cNvSpPr>
              <a:spLocks/>
            </p:cNvSpPr>
            <p:nvPr/>
          </p:nvSpPr>
          <p:spPr bwMode="auto">
            <a:xfrm>
              <a:off x="11372850" y="1165225"/>
              <a:ext cx="171450" cy="90488"/>
            </a:xfrm>
            <a:custGeom>
              <a:avLst/>
              <a:gdLst>
                <a:gd name="T0" fmla="*/ 0 w 19"/>
                <a:gd name="T1" fmla="*/ 0 h 10"/>
                <a:gd name="T2" fmla="*/ 10 w 19"/>
                <a:gd name="T3" fmla="*/ 3 h 10"/>
                <a:gd name="T4" fmla="*/ 15 w 19"/>
                <a:gd name="T5" fmla="*/ 6 h 10"/>
                <a:gd name="T6" fmla="*/ 19 w 19"/>
                <a:gd name="T7" fmla="*/ 10 h 10"/>
                <a:gd name="T8" fmla="*/ 10 w 19"/>
                <a:gd name="T9" fmla="*/ 4 h 10"/>
                <a:gd name="T10" fmla="*/ 5 w 19"/>
                <a:gd name="T11" fmla="*/ 2 h 10"/>
                <a:gd name="T12" fmla="*/ 0 w 19"/>
                <a:gd name="T13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" h="10">
                  <a:moveTo>
                    <a:pt x="0" y="0"/>
                  </a:moveTo>
                  <a:cubicBezTo>
                    <a:pt x="4" y="0"/>
                    <a:pt x="7" y="2"/>
                    <a:pt x="10" y="3"/>
                  </a:cubicBezTo>
                  <a:cubicBezTo>
                    <a:pt x="12" y="4"/>
                    <a:pt x="13" y="5"/>
                    <a:pt x="15" y="6"/>
                  </a:cubicBezTo>
                  <a:cubicBezTo>
                    <a:pt x="16" y="7"/>
                    <a:pt x="17" y="8"/>
                    <a:pt x="19" y="10"/>
                  </a:cubicBezTo>
                  <a:cubicBezTo>
                    <a:pt x="16" y="8"/>
                    <a:pt x="13" y="6"/>
                    <a:pt x="10" y="4"/>
                  </a:cubicBezTo>
                  <a:cubicBezTo>
                    <a:pt x="8" y="3"/>
                    <a:pt x="7" y="2"/>
                    <a:pt x="5" y="2"/>
                  </a:cubicBezTo>
                  <a:cubicBezTo>
                    <a:pt x="4" y="1"/>
                    <a:pt x="2" y="0"/>
                    <a:pt x="0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5" name="Freeform 70"/>
            <p:cNvSpPr>
              <a:spLocks/>
            </p:cNvSpPr>
            <p:nvPr/>
          </p:nvSpPr>
          <p:spPr bwMode="auto">
            <a:xfrm>
              <a:off x="11372850" y="1174750"/>
              <a:ext cx="171450" cy="136525"/>
            </a:xfrm>
            <a:custGeom>
              <a:avLst/>
              <a:gdLst>
                <a:gd name="T0" fmla="*/ 0 w 19"/>
                <a:gd name="T1" fmla="*/ 0 h 15"/>
                <a:gd name="T2" fmla="*/ 19 w 19"/>
                <a:gd name="T3" fmla="*/ 15 h 15"/>
                <a:gd name="T4" fmla="*/ 0 w 19"/>
                <a:gd name="T5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" h="15">
                  <a:moveTo>
                    <a:pt x="0" y="0"/>
                  </a:moveTo>
                  <a:cubicBezTo>
                    <a:pt x="6" y="5"/>
                    <a:pt x="13" y="10"/>
                    <a:pt x="19" y="15"/>
                  </a:cubicBezTo>
                  <a:cubicBezTo>
                    <a:pt x="12" y="11"/>
                    <a:pt x="6" y="6"/>
                    <a:pt x="0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6" name="Freeform 71"/>
            <p:cNvSpPr>
              <a:spLocks/>
            </p:cNvSpPr>
            <p:nvPr/>
          </p:nvSpPr>
          <p:spPr bwMode="auto">
            <a:xfrm>
              <a:off x="11372850" y="1192213"/>
              <a:ext cx="107950" cy="127000"/>
            </a:xfrm>
            <a:custGeom>
              <a:avLst/>
              <a:gdLst>
                <a:gd name="T0" fmla="*/ 0 w 12"/>
                <a:gd name="T1" fmla="*/ 0 h 14"/>
                <a:gd name="T2" fmla="*/ 12 w 12"/>
                <a:gd name="T3" fmla="*/ 14 h 14"/>
                <a:gd name="T4" fmla="*/ 5 w 12"/>
                <a:gd name="T5" fmla="*/ 8 h 14"/>
                <a:gd name="T6" fmla="*/ 0 w 12"/>
                <a:gd name="T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14">
                  <a:moveTo>
                    <a:pt x="0" y="0"/>
                  </a:moveTo>
                  <a:cubicBezTo>
                    <a:pt x="4" y="5"/>
                    <a:pt x="8" y="10"/>
                    <a:pt x="12" y="14"/>
                  </a:cubicBezTo>
                  <a:cubicBezTo>
                    <a:pt x="10" y="12"/>
                    <a:pt x="7" y="10"/>
                    <a:pt x="5" y="8"/>
                  </a:cubicBezTo>
                  <a:cubicBezTo>
                    <a:pt x="3" y="5"/>
                    <a:pt x="2" y="3"/>
                    <a:pt x="0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7" name="Freeform 72"/>
            <p:cNvSpPr>
              <a:spLocks/>
            </p:cNvSpPr>
            <p:nvPr/>
          </p:nvSpPr>
          <p:spPr bwMode="auto">
            <a:xfrm>
              <a:off x="11190288" y="1174750"/>
              <a:ext cx="209550" cy="344488"/>
            </a:xfrm>
            <a:custGeom>
              <a:avLst/>
              <a:gdLst>
                <a:gd name="T0" fmla="*/ 18 w 23"/>
                <a:gd name="T1" fmla="*/ 0 h 38"/>
                <a:gd name="T2" fmla="*/ 22 w 23"/>
                <a:gd name="T3" fmla="*/ 16 h 38"/>
                <a:gd name="T4" fmla="*/ 16 w 23"/>
                <a:gd name="T5" fmla="*/ 28 h 38"/>
                <a:gd name="T6" fmla="*/ 7 w 23"/>
                <a:gd name="T7" fmla="*/ 31 h 38"/>
                <a:gd name="T8" fmla="*/ 5 w 23"/>
                <a:gd name="T9" fmla="*/ 27 h 38"/>
                <a:gd name="T10" fmla="*/ 10 w 23"/>
                <a:gd name="T11" fmla="*/ 5 h 38"/>
                <a:gd name="T12" fmla="*/ 18 w 23"/>
                <a:gd name="T13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" h="38">
                  <a:moveTo>
                    <a:pt x="18" y="0"/>
                  </a:moveTo>
                  <a:cubicBezTo>
                    <a:pt x="21" y="5"/>
                    <a:pt x="23" y="11"/>
                    <a:pt x="22" y="16"/>
                  </a:cubicBezTo>
                  <a:cubicBezTo>
                    <a:pt x="22" y="21"/>
                    <a:pt x="19" y="24"/>
                    <a:pt x="16" y="28"/>
                  </a:cubicBezTo>
                  <a:cubicBezTo>
                    <a:pt x="14" y="29"/>
                    <a:pt x="8" y="38"/>
                    <a:pt x="7" y="31"/>
                  </a:cubicBezTo>
                  <a:cubicBezTo>
                    <a:pt x="6" y="29"/>
                    <a:pt x="6" y="29"/>
                    <a:pt x="5" y="27"/>
                  </a:cubicBezTo>
                  <a:cubicBezTo>
                    <a:pt x="0" y="20"/>
                    <a:pt x="4" y="10"/>
                    <a:pt x="10" y="5"/>
                  </a:cubicBezTo>
                  <a:cubicBezTo>
                    <a:pt x="11" y="4"/>
                    <a:pt x="17" y="0"/>
                    <a:pt x="18" y="0"/>
                  </a:cubicBezTo>
                  <a:close/>
                </a:path>
              </a:pathLst>
            </a:custGeom>
            <a:solidFill>
              <a:srgbClr val="F6E4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8" name="Freeform 73"/>
            <p:cNvSpPr>
              <a:spLocks/>
            </p:cNvSpPr>
            <p:nvPr/>
          </p:nvSpPr>
          <p:spPr bwMode="auto">
            <a:xfrm>
              <a:off x="11344275" y="1174750"/>
              <a:ext cx="19050" cy="190500"/>
            </a:xfrm>
            <a:custGeom>
              <a:avLst/>
              <a:gdLst>
                <a:gd name="T0" fmla="*/ 1 w 2"/>
                <a:gd name="T1" fmla="*/ 0 h 21"/>
                <a:gd name="T2" fmla="*/ 2 w 2"/>
                <a:gd name="T3" fmla="*/ 11 h 21"/>
                <a:gd name="T4" fmla="*/ 1 w 2"/>
                <a:gd name="T5" fmla="*/ 16 h 21"/>
                <a:gd name="T6" fmla="*/ 0 w 2"/>
                <a:gd name="T7" fmla="*/ 21 h 21"/>
                <a:gd name="T8" fmla="*/ 1 w 2"/>
                <a:gd name="T9" fmla="*/ 11 h 21"/>
                <a:gd name="T10" fmla="*/ 1 w 2"/>
                <a:gd name="T11" fmla="*/ 6 h 21"/>
                <a:gd name="T12" fmla="*/ 1 w 2"/>
                <a:gd name="T13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21">
                  <a:moveTo>
                    <a:pt x="1" y="0"/>
                  </a:moveTo>
                  <a:cubicBezTo>
                    <a:pt x="2" y="4"/>
                    <a:pt x="2" y="7"/>
                    <a:pt x="2" y="11"/>
                  </a:cubicBezTo>
                  <a:cubicBezTo>
                    <a:pt x="2" y="13"/>
                    <a:pt x="2" y="14"/>
                    <a:pt x="1" y="16"/>
                  </a:cubicBezTo>
                  <a:cubicBezTo>
                    <a:pt x="1" y="18"/>
                    <a:pt x="0" y="19"/>
                    <a:pt x="0" y="21"/>
                  </a:cubicBezTo>
                  <a:cubicBezTo>
                    <a:pt x="0" y="18"/>
                    <a:pt x="1" y="14"/>
                    <a:pt x="1" y="11"/>
                  </a:cubicBezTo>
                  <a:cubicBezTo>
                    <a:pt x="1" y="9"/>
                    <a:pt x="1" y="7"/>
                    <a:pt x="1" y="6"/>
                  </a:cubicBezTo>
                  <a:cubicBezTo>
                    <a:pt x="1" y="4"/>
                    <a:pt x="1" y="2"/>
                    <a:pt x="1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9" name="Freeform 74"/>
            <p:cNvSpPr>
              <a:spLocks/>
            </p:cNvSpPr>
            <p:nvPr/>
          </p:nvSpPr>
          <p:spPr bwMode="auto">
            <a:xfrm>
              <a:off x="11290300" y="1174750"/>
              <a:ext cx="46038" cy="217488"/>
            </a:xfrm>
            <a:custGeom>
              <a:avLst/>
              <a:gdLst>
                <a:gd name="T0" fmla="*/ 5 w 5"/>
                <a:gd name="T1" fmla="*/ 0 h 24"/>
                <a:gd name="T2" fmla="*/ 0 w 5"/>
                <a:gd name="T3" fmla="*/ 24 h 24"/>
                <a:gd name="T4" fmla="*/ 5 w 5"/>
                <a:gd name="T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4">
                  <a:moveTo>
                    <a:pt x="5" y="0"/>
                  </a:moveTo>
                  <a:cubicBezTo>
                    <a:pt x="4" y="8"/>
                    <a:pt x="2" y="16"/>
                    <a:pt x="0" y="24"/>
                  </a:cubicBezTo>
                  <a:cubicBezTo>
                    <a:pt x="1" y="16"/>
                    <a:pt x="3" y="8"/>
                    <a:pt x="5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0" name="Freeform 75"/>
            <p:cNvSpPr>
              <a:spLocks/>
            </p:cNvSpPr>
            <p:nvPr/>
          </p:nvSpPr>
          <p:spPr bwMode="auto">
            <a:xfrm>
              <a:off x="11263313" y="1192213"/>
              <a:ext cx="63500" cy="146050"/>
            </a:xfrm>
            <a:custGeom>
              <a:avLst/>
              <a:gdLst>
                <a:gd name="T0" fmla="*/ 7 w 7"/>
                <a:gd name="T1" fmla="*/ 0 h 16"/>
                <a:gd name="T2" fmla="*/ 0 w 7"/>
                <a:gd name="T3" fmla="*/ 16 h 16"/>
                <a:gd name="T4" fmla="*/ 2 w 7"/>
                <a:gd name="T5" fmla="*/ 8 h 16"/>
                <a:gd name="T6" fmla="*/ 7 w 7"/>
                <a:gd name="T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6">
                  <a:moveTo>
                    <a:pt x="7" y="0"/>
                  </a:moveTo>
                  <a:cubicBezTo>
                    <a:pt x="4" y="5"/>
                    <a:pt x="1" y="11"/>
                    <a:pt x="0" y="16"/>
                  </a:cubicBezTo>
                  <a:cubicBezTo>
                    <a:pt x="0" y="13"/>
                    <a:pt x="1" y="10"/>
                    <a:pt x="2" y="8"/>
                  </a:cubicBezTo>
                  <a:cubicBezTo>
                    <a:pt x="3" y="5"/>
                    <a:pt x="5" y="2"/>
                    <a:pt x="7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1" name="Freeform 76"/>
            <p:cNvSpPr>
              <a:spLocks/>
            </p:cNvSpPr>
            <p:nvPr/>
          </p:nvSpPr>
          <p:spPr bwMode="auto">
            <a:xfrm>
              <a:off x="10982325" y="1092200"/>
              <a:ext cx="344488" cy="182563"/>
            </a:xfrm>
            <a:custGeom>
              <a:avLst/>
              <a:gdLst>
                <a:gd name="T0" fmla="*/ 38 w 38"/>
                <a:gd name="T1" fmla="*/ 7 h 20"/>
                <a:gd name="T2" fmla="*/ 26 w 38"/>
                <a:gd name="T3" fmla="*/ 19 h 20"/>
                <a:gd name="T4" fmla="*/ 13 w 38"/>
                <a:gd name="T5" fmla="*/ 18 h 20"/>
                <a:gd name="T6" fmla="*/ 5 w 38"/>
                <a:gd name="T7" fmla="*/ 11 h 20"/>
                <a:gd name="T8" fmla="*/ 9 w 38"/>
                <a:gd name="T9" fmla="*/ 8 h 20"/>
                <a:gd name="T10" fmla="*/ 31 w 38"/>
                <a:gd name="T11" fmla="*/ 3 h 20"/>
                <a:gd name="T12" fmla="*/ 38 w 38"/>
                <a:gd name="T13" fmla="*/ 7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20">
                  <a:moveTo>
                    <a:pt x="38" y="7"/>
                  </a:moveTo>
                  <a:cubicBezTo>
                    <a:pt x="36" y="13"/>
                    <a:pt x="31" y="17"/>
                    <a:pt x="26" y="19"/>
                  </a:cubicBezTo>
                  <a:cubicBezTo>
                    <a:pt x="21" y="20"/>
                    <a:pt x="17" y="19"/>
                    <a:pt x="13" y="18"/>
                  </a:cubicBezTo>
                  <a:cubicBezTo>
                    <a:pt x="11" y="17"/>
                    <a:pt x="0" y="15"/>
                    <a:pt x="5" y="11"/>
                  </a:cubicBezTo>
                  <a:cubicBezTo>
                    <a:pt x="7" y="10"/>
                    <a:pt x="8" y="9"/>
                    <a:pt x="9" y="8"/>
                  </a:cubicBezTo>
                  <a:cubicBezTo>
                    <a:pt x="13" y="0"/>
                    <a:pt x="24" y="0"/>
                    <a:pt x="31" y="3"/>
                  </a:cubicBezTo>
                  <a:cubicBezTo>
                    <a:pt x="32" y="3"/>
                    <a:pt x="38" y="7"/>
                    <a:pt x="38" y="7"/>
                  </a:cubicBezTo>
                  <a:close/>
                </a:path>
              </a:pathLst>
            </a:custGeom>
            <a:solidFill>
              <a:srgbClr val="F6E4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2" name="Freeform 77"/>
            <p:cNvSpPr>
              <a:spLocks/>
            </p:cNvSpPr>
            <p:nvPr/>
          </p:nvSpPr>
          <p:spPr bwMode="auto">
            <a:xfrm>
              <a:off x="11155363" y="1155700"/>
              <a:ext cx="171450" cy="82550"/>
            </a:xfrm>
            <a:custGeom>
              <a:avLst/>
              <a:gdLst>
                <a:gd name="T0" fmla="*/ 19 w 19"/>
                <a:gd name="T1" fmla="*/ 0 h 9"/>
                <a:gd name="T2" fmla="*/ 10 w 19"/>
                <a:gd name="T3" fmla="*/ 6 h 9"/>
                <a:gd name="T4" fmla="*/ 5 w 19"/>
                <a:gd name="T5" fmla="*/ 8 h 9"/>
                <a:gd name="T6" fmla="*/ 0 w 19"/>
                <a:gd name="T7" fmla="*/ 9 h 9"/>
                <a:gd name="T8" fmla="*/ 10 w 19"/>
                <a:gd name="T9" fmla="*/ 6 h 9"/>
                <a:gd name="T10" fmla="*/ 15 w 19"/>
                <a:gd name="T11" fmla="*/ 3 h 9"/>
                <a:gd name="T12" fmla="*/ 19 w 19"/>
                <a:gd name="T1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" h="9">
                  <a:moveTo>
                    <a:pt x="19" y="0"/>
                  </a:moveTo>
                  <a:cubicBezTo>
                    <a:pt x="17" y="3"/>
                    <a:pt x="14" y="5"/>
                    <a:pt x="10" y="6"/>
                  </a:cubicBezTo>
                  <a:cubicBezTo>
                    <a:pt x="9" y="7"/>
                    <a:pt x="7" y="8"/>
                    <a:pt x="5" y="8"/>
                  </a:cubicBezTo>
                  <a:cubicBezTo>
                    <a:pt x="4" y="8"/>
                    <a:pt x="2" y="9"/>
                    <a:pt x="0" y="9"/>
                  </a:cubicBezTo>
                  <a:cubicBezTo>
                    <a:pt x="3" y="8"/>
                    <a:pt x="7" y="7"/>
                    <a:pt x="10" y="6"/>
                  </a:cubicBezTo>
                  <a:cubicBezTo>
                    <a:pt x="12" y="5"/>
                    <a:pt x="13" y="4"/>
                    <a:pt x="15" y="3"/>
                  </a:cubicBezTo>
                  <a:cubicBezTo>
                    <a:pt x="16" y="2"/>
                    <a:pt x="18" y="2"/>
                    <a:pt x="19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3" name="Freeform 78"/>
            <p:cNvSpPr>
              <a:spLocks/>
            </p:cNvSpPr>
            <p:nvPr/>
          </p:nvSpPr>
          <p:spPr bwMode="auto">
            <a:xfrm>
              <a:off x="11109325" y="1146175"/>
              <a:ext cx="207963" cy="55563"/>
            </a:xfrm>
            <a:custGeom>
              <a:avLst/>
              <a:gdLst>
                <a:gd name="T0" fmla="*/ 23 w 23"/>
                <a:gd name="T1" fmla="*/ 0 h 6"/>
                <a:gd name="T2" fmla="*/ 0 w 23"/>
                <a:gd name="T3" fmla="*/ 6 h 6"/>
                <a:gd name="T4" fmla="*/ 23 w 23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3" h="6">
                  <a:moveTo>
                    <a:pt x="23" y="0"/>
                  </a:moveTo>
                  <a:cubicBezTo>
                    <a:pt x="16" y="3"/>
                    <a:pt x="8" y="5"/>
                    <a:pt x="0" y="6"/>
                  </a:cubicBezTo>
                  <a:cubicBezTo>
                    <a:pt x="8" y="4"/>
                    <a:pt x="15" y="2"/>
                    <a:pt x="23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4" name="Freeform 79"/>
            <p:cNvSpPr>
              <a:spLocks/>
            </p:cNvSpPr>
            <p:nvPr/>
          </p:nvSpPr>
          <p:spPr bwMode="auto">
            <a:xfrm>
              <a:off x="11136313" y="1138238"/>
              <a:ext cx="173038" cy="7938"/>
            </a:xfrm>
            <a:custGeom>
              <a:avLst/>
              <a:gdLst>
                <a:gd name="T0" fmla="*/ 19 w 19"/>
                <a:gd name="T1" fmla="*/ 0 h 1"/>
                <a:gd name="T2" fmla="*/ 0 w 19"/>
                <a:gd name="T3" fmla="*/ 1 h 1"/>
                <a:gd name="T4" fmla="*/ 9 w 19"/>
                <a:gd name="T5" fmla="*/ 0 h 1"/>
                <a:gd name="T6" fmla="*/ 19 w 19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1">
                  <a:moveTo>
                    <a:pt x="19" y="0"/>
                  </a:moveTo>
                  <a:cubicBezTo>
                    <a:pt x="12" y="0"/>
                    <a:pt x="6" y="0"/>
                    <a:pt x="0" y="1"/>
                  </a:cubicBezTo>
                  <a:cubicBezTo>
                    <a:pt x="3" y="0"/>
                    <a:pt x="6" y="0"/>
                    <a:pt x="9" y="0"/>
                  </a:cubicBezTo>
                  <a:cubicBezTo>
                    <a:pt x="13" y="0"/>
                    <a:pt x="16" y="0"/>
                    <a:pt x="19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5" name="Freeform 80"/>
            <p:cNvSpPr>
              <a:spLocks/>
            </p:cNvSpPr>
            <p:nvPr/>
          </p:nvSpPr>
          <p:spPr bwMode="auto">
            <a:xfrm>
              <a:off x="11072813" y="901700"/>
              <a:ext cx="263525" cy="244475"/>
            </a:xfrm>
            <a:custGeom>
              <a:avLst/>
              <a:gdLst>
                <a:gd name="T0" fmla="*/ 28 w 29"/>
                <a:gd name="T1" fmla="*/ 26 h 27"/>
                <a:gd name="T2" fmla="*/ 12 w 29"/>
                <a:gd name="T3" fmla="*/ 23 h 27"/>
                <a:gd name="T4" fmla="*/ 5 w 29"/>
                <a:gd name="T5" fmla="*/ 11 h 27"/>
                <a:gd name="T6" fmla="*/ 6 w 29"/>
                <a:gd name="T7" fmla="*/ 2 h 27"/>
                <a:gd name="T8" fmla="*/ 11 w 29"/>
                <a:gd name="T9" fmla="*/ 2 h 27"/>
                <a:gd name="T10" fmla="*/ 28 w 29"/>
                <a:gd name="T11" fmla="*/ 17 h 27"/>
                <a:gd name="T12" fmla="*/ 28 w 29"/>
                <a:gd name="T13" fmla="*/ 26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9" h="27">
                  <a:moveTo>
                    <a:pt x="28" y="26"/>
                  </a:moveTo>
                  <a:cubicBezTo>
                    <a:pt x="23" y="27"/>
                    <a:pt x="17" y="26"/>
                    <a:pt x="12" y="23"/>
                  </a:cubicBezTo>
                  <a:cubicBezTo>
                    <a:pt x="8" y="20"/>
                    <a:pt x="7" y="16"/>
                    <a:pt x="5" y="11"/>
                  </a:cubicBezTo>
                  <a:cubicBezTo>
                    <a:pt x="4" y="9"/>
                    <a:pt x="0" y="0"/>
                    <a:pt x="6" y="2"/>
                  </a:cubicBezTo>
                  <a:cubicBezTo>
                    <a:pt x="8" y="2"/>
                    <a:pt x="9" y="2"/>
                    <a:pt x="11" y="2"/>
                  </a:cubicBezTo>
                  <a:cubicBezTo>
                    <a:pt x="19" y="1"/>
                    <a:pt x="26" y="10"/>
                    <a:pt x="28" y="17"/>
                  </a:cubicBezTo>
                  <a:cubicBezTo>
                    <a:pt x="28" y="18"/>
                    <a:pt x="29" y="26"/>
                    <a:pt x="28" y="26"/>
                  </a:cubicBezTo>
                  <a:close/>
                </a:path>
              </a:pathLst>
            </a:custGeom>
            <a:solidFill>
              <a:srgbClr val="F6E4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6" name="Freeform 81"/>
            <p:cNvSpPr>
              <a:spLocks/>
            </p:cNvSpPr>
            <p:nvPr/>
          </p:nvSpPr>
          <p:spPr bwMode="auto">
            <a:xfrm>
              <a:off x="11163300" y="1038225"/>
              <a:ext cx="163513" cy="100013"/>
            </a:xfrm>
            <a:custGeom>
              <a:avLst/>
              <a:gdLst>
                <a:gd name="T0" fmla="*/ 18 w 18"/>
                <a:gd name="T1" fmla="*/ 11 h 11"/>
                <a:gd name="T2" fmla="*/ 8 w 18"/>
                <a:gd name="T3" fmla="*/ 7 h 11"/>
                <a:gd name="T4" fmla="*/ 4 w 18"/>
                <a:gd name="T5" fmla="*/ 4 h 11"/>
                <a:gd name="T6" fmla="*/ 0 w 18"/>
                <a:gd name="T7" fmla="*/ 0 h 11"/>
                <a:gd name="T8" fmla="*/ 9 w 18"/>
                <a:gd name="T9" fmla="*/ 7 h 11"/>
                <a:gd name="T10" fmla="*/ 13 w 18"/>
                <a:gd name="T11" fmla="*/ 9 h 11"/>
                <a:gd name="T12" fmla="*/ 18 w 18"/>
                <a:gd name="T13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11">
                  <a:moveTo>
                    <a:pt x="18" y="11"/>
                  </a:moveTo>
                  <a:cubicBezTo>
                    <a:pt x="15" y="11"/>
                    <a:pt x="11" y="9"/>
                    <a:pt x="8" y="7"/>
                  </a:cubicBezTo>
                  <a:cubicBezTo>
                    <a:pt x="7" y="6"/>
                    <a:pt x="6" y="5"/>
                    <a:pt x="4" y="4"/>
                  </a:cubicBezTo>
                  <a:cubicBezTo>
                    <a:pt x="3" y="3"/>
                    <a:pt x="2" y="2"/>
                    <a:pt x="0" y="0"/>
                  </a:cubicBezTo>
                  <a:cubicBezTo>
                    <a:pt x="3" y="3"/>
                    <a:pt x="6" y="5"/>
                    <a:pt x="9" y="7"/>
                  </a:cubicBezTo>
                  <a:cubicBezTo>
                    <a:pt x="10" y="7"/>
                    <a:pt x="12" y="8"/>
                    <a:pt x="13" y="9"/>
                  </a:cubicBezTo>
                  <a:cubicBezTo>
                    <a:pt x="15" y="10"/>
                    <a:pt x="17" y="10"/>
                    <a:pt x="18" y="11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7" name="Freeform 82"/>
            <p:cNvSpPr>
              <a:spLocks/>
            </p:cNvSpPr>
            <p:nvPr/>
          </p:nvSpPr>
          <p:spPr bwMode="auto">
            <a:xfrm>
              <a:off x="11172825" y="982663"/>
              <a:ext cx="163513" cy="146050"/>
            </a:xfrm>
            <a:custGeom>
              <a:avLst/>
              <a:gdLst>
                <a:gd name="T0" fmla="*/ 18 w 18"/>
                <a:gd name="T1" fmla="*/ 16 h 16"/>
                <a:gd name="T2" fmla="*/ 0 w 18"/>
                <a:gd name="T3" fmla="*/ 0 h 16"/>
                <a:gd name="T4" fmla="*/ 18 w 18"/>
                <a:gd name="T5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8" h="16">
                  <a:moveTo>
                    <a:pt x="18" y="16"/>
                  </a:moveTo>
                  <a:cubicBezTo>
                    <a:pt x="11" y="11"/>
                    <a:pt x="5" y="6"/>
                    <a:pt x="0" y="0"/>
                  </a:cubicBezTo>
                  <a:cubicBezTo>
                    <a:pt x="6" y="5"/>
                    <a:pt x="12" y="10"/>
                    <a:pt x="18" y="16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8" name="Freeform 83"/>
            <p:cNvSpPr>
              <a:spLocks/>
            </p:cNvSpPr>
            <p:nvPr/>
          </p:nvSpPr>
          <p:spPr bwMode="auto">
            <a:xfrm>
              <a:off x="11226800" y="982663"/>
              <a:ext cx="109538" cy="127000"/>
            </a:xfrm>
            <a:custGeom>
              <a:avLst/>
              <a:gdLst>
                <a:gd name="T0" fmla="*/ 12 w 12"/>
                <a:gd name="T1" fmla="*/ 14 h 14"/>
                <a:gd name="T2" fmla="*/ 0 w 12"/>
                <a:gd name="T3" fmla="*/ 0 h 14"/>
                <a:gd name="T4" fmla="*/ 7 w 12"/>
                <a:gd name="T5" fmla="*/ 6 h 14"/>
                <a:gd name="T6" fmla="*/ 12 w 12"/>
                <a:gd name="T7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14">
                  <a:moveTo>
                    <a:pt x="12" y="14"/>
                  </a:moveTo>
                  <a:cubicBezTo>
                    <a:pt x="8" y="9"/>
                    <a:pt x="5" y="4"/>
                    <a:pt x="0" y="0"/>
                  </a:cubicBezTo>
                  <a:cubicBezTo>
                    <a:pt x="3" y="1"/>
                    <a:pt x="5" y="3"/>
                    <a:pt x="7" y="6"/>
                  </a:cubicBezTo>
                  <a:cubicBezTo>
                    <a:pt x="9" y="8"/>
                    <a:pt x="10" y="11"/>
                    <a:pt x="12" y="14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9" name="Freeform 84"/>
            <p:cNvSpPr>
              <a:spLocks/>
            </p:cNvSpPr>
            <p:nvPr/>
          </p:nvSpPr>
          <p:spPr bwMode="auto">
            <a:xfrm>
              <a:off x="11263313" y="1065213"/>
              <a:ext cx="190500" cy="190500"/>
            </a:xfrm>
            <a:custGeom>
              <a:avLst/>
              <a:gdLst>
                <a:gd name="T0" fmla="*/ 19 w 21"/>
                <a:gd name="T1" fmla="*/ 6 h 21"/>
                <a:gd name="T2" fmla="*/ 20 w 21"/>
                <a:gd name="T3" fmla="*/ 5 h 21"/>
                <a:gd name="T4" fmla="*/ 14 w 21"/>
                <a:gd name="T5" fmla="*/ 6 h 21"/>
                <a:gd name="T6" fmla="*/ 15 w 21"/>
                <a:gd name="T7" fmla="*/ 3 h 21"/>
                <a:gd name="T8" fmla="*/ 15 w 21"/>
                <a:gd name="T9" fmla="*/ 1 h 21"/>
                <a:gd name="T10" fmla="*/ 15 w 21"/>
                <a:gd name="T11" fmla="*/ 0 h 21"/>
                <a:gd name="T12" fmla="*/ 11 w 21"/>
                <a:gd name="T13" fmla="*/ 4 h 21"/>
                <a:gd name="T14" fmla="*/ 9 w 21"/>
                <a:gd name="T15" fmla="*/ 1 h 21"/>
                <a:gd name="T16" fmla="*/ 8 w 21"/>
                <a:gd name="T17" fmla="*/ 0 h 21"/>
                <a:gd name="T18" fmla="*/ 8 w 21"/>
                <a:gd name="T19" fmla="*/ 0 h 21"/>
                <a:gd name="T20" fmla="*/ 8 w 21"/>
                <a:gd name="T21" fmla="*/ 4 h 21"/>
                <a:gd name="T22" fmla="*/ 6 w 21"/>
                <a:gd name="T23" fmla="*/ 2 h 21"/>
                <a:gd name="T24" fmla="*/ 5 w 21"/>
                <a:gd name="T25" fmla="*/ 2 h 21"/>
                <a:gd name="T26" fmla="*/ 4 w 21"/>
                <a:gd name="T27" fmla="*/ 1 h 21"/>
                <a:gd name="T28" fmla="*/ 6 w 21"/>
                <a:gd name="T29" fmla="*/ 7 h 21"/>
                <a:gd name="T30" fmla="*/ 2 w 21"/>
                <a:gd name="T31" fmla="*/ 7 h 21"/>
                <a:gd name="T32" fmla="*/ 1 w 21"/>
                <a:gd name="T33" fmla="*/ 7 h 21"/>
                <a:gd name="T34" fmla="*/ 0 w 21"/>
                <a:gd name="T35" fmla="*/ 7 h 21"/>
                <a:gd name="T36" fmla="*/ 5 w 21"/>
                <a:gd name="T37" fmla="*/ 10 h 21"/>
                <a:gd name="T38" fmla="*/ 2 w 21"/>
                <a:gd name="T39" fmla="*/ 12 h 21"/>
                <a:gd name="T40" fmla="*/ 1 w 21"/>
                <a:gd name="T41" fmla="*/ 13 h 21"/>
                <a:gd name="T42" fmla="*/ 0 w 21"/>
                <a:gd name="T43" fmla="*/ 14 h 21"/>
                <a:gd name="T44" fmla="*/ 6 w 21"/>
                <a:gd name="T45" fmla="*/ 13 h 21"/>
                <a:gd name="T46" fmla="*/ 5 w 21"/>
                <a:gd name="T47" fmla="*/ 17 h 21"/>
                <a:gd name="T48" fmla="*/ 5 w 21"/>
                <a:gd name="T49" fmla="*/ 19 h 21"/>
                <a:gd name="T50" fmla="*/ 5 w 21"/>
                <a:gd name="T51" fmla="*/ 19 h 21"/>
                <a:gd name="T52" fmla="*/ 9 w 21"/>
                <a:gd name="T53" fmla="*/ 16 h 21"/>
                <a:gd name="T54" fmla="*/ 10 w 21"/>
                <a:gd name="T55" fmla="*/ 19 h 21"/>
                <a:gd name="T56" fmla="*/ 11 w 21"/>
                <a:gd name="T57" fmla="*/ 20 h 21"/>
                <a:gd name="T58" fmla="*/ 11 w 21"/>
                <a:gd name="T59" fmla="*/ 21 h 21"/>
                <a:gd name="T60" fmla="*/ 12 w 21"/>
                <a:gd name="T61" fmla="*/ 15 h 21"/>
                <a:gd name="T62" fmla="*/ 16 w 21"/>
                <a:gd name="T63" fmla="*/ 17 h 21"/>
                <a:gd name="T64" fmla="*/ 17 w 21"/>
                <a:gd name="T65" fmla="*/ 18 h 21"/>
                <a:gd name="T66" fmla="*/ 18 w 21"/>
                <a:gd name="T67" fmla="*/ 18 h 21"/>
                <a:gd name="T68" fmla="*/ 15 w 21"/>
                <a:gd name="T69" fmla="*/ 13 h 21"/>
                <a:gd name="T70" fmla="*/ 19 w 21"/>
                <a:gd name="T71" fmla="*/ 12 h 21"/>
                <a:gd name="T72" fmla="*/ 20 w 21"/>
                <a:gd name="T73" fmla="*/ 12 h 21"/>
                <a:gd name="T74" fmla="*/ 21 w 21"/>
                <a:gd name="T75" fmla="*/ 12 h 21"/>
                <a:gd name="T76" fmla="*/ 16 w 21"/>
                <a:gd name="T77" fmla="*/ 9 h 21"/>
                <a:gd name="T78" fmla="*/ 18 w 21"/>
                <a:gd name="T79" fmla="*/ 7 h 21"/>
                <a:gd name="T80" fmla="*/ 19 w 21"/>
                <a:gd name="T81" fmla="*/ 6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1" h="21">
                  <a:moveTo>
                    <a:pt x="19" y="6"/>
                  </a:moveTo>
                  <a:cubicBezTo>
                    <a:pt x="20" y="5"/>
                    <a:pt x="20" y="5"/>
                    <a:pt x="20" y="5"/>
                  </a:cubicBezTo>
                  <a:cubicBezTo>
                    <a:pt x="20" y="5"/>
                    <a:pt x="19" y="6"/>
                    <a:pt x="14" y="6"/>
                  </a:cubicBezTo>
                  <a:cubicBezTo>
                    <a:pt x="15" y="5"/>
                    <a:pt x="15" y="4"/>
                    <a:pt x="15" y="3"/>
                  </a:cubicBezTo>
                  <a:cubicBezTo>
                    <a:pt x="15" y="2"/>
                    <a:pt x="15" y="2"/>
                    <a:pt x="15" y="1"/>
                  </a:cubicBezTo>
                  <a:cubicBezTo>
                    <a:pt x="15" y="1"/>
                    <a:pt x="15" y="1"/>
                    <a:pt x="15" y="0"/>
                  </a:cubicBezTo>
                  <a:cubicBezTo>
                    <a:pt x="15" y="0"/>
                    <a:pt x="14" y="2"/>
                    <a:pt x="11" y="4"/>
                  </a:cubicBezTo>
                  <a:cubicBezTo>
                    <a:pt x="11" y="3"/>
                    <a:pt x="10" y="2"/>
                    <a:pt x="9" y="1"/>
                  </a:cubicBezTo>
                  <a:cubicBezTo>
                    <a:pt x="9" y="1"/>
                    <a:pt x="9" y="1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1"/>
                    <a:pt x="8" y="4"/>
                  </a:cubicBezTo>
                  <a:cubicBezTo>
                    <a:pt x="7" y="3"/>
                    <a:pt x="7" y="3"/>
                    <a:pt x="6" y="2"/>
                  </a:cubicBezTo>
                  <a:cubicBezTo>
                    <a:pt x="6" y="2"/>
                    <a:pt x="5" y="2"/>
                    <a:pt x="5" y="2"/>
                  </a:cubicBezTo>
                  <a:cubicBezTo>
                    <a:pt x="5" y="2"/>
                    <a:pt x="4" y="2"/>
                    <a:pt x="4" y="1"/>
                  </a:cubicBezTo>
                  <a:cubicBezTo>
                    <a:pt x="4" y="1"/>
                    <a:pt x="5" y="2"/>
                    <a:pt x="6" y="7"/>
                  </a:cubicBezTo>
                  <a:cubicBezTo>
                    <a:pt x="5" y="6"/>
                    <a:pt x="4" y="7"/>
                    <a:pt x="2" y="7"/>
                  </a:cubicBezTo>
                  <a:cubicBezTo>
                    <a:pt x="2" y="7"/>
                    <a:pt x="1" y="7"/>
                    <a:pt x="1" y="7"/>
                  </a:cubicBezTo>
                  <a:cubicBezTo>
                    <a:pt x="1" y="7"/>
                    <a:pt x="0" y="7"/>
                    <a:pt x="0" y="7"/>
                  </a:cubicBezTo>
                  <a:cubicBezTo>
                    <a:pt x="0" y="7"/>
                    <a:pt x="1" y="7"/>
                    <a:pt x="5" y="10"/>
                  </a:cubicBezTo>
                  <a:cubicBezTo>
                    <a:pt x="4" y="11"/>
                    <a:pt x="3" y="11"/>
                    <a:pt x="2" y="12"/>
                  </a:cubicBezTo>
                  <a:cubicBezTo>
                    <a:pt x="2" y="13"/>
                    <a:pt x="1" y="13"/>
                    <a:pt x="1" y="13"/>
                  </a:cubicBezTo>
                  <a:cubicBezTo>
                    <a:pt x="1" y="13"/>
                    <a:pt x="1" y="14"/>
                    <a:pt x="0" y="14"/>
                  </a:cubicBezTo>
                  <a:cubicBezTo>
                    <a:pt x="0" y="14"/>
                    <a:pt x="2" y="13"/>
                    <a:pt x="6" y="13"/>
                  </a:cubicBezTo>
                  <a:cubicBezTo>
                    <a:pt x="5" y="15"/>
                    <a:pt x="5" y="16"/>
                    <a:pt x="5" y="17"/>
                  </a:cubicBezTo>
                  <a:cubicBezTo>
                    <a:pt x="5" y="17"/>
                    <a:pt x="5" y="18"/>
                    <a:pt x="5" y="19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5" y="19"/>
                    <a:pt x="5" y="18"/>
                    <a:pt x="9" y="16"/>
                  </a:cubicBezTo>
                  <a:cubicBezTo>
                    <a:pt x="9" y="17"/>
                    <a:pt x="10" y="18"/>
                    <a:pt x="10" y="19"/>
                  </a:cubicBezTo>
                  <a:cubicBezTo>
                    <a:pt x="11" y="19"/>
                    <a:pt x="11" y="20"/>
                    <a:pt x="11" y="20"/>
                  </a:cubicBezTo>
                  <a:cubicBezTo>
                    <a:pt x="11" y="20"/>
                    <a:pt x="11" y="21"/>
                    <a:pt x="11" y="21"/>
                  </a:cubicBezTo>
                  <a:cubicBezTo>
                    <a:pt x="11" y="21"/>
                    <a:pt x="11" y="19"/>
                    <a:pt x="12" y="15"/>
                  </a:cubicBezTo>
                  <a:cubicBezTo>
                    <a:pt x="13" y="16"/>
                    <a:pt x="15" y="17"/>
                    <a:pt x="16" y="17"/>
                  </a:cubicBezTo>
                  <a:cubicBezTo>
                    <a:pt x="16" y="17"/>
                    <a:pt x="17" y="17"/>
                    <a:pt x="17" y="18"/>
                  </a:cubicBezTo>
                  <a:cubicBezTo>
                    <a:pt x="17" y="18"/>
                    <a:pt x="17" y="18"/>
                    <a:pt x="18" y="18"/>
                  </a:cubicBezTo>
                  <a:cubicBezTo>
                    <a:pt x="18" y="18"/>
                    <a:pt x="17" y="17"/>
                    <a:pt x="15" y="13"/>
                  </a:cubicBezTo>
                  <a:cubicBezTo>
                    <a:pt x="16" y="13"/>
                    <a:pt x="18" y="13"/>
                    <a:pt x="19" y="12"/>
                  </a:cubicBezTo>
                  <a:cubicBezTo>
                    <a:pt x="19" y="12"/>
                    <a:pt x="20" y="12"/>
                    <a:pt x="20" y="12"/>
                  </a:cubicBezTo>
                  <a:cubicBezTo>
                    <a:pt x="20" y="12"/>
                    <a:pt x="21" y="12"/>
                    <a:pt x="21" y="12"/>
                  </a:cubicBezTo>
                  <a:cubicBezTo>
                    <a:pt x="21" y="12"/>
                    <a:pt x="20" y="12"/>
                    <a:pt x="16" y="9"/>
                  </a:cubicBezTo>
                  <a:cubicBezTo>
                    <a:pt x="17" y="9"/>
                    <a:pt x="18" y="8"/>
                    <a:pt x="18" y="7"/>
                  </a:cubicBezTo>
                  <a:cubicBezTo>
                    <a:pt x="19" y="6"/>
                    <a:pt x="19" y="6"/>
                    <a:pt x="19" y="6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520" name="组合 519"/>
          <p:cNvGrpSpPr/>
          <p:nvPr/>
        </p:nvGrpSpPr>
        <p:grpSpPr>
          <a:xfrm>
            <a:off x="6961188" y="3184525"/>
            <a:ext cx="715962" cy="746126"/>
            <a:chOff x="6961188" y="3184525"/>
            <a:chExt cx="715962" cy="746126"/>
          </a:xfrm>
        </p:grpSpPr>
        <p:sp>
          <p:nvSpPr>
            <p:cNvPr id="521" name="Freeform 85"/>
            <p:cNvSpPr>
              <a:spLocks/>
            </p:cNvSpPr>
            <p:nvPr/>
          </p:nvSpPr>
          <p:spPr bwMode="auto">
            <a:xfrm>
              <a:off x="7251700" y="3184525"/>
              <a:ext cx="198438" cy="355600"/>
            </a:xfrm>
            <a:custGeom>
              <a:avLst/>
              <a:gdLst>
                <a:gd name="T0" fmla="*/ 8 w 22"/>
                <a:gd name="T1" fmla="*/ 38 h 39"/>
                <a:gd name="T2" fmla="*/ 1 w 22"/>
                <a:gd name="T3" fmla="*/ 24 h 39"/>
                <a:gd name="T4" fmla="*/ 5 w 22"/>
                <a:gd name="T5" fmla="*/ 11 h 39"/>
                <a:gd name="T6" fmla="*/ 13 w 22"/>
                <a:gd name="T7" fmla="*/ 6 h 39"/>
                <a:gd name="T8" fmla="*/ 15 w 22"/>
                <a:gd name="T9" fmla="*/ 10 h 39"/>
                <a:gd name="T10" fmla="*/ 15 w 22"/>
                <a:gd name="T11" fmla="*/ 32 h 39"/>
                <a:gd name="T12" fmla="*/ 8 w 22"/>
                <a:gd name="T13" fmla="*/ 38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" h="39">
                  <a:moveTo>
                    <a:pt x="8" y="38"/>
                  </a:moveTo>
                  <a:cubicBezTo>
                    <a:pt x="4" y="35"/>
                    <a:pt x="1" y="29"/>
                    <a:pt x="1" y="24"/>
                  </a:cubicBezTo>
                  <a:cubicBezTo>
                    <a:pt x="0" y="19"/>
                    <a:pt x="2" y="15"/>
                    <a:pt x="5" y="11"/>
                  </a:cubicBezTo>
                  <a:cubicBezTo>
                    <a:pt x="6" y="9"/>
                    <a:pt x="10" y="0"/>
                    <a:pt x="13" y="6"/>
                  </a:cubicBezTo>
                  <a:cubicBezTo>
                    <a:pt x="14" y="7"/>
                    <a:pt x="14" y="8"/>
                    <a:pt x="15" y="10"/>
                  </a:cubicBezTo>
                  <a:cubicBezTo>
                    <a:pt x="22" y="15"/>
                    <a:pt x="19" y="26"/>
                    <a:pt x="15" y="32"/>
                  </a:cubicBezTo>
                  <a:cubicBezTo>
                    <a:pt x="14" y="33"/>
                    <a:pt x="9" y="39"/>
                    <a:pt x="8" y="38"/>
                  </a:cubicBezTo>
                  <a:close/>
                </a:path>
              </a:pathLst>
            </a:custGeom>
            <a:solidFill>
              <a:srgbClr val="F6E4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2" name="Freeform 86"/>
            <p:cNvSpPr>
              <a:spLocks/>
            </p:cNvSpPr>
            <p:nvPr/>
          </p:nvSpPr>
          <p:spPr bwMode="auto">
            <a:xfrm>
              <a:off x="7296150" y="3349625"/>
              <a:ext cx="26988" cy="180975"/>
            </a:xfrm>
            <a:custGeom>
              <a:avLst/>
              <a:gdLst>
                <a:gd name="T0" fmla="*/ 3 w 3"/>
                <a:gd name="T1" fmla="*/ 20 h 20"/>
                <a:gd name="T2" fmla="*/ 0 w 3"/>
                <a:gd name="T3" fmla="*/ 10 h 20"/>
                <a:gd name="T4" fmla="*/ 0 w 3"/>
                <a:gd name="T5" fmla="*/ 5 h 20"/>
                <a:gd name="T6" fmla="*/ 0 w 3"/>
                <a:gd name="T7" fmla="*/ 0 h 20"/>
                <a:gd name="T8" fmla="*/ 1 w 3"/>
                <a:gd name="T9" fmla="*/ 10 h 20"/>
                <a:gd name="T10" fmla="*/ 2 w 3"/>
                <a:gd name="T11" fmla="*/ 15 h 20"/>
                <a:gd name="T12" fmla="*/ 3 w 3"/>
                <a:gd name="T13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20">
                  <a:moveTo>
                    <a:pt x="3" y="20"/>
                  </a:moveTo>
                  <a:cubicBezTo>
                    <a:pt x="1" y="17"/>
                    <a:pt x="0" y="14"/>
                    <a:pt x="0" y="10"/>
                  </a:cubicBezTo>
                  <a:cubicBezTo>
                    <a:pt x="0" y="9"/>
                    <a:pt x="0" y="7"/>
                    <a:pt x="0" y="5"/>
                  </a:cubicBezTo>
                  <a:cubicBezTo>
                    <a:pt x="0" y="3"/>
                    <a:pt x="0" y="2"/>
                    <a:pt x="0" y="0"/>
                  </a:cubicBezTo>
                  <a:cubicBezTo>
                    <a:pt x="0" y="3"/>
                    <a:pt x="0" y="7"/>
                    <a:pt x="1" y="10"/>
                  </a:cubicBezTo>
                  <a:cubicBezTo>
                    <a:pt x="1" y="12"/>
                    <a:pt x="1" y="14"/>
                    <a:pt x="2" y="15"/>
                  </a:cubicBezTo>
                  <a:cubicBezTo>
                    <a:pt x="2" y="17"/>
                    <a:pt x="3" y="19"/>
                    <a:pt x="3" y="2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3" name="Freeform 87"/>
            <p:cNvSpPr>
              <a:spLocks/>
            </p:cNvSpPr>
            <p:nvPr/>
          </p:nvSpPr>
          <p:spPr bwMode="auto">
            <a:xfrm>
              <a:off x="7332663" y="3313113"/>
              <a:ext cx="9525" cy="217488"/>
            </a:xfrm>
            <a:custGeom>
              <a:avLst/>
              <a:gdLst>
                <a:gd name="T0" fmla="*/ 1 w 1"/>
                <a:gd name="T1" fmla="*/ 24 h 24"/>
                <a:gd name="T2" fmla="*/ 1 w 1"/>
                <a:gd name="T3" fmla="*/ 0 h 24"/>
                <a:gd name="T4" fmla="*/ 1 w 1"/>
                <a:gd name="T5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4">
                  <a:moveTo>
                    <a:pt x="1" y="24"/>
                  </a:moveTo>
                  <a:cubicBezTo>
                    <a:pt x="0" y="16"/>
                    <a:pt x="0" y="8"/>
                    <a:pt x="1" y="0"/>
                  </a:cubicBezTo>
                  <a:cubicBezTo>
                    <a:pt x="1" y="8"/>
                    <a:pt x="1" y="16"/>
                    <a:pt x="1" y="24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4" name="Freeform 88"/>
            <p:cNvSpPr>
              <a:spLocks/>
            </p:cNvSpPr>
            <p:nvPr/>
          </p:nvSpPr>
          <p:spPr bwMode="auto">
            <a:xfrm>
              <a:off x="7350125" y="3349625"/>
              <a:ext cx="36513" cy="163513"/>
            </a:xfrm>
            <a:custGeom>
              <a:avLst/>
              <a:gdLst>
                <a:gd name="T0" fmla="*/ 0 w 4"/>
                <a:gd name="T1" fmla="*/ 18 h 18"/>
                <a:gd name="T2" fmla="*/ 3 w 4"/>
                <a:gd name="T3" fmla="*/ 0 h 18"/>
                <a:gd name="T4" fmla="*/ 3 w 4"/>
                <a:gd name="T5" fmla="*/ 10 h 18"/>
                <a:gd name="T6" fmla="*/ 0 w 4"/>
                <a:gd name="T7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18">
                  <a:moveTo>
                    <a:pt x="0" y="18"/>
                  </a:moveTo>
                  <a:cubicBezTo>
                    <a:pt x="1" y="12"/>
                    <a:pt x="3" y="7"/>
                    <a:pt x="3" y="0"/>
                  </a:cubicBezTo>
                  <a:cubicBezTo>
                    <a:pt x="4" y="4"/>
                    <a:pt x="4" y="7"/>
                    <a:pt x="3" y="10"/>
                  </a:cubicBezTo>
                  <a:cubicBezTo>
                    <a:pt x="2" y="13"/>
                    <a:pt x="1" y="16"/>
                    <a:pt x="0" y="18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5" name="Freeform 89"/>
            <p:cNvSpPr>
              <a:spLocks/>
            </p:cNvSpPr>
            <p:nvPr/>
          </p:nvSpPr>
          <p:spPr bwMode="auto">
            <a:xfrm>
              <a:off x="7350125" y="3403600"/>
              <a:ext cx="327025" cy="182563"/>
            </a:xfrm>
            <a:custGeom>
              <a:avLst/>
              <a:gdLst>
                <a:gd name="T0" fmla="*/ 0 w 36"/>
                <a:gd name="T1" fmla="*/ 16 h 20"/>
                <a:gd name="T2" fmla="*/ 10 w 36"/>
                <a:gd name="T3" fmla="*/ 2 h 20"/>
                <a:gd name="T4" fmla="*/ 23 w 36"/>
                <a:gd name="T5" fmla="*/ 0 h 20"/>
                <a:gd name="T6" fmla="*/ 32 w 36"/>
                <a:gd name="T7" fmla="*/ 5 h 20"/>
                <a:gd name="T8" fmla="*/ 29 w 36"/>
                <a:gd name="T9" fmla="*/ 9 h 20"/>
                <a:gd name="T10" fmla="*/ 8 w 36"/>
                <a:gd name="T11" fmla="*/ 19 h 20"/>
                <a:gd name="T12" fmla="*/ 0 w 36"/>
                <a:gd name="T13" fmla="*/ 16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20">
                  <a:moveTo>
                    <a:pt x="0" y="16"/>
                  </a:moveTo>
                  <a:cubicBezTo>
                    <a:pt x="2" y="10"/>
                    <a:pt x="5" y="5"/>
                    <a:pt x="10" y="2"/>
                  </a:cubicBezTo>
                  <a:cubicBezTo>
                    <a:pt x="14" y="0"/>
                    <a:pt x="19" y="0"/>
                    <a:pt x="23" y="0"/>
                  </a:cubicBezTo>
                  <a:cubicBezTo>
                    <a:pt x="25" y="1"/>
                    <a:pt x="36" y="0"/>
                    <a:pt x="32" y="5"/>
                  </a:cubicBezTo>
                  <a:cubicBezTo>
                    <a:pt x="30" y="7"/>
                    <a:pt x="30" y="7"/>
                    <a:pt x="29" y="9"/>
                  </a:cubicBezTo>
                  <a:cubicBezTo>
                    <a:pt x="26" y="17"/>
                    <a:pt x="16" y="20"/>
                    <a:pt x="8" y="19"/>
                  </a:cubicBezTo>
                  <a:cubicBezTo>
                    <a:pt x="8" y="19"/>
                    <a:pt x="0" y="17"/>
                    <a:pt x="0" y="16"/>
                  </a:cubicBezTo>
                  <a:close/>
                </a:path>
              </a:pathLst>
            </a:custGeom>
            <a:solidFill>
              <a:srgbClr val="F6E4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6" name="Freeform 90"/>
            <p:cNvSpPr>
              <a:spLocks/>
            </p:cNvSpPr>
            <p:nvPr/>
          </p:nvSpPr>
          <p:spPr bwMode="auto">
            <a:xfrm>
              <a:off x="7350125" y="3430588"/>
              <a:ext cx="153988" cy="119063"/>
            </a:xfrm>
            <a:custGeom>
              <a:avLst/>
              <a:gdLst>
                <a:gd name="T0" fmla="*/ 0 w 17"/>
                <a:gd name="T1" fmla="*/ 13 h 13"/>
                <a:gd name="T2" fmla="*/ 8 w 17"/>
                <a:gd name="T3" fmla="*/ 5 h 13"/>
                <a:gd name="T4" fmla="*/ 12 w 17"/>
                <a:gd name="T5" fmla="*/ 2 h 13"/>
                <a:gd name="T6" fmla="*/ 17 w 17"/>
                <a:gd name="T7" fmla="*/ 0 h 13"/>
                <a:gd name="T8" fmla="*/ 8 w 17"/>
                <a:gd name="T9" fmla="*/ 6 h 13"/>
                <a:gd name="T10" fmla="*/ 4 w 17"/>
                <a:gd name="T11" fmla="*/ 9 h 13"/>
                <a:gd name="T12" fmla="*/ 0 w 17"/>
                <a:gd name="T13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13">
                  <a:moveTo>
                    <a:pt x="0" y="13"/>
                  </a:moveTo>
                  <a:cubicBezTo>
                    <a:pt x="2" y="9"/>
                    <a:pt x="5" y="7"/>
                    <a:pt x="8" y="5"/>
                  </a:cubicBezTo>
                  <a:cubicBezTo>
                    <a:pt x="9" y="4"/>
                    <a:pt x="11" y="3"/>
                    <a:pt x="12" y="2"/>
                  </a:cubicBezTo>
                  <a:cubicBezTo>
                    <a:pt x="14" y="2"/>
                    <a:pt x="15" y="1"/>
                    <a:pt x="17" y="0"/>
                  </a:cubicBezTo>
                  <a:cubicBezTo>
                    <a:pt x="14" y="2"/>
                    <a:pt x="11" y="4"/>
                    <a:pt x="8" y="6"/>
                  </a:cubicBezTo>
                  <a:cubicBezTo>
                    <a:pt x="7" y="7"/>
                    <a:pt x="5" y="8"/>
                    <a:pt x="4" y="9"/>
                  </a:cubicBezTo>
                  <a:cubicBezTo>
                    <a:pt x="3" y="10"/>
                    <a:pt x="1" y="11"/>
                    <a:pt x="0" y="13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7" name="Freeform 91"/>
            <p:cNvSpPr>
              <a:spLocks/>
            </p:cNvSpPr>
            <p:nvPr/>
          </p:nvSpPr>
          <p:spPr bwMode="auto">
            <a:xfrm>
              <a:off x="7359650" y="3457575"/>
              <a:ext cx="200025" cy="100013"/>
            </a:xfrm>
            <a:custGeom>
              <a:avLst/>
              <a:gdLst>
                <a:gd name="T0" fmla="*/ 0 w 22"/>
                <a:gd name="T1" fmla="*/ 11 h 11"/>
                <a:gd name="T2" fmla="*/ 22 w 22"/>
                <a:gd name="T3" fmla="*/ 0 h 11"/>
                <a:gd name="T4" fmla="*/ 0 w 22"/>
                <a:gd name="T5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" h="11">
                  <a:moveTo>
                    <a:pt x="0" y="11"/>
                  </a:moveTo>
                  <a:cubicBezTo>
                    <a:pt x="7" y="7"/>
                    <a:pt x="14" y="3"/>
                    <a:pt x="22" y="0"/>
                  </a:cubicBezTo>
                  <a:cubicBezTo>
                    <a:pt x="15" y="4"/>
                    <a:pt x="8" y="8"/>
                    <a:pt x="0" y="11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8" name="Freeform 92"/>
            <p:cNvSpPr>
              <a:spLocks/>
            </p:cNvSpPr>
            <p:nvPr/>
          </p:nvSpPr>
          <p:spPr bwMode="auto">
            <a:xfrm>
              <a:off x="7378700" y="3513138"/>
              <a:ext cx="161925" cy="44450"/>
            </a:xfrm>
            <a:custGeom>
              <a:avLst/>
              <a:gdLst>
                <a:gd name="T0" fmla="*/ 0 w 18"/>
                <a:gd name="T1" fmla="*/ 5 h 5"/>
                <a:gd name="T2" fmla="*/ 18 w 18"/>
                <a:gd name="T3" fmla="*/ 0 h 5"/>
                <a:gd name="T4" fmla="*/ 9 w 18"/>
                <a:gd name="T5" fmla="*/ 4 h 5"/>
                <a:gd name="T6" fmla="*/ 0 w 18"/>
                <a:gd name="T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5">
                  <a:moveTo>
                    <a:pt x="0" y="5"/>
                  </a:moveTo>
                  <a:cubicBezTo>
                    <a:pt x="6" y="4"/>
                    <a:pt x="12" y="3"/>
                    <a:pt x="18" y="0"/>
                  </a:cubicBezTo>
                  <a:cubicBezTo>
                    <a:pt x="15" y="2"/>
                    <a:pt x="12" y="3"/>
                    <a:pt x="9" y="4"/>
                  </a:cubicBezTo>
                  <a:cubicBezTo>
                    <a:pt x="6" y="5"/>
                    <a:pt x="3" y="5"/>
                    <a:pt x="0" y="5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9" name="Freeform 93"/>
            <p:cNvSpPr>
              <a:spLocks/>
            </p:cNvSpPr>
            <p:nvPr/>
          </p:nvSpPr>
          <p:spPr bwMode="auto">
            <a:xfrm>
              <a:off x="7342188" y="3567113"/>
              <a:ext cx="280988" cy="236538"/>
            </a:xfrm>
            <a:custGeom>
              <a:avLst/>
              <a:gdLst>
                <a:gd name="T0" fmla="*/ 1 w 31"/>
                <a:gd name="T1" fmla="*/ 1 h 26"/>
                <a:gd name="T2" fmla="*/ 18 w 31"/>
                <a:gd name="T3" fmla="*/ 3 h 26"/>
                <a:gd name="T4" fmla="*/ 25 w 31"/>
                <a:gd name="T5" fmla="*/ 15 h 26"/>
                <a:gd name="T6" fmla="*/ 24 w 31"/>
                <a:gd name="T7" fmla="*/ 24 h 26"/>
                <a:gd name="T8" fmla="*/ 20 w 31"/>
                <a:gd name="T9" fmla="*/ 24 h 26"/>
                <a:gd name="T10" fmla="*/ 2 w 31"/>
                <a:gd name="T11" fmla="*/ 9 h 26"/>
                <a:gd name="T12" fmla="*/ 1 w 31"/>
                <a:gd name="T13" fmla="*/ 1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" h="26">
                  <a:moveTo>
                    <a:pt x="1" y="1"/>
                  </a:moveTo>
                  <a:cubicBezTo>
                    <a:pt x="7" y="0"/>
                    <a:pt x="13" y="0"/>
                    <a:pt x="18" y="3"/>
                  </a:cubicBezTo>
                  <a:cubicBezTo>
                    <a:pt x="22" y="6"/>
                    <a:pt x="23" y="10"/>
                    <a:pt x="25" y="15"/>
                  </a:cubicBezTo>
                  <a:cubicBezTo>
                    <a:pt x="26" y="17"/>
                    <a:pt x="31" y="26"/>
                    <a:pt x="24" y="24"/>
                  </a:cubicBezTo>
                  <a:cubicBezTo>
                    <a:pt x="22" y="24"/>
                    <a:pt x="22" y="24"/>
                    <a:pt x="20" y="24"/>
                  </a:cubicBezTo>
                  <a:cubicBezTo>
                    <a:pt x="11" y="25"/>
                    <a:pt x="4" y="17"/>
                    <a:pt x="2" y="9"/>
                  </a:cubicBezTo>
                  <a:cubicBezTo>
                    <a:pt x="2" y="9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F6E4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0" name="Freeform 94"/>
            <p:cNvSpPr>
              <a:spLocks/>
            </p:cNvSpPr>
            <p:nvPr/>
          </p:nvSpPr>
          <p:spPr bwMode="auto">
            <a:xfrm>
              <a:off x="7350125" y="3576638"/>
              <a:ext cx="173038" cy="90488"/>
            </a:xfrm>
            <a:custGeom>
              <a:avLst/>
              <a:gdLst>
                <a:gd name="T0" fmla="*/ 0 w 19"/>
                <a:gd name="T1" fmla="*/ 0 h 10"/>
                <a:gd name="T2" fmla="*/ 10 w 19"/>
                <a:gd name="T3" fmla="*/ 3 h 10"/>
                <a:gd name="T4" fmla="*/ 15 w 19"/>
                <a:gd name="T5" fmla="*/ 6 h 10"/>
                <a:gd name="T6" fmla="*/ 19 w 19"/>
                <a:gd name="T7" fmla="*/ 10 h 10"/>
                <a:gd name="T8" fmla="*/ 10 w 19"/>
                <a:gd name="T9" fmla="*/ 4 h 10"/>
                <a:gd name="T10" fmla="*/ 5 w 19"/>
                <a:gd name="T11" fmla="*/ 1 h 10"/>
                <a:gd name="T12" fmla="*/ 0 w 19"/>
                <a:gd name="T13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" h="10">
                  <a:moveTo>
                    <a:pt x="0" y="0"/>
                  </a:moveTo>
                  <a:cubicBezTo>
                    <a:pt x="4" y="0"/>
                    <a:pt x="7" y="1"/>
                    <a:pt x="10" y="3"/>
                  </a:cubicBezTo>
                  <a:cubicBezTo>
                    <a:pt x="12" y="4"/>
                    <a:pt x="13" y="5"/>
                    <a:pt x="15" y="6"/>
                  </a:cubicBezTo>
                  <a:cubicBezTo>
                    <a:pt x="16" y="7"/>
                    <a:pt x="17" y="8"/>
                    <a:pt x="19" y="10"/>
                  </a:cubicBezTo>
                  <a:cubicBezTo>
                    <a:pt x="16" y="7"/>
                    <a:pt x="13" y="5"/>
                    <a:pt x="10" y="4"/>
                  </a:cubicBezTo>
                  <a:cubicBezTo>
                    <a:pt x="8" y="3"/>
                    <a:pt x="7" y="2"/>
                    <a:pt x="5" y="1"/>
                  </a:cubicBezTo>
                  <a:cubicBezTo>
                    <a:pt x="4" y="1"/>
                    <a:pt x="2" y="0"/>
                    <a:pt x="0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1" name="Freeform 95"/>
            <p:cNvSpPr>
              <a:spLocks/>
            </p:cNvSpPr>
            <p:nvPr/>
          </p:nvSpPr>
          <p:spPr bwMode="auto">
            <a:xfrm>
              <a:off x="7350125" y="3586163"/>
              <a:ext cx="173038" cy="136525"/>
            </a:xfrm>
            <a:custGeom>
              <a:avLst/>
              <a:gdLst>
                <a:gd name="T0" fmla="*/ 0 w 19"/>
                <a:gd name="T1" fmla="*/ 0 h 15"/>
                <a:gd name="T2" fmla="*/ 19 w 19"/>
                <a:gd name="T3" fmla="*/ 15 h 15"/>
                <a:gd name="T4" fmla="*/ 0 w 19"/>
                <a:gd name="T5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" h="15">
                  <a:moveTo>
                    <a:pt x="0" y="0"/>
                  </a:moveTo>
                  <a:cubicBezTo>
                    <a:pt x="6" y="5"/>
                    <a:pt x="13" y="9"/>
                    <a:pt x="19" y="15"/>
                  </a:cubicBezTo>
                  <a:cubicBezTo>
                    <a:pt x="12" y="10"/>
                    <a:pt x="6" y="5"/>
                    <a:pt x="0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2" name="Freeform 96"/>
            <p:cNvSpPr>
              <a:spLocks/>
            </p:cNvSpPr>
            <p:nvPr/>
          </p:nvSpPr>
          <p:spPr bwMode="auto">
            <a:xfrm>
              <a:off x="7350125" y="3603625"/>
              <a:ext cx="109538" cy="127000"/>
            </a:xfrm>
            <a:custGeom>
              <a:avLst/>
              <a:gdLst>
                <a:gd name="T0" fmla="*/ 0 w 12"/>
                <a:gd name="T1" fmla="*/ 0 h 14"/>
                <a:gd name="T2" fmla="*/ 12 w 12"/>
                <a:gd name="T3" fmla="*/ 14 h 14"/>
                <a:gd name="T4" fmla="*/ 5 w 12"/>
                <a:gd name="T5" fmla="*/ 8 h 14"/>
                <a:gd name="T6" fmla="*/ 0 w 12"/>
                <a:gd name="T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14">
                  <a:moveTo>
                    <a:pt x="0" y="0"/>
                  </a:moveTo>
                  <a:cubicBezTo>
                    <a:pt x="4" y="5"/>
                    <a:pt x="8" y="10"/>
                    <a:pt x="12" y="14"/>
                  </a:cubicBezTo>
                  <a:cubicBezTo>
                    <a:pt x="9" y="12"/>
                    <a:pt x="7" y="10"/>
                    <a:pt x="5" y="8"/>
                  </a:cubicBezTo>
                  <a:cubicBezTo>
                    <a:pt x="3" y="5"/>
                    <a:pt x="1" y="3"/>
                    <a:pt x="0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3" name="Freeform 97"/>
            <p:cNvSpPr>
              <a:spLocks/>
            </p:cNvSpPr>
            <p:nvPr/>
          </p:nvSpPr>
          <p:spPr bwMode="auto">
            <a:xfrm>
              <a:off x="7169150" y="3576638"/>
              <a:ext cx="209550" cy="354013"/>
            </a:xfrm>
            <a:custGeom>
              <a:avLst/>
              <a:gdLst>
                <a:gd name="T0" fmla="*/ 17 w 23"/>
                <a:gd name="T1" fmla="*/ 1 h 39"/>
                <a:gd name="T2" fmla="*/ 22 w 23"/>
                <a:gd name="T3" fmla="*/ 17 h 39"/>
                <a:gd name="T4" fmla="*/ 15 w 23"/>
                <a:gd name="T5" fmla="*/ 29 h 39"/>
                <a:gd name="T6" fmla="*/ 7 w 23"/>
                <a:gd name="T7" fmla="*/ 32 h 39"/>
                <a:gd name="T8" fmla="*/ 5 w 23"/>
                <a:gd name="T9" fmla="*/ 28 h 39"/>
                <a:gd name="T10" fmla="*/ 10 w 23"/>
                <a:gd name="T11" fmla="*/ 6 h 39"/>
                <a:gd name="T12" fmla="*/ 17 w 23"/>
                <a:gd name="T13" fmla="*/ 1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" h="39">
                  <a:moveTo>
                    <a:pt x="17" y="1"/>
                  </a:moveTo>
                  <a:cubicBezTo>
                    <a:pt x="21" y="6"/>
                    <a:pt x="23" y="11"/>
                    <a:pt x="22" y="17"/>
                  </a:cubicBezTo>
                  <a:cubicBezTo>
                    <a:pt x="22" y="22"/>
                    <a:pt x="19" y="25"/>
                    <a:pt x="15" y="29"/>
                  </a:cubicBezTo>
                  <a:cubicBezTo>
                    <a:pt x="14" y="30"/>
                    <a:pt x="8" y="39"/>
                    <a:pt x="7" y="32"/>
                  </a:cubicBezTo>
                  <a:cubicBezTo>
                    <a:pt x="6" y="30"/>
                    <a:pt x="6" y="29"/>
                    <a:pt x="5" y="28"/>
                  </a:cubicBezTo>
                  <a:cubicBezTo>
                    <a:pt x="0" y="21"/>
                    <a:pt x="4" y="11"/>
                    <a:pt x="10" y="6"/>
                  </a:cubicBezTo>
                  <a:cubicBezTo>
                    <a:pt x="11" y="5"/>
                    <a:pt x="17" y="0"/>
                    <a:pt x="17" y="1"/>
                  </a:cubicBezTo>
                  <a:close/>
                </a:path>
              </a:pathLst>
            </a:custGeom>
            <a:solidFill>
              <a:srgbClr val="F6E4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4" name="Freeform 98"/>
            <p:cNvSpPr>
              <a:spLocks/>
            </p:cNvSpPr>
            <p:nvPr/>
          </p:nvSpPr>
          <p:spPr bwMode="auto">
            <a:xfrm>
              <a:off x="7323138" y="3586163"/>
              <a:ext cx="19050" cy="190500"/>
            </a:xfrm>
            <a:custGeom>
              <a:avLst/>
              <a:gdLst>
                <a:gd name="T0" fmla="*/ 0 w 2"/>
                <a:gd name="T1" fmla="*/ 0 h 21"/>
                <a:gd name="T2" fmla="*/ 2 w 2"/>
                <a:gd name="T3" fmla="*/ 11 h 21"/>
                <a:gd name="T4" fmla="*/ 1 w 2"/>
                <a:gd name="T5" fmla="*/ 16 h 21"/>
                <a:gd name="T6" fmla="*/ 0 w 2"/>
                <a:gd name="T7" fmla="*/ 21 h 21"/>
                <a:gd name="T8" fmla="*/ 1 w 2"/>
                <a:gd name="T9" fmla="*/ 11 h 21"/>
                <a:gd name="T10" fmla="*/ 1 w 2"/>
                <a:gd name="T11" fmla="*/ 5 h 21"/>
                <a:gd name="T12" fmla="*/ 0 w 2"/>
                <a:gd name="T13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21">
                  <a:moveTo>
                    <a:pt x="0" y="0"/>
                  </a:moveTo>
                  <a:cubicBezTo>
                    <a:pt x="2" y="3"/>
                    <a:pt x="2" y="7"/>
                    <a:pt x="2" y="11"/>
                  </a:cubicBezTo>
                  <a:cubicBezTo>
                    <a:pt x="2" y="12"/>
                    <a:pt x="2" y="14"/>
                    <a:pt x="1" y="16"/>
                  </a:cubicBezTo>
                  <a:cubicBezTo>
                    <a:pt x="1" y="18"/>
                    <a:pt x="0" y="19"/>
                    <a:pt x="0" y="21"/>
                  </a:cubicBezTo>
                  <a:cubicBezTo>
                    <a:pt x="0" y="17"/>
                    <a:pt x="1" y="14"/>
                    <a:pt x="1" y="11"/>
                  </a:cubicBezTo>
                  <a:cubicBezTo>
                    <a:pt x="1" y="9"/>
                    <a:pt x="1" y="7"/>
                    <a:pt x="1" y="5"/>
                  </a:cubicBezTo>
                  <a:cubicBezTo>
                    <a:pt x="1" y="4"/>
                    <a:pt x="1" y="2"/>
                    <a:pt x="0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5" name="Freeform 99"/>
            <p:cNvSpPr>
              <a:spLocks/>
            </p:cNvSpPr>
            <p:nvPr/>
          </p:nvSpPr>
          <p:spPr bwMode="auto">
            <a:xfrm>
              <a:off x="7269163" y="3586163"/>
              <a:ext cx="46038" cy="217488"/>
            </a:xfrm>
            <a:custGeom>
              <a:avLst/>
              <a:gdLst>
                <a:gd name="T0" fmla="*/ 5 w 5"/>
                <a:gd name="T1" fmla="*/ 0 h 24"/>
                <a:gd name="T2" fmla="*/ 0 w 5"/>
                <a:gd name="T3" fmla="*/ 24 h 24"/>
                <a:gd name="T4" fmla="*/ 5 w 5"/>
                <a:gd name="T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4">
                  <a:moveTo>
                    <a:pt x="5" y="0"/>
                  </a:moveTo>
                  <a:cubicBezTo>
                    <a:pt x="4" y="8"/>
                    <a:pt x="2" y="16"/>
                    <a:pt x="0" y="24"/>
                  </a:cubicBezTo>
                  <a:cubicBezTo>
                    <a:pt x="1" y="16"/>
                    <a:pt x="3" y="8"/>
                    <a:pt x="5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6" name="Freeform 100"/>
            <p:cNvSpPr>
              <a:spLocks/>
            </p:cNvSpPr>
            <p:nvPr/>
          </p:nvSpPr>
          <p:spPr bwMode="auto">
            <a:xfrm>
              <a:off x="7232650" y="3594100"/>
              <a:ext cx="63500" cy="155575"/>
            </a:xfrm>
            <a:custGeom>
              <a:avLst/>
              <a:gdLst>
                <a:gd name="T0" fmla="*/ 7 w 7"/>
                <a:gd name="T1" fmla="*/ 0 h 17"/>
                <a:gd name="T2" fmla="*/ 0 w 7"/>
                <a:gd name="T3" fmla="*/ 17 h 17"/>
                <a:gd name="T4" fmla="*/ 3 w 7"/>
                <a:gd name="T5" fmla="*/ 8 h 17"/>
                <a:gd name="T6" fmla="*/ 7 w 7"/>
                <a:gd name="T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7">
                  <a:moveTo>
                    <a:pt x="7" y="0"/>
                  </a:moveTo>
                  <a:cubicBezTo>
                    <a:pt x="5" y="6"/>
                    <a:pt x="2" y="11"/>
                    <a:pt x="0" y="17"/>
                  </a:cubicBezTo>
                  <a:cubicBezTo>
                    <a:pt x="1" y="14"/>
                    <a:pt x="2" y="11"/>
                    <a:pt x="3" y="8"/>
                  </a:cubicBezTo>
                  <a:cubicBezTo>
                    <a:pt x="4" y="6"/>
                    <a:pt x="6" y="3"/>
                    <a:pt x="7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7" name="Freeform 101"/>
            <p:cNvSpPr>
              <a:spLocks/>
            </p:cNvSpPr>
            <p:nvPr/>
          </p:nvSpPr>
          <p:spPr bwMode="auto">
            <a:xfrm>
              <a:off x="6961188" y="3494088"/>
              <a:ext cx="344488" cy="192088"/>
            </a:xfrm>
            <a:custGeom>
              <a:avLst/>
              <a:gdLst>
                <a:gd name="T0" fmla="*/ 38 w 38"/>
                <a:gd name="T1" fmla="*/ 8 h 21"/>
                <a:gd name="T2" fmla="*/ 26 w 38"/>
                <a:gd name="T3" fmla="*/ 19 h 21"/>
                <a:gd name="T4" fmla="*/ 13 w 38"/>
                <a:gd name="T5" fmla="*/ 18 h 21"/>
                <a:gd name="T6" fmla="*/ 5 w 38"/>
                <a:gd name="T7" fmla="*/ 12 h 21"/>
                <a:gd name="T8" fmla="*/ 9 w 38"/>
                <a:gd name="T9" fmla="*/ 9 h 21"/>
                <a:gd name="T10" fmla="*/ 31 w 38"/>
                <a:gd name="T11" fmla="*/ 3 h 21"/>
                <a:gd name="T12" fmla="*/ 38 w 38"/>
                <a:gd name="T13" fmla="*/ 8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21">
                  <a:moveTo>
                    <a:pt x="38" y="8"/>
                  </a:moveTo>
                  <a:cubicBezTo>
                    <a:pt x="36" y="13"/>
                    <a:pt x="31" y="18"/>
                    <a:pt x="26" y="19"/>
                  </a:cubicBezTo>
                  <a:cubicBezTo>
                    <a:pt x="21" y="21"/>
                    <a:pt x="17" y="20"/>
                    <a:pt x="13" y="18"/>
                  </a:cubicBezTo>
                  <a:cubicBezTo>
                    <a:pt x="11" y="18"/>
                    <a:pt x="0" y="16"/>
                    <a:pt x="5" y="12"/>
                  </a:cubicBezTo>
                  <a:cubicBezTo>
                    <a:pt x="7" y="11"/>
                    <a:pt x="8" y="10"/>
                    <a:pt x="9" y="9"/>
                  </a:cubicBezTo>
                  <a:cubicBezTo>
                    <a:pt x="13" y="1"/>
                    <a:pt x="24" y="0"/>
                    <a:pt x="31" y="3"/>
                  </a:cubicBezTo>
                  <a:cubicBezTo>
                    <a:pt x="32" y="4"/>
                    <a:pt x="38" y="7"/>
                    <a:pt x="38" y="8"/>
                  </a:cubicBezTo>
                  <a:close/>
                </a:path>
              </a:pathLst>
            </a:custGeom>
            <a:solidFill>
              <a:srgbClr val="F6E4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8" name="Freeform 102"/>
            <p:cNvSpPr>
              <a:spLocks/>
            </p:cNvSpPr>
            <p:nvPr/>
          </p:nvSpPr>
          <p:spPr bwMode="auto">
            <a:xfrm>
              <a:off x="7132638" y="3567113"/>
              <a:ext cx="173038" cy="82550"/>
            </a:xfrm>
            <a:custGeom>
              <a:avLst/>
              <a:gdLst>
                <a:gd name="T0" fmla="*/ 19 w 19"/>
                <a:gd name="T1" fmla="*/ 0 h 9"/>
                <a:gd name="T2" fmla="*/ 10 w 19"/>
                <a:gd name="T3" fmla="*/ 6 h 9"/>
                <a:gd name="T4" fmla="*/ 5 w 19"/>
                <a:gd name="T5" fmla="*/ 8 h 9"/>
                <a:gd name="T6" fmla="*/ 0 w 19"/>
                <a:gd name="T7" fmla="*/ 9 h 9"/>
                <a:gd name="T8" fmla="*/ 10 w 19"/>
                <a:gd name="T9" fmla="*/ 5 h 9"/>
                <a:gd name="T10" fmla="*/ 15 w 19"/>
                <a:gd name="T11" fmla="*/ 3 h 9"/>
                <a:gd name="T12" fmla="*/ 19 w 19"/>
                <a:gd name="T1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" h="9">
                  <a:moveTo>
                    <a:pt x="19" y="0"/>
                  </a:moveTo>
                  <a:cubicBezTo>
                    <a:pt x="17" y="3"/>
                    <a:pt x="13" y="5"/>
                    <a:pt x="10" y="6"/>
                  </a:cubicBezTo>
                  <a:cubicBezTo>
                    <a:pt x="9" y="7"/>
                    <a:pt x="7" y="7"/>
                    <a:pt x="5" y="8"/>
                  </a:cubicBezTo>
                  <a:cubicBezTo>
                    <a:pt x="3" y="8"/>
                    <a:pt x="2" y="8"/>
                    <a:pt x="0" y="9"/>
                  </a:cubicBezTo>
                  <a:cubicBezTo>
                    <a:pt x="3" y="8"/>
                    <a:pt x="7" y="7"/>
                    <a:pt x="10" y="5"/>
                  </a:cubicBezTo>
                  <a:cubicBezTo>
                    <a:pt x="12" y="5"/>
                    <a:pt x="13" y="4"/>
                    <a:pt x="15" y="3"/>
                  </a:cubicBezTo>
                  <a:cubicBezTo>
                    <a:pt x="16" y="2"/>
                    <a:pt x="18" y="1"/>
                    <a:pt x="19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9" name="Freeform 103"/>
            <p:cNvSpPr>
              <a:spLocks/>
            </p:cNvSpPr>
            <p:nvPr/>
          </p:nvSpPr>
          <p:spPr bwMode="auto">
            <a:xfrm>
              <a:off x="7088188" y="3557588"/>
              <a:ext cx="207963" cy="55563"/>
            </a:xfrm>
            <a:custGeom>
              <a:avLst/>
              <a:gdLst>
                <a:gd name="T0" fmla="*/ 23 w 23"/>
                <a:gd name="T1" fmla="*/ 0 h 6"/>
                <a:gd name="T2" fmla="*/ 0 w 23"/>
                <a:gd name="T3" fmla="*/ 6 h 6"/>
                <a:gd name="T4" fmla="*/ 23 w 23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3" h="6">
                  <a:moveTo>
                    <a:pt x="23" y="0"/>
                  </a:moveTo>
                  <a:cubicBezTo>
                    <a:pt x="16" y="2"/>
                    <a:pt x="8" y="4"/>
                    <a:pt x="0" y="6"/>
                  </a:cubicBezTo>
                  <a:cubicBezTo>
                    <a:pt x="8" y="3"/>
                    <a:pt x="15" y="1"/>
                    <a:pt x="23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0" name="Freeform 104"/>
            <p:cNvSpPr>
              <a:spLocks/>
            </p:cNvSpPr>
            <p:nvPr/>
          </p:nvSpPr>
          <p:spPr bwMode="auto">
            <a:xfrm>
              <a:off x="7115175" y="3540125"/>
              <a:ext cx="171450" cy="17463"/>
            </a:xfrm>
            <a:custGeom>
              <a:avLst/>
              <a:gdLst>
                <a:gd name="T0" fmla="*/ 19 w 19"/>
                <a:gd name="T1" fmla="*/ 1 h 2"/>
                <a:gd name="T2" fmla="*/ 0 w 19"/>
                <a:gd name="T3" fmla="*/ 2 h 2"/>
                <a:gd name="T4" fmla="*/ 9 w 19"/>
                <a:gd name="T5" fmla="*/ 0 h 2"/>
                <a:gd name="T6" fmla="*/ 19 w 19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2">
                  <a:moveTo>
                    <a:pt x="19" y="1"/>
                  </a:moveTo>
                  <a:cubicBezTo>
                    <a:pt x="12" y="1"/>
                    <a:pt x="6" y="1"/>
                    <a:pt x="0" y="2"/>
                  </a:cubicBezTo>
                  <a:cubicBezTo>
                    <a:pt x="3" y="1"/>
                    <a:pt x="6" y="1"/>
                    <a:pt x="9" y="0"/>
                  </a:cubicBezTo>
                  <a:cubicBezTo>
                    <a:pt x="12" y="0"/>
                    <a:pt x="16" y="0"/>
                    <a:pt x="19" y="1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1" name="Freeform 105"/>
            <p:cNvSpPr>
              <a:spLocks/>
            </p:cNvSpPr>
            <p:nvPr/>
          </p:nvSpPr>
          <p:spPr bwMode="auto">
            <a:xfrm>
              <a:off x="7051675" y="3313113"/>
              <a:ext cx="263525" cy="244475"/>
            </a:xfrm>
            <a:custGeom>
              <a:avLst/>
              <a:gdLst>
                <a:gd name="T0" fmla="*/ 28 w 29"/>
                <a:gd name="T1" fmla="*/ 26 h 27"/>
                <a:gd name="T2" fmla="*/ 12 w 29"/>
                <a:gd name="T3" fmla="*/ 22 h 27"/>
                <a:gd name="T4" fmla="*/ 5 w 29"/>
                <a:gd name="T5" fmla="*/ 11 h 27"/>
                <a:gd name="T6" fmla="*/ 6 w 29"/>
                <a:gd name="T7" fmla="*/ 1 h 27"/>
                <a:gd name="T8" fmla="*/ 11 w 29"/>
                <a:gd name="T9" fmla="*/ 2 h 27"/>
                <a:gd name="T10" fmla="*/ 28 w 29"/>
                <a:gd name="T11" fmla="*/ 17 h 27"/>
                <a:gd name="T12" fmla="*/ 28 w 29"/>
                <a:gd name="T13" fmla="*/ 26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9" h="27">
                  <a:moveTo>
                    <a:pt x="28" y="26"/>
                  </a:moveTo>
                  <a:cubicBezTo>
                    <a:pt x="23" y="27"/>
                    <a:pt x="17" y="26"/>
                    <a:pt x="12" y="22"/>
                  </a:cubicBezTo>
                  <a:cubicBezTo>
                    <a:pt x="8" y="20"/>
                    <a:pt x="7" y="15"/>
                    <a:pt x="5" y="11"/>
                  </a:cubicBezTo>
                  <a:cubicBezTo>
                    <a:pt x="4" y="9"/>
                    <a:pt x="0" y="0"/>
                    <a:pt x="6" y="1"/>
                  </a:cubicBezTo>
                  <a:cubicBezTo>
                    <a:pt x="8" y="2"/>
                    <a:pt x="9" y="2"/>
                    <a:pt x="11" y="2"/>
                  </a:cubicBezTo>
                  <a:cubicBezTo>
                    <a:pt x="19" y="1"/>
                    <a:pt x="26" y="10"/>
                    <a:pt x="28" y="17"/>
                  </a:cubicBezTo>
                  <a:cubicBezTo>
                    <a:pt x="28" y="18"/>
                    <a:pt x="29" y="25"/>
                    <a:pt x="28" y="26"/>
                  </a:cubicBezTo>
                  <a:close/>
                </a:path>
              </a:pathLst>
            </a:custGeom>
            <a:solidFill>
              <a:srgbClr val="F6E4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2" name="Freeform 106"/>
            <p:cNvSpPr>
              <a:spLocks/>
            </p:cNvSpPr>
            <p:nvPr/>
          </p:nvSpPr>
          <p:spPr bwMode="auto">
            <a:xfrm>
              <a:off x="7142163" y="3449638"/>
              <a:ext cx="163513" cy="100013"/>
            </a:xfrm>
            <a:custGeom>
              <a:avLst/>
              <a:gdLst>
                <a:gd name="T0" fmla="*/ 18 w 18"/>
                <a:gd name="T1" fmla="*/ 11 h 11"/>
                <a:gd name="T2" fmla="*/ 8 w 18"/>
                <a:gd name="T3" fmla="*/ 7 h 11"/>
                <a:gd name="T4" fmla="*/ 4 w 18"/>
                <a:gd name="T5" fmla="*/ 4 h 11"/>
                <a:gd name="T6" fmla="*/ 0 w 18"/>
                <a:gd name="T7" fmla="*/ 0 h 11"/>
                <a:gd name="T8" fmla="*/ 9 w 18"/>
                <a:gd name="T9" fmla="*/ 6 h 11"/>
                <a:gd name="T10" fmla="*/ 13 w 18"/>
                <a:gd name="T11" fmla="*/ 9 h 11"/>
                <a:gd name="T12" fmla="*/ 18 w 18"/>
                <a:gd name="T13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11">
                  <a:moveTo>
                    <a:pt x="18" y="11"/>
                  </a:moveTo>
                  <a:cubicBezTo>
                    <a:pt x="15" y="10"/>
                    <a:pt x="11" y="9"/>
                    <a:pt x="8" y="7"/>
                  </a:cubicBezTo>
                  <a:cubicBezTo>
                    <a:pt x="7" y="6"/>
                    <a:pt x="5" y="5"/>
                    <a:pt x="4" y="4"/>
                  </a:cubicBezTo>
                  <a:cubicBezTo>
                    <a:pt x="3" y="3"/>
                    <a:pt x="1" y="2"/>
                    <a:pt x="0" y="0"/>
                  </a:cubicBezTo>
                  <a:cubicBezTo>
                    <a:pt x="3" y="2"/>
                    <a:pt x="6" y="5"/>
                    <a:pt x="9" y="6"/>
                  </a:cubicBezTo>
                  <a:cubicBezTo>
                    <a:pt x="10" y="7"/>
                    <a:pt x="12" y="8"/>
                    <a:pt x="13" y="9"/>
                  </a:cubicBezTo>
                  <a:cubicBezTo>
                    <a:pt x="15" y="10"/>
                    <a:pt x="17" y="10"/>
                    <a:pt x="18" y="11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3" name="Freeform 107"/>
            <p:cNvSpPr>
              <a:spLocks/>
            </p:cNvSpPr>
            <p:nvPr/>
          </p:nvSpPr>
          <p:spPr bwMode="auto">
            <a:xfrm>
              <a:off x="7151688" y="3394075"/>
              <a:ext cx="163513" cy="136525"/>
            </a:xfrm>
            <a:custGeom>
              <a:avLst/>
              <a:gdLst>
                <a:gd name="T0" fmla="*/ 18 w 18"/>
                <a:gd name="T1" fmla="*/ 15 h 15"/>
                <a:gd name="T2" fmla="*/ 0 w 18"/>
                <a:gd name="T3" fmla="*/ 0 h 15"/>
                <a:gd name="T4" fmla="*/ 18 w 18"/>
                <a:gd name="T5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8" h="15">
                  <a:moveTo>
                    <a:pt x="18" y="15"/>
                  </a:moveTo>
                  <a:cubicBezTo>
                    <a:pt x="11" y="11"/>
                    <a:pt x="5" y="6"/>
                    <a:pt x="0" y="0"/>
                  </a:cubicBezTo>
                  <a:cubicBezTo>
                    <a:pt x="6" y="5"/>
                    <a:pt x="12" y="10"/>
                    <a:pt x="18" y="15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4" name="Freeform 108"/>
            <p:cNvSpPr>
              <a:spLocks/>
            </p:cNvSpPr>
            <p:nvPr/>
          </p:nvSpPr>
          <p:spPr bwMode="auto">
            <a:xfrm>
              <a:off x="7205663" y="3384550"/>
              <a:ext cx="109538" cy="128588"/>
            </a:xfrm>
            <a:custGeom>
              <a:avLst/>
              <a:gdLst>
                <a:gd name="T0" fmla="*/ 12 w 12"/>
                <a:gd name="T1" fmla="*/ 14 h 14"/>
                <a:gd name="T2" fmla="*/ 0 w 12"/>
                <a:gd name="T3" fmla="*/ 0 h 14"/>
                <a:gd name="T4" fmla="*/ 7 w 12"/>
                <a:gd name="T5" fmla="*/ 7 h 14"/>
                <a:gd name="T6" fmla="*/ 12 w 12"/>
                <a:gd name="T7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14">
                  <a:moveTo>
                    <a:pt x="12" y="14"/>
                  </a:moveTo>
                  <a:cubicBezTo>
                    <a:pt x="8" y="10"/>
                    <a:pt x="4" y="5"/>
                    <a:pt x="0" y="0"/>
                  </a:cubicBezTo>
                  <a:cubicBezTo>
                    <a:pt x="3" y="2"/>
                    <a:pt x="5" y="4"/>
                    <a:pt x="7" y="7"/>
                  </a:cubicBezTo>
                  <a:cubicBezTo>
                    <a:pt x="9" y="9"/>
                    <a:pt x="10" y="12"/>
                    <a:pt x="12" y="14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5" name="Freeform 109"/>
            <p:cNvSpPr>
              <a:spLocks/>
            </p:cNvSpPr>
            <p:nvPr/>
          </p:nvSpPr>
          <p:spPr bwMode="auto">
            <a:xfrm>
              <a:off x="7242175" y="3476625"/>
              <a:ext cx="190500" cy="180975"/>
            </a:xfrm>
            <a:custGeom>
              <a:avLst/>
              <a:gdLst>
                <a:gd name="T0" fmla="*/ 19 w 21"/>
                <a:gd name="T1" fmla="*/ 5 h 20"/>
                <a:gd name="T2" fmla="*/ 20 w 21"/>
                <a:gd name="T3" fmla="*/ 5 h 20"/>
                <a:gd name="T4" fmla="*/ 14 w 21"/>
                <a:gd name="T5" fmla="*/ 6 h 20"/>
                <a:gd name="T6" fmla="*/ 15 w 21"/>
                <a:gd name="T7" fmla="*/ 2 h 20"/>
                <a:gd name="T8" fmla="*/ 15 w 21"/>
                <a:gd name="T9" fmla="*/ 1 h 20"/>
                <a:gd name="T10" fmla="*/ 15 w 21"/>
                <a:gd name="T11" fmla="*/ 0 h 20"/>
                <a:gd name="T12" fmla="*/ 11 w 21"/>
                <a:gd name="T13" fmla="*/ 4 h 20"/>
                <a:gd name="T14" fmla="*/ 9 w 21"/>
                <a:gd name="T15" fmla="*/ 1 h 20"/>
                <a:gd name="T16" fmla="*/ 8 w 21"/>
                <a:gd name="T17" fmla="*/ 0 h 20"/>
                <a:gd name="T18" fmla="*/ 8 w 21"/>
                <a:gd name="T19" fmla="*/ 0 h 20"/>
                <a:gd name="T20" fmla="*/ 8 w 21"/>
                <a:gd name="T21" fmla="*/ 3 h 20"/>
                <a:gd name="T22" fmla="*/ 6 w 21"/>
                <a:gd name="T23" fmla="*/ 2 h 20"/>
                <a:gd name="T24" fmla="*/ 5 w 21"/>
                <a:gd name="T25" fmla="*/ 1 h 20"/>
                <a:gd name="T26" fmla="*/ 4 w 21"/>
                <a:gd name="T27" fmla="*/ 1 h 20"/>
                <a:gd name="T28" fmla="*/ 6 w 21"/>
                <a:gd name="T29" fmla="*/ 6 h 20"/>
                <a:gd name="T30" fmla="*/ 2 w 21"/>
                <a:gd name="T31" fmla="*/ 6 h 20"/>
                <a:gd name="T32" fmla="*/ 1 w 21"/>
                <a:gd name="T33" fmla="*/ 7 h 20"/>
                <a:gd name="T34" fmla="*/ 0 w 21"/>
                <a:gd name="T35" fmla="*/ 7 h 20"/>
                <a:gd name="T36" fmla="*/ 5 w 21"/>
                <a:gd name="T37" fmla="*/ 10 h 20"/>
                <a:gd name="T38" fmla="*/ 2 w 21"/>
                <a:gd name="T39" fmla="*/ 12 h 20"/>
                <a:gd name="T40" fmla="*/ 1 w 21"/>
                <a:gd name="T41" fmla="*/ 13 h 20"/>
                <a:gd name="T42" fmla="*/ 0 w 21"/>
                <a:gd name="T43" fmla="*/ 14 h 20"/>
                <a:gd name="T44" fmla="*/ 6 w 21"/>
                <a:gd name="T45" fmla="*/ 13 h 20"/>
                <a:gd name="T46" fmla="*/ 5 w 21"/>
                <a:gd name="T47" fmla="*/ 17 h 20"/>
                <a:gd name="T48" fmla="*/ 5 w 21"/>
                <a:gd name="T49" fmla="*/ 18 h 20"/>
                <a:gd name="T50" fmla="*/ 5 w 21"/>
                <a:gd name="T51" fmla="*/ 19 h 20"/>
                <a:gd name="T52" fmla="*/ 9 w 21"/>
                <a:gd name="T53" fmla="*/ 15 h 20"/>
                <a:gd name="T54" fmla="*/ 10 w 21"/>
                <a:gd name="T55" fmla="*/ 19 h 20"/>
                <a:gd name="T56" fmla="*/ 11 w 21"/>
                <a:gd name="T57" fmla="*/ 20 h 20"/>
                <a:gd name="T58" fmla="*/ 11 w 21"/>
                <a:gd name="T59" fmla="*/ 20 h 20"/>
                <a:gd name="T60" fmla="*/ 12 w 21"/>
                <a:gd name="T61" fmla="*/ 15 h 20"/>
                <a:gd name="T62" fmla="*/ 16 w 21"/>
                <a:gd name="T63" fmla="*/ 17 h 20"/>
                <a:gd name="T64" fmla="*/ 17 w 21"/>
                <a:gd name="T65" fmla="*/ 17 h 20"/>
                <a:gd name="T66" fmla="*/ 18 w 21"/>
                <a:gd name="T67" fmla="*/ 18 h 20"/>
                <a:gd name="T68" fmla="*/ 15 w 21"/>
                <a:gd name="T69" fmla="*/ 13 h 20"/>
                <a:gd name="T70" fmla="*/ 19 w 21"/>
                <a:gd name="T71" fmla="*/ 12 h 20"/>
                <a:gd name="T72" fmla="*/ 20 w 21"/>
                <a:gd name="T73" fmla="*/ 12 h 20"/>
                <a:gd name="T74" fmla="*/ 21 w 21"/>
                <a:gd name="T75" fmla="*/ 12 h 20"/>
                <a:gd name="T76" fmla="*/ 16 w 21"/>
                <a:gd name="T77" fmla="*/ 9 h 20"/>
                <a:gd name="T78" fmla="*/ 18 w 21"/>
                <a:gd name="T79" fmla="*/ 7 h 20"/>
                <a:gd name="T80" fmla="*/ 19 w 21"/>
                <a:gd name="T81" fmla="*/ 5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1" h="20">
                  <a:moveTo>
                    <a:pt x="19" y="5"/>
                  </a:moveTo>
                  <a:cubicBezTo>
                    <a:pt x="19" y="5"/>
                    <a:pt x="20" y="5"/>
                    <a:pt x="20" y="5"/>
                  </a:cubicBezTo>
                  <a:cubicBezTo>
                    <a:pt x="20" y="5"/>
                    <a:pt x="19" y="6"/>
                    <a:pt x="14" y="6"/>
                  </a:cubicBezTo>
                  <a:cubicBezTo>
                    <a:pt x="15" y="5"/>
                    <a:pt x="15" y="4"/>
                    <a:pt x="15" y="2"/>
                  </a:cubicBezTo>
                  <a:cubicBezTo>
                    <a:pt x="15" y="2"/>
                    <a:pt x="15" y="1"/>
                    <a:pt x="15" y="1"/>
                  </a:cubicBezTo>
                  <a:cubicBezTo>
                    <a:pt x="15" y="1"/>
                    <a:pt x="15" y="0"/>
                    <a:pt x="15" y="0"/>
                  </a:cubicBezTo>
                  <a:cubicBezTo>
                    <a:pt x="15" y="0"/>
                    <a:pt x="14" y="1"/>
                    <a:pt x="11" y="4"/>
                  </a:cubicBezTo>
                  <a:cubicBezTo>
                    <a:pt x="11" y="3"/>
                    <a:pt x="10" y="2"/>
                    <a:pt x="9" y="1"/>
                  </a:cubicBezTo>
                  <a:cubicBezTo>
                    <a:pt x="9" y="1"/>
                    <a:pt x="9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8" y="3"/>
                  </a:cubicBezTo>
                  <a:cubicBezTo>
                    <a:pt x="7" y="3"/>
                    <a:pt x="7" y="3"/>
                    <a:pt x="6" y="2"/>
                  </a:cubicBezTo>
                  <a:cubicBezTo>
                    <a:pt x="6" y="2"/>
                    <a:pt x="5" y="2"/>
                    <a:pt x="5" y="1"/>
                  </a:cubicBezTo>
                  <a:cubicBezTo>
                    <a:pt x="5" y="1"/>
                    <a:pt x="4" y="1"/>
                    <a:pt x="4" y="1"/>
                  </a:cubicBezTo>
                  <a:cubicBezTo>
                    <a:pt x="4" y="1"/>
                    <a:pt x="5" y="2"/>
                    <a:pt x="6" y="6"/>
                  </a:cubicBezTo>
                  <a:cubicBezTo>
                    <a:pt x="5" y="6"/>
                    <a:pt x="3" y="6"/>
                    <a:pt x="2" y="6"/>
                  </a:cubicBezTo>
                  <a:cubicBezTo>
                    <a:pt x="2" y="6"/>
                    <a:pt x="1" y="7"/>
                    <a:pt x="1" y="7"/>
                  </a:cubicBezTo>
                  <a:cubicBezTo>
                    <a:pt x="1" y="7"/>
                    <a:pt x="0" y="7"/>
                    <a:pt x="0" y="7"/>
                  </a:cubicBezTo>
                  <a:cubicBezTo>
                    <a:pt x="0" y="7"/>
                    <a:pt x="1" y="7"/>
                    <a:pt x="5" y="10"/>
                  </a:cubicBezTo>
                  <a:cubicBezTo>
                    <a:pt x="4" y="10"/>
                    <a:pt x="3" y="11"/>
                    <a:pt x="2" y="12"/>
                  </a:cubicBezTo>
                  <a:cubicBezTo>
                    <a:pt x="1" y="12"/>
                    <a:pt x="1" y="13"/>
                    <a:pt x="1" y="13"/>
                  </a:cubicBezTo>
                  <a:cubicBezTo>
                    <a:pt x="1" y="13"/>
                    <a:pt x="0" y="13"/>
                    <a:pt x="0" y="14"/>
                  </a:cubicBezTo>
                  <a:cubicBezTo>
                    <a:pt x="0" y="14"/>
                    <a:pt x="1" y="13"/>
                    <a:pt x="6" y="13"/>
                  </a:cubicBezTo>
                  <a:cubicBezTo>
                    <a:pt x="5" y="14"/>
                    <a:pt x="5" y="16"/>
                    <a:pt x="5" y="17"/>
                  </a:cubicBezTo>
                  <a:cubicBezTo>
                    <a:pt x="5" y="17"/>
                    <a:pt x="5" y="18"/>
                    <a:pt x="5" y="18"/>
                  </a:cubicBezTo>
                  <a:cubicBezTo>
                    <a:pt x="5" y="18"/>
                    <a:pt x="5" y="19"/>
                    <a:pt x="5" y="19"/>
                  </a:cubicBezTo>
                  <a:cubicBezTo>
                    <a:pt x="5" y="19"/>
                    <a:pt x="5" y="18"/>
                    <a:pt x="9" y="15"/>
                  </a:cubicBezTo>
                  <a:cubicBezTo>
                    <a:pt x="9" y="16"/>
                    <a:pt x="10" y="18"/>
                    <a:pt x="10" y="19"/>
                  </a:cubicBezTo>
                  <a:cubicBezTo>
                    <a:pt x="10" y="19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19"/>
                    <a:pt x="12" y="15"/>
                  </a:cubicBezTo>
                  <a:cubicBezTo>
                    <a:pt x="13" y="16"/>
                    <a:pt x="14" y="16"/>
                    <a:pt x="16" y="17"/>
                  </a:cubicBezTo>
                  <a:cubicBezTo>
                    <a:pt x="16" y="17"/>
                    <a:pt x="17" y="17"/>
                    <a:pt x="17" y="17"/>
                  </a:cubicBezTo>
                  <a:cubicBezTo>
                    <a:pt x="17" y="18"/>
                    <a:pt x="17" y="18"/>
                    <a:pt x="18" y="18"/>
                  </a:cubicBezTo>
                  <a:cubicBezTo>
                    <a:pt x="18" y="18"/>
                    <a:pt x="17" y="17"/>
                    <a:pt x="15" y="13"/>
                  </a:cubicBezTo>
                  <a:cubicBezTo>
                    <a:pt x="16" y="13"/>
                    <a:pt x="18" y="12"/>
                    <a:pt x="19" y="12"/>
                  </a:cubicBezTo>
                  <a:cubicBezTo>
                    <a:pt x="19" y="12"/>
                    <a:pt x="20" y="12"/>
                    <a:pt x="20" y="12"/>
                  </a:cubicBezTo>
                  <a:cubicBezTo>
                    <a:pt x="20" y="12"/>
                    <a:pt x="21" y="12"/>
                    <a:pt x="21" y="12"/>
                  </a:cubicBezTo>
                  <a:cubicBezTo>
                    <a:pt x="21" y="12"/>
                    <a:pt x="20" y="12"/>
                    <a:pt x="16" y="9"/>
                  </a:cubicBezTo>
                  <a:cubicBezTo>
                    <a:pt x="17" y="8"/>
                    <a:pt x="18" y="8"/>
                    <a:pt x="18" y="7"/>
                  </a:cubicBezTo>
                  <a:cubicBezTo>
                    <a:pt x="19" y="6"/>
                    <a:pt x="19" y="6"/>
                    <a:pt x="19" y="5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546" name="组合 545"/>
          <p:cNvGrpSpPr/>
          <p:nvPr/>
        </p:nvGrpSpPr>
        <p:grpSpPr>
          <a:xfrm>
            <a:off x="10314668" y="2352471"/>
            <a:ext cx="481013" cy="501650"/>
            <a:chOff x="7296150" y="536575"/>
            <a:chExt cx="481013" cy="501650"/>
          </a:xfrm>
        </p:grpSpPr>
        <p:sp>
          <p:nvSpPr>
            <p:cNvPr id="547" name="Freeform 110"/>
            <p:cNvSpPr>
              <a:spLocks/>
            </p:cNvSpPr>
            <p:nvPr/>
          </p:nvSpPr>
          <p:spPr bwMode="auto">
            <a:xfrm>
              <a:off x="7496175" y="536575"/>
              <a:ext cx="127000" cy="246063"/>
            </a:xfrm>
            <a:custGeom>
              <a:avLst/>
              <a:gdLst>
                <a:gd name="T0" fmla="*/ 5 w 14"/>
                <a:gd name="T1" fmla="*/ 26 h 27"/>
                <a:gd name="T2" fmla="*/ 0 w 14"/>
                <a:gd name="T3" fmla="*/ 17 h 27"/>
                <a:gd name="T4" fmla="*/ 3 w 14"/>
                <a:gd name="T5" fmla="*/ 8 h 27"/>
                <a:gd name="T6" fmla="*/ 8 w 14"/>
                <a:gd name="T7" fmla="*/ 4 h 27"/>
                <a:gd name="T8" fmla="*/ 10 w 14"/>
                <a:gd name="T9" fmla="*/ 7 h 27"/>
                <a:gd name="T10" fmla="*/ 9 w 14"/>
                <a:gd name="T11" fmla="*/ 22 h 27"/>
                <a:gd name="T12" fmla="*/ 5 w 14"/>
                <a:gd name="T13" fmla="*/ 26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27">
                  <a:moveTo>
                    <a:pt x="5" y="26"/>
                  </a:moveTo>
                  <a:cubicBezTo>
                    <a:pt x="2" y="24"/>
                    <a:pt x="0" y="20"/>
                    <a:pt x="0" y="17"/>
                  </a:cubicBezTo>
                  <a:cubicBezTo>
                    <a:pt x="0" y="13"/>
                    <a:pt x="1" y="11"/>
                    <a:pt x="3" y="8"/>
                  </a:cubicBezTo>
                  <a:cubicBezTo>
                    <a:pt x="3" y="7"/>
                    <a:pt x="6" y="0"/>
                    <a:pt x="8" y="4"/>
                  </a:cubicBezTo>
                  <a:cubicBezTo>
                    <a:pt x="9" y="6"/>
                    <a:pt x="9" y="6"/>
                    <a:pt x="10" y="7"/>
                  </a:cubicBezTo>
                  <a:cubicBezTo>
                    <a:pt x="14" y="11"/>
                    <a:pt x="13" y="18"/>
                    <a:pt x="9" y="22"/>
                  </a:cubicBezTo>
                  <a:cubicBezTo>
                    <a:pt x="9" y="23"/>
                    <a:pt x="6" y="27"/>
                    <a:pt x="5" y="26"/>
                  </a:cubicBezTo>
                  <a:close/>
                </a:path>
              </a:pathLst>
            </a:custGeom>
            <a:solidFill>
              <a:srgbClr val="F6E4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8" name="Freeform 111"/>
            <p:cNvSpPr>
              <a:spLocks/>
            </p:cNvSpPr>
            <p:nvPr/>
          </p:nvSpPr>
          <p:spPr bwMode="auto">
            <a:xfrm>
              <a:off x="7513638" y="655638"/>
              <a:ext cx="26988" cy="117475"/>
            </a:xfrm>
            <a:custGeom>
              <a:avLst/>
              <a:gdLst>
                <a:gd name="T0" fmla="*/ 3 w 3"/>
                <a:gd name="T1" fmla="*/ 13 h 13"/>
                <a:gd name="T2" fmla="*/ 1 w 3"/>
                <a:gd name="T3" fmla="*/ 7 h 13"/>
                <a:gd name="T4" fmla="*/ 1 w 3"/>
                <a:gd name="T5" fmla="*/ 0 h 13"/>
                <a:gd name="T6" fmla="*/ 1 w 3"/>
                <a:gd name="T7" fmla="*/ 7 h 13"/>
                <a:gd name="T8" fmla="*/ 3 w 3"/>
                <a:gd name="T9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3">
                  <a:moveTo>
                    <a:pt x="3" y="13"/>
                  </a:moveTo>
                  <a:cubicBezTo>
                    <a:pt x="2" y="11"/>
                    <a:pt x="1" y="9"/>
                    <a:pt x="1" y="7"/>
                  </a:cubicBezTo>
                  <a:cubicBezTo>
                    <a:pt x="1" y="4"/>
                    <a:pt x="0" y="2"/>
                    <a:pt x="1" y="0"/>
                  </a:cubicBezTo>
                  <a:cubicBezTo>
                    <a:pt x="1" y="2"/>
                    <a:pt x="1" y="4"/>
                    <a:pt x="1" y="7"/>
                  </a:cubicBezTo>
                  <a:cubicBezTo>
                    <a:pt x="2" y="9"/>
                    <a:pt x="2" y="11"/>
                    <a:pt x="3" y="13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9" name="Freeform 112"/>
            <p:cNvSpPr>
              <a:spLocks/>
            </p:cNvSpPr>
            <p:nvPr/>
          </p:nvSpPr>
          <p:spPr bwMode="auto">
            <a:xfrm>
              <a:off x="7550150" y="628650"/>
              <a:ext cx="0" cy="144463"/>
            </a:xfrm>
            <a:custGeom>
              <a:avLst/>
              <a:gdLst>
                <a:gd name="T0" fmla="*/ 16 h 16"/>
                <a:gd name="T1" fmla="*/ 8 h 16"/>
                <a:gd name="T2" fmla="*/ 0 h 16"/>
                <a:gd name="T3" fmla="*/ 8 h 16"/>
                <a:gd name="T4" fmla="*/ 16 h 16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6">
                  <a:moveTo>
                    <a:pt x="0" y="16"/>
                  </a:moveTo>
                  <a:cubicBezTo>
                    <a:pt x="0" y="13"/>
                    <a:pt x="0" y="11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ubicBezTo>
                    <a:pt x="0" y="3"/>
                    <a:pt x="0" y="5"/>
                    <a:pt x="0" y="8"/>
                  </a:cubicBezTo>
                  <a:cubicBezTo>
                    <a:pt x="0" y="11"/>
                    <a:pt x="0" y="13"/>
                    <a:pt x="0" y="16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0" name="Freeform 113"/>
            <p:cNvSpPr>
              <a:spLocks/>
            </p:cNvSpPr>
            <p:nvPr/>
          </p:nvSpPr>
          <p:spPr bwMode="auto">
            <a:xfrm>
              <a:off x="7559675" y="655638"/>
              <a:ext cx="26988" cy="109538"/>
            </a:xfrm>
            <a:custGeom>
              <a:avLst/>
              <a:gdLst>
                <a:gd name="T0" fmla="*/ 0 w 3"/>
                <a:gd name="T1" fmla="*/ 12 h 12"/>
                <a:gd name="T2" fmla="*/ 1 w 3"/>
                <a:gd name="T3" fmla="*/ 6 h 12"/>
                <a:gd name="T4" fmla="*/ 2 w 3"/>
                <a:gd name="T5" fmla="*/ 0 h 12"/>
                <a:gd name="T6" fmla="*/ 2 w 3"/>
                <a:gd name="T7" fmla="*/ 6 h 12"/>
                <a:gd name="T8" fmla="*/ 0 w 3"/>
                <a:gd name="T9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2">
                  <a:moveTo>
                    <a:pt x="0" y="12"/>
                  </a:moveTo>
                  <a:cubicBezTo>
                    <a:pt x="0" y="10"/>
                    <a:pt x="1" y="8"/>
                    <a:pt x="1" y="6"/>
                  </a:cubicBezTo>
                  <a:cubicBezTo>
                    <a:pt x="2" y="4"/>
                    <a:pt x="2" y="2"/>
                    <a:pt x="2" y="0"/>
                  </a:cubicBezTo>
                  <a:cubicBezTo>
                    <a:pt x="3" y="2"/>
                    <a:pt x="2" y="4"/>
                    <a:pt x="2" y="6"/>
                  </a:cubicBezTo>
                  <a:cubicBezTo>
                    <a:pt x="1" y="8"/>
                    <a:pt x="1" y="10"/>
                    <a:pt x="0" y="12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1" name="Freeform 114"/>
            <p:cNvSpPr>
              <a:spLocks/>
            </p:cNvSpPr>
            <p:nvPr/>
          </p:nvSpPr>
          <p:spPr bwMode="auto">
            <a:xfrm>
              <a:off x="7559675" y="692150"/>
              <a:ext cx="217488" cy="117475"/>
            </a:xfrm>
            <a:custGeom>
              <a:avLst/>
              <a:gdLst>
                <a:gd name="T0" fmla="*/ 0 w 24"/>
                <a:gd name="T1" fmla="*/ 10 h 13"/>
                <a:gd name="T2" fmla="*/ 7 w 24"/>
                <a:gd name="T3" fmla="*/ 1 h 13"/>
                <a:gd name="T4" fmla="*/ 15 w 24"/>
                <a:gd name="T5" fmla="*/ 0 h 13"/>
                <a:gd name="T6" fmla="*/ 21 w 24"/>
                <a:gd name="T7" fmla="*/ 3 h 13"/>
                <a:gd name="T8" fmla="*/ 19 w 24"/>
                <a:gd name="T9" fmla="*/ 6 h 13"/>
                <a:gd name="T10" fmla="*/ 6 w 24"/>
                <a:gd name="T11" fmla="*/ 12 h 13"/>
                <a:gd name="T12" fmla="*/ 0 w 24"/>
                <a:gd name="T13" fmla="*/ 1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" h="13">
                  <a:moveTo>
                    <a:pt x="0" y="10"/>
                  </a:moveTo>
                  <a:cubicBezTo>
                    <a:pt x="1" y="7"/>
                    <a:pt x="3" y="3"/>
                    <a:pt x="7" y="1"/>
                  </a:cubicBezTo>
                  <a:cubicBezTo>
                    <a:pt x="9" y="0"/>
                    <a:pt x="12" y="0"/>
                    <a:pt x="15" y="0"/>
                  </a:cubicBezTo>
                  <a:cubicBezTo>
                    <a:pt x="17" y="0"/>
                    <a:pt x="24" y="0"/>
                    <a:pt x="21" y="3"/>
                  </a:cubicBezTo>
                  <a:cubicBezTo>
                    <a:pt x="20" y="4"/>
                    <a:pt x="20" y="5"/>
                    <a:pt x="19" y="6"/>
                  </a:cubicBezTo>
                  <a:cubicBezTo>
                    <a:pt x="18" y="11"/>
                    <a:pt x="11" y="13"/>
                    <a:pt x="6" y="12"/>
                  </a:cubicBezTo>
                  <a:cubicBezTo>
                    <a:pt x="5" y="12"/>
                    <a:pt x="0" y="11"/>
                    <a:pt x="0" y="10"/>
                  </a:cubicBezTo>
                  <a:close/>
                </a:path>
              </a:pathLst>
            </a:custGeom>
            <a:solidFill>
              <a:srgbClr val="F6E4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2" name="Freeform 115"/>
            <p:cNvSpPr>
              <a:spLocks/>
            </p:cNvSpPr>
            <p:nvPr/>
          </p:nvSpPr>
          <p:spPr bwMode="auto">
            <a:xfrm>
              <a:off x="7559675" y="709613"/>
              <a:ext cx="98425" cy="73025"/>
            </a:xfrm>
            <a:custGeom>
              <a:avLst/>
              <a:gdLst>
                <a:gd name="T0" fmla="*/ 0 w 11"/>
                <a:gd name="T1" fmla="*/ 8 h 8"/>
                <a:gd name="T2" fmla="*/ 5 w 11"/>
                <a:gd name="T3" fmla="*/ 3 h 8"/>
                <a:gd name="T4" fmla="*/ 11 w 11"/>
                <a:gd name="T5" fmla="*/ 0 h 8"/>
                <a:gd name="T6" fmla="*/ 5 w 11"/>
                <a:gd name="T7" fmla="*/ 4 h 8"/>
                <a:gd name="T8" fmla="*/ 0 w 11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8">
                  <a:moveTo>
                    <a:pt x="0" y="8"/>
                  </a:moveTo>
                  <a:cubicBezTo>
                    <a:pt x="1" y="6"/>
                    <a:pt x="3" y="5"/>
                    <a:pt x="5" y="3"/>
                  </a:cubicBezTo>
                  <a:cubicBezTo>
                    <a:pt x="7" y="2"/>
                    <a:pt x="9" y="1"/>
                    <a:pt x="11" y="0"/>
                  </a:cubicBezTo>
                  <a:cubicBezTo>
                    <a:pt x="9" y="1"/>
                    <a:pt x="7" y="2"/>
                    <a:pt x="5" y="4"/>
                  </a:cubicBezTo>
                  <a:cubicBezTo>
                    <a:pt x="3" y="5"/>
                    <a:pt x="2" y="6"/>
                    <a:pt x="0" y="8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3" name="Freeform 116"/>
            <p:cNvSpPr>
              <a:spLocks/>
            </p:cNvSpPr>
            <p:nvPr/>
          </p:nvSpPr>
          <p:spPr bwMode="auto">
            <a:xfrm>
              <a:off x="7567613" y="728663"/>
              <a:ext cx="127000" cy="63500"/>
            </a:xfrm>
            <a:custGeom>
              <a:avLst/>
              <a:gdLst>
                <a:gd name="T0" fmla="*/ 0 w 14"/>
                <a:gd name="T1" fmla="*/ 7 h 7"/>
                <a:gd name="T2" fmla="*/ 7 w 14"/>
                <a:gd name="T3" fmla="*/ 3 h 7"/>
                <a:gd name="T4" fmla="*/ 14 w 14"/>
                <a:gd name="T5" fmla="*/ 0 h 7"/>
                <a:gd name="T6" fmla="*/ 7 w 14"/>
                <a:gd name="T7" fmla="*/ 4 h 7"/>
                <a:gd name="T8" fmla="*/ 0 w 14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7">
                  <a:moveTo>
                    <a:pt x="0" y="7"/>
                  </a:moveTo>
                  <a:cubicBezTo>
                    <a:pt x="2" y="6"/>
                    <a:pt x="4" y="4"/>
                    <a:pt x="7" y="3"/>
                  </a:cubicBezTo>
                  <a:cubicBezTo>
                    <a:pt x="9" y="2"/>
                    <a:pt x="12" y="1"/>
                    <a:pt x="14" y="0"/>
                  </a:cubicBezTo>
                  <a:cubicBezTo>
                    <a:pt x="12" y="1"/>
                    <a:pt x="9" y="2"/>
                    <a:pt x="7" y="4"/>
                  </a:cubicBezTo>
                  <a:cubicBezTo>
                    <a:pt x="5" y="5"/>
                    <a:pt x="2" y="6"/>
                    <a:pt x="0" y="7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4" name="Freeform 117"/>
            <p:cNvSpPr>
              <a:spLocks/>
            </p:cNvSpPr>
            <p:nvPr/>
          </p:nvSpPr>
          <p:spPr bwMode="auto">
            <a:xfrm>
              <a:off x="7577138" y="765175"/>
              <a:ext cx="109538" cy="26988"/>
            </a:xfrm>
            <a:custGeom>
              <a:avLst/>
              <a:gdLst>
                <a:gd name="T0" fmla="*/ 0 w 12"/>
                <a:gd name="T1" fmla="*/ 3 h 3"/>
                <a:gd name="T2" fmla="*/ 6 w 12"/>
                <a:gd name="T3" fmla="*/ 2 h 3"/>
                <a:gd name="T4" fmla="*/ 12 w 12"/>
                <a:gd name="T5" fmla="*/ 0 h 3"/>
                <a:gd name="T6" fmla="*/ 6 w 12"/>
                <a:gd name="T7" fmla="*/ 2 h 3"/>
                <a:gd name="T8" fmla="*/ 0 w 12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3">
                  <a:moveTo>
                    <a:pt x="0" y="3"/>
                  </a:moveTo>
                  <a:cubicBezTo>
                    <a:pt x="2" y="3"/>
                    <a:pt x="4" y="3"/>
                    <a:pt x="6" y="2"/>
                  </a:cubicBezTo>
                  <a:cubicBezTo>
                    <a:pt x="8" y="2"/>
                    <a:pt x="10" y="1"/>
                    <a:pt x="12" y="0"/>
                  </a:cubicBezTo>
                  <a:cubicBezTo>
                    <a:pt x="10" y="1"/>
                    <a:pt x="8" y="2"/>
                    <a:pt x="6" y="2"/>
                  </a:cubicBezTo>
                  <a:cubicBezTo>
                    <a:pt x="4" y="3"/>
                    <a:pt x="2" y="3"/>
                    <a:pt x="0" y="3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5" name="Freeform 118"/>
            <p:cNvSpPr>
              <a:spLocks/>
            </p:cNvSpPr>
            <p:nvPr/>
          </p:nvSpPr>
          <p:spPr bwMode="auto">
            <a:xfrm>
              <a:off x="7550150" y="801688"/>
              <a:ext cx="190500" cy="153988"/>
            </a:xfrm>
            <a:custGeom>
              <a:avLst/>
              <a:gdLst>
                <a:gd name="T0" fmla="*/ 1 w 21"/>
                <a:gd name="T1" fmla="*/ 0 h 17"/>
                <a:gd name="T2" fmla="*/ 12 w 21"/>
                <a:gd name="T3" fmla="*/ 2 h 17"/>
                <a:gd name="T4" fmla="*/ 17 w 21"/>
                <a:gd name="T5" fmla="*/ 10 h 17"/>
                <a:gd name="T6" fmla="*/ 17 w 21"/>
                <a:gd name="T7" fmla="*/ 16 h 17"/>
                <a:gd name="T8" fmla="*/ 13 w 21"/>
                <a:gd name="T9" fmla="*/ 16 h 17"/>
                <a:gd name="T10" fmla="*/ 2 w 21"/>
                <a:gd name="T11" fmla="*/ 6 h 17"/>
                <a:gd name="T12" fmla="*/ 1 w 21"/>
                <a:gd name="T13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" h="17">
                  <a:moveTo>
                    <a:pt x="1" y="0"/>
                  </a:moveTo>
                  <a:cubicBezTo>
                    <a:pt x="5" y="0"/>
                    <a:pt x="9" y="0"/>
                    <a:pt x="12" y="2"/>
                  </a:cubicBezTo>
                  <a:cubicBezTo>
                    <a:pt x="15" y="4"/>
                    <a:pt x="16" y="7"/>
                    <a:pt x="17" y="10"/>
                  </a:cubicBezTo>
                  <a:cubicBezTo>
                    <a:pt x="18" y="11"/>
                    <a:pt x="21" y="17"/>
                    <a:pt x="17" y="16"/>
                  </a:cubicBezTo>
                  <a:cubicBezTo>
                    <a:pt x="15" y="16"/>
                    <a:pt x="15" y="16"/>
                    <a:pt x="13" y="16"/>
                  </a:cubicBezTo>
                  <a:cubicBezTo>
                    <a:pt x="8" y="17"/>
                    <a:pt x="3" y="11"/>
                    <a:pt x="2" y="6"/>
                  </a:cubicBezTo>
                  <a:cubicBezTo>
                    <a:pt x="1" y="6"/>
                    <a:pt x="0" y="1"/>
                    <a:pt x="1" y="0"/>
                  </a:cubicBezTo>
                  <a:close/>
                </a:path>
              </a:pathLst>
            </a:custGeom>
            <a:solidFill>
              <a:srgbClr val="F6E4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6" name="Freeform 119"/>
            <p:cNvSpPr>
              <a:spLocks/>
            </p:cNvSpPr>
            <p:nvPr/>
          </p:nvSpPr>
          <p:spPr bwMode="auto">
            <a:xfrm>
              <a:off x="7559675" y="801688"/>
              <a:ext cx="107950" cy="63500"/>
            </a:xfrm>
            <a:custGeom>
              <a:avLst/>
              <a:gdLst>
                <a:gd name="T0" fmla="*/ 0 w 12"/>
                <a:gd name="T1" fmla="*/ 0 h 7"/>
                <a:gd name="T2" fmla="*/ 7 w 12"/>
                <a:gd name="T3" fmla="*/ 3 h 7"/>
                <a:gd name="T4" fmla="*/ 12 w 12"/>
                <a:gd name="T5" fmla="*/ 7 h 7"/>
                <a:gd name="T6" fmla="*/ 7 w 12"/>
                <a:gd name="T7" fmla="*/ 3 h 7"/>
                <a:gd name="T8" fmla="*/ 0 w 12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7">
                  <a:moveTo>
                    <a:pt x="0" y="0"/>
                  </a:moveTo>
                  <a:cubicBezTo>
                    <a:pt x="3" y="0"/>
                    <a:pt x="5" y="1"/>
                    <a:pt x="7" y="3"/>
                  </a:cubicBezTo>
                  <a:cubicBezTo>
                    <a:pt x="9" y="4"/>
                    <a:pt x="11" y="5"/>
                    <a:pt x="12" y="7"/>
                  </a:cubicBezTo>
                  <a:cubicBezTo>
                    <a:pt x="11" y="6"/>
                    <a:pt x="9" y="4"/>
                    <a:pt x="7" y="3"/>
                  </a:cubicBezTo>
                  <a:cubicBezTo>
                    <a:pt x="5" y="2"/>
                    <a:pt x="2" y="1"/>
                    <a:pt x="0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7" name="Freeform 120"/>
            <p:cNvSpPr>
              <a:spLocks/>
            </p:cNvSpPr>
            <p:nvPr/>
          </p:nvSpPr>
          <p:spPr bwMode="auto">
            <a:xfrm>
              <a:off x="7559675" y="809625"/>
              <a:ext cx="107950" cy="92075"/>
            </a:xfrm>
            <a:custGeom>
              <a:avLst/>
              <a:gdLst>
                <a:gd name="T0" fmla="*/ 0 w 12"/>
                <a:gd name="T1" fmla="*/ 0 h 10"/>
                <a:gd name="T2" fmla="*/ 6 w 12"/>
                <a:gd name="T3" fmla="*/ 5 h 10"/>
                <a:gd name="T4" fmla="*/ 12 w 12"/>
                <a:gd name="T5" fmla="*/ 10 h 10"/>
                <a:gd name="T6" fmla="*/ 6 w 12"/>
                <a:gd name="T7" fmla="*/ 5 h 10"/>
                <a:gd name="T8" fmla="*/ 0 w 12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0">
                  <a:moveTo>
                    <a:pt x="0" y="0"/>
                  </a:moveTo>
                  <a:cubicBezTo>
                    <a:pt x="2" y="2"/>
                    <a:pt x="4" y="3"/>
                    <a:pt x="6" y="5"/>
                  </a:cubicBezTo>
                  <a:cubicBezTo>
                    <a:pt x="8" y="7"/>
                    <a:pt x="10" y="8"/>
                    <a:pt x="12" y="10"/>
                  </a:cubicBezTo>
                  <a:cubicBezTo>
                    <a:pt x="10" y="9"/>
                    <a:pt x="8" y="7"/>
                    <a:pt x="6" y="5"/>
                  </a:cubicBezTo>
                  <a:cubicBezTo>
                    <a:pt x="4" y="4"/>
                    <a:pt x="2" y="2"/>
                    <a:pt x="0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8" name="Freeform 121"/>
            <p:cNvSpPr>
              <a:spLocks/>
            </p:cNvSpPr>
            <p:nvPr/>
          </p:nvSpPr>
          <p:spPr bwMode="auto">
            <a:xfrm>
              <a:off x="7559675" y="828675"/>
              <a:ext cx="71438" cy="80963"/>
            </a:xfrm>
            <a:custGeom>
              <a:avLst/>
              <a:gdLst>
                <a:gd name="T0" fmla="*/ 0 w 8"/>
                <a:gd name="T1" fmla="*/ 0 h 9"/>
                <a:gd name="T2" fmla="*/ 4 w 8"/>
                <a:gd name="T3" fmla="*/ 4 h 9"/>
                <a:gd name="T4" fmla="*/ 8 w 8"/>
                <a:gd name="T5" fmla="*/ 9 h 9"/>
                <a:gd name="T6" fmla="*/ 3 w 8"/>
                <a:gd name="T7" fmla="*/ 5 h 9"/>
                <a:gd name="T8" fmla="*/ 0 w 8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9">
                  <a:moveTo>
                    <a:pt x="0" y="0"/>
                  </a:moveTo>
                  <a:cubicBezTo>
                    <a:pt x="1" y="1"/>
                    <a:pt x="2" y="3"/>
                    <a:pt x="4" y="4"/>
                  </a:cubicBezTo>
                  <a:cubicBezTo>
                    <a:pt x="5" y="6"/>
                    <a:pt x="7" y="7"/>
                    <a:pt x="8" y="9"/>
                  </a:cubicBezTo>
                  <a:cubicBezTo>
                    <a:pt x="6" y="8"/>
                    <a:pt x="5" y="6"/>
                    <a:pt x="3" y="5"/>
                  </a:cubicBezTo>
                  <a:cubicBezTo>
                    <a:pt x="2" y="3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9" name="Freeform 122"/>
            <p:cNvSpPr>
              <a:spLocks/>
            </p:cNvSpPr>
            <p:nvPr/>
          </p:nvSpPr>
          <p:spPr bwMode="auto">
            <a:xfrm>
              <a:off x="7432675" y="809625"/>
              <a:ext cx="144463" cy="228600"/>
            </a:xfrm>
            <a:custGeom>
              <a:avLst/>
              <a:gdLst>
                <a:gd name="T0" fmla="*/ 12 w 16"/>
                <a:gd name="T1" fmla="*/ 0 h 25"/>
                <a:gd name="T2" fmla="*/ 15 w 16"/>
                <a:gd name="T3" fmla="*/ 11 h 25"/>
                <a:gd name="T4" fmla="*/ 11 w 16"/>
                <a:gd name="T5" fmla="*/ 19 h 25"/>
                <a:gd name="T6" fmla="*/ 5 w 16"/>
                <a:gd name="T7" fmla="*/ 21 h 25"/>
                <a:gd name="T8" fmla="*/ 4 w 16"/>
                <a:gd name="T9" fmla="*/ 18 h 25"/>
                <a:gd name="T10" fmla="*/ 7 w 16"/>
                <a:gd name="T11" fmla="*/ 3 h 25"/>
                <a:gd name="T12" fmla="*/ 12 w 16"/>
                <a:gd name="T13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25">
                  <a:moveTo>
                    <a:pt x="12" y="0"/>
                  </a:moveTo>
                  <a:cubicBezTo>
                    <a:pt x="15" y="3"/>
                    <a:pt x="16" y="7"/>
                    <a:pt x="15" y="11"/>
                  </a:cubicBezTo>
                  <a:cubicBezTo>
                    <a:pt x="15" y="14"/>
                    <a:pt x="13" y="16"/>
                    <a:pt x="11" y="19"/>
                  </a:cubicBezTo>
                  <a:cubicBezTo>
                    <a:pt x="10" y="20"/>
                    <a:pt x="6" y="25"/>
                    <a:pt x="5" y="21"/>
                  </a:cubicBezTo>
                  <a:cubicBezTo>
                    <a:pt x="5" y="20"/>
                    <a:pt x="5" y="19"/>
                    <a:pt x="4" y="18"/>
                  </a:cubicBezTo>
                  <a:cubicBezTo>
                    <a:pt x="0" y="13"/>
                    <a:pt x="3" y="7"/>
                    <a:pt x="7" y="3"/>
                  </a:cubicBezTo>
                  <a:cubicBezTo>
                    <a:pt x="8" y="3"/>
                    <a:pt x="12" y="0"/>
                    <a:pt x="12" y="0"/>
                  </a:cubicBezTo>
                  <a:close/>
                </a:path>
              </a:pathLst>
            </a:custGeom>
            <a:solidFill>
              <a:srgbClr val="F6E4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0" name="Freeform 123"/>
            <p:cNvSpPr>
              <a:spLocks/>
            </p:cNvSpPr>
            <p:nvPr/>
          </p:nvSpPr>
          <p:spPr bwMode="auto">
            <a:xfrm>
              <a:off x="7540625" y="809625"/>
              <a:ext cx="9525" cy="128588"/>
            </a:xfrm>
            <a:custGeom>
              <a:avLst/>
              <a:gdLst>
                <a:gd name="T0" fmla="*/ 0 w 1"/>
                <a:gd name="T1" fmla="*/ 0 h 14"/>
                <a:gd name="T2" fmla="*/ 1 w 1"/>
                <a:gd name="T3" fmla="*/ 7 h 14"/>
                <a:gd name="T4" fmla="*/ 0 w 1"/>
                <a:gd name="T5" fmla="*/ 14 h 14"/>
                <a:gd name="T6" fmla="*/ 1 w 1"/>
                <a:gd name="T7" fmla="*/ 7 h 14"/>
                <a:gd name="T8" fmla="*/ 0 w 1"/>
                <a:gd name="T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4">
                  <a:moveTo>
                    <a:pt x="0" y="0"/>
                  </a:moveTo>
                  <a:cubicBezTo>
                    <a:pt x="1" y="2"/>
                    <a:pt x="1" y="5"/>
                    <a:pt x="1" y="7"/>
                  </a:cubicBezTo>
                  <a:cubicBezTo>
                    <a:pt x="1" y="10"/>
                    <a:pt x="1" y="12"/>
                    <a:pt x="0" y="14"/>
                  </a:cubicBezTo>
                  <a:cubicBezTo>
                    <a:pt x="0" y="12"/>
                    <a:pt x="1" y="10"/>
                    <a:pt x="1" y="7"/>
                  </a:cubicBezTo>
                  <a:cubicBezTo>
                    <a:pt x="1" y="5"/>
                    <a:pt x="1" y="3"/>
                    <a:pt x="0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1" name="Freeform 124"/>
            <p:cNvSpPr>
              <a:spLocks/>
            </p:cNvSpPr>
            <p:nvPr/>
          </p:nvSpPr>
          <p:spPr bwMode="auto">
            <a:xfrm>
              <a:off x="7504113" y="809625"/>
              <a:ext cx="28575" cy="146050"/>
            </a:xfrm>
            <a:custGeom>
              <a:avLst/>
              <a:gdLst>
                <a:gd name="T0" fmla="*/ 3 w 3"/>
                <a:gd name="T1" fmla="*/ 0 h 16"/>
                <a:gd name="T2" fmla="*/ 2 w 3"/>
                <a:gd name="T3" fmla="*/ 8 h 16"/>
                <a:gd name="T4" fmla="*/ 0 w 3"/>
                <a:gd name="T5" fmla="*/ 16 h 16"/>
                <a:gd name="T6" fmla="*/ 1 w 3"/>
                <a:gd name="T7" fmla="*/ 8 h 16"/>
                <a:gd name="T8" fmla="*/ 3 w 3"/>
                <a:gd name="T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6">
                  <a:moveTo>
                    <a:pt x="3" y="0"/>
                  </a:moveTo>
                  <a:cubicBezTo>
                    <a:pt x="3" y="3"/>
                    <a:pt x="2" y="6"/>
                    <a:pt x="2" y="8"/>
                  </a:cubicBezTo>
                  <a:cubicBezTo>
                    <a:pt x="1" y="11"/>
                    <a:pt x="1" y="13"/>
                    <a:pt x="0" y="16"/>
                  </a:cubicBezTo>
                  <a:cubicBezTo>
                    <a:pt x="0" y="13"/>
                    <a:pt x="1" y="11"/>
                    <a:pt x="1" y="8"/>
                  </a:cubicBezTo>
                  <a:cubicBezTo>
                    <a:pt x="2" y="6"/>
                    <a:pt x="2" y="3"/>
                    <a:pt x="3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2" name="Freeform 125"/>
            <p:cNvSpPr>
              <a:spLocks/>
            </p:cNvSpPr>
            <p:nvPr/>
          </p:nvSpPr>
          <p:spPr bwMode="auto">
            <a:xfrm>
              <a:off x="7486650" y="819150"/>
              <a:ext cx="36513" cy="100013"/>
            </a:xfrm>
            <a:custGeom>
              <a:avLst/>
              <a:gdLst>
                <a:gd name="T0" fmla="*/ 4 w 4"/>
                <a:gd name="T1" fmla="*/ 0 h 11"/>
                <a:gd name="T2" fmla="*/ 2 w 4"/>
                <a:gd name="T3" fmla="*/ 6 h 11"/>
                <a:gd name="T4" fmla="*/ 0 w 4"/>
                <a:gd name="T5" fmla="*/ 11 h 11"/>
                <a:gd name="T6" fmla="*/ 1 w 4"/>
                <a:gd name="T7" fmla="*/ 5 h 11"/>
                <a:gd name="T8" fmla="*/ 4 w 4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1">
                  <a:moveTo>
                    <a:pt x="4" y="0"/>
                  </a:moveTo>
                  <a:cubicBezTo>
                    <a:pt x="3" y="2"/>
                    <a:pt x="2" y="4"/>
                    <a:pt x="2" y="6"/>
                  </a:cubicBezTo>
                  <a:cubicBezTo>
                    <a:pt x="1" y="8"/>
                    <a:pt x="0" y="9"/>
                    <a:pt x="0" y="11"/>
                  </a:cubicBezTo>
                  <a:cubicBezTo>
                    <a:pt x="0" y="9"/>
                    <a:pt x="0" y="7"/>
                    <a:pt x="1" y="5"/>
                  </a:cubicBezTo>
                  <a:cubicBezTo>
                    <a:pt x="2" y="4"/>
                    <a:pt x="3" y="2"/>
                    <a:pt x="4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3" name="Freeform 126"/>
            <p:cNvSpPr>
              <a:spLocks/>
            </p:cNvSpPr>
            <p:nvPr/>
          </p:nvSpPr>
          <p:spPr bwMode="auto">
            <a:xfrm>
              <a:off x="7296150" y="755650"/>
              <a:ext cx="236538" cy="127000"/>
            </a:xfrm>
            <a:custGeom>
              <a:avLst/>
              <a:gdLst>
                <a:gd name="T0" fmla="*/ 26 w 26"/>
                <a:gd name="T1" fmla="*/ 5 h 14"/>
                <a:gd name="T2" fmla="*/ 17 w 26"/>
                <a:gd name="T3" fmla="*/ 13 h 14"/>
                <a:gd name="T4" fmla="*/ 8 w 26"/>
                <a:gd name="T5" fmla="*/ 12 h 14"/>
                <a:gd name="T6" fmla="*/ 4 w 26"/>
                <a:gd name="T7" fmla="*/ 8 h 14"/>
                <a:gd name="T8" fmla="*/ 6 w 26"/>
                <a:gd name="T9" fmla="*/ 5 h 14"/>
                <a:gd name="T10" fmla="*/ 21 w 26"/>
                <a:gd name="T11" fmla="*/ 2 h 14"/>
                <a:gd name="T12" fmla="*/ 26 w 26"/>
                <a:gd name="T13" fmla="*/ 5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" h="14">
                  <a:moveTo>
                    <a:pt x="26" y="5"/>
                  </a:moveTo>
                  <a:cubicBezTo>
                    <a:pt x="24" y="8"/>
                    <a:pt x="21" y="11"/>
                    <a:pt x="17" y="13"/>
                  </a:cubicBezTo>
                  <a:cubicBezTo>
                    <a:pt x="14" y="14"/>
                    <a:pt x="11" y="13"/>
                    <a:pt x="8" y="12"/>
                  </a:cubicBezTo>
                  <a:cubicBezTo>
                    <a:pt x="7" y="11"/>
                    <a:pt x="0" y="10"/>
                    <a:pt x="4" y="8"/>
                  </a:cubicBezTo>
                  <a:cubicBezTo>
                    <a:pt x="5" y="7"/>
                    <a:pt x="5" y="6"/>
                    <a:pt x="6" y="5"/>
                  </a:cubicBezTo>
                  <a:cubicBezTo>
                    <a:pt x="9" y="0"/>
                    <a:pt x="16" y="0"/>
                    <a:pt x="21" y="2"/>
                  </a:cubicBezTo>
                  <a:cubicBezTo>
                    <a:pt x="21" y="2"/>
                    <a:pt x="26" y="4"/>
                    <a:pt x="26" y="5"/>
                  </a:cubicBezTo>
                  <a:close/>
                </a:path>
              </a:pathLst>
            </a:custGeom>
            <a:solidFill>
              <a:srgbClr val="F6E4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4" name="Freeform 127"/>
            <p:cNvSpPr>
              <a:spLocks/>
            </p:cNvSpPr>
            <p:nvPr/>
          </p:nvSpPr>
          <p:spPr bwMode="auto">
            <a:xfrm>
              <a:off x="7413625" y="801688"/>
              <a:ext cx="119063" cy="53975"/>
            </a:xfrm>
            <a:custGeom>
              <a:avLst/>
              <a:gdLst>
                <a:gd name="T0" fmla="*/ 13 w 13"/>
                <a:gd name="T1" fmla="*/ 0 h 6"/>
                <a:gd name="T2" fmla="*/ 7 w 13"/>
                <a:gd name="T3" fmla="*/ 4 h 6"/>
                <a:gd name="T4" fmla="*/ 0 w 13"/>
                <a:gd name="T5" fmla="*/ 6 h 6"/>
                <a:gd name="T6" fmla="*/ 6 w 13"/>
                <a:gd name="T7" fmla="*/ 3 h 6"/>
                <a:gd name="T8" fmla="*/ 13 w 13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6">
                  <a:moveTo>
                    <a:pt x="13" y="0"/>
                  </a:moveTo>
                  <a:cubicBezTo>
                    <a:pt x="11" y="2"/>
                    <a:pt x="9" y="3"/>
                    <a:pt x="7" y="4"/>
                  </a:cubicBezTo>
                  <a:cubicBezTo>
                    <a:pt x="4" y="5"/>
                    <a:pt x="2" y="5"/>
                    <a:pt x="0" y="6"/>
                  </a:cubicBezTo>
                  <a:cubicBezTo>
                    <a:pt x="2" y="5"/>
                    <a:pt x="4" y="4"/>
                    <a:pt x="6" y="3"/>
                  </a:cubicBezTo>
                  <a:cubicBezTo>
                    <a:pt x="9" y="3"/>
                    <a:pt x="11" y="1"/>
                    <a:pt x="13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5" name="Freeform 128"/>
            <p:cNvSpPr>
              <a:spLocks/>
            </p:cNvSpPr>
            <p:nvPr/>
          </p:nvSpPr>
          <p:spPr bwMode="auto">
            <a:xfrm>
              <a:off x="7386638" y="792163"/>
              <a:ext cx="136525" cy="36513"/>
            </a:xfrm>
            <a:custGeom>
              <a:avLst/>
              <a:gdLst>
                <a:gd name="T0" fmla="*/ 15 w 15"/>
                <a:gd name="T1" fmla="*/ 0 h 4"/>
                <a:gd name="T2" fmla="*/ 7 w 15"/>
                <a:gd name="T3" fmla="*/ 2 h 4"/>
                <a:gd name="T4" fmla="*/ 0 w 15"/>
                <a:gd name="T5" fmla="*/ 4 h 4"/>
                <a:gd name="T6" fmla="*/ 7 w 15"/>
                <a:gd name="T7" fmla="*/ 2 h 4"/>
                <a:gd name="T8" fmla="*/ 15 w 15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">
                  <a:moveTo>
                    <a:pt x="15" y="0"/>
                  </a:moveTo>
                  <a:cubicBezTo>
                    <a:pt x="13" y="1"/>
                    <a:pt x="10" y="2"/>
                    <a:pt x="7" y="2"/>
                  </a:cubicBezTo>
                  <a:cubicBezTo>
                    <a:pt x="5" y="3"/>
                    <a:pt x="2" y="4"/>
                    <a:pt x="0" y="4"/>
                  </a:cubicBezTo>
                  <a:cubicBezTo>
                    <a:pt x="2" y="3"/>
                    <a:pt x="5" y="3"/>
                    <a:pt x="7" y="2"/>
                  </a:cubicBezTo>
                  <a:cubicBezTo>
                    <a:pt x="10" y="1"/>
                    <a:pt x="12" y="1"/>
                    <a:pt x="15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6" name="Freeform 129"/>
            <p:cNvSpPr>
              <a:spLocks/>
            </p:cNvSpPr>
            <p:nvPr/>
          </p:nvSpPr>
          <p:spPr bwMode="auto">
            <a:xfrm>
              <a:off x="7405688" y="782638"/>
              <a:ext cx="107950" cy="9525"/>
            </a:xfrm>
            <a:custGeom>
              <a:avLst/>
              <a:gdLst>
                <a:gd name="T0" fmla="*/ 12 w 12"/>
                <a:gd name="T1" fmla="*/ 1 h 1"/>
                <a:gd name="T2" fmla="*/ 6 w 12"/>
                <a:gd name="T3" fmla="*/ 1 h 1"/>
                <a:gd name="T4" fmla="*/ 0 w 12"/>
                <a:gd name="T5" fmla="*/ 1 h 1"/>
                <a:gd name="T6" fmla="*/ 6 w 12"/>
                <a:gd name="T7" fmla="*/ 0 h 1"/>
                <a:gd name="T8" fmla="*/ 12 w 12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">
                  <a:moveTo>
                    <a:pt x="12" y="1"/>
                  </a:moveTo>
                  <a:cubicBezTo>
                    <a:pt x="10" y="1"/>
                    <a:pt x="8" y="1"/>
                    <a:pt x="6" y="1"/>
                  </a:cubicBezTo>
                  <a:cubicBezTo>
                    <a:pt x="4" y="1"/>
                    <a:pt x="2" y="1"/>
                    <a:pt x="0" y="1"/>
                  </a:cubicBezTo>
                  <a:cubicBezTo>
                    <a:pt x="2" y="0"/>
                    <a:pt x="4" y="0"/>
                    <a:pt x="6" y="0"/>
                  </a:cubicBezTo>
                  <a:cubicBezTo>
                    <a:pt x="8" y="0"/>
                    <a:pt x="10" y="0"/>
                    <a:pt x="12" y="1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7" name="Freeform 130"/>
            <p:cNvSpPr>
              <a:spLocks/>
            </p:cNvSpPr>
            <p:nvPr/>
          </p:nvSpPr>
          <p:spPr bwMode="auto">
            <a:xfrm>
              <a:off x="7359650" y="628650"/>
              <a:ext cx="173038" cy="163513"/>
            </a:xfrm>
            <a:custGeom>
              <a:avLst/>
              <a:gdLst>
                <a:gd name="T0" fmla="*/ 19 w 19"/>
                <a:gd name="T1" fmla="*/ 17 h 18"/>
                <a:gd name="T2" fmla="*/ 8 w 19"/>
                <a:gd name="T3" fmla="*/ 15 h 18"/>
                <a:gd name="T4" fmla="*/ 3 w 19"/>
                <a:gd name="T5" fmla="*/ 7 h 18"/>
                <a:gd name="T6" fmla="*/ 4 w 19"/>
                <a:gd name="T7" fmla="*/ 1 h 18"/>
                <a:gd name="T8" fmla="*/ 7 w 19"/>
                <a:gd name="T9" fmla="*/ 1 h 18"/>
                <a:gd name="T10" fmla="*/ 18 w 19"/>
                <a:gd name="T11" fmla="*/ 11 h 18"/>
                <a:gd name="T12" fmla="*/ 19 w 19"/>
                <a:gd name="T13" fmla="*/ 17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" h="18">
                  <a:moveTo>
                    <a:pt x="19" y="17"/>
                  </a:moveTo>
                  <a:cubicBezTo>
                    <a:pt x="15" y="18"/>
                    <a:pt x="11" y="17"/>
                    <a:pt x="8" y="15"/>
                  </a:cubicBezTo>
                  <a:cubicBezTo>
                    <a:pt x="5" y="13"/>
                    <a:pt x="4" y="10"/>
                    <a:pt x="3" y="7"/>
                  </a:cubicBezTo>
                  <a:cubicBezTo>
                    <a:pt x="3" y="6"/>
                    <a:pt x="0" y="0"/>
                    <a:pt x="4" y="1"/>
                  </a:cubicBezTo>
                  <a:cubicBezTo>
                    <a:pt x="5" y="1"/>
                    <a:pt x="6" y="2"/>
                    <a:pt x="7" y="1"/>
                  </a:cubicBezTo>
                  <a:cubicBezTo>
                    <a:pt x="13" y="1"/>
                    <a:pt x="17" y="6"/>
                    <a:pt x="18" y="11"/>
                  </a:cubicBezTo>
                  <a:cubicBezTo>
                    <a:pt x="19" y="12"/>
                    <a:pt x="19" y="17"/>
                    <a:pt x="19" y="17"/>
                  </a:cubicBezTo>
                  <a:close/>
                </a:path>
              </a:pathLst>
            </a:custGeom>
            <a:solidFill>
              <a:srgbClr val="F6E4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8" name="Freeform 131"/>
            <p:cNvSpPr>
              <a:spLocks/>
            </p:cNvSpPr>
            <p:nvPr/>
          </p:nvSpPr>
          <p:spPr bwMode="auto">
            <a:xfrm>
              <a:off x="7423150" y="719138"/>
              <a:ext cx="109538" cy="63500"/>
            </a:xfrm>
            <a:custGeom>
              <a:avLst/>
              <a:gdLst>
                <a:gd name="T0" fmla="*/ 12 w 12"/>
                <a:gd name="T1" fmla="*/ 7 h 7"/>
                <a:gd name="T2" fmla="*/ 5 w 12"/>
                <a:gd name="T3" fmla="*/ 5 h 7"/>
                <a:gd name="T4" fmla="*/ 0 w 12"/>
                <a:gd name="T5" fmla="*/ 0 h 7"/>
                <a:gd name="T6" fmla="*/ 5 w 12"/>
                <a:gd name="T7" fmla="*/ 4 h 7"/>
                <a:gd name="T8" fmla="*/ 12 w 12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7">
                  <a:moveTo>
                    <a:pt x="12" y="7"/>
                  </a:moveTo>
                  <a:cubicBezTo>
                    <a:pt x="9" y="7"/>
                    <a:pt x="7" y="6"/>
                    <a:pt x="5" y="5"/>
                  </a:cubicBezTo>
                  <a:cubicBezTo>
                    <a:pt x="3" y="4"/>
                    <a:pt x="1" y="2"/>
                    <a:pt x="0" y="0"/>
                  </a:cubicBezTo>
                  <a:cubicBezTo>
                    <a:pt x="2" y="2"/>
                    <a:pt x="3" y="3"/>
                    <a:pt x="5" y="4"/>
                  </a:cubicBezTo>
                  <a:cubicBezTo>
                    <a:pt x="7" y="6"/>
                    <a:pt x="9" y="7"/>
                    <a:pt x="12" y="7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9" name="Freeform 132"/>
            <p:cNvSpPr>
              <a:spLocks/>
            </p:cNvSpPr>
            <p:nvPr/>
          </p:nvSpPr>
          <p:spPr bwMode="auto">
            <a:xfrm>
              <a:off x="7423150" y="682625"/>
              <a:ext cx="109538" cy="90488"/>
            </a:xfrm>
            <a:custGeom>
              <a:avLst/>
              <a:gdLst>
                <a:gd name="T0" fmla="*/ 12 w 12"/>
                <a:gd name="T1" fmla="*/ 10 h 10"/>
                <a:gd name="T2" fmla="*/ 6 w 12"/>
                <a:gd name="T3" fmla="*/ 5 h 10"/>
                <a:gd name="T4" fmla="*/ 0 w 12"/>
                <a:gd name="T5" fmla="*/ 0 h 10"/>
                <a:gd name="T6" fmla="*/ 6 w 12"/>
                <a:gd name="T7" fmla="*/ 5 h 10"/>
                <a:gd name="T8" fmla="*/ 12 w 12"/>
                <a:gd name="T9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0">
                  <a:moveTo>
                    <a:pt x="12" y="10"/>
                  </a:moveTo>
                  <a:cubicBezTo>
                    <a:pt x="10" y="9"/>
                    <a:pt x="8" y="7"/>
                    <a:pt x="6" y="5"/>
                  </a:cubicBezTo>
                  <a:cubicBezTo>
                    <a:pt x="4" y="4"/>
                    <a:pt x="2" y="2"/>
                    <a:pt x="0" y="0"/>
                  </a:cubicBezTo>
                  <a:cubicBezTo>
                    <a:pt x="2" y="2"/>
                    <a:pt x="4" y="3"/>
                    <a:pt x="6" y="5"/>
                  </a:cubicBezTo>
                  <a:cubicBezTo>
                    <a:pt x="8" y="7"/>
                    <a:pt x="10" y="9"/>
                    <a:pt x="12" y="1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0" name="Freeform 133"/>
            <p:cNvSpPr>
              <a:spLocks/>
            </p:cNvSpPr>
            <p:nvPr/>
          </p:nvSpPr>
          <p:spPr bwMode="auto">
            <a:xfrm>
              <a:off x="7459663" y="682625"/>
              <a:ext cx="73025" cy="82550"/>
            </a:xfrm>
            <a:custGeom>
              <a:avLst/>
              <a:gdLst>
                <a:gd name="T0" fmla="*/ 8 w 8"/>
                <a:gd name="T1" fmla="*/ 9 h 9"/>
                <a:gd name="T2" fmla="*/ 4 w 8"/>
                <a:gd name="T3" fmla="*/ 4 h 9"/>
                <a:gd name="T4" fmla="*/ 0 w 8"/>
                <a:gd name="T5" fmla="*/ 0 h 9"/>
                <a:gd name="T6" fmla="*/ 5 w 8"/>
                <a:gd name="T7" fmla="*/ 4 h 9"/>
                <a:gd name="T8" fmla="*/ 8 w 8"/>
                <a:gd name="T9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9">
                  <a:moveTo>
                    <a:pt x="8" y="9"/>
                  </a:moveTo>
                  <a:cubicBezTo>
                    <a:pt x="7" y="7"/>
                    <a:pt x="6" y="6"/>
                    <a:pt x="4" y="4"/>
                  </a:cubicBezTo>
                  <a:cubicBezTo>
                    <a:pt x="3" y="3"/>
                    <a:pt x="2" y="1"/>
                    <a:pt x="0" y="0"/>
                  </a:cubicBezTo>
                  <a:cubicBezTo>
                    <a:pt x="2" y="1"/>
                    <a:pt x="3" y="2"/>
                    <a:pt x="5" y="4"/>
                  </a:cubicBezTo>
                  <a:cubicBezTo>
                    <a:pt x="6" y="6"/>
                    <a:pt x="7" y="7"/>
                    <a:pt x="8" y="9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1" name="Freeform 134"/>
            <p:cNvSpPr>
              <a:spLocks/>
            </p:cNvSpPr>
            <p:nvPr/>
          </p:nvSpPr>
          <p:spPr bwMode="auto">
            <a:xfrm>
              <a:off x="7486650" y="736600"/>
              <a:ext cx="127000" cy="128588"/>
            </a:xfrm>
            <a:custGeom>
              <a:avLst/>
              <a:gdLst>
                <a:gd name="T0" fmla="*/ 13 w 14"/>
                <a:gd name="T1" fmla="*/ 4 h 14"/>
                <a:gd name="T2" fmla="*/ 13 w 14"/>
                <a:gd name="T3" fmla="*/ 3 h 14"/>
                <a:gd name="T4" fmla="*/ 10 w 14"/>
                <a:gd name="T5" fmla="*/ 4 h 14"/>
                <a:gd name="T6" fmla="*/ 10 w 14"/>
                <a:gd name="T7" fmla="*/ 2 h 14"/>
                <a:gd name="T8" fmla="*/ 10 w 14"/>
                <a:gd name="T9" fmla="*/ 1 h 14"/>
                <a:gd name="T10" fmla="*/ 10 w 14"/>
                <a:gd name="T11" fmla="*/ 0 h 14"/>
                <a:gd name="T12" fmla="*/ 7 w 14"/>
                <a:gd name="T13" fmla="*/ 3 h 14"/>
                <a:gd name="T14" fmla="*/ 6 w 14"/>
                <a:gd name="T15" fmla="*/ 1 h 14"/>
                <a:gd name="T16" fmla="*/ 5 w 14"/>
                <a:gd name="T17" fmla="*/ 0 h 14"/>
                <a:gd name="T18" fmla="*/ 5 w 14"/>
                <a:gd name="T19" fmla="*/ 0 h 14"/>
                <a:gd name="T20" fmla="*/ 5 w 14"/>
                <a:gd name="T21" fmla="*/ 2 h 14"/>
                <a:gd name="T22" fmla="*/ 4 w 14"/>
                <a:gd name="T23" fmla="*/ 2 h 14"/>
                <a:gd name="T24" fmla="*/ 3 w 14"/>
                <a:gd name="T25" fmla="*/ 1 h 14"/>
                <a:gd name="T26" fmla="*/ 3 w 14"/>
                <a:gd name="T27" fmla="*/ 1 h 14"/>
                <a:gd name="T28" fmla="*/ 4 w 14"/>
                <a:gd name="T29" fmla="*/ 4 h 14"/>
                <a:gd name="T30" fmla="*/ 1 w 14"/>
                <a:gd name="T31" fmla="*/ 4 h 14"/>
                <a:gd name="T32" fmla="*/ 0 w 14"/>
                <a:gd name="T33" fmla="*/ 5 h 14"/>
                <a:gd name="T34" fmla="*/ 0 w 14"/>
                <a:gd name="T35" fmla="*/ 5 h 14"/>
                <a:gd name="T36" fmla="*/ 3 w 14"/>
                <a:gd name="T37" fmla="*/ 7 h 14"/>
                <a:gd name="T38" fmla="*/ 1 w 14"/>
                <a:gd name="T39" fmla="*/ 8 h 14"/>
                <a:gd name="T40" fmla="*/ 0 w 14"/>
                <a:gd name="T41" fmla="*/ 9 h 14"/>
                <a:gd name="T42" fmla="*/ 0 w 14"/>
                <a:gd name="T43" fmla="*/ 9 h 14"/>
                <a:gd name="T44" fmla="*/ 4 w 14"/>
                <a:gd name="T45" fmla="*/ 9 h 14"/>
                <a:gd name="T46" fmla="*/ 3 w 14"/>
                <a:gd name="T47" fmla="*/ 11 h 14"/>
                <a:gd name="T48" fmla="*/ 3 w 14"/>
                <a:gd name="T49" fmla="*/ 12 h 14"/>
                <a:gd name="T50" fmla="*/ 3 w 14"/>
                <a:gd name="T51" fmla="*/ 13 h 14"/>
                <a:gd name="T52" fmla="*/ 6 w 14"/>
                <a:gd name="T53" fmla="*/ 10 h 14"/>
                <a:gd name="T54" fmla="*/ 7 w 14"/>
                <a:gd name="T55" fmla="*/ 13 h 14"/>
                <a:gd name="T56" fmla="*/ 7 w 14"/>
                <a:gd name="T57" fmla="*/ 14 h 14"/>
                <a:gd name="T58" fmla="*/ 7 w 14"/>
                <a:gd name="T59" fmla="*/ 14 h 14"/>
                <a:gd name="T60" fmla="*/ 8 w 14"/>
                <a:gd name="T61" fmla="*/ 10 h 14"/>
                <a:gd name="T62" fmla="*/ 10 w 14"/>
                <a:gd name="T63" fmla="*/ 11 h 14"/>
                <a:gd name="T64" fmla="*/ 11 w 14"/>
                <a:gd name="T65" fmla="*/ 12 h 14"/>
                <a:gd name="T66" fmla="*/ 12 w 14"/>
                <a:gd name="T67" fmla="*/ 12 h 14"/>
                <a:gd name="T68" fmla="*/ 10 w 14"/>
                <a:gd name="T69" fmla="*/ 9 h 14"/>
                <a:gd name="T70" fmla="*/ 12 w 14"/>
                <a:gd name="T71" fmla="*/ 8 h 14"/>
                <a:gd name="T72" fmla="*/ 13 w 14"/>
                <a:gd name="T73" fmla="*/ 8 h 14"/>
                <a:gd name="T74" fmla="*/ 14 w 14"/>
                <a:gd name="T75" fmla="*/ 8 h 14"/>
                <a:gd name="T76" fmla="*/ 11 w 14"/>
                <a:gd name="T77" fmla="*/ 6 h 14"/>
                <a:gd name="T78" fmla="*/ 12 w 14"/>
                <a:gd name="T79" fmla="*/ 5 h 14"/>
                <a:gd name="T80" fmla="*/ 13 w 14"/>
                <a:gd name="T81" fmla="*/ 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4" h="14">
                  <a:moveTo>
                    <a:pt x="13" y="4"/>
                  </a:moveTo>
                  <a:cubicBezTo>
                    <a:pt x="13" y="4"/>
                    <a:pt x="13" y="3"/>
                    <a:pt x="13" y="3"/>
                  </a:cubicBezTo>
                  <a:cubicBezTo>
                    <a:pt x="13" y="3"/>
                    <a:pt x="12" y="4"/>
                    <a:pt x="10" y="4"/>
                  </a:cubicBezTo>
                  <a:cubicBezTo>
                    <a:pt x="10" y="3"/>
                    <a:pt x="10" y="3"/>
                    <a:pt x="10" y="2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10" y="0"/>
                    <a:pt x="10" y="0"/>
                  </a:cubicBezTo>
                  <a:cubicBezTo>
                    <a:pt x="10" y="0"/>
                    <a:pt x="9" y="1"/>
                    <a:pt x="7" y="3"/>
                  </a:cubicBezTo>
                  <a:cubicBezTo>
                    <a:pt x="7" y="2"/>
                    <a:pt x="7" y="2"/>
                    <a:pt x="6" y="1"/>
                  </a:cubicBezTo>
                  <a:cubicBezTo>
                    <a:pt x="6" y="1"/>
                    <a:pt x="6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2"/>
                  </a:cubicBezTo>
                  <a:cubicBezTo>
                    <a:pt x="5" y="2"/>
                    <a:pt x="4" y="2"/>
                    <a:pt x="4" y="2"/>
                  </a:cubicBezTo>
                  <a:cubicBezTo>
                    <a:pt x="4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2"/>
                    <a:pt x="4" y="4"/>
                  </a:cubicBezTo>
                  <a:cubicBezTo>
                    <a:pt x="3" y="4"/>
                    <a:pt x="2" y="4"/>
                    <a:pt x="1" y="4"/>
                  </a:cubicBezTo>
                  <a:cubicBezTo>
                    <a:pt x="1" y="4"/>
                    <a:pt x="1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1" y="5"/>
                    <a:pt x="3" y="7"/>
                  </a:cubicBezTo>
                  <a:cubicBezTo>
                    <a:pt x="2" y="7"/>
                    <a:pt x="2" y="8"/>
                    <a:pt x="1" y="8"/>
                  </a:cubicBezTo>
                  <a:cubicBezTo>
                    <a:pt x="1" y="8"/>
                    <a:pt x="1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1" y="9"/>
                    <a:pt x="4" y="9"/>
                  </a:cubicBezTo>
                  <a:cubicBezTo>
                    <a:pt x="3" y="10"/>
                    <a:pt x="3" y="11"/>
                    <a:pt x="3" y="11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3"/>
                    <a:pt x="3" y="12"/>
                    <a:pt x="6" y="10"/>
                  </a:cubicBezTo>
                  <a:cubicBezTo>
                    <a:pt x="6" y="11"/>
                    <a:pt x="6" y="12"/>
                    <a:pt x="7" y="13"/>
                  </a:cubicBezTo>
                  <a:cubicBezTo>
                    <a:pt x="7" y="13"/>
                    <a:pt x="7" y="13"/>
                    <a:pt x="7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4"/>
                    <a:pt x="7" y="13"/>
                    <a:pt x="8" y="10"/>
                  </a:cubicBezTo>
                  <a:cubicBezTo>
                    <a:pt x="9" y="11"/>
                    <a:pt x="10" y="11"/>
                    <a:pt x="10" y="11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1" y="12"/>
                    <a:pt x="12" y="12"/>
                    <a:pt x="12" y="12"/>
                  </a:cubicBezTo>
                  <a:cubicBezTo>
                    <a:pt x="12" y="12"/>
                    <a:pt x="11" y="11"/>
                    <a:pt x="10" y="9"/>
                  </a:cubicBezTo>
                  <a:cubicBezTo>
                    <a:pt x="11" y="9"/>
                    <a:pt x="12" y="9"/>
                    <a:pt x="12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3" y="8"/>
                    <a:pt x="11" y="6"/>
                  </a:cubicBezTo>
                  <a:cubicBezTo>
                    <a:pt x="11" y="6"/>
                    <a:pt x="12" y="5"/>
                    <a:pt x="12" y="5"/>
                  </a:cubicBezTo>
                  <a:cubicBezTo>
                    <a:pt x="12" y="4"/>
                    <a:pt x="13" y="4"/>
                    <a:pt x="13" y="4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572" name="组合 571"/>
          <p:cNvGrpSpPr/>
          <p:nvPr/>
        </p:nvGrpSpPr>
        <p:grpSpPr>
          <a:xfrm>
            <a:off x="10928350" y="3276600"/>
            <a:ext cx="479426" cy="500063"/>
            <a:chOff x="10928350" y="3276600"/>
            <a:chExt cx="479426" cy="500063"/>
          </a:xfrm>
        </p:grpSpPr>
        <p:sp>
          <p:nvSpPr>
            <p:cNvPr id="573" name="Freeform 135"/>
            <p:cNvSpPr>
              <a:spLocks/>
            </p:cNvSpPr>
            <p:nvPr/>
          </p:nvSpPr>
          <p:spPr bwMode="auto">
            <a:xfrm>
              <a:off x="11128375" y="3276600"/>
              <a:ext cx="125413" cy="236538"/>
            </a:xfrm>
            <a:custGeom>
              <a:avLst/>
              <a:gdLst>
                <a:gd name="T0" fmla="*/ 5 w 14"/>
                <a:gd name="T1" fmla="*/ 26 h 26"/>
                <a:gd name="T2" fmla="*/ 0 w 14"/>
                <a:gd name="T3" fmla="*/ 16 h 26"/>
                <a:gd name="T4" fmla="*/ 3 w 14"/>
                <a:gd name="T5" fmla="*/ 7 h 26"/>
                <a:gd name="T6" fmla="*/ 8 w 14"/>
                <a:gd name="T7" fmla="*/ 4 h 26"/>
                <a:gd name="T8" fmla="*/ 10 w 14"/>
                <a:gd name="T9" fmla="*/ 6 h 26"/>
                <a:gd name="T10" fmla="*/ 10 w 14"/>
                <a:gd name="T11" fmla="*/ 22 h 26"/>
                <a:gd name="T12" fmla="*/ 5 w 14"/>
                <a:gd name="T13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26">
                  <a:moveTo>
                    <a:pt x="5" y="26"/>
                  </a:moveTo>
                  <a:cubicBezTo>
                    <a:pt x="2" y="23"/>
                    <a:pt x="0" y="20"/>
                    <a:pt x="0" y="16"/>
                  </a:cubicBezTo>
                  <a:cubicBezTo>
                    <a:pt x="0" y="13"/>
                    <a:pt x="1" y="10"/>
                    <a:pt x="3" y="7"/>
                  </a:cubicBezTo>
                  <a:cubicBezTo>
                    <a:pt x="3" y="6"/>
                    <a:pt x="6" y="0"/>
                    <a:pt x="8" y="4"/>
                  </a:cubicBezTo>
                  <a:cubicBezTo>
                    <a:pt x="9" y="5"/>
                    <a:pt x="9" y="5"/>
                    <a:pt x="10" y="6"/>
                  </a:cubicBezTo>
                  <a:cubicBezTo>
                    <a:pt x="14" y="10"/>
                    <a:pt x="13" y="17"/>
                    <a:pt x="10" y="22"/>
                  </a:cubicBezTo>
                  <a:cubicBezTo>
                    <a:pt x="9" y="22"/>
                    <a:pt x="6" y="26"/>
                    <a:pt x="5" y="26"/>
                  </a:cubicBezTo>
                  <a:close/>
                </a:path>
              </a:pathLst>
            </a:custGeom>
            <a:solidFill>
              <a:srgbClr val="F6E4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4" name="Freeform 136"/>
            <p:cNvSpPr>
              <a:spLocks/>
            </p:cNvSpPr>
            <p:nvPr/>
          </p:nvSpPr>
          <p:spPr bwMode="auto">
            <a:xfrm>
              <a:off x="11145838" y="3384550"/>
              <a:ext cx="26988" cy="128588"/>
            </a:xfrm>
            <a:custGeom>
              <a:avLst/>
              <a:gdLst>
                <a:gd name="T0" fmla="*/ 3 w 3"/>
                <a:gd name="T1" fmla="*/ 14 h 14"/>
                <a:gd name="T2" fmla="*/ 1 w 3"/>
                <a:gd name="T3" fmla="*/ 7 h 14"/>
                <a:gd name="T4" fmla="*/ 1 w 3"/>
                <a:gd name="T5" fmla="*/ 0 h 14"/>
                <a:gd name="T6" fmla="*/ 1 w 3"/>
                <a:gd name="T7" fmla="*/ 7 h 14"/>
                <a:gd name="T8" fmla="*/ 3 w 3"/>
                <a:gd name="T9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4">
                  <a:moveTo>
                    <a:pt x="3" y="14"/>
                  </a:moveTo>
                  <a:cubicBezTo>
                    <a:pt x="2" y="12"/>
                    <a:pt x="1" y="9"/>
                    <a:pt x="1" y="7"/>
                  </a:cubicBezTo>
                  <a:cubicBezTo>
                    <a:pt x="1" y="5"/>
                    <a:pt x="0" y="2"/>
                    <a:pt x="1" y="0"/>
                  </a:cubicBezTo>
                  <a:cubicBezTo>
                    <a:pt x="1" y="2"/>
                    <a:pt x="1" y="5"/>
                    <a:pt x="1" y="7"/>
                  </a:cubicBezTo>
                  <a:cubicBezTo>
                    <a:pt x="2" y="9"/>
                    <a:pt x="2" y="11"/>
                    <a:pt x="3" y="14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5" name="Freeform 137"/>
            <p:cNvSpPr>
              <a:spLocks/>
            </p:cNvSpPr>
            <p:nvPr/>
          </p:nvSpPr>
          <p:spPr bwMode="auto">
            <a:xfrm>
              <a:off x="11182350" y="3357563"/>
              <a:ext cx="0" cy="146050"/>
            </a:xfrm>
            <a:custGeom>
              <a:avLst/>
              <a:gdLst>
                <a:gd name="T0" fmla="*/ 16 h 16"/>
                <a:gd name="T1" fmla="*/ 8 h 16"/>
                <a:gd name="T2" fmla="*/ 0 h 16"/>
                <a:gd name="T3" fmla="*/ 8 h 16"/>
                <a:gd name="T4" fmla="*/ 16 h 16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6">
                  <a:moveTo>
                    <a:pt x="0" y="16"/>
                  </a:moveTo>
                  <a:cubicBezTo>
                    <a:pt x="0" y="14"/>
                    <a:pt x="0" y="11"/>
                    <a:pt x="0" y="8"/>
                  </a:cubicBezTo>
                  <a:cubicBezTo>
                    <a:pt x="0" y="6"/>
                    <a:pt x="0" y="3"/>
                    <a:pt x="0" y="0"/>
                  </a:cubicBezTo>
                  <a:cubicBezTo>
                    <a:pt x="0" y="3"/>
                    <a:pt x="0" y="6"/>
                    <a:pt x="0" y="8"/>
                  </a:cubicBezTo>
                  <a:cubicBezTo>
                    <a:pt x="0" y="11"/>
                    <a:pt x="0" y="14"/>
                    <a:pt x="0" y="16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6" name="Freeform 138"/>
            <p:cNvSpPr>
              <a:spLocks/>
            </p:cNvSpPr>
            <p:nvPr/>
          </p:nvSpPr>
          <p:spPr bwMode="auto">
            <a:xfrm>
              <a:off x="11190288" y="3384550"/>
              <a:ext cx="28575" cy="109538"/>
            </a:xfrm>
            <a:custGeom>
              <a:avLst/>
              <a:gdLst>
                <a:gd name="T0" fmla="*/ 0 w 3"/>
                <a:gd name="T1" fmla="*/ 12 h 12"/>
                <a:gd name="T2" fmla="*/ 1 w 3"/>
                <a:gd name="T3" fmla="*/ 6 h 12"/>
                <a:gd name="T4" fmla="*/ 2 w 3"/>
                <a:gd name="T5" fmla="*/ 0 h 12"/>
                <a:gd name="T6" fmla="*/ 2 w 3"/>
                <a:gd name="T7" fmla="*/ 6 h 12"/>
                <a:gd name="T8" fmla="*/ 0 w 3"/>
                <a:gd name="T9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2">
                  <a:moveTo>
                    <a:pt x="0" y="12"/>
                  </a:moveTo>
                  <a:cubicBezTo>
                    <a:pt x="0" y="10"/>
                    <a:pt x="1" y="8"/>
                    <a:pt x="1" y="6"/>
                  </a:cubicBezTo>
                  <a:cubicBezTo>
                    <a:pt x="2" y="4"/>
                    <a:pt x="2" y="2"/>
                    <a:pt x="2" y="0"/>
                  </a:cubicBezTo>
                  <a:cubicBezTo>
                    <a:pt x="3" y="2"/>
                    <a:pt x="2" y="4"/>
                    <a:pt x="2" y="6"/>
                  </a:cubicBezTo>
                  <a:cubicBezTo>
                    <a:pt x="1" y="8"/>
                    <a:pt x="1" y="10"/>
                    <a:pt x="0" y="12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7" name="Freeform 139"/>
            <p:cNvSpPr>
              <a:spLocks/>
            </p:cNvSpPr>
            <p:nvPr/>
          </p:nvSpPr>
          <p:spPr bwMode="auto">
            <a:xfrm>
              <a:off x="11190288" y="3421063"/>
              <a:ext cx="217488" cy="128588"/>
            </a:xfrm>
            <a:custGeom>
              <a:avLst/>
              <a:gdLst>
                <a:gd name="T0" fmla="*/ 0 w 24"/>
                <a:gd name="T1" fmla="*/ 10 h 14"/>
                <a:gd name="T2" fmla="*/ 7 w 24"/>
                <a:gd name="T3" fmla="*/ 1 h 14"/>
                <a:gd name="T4" fmla="*/ 15 w 24"/>
                <a:gd name="T5" fmla="*/ 0 h 14"/>
                <a:gd name="T6" fmla="*/ 21 w 24"/>
                <a:gd name="T7" fmla="*/ 3 h 14"/>
                <a:gd name="T8" fmla="*/ 19 w 24"/>
                <a:gd name="T9" fmla="*/ 6 h 14"/>
                <a:gd name="T10" fmla="*/ 6 w 24"/>
                <a:gd name="T11" fmla="*/ 13 h 14"/>
                <a:gd name="T12" fmla="*/ 0 w 24"/>
                <a:gd name="T13" fmla="*/ 1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" h="14">
                  <a:moveTo>
                    <a:pt x="0" y="10"/>
                  </a:moveTo>
                  <a:cubicBezTo>
                    <a:pt x="1" y="7"/>
                    <a:pt x="3" y="3"/>
                    <a:pt x="7" y="1"/>
                  </a:cubicBezTo>
                  <a:cubicBezTo>
                    <a:pt x="9" y="0"/>
                    <a:pt x="12" y="0"/>
                    <a:pt x="15" y="0"/>
                  </a:cubicBezTo>
                  <a:cubicBezTo>
                    <a:pt x="17" y="0"/>
                    <a:pt x="24" y="0"/>
                    <a:pt x="21" y="3"/>
                  </a:cubicBezTo>
                  <a:cubicBezTo>
                    <a:pt x="20" y="4"/>
                    <a:pt x="20" y="5"/>
                    <a:pt x="19" y="6"/>
                  </a:cubicBezTo>
                  <a:cubicBezTo>
                    <a:pt x="18" y="12"/>
                    <a:pt x="11" y="14"/>
                    <a:pt x="6" y="13"/>
                  </a:cubicBezTo>
                  <a:cubicBezTo>
                    <a:pt x="5" y="12"/>
                    <a:pt x="0" y="11"/>
                    <a:pt x="0" y="10"/>
                  </a:cubicBezTo>
                  <a:close/>
                </a:path>
              </a:pathLst>
            </a:custGeom>
            <a:solidFill>
              <a:srgbClr val="F6E4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8" name="Freeform 140"/>
            <p:cNvSpPr>
              <a:spLocks/>
            </p:cNvSpPr>
            <p:nvPr/>
          </p:nvSpPr>
          <p:spPr bwMode="auto">
            <a:xfrm>
              <a:off x="11190288" y="3440113"/>
              <a:ext cx="100013" cy="73025"/>
            </a:xfrm>
            <a:custGeom>
              <a:avLst/>
              <a:gdLst>
                <a:gd name="T0" fmla="*/ 0 w 11"/>
                <a:gd name="T1" fmla="*/ 8 h 8"/>
                <a:gd name="T2" fmla="*/ 5 w 11"/>
                <a:gd name="T3" fmla="*/ 3 h 8"/>
                <a:gd name="T4" fmla="*/ 11 w 11"/>
                <a:gd name="T5" fmla="*/ 0 h 8"/>
                <a:gd name="T6" fmla="*/ 5 w 11"/>
                <a:gd name="T7" fmla="*/ 4 h 8"/>
                <a:gd name="T8" fmla="*/ 0 w 11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8">
                  <a:moveTo>
                    <a:pt x="0" y="8"/>
                  </a:moveTo>
                  <a:cubicBezTo>
                    <a:pt x="1" y="6"/>
                    <a:pt x="3" y="5"/>
                    <a:pt x="5" y="3"/>
                  </a:cubicBezTo>
                  <a:cubicBezTo>
                    <a:pt x="7" y="2"/>
                    <a:pt x="9" y="1"/>
                    <a:pt x="11" y="0"/>
                  </a:cubicBezTo>
                  <a:cubicBezTo>
                    <a:pt x="9" y="1"/>
                    <a:pt x="7" y="2"/>
                    <a:pt x="5" y="4"/>
                  </a:cubicBezTo>
                  <a:cubicBezTo>
                    <a:pt x="3" y="5"/>
                    <a:pt x="2" y="7"/>
                    <a:pt x="0" y="8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9" name="Freeform 141"/>
            <p:cNvSpPr>
              <a:spLocks/>
            </p:cNvSpPr>
            <p:nvPr/>
          </p:nvSpPr>
          <p:spPr bwMode="auto">
            <a:xfrm>
              <a:off x="11199813" y="3457575"/>
              <a:ext cx="127000" cy="63500"/>
            </a:xfrm>
            <a:custGeom>
              <a:avLst/>
              <a:gdLst>
                <a:gd name="T0" fmla="*/ 0 w 14"/>
                <a:gd name="T1" fmla="*/ 7 h 7"/>
                <a:gd name="T2" fmla="*/ 7 w 14"/>
                <a:gd name="T3" fmla="*/ 3 h 7"/>
                <a:gd name="T4" fmla="*/ 14 w 14"/>
                <a:gd name="T5" fmla="*/ 0 h 7"/>
                <a:gd name="T6" fmla="*/ 7 w 14"/>
                <a:gd name="T7" fmla="*/ 4 h 7"/>
                <a:gd name="T8" fmla="*/ 0 w 14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7">
                  <a:moveTo>
                    <a:pt x="0" y="7"/>
                  </a:moveTo>
                  <a:cubicBezTo>
                    <a:pt x="2" y="6"/>
                    <a:pt x="4" y="5"/>
                    <a:pt x="7" y="3"/>
                  </a:cubicBezTo>
                  <a:cubicBezTo>
                    <a:pt x="9" y="2"/>
                    <a:pt x="12" y="1"/>
                    <a:pt x="14" y="0"/>
                  </a:cubicBezTo>
                  <a:cubicBezTo>
                    <a:pt x="12" y="2"/>
                    <a:pt x="9" y="3"/>
                    <a:pt x="7" y="4"/>
                  </a:cubicBezTo>
                  <a:cubicBezTo>
                    <a:pt x="5" y="5"/>
                    <a:pt x="2" y="6"/>
                    <a:pt x="0" y="7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0" name="Freeform 142"/>
            <p:cNvSpPr>
              <a:spLocks/>
            </p:cNvSpPr>
            <p:nvPr/>
          </p:nvSpPr>
          <p:spPr bwMode="auto">
            <a:xfrm>
              <a:off x="11209338" y="3494088"/>
              <a:ext cx="107950" cy="36513"/>
            </a:xfrm>
            <a:custGeom>
              <a:avLst/>
              <a:gdLst>
                <a:gd name="T0" fmla="*/ 0 w 12"/>
                <a:gd name="T1" fmla="*/ 4 h 4"/>
                <a:gd name="T2" fmla="*/ 6 w 12"/>
                <a:gd name="T3" fmla="*/ 2 h 4"/>
                <a:gd name="T4" fmla="*/ 12 w 12"/>
                <a:gd name="T5" fmla="*/ 0 h 4"/>
                <a:gd name="T6" fmla="*/ 6 w 12"/>
                <a:gd name="T7" fmla="*/ 3 h 4"/>
                <a:gd name="T8" fmla="*/ 0 w 12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4">
                  <a:moveTo>
                    <a:pt x="0" y="4"/>
                  </a:moveTo>
                  <a:cubicBezTo>
                    <a:pt x="2" y="3"/>
                    <a:pt x="4" y="3"/>
                    <a:pt x="6" y="2"/>
                  </a:cubicBezTo>
                  <a:cubicBezTo>
                    <a:pt x="8" y="2"/>
                    <a:pt x="10" y="1"/>
                    <a:pt x="12" y="0"/>
                  </a:cubicBezTo>
                  <a:cubicBezTo>
                    <a:pt x="10" y="2"/>
                    <a:pt x="8" y="2"/>
                    <a:pt x="6" y="3"/>
                  </a:cubicBezTo>
                  <a:cubicBezTo>
                    <a:pt x="4" y="3"/>
                    <a:pt x="2" y="4"/>
                    <a:pt x="0" y="4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1" name="Freeform 143"/>
            <p:cNvSpPr>
              <a:spLocks/>
            </p:cNvSpPr>
            <p:nvPr/>
          </p:nvSpPr>
          <p:spPr bwMode="auto">
            <a:xfrm>
              <a:off x="11190288" y="3530600"/>
              <a:ext cx="182563" cy="155575"/>
            </a:xfrm>
            <a:custGeom>
              <a:avLst/>
              <a:gdLst>
                <a:gd name="T0" fmla="*/ 0 w 20"/>
                <a:gd name="T1" fmla="*/ 1 h 17"/>
                <a:gd name="T2" fmla="*/ 11 w 20"/>
                <a:gd name="T3" fmla="*/ 2 h 17"/>
                <a:gd name="T4" fmla="*/ 16 w 20"/>
                <a:gd name="T5" fmla="*/ 10 h 17"/>
                <a:gd name="T6" fmla="*/ 16 w 20"/>
                <a:gd name="T7" fmla="*/ 16 h 17"/>
                <a:gd name="T8" fmla="*/ 12 w 20"/>
                <a:gd name="T9" fmla="*/ 16 h 17"/>
                <a:gd name="T10" fmla="*/ 1 w 20"/>
                <a:gd name="T11" fmla="*/ 6 h 17"/>
                <a:gd name="T12" fmla="*/ 0 w 20"/>
                <a:gd name="T13" fmla="*/ 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17">
                  <a:moveTo>
                    <a:pt x="0" y="1"/>
                  </a:moveTo>
                  <a:cubicBezTo>
                    <a:pt x="4" y="0"/>
                    <a:pt x="8" y="0"/>
                    <a:pt x="11" y="2"/>
                  </a:cubicBezTo>
                  <a:cubicBezTo>
                    <a:pt x="14" y="4"/>
                    <a:pt x="15" y="7"/>
                    <a:pt x="16" y="10"/>
                  </a:cubicBezTo>
                  <a:cubicBezTo>
                    <a:pt x="17" y="11"/>
                    <a:pt x="20" y="17"/>
                    <a:pt x="16" y="16"/>
                  </a:cubicBezTo>
                  <a:cubicBezTo>
                    <a:pt x="14" y="16"/>
                    <a:pt x="14" y="16"/>
                    <a:pt x="12" y="16"/>
                  </a:cubicBezTo>
                  <a:cubicBezTo>
                    <a:pt x="7" y="17"/>
                    <a:pt x="2" y="11"/>
                    <a:pt x="1" y="6"/>
                  </a:cubicBezTo>
                  <a:cubicBezTo>
                    <a:pt x="0" y="6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6E4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2" name="Freeform 144"/>
            <p:cNvSpPr>
              <a:spLocks/>
            </p:cNvSpPr>
            <p:nvPr/>
          </p:nvSpPr>
          <p:spPr bwMode="auto">
            <a:xfrm>
              <a:off x="11190288" y="3540125"/>
              <a:ext cx="109538" cy="53975"/>
            </a:xfrm>
            <a:custGeom>
              <a:avLst/>
              <a:gdLst>
                <a:gd name="T0" fmla="*/ 0 w 12"/>
                <a:gd name="T1" fmla="*/ 0 h 6"/>
                <a:gd name="T2" fmla="*/ 7 w 12"/>
                <a:gd name="T3" fmla="*/ 2 h 6"/>
                <a:gd name="T4" fmla="*/ 12 w 12"/>
                <a:gd name="T5" fmla="*/ 6 h 6"/>
                <a:gd name="T6" fmla="*/ 7 w 12"/>
                <a:gd name="T7" fmla="*/ 2 h 6"/>
                <a:gd name="T8" fmla="*/ 0 w 12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6">
                  <a:moveTo>
                    <a:pt x="0" y="0"/>
                  </a:moveTo>
                  <a:cubicBezTo>
                    <a:pt x="3" y="0"/>
                    <a:pt x="5" y="1"/>
                    <a:pt x="7" y="2"/>
                  </a:cubicBezTo>
                  <a:cubicBezTo>
                    <a:pt x="9" y="3"/>
                    <a:pt x="11" y="4"/>
                    <a:pt x="12" y="6"/>
                  </a:cubicBezTo>
                  <a:cubicBezTo>
                    <a:pt x="11" y="5"/>
                    <a:pt x="9" y="3"/>
                    <a:pt x="7" y="2"/>
                  </a:cubicBezTo>
                  <a:cubicBezTo>
                    <a:pt x="5" y="1"/>
                    <a:pt x="2" y="0"/>
                    <a:pt x="0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3" name="Freeform 145"/>
            <p:cNvSpPr>
              <a:spLocks/>
            </p:cNvSpPr>
            <p:nvPr/>
          </p:nvSpPr>
          <p:spPr bwMode="auto">
            <a:xfrm>
              <a:off x="11190288" y="3540125"/>
              <a:ext cx="109538" cy="90488"/>
            </a:xfrm>
            <a:custGeom>
              <a:avLst/>
              <a:gdLst>
                <a:gd name="T0" fmla="*/ 0 w 12"/>
                <a:gd name="T1" fmla="*/ 0 h 10"/>
                <a:gd name="T2" fmla="*/ 6 w 12"/>
                <a:gd name="T3" fmla="*/ 5 h 10"/>
                <a:gd name="T4" fmla="*/ 12 w 12"/>
                <a:gd name="T5" fmla="*/ 10 h 10"/>
                <a:gd name="T6" fmla="*/ 6 w 12"/>
                <a:gd name="T7" fmla="*/ 6 h 10"/>
                <a:gd name="T8" fmla="*/ 0 w 12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0">
                  <a:moveTo>
                    <a:pt x="0" y="0"/>
                  </a:moveTo>
                  <a:cubicBezTo>
                    <a:pt x="2" y="2"/>
                    <a:pt x="4" y="4"/>
                    <a:pt x="6" y="5"/>
                  </a:cubicBezTo>
                  <a:cubicBezTo>
                    <a:pt x="8" y="7"/>
                    <a:pt x="10" y="8"/>
                    <a:pt x="12" y="10"/>
                  </a:cubicBezTo>
                  <a:cubicBezTo>
                    <a:pt x="10" y="9"/>
                    <a:pt x="8" y="7"/>
                    <a:pt x="6" y="6"/>
                  </a:cubicBezTo>
                  <a:cubicBezTo>
                    <a:pt x="4" y="4"/>
                    <a:pt x="2" y="2"/>
                    <a:pt x="0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4" name="Freeform 146"/>
            <p:cNvSpPr>
              <a:spLocks/>
            </p:cNvSpPr>
            <p:nvPr/>
          </p:nvSpPr>
          <p:spPr bwMode="auto">
            <a:xfrm>
              <a:off x="11190288" y="3557588"/>
              <a:ext cx="73025" cy="82550"/>
            </a:xfrm>
            <a:custGeom>
              <a:avLst/>
              <a:gdLst>
                <a:gd name="T0" fmla="*/ 0 w 8"/>
                <a:gd name="T1" fmla="*/ 0 h 9"/>
                <a:gd name="T2" fmla="*/ 4 w 8"/>
                <a:gd name="T3" fmla="*/ 5 h 9"/>
                <a:gd name="T4" fmla="*/ 8 w 8"/>
                <a:gd name="T5" fmla="*/ 9 h 9"/>
                <a:gd name="T6" fmla="*/ 3 w 8"/>
                <a:gd name="T7" fmla="*/ 5 h 9"/>
                <a:gd name="T8" fmla="*/ 0 w 8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9">
                  <a:moveTo>
                    <a:pt x="0" y="0"/>
                  </a:moveTo>
                  <a:cubicBezTo>
                    <a:pt x="1" y="1"/>
                    <a:pt x="2" y="3"/>
                    <a:pt x="4" y="5"/>
                  </a:cubicBezTo>
                  <a:cubicBezTo>
                    <a:pt x="5" y="6"/>
                    <a:pt x="7" y="8"/>
                    <a:pt x="8" y="9"/>
                  </a:cubicBezTo>
                  <a:cubicBezTo>
                    <a:pt x="6" y="8"/>
                    <a:pt x="5" y="6"/>
                    <a:pt x="3" y="5"/>
                  </a:cubicBezTo>
                  <a:cubicBezTo>
                    <a:pt x="2" y="3"/>
                    <a:pt x="1" y="2"/>
                    <a:pt x="0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5" name="Freeform 147"/>
            <p:cNvSpPr>
              <a:spLocks/>
            </p:cNvSpPr>
            <p:nvPr/>
          </p:nvSpPr>
          <p:spPr bwMode="auto">
            <a:xfrm>
              <a:off x="11064875" y="3540125"/>
              <a:ext cx="144463" cy="236538"/>
            </a:xfrm>
            <a:custGeom>
              <a:avLst/>
              <a:gdLst>
                <a:gd name="T0" fmla="*/ 12 w 16"/>
                <a:gd name="T1" fmla="*/ 1 h 26"/>
                <a:gd name="T2" fmla="*/ 15 w 16"/>
                <a:gd name="T3" fmla="*/ 11 h 26"/>
                <a:gd name="T4" fmla="*/ 11 w 16"/>
                <a:gd name="T5" fmla="*/ 19 h 26"/>
                <a:gd name="T6" fmla="*/ 5 w 16"/>
                <a:gd name="T7" fmla="*/ 21 h 26"/>
                <a:gd name="T8" fmla="*/ 4 w 16"/>
                <a:gd name="T9" fmla="*/ 18 h 26"/>
                <a:gd name="T10" fmla="*/ 7 w 16"/>
                <a:gd name="T11" fmla="*/ 3 h 26"/>
                <a:gd name="T12" fmla="*/ 12 w 16"/>
                <a:gd name="T13" fmla="*/ 1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26">
                  <a:moveTo>
                    <a:pt x="12" y="1"/>
                  </a:moveTo>
                  <a:cubicBezTo>
                    <a:pt x="15" y="4"/>
                    <a:pt x="16" y="7"/>
                    <a:pt x="15" y="11"/>
                  </a:cubicBezTo>
                  <a:cubicBezTo>
                    <a:pt x="15" y="14"/>
                    <a:pt x="13" y="17"/>
                    <a:pt x="11" y="19"/>
                  </a:cubicBezTo>
                  <a:cubicBezTo>
                    <a:pt x="10" y="20"/>
                    <a:pt x="6" y="26"/>
                    <a:pt x="5" y="21"/>
                  </a:cubicBezTo>
                  <a:cubicBezTo>
                    <a:pt x="5" y="20"/>
                    <a:pt x="5" y="19"/>
                    <a:pt x="4" y="18"/>
                  </a:cubicBezTo>
                  <a:cubicBezTo>
                    <a:pt x="0" y="14"/>
                    <a:pt x="3" y="7"/>
                    <a:pt x="7" y="3"/>
                  </a:cubicBezTo>
                  <a:cubicBezTo>
                    <a:pt x="8" y="3"/>
                    <a:pt x="12" y="0"/>
                    <a:pt x="12" y="1"/>
                  </a:cubicBezTo>
                  <a:close/>
                </a:path>
              </a:pathLst>
            </a:custGeom>
            <a:solidFill>
              <a:srgbClr val="F6E4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6" name="Freeform 148"/>
            <p:cNvSpPr>
              <a:spLocks/>
            </p:cNvSpPr>
            <p:nvPr/>
          </p:nvSpPr>
          <p:spPr bwMode="auto">
            <a:xfrm>
              <a:off x="11172825" y="3549650"/>
              <a:ext cx="9525" cy="117475"/>
            </a:xfrm>
            <a:custGeom>
              <a:avLst/>
              <a:gdLst>
                <a:gd name="T0" fmla="*/ 0 w 1"/>
                <a:gd name="T1" fmla="*/ 0 h 13"/>
                <a:gd name="T2" fmla="*/ 1 w 1"/>
                <a:gd name="T3" fmla="*/ 7 h 13"/>
                <a:gd name="T4" fmla="*/ 0 w 1"/>
                <a:gd name="T5" fmla="*/ 13 h 13"/>
                <a:gd name="T6" fmla="*/ 1 w 1"/>
                <a:gd name="T7" fmla="*/ 6 h 13"/>
                <a:gd name="T8" fmla="*/ 0 w 1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3">
                  <a:moveTo>
                    <a:pt x="0" y="0"/>
                  </a:moveTo>
                  <a:cubicBezTo>
                    <a:pt x="1" y="2"/>
                    <a:pt x="1" y="4"/>
                    <a:pt x="1" y="7"/>
                  </a:cubicBezTo>
                  <a:cubicBezTo>
                    <a:pt x="1" y="9"/>
                    <a:pt x="1" y="11"/>
                    <a:pt x="0" y="13"/>
                  </a:cubicBezTo>
                  <a:cubicBezTo>
                    <a:pt x="0" y="11"/>
                    <a:pt x="1" y="9"/>
                    <a:pt x="1" y="6"/>
                  </a:cubicBezTo>
                  <a:cubicBezTo>
                    <a:pt x="1" y="4"/>
                    <a:pt x="1" y="2"/>
                    <a:pt x="0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7" name="Freeform 149"/>
            <p:cNvSpPr>
              <a:spLocks/>
            </p:cNvSpPr>
            <p:nvPr/>
          </p:nvSpPr>
          <p:spPr bwMode="auto">
            <a:xfrm>
              <a:off x="11136313" y="3549650"/>
              <a:ext cx="26988" cy="136525"/>
            </a:xfrm>
            <a:custGeom>
              <a:avLst/>
              <a:gdLst>
                <a:gd name="T0" fmla="*/ 3 w 3"/>
                <a:gd name="T1" fmla="*/ 0 h 15"/>
                <a:gd name="T2" fmla="*/ 2 w 3"/>
                <a:gd name="T3" fmla="*/ 7 h 15"/>
                <a:gd name="T4" fmla="*/ 0 w 3"/>
                <a:gd name="T5" fmla="*/ 15 h 15"/>
                <a:gd name="T6" fmla="*/ 1 w 3"/>
                <a:gd name="T7" fmla="*/ 7 h 15"/>
                <a:gd name="T8" fmla="*/ 3 w 3"/>
                <a:gd name="T9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5">
                  <a:moveTo>
                    <a:pt x="3" y="0"/>
                  </a:moveTo>
                  <a:cubicBezTo>
                    <a:pt x="3" y="2"/>
                    <a:pt x="2" y="5"/>
                    <a:pt x="2" y="7"/>
                  </a:cubicBezTo>
                  <a:cubicBezTo>
                    <a:pt x="1" y="10"/>
                    <a:pt x="1" y="13"/>
                    <a:pt x="0" y="15"/>
                  </a:cubicBezTo>
                  <a:cubicBezTo>
                    <a:pt x="0" y="13"/>
                    <a:pt x="1" y="10"/>
                    <a:pt x="1" y="7"/>
                  </a:cubicBezTo>
                  <a:cubicBezTo>
                    <a:pt x="2" y="5"/>
                    <a:pt x="2" y="2"/>
                    <a:pt x="3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8" name="Freeform 150"/>
            <p:cNvSpPr>
              <a:spLocks/>
            </p:cNvSpPr>
            <p:nvPr/>
          </p:nvSpPr>
          <p:spPr bwMode="auto">
            <a:xfrm>
              <a:off x="11118850" y="3549650"/>
              <a:ext cx="36513" cy="107950"/>
            </a:xfrm>
            <a:custGeom>
              <a:avLst/>
              <a:gdLst>
                <a:gd name="T0" fmla="*/ 4 w 4"/>
                <a:gd name="T1" fmla="*/ 0 h 12"/>
                <a:gd name="T2" fmla="*/ 2 w 4"/>
                <a:gd name="T3" fmla="*/ 6 h 12"/>
                <a:gd name="T4" fmla="*/ 0 w 4"/>
                <a:gd name="T5" fmla="*/ 12 h 12"/>
                <a:gd name="T6" fmla="*/ 1 w 4"/>
                <a:gd name="T7" fmla="*/ 6 h 12"/>
                <a:gd name="T8" fmla="*/ 4 w 4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2">
                  <a:moveTo>
                    <a:pt x="4" y="0"/>
                  </a:moveTo>
                  <a:cubicBezTo>
                    <a:pt x="3" y="2"/>
                    <a:pt x="2" y="4"/>
                    <a:pt x="2" y="6"/>
                  </a:cubicBezTo>
                  <a:cubicBezTo>
                    <a:pt x="1" y="8"/>
                    <a:pt x="0" y="10"/>
                    <a:pt x="0" y="12"/>
                  </a:cubicBezTo>
                  <a:cubicBezTo>
                    <a:pt x="0" y="10"/>
                    <a:pt x="0" y="8"/>
                    <a:pt x="1" y="6"/>
                  </a:cubicBezTo>
                  <a:cubicBezTo>
                    <a:pt x="2" y="4"/>
                    <a:pt x="3" y="2"/>
                    <a:pt x="4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9" name="Freeform 151"/>
            <p:cNvSpPr>
              <a:spLocks/>
            </p:cNvSpPr>
            <p:nvPr/>
          </p:nvSpPr>
          <p:spPr bwMode="auto">
            <a:xfrm>
              <a:off x="10928350" y="3486150"/>
              <a:ext cx="234950" cy="127000"/>
            </a:xfrm>
            <a:custGeom>
              <a:avLst/>
              <a:gdLst>
                <a:gd name="T0" fmla="*/ 26 w 26"/>
                <a:gd name="T1" fmla="*/ 5 h 14"/>
                <a:gd name="T2" fmla="*/ 17 w 26"/>
                <a:gd name="T3" fmla="*/ 13 h 14"/>
                <a:gd name="T4" fmla="*/ 8 w 26"/>
                <a:gd name="T5" fmla="*/ 12 h 14"/>
                <a:gd name="T6" fmla="*/ 4 w 26"/>
                <a:gd name="T7" fmla="*/ 8 h 14"/>
                <a:gd name="T8" fmla="*/ 6 w 26"/>
                <a:gd name="T9" fmla="*/ 5 h 14"/>
                <a:gd name="T10" fmla="*/ 21 w 26"/>
                <a:gd name="T11" fmla="*/ 2 h 14"/>
                <a:gd name="T12" fmla="*/ 26 w 26"/>
                <a:gd name="T13" fmla="*/ 5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" h="14">
                  <a:moveTo>
                    <a:pt x="26" y="5"/>
                  </a:moveTo>
                  <a:cubicBezTo>
                    <a:pt x="24" y="9"/>
                    <a:pt x="21" y="12"/>
                    <a:pt x="17" y="13"/>
                  </a:cubicBezTo>
                  <a:cubicBezTo>
                    <a:pt x="14" y="14"/>
                    <a:pt x="11" y="13"/>
                    <a:pt x="8" y="12"/>
                  </a:cubicBezTo>
                  <a:cubicBezTo>
                    <a:pt x="7" y="12"/>
                    <a:pt x="0" y="10"/>
                    <a:pt x="4" y="8"/>
                  </a:cubicBezTo>
                  <a:cubicBezTo>
                    <a:pt x="5" y="7"/>
                    <a:pt x="5" y="7"/>
                    <a:pt x="6" y="5"/>
                  </a:cubicBezTo>
                  <a:cubicBezTo>
                    <a:pt x="9" y="0"/>
                    <a:pt x="16" y="0"/>
                    <a:pt x="21" y="2"/>
                  </a:cubicBezTo>
                  <a:cubicBezTo>
                    <a:pt x="21" y="2"/>
                    <a:pt x="26" y="5"/>
                    <a:pt x="26" y="5"/>
                  </a:cubicBezTo>
                  <a:close/>
                </a:path>
              </a:pathLst>
            </a:custGeom>
            <a:solidFill>
              <a:srgbClr val="F6E4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0" name="Freeform 152"/>
            <p:cNvSpPr>
              <a:spLocks/>
            </p:cNvSpPr>
            <p:nvPr/>
          </p:nvSpPr>
          <p:spPr bwMode="auto">
            <a:xfrm>
              <a:off x="11045825" y="3530600"/>
              <a:ext cx="117475" cy="55563"/>
            </a:xfrm>
            <a:custGeom>
              <a:avLst/>
              <a:gdLst>
                <a:gd name="T0" fmla="*/ 13 w 13"/>
                <a:gd name="T1" fmla="*/ 0 h 6"/>
                <a:gd name="T2" fmla="*/ 7 w 13"/>
                <a:gd name="T3" fmla="*/ 4 h 6"/>
                <a:gd name="T4" fmla="*/ 0 w 13"/>
                <a:gd name="T5" fmla="*/ 6 h 6"/>
                <a:gd name="T6" fmla="*/ 6 w 13"/>
                <a:gd name="T7" fmla="*/ 4 h 6"/>
                <a:gd name="T8" fmla="*/ 13 w 13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6">
                  <a:moveTo>
                    <a:pt x="13" y="0"/>
                  </a:moveTo>
                  <a:cubicBezTo>
                    <a:pt x="11" y="2"/>
                    <a:pt x="9" y="3"/>
                    <a:pt x="7" y="4"/>
                  </a:cubicBezTo>
                  <a:cubicBezTo>
                    <a:pt x="4" y="5"/>
                    <a:pt x="2" y="6"/>
                    <a:pt x="0" y="6"/>
                  </a:cubicBezTo>
                  <a:cubicBezTo>
                    <a:pt x="2" y="5"/>
                    <a:pt x="4" y="5"/>
                    <a:pt x="6" y="4"/>
                  </a:cubicBezTo>
                  <a:cubicBezTo>
                    <a:pt x="9" y="3"/>
                    <a:pt x="11" y="2"/>
                    <a:pt x="13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1" name="Freeform 153"/>
            <p:cNvSpPr>
              <a:spLocks/>
            </p:cNvSpPr>
            <p:nvPr/>
          </p:nvSpPr>
          <p:spPr bwMode="auto">
            <a:xfrm>
              <a:off x="11018838" y="3521075"/>
              <a:ext cx="136525" cy="36513"/>
            </a:xfrm>
            <a:custGeom>
              <a:avLst/>
              <a:gdLst>
                <a:gd name="T0" fmla="*/ 15 w 15"/>
                <a:gd name="T1" fmla="*/ 0 h 4"/>
                <a:gd name="T2" fmla="*/ 7 w 15"/>
                <a:gd name="T3" fmla="*/ 3 h 4"/>
                <a:gd name="T4" fmla="*/ 0 w 15"/>
                <a:gd name="T5" fmla="*/ 4 h 4"/>
                <a:gd name="T6" fmla="*/ 7 w 15"/>
                <a:gd name="T7" fmla="*/ 2 h 4"/>
                <a:gd name="T8" fmla="*/ 15 w 15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">
                  <a:moveTo>
                    <a:pt x="15" y="0"/>
                  </a:moveTo>
                  <a:cubicBezTo>
                    <a:pt x="13" y="1"/>
                    <a:pt x="10" y="2"/>
                    <a:pt x="7" y="3"/>
                  </a:cubicBezTo>
                  <a:cubicBezTo>
                    <a:pt x="5" y="3"/>
                    <a:pt x="2" y="4"/>
                    <a:pt x="0" y="4"/>
                  </a:cubicBezTo>
                  <a:cubicBezTo>
                    <a:pt x="2" y="3"/>
                    <a:pt x="5" y="3"/>
                    <a:pt x="7" y="2"/>
                  </a:cubicBezTo>
                  <a:cubicBezTo>
                    <a:pt x="10" y="2"/>
                    <a:pt x="12" y="1"/>
                    <a:pt x="15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2" name="Freeform 154"/>
            <p:cNvSpPr>
              <a:spLocks/>
            </p:cNvSpPr>
            <p:nvPr/>
          </p:nvSpPr>
          <p:spPr bwMode="auto">
            <a:xfrm>
              <a:off x="11036300" y="3513138"/>
              <a:ext cx="109538" cy="17463"/>
            </a:xfrm>
            <a:custGeom>
              <a:avLst/>
              <a:gdLst>
                <a:gd name="T0" fmla="*/ 12 w 12"/>
                <a:gd name="T1" fmla="*/ 1 h 2"/>
                <a:gd name="T2" fmla="*/ 6 w 12"/>
                <a:gd name="T3" fmla="*/ 1 h 2"/>
                <a:gd name="T4" fmla="*/ 0 w 12"/>
                <a:gd name="T5" fmla="*/ 2 h 2"/>
                <a:gd name="T6" fmla="*/ 6 w 12"/>
                <a:gd name="T7" fmla="*/ 0 h 2"/>
                <a:gd name="T8" fmla="*/ 12 w 12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">
                  <a:moveTo>
                    <a:pt x="12" y="1"/>
                  </a:moveTo>
                  <a:cubicBezTo>
                    <a:pt x="10" y="1"/>
                    <a:pt x="8" y="1"/>
                    <a:pt x="6" y="1"/>
                  </a:cubicBezTo>
                  <a:cubicBezTo>
                    <a:pt x="4" y="1"/>
                    <a:pt x="2" y="1"/>
                    <a:pt x="0" y="2"/>
                  </a:cubicBezTo>
                  <a:cubicBezTo>
                    <a:pt x="2" y="1"/>
                    <a:pt x="4" y="1"/>
                    <a:pt x="6" y="0"/>
                  </a:cubicBezTo>
                  <a:cubicBezTo>
                    <a:pt x="8" y="0"/>
                    <a:pt x="10" y="0"/>
                    <a:pt x="12" y="1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3" name="Freeform 155"/>
            <p:cNvSpPr>
              <a:spLocks/>
            </p:cNvSpPr>
            <p:nvPr/>
          </p:nvSpPr>
          <p:spPr bwMode="auto">
            <a:xfrm>
              <a:off x="10991850" y="3357563"/>
              <a:ext cx="171450" cy="163513"/>
            </a:xfrm>
            <a:custGeom>
              <a:avLst/>
              <a:gdLst>
                <a:gd name="T0" fmla="*/ 19 w 19"/>
                <a:gd name="T1" fmla="*/ 18 h 18"/>
                <a:gd name="T2" fmla="*/ 8 w 19"/>
                <a:gd name="T3" fmla="*/ 15 h 18"/>
                <a:gd name="T4" fmla="*/ 3 w 19"/>
                <a:gd name="T5" fmla="*/ 8 h 18"/>
                <a:gd name="T6" fmla="*/ 4 w 19"/>
                <a:gd name="T7" fmla="*/ 1 h 18"/>
                <a:gd name="T8" fmla="*/ 7 w 19"/>
                <a:gd name="T9" fmla="*/ 2 h 18"/>
                <a:gd name="T10" fmla="*/ 19 w 19"/>
                <a:gd name="T11" fmla="*/ 12 h 18"/>
                <a:gd name="T12" fmla="*/ 19 w 19"/>
                <a:gd name="T13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" h="18">
                  <a:moveTo>
                    <a:pt x="19" y="18"/>
                  </a:moveTo>
                  <a:cubicBezTo>
                    <a:pt x="15" y="18"/>
                    <a:pt x="11" y="18"/>
                    <a:pt x="8" y="15"/>
                  </a:cubicBezTo>
                  <a:cubicBezTo>
                    <a:pt x="5" y="13"/>
                    <a:pt x="4" y="11"/>
                    <a:pt x="3" y="8"/>
                  </a:cubicBezTo>
                  <a:cubicBezTo>
                    <a:pt x="3" y="6"/>
                    <a:pt x="0" y="0"/>
                    <a:pt x="4" y="1"/>
                  </a:cubicBezTo>
                  <a:cubicBezTo>
                    <a:pt x="5" y="2"/>
                    <a:pt x="6" y="2"/>
                    <a:pt x="7" y="2"/>
                  </a:cubicBezTo>
                  <a:cubicBezTo>
                    <a:pt x="13" y="1"/>
                    <a:pt x="17" y="7"/>
                    <a:pt x="19" y="12"/>
                  </a:cubicBezTo>
                  <a:cubicBezTo>
                    <a:pt x="19" y="12"/>
                    <a:pt x="19" y="17"/>
                    <a:pt x="19" y="18"/>
                  </a:cubicBezTo>
                  <a:close/>
                </a:path>
              </a:pathLst>
            </a:custGeom>
            <a:solidFill>
              <a:srgbClr val="F6E4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4" name="Freeform 156"/>
            <p:cNvSpPr>
              <a:spLocks/>
            </p:cNvSpPr>
            <p:nvPr/>
          </p:nvSpPr>
          <p:spPr bwMode="auto">
            <a:xfrm>
              <a:off x="11055350" y="3457575"/>
              <a:ext cx="107950" cy="63500"/>
            </a:xfrm>
            <a:custGeom>
              <a:avLst/>
              <a:gdLst>
                <a:gd name="T0" fmla="*/ 12 w 12"/>
                <a:gd name="T1" fmla="*/ 7 h 7"/>
                <a:gd name="T2" fmla="*/ 5 w 12"/>
                <a:gd name="T3" fmla="*/ 4 h 7"/>
                <a:gd name="T4" fmla="*/ 0 w 12"/>
                <a:gd name="T5" fmla="*/ 0 h 7"/>
                <a:gd name="T6" fmla="*/ 5 w 12"/>
                <a:gd name="T7" fmla="*/ 4 h 7"/>
                <a:gd name="T8" fmla="*/ 12 w 12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7">
                  <a:moveTo>
                    <a:pt x="12" y="7"/>
                  </a:moveTo>
                  <a:cubicBezTo>
                    <a:pt x="9" y="6"/>
                    <a:pt x="7" y="5"/>
                    <a:pt x="5" y="4"/>
                  </a:cubicBezTo>
                  <a:cubicBezTo>
                    <a:pt x="3" y="3"/>
                    <a:pt x="1" y="1"/>
                    <a:pt x="0" y="0"/>
                  </a:cubicBezTo>
                  <a:cubicBezTo>
                    <a:pt x="2" y="1"/>
                    <a:pt x="3" y="2"/>
                    <a:pt x="5" y="4"/>
                  </a:cubicBezTo>
                  <a:cubicBezTo>
                    <a:pt x="7" y="5"/>
                    <a:pt x="9" y="6"/>
                    <a:pt x="12" y="7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5" name="Freeform 157"/>
            <p:cNvSpPr>
              <a:spLocks/>
            </p:cNvSpPr>
            <p:nvPr/>
          </p:nvSpPr>
          <p:spPr bwMode="auto">
            <a:xfrm>
              <a:off x="11055350" y="3413125"/>
              <a:ext cx="107950" cy="100013"/>
            </a:xfrm>
            <a:custGeom>
              <a:avLst/>
              <a:gdLst>
                <a:gd name="T0" fmla="*/ 12 w 12"/>
                <a:gd name="T1" fmla="*/ 11 h 11"/>
                <a:gd name="T2" fmla="*/ 6 w 12"/>
                <a:gd name="T3" fmla="*/ 6 h 11"/>
                <a:gd name="T4" fmla="*/ 0 w 12"/>
                <a:gd name="T5" fmla="*/ 0 h 11"/>
                <a:gd name="T6" fmla="*/ 6 w 12"/>
                <a:gd name="T7" fmla="*/ 5 h 11"/>
                <a:gd name="T8" fmla="*/ 12 w 12"/>
                <a:gd name="T9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1">
                  <a:moveTo>
                    <a:pt x="12" y="11"/>
                  </a:moveTo>
                  <a:cubicBezTo>
                    <a:pt x="10" y="9"/>
                    <a:pt x="8" y="7"/>
                    <a:pt x="6" y="6"/>
                  </a:cubicBezTo>
                  <a:cubicBezTo>
                    <a:pt x="4" y="4"/>
                    <a:pt x="2" y="2"/>
                    <a:pt x="0" y="0"/>
                  </a:cubicBezTo>
                  <a:cubicBezTo>
                    <a:pt x="2" y="2"/>
                    <a:pt x="4" y="4"/>
                    <a:pt x="6" y="5"/>
                  </a:cubicBezTo>
                  <a:cubicBezTo>
                    <a:pt x="8" y="7"/>
                    <a:pt x="10" y="9"/>
                    <a:pt x="12" y="11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6" name="Freeform 158"/>
            <p:cNvSpPr>
              <a:spLocks/>
            </p:cNvSpPr>
            <p:nvPr/>
          </p:nvSpPr>
          <p:spPr bwMode="auto">
            <a:xfrm>
              <a:off x="11091863" y="3413125"/>
              <a:ext cx="71438" cy="80963"/>
            </a:xfrm>
            <a:custGeom>
              <a:avLst/>
              <a:gdLst>
                <a:gd name="T0" fmla="*/ 8 w 8"/>
                <a:gd name="T1" fmla="*/ 9 h 9"/>
                <a:gd name="T2" fmla="*/ 4 w 8"/>
                <a:gd name="T3" fmla="*/ 4 h 9"/>
                <a:gd name="T4" fmla="*/ 0 w 8"/>
                <a:gd name="T5" fmla="*/ 0 h 9"/>
                <a:gd name="T6" fmla="*/ 5 w 8"/>
                <a:gd name="T7" fmla="*/ 4 h 9"/>
                <a:gd name="T8" fmla="*/ 8 w 8"/>
                <a:gd name="T9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9">
                  <a:moveTo>
                    <a:pt x="8" y="9"/>
                  </a:moveTo>
                  <a:cubicBezTo>
                    <a:pt x="7" y="8"/>
                    <a:pt x="6" y="6"/>
                    <a:pt x="4" y="4"/>
                  </a:cubicBezTo>
                  <a:cubicBezTo>
                    <a:pt x="3" y="3"/>
                    <a:pt x="2" y="1"/>
                    <a:pt x="0" y="0"/>
                  </a:cubicBezTo>
                  <a:cubicBezTo>
                    <a:pt x="2" y="1"/>
                    <a:pt x="3" y="3"/>
                    <a:pt x="5" y="4"/>
                  </a:cubicBezTo>
                  <a:cubicBezTo>
                    <a:pt x="6" y="6"/>
                    <a:pt x="7" y="7"/>
                    <a:pt x="8" y="9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7" name="Freeform 159"/>
            <p:cNvSpPr>
              <a:spLocks/>
            </p:cNvSpPr>
            <p:nvPr/>
          </p:nvSpPr>
          <p:spPr bwMode="auto">
            <a:xfrm>
              <a:off x="11118850" y="3467100"/>
              <a:ext cx="127000" cy="127000"/>
            </a:xfrm>
            <a:custGeom>
              <a:avLst/>
              <a:gdLst>
                <a:gd name="T0" fmla="*/ 13 w 14"/>
                <a:gd name="T1" fmla="*/ 4 h 14"/>
                <a:gd name="T2" fmla="*/ 13 w 14"/>
                <a:gd name="T3" fmla="*/ 4 h 14"/>
                <a:gd name="T4" fmla="*/ 10 w 14"/>
                <a:gd name="T5" fmla="*/ 4 h 14"/>
                <a:gd name="T6" fmla="*/ 10 w 14"/>
                <a:gd name="T7" fmla="*/ 2 h 14"/>
                <a:gd name="T8" fmla="*/ 10 w 14"/>
                <a:gd name="T9" fmla="*/ 1 h 14"/>
                <a:gd name="T10" fmla="*/ 10 w 14"/>
                <a:gd name="T11" fmla="*/ 1 h 14"/>
                <a:gd name="T12" fmla="*/ 7 w 14"/>
                <a:gd name="T13" fmla="*/ 3 h 14"/>
                <a:gd name="T14" fmla="*/ 6 w 14"/>
                <a:gd name="T15" fmla="*/ 1 h 14"/>
                <a:gd name="T16" fmla="*/ 5 w 14"/>
                <a:gd name="T17" fmla="*/ 0 h 14"/>
                <a:gd name="T18" fmla="*/ 5 w 14"/>
                <a:gd name="T19" fmla="*/ 0 h 14"/>
                <a:gd name="T20" fmla="*/ 5 w 14"/>
                <a:gd name="T21" fmla="*/ 3 h 14"/>
                <a:gd name="T22" fmla="*/ 4 w 14"/>
                <a:gd name="T23" fmla="*/ 2 h 14"/>
                <a:gd name="T24" fmla="*/ 3 w 14"/>
                <a:gd name="T25" fmla="*/ 1 h 14"/>
                <a:gd name="T26" fmla="*/ 3 w 14"/>
                <a:gd name="T27" fmla="*/ 1 h 14"/>
                <a:gd name="T28" fmla="*/ 4 w 14"/>
                <a:gd name="T29" fmla="*/ 5 h 14"/>
                <a:gd name="T30" fmla="*/ 1 w 14"/>
                <a:gd name="T31" fmla="*/ 5 h 14"/>
                <a:gd name="T32" fmla="*/ 0 w 14"/>
                <a:gd name="T33" fmla="*/ 5 h 14"/>
                <a:gd name="T34" fmla="*/ 0 w 14"/>
                <a:gd name="T35" fmla="*/ 5 h 14"/>
                <a:gd name="T36" fmla="*/ 3 w 14"/>
                <a:gd name="T37" fmla="*/ 7 h 14"/>
                <a:gd name="T38" fmla="*/ 1 w 14"/>
                <a:gd name="T39" fmla="*/ 8 h 14"/>
                <a:gd name="T40" fmla="*/ 0 w 14"/>
                <a:gd name="T41" fmla="*/ 9 h 14"/>
                <a:gd name="T42" fmla="*/ 0 w 14"/>
                <a:gd name="T43" fmla="*/ 9 h 14"/>
                <a:gd name="T44" fmla="*/ 4 w 14"/>
                <a:gd name="T45" fmla="*/ 9 h 14"/>
                <a:gd name="T46" fmla="*/ 3 w 14"/>
                <a:gd name="T47" fmla="*/ 12 h 14"/>
                <a:gd name="T48" fmla="*/ 3 w 14"/>
                <a:gd name="T49" fmla="*/ 13 h 14"/>
                <a:gd name="T50" fmla="*/ 3 w 14"/>
                <a:gd name="T51" fmla="*/ 13 h 14"/>
                <a:gd name="T52" fmla="*/ 6 w 14"/>
                <a:gd name="T53" fmla="*/ 11 h 14"/>
                <a:gd name="T54" fmla="*/ 7 w 14"/>
                <a:gd name="T55" fmla="*/ 13 h 14"/>
                <a:gd name="T56" fmla="*/ 7 w 14"/>
                <a:gd name="T57" fmla="*/ 14 h 14"/>
                <a:gd name="T58" fmla="*/ 7 w 14"/>
                <a:gd name="T59" fmla="*/ 14 h 14"/>
                <a:gd name="T60" fmla="*/ 8 w 14"/>
                <a:gd name="T61" fmla="*/ 11 h 14"/>
                <a:gd name="T62" fmla="*/ 10 w 14"/>
                <a:gd name="T63" fmla="*/ 12 h 14"/>
                <a:gd name="T64" fmla="*/ 11 w 14"/>
                <a:gd name="T65" fmla="*/ 12 h 14"/>
                <a:gd name="T66" fmla="*/ 12 w 14"/>
                <a:gd name="T67" fmla="*/ 12 h 14"/>
                <a:gd name="T68" fmla="*/ 10 w 14"/>
                <a:gd name="T69" fmla="*/ 9 h 14"/>
                <a:gd name="T70" fmla="*/ 12 w 14"/>
                <a:gd name="T71" fmla="*/ 9 h 14"/>
                <a:gd name="T72" fmla="*/ 13 w 14"/>
                <a:gd name="T73" fmla="*/ 8 h 14"/>
                <a:gd name="T74" fmla="*/ 14 w 14"/>
                <a:gd name="T75" fmla="*/ 8 h 14"/>
                <a:gd name="T76" fmla="*/ 11 w 14"/>
                <a:gd name="T77" fmla="*/ 7 h 14"/>
                <a:gd name="T78" fmla="*/ 12 w 14"/>
                <a:gd name="T79" fmla="*/ 5 h 14"/>
                <a:gd name="T80" fmla="*/ 13 w 14"/>
                <a:gd name="T81" fmla="*/ 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4" h="14">
                  <a:moveTo>
                    <a:pt x="13" y="4"/>
                  </a:move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2" y="4"/>
                    <a:pt x="10" y="4"/>
                  </a:cubicBezTo>
                  <a:cubicBezTo>
                    <a:pt x="10" y="4"/>
                    <a:pt x="10" y="3"/>
                    <a:pt x="10" y="2"/>
                  </a:cubicBezTo>
                  <a:cubicBezTo>
                    <a:pt x="10" y="2"/>
                    <a:pt x="10" y="1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9" y="1"/>
                    <a:pt x="7" y="3"/>
                  </a:cubicBezTo>
                  <a:cubicBezTo>
                    <a:pt x="7" y="3"/>
                    <a:pt x="7" y="2"/>
                    <a:pt x="6" y="1"/>
                  </a:cubicBezTo>
                  <a:cubicBezTo>
                    <a:pt x="6" y="1"/>
                    <a:pt x="6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1"/>
                    <a:pt x="5" y="3"/>
                  </a:cubicBezTo>
                  <a:cubicBezTo>
                    <a:pt x="5" y="2"/>
                    <a:pt x="4" y="2"/>
                    <a:pt x="4" y="2"/>
                  </a:cubicBezTo>
                  <a:cubicBezTo>
                    <a:pt x="4" y="2"/>
                    <a:pt x="3" y="2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2"/>
                    <a:pt x="4" y="5"/>
                  </a:cubicBezTo>
                  <a:cubicBezTo>
                    <a:pt x="3" y="5"/>
                    <a:pt x="2" y="5"/>
                    <a:pt x="1" y="5"/>
                  </a:cubicBezTo>
                  <a:cubicBezTo>
                    <a:pt x="1" y="5"/>
                    <a:pt x="1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1" y="5"/>
                    <a:pt x="3" y="7"/>
                  </a:cubicBezTo>
                  <a:cubicBezTo>
                    <a:pt x="2" y="7"/>
                    <a:pt x="2" y="8"/>
                    <a:pt x="1" y="8"/>
                  </a:cubicBezTo>
                  <a:cubicBezTo>
                    <a:pt x="1" y="9"/>
                    <a:pt x="1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1" y="9"/>
                    <a:pt x="4" y="9"/>
                  </a:cubicBezTo>
                  <a:cubicBezTo>
                    <a:pt x="3" y="10"/>
                    <a:pt x="3" y="11"/>
                    <a:pt x="3" y="12"/>
                  </a:cubicBezTo>
                  <a:cubicBezTo>
                    <a:pt x="3" y="12"/>
                    <a:pt x="3" y="12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3"/>
                    <a:pt x="3" y="12"/>
                    <a:pt x="6" y="11"/>
                  </a:cubicBezTo>
                  <a:cubicBezTo>
                    <a:pt x="6" y="11"/>
                    <a:pt x="6" y="12"/>
                    <a:pt x="7" y="13"/>
                  </a:cubicBezTo>
                  <a:cubicBezTo>
                    <a:pt x="7" y="13"/>
                    <a:pt x="7" y="13"/>
                    <a:pt x="7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4"/>
                    <a:pt x="7" y="13"/>
                    <a:pt x="8" y="11"/>
                  </a:cubicBezTo>
                  <a:cubicBezTo>
                    <a:pt x="9" y="11"/>
                    <a:pt x="10" y="11"/>
                    <a:pt x="10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1" y="12"/>
                    <a:pt x="12" y="12"/>
                    <a:pt x="12" y="12"/>
                  </a:cubicBezTo>
                  <a:cubicBezTo>
                    <a:pt x="12" y="12"/>
                    <a:pt x="11" y="12"/>
                    <a:pt x="10" y="9"/>
                  </a:cubicBezTo>
                  <a:cubicBezTo>
                    <a:pt x="11" y="9"/>
                    <a:pt x="12" y="9"/>
                    <a:pt x="12" y="9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3" y="8"/>
                    <a:pt x="11" y="7"/>
                  </a:cubicBezTo>
                  <a:cubicBezTo>
                    <a:pt x="11" y="6"/>
                    <a:pt x="12" y="5"/>
                    <a:pt x="12" y="5"/>
                  </a:cubicBezTo>
                  <a:cubicBezTo>
                    <a:pt x="12" y="5"/>
                    <a:pt x="13" y="4"/>
                    <a:pt x="13" y="4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598" name="组合 597"/>
          <p:cNvGrpSpPr/>
          <p:nvPr/>
        </p:nvGrpSpPr>
        <p:grpSpPr>
          <a:xfrm>
            <a:off x="1417638" y="4912648"/>
            <a:ext cx="958850" cy="1001713"/>
            <a:chOff x="2116138" y="3157538"/>
            <a:chExt cx="958850" cy="1001713"/>
          </a:xfrm>
        </p:grpSpPr>
        <p:sp>
          <p:nvSpPr>
            <p:cNvPr id="599" name="Freeform 185"/>
            <p:cNvSpPr>
              <a:spLocks/>
            </p:cNvSpPr>
            <p:nvPr/>
          </p:nvSpPr>
          <p:spPr bwMode="auto">
            <a:xfrm>
              <a:off x="2505075" y="3157538"/>
              <a:ext cx="261938" cy="482600"/>
            </a:xfrm>
            <a:custGeom>
              <a:avLst/>
              <a:gdLst>
                <a:gd name="T0" fmla="*/ 11 w 29"/>
                <a:gd name="T1" fmla="*/ 52 h 53"/>
                <a:gd name="T2" fmla="*/ 0 w 29"/>
                <a:gd name="T3" fmla="*/ 32 h 53"/>
                <a:gd name="T4" fmla="*/ 6 w 29"/>
                <a:gd name="T5" fmla="*/ 15 h 53"/>
                <a:gd name="T6" fmla="*/ 17 w 29"/>
                <a:gd name="T7" fmla="*/ 8 h 53"/>
                <a:gd name="T8" fmla="*/ 21 w 29"/>
                <a:gd name="T9" fmla="*/ 13 h 53"/>
                <a:gd name="T10" fmla="*/ 20 w 29"/>
                <a:gd name="T11" fmla="*/ 44 h 53"/>
                <a:gd name="T12" fmla="*/ 11 w 29"/>
                <a:gd name="T13" fmla="*/ 52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9" h="53">
                  <a:moveTo>
                    <a:pt x="11" y="52"/>
                  </a:moveTo>
                  <a:cubicBezTo>
                    <a:pt x="5" y="47"/>
                    <a:pt x="1" y="40"/>
                    <a:pt x="0" y="32"/>
                  </a:cubicBezTo>
                  <a:cubicBezTo>
                    <a:pt x="0" y="26"/>
                    <a:pt x="3" y="21"/>
                    <a:pt x="6" y="15"/>
                  </a:cubicBezTo>
                  <a:cubicBezTo>
                    <a:pt x="8" y="13"/>
                    <a:pt x="14" y="0"/>
                    <a:pt x="17" y="8"/>
                  </a:cubicBezTo>
                  <a:cubicBezTo>
                    <a:pt x="18" y="11"/>
                    <a:pt x="19" y="11"/>
                    <a:pt x="21" y="13"/>
                  </a:cubicBezTo>
                  <a:cubicBezTo>
                    <a:pt x="29" y="21"/>
                    <a:pt x="26" y="36"/>
                    <a:pt x="20" y="44"/>
                  </a:cubicBezTo>
                  <a:cubicBezTo>
                    <a:pt x="19" y="45"/>
                    <a:pt x="12" y="53"/>
                    <a:pt x="11" y="52"/>
                  </a:cubicBezTo>
                  <a:close/>
                </a:path>
              </a:pathLst>
            </a:custGeom>
            <a:solidFill>
              <a:srgbClr val="F6E4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0" name="Freeform 186"/>
            <p:cNvSpPr>
              <a:spLocks/>
            </p:cNvSpPr>
            <p:nvPr/>
          </p:nvSpPr>
          <p:spPr bwMode="auto">
            <a:xfrm>
              <a:off x="2559050" y="3376613"/>
              <a:ext cx="46038" cy="254000"/>
            </a:xfrm>
            <a:custGeom>
              <a:avLst/>
              <a:gdLst>
                <a:gd name="T0" fmla="*/ 5 w 5"/>
                <a:gd name="T1" fmla="*/ 28 h 28"/>
                <a:gd name="T2" fmla="*/ 0 w 5"/>
                <a:gd name="T3" fmla="*/ 15 h 28"/>
                <a:gd name="T4" fmla="*/ 0 w 5"/>
                <a:gd name="T5" fmla="*/ 8 h 28"/>
                <a:gd name="T6" fmla="*/ 0 w 5"/>
                <a:gd name="T7" fmla="*/ 0 h 28"/>
                <a:gd name="T8" fmla="*/ 2 w 5"/>
                <a:gd name="T9" fmla="*/ 14 h 28"/>
                <a:gd name="T10" fmla="*/ 3 w 5"/>
                <a:gd name="T11" fmla="*/ 21 h 28"/>
                <a:gd name="T12" fmla="*/ 5 w 5"/>
                <a:gd name="T13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28">
                  <a:moveTo>
                    <a:pt x="5" y="28"/>
                  </a:moveTo>
                  <a:cubicBezTo>
                    <a:pt x="2" y="24"/>
                    <a:pt x="1" y="19"/>
                    <a:pt x="0" y="15"/>
                  </a:cubicBezTo>
                  <a:cubicBezTo>
                    <a:pt x="0" y="12"/>
                    <a:pt x="0" y="10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ubicBezTo>
                    <a:pt x="1" y="5"/>
                    <a:pt x="1" y="10"/>
                    <a:pt x="2" y="14"/>
                  </a:cubicBezTo>
                  <a:cubicBezTo>
                    <a:pt x="2" y="17"/>
                    <a:pt x="2" y="19"/>
                    <a:pt x="3" y="21"/>
                  </a:cubicBezTo>
                  <a:cubicBezTo>
                    <a:pt x="4" y="24"/>
                    <a:pt x="4" y="26"/>
                    <a:pt x="5" y="28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1" name="Freeform 187"/>
            <p:cNvSpPr>
              <a:spLocks/>
            </p:cNvSpPr>
            <p:nvPr/>
          </p:nvSpPr>
          <p:spPr bwMode="auto">
            <a:xfrm>
              <a:off x="2622550" y="3330575"/>
              <a:ext cx="9525" cy="300038"/>
            </a:xfrm>
            <a:custGeom>
              <a:avLst/>
              <a:gdLst>
                <a:gd name="T0" fmla="*/ 0 w 1"/>
                <a:gd name="T1" fmla="*/ 33 h 33"/>
                <a:gd name="T2" fmla="*/ 0 w 1"/>
                <a:gd name="T3" fmla="*/ 16 h 33"/>
                <a:gd name="T4" fmla="*/ 0 w 1"/>
                <a:gd name="T5" fmla="*/ 0 h 33"/>
                <a:gd name="T6" fmla="*/ 1 w 1"/>
                <a:gd name="T7" fmla="*/ 16 h 33"/>
                <a:gd name="T8" fmla="*/ 0 w 1"/>
                <a:gd name="T9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33">
                  <a:moveTo>
                    <a:pt x="0" y="33"/>
                  </a:moveTo>
                  <a:cubicBezTo>
                    <a:pt x="0" y="27"/>
                    <a:pt x="0" y="22"/>
                    <a:pt x="0" y="16"/>
                  </a:cubicBezTo>
                  <a:cubicBezTo>
                    <a:pt x="0" y="11"/>
                    <a:pt x="0" y="6"/>
                    <a:pt x="0" y="0"/>
                  </a:cubicBezTo>
                  <a:cubicBezTo>
                    <a:pt x="1" y="6"/>
                    <a:pt x="1" y="11"/>
                    <a:pt x="1" y="16"/>
                  </a:cubicBezTo>
                  <a:cubicBezTo>
                    <a:pt x="1" y="22"/>
                    <a:pt x="1" y="27"/>
                    <a:pt x="0" y="33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2" name="Freeform 188"/>
            <p:cNvSpPr>
              <a:spLocks/>
            </p:cNvSpPr>
            <p:nvPr/>
          </p:nvSpPr>
          <p:spPr bwMode="auto">
            <a:xfrm>
              <a:off x="2641600" y="3384550"/>
              <a:ext cx="44450" cy="228600"/>
            </a:xfrm>
            <a:custGeom>
              <a:avLst/>
              <a:gdLst>
                <a:gd name="T0" fmla="*/ 0 w 5"/>
                <a:gd name="T1" fmla="*/ 25 h 25"/>
                <a:gd name="T2" fmla="*/ 1 w 5"/>
                <a:gd name="T3" fmla="*/ 19 h 25"/>
                <a:gd name="T4" fmla="*/ 3 w 5"/>
                <a:gd name="T5" fmla="*/ 13 h 25"/>
                <a:gd name="T6" fmla="*/ 4 w 5"/>
                <a:gd name="T7" fmla="*/ 7 h 25"/>
                <a:gd name="T8" fmla="*/ 4 w 5"/>
                <a:gd name="T9" fmla="*/ 0 h 25"/>
                <a:gd name="T10" fmla="*/ 4 w 5"/>
                <a:gd name="T11" fmla="*/ 13 h 25"/>
                <a:gd name="T12" fmla="*/ 0 w 5"/>
                <a:gd name="T13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25">
                  <a:moveTo>
                    <a:pt x="0" y="25"/>
                  </a:moveTo>
                  <a:cubicBezTo>
                    <a:pt x="1" y="19"/>
                    <a:pt x="1" y="19"/>
                    <a:pt x="1" y="19"/>
                  </a:cubicBezTo>
                  <a:cubicBezTo>
                    <a:pt x="2" y="17"/>
                    <a:pt x="2" y="15"/>
                    <a:pt x="3" y="13"/>
                  </a:cubicBezTo>
                  <a:cubicBezTo>
                    <a:pt x="3" y="11"/>
                    <a:pt x="3" y="9"/>
                    <a:pt x="4" y="7"/>
                  </a:cubicBezTo>
                  <a:cubicBezTo>
                    <a:pt x="4" y="4"/>
                    <a:pt x="4" y="2"/>
                    <a:pt x="4" y="0"/>
                  </a:cubicBezTo>
                  <a:cubicBezTo>
                    <a:pt x="5" y="5"/>
                    <a:pt x="5" y="9"/>
                    <a:pt x="4" y="13"/>
                  </a:cubicBezTo>
                  <a:cubicBezTo>
                    <a:pt x="3" y="17"/>
                    <a:pt x="2" y="21"/>
                    <a:pt x="0" y="25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3" name="Freeform 189"/>
            <p:cNvSpPr>
              <a:spLocks/>
            </p:cNvSpPr>
            <p:nvPr/>
          </p:nvSpPr>
          <p:spPr bwMode="auto">
            <a:xfrm>
              <a:off x="2641600" y="3449638"/>
              <a:ext cx="433388" cy="254000"/>
            </a:xfrm>
            <a:custGeom>
              <a:avLst/>
              <a:gdLst>
                <a:gd name="T0" fmla="*/ 0 w 48"/>
                <a:gd name="T1" fmla="*/ 22 h 28"/>
                <a:gd name="T2" fmla="*/ 13 w 48"/>
                <a:gd name="T3" fmla="*/ 4 h 28"/>
                <a:gd name="T4" fmla="*/ 31 w 48"/>
                <a:gd name="T5" fmla="*/ 1 h 28"/>
                <a:gd name="T6" fmla="*/ 42 w 48"/>
                <a:gd name="T7" fmla="*/ 8 h 28"/>
                <a:gd name="T8" fmla="*/ 39 w 48"/>
                <a:gd name="T9" fmla="*/ 13 h 28"/>
                <a:gd name="T10" fmla="*/ 11 w 48"/>
                <a:gd name="T11" fmla="*/ 26 h 28"/>
                <a:gd name="T12" fmla="*/ 0 w 48"/>
                <a:gd name="T13" fmla="*/ 22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8" h="28">
                  <a:moveTo>
                    <a:pt x="0" y="22"/>
                  </a:moveTo>
                  <a:cubicBezTo>
                    <a:pt x="2" y="14"/>
                    <a:pt x="6" y="8"/>
                    <a:pt x="13" y="4"/>
                  </a:cubicBezTo>
                  <a:cubicBezTo>
                    <a:pt x="19" y="0"/>
                    <a:pt x="25" y="1"/>
                    <a:pt x="31" y="1"/>
                  </a:cubicBezTo>
                  <a:cubicBezTo>
                    <a:pt x="34" y="2"/>
                    <a:pt x="48" y="1"/>
                    <a:pt x="42" y="8"/>
                  </a:cubicBezTo>
                  <a:cubicBezTo>
                    <a:pt x="40" y="10"/>
                    <a:pt x="40" y="11"/>
                    <a:pt x="39" y="13"/>
                  </a:cubicBezTo>
                  <a:cubicBezTo>
                    <a:pt x="35" y="24"/>
                    <a:pt x="21" y="28"/>
                    <a:pt x="11" y="26"/>
                  </a:cubicBezTo>
                  <a:cubicBezTo>
                    <a:pt x="10" y="26"/>
                    <a:pt x="0" y="23"/>
                    <a:pt x="0" y="22"/>
                  </a:cubicBezTo>
                  <a:close/>
                </a:path>
              </a:pathLst>
            </a:custGeom>
            <a:solidFill>
              <a:srgbClr val="F6E4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4" name="Freeform 190"/>
            <p:cNvSpPr>
              <a:spLocks/>
            </p:cNvSpPr>
            <p:nvPr/>
          </p:nvSpPr>
          <p:spPr bwMode="auto">
            <a:xfrm>
              <a:off x="2641600" y="3494088"/>
              <a:ext cx="207963" cy="155575"/>
            </a:xfrm>
            <a:custGeom>
              <a:avLst/>
              <a:gdLst>
                <a:gd name="T0" fmla="*/ 0 w 23"/>
                <a:gd name="T1" fmla="*/ 17 h 17"/>
                <a:gd name="T2" fmla="*/ 10 w 23"/>
                <a:gd name="T3" fmla="*/ 7 h 17"/>
                <a:gd name="T4" fmla="*/ 16 w 23"/>
                <a:gd name="T5" fmla="*/ 3 h 17"/>
                <a:gd name="T6" fmla="*/ 23 w 23"/>
                <a:gd name="T7" fmla="*/ 0 h 17"/>
                <a:gd name="T8" fmla="*/ 11 w 23"/>
                <a:gd name="T9" fmla="*/ 8 h 17"/>
                <a:gd name="T10" fmla="*/ 5 w 23"/>
                <a:gd name="T11" fmla="*/ 12 h 17"/>
                <a:gd name="T12" fmla="*/ 0 w 23"/>
                <a:gd name="T1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" h="17">
                  <a:moveTo>
                    <a:pt x="0" y="17"/>
                  </a:moveTo>
                  <a:cubicBezTo>
                    <a:pt x="2" y="13"/>
                    <a:pt x="6" y="9"/>
                    <a:pt x="10" y="7"/>
                  </a:cubicBezTo>
                  <a:cubicBezTo>
                    <a:pt x="12" y="5"/>
                    <a:pt x="14" y="4"/>
                    <a:pt x="16" y="3"/>
                  </a:cubicBezTo>
                  <a:cubicBezTo>
                    <a:pt x="18" y="2"/>
                    <a:pt x="21" y="1"/>
                    <a:pt x="23" y="0"/>
                  </a:cubicBezTo>
                  <a:cubicBezTo>
                    <a:pt x="19" y="3"/>
                    <a:pt x="14" y="5"/>
                    <a:pt x="11" y="8"/>
                  </a:cubicBezTo>
                  <a:cubicBezTo>
                    <a:pt x="9" y="9"/>
                    <a:pt x="7" y="10"/>
                    <a:pt x="5" y="12"/>
                  </a:cubicBezTo>
                  <a:cubicBezTo>
                    <a:pt x="3" y="13"/>
                    <a:pt x="2" y="15"/>
                    <a:pt x="0" y="17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5" name="Freeform 191"/>
            <p:cNvSpPr>
              <a:spLocks/>
            </p:cNvSpPr>
            <p:nvPr/>
          </p:nvSpPr>
          <p:spPr bwMode="auto">
            <a:xfrm>
              <a:off x="2649538" y="3530600"/>
              <a:ext cx="263525" cy="127000"/>
            </a:xfrm>
            <a:custGeom>
              <a:avLst/>
              <a:gdLst>
                <a:gd name="T0" fmla="*/ 0 w 29"/>
                <a:gd name="T1" fmla="*/ 14 h 14"/>
                <a:gd name="T2" fmla="*/ 15 w 29"/>
                <a:gd name="T3" fmla="*/ 7 h 14"/>
                <a:gd name="T4" fmla="*/ 29 w 29"/>
                <a:gd name="T5" fmla="*/ 0 h 14"/>
                <a:gd name="T6" fmla="*/ 15 w 29"/>
                <a:gd name="T7" fmla="*/ 8 h 14"/>
                <a:gd name="T8" fmla="*/ 0 w 29"/>
                <a:gd name="T9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14">
                  <a:moveTo>
                    <a:pt x="0" y="14"/>
                  </a:moveTo>
                  <a:cubicBezTo>
                    <a:pt x="5" y="12"/>
                    <a:pt x="10" y="9"/>
                    <a:pt x="15" y="7"/>
                  </a:cubicBezTo>
                  <a:cubicBezTo>
                    <a:pt x="19" y="4"/>
                    <a:pt x="24" y="2"/>
                    <a:pt x="29" y="0"/>
                  </a:cubicBezTo>
                  <a:cubicBezTo>
                    <a:pt x="25" y="3"/>
                    <a:pt x="20" y="5"/>
                    <a:pt x="15" y="8"/>
                  </a:cubicBezTo>
                  <a:cubicBezTo>
                    <a:pt x="10" y="10"/>
                    <a:pt x="5" y="12"/>
                    <a:pt x="0" y="14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6" name="Freeform 192"/>
            <p:cNvSpPr>
              <a:spLocks/>
            </p:cNvSpPr>
            <p:nvPr/>
          </p:nvSpPr>
          <p:spPr bwMode="auto">
            <a:xfrm>
              <a:off x="2676525" y="3613150"/>
              <a:ext cx="217488" cy="53975"/>
            </a:xfrm>
            <a:custGeom>
              <a:avLst/>
              <a:gdLst>
                <a:gd name="T0" fmla="*/ 0 w 24"/>
                <a:gd name="T1" fmla="*/ 6 h 6"/>
                <a:gd name="T2" fmla="*/ 6 w 24"/>
                <a:gd name="T3" fmla="*/ 5 h 6"/>
                <a:gd name="T4" fmla="*/ 12 w 24"/>
                <a:gd name="T5" fmla="*/ 3 h 6"/>
                <a:gd name="T6" fmla="*/ 18 w 24"/>
                <a:gd name="T7" fmla="*/ 2 h 6"/>
                <a:gd name="T8" fmla="*/ 24 w 24"/>
                <a:gd name="T9" fmla="*/ 0 h 6"/>
                <a:gd name="T10" fmla="*/ 12 w 24"/>
                <a:gd name="T11" fmla="*/ 4 h 6"/>
                <a:gd name="T12" fmla="*/ 0 w 24"/>
                <a:gd name="T13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" h="6">
                  <a:moveTo>
                    <a:pt x="0" y="6"/>
                  </a:moveTo>
                  <a:cubicBezTo>
                    <a:pt x="6" y="5"/>
                    <a:pt x="6" y="5"/>
                    <a:pt x="6" y="5"/>
                  </a:cubicBezTo>
                  <a:cubicBezTo>
                    <a:pt x="8" y="4"/>
                    <a:pt x="10" y="4"/>
                    <a:pt x="12" y="3"/>
                  </a:cubicBezTo>
                  <a:cubicBezTo>
                    <a:pt x="14" y="3"/>
                    <a:pt x="16" y="2"/>
                    <a:pt x="18" y="2"/>
                  </a:cubicBezTo>
                  <a:cubicBezTo>
                    <a:pt x="20" y="1"/>
                    <a:pt x="22" y="0"/>
                    <a:pt x="24" y="0"/>
                  </a:cubicBezTo>
                  <a:cubicBezTo>
                    <a:pt x="20" y="2"/>
                    <a:pt x="16" y="3"/>
                    <a:pt x="12" y="4"/>
                  </a:cubicBezTo>
                  <a:cubicBezTo>
                    <a:pt x="8" y="5"/>
                    <a:pt x="4" y="6"/>
                    <a:pt x="0" y="6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7" name="Freeform 193"/>
            <p:cNvSpPr>
              <a:spLocks/>
            </p:cNvSpPr>
            <p:nvPr/>
          </p:nvSpPr>
          <p:spPr bwMode="auto">
            <a:xfrm>
              <a:off x="2632075" y="3676650"/>
              <a:ext cx="371475" cy="317500"/>
            </a:xfrm>
            <a:custGeom>
              <a:avLst/>
              <a:gdLst>
                <a:gd name="T0" fmla="*/ 1 w 41"/>
                <a:gd name="T1" fmla="*/ 1 h 35"/>
                <a:gd name="T2" fmla="*/ 23 w 41"/>
                <a:gd name="T3" fmla="*/ 5 h 35"/>
                <a:gd name="T4" fmla="*/ 33 w 41"/>
                <a:gd name="T5" fmla="*/ 20 h 35"/>
                <a:gd name="T6" fmla="*/ 32 w 41"/>
                <a:gd name="T7" fmla="*/ 33 h 35"/>
                <a:gd name="T8" fmla="*/ 26 w 41"/>
                <a:gd name="T9" fmla="*/ 32 h 35"/>
                <a:gd name="T10" fmla="*/ 2 w 41"/>
                <a:gd name="T11" fmla="*/ 13 h 35"/>
                <a:gd name="T12" fmla="*/ 1 w 41"/>
                <a:gd name="T13" fmla="*/ 1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1" h="35">
                  <a:moveTo>
                    <a:pt x="1" y="1"/>
                  </a:moveTo>
                  <a:cubicBezTo>
                    <a:pt x="9" y="0"/>
                    <a:pt x="17" y="0"/>
                    <a:pt x="23" y="5"/>
                  </a:cubicBezTo>
                  <a:cubicBezTo>
                    <a:pt x="28" y="8"/>
                    <a:pt x="31" y="14"/>
                    <a:pt x="33" y="20"/>
                  </a:cubicBezTo>
                  <a:cubicBezTo>
                    <a:pt x="34" y="22"/>
                    <a:pt x="41" y="35"/>
                    <a:pt x="32" y="33"/>
                  </a:cubicBezTo>
                  <a:cubicBezTo>
                    <a:pt x="30" y="32"/>
                    <a:pt x="29" y="32"/>
                    <a:pt x="26" y="32"/>
                  </a:cubicBezTo>
                  <a:cubicBezTo>
                    <a:pt x="14" y="34"/>
                    <a:pt x="5" y="23"/>
                    <a:pt x="2" y="13"/>
                  </a:cubicBezTo>
                  <a:cubicBezTo>
                    <a:pt x="2" y="12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F6E4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8" name="Freeform 194"/>
            <p:cNvSpPr>
              <a:spLocks/>
            </p:cNvSpPr>
            <p:nvPr/>
          </p:nvSpPr>
          <p:spPr bwMode="auto">
            <a:xfrm>
              <a:off x="2641600" y="3686175"/>
              <a:ext cx="225425" cy="117475"/>
            </a:xfrm>
            <a:custGeom>
              <a:avLst/>
              <a:gdLst>
                <a:gd name="T0" fmla="*/ 0 w 25"/>
                <a:gd name="T1" fmla="*/ 0 h 13"/>
                <a:gd name="T2" fmla="*/ 14 w 25"/>
                <a:gd name="T3" fmla="*/ 5 h 13"/>
                <a:gd name="T4" fmla="*/ 20 w 25"/>
                <a:gd name="T5" fmla="*/ 9 h 13"/>
                <a:gd name="T6" fmla="*/ 25 w 25"/>
                <a:gd name="T7" fmla="*/ 13 h 13"/>
                <a:gd name="T8" fmla="*/ 13 w 25"/>
                <a:gd name="T9" fmla="*/ 6 h 13"/>
                <a:gd name="T10" fmla="*/ 7 w 25"/>
                <a:gd name="T11" fmla="*/ 2 h 13"/>
                <a:gd name="T12" fmla="*/ 0 w 25"/>
                <a:gd name="T1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" h="13">
                  <a:moveTo>
                    <a:pt x="0" y="0"/>
                  </a:moveTo>
                  <a:cubicBezTo>
                    <a:pt x="5" y="0"/>
                    <a:pt x="9" y="2"/>
                    <a:pt x="14" y="5"/>
                  </a:cubicBezTo>
                  <a:cubicBezTo>
                    <a:pt x="16" y="6"/>
                    <a:pt x="18" y="7"/>
                    <a:pt x="20" y="9"/>
                  </a:cubicBezTo>
                  <a:cubicBezTo>
                    <a:pt x="21" y="10"/>
                    <a:pt x="23" y="12"/>
                    <a:pt x="25" y="13"/>
                  </a:cubicBezTo>
                  <a:cubicBezTo>
                    <a:pt x="21" y="11"/>
                    <a:pt x="17" y="8"/>
                    <a:pt x="13" y="6"/>
                  </a:cubicBezTo>
                  <a:cubicBezTo>
                    <a:pt x="11" y="4"/>
                    <a:pt x="9" y="3"/>
                    <a:pt x="7" y="2"/>
                  </a:cubicBezTo>
                  <a:cubicBezTo>
                    <a:pt x="5" y="2"/>
                    <a:pt x="2" y="1"/>
                    <a:pt x="0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9" name="Freeform 195"/>
            <p:cNvSpPr>
              <a:spLocks/>
            </p:cNvSpPr>
            <p:nvPr/>
          </p:nvSpPr>
          <p:spPr bwMode="auto">
            <a:xfrm>
              <a:off x="2632075" y="3703638"/>
              <a:ext cx="234950" cy="182563"/>
            </a:xfrm>
            <a:custGeom>
              <a:avLst/>
              <a:gdLst>
                <a:gd name="T0" fmla="*/ 0 w 26"/>
                <a:gd name="T1" fmla="*/ 0 h 20"/>
                <a:gd name="T2" fmla="*/ 13 w 26"/>
                <a:gd name="T3" fmla="*/ 9 h 20"/>
                <a:gd name="T4" fmla="*/ 26 w 26"/>
                <a:gd name="T5" fmla="*/ 20 h 20"/>
                <a:gd name="T6" fmla="*/ 13 w 26"/>
                <a:gd name="T7" fmla="*/ 10 h 20"/>
                <a:gd name="T8" fmla="*/ 0 w 26"/>
                <a:gd name="T9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0">
                  <a:moveTo>
                    <a:pt x="0" y="0"/>
                  </a:moveTo>
                  <a:cubicBezTo>
                    <a:pt x="5" y="3"/>
                    <a:pt x="9" y="6"/>
                    <a:pt x="13" y="9"/>
                  </a:cubicBezTo>
                  <a:cubicBezTo>
                    <a:pt x="18" y="13"/>
                    <a:pt x="22" y="16"/>
                    <a:pt x="26" y="20"/>
                  </a:cubicBezTo>
                  <a:cubicBezTo>
                    <a:pt x="21" y="17"/>
                    <a:pt x="17" y="14"/>
                    <a:pt x="13" y="10"/>
                  </a:cubicBezTo>
                  <a:cubicBezTo>
                    <a:pt x="8" y="7"/>
                    <a:pt x="4" y="4"/>
                    <a:pt x="0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0" name="Freeform 196"/>
            <p:cNvSpPr>
              <a:spLocks/>
            </p:cNvSpPr>
            <p:nvPr/>
          </p:nvSpPr>
          <p:spPr bwMode="auto">
            <a:xfrm>
              <a:off x="2641600" y="3730625"/>
              <a:ext cx="144463" cy="163513"/>
            </a:xfrm>
            <a:custGeom>
              <a:avLst/>
              <a:gdLst>
                <a:gd name="T0" fmla="*/ 0 w 16"/>
                <a:gd name="T1" fmla="*/ 0 h 18"/>
                <a:gd name="T2" fmla="*/ 4 w 16"/>
                <a:gd name="T3" fmla="*/ 4 h 18"/>
                <a:gd name="T4" fmla="*/ 8 w 16"/>
                <a:gd name="T5" fmla="*/ 9 h 18"/>
                <a:gd name="T6" fmla="*/ 12 w 16"/>
                <a:gd name="T7" fmla="*/ 14 h 18"/>
                <a:gd name="T8" fmla="*/ 16 w 16"/>
                <a:gd name="T9" fmla="*/ 18 h 18"/>
                <a:gd name="T10" fmla="*/ 7 w 16"/>
                <a:gd name="T11" fmla="*/ 10 h 18"/>
                <a:gd name="T12" fmla="*/ 0 w 16"/>
                <a:gd name="T13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18">
                  <a:moveTo>
                    <a:pt x="0" y="0"/>
                  </a:moveTo>
                  <a:cubicBezTo>
                    <a:pt x="4" y="4"/>
                    <a:pt x="4" y="4"/>
                    <a:pt x="4" y="4"/>
                  </a:cubicBezTo>
                  <a:cubicBezTo>
                    <a:pt x="5" y="6"/>
                    <a:pt x="6" y="8"/>
                    <a:pt x="8" y="9"/>
                  </a:cubicBezTo>
                  <a:cubicBezTo>
                    <a:pt x="9" y="11"/>
                    <a:pt x="10" y="12"/>
                    <a:pt x="12" y="14"/>
                  </a:cubicBezTo>
                  <a:cubicBezTo>
                    <a:pt x="13" y="15"/>
                    <a:pt x="15" y="17"/>
                    <a:pt x="16" y="18"/>
                  </a:cubicBezTo>
                  <a:cubicBezTo>
                    <a:pt x="12" y="16"/>
                    <a:pt x="9" y="13"/>
                    <a:pt x="7" y="10"/>
                  </a:cubicBezTo>
                  <a:cubicBezTo>
                    <a:pt x="4" y="7"/>
                    <a:pt x="2" y="3"/>
                    <a:pt x="0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1" name="Freeform 197"/>
            <p:cNvSpPr>
              <a:spLocks/>
            </p:cNvSpPr>
            <p:nvPr/>
          </p:nvSpPr>
          <p:spPr bwMode="auto">
            <a:xfrm>
              <a:off x="2397125" y="3694113"/>
              <a:ext cx="279400" cy="465138"/>
            </a:xfrm>
            <a:custGeom>
              <a:avLst/>
              <a:gdLst>
                <a:gd name="T0" fmla="*/ 23 w 31"/>
                <a:gd name="T1" fmla="*/ 1 h 51"/>
                <a:gd name="T2" fmla="*/ 30 w 31"/>
                <a:gd name="T3" fmla="*/ 22 h 51"/>
                <a:gd name="T4" fmla="*/ 21 w 31"/>
                <a:gd name="T5" fmla="*/ 38 h 51"/>
                <a:gd name="T6" fmla="*/ 9 w 31"/>
                <a:gd name="T7" fmla="*/ 43 h 51"/>
                <a:gd name="T8" fmla="*/ 6 w 31"/>
                <a:gd name="T9" fmla="*/ 37 h 51"/>
                <a:gd name="T10" fmla="*/ 13 w 31"/>
                <a:gd name="T11" fmla="*/ 7 h 51"/>
                <a:gd name="T12" fmla="*/ 23 w 31"/>
                <a:gd name="T13" fmla="*/ 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" h="51">
                  <a:moveTo>
                    <a:pt x="23" y="1"/>
                  </a:moveTo>
                  <a:cubicBezTo>
                    <a:pt x="28" y="7"/>
                    <a:pt x="31" y="15"/>
                    <a:pt x="30" y="22"/>
                  </a:cubicBezTo>
                  <a:cubicBezTo>
                    <a:pt x="29" y="29"/>
                    <a:pt x="25" y="33"/>
                    <a:pt x="21" y="38"/>
                  </a:cubicBezTo>
                  <a:cubicBezTo>
                    <a:pt x="19" y="40"/>
                    <a:pt x="10" y="51"/>
                    <a:pt x="9" y="43"/>
                  </a:cubicBezTo>
                  <a:cubicBezTo>
                    <a:pt x="8" y="40"/>
                    <a:pt x="8" y="39"/>
                    <a:pt x="6" y="37"/>
                  </a:cubicBezTo>
                  <a:cubicBezTo>
                    <a:pt x="0" y="27"/>
                    <a:pt x="5" y="14"/>
                    <a:pt x="13" y="7"/>
                  </a:cubicBezTo>
                  <a:cubicBezTo>
                    <a:pt x="14" y="6"/>
                    <a:pt x="22" y="0"/>
                    <a:pt x="23" y="1"/>
                  </a:cubicBezTo>
                  <a:close/>
                </a:path>
              </a:pathLst>
            </a:custGeom>
            <a:solidFill>
              <a:srgbClr val="F6E4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2" name="Freeform 198"/>
            <p:cNvSpPr>
              <a:spLocks/>
            </p:cNvSpPr>
            <p:nvPr/>
          </p:nvSpPr>
          <p:spPr bwMode="auto">
            <a:xfrm>
              <a:off x="2595563" y="3703638"/>
              <a:ext cx="26988" cy="255588"/>
            </a:xfrm>
            <a:custGeom>
              <a:avLst/>
              <a:gdLst>
                <a:gd name="T0" fmla="*/ 1 w 3"/>
                <a:gd name="T1" fmla="*/ 0 h 28"/>
                <a:gd name="T2" fmla="*/ 3 w 3"/>
                <a:gd name="T3" fmla="*/ 14 h 28"/>
                <a:gd name="T4" fmla="*/ 2 w 3"/>
                <a:gd name="T5" fmla="*/ 21 h 28"/>
                <a:gd name="T6" fmla="*/ 0 w 3"/>
                <a:gd name="T7" fmla="*/ 28 h 28"/>
                <a:gd name="T8" fmla="*/ 2 w 3"/>
                <a:gd name="T9" fmla="*/ 14 h 28"/>
                <a:gd name="T10" fmla="*/ 2 w 3"/>
                <a:gd name="T11" fmla="*/ 7 h 28"/>
                <a:gd name="T12" fmla="*/ 1 w 3"/>
                <a:gd name="T13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28">
                  <a:moveTo>
                    <a:pt x="1" y="0"/>
                  </a:moveTo>
                  <a:cubicBezTo>
                    <a:pt x="3" y="4"/>
                    <a:pt x="3" y="9"/>
                    <a:pt x="3" y="14"/>
                  </a:cubicBezTo>
                  <a:cubicBezTo>
                    <a:pt x="3" y="17"/>
                    <a:pt x="3" y="19"/>
                    <a:pt x="2" y="21"/>
                  </a:cubicBezTo>
                  <a:cubicBezTo>
                    <a:pt x="2" y="24"/>
                    <a:pt x="1" y="26"/>
                    <a:pt x="0" y="28"/>
                  </a:cubicBezTo>
                  <a:cubicBezTo>
                    <a:pt x="1" y="23"/>
                    <a:pt x="2" y="19"/>
                    <a:pt x="2" y="14"/>
                  </a:cubicBezTo>
                  <a:cubicBezTo>
                    <a:pt x="2" y="12"/>
                    <a:pt x="2" y="9"/>
                    <a:pt x="2" y="7"/>
                  </a:cubicBezTo>
                  <a:cubicBezTo>
                    <a:pt x="2" y="5"/>
                    <a:pt x="2" y="2"/>
                    <a:pt x="1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3" name="Freeform 199"/>
            <p:cNvSpPr>
              <a:spLocks/>
            </p:cNvSpPr>
            <p:nvPr/>
          </p:nvSpPr>
          <p:spPr bwMode="auto">
            <a:xfrm>
              <a:off x="2532063" y="3703638"/>
              <a:ext cx="53975" cy="290513"/>
            </a:xfrm>
            <a:custGeom>
              <a:avLst/>
              <a:gdLst>
                <a:gd name="T0" fmla="*/ 6 w 6"/>
                <a:gd name="T1" fmla="*/ 0 h 32"/>
                <a:gd name="T2" fmla="*/ 4 w 6"/>
                <a:gd name="T3" fmla="*/ 16 h 32"/>
                <a:gd name="T4" fmla="*/ 0 w 6"/>
                <a:gd name="T5" fmla="*/ 32 h 32"/>
                <a:gd name="T6" fmla="*/ 2 w 6"/>
                <a:gd name="T7" fmla="*/ 16 h 32"/>
                <a:gd name="T8" fmla="*/ 6 w 6"/>
                <a:gd name="T9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2">
                  <a:moveTo>
                    <a:pt x="6" y="0"/>
                  </a:moveTo>
                  <a:cubicBezTo>
                    <a:pt x="6" y="6"/>
                    <a:pt x="5" y="11"/>
                    <a:pt x="4" y="16"/>
                  </a:cubicBezTo>
                  <a:cubicBezTo>
                    <a:pt x="2" y="21"/>
                    <a:pt x="1" y="26"/>
                    <a:pt x="0" y="32"/>
                  </a:cubicBezTo>
                  <a:cubicBezTo>
                    <a:pt x="0" y="26"/>
                    <a:pt x="1" y="21"/>
                    <a:pt x="2" y="16"/>
                  </a:cubicBezTo>
                  <a:cubicBezTo>
                    <a:pt x="4" y="11"/>
                    <a:pt x="5" y="5"/>
                    <a:pt x="6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4" name="Freeform 200"/>
            <p:cNvSpPr>
              <a:spLocks/>
            </p:cNvSpPr>
            <p:nvPr/>
          </p:nvSpPr>
          <p:spPr bwMode="auto">
            <a:xfrm>
              <a:off x="2487613" y="3722688"/>
              <a:ext cx="80963" cy="200025"/>
            </a:xfrm>
            <a:custGeom>
              <a:avLst/>
              <a:gdLst>
                <a:gd name="T0" fmla="*/ 9 w 9"/>
                <a:gd name="T1" fmla="*/ 0 h 22"/>
                <a:gd name="T2" fmla="*/ 7 w 9"/>
                <a:gd name="T3" fmla="*/ 5 h 22"/>
                <a:gd name="T4" fmla="*/ 4 w 9"/>
                <a:gd name="T5" fmla="*/ 11 h 22"/>
                <a:gd name="T6" fmla="*/ 2 w 9"/>
                <a:gd name="T7" fmla="*/ 17 h 22"/>
                <a:gd name="T8" fmla="*/ 0 w 9"/>
                <a:gd name="T9" fmla="*/ 22 h 22"/>
                <a:gd name="T10" fmla="*/ 3 w 9"/>
                <a:gd name="T11" fmla="*/ 10 h 22"/>
                <a:gd name="T12" fmla="*/ 9 w 9"/>
                <a:gd name="T13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22">
                  <a:moveTo>
                    <a:pt x="9" y="0"/>
                  </a:moveTo>
                  <a:cubicBezTo>
                    <a:pt x="7" y="5"/>
                    <a:pt x="7" y="5"/>
                    <a:pt x="7" y="5"/>
                  </a:cubicBezTo>
                  <a:cubicBezTo>
                    <a:pt x="6" y="7"/>
                    <a:pt x="5" y="9"/>
                    <a:pt x="4" y="11"/>
                  </a:cubicBezTo>
                  <a:cubicBezTo>
                    <a:pt x="3" y="13"/>
                    <a:pt x="2" y="15"/>
                    <a:pt x="2" y="17"/>
                  </a:cubicBezTo>
                  <a:cubicBezTo>
                    <a:pt x="1" y="19"/>
                    <a:pt x="0" y="20"/>
                    <a:pt x="0" y="22"/>
                  </a:cubicBezTo>
                  <a:cubicBezTo>
                    <a:pt x="0" y="18"/>
                    <a:pt x="1" y="14"/>
                    <a:pt x="3" y="10"/>
                  </a:cubicBezTo>
                  <a:cubicBezTo>
                    <a:pt x="5" y="7"/>
                    <a:pt x="7" y="3"/>
                    <a:pt x="9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5" name="Freeform 201"/>
            <p:cNvSpPr>
              <a:spLocks/>
            </p:cNvSpPr>
            <p:nvPr/>
          </p:nvSpPr>
          <p:spPr bwMode="auto">
            <a:xfrm>
              <a:off x="2116138" y="3586163"/>
              <a:ext cx="461963" cy="254000"/>
            </a:xfrm>
            <a:custGeom>
              <a:avLst/>
              <a:gdLst>
                <a:gd name="T0" fmla="*/ 51 w 51"/>
                <a:gd name="T1" fmla="*/ 10 h 28"/>
                <a:gd name="T2" fmla="*/ 34 w 51"/>
                <a:gd name="T3" fmla="*/ 26 h 28"/>
                <a:gd name="T4" fmla="*/ 17 w 51"/>
                <a:gd name="T5" fmla="*/ 24 h 28"/>
                <a:gd name="T6" fmla="*/ 7 w 51"/>
                <a:gd name="T7" fmla="*/ 16 h 28"/>
                <a:gd name="T8" fmla="*/ 11 w 51"/>
                <a:gd name="T9" fmla="*/ 11 h 28"/>
                <a:gd name="T10" fmla="*/ 41 w 51"/>
                <a:gd name="T11" fmla="*/ 4 h 28"/>
                <a:gd name="T12" fmla="*/ 51 w 51"/>
                <a:gd name="T13" fmla="*/ 1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1" h="28">
                  <a:moveTo>
                    <a:pt x="51" y="10"/>
                  </a:moveTo>
                  <a:cubicBezTo>
                    <a:pt x="48" y="17"/>
                    <a:pt x="42" y="23"/>
                    <a:pt x="34" y="26"/>
                  </a:cubicBezTo>
                  <a:cubicBezTo>
                    <a:pt x="28" y="28"/>
                    <a:pt x="22" y="26"/>
                    <a:pt x="17" y="24"/>
                  </a:cubicBezTo>
                  <a:cubicBezTo>
                    <a:pt x="14" y="23"/>
                    <a:pt x="0" y="21"/>
                    <a:pt x="7" y="16"/>
                  </a:cubicBezTo>
                  <a:cubicBezTo>
                    <a:pt x="9" y="14"/>
                    <a:pt x="10" y="13"/>
                    <a:pt x="11" y="11"/>
                  </a:cubicBezTo>
                  <a:cubicBezTo>
                    <a:pt x="17" y="1"/>
                    <a:pt x="32" y="0"/>
                    <a:pt x="41" y="4"/>
                  </a:cubicBezTo>
                  <a:cubicBezTo>
                    <a:pt x="42" y="4"/>
                    <a:pt x="51" y="9"/>
                    <a:pt x="51" y="10"/>
                  </a:cubicBezTo>
                  <a:close/>
                </a:path>
              </a:pathLst>
            </a:custGeom>
            <a:solidFill>
              <a:srgbClr val="F6E4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6" name="Freeform 202"/>
            <p:cNvSpPr>
              <a:spLocks/>
            </p:cNvSpPr>
            <p:nvPr/>
          </p:nvSpPr>
          <p:spPr bwMode="auto">
            <a:xfrm>
              <a:off x="2341563" y="3676650"/>
              <a:ext cx="236538" cy="109538"/>
            </a:xfrm>
            <a:custGeom>
              <a:avLst/>
              <a:gdLst>
                <a:gd name="T0" fmla="*/ 26 w 26"/>
                <a:gd name="T1" fmla="*/ 0 h 12"/>
                <a:gd name="T2" fmla="*/ 14 w 26"/>
                <a:gd name="T3" fmla="*/ 8 h 12"/>
                <a:gd name="T4" fmla="*/ 7 w 26"/>
                <a:gd name="T5" fmla="*/ 11 h 12"/>
                <a:gd name="T6" fmla="*/ 0 w 26"/>
                <a:gd name="T7" fmla="*/ 12 h 12"/>
                <a:gd name="T8" fmla="*/ 14 w 26"/>
                <a:gd name="T9" fmla="*/ 7 h 12"/>
                <a:gd name="T10" fmla="*/ 20 w 26"/>
                <a:gd name="T11" fmla="*/ 4 h 12"/>
                <a:gd name="T12" fmla="*/ 26 w 26"/>
                <a:gd name="T1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" h="12">
                  <a:moveTo>
                    <a:pt x="26" y="0"/>
                  </a:moveTo>
                  <a:cubicBezTo>
                    <a:pt x="23" y="4"/>
                    <a:pt x="18" y="6"/>
                    <a:pt x="14" y="8"/>
                  </a:cubicBezTo>
                  <a:cubicBezTo>
                    <a:pt x="12" y="9"/>
                    <a:pt x="10" y="10"/>
                    <a:pt x="7" y="11"/>
                  </a:cubicBezTo>
                  <a:cubicBezTo>
                    <a:pt x="5" y="11"/>
                    <a:pt x="3" y="12"/>
                    <a:pt x="0" y="12"/>
                  </a:cubicBezTo>
                  <a:cubicBezTo>
                    <a:pt x="5" y="10"/>
                    <a:pt x="9" y="9"/>
                    <a:pt x="14" y="7"/>
                  </a:cubicBezTo>
                  <a:cubicBezTo>
                    <a:pt x="16" y="6"/>
                    <a:pt x="18" y="5"/>
                    <a:pt x="20" y="4"/>
                  </a:cubicBezTo>
                  <a:cubicBezTo>
                    <a:pt x="22" y="3"/>
                    <a:pt x="24" y="2"/>
                    <a:pt x="26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7" name="Freeform 203"/>
            <p:cNvSpPr>
              <a:spLocks/>
            </p:cNvSpPr>
            <p:nvPr/>
          </p:nvSpPr>
          <p:spPr bwMode="auto">
            <a:xfrm>
              <a:off x="2287588" y="3667125"/>
              <a:ext cx="280988" cy="73025"/>
            </a:xfrm>
            <a:custGeom>
              <a:avLst/>
              <a:gdLst>
                <a:gd name="T0" fmla="*/ 31 w 31"/>
                <a:gd name="T1" fmla="*/ 0 h 8"/>
                <a:gd name="T2" fmla="*/ 15 w 31"/>
                <a:gd name="T3" fmla="*/ 4 h 8"/>
                <a:gd name="T4" fmla="*/ 0 w 31"/>
                <a:gd name="T5" fmla="*/ 8 h 8"/>
                <a:gd name="T6" fmla="*/ 15 w 31"/>
                <a:gd name="T7" fmla="*/ 3 h 8"/>
                <a:gd name="T8" fmla="*/ 31 w 31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8">
                  <a:moveTo>
                    <a:pt x="31" y="0"/>
                  </a:moveTo>
                  <a:cubicBezTo>
                    <a:pt x="26" y="2"/>
                    <a:pt x="21" y="3"/>
                    <a:pt x="15" y="4"/>
                  </a:cubicBezTo>
                  <a:cubicBezTo>
                    <a:pt x="10" y="5"/>
                    <a:pt x="5" y="7"/>
                    <a:pt x="0" y="8"/>
                  </a:cubicBezTo>
                  <a:cubicBezTo>
                    <a:pt x="5" y="6"/>
                    <a:pt x="10" y="5"/>
                    <a:pt x="15" y="3"/>
                  </a:cubicBezTo>
                  <a:cubicBezTo>
                    <a:pt x="20" y="2"/>
                    <a:pt x="26" y="1"/>
                    <a:pt x="31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8" name="Freeform 204"/>
            <p:cNvSpPr>
              <a:spLocks/>
            </p:cNvSpPr>
            <p:nvPr/>
          </p:nvSpPr>
          <p:spPr bwMode="auto">
            <a:xfrm>
              <a:off x="2324100" y="3649663"/>
              <a:ext cx="227013" cy="17463"/>
            </a:xfrm>
            <a:custGeom>
              <a:avLst/>
              <a:gdLst>
                <a:gd name="T0" fmla="*/ 25 w 25"/>
                <a:gd name="T1" fmla="*/ 1 h 2"/>
                <a:gd name="T2" fmla="*/ 18 w 25"/>
                <a:gd name="T3" fmla="*/ 1 h 2"/>
                <a:gd name="T4" fmla="*/ 12 w 25"/>
                <a:gd name="T5" fmla="*/ 1 h 2"/>
                <a:gd name="T6" fmla="*/ 6 w 25"/>
                <a:gd name="T7" fmla="*/ 1 h 2"/>
                <a:gd name="T8" fmla="*/ 0 w 25"/>
                <a:gd name="T9" fmla="*/ 2 h 2"/>
                <a:gd name="T10" fmla="*/ 12 w 25"/>
                <a:gd name="T11" fmla="*/ 0 h 2"/>
                <a:gd name="T12" fmla="*/ 25 w 25"/>
                <a:gd name="T13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" h="2">
                  <a:moveTo>
                    <a:pt x="25" y="1"/>
                  </a:moveTo>
                  <a:cubicBezTo>
                    <a:pt x="18" y="1"/>
                    <a:pt x="18" y="1"/>
                    <a:pt x="18" y="1"/>
                  </a:cubicBezTo>
                  <a:cubicBezTo>
                    <a:pt x="16" y="1"/>
                    <a:pt x="14" y="1"/>
                    <a:pt x="12" y="1"/>
                  </a:cubicBezTo>
                  <a:cubicBezTo>
                    <a:pt x="10" y="1"/>
                    <a:pt x="8" y="1"/>
                    <a:pt x="6" y="1"/>
                  </a:cubicBezTo>
                  <a:cubicBezTo>
                    <a:pt x="4" y="1"/>
                    <a:pt x="2" y="2"/>
                    <a:pt x="0" y="2"/>
                  </a:cubicBezTo>
                  <a:cubicBezTo>
                    <a:pt x="4" y="0"/>
                    <a:pt x="8" y="0"/>
                    <a:pt x="12" y="0"/>
                  </a:cubicBezTo>
                  <a:cubicBezTo>
                    <a:pt x="16" y="0"/>
                    <a:pt x="21" y="0"/>
                    <a:pt x="25" y="1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9" name="Freeform 205"/>
            <p:cNvSpPr>
              <a:spLocks/>
            </p:cNvSpPr>
            <p:nvPr/>
          </p:nvSpPr>
          <p:spPr bwMode="auto">
            <a:xfrm>
              <a:off x="2233613" y="3330575"/>
              <a:ext cx="361950" cy="327025"/>
            </a:xfrm>
            <a:custGeom>
              <a:avLst/>
              <a:gdLst>
                <a:gd name="T0" fmla="*/ 38 w 40"/>
                <a:gd name="T1" fmla="*/ 35 h 36"/>
                <a:gd name="T2" fmla="*/ 16 w 40"/>
                <a:gd name="T3" fmla="*/ 31 h 36"/>
                <a:gd name="T4" fmla="*/ 7 w 40"/>
                <a:gd name="T5" fmla="*/ 15 h 36"/>
                <a:gd name="T6" fmla="*/ 8 w 40"/>
                <a:gd name="T7" fmla="*/ 2 h 36"/>
                <a:gd name="T8" fmla="*/ 15 w 40"/>
                <a:gd name="T9" fmla="*/ 3 h 36"/>
                <a:gd name="T10" fmla="*/ 38 w 40"/>
                <a:gd name="T11" fmla="*/ 23 h 36"/>
                <a:gd name="T12" fmla="*/ 38 w 40"/>
                <a:gd name="T13" fmla="*/ 3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0" h="36">
                  <a:moveTo>
                    <a:pt x="38" y="35"/>
                  </a:moveTo>
                  <a:cubicBezTo>
                    <a:pt x="31" y="36"/>
                    <a:pt x="23" y="35"/>
                    <a:pt x="16" y="31"/>
                  </a:cubicBezTo>
                  <a:cubicBezTo>
                    <a:pt x="11" y="27"/>
                    <a:pt x="9" y="21"/>
                    <a:pt x="7" y="15"/>
                  </a:cubicBezTo>
                  <a:cubicBezTo>
                    <a:pt x="6" y="13"/>
                    <a:pt x="0" y="0"/>
                    <a:pt x="8" y="2"/>
                  </a:cubicBezTo>
                  <a:cubicBezTo>
                    <a:pt x="11" y="3"/>
                    <a:pt x="12" y="3"/>
                    <a:pt x="15" y="3"/>
                  </a:cubicBezTo>
                  <a:cubicBezTo>
                    <a:pt x="26" y="2"/>
                    <a:pt x="35" y="13"/>
                    <a:pt x="38" y="23"/>
                  </a:cubicBezTo>
                  <a:cubicBezTo>
                    <a:pt x="38" y="24"/>
                    <a:pt x="40" y="35"/>
                    <a:pt x="38" y="35"/>
                  </a:cubicBezTo>
                  <a:close/>
                </a:path>
              </a:pathLst>
            </a:custGeom>
            <a:solidFill>
              <a:srgbClr val="F6E4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0" name="Freeform 206"/>
            <p:cNvSpPr>
              <a:spLocks/>
            </p:cNvSpPr>
            <p:nvPr/>
          </p:nvSpPr>
          <p:spPr bwMode="auto">
            <a:xfrm>
              <a:off x="2360613" y="3521075"/>
              <a:ext cx="217488" cy="128588"/>
            </a:xfrm>
            <a:custGeom>
              <a:avLst/>
              <a:gdLst>
                <a:gd name="T0" fmla="*/ 24 w 24"/>
                <a:gd name="T1" fmla="*/ 14 h 14"/>
                <a:gd name="T2" fmla="*/ 11 w 24"/>
                <a:gd name="T3" fmla="*/ 9 h 14"/>
                <a:gd name="T4" fmla="*/ 5 w 24"/>
                <a:gd name="T5" fmla="*/ 5 h 14"/>
                <a:gd name="T6" fmla="*/ 0 w 24"/>
                <a:gd name="T7" fmla="*/ 0 h 14"/>
                <a:gd name="T8" fmla="*/ 12 w 24"/>
                <a:gd name="T9" fmla="*/ 8 h 14"/>
                <a:gd name="T10" fmla="*/ 18 w 24"/>
                <a:gd name="T11" fmla="*/ 12 h 14"/>
                <a:gd name="T12" fmla="*/ 24 w 24"/>
                <a:gd name="T13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" h="14">
                  <a:moveTo>
                    <a:pt x="24" y="14"/>
                  </a:moveTo>
                  <a:cubicBezTo>
                    <a:pt x="20" y="14"/>
                    <a:pt x="15" y="12"/>
                    <a:pt x="11" y="9"/>
                  </a:cubicBezTo>
                  <a:cubicBezTo>
                    <a:pt x="9" y="8"/>
                    <a:pt x="7" y="6"/>
                    <a:pt x="5" y="5"/>
                  </a:cubicBezTo>
                  <a:cubicBezTo>
                    <a:pt x="3" y="3"/>
                    <a:pt x="2" y="2"/>
                    <a:pt x="0" y="0"/>
                  </a:cubicBezTo>
                  <a:cubicBezTo>
                    <a:pt x="4" y="3"/>
                    <a:pt x="8" y="6"/>
                    <a:pt x="12" y="8"/>
                  </a:cubicBezTo>
                  <a:cubicBezTo>
                    <a:pt x="14" y="9"/>
                    <a:pt x="16" y="11"/>
                    <a:pt x="18" y="12"/>
                  </a:cubicBezTo>
                  <a:cubicBezTo>
                    <a:pt x="20" y="12"/>
                    <a:pt x="22" y="13"/>
                    <a:pt x="24" y="14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1" name="Freeform 207"/>
            <p:cNvSpPr>
              <a:spLocks/>
            </p:cNvSpPr>
            <p:nvPr/>
          </p:nvSpPr>
          <p:spPr bwMode="auto">
            <a:xfrm>
              <a:off x="2360613" y="3449638"/>
              <a:ext cx="225425" cy="180975"/>
            </a:xfrm>
            <a:custGeom>
              <a:avLst/>
              <a:gdLst>
                <a:gd name="T0" fmla="*/ 25 w 25"/>
                <a:gd name="T1" fmla="*/ 20 h 20"/>
                <a:gd name="T2" fmla="*/ 12 w 25"/>
                <a:gd name="T3" fmla="*/ 10 h 20"/>
                <a:gd name="T4" fmla="*/ 0 w 25"/>
                <a:gd name="T5" fmla="*/ 0 h 20"/>
                <a:gd name="T6" fmla="*/ 13 w 25"/>
                <a:gd name="T7" fmla="*/ 9 h 20"/>
                <a:gd name="T8" fmla="*/ 25 w 25"/>
                <a:gd name="T9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0">
                  <a:moveTo>
                    <a:pt x="25" y="20"/>
                  </a:moveTo>
                  <a:cubicBezTo>
                    <a:pt x="21" y="17"/>
                    <a:pt x="17" y="14"/>
                    <a:pt x="12" y="10"/>
                  </a:cubicBezTo>
                  <a:cubicBezTo>
                    <a:pt x="8" y="7"/>
                    <a:pt x="4" y="3"/>
                    <a:pt x="0" y="0"/>
                  </a:cubicBezTo>
                  <a:cubicBezTo>
                    <a:pt x="5" y="3"/>
                    <a:pt x="9" y="6"/>
                    <a:pt x="13" y="9"/>
                  </a:cubicBezTo>
                  <a:cubicBezTo>
                    <a:pt x="17" y="13"/>
                    <a:pt x="21" y="16"/>
                    <a:pt x="25" y="2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2" name="Freeform 208"/>
            <p:cNvSpPr>
              <a:spLocks/>
            </p:cNvSpPr>
            <p:nvPr/>
          </p:nvSpPr>
          <p:spPr bwMode="auto">
            <a:xfrm>
              <a:off x="2441575" y="3440113"/>
              <a:ext cx="144463" cy="173038"/>
            </a:xfrm>
            <a:custGeom>
              <a:avLst/>
              <a:gdLst>
                <a:gd name="T0" fmla="*/ 16 w 16"/>
                <a:gd name="T1" fmla="*/ 19 h 19"/>
                <a:gd name="T2" fmla="*/ 12 w 16"/>
                <a:gd name="T3" fmla="*/ 14 h 19"/>
                <a:gd name="T4" fmla="*/ 8 w 16"/>
                <a:gd name="T5" fmla="*/ 9 h 19"/>
                <a:gd name="T6" fmla="*/ 4 w 16"/>
                <a:gd name="T7" fmla="*/ 4 h 19"/>
                <a:gd name="T8" fmla="*/ 0 w 16"/>
                <a:gd name="T9" fmla="*/ 0 h 19"/>
                <a:gd name="T10" fmla="*/ 9 w 16"/>
                <a:gd name="T11" fmla="*/ 8 h 19"/>
                <a:gd name="T12" fmla="*/ 16 w 16"/>
                <a:gd name="T13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19">
                  <a:moveTo>
                    <a:pt x="16" y="19"/>
                  </a:moveTo>
                  <a:cubicBezTo>
                    <a:pt x="12" y="14"/>
                    <a:pt x="12" y="14"/>
                    <a:pt x="12" y="14"/>
                  </a:cubicBezTo>
                  <a:cubicBezTo>
                    <a:pt x="11" y="12"/>
                    <a:pt x="10" y="10"/>
                    <a:pt x="8" y="9"/>
                  </a:cubicBezTo>
                  <a:cubicBezTo>
                    <a:pt x="7" y="7"/>
                    <a:pt x="6" y="6"/>
                    <a:pt x="4" y="4"/>
                  </a:cubicBezTo>
                  <a:cubicBezTo>
                    <a:pt x="3" y="3"/>
                    <a:pt x="2" y="1"/>
                    <a:pt x="0" y="0"/>
                  </a:cubicBezTo>
                  <a:cubicBezTo>
                    <a:pt x="4" y="2"/>
                    <a:pt x="7" y="5"/>
                    <a:pt x="9" y="8"/>
                  </a:cubicBezTo>
                  <a:cubicBezTo>
                    <a:pt x="12" y="11"/>
                    <a:pt x="14" y="15"/>
                    <a:pt x="16" y="19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3" name="Freeform 209"/>
            <p:cNvSpPr>
              <a:spLocks/>
            </p:cNvSpPr>
            <p:nvPr/>
          </p:nvSpPr>
          <p:spPr bwMode="auto">
            <a:xfrm>
              <a:off x="2495550" y="3549650"/>
              <a:ext cx="254000" cy="254000"/>
            </a:xfrm>
            <a:custGeom>
              <a:avLst/>
              <a:gdLst>
                <a:gd name="T0" fmla="*/ 26 w 28"/>
                <a:gd name="T1" fmla="*/ 8 h 28"/>
                <a:gd name="T2" fmla="*/ 26 w 28"/>
                <a:gd name="T3" fmla="*/ 7 h 28"/>
                <a:gd name="T4" fmla="*/ 19 w 28"/>
                <a:gd name="T5" fmla="*/ 9 h 28"/>
                <a:gd name="T6" fmla="*/ 19 w 28"/>
                <a:gd name="T7" fmla="*/ 4 h 28"/>
                <a:gd name="T8" fmla="*/ 19 w 28"/>
                <a:gd name="T9" fmla="*/ 2 h 28"/>
                <a:gd name="T10" fmla="*/ 19 w 28"/>
                <a:gd name="T11" fmla="*/ 1 h 28"/>
                <a:gd name="T12" fmla="*/ 14 w 28"/>
                <a:gd name="T13" fmla="*/ 6 h 28"/>
                <a:gd name="T14" fmla="*/ 12 w 28"/>
                <a:gd name="T15" fmla="*/ 2 h 28"/>
                <a:gd name="T16" fmla="*/ 11 w 28"/>
                <a:gd name="T17" fmla="*/ 1 h 28"/>
                <a:gd name="T18" fmla="*/ 10 w 28"/>
                <a:gd name="T19" fmla="*/ 0 h 28"/>
                <a:gd name="T20" fmla="*/ 10 w 28"/>
                <a:gd name="T21" fmla="*/ 5 h 28"/>
                <a:gd name="T22" fmla="*/ 8 w 28"/>
                <a:gd name="T23" fmla="*/ 4 h 28"/>
                <a:gd name="T24" fmla="*/ 6 w 28"/>
                <a:gd name="T25" fmla="*/ 3 h 28"/>
                <a:gd name="T26" fmla="*/ 5 w 28"/>
                <a:gd name="T27" fmla="*/ 2 h 28"/>
                <a:gd name="T28" fmla="*/ 7 w 28"/>
                <a:gd name="T29" fmla="*/ 9 h 28"/>
                <a:gd name="T30" fmla="*/ 3 w 28"/>
                <a:gd name="T31" fmla="*/ 9 h 28"/>
                <a:gd name="T32" fmla="*/ 0 w 28"/>
                <a:gd name="T33" fmla="*/ 10 h 28"/>
                <a:gd name="T34" fmla="*/ 0 w 28"/>
                <a:gd name="T35" fmla="*/ 10 h 28"/>
                <a:gd name="T36" fmla="*/ 6 w 28"/>
                <a:gd name="T37" fmla="*/ 14 h 28"/>
                <a:gd name="T38" fmla="*/ 2 w 28"/>
                <a:gd name="T39" fmla="*/ 17 h 28"/>
                <a:gd name="T40" fmla="*/ 0 w 28"/>
                <a:gd name="T41" fmla="*/ 18 h 28"/>
                <a:gd name="T42" fmla="*/ 0 w 28"/>
                <a:gd name="T43" fmla="*/ 19 h 28"/>
                <a:gd name="T44" fmla="*/ 7 w 28"/>
                <a:gd name="T45" fmla="*/ 19 h 28"/>
                <a:gd name="T46" fmla="*/ 6 w 28"/>
                <a:gd name="T47" fmla="*/ 23 h 28"/>
                <a:gd name="T48" fmla="*/ 6 w 28"/>
                <a:gd name="T49" fmla="*/ 25 h 28"/>
                <a:gd name="T50" fmla="*/ 6 w 28"/>
                <a:gd name="T51" fmla="*/ 26 h 28"/>
                <a:gd name="T52" fmla="*/ 11 w 28"/>
                <a:gd name="T53" fmla="*/ 21 h 28"/>
                <a:gd name="T54" fmla="*/ 13 w 28"/>
                <a:gd name="T55" fmla="*/ 26 h 28"/>
                <a:gd name="T56" fmla="*/ 14 w 28"/>
                <a:gd name="T57" fmla="*/ 28 h 28"/>
                <a:gd name="T58" fmla="*/ 15 w 28"/>
                <a:gd name="T59" fmla="*/ 28 h 28"/>
                <a:gd name="T60" fmla="*/ 16 w 28"/>
                <a:gd name="T61" fmla="*/ 21 h 28"/>
                <a:gd name="T62" fmla="*/ 21 w 28"/>
                <a:gd name="T63" fmla="*/ 23 h 28"/>
                <a:gd name="T64" fmla="*/ 22 w 28"/>
                <a:gd name="T65" fmla="*/ 24 h 28"/>
                <a:gd name="T66" fmla="*/ 23 w 28"/>
                <a:gd name="T67" fmla="*/ 25 h 28"/>
                <a:gd name="T68" fmla="*/ 20 w 28"/>
                <a:gd name="T69" fmla="*/ 18 h 28"/>
                <a:gd name="T70" fmla="*/ 25 w 28"/>
                <a:gd name="T71" fmla="*/ 17 h 28"/>
                <a:gd name="T72" fmla="*/ 27 w 28"/>
                <a:gd name="T73" fmla="*/ 17 h 28"/>
                <a:gd name="T74" fmla="*/ 28 w 28"/>
                <a:gd name="T75" fmla="*/ 16 h 28"/>
                <a:gd name="T76" fmla="*/ 21 w 28"/>
                <a:gd name="T77" fmla="*/ 13 h 28"/>
                <a:gd name="T78" fmla="*/ 24 w 28"/>
                <a:gd name="T79" fmla="*/ 10 h 28"/>
                <a:gd name="T80" fmla="*/ 26 w 28"/>
                <a:gd name="T81" fmla="*/ 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8" h="28">
                  <a:moveTo>
                    <a:pt x="26" y="8"/>
                  </a:moveTo>
                  <a:cubicBezTo>
                    <a:pt x="26" y="8"/>
                    <a:pt x="26" y="7"/>
                    <a:pt x="26" y="7"/>
                  </a:cubicBezTo>
                  <a:cubicBezTo>
                    <a:pt x="26" y="7"/>
                    <a:pt x="25" y="8"/>
                    <a:pt x="19" y="9"/>
                  </a:cubicBezTo>
                  <a:cubicBezTo>
                    <a:pt x="19" y="7"/>
                    <a:pt x="19" y="5"/>
                    <a:pt x="19" y="4"/>
                  </a:cubicBezTo>
                  <a:cubicBezTo>
                    <a:pt x="19" y="3"/>
                    <a:pt x="19" y="2"/>
                    <a:pt x="19" y="2"/>
                  </a:cubicBezTo>
                  <a:cubicBezTo>
                    <a:pt x="19" y="2"/>
                    <a:pt x="19" y="1"/>
                    <a:pt x="19" y="1"/>
                  </a:cubicBezTo>
                  <a:cubicBezTo>
                    <a:pt x="19" y="1"/>
                    <a:pt x="19" y="2"/>
                    <a:pt x="14" y="6"/>
                  </a:cubicBezTo>
                  <a:cubicBezTo>
                    <a:pt x="14" y="5"/>
                    <a:pt x="13" y="4"/>
                    <a:pt x="12" y="2"/>
                  </a:cubicBezTo>
                  <a:cubicBezTo>
                    <a:pt x="11" y="2"/>
                    <a:pt x="11" y="1"/>
                    <a:pt x="11" y="1"/>
                  </a:cubicBezTo>
                  <a:cubicBezTo>
                    <a:pt x="11" y="0"/>
                    <a:pt x="10" y="0"/>
                    <a:pt x="10" y="0"/>
                  </a:cubicBezTo>
                  <a:cubicBezTo>
                    <a:pt x="10" y="0"/>
                    <a:pt x="10" y="1"/>
                    <a:pt x="10" y="5"/>
                  </a:cubicBezTo>
                  <a:cubicBezTo>
                    <a:pt x="9" y="5"/>
                    <a:pt x="8" y="4"/>
                    <a:pt x="8" y="4"/>
                  </a:cubicBezTo>
                  <a:cubicBezTo>
                    <a:pt x="7" y="3"/>
                    <a:pt x="6" y="3"/>
                    <a:pt x="6" y="3"/>
                  </a:cubicBezTo>
                  <a:cubicBezTo>
                    <a:pt x="6" y="3"/>
                    <a:pt x="5" y="2"/>
                    <a:pt x="5" y="2"/>
                  </a:cubicBezTo>
                  <a:cubicBezTo>
                    <a:pt x="5" y="2"/>
                    <a:pt x="6" y="4"/>
                    <a:pt x="7" y="9"/>
                  </a:cubicBezTo>
                  <a:cubicBezTo>
                    <a:pt x="6" y="9"/>
                    <a:pt x="4" y="9"/>
                    <a:pt x="3" y="9"/>
                  </a:cubicBezTo>
                  <a:cubicBezTo>
                    <a:pt x="2" y="9"/>
                    <a:pt x="1" y="9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1" y="10"/>
                    <a:pt x="6" y="14"/>
                  </a:cubicBezTo>
                  <a:cubicBezTo>
                    <a:pt x="4" y="15"/>
                    <a:pt x="3" y="16"/>
                    <a:pt x="2" y="17"/>
                  </a:cubicBezTo>
                  <a:cubicBezTo>
                    <a:pt x="1" y="17"/>
                    <a:pt x="1" y="18"/>
                    <a:pt x="0" y="18"/>
                  </a:cubicBezTo>
                  <a:cubicBezTo>
                    <a:pt x="0" y="18"/>
                    <a:pt x="0" y="19"/>
                    <a:pt x="0" y="19"/>
                  </a:cubicBezTo>
                  <a:cubicBezTo>
                    <a:pt x="0" y="19"/>
                    <a:pt x="1" y="18"/>
                    <a:pt x="7" y="19"/>
                  </a:cubicBezTo>
                  <a:cubicBezTo>
                    <a:pt x="7" y="20"/>
                    <a:pt x="6" y="22"/>
                    <a:pt x="6" y="23"/>
                  </a:cubicBezTo>
                  <a:cubicBezTo>
                    <a:pt x="6" y="24"/>
                    <a:pt x="6" y="25"/>
                    <a:pt x="6" y="25"/>
                  </a:cubicBezTo>
                  <a:cubicBezTo>
                    <a:pt x="6" y="26"/>
                    <a:pt x="6" y="26"/>
                    <a:pt x="6" y="26"/>
                  </a:cubicBezTo>
                  <a:cubicBezTo>
                    <a:pt x="6" y="26"/>
                    <a:pt x="7" y="25"/>
                    <a:pt x="11" y="21"/>
                  </a:cubicBezTo>
                  <a:cubicBezTo>
                    <a:pt x="12" y="23"/>
                    <a:pt x="13" y="24"/>
                    <a:pt x="13" y="26"/>
                  </a:cubicBezTo>
                  <a:cubicBezTo>
                    <a:pt x="14" y="26"/>
                    <a:pt x="14" y="27"/>
                    <a:pt x="14" y="28"/>
                  </a:cubicBezTo>
                  <a:cubicBezTo>
                    <a:pt x="14" y="28"/>
                    <a:pt x="15" y="28"/>
                    <a:pt x="15" y="28"/>
                  </a:cubicBezTo>
                  <a:cubicBezTo>
                    <a:pt x="15" y="28"/>
                    <a:pt x="14" y="27"/>
                    <a:pt x="16" y="21"/>
                  </a:cubicBezTo>
                  <a:cubicBezTo>
                    <a:pt x="18" y="22"/>
                    <a:pt x="19" y="23"/>
                    <a:pt x="21" y="23"/>
                  </a:cubicBezTo>
                  <a:cubicBezTo>
                    <a:pt x="21" y="24"/>
                    <a:pt x="22" y="24"/>
                    <a:pt x="22" y="24"/>
                  </a:cubicBezTo>
                  <a:cubicBezTo>
                    <a:pt x="23" y="24"/>
                    <a:pt x="23" y="24"/>
                    <a:pt x="23" y="25"/>
                  </a:cubicBezTo>
                  <a:cubicBezTo>
                    <a:pt x="23" y="25"/>
                    <a:pt x="22" y="23"/>
                    <a:pt x="20" y="18"/>
                  </a:cubicBezTo>
                  <a:cubicBezTo>
                    <a:pt x="22" y="18"/>
                    <a:pt x="23" y="17"/>
                    <a:pt x="25" y="17"/>
                  </a:cubicBezTo>
                  <a:cubicBezTo>
                    <a:pt x="25" y="17"/>
                    <a:pt x="26" y="17"/>
                    <a:pt x="27" y="17"/>
                  </a:cubicBezTo>
                  <a:cubicBezTo>
                    <a:pt x="27" y="17"/>
                    <a:pt x="27" y="16"/>
                    <a:pt x="28" y="16"/>
                  </a:cubicBezTo>
                  <a:cubicBezTo>
                    <a:pt x="28" y="16"/>
                    <a:pt x="26" y="16"/>
                    <a:pt x="21" y="13"/>
                  </a:cubicBezTo>
                  <a:cubicBezTo>
                    <a:pt x="22" y="12"/>
                    <a:pt x="23" y="11"/>
                    <a:pt x="24" y="10"/>
                  </a:cubicBezTo>
                  <a:cubicBezTo>
                    <a:pt x="25" y="9"/>
                    <a:pt x="25" y="8"/>
                    <a:pt x="26" y="8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624" name="组合 623"/>
          <p:cNvGrpSpPr/>
          <p:nvPr/>
        </p:nvGrpSpPr>
        <p:grpSpPr>
          <a:xfrm>
            <a:off x="3197073" y="3284253"/>
            <a:ext cx="2549525" cy="2620962"/>
            <a:chOff x="4951413" y="369888"/>
            <a:chExt cx="2549525" cy="2620962"/>
          </a:xfrm>
        </p:grpSpPr>
        <p:sp>
          <p:nvSpPr>
            <p:cNvPr id="625" name="Freeform 84"/>
            <p:cNvSpPr>
              <a:spLocks/>
            </p:cNvSpPr>
            <p:nvPr/>
          </p:nvSpPr>
          <p:spPr bwMode="auto">
            <a:xfrm>
              <a:off x="4951413" y="427038"/>
              <a:ext cx="2549525" cy="2563812"/>
            </a:xfrm>
            <a:custGeom>
              <a:avLst/>
              <a:gdLst>
                <a:gd name="T0" fmla="*/ 677 w 677"/>
                <a:gd name="T1" fmla="*/ 339 h 681"/>
                <a:gd name="T2" fmla="*/ 583 w 677"/>
                <a:gd name="T3" fmla="*/ 105 h 681"/>
                <a:gd name="T4" fmla="*/ 542 w 677"/>
                <a:gd name="T5" fmla="*/ 42 h 681"/>
                <a:gd name="T6" fmla="*/ 477 w 677"/>
                <a:gd name="T7" fmla="*/ 30 h 681"/>
                <a:gd name="T8" fmla="*/ 338 w 677"/>
                <a:gd name="T9" fmla="*/ 0 h 681"/>
                <a:gd name="T10" fmla="*/ 199 w 677"/>
                <a:gd name="T11" fmla="*/ 30 h 681"/>
                <a:gd name="T12" fmla="*/ 135 w 677"/>
                <a:gd name="T13" fmla="*/ 42 h 681"/>
                <a:gd name="T14" fmla="*/ 93 w 677"/>
                <a:gd name="T15" fmla="*/ 105 h 681"/>
                <a:gd name="T16" fmla="*/ 0 w 677"/>
                <a:gd name="T17" fmla="*/ 339 h 681"/>
                <a:gd name="T18" fmla="*/ 214 w 677"/>
                <a:gd name="T19" fmla="*/ 655 h 681"/>
                <a:gd name="T20" fmla="*/ 338 w 677"/>
                <a:gd name="T21" fmla="*/ 681 h 681"/>
                <a:gd name="T22" fmla="*/ 457 w 677"/>
                <a:gd name="T23" fmla="*/ 657 h 681"/>
                <a:gd name="T24" fmla="*/ 677 w 677"/>
                <a:gd name="T25" fmla="*/ 339 h 6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77" h="681">
                  <a:moveTo>
                    <a:pt x="677" y="339"/>
                  </a:moveTo>
                  <a:cubicBezTo>
                    <a:pt x="677" y="248"/>
                    <a:pt x="641" y="165"/>
                    <a:pt x="583" y="105"/>
                  </a:cubicBezTo>
                  <a:cubicBezTo>
                    <a:pt x="578" y="79"/>
                    <a:pt x="564" y="56"/>
                    <a:pt x="542" y="42"/>
                  </a:cubicBezTo>
                  <a:cubicBezTo>
                    <a:pt x="522" y="30"/>
                    <a:pt x="500" y="27"/>
                    <a:pt x="477" y="30"/>
                  </a:cubicBezTo>
                  <a:cubicBezTo>
                    <a:pt x="435" y="11"/>
                    <a:pt x="388" y="0"/>
                    <a:pt x="338" y="0"/>
                  </a:cubicBezTo>
                  <a:cubicBezTo>
                    <a:pt x="289" y="0"/>
                    <a:pt x="242" y="11"/>
                    <a:pt x="199" y="30"/>
                  </a:cubicBezTo>
                  <a:cubicBezTo>
                    <a:pt x="177" y="26"/>
                    <a:pt x="154" y="30"/>
                    <a:pt x="135" y="42"/>
                  </a:cubicBezTo>
                  <a:cubicBezTo>
                    <a:pt x="112" y="56"/>
                    <a:pt x="98" y="79"/>
                    <a:pt x="93" y="105"/>
                  </a:cubicBezTo>
                  <a:cubicBezTo>
                    <a:pt x="35" y="166"/>
                    <a:pt x="0" y="249"/>
                    <a:pt x="0" y="339"/>
                  </a:cubicBezTo>
                  <a:cubicBezTo>
                    <a:pt x="0" y="482"/>
                    <a:pt x="88" y="605"/>
                    <a:pt x="214" y="655"/>
                  </a:cubicBezTo>
                  <a:cubicBezTo>
                    <a:pt x="252" y="672"/>
                    <a:pt x="294" y="681"/>
                    <a:pt x="338" y="681"/>
                  </a:cubicBezTo>
                  <a:cubicBezTo>
                    <a:pt x="380" y="681"/>
                    <a:pt x="420" y="673"/>
                    <a:pt x="457" y="657"/>
                  </a:cubicBezTo>
                  <a:cubicBezTo>
                    <a:pt x="586" y="609"/>
                    <a:pt x="677" y="485"/>
                    <a:pt x="677" y="339"/>
                  </a:cubicBezTo>
                  <a:close/>
                </a:path>
              </a:pathLst>
            </a:cu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6" name="Oval 85"/>
            <p:cNvSpPr>
              <a:spLocks noChangeArrowheads="1"/>
            </p:cNvSpPr>
            <p:nvPr/>
          </p:nvSpPr>
          <p:spPr bwMode="auto">
            <a:xfrm>
              <a:off x="4951413" y="369888"/>
              <a:ext cx="2549525" cy="2552700"/>
            </a:xfrm>
            <a:prstGeom prst="ellipse">
              <a:avLst/>
            </a:prstGeom>
            <a:solidFill>
              <a:srgbClr val="FFCD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7" name="Oval 86"/>
            <p:cNvSpPr>
              <a:spLocks noChangeArrowheads="1"/>
            </p:cNvSpPr>
            <p:nvPr/>
          </p:nvSpPr>
          <p:spPr bwMode="auto">
            <a:xfrm>
              <a:off x="5011738" y="430213"/>
              <a:ext cx="2428875" cy="2428875"/>
            </a:xfrm>
            <a:prstGeom prst="ellipse">
              <a:avLst/>
            </a:prstGeom>
            <a:solidFill>
              <a:srgbClr val="CE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8" name="Freeform 87"/>
            <p:cNvSpPr>
              <a:spLocks/>
            </p:cNvSpPr>
            <p:nvPr/>
          </p:nvSpPr>
          <p:spPr bwMode="auto">
            <a:xfrm>
              <a:off x="5241926" y="411163"/>
              <a:ext cx="949325" cy="1047750"/>
            </a:xfrm>
            <a:custGeom>
              <a:avLst/>
              <a:gdLst>
                <a:gd name="T0" fmla="*/ 215 w 252"/>
                <a:gd name="T1" fmla="*/ 83 h 278"/>
                <a:gd name="T2" fmla="*/ 194 w 252"/>
                <a:gd name="T3" fmla="*/ 247 h 278"/>
                <a:gd name="T4" fmla="*/ 37 w 252"/>
                <a:gd name="T5" fmla="*/ 195 h 278"/>
                <a:gd name="T6" fmla="*/ 58 w 252"/>
                <a:gd name="T7" fmla="*/ 31 h 278"/>
                <a:gd name="T8" fmla="*/ 215 w 252"/>
                <a:gd name="T9" fmla="*/ 83 h 2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2" h="278">
                  <a:moveTo>
                    <a:pt x="215" y="83"/>
                  </a:moveTo>
                  <a:cubicBezTo>
                    <a:pt x="252" y="143"/>
                    <a:pt x="243" y="216"/>
                    <a:pt x="194" y="247"/>
                  </a:cubicBezTo>
                  <a:cubicBezTo>
                    <a:pt x="145" y="278"/>
                    <a:pt x="75" y="255"/>
                    <a:pt x="37" y="195"/>
                  </a:cubicBezTo>
                  <a:cubicBezTo>
                    <a:pt x="0" y="135"/>
                    <a:pt x="9" y="62"/>
                    <a:pt x="58" y="31"/>
                  </a:cubicBezTo>
                  <a:cubicBezTo>
                    <a:pt x="107" y="0"/>
                    <a:pt x="177" y="23"/>
                    <a:pt x="215" y="8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9" name="Freeform 88"/>
            <p:cNvSpPr>
              <a:spLocks/>
            </p:cNvSpPr>
            <p:nvPr/>
          </p:nvSpPr>
          <p:spPr bwMode="auto">
            <a:xfrm>
              <a:off x="5376863" y="592138"/>
              <a:ext cx="757238" cy="836612"/>
            </a:xfrm>
            <a:custGeom>
              <a:avLst/>
              <a:gdLst>
                <a:gd name="T0" fmla="*/ 171 w 201"/>
                <a:gd name="T1" fmla="*/ 66 h 222"/>
                <a:gd name="T2" fmla="*/ 155 w 201"/>
                <a:gd name="T3" fmla="*/ 197 h 222"/>
                <a:gd name="T4" fmla="*/ 30 w 201"/>
                <a:gd name="T5" fmla="*/ 155 h 222"/>
                <a:gd name="T6" fmla="*/ 46 w 201"/>
                <a:gd name="T7" fmla="*/ 25 h 222"/>
                <a:gd name="T8" fmla="*/ 171 w 201"/>
                <a:gd name="T9" fmla="*/ 66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1" h="222">
                  <a:moveTo>
                    <a:pt x="171" y="66"/>
                  </a:moveTo>
                  <a:cubicBezTo>
                    <a:pt x="201" y="114"/>
                    <a:pt x="194" y="172"/>
                    <a:pt x="155" y="197"/>
                  </a:cubicBezTo>
                  <a:cubicBezTo>
                    <a:pt x="116" y="222"/>
                    <a:pt x="60" y="203"/>
                    <a:pt x="30" y="155"/>
                  </a:cubicBezTo>
                  <a:cubicBezTo>
                    <a:pt x="0" y="108"/>
                    <a:pt x="7" y="49"/>
                    <a:pt x="46" y="25"/>
                  </a:cubicBezTo>
                  <a:cubicBezTo>
                    <a:pt x="85" y="0"/>
                    <a:pt x="141" y="19"/>
                    <a:pt x="171" y="66"/>
                  </a:cubicBezTo>
                  <a:close/>
                </a:path>
              </a:pathLst>
            </a:custGeom>
            <a:solidFill>
              <a:srgbClr val="FCB9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0" name="Freeform 89"/>
            <p:cNvSpPr>
              <a:spLocks/>
            </p:cNvSpPr>
            <p:nvPr/>
          </p:nvSpPr>
          <p:spPr bwMode="auto">
            <a:xfrm>
              <a:off x="6257926" y="411163"/>
              <a:ext cx="952500" cy="1047750"/>
            </a:xfrm>
            <a:custGeom>
              <a:avLst/>
              <a:gdLst>
                <a:gd name="T0" fmla="*/ 38 w 253"/>
                <a:gd name="T1" fmla="*/ 83 h 278"/>
                <a:gd name="T2" fmla="*/ 58 w 253"/>
                <a:gd name="T3" fmla="*/ 247 h 278"/>
                <a:gd name="T4" fmla="*/ 215 w 253"/>
                <a:gd name="T5" fmla="*/ 195 h 278"/>
                <a:gd name="T6" fmla="*/ 195 w 253"/>
                <a:gd name="T7" fmla="*/ 31 h 278"/>
                <a:gd name="T8" fmla="*/ 38 w 253"/>
                <a:gd name="T9" fmla="*/ 83 h 2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3" h="278">
                  <a:moveTo>
                    <a:pt x="38" y="83"/>
                  </a:moveTo>
                  <a:cubicBezTo>
                    <a:pt x="0" y="143"/>
                    <a:pt x="9" y="216"/>
                    <a:pt x="58" y="247"/>
                  </a:cubicBezTo>
                  <a:cubicBezTo>
                    <a:pt x="107" y="278"/>
                    <a:pt x="177" y="255"/>
                    <a:pt x="215" y="195"/>
                  </a:cubicBezTo>
                  <a:cubicBezTo>
                    <a:pt x="253" y="135"/>
                    <a:pt x="244" y="62"/>
                    <a:pt x="195" y="31"/>
                  </a:cubicBezTo>
                  <a:cubicBezTo>
                    <a:pt x="146" y="0"/>
                    <a:pt x="75" y="23"/>
                    <a:pt x="38" y="8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1" name="Freeform 90"/>
            <p:cNvSpPr>
              <a:spLocks/>
            </p:cNvSpPr>
            <p:nvPr/>
          </p:nvSpPr>
          <p:spPr bwMode="auto">
            <a:xfrm>
              <a:off x="6315076" y="592138"/>
              <a:ext cx="760413" cy="836612"/>
            </a:xfrm>
            <a:custGeom>
              <a:avLst/>
              <a:gdLst>
                <a:gd name="T0" fmla="*/ 30 w 202"/>
                <a:gd name="T1" fmla="*/ 66 h 222"/>
                <a:gd name="T2" fmla="*/ 47 w 202"/>
                <a:gd name="T3" fmla="*/ 197 h 222"/>
                <a:gd name="T4" fmla="*/ 172 w 202"/>
                <a:gd name="T5" fmla="*/ 155 h 222"/>
                <a:gd name="T6" fmla="*/ 155 w 202"/>
                <a:gd name="T7" fmla="*/ 25 h 222"/>
                <a:gd name="T8" fmla="*/ 30 w 202"/>
                <a:gd name="T9" fmla="*/ 66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2" h="222">
                  <a:moveTo>
                    <a:pt x="30" y="66"/>
                  </a:moveTo>
                  <a:cubicBezTo>
                    <a:pt x="0" y="114"/>
                    <a:pt x="8" y="172"/>
                    <a:pt x="47" y="197"/>
                  </a:cubicBezTo>
                  <a:cubicBezTo>
                    <a:pt x="86" y="222"/>
                    <a:pt x="142" y="203"/>
                    <a:pt x="172" y="155"/>
                  </a:cubicBezTo>
                  <a:cubicBezTo>
                    <a:pt x="202" y="108"/>
                    <a:pt x="194" y="49"/>
                    <a:pt x="155" y="25"/>
                  </a:cubicBezTo>
                  <a:cubicBezTo>
                    <a:pt x="116" y="0"/>
                    <a:pt x="61" y="19"/>
                    <a:pt x="30" y="66"/>
                  </a:cubicBezTo>
                  <a:close/>
                </a:path>
              </a:pathLst>
            </a:custGeom>
            <a:solidFill>
              <a:srgbClr val="FCB9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2" name="Freeform 91"/>
            <p:cNvSpPr>
              <a:spLocks/>
            </p:cNvSpPr>
            <p:nvPr/>
          </p:nvSpPr>
          <p:spPr bwMode="auto">
            <a:xfrm>
              <a:off x="5667376" y="2005013"/>
              <a:ext cx="1117600" cy="930275"/>
            </a:xfrm>
            <a:custGeom>
              <a:avLst/>
              <a:gdLst>
                <a:gd name="T0" fmla="*/ 148 w 297"/>
                <a:gd name="T1" fmla="*/ 0 h 247"/>
                <a:gd name="T2" fmla="*/ 148 w 297"/>
                <a:gd name="T3" fmla="*/ 0 h 247"/>
                <a:gd name="T4" fmla="*/ 15 w 297"/>
                <a:gd name="T5" fmla="*/ 121 h 247"/>
                <a:gd name="T6" fmla="*/ 0 w 297"/>
                <a:gd name="T7" fmla="*/ 208 h 247"/>
                <a:gd name="T8" fmla="*/ 148 w 297"/>
                <a:gd name="T9" fmla="*/ 247 h 247"/>
                <a:gd name="T10" fmla="*/ 297 w 297"/>
                <a:gd name="T11" fmla="*/ 208 h 247"/>
                <a:gd name="T12" fmla="*/ 282 w 297"/>
                <a:gd name="T13" fmla="*/ 121 h 247"/>
                <a:gd name="T14" fmla="*/ 148 w 297"/>
                <a:gd name="T15" fmla="*/ 0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97" h="247">
                  <a:moveTo>
                    <a:pt x="148" y="0"/>
                  </a:moveTo>
                  <a:cubicBezTo>
                    <a:pt x="148" y="0"/>
                    <a:pt x="148" y="0"/>
                    <a:pt x="148" y="0"/>
                  </a:cubicBezTo>
                  <a:cubicBezTo>
                    <a:pt x="83" y="0"/>
                    <a:pt x="26" y="51"/>
                    <a:pt x="15" y="121"/>
                  </a:cubicBezTo>
                  <a:cubicBezTo>
                    <a:pt x="0" y="208"/>
                    <a:pt x="0" y="208"/>
                    <a:pt x="0" y="208"/>
                  </a:cubicBezTo>
                  <a:cubicBezTo>
                    <a:pt x="44" y="233"/>
                    <a:pt x="95" y="247"/>
                    <a:pt x="148" y="247"/>
                  </a:cubicBezTo>
                  <a:cubicBezTo>
                    <a:pt x="202" y="247"/>
                    <a:pt x="252" y="233"/>
                    <a:pt x="297" y="208"/>
                  </a:cubicBezTo>
                  <a:cubicBezTo>
                    <a:pt x="282" y="121"/>
                    <a:pt x="282" y="121"/>
                    <a:pt x="282" y="121"/>
                  </a:cubicBezTo>
                  <a:cubicBezTo>
                    <a:pt x="270" y="51"/>
                    <a:pt x="214" y="0"/>
                    <a:pt x="148" y="0"/>
                  </a:cubicBezTo>
                  <a:close/>
                </a:path>
              </a:pathLst>
            </a:custGeom>
            <a:solidFill>
              <a:srgbClr val="FF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3" name="Freeform 92"/>
            <p:cNvSpPr>
              <a:spLocks/>
            </p:cNvSpPr>
            <p:nvPr/>
          </p:nvSpPr>
          <p:spPr bwMode="auto">
            <a:xfrm>
              <a:off x="5922963" y="2005013"/>
              <a:ext cx="603250" cy="304800"/>
            </a:xfrm>
            <a:custGeom>
              <a:avLst/>
              <a:gdLst>
                <a:gd name="T0" fmla="*/ 80 w 160"/>
                <a:gd name="T1" fmla="*/ 81 h 81"/>
                <a:gd name="T2" fmla="*/ 160 w 160"/>
                <a:gd name="T3" fmla="*/ 28 h 81"/>
                <a:gd name="T4" fmla="*/ 80 w 160"/>
                <a:gd name="T5" fmla="*/ 0 h 81"/>
                <a:gd name="T6" fmla="*/ 80 w 160"/>
                <a:gd name="T7" fmla="*/ 0 h 81"/>
                <a:gd name="T8" fmla="*/ 0 w 160"/>
                <a:gd name="T9" fmla="*/ 28 h 81"/>
                <a:gd name="T10" fmla="*/ 80 w 160"/>
                <a:gd name="T11" fmla="*/ 81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0" h="81">
                  <a:moveTo>
                    <a:pt x="80" y="81"/>
                  </a:moveTo>
                  <a:cubicBezTo>
                    <a:pt x="117" y="81"/>
                    <a:pt x="148" y="59"/>
                    <a:pt x="160" y="28"/>
                  </a:cubicBezTo>
                  <a:cubicBezTo>
                    <a:pt x="138" y="10"/>
                    <a:pt x="110" y="0"/>
                    <a:pt x="80" y="0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51" y="0"/>
                    <a:pt x="23" y="10"/>
                    <a:pt x="0" y="28"/>
                  </a:cubicBezTo>
                  <a:cubicBezTo>
                    <a:pt x="12" y="59"/>
                    <a:pt x="44" y="81"/>
                    <a:pt x="80" y="81"/>
                  </a:cubicBezTo>
                  <a:close/>
                </a:path>
              </a:pathLst>
            </a:custGeom>
            <a:solidFill>
              <a:srgbClr val="FFCD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4" name="Oval 93"/>
            <p:cNvSpPr>
              <a:spLocks noChangeArrowheads="1"/>
            </p:cNvSpPr>
            <p:nvPr/>
          </p:nvSpPr>
          <p:spPr bwMode="auto">
            <a:xfrm>
              <a:off x="5678488" y="847725"/>
              <a:ext cx="1092200" cy="142716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5" name="Freeform 94"/>
            <p:cNvSpPr>
              <a:spLocks/>
            </p:cNvSpPr>
            <p:nvPr/>
          </p:nvSpPr>
          <p:spPr bwMode="auto">
            <a:xfrm>
              <a:off x="6100763" y="2151063"/>
              <a:ext cx="252413" cy="150812"/>
            </a:xfrm>
            <a:custGeom>
              <a:avLst/>
              <a:gdLst>
                <a:gd name="T0" fmla="*/ 67 w 67"/>
                <a:gd name="T1" fmla="*/ 16 h 40"/>
                <a:gd name="T2" fmla="*/ 33 w 67"/>
                <a:gd name="T3" fmla="*/ 40 h 40"/>
                <a:gd name="T4" fmla="*/ 0 w 67"/>
                <a:gd name="T5" fmla="*/ 16 h 40"/>
                <a:gd name="T6" fmla="*/ 33 w 67"/>
                <a:gd name="T7" fmla="*/ 0 h 40"/>
                <a:gd name="T8" fmla="*/ 67 w 67"/>
                <a:gd name="T9" fmla="*/ 1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40">
                  <a:moveTo>
                    <a:pt x="67" y="16"/>
                  </a:moveTo>
                  <a:cubicBezTo>
                    <a:pt x="67" y="29"/>
                    <a:pt x="43" y="40"/>
                    <a:pt x="33" y="40"/>
                  </a:cubicBezTo>
                  <a:cubicBezTo>
                    <a:pt x="23" y="40"/>
                    <a:pt x="0" y="29"/>
                    <a:pt x="0" y="16"/>
                  </a:cubicBezTo>
                  <a:cubicBezTo>
                    <a:pt x="0" y="3"/>
                    <a:pt x="15" y="0"/>
                    <a:pt x="33" y="0"/>
                  </a:cubicBezTo>
                  <a:cubicBezTo>
                    <a:pt x="52" y="0"/>
                    <a:pt x="67" y="3"/>
                    <a:pt x="67" y="16"/>
                  </a:cubicBezTo>
                  <a:close/>
                </a:path>
              </a:pathLst>
            </a:custGeom>
            <a:solidFill>
              <a:srgbClr val="2029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6" name="Freeform 95"/>
            <p:cNvSpPr>
              <a:spLocks/>
            </p:cNvSpPr>
            <p:nvPr/>
          </p:nvSpPr>
          <p:spPr bwMode="auto">
            <a:xfrm>
              <a:off x="5848351" y="1379538"/>
              <a:ext cx="319088" cy="184150"/>
            </a:xfrm>
            <a:custGeom>
              <a:avLst/>
              <a:gdLst>
                <a:gd name="T0" fmla="*/ 85 w 85"/>
                <a:gd name="T1" fmla="*/ 49 h 49"/>
                <a:gd name="T2" fmla="*/ 74 w 85"/>
                <a:gd name="T3" fmla="*/ 21 h 49"/>
                <a:gd name="T4" fmla="*/ 70 w 85"/>
                <a:gd name="T5" fmla="*/ 16 h 49"/>
                <a:gd name="T6" fmla="*/ 64 w 85"/>
                <a:gd name="T7" fmla="*/ 12 h 49"/>
                <a:gd name="T8" fmla="*/ 58 w 85"/>
                <a:gd name="T9" fmla="*/ 9 h 49"/>
                <a:gd name="T10" fmla="*/ 55 w 85"/>
                <a:gd name="T11" fmla="*/ 9 h 49"/>
                <a:gd name="T12" fmla="*/ 51 w 85"/>
                <a:gd name="T13" fmla="*/ 8 h 49"/>
                <a:gd name="T14" fmla="*/ 28 w 85"/>
                <a:gd name="T15" fmla="*/ 17 h 49"/>
                <a:gd name="T16" fmla="*/ 16 w 85"/>
                <a:gd name="T17" fmla="*/ 40 h 49"/>
                <a:gd name="T18" fmla="*/ 7 w 85"/>
                <a:gd name="T19" fmla="*/ 46 h 49"/>
                <a:gd name="T20" fmla="*/ 1 w 85"/>
                <a:gd name="T21" fmla="*/ 36 h 49"/>
                <a:gd name="T22" fmla="*/ 1 w 85"/>
                <a:gd name="T23" fmla="*/ 35 h 49"/>
                <a:gd name="T24" fmla="*/ 20 w 85"/>
                <a:gd name="T25" fmla="*/ 8 h 49"/>
                <a:gd name="T26" fmla="*/ 36 w 85"/>
                <a:gd name="T27" fmla="*/ 1 h 49"/>
                <a:gd name="T28" fmla="*/ 52 w 85"/>
                <a:gd name="T29" fmla="*/ 1 h 49"/>
                <a:gd name="T30" fmla="*/ 56 w 85"/>
                <a:gd name="T31" fmla="*/ 2 h 49"/>
                <a:gd name="T32" fmla="*/ 60 w 85"/>
                <a:gd name="T33" fmla="*/ 3 h 49"/>
                <a:gd name="T34" fmla="*/ 67 w 85"/>
                <a:gd name="T35" fmla="*/ 7 h 49"/>
                <a:gd name="T36" fmla="*/ 73 w 85"/>
                <a:gd name="T37" fmla="*/ 13 h 49"/>
                <a:gd name="T38" fmla="*/ 77 w 85"/>
                <a:gd name="T39" fmla="*/ 19 h 49"/>
                <a:gd name="T40" fmla="*/ 85 w 85"/>
                <a:gd name="T41" fmla="*/ 4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5" h="49">
                  <a:moveTo>
                    <a:pt x="85" y="49"/>
                  </a:moveTo>
                  <a:cubicBezTo>
                    <a:pt x="83" y="39"/>
                    <a:pt x="80" y="29"/>
                    <a:pt x="74" y="21"/>
                  </a:cubicBezTo>
                  <a:cubicBezTo>
                    <a:pt x="73" y="19"/>
                    <a:pt x="71" y="18"/>
                    <a:pt x="70" y="16"/>
                  </a:cubicBezTo>
                  <a:cubicBezTo>
                    <a:pt x="68" y="15"/>
                    <a:pt x="66" y="13"/>
                    <a:pt x="64" y="12"/>
                  </a:cubicBezTo>
                  <a:cubicBezTo>
                    <a:pt x="62" y="11"/>
                    <a:pt x="60" y="10"/>
                    <a:pt x="58" y="9"/>
                  </a:cubicBezTo>
                  <a:cubicBezTo>
                    <a:pt x="57" y="9"/>
                    <a:pt x="56" y="9"/>
                    <a:pt x="55" y="9"/>
                  </a:cubicBezTo>
                  <a:cubicBezTo>
                    <a:pt x="54" y="8"/>
                    <a:pt x="52" y="8"/>
                    <a:pt x="51" y="8"/>
                  </a:cubicBezTo>
                  <a:cubicBezTo>
                    <a:pt x="42" y="8"/>
                    <a:pt x="34" y="11"/>
                    <a:pt x="28" y="17"/>
                  </a:cubicBezTo>
                  <a:cubicBezTo>
                    <a:pt x="22" y="23"/>
                    <a:pt x="18" y="31"/>
                    <a:pt x="16" y="40"/>
                  </a:cubicBezTo>
                  <a:cubicBezTo>
                    <a:pt x="15" y="44"/>
                    <a:pt x="11" y="47"/>
                    <a:pt x="7" y="46"/>
                  </a:cubicBezTo>
                  <a:cubicBezTo>
                    <a:pt x="3" y="45"/>
                    <a:pt x="0" y="41"/>
                    <a:pt x="1" y="36"/>
                  </a:cubicBezTo>
                  <a:cubicBezTo>
                    <a:pt x="1" y="36"/>
                    <a:pt x="1" y="36"/>
                    <a:pt x="1" y="35"/>
                  </a:cubicBezTo>
                  <a:cubicBezTo>
                    <a:pt x="5" y="25"/>
                    <a:pt x="11" y="15"/>
                    <a:pt x="20" y="8"/>
                  </a:cubicBezTo>
                  <a:cubicBezTo>
                    <a:pt x="25" y="5"/>
                    <a:pt x="30" y="2"/>
                    <a:pt x="36" y="1"/>
                  </a:cubicBezTo>
                  <a:cubicBezTo>
                    <a:pt x="41" y="0"/>
                    <a:pt x="47" y="0"/>
                    <a:pt x="52" y="1"/>
                  </a:cubicBezTo>
                  <a:cubicBezTo>
                    <a:pt x="54" y="1"/>
                    <a:pt x="55" y="1"/>
                    <a:pt x="56" y="2"/>
                  </a:cubicBezTo>
                  <a:cubicBezTo>
                    <a:pt x="58" y="2"/>
                    <a:pt x="59" y="2"/>
                    <a:pt x="60" y="3"/>
                  </a:cubicBezTo>
                  <a:cubicBezTo>
                    <a:pt x="63" y="4"/>
                    <a:pt x="65" y="5"/>
                    <a:pt x="67" y="7"/>
                  </a:cubicBezTo>
                  <a:cubicBezTo>
                    <a:pt x="70" y="9"/>
                    <a:pt x="71" y="11"/>
                    <a:pt x="73" y="13"/>
                  </a:cubicBezTo>
                  <a:cubicBezTo>
                    <a:pt x="75" y="15"/>
                    <a:pt x="76" y="17"/>
                    <a:pt x="77" y="19"/>
                  </a:cubicBezTo>
                  <a:cubicBezTo>
                    <a:pt x="82" y="29"/>
                    <a:pt x="84" y="39"/>
                    <a:pt x="85" y="49"/>
                  </a:cubicBezTo>
                  <a:close/>
                </a:path>
              </a:pathLst>
            </a:custGeom>
            <a:solidFill>
              <a:srgbClr val="2029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7" name="Freeform 96"/>
            <p:cNvSpPr>
              <a:spLocks/>
            </p:cNvSpPr>
            <p:nvPr/>
          </p:nvSpPr>
          <p:spPr bwMode="auto">
            <a:xfrm>
              <a:off x="6276976" y="1379538"/>
              <a:ext cx="315913" cy="184150"/>
            </a:xfrm>
            <a:custGeom>
              <a:avLst/>
              <a:gdLst>
                <a:gd name="T0" fmla="*/ 0 w 84"/>
                <a:gd name="T1" fmla="*/ 49 h 49"/>
                <a:gd name="T2" fmla="*/ 7 w 84"/>
                <a:gd name="T3" fmla="*/ 19 h 49"/>
                <a:gd name="T4" fmla="*/ 11 w 84"/>
                <a:gd name="T5" fmla="*/ 13 h 49"/>
                <a:gd name="T6" fmla="*/ 17 w 84"/>
                <a:gd name="T7" fmla="*/ 7 h 49"/>
                <a:gd name="T8" fmla="*/ 24 w 84"/>
                <a:gd name="T9" fmla="*/ 3 h 49"/>
                <a:gd name="T10" fmla="*/ 28 w 84"/>
                <a:gd name="T11" fmla="*/ 2 h 49"/>
                <a:gd name="T12" fmla="*/ 32 w 84"/>
                <a:gd name="T13" fmla="*/ 1 h 49"/>
                <a:gd name="T14" fmla="*/ 49 w 84"/>
                <a:gd name="T15" fmla="*/ 1 h 49"/>
                <a:gd name="T16" fmla="*/ 64 w 84"/>
                <a:gd name="T17" fmla="*/ 8 h 49"/>
                <a:gd name="T18" fmla="*/ 83 w 84"/>
                <a:gd name="T19" fmla="*/ 35 h 49"/>
                <a:gd name="T20" fmla="*/ 79 w 84"/>
                <a:gd name="T21" fmla="*/ 45 h 49"/>
                <a:gd name="T22" fmla="*/ 69 w 84"/>
                <a:gd name="T23" fmla="*/ 41 h 49"/>
                <a:gd name="T24" fmla="*/ 68 w 84"/>
                <a:gd name="T25" fmla="*/ 40 h 49"/>
                <a:gd name="T26" fmla="*/ 56 w 84"/>
                <a:gd name="T27" fmla="*/ 17 h 49"/>
                <a:gd name="T28" fmla="*/ 33 w 84"/>
                <a:gd name="T29" fmla="*/ 8 h 49"/>
                <a:gd name="T30" fmla="*/ 30 w 84"/>
                <a:gd name="T31" fmla="*/ 9 h 49"/>
                <a:gd name="T32" fmla="*/ 26 w 84"/>
                <a:gd name="T33" fmla="*/ 9 h 49"/>
                <a:gd name="T34" fmla="*/ 20 w 84"/>
                <a:gd name="T35" fmla="*/ 12 h 49"/>
                <a:gd name="T36" fmla="*/ 15 w 84"/>
                <a:gd name="T37" fmla="*/ 16 h 49"/>
                <a:gd name="T38" fmla="*/ 10 w 84"/>
                <a:gd name="T39" fmla="*/ 21 h 49"/>
                <a:gd name="T40" fmla="*/ 0 w 84"/>
                <a:gd name="T41" fmla="*/ 4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4" h="49">
                  <a:moveTo>
                    <a:pt x="0" y="49"/>
                  </a:moveTo>
                  <a:cubicBezTo>
                    <a:pt x="0" y="39"/>
                    <a:pt x="2" y="29"/>
                    <a:pt x="7" y="19"/>
                  </a:cubicBezTo>
                  <a:cubicBezTo>
                    <a:pt x="8" y="17"/>
                    <a:pt x="10" y="15"/>
                    <a:pt x="11" y="13"/>
                  </a:cubicBezTo>
                  <a:cubicBezTo>
                    <a:pt x="13" y="11"/>
                    <a:pt x="15" y="9"/>
                    <a:pt x="17" y="7"/>
                  </a:cubicBezTo>
                  <a:cubicBezTo>
                    <a:pt x="19" y="5"/>
                    <a:pt x="22" y="4"/>
                    <a:pt x="24" y="3"/>
                  </a:cubicBezTo>
                  <a:cubicBezTo>
                    <a:pt x="25" y="2"/>
                    <a:pt x="27" y="2"/>
                    <a:pt x="28" y="2"/>
                  </a:cubicBezTo>
                  <a:cubicBezTo>
                    <a:pt x="29" y="1"/>
                    <a:pt x="31" y="1"/>
                    <a:pt x="32" y="1"/>
                  </a:cubicBezTo>
                  <a:cubicBezTo>
                    <a:pt x="37" y="0"/>
                    <a:pt x="43" y="0"/>
                    <a:pt x="49" y="1"/>
                  </a:cubicBezTo>
                  <a:cubicBezTo>
                    <a:pt x="54" y="2"/>
                    <a:pt x="59" y="5"/>
                    <a:pt x="64" y="8"/>
                  </a:cubicBezTo>
                  <a:cubicBezTo>
                    <a:pt x="73" y="15"/>
                    <a:pt x="79" y="25"/>
                    <a:pt x="83" y="35"/>
                  </a:cubicBezTo>
                  <a:cubicBezTo>
                    <a:pt x="84" y="39"/>
                    <a:pt x="82" y="44"/>
                    <a:pt x="79" y="45"/>
                  </a:cubicBezTo>
                  <a:cubicBezTo>
                    <a:pt x="75" y="47"/>
                    <a:pt x="70" y="45"/>
                    <a:pt x="69" y="41"/>
                  </a:cubicBezTo>
                  <a:cubicBezTo>
                    <a:pt x="68" y="41"/>
                    <a:pt x="68" y="40"/>
                    <a:pt x="68" y="40"/>
                  </a:cubicBezTo>
                  <a:cubicBezTo>
                    <a:pt x="66" y="31"/>
                    <a:pt x="62" y="23"/>
                    <a:pt x="56" y="17"/>
                  </a:cubicBezTo>
                  <a:cubicBezTo>
                    <a:pt x="51" y="11"/>
                    <a:pt x="42" y="8"/>
                    <a:pt x="33" y="8"/>
                  </a:cubicBezTo>
                  <a:cubicBezTo>
                    <a:pt x="32" y="8"/>
                    <a:pt x="31" y="8"/>
                    <a:pt x="30" y="9"/>
                  </a:cubicBezTo>
                  <a:cubicBezTo>
                    <a:pt x="28" y="9"/>
                    <a:pt x="27" y="9"/>
                    <a:pt x="26" y="9"/>
                  </a:cubicBezTo>
                  <a:cubicBezTo>
                    <a:pt x="24" y="10"/>
                    <a:pt x="22" y="11"/>
                    <a:pt x="20" y="12"/>
                  </a:cubicBezTo>
                  <a:cubicBezTo>
                    <a:pt x="18" y="13"/>
                    <a:pt x="16" y="15"/>
                    <a:pt x="15" y="16"/>
                  </a:cubicBezTo>
                  <a:cubicBezTo>
                    <a:pt x="13" y="18"/>
                    <a:pt x="11" y="19"/>
                    <a:pt x="10" y="21"/>
                  </a:cubicBezTo>
                  <a:cubicBezTo>
                    <a:pt x="4" y="29"/>
                    <a:pt x="1" y="39"/>
                    <a:pt x="0" y="49"/>
                  </a:cubicBezTo>
                  <a:close/>
                </a:path>
              </a:pathLst>
            </a:custGeom>
            <a:solidFill>
              <a:srgbClr val="2029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8" name="Freeform 97"/>
            <p:cNvSpPr>
              <a:spLocks/>
            </p:cNvSpPr>
            <p:nvPr/>
          </p:nvSpPr>
          <p:spPr bwMode="auto">
            <a:xfrm>
              <a:off x="6375401" y="1993900"/>
              <a:ext cx="312738" cy="168275"/>
            </a:xfrm>
            <a:custGeom>
              <a:avLst/>
              <a:gdLst>
                <a:gd name="T0" fmla="*/ 0 w 83"/>
                <a:gd name="T1" fmla="*/ 45 h 45"/>
                <a:gd name="T2" fmla="*/ 16 w 83"/>
                <a:gd name="T3" fmla="*/ 37 h 45"/>
                <a:gd name="T4" fmla="*/ 38 w 83"/>
                <a:gd name="T5" fmla="*/ 25 h 45"/>
                <a:gd name="T6" fmla="*/ 82 w 83"/>
                <a:gd name="T7" fmla="*/ 4 h 45"/>
                <a:gd name="T8" fmla="*/ 80 w 83"/>
                <a:gd name="T9" fmla="*/ 1 h 45"/>
                <a:gd name="T10" fmla="*/ 37 w 83"/>
                <a:gd name="T11" fmla="*/ 21 h 45"/>
                <a:gd name="T12" fmla="*/ 16 w 83"/>
                <a:gd name="T13" fmla="*/ 33 h 45"/>
                <a:gd name="T14" fmla="*/ 0 w 83"/>
                <a:gd name="T15" fmla="*/ 44 h 45"/>
                <a:gd name="T16" fmla="*/ 0 w 83"/>
                <a:gd name="T17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3" h="45">
                  <a:moveTo>
                    <a:pt x="0" y="45"/>
                  </a:moveTo>
                  <a:cubicBezTo>
                    <a:pt x="6" y="44"/>
                    <a:pt x="11" y="40"/>
                    <a:pt x="16" y="37"/>
                  </a:cubicBezTo>
                  <a:cubicBezTo>
                    <a:pt x="23" y="33"/>
                    <a:pt x="30" y="29"/>
                    <a:pt x="38" y="25"/>
                  </a:cubicBezTo>
                  <a:cubicBezTo>
                    <a:pt x="52" y="18"/>
                    <a:pt x="67" y="11"/>
                    <a:pt x="82" y="4"/>
                  </a:cubicBezTo>
                  <a:cubicBezTo>
                    <a:pt x="83" y="3"/>
                    <a:pt x="82" y="0"/>
                    <a:pt x="80" y="1"/>
                  </a:cubicBezTo>
                  <a:cubicBezTo>
                    <a:pt x="66" y="7"/>
                    <a:pt x="51" y="13"/>
                    <a:pt x="37" y="21"/>
                  </a:cubicBezTo>
                  <a:cubicBezTo>
                    <a:pt x="30" y="25"/>
                    <a:pt x="23" y="29"/>
                    <a:pt x="16" y="33"/>
                  </a:cubicBezTo>
                  <a:cubicBezTo>
                    <a:pt x="10" y="36"/>
                    <a:pt x="3" y="39"/>
                    <a:pt x="0" y="44"/>
                  </a:cubicBezTo>
                  <a:cubicBezTo>
                    <a:pt x="0" y="44"/>
                    <a:pt x="0" y="45"/>
                    <a:pt x="0" y="45"/>
                  </a:cubicBezTo>
                  <a:close/>
                </a:path>
              </a:pathLst>
            </a:custGeom>
            <a:solidFill>
              <a:srgbClr val="2029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9" name="Freeform 98"/>
            <p:cNvSpPr>
              <a:spLocks/>
            </p:cNvSpPr>
            <p:nvPr/>
          </p:nvSpPr>
          <p:spPr bwMode="auto">
            <a:xfrm>
              <a:off x="6370638" y="1752600"/>
              <a:ext cx="581025" cy="373062"/>
            </a:xfrm>
            <a:custGeom>
              <a:avLst/>
              <a:gdLst>
                <a:gd name="T0" fmla="*/ 2 w 154"/>
                <a:gd name="T1" fmla="*/ 99 h 99"/>
                <a:gd name="T2" fmla="*/ 76 w 154"/>
                <a:gd name="T3" fmla="*/ 50 h 99"/>
                <a:gd name="T4" fmla="*/ 152 w 154"/>
                <a:gd name="T5" fmla="*/ 5 h 99"/>
                <a:gd name="T6" fmla="*/ 150 w 154"/>
                <a:gd name="T7" fmla="*/ 1 h 99"/>
                <a:gd name="T8" fmla="*/ 72 w 154"/>
                <a:gd name="T9" fmla="*/ 47 h 99"/>
                <a:gd name="T10" fmla="*/ 1 w 154"/>
                <a:gd name="T11" fmla="*/ 96 h 99"/>
                <a:gd name="T12" fmla="*/ 2 w 154"/>
                <a:gd name="T13" fmla="*/ 99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4" h="99">
                  <a:moveTo>
                    <a:pt x="2" y="99"/>
                  </a:moveTo>
                  <a:cubicBezTo>
                    <a:pt x="28" y="83"/>
                    <a:pt x="51" y="66"/>
                    <a:pt x="76" y="50"/>
                  </a:cubicBezTo>
                  <a:cubicBezTo>
                    <a:pt x="101" y="35"/>
                    <a:pt x="127" y="20"/>
                    <a:pt x="152" y="5"/>
                  </a:cubicBezTo>
                  <a:cubicBezTo>
                    <a:pt x="154" y="3"/>
                    <a:pt x="152" y="0"/>
                    <a:pt x="150" y="1"/>
                  </a:cubicBezTo>
                  <a:cubicBezTo>
                    <a:pt x="123" y="14"/>
                    <a:pt x="97" y="30"/>
                    <a:pt x="72" y="47"/>
                  </a:cubicBezTo>
                  <a:cubicBezTo>
                    <a:pt x="48" y="62"/>
                    <a:pt x="23" y="78"/>
                    <a:pt x="1" y="96"/>
                  </a:cubicBezTo>
                  <a:cubicBezTo>
                    <a:pt x="0" y="98"/>
                    <a:pt x="1" y="99"/>
                    <a:pt x="2" y="99"/>
                  </a:cubicBezTo>
                  <a:close/>
                </a:path>
              </a:pathLst>
            </a:custGeom>
            <a:solidFill>
              <a:srgbClr val="2029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0" name="Freeform 99"/>
            <p:cNvSpPr>
              <a:spLocks/>
            </p:cNvSpPr>
            <p:nvPr/>
          </p:nvSpPr>
          <p:spPr bwMode="auto">
            <a:xfrm>
              <a:off x="6370638" y="2101850"/>
              <a:ext cx="403225" cy="87312"/>
            </a:xfrm>
            <a:custGeom>
              <a:avLst/>
              <a:gdLst>
                <a:gd name="T0" fmla="*/ 1 w 107"/>
                <a:gd name="T1" fmla="*/ 22 h 23"/>
                <a:gd name="T2" fmla="*/ 24 w 107"/>
                <a:gd name="T3" fmla="*/ 19 h 23"/>
                <a:gd name="T4" fmla="*/ 52 w 107"/>
                <a:gd name="T5" fmla="*/ 14 h 23"/>
                <a:gd name="T6" fmla="*/ 106 w 107"/>
                <a:gd name="T7" fmla="*/ 3 h 23"/>
                <a:gd name="T8" fmla="*/ 105 w 107"/>
                <a:gd name="T9" fmla="*/ 0 h 23"/>
                <a:gd name="T10" fmla="*/ 51 w 107"/>
                <a:gd name="T11" fmla="*/ 10 h 23"/>
                <a:gd name="T12" fmla="*/ 25 w 107"/>
                <a:gd name="T13" fmla="*/ 15 h 23"/>
                <a:gd name="T14" fmla="*/ 1 w 107"/>
                <a:gd name="T15" fmla="*/ 21 h 23"/>
                <a:gd name="T16" fmla="*/ 1 w 107"/>
                <a:gd name="T17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7" h="23">
                  <a:moveTo>
                    <a:pt x="1" y="22"/>
                  </a:moveTo>
                  <a:cubicBezTo>
                    <a:pt x="9" y="23"/>
                    <a:pt x="16" y="20"/>
                    <a:pt x="24" y="19"/>
                  </a:cubicBezTo>
                  <a:cubicBezTo>
                    <a:pt x="33" y="17"/>
                    <a:pt x="43" y="16"/>
                    <a:pt x="52" y="14"/>
                  </a:cubicBezTo>
                  <a:cubicBezTo>
                    <a:pt x="70" y="10"/>
                    <a:pt x="88" y="7"/>
                    <a:pt x="106" y="3"/>
                  </a:cubicBezTo>
                  <a:cubicBezTo>
                    <a:pt x="107" y="2"/>
                    <a:pt x="107" y="0"/>
                    <a:pt x="105" y="0"/>
                  </a:cubicBezTo>
                  <a:cubicBezTo>
                    <a:pt x="87" y="3"/>
                    <a:pt x="69" y="7"/>
                    <a:pt x="51" y="10"/>
                  </a:cubicBezTo>
                  <a:cubicBezTo>
                    <a:pt x="42" y="12"/>
                    <a:pt x="33" y="13"/>
                    <a:pt x="25" y="15"/>
                  </a:cubicBezTo>
                  <a:cubicBezTo>
                    <a:pt x="17" y="17"/>
                    <a:pt x="8" y="18"/>
                    <a:pt x="1" y="21"/>
                  </a:cubicBezTo>
                  <a:cubicBezTo>
                    <a:pt x="0" y="21"/>
                    <a:pt x="1" y="22"/>
                    <a:pt x="1" y="22"/>
                  </a:cubicBezTo>
                  <a:close/>
                </a:path>
              </a:pathLst>
            </a:custGeom>
            <a:solidFill>
              <a:srgbClr val="2029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1" name="Freeform 100"/>
            <p:cNvSpPr>
              <a:spLocks/>
            </p:cNvSpPr>
            <p:nvPr/>
          </p:nvSpPr>
          <p:spPr bwMode="auto">
            <a:xfrm>
              <a:off x="5765801" y="1993900"/>
              <a:ext cx="311150" cy="168275"/>
            </a:xfrm>
            <a:custGeom>
              <a:avLst/>
              <a:gdLst>
                <a:gd name="T0" fmla="*/ 83 w 83"/>
                <a:gd name="T1" fmla="*/ 44 h 45"/>
                <a:gd name="T2" fmla="*/ 69 w 83"/>
                <a:gd name="T3" fmla="*/ 34 h 45"/>
                <a:gd name="T4" fmla="*/ 46 w 83"/>
                <a:gd name="T5" fmla="*/ 21 h 45"/>
                <a:gd name="T6" fmla="*/ 3 w 83"/>
                <a:gd name="T7" fmla="*/ 1 h 45"/>
                <a:gd name="T8" fmla="*/ 2 w 83"/>
                <a:gd name="T9" fmla="*/ 4 h 45"/>
                <a:gd name="T10" fmla="*/ 46 w 83"/>
                <a:gd name="T11" fmla="*/ 25 h 45"/>
                <a:gd name="T12" fmla="*/ 67 w 83"/>
                <a:gd name="T13" fmla="*/ 37 h 45"/>
                <a:gd name="T14" fmla="*/ 83 w 83"/>
                <a:gd name="T15" fmla="*/ 45 h 45"/>
                <a:gd name="T16" fmla="*/ 83 w 83"/>
                <a:gd name="T17" fmla="*/ 44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3" h="45">
                  <a:moveTo>
                    <a:pt x="83" y="44"/>
                  </a:moveTo>
                  <a:cubicBezTo>
                    <a:pt x="80" y="39"/>
                    <a:pt x="74" y="37"/>
                    <a:pt x="69" y="34"/>
                  </a:cubicBezTo>
                  <a:cubicBezTo>
                    <a:pt x="62" y="29"/>
                    <a:pt x="54" y="25"/>
                    <a:pt x="46" y="21"/>
                  </a:cubicBezTo>
                  <a:cubicBezTo>
                    <a:pt x="32" y="13"/>
                    <a:pt x="18" y="7"/>
                    <a:pt x="3" y="1"/>
                  </a:cubicBezTo>
                  <a:cubicBezTo>
                    <a:pt x="1" y="0"/>
                    <a:pt x="0" y="3"/>
                    <a:pt x="2" y="4"/>
                  </a:cubicBezTo>
                  <a:cubicBezTo>
                    <a:pt x="17" y="11"/>
                    <a:pt x="31" y="18"/>
                    <a:pt x="46" y="25"/>
                  </a:cubicBezTo>
                  <a:cubicBezTo>
                    <a:pt x="53" y="29"/>
                    <a:pt x="60" y="33"/>
                    <a:pt x="67" y="37"/>
                  </a:cubicBezTo>
                  <a:cubicBezTo>
                    <a:pt x="72" y="40"/>
                    <a:pt x="77" y="44"/>
                    <a:pt x="83" y="45"/>
                  </a:cubicBezTo>
                  <a:cubicBezTo>
                    <a:pt x="83" y="45"/>
                    <a:pt x="83" y="44"/>
                    <a:pt x="83" y="44"/>
                  </a:cubicBezTo>
                  <a:close/>
                </a:path>
              </a:pathLst>
            </a:custGeom>
            <a:solidFill>
              <a:srgbClr val="2029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2" name="Freeform 101"/>
            <p:cNvSpPr>
              <a:spLocks/>
            </p:cNvSpPr>
            <p:nvPr/>
          </p:nvSpPr>
          <p:spPr bwMode="auto">
            <a:xfrm>
              <a:off x="5502276" y="1752600"/>
              <a:ext cx="582613" cy="373062"/>
            </a:xfrm>
            <a:custGeom>
              <a:avLst/>
              <a:gdLst>
                <a:gd name="T0" fmla="*/ 154 w 155"/>
                <a:gd name="T1" fmla="*/ 96 h 99"/>
                <a:gd name="T2" fmla="*/ 82 w 155"/>
                <a:gd name="T3" fmla="*/ 47 h 99"/>
                <a:gd name="T4" fmla="*/ 5 w 155"/>
                <a:gd name="T5" fmla="*/ 1 h 99"/>
                <a:gd name="T6" fmla="*/ 3 w 155"/>
                <a:gd name="T7" fmla="*/ 5 h 99"/>
                <a:gd name="T8" fmla="*/ 78 w 155"/>
                <a:gd name="T9" fmla="*/ 50 h 99"/>
                <a:gd name="T10" fmla="*/ 152 w 155"/>
                <a:gd name="T11" fmla="*/ 99 h 99"/>
                <a:gd name="T12" fmla="*/ 154 w 155"/>
                <a:gd name="T13" fmla="*/ 96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5" h="99">
                  <a:moveTo>
                    <a:pt x="154" y="96"/>
                  </a:moveTo>
                  <a:cubicBezTo>
                    <a:pt x="132" y="78"/>
                    <a:pt x="107" y="62"/>
                    <a:pt x="82" y="47"/>
                  </a:cubicBezTo>
                  <a:cubicBezTo>
                    <a:pt x="57" y="30"/>
                    <a:pt x="31" y="14"/>
                    <a:pt x="5" y="1"/>
                  </a:cubicBezTo>
                  <a:cubicBezTo>
                    <a:pt x="2" y="0"/>
                    <a:pt x="0" y="3"/>
                    <a:pt x="3" y="5"/>
                  </a:cubicBezTo>
                  <a:cubicBezTo>
                    <a:pt x="27" y="20"/>
                    <a:pt x="53" y="35"/>
                    <a:pt x="78" y="50"/>
                  </a:cubicBezTo>
                  <a:cubicBezTo>
                    <a:pt x="103" y="66"/>
                    <a:pt x="127" y="83"/>
                    <a:pt x="152" y="99"/>
                  </a:cubicBezTo>
                  <a:cubicBezTo>
                    <a:pt x="153" y="99"/>
                    <a:pt x="155" y="98"/>
                    <a:pt x="154" y="96"/>
                  </a:cubicBezTo>
                  <a:close/>
                </a:path>
              </a:pathLst>
            </a:custGeom>
            <a:solidFill>
              <a:srgbClr val="2029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3" name="Freeform 102"/>
            <p:cNvSpPr>
              <a:spLocks/>
            </p:cNvSpPr>
            <p:nvPr/>
          </p:nvSpPr>
          <p:spPr bwMode="auto">
            <a:xfrm>
              <a:off x="5678488" y="2101850"/>
              <a:ext cx="403225" cy="87312"/>
            </a:xfrm>
            <a:custGeom>
              <a:avLst/>
              <a:gdLst>
                <a:gd name="T0" fmla="*/ 107 w 107"/>
                <a:gd name="T1" fmla="*/ 21 h 23"/>
                <a:gd name="T2" fmla="*/ 84 w 107"/>
                <a:gd name="T3" fmla="*/ 16 h 23"/>
                <a:gd name="T4" fmla="*/ 57 w 107"/>
                <a:gd name="T5" fmla="*/ 10 h 23"/>
                <a:gd name="T6" fmla="*/ 2 w 107"/>
                <a:gd name="T7" fmla="*/ 0 h 23"/>
                <a:gd name="T8" fmla="*/ 2 w 107"/>
                <a:gd name="T9" fmla="*/ 3 h 23"/>
                <a:gd name="T10" fmla="*/ 56 w 107"/>
                <a:gd name="T11" fmla="*/ 14 h 23"/>
                <a:gd name="T12" fmla="*/ 82 w 107"/>
                <a:gd name="T13" fmla="*/ 19 h 23"/>
                <a:gd name="T14" fmla="*/ 106 w 107"/>
                <a:gd name="T15" fmla="*/ 22 h 23"/>
                <a:gd name="T16" fmla="*/ 107 w 107"/>
                <a:gd name="T17" fmla="*/ 2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7" h="23">
                  <a:moveTo>
                    <a:pt x="107" y="21"/>
                  </a:moveTo>
                  <a:cubicBezTo>
                    <a:pt x="100" y="18"/>
                    <a:pt x="92" y="17"/>
                    <a:pt x="84" y="16"/>
                  </a:cubicBezTo>
                  <a:cubicBezTo>
                    <a:pt x="75" y="14"/>
                    <a:pt x="66" y="12"/>
                    <a:pt x="57" y="10"/>
                  </a:cubicBezTo>
                  <a:cubicBezTo>
                    <a:pt x="38" y="7"/>
                    <a:pt x="20" y="3"/>
                    <a:pt x="2" y="0"/>
                  </a:cubicBezTo>
                  <a:cubicBezTo>
                    <a:pt x="1" y="0"/>
                    <a:pt x="0" y="2"/>
                    <a:pt x="2" y="3"/>
                  </a:cubicBezTo>
                  <a:cubicBezTo>
                    <a:pt x="19" y="7"/>
                    <a:pt x="38" y="10"/>
                    <a:pt x="56" y="14"/>
                  </a:cubicBezTo>
                  <a:cubicBezTo>
                    <a:pt x="64" y="15"/>
                    <a:pt x="73" y="17"/>
                    <a:pt x="82" y="19"/>
                  </a:cubicBezTo>
                  <a:cubicBezTo>
                    <a:pt x="90" y="20"/>
                    <a:pt x="98" y="23"/>
                    <a:pt x="106" y="22"/>
                  </a:cubicBezTo>
                  <a:cubicBezTo>
                    <a:pt x="107" y="22"/>
                    <a:pt x="107" y="21"/>
                    <a:pt x="107" y="21"/>
                  </a:cubicBezTo>
                  <a:close/>
                </a:path>
              </a:pathLst>
            </a:custGeom>
            <a:solidFill>
              <a:srgbClr val="2029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4" name="Oval 103"/>
            <p:cNvSpPr>
              <a:spLocks noChangeArrowheads="1"/>
            </p:cNvSpPr>
            <p:nvPr/>
          </p:nvSpPr>
          <p:spPr bwMode="auto">
            <a:xfrm>
              <a:off x="6076951" y="2452688"/>
              <a:ext cx="57150" cy="60325"/>
            </a:xfrm>
            <a:prstGeom prst="ellipse">
              <a:avLst/>
            </a:prstGeom>
            <a:solidFill>
              <a:srgbClr val="FFCD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5" name="Oval 104"/>
            <p:cNvSpPr>
              <a:spLocks noChangeArrowheads="1"/>
            </p:cNvSpPr>
            <p:nvPr/>
          </p:nvSpPr>
          <p:spPr bwMode="auto">
            <a:xfrm>
              <a:off x="6329363" y="2452688"/>
              <a:ext cx="60325" cy="60325"/>
            </a:xfrm>
            <a:prstGeom prst="ellipse">
              <a:avLst/>
            </a:prstGeom>
            <a:solidFill>
              <a:srgbClr val="FFCD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6" name="Rectangle 105"/>
            <p:cNvSpPr>
              <a:spLocks noChangeArrowheads="1"/>
            </p:cNvSpPr>
            <p:nvPr/>
          </p:nvSpPr>
          <p:spPr bwMode="auto">
            <a:xfrm>
              <a:off x="6107113" y="2466975"/>
              <a:ext cx="252413" cy="26987"/>
            </a:xfrm>
            <a:prstGeom prst="rect">
              <a:avLst/>
            </a:prstGeom>
            <a:solidFill>
              <a:srgbClr val="EAB0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7" name="Oval 106"/>
            <p:cNvSpPr>
              <a:spLocks noChangeArrowheads="1"/>
            </p:cNvSpPr>
            <p:nvPr/>
          </p:nvSpPr>
          <p:spPr bwMode="auto">
            <a:xfrm>
              <a:off x="6076951" y="2562225"/>
              <a:ext cx="57150" cy="60325"/>
            </a:xfrm>
            <a:prstGeom prst="ellipse">
              <a:avLst/>
            </a:prstGeom>
            <a:solidFill>
              <a:srgbClr val="FFCD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8" name="Oval 107"/>
            <p:cNvSpPr>
              <a:spLocks noChangeArrowheads="1"/>
            </p:cNvSpPr>
            <p:nvPr/>
          </p:nvSpPr>
          <p:spPr bwMode="auto">
            <a:xfrm>
              <a:off x="6329363" y="2562225"/>
              <a:ext cx="60325" cy="60325"/>
            </a:xfrm>
            <a:prstGeom prst="ellipse">
              <a:avLst/>
            </a:prstGeom>
            <a:solidFill>
              <a:srgbClr val="FFCD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9" name="Rectangle 108"/>
            <p:cNvSpPr>
              <a:spLocks noChangeArrowheads="1"/>
            </p:cNvSpPr>
            <p:nvPr/>
          </p:nvSpPr>
          <p:spPr bwMode="auto">
            <a:xfrm>
              <a:off x="6107113" y="2576513"/>
              <a:ext cx="252413" cy="30162"/>
            </a:xfrm>
            <a:prstGeom prst="rect">
              <a:avLst/>
            </a:prstGeom>
            <a:solidFill>
              <a:srgbClr val="EAB0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0" name="Oval 109"/>
            <p:cNvSpPr>
              <a:spLocks noChangeArrowheads="1"/>
            </p:cNvSpPr>
            <p:nvPr/>
          </p:nvSpPr>
          <p:spPr bwMode="auto">
            <a:xfrm>
              <a:off x="6076951" y="2674938"/>
              <a:ext cx="57150" cy="60325"/>
            </a:xfrm>
            <a:prstGeom prst="ellipse">
              <a:avLst/>
            </a:prstGeom>
            <a:solidFill>
              <a:srgbClr val="FFCD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1" name="Oval 110"/>
            <p:cNvSpPr>
              <a:spLocks noChangeArrowheads="1"/>
            </p:cNvSpPr>
            <p:nvPr/>
          </p:nvSpPr>
          <p:spPr bwMode="auto">
            <a:xfrm>
              <a:off x="6329363" y="2674938"/>
              <a:ext cx="60325" cy="60325"/>
            </a:xfrm>
            <a:prstGeom prst="ellipse">
              <a:avLst/>
            </a:prstGeom>
            <a:solidFill>
              <a:srgbClr val="FFCD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2" name="Rectangle 111"/>
            <p:cNvSpPr>
              <a:spLocks noChangeArrowheads="1"/>
            </p:cNvSpPr>
            <p:nvPr/>
          </p:nvSpPr>
          <p:spPr bwMode="auto">
            <a:xfrm>
              <a:off x="6107113" y="2689225"/>
              <a:ext cx="252413" cy="26987"/>
            </a:xfrm>
            <a:prstGeom prst="rect">
              <a:avLst/>
            </a:prstGeom>
            <a:solidFill>
              <a:srgbClr val="EAB0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3" name="Freeform 112"/>
            <p:cNvSpPr>
              <a:spLocks/>
            </p:cNvSpPr>
            <p:nvPr/>
          </p:nvSpPr>
          <p:spPr bwMode="auto">
            <a:xfrm>
              <a:off x="5121276" y="1344613"/>
              <a:ext cx="266700" cy="155575"/>
            </a:xfrm>
            <a:custGeom>
              <a:avLst/>
              <a:gdLst>
                <a:gd name="T0" fmla="*/ 36 w 71"/>
                <a:gd name="T1" fmla="*/ 15 h 41"/>
                <a:gd name="T2" fmla="*/ 0 w 71"/>
                <a:gd name="T3" fmla="*/ 0 h 41"/>
                <a:gd name="T4" fmla="*/ 17 w 71"/>
                <a:gd name="T5" fmla="*/ 39 h 41"/>
                <a:gd name="T6" fmla="*/ 36 w 71"/>
                <a:gd name="T7" fmla="*/ 41 h 41"/>
                <a:gd name="T8" fmla="*/ 54 w 71"/>
                <a:gd name="T9" fmla="*/ 39 h 41"/>
                <a:gd name="T10" fmla="*/ 71 w 71"/>
                <a:gd name="T11" fmla="*/ 0 h 41"/>
                <a:gd name="T12" fmla="*/ 36 w 71"/>
                <a:gd name="T13" fmla="*/ 15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1" h="41">
                  <a:moveTo>
                    <a:pt x="36" y="15"/>
                  </a:moveTo>
                  <a:cubicBezTo>
                    <a:pt x="16" y="15"/>
                    <a:pt x="0" y="0"/>
                    <a:pt x="0" y="0"/>
                  </a:cubicBezTo>
                  <a:cubicBezTo>
                    <a:pt x="0" y="3"/>
                    <a:pt x="7" y="26"/>
                    <a:pt x="17" y="39"/>
                  </a:cubicBezTo>
                  <a:cubicBezTo>
                    <a:pt x="19" y="41"/>
                    <a:pt x="30" y="41"/>
                    <a:pt x="36" y="41"/>
                  </a:cubicBezTo>
                  <a:cubicBezTo>
                    <a:pt x="41" y="41"/>
                    <a:pt x="53" y="41"/>
                    <a:pt x="54" y="39"/>
                  </a:cubicBezTo>
                  <a:cubicBezTo>
                    <a:pt x="64" y="26"/>
                    <a:pt x="71" y="3"/>
                    <a:pt x="71" y="0"/>
                  </a:cubicBezTo>
                  <a:cubicBezTo>
                    <a:pt x="71" y="0"/>
                    <a:pt x="55" y="15"/>
                    <a:pt x="36" y="15"/>
                  </a:cubicBezTo>
                  <a:close/>
                </a:path>
              </a:pathLst>
            </a:custGeom>
            <a:solidFill>
              <a:srgbClr val="FFCD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4" name="Freeform 113"/>
            <p:cNvSpPr>
              <a:spLocks/>
            </p:cNvSpPr>
            <p:nvPr/>
          </p:nvSpPr>
          <p:spPr bwMode="auto">
            <a:xfrm>
              <a:off x="5121276" y="1303338"/>
              <a:ext cx="266700" cy="109537"/>
            </a:xfrm>
            <a:custGeom>
              <a:avLst/>
              <a:gdLst>
                <a:gd name="T0" fmla="*/ 71 w 71"/>
                <a:gd name="T1" fmla="*/ 11 h 29"/>
                <a:gd name="T2" fmla="*/ 36 w 71"/>
                <a:gd name="T3" fmla="*/ 29 h 29"/>
                <a:gd name="T4" fmla="*/ 0 w 71"/>
                <a:gd name="T5" fmla="*/ 11 h 29"/>
                <a:gd name="T6" fmla="*/ 36 w 71"/>
                <a:gd name="T7" fmla="*/ 20 h 29"/>
                <a:gd name="T8" fmla="*/ 71 w 71"/>
                <a:gd name="T9" fmla="*/ 11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" h="29">
                  <a:moveTo>
                    <a:pt x="71" y="11"/>
                  </a:moveTo>
                  <a:cubicBezTo>
                    <a:pt x="71" y="13"/>
                    <a:pt x="55" y="29"/>
                    <a:pt x="36" y="29"/>
                  </a:cubicBezTo>
                  <a:cubicBezTo>
                    <a:pt x="16" y="29"/>
                    <a:pt x="0" y="13"/>
                    <a:pt x="0" y="11"/>
                  </a:cubicBezTo>
                  <a:cubicBezTo>
                    <a:pt x="0" y="0"/>
                    <a:pt x="16" y="20"/>
                    <a:pt x="36" y="20"/>
                  </a:cubicBezTo>
                  <a:cubicBezTo>
                    <a:pt x="55" y="20"/>
                    <a:pt x="71" y="0"/>
                    <a:pt x="71" y="11"/>
                  </a:cubicBezTo>
                  <a:close/>
                </a:path>
              </a:pathLst>
            </a:custGeom>
            <a:solidFill>
              <a:srgbClr val="F4B6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5" name="Freeform 114"/>
            <p:cNvSpPr>
              <a:spLocks/>
            </p:cNvSpPr>
            <p:nvPr/>
          </p:nvSpPr>
          <p:spPr bwMode="auto">
            <a:xfrm>
              <a:off x="5195888" y="1338263"/>
              <a:ext cx="117475" cy="41275"/>
            </a:xfrm>
            <a:custGeom>
              <a:avLst/>
              <a:gdLst>
                <a:gd name="T0" fmla="*/ 31 w 31"/>
                <a:gd name="T1" fmla="*/ 8 h 11"/>
                <a:gd name="T2" fmla="*/ 16 w 31"/>
                <a:gd name="T3" fmla="*/ 0 h 11"/>
                <a:gd name="T4" fmla="*/ 0 w 31"/>
                <a:gd name="T5" fmla="*/ 8 h 11"/>
                <a:gd name="T6" fmla="*/ 16 w 31"/>
                <a:gd name="T7" fmla="*/ 11 h 11"/>
                <a:gd name="T8" fmla="*/ 31 w 31"/>
                <a:gd name="T9" fmla="*/ 8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11">
                  <a:moveTo>
                    <a:pt x="31" y="8"/>
                  </a:moveTo>
                  <a:cubicBezTo>
                    <a:pt x="27" y="3"/>
                    <a:pt x="22" y="0"/>
                    <a:pt x="16" y="0"/>
                  </a:cubicBezTo>
                  <a:cubicBezTo>
                    <a:pt x="10" y="0"/>
                    <a:pt x="4" y="3"/>
                    <a:pt x="0" y="8"/>
                  </a:cubicBezTo>
                  <a:cubicBezTo>
                    <a:pt x="5" y="10"/>
                    <a:pt x="10" y="11"/>
                    <a:pt x="16" y="11"/>
                  </a:cubicBezTo>
                  <a:cubicBezTo>
                    <a:pt x="21" y="11"/>
                    <a:pt x="26" y="10"/>
                    <a:pt x="31" y="8"/>
                  </a:cubicBezTo>
                  <a:close/>
                </a:path>
              </a:pathLst>
            </a:custGeom>
            <a:solidFill>
              <a:srgbClr val="FFCD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6" name="Freeform 115"/>
            <p:cNvSpPr>
              <a:spLocks/>
            </p:cNvSpPr>
            <p:nvPr/>
          </p:nvSpPr>
          <p:spPr bwMode="auto">
            <a:xfrm>
              <a:off x="5181601" y="1368425"/>
              <a:ext cx="146050" cy="44450"/>
            </a:xfrm>
            <a:custGeom>
              <a:avLst/>
              <a:gdLst>
                <a:gd name="T0" fmla="*/ 20 w 39"/>
                <a:gd name="T1" fmla="*/ 3 h 12"/>
                <a:gd name="T2" fmla="*/ 4 w 39"/>
                <a:gd name="T3" fmla="*/ 0 h 12"/>
                <a:gd name="T4" fmla="*/ 0 w 39"/>
                <a:gd name="T5" fmla="*/ 7 h 12"/>
                <a:gd name="T6" fmla="*/ 20 w 39"/>
                <a:gd name="T7" fmla="*/ 12 h 12"/>
                <a:gd name="T8" fmla="*/ 39 w 39"/>
                <a:gd name="T9" fmla="*/ 7 h 12"/>
                <a:gd name="T10" fmla="*/ 35 w 39"/>
                <a:gd name="T11" fmla="*/ 0 h 12"/>
                <a:gd name="T12" fmla="*/ 20 w 39"/>
                <a:gd name="T13" fmla="*/ 3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12">
                  <a:moveTo>
                    <a:pt x="20" y="3"/>
                  </a:moveTo>
                  <a:cubicBezTo>
                    <a:pt x="14" y="3"/>
                    <a:pt x="9" y="2"/>
                    <a:pt x="4" y="0"/>
                  </a:cubicBezTo>
                  <a:cubicBezTo>
                    <a:pt x="2" y="2"/>
                    <a:pt x="1" y="4"/>
                    <a:pt x="0" y="7"/>
                  </a:cubicBezTo>
                  <a:cubicBezTo>
                    <a:pt x="6" y="10"/>
                    <a:pt x="13" y="12"/>
                    <a:pt x="20" y="12"/>
                  </a:cubicBezTo>
                  <a:cubicBezTo>
                    <a:pt x="27" y="12"/>
                    <a:pt x="33" y="10"/>
                    <a:pt x="39" y="7"/>
                  </a:cubicBezTo>
                  <a:cubicBezTo>
                    <a:pt x="38" y="4"/>
                    <a:pt x="37" y="2"/>
                    <a:pt x="35" y="0"/>
                  </a:cubicBezTo>
                  <a:cubicBezTo>
                    <a:pt x="30" y="2"/>
                    <a:pt x="25" y="3"/>
                    <a:pt x="20" y="3"/>
                  </a:cubicBezTo>
                  <a:close/>
                </a:path>
              </a:pathLst>
            </a:custGeom>
            <a:solidFill>
              <a:srgbClr val="FFCD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7" name="Oval 116"/>
            <p:cNvSpPr>
              <a:spLocks noChangeArrowheads="1"/>
            </p:cNvSpPr>
            <p:nvPr/>
          </p:nvSpPr>
          <p:spPr bwMode="auto">
            <a:xfrm>
              <a:off x="5275263" y="1352550"/>
              <a:ext cx="15875" cy="1587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8" name="Freeform 117"/>
            <p:cNvSpPr>
              <a:spLocks/>
            </p:cNvSpPr>
            <p:nvPr/>
          </p:nvSpPr>
          <p:spPr bwMode="auto">
            <a:xfrm>
              <a:off x="5407026" y="2170113"/>
              <a:ext cx="252413" cy="244475"/>
            </a:xfrm>
            <a:custGeom>
              <a:avLst/>
              <a:gdLst>
                <a:gd name="T0" fmla="*/ 29 w 67"/>
                <a:gd name="T1" fmla="*/ 35 h 65"/>
                <a:gd name="T2" fmla="*/ 11 w 67"/>
                <a:gd name="T3" fmla="*/ 0 h 65"/>
                <a:gd name="T4" fmla="*/ 0 w 67"/>
                <a:gd name="T5" fmla="*/ 42 h 65"/>
                <a:gd name="T6" fmla="*/ 14 w 67"/>
                <a:gd name="T7" fmla="*/ 55 h 65"/>
                <a:gd name="T8" fmla="*/ 29 w 67"/>
                <a:gd name="T9" fmla="*/ 65 h 65"/>
                <a:gd name="T10" fmla="*/ 67 w 67"/>
                <a:gd name="T11" fmla="*/ 44 h 65"/>
                <a:gd name="T12" fmla="*/ 29 w 67"/>
                <a:gd name="T13" fmla="*/ 3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7" h="65">
                  <a:moveTo>
                    <a:pt x="29" y="35"/>
                  </a:moveTo>
                  <a:cubicBezTo>
                    <a:pt x="14" y="22"/>
                    <a:pt x="11" y="0"/>
                    <a:pt x="11" y="0"/>
                  </a:cubicBezTo>
                  <a:cubicBezTo>
                    <a:pt x="9" y="3"/>
                    <a:pt x="1" y="25"/>
                    <a:pt x="0" y="42"/>
                  </a:cubicBezTo>
                  <a:cubicBezTo>
                    <a:pt x="0" y="44"/>
                    <a:pt x="9" y="51"/>
                    <a:pt x="14" y="55"/>
                  </a:cubicBezTo>
                  <a:cubicBezTo>
                    <a:pt x="18" y="58"/>
                    <a:pt x="27" y="65"/>
                    <a:pt x="29" y="65"/>
                  </a:cubicBezTo>
                  <a:cubicBezTo>
                    <a:pt x="45" y="60"/>
                    <a:pt x="65" y="47"/>
                    <a:pt x="67" y="44"/>
                  </a:cubicBezTo>
                  <a:cubicBezTo>
                    <a:pt x="67" y="44"/>
                    <a:pt x="45" y="47"/>
                    <a:pt x="29" y="35"/>
                  </a:cubicBezTo>
                  <a:close/>
                </a:path>
              </a:pathLst>
            </a:custGeom>
            <a:solidFill>
              <a:srgbClr val="FFCD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9" name="Freeform 118"/>
            <p:cNvSpPr>
              <a:spLocks/>
            </p:cNvSpPr>
            <p:nvPr/>
          </p:nvSpPr>
          <p:spPr bwMode="auto">
            <a:xfrm>
              <a:off x="5441951" y="2139950"/>
              <a:ext cx="244475" cy="214312"/>
            </a:xfrm>
            <a:custGeom>
              <a:avLst/>
              <a:gdLst>
                <a:gd name="T0" fmla="*/ 58 w 65"/>
                <a:gd name="T1" fmla="*/ 52 h 57"/>
                <a:gd name="T2" fmla="*/ 19 w 65"/>
                <a:gd name="T3" fmla="*/ 45 h 57"/>
                <a:gd name="T4" fmla="*/ 2 w 65"/>
                <a:gd name="T5" fmla="*/ 8 h 57"/>
                <a:gd name="T6" fmla="*/ 24 w 65"/>
                <a:gd name="T7" fmla="*/ 38 h 57"/>
                <a:gd name="T8" fmla="*/ 58 w 65"/>
                <a:gd name="T9" fmla="*/ 52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" h="57">
                  <a:moveTo>
                    <a:pt x="58" y="52"/>
                  </a:moveTo>
                  <a:cubicBezTo>
                    <a:pt x="57" y="54"/>
                    <a:pt x="34" y="57"/>
                    <a:pt x="19" y="45"/>
                  </a:cubicBezTo>
                  <a:cubicBezTo>
                    <a:pt x="3" y="33"/>
                    <a:pt x="0" y="10"/>
                    <a:pt x="2" y="8"/>
                  </a:cubicBezTo>
                  <a:cubicBezTo>
                    <a:pt x="9" y="0"/>
                    <a:pt x="9" y="26"/>
                    <a:pt x="24" y="38"/>
                  </a:cubicBezTo>
                  <a:cubicBezTo>
                    <a:pt x="40" y="50"/>
                    <a:pt x="65" y="44"/>
                    <a:pt x="58" y="52"/>
                  </a:cubicBezTo>
                  <a:close/>
                </a:path>
              </a:pathLst>
            </a:custGeom>
            <a:solidFill>
              <a:srgbClr val="F4B6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0" name="Freeform 119"/>
            <p:cNvSpPr>
              <a:spLocks/>
            </p:cNvSpPr>
            <p:nvPr/>
          </p:nvSpPr>
          <p:spPr bwMode="auto">
            <a:xfrm>
              <a:off x="5494338" y="2230438"/>
              <a:ext cx="93663" cy="74612"/>
            </a:xfrm>
            <a:custGeom>
              <a:avLst/>
              <a:gdLst>
                <a:gd name="T0" fmla="*/ 25 w 25"/>
                <a:gd name="T1" fmla="*/ 20 h 20"/>
                <a:gd name="T2" fmla="*/ 17 w 25"/>
                <a:gd name="T3" fmla="*/ 5 h 20"/>
                <a:gd name="T4" fmla="*/ 0 w 25"/>
                <a:gd name="T5" fmla="*/ 1 h 20"/>
                <a:gd name="T6" fmla="*/ 10 w 25"/>
                <a:gd name="T7" fmla="*/ 14 h 20"/>
                <a:gd name="T8" fmla="*/ 25 w 25"/>
                <a:gd name="T9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0">
                  <a:moveTo>
                    <a:pt x="25" y="20"/>
                  </a:moveTo>
                  <a:cubicBezTo>
                    <a:pt x="24" y="15"/>
                    <a:pt x="22" y="9"/>
                    <a:pt x="17" y="5"/>
                  </a:cubicBezTo>
                  <a:cubicBezTo>
                    <a:pt x="12" y="1"/>
                    <a:pt x="6" y="0"/>
                    <a:pt x="0" y="1"/>
                  </a:cubicBezTo>
                  <a:cubicBezTo>
                    <a:pt x="3" y="6"/>
                    <a:pt x="6" y="10"/>
                    <a:pt x="10" y="14"/>
                  </a:cubicBezTo>
                  <a:cubicBezTo>
                    <a:pt x="14" y="17"/>
                    <a:pt x="20" y="19"/>
                    <a:pt x="25" y="20"/>
                  </a:cubicBezTo>
                  <a:close/>
                </a:path>
              </a:pathLst>
            </a:custGeom>
            <a:solidFill>
              <a:srgbClr val="FFCD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1" name="Freeform 120"/>
            <p:cNvSpPr>
              <a:spLocks/>
            </p:cNvSpPr>
            <p:nvPr/>
          </p:nvSpPr>
          <p:spPr bwMode="auto">
            <a:xfrm>
              <a:off x="5464176" y="2233613"/>
              <a:ext cx="123825" cy="106362"/>
            </a:xfrm>
            <a:custGeom>
              <a:avLst/>
              <a:gdLst>
                <a:gd name="T0" fmla="*/ 18 w 33"/>
                <a:gd name="T1" fmla="*/ 13 h 28"/>
                <a:gd name="T2" fmla="*/ 8 w 33"/>
                <a:gd name="T3" fmla="*/ 0 h 28"/>
                <a:gd name="T4" fmla="*/ 0 w 33"/>
                <a:gd name="T5" fmla="*/ 4 h 28"/>
                <a:gd name="T6" fmla="*/ 13 w 33"/>
                <a:gd name="T7" fmla="*/ 20 h 28"/>
                <a:gd name="T8" fmla="*/ 31 w 33"/>
                <a:gd name="T9" fmla="*/ 28 h 28"/>
                <a:gd name="T10" fmla="*/ 33 w 33"/>
                <a:gd name="T11" fmla="*/ 19 h 28"/>
                <a:gd name="T12" fmla="*/ 18 w 33"/>
                <a:gd name="T13" fmla="*/ 1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" h="28">
                  <a:moveTo>
                    <a:pt x="18" y="13"/>
                  </a:moveTo>
                  <a:cubicBezTo>
                    <a:pt x="14" y="9"/>
                    <a:pt x="11" y="5"/>
                    <a:pt x="8" y="0"/>
                  </a:cubicBezTo>
                  <a:cubicBezTo>
                    <a:pt x="6" y="1"/>
                    <a:pt x="3" y="2"/>
                    <a:pt x="0" y="4"/>
                  </a:cubicBezTo>
                  <a:cubicBezTo>
                    <a:pt x="3" y="10"/>
                    <a:pt x="7" y="16"/>
                    <a:pt x="13" y="20"/>
                  </a:cubicBezTo>
                  <a:cubicBezTo>
                    <a:pt x="18" y="24"/>
                    <a:pt x="25" y="27"/>
                    <a:pt x="31" y="28"/>
                  </a:cubicBezTo>
                  <a:cubicBezTo>
                    <a:pt x="32" y="25"/>
                    <a:pt x="33" y="22"/>
                    <a:pt x="33" y="19"/>
                  </a:cubicBezTo>
                  <a:cubicBezTo>
                    <a:pt x="28" y="18"/>
                    <a:pt x="22" y="16"/>
                    <a:pt x="18" y="13"/>
                  </a:cubicBezTo>
                  <a:close/>
                </a:path>
              </a:pathLst>
            </a:custGeom>
            <a:solidFill>
              <a:srgbClr val="FFCD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2" name="Freeform 121"/>
            <p:cNvSpPr>
              <a:spLocks/>
            </p:cNvSpPr>
            <p:nvPr/>
          </p:nvSpPr>
          <p:spPr bwMode="auto">
            <a:xfrm>
              <a:off x="5554663" y="2274888"/>
              <a:ext cx="22225" cy="19050"/>
            </a:xfrm>
            <a:custGeom>
              <a:avLst/>
              <a:gdLst>
                <a:gd name="T0" fmla="*/ 5 w 6"/>
                <a:gd name="T1" fmla="*/ 4 h 5"/>
                <a:gd name="T2" fmla="*/ 2 w 6"/>
                <a:gd name="T3" fmla="*/ 4 h 5"/>
                <a:gd name="T4" fmla="*/ 1 w 6"/>
                <a:gd name="T5" fmla="*/ 1 h 5"/>
                <a:gd name="T6" fmla="*/ 4 w 6"/>
                <a:gd name="T7" fmla="*/ 0 h 5"/>
                <a:gd name="T8" fmla="*/ 5 w 6"/>
                <a:gd name="T9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5">
                  <a:moveTo>
                    <a:pt x="5" y="4"/>
                  </a:moveTo>
                  <a:cubicBezTo>
                    <a:pt x="4" y="5"/>
                    <a:pt x="3" y="5"/>
                    <a:pt x="2" y="4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6" y="1"/>
                    <a:pt x="6" y="3"/>
                    <a:pt x="5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3" name="Freeform 122"/>
            <p:cNvSpPr>
              <a:spLocks/>
            </p:cNvSpPr>
            <p:nvPr/>
          </p:nvSpPr>
          <p:spPr bwMode="auto">
            <a:xfrm>
              <a:off x="5140326" y="1763713"/>
              <a:ext cx="252413" cy="247650"/>
            </a:xfrm>
            <a:custGeom>
              <a:avLst/>
              <a:gdLst>
                <a:gd name="T0" fmla="*/ 37 w 67"/>
                <a:gd name="T1" fmla="*/ 35 h 66"/>
                <a:gd name="T2" fmla="*/ 0 w 67"/>
                <a:gd name="T3" fmla="*/ 47 h 66"/>
                <a:gd name="T4" fmla="*/ 38 w 67"/>
                <a:gd name="T5" fmla="*/ 65 h 66"/>
                <a:gd name="T6" fmla="*/ 54 w 67"/>
                <a:gd name="T7" fmla="*/ 55 h 66"/>
                <a:gd name="T8" fmla="*/ 67 w 67"/>
                <a:gd name="T9" fmla="*/ 41 h 66"/>
                <a:gd name="T10" fmla="*/ 54 w 67"/>
                <a:gd name="T11" fmla="*/ 0 h 66"/>
                <a:gd name="T12" fmla="*/ 37 w 67"/>
                <a:gd name="T13" fmla="*/ 35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7" h="66">
                  <a:moveTo>
                    <a:pt x="37" y="35"/>
                  </a:moveTo>
                  <a:cubicBezTo>
                    <a:pt x="22" y="48"/>
                    <a:pt x="0" y="47"/>
                    <a:pt x="0" y="47"/>
                  </a:cubicBezTo>
                  <a:cubicBezTo>
                    <a:pt x="2" y="49"/>
                    <a:pt x="22" y="62"/>
                    <a:pt x="38" y="65"/>
                  </a:cubicBezTo>
                  <a:cubicBezTo>
                    <a:pt x="41" y="66"/>
                    <a:pt x="50" y="58"/>
                    <a:pt x="54" y="55"/>
                  </a:cubicBezTo>
                  <a:cubicBezTo>
                    <a:pt x="58" y="51"/>
                    <a:pt x="67" y="44"/>
                    <a:pt x="67" y="41"/>
                  </a:cubicBezTo>
                  <a:cubicBezTo>
                    <a:pt x="65" y="25"/>
                    <a:pt x="56" y="3"/>
                    <a:pt x="54" y="0"/>
                  </a:cubicBezTo>
                  <a:cubicBezTo>
                    <a:pt x="54" y="0"/>
                    <a:pt x="52" y="23"/>
                    <a:pt x="37" y="35"/>
                  </a:cubicBezTo>
                  <a:close/>
                </a:path>
              </a:pathLst>
            </a:custGeom>
            <a:solidFill>
              <a:srgbClr val="FFCD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4" name="Freeform 123"/>
            <p:cNvSpPr>
              <a:spLocks/>
            </p:cNvSpPr>
            <p:nvPr/>
          </p:nvSpPr>
          <p:spPr bwMode="auto">
            <a:xfrm>
              <a:off x="5113338" y="1733550"/>
              <a:ext cx="238125" cy="217487"/>
            </a:xfrm>
            <a:custGeom>
              <a:avLst/>
              <a:gdLst>
                <a:gd name="T0" fmla="*/ 61 w 63"/>
                <a:gd name="T1" fmla="*/ 8 h 58"/>
                <a:gd name="T2" fmla="*/ 46 w 63"/>
                <a:gd name="T3" fmla="*/ 46 h 58"/>
                <a:gd name="T4" fmla="*/ 7 w 63"/>
                <a:gd name="T5" fmla="*/ 55 h 58"/>
                <a:gd name="T6" fmla="*/ 40 w 63"/>
                <a:gd name="T7" fmla="*/ 39 h 58"/>
                <a:gd name="T8" fmla="*/ 61 w 63"/>
                <a:gd name="T9" fmla="*/ 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58">
                  <a:moveTo>
                    <a:pt x="61" y="8"/>
                  </a:moveTo>
                  <a:cubicBezTo>
                    <a:pt x="63" y="10"/>
                    <a:pt x="61" y="33"/>
                    <a:pt x="46" y="46"/>
                  </a:cubicBezTo>
                  <a:cubicBezTo>
                    <a:pt x="31" y="58"/>
                    <a:pt x="9" y="57"/>
                    <a:pt x="7" y="55"/>
                  </a:cubicBezTo>
                  <a:cubicBezTo>
                    <a:pt x="0" y="46"/>
                    <a:pt x="25" y="52"/>
                    <a:pt x="40" y="39"/>
                  </a:cubicBezTo>
                  <a:cubicBezTo>
                    <a:pt x="55" y="26"/>
                    <a:pt x="54" y="0"/>
                    <a:pt x="61" y="8"/>
                  </a:cubicBezTo>
                  <a:close/>
                </a:path>
              </a:pathLst>
            </a:custGeom>
            <a:solidFill>
              <a:srgbClr val="F4B6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5" name="Freeform 124"/>
            <p:cNvSpPr>
              <a:spLocks/>
            </p:cNvSpPr>
            <p:nvPr/>
          </p:nvSpPr>
          <p:spPr bwMode="auto">
            <a:xfrm>
              <a:off x="5211763" y="1827213"/>
              <a:ext cx="85725" cy="79375"/>
            </a:xfrm>
            <a:custGeom>
              <a:avLst/>
              <a:gdLst>
                <a:gd name="T0" fmla="*/ 23 w 23"/>
                <a:gd name="T1" fmla="*/ 1 h 21"/>
                <a:gd name="T2" fmla="*/ 7 w 23"/>
                <a:gd name="T3" fmla="*/ 5 h 21"/>
                <a:gd name="T4" fmla="*/ 0 w 23"/>
                <a:gd name="T5" fmla="*/ 21 h 21"/>
                <a:gd name="T6" fmla="*/ 14 w 23"/>
                <a:gd name="T7" fmla="*/ 14 h 21"/>
                <a:gd name="T8" fmla="*/ 23 w 23"/>
                <a:gd name="T9" fmla="*/ 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21">
                  <a:moveTo>
                    <a:pt x="23" y="1"/>
                  </a:moveTo>
                  <a:cubicBezTo>
                    <a:pt x="18" y="0"/>
                    <a:pt x="12" y="1"/>
                    <a:pt x="7" y="5"/>
                  </a:cubicBezTo>
                  <a:cubicBezTo>
                    <a:pt x="2" y="9"/>
                    <a:pt x="0" y="15"/>
                    <a:pt x="0" y="21"/>
                  </a:cubicBezTo>
                  <a:cubicBezTo>
                    <a:pt x="5" y="20"/>
                    <a:pt x="10" y="17"/>
                    <a:pt x="14" y="14"/>
                  </a:cubicBezTo>
                  <a:cubicBezTo>
                    <a:pt x="18" y="10"/>
                    <a:pt x="21" y="6"/>
                    <a:pt x="23" y="1"/>
                  </a:cubicBezTo>
                  <a:close/>
                </a:path>
              </a:pathLst>
            </a:custGeom>
            <a:solidFill>
              <a:srgbClr val="FFCD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6" name="Freeform 125"/>
            <p:cNvSpPr>
              <a:spLocks/>
            </p:cNvSpPr>
            <p:nvPr/>
          </p:nvSpPr>
          <p:spPr bwMode="auto">
            <a:xfrm>
              <a:off x="5211763" y="1831975"/>
              <a:ext cx="120650" cy="104775"/>
            </a:xfrm>
            <a:custGeom>
              <a:avLst/>
              <a:gdLst>
                <a:gd name="T0" fmla="*/ 14 w 32"/>
                <a:gd name="T1" fmla="*/ 13 h 28"/>
                <a:gd name="T2" fmla="*/ 0 w 32"/>
                <a:gd name="T3" fmla="*/ 20 h 28"/>
                <a:gd name="T4" fmla="*/ 2 w 32"/>
                <a:gd name="T5" fmla="*/ 28 h 28"/>
                <a:gd name="T6" fmla="*/ 20 w 32"/>
                <a:gd name="T7" fmla="*/ 20 h 28"/>
                <a:gd name="T8" fmla="*/ 32 w 32"/>
                <a:gd name="T9" fmla="*/ 3 h 28"/>
                <a:gd name="T10" fmla="*/ 23 w 32"/>
                <a:gd name="T11" fmla="*/ 0 h 28"/>
                <a:gd name="T12" fmla="*/ 14 w 32"/>
                <a:gd name="T13" fmla="*/ 1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" h="28">
                  <a:moveTo>
                    <a:pt x="14" y="13"/>
                  </a:moveTo>
                  <a:cubicBezTo>
                    <a:pt x="10" y="16"/>
                    <a:pt x="5" y="19"/>
                    <a:pt x="0" y="20"/>
                  </a:cubicBezTo>
                  <a:cubicBezTo>
                    <a:pt x="0" y="23"/>
                    <a:pt x="1" y="26"/>
                    <a:pt x="2" y="28"/>
                  </a:cubicBezTo>
                  <a:cubicBezTo>
                    <a:pt x="8" y="27"/>
                    <a:pt x="15" y="24"/>
                    <a:pt x="20" y="20"/>
                  </a:cubicBezTo>
                  <a:cubicBezTo>
                    <a:pt x="25" y="15"/>
                    <a:pt x="29" y="9"/>
                    <a:pt x="32" y="3"/>
                  </a:cubicBezTo>
                  <a:cubicBezTo>
                    <a:pt x="29" y="2"/>
                    <a:pt x="26" y="0"/>
                    <a:pt x="23" y="0"/>
                  </a:cubicBezTo>
                  <a:cubicBezTo>
                    <a:pt x="21" y="5"/>
                    <a:pt x="18" y="9"/>
                    <a:pt x="14" y="13"/>
                  </a:cubicBezTo>
                  <a:close/>
                </a:path>
              </a:pathLst>
            </a:custGeom>
            <a:solidFill>
              <a:srgbClr val="FFCD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7" name="Freeform 126"/>
            <p:cNvSpPr>
              <a:spLocks/>
            </p:cNvSpPr>
            <p:nvPr/>
          </p:nvSpPr>
          <p:spPr bwMode="auto">
            <a:xfrm>
              <a:off x="5264151" y="1835150"/>
              <a:ext cx="19050" cy="22225"/>
            </a:xfrm>
            <a:custGeom>
              <a:avLst/>
              <a:gdLst>
                <a:gd name="T0" fmla="*/ 4 w 5"/>
                <a:gd name="T1" fmla="*/ 2 h 6"/>
                <a:gd name="T2" fmla="*/ 4 w 5"/>
                <a:gd name="T3" fmla="*/ 5 h 6"/>
                <a:gd name="T4" fmla="*/ 0 w 5"/>
                <a:gd name="T5" fmla="*/ 5 h 6"/>
                <a:gd name="T6" fmla="*/ 1 w 5"/>
                <a:gd name="T7" fmla="*/ 1 h 6"/>
                <a:gd name="T8" fmla="*/ 4 w 5"/>
                <a:gd name="T9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6">
                  <a:moveTo>
                    <a:pt x="4" y="2"/>
                  </a:moveTo>
                  <a:cubicBezTo>
                    <a:pt x="5" y="3"/>
                    <a:pt x="5" y="4"/>
                    <a:pt x="4" y="5"/>
                  </a:cubicBezTo>
                  <a:cubicBezTo>
                    <a:pt x="3" y="6"/>
                    <a:pt x="1" y="6"/>
                    <a:pt x="0" y="5"/>
                  </a:cubicBezTo>
                  <a:cubicBezTo>
                    <a:pt x="0" y="4"/>
                    <a:pt x="0" y="2"/>
                    <a:pt x="1" y="1"/>
                  </a:cubicBezTo>
                  <a:cubicBezTo>
                    <a:pt x="2" y="0"/>
                    <a:pt x="3" y="1"/>
                    <a:pt x="4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8" name="Freeform 127"/>
            <p:cNvSpPr>
              <a:spLocks/>
            </p:cNvSpPr>
            <p:nvPr/>
          </p:nvSpPr>
          <p:spPr bwMode="auto">
            <a:xfrm>
              <a:off x="6891338" y="1296988"/>
              <a:ext cx="228600" cy="258762"/>
            </a:xfrm>
            <a:custGeom>
              <a:avLst/>
              <a:gdLst>
                <a:gd name="T0" fmla="*/ 30 w 61"/>
                <a:gd name="T1" fmla="*/ 39 h 69"/>
                <a:gd name="T2" fmla="*/ 0 w 61"/>
                <a:gd name="T3" fmla="*/ 63 h 69"/>
                <a:gd name="T4" fmla="*/ 42 w 61"/>
                <a:gd name="T5" fmla="*/ 67 h 69"/>
                <a:gd name="T6" fmla="*/ 53 w 61"/>
                <a:gd name="T7" fmla="*/ 51 h 69"/>
                <a:gd name="T8" fmla="*/ 60 w 61"/>
                <a:gd name="T9" fmla="*/ 34 h 69"/>
                <a:gd name="T10" fmla="*/ 33 w 61"/>
                <a:gd name="T11" fmla="*/ 0 h 69"/>
                <a:gd name="T12" fmla="*/ 30 w 61"/>
                <a:gd name="T13" fmla="*/ 3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1" h="69">
                  <a:moveTo>
                    <a:pt x="30" y="39"/>
                  </a:moveTo>
                  <a:cubicBezTo>
                    <a:pt x="21" y="57"/>
                    <a:pt x="0" y="63"/>
                    <a:pt x="0" y="63"/>
                  </a:cubicBezTo>
                  <a:cubicBezTo>
                    <a:pt x="3" y="65"/>
                    <a:pt x="26" y="69"/>
                    <a:pt x="42" y="67"/>
                  </a:cubicBezTo>
                  <a:cubicBezTo>
                    <a:pt x="45" y="66"/>
                    <a:pt x="50" y="56"/>
                    <a:pt x="53" y="51"/>
                  </a:cubicBezTo>
                  <a:cubicBezTo>
                    <a:pt x="55" y="46"/>
                    <a:pt x="61" y="36"/>
                    <a:pt x="60" y="34"/>
                  </a:cubicBezTo>
                  <a:cubicBezTo>
                    <a:pt x="52" y="19"/>
                    <a:pt x="36" y="2"/>
                    <a:pt x="33" y="0"/>
                  </a:cubicBezTo>
                  <a:cubicBezTo>
                    <a:pt x="33" y="0"/>
                    <a:pt x="39" y="22"/>
                    <a:pt x="30" y="39"/>
                  </a:cubicBezTo>
                  <a:close/>
                </a:path>
              </a:pathLst>
            </a:custGeom>
            <a:solidFill>
              <a:srgbClr val="FFCD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9" name="Freeform 128"/>
            <p:cNvSpPr>
              <a:spLocks/>
            </p:cNvSpPr>
            <p:nvPr/>
          </p:nvSpPr>
          <p:spPr bwMode="auto">
            <a:xfrm>
              <a:off x="6853238" y="1277938"/>
              <a:ext cx="195263" cy="263525"/>
            </a:xfrm>
            <a:custGeom>
              <a:avLst/>
              <a:gdLst>
                <a:gd name="T0" fmla="*/ 43 w 52"/>
                <a:gd name="T1" fmla="*/ 5 h 70"/>
                <a:gd name="T2" fmla="*/ 43 w 52"/>
                <a:gd name="T3" fmla="*/ 46 h 70"/>
                <a:gd name="T4" fmla="*/ 10 w 52"/>
                <a:gd name="T5" fmla="*/ 68 h 70"/>
                <a:gd name="T6" fmla="*/ 35 w 52"/>
                <a:gd name="T7" fmla="*/ 41 h 70"/>
                <a:gd name="T8" fmla="*/ 43 w 52"/>
                <a:gd name="T9" fmla="*/ 5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" h="70">
                  <a:moveTo>
                    <a:pt x="43" y="5"/>
                  </a:moveTo>
                  <a:cubicBezTo>
                    <a:pt x="45" y="7"/>
                    <a:pt x="52" y="28"/>
                    <a:pt x="43" y="46"/>
                  </a:cubicBezTo>
                  <a:cubicBezTo>
                    <a:pt x="34" y="63"/>
                    <a:pt x="12" y="70"/>
                    <a:pt x="10" y="68"/>
                  </a:cubicBezTo>
                  <a:cubicBezTo>
                    <a:pt x="0" y="63"/>
                    <a:pt x="26" y="59"/>
                    <a:pt x="35" y="41"/>
                  </a:cubicBezTo>
                  <a:cubicBezTo>
                    <a:pt x="44" y="24"/>
                    <a:pt x="33" y="0"/>
                    <a:pt x="43" y="5"/>
                  </a:cubicBezTo>
                  <a:close/>
                </a:path>
              </a:pathLst>
            </a:custGeom>
            <a:solidFill>
              <a:srgbClr val="F4B6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0" name="Freeform 129"/>
            <p:cNvSpPr>
              <a:spLocks/>
            </p:cNvSpPr>
            <p:nvPr/>
          </p:nvSpPr>
          <p:spPr bwMode="auto">
            <a:xfrm>
              <a:off x="6935788" y="1374775"/>
              <a:ext cx="65088" cy="103187"/>
            </a:xfrm>
            <a:custGeom>
              <a:avLst/>
              <a:gdLst>
                <a:gd name="T0" fmla="*/ 17 w 17"/>
                <a:gd name="T1" fmla="*/ 0 h 27"/>
                <a:gd name="T2" fmla="*/ 3 w 17"/>
                <a:gd name="T3" fmla="*/ 10 h 27"/>
                <a:gd name="T4" fmla="*/ 2 w 17"/>
                <a:gd name="T5" fmla="*/ 27 h 27"/>
                <a:gd name="T6" fmla="*/ 13 w 17"/>
                <a:gd name="T7" fmla="*/ 15 h 27"/>
                <a:gd name="T8" fmla="*/ 17 w 17"/>
                <a:gd name="T9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27">
                  <a:moveTo>
                    <a:pt x="17" y="0"/>
                  </a:moveTo>
                  <a:cubicBezTo>
                    <a:pt x="11" y="1"/>
                    <a:pt x="6" y="5"/>
                    <a:pt x="3" y="10"/>
                  </a:cubicBezTo>
                  <a:cubicBezTo>
                    <a:pt x="0" y="16"/>
                    <a:pt x="0" y="22"/>
                    <a:pt x="2" y="27"/>
                  </a:cubicBezTo>
                  <a:cubicBezTo>
                    <a:pt x="6" y="24"/>
                    <a:pt x="10" y="20"/>
                    <a:pt x="13" y="15"/>
                  </a:cubicBezTo>
                  <a:cubicBezTo>
                    <a:pt x="15" y="10"/>
                    <a:pt x="16" y="5"/>
                    <a:pt x="17" y="0"/>
                  </a:cubicBezTo>
                  <a:close/>
                </a:path>
              </a:pathLst>
            </a:custGeom>
            <a:solidFill>
              <a:srgbClr val="FFCD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1" name="Freeform 130"/>
            <p:cNvSpPr>
              <a:spLocks/>
            </p:cNvSpPr>
            <p:nvPr/>
          </p:nvSpPr>
          <p:spPr bwMode="auto">
            <a:xfrm>
              <a:off x="6943726" y="1371600"/>
              <a:ext cx="87313" cy="131762"/>
            </a:xfrm>
            <a:custGeom>
              <a:avLst/>
              <a:gdLst>
                <a:gd name="T0" fmla="*/ 11 w 23"/>
                <a:gd name="T1" fmla="*/ 16 h 35"/>
                <a:gd name="T2" fmla="*/ 0 w 23"/>
                <a:gd name="T3" fmla="*/ 28 h 35"/>
                <a:gd name="T4" fmla="*/ 5 w 23"/>
                <a:gd name="T5" fmla="*/ 35 h 35"/>
                <a:gd name="T6" fmla="*/ 19 w 23"/>
                <a:gd name="T7" fmla="*/ 21 h 35"/>
                <a:gd name="T8" fmla="*/ 23 w 23"/>
                <a:gd name="T9" fmla="*/ 1 h 35"/>
                <a:gd name="T10" fmla="*/ 15 w 23"/>
                <a:gd name="T11" fmla="*/ 1 h 35"/>
                <a:gd name="T12" fmla="*/ 11 w 23"/>
                <a:gd name="T13" fmla="*/ 16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" h="35">
                  <a:moveTo>
                    <a:pt x="11" y="16"/>
                  </a:moveTo>
                  <a:cubicBezTo>
                    <a:pt x="8" y="21"/>
                    <a:pt x="4" y="25"/>
                    <a:pt x="0" y="28"/>
                  </a:cubicBezTo>
                  <a:cubicBezTo>
                    <a:pt x="1" y="31"/>
                    <a:pt x="3" y="33"/>
                    <a:pt x="5" y="35"/>
                  </a:cubicBezTo>
                  <a:cubicBezTo>
                    <a:pt x="10" y="32"/>
                    <a:pt x="15" y="27"/>
                    <a:pt x="19" y="21"/>
                  </a:cubicBezTo>
                  <a:cubicBezTo>
                    <a:pt x="22" y="14"/>
                    <a:pt x="23" y="7"/>
                    <a:pt x="23" y="1"/>
                  </a:cubicBezTo>
                  <a:cubicBezTo>
                    <a:pt x="20" y="0"/>
                    <a:pt x="17" y="0"/>
                    <a:pt x="15" y="1"/>
                  </a:cubicBezTo>
                  <a:cubicBezTo>
                    <a:pt x="14" y="6"/>
                    <a:pt x="13" y="11"/>
                    <a:pt x="11" y="16"/>
                  </a:cubicBezTo>
                  <a:close/>
                </a:path>
              </a:pathLst>
            </a:custGeom>
            <a:solidFill>
              <a:srgbClr val="FFCD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2" name="Freeform 131"/>
            <p:cNvSpPr>
              <a:spLocks/>
            </p:cNvSpPr>
            <p:nvPr/>
          </p:nvSpPr>
          <p:spPr bwMode="auto">
            <a:xfrm>
              <a:off x="6970713" y="1390650"/>
              <a:ext cx="17463" cy="19050"/>
            </a:xfrm>
            <a:custGeom>
              <a:avLst/>
              <a:gdLst>
                <a:gd name="T0" fmla="*/ 4 w 5"/>
                <a:gd name="T1" fmla="*/ 0 h 5"/>
                <a:gd name="T2" fmla="*/ 5 w 5"/>
                <a:gd name="T3" fmla="*/ 4 h 5"/>
                <a:gd name="T4" fmla="*/ 1 w 5"/>
                <a:gd name="T5" fmla="*/ 5 h 5"/>
                <a:gd name="T6" fmla="*/ 0 w 5"/>
                <a:gd name="T7" fmla="*/ 1 h 5"/>
                <a:gd name="T8" fmla="*/ 4 w 5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5">
                  <a:moveTo>
                    <a:pt x="4" y="0"/>
                  </a:moveTo>
                  <a:cubicBezTo>
                    <a:pt x="5" y="1"/>
                    <a:pt x="5" y="3"/>
                    <a:pt x="5" y="4"/>
                  </a:cubicBezTo>
                  <a:cubicBezTo>
                    <a:pt x="4" y="5"/>
                    <a:pt x="2" y="5"/>
                    <a:pt x="1" y="5"/>
                  </a:cubicBezTo>
                  <a:cubicBezTo>
                    <a:pt x="0" y="4"/>
                    <a:pt x="0" y="3"/>
                    <a:pt x="0" y="1"/>
                  </a:cubicBezTo>
                  <a:cubicBezTo>
                    <a:pt x="1" y="0"/>
                    <a:pt x="2" y="0"/>
                    <a:pt x="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3" name="Freeform 132"/>
            <p:cNvSpPr>
              <a:spLocks/>
            </p:cNvSpPr>
            <p:nvPr/>
          </p:nvSpPr>
          <p:spPr bwMode="auto">
            <a:xfrm>
              <a:off x="7037388" y="1692275"/>
              <a:ext cx="263525" cy="195262"/>
            </a:xfrm>
            <a:custGeom>
              <a:avLst/>
              <a:gdLst>
                <a:gd name="T0" fmla="*/ 38 w 70"/>
                <a:gd name="T1" fmla="*/ 24 h 52"/>
                <a:gd name="T2" fmla="*/ 0 w 70"/>
                <a:gd name="T3" fmla="*/ 17 h 52"/>
                <a:gd name="T4" fmla="*/ 26 w 70"/>
                <a:gd name="T5" fmla="*/ 51 h 52"/>
                <a:gd name="T6" fmla="*/ 45 w 70"/>
                <a:gd name="T7" fmla="*/ 48 h 52"/>
                <a:gd name="T8" fmla="*/ 62 w 70"/>
                <a:gd name="T9" fmla="*/ 42 h 52"/>
                <a:gd name="T10" fmla="*/ 69 w 70"/>
                <a:gd name="T11" fmla="*/ 0 h 52"/>
                <a:gd name="T12" fmla="*/ 38 w 70"/>
                <a:gd name="T13" fmla="*/ 2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0" h="52">
                  <a:moveTo>
                    <a:pt x="38" y="24"/>
                  </a:moveTo>
                  <a:cubicBezTo>
                    <a:pt x="19" y="28"/>
                    <a:pt x="0" y="17"/>
                    <a:pt x="0" y="17"/>
                  </a:cubicBezTo>
                  <a:cubicBezTo>
                    <a:pt x="1" y="20"/>
                    <a:pt x="13" y="40"/>
                    <a:pt x="26" y="51"/>
                  </a:cubicBezTo>
                  <a:cubicBezTo>
                    <a:pt x="28" y="52"/>
                    <a:pt x="39" y="50"/>
                    <a:pt x="45" y="48"/>
                  </a:cubicBezTo>
                  <a:cubicBezTo>
                    <a:pt x="50" y="47"/>
                    <a:pt x="61" y="44"/>
                    <a:pt x="62" y="42"/>
                  </a:cubicBezTo>
                  <a:cubicBezTo>
                    <a:pt x="69" y="27"/>
                    <a:pt x="70" y="3"/>
                    <a:pt x="69" y="0"/>
                  </a:cubicBezTo>
                  <a:cubicBezTo>
                    <a:pt x="69" y="0"/>
                    <a:pt x="58" y="19"/>
                    <a:pt x="38" y="24"/>
                  </a:cubicBezTo>
                  <a:close/>
                </a:path>
              </a:pathLst>
            </a:custGeom>
            <a:solidFill>
              <a:srgbClr val="FFCD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4" name="Freeform 133"/>
            <p:cNvSpPr>
              <a:spLocks/>
            </p:cNvSpPr>
            <p:nvPr/>
          </p:nvSpPr>
          <p:spPr bwMode="auto">
            <a:xfrm>
              <a:off x="7031038" y="1651000"/>
              <a:ext cx="269875" cy="157162"/>
            </a:xfrm>
            <a:custGeom>
              <a:avLst/>
              <a:gdLst>
                <a:gd name="T0" fmla="*/ 71 w 72"/>
                <a:gd name="T1" fmla="*/ 11 h 42"/>
                <a:gd name="T2" fmla="*/ 41 w 72"/>
                <a:gd name="T3" fmla="*/ 37 h 42"/>
                <a:gd name="T4" fmla="*/ 2 w 72"/>
                <a:gd name="T5" fmla="*/ 28 h 42"/>
                <a:gd name="T6" fmla="*/ 39 w 72"/>
                <a:gd name="T7" fmla="*/ 29 h 42"/>
                <a:gd name="T8" fmla="*/ 71 w 72"/>
                <a:gd name="T9" fmla="*/ 1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" h="42">
                  <a:moveTo>
                    <a:pt x="71" y="11"/>
                  </a:moveTo>
                  <a:cubicBezTo>
                    <a:pt x="72" y="13"/>
                    <a:pt x="60" y="33"/>
                    <a:pt x="41" y="37"/>
                  </a:cubicBezTo>
                  <a:cubicBezTo>
                    <a:pt x="22" y="42"/>
                    <a:pt x="3" y="30"/>
                    <a:pt x="2" y="28"/>
                  </a:cubicBezTo>
                  <a:cubicBezTo>
                    <a:pt x="0" y="17"/>
                    <a:pt x="20" y="33"/>
                    <a:pt x="39" y="29"/>
                  </a:cubicBezTo>
                  <a:cubicBezTo>
                    <a:pt x="58" y="24"/>
                    <a:pt x="69" y="0"/>
                    <a:pt x="71" y="11"/>
                  </a:cubicBezTo>
                  <a:close/>
                </a:path>
              </a:pathLst>
            </a:custGeom>
            <a:solidFill>
              <a:srgbClr val="F4B6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5" name="Freeform 134"/>
            <p:cNvSpPr>
              <a:spLocks/>
            </p:cNvSpPr>
            <p:nvPr/>
          </p:nvSpPr>
          <p:spPr bwMode="auto">
            <a:xfrm>
              <a:off x="7116763" y="1711325"/>
              <a:ext cx="112713" cy="52387"/>
            </a:xfrm>
            <a:custGeom>
              <a:avLst/>
              <a:gdLst>
                <a:gd name="T0" fmla="*/ 30 w 30"/>
                <a:gd name="T1" fmla="*/ 5 h 14"/>
                <a:gd name="T2" fmla="*/ 13 w 30"/>
                <a:gd name="T3" fmla="*/ 2 h 14"/>
                <a:gd name="T4" fmla="*/ 0 w 30"/>
                <a:gd name="T5" fmla="*/ 13 h 14"/>
                <a:gd name="T6" fmla="*/ 16 w 30"/>
                <a:gd name="T7" fmla="*/ 13 h 14"/>
                <a:gd name="T8" fmla="*/ 30 w 30"/>
                <a:gd name="T9" fmla="*/ 5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14">
                  <a:moveTo>
                    <a:pt x="30" y="5"/>
                  </a:moveTo>
                  <a:cubicBezTo>
                    <a:pt x="25" y="2"/>
                    <a:pt x="19" y="0"/>
                    <a:pt x="13" y="2"/>
                  </a:cubicBezTo>
                  <a:cubicBezTo>
                    <a:pt x="7" y="3"/>
                    <a:pt x="3" y="8"/>
                    <a:pt x="0" y="13"/>
                  </a:cubicBezTo>
                  <a:cubicBezTo>
                    <a:pt x="5" y="14"/>
                    <a:pt x="11" y="14"/>
                    <a:pt x="16" y="13"/>
                  </a:cubicBezTo>
                  <a:cubicBezTo>
                    <a:pt x="21" y="11"/>
                    <a:pt x="26" y="8"/>
                    <a:pt x="30" y="5"/>
                  </a:cubicBezTo>
                  <a:close/>
                </a:path>
              </a:pathLst>
            </a:custGeom>
            <a:solidFill>
              <a:srgbClr val="FFCD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6" name="Freeform 135"/>
            <p:cNvSpPr>
              <a:spLocks/>
            </p:cNvSpPr>
            <p:nvPr/>
          </p:nvSpPr>
          <p:spPr bwMode="auto">
            <a:xfrm>
              <a:off x="7108826" y="1728788"/>
              <a:ext cx="142875" cy="68262"/>
            </a:xfrm>
            <a:custGeom>
              <a:avLst/>
              <a:gdLst>
                <a:gd name="T0" fmla="*/ 18 w 38"/>
                <a:gd name="T1" fmla="*/ 8 h 18"/>
                <a:gd name="T2" fmla="*/ 2 w 38"/>
                <a:gd name="T3" fmla="*/ 8 h 18"/>
                <a:gd name="T4" fmla="*/ 0 w 38"/>
                <a:gd name="T5" fmla="*/ 16 h 18"/>
                <a:gd name="T6" fmla="*/ 20 w 38"/>
                <a:gd name="T7" fmla="*/ 16 h 18"/>
                <a:gd name="T8" fmla="*/ 38 w 38"/>
                <a:gd name="T9" fmla="*/ 7 h 18"/>
                <a:gd name="T10" fmla="*/ 32 w 38"/>
                <a:gd name="T11" fmla="*/ 0 h 18"/>
                <a:gd name="T12" fmla="*/ 18 w 38"/>
                <a:gd name="T13" fmla="*/ 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18">
                  <a:moveTo>
                    <a:pt x="18" y="8"/>
                  </a:moveTo>
                  <a:cubicBezTo>
                    <a:pt x="13" y="9"/>
                    <a:pt x="7" y="9"/>
                    <a:pt x="2" y="8"/>
                  </a:cubicBezTo>
                  <a:cubicBezTo>
                    <a:pt x="1" y="10"/>
                    <a:pt x="0" y="13"/>
                    <a:pt x="0" y="16"/>
                  </a:cubicBezTo>
                  <a:cubicBezTo>
                    <a:pt x="6" y="18"/>
                    <a:pt x="13" y="18"/>
                    <a:pt x="20" y="16"/>
                  </a:cubicBezTo>
                  <a:cubicBezTo>
                    <a:pt x="27" y="15"/>
                    <a:pt x="33" y="11"/>
                    <a:pt x="38" y="7"/>
                  </a:cubicBezTo>
                  <a:cubicBezTo>
                    <a:pt x="36" y="4"/>
                    <a:pt x="34" y="2"/>
                    <a:pt x="32" y="0"/>
                  </a:cubicBezTo>
                  <a:cubicBezTo>
                    <a:pt x="28" y="3"/>
                    <a:pt x="23" y="6"/>
                    <a:pt x="18" y="8"/>
                  </a:cubicBezTo>
                  <a:close/>
                </a:path>
              </a:pathLst>
            </a:custGeom>
            <a:solidFill>
              <a:srgbClr val="FFCD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7" name="Freeform 136"/>
            <p:cNvSpPr>
              <a:spLocks/>
            </p:cNvSpPr>
            <p:nvPr/>
          </p:nvSpPr>
          <p:spPr bwMode="auto">
            <a:xfrm>
              <a:off x="7188201" y="1722438"/>
              <a:ext cx="19050" cy="22225"/>
            </a:xfrm>
            <a:custGeom>
              <a:avLst/>
              <a:gdLst>
                <a:gd name="T0" fmla="*/ 5 w 5"/>
                <a:gd name="T1" fmla="*/ 2 h 6"/>
                <a:gd name="T2" fmla="*/ 3 w 5"/>
                <a:gd name="T3" fmla="*/ 5 h 6"/>
                <a:gd name="T4" fmla="*/ 0 w 5"/>
                <a:gd name="T5" fmla="*/ 3 h 6"/>
                <a:gd name="T6" fmla="*/ 2 w 5"/>
                <a:gd name="T7" fmla="*/ 1 h 6"/>
                <a:gd name="T8" fmla="*/ 5 w 5"/>
                <a:gd name="T9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6">
                  <a:moveTo>
                    <a:pt x="5" y="2"/>
                  </a:moveTo>
                  <a:cubicBezTo>
                    <a:pt x="5" y="4"/>
                    <a:pt x="5" y="5"/>
                    <a:pt x="3" y="5"/>
                  </a:cubicBezTo>
                  <a:cubicBezTo>
                    <a:pt x="2" y="6"/>
                    <a:pt x="1" y="5"/>
                    <a:pt x="0" y="3"/>
                  </a:cubicBezTo>
                  <a:cubicBezTo>
                    <a:pt x="0" y="2"/>
                    <a:pt x="1" y="1"/>
                    <a:pt x="2" y="1"/>
                  </a:cubicBezTo>
                  <a:cubicBezTo>
                    <a:pt x="3" y="0"/>
                    <a:pt x="5" y="1"/>
                    <a:pt x="5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8" name="Freeform 137"/>
            <p:cNvSpPr>
              <a:spLocks/>
            </p:cNvSpPr>
            <p:nvPr/>
          </p:nvSpPr>
          <p:spPr bwMode="auto">
            <a:xfrm>
              <a:off x="6883401" y="2200275"/>
              <a:ext cx="161925" cy="266700"/>
            </a:xfrm>
            <a:custGeom>
              <a:avLst/>
              <a:gdLst>
                <a:gd name="T0" fmla="*/ 26 w 43"/>
                <a:gd name="T1" fmla="*/ 35 h 71"/>
                <a:gd name="T2" fmla="*/ 43 w 43"/>
                <a:gd name="T3" fmla="*/ 0 h 71"/>
                <a:gd name="T4" fmla="*/ 3 w 43"/>
                <a:gd name="T5" fmla="*/ 16 h 71"/>
                <a:gd name="T6" fmla="*/ 0 w 43"/>
                <a:gd name="T7" fmla="*/ 34 h 71"/>
                <a:gd name="T8" fmla="*/ 2 w 43"/>
                <a:gd name="T9" fmla="*/ 53 h 71"/>
                <a:gd name="T10" fmla="*/ 41 w 43"/>
                <a:gd name="T11" fmla="*/ 71 h 71"/>
                <a:gd name="T12" fmla="*/ 26 w 43"/>
                <a:gd name="T13" fmla="*/ 35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3" h="71">
                  <a:moveTo>
                    <a:pt x="26" y="35"/>
                  </a:moveTo>
                  <a:cubicBezTo>
                    <a:pt x="27" y="15"/>
                    <a:pt x="43" y="0"/>
                    <a:pt x="43" y="0"/>
                  </a:cubicBezTo>
                  <a:cubicBezTo>
                    <a:pt x="39" y="0"/>
                    <a:pt x="16" y="6"/>
                    <a:pt x="3" y="16"/>
                  </a:cubicBezTo>
                  <a:cubicBezTo>
                    <a:pt x="1" y="17"/>
                    <a:pt x="1" y="29"/>
                    <a:pt x="0" y="34"/>
                  </a:cubicBezTo>
                  <a:cubicBezTo>
                    <a:pt x="0" y="40"/>
                    <a:pt x="0" y="51"/>
                    <a:pt x="2" y="53"/>
                  </a:cubicBezTo>
                  <a:cubicBezTo>
                    <a:pt x="15" y="63"/>
                    <a:pt x="37" y="71"/>
                    <a:pt x="41" y="71"/>
                  </a:cubicBezTo>
                  <a:cubicBezTo>
                    <a:pt x="41" y="71"/>
                    <a:pt x="26" y="55"/>
                    <a:pt x="26" y="35"/>
                  </a:cubicBezTo>
                  <a:close/>
                </a:path>
              </a:pathLst>
            </a:custGeom>
            <a:solidFill>
              <a:srgbClr val="FFCD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9" name="Freeform 138"/>
            <p:cNvSpPr>
              <a:spLocks/>
            </p:cNvSpPr>
            <p:nvPr/>
          </p:nvSpPr>
          <p:spPr bwMode="auto">
            <a:xfrm>
              <a:off x="6970713" y="2200275"/>
              <a:ext cx="115888" cy="266700"/>
            </a:xfrm>
            <a:custGeom>
              <a:avLst/>
              <a:gdLst>
                <a:gd name="T0" fmla="*/ 18 w 31"/>
                <a:gd name="T1" fmla="*/ 71 h 71"/>
                <a:gd name="T2" fmla="*/ 0 w 31"/>
                <a:gd name="T3" fmla="*/ 35 h 71"/>
                <a:gd name="T4" fmla="*/ 20 w 31"/>
                <a:gd name="T5" fmla="*/ 0 h 71"/>
                <a:gd name="T6" fmla="*/ 9 w 31"/>
                <a:gd name="T7" fmla="*/ 35 h 71"/>
                <a:gd name="T8" fmla="*/ 18 w 31"/>
                <a:gd name="T9" fmla="*/ 71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71">
                  <a:moveTo>
                    <a:pt x="18" y="71"/>
                  </a:moveTo>
                  <a:cubicBezTo>
                    <a:pt x="15" y="71"/>
                    <a:pt x="0" y="55"/>
                    <a:pt x="0" y="35"/>
                  </a:cubicBezTo>
                  <a:cubicBezTo>
                    <a:pt x="1" y="15"/>
                    <a:pt x="17" y="0"/>
                    <a:pt x="20" y="0"/>
                  </a:cubicBezTo>
                  <a:cubicBezTo>
                    <a:pt x="31" y="0"/>
                    <a:pt x="10" y="16"/>
                    <a:pt x="9" y="35"/>
                  </a:cubicBezTo>
                  <a:cubicBezTo>
                    <a:pt x="9" y="55"/>
                    <a:pt x="29" y="71"/>
                    <a:pt x="18" y="71"/>
                  </a:cubicBezTo>
                  <a:close/>
                </a:path>
              </a:pathLst>
            </a:custGeom>
            <a:solidFill>
              <a:srgbClr val="F4B6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0" name="Freeform 139"/>
            <p:cNvSpPr>
              <a:spLocks/>
            </p:cNvSpPr>
            <p:nvPr/>
          </p:nvSpPr>
          <p:spPr bwMode="auto">
            <a:xfrm>
              <a:off x="7004051" y="2274888"/>
              <a:ext cx="41275" cy="117475"/>
            </a:xfrm>
            <a:custGeom>
              <a:avLst/>
              <a:gdLst>
                <a:gd name="T0" fmla="*/ 3 w 11"/>
                <a:gd name="T1" fmla="*/ 31 h 31"/>
                <a:gd name="T2" fmla="*/ 11 w 11"/>
                <a:gd name="T3" fmla="*/ 15 h 31"/>
                <a:gd name="T4" fmla="*/ 4 w 11"/>
                <a:gd name="T5" fmla="*/ 0 h 31"/>
                <a:gd name="T6" fmla="*/ 0 w 11"/>
                <a:gd name="T7" fmla="*/ 15 h 31"/>
                <a:gd name="T8" fmla="*/ 3 w 11"/>
                <a:gd name="T9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31">
                  <a:moveTo>
                    <a:pt x="3" y="31"/>
                  </a:moveTo>
                  <a:cubicBezTo>
                    <a:pt x="8" y="27"/>
                    <a:pt x="11" y="22"/>
                    <a:pt x="11" y="15"/>
                  </a:cubicBezTo>
                  <a:cubicBezTo>
                    <a:pt x="11" y="9"/>
                    <a:pt x="9" y="4"/>
                    <a:pt x="4" y="0"/>
                  </a:cubicBezTo>
                  <a:cubicBezTo>
                    <a:pt x="2" y="5"/>
                    <a:pt x="0" y="10"/>
                    <a:pt x="0" y="15"/>
                  </a:cubicBezTo>
                  <a:cubicBezTo>
                    <a:pt x="0" y="21"/>
                    <a:pt x="1" y="26"/>
                    <a:pt x="3" y="31"/>
                  </a:cubicBezTo>
                  <a:close/>
                </a:path>
              </a:pathLst>
            </a:custGeom>
            <a:solidFill>
              <a:srgbClr val="FFCD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1" name="Freeform 140"/>
            <p:cNvSpPr>
              <a:spLocks/>
            </p:cNvSpPr>
            <p:nvPr/>
          </p:nvSpPr>
          <p:spPr bwMode="auto">
            <a:xfrm>
              <a:off x="6970713" y="2260600"/>
              <a:ext cx="47625" cy="142875"/>
            </a:xfrm>
            <a:custGeom>
              <a:avLst/>
              <a:gdLst>
                <a:gd name="T0" fmla="*/ 9 w 13"/>
                <a:gd name="T1" fmla="*/ 19 h 38"/>
                <a:gd name="T2" fmla="*/ 13 w 13"/>
                <a:gd name="T3" fmla="*/ 4 h 38"/>
                <a:gd name="T4" fmla="*/ 6 w 13"/>
                <a:gd name="T5" fmla="*/ 0 h 38"/>
                <a:gd name="T6" fmla="*/ 0 w 13"/>
                <a:gd name="T7" fmla="*/ 19 h 38"/>
                <a:gd name="T8" fmla="*/ 5 w 13"/>
                <a:gd name="T9" fmla="*/ 38 h 38"/>
                <a:gd name="T10" fmla="*/ 12 w 13"/>
                <a:gd name="T11" fmla="*/ 35 h 38"/>
                <a:gd name="T12" fmla="*/ 9 w 13"/>
                <a:gd name="T13" fmla="*/ 19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38">
                  <a:moveTo>
                    <a:pt x="9" y="19"/>
                  </a:moveTo>
                  <a:cubicBezTo>
                    <a:pt x="9" y="14"/>
                    <a:pt x="11" y="9"/>
                    <a:pt x="13" y="4"/>
                  </a:cubicBezTo>
                  <a:cubicBezTo>
                    <a:pt x="11" y="2"/>
                    <a:pt x="8" y="1"/>
                    <a:pt x="6" y="0"/>
                  </a:cubicBezTo>
                  <a:cubicBezTo>
                    <a:pt x="3" y="5"/>
                    <a:pt x="0" y="12"/>
                    <a:pt x="0" y="19"/>
                  </a:cubicBezTo>
                  <a:cubicBezTo>
                    <a:pt x="0" y="26"/>
                    <a:pt x="2" y="33"/>
                    <a:pt x="5" y="38"/>
                  </a:cubicBezTo>
                  <a:cubicBezTo>
                    <a:pt x="7" y="38"/>
                    <a:pt x="10" y="36"/>
                    <a:pt x="12" y="35"/>
                  </a:cubicBezTo>
                  <a:cubicBezTo>
                    <a:pt x="10" y="30"/>
                    <a:pt x="9" y="25"/>
                    <a:pt x="9" y="19"/>
                  </a:cubicBezTo>
                  <a:close/>
                </a:path>
              </a:pathLst>
            </a:custGeom>
            <a:solidFill>
              <a:srgbClr val="FFCD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2" name="Freeform 141"/>
            <p:cNvSpPr>
              <a:spLocks/>
            </p:cNvSpPr>
            <p:nvPr/>
          </p:nvSpPr>
          <p:spPr bwMode="auto">
            <a:xfrm>
              <a:off x="7015163" y="2351088"/>
              <a:ext cx="19050" cy="19050"/>
            </a:xfrm>
            <a:custGeom>
              <a:avLst/>
              <a:gdLst>
                <a:gd name="T0" fmla="*/ 2 w 5"/>
                <a:gd name="T1" fmla="*/ 5 h 5"/>
                <a:gd name="T2" fmla="*/ 0 w 5"/>
                <a:gd name="T3" fmla="*/ 2 h 5"/>
                <a:gd name="T4" fmla="*/ 2 w 5"/>
                <a:gd name="T5" fmla="*/ 0 h 5"/>
                <a:gd name="T6" fmla="*/ 5 w 5"/>
                <a:gd name="T7" fmla="*/ 3 h 5"/>
                <a:gd name="T8" fmla="*/ 2 w 5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5">
                  <a:moveTo>
                    <a:pt x="2" y="5"/>
                  </a:moveTo>
                  <a:cubicBezTo>
                    <a:pt x="1" y="5"/>
                    <a:pt x="0" y="4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4" y="0"/>
                    <a:pt x="5" y="1"/>
                    <a:pt x="5" y="3"/>
                  </a:cubicBezTo>
                  <a:cubicBezTo>
                    <a:pt x="5" y="4"/>
                    <a:pt x="3" y="5"/>
                    <a:pt x="2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3" name="Freeform 142"/>
            <p:cNvSpPr>
              <a:spLocks/>
            </p:cNvSpPr>
            <p:nvPr/>
          </p:nvSpPr>
          <p:spPr bwMode="auto">
            <a:xfrm>
              <a:off x="7023101" y="1917700"/>
              <a:ext cx="255588" cy="233362"/>
            </a:xfrm>
            <a:custGeom>
              <a:avLst/>
              <a:gdLst>
                <a:gd name="T0" fmla="*/ 29 w 68"/>
                <a:gd name="T1" fmla="*/ 32 h 62"/>
                <a:gd name="T2" fmla="*/ 7 w 68"/>
                <a:gd name="T3" fmla="*/ 0 h 62"/>
                <a:gd name="T4" fmla="*/ 1 w 68"/>
                <a:gd name="T5" fmla="*/ 42 h 62"/>
                <a:gd name="T6" fmla="*/ 16 w 68"/>
                <a:gd name="T7" fmla="*/ 53 h 62"/>
                <a:gd name="T8" fmla="*/ 33 w 68"/>
                <a:gd name="T9" fmla="*/ 61 h 62"/>
                <a:gd name="T10" fmla="*/ 68 w 68"/>
                <a:gd name="T11" fmla="*/ 37 h 62"/>
                <a:gd name="T12" fmla="*/ 29 w 68"/>
                <a:gd name="T13" fmla="*/ 3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8" h="62">
                  <a:moveTo>
                    <a:pt x="29" y="32"/>
                  </a:moveTo>
                  <a:cubicBezTo>
                    <a:pt x="13" y="21"/>
                    <a:pt x="7" y="0"/>
                    <a:pt x="7" y="0"/>
                  </a:cubicBezTo>
                  <a:cubicBezTo>
                    <a:pt x="5" y="3"/>
                    <a:pt x="0" y="25"/>
                    <a:pt x="1" y="42"/>
                  </a:cubicBezTo>
                  <a:cubicBezTo>
                    <a:pt x="2" y="45"/>
                    <a:pt x="12" y="51"/>
                    <a:pt x="16" y="53"/>
                  </a:cubicBezTo>
                  <a:cubicBezTo>
                    <a:pt x="21" y="56"/>
                    <a:pt x="31" y="62"/>
                    <a:pt x="33" y="61"/>
                  </a:cubicBezTo>
                  <a:cubicBezTo>
                    <a:pt x="48" y="55"/>
                    <a:pt x="66" y="40"/>
                    <a:pt x="68" y="37"/>
                  </a:cubicBezTo>
                  <a:cubicBezTo>
                    <a:pt x="68" y="37"/>
                    <a:pt x="46" y="42"/>
                    <a:pt x="29" y="32"/>
                  </a:cubicBezTo>
                  <a:close/>
                </a:path>
              </a:pathLst>
            </a:custGeom>
            <a:solidFill>
              <a:srgbClr val="FFCD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4" name="Freeform 143"/>
            <p:cNvSpPr>
              <a:spLocks/>
            </p:cNvSpPr>
            <p:nvPr/>
          </p:nvSpPr>
          <p:spPr bwMode="auto">
            <a:xfrm>
              <a:off x="7045326" y="1879600"/>
              <a:ext cx="255588" cy="203200"/>
            </a:xfrm>
            <a:custGeom>
              <a:avLst/>
              <a:gdLst>
                <a:gd name="T0" fmla="*/ 62 w 68"/>
                <a:gd name="T1" fmla="*/ 47 h 54"/>
                <a:gd name="T2" fmla="*/ 22 w 68"/>
                <a:gd name="T3" fmla="*/ 44 h 54"/>
                <a:gd name="T4" fmla="*/ 1 w 68"/>
                <a:gd name="T5" fmla="*/ 10 h 54"/>
                <a:gd name="T6" fmla="*/ 27 w 68"/>
                <a:gd name="T7" fmla="*/ 36 h 54"/>
                <a:gd name="T8" fmla="*/ 62 w 68"/>
                <a:gd name="T9" fmla="*/ 47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" h="54">
                  <a:moveTo>
                    <a:pt x="62" y="47"/>
                  </a:moveTo>
                  <a:cubicBezTo>
                    <a:pt x="61" y="49"/>
                    <a:pt x="39" y="54"/>
                    <a:pt x="22" y="44"/>
                  </a:cubicBezTo>
                  <a:cubicBezTo>
                    <a:pt x="5" y="34"/>
                    <a:pt x="0" y="12"/>
                    <a:pt x="1" y="10"/>
                  </a:cubicBezTo>
                  <a:cubicBezTo>
                    <a:pt x="7" y="0"/>
                    <a:pt x="10" y="26"/>
                    <a:pt x="27" y="36"/>
                  </a:cubicBezTo>
                  <a:cubicBezTo>
                    <a:pt x="43" y="47"/>
                    <a:pt x="68" y="37"/>
                    <a:pt x="62" y="47"/>
                  </a:cubicBezTo>
                  <a:close/>
                </a:path>
              </a:pathLst>
            </a:custGeom>
            <a:solidFill>
              <a:srgbClr val="F4B6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5" name="Freeform 144"/>
            <p:cNvSpPr>
              <a:spLocks/>
            </p:cNvSpPr>
            <p:nvPr/>
          </p:nvSpPr>
          <p:spPr bwMode="auto">
            <a:xfrm>
              <a:off x="7102476" y="1966913"/>
              <a:ext cx="101600" cy="68262"/>
            </a:xfrm>
            <a:custGeom>
              <a:avLst/>
              <a:gdLst>
                <a:gd name="T0" fmla="*/ 27 w 27"/>
                <a:gd name="T1" fmla="*/ 18 h 18"/>
                <a:gd name="T2" fmla="*/ 17 w 27"/>
                <a:gd name="T3" fmla="*/ 4 h 18"/>
                <a:gd name="T4" fmla="*/ 0 w 27"/>
                <a:gd name="T5" fmla="*/ 2 h 18"/>
                <a:gd name="T6" fmla="*/ 12 w 27"/>
                <a:gd name="T7" fmla="*/ 13 h 18"/>
                <a:gd name="T8" fmla="*/ 27 w 27"/>
                <a:gd name="T9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18">
                  <a:moveTo>
                    <a:pt x="27" y="18"/>
                  </a:moveTo>
                  <a:cubicBezTo>
                    <a:pt x="26" y="13"/>
                    <a:pt x="23" y="7"/>
                    <a:pt x="17" y="4"/>
                  </a:cubicBezTo>
                  <a:cubicBezTo>
                    <a:pt x="12" y="1"/>
                    <a:pt x="6" y="0"/>
                    <a:pt x="0" y="2"/>
                  </a:cubicBezTo>
                  <a:cubicBezTo>
                    <a:pt x="3" y="6"/>
                    <a:pt x="7" y="10"/>
                    <a:pt x="12" y="13"/>
                  </a:cubicBezTo>
                  <a:cubicBezTo>
                    <a:pt x="16" y="16"/>
                    <a:pt x="22" y="18"/>
                    <a:pt x="27" y="18"/>
                  </a:cubicBezTo>
                  <a:close/>
                </a:path>
              </a:pathLst>
            </a:custGeom>
            <a:solidFill>
              <a:srgbClr val="FFCD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6" name="Freeform 145"/>
            <p:cNvSpPr>
              <a:spLocks/>
            </p:cNvSpPr>
            <p:nvPr/>
          </p:nvSpPr>
          <p:spPr bwMode="auto">
            <a:xfrm>
              <a:off x="7075488" y="1974850"/>
              <a:ext cx="128588" cy="93662"/>
            </a:xfrm>
            <a:custGeom>
              <a:avLst/>
              <a:gdLst>
                <a:gd name="T0" fmla="*/ 19 w 34"/>
                <a:gd name="T1" fmla="*/ 11 h 25"/>
                <a:gd name="T2" fmla="*/ 7 w 34"/>
                <a:gd name="T3" fmla="*/ 0 h 25"/>
                <a:gd name="T4" fmla="*/ 0 w 34"/>
                <a:gd name="T5" fmla="*/ 5 h 25"/>
                <a:gd name="T6" fmla="*/ 14 w 34"/>
                <a:gd name="T7" fmla="*/ 19 h 25"/>
                <a:gd name="T8" fmla="*/ 33 w 34"/>
                <a:gd name="T9" fmla="*/ 25 h 25"/>
                <a:gd name="T10" fmla="*/ 34 w 34"/>
                <a:gd name="T11" fmla="*/ 16 h 25"/>
                <a:gd name="T12" fmla="*/ 19 w 34"/>
                <a:gd name="T13" fmla="*/ 11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" h="25">
                  <a:moveTo>
                    <a:pt x="19" y="11"/>
                  </a:moveTo>
                  <a:cubicBezTo>
                    <a:pt x="14" y="8"/>
                    <a:pt x="10" y="4"/>
                    <a:pt x="7" y="0"/>
                  </a:cubicBezTo>
                  <a:cubicBezTo>
                    <a:pt x="5" y="1"/>
                    <a:pt x="2" y="3"/>
                    <a:pt x="0" y="5"/>
                  </a:cubicBezTo>
                  <a:cubicBezTo>
                    <a:pt x="3" y="10"/>
                    <a:pt x="8" y="15"/>
                    <a:pt x="14" y="19"/>
                  </a:cubicBezTo>
                  <a:cubicBezTo>
                    <a:pt x="20" y="23"/>
                    <a:pt x="27" y="24"/>
                    <a:pt x="33" y="25"/>
                  </a:cubicBezTo>
                  <a:cubicBezTo>
                    <a:pt x="34" y="22"/>
                    <a:pt x="34" y="19"/>
                    <a:pt x="34" y="16"/>
                  </a:cubicBezTo>
                  <a:cubicBezTo>
                    <a:pt x="29" y="16"/>
                    <a:pt x="23" y="14"/>
                    <a:pt x="19" y="11"/>
                  </a:cubicBezTo>
                  <a:close/>
                </a:path>
              </a:pathLst>
            </a:custGeom>
            <a:solidFill>
              <a:srgbClr val="FFCD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7" name="Freeform 146"/>
            <p:cNvSpPr>
              <a:spLocks/>
            </p:cNvSpPr>
            <p:nvPr/>
          </p:nvSpPr>
          <p:spPr bwMode="auto">
            <a:xfrm>
              <a:off x="7169151" y="2005013"/>
              <a:ext cx="19050" cy="17462"/>
            </a:xfrm>
            <a:custGeom>
              <a:avLst/>
              <a:gdLst>
                <a:gd name="T0" fmla="*/ 5 w 5"/>
                <a:gd name="T1" fmla="*/ 4 h 5"/>
                <a:gd name="T2" fmla="*/ 1 w 5"/>
                <a:gd name="T3" fmla="*/ 5 h 5"/>
                <a:gd name="T4" fmla="*/ 0 w 5"/>
                <a:gd name="T5" fmla="*/ 1 h 5"/>
                <a:gd name="T6" fmla="*/ 4 w 5"/>
                <a:gd name="T7" fmla="*/ 1 h 5"/>
                <a:gd name="T8" fmla="*/ 5 w 5"/>
                <a:gd name="T9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5">
                  <a:moveTo>
                    <a:pt x="5" y="4"/>
                  </a:moveTo>
                  <a:cubicBezTo>
                    <a:pt x="4" y="5"/>
                    <a:pt x="2" y="5"/>
                    <a:pt x="1" y="5"/>
                  </a:cubicBezTo>
                  <a:cubicBezTo>
                    <a:pt x="0" y="4"/>
                    <a:pt x="0" y="3"/>
                    <a:pt x="0" y="1"/>
                  </a:cubicBezTo>
                  <a:cubicBezTo>
                    <a:pt x="1" y="0"/>
                    <a:pt x="3" y="0"/>
                    <a:pt x="4" y="1"/>
                  </a:cubicBezTo>
                  <a:cubicBezTo>
                    <a:pt x="5" y="1"/>
                    <a:pt x="5" y="3"/>
                    <a:pt x="5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91497332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2" name="图片 171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72157" y="0"/>
            <a:ext cx="12207327" cy="6849402"/>
          </a:xfrm>
          <a:prstGeom prst="rect">
            <a:avLst/>
          </a:prstGeom>
        </p:spPr>
      </p:pic>
      <p:grpSp>
        <p:nvGrpSpPr>
          <p:cNvPr id="2" name="组合 1"/>
          <p:cNvGrpSpPr/>
          <p:nvPr/>
        </p:nvGrpSpPr>
        <p:grpSpPr>
          <a:xfrm>
            <a:off x="-2138" y="27648"/>
            <a:ext cx="12192551" cy="6634955"/>
            <a:chOff x="-2138" y="27648"/>
            <a:chExt cx="12192551" cy="6634955"/>
          </a:xfrm>
        </p:grpSpPr>
        <p:sp>
          <p:nvSpPr>
            <p:cNvPr id="3" name="Freeform 7"/>
            <p:cNvSpPr>
              <a:spLocks/>
            </p:cNvSpPr>
            <p:nvPr/>
          </p:nvSpPr>
          <p:spPr bwMode="auto">
            <a:xfrm>
              <a:off x="9525" y="273711"/>
              <a:ext cx="519113" cy="5156200"/>
            </a:xfrm>
            <a:custGeom>
              <a:avLst/>
              <a:gdLst>
                <a:gd name="T0" fmla="*/ 0 w 327"/>
                <a:gd name="T1" fmla="*/ 0 h 1929"/>
                <a:gd name="T2" fmla="*/ 160 w 327"/>
                <a:gd name="T3" fmla="*/ 0 h 1929"/>
                <a:gd name="T4" fmla="*/ 160 w 327"/>
                <a:gd name="T5" fmla="*/ 269 h 1929"/>
                <a:gd name="T6" fmla="*/ 327 w 327"/>
                <a:gd name="T7" fmla="*/ 269 h 1929"/>
                <a:gd name="T8" fmla="*/ 327 w 327"/>
                <a:gd name="T9" fmla="*/ 442 h 1929"/>
                <a:gd name="T10" fmla="*/ 172 w 327"/>
                <a:gd name="T11" fmla="*/ 442 h 1929"/>
                <a:gd name="T12" fmla="*/ 0 w 327"/>
                <a:gd name="T13" fmla="*/ 442 h 1929"/>
                <a:gd name="T14" fmla="*/ 0 w 327"/>
                <a:gd name="T15" fmla="*/ 341 h 1929"/>
                <a:gd name="T16" fmla="*/ 160 w 327"/>
                <a:gd name="T17" fmla="*/ 341 h 1929"/>
                <a:gd name="T18" fmla="*/ 160 w 327"/>
                <a:gd name="T19" fmla="*/ 645 h 1929"/>
                <a:gd name="T20" fmla="*/ 160 w 327"/>
                <a:gd name="T21" fmla="*/ 1929 h 19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27" h="1929">
                  <a:moveTo>
                    <a:pt x="0" y="0"/>
                  </a:moveTo>
                  <a:lnTo>
                    <a:pt x="160" y="0"/>
                  </a:lnTo>
                  <a:lnTo>
                    <a:pt x="160" y="269"/>
                  </a:lnTo>
                  <a:lnTo>
                    <a:pt x="327" y="269"/>
                  </a:lnTo>
                  <a:lnTo>
                    <a:pt x="327" y="442"/>
                  </a:lnTo>
                  <a:lnTo>
                    <a:pt x="172" y="442"/>
                  </a:lnTo>
                  <a:lnTo>
                    <a:pt x="0" y="442"/>
                  </a:lnTo>
                  <a:lnTo>
                    <a:pt x="0" y="341"/>
                  </a:lnTo>
                  <a:lnTo>
                    <a:pt x="160" y="341"/>
                  </a:lnTo>
                  <a:lnTo>
                    <a:pt x="160" y="645"/>
                  </a:lnTo>
                  <a:lnTo>
                    <a:pt x="160" y="1929"/>
                  </a:lnTo>
                </a:path>
              </a:pathLst>
            </a:custGeom>
            <a:noFill/>
            <a:ln w="28575" cap="flat">
              <a:solidFill>
                <a:srgbClr val="F6E48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" name="Freeform 9"/>
            <p:cNvSpPr>
              <a:spLocks/>
            </p:cNvSpPr>
            <p:nvPr/>
          </p:nvSpPr>
          <p:spPr bwMode="auto">
            <a:xfrm>
              <a:off x="11671300" y="273711"/>
              <a:ext cx="519113" cy="5156200"/>
            </a:xfrm>
            <a:custGeom>
              <a:avLst/>
              <a:gdLst>
                <a:gd name="T0" fmla="*/ 327 w 327"/>
                <a:gd name="T1" fmla="*/ 0 h 1929"/>
                <a:gd name="T2" fmla="*/ 167 w 327"/>
                <a:gd name="T3" fmla="*/ 0 h 1929"/>
                <a:gd name="T4" fmla="*/ 167 w 327"/>
                <a:gd name="T5" fmla="*/ 269 h 1929"/>
                <a:gd name="T6" fmla="*/ 0 w 327"/>
                <a:gd name="T7" fmla="*/ 269 h 1929"/>
                <a:gd name="T8" fmla="*/ 0 w 327"/>
                <a:gd name="T9" fmla="*/ 442 h 1929"/>
                <a:gd name="T10" fmla="*/ 155 w 327"/>
                <a:gd name="T11" fmla="*/ 442 h 1929"/>
                <a:gd name="T12" fmla="*/ 327 w 327"/>
                <a:gd name="T13" fmla="*/ 442 h 1929"/>
                <a:gd name="T14" fmla="*/ 327 w 327"/>
                <a:gd name="T15" fmla="*/ 341 h 1929"/>
                <a:gd name="T16" fmla="*/ 167 w 327"/>
                <a:gd name="T17" fmla="*/ 341 h 1929"/>
                <a:gd name="T18" fmla="*/ 167 w 327"/>
                <a:gd name="T19" fmla="*/ 645 h 1929"/>
                <a:gd name="T20" fmla="*/ 167 w 327"/>
                <a:gd name="T21" fmla="*/ 1929 h 19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27" h="1929">
                  <a:moveTo>
                    <a:pt x="327" y="0"/>
                  </a:moveTo>
                  <a:lnTo>
                    <a:pt x="167" y="0"/>
                  </a:lnTo>
                  <a:lnTo>
                    <a:pt x="167" y="269"/>
                  </a:lnTo>
                  <a:lnTo>
                    <a:pt x="0" y="269"/>
                  </a:lnTo>
                  <a:lnTo>
                    <a:pt x="0" y="442"/>
                  </a:lnTo>
                  <a:lnTo>
                    <a:pt x="155" y="442"/>
                  </a:lnTo>
                  <a:lnTo>
                    <a:pt x="327" y="442"/>
                  </a:lnTo>
                  <a:lnTo>
                    <a:pt x="327" y="341"/>
                  </a:lnTo>
                  <a:lnTo>
                    <a:pt x="167" y="341"/>
                  </a:lnTo>
                  <a:lnTo>
                    <a:pt x="167" y="645"/>
                  </a:lnTo>
                  <a:lnTo>
                    <a:pt x="167" y="1929"/>
                  </a:lnTo>
                </a:path>
              </a:pathLst>
            </a:custGeom>
            <a:noFill/>
            <a:ln w="28575" cap="flat">
              <a:solidFill>
                <a:srgbClr val="F6E48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5" name="组合 4"/>
            <p:cNvGrpSpPr/>
            <p:nvPr/>
          </p:nvGrpSpPr>
          <p:grpSpPr>
            <a:xfrm>
              <a:off x="9525" y="27648"/>
              <a:ext cx="12180888" cy="465138"/>
              <a:chOff x="9525" y="27648"/>
              <a:chExt cx="12180888" cy="465138"/>
            </a:xfrm>
          </p:grpSpPr>
          <p:sp>
            <p:nvSpPr>
              <p:cNvPr id="12" name="Freeform 6"/>
              <p:cNvSpPr>
                <a:spLocks/>
              </p:cNvSpPr>
              <p:nvPr/>
            </p:nvSpPr>
            <p:spPr bwMode="auto">
              <a:xfrm>
                <a:off x="9525" y="27648"/>
                <a:ext cx="1028700" cy="465138"/>
              </a:xfrm>
              <a:custGeom>
                <a:avLst/>
                <a:gdLst>
                  <a:gd name="T0" fmla="*/ 0 w 648"/>
                  <a:gd name="T1" fmla="*/ 0 h 293"/>
                  <a:gd name="T2" fmla="*/ 0 w 648"/>
                  <a:gd name="T3" fmla="*/ 293 h 293"/>
                  <a:gd name="T4" fmla="*/ 416 w 648"/>
                  <a:gd name="T5" fmla="*/ 293 h 293"/>
                  <a:gd name="T6" fmla="*/ 416 w 648"/>
                  <a:gd name="T7" fmla="*/ 0 h 293"/>
                  <a:gd name="T8" fmla="*/ 238 w 648"/>
                  <a:gd name="T9" fmla="*/ 0 h 293"/>
                  <a:gd name="T10" fmla="*/ 238 w 648"/>
                  <a:gd name="T11" fmla="*/ 143 h 293"/>
                  <a:gd name="T12" fmla="*/ 648 w 648"/>
                  <a:gd name="T13" fmla="*/ 143 h 293"/>
                  <a:gd name="T14" fmla="*/ 648 w 648"/>
                  <a:gd name="T15" fmla="*/ 287 h 293"/>
                  <a:gd name="T16" fmla="*/ 416 w 648"/>
                  <a:gd name="T17" fmla="*/ 293 h 2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48" h="293">
                    <a:moveTo>
                      <a:pt x="0" y="0"/>
                    </a:moveTo>
                    <a:lnTo>
                      <a:pt x="0" y="293"/>
                    </a:lnTo>
                    <a:lnTo>
                      <a:pt x="416" y="293"/>
                    </a:lnTo>
                    <a:lnTo>
                      <a:pt x="416" y="0"/>
                    </a:lnTo>
                    <a:lnTo>
                      <a:pt x="238" y="0"/>
                    </a:lnTo>
                    <a:lnTo>
                      <a:pt x="238" y="143"/>
                    </a:lnTo>
                    <a:lnTo>
                      <a:pt x="648" y="143"/>
                    </a:lnTo>
                    <a:lnTo>
                      <a:pt x="648" y="287"/>
                    </a:lnTo>
                    <a:lnTo>
                      <a:pt x="416" y="293"/>
                    </a:lnTo>
                  </a:path>
                </a:pathLst>
              </a:custGeom>
              <a:noFill/>
              <a:ln w="28575" cap="flat">
                <a:solidFill>
                  <a:srgbClr val="F6E48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" name="Freeform 8"/>
              <p:cNvSpPr>
                <a:spLocks/>
              </p:cNvSpPr>
              <p:nvPr/>
            </p:nvSpPr>
            <p:spPr bwMode="auto">
              <a:xfrm>
                <a:off x="11161713" y="27648"/>
                <a:ext cx="1028700" cy="465138"/>
              </a:xfrm>
              <a:custGeom>
                <a:avLst/>
                <a:gdLst>
                  <a:gd name="T0" fmla="*/ 648 w 648"/>
                  <a:gd name="T1" fmla="*/ 0 h 293"/>
                  <a:gd name="T2" fmla="*/ 648 w 648"/>
                  <a:gd name="T3" fmla="*/ 293 h 293"/>
                  <a:gd name="T4" fmla="*/ 232 w 648"/>
                  <a:gd name="T5" fmla="*/ 293 h 293"/>
                  <a:gd name="T6" fmla="*/ 232 w 648"/>
                  <a:gd name="T7" fmla="*/ 0 h 293"/>
                  <a:gd name="T8" fmla="*/ 410 w 648"/>
                  <a:gd name="T9" fmla="*/ 0 h 293"/>
                  <a:gd name="T10" fmla="*/ 410 w 648"/>
                  <a:gd name="T11" fmla="*/ 143 h 293"/>
                  <a:gd name="T12" fmla="*/ 0 w 648"/>
                  <a:gd name="T13" fmla="*/ 143 h 293"/>
                  <a:gd name="T14" fmla="*/ 0 w 648"/>
                  <a:gd name="T15" fmla="*/ 287 h 293"/>
                  <a:gd name="T16" fmla="*/ 232 w 648"/>
                  <a:gd name="T17" fmla="*/ 293 h 2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48" h="293">
                    <a:moveTo>
                      <a:pt x="648" y="0"/>
                    </a:moveTo>
                    <a:lnTo>
                      <a:pt x="648" y="293"/>
                    </a:lnTo>
                    <a:lnTo>
                      <a:pt x="232" y="293"/>
                    </a:lnTo>
                    <a:lnTo>
                      <a:pt x="232" y="0"/>
                    </a:lnTo>
                    <a:lnTo>
                      <a:pt x="410" y="0"/>
                    </a:lnTo>
                    <a:lnTo>
                      <a:pt x="410" y="143"/>
                    </a:lnTo>
                    <a:lnTo>
                      <a:pt x="0" y="143"/>
                    </a:lnTo>
                    <a:lnTo>
                      <a:pt x="0" y="287"/>
                    </a:lnTo>
                    <a:lnTo>
                      <a:pt x="232" y="293"/>
                    </a:lnTo>
                  </a:path>
                </a:pathLst>
              </a:custGeom>
              <a:noFill/>
              <a:ln w="28575" cap="flat">
                <a:solidFill>
                  <a:srgbClr val="F6E48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" name="Line 10"/>
              <p:cNvSpPr>
                <a:spLocks noChangeShapeType="1"/>
              </p:cNvSpPr>
              <p:nvPr/>
            </p:nvSpPr>
            <p:spPr bwMode="auto">
              <a:xfrm>
                <a:off x="1038225" y="254661"/>
                <a:ext cx="10123488" cy="0"/>
              </a:xfrm>
              <a:prstGeom prst="line">
                <a:avLst/>
              </a:prstGeom>
              <a:noFill/>
              <a:ln w="28575" cap="flat">
                <a:solidFill>
                  <a:srgbClr val="F6E48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6" name="组合 5"/>
            <p:cNvGrpSpPr/>
            <p:nvPr/>
          </p:nvGrpSpPr>
          <p:grpSpPr>
            <a:xfrm>
              <a:off x="-2138" y="5392602"/>
              <a:ext cx="12180888" cy="1270001"/>
              <a:chOff x="9525" y="3335998"/>
              <a:chExt cx="12180888" cy="1270001"/>
            </a:xfrm>
          </p:grpSpPr>
          <p:sp>
            <p:nvSpPr>
              <p:cNvPr id="7" name="Line 11"/>
              <p:cNvSpPr>
                <a:spLocks noChangeShapeType="1"/>
              </p:cNvSpPr>
              <p:nvPr/>
            </p:nvSpPr>
            <p:spPr bwMode="auto">
              <a:xfrm>
                <a:off x="1038225" y="4377398"/>
                <a:ext cx="10123488" cy="0"/>
              </a:xfrm>
              <a:prstGeom prst="line">
                <a:avLst/>
              </a:prstGeom>
              <a:noFill/>
              <a:ln w="28575" cap="flat">
                <a:solidFill>
                  <a:srgbClr val="F6E48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" name="Freeform 12"/>
              <p:cNvSpPr>
                <a:spLocks/>
              </p:cNvSpPr>
              <p:nvPr/>
            </p:nvSpPr>
            <p:spPr bwMode="auto">
              <a:xfrm>
                <a:off x="11161713" y="4150386"/>
                <a:ext cx="1028700" cy="455613"/>
              </a:xfrm>
              <a:custGeom>
                <a:avLst/>
                <a:gdLst>
                  <a:gd name="T0" fmla="*/ 648 w 648"/>
                  <a:gd name="T1" fmla="*/ 287 h 287"/>
                  <a:gd name="T2" fmla="*/ 648 w 648"/>
                  <a:gd name="T3" fmla="*/ 0 h 287"/>
                  <a:gd name="T4" fmla="*/ 232 w 648"/>
                  <a:gd name="T5" fmla="*/ 0 h 287"/>
                  <a:gd name="T6" fmla="*/ 232 w 648"/>
                  <a:gd name="T7" fmla="*/ 287 h 287"/>
                  <a:gd name="T8" fmla="*/ 410 w 648"/>
                  <a:gd name="T9" fmla="*/ 287 h 287"/>
                  <a:gd name="T10" fmla="*/ 410 w 648"/>
                  <a:gd name="T11" fmla="*/ 143 h 287"/>
                  <a:gd name="T12" fmla="*/ 0 w 648"/>
                  <a:gd name="T13" fmla="*/ 143 h 287"/>
                  <a:gd name="T14" fmla="*/ 0 w 648"/>
                  <a:gd name="T15" fmla="*/ 0 h 287"/>
                  <a:gd name="T16" fmla="*/ 232 w 648"/>
                  <a:gd name="T17" fmla="*/ 0 h 2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48" h="287">
                    <a:moveTo>
                      <a:pt x="648" y="287"/>
                    </a:moveTo>
                    <a:lnTo>
                      <a:pt x="648" y="0"/>
                    </a:lnTo>
                    <a:lnTo>
                      <a:pt x="232" y="0"/>
                    </a:lnTo>
                    <a:lnTo>
                      <a:pt x="232" y="287"/>
                    </a:lnTo>
                    <a:lnTo>
                      <a:pt x="410" y="287"/>
                    </a:lnTo>
                    <a:lnTo>
                      <a:pt x="410" y="143"/>
                    </a:lnTo>
                    <a:lnTo>
                      <a:pt x="0" y="143"/>
                    </a:lnTo>
                    <a:lnTo>
                      <a:pt x="0" y="0"/>
                    </a:lnTo>
                    <a:lnTo>
                      <a:pt x="232" y="0"/>
                    </a:lnTo>
                  </a:path>
                </a:pathLst>
              </a:custGeom>
              <a:noFill/>
              <a:ln w="28575" cap="flat">
                <a:solidFill>
                  <a:srgbClr val="F6E48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" name="Freeform 13"/>
              <p:cNvSpPr>
                <a:spLocks/>
              </p:cNvSpPr>
              <p:nvPr/>
            </p:nvSpPr>
            <p:spPr bwMode="auto">
              <a:xfrm>
                <a:off x="11671300" y="3335998"/>
                <a:ext cx="519113" cy="1023938"/>
              </a:xfrm>
              <a:custGeom>
                <a:avLst/>
                <a:gdLst>
                  <a:gd name="T0" fmla="*/ 327 w 327"/>
                  <a:gd name="T1" fmla="*/ 645 h 645"/>
                  <a:gd name="T2" fmla="*/ 167 w 327"/>
                  <a:gd name="T3" fmla="*/ 645 h 645"/>
                  <a:gd name="T4" fmla="*/ 167 w 327"/>
                  <a:gd name="T5" fmla="*/ 382 h 645"/>
                  <a:gd name="T6" fmla="*/ 0 w 327"/>
                  <a:gd name="T7" fmla="*/ 382 h 645"/>
                  <a:gd name="T8" fmla="*/ 0 w 327"/>
                  <a:gd name="T9" fmla="*/ 203 h 645"/>
                  <a:gd name="T10" fmla="*/ 155 w 327"/>
                  <a:gd name="T11" fmla="*/ 203 h 645"/>
                  <a:gd name="T12" fmla="*/ 327 w 327"/>
                  <a:gd name="T13" fmla="*/ 203 h 645"/>
                  <a:gd name="T14" fmla="*/ 327 w 327"/>
                  <a:gd name="T15" fmla="*/ 304 h 645"/>
                  <a:gd name="T16" fmla="*/ 167 w 327"/>
                  <a:gd name="T17" fmla="*/ 304 h 645"/>
                  <a:gd name="T18" fmla="*/ 167 w 327"/>
                  <a:gd name="T19" fmla="*/ 0 h 6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27" h="645">
                    <a:moveTo>
                      <a:pt x="327" y="645"/>
                    </a:moveTo>
                    <a:lnTo>
                      <a:pt x="167" y="645"/>
                    </a:lnTo>
                    <a:lnTo>
                      <a:pt x="167" y="382"/>
                    </a:lnTo>
                    <a:lnTo>
                      <a:pt x="0" y="382"/>
                    </a:lnTo>
                    <a:lnTo>
                      <a:pt x="0" y="203"/>
                    </a:lnTo>
                    <a:lnTo>
                      <a:pt x="155" y="203"/>
                    </a:lnTo>
                    <a:lnTo>
                      <a:pt x="327" y="203"/>
                    </a:lnTo>
                    <a:lnTo>
                      <a:pt x="327" y="304"/>
                    </a:lnTo>
                    <a:lnTo>
                      <a:pt x="167" y="304"/>
                    </a:lnTo>
                    <a:lnTo>
                      <a:pt x="167" y="0"/>
                    </a:lnTo>
                  </a:path>
                </a:pathLst>
              </a:custGeom>
              <a:noFill/>
              <a:ln w="28575" cap="flat">
                <a:solidFill>
                  <a:srgbClr val="F6E48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" name="Freeform 14"/>
              <p:cNvSpPr>
                <a:spLocks/>
              </p:cNvSpPr>
              <p:nvPr/>
            </p:nvSpPr>
            <p:spPr bwMode="auto">
              <a:xfrm>
                <a:off x="9525" y="4150386"/>
                <a:ext cx="1028700" cy="455613"/>
              </a:xfrm>
              <a:custGeom>
                <a:avLst/>
                <a:gdLst>
                  <a:gd name="T0" fmla="*/ 0 w 648"/>
                  <a:gd name="T1" fmla="*/ 287 h 287"/>
                  <a:gd name="T2" fmla="*/ 0 w 648"/>
                  <a:gd name="T3" fmla="*/ 0 h 287"/>
                  <a:gd name="T4" fmla="*/ 416 w 648"/>
                  <a:gd name="T5" fmla="*/ 0 h 287"/>
                  <a:gd name="T6" fmla="*/ 416 w 648"/>
                  <a:gd name="T7" fmla="*/ 287 h 287"/>
                  <a:gd name="T8" fmla="*/ 238 w 648"/>
                  <a:gd name="T9" fmla="*/ 287 h 287"/>
                  <a:gd name="T10" fmla="*/ 238 w 648"/>
                  <a:gd name="T11" fmla="*/ 143 h 287"/>
                  <a:gd name="T12" fmla="*/ 648 w 648"/>
                  <a:gd name="T13" fmla="*/ 143 h 287"/>
                  <a:gd name="T14" fmla="*/ 648 w 648"/>
                  <a:gd name="T15" fmla="*/ 0 h 287"/>
                  <a:gd name="T16" fmla="*/ 416 w 648"/>
                  <a:gd name="T17" fmla="*/ 0 h 2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48" h="287">
                    <a:moveTo>
                      <a:pt x="0" y="287"/>
                    </a:moveTo>
                    <a:lnTo>
                      <a:pt x="0" y="0"/>
                    </a:lnTo>
                    <a:lnTo>
                      <a:pt x="416" y="0"/>
                    </a:lnTo>
                    <a:lnTo>
                      <a:pt x="416" y="287"/>
                    </a:lnTo>
                    <a:lnTo>
                      <a:pt x="238" y="287"/>
                    </a:lnTo>
                    <a:lnTo>
                      <a:pt x="238" y="143"/>
                    </a:lnTo>
                    <a:lnTo>
                      <a:pt x="648" y="143"/>
                    </a:lnTo>
                    <a:lnTo>
                      <a:pt x="648" y="0"/>
                    </a:lnTo>
                    <a:lnTo>
                      <a:pt x="416" y="0"/>
                    </a:lnTo>
                  </a:path>
                </a:pathLst>
              </a:custGeom>
              <a:noFill/>
              <a:ln w="28575" cap="flat">
                <a:solidFill>
                  <a:srgbClr val="F6E48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" name="Freeform 15"/>
              <p:cNvSpPr>
                <a:spLocks/>
              </p:cNvSpPr>
              <p:nvPr/>
            </p:nvSpPr>
            <p:spPr bwMode="auto">
              <a:xfrm>
                <a:off x="9525" y="3335998"/>
                <a:ext cx="519113" cy="1023938"/>
              </a:xfrm>
              <a:custGeom>
                <a:avLst/>
                <a:gdLst>
                  <a:gd name="T0" fmla="*/ 0 w 327"/>
                  <a:gd name="T1" fmla="*/ 645 h 645"/>
                  <a:gd name="T2" fmla="*/ 160 w 327"/>
                  <a:gd name="T3" fmla="*/ 645 h 645"/>
                  <a:gd name="T4" fmla="*/ 160 w 327"/>
                  <a:gd name="T5" fmla="*/ 382 h 645"/>
                  <a:gd name="T6" fmla="*/ 327 w 327"/>
                  <a:gd name="T7" fmla="*/ 382 h 645"/>
                  <a:gd name="T8" fmla="*/ 327 w 327"/>
                  <a:gd name="T9" fmla="*/ 203 h 645"/>
                  <a:gd name="T10" fmla="*/ 172 w 327"/>
                  <a:gd name="T11" fmla="*/ 203 h 645"/>
                  <a:gd name="T12" fmla="*/ 0 w 327"/>
                  <a:gd name="T13" fmla="*/ 203 h 645"/>
                  <a:gd name="T14" fmla="*/ 0 w 327"/>
                  <a:gd name="T15" fmla="*/ 304 h 645"/>
                  <a:gd name="T16" fmla="*/ 160 w 327"/>
                  <a:gd name="T17" fmla="*/ 304 h 645"/>
                  <a:gd name="T18" fmla="*/ 160 w 327"/>
                  <a:gd name="T19" fmla="*/ 0 h 6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27" h="645">
                    <a:moveTo>
                      <a:pt x="0" y="645"/>
                    </a:moveTo>
                    <a:lnTo>
                      <a:pt x="160" y="645"/>
                    </a:lnTo>
                    <a:lnTo>
                      <a:pt x="160" y="382"/>
                    </a:lnTo>
                    <a:lnTo>
                      <a:pt x="327" y="382"/>
                    </a:lnTo>
                    <a:lnTo>
                      <a:pt x="327" y="203"/>
                    </a:lnTo>
                    <a:lnTo>
                      <a:pt x="172" y="203"/>
                    </a:lnTo>
                    <a:lnTo>
                      <a:pt x="0" y="203"/>
                    </a:lnTo>
                    <a:lnTo>
                      <a:pt x="0" y="304"/>
                    </a:lnTo>
                    <a:lnTo>
                      <a:pt x="160" y="304"/>
                    </a:lnTo>
                    <a:lnTo>
                      <a:pt x="160" y="0"/>
                    </a:lnTo>
                  </a:path>
                </a:pathLst>
              </a:custGeom>
              <a:noFill/>
              <a:ln w="28575" cap="flat">
                <a:solidFill>
                  <a:srgbClr val="F6E48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15" name="组合 14"/>
          <p:cNvGrpSpPr/>
          <p:nvPr/>
        </p:nvGrpSpPr>
        <p:grpSpPr>
          <a:xfrm>
            <a:off x="1409700" y="282575"/>
            <a:ext cx="877888" cy="3648075"/>
            <a:chOff x="1409700" y="282575"/>
            <a:chExt cx="877888" cy="3648075"/>
          </a:xfrm>
        </p:grpSpPr>
        <p:sp>
          <p:nvSpPr>
            <p:cNvPr id="16" name="Freeform 34"/>
            <p:cNvSpPr>
              <a:spLocks/>
            </p:cNvSpPr>
            <p:nvPr/>
          </p:nvSpPr>
          <p:spPr bwMode="auto">
            <a:xfrm>
              <a:off x="1409700" y="1019175"/>
              <a:ext cx="877888" cy="119063"/>
            </a:xfrm>
            <a:custGeom>
              <a:avLst/>
              <a:gdLst>
                <a:gd name="T0" fmla="*/ 553 w 553"/>
                <a:gd name="T1" fmla="*/ 75 h 75"/>
                <a:gd name="T2" fmla="*/ 0 w 553"/>
                <a:gd name="T3" fmla="*/ 75 h 75"/>
                <a:gd name="T4" fmla="*/ 22 w 553"/>
                <a:gd name="T5" fmla="*/ 0 h 75"/>
                <a:gd name="T6" fmla="*/ 530 w 553"/>
                <a:gd name="T7" fmla="*/ 0 h 75"/>
                <a:gd name="T8" fmla="*/ 553 w 553"/>
                <a:gd name="T9" fmla="*/ 7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53" h="75">
                  <a:moveTo>
                    <a:pt x="553" y="75"/>
                  </a:moveTo>
                  <a:lnTo>
                    <a:pt x="0" y="75"/>
                  </a:lnTo>
                  <a:lnTo>
                    <a:pt x="22" y="0"/>
                  </a:lnTo>
                  <a:lnTo>
                    <a:pt x="530" y="0"/>
                  </a:lnTo>
                  <a:lnTo>
                    <a:pt x="553" y="75"/>
                  </a:lnTo>
                  <a:close/>
                </a:path>
              </a:pathLst>
            </a:custGeom>
            <a:noFill/>
            <a:ln w="17463" cap="flat">
              <a:solidFill>
                <a:srgbClr val="F6E48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" name="Freeform 35"/>
            <p:cNvSpPr>
              <a:spLocks/>
            </p:cNvSpPr>
            <p:nvPr/>
          </p:nvSpPr>
          <p:spPr bwMode="auto">
            <a:xfrm>
              <a:off x="1554163" y="865188"/>
              <a:ext cx="588963" cy="144463"/>
            </a:xfrm>
            <a:custGeom>
              <a:avLst/>
              <a:gdLst>
                <a:gd name="T0" fmla="*/ 371 w 371"/>
                <a:gd name="T1" fmla="*/ 91 h 91"/>
                <a:gd name="T2" fmla="*/ 0 w 371"/>
                <a:gd name="T3" fmla="*/ 91 h 91"/>
                <a:gd name="T4" fmla="*/ 40 w 371"/>
                <a:gd name="T5" fmla="*/ 0 h 91"/>
                <a:gd name="T6" fmla="*/ 331 w 371"/>
                <a:gd name="T7" fmla="*/ 0 h 91"/>
                <a:gd name="T8" fmla="*/ 371 w 371"/>
                <a:gd name="T9" fmla="*/ 91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1" h="91">
                  <a:moveTo>
                    <a:pt x="371" y="91"/>
                  </a:moveTo>
                  <a:lnTo>
                    <a:pt x="0" y="91"/>
                  </a:lnTo>
                  <a:lnTo>
                    <a:pt x="40" y="0"/>
                  </a:lnTo>
                  <a:lnTo>
                    <a:pt x="331" y="0"/>
                  </a:lnTo>
                  <a:lnTo>
                    <a:pt x="371" y="91"/>
                  </a:lnTo>
                  <a:close/>
                </a:path>
              </a:pathLst>
            </a:custGeom>
            <a:solidFill>
              <a:srgbClr val="F6E4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" name="Freeform 36"/>
            <p:cNvSpPr>
              <a:spLocks/>
            </p:cNvSpPr>
            <p:nvPr/>
          </p:nvSpPr>
          <p:spPr bwMode="auto">
            <a:xfrm>
              <a:off x="1500188" y="1957388"/>
              <a:ext cx="696913" cy="144463"/>
            </a:xfrm>
            <a:custGeom>
              <a:avLst/>
              <a:gdLst>
                <a:gd name="T0" fmla="*/ 0 w 439"/>
                <a:gd name="T1" fmla="*/ 0 h 91"/>
                <a:gd name="T2" fmla="*/ 439 w 439"/>
                <a:gd name="T3" fmla="*/ 0 h 91"/>
                <a:gd name="T4" fmla="*/ 388 w 439"/>
                <a:gd name="T5" fmla="*/ 91 h 91"/>
                <a:gd name="T6" fmla="*/ 51 w 439"/>
                <a:gd name="T7" fmla="*/ 91 h 91"/>
                <a:gd name="T8" fmla="*/ 0 w 439"/>
                <a:gd name="T9" fmla="*/ 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9" h="91">
                  <a:moveTo>
                    <a:pt x="0" y="0"/>
                  </a:moveTo>
                  <a:lnTo>
                    <a:pt x="439" y="0"/>
                  </a:lnTo>
                  <a:lnTo>
                    <a:pt x="388" y="91"/>
                  </a:lnTo>
                  <a:lnTo>
                    <a:pt x="51" y="9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6E4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" name="Freeform 37"/>
            <p:cNvSpPr>
              <a:spLocks/>
            </p:cNvSpPr>
            <p:nvPr/>
          </p:nvSpPr>
          <p:spPr bwMode="auto">
            <a:xfrm>
              <a:off x="1409700" y="1138238"/>
              <a:ext cx="877888" cy="117475"/>
            </a:xfrm>
            <a:custGeom>
              <a:avLst/>
              <a:gdLst>
                <a:gd name="T0" fmla="*/ 553 w 553"/>
                <a:gd name="T1" fmla="*/ 74 h 74"/>
                <a:gd name="T2" fmla="*/ 0 w 553"/>
                <a:gd name="T3" fmla="*/ 74 h 74"/>
                <a:gd name="T4" fmla="*/ 22 w 553"/>
                <a:gd name="T5" fmla="*/ 0 h 74"/>
                <a:gd name="T6" fmla="*/ 530 w 553"/>
                <a:gd name="T7" fmla="*/ 0 h 74"/>
                <a:gd name="T8" fmla="*/ 553 w 553"/>
                <a:gd name="T9" fmla="*/ 74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53" h="74">
                  <a:moveTo>
                    <a:pt x="553" y="74"/>
                  </a:moveTo>
                  <a:lnTo>
                    <a:pt x="0" y="74"/>
                  </a:lnTo>
                  <a:lnTo>
                    <a:pt x="22" y="0"/>
                  </a:lnTo>
                  <a:lnTo>
                    <a:pt x="530" y="0"/>
                  </a:lnTo>
                  <a:lnTo>
                    <a:pt x="553" y="74"/>
                  </a:lnTo>
                  <a:close/>
                </a:path>
              </a:pathLst>
            </a:custGeom>
            <a:noFill/>
            <a:ln w="17463" cap="flat">
              <a:solidFill>
                <a:srgbClr val="F6E48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" name="Freeform 38"/>
            <p:cNvSpPr>
              <a:spLocks/>
            </p:cNvSpPr>
            <p:nvPr/>
          </p:nvSpPr>
          <p:spPr bwMode="auto">
            <a:xfrm>
              <a:off x="1409700" y="1255713"/>
              <a:ext cx="877888" cy="119063"/>
            </a:xfrm>
            <a:custGeom>
              <a:avLst/>
              <a:gdLst>
                <a:gd name="T0" fmla="*/ 553 w 553"/>
                <a:gd name="T1" fmla="*/ 75 h 75"/>
                <a:gd name="T2" fmla="*/ 0 w 553"/>
                <a:gd name="T3" fmla="*/ 75 h 75"/>
                <a:gd name="T4" fmla="*/ 22 w 553"/>
                <a:gd name="T5" fmla="*/ 0 h 75"/>
                <a:gd name="T6" fmla="*/ 530 w 553"/>
                <a:gd name="T7" fmla="*/ 0 h 75"/>
                <a:gd name="T8" fmla="*/ 553 w 553"/>
                <a:gd name="T9" fmla="*/ 7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53" h="75">
                  <a:moveTo>
                    <a:pt x="553" y="75"/>
                  </a:moveTo>
                  <a:lnTo>
                    <a:pt x="0" y="75"/>
                  </a:lnTo>
                  <a:lnTo>
                    <a:pt x="22" y="0"/>
                  </a:lnTo>
                  <a:lnTo>
                    <a:pt x="530" y="0"/>
                  </a:lnTo>
                  <a:lnTo>
                    <a:pt x="553" y="75"/>
                  </a:lnTo>
                  <a:close/>
                </a:path>
              </a:pathLst>
            </a:custGeom>
            <a:noFill/>
            <a:ln w="17463" cap="flat">
              <a:solidFill>
                <a:srgbClr val="F6E48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" name="Freeform 39"/>
            <p:cNvSpPr>
              <a:spLocks/>
            </p:cNvSpPr>
            <p:nvPr/>
          </p:nvSpPr>
          <p:spPr bwMode="auto">
            <a:xfrm>
              <a:off x="1409700" y="1374775"/>
              <a:ext cx="877888" cy="107950"/>
            </a:xfrm>
            <a:custGeom>
              <a:avLst/>
              <a:gdLst>
                <a:gd name="T0" fmla="*/ 553 w 553"/>
                <a:gd name="T1" fmla="*/ 68 h 68"/>
                <a:gd name="T2" fmla="*/ 0 w 553"/>
                <a:gd name="T3" fmla="*/ 68 h 68"/>
                <a:gd name="T4" fmla="*/ 22 w 553"/>
                <a:gd name="T5" fmla="*/ 0 h 68"/>
                <a:gd name="T6" fmla="*/ 530 w 553"/>
                <a:gd name="T7" fmla="*/ 0 h 68"/>
                <a:gd name="T8" fmla="*/ 553 w 553"/>
                <a:gd name="T9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53" h="68">
                  <a:moveTo>
                    <a:pt x="553" y="68"/>
                  </a:moveTo>
                  <a:lnTo>
                    <a:pt x="0" y="68"/>
                  </a:lnTo>
                  <a:lnTo>
                    <a:pt x="22" y="0"/>
                  </a:lnTo>
                  <a:lnTo>
                    <a:pt x="530" y="0"/>
                  </a:lnTo>
                  <a:lnTo>
                    <a:pt x="553" y="68"/>
                  </a:lnTo>
                  <a:close/>
                </a:path>
              </a:pathLst>
            </a:custGeom>
            <a:noFill/>
            <a:ln w="17463" cap="flat">
              <a:solidFill>
                <a:srgbClr val="F6E48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" name="Freeform 40"/>
            <p:cNvSpPr>
              <a:spLocks/>
            </p:cNvSpPr>
            <p:nvPr/>
          </p:nvSpPr>
          <p:spPr bwMode="auto">
            <a:xfrm>
              <a:off x="1409700" y="1482725"/>
              <a:ext cx="877888" cy="119063"/>
            </a:xfrm>
            <a:custGeom>
              <a:avLst/>
              <a:gdLst>
                <a:gd name="T0" fmla="*/ 553 w 553"/>
                <a:gd name="T1" fmla="*/ 75 h 75"/>
                <a:gd name="T2" fmla="*/ 0 w 553"/>
                <a:gd name="T3" fmla="*/ 75 h 75"/>
                <a:gd name="T4" fmla="*/ 22 w 553"/>
                <a:gd name="T5" fmla="*/ 0 h 75"/>
                <a:gd name="T6" fmla="*/ 530 w 553"/>
                <a:gd name="T7" fmla="*/ 0 h 75"/>
                <a:gd name="T8" fmla="*/ 553 w 553"/>
                <a:gd name="T9" fmla="*/ 7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53" h="75">
                  <a:moveTo>
                    <a:pt x="553" y="75"/>
                  </a:moveTo>
                  <a:lnTo>
                    <a:pt x="0" y="75"/>
                  </a:lnTo>
                  <a:lnTo>
                    <a:pt x="22" y="0"/>
                  </a:lnTo>
                  <a:lnTo>
                    <a:pt x="530" y="0"/>
                  </a:lnTo>
                  <a:lnTo>
                    <a:pt x="553" y="75"/>
                  </a:lnTo>
                  <a:close/>
                </a:path>
              </a:pathLst>
            </a:custGeom>
            <a:noFill/>
            <a:ln w="17463" cap="flat">
              <a:solidFill>
                <a:srgbClr val="F6E48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" name="Freeform 41"/>
            <p:cNvSpPr>
              <a:spLocks/>
            </p:cNvSpPr>
            <p:nvPr/>
          </p:nvSpPr>
          <p:spPr bwMode="auto">
            <a:xfrm>
              <a:off x="1409700" y="1601788"/>
              <a:ext cx="877888" cy="119063"/>
            </a:xfrm>
            <a:custGeom>
              <a:avLst/>
              <a:gdLst>
                <a:gd name="T0" fmla="*/ 553 w 553"/>
                <a:gd name="T1" fmla="*/ 75 h 75"/>
                <a:gd name="T2" fmla="*/ 0 w 553"/>
                <a:gd name="T3" fmla="*/ 75 h 75"/>
                <a:gd name="T4" fmla="*/ 22 w 553"/>
                <a:gd name="T5" fmla="*/ 0 h 75"/>
                <a:gd name="T6" fmla="*/ 530 w 553"/>
                <a:gd name="T7" fmla="*/ 0 h 75"/>
                <a:gd name="T8" fmla="*/ 553 w 553"/>
                <a:gd name="T9" fmla="*/ 7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53" h="75">
                  <a:moveTo>
                    <a:pt x="553" y="75"/>
                  </a:moveTo>
                  <a:lnTo>
                    <a:pt x="0" y="75"/>
                  </a:lnTo>
                  <a:lnTo>
                    <a:pt x="22" y="0"/>
                  </a:lnTo>
                  <a:lnTo>
                    <a:pt x="530" y="0"/>
                  </a:lnTo>
                  <a:lnTo>
                    <a:pt x="553" y="75"/>
                  </a:lnTo>
                  <a:close/>
                </a:path>
              </a:pathLst>
            </a:custGeom>
            <a:noFill/>
            <a:ln w="17463" cap="flat">
              <a:solidFill>
                <a:srgbClr val="F6E48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" name="Freeform 42"/>
            <p:cNvSpPr>
              <a:spLocks/>
            </p:cNvSpPr>
            <p:nvPr/>
          </p:nvSpPr>
          <p:spPr bwMode="auto">
            <a:xfrm>
              <a:off x="1409700" y="1720850"/>
              <a:ext cx="877888" cy="107950"/>
            </a:xfrm>
            <a:custGeom>
              <a:avLst/>
              <a:gdLst>
                <a:gd name="T0" fmla="*/ 553 w 553"/>
                <a:gd name="T1" fmla="*/ 68 h 68"/>
                <a:gd name="T2" fmla="*/ 0 w 553"/>
                <a:gd name="T3" fmla="*/ 68 h 68"/>
                <a:gd name="T4" fmla="*/ 22 w 553"/>
                <a:gd name="T5" fmla="*/ 0 h 68"/>
                <a:gd name="T6" fmla="*/ 530 w 553"/>
                <a:gd name="T7" fmla="*/ 0 h 68"/>
                <a:gd name="T8" fmla="*/ 553 w 553"/>
                <a:gd name="T9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53" h="68">
                  <a:moveTo>
                    <a:pt x="553" y="68"/>
                  </a:moveTo>
                  <a:lnTo>
                    <a:pt x="0" y="68"/>
                  </a:lnTo>
                  <a:lnTo>
                    <a:pt x="22" y="0"/>
                  </a:lnTo>
                  <a:lnTo>
                    <a:pt x="530" y="0"/>
                  </a:lnTo>
                  <a:lnTo>
                    <a:pt x="553" y="68"/>
                  </a:lnTo>
                  <a:close/>
                </a:path>
              </a:pathLst>
            </a:custGeom>
            <a:noFill/>
            <a:ln w="17463" cap="flat">
              <a:solidFill>
                <a:srgbClr val="F6E48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" name="Freeform 43"/>
            <p:cNvSpPr>
              <a:spLocks/>
            </p:cNvSpPr>
            <p:nvPr/>
          </p:nvSpPr>
          <p:spPr bwMode="auto">
            <a:xfrm>
              <a:off x="1409700" y="1828800"/>
              <a:ext cx="877888" cy="119063"/>
            </a:xfrm>
            <a:custGeom>
              <a:avLst/>
              <a:gdLst>
                <a:gd name="T0" fmla="*/ 553 w 553"/>
                <a:gd name="T1" fmla="*/ 75 h 75"/>
                <a:gd name="T2" fmla="*/ 0 w 553"/>
                <a:gd name="T3" fmla="*/ 75 h 75"/>
                <a:gd name="T4" fmla="*/ 22 w 553"/>
                <a:gd name="T5" fmla="*/ 0 h 75"/>
                <a:gd name="T6" fmla="*/ 530 w 553"/>
                <a:gd name="T7" fmla="*/ 0 h 75"/>
                <a:gd name="T8" fmla="*/ 553 w 553"/>
                <a:gd name="T9" fmla="*/ 7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53" h="75">
                  <a:moveTo>
                    <a:pt x="553" y="75"/>
                  </a:moveTo>
                  <a:lnTo>
                    <a:pt x="0" y="75"/>
                  </a:lnTo>
                  <a:lnTo>
                    <a:pt x="22" y="0"/>
                  </a:lnTo>
                  <a:lnTo>
                    <a:pt x="530" y="0"/>
                  </a:lnTo>
                  <a:lnTo>
                    <a:pt x="553" y="75"/>
                  </a:lnTo>
                  <a:close/>
                </a:path>
              </a:pathLst>
            </a:custGeom>
            <a:noFill/>
            <a:ln w="17463" cap="flat">
              <a:solidFill>
                <a:srgbClr val="F6E48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" name="Freeform 44"/>
            <p:cNvSpPr>
              <a:spLocks/>
            </p:cNvSpPr>
            <p:nvPr/>
          </p:nvSpPr>
          <p:spPr bwMode="auto">
            <a:xfrm>
              <a:off x="1781175" y="792163"/>
              <a:ext cx="134938" cy="73025"/>
            </a:xfrm>
            <a:custGeom>
              <a:avLst/>
              <a:gdLst>
                <a:gd name="T0" fmla="*/ 0 w 15"/>
                <a:gd name="T1" fmla="*/ 8 h 8"/>
                <a:gd name="T2" fmla="*/ 0 w 15"/>
                <a:gd name="T3" fmla="*/ 8 h 8"/>
                <a:gd name="T4" fmla="*/ 8 w 15"/>
                <a:gd name="T5" fmla="*/ 0 h 8"/>
                <a:gd name="T6" fmla="*/ 8 w 15"/>
                <a:gd name="T7" fmla="*/ 0 h 8"/>
                <a:gd name="T8" fmla="*/ 15 w 15"/>
                <a:gd name="T9" fmla="*/ 8 h 8"/>
                <a:gd name="T10" fmla="*/ 15 w 15"/>
                <a:gd name="T1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8">
                  <a:moveTo>
                    <a:pt x="0" y="8"/>
                  </a:moveTo>
                  <a:cubicBezTo>
                    <a:pt x="0" y="8"/>
                    <a:pt x="0" y="8"/>
                    <a:pt x="0" y="8"/>
                  </a:cubicBezTo>
                  <a:cubicBezTo>
                    <a:pt x="0" y="3"/>
                    <a:pt x="3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12" y="0"/>
                    <a:pt x="15" y="3"/>
                    <a:pt x="15" y="8"/>
                  </a:cubicBezTo>
                  <a:cubicBezTo>
                    <a:pt x="15" y="8"/>
                    <a:pt x="15" y="8"/>
                    <a:pt x="15" y="8"/>
                  </a:cubicBezTo>
                </a:path>
              </a:pathLst>
            </a:custGeom>
            <a:noFill/>
            <a:ln w="17463" cap="flat">
              <a:solidFill>
                <a:srgbClr val="F6E48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" name="Line 45"/>
            <p:cNvSpPr>
              <a:spLocks noChangeShapeType="1"/>
            </p:cNvSpPr>
            <p:nvPr/>
          </p:nvSpPr>
          <p:spPr bwMode="auto">
            <a:xfrm>
              <a:off x="1852613" y="2101850"/>
              <a:ext cx="0" cy="355600"/>
            </a:xfrm>
            <a:prstGeom prst="line">
              <a:avLst/>
            </a:prstGeom>
            <a:noFill/>
            <a:ln w="17463" cap="flat">
              <a:solidFill>
                <a:srgbClr val="F6E48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" name="Freeform 46"/>
            <p:cNvSpPr>
              <a:spLocks/>
            </p:cNvSpPr>
            <p:nvPr/>
          </p:nvSpPr>
          <p:spPr bwMode="auto">
            <a:xfrm>
              <a:off x="1717675" y="2457450"/>
              <a:ext cx="261938" cy="263525"/>
            </a:xfrm>
            <a:custGeom>
              <a:avLst/>
              <a:gdLst>
                <a:gd name="T0" fmla="*/ 85 w 165"/>
                <a:gd name="T1" fmla="*/ 166 h 166"/>
                <a:gd name="T2" fmla="*/ 0 w 165"/>
                <a:gd name="T3" fmla="*/ 86 h 166"/>
                <a:gd name="T4" fmla="*/ 85 w 165"/>
                <a:gd name="T5" fmla="*/ 0 h 166"/>
                <a:gd name="T6" fmla="*/ 165 w 165"/>
                <a:gd name="T7" fmla="*/ 86 h 166"/>
                <a:gd name="T8" fmla="*/ 85 w 165"/>
                <a:gd name="T9" fmla="*/ 166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5" h="166">
                  <a:moveTo>
                    <a:pt x="85" y="166"/>
                  </a:moveTo>
                  <a:lnTo>
                    <a:pt x="0" y="86"/>
                  </a:lnTo>
                  <a:lnTo>
                    <a:pt x="85" y="0"/>
                  </a:lnTo>
                  <a:lnTo>
                    <a:pt x="165" y="86"/>
                  </a:lnTo>
                  <a:lnTo>
                    <a:pt x="85" y="166"/>
                  </a:lnTo>
                  <a:close/>
                </a:path>
              </a:pathLst>
            </a:custGeom>
            <a:noFill/>
            <a:ln w="17463" cap="flat">
              <a:solidFill>
                <a:srgbClr val="F6E48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" name="Line 47"/>
            <p:cNvSpPr>
              <a:spLocks noChangeShapeType="1"/>
            </p:cNvSpPr>
            <p:nvPr/>
          </p:nvSpPr>
          <p:spPr bwMode="auto">
            <a:xfrm flipV="1">
              <a:off x="1852613" y="2457450"/>
              <a:ext cx="0" cy="263525"/>
            </a:xfrm>
            <a:prstGeom prst="line">
              <a:avLst/>
            </a:prstGeom>
            <a:noFill/>
            <a:ln w="17463" cap="flat">
              <a:solidFill>
                <a:srgbClr val="F6E48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" name="Line 48"/>
            <p:cNvSpPr>
              <a:spLocks noChangeShapeType="1"/>
            </p:cNvSpPr>
            <p:nvPr/>
          </p:nvSpPr>
          <p:spPr bwMode="auto">
            <a:xfrm flipH="1">
              <a:off x="1717675" y="2593975"/>
              <a:ext cx="261938" cy="0"/>
            </a:xfrm>
            <a:prstGeom prst="line">
              <a:avLst/>
            </a:prstGeom>
            <a:noFill/>
            <a:ln w="17463" cap="flat">
              <a:solidFill>
                <a:srgbClr val="F6E48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" name="Freeform 49"/>
            <p:cNvSpPr>
              <a:spLocks/>
            </p:cNvSpPr>
            <p:nvPr/>
          </p:nvSpPr>
          <p:spPr bwMode="auto">
            <a:xfrm>
              <a:off x="1708150" y="2430463"/>
              <a:ext cx="136525" cy="127000"/>
            </a:xfrm>
            <a:custGeom>
              <a:avLst/>
              <a:gdLst>
                <a:gd name="T0" fmla="*/ 4 w 15"/>
                <a:gd name="T1" fmla="*/ 14 h 14"/>
                <a:gd name="T2" fmla="*/ 4 w 15"/>
                <a:gd name="T3" fmla="*/ 3 h 14"/>
                <a:gd name="T4" fmla="*/ 15 w 15"/>
                <a:gd name="T5" fmla="*/ 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14">
                  <a:moveTo>
                    <a:pt x="4" y="14"/>
                  </a:moveTo>
                  <a:cubicBezTo>
                    <a:pt x="0" y="11"/>
                    <a:pt x="0" y="6"/>
                    <a:pt x="4" y="3"/>
                  </a:cubicBezTo>
                  <a:cubicBezTo>
                    <a:pt x="7" y="0"/>
                    <a:pt x="12" y="0"/>
                    <a:pt x="15" y="3"/>
                  </a:cubicBezTo>
                </a:path>
              </a:pathLst>
            </a:custGeom>
            <a:noFill/>
            <a:ln w="17463" cap="flat">
              <a:solidFill>
                <a:srgbClr val="F6E48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" name="Freeform 50"/>
            <p:cNvSpPr>
              <a:spLocks/>
            </p:cNvSpPr>
            <p:nvPr/>
          </p:nvSpPr>
          <p:spPr bwMode="auto">
            <a:xfrm>
              <a:off x="1862138" y="2430463"/>
              <a:ext cx="127000" cy="127000"/>
            </a:xfrm>
            <a:custGeom>
              <a:avLst/>
              <a:gdLst>
                <a:gd name="T0" fmla="*/ 0 w 14"/>
                <a:gd name="T1" fmla="*/ 3 h 14"/>
                <a:gd name="T2" fmla="*/ 11 w 14"/>
                <a:gd name="T3" fmla="*/ 3 h 14"/>
                <a:gd name="T4" fmla="*/ 11 w 14"/>
                <a:gd name="T5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14">
                  <a:moveTo>
                    <a:pt x="0" y="3"/>
                  </a:moveTo>
                  <a:cubicBezTo>
                    <a:pt x="3" y="0"/>
                    <a:pt x="8" y="0"/>
                    <a:pt x="11" y="3"/>
                  </a:cubicBezTo>
                  <a:cubicBezTo>
                    <a:pt x="14" y="6"/>
                    <a:pt x="14" y="11"/>
                    <a:pt x="11" y="14"/>
                  </a:cubicBezTo>
                </a:path>
              </a:pathLst>
            </a:custGeom>
            <a:noFill/>
            <a:ln w="17463" cap="flat">
              <a:solidFill>
                <a:srgbClr val="F6E48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" name="Freeform 51"/>
            <p:cNvSpPr>
              <a:spLocks/>
            </p:cNvSpPr>
            <p:nvPr/>
          </p:nvSpPr>
          <p:spPr bwMode="auto">
            <a:xfrm>
              <a:off x="1989138" y="2511425"/>
              <a:ext cx="71438" cy="146050"/>
            </a:xfrm>
            <a:custGeom>
              <a:avLst/>
              <a:gdLst>
                <a:gd name="T0" fmla="*/ 0 w 8"/>
                <a:gd name="T1" fmla="*/ 0 h 16"/>
                <a:gd name="T2" fmla="*/ 8 w 8"/>
                <a:gd name="T3" fmla="*/ 8 h 16"/>
                <a:gd name="T4" fmla="*/ 0 w 8"/>
                <a:gd name="T5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16">
                  <a:moveTo>
                    <a:pt x="0" y="0"/>
                  </a:moveTo>
                  <a:cubicBezTo>
                    <a:pt x="4" y="0"/>
                    <a:pt x="8" y="4"/>
                    <a:pt x="8" y="8"/>
                  </a:cubicBezTo>
                  <a:cubicBezTo>
                    <a:pt x="8" y="12"/>
                    <a:pt x="4" y="16"/>
                    <a:pt x="0" y="16"/>
                  </a:cubicBezTo>
                </a:path>
              </a:pathLst>
            </a:custGeom>
            <a:noFill/>
            <a:ln w="17463" cap="flat">
              <a:solidFill>
                <a:srgbClr val="F6E48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" name="Freeform 52"/>
            <p:cNvSpPr>
              <a:spLocks/>
            </p:cNvSpPr>
            <p:nvPr/>
          </p:nvSpPr>
          <p:spPr bwMode="auto">
            <a:xfrm>
              <a:off x="1644650" y="2511425"/>
              <a:ext cx="73025" cy="146050"/>
            </a:xfrm>
            <a:custGeom>
              <a:avLst/>
              <a:gdLst>
                <a:gd name="T0" fmla="*/ 8 w 8"/>
                <a:gd name="T1" fmla="*/ 16 h 16"/>
                <a:gd name="T2" fmla="*/ 0 w 8"/>
                <a:gd name="T3" fmla="*/ 8 h 16"/>
                <a:gd name="T4" fmla="*/ 8 w 8"/>
                <a:gd name="T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16">
                  <a:moveTo>
                    <a:pt x="8" y="16"/>
                  </a:moveTo>
                  <a:cubicBezTo>
                    <a:pt x="4" y="16"/>
                    <a:pt x="0" y="12"/>
                    <a:pt x="0" y="8"/>
                  </a:cubicBezTo>
                  <a:cubicBezTo>
                    <a:pt x="0" y="4"/>
                    <a:pt x="4" y="0"/>
                    <a:pt x="8" y="0"/>
                  </a:cubicBezTo>
                </a:path>
              </a:pathLst>
            </a:custGeom>
            <a:noFill/>
            <a:ln w="17463" cap="flat">
              <a:solidFill>
                <a:srgbClr val="F6E48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" name="Freeform 53"/>
            <p:cNvSpPr>
              <a:spLocks/>
            </p:cNvSpPr>
            <p:nvPr/>
          </p:nvSpPr>
          <p:spPr bwMode="auto">
            <a:xfrm>
              <a:off x="1862138" y="2630488"/>
              <a:ext cx="127000" cy="280988"/>
            </a:xfrm>
            <a:custGeom>
              <a:avLst/>
              <a:gdLst>
                <a:gd name="T0" fmla="*/ 11 w 14"/>
                <a:gd name="T1" fmla="*/ 0 h 31"/>
                <a:gd name="T2" fmla="*/ 11 w 14"/>
                <a:gd name="T3" fmla="*/ 11 h 31"/>
                <a:gd name="T4" fmla="*/ 0 w 14"/>
                <a:gd name="T5" fmla="*/ 11 h 31"/>
                <a:gd name="T6" fmla="*/ 0 w 14"/>
                <a:gd name="T7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31">
                  <a:moveTo>
                    <a:pt x="11" y="0"/>
                  </a:moveTo>
                  <a:cubicBezTo>
                    <a:pt x="14" y="3"/>
                    <a:pt x="14" y="8"/>
                    <a:pt x="11" y="11"/>
                  </a:cubicBezTo>
                  <a:cubicBezTo>
                    <a:pt x="8" y="14"/>
                    <a:pt x="3" y="14"/>
                    <a:pt x="0" y="11"/>
                  </a:cubicBezTo>
                  <a:cubicBezTo>
                    <a:pt x="0" y="31"/>
                    <a:pt x="0" y="31"/>
                    <a:pt x="0" y="31"/>
                  </a:cubicBezTo>
                </a:path>
              </a:pathLst>
            </a:custGeom>
            <a:noFill/>
            <a:ln w="17463" cap="flat">
              <a:solidFill>
                <a:srgbClr val="F6E48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" name="Freeform 54"/>
            <p:cNvSpPr>
              <a:spLocks/>
            </p:cNvSpPr>
            <p:nvPr/>
          </p:nvSpPr>
          <p:spPr bwMode="auto">
            <a:xfrm>
              <a:off x="1708150" y="2630488"/>
              <a:ext cx="136525" cy="127000"/>
            </a:xfrm>
            <a:custGeom>
              <a:avLst/>
              <a:gdLst>
                <a:gd name="T0" fmla="*/ 15 w 15"/>
                <a:gd name="T1" fmla="*/ 11 h 14"/>
                <a:gd name="T2" fmla="*/ 4 w 15"/>
                <a:gd name="T3" fmla="*/ 11 h 14"/>
                <a:gd name="T4" fmla="*/ 4 w 15"/>
                <a:gd name="T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14">
                  <a:moveTo>
                    <a:pt x="15" y="11"/>
                  </a:moveTo>
                  <a:cubicBezTo>
                    <a:pt x="12" y="14"/>
                    <a:pt x="7" y="14"/>
                    <a:pt x="4" y="11"/>
                  </a:cubicBezTo>
                  <a:cubicBezTo>
                    <a:pt x="0" y="8"/>
                    <a:pt x="0" y="3"/>
                    <a:pt x="4" y="0"/>
                  </a:cubicBezTo>
                </a:path>
              </a:pathLst>
            </a:custGeom>
            <a:noFill/>
            <a:ln w="17463" cap="flat">
              <a:solidFill>
                <a:srgbClr val="F6E48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" name="Oval 55"/>
            <p:cNvSpPr>
              <a:spLocks noChangeArrowheads="1"/>
            </p:cNvSpPr>
            <p:nvPr/>
          </p:nvSpPr>
          <p:spPr bwMode="auto">
            <a:xfrm>
              <a:off x="1789113" y="2874963"/>
              <a:ext cx="136525" cy="128588"/>
            </a:xfrm>
            <a:prstGeom prst="ellipse">
              <a:avLst/>
            </a:prstGeom>
            <a:solidFill>
              <a:srgbClr val="F6E4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" name="Line 56"/>
            <p:cNvSpPr>
              <a:spLocks noChangeShapeType="1"/>
            </p:cNvSpPr>
            <p:nvPr/>
          </p:nvSpPr>
          <p:spPr bwMode="auto">
            <a:xfrm>
              <a:off x="1808163" y="2940050"/>
              <a:ext cx="0" cy="990600"/>
            </a:xfrm>
            <a:prstGeom prst="line">
              <a:avLst/>
            </a:prstGeom>
            <a:noFill/>
            <a:ln w="17463" cap="flat">
              <a:solidFill>
                <a:srgbClr val="F6E48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" name="Line 57"/>
            <p:cNvSpPr>
              <a:spLocks noChangeShapeType="1"/>
            </p:cNvSpPr>
            <p:nvPr/>
          </p:nvSpPr>
          <p:spPr bwMode="auto">
            <a:xfrm>
              <a:off x="1862138" y="2940050"/>
              <a:ext cx="0" cy="990600"/>
            </a:xfrm>
            <a:prstGeom prst="line">
              <a:avLst/>
            </a:prstGeom>
            <a:noFill/>
            <a:ln w="17463" cap="flat">
              <a:solidFill>
                <a:srgbClr val="F6E48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" name="Line 58"/>
            <p:cNvSpPr>
              <a:spLocks noChangeShapeType="1"/>
            </p:cNvSpPr>
            <p:nvPr/>
          </p:nvSpPr>
          <p:spPr bwMode="auto">
            <a:xfrm>
              <a:off x="1906588" y="2940050"/>
              <a:ext cx="0" cy="990600"/>
            </a:xfrm>
            <a:prstGeom prst="line">
              <a:avLst/>
            </a:prstGeom>
            <a:noFill/>
            <a:ln w="17463" cap="flat">
              <a:solidFill>
                <a:srgbClr val="F6E48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" name="Line 59"/>
            <p:cNvSpPr>
              <a:spLocks noChangeShapeType="1"/>
            </p:cNvSpPr>
            <p:nvPr/>
          </p:nvSpPr>
          <p:spPr bwMode="auto">
            <a:xfrm flipV="1">
              <a:off x="1852613" y="282575"/>
              <a:ext cx="0" cy="509588"/>
            </a:xfrm>
            <a:prstGeom prst="line">
              <a:avLst/>
            </a:prstGeom>
            <a:noFill/>
            <a:ln w="26988" cap="flat">
              <a:solidFill>
                <a:srgbClr val="F6E48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42" name="组合 41"/>
          <p:cNvGrpSpPr/>
          <p:nvPr/>
        </p:nvGrpSpPr>
        <p:grpSpPr>
          <a:xfrm>
            <a:off x="10982325" y="773113"/>
            <a:ext cx="715963" cy="746125"/>
            <a:chOff x="10982325" y="773113"/>
            <a:chExt cx="715963" cy="746125"/>
          </a:xfrm>
        </p:grpSpPr>
        <p:sp>
          <p:nvSpPr>
            <p:cNvPr id="43" name="Freeform 60"/>
            <p:cNvSpPr>
              <a:spLocks/>
            </p:cNvSpPr>
            <p:nvPr/>
          </p:nvSpPr>
          <p:spPr bwMode="auto">
            <a:xfrm>
              <a:off x="11272838" y="773113"/>
              <a:ext cx="198438" cy="355600"/>
            </a:xfrm>
            <a:custGeom>
              <a:avLst/>
              <a:gdLst>
                <a:gd name="T0" fmla="*/ 9 w 22"/>
                <a:gd name="T1" fmla="*/ 38 h 39"/>
                <a:gd name="T2" fmla="*/ 1 w 22"/>
                <a:gd name="T3" fmla="*/ 24 h 39"/>
                <a:gd name="T4" fmla="*/ 5 w 22"/>
                <a:gd name="T5" fmla="*/ 11 h 39"/>
                <a:gd name="T6" fmla="*/ 13 w 22"/>
                <a:gd name="T7" fmla="*/ 6 h 39"/>
                <a:gd name="T8" fmla="*/ 15 w 22"/>
                <a:gd name="T9" fmla="*/ 10 h 39"/>
                <a:gd name="T10" fmla="*/ 15 w 22"/>
                <a:gd name="T11" fmla="*/ 33 h 39"/>
                <a:gd name="T12" fmla="*/ 9 w 22"/>
                <a:gd name="T13" fmla="*/ 38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" h="39">
                  <a:moveTo>
                    <a:pt x="9" y="38"/>
                  </a:moveTo>
                  <a:cubicBezTo>
                    <a:pt x="4" y="35"/>
                    <a:pt x="1" y="30"/>
                    <a:pt x="1" y="24"/>
                  </a:cubicBezTo>
                  <a:cubicBezTo>
                    <a:pt x="0" y="19"/>
                    <a:pt x="2" y="15"/>
                    <a:pt x="5" y="11"/>
                  </a:cubicBezTo>
                  <a:cubicBezTo>
                    <a:pt x="6" y="9"/>
                    <a:pt x="10" y="0"/>
                    <a:pt x="13" y="6"/>
                  </a:cubicBezTo>
                  <a:cubicBezTo>
                    <a:pt x="14" y="8"/>
                    <a:pt x="14" y="8"/>
                    <a:pt x="15" y="10"/>
                  </a:cubicBezTo>
                  <a:cubicBezTo>
                    <a:pt x="22" y="16"/>
                    <a:pt x="20" y="26"/>
                    <a:pt x="15" y="33"/>
                  </a:cubicBezTo>
                  <a:cubicBezTo>
                    <a:pt x="14" y="33"/>
                    <a:pt x="9" y="39"/>
                    <a:pt x="9" y="38"/>
                  </a:cubicBezTo>
                  <a:close/>
                </a:path>
              </a:pathLst>
            </a:custGeom>
            <a:solidFill>
              <a:srgbClr val="F6E4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" name="Freeform 61"/>
            <p:cNvSpPr>
              <a:spLocks/>
            </p:cNvSpPr>
            <p:nvPr/>
          </p:nvSpPr>
          <p:spPr bwMode="auto">
            <a:xfrm>
              <a:off x="11317288" y="938213"/>
              <a:ext cx="36513" cy="180975"/>
            </a:xfrm>
            <a:custGeom>
              <a:avLst/>
              <a:gdLst>
                <a:gd name="T0" fmla="*/ 4 w 4"/>
                <a:gd name="T1" fmla="*/ 20 h 20"/>
                <a:gd name="T2" fmla="*/ 0 w 4"/>
                <a:gd name="T3" fmla="*/ 11 h 20"/>
                <a:gd name="T4" fmla="*/ 0 w 4"/>
                <a:gd name="T5" fmla="*/ 5 h 20"/>
                <a:gd name="T6" fmla="*/ 0 w 4"/>
                <a:gd name="T7" fmla="*/ 0 h 20"/>
                <a:gd name="T8" fmla="*/ 1 w 4"/>
                <a:gd name="T9" fmla="*/ 10 h 20"/>
                <a:gd name="T10" fmla="*/ 2 w 4"/>
                <a:gd name="T11" fmla="*/ 15 h 20"/>
                <a:gd name="T12" fmla="*/ 4 w 4"/>
                <a:gd name="T13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20">
                  <a:moveTo>
                    <a:pt x="4" y="20"/>
                  </a:moveTo>
                  <a:cubicBezTo>
                    <a:pt x="1" y="18"/>
                    <a:pt x="1" y="14"/>
                    <a:pt x="0" y="11"/>
                  </a:cubicBezTo>
                  <a:cubicBezTo>
                    <a:pt x="0" y="9"/>
                    <a:pt x="0" y="7"/>
                    <a:pt x="0" y="5"/>
                  </a:cubicBezTo>
                  <a:cubicBezTo>
                    <a:pt x="0" y="3"/>
                    <a:pt x="0" y="2"/>
                    <a:pt x="0" y="0"/>
                  </a:cubicBezTo>
                  <a:cubicBezTo>
                    <a:pt x="0" y="3"/>
                    <a:pt x="0" y="7"/>
                    <a:pt x="1" y="10"/>
                  </a:cubicBezTo>
                  <a:cubicBezTo>
                    <a:pt x="1" y="12"/>
                    <a:pt x="1" y="14"/>
                    <a:pt x="2" y="15"/>
                  </a:cubicBezTo>
                  <a:cubicBezTo>
                    <a:pt x="2" y="17"/>
                    <a:pt x="3" y="19"/>
                    <a:pt x="4" y="2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" name="Freeform 62"/>
            <p:cNvSpPr>
              <a:spLocks/>
            </p:cNvSpPr>
            <p:nvPr/>
          </p:nvSpPr>
          <p:spPr bwMode="auto">
            <a:xfrm>
              <a:off x="11353800" y="901700"/>
              <a:ext cx="9525" cy="217488"/>
            </a:xfrm>
            <a:custGeom>
              <a:avLst/>
              <a:gdLst>
                <a:gd name="T0" fmla="*/ 1 w 1"/>
                <a:gd name="T1" fmla="*/ 24 h 24"/>
                <a:gd name="T2" fmla="*/ 1 w 1"/>
                <a:gd name="T3" fmla="*/ 0 h 24"/>
                <a:gd name="T4" fmla="*/ 1 w 1"/>
                <a:gd name="T5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4">
                  <a:moveTo>
                    <a:pt x="1" y="24"/>
                  </a:moveTo>
                  <a:cubicBezTo>
                    <a:pt x="0" y="16"/>
                    <a:pt x="0" y="8"/>
                    <a:pt x="1" y="0"/>
                  </a:cubicBezTo>
                  <a:cubicBezTo>
                    <a:pt x="1" y="8"/>
                    <a:pt x="1" y="16"/>
                    <a:pt x="1" y="24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" name="Freeform 63"/>
            <p:cNvSpPr>
              <a:spLocks/>
            </p:cNvSpPr>
            <p:nvPr/>
          </p:nvSpPr>
          <p:spPr bwMode="auto">
            <a:xfrm>
              <a:off x="11372850" y="946150"/>
              <a:ext cx="34925" cy="163513"/>
            </a:xfrm>
            <a:custGeom>
              <a:avLst/>
              <a:gdLst>
                <a:gd name="T0" fmla="*/ 0 w 4"/>
                <a:gd name="T1" fmla="*/ 18 h 18"/>
                <a:gd name="T2" fmla="*/ 4 w 4"/>
                <a:gd name="T3" fmla="*/ 0 h 18"/>
                <a:gd name="T4" fmla="*/ 3 w 4"/>
                <a:gd name="T5" fmla="*/ 9 h 18"/>
                <a:gd name="T6" fmla="*/ 0 w 4"/>
                <a:gd name="T7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18">
                  <a:moveTo>
                    <a:pt x="0" y="18"/>
                  </a:moveTo>
                  <a:cubicBezTo>
                    <a:pt x="2" y="12"/>
                    <a:pt x="3" y="6"/>
                    <a:pt x="4" y="0"/>
                  </a:cubicBezTo>
                  <a:cubicBezTo>
                    <a:pt x="4" y="3"/>
                    <a:pt x="4" y="6"/>
                    <a:pt x="3" y="9"/>
                  </a:cubicBezTo>
                  <a:cubicBezTo>
                    <a:pt x="2" y="12"/>
                    <a:pt x="2" y="15"/>
                    <a:pt x="0" y="18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" name="Freeform 64"/>
            <p:cNvSpPr>
              <a:spLocks/>
            </p:cNvSpPr>
            <p:nvPr/>
          </p:nvSpPr>
          <p:spPr bwMode="auto">
            <a:xfrm>
              <a:off x="11372850" y="992188"/>
              <a:ext cx="325438" cy="182563"/>
            </a:xfrm>
            <a:custGeom>
              <a:avLst/>
              <a:gdLst>
                <a:gd name="T0" fmla="*/ 0 w 36"/>
                <a:gd name="T1" fmla="*/ 16 h 20"/>
                <a:gd name="T2" fmla="*/ 10 w 36"/>
                <a:gd name="T3" fmla="*/ 2 h 20"/>
                <a:gd name="T4" fmla="*/ 23 w 36"/>
                <a:gd name="T5" fmla="*/ 1 h 20"/>
                <a:gd name="T6" fmla="*/ 32 w 36"/>
                <a:gd name="T7" fmla="*/ 5 h 20"/>
                <a:gd name="T8" fmla="*/ 29 w 36"/>
                <a:gd name="T9" fmla="*/ 9 h 20"/>
                <a:gd name="T10" fmla="*/ 8 w 36"/>
                <a:gd name="T11" fmla="*/ 19 h 20"/>
                <a:gd name="T12" fmla="*/ 0 w 36"/>
                <a:gd name="T13" fmla="*/ 16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20">
                  <a:moveTo>
                    <a:pt x="0" y="16"/>
                  </a:moveTo>
                  <a:cubicBezTo>
                    <a:pt x="2" y="10"/>
                    <a:pt x="5" y="5"/>
                    <a:pt x="10" y="2"/>
                  </a:cubicBezTo>
                  <a:cubicBezTo>
                    <a:pt x="14" y="0"/>
                    <a:pt x="19" y="0"/>
                    <a:pt x="23" y="1"/>
                  </a:cubicBezTo>
                  <a:cubicBezTo>
                    <a:pt x="25" y="1"/>
                    <a:pt x="36" y="0"/>
                    <a:pt x="32" y="5"/>
                  </a:cubicBezTo>
                  <a:cubicBezTo>
                    <a:pt x="30" y="7"/>
                    <a:pt x="30" y="8"/>
                    <a:pt x="29" y="9"/>
                  </a:cubicBezTo>
                  <a:cubicBezTo>
                    <a:pt x="27" y="18"/>
                    <a:pt x="16" y="20"/>
                    <a:pt x="8" y="19"/>
                  </a:cubicBezTo>
                  <a:cubicBezTo>
                    <a:pt x="8" y="19"/>
                    <a:pt x="0" y="17"/>
                    <a:pt x="0" y="16"/>
                  </a:cubicBezTo>
                  <a:close/>
                </a:path>
              </a:pathLst>
            </a:custGeom>
            <a:solidFill>
              <a:srgbClr val="F6E4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" name="Freeform 65"/>
            <p:cNvSpPr>
              <a:spLocks/>
            </p:cNvSpPr>
            <p:nvPr/>
          </p:nvSpPr>
          <p:spPr bwMode="auto">
            <a:xfrm>
              <a:off x="11372850" y="1028700"/>
              <a:ext cx="153988" cy="109538"/>
            </a:xfrm>
            <a:custGeom>
              <a:avLst/>
              <a:gdLst>
                <a:gd name="T0" fmla="*/ 0 w 17"/>
                <a:gd name="T1" fmla="*/ 12 h 12"/>
                <a:gd name="T2" fmla="*/ 8 w 17"/>
                <a:gd name="T3" fmla="*/ 4 h 12"/>
                <a:gd name="T4" fmla="*/ 12 w 17"/>
                <a:gd name="T5" fmla="*/ 2 h 12"/>
                <a:gd name="T6" fmla="*/ 17 w 17"/>
                <a:gd name="T7" fmla="*/ 0 h 12"/>
                <a:gd name="T8" fmla="*/ 8 w 17"/>
                <a:gd name="T9" fmla="*/ 5 h 12"/>
                <a:gd name="T10" fmla="*/ 4 w 17"/>
                <a:gd name="T11" fmla="*/ 8 h 12"/>
                <a:gd name="T12" fmla="*/ 0 w 17"/>
                <a:gd name="T13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12">
                  <a:moveTo>
                    <a:pt x="0" y="12"/>
                  </a:moveTo>
                  <a:cubicBezTo>
                    <a:pt x="2" y="9"/>
                    <a:pt x="5" y="6"/>
                    <a:pt x="8" y="4"/>
                  </a:cubicBezTo>
                  <a:cubicBezTo>
                    <a:pt x="9" y="3"/>
                    <a:pt x="11" y="2"/>
                    <a:pt x="12" y="2"/>
                  </a:cubicBezTo>
                  <a:cubicBezTo>
                    <a:pt x="14" y="1"/>
                    <a:pt x="16" y="0"/>
                    <a:pt x="17" y="0"/>
                  </a:cubicBezTo>
                  <a:cubicBezTo>
                    <a:pt x="14" y="1"/>
                    <a:pt x="11" y="3"/>
                    <a:pt x="8" y="5"/>
                  </a:cubicBezTo>
                  <a:cubicBezTo>
                    <a:pt x="7" y="6"/>
                    <a:pt x="5" y="7"/>
                    <a:pt x="4" y="8"/>
                  </a:cubicBezTo>
                  <a:cubicBezTo>
                    <a:pt x="3" y="9"/>
                    <a:pt x="1" y="10"/>
                    <a:pt x="0" y="12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" name="Freeform 66"/>
            <p:cNvSpPr>
              <a:spLocks/>
            </p:cNvSpPr>
            <p:nvPr/>
          </p:nvSpPr>
          <p:spPr bwMode="auto">
            <a:xfrm>
              <a:off x="11380788" y="1046163"/>
              <a:ext cx="200025" cy="100013"/>
            </a:xfrm>
            <a:custGeom>
              <a:avLst/>
              <a:gdLst>
                <a:gd name="T0" fmla="*/ 0 w 22"/>
                <a:gd name="T1" fmla="*/ 11 h 11"/>
                <a:gd name="T2" fmla="*/ 22 w 22"/>
                <a:gd name="T3" fmla="*/ 0 h 11"/>
                <a:gd name="T4" fmla="*/ 0 w 22"/>
                <a:gd name="T5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" h="11">
                  <a:moveTo>
                    <a:pt x="0" y="11"/>
                  </a:moveTo>
                  <a:cubicBezTo>
                    <a:pt x="7" y="7"/>
                    <a:pt x="14" y="3"/>
                    <a:pt x="22" y="0"/>
                  </a:cubicBezTo>
                  <a:cubicBezTo>
                    <a:pt x="15" y="4"/>
                    <a:pt x="8" y="8"/>
                    <a:pt x="0" y="11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" name="Freeform 67"/>
            <p:cNvSpPr>
              <a:spLocks/>
            </p:cNvSpPr>
            <p:nvPr/>
          </p:nvSpPr>
          <p:spPr bwMode="auto">
            <a:xfrm>
              <a:off x="11399838" y="1109663"/>
              <a:ext cx="161925" cy="36513"/>
            </a:xfrm>
            <a:custGeom>
              <a:avLst/>
              <a:gdLst>
                <a:gd name="T0" fmla="*/ 0 w 18"/>
                <a:gd name="T1" fmla="*/ 4 h 4"/>
                <a:gd name="T2" fmla="*/ 18 w 18"/>
                <a:gd name="T3" fmla="*/ 0 h 4"/>
                <a:gd name="T4" fmla="*/ 9 w 18"/>
                <a:gd name="T5" fmla="*/ 3 h 4"/>
                <a:gd name="T6" fmla="*/ 0 w 18"/>
                <a:gd name="T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4">
                  <a:moveTo>
                    <a:pt x="0" y="4"/>
                  </a:moveTo>
                  <a:cubicBezTo>
                    <a:pt x="6" y="3"/>
                    <a:pt x="12" y="2"/>
                    <a:pt x="18" y="0"/>
                  </a:cubicBezTo>
                  <a:cubicBezTo>
                    <a:pt x="15" y="1"/>
                    <a:pt x="12" y="2"/>
                    <a:pt x="9" y="3"/>
                  </a:cubicBezTo>
                  <a:cubicBezTo>
                    <a:pt x="6" y="4"/>
                    <a:pt x="3" y="4"/>
                    <a:pt x="0" y="4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" name="Freeform 68"/>
            <p:cNvSpPr>
              <a:spLocks/>
            </p:cNvSpPr>
            <p:nvPr/>
          </p:nvSpPr>
          <p:spPr bwMode="auto">
            <a:xfrm>
              <a:off x="11363325" y="1155700"/>
              <a:ext cx="280988" cy="236538"/>
            </a:xfrm>
            <a:custGeom>
              <a:avLst/>
              <a:gdLst>
                <a:gd name="T0" fmla="*/ 1 w 31"/>
                <a:gd name="T1" fmla="*/ 1 h 26"/>
                <a:gd name="T2" fmla="*/ 18 w 31"/>
                <a:gd name="T3" fmla="*/ 4 h 26"/>
                <a:gd name="T4" fmla="*/ 25 w 31"/>
                <a:gd name="T5" fmla="*/ 15 h 26"/>
                <a:gd name="T6" fmla="*/ 25 w 31"/>
                <a:gd name="T7" fmla="*/ 24 h 26"/>
                <a:gd name="T8" fmla="*/ 20 w 31"/>
                <a:gd name="T9" fmla="*/ 24 h 26"/>
                <a:gd name="T10" fmla="*/ 2 w 31"/>
                <a:gd name="T11" fmla="*/ 10 h 26"/>
                <a:gd name="T12" fmla="*/ 1 w 31"/>
                <a:gd name="T13" fmla="*/ 1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" h="26">
                  <a:moveTo>
                    <a:pt x="1" y="1"/>
                  </a:moveTo>
                  <a:cubicBezTo>
                    <a:pt x="7" y="0"/>
                    <a:pt x="13" y="0"/>
                    <a:pt x="18" y="4"/>
                  </a:cubicBezTo>
                  <a:cubicBezTo>
                    <a:pt x="22" y="6"/>
                    <a:pt x="23" y="10"/>
                    <a:pt x="25" y="15"/>
                  </a:cubicBezTo>
                  <a:cubicBezTo>
                    <a:pt x="26" y="17"/>
                    <a:pt x="31" y="26"/>
                    <a:pt x="25" y="24"/>
                  </a:cubicBezTo>
                  <a:cubicBezTo>
                    <a:pt x="23" y="24"/>
                    <a:pt x="22" y="24"/>
                    <a:pt x="20" y="24"/>
                  </a:cubicBezTo>
                  <a:cubicBezTo>
                    <a:pt x="11" y="25"/>
                    <a:pt x="4" y="17"/>
                    <a:pt x="2" y="10"/>
                  </a:cubicBezTo>
                  <a:cubicBezTo>
                    <a:pt x="2" y="9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F6E4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" name="Freeform 69"/>
            <p:cNvSpPr>
              <a:spLocks/>
            </p:cNvSpPr>
            <p:nvPr/>
          </p:nvSpPr>
          <p:spPr bwMode="auto">
            <a:xfrm>
              <a:off x="11372850" y="1165225"/>
              <a:ext cx="171450" cy="90488"/>
            </a:xfrm>
            <a:custGeom>
              <a:avLst/>
              <a:gdLst>
                <a:gd name="T0" fmla="*/ 0 w 19"/>
                <a:gd name="T1" fmla="*/ 0 h 10"/>
                <a:gd name="T2" fmla="*/ 10 w 19"/>
                <a:gd name="T3" fmla="*/ 3 h 10"/>
                <a:gd name="T4" fmla="*/ 15 w 19"/>
                <a:gd name="T5" fmla="*/ 6 h 10"/>
                <a:gd name="T6" fmla="*/ 19 w 19"/>
                <a:gd name="T7" fmla="*/ 10 h 10"/>
                <a:gd name="T8" fmla="*/ 10 w 19"/>
                <a:gd name="T9" fmla="*/ 4 h 10"/>
                <a:gd name="T10" fmla="*/ 5 w 19"/>
                <a:gd name="T11" fmla="*/ 2 h 10"/>
                <a:gd name="T12" fmla="*/ 0 w 19"/>
                <a:gd name="T13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" h="10">
                  <a:moveTo>
                    <a:pt x="0" y="0"/>
                  </a:moveTo>
                  <a:cubicBezTo>
                    <a:pt x="4" y="0"/>
                    <a:pt x="7" y="2"/>
                    <a:pt x="10" y="3"/>
                  </a:cubicBezTo>
                  <a:cubicBezTo>
                    <a:pt x="12" y="4"/>
                    <a:pt x="13" y="5"/>
                    <a:pt x="15" y="6"/>
                  </a:cubicBezTo>
                  <a:cubicBezTo>
                    <a:pt x="16" y="7"/>
                    <a:pt x="17" y="8"/>
                    <a:pt x="19" y="10"/>
                  </a:cubicBezTo>
                  <a:cubicBezTo>
                    <a:pt x="16" y="8"/>
                    <a:pt x="13" y="6"/>
                    <a:pt x="10" y="4"/>
                  </a:cubicBezTo>
                  <a:cubicBezTo>
                    <a:pt x="8" y="3"/>
                    <a:pt x="7" y="2"/>
                    <a:pt x="5" y="2"/>
                  </a:cubicBezTo>
                  <a:cubicBezTo>
                    <a:pt x="4" y="1"/>
                    <a:pt x="2" y="0"/>
                    <a:pt x="0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" name="Freeform 70"/>
            <p:cNvSpPr>
              <a:spLocks/>
            </p:cNvSpPr>
            <p:nvPr/>
          </p:nvSpPr>
          <p:spPr bwMode="auto">
            <a:xfrm>
              <a:off x="11372850" y="1174750"/>
              <a:ext cx="171450" cy="136525"/>
            </a:xfrm>
            <a:custGeom>
              <a:avLst/>
              <a:gdLst>
                <a:gd name="T0" fmla="*/ 0 w 19"/>
                <a:gd name="T1" fmla="*/ 0 h 15"/>
                <a:gd name="T2" fmla="*/ 19 w 19"/>
                <a:gd name="T3" fmla="*/ 15 h 15"/>
                <a:gd name="T4" fmla="*/ 0 w 19"/>
                <a:gd name="T5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" h="15">
                  <a:moveTo>
                    <a:pt x="0" y="0"/>
                  </a:moveTo>
                  <a:cubicBezTo>
                    <a:pt x="6" y="5"/>
                    <a:pt x="13" y="10"/>
                    <a:pt x="19" y="15"/>
                  </a:cubicBezTo>
                  <a:cubicBezTo>
                    <a:pt x="12" y="11"/>
                    <a:pt x="6" y="6"/>
                    <a:pt x="0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" name="Freeform 71"/>
            <p:cNvSpPr>
              <a:spLocks/>
            </p:cNvSpPr>
            <p:nvPr/>
          </p:nvSpPr>
          <p:spPr bwMode="auto">
            <a:xfrm>
              <a:off x="11372850" y="1192213"/>
              <a:ext cx="107950" cy="127000"/>
            </a:xfrm>
            <a:custGeom>
              <a:avLst/>
              <a:gdLst>
                <a:gd name="T0" fmla="*/ 0 w 12"/>
                <a:gd name="T1" fmla="*/ 0 h 14"/>
                <a:gd name="T2" fmla="*/ 12 w 12"/>
                <a:gd name="T3" fmla="*/ 14 h 14"/>
                <a:gd name="T4" fmla="*/ 5 w 12"/>
                <a:gd name="T5" fmla="*/ 8 h 14"/>
                <a:gd name="T6" fmla="*/ 0 w 12"/>
                <a:gd name="T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14">
                  <a:moveTo>
                    <a:pt x="0" y="0"/>
                  </a:moveTo>
                  <a:cubicBezTo>
                    <a:pt x="4" y="5"/>
                    <a:pt x="8" y="10"/>
                    <a:pt x="12" y="14"/>
                  </a:cubicBezTo>
                  <a:cubicBezTo>
                    <a:pt x="10" y="12"/>
                    <a:pt x="7" y="10"/>
                    <a:pt x="5" y="8"/>
                  </a:cubicBezTo>
                  <a:cubicBezTo>
                    <a:pt x="3" y="5"/>
                    <a:pt x="2" y="3"/>
                    <a:pt x="0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" name="Freeform 72"/>
            <p:cNvSpPr>
              <a:spLocks/>
            </p:cNvSpPr>
            <p:nvPr/>
          </p:nvSpPr>
          <p:spPr bwMode="auto">
            <a:xfrm>
              <a:off x="11190288" y="1174750"/>
              <a:ext cx="209550" cy="344488"/>
            </a:xfrm>
            <a:custGeom>
              <a:avLst/>
              <a:gdLst>
                <a:gd name="T0" fmla="*/ 18 w 23"/>
                <a:gd name="T1" fmla="*/ 0 h 38"/>
                <a:gd name="T2" fmla="*/ 22 w 23"/>
                <a:gd name="T3" fmla="*/ 16 h 38"/>
                <a:gd name="T4" fmla="*/ 16 w 23"/>
                <a:gd name="T5" fmla="*/ 28 h 38"/>
                <a:gd name="T6" fmla="*/ 7 w 23"/>
                <a:gd name="T7" fmla="*/ 31 h 38"/>
                <a:gd name="T8" fmla="*/ 5 w 23"/>
                <a:gd name="T9" fmla="*/ 27 h 38"/>
                <a:gd name="T10" fmla="*/ 10 w 23"/>
                <a:gd name="T11" fmla="*/ 5 h 38"/>
                <a:gd name="T12" fmla="*/ 18 w 23"/>
                <a:gd name="T13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" h="38">
                  <a:moveTo>
                    <a:pt x="18" y="0"/>
                  </a:moveTo>
                  <a:cubicBezTo>
                    <a:pt x="21" y="5"/>
                    <a:pt x="23" y="11"/>
                    <a:pt x="22" y="16"/>
                  </a:cubicBezTo>
                  <a:cubicBezTo>
                    <a:pt x="22" y="21"/>
                    <a:pt x="19" y="24"/>
                    <a:pt x="16" y="28"/>
                  </a:cubicBezTo>
                  <a:cubicBezTo>
                    <a:pt x="14" y="29"/>
                    <a:pt x="8" y="38"/>
                    <a:pt x="7" y="31"/>
                  </a:cubicBezTo>
                  <a:cubicBezTo>
                    <a:pt x="6" y="29"/>
                    <a:pt x="6" y="29"/>
                    <a:pt x="5" y="27"/>
                  </a:cubicBezTo>
                  <a:cubicBezTo>
                    <a:pt x="0" y="20"/>
                    <a:pt x="4" y="10"/>
                    <a:pt x="10" y="5"/>
                  </a:cubicBezTo>
                  <a:cubicBezTo>
                    <a:pt x="11" y="4"/>
                    <a:pt x="17" y="0"/>
                    <a:pt x="18" y="0"/>
                  </a:cubicBezTo>
                  <a:close/>
                </a:path>
              </a:pathLst>
            </a:custGeom>
            <a:solidFill>
              <a:srgbClr val="F6E4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" name="Freeform 73"/>
            <p:cNvSpPr>
              <a:spLocks/>
            </p:cNvSpPr>
            <p:nvPr/>
          </p:nvSpPr>
          <p:spPr bwMode="auto">
            <a:xfrm>
              <a:off x="11344275" y="1174750"/>
              <a:ext cx="19050" cy="190500"/>
            </a:xfrm>
            <a:custGeom>
              <a:avLst/>
              <a:gdLst>
                <a:gd name="T0" fmla="*/ 1 w 2"/>
                <a:gd name="T1" fmla="*/ 0 h 21"/>
                <a:gd name="T2" fmla="*/ 2 w 2"/>
                <a:gd name="T3" fmla="*/ 11 h 21"/>
                <a:gd name="T4" fmla="*/ 1 w 2"/>
                <a:gd name="T5" fmla="*/ 16 h 21"/>
                <a:gd name="T6" fmla="*/ 0 w 2"/>
                <a:gd name="T7" fmla="*/ 21 h 21"/>
                <a:gd name="T8" fmla="*/ 1 w 2"/>
                <a:gd name="T9" fmla="*/ 11 h 21"/>
                <a:gd name="T10" fmla="*/ 1 w 2"/>
                <a:gd name="T11" fmla="*/ 6 h 21"/>
                <a:gd name="T12" fmla="*/ 1 w 2"/>
                <a:gd name="T13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21">
                  <a:moveTo>
                    <a:pt x="1" y="0"/>
                  </a:moveTo>
                  <a:cubicBezTo>
                    <a:pt x="2" y="4"/>
                    <a:pt x="2" y="7"/>
                    <a:pt x="2" y="11"/>
                  </a:cubicBezTo>
                  <a:cubicBezTo>
                    <a:pt x="2" y="13"/>
                    <a:pt x="2" y="14"/>
                    <a:pt x="1" y="16"/>
                  </a:cubicBezTo>
                  <a:cubicBezTo>
                    <a:pt x="1" y="18"/>
                    <a:pt x="0" y="19"/>
                    <a:pt x="0" y="21"/>
                  </a:cubicBezTo>
                  <a:cubicBezTo>
                    <a:pt x="0" y="18"/>
                    <a:pt x="1" y="14"/>
                    <a:pt x="1" y="11"/>
                  </a:cubicBezTo>
                  <a:cubicBezTo>
                    <a:pt x="1" y="9"/>
                    <a:pt x="1" y="7"/>
                    <a:pt x="1" y="6"/>
                  </a:cubicBezTo>
                  <a:cubicBezTo>
                    <a:pt x="1" y="4"/>
                    <a:pt x="1" y="2"/>
                    <a:pt x="1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" name="Freeform 74"/>
            <p:cNvSpPr>
              <a:spLocks/>
            </p:cNvSpPr>
            <p:nvPr/>
          </p:nvSpPr>
          <p:spPr bwMode="auto">
            <a:xfrm>
              <a:off x="11290300" y="1174750"/>
              <a:ext cx="46038" cy="217488"/>
            </a:xfrm>
            <a:custGeom>
              <a:avLst/>
              <a:gdLst>
                <a:gd name="T0" fmla="*/ 5 w 5"/>
                <a:gd name="T1" fmla="*/ 0 h 24"/>
                <a:gd name="T2" fmla="*/ 0 w 5"/>
                <a:gd name="T3" fmla="*/ 24 h 24"/>
                <a:gd name="T4" fmla="*/ 5 w 5"/>
                <a:gd name="T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4">
                  <a:moveTo>
                    <a:pt x="5" y="0"/>
                  </a:moveTo>
                  <a:cubicBezTo>
                    <a:pt x="4" y="8"/>
                    <a:pt x="2" y="16"/>
                    <a:pt x="0" y="24"/>
                  </a:cubicBezTo>
                  <a:cubicBezTo>
                    <a:pt x="1" y="16"/>
                    <a:pt x="3" y="8"/>
                    <a:pt x="5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" name="Freeform 75"/>
            <p:cNvSpPr>
              <a:spLocks/>
            </p:cNvSpPr>
            <p:nvPr/>
          </p:nvSpPr>
          <p:spPr bwMode="auto">
            <a:xfrm>
              <a:off x="11263313" y="1192213"/>
              <a:ext cx="63500" cy="146050"/>
            </a:xfrm>
            <a:custGeom>
              <a:avLst/>
              <a:gdLst>
                <a:gd name="T0" fmla="*/ 7 w 7"/>
                <a:gd name="T1" fmla="*/ 0 h 16"/>
                <a:gd name="T2" fmla="*/ 0 w 7"/>
                <a:gd name="T3" fmla="*/ 16 h 16"/>
                <a:gd name="T4" fmla="*/ 2 w 7"/>
                <a:gd name="T5" fmla="*/ 8 h 16"/>
                <a:gd name="T6" fmla="*/ 7 w 7"/>
                <a:gd name="T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6">
                  <a:moveTo>
                    <a:pt x="7" y="0"/>
                  </a:moveTo>
                  <a:cubicBezTo>
                    <a:pt x="4" y="5"/>
                    <a:pt x="1" y="11"/>
                    <a:pt x="0" y="16"/>
                  </a:cubicBezTo>
                  <a:cubicBezTo>
                    <a:pt x="0" y="13"/>
                    <a:pt x="1" y="10"/>
                    <a:pt x="2" y="8"/>
                  </a:cubicBezTo>
                  <a:cubicBezTo>
                    <a:pt x="3" y="5"/>
                    <a:pt x="5" y="2"/>
                    <a:pt x="7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" name="Freeform 76"/>
            <p:cNvSpPr>
              <a:spLocks/>
            </p:cNvSpPr>
            <p:nvPr/>
          </p:nvSpPr>
          <p:spPr bwMode="auto">
            <a:xfrm>
              <a:off x="10982325" y="1092200"/>
              <a:ext cx="344488" cy="182563"/>
            </a:xfrm>
            <a:custGeom>
              <a:avLst/>
              <a:gdLst>
                <a:gd name="T0" fmla="*/ 38 w 38"/>
                <a:gd name="T1" fmla="*/ 7 h 20"/>
                <a:gd name="T2" fmla="*/ 26 w 38"/>
                <a:gd name="T3" fmla="*/ 19 h 20"/>
                <a:gd name="T4" fmla="*/ 13 w 38"/>
                <a:gd name="T5" fmla="*/ 18 h 20"/>
                <a:gd name="T6" fmla="*/ 5 w 38"/>
                <a:gd name="T7" fmla="*/ 11 h 20"/>
                <a:gd name="T8" fmla="*/ 9 w 38"/>
                <a:gd name="T9" fmla="*/ 8 h 20"/>
                <a:gd name="T10" fmla="*/ 31 w 38"/>
                <a:gd name="T11" fmla="*/ 3 h 20"/>
                <a:gd name="T12" fmla="*/ 38 w 38"/>
                <a:gd name="T13" fmla="*/ 7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20">
                  <a:moveTo>
                    <a:pt x="38" y="7"/>
                  </a:moveTo>
                  <a:cubicBezTo>
                    <a:pt x="36" y="13"/>
                    <a:pt x="31" y="17"/>
                    <a:pt x="26" y="19"/>
                  </a:cubicBezTo>
                  <a:cubicBezTo>
                    <a:pt x="21" y="20"/>
                    <a:pt x="17" y="19"/>
                    <a:pt x="13" y="18"/>
                  </a:cubicBezTo>
                  <a:cubicBezTo>
                    <a:pt x="11" y="17"/>
                    <a:pt x="0" y="15"/>
                    <a:pt x="5" y="11"/>
                  </a:cubicBezTo>
                  <a:cubicBezTo>
                    <a:pt x="7" y="10"/>
                    <a:pt x="8" y="9"/>
                    <a:pt x="9" y="8"/>
                  </a:cubicBezTo>
                  <a:cubicBezTo>
                    <a:pt x="13" y="0"/>
                    <a:pt x="24" y="0"/>
                    <a:pt x="31" y="3"/>
                  </a:cubicBezTo>
                  <a:cubicBezTo>
                    <a:pt x="32" y="3"/>
                    <a:pt x="38" y="7"/>
                    <a:pt x="38" y="7"/>
                  </a:cubicBezTo>
                  <a:close/>
                </a:path>
              </a:pathLst>
            </a:custGeom>
            <a:solidFill>
              <a:srgbClr val="F6E4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" name="Freeform 77"/>
            <p:cNvSpPr>
              <a:spLocks/>
            </p:cNvSpPr>
            <p:nvPr/>
          </p:nvSpPr>
          <p:spPr bwMode="auto">
            <a:xfrm>
              <a:off x="11155363" y="1155700"/>
              <a:ext cx="171450" cy="82550"/>
            </a:xfrm>
            <a:custGeom>
              <a:avLst/>
              <a:gdLst>
                <a:gd name="T0" fmla="*/ 19 w 19"/>
                <a:gd name="T1" fmla="*/ 0 h 9"/>
                <a:gd name="T2" fmla="*/ 10 w 19"/>
                <a:gd name="T3" fmla="*/ 6 h 9"/>
                <a:gd name="T4" fmla="*/ 5 w 19"/>
                <a:gd name="T5" fmla="*/ 8 h 9"/>
                <a:gd name="T6" fmla="*/ 0 w 19"/>
                <a:gd name="T7" fmla="*/ 9 h 9"/>
                <a:gd name="T8" fmla="*/ 10 w 19"/>
                <a:gd name="T9" fmla="*/ 6 h 9"/>
                <a:gd name="T10" fmla="*/ 15 w 19"/>
                <a:gd name="T11" fmla="*/ 3 h 9"/>
                <a:gd name="T12" fmla="*/ 19 w 19"/>
                <a:gd name="T1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" h="9">
                  <a:moveTo>
                    <a:pt x="19" y="0"/>
                  </a:moveTo>
                  <a:cubicBezTo>
                    <a:pt x="17" y="3"/>
                    <a:pt x="14" y="5"/>
                    <a:pt x="10" y="6"/>
                  </a:cubicBezTo>
                  <a:cubicBezTo>
                    <a:pt x="9" y="7"/>
                    <a:pt x="7" y="8"/>
                    <a:pt x="5" y="8"/>
                  </a:cubicBezTo>
                  <a:cubicBezTo>
                    <a:pt x="4" y="8"/>
                    <a:pt x="2" y="9"/>
                    <a:pt x="0" y="9"/>
                  </a:cubicBezTo>
                  <a:cubicBezTo>
                    <a:pt x="3" y="8"/>
                    <a:pt x="7" y="7"/>
                    <a:pt x="10" y="6"/>
                  </a:cubicBezTo>
                  <a:cubicBezTo>
                    <a:pt x="12" y="5"/>
                    <a:pt x="13" y="4"/>
                    <a:pt x="15" y="3"/>
                  </a:cubicBezTo>
                  <a:cubicBezTo>
                    <a:pt x="16" y="2"/>
                    <a:pt x="18" y="2"/>
                    <a:pt x="19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" name="Freeform 78"/>
            <p:cNvSpPr>
              <a:spLocks/>
            </p:cNvSpPr>
            <p:nvPr/>
          </p:nvSpPr>
          <p:spPr bwMode="auto">
            <a:xfrm>
              <a:off x="11109325" y="1146175"/>
              <a:ext cx="207963" cy="55563"/>
            </a:xfrm>
            <a:custGeom>
              <a:avLst/>
              <a:gdLst>
                <a:gd name="T0" fmla="*/ 23 w 23"/>
                <a:gd name="T1" fmla="*/ 0 h 6"/>
                <a:gd name="T2" fmla="*/ 0 w 23"/>
                <a:gd name="T3" fmla="*/ 6 h 6"/>
                <a:gd name="T4" fmla="*/ 23 w 23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3" h="6">
                  <a:moveTo>
                    <a:pt x="23" y="0"/>
                  </a:moveTo>
                  <a:cubicBezTo>
                    <a:pt x="16" y="3"/>
                    <a:pt x="8" y="5"/>
                    <a:pt x="0" y="6"/>
                  </a:cubicBezTo>
                  <a:cubicBezTo>
                    <a:pt x="8" y="4"/>
                    <a:pt x="15" y="2"/>
                    <a:pt x="23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" name="Freeform 79"/>
            <p:cNvSpPr>
              <a:spLocks/>
            </p:cNvSpPr>
            <p:nvPr/>
          </p:nvSpPr>
          <p:spPr bwMode="auto">
            <a:xfrm>
              <a:off x="11136313" y="1138238"/>
              <a:ext cx="173038" cy="7938"/>
            </a:xfrm>
            <a:custGeom>
              <a:avLst/>
              <a:gdLst>
                <a:gd name="T0" fmla="*/ 19 w 19"/>
                <a:gd name="T1" fmla="*/ 0 h 1"/>
                <a:gd name="T2" fmla="*/ 0 w 19"/>
                <a:gd name="T3" fmla="*/ 1 h 1"/>
                <a:gd name="T4" fmla="*/ 9 w 19"/>
                <a:gd name="T5" fmla="*/ 0 h 1"/>
                <a:gd name="T6" fmla="*/ 19 w 19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1">
                  <a:moveTo>
                    <a:pt x="19" y="0"/>
                  </a:moveTo>
                  <a:cubicBezTo>
                    <a:pt x="12" y="0"/>
                    <a:pt x="6" y="0"/>
                    <a:pt x="0" y="1"/>
                  </a:cubicBezTo>
                  <a:cubicBezTo>
                    <a:pt x="3" y="0"/>
                    <a:pt x="6" y="0"/>
                    <a:pt x="9" y="0"/>
                  </a:cubicBezTo>
                  <a:cubicBezTo>
                    <a:pt x="13" y="0"/>
                    <a:pt x="16" y="0"/>
                    <a:pt x="19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" name="Freeform 80"/>
            <p:cNvSpPr>
              <a:spLocks/>
            </p:cNvSpPr>
            <p:nvPr/>
          </p:nvSpPr>
          <p:spPr bwMode="auto">
            <a:xfrm>
              <a:off x="11072813" y="901700"/>
              <a:ext cx="263525" cy="244475"/>
            </a:xfrm>
            <a:custGeom>
              <a:avLst/>
              <a:gdLst>
                <a:gd name="T0" fmla="*/ 28 w 29"/>
                <a:gd name="T1" fmla="*/ 26 h 27"/>
                <a:gd name="T2" fmla="*/ 12 w 29"/>
                <a:gd name="T3" fmla="*/ 23 h 27"/>
                <a:gd name="T4" fmla="*/ 5 w 29"/>
                <a:gd name="T5" fmla="*/ 11 h 27"/>
                <a:gd name="T6" fmla="*/ 6 w 29"/>
                <a:gd name="T7" fmla="*/ 2 h 27"/>
                <a:gd name="T8" fmla="*/ 11 w 29"/>
                <a:gd name="T9" fmla="*/ 2 h 27"/>
                <a:gd name="T10" fmla="*/ 28 w 29"/>
                <a:gd name="T11" fmla="*/ 17 h 27"/>
                <a:gd name="T12" fmla="*/ 28 w 29"/>
                <a:gd name="T13" fmla="*/ 26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9" h="27">
                  <a:moveTo>
                    <a:pt x="28" y="26"/>
                  </a:moveTo>
                  <a:cubicBezTo>
                    <a:pt x="23" y="27"/>
                    <a:pt x="17" y="26"/>
                    <a:pt x="12" y="23"/>
                  </a:cubicBezTo>
                  <a:cubicBezTo>
                    <a:pt x="8" y="20"/>
                    <a:pt x="7" y="16"/>
                    <a:pt x="5" y="11"/>
                  </a:cubicBezTo>
                  <a:cubicBezTo>
                    <a:pt x="4" y="9"/>
                    <a:pt x="0" y="0"/>
                    <a:pt x="6" y="2"/>
                  </a:cubicBezTo>
                  <a:cubicBezTo>
                    <a:pt x="8" y="2"/>
                    <a:pt x="9" y="2"/>
                    <a:pt x="11" y="2"/>
                  </a:cubicBezTo>
                  <a:cubicBezTo>
                    <a:pt x="19" y="1"/>
                    <a:pt x="26" y="10"/>
                    <a:pt x="28" y="17"/>
                  </a:cubicBezTo>
                  <a:cubicBezTo>
                    <a:pt x="28" y="18"/>
                    <a:pt x="29" y="26"/>
                    <a:pt x="28" y="26"/>
                  </a:cubicBezTo>
                  <a:close/>
                </a:path>
              </a:pathLst>
            </a:custGeom>
            <a:solidFill>
              <a:srgbClr val="F6E4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" name="Freeform 81"/>
            <p:cNvSpPr>
              <a:spLocks/>
            </p:cNvSpPr>
            <p:nvPr/>
          </p:nvSpPr>
          <p:spPr bwMode="auto">
            <a:xfrm>
              <a:off x="11163300" y="1038225"/>
              <a:ext cx="163513" cy="100013"/>
            </a:xfrm>
            <a:custGeom>
              <a:avLst/>
              <a:gdLst>
                <a:gd name="T0" fmla="*/ 18 w 18"/>
                <a:gd name="T1" fmla="*/ 11 h 11"/>
                <a:gd name="T2" fmla="*/ 8 w 18"/>
                <a:gd name="T3" fmla="*/ 7 h 11"/>
                <a:gd name="T4" fmla="*/ 4 w 18"/>
                <a:gd name="T5" fmla="*/ 4 h 11"/>
                <a:gd name="T6" fmla="*/ 0 w 18"/>
                <a:gd name="T7" fmla="*/ 0 h 11"/>
                <a:gd name="T8" fmla="*/ 9 w 18"/>
                <a:gd name="T9" fmla="*/ 7 h 11"/>
                <a:gd name="T10" fmla="*/ 13 w 18"/>
                <a:gd name="T11" fmla="*/ 9 h 11"/>
                <a:gd name="T12" fmla="*/ 18 w 18"/>
                <a:gd name="T13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11">
                  <a:moveTo>
                    <a:pt x="18" y="11"/>
                  </a:moveTo>
                  <a:cubicBezTo>
                    <a:pt x="15" y="11"/>
                    <a:pt x="11" y="9"/>
                    <a:pt x="8" y="7"/>
                  </a:cubicBezTo>
                  <a:cubicBezTo>
                    <a:pt x="7" y="6"/>
                    <a:pt x="6" y="5"/>
                    <a:pt x="4" y="4"/>
                  </a:cubicBezTo>
                  <a:cubicBezTo>
                    <a:pt x="3" y="3"/>
                    <a:pt x="2" y="2"/>
                    <a:pt x="0" y="0"/>
                  </a:cubicBezTo>
                  <a:cubicBezTo>
                    <a:pt x="3" y="3"/>
                    <a:pt x="6" y="5"/>
                    <a:pt x="9" y="7"/>
                  </a:cubicBezTo>
                  <a:cubicBezTo>
                    <a:pt x="10" y="7"/>
                    <a:pt x="12" y="8"/>
                    <a:pt x="13" y="9"/>
                  </a:cubicBezTo>
                  <a:cubicBezTo>
                    <a:pt x="15" y="10"/>
                    <a:pt x="17" y="10"/>
                    <a:pt x="18" y="11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" name="Freeform 82"/>
            <p:cNvSpPr>
              <a:spLocks/>
            </p:cNvSpPr>
            <p:nvPr/>
          </p:nvSpPr>
          <p:spPr bwMode="auto">
            <a:xfrm>
              <a:off x="11172825" y="982663"/>
              <a:ext cx="163513" cy="146050"/>
            </a:xfrm>
            <a:custGeom>
              <a:avLst/>
              <a:gdLst>
                <a:gd name="T0" fmla="*/ 18 w 18"/>
                <a:gd name="T1" fmla="*/ 16 h 16"/>
                <a:gd name="T2" fmla="*/ 0 w 18"/>
                <a:gd name="T3" fmla="*/ 0 h 16"/>
                <a:gd name="T4" fmla="*/ 18 w 18"/>
                <a:gd name="T5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8" h="16">
                  <a:moveTo>
                    <a:pt x="18" y="16"/>
                  </a:moveTo>
                  <a:cubicBezTo>
                    <a:pt x="11" y="11"/>
                    <a:pt x="5" y="6"/>
                    <a:pt x="0" y="0"/>
                  </a:cubicBezTo>
                  <a:cubicBezTo>
                    <a:pt x="6" y="5"/>
                    <a:pt x="12" y="10"/>
                    <a:pt x="18" y="16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" name="Freeform 83"/>
            <p:cNvSpPr>
              <a:spLocks/>
            </p:cNvSpPr>
            <p:nvPr/>
          </p:nvSpPr>
          <p:spPr bwMode="auto">
            <a:xfrm>
              <a:off x="11226800" y="982663"/>
              <a:ext cx="109538" cy="127000"/>
            </a:xfrm>
            <a:custGeom>
              <a:avLst/>
              <a:gdLst>
                <a:gd name="T0" fmla="*/ 12 w 12"/>
                <a:gd name="T1" fmla="*/ 14 h 14"/>
                <a:gd name="T2" fmla="*/ 0 w 12"/>
                <a:gd name="T3" fmla="*/ 0 h 14"/>
                <a:gd name="T4" fmla="*/ 7 w 12"/>
                <a:gd name="T5" fmla="*/ 6 h 14"/>
                <a:gd name="T6" fmla="*/ 12 w 12"/>
                <a:gd name="T7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14">
                  <a:moveTo>
                    <a:pt x="12" y="14"/>
                  </a:moveTo>
                  <a:cubicBezTo>
                    <a:pt x="8" y="9"/>
                    <a:pt x="5" y="4"/>
                    <a:pt x="0" y="0"/>
                  </a:cubicBezTo>
                  <a:cubicBezTo>
                    <a:pt x="3" y="1"/>
                    <a:pt x="5" y="3"/>
                    <a:pt x="7" y="6"/>
                  </a:cubicBezTo>
                  <a:cubicBezTo>
                    <a:pt x="9" y="8"/>
                    <a:pt x="10" y="11"/>
                    <a:pt x="12" y="14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" name="Freeform 84"/>
            <p:cNvSpPr>
              <a:spLocks/>
            </p:cNvSpPr>
            <p:nvPr/>
          </p:nvSpPr>
          <p:spPr bwMode="auto">
            <a:xfrm>
              <a:off x="11263313" y="1065213"/>
              <a:ext cx="190500" cy="190500"/>
            </a:xfrm>
            <a:custGeom>
              <a:avLst/>
              <a:gdLst>
                <a:gd name="T0" fmla="*/ 19 w 21"/>
                <a:gd name="T1" fmla="*/ 6 h 21"/>
                <a:gd name="T2" fmla="*/ 20 w 21"/>
                <a:gd name="T3" fmla="*/ 5 h 21"/>
                <a:gd name="T4" fmla="*/ 14 w 21"/>
                <a:gd name="T5" fmla="*/ 6 h 21"/>
                <a:gd name="T6" fmla="*/ 15 w 21"/>
                <a:gd name="T7" fmla="*/ 3 h 21"/>
                <a:gd name="T8" fmla="*/ 15 w 21"/>
                <a:gd name="T9" fmla="*/ 1 h 21"/>
                <a:gd name="T10" fmla="*/ 15 w 21"/>
                <a:gd name="T11" fmla="*/ 0 h 21"/>
                <a:gd name="T12" fmla="*/ 11 w 21"/>
                <a:gd name="T13" fmla="*/ 4 h 21"/>
                <a:gd name="T14" fmla="*/ 9 w 21"/>
                <a:gd name="T15" fmla="*/ 1 h 21"/>
                <a:gd name="T16" fmla="*/ 8 w 21"/>
                <a:gd name="T17" fmla="*/ 0 h 21"/>
                <a:gd name="T18" fmla="*/ 8 w 21"/>
                <a:gd name="T19" fmla="*/ 0 h 21"/>
                <a:gd name="T20" fmla="*/ 8 w 21"/>
                <a:gd name="T21" fmla="*/ 4 h 21"/>
                <a:gd name="T22" fmla="*/ 6 w 21"/>
                <a:gd name="T23" fmla="*/ 2 h 21"/>
                <a:gd name="T24" fmla="*/ 5 w 21"/>
                <a:gd name="T25" fmla="*/ 2 h 21"/>
                <a:gd name="T26" fmla="*/ 4 w 21"/>
                <a:gd name="T27" fmla="*/ 1 h 21"/>
                <a:gd name="T28" fmla="*/ 6 w 21"/>
                <a:gd name="T29" fmla="*/ 7 h 21"/>
                <a:gd name="T30" fmla="*/ 2 w 21"/>
                <a:gd name="T31" fmla="*/ 7 h 21"/>
                <a:gd name="T32" fmla="*/ 1 w 21"/>
                <a:gd name="T33" fmla="*/ 7 h 21"/>
                <a:gd name="T34" fmla="*/ 0 w 21"/>
                <a:gd name="T35" fmla="*/ 7 h 21"/>
                <a:gd name="T36" fmla="*/ 5 w 21"/>
                <a:gd name="T37" fmla="*/ 10 h 21"/>
                <a:gd name="T38" fmla="*/ 2 w 21"/>
                <a:gd name="T39" fmla="*/ 12 h 21"/>
                <a:gd name="T40" fmla="*/ 1 w 21"/>
                <a:gd name="T41" fmla="*/ 13 h 21"/>
                <a:gd name="T42" fmla="*/ 0 w 21"/>
                <a:gd name="T43" fmla="*/ 14 h 21"/>
                <a:gd name="T44" fmla="*/ 6 w 21"/>
                <a:gd name="T45" fmla="*/ 13 h 21"/>
                <a:gd name="T46" fmla="*/ 5 w 21"/>
                <a:gd name="T47" fmla="*/ 17 h 21"/>
                <a:gd name="T48" fmla="*/ 5 w 21"/>
                <a:gd name="T49" fmla="*/ 19 h 21"/>
                <a:gd name="T50" fmla="*/ 5 w 21"/>
                <a:gd name="T51" fmla="*/ 19 h 21"/>
                <a:gd name="T52" fmla="*/ 9 w 21"/>
                <a:gd name="T53" fmla="*/ 16 h 21"/>
                <a:gd name="T54" fmla="*/ 10 w 21"/>
                <a:gd name="T55" fmla="*/ 19 h 21"/>
                <a:gd name="T56" fmla="*/ 11 w 21"/>
                <a:gd name="T57" fmla="*/ 20 h 21"/>
                <a:gd name="T58" fmla="*/ 11 w 21"/>
                <a:gd name="T59" fmla="*/ 21 h 21"/>
                <a:gd name="T60" fmla="*/ 12 w 21"/>
                <a:gd name="T61" fmla="*/ 15 h 21"/>
                <a:gd name="T62" fmla="*/ 16 w 21"/>
                <a:gd name="T63" fmla="*/ 17 h 21"/>
                <a:gd name="T64" fmla="*/ 17 w 21"/>
                <a:gd name="T65" fmla="*/ 18 h 21"/>
                <a:gd name="T66" fmla="*/ 18 w 21"/>
                <a:gd name="T67" fmla="*/ 18 h 21"/>
                <a:gd name="T68" fmla="*/ 15 w 21"/>
                <a:gd name="T69" fmla="*/ 13 h 21"/>
                <a:gd name="T70" fmla="*/ 19 w 21"/>
                <a:gd name="T71" fmla="*/ 12 h 21"/>
                <a:gd name="T72" fmla="*/ 20 w 21"/>
                <a:gd name="T73" fmla="*/ 12 h 21"/>
                <a:gd name="T74" fmla="*/ 21 w 21"/>
                <a:gd name="T75" fmla="*/ 12 h 21"/>
                <a:gd name="T76" fmla="*/ 16 w 21"/>
                <a:gd name="T77" fmla="*/ 9 h 21"/>
                <a:gd name="T78" fmla="*/ 18 w 21"/>
                <a:gd name="T79" fmla="*/ 7 h 21"/>
                <a:gd name="T80" fmla="*/ 19 w 21"/>
                <a:gd name="T81" fmla="*/ 6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1" h="21">
                  <a:moveTo>
                    <a:pt x="19" y="6"/>
                  </a:moveTo>
                  <a:cubicBezTo>
                    <a:pt x="20" y="5"/>
                    <a:pt x="20" y="5"/>
                    <a:pt x="20" y="5"/>
                  </a:cubicBezTo>
                  <a:cubicBezTo>
                    <a:pt x="20" y="5"/>
                    <a:pt x="19" y="6"/>
                    <a:pt x="14" y="6"/>
                  </a:cubicBezTo>
                  <a:cubicBezTo>
                    <a:pt x="15" y="5"/>
                    <a:pt x="15" y="4"/>
                    <a:pt x="15" y="3"/>
                  </a:cubicBezTo>
                  <a:cubicBezTo>
                    <a:pt x="15" y="2"/>
                    <a:pt x="15" y="2"/>
                    <a:pt x="15" y="1"/>
                  </a:cubicBezTo>
                  <a:cubicBezTo>
                    <a:pt x="15" y="1"/>
                    <a:pt x="15" y="1"/>
                    <a:pt x="15" y="0"/>
                  </a:cubicBezTo>
                  <a:cubicBezTo>
                    <a:pt x="15" y="0"/>
                    <a:pt x="14" y="2"/>
                    <a:pt x="11" y="4"/>
                  </a:cubicBezTo>
                  <a:cubicBezTo>
                    <a:pt x="11" y="3"/>
                    <a:pt x="10" y="2"/>
                    <a:pt x="9" y="1"/>
                  </a:cubicBezTo>
                  <a:cubicBezTo>
                    <a:pt x="9" y="1"/>
                    <a:pt x="9" y="1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1"/>
                    <a:pt x="8" y="4"/>
                  </a:cubicBezTo>
                  <a:cubicBezTo>
                    <a:pt x="7" y="3"/>
                    <a:pt x="7" y="3"/>
                    <a:pt x="6" y="2"/>
                  </a:cubicBezTo>
                  <a:cubicBezTo>
                    <a:pt x="6" y="2"/>
                    <a:pt x="5" y="2"/>
                    <a:pt x="5" y="2"/>
                  </a:cubicBezTo>
                  <a:cubicBezTo>
                    <a:pt x="5" y="2"/>
                    <a:pt x="4" y="2"/>
                    <a:pt x="4" y="1"/>
                  </a:cubicBezTo>
                  <a:cubicBezTo>
                    <a:pt x="4" y="1"/>
                    <a:pt x="5" y="2"/>
                    <a:pt x="6" y="7"/>
                  </a:cubicBezTo>
                  <a:cubicBezTo>
                    <a:pt x="5" y="6"/>
                    <a:pt x="4" y="7"/>
                    <a:pt x="2" y="7"/>
                  </a:cubicBezTo>
                  <a:cubicBezTo>
                    <a:pt x="2" y="7"/>
                    <a:pt x="1" y="7"/>
                    <a:pt x="1" y="7"/>
                  </a:cubicBezTo>
                  <a:cubicBezTo>
                    <a:pt x="1" y="7"/>
                    <a:pt x="0" y="7"/>
                    <a:pt x="0" y="7"/>
                  </a:cubicBezTo>
                  <a:cubicBezTo>
                    <a:pt x="0" y="7"/>
                    <a:pt x="1" y="7"/>
                    <a:pt x="5" y="10"/>
                  </a:cubicBezTo>
                  <a:cubicBezTo>
                    <a:pt x="4" y="11"/>
                    <a:pt x="3" y="11"/>
                    <a:pt x="2" y="12"/>
                  </a:cubicBezTo>
                  <a:cubicBezTo>
                    <a:pt x="2" y="13"/>
                    <a:pt x="1" y="13"/>
                    <a:pt x="1" y="13"/>
                  </a:cubicBezTo>
                  <a:cubicBezTo>
                    <a:pt x="1" y="13"/>
                    <a:pt x="1" y="14"/>
                    <a:pt x="0" y="14"/>
                  </a:cubicBezTo>
                  <a:cubicBezTo>
                    <a:pt x="0" y="14"/>
                    <a:pt x="2" y="13"/>
                    <a:pt x="6" y="13"/>
                  </a:cubicBezTo>
                  <a:cubicBezTo>
                    <a:pt x="5" y="15"/>
                    <a:pt x="5" y="16"/>
                    <a:pt x="5" y="17"/>
                  </a:cubicBezTo>
                  <a:cubicBezTo>
                    <a:pt x="5" y="17"/>
                    <a:pt x="5" y="18"/>
                    <a:pt x="5" y="19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5" y="19"/>
                    <a:pt x="5" y="18"/>
                    <a:pt x="9" y="16"/>
                  </a:cubicBezTo>
                  <a:cubicBezTo>
                    <a:pt x="9" y="17"/>
                    <a:pt x="10" y="18"/>
                    <a:pt x="10" y="19"/>
                  </a:cubicBezTo>
                  <a:cubicBezTo>
                    <a:pt x="11" y="19"/>
                    <a:pt x="11" y="20"/>
                    <a:pt x="11" y="20"/>
                  </a:cubicBezTo>
                  <a:cubicBezTo>
                    <a:pt x="11" y="20"/>
                    <a:pt x="11" y="21"/>
                    <a:pt x="11" y="21"/>
                  </a:cubicBezTo>
                  <a:cubicBezTo>
                    <a:pt x="11" y="21"/>
                    <a:pt x="11" y="19"/>
                    <a:pt x="12" y="15"/>
                  </a:cubicBezTo>
                  <a:cubicBezTo>
                    <a:pt x="13" y="16"/>
                    <a:pt x="15" y="17"/>
                    <a:pt x="16" y="17"/>
                  </a:cubicBezTo>
                  <a:cubicBezTo>
                    <a:pt x="16" y="17"/>
                    <a:pt x="17" y="17"/>
                    <a:pt x="17" y="18"/>
                  </a:cubicBezTo>
                  <a:cubicBezTo>
                    <a:pt x="17" y="18"/>
                    <a:pt x="17" y="18"/>
                    <a:pt x="18" y="18"/>
                  </a:cubicBezTo>
                  <a:cubicBezTo>
                    <a:pt x="18" y="18"/>
                    <a:pt x="17" y="17"/>
                    <a:pt x="15" y="13"/>
                  </a:cubicBezTo>
                  <a:cubicBezTo>
                    <a:pt x="16" y="13"/>
                    <a:pt x="18" y="13"/>
                    <a:pt x="19" y="12"/>
                  </a:cubicBezTo>
                  <a:cubicBezTo>
                    <a:pt x="19" y="12"/>
                    <a:pt x="20" y="12"/>
                    <a:pt x="20" y="12"/>
                  </a:cubicBezTo>
                  <a:cubicBezTo>
                    <a:pt x="20" y="12"/>
                    <a:pt x="21" y="12"/>
                    <a:pt x="21" y="12"/>
                  </a:cubicBezTo>
                  <a:cubicBezTo>
                    <a:pt x="21" y="12"/>
                    <a:pt x="20" y="12"/>
                    <a:pt x="16" y="9"/>
                  </a:cubicBezTo>
                  <a:cubicBezTo>
                    <a:pt x="17" y="9"/>
                    <a:pt x="18" y="8"/>
                    <a:pt x="18" y="7"/>
                  </a:cubicBezTo>
                  <a:cubicBezTo>
                    <a:pt x="19" y="6"/>
                    <a:pt x="19" y="6"/>
                    <a:pt x="19" y="6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68" name="组合 67"/>
          <p:cNvGrpSpPr/>
          <p:nvPr/>
        </p:nvGrpSpPr>
        <p:grpSpPr>
          <a:xfrm>
            <a:off x="6961188" y="3184525"/>
            <a:ext cx="715962" cy="746126"/>
            <a:chOff x="6961188" y="3184525"/>
            <a:chExt cx="715962" cy="746126"/>
          </a:xfrm>
        </p:grpSpPr>
        <p:sp>
          <p:nvSpPr>
            <p:cNvPr id="69" name="Freeform 85"/>
            <p:cNvSpPr>
              <a:spLocks/>
            </p:cNvSpPr>
            <p:nvPr/>
          </p:nvSpPr>
          <p:spPr bwMode="auto">
            <a:xfrm>
              <a:off x="7251700" y="3184525"/>
              <a:ext cx="198438" cy="355600"/>
            </a:xfrm>
            <a:custGeom>
              <a:avLst/>
              <a:gdLst>
                <a:gd name="T0" fmla="*/ 8 w 22"/>
                <a:gd name="T1" fmla="*/ 38 h 39"/>
                <a:gd name="T2" fmla="*/ 1 w 22"/>
                <a:gd name="T3" fmla="*/ 24 h 39"/>
                <a:gd name="T4" fmla="*/ 5 w 22"/>
                <a:gd name="T5" fmla="*/ 11 h 39"/>
                <a:gd name="T6" fmla="*/ 13 w 22"/>
                <a:gd name="T7" fmla="*/ 6 h 39"/>
                <a:gd name="T8" fmla="*/ 15 w 22"/>
                <a:gd name="T9" fmla="*/ 10 h 39"/>
                <a:gd name="T10" fmla="*/ 15 w 22"/>
                <a:gd name="T11" fmla="*/ 32 h 39"/>
                <a:gd name="T12" fmla="*/ 8 w 22"/>
                <a:gd name="T13" fmla="*/ 38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" h="39">
                  <a:moveTo>
                    <a:pt x="8" y="38"/>
                  </a:moveTo>
                  <a:cubicBezTo>
                    <a:pt x="4" y="35"/>
                    <a:pt x="1" y="29"/>
                    <a:pt x="1" y="24"/>
                  </a:cubicBezTo>
                  <a:cubicBezTo>
                    <a:pt x="0" y="19"/>
                    <a:pt x="2" y="15"/>
                    <a:pt x="5" y="11"/>
                  </a:cubicBezTo>
                  <a:cubicBezTo>
                    <a:pt x="6" y="9"/>
                    <a:pt x="10" y="0"/>
                    <a:pt x="13" y="6"/>
                  </a:cubicBezTo>
                  <a:cubicBezTo>
                    <a:pt x="14" y="7"/>
                    <a:pt x="14" y="8"/>
                    <a:pt x="15" y="10"/>
                  </a:cubicBezTo>
                  <a:cubicBezTo>
                    <a:pt x="22" y="15"/>
                    <a:pt x="19" y="26"/>
                    <a:pt x="15" y="32"/>
                  </a:cubicBezTo>
                  <a:cubicBezTo>
                    <a:pt x="14" y="33"/>
                    <a:pt x="9" y="39"/>
                    <a:pt x="8" y="38"/>
                  </a:cubicBezTo>
                  <a:close/>
                </a:path>
              </a:pathLst>
            </a:custGeom>
            <a:solidFill>
              <a:srgbClr val="F6E4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" name="Freeform 86"/>
            <p:cNvSpPr>
              <a:spLocks/>
            </p:cNvSpPr>
            <p:nvPr/>
          </p:nvSpPr>
          <p:spPr bwMode="auto">
            <a:xfrm>
              <a:off x="7296150" y="3349625"/>
              <a:ext cx="26988" cy="180975"/>
            </a:xfrm>
            <a:custGeom>
              <a:avLst/>
              <a:gdLst>
                <a:gd name="T0" fmla="*/ 3 w 3"/>
                <a:gd name="T1" fmla="*/ 20 h 20"/>
                <a:gd name="T2" fmla="*/ 0 w 3"/>
                <a:gd name="T3" fmla="*/ 10 h 20"/>
                <a:gd name="T4" fmla="*/ 0 w 3"/>
                <a:gd name="T5" fmla="*/ 5 h 20"/>
                <a:gd name="T6" fmla="*/ 0 w 3"/>
                <a:gd name="T7" fmla="*/ 0 h 20"/>
                <a:gd name="T8" fmla="*/ 1 w 3"/>
                <a:gd name="T9" fmla="*/ 10 h 20"/>
                <a:gd name="T10" fmla="*/ 2 w 3"/>
                <a:gd name="T11" fmla="*/ 15 h 20"/>
                <a:gd name="T12" fmla="*/ 3 w 3"/>
                <a:gd name="T13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20">
                  <a:moveTo>
                    <a:pt x="3" y="20"/>
                  </a:moveTo>
                  <a:cubicBezTo>
                    <a:pt x="1" y="17"/>
                    <a:pt x="0" y="14"/>
                    <a:pt x="0" y="10"/>
                  </a:cubicBezTo>
                  <a:cubicBezTo>
                    <a:pt x="0" y="9"/>
                    <a:pt x="0" y="7"/>
                    <a:pt x="0" y="5"/>
                  </a:cubicBezTo>
                  <a:cubicBezTo>
                    <a:pt x="0" y="3"/>
                    <a:pt x="0" y="2"/>
                    <a:pt x="0" y="0"/>
                  </a:cubicBezTo>
                  <a:cubicBezTo>
                    <a:pt x="0" y="3"/>
                    <a:pt x="0" y="7"/>
                    <a:pt x="1" y="10"/>
                  </a:cubicBezTo>
                  <a:cubicBezTo>
                    <a:pt x="1" y="12"/>
                    <a:pt x="1" y="14"/>
                    <a:pt x="2" y="15"/>
                  </a:cubicBezTo>
                  <a:cubicBezTo>
                    <a:pt x="2" y="17"/>
                    <a:pt x="3" y="19"/>
                    <a:pt x="3" y="2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" name="Freeform 87"/>
            <p:cNvSpPr>
              <a:spLocks/>
            </p:cNvSpPr>
            <p:nvPr/>
          </p:nvSpPr>
          <p:spPr bwMode="auto">
            <a:xfrm>
              <a:off x="7332663" y="3313113"/>
              <a:ext cx="9525" cy="217488"/>
            </a:xfrm>
            <a:custGeom>
              <a:avLst/>
              <a:gdLst>
                <a:gd name="T0" fmla="*/ 1 w 1"/>
                <a:gd name="T1" fmla="*/ 24 h 24"/>
                <a:gd name="T2" fmla="*/ 1 w 1"/>
                <a:gd name="T3" fmla="*/ 0 h 24"/>
                <a:gd name="T4" fmla="*/ 1 w 1"/>
                <a:gd name="T5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4">
                  <a:moveTo>
                    <a:pt x="1" y="24"/>
                  </a:moveTo>
                  <a:cubicBezTo>
                    <a:pt x="0" y="16"/>
                    <a:pt x="0" y="8"/>
                    <a:pt x="1" y="0"/>
                  </a:cubicBezTo>
                  <a:cubicBezTo>
                    <a:pt x="1" y="8"/>
                    <a:pt x="1" y="16"/>
                    <a:pt x="1" y="24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" name="Freeform 88"/>
            <p:cNvSpPr>
              <a:spLocks/>
            </p:cNvSpPr>
            <p:nvPr/>
          </p:nvSpPr>
          <p:spPr bwMode="auto">
            <a:xfrm>
              <a:off x="7350125" y="3349625"/>
              <a:ext cx="36513" cy="163513"/>
            </a:xfrm>
            <a:custGeom>
              <a:avLst/>
              <a:gdLst>
                <a:gd name="T0" fmla="*/ 0 w 4"/>
                <a:gd name="T1" fmla="*/ 18 h 18"/>
                <a:gd name="T2" fmla="*/ 3 w 4"/>
                <a:gd name="T3" fmla="*/ 0 h 18"/>
                <a:gd name="T4" fmla="*/ 3 w 4"/>
                <a:gd name="T5" fmla="*/ 10 h 18"/>
                <a:gd name="T6" fmla="*/ 0 w 4"/>
                <a:gd name="T7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18">
                  <a:moveTo>
                    <a:pt x="0" y="18"/>
                  </a:moveTo>
                  <a:cubicBezTo>
                    <a:pt x="1" y="12"/>
                    <a:pt x="3" y="7"/>
                    <a:pt x="3" y="0"/>
                  </a:cubicBezTo>
                  <a:cubicBezTo>
                    <a:pt x="4" y="4"/>
                    <a:pt x="4" y="7"/>
                    <a:pt x="3" y="10"/>
                  </a:cubicBezTo>
                  <a:cubicBezTo>
                    <a:pt x="2" y="13"/>
                    <a:pt x="1" y="16"/>
                    <a:pt x="0" y="18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" name="Freeform 89"/>
            <p:cNvSpPr>
              <a:spLocks/>
            </p:cNvSpPr>
            <p:nvPr/>
          </p:nvSpPr>
          <p:spPr bwMode="auto">
            <a:xfrm>
              <a:off x="7350125" y="3403600"/>
              <a:ext cx="327025" cy="182563"/>
            </a:xfrm>
            <a:custGeom>
              <a:avLst/>
              <a:gdLst>
                <a:gd name="T0" fmla="*/ 0 w 36"/>
                <a:gd name="T1" fmla="*/ 16 h 20"/>
                <a:gd name="T2" fmla="*/ 10 w 36"/>
                <a:gd name="T3" fmla="*/ 2 h 20"/>
                <a:gd name="T4" fmla="*/ 23 w 36"/>
                <a:gd name="T5" fmla="*/ 0 h 20"/>
                <a:gd name="T6" fmla="*/ 32 w 36"/>
                <a:gd name="T7" fmla="*/ 5 h 20"/>
                <a:gd name="T8" fmla="*/ 29 w 36"/>
                <a:gd name="T9" fmla="*/ 9 h 20"/>
                <a:gd name="T10" fmla="*/ 8 w 36"/>
                <a:gd name="T11" fmla="*/ 19 h 20"/>
                <a:gd name="T12" fmla="*/ 0 w 36"/>
                <a:gd name="T13" fmla="*/ 16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20">
                  <a:moveTo>
                    <a:pt x="0" y="16"/>
                  </a:moveTo>
                  <a:cubicBezTo>
                    <a:pt x="2" y="10"/>
                    <a:pt x="5" y="5"/>
                    <a:pt x="10" y="2"/>
                  </a:cubicBezTo>
                  <a:cubicBezTo>
                    <a:pt x="14" y="0"/>
                    <a:pt x="19" y="0"/>
                    <a:pt x="23" y="0"/>
                  </a:cubicBezTo>
                  <a:cubicBezTo>
                    <a:pt x="25" y="1"/>
                    <a:pt x="36" y="0"/>
                    <a:pt x="32" y="5"/>
                  </a:cubicBezTo>
                  <a:cubicBezTo>
                    <a:pt x="30" y="7"/>
                    <a:pt x="30" y="7"/>
                    <a:pt x="29" y="9"/>
                  </a:cubicBezTo>
                  <a:cubicBezTo>
                    <a:pt x="26" y="17"/>
                    <a:pt x="16" y="20"/>
                    <a:pt x="8" y="19"/>
                  </a:cubicBezTo>
                  <a:cubicBezTo>
                    <a:pt x="8" y="19"/>
                    <a:pt x="0" y="17"/>
                    <a:pt x="0" y="16"/>
                  </a:cubicBezTo>
                  <a:close/>
                </a:path>
              </a:pathLst>
            </a:custGeom>
            <a:solidFill>
              <a:srgbClr val="F6E4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" name="Freeform 90"/>
            <p:cNvSpPr>
              <a:spLocks/>
            </p:cNvSpPr>
            <p:nvPr/>
          </p:nvSpPr>
          <p:spPr bwMode="auto">
            <a:xfrm>
              <a:off x="7350125" y="3430588"/>
              <a:ext cx="153988" cy="119063"/>
            </a:xfrm>
            <a:custGeom>
              <a:avLst/>
              <a:gdLst>
                <a:gd name="T0" fmla="*/ 0 w 17"/>
                <a:gd name="T1" fmla="*/ 13 h 13"/>
                <a:gd name="T2" fmla="*/ 8 w 17"/>
                <a:gd name="T3" fmla="*/ 5 h 13"/>
                <a:gd name="T4" fmla="*/ 12 w 17"/>
                <a:gd name="T5" fmla="*/ 2 h 13"/>
                <a:gd name="T6" fmla="*/ 17 w 17"/>
                <a:gd name="T7" fmla="*/ 0 h 13"/>
                <a:gd name="T8" fmla="*/ 8 w 17"/>
                <a:gd name="T9" fmla="*/ 6 h 13"/>
                <a:gd name="T10" fmla="*/ 4 w 17"/>
                <a:gd name="T11" fmla="*/ 9 h 13"/>
                <a:gd name="T12" fmla="*/ 0 w 17"/>
                <a:gd name="T13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13">
                  <a:moveTo>
                    <a:pt x="0" y="13"/>
                  </a:moveTo>
                  <a:cubicBezTo>
                    <a:pt x="2" y="9"/>
                    <a:pt x="5" y="7"/>
                    <a:pt x="8" y="5"/>
                  </a:cubicBezTo>
                  <a:cubicBezTo>
                    <a:pt x="9" y="4"/>
                    <a:pt x="11" y="3"/>
                    <a:pt x="12" y="2"/>
                  </a:cubicBezTo>
                  <a:cubicBezTo>
                    <a:pt x="14" y="2"/>
                    <a:pt x="15" y="1"/>
                    <a:pt x="17" y="0"/>
                  </a:cubicBezTo>
                  <a:cubicBezTo>
                    <a:pt x="14" y="2"/>
                    <a:pt x="11" y="4"/>
                    <a:pt x="8" y="6"/>
                  </a:cubicBezTo>
                  <a:cubicBezTo>
                    <a:pt x="7" y="7"/>
                    <a:pt x="5" y="8"/>
                    <a:pt x="4" y="9"/>
                  </a:cubicBezTo>
                  <a:cubicBezTo>
                    <a:pt x="3" y="10"/>
                    <a:pt x="1" y="11"/>
                    <a:pt x="0" y="13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" name="Freeform 91"/>
            <p:cNvSpPr>
              <a:spLocks/>
            </p:cNvSpPr>
            <p:nvPr/>
          </p:nvSpPr>
          <p:spPr bwMode="auto">
            <a:xfrm>
              <a:off x="7359650" y="3457575"/>
              <a:ext cx="200025" cy="100013"/>
            </a:xfrm>
            <a:custGeom>
              <a:avLst/>
              <a:gdLst>
                <a:gd name="T0" fmla="*/ 0 w 22"/>
                <a:gd name="T1" fmla="*/ 11 h 11"/>
                <a:gd name="T2" fmla="*/ 22 w 22"/>
                <a:gd name="T3" fmla="*/ 0 h 11"/>
                <a:gd name="T4" fmla="*/ 0 w 22"/>
                <a:gd name="T5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" h="11">
                  <a:moveTo>
                    <a:pt x="0" y="11"/>
                  </a:moveTo>
                  <a:cubicBezTo>
                    <a:pt x="7" y="7"/>
                    <a:pt x="14" y="3"/>
                    <a:pt x="22" y="0"/>
                  </a:cubicBezTo>
                  <a:cubicBezTo>
                    <a:pt x="15" y="4"/>
                    <a:pt x="8" y="8"/>
                    <a:pt x="0" y="11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" name="Freeform 92"/>
            <p:cNvSpPr>
              <a:spLocks/>
            </p:cNvSpPr>
            <p:nvPr/>
          </p:nvSpPr>
          <p:spPr bwMode="auto">
            <a:xfrm>
              <a:off x="7378700" y="3513138"/>
              <a:ext cx="161925" cy="44450"/>
            </a:xfrm>
            <a:custGeom>
              <a:avLst/>
              <a:gdLst>
                <a:gd name="T0" fmla="*/ 0 w 18"/>
                <a:gd name="T1" fmla="*/ 5 h 5"/>
                <a:gd name="T2" fmla="*/ 18 w 18"/>
                <a:gd name="T3" fmla="*/ 0 h 5"/>
                <a:gd name="T4" fmla="*/ 9 w 18"/>
                <a:gd name="T5" fmla="*/ 4 h 5"/>
                <a:gd name="T6" fmla="*/ 0 w 18"/>
                <a:gd name="T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5">
                  <a:moveTo>
                    <a:pt x="0" y="5"/>
                  </a:moveTo>
                  <a:cubicBezTo>
                    <a:pt x="6" y="4"/>
                    <a:pt x="12" y="3"/>
                    <a:pt x="18" y="0"/>
                  </a:cubicBezTo>
                  <a:cubicBezTo>
                    <a:pt x="15" y="2"/>
                    <a:pt x="12" y="3"/>
                    <a:pt x="9" y="4"/>
                  </a:cubicBezTo>
                  <a:cubicBezTo>
                    <a:pt x="6" y="5"/>
                    <a:pt x="3" y="5"/>
                    <a:pt x="0" y="5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" name="Freeform 93"/>
            <p:cNvSpPr>
              <a:spLocks/>
            </p:cNvSpPr>
            <p:nvPr/>
          </p:nvSpPr>
          <p:spPr bwMode="auto">
            <a:xfrm>
              <a:off x="7342188" y="3567113"/>
              <a:ext cx="280988" cy="236538"/>
            </a:xfrm>
            <a:custGeom>
              <a:avLst/>
              <a:gdLst>
                <a:gd name="T0" fmla="*/ 1 w 31"/>
                <a:gd name="T1" fmla="*/ 1 h 26"/>
                <a:gd name="T2" fmla="*/ 18 w 31"/>
                <a:gd name="T3" fmla="*/ 3 h 26"/>
                <a:gd name="T4" fmla="*/ 25 w 31"/>
                <a:gd name="T5" fmla="*/ 15 h 26"/>
                <a:gd name="T6" fmla="*/ 24 w 31"/>
                <a:gd name="T7" fmla="*/ 24 h 26"/>
                <a:gd name="T8" fmla="*/ 20 w 31"/>
                <a:gd name="T9" fmla="*/ 24 h 26"/>
                <a:gd name="T10" fmla="*/ 2 w 31"/>
                <a:gd name="T11" fmla="*/ 9 h 26"/>
                <a:gd name="T12" fmla="*/ 1 w 31"/>
                <a:gd name="T13" fmla="*/ 1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" h="26">
                  <a:moveTo>
                    <a:pt x="1" y="1"/>
                  </a:moveTo>
                  <a:cubicBezTo>
                    <a:pt x="7" y="0"/>
                    <a:pt x="13" y="0"/>
                    <a:pt x="18" y="3"/>
                  </a:cubicBezTo>
                  <a:cubicBezTo>
                    <a:pt x="22" y="6"/>
                    <a:pt x="23" y="10"/>
                    <a:pt x="25" y="15"/>
                  </a:cubicBezTo>
                  <a:cubicBezTo>
                    <a:pt x="26" y="17"/>
                    <a:pt x="31" y="26"/>
                    <a:pt x="24" y="24"/>
                  </a:cubicBezTo>
                  <a:cubicBezTo>
                    <a:pt x="22" y="24"/>
                    <a:pt x="22" y="24"/>
                    <a:pt x="20" y="24"/>
                  </a:cubicBezTo>
                  <a:cubicBezTo>
                    <a:pt x="11" y="25"/>
                    <a:pt x="4" y="17"/>
                    <a:pt x="2" y="9"/>
                  </a:cubicBezTo>
                  <a:cubicBezTo>
                    <a:pt x="2" y="9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F6E4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" name="Freeform 94"/>
            <p:cNvSpPr>
              <a:spLocks/>
            </p:cNvSpPr>
            <p:nvPr/>
          </p:nvSpPr>
          <p:spPr bwMode="auto">
            <a:xfrm>
              <a:off x="7350125" y="3576638"/>
              <a:ext cx="173038" cy="90488"/>
            </a:xfrm>
            <a:custGeom>
              <a:avLst/>
              <a:gdLst>
                <a:gd name="T0" fmla="*/ 0 w 19"/>
                <a:gd name="T1" fmla="*/ 0 h 10"/>
                <a:gd name="T2" fmla="*/ 10 w 19"/>
                <a:gd name="T3" fmla="*/ 3 h 10"/>
                <a:gd name="T4" fmla="*/ 15 w 19"/>
                <a:gd name="T5" fmla="*/ 6 h 10"/>
                <a:gd name="T6" fmla="*/ 19 w 19"/>
                <a:gd name="T7" fmla="*/ 10 h 10"/>
                <a:gd name="T8" fmla="*/ 10 w 19"/>
                <a:gd name="T9" fmla="*/ 4 h 10"/>
                <a:gd name="T10" fmla="*/ 5 w 19"/>
                <a:gd name="T11" fmla="*/ 1 h 10"/>
                <a:gd name="T12" fmla="*/ 0 w 19"/>
                <a:gd name="T13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" h="10">
                  <a:moveTo>
                    <a:pt x="0" y="0"/>
                  </a:moveTo>
                  <a:cubicBezTo>
                    <a:pt x="4" y="0"/>
                    <a:pt x="7" y="1"/>
                    <a:pt x="10" y="3"/>
                  </a:cubicBezTo>
                  <a:cubicBezTo>
                    <a:pt x="12" y="4"/>
                    <a:pt x="13" y="5"/>
                    <a:pt x="15" y="6"/>
                  </a:cubicBezTo>
                  <a:cubicBezTo>
                    <a:pt x="16" y="7"/>
                    <a:pt x="17" y="8"/>
                    <a:pt x="19" y="10"/>
                  </a:cubicBezTo>
                  <a:cubicBezTo>
                    <a:pt x="16" y="7"/>
                    <a:pt x="13" y="5"/>
                    <a:pt x="10" y="4"/>
                  </a:cubicBezTo>
                  <a:cubicBezTo>
                    <a:pt x="8" y="3"/>
                    <a:pt x="7" y="2"/>
                    <a:pt x="5" y="1"/>
                  </a:cubicBezTo>
                  <a:cubicBezTo>
                    <a:pt x="4" y="1"/>
                    <a:pt x="2" y="0"/>
                    <a:pt x="0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" name="Freeform 95"/>
            <p:cNvSpPr>
              <a:spLocks/>
            </p:cNvSpPr>
            <p:nvPr/>
          </p:nvSpPr>
          <p:spPr bwMode="auto">
            <a:xfrm>
              <a:off x="7350125" y="3586163"/>
              <a:ext cx="173038" cy="136525"/>
            </a:xfrm>
            <a:custGeom>
              <a:avLst/>
              <a:gdLst>
                <a:gd name="T0" fmla="*/ 0 w 19"/>
                <a:gd name="T1" fmla="*/ 0 h 15"/>
                <a:gd name="T2" fmla="*/ 19 w 19"/>
                <a:gd name="T3" fmla="*/ 15 h 15"/>
                <a:gd name="T4" fmla="*/ 0 w 19"/>
                <a:gd name="T5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" h="15">
                  <a:moveTo>
                    <a:pt x="0" y="0"/>
                  </a:moveTo>
                  <a:cubicBezTo>
                    <a:pt x="6" y="5"/>
                    <a:pt x="13" y="9"/>
                    <a:pt x="19" y="15"/>
                  </a:cubicBezTo>
                  <a:cubicBezTo>
                    <a:pt x="12" y="10"/>
                    <a:pt x="6" y="5"/>
                    <a:pt x="0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" name="Freeform 96"/>
            <p:cNvSpPr>
              <a:spLocks/>
            </p:cNvSpPr>
            <p:nvPr/>
          </p:nvSpPr>
          <p:spPr bwMode="auto">
            <a:xfrm>
              <a:off x="7350125" y="3603625"/>
              <a:ext cx="109538" cy="127000"/>
            </a:xfrm>
            <a:custGeom>
              <a:avLst/>
              <a:gdLst>
                <a:gd name="T0" fmla="*/ 0 w 12"/>
                <a:gd name="T1" fmla="*/ 0 h 14"/>
                <a:gd name="T2" fmla="*/ 12 w 12"/>
                <a:gd name="T3" fmla="*/ 14 h 14"/>
                <a:gd name="T4" fmla="*/ 5 w 12"/>
                <a:gd name="T5" fmla="*/ 8 h 14"/>
                <a:gd name="T6" fmla="*/ 0 w 12"/>
                <a:gd name="T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14">
                  <a:moveTo>
                    <a:pt x="0" y="0"/>
                  </a:moveTo>
                  <a:cubicBezTo>
                    <a:pt x="4" y="5"/>
                    <a:pt x="8" y="10"/>
                    <a:pt x="12" y="14"/>
                  </a:cubicBezTo>
                  <a:cubicBezTo>
                    <a:pt x="9" y="12"/>
                    <a:pt x="7" y="10"/>
                    <a:pt x="5" y="8"/>
                  </a:cubicBezTo>
                  <a:cubicBezTo>
                    <a:pt x="3" y="5"/>
                    <a:pt x="1" y="3"/>
                    <a:pt x="0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" name="Freeform 97"/>
            <p:cNvSpPr>
              <a:spLocks/>
            </p:cNvSpPr>
            <p:nvPr/>
          </p:nvSpPr>
          <p:spPr bwMode="auto">
            <a:xfrm>
              <a:off x="7169150" y="3576638"/>
              <a:ext cx="209550" cy="354013"/>
            </a:xfrm>
            <a:custGeom>
              <a:avLst/>
              <a:gdLst>
                <a:gd name="T0" fmla="*/ 17 w 23"/>
                <a:gd name="T1" fmla="*/ 1 h 39"/>
                <a:gd name="T2" fmla="*/ 22 w 23"/>
                <a:gd name="T3" fmla="*/ 17 h 39"/>
                <a:gd name="T4" fmla="*/ 15 w 23"/>
                <a:gd name="T5" fmla="*/ 29 h 39"/>
                <a:gd name="T6" fmla="*/ 7 w 23"/>
                <a:gd name="T7" fmla="*/ 32 h 39"/>
                <a:gd name="T8" fmla="*/ 5 w 23"/>
                <a:gd name="T9" fmla="*/ 28 h 39"/>
                <a:gd name="T10" fmla="*/ 10 w 23"/>
                <a:gd name="T11" fmla="*/ 6 h 39"/>
                <a:gd name="T12" fmla="*/ 17 w 23"/>
                <a:gd name="T13" fmla="*/ 1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" h="39">
                  <a:moveTo>
                    <a:pt x="17" y="1"/>
                  </a:moveTo>
                  <a:cubicBezTo>
                    <a:pt x="21" y="6"/>
                    <a:pt x="23" y="11"/>
                    <a:pt x="22" y="17"/>
                  </a:cubicBezTo>
                  <a:cubicBezTo>
                    <a:pt x="22" y="22"/>
                    <a:pt x="19" y="25"/>
                    <a:pt x="15" y="29"/>
                  </a:cubicBezTo>
                  <a:cubicBezTo>
                    <a:pt x="14" y="30"/>
                    <a:pt x="8" y="39"/>
                    <a:pt x="7" y="32"/>
                  </a:cubicBezTo>
                  <a:cubicBezTo>
                    <a:pt x="6" y="30"/>
                    <a:pt x="6" y="29"/>
                    <a:pt x="5" y="28"/>
                  </a:cubicBezTo>
                  <a:cubicBezTo>
                    <a:pt x="0" y="21"/>
                    <a:pt x="4" y="11"/>
                    <a:pt x="10" y="6"/>
                  </a:cubicBezTo>
                  <a:cubicBezTo>
                    <a:pt x="11" y="5"/>
                    <a:pt x="17" y="0"/>
                    <a:pt x="17" y="1"/>
                  </a:cubicBezTo>
                  <a:close/>
                </a:path>
              </a:pathLst>
            </a:custGeom>
            <a:solidFill>
              <a:srgbClr val="F6E4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" name="Freeform 98"/>
            <p:cNvSpPr>
              <a:spLocks/>
            </p:cNvSpPr>
            <p:nvPr/>
          </p:nvSpPr>
          <p:spPr bwMode="auto">
            <a:xfrm>
              <a:off x="7323138" y="3586163"/>
              <a:ext cx="19050" cy="190500"/>
            </a:xfrm>
            <a:custGeom>
              <a:avLst/>
              <a:gdLst>
                <a:gd name="T0" fmla="*/ 0 w 2"/>
                <a:gd name="T1" fmla="*/ 0 h 21"/>
                <a:gd name="T2" fmla="*/ 2 w 2"/>
                <a:gd name="T3" fmla="*/ 11 h 21"/>
                <a:gd name="T4" fmla="*/ 1 w 2"/>
                <a:gd name="T5" fmla="*/ 16 h 21"/>
                <a:gd name="T6" fmla="*/ 0 w 2"/>
                <a:gd name="T7" fmla="*/ 21 h 21"/>
                <a:gd name="T8" fmla="*/ 1 w 2"/>
                <a:gd name="T9" fmla="*/ 11 h 21"/>
                <a:gd name="T10" fmla="*/ 1 w 2"/>
                <a:gd name="T11" fmla="*/ 5 h 21"/>
                <a:gd name="T12" fmla="*/ 0 w 2"/>
                <a:gd name="T13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21">
                  <a:moveTo>
                    <a:pt x="0" y="0"/>
                  </a:moveTo>
                  <a:cubicBezTo>
                    <a:pt x="2" y="3"/>
                    <a:pt x="2" y="7"/>
                    <a:pt x="2" y="11"/>
                  </a:cubicBezTo>
                  <a:cubicBezTo>
                    <a:pt x="2" y="12"/>
                    <a:pt x="2" y="14"/>
                    <a:pt x="1" y="16"/>
                  </a:cubicBezTo>
                  <a:cubicBezTo>
                    <a:pt x="1" y="18"/>
                    <a:pt x="0" y="19"/>
                    <a:pt x="0" y="21"/>
                  </a:cubicBezTo>
                  <a:cubicBezTo>
                    <a:pt x="0" y="17"/>
                    <a:pt x="1" y="14"/>
                    <a:pt x="1" y="11"/>
                  </a:cubicBezTo>
                  <a:cubicBezTo>
                    <a:pt x="1" y="9"/>
                    <a:pt x="1" y="7"/>
                    <a:pt x="1" y="5"/>
                  </a:cubicBezTo>
                  <a:cubicBezTo>
                    <a:pt x="1" y="4"/>
                    <a:pt x="1" y="2"/>
                    <a:pt x="0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" name="Freeform 99"/>
            <p:cNvSpPr>
              <a:spLocks/>
            </p:cNvSpPr>
            <p:nvPr/>
          </p:nvSpPr>
          <p:spPr bwMode="auto">
            <a:xfrm>
              <a:off x="7269163" y="3586163"/>
              <a:ext cx="46038" cy="217488"/>
            </a:xfrm>
            <a:custGeom>
              <a:avLst/>
              <a:gdLst>
                <a:gd name="T0" fmla="*/ 5 w 5"/>
                <a:gd name="T1" fmla="*/ 0 h 24"/>
                <a:gd name="T2" fmla="*/ 0 w 5"/>
                <a:gd name="T3" fmla="*/ 24 h 24"/>
                <a:gd name="T4" fmla="*/ 5 w 5"/>
                <a:gd name="T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4">
                  <a:moveTo>
                    <a:pt x="5" y="0"/>
                  </a:moveTo>
                  <a:cubicBezTo>
                    <a:pt x="4" y="8"/>
                    <a:pt x="2" y="16"/>
                    <a:pt x="0" y="24"/>
                  </a:cubicBezTo>
                  <a:cubicBezTo>
                    <a:pt x="1" y="16"/>
                    <a:pt x="3" y="8"/>
                    <a:pt x="5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" name="Freeform 100"/>
            <p:cNvSpPr>
              <a:spLocks/>
            </p:cNvSpPr>
            <p:nvPr/>
          </p:nvSpPr>
          <p:spPr bwMode="auto">
            <a:xfrm>
              <a:off x="7232650" y="3594100"/>
              <a:ext cx="63500" cy="155575"/>
            </a:xfrm>
            <a:custGeom>
              <a:avLst/>
              <a:gdLst>
                <a:gd name="T0" fmla="*/ 7 w 7"/>
                <a:gd name="T1" fmla="*/ 0 h 17"/>
                <a:gd name="T2" fmla="*/ 0 w 7"/>
                <a:gd name="T3" fmla="*/ 17 h 17"/>
                <a:gd name="T4" fmla="*/ 3 w 7"/>
                <a:gd name="T5" fmla="*/ 8 h 17"/>
                <a:gd name="T6" fmla="*/ 7 w 7"/>
                <a:gd name="T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7">
                  <a:moveTo>
                    <a:pt x="7" y="0"/>
                  </a:moveTo>
                  <a:cubicBezTo>
                    <a:pt x="5" y="6"/>
                    <a:pt x="2" y="11"/>
                    <a:pt x="0" y="17"/>
                  </a:cubicBezTo>
                  <a:cubicBezTo>
                    <a:pt x="1" y="14"/>
                    <a:pt x="2" y="11"/>
                    <a:pt x="3" y="8"/>
                  </a:cubicBezTo>
                  <a:cubicBezTo>
                    <a:pt x="4" y="6"/>
                    <a:pt x="6" y="3"/>
                    <a:pt x="7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" name="Freeform 101"/>
            <p:cNvSpPr>
              <a:spLocks/>
            </p:cNvSpPr>
            <p:nvPr/>
          </p:nvSpPr>
          <p:spPr bwMode="auto">
            <a:xfrm>
              <a:off x="6961188" y="3494088"/>
              <a:ext cx="344488" cy="192088"/>
            </a:xfrm>
            <a:custGeom>
              <a:avLst/>
              <a:gdLst>
                <a:gd name="T0" fmla="*/ 38 w 38"/>
                <a:gd name="T1" fmla="*/ 8 h 21"/>
                <a:gd name="T2" fmla="*/ 26 w 38"/>
                <a:gd name="T3" fmla="*/ 19 h 21"/>
                <a:gd name="T4" fmla="*/ 13 w 38"/>
                <a:gd name="T5" fmla="*/ 18 h 21"/>
                <a:gd name="T6" fmla="*/ 5 w 38"/>
                <a:gd name="T7" fmla="*/ 12 h 21"/>
                <a:gd name="T8" fmla="*/ 9 w 38"/>
                <a:gd name="T9" fmla="*/ 9 h 21"/>
                <a:gd name="T10" fmla="*/ 31 w 38"/>
                <a:gd name="T11" fmla="*/ 3 h 21"/>
                <a:gd name="T12" fmla="*/ 38 w 38"/>
                <a:gd name="T13" fmla="*/ 8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21">
                  <a:moveTo>
                    <a:pt x="38" y="8"/>
                  </a:moveTo>
                  <a:cubicBezTo>
                    <a:pt x="36" y="13"/>
                    <a:pt x="31" y="18"/>
                    <a:pt x="26" y="19"/>
                  </a:cubicBezTo>
                  <a:cubicBezTo>
                    <a:pt x="21" y="21"/>
                    <a:pt x="17" y="20"/>
                    <a:pt x="13" y="18"/>
                  </a:cubicBezTo>
                  <a:cubicBezTo>
                    <a:pt x="11" y="18"/>
                    <a:pt x="0" y="16"/>
                    <a:pt x="5" y="12"/>
                  </a:cubicBezTo>
                  <a:cubicBezTo>
                    <a:pt x="7" y="11"/>
                    <a:pt x="8" y="10"/>
                    <a:pt x="9" y="9"/>
                  </a:cubicBezTo>
                  <a:cubicBezTo>
                    <a:pt x="13" y="1"/>
                    <a:pt x="24" y="0"/>
                    <a:pt x="31" y="3"/>
                  </a:cubicBezTo>
                  <a:cubicBezTo>
                    <a:pt x="32" y="4"/>
                    <a:pt x="38" y="7"/>
                    <a:pt x="38" y="8"/>
                  </a:cubicBezTo>
                  <a:close/>
                </a:path>
              </a:pathLst>
            </a:custGeom>
            <a:solidFill>
              <a:srgbClr val="F6E4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" name="Freeform 102"/>
            <p:cNvSpPr>
              <a:spLocks/>
            </p:cNvSpPr>
            <p:nvPr/>
          </p:nvSpPr>
          <p:spPr bwMode="auto">
            <a:xfrm>
              <a:off x="7132638" y="3567113"/>
              <a:ext cx="173038" cy="82550"/>
            </a:xfrm>
            <a:custGeom>
              <a:avLst/>
              <a:gdLst>
                <a:gd name="T0" fmla="*/ 19 w 19"/>
                <a:gd name="T1" fmla="*/ 0 h 9"/>
                <a:gd name="T2" fmla="*/ 10 w 19"/>
                <a:gd name="T3" fmla="*/ 6 h 9"/>
                <a:gd name="T4" fmla="*/ 5 w 19"/>
                <a:gd name="T5" fmla="*/ 8 h 9"/>
                <a:gd name="T6" fmla="*/ 0 w 19"/>
                <a:gd name="T7" fmla="*/ 9 h 9"/>
                <a:gd name="T8" fmla="*/ 10 w 19"/>
                <a:gd name="T9" fmla="*/ 5 h 9"/>
                <a:gd name="T10" fmla="*/ 15 w 19"/>
                <a:gd name="T11" fmla="*/ 3 h 9"/>
                <a:gd name="T12" fmla="*/ 19 w 19"/>
                <a:gd name="T1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" h="9">
                  <a:moveTo>
                    <a:pt x="19" y="0"/>
                  </a:moveTo>
                  <a:cubicBezTo>
                    <a:pt x="17" y="3"/>
                    <a:pt x="13" y="5"/>
                    <a:pt x="10" y="6"/>
                  </a:cubicBezTo>
                  <a:cubicBezTo>
                    <a:pt x="9" y="7"/>
                    <a:pt x="7" y="7"/>
                    <a:pt x="5" y="8"/>
                  </a:cubicBezTo>
                  <a:cubicBezTo>
                    <a:pt x="3" y="8"/>
                    <a:pt x="2" y="8"/>
                    <a:pt x="0" y="9"/>
                  </a:cubicBezTo>
                  <a:cubicBezTo>
                    <a:pt x="3" y="8"/>
                    <a:pt x="7" y="7"/>
                    <a:pt x="10" y="5"/>
                  </a:cubicBezTo>
                  <a:cubicBezTo>
                    <a:pt x="12" y="5"/>
                    <a:pt x="13" y="4"/>
                    <a:pt x="15" y="3"/>
                  </a:cubicBezTo>
                  <a:cubicBezTo>
                    <a:pt x="16" y="2"/>
                    <a:pt x="18" y="1"/>
                    <a:pt x="19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" name="Freeform 103"/>
            <p:cNvSpPr>
              <a:spLocks/>
            </p:cNvSpPr>
            <p:nvPr/>
          </p:nvSpPr>
          <p:spPr bwMode="auto">
            <a:xfrm>
              <a:off x="7088188" y="3557588"/>
              <a:ext cx="207963" cy="55563"/>
            </a:xfrm>
            <a:custGeom>
              <a:avLst/>
              <a:gdLst>
                <a:gd name="T0" fmla="*/ 23 w 23"/>
                <a:gd name="T1" fmla="*/ 0 h 6"/>
                <a:gd name="T2" fmla="*/ 0 w 23"/>
                <a:gd name="T3" fmla="*/ 6 h 6"/>
                <a:gd name="T4" fmla="*/ 23 w 23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3" h="6">
                  <a:moveTo>
                    <a:pt x="23" y="0"/>
                  </a:moveTo>
                  <a:cubicBezTo>
                    <a:pt x="16" y="2"/>
                    <a:pt x="8" y="4"/>
                    <a:pt x="0" y="6"/>
                  </a:cubicBezTo>
                  <a:cubicBezTo>
                    <a:pt x="8" y="3"/>
                    <a:pt x="15" y="1"/>
                    <a:pt x="23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" name="Freeform 104"/>
            <p:cNvSpPr>
              <a:spLocks/>
            </p:cNvSpPr>
            <p:nvPr/>
          </p:nvSpPr>
          <p:spPr bwMode="auto">
            <a:xfrm>
              <a:off x="7115175" y="3540125"/>
              <a:ext cx="171450" cy="17463"/>
            </a:xfrm>
            <a:custGeom>
              <a:avLst/>
              <a:gdLst>
                <a:gd name="T0" fmla="*/ 19 w 19"/>
                <a:gd name="T1" fmla="*/ 1 h 2"/>
                <a:gd name="T2" fmla="*/ 0 w 19"/>
                <a:gd name="T3" fmla="*/ 2 h 2"/>
                <a:gd name="T4" fmla="*/ 9 w 19"/>
                <a:gd name="T5" fmla="*/ 0 h 2"/>
                <a:gd name="T6" fmla="*/ 19 w 19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2">
                  <a:moveTo>
                    <a:pt x="19" y="1"/>
                  </a:moveTo>
                  <a:cubicBezTo>
                    <a:pt x="12" y="1"/>
                    <a:pt x="6" y="1"/>
                    <a:pt x="0" y="2"/>
                  </a:cubicBezTo>
                  <a:cubicBezTo>
                    <a:pt x="3" y="1"/>
                    <a:pt x="6" y="1"/>
                    <a:pt x="9" y="0"/>
                  </a:cubicBezTo>
                  <a:cubicBezTo>
                    <a:pt x="12" y="0"/>
                    <a:pt x="16" y="0"/>
                    <a:pt x="19" y="1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" name="Freeform 105"/>
            <p:cNvSpPr>
              <a:spLocks/>
            </p:cNvSpPr>
            <p:nvPr/>
          </p:nvSpPr>
          <p:spPr bwMode="auto">
            <a:xfrm>
              <a:off x="7051675" y="3313113"/>
              <a:ext cx="263525" cy="244475"/>
            </a:xfrm>
            <a:custGeom>
              <a:avLst/>
              <a:gdLst>
                <a:gd name="T0" fmla="*/ 28 w 29"/>
                <a:gd name="T1" fmla="*/ 26 h 27"/>
                <a:gd name="T2" fmla="*/ 12 w 29"/>
                <a:gd name="T3" fmla="*/ 22 h 27"/>
                <a:gd name="T4" fmla="*/ 5 w 29"/>
                <a:gd name="T5" fmla="*/ 11 h 27"/>
                <a:gd name="T6" fmla="*/ 6 w 29"/>
                <a:gd name="T7" fmla="*/ 1 h 27"/>
                <a:gd name="T8" fmla="*/ 11 w 29"/>
                <a:gd name="T9" fmla="*/ 2 h 27"/>
                <a:gd name="T10" fmla="*/ 28 w 29"/>
                <a:gd name="T11" fmla="*/ 17 h 27"/>
                <a:gd name="T12" fmla="*/ 28 w 29"/>
                <a:gd name="T13" fmla="*/ 26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9" h="27">
                  <a:moveTo>
                    <a:pt x="28" y="26"/>
                  </a:moveTo>
                  <a:cubicBezTo>
                    <a:pt x="23" y="27"/>
                    <a:pt x="17" y="26"/>
                    <a:pt x="12" y="22"/>
                  </a:cubicBezTo>
                  <a:cubicBezTo>
                    <a:pt x="8" y="20"/>
                    <a:pt x="7" y="15"/>
                    <a:pt x="5" y="11"/>
                  </a:cubicBezTo>
                  <a:cubicBezTo>
                    <a:pt x="4" y="9"/>
                    <a:pt x="0" y="0"/>
                    <a:pt x="6" y="1"/>
                  </a:cubicBezTo>
                  <a:cubicBezTo>
                    <a:pt x="8" y="2"/>
                    <a:pt x="9" y="2"/>
                    <a:pt x="11" y="2"/>
                  </a:cubicBezTo>
                  <a:cubicBezTo>
                    <a:pt x="19" y="1"/>
                    <a:pt x="26" y="10"/>
                    <a:pt x="28" y="17"/>
                  </a:cubicBezTo>
                  <a:cubicBezTo>
                    <a:pt x="28" y="18"/>
                    <a:pt x="29" y="25"/>
                    <a:pt x="28" y="26"/>
                  </a:cubicBezTo>
                  <a:close/>
                </a:path>
              </a:pathLst>
            </a:custGeom>
            <a:solidFill>
              <a:srgbClr val="F6E4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" name="Freeform 106"/>
            <p:cNvSpPr>
              <a:spLocks/>
            </p:cNvSpPr>
            <p:nvPr/>
          </p:nvSpPr>
          <p:spPr bwMode="auto">
            <a:xfrm>
              <a:off x="7142163" y="3449638"/>
              <a:ext cx="163513" cy="100013"/>
            </a:xfrm>
            <a:custGeom>
              <a:avLst/>
              <a:gdLst>
                <a:gd name="T0" fmla="*/ 18 w 18"/>
                <a:gd name="T1" fmla="*/ 11 h 11"/>
                <a:gd name="T2" fmla="*/ 8 w 18"/>
                <a:gd name="T3" fmla="*/ 7 h 11"/>
                <a:gd name="T4" fmla="*/ 4 w 18"/>
                <a:gd name="T5" fmla="*/ 4 h 11"/>
                <a:gd name="T6" fmla="*/ 0 w 18"/>
                <a:gd name="T7" fmla="*/ 0 h 11"/>
                <a:gd name="T8" fmla="*/ 9 w 18"/>
                <a:gd name="T9" fmla="*/ 6 h 11"/>
                <a:gd name="T10" fmla="*/ 13 w 18"/>
                <a:gd name="T11" fmla="*/ 9 h 11"/>
                <a:gd name="T12" fmla="*/ 18 w 18"/>
                <a:gd name="T13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11">
                  <a:moveTo>
                    <a:pt x="18" y="11"/>
                  </a:moveTo>
                  <a:cubicBezTo>
                    <a:pt x="15" y="10"/>
                    <a:pt x="11" y="9"/>
                    <a:pt x="8" y="7"/>
                  </a:cubicBezTo>
                  <a:cubicBezTo>
                    <a:pt x="7" y="6"/>
                    <a:pt x="5" y="5"/>
                    <a:pt x="4" y="4"/>
                  </a:cubicBezTo>
                  <a:cubicBezTo>
                    <a:pt x="3" y="3"/>
                    <a:pt x="1" y="2"/>
                    <a:pt x="0" y="0"/>
                  </a:cubicBezTo>
                  <a:cubicBezTo>
                    <a:pt x="3" y="2"/>
                    <a:pt x="6" y="5"/>
                    <a:pt x="9" y="6"/>
                  </a:cubicBezTo>
                  <a:cubicBezTo>
                    <a:pt x="10" y="7"/>
                    <a:pt x="12" y="8"/>
                    <a:pt x="13" y="9"/>
                  </a:cubicBezTo>
                  <a:cubicBezTo>
                    <a:pt x="15" y="10"/>
                    <a:pt x="17" y="10"/>
                    <a:pt x="18" y="11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" name="Freeform 107"/>
            <p:cNvSpPr>
              <a:spLocks/>
            </p:cNvSpPr>
            <p:nvPr/>
          </p:nvSpPr>
          <p:spPr bwMode="auto">
            <a:xfrm>
              <a:off x="7151688" y="3394075"/>
              <a:ext cx="163513" cy="136525"/>
            </a:xfrm>
            <a:custGeom>
              <a:avLst/>
              <a:gdLst>
                <a:gd name="T0" fmla="*/ 18 w 18"/>
                <a:gd name="T1" fmla="*/ 15 h 15"/>
                <a:gd name="T2" fmla="*/ 0 w 18"/>
                <a:gd name="T3" fmla="*/ 0 h 15"/>
                <a:gd name="T4" fmla="*/ 18 w 18"/>
                <a:gd name="T5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8" h="15">
                  <a:moveTo>
                    <a:pt x="18" y="15"/>
                  </a:moveTo>
                  <a:cubicBezTo>
                    <a:pt x="11" y="11"/>
                    <a:pt x="5" y="6"/>
                    <a:pt x="0" y="0"/>
                  </a:cubicBezTo>
                  <a:cubicBezTo>
                    <a:pt x="6" y="5"/>
                    <a:pt x="12" y="10"/>
                    <a:pt x="18" y="15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" name="Freeform 108"/>
            <p:cNvSpPr>
              <a:spLocks/>
            </p:cNvSpPr>
            <p:nvPr/>
          </p:nvSpPr>
          <p:spPr bwMode="auto">
            <a:xfrm>
              <a:off x="7205663" y="3384550"/>
              <a:ext cx="109538" cy="128588"/>
            </a:xfrm>
            <a:custGeom>
              <a:avLst/>
              <a:gdLst>
                <a:gd name="T0" fmla="*/ 12 w 12"/>
                <a:gd name="T1" fmla="*/ 14 h 14"/>
                <a:gd name="T2" fmla="*/ 0 w 12"/>
                <a:gd name="T3" fmla="*/ 0 h 14"/>
                <a:gd name="T4" fmla="*/ 7 w 12"/>
                <a:gd name="T5" fmla="*/ 7 h 14"/>
                <a:gd name="T6" fmla="*/ 12 w 12"/>
                <a:gd name="T7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14">
                  <a:moveTo>
                    <a:pt x="12" y="14"/>
                  </a:moveTo>
                  <a:cubicBezTo>
                    <a:pt x="8" y="10"/>
                    <a:pt x="4" y="5"/>
                    <a:pt x="0" y="0"/>
                  </a:cubicBezTo>
                  <a:cubicBezTo>
                    <a:pt x="3" y="2"/>
                    <a:pt x="5" y="4"/>
                    <a:pt x="7" y="7"/>
                  </a:cubicBezTo>
                  <a:cubicBezTo>
                    <a:pt x="9" y="9"/>
                    <a:pt x="10" y="12"/>
                    <a:pt x="12" y="14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" name="Freeform 109"/>
            <p:cNvSpPr>
              <a:spLocks/>
            </p:cNvSpPr>
            <p:nvPr/>
          </p:nvSpPr>
          <p:spPr bwMode="auto">
            <a:xfrm>
              <a:off x="7242175" y="3476625"/>
              <a:ext cx="190500" cy="180975"/>
            </a:xfrm>
            <a:custGeom>
              <a:avLst/>
              <a:gdLst>
                <a:gd name="T0" fmla="*/ 19 w 21"/>
                <a:gd name="T1" fmla="*/ 5 h 20"/>
                <a:gd name="T2" fmla="*/ 20 w 21"/>
                <a:gd name="T3" fmla="*/ 5 h 20"/>
                <a:gd name="T4" fmla="*/ 14 w 21"/>
                <a:gd name="T5" fmla="*/ 6 h 20"/>
                <a:gd name="T6" fmla="*/ 15 w 21"/>
                <a:gd name="T7" fmla="*/ 2 h 20"/>
                <a:gd name="T8" fmla="*/ 15 w 21"/>
                <a:gd name="T9" fmla="*/ 1 h 20"/>
                <a:gd name="T10" fmla="*/ 15 w 21"/>
                <a:gd name="T11" fmla="*/ 0 h 20"/>
                <a:gd name="T12" fmla="*/ 11 w 21"/>
                <a:gd name="T13" fmla="*/ 4 h 20"/>
                <a:gd name="T14" fmla="*/ 9 w 21"/>
                <a:gd name="T15" fmla="*/ 1 h 20"/>
                <a:gd name="T16" fmla="*/ 8 w 21"/>
                <a:gd name="T17" fmla="*/ 0 h 20"/>
                <a:gd name="T18" fmla="*/ 8 w 21"/>
                <a:gd name="T19" fmla="*/ 0 h 20"/>
                <a:gd name="T20" fmla="*/ 8 w 21"/>
                <a:gd name="T21" fmla="*/ 3 h 20"/>
                <a:gd name="T22" fmla="*/ 6 w 21"/>
                <a:gd name="T23" fmla="*/ 2 h 20"/>
                <a:gd name="T24" fmla="*/ 5 w 21"/>
                <a:gd name="T25" fmla="*/ 1 h 20"/>
                <a:gd name="T26" fmla="*/ 4 w 21"/>
                <a:gd name="T27" fmla="*/ 1 h 20"/>
                <a:gd name="T28" fmla="*/ 6 w 21"/>
                <a:gd name="T29" fmla="*/ 6 h 20"/>
                <a:gd name="T30" fmla="*/ 2 w 21"/>
                <a:gd name="T31" fmla="*/ 6 h 20"/>
                <a:gd name="T32" fmla="*/ 1 w 21"/>
                <a:gd name="T33" fmla="*/ 7 h 20"/>
                <a:gd name="T34" fmla="*/ 0 w 21"/>
                <a:gd name="T35" fmla="*/ 7 h 20"/>
                <a:gd name="T36" fmla="*/ 5 w 21"/>
                <a:gd name="T37" fmla="*/ 10 h 20"/>
                <a:gd name="T38" fmla="*/ 2 w 21"/>
                <a:gd name="T39" fmla="*/ 12 h 20"/>
                <a:gd name="T40" fmla="*/ 1 w 21"/>
                <a:gd name="T41" fmla="*/ 13 h 20"/>
                <a:gd name="T42" fmla="*/ 0 w 21"/>
                <a:gd name="T43" fmla="*/ 14 h 20"/>
                <a:gd name="T44" fmla="*/ 6 w 21"/>
                <a:gd name="T45" fmla="*/ 13 h 20"/>
                <a:gd name="T46" fmla="*/ 5 w 21"/>
                <a:gd name="T47" fmla="*/ 17 h 20"/>
                <a:gd name="T48" fmla="*/ 5 w 21"/>
                <a:gd name="T49" fmla="*/ 18 h 20"/>
                <a:gd name="T50" fmla="*/ 5 w 21"/>
                <a:gd name="T51" fmla="*/ 19 h 20"/>
                <a:gd name="T52" fmla="*/ 9 w 21"/>
                <a:gd name="T53" fmla="*/ 15 h 20"/>
                <a:gd name="T54" fmla="*/ 10 w 21"/>
                <a:gd name="T55" fmla="*/ 19 h 20"/>
                <a:gd name="T56" fmla="*/ 11 w 21"/>
                <a:gd name="T57" fmla="*/ 20 h 20"/>
                <a:gd name="T58" fmla="*/ 11 w 21"/>
                <a:gd name="T59" fmla="*/ 20 h 20"/>
                <a:gd name="T60" fmla="*/ 12 w 21"/>
                <a:gd name="T61" fmla="*/ 15 h 20"/>
                <a:gd name="T62" fmla="*/ 16 w 21"/>
                <a:gd name="T63" fmla="*/ 17 h 20"/>
                <a:gd name="T64" fmla="*/ 17 w 21"/>
                <a:gd name="T65" fmla="*/ 17 h 20"/>
                <a:gd name="T66" fmla="*/ 18 w 21"/>
                <a:gd name="T67" fmla="*/ 18 h 20"/>
                <a:gd name="T68" fmla="*/ 15 w 21"/>
                <a:gd name="T69" fmla="*/ 13 h 20"/>
                <a:gd name="T70" fmla="*/ 19 w 21"/>
                <a:gd name="T71" fmla="*/ 12 h 20"/>
                <a:gd name="T72" fmla="*/ 20 w 21"/>
                <a:gd name="T73" fmla="*/ 12 h 20"/>
                <a:gd name="T74" fmla="*/ 21 w 21"/>
                <a:gd name="T75" fmla="*/ 12 h 20"/>
                <a:gd name="T76" fmla="*/ 16 w 21"/>
                <a:gd name="T77" fmla="*/ 9 h 20"/>
                <a:gd name="T78" fmla="*/ 18 w 21"/>
                <a:gd name="T79" fmla="*/ 7 h 20"/>
                <a:gd name="T80" fmla="*/ 19 w 21"/>
                <a:gd name="T81" fmla="*/ 5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1" h="20">
                  <a:moveTo>
                    <a:pt x="19" y="5"/>
                  </a:moveTo>
                  <a:cubicBezTo>
                    <a:pt x="19" y="5"/>
                    <a:pt x="20" y="5"/>
                    <a:pt x="20" y="5"/>
                  </a:cubicBezTo>
                  <a:cubicBezTo>
                    <a:pt x="20" y="5"/>
                    <a:pt x="19" y="6"/>
                    <a:pt x="14" y="6"/>
                  </a:cubicBezTo>
                  <a:cubicBezTo>
                    <a:pt x="15" y="5"/>
                    <a:pt x="15" y="4"/>
                    <a:pt x="15" y="2"/>
                  </a:cubicBezTo>
                  <a:cubicBezTo>
                    <a:pt x="15" y="2"/>
                    <a:pt x="15" y="1"/>
                    <a:pt x="15" y="1"/>
                  </a:cubicBezTo>
                  <a:cubicBezTo>
                    <a:pt x="15" y="1"/>
                    <a:pt x="15" y="0"/>
                    <a:pt x="15" y="0"/>
                  </a:cubicBezTo>
                  <a:cubicBezTo>
                    <a:pt x="15" y="0"/>
                    <a:pt x="14" y="1"/>
                    <a:pt x="11" y="4"/>
                  </a:cubicBezTo>
                  <a:cubicBezTo>
                    <a:pt x="11" y="3"/>
                    <a:pt x="10" y="2"/>
                    <a:pt x="9" y="1"/>
                  </a:cubicBezTo>
                  <a:cubicBezTo>
                    <a:pt x="9" y="1"/>
                    <a:pt x="9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8" y="3"/>
                  </a:cubicBezTo>
                  <a:cubicBezTo>
                    <a:pt x="7" y="3"/>
                    <a:pt x="7" y="3"/>
                    <a:pt x="6" y="2"/>
                  </a:cubicBezTo>
                  <a:cubicBezTo>
                    <a:pt x="6" y="2"/>
                    <a:pt x="5" y="2"/>
                    <a:pt x="5" y="1"/>
                  </a:cubicBezTo>
                  <a:cubicBezTo>
                    <a:pt x="5" y="1"/>
                    <a:pt x="4" y="1"/>
                    <a:pt x="4" y="1"/>
                  </a:cubicBezTo>
                  <a:cubicBezTo>
                    <a:pt x="4" y="1"/>
                    <a:pt x="5" y="2"/>
                    <a:pt x="6" y="6"/>
                  </a:cubicBezTo>
                  <a:cubicBezTo>
                    <a:pt x="5" y="6"/>
                    <a:pt x="3" y="6"/>
                    <a:pt x="2" y="6"/>
                  </a:cubicBezTo>
                  <a:cubicBezTo>
                    <a:pt x="2" y="6"/>
                    <a:pt x="1" y="7"/>
                    <a:pt x="1" y="7"/>
                  </a:cubicBezTo>
                  <a:cubicBezTo>
                    <a:pt x="1" y="7"/>
                    <a:pt x="0" y="7"/>
                    <a:pt x="0" y="7"/>
                  </a:cubicBezTo>
                  <a:cubicBezTo>
                    <a:pt x="0" y="7"/>
                    <a:pt x="1" y="7"/>
                    <a:pt x="5" y="10"/>
                  </a:cubicBezTo>
                  <a:cubicBezTo>
                    <a:pt x="4" y="10"/>
                    <a:pt x="3" y="11"/>
                    <a:pt x="2" y="12"/>
                  </a:cubicBezTo>
                  <a:cubicBezTo>
                    <a:pt x="1" y="12"/>
                    <a:pt x="1" y="13"/>
                    <a:pt x="1" y="13"/>
                  </a:cubicBezTo>
                  <a:cubicBezTo>
                    <a:pt x="1" y="13"/>
                    <a:pt x="0" y="13"/>
                    <a:pt x="0" y="14"/>
                  </a:cubicBezTo>
                  <a:cubicBezTo>
                    <a:pt x="0" y="14"/>
                    <a:pt x="1" y="13"/>
                    <a:pt x="6" y="13"/>
                  </a:cubicBezTo>
                  <a:cubicBezTo>
                    <a:pt x="5" y="14"/>
                    <a:pt x="5" y="16"/>
                    <a:pt x="5" y="17"/>
                  </a:cubicBezTo>
                  <a:cubicBezTo>
                    <a:pt x="5" y="17"/>
                    <a:pt x="5" y="18"/>
                    <a:pt x="5" y="18"/>
                  </a:cubicBezTo>
                  <a:cubicBezTo>
                    <a:pt x="5" y="18"/>
                    <a:pt x="5" y="19"/>
                    <a:pt x="5" y="19"/>
                  </a:cubicBezTo>
                  <a:cubicBezTo>
                    <a:pt x="5" y="19"/>
                    <a:pt x="5" y="18"/>
                    <a:pt x="9" y="15"/>
                  </a:cubicBezTo>
                  <a:cubicBezTo>
                    <a:pt x="9" y="16"/>
                    <a:pt x="10" y="18"/>
                    <a:pt x="10" y="19"/>
                  </a:cubicBezTo>
                  <a:cubicBezTo>
                    <a:pt x="10" y="19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19"/>
                    <a:pt x="12" y="15"/>
                  </a:cubicBezTo>
                  <a:cubicBezTo>
                    <a:pt x="13" y="16"/>
                    <a:pt x="14" y="16"/>
                    <a:pt x="16" y="17"/>
                  </a:cubicBezTo>
                  <a:cubicBezTo>
                    <a:pt x="16" y="17"/>
                    <a:pt x="17" y="17"/>
                    <a:pt x="17" y="17"/>
                  </a:cubicBezTo>
                  <a:cubicBezTo>
                    <a:pt x="17" y="18"/>
                    <a:pt x="17" y="18"/>
                    <a:pt x="18" y="18"/>
                  </a:cubicBezTo>
                  <a:cubicBezTo>
                    <a:pt x="18" y="18"/>
                    <a:pt x="17" y="17"/>
                    <a:pt x="15" y="13"/>
                  </a:cubicBezTo>
                  <a:cubicBezTo>
                    <a:pt x="16" y="13"/>
                    <a:pt x="18" y="12"/>
                    <a:pt x="19" y="12"/>
                  </a:cubicBezTo>
                  <a:cubicBezTo>
                    <a:pt x="19" y="12"/>
                    <a:pt x="20" y="12"/>
                    <a:pt x="20" y="12"/>
                  </a:cubicBezTo>
                  <a:cubicBezTo>
                    <a:pt x="20" y="12"/>
                    <a:pt x="21" y="12"/>
                    <a:pt x="21" y="12"/>
                  </a:cubicBezTo>
                  <a:cubicBezTo>
                    <a:pt x="21" y="12"/>
                    <a:pt x="20" y="12"/>
                    <a:pt x="16" y="9"/>
                  </a:cubicBezTo>
                  <a:cubicBezTo>
                    <a:pt x="17" y="8"/>
                    <a:pt x="18" y="8"/>
                    <a:pt x="18" y="7"/>
                  </a:cubicBezTo>
                  <a:cubicBezTo>
                    <a:pt x="19" y="6"/>
                    <a:pt x="19" y="6"/>
                    <a:pt x="19" y="5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94" name="组合 93"/>
          <p:cNvGrpSpPr/>
          <p:nvPr/>
        </p:nvGrpSpPr>
        <p:grpSpPr>
          <a:xfrm>
            <a:off x="10314668" y="2352471"/>
            <a:ext cx="481013" cy="501650"/>
            <a:chOff x="7296150" y="536575"/>
            <a:chExt cx="481013" cy="501650"/>
          </a:xfrm>
        </p:grpSpPr>
        <p:sp>
          <p:nvSpPr>
            <p:cNvPr id="95" name="Freeform 110"/>
            <p:cNvSpPr>
              <a:spLocks/>
            </p:cNvSpPr>
            <p:nvPr/>
          </p:nvSpPr>
          <p:spPr bwMode="auto">
            <a:xfrm>
              <a:off x="7496175" y="536575"/>
              <a:ext cx="127000" cy="246063"/>
            </a:xfrm>
            <a:custGeom>
              <a:avLst/>
              <a:gdLst>
                <a:gd name="T0" fmla="*/ 5 w 14"/>
                <a:gd name="T1" fmla="*/ 26 h 27"/>
                <a:gd name="T2" fmla="*/ 0 w 14"/>
                <a:gd name="T3" fmla="*/ 17 h 27"/>
                <a:gd name="T4" fmla="*/ 3 w 14"/>
                <a:gd name="T5" fmla="*/ 8 h 27"/>
                <a:gd name="T6" fmla="*/ 8 w 14"/>
                <a:gd name="T7" fmla="*/ 4 h 27"/>
                <a:gd name="T8" fmla="*/ 10 w 14"/>
                <a:gd name="T9" fmla="*/ 7 h 27"/>
                <a:gd name="T10" fmla="*/ 9 w 14"/>
                <a:gd name="T11" fmla="*/ 22 h 27"/>
                <a:gd name="T12" fmla="*/ 5 w 14"/>
                <a:gd name="T13" fmla="*/ 26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27">
                  <a:moveTo>
                    <a:pt x="5" y="26"/>
                  </a:moveTo>
                  <a:cubicBezTo>
                    <a:pt x="2" y="24"/>
                    <a:pt x="0" y="20"/>
                    <a:pt x="0" y="17"/>
                  </a:cubicBezTo>
                  <a:cubicBezTo>
                    <a:pt x="0" y="13"/>
                    <a:pt x="1" y="11"/>
                    <a:pt x="3" y="8"/>
                  </a:cubicBezTo>
                  <a:cubicBezTo>
                    <a:pt x="3" y="7"/>
                    <a:pt x="6" y="0"/>
                    <a:pt x="8" y="4"/>
                  </a:cubicBezTo>
                  <a:cubicBezTo>
                    <a:pt x="9" y="6"/>
                    <a:pt x="9" y="6"/>
                    <a:pt x="10" y="7"/>
                  </a:cubicBezTo>
                  <a:cubicBezTo>
                    <a:pt x="14" y="11"/>
                    <a:pt x="13" y="18"/>
                    <a:pt x="9" y="22"/>
                  </a:cubicBezTo>
                  <a:cubicBezTo>
                    <a:pt x="9" y="23"/>
                    <a:pt x="6" y="27"/>
                    <a:pt x="5" y="26"/>
                  </a:cubicBezTo>
                  <a:close/>
                </a:path>
              </a:pathLst>
            </a:custGeom>
            <a:solidFill>
              <a:srgbClr val="F6E4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" name="Freeform 111"/>
            <p:cNvSpPr>
              <a:spLocks/>
            </p:cNvSpPr>
            <p:nvPr/>
          </p:nvSpPr>
          <p:spPr bwMode="auto">
            <a:xfrm>
              <a:off x="7513638" y="655638"/>
              <a:ext cx="26988" cy="117475"/>
            </a:xfrm>
            <a:custGeom>
              <a:avLst/>
              <a:gdLst>
                <a:gd name="T0" fmla="*/ 3 w 3"/>
                <a:gd name="T1" fmla="*/ 13 h 13"/>
                <a:gd name="T2" fmla="*/ 1 w 3"/>
                <a:gd name="T3" fmla="*/ 7 h 13"/>
                <a:gd name="T4" fmla="*/ 1 w 3"/>
                <a:gd name="T5" fmla="*/ 0 h 13"/>
                <a:gd name="T6" fmla="*/ 1 w 3"/>
                <a:gd name="T7" fmla="*/ 7 h 13"/>
                <a:gd name="T8" fmla="*/ 3 w 3"/>
                <a:gd name="T9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3">
                  <a:moveTo>
                    <a:pt x="3" y="13"/>
                  </a:moveTo>
                  <a:cubicBezTo>
                    <a:pt x="2" y="11"/>
                    <a:pt x="1" y="9"/>
                    <a:pt x="1" y="7"/>
                  </a:cubicBezTo>
                  <a:cubicBezTo>
                    <a:pt x="1" y="4"/>
                    <a:pt x="0" y="2"/>
                    <a:pt x="1" y="0"/>
                  </a:cubicBezTo>
                  <a:cubicBezTo>
                    <a:pt x="1" y="2"/>
                    <a:pt x="1" y="4"/>
                    <a:pt x="1" y="7"/>
                  </a:cubicBezTo>
                  <a:cubicBezTo>
                    <a:pt x="2" y="9"/>
                    <a:pt x="2" y="11"/>
                    <a:pt x="3" y="13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" name="Freeform 112"/>
            <p:cNvSpPr>
              <a:spLocks/>
            </p:cNvSpPr>
            <p:nvPr/>
          </p:nvSpPr>
          <p:spPr bwMode="auto">
            <a:xfrm>
              <a:off x="7550150" y="628650"/>
              <a:ext cx="0" cy="144463"/>
            </a:xfrm>
            <a:custGeom>
              <a:avLst/>
              <a:gdLst>
                <a:gd name="T0" fmla="*/ 16 h 16"/>
                <a:gd name="T1" fmla="*/ 8 h 16"/>
                <a:gd name="T2" fmla="*/ 0 h 16"/>
                <a:gd name="T3" fmla="*/ 8 h 16"/>
                <a:gd name="T4" fmla="*/ 16 h 16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6">
                  <a:moveTo>
                    <a:pt x="0" y="16"/>
                  </a:moveTo>
                  <a:cubicBezTo>
                    <a:pt x="0" y="13"/>
                    <a:pt x="0" y="11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ubicBezTo>
                    <a:pt x="0" y="3"/>
                    <a:pt x="0" y="5"/>
                    <a:pt x="0" y="8"/>
                  </a:cubicBezTo>
                  <a:cubicBezTo>
                    <a:pt x="0" y="11"/>
                    <a:pt x="0" y="13"/>
                    <a:pt x="0" y="16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" name="Freeform 113"/>
            <p:cNvSpPr>
              <a:spLocks/>
            </p:cNvSpPr>
            <p:nvPr/>
          </p:nvSpPr>
          <p:spPr bwMode="auto">
            <a:xfrm>
              <a:off x="7559675" y="655638"/>
              <a:ext cx="26988" cy="109538"/>
            </a:xfrm>
            <a:custGeom>
              <a:avLst/>
              <a:gdLst>
                <a:gd name="T0" fmla="*/ 0 w 3"/>
                <a:gd name="T1" fmla="*/ 12 h 12"/>
                <a:gd name="T2" fmla="*/ 1 w 3"/>
                <a:gd name="T3" fmla="*/ 6 h 12"/>
                <a:gd name="T4" fmla="*/ 2 w 3"/>
                <a:gd name="T5" fmla="*/ 0 h 12"/>
                <a:gd name="T6" fmla="*/ 2 w 3"/>
                <a:gd name="T7" fmla="*/ 6 h 12"/>
                <a:gd name="T8" fmla="*/ 0 w 3"/>
                <a:gd name="T9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2">
                  <a:moveTo>
                    <a:pt x="0" y="12"/>
                  </a:moveTo>
                  <a:cubicBezTo>
                    <a:pt x="0" y="10"/>
                    <a:pt x="1" y="8"/>
                    <a:pt x="1" y="6"/>
                  </a:cubicBezTo>
                  <a:cubicBezTo>
                    <a:pt x="2" y="4"/>
                    <a:pt x="2" y="2"/>
                    <a:pt x="2" y="0"/>
                  </a:cubicBezTo>
                  <a:cubicBezTo>
                    <a:pt x="3" y="2"/>
                    <a:pt x="2" y="4"/>
                    <a:pt x="2" y="6"/>
                  </a:cubicBezTo>
                  <a:cubicBezTo>
                    <a:pt x="1" y="8"/>
                    <a:pt x="1" y="10"/>
                    <a:pt x="0" y="12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" name="Freeform 114"/>
            <p:cNvSpPr>
              <a:spLocks/>
            </p:cNvSpPr>
            <p:nvPr/>
          </p:nvSpPr>
          <p:spPr bwMode="auto">
            <a:xfrm>
              <a:off x="7559675" y="692150"/>
              <a:ext cx="217488" cy="117475"/>
            </a:xfrm>
            <a:custGeom>
              <a:avLst/>
              <a:gdLst>
                <a:gd name="T0" fmla="*/ 0 w 24"/>
                <a:gd name="T1" fmla="*/ 10 h 13"/>
                <a:gd name="T2" fmla="*/ 7 w 24"/>
                <a:gd name="T3" fmla="*/ 1 h 13"/>
                <a:gd name="T4" fmla="*/ 15 w 24"/>
                <a:gd name="T5" fmla="*/ 0 h 13"/>
                <a:gd name="T6" fmla="*/ 21 w 24"/>
                <a:gd name="T7" fmla="*/ 3 h 13"/>
                <a:gd name="T8" fmla="*/ 19 w 24"/>
                <a:gd name="T9" fmla="*/ 6 h 13"/>
                <a:gd name="T10" fmla="*/ 6 w 24"/>
                <a:gd name="T11" fmla="*/ 12 h 13"/>
                <a:gd name="T12" fmla="*/ 0 w 24"/>
                <a:gd name="T13" fmla="*/ 1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" h="13">
                  <a:moveTo>
                    <a:pt x="0" y="10"/>
                  </a:moveTo>
                  <a:cubicBezTo>
                    <a:pt x="1" y="7"/>
                    <a:pt x="3" y="3"/>
                    <a:pt x="7" y="1"/>
                  </a:cubicBezTo>
                  <a:cubicBezTo>
                    <a:pt x="9" y="0"/>
                    <a:pt x="12" y="0"/>
                    <a:pt x="15" y="0"/>
                  </a:cubicBezTo>
                  <a:cubicBezTo>
                    <a:pt x="17" y="0"/>
                    <a:pt x="24" y="0"/>
                    <a:pt x="21" y="3"/>
                  </a:cubicBezTo>
                  <a:cubicBezTo>
                    <a:pt x="20" y="4"/>
                    <a:pt x="20" y="5"/>
                    <a:pt x="19" y="6"/>
                  </a:cubicBezTo>
                  <a:cubicBezTo>
                    <a:pt x="18" y="11"/>
                    <a:pt x="11" y="13"/>
                    <a:pt x="6" y="12"/>
                  </a:cubicBezTo>
                  <a:cubicBezTo>
                    <a:pt x="5" y="12"/>
                    <a:pt x="0" y="11"/>
                    <a:pt x="0" y="10"/>
                  </a:cubicBezTo>
                  <a:close/>
                </a:path>
              </a:pathLst>
            </a:custGeom>
            <a:solidFill>
              <a:srgbClr val="F6E4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0" name="Freeform 115"/>
            <p:cNvSpPr>
              <a:spLocks/>
            </p:cNvSpPr>
            <p:nvPr/>
          </p:nvSpPr>
          <p:spPr bwMode="auto">
            <a:xfrm>
              <a:off x="7559675" y="709613"/>
              <a:ext cx="98425" cy="73025"/>
            </a:xfrm>
            <a:custGeom>
              <a:avLst/>
              <a:gdLst>
                <a:gd name="T0" fmla="*/ 0 w 11"/>
                <a:gd name="T1" fmla="*/ 8 h 8"/>
                <a:gd name="T2" fmla="*/ 5 w 11"/>
                <a:gd name="T3" fmla="*/ 3 h 8"/>
                <a:gd name="T4" fmla="*/ 11 w 11"/>
                <a:gd name="T5" fmla="*/ 0 h 8"/>
                <a:gd name="T6" fmla="*/ 5 w 11"/>
                <a:gd name="T7" fmla="*/ 4 h 8"/>
                <a:gd name="T8" fmla="*/ 0 w 11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8">
                  <a:moveTo>
                    <a:pt x="0" y="8"/>
                  </a:moveTo>
                  <a:cubicBezTo>
                    <a:pt x="1" y="6"/>
                    <a:pt x="3" y="5"/>
                    <a:pt x="5" y="3"/>
                  </a:cubicBezTo>
                  <a:cubicBezTo>
                    <a:pt x="7" y="2"/>
                    <a:pt x="9" y="1"/>
                    <a:pt x="11" y="0"/>
                  </a:cubicBezTo>
                  <a:cubicBezTo>
                    <a:pt x="9" y="1"/>
                    <a:pt x="7" y="2"/>
                    <a:pt x="5" y="4"/>
                  </a:cubicBezTo>
                  <a:cubicBezTo>
                    <a:pt x="3" y="5"/>
                    <a:pt x="2" y="6"/>
                    <a:pt x="0" y="8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" name="Freeform 116"/>
            <p:cNvSpPr>
              <a:spLocks/>
            </p:cNvSpPr>
            <p:nvPr/>
          </p:nvSpPr>
          <p:spPr bwMode="auto">
            <a:xfrm>
              <a:off x="7567613" y="728663"/>
              <a:ext cx="127000" cy="63500"/>
            </a:xfrm>
            <a:custGeom>
              <a:avLst/>
              <a:gdLst>
                <a:gd name="T0" fmla="*/ 0 w 14"/>
                <a:gd name="T1" fmla="*/ 7 h 7"/>
                <a:gd name="T2" fmla="*/ 7 w 14"/>
                <a:gd name="T3" fmla="*/ 3 h 7"/>
                <a:gd name="T4" fmla="*/ 14 w 14"/>
                <a:gd name="T5" fmla="*/ 0 h 7"/>
                <a:gd name="T6" fmla="*/ 7 w 14"/>
                <a:gd name="T7" fmla="*/ 4 h 7"/>
                <a:gd name="T8" fmla="*/ 0 w 14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7">
                  <a:moveTo>
                    <a:pt x="0" y="7"/>
                  </a:moveTo>
                  <a:cubicBezTo>
                    <a:pt x="2" y="6"/>
                    <a:pt x="4" y="4"/>
                    <a:pt x="7" y="3"/>
                  </a:cubicBezTo>
                  <a:cubicBezTo>
                    <a:pt x="9" y="2"/>
                    <a:pt x="12" y="1"/>
                    <a:pt x="14" y="0"/>
                  </a:cubicBezTo>
                  <a:cubicBezTo>
                    <a:pt x="12" y="1"/>
                    <a:pt x="9" y="2"/>
                    <a:pt x="7" y="4"/>
                  </a:cubicBezTo>
                  <a:cubicBezTo>
                    <a:pt x="5" y="5"/>
                    <a:pt x="2" y="6"/>
                    <a:pt x="0" y="7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" name="Freeform 117"/>
            <p:cNvSpPr>
              <a:spLocks/>
            </p:cNvSpPr>
            <p:nvPr/>
          </p:nvSpPr>
          <p:spPr bwMode="auto">
            <a:xfrm>
              <a:off x="7577138" y="765175"/>
              <a:ext cx="109538" cy="26988"/>
            </a:xfrm>
            <a:custGeom>
              <a:avLst/>
              <a:gdLst>
                <a:gd name="T0" fmla="*/ 0 w 12"/>
                <a:gd name="T1" fmla="*/ 3 h 3"/>
                <a:gd name="T2" fmla="*/ 6 w 12"/>
                <a:gd name="T3" fmla="*/ 2 h 3"/>
                <a:gd name="T4" fmla="*/ 12 w 12"/>
                <a:gd name="T5" fmla="*/ 0 h 3"/>
                <a:gd name="T6" fmla="*/ 6 w 12"/>
                <a:gd name="T7" fmla="*/ 2 h 3"/>
                <a:gd name="T8" fmla="*/ 0 w 12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3">
                  <a:moveTo>
                    <a:pt x="0" y="3"/>
                  </a:moveTo>
                  <a:cubicBezTo>
                    <a:pt x="2" y="3"/>
                    <a:pt x="4" y="3"/>
                    <a:pt x="6" y="2"/>
                  </a:cubicBezTo>
                  <a:cubicBezTo>
                    <a:pt x="8" y="2"/>
                    <a:pt x="10" y="1"/>
                    <a:pt x="12" y="0"/>
                  </a:cubicBezTo>
                  <a:cubicBezTo>
                    <a:pt x="10" y="1"/>
                    <a:pt x="8" y="2"/>
                    <a:pt x="6" y="2"/>
                  </a:cubicBezTo>
                  <a:cubicBezTo>
                    <a:pt x="4" y="3"/>
                    <a:pt x="2" y="3"/>
                    <a:pt x="0" y="3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" name="Freeform 118"/>
            <p:cNvSpPr>
              <a:spLocks/>
            </p:cNvSpPr>
            <p:nvPr/>
          </p:nvSpPr>
          <p:spPr bwMode="auto">
            <a:xfrm>
              <a:off x="7550150" y="801688"/>
              <a:ext cx="190500" cy="153988"/>
            </a:xfrm>
            <a:custGeom>
              <a:avLst/>
              <a:gdLst>
                <a:gd name="T0" fmla="*/ 1 w 21"/>
                <a:gd name="T1" fmla="*/ 0 h 17"/>
                <a:gd name="T2" fmla="*/ 12 w 21"/>
                <a:gd name="T3" fmla="*/ 2 h 17"/>
                <a:gd name="T4" fmla="*/ 17 w 21"/>
                <a:gd name="T5" fmla="*/ 10 h 17"/>
                <a:gd name="T6" fmla="*/ 17 w 21"/>
                <a:gd name="T7" fmla="*/ 16 h 17"/>
                <a:gd name="T8" fmla="*/ 13 w 21"/>
                <a:gd name="T9" fmla="*/ 16 h 17"/>
                <a:gd name="T10" fmla="*/ 2 w 21"/>
                <a:gd name="T11" fmla="*/ 6 h 17"/>
                <a:gd name="T12" fmla="*/ 1 w 21"/>
                <a:gd name="T13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" h="17">
                  <a:moveTo>
                    <a:pt x="1" y="0"/>
                  </a:moveTo>
                  <a:cubicBezTo>
                    <a:pt x="5" y="0"/>
                    <a:pt x="9" y="0"/>
                    <a:pt x="12" y="2"/>
                  </a:cubicBezTo>
                  <a:cubicBezTo>
                    <a:pt x="15" y="4"/>
                    <a:pt x="16" y="7"/>
                    <a:pt x="17" y="10"/>
                  </a:cubicBezTo>
                  <a:cubicBezTo>
                    <a:pt x="18" y="11"/>
                    <a:pt x="21" y="17"/>
                    <a:pt x="17" y="16"/>
                  </a:cubicBezTo>
                  <a:cubicBezTo>
                    <a:pt x="15" y="16"/>
                    <a:pt x="15" y="16"/>
                    <a:pt x="13" y="16"/>
                  </a:cubicBezTo>
                  <a:cubicBezTo>
                    <a:pt x="8" y="17"/>
                    <a:pt x="3" y="11"/>
                    <a:pt x="2" y="6"/>
                  </a:cubicBezTo>
                  <a:cubicBezTo>
                    <a:pt x="1" y="6"/>
                    <a:pt x="0" y="1"/>
                    <a:pt x="1" y="0"/>
                  </a:cubicBezTo>
                  <a:close/>
                </a:path>
              </a:pathLst>
            </a:custGeom>
            <a:solidFill>
              <a:srgbClr val="F6E4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" name="Freeform 119"/>
            <p:cNvSpPr>
              <a:spLocks/>
            </p:cNvSpPr>
            <p:nvPr/>
          </p:nvSpPr>
          <p:spPr bwMode="auto">
            <a:xfrm>
              <a:off x="7559675" y="801688"/>
              <a:ext cx="107950" cy="63500"/>
            </a:xfrm>
            <a:custGeom>
              <a:avLst/>
              <a:gdLst>
                <a:gd name="T0" fmla="*/ 0 w 12"/>
                <a:gd name="T1" fmla="*/ 0 h 7"/>
                <a:gd name="T2" fmla="*/ 7 w 12"/>
                <a:gd name="T3" fmla="*/ 3 h 7"/>
                <a:gd name="T4" fmla="*/ 12 w 12"/>
                <a:gd name="T5" fmla="*/ 7 h 7"/>
                <a:gd name="T6" fmla="*/ 7 w 12"/>
                <a:gd name="T7" fmla="*/ 3 h 7"/>
                <a:gd name="T8" fmla="*/ 0 w 12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7">
                  <a:moveTo>
                    <a:pt x="0" y="0"/>
                  </a:moveTo>
                  <a:cubicBezTo>
                    <a:pt x="3" y="0"/>
                    <a:pt x="5" y="1"/>
                    <a:pt x="7" y="3"/>
                  </a:cubicBezTo>
                  <a:cubicBezTo>
                    <a:pt x="9" y="4"/>
                    <a:pt x="11" y="5"/>
                    <a:pt x="12" y="7"/>
                  </a:cubicBezTo>
                  <a:cubicBezTo>
                    <a:pt x="11" y="6"/>
                    <a:pt x="9" y="4"/>
                    <a:pt x="7" y="3"/>
                  </a:cubicBezTo>
                  <a:cubicBezTo>
                    <a:pt x="5" y="2"/>
                    <a:pt x="2" y="1"/>
                    <a:pt x="0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" name="Freeform 120"/>
            <p:cNvSpPr>
              <a:spLocks/>
            </p:cNvSpPr>
            <p:nvPr/>
          </p:nvSpPr>
          <p:spPr bwMode="auto">
            <a:xfrm>
              <a:off x="7559675" y="809625"/>
              <a:ext cx="107950" cy="92075"/>
            </a:xfrm>
            <a:custGeom>
              <a:avLst/>
              <a:gdLst>
                <a:gd name="T0" fmla="*/ 0 w 12"/>
                <a:gd name="T1" fmla="*/ 0 h 10"/>
                <a:gd name="T2" fmla="*/ 6 w 12"/>
                <a:gd name="T3" fmla="*/ 5 h 10"/>
                <a:gd name="T4" fmla="*/ 12 w 12"/>
                <a:gd name="T5" fmla="*/ 10 h 10"/>
                <a:gd name="T6" fmla="*/ 6 w 12"/>
                <a:gd name="T7" fmla="*/ 5 h 10"/>
                <a:gd name="T8" fmla="*/ 0 w 12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0">
                  <a:moveTo>
                    <a:pt x="0" y="0"/>
                  </a:moveTo>
                  <a:cubicBezTo>
                    <a:pt x="2" y="2"/>
                    <a:pt x="4" y="3"/>
                    <a:pt x="6" y="5"/>
                  </a:cubicBezTo>
                  <a:cubicBezTo>
                    <a:pt x="8" y="7"/>
                    <a:pt x="10" y="8"/>
                    <a:pt x="12" y="10"/>
                  </a:cubicBezTo>
                  <a:cubicBezTo>
                    <a:pt x="10" y="9"/>
                    <a:pt x="8" y="7"/>
                    <a:pt x="6" y="5"/>
                  </a:cubicBezTo>
                  <a:cubicBezTo>
                    <a:pt x="4" y="4"/>
                    <a:pt x="2" y="2"/>
                    <a:pt x="0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" name="Freeform 121"/>
            <p:cNvSpPr>
              <a:spLocks/>
            </p:cNvSpPr>
            <p:nvPr/>
          </p:nvSpPr>
          <p:spPr bwMode="auto">
            <a:xfrm>
              <a:off x="7559675" y="828675"/>
              <a:ext cx="71438" cy="80963"/>
            </a:xfrm>
            <a:custGeom>
              <a:avLst/>
              <a:gdLst>
                <a:gd name="T0" fmla="*/ 0 w 8"/>
                <a:gd name="T1" fmla="*/ 0 h 9"/>
                <a:gd name="T2" fmla="*/ 4 w 8"/>
                <a:gd name="T3" fmla="*/ 4 h 9"/>
                <a:gd name="T4" fmla="*/ 8 w 8"/>
                <a:gd name="T5" fmla="*/ 9 h 9"/>
                <a:gd name="T6" fmla="*/ 3 w 8"/>
                <a:gd name="T7" fmla="*/ 5 h 9"/>
                <a:gd name="T8" fmla="*/ 0 w 8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9">
                  <a:moveTo>
                    <a:pt x="0" y="0"/>
                  </a:moveTo>
                  <a:cubicBezTo>
                    <a:pt x="1" y="1"/>
                    <a:pt x="2" y="3"/>
                    <a:pt x="4" y="4"/>
                  </a:cubicBezTo>
                  <a:cubicBezTo>
                    <a:pt x="5" y="6"/>
                    <a:pt x="7" y="7"/>
                    <a:pt x="8" y="9"/>
                  </a:cubicBezTo>
                  <a:cubicBezTo>
                    <a:pt x="6" y="8"/>
                    <a:pt x="5" y="6"/>
                    <a:pt x="3" y="5"/>
                  </a:cubicBezTo>
                  <a:cubicBezTo>
                    <a:pt x="2" y="3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" name="Freeform 122"/>
            <p:cNvSpPr>
              <a:spLocks/>
            </p:cNvSpPr>
            <p:nvPr/>
          </p:nvSpPr>
          <p:spPr bwMode="auto">
            <a:xfrm>
              <a:off x="7432675" y="809625"/>
              <a:ext cx="144463" cy="228600"/>
            </a:xfrm>
            <a:custGeom>
              <a:avLst/>
              <a:gdLst>
                <a:gd name="T0" fmla="*/ 12 w 16"/>
                <a:gd name="T1" fmla="*/ 0 h 25"/>
                <a:gd name="T2" fmla="*/ 15 w 16"/>
                <a:gd name="T3" fmla="*/ 11 h 25"/>
                <a:gd name="T4" fmla="*/ 11 w 16"/>
                <a:gd name="T5" fmla="*/ 19 h 25"/>
                <a:gd name="T6" fmla="*/ 5 w 16"/>
                <a:gd name="T7" fmla="*/ 21 h 25"/>
                <a:gd name="T8" fmla="*/ 4 w 16"/>
                <a:gd name="T9" fmla="*/ 18 h 25"/>
                <a:gd name="T10" fmla="*/ 7 w 16"/>
                <a:gd name="T11" fmla="*/ 3 h 25"/>
                <a:gd name="T12" fmla="*/ 12 w 16"/>
                <a:gd name="T13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25">
                  <a:moveTo>
                    <a:pt x="12" y="0"/>
                  </a:moveTo>
                  <a:cubicBezTo>
                    <a:pt x="15" y="3"/>
                    <a:pt x="16" y="7"/>
                    <a:pt x="15" y="11"/>
                  </a:cubicBezTo>
                  <a:cubicBezTo>
                    <a:pt x="15" y="14"/>
                    <a:pt x="13" y="16"/>
                    <a:pt x="11" y="19"/>
                  </a:cubicBezTo>
                  <a:cubicBezTo>
                    <a:pt x="10" y="20"/>
                    <a:pt x="6" y="25"/>
                    <a:pt x="5" y="21"/>
                  </a:cubicBezTo>
                  <a:cubicBezTo>
                    <a:pt x="5" y="20"/>
                    <a:pt x="5" y="19"/>
                    <a:pt x="4" y="18"/>
                  </a:cubicBezTo>
                  <a:cubicBezTo>
                    <a:pt x="0" y="13"/>
                    <a:pt x="3" y="7"/>
                    <a:pt x="7" y="3"/>
                  </a:cubicBezTo>
                  <a:cubicBezTo>
                    <a:pt x="8" y="3"/>
                    <a:pt x="12" y="0"/>
                    <a:pt x="12" y="0"/>
                  </a:cubicBezTo>
                  <a:close/>
                </a:path>
              </a:pathLst>
            </a:custGeom>
            <a:solidFill>
              <a:srgbClr val="F6E4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" name="Freeform 123"/>
            <p:cNvSpPr>
              <a:spLocks/>
            </p:cNvSpPr>
            <p:nvPr/>
          </p:nvSpPr>
          <p:spPr bwMode="auto">
            <a:xfrm>
              <a:off x="7540625" y="809625"/>
              <a:ext cx="9525" cy="128588"/>
            </a:xfrm>
            <a:custGeom>
              <a:avLst/>
              <a:gdLst>
                <a:gd name="T0" fmla="*/ 0 w 1"/>
                <a:gd name="T1" fmla="*/ 0 h 14"/>
                <a:gd name="T2" fmla="*/ 1 w 1"/>
                <a:gd name="T3" fmla="*/ 7 h 14"/>
                <a:gd name="T4" fmla="*/ 0 w 1"/>
                <a:gd name="T5" fmla="*/ 14 h 14"/>
                <a:gd name="T6" fmla="*/ 1 w 1"/>
                <a:gd name="T7" fmla="*/ 7 h 14"/>
                <a:gd name="T8" fmla="*/ 0 w 1"/>
                <a:gd name="T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4">
                  <a:moveTo>
                    <a:pt x="0" y="0"/>
                  </a:moveTo>
                  <a:cubicBezTo>
                    <a:pt x="1" y="2"/>
                    <a:pt x="1" y="5"/>
                    <a:pt x="1" y="7"/>
                  </a:cubicBezTo>
                  <a:cubicBezTo>
                    <a:pt x="1" y="10"/>
                    <a:pt x="1" y="12"/>
                    <a:pt x="0" y="14"/>
                  </a:cubicBezTo>
                  <a:cubicBezTo>
                    <a:pt x="0" y="12"/>
                    <a:pt x="1" y="10"/>
                    <a:pt x="1" y="7"/>
                  </a:cubicBezTo>
                  <a:cubicBezTo>
                    <a:pt x="1" y="5"/>
                    <a:pt x="1" y="3"/>
                    <a:pt x="0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" name="Freeform 124"/>
            <p:cNvSpPr>
              <a:spLocks/>
            </p:cNvSpPr>
            <p:nvPr/>
          </p:nvSpPr>
          <p:spPr bwMode="auto">
            <a:xfrm>
              <a:off x="7504113" y="809625"/>
              <a:ext cx="28575" cy="146050"/>
            </a:xfrm>
            <a:custGeom>
              <a:avLst/>
              <a:gdLst>
                <a:gd name="T0" fmla="*/ 3 w 3"/>
                <a:gd name="T1" fmla="*/ 0 h 16"/>
                <a:gd name="T2" fmla="*/ 2 w 3"/>
                <a:gd name="T3" fmla="*/ 8 h 16"/>
                <a:gd name="T4" fmla="*/ 0 w 3"/>
                <a:gd name="T5" fmla="*/ 16 h 16"/>
                <a:gd name="T6" fmla="*/ 1 w 3"/>
                <a:gd name="T7" fmla="*/ 8 h 16"/>
                <a:gd name="T8" fmla="*/ 3 w 3"/>
                <a:gd name="T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6">
                  <a:moveTo>
                    <a:pt x="3" y="0"/>
                  </a:moveTo>
                  <a:cubicBezTo>
                    <a:pt x="3" y="3"/>
                    <a:pt x="2" y="6"/>
                    <a:pt x="2" y="8"/>
                  </a:cubicBezTo>
                  <a:cubicBezTo>
                    <a:pt x="1" y="11"/>
                    <a:pt x="1" y="13"/>
                    <a:pt x="0" y="16"/>
                  </a:cubicBezTo>
                  <a:cubicBezTo>
                    <a:pt x="0" y="13"/>
                    <a:pt x="1" y="11"/>
                    <a:pt x="1" y="8"/>
                  </a:cubicBezTo>
                  <a:cubicBezTo>
                    <a:pt x="2" y="6"/>
                    <a:pt x="2" y="3"/>
                    <a:pt x="3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" name="Freeform 125"/>
            <p:cNvSpPr>
              <a:spLocks/>
            </p:cNvSpPr>
            <p:nvPr/>
          </p:nvSpPr>
          <p:spPr bwMode="auto">
            <a:xfrm>
              <a:off x="7486650" y="819150"/>
              <a:ext cx="36513" cy="100013"/>
            </a:xfrm>
            <a:custGeom>
              <a:avLst/>
              <a:gdLst>
                <a:gd name="T0" fmla="*/ 4 w 4"/>
                <a:gd name="T1" fmla="*/ 0 h 11"/>
                <a:gd name="T2" fmla="*/ 2 w 4"/>
                <a:gd name="T3" fmla="*/ 6 h 11"/>
                <a:gd name="T4" fmla="*/ 0 w 4"/>
                <a:gd name="T5" fmla="*/ 11 h 11"/>
                <a:gd name="T6" fmla="*/ 1 w 4"/>
                <a:gd name="T7" fmla="*/ 5 h 11"/>
                <a:gd name="T8" fmla="*/ 4 w 4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1">
                  <a:moveTo>
                    <a:pt x="4" y="0"/>
                  </a:moveTo>
                  <a:cubicBezTo>
                    <a:pt x="3" y="2"/>
                    <a:pt x="2" y="4"/>
                    <a:pt x="2" y="6"/>
                  </a:cubicBezTo>
                  <a:cubicBezTo>
                    <a:pt x="1" y="8"/>
                    <a:pt x="0" y="9"/>
                    <a:pt x="0" y="11"/>
                  </a:cubicBezTo>
                  <a:cubicBezTo>
                    <a:pt x="0" y="9"/>
                    <a:pt x="0" y="7"/>
                    <a:pt x="1" y="5"/>
                  </a:cubicBezTo>
                  <a:cubicBezTo>
                    <a:pt x="2" y="4"/>
                    <a:pt x="3" y="2"/>
                    <a:pt x="4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" name="Freeform 126"/>
            <p:cNvSpPr>
              <a:spLocks/>
            </p:cNvSpPr>
            <p:nvPr/>
          </p:nvSpPr>
          <p:spPr bwMode="auto">
            <a:xfrm>
              <a:off x="7296150" y="755650"/>
              <a:ext cx="236538" cy="127000"/>
            </a:xfrm>
            <a:custGeom>
              <a:avLst/>
              <a:gdLst>
                <a:gd name="T0" fmla="*/ 26 w 26"/>
                <a:gd name="T1" fmla="*/ 5 h 14"/>
                <a:gd name="T2" fmla="*/ 17 w 26"/>
                <a:gd name="T3" fmla="*/ 13 h 14"/>
                <a:gd name="T4" fmla="*/ 8 w 26"/>
                <a:gd name="T5" fmla="*/ 12 h 14"/>
                <a:gd name="T6" fmla="*/ 4 w 26"/>
                <a:gd name="T7" fmla="*/ 8 h 14"/>
                <a:gd name="T8" fmla="*/ 6 w 26"/>
                <a:gd name="T9" fmla="*/ 5 h 14"/>
                <a:gd name="T10" fmla="*/ 21 w 26"/>
                <a:gd name="T11" fmla="*/ 2 h 14"/>
                <a:gd name="T12" fmla="*/ 26 w 26"/>
                <a:gd name="T13" fmla="*/ 5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" h="14">
                  <a:moveTo>
                    <a:pt x="26" y="5"/>
                  </a:moveTo>
                  <a:cubicBezTo>
                    <a:pt x="24" y="8"/>
                    <a:pt x="21" y="11"/>
                    <a:pt x="17" y="13"/>
                  </a:cubicBezTo>
                  <a:cubicBezTo>
                    <a:pt x="14" y="14"/>
                    <a:pt x="11" y="13"/>
                    <a:pt x="8" y="12"/>
                  </a:cubicBezTo>
                  <a:cubicBezTo>
                    <a:pt x="7" y="11"/>
                    <a:pt x="0" y="10"/>
                    <a:pt x="4" y="8"/>
                  </a:cubicBezTo>
                  <a:cubicBezTo>
                    <a:pt x="5" y="7"/>
                    <a:pt x="5" y="6"/>
                    <a:pt x="6" y="5"/>
                  </a:cubicBezTo>
                  <a:cubicBezTo>
                    <a:pt x="9" y="0"/>
                    <a:pt x="16" y="0"/>
                    <a:pt x="21" y="2"/>
                  </a:cubicBezTo>
                  <a:cubicBezTo>
                    <a:pt x="21" y="2"/>
                    <a:pt x="26" y="4"/>
                    <a:pt x="26" y="5"/>
                  </a:cubicBezTo>
                  <a:close/>
                </a:path>
              </a:pathLst>
            </a:custGeom>
            <a:solidFill>
              <a:srgbClr val="F6E4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" name="Freeform 127"/>
            <p:cNvSpPr>
              <a:spLocks/>
            </p:cNvSpPr>
            <p:nvPr/>
          </p:nvSpPr>
          <p:spPr bwMode="auto">
            <a:xfrm>
              <a:off x="7413625" y="801688"/>
              <a:ext cx="119063" cy="53975"/>
            </a:xfrm>
            <a:custGeom>
              <a:avLst/>
              <a:gdLst>
                <a:gd name="T0" fmla="*/ 13 w 13"/>
                <a:gd name="T1" fmla="*/ 0 h 6"/>
                <a:gd name="T2" fmla="*/ 7 w 13"/>
                <a:gd name="T3" fmla="*/ 4 h 6"/>
                <a:gd name="T4" fmla="*/ 0 w 13"/>
                <a:gd name="T5" fmla="*/ 6 h 6"/>
                <a:gd name="T6" fmla="*/ 6 w 13"/>
                <a:gd name="T7" fmla="*/ 3 h 6"/>
                <a:gd name="T8" fmla="*/ 13 w 13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6">
                  <a:moveTo>
                    <a:pt x="13" y="0"/>
                  </a:moveTo>
                  <a:cubicBezTo>
                    <a:pt x="11" y="2"/>
                    <a:pt x="9" y="3"/>
                    <a:pt x="7" y="4"/>
                  </a:cubicBezTo>
                  <a:cubicBezTo>
                    <a:pt x="4" y="5"/>
                    <a:pt x="2" y="5"/>
                    <a:pt x="0" y="6"/>
                  </a:cubicBezTo>
                  <a:cubicBezTo>
                    <a:pt x="2" y="5"/>
                    <a:pt x="4" y="4"/>
                    <a:pt x="6" y="3"/>
                  </a:cubicBezTo>
                  <a:cubicBezTo>
                    <a:pt x="9" y="3"/>
                    <a:pt x="11" y="1"/>
                    <a:pt x="13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" name="Freeform 128"/>
            <p:cNvSpPr>
              <a:spLocks/>
            </p:cNvSpPr>
            <p:nvPr/>
          </p:nvSpPr>
          <p:spPr bwMode="auto">
            <a:xfrm>
              <a:off x="7386638" y="792163"/>
              <a:ext cx="136525" cy="36513"/>
            </a:xfrm>
            <a:custGeom>
              <a:avLst/>
              <a:gdLst>
                <a:gd name="T0" fmla="*/ 15 w 15"/>
                <a:gd name="T1" fmla="*/ 0 h 4"/>
                <a:gd name="T2" fmla="*/ 7 w 15"/>
                <a:gd name="T3" fmla="*/ 2 h 4"/>
                <a:gd name="T4" fmla="*/ 0 w 15"/>
                <a:gd name="T5" fmla="*/ 4 h 4"/>
                <a:gd name="T6" fmla="*/ 7 w 15"/>
                <a:gd name="T7" fmla="*/ 2 h 4"/>
                <a:gd name="T8" fmla="*/ 15 w 15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">
                  <a:moveTo>
                    <a:pt x="15" y="0"/>
                  </a:moveTo>
                  <a:cubicBezTo>
                    <a:pt x="13" y="1"/>
                    <a:pt x="10" y="2"/>
                    <a:pt x="7" y="2"/>
                  </a:cubicBezTo>
                  <a:cubicBezTo>
                    <a:pt x="5" y="3"/>
                    <a:pt x="2" y="4"/>
                    <a:pt x="0" y="4"/>
                  </a:cubicBezTo>
                  <a:cubicBezTo>
                    <a:pt x="2" y="3"/>
                    <a:pt x="5" y="3"/>
                    <a:pt x="7" y="2"/>
                  </a:cubicBezTo>
                  <a:cubicBezTo>
                    <a:pt x="10" y="1"/>
                    <a:pt x="12" y="1"/>
                    <a:pt x="15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" name="Freeform 129"/>
            <p:cNvSpPr>
              <a:spLocks/>
            </p:cNvSpPr>
            <p:nvPr/>
          </p:nvSpPr>
          <p:spPr bwMode="auto">
            <a:xfrm>
              <a:off x="7405688" y="782638"/>
              <a:ext cx="107950" cy="9525"/>
            </a:xfrm>
            <a:custGeom>
              <a:avLst/>
              <a:gdLst>
                <a:gd name="T0" fmla="*/ 12 w 12"/>
                <a:gd name="T1" fmla="*/ 1 h 1"/>
                <a:gd name="T2" fmla="*/ 6 w 12"/>
                <a:gd name="T3" fmla="*/ 1 h 1"/>
                <a:gd name="T4" fmla="*/ 0 w 12"/>
                <a:gd name="T5" fmla="*/ 1 h 1"/>
                <a:gd name="T6" fmla="*/ 6 w 12"/>
                <a:gd name="T7" fmla="*/ 0 h 1"/>
                <a:gd name="T8" fmla="*/ 12 w 12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">
                  <a:moveTo>
                    <a:pt x="12" y="1"/>
                  </a:moveTo>
                  <a:cubicBezTo>
                    <a:pt x="10" y="1"/>
                    <a:pt x="8" y="1"/>
                    <a:pt x="6" y="1"/>
                  </a:cubicBezTo>
                  <a:cubicBezTo>
                    <a:pt x="4" y="1"/>
                    <a:pt x="2" y="1"/>
                    <a:pt x="0" y="1"/>
                  </a:cubicBezTo>
                  <a:cubicBezTo>
                    <a:pt x="2" y="0"/>
                    <a:pt x="4" y="0"/>
                    <a:pt x="6" y="0"/>
                  </a:cubicBezTo>
                  <a:cubicBezTo>
                    <a:pt x="8" y="0"/>
                    <a:pt x="10" y="0"/>
                    <a:pt x="12" y="1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" name="Freeform 130"/>
            <p:cNvSpPr>
              <a:spLocks/>
            </p:cNvSpPr>
            <p:nvPr/>
          </p:nvSpPr>
          <p:spPr bwMode="auto">
            <a:xfrm>
              <a:off x="7359650" y="628650"/>
              <a:ext cx="173038" cy="163513"/>
            </a:xfrm>
            <a:custGeom>
              <a:avLst/>
              <a:gdLst>
                <a:gd name="T0" fmla="*/ 19 w 19"/>
                <a:gd name="T1" fmla="*/ 17 h 18"/>
                <a:gd name="T2" fmla="*/ 8 w 19"/>
                <a:gd name="T3" fmla="*/ 15 h 18"/>
                <a:gd name="T4" fmla="*/ 3 w 19"/>
                <a:gd name="T5" fmla="*/ 7 h 18"/>
                <a:gd name="T6" fmla="*/ 4 w 19"/>
                <a:gd name="T7" fmla="*/ 1 h 18"/>
                <a:gd name="T8" fmla="*/ 7 w 19"/>
                <a:gd name="T9" fmla="*/ 1 h 18"/>
                <a:gd name="T10" fmla="*/ 18 w 19"/>
                <a:gd name="T11" fmla="*/ 11 h 18"/>
                <a:gd name="T12" fmla="*/ 19 w 19"/>
                <a:gd name="T13" fmla="*/ 17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" h="18">
                  <a:moveTo>
                    <a:pt x="19" y="17"/>
                  </a:moveTo>
                  <a:cubicBezTo>
                    <a:pt x="15" y="18"/>
                    <a:pt x="11" y="17"/>
                    <a:pt x="8" y="15"/>
                  </a:cubicBezTo>
                  <a:cubicBezTo>
                    <a:pt x="5" y="13"/>
                    <a:pt x="4" y="10"/>
                    <a:pt x="3" y="7"/>
                  </a:cubicBezTo>
                  <a:cubicBezTo>
                    <a:pt x="3" y="6"/>
                    <a:pt x="0" y="0"/>
                    <a:pt x="4" y="1"/>
                  </a:cubicBezTo>
                  <a:cubicBezTo>
                    <a:pt x="5" y="1"/>
                    <a:pt x="6" y="2"/>
                    <a:pt x="7" y="1"/>
                  </a:cubicBezTo>
                  <a:cubicBezTo>
                    <a:pt x="13" y="1"/>
                    <a:pt x="17" y="6"/>
                    <a:pt x="18" y="11"/>
                  </a:cubicBezTo>
                  <a:cubicBezTo>
                    <a:pt x="19" y="12"/>
                    <a:pt x="19" y="17"/>
                    <a:pt x="19" y="17"/>
                  </a:cubicBezTo>
                  <a:close/>
                </a:path>
              </a:pathLst>
            </a:custGeom>
            <a:solidFill>
              <a:srgbClr val="F6E4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" name="Freeform 131"/>
            <p:cNvSpPr>
              <a:spLocks/>
            </p:cNvSpPr>
            <p:nvPr/>
          </p:nvSpPr>
          <p:spPr bwMode="auto">
            <a:xfrm>
              <a:off x="7423150" y="719138"/>
              <a:ext cx="109538" cy="63500"/>
            </a:xfrm>
            <a:custGeom>
              <a:avLst/>
              <a:gdLst>
                <a:gd name="T0" fmla="*/ 12 w 12"/>
                <a:gd name="T1" fmla="*/ 7 h 7"/>
                <a:gd name="T2" fmla="*/ 5 w 12"/>
                <a:gd name="T3" fmla="*/ 5 h 7"/>
                <a:gd name="T4" fmla="*/ 0 w 12"/>
                <a:gd name="T5" fmla="*/ 0 h 7"/>
                <a:gd name="T6" fmla="*/ 5 w 12"/>
                <a:gd name="T7" fmla="*/ 4 h 7"/>
                <a:gd name="T8" fmla="*/ 12 w 12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7">
                  <a:moveTo>
                    <a:pt x="12" y="7"/>
                  </a:moveTo>
                  <a:cubicBezTo>
                    <a:pt x="9" y="7"/>
                    <a:pt x="7" y="6"/>
                    <a:pt x="5" y="5"/>
                  </a:cubicBezTo>
                  <a:cubicBezTo>
                    <a:pt x="3" y="4"/>
                    <a:pt x="1" y="2"/>
                    <a:pt x="0" y="0"/>
                  </a:cubicBezTo>
                  <a:cubicBezTo>
                    <a:pt x="2" y="2"/>
                    <a:pt x="3" y="3"/>
                    <a:pt x="5" y="4"/>
                  </a:cubicBezTo>
                  <a:cubicBezTo>
                    <a:pt x="7" y="6"/>
                    <a:pt x="9" y="7"/>
                    <a:pt x="12" y="7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" name="Freeform 132"/>
            <p:cNvSpPr>
              <a:spLocks/>
            </p:cNvSpPr>
            <p:nvPr/>
          </p:nvSpPr>
          <p:spPr bwMode="auto">
            <a:xfrm>
              <a:off x="7423150" y="682625"/>
              <a:ext cx="109538" cy="90488"/>
            </a:xfrm>
            <a:custGeom>
              <a:avLst/>
              <a:gdLst>
                <a:gd name="T0" fmla="*/ 12 w 12"/>
                <a:gd name="T1" fmla="*/ 10 h 10"/>
                <a:gd name="T2" fmla="*/ 6 w 12"/>
                <a:gd name="T3" fmla="*/ 5 h 10"/>
                <a:gd name="T4" fmla="*/ 0 w 12"/>
                <a:gd name="T5" fmla="*/ 0 h 10"/>
                <a:gd name="T6" fmla="*/ 6 w 12"/>
                <a:gd name="T7" fmla="*/ 5 h 10"/>
                <a:gd name="T8" fmla="*/ 12 w 12"/>
                <a:gd name="T9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0">
                  <a:moveTo>
                    <a:pt x="12" y="10"/>
                  </a:moveTo>
                  <a:cubicBezTo>
                    <a:pt x="10" y="9"/>
                    <a:pt x="8" y="7"/>
                    <a:pt x="6" y="5"/>
                  </a:cubicBezTo>
                  <a:cubicBezTo>
                    <a:pt x="4" y="4"/>
                    <a:pt x="2" y="2"/>
                    <a:pt x="0" y="0"/>
                  </a:cubicBezTo>
                  <a:cubicBezTo>
                    <a:pt x="2" y="2"/>
                    <a:pt x="4" y="3"/>
                    <a:pt x="6" y="5"/>
                  </a:cubicBezTo>
                  <a:cubicBezTo>
                    <a:pt x="8" y="7"/>
                    <a:pt x="10" y="9"/>
                    <a:pt x="12" y="1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" name="Freeform 133"/>
            <p:cNvSpPr>
              <a:spLocks/>
            </p:cNvSpPr>
            <p:nvPr/>
          </p:nvSpPr>
          <p:spPr bwMode="auto">
            <a:xfrm>
              <a:off x="7459663" y="682625"/>
              <a:ext cx="73025" cy="82550"/>
            </a:xfrm>
            <a:custGeom>
              <a:avLst/>
              <a:gdLst>
                <a:gd name="T0" fmla="*/ 8 w 8"/>
                <a:gd name="T1" fmla="*/ 9 h 9"/>
                <a:gd name="T2" fmla="*/ 4 w 8"/>
                <a:gd name="T3" fmla="*/ 4 h 9"/>
                <a:gd name="T4" fmla="*/ 0 w 8"/>
                <a:gd name="T5" fmla="*/ 0 h 9"/>
                <a:gd name="T6" fmla="*/ 5 w 8"/>
                <a:gd name="T7" fmla="*/ 4 h 9"/>
                <a:gd name="T8" fmla="*/ 8 w 8"/>
                <a:gd name="T9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9">
                  <a:moveTo>
                    <a:pt x="8" y="9"/>
                  </a:moveTo>
                  <a:cubicBezTo>
                    <a:pt x="7" y="7"/>
                    <a:pt x="6" y="6"/>
                    <a:pt x="4" y="4"/>
                  </a:cubicBezTo>
                  <a:cubicBezTo>
                    <a:pt x="3" y="3"/>
                    <a:pt x="2" y="1"/>
                    <a:pt x="0" y="0"/>
                  </a:cubicBezTo>
                  <a:cubicBezTo>
                    <a:pt x="2" y="1"/>
                    <a:pt x="3" y="2"/>
                    <a:pt x="5" y="4"/>
                  </a:cubicBezTo>
                  <a:cubicBezTo>
                    <a:pt x="6" y="6"/>
                    <a:pt x="7" y="7"/>
                    <a:pt x="8" y="9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" name="Freeform 134"/>
            <p:cNvSpPr>
              <a:spLocks/>
            </p:cNvSpPr>
            <p:nvPr/>
          </p:nvSpPr>
          <p:spPr bwMode="auto">
            <a:xfrm>
              <a:off x="7486650" y="736600"/>
              <a:ext cx="127000" cy="128588"/>
            </a:xfrm>
            <a:custGeom>
              <a:avLst/>
              <a:gdLst>
                <a:gd name="T0" fmla="*/ 13 w 14"/>
                <a:gd name="T1" fmla="*/ 4 h 14"/>
                <a:gd name="T2" fmla="*/ 13 w 14"/>
                <a:gd name="T3" fmla="*/ 3 h 14"/>
                <a:gd name="T4" fmla="*/ 10 w 14"/>
                <a:gd name="T5" fmla="*/ 4 h 14"/>
                <a:gd name="T6" fmla="*/ 10 w 14"/>
                <a:gd name="T7" fmla="*/ 2 h 14"/>
                <a:gd name="T8" fmla="*/ 10 w 14"/>
                <a:gd name="T9" fmla="*/ 1 h 14"/>
                <a:gd name="T10" fmla="*/ 10 w 14"/>
                <a:gd name="T11" fmla="*/ 0 h 14"/>
                <a:gd name="T12" fmla="*/ 7 w 14"/>
                <a:gd name="T13" fmla="*/ 3 h 14"/>
                <a:gd name="T14" fmla="*/ 6 w 14"/>
                <a:gd name="T15" fmla="*/ 1 h 14"/>
                <a:gd name="T16" fmla="*/ 5 w 14"/>
                <a:gd name="T17" fmla="*/ 0 h 14"/>
                <a:gd name="T18" fmla="*/ 5 w 14"/>
                <a:gd name="T19" fmla="*/ 0 h 14"/>
                <a:gd name="T20" fmla="*/ 5 w 14"/>
                <a:gd name="T21" fmla="*/ 2 h 14"/>
                <a:gd name="T22" fmla="*/ 4 w 14"/>
                <a:gd name="T23" fmla="*/ 2 h 14"/>
                <a:gd name="T24" fmla="*/ 3 w 14"/>
                <a:gd name="T25" fmla="*/ 1 h 14"/>
                <a:gd name="T26" fmla="*/ 3 w 14"/>
                <a:gd name="T27" fmla="*/ 1 h 14"/>
                <a:gd name="T28" fmla="*/ 4 w 14"/>
                <a:gd name="T29" fmla="*/ 4 h 14"/>
                <a:gd name="T30" fmla="*/ 1 w 14"/>
                <a:gd name="T31" fmla="*/ 4 h 14"/>
                <a:gd name="T32" fmla="*/ 0 w 14"/>
                <a:gd name="T33" fmla="*/ 5 h 14"/>
                <a:gd name="T34" fmla="*/ 0 w 14"/>
                <a:gd name="T35" fmla="*/ 5 h 14"/>
                <a:gd name="T36" fmla="*/ 3 w 14"/>
                <a:gd name="T37" fmla="*/ 7 h 14"/>
                <a:gd name="T38" fmla="*/ 1 w 14"/>
                <a:gd name="T39" fmla="*/ 8 h 14"/>
                <a:gd name="T40" fmla="*/ 0 w 14"/>
                <a:gd name="T41" fmla="*/ 9 h 14"/>
                <a:gd name="T42" fmla="*/ 0 w 14"/>
                <a:gd name="T43" fmla="*/ 9 h 14"/>
                <a:gd name="T44" fmla="*/ 4 w 14"/>
                <a:gd name="T45" fmla="*/ 9 h 14"/>
                <a:gd name="T46" fmla="*/ 3 w 14"/>
                <a:gd name="T47" fmla="*/ 11 h 14"/>
                <a:gd name="T48" fmla="*/ 3 w 14"/>
                <a:gd name="T49" fmla="*/ 12 h 14"/>
                <a:gd name="T50" fmla="*/ 3 w 14"/>
                <a:gd name="T51" fmla="*/ 13 h 14"/>
                <a:gd name="T52" fmla="*/ 6 w 14"/>
                <a:gd name="T53" fmla="*/ 10 h 14"/>
                <a:gd name="T54" fmla="*/ 7 w 14"/>
                <a:gd name="T55" fmla="*/ 13 h 14"/>
                <a:gd name="T56" fmla="*/ 7 w 14"/>
                <a:gd name="T57" fmla="*/ 14 h 14"/>
                <a:gd name="T58" fmla="*/ 7 w 14"/>
                <a:gd name="T59" fmla="*/ 14 h 14"/>
                <a:gd name="T60" fmla="*/ 8 w 14"/>
                <a:gd name="T61" fmla="*/ 10 h 14"/>
                <a:gd name="T62" fmla="*/ 10 w 14"/>
                <a:gd name="T63" fmla="*/ 11 h 14"/>
                <a:gd name="T64" fmla="*/ 11 w 14"/>
                <a:gd name="T65" fmla="*/ 12 h 14"/>
                <a:gd name="T66" fmla="*/ 12 w 14"/>
                <a:gd name="T67" fmla="*/ 12 h 14"/>
                <a:gd name="T68" fmla="*/ 10 w 14"/>
                <a:gd name="T69" fmla="*/ 9 h 14"/>
                <a:gd name="T70" fmla="*/ 12 w 14"/>
                <a:gd name="T71" fmla="*/ 8 h 14"/>
                <a:gd name="T72" fmla="*/ 13 w 14"/>
                <a:gd name="T73" fmla="*/ 8 h 14"/>
                <a:gd name="T74" fmla="*/ 14 w 14"/>
                <a:gd name="T75" fmla="*/ 8 h 14"/>
                <a:gd name="T76" fmla="*/ 11 w 14"/>
                <a:gd name="T77" fmla="*/ 6 h 14"/>
                <a:gd name="T78" fmla="*/ 12 w 14"/>
                <a:gd name="T79" fmla="*/ 5 h 14"/>
                <a:gd name="T80" fmla="*/ 13 w 14"/>
                <a:gd name="T81" fmla="*/ 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4" h="14">
                  <a:moveTo>
                    <a:pt x="13" y="4"/>
                  </a:moveTo>
                  <a:cubicBezTo>
                    <a:pt x="13" y="4"/>
                    <a:pt x="13" y="3"/>
                    <a:pt x="13" y="3"/>
                  </a:cubicBezTo>
                  <a:cubicBezTo>
                    <a:pt x="13" y="3"/>
                    <a:pt x="12" y="4"/>
                    <a:pt x="10" y="4"/>
                  </a:cubicBezTo>
                  <a:cubicBezTo>
                    <a:pt x="10" y="3"/>
                    <a:pt x="10" y="3"/>
                    <a:pt x="10" y="2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10" y="0"/>
                    <a:pt x="10" y="0"/>
                  </a:cubicBezTo>
                  <a:cubicBezTo>
                    <a:pt x="10" y="0"/>
                    <a:pt x="9" y="1"/>
                    <a:pt x="7" y="3"/>
                  </a:cubicBezTo>
                  <a:cubicBezTo>
                    <a:pt x="7" y="2"/>
                    <a:pt x="7" y="2"/>
                    <a:pt x="6" y="1"/>
                  </a:cubicBezTo>
                  <a:cubicBezTo>
                    <a:pt x="6" y="1"/>
                    <a:pt x="6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2"/>
                  </a:cubicBezTo>
                  <a:cubicBezTo>
                    <a:pt x="5" y="2"/>
                    <a:pt x="4" y="2"/>
                    <a:pt x="4" y="2"/>
                  </a:cubicBezTo>
                  <a:cubicBezTo>
                    <a:pt x="4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2"/>
                    <a:pt x="4" y="4"/>
                  </a:cubicBezTo>
                  <a:cubicBezTo>
                    <a:pt x="3" y="4"/>
                    <a:pt x="2" y="4"/>
                    <a:pt x="1" y="4"/>
                  </a:cubicBezTo>
                  <a:cubicBezTo>
                    <a:pt x="1" y="4"/>
                    <a:pt x="1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1" y="5"/>
                    <a:pt x="3" y="7"/>
                  </a:cubicBezTo>
                  <a:cubicBezTo>
                    <a:pt x="2" y="7"/>
                    <a:pt x="2" y="8"/>
                    <a:pt x="1" y="8"/>
                  </a:cubicBezTo>
                  <a:cubicBezTo>
                    <a:pt x="1" y="8"/>
                    <a:pt x="1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1" y="9"/>
                    <a:pt x="4" y="9"/>
                  </a:cubicBezTo>
                  <a:cubicBezTo>
                    <a:pt x="3" y="10"/>
                    <a:pt x="3" y="11"/>
                    <a:pt x="3" y="11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3"/>
                    <a:pt x="3" y="12"/>
                    <a:pt x="6" y="10"/>
                  </a:cubicBezTo>
                  <a:cubicBezTo>
                    <a:pt x="6" y="11"/>
                    <a:pt x="6" y="12"/>
                    <a:pt x="7" y="13"/>
                  </a:cubicBezTo>
                  <a:cubicBezTo>
                    <a:pt x="7" y="13"/>
                    <a:pt x="7" y="13"/>
                    <a:pt x="7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4"/>
                    <a:pt x="7" y="13"/>
                    <a:pt x="8" y="10"/>
                  </a:cubicBezTo>
                  <a:cubicBezTo>
                    <a:pt x="9" y="11"/>
                    <a:pt x="10" y="11"/>
                    <a:pt x="10" y="11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1" y="12"/>
                    <a:pt x="12" y="12"/>
                    <a:pt x="12" y="12"/>
                  </a:cubicBezTo>
                  <a:cubicBezTo>
                    <a:pt x="12" y="12"/>
                    <a:pt x="11" y="11"/>
                    <a:pt x="10" y="9"/>
                  </a:cubicBezTo>
                  <a:cubicBezTo>
                    <a:pt x="11" y="9"/>
                    <a:pt x="12" y="9"/>
                    <a:pt x="12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3" y="8"/>
                    <a:pt x="11" y="6"/>
                  </a:cubicBezTo>
                  <a:cubicBezTo>
                    <a:pt x="11" y="6"/>
                    <a:pt x="12" y="5"/>
                    <a:pt x="12" y="5"/>
                  </a:cubicBezTo>
                  <a:cubicBezTo>
                    <a:pt x="12" y="4"/>
                    <a:pt x="13" y="4"/>
                    <a:pt x="13" y="4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20" name="组合 119"/>
          <p:cNvGrpSpPr/>
          <p:nvPr/>
        </p:nvGrpSpPr>
        <p:grpSpPr>
          <a:xfrm>
            <a:off x="10928350" y="3276600"/>
            <a:ext cx="479426" cy="500063"/>
            <a:chOff x="10928350" y="3276600"/>
            <a:chExt cx="479426" cy="500063"/>
          </a:xfrm>
        </p:grpSpPr>
        <p:sp>
          <p:nvSpPr>
            <p:cNvPr id="121" name="Freeform 135"/>
            <p:cNvSpPr>
              <a:spLocks/>
            </p:cNvSpPr>
            <p:nvPr/>
          </p:nvSpPr>
          <p:spPr bwMode="auto">
            <a:xfrm>
              <a:off x="11128375" y="3276600"/>
              <a:ext cx="125413" cy="236538"/>
            </a:xfrm>
            <a:custGeom>
              <a:avLst/>
              <a:gdLst>
                <a:gd name="T0" fmla="*/ 5 w 14"/>
                <a:gd name="T1" fmla="*/ 26 h 26"/>
                <a:gd name="T2" fmla="*/ 0 w 14"/>
                <a:gd name="T3" fmla="*/ 16 h 26"/>
                <a:gd name="T4" fmla="*/ 3 w 14"/>
                <a:gd name="T5" fmla="*/ 7 h 26"/>
                <a:gd name="T6" fmla="*/ 8 w 14"/>
                <a:gd name="T7" fmla="*/ 4 h 26"/>
                <a:gd name="T8" fmla="*/ 10 w 14"/>
                <a:gd name="T9" fmla="*/ 6 h 26"/>
                <a:gd name="T10" fmla="*/ 10 w 14"/>
                <a:gd name="T11" fmla="*/ 22 h 26"/>
                <a:gd name="T12" fmla="*/ 5 w 14"/>
                <a:gd name="T13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26">
                  <a:moveTo>
                    <a:pt x="5" y="26"/>
                  </a:moveTo>
                  <a:cubicBezTo>
                    <a:pt x="2" y="23"/>
                    <a:pt x="0" y="20"/>
                    <a:pt x="0" y="16"/>
                  </a:cubicBezTo>
                  <a:cubicBezTo>
                    <a:pt x="0" y="13"/>
                    <a:pt x="1" y="10"/>
                    <a:pt x="3" y="7"/>
                  </a:cubicBezTo>
                  <a:cubicBezTo>
                    <a:pt x="3" y="6"/>
                    <a:pt x="6" y="0"/>
                    <a:pt x="8" y="4"/>
                  </a:cubicBezTo>
                  <a:cubicBezTo>
                    <a:pt x="9" y="5"/>
                    <a:pt x="9" y="5"/>
                    <a:pt x="10" y="6"/>
                  </a:cubicBezTo>
                  <a:cubicBezTo>
                    <a:pt x="14" y="10"/>
                    <a:pt x="13" y="17"/>
                    <a:pt x="10" y="22"/>
                  </a:cubicBezTo>
                  <a:cubicBezTo>
                    <a:pt x="9" y="22"/>
                    <a:pt x="6" y="26"/>
                    <a:pt x="5" y="26"/>
                  </a:cubicBezTo>
                  <a:close/>
                </a:path>
              </a:pathLst>
            </a:custGeom>
            <a:solidFill>
              <a:srgbClr val="F6E4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" name="Freeform 136"/>
            <p:cNvSpPr>
              <a:spLocks/>
            </p:cNvSpPr>
            <p:nvPr/>
          </p:nvSpPr>
          <p:spPr bwMode="auto">
            <a:xfrm>
              <a:off x="11145838" y="3384550"/>
              <a:ext cx="26988" cy="128588"/>
            </a:xfrm>
            <a:custGeom>
              <a:avLst/>
              <a:gdLst>
                <a:gd name="T0" fmla="*/ 3 w 3"/>
                <a:gd name="T1" fmla="*/ 14 h 14"/>
                <a:gd name="T2" fmla="*/ 1 w 3"/>
                <a:gd name="T3" fmla="*/ 7 h 14"/>
                <a:gd name="T4" fmla="*/ 1 w 3"/>
                <a:gd name="T5" fmla="*/ 0 h 14"/>
                <a:gd name="T6" fmla="*/ 1 w 3"/>
                <a:gd name="T7" fmla="*/ 7 h 14"/>
                <a:gd name="T8" fmla="*/ 3 w 3"/>
                <a:gd name="T9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4">
                  <a:moveTo>
                    <a:pt x="3" y="14"/>
                  </a:moveTo>
                  <a:cubicBezTo>
                    <a:pt x="2" y="12"/>
                    <a:pt x="1" y="9"/>
                    <a:pt x="1" y="7"/>
                  </a:cubicBezTo>
                  <a:cubicBezTo>
                    <a:pt x="1" y="5"/>
                    <a:pt x="0" y="2"/>
                    <a:pt x="1" y="0"/>
                  </a:cubicBezTo>
                  <a:cubicBezTo>
                    <a:pt x="1" y="2"/>
                    <a:pt x="1" y="5"/>
                    <a:pt x="1" y="7"/>
                  </a:cubicBezTo>
                  <a:cubicBezTo>
                    <a:pt x="2" y="9"/>
                    <a:pt x="2" y="11"/>
                    <a:pt x="3" y="14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" name="Freeform 137"/>
            <p:cNvSpPr>
              <a:spLocks/>
            </p:cNvSpPr>
            <p:nvPr/>
          </p:nvSpPr>
          <p:spPr bwMode="auto">
            <a:xfrm>
              <a:off x="11182350" y="3357563"/>
              <a:ext cx="0" cy="146050"/>
            </a:xfrm>
            <a:custGeom>
              <a:avLst/>
              <a:gdLst>
                <a:gd name="T0" fmla="*/ 16 h 16"/>
                <a:gd name="T1" fmla="*/ 8 h 16"/>
                <a:gd name="T2" fmla="*/ 0 h 16"/>
                <a:gd name="T3" fmla="*/ 8 h 16"/>
                <a:gd name="T4" fmla="*/ 16 h 16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6">
                  <a:moveTo>
                    <a:pt x="0" y="16"/>
                  </a:moveTo>
                  <a:cubicBezTo>
                    <a:pt x="0" y="14"/>
                    <a:pt x="0" y="11"/>
                    <a:pt x="0" y="8"/>
                  </a:cubicBezTo>
                  <a:cubicBezTo>
                    <a:pt x="0" y="6"/>
                    <a:pt x="0" y="3"/>
                    <a:pt x="0" y="0"/>
                  </a:cubicBezTo>
                  <a:cubicBezTo>
                    <a:pt x="0" y="3"/>
                    <a:pt x="0" y="6"/>
                    <a:pt x="0" y="8"/>
                  </a:cubicBezTo>
                  <a:cubicBezTo>
                    <a:pt x="0" y="11"/>
                    <a:pt x="0" y="14"/>
                    <a:pt x="0" y="16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" name="Freeform 138"/>
            <p:cNvSpPr>
              <a:spLocks/>
            </p:cNvSpPr>
            <p:nvPr/>
          </p:nvSpPr>
          <p:spPr bwMode="auto">
            <a:xfrm>
              <a:off x="11190288" y="3384550"/>
              <a:ext cx="28575" cy="109538"/>
            </a:xfrm>
            <a:custGeom>
              <a:avLst/>
              <a:gdLst>
                <a:gd name="T0" fmla="*/ 0 w 3"/>
                <a:gd name="T1" fmla="*/ 12 h 12"/>
                <a:gd name="T2" fmla="*/ 1 w 3"/>
                <a:gd name="T3" fmla="*/ 6 h 12"/>
                <a:gd name="T4" fmla="*/ 2 w 3"/>
                <a:gd name="T5" fmla="*/ 0 h 12"/>
                <a:gd name="T6" fmla="*/ 2 w 3"/>
                <a:gd name="T7" fmla="*/ 6 h 12"/>
                <a:gd name="T8" fmla="*/ 0 w 3"/>
                <a:gd name="T9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2">
                  <a:moveTo>
                    <a:pt x="0" y="12"/>
                  </a:moveTo>
                  <a:cubicBezTo>
                    <a:pt x="0" y="10"/>
                    <a:pt x="1" y="8"/>
                    <a:pt x="1" y="6"/>
                  </a:cubicBezTo>
                  <a:cubicBezTo>
                    <a:pt x="2" y="4"/>
                    <a:pt x="2" y="2"/>
                    <a:pt x="2" y="0"/>
                  </a:cubicBezTo>
                  <a:cubicBezTo>
                    <a:pt x="3" y="2"/>
                    <a:pt x="2" y="4"/>
                    <a:pt x="2" y="6"/>
                  </a:cubicBezTo>
                  <a:cubicBezTo>
                    <a:pt x="1" y="8"/>
                    <a:pt x="1" y="10"/>
                    <a:pt x="0" y="12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5" name="Freeform 139"/>
            <p:cNvSpPr>
              <a:spLocks/>
            </p:cNvSpPr>
            <p:nvPr/>
          </p:nvSpPr>
          <p:spPr bwMode="auto">
            <a:xfrm>
              <a:off x="11190288" y="3421063"/>
              <a:ext cx="217488" cy="128588"/>
            </a:xfrm>
            <a:custGeom>
              <a:avLst/>
              <a:gdLst>
                <a:gd name="T0" fmla="*/ 0 w 24"/>
                <a:gd name="T1" fmla="*/ 10 h 14"/>
                <a:gd name="T2" fmla="*/ 7 w 24"/>
                <a:gd name="T3" fmla="*/ 1 h 14"/>
                <a:gd name="T4" fmla="*/ 15 w 24"/>
                <a:gd name="T5" fmla="*/ 0 h 14"/>
                <a:gd name="T6" fmla="*/ 21 w 24"/>
                <a:gd name="T7" fmla="*/ 3 h 14"/>
                <a:gd name="T8" fmla="*/ 19 w 24"/>
                <a:gd name="T9" fmla="*/ 6 h 14"/>
                <a:gd name="T10" fmla="*/ 6 w 24"/>
                <a:gd name="T11" fmla="*/ 13 h 14"/>
                <a:gd name="T12" fmla="*/ 0 w 24"/>
                <a:gd name="T13" fmla="*/ 1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" h="14">
                  <a:moveTo>
                    <a:pt x="0" y="10"/>
                  </a:moveTo>
                  <a:cubicBezTo>
                    <a:pt x="1" y="7"/>
                    <a:pt x="3" y="3"/>
                    <a:pt x="7" y="1"/>
                  </a:cubicBezTo>
                  <a:cubicBezTo>
                    <a:pt x="9" y="0"/>
                    <a:pt x="12" y="0"/>
                    <a:pt x="15" y="0"/>
                  </a:cubicBezTo>
                  <a:cubicBezTo>
                    <a:pt x="17" y="0"/>
                    <a:pt x="24" y="0"/>
                    <a:pt x="21" y="3"/>
                  </a:cubicBezTo>
                  <a:cubicBezTo>
                    <a:pt x="20" y="4"/>
                    <a:pt x="20" y="5"/>
                    <a:pt x="19" y="6"/>
                  </a:cubicBezTo>
                  <a:cubicBezTo>
                    <a:pt x="18" y="12"/>
                    <a:pt x="11" y="14"/>
                    <a:pt x="6" y="13"/>
                  </a:cubicBezTo>
                  <a:cubicBezTo>
                    <a:pt x="5" y="12"/>
                    <a:pt x="0" y="11"/>
                    <a:pt x="0" y="10"/>
                  </a:cubicBezTo>
                  <a:close/>
                </a:path>
              </a:pathLst>
            </a:custGeom>
            <a:solidFill>
              <a:srgbClr val="F6E4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6" name="Freeform 140"/>
            <p:cNvSpPr>
              <a:spLocks/>
            </p:cNvSpPr>
            <p:nvPr/>
          </p:nvSpPr>
          <p:spPr bwMode="auto">
            <a:xfrm>
              <a:off x="11190288" y="3440113"/>
              <a:ext cx="100013" cy="73025"/>
            </a:xfrm>
            <a:custGeom>
              <a:avLst/>
              <a:gdLst>
                <a:gd name="T0" fmla="*/ 0 w 11"/>
                <a:gd name="T1" fmla="*/ 8 h 8"/>
                <a:gd name="T2" fmla="*/ 5 w 11"/>
                <a:gd name="T3" fmla="*/ 3 h 8"/>
                <a:gd name="T4" fmla="*/ 11 w 11"/>
                <a:gd name="T5" fmla="*/ 0 h 8"/>
                <a:gd name="T6" fmla="*/ 5 w 11"/>
                <a:gd name="T7" fmla="*/ 4 h 8"/>
                <a:gd name="T8" fmla="*/ 0 w 11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8">
                  <a:moveTo>
                    <a:pt x="0" y="8"/>
                  </a:moveTo>
                  <a:cubicBezTo>
                    <a:pt x="1" y="6"/>
                    <a:pt x="3" y="5"/>
                    <a:pt x="5" y="3"/>
                  </a:cubicBezTo>
                  <a:cubicBezTo>
                    <a:pt x="7" y="2"/>
                    <a:pt x="9" y="1"/>
                    <a:pt x="11" y="0"/>
                  </a:cubicBezTo>
                  <a:cubicBezTo>
                    <a:pt x="9" y="1"/>
                    <a:pt x="7" y="2"/>
                    <a:pt x="5" y="4"/>
                  </a:cubicBezTo>
                  <a:cubicBezTo>
                    <a:pt x="3" y="5"/>
                    <a:pt x="2" y="7"/>
                    <a:pt x="0" y="8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7" name="Freeform 141"/>
            <p:cNvSpPr>
              <a:spLocks/>
            </p:cNvSpPr>
            <p:nvPr/>
          </p:nvSpPr>
          <p:spPr bwMode="auto">
            <a:xfrm>
              <a:off x="11199813" y="3457575"/>
              <a:ext cx="127000" cy="63500"/>
            </a:xfrm>
            <a:custGeom>
              <a:avLst/>
              <a:gdLst>
                <a:gd name="T0" fmla="*/ 0 w 14"/>
                <a:gd name="T1" fmla="*/ 7 h 7"/>
                <a:gd name="T2" fmla="*/ 7 w 14"/>
                <a:gd name="T3" fmla="*/ 3 h 7"/>
                <a:gd name="T4" fmla="*/ 14 w 14"/>
                <a:gd name="T5" fmla="*/ 0 h 7"/>
                <a:gd name="T6" fmla="*/ 7 w 14"/>
                <a:gd name="T7" fmla="*/ 4 h 7"/>
                <a:gd name="T8" fmla="*/ 0 w 14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7">
                  <a:moveTo>
                    <a:pt x="0" y="7"/>
                  </a:moveTo>
                  <a:cubicBezTo>
                    <a:pt x="2" y="6"/>
                    <a:pt x="4" y="5"/>
                    <a:pt x="7" y="3"/>
                  </a:cubicBezTo>
                  <a:cubicBezTo>
                    <a:pt x="9" y="2"/>
                    <a:pt x="12" y="1"/>
                    <a:pt x="14" y="0"/>
                  </a:cubicBezTo>
                  <a:cubicBezTo>
                    <a:pt x="12" y="2"/>
                    <a:pt x="9" y="3"/>
                    <a:pt x="7" y="4"/>
                  </a:cubicBezTo>
                  <a:cubicBezTo>
                    <a:pt x="5" y="5"/>
                    <a:pt x="2" y="6"/>
                    <a:pt x="0" y="7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8" name="Freeform 142"/>
            <p:cNvSpPr>
              <a:spLocks/>
            </p:cNvSpPr>
            <p:nvPr/>
          </p:nvSpPr>
          <p:spPr bwMode="auto">
            <a:xfrm>
              <a:off x="11209338" y="3494088"/>
              <a:ext cx="107950" cy="36513"/>
            </a:xfrm>
            <a:custGeom>
              <a:avLst/>
              <a:gdLst>
                <a:gd name="T0" fmla="*/ 0 w 12"/>
                <a:gd name="T1" fmla="*/ 4 h 4"/>
                <a:gd name="T2" fmla="*/ 6 w 12"/>
                <a:gd name="T3" fmla="*/ 2 h 4"/>
                <a:gd name="T4" fmla="*/ 12 w 12"/>
                <a:gd name="T5" fmla="*/ 0 h 4"/>
                <a:gd name="T6" fmla="*/ 6 w 12"/>
                <a:gd name="T7" fmla="*/ 3 h 4"/>
                <a:gd name="T8" fmla="*/ 0 w 12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4">
                  <a:moveTo>
                    <a:pt x="0" y="4"/>
                  </a:moveTo>
                  <a:cubicBezTo>
                    <a:pt x="2" y="3"/>
                    <a:pt x="4" y="3"/>
                    <a:pt x="6" y="2"/>
                  </a:cubicBezTo>
                  <a:cubicBezTo>
                    <a:pt x="8" y="2"/>
                    <a:pt x="10" y="1"/>
                    <a:pt x="12" y="0"/>
                  </a:cubicBezTo>
                  <a:cubicBezTo>
                    <a:pt x="10" y="2"/>
                    <a:pt x="8" y="2"/>
                    <a:pt x="6" y="3"/>
                  </a:cubicBezTo>
                  <a:cubicBezTo>
                    <a:pt x="4" y="3"/>
                    <a:pt x="2" y="4"/>
                    <a:pt x="0" y="4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9" name="Freeform 143"/>
            <p:cNvSpPr>
              <a:spLocks/>
            </p:cNvSpPr>
            <p:nvPr/>
          </p:nvSpPr>
          <p:spPr bwMode="auto">
            <a:xfrm>
              <a:off x="11190288" y="3530600"/>
              <a:ext cx="182563" cy="155575"/>
            </a:xfrm>
            <a:custGeom>
              <a:avLst/>
              <a:gdLst>
                <a:gd name="T0" fmla="*/ 0 w 20"/>
                <a:gd name="T1" fmla="*/ 1 h 17"/>
                <a:gd name="T2" fmla="*/ 11 w 20"/>
                <a:gd name="T3" fmla="*/ 2 h 17"/>
                <a:gd name="T4" fmla="*/ 16 w 20"/>
                <a:gd name="T5" fmla="*/ 10 h 17"/>
                <a:gd name="T6" fmla="*/ 16 w 20"/>
                <a:gd name="T7" fmla="*/ 16 h 17"/>
                <a:gd name="T8" fmla="*/ 12 w 20"/>
                <a:gd name="T9" fmla="*/ 16 h 17"/>
                <a:gd name="T10" fmla="*/ 1 w 20"/>
                <a:gd name="T11" fmla="*/ 6 h 17"/>
                <a:gd name="T12" fmla="*/ 0 w 20"/>
                <a:gd name="T13" fmla="*/ 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17">
                  <a:moveTo>
                    <a:pt x="0" y="1"/>
                  </a:moveTo>
                  <a:cubicBezTo>
                    <a:pt x="4" y="0"/>
                    <a:pt x="8" y="0"/>
                    <a:pt x="11" y="2"/>
                  </a:cubicBezTo>
                  <a:cubicBezTo>
                    <a:pt x="14" y="4"/>
                    <a:pt x="15" y="7"/>
                    <a:pt x="16" y="10"/>
                  </a:cubicBezTo>
                  <a:cubicBezTo>
                    <a:pt x="17" y="11"/>
                    <a:pt x="20" y="17"/>
                    <a:pt x="16" y="16"/>
                  </a:cubicBezTo>
                  <a:cubicBezTo>
                    <a:pt x="14" y="16"/>
                    <a:pt x="14" y="16"/>
                    <a:pt x="12" y="16"/>
                  </a:cubicBezTo>
                  <a:cubicBezTo>
                    <a:pt x="7" y="17"/>
                    <a:pt x="2" y="11"/>
                    <a:pt x="1" y="6"/>
                  </a:cubicBezTo>
                  <a:cubicBezTo>
                    <a:pt x="0" y="6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6E4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0" name="Freeform 144"/>
            <p:cNvSpPr>
              <a:spLocks/>
            </p:cNvSpPr>
            <p:nvPr/>
          </p:nvSpPr>
          <p:spPr bwMode="auto">
            <a:xfrm>
              <a:off x="11190288" y="3540125"/>
              <a:ext cx="109538" cy="53975"/>
            </a:xfrm>
            <a:custGeom>
              <a:avLst/>
              <a:gdLst>
                <a:gd name="T0" fmla="*/ 0 w 12"/>
                <a:gd name="T1" fmla="*/ 0 h 6"/>
                <a:gd name="T2" fmla="*/ 7 w 12"/>
                <a:gd name="T3" fmla="*/ 2 h 6"/>
                <a:gd name="T4" fmla="*/ 12 w 12"/>
                <a:gd name="T5" fmla="*/ 6 h 6"/>
                <a:gd name="T6" fmla="*/ 7 w 12"/>
                <a:gd name="T7" fmla="*/ 2 h 6"/>
                <a:gd name="T8" fmla="*/ 0 w 12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6">
                  <a:moveTo>
                    <a:pt x="0" y="0"/>
                  </a:moveTo>
                  <a:cubicBezTo>
                    <a:pt x="3" y="0"/>
                    <a:pt x="5" y="1"/>
                    <a:pt x="7" y="2"/>
                  </a:cubicBezTo>
                  <a:cubicBezTo>
                    <a:pt x="9" y="3"/>
                    <a:pt x="11" y="4"/>
                    <a:pt x="12" y="6"/>
                  </a:cubicBezTo>
                  <a:cubicBezTo>
                    <a:pt x="11" y="5"/>
                    <a:pt x="9" y="3"/>
                    <a:pt x="7" y="2"/>
                  </a:cubicBezTo>
                  <a:cubicBezTo>
                    <a:pt x="5" y="1"/>
                    <a:pt x="2" y="0"/>
                    <a:pt x="0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1" name="Freeform 145"/>
            <p:cNvSpPr>
              <a:spLocks/>
            </p:cNvSpPr>
            <p:nvPr/>
          </p:nvSpPr>
          <p:spPr bwMode="auto">
            <a:xfrm>
              <a:off x="11190288" y="3540125"/>
              <a:ext cx="109538" cy="90488"/>
            </a:xfrm>
            <a:custGeom>
              <a:avLst/>
              <a:gdLst>
                <a:gd name="T0" fmla="*/ 0 w 12"/>
                <a:gd name="T1" fmla="*/ 0 h 10"/>
                <a:gd name="T2" fmla="*/ 6 w 12"/>
                <a:gd name="T3" fmla="*/ 5 h 10"/>
                <a:gd name="T4" fmla="*/ 12 w 12"/>
                <a:gd name="T5" fmla="*/ 10 h 10"/>
                <a:gd name="T6" fmla="*/ 6 w 12"/>
                <a:gd name="T7" fmla="*/ 6 h 10"/>
                <a:gd name="T8" fmla="*/ 0 w 12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0">
                  <a:moveTo>
                    <a:pt x="0" y="0"/>
                  </a:moveTo>
                  <a:cubicBezTo>
                    <a:pt x="2" y="2"/>
                    <a:pt x="4" y="4"/>
                    <a:pt x="6" y="5"/>
                  </a:cubicBezTo>
                  <a:cubicBezTo>
                    <a:pt x="8" y="7"/>
                    <a:pt x="10" y="8"/>
                    <a:pt x="12" y="10"/>
                  </a:cubicBezTo>
                  <a:cubicBezTo>
                    <a:pt x="10" y="9"/>
                    <a:pt x="8" y="7"/>
                    <a:pt x="6" y="6"/>
                  </a:cubicBezTo>
                  <a:cubicBezTo>
                    <a:pt x="4" y="4"/>
                    <a:pt x="2" y="2"/>
                    <a:pt x="0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2" name="Freeform 146"/>
            <p:cNvSpPr>
              <a:spLocks/>
            </p:cNvSpPr>
            <p:nvPr/>
          </p:nvSpPr>
          <p:spPr bwMode="auto">
            <a:xfrm>
              <a:off x="11190288" y="3557588"/>
              <a:ext cx="73025" cy="82550"/>
            </a:xfrm>
            <a:custGeom>
              <a:avLst/>
              <a:gdLst>
                <a:gd name="T0" fmla="*/ 0 w 8"/>
                <a:gd name="T1" fmla="*/ 0 h 9"/>
                <a:gd name="T2" fmla="*/ 4 w 8"/>
                <a:gd name="T3" fmla="*/ 5 h 9"/>
                <a:gd name="T4" fmla="*/ 8 w 8"/>
                <a:gd name="T5" fmla="*/ 9 h 9"/>
                <a:gd name="T6" fmla="*/ 3 w 8"/>
                <a:gd name="T7" fmla="*/ 5 h 9"/>
                <a:gd name="T8" fmla="*/ 0 w 8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9">
                  <a:moveTo>
                    <a:pt x="0" y="0"/>
                  </a:moveTo>
                  <a:cubicBezTo>
                    <a:pt x="1" y="1"/>
                    <a:pt x="2" y="3"/>
                    <a:pt x="4" y="5"/>
                  </a:cubicBezTo>
                  <a:cubicBezTo>
                    <a:pt x="5" y="6"/>
                    <a:pt x="7" y="8"/>
                    <a:pt x="8" y="9"/>
                  </a:cubicBezTo>
                  <a:cubicBezTo>
                    <a:pt x="6" y="8"/>
                    <a:pt x="5" y="6"/>
                    <a:pt x="3" y="5"/>
                  </a:cubicBezTo>
                  <a:cubicBezTo>
                    <a:pt x="2" y="3"/>
                    <a:pt x="1" y="2"/>
                    <a:pt x="0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3" name="Freeform 147"/>
            <p:cNvSpPr>
              <a:spLocks/>
            </p:cNvSpPr>
            <p:nvPr/>
          </p:nvSpPr>
          <p:spPr bwMode="auto">
            <a:xfrm>
              <a:off x="11064875" y="3540125"/>
              <a:ext cx="144463" cy="236538"/>
            </a:xfrm>
            <a:custGeom>
              <a:avLst/>
              <a:gdLst>
                <a:gd name="T0" fmla="*/ 12 w 16"/>
                <a:gd name="T1" fmla="*/ 1 h 26"/>
                <a:gd name="T2" fmla="*/ 15 w 16"/>
                <a:gd name="T3" fmla="*/ 11 h 26"/>
                <a:gd name="T4" fmla="*/ 11 w 16"/>
                <a:gd name="T5" fmla="*/ 19 h 26"/>
                <a:gd name="T6" fmla="*/ 5 w 16"/>
                <a:gd name="T7" fmla="*/ 21 h 26"/>
                <a:gd name="T8" fmla="*/ 4 w 16"/>
                <a:gd name="T9" fmla="*/ 18 h 26"/>
                <a:gd name="T10" fmla="*/ 7 w 16"/>
                <a:gd name="T11" fmla="*/ 3 h 26"/>
                <a:gd name="T12" fmla="*/ 12 w 16"/>
                <a:gd name="T13" fmla="*/ 1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26">
                  <a:moveTo>
                    <a:pt x="12" y="1"/>
                  </a:moveTo>
                  <a:cubicBezTo>
                    <a:pt x="15" y="4"/>
                    <a:pt x="16" y="7"/>
                    <a:pt x="15" y="11"/>
                  </a:cubicBezTo>
                  <a:cubicBezTo>
                    <a:pt x="15" y="14"/>
                    <a:pt x="13" y="17"/>
                    <a:pt x="11" y="19"/>
                  </a:cubicBezTo>
                  <a:cubicBezTo>
                    <a:pt x="10" y="20"/>
                    <a:pt x="6" y="26"/>
                    <a:pt x="5" y="21"/>
                  </a:cubicBezTo>
                  <a:cubicBezTo>
                    <a:pt x="5" y="20"/>
                    <a:pt x="5" y="19"/>
                    <a:pt x="4" y="18"/>
                  </a:cubicBezTo>
                  <a:cubicBezTo>
                    <a:pt x="0" y="14"/>
                    <a:pt x="3" y="7"/>
                    <a:pt x="7" y="3"/>
                  </a:cubicBezTo>
                  <a:cubicBezTo>
                    <a:pt x="8" y="3"/>
                    <a:pt x="12" y="0"/>
                    <a:pt x="12" y="1"/>
                  </a:cubicBezTo>
                  <a:close/>
                </a:path>
              </a:pathLst>
            </a:custGeom>
            <a:solidFill>
              <a:srgbClr val="F6E4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" name="Freeform 148"/>
            <p:cNvSpPr>
              <a:spLocks/>
            </p:cNvSpPr>
            <p:nvPr/>
          </p:nvSpPr>
          <p:spPr bwMode="auto">
            <a:xfrm>
              <a:off x="11172825" y="3549650"/>
              <a:ext cx="9525" cy="117475"/>
            </a:xfrm>
            <a:custGeom>
              <a:avLst/>
              <a:gdLst>
                <a:gd name="T0" fmla="*/ 0 w 1"/>
                <a:gd name="T1" fmla="*/ 0 h 13"/>
                <a:gd name="T2" fmla="*/ 1 w 1"/>
                <a:gd name="T3" fmla="*/ 7 h 13"/>
                <a:gd name="T4" fmla="*/ 0 w 1"/>
                <a:gd name="T5" fmla="*/ 13 h 13"/>
                <a:gd name="T6" fmla="*/ 1 w 1"/>
                <a:gd name="T7" fmla="*/ 6 h 13"/>
                <a:gd name="T8" fmla="*/ 0 w 1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3">
                  <a:moveTo>
                    <a:pt x="0" y="0"/>
                  </a:moveTo>
                  <a:cubicBezTo>
                    <a:pt x="1" y="2"/>
                    <a:pt x="1" y="4"/>
                    <a:pt x="1" y="7"/>
                  </a:cubicBezTo>
                  <a:cubicBezTo>
                    <a:pt x="1" y="9"/>
                    <a:pt x="1" y="11"/>
                    <a:pt x="0" y="13"/>
                  </a:cubicBezTo>
                  <a:cubicBezTo>
                    <a:pt x="0" y="11"/>
                    <a:pt x="1" y="9"/>
                    <a:pt x="1" y="6"/>
                  </a:cubicBezTo>
                  <a:cubicBezTo>
                    <a:pt x="1" y="4"/>
                    <a:pt x="1" y="2"/>
                    <a:pt x="0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" name="Freeform 149"/>
            <p:cNvSpPr>
              <a:spLocks/>
            </p:cNvSpPr>
            <p:nvPr/>
          </p:nvSpPr>
          <p:spPr bwMode="auto">
            <a:xfrm>
              <a:off x="11136313" y="3549650"/>
              <a:ext cx="26988" cy="136525"/>
            </a:xfrm>
            <a:custGeom>
              <a:avLst/>
              <a:gdLst>
                <a:gd name="T0" fmla="*/ 3 w 3"/>
                <a:gd name="T1" fmla="*/ 0 h 15"/>
                <a:gd name="T2" fmla="*/ 2 w 3"/>
                <a:gd name="T3" fmla="*/ 7 h 15"/>
                <a:gd name="T4" fmla="*/ 0 w 3"/>
                <a:gd name="T5" fmla="*/ 15 h 15"/>
                <a:gd name="T6" fmla="*/ 1 w 3"/>
                <a:gd name="T7" fmla="*/ 7 h 15"/>
                <a:gd name="T8" fmla="*/ 3 w 3"/>
                <a:gd name="T9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5">
                  <a:moveTo>
                    <a:pt x="3" y="0"/>
                  </a:moveTo>
                  <a:cubicBezTo>
                    <a:pt x="3" y="2"/>
                    <a:pt x="2" y="5"/>
                    <a:pt x="2" y="7"/>
                  </a:cubicBezTo>
                  <a:cubicBezTo>
                    <a:pt x="1" y="10"/>
                    <a:pt x="1" y="13"/>
                    <a:pt x="0" y="15"/>
                  </a:cubicBezTo>
                  <a:cubicBezTo>
                    <a:pt x="0" y="13"/>
                    <a:pt x="1" y="10"/>
                    <a:pt x="1" y="7"/>
                  </a:cubicBezTo>
                  <a:cubicBezTo>
                    <a:pt x="2" y="5"/>
                    <a:pt x="2" y="2"/>
                    <a:pt x="3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" name="Freeform 150"/>
            <p:cNvSpPr>
              <a:spLocks/>
            </p:cNvSpPr>
            <p:nvPr/>
          </p:nvSpPr>
          <p:spPr bwMode="auto">
            <a:xfrm>
              <a:off x="11118850" y="3549650"/>
              <a:ext cx="36513" cy="107950"/>
            </a:xfrm>
            <a:custGeom>
              <a:avLst/>
              <a:gdLst>
                <a:gd name="T0" fmla="*/ 4 w 4"/>
                <a:gd name="T1" fmla="*/ 0 h 12"/>
                <a:gd name="T2" fmla="*/ 2 w 4"/>
                <a:gd name="T3" fmla="*/ 6 h 12"/>
                <a:gd name="T4" fmla="*/ 0 w 4"/>
                <a:gd name="T5" fmla="*/ 12 h 12"/>
                <a:gd name="T6" fmla="*/ 1 w 4"/>
                <a:gd name="T7" fmla="*/ 6 h 12"/>
                <a:gd name="T8" fmla="*/ 4 w 4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2">
                  <a:moveTo>
                    <a:pt x="4" y="0"/>
                  </a:moveTo>
                  <a:cubicBezTo>
                    <a:pt x="3" y="2"/>
                    <a:pt x="2" y="4"/>
                    <a:pt x="2" y="6"/>
                  </a:cubicBezTo>
                  <a:cubicBezTo>
                    <a:pt x="1" y="8"/>
                    <a:pt x="0" y="10"/>
                    <a:pt x="0" y="12"/>
                  </a:cubicBezTo>
                  <a:cubicBezTo>
                    <a:pt x="0" y="10"/>
                    <a:pt x="0" y="8"/>
                    <a:pt x="1" y="6"/>
                  </a:cubicBezTo>
                  <a:cubicBezTo>
                    <a:pt x="2" y="4"/>
                    <a:pt x="3" y="2"/>
                    <a:pt x="4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" name="Freeform 151"/>
            <p:cNvSpPr>
              <a:spLocks/>
            </p:cNvSpPr>
            <p:nvPr/>
          </p:nvSpPr>
          <p:spPr bwMode="auto">
            <a:xfrm>
              <a:off x="10928350" y="3486150"/>
              <a:ext cx="234950" cy="127000"/>
            </a:xfrm>
            <a:custGeom>
              <a:avLst/>
              <a:gdLst>
                <a:gd name="T0" fmla="*/ 26 w 26"/>
                <a:gd name="T1" fmla="*/ 5 h 14"/>
                <a:gd name="T2" fmla="*/ 17 w 26"/>
                <a:gd name="T3" fmla="*/ 13 h 14"/>
                <a:gd name="T4" fmla="*/ 8 w 26"/>
                <a:gd name="T5" fmla="*/ 12 h 14"/>
                <a:gd name="T6" fmla="*/ 4 w 26"/>
                <a:gd name="T7" fmla="*/ 8 h 14"/>
                <a:gd name="T8" fmla="*/ 6 w 26"/>
                <a:gd name="T9" fmla="*/ 5 h 14"/>
                <a:gd name="T10" fmla="*/ 21 w 26"/>
                <a:gd name="T11" fmla="*/ 2 h 14"/>
                <a:gd name="T12" fmla="*/ 26 w 26"/>
                <a:gd name="T13" fmla="*/ 5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" h="14">
                  <a:moveTo>
                    <a:pt x="26" y="5"/>
                  </a:moveTo>
                  <a:cubicBezTo>
                    <a:pt x="24" y="9"/>
                    <a:pt x="21" y="12"/>
                    <a:pt x="17" y="13"/>
                  </a:cubicBezTo>
                  <a:cubicBezTo>
                    <a:pt x="14" y="14"/>
                    <a:pt x="11" y="13"/>
                    <a:pt x="8" y="12"/>
                  </a:cubicBezTo>
                  <a:cubicBezTo>
                    <a:pt x="7" y="12"/>
                    <a:pt x="0" y="10"/>
                    <a:pt x="4" y="8"/>
                  </a:cubicBezTo>
                  <a:cubicBezTo>
                    <a:pt x="5" y="7"/>
                    <a:pt x="5" y="7"/>
                    <a:pt x="6" y="5"/>
                  </a:cubicBezTo>
                  <a:cubicBezTo>
                    <a:pt x="9" y="0"/>
                    <a:pt x="16" y="0"/>
                    <a:pt x="21" y="2"/>
                  </a:cubicBezTo>
                  <a:cubicBezTo>
                    <a:pt x="21" y="2"/>
                    <a:pt x="26" y="5"/>
                    <a:pt x="26" y="5"/>
                  </a:cubicBezTo>
                  <a:close/>
                </a:path>
              </a:pathLst>
            </a:custGeom>
            <a:solidFill>
              <a:srgbClr val="F6E4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" name="Freeform 152"/>
            <p:cNvSpPr>
              <a:spLocks/>
            </p:cNvSpPr>
            <p:nvPr/>
          </p:nvSpPr>
          <p:spPr bwMode="auto">
            <a:xfrm>
              <a:off x="11045825" y="3530600"/>
              <a:ext cx="117475" cy="55563"/>
            </a:xfrm>
            <a:custGeom>
              <a:avLst/>
              <a:gdLst>
                <a:gd name="T0" fmla="*/ 13 w 13"/>
                <a:gd name="T1" fmla="*/ 0 h 6"/>
                <a:gd name="T2" fmla="*/ 7 w 13"/>
                <a:gd name="T3" fmla="*/ 4 h 6"/>
                <a:gd name="T4" fmla="*/ 0 w 13"/>
                <a:gd name="T5" fmla="*/ 6 h 6"/>
                <a:gd name="T6" fmla="*/ 6 w 13"/>
                <a:gd name="T7" fmla="*/ 4 h 6"/>
                <a:gd name="T8" fmla="*/ 13 w 13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6">
                  <a:moveTo>
                    <a:pt x="13" y="0"/>
                  </a:moveTo>
                  <a:cubicBezTo>
                    <a:pt x="11" y="2"/>
                    <a:pt x="9" y="3"/>
                    <a:pt x="7" y="4"/>
                  </a:cubicBezTo>
                  <a:cubicBezTo>
                    <a:pt x="4" y="5"/>
                    <a:pt x="2" y="6"/>
                    <a:pt x="0" y="6"/>
                  </a:cubicBezTo>
                  <a:cubicBezTo>
                    <a:pt x="2" y="5"/>
                    <a:pt x="4" y="5"/>
                    <a:pt x="6" y="4"/>
                  </a:cubicBezTo>
                  <a:cubicBezTo>
                    <a:pt x="9" y="3"/>
                    <a:pt x="11" y="2"/>
                    <a:pt x="13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9" name="Freeform 153"/>
            <p:cNvSpPr>
              <a:spLocks/>
            </p:cNvSpPr>
            <p:nvPr/>
          </p:nvSpPr>
          <p:spPr bwMode="auto">
            <a:xfrm>
              <a:off x="11018838" y="3521075"/>
              <a:ext cx="136525" cy="36513"/>
            </a:xfrm>
            <a:custGeom>
              <a:avLst/>
              <a:gdLst>
                <a:gd name="T0" fmla="*/ 15 w 15"/>
                <a:gd name="T1" fmla="*/ 0 h 4"/>
                <a:gd name="T2" fmla="*/ 7 w 15"/>
                <a:gd name="T3" fmla="*/ 3 h 4"/>
                <a:gd name="T4" fmla="*/ 0 w 15"/>
                <a:gd name="T5" fmla="*/ 4 h 4"/>
                <a:gd name="T6" fmla="*/ 7 w 15"/>
                <a:gd name="T7" fmla="*/ 2 h 4"/>
                <a:gd name="T8" fmla="*/ 15 w 15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">
                  <a:moveTo>
                    <a:pt x="15" y="0"/>
                  </a:moveTo>
                  <a:cubicBezTo>
                    <a:pt x="13" y="1"/>
                    <a:pt x="10" y="2"/>
                    <a:pt x="7" y="3"/>
                  </a:cubicBezTo>
                  <a:cubicBezTo>
                    <a:pt x="5" y="3"/>
                    <a:pt x="2" y="4"/>
                    <a:pt x="0" y="4"/>
                  </a:cubicBezTo>
                  <a:cubicBezTo>
                    <a:pt x="2" y="3"/>
                    <a:pt x="5" y="3"/>
                    <a:pt x="7" y="2"/>
                  </a:cubicBezTo>
                  <a:cubicBezTo>
                    <a:pt x="10" y="2"/>
                    <a:pt x="12" y="1"/>
                    <a:pt x="15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0" name="Freeform 154"/>
            <p:cNvSpPr>
              <a:spLocks/>
            </p:cNvSpPr>
            <p:nvPr/>
          </p:nvSpPr>
          <p:spPr bwMode="auto">
            <a:xfrm>
              <a:off x="11036300" y="3513138"/>
              <a:ext cx="109538" cy="17463"/>
            </a:xfrm>
            <a:custGeom>
              <a:avLst/>
              <a:gdLst>
                <a:gd name="T0" fmla="*/ 12 w 12"/>
                <a:gd name="T1" fmla="*/ 1 h 2"/>
                <a:gd name="T2" fmla="*/ 6 w 12"/>
                <a:gd name="T3" fmla="*/ 1 h 2"/>
                <a:gd name="T4" fmla="*/ 0 w 12"/>
                <a:gd name="T5" fmla="*/ 2 h 2"/>
                <a:gd name="T6" fmla="*/ 6 w 12"/>
                <a:gd name="T7" fmla="*/ 0 h 2"/>
                <a:gd name="T8" fmla="*/ 12 w 12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">
                  <a:moveTo>
                    <a:pt x="12" y="1"/>
                  </a:moveTo>
                  <a:cubicBezTo>
                    <a:pt x="10" y="1"/>
                    <a:pt x="8" y="1"/>
                    <a:pt x="6" y="1"/>
                  </a:cubicBezTo>
                  <a:cubicBezTo>
                    <a:pt x="4" y="1"/>
                    <a:pt x="2" y="1"/>
                    <a:pt x="0" y="2"/>
                  </a:cubicBezTo>
                  <a:cubicBezTo>
                    <a:pt x="2" y="1"/>
                    <a:pt x="4" y="1"/>
                    <a:pt x="6" y="0"/>
                  </a:cubicBezTo>
                  <a:cubicBezTo>
                    <a:pt x="8" y="0"/>
                    <a:pt x="10" y="0"/>
                    <a:pt x="12" y="1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1" name="Freeform 155"/>
            <p:cNvSpPr>
              <a:spLocks/>
            </p:cNvSpPr>
            <p:nvPr/>
          </p:nvSpPr>
          <p:spPr bwMode="auto">
            <a:xfrm>
              <a:off x="10991850" y="3357563"/>
              <a:ext cx="171450" cy="163513"/>
            </a:xfrm>
            <a:custGeom>
              <a:avLst/>
              <a:gdLst>
                <a:gd name="T0" fmla="*/ 19 w 19"/>
                <a:gd name="T1" fmla="*/ 18 h 18"/>
                <a:gd name="T2" fmla="*/ 8 w 19"/>
                <a:gd name="T3" fmla="*/ 15 h 18"/>
                <a:gd name="T4" fmla="*/ 3 w 19"/>
                <a:gd name="T5" fmla="*/ 8 h 18"/>
                <a:gd name="T6" fmla="*/ 4 w 19"/>
                <a:gd name="T7" fmla="*/ 1 h 18"/>
                <a:gd name="T8" fmla="*/ 7 w 19"/>
                <a:gd name="T9" fmla="*/ 2 h 18"/>
                <a:gd name="T10" fmla="*/ 19 w 19"/>
                <a:gd name="T11" fmla="*/ 12 h 18"/>
                <a:gd name="T12" fmla="*/ 19 w 19"/>
                <a:gd name="T13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" h="18">
                  <a:moveTo>
                    <a:pt x="19" y="18"/>
                  </a:moveTo>
                  <a:cubicBezTo>
                    <a:pt x="15" y="18"/>
                    <a:pt x="11" y="18"/>
                    <a:pt x="8" y="15"/>
                  </a:cubicBezTo>
                  <a:cubicBezTo>
                    <a:pt x="5" y="13"/>
                    <a:pt x="4" y="11"/>
                    <a:pt x="3" y="8"/>
                  </a:cubicBezTo>
                  <a:cubicBezTo>
                    <a:pt x="3" y="6"/>
                    <a:pt x="0" y="0"/>
                    <a:pt x="4" y="1"/>
                  </a:cubicBezTo>
                  <a:cubicBezTo>
                    <a:pt x="5" y="2"/>
                    <a:pt x="6" y="2"/>
                    <a:pt x="7" y="2"/>
                  </a:cubicBezTo>
                  <a:cubicBezTo>
                    <a:pt x="13" y="1"/>
                    <a:pt x="17" y="7"/>
                    <a:pt x="19" y="12"/>
                  </a:cubicBezTo>
                  <a:cubicBezTo>
                    <a:pt x="19" y="12"/>
                    <a:pt x="19" y="17"/>
                    <a:pt x="19" y="18"/>
                  </a:cubicBezTo>
                  <a:close/>
                </a:path>
              </a:pathLst>
            </a:custGeom>
            <a:solidFill>
              <a:srgbClr val="F6E4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2" name="Freeform 156"/>
            <p:cNvSpPr>
              <a:spLocks/>
            </p:cNvSpPr>
            <p:nvPr/>
          </p:nvSpPr>
          <p:spPr bwMode="auto">
            <a:xfrm>
              <a:off x="11055350" y="3457575"/>
              <a:ext cx="107950" cy="63500"/>
            </a:xfrm>
            <a:custGeom>
              <a:avLst/>
              <a:gdLst>
                <a:gd name="T0" fmla="*/ 12 w 12"/>
                <a:gd name="T1" fmla="*/ 7 h 7"/>
                <a:gd name="T2" fmla="*/ 5 w 12"/>
                <a:gd name="T3" fmla="*/ 4 h 7"/>
                <a:gd name="T4" fmla="*/ 0 w 12"/>
                <a:gd name="T5" fmla="*/ 0 h 7"/>
                <a:gd name="T6" fmla="*/ 5 w 12"/>
                <a:gd name="T7" fmla="*/ 4 h 7"/>
                <a:gd name="T8" fmla="*/ 12 w 12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7">
                  <a:moveTo>
                    <a:pt x="12" y="7"/>
                  </a:moveTo>
                  <a:cubicBezTo>
                    <a:pt x="9" y="6"/>
                    <a:pt x="7" y="5"/>
                    <a:pt x="5" y="4"/>
                  </a:cubicBezTo>
                  <a:cubicBezTo>
                    <a:pt x="3" y="3"/>
                    <a:pt x="1" y="1"/>
                    <a:pt x="0" y="0"/>
                  </a:cubicBezTo>
                  <a:cubicBezTo>
                    <a:pt x="2" y="1"/>
                    <a:pt x="3" y="2"/>
                    <a:pt x="5" y="4"/>
                  </a:cubicBezTo>
                  <a:cubicBezTo>
                    <a:pt x="7" y="5"/>
                    <a:pt x="9" y="6"/>
                    <a:pt x="12" y="7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3" name="Freeform 157"/>
            <p:cNvSpPr>
              <a:spLocks/>
            </p:cNvSpPr>
            <p:nvPr/>
          </p:nvSpPr>
          <p:spPr bwMode="auto">
            <a:xfrm>
              <a:off x="11055350" y="3413125"/>
              <a:ext cx="107950" cy="100013"/>
            </a:xfrm>
            <a:custGeom>
              <a:avLst/>
              <a:gdLst>
                <a:gd name="T0" fmla="*/ 12 w 12"/>
                <a:gd name="T1" fmla="*/ 11 h 11"/>
                <a:gd name="T2" fmla="*/ 6 w 12"/>
                <a:gd name="T3" fmla="*/ 6 h 11"/>
                <a:gd name="T4" fmla="*/ 0 w 12"/>
                <a:gd name="T5" fmla="*/ 0 h 11"/>
                <a:gd name="T6" fmla="*/ 6 w 12"/>
                <a:gd name="T7" fmla="*/ 5 h 11"/>
                <a:gd name="T8" fmla="*/ 12 w 12"/>
                <a:gd name="T9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1">
                  <a:moveTo>
                    <a:pt x="12" y="11"/>
                  </a:moveTo>
                  <a:cubicBezTo>
                    <a:pt x="10" y="9"/>
                    <a:pt x="8" y="7"/>
                    <a:pt x="6" y="6"/>
                  </a:cubicBezTo>
                  <a:cubicBezTo>
                    <a:pt x="4" y="4"/>
                    <a:pt x="2" y="2"/>
                    <a:pt x="0" y="0"/>
                  </a:cubicBezTo>
                  <a:cubicBezTo>
                    <a:pt x="2" y="2"/>
                    <a:pt x="4" y="4"/>
                    <a:pt x="6" y="5"/>
                  </a:cubicBezTo>
                  <a:cubicBezTo>
                    <a:pt x="8" y="7"/>
                    <a:pt x="10" y="9"/>
                    <a:pt x="12" y="11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" name="Freeform 158"/>
            <p:cNvSpPr>
              <a:spLocks/>
            </p:cNvSpPr>
            <p:nvPr/>
          </p:nvSpPr>
          <p:spPr bwMode="auto">
            <a:xfrm>
              <a:off x="11091863" y="3413125"/>
              <a:ext cx="71438" cy="80963"/>
            </a:xfrm>
            <a:custGeom>
              <a:avLst/>
              <a:gdLst>
                <a:gd name="T0" fmla="*/ 8 w 8"/>
                <a:gd name="T1" fmla="*/ 9 h 9"/>
                <a:gd name="T2" fmla="*/ 4 w 8"/>
                <a:gd name="T3" fmla="*/ 4 h 9"/>
                <a:gd name="T4" fmla="*/ 0 w 8"/>
                <a:gd name="T5" fmla="*/ 0 h 9"/>
                <a:gd name="T6" fmla="*/ 5 w 8"/>
                <a:gd name="T7" fmla="*/ 4 h 9"/>
                <a:gd name="T8" fmla="*/ 8 w 8"/>
                <a:gd name="T9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9">
                  <a:moveTo>
                    <a:pt x="8" y="9"/>
                  </a:moveTo>
                  <a:cubicBezTo>
                    <a:pt x="7" y="8"/>
                    <a:pt x="6" y="6"/>
                    <a:pt x="4" y="4"/>
                  </a:cubicBezTo>
                  <a:cubicBezTo>
                    <a:pt x="3" y="3"/>
                    <a:pt x="2" y="1"/>
                    <a:pt x="0" y="0"/>
                  </a:cubicBezTo>
                  <a:cubicBezTo>
                    <a:pt x="2" y="1"/>
                    <a:pt x="3" y="3"/>
                    <a:pt x="5" y="4"/>
                  </a:cubicBezTo>
                  <a:cubicBezTo>
                    <a:pt x="6" y="6"/>
                    <a:pt x="7" y="7"/>
                    <a:pt x="8" y="9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" name="Freeform 159"/>
            <p:cNvSpPr>
              <a:spLocks/>
            </p:cNvSpPr>
            <p:nvPr/>
          </p:nvSpPr>
          <p:spPr bwMode="auto">
            <a:xfrm>
              <a:off x="11118850" y="3467100"/>
              <a:ext cx="127000" cy="127000"/>
            </a:xfrm>
            <a:custGeom>
              <a:avLst/>
              <a:gdLst>
                <a:gd name="T0" fmla="*/ 13 w 14"/>
                <a:gd name="T1" fmla="*/ 4 h 14"/>
                <a:gd name="T2" fmla="*/ 13 w 14"/>
                <a:gd name="T3" fmla="*/ 4 h 14"/>
                <a:gd name="T4" fmla="*/ 10 w 14"/>
                <a:gd name="T5" fmla="*/ 4 h 14"/>
                <a:gd name="T6" fmla="*/ 10 w 14"/>
                <a:gd name="T7" fmla="*/ 2 h 14"/>
                <a:gd name="T8" fmla="*/ 10 w 14"/>
                <a:gd name="T9" fmla="*/ 1 h 14"/>
                <a:gd name="T10" fmla="*/ 10 w 14"/>
                <a:gd name="T11" fmla="*/ 1 h 14"/>
                <a:gd name="T12" fmla="*/ 7 w 14"/>
                <a:gd name="T13" fmla="*/ 3 h 14"/>
                <a:gd name="T14" fmla="*/ 6 w 14"/>
                <a:gd name="T15" fmla="*/ 1 h 14"/>
                <a:gd name="T16" fmla="*/ 5 w 14"/>
                <a:gd name="T17" fmla="*/ 0 h 14"/>
                <a:gd name="T18" fmla="*/ 5 w 14"/>
                <a:gd name="T19" fmla="*/ 0 h 14"/>
                <a:gd name="T20" fmla="*/ 5 w 14"/>
                <a:gd name="T21" fmla="*/ 3 h 14"/>
                <a:gd name="T22" fmla="*/ 4 w 14"/>
                <a:gd name="T23" fmla="*/ 2 h 14"/>
                <a:gd name="T24" fmla="*/ 3 w 14"/>
                <a:gd name="T25" fmla="*/ 1 h 14"/>
                <a:gd name="T26" fmla="*/ 3 w 14"/>
                <a:gd name="T27" fmla="*/ 1 h 14"/>
                <a:gd name="T28" fmla="*/ 4 w 14"/>
                <a:gd name="T29" fmla="*/ 5 h 14"/>
                <a:gd name="T30" fmla="*/ 1 w 14"/>
                <a:gd name="T31" fmla="*/ 5 h 14"/>
                <a:gd name="T32" fmla="*/ 0 w 14"/>
                <a:gd name="T33" fmla="*/ 5 h 14"/>
                <a:gd name="T34" fmla="*/ 0 w 14"/>
                <a:gd name="T35" fmla="*/ 5 h 14"/>
                <a:gd name="T36" fmla="*/ 3 w 14"/>
                <a:gd name="T37" fmla="*/ 7 h 14"/>
                <a:gd name="T38" fmla="*/ 1 w 14"/>
                <a:gd name="T39" fmla="*/ 8 h 14"/>
                <a:gd name="T40" fmla="*/ 0 w 14"/>
                <a:gd name="T41" fmla="*/ 9 h 14"/>
                <a:gd name="T42" fmla="*/ 0 w 14"/>
                <a:gd name="T43" fmla="*/ 9 h 14"/>
                <a:gd name="T44" fmla="*/ 4 w 14"/>
                <a:gd name="T45" fmla="*/ 9 h 14"/>
                <a:gd name="T46" fmla="*/ 3 w 14"/>
                <a:gd name="T47" fmla="*/ 12 h 14"/>
                <a:gd name="T48" fmla="*/ 3 w 14"/>
                <a:gd name="T49" fmla="*/ 13 h 14"/>
                <a:gd name="T50" fmla="*/ 3 w 14"/>
                <a:gd name="T51" fmla="*/ 13 h 14"/>
                <a:gd name="T52" fmla="*/ 6 w 14"/>
                <a:gd name="T53" fmla="*/ 11 h 14"/>
                <a:gd name="T54" fmla="*/ 7 w 14"/>
                <a:gd name="T55" fmla="*/ 13 h 14"/>
                <a:gd name="T56" fmla="*/ 7 w 14"/>
                <a:gd name="T57" fmla="*/ 14 h 14"/>
                <a:gd name="T58" fmla="*/ 7 w 14"/>
                <a:gd name="T59" fmla="*/ 14 h 14"/>
                <a:gd name="T60" fmla="*/ 8 w 14"/>
                <a:gd name="T61" fmla="*/ 11 h 14"/>
                <a:gd name="T62" fmla="*/ 10 w 14"/>
                <a:gd name="T63" fmla="*/ 12 h 14"/>
                <a:gd name="T64" fmla="*/ 11 w 14"/>
                <a:gd name="T65" fmla="*/ 12 h 14"/>
                <a:gd name="T66" fmla="*/ 12 w 14"/>
                <a:gd name="T67" fmla="*/ 12 h 14"/>
                <a:gd name="T68" fmla="*/ 10 w 14"/>
                <a:gd name="T69" fmla="*/ 9 h 14"/>
                <a:gd name="T70" fmla="*/ 12 w 14"/>
                <a:gd name="T71" fmla="*/ 9 h 14"/>
                <a:gd name="T72" fmla="*/ 13 w 14"/>
                <a:gd name="T73" fmla="*/ 8 h 14"/>
                <a:gd name="T74" fmla="*/ 14 w 14"/>
                <a:gd name="T75" fmla="*/ 8 h 14"/>
                <a:gd name="T76" fmla="*/ 11 w 14"/>
                <a:gd name="T77" fmla="*/ 7 h 14"/>
                <a:gd name="T78" fmla="*/ 12 w 14"/>
                <a:gd name="T79" fmla="*/ 5 h 14"/>
                <a:gd name="T80" fmla="*/ 13 w 14"/>
                <a:gd name="T81" fmla="*/ 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4" h="14">
                  <a:moveTo>
                    <a:pt x="13" y="4"/>
                  </a:move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2" y="4"/>
                    <a:pt x="10" y="4"/>
                  </a:cubicBezTo>
                  <a:cubicBezTo>
                    <a:pt x="10" y="4"/>
                    <a:pt x="10" y="3"/>
                    <a:pt x="10" y="2"/>
                  </a:cubicBezTo>
                  <a:cubicBezTo>
                    <a:pt x="10" y="2"/>
                    <a:pt x="10" y="1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9" y="1"/>
                    <a:pt x="7" y="3"/>
                  </a:cubicBezTo>
                  <a:cubicBezTo>
                    <a:pt x="7" y="3"/>
                    <a:pt x="7" y="2"/>
                    <a:pt x="6" y="1"/>
                  </a:cubicBezTo>
                  <a:cubicBezTo>
                    <a:pt x="6" y="1"/>
                    <a:pt x="6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1"/>
                    <a:pt x="5" y="3"/>
                  </a:cubicBezTo>
                  <a:cubicBezTo>
                    <a:pt x="5" y="2"/>
                    <a:pt x="4" y="2"/>
                    <a:pt x="4" y="2"/>
                  </a:cubicBezTo>
                  <a:cubicBezTo>
                    <a:pt x="4" y="2"/>
                    <a:pt x="3" y="2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2"/>
                    <a:pt x="4" y="5"/>
                  </a:cubicBezTo>
                  <a:cubicBezTo>
                    <a:pt x="3" y="5"/>
                    <a:pt x="2" y="5"/>
                    <a:pt x="1" y="5"/>
                  </a:cubicBezTo>
                  <a:cubicBezTo>
                    <a:pt x="1" y="5"/>
                    <a:pt x="1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1" y="5"/>
                    <a:pt x="3" y="7"/>
                  </a:cubicBezTo>
                  <a:cubicBezTo>
                    <a:pt x="2" y="7"/>
                    <a:pt x="2" y="8"/>
                    <a:pt x="1" y="8"/>
                  </a:cubicBezTo>
                  <a:cubicBezTo>
                    <a:pt x="1" y="9"/>
                    <a:pt x="1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1" y="9"/>
                    <a:pt x="4" y="9"/>
                  </a:cubicBezTo>
                  <a:cubicBezTo>
                    <a:pt x="3" y="10"/>
                    <a:pt x="3" y="11"/>
                    <a:pt x="3" y="12"/>
                  </a:cubicBezTo>
                  <a:cubicBezTo>
                    <a:pt x="3" y="12"/>
                    <a:pt x="3" y="12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3"/>
                    <a:pt x="3" y="12"/>
                    <a:pt x="6" y="11"/>
                  </a:cubicBezTo>
                  <a:cubicBezTo>
                    <a:pt x="6" y="11"/>
                    <a:pt x="6" y="12"/>
                    <a:pt x="7" y="13"/>
                  </a:cubicBezTo>
                  <a:cubicBezTo>
                    <a:pt x="7" y="13"/>
                    <a:pt x="7" y="13"/>
                    <a:pt x="7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4"/>
                    <a:pt x="7" y="13"/>
                    <a:pt x="8" y="11"/>
                  </a:cubicBezTo>
                  <a:cubicBezTo>
                    <a:pt x="9" y="11"/>
                    <a:pt x="10" y="11"/>
                    <a:pt x="10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1" y="12"/>
                    <a:pt x="12" y="12"/>
                    <a:pt x="12" y="12"/>
                  </a:cubicBezTo>
                  <a:cubicBezTo>
                    <a:pt x="12" y="12"/>
                    <a:pt x="11" y="12"/>
                    <a:pt x="10" y="9"/>
                  </a:cubicBezTo>
                  <a:cubicBezTo>
                    <a:pt x="11" y="9"/>
                    <a:pt x="12" y="9"/>
                    <a:pt x="12" y="9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3" y="8"/>
                    <a:pt x="11" y="7"/>
                  </a:cubicBezTo>
                  <a:cubicBezTo>
                    <a:pt x="11" y="6"/>
                    <a:pt x="12" y="5"/>
                    <a:pt x="12" y="5"/>
                  </a:cubicBezTo>
                  <a:cubicBezTo>
                    <a:pt x="12" y="5"/>
                    <a:pt x="13" y="4"/>
                    <a:pt x="13" y="4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46" name="组合 145"/>
          <p:cNvGrpSpPr/>
          <p:nvPr/>
        </p:nvGrpSpPr>
        <p:grpSpPr>
          <a:xfrm>
            <a:off x="1417638" y="4912648"/>
            <a:ext cx="958850" cy="1001713"/>
            <a:chOff x="2116138" y="3157538"/>
            <a:chExt cx="958850" cy="1001713"/>
          </a:xfrm>
        </p:grpSpPr>
        <p:sp>
          <p:nvSpPr>
            <p:cNvPr id="147" name="Freeform 185"/>
            <p:cNvSpPr>
              <a:spLocks/>
            </p:cNvSpPr>
            <p:nvPr/>
          </p:nvSpPr>
          <p:spPr bwMode="auto">
            <a:xfrm>
              <a:off x="2505075" y="3157538"/>
              <a:ext cx="261938" cy="482600"/>
            </a:xfrm>
            <a:custGeom>
              <a:avLst/>
              <a:gdLst>
                <a:gd name="T0" fmla="*/ 11 w 29"/>
                <a:gd name="T1" fmla="*/ 52 h 53"/>
                <a:gd name="T2" fmla="*/ 0 w 29"/>
                <a:gd name="T3" fmla="*/ 32 h 53"/>
                <a:gd name="T4" fmla="*/ 6 w 29"/>
                <a:gd name="T5" fmla="*/ 15 h 53"/>
                <a:gd name="T6" fmla="*/ 17 w 29"/>
                <a:gd name="T7" fmla="*/ 8 h 53"/>
                <a:gd name="T8" fmla="*/ 21 w 29"/>
                <a:gd name="T9" fmla="*/ 13 h 53"/>
                <a:gd name="T10" fmla="*/ 20 w 29"/>
                <a:gd name="T11" fmla="*/ 44 h 53"/>
                <a:gd name="T12" fmla="*/ 11 w 29"/>
                <a:gd name="T13" fmla="*/ 52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9" h="53">
                  <a:moveTo>
                    <a:pt x="11" y="52"/>
                  </a:moveTo>
                  <a:cubicBezTo>
                    <a:pt x="5" y="47"/>
                    <a:pt x="1" y="40"/>
                    <a:pt x="0" y="32"/>
                  </a:cubicBezTo>
                  <a:cubicBezTo>
                    <a:pt x="0" y="26"/>
                    <a:pt x="3" y="21"/>
                    <a:pt x="6" y="15"/>
                  </a:cubicBezTo>
                  <a:cubicBezTo>
                    <a:pt x="8" y="13"/>
                    <a:pt x="14" y="0"/>
                    <a:pt x="17" y="8"/>
                  </a:cubicBezTo>
                  <a:cubicBezTo>
                    <a:pt x="18" y="11"/>
                    <a:pt x="19" y="11"/>
                    <a:pt x="21" y="13"/>
                  </a:cubicBezTo>
                  <a:cubicBezTo>
                    <a:pt x="29" y="21"/>
                    <a:pt x="26" y="36"/>
                    <a:pt x="20" y="44"/>
                  </a:cubicBezTo>
                  <a:cubicBezTo>
                    <a:pt x="19" y="45"/>
                    <a:pt x="12" y="53"/>
                    <a:pt x="11" y="52"/>
                  </a:cubicBezTo>
                  <a:close/>
                </a:path>
              </a:pathLst>
            </a:custGeom>
            <a:solidFill>
              <a:srgbClr val="F6E4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8" name="Freeform 186"/>
            <p:cNvSpPr>
              <a:spLocks/>
            </p:cNvSpPr>
            <p:nvPr/>
          </p:nvSpPr>
          <p:spPr bwMode="auto">
            <a:xfrm>
              <a:off x="2559050" y="3376613"/>
              <a:ext cx="46038" cy="254000"/>
            </a:xfrm>
            <a:custGeom>
              <a:avLst/>
              <a:gdLst>
                <a:gd name="T0" fmla="*/ 5 w 5"/>
                <a:gd name="T1" fmla="*/ 28 h 28"/>
                <a:gd name="T2" fmla="*/ 0 w 5"/>
                <a:gd name="T3" fmla="*/ 15 h 28"/>
                <a:gd name="T4" fmla="*/ 0 w 5"/>
                <a:gd name="T5" fmla="*/ 8 h 28"/>
                <a:gd name="T6" fmla="*/ 0 w 5"/>
                <a:gd name="T7" fmla="*/ 0 h 28"/>
                <a:gd name="T8" fmla="*/ 2 w 5"/>
                <a:gd name="T9" fmla="*/ 14 h 28"/>
                <a:gd name="T10" fmla="*/ 3 w 5"/>
                <a:gd name="T11" fmla="*/ 21 h 28"/>
                <a:gd name="T12" fmla="*/ 5 w 5"/>
                <a:gd name="T13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28">
                  <a:moveTo>
                    <a:pt x="5" y="28"/>
                  </a:moveTo>
                  <a:cubicBezTo>
                    <a:pt x="2" y="24"/>
                    <a:pt x="1" y="19"/>
                    <a:pt x="0" y="15"/>
                  </a:cubicBezTo>
                  <a:cubicBezTo>
                    <a:pt x="0" y="12"/>
                    <a:pt x="0" y="10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ubicBezTo>
                    <a:pt x="1" y="5"/>
                    <a:pt x="1" y="10"/>
                    <a:pt x="2" y="14"/>
                  </a:cubicBezTo>
                  <a:cubicBezTo>
                    <a:pt x="2" y="17"/>
                    <a:pt x="2" y="19"/>
                    <a:pt x="3" y="21"/>
                  </a:cubicBezTo>
                  <a:cubicBezTo>
                    <a:pt x="4" y="24"/>
                    <a:pt x="4" y="26"/>
                    <a:pt x="5" y="28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9" name="Freeform 187"/>
            <p:cNvSpPr>
              <a:spLocks/>
            </p:cNvSpPr>
            <p:nvPr/>
          </p:nvSpPr>
          <p:spPr bwMode="auto">
            <a:xfrm>
              <a:off x="2622550" y="3330575"/>
              <a:ext cx="9525" cy="300038"/>
            </a:xfrm>
            <a:custGeom>
              <a:avLst/>
              <a:gdLst>
                <a:gd name="T0" fmla="*/ 0 w 1"/>
                <a:gd name="T1" fmla="*/ 33 h 33"/>
                <a:gd name="T2" fmla="*/ 0 w 1"/>
                <a:gd name="T3" fmla="*/ 16 h 33"/>
                <a:gd name="T4" fmla="*/ 0 w 1"/>
                <a:gd name="T5" fmla="*/ 0 h 33"/>
                <a:gd name="T6" fmla="*/ 1 w 1"/>
                <a:gd name="T7" fmla="*/ 16 h 33"/>
                <a:gd name="T8" fmla="*/ 0 w 1"/>
                <a:gd name="T9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33">
                  <a:moveTo>
                    <a:pt x="0" y="33"/>
                  </a:moveTo>
                  <a:cubicBezTo>
                    <a:pt x="0" y="27"/>
                    <a:pt x="0" y="22"/>
                    <a:pt x="0" y="16"/>
                  </a:cubicBezTo>
                  <a:cubicBezTo>
                    <a:pt x="0" y="11"/>
                    <a:pt x="0" y="6"/>
                    <a:pt x="0" y="0"/>
                  </a:cubicBezTo>
                  <a:cubicBezTo>
                    <a:pt x="1" y="6"/>
                    <a:pt x="1" y="11"/>
                    <a:pt x="1" y="16"/>
                  </a:cubicBezTo>
                  <a:cubicBezTo>
                    <a:pt x="1" y="22"/>
                    <a:pt x="1" y="27"/>
                    <a:pt x="0" y="33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0" name="Freeform 188"/>
            <p:cNvSpPr>
              <a:spLocks/>
            </p:cNvSpPr>
            <p:nvPr/>
          </p:nvSpPr>
          <p:spPr bwMode="auto">
            <a:xfrm>
              <a:off x="2641600" y="3384550"/>
              <a:ext cx="44450" cy="228600"/>
            </a:xfrm>
            <a:custGeom>
              <a:avLst/>
              <a:gdLst>
                <a:gd name="T0" fmla="*/ 0 w 5"/>
                <a:gd name="T1" fmla="*/ 25 h 25"/>
                <a:gd name="T2" fmla="*/ 1 w 5"/>
                <a:gd name="T3" fmla="*/ 19 h 25"/>
                <a:gd name="T4" fmla="*/ 3 w 5"/>
                <a:gd name="T5" fmla="*/ 13 h 25"/>
                <a:gd name="T6" fmla="*/ 4 w 5"/>
                <a:gd name="T7" fmla="*/ 7 h 25"/>
                <a:gd name="T8" fmla="*/ 4 w 5"/>
                <a:gd name="T9" fmla="*/ 0 h 25"/>
                <a:gd name="T10" fmla="*/ 4 w 5"/>
                <a:gd name="T11" fmla="*/ 13 h 25"/>
                <a:gd name="T12" fmla="*/ 0 w 5"/>
                <a:gd name="T13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25">
                  <a:moveTo>
                    <a:pt x="0" y="25"/>
                  </a:moveTo>
                  <a:cubicBezTo>
                    <a:pt x="1" y="19"/>
                    <a:pt x="1" y="19"/>
                    <a:pt x="1" y="19"/>
                  </a:cubicBezTo>
                  <a:cubicBezTo>
                    <a:pt x="2" y="17"/>
                    <a:pt x="2" y="15"/>
                    <a:pt x="3" y="13"/>
                  </a:cubicBezTo>
                  <a:cubicBezTo>
                    <a:pt x="3" y="11"/>
                    <a:pt x="3" y="9"/>
                    <a:pt x="4" y="7"/>
                  </a:cubicBezTo>
                  <a:cubicBezTo>
                    <a:pt x="4" y="4"/>
                    <a:pt x="4" y="2"/>
                    <a:pt x="4" y="0"/>
                  </a:cubicBezTo>
                  <a:cubicBezTo>
                    <a:pt x="5" y="5"/>
                    <a:pt x="5" y="9"/>
                    <a:pt x="4" y="13"/>
                  </a:cubicBezTo>
                  <a:cubicBezTo>
                    <a:pt x="3" y="17"/>
                    <a:pt x="2" y="21"/>
                    <a:pt x="0" y="25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1" name="Freeform 189"/>
            <p:cNvSpPr>
              <a:spLocks/>
            </p:cNvSpPr>
            <p:nvPr/>
          </p:nvSpPr>
          <p:spPr bwMode="auto">
            <a:xfrm>
              <a:off x="2641600" y="3449638"/>
              <a:ext cx="433388" cy="254000"/>
            </a:xfrm>
            <a:custGeom>
              <a:avLst/>
              <a:gdLst>
                <a:gd name="T0" fmla="*/ 0 w 48"/>
                <a:gd name="T1" fmla="*/ 22 h 28"/>
                <a:gd name="T2" fmla="*/ 13 w 48"/>
                <a:gd name="T3" fmla="*/ 4 h 28"/>
                <a:gd name="T4" fmla="*/ 31 w 48"/>
                <a:gd name="T5" fmla="*/ 1 h 28"/>
                <a:gd name="T6" fmla="*/ 42 w 48"/>
                <a:gd name="T7" fmla="*/ 8 h 28"/>
                <a:gd name="T8" fmla="*/ 39 w 48"/>
                <a:gd name="T9" fmla="*/ 13 h 28"/>
                <a:gd name="T10" fmla="*/ 11 w 48"/>
                <a:gd name="T11" fmla="*/ 26 h 28"/>
                <a:gd name="T12" fmla="*/ 0 w 48"/>
                <a:gd name="T13" fmla="*/ 22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8" h="28">
                  <a:moveTo>
                    <a:pt x="0" y="22"/>
                  </a:moveTo>
                  <a:cubicBezTo>
                    <a:pt x="2" y="14"/>
                    <a:pt x="6" y="8"/>
                    <a:pt x="13" y="4"/>
                  </a:cubicBezTo>
                  <a:cubicBezTo>
                    <a:pt x="19" y="0"/>
                    <a:pt x="25" y="1"/>
                    <a:pt x="31" y="1"/>
                  </a:cubicBezTo>
                  <a:cubicBezTo>
                    <a:pt x="34" y="2"/>
                    <a:pt x="48" y="1"/>
                    <a:pt x="42" y="8"/>
                  </a:cubicBezTo>
                  <a:cubicBezTo>
                    <a:pt x="40" y="10"/>
                    <a:pt x="40" y="11"/>
                    <a:pt x="39" y="13"/>
                  </a:cubicBezTo>
                  <a:cubicBezTo>
                    <a:pt x="35" y="24"/>
                    <a:pt x="21" y="28"/>
                    <a:pt x="11" y="26"/>
                  </a:cubicBezTo>
                  <a:cubicBezTo>
                    <a:pt x="10" y="26"/>
                    <a:pt x="0" y="23"/>
                    <a:pt x="0" y="22"/>
                  </a:cubicBezTo>
                  <a:close/>
                </a:path>
              </a:pathLst>
            </a:custGeom>
            <a:solidFill>
              <a:srgbClr val="F6E4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2" name="Freeform 190"/>
            <p:cNvSpPr>
              <a:spLocks/>
            </p:cNvSpPr>
            <p:nvPr/>
          </p:nvSpPr>
          <p:spPr bwMode="auto">
            <a:xfrm>
              <a:off x="2641600" y="3494088"/>
              <a:ext cx="207963" cy="155575"/>
            </a:xfrm>
            <a:custGeom>
              <a:avLst/>
              <a:gdLst>
                <a:gd name="T0" fmla="*/ 0 w 23"/>
                <a:gd name="T1" fmla="*/ 17 h 17"/>
                <a:gd name="T2" fmla="*/ 10 w 23"/>
                <a:gd name="T3" fmla="*/ 7 h 17"/>
                <a:gd name="T4" fmla="*/ 16 w 23"/>
                <a:gd name="T5" fmla="*/ 3 h 17"/>
                <a:gd name="T6" fmla="*/ 23 w 23"/>
                <a:gd name="T7" fmla="*/ 0 h 17"/>
                <a:gd name="T8" fmla="*/ 11 w 23"/>
                <a:gd name="T9" fmla="*/ 8 h 17"/>
                <a:gd name="T10" fmla="*/ 5 w 23"/>
                <a:gd name="T11" fmla="*/ 12 h 17"/>
                <a:gd name="T12" fmla="*/ 0 w 23"/>
                <a:gd name="T1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" h="17">
                  <a:moveTo>
                    <a:pt x="0" y="17"/>
                  </a:moveTo>
                  <a:cubicBezTo>
                    <a:pt x="2" y="13"/>
                    <a:pt x="6" y="9"/>
                    <a:pt x="10" y="7"/>
                  </a:cubicBezTo>
                  <a:cubicBezTo>
                    <a:pt x="12" y="5"/>
                    <a:pt x="14" y="4"/>
                    <a:pt x="16" y="3"/>
                  </a:cubicBezTo>
                  <a:cubicBezTo>
                    <a:pt x="18" y="2"/>
                    <a:pt x="21" y="1"/>
                    <a:pt x="23" y="0"/>
                  </a:cubicBezTo>
                  <a:cubicBezTo>
                    <a:pt x="19" y="3"/>
                    <a:pt x="14" y="5"/>
                    <a:pt x="11" y="8"/>
                  </a:cubicBezTo>
                  <a:cubicBezTo>
                    <a:pt x="9" y="9"/>
                    <a:pt x="7" y="10"/>
                    <a:pt x="5" y="12"/>
                  </a:cubicBezTo>
                  <a:cubicBezTo>
                    <a:pt x="3" y="13"/>
                    <a:pt x="2" y="15"/>
                    <a:pt x="0" y="17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3" name="Freeform 191"/>
            <p:cNvSpPr>
              <a:spLocks/>
            </p:cNvSpPr>
            <p:nvPr/>
          </p:nvSpPr>
          <p:spPr bwMode="auto">
            <a:xfrm>
              <a:off x="2649538" y="3530600"/>
              <a:ext cx="263525" cy="127000"/>
            </a:xfrm>
            <a:custGeom>
              <a:avLst/>
              <a:gdLst>
                <a:gd name="T0" fmla="*/ 0 w 29"/>
                <a:gd name="T1" fmla="*/ 14 h 14"/>
                <a:gd name="T2" fmla="*/ 15 w 29"/>
                <a:gd name="T3" fmla="*/ 7 h 14"/>
                <a:gd name="T4" fmla="*/ 29 w 29"/>
                <a:gd name="T5" fmla="*/ 0 h 14"/>
                <a:gd name="T6" fmla="*/ 15 w 29"/>
                <a:gd name="T7" fmla="*/ 8 h 14"/>
                <a:gd name="T8" fmla="*/ 0 w 29"/>
                <a:gd name="T9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14">
                  <a:moveTo>
                    <a:pt x="0" y="14"/>
                  </a:moveTo>
                  <a:cubicBezTo>
                    <a:pt x="5" y="12"/>
                    <a:pt x="10" y="9"/>
                    <a:pt x="15" y="7"/>
                  </a:cubicBezTo>
                  <a:cubicBezTo>
                    <a:pt x="19" y="4"/>
                    <a:pt x="24" y="2"/>
                    <a:pt x="29" y="0"/>
                  </a:cubicBezTo>
                  <a:cubicBezTo>
                    <a:pt x="25" y="3"/>
                    <a:pt x="20" y="5"/>
                    <a:pt x="15" y="8"/>
                  </a:cubicBezTo>
                  <a:cubicBezTo>
                    <a:pt x="10" y="10"/>
                    <a:pt x="5" y="12"/>
                    <a:pt x="0" y="14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4" name="Freeform 192"/>
            <p:cNvSpPr>
              <a:spLocks/>
            </p:cNvSpPr>
            <p:nvPr/>
          </p:nvSpPr>
          <p:spPr bwMode="auto">
            <a:xfrm>
              <a:off x="2676525" y="3613150"/>
              <a:ext cx="217488" cy="53975"/>
            </a:xfrm>
            <a:custGeom>
              <a:avLst/>
              <a:gdLst>
                <a:gd name="T0" fmla="*/ 0 w 24"/>
                <a:gd name="T1" fmla="*/ 6 h 6"/>
                <a:gd name="T2" fmla="*/ 6 w 24"/>
                <a:gd name="T3" fmla="*/ 5 h 6"/>
                <a:gd name="T4" fmla="*/ 12 w 24"/>
                <a:gd name="T5" fmla="*/ 3 h 6"/>
                <a:gd name="T6" fmla="*/ 18 w 24"/>
                <a:gd name="T7" fmla="*/ 2 h 6"/>
                <a:gd name="T8" fmla="*/ 24 w 24"/>
                <a:gd name="T9" fmla="*/ 0 h 6"/>
                <a:gd name="T10" fmla="*/ 12 w 24"/>
                <a:gd name="T11" fmla="*/ 4 h 6"/>
                <a:gd name="T12" fmla="*/ 0 w 24"/>
                <a:gd name="T13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" h="6">
                  <a:moveTo>
                    <a:pt x="0" y="6"/>
                  </a:moveTo>
                  <a:cubicBezTo>
                    <a:pt x="6" y="5"/>
                    <a:pt x="6" y="5"/>
                    <a:pt x="6" y="5"/>
                  </a:cubicBezTo>
                  <a:cubicBezTo>
                    <a:pt x="8" y="4"/>
                    <a:pt x="10" y="4"/>
                    <a:pt x="12" y="3"/>
                  </a:cubicBezTo>
                  <a:cubicBezTo>
                    <a:pt x="14" y="3"/>
                    <a:pt x="16" y="2"/>
                    <a:pt x="18" y="2"/>
                  </a:cubicBezTo>
                  <a:cubicBezTo>
                    <a:pt x="20" y="1"/>
                    <a:pt x="22" y="0"/>
                    <a:pt x="24" y="0"/>
                  </a:cubicBezTo>
                  <a:cubicBezTo>
                    <a:pt x="20" y="2"/>
                    <a:pt x="16" y="3"/>
                    <a:pt x="12" y="4"/>
                  </a:cubicBezTo>
                  <a:cubicBezTo>
                    <a:pt x="8" y="5"/>
                    <a:pt x="4" y="6"/>
                    <a:pt x="0" y="6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5" name="Freeform 193"/>
            <p:cNvSpPr>
              <a:spLocks/>
            </p:cNvSpPr>
            <p:nvPr/>
          </p:nvSpPr>
          <p:spPr bwMode="auto">
            <a:xfrm>
              <a:off x="2632075" y="3676650"/>
              <a:ext cx="371475" cy="317500"/>
            </a:xfrm>
            <a:custGeom>
              <a:avLst/>
              <a:gdLst>
                <a:gd name="T0" fmla="*/ 1 w 41"/>
                <a:gd name="T1" fmla="*/ 1 h 35"/>
                <a:gd name="T2" fmla="*/ 23 w 41"/>
                <a:gd name="T3" fmla="*/ 5 h 35"/>
                <a:gd name="T4" fmla="*/ 33 w 41"/>
                <a:gd name="T5" fmla="*/ 20 h 35"/>
                <a:gd name="T6" fmla="*/ 32 w 41"/>
                <a:gd name="T7" fmla="*/ 33 h 35"/>
                <a:gd name="T8" fmla="*/ 26 w 41"/>
                <a:gd name="T9" fmla="*/ 32 h 35"/>
                <a:gd name="T10" fmla="*/ 2 w 41"/>
                <a:gd name="T11" fmla="*/ 13 h 35"/>
                <a:gd name="T12" fmla="*/ 1 w 41"/>
                <a:gd name="T13" fmla="*/ 1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1" h="35">
                  <a:moveTo>
                    <a:pt x="1" y="1"/>
                  </a:moveTo>
                  <a:cubicBezTo>
                    <a:pt x="9" y="0"/>
                    <a:pt x="17" y="0"/>
                    <a:pt x="23" y="5"/>
                  </a:cubicBezTo>
                  <a:cubicBezTo>
                    <a:pt x="28" y="8"/>
                    <a:pt x="31" y="14"/>
                    <a:pt x="33" y="20"/>
                  </a:cubicBezTo>
                  <a:cubicBezTo>
                    <a:pt x="34" y="22"/>
                    <a:pt x="41" y="35"/>
                    <a:pt x="32" y="33"/>
                  </a:cubicBezTo>
                  <a:cubicBezTo>
                    <a:pt x="30" y="32"/>
                    <a:pt x="29" y="32"/>
                    <a:pt x="26" y="32"/>
                  </a:cubicBezTo>
                  <a:cubicBezTo>
                    <a:pt x="14" y="34"/>
                    <a:pt x="5" y="23"/>
                    <a:pt x="2" y="13"/>
                  </a:cubicBezTo>
                  <a:cubicBezTo>
                    <a:pt x="2" y="12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F6E4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6" name="Freeform 194"/>
            <p:cNvSpPr>
              <a:spLocks/>
            </p:cNvSpPr>
            <p:nvPr/>
          </p:nvSpPr>
          <p:spPr bwMode="auto">
            <a:xfrm>
              <a:off x="2641600" y="3686175"/>
              <a:ext cx="225425" cy="117475"/>
            </a:xfrm>
            <a:custGeom>
              <a:avLst/>
              <a:gdLst>
                <a:gd name="T0" fmla="*/ 0 w 25"/>
                <a:gd name="T1" fmla="*/ 0 h 13"/>
                <a:gd name="T2" fmla="*/ 14 w 25"/>
                <a:gd name="T3" fmla="*/ 5 h 13"/>
                <a:gd name="T4" fmla="*/ 20 w 25"/>
                <a:gd name="T5" fmla="*/ 9 h 13"/>
                <a:gd name="T6" fmla="*/ 25 w 25"/>
                <a:gd name="T7" fmla="*/ 13 h 13"/>
                <a:gd name="T8" fmla="*/ 13 w 25"/>
                <a:gd name="T9" fmla="*/ 6 h 13"/>
                <a:gd name="T10" fmla="*/ 7 w 25"/>
                <a:gd name="T11" fmla="*/ 2 h 13"/>
                <a:gd name="T12" fmla="*/ 0 w 25"/>
                <a:gd name="T1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" h="13">
                  <a:moveTo>
                    <a:pt x="0" y="0"/>
                  </a:moveTo>
                  <a:cubicBezTo>
                    <a:pt x="5" y="0"/>
                    <a:pt x="9" y="2"/>
                    <a:pt x="14" y="5"/>
                  </a:cubicBezTo>
                  <a:cubicBezTo>
                    <a:pt x="16" y="6"/>
                    <a:pt x="18" y="7"/>
                    <a:pt x="20" y="9"/>
                  </a:cubicBezTo>
                  <a:cubicBezTo>
                    <a:pt x="21" y="10"/>
                    <a:pt x="23" y="12"/>
                    <a:pt x="25" y="13"/>
                  </a:cubicBezTo>
                  <a:cubicBezTo>
                    <a:pt x="21" y="11"/>
                    <a:pt x="17" y="8"/>
                    <a:pt x="13" y="6"/>
                  </a:cubicBezTo>
                  <a:cubicBezTo>
                    <a:pt x="11" y="4"/>
                    <a:pt x="9" y="3"/>
                    <a:pt x="7" y="2"/>
                  </a:cubicBezTo>
                  <a:cubicBezTo>
                    <a:pt x="5" y="2"/>
                    <a:pt x="2" y="1"/>
                    <a:pt x="0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7" name="Freeform 195"/>
            <p:cNvSpPr>
              <a:spLocks/>
            </p:cNvSpPr>
            <p:nvPr/>
          </p:nvSpPr>
          <p:spPr bwMode="auto">
            <a:xfrm>
              <a:off x="2632075" y="3703638"/>
              <a:ext cx="234950" cy="182563"/>
            </a:xfrm>
            <a:custGeom>
              <a:avLst/>
              <a:gdLst>
                <a:gd name="T0" fmla="*/ 0 w 26"/>
                <a:gd name="T1" fmla="*/ 0 h 20"/>
                <a:gd name="T2" fmla="*/ 13 w 26"/>
                <a:gd name="T3" fmla="*/ 9 h 20"/>
                <a:gd name="T4" fmla="*/ 26 w 26"/>
                <a:gd name="T5" fmla="*/ 20 h 20"/>
                <a:gd name="T6" fmla="*/ 13 w 26"/>
                <a:gd name="T7" fmla="*/ 10 h 20"/>
                <a:gd name="T8" fmla="*/ 0 w 26"/>
                <a:gd name="T9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0">
                  <a:moveTo>
                    <a:pt x="0" y="0"/>
                  </a:moveTo>
                  <a:cubicBezTo>
                    <a:pt x="5" y="3"/>
                    <a:pt x="9" y="6"/>
                    <a:pt x="13" y="9"/>
                  </a:cubicBezTo>
                  <a:cubicBezTo>
                    <a:pt x="18" y="13"/>
                    <a:pt x="22" y="16"/>
                    <a:pt x="26" y="20"/>
                  </a:cubicBezTo>
                  <a:cubicBezTo>
                    <a:pt x="21" y="17"/>
                    <a:pt x="17" y="14"/>
                    <a:pt x="13" y="10"/>
                  </a:cubicBezTo>
                  <a:cubicBezTo>
                    <a:pt x="8" y="7"/>
                    <a:pt x="4" y="4"/>
                    <a:pt x="0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8" name="Freeform 196"/>
            <p:cNvSpPr>
              <a:spLocks/>
            </p:cNvSpPr>
            <p:nvPr/>
          </p:nvSpPr>
          <p:spPr bwMode="auto">
            <a:xfrm>
              <a:off x="2641600" y="3730625"/>
              <a:ext cx="144463" cy="163513"/>
            </a:xfrm>
            <a:custGeom>
              <a:avLst/>
              <a:gdLst>
                <a:gd name="T0" fmla="*/ 0 w 16"/>
                <a:gd name="T1" fmla="*/ 0 h 18"/>
                <a:gd name="T2" fmla="*/ 4 w 16"/>
                <a:gd name="T3" fmla="*/ 4 h 18"/>
                <a:gd name="T4" fmla="*/ 8 w 16"/>
                <a:gd name="T5" fmla="*/ 9 h 18"/>
                <a:gd name="T6" fmla="*/ 12 w 16"/>
                <a:gd name="T7" fmla="*/ 14 h 18"/>
                <a:gd name="T8" fmla="*/ 16 w 16"/>
                <a:gd name="T9" fmla="*/ 18 h 18"/>
                <a:gd name="T10" fmla="*/ 7 w 16"/>
                <a:gd name="T11" fmla="*/ 10 h 18"/>
                <a:gd name="T12" fmla="*/ 0 w 16"/>
                <a:gd name="T13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18">
                  <a:moveTo>
                    <a:pt x="0" y="0"/>
                  </a:moveTo>
                  <a:cubicBezTo>
                    <a:pt x="4" y="4"/>
                    <a:pt x="4" y="4"/>
                    <a:pt x="4" y="4"/>
                  </a:cubicBezTo>
                  <a:cubicBezTo>
                    <a:pt x="5" y="6"/>
                    <a:pt x="6" y="8"/>
                    <a:pt x="8" y="9"/>
                  </a:cubicBezTo>
                  <a:cubicBezTo>
                    <a:pt x="9" y="11"/>
                    <a:pt x="10" y="12"/>
                    <a:pt x="12" y="14"/>
                  </a:cubicBezTo>
                  <a:cubicBezTo>
                    <a:pt x="13" y="15"/>
                    <a:pt x="15" y="17"/>
                    <a:pt x="16" y="18"/>
                  </a:cubicBezTo>
                  <a:cubicBezTo>
                    <a:pt x="12" y="16"/>
                    <a:pt x="9" y="13"/>
                    <a:pt x="7" y="10"/>
                  </a:cubicBezTo>
                  <a:cubicBezTo>
                    <a:pt x="4" y="7"/>
                    <a:pt x="2" y="3"/>
                    <a:pt x="0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9" name="Freeform 197"/>
            <p:cNvSpPr>
              <a:spLocks/>
            </p:cNvSpPr>
            <p:nvPr/>
          </p:nvSpPr>
          <p:spPr bwMode="auto">
            <a:xfrm>
              <a:off x="2397125" y="3694113"/>
              <a:ext cx="279400" cy="465138"/>
            </a:xfrm>
            <a:custGeom>
              <a:avLst/>
              <a:gdLst>
                <a:gd name="T0" fmla="*/ 23 w 31"/>
                <a:gd name="T1" fmla="*/ 1 h 51"/>
                <a:gd name="T2" fmla="*/ 30 w 31"/>
                <a:gd name="T3" fmla="*/ 22 h 51"/>
                <a:gd name="T4" fmla="*/ 21 w 31"/>
                <a:gd name="T5" fmla="*/ 38 h 51"/>
                <a:gd name="T6" fmla="*/ 9 w 31"/>
                <a:gd name="T7" fmla="*/ 43 h 51"/>
                <a:gd name="T8" fmla="*/ 6 w 31"/>
                <a:gd name="T9" fmla="*/ 37 h 51"/>
                <a:gd name="T10" fmla="*/ 13 w 31"/>
                <a:gd name="T11" fmla="*/ 7 h 51"/>
                <a:gd name="T12" fmla="*/ 23 w 31"/>
                <a:gd name="T13" fmla="*/ 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" h="51">
                  <a:moveTo>
                    <a:pt x="23" y="1"/>
                  </a:moveTo>
                  <a:cubicBezTo>
                    <a:pt x="28" y="7"/>
                    <a:pt x="31" y="15"/>
                    <a:pt x="30" y="22"/>
                  </a:cubicBezTo>
                  <a:cubicBezTo>
                    <a:pt x="29" y="29"/>
                    <a:pt x="25" y="33"/>
                    <a:pt x="21" y="38"/>
                  </a:cubicBezTo>
                  <a:cubicBezTo>
                    <a:pt x="19" y="40"/>
                    <a:pt x="10" y="51"/>
                    <a:pt x="9" y="43"/>
                  </a:cubicBezTo>
                  <a:cubicBezTo>
                    <a:pt x="8" y="40"/>
                    <a:pt x="8" y="39"/>
                    <a:pt x="6" y="37"/>
                  </a:cubicBezTo>
                  <a:cubicBezTo>
                    <a:pt x="0" y="27"/>
                    <a:pt x="5" y="14"/>
                    <a:pt x="13" y="7"/>
                  </a:cubicBezTo>
                  <a:cubicBezTo>
                    <a:pt x="14" y="6"/>
                    <a:pt x="22" y="0"/>
                    <a:pt x="23" y="1"/>
                  </a:cubicBezTo>
                  <a:close/>
                </a:path>
              </a:pathLst>
            </a:custGeom>
            <a:solidFill>
              <a:srgbClr val="F6E4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0" name="Freeform 198"/>
            <p:cNvSpPr>
              <a:spLocks/>
            </p:cNvSpPr>
            <p:nvPr/>
          </p:nvSpPr>
          <p:spPr bwMode="auto">
            <a:xfrm>
              <a:off x="2595563" y="3703638"/>
              <a:ext cx="26988" cy="255588"/>
            </a:xfrm>
            <a:custGeom>
              <a:avLst/>
              <a:gdLst>
                <a:gd name="T0" fmla="*/ 1 w 3"/>
                <a:gd name="T1" fmla="*/ 0 h 28"/>
                <a:gd name="T2" fmla="*/ 3 w 3"/>
                <a:gd name="T3" fmla="*/ 14 h 28"/>
                <a:gd name="T4" fmla="*/ 2 w 3"/>
                <a:gd name="T5" fmla="*/ 21 h 28"/>
                <a:gd name="T6" fmla="*/ 0 w 3"/>
                <a:gd name="T7" fmla="*/ 28 h 28"/>
                <a:gd name="T8" fmla="*/ 2 w 3"/>
                <a:gd name="T9" fmla="*/ 14 h 28"/>
                <a:gd name="T10" fmla="*/ 2 w 3"/>
                <a:gd name="T11" fmla="*/ 7 h 28"/>
                <a:gd name="T12" fmla="*/ 1 w 3"/>
                <a:gd name="T13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28">
                  <a:moveTo>
                    <a:pt x="1" y="0"/>
                  </a:moveTo>
                  <a:cubicBezTo>
                    <a:pt x="3" y="4"/>
                    <a:pt x="3" y="9"/>
                    <a:pt x="3" y="14"/>
                  </a:cubicBezTo>
                  <a:cubicBezTo>
                    <a:pt x="3" y="17"/>
                    <a:pt x="3" y="19"/>
                    <a:pt x="2" y="21"/>
                  </a:cubicBezTo>
                  <a:cubicBezTo>
                    <a:pt x="2" y="24"/>
                    <a:pt x="1" y="26"/>
                    <a:pt x="0" y="28"/>
                  </a:cubicBezTo>
                  <a:cubicBezTo>
                    <a:pt x="1" y="23"/>
                    <a:pt x="2" y="19"/>
                    <a:pt x="2" y="14"/>
                  </a:cubicBezTo>
                  <a:cubicBezTo>
                    <a:pt x="2" y="12"/>
                    <a:pt x="2" y="9"/>
                    <a:pt x="2" y="7"/>
                  </a:cubicBezTo>
                  <a:cubicBezTo>
                    <a:pt x="2" y="5"/>
                    <a:pt x="2" y="2"/>
                    <a:pt x="1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1" name="Freeform 199"/>
            <p:cNvSpPr>
              <a:spLocks/>
            </p:cNvSpPr>
            <p:nvPr/>
          </p:nvSpPr>
          <p:spPr bwMode="auto">
            <a:xfrm>
              <a:off x="2532063" y="3703638"/>
              <a:ext cx="53975" cy="290513"/>
            </a:xfrm>
            <a:custGeom>
              <a:avLst/>
              <a:gdLst>
                <a:gd name="T0" fmla="*/ 6 w 6"/>
                <a:gd name="T1" fmla="*/ 0 h 32"/>
                <a:gd name="T2" fmla="*/ 4 w 6"/>
                <a:gd name="T3" fmla="*/ 16 h 32"/>
                <a:gd name="T4" fmla="*/ 0 w 6"/>
                <a:gd name="T5" fmla="*/ 32 h 32"/>
                <a:gd name="T6" fmla="*/ 2 w 6"/>
                <a:gd name="T7" fmla="*/ 16 h 32"/>
                <a:gd name="T8" fmla="*/ 6 w 6"/>
                <a:gd name="T9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2">
                  <a:moveTo>
                    <a:pt x="6" y="0"/>
                  </a:moveTo>
                  <a:cubicBezTo>
                    <a:pt x="6" y="6"/>
                    <a:pt x="5" y="11"/>
                    <a:pt x="4" y="16"/>
                  </a:cubicBezTo>
                  <a:cubicBezTo>
                    <a:pt x="2" y="21"/>
                    <a:pt x="1" y="26"/>
                    <a:pt x="0" y="32"/>
                  </a:cubicBezTo>
                  <a:cubicBezTo>
                    <a:pt x="0" y="26"/>
                    <a:pt x="1" y="21"/>
                    <a:pt x="2" y="16"/>
                  </a:cubicBezTo>
                  <a:cubicBezTo>
                    <a:pt x="4" y="11"/>
                    <a:pt x="5" y="5"/>
                    <a:pt x="6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2" name="Freeform 200"/>
            <p:cNvSpPr>
              <a:spLocks/>
            </p:cNvSpPr>
            <p:nvPr/>
          </p:nvSpPr>
          <p:spPr bwMode="auto">
            <a:xfrm>
              <a:off x="2487613" y="3722688"/>
              <a:ext cx="80963" cy="200025"/>
            </a:xfrm>
            <a:custGeom>
              <a:avLst/>
              <a:gdLst>
                <a:gd name="T0" fmla="*/ 9 w 9"/>
                <a:gd name="T1" fmla="*/ 0 h 22"/>
                <a:gd name="T2" fmla="*/ 7 w 9"/>
                <a:gd name="T3" fmla="*/ 5 h 22"/>
                <a:gd name="T4" fmla="*/ 4 w 9"/>
                <a:gd name="T5" fmla="*/ 11 h 22"/>
                <a:gd name="T6" fmla="*/ 2 w 9"/>
                <a:gd name="T7" fmla="*/ 17 h 22"/>
                <a:gd name="T8" fmla="*/ 0 w 9"/>
                <a:gd name="T9" fmla="*/ 22 h 22"/>
                <a:gd name="T10" fmla="*/ 3 w 9"/>
                <a:gd name="T11" fmla="*/ 10 h 22"/>
                <a:gd name="T12" fmla="*/ 9 w 9"/>
                <a:gd name="T13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22">
                  <a:moveTo>
                    <a:pt x="9" y="0"/>
                  </a:moveTo>
                  <a:cubicBezTo>
                    <a:pt x="7" y="5"/>
                    <a:pt x="7" y="5"/>
                    <a:pt x="7" y="5"/>
                  </a:cubicBezTo>
                  <a:cubicBezTo>
                    <a:pt x="6" y="7"/>
                    <a:pt x="5" y="9"/>
                    <a:pt x="4" y="11"/>
                  </a:cubicBezTo>
                  <a:cubicBezTo>
                    <a:pt x="3" y="13"/>
                    <a:pt x="2" y="15"/>
                    <a:pt x="2" y="17"/>
                  </a:cubicBezTo>
                  <a:cubicBezTo>
                    <a:pt x="1" y="19"/>
                    <a:pt x="0" y="20"/>
                    <a:pt x="0" y="22"/>
                  </a:cubicBezTo>
                  <a:cubicBezTo>
                    <a:pt x="0" y="18"/>
                    <a:pt x="1" y="14"/>
                    <a:pt x="3" y="10"/>
                  </a:cubicBezTo>
                  <a:cubicBezTo>
                    <a:pt x="5" y="7"/>
                    <a:pt x="7" y="3"/>
                    <a:pt x="9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3" name="Freeform 201"/>
            <p:cNvSpPr>
              <a:spLocks/>
            </p:cNvSpPr>
            <p:nvPr/>
          </p:nvSpPr>
          <p:spPr bwMode="auto">
            <a:xfrm>
              <a:off x="2116138" y="3586163"/>
              <a:ext cx="461963" cy="254000"/>
            </a:xfrm>
            <a:custGeom>
              <a:avLst/>
              <a:gdLst>
                <a:gd name="T0" fmla="*/ 51 w 51"/>
                <a:gd name="T1" fmla="*/ 10 h 28"/>
                <a:gd name="T2" fmla="*/ 34 w 51"/>
                <a:gd name="T3" fmla="*/ 26 h 28"/>
                <a:gd name="T4" fmla="*/ 17 w 51"/>
                <a:gd name="T5" fmla="*/ 24 h 28"/>
                <a:gd name="T6" fmla="*/ 7 w 51"/>
                <a:gd name="T7" fmla="*/ 16 h 28"/>
                <a:gd name="T8" fmla="*/ 11 w 51"/>
                <a:gd name="T9" fmla="*/ 11 h 28"/>
                <a:gd name="T10" fmla="*/ 41 w 51"/>
                <a:gd name="T11" fmla="*/ 4 h 28"/>
                <a:gd name="T12" fmla="*/ 51 w 51"/>
                <a:gd name="T13" fmla="*/ 1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1" h="28">
                  <a:moveTo>
                    <a:pt x="51" y="10"/>
                  </a:moveTo>
                  <a:cubicBezTo>
                    <a:pt x="48" y="17"/>
                    <a:pt x="42" y="23"/>
                    <a:pt x="34" y="26"/>
                  </a:cubicBezTo>
                  <a:cubicBezTo>
                    <a:pt x="28" y="28"/>
                    <a:pt x="22" y="26"/>
                    <a:pt x="17" y="24"/>
                  </a:cubicBezTo>
                  <a:cubicBezTo>
                    <a:pt x="14" y="23"/>
                    <a:pt x="0" y="21"/>
                    <a:pt x="7" y="16"/>
                  </a:cubicBezTo>
                  <a:cubicBezTo>
                    <a:pt x="9" y="14"/>
                    <a:pt x="10" y="13"/>
                    <a:pt x="11" y="11"/>
                  </a:cubicBezTo>
                  <a:cubicBezTo>
                    <a:pt x="17" y="1"/>
                    <a:pt x="32" y="0"/>
                    <a:pt x="41" y="4"/>
                  </a:cubicBezTo>
                  <a:cubicBezTo>
                    <a:pt x="42" y="4"/>
                    <a:pt x="51" y="9"/>
                    <a:pt x="51" y="10"/>
                  </a:cubicBezTo>
                  <a:close/>
                </a:path>
              </a:pathLst>
            </a:custGeom>
            <a:solidFill>
              <a:srgbClr val="F6E4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4" name="Freeform 202"/>
            <p:cNvSpPr>
              <a:spLocks/>
            </p:cNvSpPr>
            <p:nvPr/>
          </p:nvSpPr>
          <p:spPr bwMode="auto">
            <a:xfrm>
              <a:off x="2341563" y="3676650"/>
              <a:ext cx="236538" cy="109538"/>
            </a:xfrm>
            <a:custGeom>
              <a:avLst/>
              <a:gdLst>
                <a:gd name="T0" fmla="*/ 26 w 26"/>
                <a:gd name="T1" fmla="*/ 0 h 12"/>
                <a:gd name="T2" fmla="*/ 14 w 26"/>
                <a:gd name="T3" fmla="*/ 8 h 12"/>
                <a:gd name="T4" fmla="*/ 7 w 26"/>
                <a:gd name="T5" fmla="*/ 11 h 12"/>
                <a:gd name="T6" fmla="*/ 0 w 26"/>
                <a:gd name="T7" fmla="*/ 12 h 12"/>
                <a:gd name="T8" fmla="*/ 14 w 26"/>
                <a:gd name="T9" fmla="*/ 7 h 12"/>
                <a:gd name="T10" fmla="*/ 20 w 26"/>
                <a:gd name="T11" fmla="*/ 4 h 12"/>
                <a:gd name="T12" fmla="*/ 26 w 26"/>
                <a:gd name="T1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" h="12">
                  <a:moveTo>
                    <a:pt x="26" y="0"/>
                  </a:moveTo>
                  <a:cubicBezTo>
                    <a:pt x="23" y="4"/>
                    <a:pt x="18" y="6"/>
                    <a:pt x="14" y="8"/>
                  </a:cubicBezTo>
                  <a:cubicBezTo>
                    <a:pt x="12" y="9"/>
                    <a:pt x="10" y="10"/>
                    <a:pt x="7" y="11"/>
                  </a:cubicBezTo>
                  <a:cubicBezTo>
                    <a:pt x="5" y="11"/>
                    <a:pt x="3" y="12"/>
                    <a:pt x="0" y="12"/>
                  </a:cubicBezTo>
                  <a:cubicBezTo>
                    <a:pt x="5" y="10"/>
                    <a:pt x="9" y="9"/>
                    <a:pt x="14" y="7"/>
                  </a:cubicBezTo>
                  <a:cubicBezTo>
                    <a:pt x="16" y="6"/>
                    <a:pt x="18" y="5"/>
                    <a:pt x="20" y="4"/>
                  </a:cubicBezTo>
                  <a:cubicBezTo>
                    <a:pt x="22" y="3"/>
                    <a:pt x="24" y="2"/>
                    <a:pt x="26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5" name="Freeform 203"/>
            <p:cNvSpPr>
              <a:spLocks/>
            </p:cNvSpPr>
            <p:nvPr/>
          </p:nvSpPr>
          <p:spPr bwMode="auto">
            <a:xfrm>
              <a:off x="2287588" y="3667125"/>
              <a:ext cx="280988" cy="73025"/>
            </a:xfrm>
            <a:custGeom>
              <a:avLst/>
              <a:gdLst>
                <a:gd name="T0" fmla="*/ 31 w 31"/>
                <a:gd name="T1" fmla="*/ 0 h 8"/>
                <a:gd name="T2" fmla="*/ 15 w 31"/>
                <a:gd name="T3" fmla="*/ 4 h 8"/>
                <a:gd name="T4" fmla="*/ 0 w 31"/>
                <a:gd name="T5" fmla="*/ 8 h 8"/>
                <a:gd name="T6" fmla="*/ 15 w 31"/>
                <a:gd name="T7" fmla="*/ 3 h 8"/>
                <a:gd name="T8" fmla="*/ 31 w 31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8">
                  <a:moveTo>
                    <a:pt x="31" y="0"/>
                  </a:moveTo>
                  <a:cubicBezTo>
                    <a:pt x="26" y="2"/>
                    <a:pt x="21" y="3"/>
                    <a:pt x="15" y="4"/>
                  </a:cubicBezTo>
                  <a:cubicBezTo>
                    <a:pt x="10" y="5"/>
                    <a:pt x="5" y="7"/>
                    <a:pt x="0" y="8"/>
                  </a:cubicBezTo>
                  <a:cubicBezTo>
                    <a:pt x="5" y="6"/>
                    <a:pt x="10" y="5"/>
                    <a:pt x="15" y="3"/>
                  </a:cubicBezTo>
                  <a:cubicBezTo>
                    <a:pt x="20" y="2"/>
                    <a:pt x="26" y="1"/>
                    <a:pt x="31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6" name="Freeform 204"/>
            <p:cNvSpPr>
              <a:spLocks/>
            </p:cNvSpPr>
            <p:nvPr/>
          </p:nvSpPr>
          <p:spPr bwMode="auto">
            <a:xfrm>
              <a:off x="2324100" y="3649663"/>
              <a:ext cx="227013" cy="17463"/>
            </a:xfrm>
            <a:custGeom>
              <a:avLst/>
              <a:gdLst>
                <a:gd name="T0" fmla="*/ 25 w 25"/>
                <a:gd name="T1" fmla="*/ 1 h 2"/>
                <a:gd name="T2" fmla="*/ 18 w 25"/>
                <a:gd name="T3" fmla="*/ 1 h 2"/>
                <a:gd name="T4" fmla="*/ 12 w 25"/>
                <a:gd name="T5" fmla="*/ 1 h 2"/>
                <a:gd name="T6" fmla="*/ 6 w 25"/>
                <a:gd name="T7" fmla="*/ 1 h 2"/>
                <a:gd name="T8" fmla="*/ 0 w 25"/>
                <a:gd name="T9" fmla="*/ 2 h 2"/>
                <a:gd name="T10" fmla="*/ 12 w 25"/>
                <a:gd name="T11" fmla="*/ 0 h 2"/>
                <a:gd name="T12" fmla="*/ 25 w 25"/>
                <a:gd name="T13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" h="2">
                  <a:moveTo>
                    <a:pt x="25" y="1"/>
                  </a:moveTo>
                  <a:cubicBezTo>
                    <a:pt x="18" y="1"/>
                    <a:pt x="18" y="1"/>
                    <a:pt x="18" y="1"/>
                  </a:cubicBezTo>
                  <a:cubicBezTo>
                    <a:pt x="16" y="1"/>
                    <a:pt x="14" y="1"/>
                    <a:pt x="12" y="1"/>
                  </a:cubicBezTo>
                  <a:cubicBezTo>
                    <a:pt x="10" y="1"/>
                    <a:pt x="8" y="1"/>
                    <a:pt x="6" y="1"/>
                  </a:cubicBezTo>
                  <a:cubicBezTo>
                    <a:pt x="4" y="1"/>
                    <a:pt x="2" y="2"/>
                    <a:pt x="0" y="2"/>
                  </a:cubicBezTo>
                  <a:cubicBezTo>
                    <a:pt x="4" y="0"/>
                    <a:pt x="8" y="0"/>
                    <a:pt x="12" y="0"/>
                  </a:cubicBezTo>
                  <a:cubicBezTo>
                    <a:pt x="16" y="0"/>
                    <a:pt x="21" y="0"/>
                    <a:pt x="25" y="1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7" name="Freeform 205"/>
            <p:cNvSpPr>
              <a:spLocks/>
            </p:cNvSpPr>
            <p:nvPr/>
          </p:nvSpPr>
          <p:spPr bwMode="auto">
            <a:xfrm>
              <a:off x="2233613" y="3330575"/>
              <a:ext cx="361950" cy="327025"/>
            </a:xfrm>
            <a:custGeom>
              <a:avLst/>
              <a:gdLst>
                <a:gd name="T0" fmla="*/ 38 w 40"/>
                <a:gd name="T1" fmla="*/ 35 h 36"/>
                <a:gd name="T2" fmla="*/ 16 w 40"/>
                <a:gd name="T3" fmla="*/ 31 h 36"/>
                <a:gd name="T4" fmla="*/ 7 w 40"/>
                <a:gd name="T5" fmla="*/ 15 h 36"/>
                <a:gd name="T6" fmla="*/ 8 w 40"/>
                <a:gd name="T7" fmla="*/ 2 h 36"/>
                <a:gd name="T8" fmla="*/ 15 w 40"/>
                <a:gd name="T9" fmla="*/ 3 h 36"/>
                <a:gd name="T10" fmla="*/ 38 w 40"/>
                <a:gd name="T11" fmla="*/ 23 h 36"/>
                <a:gd name="T12" fmla="*/ 38 w 40"/>
                <a:gd name="T13" fmla="*/ 3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0" h="36">
                  <a:moveTo>
                    <a:pt x="38" y="35"/>
                  </a:moveTo>
                  <a:cubicBezTo>
                    <a:pt x="31" y="36"/>
                    <a:pt x="23" y="35"/>
                    <a:pt x="16" y="31"/>
                  </a:cubicBezTo>
                  <a:cubicBezTo>
                    <a:pt x="11" y="27"/>
                    <a:pt x="9" y="21"/>
                    <a:pt x="7" y="15"/>
                  </a:cubicBezTo>
                  <a:cubicBezTo>
                    <a:pt x="6" y="13"/>
                    <a:pt x="0" y="0"/>
                    <a:pt x="8" y="2"/>
                  </a:cubicBezTo>
                  <a:cubicBezTo>
                    <a:pt x="11" y="3"/>
                    <a:pt x="12" y="3"/>
                    <a:pt x="15" y="3"/>
                  </a:cubicBezTo>
                  <a:cubicBezTo>
                    <a:pt x="26" y="2"/>
                    <a:pt x="35" y="13"/>
                    <a:pt x="38" y="23"/>
                  </a:cubicBezTo>
                  <a:cubicBezTo>
                    <a:pt x="38" y="24"/>
                    <a:pt x="40" y="35"/>
                    <a:pt x="38" y="35"/>
                  </a:cubicBezTo>
                  <a:close/>
                </a:path>
              </a:pathLst>
            </a:custGeom>
            <a:solidFill>
              <a:srgbClr val="F6E4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8" name="Freeform 206"/>
            <p:cNvSpPr>
              <a:spLocks/>
            </p:cNvSpPr>
            <p:nvPr/>
          </p:nvSpPr>
          <p:spPr bwMode="auto">
            <a:xfrm>
              <a:off x="2360613" y="3521075"/>
              <a:ext cx="217488" cy="128588"/>
            </a:xfrm>
            <a:custGeom>
              <a:avLst/>
              <a:gdLst>
                <a:gd name="T0" fmla="*/ 24 w 24"/>
                <a:gd name="T1" fmla="*/ 14 h 14"/>
                <a:gd name="T2" fmla="*/ 11 w 24"/>
                <a:gd name="T3" fmla="*/ 9 h 14"/>
                <a:gd name="T4" fmla="*/ 5 w 24"/>
                <a:gd name="T5" fmla="*/ 5 h 14"/>
                <a:gd name="T6" fmla="*/ 0 w 24"/>
                <a:gd name="T7" fmla="*/ 0 h 14"/>
                <a:gd name="T8" fmla="*/ 12 w 24"/>
                <a:gd name="T9" fmla="*/ 8 h 14"/>
                <a:gd name="T10" fmla="*/ 18 w 24"/>
                <a:gd name="T11" fmla="*/ 12 h 14"/>
                <a:gd name="T12" fmla="*/ 24 w 24"/>
                <a:gd name="T13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" h="14">
                  <a:moveTo>
                    <a:pt x="24" y="14"/>
                  </a:moveTo>
                  <a:cubicBezTo>
                    <a:pt x="20" y="14"/>
                    <a:pt x="15" y="12"/>
                    <a:pt x="11" y="9"/>
                  </a:cubicBezTo>
                  <a:cubicBezTo>
                    <a:pt x="9" y="8"/>
                    <a:pt x="7" y="6"/>
                    <a:pt x="5" y="5"/>
                  </a:cubicBezTo>
                  <a:cubicBezTo>
                    <a:pt x="3" y="3"/>
                    <a:pt x="2" y="2"/>
                    <a:pt x="0" y="0"/>
                  </a:cubicBezTo>
                  <a:cubicBezTo>
                    <a:pt x="4" y="3"/>
                    <a:pt x="8" y="6"/>
                    <a:pt x="12" y="8"/>
                  </a:cubicBezTo>
                  <a:cubicBezTo>
                    <a:pt x="14" y="9"/>
                    <a:pt x="16" y="11"/>
                    <a:pt x="18" y="12"/>
                  </a:cubicBezTo>
                  <a:cubicBezTo>
                    <a:pt x="20" y="12"/>
                    <a:pt x="22" y="13"/>
                    <a:pt x="24" y="14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9" name="Freeform 207"/>
            <p:cNvSpPr>
              <a:spLocks/>
            </p:cNvSpPr>
            <p:nvPr/>
          </p:nvSpPr>
          <p:spPr bwMode="auto">
            <a:xfrm>
              <a:off x="2360613" y="3449638"/>
              <a:ext cx="225425" cy="180975"/>
            </a:xfrm>
            <a:custGeom>
              <a:avLst/>
              <a:gdLst>
                <a:gd name="T0" fmla="*/ 25 w 25"/>
                <a:gd name="T1" fmla="*/ 20 h 20"/>
                <a:gd name="T2" fmla="*/ 12 w 25"/>
                <a:gd name="T3" fmla="*/ 10 h 20"/>
                <a:gd name="T4" fmla="*/ 0 w 25"/>
                <a:gd name="T5" fmla="*/ 0 h 20"/>
                <a:gd name="T6" fmla="*/ 13 w 25"/>
                <a:gd name="T7" fmla="*/ 9 h 20"/>
                <a:gd name="T8" fmla="*/ 25 w 25"/>
                <a:gd name="T9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0">
                  <a:moveTo>
                    <a:pt x="25" y="20"/>
                  </a:moveTo>
                  <a:cubicBezTo>
                    <a:pt x="21" y="17"/>
                    <a:pt x="17" y="14"/>
                    <a:pt x="12" y="10"/>
                  </a:cubicBezTo>
                  <a:cubicBezTo>
                    <a:pt x="8" y="7"/>
                    <a:pt x="4" y="3"/>
                    <a:pt x="0" y="0"/>
                  </a:cubicBezTo>
                  <a:cubicBezTo>
                    <a:pt x="5" y="3"/>
                    <a:pt x="9" y="6"/>
                    <a:pt x="13" y="9"/>
                  </a:cubicBezTo>
                  <a:cubicBezTo>
                    <a:pt x="17" y="13"/>
                    <a:pt x="21" y="16"/>
                    <a:pt x="25" y="2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0" name="Freeform 208"/>
            <p:cNvSpPr>
              <a:spLocks/>
            </p:cNvSpPr>
            <p:nvPr/>
          </p:nvSpPr>
          <p:spPr bwMode="auto">
            <a:xfrm>
              <a:off x="2441575" y="3440113"/>
              <a:ext cx="144463" cy="173038"/>
            </a:xfrm>
            <a:custGeom>
              <a:avLst/>
              <a:gdLst>
                <a:gd name="T0" fmla="*/ 16 w 16"/>
                <a:gd name="T1" fmla="*/ 19 h 19"/>
                <a:gd name="T2" fmla="*/ 12 w 16"/>
                <a:gd name="T3" fmla="*/ 14 h 19"/>
                <a:gd name="T4" fmla="*/ 8 w 16"/>
                <a:gd name="T5" fmla="*/ 9 h 19"/>
                <a:gd name="T6" fmla="*/ 4 w 16"/>
                <a:gd name="T7" fmla="*/ 4 h 19"/>
                <a:gd name="T8" fmla="*/ 0 w 16"/>
                <a:gd name="T9" fmla="*/ 0 h 19"/>
                <a:gd name="T10" fmla="*/ 9 w 16"/>
                <a:gd name="T11" fmla="*/ 8 h 19"/>
                <a:gd name="T12" fmla="*/ 16 w 16"/>
                <a:gd name="T13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19">
                  <a:moveTo>
                    <a:pt x="16" y="19"/>
                  </a:moveTo>
                  <a:cubicBezTo>
                    <a:pt x="12" y="14"/>
                    <a:pt x="12" y="14"/>
                    <a:pt x="12" y="14"/>
                  </a:cubicBezTo>
                  <a:cubicBezTo>
                    <a:pt x="11" y="12"/>
                    <a:pt x="10" y="10"/>
                    <a:pt x="8" y="9"/>
                  </a:cubicBezTo>
                  <a:cubicBezTo>
                    <a:pt x="7" y="7"/>
                    <a:pt x="6" y="6"/>
                    <a:pt x="4" y="4"/>
                  </a:cubicBezTo>
                  <a:cubicBezTo>
                    <a:pt x="3" y="3"/>
                    <a:pt x="2" y="1"/>
                    <a:pt x="0" y="0"/>
                  </a:cubicBezTo>
                  <a:cubicBezTo>
                    <a:pt x="4" y="2"/>
                    <a:pt x="7" y="5"/>
                    <a:pt x="9" y="8"/>
                  </a:cubicBezTo>
                  <a:cubicBezTo>
                    <a:pt x="12" y="11"/>
                    <a:pt x="14" y="15"/>
                    <a:pt x="16" y="19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1" name="Freeform 209"/>
            <p:cNvSpPr>
              <a:spLocks/>
            </p:cNvSpPr>
            <p:nvPr/>
          </p:nvSpPr>
          <p:spPr bwMode="auto">
            <a:xfrm>
              <a:off x="2495550" y="3549650"/>
              <a:ext cx="254000" cy="254000"/>
            </a:xfrm>
            <a:custGeom>
              <a:avLst/>
              <a:gdLst>
                <a:gd name="T0" fmla="*/ 26 w 28"/>
                <a:gd name="T1" fmla="*/ 8 h 28"/>
                <a:gd name="T2" fmla="*/ 26 w 28"/>
                <a:gd name="T3" fmla="*/ 7 h 28"/>
                <a:gd name="T4" fmla="*/ 19 w 28"/>
                <a:gd name="T5" fmla="*/ 9 h 28"/>
                <a:gd name="T6" fmla="*/ 19 w 28"/>
                <a:gd name="T7" fmla="*/ 4 h 28"/>
                <a:gd name="T8" fmla="*/ 19 w 28"/>
                <a:gd name="T9" fmla="*/ 2 h 28"/>
                <a:gd name="T10" fmla="*/ 19 w 28"/>
                <a:gd name="T11" fmla="*/ 1 h 28"/>
                <a:gd name="T12" fmla="*/ 14 w 28"/>
                <a:gd name="T13" fmla="*/ 6 h 28"/>
                <a:gd name="T14" fmla="*/ 12 w 28"/>
                <a:gd name="T15" fmla="*/ 2 h 28"/>
                <a:gd name="T16" fmla="*/ 11 w 28"/>
                <a:gd name="T17" fmla="*/ 1 h 28"/>
                <a:gd name="T18" fmla="*/ 10 w 28"/>
                <a:gd name="T19" fmla="*/ 0 h 28"/>
                <a:gd name="T20" fmla="*/ 10 w 28"/>
                <a:gd name="T21" fmla="*/ 5 h 28"/>
                <a:gd name="T22" fmla="*/ 8 w 28"/>
                <a:gd name="T23" fmla="*/ 4 h 28"/>
                <a:gd name="T24" fmla="*/ 6 w 28"/>
                <a:gd name="T25" fmla="*/ 3 h 28"/>
                <a:gd name="T26" fmla="*/ 5 w 28"/>
                <a:gd name="T27" fmla="*/ 2 h 28"/>
                <a:gd name="T28" fmla="*/ 7 w 28"/>
                <a:gd name="T29" fmla="*/ 9 h 28"/>
                <a:gd name="T30" fmla="*/ 3 w 28"/>
                <a:gd name="T31" fmla="*/ 9 h 28"/>
                <a:gd name="T32" fmla="*/ 0 w 28"/>
                <a:gd name="T33" fmla="*/ 10 h 28"/>
                <a:gd name="T34" fmla="*/ 0 w 28"/>
                <a:gd name="T35" fmla="*/ 10 h 28"/>
                <a:gd name="T36" fmla="*/ 6 w 28"/>
                <a:gd name="T37" fmla="*/ 14 h 28"/>
                <a:gd name="T38" fmla="*/ 2 w 28"/>
                <a:gd name="T39" fmla="*/ 17 h 28"/>
                <a:gd name="T40" fmla="*/ 0 w 28"/>
                <a:gd name="T41" fmla="*/ 18 h 28"/>
                <a:gd name="T42" fmla="*/ 0 w 28"/>
                <a:gd name="T43" fmla="*/ 19 h 28"/>
                <a:gd name="T44" fmla="*/ 7 w 28"/>
                <a:gd name="T45" fmla="*/ 19 h 28"/>
                <a:gd name="T46" fmla="*/ 6 w 28"/>
                <a:gd name="T47" fmla="*/ 23 h 28"/>
                <a:gd name="T48" fmla="*/ 6 w 28"/>
                <a:gd name="T49" fmla="*/ 25 h 28"/>
                <a:gd name="T50" fmla="*/ 6 w 28"/>
                <a:gd name="T51" fmla="*/ 26 h 28"/>
                <a:gd name="T52" fmla="*/ 11 w 28"/>
                <a:gd name="T53" fmla="*/ 21 h 28"/>
                <a:gd name="T54" fmla="*/ 13 w 28"/>
                <a:gd name="T55" fmla="*/ 26 h 28"/>
                <a:gd name="T56" fmla="*/ 14 w 28"/>
                <a:gd name="T57" fmla="*/ 28 h 28"/>
                <a:gd name="T58" fmla="*/ 15 w 28"/>
                <a:gd name="T59" fmla="*/ 28 h 28"/>
                <a:gd name="T60" fmla="*/ 16 w 28"/>
                <a:gd name="T61" fmla="*/ 21 h 28"/>
                <a:gd name="T62" fmla="*/ 21 w 28"/>
                <a:gd name="T63" fmla="*/ 23 h 28"/>
                <a:gd name="T64" fmla="*/ 22 w 28"/>
                <a:gd name="T65" fmla="*/ 24 h 28"/>
                <a:gd name="T66" fmla="*/ 23 w 28"/>
                <a:gd name="T67" fmla="*/ 25 h 28"/>
                <a:gd name="T68" fmla="*/ 20 w 28"/>
                <a:gd name="T69" fmla="*/ 18 h 28"/>
                <a:gd name="T70" fmla="*/ 25 w 28"/>
                <a:gd name="T71" fmla="*/ 17 h 28"/>
                <a:gd name="T72" fmla="*/ 27 w 28"/>
                <a:gd name="T73" fmla="*/ 17 h 28"/>
                <a:gd name="T74" fmla="*/ 28 w 28"/>
                <a:gd name="T75" fmla="*/ 16 h 28"/>
                <a:gd name="T76" fmla="*/ 21 w 28"/>
                <a:gd name="T77" fmla="*/ 13 h 28"/>
                <a:gd name="T78" fmla="*/ 24 w 28"/>
                <a:gd name="T79" fmla="*/ 10 h 28"/>
                <a:gd name="T80" fmla="*/ 26 w 28"/>
                <a:gd name="T81" fmla="*/ 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8" h="28">
                  <a:moveTo>
                    <a:pt x="26" y="8"/>
                  </a:moveTo>
                  <a:cubicBezTo>
                    <a:pt x="26" y="8"/>
                    <a:pt x="26" y="7"/>
                    <a:pt x="26" y="7"/>
                  </a:cubicBezTo>
                  <a:cubicBezTo>
                    <a:pt x="26" y="7"/>
                    <a:pt x="25" y="8"/>
                    <a:pt x="19" y="9"/>
                  </a:cubicBezTo>
                  <a:cubicBezTo>
                    <a:pt x="19" y="7"/>
                    <a:pt x="19" y="5"/>
                    <a:pt x="19" y="4"/>
                  </a:cubicBezTo>
                  <a:cubicBezTo>
                    <a:pt x="19" y="3"/>
                    <a:pt x="19" y="2"/>
                    <a:pt x="19" y="2"/>
                  </a:cubicBezTo>
                  <a:cubicBezTo>
                    <a:pt x="19" y="2"/>
                    <a:pt x="19" y="1"/>
                    <a:pt x="19" y="1"/>
                  </a:cubicBezTo>
                  <a:cubicBezTo>
                    <a:pt x="19" y="1"/>
                    <a:pt x="19" y="2"/>
                    <a:pt x="14" y="6"/>
                  </a:cubicBezTo>
                  <a:cubicBezTo>
                    <a:pt x="14" y="5"/>
                    <a:pt x="13" y="4"/>
                    <a:pt x="12" y="2"/>
                  </a:cubicBezTo>
                  <a:cubicBezTo>
                    <a:pt x="11" y="2"/>
                    <a:pt x="11" y="1"/>
                    <a:pt x="11" y="1"/>
                  </a:cubicBezTo>
                  <a:cubicBezTo>
                    <a:pt x="11" y="0"/>
                    <a:pt x="10" y="0"/>
                    <a:pt x="10" y="0"/>
                  </a:cubicBezTo>
                  <a:cubicBezTo>
                    <a:pt x="10" y="0"/>
                    <a:pt x="10" y="1"/>
                    <a:pt x="10" y="5"/>
                  </a:cubicBezTo>
                  <a:cubicBezTo>
                    <a:pt x="9" y="5"/>
                    <a:pt x="8" y="4"/>
                    <a:pt x="8" y="4"/>
                  </a:cubicBezTo>
                  <a:cubicBezTo>
                    <a:pt x="7" y="3"/>
                    <a:pt x="6" y="3"/>
                    <a:pt x="6" y="3"/>
                  </a:cubicBezTo>
                  <a:cubicBezTo>
                    <a:pt x="6" y="3"/>
                    <a:pt x="5" y="2"/>
                    <a:pt x="5" y="2"/>
                  </a:cubicBezTo>
                  <a:cubicBezTo>
                    <a:pt x="5" y="2"/>
                    <a:pt x="6" y="4"/>
                    <a:pt x="7" y="9"/>
                  </a:cubicBezTo>
                  <a:cubicBezTo>
                    <a:pt x="6" y="9"/>
                    <a:pt x="4" y="9"/>
                    <a:pt x="3" y="9"/>
                  </a:cubicBezTo>
                  <a:cubicBezTo>
                    <a:pt x="2" y="9"/>
                    <a:pt x="1" y="9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1" y="10"/>
                    <a:pt x="6" y="14"/>
                  </a:cubicBezTo>
                  <a:cubicBezTo>
                    <a:pt x="4" y="15"/>
                    <a:pt x="3" y="16"/>
                    <a:pt x="2" y="17"/>
                  </a:cubicBezTo>
                  <a:cubicBezTo>
                    <a:pt x="1" y="17"/>
                    <a:pt x="1" y="18"/>
                    <a:pt x="0" y="18"/>
                  </a:cubicBezTo>
                  <a:cubicBezTo>
                    <a:pt x="0" y="18"/>
                    <a:pt x="0" y="19"/>
                    <a:pt x="0" y="19"/>
                  </a:cubicBezTo>
                  <a:cubicBezTo>
                    <a:pt x="0" y="19"/>
                    <a:pt x="1" y="18"/>
                    <a:pt x="7" y="19"/>
                  </a:cubicBezTo>
                  <a:cubicBezTo>
                    <a:pt x="7" y="20"/>
                    <a:pt x="6" y="22"/>
                    <a:pt x="6" y="23"/>
                  </a:cubicBezTo>
                  <a:cubicBezTo>
                    <a:pt x="6" y="24"/>
                    <a:pt x="6" y="25"/>
                    <a:pt x="6" y="25"/>
                  </a:cubicBezTo>
                  <a:cubicBezTo>
                    <a:pt x="6" y="26"/>
                    <a:pt x="6" y="26"/>
                    <a:pt x="6" y="26"/>
                  </a:cubicBezTo>
                  <a:cubicBezTo>
                    <a:pt x="6" y="26"/>
                    <a:pt x="7" y="25"/>
                    <a:pt x="11" y="21"/>
                  </a:cubicBezTo>
                  <a:cubicBezTo>
                    <a:pt x="12" y="23"/>
                    <a:pt x="13" y="24"/>
                    <a:pt x="13" y="26"/>
                  </a:cubicBezTo>
                  <a:cubicBezTo>
                    <a:pt x="14" y="26"/>
                    <a:pt x="14" y="27"/>
                    <a:pt x="14" y="28"/>
                  </a:cubicBezTo>
                  <a:cubicBezTo>
                    <a:pt x="14" y="28"/>
                    <a:pt x="15" y="28"/>
                    <a:pt x="15" y="28"/>
                  </a:cubicBezTo>
                  <a:cubicBezTo>
                    <a:pt x="15" y="28"/>
                    <a:pt x="14" y="27"/>
                    <a:pt x="16" y="21"/>
                  </a:cubicBezTo>
                  <a:cubicBezTo>
                    <a:pt x="18" y="22"/>
                    <a:pt x="19" y="23"/>
                    <a:pt x="21" y="23"/>
                  </a:cubicBezTo>
                  <a:cubicBezTo>
                    <a:pt x="21" y="24"/>
                    <a:pt x="22" y="24"/>
                    <a:pt x="22" y="24"/>
                  </a:cubicBezTo>
                  <a:cubicBezTo>
                    <a:pt x="23" y="24"/>
                    <a:pt x="23" y="24"/>
                    <a:pt x="23" y="25"/>
                  </a:cubicBezTo>
                  <a:cubicBezTo>
                    <a:pt x="23" y="25"/>
                    <a:pt x="22" y="23"/>
                    <a:pt x="20" y="18"/>
                  </a:cubicBezTo>
                  <a:cubicBezTo>
                    <a:pt x="22" y="18"/>
                    <a:pt x="23" y="17"/>
                    <a:pt x="25" y="17"/>
                  </a:cubicBezTo>
                  <a:cubicBezTo>
                    <a:pt x="25" y="17"/>
                    <a:pt x="26" y="17"/>
                    <a:pt x="27" y="17"/>
                  </a:cubicBezTo>
                  <a:cubicBezTo>
                    <a:pt x="27" y="17"/>
                    <a:pt x="27" y="16"/>
                    <a:pt x="28" y="16"/>
                  </a:cubicBezTo>
                  <a:cubicBezTo>
                    <a:pt x="28" y="16"/>
                    <a:pt x="26" y="16"/>
                    <a:pt x="21" y="13"/>
                  </a:cubicBezTo>
                  <a:cubicBezTo>
                    <a:pt x="22" y="12"/>
                    <a:pt x="23" y="11"/>
                    <a:pt x="24" y="10"/>
                  </a:cubicBezTo>
                  <a:cubicBezTo>
                    <a:pt x="25" y="9"/>
                    <a:pt x="25" y="8"/>
                    <a:pt x="26" y="8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73" name="组合 172"/>
          <p:cNvGrpSpPr/>
          <p:nvPr/>
        </p:nvGrpSpPr>
        <p:grpSpPr>
          <a:xfrm>
            <a:off x="6788390" y="3191029"/>
            <a:ext cx="4213225" cy="2870200"/>
            <a:chOff x="4059238" y="3681413"/>
            <a:chExt cx="4213225" cy="2870200"/>
          </a:xfrm>
        </p:grpSpPr>
        <p:sp>
          <p:nvSpPr>
            <p:cNvPr id="174" name="Freeform 55"/>
            <p:cNvSpPr>
              <a:spLocks/>
            </p:cNvSpPr>
            <p:nvPr/>
          </p:nvSpPr>
          <p:spPr bwMode="auto">
            <a:xfrm>
              <a:off x="4059238" y="5089526"/>
              <a:ext cx="989013" cy="1025525"/>
            </a:xfrm>
            <a:custGeom>
              <a:avLst/>
              <a:gdLst>
                <a:gd name="T0" fmla="*/ 261 w 263"/>
                <a:gd name="T1" fmla="*/ 248 h 272"/>
                <a:gd name="T2" fmla="*/ 208 w 263"/>
                <a:gd name="T3" fmla="*/ 257 h 272"/>
                <a:gd name="T4" fmla="*/ 147 w 263"/>
                <a:gd name="T5" fmla="*/ 181 h 272"/>
                <a:gd name="T6" fmla="*/ 134 w 263"/>
                <a:gd name="T7" fmla="*/ 73 h 272"/>
                <a:gd name="T8" fmla="*/ 76 w 263"/>
                <a:gd name="T9" fmla="*/ 9 h 272"/>
                <a:gd name="T10" fmla="*/ 1 w 263"/>
                <a:gd name="T11" fmla="*/ 42 h 272"/>
                <a:gd name="T12" fmla="*/ 5 w 263"/>
                <a:gd name="T13" fmla="*/ 43 h 272"/>
                <a:gd name="T14" fmla="*/ 48 w 263"/>
                <a:gd name="T15" fmla="*/ 15 h 272"/>
                <a:gd name="T16" fmla="*/ 99 w 263"/>
                <a:gd name="T17" fmla="*/ 34 h 272"/>
                <a:gd name="T18" fmla="*/ 131 w 263"/>
                <a:gd name="T19" fmla="*/ 133 h 272"/>
                <a:gd name="T20" fmla="*/ 153 w 263"/>
                <a:gd name="T21" fmla="*/ 230 h 272"/>
                <a:gd name="T22" fmla="*/ 230 w 263"/>
                <a:gd name="T23" fmla="*/ 268 h 272"/>
                <a:gd name="T24" fmla="*/ 263 w 263"/>
                <a:gd name="T25" fmla="*/ 259 h 272"/>
                <a:gd name="T26" fmla="*/ 261 w 263"/>
                <a:gd name="T27" fmla="*/ 248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63" h="272">
                  <a:moveTo>
                    <a:pt x="261" y="248"/>
                  </a:moveTo>
                  <a:cubicBezTo>
                    <a:pt x="245" y="255"/>
                    <a:pt x="226" y="259"/>
                    <a:pt x="208" y="257"/>
                  </a:cubicBezTo>
                  <a:cubicBezTo>
                    <a:pt x="171" y="251"/>
                    <a:pt x="153" y="215"/>
                    <a:pt x="147" y="181"/>
                  </a:cubicBezTo>
                  <a:cubicBezTo>
                    <a:pt x="141" y="146"/>
                    <a:pt x="145" y="108"/>
                    <a:pt x="134" y="73"/>
                  </a:cubicBezTo>
                  <a:cubicBezTo>
                    <a:pt x="125" y="44"/>
                    <a:pt x="105" y="19"/>
                    <a:pt x="76" y="9"/>
                  </a:cubicBezTo>
                  <a:cubicBezTo>
                    <a:pt x="49" y="0"/>
                    <a:pt x="8" y="11"/>
                    <a:pt x="1" y="42"/>
                  </a:cubicBezTo>
                  <a:cubicBezTo>
                    <a:pt x="0" y="45"/>
                    <a:pt x="4" y="46"/>
                    <a:pt x="5" y="43"/>
                  </a:cubicBezTo>
                  <a:cubicBezTo>
                    <a:pt x="11" y="27"/>
                    <a:pt x="31" y="17"/>
                    <a:pt x="48" y="15"/>
                  </a:cubicBezTo>
                  <a:cubicBezTo>
                    <a:pt x="67" y="13"/>
                    <a:pt x="85" y="22"/>
                    <a:pt x="99" y="34"/>
                  </a:cubicBezTo>
                  <a:cubicBezTo>
                    <a:pt x="126" y="59"/>
                    <a:pt x="129" y="98"/>
                    <a:pt x="131" y="133"/>
                  </a:cubicBezTo>
                  <a:cubicBezTo>
                    <a:pt x="133" y="166"/>
                    <a:pt x="135" y="201"/>
                    <a:pt x="153" y="230"/>
                  </a:cubicBezTo>
                  <a:cubicBezTo>
                    <a:pt x="170" y="257"/>
                    <a:pt x="198" y="272"/>
                    <a:pt x="230" y="268"/>
                  </a:cubicBezTo>
                  <a:cubicBezTo>
                    <a:pt x="240" y="266"/>
                    <a:pt x="251" y="264"/>
                    <a:pt x="263" y="259"/>
                  </a:cubicBezTo>
                  <a:cubicBezTo>
                    <a:pt x="262" y="256"/>
                    <a:pt x="262" y="252"/>
                    <a:pt x="261" y="248"/>
                  </a:cubicBezTo>
                  <a:close/>
                </a:path>
              </a:pathLst>
            </a:custGeom>
            <a:solidFill>
              <a:srgbClr val="B7C6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5" name="Oval 56"/>
            <p:cNvSpPr>
              <a:spLocks noChangeArrowheads="1"/>
            </p:cNvSpPr>
            <p:nvPr/>
          </p:nvSpPr>
          <p:spPr bwMode="auto">
            <a:xfrm>
              <a:off x="4589463" y="6373813"/>
              <a:ext cx="1068388" cy="177800"/>
            </a:xfrm>
            <a:prstGeom prst="ellipse">
              <a:avLst/>
            </a:prstGeom>
            <a:solidFill>
              <a:srgbClr val="E8E9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6" name="Freeform 57"/>
            <p:cNvSpPr>
              <a:spLocks/>
            </p:cNvSpPr>
            <p:nvPr/>
          </p:nvSpPr>
          <p:spPr bwMode="auto">
            <a:xfrm>
              <a:off x="4894263" y="5959476"/>
              <a:ext cx="173038" cy="512763"/>
            </a:xfrm>
            <a:custGeom>
              <a:avLst/>
              <a:gdLst>
                <a:gd name="T0" fmla="*/ 41 w 46"/>
                <a:gd name="T1" fmla="*/ 129 h 136"/>
                <a:gd name="T2" fmla="*/ 46 w 46"/>
                <a:gd name="T3" fmla="*/ 0 h 136"/>
                <a:gd name="T4" fmla="*/ 3 w 46"/>
                <a:gd name="T5" fmla="*/ 0 h 136"/>
                <a:gd name="T6" fmla="*/ 12 w 46"/>
                <a:gd name="T7" fmla="*/ 113 h 136"/>
                <a:gd name="T8" fmla="*/ 12 w 46"/>
                <a:gd name="T9" fmla="*/ 113 h 136"/>
                <a:gd name="T10" fmla="*/ 6 w 46"/>
                <a:gd name="T11" fmla="*/ 124 h 136"/>
                <a:gd name="T12" fmla="*/ 1 w 46"/>
                <a:gd name="T13" fmla="*/ 131 h 136"/>
                <a:gd name="T14" fmla="*/ 22 w 46"/>
                <a:gd name="T15" fmla="*/ 135 h 136"/>
                <a:gd name="T16" fmla="*/ 41 w 46"/>
                <a:gd name="T17" fmla="*/ 129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6" h="136">
                  <a:moveTo>
                    <a:pt x="41" y="129"/>
                  </a:moveTo>
                  <a:cubicBezTo>
                    <a:pt x="42" y="101"/>
                    <a:pt x="45" y="36"/>
                    <a:pt x="46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11" y="94"/>
                    <a:pt x="12" y="113"/>
                  </a:cubicBezTo>
                  <a:cubicBezTo>
                    <a:pt x="12" y="113"/>
                    <a:pt x="12" y="113"/>
                    <a:pt x="12" y="113"/>
                  </a:cubicBezTo>
                  <a:cubicBezTo>
                    <a:pt x="12" y="119"/>
                    <a:pt x="12" y="122"/>
                    <a:pt x="6" y="124"/>
                  </a:cubicBezTo>
                  <a:cubicBezTo>
                    <a:pt x="3" y="125"/>
                    <a:pt x="0" y="127"/>
                    <a:pt x="1" y="131"/>
                  </a:cubicBezTo>
                  <a:cubicBezTo>
                    <a:pt x="2" y="136"/>
                    <a:pt x="15" y="135"/>
                    <a:pt x="22" y="135"/>
                  </a:cubicBezTo>
                  <a:cubicBezTo>
                    <a:pt x="31" y="135"/>
                    <a:pt x="41" y="135"/>
                    <a:pt x="41" y="129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7" name="Freeform 58"/>
            <p:cNvSpPr>
              <a:spLocks/>
            </p:cNvSpPr>
            <p:nvPr/>
          </p:nvSpPr>
          <p:spPr bwMode="auto">
            <a:xfrm>
              <a:off x="4860925" y="6415088"/>
              <a:ext cx="192088" cy="65088"/>
            </a:xfrm>
            <a:custGeom>
              <a:avLst/>
              <a:gdLst>
                <a:gd name="T0" fmla="*/ 17 w 51"/>
                <a:gd name="T1" fmla="*/ 1 h 17"/>
                <a:gd name="T2" fmla="*/ 23 w 51"/>
                <a:gd name="T3" fmla="*/ 2 h 17"/>
                <a:gd name="T4" fmla="*/ 26 w 51"/>
                <a:gd name="T5" fmla="*/ 6 h 17"/>
                <a:gd name="T6" fmla="*/ 50 w 51"/>
                <a:gd name="T7" fmla="*/ 4 h 17"/>
                <a:gd name="T8" fmla="*/ 51 w 51"/>
                <a:gd name="T9" fmla="*/ 12 h 17"/>
                <a:gd name="T10" fmla="*/ 47 w 51"/>
                <a:gd name="T11" fmla="*/ 16 h 17"/>
                <a:gd name="T12" fmla="*/ 26 w 51"/>
                <a:gd name="T13" fmla="*/ 17 h 17"/>
                <a:gd name="T14" fmla="*/ 7 w 51"/>
                <a:gd name="T15" fmla="*/ 16 h 17"/>
                <a:gd name="T16" fmla="*/ 0 w 51"/>
                <a:gd name="T17" fmla="*/ 11 h 17"/>
                <a:gd name="T18" fmla="*/ 17 w 51"/>
                <a:gd name="T19" fmla="*/ 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1" h="17">
                  <a:moveTo>
                    <a:pt x="17" y="1"/>
                  </a:moveTo>
                  <a:cubicBezTo>
                    <a:pt x="19" y="0"/>
                    <a:pt x="22" y="2"/>
                    <a:pt x="23" y="2"/>
                  </a:cubicBezTo>
                  <a:cubicBezTo>
                    <a:pt x="25" y="4"/>
                    <a:pt x="21" y="6"/>
                    <a:pt x="26" y="6"/>
                  </a:cubicBezTo>
                  <a:cubicBezTo>
                    <a:pt x="37" y="6"/>
                    <a:pt x="40" y="6"/>
                    <a:pt x="50" y="4"/>
                  </a:cubicBezTo>
                  <a:cubicBezTo>
                    <a:pt x="51" y="4"/>
                    <a:pt x="51" y="10"/>
                    <a:pt x="51" y="12"/>
                  </a:cubicBezTo>
                  <a:cubicBezTo>
                    <a:pt x="51" y="13"/>
                    <a:pt x="51" y="15"/>
                    <a:pt x="47" y="16"/>
                  </a:cubicBezTo>
                  <a:cubicBezTo>
                    <a:pt x="39" y="17"/>
                    <a:pt x="34" y="17"/>
                    <a:pt x="26" y="17"/>
                  </a:cubicBezTo>
                  <a:cubicBezTo>
                    <a:pt x="19" y="17"/>
                    <a:pt x="13" y="17"/>
                    <a:pt x="7" y="16"/>
                  </a:cubicBezTo>
                  <a:cubicBezTo>
                    <a:pt x="4" y="15"/>
                    <a:pt x="0" y="14"/>
                    <a:pt x="0" y="11"/>
                  </a:cubicBezTo>
                  <a:cubicBezTo>
                    <a:pt x="0" y="3"/>
                    <a:pt x="12" y="3"/>
                    <a:pt x="17" y="1"/>
                  </a:cubicBezTo>
                  <a:close/>
                </a:path>
              </a:pathLst>
            </a:custGeom>
            <a:solidFill>
              <a:srgbClr val="1D26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8" name="Freeform 59"/>
            <p:cNvSpPr>
              <a:spLocks/>
            </p:cNvSpPr>
            <p:nvPr/>
          </p:nvSpPr>
          <p:spPr bwMode="auto">
            <a:xfrm>
              <a:off x="5184775" y="5959476"/>
              <a:ext cx="173038" cy="512763"/>
            </a:xfrm>
            <a:custGeom>
              <a:avLst/>
              <a:gdLst>
                <a:gd name="T0" fmla="*/ 4 w 46"/>
                <a:gd name="T1" fmla="*/ 129 h 136"/>
                <a:gd name="T2" fmla="*/ 0 w 46"/>
                <a:gd name="T3" fmla="*/ 0 h 136"/>
                <a:gd name="T4" fmla="*/ 43 w 46"/>
                <a:gd name="T5" fmla="*/ 0 h 136"/>
                <a:gd name="T6" fmla="*/ 33 w 46"/>
                <a:gd name="T7" fmla="*/ 113 h 136"/>
                <a:gd name="T8" fmla="*/ 33 w 46"/>
                <a:gd name="T9" fmla="*/ 113 h 136"/>
                <a:gd name="T10" fmla="*/ 40 w 46"/>
                <a:gd name="T11" fmla="*/ 124 h 136"/>
                <a:gd name="T12" fmla="*/ 45 w 46"/>
                <a:gd name="T13" fmla="*/ 131 h 136"/>
                <a:gd name="T14" fmla="*/ 24 w 46"/>
                <a:gd name="T15" fmla="*/ 135 h 136"/>
                <a:gd name="T16" fmla="*/ 4 w 46"/>
                <a:gd name="T17" fmla="*/ 129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6" h="136">
                  <a:moveTo>
                    <a:pt x="4" y="129"/>
                  </a:moveTo>
                  <a:cubicBezTo>
                    <a:pt x="4" y="101"/>
                    <a:pt x="0" y="36"/>
                    <a:pt x="0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34" y="94"/>
                    <a:pt x="33" y="113"/>
                  </a:cubicBezTo>
                  <a:cubicBezTo>
                    <a:pt x="33" y="113"/>
                    <a:pt x="33" y="113"/>
                    <a:pt x="33" y="113"/>
                  </a:cubicBezTo>
                  <a:cubicBezTo>
                    <a:pt x="33" y="119"/>
                    <a:pt x="34" y="122"/>
                    <a:pt x="40" y="124"/>
                  </a:cubicBezTo>
                  <a:cubicBezTo>
                    <a:pt x="42" y="125"/>
                    <a:pt x="46" y="127"/>
                    <a:pt x="45" y="131"/>
                  </a:cubicBezTo>
                  <a:cubicBezTo>
                    <a:pt x="43" y="136"/>
                    <a:pt x="30" y="135"/>
                    <a:pt x="24" y="135"/>
                  </a:cubicBezTo>
                  <a:cubicBezTo>
                    <a:pt x="14" y="135"/>
                    <a:pt x="4" y="135"/>
                    <a:pt x="4" y="129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9" name="Freeform 60"/>
            <p:cNvSpPr>
              <a:spLocks/>
            </p:cNvSpPr>
            <p:nvPr/>
          </p:nvSpPr>
          <p:spPr bwMode="auto">
            <a:xfrm>
              <a:off x="5195888" y="6415088"/>
              <a:ext cx="195263" cy="65088"/>
            </a:xfrm>
            <a:custGeom>
              <a:avLst/>
              <a:gdLst>
                <a:gd name="T0" fmla="*/ 35 w 52"/>
                <a:gd name="T1" fmla="*/ 1 h 17"/>
                <a:gd name="T2" fmla="*/ 28 w 52"/>
                <a:gd name="T3" fmla="*/ 2 h 17"/>
                <a:gd name="T4" fmla="*/ 26 w 52"/>
                <a:gd name="T5" fmla="*/ 6 h 17"/>
                <a:gd name="T6" fmla="*/ 1 w 52"/>
                <a:gd name="T7" fmla="*/ 4 h 17"/>
                <a:gd name="T8" fmla="*/ 1 w 52"/>
                <a:gd name="T9" fmla="*/ 12 h 17"/>
                <a:gd name="T10" fmla="*/ 5 w 52"/>
                <a:gd name="T11" fmla="*/ 16 h 17"/>
                <a:gd name="T12" fmla="*/ 26 w 52"/>
                <a:gd name="T13" fmla="*/ 17 h 17"/>
                <a:gd name="T14" fmla="*/ 45 w 52"/>
                <a:gd name="T15" fmla="*/ 16 h 17"/>
                <a:gd name="T16" fmla="*/ 52 w 52"/>
                <a:gd name="T17" fmla="*/ 11 h 17"/>
                <a:gd name="T18" fmla="*/ 35 w 52"/>
                <a:gd name="T19" fmla="*/ 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17">
                  <a:moveTo>
                    <a:pt x="35" y="1"/>
                  </a:moveTo>
                  <a:cubicBezTo>
                    <a:pt x="33" y="0"/>
                    <a:pt x="29" y="2"/>
                    <a:pt x="28" y="2"/>
                  </a:cubicBezTo>
                  <a:cubicBezTo>
                    <a:pt x="27" y="4"/>
                    <a:pt x="30" y="6"/>
                    <a:pt x="26" y="6"/>
                  </a:cubicBezTo>
                  <a:cubicBezTo>
                    <a:pt x="15" y="6"/>
                    <a:pt x="12" y="6"/>
                    <a:pt x="1" y="4"/>
                  </a:cubicBezTo>
                  <a:cubicBezTo>
                    <a:pt x="0" y="4"/>
                    <a:pt x="1" y="10"/>
                    <a:pt x="1" y="12"/>
                  </a:cubicBezTo>
                  <a:cubicBezTo>
                    <a:pt x="1" y="13"/>
                    <a:pt x="1" y="15"/>
                    <a:pt x="5" y="16"/>
                  </a:cubicBezTo>
                  <a:cubicBezTo>
                    <a:pt x="13" y="17"/>
                    <a:pt x="17" y="17"/>
                    <a:pt x="26" y="17"/>
                  </a:cubicBezTo>
                  <a:cubicBezTo>
                    <a:pt x="32" y="17"/>
                    <a:pt x="39" y="17"/>
                    <a:pt x="45" y="16"/>
                  </a:cubicBezTo>
                  <a:cubicBezTo>
                    <a:pt x="48" y="15"/>
                    <a:pt x="51" y="14"/>
                    <a:pt x="52" y="11"/>
                  </a:cubicBezTo>
                  <a:cubicBezTo>
                    <a:pt x="52" y="3"/>
                    <a:pt x="40" y="3"/>
                    <a:pt x="35" y="1"/>
                  </a:cubicBezTo>
                  <a:close/>
                </a:path>
              </a:pathLst>
            </a:custGeom>
            <a:solidFill>
              <a:srgbClr val="1D26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0" name="Freeform 61"/>
            <p:cNvSpPr>
              <a:spLocks/>
            </p:cNvSpPr>
            <p:nvPr/>
          </p:nvSpPr>
          <p:spPr bwMode="auto">
            <a:xfrm>
              <a:off x="4756150" y="5711826"/>
              <a:ext cx="346075" cy="546100"/>
            </a:xfrm>
            <a:custGeom>
              <a:avLst/>
              <a:gdLst>
                <a:gd name="T0" fmla="*/ 89 w 92"/>
                <a:gd name="T1" fmla="*/ 0 h 145"/>
                <a:gd name="T2" fmla="*/ 7 w 92"/>
                <a:gd name="T3" fmla="*/ 0 h 145"/>
                <a:gd name="T4" fmla="*/ 4 w 92"/>
                <a:gd name="T5" fmla="*/ 2 h 145"/>
                <a:gd name="T6" fmla="*/ 4 w 92"/>
                <a:gd name="T7" fmla="*/ 2 h 145"/>
                <a:gd name="T8" fmla="*/ 4 w 92"/>
                <a:gd name="T9" fmla="*/ 2 h 145"/>
                <a:gd name="T10" fmla="*/ 4 w 92"/>
                <a:gd name="T11" fmla="*/ 3 h 145"/>
                <a:gd name="T12" fmla="*/ 5 w 92"/>
                <a:gd name="T13" fmla="*/ 138 h 145"/>
                <a:gd name="T14" fmla="*/ 8 w 92"/>
                <a:gd name="T15" fmla="*/ 141 h 145"/>
                <a:gd name="T16" fmla="*/ 85 w 92"/>
                <a:gd name="T17" fmla="*/ 144 h 145"/>
                <a:gd name="T18" fmla="*/ 88 w 92"/>
                <a:gd name="T19" fmla="*/ 141 h 145"/>
                <a:gd name="T20" fmla="*/ 92 w 92"/>
                <a:gd name="T21" fmla="*/ 3 h 145"/>
                <a:gd name="T22" fmla="*/ 89 w 92"/>
                <a:gd name="T23" fmla="*/ 0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2" h="145">
                  <a:moveTo>
                    <a:pt x="89" y="0"/>
                  </a:moveTo>
                  <a:cubicBezTo>
                    <a:pt x="61" y="0"/>
                    <a:pt x="34" y="0"/>
                    <a:pt x="7" y="0"/>
                  </a:cubicBezTo>
                  <a:cubicBezTo>
                    <a:pt x="5" y="0"/>
                    <a:pt x="4" y="1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0" y="48"/>
                    <a:pt x="4" y="93"/>
                    <a:pt x="5" y="138"/>
                  </a:cubicBezTo>
                  <a:cubicBezTo>
                    <a:pt x="5" y="139"/>
                    <a:pt x="6" y="141"/>
                    <a:pt x="8" y="141"/>
                  </a:cubicBezTo>
                  <a:cubicBezTo>
                    <a:pt x="33" y="145"/>
                    <a:pt x="59" y="145"/>
                    <a:pt x="85" y="144"/>
                  </a:cubicBezTo>
                  <a:cubicBezTo>
                    <a:pt x="86" y="144"/>
                    <a:pt x="88" y="143"/>
                    <a:pt x="88" y="141"/>
                  </a:cubicBezTo>
                  <a:cubicBezTo>
                    <a:pt x="91" y="95"/>
                    <a:pt x="92" y="49"/>
                    <a:pt x="92" y="3"/>
                  </a:cubicBezTo>
                  <a:cubicBezTo>
                    <a:pt x="92" y="2"/>
                    <a:pt x="90" y="0"/>
                    <a:pt x="89" y="0"/>
                  </a:cubicBezTo>
                  <a:close/>
                </a:path>
              </a:pathLst>
            </a:custGeom>
            <a:solidFill>
              <a:srgbClr val="FF5B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1" name="Freeform 62"/>
            <p:cNvSpPr>
              <a:spLocks/>
            </p:cNvSpPr>
            <p:nvPr/>
          </p:nvSpPr>
          <p:spPr bwMode="auto">
            <a:xfrm>
              <a:off x="5146675" y="5711826"/>
              <a:ext cx="346075" cy="546100"/>
            </a:xfrm>
            <a:custGeom>
              <a:avLst/>
              <a:gdLst>
                <a:gd name="T0" fmla="*/ 89 w 92"/>
                <a:gd name="T1" fmla="*/ 3 h 145"/>
                <a:gd name="T2" fmla="*/ 89 w 92"/>
                <a:gd name="T3" fmla="*/ 2 h 145"/>
                <a:gd name="T4" fmla="*/ 89 w 92"/>
                <a:gd name="T5" fmla="*/ 2 h 145"/>
                <a:gd name="T6" fmla="*/ 89 w 92"/>
                <a:gd name="T7" fmla="*/ 2 h 145"/>
                <a:gd name="T8" fmla="*/ 86 w 92"/>
                <a:gd name="T9" fmla="*/ 0 h 145"/>
                <a:gd name="T10" fmla="*/ 4 w 92"/>
                <a:gd name="T11" fmla="*/ 0 h 145"/>
                <a:gd name="T12" fmla="*/ 1 w 92"/>
                <a:gd name="T13" fmla="*/ 3 h 145"/>
                <a:gd name="T14" fmla="*/ 5 w 92"/>
                <a:gd name="T15" fmla="*/ 141 h 145"/>
                <a:gd name="T16" fmla="*/ 8 w 92"/>
                <a:gd name="T17" fmla="*/ 144 h 145"/>
                <a:gd name="T18" fmla="*/ 85 w 92"/>
                <a:gd name="T19" fmla="*/ 141 h 145"/>
                <a:gd name="T20" fmla="*/ 87 w 92"/>
                <a:gd name="T21" fmla="*/ 138 h 145"/>
                <a:gd name="T22" fmla="*/ 89 w 92"/>
                <a:gd name="T23" fmla="*/ 3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2" h="145">
                  <a:moveTo>
                    <a:pt x="89" y="3"/>
                  </a:moveTo>
                  <a:cubicBezTo>
                    <a:pt x="89" y="2"/>
                    <a:pt x="89" y="2"/>
                    <a:pt x="89" y="2"/>
                  </a:cubicBezTo>
                  <a:cubicBezTo>
                    <a:pt x="89" y="2"/>
                    <a:pt x="89" y="2"/>
                    <a:pt x="89" y="2"/>
                  </a:cubicBezTo>
                  <a:cubicBezTo>
                    <a:pt x="89" y="2"/>
                    <a:pt x="89" y="2"/>
                    <a:pt x="89" y="2"/>
                  </a:cubicBezTo>
                  <a:cubicBezTo>
                    <a:pt x="88" y="1"/>
                    <a:pt x="87" y="0"/>
                    <a:pt x="86" y="0"/>
                  </a:cubicBezTo>
                  <a:cubicBezTo>
                    <a:pt x="59" y="0"/>
                    <a:pt x="31" y="0"/>
                    <a:pt x="4" y="0"/>
                  </a:cubicBezTo>
                  <a:cubicBezTo>
                    <a:pt x="2" y="0"/>
                    <a:pt x="1" y="2"/>
                    <a:pt x="1" y="3"/>
                  </a:cubicBezTo>
                  <a:cubicBezTo>
                    <a:pt x="0" y="49"/>
                    <a:pt x="2" y="95"/>
                    <a:pt x="5" y="141"/>
                  </a:cubicBezTo>
                  <a:cubicBezTo>
                    <a:pt x="5" y="143"/>
                    <a:pt x="6" y="144"/>
                    <a:pt x="8" y="144"/>
                  </a:cubicBezTo>
                  <a:cubicBezTo>
                    <a:pt x="34" y="145"/>
                    <a:pt x="60" y="145"/>
                    <a:pt x="85" y="141"/>
                  </a:cubicBezTo>
                  <a:cubicBezTo>
                    <a:pt x="86" y="141"/>
                    <a:pt x="87" y="139"/>
                    <a:pt x="87" y="138"/>
                  </a:cubicBezTo>
                  <a:cubicBezTo>
                    <a:pt x="89" y="93"/>
                    <a:pt x="92" y="48"/>
                    <a:pt x="89" y="3"/>
                  </a:cubicBezTo>
                  <a:close/>
                </a:path>
              </a:pathLst>
            </a:custGeom>
            <a:solidFill>
              <a:srgbClr val="FF5B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2" name="Freeform 63"/>
            <p:cNvSpPr>
              <a:spLocks/>
            </p:cNvSpPr>
            <p:nvPr/>
          </p:nvSpPr>
          <p:spPr bwMode="auto">
            <a:xfrm>
              <a:off x="5237163" y="5154613"/>
              <a:ext cx="717550" cy="631825"/>
            </a:xfrm>
            <a:custGeom>
              <a:avLst/>
              <a:gdLst>
                <a:gd name="T0" fmla="*/ 186 w 191"/>
                <a:gd name="T1" fmla="*/ 149 h 168"/>
                <a:gd name="T2" fmla="*/ 153 w 191"/>
                <a:gd name="T3" fmla="*/ 116 h 168"/>
                <a:gd name="T4" fmla="*/ 117 w 191"/>
                <a:gd name="T5" fmla="*/ 84 h 168"/>
                <a:gd name="T6" fmla="*/ 47 w 191"/>
                <a:gd name="T7" fmla="*/ 18 h 168"/>
                <a:gd name="T8" fmla="*/ 19 w 191"/>
                <a:gd name="T9" fmla="*/ 46 h 168"/>
                <a:gd name="T10" fmla="*/ 92 w 191"/>
                <a:gd name="T11" fmla="*/ 112 h 168"/>
                <a:gd name="T12" fmla="*/ 131 w 191"/>
                <a:gd name="T13" fmla="*/ 141 h 168"/>
                <a:gd name="T14" fmla="*/ 173 w 191"/>
                <a:gd name="T15" fmla="*/ 165 h 168"/>
                <a:gd name="T16" fmla="*/ 186 w 191"/>
                <a:gd name="T17" fmla="*/ 149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1" h="168">
                  <a:moveTo>
                    <a:pt x="186" y="149"/>
                  </a:moveTo>
                  <a:cubicBezTo>
                    <a:pt x="177" y="136"/>
                    <a:pt x="164" y="126"/>
                    <a:pt x="153" y="116"/>
                  </a:cubicBezTo>
                  <a:cubicBezTo>
                    <a:pt x="141" y="105"/>
                    <a:pt x="129" y="94"/>
                    <a:pt x="117" y="84"/>
                  </a:cubicBezTo>
                  <a:cubicBezTo>
                    <a:pt x="93" y="63"/>
                    <a:pt x="70" y="41"/>
                    <a:pt x="47" y="18"/>
                  </a:cubicBezTo>
                  <a:cubicBezTo>
                    <a:pt x="29" y="0"/>
                    <a:pt x="0" y="28"/>
                    <a:pt x="19" y="46"/>
                  </a:cubicBezTo>
                  <a:cubicBezTo>
                    <a:pt x="42" y="69"/>
                    <a:pt x="66" y="91"/>
                    <a:pt x="92" y="112"/>
                  </a:cubicBezTo>
                  <a:cubicBezTo>
                    <a:pt x="104" y="122"/>
                    <a:pt x="118" y="132"/>
                    <a:pt x="131" y="141"/>
                  </a:cubicBezTo>
                  <a:cubicBezTo>
                    <a:pt x="143" y="150"/>
                    <a:pt x="158" y="161"/>
                    <a:pt x="173" y="165"/>
                  </a:cubicBezTo>
                  <a:cubicBezTo>
                    <a:pt x="182" y="168"/>
                    <a:pt x="191" y="157"/>
                    <a:pt x="186" y="149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3" name="Freeform 64"/>
            <p:cNvSpPr>
              <a:spLocks/>
            </p:cNvSpPr>
            <p:nvPr/>
          </p:nvSpPr>
          <p:spPr bwMode="auto">
            <a:xfrm>
              <a:off x="5191125" y="5154613"/>
              <a:ext cx="703263" cy="631825"/>
            </a:xfrm>
            <a:custGeom>
              <a:avLst/>
              <a:gdLst>
                <a:gd name="T0" fmla="*/ 184 w 187"/>
                <a:gd name="T1" fmla="*/ 96 h 168"/>
                <a:gd name="T2" fmla="*/ 164 w 187"/>
                <a:gd name="T3" fmla="*/ 75 h 168"/>
                <a:gd name="T4" fmla="*/ 136 w 187"/>
                <a:gd name="T5" fmla="*/ 52 h 168"/>
                <a:gd name="T6" fmla="*/ 74 w 187"/>
                <a:gd name="T7" fmla="*/ 12 h 168"/>
                <a:gd name="T8" fmla="*/ 17 w 187"/>
                <a:gd name="T9" fmla="*/ 18 h 168"/>
                <a:gd name="T10" fmla="*/ 26 w 187"/>
                <a:gd name="T11" fmla="*/ 80 h 168"/>
                <a:gd name="T12" fmla="*/ 73 w 187"/>
                <a:gd name="T13" fmla="*/ 125 h 168"/>
                <a:gd name="T14" fmla="*/ 124 w 187"/>
                <a:gd name="T15" fmla="*/ 165 h 168"/>
                <a:gd name="T16" fmla="*/ 137 w 187"/>
                <a:gd name="T17" fmla="*/ 164 h 168"/>
                <a:gd name="T18" fmla="*/ 160 w 187"/>
                <a:gd name="T19" fmla="*/ 141 h 168"/>
                <a:gd name="T20" fmla="*/ 176 w 187"/>
                <a:gd name="T21" fmla="*/ 119 h 168"/>
                <a:gd name="T22" fmla="*/ 184 w 187"/>
                <a:gd name="T23" fmla="*/ 96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87" h="168">
                  <a:moveTo>
                    <a:pt x="184" y="96"/>
                  </a:moveTo>
                  <a:cubicBezTo>
                    <a:pt x="180" y="88"/>
                    <a:pt x="170" y="81"/>
                    <a:pt x="164" y="75"/>
                  </a:cubicBezTo>
                  <a:cubicBezTo>
                    <a:pt x="155" y="67"/>
                    <a:pt x="145" y="60"/>
                    <a:pt x="136" y="52"/>
                  </a:cubicBezTo>
                  <a:cubicBezTo>
                    <a:pt x="116" y="37"/>
                    <a:pt x="96" y="24"/>
                    <a:pt x="74" y="12"/>
                  </a:cubicBezTo>
                  <a:cubicBezTo>
                    <a:pt x="56" y="1"/>
                    <a:pt x="31" y="0"/>
                    <a:pt x="17" y="18"/>
                  </a:cubicBezTo>
                  <a:cubicBezTo>
                    <a:pt x="0" y="38"/>
                    <a:pt x="10" y="63"/>
                    <a:pt x="26" y="80"/>
                  </a:cubicBezTo>
                  <a:cubicBezTo>
                    <a:pt x="41" y="96"/>
                    <a:pt x="56" y="111"/>
                    <a:pt x="73" y="125"/>
                  </a:cubicBezTo>
                  <a:cubicBezTo>
                    <a:pt x="89" y="139"/>
                    <a:pt x="106" y="154"/>
                    <a:pt x="124" y="165"/>
                  </a:cubicBezTo>
                  <a:cubicBezTo>
                    <a:pt x="129" y="168"/>
                    <a:pt x="133" y="167"/>
                    <a:pt x="137" y="164"/>
                  </a:cubicBezTo>
                  <a:cubicBezTo>
                    <a:pt x="146" y="157"/>
                    <a:pt x="154" y="149"/>
                    <a:pt x="160" y="141"/>
                  </a:cubicBezTo>
                  <a:cubicBezTo>
                    <a:pt x="166" y="134"/>
                    <a:pt x="171" y="127"/>
                    <a:pt x="176" y="119"/>
                  </a:cubicBezTo>
                  <a:cubicBezTo>
                    <a:pt x="180" y="113"/>
                    <a:pt x="187" y="104"/>
                    <a:pt x="184" y="96"/>
                  </a:cubicBezTo>
                  <a:close/>
                </a:path>
              </a:pathLst>
            </a:custGeom>
            <a:solidFill>
              <a:srgbClr val="FF5B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4" name="Freeform 65"/>
            <p:cNvSpPr>
              <a:spLocks/>
            </p:cNvSpPr>
            <p:nvPr/>
          </p:nvSpPr>
          <p:spPr bwMode="auto">
            <a:xfrm>
              <a:off x="5567363" y="5429251"/>
              <a:ext cx="357188" cy="395288"/>
            </a:xfrm>
            <a:custGeom>
              <a:avLst/>
              <a:gdLst>
                <a:gd name="T0" fmla="*/ 68 w 95"/>
                <a:gd name="T1" fmla="*/ 2 h 105"/>
                <a:gd name="T2" fmla="*/ 64 w 95"/>
                <a:gd name="T3" fmla="*/ 0 h 105"/>
                <a:gd name="T4" fmla="*/ 58 w 95"/>
                <a:gd name="T5" fmla="*/ 3 h 105"/>
                <a:gd name="T6" fmla="*/ 3 w 95"/>
                <a:gd name="T7" fmla="*/ 72 h 105"/>
                <a:gd name="T8" fmla="*/ 4 w 95"/>
                <a:gd name="T9" fmla="*/ 81 h 105"/>
                <a:gd name="T10" fmla="*/ 40 w 95"/>
                <a:gd name="T11" fmla="*/ 96 h 105"/>
                <a:gd name="T12" fmla="*/ 70 w 95"/>
                <a:gd name="T13" fmla="*/ 67 h 105"/>
                <a:gd name="T14" fmla="*/ 91 w 95"/>
                <a:gd name="T15" fmla="*/ 33 h 105"/>
                <a:gd name="T16" fmla="*/ 68 w 95"/>
                <a:gd name="T17" fmla="*/ 2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5" h="105">
                  <a:moveTo>
                    <a:pt x="68" y="2"/>
                  </a:moveTo>
                  <a:cubicBezTo>
                    <a:pt x="67" y="1"/>
                    <a:pt x="65" y="0"/>
                    <a:pt x="64" y="0"/>
                  </a:cubicBezTo>
                  <a:cubicBezTo>
                    <a:pt x="62" y="0"/>
                    <a:pt x="60" y="1"/>
                    <a:pt x="58" y="3"/>
                  </a:cubicBezTo>
                  <a:cubicBezTo>
                    <a:pt x="43" y="28"/>
                    <a:pt x="23" y="51"/>
                    <a:pt x="3" y="72"/>
                  </a:cubicBezTo>
                  <a:cubicBezTo>
                    <a:pt x="0" y="75"/>
                    <a:pt x="1" y="79"/>
                    <a:pt x="4" y="81"/>
                  </a:cubicBezTo>
                  <a:cubicBezTo>
                    <a:pt x="13" y="89"/>
                    <a:pt x="28" y="105"/>
                    <a:pt x="40" y="96"/>
                  </a:cubicBezTo>
                  <a:cubicBezTo>
                    <a:pt x="51" y="89"/>
                    <a:pt x="61" y="77"/>
                    <a:pt x="70" y="67"/>
                  </a:cubicBezTo>
                  <a:cubicBezTo>
                    <a:pt x="78" y="57"/>
                    <a:pt x="88" y="46"/>
                    <a:pt x="91" y="33"/>
                  </a:cubicBezTo>
                  <a:cubicBezTo>
                    <a:pt x="95" y="20"/>
                    <a:pt x="76" y="9"/>
                    <a:pt x="68" y="2"/>
                  </a:cubicBezTo>
                  <a:close/>
                </a:path>
              </a:pathLst>
            </a:custGeom>
            <a:solidFill>
              <a:srgbClr val="FFDA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5" name="Freeform 66"/>
            <p:cNvSpPr>
              <a:spLocks/>
            </p:cNvSpPr>
            <p:nvPr/>
          </p:nvSpPr>
          <p:spPr bwMode="auto">
            <a:xfrm>
              <a:off x="4297363" y="5154613"/>
              <a:ext cx="714375" cy="631825"/>
            </a:xfrm>
            <a:custGeom>
              <a:avLst/>
              <a:gdLst>
                <a:gd name="T0" fmla="*/ 17 w 190"/>
                <a:gd name="T1" fmla="*/ 165 h 168"/>
                <a:gd name="T2" fmla="*/ 60 w 190"/>
                <a:gd name="T3" fmla="*/ 141 h 168"/>
                <a:gd name="T4" fmla="*/ 99 w 190"/>
                <a:gd name="T5" fmla="*/ 112 h 168"/>
                <a:gd name="T6" fmla="*/ 172 w 190"/>
                <a:gd name="T7" fmla="*/ 46 h 168"/>
                <a:gd name="T8" fmla="*/ 144 w 190"/>
                <a:gd name="T9" fmla="*/ 18 h 168"/>
                <a:gd name="T10" fmla="*/ 74 w 190"/>
                <a:gd name="T11" fmla="*/ 84 h 168"/>
                <a:gd name="T12" fmla="*/ 39 w 190"/>
                <a:gd name="T13" fmla="*/ 114 h 168"/>
                <a:gd name="T14" fmla="*/ 5 w 190"/>
                <a:gd name="T15" fmla="*/ 149 h 168"/>
                <a:gd name="T16" fmla="*/ 17 w 190"/>
                <a:gd name="T17" fmla="*/ 165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0" h="168">
                  <a:moveTo>
                    <a:pt x="17" y="165"/>
                  </a:moveTo>
                  <a:cubicBezTo>
                    <a:pt x="33" y="161"/>
                    <a:pt x="47" y="150"/>
                    <a:pt x="60" y="141"/>
                  </a:cubicBezTo>
                  <a:cubicBezTo>
                    <a:pt x="73" y="132"/>
                    <a:pt x="86" y="122"/>
                    <a:pt x="99" y="112"/>
                  </a:cubicBezTo>
                  <a:cubicBezTo>
                    <a:pt x="124" y="91"/>
                    <a:pt x="148" y="69"/>
                    <a:pt x="172" y="46"/>
                  </a:cubicBezTo>
                  <a:cubicBezTo>
                    <a:pt x="190" y="28"/>
                    <a:pt x="162" y="0"/>
                    <a:pt x="144" y="18"/>
                  </a:cubicBezTo>
                  <a:cubicBezTo>
                    <a:pt x="121" y="41"/>
                    <a:pt x="98" y="63"/>
                    <a:pt x="74" y="84"/>
                  </a:cubicBezTo>
                  <a:cubicBezTo>
                    <a:pt x="62" y="94"/>
                    <a:pt x="51" y="104"/>
                    <a:pt x="39" y="114"/>
                  </a:cubicBezTo>
                  <a:cubicBezTo>
                    <a:pt x="27" y="125"/>
                    <a:pt x="13" y="136"/>
                    <a:pt x="5" y="149"/>
                  </a:cubicBezTo>
                  <a:cubicBezTo>
                    <a:pt x="0" y="157"/>
                    <a:pt x="8" y="168"/>
                    <a:pt x="17" y="165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6" name="Freeform 67"/>
            <p:cNvSpPr>
              <a:spLocks/>
            </p:cNvSpPr>
            <p:nvPr/>
          </p:nvSpPr>
          <p:spPr bwMode="auto">
            <a:xfrm>
              <a:off x="4360863" y="5149851"/>
              <a:ext cx="700088" cy="633413"/>
            </a:xfrm>
            <a:custGeom>
              <a:avLst/>
              <a:gdLst>
                <a:gd name="T0" fmla="*/ 175 w 186"/>
                <a:gd name="T1" fmla="*/ 29 h 168"/>
                <a:gd name="T2" fmla="*/ 112 w 186"/>
                <a:gd name="T3" fmla="*/ 13 h 168"/>
                <a:gd name="T4" fmla="*/ 7 w 186"/>
                <a:gd name="T5" fmla="*/ 90 h 168"/>
                <a:gd name="T6" fmla="*/ 1 w 186"/>
                <a:gd name="T7" fmla="*/ 104 h 168"/>
                <a:gd name="T8" fmla="*/ 17 w 186"/>
                <a:gd name="T9" fmla="*/ 132 h 168"/>
                <a:gd name="T10" fmla="*/ 34 w 186"/>
                <a:gd name="T11" fmla="*/ 152 h 168"/>
                <a:gd name="T12" fmla="*/ 55 w 186"/>
                <a:gd name="T13" fmla="*/ 168 h 168"/>
                <a:gd name="T14" fmla="*/ 74 w 186"/>
                <a:gd name="T15" fmla="*/ 157 h 168"/>
                <a:gd name="T16" fmla="*/ 99 w 186"/>
                <a:gd name="T17" fmla="*/ 138 h 168"/>
                <a:gd name="T18" fmla="*/ 150 w 186"/>
                <a:gd name="T19" fmla="*/ 91 h 168"/>
                <a:gd name="T20" fmla="*/ 175 w 186"/>
                <a:gd name="T21" fmla="*/ 29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6" h="168">
                  <a:moveTo>
                    <a:pt x="175" y="29"/>
                  </a:moveTo>
                  <a:cubicBezTo>
                    <a:pt x="164" y="3"/>
                    <a:pt x="134" y="0"/>
                    <a:pt x="112" y="13"/>
                  </a:cubicBezTo>
                  <a:cubicBezTo>
                    <a:pt x="74" y="34"/>
                    <a:pt x="38" y="59"/>
                    <a:pt x="7" y="90"/>
                  </a:cubicBezTo>
                  <a:cubicBezTo>
                    <a:pt x="3" y="94"/>
                    <a:pt x="0" y="98"/>
                    <a:pt x="1" y="104"/>
                  </a:cubicBezTo>
                  <a:cubicBezTo>
                    <a:pt x="4" y="114"/>
                    <a:pt x="12" y="124"/>
                    <a:pt x="17" y="132"/>
                  </a:cubicBezTo>
                  <a:cubicBezTo>
                    <a:pt x="22" y="139"/>
                    <a:pt x="28" y="146"/>
                    <a:pt x="34" y="152"/>
                  </a:cubicBezTo>
                  <a:cubicBezTo>
                    <a:pt x="39" y="157"/>
                    <a:pt x="48" y="168"/>
                    <a:pt x="55" y="168"/>
                  </a:cubicBezTo>
                  <a:cubicBezTo>
                    <a:pt x="62" y="168"/>
                    <a:pt x="69" y="160"/>
                    <a:pt x="74" y="157"/>
                  </a:cubicBezTo>
                  <a:cubicBezTo>
                    <a:pt x="83" y="151"/>
                    <a:pt x="91" y="144"/>
                    <a:pt x="99" y="138"/>
                  </a:cubicBezTo>
                  <a:cubicBezTo>
                    <a:pt x="117" y="123"/>
                    <a:pt x="134" y="107"/>
                    <a:pt x="150" y="91"/>
                  </a:cubicBezTo>
                  <a:cubicBezTo>
                    <a:pt x="166" y="74"/>
                    <a:pt x="186" y="53"/>
                    <a:pt x="175" y="29"/>
                  </a:cubicBezTo>
                  <a:close/>
                </a:path>
              </a:pathLst>
            </a:custGeom>
            <a:solidFill>
              <a:srgbClr val="FF5B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7" name="Freeform 68"/>
            <p:cNvSpPr>
              <a:spLocks/>
            </p:cNvSpPr>
            <p:nvPr/>
          </p:nvSpPr>
          <p:spPr bwMode="auto">
            <a:xfrm>
              <a:off x="4327525" y="5429251"/>
              <a:ext cx="357188" cy="395288"/>
            </a:xfrm>
            <a:custGeom>
              <a:avLst/>
              <a:gdLst>
                <a:gd name="T0" fmla="*/ 92 w 95"/>
                <a:gd name="T1" fmla="*/ 72 h 105"/>
                <a:gd name="T2" fmla="*/ 36 w 95"/>
                <a:gd name="T3" fmla="*/ 3 h 105"/>
                <a:gd name="T4" fmla="*/ 31 w 95"/>
                <a:gd name="T5" fmla="*/ 0 h 105"/>
                <a:gd name="T6" fmla="*/ 27 w 95"/>
                <a:gd name="T7" fmla="*/ 2 h 105"/>
                <a:gd name="T8" fmla="*/ 3 w 95"/>
                <a:gd name="T9" fmla="*/ 33 h 105"/>
                <a:gd name="T10" fmla="*/ 25 w 95"/>
                <a:gd name="T11" fmla="*/ 67 h 105"/>
                <a:gd name="T12" fmla="*/ 55 w 95"/>
                <a:gd name="T13" fmla="*/ 96 h 105"/>
                <a:gd name="T14" fmla="*/ 90 w 95"/>
                <a:gd name="T15" fmla="*/ 81 h 105"/>
                <a:gd name="T16" fmla="*/ 92 w 95"/>
                <a:gd name="T17" fmla="*/ 72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5" h="105">
                  <a:moveTo>
                    <a:pt x="92" y="72"/>
                  </a:moveTo>
                  <a:cubicBezTo>
                    <a:pt x="71" y="51"/>
                    <a:pt x="52" y="28"/>
                    <a:pt x="36" y="3"/>
                  </a:cubicBezTo>
                  <a:cubicBezTo>
                    <a:pt x="35" y="1"/>
                    <a:pt x="33" y="0"/>
                    <a:pt x="31" y="0"/>
                  </a:cubicBezTo>
                  <a:cubicBezTo>
                    <a:pt x="29" y="0"/>
                    <a:pt x="28" y="1"/>
                    <a:pt x="27" y="2"/>
                  </a:cubicBezTo>
                  <a:cubicBezTo>
                    <a:pt x="19" y="9"/>
                    <a:pt x="0" y="20"/>
                    <a:pt x="3" y="33"/>
                  </a:cubicBezTo>
                  <a:cubicBezTo>
                    <a:pt x="7" y="45"/>
                    <a:pt x="17" y="57"/>
                    <a:pt x="25" y="67"/>
                  </a:cubicBezTo>
                  <a:cubicBezTo>
                    <a:pt x="34" y="77"/>
                    <a:pt x="43" y="89"/>
                    <a:pt x="55" y="96"/>
                  </a:cubicBezTo>
                  <a:cubicBezTo>
                    <a:pt x="67" y="105"/>
                    <a:pt x="81" y="89"/>
                    <a:pt x="90" y="81"/>
                  </a:cubicBezTo>
                  <a:cubicBezTo>
                    <a:pt x="94" y="79"/>
                    <a:pt x="95" y="75"/>
                    <a:pt x="92" y="72"/>
                  </a:cubicBezTo>
                  <a:close/>
                </a:path>
              </a:pathLst>
            </a:custGeom>
            <a:solidFill>
              <a:srgbClr val="FFDA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8" name="Freeform 69"/>
            <p:cNvSpPr>
              <a:spLocks/>
            </p:cNvSpPr>
            <p:nvPr/>
          </p:nvSpPr>
          <p:spPr bwMode="auto">
            <a:xfrm>
              <a:off x="4679950" y="5180013"/>
              <a:ext cx="887413" cy="814388"/>
            </a:xfrm>
            <a:custGeom>
              <a:avLst/>
              <a:gdLst>
                <a:gd name="T0" fmla="*/ 233 w 236"/>
                <a:gd name="T1" fmla="*/ 178 h 216"/>
                <a:gd name="T2" fmla="*/ 195 w 236"/>
                <a:gd name="T3" fmla="*/ 3 h 216"/>
                <a:gd name="T4" fmla="*/ 192 w 236"/>
                <a:gd name="T5" fmla="*/ 0 h 216"/>
                <a:gd name="T6" fmla="*/ 45 w 236"/>
                <a:gd name="T7" fmla="*/ 0 h 216"/>
                <a:gd name="T8" fmla="*/ 42 w 236"/>
                <a:gd name="T9" fmla="*/ 3 h 216"/>
                <a:gd name="T10" fmla="*/ 6 w 236"/>
                <a:gd name="T11" fmla="*/ 167 h 216"/>
                <a:gd name="T12" fmla="*/ 7 w 236"/>
                <a:gd name="T13" fmla="*/ 194 h 216"/>
                <a:gd name="T14" fmla="*/ 32 w 236"/>
                <a:gd name="T15" fmla="*/ 204 h 216"/>
                <a:gd name="T16" fmla="*/ 146 w 236"/>
                <a:gd name="T17" fmla="*/ 214 h 216"/>
                <a:gd name="T18" fmla="*/ 209 w 236"/>
                <a:gd name="T19" fmla="*/ 205 h 216"/>
                <a:gd name="T20" fmla="*/ 233 w 236"/>
                <a:gd name="T21" fmla="*/ 178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6" h="216">
                  <a:moveTo>
                    <a:pt x="233" y="178"/>
                  </a:moveTo>
                  <a:cubicBezTo>
                    <a:pt x="220" y="120"/>
                    <a:pt x="211" y="60"/>
                    <a:pt x="195" y="3"/>
                  </a:cubicBezTo>
                  <a:cubicBezTo>
                    <a:pt x="194" y="1"/>
                    <a:pt x="193" y="0"/>
                    <a:pt x="192" y="0"/>
                  </a:cubicBezTo>
                  <a:cubicBezTo>
                    <a:pt x="143" y="0"/>
                    <a:pt x="94" y="0"/>
                    <a:pt x="45" y="0"/>
                  </a:cubicBezTo>
                  <a:cubicBezTo>
                    <a:pt x="44" y="0"/>
                    <a:pt x="42" y="1"/>
                    <a:pt x="42" y="3"/>
                  </a:cubicBezTo>
                  <a:cubicBezTo>
                    <a:pt x="27" y="57"/>
                    <a:pt x="17" y="112"/>
                    <a:pt x="6" y="167"/>
                  </a:cubicBezTo>
                  <a:cubicBezTo>
                    <a:pt x="4" y="176"/>
                    <a:pt x="0" y="186"/>
                    <a:pt x="7" y="194"/>
                  </a:cubicBezTo>
                  <a:cubicBezTo>
                    <a:pt x="13" y="200"/>
                    <a:pt x="24" y="202"/>
                    <a:pt x="32" y="204"/>
                  </a:cubicBezTo>
                  <a:cubicBezTo>
                    <a:pt x="70" y="213"/>
                    <a:pt x="108" y="216"/>
                    <a:pt x="146" y="214"/>
                  </a:cubicBezTo>
                  <a:cubicBezTo>
                    <a:pt x="167" y="213"/>
                    <a:pt x="189" y="211"/>
                    <a:pt x="209" y="205"/>
                  </a:cubicBezTo>
                  <a:cubicBezTo>
                    <a:pt x="223" y="200"/>
                    <a:pt x="236" y="194"/>
                    <a:pt x="233" y="178"/>
                  </a:cubicBezTo>
                  <a:close/>
                </a:path>
              </a:pathLst>
            </a:custGeom>
            <a:solidFill>
              <a:srgbClr val="FF5B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9" name="Freeform 70"/>
            <p:cNvSpPr>
              <a:spLocks/>
            </p:cNvSpPr>
            <p:nvPr/>
          </p:nvSpPr>
          <p:spPr bwMode="auto">
            <a:xfrm>
              <a:off x="5102225" y="5275263"/>
              <a:ext cx="41275" cy="631825"/>
            </a:xfrm>
            <a:custGeom>
              <a:avLst/>
              <a:gdLst>
                <a:gd name="T0" fmla="*/ 4 w 11"/>
                <a:gd name="T1" fmla="*/ 3 h 168"/>
                <a:gd name="T2" fmla="*/ 2 w 11"/>
                <a:gd name="T3" fmla="*/ 163 h 168"/>
                <a:gd name="T4" fmla="*/ 10 w 11"/>
                <a:gd name="T5" fmla="*/ 163 h 168"/>
                <a:gd name="T6" fmla="*/ 9 w 11"/>
                <a:gd name="T7" fmla="*/ 3 h 168"/>
                <a:gd name="T8" fmla="*/ 4 w 11"/>
                <a:gd name="T9" fmla="*/ 3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68">
                  <a:moveTo>
                    <a:pt x="4" y="3"/>
                  </a:moveTo>
                  <a:cubicBezTo>
                    <a:pt x="0" y="56"/>
                    <a:pt x="2" y="110"/>
                    <a:pt x="2" y="163"/>
                  </a:cubicBezTo>
                  <a:cubicBezTo>
                    <a:pt x="3" y="168"/>
                    <a:pt x="10" y="168"/>
                    <a:pt x="10" y="163"/>
                  </a:cubicBezTo>
                  <a:cubicBezTo>
                    <a:pt x="11" y="110"/>
                    <a:pt x="11" y="56"/>
                    <a:pt x="9" y="3"/>
                  </a:cubicBezTo>
                  <a:cubicBezTo>
                    <a:pt x="8" y="0"/>
                    <a:pt x="5" y="0"/>
                    <a:pt x="4" y="3"/>
                  </a:cubicBezTo>
                  <a:close/>
                </a:path>
              </a:pathLst>
            </a:custGeom>
            <a:solidFill>
              <a:srgbClr val="E409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0" name="Freeform 71"/>
            <p:cNvSpPr>
              <a:spLocks/>
            </p:cNvSpPr>
            <p:nvPr/>
          </p:nvSpPr>
          <p:spPr bwMode="auto">
            <a:xfrm>
              <a:off x="4660900" y="5772151"/>
              <a:ext cx="925513" cy="233363"/>
            </a:xfrm>
            <a:custGeom>
              <a:avLst/>
              <a:gdLst>
                <a:gd name="T0" fmla="*/ 235 w 246"/>
                <a:gd name="T1" fmla="*/ 5 h 62"/>
                <a:gd name="T2" fmla="*/ 233 w 246"/>
                <a:gd name="T3" fmla="*/ 2 h 62"/>
                <a:gd name="T4" fmla="*/ 228 w 246"/>
                <a:gd name="T5" fmla="*/ 1 h 62"/>
                <a:gd name="T6" fmla="*/ 127 w 246"/>
                <a:gd name="T7" fmla="*/ 12 h 62"/>
                <a:gd name="T8" fmla="*/ 18 w 246"/>
                <a:gd name="T9" fmla="*/ 1 h 62"/>
                <a:gd name="T10" fmla="*/ 11 w 246"/>
                <a:gd name="T11" fmla="*/ 5 h 62"/>
                <a:gd name="T12" fmla="*/ 10 w 246"/>
                <a:gd name="T13" fmla="*/ 42 h 62"/>
                <a:gd name="T14" fmla="*/ 30 w 246"/>
                <a:gd name="T15" fmla="*/ 50 h 62"/>
                <a:gd name="T16" fmla="*/ 114 w 246"/>
                <a:gd name="T17" fmla="*/ 61 h 62"/>
                <a:gd name="T18" fmla="*/ 210 w 246"/>
                <a:gd name="T19" fmla="*/ 53 h 62"/>
                <a:gd name="T20" fmla="*/ 239 w 246"/>
                <a:gd name="T21" fmla="*/ 40 h 62"/>
                <a:gd name="T22" fmla="*/ 235 w 246"/>
                <a:gd name="T23" fmla="*/ 5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46" h="62">
                  <a:moveTo>
                    <a:pt x="235" y="5"/>
                  </a:moveTo>
                  <a:cubicBezTo>
                    <a:pt x="235" y="4"/>
                    <a:pt x="234" y="2"/>
                    <a:pt x="233" y="2"/>
                  </a:cubicBezTo>
                  <a:cubicBezTo>
                    <a:pt x="231" y="1"/>
                    <a:pt x="230" y="0"/>
                    <a:pt x="228" y="1"/>
                  </a:cubicBezTo>
                  <a:cubicBezTo>
                    <a:pt x="196" y="11"/>
                    <a:pt x="160" y="12"/>
                    <a:pt x="127" y="12"/>
                  </a:cubicBezTo>
                  <a:cubicBezTo>
                    <a:pt x="91" y="12"/>
                    <a:pt x="54" y="9"/>
                    <a:pt x="18" y="1"/>
                  </a:cubicBezTo>
                  <a:cubicBezTo>
                    <a:pt x="15" y="0"/>
                    <a:pt x="11" y="2"/>
                    <a:pt x="11" y="5"/>
                  </a:cubicBezTo>
                  <a:cubicBezTo>
                    <a:pt x="8" y="16"/>
                    <a:pt x="0" y="32"/>
                    <a:pt x="10" y="42"/>
                  </a:cubicBezTo>
                  <a:cubicBezTo>
                    <a:pt x="15" y="47"/>
                    <a:pt x="23" y="48"/>
                    <a:pt x="30" y="50"/>
                  </a:cubicBezTo>
                  <a:cubicBezTo>
                    <a:pt x="57" y="56"/>
                    <a:pt x="86" y="60"/>
                    <a:pt x="114" y="61"/>
                  </a:cubicBezTo>
                  <a:cubicBezTo>
                    <a:pt x="146" y="62"/>
                    <a:pt x="179" y="61"/>
                    <a:pt x="210" y="53"/>
                  </a:cubicBezTo>
                  <a:cubicBezTo>
                    <a:pt x="220" y="51"/>
                    <a:pt x="232" y="48"/>
                    <a:pt x="239" y="40"/>
                  </a:cubicBezTo>
                  <a:cubicBezTo>
                    <a:pt x="246" y="31"/>
                    <a:pt x="238" y="15"/>
                    <a:pt x="235" y="5"/>
                  </a:cubicBezTo>
                  <a:close/>
                </a:path>
              </a:pathLst>
            </a:custGeom>
            <a:solidFill>
              <a:srgbClr val="FFDA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1" name="Freeform 72"/>
            <p:cNvSpPr>
              <a:spLocks/>
            </p:cNvSpPr>
            <p:nvPr/>
          </p:nvSpPr>
          <p:spPr bwMode="auto">
            <a:xfrm>
              <a:off x="4157663" y="3681413"/>
              <a:ext cx="733425" cy="738188"/>
            </a:xfrm>
            <a:custGeom>
              <a:avLst/>
              <a:gdLst>
                <a:gd name="T0" fmla="*/ 183 w 195"/>
                <a:gd name="T1" fmla="*/ 73 h 196"/>
                <a:gd name="T2" fmla="*/ 106 w 195"/>
                <a:gd name="T3" fmla="*/ 5 h 196"/>
                <a:gd name="T4" fmla="*/ 21 w 195"/>
                <a:gd name="T5" fmla="*/ 42 h 196"/>
                <a:gd name="T6" fmla="*/ 25 w 195"/>
                <a:gd name="T7" fmla="*/ 147 h 196"/>
                <a:gd name="T8" fmla="*/ 133 w 195"/>
                <a:gd name="T9" fmla="*/ 183 h 196"/>
                <a:gd name="T10" fmla="*/ 183 w 195"/>
                <a:gd name="T11" fmla="*/ 73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5" h="196">
                  <a:moveTo>
                    <a:pt x="183" y="73"/>
                  </a:moveTo>
                  <a:cubicBezTo>
                    <a:pt x="172" y="39"/>
                    <a:pt x="143" y="10"/>
                    <a:pt x="106" y="5"/>
                  </a:cubicBezTo>
                  <a:cubicBezTo>
                    <a:pt x="73" y="0"/>
                    <a:pt x="39" y="15"/>
                    <a:pt x="21" y="42"/>
                  </a:cubicBezTo>
                  <a:cubicBezTo>
                    <a:pt x="0" y="74"/>
                    <a:pt x="2" y="118"/>
                    <a:pt x="25" y="147"/>
                  </a:cubicBezTo>
                  <a:cubicBezTo>
                    <a:pt x="49" y="179"/>
                    <a:pt x="95" y="196"/>
                    <a:pt x="133" y="183"/>
                  </a:cubicBezTo>
                  <a:cubicBezTo>
                    <a:pt x="180" y="169"/>
                    <a:pt x="195" y="117"/>
                    <a:pt x="183" y="73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2" name="Freeform 73"/>
            <p:cNvSpPr>
              <a:spLocks/>
            </p:cNvSpPr>
            <p:nvPr/>
          </p:nvSpPr>
          <p:spPr bwMode="auto">
            <a:xfrm>
              <a:off x="4297363" y="3832226"/>
              <a:ext cx="439738" cy="436563"/>
            </a:xfrm>
            <a:custGeom>
              <a:avLst/>
              <a:gdLst>
                <a:gd name="T0" fmla="*/ 112 w 117"/>
                <a:gd name="T1" fmla="*/ 42 h 116"/>
                <a:gd name="T2" fmla="*/ 59 w 117"/>
                <a:gd name="T3" fmla="*/ 0 h 116"/>
                <a:gd name="T4" fmla="*/ 6 w 117"/>
                <a:gd name="T5" fmla="*/ 64 h 116"/>
                <a:gd name="T6" fmla="*/ 41 w 117"/>
                <a:gd name="T7" fmla="*/ 106 h 116"/>
                <a:gd name="T8" fmla="*/ 103 w 117"/>
                <a:gd name="T9" fmla="*/ 94 h 116"/>
                <a:gd name="T10" fmla="*/ 112 w 117"/>
                <a:gd name="T11" fmla="*/ 42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7" h="116">
                  <a:moveTo>
                    <a:pt x="112" y="42"/>
                  </a:moveTo>
                  <a:cubicBezTo>
                    <a:pt x="104" y="18"/>
                    <a:pt x="84" y="0"/>
                    <a:pt x="59" y="0"/>
                  </a:cubicBezTo>
                  <a:cubicBezTo>
                    <a:pt x="29" y="0"/>
                    <a:pt x="0" y="25"/>
                    <a:pt x="6" y="64"/>
                  </a:cubicBezTo>
                  <a:cubicBezTo>
                    <a:pt x="9" y="83"/>
                    <a:pt x="24" y="98"/>
                    <a:pt x="41" y="106"/>
                  </a:cubicBezTo>
                  <a:cubicBezTo>
                    <a:pt x="66" y="116"/>
                    <a:pt x="90" y="111"/>
                    <a:pt x="103" y="94"/>
                  </a:cubicBezTo>
                  <a:cubicBezTo>
                    <a:pt x="116" y="79"/>
                    <a:pt x="117" y="60"/>
                    <a:pt x="112" y="42"/>
                  </a:cubicBezTo>
                  <a:close/>
                </a:path>
              </a:pathLst>
            </a:custGeom>
            <a:solidFill>
              <a:srgbClr val="91A3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3" name="Freeform 74"/>
            <p:cNvSpPr>
              <a:spLocks/>
            </p:cNvSpPr>
            <p:nvPr/>
          </p:nvSpPr>
          <p:spPr bwMode="auto">
            <a:xfrm>
              <a:off x="5364163" y="3689351"/>
              <a:ext cx="733425" cy="735013"/>
            </a:xfrm>
            <a:custGeom>
              <a:avLst/>
              <a:gdLst>
                <a:gd name="T0" fmla="*/ 180 w 195"/>
                <a:gd name="T1" fmla="*/ 54 h 195"/>
                <a:gd name="T2" fmla="*/ 103 w 195"/>
                <a:gd name="T3" fmla="*/ 2 h 195"/>
                <a:gd name="T4" fmla="*/ 11 w 195"/>
                <a:gd name="T5" fmla="*/ 71 h 195"/>
                <a:gd name="T6" fmla="*/ 48 w 195"/>
                <a:gd name="T7" fmla="*/ 176 h 195"/>
                <a:gd name="T8" fmla="*/ 159 w 195"/>
                <a:gd name="T9" fmla="*/ 157 h 195"/>
                <a:gd name="T10" fmla="*/ 180 w 195"/>
                <a:gd name="T11" fmla="*/ 54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5" h="195">
                  <a:moveTo>
                    <a:pt x="180" y="54"/>
                  </a:moveTo>
                  <a:cubicBezTo>
                    <a:pt x="167" y="23"/>
                    <a:pt x="136" y="3"/>
                    <a:pt x="103" y="2"/>
                  </a:cubicBezTo>
                  <a:cubicBezTo>
                    <a:pt x="59" y="0"/>
                    <a:pt x="24" y="31"/>
                    <a:pt x="11" y="71"/>
                  </a:cubicBezTo>
                  <a:cubicBezTo>
                    <a:pt x="0" y="110"/>
                    <a:pt x="10" y="156"/>
                    <a:pt x="48" y="176"/>
                  </a:cubicBezTo>
                  <a:cubicBezTo>
                    <a:pt x="83" y="195"/>
                    <a:pt x="130" y="183"/>
                    <a:pt x="159" y="157"/>
                  </a:cubicBezTo>
                  <a:cubicBezTo>
                    <a:pt x="186" y="131"/>
                    <a:pt x="195" y="89"/>
                    <a:pt x="180" y="54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4" name="Freeform 75"/>
            <p:cNvSpPr>
              <a:spLocks/>
            </p:cNvSpPr>
            <p:nvPr/>
          </p:nvSpPr>
          <p:spPr bwMode="auto">
            <a:xfrm>
              <a:off x="5511800" y="3832226"/>
              <a:ext cx="442913" cy="436563"/>
            </a:xfrm>
            <a:custGeom>
              <a:avLst/>
              <a:gdLst>
                <a:gd name="T0" fmla="*/ 6 w 118"/>
                <a:gd name="T1" fmla="*/ 42 h 116"/>
                <a:gd name="T2" fmla="*/ 59 w 118"/>
                <a:gd name="T3" fmla="*/ 0 h 116"/>
                <a:gd name="T4" fmla="*/ 111 w 118"/>
                <a:gd name="T5" fmla="*/ 64 h 116"/>
                <a:gd name="T6" fmla="*/ 77 w 118"/>
                <a:gd name="T7" fmla="*/ 106 h 116"/>
                <a:gd name="T8" fmla="*/ 15 w 118"/>
                <a:gd name="T9" fmla="*/ 94 h 116"/>
                <a:gd name="T10" fmla="*/ 6 w 118"/>
                <a:gd name="T11" fmla="*/ 42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8" h="116">
                  <a:moveTo>
                    <a:pt x="6" y="42"/>
                  </a:moveTo>
                  <a:cubicBezTo>
                    <a:pt x="13" y="18"/>
                    <a:pt x="34" y="0"/>
                    <a:pt x="59" y="0"/>
                  </a:cubicBezTo>
                  <a:cubicBezTo>
                    <a:pt x="89" y="0"/>
                    <a:pt x="118" y="25"/>
                    <a:pt x="111" y="64"/>
                  </a:cubicBezTo>
                  <a:cubicBezTo>
                    <a:pt x="108" y="83"/>
                    <a:pt x="94" y="98"/>
                    <a:pt x="77" y="106"/>
                  </a:cubicBezTo>
                  <a:cubicBezTo>
                    <a:pt x="51" y="116"/>
                    <a:pt x="27" y="111"/>
                    <a:pt x="15" y="94"/>
                  </a:cubicBezTo>
                  <a:cubicBezTo>
                    <a:pt x="2" y="79"/>
                    <a:pt x="0" y="60"/>
                    <a:pt x="6" y="42"/>
                  </a:cubicBezTo>
                  <a:close/>
                </a:path>
              </a:pathLst>
            </a:custGeom>
            <a:solidFill>
              <a:srgbClr val="91A3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5" name="Freeform 76"/>
            <p:cNvSpPr>
              <a:spLocks/>
            </p:cNvSpPr>
            <p:nvPr/>
          </p:nvSpPr>
          <p:spPr bwMode="auto">
            <a:xfrm>
              <a:off x="4984750" y="5418138"/>
              <a:ext cx="285750" cy="63500"/>
            </a:xfrm>
            <a:custGeom>
              <a:avLst/>
              <a:gdLst>
                <a:gd name="T0" fmla="*/ 1 w 76"/>
                <a:gd name="T1" fmla="*/ 5 h 17"/>
                <a:gd name="T2" fmla="*/ 73 w 76"/>
                <a:gd name="T3" fmla="*/ 7 h 17"/>
                <a:gd name="T4" fmla="*/ 71 w 76"/>
                <a:gd name="T5" fmla="*/ 1 h 17"/>
                <a:gd name="T6" fmla="*/ 37 w 76"/>
                <a:gd name="T7" fmla="*/ 8 h 17"/>
                <a:gd name="T8" fmla="*/ 2 w 76"/>
                <a:gd name="T9" fmla="*/ 3 h 17"/>
                <a:gd name="T10" fmla="*/ 1 w 76"/>
                <a:gd name="T11" fmla="*/ 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6" h="17">
                  <a:moveTo>
                    <a:pt x="1" y="5"/>
                  </a:moveTo>
                  <a:cubicBezTo>
                    <a:pt x="22" y="17"/>
                    <a:pt x="51" y="15"/>
                    <a:pt x="73" y="7"/>
                  </a:cubicBezTo>
                  <a:cubicBezTo>
                    <a:pt x="76" y="5"/>
                    <a:pt x="75" y="0"/>
                    <a:pt x="71" y="1"/>
                  </a:cubicBezTo>
                  <a:cubicBezTo>
                    <a:pt x="60" y="6"/>
                    <a:pt x="49" y="8"/>
                    <a:pt x="37" y="8"/>
                  </a:cubicBezTo>
                  <a:cubicBezTo>
                    <a:pt x="25" y="8"/>
                    <a:pt x="14" y="5"/>
                    <a:pt x="2" y="3"/>
                  </a:cubicBezTo>
                  <a:cubicBezTo>
                    <a:pt x="1" y="3"/>
                    <a:pt x="0" y="4"/>
                    <a:pt x="1" y="5"/>
                  </a:cubicBezTo>
                  <a:close/>
                </a:path>
              </a:pathLst>
            </a:custGeom>
            <a:solidFill>
              <a:srgbClr val="FFDA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6" name="Oval 77"/>
            <p:cNvSpPr>
              <a:spLocks noChangeArrowheads="1"/>
            </p:cNvSpPr>
            <p:nvPr/>
          </p:nvSpPr>
          <p:spPr bwMode="auto">
            <a:xfrm>
              <a:off x="5214938" y="5395913"/>
              <a:ext cx="74613" cy="74613"/>
            </a:xfrm>
            <a:prstGeom prst="ellipse">
              <a:avLst/>
            </a:prstGeom>
            <a:solidFill>
              <a:srgbClr val="FFDA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7" name="Oval 78"/>
            <p:cNvSpPr>
              <a:spLocks noChangeArrowheads="1"/>
            </p:cNvSpPr>
            <p:nvPr/>
          </p:nvSpPr>
          <p:spPr bwMode="auto">
            <a:xfrm>
              <a:off x="4959350" y="5395913"/>
              <a:ext cx="77788" cy="74613"/>
            </a:xfrm>
            <a:prstGeom prst="ellipse">
              <a:avLst/>
            </a:prstGeom>
            <a:solidFill>
              <a:srgbClr val="FFDA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8" name="Freeform 79"/>
            <p:cNvSpPr>
              <a:spLocks/>
            </p:cNvSpPr>
            <p:nvPr/>
          </p:nvSpPr>
          <p:spPr bwMode="auto">
            <a:xfrm>
              <a:off x="4984750" y="5549901"/>
              <a:ext cx="285750" cy="63500"/>
            </a:xfrm>
            <a:custGeom>
              <a:avLst/>
              <a:gdLst>
                <a:gd name="T0" fmla="*/ 1 w 76"/>
                <a:gd name="T1" fmla="*/ 5 h 17"/>
                <a:gd name="T2" fmla="*/ 73 w 76"/>
                <a:gd name="T3" fmla="*/ 7 h 17"/>
                <a:gd name="T4" fmla="*/ 71 w 76"/>
                <a:gd name="T5" fmla="*/ 2 h 17"/>
                <a:gd name="T6" fmla="*/ 37 w 76"/>
                <a:gd name="T7" fmla="*/ 8 h 17"/>
                <a:gd name="T8" fmla="*/ 2 w 76"/>
                <a:gd name="T9" fmla="*/ 3 h 17"/>
                <a:gd name="T10" fmla="*/ 1 w 76"/>
                <a:gd name="T11" fmla="*/ 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6" h="17">
                  <a:moveTo>
                    <a:pt x="1" y="5"/>
                  </a:moveTo>
                  <a:cubicBezTo>
                    <a:pt x="22" y="17"/>
                    <a:pt x="51" y="15"/>
                    <a:pt x="73" y="7"/>
                  </a:cubicBezTo>
                  <a:cubicBezTo>
                    <a:pt x="76" y="6"/>
                    <a:pt x="75" y="0"/>
                    <a:pt x="71" y="2"/>
                  </a:cubicBezTo>
                  <a:cubicBezTo>
                    <a:pt x="60" y="6"/>
                    <a:pt x="49" y="8"/>
                    <a:pt x="37" y="8"/>
                  </a:cubicBezTo>
                  <a:cubicBezTo>
                    <a:pt x="25" y="8"/>
                    <a:pt x="14" y="5"/>
                    <a:pt x="2" y="3"/>
                  </a:cubicBezTo>
                  <a:cubicBezTo>
                    <a:pt x="1" y="3"/>
                    <a:pt x="0" y="4"/>
                    <a:pt x="1" y="5"/>
                  </a:cubicBezTo>
                  <a:close/>
                </a:path>
              </a:pathLst>
            </a:custGeom>
            <a:solidFill>
              <a:srgbClr val="FFDA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9" name="Oval 80"/>
            <p:cNvSpPr>
              <a:spLocks noChangeArrowheads="1"/>
            </p:cNvSpPr>
            <p:nvPr/>
          </p:nvSpPr>
          <p:spPr bwMode="auto">
            <a:xfrm>
              <a:off x="5214938" y="5527676"/>
              <a:ext cx="74613" cy="74613"/>
            </a:xfrm>
            <a:prstGeom prst="ellipse">
              <a:avLst/>
            </a:prstGeom>
            <a:solidFill>
              <a:srgbClr val="FFDA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0" name="Oval 81"/>
            <p:cNvSpPr>
              <a:spLocks noChangeArrowheads="1"/>
            </p:cNvSpPr>
            <p:nvPr/>
          </p:nvSpPr>
          <p:spPr bwMode="auto">
            <a:xfrm>
              <a:off x="4959350" y="5527676"/>
              <a:ext cx="77788" cy="74613"/>
            </a:xfrm>
            <a:prstGeom prst="ellipse">
              <a:avLst/>
            </a:prstGeom>
            <a:solidFill>
              <a:srgbClr val="FFDA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1" name="Freeform 82"/>
            <p:cNvSpPr>
              <a:spLocks/>
            </p:cNvSpPr>
            <p:nvPr/>
          </p:nvSpPr>
          <p:spPr bwMode="auto">
            <a:xfrm>
              <a:off x="4984750" y="5681663"/>
              <a:ext cx="285750" cy="63500"/>
            </a:xfrm>
            <a:custGeom>
              <a:avLst/>
              <a:gdLst>
                <a:gd name="T0" fmla="*/ 1 w 76"/>
                <a:gd name="T1" fmla="*/ 5 h 17"/>
                <a:gd name="T2" fmla="*/ 73 w 76"/>
                <a:gd name="T3" fmla="*/ 7 h 17"/>
                <a:gd name="T4" fmla="*/ 71 w 76"/>
                <a:gd name="T5" fmla="*/ 2 h 17"/>
                <a:gd name="T6" fmla="*/ 37 w 76"/>
                <a:gd name="T7" fmla="*/ 8 h 17"/>
                <a:gd name="T8" fmla="*/ 2 w 76"/>
                <a:gd name="T9" fmla="*/ 3 h 17"/>
                <a:gd name="T10" fmla="*/ 1 w 76"/>
                <a:gd name="T11" fmla="*/ 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6" h="17">
                  <a:moveTo>
                    <a:pt x="1" y="5"/>
                  </a:moveTo>
                  <a:cubicBezTo>
                    <a:pt x="22" y="17"/>
                    <a:pt x="51" y="15"/>
                    <a:pt x="73" y="7"/>
                  </a:cubicBezTo>
                  <a:cubicBezTo>
                    <a:pt x="76" y="6"/>
                    <a:pt x="75" y="0"/>
                    <a:pt x="71" y="2"/>
                  </a:cubicBezTo>
                  <a:cubicBezTo>
                    <a:pt x="60" y="6"/>
                    <a:pt x="49" y="8"/>
                    <a:pt x="37" y="8"/>
                  </a:cubicBezTo>
                  <a:cubicBezTo>
                    <a:pt x="25" y="8"/>
                    <a:pt x="14" y="5"/>
                    <a:pt x="2" y="3"/>
                  </a:cubicBezTo>
                  <a:cubicBezTo>
                    <a:pt x="1" y="3"/>
                    <a:pt x="0" y="5"/>
                    <a:pt x="1" y="5"/>
                  </a:cubicBezTo>
                  <a:close/>
                </a:path>
              </a:pathLst>
            </a:custGeom>
            <a:solidFill>
              <a:srgbClr val="FFDA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2" name="Oval 83"/>
            <p:cNvSpPr>
              <a:spLocks noChangeArrowheads="1"/>
            </p:cNvSpPr>
            <p:nvPr/>
          </p:nvSpPr>
          <p:spPr bwMode="auto">
            <a:xfrm>
              <a:off x="5214938" y="5659438"/>
              <a:ext cx="74613" cy="77788"/>
            </a:xfrm>
            <a:prstGeom prst="ellipse">
              <a:avLst/>
            </a:prstGeom>
            <a:solidFill>
              <a:srgbClr val="FFDA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3" name="Oval 84"/>
            <p:cNvSpPr>
              <a:spLocks noChangeArrowheads="1"/>
            </p:cNvSpPr>
            <p:nvPr/>
          </p:nvSpPr>
          <p:spPr bwMode="auto">
            <a:xfrm>
              <a:off x="4959350" y="5659438"/>
              <a:ext cx="77788" cy="77788"/>
            </a:xfrm>
            <a:prstGeom prst="ellipse">
              <a:avLst/>
            </a:prstGeom>
            <a:solidFill>
              <a:srgbClr val="FFDA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4" name="Freeform 85"/>
            <p:cNvSpPr>
              <a:spLocks/>
            </p:cNvSpPr>
            <p:nvPr/>
          </p:nvSpPr>
          <p:spPr bwMode="auto">
            <a:xfrm>
              <a:off x="4375150" y="3983038"/>
              <a:ext cx="1546225" cy="1352550"/>
            </a:xfrm>
            <a:custGeom>
              <a:avLst/>
              <a:gdLst>
                <a:gd name="T0" fmla="*/ 363 w 411"/>
                <a:gd name="T1" fmla="*/ 92 h 359"/>
                <a:gd name="T2" fmla="*/ 171 w 411"/>
                <a:gd name="T3" fmla="*/ 8 h 359"/>
                <a:gd name="T4" fmla="*/ 19 w 411"/>
                <a:gd name="T5" fmla="*/ 120 h 359"/>
                <a:gd name="T6" fmla="*/ 12 w 411"/>
                <a:gd name="T7" fmla="*/ 239 h 359"/>
                <a:gd name="T8" fmla="*/ 81 w 411"/>
                <a:gd name="T9" fmla="*/ 328 h 359"/>
                <a:gd name="T10" fmla="*/ 203 w 411"/>
                <a:gd name="T11" fmla="*/ 358 h 359"/>
                <a:gd name="T12" fmla="*/ 325 w 411"/>
                <a:gd name="T13" fmla="*/ 329 h 359"/>
                <a:gd name="T14" fmla="*/ 363 w 411"/>
                <a:gd name="T15" fmla="*/ 92 h 3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11" h="359">
                  <a:moveTo>
                    <a:pt x="363" y="92"/>
                  </a:moveTo>
                  <a:cubicBezTo>
                    <a:pt x="321" y="30"/>
                    <a:pt x="244" y="0"/>
                    <a:pt x="171" y="8"/>
                  </a:cubicBezTo>
                  <a:cubicBezTo>
                    <a:pt x="104" y="16"/>
                    <a:pt x="45" y="57"/>
                    <a:pt x="19" y="120"/>
                  </a:cubicBezTo>
                  <a:cubicBezTo>
                    <a:pt x="3" y="157"/>
                    <a:pt x="0" y="200"/>
                    <a:pt x="12" y="239"/>
                  </a:cubicBezTo>
                  <a:cubicBezTo>
                    <a:pt x="23" y="276"/>
                    <a:pt x="48" y="307"/>
                    <a:pt x="81" y="328"/>
                  </a:cubicBezTo>
                  <a:cubicBezTo>
                    <a:pt x="117" y="351"/>
                    <a:pt x="160" y="359"/>
                    <a:pt x="203" y="358"/>
                  </a:cubicBezTo>
                  <a:cubicBezTo>
                    <a:pt x="244" y="358"/>
                    <a:pt x="289" y="351"/>
                    <a:pt x="325" y="329"/>
                  </a:cubicBezTo>
                  <a:cubicBezTo>
                    <a:pt x="405" y="278"/>
                    <a:pt x="411" y="167"/>
                    <a:pt x="363" y="92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5" name="Freeform 86"/>
            <p:cNvSpPr>
              <a:spLocks/>
            </p:cNvSpPr>
            <p:nvPr/>
          </p:nvSpPr>
          <p:spPr bwMode="auto">
            <a:xfrm>
              <a:off x="5116513" y="4699001"/>
              <a:ext cx="22225" cy="173038"/>
            </a:xfrm>
            <a:custGeom>
              <a:avLst/>
              <a:gdLst>
                <a:gd name="T0" fmla="*/ 0 w 6"/>
                <a:gd name="T1" fmla="*/ 2 h 46"/>
                <a:gd name="T2" fmla="*/ 0 w 6"/>
                <a:gd name="T3" fmla="*/ 42 h 46"/>
                <a:gd name="T4" fmla="*/ 5 w 6"/>
                <a:gd name="T5" fmla="*/ 42 h 46"/>
                <a:gd name="T6" fmla="*/ 4 w 6"/>
                <a:gd name="T7" fmla="*/ 2 h 46"/>
                <a:gd name="T8" fmla="*/ 0 w 6"/>
                <a:gd name="T9" fmla="*/ 2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6">
                  <a:moveTo>
                    <a:pt x="0" y="2"/>
                  </a:moveTo>
                  <a:cubicBezTo>
                    <a:pt x="0" y="15"/>
                    <a:pt x="0" y="29"/>
                    <a:pt x="0" y="42"/>
                  </a:cubicBezTo>
                  <a:cubicBezTo>
                    <a:pt x="0" y="46"/>
                    <a:pt x="6" y="46"/>
                    <a:pt x="5" y="42"/>
                  </a:cubicBezTo>
                  <a:cubicBezTo>
                    <a:pt x="5" y="29"/>
                    <a:pt x="5" y="15"/>
                    <a:pt x="4" y="2"/>
                  </a:cubicBezTo>
                  <a:cubicBezTo>
                    <a:pt x="4" y="0"/>
                    <a:pt x="0" y="0"/>
                    <a:pt x="0" y="2"/>
                  </a:cubicBezTo>
                  <a:close/>
                </a:path>
              </a:pathLst>
            </a:custGeom>
            <a:solidFill>
              <a:srgbClr val="1D26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6" name="Oval 87"/>
            <p:cNvSpPr>
              <a:spLocks noChangeArrowheads="1"/>
            </p:cNvSpPr>
            <p:nvPr/>
          </p:nvSpPr>
          <p:spPr bwMode="auto">
            <a:xfrm>
              <a:off x="5067300" y="4676776"/>
              <a:ext cx="117475" cy="63500"/>
            </a:xfrm>
            <a:prstGeom prst="ellipse">
              <a:avLst/>
            </a:prstGeom>
            <a:solidFill>
              <a:srgbClr val="F7B9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7" name="Oval 88"/>
            <p:cNvSpPr>
              <a:spLocks noChangeArrowheads="1"/>
            </p:cNvSpPr>
            <p:nvPr/>
          </p:nvSpPr>
          <p:spPr bwMode="auto">
            <a:xfrm>
              <a:off x="5281613" y="4592638"/>
              <a:ext cx="188913" cy="188913"/>
            </a:xfrm>
            <a:prstGeom prst="ellipse">
              <a:avLst/>
            </a:prstGeom>
            <a:solidFill>
              <a:srgbClr val="1D26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8" name="Oval 89"/>
            <p:cNvSpPr>
              <a:spLocks noChangeArrowheads="1"/>
            </p:cNvSpPr>
            <p:nvPr/>
          </p:nvSpPr>
          <p:spPr bwMode="auto">
            <a:xfrm>
              <a:off x="4781550" y="4592638"/>
              <a:ext cx="184150" cy="188913"/>
            </a:xfrm>
            <a:prstGeom prst="ellipse">
              <a:avLst/>
            </a:prstGeom>
            <a:solidFill>
              <a:srgbClr val="1D26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9" name="Freeform 90"/>
            <p:cNvSpPr>
              <a:spLocks/>
            </p:cNvSpPr>
            <p:nvPr/>
          </p:nvSpPr>
          <p:spPr bwMode="auto">
            <a:xfrm>
              <a:off x="5011738" y="4765676"/>
              <a:ext cx="244475" cy="133350"/>
            </a:xfrm>
            <a:custGeom>
              <a:avLst/>
              <a:gdLst>
                <a:gd name="T0" fmla="*/ 1 w 65"/>
                <a:gd name="T1" fmla="*/ 7 h 35"/>
                <a:gd name="T2" fmla="*/ 62 w 65"/>
                <a:gd name="T3" fmla="*/ 10 h 35"/>
                <a:gd name="T4" fmla="*/ 54 w 65"/>
                <a:gd name="T5" fmla="*/ 5 h 35"/>
                <a:gd name="T6" fmla="*/ 27 w 65"/>
                <a:gd name="T7" fmla="*/ 20 h 35"/>
                <a:gd name="T8" fmla="*/ 5 w 65"/>
                <a:gd name="T9" fmla="*/ 4 h 35"/>
                <a:gd name="T10" fmla="*/ 1 w 65"/>
                <a:gd name="T11" fmla="*/ 7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5" h="35">
                  <a:moveTo>
                    <a:pt x="1" y="7"/>
                  </a:moveTo>
                  <a:cubicBezTo>
                    <a:pt x="14" y="32"/>
                    <a:pt x="47" y="35"/>
                    <a:pt x="62" y="10"/>
                  </a:cubicBezTo>
                  <a:cubicBezTo>
                    <a:pt x="65" y="5"/>
                    <a:pt x="57" y="0"/>
                    <a:pt x="54" y="5"/>
                  </a:cubicBezTo>
                  <a:cubicBezTo>
                    <a:pt x="48" y="14"/>
                    <a:pt x="38" y="22"/>
                    <a:pt x="27" y="20"/>
                  </a:cubicBezTo>
                  <a:cubicBezTo>
                    <a:pt x="18" y="18"/>
                    <a:pt x="10" y="11"/>
                    <a:pt x="5" y="4"/>
                  </a:cubicBezTo>
                  <a:cubicBezTo>
                    <a:pt x="3" y="2"/>
                    <a:pt x="0" y="4"/>
                    <a:pt x="1" y="7"/>
                  </a:cubicBezTo>
                  <a:close/>
                </a:path>
              </a:pathLst>
            </a:custGeom>
            <a:solidFill>
              <a:srgbClr val="1D26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0" name="Freeform 91"/>
            <p:cNvSpPr>
              <a:spLocks/>
            </p:cNvSpPr>
            <p:nvPr/>
          </p:nvSpPr>
          <p:spPr bwMode="auto">
            <a:xfrm>
              <a:off x="4059238" y="4687888"/>
              <a:ext cx="779463" cy="187325"/>
            </a:xfrm>
            <a:custGeom>
              <a:avLst/>
              <a:gdLst>
                <a:gd name="T0" fmla="*/ 2 w 207"/>
                <a:gd name="T1" fmla="*/ 3 h 50"/>
                <a:gd name="T2" fmla="*/ 204 w 207"/>
                <a:gd name="T3" fmla="*/ 49 h 50"/>
                <a:gd name="T4" fmla="*/ 205 w 207"/>
                <a:gd name="T5" fmla="*/ 45 h 50"/>
                <a:gd name="T6" fmla="*/ 3 w 207"/>
                <a:gd name="T7" fmla="*/ 0 h 50"/>
                <a:gd name="T8" fmla="*/ 2 w 207"/>
                <a:gd name="T9" fmla="*/ 3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7" h="50">
                  <a:moveTo>
                    <a:pt x="2" y="3"/>
                  </a:moveTo>
                  <a:cubicBezTo>
                    <a:pt x="71" y="14"/>
                    <a:pt x="137" y="30"/>
                    <a:pt x="204" y="49"/>
                  </a:cubicBezTo>
                  <a:cubicBezTo>
                    <a:pt x="206" y="50"/>
                    <a:pt x="207" y="46"/>
                    <a:pt x="205" y="45"/>
                  </a:cubicBezTo>
                  <a:cubicBezTo>
                    <a:pt x="139" y="24"/>
                    <a:pt x="71" y="9"/>
                    <a:pt x="3" y="0"/>
                  </a:cubicBezTo>
                  <a:cubicBezTo>
                    <a:pt x="1" y="0"/>
                    <a:pt x="0" y="3"/>
                    <a:pt x="2" y="3"/>
                  </a:cubicBezTo>
                  <a:close/>
                </a:path>
              </a:pathLst>
            </a:custGeom>
            <a:solidFill>
              <a:srgbClr val="B7C6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1" name="Freeform 92"/>
            <p:cNvSpPr>
              <a:spLocks/>
            </p:cNvSpPr>
            <p:nvPr/>
          </p:nvSpPr>
          <p:spPr bwMode="auto">
            <a:xfrm>
              <a:off x="4067175" y="4924426"/>
              <a:ext cx="725488" cy="63500"/>
            </a:xfrm>
            <a:custGeom>
              <a:avLst/>
              <a:gdLst>
                <a:gd name="T0" fmla="*/ 3 w 193"/>
                <a:gd name="T1" fmla="*/ 16 h 17"/>
                <a:gd name="T2" fmla="*/ 190 w 193"/>
                <a:gd name="T3" fmla="*/ 5 h 17"/>
                <a:gd name="T4" fmla="*/ 190 w 193"/>
                <a:gd name="T5" fmla="*/ 0 h 17"/>
                <a:gd name="T6" fmla="*/ 3 w 193"/>
                <a:gd name="T7" fmla="*/ 12 h 17"/>
                <a:gd name="T8" fmla="*/ 3 w 193"/>
                <a:gd name="T9" fmla="*/ 1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3" h="17">
                  <a:moveTo>
                    <a:pt x="3" y="16"/>
                  </a:moveTo>
                  <a:cubicBezTo>
                    <a:pt x="65" y="11"/>
                    <a:pt x="128" y="12"/>
                    <a:pt x="190" y="5"/>
                  </a:cubicBezTo>
                  <a:cubicBezTo>
                    <a:pt x="193" y="5"/>
                    <a:pt x="193" y="0"/>
                    <a:pt x="190" y="0"/>
                  </a:cubicBezTo>
                  <a:cubicBezTo>
                    <a:pt x="128" y="5"/>
                    <a:pt x="65" y="6"/>
                    <a:pt x="3" y="12"/>
                  </a:cubicBezTo>
                  <a:cubicBezTo>
                    <a:pt x="0" y="13"/>
                    <a:pt x="0" y="17"/>
                    <a:pt x="3" y="16"/>
                  </a:cubicBezTo>
                  <a:close/>
                </a:path>
              </a:pathLst>
            </a:custGeom>
            <a:solidFill>
              <a:srgbClr val="B7C6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2" name="Freeform 93"/>
            <p:cNvSpPr>
              <a:spLocks/>
            </p:cNvSpPr>
            <p:nvPr/>
          </p:nvSpPr>
          <p:spPr bwMode="auto">
            <a:xfrm>
              <a:off x="5410200" y="4687888"/>
              <a:ext cx="782638" cy="187325"/>
            </a:xfrm>
            <a:custGeom>
              <a:avLst/>
              <a:gdLst>
                <a:gd name="T0" fmla="*/ 205 w 208"/>
                <a:gd name="T1" fmla="*/ 0 h 50"/>
                <a:gd name="T2" fmla="*/ 3 w 208"/>
                <a:gd name="T3" fmla="*/ 45 h 50"/>
                <a:gd name="T4" fmla="*/ 4 w 208"/>
                <a:gd name="T5" fmla="*/ 49 h 50"/>
                <a:gd name="T6" fmla="*/ 206 w 208"/>
                <a:gd name="T7" fmla="*/ 3 h 50"/>
                <a:gd name="T8" fmla="*/ 205 w 208"/>
                <a:gd name="T9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8" h="50">
                  <a:moveTo>
                    <a:pt x="205" y="0"/>
                  </a:moveTo>
                  <a:cubicBezTo>
                    <a:pt x="137" y="9"/>
                    <a:pt x="68" y="24"/>
                    <a:pt x="3" y="45"/>
                  </a:cubicBezTo>
                  <a:cubicBezTo>
                    <a:pt x="0" y="46"/>
                    <a:pt x="1" y="50"/>
                    <a:pt x="4" y="49"/>
                  </a:cubicBezTo>
                  <a:cubicBezTo>
                    <a:pt x="70" y="30"/>
                    <a:pt x="137" y="14"/>
                    <a:pt x="206" y="3"/>
                  </a:cubicBezTo>
                  <a:cubicBezTo>
                    <a:pt x="208" y="3"/>
                    <a:pt x="207" y="0"/>
                    <a:pt x="205" y="0"/>
                  </a:cubicBezTo>
                  <a:close/>
                </a:path>
              </a:pathLst>
            </a:custGeom>
            <a:solidFill>
              <a:srgbClr val="B7C6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3" name="Freeform 94"/>
            <p:cNvSpPr>
              <a:spLocks/>
            </p:cNvSpPr>
            <p:nvPr/>
          </p:nvSpPr>
          <p:spPr bwMode="auto">
            <a:xfrm>
              <a:off x="5454650" y="4924426"/>
              <a:ext cx="730250" cy="63500"/>
            </a:xfrm>
            <a:custGeom>
              <a:avLst/>
              <a:gdLst>
                <a:gd name="T0" fmla="*/ 191 w 194"/>
                <a:gd name="T1" fmla="*/ 12 h 17"/>
                <a:gd name="T2" fmla="*/ 3 w 194"/>
                <a:gd name="T3" fmla="*/ 0 h 17"/>
                <a:gd name="T4" fmla="*/ 3 w 194"/>
                <a:gd name="T5" fmla="*/ 5 h 17"/>
                <a:gd name="T6" fmla="*/ 191 w 194"/>
                <a:gd name="T7" fmla="*/ 16 h 17"/>
                <a:gd name="T8" fmla="*/ 191 w 194"/>
                <a:gd name="T9" fmla="*/ 1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4" h="17">
                  <a:moveTo>
                    <a:pt x="191" y="12"/>
                  </a:moveTo>
                  <a:cubicBezTo>
                    <a:pt x="129" y="6"/>
                    <a:pt x="66" y="5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ubicBezTo>
                    <a:pt x="66" y="12"/>
                    <a:pt x="129" y="11"/>
                    <a:pt x="191" y="16"/>
                  </a:cubicBezTo>
                  <a:cubicBezTo>
                    <a:pt x="194" y="17"/>
                    <a:pt x="194" y="13"/>
                    <a:pt x="191" y="12"/>
                  </a:cubicBezTo>
                  <a:close/>
                </a:path>
              </a:pathLst>
            </a:custGeom>
            <a:solidFill>
              <a:srgbClr val="B7C6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4" name="Freeform 95"/>
            <p:cNvSpPr>
              <a:spLocks/>
            </p:cNvSpPr>
            <p:nvPr/>
          </p:nvSpPr>
          <p:spPr bwMode="auto">
            <a:xfrm>
              <a:off x="4729163" y="5305426"/>
              <a:ext cx="101600" cy="360363"/>
            </a:xfrm>
            <a:custGeom>
              <a:avLst/>
              <a:gdLst>
                <a:gd name="T0" fmla="*/ 26 w 27"/>
                <a:gd name="T1" fmla="*/ 0 h 96"/>
                <a:gd name="T2" fmla="*/ 13 w 27"/>
                <a:gd name="T3" fmla="*/ 44 h 96"/>
                <a:gd name="T4" fmla="*/ 1 w 27"/>
                <a:gd name="T5" fmla="*/ 92 h 96"/>
                <a:gd name="T6" fmla="*/ 5 w 27"/>
                <a:gd name="T7" fmla="*/ 93 h 96"/>
                <a:gd name="T8" fmla="*/ 18 w 27"/>
                <a:gd name="T9" fmla="*/ 45 h 96"/>
                <a:gd name="T10" fmla="*/ 27 w 27"/>
                <a:gd name="T11" fmla="*/ 0 h 96"/>
                <a:gd name="T12" fmla="*/ 26 w 27"/>
                <a:gd name="T13" fmla="*/ 0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" h="96">
                  <a:moveTo>
                    <a:pt x="26" y="0"/>
                  </a:moveTo>
                  <a:cubicBezTo>
                    <a:pt x="20" y="14"/>
                    <a:pt x="16" y="29"/>
                    <a:pt x="13" y="44"/>
                  </a:cubicBezTo>
                  <a:cubicBezTo>
                    <a:pt x="8" y="60"/>
                    <a:pt x="4" y="76"/>
                    <a:pt x="1" y="92"/>
                  </a:cubicBezTo>
                  <a:cubicBezTo>
                    <a:pt x="0" y="95"/>
                    <a:pt x="4" y="96"/>
                    <a:pt x="5" y="93"/>
                  </a:cubicBezTo>
                  <a:cubicBezTo>
                    <a:pt x="9" y="77"/>
                    <a:pt x="13" y="61"/>
                    <a:pt x="18" y="45"/>
                  </a:cubicBezTo>
                  <a:cubicBezTo>
                    <a:pt x="21" y="31"/>
                    <a:pt x="26" y="15"/>
                    <a:pt x="27" y="0"/>
                  </a:cubicBezTo>
                  <a:lnTo>
                    <a:pt x="26" y="0"/>
                  </a:lnTo>
                  <a:close/>
                </a:path>
              </a:pathLst>
            </a:custGeom>
            <a:solidFill>
              <a:srgbClr val="E409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5" name="Freeform 96"/>
            <p:cNvSpPr>
              <a:spLocks/>
            </p:cNvSpPr>
            <p:nvPr/>
          </p:nvSpPr>
          <p:spPr bwMode="auto">
            <a:xfrm>
              <a:off x="5421313" y="5305426"/>
              <a:ext cx="101600" cy="360363"/>
            </a:xfrm>
            <a:custGeom>
              <a:avLst/>
              <a:gdLst>
                <a:gd name="T0" fmla="*/ 0 w 27"/>
                <a:gd name="T1" fmla="*/ 0 h 96"/>
                <a:gd name="T2" fmla="*/ 9 w 27"/>
                <a:gd name="T3" fmla="*/ 45 h 96"/>
                <a:gd name="T4" fmla="*/ 21 w 27"/>
                <a:gd name="T5" fmla="*/ 93 h 96"/>
                <a:gd name="T6" fmla="*/ 26 w 27"/>
                <a:gd name="T7" fmla="*/ 92 h 96"/>
                <a:gd name="T8" fmla="*/ 14 w 27"/>
                <a:gd name="T9" fmla="*/ 44 h 96"/>
                <a:gd name="T10" fmla="*/ 1 w 27"/>
                <a:gd name="T11" fmla="*/ 0 h 96"/>
                <a:gd name="T12" fmla="*/ 0 w 27"/>
                <a:gd name="T13" fmla="*/ 0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" h="96">
                  <a:moveTo>
                    <a:pt x="0" y="0"/>
                  </a:moveTo>
                  <a:cubicBezTo>
                    <a:pt x="1" y="15"/>
                    <a:pt x="5" y="31"/>
                    <a:pt x="9" y="45"/>
                  </a:cubicBezTo>
                  <a:cubicBezTo>
                    <a:pt x="13" y="61"/>
                    <a:pt x="17" y="77"/>
                    <a:pt x="21" y="93"/>
                  </a:cubicBezTo>
                  <a:cubicBezTo>
                    <a:pt x="22" y="96"/>
                    <a:pt x="27" y="95"/>
                    <a:pt x="26" y="92"/>
                  </a:cubicBezTo>
                  <a:cubicBezTo>
                    <a:pt x="23" y="76"/>
                    <a:pt x="18" y="60"/>
                    <a:pt x="14" y="44"/>
                  </a:cubicBezTo>
                  <a:cubicBezTo>
                    <a:pt x="10" y="29"/>
                    <a:pt x="7" y="14"/>
                    <a:pt x="1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E409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6" name="Freeform 97"/>
            <p:cNvSpPr>
              <a:spLocks/>
            </p:cNvSpPr>
            <p:nvPr/>
          </p:nvSpPr>
          <p:spPr bwMode="auto">
            <a:xfrm>
              <a:off x="5214938" y="4133851"/>
              <a:ext cx="514350" cy="339725"/>
            </a:xfrm>
            <a:custGeom>
              <a:avLst/>
              <a:gdLst>
                <a:gd name="T0" fmla="*/ 3 w 137"/>
                <a:gd name="T1" fmla="*/ 3 h 90"/>
                <a:gd name="T2" fmla="*/ 48 w 137"/>
                <a:gd name="T3" fmla="*/ 71 h 90"/>
                <a:gd name="T4" fmla="*/ 133 w 137"/>
                <a:gd name="T5" fmla="*/ 73 h 90"/>
                <a:gd name="T6" fmla="*/ 128 w 137"/>
                <a:gd name="T7" fmla="*/ 66 h 90"/>
                <a:gd name="T8" fmla="*/ 51 w 137"/>
                <a:gd name="T9" fmla="*/ 63 h 90"/>
                <a:gd name="T10" fmla="*/ 7 w 137"/>
                <a:gd name="T11" fmla="*/ 3 h 90"/>
                <a:gd name="T12" fmla="*/ 3 w 137"/>
                <a:gd name="T13" fmla="*/ 3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7" h="90">
                  <a:moveTo>
                    <a:pt x="3" y="3"/>
                  </a:moveTo>
                  <a:cubicBezTo>
                    <a:pt x="0" y="33"/>
                    <a:pt x="23" y="58"/>
                    <a:pt x="48" y="71"/>
                  </a:cubicBezTo>
                  <a:cubicBezTo>
                    <a:pt x="73" y="83"/>
                    <a:pt x="108" y="90"/>
                    <a:pt x="133" y="73"/>
                  </a:cubicBezTo>
                  <a:cubicBezTo>
                    <a:pt x="137" y="70"/>
                    <a:pt x="133" y="63"/>
                    <a:pt x="128" y="66"/>
                  </a:cubicBezTo>
                  <a:cubicBezTo>
                    <a:pt x="104" y="79"/>
                    <a:pt x="75" y="74"/>
                    <a:pt x="51" y="63"/>
                  </a:cubicBezTo>
                  <a:cubicBezTo>
                    <a:pt x="27" y="50"/>
                    <a:pt x="11" y="30"/>
                    <a:pt x="7" y="3"/>
                  </a:cubicBezTo>
                  <a:cubicBezTo>
                    <a:pt x="7" y="0"/>
                    <a:pt x="3" y="1"/>
                    <a:pt x="3" y="3"/>
                  </a:cubicBezTo>
                  <a:close/>
                </a:path>
              </a:pathLst>
            </a:custGeom>
            <a:solidFill>
              <a:srgbClr val="91A3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7" name="Freeform 98"/>
            <p:cNvSpPr>
              <a:spLocks/>
            </p:cNvSpPr>
            <p:nvPr/>
          </p:nvSpPr>
          <p:spPr bwMode="auto">
            <a:xfrm>
              <a:off x="4879975" y="4144963"/>
              <a:ext cx="365125" cy="268288"/>
            </a:xfrm>
            <a:custGeom>
              <a:avLst/>
              <a:gdLst>
                <a:gd name="T0" fmla="*/ 92 w 97"/>
                <a:gd name="T1" fmla="*/ 1 h 71"/>
                <a:gd name="T2" fmla="*/ 62 w 97"/>
                <a:gd name="T3" fmla="*/ 46 h 71"/>
                <a:gd name="T4" fmla="*/ 9 w 97"/>
                <a:gd name="T5" fmla="*/ 51 h 71"/>
                <a:gd name="T6" fmla="*/ 4 w 97"/>
                <a:gd name="T7" fmla="*/ 58 h 71"/>
                <a:gd name="T8" fmla="*/ 64 w 97"/>
                <a:gd name="T9" fmla="*/ 54 h 71"/>
                <a:gd name="T10" fmla="*/ 94 w 97"/>
                <a:gd name="T11" fmla="*/ 1 h 71"/>
                <a:gd name="T12" fmla="*/ 92 w 97"/>
                <a:gd name="T13" fmla="*/ 1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7" h="71">
                  <a:moveTo>
                    <a:pt x="92" y="1"/>
                  </a:moveTo>
                  <a:cubicBezTo>
                    <a:pt x="85" y="19"/>
                    <a:pt x="79" y="35"/>
                    <a:pt x="62" y="46"/>
                  </a:cubicBezTo>
                  <a:cubicBezTo>
                    <a:pt x="48" y="55"/>
                    <a:pt x="24" y="61"/>
                    <a:pt x="9" y="51"/>
                  </a:cubicBezTo>
                  <a:cubicBezTo>
                    <a:pt x="5" y="48"/>
                    <a:pt x="0" y="55"/>
                    <a:pt x="4" y="58"/>
                  </a:cubicBezTo>
                  <a:cubicBezTo>
                    <a:pt x="20" y="71"/>
                    <a:pt x="48" y="64"/>
                    <a:pt x="64" y="54"/>
                  </a:cubicBezTo>
                  <a:cubicBezTo>
                    <a:pt x="81" y="44"/>
                    <a:pt x="97" y="21"/>
                    <a:pt x="94" y="1"/>
                  </a:cubicBezTo>
                  <a:cubicBezTo>
                    <a:pt x="94" y="0"/>
                    <a:pt x="92" y="0"/>
                    <a:pt x="92" y="1"/>
                  </a:cubicBezTo>
                  <a:close/>
                </a:path>
              </a:pathLst>
            </a:custGeom>
            <a:solidFill>
              <a:srgbClr val="91A3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8" name="Freeform 99"/>
            <p:cNvSpPr>
              <a:spLocks/>
            </p:cNvSpPr>
            <p:nvPr/>
          </p:nvSpPr>
          <p:spPr bwMode="auto">
            <a:xfrm>
              <a:off x="4495800" y="4114801"/>
              <a:ext cx="496888" cy="354013"/>
            </a:xfrm>
            <a:custGeom>
              <a:avLst/>
              <a:gdLst>
                <a:gd name="T0" fmla="*/ 128 w 132"/>
                <a:gd name="T1" fmla="*/ 2 h 94"/>
                <a:gd name="T2" fmla="*/ 91 w 132"/>
                <a:gd name="T3" fmla="*/ 68 h 94"/>
                <a:gd name="T4" fmla="*/ 10 w 132"/>
                <a:gd name="T5" fmla="*/ 70 h 94"/>
                <a:gd name="T6" fmla="*/ 5 w 132"/>
                <a:gd name="T7" fmla="*/ 78 h 94"/>
                <a:gd name="T8" fmla="*/ 93 w 132"/>
                <a:gd name="T9" fmla="*/ 77 h 94"/>
                <a:gd name="T10" fmla="*/ 132 w 132"/>
                <a:gd name="T11" fmla="*/ 3 h 94"/>
                <a:gd name="T12" fmla="*/ 128 w 132"/>
                <a:gd name="T13" fmla="*/ 2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2" h="94">
                  <a:moveTo>
                    <a:pt x="128" y="2"/>
                  </a:moveTo>
                  <a:cubicBezTo>
                    <a:pt x="120" y="26"/>
                    <a:pt x="112" y="53"/>
                    <a:pt x="91" y="68"/>
                  </a:cubicBezTo>
                  <a:cubicBezTo>
                    <a:pt x="67" y="85"/>
                    <a:pt x="36" y="82"/>
                    <a:pt x="10" y="70"/>
                  </a:cubicBezTo>
                  <a:cubicBezTo>
                    <a:pt x="5" y="67"/>
                    <a:pt x="0" y="75"/>
                    <a:pt x="5" y="78"/>
                  </a:cubicBezTo>
                  <a:cubicBezTo>
                    <a:pt x="31" y="93"/>
                    <a:pt x="68" y="94"/>
                    <a:pt x="93" y="77"/>
                  </a:cubicBezTo>
                  <a:cubicBezTo>
                    <a:pt x="117" y="61"/>
                    <a:pt x="126" y="31"/>
                    <a:pt x="132" y="3"/>
                  </a:cubicBezTo>
                  <a:cubicBezTo>
                    <a:pt x="132" y="1"/>
                    <a:pt x="129" y="0"/>
                    <a:pt x="128" y="2"/>
                  </a:cubicBezTo>
                  <a:close/>
                </a:path>
              </a:pathLst>
            </a:custGeom>
            <a:solidFill>
              <a:srgbClr val="91A3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9" name="Freeform 100"/>
            <p:cNvSpPr>
              <a:spLocks/>
            </p:cNvSpPr>
            <p:nvPr/>
          </p:nvSpPr>
          <p:spPr bwMode="auto">
            <a:xfrm>
              <a:off x="5500688" y="4114801"/>
              <a:ext cx="263525" cy="263525"/>
            </a:xfrm>
            <a:custGeom>
              <a:avLst/>
              <a:gdLst>
                <a:gd name="T0" fmla="*/ 2 w 70"/>
                <a:gd name="T1" fmla="*/ 3 h 70"/>
                <a:gd name="T2" fmla="*/ 63 w 70"/>
                <a:gd name="T3" fmla="*/ 67 h 70"/>
                <a:gd name="T4" fmla="*/ 68 w 70"/>
                <a:gd name="T5" fmla="*/ 64 h 70"/>
                <a:gd name="T6" fmla="*/ 3 w 70"/>
                <a:gd name="T7" fmla="*/ 1 h 70"/>
                <a:gd name="T8" fmla="*/ 2 w 70"/>
                <a:gd name="T9" fmla="*/ 3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0" h="70">
                  <a:moveTo>
                    <a:pt x="2" y="3"/>
                  </a:moveTo>
                  <a:cubicBezTo>
                    <a:pt x="27" y="20"/>
                    <a:pt x="47" y="42"/>
                    <a:pt x="63" y="67"/>
                  </a:cubicBezTo>
                  <a:cubicBezTo>
                    <a:pt x="65" y="70"/>
                    <a:pt x="70" y="67"/>
                    <a:pt x="68" y="64"/>
                  </a:cubicBezTo>
                  <a:cubicBezTo>
                    <a:pt x="51" y="38"/>
                    <a:pt x="30" y="17"/>
                    <a:pt x="3" y="1"/>
                  </a:cubicBezTo>
                  <a:cubicBezTo>
                    <a:pt x="2" y="0"/>
                    <a:pt x="0" y="2"/>
                    <a:pt x="2" y="3"/>
                  </a:cubicBezTo>
                  <a:close/>
                </a:path>
              </a:pathLst>
            </a:custGeom>
            <a:solidFill>
              <a:srgbClr val="91A3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0" name="Freeform 101"/>
            <p:cNvSpPr>
              <a:spLocks/>
            </p:cNvSpPr>
            <p:nvPr/>
          </p:nvSpPr>
          <p:spPr bwMode="auto">
            <a:xfrm>
              <a:off x="4465638" y="4106863"/>
              <a:ext cx="296863" cy="276225"/>
            </a:xfrm>
            <a:custGeom>
              <a:avLst/>
              <a:gdLst>
                <a:gd name="T0" fmla="*/ 78 w 79"/>
                <a:gd name="T1" fmla="*/ 1 h 73"/>
                <a:gd name="T2" fmla="*/ 2 w 79"/>
                <a:gd name="T3" fmla="*/ 66 h 73"/>
                <a:gd name="T4" fmla="*/ 8 w 79"/>
                <a:gd name="T5" fmla="*/ 69 h 73"/>
                <a:gd name="T6" fmla="*/ 79 w 79"/>
                <a:gd name="T7" fmla="*/ 2 h 73"/>
                <a:gd name="T8" fmla="*/ 78 w 79"/>
                <a:gd name="T9" fmla="*/ 1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9" h="73">
                  <a:moveTo>
                    <a:pt x="78" y="1"/>
                  </a:moveTo>
                  <a:cubicBezTo>
                    <a:pt x="46" y="11"/>
                    <a:pt x="18" y="37"/>
                    <a:pt x="2" y="66"/>
                  </a:cubicBezTo>
                  <a:cubicBezTo>
                    <a:pt x="0" y="70"/>
                    <a:pt x="6" y="73"/>
                    <a:pt x="8" y="69"/>
                  </a:cubicBezTo>
                  <a:cubicBezTo>
                    <a:pt x="25" y="40"/>
                    <a:pt x="49" y="20"/>
                    <a:pt x="79" y="2"/>
                  </a:cubicBezTo>
                  <a:cubicBezTo>
                    <a:pt x="79" y="2"/>
                    <a:pt x="79" y="0"/>
                    <a:pt x="78" y="1"/>
                  </a:cubicBezTo>
                  <a:close/>
                </a:path>
              </a:pathLst>
            </a:custGeom>
            <a:solidFill>
              <a:srgbClr val="91A3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1" name="Freeform 102"/>
            <p:cNvSpPr>
              <a:spLocks/>
            </p:cNvSpPr>
            <p:nvPr/>
          </p:nvSpPr>
          <p:spPr bwMode="auto">
            <a:xfrm>
              <a:off x="5048250" y="3724276"/>
              <a:ext cx="139700" cy="127000"/>
            </a:xfrm>
            <a:custGeom>
              <a:avLst/>
              <a:gdLst>
                <a:gd name="T0" fmla="*/ 34 w 37"/>
                <a:gd name="T1" fmla="*/ 8 h 34"/>
                <a:gd name="T2" fmla="*/ 17 w 37"/>
                <a:gd name="T3" fmla="*/ 0 h 34"/>
                <a:gd name="T4" fmla="*/ 1 w 37"/>
                <a:gd name="T5" fmla="*/ 13 h 34"/>
                <a:gd name="T6" fmla="*/ 2 w 37"/>
                <a:gd name="T7" fmla="*/ 25 h 34"/>
                <a:gd name="T8" fmla="*/ 11 w 37"/>
                <a:gd name="T9" fmla="*/ 32 h 34"/>
                <a:gd name="T10" fmla="*/ 22 w 37"/>
                <a:gd name="T11" fmla="*/ 33 h 34"/>
                <a:gd name="T12" fmla="*/ 32 w 37"/>
                <a:gd name="T13" fmla="*/ 29 h 34"/>
                <a:gd name="T14" fmla="*/ 37 w 37"/>
                <a:gd name="T15" fmla="*/ 19 h 34"/>
                <a:gd name="T16" fmla="*/ 34 w 37"/>
                <a:gd name="T17" fmla="*/ 8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7" h="34">
                  <a:moveTo>
                    <a:pt x="34" y="8"/>
                  </a:moveTo>
                  <a:cubicBezTo>
                    <a:pt x="30" y="3"/>
                    <a:pt x="23" y="0"/>
                    <a:pt x="17" y="0"/>
                  </a:cubicBezTo>
                  <a:cubicBezTo>
                    <a:pt x="10" y="1"/>
                    <a:pt x="3" y="5"/>
                    <a:pt x="1" y="13"/>
                  </a:cubicBezTo>
                  <a:cubicBezTo>
                    <a:pt x="0" y="17"/>
                    <a:pt x="0" y="22"/>
                    <a:pt x="2" y="25"/>
                  </a:cubicBezTo>
                  <a:cubicBezTo>
                    <a:pt x="4" y="29"/>
                    <a:pt x="8" y="31"/>
                    <a:pt x="11" y="32"/>
                  </a:cubicBezTo>
                  <a:cubicBezTo>
                    <a:pt x="15" y="34"/>
                    <a:pt x="19" y="34"/>
                    <a:pt x="22" y="33"/>
                  </a:cubicBezTo>
                  <a:cubicBezTo>
                    <a:pt x="26" y="33"/>
                    <a:pt x="29" y="32"/>
                    <a:pt x="32" y="29"/>
                  </a:cubicBezTo>
                  <a:cubicBezTo>
                    <a:pt x="35" y="27"/>
                    <a:pt x="37" y="23"/>
                    <a:pt x="37" y="19"/>
                  </a:cubicBezTo>
                  <a:cubicBezTo>
                    <a:pt x="37" y="15"/>
                    <a:pt x="36" y="11"/>
                    <a:pt x="34" y="8"/>
                  </a:cubicBezTo>
                  <a:close/>
                </a:path>
              </a:pathLst>
            </a:custGeom>
            <a:solidFill>
              <a:srgbClr val="FFDA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2" name="Freeform 103"/>
            <p:cNvSpPr>
              <a:spLocks/>
            </p:cNvSpPr>
            <p:nvPr/>
          </p:nvSpPr>
          <p:spPr bwMode="auto">
            <a:xfrm>
              <a:off x="4778375" y="3817938"/>
              <a:ext cx="676275" cy="390525"/>
            </a:xfrm>
            <a:custGeom>
              <a:avLst/>
              <a:gdLst>
                <a:gd name="T0" fmla="*/ 171 w 180"/>
                <a:gd name="T1" fmla="*/ 55 h 104"/>
                <a:gd name="T2" fmla="*/ 91 w 180"/>
                <a:gd name="T3" fmla="*/ 0 h 104"/>
                <a:gd name="T4" fmla="*/ 16 w 180"/>
                <a:gd name="T5" fmla="*/ 47 h 104"/>
                <a:gd name="T6" fmla="*/ 2 w 180"/>
                <a:gd name="T7" fmla="*/ 77 h 104"/>
                <a:gd name="T8" fmla="*/ 11 w 180"/>
                <a:gd name="T9" fmla="*/ 90 h 104"/>
                <a:gd name="T10" fmla="*/ 146 w 180"/>
                <a:gd name="T11" fmla="*/ 97 h 104"/>
                <a:gd name="T12" fmla="*/ 166 w 180"/>
                <a:gd name="T13" fmla="*/ 92 h 104"/>
                <a:gd name="T14" fmla="*/ 178 w 180"/>
                <a:gd name="T15" fmla="*/ 87 h 104"/>
                <a:gd name="T16" fmla="*/ 180 w 180"/>
                <a:gd name="T17" fmla="*/ 81 h 104"/>
                <a:gd name="T18" fmla="*/ 171 w 180"/>
                <a:gd name="T19" fmla="*/ 55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0" h="104">
                  <a:moveTo>
                    <a:pt x="171" y="55"/>
                  </a:moveTo>
                  <a:cubicBezTo>
                    <a:pt x="154" y="25"/>
                    <a:pt x="126" y="1"/>
                    <a:pt x="91" y="0"/>
                  </a:cubicBezTo>
                  <a:cubicBezTo>
                    <a:pt x="59" y="1"/>
                    <a:pt x="33" y="21"/>
                    <a:pt x="16" y="47"/>
                  </a:cubicBezTo>
                  <a:cubicBezTo>
                    <a:pt x="10" y="56"/>
                    <a:pt x="5" y="66"/>
                    <a:pt x="2" y="77"/>
                  </a:cubicBezTo>
                  <a:cubicBezTo>
                    <a:pt x="0" y="86"/>
                    <a:pt x="2" y="87"/>
                    <a:pt x="11" y="90"/>
                  </a:cubicBezTo>
                  <a:cubicBezTo>
                    <a:pt x="53" y="102"/>
                    <a:pt x="103" y="104"/>
                    <a:pt x="146" y="97"/>
                  </a:cubicBezTo>
                  <a:cubicBezTo>
                    <a:pt x="153" y="95"/>
                    <a:pt x="160" y="94"/>
                    <a:pt x="166" y="92"/>
                  </a:cubicBezTo>
                  <a:cubicBezTo>
                    <a:pt x="169" y="91"/>
                    <a:pt x="176" y="89"/>
                    <a:pt x="178" y="87"/>
                  </a:cubicBezTo>
                  <a:cubicBezTo>
                    <a:pt x="180" y="85"/>
                    <a:pt x="180" y="84"/>
                    <a:pt x="180" y="81"/>
                  </a:cubicBezTo>
                  <a:cubicBezTo>
                    <a:pt x="180" y="72"/>
                    <a:pt x="175" y="63"/>
                    <a:pt x="171" y="55"/>
                  </a:cubicBezTo>
                  <a:close/>
                </a:path>
              </a:pathLst>
            </a:custGeom>
            <a:solidFill>
              <a:srgbClr val="FF5B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3" name="Freeform 104"/>
            <p:cNvSpPr>
              <a:spLocks/>
            </p:cNvSpPr>
            <p:nvPr/>
          </p:nvSpPr>
          <p:spPr bwMode="auto">
            <a:xfrm>
              <a:off x="4767263" y="4040188"/>
              <a:ext cx="722313" cy="168275"/>
            </a:xfrm>
            <a:custGeom>
              <a:avLst/>
              <a:gdLst>
                <a:gd name="T0" fmla="*/ 182 w 192"/>
                <a:gd name="T1" fmla="*/ 4 h 45"/>
                <a:gd name="T2" fmla="*/ 173 w 192"/>
                <a:gd name="T3" fmla="*/ 2 h 45"/>
                <a:gd name="T4" fmla="*/ 97 w 192"/>
                <a:gd name="T5" fmla="*/ 12 h 45"/>
                <a:gd name="T6" fmla="*/ 15 w 192"/>
                <a:gd name="T7" fmla="*/ 1 h 45"/>
                <a:gd name="T8" fmla="*/ 13 w 192"/>
                <a:gd name="T9" fmla="*/ 1 h 45"/>
                <a:gd name="T10" fmla="*/ 8 w 192"/>
                <a:gd name="T11" fmla="*/ 4 h 45"/>
                <a:gd name="T12" fmla="*/ 2 w 192"/>
                <a:gd name="T13" fmla="*/ 27 h 45"/>
                <a:gd name="T14" fmla="*/ 22 w 192"/>
                <a:gd name="T15" fmla="*/ 36 h 45"/>
                <a:gd name="T16" fmla="*/ 90 w 192"/>
                <a:gd name="T17" fmla="*/ 44 h 45"/>
                <a:gd name="T18" fmla="*/ 164 w 192"/>
                <a:gd name="T19" fmla="*/ 38 h 45"/>
                <a:gd name="T20" fmla="*/ 189 w 192"/>
                <a:gd name="T21" fmla="*/ 27 h 45"/>
                <a:gd name="T22" fmla="*/ 182 w 192"/>
                <a:gd name="T23" fmla="*/ 4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92" h="45">
                  <a:moveTo>
                    <a:pt x="182" y="4"/>
                  </a:moveTo>
                  <a:cubicBezTo>
                    <a:pt x="180" y="1"/>
                    <a:pt x="176" y="0"/>
                    <a:pt x="173" y="2"/>
                  </a:cubicBezTo>
                  <a:cubicBezTo>
                    <a:pt x="150" y="12"/>
                    <a:pt x="122" y="12"/>
                    <a:pt x="97" y="12"/>
                  </a:cubicBezTo>
                  <a:cubicBezTo>
                    <a:pt x="69" y="12"/>
                    <a:pt x="41" y="10"/>
                    <a:pt x="15" y="1"/>
                  </a:cubicBezTo>
                  <a:cubicBezTo>
                    <a:pt x="14" y="1"/>
                    <a:pt x="14" y="1"/>
                    <a:pt x="13" y="1"/>
                  </a:cubicBezTo>
                  <a:cubicBezTo>
                    <a:pt x="11" y="0"/>
                    <a:pt x="9" y="1"/>
                    <a:pt x="8" y="4"/>
                  </a:cubicBezTo>
                  <a:cubicBezTo>
                    <a:pt x="5" y="10"/>
                    <a:pt x="0" y="20"/>
                    <a:pt x="2" y="27"/>
                  </a:cubicBezTo>
                  <a:cubicBezTo>
                    <a:pt x="5" y="34"/>
                    <a:pt x="16" y="35"/>
                    <a:pt x="22" y="36"/>
                  </a:cubicBezTo>
                  <a:cubicBezTo>
                    <a:pt x="44" y="41"/>
                    <a:pt x="68" y="44"/>
                    <a:pt x="90" y="44"/>
                  </a:cubicBezTo>
                  <a:cubicBezTo>
                    <a:pt x="115" y="45"/>
                    <a:pt x="140" y="44"/>
                    <a:pt x="164" y="38"/>
                  </a:cubicBezTo>
                  <a:cubicBezTo>
                    <a:pt x="171" y="36"/>
                    <a:pt x="187" y="34"/>
                    <a:pt x="189" y="27"/>
                  </a:cubicBezTo>
                  <a:cubicBezTo>
                    <a:pt x="192" y="20"/>
                    <a:pt x="185" y="10"/>
                    <a:pt x="182" y="4"/>
                  </a:cubicBezTo>
                  <a:close/>
                </a:path>
              </a:pathLst>
            </a:custGeom>
            <a:solidFill>
              <a:srgbClr val="FFDA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4" name="Oval 105"/>
            <p:cNvSpPr>
              <a:spLocks noChangeArrowheads="1"/>
            </p:cNvSpPr>
            <p:nvPr/>
          </p:nvSpPr>
          <p:spPr bwMode="auto">
            <a:xfrm>
              <a:off x="6624638" y="6373813"/>
              <a:ext cx="1071563" cy="177800"/>
            </a:xfrm>
            <a:prstGeom prst="ellipse">
              <a:avLst/>
            </a:prstGeom>
            <a:solidFill>
              <a:srgbClr val="E8E9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5" name="Freeform 106"/>
            <p:cNvSpPr>
              <a:spLocks/>
            </p:cNvSpPr>
            <p:nvPr/>
          </p:nvSpPr>
          <p:spPr bwMode="auto">
            <a:xfrm>
              <a:off x="7200900" y="5176838"/>
              <a:ext cx="1071563" cy="982663"/>
            </a:xfrm>
            <a:custGeom>
              <a:avLst/>
              <a:gdLst>
                <a:gd name="T0" fmla="*/ 283 w 285"/>
                <a:gd name="T1" fmla="*/ 33 h 261"/>
                <a:gd name="T2" fmla="*/ 221 w 285"/>
                <a:gd name="T3" fmla="*/ 2 h 261"/>
                <a:gd name="T4" fmla="*/ 163 w 285"/>
                <a:gd name="T5" fmla="*/ 48 h 261"/>
                <a:gd name="T6" fmla="*/ 140 w 285"/>
                <a:gd name="T7" fmla="*/ 139 h 261"/>
                <a:gd name="T8" fmla="*/ 94 w 285"/>
                <a:gd name="T9" fmla="*/ 230 h 261"/>
                <a:gd name="T10" fmla="*/ 45 w 285"/>
                <a:gd name="T11" fmla="*/ 249 h 261"/>
                <a:gd name="T12" fmla="*/ 11 w 285"/>
                <a:gd name="T13" fmla="*/ 217 h 261"/>
                <a:gd name="T14" fmla="*/ 0 w 285"/>
                <a:gd name="T15" fmla="*/ 218 h 261"/>
                <a:gd name="T16" fmla="*/ 50 w 285"/>
                <a:gd name="T17" fmla="*/ 260 h 261"/>
                <a:gd name="T18" fmla="*/ 118 w 285"/>
                <a:gd name="T19" fmla="*/ 218 h 261"/>
                <a:gd name="T20" fmla="*/ 152 w 285"/>
                <a:gd name="T21" fmla="*/ 122 h 261"/>
                <a:gd name="T22" fmla="*/ 185 w 285"/>
                <a:gd name="T23" fmla="*/ 31 h 261"/>
                <a:gd name="T24" fmla="*/ 279 w 285"/>
                <a:gd name="T25" fmla="*/ 36 h 261"/>
                <a:gd name="T26" fmla="*/ 283 w 285"/>
                <a:gd name="T27" fmla="*/ 33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85" h="261">
                  <a:moveTo>
                    <a:pt x="283" y="33"/>
                  </a:moveTo>
                  <a:cubicBezTo>
                    <a:pt x="270" y="12"/>
                    <a:pt x="246" y="0"/>
                    <a:pt x="221" y="2"/>
                  </a:cubicBezTo>
                  <a:cubicBezTo>
                    <a:pt x="193" y="5"/>
                    <a:pt x="175" y="24"/>
                    <a:pt x="163" y="48"/>
                  </a:cubicBezTo>
                  <a:cubicBezTo>
                    <a:pt x="149" y="77"/>
                    <a:pt x="145" y="107"/>
                    <a:pt x="140" y="139"/>
                  </a:cubicBezTo>
                  <a:cubicBezTo>
                    <a:pt x="134" y="173"/>
                    <a:pt x="120" y="206"/>
                    <a:pt x="94" y="230"/>
                  </a:cubicBezTo>
                  <a:cubicBezTo>
                    <a:pt x="81" y="242"/>
                    <a:pt x="64" y="252"/>
                    <a:pt x="45" y="249"/>
                  </a:cubicBezTo>
                  <a:cubicBezTo>
                    <a:pt x="28" y="247"/>
                    <a:pt x="13" y="235"/>
                    <a:pt x="11" y="217"/>
                  </a:cubicBezTo>
                  <a:cubicBezTo>
                    <a:pt x="10" y="211"/>
                    <a:pt x="0" y="212"/>
                    <a:pt x="0" y="218"/>
                  </a:cubicBezTo>
                  <a:cubicBezTo>
                    <a:pt x="2" y="243"/>
                    <a:pt x="26" y="260"/>
                    <a:pt x="50" y="260"/>
                  </a:cubicBezTo>
                  <a:cubicBezTo>
                    <a:pt x="78" y="261"/>
                    <a:pt x="102" y="240"/>
                    <a:pt x="118" y="218"/>
                  </a:cubicBezTo>
                  <a:cubicBezTo>
                    <a:pt x="139" y="189"/>
                    <a:pt x="148" y="157"/>
                    <a:pt x="152" y="122"/>
                  </a:cubicBezTo>
                  <a:cubicBezTo>
                    <a:pt x="157" y="91"/>
                    <a:pt x="164" y="56"/>
                    <a:pt x="185" y="31"/>
                  </a:cubicBezTo>
                  <a:cubicBezTo>
                    <a:pt x="209" y="3"/>
                    <a:pt x="258" y="3"/>
                    <a:pt x="279" y="36"/>
                  </a:cubicBezTo>
                  <a:cubicBezTo>
                    <a:pt x="281" y="38"/>
                    <a:pt x="285" y="36"/>
                    <a:pt x="283" y="33"/>
                  </a:cubicBezTo>
                  <a:close/>
                </a:path>
              </a:pathLst>
            </a:custGeom>
            <a:solidFill>
              <a:srgbClr val="B7C6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6" name="Freeform 107"/>
            <p:cNvSpPr>
              <a:spLocks/>
            </p:cNvSpPr>
            <p:nvPr/>
          </p:nvSpPr>
          <p:spPr bwMode="auto">
            <a:xfrm>
              <a:off x="7162800" y="5138738"/>
              <a:ext cx="717550" cy="633413"/>
            </a:xfrm>
            <a:custGeom>
              <a:avLst/>
              <a:gdLst>
                <a:gd name="T0" fmla="*/ 186 w 191"/>
                <a:gd name="T1" fmla="*/ 149 h 168"/>
                <a:gd name="T2" fmla="*/ 153 w 191"/>
                <a:gd name="T3" fmla="*/ 115 h 168"/>
                <a:gd name="T4" fmla="*/ 117 w 191"/>
                <a:gd name="T5" fmla="*/ 84 h 168"/>
                <a:gd name="T6" fmla="*/ 47 w 191"/>
                <a:gd name="T7" fmla="*/ 18 h 168"/>
                <a:gd name="T8" fmla="*/ 19 w 191"/>
                <a:gd name="T9" fmla="*/ 46 h 168"/>
                <a:gd name="T10" fmla="*/ 92 w 191"/>
                <a:gd name="T11" fmla="*/ 112 h 168"/>
                <a:gd name="T12" fmla="*/ 131 w 191"/>
                <a:gd name="T13" fmla="*/ 141 h 168"/>
                <a:gd name="T14" fmla="*/ 173 w 191"/>
                <a:gd name="T15" fmla="*/ 165 h 168"/>
                <a:gd name="T16" fmla="*/ 186 w 191"/>
                <a:gd name="T17" fmla="*/ 149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1" h="168">
                  <a:moveTo>
                    <a:pt x="186" y="149"/>
                  </a:moveTo>
                  <a:cubicBezTo>
                    <a:pt x="177" y="136"/>
                    <a:pt x="164" y="125"/>
                    <a:pt x="153" y="115"/>
                  </a:cubicBezTo>
                  <a:cubicBezTo>
                    <a:pt x="141" y="105"/>
                    <a:pt x="129" y="94"/>
                    <a:pt x="117" y="84"/>
                  </a:cubicBezTo>
                  <a:cubicBezTo>
                    <a:pt x="93" y="63"/>
                    <a:pt x="69" y="41"/>
                    <a:pt x="47" y="18"/>
                  </a:cubicBezTo>
                  <a:cubicBezTo>
                    <a:pt x="28" y="0"/>
                    <a:pt x="0" y="28"/>
                    <a:pt x="19" y="46"/>
                  </a:cubicBezTo>
                  <a:cubicBezTo>
                    <a:pt x="42" y="69"/>
                    <a:pt x="66" y="91"/>
                    <a:pt x="92" y="112"/>
                  </a:cubicBezTo>
                  <a:cubicBezTo>
                    <a:pt x="104" y="122"/>
                    <a:pt x="117" y="132"/>
                    <a:pt x="131" y="141"/>
                  </a:cubicBezTo>
                  <a:cubicBezTo>
                    <a:pt x="143" y="150"/>
                    <a:pt x="158" y="161"/>
                    <a:pt x="173" y="165"/>
                  </a:cubicBezTo>
                  <a:cubicBezTo>
                    <a:pt x="182" y="168"/>
                    <a:pt x="191" y="157"/>
                    <a:pt x="186" y="149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7" name="Freeform 108"/>
            <p:cNvSpPr>
              <a:spLocks/>
            </p:cNvSpPr>
            <p:nvPr/>
          </p:nvSpPr>
          <p:spPr bwMode="auto">
            <a:xfrm>
              <a:off x="7245350" y="5248276"/>
              <a:ext cx="474663" cy="466725"/>
            </a:xfrm>
            <a:custGeom>
              <a:avLst/>
              <a:gdLst>
                <a:gd name="T0" fmla="*/ 125 w 126"/>
                <a:gd name="T1" fmla="*/ 50 h 124"/>
                <a:gd name="T2" fmla="*/ 64 w 126"/>
                <a:gd name="T3" fmla="*/ 8 h 124"/>
                <a:gd name="T4" fmla="*/ 13 w 126"/>
                <a:gd name="T5" fmla="*/ 16 h 124"/>
                <a:gd name="T6" fmla="*/ 13 w 126"/>
                <a:gd name="T7" fmla="*/ 17 h 124"/>
                <a:gd name="T8" fmla="*/ 13 w 126"/>
                <a:gd name="T9" fmla="*/ 17 h 124"/>
                <a:gd name="T10" fmla="*/ 14 w 126"/>
                <a:gd name="T11" fmla="*/ 71 h 124"/>
                <a:gd name="T12" fmla="*/ 62 w 126"/>
                <a:gd name="T13" fmla="*/ 123 h 124"/>
                <a:gd name="T14" fmla="*/ 67 w 126"/>
                <a:gd name="T15" fmla="*/ 123 h 124"/>
                <a:gd name="T16" fmla="*/ 125 w 126"/>
                <a:gd name="T17" fmla="*/ 54 h 124"/>
                <a:gd name="T18" fmla="*/ 125 w 126"/>
                <a:gd name="T19" fmla="*/ 50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6" h="124">
                  <a:moveTo>
                    <a:pt x="125" y="50"/>
                  </a:moveTo>
                  <a:cubicBezTo>
                    <a:pt x="106" y="35"/>
                    <a:pt x="86" y="18"/>
                    <a:pt x="64" y="8"/>
                  </a:cubicBezTo>
                  <a:cubicBezTo>
                    <a:pt x="46" y="0"/>
                    <a:pt x="27" y="1"/>
                    <a:pt x="13" y="16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0" y="34"/>
                    <a:pt x="3" y="54"/>
                    <a:pt x="14" y="71"/>
                  </a:cubicBezTo>
                  <a:cubicBezTo>
                    <a:pt x="28" y="90"/>
                    <a:pt x="46" y="107"/>
                    <a:pt x="62" y="123"/>
                  </a:cubicBezTo>
                  <a:cubicBezTo>
                    <a:pt x="64" y="124"/>
                    <a:pt x="66" y="124"/>
                    <a:pt x="67" y="123"/>
                  </a:cubicBezTo>
                  <a:cubicBezTo>
                    <a:pt x="88" y="102"/>
                    <a:pt x="108" y="78"/>
                    <a:pt x="125" y="54"/>
                  </a:cubicBezTo>
                  <a:cubicBezTo>
                    <a:pt x="126" y="53"/>
                    <a:pt x="126" y="51"/>
                    <a:pt x="125" y="50"/>
                  </a:cubicBezTo>
                  <a:close/>
                </a:path>
              </a:pathLst>
            </a:custGeom>
            <a:solidFill>
              <a:srgbClr val="FF5B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8" name="Freeform 109"/>
            <p:cNvSpPr>
              <a:spLocks/>
            </p:cNvSpPr>
            <p:nvPr/>
          </p:nvSpPr>
          <p:spPr bwMode="auto">
            <a:xfrm>
              <a:off x="7451725" y="5407026"/>
              <a:ext cx="279400" cy="319088"/>
            </a:xfrm>
            <a:custGeom>
              <a:avLst/>
              <a:gdLst>
                <a:gd name="T0" fmla="*/ 72 w 74"/>
                <a:gd name="T1" fmla="*/ 6 h 85"/>
                <a:gd name="T2" fmla="*/ 68 w 74"/>
                <a:gd name="T3" fmla="*/ 2 h 85"/>
                <a:gd name="T4" fmla="*/ 58 w 74"/>
                <a:gd name="T5" fmla="*/ 4 h 85"/>
                <a:gd name="T6" fmla="*/ 41 w 74"/>
                <a:gd name="T7" fmla="*/ 27 h 85"/>
                <a:gd name="T8" fmla="*/ 2 w 74"/>
                <a:gd name="T9" fmla="*/ 71 h 85"/>
                <a:gd name="T10" fmla="*/ 2 w 74"/>
                <a:gd name="T11" fmla="*/ 80 h 85"/>
                <a:gd name="T12" fmla="*/ 5 w 74"/>
                <a:gd name="T13" fmla="*/ 83 h 85"/>
                <a:gd name="T14" fmla="*/ 14 w 74"/>
                <a:gd name="T15" fmla="*/ 83 h 85"/>
                <a:gd name="T16" fmla="*/ 73 w 74"/>
                <a:gd name="T17" fmla="*/ 13 h 85"/>
                <a:gd name="T18" fmla="*/ 72 w 74"/>
                <a:gd name="T19" fmla="*/ 6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4" h="85">
                  <a:moveTo>
                    <a:pt x="72" y="6"/>
                  </a:moveTo>
                  <a:cubicBezTo>
                    <a:pt x="71" y="5"/>
                    <a:pt x="69" y="4"/>
                    <a:pt x="68" y="2"/>
                  </a:cubicBezTo>
                  <a:cubicBezTo>
                    <a:pt x="65" y="0"/>
                    <a:pt x="60" y="0"/>
                    <a:pt x="58" y="4"/>
                  </a:cubicBezTo>
                  <a:cubicBezTo>
                    <a:pt x="53" y="12"/>
                    <a:pt x="47" y="20"/>
                    <a:pt x="41" y="27"/>
                  </a:cubicBezTo>
                  <a:cubicBezTo>
                    <a:pt x="28" y="42"/>
                    <a:pt x="16" y="58"/>
                    <a:pt x="2" y="71"/>
                  </a:cubicBezTo>
                  <a:cubicBezTo>
                    <a:pt x="0" y="74"/>
                    <a:pt x="0" y="78"/>
                    <a:pt x="2" y="80"/>
                  </a:cubicBezTo>
                  <a:cubicBezTo>
                    <a:pt x="3" y="81"/>
                    <a:pt x="4" y="82"/>
                    <a:pt x="5" y="83"/>
                  </a:cubicBezTo>
                  <a:cubicBezTo>
                    <a:pt x="8" y="85"/>
                    <a:pt x="12" y="85"/>
                    <a:pt x="14" y="83"/>
                  </a:cubicBezTo>
                  <a:cubicBezTo>
                    <a:pt x="36" y="62"/>
                    <a:pt x="55" y="38"/>
                    <a:pt x="73" y="13"/>
                  </a:cubicBezTo>
                  <a:cubicBezTo>
                    <a:pt x="74" y="11"/>
                    <a:pt x="74" y="7"/>
                    <a:pt x="72" y="6"/>
                  </a:cubicBezTo>
                  <a:close/>
                </a:path>
              </a:pathLst>
            </a:custGeom>
            <a:solidFill>
              <a:srgbClr val="FFDA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9" name="Freeform 110"/>
            <p:cNvSpPr>
              <a:spLocks/>
            </p:cNvSpPr>
            <p:nvPr/>
          </p:nvSpPr>
          <p:spPr bwMode="auto">
            <a:xfrm>
              <a:off x="6440488" y="5138738"/>
              <a:ext cx="714375" cy="633413"/>
            </a:xfrm>
            <a:custGeom>
              <a:avLst/>
              <a:gdLst>
                <a:gd name="T0" fmla="*/ 18 w 190"/>
                <a:gd name="T1" fmla="*/ 165 h 168"/>
                <a:gd name="T2" fmla="*/ 60 w 190"/>
                <a:gd name="T3" fmla="*/ 141 h 168"/>
                <a:gd name="T4" fmla="*/ 99 w 190"/>
                <a:gd name="T5" fmla="*/ 112 h 168"/>
                <a:gd name="T6" fmla="*/ 172 w 190"/>
                <a:gd name="T7" fmla="*/ 46 h 168"/>
                <a:gd name="T8" fmla="*/ 144 w 190"/>
                <a:gd name="T9" fmla="*/ 18 h 168"/>
                <a:gd name="T10" fmla="*/ 74 w 190"/>
                <a:gd name="T11" fmla="*/ 84 h 168"/>
                <a:gd name="T12" fmla="*/ 39 w 190"/>
                <a:gd name="T13" fmla="*/ 114 h 168"/>
                <a:gd name="T14" fmla="*/ 5 w 190"/>
                <a:gd name="T15" fmla="*/ 149 h 168"/>
                <a:gd name="T16" fmla="*/ 18 w 190"/>
                <a:gd name="T17" fmla="*/ 165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0" h="168">
                  <a:moveTo>
                    <a:pt x="18" y="165"/>
                  </a:moveTo>
                  <a:cubicBezTo>
                    <a:pt x="33" y="161"/>
                    <a:pt x="47" y="150"/>
                    <a:pt x="60" y="141"/>
                  </a:cubicBezTo>
                  <a:cubicBezTo>
                    <a:pt x="73" y="132"/>
                    <a:pt x="86" y="122"/>
                    <a:pt x="99" y="112"/>
                  </a:cubicBezTo>
                  <a:cubicBezTo>
                    <a:pt x="124" y="91"/>
                    <a:pt x="149" y="69"/>
                    <a:pt x="172" y="46"/>
                  </a:cubicBezTo>
                  <a:cubicBezTo>
                    <a:pt x="190" y="28"/>
                    <a:pt x="162" y="0"/>
                    <a:pt x="144" y="18"/>
                  </a:cubicBezTo>
                  <a:cubicBezTo>
                    <a:pt x="121" y="41"/>
                    <a:pt x="98" y="63"/>
                    <a:pt x="74" y="84"/>
                  </a:cubicBezTo>
                  <a:cubicBezTo>
                    <a:pt x="62" y="94"/>
                    <a:pt x="51" y="104"/>
                    <a:pt x="39" y="114"/>
                  </a:cubicBezTo>
                  <a:cubicBezTo>
                    <a:pt x="27" y="125"/>
                    <a:pt x="14" y="135"/>
                    <a:pt x="5" y="149"/>
                  </a:cubicBezTo>
                  <a:cubicBezTo>
                    <a:pt x="0" y="157"/>
                    <a:pt x="8" y="168"/>
                    <a:pt x="18" y="165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0" name="Freeform 111"/>
            <p:cNvSpPr>
              <a:spLocks/>
            </p:cNvSpPr>
            <p:nvPr/>
          </p:nvSpPr>
          <p:spPr bwMode="auto">
            <a:xfrm>
              <a:off x="6602413" y="5248276"/>
              <a:ext cx="473075" cy="466725"/>
            </a:xfrm>
            <a:custGeom>
              <a:avLst/>
              <a:gdLst>
                <a:gd name="T0" fmla="*/ 113 w 126"/>
                <a:gd name="T1" fmla="*/ 17 h 124"/>
                <a:gd name="T2" fmla="*/ 113 w 126"/>
                <a:gd name="T3" fmla="*/ 17 h 124"/>
                <a:gd name="T4" fmla="*/ 112 w 126"/>
                <a:gd name="T5" fmla="*/ 16 h 124"/>
                <a:gd name="T6" fmla="*/ 61 w 126"/>
                <a:gd name="T7" fmla="*/ 8 h 124"/>
                <a:gd name="T8" fmla="*/ 1 w 126"/>
                <a:gd name="T9" fmla="*/ 50 h 124"/>
                <a:gd name="T10" fmla="*/ 0 w 126"/>
                <a:gd name="T11" fmla="*/ 54 h 124"/>
                <a:gd name="T12" fmla="*/ 59 w 126"/>
                <a:gd name="T13" fmla="*/ 123 h 124"/>
                <a:gd name="T14" fmla="*/ 63 w 126"/>
                <a:gd name="T15" fmla="*/ 123 h 124"/>
                <a:gd name="T16" fmla="*/ 111 w 126"/>
                <a:gd name="T17" fmla="*/ 71 h 124"/>
                <a:gd name="T18" fmla="*/ 113 w 126"/>
                <a:gd name="T19" fmla="*/ 17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6" h="124">
                  <a:moveTo>
                    <a:pt x="113" y="17"/>
                  </a:moveTo>
                  <a:cubicBezTo>
                    <a:pt x="113" y="17"/>
                    <a:pt x="113" y="17"/>
                    <a:pt x="113" y="17"/>
                  </a:cubicBezTo>
                  <a:cubicBezTo>
                    <a:pt x="112" y="16"/>
                    <a:pt x="112" y="16"/>
                    <a:pt x="112" y="16"/>
                  </a:cubicBezTo>
                  <a:cubicBezTo>
                    <a:pt x="99" y="1"/>
                    <a:pt x="79" y="0"/>
                    <a:pt x="61" y="8"/>
                  </a:cubicBezTo>
                  <a:cubicBezTo>
                    <a:pt x="39" y="18"/>
                    <a:pt x="19" y="35"/>
                    <a:pt x="1" y="50"/>
                  </a:cubicBezTo>
                  <a:cubicBezTo>
                    <a:pt x="0" y="51"/>
                    <a:pt x="0" y="53"/>
                    <a:pt x="0" y="54"/>
                  </a:cubicBezTo>
                  <a:cubicBezTo>
                    <a:pt x="18" y="78"/>
                    <a:pt x="37" y="102"/>
                    <a:pt x="59" y="123"/>
                  </a:cubicBezTo>
                  <a:cubicBezTo>
                    <a:pt x="60" y="124"/>
                    <a:pt x="62" y="124"/>
                    <a:pt x="63" y="123"/>
                  </a:cubicBezTo>
                  <a:cubicBezTo>
                    <a:pt x="80" y="107"/>
                    <a:pt x="98" y="90"/>
                    <a:pt x="111" y="71"/>
                  </a:cubicBezTo>
                  <a:cubicBezTo>
                    <a:pt x="123" y="54"/>
                    <a:pt x="126" y="34"/>
                    <a:pt x="113" y="17"/>
                  </a:cubicBezTo>
                  <a:close/>
                </a:path>
              </a:pathLst>
            </a:custGeom>
            <a:solidFill>
              <a:srgbClr val="FF5B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1" name="Freeform 112"/>
            <p:cNvSpPr>
              <a:spLocks/>
            </p:cNvSpPr>
            <p:nvPr/>
          </p:nvSpPr>
          <p:spPr bwMode="auto">
            <a:xfrm>
              <a:off x="6586538" y="5407026"/>
              <a:ext cx="279400" cy="319088"/>
            </a:xfrm>
            <a:custGeom>
              <a:avLst/>
              <a:gdLst>
                <a:gd name="T0" fmla="*/ 72 w 74"/>
                <a:gd name="T1" fmla="*/ 71 h 85"/>
                <a:gd name="T2" fmla="*/ 34 w 74"/>
                <a:gd name="T3" fmla="*/ 27 h 85"/>
                <a:gd name="T4" fmla="*/ 17 w 74"/>
                <a:gd name="T5" fmla="*/ 4 h 85"/>
                <a:gd name="T6" fmla="*/ 7 w 74"/>
                <a:gd name="T7" fmla="*/ 2 h 85"/>
                <a:gd name="T8" fmla="*/ 3 w 74"/>
                <a:gd name="T9" fmla="*/ 6 h 85"/>
                <a:gd name="T10" fmla="*/ 2 w 74"/>
                <a:gd name="T11" fmla="*/ 13 h 85"/>
                <a:gd name="T12" fmla="*/ 60 w 74"/>
                <a:gd name="T13" fmla="*/ 83 h 85"/>
                <a:gd name="T14" fmla="*/ 69 w 74"/>
                <a:gd name="T15" fmla="*/ 83 h 85"/>
                <a:gd name="T16" fmla="*/ 72 w 74"/>
                <a:gd name="T17" fmla="*/ 80 h 85"/>
                <a:gd name="T18" fmla="*/ 72 w 74"/>
                <a:gd name="T19" fmla="*/ 71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4" h="85">
                  <a:moveTo>
                    <a:pt x="72" y="71"/>
                  </a:moveTo>
                  <a:cubicBezTo>
                    <a:pt x="58" y="58"/>
                    <a:pt x="46" y="42"/>
                    <a:pt x="34" y="27"/>
                  </a:cubicBezTo>
                  <a:cubicBezTo>
                    <a:pt x="27" y="20"/>
                    <a:pt x="22" y="12"/>
                    <a:pt x="17" y="4"/>
                  </a:cubicBezTo>
                  <a:cubicBezTo>
                    <a:pt x="14" y="0"/>
                    <a:pt x="10" y="0"/>
                    <a:pt x="7" y="2"/>
                  </a:cubicBezTo>
                  <a:cubicBezTo>
                    <a:pt x="5" y="4"/>
                    <a:pt x="4" y="5"/>
                    <a:pt x="3" y="6"/>
                  </a:cubicBezTo>
                  <a:cubicBezTo>
                    <a:pt x="1" y="7"/>
                    <a:pt x="0" y="11"/>
                    <a:pt x="2" y="13"/>
                  </a:cubicBezTo>
                  <a:cubicBezTo>
                    <a:pt x="19" y="38"/>
                    <a:pt x="39" y="62"/>
                    <a:pt x="60" y="83"/>
                  </a:cubicBezTo>
                  <a:cubicBezTo>
                    <a:pt x="63" y="85"/>
                    <a:pt x="67" y="85"/>
                    <a:pt x="69" y="83"/>
                  </a:cubicBezTo>
                  <a:cubicBezTo>
                    <a:pt x="70" y="82"/>
                    <a:pt x="71" y="81"/>
                    <a:pt x="72" y="80"/>
                  </a:cubicBezTo>
                  <a:cubicBezTo>
                    <a:pt x="74" y="78"/>
                    <a:pt x="74" y="74"/>
                    <a:pt x="72" y="71"/>
                  </a:cubicBezTo>
                  <a:close/>
                </a:path>
              </a:pathLst>
            </a:custGeom>
            <a:solidFill>
              <a:srgbClr val="FFDA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2" name="Freeform 113"/>
            <p:cNvSpPr>
              <a:spLocks/>
            </p:cNvSpPr>
            <p:nvPr/>
          </p:nvSpPr>
          <p:spPr bwMode="auto">
            <a:xfrm>
              <a:off x="6921500" y="5813426"/>
              <a:ext cx="180975" cy="658813"/>
            </a:xfrm>
            <a:custGeom>
              <a:avLst/>
              <a:gdLst>
                <a:gd name="T0" fmla="*/ 41 w 48"/>
                <a:gd name="T1" fmla="*/ 168 h 175"/>
                <a:gd name="T2" fmla="*/ 46 w 48"/>
                <a:gd name="T3" fmla="*/ 39 h 175"/>
                <a:gd name="T4" fmla="*/ 48 w 48"/>
                <a:gd name="T5" fmla="*/ 0 h 175"/>
                <a:gd name="T6" fmla="*/ 0 w 48"/>
                <a:gd name="T7" fmla="*/ 0 h 175"/>
                <a:gd name="T8" fmla="*/ 2 w 48"/>
                <a:gd name="T9" fmla="*/ 39 h 175"/>
                <a:gd name="T10" fmla="*/ 12 w 48"/>
                <a:gd name="T11" fmla="*/ 152 h 175"/>
                <a:gd name="T12" fmla="*/ 12 w 48"/>
                <a:gd name="T13" fmla="*/ 153 h 175"/>
                <a:gd name="T14" fmla="*/ 6 w 48"/>
                <a:gd name="T15" fmla="*/ 163 h 175"/>
                <a:gd name="T16" fmla="*/ 0 w 48"/>
                <a:gd name="T17" fmla="*/ 170 h 175"/>
                <a:gd name="T18" fmla="*/ 21 w 48"/>
                <a:gd name="T19" fmla="*/ 174 h 175"/>
                <a:gd name="T20" fmla="*/ 41 w 48"/>
                <a:gd name="T21" fmla="*/ 168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8" h="175">
                  <a:moveTo>
                    <a:pt x="41" y="168"/>
                  </a:moveTo>
                  <a:cubicBezTo>
                    <a:pt x="42" y="140"/>
                    <a:pt x="45" y="75"/>
                    <a:pt x="46" y="39"/>
                  </a:cubicBezTo>
                  <a:cubicBezTo>
                    <a:pt x="48" y="0"/>
                    <a:pt x="48" y="0"/>
                    <a:pt x="4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39"/>
                    <a:pt x="2" y="39"/>
                    <a:pt x="2" y="39"/>
                  </a:cubicBezTo>
                  <a:cubicBezTo>
                    <a:pt x="2" y="39"/>
                    <a:pt x="11" y="133"/>
                    <a:pt x="12" y="152"/>
                  </a:cubicBezTo>
                  <a:cubicBezTo>
                    <a:pt x="12" y="153"/>
                    <a:pt x="12" y="153"/>
                    <a:pt x="12" y="153"/>
                  </a:cubicBezTo>
                  <a:cubicBezTo>
                    <a:pt x="12" y="158"/>
                    <a:pt x="11" y="161"/>
                    <a:pt x="6" y="163"/>
                  </a:cubicBezTo>
                  <a:cubicBezTo>
                    <a:pt x="3" y="164"/>
                    <a:pt x="0" y="166"/>
                    <a:pt x="0" y="170"/>
                  </a:cubicBezTo>
                  <a:cubicBezTo>
                    <a:pt x="2" y="175"/>
                    <a:pt x="15" y="174"/>
                    <a:pt x="21" y="174"/>
                  </a:cubicBezTo>
                  <a:cubicBezTo>
                    <a:pt x="31" y="174"/>
                    <a:pt x="41" y="174"/>
                    <a:pt x="41" y="168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3" name="Freeform 114"/>
            <p:cNvSpPr>
              <a:spLocks/>
            </p:cNvSpPr>
            <p:nvPr/>
          </p:nvSpPr>
          <p:spPr bwMode="auto">
            <a:xfrm>
              <a:off x="6902450" y="6415088"/>
              <a:ext cx="177800" cy="65088"/>
            </a:xfrm>
            <a:custGeom>
              <a:avLst/>
              <a:gdLst>
                <a:gd name="T0" fmla="*/ 13 w 47"/>
                <a:gd name="T1" fmla="*/ 1 h 17"/>
                <a:gd name="T2" fmla="*/ 19 w 47"/>
                <a:gd name="T3" fmla="*/ 3 h 17"/>
                <a:gd name="T4" fmla="*/ 22 w 47"/>
                <a:gd name="T5" fmla="*/ 6 h 17"/>
                <a:gd name="T6" fmla="*/ 46 w 47"/>
                <a:gd name="T7" fmla="*/ 4 h 17"/>
                <a:gd name="T8" fmla="*/ 47 w 47"/>
                <a:gd name="T9" fmla="*/ 12 h 17"/>
                <a:gd name="T10" fmla="*/ 43 w 47"/>
                <a:gd name="T11" fmla="*/ 16 h 17"/>
                <a:gd name="T12" fmla="*/ 22 w 47"/>
                <a:gd name="T13" fmla="*/ 17 h 17"/>
                <a:gd name="T14" fmla="*/ 8 w 47"/>
                <a:gd name="T15" fmla="*/ 16 h 17"/>
                <a:gd name="T16" fmla="*/ 0 w 47"/>
                <a:gd name="T17" fmla="*/ 11 h 17"/>
                <a:gd name="T18" fmla="*/ 13 w 47"/>
                <a:gd name="T19" fmla="*/ 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7" h="17">
                  <a:moveTo>
                    <a:pt x="13" y="1"/>
                  </a:moveTo>
                  <a:cubicBezTo>
                    <a:pt x="15" y="0"/>
                    <a:pt x="18" y="2"/>
                    <a:pt x="19" y="3"/>
                  </a:cubicBezTo>
                  <a:cubicBezTo>
                    <a:pt x="21" y="4"/>
                    <a:pt x="17" y="6"/>
                    <a:pt x="22" y="6"/>
                  </a:cubicBezTo>
                  <a:cubicBezTo>
                    <a:pt x="33" y="6"/>
                    <a:pt x="36" y="6"/>
                    <a:pt x="46" y="4"/>
                  </a:cubicBezTo>
                  <a:cubicBezTo>
                    <a:pt x="47" y="4"/>
                    <a:pt x="47" y="10"/>
                    <a:pt x="47" y="12"/>
                  </a:cubicBezTo>
                  <a:cubicBezTo>
                    <a:pt x="47" y="13"/>
                    <a:pt x="47" y="15"/>
                    <a:pt x="43" y="16"/>
                  </a:cubicBezTo>
                  <a:cubicBezTo>
                    <a:pt x="35" y="17"/>
                    <a:pt x="30" y="17"/>
                    <a:pt x="22" y="17"/>
                  </a:cubicBezTo>
                  <a:cubicBezTo>
                    <a:pt x="15" y="17"/>
                    <a:pt x="9" y="16"/>
                    <a:pt x="8" y="16"/>
                  </a:cubicBezTo>
                  <a:cubicBezTo>
                    <a:pt x="5" y="16"/>
                    <a:pt x="1" y="15"/>
                    <a:pt x="0" y="11"/>
                  </a:cubicBezTo>
                  <a:cubicBezTo>
                    <a:pt x="0" y="3"/>
                    <a:pt x="8" y="3"/>
                    <a:pt x="13" y="1"/>
                  </a:cubicBezTo>
                  <a:close/>
                </a:path>
              </a:pathLst>
            </a:custGeom>
            <a:solidFill>
              <a:srgbClr val="1D26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4" name="Freeform 115"/>
            <p:cNvSpPr>
              <a:spLocks/>
            </p:cNvSpPr>
            <p:nvPr/>
          </p:nvSpPr>
          <p:spPr bwMode="auto">
            <a:xfrm>
              <a:off x="7215188" y="5813426"/>
              <a:ext cx="180975" cy="658813"/>
            </a:xfrm>
            <a:custGeom>
              <a:avLst/>
              <a:gdLst>
                <a:gd name="T0" fmla="*/ 7 w 48"/>
                <a:gd name="T1" fmla="*/ 168 h 175"/>
                <a:gd name="T2" fmla="*/ 2 w 48"/>
                <a:gd name="T3" fmla="*/ 39 h 175"/>
                <a:gd name="T4" fmla="*/ 0 w 48"/>
                <a:gd name="T5" fmla="*/ 0 h 175"/>
                <a:gd name="T6" fmla="*/ 47 w 48"/>
                <a:gd name="T7" fmla="*/ 0 h 175"/>
                <a:gd name="T8" fmla="*/ 45 w 48"/>
                <a:gd name="T9" fmla="*/ 39 h 175"/>
                <a:gd name="T10" fmla="*/ 36 w 48"/>
                <a:gd name="T11" fmla="*/ 152 h 175"/>
                <a:gd name="T12" fmla="*/ 36 w 48"/>
                <a:gd name="T13" fmla="*/ 153 h 175"/>
                <a:gd name="T14" fmla="*/ 42 w 48"/>
                <a:gd name="T15" fmla="*/ 163 h 175"/>
                <a:gd name="T16" fmla="*/ 47 w 48"/>
                <a:gd name="T17" fmla="*/ 170 h 175"/>
                <a:gd name="T18" fmla="*/ 26 w 48"/>
                <a:gd name="T19" fmla="*/ 174 h 175"/>
                <a:gd name="T20" fmla="*/ 7 w 48"/>
                <a:gd name="T21" fmla="*/ 168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8" h="175">
                  <a:moveTo>
                    <a:pt x="7" y="168"/>
                  </a:moveTo>
                  <a:cubicBezTo>
                    <a:pt x="6" y="140"/>
                    <a:pt x="3" y="75"/>
                    <a:pt x="2" y="3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45" y="39"/>
                    <a:pt x="45" y="39"/>
                    <a:pt x="45" y="39"/>
                  </a:cubicBezTo>
                  <a:cubicBezTo>
                    <a:pt x="45" y="39"/>
                    <a:pt x="37" y="133"/>
                    <a:pt x="36" y="152"/>
                  </a:cubicBezTo>
                  <a:cubicBezTo>
                    <a:pt x="36" y="153"/>
                    <a:pt x="36" y="153"/>
                    <a:pt x="36" y="153"/>
                  </a:cubicBezTo>
                  <a:cubicBezTo>
                    <a:pt x="36" y="158"/>
                    <a:pt x="37" y="161"/>
                    <a:pt x="42" y="163"/>
                  </a:cubicBezTo>
                  <a:cubicBezTo>
                    <a:pt x="45" y="164"/>
                    <a:pt x="48" y="166"/>
                    <a:pt x="47" y="170"/>
                  </a:cubicBezTo>
                  <a:cubicBezTo>
                    <a:pt x="46" y="175"/>
                    <a:pt x="33" y="174"/>
                    <a:pt x="26" y="174"/>
                  </a:cubicBezTo>
                  <a:cubicBezTo>
                    <a:pt x="17" y="174"/>
                    <a:pt x="7" y="174"/>
                    <a:pt x="7" y="168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5" name="Freeform 116"/>
            <p:cNvSpPr>
              <a:spLocks/>
            </p:cNvSpPr>
            <p:nvPr/>
          </p:nvSpPr>
          <p:spPr bwMode="auto">
            <a:xfrm>
              <a:off x="7234238" y="6415088"/>
              <a:ext cx="180975" cy="65088"/>
            </a:xfrm>
            <a:custGeom>
              <a:avLst/>
              <a:gdLst>
                <a:gd name="T0" fmla="*/ 35 w 48"/>
                <a:gd name="T1" fmla="*/ 1 h 17"/>
                <a:gd name="T2" fmla="*/ 28 w 48"/>
                <a:gd name="T3" fmla="*/ 3 h 17"/>
                <a:gd name="T4" fmla="*/ 26 w 48"/>
                <a:gd name="T5" fmla="*/ 6 h 17"/>
                <a:gd name="T6" fmla="*/ 1 w 48"/>
                <a:gd name="T7" fmla="*/ 4 h 17"/>
                <a:gd name="T8" fmla="*/ 1 w 48"/>
                <a:gd name="T9" fmla="*/ 12 h 17"/>
                <a:gd name="T10" fmla="*/ 5 w 48"/>
                <a:gd name="T11" fmla="*/ 16 h 17"/>
                <a:gd name="T12" fmla="*/ 26 w 48"/>
                <a:gd name="T13" fmla="*/ 17 h 17"/>
                <a:gd name="T14" fmla="*/ 40 w 48"/>
                <a:gd name="T15" fmla="*/ 16 h 17"/>
                <a:gd name="T16" fmla="*/ 48 w 48"/>
                <a:gd name="T17" fmla="*/ 11 h 17"/>
                <a:gd name="T18" fmla="*/ 35 w 48"/>
                <a:gd name="T19" fmla="*/ 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8" h="17">
                  <a:moveTo>
                    <a:pt x="35" y="1"/>
                  </a:moveTo>
                  <a:cubicBezTo>
                    <a:pt x="33" y="0"/>
                    <a:pt x="29" y="2"/>
                    <a:pt x="28" y="3"/>
                  </a:cubicBezTo>
                  <a:cubicBezTo>
                    <a:pt x="27" y="4"/>
                    <a:pt x="30" y="6"/>
                    <a:pt x="26" y="6"/>
                  </a:cubicBezTo>
                  <a:cubicBezTo>
                    <a:pt x="15" y="6"/>
                    <a:pt x="12" y="6"/>
                    <a:pt x="1" y="4"/>
                  </a:cubicBezTo>
                  <a:cubicBezTo>
                    <a:pt x="0" y="4"/>
                    <a:pt x="1" y="10"/>
                    <a:pt x="1" y="12"/>
                  </a:cubicBezTo>
                  <a:cubicBezTo>
                    <a:pt x="1" y="13"/>
                    <a:pt x="1" y="15"/>
                    <a:pt x="5" y="16"/>
                  </a:cubicBezTo>
                  <a:cubicBezTo>
                    <a:pt x="13" y="17"/>
                    <a:pt x="17" y="17"/>
                    <a:pt x="26" y="17"/>
                  </a:cubicBezTo>
                  <a:cubicBezTo>
                    <a:pt x="32" y="17"/>
                    <a:pt x="39" y="16"/>
                    <a:pt x="40" y="16"/>
                  </a:cubicBezTo>
                  <a:cubicBezTo>
                    <a:pt x="43" y="16"/>
                    <a:pt x="47" y="15"/>
                    <a:pt x="48" y="11"/>
                  </a:cubicBezTo>
                  <a:cubicBezTo>
                    <a:pt x="48" y="3"/>
                    <a:pt x="40" y="3"/>
                    <a:pt x="35" y="1"/>
                  </a:cubicBezTo>
                  <a:close/>
                </a:path>
              </a:pathLst>
            </a:custGeom>
            <a:solidFill>
              <a:srgbClr val="1D26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6" name="Freeform 117"/>
            <p:cNvSpPr>
              <a:spLocks/>
            </p:cNvSpPr>
            <p:nvPr/>
          </p:nvSpPr>
          <p:spPr bwMode="auto">
            <a:xfrm>
              <a:off x="6643688" y="5275263"/>
              <a:ext cx="1046163" cy="928688"/>
            </a:xfrm>
            <a:custGeom>
              <a:avLst/>
              <a:gdLst>
                <a:gd name="T0" fmla="*/ 272 w 278"/>
                <a:gd name="T1" fmla="*/ 201 h 247"/>
                <a:gd name="T2" fmla="*/ 245 w 278"/>
                <a:gd name="T3" fmla="*/ 103 h 247"/>
                <a:gd name="T4" fmla="*/ 213 w 278"/>
                <a:gd name="T5" fmla="*/ 2 h 247"/>
                <a:gd name="T6" fmla="*/ 210 w 278"/>
                <a:gd name="T7" fmla="*/ 0 h 247"/>
                <a:gd name="T8" fmla="*/ 64 w 278"/>
                <a:gd name="T9" fmla="*/ 0 h 247"/>
                <a:gd name="T10" fmla="*/ 61 w 278"/>
                <a:gd name="T11" fmla="*/ 2 h 247"/>
                <a:gd name="T12" fmla="*/ 19 w 278"/>
                <a:gd name="T13" fmla="*/ 141 h 247"/>
                <a:gd name="T14" fmla="*/ 3 w 278"/>
                <a:gd name="T15" fmla="*/ 199 h 247"/>
                <a:gd name="T16" fmla="*/ 13 w 278"/>
                <a:gd name="T17" fmla="*/ 222 h 247"/>
                <a:gd name="T18" fmla="*/ 46 w 278"/>
                <a:gd name="T19" fmla="*/ 234 h 247"/>
                <a:gd name="T20" fmla="*/ 61 w 278"/>
                <a:gd name="T21" fmla="*/ 224 h 247"/>
                <a:gd name="T22" fmla="*/ 72 w 278"/>
                <a:gd name="T23" fmla="*/ 204 h 247"/>
                <a:gd name="T24" fmla="*/ 80 w 278"/>
                <a:gd name="T25" fmla="*/ 225 h 247"/>
                <a:gd name="T26" fmla="*/ 93 w 278"/>
                <a:gd name="T27" fmla="*/ 243 h 247"/>
                <a:gd name="T28" fmla="*/ 122 w 278"/>
                <a:gd name="T29" fmla="*/ 246 h 247"/>
                <a:gd name="T30" fmla="*/ 155 w 278"/>
                <a:gd name="T31" fmla="*/ 245 h 247"/>
                <a:gd name="T32" fmla="*/ 237 w 278"/>
                <a:gd name="T33" fmla="*/ 232 h 247"/>
                <a:gd name="T34" fmla="*/ 272 w 278"/>
                <a:gd name="T35" fmla="*/ 201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78" h="247">
                  <a:moveTo>
                    <a:pt x="272" y="201"/>
                  </a:moveTo>
                  <a:cubicBezTo>
                    <a:pt x="263" y="168"/>
                    <a:pt x="254" y="135"/>
                    <a:pt x="245" y="103"/>
                  </a:cubicBezTo>
                  <a:cubicBezTo>
                    <a:pt x="236" y="69"/>
                    <a:pt x="227" y="34"/>
                    <a:pt x="213" y="2"/>
                  </a:cubicBezTo>
                  <a:cubicBezTo>
                    <a:pt x="213" y="1"/>
                    <a:pt x="211" y="0"/>
                    <a:pt x="210" y="0"/>
                  </a:cubicBezTo>
                  <a:cubicBezTo>
                    <a:pt x="162" y="0"/>
                    <a:pt x="113" y="0"/>
                    <a:pt x="64" y="0"/>
                  </a:cubicBezTo>
                  <a:cubicBezTo>
                    <a:pt x="63" y="0"/>
                    <a:pt x="62" y="1"/>
                    <a:pt x="61" y="2"/>
                  </a:cubicBezTo>
                  <a:cubicBezTo>
                    <a:pt x="42" y="46"/>
                    <a:pt x="32" y="95"/>
                    <a:pt x="19" y="141"/>
                  </a:cubicBezTo>
                  <a:cubicBezTo>
                    <a:pt x="13" y="160"/>
                    <a:pt x="8" y="180"/>
                    <a:pt x="3" y="199"/>
                  </a:cubicBezTo>
                  <a:cubicBezTo>
                    <a:pt x="0" y="210"/>
                    <a:pt x="3" y="217"/>
                    <a:pt x="13" y="222"/>
                  </a:cubicBezTo>
                  <a:cubicBezTo>
                    <a:pt x="24" y="227"/>
                    <a:pt x="35" y="231"/>
                    <a:pt x="46" y="234"/>
                  </a:cubicBezTo>
                  <a:cubicBezTo>
                    <a:pt x="55" y="236"/>
                    <a:pt x="57" y="231"/>
                    <a:pt x="61" y="224"/>
                  </a:cubicBezTo>
                  <a:cubicBezTo>
                    <a:pt x="65" y="217"/>
                    <a:pt x="69" y="211"/>
                    <a:pt x="72" y="204"/>
                  </a:cubicBezTo>
                  <a:cubicBezTo>
                    <a:pt x="75" y="211"/>
                    <a:pt x="77" y="218"/>
                    <a:pt x="80" y="225"/>
                  </a:cubicBezTo>
                  <a:cubicBezTo>
                    <a:pt x="83" y="233"/>
                    <a:pt x="85" y="240"/>
                    <a:pt x="93" y="243"/>
                  </a:cubicBezTo>
                  <a:cubicBezTo>
                    <a:pt x="102" y="247"/>
                    <a:pt x="113" y="246"/>
                    <a:pt x="122" y="246"/>
                  </a:cubicBezTo>
                  <a:cubicBezTo>
                    <a:pt x="133" y="246"/>
                    <a:pt x="144" y="246"/>
                    <a:pt x="155" y="245"/>
                  </a:cubicBezTo>
                  <a:cubicBezTo>
                    <a:pt x="183" y="244"/>
                    <a:pt x="211" y="240"/>
                    <a:pt x="237" y="232"/>
                  </a:cubicBezTo>
                  <a:cubicBezTo>
                    <a:pt x="252" y="227"/>
                    <a:pt x="278" y="221"/>
                    <a:pt x="272" y="201"/>
                  </a:cubicBezTo>
                  <a:close/>
                </a:path>
              </a:pathLst>
            </a:custGeom>
            <a:solidFill>
              <a:srgbClr val="FF5B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7" name="Freeform 118"/>
            <p:cNvSpPr>
              <a:spLocks/>
            </p:cNvSpPr>
            <p:nvPr/>
          </p:nvSpPr>
          <p:spPr bwMode="auto">
            <a:xfrm>
              <a:off x="6635750" y="5967413"/>
              <a:ext cx="1049338" cy="260350"/>
            </a:xfrm>
            <a:custGeom>
              <a:avLst/>
              <a:gdLst>
                <a:gd name="T0" fmla="*/ 276 w 279"/>
                <a:gd name="T1" fmla="*/ 21 h 69"/>
                <a:gd name="T2" fmla="*/ 276 w 279"/>
                <a:gd name="T3" fmla="*/ 19 h 69"/>
                <a:gd name="T4" fmla="*/ 232 w 279"/>
                <a:gd name="T5" fmla="*/ 37 h 69"/>
                <a:gd name="T6" fmla="*/ 157 w 279"/>
                <a:gd name="T7" fmla="*/ 51 h 69"/>
                <a:gd name="T8" fmla="*/ 104 w 279"/>
                <a:gd name="T9" fmla="*/ 51 h 69"/>
                <a:gd name="T10" fmla="*/ 96 w 279"/>
                <a:gd name="T11" fmla="*/ 48 h 69"/>
                <a:gd name="T12" fmla="*/ 88 w 279"/>
                <a:gd name="T13" fmla="*/ 29 h 69"/>
                <a:gd name="T14" fmla="*/ 80 w 279"/>
                <a:gd name="T15" fmla="*/ 7 h 69"/>
                <a:gd name="T16" fmla="*/ 69 w 279"/>
                <a:gd name="T17" fmla="*/ 5 h 69"/>
                <a:gd name="T18" fmla="*/ 61 w 279"/>
                <a:gd name="T19" fmla="*/ 21 h 69"/>
                <a:gd name="T20" fmla="*/ 55 w 279"/>
                <a:gd name="T21" fmla="*/ 32 h 69"/>
                <a:gd name="T22" fmla="*/ 50 w 279"/>
                <a:gd name="T23" fmla="*/ 39 h 69"/>
                <a:gd name="T24" fmla="*/ 45 w 279"/>
                <a:gd name="T25" fmla="*/ 38 h 69"/>
                <a:gd name="T26" fmla="*/ 30 w 279"/>
                <a:gd name="T27" fmla="*/ 32 h 69"/>
                <a:gd name="T28" fmla="*/ 4 w 279"/>
                <a:gd name="T29" fmla="*/ 17 h 69"/>
                <a:gd name="T30" fmla="*/ 0 w 279"/>
                <a:gd name="T31" fmla="*/ 27 h 69"/>
                <a:gd name="T32" fmla="*/ 2 w 279"/>
                <a:gd name="T33" fmla="*/ 32 h 69"/>
                <a:gd name="T34" fmla="*/ 25 w 279"/>
                <a:gd name="T35" fmla="*/ 44 h 69"/>
                <a:gd name="T36" fmla="*/ 54 w 279"/>
                <a:gd name="T37" fmla="*/ 53 h 69"/>
                <a:gd name="T38" fmla="*/ 69 w 279"/>
                <a:gd name="T39" fmla="*/ 33 h 69"/>
                <a:gd name="T40" fmla="*/ 73 w 279"/>
                <a:gd name="T41" fmla="*/ 25 h 69"/>
                <a:gd name="T42" fmla="*/ 78 w 279"/>
                <a:gd name="T43" fmla="*/ 37 h 69"/>
                <a:gd name="T44" fmla="*/ 92 w 279"/>
                <a:gd name="T45" fmla="*/ 62 h 69"/>
                <a:gd name="T46" fmla="*/ 147 w 279"/>
                <a:gd name="T47" fmla="*/ 65 h 69"/>
                <a:gd name="T48" fmla="*/ 230 w 279"/>
                <a:gd name="T49" fmla="*/ 52 h 69"/>
                <a:gd name="T50" fmla="*/ 277 w 279"/>
                <a:gd name="T51" fmla="*/ 34 h 69"/>
                <a:gd name="T52" fmla="*/ 279 w 279"/>
                <a:gd name="T53" fmla="*/ 30 h 69"/>
                <a:gd name="T54" fmla="*/ 276 w 279"/>
                <a:gd name="T55" fmla="*/ 21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79" h="69">
                  <a:moveTo>
                    <a:pt x="276" y="21"/>
                  </a:moveTo>
                  <a:cubicBezTo>
                    <a:pt x="276" y="20"/>
                    <a:pt x="276" y="20"/>
                    <a:pt x="276" y="19"/>
                  </a:cubicBezTo>
                  <a:cubicBezTo>
                    <a:pt x="263" y="28"/>
                    <a:pt x="247" y="33"/>
                    <a:pt x="232" y="37"/>
                  </a:cubicBezTo>
                  <a:cubicBezTo>
                    <a:pt x="208" y="44"/>
                    <a:pt x="183" y="49"/>
                    <a:pt x="157" y="51"/>
                  </a:cubicBezTo>
                  <a:cubicBezTo>
                    <a:pt x="140" y="52"/>
                    <a:pt x="121" y="54"/>
                    <a:pt x="104" y="51"/>
                  </a:cubicBezTo>
                  <a:cubicBezTo>
                    <a:pt x="101" y="50"/>
                    <a:pt x="98" y="50"/>
                    <a:pt x="96" y="48"/>
                  </a:cubicBezTo>
                  <a:cubicBezTo>
                    <a:pt x="92" y="45"/>
                    <a:pt x="90" y="34"/>
                    <a:pt x="88" y="29"/>
                  </a:cubicBezTo>
                  <a:cubicBezTo>
                    <a:pt x="85" y="22"/>
                    <a:pt x="83" y="14"/>
                    <a:pt x="80" y="7"/>
                  </a:cubicBezTo>
                  <a:cubicBezTo>
                    <a:pt x="79" y="2"/>
                    <a:pt x="72" y="0"/>
                    <a:pt x="69" y="5"/>
                  </a:cubicBezTo>
                  <a:cubicBezTo>
                    <a:pt x="66" y="10"/>
                    <a:pt x="64" y="16"/>
                    <a:pt x="61" y="21"/>
                  </a:cubicBezTo>
                  <a:cubicBezTo>
                    <a:pt x="59" y="24"/>
                    <a:pt x="57" y="28"/>
                    <a:pt x="55" y="32"/>
                  </a:cubicBezTo>
                  <a:cubicBezTo>
                    <a:pt x="54" y="33"/>
                    <a:pt x="52" y="37"/>
                    <a:pt x="50" y="39"/>
                  </a:cubicBezTo>
                  <a:cubicBezTo>
                    <a:pt x="49" y="38"/>
                    <a:pt x="46" y="38"/>
                    <a:pt x="45" y="38"/>
                  </a:cubicBezTo>
                  <a:cubicBezTo>
                    <a:pt x="40" y="36"/>
                    <a:pt x="35" y="34"/>
                    <a:pt x="30" y="32"/>
                  </a:cubicBezTo>
                  <a:cubicBezTo>
                    <a:pt x="22" y="28"/>
                    <a:pt x="12" y="24"/>
                    <a:pt x="4" y="17"/>
                  </a:cubicBezTo>
                  <a:cubicBezTo>
                    <a:pt x="3" y="21"/>
                    <a:pt x="1" y="24"/>
                    <a:pt x="0" y="27"/>
                  </a:cubicBezTo>
                  <a:cubicBezTo>
                    <a:pt x="0" y="29"/>
                    <a:pt x="0" y="31"/>
                    <a:pt x="2" y="32"/>
                  </a:cubicBezTo>
                  <a:cubicBezTo>
                    <a:pt x="9" y="37"/>
                    <a:pt x="17" y="41"/>
                    <a:pt x="25" y="44"/>
                  </a:cubicBezTo>
                  <a:cubicBezTo>
                    <a:pt x="32" y="47"/>
                    <a:pt x="46" y="56"/>
                    <a:pt x="54" y="53"/>
                  </a:cubicBezTo>
                  <a:cubicBezTo>
                    <a:pt x="61" y="51"/>
                    <a:pt x="66" y="39"/>
                    <a:pt x="69" y="33"/>
                  </a:cubicBezTo>
                  <a:cubicBezTo>
                    <a:pt x="70" y="30"/>
                    <a:pt x="72" y="28"/>
                    <a:pt x="73" y="25"/>
                  </a:cubicBezTo>
                  <a:cubicBezTo>
                    <a:pt x="75" y="29"/>
                    <a:pt x="76" y="33"/>
                    <a:pt x="78" y="37"/>
                  </a:cubicBezTo>
                  <a:cubicBezTo>
                    <a:pt x="81" y="46"/>
                    <a:pt x="83" y="57"/>
                    <a:pt x="92" y="62"/>
                  </a:cubicBezTo>
                  <a:cubicBezTo>
                    <a:pt x="108" y="69"/>
                    <a:pt x="130" y="65"/>
                    <a:pt x="147" y="65"/>
                  </a:cubicBezTo>
                  <a:cubicBezTo>
                    <a:pt x="175" y="64"/>
                    <a:pt x="203" y="59"/>
                    <a:pt x="230" y="52"/>
                  </a:cubicBezTo>
                  <a:cubicBezTo>
                    <a:pt x="245" y="47"/>
                    <a:pt x="262" y="43"/>
                    <a:pt x="277" y="34"/>
                  </a:cubicBezTo>
                  <a:cubicBezTo>
                    <a:pt x="278" y="33"/>
                    <a:pt x="279" y="32"/>
                    <a:pt x="279" y="30"/>
                  </a:cubicBezTo>
                  <a:cubicBezTo>
                    <a:pt x="278" y="27"/>
                    <a:pt x="278" y="24"/>
                    <a:pt x="276" y="21"/>
                  </a:cubicBezTo>
                  <a:close/>
                </a:path>
              </a:pathLst>
            </a:custGeom>
            <a:solidFill>
              <a:srgbClr val="FFDA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8" name="Freeform 119"/>
            <p:cNvSpPr>
              <a:spLocks/>
            </p:cNvSpPr>
            <p:nvPr/>
          </p:nvSpPr>
          <p:spPr bwMode="auto">
            <a:xfrm>
              <a:off x="6824663" y="612140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DA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9" name="Freeform 120"/>
            <p:cNvSpPr>
              <a:spLocks/>
            </p:cNvSpPr>
            <p:nvPr/>
          </p:nvSpPr>
          <p:spPr bwMode="auto">
            <a:xfrm>
              <a:off x="6192838" y="3776663"/>
              <a:ext cx="733425" cy="738188"/>
            </a:xfrm>
            <a:custGeom>
              <a:avLst/>
              <a:gdLst>
                <a:gd name="T0" fmla="*/ 183 w 195"/>
                <a:gd name="T1" fmla="*/ 73 h 196"/>
                <a:gd name="T2" fmla="*/ 106 w 195"/>
                <a:gd name="T3" fmla="*/ 5 h 196"/>
                <a:gd name="T4" fmla="*/ 21 w 195"/>
                <a:gd name="T5" fmla="*/ 42 h 196"/>
                <a:gd name="T6" fmla="*/ 25 w 195"/>
                <a:gd name="T7" fmla="*/ 147 h 196"/>
                <a:gd name="T8" fmla="*/ 133 w 195"/>
                <a:gd name="T9" fmla="*/ 183 h 196"/>
                <a:gd name="T10" fmla="*/ 183 w 195"/>
                <a:gd name="T11" fmla="*/ 73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5" h="196">
                  <a:moveTo>
                    <a:pt x="183" y="73"/>
                  </a:moveTo>
                  <a:cubicBezTo>
                    <a:pt x="171" y="39"/>
                    <a:pt x="143" y="10"/>
                    <a:pt x="106" y="5"/>
                  </a:cubicBezTo>
                  <a:cubicBezTo>
                    <a:pt x="73" y="0"/>
                    <a:pt x="39" y="15"/>
                    <a:pt x="21" y="42"/>
                  </a:cubicBezTo>
                  <a:cubicBezTo>
                    <a:pt x="0" y="73"/>
                    <a:pt x="2" y="118"/>
                    <a:pt x="25" y="147"/>
                  </a:cubicBezTo>
                  <a:cubicBezTo>
                    <a:pt x="49" y="179"/>
                    <a:pt x="95" y="196"/>
                    <a:pt x="133" y="183"/>
                  </a:cubicBezTo>
                  <a:cubicBezTo>
                    <a:pt x="180" y="169"/>
                    <a:pt x="195" y="117"/>
                    <a:pt x="183" y="73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0" name="Freeform 121"/>
            <p:cNvSpPr>
              <a:spLocks/>
            </p:cNvSpPr>
            <p:nvPr/>
          </p:nvSpPr>
          <p:spPr bwMode="auto">
            <a:xfrm>
              <a:off x="6330950" y="3927476"/>
              <a:ext cx="441325" cy="436563"/>
            </a:xfrm>
            <a:custGeom>
              <a:avLst/>
              <a:gdLst>
                <a:gd name="T0" fmla="*/ 112 w 117"/>
                <a:gd name="T1" fmla="*/ 42 h 116"/>
                <a:gd name="T2" fmla="*/ 59 w 117"/>
                <a:gd name="T3" fmla="*/ 0 h 116"/>
                <a:gd name="T4" fmla="*/ 6 w 117"/>
                <a:gd name="T5" fmla="*/ 63 h 116"/>
                <a:gd name="T6" fmla="*/ 41 w 117"/>
                <a:gd name="T7" fmla="*/ 105 h 116"/>
                <a:gd name="T8" fmla="*/ 103 w 117"/>
                <a:gd name="T9" fmla="*/ 94 h 116"/>
                <a:gd name="T10" fmla="*/ 112 w 117"/>
                <a:gd name="T11" fmla="*/ 42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7" h="116">
                  <a:moveTo>
                    <a:pt x="112" y="42"/>
                  </a:moveTo>
                  <a:cubicBezTo>
                    <a:pt x="104" y="18"/>
                    <a:pt x="84" y="0"/>
                    <a:pt x="59" y="0"/>
                  </a:cubicBezTo>
                  <a:cubicBezTo>
                    <a:pt x="28" y="0"/>
                    <a:pt x="0" y="25"/>
                    <a:pt x="6" y="63"/>
                  </a:cubicBezTo>
                  <a:cubicBezTo>
                    <a:pt x="9" y="83"/>
                    <a:pt x="24" y="98"/>
                    <a:pt x="41" y="105"/>
                  </a:cubicBezTo>
                  <a:cubicBezTo>
                    <a:pt x="66" y="116"/>
                    <a:pt x="90" y="110"/>
                    <a:pt x="103" y="94"/>
                  </a:cubicBezTo>
                  <a:cubicBezTo>
                    <a:pt x="116" y="78"/>
                    <a:pt x="117" y="60"/>
                    <a:pt x="112" y="42"/>
                  </a:cubicBezTo>
                  <a:close/>
                </a:path>
              </a:pathLst>
            </a:custGeom>
            <a:solidFill>
              <a:srgbClr val="91A3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1" name="Freeform 122"/>
            <p:cNvSpPr>
              <a:spLocks/>
            </p:cNvSpPr>
            <p:nvPr/>
          </p:nvSpPr>
          <p:spPr bwMode="auto">
            <a:xfrm>
              <a:off x="7399338" y="3784601"/>
              <a:ext cx="733425" cy="733425"/>
            </a:xfrm>
            <a:custGeom>
              <a:avLst/>
              <a:gdLst>
                <a:gd name="T0" fmla="*/ 180 w 195"/>
                <a:gd name="T1" fmla="*/ 54 h 195"/>
                <a:gd name="T2" fmla="*/ 103 w 195"/>
                <a:gd name="T3" fmla="*/ 2 h 195"/>
                <a:gd name="T4" fmla="*/ 11 w 195"/>
                <a:gd name="T5" fmla="*/ 71 h 195"/>
                <a:gd name="T6" fmla="*/ 48 w 195"/>
                <a:gd name="T7" fmla="*/ 176 h 195"/>
                <a:gd name="T8" fmla="*/ 159 w 195"/>
                <a:gd name="T9" fmla="*/ 156 h 195"/>
                <a:gd name="T10" fmla="*/ 180 w 195"/>
                <a:gd name="T11" fmla="*/ 54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5" h="195">
                  <a:moveTo>
                    <a:pt x="180" y="54"/>
                  </a:moveTo>
                  <a:cubicBezTo>
                    <a:pt x="167" y="23"/>
                    <a:pt x="136" y="3"/>
                    <a:pt x="103" y="2"/>
                  </a:cubicBezTo>
                  <a:cubicBezTo>
                    <a:pt x="59" y="0"/>
                    <a:pt x="24" y="31"/>
                    <a:pt x="11" y="71"/>
                  </a:cubicBezTo>
                  <a:cubicBezTo>
                    <a:pt x="0" y="110"/>
                    <a:pt x="10" y="156"/>
                    <a:pt x="48" y="176"/>
                  </a:cubicBezTo>
                  <a:cubicBezTo>
                    <a:pt x="83" y="195"/>
                    <a:pt x="130" y="183"/>
                    <a:pt x="159" y="156"/>
                  </a:cubicBezTo>
                  <a:cubicBezTo>
                    <a:pt x="186" y="131"/>
                    <a:pt x="195" y="89"/>
                    <a:pt x="180" y="54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2" name="Freeform 123"/>
            <p:cNvSpPr>
              <a:spLocks/>
            </p:cNvSpPr>
            <p:nvPr/>
          </p:nvSpPr>
          <p:spPr bwMode="auto">
            <a:xfrm>
              <a:off x="7546975" y="3927476"/>
              <a:ext cx="442913" cy="436563"/>
            </a:xfrm>
            <a:custGeom>
              <a:avLst/>
              <a:gdLst>
                <a:gd name="T0" fmla="*/ 6 w 118"/>
                <a:gd name="T1" fmla="*/ 42 h 116"/>
                <a:gd name="T2" fmla="*/ 59 w 118"/>
                <a:gd name="T3" fmla="*/ 0 h 116"/>
                <a:gd name="T4" fmla="*/ 111 w 118"/>
                <a:gd name="T5" fmla="*/ 63 h 116"/>
                <a:gd name="T6" fmla="*/ 77 w 118"/>
                <a:gd name="T7" fmla="*/ 105 h 116"/>
                <a:gd name="T8" fmla="*/ 14 w 118"/>
                <a:gd name="T9" fmla="*/ 94 h 116"/>
                <a:gd name="T10" fmla="*/ 6 w 118"/>
                <a:gd name="T11" fmla="*/ 42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8" h="116">
                  <a:moveTo>
                    <a:pt x="6" y="42"/>
                  </a:moveTo>
                  <a:cubicBezTo>
                    <a:pt x="13" y="18"/>
                    <a:pt x="34" y="0"/>
                    <a:pt x="59" y="0"/>
                  </a:cubicBezTo>
                  <a:cubicBezTo>
                    <a:pt x="89" y="0"/>
                    <a:pt x="118" y="25"/>
                    <a:pt x="111" y="63"/>
                  </a:cubicBezTo>
                  <a:cubicBezTo>
                    <a:pt x="108" y="83"/>
                    <a:pt x="94" y="98"/>
                    <a:pt x="77" y="105"/>
                  </a:cubicBezTo>
                  <a:cubicBezTo>
                    <a:pt x="51" y="116"/>
                    <a:pt x="27" y="110"/>
                    <a:pt x="14" y="94"/>
                  </a:cubicBezTo>
                  <a:cubicBezTo>
                    <a:pt x="2" y="78"/>
                    <a:pt x="0" y="60"/>
                    <a:pt x="6" y="42"/>
                  </a:cubicBezTo>
                  <a:close/>
                </a:path>
              </a:pathLst>
            </a:custGeom>
            <a:solidFill>
              <a:srgbClr val="91A3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3" name="Freeform 124"/>
            <p:cNvSpPr>
              <a:spLocks/>
            </p:cNvSpPr>
            <p:nvPr/>
          </p:nvSpPr>
          <p:spPr bwMode="auto">
            <a:xfrm>
              <a:off x="6753225" y="5365751"/>
              <a:ext cx="112713" cy="280988"/>
            </a:xfrm>
            <a:custGeom>
              <a:avLst/>
              <a:gdLst>
                <a:gd name="T0" fmla="*/ 27 w 30"/>
                <a:gd name="T1" fmla="*/ 1 h 75"/>
                <a:gd name="T2" fmla="*/ 1 w 30"/>
                <a:gd name="T3" fmla="*/ 72 h 75"/>
                <a:gd name="T4" fmla="*/ 5 w 30"/>
                <a:gd name="T5" fmla="*/ 73 h 75"/>
                <a:gd name="T6" fmla="*/ 29 w 30"/>
                <a:gd name="T7" fmla="*/ 2 h 75"/>
                <a:gd name="T8" fmla="*/ 27 w 30"/>
                <a:gd name="T9" fmla="*/ 1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75">
                  <a:moveTo>
                    <a:pt x="27" y="1"/>
                  </a:moveTo>
                  <a:cubicBezTo>
                    <a:pt x="15" y="23"/>
                    <a:pt x="8" y="48"/>
                    <a:pt x="1" y="72"/>
                  </a:cubicBezTo>
                  <a:cubicBezTo>
                    <a:pt x="0" y="74"/>
                    <a:pt x="4" y="75"/>
                    <a:pt x="5" y="73"/>
                  </a:cubicBezTo>
                  <a:cubicBezTo>
                    <a:pt x="12" y="49"/>
                    <a:pt x="22" y="26"/>
                    <a:pt x="29" y="2"/>
                  </a:cubicBezTo>
                  <a:cubicBezTo>
                    <a:pt x="30" y="1"/>
                    <a:pt x="27" y="0"/>
                    <a:pt x="27" y="1"/>
                  </a:cubicBezTo>
                  <a:close/>
                </a:path>
              </a:pathLst>
            </a:custGeom>
            <a:solidFill>
              <a:srgbClr val="E409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4" name="Freeform 125"/>
            <p:cNvSpPr>
              <a:spLocks/>
            </p:cNvSpPr>
            <p:nvPr/>
          </p:nvSpPr>
          <p:spPr bwMode="auto">
            <a:xfrm>
              <a:off x="7456488" y="5365751"/>
              <a:ext cx="107950" cy="280988"/>
            </a:xfrm>
            <a:custGeom>
              <a:avLst/>
              <a:gdLst>
                <a:gd name="T0" fmla="*/ 0 w 29"/>
                <a:gd name="T1" fmla="*/ 2 h 75"/>
                <a:gd name="T2" fmla="*/ 25 w 29"/>
                <a:gd name="T3" fmla="*/ 73 h 75"/>
                <a:gd name="T4" fmla="*/ 29 w 29"/>
                <a:gd name="T5" fmla="*/ 72 h 75"/>
                <a:gd name="T6" fmla="*/ 3 w 29"/>
                <a:gd name="T7" fmla="*/ 1 h 75"/>
                <a:gd name="T8" fmla="*/ 0 w 29"/>
                <a:gd name="T9" fmla="*/ 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75">
                  <a:moveTo>
                    <a:pt x="0" y="2"/>
                  </a:moveTo>
                  <a:cubicBezTo>
                    <a:pt x="7" y="26"/>
                    <a:pt x="18" y="49"/>
                    <a:pt x="25" y="73"/>
                  </a:cubicBezTo>
                  <a:cubicBezTo>
                    <a:pt x="26" y="75"/>
                    <a:pt x="29" y="74"/>
                    <a:pt x="29" y="72"/>
                  </a:cubicBezTo>
                  <a:cubicBezTo>
                    <a:pt x="22" y="48"/>
                    <a:pt x="15" y="23"/>
                    <a:pt x="3" y="1"/>
                  </a:cubicBezTo>
                  <a:cubicBezTo>
                    <a:pt x="2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E409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5" name="Freeform 126"/>
            <p:cNvSpPr>
              <a:spLocks/>
            </p:cNvSpPr>
            <p:nvPr/>
          </p:nvSpPr>
          <p:spPr bwMode="auto">
            <a:xfrm>
              <a:off x="7132638" y="5372101"/>
              <a:ext cx="55563" cy="112713"/>
            </a:xfrm>
            <a:custGeom>
              <a:avLst/>
              <a:gdLst>
                <a:gd name="T0" fmla="*/ 12 w 15"/>
                <a:gd name="T1" fmla="*/ 0 h 30"/>
                <a:gd name="T2" fmla="*/ 3 w 15"/>
                <a:gd name="T3" fmla="*/ 0 h 30"/>
                <a:gd name="T4" fmla="*/ 0 w 15"/>
                <a:gd name="T5" fmla="*/ 3 h 30"/>
                <a:gd name="T6" fmla="*/ 0 w 15"/>
                <a:gd name="T7" fmla="*/ 3 h 30"/>
                <a:gd name="T8" fmla="*/ 0 w 15"/>
                <a:gd name="T9" fmla="*/ 3 h 30"/>
                <a:gd name="T10" fmla="*/ 0 w 15"/>
                <a:gd name="T11" fmla="*/ 4 h 30"/>
                <a:gd name="T12" fmla="*/ 4 w 15"/>
                <a:gd name="T13" fmla="*/ 27 h 30"/>
                <a:gd name="T14" fmla="*/ 10 w 15"/>
                <a:gd name="T15" fmla="*/ 27 h 30"/>
                <a:gd name="T16" fmla="*/ 15 w 15"/>
                <a:gd name="T17" fmla="*/ 4 h 30"/>
                <a:gd name="T18" fmla="*/ 12 w 15"/>
                <a:gd name="T19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" h="30">
                  <a:moveTo>
                    <a:pt x="12" y="0"/>
                  </a:moveTo>
                  <a:cubicBezTo>
                    <a:pt x="9" y="0"/>
                    <a:pt x="6" y="0"/>
                    <a:pt x="3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12"/>
                    <a:pt x="3" y="19"/>
                    <a:pt x="4" y="27"/>
                  </a:cubicBezTo>
                  <a:cubicBezTo>
                    <a:pt x="5" y="30"/>
                    <a:pt x="10" y="30"/>
                    <a:pt x="10" y="27"/>
                  </a:cubicBezTo>
                  <a:cubicBezTo>
                    <a:pt x="12" y="19"/>
                    <a:pt x="13" y="12"/>
                    <a:pt x="15" y="4"/>
                  </a:cubicBezTo>
                  <a:cubicBezTo>
                    <a:pt x="15" y="2"/>
                    <a:pt x="14" y="0"/>
                    <a:pt x="12" y="0"/>
                  </a:cubicBezTo>
                  <a:close/>
                </a:path>
              </a:pathLst>
            </a:custGeom>
            <a:solidFill>
              <a:srgbClr val="91A3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6" name="Freeform 127"/>
            <p:cNvSpPr>
              <a:spLocks/>
            </p:cNvSpPr>
            <p:nvPr/>
          </p:nvSpPr>
          <p:spPr bwMode="auto">
            <a:xfrm>
              <a:off x="6907213" y="5357813"/>
              <a:ext cx="22225" cy="55563"/>
            </a:xfrm>
            <a:custGeom>
              <a:avLst/>
              <a:gdLst>
                <a:gd name="T0" fmla="*/ 2 w 6"/>
                <a:gd name="T1" fmla="*/ 2 h 15"/>
                <a:gd name="T2" fmla="*/ 1 w 6"/>
                <a:gd name="T3" fmla="*/ 12 h 15"/>
                <a:gd name="T4" fmla="*/ 5 w 6"/>
                <a:gd name="T5" fmla="*/ 12 h 15"/>
                <a:gd name="T6" fmla="*/ 6 w 6"/>
                <a:gd name="T7" fmla="*/ 3 h 15"/>
                <a:gd name="T8" fmla="*/ 2 w 6"/>
                <a:gd name="T9" fmla="*/ 2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15">
                  <a:moveTo>
                    <a:pt x="2" y="2"/>
                  </a:moveTo>
                  <a:cubicBezTo>
                    <a:pt x="1" y="5"/>
                    <a:pt x="1" y="9"/>
                    <a:pt x="1" y="12"/>
                  </a:cubicBezTo>
                  <a:cubicBezTo>
                    <a:pt x="0" y="15"/>
                    <a:pt x="5" y="15"/>
                    <a:pt x="5" y="12"/>
                  </a:cubicBezTo>
                  <a:cubicBezTo>
                    <a:pt x="5" y="9"/>
                    <a:pt x="6" y="6"/>
                    <a:pt x="6" y="3"/>
                  </a:cubicBezTo>
                  <a:cubicBezTo>
                    <a:pt x="6" y="0"/>
                    <a:pt x="2" y="0"/>
                    <a:pt x="2" y="2"/>
                  </a:cubicBezTo>
                  <a:close/>
                </a:path>
              </a:pathLst>
            </a:custGeom>
            <a:solidFill>
              <a:srgbClr val="E409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7" name="Freeform 128"/>
            <p:cNvSpPr>
              <a:spLocks/>
            </p:cNvSpPr>
            <p:nvPr/>
          </p:nvSpPr>
          <p:spPr bwMode="auto">
            <a:xfrm>
              <a:off x="6910388" y="5407026"/>
              <a:ext cx="508000" cy="93663"/>
            </a:xfrm>
            <a:custGeom>
              <a:avLst/>
              <a:gdLst>
                <a:gd name="T0" fmla="*/ 1 w 135"/>
                <a:gd name="T1" fmla="*/ 2 h 25"/>
                <a:gd name="T2" fmla="*/ 60 w 135"/>
                <a:gd name="T3" fmla="*/ 23 h 25"/>
                <a:gd name="T4" fmla="*/ 131 w 135"/>
                <a:gd name="T5" fmla="*/ 10 h 25"/>
                <a:gd name="T6" fmla="*/ 128 w 135"/>
                <a:gd name="T7" fmla="*/ 5 h 25"/>
                <a:gd name="T8" fmla="*/ 61 w 135"/>
                <a:gd name="T9" fmla="*/ 18 h 25"/>
                <a:gd name="T10" fmla="*/ 1 w 135"/>
                <a:gd name="T11" fmla="*/ 0 h 25"/>
                <a:gd name="T12" fmla="*/ 1 w 135"/>
                <a:gd name="T13" fmla="*/ 2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5" h="25">
                  <a:moveTo>
                    <a:pt x="1" y="2"/>
                  </a:moveTo>
                  <a:cubicBezTo>
                    <a:pt x="15" y="18"/>
                    <a:pt x="40" y="21"/>
                    <a:pt x="60" y="23"/>
                  </a:cubicBezTo>
                  <a:cubicBezTo>
                    <a:pt x="85" y="25"/>
                    <a:pt x="109" y="21"/>
                    <a:pt x="131" y="10"/>
                  </a:cubicBezTo>
                  <a:cubicBezTo>
                    <a:pt x="135" y="8"/>
                    <a:pt x="132" y="3"/>
                    <a:pt x="128" y="5"/>
                  </a:cubicBezTo>
                  <a:cubicBezTo>
                    <a:pt x="107" y="15"/>
                    <a:pt x="85" y="19"/>
                    <a:pt x="61" y="18"/>
                  </a:cubicBezTo>
                  <a:cubicBezTo>
                    <a:pt x="39" y="16"/>
                    <a:pt x="21" y="10"/>
                    <a:pt x="1" y="0"/>
                  </a:cubicBezTo>
                  <a:cubicBezTo>
                    <a:pt x="1" y="0"/>
                    <a:pt x="0" y="1"/>
                    <a:pt x="1" y="2"/>
                  </a:cubicBezTo>
                  <a:close/>
                </a:path>
              </a:pathLst>
            </a:custGeom>
            <a:solidFill>
              <a:srgbClr val="E409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8" name="Freeform 129"/>
            <p:cNvSpPr>
              <a:spLocks/>
            </p:cNvSpPr>
            <p:nvPr/>
          </p:nvSpPr>
          <p:spPr bwMode="auto">
            <a:xfrm>
              <a:off x="7391400" y="5376863"/>
              <a:ext cx="30163" cy="71438"/>
            </a:xfrm>
            <a:custGeom>
              <a:avLst/>
              <a:gdLst>
                <a:gd name="T0" fmla="*/ 1 w 8"/>
                <a:gd name="T1" fmla="*/ 2 h 19"/>
                <a:gd name="T2" fmla="*/ 0 w 8"/>
                <a:gd name="T3" fmla="*/ 14 h 19"/>
                <a:gd name="T4" fmla="*/ 7 w 8"/>
                <a:gd name="T5" fmla="*/ 13 h 19"/>
                <a:gd name="T6" fmla="*/ 5 w 8"/>
                <a:gd name="T7" fmla="*/ 2 h 19"/>
                <a:gd name="T8" fmla="*/ 1 w 8"/>
                <a:gd name="T9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9">
                  <a:moveTo>
                    <a:pt x="1" y="2"/>
                  </a:moveTo>
                  <a:cubicBezTo>
                    <a:pt x="0" y="6"/>
                    <a:pt x="0" y="10"/>
                    <a:pt x="0" y="14"/>
                  </a:cubicBezTo>
                  <a:cubicBezTo>
                    <a:pt x="1" y="19"/>
                    <a:pt x="8" y="18"/>
                    <a:pt x="7" y="13"/>
                  </a:cubicBezTo>
                  <a:cubicBezTo>
                    <a:pt x="6" y="10"/>
                    <a:pt x="5" y="6"/>
                    <a:pt x="5" y="2"/>
                  </a:cubicBezTo>
                  <a:cubicBezTo>
                    <a:pt x="4" y="0"/>
                    <a:pt x="1" y="0"/>
                    <a:pt x="1" y="2"/>
                  </a:cubicBezTo>
                  <a:close/>
                </a:path>
              </a:pathLst>
            </a:custGeom>
            <a:solidFill>
              <a:srgbClr val="E409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9" name="Freeform 130"/>
            <p:cNvSpPr>
              <a:spLocks/>
            </p:cNvSpPr>
            <p:nvPr/>
          </p:nvSpPr>
          <p:spPr bwMode="auto">
            <a:xfrm>
              <a:off x="7124700" y="5402263"/>
              <a:ext cx="30163" cy="90488"/>
            </a:xfrm>
            <a:custGeom>
              <a:avLst/>
              <a:gdLst>
                <a:gd name="T0" fmla="*/ 0 w 8"/>
                <a:gd name="T1" fmla="*/ 3 h 24"/>
                <a:gd name="T2" fmla="*/ 3 w 8"/>
                <a:gd name="T3" fmla="*/ 21 h 24"/>
                <a:gd name="T4" fmla="*/ 8 w 8"/>
                <a:gd name="T5" fmla="*/ 20 h 24"/>
                <a:gd name="T6" fmla="*/ 4 w 8"/>
                <a:gd name="T7" fmla="*/ 2 h 24"/>
                <a:gd name="T8" fmla="*/ 0 w 8"/>
                <a:gd name="T9" fmla="*/ 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24">
                  <a:moveTo>
                    <a:pt x="0" y="3"/>
                  </a:moveTo>
                  <a:cubicBezTo>
                    <a:pt x="1" y="9"/>
                    <a:pt x="2" y="15"/>
                    <a:pt x="3" y="21"/>
                  </a:cubicBezTo>
                  <a:cubicBezTo>
                    <a:pt x="4" y="24"/>
                    <a:pt x="8" y="23"/>
                    <a:pt x="8" y="20"/>
                  </a:cubicBezTo>
                  <a:cubicBezTo>
                    <a:pt x="7" y="14"/>
                    <a:pt x="5" y="8"/>
                    <a:pt x="4" y="2"/>
                  </a:cubicBezTo>
                  <a:cubicBezTo>
                    <a:pt x="3" y="0"/>
                    <a:pt x="0" y="1"/>
                    <a:pt x="0" y="3"/>
                  </a:cubicBezTo>
                  <a:close/>
                </a:path>
              </a:pathLst>
            </a:custGeom>
            <a:solidFill>
              <a:srgbClr val="E409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0" name="Freeform 131"/>
            <p:cNvSpPr>
              <a:spLocks/>
            </p:cNvSpPr>
            <p:nvPr/>
          </p:nvSpPr>
          <p:spPr bwMode="auto">
            <a:xfrm>
              <a:off x="7165975" y="5402263"/>
              <a:ext cx="30163" cy="95250"/>
            </a:xfrm>
            <a:custGeom>
              <a:avLst/>
              <a:gdLst>
                <a:gd name="T0" fmla="*/ 5 w 8"/>
                <a:gd name="T1" fmla="*/ 2 h 25"/>
                <a:gd name="T2" fmla="*/ 0 w 8"/>
                <a:gd name="T3" fmla="*/ 21 h 25"/>
                <a:gd name="T4" fmla="*/ 4 w 8"/>
                <a:gd name="T5" fmla="*/ 22 h 25"/>
                <a:gd name="T6" fmla="*/ 8 w 8"/>
                <a:gd name="T7" fmla="*/ 2 h 25"/>
                <a:gd name="T8" fmla="*/ 5 w 8"/>
                <a:gd name="T9" fmla="*/ 2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25">
                  <a:moveTo>
                    <a:pt x="5" y="2"/>
                  </a:moveTo>
                  <a:cubicBezTo>
                    <a:pt x="3" y="8"/>
                    <a:pt x="1" y="14"/>
                    <a:pt x="0" y="21"/>
                  </a:cubicBezTo>
                  <a:cubicBezTo>
                    <a:pt x="0" y="23"/>
                    <a:pt x="4" y="25"/>
                    <a:pt x="4" y="22"/>
                  </a:cubicBezTo>
                  <a:cubicBezTo>
                    <a:pt x="6" y="15"/>
                    <a:pt x="6" y="9"/>
                    <a:pt x="8" y="2"/>
                  </a:cubicBezTo>
                  <a:cubicBezTo>
                    <a:pt x="8" y="1"/>
                    <a:pt x="6" y="0"/>
                    <a:pt x="5" y="2"/>
                  </a:cubicBezTo>
                  <a:close/>
                </a:path>
              </a:pathLst>
            </a:custGeom>
            <a:solidFill>
              <a:srgbClr val="E409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1" name="Freeform 132"/>
            <p:cNvSpPr>
              <a:spLocks/>
            </p:cNvSpPr>
            <p:nvPr/>
          </p:nvSpPr>
          <p:spPr bwMode="auto">
            <a:xfrm>
              <a:off x="7432675" y="3829051"/>
              <a:ext cx="501650" cy="417513"/>
            </a:xfrm>
            <a:custGeom>
              <a:avLst/>
              <a:gdLst>
                <a:gd name="T0" fmla="*/ 132 w 133"/>
                <a:gd name="T1" fmla="*/ 81 h 111"/>
                <a:gd name="T2" fmla="*/ 90 w 133"/>
                <a:gd name="T3" fmla="*/ 70 h 111"/>
                <a:gd name="T4" fmla="*/ 32 w 133"/>
                <a:gd name="T5" fmla="*/ 96 h 111"/>
                <a:gd name="T6" fmla="*/ 35 w 133"/>
                <a:gd name="T7" fmla="*/ 102 h 111"/>
                <a:gd name="T8" fmla="*/ 81 w 133"/>
                <a:gd name="T9" fmla="*/ 66 h 111"/>
                <a:gd name="T10" fmla="*/ 92 w 133"/>
                <a:gd name="T11" fmla="*/ 15 h 111"/>
                <a:gd name="T12" fmla="*/ 49 w 133"/>
                <a:gd name="T13" fmla="*/ 37 h 111"/>
                <a:gd name="T14" fmla="*/ 27 w 133"/>
                <a:gd name="T15" fmla="*/ 98 h 111"/>
                <a:gd name="T16" fmla="*/ 33 w 133"/>
                <a:gd name="T17" fmla="*/ 99 h 111"/>
                <a:gd name="T18" fmla="*/ 37 w 133"/>
                <a:gd name="T19" fmla="*/ 21 h 111"/>
                <a:gd name="T20" fmla="*/ 22 w 133"/>
                <a:gd name="T21" fmla="*/ 2 h 111"/>
                <a:gd name="T22" fmla="*/ 4 w 133"/>
                <a:gd name="T23" fmla="*/ 11 h 111"/>
                <a:gd name="T24" fmla="*/ 2 w 133"/>
                <a:gd name="T25" fmla="*/ 37 h 111"/>
                <a:gd name="T26" fmla="*/ 13 w 133"/>
                <a:gd name="T27" fmla="*/ 81 h 111"/>
                <a:gd name="T28" fmla="*/ 28 w 133"/>
                <a:gd name="T29" fmla="*/ 107 h 111"/>
                <a:gd name="T30" fmla="*/ 48 w 133"/>
                <a:gd name="T31" fmla="*/ 109 h 111"/>
                <a:gd name="T32" fmla="*/ 71 w 133"/>
                <a:gd name="T33" fmla="*/ 111 h 111"/>
                <a:gd name="T34" fmla="*/ 132 w 133"/>
                <a:gd name="T35" fmla="*/ 82 h 111"/>
                <a:gd name="T36" fmla="*/ 126 w 133"/>
                <a:gd name="T37" fmla="*/ 82 h 111"/>
                <a:gd name="T38" fmla="*/ 91 w 133"/>
                <a:gd name="T39" fmla="*/ 103 h 111"/>
                <a:gd name="T40" fmla="*/ 55 w 133"/>
                <a:gd name="T41" fmla="*/ 103 h 111"/>
                <a:gd name="T42" fmla="*/ 38 w 133"/>
                <a:gd name="T43" fmla="*/ 102 h 111"/>
                <a:gd name="T44" fmla="*/ 25 w 133"/>
                <a:gd name="T45" fmla="*/ 92 h 111"/>
                <a:gd name="T46" fmla="*/ 11 w 133"/>
                <a:gd name="T47" fmla="*/ 53 h 111"/>
                <a:gd name="T48" fmla="*/ 8 w 133"/>
                <a:gd name="T49" fmla="*/ 20 h 111"/>
                <a:gd name="T50" fmla="*/ 24 w 133"/>
                <a:gd name="T51" fmla="*/ 10 h 111"/>
                <a:gd name="T52" fmla="*/ 32 w 133"/>
                <a:gd name="T53" fmla="*/ 27 h 111"/>
                <a:gd name="T54" fmla="*/ 27 w 133"/>
                <a:gd name="T55" fmla="*/ 99 h 111"/>
                <a:gd name="T56" fmla="*/ 33 w 133"/>
                <a:gd name="T57" fmla="*/ 99 h 111"/>
                <a:gd name="T58" fmla="*/ 46 w 133"/>
                <a:gd name="T59" fmla="*/ 59 h 111"/>
                <a:gd name="T60" fmla="*/ 60 w 133"/>
                <a:gd name="T61" fmla="*/ 34 h 111"/>
                <a:gd name="T62" fmla="*/ 91 w 133"/>
                <a:gd name="T63" fmla="*/ 23 h 111"/>
                <a:gd name="T64" fmla="*/ 67 w 133"/>
                <a:gd name="T65" fmla="*/ 71 h 111"/>
                <a:gd name="T66" fmla="*/ 32 w 133"/>
                <a:gd name="T67" fmla="*/ 96 h 111"/>
                <a:gd name="T68" fmla="*/ 35 w 133"/>
                <a:gd name="T69" fmla="*/ 102 h 111"/>
                <a:gd name="T70" fmla="*/ 126 w 133"/>
                <a:gd name="T71" fmla="*/ 82 h 111"/>
                <a:gd name="T72" fmla="*/ 132 w 133"/>
                <a:gd name="T73" fmla="*/ 81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33" h="111">
                  <a:moveTo>
                    <a:pt x="132" y="81"/>
                  </a:moveTo>
                  <a:cubicBezTo>
                    <a:pt x="128" y="63"/>
                    <a:pt x="104" y="67"/>
                    <a:pt x="90" y="70"/>
                  </a:cubicBezTo>
                  <a:cubicBezTo>
                    <a:pt x="70" y="76"/>
                    <a:pt x="50" y="85"/>
                    <a:pt x="32" y="96"/>
                  </a:cubicBezTo>
                  <a:cubicBezTo>
                    <a:pt x="33" y="98"/>
                    <a:pt x="34" y="100"/>
                    <a:pt x="35" y="102"/>
                  </a:cubicBezTo>
                  <a:cubicBezTo>
                    <a:pt x="50" y="90"/>
                    <a:pt x="68" y="81"/>
                    <a:pt x="81" y="66"/>
                  </a:cubicBezTo>
                  <a:cubicBezTo>
                    <a:pt x="90" y="56"/>
                    <a:pt x="110" y="28"/>
                    <a:pt x="92" y="15"/>
                  </a:cubicBezTo>
                  <a:cubicBezTo>
                    <a:pt x="76" y="5"/>
                    <a:pt x="57" y="26"/>
                    <a:pt x="49" y="37"/>
                  </a:cubicBezTo>
                  <a:cubicBezTo>
                    <a:pt x="38" y="55"/>
                    <a:pt x="31" y="77"/>
                    <a:pt x="27" y="98"/>
                  </a:cubicBezTo>
                  <a:cubicBezTo>
                    <a:pt x="29" y="98"/>
                    <a:pt x="31" y="98"/>
                    <a:pt x="33" y="99"/>
                  </a:cubicBezTo>
                  <a:cubicBezTo>
                    <a:pt x="36" y="73"/>
                    <a:pt x="44" y="46"/>
                    <a:pt x="37" y="21"/>
                  </a:cubicBezTo>
                  <a:cubicBezTo>
                    <a:pt x="35" y="13"/>
                    <a:pt x="30" y="4"/>
                    <a:pt x="22" y="2"/>
                  </a:cubicBezTo>
                  <a:cubicBezTo>
                    <a:pt x="15" y="0"/>
                    <a:pt x="8" y="4"/>
                    <a:pt x="4" y="11"/>
                  </a:cubicBezTo>
                  <a:cubicBezTo>
                    <a:pt x="0" y="18"/>
                    <a:pt x="1" y="28"/>
                    <a:pt x="2" y="37"/>
                  </a:cubicBezTo>
                  <a:cubicBezTo>
                    <a:pt x="4" y="52"/>
                    <a:pt x="7" y="67"/>
                    <a:pt x="13" y="81"/>
                  </a:cubicBezTo>
                  <a:cubicBezTo>
                    <a:pt x="16" y="88"/>
                    <a:pt x="20" y="104"/>
                    <a:pt x="28" y="107"/>
                  </a:cubicBezTo>
                  <a:cubicBezTo>
                    <a:pt x="33" y="109"/>
                    <a:pt x="42" y="109"/>
                    <a:pt x="48" y="109"/>
                  </a:cubicBezTo>
                  <a:cubicBezTo>
                    <a:pt x="55" y="110"/>
                    <a:pt x="63" y="110"/>
                    <a:pt x="71" y="111"/>
                  </a:cubicBezTo>
                  <a:cubicBezTo>
                    <a:pt x="89" y="111"/>
                    <a:pt x="132" y="108"/>
                    <a:pt x="132" y="82"/>
                  </a:cubicBezTo>
                  <a:cubicBezTo>
                    <a:pt x="132" y="78"/>
                    <a:pt x="126" y="78"/>
                    <a:pt x="126" y="82"/>
                  </a:cubicBezTo>
                  <a:cubicBezTo>
                    <a:pt x="126" y="97"/>
                    <a:pt x="103" y="102"/>
                    <a:pt x="91" y="103"/>
                  </a:cubicBezTo>
                  <a:cubicBezTo>
                    <a:pt x="79" y="105"/>
                    <a:pt x="67" y="105"/>
                    <a:pt x="55" y="103"/>
                  </a:cubicBezTo>
                  <a:cubicBezTo>
                    <a:pt x="49" y="103"/>
                    <a:pt x="43" y="102"/>
                    <a:pt x="38" y="102"/>
                  </a:cubicBezTo>
                  <a:cubicBezTo>
                    <a:pt x="29" y="101"/>
                    <a:pt x="28" y="99"/>
                    <a:pt x="25" y="92"/>
                  </a:cubicBezTo>
                  <a:cubicBezTo>
                    <a:pt x="19" y="79"/>
                    <a:pt x="14" y="67"/>
                    <a:pt x="11" y="53"/>
                  </a:cubicBezTo>
                  <a:cubicBezTo>
                    <a:pt x="8" y="43"/>
                    <a:pt x="6" y="31"/>
                    <a:pt x="8" y="20"/>
                  </a:cubicBezTo>
                  <a:cubicBezTo>
                    <a:pt x="9" y="12"/>
                    <a:pt x="15" y="4"/>
                    <a:pt x="24" y="10"/>
                  </a:cubicBezTo>
                  <a:cubicBezTo>
                    <a:pt x="29" y="13"/>
                    <a:pt x="31" y="21"/>
                    <a:pt x="32" y="27"/>
                  </a:cubicBezTo>
                  <a:cubicBezTo>
                    <a:pt x="36" y="50"/>
                    <a:pt x="30" y="75"/>
                    <a:pt x="27" y="99"/>
                  </a:cubicBezTo>
                  <a:cubicBezTo>
                    <a:pt x="27" y="102"/>
                    <a:pt x="33" y="103"/>
                    <a:pt x="33" y="99"/>
                  </a:cubicBezTo>
                  <a:cubicBezTo>
                    <a:pt x="36" y="86"/>
                    <a:pt x="41" y="72"/>
                    <a:pt x="46" y="59"/>
                  </a:cubicBezTo>
                  <a:cubicBezTo>
                    <a:pt x="49" y="50"/>
                    <a:pt x="53" y="41"/>
                    <a:pt x="60" y="34"/>
                  </a:cubicBezTo>
                  <a:cubicBezTo>
                    <a:pt x="65" y="28"/>
                    <a:pt x="83" y="11"/>
                    <a:pt x="91" y="23"/>
                  </a:cubicBezTo>
                  <a:cubicBezTo>
                    <a:pt x="101" y="38"/>
                    <a:pt x="78" y="62"/>
                    <a:pt x="67" y="71"/>
                  </a:cubicBezTo>
                  <a:cubicBezTo>
                    <a:pt x="56" y="80"/>
                    <a:pt x="43" y="88"/>
                    <a:pt x="32" y="96"/>
                  </a:cubicBezTo>
                  <a:cubicBezTo>
                    <a:pt x="29" y="99"/>
                    <a:pt x="31" y="104"/>
                    <a:pt x="35" y="102"/>
                  </a:cubicBezTo>
                  <a:cubicBezTo>
                    <a:pt x="48" y="94"/>
                    <a:pt x="119" y="55"/>
                    <a:pt x="126" y="82"/>
                  </a:cubicBezTo>
                  <a:cubicBezTo>
                    <a:pt x="127" y="86"/>
                    <a:pt x="133" y="85"/>
                    <a:pt x="132" y="81"/>
                  </a:cubicBezTo>
                  <a:close/>
                </a:path>
              </a:pathLst>
            </a:custGeom>
            <a:solidFill>
              <a:srgbClr val="FFDA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2" name="Freeform 133"/>
            <p:cNvSpPr>
              <a:spLocks/>
            </p:cNvSpPr>
            <p:nvPr/>
          </p:nvSpPr>
          <p:spPr bwMode="auto">
            <a:xfrm>
              <a:off x="6383338" y="3817938"/>
              <a:ext cx="504825" cy="428625"/>
            </a:xfrm>
            <a:custGeom>
              <a:avLst/>
              <a:gdLst>
                <a:gd name="T0" fmla="*/ 7 w 134"/>
                <a:gd name="T1" fmla="*/ 85 h 114"/>
                <a:gd name="T2" fmla="*/ 99 w 134"/>
                <a:gd name="T3" fmla="*/ 105 h 114"/>
                <a:gd name="T4" fmla="*/ 102 w 134"/>
                <a:gd name="T5" fmla="*/ 99 h 114"/>
                <a:gd name="T6" fmla="*/ 67 w 134"/>
                <a:gd name="T7" fmla="*/ 74 h 114"/>
                <a:gd name="T8" fmla="*/ 43 w 134"/>
                <a:gd name="T9" fmla="*/ 26 h 114"/>
                <a:gd name="T10" fmla="*/ 74 w 134"/>
                <a:gd name="T11" fmla="*/ 37 h 114"/>
                <a:gd name="T12" fmla="*/ 88 w 134"/>
                <a:gd name="T13" fmla="*/ 62 h 114"/>
                <a:gd name="T14" fmla="*/ 100 w 134"/>
                <a:gd name="T15" fmla="*/ 102 h 114"/>
                <a:gd name="T16" fmla="*/ 106 w 134"/>
                <a:gd name="T17" fmla="*/ 102 h 114"/>
                <a:gd name="T18" fmla="*/ 101 w 134"/>
                <a:gd name="T19" fmla="*/ 31 h 114"/>
                <a:gd name="T20" fmla="*/ 108 w 134"/>
                <a:gd name="T21" fmla="*/ 14 h 114"/>
                <a:gd name="T22" fmla="*/ 126 w 134"/>
                <a:gd name="T23" fmla="*/ 22 h 114"/>
                <a:gd name="T24" fmla="*/ 123 w 134"/>
                <a:gd name="T25" fmla="*/ 56 h 114"/>
                <a:gd name="T26" fmla="*/ 110 w 134"/>
                <a:gd name="T27" fmla="*/ 93 h 114"/>
                <a:gd name="T28" fmla="*/ 98 w 134"/>
                <a:gd name="T29" fmla="*/ 105 h 114"/>
                <a:gd name="T30" fmla="*/ 80 w 134"/>
                <a:gd name="T31" fmla="*/ 106 h 114"/>
                <a:gd name="T32" fmla="*/ 45 w 134"/>
                <a:gd name="T33" fmla="*/ 107 h 114"/>
                <a:gd name="T34" fmla="*/ 8 w 134"/>
                <a:gd name="T35" fmla="*/ 85 h 114"/>
                <a:gd name="T36" fmla="*/ 1 w 134"/>
                <a:gd name="T37" fmla="*/ 85 h 114"/>
                <a:gd name="T38" fmla="*/ 51 w 134"/>
                <a:gd name="T39" fmla="*/ 114 h 114"/>
                <a:gd name="T40" fmla="*/ 94 w 134"/>
                <a:gd name="T41" fmla="*/ 111 h 114"/>
                <a:gd name="T42" fmla="*/ 108 w 134"/>
                <a:gd name="T43" fmla="*/ 110 h 114"/>
                <a:gd name="T44" fmla="*/ 117 w 134"/>
                <a:gd name="T45" fmla="*/ 93 h 114"/>
                <a:gd name="T46" fmla="*/ 130 w 134"/>
                <a:gd name="T47" fmla="*/ 53 h 114"/>
                <a:gd name="T48" fmla="*/ 132 w 134"/>
                <a:gd name="T49" fmla="*/ 20 h 114"/>
                <a:gd name="T50" fmla="*/ 100 w 134"/>
                <a:gd name="T51" fmla="*/ 16 h 114"/>
                <a:gd name="T52" fmla="*/ 100 w 134"/>
                <a:gd name="T53" fmla="*/ 102 h 114"/>
                <a:gd name="T54" fmla="*/ 106 w 134"/>
                <a:gd name="T55" fmla="*/ 101 h 114"/>
                <a:gd name="T56" fmla="*/ 85 w 134"/>
                <a:gd name="T57" fmla="*/ 42 h 114"/>
                <a:gd name="T58" fmla="*/ 42 w 134"/>
                <a:gd name="T59" fmla="*/ 18 h 114"/>
                <a:gd name="T60" fmla="*/ 52 w 134"/>
                <a:gd name="T61" fmla="*/ 68 h 114"/>
                <a:gd name="T62" fmla="*/ 99 w 134"/>
                <a:gd name="T63" fmla="*/ 105 h 114"/>
                <a:gd name="T64" fmla="*/ 102 w 134"/>
                <a:gd name="T65" fmla="*/ 99 h 114"/>
                <a:gd name="T66" fmla="*/ 43 w 134"/>
                <a:gd name="T67" fmla="*/ 73 h 114"/>
                <a:gd name="T68" fmla="*/ 1 w 134"/>
                <a:gd name="T69" fmla="*/ 84 h 114"/>
                <a:gd name="T70" fmla="*/ 7 w 134"/>
                <a:gd name="T71" fmla="*/ 85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34" h="114">
                  <a:moveTo>
                    <a:pt x="7" y="85"/>
                  </a:moveTo>
                  <a:cubicBezTo>
                    <a:pt x="14" y="58"/>
                    <a:pt x="86" y="97"/>
                    <a:pt x="99" y="105"/>
                  </a:cubicBezTo>
                  <a:cubicBezTo>
                    <a:pt x="102" y="107"/>
                    <a:pt x="105" y="102"/>
                    <a:pt x="102" y="99"/>
                  </a:cubicBezTo>
                  <a:cubicBezTo>
                    <a:pt x="90" y="91"/>
                    <a:pt x="78" y="83"/>
                    <a:pt x="67" y="74"/>
                  </a:cubicBezTo>
                  <a:cubicBezTo>
                    <a:pt x="56" y="65"/>
                    <a:pt x="32" y="41"/>
                    <a:pt x="43" y="26"/>
                  </a:cubicBezTo>
                  <a:cubicBezTo>
                    <a:pt x="51" y="14"/>
                    <a:pt x="69" y="31"/>
                    <a:pt x="74" y="37"/>
                  </a:cubicBezTo>
                  <a:cubicBezTo>
                    <a:pt x="80" y="44"/>
                    <a:pt x="84" y="53"/>
                    <a:pt x="88" y="62"/>
                  </a:cubicBezTo>
                  <a:cubicBezTo>
                    <a:pt x="93" y="75"/>
                    <a:pt x="98" y="89"/>
                    <a:pt x="100" y="102"/>
                  </a:cubicBezTo>
                  <a:cubicBezTo>
                    <a:pt x="101" y="106"/>
                    <a:pt x="107" y="105"/>
                    <a:pt x="106" y="102"/>
                  </a:cubicBezTo>
                  <a:cubicBezTo>
                    <a:pt x="104" y="78"/>
                    <a:pt x="98" y="54"/>
                    <a:pt x="101" y="31"/>
                  </a:cubicBezTo>
                  <a:cubicBezTo>
                    <a:pt x="102" y="25"/>
                    <a:pt x="104" y="18"/>
                    <a:pt x="108" y="14"/>
                  </a:cubicBezTo>
                  <a:cubicBezTo>
                    <a:pt x="116" y="7"/>
                    <a:pt x="124" y="13"/>
                    <a:pt x="126" y="22"/>
                  </a:cubicBezTo>
                  <a:cubicBezTo>
                    <a:pt x="128" y="33"/>
                    <a:pt x="125" y="46"/>
                    <a:pt x="123" y="56"/>
                  </a:cubicBezTo>
                  <a:cubicBezTo>
                    <a:pt x="120" y="69"/>
                    <a:pt x="115" y="81"/>
                    <a:pt x="110" y="93"/>
                  </a:cubicBezTo>
                  <a:cubicBezTo>
                    <a:pt x="107" y="100"/>
                    <a:pt x="105" y="104"/>
                    <a:pt x="98" y="105"/>
                  </a:cubicBezTo>
                  <a:cubicBezTo>
                    <a:pt x="92" y="105"/>
                    <a:pt x="86" y="106"/>
                    <a:pt x="80" y="106"/>
                  </a:cubicBezTo>
                  <a:cubicBezTo>
                    <a:pt x="69" y="107"/>
                    <a:pt x="57" y="108"/>
                    <a:pt x="45" y="107"/>
                  </a:cubicBezTo>
                  <a:cubicBezTo>
                    <a:pt x="33" y="105"/>
                    <a:pt x="8" y="101"/>
                    <a:pt x="8" y="85"/>
                  </a:cubicBezTo>
                  <a:cubicBezTo>
                    <a:pt x="7" y="81"/>
                    <a:pt x="1" y="81"/>
                    <a:pt x="1" y="85"/>
                  </a:cubicBezTo>
                  <a:cubicBezTo>
                    <a:pt x="2" y="107"/>
                    <a:pt x="34" y="112"/>
                    <a:pt x="51" y="114"/>
                  </a:cubicBezTo>
                  <a:cubicBezTo>
                    <a:pt x="66" y="114"/>
                    <a:pt x="80" y="113"/>
                    <a:pt x="94" y="111"/>
                  </a:cubicBezTo>
                  <a:cubicBezTo>
                    <a:pt x="98" y="111"/>
                    <a:pt x="105" y="112"/>
                    <a:pt x="108" y="110"/>
                  </a:cubicBezTo>
                  <a:cubicBezTo>
                    <a:pt x="112" y="107"/>
                    <a:pt x="115" y="97"/>
                    <a:pt x="117" y="93"/>
                  </a:cubicBezTo>
                  <a:cubicBezTo>
                    <a:pt x="123" y="80"/>
                    <a:pt x="127" y="67"/>
                    <a:pt x="130" y="53"/>
                  </a:cubicBezTo>
                  <a:cubicBezTo>
                    <a:pt x="132" y="42"/>
                    <a:pt x="134" y="31"/>
                    <a:pt x="132" y="20"/>
                  </a:cubicBezTo>
                  <a:cubicBezTo>
                    <a:pt x="128" y="2"/>
                    <a:pt x="108" y="0"/>
                    <a:pt x="100" y="16"/>
                  </a:cubicBezTo>
                  <a:cubicBezTo>
                    <a:pt x="87" y="41"/>
                    <a:pt x="97" y="75"/>
                    <a:pt x="100" y="102"/>
                  </a:cubicBezTo>
                  <a:cubicBezTo>
                    <a:pt x="102" y="101"/>
                    <a:pt x="104" y="101"/>
                    <a:pt x="106" y="101"/>
                  </a:cubicBezTo>
                  <a:cubicBezTo>
                    <a:pt x="102" y="81"/>
                    <a:pt x="96" y="59"/>
                    <a:pt x="85" y="42"/>
                  </a:cubicBezTo>
                  <a:cubicBezTo>
                    <a:pt x="78" y="30"/>
                    <a:pt x="58" y="7"/>
                    <a:pt x="42" y="18"/>
                  </a:cubicBezTo>
                  <a:cubicBezTo>
                    <a:pt x="24" y="30"/>
                    <a:pt x="42" y="57"/>
                    <a:pt x="52" y="68"/>
                  </a:cubicBezTo>
                  <a:cubicBezTo>
                    <a:pt x="65" y="83"/>
                    <a:pt x="83" y="93"/>
                    <a:pt x="99" y="105"/>
                  </a:cubicBezTo>
                  <a:cubicBezTo>
                    <a:pt x="100" y="103"/>
                    <a:pt x="101" y="101"/>
                    <a:pt x="102" y="99"/>
                  </a:cubicBezTo>
                  <a:cubicBezTo>
                    <a:pt x="84" y="88"/>
                    <a:pt x="64" y="79"/>
                    <a:pt x="43" y="73"/>
                  </a:cubicBezTo>
                  <a:cubicBezTo>
                    <a:pt x="30" y="70"/>
                    <a:pt x="6" y="66"/>
                    <a:pt x="1" y="84"/>
                  </a:cubicBezTo>
                  <a:cubicBezTo>
                    <a:pt x="0" y="88"/>
                    <a:pt x="6" y="89"/>
                    <a:pt x="7" y="85"/>
                  </a:cubicBezTo>
                  <a:close/>
                </a:path>
              </a:pathLst>
            </a:custGeom>
            <a:solidFill>
              <a:srgbClr val="FFDA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3" name="Freeform 134"/>
            <p:cNvSpPr>
              <a:spLocks/>
            </p:cNvSpPr>
            <p:nvPr/>
          </p:nvSpPr>
          <p:spPr bwMode="auto">
            <a:xfrm>
              <a:off x="6410325" y="4076701"/>
              <a:ext cx="1546225" cy="1352550"/>
            </a:xfrm>
            <a:custGeom>
              <a:avLst/>
              <a:gdLst>
                <a:gd name="T0" fmla="*/ 363 w 411"/>
                <a:gd name="T1" fmla="*/ 92 h 359"/>
                <a:gd name="T2" fmla="*/ 171 w 411"/>
                <a:gd name="T3" fmla="*/ 8 h 359"/>
                <a:gd name="T4" fmla="*/ 19 w 411"/>
                <a:gd name="T5" fmla="*/ 119 h 359"/>
                <a:gd name="T6" fmla="*/ 12 w 411"/>
                <a:gd name="T7" fmla="*/ 239 h 359"/>
                <a:gd name="T8" fmla="*/ 80 w 411"/>
                <a:gd name="T9" fmla="*/ 328 h 359"/>
                <a:gd name="T10" fmla="*/ 203 w 411"/>
                <a:gd name="T11" fmla="*/ 358 h 359"/>
                <a:gd name="T12" fmla="*/ 324 w 411"/>
                <a:gd name="T13" fmla="*/ 329 h 359"/>
                <a:gd name="T14" fmla="*/ 363 w 411"/>
                <a:gd name="T15" fmla="*/ 92 h 3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11" h="359">
                  <a:moveTo>
                    <a:pt x="363" y="92"/>
                  </a:moveTo>
                  <a:cubicBezTo>
                    <a:pt x="321" y="30"/>
                    <a:pt x="244" y="0"/>
                    <a:pt x="171" y="8"/>
                  </a:cubicBezTo>
                  <a:cubicBezTo>
                    <a:pt x="104" y="16"/>
                    <a:pt x="45" y="57"/>
                    <a:pt x="19" y="119"/>
                  </a:cubicBezTo>
                  <a:cubicBezTo>
                    <a:pt x="3" y="157"/>
                    <a:pt x="0" y="200"/>
                    <a:pt x="12" y="239"/>
                  </a:cubicBezTo>
                  <a:cubicBezTo>
                    <a:pt x="23" y="276"/>
                    <a:pt x="48" y="307"/>
                    <a:pt x="80" y="328"/>
                  </a:cubicBezTo>
                  <a:cubicBezTo>
                    <a:pt x="117" y="351"/>
                    <a:pt x="160" y="359"/>
                    <a:pt x="203" y="358"/>
                  </a:cubicBezTo>
                  <a:cubicBezTo>
                    <a:pt x="244" y="358"/>
                    <a:pt x="289" y="351"/>
                    <a:pt x="324" y="329"/>
                  </a:cubicBezTo>
                  <a:cubicBezTo>
                    <a:pt x="404" y="277"/>
                    <a:pt x="411" y="167"/>
                    <a:pt x="363" y="92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4" name="Freeform 135"/>
            <p:cNvSpPr>
              <a:spLocks/>
            </p:cNvSpPr>
            <p:nvPr/>
          </p:nvSpPr>
          <p:spPr bwMode="auto">
            <a:xfrm>
              <a:off x="7151688" y="4792663"/>
              <a:ext cx="22225" cy="173038"/>
            </a:xfrm>
            <a:custGeom>
              <a:avLst/>
              <a:gdLst>
                <a:gd name="T0" fmla="*/ 0 w 6"/>
                <a:gd name="T1" fmla="*/ 2 h 46"/>
                <a:gd name="T2" fmla="*/ 0 w 6"/>
                <a:gd name="T3" fmla="*/ 42 h 46"/>
                <a:gd name="T4" fmla="*/ 5 w 6"/>
                <a:gd name="T5" fmla="*/ 42 h 46"/>
                <a:gd name="T6" fmla="*/ 4 w 6"/>
                <a:gd name="T7" fmla="*/ 2 h 46"/>
                <a:gd name="T8" fmla="*/ 0 w 6"/>
                <a:gd name="T9" fmla="*/ 2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6">
                  <a:moveTo>
                    <a:pt x="0" y="2"/>
                  </a:moveTo>
                  <a:cubicBezTo>
                    <a:pt x="0" y="15"/>
                    <a:pt x="0" y="29"/>
                    <a:pt x="0" y="42"/>
                  </a:cubicBezTo>
                  <a:cubicBezTo>
                    <a:pt x="0" y="46"/>
                    <a:pt x="6" y="46"/>
                    <a:pt x="5" y="42"/>
                  </a:cubicBezTo>
                  <a:cubicBezTo>
                    <a:pt x="5" y="29"/>
                    <a:pt x="5" y="15"/>
                    <a:pt x="4" y="2"/>
                  </a:cubicBezTo>
                  <a:cubicBezTo>
                    <a:pt x="3" y="0"/>
                    <a:pt x="0" y="0"/>
                    <a:pt x="0" y="2"/>
                  </a:cubicBezTo>
                  <a:close/>
                </a:path>
              </a:pathLst>
            </a:custGeom>
            <a:solidFill>
              <a:srgbClr val="1D26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5" name="Oval 136"/>
            <p:cNvSpPr>
              <a:spLocks noChangeArrowheads="1"/>
            </p:cNvSpPr>
            <p:nvPr/>
          </p:nvSpPr>
          <p:spPr bwMode="auto">
            <a:xfrm>
              <a:off x="7099300" y="4770438"/>
              <a:ext cx="119063" cy="63500"/>
            </a:xfrm>
            <a:prstGeom prst="ellipse">
              <a:avLst/>
            </a:prstGeom>
            <a:solidFill>
              <a:srgbClr val="F7B9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6" name="Freeform 137"/>
            <p:cNvSpPr>
              <a:spLocks/>
            </p:cNvSpPr>
            <p:nvPr/>
          </p:nvSpPr>
          <p:spPr bwMode="auto">
            <a:xfrm>
              <a:off x="6783388" y="4699001"/>
              <a:ext cx="104775" cy="74613"/>
            </a:xfrm>
            <a:custGeom>
              <a:avLst/>
              <a:gdLst>
                <a:gd name="T0" fmla="*/ 1 w 28"/>
                <a:gd name="T1" fmla="*/ 2 h 20"/>
                <a:gd name="T2" fmla="*/ 23 w 28"/>
                <a:gd name="T3" fmla="*/ 19 h 20"/>
                <a:gd name="T4" fmla="*/ 23 w 28"/>
                <a:gd name="T5" fmla="*/ 10 h 20"/>
                <a:gd name="T6" fmla="*/ 4 w 28"/>
                <a:gd name="T7" fmla="*/ 1 h 20"/>
                <a:gd name="T8" fmla="*/ 1 w 2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20">
                  <a:moveTo>
                    <a:pt x="1" y="2"/>
                  </a:moveTo>
                  <a:cubicBezTo>
                    <a:pt x="1" y="13"/>
                    <a:pt x="12" y="20"/>
                    <a:pt x="23" y="19"/>
                  </a:cubicBezTo>
                  <a:cubicBezTo>
                    <a:pt x="28" y="18"/>
                    <a:pt x="28" y="10"/>
                    <a:pt x="23" y="10"/>
                  </a:cubicBezTo>
                  <a:cubicBezTo>
                    <a:pt x="15" y="10"/>
                    <a:pt x="9" y="6"/>
                    <a:pt x="4" y="1"/>
                  </a:cubicBezTo>
                  <a:cubicBezTo>
                    <a:pt x="3" y="0"/>
                    <a:pt x="0" y="0"/>
                    <a:pt x="1" y="2"/>
                  </a:cubicBezTo>
                  <a:close/>
                </a:path>
              </a:pathLst>
            </a:custGeom>
            <a:solidFill>
              <a:srgbClr val="1D26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7" name="Oval 138"/>
            <p:cNvSpPr>
              <a:spLocks noChangeArrowheads="1"/>
            </p:cNvSpPr>
            <p:nvPr/>
          </p:nvSpPr>
          <p:spPr bwMode="auto">
            <a:xfrm>
              <a:off x="7319963" y="4687888"/>
              <a:ext cx="185738" cy="184150"/>
            </a:xfrm>
            <a:prstGeom prst="ellipse">
              <a:avLst/>
            </a:prstGeom>
            <a:solidFill>
              <a:srgbClr val="1D26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8" name="Oval 139"/>
            <p:cNvSpPr>
              <a:spLocks noChangeArrowheads="1"/>
            </p:cNvSpPr>
            <p:nvPr/>
          </p:nvSpPr>
          <p:spPr bwMode="auto">
            <a:xfrm>
              <a:off x="6816725" y="4687888"/>
              <a:ext cx="184150" cy="184150"/>
            </a:xfrm>
            <a:prstGeom prst="ellipse">
              <a:avLst/>
            </a:prstGeom>
            <a:solidFill>
              <a:srgbClr val="1D26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9" name="Freeform 140"/>
            <p:cNvSpPr>
              <a:spLocks/>
            </p:cNvSpPr>
            <p:nvPr/>
          </p:nvSpPr>
          <p:spPr bwMode="auto">
            <a:xfrm>
              <a:off x="7429500" y="4699001"/>
              <a:ext cx="104775" cy="74613"/>
            </a:xfrm>
            <a:custGeom>
              <a:avLst/>
              <a:gdLst>
                <a:gd name="T0" fmla="*/ 24 w 28"/>
                <a:gd name="T1" fmla="*/ 1 h 20"/>
                <a:gd name="T2" fmla="*/ 6 w 28"/>
                <a:gd name="T3" fmla="*/ 10 h 20"/>
                <a:gd name="T4" fmla="*/ 6 w 28"/>
                <a:gd name="T5" fmla="*/ 19 h 20"/>
                <a:gd name="T6" fmla="*/ 28 w 28"/>
                <a:gd name="T7" fmla="*/ 2 h 20"/>
                <a:gd name="T8" fmla="*/ 24 w 28"/>
                <a:gd name="T9" fmla="*/ 1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20">
                  <a:moveTo>
                    <a:pt x="24" y="1"/>
                  </a:moveTo>
                  <a:cubicBezTo>
                    <a:pt x="19" y="6"/>
                    <a:pt x="13" y="10"/>
                    <a:pt x="6" y="10"/>
                  </a:cubicBezTo>
                  <a:cubicBezTo>
                    <a:pt x="0" y="10"/>
                    <a:pt x="0" y="18"/>
                    <a:pt x="6" y="19"/>
                  </a:cubicBezTo>
                  <a:cubicBezTo>
                    <a:pt x="16" y="20"/>
                    <a:pt x="27" y="13"/>
                    <a:pt x="28" y="2"/>
                  </a:cubicBezTo>
                  <a:cubicBezTo>
                    <a:pt x="28" y="0"/>
                    <a:pt x="26" y="0"/>
                    <a:pt x="24" y="1"/>
                  </a:cubicBezTo>
                  <a:close/>
                </a:path>
              </a:pathLst>
            </a:custGeom>
            <a:solidFill>
              <a:srgbClr val="1D26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0" name="Freeform 141"/>
            <p:cNvSpPr>
              <a:spLocks/>
            </p:cNvSpPr>
            <p:nvPr/>
          </p:nvSpPr>
          <p:spPr bwMode="auto">
            <a:xfrm>
              <a:off x="7042150" y="4894263"/>
              <a:ext cx="247650" cy="98425"/>
            </a:xfrm>
            <a:custGeom>
              <a:avLst/>
              <a:gdLst>
                <a:gd name="T0" fmla="*/ 2 w 66"/>
                <a:gd name="T1" fmla="*/ 7 h 26"/>
                <a:gd name="T2" fmla="*/ 62 w 66"/>
                <a:gd name="T3" fmla="*/ 10 h 26"/>
                <a:gd name="T4" fmla="*/ 55 w 66"/>
                <a:gd name="T5" fmla="*/ 4 h 26"/>
                <a:gd name="T6" fmla="*/ 6 w 66"/>
                <a:gd name="T7" fmla="*/ 3 h 26"/>
                <a:gd name="T8" fmla="*/ 2 w 66"/>
                <a:gd name="T9" fmla="*/ 7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6" h="26">
                  <a:moveTo>
                    <a:pt x="2" y="7"/>
                  </a:moveTo>
                  <a:cubicBezTo>
                    <a:pt x="16" y="24"/>
                    <a:pt x="46" y="26"/>
                    <a:pt x="62" y="10"/>
                  </a:cubicBezTo>
                  <a:cubicBezTo>
                    <a:pt x="66" y="6"/>
                    <a:pt x="60" y="0"/>
                    <a:pt x="55" y="4"/>
                  </a:cubicBezTo>
                  <a:cubicBezTo>
                    <a:pt x="42" y="17"/>
                    <a:pt x="20" y="15"/>
                    <a:pt x="6" y="3"/>
                  </a:cubicBezTo>
                  <a:cubicBezTo>
                    <a:pt x="3" y="1"/>
                    <a:pt x="0" y="4"/>
                    <a:pt x="2" y="7"/>
                  </a:cubicBezTo>
                  <a:close/>
                </a:path>
              </a:pathLst>
            </a:custGeom>
            <a:solidFill>
              <a:srgbClr val="1D26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1" name="Freeform 142"/>
            <p:cNvSpPr>
              <a:spLocks/>
            </p:cNvSpPr>
            <p:nvPr/>
          </p:nvSpPr>
          <p:spPr bwMode="auto">
            <a:xfrm>
              <a:off x="6094413" y="4781551"/>
              <a:ext cx="777875" cy="188913"/>
            </a:xfrm>
            <a:custGeom>
              <a:avLst/>
              <a:gdLst>
                <a:gd name="T0" fmla="*/ 2 w 207"/>
                <a:gd name="T1" fmla="*/ 3 h 50"/>
                <a:gd name="T2" fmla="*/ 204 w 207"/>
                <a:gd name="T3" fmla="*/ 49 h 50"/>
                <a:gd name="T4" fmla="*/ 205 w 207"/>
                <a:gd name="T5" fmla="*/ 45 h 50"/>
                <a:gd name="T6" fmla="*/ 3 w 207"/>
                <a:gd name="T7" fmla="*/ 0 h 50"/>
                <a:gd name="T8" fmla="*/ 2 w 207"/>
                <a:gd name="T9" fmla="*/ 3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7" h="50">
                  <a:moveTo>
                    <a:pt x="2" y="3"/>
                  </a:moveTo>
                  <a:cubicBezTo>
                    <a:pt x="70" y="14"/>
                    <a:pt x="137" y="30"/>
                    <a:pt x="204" y="49"/>
                  </a:cubicBezTo>
                  <a:cubicBezTo>
                    <a:pt x="206" y="50"/>
                    <a:pt x="207" y="46"/>
                    <a:pt x="205" y="45"/>
                  </a:cubicBezTo>
                  <a:cubicBezTo>
                    <a:pt x="139" y="24"/>
                    <a:pt x="71" y="9"/>
                    <a:pt x="3" y="0"/>
                  </a:cubicBezTo>
                  <a:cubicBezTo>
                    <a:pt x="1" y="0"/>
                    <a:pt x="0" y="3"/>
                    <a:pt x="2" y="3"/>
                  </a:cubicBezTo>
                  <a:close/>
                </a:path>
              </a:pathLst>
            </a:custGeom>
            <a:solidFill>
              <a:srgbClr val="B7C6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2" name="Freeform 143"/>
            <p:cNvSpPr>
              <a:spLocks/>
            </p:cNvSpPr>
            <p:nvPr/>
          </p:nvSpPr>
          <p:spPr bwMode="auto">
            <a:xfrm>
              <a:off x="6102350" y="5018088"/>
              <a:ext cx="725488" cy="65088"/>
            </a:xfrm>
            <a:custGeom>
              <a:avLst/>
              <a:gdLst>
                <a:gd name="T0" fmla="*/ 3 w 193"/>
                <a:gd name="T1" fmla="*/ 16 h 17"/>
                <a:gd name="T2" fmla="*/ 190 w 193"/>
                <a:gd name="T3" fmla="*/ 5 h 17"/>
                <a:gd name="T4" fmla="*/ 190 w 193"/>
                <a:gd name="T5" fmla="*/ 0 h 17"/>
                <a:gd name="T6" fmla="*/ 3 w 193"/>
                <a:gd name="T7" fmla="*/ 12 h 17"/>
                <a:gd name="T8" fmla="*/ 3 w 193"/>
                <a:gd name="T9" fmla="*/ 1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3" h="17">
                  <a:moveTo>
                    <a:pt x="3" y="16"/>
                  </a:moveTo>
                  <a:cubicBezTo>
                    <a:pt x="65" y="11"/>
                    <a:pt x="128" y="11"/>
                    <a:pt x="190" y="5"/>
                  </a:cubicBezTo>
                  <a:cubicBezTo>
                    <a:pt x="193" y="5"/>
                    <a:pt x="193" y="0"/>
                    <a:pt x="190" y="0"/>
                  </a:cubicBezTo>
                  <a:cubicBezTo>
                    <a:pt x="128" y="5"/>
                    <a:pt x="65" y="6"/>
                    <a:pt x="3" y="12"/>
                  </a:cubicBezTo>
                  <a:cubicBezTo>
                    <a:pt x="0" y="12"/>
                    <a:pt x="0" y="17"/>
                    <a:pt x="3" y="16"/>
                  </a:cubicBezTo>
                  <a:close/>
                </a:path>
              </a:pathLst>
            </a:custGeom>
            <a:solidFill>
              <a:srgbClr val="B7C6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3" name="Freeform 144"/>
            <p:cNvSpPr>
              <a:spLocks/>
            </p:cNvSpPr>
            <p:nvPr/>
          </p:nvSpPr>
          <p:spPr bwMode="auto">
            <a:xfrm>
              <a:off x="7445375" y="4781551"/>
              <a:ext cx="781050" cy="188913"/>
            </a:xfrm>
            <a:custGeom>
              <a:avLst/>
              <a:gdLst>
                <a:gd name="T0" fmla="*/ 205 w 208"/>
                <a:gd name="T1" fmla="*/ 0 h 50"/>
                <a:gd name="T2" fmla="*/ 3 w 208"/>
                <a:gd name="T3" fmla="*/ 45 h 50"/>
                <a:gd name="T4" fmla="*/ 4 w 208"/>
                <a:gd name="T5" fmla="*/ 49 h 50"/>
                <a:gd name="T6" fmla="*/ 206 w 208"/>
                <a:gd name="T7" fmla="*/ 3 h 50"/>
                <a:gd name="T8" fmla="*/ 205 w 208"/>
                <a:gd name="T9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8" h="50">
                  <a:moveTo>
                    <a:pt x="205" y="0"/>
                  </a:moveTo>
                  <a:cubicBezTo>
                    <a:pt x="137" y="9"/>
                    <a:pt x="68" y="24"/>
                    <a:pt x="3" y="45"/>
                  </a:cubicBezTo>
                  <a:cubicBezTo>
                    <a:pt x="0" y="46"/>
                    <a:pt x="1" y="50"/>
                    <a:pt x="4" y="49"/>
                  </a:cubicBezTo>
                  <a:cubicBezTo>
                    <a:pt x="70" y="30"/>
                    <a:pt x="137" y="14"/>
                    <a:pt x="206" y="3"/>
                  </a:cubicBezTo>
                  <a:cubicBezTo>
                    <a:pt x="208" y="3"/>
                    <a:pt x="207" y="0"/>
                    <a:pt x="205" y="0"/>
                  </a:cubicBezTo>
                  <a:close/>
                </a:path>
              </a:pathLst>
            </a:custGeom>
            <a:solidFill>
              <a:srgbClr val="B7C6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4" name="Freeform 145"/>
            <p:cNvSpPr>
              <a:spLocks/>
            </p:cNvSpPr>
            <p:nvPr/>
          </p:nvSpPr>
          <p:spPr bwMode="auto">
            <a:xfrm>
              <a:off x="7489825" y="5018088"/>
              <a:ext cx="730250" cy="65088"/>
            </a:xfrm>
            <a:custGeom>
              <a:avLst/>
              <a:gdLst>
                <a:gd name="T0" fmla="*/ 191 w 194"/>
                <a:gd name="T1" fmla="*/ 12 h 17"/>
                <a:gd name="T2" fmla="*/ 3 w 194"/>
                <a:gd name="T3" fmla="*/ 0 h 17"/>
                <a:gd name="T4" fmla="*/ 3 w 194"/>
                <a:gd name="T5" fmla="*/ 5 h 17"/>
                <a:gd name="T6" fmla="*/ 191 w 194"/>
                <a:gd name="T7" fmla="*/ 16 h 17"/>
                <a:gd name="T8" fmla="*/ 191 w 194"/>
                <a:gd name="T9" fmla="*/ 1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4" h="17">
                  <a:moveTo>
                    <a:pt x="191" y="12"/>
                  </a:moveTo>
                  <a:cubicBezTo>
                    <a:pt x="129" y="6"/>
                    <a:pt x="66" y="5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ubicBezTo>
                    <a:pt x="66" y="11"/>
                    <a:pt x="129" y="11"/>
                    <a:pt x="191" y="16"/>
                  </a:cubicBezTo>
                  <a:cubicBezTo>
                    <a:pt x="194" y="17"/>
                    <a:pt x="194" y="12"/>
                    <a:pt x="191" y="12"/>
                  </a:cubicBezTo>
                  <a:close/>
                </a:path>
              </a:pathLst>
            </a:custGeom>
            <a:solidFill>
              <a:srgbClr val="B7C6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5" name="Freeform 146"/>
            <p:cNvSpPr>
              <a:spLocks/>
            </p:cNvSpPr>
            <p:nvPr/>
          </p:nvSpPr>
          <p:spPr bwMode="auto">
            <a:xfrm>
              <a:off x="6715125" y="4221163"/>
              <a:ext cx="255588" cy="311150"/>
            </a:xfrm>
            <a:custGeom>
              <a:avLst/>
              <a:gdLst>
                <a:gd name="T0" fmla="*/ 28 w 68"/>
                <a:gd name="T1" fmla="*/ 1 h 83"/>
                <a:gd name="T2" fmla="*/ 4 w 68"/>
                <a:gd name="T3" fmla="*/ 57 h 83"/>
                <a:gd name="T4" fmla="*/ 64 w 68"/>
                <a:gd name="T5" fmla="*/ 78 h 83"/>
                <a:gd name="T6" fmla="*/ 63 w 68"/>
                <a:gd name="T7" fmla="*/ 70 h 83"/>
                <a:gd name="T8" fmla="*/ 11 w 68"/>
                <a:gd name="T9" fmla="*/ 48 h 83"/>
                <a:gd name="T10" fmla="*/ 30 w 68"/>
                <a:gd name="T11" fmla="*/ 3 h 83"/>
                <a:gd name="T12" fmla="*/ 28 w 68"/>
                <a:gd name="T13" fmla="*/ 1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8" h="83">
                  <a:moveTo>
                    <a:pt x="28" y="1"/>
                  </a:moveTo>
                  <a:cubicBezTo>
                    <a:pt x="15" y="15"/>
                    <a:pt x="0" y="37"/>
                    <a:pt x="4" y="57"/>
                  </a:cubicBezTo>
                  <a:cubicBezTo>
                    <a:pt x="8" y="80"/>
                    <a:pt x="47" y="83"/>
                    <a:pt x="64" y="78"/>
                  </a:cubicBezTo>
                  <a:cubicBezTo>
                    <a:pt x="68" y="77"/>
                    <a:pt x="68" y="70"/>
                    <a:pt x="63" y="70"/>
                  </a:cubicBezTo>
                  <a:cubicBezTo>
                    <a:pt x="46" y="72"/>
                    <a:pt x="10" y="72"/>
                    <a:pt x="11" y="48"/>
                  </a:cubicBezTo>
                  <a:cubicBezTo>
                    <a:pt x="12" y="32"/>
                    <a:pt x="21" y="17"/>
                    <a:pt x="30" y="3"/>
                  </a:cubicBezTo>
                  <a:cubicBezTo>
                    <a:pt x="30" y="2"/>
                    <a:pt x="29" y="0"/>
                    <a:pt x="28" y="1"/>
                  </a:cubicBezTo>
                  <a:close/>
                </a:path>
              </a:pathLst>
            </a:custGeom>
            <a:solidFill>
              <a:srgbClr val="91A3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6" name="Freeform 147"/>
            <p:cNvSpPr>
              <a:spLocks/>
            </p:cNvSpPr>
            <p:nvPr/>
          </p:nvSpPr>
          <p:spPr bwMode="auto">
            <a:xfrm>
              <a:off x="6921500" y="4216401"/>
              <a:ext cx="290513" cy="346075"/>
            </a:xfrm>
            <a:custGeom>
              <a:avLst/>
              <a:gdLst>
                <a:gd name="T0" fmla="*/ 14 w 77"/>
                <a:gd name="T1" fmla="*/ 1 h 92"/>
                <a:gd name="T2" fmla="*/ 1 w 77"/>
                <a:gd name="T3" fmla="*/ 38 h 92"/>
                <a:gd name="T4" fmla="*/ 8 w 77"/>
                <a:gd name="T5" fmla="*/ 78 h 92"/>
                <a:gd name="T6" fmla="*/ 37 w 77"/>
                <a:gd name="T7" fmla="*/ 90 h 92"/>
                <a:gd name="T8" fmla="*/ 72 w 77"/>
                <a:gd name="T9" fmla="*/ 87 h 92"/>
                <a:gd name="T10" fmla="*/ 69 w 77"/>
                <a:gd name="T11" fmla="*/ 79 h 92"/>
                <a:gd name="T12" fmla="*/ 43 w 77"/>
                <a:gd name="T13" fmla="*/ 82 h 92"/>
                <a:gd name="T14" fmla="*/ 28 w 77"/>
                <a:gd name="T15" fmla="*/ 79 h 92"/>
                <a:gd name="T16" fmla="*/ 11 w 77"/>
                <a:gd name="T17" fmla="*/ 66 h 92"/>
                <a:gd name="T18" fmla="*/ 17 w 77"/>
                <a:gd name="T19" fmla="*/ 3 h 92"/>
                <a:gd name="T20" fmla="*/ 14 w 77"/>
                <a:gd name="T21" fmla="*/ 1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7" h="92">
                  <a:moveTo>
                    <a:pt x="14" y="1"/>
                  </a:moveTo>
                  <a:cubicBezTo>
                    <a:pt x="6" y="12"/>
                    <a:pt x="2" y="25"/>
                    <a:pt x="1" y="38"/>
                  </a:cubicBezTo>
                  <a:cubicBezTo>
                    <a:pt x="0" y="50"/>
                    <a:pt x="0" y="68"/>
                    <a:pt x="8" y="78"/>
                  </a:cubicBezTo>
                  <a:cubicBezTo>
                    <a:pt x="14" y="86"/>
                    <a:pt x="28" y="89"/>
                    <a:pt x="37" y="90"/>
                  </a:cubicBezTo>
                  <a:cubicBezTo>
                    <a:pt x="49" y="92"/>
                    <a:pt x="61" y="92"/>
                    <a:pt x="72" y="87"/>
                  </a:cubicBezTo>
                  <a:cubicBezTo>
                    <a:pt x="77" y="85"/>
                    <a:pt x="74" y="77"/>
                    <a:pt x="69" y="79"/>
                  </a:cubicBezTo>
                  <a:cubicBezTo>
                    <a:pt x="60" y="82"/>
                    <a:pt x="52" y="82"/>
                    <a:pt x="43" y="82"/>
                  </a:cubicBezTo>
                  <a:cubicBezTo>
                    <a:pt x="38" y="81"/>
                    <a:pt x="33" y="80"/>
                    <a:pt x="28" y="79"/>
                  </a:cubicBezTo>
                  <a:cubicBezTo>
                    <a:pt x="19" y="77"/>
                    <a:pt x="14" y="75"/>
                    <a:pt x="11" y="66"/>
                  </a:cubicBezTo>
                  <a:cubicBezTo>
                    <a:pt x="4" y="45"/>
                    <a:pt x="9" y="22"/>
                    <a:pt x="17" y="3"/>
                  </a:cubicBezTo>
                  <a:cubicBezTo>
                    <a:pt x="18" y="1"/>
                    <a:pt x="15" y="0"/>
                    <a:pt x="14" y="1"/>
                  </a:cubicBezTo>
                  <a:close/>
                </a:path>
              </a:pathLst>
            </a:custGeom>
            <a:solidFill>
              <a:srgbClr val="91A3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7" name="Freeform 148"/>
            <p:cNvSpPr>
              <a:spLocks/>
            </p:cNvSpPr>
            <p:nvPr/>
          </p:nvSpPr>
          <p:spPr bwMode="auto">
            <a:xfrm>
              <a:off x="7132638" y="4194176"/>
              <a:ext cx="315913" cy="373063"/>
            </a:xfrm>
            <a:custGeom>
              <a:avLst/>
              <a:gdLst>
                <a:gd name="T0" fmla="*/ 8 w 84"/>
                <a:gd name="T1" fmla="*/ 3 h 99"/>
                <a:gd name="T2" fmla="*/ 1 w 84"/>
                <a:gd name="T3" fmla="*/ 58 h 99"/>
                <a:gd name="T4" fmla="*/ 14 w 84"/>
                <a:gd name="T5" fmla="*/ 92 h 99"/>
                <a:gd name="T6" fmla="*/ 47 w 84"/>
                <a:gd name="T7" fmla="*/ 97 h 99"/>
                <a:gd name="T8" fmla="*/ 79 w 84"/>
                <a:gd name="T9" fmla="*/ 87 h 99"/>
                <a:gd name="T10" fmla="*/ 73 w 84"/>
                <a:gd name="T11" fmla="*/ 80 h 99"/>
                <a:gd name="T12" fmla="*/ 45 w 84"/>
                <a:gd name="T13" fmla="*/ 88 h 99"/>
                <a:gd name="T14" fmla="*/ 17 w 84"/>
                <a:gd name="T15" fmla="*/ 84 h 99"/>
                <a:gd name="T16" fmla="*/ 8 w 84"/>
                <a:gd name="T17" fmla="*/ 46 h 99"/>
                <a:gd name="T18" fmla="*/ 13 w 84"/>
                <a:gd name="T19" fmla="*/ 4 h 99"/>
                <a:gd name="T20" fmla="*/ 8 w 84"/>
                <a:gd name="T21" fmla="*/ 3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4" h="99">
                  <a:moveTo>
                    <a:pt x="8" y="3"/>
                  </a:moveTo>
                  <a:cubicBezTo>
                    <a:pt x="4" y="21"/>
                    <a:pt x="0" y="40"/>
                    <a:pt x="1" y="58"/>
                  </a:cubicBezTo>
                  <a:cubicBezTo>
                    <a:pt x="2" y="70"/>
                    <a:pt x="3" y="85"/>
                    <a:pt x="14" y="92"/>
                  </a:cubicBezTo>
                  <a:cubicBezTo>
                    <a:pt x="23" y="99"/>
                    <a:pt x="36" y="98"/>
                    <a:pt x="47" y="97"/>
                  </a:cubicBezTo>
                  <a:cubicBezTo>
                    <a:pt x="58" y="96"/>
                    <a:pt x="70" y="94"/>
                    <a:pt x="79" y="87"/>
                  </a:cubicBezTo>
                  <a:cubicBezTo>
                    <a:pt x="84" y="83"/>
                    <a:pt x="77" y="77"/>
                    <a:pt x="73" y="80"/>
                  </a:cubicBezTo>
                  <a:cubicBezTo>
                    <a:pt x="65" y="86"/>
                    <a:pt x="55" y="88"/>
                    <a:pt x="45" y="88"/>
                  </a:cubicBezTo>
                  <a:cubicBezTo>
                    <a:pt x="37" y="89"/>
                    <a:pt x="23" y="90"/>
                    <a:pt x="17" y="84"/>
                  </a:cubicBezTo>
                  <a:cubicBezTo>
                    <a:pt x="8" y="75"/>
                    <a:pt x="8" y="57"/>
                    <a:pt x="8" y="46"/>
                  </a:cubicBezTo>
                  <a:cubicBezTo>
                    <a:pt x="8" y="32"/>
                    <a:pt x="10" y="18"/>
                    <a:pt x="13" y="4"/>
                  </a:cubicBezTo>
                  <a:cubicBezTo>
                    <a:pt x="14" y="1"/>
                    <a:pt x="9" y="0"/>
                    <a:pt x="8" y="3"/>
                  </a:cubicBezTo>
                  <a:close/>
                </a:path>
              </a:pathLst>
            </a:custGeom>
            <a:solidFill>
              <a:srgbClr val="91A3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8" name="Freeform 149"/>
            <p:cNvSpPr>
              <a:spLocks/>
            </p:cNvSpPr>
            <p:nvPr/>
          </p:nvSpPr>
          <p:spPr bwMode="auto">
            <a:xfrm>
              <a:off x="7316788" y="4227513"/>
              <a:ext cx="323850" cy="334963"/>
            </a:xfrm>
            <a:custGeom>
              <a:avLst/>
              <a:gdLst>
                <a:gd name="T0" fmla="*/ 4 w 86"/>
                <a:gd name="T1" fmla="*/ 3 h 89"/>
                <a:gd name="T2" fmla="*/ 21 w 86"/>
                <a:gd name="T3" fmla="*/ 76 h 89"/>
                <a:gd name="T4" fmla="*/ 83 w 86"/>
                <a:gd name="T5" fmla="*/ 54 h 89"/>
                <a:gd name="T6" fmla="*/ 76 w 86"/>
                <a:gd name="T7" fmla="*/ 50 h 89"/>
                <a:gd name="T8" fmla="*/ 20 w 86"/>
                <a:gd name="T9" fmla="*/ 64 h 89"/>
                <a:gd name="T10" fmla="*/ 8 w 86"/>
                <a:gd name="T11" fmla="*/ 3 h 89"/>
                <a:gd name="T12" fmla="*/ 4 w 86"/>
                <a:gd name="T13" fmla="*/ 3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6" h="89">
                  <a:moveTo>
                    <a:pt x="4" y="3"/>
                  </a:moveTo>
                  <a:cubicBezTo>
                    <a:pt x="2" y="25"/>
                    <a:pt x="0" y="63"/>
                    <a:pt x="21" y="76"/>
                  </a:cubicBezTo>
                  <a:cubicBezTo>
                    <a:pt x="41" y="89"/>
                    <a:pt x="74" y="73"/>
                    <a:pt x="83" y="54"/>
                  </a:cubicBezTo>
                  <a:cubicBezTo>
                    <a:pt x="86" y="49"/>
                    <a:pt x="79" y="45"/>
                    <a:pt x="76" y="50"/>
                  </a:cubicBezTo>
                  <a:cubicBezTo>
                    <a:pt x="67" y="65"/>
                    <a:pt x="34" y="82"/>
                    <a:pt x="20" y="64"/>
                  </a:cubicBezTo>
                  <a:cubicBezTo>
                    <a:pt x="9" y="48"/>
                    <a:pt x="8" y="22"/>
                    <a:pt x="8" y="3"/>
                  </a:cubicBezTo>
                  <a:cubicBezTo>
                    <a:pt x="8" y="0"/>
                    <a:pt x="4" y="0"/>
                    <a:pt x="4" y="3"/>
                  </a:cubicBezTo>
                  <a:close/>
                </a:path>
              </a:pathLst>
            </a:custGeom>
            <a:solidFill>
              <a:srgbClr val="91A3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9" name="Freeform 150"/>
            <p:cNvSpPr>
              <a:spLocks/>
            </p:cNvSpPr>
            <p:nvPr/>
          </p:nvSpPr>
          <p:spPr bwMode="auto">
            <a:xfrm>
              <a:off x="6756400" y="5454651"/>
              <a:ext cx="304800" cy="227013"/>
            </a:xfrm>
            <a:custGeom>
              <a:avLst/>
              <a:gdLst>
                <a:gd name="T0" fmla="*/ 1 w 81"/>
                <a:gd name="T1" fmla="*/ 56 h 60"/>
                <a:gd name="T2" fmla="*/ 47 w 81"/>
                <a:gd name="T3" fmla="*/ 45 h 60"/>
                <a:gd name="T4" fmla="*/ 80 w 81"/>
                <a:gd name="T5" fmla="*/ 6 h 60"/>
                <a:gd name="T6" fmla="*/ 75 w 81"/>
                <a:gd name="T7" fmla="*/ 3 h 60"/>
                <a:gd name="T8" fmla="*/ 44 w 81"/>
                <a:gd name="T9" fmla="*/ 39 h 60"/>
                <a:gd name="T10" fmla="*/ 1 w 81"/>
                <a:gd name="T11" fmla="*/ 54 h 60"/>
                <a:gd name="T12" fmla="*/ 1 w 81"/>
                <a:gd name="T13" fmla="*/ 56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1" h="60">
                  <a:moveTo>
                    <a:pt x="1" y="56"/>
                  </a:moveTo>
                  <a:cubicBezTo>
                    <a:pt x="16" y="60"/>
                    <a:pt x="34" y="52"/>
                    <a:pt x="47" y="45"/>
                  </a:cubicBezTo>
                  <a:cubicBezTo>
                    <a:pt x="62" y="36"/>
                    <a:pt x="73" y="22"/>
                    <a:pt x="80" y="6"/>
                  </a:cubicBezTo>
                  <a:cubicBezTo>
                    <a:pt x="81" y="3"/>
                    <a:pt x="76" y="0"/>
                    <a:pt x="75" y="3"/>
                  </a:cubicBezTo>
                  <a:cubicBezTo>
                    <a:pt x="68" y="18"/>
                    <a:pt x="57" y="31"/>
                    <a:pt x="44" y="39"/>
                  </a:cubicBezTo>
                  <a:cubicBezTo>
                    <a:pt x="30" y="48"/>
                    <a:pt x="16" y="50"/>
                    <a:pt x="1" y="54"/>
                  </a:cubicBezTo>
                  <a:cubicBezTo>
                    <a:pt x="0" y="54"/>
                    <a:pt x="0" y="55"/>
                    <a:pt x="1" y="56"/>
                  </a:cubicBezTo>
                  <a:close/>
                </a:path>
              </a:pathLst>
            </a:custGeom>
            <a:solidFill>
              <a:srgbClr val="E409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0" name="Freeform 151"/>
            <p:cNvSpPr>
              <a:spLocks/>
            </p:cNvSpPr>
            <p:nvPr/>
          </p:nvSpPr>
          <p:spPr bwMode="auto">
            <a:xfrm>
              <a:off x="6846888" y="5602288"/>
              <a:ext cx="44450" cy="90488"/>
            </a:xfrm>
            <a:custGeom>
              <a:avLst/>
              <a:gdLst>
                <a:gd name="T0" fmla="*/ 0 w 12"/>
                <a:gd name="T1" fmla="*/ 3 h 24"/>
                <a:gd name="T2" fmla="*/ 5 w 12"/>
                <a:gd name="T3" fmla="*/ 20 h 24"/>
                <a:gd name="T4" fmla="*/ 11 w 12"/>
                <a:gd name="T5" fmla="*/ 18 h 24"/>
                <a:gd name="T6" fmla="*/ 3 w 12"/>
                <a:gd name="T7" fmla="*/ 1 h 24"/>
                <a:gd name="T8" fmla="*/ 0 w 12"/>
                <a:gd name="T9" fmla="*/ 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4">
                  <a:moveTo>
                    <a:pt x="0" y="3"/>
                  </a:moveTo>
                  <a:cubicBezTo>
                    <a:pt x="1" y="9"/>
                    <a:pt x="4" y="14"/>
                    <a:pt x="5" y="20"/>
                  </a:cubicBezTo>
                  <a:cubicBezTo>
                    <a:pt x="6" y="24"/>
                    <a:pt x="12" y="22"/>
                    <a:pt x="11" y="18"/>
                  </a:cubicBezTo>
                  <a:cubicBezTo>
                    <a:pt x="9" y="12"/>
                    <a:pt x="7" y="6"/>
                    <a:pt x="3" y="1"/>
                  </a:cubicBezTo>
                  <a:cubicBezTo>
                    <a:pt x="2" y="0"/>
                    <a:pt x="0" y="1"/>
                    <a:pt x="0" y="3"/>
                  </a:cubicBezTo>
                  <a:close/>
                </a:path>
              </a:pathLst>
            </a:custGeom>
            <a:solidFill>
              <a:srgbClr val="FFDA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1" name="Freeform 152"/>
            <p:cNvSpPr>
              <a:spLocks/>
            </p:cNvSpPr>
            <p:nvPr/>
          </p:nvSpPr>
          <p:spPr bwMode="auto">
            <a:xfrm>
              <a:off x="6910388" y="5564188"/>
              <a:ext cx="68263" cy="82550"/>
            </a:xfrm>
            <a:custGeom>
              <a:avLst/>
              <a:gdLst>
                <a:gd name="T0" fmla="*/ 0 w 18"/>
                <a:gd name="T1" fmla="*/ 2 h 22"/>
                <a:gd name="T2" fmla="*/ 5 w 18"/>
                <a:gd name="T3" fmla="*/ 11 h 22"/>
                <a:gd name="T4" fmla="*/ 10 w 18"/>
                <a:gd name="T5" fmla="*/ 19 h 22"/>
                <a:gd name="T6" fmla="*/ 16 w 18"/>
                <a:gd name="T7" fmla="*/ 15 h 22"/>
                <a:gd name="T8" fmla="*/ 9 w 18"/>
                <a:gd name="T9" fmla="*/ 7 h 22"/>
                <a:gd name="T10" fmla="*/ 3 w 18"/>
                <a:gd name="T11" fmla="*/ 1 h 22"/>
                <a:gd name="T12" fmla="*/ 0 w 18"/>
                <a:gd name="T13" fmla="*/ 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22">
                  <a:moveTo>
                    <a:pt x="0" y="2"/>
                  </a:moveTo>
                  <a:cubicBezTo>
                    <a:pt x="1" y="5"/>
                    <a:pt x="3" y="8"/>
                    <a:pt x="5" y="11"/>
                  </a:cubicBezTo>
                  <a:cubicBezTo>
                    <a:pt x="7" y="14"/>
                    <a:pt x="8" y="16"/>
                    <a:pt x="10" y="19"/>
                  </a:cubicBezTo>
                  <a:cubicBezTo>
                    <a:pt x="13" y="22"/>
                    <a:pt x="18" y="18"/>
                    <a:pt x="16" y="15"/>
                  </a:cubicBezTo>
                  <a:cubicBezTo>
                    <a:pt x="14" y="12"/>
                    <a:pt x="12" y="10"/>
                    <a:pt x="9" y="7"/>
                  </a:cubicBezTo>
                  <a:cubicBezTo>
                    <a:pt x="7" y="5"/>
                    <a:pt x="5" y="2"/>
                    <a:pt x="3" y="1"/>
                  </a:cubicBezTo>
                  <a:cubicBezTo>
                    <a:pt x="2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FFDA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2" name="Freeform 153"/>
            <p:cNvSpPr>
              <a:spLocks/>
            </p:cNvSpPr>
            <p:nvPr/>
          </p:nvSpPr>
          <p:spPr bwMode="auto">
            <a:xfrm>
              <a:off x="6967538" y="5514976"/>
              <a:ext cx="77788" cy="68263"/>
            </a:xfrm>
            <a:custGeom>
              <a:avLst/>
              <a:gdLst>
                <a:gd name="T0" fmla="*/ 0 w 21"/>
                <a:gd name="T1" fmla="*/ 3 h 18"/>
                <a:gd name="T2" fmla="*/ 7 w 21"/>
                <a:gd name="T3" fmla="*/ 9 h 18"/>
                <a:gd name="T4" fmla="*/ 14 w 21"/>
                <a:gd name="T5" fmla="*/ 15 h 18"/>
                <a:gd name="T6" fmla="*/ 19 w 21"/>
                <a:gd name="T7" fmla="*/ 10 h 18"/>
                <a:gd name="T8" fmla="*/ 11 w 21"/>
                <a:gd name="T9" fmla="*/ 4 h 18"/>
                <a:gd name="T10" fmla="*/ 2 w 21"/>
                <a:gd name="T11" fmla="*/ 0 h 18"/>
                <a:gd name="T12" fmla="*/ 0 w 21"/>
                <a:gd name="T13" fmla="*/ 3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" h="18">
                  <a:moveTo>
                    <a:pt x="0" y="3"/>
                  </a:moveTo>
                  <a:cubicBezTo>
                    <a:pt x="2" y="5"/>
                    <a:pt x="5" y="7"/>
                    <a:pt x="7" y="9"/>
                  </a:cubicBezTo>
                  <a:cubicBezTo>
                    <a:pt x="9" y="11"/>
                    <a:pt x="12" y="13"/>
                    <a:pt x="14" y="15"/>
                  </a:cubicBezTo>
                  <a:cubicBezTo>
                    <a:pt x="18" y="18"/>
                    <a:pt x="21" y="13"/>
                    <a:pt x="19" y="10"/>
                  </a:cubicBezTo>
                  <a:cubicBezTo>
                    <a:pt x="16" y="7"/>
                    <a:pt x="13" y="5"/>
                    <a:pt x="11" y="4"/>
                  </a:cubicBezTo>
                  <a:cubicBezTo>
                    <a:pt x="8" y="2"/>
                    <a:pt x="5" y="0"/>
                    <a:pt x="2" y="0"/>
                  </a:cubicBezTo>
                  <a:cubicBezTo>
                    <a:pt x="1" y="0"/>
                    <a:pt x="0" y="2"/>
                    <a:pt x="0" y="3"/>
                  </a:cubicBezTo>
                  <a:close/>
                </a:path>
              </a:pathLst>
            </a:custGeom>
            <a:solidFill>
              <a:srgbClr val="FFDA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3" name="Freeform 154"/>
            <p:cNvSpPr>
              <a:spLocks/>
            </p:cNvSpPr>
            <p:nvPr/>
          </p:nvSpPr>
          <p:spPr bwMode="auto">
            <a:xfrm>
              <a:off x="7594600" y="4243388"/>
              <a:ext cx="214313" cy="236538"/>
            </a:xfrm>
            <a:custGeom>
              <a:avLst/>
              <a:gdLst>
                <a:gd name="T0" fmla="*/ 1 w 57"/>
                <a:gd name="T1" fmla="*/ 2 h 63"/>
                <a:gd name="T2" fmla="*/ 49 w 57"/>
                <a:gd name="T3" fmla="*/ 59 h 63"/>
                <a:gd name="T4" fmla="*/ 55 w 57"/>
                <a:gd name="T5" fmla="*/ 56 h 63"/>
                <a:gd name="T6" fmla="*/ 2 w 57"/>
                <a:gd name="T7" fmla="*/ 0 h 63"/>
                <a:gd name="T8" fmla="*/ 1 w 57"/>
                <a:gd name="T9" fmla="*/ 2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" h="63">
                  <a:moveTo>
                    <a:pt x="1" y="2"/>
                  </a:moveTo>
                  <a:cubicBezTo>
                    <a:pt x="21" y="17"/>
                    <a:pt x="37" y="37"/>
                    <a:pt x="49" y="59"/>
                  </a:cubicBezTo>
                  <a:cubicBezTo>
                    <a:pt x="51" y="63"/>
                    <a:pt x="57" y="60"/>
                    <a:pt x="55" y="56"/>
                  </a:cubicBezTo>
                  <a:cubicBezTo>
                    <a:pt x="41" y="33"/>
                    <a:pt x="24" y="14"/>
                    <a:pt x="2" y="0"/>
                  </a:cubicBezTo>
                  <a:cubicBezTo>
                    <a:pt x="1" y="0"/>
                    <a:pt x="0" y="1"/>
                    <a:pt x="1" y="2"/>
                  </a:cubicBezTo>
                  <a:close/>
                </a:path>
              </a:pathLst>
            </a:custGeom>
            <a:solidFill>
              <a:srgbClr val="91A3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4" name="Freeform 155"/>
            <p:cNvSpPr>
              <a:spLocks/>
            </p:cNvSpPr>
            <p:nvPr/>
          </p:nvSpPr>
          <p:spPr bwMode="auto">
            <a:xfrm>
              <a:off x="6500813" y="4243388"/>
              <a:ext cx="200025" cy="236538"/>
            </a:xfrm>
            <a:custGeom>
              <a:avLst/>
              <a:gdLst>
                <a:gd name="T0" fmla="*/ 52 w 53"/>
                <a:gd name="T1" fmla="*/ 1 h 63"/>
                <a:gd name="T2" fmla="*/ 2 w 53"/>
                <a:gd name="T3" fmla="*/ 56 h 63"/>
                <a:gd name="T4" fmla="*/ 8 w 53"/>
                <a:gd name="T5" fmla="*/ 59 h 63"/>
                <a:gd name="T6" fmla="*/ 31 w 53"/>
                <a:gd name="T7" fmla="*/ 27 h 63"/>
                <a:gd name="T8" fmla="*/ 53 w 53"/>
                <a:gd name="T9" fmla="*/ 2 h 63"/>
                <a:gd name="T10" fmla="*/ 52 w 53"/>
                <a:gd name="T11" fmla="*/ 1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3" h="63">
                  <a:moveTo>
                    <a:pt x="52" y="1"/>
                  </a:moveTo>
                  <a:cubicBezTo>
                    <a:pt x="31" y="13"/>
                    <a:pt x="15" y="36"/>
                    <a:pt x="2" y="56"/>
                  </a:cubicBezTo>
                  <a:cubicBezTo>
                    <a:pt x="0" y="59"/>
                    <a:pt x="6" y="63"/>
                    <a:pt x="8" y="59"/>
                  </a:cubicBezTo>
                  <a:cubicBezTo>
                    <a:pt x="15" y="48"/>
                    <a:pt x="22" y="37"/>
                    <a:pt x="31" y="27"/>
                  </a:cubicBezTo>
                  <a:cubicBezTo>
                    <a:pt x="38" y="18"/>
                    <a:pt x="46" y="11"/>
                    <a:pt x="53" y="2"/>
                  </a:cubicBezTo>
                  <a:cubicBezTo>
                    <a:pt x="53" y="1"/>
                    <a:pt x="53" y="0"/>
                    <a:pt x="52" y="1"/>
                  </a:cubicBezTo>
                  <a:close/>
                </a:path>
              </a:pathLst>
            </a:custGeom>
            <a:solidFill>
              <a:srgbClr val="91A3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75" name="组合 274"/>
          <p:cNvGrpSpPr/>
          <p:nvPr/>
        </p:nvGrpSpPr>
        <p:grpSpPr>
          <a:xfrm>
            <a:off x="2456237" y="2980139"/>
            <a:ext cx="3818377" cy="3049196"/>
            <a:chOff x="4122737" y="3894138"/>
            <a:chExt cx="3743326" cy="2989263"/>
          </a:xfrm>
        </p:grpSpPr>
        <p:sp>
          <p:nvSpPr>
            <p:cNvPr id="276" name="Freeform 136"/>
            <p:cNvSpPr>
              <a:spLocks noEditPoints="1"/>
            </p:cNvSpPr>
            <p:nvPr/>
          </p:nvSpPr>
          <p:spPr bwMode="auto">
            <a:xfrm>
              <a:off x="6557963" y="4767263"/>
              <a:ext cx="763588" cy="534988"/>
            </a:xfrm>
            <a:custGeom>
              <a:avLst/>
              <a:gdLst>
                <a:gd name="T0" fmla="*/ 74 w 203"/>
                <a:gd name="T1" fmla="*/ 79 h 142"/>
                <a:gd name="T2" fmla="*/ 108 w 203"/>
                <a:gd name="T3" fmla="*/ 77 h 142"/>
                <a:gd name="T4" fmla="*/ 121 w 203"/>
                <a:gd name="T5" fmla="*/ 110 h 142"/>
                <a:gd name="T6" fmla="*/ 74 w 203"/>
                <a:gd name="T7" fmla="*/ 79 h 142"/>
                <a:gd name="T8" fmla="*/ 69 w 203"/>
                <a:gd name="T9" fmla="*/ 46 h 142"/>
                <a:gd name="T10" fmla="*/ 127 w 203"/>
                <a:gd name="T11" fmla="*/ 51 h 142"/>
                <a:gd name="T12" fmla="*/ 141 w 203"/>
                <a:gd name="T13" fmla="*/ 109 h 142"/>
                <a:gd name="T14" fmla="*/ 69 w 203"/>
                <a:gd name="T15" fmla="*/ 46 h 142"/>
                <a:gd name="T16" fmla="*/ 52 w 203"/>
                <a:gd name="T17" fmla="*/ 94 h 142"/>
                <a:gd name="T18" fmla="*/ 113 w 203"/>
                <a:gd name="T19" fmla="*/ 142 h 142"/>
                <a:gd name="T20" fmla="*/ 129 w 203"/>
                <a:gd name="T21" fmla="*/ 135 h 142"/>
                <a:gd name="T22" fmla="*/ 193 w 203"/>
                <a:gd name="T23" fmla="*/ 132 h 142"/>
                <a:gd name="T24" fmla="*/ 120 w 203"/>
                <a:gd name="T25" fmla="*/ 21 h 142"/>
                <a:gd name="T26" fmla="*/ 0 w 203"/>
                <a:gd name="T27" fmla="*/ 79 h 142"/>
                <a:gd name="T28" fmla="*/ 52 w 203"/>
                <a:gd name="T29" fmla="*/ 94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03" h="142">
                  <a:moveTo>
                    <a:pt x="74" y="79"/>
                  </a:moveTo>
                  <a:cubicBezTo>
                    <a:pt x="74" y="79"/>
                    <a:pt x="95" y="68"/>
                    <a:pt x="108" y="77"/>
                  </a:cubicBezTo>
                  <a:cubicBezTo>
                    <a:pt x="125" y="89"/>
                    <a:pt x="121" y="110"/>
                    <a:pt x="121" y="110"/>
                  </a:cubicBezTo>
                  <a:cubicBezTo>
                    <a:pt x="104" y="72"/>
                    <a:pt x="74" y="79"/>
                    <a:pt x="74" y="79"/>
                  </a:cubicBezTo>
                  <a:close/>
                  <a:moveTo>
                    <a:pt x="69" y="46"/>
                  </a:moveTo>
                  <a:cubicBezTo>
                    <a:pt x="69" y="46"/>
                    <a:pt x="107" y="33"/>
                    <a:pt x="127" y="51"/>
                  </a:cubicBezTo>
                  <a:cubicBezTo>
                    <a:pt x="152" y="74"/>
                    <a:pt x="141" y="109"/>
                    <a:pt x="141" y="109"/>
                  </a:cubicBezTo>
                  <a:cubicBezTo>
                    <a:pt x="121" y="42"/>
                    <a:pt x="69" y="46"/>
                    <a:pt x="69" y="46"/>
                  </a:cubicBezTo>
                  <a:close/>
                  <a:moveTo>
                    <a:pt x="52" y="94"/>
                  </a:moveTo>
                  <a:cubicBezTo>
                    <a:pt x="81" y="104"/>
                    <a:pt x="113" y="142"/>
                    <a:pt x="113" y="142"/>
                  </a:cubicBezTo>
                  <a:cubicBezTo>
                    <a:pt x="113" y="142"/>
                    <a:pt x="113" y="142"/>
                    <a:pt x="129" y="135"/>
                  </a:cubicBezTo>
                  <a:cubicBezTo>
                    <a:pt x="145" y="129"/>
                    <a:pt x="193" y="132"/>
                    <a:pt x="193" y="132"/>
                  </a:cubicBezTo>
                  <a:cubicBezTo>
                    <a:pt x="193" y="132"/>
                    <a:pt x="203" y="40"/>
                    <a:pt x="120" y="21"/>
                  </a:cubicBezTo>
                  <a:cubicBezTo>
                    <a:pt x="20" y="0"/>
                    <a:pt x="0" y="79"/>
                    <a:pt x="0" y="79"/>
                  </a:cubicBezTo>
                  <a:cubicBezTo>
                    <a:pt x="0" y="79"/>
                    <a:pt x="22" y="84"/>
                    <a:pt x="52" y="94"/>
                  </a:cubicBezTo>
                  <a:close/>
                </a:path>
              </a:pathLst>
            </a:custGeom>
            <a:solidFill>
              <a:srgbClr val="FABE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7" name="Freeform 137"/>
            <p:cNvSpPr>
              <a:spLocks noEditPoints="1"/>
            </p:cNvSpPr>
            <p:nvPr/>
          </p:nvSpPr>
          <p:spPr bwMode="auto">
            <a:xfrm>
              <a:off x="4122737" y="3894138"/>
              <a:ext cx="3743326" cy="2989263"/>
            </a:xfrm>
            <a:custGeom>
              <a:avLst/>
              <a:gdLst>
                <a:gd name="T0" fmla="*/ 818 w 995"/>
                <a:gd name="T1" fmla="*/ 728 h 794"/>
                <a:gd name="T2" fmla="*/ 751 w 995"/>
                <a:gd name="T3" fmla="*/ 697 h 794"/>
                <a:gd name="T4" fmla="*/ 671 w 995"/>
                <a:gd name="T5" fmla="*/ 768 h 794"/>
                <a:gd name="T6" fmla="*/ 177 w 995"/>
                <a:gd name="T7" fmla="*/ 587 h 794"/>
                <a:gd name="T8" fmla="*/ 253 w 995"/>
                <a:gd name="T9" fmla="*/ 790 h 794"/>
                <a:gd name="T10" fmla="*/ 583 w 995"/>
                <a:gd name="T11" fmla="*/ 89 h 794"/>
                <a:gd name="T12" fmla="*/ 90 w 995"/>
                <a:gd name="T13" fmla="*/ 431 h 794"/>
                <a:gd name="T14" fmla="*/ 992 w 995"/>
                <a:gd name="T15" fmla="*/ 424 h 794"/>
                <a:gd name="T16" fmla="*/ 293 w 995"/>
                <a:gd name="T17" fmla="*/ 484 h 794"/>
                <a:gd name="T18" fmla="*/ 316 w 995"/>
                <a:gd name="T19" fmla="*/ 502 h 794"/>
                <a:gd name="T20" fmla="*/ 307 w 995"/>
                <a:gd name="T21" fmla="*/ 448 h 794"/>
                <a:gd name="T22" fmla="*/ 278 w 995"/>
                <a:gd name="T23" fmla="*/ 497 h 794"/>
                <a:gd name="T24" fmla="*/ 187 w 995"/>
                <a:gd name="T25" fmla="*/ 526 h 794"/>
                <a:gd name="T26" fmla="*/ 223 w 995"/>
                <a:gd name="T27" fmla="*/ 463 h 794"/>
                <a:gd name="T28" fmla="*/ 274 w 995"/>
                <a:gd name="T29" fmla="*/ 510 h 794"/>
                <a:gd name="T30" fmla="*/ 232 w 995"/>
                <a:gd name="T31" fmla="*/ 599 h 794"/>
                <a:gd name="T32" fmla="*/ 304 w 995"/>
                <a:gd name="T33" fmla="*/ 578 h 794"/>
                <a:gd name="T34" fmla="*/ 327 w 995"/>
                <a:gd name="T35" fmla="*/ 630 h 794"/>
                <a:gd name="T36" fmla="*/ 340 w 995"/>
                <a:gd name="T37" fmla="*/ 605 h 794"/>
                <a:gd name="T38" fmla="*/ 359 w 995"/>
                <a:gd name="T39" fmla="*/ 568 h 794"/>
                <a:gd name="T40" fmla="*/ 400 w 995"/>
                <a:gd name="T41" fmla="*/ 509 h 794"/>
                <a:gd name="T42" fmla="*/ 357 w 995"/>
                <a:gd name="T43" fmla="*/ 477 h 794"/>
                <a:gd name="T44" fmla="*/ 369 w 995"/>
                <a:gd name="T45" fmla="*/ 525 h 794"/>
                <a:gd name="T46" fmla="*/ 240 w 995"/>
                <a:gd name="T47" fmla="*/ 514 h 794"/>
                <a:gd name="T48" fmla="*/ 348 w 995"/>
                <a:gd name="T49" fmla="*/ 552 h 794"/>
                <a:gd name="T50" fmla="*/ 295 w 995"/>
                <a:gd name="T51" fmla="*/ 546 h 794"/>
                <a:gd name="T52" fmla="*/ 554 w 995"/>
                <a:gd name="T53" fmla="*/ 493 h 794"/>
                <a:gd name="T54" fmla="*/ 430 w 995"/>
                <a:gd name="T55" fmla="*/ 514 h 794"/>
                <a:gd name="T56" fmla="*/ 563 w 995"/>
                <a:gd name="T57" fmla="*/ 603 h 794"/>
                <a:gd name="T58" fmla="*/ 594 w 995"/>
                <a:gd name="T59" fmla="*/ 657 h 794"/>
                <a:gd name="T60" fmla="*/ 401 w 995"/>
                <a:gd name="T61" fmla="*/ 692 h 794"/>
                <a:gd name="T62" fmla="*/ 414 w 995"/>
                <a:gd name="T63" fmla="*/ 651 h 794"/>
                <a:gd name="T64" fmla="*/ 388 w 995"/>
                <a:gd name="T65" fmla="*/ 634 h 794"/>
                <a:gd name="T66" fmla="*/ 364 w 995"/>
                <a:gd name="T67" fmla="*/ 669 h 794"/>
                <a:gd name="T68" fmla="*/ 373 w 995"/>
                <a:gd name="T69" fmla="*/ 649 h 794"/>
                <a:gd name="T70" fmla="*/ 702 w 995"/>
                <a:gd name="T71" fmla="*/ 487 h 794"/>
                <a:gd name="T72" fmla="*/ 712 w 995"/>
                <a:gd name="T73" fmla="*/ 463 h 794"/>
                <a:gd name="T74" fmla="*/ 680 w 995"/>
                <a:gd name="T75" fmla="*/ 440 h 794"/>
                <a:gd name="T76" fmla="*/ 675 w 995"/>
                <a:gd name="T77" fmla="*/ 478 h 794"/>
                <a:gd name="T78" fmla="*/ 679 w 995"/>
                <a:gd name="T79" fmla="*/ 486 h 794"/>
                <a:gd name="T80" fmla="*/ 648 w 995"/>
                <a:gd name="T81" fmla="*/ 486 h 794"/>
                <a:gd name="T82" fmla="*/ 919 w 995"/>
                <a:gd name="T83" fmla="*/ 456 h 794"/>
                <a:gd name="T84" fmla="*/ 918 w 995"/>
                <a:gd name="T85" fmla="*/ 426 h 794"/>
                <a:gd name="T86" fmla="*/ 910 w 995"/>
                <a:gd name="T87" fmla="*/ 413 h 794"/>
                <a:gd name="T88" fmla="*/ 871 w 995"/>
                <a:gd name="T89" fmla="*/ 428 h 794"/>
                <a:gd name="T90" fmla="*/ 898 w 995"/>
                <a:gd name="T91" fmla="*/ 415 h 794"/>
                <a:gd name="T92" fmla="*/ 128 w 995"/>
                <a:gd name="T93" fmla="*/ 507 h 794"/>
                <a:gd name="T94" fmla="*/ 152 w 995"/>
                <a:gd name="T95" fmla="*/ 506 h 794"/>
                <a:gd name="T96" fmla="*/ 142 w 995"/>
                <a:gd name="T97" fmla="*/ 475 h 794"/>
                <a:gd name="T98" fmla="*/ 119 w 995"/>
                <a:gd name="T99" fmla="*/ 504 h 794"/>
                <a:gd name="T100" fmla="*/ 100 w 995"/>
                <a:gd name="T101" fmla="*/ 490 h 794"/>
                <a:gd name="T102" fmla="*/ 413 w 995"/>
                <a:gd name="T103" fmla="*/ 434 h 794"/>
                <a:gd name="T104" fmla="*/ 214 w 995"/>
                <a:gd name="T105" fmla="*/ 413 h 794"/>
                <a:gd name="T106" fmla="*/ 840 w 995"/>
                <a:gd name="T107" fmla="*/ 461 h 794"/>
                <a:gd name="T108" fmla="*/ 732 w 995"/>
                <a:gd name="T109" fmla="*/ 483 h 794"/>
                <a:gd name="T110" fmla="*/ 535 w 995"/>
                <a:gd name="T111" fmla="*/ 374 h 794"/>
                <a:gd name="T112" fmla="*/ 119 w 995"/>
                <a:gd name="T113" fmla="*/ 671 h 794"/>
                <a:gd name="T114" fmla="*/ 123 w 995"/>
                <a:gd name="T115" fmla="*/ 622 h 7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995" h="794">
                  <a:moveTo>
                    <a:pt x="992" y="424"/>
                  </a:moveTo>
                  <a:cubicBezTo>
                    <a:pt x="969" y="496"/>
                    <a:pt x="888" y="536"/>
                    <a:pt x="812" y="555"/>
                  </a:cubicBezTo>
                  <a:cubicBezTo>
                    <a:pt x="812" y="555"/>
                    <a:pt x="780" y="561"/>
                    <a:pt x="754" y="551"/>
                  </a:cubicBezTo>
                  <a:cubicBezTo>
                    <a:pt x="728" y="542"/>
                    <a:pt x="716" y="533"/>
                    <a:pt x="716" y="533"/>
                  </a:cubicBezTo>
                  <a:cubicBezTo>
                    <a:pt x="716" y="533"/>
                    <a:pt x="740" y="564"/>
                    <a:pt x="770" y="573"/>
                  </a:cubicBezTo>
                  <a:cubicBezTo>
                    <a:pt x="760" y="585"/>
                    <a:pt x="756" y="603"/>
                    <a:pt x="755" y="619"/>
                  </a:cubicBezTo>
                  <a:cubicBezTo>
                    <a:pt x="755" y="643"/>
                    <a:pt x="764" y="666"/>
                    <a:pt x="773" y="688"/>
                  </a:cubicBezTo>
                  <a:cubicBezTo>
                    <a:pt x="776" y="695"/>
                    <a:pt x="786" y="696"/>
                    <a:pt x="793" y="697"/>
                  </a:cubicBezTo>
                  <a:cubicBezTo>
                    <a:pt x="803" y="700"/>
                    <a:pt x="812" y="705"/>
                    <a:pt x="820" y="713"/>
                  </a:cubicBezTo>
                  <a:cubicBezTo>
                    <a:pt x="822" y="715"/>
                    <a:pt x="825" y="717"/>
                    <a:pt x="825" y="720"/>
                  </a:cubicBezTo>
                  <a:cubicBezTo>
                    <a:pt x="825" y="724"/>
                    <a:pt x="822" y="727"/>
                    <a:pt x="818" y="728"/>
                  </a:cubicBezTo>
                  <a:cubicBezTo>
                    <a:pt x="814" y="729"/>
                    <a:pt x="810" y="728"/>
                    <a:pt x="807" y="727"/>
                  </a:cubicBezTo>
                  <a:cubicBezTo>
                    <a:pt x="808" y="729"/>
                    <a:pt x="810" y="731"/>
                    <a:pt x="810" y="733"/>
                  </a:cubicBezTo>
                  <a:cubicBezTo>
                    <a:pt x="811" y="736"/>
                    <a:pt x="810" y="739"/>
                    <a:pt x="807" y="740"/>
                  </a:cubicBezTo>
                  <a:cubicBezTo>
                    <a:pt x="806" y="741"/>
                    <a:pt x="804" y="741"/>
                    <a:pt x="802" y="740"/>
                  </a:cubicBezTo>
                  <a:cubicBezTo>
                    <a:pt x="797" y="739"/>
                    <a:pt x="792" y="736"/>
                    <a:pt x="789" y="732"/>
                  </a:cubicBezTo>
                  <a:cubicBezTo>
                    <a:pt x="792" y="735"/>
                    <a:pt x="790" y="739"/>
                    <a:pt x="787" y="741"/>
                  </a:cubicBezTo>
                  <a:cubicBezTo>
                    <a:pt x="783" y="743"/>
                    <a:pt x="779" y="742"/>
                    <a:pt x="776" y="739"/>
                  </a:cubicBezTo>
                  <a:cubicBezTo>
                    <a:pt x="773" y="737"/>
                    <a:pt x="771" y="733"/>
                    <a:pt x="769" y="730"/>
                  </a:cubicBezTo>
                  <a:cubicBezTo>
                    <a:pt x="766" y="723"/>
                    <a:pt x="765" y="715"/>
                    <a:pt x="765" y="707"/>
                  </a:cubicBezTo>
                  <a:cubicBezTo>
                    <a:pt x="765" y="704"/>
                    <a:pt x="763" y="700"/>
                    <a:pt x="760" y="699"/>
                  </a:cubicBezTo>
                  <a:cubicBezTo>
                    <a:pt x="757" y="697"/>
                    <a:pt x="754" y="697"/>
                    <a:pt x="751" y="697"/>
                  </a:cubicBezTo>
                  <a:cubicBezTo>
                    <a:pt x="735" y="694"/>
                    <a:pt x="718" y="693"/>
                    <a:pt x="702" y="689"/>
                  </a:cubicBezTo>
                  <a:cubicBezTo>
                    <a:pt x="686" y="684"/>
                    <a:pt x="670" y="677"/>
                    <a:pt x="658" y="665"/>
                  </a:cubicBezTo>
                  <a:cubicBezTo>
                    <a:pt x="666" y="642"/>
                    <a:pt x="682" y="620"/>
                    <a:pt x="702" y="606"/>
                  </a:cubicBezTo>
                  <a:cubicBezTo>
                    <a:pt x="690" y="607"/>
                    <a:pt x="679" y="614"/>
                    <a:pt x="670" y="622"/>
                  </a:cubicBezTo>
                  <a:cubicBezTo>
                    <a:pt x="655" y="637"/>
                    <a:pt x="644" y="654"/>
                    <a:pt x="640" y="674"/>
                  </a:cubicBezTo>
                  <a:cubicBezTo>
                    <a:pt x="635" y="693"/>
                    <a:pt x="639" y="715"/>
                    <a:pt x="651" y="731"/>
                  </a:cubicBezTo>
                  <a:cubicBezTo>
                    <a:pt x="662" y="734"/>
                    <a:pt x="672" y="739"/>
                    <a:pt x="680" y="746"/>
                  </a:cubicBezTo>
                  <a:cubicBezTo>
                    <a:pt x="688" y="752"/>
                    <a:pt x="694" y="759"/>
                    <a:pt x="697" y="768"/>
                  </a:cubicBezTo>
                  <a:cubicBezTo>
                    <a:pt x="698" y="771"/>
                    <a:pt x="699" y="774"/>
                    <a:pt x="697" y="775"/>
                  </a:cubicBezTo>
                  <a:cubicBezTo>
                    <a:pt x="695" y="777"/>
                    <a:pt x="693" y="777"/>
                    <a:pt x="690" y="776"/>
                  </a:cubicBezTo>
                  <a:cubicBezTo>
                    <a:pt x="683" y="775"/>
                    <a:pt x="677" y="772"/>
                    <a:pt x="671" y="768"/>
                  </a:cubicBezTo>
                  <a:cubicBezTo>
                    <a:pt x="674" y="772"/>
                    <a:pt x="676" y="777"/>
                    <a:pt x="677" y="782"/>
                  </a:cubicBezTo>
                  <a:cubicBezTo>
                    <a:pt x="678" y="784"/>
                    <a:pt x="678" y="786"/>
                    <a:pt x="676" y="786"/>
                  </a:cubicBezTo>
                  <a:cubicBezTo>
                    <a:pt x="675" y="787"/>
                    <a:pt x="673" y="787"/>
                    <a:pt x="672" y="786"/>
                  </a:cubicBezTo>
                  <a:cubicBezTo>
                    <a:pt x="667" y="783"/>
                    <a:pt x="661" y="780"/>
                    <a:pt x="657" y="777"/>
                  </a:cubicBezTo>
                  <a:cubicBezTo>
                    <a:pt x="658" y="779"/>
                    <a:pt x="654" y="782"/>
                    <a:pt x="651" y="784"/>
                  </a:cubicBezTo>
                  <a:cubicBezTo>
                    <a:pt x="649" y="785"/>
                    <a:pt x="645" y="784"/>
                    <a:pt x="643" y="783"/>
                  </a:cubicBezTo>
                  <a:cubicBezTo>
                    <a:pt x="640" y="781"/>
                    <a:pt x="638" y="779"/>
                    <a:pt x="637" y="776"/>
                  </a:cubicBezTo>
                  <a:cubicBezTo>
                    <a:pt x="631" y="768"/>
                    <a:pt x="627" y="758"/>
                    <a:pt x="627" y="748"/>
                  </a:cubicBezTo>
                  <a:cubicBezTo>
                    <a:pt x="509" y="711"/>
                    <a:pt x="383" y="703"/>
                    <a:pt x="261" y="726"/>
                  </a:cubicBezTo>
                  <a:cubicBezTo>
                    <a:pt x="264" y="697"/>
                    <a:pt x="256" y="666"/>
                    <a:pt x="241" y="642"/>
                  </a:cubicBezTo>
                  <a:cubicBezTo>
                    <a:pt x="226" y="618"/>
                    <a:pt x="203" y="598"/>
                    <a:pt x="177" y="587"/>
                  </a:cubicBezTo>
                  <a:cubicBezTo>
                    <a:pt x="203" y="602"/>
                    <a:pt x="225" y="628"/>
                    <a:pt x="235" y="657"/>
                  </a:cubicBezTo>
                  <a:cubicBezTo>
                    <a:pt x="244" y="686"/>
                    <a:pt x="242" y="718"/>
                    <a:pt x="230" y="745"/>
                  </a:cubicBezTo>
                  <a:cubicBezTo>
                    <a:pt x="250" y="750"/>
                    <a:pt x="270" y="757"/>
                    <a:pt x="288" y="768"/>
                  </a:cubicBezTo>
                  <a:cubicBezTo>
                    <a:pt x="291" y="769"/>
                    <a:pt x="293" y="771"/>
                    <a:pt x="295" y="773"/>
                  </a:cubicBezTo>
                  <a:cubicBezTo>
                    <a:pt x="296" y="775"/>
                    <a:pt x="297" y="778"/>
                    <a:pt x="296" y="780"/>
                  </a:cubicBezTo>
                  <a:cubicBezTo>
                    <a:pt x="287" y="783"/>
                    <a:pt x="278" y="781"/>
                    <a:pt x="270" y="776"/>
                  </a:cubicBezTo>
                  <a:cubicBezTo>
                    <a:pt x="271" y="778"/>
                    <a:pt x="273" y="781"/>
                    <a:pt x="274" y="783"/>
                  </a:cubicBezTo>
                  <a:cubicBezTo>
                    <a:pt x="275" y="785"/>
                    <a:pt x="275" y="787"/>
                    <a:pt x="273" y="789"/>
                  </a:cubicBezTo>
                  <a:cubicBezTo>
                    <a:pt x="271" y="790"/>
                    <a:pt x="269" y="790"/>
                    <a:pt x="267" y="789"/>
                  </a:cubicBezTo>
                  <a:cubicBezTo>
                    <a:pt x="262" y="788"/>
                    <a:pt x="257" y="786"/>
                    <a:pt x="252" y="782"/>
                  </a:cubicBezTo>
                  <a:cubicBezTo>
                    <a:pt x="252" y="785"/>
                    <a:pt x="253" y="787"/>
                    <a:pt x="253" y="790"/>
                  </a:cubicBezTo>
                  <a:cubicBezTo>
                    <a:pt x="250" y="793"/>
                    <a:pt x="244" y="794"/>
                    <a:pt x="240" y="793"/>
                  </a:cubicBezTo>
                  <a:cubicBezTo>
                    <a:pt x="235" y="792"/>
                    <a:pt x="231" y="790"/>
                    <a:pt x="227" y="787"/>
                  </a:cubicBezTo>
                  <a:cubicBezTo>
                    <a:pt x="217" y="781"/>
                    <a:pt x="207" y="773"/>
                    <a:pt x="200" y="763"/>
                  </a:cubicBezTo>
                  <a:cubicBezTo>
                    <a:pt x="176" y="735"/>
                    <a:pt x="133" y="729"/>
                    <a:pt x="100" y="712"/>
                  </a:cubicBezTo>
                  <a:cubicBezTo>
                    <a:pt x="67" y="695"/>
                    <a:pt x="35" y="672"/>
                    <a:pt x="19" y="639"/>
                  </a:cubicBezTo>
                  <a:cubicBezTo>
                    <a:pt x="0" y="600"/>
                    <a:pt x="5" y="553"/>
                    <a:pt x="22" y="514"/>
                  </a:cubicBezTo>
                  <a:cubicBezTo>
                    <a:pt x="23" y="512"/>
                    <a:pt x="26" y="511"/>
                    <a:pt x="26" y="508"/>
                  </a:cubicBezTo>
                  <a:cubicBezTo>
                    <a:pt x="36" y="373"/>
                    <a:pt x="86" y="305"/>
                    <a:pt x="176" y="258"/>
                  </a:cubicBezTo>
                  <a:cubicBezTo>
                    <a:pt x="263" y="213"/>
                    <a:pt x="367" y="219"/>
                    <a:pt x="463" y="197"/>
                  </a:cubicBezTo>
                  <a:cubicBezTo>
                    <a:pt x="492" y="191"/>
                    <a:pt x="520" y="182"/>
                    <a:pt x="543" y="164"/>
                  </a:cubicBezTo>
                  <a:cubicBezTo>
                    <a:pt x="566" y="146"/>
                    <a:pt x="583" y="119"/>
                    <a:pt x="583" y="89"/>
                  </a:cubicBezTo>
                  <a:cubicBezTo>
                    <a:pt x="583" y="73"/>
                    <a:pt x="574" y="56"/>
                    <a:pt x="563" y="45"/>
                  </a:cubicBezTo>
                  <a:cubicBezTo>
                    <a:pt x="552" y="33"/>
                    <a:pt x="538" y="25"/>
                    <a:pt x="523" y="17"/>
                  </a:cubicBezTo>
                  <a:cubicBezTo>
                    <a:pt x="520" y="15"/>
                    <a:pt x="517" y="14"/>
                    <a:pt x="516" y="10"/>
                  </a:cubicBezTo>
                  <a:cubicBezTo>
                    <a:pt x="515" y="6"/>
                    <a:pt x="519" y="2"/>
                    <a:pt x="523" y="1"/>
                  </a:cubicBezTo>
                  <a:cubicBezTo>
                    <a:pt x="527" y="0"/>
                    <a:pt x="531" y="2"/>
                    <a:pt x="535" y="3"/>
                  </a:cubicBezTo>
                  <a:cubicBezTo>
                    <a:pt x="562" y="13"/>
                    <a:pt x="586" y="33"/>
                    <a:pt x="601" y="58"/>
                  </a:cubicBezTo>
                  <a:cubicBezTo>
                    <a:pt x="615" y="80"/>
                    <a:pt x="617" y="115"/>
                    <a:pt x="606" y="139"/>
                  </a:cubicBezTo>
                  <a:cubicBezTo>
                    <a:pt x="594" y="168"/>
                    <a:pt x="568" y="189"/>
                    <a:pt x="541" y="204"/>
                  </a:cubicBezTo>
                  <a:cubicBezTo>
                    <a:pt x="486" y="233"/>
                    <a:pt x="424" y="242"/>
                    <a:pt x="362" y="252"/>
                  </a:cubicBezTo>
                  <a:cubicBezTo>
                    <a:pt x="301" y="261"/>
                    <a:pt x="242" y="263"/>
                    <a:pt x="187" y="292"/>
                  </a:cubicBezTo>
                  <a:cubicBezTo>
                    <a:pt x="132" y="320"/>
                    <a:pt x="95" y="369"/>
                    <a:pt x="90" y="431"/>
                  </a:cubicBezTo>
                  <a:cubicBezTo>
                    <a:pt x="138" y="380"/>
                    <a:pt x="194" y="369"/>
                    <a:pt x="263" y="366"/>
                  </a:cubicBezTo>
                  <a:cubicBezTo>
                    <a:pt x="333" y="364"/>
                    <a:pt x="402" y="383"/>
                    <a:pt x="466" y="408"/>
                  </a:cubicBezTo>
                  <a:cubicBezTo>
                    <a:pt x="486" y="416"/>
                    <a:pt x="497" y="437"/>
                    <a:pt x="514" y="449"/>
                  </a:cubicBezTo>
                  <a:cubicBezTo>
                    <a:pt x="531" y="461"/>
                    <a:pt x="551" y="470"/>
                    <a:pt x="572" y="472"/>
                  </a:cubicBezTo>
                  <a:cubicBezTo>
                    <a:pt x="533" y="462"/>
                    <a:pt x="494" y="414"/>
                    <a:pt x="494" y="374"/>
                  </a:cubicBezTo>
                  <a:cubicBezTo>
                    <a:pt x="493" y="333"/>
                    <a:pt x="519" y="295"/>
                    <a:pt x="555" y="277"/>
                  </a:cubicBezTo>
                  <a:cubicBezTo>
                    <a:pt x="591" y="259"/>
                    <a:pt x="645" y="265"/>
                    <a:pt x="681" y="282"/>
                  </a:cubicBezTo>
                  <a:cubicBezTo>
                    <a:pt x="718" y="299"/>
                    <a:pt x="728" y="328"/>
                    <a:pt x="746" y="364"/>
                  </a:cubicBezTo>
                  <a:cubicBezTo>
                    <a:pt x="805" y="339"/>
                    <a:pt x="895" y="343"/>
                    <a:pt x="954" y="370"/>
                  </a:cubicBezTo>
                  <a:cubicBezTo>
                    <a:pt x="965" y="375"/>
                    <a:pt x="975" y="381"/>
                    <a:pt x="983" y="390"/>
                  </a:cubicBezTo>
                  <a:cubicBezTo>
                    <a:pt x="991" y="399"/>
                    <a:pt x="995" y="412"/>
                    <a:pt x="992" y="424"/>
                  </a:cubicBezTo>
                  <a:close/>
                  <a:moveTo>
                    <a:pt x="310" y="573"/>
                  </a:moveTo>
                  <a:cubicBezTo>
                    <a:pt x="312" y="579"/>
                    <a:pt x="315" y="579"/>
                    <a:pt x="315" y="579"/>
                  </a:cubicBezTo>
                  <a:cubicBezTo>
                    <a:pt x="315" y="579"/>
                    <a:pt x="318" y="579"/>
                    <a:pt x="318" y="572"/>
                  </a:cubicBezTo>
                  <a:cubicBezTo>
                    <a:pt x="319" y="565"/>
                    <a:pt x="311" y="548"/>
                    <a:pt x="311" y="548"/>
                  </a:cubicBezTo>
                  <a:cubicBezTo>
                    <a:pt x="311" y="548"/>
                    <a:pt x="307" y="567"/>
                    <a:pt x="310" y="573"/>
                  </a:cubicBezTo>
                  <a:close/>
                  <a:moveTo>
                    <a:pt x="246" y="519"/>
                  </a:moveTo>
                  <a:cubicBezTo>
                    <a:pt x="253" y="520"/>
                    <a:pt x="271" y="516"/>
                    <a:pt x="271" y="516"/>
                  </a:cubicBezTo>
                  <a:cubicBezTo>
                    <a:pt x="271" y="516"/>
                    <a:pt x="253" y="509"/>
                    <a:pt x="247" y="510"/>
                  </a:cubicBezTo>
                  <a:cubicBezTo>
                    <a:pt x="240" y="511"/>
                    <a:pt x="240" y="514"/>
                    <a:pt x="240" y="514"/>
                  </a:cubicBezTo>
                  <a:cubicBezTo>
                    <a:pt x="240" y="514"/>
                    <a:pt x="240" y="517"/>
                    <a:pt x="246" y="519"/>
                  </a:cubicBezTo>
                  <a:close/>
                  <a:moveTo>
                    <a:pt x="293" y="484"/>
                  </a:moveTo>
                  <a:cubicBezTo>
                    <a:pt x="293" y="484"/>
                    <a:pt x="294" y="465"/>
                    <a:pt x="291" y="459"/>
                  </a:cubicBezTo>
                  <a:cubicBezTo>
                    <a:pt x="288" y="453"/>
                    <a:pt x="285" y="453"/>
                    <a:pt x="285" y="453"/>
                  </a:cubicBezTo>
                  <a:cubicBezTo>
                    <a:pt x="285" y="453"/>
                    <a:pt x="282" y="455"/>
                    <a:pt x="282" y="461"/>
                  </a:cubicBezTo>
                  <a:cubicBezTo>
                    <a:pt x="283" y="468"/>
                    <a:pt x="293" y="484"/>
                    <a:pt x="293" y="484"/>
                  </a:cubicBezTo>
                  <a:close/>
                  <a:moveTo>
                    <a:pt x="330" y="442"/>
                  </a:moveTo>
                  <a:cubicBezTo>
                    <a:pt x="330" y="442"/>
                    <a:pt x="315" y="461"/>
                    <a:pt x="313" y="484"/>
                  </a:cubicBezTo>
                  <a:cubicBezTo>
                    <a:pt x="311" y="494"/>
                    <a:pt x="313" y="498"/>
                    <a:pt x="313" y="499"/>
                  </a:cubicBezTo>
                  <a:cubicBezTo>
                    <a:pt x="321" y="489"/>
                    <a:pt x="335" y="470"/>
                    <a:pt x="342" y="464"/>
                  </a:cubicBezTo>
                  <a:cubicBezTo>
                    <a:pt x="350" y="457"/>
                    <a:pt x="353" y="458"/>
                    <a:pt x="353" y="458"/>
                  </a:cubicBezTo>
                  <a:cubicBezTo>
                    <a:pt x="353" y="458"/>
                    <a:pt x="355" y="461"/>
                    <a:pt x="348" y="470"/>
                  </a:cubicBezTo>
                  <a:cubicBezTo>
                    <a:pt x="343" y="477"/>
                    <a:pt x="326" y="493"/>
                    <a:pt x="316" y="502"/>
                  </a:cubicBezTo>
                  <a:cubicBezTo>
                    <a:pt x="317" y="502"/>
                    <a:pt x="321" y="503"/>
                    <a:pt x="331" y="501"/>
                  </a:cubicBezTo>
                  <a:cubicBezTo>
                    <a:pt x="353" y="496"/>
                    <a:pt x="371" y="479"/>
                    <a:pt x="371" y="479"/>
                  </a:cubicBezTo>
                  <a:cubicBezTo>
                    <a:pt x="381" y="469"/>
                    <a:pt x="379" y="451"/>
                    <a:pt x="368" y="441"/>
                  </a:cubicBezTo>
                  <a:cubicBezTo>
                    <a:pt x="357" y="432"/>
                    <a:pt x="340" y="431"/>
                    <a:pt x="330" y="442"/>
                  </a:cubicBezTo>
                  <a:close/>
                  <a:moveTo>
                    <a:pt x="304" y="506"/>
                  </a:moveTo>
                  <a:cubicBezTo>
                    <a:pt x="300" y="506"/>
                    <a:pt x="296" y="510"/>
                    <a:pt x="296" y="515"/>
                  </a:cubicBezTo>
                  <a:cubicBezTo>
                    <a:pt x="296" y="519"/>
                    <a:pt x="300" y="523"/>
                    <a:pt x="304" y="523"/>
                  </a:cubicBezTo>
                  <a:cubicBezTo>
                    <a:pt x="309" y="523"/>
                    <a:pt x="313" y="519"/>
                    <a:pt x="313" y="515"/>
                  </a:cubicBezTo>
                  <a:cubicBezTo>
                    <a:pt x="313" y="510"/>
                    <a:pt x="309" y="506"/>
                    <a:pt x="304" y="506"/>
                  </a:cubicBezTo>
                  <a:close/>
                  <a:moveTo>
                    <a:pt x="296" y="419"/>
                  </a:moveTo>
                  <a:cubicBezTo>
                    <a:pt x="296" y="424"/>
                    <a:pt x="298" y="440"/>
                    <a:pt x="307" y="448"/>
                  </a:cubicBezTo>
                  <a:cubicBezTo>
                    <a:pt x="310" y="429"/>
                    <a:pt x="310" y="429"/>
                    <a:pt x="310" y="429"/>
                  </a:cubicBezTo>
                  <a:cubicBezTo>
                    <a:pt x="312" y="449"/>
                    <a:pt x="312" y="449"/>
                    <a:pt x="312" y="449"/>
                  </a:cubicBezTo>
                  <a:cubicBezTo>
                    <a:pt x="323" y="442"/>
                    <a:pt x="327" y="427"/>
                    <a:pt x="328" y="422"/>
                  </a:cubicBezTo>
                  <a:cubicBezTo>
                    <a:pt x="328" y="422"/>
                    <a:pt x="328" y="422"/>
                    <a:pt x="328" y="422"/>
                  </a:cubicBezTo>
                  <a:cubicBezTo>
                    <a:pt x="328" y="421"/>
                    <a:pt x="328" y="420"/>
                    <a:pt x="328" y="420"/>
                  </a:cubicBezTo>
                  <a:cubicBezTo>
                    <a:pt x="329" y="412"/>
                    <a:pt x="321" y="405"/>
                    <a:pt x="313" y="405"/>
                  </a:cubicBezTo>
                  <a:cubicBezTo>
                    <a:pt x="305" y="404"/>
                    <a:pt x="296" y="410"/>
                    <a:pt x="296" y="418"/>
                  </a:cubicBezTo>
                  <a:cubicBezTo>
                    <a:pt x="296" y="418"/>
                    <a:pt x="296" y="419"/>
                    <a:pt x="296" y="419"/>
                  </a:cubicBezTo>
                  <a:cubicBezTo>
                    <a:pt x="296" y="419"/>
                    <a:pt x="296" y="419"/>
                    <a:pt x="296" y="419"/>
                  </a:cubicBezTo>
                  <a:close/>
                  <a:moveTo>
                    <a:pt x="243" y="468"/>
                  </a:moveTo>
                  <a:cubicBezTo>
                    <a:pt x="243" y="468"/>
                    <a:pt x="257" y="488"/>
                    <a:pt x="278" y="497"/>
                  </a:cubicBezTo>
                  <a:cubicBezTo>
                    <a:pt x="286" y="501"/>
                    <a:pt x="291" y="502"/>
                    <a:pt x="292" y="501"/>
                  </a:cubicBezTo>
                  <a:cubicBezTo>
                    <a:pt x="285" y="491"/>
                    <a:pt x="271" y="471"/>
                    <a:pt x="267" y="463"/>
                  </a:cubicBezTo>
                  <a:cubicBezTo>
                    <a:pt x="263" y="453"/>
                    <a:pt x="265" y="451"/>
                    <a:pt x="265" y="451"/>
                  </a:cubicBezTo>
                  <a:cubicBezTo>
                    <a:pt x="265" y="451"/>
                    <a:pt x="268" y="450"/>
                    <a:pt x="275" y="459"/>
                  </a:cubicBezTo>
                  <a:cubicBezTo>
                    <a:pt x="280" y="466"/>
                    <a:pt x="290" y="488"/>
                    <a:pt x="296" y="500"/>
                  </a:cubicBezTo>
                  <a:cubicBezTo>
                    <a:pt x="296" y="498"/>
                    <a:pt x="298" y="495"/>
                    <a:pt x="299" y="485"/>
                  </a:cubicBezTo>
                  <a:cubicBezTo>
                    <a:pt x="301" y="462"/>
                    <a:pt x="291" y="440"/>
                    <a:pt x="291" y="440"/>
                  </a:cubicBezTo>
                  <a:cubicBezTo>
                    <a:pt x="284" y="427"/>
                    <a:pt x="266" y="424"/>
                    <a:pt x="254" y="431"/>
                  </a:cubicBezTo>
                  <a:cubicBezTo>
                    <a:pt x="242" y="438"/>
                    <a:pt x="236" y="455"/>
                    <a:pt x="243" y="468"/>
                  </a:cubicBezTo>
                  <a:close/>
                  <a:moveTo>
                    <a:pt x="179" y="518"/>
                  </a:moveTo>
                  <a:cubicBezTo>
                    <a:pt x="179" y="522"/>
                    <a:pt x="183" y="526"/>
                    <a:pt x="187" y="526"/>
                  </a:cubicBezTo>
                  <a:cubicBezTo>
                    <a:pt x="192" y="526"/>
                    <a:pt x="195" y="522"/>
                    <a:pt x="195" y="518"/>
                  </a:cubicBezTo>
                  <a:cubicBezTo>
                    <a:pt x="195" y="514"/>
                    <a:pt x="192" y="510"/>
                    <a:pt x="187" y="510"/>
                  </a:cubicBezTo>
                  <a:cubicBezTo>
                    <a:pt x="183" y="510"/>
                    <a:pt x="179" y="514"/>
                    <a:pt x="179" y="518"/>
                  </a:cubicBezTo>
                  <a:close/>
                  <a:moveTo>
                    <a:pt x="209" y="493"/>
                  </a:moveTo>
                  <a:cubicBezTo>
                    <a:pt x="209" y="493"/>
                    <a:pt x="210" y="493"/>
                    <a:pt x="211" y="493"/>
                  </a:cubicBezTo>
                  <a:cubicBezTo>
                    <a:pt x="211" y="493"/>
                    <a:pt x="211" y="493"/>
                    <a:pt x="211" y="493"/>
                  </a:cubicBezTo>
                  <a:cubicBezTo>
                    <a:pt x="215" y="495"/>
                    <a:pt x="231" y="498"/>
                    <a:pt x="241" y="491"/>
                  </a:cubicBezTo>
                  <a:cubicBezTo>
                    <a:pt x="225" y="483"/>
                    <a:pt x="225" y="483"/>
                    <a:pt x="225" y="483"/>
                  </a:cubicBezTo>
                  <a:cubicBezTo>
                    <a:pt x="244" y="487"/>
                    <a:pt x="244" y="487"/>
                    <a:pt x="244" y="487"/>
                  </a:cubicBezTo>
                  <a:cubicBezTo>
                    <a:pt x="241" y="475"/>
                    <a:pt x="227" y="466"/>
                    <a:pt x="223" y="463"/>
                  </a:cubicBezTo>
                  <a:cubicBezTo>
                    <a:pt x="223" y="463"/>
                    <a:pt x="223" y="463"/>
                    <a:pt x="223" y="463"/>
                  </a:cubicBezTo>
                  <a:cubicBezTo>
                    <a:pt x="222" y="463"/>
                    <a:pt x="222" y="463"/>
                    <a:pt x="222" y="463"/>
                  </a:cubicBezTo>
                  <a:cubicBezTo>
                    <a:pt x="214" y="460"/>
                    <a:pt x="205" y="465"/>
                    <a:pt x="202" y="473"/>
                  </a:cubicBezTo>
                  <a:cubicBezTo>
                    <a:pt x="199" y="480"/>
                    <a:pt x="202" y="490"/>
                    <a:pt x="209" y="493"/>
                  </a:cubicBezTo>
                  <a:close/>
                  <a:moveTo>
                    <a:pt x="240" y="559"/>
                  </a:moveTo>
                  <a:cubicBezTo>
                    <a:pt x="240" y="559"/>
                    <a:pt x="264" y="552"/>
                    <a:pt x="279" y="535"/>
                  </a:cubicBezTo>
                  <a:cubicBezTo>
                    <a:pt x="286" y="527"/>
                    <a:pt x="287" y="523"/>
                    <a:pt x="288" y="522"/>
                  </a:cubicBezTo>
                  <a:cubicBezTo>
                    <a:pt x="275" y="526"/>
                    <a:pt x="252" y="533"/>
                    <a:pt x="244" y="534"/>
                  </a:cubicBezTo>
                  <a:cubicBezTo>
                    <a:pt x="233" y="535"/>
                    <a:pt x="232" y="532"/>
                    <a:pt x="232" y="532"/>
                  </a:cubicBezTo>
                  <a:cubicBezTo>
                    <a:pt x="232" y="532"/>
                    <a:pt x="232" y="529"/>
                    <a:pt x="242" y="525"/>
                  </a:cubicBezTo>
                  <a:cubicBezTo>
                    <a:pt x="250" y="523"/>
                    <a:pt x="274" y="520"/>
                    <a:pt x="287" y="518"/>
                  </a:cubicBezTo>
                  <a:cubicBezTo>
                    <a:pt x="286" y="517"/>
                    <a:pt x="283" y="514"/>
                    <a:pt x="274" y="510"/>
                  </a:cubicBezTo>
                  <a:cubicBezTo>
                    <a:pt x="253" y="501"/>
                    <a:pt x="229" y="504"/>
                    <a:pt x="229" y="504"/>
                  </a:cubicBezTo>
                  <a:cubicBezTo>
                    <a:pt x="215" y="507"/>
                    <a:pt x="206" y="523"/>
                    <a:pt x="209" y="537"/>
                  </a:cubicBezTo>
                  <a:cubicBezTo>
                    <a:pt x="212" y="551"/>
                    <a:pt x="226" y="562"/>
                    <a:pt x="240" y="559"/>
                  </a:cubicBezTo>
                  <a:close/>
                  <a:moveTo>
                    <a:pt x="255" y="597"/>
                  </a:moveTo>
                  <a:cubicBezTo>
                    <a:pt x="258" y="593"/>
                    <a:pt x="265" y="579"/>
                    <a:pt x="263" y="567"/>
                  </a:cubicBezTo>
                  <a:cubicBezTo>
                    <a:pt x="249" y="580"/>
                    <a:pt x="249" y="580"/>
                    <a:pt x="249" y="580"/>
                  </a:cubicBezTo>
                  <a:cubicBezTo>
                    <a:pt x="259" y="564"/>
                    <a:pt x="259" y="564"/>
                    <a:pt x="259" y="564"/>
                  </a:cubicBezTo>
                  <a:cubicBezTo>
                    <a:pt x="246" y="563"/>
                    <a:pt x="234" y="573"/>
                    <a:pt x="230" y="576"/>
                  </a:cubicBezTo>
                  <a:cubicBezTo>
                    <a:pt x="230" y="576"/>
                    <a:pt x="230" y="576"/>
                    <a:pt x="230" y="576"/>
                  </a:cubicBezTo>
                  <a:cubicBezTo>
                    <a:pt x="230" y="577"/>
                    <a:pt x="229" y="577"/>
                    <a:pt x="229" y="577"/>
                  </a:cubicBezTo>
                  <a:cubicBezTo>
                    <a:pt x="224" y="583"/>
                    <a:pt x="226" y="594"/>
                    <a:pt x="232" y="599"/>
                  </a:cubicBezTo>
                  <a:cubicBezTo>
                    <a:pt x="239" y="604"/>
                    <a:pt x="249" y="604"/>
                    <a:pt x="254" y="598"/>
                  </a:cubicBezTo>
                  <a:cubicBezTo>
                    <a:pt x="254" y="598"/>
                    <a:pt x="254" y="598"/>
                    <a:pt x="255" y="597"/>
                  </a:cubicBezTo>
                  <a:cubicBezTo>
                    <a:pt x="255" y="597"/>
                    <a:pt x="255" y="597"/>
                    <a:pt x="255" y="597"/>
                  </a:cubicBezTo>
                  <a:close/>
                  <a:moveTo>
                    <a:pt x="279" y="624"/>
                  </a:moveTo>
                  <a:cubicBezTo>
                    <a:pt x="279" y="618"/>
                    <a:pt x="275" y="614"/>
                    <a:pt x="270" y="614"/>
                  </a:cubicBezTo>
                  <a:cubicBezTo>
                    <a:pt x="264" y="614"/>
                    <a:pt x="260" y="618"/>
                    <a:pt x="260" y="624"/>
                  </a:cubicBezTo>
                  <a:cubicBezTo>
                    <a:pt x="260" y="629"/>
                    <a:pt x="264" y="633"/>
                    <a:pt x="270" y="633"/>
                  </a:cubicBezTo>
                  <a:cubicBezTo>
                    <a:pt x="275" y="633"/>
                    <a:pt x="279" y="629"/>
                    <a:pt x="279" y="624"/>
                  </a:cubicBezTo>
                  <a:close/>
                  <a:moveTo>
                    <a:pt x="315" y="544"/>
                  </a:moveTo>
                  <a:cubicBezTo>
                    <a:pt x="311" y="536"/>
                    <a:pt x="307" y="533"/>
                    <a:pt x="306" y="533"/>
                  </a:cubicBezTo>
                  <a:cubicBezTo>
                    <a:pt x="306" y="546"/>
                    <a:pt x="306" y="570"/>
                    <a:pt x="304" y="578"/>
                  </a:cubicBezTo>
                  <a:cubicBezTo>
                    <a:pt x="301" y="589"/>
                    <a:pt x="298" y="589"/>
                    <a:pt x="298" y="589"/>
                  </a:cubicBezTo>
                  <a:cubicBezTo>
                    <a:pt x="298" y="589"/>
                    <a:pt x="295" y="588"/>
                    <a:pt x="295" y="577"/>
                  </a:cubicBezTo>
                  <a:cubicBezTo>
                    <a:pt x="295" y="569"/>
                    <a:pt x="300" y="545"/>
                    <a:pt x="302" y="532"/>
                  </a:cubicBezTo>
                  <a:cubicBezTo>
                    <a:pt x="301" y="533"/>
                    <a:pt x="297" y="535"/>
                    <a:pt x="291" y="542"/>
                  </a:cubicBezTo>
                  <a:cubicBezTo>
                    <a:pt x="276" y="559"/>
                    <a:pt x="271" y="583"/>
                    <a:pt x="271" y="583"/>
                  </a:cubicBezTo>
                  <a:cubicBezTo>
                    <a:pt x="269" y="597"/>
                    <a:pt x="282" y="610"/>
                    <a:pt x="296" y="612"/>
                  </a:cubicBezTo>
                  <a:cubicBezTo>
                    <a:pt x="310" y="613"/>
                    <a:pt x="325" y="603"/>
                    <a:pt x="326" y="589"/>
                  </a:cubicBezTo>
                  <a:cubicBezTo>
                    <a:pt x="326" y="589"/>
                    <a:pt x="327" y="565"/>
                    <a:pt x="315" y="544"/>
                  </a:cubicBezTo>
                  <a:close/>
                  <a:moveTo>
                    <a:pt x="343" y="630"/>
                  </a:moveTo>
                  <a:cubicBezTo>
                    <a:pt x="343" y="626"/>
                    <a:pt x="339" y="622"/>
                    <a:pt x="335" y="622"/>
                  </a:cubicBezTo>
                  <a:cubicBezTo>
                    <a:pt x="330" y="622"/>
                    <a:pt x="327" y="626"/>
                    <a:pt x="327" y="630"/>
                  </a:cubicBezTo>
                  <a:cubicBezTo>
                    <a:pt x="327" y="634"/>
                    <a:pt x="330" y="638"/>
                    <a:pt x="335" y="638"/>
                  </a:cubicBezTo>
                  <a:cubicBezTo>
                    <a:pt x="339" y="638"/>
                    <a:pt x="343" y="634"/>
                    <a:pt x="343" y="630"/>
                  </a:cubicBezTo>
                  <a:close/>
                  <a:moveTo>
                    <a:pt x="368" y="588"/>
                  </a:moveTo>
                  <a:cubicBezTo>
                    <a:pt x="368" y="588"/>
                    <a:pt x="368" y="588"/>
                    <a:pt x="367" y="587"/>
                  </a:cubicBezTo>
                  <a:cubicBezTo>
                    <a:pt x="367" y="587"/>
                    <a:pt x="367" y="587"/>
                    <a:pt x="367" y="587"/>
                  </a:cubicBezTo>
                  <a:cubicBezTo>
                    <a:pt x="364" y="583"/>
                    <a:pt x="353" y="572"/>
                    <a:pt x="341" y="571"/>
                  </a:cubicBezTo>
                  <a:cubicBezTo>
                    <a:pt x="350" y="588"/>
                    <a:pt x="350" y="588"/>
                    <a:pt x="350" y="588"/>
                  </a:cubicBezTo>
                  <a:cubicBezTo>
                    <a:pt x="336" y="573"/>
                    <a:pt x="336" y="573"/>
                    <a:pt x="336" y="573"/>
                  </a:cubicBezTo>
                  <a:cubicBezTo>
                    <a:pt x="332" y="584"/>
                    <a:pt x="337" y="600"/>
                    <a:pt x="340" y="604"/>
                  </a:cubicBezTo>
                  <a:cubicBezTo>
                    <a:pt x="340" y="604"/>
                    <a:pt x="340" y="604"/>
                    <a:pt x="340" y="604"/>
                  </a:cubicBezTo>
                  <a:cubicBezTo>
                    <a:pt x="340" y="605"/>
                    <a:pt x="340" y="605"/>
                    <a:pt x="340" y="605"/>
                  </a:cubicBezTo>
                  <a:cubicBezTo>
                    <a:pt x="345" y="612"/>
                    <a:pt x="355" y="613"/>
                    <a:pt x="362" y="609"/>
                  </a:cubicBezTo>
                  <a:cubicBezTo>
                    <a:pt x="369" y="605"/>
                    <a:pt x="372" y="595"/>
                    <a:pt x="368" y="588"/>
                  </a:cubicBezTo>
                  <a:close/>
                  <a:moveTo>
                    <a:pt x="382" y="517"/>
                  </a:moveTo>
                  <a:cubicBezTo>
                    <a:pt x="382" y="517"/>
                    <a:pt x="359" y="509"/>
                    <a:pt x="336" y="513"/>
                  </a:cubicBezTo>
                  <a:cubicBezTo>
                    <a:pt x="326" y="515"/>
                    <a:pt x="323" y="518"/>
                    <a:pt x="322" y="519"/>
                  </a:cubicBezTo>
                  <a:cubicBezTo>
                    <a:pt x="334" y="523"/>
                    <a:pt x="357" y="530"/>
                    <a:pt x="364" y="535"/>
                  </a:cubicBezTo>
                  <a:cubicBezTo>
                    <a:pt x="374" y="541"/>
                    <a:pt x="373" y="543"/>
                    <a:pt x="373" y="543"/>
                  </a:cubicBezTo>
                  <a:cubicBezTo>
                    <a:pt x="373" y="543"/>
                    <a:pt x="371" y="546"/>
                    <a:pt x="361" y="543"/>
                  </a:cubicBezTo>
                  <a:cubicBezTo>
                    <a:pt x="352" y="540"/>
                    <a:pt x="331" y="529"/>
                    <a:pt x="320" y="522"/>
                  </a:cubicBezTo>
                  <a:cubicBezTo>
                    <a:pt x="320" y="524"/>
                    <a:pt x="321" y="528"/>
                    <a:pt x="326" y="536"/>
                  </a:cubicBezTo>
                  <a:cubicBezTo>
                    <a:pt x="338" y="556"/>
                    <a:pt x="359" y="568"/>
                    <a:pt x="359" y="568"/>
                  </a:cubicBezTo>
                  <a:cubicBezTo>
                    <a:pt x="372" y="574"/>
                    <a:pt x="388" y="566"/>
                    <a:pt x="394" y="553"/>
                  </a:cubicBezTo>
                  <a:cubicBezTo>
                    <a:pt x="399" y="540"/>
                    <a:pt x="395" y="523"/>
                    <a:pt x="382" y="517"/>
                  </a:cubicBezTo>
                  <a:close/>
                  <a:moveTo>
                    <a:pt x="412" y="489"/>
                  </a:moveTo>
                  <a:cubicBezTo>
                    <a:pt x="410" y="481"/>
                    <a:pt x="401" y="475"/>
                    <a:pt x="394" y="477"/>
                  </a:cubicBezTo>
                  <a:cubicBezTo>
                    <a:pt x="394" y="477"/>
                    <a:pt x="393" y="477"/>
                    <a:pt x="392" y="477"/>
                  </a:cubicBezTo>
                  <a:cubicBezTo>
                    <a:pt x="392" y="477"/>
                    <a:pt x="392" y="477"/>
                    <a:pt x="392" y="477"/>
                  </a:cubicBezTo>
                  <a:cubicBezTo>
                    <a:pt x="388" y="479"/>
                    <a:pt x="373" y="486"/>
                    <a:pt x="369" y="497"/>
                  </a:cubicBezTo>
                  <a:cubicBezTo>
                    <a:pt x="387" y="494"/>
                    <a:pt x="387" y="494"/>
                    <a:pt x="387" y="494"/>
                  </a:cubicBezTo>
                  <a:cubicBezTo>
                    <a:pt x="370" y="502"/>
                    <a:pt x="370" y="502"/>
                    <a:pt x="370" y="502"/>
                  </a:cubicBezTo>
                  <a:cubicBezTo>
                    <a:pt x="379" y="510"/>
                    <a:pt x="395" y="510"/>
                    <a:pt x="400" y="509"/>
                  </a:cubicBezTo>
                  <a:cubicBezTo>
                    <a:pt x="400" y="509"/>
                    <a:pt x="400" y="509"/>
                    <a:pt x="400" y="509"/>
                  </a:cubicBezTo>
                  <a:cubicBezTo>
                    <a:pt x="401" y="508"/>
                    <a:pt x="402" y="508"/>
                    <a:pt x="402" y="508"/>
                  </a:cubicBezTo>
                  <a:cubicBezTo>
                    <a:pt x="409" y="506"/>
                    <a:pt x="413" y="497"/>
                    <a:pt x="412" y="489"/>
                  </a:cubicBezTo>
                  <a:close/>
                  <a:moveTo>
                    <a:pt x="280" y="492"/>
                  </a:moveTo>
                  <a:cubicBezTo>
                    <a:pt x="280" y="492"/>
                    <a:pt x="271" y="475"/>
                    <a:pt x="265" y="471"/>
                  </a:cubicBezTo>
                  <a:cubicBezTo>
                    <a:pt x="260" y="467"/>
                    <a:pt x="258" y="469"/>
                    <a:pt x="258" y="469"/>
                  </a:cubicBezTo>
                  <a:cubicBezTo>
                    <a:pt x="258" y="469"/>
                    <a:pt x="256" y="471"/>
                    <a:pt x="259" y="477"/>
                  </a:cubicBezTo>
                  <a:cubicBezTo>
                    <a:pt x="263" y="482"/>
                    <a:pt x="280" y="492"/>
                    <a:pt x="280" y="492"/>
                  </a:cubicBezTo>
                  <a:close/>
                  <a:moveTo>
                    <a:pt x="348" y="478"/>
                  </a:moveTo>
                  <a:cubicBezTo>
                    <a:pt x="342" y="480"/>
                    <a:pt x="330" y="495"/>
                    <a:pt x="330" y="495"/>
                  </a:cubicBezTo>
                  <a:cubicBezTo>
                    <a:pt x="330" y="495"/>
                    <a:pt x="349" y="489"/>
                    <a:pt x="353" y="485"/>
                  </a:cubicBezTo>
                  <a:cubicBezTo>
                    <a:pt x="358" y="480"/>
                    <a:pt x="357" y="477"/>
                    <a:pt x="357" y="477"/>
                  </a:cubicBezTo>
                  <a:cubicBezTo>
                    <a:pt x="357" y="477"/>
                    <a:pt x="355" y="475"/>
                    <a:pt x="348" y="478"/>
                  </a:cubicBezTo>
                  <a:close/>
                  <a:moveTo>
                    <a:pt x="318" y="484"/>
                  </a:moveTo>
                  <a:cubicBezTo>
                    <a:pt x="318" y="484"/>
                    <a:pt x="332" y="471"/>
                    <a:pt x="334" y="464"/>
                  </a:cubicBezTo>
                  <a:cubicBezTo>
                    <a:pt x="336" y="458"/>
                    <a:pt x="333" y="456"/>
                    <a:pt x="333" y="456"/>
                  </a:cubicBezTo>
                  <a:cubicBezTo>
                    <a:pt x="333" y="456"/>
                    <a:pt x="331" y="455"/>
                    <a:pt x="326" y="460"/>
                  </a:cubicBezTo>
                  <a:cubicBezTo>
                    <a:pt x="322" y="466"/>
                    <a:pt x="318" y="484"/>
                    <a:pt x="318" y="484"/>
                  </a:cubicBezTo>
                  <a:close/>
                  <a:moveTo>
                    <a:pt x="369" y="525"/>
                  </a:moveTo>
                  <a:cubicBezTo>
                    <a:pt x="369" y="525"/>
                    <a:pt x="369" y="522"/>
                    <a:pt x="363" y="519"/>
                  </a:cubicBezTo>
                  <a:cubicBezTo>
                    <a:pt x="357" y="517"/>
                    <a:pt x="338" y="519"/>
                    <a:pt x="338" y="519"/>
                  </a:cubicBezTo>
                  <a:cubicBezTo>
                    <a:pt x="338" y="519"/>
                    <a:pt x="355" y="528"/>
                    <a:pt x="361" y="528"/>
                  </a:cubicBezTo>
                  <a:cubicBezTo>
                    <a:pt x="368" y="527"/>
                    <a:pt x="369" y="525"/>
                    <a:pt x="369" y="525"/>
                  </a:cubicBezTo>
                  <a:close/>
                  <a:moveTo>
                    <a:pt x="353" y="545"/>
                  </a:moveTo>
                  <a:cubicBezTo>
                    <a:pt x="349" y="540"/>
                    <a:pt x="331" y="533"/>
                    <a:pt x="331" y="533"/>
                  </a:cubicBezTo>
                  <a:cubicBezTo>
                    <a:pt x="331" y="533"/>
                    <a:pt x="342" y="549"/>
                    <a:pt x="348" y="552"/>
                  </a:cubicBezTo>
                  <a:cubicBezTo>
                    <a:pt x="354" y="555"/>
                    <a:pt x="356" y="553"/>
                    <a:pt x="356" y="553"/>
                  </a:cubicBezTo>
                  <a:cubicBezTo>
                    <a:pt x="356" y="553"/>
                    <a:pt x="358" y="550"/>
                    <a:pt x="353" y="545"/>
                  </a:cubicBezTo>
                  <a:close/>
                  <a:moveTo>
                    <a:pt x="246" y="545"/>
                  </a:moveTo>
                  <a:cubicBezTo>
                    <a:pt x="246" y="545"/>
                    <a:pt x="248" y="547"/>
                    <a:pt x="254" y="546"/>
                  </a:cubicBezTo>
                  <a:cubicBezTo>
                    <a:pt x="261" y="544"/>
                    <a:pt x="275" y="531"/>
                    <a:pt x="275" y="531"/>
                  </a:cubicBezTo>
                  <a:cubicBezTo>
                    <a:pt x="275" y="531"/>
                    <a:pt x="256" y="534"/>
                    <a:pt x="250" y="538"/>
                  </a:cubicBezTo>
                  <a:cubicBezTo>
                    <a:pt x="245" y="542"/>
                    <a:pt x="246" y="545"/>
                    <a:pt x="246" y="545"/>
                  </a:cubicBezTo>
                  <a:close/>
                  <a:moveTo>
                    <a:pt x="240" y="514"/>
                  </a:moveTo>
                  <a:cubicBezTo>
                    <a:pt x="240" y="514"/>
                    <a:pt x="240" y="517"/>
                    <a:pt x="246" y="519"/>
                  </a:cubicBezTo>
                  <a:cubicBezTo>
                    <a:pt x="253" y="520"/>
                    <a:pt x="271" y="516"/>
                    <a:pt x="271" y="516"/>
                  </a:cubicBezTo>
                  <a:cubicBezTo>
                    <a:pt x="271" y="516"/>
                    <a:pt x="253" y="509"/>
                    <a:pt x="247" y="510"/>
                  </a:cubicBezTo>
                  <a:cubicBezTo>
                    <a:pt x="240" y="511"/>
                    <a:pt x="240" y="514"/>
                    <a:pt x="240" y="514"/>
                  </a:cubicBezTo>
                  <a:close/>
                  <a:moveTo>
                    <a:pt x="363" y="519"/>
                  </a:moveTo>
                  <a:cubicBezTo>
                    <a:pt x="357" y="517"/>
                    <a:pt x="338" y="519"/>
                    <a:pt x="338" y="519"/>
                  </a:cubicBezTo>
                  <a:cubicBezTo>
                    <a:pt x="338" y="519"/>
                    <a:pt x="355" y="528"/>
                    <a:pt x="361" y="528"/>
                  </a:cubicBezTo>
                  <a:cubicBezTo>
                    <a:pt x="368" y="527"/>
                    <a:pt x="369" y="525"/>
                    <a:pt x="369" y="525"/>
                  </a:cubicBezTo>
                  <a:cubicBezTo>
                    <a:pt x="369" y="525"/>
                    <a:pt x="369" y="522"/>
                    <a:pt x="363" y="519"/>
                  </a:cubicBezTo>
                  <a:close/>
                  <a:moveTo>
                    <a:pt x="331" y="533"/>
                  </a:moveTo>
                  <a:cubicBezTo>
                    <a:pt x="331" y="533"/>
                    <a:pt x="342" y="549"/>
                    <a:pt x="348" y="552"/>
                  </a:cubicBezTo>
                  <a:cubicBezTo>
                    <a:pt x="354" y="555"/>
                    <a:pt x="356" y="553"/>
                    <a:pt x="356" y="553"/>
                  </a:cubicBezTo>
                  <a:cubicBezTo>
                    <a:pt x="356" y="553"/>
                    <a:pt x="358" y="550"/>
                    <a:pt x="353" y="545"/>
                  </a:cubicBezTo>
                  <a:cubicBezTo>
                    <a:pt x="349" y="540"/>
                    <a:pt x="331" y="533"/>
                    <a:pt x="331" y="533"/>
                  </a:cubicBezTo>
                  <a:close/>
                  <a:moveTo>
                    <a:pt x="330" y="495"/>
                  </a:moveTo>
                  <a:cubicBezTo>
                    <a:pt x="330" y="495"/>
                    <a:pt x="349" y="489"/>
                    <a:pt x="353" y="485"/>
                  </a:cubicBezTo>
                  <a:cubicBezTo>
                    <a:pt x="358" y="480"/>
                    <a:pt x="357" y="477"/>
                    <a:pt x="357" y="477"/>
                  </a:cubicBezTo>
                  <a:cubicBezTo>
                    <a:pt x="357" y="477"/>
                    <a:pt x="355" y="475"/>
                    <a:pt x="348" y="478"/>
                  </a:cubicBezTo>
                  <a:cubicBezTo>
                    <a:pt x="342" y="480"/>
                    <a:pt x="330" y="495"/>
                    <a:pt x="330" y="495"/>
                  </a:cubicBezTo>
                  <a:close/>
                  <a:moveTo>
                    <a:pt x="284" y="576"/>
                  </a:moveTo>
                  <a:cubicBezTo>
                    <a:pt x="284" y="576"/>
                    <a:pt x="287" y="577"/>
                    <a:pt x="290" y="571"/>
                  </a:cubicBezTo>
                  <a:cubicBezTo>
                    <a:pt x="294" y="565"/>
                    <a:pt x="295" y="546"/>
                    <a:pt x="295" y="546"/>
                  </a:cubicBezTo>
                  <a:cubicBezTo>
                    <a:pt x="295" y="546"/>
                    <a:pt x="283" y="561"/>
                    <a:pt x="282" y="568"/>
                  </a:cubicBezTo>
                  <a:cubicBezTo>
                    <a:pt x="281" y="575"/>
                    <a:pt x="284" y="576"/>
                    <a:pt x="284" y="576"/>
                  </a:cubicBezTo>
                  <a:close/>
                  <a:moveTo>
                    <a:pt x="334" y="464"/>
                  </a:moveTo>
                  <a:cubicBezTo>
                    <a:pt x="336" y="458"/>
                    <a:pt x="333" y="456"/>
                    <a:pt x="333" y="456"/>
                  </a:cubicBezTo>
                  <a:cubicBezTo>
                    <a:pt x="333" y="456"/>
                    <a:pt x="331" y="455"/>
                    <a:pt x="326" y="460"/>
                  </a:cubicBezTo>
                  <a:cubicBezTo>
                    <a:pt x="322" y="466"/>
                    <a:pt x="318" y="484"/>
                    <a:pt x="318" y="484"/>
                  </a:cubicBezTo>
                  <a:cubicBezTo>
                    <a:pt x="318" y="484"/>
                    <a:pt x="332" y="471"/>
                    <a:pt x="334" y="464"/>
                  </a:cubicBezTo>
                  <a:close/>
                  <a:moveTo>
                    <a:pt x="456" y="458"/>
                  </a:moveTo>
                  <a:cubicBezTo>
                    <a:pt x="455" y="472"/>
                    <a:pt x="486" y="491"/>
                    <a:pt x="529" y="496"/>
                  </a:cubicBezTo>
                  <a:cubicBezTo>
                    <a:pt x="512" y="489"/>
                    <a:pt x="498" y="479"/>
                    <a:pt x="513" y="485"/>
                  </a:cubicBezTo>
                  <a:cubicBezTo>
                    <a:pt x="525" y="489"/>
                    <a:pt x="542" y="492"/>
                    <a:pt x="554" y="493"/>
                  </a:cubicBezTo>
                  <a:cubicBezTo>
                    <a:pt x="542" y="489"/>
                    <a:pt x="519" y="481"/>
                    <a:pt x="499" y="467"/>
                  </a:cubicBezTo>
                  <a:cubicBezTo>
                    <a:pt x="470" y="447"/>
                    <a:pt x="457" y="441"/>
                    <a:pt x="456" y="458"/>
                  </a:cubicBezTo>
                  <a:close/>
                  <a:moveTo>
                    <a:pt x="430" y="514"/>
                  </a:moveTo>
                  <a:cubicBezTo>
                    <a:pt x="419" y="527"/>
                    <a:pt x="439" y="551"/>
                    <a:pt x="490" y="543"/>
                  </a:cubicBezTo>
                  <a:cubicBezTo>
                    <a:pt x="503" y="541"/>
                    <a:pt x="515" y="537"/>
                    <a:pt x="525" y="534"/>
                  </a:cubicBezTo>
                  <a:cubicBezTo>
                    <a:pt x="506" y="535"/>
                    <a:pt x="493" y="532"/>
                    <a:pt x="498" y="530"/>
                  </a:cubicBezTo>
                  <a:cubicBezTo>
                    <a:pt x="505" y="528"/>
                    <a:pt x="508" y="531"/>
                    <a:pt x="545" y="520"/>
                  </a:cubicBezTo>
                  <a:cubicBezTo>
                    <a:pt x="553" y="518"/>
                    <a:pt x="559" y="516"/>
                    <a:pt x="563" y="514"/>
                  </a:cubicBezTo>
                  <a:cubicBezTo>
                    <a:pt x="567" y="511"/>
                    <a:pt x="569" y="509"/>
                    <a:pt x="569" y="509"/>
                  </a:cubicBezTo>
                  <a:cubicBezTo>
                    <a:pt x="569" y="509"/>
                    <a:pt x="534" y="523"/>
                    <a:pt x="501" y="517"/>
                  </a:cubicBezTo>
                  <a:cubicBezTo>
                    <a:pt x="468" y="510"/>
                    <a:pt x="440" y="500"/>
                    <a:pt x="430" y="514"/>
                  </a:cubicBezTo>
                  <a:close/>
                  <a:moveTo>
                    <a:pt x="463" y="633"/>
                  </a:moveTo>
                  <a:cubicBezTo>
                    <a:pt x="504" y="627"/>
                    <a:pt x="539" y="585"/>
                    <a:pt x="560" y="555"/>
                  </a:cubicBezTo>
                  <a:cubicBezTo>
                    <a:pt x="535" y="580"/>
                    <a:pt x="493" y="599"/>
                    <a:pt x="493" y="599"/>
                  </a:cubicBezTo>
                  <a:cubicBezTo>
                    <a:pt x="493" y="599"/>
                    <a:pt x="507" y="590"/>
                    <a:pt x="535" y="568"/>
                  </a:cubicBezTo>
                  <a:cubicBezTo>
                    <a:pt x="563" y="546"/>
                    <a:pt x="578" y="526"/>
                    <a:pt x="578" y="526"/>
                  </a:cubicBezTo>
                  <a:cubicBezTo>
                    <a:pt x="578" y="526"/>
                    <a:pt x="540" y="555"/>
                    <a:pt x="501" y="567"/>
                  </a:cubicBezTo>
                  <a:cubicBezTo>
                    <a:pt x="462" y="579"/>
                    <a:pt x="438" y="584"/>
                    <a:pt x="425" y="588"/>
                  </a:cubicBezTo>
                  <a:cubicBezTo>
                    <a:pt x="412" y="592"/>
                    <a:pt x="398" y="644"/>
                    <a:pt x="463" y="633"/>
                  </a:cubicBezTo>
                  <a:close/>
                  <a:moveTo>
                    <a:pt x="578" y="581"/>
                  </a:moveTo>
                  <a:cubicBezTo>
                    <a:pt x="567" y="602"/>
                    <a:pt x="551" y="626"/>
                    <a:pt x="551" y="626"/>
                  </a:cubicBezTo>
                  <a:cubicBezTo>
                    <a:pt x="551" y="626"/>
                    <a:pt x="553" y="622"/>
                    <a:pt x="563" y="603"/>
                  </a:cubicBezTo>
                  <a:cubicBezTo>
                    <a:pt x="572" y="583"/>
                    <a:pt x="584" y="546"/>
                    <a:pt x="584" y="546"/>
                  </a:cubicBezTo>
                  <a:cubicBezTo>
                    <a:pt x="584" y="546"/>
                    <a:pt x="563" y="588"/>
                    <a:pt x="544" y="610"/>
                  </a:cubicBezTo>
                  <a:cubicBezTo>
                    <a:pt x="524" y="631"/>
                    <a:pt x="506" y="642"/>
                    <a:pt x="506" y="656"/>
                  </a:cubicBezTo>
                  <a:cubicBezTo>
                    <a:pt x="506" y="669"/>
                    <a:pt x="539" y="669"/>
                    <a:pt x="557" y="642"/>
                  </a:cubicBezTo>
                  <a:cubicBezTo>
                    <a:pt x="568" y="625"/>
                    <a:pt x="574" y="601"/>
                    <a:pt x="578" y="581"/>
                  </a:cubicBezTo>
                  <a:close/>
                  <a:moveTo>
                    <a:pt x="609" y="578"/>
                  </a:moveTo>
                  <a:cubicBezTo>
                    <a:pt x="606" y="598"/>
                    <a:pt x="599" y="620"/>
                    <a:pt x="599" y="620"/>
                  </a:cubicBezTo>
                  <a:cubicBezTo>
                    <a:pt x="599" y="620"/>
                    <a:pt x="601" y="611"/>
                    <a:pt x="603" y="587"/>
                  </a:cubicBezTo>
                  <a:cubicBezTo>
                    <a:pt x="604" y="574"/>
                    <a:pt x="603" y="563"/>
                    <a:pt x="602" y="555"/>
                  </a:cubicBezTo>
                  <a:cubicBezTo>
                    <a:pt x="602" y="566"/>
                    <a:pt x="600" y="599"/>
                    <a:pt x="588" y="624"/>
                  </a:cubicBezTo>
                  <a:cubicBezTo>
                    <a:pt x="581" y="638"/>
                    <a:pt x="575" y="659"/>
                    <a:pt x="594" y="657"/>
                  </a:cubicBezTo>
                  <a:cubicBezTo>
                    <a:pt x="609" y="655"/>
                    <a:pt x="613" y="610"/>
                    <a:pt x="609" y="578"/>
                  </a:cubicBezTo>
                  <a:close/>
                  <a:moveTo>
                    <a:pt x="406" y="682"/>
                  </a:moveTo>
                  <a:cubicBezTo>
                    <a:pt x="406" y="682"/>
                    <a:pt x="406" y="682"/>
                    <a:pt x="406" y="681"/>
                  </a:cubicBezTo>
                  <a:cubicBezTo>
                    <a:pt x="406" y="681"/>
                    <a:pt x="406" y="681"/>
                    <a:pt x="406" y="681"/>
                  </a:cubicBezTo>
                  <a:cubicBezTo>
                    <a:pt x="405" y="679"/>
                    <a:pt x="400" y="671"/>
                    <a:pt x="394" y="669"/>
                  </a:cubicBezTo>
                  <a:cubicBezTo>
                    <a:pt x="397" y="679"/>
                    <a:pt x="397" y="679"/>
                    <a:pt x="397" y="679"/>
                  </a:cubicBezTo>
                  <a:cubicBezTo>
                    <a:pt x="391" y="670"/>
                    <a:pt x="391" y="670"/>
                    <a:pt x="391" y="670"/>
                  </a:cubicBezTo>
                  <a:cubicBezTo>
                    <a:pt x="388" y="676"/>
                    <a:pt x="389" y="684"/>
                    <a:pt x="389" y="687"/>
                  </a:cubicBezTo>
                  <a:cubicBezTo>
                    <a:pt x="389" y="687"/>
                    <a:pt x="389" y="687"/>
                    <a:pt x="389" y="687"/>
                  </a:cubicBezTo>
                  <a:cubicBezTo>
                    <a:pt x="390" y="687"/>
                    <a:pt x="390" y="688"/>
                    <a:pt x="390" y="688"/>
                  </a:cubicBezTo>
                  <a:cubicBezTo>
                    <a:pt x="391" y="692"/>
                    <a:pt x="397" y="694"/>
                    <a:pt x="401" y="692"/>
                  </a:cubicBezTo>
                  <a:cubicBezTo>
                    <a:pt x="405" y="691"/>
                    <a:pt x="408" y="686"/>
                    <a:pt x="406" y="682"/>
                  </a:cubicBezTo>
                  <a:close/>
                  <a:moveTo>
                    <a:pt x="399" y="659"/>
                  </a:moveTo>
                  <a:cubicBezTo>
                    <a:pt x="410" y="659"/>
                    <a:pt x="410" y="659"/>
                    <a:pt x="410" y="659"/>
                  </a:cubicBezTo>
                  <a:cubicBezTo>
                    <a:pt x="399" y="662"/>
                    <a:pt x="399" y="662"/>
                    <a:pt x="399" y="662"/>
                  </a:cubicBezTo>
                  <a:cubicBezTo>
                    <a:pt x="403" y="667"/>
                    <a:pt x="412" y="669"/>
                    <a:pt x="415" y="669"/>
                  </a:cubicBezTo>
                  <a:cubicBezTo>
                    <a:pt x="415" y="669"/>
                    <a:pt x="415" y="669"/>
                    <a:pt x="415" y="669"/>
                  </a:cubicBezTo>
                  <a:cubicBezTo>
                    <a:pt x="415" y="669"/>
                    <a:pt x="416" y="669"/>
                    <a:pt x="416" y="669"/>
                  </a:cubicBezTo>
                  <a:cubicBezTo>
                    <a:pt x="420" y="669"/>
                    <a:pt x="423" y="664"/>
                    <a:pt x="423" y="660"/>
                  </a:cubicBezTo>
                  <a:cubicBezTo>
                    <a:pt x="423" y="655"/>
                    <a:pt x="419" y="651"/>
                    <a:pt x="415" y="651"/>
                  </a:cubicBezTo>
                  <a:cubicBezTo>
                    <a:pt x="415" y="651"/>
                    <a:pt x="415" y="651"/>
                    <a:pt x="414" y="651"/>
                  </a:cubicBezTo>
                  <a:cubicBezTo>
                    <a:pt x="414" y="651"/>
                    <a:pt x="414" y="651"/>
                    <a:pt x="414" y="651"/>
                  </a:cubicBezTo>
                  <a:cubicBezTo>
                    <a:pt x="412" y="651"/>
                    <a:pt x="403" y="653"/>
                    <a:pt x="399" y="659"/>
                  </a:cubicBezTo>
                  <a:close/>
                  <a:moveTo>
                    <a:pt x="391" y="650"/>
                  </a:moveTo>
                  <a:cubicBezTo>
                    <a:pt x="395" y="641"/>
                    <a:pt x="395" y="641"/>
                    <a:pt x="395" y="641"/>
                  </a:cubicBezTo>
                  <a:cubicBezTo>
                    <a:pt x="394" y="651"/>
                    <a:pt x="394" y="651"/>
                    <a:pt x="394" y="651"/>
                  </a:cubicBezTo>
                  <a:cubicBezTo>
                    <a:pt x="400" y="649"/>
                    <a:pt x="404" y="641"/>
                    <a:pt x="405" y="639"/>
                  </a:cubicBezTo>
                  <a:cubicBezTo>
                    <a:pt x="405" y="639"/>
                    <a:pt x="405" y="639"/>
                    <a:pt x="405" y="639"/>
                  </a:cubicBezTo>
                  <a:cubicBezTo>
                    <a:pt x="405" y="638"/>
                    <a:pt x="405" y="638"/>
                    <a:pt x="405" y="638"/>
                  </a:cubicBezTo>
                  <a:cubicBezTo>
                    <a:pt x="407" y="634"/>
                    <a:pt x="403" y="629"/>
                    <a:pt x="399" y="628"/>
                  </a:cubicBezTo>
                  <a:cubicBezTo>
                    <a:pt x="395" y="627"/>
                    <a:pt x="390" y="629"/>
                    <a:pt x="388" y="633"/>
                  </a:cubicBezTo>
                  <a:cubicBezTo>
                    <a:pt x="388" y="633"/>
                    <a:pt x="388" y="633"/>
                    <a:pt x="388" y="634"/>
                  </a:cubicBezTo>
                  <a:cubicBezTo>
                    <a:pt x="388" y="634"/>
                    <a:pt x="388" y="634"/>
                    <a:pt x="388" y="634"/>
                  </a:cubicBezTo>
                  <a:cubicBezTo>
                    <a:pt x="388" y="636"/>
                    <a:pt x="387" y="645"/>
                    <a:pt x="391" y="650"/>
                  </a:cubicBezTo>
                  <a:close/>
                  <a:moveTo>
                    <a:pt x="384" y="660"/>
                  </a:moveTo>
                  <a:cubicBezTo>
                    <a:pt x="384" y="663"/>
                    <a:pt x="387" y="666"/>
                    <a:pt x="389" y="666"/>
                  </a:cubicBezTo>
                  <a:cubicBezTo>
                    <a:pt x="392" y="666"/>
                    <a:pt x="395" y="663"/>
                    <a:pt x="395" y="660"/>
                  </a:cubicBezTo>
                  <a:cubicBezTo>
                    <a:pt x="395" y="657"/>
                    <a:pt x="392" y="655"/>
                    <a:pt x="389" y="655"/>
                  </a:cubicBezTo>
                  <a:cubicBezTo>
                    <a:pt x="387" y="655"/>
                    <a:pt x="384" y="657"/>
                    <a:pt x="384" y="660"/>
                  </a:cubicBezTo>
                  <a:close/>
                  <a:moveTo>
                    <a:pt x="382" y="668"/>
                  </a:moveTo>
                  <a:cubicBezTo>
                    <a:pt x="374" y="673"/>
                    <a:pt x="374" y="673"/>
                    <a:pt x="374" y="673"/>
                  </a:cubicBezTo>
                  <a:cubicBezTo>
                    <a:pt x="381" y="665"/>
                    <a:pt x="381" y="665"/>
                    <a:pt x="381" y="665"/>
                  </a:cubicBezTo>
                  <a:cubicBezTo>
                    <a:pt x="374" y="663"/>
                    <a:pt x="366" y="667"/>
                    <a:pt x="364" y="668"/>
                  </a:cubicBezTo>
                  <a:cubicBezTo>
                    <a:pt x="364" y="668"/>
                    <a:pt x="364" y="669"/>
                    <a:pt x="364" y="669"/>
                  </a:cubicBezTo>
                  <a:cubicBezTo>
                    <a:pt x="364" y="669"/>
                    <a:pt x="363" y="669"/>
                    <a:pt x="363" y="669"/>
                  </a:cubicBezTo>
                  <a:cubicBezTo>
                    <a:pt x="360" y="672"/>
                    <a:pt x="360" y="677"/>
                    <a:pt x="363" y="681"/>
                  </a:cubicBezTo>
                  <a:cubicBezTo>
                    <a:pt x="365" y="684"/>
                    <a:pt x="371" y="686"/>
                    <a:pt x="374" y="683"/>
                  </a:cubicBezTo>
                  <a:cubicBezTo>
                    <a:pt x="374" y="683"/>
                    <a:pt x="375" y="683"/>
                    <a:pt x="375" y="683"/>
                  </a:cubicBezTo>
                  <a:cubicBezTo>
                    <a:pt x="375" y="683"/>
                    <a:pt x="375" y="682"/>
                    <a:pt x="375" y="682"/>
                  </a:cubicBezTo>
                  <a:cubicBezTo>
                    <a:pt x="377" y="681"/>
                    <a:pt x="382" y="674"/>
                    <a:pt x="382" y="668"/>
                  </a:cubicBezTo>
                  <a:close/>
                  <a:moveTo>
                    <a:pt x="363" y="653"/>
                  </a:moveTo>
                  <a:cubicBezTo>
                    <a:pt x="363" y="653"/>
                    <a:pt x="363" y="653"/>
                    <a:pt x="364" y="653"/>
                  </a:cubicBezTo>
                  <a:cubicBezTo>
                    <a:pt x="364" y="653"/>
                    <a:pt x="364" y="653"/>
                    <a:pt x="364" y="653"/>
                  </a:cubicBezTo>
                  <a:cubicBezTo>
                    <a:pt x="366" y="655"/>
                    <a:pt x="374" y="658"/>
                    <a:pt x="380" y="656"/>
                  </a:cubicBezTo>
                  <a:cubicBezTo>
                    <a:pt x="373" y="649"/>
                    <a:pt x="373" y="649"/>
                    <a:pt x="373" y="649"/>
                  </a:cubicBezTo>
                  <a:cubicBezTo>
                    <a:pt x="382" y="654"/>
                    <a:pt x="382" y="654"/>
                    <a:pt x="382" y="654"/>
                  </a:cubicBezTo>
                  <a:cubicBezTo>
                    <a:pt x="382" y="647"/>
                    <a:pt x="376" y="640"/>
                    <a:pt x="374" y="639"/>
                  </a:cubicBezTo>
                  <a:cubicBezTo>
                    <a:pt x="374" y="639"/>
                    <a:pt x="374" y="639"/>
                    <a:pt x="374" y="639"/>
                  </a:cubicBezTo>
                  <a:cubicBezTo>
                    <a:pt x="373" y="638"/>
                    <a:pt x="373" y="638"/>
                    <a:pt x="373" y="638"/>
                  </a:cubicBezTo>
                  <a:cubicBezTo>
                    <a:pt x="370" y="636"/>
                    <a:pt x="364" y="638"/>
                    <a:pt x="362" y="641"/>
                  </a:cubicBezTo>
                  <a:cubicBezTo>
                    <a:pt x="359" y="645"/>
                    <a:pt x="360" y="650"/>
                    <a:pt x="363" y="653"/>
                  </a:cubicBezTo>
                  <a:close/>
                  <a:moveTo>
                    <a:pt x="714" y="483"/>
                  </a:moveTo>
                  <a:cubicBezTo>
                    <a:pt x="714" y="483"/>
                    <a:pt x="713" y="482"/>
                    <a:pt x="713" y="482"/>
                  </a:cubicBezTo>
                  <a:cubicBezTo>
                    <a:pt x="713" y="482"/>
                    <a:pt x="713" y="482"/>
                    <a:pt x="713" y="482"/>
                  </a:cubicBezTo>
                  <a:cubicBezTo>
                    <a:pt x="710" y="480"/>
                    <a:pt x="700" y="476"/>
                    <a:pt x="692" y="479"/>
                  </a:cubicBezTo>
                  <a:cubicBezTo>
                    <a:pt x="702" y="487"/>
                    <a:pt x="702" y="487"/>
                    <a:pt x="702" y="487"/>
                  </a:cubicBezTo>
                  <a:cubicBezTo>
                    <a:pt x="690" y="482"/>
                    <a:pt x="690" y="482"/>
                    <a:pt x="690" y="482"/>
                  </a:cubicBezTo>
                  <a:cubicBezTo>
                    <a:pt x="690" y="490"/>
                    <a:pt x="698" y="498"/>
                    <a:pt x="700" y="501"/>
                  </a:cubicBezTo>
                  <a:cubicBezTo>
                    <a:pt x="700" y="501"/>
                    <a:pt x="700" y="501"/>
                    <a:pt x="700" y="501"/>
                  </a:cubicBezTo>
                  <a:cubicBezTo>
                    <a:pt x="701" y="501"/>
                    <a:pt x="701" y="501"/>
                    <a:pt x="701" y="501"/>
                  </a:cubicBezTo>
                  <a:cubicBezTo>
                    <a:pt x="706" y="504"/>
                    <a:pt x="713" y="502"/>
                    <a:pt x="716" y="497"/>
                  </a:cubicBezTo>
                  <a:cubicBezTo>
                    <a:pt x="719" y="493"/>
                    <a:pt x="718" y="486"/>
                    <a:pt x="714" y="483"/>
                  </a:cubicBezTo>
                  <a:close/>
                  <a:moveTo>
                    <a:pt x="689" y="464"/>
                  </a:moveTo>
                  <a:cubicBezTo>
                    <a:pt x="700" y="457"/>
                    <a:pt x="700" y="457"/>
                    <a:pt x="700" y="457"/>
                  </a:cubicBezTo>
                  <a:cubicBezTo>
                    <a:pt x="691" y="467"/>
                    <a:pt x="691" y="467"/>
                    <a:pt x="691" y="467"/>
                  </a:cubicBezTo>
                  <a:cubicBezTo>
                    <a:pt x="699" y="470"/>
                    <a:pt x="709" y="465"/>
                    <a:pt x="712" y="463"/>
                  </a:cubicBezTo>
                  <a:cubicBezTo>
                    <a:pt x="712" y="463"/>
                    <a:pt x="712" y="463"/>
                    <a:pt x="712" y="463"/>
                  </a:cubicBezTo>
                  <a:cubicBezTo>
                    <a:pt x="713" y="463"/>
                    <a:pt x="713" y="462"/>
                    <a:pt x="713" y="462"/>
                  </a:cubicBezTo>
                  <a:cubicBezTo>
                    <a:pt x="717" y="459"/>
                    <a:pt x="717" y="452"/>
                    <a:pt x="714" y="448"/>
                  </a:cubicBezTo>
                  <a:cubicBezTo>
                    <a:pt x="710" y="443"/>
                    <a:pt x="703" y="442"/>
                    <a:pt x="699" y="445"/>
                  </a:cubicBezTo>
                  <a:cubicBezTo>
                    <a:pt x="699" y="445"/>
                    <a:pt x="699" y="445"/>
                    <a:pt x="698" y="446"/>
                  </a:cubicBezTo>
                  <a:cubicBezTo>
                    <a:pt x="698" y="446"/>
                    <a:pt x="698" y="446"/>
                    <a:pt x="698" y="446"/>
                  </a:cubicBezTo>
                  <a:cubicBezTo>
                    <a:pt x="696" y="448"/>
                    <a:pt x="689" y="456"/>
                    <a:pt x="689" y="464"/>
                  </a:cubicBezTo>
                  <a:close/>
                  <a:moveTo>
                    <a:pt x="674" y="463"/>
                  </a:moveTo>
                  <a:cubicBezTo>
                    <a:pt x="671" y="450"/>
                    <a:pt x="671" y="450"/>
                    <a:pt x="671" y="450"/>
                  </a:cubicBezTo>
                  <a:cubicBezTo>
                    <a:pt x="678" y="461"/>
                    <a:pt x="678" y="461"/>
                    <a:pt x="678" y="461"/>
                  </a:cubicBezTo>
                  <a:cubicBezTo>
                    <a:pt x="683" y="455"/>
                    <a:pt x="681" y="443"/>
                    <a:pt x="680" y="440"/>
                  </a:cubicBezTo>
                  <a:cubicBezTo>
                    <a:pt x="680" y="440"/>
                    <a:pt x="680" y="440"/>
                    <a:pt x="680" y="440"/>
                  </a:cubicBezTo>
                  <a:cubicBezTo>
                    <a:pt x="680" y="440"/>
                    <a:pt x="680" y="439"/>
                    <a:pt x="680" y="439"/>
                  </a:cubicBezTo>
                  <a:cubicBezTo>
                    <a:pt x="678" y="434"/>
                    <a:pt x="671" y="432"/>
                    <a:pt x="666" y="434"/>
                  </a:cubicBezTo>
                  <a:cubicBezTo>
                    <a:pt x="661" y="436"/>
                    <a:pt x="657" y="442"/>
                    <a:pt x="659" y="447"/>
                  </a:cubicBezTo>
                  <a:cubicBezTo>
                    <a:pt x="659" y="447"/>
                    <a:pt x="659" y="447"/>
                    <a:pt x="659" y="448"/>
                  </a:cubicBezTo>
                  <a:cubicBezTo>
                    <a:pt x="659" y="448"/>
                    <a:pt x="659" y="448"/>
                    <a:pt x="659" y="448"/>
                  </a:cubicBezTo>
                  <a:cubicBezTo>
                    <a:pt x="661" y="451"/>
                    <a:pt x="667" y="460"/>
                    <a:pt x="674" y="463"/>
                  </a:cubicBezTo>
                  <a:close/>
                  <a:moveTo>
                    <a:pt x="675" y="478"/>
                  </a:moveTo>
                  <a:cubicBezTo>
                    <a:pt x="677" y="481"/>
                    <a:pt x="681" y="481"/>
                    <a:pt x="684" y="479"/>
                  </a:cubicBezTo>
                  <a:cubicBezTo>
                    <a:pt x="687" y="477"/>
                    <a:pt x="688" y="473"/>
                    <a:pt x="686" y="470"/>
                  </a:cubicBezTo>
                  <a:cubicBezTo>
                    <a:pt x="684" y="467"/>
                    <a:pt x="679" y="466"/>
                    <a:pt x="677" y="468"/>
                  </a:cubicBezTo>
                  <a:cubicBezTo>
                    <a:pt x="674" y="471"/>
                    <a:pt x="673" y="475"/>
                    <a:pt x="675" y="478"/>
                  </a:cubicBezTo>
                  <a:close/>
                  <a:moveTo>
                    <a:pt x="679" y="486"/>
                  </a:moveTo>
                  <a:cubicBezTo>
                    <a:pt x="674" y="498"/>
                    <a:pt x="674" y="498"/>
                    <a:pt x="674" y="498"/>
                  </a:cubicBezTo>
                  <a:cubicBezTo>
                    <a:pt x="675" y="485"/>
                    <a:pt x="675" y="485"/>
                    <a:pt x="675" y="485"/>
                  </a:cubicBezTo>
                  <a:cubicBezTo>
                    <a:pt x="667" y="488"/>
                    <a:pt x="662" y="498"/>
                    <a:pt x="661" y="501"/>
                  </a:cubicBezTo>
                  <a:cubicBezTo>
                    <a:pt x="661" y="501"/>
                    <a:pt x="661" y="501"/>
                    <a:pt x="661" y="501"/>
                  </a:cubicBezTo>
                  <a:cubicBezTo>
                    <a:pt x="661" y="502"/>
                    <a:pt x="661" y="502"/>
                    <a:pt x="661" y="502"/>
                  </a:cubicBezTo>
                  <a:cubicBezTo>
                    <a:pt x="659" y="507"/>
                    <a:pt x="664" y="513"/>
                    <a:pt x="669" y="514"/>
                  </a:cubicBezTo>
                  <a:cubicBezTo>
                    <a:pt x="674" y="516"/>
                    <a:pt x="681" y="513"/>
                    <a:pt x="682" y="508"/>
                  </a:cubicBezTo>
                  <a:cubicBezTo>
                    <a:pt x="682" y="508"/>
                    <a:pt x="682" y="508"/>
                    <a:pt x="682" y="507"/>
                  </a:cubicBezTo>
                  <a:cubicBezTo>
                    <a:pt x="682" y="507"/>
                    <a:pt x="682" y="507"/>
                    <a:pt x="682" y="507"/>
                  </a:cubicBezTo>
                  <a:cubicBezTo>
                    <a:pt x="683" y="504"/>
                    <a:pt x="684" y="493"/>
                    <a:pt x="679" y="486"/>
                  </a:cubicBezTo>
                  <a:close/>
                  <a:moveTo>
                    <a:pt x="648" y="486"/>
                  </a:moveTo>
                  <a:cubicBezTo>
                    <a:pt x="648" y="486"/>
                    <a:pt x="649" y="486"/>
                    <a:pt x="649" y="486"/>
                  </a:cubicBezTo>
                  <a:cubicBezTo>
                    <a:pt x="649" y="486"/>
                    <a:pt x="649" y="486"/>
                    <a:pt x="649" y="486"/>
                  </a:cubicBezTo>
                  <a:cubicBezTo>
                    <a:pt x="653" y="486"/>
                    <a:pt x="663" y="483"/>
                    <a:pt x="668" y="476"/>
                  </a:cubicBezTo>
                  <a:cubicBezTo>
                    <a:pt x="655" y="475"/>
                    <a:pt x="655" y="475"/>
                    <a:pt x="655" y="475"/>
                  </a:cubicBezTo>
                  <a:cubicBezTo>
                    <a:pt x="668" y="472"/>
                    <a:pt x="668" y="472"/>
                    <a:pt x="668" y="472"/>
                  </a:cubicBezTo>
                  <a:cubicBezTo>
                    <a:pt x="663" y="466"/>
                    <a:pt x="652" y="464"/>
                    <a:pt x="649" y="464"/>
                  </a:cubicBezTo>
                  <a:cubicBezTo>
                    <a:pt x="649" y="464"/>
                    <a:pt x="648" y="464"/>
                    <a:pt x="648" y="464"/>
                  </a:cubicBezTo>
                  <a:cubicBezTo>
                    <a:pt x="648" y="464"/>
                    <a:pt x="648" y="464"/>
                    <a:pt x="648" y="464"/>
                  </a:cubicBezTo>
                  <a:cubicBezTo>
                    <a:pt x="642" y="464"/>
                    <a:pt x="638" y="470"/>
                    <a:pt x="638" y="475"/>
                  </a:cubicBezTo>
                  <a:cubicBezTo>
                    <a:pt x="638" y="481"/>
                    <a:pt x="643" y="486"/>
                    <a:pt x="648" y="486"/>
                  </a:cubicBezTo>
                  <a:close/>
                  <a:moveTo>
                    <a:pt x="919" y="456"/>
                  </a:moveTo>
                  <a:cubicBezTo>
                    <a:pt x="919" y="456"/>
                    <a:pt x="919" y="456"/>
                    <a:pt x="919" y="455"/>
                  </a:cubicBezTo>
                  <a:cubicBezTo>
                    <a:pt x="919" y="455"/>
                    <a:pt x="919" y="455"/>
                    <a:pt x="919" y="455"/>
                  </a:cubicBezTo>
                  <a:cubicBezTo>
                    <a:pt x="919" y="452"/>
                    <a:pt x="915" y="442"/>
                    <a:pt x="908" y="437"/>
                  </a:cubicBezTo>
                  <a:cubicBezTo>
                    <a:pt x="908" y="450"/>
                    <a:pt x="908" y="450"/>
                    <a:pt x="908" y="450"/>
                  </a:cubicBezTo>
                  <a:cubicBezTo>
                    <a:pt x="904" y="438"/>
                    <a:pt x="904" y="438"/>
                    <a:pt x="904" y="438"/>
                  </a:cubicBezTo>
                  <a:cubicBezTo>
                    <a:pt x="898" y="443"/>
                    <a:pt x="897" y="454"/>
                    <a:pt x="897" y="458"/>
                  </a:cubicBezTo>
                  <a:cubicBezTo>
                    <a:pt x="897" y="458"/>
                    <a:pt x="897" y="458"/>
                    <a:pt x="897" y="458"/>
                  </a:cubicBezTo>
                  <a:cubicBezTo>
                    <a:pt x="897" y="458"/>
                    <a:pt x="897" y="459"/>
                    <a:pt x="897" y="459"/>
                  </a:cubicBezTo>
                  <a:cubicBezTo>
                    <a:pt x="898" y="464"/>
                    <a:pt x="904" y="468"/>
                    <a:pt x="909" y="467"/>
                  </a:cubicBezTo>
                  <a:cubicBezTo>
                    <a:pt x="915" y="467"/>
                    <a:pt x="920" y="462"/>
                    <a:pt x="919" y="456"/>
                  </a:cubicBezTo>
                  <a:close/>
                  <a:moveTo>
                    <a:pt x="918" y="426"/>
                  </a:moveTo>
                  <a:cubicBezTo>
                    <a:pt x="930" y="430"/>
                    <a:pt x="930" y="430"/>
                    <a:pt x="930" y="430"/>
                  </a:cubicBezTo>
                  <a:cubicBezTo>
                    <a:pt x="917" y="429"/>
                    <a:pt x="917" y="429"/>
                    <a:pt x="917" y="429"/>
                  </a:cubicBezTo>
                  <a:cubicBezTo>
                    <a:pt x="920" y="437"/>
                    <a:pt x="930" y="442"/>
                    <a:pt x="933" y="442"/>
                  </a:cubicBezTo>
                  <a:cubicBezTo>
                    <a:pt x="933" y="443"/>
                    <a:pt x="933" y="443"/>
                    <a:pt x="933" y="443"/>
                  </a:cubicBezTo>
                  <a:cubicBezTo>
                    <a:pt x="934" y="443"/>
                    <a:pt x="934" y="443"/>
                    <a:pt x="934" y="443"/>
                  </a:cubicBezTo>
                  <a:cubicBezTo>
                    <a:pt x="940" y="444"/>
                    <a:pt x="945" y="439"/>
                    <a:pt x="946" y="434"/>
                  </a:cubicBezTo>
                  <a:cubicBezTo>
                    <a:pt x="947" y="429"/>
                    <a:pt x="944" y="422"/>
                    <a:pt x="939" y="421"/>
                  </a:cubicBezTo>
                  <a:cubicBezTo>
                    <a:pt x="939" y="421"/>
                    <a:pt x="939" y="421"/>
                    <a:pt x="938" y="421"/>
                  </a:cubicBezTo>
                  <a:cubicBezTo>
                    <a:pt x="938" y="421"/>
                    <a:pt x="938" y="421"/>
                    <a:pt x="938" y="421"/>
                  </a:cubicBezTo>
                  <a:cubicBezTo>
                    <a:pt x="935" y="420"/>
                    <a:pt x="924" y="420"/>
                    <a:pt x="918" y="426"/>
                  </a:cubicBezTo>
                  <a:close/>
                  <a:moveTo>
                    <a:pt x="910" y="413"/>
                  </a:moveTo>
                  <a:cubicBezTo>
                    <a:pt x="917" y="403"/>
                    <a:pt x="917" y="403"/>
                    <a:pt x="917" y="403"/>
                  </a:cubicBezTo>
                  <a:cubicBezTo>
                    <a:pt x="913" y="415"/>
                    <a:pt x="913" y="415"/>
                    <a:pt x="913" y="415"/>
                  </a:cubicBezTo>
                  <a:cubicBezTo>
                    <a:pt x="921" y="414"/>
                    <a:pt x="928" y="406"/>
                    <a:pt x="930" y="403"/>
                  </a:cubicBezTo>
                  <a:cubicBezTo>
                    <a:pt x="930" y="403"/>
                    <a:pt x="930" y="403"/>
                    <a:pt x="930" y="403"/>
                  </a:cubicBezTo>
                  <a:cubicBezTo>
                    <a:pt x="931" y="403"/>
                    <a:pt x="931" y="402"/>
                    <a:pt x="931" y="402"/>
                  </a:cubicBezTo>
                  <a:cubicBezTo>
                    <a:pt x="934" y="398"/>
                    <a:pt x="931" y="391"/>
                    <a:pt x="926" y="388"/>
                  </a:cubicBezTo>
                  <a:cubicBezTo>
                    <a:pt x="921" y="386"/>
                    <a:pt x="914" y="387"/>
                    <a:pt x="912" y="391"/>
                  </a:cubicBezTo>
                  <a:cubicBezTo>
                    <a:pt x="912" y="391"/>
                    <a:pt x="911" y="392"/>
                    <a:pt x="911" y="392"/>
                  </a:cubicBezTo>
                  <a:cubicBezTo>
                    <a:pt x="911" y="392"/>
                    <a:pt x="911" y="392"/>
                    <a:pt x="911" y="392"/>
                  </a:cubicBezTo>
                  <a:cubicBezTo>
                    <a:pt x="910" y="395"/>
                    <a:pt x="906" y="406"/>
                    <a:pt x="910" y="413"/>
                  </a:cubicBezTo>
                  <a:close/>
                  <a:moveTo>
                    <a:pt x="898" y="424"/>
                  </a:moveTo>
                  <a:cubicBezTo>
                    <a:pt x="898" y="427"/>
                    <a:pt x="900" y="431"/>
                    <a:pt x="903" y="431"/>
                  </a:cubicBezTo>
                  <a:cubicBezTo>
                    <a:pt x="907" y="432"/>
                    <a:pt x="910" y="430"/>
                    <a:pt x="911" y="427"/>
                  </a:cubicBezTo>
                  <a:cubicBezTo>
                    <a:pt x="912" y="423"/>
                    <a:pt x="910" y="419"/>
                    <a:pt x="906" y="419"/>
                  </a:cubicBezTo>
                  <a:cubicBezTo>
                    <a:pt x="903" y="418"/>
                    <a:pt x="899" y="420"/>
                    <a:pt x="898" y="424"/>
                  </a:cubicBezTo>
                  <a:close/>
                  <a:moveTo>
                    <a:pt x="894" y="432"/>
                  </a:moveTo>
                  <a:cubicBezTo>
                    <a:pt x="882" y="436"/>
                    <a:pt x="882" y="436"/>
                    <a:pt x="882" y="436"/>
                  </a:cubicBezTo>
                  <a:cubicBezTo>
                    <a:pt x="893" y="428"/>
                    <a:pt x="893" y="428"/>
                    <a:pt x="893" y="428"/>
                  </a:cubicBezTo>
                  <a:cubicBezTo>
                    <a:pt x="886" y="424"/>
                    <a:pt x="875" y="427"/>
                    <a:pt x="872" y="428"/>
                  </a:cubicBezTo>
                  <a:cubicBezTo>
                    <a:pt x="872" y="428"/>
                    <a:pt x="872" y="428"/>
                    <a:pt x="871" y="428"/>
                  </a:cubicBezTo>
                  <a:cubicBezTo>
                    <a:pt x="871" y="428"/>
                    <a:pt x="871" y="428"/>
                    <a:pt x="871" y="428"/>
                  </a:cubicBezTo>
                  <a:cubicBezTo>
                    <a:pt x="866" y="430"/>
                    <a:pt x="864" y="437"/>
                    <a:pt x="866" y="442"/>
                  </a:cubicBezTo>
                  <a:cubicBezTo>
                    <a:pt x="868" y="447"/>
                    <a:pt x="875" y="451"/>
                    <a:pt x="880" y="448"/>
                  </a:cubicBezTo>
                  <a:cubicBezTo>
                    <a:pt x="880" y="448"/>
                    <a:pt x="880" y="448"/>
                    <a:pt x="881" y="448"/>
                  </a:cubicBezTo>
                  <a:cubicBezTo>
                    <a:pt x="881" y="448"/>
                    <a:pt x="881" y="448"/>
                    <a:pt x="881" y="448"/>
                  </a:cubicBezTo>
                  <a:cubicBezTo>
                    <a:pt x="884" y="446"/>
                    <a:pt x="892" y="440"/>
                    <a:pt x="894" y="432"/>
                  </a:cubicBezTo>
                  <a:close/>
                  <a:moveTo>
                    <a:pt x="875" y="408"/>
                  </a:moveTo>
                  <a:cubicBezTo>
                    <a:pt x="875" y="408"/>
                    <a:pt x="875" y="409"/>
                    <a:pt x="876" y="409"/>
                  </a:cubicBezTo>
                  <a:cubicBezTo>
                    <a:pt x="876" y="409"/>
                    <a:pt x="876" y="409"/>
                    <a:pt x="876" y="409"/>
                  </a:cubicBezTo>
                  <a:cubicBezTo>
                    <a:pt x="878" y="411"/>
                    <a:pt x="887" y="418"/>
                    <a:pt x="895" y="417"/>
                  </a:cubicBezTo>
                  <a:cubicBezTo>
                    <a:pt x="887" y="406"/>
                    <a:pt x="887" y="406"/>
                    <a:pt x="887" y="406"/>
                  </a:cubicBezTo>
                  <a:cubicBezTo>
                    <a:pt x="898" y="415"/>
                    <a:pt x="898" y="415"/>
                    <a:pt x="898" y="415"/>
                  </a:cubicBezTo>
                  <a:cubicBezTo>
                    <a:pt x="900" y="406"/>
                    <a:pt x="894" y="397"/>
                    <a:pt x="892" y="394"/>
                  </a:cubicBezTo>
                  <a:cubicBezTo>
                    <a:pt x="892" y="394"/>
                    <a:pt x="892" y="394"/>
                    <a:pt x="892" y="394"/>
                  </a:cubicBezTo>
                  <a:cubicBezTo>
                    <a:pt x="892" y="394"/>
                    <a:pt x="891" y="393"/>
                    <a:pt x="891" y="393"/>
                  </a:cubicBezTo>
                  <a:cubicBezTo>
                    <a:pt x="888" y="389"/>
                    <a:pt x="881" y="390"/>
                    <a:pt x="877" y="394"/>
                  </a:cubicBezTo>
                  <a:cubicBezTo>
                    <a:pt x="872" y="397"/>
                    <a:pt x="871" y="404"/>
                    <a:pt x="875" y="408"/>
                  </a:cubicBezTo>
                  <a:close/>
                  <a:moveTo>
                    <a:pt x="143" y="519"/>
                  </a:moveTo>
                  <a:cubicBezTo>
                    <a:pt x="143" y="519"/>
                    <a:pt x="143" y="518"/>
                    <a:pt x="143" y="518"/>
                  </a:cubicBezTo>
                  <a:cubicBezTo>
                    <a:pt x="143" y="518"/>
                    <a:pt x="143" y="518"/>
                    <a:pt x="143" y="518"/>
                  </a:cubicBezTo>
                  <a:cubicBezTo>
                    <a:pt x="142" y="516"/>
                    <a:pt x="137" y="508"/>
                    <a:pt x="131" y="506"/>
                  </a:cubicBezTo>
                  <a:cubicBezTo>
                    <a:pt x="133" y="516"/>
                    <a:pt x="133" y="516"/>
                    <a:pt x="133" y="516"/>
                  </a:cubicBezTo>
                  <a:cubicBezTo>
                    <a:pt x="128" y="507"/>
                    <a:pt x="128" y="507"/>
                    <a:pt x="128" y="507"/>
                  </a:cubicBezTo>
                  <a:cubicBezTo>
                    <a:pt x="124" y="512"/>
                    <a:pt x="125" y="521"/>
                    <a:pt x="126" y="524"/>
                  </a:cubicBezTo>
                  <a:cubicBezTo>
                    <a:pt x="126" y="524"/>
                    <a:pt x="126" y="524"/>
                    <a:pt x="126" y="524"/>
                  </a:cubicBezTo>
                  <a:cubicBezTo>
                    <a:pt x="126" y="524"/>
                    <a:pt x="126" y="525"/>
                    <a:pt x="126" y="525"/>
                  </a:cubicBezTo>
                  <a:cubicBezTo>
                    <a:pt x="128" y="529"/>
                    <a:pt x="133" y="531"/>
                    <a:pt x="137" y="529"/>
                  </a:cubicBezTo>
                  <a:cubicBezTo>
                    <a:pt x="141" y="528"/>
                    <a:pt x="145" y="523"/>
                    <a:pt x="143" y="519"/>
                  </a:cubicBezTo>
                  <a:close/>
                  <a:moveTo>
                    <a:pt x="136" y="496"/>
                  </a:moveTo>
                  <a:cubicBezTo>
                    <a:pt x="147" y="496"/>
                    <a:pt x="147" y="496"/>
                    <a:pt x="147" y="496"/>
                  </a:cubicBezTo>
                  <a:cubicBezTo>
                    <a:pt x="136" y="499"/>
                    <a:pt x="136" y="499"/>
                    <a:pt x="136" y="499"/>
                  </a:cubicBezTo>
                  <a:cubicBezTo>
                    <a:pt x="140" y="504"/>
                    <a:pt x="149" y="505"/>
                    <a:pt x="152" y="506"/>
                  </a:cubicBezTo>
                  <a:cubicBezTo>
                    <a:pt x="152" y="506"/>
                    <a:pt x="152" y="506"/>
                    <a:pt x="152" y="506"/>
                  </a:cubicBezTo>
                  <a:cubicBezTo>
                    <a:pt x="152" y="506"/>
                    <a:pt x="152" y="506"/>
                    <a:pt x="152" y="506"/>
                  </a:cubicBezTo>
                  <a:cubicBezTo>
                    <a:pt x="157" y="505"/>
                    <a:pt x="160" y="501"/>
                    <a:pt x="160" y="497"/>
                  </a:cubicBezTo>
                  <a:cubicBezTo>
                    <a:pt x="160" y="492"/>
                    <a:pt x="156" y="488"/>
                    <a:pt x="152" y="488"/>
                  </a:cubicBezTo>
                  <a:cubicBezTo>
                    <a:pt x="152" y="488"/>
                    <a:pt x="152" y="488"/>
                    <a:pt x="151" y="488"/>
                  </a:cubicBezTo>
                  <a:cubicBezTo>
                    <a:pt x="151" y="488"/>
                    <a:pt x="151" y="488"/>
                    <a:pt x="151" y="488"/>
                  </a:cubicBezTo>
                  <a:cubicBezTo>
                    <a:pt x="148" y="488"/>
                    <a:pt x="140" y="490"/>
                    <a:pt x="136" y="496"/>
                  </a:cubicBezTo>
                  <a:close/>
                  <a:moveTo>
                    <a:pt x="128" y="487"/>
                  </a:moveTo>
                  <a:cubicBezTo>
                    <a:pt x="132" y="478"/>
                    <a:pt x="132" y="478"/>
                    <a:pt x="132" y="478"/>
                  </a:cubicBezTo>
                  <a:cubicBezTo>
                    <a:pt x="130" y="488"/>
                    <a:pt x="130" y="488"/>
                    <a:pt x="130" y="488"/>
                  </a:cubicBezTo>
                  <a:cubicBezTo>
                    <a:pt x="137" y="486"/>
                    <a:pt x="141" y="478"/>
                    <a:pt x="142" y="476"/>
                  </a:cubicBezTo>
                  <a:cubicBezTo>
                    <a:pt x="142" y="476"/>
                    <a:pt x="142" y="476"/>
                    <a:pt x="142" y="476"/>
                  </a:cubicBezTo>
                  <a:cubicBezTo>
                    <a:pt x="142" y="475"/>
                    <a:pt x="142" y="475"/>
                    <a:pt x="142" y="475"/>
                  </a:cubicBezTo>
                  <a:cubicBezTo>
                    <a:pt x="143" y="471"/>
                    <a:pt x="140" y="466"/>
                    <a:pt x="136" y="465"/>
                  </a:cubicBezTo>
                  <a:cubicBezTo>
                    <a:pt x="132" y="464"/>
                    <a:pt x="126" y="466"/>
                    <a:pt x="125" y="470"/>
                  </a:cubicBezTo>
                  <a:cubicBezTo>
                    <a:pt x="125" y="470"/>
                    <a:pt x="125" y="470"/>
                    <a:pt x="125" y="471"/>
                  </a:cubicBezTo>
                  <a:cubicBezTo>
                    <a:pt x="125" y="471"/>
                    <a:pt x="125" y="471"/>
                    <a:pt x="125" y="471"/>
                  </a:cubicBezTo>
                  <a:cubicBezTo>
                    <a:pt x="124" y="473"/>
                    <a:pt x="124" y="482"/>
                    <a:pt x="128" y="487"/>
                  </a:cubicBezTo>
                  <a:close/>
                  <a:moveTo>
                    <a:pt x="121" y="497"/>
                  </a:moveTo>
                  <a:cubicBezTo>
                    <a:pt x="121" y="500"/>
                    <a:pt x="123" y="502"/>
                    <a:pt x="126" y="502"/>
                  </a:cubicBezTo>
                  <a:cubicBezTo>
                    <a:pt x="129" y="502"/>
                    <a:pt x="131" y="500"/>
                    <a:pt x="131" y="497"/>
                  </a:cubicBezTo>
                  <a:cubicBezTo>
                    <a:pt x="131" y="494"/>
                    <a:pt x="129" y="492"/>
                    <a:pt x="126" y="492"/>
                  </a:cubicBezTo>
                  <a:cubicBezTo>
                    <a:pt x="123" y="492"/>
                    <a:pt x="121" y="494"/>
                    <a:pt x="121" y="497"/>
                  </a:cubicBezTo>
                  <a:close/>
                  <a:moveTo>
                    <a:pt x="119" y="504"/>
                  </a:moveTo>
                  <a:cubicBezTo>
                    <a:pt x="110" y="510"/>
                    <a:pt x="110" y="510"/>
                    <a:pt x="110" y="510"/>
                  </a:cubicBezTo>
                  <a:cubicBezTo>
                    <a:pt x="117" y="502"/>
                    <a:pt x="117" y="502"/>
                    <a:pt x="117" y="502"/>
                  </a:cubicBezTo>
                  <a:cubicBezTo>
                    <a:pt x="111" y="500"/>
                    <a:pt x="103" y="504"/>
                    <a:pt x="101" y="505"/>
                  </a:cubicBezTo>
                  <a:cubicBezTo>
                    <a:pt x="101" y="505"/>
                    <a:pt x="101" y="505"/>
                    <a:pt x="101" y="505"/>
                  </a:cubicBezTo>
                  <a:cubicBezTo>
                    <a:pt x="100" y="506"/>
                    <a:pt x="100" y="506"/>
                    <a:pt x="100" y="506"/>
                  </a:cubicBezTo>
                  <a:cubicBezTo>
                    <a:pt x="97" y="509"/>
                    <a:pt x="97" y="514"/>
                    <a:pt x="99" y="518"/>
                  </a:cubicBezTo>
                  <a:cubicBezTo>
                    <a:pt x="102" y="521"/>
                    <a:pt x="108" y="523"/>
                    <a:pt x="111" y="520"/>
                  </a:cubicBezTo>
                  <a:cubicBezTo>
                    <a:pt x="111" y="520"/>
                    <a:pt x="111" y="520"/>
                    <a:pt x="112" y="519"/>
                  </a:cubicBezTo>
                  <a:cubicBezTo>
                    <a:pt x="112" y="519"/>
                    <a:pt x="112" y="519"/>
                    <a:pt x="112" y="519"/>
                  </a:cubicBezTo>
                  <a:cubicBezTo>
                    <a:pt x="114" y="518"/>
                    <a:pt x="119" y="511"/>
                    <a:pt x="119" y="504"/>
                  </a:cubicBezTo>
                  <a:close/>
                  <a:moveTo>
                    <a:pt x="100" y="490"/>
                  </a:moveTo>
                  <a:cubicBezTo>
                    <a:pt x="100" y="490"/>
                    <a:pt x="100" y="490"/>
                    <a:pt x="101" y="490"/>
                  </a:cubicBezTo>
                  <a:cubicBezTo>
                    <a:pt x="101" y="490"/>
                    <a:pt x="101" y="490"/>
                    <a:pt x="101" y="490"/>
                  </a:cubicBezTo>
                  <a:cubicBezTo>
                    <a:pt x="103" y="492"/>
                    <a:pt x="111" y="495"/>
                    <a:pt x="117" y="493"/>
                  </a:cubicBezTo>
                  <a:cubicBezTo>
                    <a:pt x="109" y="486"/>
                    <a:pt x="109" y="486"/>
                    <a:pt x="109" y="486"/>
                  </a:cubicBezTo>
                  <a:cubicBezTo>
                    <a:pt x="119" y="490"/>
                    <a:pt x="119" y="490"/>
                    <a:pt x="119" y="490"/>
                  </a:cubicBezTo>
                  <a:cubicBezTo>
                    <a:pt x="119" y="484"/>
                    <a:pt x="113" y="477"/>
                    <a:pt x="111" y="476"/>
                  </a:cubicBezTo>
                  <a:cubicBezTo>
                    <a:pt x="111" y="476"/>
                    <a:pt x="111" y="476"/>
                    <a:pt x="111" y="476"/>
                  </a:cubicBezTo>
                  <a:cubicBezTo>
                    <a:pt x="110" y="475"/>
                    <a:pt x="110" y="475"/>
                    <a:pt x="110" y="475"/>
                  </a:cubicBezTo>
                  <a:cubicBezTo>
                    <a:pt x="106" y="473"/>
                    <a:pt x="101" y="474"/>
                    <a:pt x="99" y="478"/>
                  </a:cubicBezTo>
                  <a:cubicBezTo>
                    <a:pt x="96" y="482"/>
                    <a:pt x="96" y="487"/>
                    <a:pt x="100" y="490"/>
                  </a:cubicBezTo>
                  <a:close/>
                  <a:moveTo>
                    <a:pt x="413" y="434"/>
                  </a:moveTo>
                  <a:cubicBezTo>
                    <a:pt x="409" y="434"/>
                    <a:pt x="406" y="437"/>
                    <a:pt x="406" y="441"/>
                  </a:cubicBezTo>
                  <a:cubicBezTo>
                    <a:pt x="406" y="445"/>
                    <a:pt x="409" y="448"/>
                    <a:pt x="413" y="448"/>
                  </a:cubicBezTo>
                  <a:cubicBezTo>
                    <a:pt x="417" y="448"/>
                    <a:pt x="420" y="445"/>
                    <a:pt x="420" y="441"/>
                  </a:cubicBezTo>
                  <a:cubicBezTo>
                    <a:pt x="420" y="437"/>
                    <a:pt x="417" y="434"/>
                    <a:pt x="413" y="434"/>
                  </a:cubicBezTo>
                  <a:close/>
                  <a:moveTo>
                    <a:pt x="376" y="410"/>
                  </a:moveTo>
                  <a:cubicBezTo>
                    <a:pt x="374" y="410"/>
                    <a:pt x="372" y="412"/>
                    <a:pt x="372" y="415"/>
                  </a:cubicBezTo>
                  <a:cubicBezTo>
                    <a:pt x="372" y="418"/>
                    <a:pt x="374" y="420"/>
                    <a:pt x="376" y="420"/>
                  </a:cubicBezTo>
                  <a:cubicBezTo>
                    <a:pt x="379" y="420"/>
                    <a:pt x="381" y="418"/>
                    <a:pt x="381" y="415"/>
                  </a:cubicBezTo>
                  <a:cubicBezTo>
                    <a:pt x="381" y="412"/>
                    <a:pt x="379" y="410"/>
                    <a:pt x="376" y="410"/>
                  </a:cubicBezTo>
                  <a:close/>
                  <a:moveTo>
                    <a:pt x="222" y="405"/>
                  </a:moveTo>
                  <a:cubicBezTo>
                    <a:pt x="218" y="405"/>
                    <a:pt x="214" y="408"/>
                    <a:pt x="214" y="413"/>
                  </a:cubicBezTo>
                  <a:cubicBezTo>
                    <a:pt x="214" y="418"/>
                    <a:pt x="218" y="421"/>
                    <a:pt x="222" y="421"/>
                  </a:cubicBezTo>
                  <a:cubicBezTo>
                    <a:pt x="227" y="421"/>
                    <a:pt x="231" y="418"/>
                    <a:pt x="231" y="413"/>
                  </a:cubicBezTo>
                  <a:cubicBezTo>
                    <a:pt x="231" y="408"/>
                    <a:pt x="227" y="405"/>
                    <a:pt x="222" y="405"/>
                  </a:cubicBezTo>
                  <a:close/>
                  <a:moveTo>
                    <a:pt x="181" y="438"/>
                  </a:moveTo>
                  <a:cubicBezTo>
                    <a:pt x="178" y="438"/>
                    <a:pt x="176" y="440"/>
                    <a:pt x="176" y="443"/>
                  </a:cubicBezTo>
                  <a:cubicBezTo>
                    <a:pt x="176" y="446"/>
                    <a:pt x="178" y="448"/>
                    <a:pt x="181" y="448"/>
                  </a:cubicBezTo>
                  <a:cubicBezTo>
                    <a:pt x="184" y="448"/>
                    <a:pt x="187" y="446"/>
                    <a:pt x="187" y="443"/>
                  </a:cubicBezTo>
                  <a:cubicBezTo>
                    <a:pt x="187" y="440"/>
                    <a:pt x="184" y="438"/>
                    <a:pt x="181" y="438"/>
                  </a:cubicBezTo>
                  <a:close/>
                  <a:moveTo>
                    <a:pt x="818" y="488"/>
                  </a:moveTo>
                  <a:cubicBezTo>
                    <a:pt x="814" y="506"/>
                    <a:pt x="825" y="520"/>
                    <a:pt x="825" y="520"/>
                  </a:cubicBezTo>
                  <a:cubicBezTo>
                    <a:pt x="825" y="520"/>
                    <a:pt x="825" y="487"/>
                    <a:pt x="840" y="461"/>
                  </a:cubicBezTo>
                  <a:cubicBezTo>
                    <a:pt x="840" y="461"/>
                    <a:pt x="823" y="470"/>
                    <a:pt x="818" y="488"/>
                  </a:cubicBezTo>
                  <a:close/>
                  <a:moveTo>
                    <a:pt x="829" y="457"/>
                  </a:moveTo>
                  <a:cubicBezTo>
                    <a:pt x="829" y="457"/>
                    <a:pt x="803" y="452"/>
                    <a:pt x="792" y="468"/>
                  </a:cubicBezTo>
                  <a:cubicBezTo>
                    <a:pt x="782" y="484"/>
                    <a:pt x="781" y="504"/>
                    <a:pt x="781" y="504"/>
                  </a:cubicBezTo>
                  <a:cubicBezTo>
                    <a:pt x="781" y="504"/>
                    <a:pt x="809" y="466"/>
                    <a:pt x="829" y="457"/>
                  </a:cubicBezTo>
                  <a:close/>
                  <a:moveTo>
                    <a:pt x="800" y="385"/>
                  </a:moveTo>
                  <a:cubicBezTo>
                    <a:pt x="789" y="395"/>
                    <a:pt x="795" y="418"/>
                    <a:pt x="809" y="420"/>
                  </a:cubicBezTo>
                  <a:cubicBezTo>
                    <a:pt x="823" y="422"/>
                    <a:pt x="853" y="390"/>
                    <a:pt x="851" y="384"/>
                  </a:cubicBezTo>
                  <a:cubicBezTo>
                    <a:pt x="850" y="381"/>
                    <a:pt x="840" y="380"/>
                    <a:pt x="840" y="380"/>
                  </a:cubicBezTo>
                  <a:cubicBezTo>
                    <a:pt x="840" y="380"/>
                    <a:pt x="812" y="375"/>
                    <a:pt x="800" y="385"/>
                  </a:cubicBezTo>
                  <a:close/>
                  <a:moveTo>
                    <a:pt x="732" y="483"/>
                  </a:moveTo>
                  <a:cubicBezTo>
                    <a:pt x="732" y="483"/>
                    <a:pt x="747" y="467"/>
                    <a:pt x="775" y="457"/>
                  </a:cubicBezTo>
                  <a:cubicBezTo>
                    <a:pt x="790" y="452"/>
                    <a:pt x="807" y="447"/>
                    <a:pt x="829" y="449"/>
                  </a:cubicBezTo>
                  <a:cubicBezTo>
                    <a:pt x="829" y="449"/>
                    <a:pt x="797" y="435"/>
                    <a:pt x="762" y="448"/>
                  </a:cubicBezTo>
                  <a:cubicBezTo>
                    <a:pt x="732" y="460"/>
                    <a:pt x="732" y="483"/>
                    <a:pt x="732" y="483"/>
                  </a:cubicBezTo>
                  <a:close/>
                  <a:moveTo>
                    <a:pt x="634" y="427"/>
                  </a:moveTo>
                  <a:cubicBezTo>
                    <a:pt x="634" y="427"/>
                    <a:pt x="627" y="399"/>
                    <a:pt x="600" y="393"/>
                  </a:cubicBezTo>
                  <a:cubicBezTo>
                    <a:pt x="579" y="389"/>
                    <a:pt x="558" y="413"/>
                    <a:pt x="558" y="413"/>
                  </a:cubicBezTo>
                  <a:cubicBezTo>
                    <a:pt x="558" y="413"/>
                    <a:pt x="593" y="390"/>
                    <a:pt x="634" y="427"/>
                  </a:cubicBezTo>
                  <a:close/>
                  <a:moveTo>
                    <a:pt x="660" y="416"/>
                  </a:moveTo>
                  <a:cubicBezTo>
                    <a:pt x="660" y="416"/>
                    <a:pt x="654" y="366"/>
                    <a:pt x="610" y="350"/>
                  </a:cubicBezTo>
                  <a:cubicBezTo>
                    <a:pt x="575" y="338"/>
                    <a:pt x="535" y="374"/>
                    <a:pt x="535" y="374"/>
                  </a:cubicBezTo>
                  <a:cubicBezTo>
                    <a:pt x="535" y="374"/>
                    <a:pt x="598" y="342"/>
                    <a:pt x="660" y="416"/>
                  </a:cubicBezTo>
                  <a:close/>
                  <a:moveTo>
                    <a:pt x="670" y="406"/>
                  </a:moveTo>
                  <a:cubicBezTo>
                    <a:pt x="670" y="406"/>
                    <a:pt x="689" y="358"/>
                    <a:pt x="662" y="323"/>
                  </a:cubicBezTo>
                  <a:cubicBezTo>
                    <a:pt x="635" y="287"/>
                    <a:pt x="587" y="290"/>
                    <a:pt x="560" y="310"/>
                  </a:cubicBezTo>
                  <a:cubicBezTo>
                    <a:pt x="533" y="331"/>
                    <a:pt x="528" y="351"/>
                    <a:pt x="528" y="351"/>
                  </a:cubicBezTo>
                  <a:cubicBezTo>
                    <a:pt x="528" y="351"/>
                    <a:pt x="554" y="317"/>
                    <a:pt x="584" y="313"/>
                  </a:cubicBezTo>
                  <a:cubicBezTo>
                    <a:pt x="616" y="309"/>
                    <a:pt x="670" y="332"/>
                    <a:pt x="670" y="406"/>
                  </a:cubicBezTo>
                  <a:close/>
                  <a:moveTo>
                    <a:pt x="39" y="616"/>
                  </a:moveTo>
                  <a:cubicBezTo>
                    <a:pt x="55" y="654"/>
                    <a:pt x="104" y="679"/>
                    <a:pt x="137" y="693"/>
                  </a:cubicBezTo>
                  <a:cubicBezTo>
                    <a:pt x="108" y="674"/>
                    <a:pt x="79" y="637"/>
                    <a:pt x="79" y="637"/>
                  </a:cubicBezTo>
                  <a:cubicBezTo>
                    <a:pt x="79" y="637"/>
                    <a:pt x="92" y="649"/>
                    <a:pt x="119" y="671"/>
                  </a:cubicBezTo>
                  <a:cubicBezTo>
                    <a:pt x="147" y="693"/>
                    <a:pt x="170" y="704"/>
                    <a:pt x="170" y="704"/>
                  </a:cubicBezTo>
                  <a:cubicBezTo>
                    <a:pt x="170" y="704"/>
                    <a:pt x="134" y="673"/>
                    <a:pt x="113" y="638"/>
                  </a:cubicBezTo>
                  <a:cubicBezTo>
                    <a:pt x="92" y="603"/>
                    <a:pt x="82" y="581"/>
                    <a:pt x="75" y="569"/>
                  </a:cubicBezTo>
                  <a:cubicBezTo>
                    <a:pt x="68" y="557"/>
                    <a:pt x="14" y="556"/>
                    <a:pt x="39" y="616"/>
                  </a:cubicBezTo>
                  <a:close/>
                  <a:moveTo>
                    <a:pt x="160" y="676"/>
                  </a:moveTo>
                  <a:cubicBezTo>
                    <a:pt x="149" y="654"/>
                    <a:pt x="139" y="626"/>
                    <a:pt x="139" y="626"/>
                  </a:cubicBezTo>
                  <a:cubicBezTo>
                    <a:pt x="139" y="626"/>
                    <a:pt x="142" y="631"/>
                    <a:pt x="151" y="650"/>
                  </a:cubicBezTo>
                  <a:cubicBezTo>
                    <a:pt x="161" y="669"/>
                    <a:pt x="184" y="700"/>
                    <a:pt x="184" y="700"/>
                  </a:cubicBezTo>
                  <a:cubicBezTo>
                    <a:pt x="184" y="700"/>
                    <a:pt x="162" y="659"/>
                    <a:pt x="157" y="631"/>
                  </a:cubicBezTo>
                  <a:cubicBezTo>
                    <a:pt x="151" y="602"/>
                    <a:pt x="153" y="581"/>
                    <a:pt x="142" y="573"/>
                  </a:cubicBezTo>
                  <a:cubicBezTo>
                    <a:pt x="131" y="565"/>
                    <a:pt x="112" y="592"/>
                    <a:pt x="123" y="622"/>
                  </a:cubicBezTo>
                  <a:cubicBezTo>
                    <a:pt x="130" y="641"/>
                    <a:pt x="146" y="661"/>
                    <a:pt x="160" y="676"/>
                  </a:cubicBezTo>
                  <a:close/>
                  <a:moveTo>
                    <a:pt x="201" y="269"/>
                  </a:moveTo>
                  <a:cubicBezTo>
                    <a:pt x="201" y="269"/>
                    <a:pt x="111" y="311"/>
                    <a:pt x="81" y="361"/>
                  </a:cubicBezTo>
                  <a:cubicBezTo>
                    <a:pt x="51" y="411"/>
                    <a:pt x="44" y="484"/>
                    <a:pt x="44" y="484"/>
                  </a:cubicBezTo>
                  <a:cubicBezTo>
                    <a:pt x="76" y="443"/>
                    <a:pt x="76" y="443"/>
                    <a:pt x="76" y="443"/>
                  </a:cubicBezTo>
                  <a:cubicBezTo>
                    <a:pt x="76" y="443"/>
                    <a:pt x="72" y="405"/>
                    <a:pt x="97" y="361"/>
                  </a:cubicBezTo>
                  <a:cubicBezTo>
                    <a:pt x="114" y="331"/>
                    <a:pt x="147" y="299"/>
                    <a:pt x="201" y="269"/>
                  </a:cubicBezTo>
                  <a:close/>
                </a:path>
              </a:pathLst>
            </a:custGeom>
            <a:solidFill>
              <a:srgbClr val="FABE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48259958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2" name="图片 171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72157" y="0"/>
            <a:ext cx="12207327" cy="6849402"/>
          </a:xfrm>
          <a:prstGeom prst="rect">
            <a:avLst/>
          </a:prstGeom>
        </p:spPr>
      </p:pic>
      <p:grpSp>
        <p:nvGrpSpPr>
          <p:cNvPr id="2" name="组合 1"/>
          <p:cNvGrpSpPr/>
          <p:nvPr/>
        </p:nvGrpSpPr>
        <p:grpSpPr>
          <a:xfrm>
            <a:off x="-2138" y="27648"/>
            <a:ext cx="12192551" cy="6634955"/>
            <a:chOff x="-2138" y="27648"/>
            <a:chExt cx="12192551" cy="6634955"/>
          </a:xfrm>
        </p:grpSpPr>
        <p:sp>
          <p:nvSpPr>
            <p:cNvPr id="3" name="Freeform 7"/>
            <p:cNvSpPr>
              <a:spLocks/>
            </p:cNvSpPr>
            <p:nvPr/>
          </p:nvSpPr>
          <p:spPr bwMode="auto">
            <a:xfrm>
              <a:off x="9525" y="273711"/>
              <a:ext cx="519113" cy="5156200"/>
            </a:xfrm>
            <a:custGeom>
              <a:avLst/>
              <a:gdLst>
                <a:gd name="T0" fmla="*/ 0 w 327"/>
                <a:gd name="T1" fmla="*/ 0 h 1929"/>
                <a:gd name="T2" fmla="*/ 160 w 327"/>
                <a:gd name="T3" fmla="*/ 0 h 1929"/>
                <a:gd name="T4" fmla="*/ 160 w 327"/>
                <a:gd name="T5" fmla="*/ 269 h 1929"/>
                <a:gd name="T6" fmla="*/ 327 w 327"/>
                <a:gd name="T7" fmla="*/ 269 h 1929"/>
                <a:gd name="T8" fmla="*/ 327 w 327"/>
                <a:gd name="T9" fmla="*/ 442 h 1929"/>
                <a:gd name="T10" fmla="*/ 172 w 327"/>
                <a:gd name="T11" fmla="*/ 442 h 1929"/>
                <a:gd name="T12" fmla="*/ 0 w 327"/>
                <a:gd name="T13" fmla="*/ 442 h 1929"/>
                <a:gd name="T14" fmla="*/ 0 w 327"/>
                <a:gd name="T15" fmla="*/ 341 h 1929"/>
                <a:gd name="T16" fmla="*/ 160 w 327"/>
                <a:gd name="T17" fmla="*/ 341 h 1929"/>
                <a:gd name="T18" fmla="*/ 160 w 327"/>
                <a:gd name="T19" fmla="*/ 645 h 1929"/>
                <a:gd name="T20" fmla="*/ 160 w 327"/>
                <a:gd name="T21" fmla="*/ 1929 h 19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27" h="1929">
                  <a:moveTo>
                    <a:pt x="0" y="0"/>
                  </a:moveTo>
                  <a:lnTo>
                    <a:pt x="160" y="0"/>
                  </a:lnTo>
                  <a:lnTo>
                    <a:pt x="160" y="269"/>
                  </a:lnTo>
                  <a:lnTo>
                    <a:pt x="327" y="269"/>
                  </a:lnTo>
                  <a:lnTo>
                    <a:pt x="327" y="442"/>
                  </a:lnTo>
                  <a:lnTo>
                    <a:pt x="172" y="442"/>
                  </a:lnTo>
                  <a:lnTo>
                    <a:pt x="0" y="442"/>
                  </a:lnTo>
                  <a:lnTo>
                    <a:pt x="0" y="341"/>
                  </a:lnTo>
                  <a:lnTo>
                    <a:pt x="160" y="341"/>
                  </a:lnTo>
                  <a:lnTo>
                    <a:pt x="160" y="645"/>
                  </a:lnTo>
                  <a:lnTo>
                    <a:pt x="160" y="1929"/>
                  </a:lnTo>
                </a:path>
              </a:pathLst>
            </a:custGeom>
            <a:noFill/>
            <a:ln w="28575" cap="flat">
              <a:solidFill>
                <a:srgbClr val="F6E48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" name="Freeform 9"/>
            <p:cNvSpPr>
              <a:spLocks/>
            </p:cNvSpPr>
            <p:nvPr/>
          </p:nvSpPr>
          <p:spPr bwMode="auto">
            <a:xfrm>
              <a:off x="11671300" y="273711"/>
              <a:ext cx="519113" cy="5156200"/>
            </a:xfrm>
            <a:custGeom>
              <a:avLst/>
              <a:gdLst>
                <a:gd name="T0" fmla="*/ 327 w 327"/>
                <a:gd name="T1" fmla="*/ 0 h 1929"/>
                <a:gd name="T2" fmla="*/ 167 w 327"/>
                <a:gd name="T3" fmla="*/ 0 h 1929"/>
                <a:gd name="T4" fmla="*/ 167 w 327"/>
                <a:gd name="T5" fmla="*/ 269 h 1929"/>
                <a:gd name="T6" fmla="*/ 0 w 327"/>
                <a:gd name="T7" fmla="*/ 269 h 1929"/>
                <a:gd name="T8" fmla="*/ 0 w 327"/>
                <a:gd name="T9" fmla="*/ 442 h 1929"/>
                <a:gd name="T10" fmla="*/ 155 w 327"/>
                <a:gd name="T11" fmla="*/ 442 h 1929"/>
                <a:gd name="T12" fmla="*/ 327 w 327"/>
                <a:gd name="T13" fmla="*/ 442 h 1929"/>
                <a:gd name="T14" fmla="*/ 327 w 327"/>
                <a:gd name="T15" fmla="*/ 341 h 1929"/>
                <a:gd name="T16" fmla="*/ 167 w 327"/>
                <a:gd name="T17" fmla="*/ 341 h 1929"/>
                <a:gd name="T18" fmla="*/ 167 w 327"/>
                <a:gd name="T19" fmla="*/ 645 h 1929"/>
                <a:gd name="T20" fmla="*/ 167 w 327"/>
                <a:gd name="T21" fmla="*/ 1929 h 19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27" h="1929">
                  <a:moveTo>
                    <a:pt x="327" y="0"/>
                  </a:moveTo>
                  <a:lnTo>
                    <a:pt x="167" y="0"/>
                  </a:lnTo>
                  <a:lnTo>
                    <a:pt x="167" y="269"/>
                  </a:lnTo>
                  <a:lnTo>
                    <a:pt x="0" y="269"/>
                  </a:lnTo>
                  <a:lnTo>
                    <a:pt x="0" y="442"/>
                  </a:lnTo>
                  <a:lnTo>
                    <a:pt x="155" y="442"/>
                  </a:lnTo>
                  <a:lnTo>
                    <a:pt x="327" y="442"/>
                  </a:lnTo>
                  <a:lnTo>
                    <a:pt x="327" y="341"/>
                  </a:lnTo>
                  <a:lnTo>
                    <a:pt x="167" y="341"/>
                  </a:lnTo>
                  <a:lnTo>
                    <a:pt x="167" y="645"/>
                  </a:lnTo>
                  <a:lnTo>
                    <a:pt x="167" y="1929"/>
                  </a:lnTo>
                </a:path>
              </a:pathLst>
            </a:custGeom>
            <a:noFill/>
            <a:ln w="28575" cap="flat">
              <a:solidFill>
                <a:srgbClr val="F6E48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5" name="组合 4"/>
            <p:cNvGrpSpPr/>
            <p:nvPr/>
          </p:nvGrpSpPr>
          <p:grpSpPr>
            <a:xfrm>
              <a:off x="9525" y="27648"/>
              <a:ext cx="12180888" cy="465138"/>
              <a:chOff x="9525" y="27648"/>
              <a:chExt cx="12180888" cy="465138"/>
            </a:xfrm>
          </p:grpSpPr>
          <p:sp>
            <p:nvSpPr>
              <p:cNvPr id="12" name="Freeform 6"/>
              <p:cNvSpPr>
                <a:spLocks/>
              </p:cNvSpPr>
              <p:nvPr/>
            </p:nvSpPr>
            <p:spPr bwMode="auto">
              <a:xfrm>
                <a:off x="9525" y="27648"/>
                <a:ext cx="1028700" cy="465138"/>
              </a:xfrm>
              <a:custGeom>
                <a:avLst/>
                <a:gdLst>
                  <a:gd name="T0" fmla="*/ 0 w 648"/>
                  <a:gd name="T1" fmla="*/ 0 h 293"/>
                  <a:gd name="T2" fmla="*/ 0 w 648"/>
                  <a:gd name="T3" fmla="*/ 293 h 293"/>
                  <a:gd name="T4" fmla="*/ 416 w 648"/>
                  <a:gd name="T5" fmla="*/ 293 h 293"/>
                  <a:gd name="T6" fmla="*/ 416 w 648"/>
                  <a:gd name="T7" fmla="*/ 0 h 293"/>
                  <a:gd name="T8" fmla="*/ 238 w 648"/>
                  <a:gd name="T9" fmla="*/ 0 h 293"/>
                  <a:gd name="T10" fmla="*/ 238 w 648"/>
                  <a:gd name="T11" fmla="*/ 143 h 293"/>
                  <a:gd name="T12" fmla="*/ 648 w 648"/>
                  <a:gd name="T13" fmla="*/ 143 h 293"/>
                  <a:gd name="T14" fmla="*/ 648 w 648"/>
                  <a:gd name="T15" fmla="*/ 287 h 293"/>
                  <a:gd name="T16" fmla="*/ 416 w 648"/>
                  <a:gd name="T17" fmla="*/ 293 h 2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48" h="293">
                    <a:moveTo>
                      <a:pt x="0" y="0"/>
                    </a:moveTo>
                    <a:lnTo>
                      <a:pt x="0" y="293"/>
                    </a:lnTo>
                    <a:lnTo>
                      <a:pt x="416" y="293"/>
                    </a:lnTo>
                    <a:lnTo>
                      <a:pt x="416" y="0"/>
                    </a:lnTo>
                    <a:lnTo>
                      <a:pt x="238" y="0"/>
                    </a:lnTo>
                    <a:lnTo>
                      <a:pt x="238" y="143"/>
                    </a:lnTo>
                    <a:lnTo>
                      <a:pt x="648" y="143"/>
                    </a:lnTo>
                    <a:lnTo>
                      <a:pt x="648" y="287"/>
                    </a:lnTo>
                    <a:lnTo>
                      <a:pt x="416" y="293"/>
                    </a:lnTo>
                  </a:path>
                </a:pathLst>
              </a:custGeom>
              <a:noFill/>
              <a:ln w="28575" cap="flat">
                <a:solidFill>
                  <a:srgbClr val="F6E48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" name="Freeform 8"/>
              <p:cNvSpPr>
                <a:spLocks/>
              </p:cNvSpPr>
              <p:nvPr/>
            </p:nvSpPr>
            <p:spPr bwMode="auto">
              <a:xfrm>
                <a:off x="11161713" y="27648"/>
                <a:ext cx="1028700" cy="465138"/>
              </a:xfrm>
              <a:custGeom>
                <a:avLst/>
                <a:gdLst>
                  <a:gd name="T0" fmla="*/ 648 w 648"/>
                  <a:gd name="T1" fmla="*/ 0 h 293"/>
                  <a:gd name="T2" fmla="*/ 648 w 648"/>
                  <a:gd name="T3" fmla="*/ 293 h 293"/>
                  <a:gd name="T4" fmla="*/ 232 w 648"/>
                  <a:gd name="T5" fmla="*/ 293 h 293"/>
                  <a:gd name="T6" fmla="*/ 232 w 648"/>
                  <a:gd name="T7" fmla="*/ 0 h 293"/>
                  <a:gd name="T8" fmla="*/ 410 w 648"/>
                  <a:gd name="T9" fmla="*/ 0 h 293"/>
                  <a:gd name="T10" fmla="*/ 410 w 648"/>
                  <a:gd name="T11" fmla="*/ 143 h 293"/>
                  <a:gd name="T12" fmla="*/ 0 w 648"/>
                  <a:gd name="T13" fmla="*/ 143 h 293"/>
                  <a:gd name="T14" fmla="*/ 0 w 648"/>
                  <a:gd name="T15" fmla="*/ 287 h 293"/>
                  <a:gd name="T16" fmla="*/ 232 w 648"/>
                  <a:gd name="T17" fmla="*/ 293 h 2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48" h="293">
                    <a:moveTo>
                      <a:pt x="648" y="0"/>
                    </a:moveTo>
                    <a:lnTo>
                      <a:pt x="648" y="293"/>
                    </a:lnTo>
                    <a:lnTo>
                      <a:pt x="232" y="293"/>
                    </a:lnTo>
                    <a:lnTo>
                      <a:pt x="232" y="0"/>
                    </a:lnTo>
                    <a:lnTo>
                      <a:pt x="410" y="0"/>
                    </a:lnTo>
                    <a:lnTo>
                      <a:pt x="410" y="143"/>
                    </a:lnTo>
                    <a:lnTo>
                      <a:pt x="0" y="143"/>
                    </a:lnTo>
                    <a:lnTo>
                      <a:pt x="0" y="287"/>
                    </a:lnTo>
                    <a:lnTo>
                      <a:pt x="232" y="293"/>
                    </a:lnTo>
                  </a:path>
                </a:pathLst>
              </a:custGeom>
              <a:noFill/>
              <a:ln w="28575" cap="flat">
                <a:solidFill>
                  <a:srgbClr val="F6E48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" name="Line 10"/>
              <p:cNvSpPr>
                <a:spLocks noChangeShapeType="1"/>
              </p:cNvSpPr>
              <p:nvPr/>
            </p:nvSpPr>
            <p:spPr bwMode="auto">
              <a:xfrm>
                <a:off x="1038225" y="254661"/>
                <a:ext cx="10123488" cy="0"/>
              </a:xfrm>
              <a:prstGeom prst="line">
                <a:avLst/>
              </a:prstGeom>
              <a:noFill/>
              <a:ln w="28575" cap="flat">
                <a:solidFill>
                  <a:srgbClr val="F6E48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6" name="组合 5"/>
            <p:cNvGrpSpPr/>
            <p:nvPr/>
          </p:nvGrpSpPr>
          <p:grpSpPr>
            <a:xfrm>
              <a:off x="-2138" y="5392602"/>
              <a:ext cx="12180888" cy="1270001"/>
              <a:chOff x="9525" y="3335998"/>
              <a:chExt cx="12180888" cy="1270001"/>
            </a:xfrm>
          </p:grpSpPr>
          <p:sp>
            <p:nvSpPr>
              <p:cNvPr id="7" name="Line 11"/>
              <p:cNvSpPr>
                <a:spLocks noChangeShapeType="1"/>
              </p:cNvSpPr>
              <p:nvPr/>
            </p:nvSpPr>
            <p:spPr bwMode="auto">
              <a:xfrm>
                <a:off x="1038225" y="4377398"/>
                <a:ext cx="10123488" cy="0"/>
              </a:xfrm>
              <a:prstGeom prst="line">
                <a:avLst/>
              </a:prstGeom>
              <a:noFill/>
              <a:ln w="28575" cap="flat">
                <a:solidFill>
                  <a:srgbClr val="F6E48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" name="Freeform 12"/>
              <p:cNvSpPr>
                <a:spLocks/>
              </p:cNvSpPr>
              <p:nvPr/>
            </p:nvSpPr>
            <p:spPr bwMode="auto">
              <a:xfrm>
                <a:off x="11161713" y="4150386"/>
                <a:ext cx="1028700" cy="455613"/>
              </a:xfrm>
              <a:custGeom>
                <a:avLst/>
                <a:gdLst>
                  <a:gd name="T0" fmla="*/ 648 w 648"/>
                  <a:gd name="T1" fmla="*/ 287 h 287"/>
                  <a:gd name="T2" fmla="*/ 648 w 648"/>
                  <a:gd name="T3" fmla="*/ 0 h 287"/>
                  <a:gd name="T4" fmla="*/ 232 w 648"/>
                  <a:gd name="T5" fmla="*/ 0 h 287"/>
                  <a:gd name="T6" fmla="*/ 232 w 648"/>
                  <a:gd name="T7" fmla="*/ 287 h 287"/>
                  <a:gd name="T8" fmla="*/ 410 w 648"/>
                  <a:gd name="T9" fmla="*/ 287 h 287"/>
                  <a:gd name="T10" fmla="*/ 410 w 648"/>
                  <a:gd name="T11" fmla="*/ 143 h 287"/>
                  <a:gd name="T12" fmla="*/ 0 w 648"/>
                  <a:gd name="T13" fmla="*/ 143 h 287"/>
                  <a:gd name="T14" fmla="*/ 0 w 648"/>
                  <a:gd name="T15" fmla="*/ 0 h 287"/>
                  <a:gd name="T16" fmla="*/ 232 w 648"/>
                  <a:gd name="T17" fmla="*/ 0 h 2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48" h="287">
                    <a:moveTo>
                      <a:pt x="648" y="287"/>
                    </a:moveTo>
                    <a:lnTo>
                      <a:pt x="648" y="0"/>
                    </a:lnTo>
                    <a:lnTo>
                      <a:pt x="232" y="0"/>
                    </a:lnTo>
                    <a:lnTo>
                      <a:pt x="232" y="287"/>
                    </a:lnTo>
                    <a:lnTo>
                      <a:pt x="410" y="287"/>
                    </a:lnTo>
                    <a:lnTo>
                      <a:pt x="410" y="143"/>
                    </a:lnTo>
                    <a:lnTo>
                      <a:pt x="0" y="143"/>
                    </a:lnTo>
                    <a:lnTo>
                      <a:pt x="0" y="0"/>
                    </a:lnTo>
                    <a:lnTo>
                      <a:pt x="232" y="0"/>
                    </a:lnTo>
                  </a:path>
                </a:pathLst>
              </a:custGeom>
              <a:noFill/>
              <a:ln w="28575" cap="flat">
                <a:solidFill>
                  <a:srgbClr val="F6E48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" name="Freeform 13"/>
              <p:cNvSpPr>
                <a:spLocks/>
              </p:cNvSpPr>
              <p:nvPr/>
            </p:nvSpPr>
            <p:spPr bwMode="auto">
              <a:xfrm>
                <a:off x="11671300" y="3335998"/>
                <a:ext cx="519113" cy="1023938"/>
              </a:xfrm>
              <a:custGeom>
                <a:avLst/>
                <a:gdLst>
                  <a:gd name="T0" fmla="*/ 327 w 327"/>
                  <a:gd name="T1" fmla="*/ 645 h 645"/>
                  <a:gd name="T2" fmla="*/ 167 w 327"/>
                  <a:gd name="T3" fmla="*/ 645 h 645"/>
                  <a:gd name="T4" fmla="*/ 167 w 327"/>
                  <a:gd name="T5" fmla="*/ 382 h 645"/>
                  <a:gd name="T6" fmla="*/ 0 w 327"/>
                  <a:gd name="T7" fmla="*/ 382 h 645"/>
                  <a:gd name="T8" fmla="*/ 0 w 327"/>
                  <a:gd name="T9" fmla="*/ 203 h 645"/>
                  <a:gd name="T10" fmla="*/ 155 w 327"/>
                  <a:gd name="T11" fmla="*/ 203 h 645"/>
                  <a:gd name="T12" fmla="*/ 327 w 327"/>
                  <a:gd name="T13" fmla="*/ 203 h 645"/>
                  <a:gd name="T14" fmla="*/ 327 w 327"/>
                  <a:gd name="T15" fmla="*/ 304 h 645"/>
                  <a:gd name="T16" fmla="*/ 167 w 327"/>
                  <a:gd name="T17" fmla="*/ 304 h 645"/>
                  <a:gd name="T18" fmla="*/ 167 w 327"/>
                  <a:gd name="T19" fmla="*/ 0 h 6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27" h="645">
                    <a:moveTo>
                      <a:pt x="327" y="645"/>
                    </a:moveTo>
                    <a:lnTo>
                      <a:pt x="167" y="645"/>
                    </a:lnTo>
                    <a:lnTo>
                      <a:pt x="167" y="382"/>
                    </a:lnTo>
                    <a:lnTo>
                      <a:pt x="0" y="382"/>
                    </a:lnTo>
                    <a:lnTo>
                      <a:pt x="0" y="203"/>
                    </a:lnTo>
                    <a:lnTo>
                      <a:pt x="155" y="203"/>
                    </a:lnTo>
                    <a:lnTo>
                      <a:pt x="327" y="203"/>
                    </a:lnTo>
                    <a:lnTo>
                      <a:pt x="327" y="304"/>
                    </a:lnTo>
                    <a:lnTo>
                      <a:pt x="167" y="304"/>
                    </a:lnTo>
                    <a:lnTo>
                      <a:pt x="167" y="0"/>
                    </a:lnTo>
                  </a:path>
                </a:pathLst>
              </a:custGeom>
              <a:noFill/>
              <a:ln w="28575" cap="flat">
                <a:solidFill>
                  <a:srgbClr val="F6E48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" name="Freeform 14"/>
              <p:cNvSpPr>
                <a:spLocks/>
              </p:cNvSpPr>
              <p:nvPr/>
            </p:nvSpPr>
            <p:spPr bwMode="auto">
              <a:xfrm>
                <a:off x="9525" y="4150386"/>
                <a:ext cx="1028700" cy="455613"/>
              </a:xfrm>
              <a:custGeom>
                <a:avLst/>
                <a:gdLst>
                  <a:gd name="T0" fmla="*/ 0 w 648"/>
                  <a:gd name="T1" fmla="*/ 287 h 287"/>
                  <a:gd name="T2" fmla="*/ 0 w 648"/>
                  <a:gd name="T3" fmla="*/ 0 h 287"/>
                  <a:gd name="T4" fmla="*/ 416 w 648"/>
                  <a:gd name="T5" fmla="*/ 0 h 287"/>
                  <a:gd name="T6" fmla="*/ 416 w 648"/>
                  <a:gd name="T7" fmla="*/ 287 h 287"/>
                  <a:gd name="T8" fmla="*/ 238 w 648"/>
                  <a:gd name="T9" fmla="*/ 287 h 287"/>
                  <a:gd name="T10" fmla="*/ 238 w 648"/>
                  <a:gd name="T11" fmla="*/ 143 h 287"/>
                  <a:gd name="T12" fmla="*/ 648 w 648"/>
                  <a:gd name="T13" fmla="*/ 143 h 287"/>
                  <a:gd name="T14" fmla="*/ 648 w 648"/>
                  <a:gd name="T15" fmla="*/ 0 h 287"/>
                  <a:gd name="T16" fmla="*/ 416 w 648"/>
                  <a:gd name="T17" fmla="*/ 0 h 2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48" h="287">
                    <a:moveTo>
                      <a:pt x="0" y="287"/>
                    </a:moveTo>
                    <a:lnTo>
                      <a:pt x="0" y="0"/>
                    </a:lnTo>
                    <a:lnTo>
                      <a:pt x="416" y="0"/>
                    </a:lnTo>
                    <a:lnTo>
                      <a:pt x="416" y="287"/>
                    </a:lnTo>
                    <a:lnTo>
                      <a:pt x="238" y="287"/>
                    </a:lnTo>
                    <a:lnTo>
                      <a:pt x="238" y="143"/>
                    </a:lnTo>
                    <a:lnTo>
                      <a:pt x="648" y="143"/>
                    </a:lnTo>
                    <a:lnTo>
                      <a:pt x="648" y="0"/>
                    </a:lnTo>
                    <a:lnTo>
                      <a:pt x="416" y="0"/>
                    </a:lnTo>
                  </a:path>
                </a:pathLst>
              </a:custGeom>
              <a:noFill/>
              <a:ln w="28575" cap="flat">
                <a:solidFill>
                  <a:srgbClr val="F6E48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" name="Freeform 15"/>
              <p:cNvSpPr>
                <a:spLocks/>
              </p:cNvSpPr>
              <p:nvPr/>
            </p:nvSpPr>
            <p:spPr bwMode="auto">
              <a:xfrm>
                <a:off x="9525" y="3335998"/>
                <a:ext cx="519113" cy="1023938"/>
              </a:xfrm>
              <a:custGeom>
                <a:avLst/>
                <a:gdLst>
                  <a:gd name="T0" fmla="*/ 0 w 327"/>
                  <a:gd name="T1" fmla="*/ 645 h 645"/>
                  <a:gd name="T2" fmla="*/ 160 w 327"/>
                  <a:gd name="T3" fmla="*/ 645 h 645"/>
                  <a:gd name="T4" fmla="*/ 160 w 327"/>
                  <a:gd name="T5" fmla="*/ 382 h 645"/>
                  <a:gd name="T6" fmla="*/ 327 w 327"/>
                  <a:gd name="T7" fmla="*/ 382 h 645"/>
                  <a:gd name="T8" fmla="*/ 327 w 327"/>
                  <a:gd name="T9" fmla="*/ 203 h 645"/>
                  <a:gd name="T10" fmla="*/ 172 w 327"/>
                  <a:gd name="T11" fmla="*/ 203 h 645"/>
                  <a:gd name="T12" fmla="*/ 0 w 327"/>
                  <a:gd name="T13" fmla="*/ 203 h 645"/>
                  <a:gd name="T14" fmla="*/ 0 w 327"/>
                  <a:gd name="T15" fmla="*/ 304 h 645"/>
                  <a:gd name="T16" fmla="*/ 160 w 327"/>
                  <a:gd name="T17" fmla="*/ 304 h 645"/>
                  <a:gd name="T18" fmla="*/ 160 w 327"/>
                  <a:gd name="T19" fmla="*/ 0 h 6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27" h="645">
                    <a:moveTo>
                      <a:pt x="0" y="645"/>
                    </a:moveTo>
                    <a:lnTo>
                      <a:pt x="160" y="645"/>
                    </a:lnTo>
                    <a:lnTo>
                      <a:pt x="160" y="382"/>
                    </a:lnTo>
                    <a:lnTo>
                      <a:pt x="327" y="382"/>
                    </a:lnTo>
                    <a:lnTo>
                      <a:pt x="327" y="203"/>
                    </a:lnTo>
                    <a:lnTo>
                      <a:pt x="172" y="203"/>
                    </a:lnTo>
                    <a:lnTo>
                      <a:pt x="0" y="203"/>
                    </a:lnTo>
                    <a:lnTo>
                      <a:pt x="0" y="304"/>
                    </a:lnTo>
                    <a:lnTo>
                      <a:pt x="160" y="304"/>
                    </a:lnTo>
                    <a:lnTo>
                      <a:pt x="160" y="0"/>
                    </a:lnTo>
                  </a:path>
                </a:pathLst>
              </a:custGeom>
              <a:noFill/>
              <a:ln w="28575" cap="flat">
                <a:solidFill>
                  <a:srgbClr val="F6E48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15" name="组合 14"/>
          <p:cNvGrpSpPr/>
          <p:nvPr/>
        </p:nvGrpSpPr>
        <p:grpSpPr>
          <a:xfrm>
            <a:off x="1409700" y="282575"/>
            <a:ext cx="877888" cy="3648075"/>
            <a:chOff x="1409700" y="282575"/>
            <a:chExt cx="877888" cy="3648075"/>
          </a:xfrm>
        </p:grpSpPr>
        <p:sp>
          <p:nvSpPr>
            <p:cNvPr id="16" name="Freeform 34"/>
            <p:cNvSpPr>
              <a:spLocks/>
            </p:cNvSpPr>
            <p:nvPr/>
          </p:nvSpPr>
          <p:spPr bwMode="auto">
            <a:xfrm>
              <a:off x="1409700" y="1019175"/>
              <a:ext cx="877888" cy="119063"/>
            </a:xfrm>
            <a:custGeom>
              <a:avLst/>
              <a:gdLst>
                <a:gd name="T0" fmla="*/ 553 w 553"/>
                <a:gd name="T1" fmla="*/ 75 h 75"/>
                <a:gd name="T2" fmla="*/ 0 w 553"/>
                <a:gd name="T3" fmla="*/ 75 h 75"/>
                <a:gd name="T4" fmla="*/ 22 w 553"/>
                <a:gd name="T5" fmla="*/ 0 h 75"/>
                <a:gd name="T6" fmla="*/ 530 w 553"/>
                <a:gd name="T7" fmla="*/ 0 h 75"/>
                <a:gd name="T8" fmla="*/ 553 w 553"/>
                <a:gd name="T9" fmla="*/ 7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53" h="75">
                  <a:moveTo>
                    <a:pt x="553" y="75"/>
                  </a:moveTo>
                  <a:lnTo>
                    <a:pt x="0" y="75"/>
                  </a:lnTo>
                  <a:lnTo>
                    <a:pt x="22" y="0"/>
                  </a:lnTo>
                  <a:lnTo>
                    <a:pt x="530" y="0"/>
                  </a:lnTo>
                  <a:lnTo>
                    <a:pt x="553" y="75"/>
                  </a:lnTo>
                  <a:close/>
                </a:path>
              </a:pathLst>
            </a:custGeom>
            <a:noFill/>
            <a:ln w="17463" cap="flat">
              <a:solidFill>
                <a:srgbClr val="F6E48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" name="Freeform 35"/>
            <p:cNvSpPr>
              <a:spLocks/>
            </p:cNvSpPr>
            <p:nvPr/>
          </p:nvSpPr>
          <p:spPr bwMode="auto">
            <a:xfrm>
              <a:off x="1554163" y="865188"/>
              <a:ext cx="588963" cy="144463"/>
            </a:xfrm>
            <a:custGeom>
              <a:avLst/>
              <a:gdLst>
                <a:gd name="T0" fmla="*/ 371 w 371"/>
                <a:gd name="T1" fmla="*/ 91 h 91"/>
                <a:gd name="T2" fmla="*/ 0 w 371"/>
                <a:gd name="T3" fmla="*/ 91 h 91"/>
                <a:gd name="T4" fmla="*/ 40 w 371"/>
                <a:gd name="T5" fmla="*/ 0 h 91"/>
                <a:gd name="T6" fmla="*/ 331 w 371"/>
                <a:gd name="T7" fmla="*/ 0 h 91"/>
                <a:gd name="T8" fmla="*/ 371 w 371"/>
                <a:gd name="T9" fmla="*/ 91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1" h="91">
                  <a:moveTo>
                    <a:pt x="371" y="91"/>
                  </a:moveTo>
                  <a:lnTo>
                    <a:pt x="0" y="91"/>
                  </a:lnTo>
                  <a:lnTo>
                    <a:pt x="40" y="0"/>
                  </a:lnTo>
                  <a:lnTo>
                    <a:pt x="331" y="0"/>
                  </a:lnTo>
                  <a:lnTo>
                    <a:pt x="371" y="91"/>
                  </a:lnTo>
                  <a:close/>
                </a:path>
              </a:pathLst>
            </a:custGeom>
            <a:solidFill>
              <a:srgbClr val="F6E4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" name="Freeform 36"/>
            <p:cNvSpPr>
              <a:spLocks/>
            </p:cNvSpPr>
            <p:nvPr/>
          </p:nvSpPr>
          <p:spPr bwMode="auto">
            <a:xfrm>
              <a:off x="1500188" y="1957388"/>
              <a:ext cx="696913" cy="144463"/>
            </a:xfrm>
            <a:custGeom>
              <a:avLst/>
              <a:gdLst>
                <a:gd name="T0" fmla="*/ 0 w 439"/>
                <a:gd name="T1" fmla="*/ 0 h 91"/>
                <a:gd name="T2" fmla="*/ 439 w 439"/>
                <a:gd name="T3" fmla="*/ 0 h 91"/>
                <a:gd name="T4" fmla="*/ 388 w 439"/>
                <a:gd name="T5" fmla="*/ 91 h 91"/>
                <a:gd name="T6" fmla="*/ 51 w 439"/>
                <a:gd name="T7" fmla="*/ 91 h 91"/>
                <a:gd name="T8" fmla="*/ 0 w 439"/>
                <a:gd name="T9" fmla="*/ 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9" h="91">
                  <a:moveTo>
                    <a:pt x="0" y="0"/>
                  </a:moveTo>
                  <a:lnTo>
                    <a:pt x="439" y="0"/>
                  </a:lnTo>
                  <a:lnTo>
                    <a:pt x="388" y="91"/>
                  </a:lnTo>
                  <a:lnTo>
                    <a:pt x="51" y="9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6E4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" name="Freeform 37"/>
            <p:cNvSpPr>
              <a:spLocks/>
            </p:cNvSpPr>
            <p:nvPr/>
          </p:nvSpPr>
          <p:spPr bwMode="auto">
            <a:xfrm>
              <a:off x="1409700" y="1138238"/>
              <a:ext cx="877888" cy="117475"/>
            </a:xfrm>
            <a:custGeom>
              <a:avLst/>
              <a:gdLst>
                <a:gd name="T0" fmla="*/ 553 w 553"/>
                <a:gd name="T1" fmla="*/ 74 h 74"/>
                <a:gd name="T2" fmla="*/ 0 w 553"/>
                <a:gd name="T3" fmla="*/ 74 h 74"/>
                <a:gd name="T4" fmla="*/ 22 w 553"/>
                <a:gd name="T5" fmla="*/ 0 h 74"/>
                <a:gd name="T6" fmla="*/ 530 w 553"/>
                <a:gd name="T7" fmla="*/ 0 h 74"/>
                <a:gd name="T8" fmla="*/ 553 w 553"/>
                <a:gd name="T9" fmla="*/ 74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53" h="74">
                  <a:moveTo>
                    <a:pt x="553" y="74"/>
                  </a:moveTo>
                  <a:lnTo>
                    <a:pt x="0" y="74"/>
                  </a:lnTo>
                  <a:lnTo>
                    <a:pt x="22" y="0"/>
                  </a:lnTo>
                  <a:lnTo>
                    <a:pt x="530" y="0"/>
                  </a:lnTo>
                  <a:lnTo>
                    <a:pt x="553" y="74"/>
                  </a:lnTo>
                  <a:close/>
                </a:path>
              </a:pathLst>
            </a:custGeom>
            <a:noFill/>
            <a:ln w="17463" cap="flat">
              <a:solidFill>
                <a:srgbClr val="F6E48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" name="Freeform 38"/>
            <p:cNvSpPr>
              <a:spLocks/>
            </p:cNvSpPr>
            <p:nvPr/>
          </p:nvSpPr>
          <p:spPr bwMode="auto">
            <a:xfrm>
              <a:off x="1409700" y="1255713"/>
              <a:ext cx="877888" cy="119063"/>
            </a:xfrm>
            <a:custGeom>
              <a:avLst/>
              <a:gdLst>
                <a:gd name="T0" fmla="*/ 553 w 553"/>
                <a:gd name="T1" fmla="*/ 75 h 75"/>
                <a:gd name="T2" fmla="*/ 0 w 553"/>
                <a:gd name="T3" fmla="*/ 75 h 75"/>
                <a:gd name="T4" fmla="*/ 22 w 553"/>
                <a:gd name="T5" fmla="*/ 0 h 75"/>
                <a:gd name="T6" fmla="*/ 530 w 553"/>
                <a:gd name="T7" fmla="*/ 0 h 75"/>
                <a:gd name="T8" fmla="*/ 553 w 553"/>
                <a:gd name="T9" fmla="*/ 7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53" h="75">
                  <a:moveTo>
                    <a:pt x="553" y="75"/>
                  </a:moveTo>
                  <a:lnTo>
                    <a:pt x="0" y="75"/>
                  </a:lnTo>
                  <a:lnTo>
                    <a:pt x="22" y="0"/>
                  </a:lnTo>
                  <a:lnTo>
                    <a:pt x="530" y="0"/>
                  </a:lnTo>
                  <a:lnTo>
                    <a:pt x="553" y="75"/>
                  </a:lnTo>
                  <a:close/>
                </a:path>
              </a:pathLst>
            </a:custGeom>
            <a:noFill/>
            <a:ln w="17463" cap="flat">
              <a:solidFill>
                <a:srgbClr val="F6E48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" name="Freeform 39"/>
            <p:cNvSpPr>
              <a:spLocks/>
            </p:cNvSpPr>
            <p:nvPr/>
          </p:nvSpPr>
          <p:spPr bwMode="auto">
            <a:xfrm>
              <a:off x="1409700" y="1374775"/>
              <a:ext cx="877888" cy="107950"/>
            </a:xfrm>
            <a:custGeom>
              <a:avLst/>
              <a:gdLst>
                <a:gd name="T0" fmla="*/ 553 w 553"/>
                <a:gd name="T1" fmla="*/ 68 h 68"/>
                <a:gd name="T2" fmla="*/ 0 w 553"/>
                <a:gd name="T3" fmla="*/ 68 h 68"/>
                <a:gd name="T4" fmla="*/ 22 w 553"/>
                <a:gd name="T5" fmla="*/ 0 h 68"/>
                <a:gd name="T6" fmla="*/ 530 w 553"/>
                <a:gd name="T7" fmla="*/ 0 h 68"/>
                <a:gd name="T8" fmla="*/ 553 w 553"/>
                <a:gd name="T9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53" h="68">
                  <a:moveTo>
                    <a:pt x="553" y="68"/>
                  </a:moveTo>
                  <a:lnTo>
                    <a:pt x="0" y="68"/>
                  </a:lnTo>
                  <a:lnTo>
                    <a:pt x="22" y="0"/>
                  </a:lnTo>
                  <a:lnTo>
                    <a:pt x="530" y="0"/>
                  </a:lnTo>
                  <a:lnTo>
                    <a:pt x="553" y="68"/>
                  </a:lnTo>
                  <a:close/>
                </a:path>
              </a:pathLst>
            </a:custGeom>
            <a:noFill/>
            <a:ln w="17463" cap="flat">
              <a:solidFill>
                <a:srgbClr val="F6E48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" name="Freeform 40"/>
            <p:cNvSpPr>
              <a:spLocks/>
            </p:cNvSpPr>
            <p:nvPr/>
          </p:nvSpPr>
          <p:spPr bwMode="auto">
            <a:xfrm>
              <a:off x="1409700" y="1482725"/>
              <a:ext cx="877888" cy="119063"/>
            </a:xfrm>
            <a:custGeom>
              <a:avLst/>
              <a:gdLst>
                <a:gd name="T0" fmla="*/ 553 w 553"/>
                <a:gd name="T1" fmla="*/ 75 h 75"/>
                <a:gd name="T2" fmla="*/ 0 w 553"/>
                <a:gd name="T3" fmla="*/ 75 h 75"/>
                <a:gd name="T4" fmla="*/ 22 w 553"/>
                <a:gd name="T5" fmla="*/ 0 h 75"/>
                <a:gd name="T6" fmla="*/ 530 w 553"/>
                <a:gd name="T7" fmla="*/ 0 h 75"/>
                <a:gd name="T8" fmla="*/ 553 w 553"/>
                <a:gd name="T9" fmla="*/ 7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53" h="75">
                  <a:moveTo>
                    <a:pt x="553" y="75"/>
                  </a:moveTo>
                  <a:lnTo>
                    <a:pt x="0" y="75"/>
                  </a:lnTo>
                  <a:lnTo>
                    <a:pt x="22" y="0"/>
                  </a:lnTo>
                  <a:lnTo>
                    <a:pt x="530" y="0"/>
                  </a:lnTo>
                  <a:lnTo>
                    <a:pt x="553" y="75"/>
                  </a:lnTo>
                  <a:close/>
                </a:path>
              </a:pathLst>
            </a:custGeom>
            <a:noFill/>
            <a:ln w="17463" cap="flat">
              <a:solidFill>
                <a:srgbClr val="F6E48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" name="Freeform 41"/>
            <p:cNvSpPr>
              <a:spLocks/>
            </p:cNvSpPr>
            <p:nvPr/>
          </p:nvSpPr>
          <p:spPr bwMode="auto">
            <a:xfrm>
              <a:off x="1409700" y="1601788"/>
              <a:ext cx="877888" cy="119063"/>
            </a:xfrm>
            <a:custGeom>
              <a:avLst/>
              <a:gdLst>
                <a:gd name="T0" fmla="*/ 553 w 553"/>
                <a:gd name="T1" fmla="*/ 75 h 75"/>
                <a:gd name="T2" fmla="*/ 0 w 553"/>
                <a:gd name="T3" fmla="*/ 75 h 75"/>
                <a:gd name="T4" fmla="*/ 22 w 553"/>
                <a:gd name="T5" fmla="*/ 0 h 75"/>
                <a:gd name="T6" fmla="*/ 530 w 553"/>
                <a:gd name="T7" fmla="*/ 0 h 75"/>
                <a:gd name="T8" fmla="*/ 553 w 553"/>
                <a:gd name="T9" fmla="*/ 7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53" h="75">
                  <a:moveTo>
                    <a:pt x="553" y="75"/>
                  </a:moveTo>
                  <a:lnTo>
                    <a:pt x="0" y="75"/>
                  </a:lnTo>
                  <a:lnTo>
                    <a:pt x="22" y="0"/>
                  </a:lnTo>
                  <a:lnTo>
                    <a:pt x="530" y="0"/>
                  </a:lnTo>
                  <a:lnTo>
                    <a:pt x="553" y="75"/>
                  </a:lnTo>
                  <a:close/>
                </a:path>
              </a:pathLst>
            </a:custGeom>
            <a:noFill/>
            <a:ln w="17463" cap="flat">
              <a:solidFill>
                <a:srgbClr val="F6E48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" name="Freeform 42"/>
            <p:cNvSpPr>
              <a:spLocks/>
            </p:cNvSpPr>
            <p:nvPr/>
          </p:nvSpPr>
          <p:spPr bwMode="auto">
            <a:xfrm>
              <a:off x="1409700" y="1720850"/>
              <a:ext cx="877888" cy="107950"/>
            </a:xfrm>
            <a:custGeom>
              <a:avLst/>
              <a:gdLst>
                <a:gd name="T0" fmla="*/ 553 w 553"/>
                <a:gd name="T1" fmla="*/ 68 h 68"/>
                <a:gd name="T2" fmla="*/ 0 w 553"/>
                <a:gd name="T3" fmla="*/ 68 h 68"/>
                <a:gd name="T4" fmla="*/ 22 w 553"/>
                <a:gd name="T5" fmla="*/ 0 h 68"/>
                <a:gd name="T6" fmla="*/ 530 w 553"/>
                <a:gd name="T7" fmla="*/ 0 h 68"/>
                <a:gd name="T8" fmla="*/ 553 w 553"/>
                <a:gd name="T9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53" h="68">
                  <a:moveTo>
                    <a:pt x="553" y="68"/>
                  </a:moveTo>
                  <a:lnTo>
                    <a:pt x="0" y="68"/>
                  </a:lnTo>
                  <a:lnTo>
                    <a:pt x="22" y="0"/>
                  </a:lnTo>
                  <a:lnTo>
                    <a:pt x="530" y="0"/>
                  </a:lnTo>
                  <a:lnTo>
                    <a:pt x="553" y="68"/>
                  </a:lnTo>
                  <a:close/>
                </a:path>
              </a:pathLst>
            </a:custGeom>
            <a:noFill/>
            <a:ln w="17463" cap="flat">
              <a:solidFill>
                <a:srgbClr val="F6E48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" name="Freeform 43"/>
            <p:cNvSpPr>
              <a:spLocks/>
            </p:cNvSpPr>
            <p:nvPr/>
          </p:nvSpPr>
          <p:spPr bwMode="auto">
            <a:xfrm>
              <a:off x="1409700" y="1828800"/>
              <a:ext cx="877888" cy="119063"/>
            </a:xfrm>
            <a:custGeom>
              <a:avLst/>
              <a:gdLst>
                <a:gd name="T0" fmla="*/ 553 w 553"/>
                <a:gd name="T1" fmla="*/ 75 h 75"/>
                <a:gd name="T2" fmla="*/ 0 w 553"/>
                <a:gd name="T3" fmla="*/ 75 h 75"/>
                <a:gd name="T4" fmla="*/ 22 w 553"/>
                <a:gd name="T5" fmla="*/ 0 h 75"/>
                <a:gd name="T6" fmla="*/ 530 w 553"/>
                <a:gd name="T7" fmla="*/ 0 h 75"/>
                <a:gd name="T8" fmla="*/ 553 w 553"/>
                <a:gd name="T9" fmla="*/ 7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53" h="75">
                  <a:moveTo>
                    <a:pt x="553" y="75"/>
                  </a:moveTo>
                  <a:lnTo>
                    <a:pt x="0" y="75"/>
                  </a:lnTo>
                  <a:lnTo>
                    <a:pt x="22" y="0"/>
                  </a:lnTo>
                  <a:lnTo>
                    <a:pt x="530" y="0"/>
                  </a:lnTo>
                  <a:lnTo>
                    <a:pt x="553" y="75"/>
                  </a:lnTo>
                  <a:close/>
                </a:path>
              </a:pathLst>
            </a:custGeom>
            <a:noFill/>
            <a:ln w="17463" cap="flat">
              <a:solidFill>
                <a:srgbClr val="F6E48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" name="Freeform 44"/>
            <p:cNvSpPr>
              <a:spLocks/>
            </p:cNvSpPr>
            <p:nvPr/>
          </p:nvSpPr>
          <p:spPr bwMode="auto">
            <a:xfrm>
              <a:off x="1781175" y="792163"/>
              <a:ext cx="134938" cy="73025"/>
            </a:xfrm>
            <a:custGeom>
              <a:avLst/>
              <a:gdLst>
                <a:gd name="T0" fmla="*/ 0 w 15"/>
                <a:gd name="T1" fmla="*/ 8 h 8"/>
                <a:gd name="T2" fmla="*/ 0 w 15"/>
                <a:gd name="T3" fmla="*/ 8 h 8"/>
                <a:gd name="T4" fmla="*/ 8 w 15"/>
                <a:gd name="T5" fmla="*/ 0 h 8"/>
                <a:gd name="T6" fmla="*/ 8 w 15"/>
                <a:gd name="T7" fmla="*/ 0 h 8"/>
                <a:gd name="T8" fmla="*/ 15 w 15"/>
                <a:gd name="T9" fmla="*/ 8 h 8"/>
                <a:gd name="T10" fmla="*/ 15 w 15"/>
                <a:gd name="T1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8">
                  <a:moveTo>
                    <a:pt x="0" y="8"/>
                  </a:moveTo>
                  <a:cubicBezTo>
                    <a:pt x="0" y="8"/>
                    <a:pt x="0" y="8"/>
                    <a:pt x="0" y="8"/>
                  </a:cubicBezTo>
                  <a:cubicBezTo>
                    <a:pt x="0" y="3"/>
                    <a:pt x="3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12" y="0"/>
                    <a:pt x="15" y="3"/>
                    <a:pt x="15" y="8"/>
                  </a:cubicBezTo>
                  <a:cubicBezTo>
                    <a:pt x="15" y="8"/>
                    <a:pt x="15" y="8"/>
                    <a:pt x="15" y="8"/>
                  </a:cubicBezTo>
                </a:path>
              </a:pathLst>
            </a:custGeom>
            <a:noFill/>
            <a:ln w="17463" cap="flat">
              <a:solidFill>
                <a:srgbClr val="F6E48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" name="Line 45"/>
            <p:cNvSpPr>
              <a:spLocks noChangeShapeType="1"/>
            </p:cNvSpPr>
            <p:nvPr/>
          </p:nvSpPr>
          <p:spPr bwMode="auto">
            <a:xfrm>
              <a:off x="1852613" y="2101850"/>
              <a:ext cx="0" cy="355600"/>
            </a:xfrm>
            <a:prstGeom prst="line">
              <a:avLst/>
            </a:prstGeom>
            <a:noFill/>
            <a:ln w="17463" cap="flat">
              <a:solidFill>
                <a:srgbClr val="F6E48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" name="Freeform 46"/>
            <p:cNvSpPr>
              <a:spLocks/>
            </p:cNvSpPr>
            <p:nvPr/>
          </p:nvSpPr>
          <p:spPr bwMode="auto">
            <a:xfrm>
              <a:off x="1717675" y="2457450"/>
              <a:ext cx="261938" cy="263525"/>
            </a:xfrm>
            <a:custGeom>
              <a:avLst/>
              <a:gdLst>
                <a:gd name="T0" fmla="*/ 85 w 165"/>
                <a:gd name="T1" fmla="*/ 166 h 166"/>
                <a:gd name="T2" fmla="*/ 0 w 165"/>
                <a:gd name="T3" fmla="*/ 86 h 166"/>
                <a:gd name="T4" fmla="*/ 85 w 165"/>
                <a:gd name="T5" fmla="*/ 0 h 166"/>
                <a:gd name="T6" fmla="*/ 165 w 165"/>
                <a:gd name="T7" fmla="*/ 86 h 166"/>
                <a:gd name="T8" fmla="*/ 85 w 165"/>
                <a:gd name="T9" fmla="*/ 166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5" h="166">
                  <a:moveTo>
                    <a:pt x="85" y="166"/>
                  </a:moveTo>
                  <a:lnTo>
                    <a:pt x="0" y="86"/>
                  </a:lnTo>
                  <a:lnTo>
                    <a:pt x="85" y="0"/>
                  </a:lnTo>
                  <a:lnTo>
                    <a:pt x="165" y="86"/>
                  </a:lnTo>
                  <a:lnTo>
                    <a:pt x="85" y="166"/>
                  </a:lnTo>
                  <a:close/>
                </a:path>
              </a:pathLst>
            </a:custGeom>
            <a:noFill/>
            <a:ln w="17463" cap="flat">
              <a:solidFill>
                <a:srgbClr val="F6E48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" name="Line 47"/>
            <p:cNvSpPr>
              <a:spLocks noChangeShapeType="1"/>
            </p:cNvSpPr>
            <p:nvPr/>
          </p:nvSpPr>
          <p:spPr bwMode="auto">
            <a:xfrm flipV="1">
              <a:off x="1852613" y="2457450"/>
              <a:ext cx="0" cy="263525"/>
            </a:xfrm>
            <a:prstGeom prst="line">
              <a:avLst/>
            </a:prstGeom>
            <a:noFill/>
            <a:ln w="17463" cap="flat">
              <a:solidFill>
                <a:srgbClr val="F6E48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" name="Line 48"/>
            <p:cNvSpPr>
              <a:spLocks noChangeShapeType="1"/>
            </p:cNvSpPr>
            <p:nvPr/>
          </p:nvSpPr>
          <p:spPr bwMode="auto">
            <a:xfrm flipH="1">
              <a:off x="1717675" y="2593975"/>
              <a:ext cx="261938" cy="0"/>
            </a:xfrm>
            <a:prstGeom prst="line">
              <a:avLst/>
            </a:prstGeom>
            <a:noFill/>
            <a:ln w="17463" cap="flat">
              <a:solidFill>
                <a:srgbClr val="F6E48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" name="Freeform 49"/>
            <p:cNvSpPr>
              <a:spLocks/>
            </p:cNvSpPr>
            <p:nvPr/>
          </p:nvSpPr>
          <p:spPr bwMode="auto">
            <a:xfrm>
              <a:off x="1708150" y="2430463"/>
              <a:ext cx="136525" cy="127000"/>
            </a:xfrm>
            <a:custGeom>
              <a:avLst/>
              <a:gdLst>
                <a:gd name="T0" fmla="*/ 4 w 15"/>
                <a:gd name="T1" fmla="*/ 14 h 14"/>
                <a:gd name="T2" fmla="*/ 4 w 15"/>
                <a:gd name="T3" fmla="*/ 3 h 14"/>
                <a:gd name="T4" fmla="*/ 15 w 15"/>
                <a:gd name="T5" fmla="*/ 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14">
                  <a:moveTo>
                    <a:pt x="4" y="14"/>
                  </a:moveTo>
                  <a:cubicBezTo>
                    <a:pt x="0" y="11"/>
                    <a:pt x="0" y="6"/>
                    <a:pt x="4" y="3"/>
                  </a:cubicBezTo>
                  <a:cubicBezTo>
                    <a:pt x="7" y="0"/>
                    <a:pt x="12" y="0"/>
                    <a:pt x="15" y="3"/>
                  </a:cubicBezTo>
                </a:path>
              </a:pathLst>
            </a:custGeom>
            <a:noFill/>
            <a:ln w="17463" cap="flat">
              <a:solidFill>
                <a:srgbClr val="F6E48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" name="Freeform 50"/>
            <p:cNvSpPr>
              <a:spLocks/>
            </p:cNvSpPr>
            <p:nvPr/>
          </p:nvSpPr>
          <p:spPr bwMode="auto">
            <a:xfrm>
              <a:off x="1862138" y="2430463"/>
              <a:ext cx="127000" cy="127000"/>
            </a:xfrm>
            <a:custGeom>
              <a:avLst/>
              <a:gdLst>
                <a:gd name="T0" fmla="*/ 0 w 14"/>
                <a:gd name="T1" fmla="*/ 3 h 14"/>
                <a:gd name="T2" fmla="*/ 11 w 14"/>
                <a:gd name="T3" fmla="*/ 3 h 14"/>
                <a:gd name="T4" fmla="*/ 11 w 14"/>
                <a:gd name="T5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14">
                  <a:moveTo>
                    <a:pt x="0" y="3"/>
                  </a:moveTo>
                  <a:cubicBezTo>
                    <a:pt x="3" y="0"/>
                    <a:pt x="8" y="0"/>
                    <a:pt x="11" y="3"/>
                  </a:cubicBezTo>
                  <a:cubicBezTo>
                    <a:pt x="14" y="6"/>
                    <a:pt x="14" y="11"/>
                    <a:pt x="11" y="14"/>
                  </a:cubicBezTo>
                </a:path>
              </a:pathLst>
            </a:custGeom>
            <a:noFill/>
            <a:ln w="17463" cap="flat">
              <a:solidFill>
                <a:srgbClr val="F6E48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" name="Freeform 51"/>
            <p:cNvSpPr>
              <a:spLocks/>
            </p:cNvSpPr>
            <p:nvPr/>
          </p:nvSpPr>
          <p:spPr bwMode="auto">
            <a:xfrm>
              <a:off x="1989138" y="2511425"/>
              <a:ext cx="71438" cy="146050"/>
            </a:xfrm>
            <a:custGeom>
              <a:avLst/>
              <a:gdLst>
                <a:gd name="T0" fmla="*/ 0 w 8"/>
                <a:gd name="T1" fmla="*/ 0 h 16"/>
                <a:gd name="T2" fmla="*/ 8 w 8"/>
                <a:gd name="T3" fmla="*/ 8 h 16"/>
                <a:gd name="T4" fmla="*/ 0 w 8"/>
                <a:gd name="T5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16">
                  <a:moveTo>
                    <a:pt x="0" y="0"/>
                  </a:moveTo>
                  <a:cubicBezTo>
                    <a:pt x="4" y="0"/>
                    <a:pt x="8" y="4"/>
                    <a:pt x="8" y="8"/>
                  </a:cubicBezTo>
                  <a:cubicBezTo>
                    <a:pt x="8" y="12"/>
                    <a:pt x="4" y="16"/>
                    <a:pt x="0" y="16"/>
                  </a:cubicBezTo>
                </a:path>
              </a:pathLst>
            </a:custGeom>
            <a:noFill/>
            <a:ln w="17463" cap="flat">
              <a:solidFill>
                <a:srgbClr val="F6E48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" name="Freeform 52"/>
            <p:cNvSpPr>
              <a:spLocks/>
            </p:cNvSpPr>
            <p:nvPr/>
          </p:nvSpPr>
          <p:spPr bwMode="auto">
            <a:xfrm>
              <a:off x="1644650" y="2511425"/>
              <a:ext cx="73025" cy="146050"/>
            </a:xfrm>
            <a:custGeom>
              <a:avLst/>
              <a:gdLst>
                <a:gd name="T0" fmla="*/ 8 w 8"/>
                <a:gd name="T1" fmla="*/ 16 h 16"/>
                <a:gd name="T2" fmla="*/ 0 w 8"/>
                <a:gd name="T3" fmla="*/ 8 h 16"/>
                <a:gd name="T4" fmla="*/ 8 w 8"/>
                <a:gd name="T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16">
                  <a:moveTo>
                    <a:pt x="8" y="16"/>
                  </a:moveTo>
                  <a:cubicBezTo>
                    <a:pt x="4" y="16"/>
                    <a:pt x="0" y="12"/>
                    <a:pt x="0" y="8"/>
                  </a:cubicBezTo>
                  <a:cubicBezTo>
                    <a:pt x="0" y="4"/>
                    <a:pt x="4" y="0"/>
                    <a:pt x="8" y="0"/>
                  </a:cubicBezTo>
                </a:path>
              </a:pathLst>
            </a:custGeom>
            <a:noFill/>
            <a:ln w="17463" cap="flat">
              <a:solidFill>
                <a:srgbClr val="F6E48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" name="Freeform 53"/>
            <p:cNvSpPr>
              <a:spLocks/>
            </p:cNvSpPr>
            <p:nvPr/>
          </p:nvSpPr>
          <p:spPr bwMode="auto">
            <a:xfrm>
              <a:off x="1862138" y="2630488"/>
              <a:ext cx="127000" cy="280988"/>
            </a:xfrm>
            <a:custGeom>
              <a:avLst/>
              <a:gdLst>
                <a:gd name="T0" fmla="*/ 11 w 14"/>
                <a:gd name="T1" fmla="*/ 0 h 31"/>
                <a:gd name="T2" fmla="*/ 11 w 14"/>
                <a:gd name="T3" fmla="*/ 11 h 31"/>
                <a:gd name="T4" fmla="*/ 0 w 14"/>
                <a:gd name="T5" fmla="*/ 11 h 31"/>
                <a:gd name="T6" fmla="*/ 0 w 14"/>
                <a:gd name="T7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31">
                  <a:moveTo>
                    <a:pt x="11" y="0"/>
                  </a:moveTo>
                  <a:cubicBezTo>
                    <a:pt x="14" y="3"/>
                    <a:pt x="14" y="8"/>
                    <a:pt x="11" y="11"/>
                  </a:cubicBezTo>
                  <a:cubicBezTo>
                    <a:pt x="8" y="14"/>
                    <a:pt x="3" y="14"/>
                    <a:pt x="0" y="11"/>
                  </a:cubicBezTo>
                  <a:cubicBezTo>
                    <a:pt x="0" y="31"/>
                    <a:pt x="0" y="31"/>
                    <a:pt x="0" y="31"/>
                  </a:cubicBezTo>
                </a:path>
              </a:pathLst>
            </a:custGeom>
            <a:noFill/>
            <a:ln w="17463" cap="flat">
              <a:solidFill>
                <a:srgbClr val="F6E48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" name="Freeform 54"/>
            <p:cNvSpPr>
              <a:spLocks/>
            </p:cNvSpPr>
            <p:nvPr/>
          </p:nvSpPr>
          <p:spPr bwMode="auto">
            <a:xfrm>
              <a:off x="1708150" y="2630488"/>
              <a:ext cx="136525" cy="127000"/>
            </a:xfrm>
            <a:custGeom>
              <a:avLst/>
              <a:gdLst>
                <a:gd name="T0" fmla="*/ 15 w 15"/>
                <a:gd name="T1" fmla="*/ 11 h 14"/>
                <a:gd name="T2" fmla="*/ 4 w 15"/>
                <a:gd name="T3" fmla="*/ 11 h 14"/>
                <a:gd name="T4" fmla="*/ 4 w 15"/>
                <a:gd name="T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14">
                  <a:moveTo>
                    <a:pt x="15" y="11"/>
                  </a:moveTo>
                  <a:cubicBezTo>
                    <a:pt x="12" y="14"/>
                    <a:pt x="7" y="14"/>
                    <a:pt x="4" y="11"/>
                  </a:cubicBezTo>
                  <a:cubicBezTo>
                    <a:pt x="0" y="8"/>
                    <a:pt x="0" y="3"/>
                    <a:pt x="4" y="0"/>
                  </a:cubicBezTo>
                </a:path>
              </a:pathLst>
            </a:custGeom>
            <a:noFill/>
            <a:ln w="17463" cap="flat">
              <a:solidFill>
                <a:srgbClr val="F6E48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" name="Oval 55"/>
            <p:cNvSpPr>
              <a:spLocks noChangeArrowheads="1"/>
            </p:cNvSpPr>
            <p:nvPr/>
          </p:nvSpPr>
          <p:spPr bwMode="auto">
            <a:xfrm>
              <a:off x="1789113" y="2874963"/>
              <a:ext cx="136525" cy="128588"/>
            </a:xfrm>
            <a:prstGeom prst="ellipse">
              <a:avLst/>
            </a:prstGeom>
            <a:solidFill>
              <a:srgbClr val="F6E4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" name="Line 56"/>
            <p:cNvSpPr>
              <a:spLocks noChangeShapeType="1"/>
            </p:cNvSpPr>
            <p:nvPr/>
          </p:nvSpPr>
          <p:spPr bwMode="auto">
            <a:xfrm>
              <a:off x="1808163" y="2940050"/>
              <a:ext cx="0" cy="990600"/>
            </a:xfrm>
            <a:prstGeom prst="line">
              <a:avLst/>
            </a:prstGeom>
            <a:noFill/>
            <a:ln w="17463" cap="flat">
              <a:solidFill>
                <a:srgbClr val="F6E48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" name="Line 57"/>
            <p:cNvSpPr>
              <a:spLocks noChangeShapeType="1"/>
            </p:cNvSpPr>
            <p:nvPr/>
          </p:nvSpPr>
          <p:spPr bwMode="auto">
            <a:xfrm>
              <a:off x="1862138" y="2940050"/>
              <a:ext cx="0" cy="990600"/>
            </a:xfrm>
            <a:prstGeom prst="line">
              <a:avLst/>
            </a:prstGeom>
            <a:noFill/>
            <a:ln w="17463" cap="flat">
              <a:solidFill>
                <a:srgbClr val="F6E48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" name="Line 58"/>
            <p:cNvSpPr>
              <a:spLocks noChangeShapeType="1"/>
            </p:cNvSpPr>
            <p:nvPr/>
          </p:nvSpPr>
          <p:spPr bwMode="auto">
            <a:xfrm>
              <a:off x="1906588" y="2940050"/>
              <a:ext cx="0" cy="990600"/>
            </a:xfrm>
            <a:prstGeom prst="line">
              <a:avLst/>
            </a:prstGeom>
            <a:noFill/>
            <a:ln w="17463" cap="flat">
              <a:solidFill>
                <a:srgbClr val="F6E48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" name="Line 59"/>
            <p:cNvSpPr>
              <a:spLocks noChangeShapeType="1"/>
            </p:cNvSpPr>
            <p:nvPr/>
          </p:nvSpPr>
          <p:spPr bwMode="auto">
            <a:xfrm flipV="1">
              <a:off x="1852613" y="282575"/>
              <a:ext cx="0" cy="509588"/>
            </a:xfrm>
            <a:prstGeom prst="line">
              <a:avLst/>
            </a:prstGeom>
            <a:noFill/>
            <a:ln w="26988" cap="flat">
              <a:solidFill>
                <a:srgbClr val="F6E48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42" name="组合 41"/>
          <p:cNvGrpSpPr/>
          <p:nvPr/>
        </p:nvGrpSpPr>
        <p:grpSpPr>
          <a:xfrm>
            <a:off x="10982325" y="773113"/>
            <a:ext cx="715963" cy="746125"/>
            <a:chOff x="10982325" y="773113"/>
            <a:chExt cx="715963" cy="746125"/>
          </a:xfrm>
        </p:grpSpPr>
        <p:sp>
          <p:nvSpPr>
            <p:cNvPr id="43" name="Freeform 60"/>
            <p:cNvSpPr>
              <a:spLocks/>
            </p:cNvSpPr>
            <p:nvPr/>
          </p:nvSpPr>
          <p:spPr bwMode="auto">
            <a:xfrm>
              <a:off x="11272838" y="773113"/>
              <a:ext cx="198438" cy="355600"/>
            </a:xfrm>
            <a:custGeom>
              <a:avLst/>
              <a:gdLst>
                <a:gd name="T0" fmla="*/ 9 w 22"/>
                <a:gd name="T1" fmla="*/ 38 h 39"/>
                <a:gd name="T2" fmla="*/ 1 w 22"/>
                <a:gd name="T3" fmla="*/ 24 h 39"/>
                <a:gd name="T4" fmla="*/ 5 w 22"/>
                <a:gd name="T5" fmla="*/ 11 h 39"/>
                <a:gd name="T6" fmla="*/ 13 w 22"/>
                <a:gd name="T7" fmla="*/ 6 h 39"/>
                <a:gd name="T8" fmla="*/ 15 w 22"/>
                <a:gd name="T9" fmla="*/ 10 h 39"/>
                <a:gd name="T10" fmla="*/ 15 w 22"/>
                <a:gd name="T11" fmla="*/ 33 h 39"/>
                <a:gd name="T12" fmla="*/ 9 w 22"/>
                <a:gd name="T13" fmla="*/ 38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" h="39">
                  <a:moveTo>
                    <a:pt x="9" y="38"/>
                  </a:moveTo>
                  <a:cubicBezTo>
                    <a:pt x="4" y="35"/>
                    <a:pt x="1" y="30"/>
                    <a:pt x="1" y="24"/>
                  </a:cubicBezTo>
                  <a:cubicBezTo>
                    <a:pt x="0" y="19"/>
                    <a:pt x="2" y="15"/>
                    <a:pt x="5" y="11"/>
                  </a:cubicBezTo>
                  <a:cubicBezTo>
                    <a:pt x="6" y="9"/>
                    <a:pt x="10" y="0"/>
                    <a:pt x="13" y="6"/>
                  </a:cubicBezTo>
                  <a:cubicBezTo>
                    <a:pt x="14" y="8"/>
                    <a:pt x="14" y="8"/>
                    <a:pt x="15" y="10"/>
                  </a:cubicBezTo>
                  <a:cubicBezTo>
                    <a:pt x="22" y="16"/>
                    <a:pt x="20" y="26"/>
                    <a:pt x="15" y="33"/>
                  </a:cubicBezTo>
                  <a:cubicBezTo>
                    <a:pt x="14" y="33"/>
                    <a:pt x="9" y="39"/>
                    <a:pt x="9" y="38"/>
                  </a:cubicBezTo>
                  <a:close/>
                </a:path>
              </a:pathLst>
            </a:custGeom>
            <a:solidFill>
              <a:srgbClr val="F6E4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" name="Freeform 61"/>
            <p:cNvSpPr>
              <a:spLocks/>
            </p:cNvSpPr>
            <p:nvPr/>
          </p:nvSpPr>
          <p:spPr bwMode="auto">
            <a:xfrm>
              <a:off x="11317288" y="938213"/>
              <a:ext cx="36513" cy="180975"/>
            </a:xfrm>
            <a:custGeom>
              <a:avLst/>
              <a:gdLst>
                <a:gd name="T0" fmla="*/ 4 w 4"/>
                <a:gd name="T1" fmla="*/ 20 h 20"/>
                <a:gd name="T2" fmla="*/ 0 w 4"/>
                <a:gd name="T3" fmla="*/ 11 h 20"/>
                <a:gd name="T4" fmla="*/ 0 w 4"/>
                <a:gd name="T5" fmla="*/ 5 h 20"/>
                <a:gd name="T6" fmla="*/ 0 w 4"/>
                <a:gd name="T7" fmla="*/ 0 h 20"/>
                <a:gd name="T8" fmla="*/ 1 w 4"/>
                <a:gd name="T9" fmla="*/ 10 h 20"/>
                <a:gd name="T10" fmla="*/ 2 w 4"/>
                <a:gd name="T11" fmla="*/ 15 h 20"/>
                <a:gd name="T12" fmla="*/ 4 w 4"/>
                <a:gd name="T13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20">
                  <a:moveTo>
                    <a:pt x="4" y="20"/>
                  </a:moveTo>
                  <a:cubicBezTo>
                    <a:pt x="1" y="18"/>
                    <a:pt x="1" y="14"/>
                    <a:pt x="0" y="11"/>
                  </a:cubicBezTo>
                  <a:cubicBezTo>
                    <a:pt x="0" y="9"/>
                    <a:pt x="0" y="7"/>
                    <a:pt x="0" y="5"/>
                  </a:cubicBezTo>
                  <a:cubicBezTo>
                    <a:pt x="0" y="3"/>
                    <a:pt x="0" y="2"/>
                    <a:pt x="0" y="0"/>
                  </a:cubicBezTo>
                  <a:cubicBezTo>
                    <a:pt x="0" y="3"/>
                    <a:pt x="0" y="7"/>
                    <a:pt x="1" y="10"/>
                  </a:cubicBezTo>
                  <a:cubicBezTo>
                    <a:pt x="1" y="12"/>
                    <a:pt x="1" y="14"/>
                    <a:pt x="2" y="15"/>
                  </a:cubicBezTo>
                  <a:cubicBezTo>
                    <a:pt x="2" y="17"/>
                    <a:pt x="3" y="19"/>
                    <a:pt x="4" y="2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" name="Freeform 62"/>
            <p:cNvSpPr>
              <a:spLocks/>
            </p:cNvSpPr>
            <p:nvPr/>
          </p:nvSpPr>
          <p:spPr bwMode="auto">
            <a:xfrm>
              <a:off x="11353800" y="901700"/>
              <a:ext cx="9525" cy="217488"/>
            </a:xfrm>
            <a:custGeom>
              <a:avLst/>
              <a:gdLst>
                <a:gd name="T0" fmla="*/ 1 w 1"/>
                <a:gd name="T1" fmla="*/ 24 h 24"/>
                <a:gd name="T2" fmla="*/ 1 w 1"/>
                <a:gd name="T3" fmla="*/ 0 h 24"/>
                <a:gd name="T4" fmla="*/ 1 w 1"/>
                <a:gd name="T5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4">
                  <a:moveTo>
                    <a:pt x="1" y="24"/>
                  </a:moveTo>
                  <a:cubicBezTo>
                    <a:pt x="0" y="16"/>
                    <a:pt x="0" y="8"/>
                    <a:pt x="1" y="0"/>
                  </a:cubicBezTo>
                  <a:cubicBezTo>
                    <a:pt x="1" y="8"/>
                    <a:pt x="1" y="16"/>
                    <a:pt x="1" y="24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" name="Freeform 63"/>
            <p:cNvSpPr>
              <a:spLocks/>
            </p:cNvSpPr>
            <p:nvPr/>
          </p:nvSpPr>
          <p:spPr bwMode="auto">
            <a:xfrm>
              <a:off x="11372850" y="946150"/>
              <a:ext cx="34925" cy="163513"/>
            </a:xfrm>
            <a:custGeom>
              <a:avLst/>
              <a:gdLst>
                <a:gd name="T0" fmla="*/ 0 w 4"/>
                <a:gd name="T1" fmla="*/ 18 h 18"/>
                <a:gd name="T2" fmla="*/ 4 w 4"/>
                <a:gd name="T3" fmla="*/ 0 h 18"/>
                <a:gd name="T4" fmla="*/ 3 w 4"/>
                <a:gd name="T5" fmla="*/ 9 h 18"/>
                <a:gd name="T6" fmla="*/ 0 w 4"/>
                <a:gd name="T7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18">
                  <a:moveTo>
                    <a:pt x="0" y="18"/>
                  </a:moveTo>
                  <a:cubicBezTo>
                    <a:pt x="2" y="12"/>
                    <a:pt x="3" y="6"/>
                    <a:pt x="4" y="0"/>
                  </a:cubicBezTo>
                  <a:cubicBezTo>
                    <a:pt x="4" y="3"/>
                    <a:pt x="4" y="6"/>
                    <a:pt x="3" y="9"/>
                  </a:cubicBezTo>
                  <a:cubicBezTo>
                    <a:pt x="2" y="12"/>
                    <a:pt x="2" y="15"/>
                    <a:pt x="0" y="18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" name="Freeform 64"/>
            <p:cNvSpPr>
              <a:spLocks/>
            </p:cNvSpPr>
            <p:nvPr/>
          </p:nvSpPr>
          <p:spPr bwMode="auto">
            <a:xfrm>
              <a:off x="11372850" y="992188"/>
              <a:ext cx="325438" cy="182563"/>
            </a:xfrm>
            <a:custGeom>
              <a:avLst/>
              <a:gdLst>
                <a:gd name="T0" fmla="*/ 0 w 36"/>
                <a:gd name="T1" fmla="*/ 16 h 20"/>
                <a:gd name="T2" fmla="*/ 10 w 36"/>
                <a:gd name="T3" fmla="*/ 2 h 20"/>
                <a:gd name="T4" fmla="*/ 23 w 36"/>
                <a:gd name="T5" fmla="*/ 1 h 20"/>
                <a:gd name="T6" fmla="*/ 32 w 36"/>
                <a:gd name="T7" fmla="*/ 5 h 20"/>
                <a:gd name="T8" fmla="*/ 29 w 36"/>
                <a:gd name="T9" fmla="*/ 9 h 20"/>
                <a:gd name="T10" fmla="*/ 8 w 36"/>
                <a:gd name="T11" fmla="*/ 19 h 20"/>
                <a:gd name="T12" fmla="*/ 0 w 36"/>
                <a:gd name="T13" fmla="*/ 16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20">
                  <a:moveTo>
                    <a:pt x="0" y="16"/>
                  </a:moveTo>
                  <a:cubicBezTo>
                    <a:pt x="2" y="10"/>
                    <a:pt x="5" y="5"/>
                    <a:pt x="10" y="2"/>
                  </a:cubicBezTo>
                  <a:cubicBezTo>
                    <a:pt x="14" y="0"/>
                    <a:pt x="19" y="0"/>
                    <a:pt x="23" y="1"/>
                  </a:cubicBezTo>
                  <a:cubicBezTo>
                    <a:pt x="25" y="1"/>
                    <a:pt x="36" y="0"/>
                    <a:pt x="32" y="5"/>
                  </a:cubicBezTo>
                  <a:cubicBezTo>
                    <a:pt x="30" y="7"/>
                    <a:pt x="30" y="8"/>
                    <a:pt x="29" y="9"/>
                  </a:cubicBezTo>
                  <a:cubicBezTo>
                    <a:pt x="27" y="18"/>
                    <a:pt x="16" y="20"/>
                    <a:pt x="8" y="19"/>
                  </a:cubicBezTo>
                  <a:cubicBezTo>
                    <a:pt x="8" y="19"/>
                    <a:pt x="0" y="17"/>
                    <a:pt x="0" y="16"/>
                  </a:cubicBezTo>
                  <a:close/>
                </a:path>
              </a:pathLst>
            </a:custGeom>
            <a:solidFill>
              <a:srgbClr val="F6E4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" name="Freeform 65"/>
            <p:cNvSpPr>
              <a:spLocks/>
            </p:cNvSpPr>
            <p:nvPr/>
          </p:nvSpPr>
          <p:spPr bwMode="auto">
            <a:xfrm>
              <a:off x="11372850" y="1028700"/>
              <a:ext cx="153988" cy="109538"/>
            </a:xfrm>
            <a:custGeom>
              <a:avLst/>
              <a:gdLst>
                <a:gd name="T0" fmla="*/ 0 w 17"/>
                <a:gd name="T1" fmla="*/ 12 h 12"/>
                <a:gd name="T2" fmla="*/ 8 w 17"/>
                <a:gd name="T3" fmla="*/ 4 h 12"/>
                <a:gd name="T4" fmla="*/ 12 w 17"/>
                <a:gd name="T5" fmla="*/ 2 h 12"/>
                <a:gd name="T6" fmla="*/ 17 w 17"/>
                <a:gd name="T7" fmla="*/ 0 h 12"/>
                <a:gd name="T8" fmla="*/ 8 w 17"/>
                <a:gd name="T9" fmla="*/ 5 h 12"/>
                <a:gd name="T10" fmla="*/ 4 w 17"/>
                <a:gd name="T11" fmla="*/ 8 h 12"/>
                <a:gd name="T12" fmla="*/ 0 w 17"/>
                <a:gd name="T13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12">
                  <a:moveTo>
                    <a:pt x="0" y="12"/>
                  </a:moveTo>
                  <a:cubicBezTo>
                    <a:pt x="2" y="9"/>
                    <a:pt x="5" y="6"/>
                    <a:pt x="8" y="4"/>
                  </a:cubicBezTo>
                  <a:cubicBezTo>
                    <a:pt x="9" y="3"/>
                    <a:pt x="11" y="2"/>
                    <a:pt x="12" y="2"/>
                  </a:cubicBezTo>
                  <a:cubicBezTo>
                    <a:pt x="14" y="1"/>
                    <a:pt x="16" y="0"/>
                    <a:pt x="17" y="0"/>
                  </a:cubicBezTo>
                  <a:cubicBezTo>
                    <a:pt x="14" y="1"/>
                    <a:pt x="11" y="3"/>
                    <a:pt x="8" y="5"/>
                  </a:cubicBezTo>
                  <a:cubicBezTo>
                    <a:pt x="7" y="6"/>
                    <a:pt x="5" y="7"/>
                    <a:pt x="4" y="8"/>
                  </a:cubicBezTo>
                  <a:cubicBezTo>
                    <a:pt x="3" y="9"/>
                    <a:pt x="1" y="10"/>
                    <a:pt x="0" y="12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" name="Freeform 66"/>
            <p:cNvSpPr>
              <a:spLocks/>
            </p:cNvSpPr>
            <p:nvPr/>
          </p:nvSpPr>
          <p:spPr bwMode="auto">
            <a:xfrm>
              <a:off x="11380788" y="1046163"/>
              <a:ext cx="200025" cy="100013"/>
            </a:xfrm>
            <a:custGeom>
              <a:avLst/>
              <a:gdLst>
                <a:gd name="T0" fmla="*/ 0 w 22"/>
                <a:gd name="T1" fmla="*/ 11 h 11"/>
                <a:gd name="T2" fmla="*/ 22 w 22"/>
                <a:gd name="T3" fmla="*/ 0 h 11"/>
                <a:gd name="T4" fmla="*/ 0 w 22"/>
                <a:gd name="T5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" h="11">
                  <a:moveTo>
                    <a:pt x="0" y="11"/>
                  </a:moveTo>
                  <a:cubicBezTo>
                    <a:pt x="7" y="7"/>
                    <a:pt x="14" y="3"/>
                    <a:pt x="22" y="0"/>
                  </a:cubicBezTo>
                  <a:cubicBezTo>
                    <a:pt x="15" y="4"/>
                    <a:pt x="8" y="8"/>
                    <a:pt x="0" y="11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" name="Freeform 67"/>
            <p:cNvSpPr>
              <a:spLocks/>
            </p:cNvSpPr>
            <p:nvPr/>
          </p:nvSpPr>
          <p:spPr bwMode="auto">
            <a:xfrm>
              <a:off x="11399838" y="1109663"/>
              <a:ext cx="161925" cy="36513"/>
            </a:xfrm>
            <a:custGeom>
              <a:avLst/>
              <a:gdLst>
                <a:gd name="T0" fmla="*/ 0 w 18"/>
                <a:gd name="T1" fmla="*/ 4 h 4"/>
                <a:gd name="T2" fmla="*/ 18 w 18"/>
                <a:gd name="T3" fmla="*/ 0 h 4"/>
                <a:gd name="T4" fmla="*/ 9 w 18"/>
                <a:gd name="T5" fmla="*/ 3 h 4"/>
                <a:gd name="T6" fmla="*/ 0 w 18"/>
                <a:gd name="T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4">
                  <a:moveTo>
                    <a:pt x="0" y="4"/>
                  </a:moveTo>
                  <a:cubicBezTo>
                    <a:pt x="6" y="3"/>
                    <a:pt x="12" y="2"/>
                    <a:pt x="18" y="0"/>
                  </a:cubicBezTo>
                  <a:cubicBezTo>
                    <a:pt x="15" y="1"/>
                    <a:pt x="12" y="2"/>
                    <a:pt x="9" y="3"/>
                  </a:cubicBezTo>
                  <a:cubicBezTo>
                    <a:pt x="6" y="4"/>
                    <a:pt x="3" y="4"/>
                    <a:pt x="0" y="4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" name="Freeform 68"/>
            <p:cNvSpPr>
              <a:spLocks/>
            </p:cNvSpPr>
            <p:nvPr/>
          </p:nvSpPr>
          <p:spPr bwMode="auto">
            <a:xfrm>
              <a:off x="11363325" y="1155700"/>
              <a:ext cx="280988" cy="236538"/>
            </a:xfrm>
            <a:custGeom>
              <a:avLst/>
              <a:gdLst>
                <a:gd name="T0" fmla="*/ 1 w 31"/>
                <a:gd name="T1" fmla="*/ 1 h 26"/>
                <a:gd name="T2" fmla="*/ 18 w 31"/>
                <a:gd name="T3" fmla="*/ 4 h 26"/>
                <a:gd name="T4" fmla="*/ 25 w 31"/>
                <a:gd name="T5" fmla="*/ 15 h 26"/>
                <a:gd name="T6" fmla="*/ 25 w 31"/>
                <a:gd name="T7" fmla="*/ 24 h 26"/>
                <a:gd name="T8" fmla="*/ 20 w 31"/>
                <a:gd name="T9" fmla="*/ 24 h 26"/>
                <a:gd name="T10" fmla="*/ 2 w 31"/>
                <a:gd name="T11" fmla="*/ 10 h 26"/>
                <a:gd name="T12" fmla="*/ 1 w 31"/>
                <a:gd name="T13" fmla="*/ 1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" h="26">
                  <a:moveTo>
                    <a:pt x="1" y="1"/>
                  </a:moveTo>
                  <a:cubicBezTo>
                    <a:pt x="7" y="0"/>
                    <a:pt x="13" y="0"/>
                    <a:pt x="18" y="4"/>
                  </a:cubicBezTo>
                  <a:cubicBezTo>
                    <a:pt x="22" y="6"/>
                    <a:pt x="23" y="10"/>
                    <a:pt x="25" y="15"/>
                  </a:cubicBezTo>
                  <a:cubicBezTo>
                    <a:pt x="26" y="17"/>
                    <a:pt x="31" y="26"/>
                    <a:pt x="25" y="24"/>
                  </a:cubicBezTo>
                  <a:cubicBezTo>
                    <a:pt x="23" y="24"/>
                    <a:pt x="22" y="24"/>
                    <a:pt x="20" y="24"/>
                  </a:cubicBezTo>
                  <a:cubicBezTo>
                    <a:pt x="11" y="25"/>
                    <a:pt x="4" y="17"/>
                    <a:pt x="2" y="10"/>
                  </a:cubicBezTo>
                  <a:cubicBezTo>
                    <a:pt x="2" y="9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F6E4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" name="Freeform 69"/>
            <p:cNvSpPr>
              <a:spLocks/>
            </p:cNvSpPr>
            <p:nvPr/>
          </p:nvSpPr>
          <p:spPr bwMode="auto">
            <a:xfrm>
              <a:off x="11372850" y="1165225"/>
              <a:ext cx="171450" cy="90488"/>
            </a:xfrm>
            <a:custGeom>
              <a:avLst/>
              <a:gdLst>
                <a:gd name="T0" fmla="*/ 0 w 19"/>
                <a:gd name="T1" fmla="*/ 0 h 10"/>
                <a:gd name="T2" fmla="*/ 10 w 19"/>
                <a:gd name="T3" fmla="*/ 3 h 10"/>
                <a:gd name="T4" fmla="*/ 15 w 19"/>
                <a:gd name="T5" fmla="*/ 6 h 10"/>
                <a:gd name="T6" fmla="*/ 19 w 19"/>
                <a:gd name="T7" fmla="*/ 10 h 10"/>
                <a:gd name="T8" fmla="*/ 10 w 19"/>
                <a:gd name="T9" fmla="*/ 4 h 10"/>
                <a:gd name="T10" fmla="*/ 5 w 19"/>
                <a:gd name="T11" fmla="*/ 2 h 10"/>
                <a:gd name="T12" fmla="*/ 0 w 19"/>
                <a:gd name="T13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" h="10">
                  <a:moveTo>
                    <a:pt x="0" y="0"/>
                  </a:moveTo>
                  <a:cubicBezTo>
                    <a:pt x="4" y="0"/>
                    <a:pt x="7" y="2"/>
                    <a:pt x="10" y="3"/>
                  </a:cubicBezTo>
                  <a:cubicBezTo>
                    <a:pt x="12" y="4"/>
                    <a:pt x="13" y="5"/>
                    <a:pt x="15" y="6"/>
                  </a:cubicBezTo>
                  <a:cubicBezTo>
                    <a:pt x="16" y="7"/>
                    <a:pt x="17" y="8"/>
                    <a:pt x="19" y="10"/>
                  </a:cubicBezTo>
                  <a:cubicBezTo>
                    <a:pt x="16" y="8"/>
                    <a:pt x="13" y="6"/>
                    <a:pt x="10" y="4"/>
                  </a:cubicBezTo>
                  <a:cubicBezTo>
                    <a:pt x="8" y="3"/>
                    <a:pt x="7" y="2"/>
                    <a:pt x="5" y="2"/>
                  </a:cubicBezTo>
                  <a:cubicBezTo>
                    <a:pt x="4" y="1"/>
                    <a:pt x="2" y="0"/>
                    <a:pt x="0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" name="Freeform 70"/>
            <p:cNvSpPr>
              <a:spLocks/>
            </p:cNvSpPr>
            <p:nvPr/>
          </p:nvSpPr>
          <p:spPr bwMode="auto">
            <a:xfrm>
              <a:off x="11372850" y="1174750"/>
              <a:ext cx="171450" cy="136525"/>
            </a:xfrm>
            <a:custGeom>
              <a:avLst/>
              <a:gdLst>
                <a:gd name="T0" fmla="*/ 0 w 19"/>
                <a:gd name="T1" fmla="*/ 0 h 15"/>
                <a:gd name="T2" fmla="*/ 19 w 19"/>
                <a:gd name="T3" fmla="*/ 15 h 15"/>
                <a:gd name="T4" fmla="*/ 0 w 19"/>
                <a:gd name="T5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" h="15">
                  <a:moveTo>
                    <a:pt x="0" y="0"/>
                  </a:moveTo>
                  <a:cubicBezTo>
                    <a:pt x="6" y="5"/>
                    <a:pt x="13" y="10"/>
                    <a:pt x="19" y="15"/>
                  </a:cubicBezTo>
                  <a:cubicBezTo>
                    <a:pt x="12" y="11"/>
                    <a:pt x="6" y="6"/>
                    <a:pt x="0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" name="Freeform 71"/>
            <p:cNvSpPr>
              <a:spLocks/>
            </p:cNvSpPr>
            <p:nvPr/>
          </p:nvSpPr>
          <p:spPr bwMode="auto">
            <a:xfrm>
              <a:off x="11372850" y="1192213"/>
              <a:ext cx="107950" cy="127000"/>
            </a:xfrm>
            <a:custGeom>
              <a:avLst/>
              <a:gdLst>
                <a:gd name="T0" fmla="*/ 0 w 12"/>
                <a:gd name="T1" fmla="*/ 0 h 14"/>
                <a:gd name="T2" fmla="*/ 12 w 12"/>
                <a:gd name="T3" fmla="*/ 14 h 14"/>
                <a:gd name="T4" fmla="*/ 5 w 12"/>
                <a:gd name="T5" fmla="*/ 8 h 14"/>
                <a:gd name="T6" fmla="*/ 0 w 12"/>
                <a:gd name="T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14">
                  <a:moveTo>
                    <a:pt x="0" y="0"/>
                  </a:moveTo>
                  <a:cubicBezTo>
                    <a:pt x="4" y="5"/>
                    <a:pt x="8" y="10"/>
                    <a:pt x="12" y="14"/>
                  </a:cubicBezTo>
                  <a:cubicBezTo>
                    <a:pt x="10" y="12"/>
                    <a:pt x="7" y="10"/>
                    <a:pt x="5" y="8"/>
                  </a:cubicBezTo>
                  <a:cubicBezTo>
                    <a:pt x="3" y="5"/>
                    <a:pt x="2" y="3"/>
                    <a:pt x="0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" name="Freeform 72"/>
            <p:cNvSpPr>
              <a:spLocks/>
            </p:cNvSpPr>
            <p:nvPr/>
          </p:nvSpPr>
          <p:spPr bwMode="auto">
            <a:xfrm>
              <a:off x="11190288" y="1174750"/>
              <a:ext cx="209550" cy="344488"/>
            </a:xfrm>
            <a:custGeom>
              <a:avLst/>
              <a:gdLst>
                <a:gd name="T0" fmla="*/ 18 w 23"/>
                <a:gd name="T1" fmla="*/ 0 h 38"/>
                <a:gd name="T2" fmla="*/ 22 w 23"/>
                <a:gd name="T3" fmla="*/ 16 h 38"/>
                <a:gd name="T4" fmla="*/ 16 w 23"/>
                <a:gd name="T5" fmla="*/ 28 h 38"/>
                <a:gd name="T6" fmla="*/ 7 w 23"/>
                <a:gd name="T7" fmla="*/ 31 h 38"/>
                <a:gd name="T8" fmla="*/ 5 w 23"/>
                <a:gd name="T9" fmla="*/ 27 h 38"/>
                <a:gd name="T10" fmla="*/ 10 w 23"/>
                <a:gd name="T11" fmla="*/ 5 h 38"/>
                <a:gd name="T12" fmla="*/ 18 w 23"/>
                <a:gd name="T13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" h="38">
                  <a:moveTo>
                    <a:pt x="18" y="0"/>
                  </a:moveTo>
                  <a:cubicBezTo>
                    <a:pt x="21" y="5"/>
                    <a:pt x="23" y="11"/>
                    <a:pt x="22" y="16"/>
                  </a:cubicBezTo>
                  <a:cubicBezTo>
                    <a:pt x="22" y="21"/>
                    <a:pt x="19" y="24"/>
                    <a:pt x="16" y="28"/>
                  </a:cubicBezTo>
                  <a:cubicBezTo>
                    <a:pt x="14" y="29"/>
                    <a:pt x="8" y="38"/>
                    <a:pt x="7" y="31"/>
                  </a:cubicBezTo>
                  <a:cubicBezTo>
                    <a:pt x="6" y="29"/>
                    <a:pt x="6" y="29"/>
                    <a:pt x="5" y="27"/>
                  </a:cubicBezTo>
                  <a:cubicBezTo>
                    <a:pt x="0" y="20"/>
                    <a:pt x="4" y="10"/>
                    <a:pt x="10" y="5"/>
                  </a:cubicBezTo>
                  <a:cubicBezTo>
                    <a:pt x="11" y="4"/>
                    <a:pt x="17" y="0"/>
                    <a:pt x="18" y="0"/>
                  </a:cubicBezTo>
                  <a:close/>
                </a:path>
              </a:pathLst>
            </a:custGeom>
            <a:solidFill>
              <a:srgbClr val="F6E4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" name="Freeform 73"/>
            <p:cNvSpPr>
              <a:spLocks/>
            </p:cNvSpPr>
            <p:nvPr/>
          </p:nvSpPr>
          <p:spPr bwMode="auto">
            <a:xfrm>
              <a:off x="11344275" y="1174750"/>
              <a:ext cx="19050" cy="190500"/>
            </a:xfrm>
            <a:custGeom>
              <a:avLst/>
              <a:gdLst>
                <a:gd name="T0" fmla="*/ 1 w 2"/>
                <a:gd name="T1" fmla="*/ 0 h 21"/>
                <a:gd name="T2" fmla="*/ 2 w 2"/>
                <a:gd name="T3" fmla="*/ 11 h 21"/>
                <a:gd name="T4" fmla="*/ 1 w 2"/>
                <a:gd name="T5" fmla="*/ 16 h 21"/>
                <a:gd name="T6" fmla="*/ 0 w 2"/>
                <a:gd name="T7" fmla="*/ 21 h 21"/>
                <a:gd name="T8" fmla="*/ 1 w 2"/>
                <a:gd name="T9" fmla="*/ 11 h 21"/>
                <a:gd name="T10" fmla="*/ 1 w 2"/>
                <a:gd name="T11" fmla="*/ 6 h 21"/>
                <a:gd name="T12" fmla="*/ 1 w 2"/>
                <a:gd name="T13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21">
                  <a:moveTo>
                    <a:pt x="1" y="0"/>
                  </a:moveTo>
                  <a:cubicBezTo>
                    <a:pt x="2" y="4"/>
                    <a:pt x="2" y="7"/>
                    <a:pt x="2" y="11"/>
                  </a:cubicBezTo>
                  <a:cubicBezTo>
                    <a:pt x="2" y="13"/>
                    <a:pt x="2" y="14"/>
                    <a:pt x="1" y="16"/>
                  </a:cubicBezTo>
                  <a:cubicBezTo>
                    <a:pt x="1" y="18"/>
                    <a:pt x="0" y="19"/>
                    <a:pt x="0" y="21"/>
                  </a:cubicBezTo>
                  <a:cubicBezTo>
                    <a:pt x="0" y="18"/>
                    <a:pt x="1" y="14"/>
                    <a:pt x="1" y="11"/>
                  </a:cubicBezTo>
                  <a:cubicBezTo>
                    <a:pt x="1" y="9"/>
                    <a:pt x="1" y="7"/>
                    <a:pt x="1" y="6"/>
                  </a:cubicBezTo>
                  <a:cubicBezTo>
                    <a:pt x="1" y="4"/>
                    <a:pt x="1" y="2"/>
                    <a:pt x="1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" name="Freeform 74"/>
            <p:cNvSpPr>
              <a:spLocks/>
            </p:cNvSpPr>
            <p:nvPr/>
          </p:nvSpPr>
          <p:spPr bwMode="auto">
            <a:xfrm>
              <a:off x="11290300" y="1174750"/>
              <a:ext cx="46038" cy="217488"/>
            </a:xfrm>
            <a:custGeom>
              <a:avLst/>
              <a:gdLst>
                <a:gd name="T0" fmla="*/ 5 w 5"/>
                <a:gd name="T1" fmla="*/ 0 h 24"/>
                <a:gd name="T2" fmla="*/ 0 w 5"/>
                <a:gd name="T3" fmla="*/ 24 h 24"/>
                <a:gd name="T4" fmla="*/ 5 w 5"/>
                <a:gd name="T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4">
                  <a:moveTo>
                    <a:pt x="5" y="0"/>
                  </a:moveTo>
                  <a:cubicBezTo>
                    <a:pt x="4" y="8"/>
                    <a:pt x="2" y="16"/>
                    <a:pt x="0" y="24"/>
                  </a:cubicBezTo>
                  <a:cubicBezTo>
                    <a:pt x="1" y="16"/>
                    <a:pt x="3" y="8"/>
                    <a:pt x="5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" name="Freeform 75"/>
            <p:cNvSpPr>
              <a:spLocks/>
            </p:cNvSpPr>
            <p:nvPr/>
          </p:nvSpPr>
          <p:spPr bwMode="auto">
            <a:xfrm>
              <a:off x="11263313" y="1192213"/>
              <a:ext cx="63500" cy="146050"/>
            </a:xfrm>
            <a:custGeom>
              <a:avLst/>
              <a:gdLst>
                <a:gd name="T0" fmla="*/ 7 w 7"/>
                <a:gd name="T1" fmla="*/ 0 h 16"/>
                <a:gd name="T2" fmla="*/ 0 w 7"/>
                <a:gd name="T3" fmla="*/ 16 h 16"/>
                <a:gd name="T4" fmla="*/ 2 w 7"/>
                <a:gd name="T5" fmla="*/ 8 h 16"/>
                <a:gd name="T6" fmla="*/ 7 w 7"/>
                <a:gd name="T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6">
                  <a:moveTo>
                    <a:pt x="7" y="0"/>
                  </a:moveTo>
                  <a:cubicBezTo>
                    <a:pt x="4" y="5"/>
                    <a:pt x="1" y="11"/>
                    <a:pt x="0" y="16"/>
                  </a:cubicBezTo>
                  <a:cubicBezTo>
                    <a:pt x="0" y="13"/>
                    <a:pt x="1" y="10"/>
                    <a:pt x="2" y="8"/>
                  </a:cubicBezTo>
                  <a:cubicBezTo>
                    <a:pt x="3" y="5"/>
                    <a:pt x="5" y="2"/>
                    <a:pt x="7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" name="Freeform 76"/>
            <p:cNvSpPr>
              <a:spLocks/>
            </p:cNvSpPr>
            <p:nvPr/>
          </p:nvSpPr>
          <p:spPr bwMode="auto">
            <a:xfrm>
              <a:off x="10982325" y="1092200"/>
              <a:ext cx="344488" cy="182563"/>
            </a:xfrm>
            <a:custGeom>
              <a:avLst/>
              <a:gdLst>
                <a:gd name="T0" fmla="*/ 38 w 38"/>
                <a:gd name="T1" fmla="*/ 7 h 20"/>
                <a:gd name="T2" fmla="*/ 26 w 38"/>
                <a:gd name="T3" fmla="*/ 19 h 20"/>
                <a:gd name="T4" fmla="*/ 13 w 38"/>
                <a:gd name="T5" fmla="*/ 18 h 20"/>
                <a:gd name="T6" fmla="*/ 5 w 38"/>
                <a:gd name="T7" fmla="*/ 11 h 20"/>
                <a:gd name="T8" fmla="*/ 9 w 38"/>
                <a:gd name="T9" fmla="*/ 8 h 20"/>
                <a:gd name="T10" fmla="*/ 31 w 38"/>
                <a:gd name="T11" fmla="*/ 3 h 20"/>
                <a:gd name="T12" fmla="*/ 38 w 38"/>
                <a:gd name="T13" fmla="*/ 7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20">
                  <a:moveTo>
                    <a:pt x="38" y="7"/>
                  </a:moveTo>
                  <a:cubicBezTo>
                    <a:pt x="36" y="13"/>
                    <a:pt x="31" y="17"/>
                    <a:pt x="26" y="19"/>
                  </a:cubicBezTo>
                  <a:cubicBezTo>
                    <a:pt x="21" y="20"/>
                    <a:pt x="17" y="19"/>
                    <a:pt x="13" y="18"/>
                  </a:cubicBezTo>
                  <a:cubicBezTo>
                    <a:pt x="11" y="17"/>
                    <a:pt x="0" y="15"/>
                    <a:pt x="5" y="11"/>
                  </a:cubicBezTo>
                  <a:cubicBezTo>
                    <a:pt x="7" y="10"/>
                    <a:pt x="8" y="9"/>
                    <a:pt x="9" y="8"/>
                  </a:cubicBezTo>
                  <a:cubicBezTo>
                    <a:pt x="13" y="0"/>
                    <a:pt x="24" y="0"/>
                    <a:pt x="31" y="3"/>
                  </a:cubicBezTo>
                  <a:cubicBezTo>
                    <a:pt x="32" y="3"/>
                    <a:pt x="38" y="7"/>
                    <a:pt x="38" y="7"/>
                  </a:cubicBezTo>
                  <a:close/>
                </a:path>
              </a:pathLst>
            </a:custGeom>
            <a:solidFill>
              <a:srgbClr val="F6E4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" name="Freeform 77"/>
            <p:cNvSpPr>
              <a:spLocks/>
            </p:cNvSpPr>
            <p:nvPr/>
          </p:nvSpPr>
          <p:spPr bwMode="auto">
            <a:xfrm>
              <a:off x="11155363" y="1155700"/>
              <a:ext cx="171450" cy="82550"/>
            </a:xfrm>
            <a:custGeom>
              <a:avLst/>
              <a:gdLst>
                <a:gd name="T0" fmla="*/ 19 w 19"/>
                <a:gd name="T1" fmla="*/ 0 h 9"/>
                <a:gd name="T2" fmla="*/ 10 w 19"/>
                <a:gd name="T3" fmla="*/ 6 h 9"/>
                <a:gd name="T4" fmla="*/ 5 w 19"/>
                <a:gd name="T5" fmla="*/ 8 h 9"/>
                <a:gd name="T6" fmla="*/ 0 w 19"/>
                <a:gd name="T7" fmla="*/ 9 h 9"/>
                <a:gd name="T8" fmla="*/ 10 w 19"/>
                <a:gd name="T9" fmla="*/ 6 h 9"/>
                <a:gd name="T10" fmla="*/ 15 w 19"/>
                <a:gd name="T11" fmla="*/ 3 h 9"/>
                <a:gd name="T12" fmla="*/ 19 w 19"/>
                <a:gd name="T1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" h="9">
                  <a:moveTo>
                    <a:pt x="19" y="0"/>
                  </a:moveTo>
                  <a:cubicBezTo>
                    <a:pt x="17" y="3"/>
                    <a:pt x="14" y="5"/>
                    <a:pt x="10" y="6"/>
                  </a:cubicBezTo>
                  <a:cubicBezTo>
                    <a:pt x="9" y="7"/>
                    <a:pt x="7" y="8"/>
                    <a:pt x="5" y="8"/>
                  </a:cubicBezTo>
                  <a:cubicBezTo>
                    <a:pt x="4" y="8"/>
                    <a:pt x="2" y="9"/>
                    <a:pt x="0" y="9"/>
                  </a:cubicBezTo>
                  <a:cubicBezTo>
                    <a:pt x="3" y="8"/>
                    <a:pt x="7" y="7"/>
                    <a:pt x="10" y="6"/>
                  </a:cubicBezTo>
                  <a:cubicBezTo>
                    <a:pt x="12" y="5"/>
                    <a:pt x="13" y="4"/>
                    <a:pt x="15" y="3"/>
                  </a:cubicBezTo>
                  <a:cubicBezTo>
                    <a:pt x="16" y="2"/>
                    <a:pt x="18" y="2"/>
                    <a:pt x="19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" name="Freeform 78"/>
            <p:cNvSpPr>
              <a:spLocks/>
            </p:cNvSpPr>
            <p:nvPr/>
          </p:nvSpPr>
          <p:spPr bwMode="auto">
            <a:xfrm>
              <a:off x="11109325" y="1146175"/>
              <a:ext cx="207963" cy="55563"/>
            </a:xfrm>
            <a:custGeom>
              <a:avLst/>
              <a:gdLst>
                <a:gd name="T0" fmla="*/ 23 w 23"/>
                <a:gd name="T1" fmla="*/ 0 h 6"/>
                <a:gd name="T2" fmla="*/ 0 w 23"/>
                <a:gd name="T3" fmla="*/ 6 h 6"/>
                <a:gd name="T4" fmla="*/ 23 w 23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3" h="6">
                  <a:moveTo>
                    <a:pt x="23" y="0"/>
                  </a:moveTo>
                  <a:cubicBezTo>
                    <a:pt x="16" y="3"/>
                    <a:pt x="8" y="5"/>
                    <a:pt x="0" y="6"/>
                  </a:cubicBezTo>
                  <a:cubicBezTo>
                    <a:pt x="8" y="4"/>
                    <a:pt x="15" y="2"/>
                    <a:pt x="23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" name="Freeform 79"/>
            <p:cNvSpPr>
              <a:spLocks/>
            </p:cNvSpPr>
            <p:nvPr/>
          </p:nvSpPr>
          <p:spPr bwMode="auto">
            <a:xfrm>
              <a:off x="11136313" y="1138238"/>
              <a:ext cx="173038" cy="7938"/>
            </a:xfrm>
            <a:custGeom>
              <a:avLst/>
              <a:gdLst>
                <a:gd name="T0" fmla="*/ 19 w 19"/>
                <a:gd name="T1" fmla="*/ 0 h 1"/>
                <a:gd name="T2" fmla="*/ 0 w 19"/>
                <a:gd name="T3" fmla="*/ 1 h 1"/>
                <a:gd name="T4" fmla="*/ 9 w 19"/>
                <a:gd name="T5" fmla="*/ 0 h 1"/>
                <a:gd name="T6" fmla="*/ 19 w 19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1">
                  <a:moveTo>
                    <a:pt x="19" y="0"/>
                  </a:moveTo>
                  <a:cubicBezTo>
                    <a:pt x="12" y="0"/>
                    <a:pt x="6" y="0"/>
                    <a:pt x="0" y="1"/>
                  </a:cubicBezTo>
                  <a:cubicBezTo>
                    <a:pt x="3" y="0"/>
                    <a:pt x="6" y="0"/>
                    <a:pt x="9" y="0"/>
                  </a:cubicBezTo>
                  <a:cubicBezTo>
                    <a:pt x="13" y="0"/>
                    <a:pt x="16" y="0"/>
                    <a:pt x="19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" name="Freeform 80"/>
            <p:cNvSpPr>
              <a:spLocks/>
            </p:cNvSpPr>
            <p:nvPr/>
          </p:nvSpPr>
          <p:spPr bwMode="auto">
            <a:xfrm>
              <a:off x="11072813" y="901700"/>
              <a:ext cx="263525" cy="244475"/>
            </a:xfrm>
            <a:custGeom>
              <a:avLst/>
              <a:gdLst>
                <a:gd name="T0" fmla="*/ 28 w 29"/>
                <a:gd name="T1" fmla="*/ 26 h 27"/>
                <a:gd name="T2" fmla="*/ 12 w 29"/>
                <a:gd name="T3" fmla="*/ 23 h 27"/>
                <a:gd name="T4" fmla="*/ 5 w 29"/>
                <a:gd name="T5" fmla="*/ 11 h 27"/>
                <a:gd name="T6" fmla="*/ 6 w 29"/>
                <a:gd name="T7" fmla="*/ 2 h 27"/>
                <a:gd name="T8" fmla="*/ 11 w 29"/>
                <a:gd name="T9" fmla="*/ 2 h 27"/>
                <a:gd name="T10" fmla="*/ 28 w 29"/>
                <a:gd name="T11" fmla="*/ 17 h 27"/>
                <a:gd name="T12" fmla="*/ 28 w 29"/>
                <a:gd name="T13" fmla="*/ 26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9" h="27">
                  <a:moveTo>
                    <a:pt x="28" y="26"/>
                  </a:moveTo>
                  <a:cubicBezTo>
                    <a:pt x="23" y="27"/>
                    <a:pt x="17" y="26"/>
                    <a:pt x="12" y="23"/>
                  </a:cubicBezTo>
                  <a:cubicBezTo>
                    <a:pt x="8" y="20"/>
                    <a:pt x="7" y="16"/>
                    <a:pt x="5" y="11"/>
                  </a:cubicBezTo>
                  <a:cubicBezTo>
                    <a:pt x="4" y="9"/>
                    <a:pt x="0" y="0"/>
                    <a:pt x="6" y="2"/>
                  </a:cubicBezTo>
                  <a:cubicBezTo>
                    <a:pt x="8" y="2"/>
                    <a:pt x="9" y="2"/>
                    <a:pt x="11" y="2"/>
                  </a:cubicBezTo>
                  <a:cubicBezTo>
                    <a:pt x="19" y="1"/>
                    <a:pt x="26" y="10"/>
                    <a:pt x="28" y="17"/>
                  </a:cubicBezTo>
                  <a:cubicBezTo>
                    <a:pt x="28" y="18"/>
                    <a:pt x="29" y="26"/>
                    <a:pt x="28" y="26"/>
                  </a:cubicBezTo>
                  <a:close/>
                </a:path>
              </a:pathLst>
            </a:custGeom>
            <a:solidFill>
              <a:srgbClr val="F6E4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" name="Freeform 81"/>
            <p:cNvSpPr>
              <a:spLocks/>
            </p:cNvSpPr>
            <p:nvPr/>
          </p:nvSpPr>
          <p:spPr bwMode="auto">
            <a:xfrm>
              <a:off x="11163300" y="1038225"/>
              <a:ext cx="163513" cy="100013"/>
            </a:xfrm>
            <a:custGeom>
              <a:avLst/>
              <a:gdLst>
                <a:gd name="T0" fmla="*/ 18 w 18"/>
                <a:gd name="T1" fmla="*/ 11 h 11"/>
                <a:gd name="T2" fmla="*/ 8 w 18"/>
                <a:gd name="T3" fmla="*/ 7 h 11"/>
                <a:gd name="T4" fmla="*/ 4 w 18"/>
                <a:gd name="T5" fmla="*/ 4 h 11"/>
                <a:gd name="T6" fmla="*/ 0 w 18"/>
                <a:gd name="T7" fmla="*/ 0 h 11"/>
                <a:gd name="T8" fmla="*/ 9 w 18"/>
                <a:gd name="T9" fmla="*/ 7 h 11"/>
                <a:gd name="T10" fmla="*/ 13 w 18"/>
                <a:gd name="T11" fmla="*/ 9 h 11"/>
                <a:gd name="T12" fmla="*/ 18 w 18"/>
                <a:gd name="T13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11">
                  <a:moveTo>
                    <a:pt x="18" y="11"/>
                  </a:moveTo>
                  <a:cubicBezTo>
                    <a:pt x="15" y="11"/>
                    <a:pt x="11" y="9"/>
                    <a:pt x="8" y="7"/>
                  </a:cubicBezTo>
                  <a:cubicBezTo>
                    <a:pt x="7" y="6"/>
                    <a:pt x="6" y="5"/>
                    <a:pt x="4" y="4"/>
                  </a:cubicBezTo>
                  <a:cubicBezTo>
                    <a:pt x="3" y="3"/>
                    <a:pt x="2" y="2"/>
                    <a:pt x="0" y="0"/>
                  </a:cubicBezTo>
                  <a:cubicBezTo>
                    <a:pt x="3" y="3"/>
                    <a:pt x="6" y="5"/>
                    <a:pt x="9" y="7"/>
                  </a:cubicBezTo>
                  <a:cubicBezTo>
                    <a:pt x="10" y="7"/>
                    <a:pt x="12" y="8"/>
                    <a:pt x="13" y="9"/>
                  </a:cubicBezTo>
                  <a:cubicBezTo>
                    <a:pt x="15" y="10"/>
                    <a:pt x="17" y="10"/>
                    <a:pt x="18" y="11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" name="Freeform 82"/>
            <p:cNvSpPr>
              <a:spLocks/>
            </p:cNvSpPr>
            <p:nvPr/>
          </p:nvSpPr>
          <p:spPr bwMode="auto">
            <a:xfrm>
              <a:off x="11172825" y="982663"/>
              <a:ext cx="163513" cy="146050"/>
            </a:xfrm>
            <a:custGeom>
              <a:avLst/>
              <a:gdLst>
                <a:gd name="T0" fmla="*/ 18 w 18"/>
                <a:gd name="T1" fmla="*/ 16 h 16"/>
                <a:gd name="T2" fmla="*/ 0 w 18"/>
                <a:gd name="T3" fmla="*/ 0 h 16"/>
                <a:gd name="T4" fmla="*/ 18 w 18"/>
                <a:gd name="T5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8" h="16">
                  <a:moveTo>
                    <a:pt x="18" y="16"/>
                  </a:moveTo>
                  <a:cubicBezTo>
                    <a:pt x="11" y="11"/>
                    <a:pt x="5" y="6"/>
                    <a:pt x="0" y="0"/>
                  </a:cubicBezTo>
                  <a:cubicBezTo>
                    <a:pt x="6" y="5"/>
                    <a:pt x="12" y="10"/>
                    <a:pt x="18" y="16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" name="Freeform 83"/>
            <p:cNvSpPr>
              <a:spLocks/>
            </p:cNvSpPr>
            <p:nvPr/>
          </p:nvSpPr>
          <p:spPr bwMode="auto">
            <a:xfrm>
              <a:off x="11226800" y="982663"/>
              <a:ext cx="109538" cy="127000"/>
            </a:xfrm>
            <a:custGeom>
              <a:avLst/>
              <a:gdLst>
                <a:gd name="T0" fmla="*/ 12 w 12"/>
                <a:gd name="T1" fmla="*/ 14 h 14"/>
                <a:gd name="T2" fmla="*/ 0 w 12"/>
                <a:gd name="T3" fmla="*/ 0 h 14"/>
                <a:gd name="T4" fmla="*/ 7 w 12"/>
                <a:gd name="T5" fmla="*/ 6 h 14"/>
                <a:gd name="T6" fmla="*/ 12 w 12"/>
                <a:gd name="T7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14">
                  <a:moveTo>
                    <a:pt x="12" y="14"/>
                  </a:moveTo>
                  <a:cubicBezTo>
                    <a:pt x="8" y="9"/>
                    <a:pt x="5" y="4"/>
                    <a:pt x="0" y="0"/>
                  </a:cubicBezTo>
                  <a:cubicBezTo>
                    <a:pt x="3" y="1"/>
                    <a:pt x="5" y="3"/>
                    <a:pt x="7" y="6"/>
                  </a:cubicBezTo>
                  <a:cubicBezTo>
                    <a:pt x="9" y="8"/>
                    <a:pt x="10" y="11"/>
                    <a:pt x="12" y="14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" name="Freeform 84"/>
            <p:cNvSpPr>
              <a:spLocks/>
            </p:cNvSpPr>
            <p:nvPr/>
          </p:nvSpPr>
          <p:spPr bwMode="auto">
            <a:xfrm>
              <a:off x="11263313" y="1065213"/>
              <a:ext cx="190500" cy="190500"/>
            </a:xfrm>
            <a:custGeom>
              <a:avLst/>
              <a:gdLst>
                <a:gd name="T0" fmla="*/ 19 w 21"/>
                <a:gd name="T1" fmla="*/ 6 h 21"/>
                <a:gd name="T2" fmla="*/ 20 w 21"/>
                <a:gd name="T3" fmla="*/ 5 h 21"/>
                <a:gd name="T4" fmla="*/ 14 w 21"/>
                <a:gd name="T5" fmla="*/ 6 h 21"/>
                <a:gd name="T6" fmla="*/ 15 w 21"/>
                <a:gd name="T7" fmla="*/ 3 h 21"/>
                <a:gd name="T8" fmla="*/ 15 w 21"/>
                <a:gd name="T9" fmla="*/ 1 h 21"/>
                <a:gd name="T10" fmla="*/ 15 w 21"/>
                <a:gd name="T11" fmla="*/ 0 h 21"/>
                <a:gd name="T12" fmla="*/ 11 w 21"/>
                <a:gd name="T13" fmla="*/ 4 h 21"/>
                <a:gd name="T14" fmla="*/ 9 w 21"/>
                <a:gd name="T15" fmla="*/ 1 h 21"/>
                <a:gd name="T16" fmla="*/ 8 w 21"/>
                <a:gd name="T17" fmla="*/ 0 h 21"/>
                <a:gd name="T18" fmla="*/ 8 w 21"/>
                <a:gd name="T19" fmla="*/ 0 h 21"/>
                <a:gd name="T20" fmla="*/ 8 w 21"/>
                <a:gd name="T21" fmla="*/ 4 h 21"/>
                <a:gd name="T22" fmla="*/ 6 w 21"/>
                <a:gd name="T23" fmla="*/ 2 h 21"/>
                <a:gd name="T24" fmla="*/ 5 w 21"/>
                <a:gd name="T25" fmla="*/ 2 h 21"/>
                <a:gd name="T26" fmla="*/ 4 w 21"/>
                <a:gd name="T27" fmla="*/ 1 h 21"/>
                <a:gd name="T28" fmla="*/ 6 w 21"/>
                <a:gd name="T29" fmla="*/ 7 h 21"/>
                <a:gd name="T30" fmla="*/ 2 w 21"/>
                <a:gd name="T31" fmla="*/ 7 h 21"/>
                <a:gd name="T32" fmla="*/ 1 w 21"/>
                <a:gd name="T33" fmla="*/ 7 h 21"/>
                <a:gd name="T34" fmla="*/ 0 w 21"/>
                <a:gd name="T35" fmla="*/ 7 h 21"/>
                <a:gd name="T36" fmla="*/ 5 w 21"/>
                <a:gd name="T37" fmla="*/ 10 h 21"/>
                <a:gd name="T38" fmla="*/ 2 w 21"/>
                <a:gd name="T39" fmla="*/ 12 h 21"/>
                <a:gd name="T40" fmla="*/ 1 w 21"/>
                <a:gd name="T41" fmla="*/ 13 h 21"/>
                <a:gd name="T42" fmla="*/ 0 w 21"/>
                <a:gd name="T43" fmla="*/ 14 h 21"/>
                <a:gd name="T44" fmla="*/ 6 w 21"/>
                <a:gd name="T45" fmla="*/ 13 h 21"/>
                <a:gd name="T46" fmla="*/ 5 w 21"/>
                <a:gd name="T47" fmla="*/ 17 h 21"/>
                <a:gd name="T48" fmla="*/ 5 w 21"/>
                <a:gd name="T49" fmla="*/ 19 h 21"/>
                <a:gd name="T50" fmla="*/ 5 w 21"/>
                <a:gd name="T51" fmla="*/ 19 h 21"/>
                <a:gd name="T52" fmla="*/ 9 w 21"/>
                <a:gd name="T53" fmla="*/ 16 h 21"/>
                <a:gd name="T54" fmla="*/ 10 w 21"/>
                <a:gd name="T55" fmla="*/ 19 h 21"/>
                <a:gd name="T56" fmla="*/ 11 w 21"/>
                <a:gd name="T57" fmla="*/ 20 h 21"/>
                <a:gd name="T58" fmla="*/ 11 w 21"/>
                <a:gd name="T59" fmla="*/ 21 h 21"/>
                <a:gd name="T60" fmla="*/ 12 w 21"/>
                <a:gd name="T61" fmla="*/ 15 h 21"/>
                <a:gd name="T62" fmla="*/ 16 w 21"/>
                <a:gd name="T63" fmla="*/ 17 h 21"/>
                <a:gd name="T64" fmla="*/ 17 w 21"/>
                <a:gd name="T65" fmla="*/ 18 h 21"/>
                <a:gd name="T66" fmla="*/ 18 w 21"/>
                <a:gd name="T67" fmla="*/ 18 h 21"/>
                <a:gd name="T68" fmla="*/ 15 w 21"/>
                <a:gd name="T69" fmla="*/ 13 h 21"/>
                <a:gd name="T70" fmla="*/ 19 w 21"/>
                <a:gd name="T71" fmla="*/ 12 h 21"/>
                <a:gd name="T72" fmla="*/ 20 w 21"/>
                <a:gd name="T73" fmla="*/ 12 h 21"/>
                <a:gd name="T74" fmla="*/ 21 w 21"/>
                <a:gd name="T75" fmla="*/ 12 h 21"/>
                <a:gd name="T76" fmla="*/ 16 w 21"/>
                <a:gd name="T77" fmla="*/ 9 h 21"/>
                <a:gd name="T78" fmla="*/ 18 w 21"/>
                <a:gd name="T79" fmla="*/ 7 h 21"/>
                <a:gd name="T80" fmla="*/ 19 w 21"/>
                <a:gd name="T81" fmla="*/ 6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1" h="21">
                  <a:moveTo>
                    <a:pt x="19" y="6"/>
                  </a:moveTo>
                  <a:cubicBezTo>
                    <a:pt x="20" y="5"/>
                    <a:pt x="20" y="5"/>
                    <a:pt x="20" y="5"/>
                  </a:cubicBezTo>
                  <a:cubicBezTo>
                    <a:pt x="20" y="5"/>
                    <a:pt x="19" y="6"/>
                    <a:pt x="14" y="6"/>
                  </a:cubicBezTo>
                  <a:cubicBezTo>
                    <a:pt x="15" y="5"/>
                    <a:pt x="15" y="4"/>
                    <a:pt x="15" y="3"/>
                  </a:cubicBezTo>
                  <a:cubicBezTo>
                    <a:pt x="15" y="2"/>
                    <a:pt x="15" y="2"/>
                    <a:pt x="15" y="1"/>
                  </a:cubicBezTo>
                  <a:cubicBezTo>
                    <a:pt x="15" y="1"/>
                    <a:pt x="15" y="1"/>
                    <a:pt x="15" y="0"/>
                  </a:cubicBezTo>
                  <a:cubicBezTo>
                    <a:pt x="15" y="0"/>
                    <a:pt x="14" y="2"/>
                    <a:pt x="11" y="4"/>
                  </a:cubicBezTo>
                  <a:cubicBezTo>
                    <a:pt x="11" y="3"/>
                    <a:pt x="10" y="2"/>
                    <a:pt x="9" y="1"/>
                  </a:cubicBezTo>
                  <a:cubicBezTo>
                    <a:pt x="9" y="1"/>
                    <a:pt x="9" y="1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1"/>
                    <a:pt x="8" y="4"/>
                  </a:cubicBezTo>
                  <a:cubicBezTo>
                    <a:pt x="7" y="3"/>
                    <a:pt x="7" y="3"/>
                    <a:pt x="6" y="2"/>
                  </a:cubicBezTo>
                  <a:cubicBezTo>
                    <a:pt x="6" y="2"/>
                    <a:pt x="5" y="2"/>
                    <a:pt x="5" y="2"/>
                  </a:cubicBezTo>
                  <a:cubicBezTo>
                    <a:pt x="5" y="2"/>
                    <a:pt x="4" y="2"/>
                    <a:pt x="4" y="1"/>
                  </a:cubicBezTo>
                  <a:cubicBezTo>
                    <a:pt x="4" y="1"/>
                    <a:pt x="5" y="2"/>
                    <a:pt x="6" y="7"/>
                  </a:cubicBezTo>
                  <a:cubicBezTo>
                    <a:pt x="5" y="6"/>
                    <a:pt x="4" y="7"/>
                    <a:pt x="2" y="7"/>
                  </a:cubicBezTo>
                  <a:cubicBezTo>
                    <a:pt x="2" y="7"/>
                    <a:pt x="1" y="7"/>
                    <a:pt x="1" y="7"/>
                  </a:cubicBezTo>
                  <a:cubicBezTo>
                    <a:pt x="1" y="7"/>
                    <a:pt x="0" y="7"/>
                    <a:pt x="0" y="7"/>
                  </a:cubicBezTo>
                  <a:cubicBezTo>
                    <a:pt x="0" y="7"/>
                    <a:pt x="1" y="7"/>
                    <a:pt x="5" y="10"/>
                  </a:cubicBezTo>
                  <a:cubicBezTo>
                    <a:pt x="4" y="11"/>
                    <a:pt x="3" y="11"/>
                    <a:pt x="2" y="12"/>
                  </a:cubicBezTo>
                  <a:cubicBezTo>
                    <a:pt x="2" y="13"/>
                    <a:pt x="1" y="13"/>
                    <a:pt x="1" y="13"/>
                  </a:cubicBezTo>
                  <a:cubicBezTo>
                    <a:pt x="1" y="13"/>
                    <a:pt x="1" y="14"/>
                    <a:pt x="0" y="14"/>
                  </a:cubicBezTo>
                  <a:cubicBezTo>
                    <a:pt x="0" y="14"/>
                    <a:pt x="2" y="13"/>
                    <a:pt x="6" y="13"/>
                  </a:cubicBezTo>
                  <a:cubicBezTo>
                    <a:pt x="5" y="15"/>
                    <a:pt x="5" y="16"/>
                    <a:pt x="5" y="17"/>
                  </a:cubicBezTo>
                  <a:cubicBezTo>
                    <a:pt x="5" y="17"/>
                    <a:pt x="5" y="18"/>
                    <a:pt x="5" y="19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5" y="19"/>
                    <a:pt x="5" y="18"/>
                    <a:pt x="9" y="16"/>
                  </a:cubicBezTo>
                  <a:cubicBezTo>
                    <a:pt x="9" y="17"/>
                    <a:pt x="10" y="18"/>
                    <a:pt x="10" y="19"/>
                  </a:cubicBezTo>
                  <a:cubicBezTo>
                    <a:pt x="11" y="19"/>
                    <a:pt x="11" y="20"/>
                    <a:pt x="11" y="20"/>
                  </a:cubicBezTo>
                  <a:cubicBezTo>
                    <a:pt x="11" y="20"/>
                    <a:pt x="11" y="21"/>
                    <a:pt x="11" y="21"/>
                  </a:cubicBezTo>
                  <a:cubicBezTo>
                    <a:pt x="11" y="21"/>
                    <a:pt x="11" y="19"/>
                    <a:pt x="12" y="15"/>
                  </a:cubicBezTo>
                  <a:cubicBezTo>
                    <a:pt x="13" y="16"/>
                    <a:pt x="15" y="17"/>
                    <a:pt x="16" y="17"/>
                  </a:cubicBezTo>
                  <a:cubicBezTo>
                    <a:pt x="16" y="17"/>
                    <a:pt x="17" y="17"/>
                    <a:pt x="17" y="18"/>
                  </a:cubicBezTo>
                  <a:cubicBezTo>
                    <a:pt x="17" y="18"/>
                    <a:pt x="17" y="18"/>
                    <a:pt x="18" y="18"/>
                  </a:cubicBezTo>
                  <a:cubicBezTo>
                    <a:pt x="18" y="18"/>
                    <a:pt x="17" y="17"/>
                    <a:pt x="15" y="13"/>
                  </a:cubicBezTo>
                  <a:cubicBezTo>
                    <a:pt x="16" y="13"/>
                    <a:pt x="18" y="13"/>
                    <a:pt x="19" y="12"/>
                  </a:cubicBezTo>
                  <a:cubicBezTo>
                    <a:pt x="19" y="12"/>
                    <a:pt x="20" y="12"/>
                    <a:pt x="20" y="12"/>
                  </a:cubicBezTo>
                  <a:cubicBezTo>
                    <a:pt x="20" y="12"/>
                    <a:pt x="21" y="12"/>
                    <a:pt x="21" y="12"/>
                  </a:cubicBezTo>
                  <a:cubicBezTo>
                    <a:pt x="21" y="12"/>
                    <a:pt x="20" y="12"/>
                    <a:pt x="16" y="9"/>
                  </a:cubicBezTo>
                  <a:cubicBezTo>
                    <a:pt x="17" y="9"/>
                    <a:pt x="18" y="8"/>
                    <a:pt x="18" y="7"/>
                  </a:cubicBezTo>
                  <a:cubicBezTo>
                    <a:pt x="19" y="6"/>
                    <a:pt x="19" y="6"/>
                    <a:pt x="19" y="6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68" name="组合 67"/>
          <p:cNvGrpSpPr/>
          <p:nvPr/>
        </p:nvGrpSpPr>
        <p:grpSpPr>
          <a:xfrm>
            <a:off x="6961188" y="3184525"/>
            <a:ext cx="715962" cy="746126"/>
            <a:chOff x="6961188" y="3184525"/>
            <a:chExt cx="715962" cy="746126"/>
          </a:xfrm>
        </p:grpSpPr>
        <p:sp>
          <p:nvSpPr>
            <p:cNvPr id="69" name="Freeform 85"/>
            <p:cNvSpPr>
              <a:spLocks/>
            </p:cNvSpPr>
            <p:nvPr/>
          </p:nvSpPr>
          <p:spPr bwMode="auto">
            <a:xfrm>
              <a:off x="7251700" y="3184525"/>
              <a:ext cx="198438" cy="355600"/>
            </a:xfrm>
            <a:custGeom>
              <a:avLst/>
              <a:gdLst>
                <a:gd name="T0" fmla="*/ 8 w 22"/>
                <a:gd name="T1" fmla="*/ 38 h 39"/>
                <a:gd name="T2" fmla="*/ 1 w 22"/>
                <a:gd name="T3" fmla="*/ 24 h 39"/>
                <a:gd name="T4" fmla="*/ 5 w 22"/>
                <a:gd name="T5" fmla="*/ 11 h 39"/>
                <a:gd name="T6" fmla="*/ 13 w 22"/>
                <a:gd name="T7" fmla="*/ 6 h 39"/>
                <a:gd name="T8" fmla="*/ 15 w 22"/>
                <a:gd name="T9" fmla="*/ 10 h 39"/>
                <a:gd name="T10" fmla="*/ 15 w 22"/>
                <a:gd name="T11" fmla="*/ 32 h 39"/>
                <a:gd name="T12" fmla="*/ 8 w 22"/>
                <a:gd name="T13" fmla="*/ 38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" h="39">
                  <a:moveTo>
                    <a:pt x="8" y="38"/>
                  </a:moveTo>
                  <a:cubicBezTo>
                    <a:pt x="4" y="35"/>
                    <a:pt x="1" y="29"/>
                    <a:pt x="1" y="24"/>
                  </a:cubicBezTo>
                  <a:cubicBezTo>
                    <a:pt x="0" y="19"/>
                    <a:pt x="2" y="15"/>
                    <a:pt x="5" y="11"/>
                  </a:cubicBezTo>
                  <a:cubicBezTo>
                    <a:pt x="6" y="9"/>
                    <a:pt x="10" y="0"/>
                    <a:pt x="13" y="6"/>
                  </a:cubicBezTo>
                  <a:cubicBezTo>
                    <a:pt x="14" y="7"/>
                    <a:pt x="14" y="8"/>
                    <a:pt x="15" y="10"/>
                  </a:cubicBezTo>
                  <a:cubicBezTo>
                    <a:pt x="22" y="15"/>
                    <a:pt x="19" y="26"/>
                    <a:pt x="15" y="32"/>
                  </a:cubicBezTo>
                  <a:cubicBezTo>
                    <a:pt x="14" y="33"/>
                    <a:pt x="9" y="39"/>
                    <a:pt x="8" y="38"/>
                  </a:cubicBezTo>
                  <a:close/>
                </a:path>
              </a:pathLst>
            </a:custGeom>
            <a:solidFill>
              <a:srgbClr val="F6E4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" name="Freeform 86"/>
            <p:cNvSpPr>
              <a:spLocks/>
            </p:cNvSpPr>
            <p:nvPr/>
          </p:nvSpPr>
          <p:spPr bwMode="auto">
            <a:xfrm>
              <a:off x="7296150" y="3349625"/>
              <a:ext cx="26988" cy="180975"/>
            </a:xfrm>
            <a:custGeom>
              <a:avLst/>
              <a:gdLst>
                <a:gd name="T0" fmla="*/ 3 w 3"/>
                <a:gd name="T1" fmla="*/ 20 h 20"/>
                <a:gd name="T2" fmla="*/ 0 w 3"/>
                <a:gd name="T3" fmla="*/ 10 h 20"/>
                <a:gd name="T4" fmla="*/ 0 w 3"/>
                <a:gd name="T5" fmla="*/ 5 h 20"/>
                <a:gd name="T6" fmla="*/ 0 w 3"/>
                <a:gd name="T7" fmla="*/ 0 h 20"/>
                <a:gd name="T8" fmla="*/ 1 w 3"/>
                <a:gd name="T9" fmla="*/ 10 h 20"/>
                <a:gd name="T10" fmla="*/ 2 w 3"/>
                <a:gd name="T11" fmla="*/ 15 h 20"/>
                <a:gd name="T12" fmla="*/ 3 w 3"/>
                <a:gd name="T13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20">
                  <a:moveTo>
                    <a:pt x="3" y="20"/>
                  </a:moveTo>
                  <a:cubicBezTo>
                    <a:pt x="1" y="17"/>
                    <a:pt x="0" y="14"/>
                    <a:pt x="0" y="10"/>
                  </a:cubicBezTo>
                  <a:cubicBezTo>
                    <a:pt x="0" y="9"/>
                    <a:pt x="0" y="7"/>
                    <a:pt x="0" y="5"/>
                  </a:cubicBezTo>
                  <a:cubicBezTo>
                    <a:pt x="0" y="3"/>
                    <a:pt x="0" y="2"/>
                    <a:pt x="0" y="0"/>
                  </a:cubicBezTo>
                  <a:cubicBezTo>
                    <a:pt x="0" y="3"/>
                    <a:pt x="0" y="7"/>
                    <a:pt x="1" y="10"/>
                  </a:cubicBezTo>
                  <a:cubicBezTo>
                    <a:pt x="1" y="12"/>
                    <a:pt x="1" y="14"/>
                    <a:pt x="2" y="15"/>
                  </a:cubicBezTo>
                  <a:cubicBezTo>
                    <a:pt x="2" y="17"/>
                    <a:pt x="3" y="19"/>
                    <a:pt x="3" y="2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" name="Freeform 87"/>
            <p:cNvSpPr>
              <a:spLocks/>
            </p:cNvSpPr>
            <p:nvPr/>
          </p:nvSpPr>
          <p:spPr bwMode="auto">
            <a:xfrm>
              <a:off x="7332663" y="3313113"/>
              <a:ext cx="9525" cy="217488"/>
            </a:xfrm>
            <a:custGeom>
              <a:avLst/>
              <a:gdLst>
                <a:gd name="T0" fmla="*/ 1 w 1"/>
                <a:gd name="T1" fmla="*/ 24 h 24"/>
                <a:gd name="T2" fmla="*/ 1 w 1"/>
                <a:gd name="T3" fmla="*/ 0 h 24"/>
                <a:gd name="T4" fmla="*/ 1 w 1"/>
                <a:gd name="T5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4">
                  <a:moveTo>
                    <a:pt x="1" y="24"/>
                  </a:moveTo>
                  <a:cubicBezTo>
                    <a:pt x="0" y="16"/>
                    <a:pt x="0" y="8"/>
                    <a:pt x="1" y="0"/>
                  </a:cubicBezTo>
                  <a:cubicBezTo>
                    <a:pt x="1" y="8"/>
                    <a:pt x="1" y="16"/>
                    <a:pt x="1" y="24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" name="Freeform 88"/>
            <p:cNvSpPr>
              <a:spLocks/>
            </p:cNvSpPr>
            <p:nvPr/>
          </p:nvSpPr>
          <p:spPr bwMode="auto">
            <a:xfrm>
              <a:off x="7350125" y="3349625"/>
              <a:ext cx="36513" cy="163513"/>
            </a:xfrm>
            <a:custGeom>
              <a:avLst/>
              <a:gdLst>
                <a:gd name="T0" fmla="*/ 0 w 4"/>
                <a:gd name="T1" fmla="*/ 18 h 18"/>
                <a:gd name="T2" fmla="*/ 3 w 4"/>
                <a:gd name="T3" fmla="*/ 0 h 18"/>
                <a:gd name="T4" fmla="*/ 3 w 4"/>
                <a:gd name="T5" fmla="*/ 10 h 18"/>
                <a:gd name="T6" fmla="*/ 0 w 4"/>
                <a:gd name="T7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18">
                  <a:moveTo>
                    <a:pt x="0" y="18"/>
                  </a:moveTo>
                  <a:cubicBezTo>
                    <a:pt x="1" y="12"/>
                    <a:pt x="3" y="7"/>
                    <a:pt x="3" y="0"/>
                  </a:cubicBezTo>
                  <a:cubicBezTo>
                    <a:pt x="4" y="4"/>
                    <a:pt x="4" y="7"/>
                    <a:pt x="3" y="10"/>
                  </a:cubicBezTo>
                  <a:cubicBezTo>
                    <a:pt x="2" y="13"/>
                    <a:pt x="1" y="16"/>
                    <a:pt x="0" y="18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" name="Freeform 89"/>
            <p:cNvSpPr>
              <a:spLocks/>
            </p:cNvSpPr>
            <p:nvPr/>
          </p:nvSpPr>
          <p:spPr bwMode="auto">
            <a:xfrm>
              <a:off x="7350125" y="3403600"/>
              <a:ext cx="327025" cy="182563"/>
            </a:xfrm>
            <a:custGeom>
              <a:avLst/>
              <a:gdLst>
                <a:gd name="T0" fmla="*/ 0 w 36"/>
                <a:gd name="T1" fmla="*/ 16 h 20"/>
                <a:gd name="T2" fmla="*/ 10 w 36"/>
                <a:gd name="T3" fmla="*/ 2 h 20"/>
                <a:gd name="T4" fmla="*/ 23 w 36"/>
                <a:gd name="T5" fmla="*/ 0 h 20"/>
                <a:gd name="T6" fmla="*/ 32 w 36"/>
                <a:gd name="T7" fmla="*/ 5 h 20"/>
                <a:gd name="T8" fmla="*/ 29 w 36"/>
                <a:gd name="T9" fmla="*/ 9 h 20"/>
                <a:gd name="T10" fmla="*/ 8 w 36"/>
                <a:gd name="T11" fmla="*/ 19 h 20"/>
                <a:gd name="T12" fmla="*/ 0 w 36"/>
                <a:gd name="T13" fmla="*/ 16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20">
                  <a:moveTo>
                    <a:pt x="0" y="16"/>
                  </a:moveTo>
                  <a:cubicBezTo>
                    <a:pt x="2" y="10"/>
                    <a:pt x="5" y="5"/>
                    <a:pt x="10" y="2"/>
                  </a:cubicBezTo>
                  <a:cubicBezTo>
                    <a:pt x="14" y="0"/>
                    <a:pt x="19" y="0"/>
                    <a:pt x="23" y="0"/>
                  </a:cubicBezTo>
                  <a:cubicBezTo>
                    <a:pt x="25" y="1"/>
                    <a:pt x="36" y="0"/>
                    <a:pt x="32" y="5"/>
                  </a:cubicBezTo>
                  <a:cubicBezTo>
                    <a:pt x="30" y="7"/>
                    <a:pt x="30" y="7"/>
                    <a:pt x="29" y="9"/>
                  </a:cubicBezTo>
                  <a:cubicBezTo>
                    <a:pt x="26" y="17"/>
                    <a:pt x="16" y="20"/>
                    <a:pt x="8" y="19"/>
                  </a:cubicBezTo>
                  <a:cubicBezTo>
                    <a:pt x="8" y="19"/>
                    <a:pt x="0" y="17"/>
                    <a:pt x="0" y="16"/>
                  </a:cubicBezTo>
                  <a:close/>
                </a:path>
              </a:pathLst>
            </a:custGeom>
            <a:solidFill>
              <a:srgbClr val="F6E4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" name="Freeform 90"/>
            <p:cNvSpPr>
              <a:spLocks/>
            </p:cNvSpPr>
            <p:nvPr/>
          </p:nvSpPr>
          <p:spPr bwMode="auto">
            <a:xfrm>
              <a:off x="7350125" y="3430588"/>
              <a:ext cx="153988" cy="119063"/>
            </a:xfrm>
            <a:custGeom>
              <a:avLst/>
              <a:gdLst>
                <a:gd name="T0" fmla="*/ 0 w 17"/>
                <a:gd name="T1" fmla="*/ 13 h 13"/>
                <a:gd name="T2" fmla="*/ 8 w 17"/>
                <a:gd name="T3" fmla="*/ 5 h 13"/>
                <a:gd name="T4" fmla="*/ 12 w 17"/>
                <a:gd name="T5" fmla="*/ 2 h 13"/>
                <a:gd name="T6" fmla="*/ 17 w 17"/>
                <a:gd name="T7" fmla="*/ 0 h 13"/>
                <a:gd name="T8" fmla="*/ 8 w 17"/>
                <a:gd name="T9" fmla="*/ 6 h 13"/>
                <a:gd name="T10" fmla="*/ 4 w 17"/>
                <a:gd name="T11" fmla="*/ 9 h 13"/>
                <a:gd name="T12" fmla="*/ 0 w 17"/>
                <a:gd name="T13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13">
                  <a:moveTo>
                    <a:pt x="0" y="13"/>
                  </a:moveTo>
                  <a:cubicBezTo>
                    <a:pt x="2" y="9"/>
                    <a:pt x="5" y="7"/>
                    <a:pt x="8" y="5"/>
                  </a:cubicBezTo>
                  <a:cubicBezTo>
                    <a:pt x="9" y="4"/>
                    <a:pt x="11" y="3"/>
                    <a:pt x="12" y="2"/>
                  </a:cubicBezTo>
                  <a:cubicBezTo>
                    <a:pt x="14" y="2"/>
                    <a:pt x="15" y="1"/>
                    <a:pt x="17" y="0"/>
                  </a:cubicBezTo>
                  <a:cubicBezTo>
                    <a:pt x="14" y="2"/>
                    <a:pt x="11" y="4"/>
                    <a:pt x="8" y="6"/>
                  </a:cubicBezTo>
                  <a:cubicBezTo>
                    <a:pt x="7" y="7"/>
                    <a:pt x="5" y="8"/>
                    <a:pt x="4" y="9"/>
                  </a:cubicBezTo>
                  <a:cubicBezTo>
                    <a:pt x="3" y="10"/>
                    <a:pt x="1" y="11"/>
                    <a:pt x="0" y="13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" name="Freeform 91"/>
            <p:cNvSpPr>
              <a:spLocks/>
            </p:cNvSpPr>
            <p:nvPr/>
          </p:nvSpPr>
          <p:spPr bwMode="auto">
            <a:xfrm>
              <a:off x="7359650" y="3457575"/>
              <a:ext cx="200025" cy="100013"/>
            </a:xfrm>
            <a:custGeom>
              <a:avLst/>
              <a:gdLst>
                <a:gd name="T0" fmla="*/ 0 w 22"/>
                <a:gd name="T1" fmla="*/ 11 h 11"/>
                <a:gd name="T2" fmla="*/ 22 w 22"/>
                <a:gd name="T3" fmla="*/ 0 h 11"/>
                <a:gd name="T4" fmla="*/ 0 w 22"/>
                <a:gd name="T5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" h="11">
                  <a:moveTo>
                    <a:pt x="0" y="11"/>
                  </a:moveTo>
                  <a:cubicBezTo>
                    <a:pt x="7" y="7"/>
                    <a:pt x="14" y="3"/>
                    <a:pt x="22" y="0"/>
                  </a:cubicBezTo>
                  <a:cubicBezTo>
                    <a:pt x="15" y="4"/>
                    <a:pt x="8" y="8"/>
                    <a:pt x="0" y="11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" name="Freeform 92"/>
            <p:cNvSpPr>
              <a:spLocks/>
            </p:cNvSpPr>
            <p:nvPr/>
          </p:nvSpPr>
          <p:spPr bwMode="auto">
            <a:xfrm>
              <a:off x="7378700" y="3513138"/>
              <a:ext cx="161925" cy="44450"/>
            </a:xfrm>
            <a:custGeom>
              <a:avLst/>
              <a:gdLst>
                <a:gd name="T0" fmla="*/ 0 w 18"/>
                <a:gd name="T1" fmla="*/ 5 h 5"/>
                <a:gd name="T2" fmla="*/ 18 w 18"/>
                <a:gd name="T3" fmla="*/ 0 h 5"/>
                <a:gd name="T4" fmla="*/ 9 w 18"/>
                <a:gd name="T5" fmla="*/ 4 h 5"/>
                <a:gd name="T6" fmla="*/ 0 w 18"/>
                <a:gd name="T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5">
                  <a:moveTo>
                    <a:pt x="0" y="5"/>
                  </a:moveTo>
                  <a:cubicBezTo>
                    <a:pt x="6" y="4"/>
                    <a:pt x="12" y="3"/>
                    <a:pt x="18" y="0"/>
                  </a:cubicBezTo>
                  <a:cubicBezTo>
                    <a:pt x="15" y="2"/>
                    <a:pt x="12" y="3"/>
                    <a:pt x="9" y="4"/>
                  </a:cubicBezTo>
                  <a:cubicBezTo>
                    <a:pt x="6" y="5"/>
                    <a:pt x="3" y="5"/>
                    <a:pt x="0" y="5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" name="Freeform 93"/>
            <p:cNvSpPr>
              <a:spLocks/>
            </p:cNvSpPr>
            <p:nvPr/>
          </p:nvSpPr>
          <p:spPr bwMode="auto">
            <a:xfrm>
              <a:off x="7342188" y="3567113"/>
              <a:ext cx="280988" cy="236538"/>
            </a:xfrm>
            <a:custGeom>
              <a:avLst/>
              <a:gdLst>
                <a:gd name="T0" fmla="*/ 1 w 31"/>
                <a:gd name="T1" fmla="*/ 1 h 26"/>
                <a:gd name="T2" fmla="*/ 18 w 31"/>
                <a:gd name="T3" fmla="*/ 3 h 26"/>
                <a:gd name="T4" fmla="*/ 25 w 31"/>
                <a:gd name="T5" fmla="*/ 15 h 26"/>
                <a:gd name="T6" fmla="*/ 24 w 31"/>
                <a:gd name="T7" fmla="*/ 24 h 26"/>
                <a:gd name="T8" fmla="*/ 20 w 31"/>
                <a:gd name="T9" fmla="*/ 24 h 26"/>
                <a:gd name="T10" fmla="*/ 2 w 31"/>
                <a:gd name="T11" fmla="*/ 9 h 26"/>
                <a:gd name="T12" fmla="*/ 1 w 31"/>
                <a:gd name="T13" fmla="*/ 1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" h="26">
                  <a:moveTo>
                    <a:pt x="1" y="1"/>
                  </a:moveTo>
                  <a:cubicBezTo>
                    <a:pt x="7" y="0"/>
                    <a:pt x="13" y="0"/>
                    <a:pt x="18" y="3"/>
                  </a:cubicBezTo>
                  <a:cubicBezTo>
                    <a:pt x="22" y="6"/>
                    <a:pt x="23" y="10"/>
                    <a:pt x="25" y="15"/>
                  </a:cubicBezTo>
                  <a:cubicBezTo>
                    <a:pt x="26" y="17"/>
                    <a:pt x="31" y="26"/>
                    <a:pt x="24" y="24"/>
                  </a:cubicBezTo>
                  <a:cubicBezTo>
                    <a:pt x="22" y="24"/>
                    <a:pt x="22" y="24"/>
                    <a:pt x="20" y="24"/>
                  </a:cubicBezTo>
                  <a:cubicBezTo>
                    <a:pt x="11" y="25"/>
                    <a:pt x="4" y="17"/>
                    <a:pt x="2" y="9"/>
                  </a:cubicBezTo>
                  <a:cubicBezTo>
                    <a:pt x="2" y="9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F6E4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" name="Freeform 94"/>
            <p:cNvSpPr>
              <a:spLocks/>
            </p:cNvSpPr>
            <p:nvPr/>
          </p:nvSpPr>
          <p:spPr bwMode="auto">
            <a:xfrm>
              <a:off x="7350125" y="3576638"/>
              <a:ext cx="173038" cy="90488"/>
            </a:xfrm>
            <a:custGeom>
              <a:avLst/>
              <a:gdLst>
                <a:gd name="T0" fmla="*/ 0 w 19"/>
                <a:gd name="T1" fmla="*/ 0 h 10"/>
                <a:gd name="T2" fmla="*/ 10 w 19"/>
                <a:gd name="T3" fmla="*/ 3 h 10"/>
                <a:gd name="T4" fmla="*/ 15 w 19"/>
                <a:gd name="T5" fmla="*/ 6 h 10"/>
                <a:gd name="T6" fmla="*/ 19 w 19"/>
                <a:gd name="T7" fmla="*/ 10 h 10"/>
                <a:gd name="T8" fmla="*/ 10 w 19"/>
                <a:gd name="T9" fmla="*/ 4 h 10"/>
                <a:gd name="T10" fmla="*/ 5 w 19"/>
                <a:gd name="T11" fmla="*/ 1 h 10"/>
                <a:gd name="T12" fmla="*/ 0 w 19"/>
                <a:gd name="T13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" h="10">
                  <a:moveTo>
                    <a:pt x="0" y="0"/>
                  </a:moveTo>
                  <a:cubicBezTo>
                    <a:pt x="4" y="0"/>
                    <a:pt x="7" y="1"/>
                    <a:pt x="10" y="3"/>
                  </a:cubicBezTo>
                  <a:cubicBezTo>
                    <a:pt x="12" y="4"/>
                    <a:pt x="13" y="5"/>
                    <a:pt x="15" y="6"/>
                  </a:cubicBezTo>
                  <a:cubicBezTo>
                    <a:pt x="16" y="7"/>
                    <a:pt x="17" y="8"/>
                    <a:pt x="19" y="10"/>
                  </a:cubicBezTo>
                  <a:cubicBezTo>
                    <a:pt x="16" y="7"/>
                    <a:pt x="13" y="5"/>
                    <a:pt x="10" y="4"/>
                  </a:cubicBezTo>
                  <a:cubicBezTo>
                    <a:pt x="8" y="3"/>
                    <a:pt x="7" y="2"/>
                    <a:pt x="5" y="1"/>
                  </a:cubicBezTo>
                  <a:cubicBezTo>
                    <a:pt x="4" y="1"/>
                    <a:pt x="2" y="0"/>
                    <a:pt x="0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" name="Freeform 95"/>
            <p:cNvSpPr>
              <a:spLocks/>
            </p:cNvSpPr>
            <p:nvPr/>
          </p:nvSpPr>
          <p:spPr bwMode="auto">
            <a:xfrm>
              <a:off x="7350125" y="3586163"/>
              <a:ext cx="173038" cy="136525"/>
            </a:xfrm>
            <a:custGeom>
              <a:avLst/>
              <a:gdLst>
                <a:gd name="T0" fmla="*/ 0 w 19"/>
                <a:gd name="T1" fmla="*/ 0 h 15"/>
                <a:gd name="T2" fmla="*/ 19 w 19"/>
                <a:gd name="T3" fmla="*/ 15 h 15"/>
                <a:gd name="T4" fmla="*/ 0 w 19"/>
                <a:gd name="T5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" h="15">
                  <a:moveTo>
                    <a:pt x="0" y="0"/>
                  </a:moveTo>
                  <a:cubicBezTo>
                    <a:pt x="6" y="5"/>
                    <a:pt x="13" y="9"/>
                    <a:pt x="19" y="15"/>
                  </a:cubicBezTo>
                  <a:cubicBezTo>
                    <a:pt x="12" y="10"/>
                    <a:pt x="6" y="5"/>
                    <a:pt x="0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" name="Freeform 96"/>
            <p:cNvSpPr>
              <a:spLocks/>
            </p:cNvSpPr>
            <p:nvPr/>
          </p:nvSpPr>
          <p:spPr bwMode="auto">
            <a:xfrm>
              <a:off x="7350125" y="3603625"/>
              <a:ext cx="109538" cy="127000"/>
            </a:xfrm>
            <a:custGeom>
              <a:avLst/>
              <a:gdLst>
                <a:gd name="T0" fmla="*/ 0 w 12"/>
                <a:gd name="T1" fmla="*/ 0 h 14"/>
                <a:gd name="T2" fmla="*/ 12 w 12"/>
                <a:gd name="T3" fmla="*/ 14 h 14"/>
                <a:gd name="T4" fmla="*/ 5 w 12"/>
                <a:gd name="T5" fmla="*/ 8 h 14"/>
                <a:gd name="T6" fmla="*/ 0 w 12"/>
                <a:gd name="T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14">
                  <a:moveTo>
                    <a:pt x="0" y="0"/>
                  </a:moveTo>
                  <a:cubicBezTo>
                    <a:pt x="4" y="5"/>
                    <a:pt x="8" y="10"/>
                    <a:pt x="12" y="14"/>
                  </a:cubicBezTo>
                  <a:cubicBezTo>
                    <a:pt x="9" y="12"/>
                    <a:pt x="7" y="10"/>
                    <a:pt x="5" y="8"/>
                  </a:cubicBezTo>
                  <a:cubicBezTo>
                    <a:pt x="3" y="5"/>
                    <a:pt x="1" y="3"/>
                    <a:pt x="0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" name="Freeform 97"/>
            <p:cNvSpPr>
              <a:spLocks/>
            </p:cNvSpPr>
            <p:nvPr/>
          </p:nvSpPr>
          <p:spPr bwMode="auto">
            <a:xfrm>
              <a:off x="7169150" y="3576638"/>
              <a:ext cx="209550" cy="354013"/>
            </a:xfrm>
            <a:custGeom>
              <a:avLst/>
              <a:gdLst>
                <a:gd name="T0" fmla="*/ 17 w 23"/>
                <a:gd name="T1" fmla="*/ 1 h 39"/>
                <a:gd name="T2" fmla="*/ 22 w 23"/>
                <a:gd name="T3" fmla="*/ 17 h 39"/>
                <a:gd name="T4" fmla="*/ 15 w 23"/>
                <a:gd name="T5" fmla="*/ 29 h 39"/>
                <a:gd name="T6" fmla="*/ 7 w 23"/>
                <a:gd name="T7" fmla="*/ 32 h 39"/>
                <a:gd name="T8" fmla="*/ 5 w 23"/>
                <a:gd name="T9" fmla="*/ 28 h 39"/>
                <a:gd name="T10" fmla="*/ 10 w 23"/>
                <a:gd name="T11" fmla="*/ 6 h 39"/>
                <a:gd name="T12" fmla="*/ 17 w 23"/>
                <a:gd name="T13" fmla="*/ 1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" h="39">
                  <a:moveTo>
                    <a:pt x="17" y="1"/>
                  </a:moveTo>
                  <a:cubicBezTo>
                    <a:pt x="21" y="6"/>
                    <a:pt x="23" y="11"/>
                    <a:pt x="22" y="17"/>
                  </a:cubicBezTo>
                  <a:cubicBezTo>
                    <a:pt x="22" y="22"/>
                    <a:pt x="19" y="25"/>
                    <a:pt x="15" y="29"/>
                  </a:cubicBezTo>
                  <a:cubicBezTo>
                    <a:pt x="14" y="30"/>
                    <a:pt x="8" y="39"/>
                    <a:pt x="7" y="32"/>
                  </a:cubicBezTo>
                  <a:cubicBezTo>
                    <a:pt x="6" y="30"/>
                    <a:pt x="6" y="29"/>
                    <a:pt x="5" y="28"/>
                  </a:cubicBezTo>
                  <a:cubicBezTo>
                    <a:pt x="0" y="21"/>
                    <a:pt x="4" y="11"/>
                    <a:pt x="10" y="6"/>
                  </a:cubicBezTo>
                  <a:cubicBezTo>
                    <a:pt x="11" y="5"/>
                    <a:pt x="17" y="0"/>
                    <a:pt x="17" y="1"/>
                  </a:cubicBezTo>
                  <a:close/>
                </a:path>
              </a:pathLst>
            </a:custGeom>
            <a:solidFill>
              <a:srgbClr val="F6E4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" name="Freeform 98"/>
            <p:cNvSpPr>
              <a:spLocks/>
            </p:cNvSpPr>
            <p:nvPr/>
          </p:nvSpPr>
          <p:spPr bwMode="auto">
            <a:xfrm>
              <a:off x="7323138" y="3586163"/>
              <a:ext cx="19050" cy="190500"/>
            </a:xfrm>
            <a:custGeom>
              <a:avLst/>
              <a:gdLst>
                <a:gd name="T0" fmla="*/ 0 w 2"/>
                <a:gd name="T1" fmla="*/ 0 h 21"/>
                <a:gd name="T2" fmla="*/ 2 w 2"/>
                <a:gd name="T3" fmla="*/ 11 h 21"/>
                <a:gd name="T4" fmla="*/ 1 w 2"/>
                <a:gd name="T5" fmla="*/ 16 h 21"/>
                <a:gd name="T6" fmla="*/ 0 w 2"/>
                <a:gd name="T7" fmla="*/ 21 h 21"/>
                <a:gd name="T8" fmla="*/ 1 w 2"/>
                <a:gd name="T9" fmla="*/ 11 h 21"/>
                <a:gd name="T10" fmla="*/ 1 w 2"/>
                <a:gd name="T11" fmla="*/ 5 h 21"/>
                <a:gd name="T12" fmla="*/ 0 w 2"/>
                <a:gd name="T13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21">
                  <a:moveTo>
                    <a:pt x="0" y="0"/>
                  </a:moveTo>
                  <a:cubicBezTo>
                    <a:pt x="2" y="3"/>
                    <a:pt x="2" y="7"/>
                    <a:pt x="2" y="11"/>
                  </a:cubicBezTo>
                  <a:cubicBezTo>
                    <a:pt x="2" y="12"/>
                    <a:pt x="2" y="14"/>
                    <a:pt x="1" y="16"/>
                  </a:cubicBezTo>
                  <a:cubicBezTo>
                    <a:pt x="1" y="18"/>
                    <a:pt x="0" y="19"/>
                    <a:pt x="0" y="21"/>
                  </a:cubicBezTo>
                  <a:cubicBezTo>
                    <a:pt x="0" y="17"/>
                    <a:pt x="1" y="14"/>
                    <a:pt x="1" y="11"/>
                  </a:cubicBezTo>
                  <a:cubicBezTo>
                    <a:pt x="1" y="9"/>
                    <a:pt x="1" y="7"/>
                    <a:pt x="1" y="5"/>
                  </a:cubicBezTo>
                  <a:cubicBezTo>
                    <a:pt x="1" y="4"/>
                    <a:pt x="1" y="2"/>
                    <a:pt x="0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" name="Freeform 99"/>
            <p:cNvSpPr>
              <a:spLocks/>
            </p:cNvSpPr>
            <p:nvPr/>
          </p:nvSpPr>
          <p:spPr bwMode="auto">
            <a:xfrm>
              <a:off x="7269163" y="3586163"/>
              <a:ext cx="46038" cy="217488"/>
            </a:xfrm>
            <a:custGeom>
              <a:avLst/>
              <a:gdLst>
                <a:gd name="T0" fmla="*/ 5 w 5"/>
                <a:gd name="T1" fmla="*/ 0 h 24"/>
                <a:gd name="T2" fmla="*/ 0 w 5"/>
                <a:gd name="T3" fmla="*/ 24 h 24"/>
                <a:gd name="T4" fmla="*/ 5 w 5"/>
                <a:gd name="T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4">
                  <a:moveTo>
                    <a:pt x="5" y="0"/>
                  </a:moveTo>
                  <a:cubicBezTo>
                    <a:pt x="4" y="8"/>
                    <a:pt x="2" y="16"/>
                    <a:pt x="0" y="24"/>
                  </a:cubicBezTo>
                  <a:cubicBezTo>
                    <a:pt x="1" y="16"/>
                    <a:pt x="3" y="8"/>
                    <a:pt x="5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" name="Freeform 100"/>
            <p:cNvSpPr>
              <a:spLocks/>
            </p:cNvSpPr>
            <p:nvPr/>
          </p:nvSpPr>
          <p:spPr bwMode="auto">
            <a:xfrm>
              <a:off x="7232650" y="3594100"/>
              <a:ext cx="63500" cy="155575"/>
            </a:xfrm>
            <a:custGeom>
              <a:avLst/>
              <a:gdLst>
                <a:gd name="T0" fmla="*/ 7 w 7"/>
                <a:gd name="T1" fmla="*/ 0 h 17"/>
                <a:gd name="T2" fmla="*/ 0 w 7"/>
                <a:gd name="T3" fmla="*/ 17 h 17"/>
                <a:gd name="T4" fmla="*/ 3 w 7"/>
                <a:gd name="T5" fmla="*/ 8 h 17"/>
                <a:gd name="T6" fmla="*/ 7 w 7"/>
                <a:gd name="T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7">
                  <a:moveTo>
                    <a:pt x="7" y="0"/>
                  </a:moveTo>
                  <a:cubicBezTo>
                    <a:pt x="5" y="6"/>
                    <a:pt x="2" y="11"/>
                    <a:pt x="0" y="17"/>
                  </a:cubicBezTo>
                  <a:cubicBezTo>
                    <a:pt x="1" y="14"/>
                    <a:pt x="2" y="11"/>
                    <a:pt x="3" y="8"/>
                  </a:cubicBezTo>
                  <a:cubicBezTo>
                    <a:pt x="4" y="6"/>
                    <a:pt x="6" y="3"/>
                    <a:pt x="7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" name="Freeform 101"/>
            <p:cNvSpPr>
              <a:spLocks/>
            </p:cNvSpPr>
            <p:nvPr/>
          </p:nvSpPr>
          <p:spPr bwMode="auto">
            <a:xfrm>
              <a:off x="6961188" y="3494088"/>
              <a:ext cx="344488" cy="192088"/>
            </a:xfrm>
            <a:custGeom>
              <a:avLst/>
              <a:gdLst>
                <a:gd name="T0" fmla="*/ 38 w 38"/>
                <a:gd name="T1" fmla="*/ 8 h 21"/>
                <a:gd name="T2" fmla="*/ 26 w 38"/>
                <a:gd name="T3" fmla="*/ 19 h 21"/>
                <a:gd name="T4" fmla="*/ 13 w 38"/>
                <a:gd name="T5" fmla="*/ 18 h 21"/>
                <a:gd name="T6" fmla="*/ 5 w 38"/>
                <a:gd name="T7" fmla="*/ 12 h 21"/>
                <a:gd name="T8" fmla="*/ 9 w 38"/>
                <a:gd name="T9" fmla="*/ 9 h 21"/>
                <a:gd name="T10" fmla="*/ 31 w 38"/>
                <a:gd name="T11" fmla="*/ 3 h 21"/>
                <a:gd name="T12" fmla="*/ 38 w 38"/>
                <a:gd name="T13" fmla="*/ 8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21">
                  <a:moveTo>
                    <a:pt x="38" y="8"/>
                  </a:moveTo>
                  <a:cubicBezTo>
                    <a:pt x="36" y="13"/>
                    <a:pt x="31" y="18"/>
                    <a:pt x="26" y="19"/>
                  </a:cubicBezTo>
                  <a:cubicBezTo>
                    <a:pt x="21" y="21"/>
                    <a:pt x="17" y="20"/>
                    <a:pt x="13" y="18"/>
                  </a:cubicBezTo>
                  <a:cubicBezTo>
                    <a:pt x="11" y="18"/>
                    <a:pt x="0" y="16"/>
                    <a:pt x="5" y="12"/>
                  </a:cubicBezTo>
                  <a:cubicBezTo>
                    <a:pt x="7" y="11"/>
                    <a:pt x="8" y="10"/>
                    <a:pt x="9" y="9"/>
                  </a:cubicBezTo>
                  <a:cubicBezTo>
                    <a:pt x="13" y="1"/>
                    <a:pt x="24" y="0"/>
                    <a:pt x="31" y="3"/>
                  </a:cubicBezTo>
                  <a:cubicBezTo>
                    <a:pt x="32" y="4"/>
                    <a:pt x="38" y="7"/>
                    <a:pt x="38" y="8"/>
                  </a:cubicBezTo>
                  <a:close/>
                </a:path>
              </a:pathLst>
            </a:custGeom>
            <a:solidFill>
              <a:srgbClr val="F6E4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" name="Freeform 102"/>
            <p:cNvSpPr>
              <a:spLocks/>
            </p:cNvSpPr>
            <p:nvPr/>
          </p:nvSpPr>
          <p:spPr bwMode="auto">
            <a:xfrm>
              <a:off x="7132638" y="3567113"/>
              <a:ext cx="173038" cy="82550"/>
            </a:xfrm>
            <a:custGeom>
              <a:avLst/>
              <a:gdLst>
                <a:gd name="T0" fmla="*/ 19 w 19"/>
                <a:gd name="T1" fmla="*/ 0 h 9"/>
                <a:gd name="T2" fmla="*/ 10 w 19"/>
                <a:gd name="T3" fmla="*/ 6 h 9"/>
                <a:gd name="T4" fmla="*/ 5 w 19"/>
                <a:gd name="T5" fmla="*/ 8 h 9"/>
                <a:gd name="T6" fmla="*/ 0 w 19"/>
                <a:gd name="T7" fmla="*/ 9 h 9"/>
                <a:gd name="T8" fmla="*/ 10 w 19"/>
                <a:gd name="T9" fmla="*/ 5 h 9"/>
                <a:gd name="T10" fmla="*/ 15 w 19"/>
                <a:gd name="T11" fmla="*/ 3 h 9"/>
                <a:gd name="T12" fmla="*/ 19 w 19"/>
                <a:gd name="T1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" h="9">
                  <a:moveTo>
                    <a:pt x="19" y="0"/>
                  </a:moveTo>
                  <a:cubicBezTo>
                    <a:pt x="17" y="3"/>
                    <a:pt x="13" y="5"/>
                    <a:pt x="10" y="6"/>
                  </a:cubicBezTo>
                  <a:cubicBezTo>
                    <a:pt x="9" y="7"/>
                    <a:pt x="7" y="7"/>
                    <a:pt x="5" y="8"/>
                  </a:cubicBezTo>
                  <a:cubicBezTo>
                    <a:pt x="3" y="8"/>
                    <a:pt x="2" y="8"/>
                    <a:pt x="0" y="9"/>
                  </a:cubicBezTo>
                  <a:cubicBezTo>
                    <a:pt x="3" y="8"/>
                    <a:pt x="7" y="7"/>
                    <a:pt x="10" y="5"/>
                  </a:cubicBezTo>
                  <a:cubicBezTo>
                    <a:pt x="12" y="5"/>
                    <a:pt x="13" y="4"/>
                    <a:pt x="15" y="3"/>
                  </a:cubicBezTo>
                  <a:cubicBezTo>
                    <a:pt x="16" y="2"/>
                    <a:pt x="18" y="1"/>
                    <a:pt x="19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" name="Freeform 103"/>
            <p:cNvSpPr>
              <a:spLocks/>
            </p:cNvSpPr>
            <p:nvPr/>
          </p:nvSpPr>
          <p:spPr bwMode="auto">
            <a:xfrm>
              <a:off x="7088188" y="3557588"/>
              <a:ext cx="207963" cy="55563"/>
            </a:xfrm>
            <a:custGeom>
              <a:avLst/>
              <a:gdLst>
                <a:gd name="T0" fmla="*/ 23 w 23"/>
                <a:gd name="T1" fmla="*/ 0 h 6"/>
                <a:gd name="T2" fmla="*/ 0 w 23"/>
                <a:gd name="T3" fmla="*/ 6 h 6"/>
                <a:gd name="T4" fmla="*/ 23 w 23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3" h="6">
                  <a:moveTo>
                    <a:pt x="23" y="0"/>
                  </a:moveTo>
                  <a:cubicBezTo>
                    <a:pt x="16" y="2"/>
                    <a:pt x="8" y="4"/>
                    <a:pt x="0" y="6"/>
                  </a:cubicBezTo>
                  <a:cubicBezTo>
                    <a:pt x="8" y="3"/>
                    <a:pt x="15" y="1"/>
                    <a:pt x="23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" name="Freeform 104"/>
            <p:cNvSpPr>
              <a:spLocks/>
            </p:cNvSpPr>
            <p:nvPr/>
          </p:nvSpPr>
          <p:spPr bwMode="auto">
            <a:xfrm>
              <a:off x="7115175" y="3540125"/>
              <a:ext cx="171450" cy="17463"/>
            </a:xfrm>
            <a:custGeom>
              <a:avLst/>
              <a:gdLst>
                <a:gd name="T0" fmla="*/ 19 w 19"/>
                <a:gd name="T1" fmla="*/ 1 h 2"/>
                <a:gd name="T2" fmla="*/ 0 w 19"/>
                <a:gd name="T3" fmla="*/ 2 h 2"/>
                <a:gd name="T4" fmla="*/ 9 w 19"/>
                <a:gd name="T5" fmla="*/ 0 h 2"/>
                <a:gd name="T6" fmla="*/ 19 w 19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2">
                  <a:moveTo>
                    <a:pt x="19" y="1"/>
                  </a:moveTo>
                  <a:cubicBezTo>
                    <a:pt x="12" y="1"/>
                    <a:pt x="6" y="1"/>
                    <a:pt x="0" y="2"/>
                  </a:cubicBezTo>
                  <a:cubicBezTo>
                    <a:pt x="3" y="1"/>
                    <a:pt x="6" y="1"/>
                    <a:pt x="9" y="0"/>
                  </a:cubicBezTo>
                  <a:cubicBezTo>
                    <a:pt x="12" y="0"/>
                    <a:pt x="16" y="0"/>
                    <a:pt x="19" y="1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" name="Freeform 105"/>
            <p:cNvSpPr>
              <a:spLocks/>
            </p:cNvSpPr>
            <p:nvPr/>
          </p:nvSpPr>
          <p:spPr bwMode="auto">
            <a:xfrm>
              <a:off x="7051675" y="3313113"/>
              <a:ext cx="263525" cy="244475"/>
            </a:xfrm>
            <a:custGeom>
              <a:avLst/>
              <a:gdLst>
                <a:gd name="T0" fmla="*/ 28 w 29"/>
                <a:gd name="T1" fmla="*/ 26 h 27"/>
                <a:gd name="T2" fmla="*/ 12 w 29"/>
                <a:gd name="T3" fmla="*/ 22 h 27"/>
                <a:gd name="T4" fmla="*/ 5 w 29"/>
                <a:gd name="T5" fmla="*/ 11 h 27"/>
                <a:gd name="T6" fmla="*/ 6 w 29"/>
                <a:gd name="T7" fmla="*/ 1 h 27"/>
                <a:gd name="T8" fmla="*/ 11 w 29"/>
                <a:gd name="T9" fmla="*/ 2 h 27"/>
                <a:gd name="T10" fmla="*/ 28 w 29"/>
                <a:gd name="T11" fmla="*/ 17 h 27"/>
                <a:gd name="T12" fmla="*/ 28 w 29"/>
                <a:gd name="T13" fmla="*/ 26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9" h="27">
                  <a:moveTo>
                    <a:pt x="28" y="26"/>
                  </a:moveTo>
                  <a:cubicBezTo>
                    <a:pt x="23" y="27"/>
                    <a:pt x="17" y="26"/>
                    <a:pt x="12" y="22"/>
                  </a:cubicBezTo>
                  <a:cubicBezTo>
                    <a:pt x="8" y="20"/>
                    <a:pt x="7" y="15"/>
                    <a:pt x="5" y="11"/>
                  </a:cubicBezTo>
                  <a:cubicBezTo>
                    <a:pt x="4" y="9"/>
                    <a:pt x="0" y="0"/>
                    <a:pt x="6" y="1"/>
                  </a:cubicBezTo>
                  <a:cubicBezTo>
                    <a:pt x="8" y="2"/>
                    <a:pt x="9" y="2"/>
                    <a:pt x="11" y="2"/>
                  </a:cubicBezTo>
                  <a:cubicBezTo>
                    <a:pt x="19" y="1"/>
                    <a:pt x="26" y="10"/>
                    <a:pt x="28" y="17"/>
                  </a:cubicBezTo>
                  <a:cubicBezTo>
                    <a:pt x="28" y="18"/>
                    <a:pt x="29" y="25"/>
                    <a:pt x="28" y="26"/>
                  </a:cubicBezTo>
                  <a:close/>
                </a:path>
              </a:pathLst>
            </a:custGeom>
            <a:solidFill>
              <a:srgbClr val="F6E4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" name="Freeform 106"/>
            <p:cNvSpPr>
              <a:spLocks/>
            </p:cNvSpPr>
            <p:nvPr/>
          </p:nvSpPr>
          <p:spPr bwMode="auto">
            <a:xfrm>
              <a:off x="7142163" y="3449638"/>
              <a:ext cx="163513" cy="100013"/>
            </a:xfrm>
            <a:custGeom>
              <a:avLst/>
              <a:gdLst>
                <a:gd name="T0" fmla="*/ 18 w 18"/>
                <a:gd name="T1" fmla="*/ 11 h 11"/>
                <a:gd name="T2" fmla="*/ 8 w 18"/>
                <a:gd name="T3" fmla="*/ 7 h 11"/>
                <a:gd name="T4" fmla="*/ 4 w 18"/>
                <a:gd name="T5" fmla="*/ 4 h 11"/>
                <a:gd name="T6" fmla="*/ 0 w 18"/>
                <a:gd name="T7" fmla="*/ 0 h 11"/>
                <a:gd name="T8" fmla="*/ 9 w 18"/>
                <a:gd name="T9" fmla="*/ 6 h 11"/>
                <a:gd name="T10" fmla="*/ 13 w 18"/>
                <a:gd name="T11" fmla="*/ 9 h 11"/>
                <a:gd name="T12" fmla="*/ 18 w 18"/>
                <a:gd name="T13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11">
                  <a:moveTo>
                    <a:pt x="18" y="11"/>
                  </a:moveTo>
                  <a:cubicBezTo>
                    <a:pt x="15" y="10"/>
                    <a:pt x="11" y="9"/>
                    <a:pt x="8" y="7"/>
                  </a:cubicBezTo>
                  <a:cubicBezTo>
                    <a:pt x="7" y="6"/>
                    <a:pt x="5" y="5"/>
                    <a:pt x="4" y="4"/>
                  </a:cubicBezTo>
                  <a:cubicBezTo>
                    <a:pt x="3" y="3"/>
                    <a:pt x="1" y="2"/>
                    <a:pt x="0" y="0"/>
                  </a:cubicBezTo>
                  <a:cubicBezTo>
                    <a:pt x="3" y="2"/>
                    <a:pt x="6" y="5"/>
                    <a:pt x="9" y="6"/>
                  </a:cubicBezTo>
                  <a:cubicBezTo>
                    <a:pt x="10" y="7"/>
                    <a:pt x="12" y="8"/>
                    <a:pt x="13" y="9"/>
                  </a:cubicBezTo>
                  <a:cubicBezTo>
                    <a:pt x="15" y="10"/>
                    <a:pt x="17" y="10"/>
                    <a:pt x="18" y="11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" name="Freeform 107"/>
            <p:cNvSpPr>
              <a:spLocks/>
            </p:cNvSpPr>
            <p:nvPr/>
          </p:nvSpPr>
          <p:spPr bwMode="auto">
            <a:xfrm>
              <a:off x="7151688" y="3394075"/>
              <a:ext cx="163513" cy="136525"/>
            </a:xfrm>
            <a:custGeom>
              <a:avLst/>
              <a:gdLst>
                <a:gd name="T0" fmla="*/ 18 w 18"/>
                <a:gd name="T1" fmla="*/ 15 h 15"/>
                <a:gd name="T2" fmla="*/ 0 w 18"/>
                <a:gd name="T3" fmla="*/ 0 h 15"/>
                <a:gd name="T4" fmla="*/ 18 w 18"/>
                <a:gd name="T5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8" h="15">
                  <a:moveTo>
                    <a:pt x="18" y="15"/>
                  </a:moveTo>
                  <a:cubicBezTo>
                    <a:pt x="11" y="11"/>
                    <a:pt x="5" y="6"/>
                    <a:pt x="0" y="0"/>
                  </a:cubicBezTo>
                  <a:cubicBezTo>
                    <a:pt x="6" y="5"/>
                    <a:pt x="12" y="10"/>
                    <a:pt x="18" y="15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" name="Freeform 108"/>
            <p:cNvSpPr>
              <a:spLocks/>
            </p:cNvSpPr>
            <p:nvPr/>
          </p:nvSpPr>
          <p:spPr bwMode="auto">
            <a:xfrm>
              <a:off x="7205663" y="3384550"/>
              <a:ext cx="109538" cy="128588"/>
            </a:xfrm>
            <a:custGeom>
              <a:avLst/>
              <a:gdLst>
                <a:gd name="T0" fmla="*/ 12 w 12"/>
                <a:gd name="T1" fmla="*/ 14 h 14"/>
                <a:gd name="T2" fmla="*/ 0 w 12"/>
                <a:gd name="T3" fmla="*/ 0 h 14"/>
                <a:gd name="T4" fmla="*/ 7 w 12"/>
                <a:gd name="T5" fmla="*/ 7 h 14"/>
                <a:gd name="T6" fmla="*/ 12 w 12"/>
                <a:gd name="T7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14">
                  <a:moveTo>
                    <a:pt x="12" y="14"/>
                  </a:moveTo>
                  <a:cubicBezTo>
                    <a:pt x="8" y="10"/>
                    <a:pt x="4" y="5"/>
                    <a:pt x="0" y="0"/>
                  </a:cubicBezTo>
                  <a:cubicBezTo>
                    <a:pt x="3" y="2"/>
                    <a:pt x="5" y="4"/>
                    <a:pt x="7" y="7"/>
                  </a:cubicBezTo>
                  <a:cubicBezTo>
                    <a:pt x="9" y="9"/>
                    <a:pt x="10" y="12"/>
                    <a:pt x="12" y="14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" name="Freeform 109"/>
            <p:cNvSpPr>
              <a:spLocks/>
            </p:cNvSpPr>
            <p:nvPr/>
          </p:nvSpPr>
          <p:spPr bwMode="auto">
            <a:xfrm>
              <a:off x="7242175" y="3476625"/>
              <a:ext cx="190500" cy="180975"/>
            </a:xfrm>
            <a:custGeom>
              <a:avLst/>
              <a:gdLst>
                <a:gd name="T0" fmla="*/ 19 w 21"/>
                <a:gd name="T1" fmla="*/ 5 h 20"/>
                <a:gd name="T2" fmla="*/ 20 w 21"/>
                <a:gd name="T3" fmla="*/ 5 h 20"/>
                <a:gd name="T4" fmla="*/ 14 w 21"/>
                <a:gd name="T5" fmla="*/ 6 h 20"/>
                <a:gd name="T6" fmla="*/ 15 w 21"/>
                <a:gd name="T7" fmla="*/ 2 h 20"/>
                <a:gd name="T8" fmla="*/ 15 w 21"/>
                <a:gd name="T9" fmla="*/ 1 h 20"/>
                <a:gd name="T10" fmla="*/ 15 w 21"/>
                <a:gd name="T11" fmla="*/ 0 h 20"/>
                <a:gd name="T12" fmla="*/ 11 w 21"/>
                <a:gd name="T13" fmla="*/ 4 h 20"/>
                <a:gd name="T14" fmla="*/ 9 w 21"/>
                <a:gd name="T15" fmla="*/ 1 h 20"/>
                <a:gd name="T16" fmla="*/ 8 w 21"/>
                <a:gd name="T17" fmla="*/ 0 h 20"/>
                <a:gd name="T18" fmla="*/ 8 w 21"/>
                <a:gd name="T19" fmla="*/ 0 h 20"/>
                <a:gd name="T20" fmla="*/ 8 w 21"/>
                <a:gd name="T21" fmla="*/ 3 h 20"/>
                <a:gd name="T22" fmla="*/ 6 w 21"/>
                <a:gd name="T23" fmla="*/ 2 h 20"/>
                <a:gd name="T24" fmla="*/ 5 w 21"/>
                <a:gd name="T25" fmla="*/ 1 h 20"/>
                <a:gd name="T26" fmla="*/ 4 w 21"/>
                <a:gd name="T27" fmla="*/ 1 h 20"/>
                <a:gd name="T28" fmla="*/ 6 w 21"/>
                <a:gd name="T29" fmla="*/ 6 h 20"/>
                <a:gd name="T30" fmla="*/ 2 w 21"/>
                <a:gd name="T31" fmla="*/ 6 h 20"/>
                <a:gd name="T32" fmla="*/ 1 w 21"/>
                <a:gd name="T33" fmla="*/ 7 h 20"/>
                <a:gd name="T34" fmla="*/ 0 w 21"/>
                <a:gd name="T35" fmla="*/ 7 h 20"/>
                <a:gd name="T36" fmla="*/ 5 w 21"/>
                <a:gd name="T37" fmla="*/ 10 h 20"/>
                <a:gd name="T38" fmla="*/ 2 w 21"/>
                <a:gd name="T39" fmla="*/ 12 h 20"/>
                <a:gd name="T40" fmla="*/ 1 w 21"/>
                <a:gd name="T41" fmla="*/ 13 h 20"/>
                <a:gd name="T42" fmla="*/ 0 w 21"/>
                <a:gd name="T43" fmla="*/ 14 h 20"/>
                <a:gd name="T44" fmla="*/ 6 w 21"/>
                <a:gd name="T45" fmla="*/ 13 h 20"/>
                <a:gd name="T46" fmla="*/ 5 w 21"/>
                <a:gd name="T47" fmla="*/ 17 h 20"/>
                <a:gd name="T48" fmla="*/ 5 w 21"/>
                <a:gd name="T49" fmla="*/ 18 h 20"/>
                <a:gd name="T50" fmla="*/ 5 w 21"/>
                <a:gd name="T51" fmla="*/ 19 h 20"/>
                <a:gd name="T52" fmla="*/ 9 w 21"/>
                <a:gd name="T53" fmla="*/ 15 h 20"/>
                <a:gd name="T54" fmla="*/ 10 w 21"/>
                <a:gd name="T55" fmla="*/ 19 h 20"/>
                <a:gd name="T56" fmla="*/ 11 w 21"/>
                <a:gd name="T57" fmla="*/ 20 h 20"/>
                <a:gd name="T58" fmla="*/ 11 w 21"/>
                <a:gd name="T59" fmla="*/ 20 h 20"/>
                <a:gd name="T60" fmla="*/ 12 w 21"/>
                <a:gd name="T61" fmla="*/ 15 h 20"/>
                <a:gd name="T62" fmla="*/ 16 w 21"/>
                <a:gd name="T63" fmla="*/ 17 h 20"/>
                <a:gd name="T64" fmla="*/ 17 w 21"/>
                <a:gd name="T65" fmla="*/ 17 h 20"/>
                <a:gd name="T66" fmla="*/ 18 w 21"/>
                <a:gd name="T67" fmla="*/ 18 h 20"/>
                <a:gd name="T68" fmla="*/ 15 w 21"/>
                <a:gd name="T69" fmla="*/ 13 h 20"/>
                <a:gd name="T70" fmla="*/ 19 w 21"/>
                <a:gd name="T71" fmla="*/ 12 h 20"/>
                <a:gd name="T72" fmla="*/ 20 w 21"/>
                <a:gd name="T73" fmla="*/ 12 h 20"/>
                <a:gd name="T74" fmla="*/ 21 w 21"/>
                <a:gd name="T75" fmla="*/ 12 h 20"/>
                <a:gd name="T76" fmla="*/ 16 w 21"/>
                <a:gd name="T77" fmla="*/ 9 h 20"/>
                <a:gd name="T78" fmla="*/ 18 w 21"/>
                <a:gd name="T79" fmla="*/ 7 h 20"/>
                <a:gd name="T80" fmla="*/ 19 w 21"/>
                <a:gd name="T81" fmla="*/ 5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1" h="20">
                  <a:moveTo>
                    <a:pt x="19" y="5"/>
                  </a:moveTo>
                  <a:cubicBezTo>
                    <a:pt x="19" y="5"/>
                    <a:pt x="20" y="5"/>
                    <a:pt x="20" y="5"/>
                  </a:cubicBezTo>
                  <a:cubicBezTo>
                    <a:pt x="20" y="5"/>
                    <a:pt x="19" y="6"/>
                    <a:pt x="14" y="6"/>
                  </a:cubicBezTo>
                  <a:cubicBezTo>
                    <a:pt x="15" y="5"/>
                    <a:pt x="15" y="4"/>
                    <a:pt x="15" y="2"/>
                  </a:cubicBezTo>
                  <a:cubicBezTo>
                    <a:pt x="15" y="2"/>
                    <a:pt x="15" y="1"/>
                    <a:pt x="15" y="1"/>
                  </a:cubicBezTo>
                  <a:cubicBezTo>
                    <a:pt x="15" y="1"/>
                    <a:pt x="15" y="0"/>
                    <a:pt x="15" y="0"/>
                  </a:cubicBezTo>
                  <a:cubicBezTo>
                    <a:pt x="15" y="0"/>
                    <a:pt x="14" y="1"/>
                    <a:pt x="11" y="4"/>
                  </a:cubicBezTo>
                  <a:cubicBezTo>
                    <a:pt x="11" y="3"/>
                    <a:pt x="10" y="2"/>
                    <a:pt x="9" y="1"/>
                  </a:cubicBezTo>
                  <a:cubicBezTo>
                    <a:pt x="9" y="1"/>
                    <a:pt x="9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8" y="3"/>
                  </a:cubicBezTo>
                  <a:cubicBezTo>
                    <a:pt x="7" y="3"/>
                    <a:pt x="7" y="3"/>
                    <a:pt x="6" y="2"/>
                  </a:cubicBezTo>
                  <a:cubicBezTo>
                    <a:pt x="6" y="2"/>
                    <a:pt x="5" y="2"/>
                    <a:pt x="5" y="1"/>
                  </a:cubicBezTo>
                  <a:cubicBezTo>
                    <a:pt x="5" y="1"/>
                    <a:pt x="4" y="1"/>
                    <a:pt x="4" y="1"/>
                  </a:cubicBezTo>
                  <a:cubicBezTo>
                    <a:pt x="4" y="1"/>
                    <a:pt x="5" y="2"/>
                    <a:pt x="6" y="6"/>
                  </a:cubicBezTo>
                  <a:cubicBezTo>
                    <a:pt x="5" y="6"/>
                    <a:pt x="3" y="6"/>
                    <a:pt x="2" y="6"/>
                  </a:cubicBezTo>
                  <a:cubicBezTo>
                    <a:pt x="2" y="6"/>
                    <a:pt x="1" y="7"/>
                    <a:pt x="1" y="7"/>
                  </a:cubicBezTo>
                  <a:cubicBezTo>
                    <a:pt x="1" y="7"/>
                    <a:pt x="0" y="7"/>
                    <a:pt x="0" y="7"/>
                  </a:cubicBezTo>
                  <a:cubicBezTo>
                    <a:pt x="0" y="7"/>
                    <a:pt x="1" y="7"/>
                    <a:pt x="5" y="10"/>
                  </a:cubicBezTo>
                  <a:cubicBezTo>
                    <a:pt x="4" y="10"/>
                    <a:pt x="3" y="11"/>
                    <a:pt x="2" y="12"/>
                  </a:cubicBezTo>
                  <a:cubicBezTo>
                    <a:pt x="1" y="12"/>
                    <a:pt x="1" y="13"/>
                    <a:pt x="1" y="13"/>
                  </a:cubicBezTo>
                  <a:cubicBezTo>
                    <a:pt x="1" y="13"/>
                    <a:pt x="0" y="13"/>
                    <a:pt x="0" y="14"/>
                  </a:cubicBezTo>
                  <a:cubicBezTo>
                    <a:pt x="0" y="14"/>
                    <a:pt x="1" y="13"/>
                    <a:pt x="6" y="13"/>
                  </a:cubicBezTo>
                  <a:cubicBezTo>
                    <a:pt x="5" y="14"/>
                    <a:pt x="5" y="16"/>
                    <a:pt x="5" y="17"/>
                  </a:cubicBezTo>
                  <a:cubicBezTo>
                    <a:pt x="5" y="17"/>
                    <a:pt x="5" y="18"/>
                    <a:pt x="5" y="18"/>
                  </a:cubicBezTo>
                  <a:cubicBezTo>
                    <a:pt x="5" y="18"/>
                    <a:pt x="5" y="19"/>
                    <a:pt x="5" y="19"/>
                  </a:cubicBezTo>
                  <a:cubicBezTo>
                    <a:pt x="5" y="19"/>
                    <a:pt x="5" y="18"/>
                    <a:pt x="9" y="15"/>
                  </a:cubicBezTo>
                  <a:cubicBezTo>
                    <a:pt x="9" y="16"/>
                    <a:pt x="10" y="18"/>
                    <a:pt x="10" y="19"/>
                  </a:cubicBezTo>
                  <a:cubicBezTo>
                    <a:pt x="10" y="19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19"/>
                    <a:pt x="12" y="15"/>
                  </a:cubicBezTo>
                  <a:cubicBezTo>
                    <a:pt x="13" y="16"/>
                    <a:pt x="14" y="16"/>
                    <a:pt x="16" y="17"/>
                  </a:cubicBezTo>
                  <a:cubicBezTo>
                    <a:pt x="16" y="17"/>
                    <a:pt x="17" y="17"/>
                    <a:pt x="17" y="17"/>
                  </a:cubicBezTo>
                  <a:cubicBezTo>
                    <a:pt x="17" y="18"/>
                    <a:pt x="17" y="18"/>
                    <a:pt x="18" y="18"/>
                  </a:cubicBezTo>
                  <a:cubicBezTo>
                    <a:pt x="18" y="18"/>
                    <a:pt x="17" y="17"/>
                    <a:pt x="15" y="13"/>
                  </a:cubicBezTo>
                  <a:cubicBezTo>
                    <a:pt x="16" y="13"/>
                    <a:pt x="18" y="12"/>
                    <a:pt x="19" y="12"/>
                  </a:cubicBezTo>
                  <a:cubicBezTo>
                    <a:pt x="19" y="12"/>
                    <a:pt x="20" y="12"/>
                    <a:pt x="20" y="12"/>
                  </a:cubicBezTo>
                  <a:cubicBezTo>
                    <a:pt x="20" y="12"/>
                    <a:pt x="21" y="12"/>
                    <a:pt x="21" y="12"/>
                  </a:cubicBezTo>
                  <a:cubicBezTo>
                    <a:pt x="21" y="12"/>
                    <a:pt x="20" y="12"/>
                    <a:pt x="16" y="9"/>
                  </a:cubicBezTo>
                  <a:cubicBezTo>
                    <a:pt x="17" y="8"/>
                    <a:pt x="18" y="8"/>
                    <a:pt x="18" y="7"/>
                  </a:cubicBezTo>
                  <a:cubicBezTo>
                    <a:pt x="19" y="6"/>
                    <a:pt x="19" y="6"/>
                    <a:pt x="19" y="5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94" name="组合 93"/>
          <p:cNvGrpSpPr/>
          <p:nvPr/>
        </p:nvGrpSpPr>
        <p:grpSpPr>
          <a:xfrm>
            <a:off x="10314668" y="2352471"/>
            <a:ext cx="481013" cy="501650"/>
            <a:chOff x="7296150" y="536575"/>
            <a:chExt cx="481013" cy="501650"/>
          </a:xfrm>
        </p:grpSpPr>
        <p:sp>
          <p:nvSpPr>
            <p:cNvPr id="95" name="Freeform 110"/>
            <p:cNvSpPr>
              <a:spLocks/>
            </p:cNvSpPr>
            <p:nvPr/>
          </p:nvSpPr>
          <p:spPr bwMode="auto">
            <a:xfrm>
              <a:off x="7496175" y="536575"/>
              <a:ext cx="127000" cy="246063"/>
            </a:xfrm>
            <a:custGeom>
              <a:avLst/>
              <a:gdLst>
                <a:gd name="T0" fmla="*/ 5 w 14"/>
                <a:gd name="T1" fmla="*/ 26 h 27"/>
                <a:gd name="T2" fmla="*/ 0 w 14"/>
                <a:gd name="T3" fmla="*/ 17 h 27"/>
                <a:gd name="T4" fmla="*/ 3 w 14"/>
                <a:gd name="T5" fmla="*/ 8 h 27"/>
                <a:gd name="T6" fmla="*/ 8 w 14"/>
                <a:gd name="T7" fmla="*/ 4 h 27"/>
                <a:gd name="T8" fmla="*/ 10 w 14"/>
                <a:gd name="T9" fmla="*/ 7 h 27"/>
                <a:gd name="T10" fmla="*/ 9 w 14"/>
                <a:gd name="T11" fmla="*/ 22 h 27"/>
                <a:gd name="T12" fmla="*/ 5 w 14"/>
                <a:gd name="T13" fmla="*/ 26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27">
                  <a:moveTo>
                    <a:pt x="5" y="26"/>
                  </a:moveTo>
                  <a:cubicBezTo>
                    <a:pt x="2" y="24"/>
                    <a:pt x="0" y="20"/>
                    <a:pt x="0" y="17"/>
                  </a:cubicBezTo>
                  <a:cubicBezTo>
                    <a:pt x="0" y="13"/>
                    <a:pt x="1" y="11"/>
                    <a:pt x="3" y="8"/>
                  </a:cubicBezTo>
                  <a:cubicBezTo>
                    <a:pt x="3" y="7"/>
                    <a:pt x="6" y="0"/>
                    <a:pt x="8" y="4"/>
                  </a:cubicBezTo>
                  <a:cubicBezTo>
                    <a:pt x="9" y="6"/>
                    <a:pt x="9" y="6"/>
                    <a:pt x="10" y="7"/>
                  </a:cubicBezTo>
                  <a:cubicBezTo>
                    <a:pt x="14" y="11"/>
                    <a:pt x="13" y="18"/>
                    <a:pt x="9" y="22"/>
                  </a:cubicBezTo>
                  <a:cubicBezTo>
                    <a:pt x="9" y="23"/>
                    <a:pt x="6" y="27"/>
                    <a:pt x="5" y="26"/>
                  </a:cubicBezTo>
                  <a:close/>
                </a:path>
              </a:pathLst>
            </a:custGeom>
            <a:solidFill>
              <a:srgbClr val="F6E4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" name="Freeform 111"/>
            <p:cNvSpPr>
              <a:spLocks/>
            </p:cNvSpPr>
            <p:nvPr/>
          </p:nvSpPr>
          <p:spPr bwMode="auto">
            <a:xfrm>
              <a:off x="7513638" y="655638"/>
              <a:ext cx="26988" cy="117475"/>
            </a:xfrm>
            <a:custGeom>
              <a:avLst/>
              <a:gdLst>
                <a:gd name="T0" fmla="*/ 3 w 3"/>
                <a:gd name="T1" fmla="*/ 13 h 13"/>
                <a:gd name="T2" fmla="*/ 1 w 3"/>
                <a:gd name="T3" fmla="*/ 7 h 13"/>
                <a:gd name="T4" fmla="*/ 1 w 3"/>
                <a:gd name="T5" fmla="*/ 0 h 13"/>
                <a:gd name="T6" fmla="*/ 1 w 3"/>
                <a:gd name="T7" fmla="*/ 7 h 13"/>
                <a:gd name="T8" fmla="*/ 3 w 3"/>
                <a:gd name="T9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3">
                  <a:moveTo>
                    <a:pt x="3" y="13"/>
                  </a:moveTo>
                  <a:cubicBezTo>
                    <a:pt x="2" y="11"/>
                    <a:pt x="1" y="9"/>
                    <a:pt x="1" y="7"/>
                  </a:cubicBezTo>
                  <a:cubicBezTo>
                    <a:pt x="1" y="4"/>
                    <a:pt x="0" y="2"/>
                    <a:pt x="1" y="0"/>
                  </a:cubicBezTo>
                  <a:cubicBezTo>
                    <a:pt x="1" y="2"/>
                    <a:pt x="1" y="4"/>
                    <a:pt x="1" y="7"/>
                  </a:cubicBezTo>
                  <a:cubicBezTo>
                    <a:pt x="2" y="9"/>
                    <a:pt x="2" y="11"/>
                    <a:pt x="3" y="13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" name="Freeform 112"/>
            <p:cNvSpPr>
              <a:spLocks/>
            </p:cNvSpPr>
            <p:nvPr/>
          </p:nvSpPr>
          <p:spPr bwMode="auto">
            <a:xfrm>
              <a:off x="7550150" y="628650"/>
              <a:ext cx="0" cy="144463"/>
            </a:xfrm>
            <a:custGeom>
              <a:avLst/>
              <a:gdLst>
                <a:gd name="T0" fmla="*/ 16 h 16"/>
                <a:gd name="T1" fmla="*/ 8 h 16"/>
                <a:gd name="T2" fmla="*/ 0 h 16"/>
                <a:gd name="T3" fmla="*/ 8 h 16"/>
                <a:gd name="T4" fmla="*/ 16 h 16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6">
                  <a:moveTo>
                    <a:pt x="0" y="16"/>
                  </a:moveTo>
                  <a:cubicBezTo>
                    <a:pt x="0" y="13"/>
                    <a:pt x="0" y="11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ubicBezTo>
                    <a:pt x="0" y="3"/>
                    <a:pt x="0" y="5"/>
                    <a:pt x="0" y="8"/>
                  </a:cubicBezTo>
                  <a:cubicBezTo>
                    <a:pt x="0" y="11"/>
                    <a:pt x="0" y="13"/>
                    <a:pt x="0" y="16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" name="Freeform 113"/>
            <p:cNvSpPr>
              <a:spLocks/>
            </p:cNvSpPr>
            <p:nvPr/>
          </p:nvSpPr>
          <p:spPr bwMode="auto">
            <a:xfrm>
              <a:off x="7559675" y="655638"/>
              <a:ext cx="26988" cy="109538"/>
            </a:xfrm>
            <a:custGeom>
              <a:avLst/>
              <a:gdLst>
                <a:gd name="T0" fmla="*/ 0 w 3"/>
                <a:gd name="T1" fmla="*/ 12 h 12"/>
                <a:gd name="T2" fmla="*/ 1 w 3"/>
                <a:gd name="T3" fmla="*/ 6 h 12"/>
                <a:gd name="T4" fmla="*/ 2 w 3"/>
                <a:gd name="T5" fmla="*/ 0 h 12"/>
                <a:gd name="T6" fmla="*/ 2 w 3"/>
                <a:gd name="T7" fmla="*/ 6 h 12"/>
                <a:gd name="T8" fmla="*/ 0 w 3"/>
                <a:gd name="T9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2">
                  <a:moveTo>
                    <a:pt x="0" y="12"/>
                  </a:moveTo>
                  <a:cubicBezTo>
                    <a:pt x="0" y="10"/>
                    <a:pt x="1" y="8"/>
                    <a:pt x="1" y="6"/>
                  </a:cubicBezTo>
                  <a:cubicBezTo>
                    <a:pt x="2" y="4"/>
                    <a:pt x="2" y="2"/>
                    <a:pt x="2" y="0"/>
                  </a:cubicBezTo>
                  <a:cubicBezTo>
                    <a:pt x="3" y="2"/>
                    <a:pt x="2" y="4"/>
                    <a:pt x="2" y="6"/>
                  </a:cubicBezTo>
                  <a:cubicBezTo>
                    <a:pt x="1" y="8"/>
                    <a:pt x="1" y="10"/>
                    <a:pt x="0" y="12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" name="Freeform 114"/>
            <p:cNvSpPr>
              <a:spLocks/>
            </p:cNvSpPr>
            <p:nvPr/>
          </p:nvSpPr>
          <p:spPr bwMode="auto">
            <a:xfrm>
              <a:off x="7559675" y="692150"/>
              <a:ext cx="217488" cy="117475"/>
            </a:xfrm>
            <a:custGeom>
              <a:avLst/>
              <a:gdLst>
                <a:gd name="T0" fmla="*/ 0 w 24"/>
                <a:gd name="T1" fmla="*/ 10 h 13"/>
                <a:gd name="T2" fmla="*/ 7 w 24"/>
                <a:gd name="T3" fmla="*/ 1 h 13"/>
                <a:gd name="T4" fmla="*/ 15 w 24"/>
                <a:gd name="T5" fmla="*/ 0 h 13"/>
                <a:gd name="T6" fmla="*/ 21 w 24"/>
                <a:gd name="T7" fmla="*/ 3 h 13"/>
                <a:gd name="T8" fmla="*/ 19 w 24"/>
                <a:gd name="T9" fmla="*/ 6 h 13"/>
                <a:gd name="T10" fmla="*/ 6 w 24"/>
                <a:gd name="T11" fmla="*/ 12 h 13"/>
                <a:gd name="T12" fmla="*/ 0 w 24"/>
                <a:gd name="T13" fmla="*/ 1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" h="13">
                  <a:moveTo>
                    <a:pt x="0" y="10"/>
                  </a:moveTo>
                  <a:cubicBezTo>
                    <a:pt x="1" y="7"/>
                    <a:pt x="3" y="3"/>
                    <a:pt x="7" y="1"/>
                  </a:cubicBezTo>
                  <a:cubicBezTo>
                    <a:pt x="9" y="0"/>
                    <a:pt x="12" y="0"/>
                    <a:pt x="15" y="0"/>
                  </a:cubicBezTo>
                  <a:cubicBezTo>
                    <a:pt x="17" y="0"/>
                    <a:pt x="24" y="0"/>
                    <a:pt x="21" y="3"/>
                  </a:cubicBezTo>
                  <a:cubicBezTo>
                    <a:pt x="20" y="4"/>
                    <a:pt x="20" y="5"/>
                    <a:pt x="19" y="6"/>
                  </a:cubicBezTo>
                  <a:cubicBezTo>
                    <a:pt x="18" y="11"/>
                    <a:pt x="11" y="13"/>
                    <a:pt x="6" y="12"/>
                  </a:cubicBezTo>
                  <a:cubicBezTo>
                    <a:pt x="5" y="12"/>
                    <a:pt x="0" y="11"/>
                    <a:pt x="0" y="10"/>
                  </a:cubicBezTo>
                  <a:close/>
                </a:path>
              </a:pathLst>
            </a:custGeom>
            <a:solidFill>
              <a:srgbClr val="F6E4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0" name="Freeform 115"/>
            <p:cNvSpPr>
              <a:spLocks/>
            </p:cNvSpPr>
            <p:nvPr/>
          </p:nvSpPr>
          <p:spPr bwMode="auto">
            <a:xfrm>
              <a:off x="7559675" y="709613"/>
              <a:ext cx="98425" cy="73025"/>
            </a:xfrm>
            <a:custGeom>
              <a:avLst/>
              <a:gdLst>
                <a:gd name="T0" fmla="*/ 0 w 11"/>
                <a:gd name="T1" fmla="*/ 8 h 8"/>
                <a:gd name="T2" fmla="*/ 5 w 11"/>
                <a:gd name="T3" fmla="*/ 3 h 8"/>
                <a:gd name="T4" fmla="*/ 11 w 11"/>
                <a:gd name="T5" fmla="*/ 0 h 8"/>
                <a:gd name="T6" fmla="*/ 5 w 11"/>
                <a:gd name="T7" fmla="*/ 4 h 8"/>
                <a:gd name="T8" fmla="*/ 0 w 11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8">
                  <a:moveTo>
                    <a:pt x="0" y="8"/>
                  </a:moveTo>
                  <a:cubicBezTo>
                    <a:pt x="1" y="6"/>
                    <a:pt x="3" y="5"/>
                    <a:pt x="5" y="3"/>
                  </a:cubicBezTo>
                  <a:cubicBezTo>
                    <a:pt x="7" y="2"/>
                    <a:pt x="9" y="1"/>
                    <a:pt x="11" y="0"/>
                  </a:cubicBezTo>
                  <a:cubicBezTo>
                    <a:pt x="9" y="1"/>
                    <a:pt x="7" y="2"/>
                    <a:pt x="5" y="4"/>
                  </a:cubicBezTo>
                  <a:cubicBezTo>
                    <a:pt x="3" y="5"/>
                    <a:pt x="2" y="6"/>
                    <a:pt x="0" y="8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" name="Freeform 116"/>
            <p:cNvSpPr>
              <a:spLocks/>
            </p:cNvSpPr>
            <p:nvPr/>
          </p:nvSpPr>
          <p:spPr bwMode="auto">
            <a:xfrm>
              <a:off x="7567613" y="728663"/>
              <a:ext cx="127000" cy="63500"/>
            </a:xfrm>
            <a:custGeom>
              <a:avLst/>
              <a:gdLst>
                <a:gd name="T0" fmla="*/ 0 w 14"/>
                <a:gd name="T1" fmla="*/ 7 h 7"/>
                <a:gd name="T2" fmla="*/ 7 w 14"/>
                <a:gd name="T3" fmla="*/ 3 h 7"/>
                <a:gd name="T4" fmla="*/ 14 w 14"/>
                <a:gd name="T5" fmla="*/ 0 h 7"/>
                <a:gd name="T6" fmla="*/ 7 w 14"/>
                <a:gd name="T7" fmla="*/ 4 h 7"/>
                <a:gd name="T8" fmla="*/ 0 w 14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7">
                  <a:moveTo>
                    <a:pt x="0" y="7"/>
                  </a:moveTo>
                  <a:cubicBezTo>
                    <a:pt x="2" y="6"/>
                    <a:pt x="4" y="4"/>
                    <a:pt x="7" y="3"/>
                  </a:cubicBezTo>
                  <a:cubicBezTo>
                    <a:pt x="9" y="2"/>
                    <a:pt x="12" y="1"/>
                    <a:pt x="14" y="0"/>
                  </a:cubicBezTo>
                  <a:cubicBezTo>
                    <a:pt x="12" y="1"/>
                    <a:pt x="9" y="2"/>
                    <a:pt x="7" y="4"/>
                  </a:cubicBezTo>
                  <a:cubicBezTo>
                    <a:pt x="5" y="5"/>
                    <a:pt x="2" y="6"/>
                    <a:pt x="0" y="7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" name="Freeform 117"/>
            <p:cNvSpPr>
              <a:spLocks/>
            </p:cNvSpPr>
            <p:nvPr/>
          </p:nvSpPr>
          <p:spPr bwMode="auto">
            <a:xfrm>
              <a:off x="7577138" y="765175"/>
              <a:ext cx="109538" cy="26988"/>
            </a:xfrm>
            <a:custGeom>
              <a:avLst/>
              <a:gdLst>
                <a:gd name="T0" fmla="*/ 0 w 12"/>
                <a:gd name="T1" fmla="*/ 3 h 3"/>
                <a:gd name="T2" fmla="*/ 6 w 12"/>
                <a:gd name="T3" fmla="*/ 2 h 3"/>
                <a:gd name="T4" fmla="*/ 12 w 12"/>
                <a:gd name="T5" fmla="*/ 0 h 3"/>
                <a:gd name="T6" fmla="*/ 6 w 12"/>
                <a:gd name="T7" fmla="*/ 2 h 3"/>
                <a:gd name="T8" fmla="*/ 0 w 12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3">
                  <a:moveTo>
                    <a:pt x="0" y="3"/>
                  </a:moveTo>
                  <a:cubicBezTo>
                    <a:pt x="2" y="3"/>
                    <a:pt x="4" y="3"/>
                    <a:pt x="6" y="2"/>
                  </a:cubicBezTo>
                  <a:cubicBezTo>
                    <a:pt x="8" y="2"/>
                    <a:pt x="10" y="1"/>
                    <a:pt x="12" y="0"/>
                  </a:cubicBezTo>
                  <a:cubicBezTo>
                    <a:pt x="10" y="1"/>
                    <a:pt x="8" y="2"/>
                    <a:pt x="6" y="2"/>
                  </a:cubicBezTo>
                  <a:cubicBezTo>
                    <a:pt x="4" y="3"/>
                    <a:pt x="2" y="3"/>
                    <a:pt x="0" y="3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" name="Freeform 118"/>
            <p:cNvSpPr>
              <a:spLocks/>
            </p:cNvSpPr>
            <p:nvPr/>
          </p:nvSpPr>
          <p:spPr bwMode="auto">
            <a:xfrm>
              <a:off x="7550150" y="801688"/>
              <a:ext cx="190500" cy="153988"/>
            </a:xfrm>
            <a:custGeom>
              <a:avLst/>
              <a:gdLst>
                <a:gd name="T0" fmla="*/ 1 w 21"/>
                <a:gd name="T1" fmla="*/ 0 h 17"/>
                <a:gd name="T2" fmla="*/ 12 w 21"/>
                <a:gd name="T3" fmla="*/ 2 h 17"/>
                <a:gd name="T4" fmla="*/ 17 w 21"/>
                <a:gd name="T5" fmla="*/ 10 h 17"/>
                <a:gd name="T6" fmla="*/ 17 w 21"/>
                <a:gd name="T7" fmla="*/ 16 h 17"/>
                <a:gd name="T8" fmla="*/ 13 w 21"/>
                <a:gd name="T9" fmla="*/ 16 h 17"/>
                <a:gd name="T10" fmla="*/ 2 w 21"/>
                <a:gd name="T11" fmla="*/ 6 h 17"/>
                <a:gd name="T12" fmla="*/ 1 w 21"/>
                <a:gd name="T13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" h="17">
                  <a:moveTo>
                    <a:pt x="1" y="0"/>
                  </a:moveTo>
                  <a:cubicBezTo>
                    <a:pt x="5" y="0"/>
                    <a:pt x="9" y="0"/>
                    <a:pt x="12" y="2"/>
                  </a:cubicBezTo>
                  <a:cubicBezTo>
                    <a:pt x="15" y="4"/>
                    <a:pt x="16" y="7"/>
                    <a:pt x="17" y="10"/>
                  </a:cubicBezTo>
                  <a:cubicBezTo>
                    <a:pt x="18" y="11"/>
                    <a:pt x="21" y="17"/>
                    <a:pt x="17" y="16"/>
                  </a:cubicBezTo>
                  <a:cubicBezTo>
                    <a:pt x="15" y="16"/>
                    <a:pt x="15" y="16"/>
                    <a:pt x="13" y="16"/>
                  </a:cubicBezTo>
                  <a:cubicBezTo>
                    <a:pt x="8" y="17"/>
                    <a:pt x="3" y="11"/>
                    <a:pt x="2" y="6"/>
                  </a:cubicBezTo>
                  <a:cubicBezTo>
                    <a:pt x="1" y="6"/>
                    <a:pt x="0" y="1"/>
                    <a:pt x="1" y="0"/>
                  </a:cubicBezTo>
                  <a:close/>
                </a:path>
              </a:pathLst>
            </a:custGeom>
            <a:solidFill>
              <a:srgbClr val="F6E4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" name="Freeform 119"/>
            <p:cNvSpPr>
              <a:spLocks/>
            </p:cNvSpPr>
            <p:nvPr/>
          </p:nvSpPr>
          <p:spPr bwMode="auto">
            <a:xfrm>
              <a:off x="7559675" y="801688"/>
              <a:ext cx="107950" cy="63500"/>
            </a:xfrm>
            <a:custGeom>
              <a:avLst/>
              <a:gdLst>
                <a:gd name="T0" fmla="*/ 0 w 12"/>
                <a:gd name="T1" fmla="*/ 0 h 7"/>
                <a:gd name="T2" fmla="*/ 7 w 12"/>
                <a:gd name="T3" fmla="*/ 3 h 7"/>
                <a:gd name="T4" fmla="*/ 12 w 12"/>
                <a:gd name="T5" fmla="*/ 7 h 7"/>
                <a:gd name="T6" fmla="*/ 7 w 12"/>
                <a:gd name="T7" fmla="*/ 3 h 7"/>
                <a:gd name="T8" fmla="*/ 0 w 12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7">
                  <a:moveTo>
                    <a:pt x="0" y="0"/>
                  </a:moveTo>
                  <a:cubicBezTo>
                    <a:pt x="3" y="0"/>
                    <a:pt x="5" y="1"/>
                    <a:pt x="7" y="3"/>
                  </a:cubicBezTo>
                  <a:cubicBezTo>
                    <a:pt x="9" y="4"/>
                    <a:pt x="11" y="5"/>
                    <a:pt x="12" y="7"/>
                  </a:cubicBezTo>
                  <a:cubicBezTo>
                    <a:pt x="11" y="6"/>
                    <a:pt x="9" y="4"/>
                    <a:pt x="7" y="3"/>
                  </a:cubicBezTo>
                  <a:cubicBezTo>
                    <a:pt x="5" y="2"/>
                    <a:pt x="2" y="1"/>
                    <a:pt x="0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" name="Freeform 120"/>
            <p:cNvSpPr>
              <a:spLocks/>
            </p:cNvSpPr>
            <p:nvPr/>
          </p:nvSpPr>
          <p:spPr bwMode="auto">
            <a:xfrm>
              <a:off x="7559675" y="809625"/>
              <a:ext cx="107950" cy="92075"/>
            </a:xfrm>
            <a:custGeom>
              <a:avLst/>
              <a:gdLst>
                <a:gd name="T0" fmla="*/ 0 w 12"/>
                <a:gd name="T1" fmla="*/ 0 h 10"/>
                <a:gd name="T2" fmla="*/ 6 w 12"/>
                <a:gd name="T3" fmla="*/ 5 h 10"/>
                <a:gd name="T4" fmla="*/ 12 w 12"/>
                <a:gd name="T5" fmla="*/ 10 h 10"/>
                <a:gd name="T6" fmla="*/ 6 w 12"/>
                <a:gd name="T7" fmla="*/ 5 h 10"/>
                <a:gd name="T8" fmla="*/ 0 w 12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0">
                  <a:moveTo>
                    <a:pt x="0" y="0"/>
                  </a:moveTo>
                  <a:cubicBezTo>
                    <a:pt x="2" y="2"/>
                    <a:pt x="4" y="3"/>
                    <a:pt x="6" y="5"/>
                  </a:cubicBezTo>
                  <a:cubicBezTo>
                    <a:pt x="8" y="7"/>
                    <a:pt x="10" y="8"/>
                    <a:pt x="12" y="10"/>
                  </a:cubicBezTo>
                  <a:cubicBezTo>
                    <a:pt x="10" y="9"/>
                    <a:pt x="8" y="7"/>
                    <a:pt x="6" y="5"/>
                  </a:cubicBezTo>
                  <a:cubicBezTo>
                    <a:pt x="4" y="4"/>
                    <a:pt x="2" y="2"/>
                    <a:pt x="0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" name="Freeform 121"/>
            <p:cNvSpPr>
              <a:spLocks/>
            </p:cNvSpPr>
            <p:nvPr/>
          </p:nvSpPr>
          <p:spPr bwMode="auto">
            <a:xfrm>
              <a:off x="7559675" y="828675"/>
              <a:ext cx="71438" cy="80963"/>
            </a:xfrm>
            <a:custGeom>
              <a:avLst/>
              <a:gdLst>
                <a:gd name="T0" fmla="*/ 0 w 8"/>
                <a:gd name="T1" fmla="*/ 0 h 9"/>
                <a:gd name="T2" fmla="*/ 4 w 8"/>
                <a:gd name="T3" fmla="*/ 4 h 9"/>
                <a:gd name="T4" fmla="*/ 8 w 8"/>
                <a:gd name="T5" fmla="*/ 9 h 9"/>
                <a:gd name="T6" fmla="*/ 3 w 8"/>
                <a:gd name="T7" fmla="*/ 5 h 9"/>
                <a:gd name="T8" fmla="*/ 0 w 8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9">
                  <a:moveTo>
                    <a:pt x="0" y="0"/>
                  </a:moveTo>
                  <a:cubicBezTo>
                    <a:pt x="1" y="1"/>
                    <a:pt x="2" y="3"/>
                    <a:pt x="4" y="4"/>
                  </a:cubicBezTo>
                  <a:cubicBezTo>
                    <a:pt x="5" y="6"/>
                    <a:pt x="7" y="7"/>
                    <a:pt x="8" y="9"/>
                  </a:cubicBezTo>
                  <a:cubicBezTo>
                    <a:pt x="6" y="8"/>
                    <a:pt x="5" y="6"/>
                    <a:pt x="3" y="5"/>
                  </a:cubicBezTo>
                  <a:cubicBezTo>
                    <a:pt x="2" y="3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" name="Freeform 122"/>
            <p:cNvSpPr>
              <a:spLocks/>
            </p:cNvSpPr>
            <p:nvPr/>
          </p:nvSpPr>
          <p:spPr bwMode="auto">
            <a:xfrm>
              <a:off x="7432675" y="809625"/>
              <a:ext cx="144463" cy="228600"/>
            </a:xfrm>
            <a:custGeom>
              <a:avLst/>
              <a:gdLst>
                <a:gd name="T0" fmla="*/ 12 w 16"/>
                <a:gd name="T1" fmla="*/ 0 h 25"/>
                <a:gd name="T2" fmla="*/ 15 w 16"/>
                <a:gd name="T3" fmla="*/ 11 h 25"/>
                <a:gd name="T4" fmla="*/ 11 w 16"/>
                <a:gd name="T5" fmla="*/ 19 h 25"/>
                <a:gd name="T6" fmla="*/ 5 w 16"/>
                <a:gd name="T7" fmla="*/ 21 h 25"/>
                <a:gd name="T8" fmla="*/ 4 w 16"/>
                <a:gd name="T9" fmla="*/ 18 h 25"/>
                <a:gd name="T10" fmla="*/ 7 w 16"/>
                <a:gd name="T11" fmla="*/ 3 h 25"/>
                <a:gd name="T12" fmla="*/ 12 w 16"/>
                <a:gd name="T13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25">
                  <a:moveTo>
                    <a:pt x="12" y="0"/>
                  </a:moveTo>
                  <a:cubicBezTo>
                    <a:pt x="15" y="3"/>
                    <a:pt x="16" y="7"/>
                    <a:pt x="15" y="11"/>
                  </a:cubicBezTo>
                  <a:cubicBezTo>
                    <a:pt x="15" y="14"/>
                    <a:pt x="13" y="16"/>
                    <a:pt x="11" y="19"/>
                  </a:cubicBezTo>
                  <a:cubicBezTo>
                    <a:pt x="10" y="20"/>
                    <a:pt x="6" y="25"/>
                    <a:pt x="5" y="21"/>
                  </a:cubicBezTo>
                  <a:cubicBezTo>
                    <a:pt x="5" y="20"/>
                    <a:pt x="5" y="19"/>
                    <a:pt x="4" y="18"/>
                  </a:cubicBezTo>
                  <a:cubicBezTo>
                    <a:pt x="0" y="13"/>
                    <a:pt x="3" y="7"/>
                    <a:pt x="7" y="3"/>
                  </a:cubicBezTo>
                  <a:cubicBezTo>
                    <a:pt x="8" y="3"/>
                    <a:pt x="12" y="0"/>
                    <a:pt x="12" y="0"/>
                  </a:cubicBezTo>
                  <a:close/>
                </a:path>
              </a:pathLst>
            </a:custGeom>
            <a:solidFill>
              <a:srgbClr val="F6E4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" name="Freeform 123"/>
            <p:cNvSpPr>
              <a:spLocks/>
            </p:cNvSpPr>
            <p:nvPr/>
          </p:nvSpPr>
          <p:spPr bwMode="auto">
            <a:xfrm>
              <a:off x="7540625" y="809625"/>
              <a:ext cx="9525" cy="128588"/>
            </a:xfrm>
            <a:custGeom>
              <a:avLst/>
              <a:gdLst>
                <a:gd name="T0" fmla="*/ 0 w 1"/>
                <a:gd name="T1" fmla="*/ 0 h 14"/>
                <a:gd name="T2" fmla="*/ 1 w 1"/>
                <a:gd name="T3" fmla="*/ 7 h 14"/>
                <a:gd name="T4" fmla="*/ 0 w 1"/>
                <a:gd name="T5" fmla="*/ 14 h 14"/>
                <a:gd name="T6" fmla="*/ 1 w 1"/>
                <a:gd name="T7" fmla="*/ 7 h 14"/>
                <a:gd name="T8" fmla="*/ 0 w 1"/>
                <a:gd name="T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4">
                  <a:moveTo>
                    <a:pt x="0" y="0"/>
                  </a:moveTo>
                  <a:cubicBezTo>
                    <a:pt x="1" y="2"/>
                    <a:pt x="1" y="5"/>
                    <a:pt x="1" y="7"/>
                  </a:cubicBezTo>
                  <a:cubicBezTo>
                    <a:pt x="1" y="10"/>
                    <a:pt x="1" y="12"/>
                    <a:pt x="0" y="14"/>
                  </a:cubicBezTo>
                  <a:cubicBezTo>
                    <a:pt x="0" y="12"/>
                    <a:pt x="1" y="10"/>
                    <a:pt x="1" y="7"/>
                  </a:cubicBezTo>
                  <a:cubicBezTo>
                    <a:pt x="1" y="5"/>
                    <a:pt x="1" y="3"/>
                    <a:pt x="0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" name="Freeform 124"/>
            <p:cNvSpPr>
              <a:spLocks/>
            </p:cNvSpPr>
            <p:nvPr/>
          </p:nvSpPr>
          <p:spPr bwMode="auto">
            <a:xfrm>
              <a:off x="7504113" y="809625"/>
              <a:ext cx="28575" cy="146050"/>
            </a:xfrm>
            <a:custGeom>
              <a:avLst/>
              <a:gdLst>
                <a:gd name="T0" fmla="*/ 3 w 3"/>
                <a:gd name="T1" fmla="*/ 0 h 16"/>
                <a:gd name="T2" fmla="*/ 2 w 3"/>
                <a:gd name="T3" fmla="*/ 8 h 16"/>
                <a:gd name="T4" fmla="*/ 0 w 3"/>
                <a:gd name="T5" fmla="*/ 16 h 16"/>
                <a:gd name="T6" fmla="*/ 1 w 3"/>
                <a:gd name="T7" fmla="*/ 8 h 16"/>
                <a:gd name="T8" fmla="*/ 3 w 3"/>
                <a:gd name="T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6">
                  <a:moveTo>
                    <a:pt x="3" y="0"/>
                  </a:moveTo>
                  <a:cubicBezTo>
                    <a:pt x="3" y="3"/>
                    <a:pt x="2" y="6"/>
                    <a:pt x="2" y="8"/>
                  </a:cubicBezTo>
                  <a:cubicBezTo>
                    <a:pt x="1" y="11"/>
                    <a:pt x="1" y="13"/>
                    <a:pt x="0" y="16"/>
                  </a:cubicBezTo>
                  <a:cubicBezTo>
                    <a:pt x="0" y="13"/>
                    <a:pt x="1" y="11"/>
                    <a:pt x="1" y="8"/>
                  </a:cubicBezTo>
                  <a:cubicBezTo>
                    <a:pt x="2" y="6"/>
                    <a:pt x="2" y="3"/>
                    <a:pt x="3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" name="Freeform 125"/>
            <p:cNvSpPr>
              <a:spLocks/>
            </p:cNvSpPr>
            <p:nvPr/>
          </p:nvSpPr>
          <p:spPr bwMode="auto">
            <a:xfrm>
              <a:off x="7486650" y="819150"/>
              <a:ext cx="36513" cy="100013"/>
            </a:xfrm>
            <a:custGeom>
              <a:avLst/>
              <a:gdLst>
                <a:gd name="T0" fmla="*/ 4 w 4"/>
                <a:gd name="T1" fmla="*/ 0 h 11"/>
                <a:gd name="T2" fmla="*/ 2 w 4"/>
                <a:gd name="T3" fmla="*/ 6 h 11"/>
                <a:gd name="T4" fmla="*/ 0 w 4"/>
                <a:gd name="T5" fmla="*/ 11 h 11"/>
                <a:gd name="T6" fmla="*/ 1 w 4"/>
                <a:gd name="T7" fmla="*/ 5 h 11"/>
                <a:gd name="T8" fmla="*/ 4 w 4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1">
                  <a:moveTo>
                    <a:pt x="4" y="0"/>
                  </a:moveTo>
                  <a:cubicBezTo>
                    <a:pt x="3" y="2"/>
                    <a:pt x="2" y="4"/>
                    <a:pt x="2" y="6"/>
                  </a:cubicBezTo>
                  <a:cubicBezTo>
                    <a:pt x="1" y="8"/>
                    <a:pt x="0" y="9"/>
                    <a:pt x="0" y="11"/>
                  </a:cubicBezTo>
                  <a:cubicBezTo>
                    <a:pt x="0" y="9"/>
                    <a:pt x="0" y="7"/>
                    <a:pt x="1" y="5"/>
                  </a:cubicBezTo>
                  <a:cubicBezTo>
                    <a:pt x="2" y="4"/>
                    <a:pt x="3" y="2"/>
                    <a:pt x="4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" name="Freeform 126"/>
            <p:cNvSpPr>
              <a:spLocks/>
            </p:cNvSpPr>
            <p:nvPr/>
          </p:nvSpPr>
          <p:spPr bwMode="auto">
            <a:xfrm>
              <a:off x="7296150" y="755650"/>
              <a:ext cx="236538" cy="127000"/>
            </a:xfrm>
            <a:custGeom>
              <a:avLst/>
              <a:gdLst>
                <a:gd name="T0" fmla="*/ 26 w 26"/>
                <a:gd name="T1" fmla="*/ 5 h 14"/>
                <a:gd name="T2" fmla="*/ 17 w 26"/>
                <a:gd name="T3" fmla="*/ 13 h 14"/>
                <a:gd name="T4" fmla="*/ 8 w 26"/>
                <a:gd name="T5" fmla="*/ 12 h 14"/>
                <a:gd name="T6" fmla="*/ 4 w 26"/>
                <a:gd name="T7" fmla="*/ 8 h 14"/>
                <a:gd name="T8" fmla="*/ 6 w 26"/>
                <a:gd name="T9" fmla="*/ 5 h 14"/>
                <a:gd name="T10" fmla="*/ 21 w 26"/>
                <a:gd name="T11" fmla="*/ 2 h 14"/>
                <a:gd name="T12" fmla="*/ 26 w 26"/>
                <a:gd name="T13" fmla="*/ 5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" h="14">
                  <a:moveTo>
                    <a:pt x="26" y="5"/>
                  </a:moveTo>
                  <a:cubicBezTo>
                    <a:pt x="24" y="8"/>
                    <a:pt x="21" y="11"/>
                    <a:pt x="17" y="13"/>
                  </a:cubicBezTo>
                  <a:cubicBezTo>
                    <a:pt x="14" y="14"/>
                    <a:pt x="11" y="13"/>
                    <a:pt x="8" y="12"/>
                  </a:cubicBezTo>
                  <a:cubicBezTo>
                    <a:pt x="7" y="11"/>
                    <a:pt x="0" y="10"/>
                    <a:pt x="4" y="8"/>
                  </a:cubicBezTo>
                  <a:cubicBezTo>
                    <a:pt x="5" y="7"/>
                    <a:pt x="5" y="6"/>
                    <a:pt x="6" y="5"/>
                  </a:cubicBezTo>
                  <a:cubicBezTo>
                    <a:pt x="9" y="0"/>
                    <a:pt x="16" y="0"/>
                    <a:pt x="21" y="2"/>
                  </a:cubicBezTo>
                  <a:cubicBezTo>
                    <a:pt x="21" y="2"/>
                    <a:pt x="26" y="4"/>
                    <a:pt x="26" y="5"/>
                  </a:cubicBezTo>
                  <a:close/>
                </a:path>
              </a:pathLst>
            </a:custGeom>
            <a:solidFill>
              <a:srgbClr val="F6E4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" name="Freeform 127"/>
            <p:cNvSpPr>
              <a:spLocks/>
            </p:cNvSpPr>
            <p:nvPr/>
          </p:nvSpPr>
          <p:spPr bwMode="auto">
            <a:xfrm>
              <a:off x="7413625" y="801688"/>
              <a:ext cx="119063" cy="53975"/>
            </a:xfrm>
            <a:custGeom>
              <a:avLst/>
              <a:gdLst>
                <a:gd name="T0" fmla="*/ 13 w 13"/>
                <a:gd name="T1" fmla="*/ 0 h 6"/>
                <a:gd name="T2" fmla="*/ 7 w 13"/>
                <a:gd name="T3" fmla="*/ 4 h 6"/>
                <a:gd name="T4" fmla="*/ 0 w 13"/>
                <a:gd name="T5" fmla="*/ 6 h 6"/>
                <a:gd name="T6" fmla="*/ 6 w 13"/>
                <a:gd name="T7" fmla="*/ 3 h 6"/>
                <a:gd name="T8" fmla="*/ 13 w 13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6">
                  <a:moveTo>
                    <a:pt x="13" y="0"/>
                  </a:moveTo>
                  <a:cubicBezTo>
                    <a:pt x="11" y="2"/>
                    <a:pt x="9" y="3"/>
                    <a:pt x="7" y="4"/>
                  </a:cubicBezTo>
                  <a:cubicBezTo>
                    <a:pt x="4" y="5"/>
                    <a:pt x="2" y="5"/>
                    <a:pt x="0" y="6"/>
                  </a:cubicBezTo>
                  <a:cubicBezTo>
                    <a:pt x="2" y="5"/>
                    <a:pt x="4" y="4"/>
                    <a:pt x="6" y="3"/>
                  </a:cubicBezTo>
                  <a:cubicBezTo>
                    <a:pt x="9" y="3"/>
                    <a:pt x="11" y="1"/>
                    <a:pt x="13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" name="Freeform 128"/>
            <p:cNvSpPr>
              <a:spLocks/>
            </p:cNvSpPr>
            <p:nvPr/>
          </p:nvSpPr>
          <p:spPr bwMode="auto">
            <a:xfrm>
              <a:off x="7386638" y="792163"/>
              <a:ext cx="136525" cy="36513"/>
            </a:xfrm>
            <a:custGeom>
              <a:avLst/>
              <a:gdLst>
                <a:gd name="T0" fmla="*/ 15 w 15"/>
                <a:gd name="T1" fmla="*/ 0 h 4"/>
                <a:gd name="T2" fmla="*/ 7 w 15"/>
                <a:gd name="T3" fmla="*/ 2 h 4"/>
                <a:gd name="T4" fmla="*/ 0 w 15"/>
                <a:gd name="T5" fmla="*/ 4 h 4"/>
                <a:gd name="T6" fmla="*/ 7 w 15"/>
                <a:gd name="T7" fmla="*/ 2 h 4"/>
                <a:gd name="T8" fmla="*/ 15 w 15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">
                  <a:moveTo>
                    <a:pt x="15" y="0"/>
                  </a:moveTo>
                  <a:cubicBezTo>
                    <a:pt x="13" y="1"/>
                    <a:pt x="10" y="2"/>
                    <a:pt x="7" y="2"/>
                  </a:cubicBezTo>
                  <a:cubicBezTo>
                    <a:pt x="5" y="3"/>
                    <a:pt x="2" y="4"/>
                    <a:pt x="0" y="4"/>
                  </a:cubicBezTo>
                  <a:cubicBezTo>
                    <a:pt x="2" y="3"/>
                    <a:pt x="5" y="3"/>
                    <a:pt x="7" y="2"/>
                  </a:cubicBezTo>
                  <a:cubicBezTo>
                    <a:pt x="10" y="1"/>
                    <a:pt x="12" y="1"/>
                    <a:pt x="15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" name="Freeform 129"/>
            <p:cNvSpPr>
              <a:spLocks/>
            </p:cNvSpPr>
            <p:nvPr/>
          </p:nvSpPr>
          <p:spPr bwMode="auto">
            <a:xfrm>
              <a:off x="7405688" y="782638"/>
              <a:ext cx="107950" cy="9525"/>
            </a:xfrm>
            <a:custGeom>
              <a:avLst/>
              <a:gdLst>
                <a:gd name="T0" fmla="*/ 12 w 12"/>
                <a:gd name="T1" fmla="*/ 1 h 1"/>
                <a:gd name="T2" fmla="*/ 6 w 12"/>
                <a:gd name="T3" fmla="*/ 1 h 1"/>
                <a:gd name="T4" fmla="*/ 0 w 12"/>
                <a:gd name="T5" fmla="*/ 1 h 1"/>
                <a:gd name="T6" fmla="*/ 6 w 12"/>
                <a:gd name="T7" fmla="*/ 0 h 1"/>
                <a:gd name="T8" fmla="*/ 12 w 12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">
                  <a:moveTo>
                    <a:pt x="12" y="1"/>
                  </a:moveTo>
                  <a:cubicBezTo>
                    <a:pt x="10" y="1"/>
                    <a:pt x="8" y="1"/>
                    <a:pt x="6" y="1"/>
                  </a:cubicBezTo>
                  <a:cubicBezTo>
                    <a:pt x="4" y="1"/>
                    <a:pt x="2" y="1"/>
                    <a:pt x="0" y="1"/>
                  </a:cubicBezTo>
                  <a:cubicBezTo>
                    <a:pt x="2" y="0"/>
                    <a:pt x="4" y="0"/>
                    <a:pt x="6" y="0"/>
                  </a:cubicBezTo>
                  <a:cubicBezTo>
                    <a:pt x="8" y="0"/>
                    <a:pt x="10" y="0"/>
                    <a:pt x="12" y="1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" name="Freeform 130"/>
            <p:cNvSpPr>
              <a:spLocks/>
            </p:cNvSpPr>
            <p:nvPr/>
          </p:nvSpPr>
          <p:spPr bwMode="auto">
            <a:xfrm>
              <a:off x="7359650" y="628650"/>
              <a:ext cx="173038" cy="163513"/>
            </a:xfrm>
            <a:custGeom>
              <a:avLst/>
              <a:gdLst>
                <a:gd name="T0" fmla="*/ 19 w 19"/>
                <a:gd name="T1" fmla="*/ 17 h 18"/>
                <a:gd name="T2" fmla="*/ 8 w 19"/>
                <a:gd name="T3" fmla="*/ 15 h 18"/>
                <a:gd name="T4" fmla="*/ 3 w 19"/>
                <a:gd name="T5" fmla="*/ 7 h 18"/>
                <a:gd name="T6" fmla="*/ 4 w 19"/>
                <a:gd name="T7" fmla="*/ 1 h 18"/>
                <a:gd name="T8" fmla="*/ 7 w 19"/>
                <a:gd name="T9" fmla="*/ 1 h 18"/>
                <a:gd name="T10" fmla="*/ 18 w 19"/>
                <a:gd name="T11" fmla="*/ 11 h 18"/>
                <a:gd name="T12" fmla="*/ 19 w 19"/>
                <a:gd name="T13" fmla="*/ 17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" h="18">
                  <a:moveTo>
                    <a:pt x="19" y="17"/>
                  </a:moveTo>
                  <a:cubicBezTo>
                    <a:pt x="15" y="18"/>
                    <a:pt x="11" y="17"/>
                    <a:pt x="8" y="15"/>
                  </a:cubicBezTo>
                  <a:cubicBezTo>
                    <a:pt x="5" y="13"/>
                    <a:pt x="4" y="10"/>
                    <a:pt x="3" y="7"/>
                  </a:cubicBezTo>
                  <a:cubicBezTo>
                    <a:pt x="3" y="6"/>
                    <a:pt x="0" y="0"/>
                    <a:pt x="4" y="1"/>
                  </a:cubicBezTo>
                  <a:cubicBezTo>
                    <a:pt x="5" y="1"/>
                    <a:pt x="6" y="2"/>
                    <a:pt x="7" y="1"/>
                  </a:cubicBezTo>
                  <a:cubicBezTo>
                    <a:pt x="13" y="1"/>
                    <a:pt x="17" y="6"/>
                    <a:pt x="18" y="11"/>
                  </a:cubicBezTo>
                  <a:cubicBezTo>
                    <a:pt x="19" y="12"/>
                    <a:pt x="19" y="17"/>
                    <a:pt x="19" y="17"/>
                  </a:cubicBezTo>
                  <a:close/>
                </a:path>
              </a:pathLst>
            </a:custGeom>
            <a:solidFill>
              <a:srgbClr val="F6E4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" name="Freeform 131"/>
            <p:cNvSpPr>
              <a:spLocks/>
            </p:cNvSpPr>
            <p:nvPr/>
          </p:nvSpPr>
          <p:spPr bwMode="auto">
            <a:xfrm>
              <a:off x="7423150" y="719138"/>
              <a:ext cx="109538" cy="63500"/>
            </a:xfrm>
            <a:custGeom>
              <a:avLst/>
              <a:gdLst>
                <a:gd name="T0" fmla="*/ 12 w 12"/>
                <a:gd name="T1" fmla="*/ 7 h 7"/>
                <a:gd name="T2" fmla="*/ 5 w 12"/>
                <a:gd name="T3" fmla="*/ 5 h 7"/>
                <a:gd name="T4" fmla="*/ 0 w 12"/>
                <a:gd name="T5" fmla="*/ 0 h 7"/>
                <a:gd name="T6" fmla="*/ 5 w 12"/>
                <a:gd name="T7" fmla="*/ 4 h 7"/>
                <a:gd name="T8" fmla="*/ 12 w 12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7">
                  <a:moveTo>
                    <a:pt x="12" y="7"/>
                  </a:moveTo>
                  <a:cubicBezTo>
                    <a:pt x="9" y="7"/>
                    <a:pt x="7" y="6"/>
                    <a:pt x="5" y="5"/>
                  </a:cubicBezTo>
                  <a:cubicBezTo>
                    <a:pt x="3" y="4"/>
                    <a:pt x="1" y="2"/>
                    <a:pt x="0" y="0"/>
                  </a:cubicBezTo>
                  <a:cubicBezTo>
                    <a:pt x="2" y="2"/>
                    <a:pt x="3" y="3"/>
                    <a:pt x="5" y="4"/>
                  </a:cubicBezTo>
                  <a:cubicBezTo>
                    <a:pt x="7" y="6"/>
                    <a:pt x="9" y="7"/>
                    <a:pt x="12" y="7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" name="Freeform 132"/>
            <p:cNvSpPr>
              <a:spLocks/>
            </p:cNvSpPr>
            <p:nvPr/>
          </p:nvSpPr>
          <p:spPr bwMode="auto">
            <a:xfrm>
              <a:off x="7423150" y="682625"/>
              <a:ext cx="109538" cy="90488"/>
            </a:xfrm>
            <a:custGeom>
              <a:avLst/>
              <a:gdLst>
                <a:gd name="T0" fmla="*/ 12 w 12"/>
                <a:gd name="T1" fmla="*/ 10 h 10"/>
                <a:gd name="T2" fmla="*/ 6 w 12"/>
                <a:gd name="T3" fmla="*/ 5 h 10"/>
                <a:gd name="T4" fmla="*/ 0 w 12"/>
                <a:gd name="T5" fmla="*/ 0 h 10"/>
                <a:gd name="T6" fmla="*/ 6 w 12"/>
                <a:gd name="T7" fmla="*/ 5 h 10"/>
                <a:gd name="T8" fmla="*/ 12 w 12"/>
                <a:gd name="T9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0">
                  <a:moveTo>
                    <a:pt x="12" y="10"/>
                  </a:moveTo>
                  <a:cubicBezTo>
                    <a:pt x="10" y="9"/>
                    <a:pt x="8" y="7"/>
                    <a:pt x="6" y="5"/>
                  </a:cubicBezTo>
                  <a:cubicBezTo>
                    <a:pt x="4" y="4"/>
                    <a:pt x="2" y="2"/>
                    <a:pt x="0" y="0"/>
                  </a:cubicBezTo>
                  <a:cubicBezTo>
                    <a:pt x="2" y="2"/>
                    <a:pt x="4" y="3"/>
                    <a:pt x="6" y="5"/>
                  </a:cubicBezTo>
                  <a:cubicBezTo>
                    <a:pt x="8" y="7"/>
                    <a:pt x="10" y="9"/>
                    <a:pt x="12" y="1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" name="Freeform 133"/>
            <p:cNvSpPr>
              <a:spLocks/>
            </p:cNvSpPr>
            <p:nvPr/>
          </p:nvSpPr>
          <p:spPr bwMode="auto">
            <a:xfrm>
              <a:off x="7459663" y="682625"/>
              <a:ext cx="73025" cy="82550"/>
            </a:xfrm>
            <a:custGeom>
              <a:avLst/>
              <a:gdLst>
                <a:gd name="T0" fmla="*/ 8 w 8"/>
                <a:gd name="T1" fmla="*/ 9 h 9"/>
                <a:gd name="T2" fmla="*/ 4 w 8"/>
                <a:gd name="T3" fmla="*/ 4 h 9"/>
                <a:gd name="T4" fmla="*/ 0 w 8"/>
                <a:gd name="T5" fmla="*/ 0 h 9"/>
                <a:gd name="T6" fmla="*/ 5 w 8"/>
                <a:gd name="T7" fmla="*/ 4 h 9"/>
                <a:gd name="T8" fmla="*/ 8 w 8"/>
                <a:gd name="T9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9">
                  <a:moveTo>
                    <a:pt x="8" y="9"/>
                  </a:moveTo>
                  <a:cubicBezTo>
                    <a:pt x="7" y="7"/>
                    <a:pt x="6" y="6"/>
                    <a:pt x="4" y="4"/>
                  </a:cubicBezTo>
                  <a:cubicBezTo>
                    <a:pt x="3" y="3"/>
                    <a:pt x="2" y="1"/>
                    <a:pt x="0" y="0"/>
                  </a:cubicBezTo>
                  <a:cubicBezTo>
                    <a:pt x="2" y="1"/>
                    <a:pt x="3" y="2"/>
                    <a:pt x="5" y="4"/>
                  </a:cubicBezTo>
                  <a:cubicBezTo>
                    <a:pt x="6" y="6"/>
                    <a:pt x="7" y="7"/>
                    <a:pt x="8" y="9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" name="Freeform 134"/>
            <p:cNvSpPr>
              <a:spLocks/>
            </p:cNvSpPr>
            <p:nvPr/>
          </p:nvSpPr>
          <p:spPr bwMode="auto">
            <a:xfrm>
              <a:off x="7486650" y="736600"/>
              <a:ext cx="127000" cy="128588"/>
            </a:xfrm>
            <a:custGeom>
              <a:avLst/>
              <a:gdLst>
                <a:gd name="T0" fmla="*/ 13 w 14"/>
                <a:gd name="T1" fmla="*/ 4 h 14"/>
                <a:gd name="T2" fmla="*/ 13 w 14"/>
                <a:gd name="T3" fmla="*/ 3 h 14"/>
                <a:gd name="T4" fmla="*/ 10 w 14"/>
                <a:gd name="T5" fmla="*/ 4 h 14"/>
                <a:gd name="T6" fmla="*/ 10 w 14"/>
                <a:gd name="T7" fmla="*/ 2 h 14"/>
                <a:gd name="T8" fmla="*/ 10 w 14"/>
                <a:gd name="T9" fmla="*/ 1 h 14"/>
                <a:gd name="T10" fmla="*/ 10 w 14"/>
                <a:gd name="T11" fmla="*/ 0 h 14"/>
                <a:gd name="T12" fmla="*/ 7 w 14"/>
                <a:gd name="T13" fmla="*/ 3 h 14"/>
                <a:gd name="T14" fmla="*/ 6 w 14"/>
                <a:gd name="T15" fmla="*/ 1 h 14"/>
                <a:gd name="T16" fmla="*/ 5 w 14"/>
                <a:gd name="T17" fmla="*/ 0 h 14"/>
                <a:gd name="T18" fmla="*/ 5 w 14"/>
                <a:gd name="T19" fmla="*/ 0 h 14"/>
                <a:gd name="T20" fmla="*/ 5 w 14"/>
                <a:gd name="T21" fmla="*/ 2 h 14"/>
                <a:gd name="T22" fmla="*/ 4 w 14"/>
                <a:gd name="T23" fmla="*/ 2 h 14"/>
                <a:gd name="T24" fmla="*/ 3 w 14"/>
                <a:gd name="T25" fmla="*/ 1 h 14"/>
                <a:gd name="T26" fmla="*/ 3 w 14"/>
                <a:gd name="T27" fmla="*/ 1 h 14"/>
                <a:gd name="T28" fmla="*/ 4 w 14"/>
                <a:gd name="T29" fmla="*/ 4 h 14"/>
                <a:gd name="T30" fmla="*/ 1 w 14"/>
                <a:gd name="T31" fmla="*/ 4 h 14"/>
                <a:gd name="T32" fmla="*/ 0 w 14"/>
                <a:gd name="T33" fmla="*/ 5 h 14"/>
                <a:gd name="T34" fmla="*/ 0 w 14"/>
                <a:gd name="T35" fmla="*/ 5 h 14"/>
                <a:gd name="T36" fmla="*/ 3 w 14"/>
                <a:gd name="T37" fmla="*/ 7 h 14"/>
                <a:gd name="T38" fmla="*/ 1 w 14"/>
                <a:gd name="T39" fmla="*/ 8 h 14"/>
                <a:gd name="T40" fmla="*/ 0 w 14"/>
                <a:gd name="T41" fmla="*/ 9 h 14"/>
                <a:gd name="T42" fmla="*/ 0 w 14"/>
                <a:gd name="T43" fmla="*/ 9 h 14"/>
                <a:gd name="T44" fmla="*/ 4 w 14"/>
                <a:gd name="T45" fmla="*/ 9 h 14"/>
                <a:gd name="T46" fmla="*/ 3 w 14"/>
                <a:gd name="T47" fmla="*/ 11 h 14"/>
                <a:gd name="T48" fmla="*/ 3 w 14"/>
                <a:gd name="T49" fmla="*/ 12 h 14"/>
                <a:gd name="T50" fmla="*/ 3 w 14"/>
                <a:gd name="T51" fmla="*/ 13 h 14"/>
                <a:gd name="T52" fmla="*/ 6 w 14"/>
                <a:gd name="T53" fmla="*/ 10 h 14"/>
                <a:gd name="T54" fmla="*/ 7 w 14"/>
                <a:gd name="T55" fmla="*/ 13 h 14"/>
                <a:gd name="T56" fmla="*/ 7 w 14"/>
                <a:gd name="T57" fmla="*/ 14 h 14"/>
                <a:gd name="T58" fmla="*/ 7 w 14"/>
                <a:gd name="T59" fmla="*/ 14 h 14"/>
                <a:gd name="T60" fmla="*/ 8 w 14"/>
                <a:gd name="T61" fmla="*/ 10 h 14"/>
                <a:gd name="T62" fmla="*/ 10 w 14"/>
                <a:gd name="T63" fmla="*/ 11 h 14"/>
                <a:gd name="T64" fmla="*/ 11 w 14"/>
                <a:gd name="T65" fmla="*/ 12 h 14"/>
                <a:gd name="T66" fmla="*/ 12 w 14"/>
                <a:gd name="T67" fmla="*/ 12 h 14"/>
                <a:gd name="T68" fmla="*/ 10 w 14"/>
                <a:gd name="T69" fmla="*/ 9 h 14"/>
                <a:gd name="T70" fmla="*/ 12 w 14"/>
                <a:gd name="T71" fmla="*/ 8 h 14"/>
                <a:gd name="T72" fmla="*/ 13 w 14"/>
                <a:gd name="T73" fmla="*/ 8 h 14"/>
                <a:gd name="T74" fmla="*/ 14 w 14"/>
                <a:gd name="T75" fmla="*/ 8 h 14"/>
                <a:gd name="T76" fmla="*/ 11 w 14"/>
                <a:gd name="T77" fmla="*/ 6 h 14"/>
                <a:gd name="T78" fmla="*/ 12 w 14"/>
                <a:gd name="T79" fmla="*/ 5 h 14"/>
                <a:gd name="T80" fmla="*/ 13 w 14"/>
                <a:gd name="T81" fmla="*/ 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4" h="14">
                  <a:moveTo>
                    <a:pt x="13" y="4"/>
                  </a:moveTo>
                  <a:cubicBezTo>
                    <a:pt x="13" y="4"/>
                    <a:pt x="13" y="3"/>
                    <a:pt x="13" y="3"/>
                  </a:cubicBezTo>
                  <a:cubicBezTo>
                    <a:pt x="13" y="3"/>
                    <a:pt x="12" y="4"/>
                    <a:pt x="10" y="4"/>
                  </a:cubicBezTo>
                  <a:cubicBezTo>
                    <a:pt x="10" y="3"/>
                    <a:pt x="10" y="3"/>
                    <a:pt x="10" y="2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10" y="0"/>
                    <a:pt x="10" y="0"/>
                  </a:cubicBezTo>
                  <a:cubicBezTo>
                    <a:pt x="10" y="0"/>
                    <a:pt x="9" y="1"/>
                    <a:pt x="7" y="3"/>
                  </a:cubicBezTo>
                  <a:cubicBezTo>
                    <a:pt x="7" y="2"/>
                    <a:pt x="7" y="2"/>
                    <a:pt x="6" y="1"/>
                  </a:cubicBezTo>
                  <a:cubicBezTo>
                    <a:pt x="6" y="1"/>
                    <a:pt x="6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2"/>
                  </a:cubicBezTo>
                  <a:cubicBezTo>
                    <a:pt x="5" y="2"/>
                    <a:pt x="4" y="2"/>
                    <a:pt x="4" y="2"/>
                  </a:cubicBezTo>
                  <a:cubicBezTo>
                    <a:pt x="4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2"/>
                    <a:pt x="4" y="4"/>
                  </a:cubicBezTo>
                  <a:cubicBezTo>
                    <a:pt x="3" y="4"/>
                    <a:pt x="2" y="4"/>
                    <a:pt x="1" y="4"/>
                  </a:cubicBezTo>
                  <a:cubicBezTo>
                    <a:pt x="1" y="4"/>
                    <a:pt x="1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1" y="5"/>
                    <a:pt x="3" y="7"/>
                  </a:cubicBezTo>
                  <a:cubicBezTo>
                    <a:pt x="2" y="7"/>
                    <a:pt x="2" y="8"/>
                    <a:pt x="1" y="8"/>
                  </a:cubicBezTo>
                  <a:cubicBezTo>
                    <a:pt x="1" y="8"/>
                    <a:pt x="1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1" y="9"/>
                    <a:pt x="4" y="9"/>
                  </a:cubicBezTo>
                  <a:cubicBezTo>
                    <a:pt x="3" y="10"/>
                    <a:pt x="3" y="11"/>
                    <a:pt x="3" y="11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3"/>
                    <a:pt x="3" y="12"/>
                    <a:pt x="6" y="10"/>
                  </a:cubicBezTo>
                  <a:cubicBezTo>
                    <a:pt x="6" y="11"/>
                    <a:pt x="6" y="12"/>
                    <a:pt x="7" y="13"/>
                  </a:cubicBezTo>
                  <a:cubicBezTo>
                    <a:pt x="7" y="13"/>
                    <a:pt x="7" y="13"/>
                    <a:pt x="7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4"/>
                    <a:pt x="7" y="13"/>
                    <a:pt x="8" y="10"/>
                  </a:cubicBezTo>
                  <a:cubicBezTo>
                    <a:pt x="9" y="11"/>
                    <a:pt x="10" y="11"/>
                    <a:pt x="10" y="11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1" y="12"/>
                    <a:pt x="12" y="12"/>
                    <a:pt x="12" y="12"/>
                  </a:cubicBezTo>
                  <a:cubicBezTo>
                    <a:pt x="12" y="12"/>
                    <a:pt x="11" y="11"/>
                    <a:pt x="10" y="9"/>
                  </a:cubicBezTo>
                  <a:cubicBezTo>
                    <a:pt x="11" y="9"/>
                    <a:pt x="12" y="9"/>
                    <a:pt x="12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3" y="8"/>
                    <a:pt x="11" y="6"/>
                  </a:cubicBezTo>
                  <a:cubicBezTo>
                    <a:pt x="11" y="6"/>
                    <a:pt x="12" y="5"/>
                    <a:pt x="12" y="5"/>
                  </a:cubicBezTo>
                  <a:cubicBezTo>
                    <a:pt x="12" y="4"/>
                    <a:pt x="13" y="4"/>
                    <a:pt x="13" y="4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20" name="组合 119"/>
          <p:cNvGrpSpPr/>
          <p:nvPr/>
        </p:nvGrpSpPr>
        <p:grpSpPr>
          <a:xfrm>
            <a:off x="10928350" y="3276600"/>
            <a:ext cx="479426" cy="500063"/>
            <a:chOff x="10928350" y="3276600"/>
            <a:chExt cx="479426" cy="500063"/>
          </a:xfrm>
        </p:grpSpPr>
        <p:sp>
          <p:nvSpPr>
            <p:cNvPr id="121" name="Freeform 135"/>
            <p:cNvSpPr>
              <a:spLocks/>
            </p:cNvSpPr>
            <p:nvPr/>
          </p:nvSpPr>
          <p:spPr bwMode="auto">
            <a:xfrm>
              <a:off x="11128375" y="3276600"/>
              <a:ext cx="125413" cy="236538"/>
            </a:xfrm>
            <a:custGeom>
              <a:avLst/>
              <a:gdLst>
                <a:gd name="T0" fmla="*/ 5 w 14"/>
                <a:gd name="T1" fmla="*/ 26 h 26"/>
                <a:gd name="T2" fmla="*/ 0 w 14"/>
                <a:gd name="T3" fmla="*/ 16 h 26"/>
                <a:gd name="T4" fmla="*/ 3 w 14"/>
                <a:gd name="T5" fmla="*/ 7 h 26"/>
                <a:gd name="T6" fmla="*/ 8 w 14"/>
                <a:gd name="T7" fmla="*/ 4 h 26"/>
                <a:gd name="T8" fmla="*/ 10 w 14"/>
                <a:gd name="T9" fmla="*/ 6 h 26"/>
                <a:gd name="T10" fmla="*/ 10 w 14"/>
                <a:gd name="T11" fmla="*/ 22 h 26"/>
                <a:gd name="T12" fmla="*/ 5 w 14"/>
                <a:gd name="T13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26">
                  <a:moveTo>
                    <a:pt x="5" y="26"/>
                  </a:moveTo>
                  <a:cubicBezTo>
                    <a:pt x="2" y="23"/>
                    <a:pt x="0" y="20"/>
                    <a:pt x="0" y="16"/>
                  </a:cubicBezTo>
                  <a:cubicBezTo>
                    <a:pt x="0" y="13"/>
                    <a:pt x="1" y="10"/>
                    <a:pt x="3" y="7"/>
                  </a:cubicBezTo>
                  <a:cubicBezTo>
                    <a:pt x="3" y="6"/>
                    <a:pt x="6" y="0"/>
                    <a:pt x="8" y="4"/>
                  </a:cubicBezTo>
                  <a:cubicBezTo>
                    <a:pt x="9" y="5"/>
                    <a:pt x="9" y="5"/>
                    <a:pt x="10" y="6"/>
                  </a:cubicBezTo>
                  <a:cubicBezTo>
                    <a:pt x="14" y="10"/>
                    <a:pt x="13" y="17"/>
                    <a:pt x="10" y="22"/>
                  </a:cubicBezTo>
                  <a:cubicBezTo>
                    <a:pt x="9" y="22"/>
                    <a:pt x="6" y="26"/>
                    <a:pt x="5" y="26"/>
                  </a:cubicBezTo>
                  <a:close/>
                </a:path>
              </a:pathLst>
            </a:custGeom>
            <a:solidFill>
              <a:srgbClr val="F6E4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" name="Freeform 136"/>
            <p:cNvSpPr>
              <a:spLocks/>
            </p:cNvSpPr>
            <p:nvPr/>
          </p:nvSpPr>
          <p:spPr bwMode="auto">
            <a:xfrm>
              <a:off x="11145838" y="3384550"/>
              <a:ext cx="26988" cy="128588"/>
            </a:xfrm>
            <a:custGeom>
              <a:avLst/>
              <a:gdLst>
                <a:gd name="T0" fmla="*/ 3 w 3"/>
                <a:gd name="T1" fmla="*/ 14 h 14"/>
                <a:gd name="T2" fmla="*/ 1 w 3"/>
                <a:gd name="T3" fmla="*/ 7 h 14"/>
                <a:gd name="T4" fmla="*/ 1 w 3"/>
                <a:gd name="T5" fmla="*/ 0 h 14"/>
                <a:gd name="T6" fmla="*/ 1 w 3"/>
                <a:gd name="T7" fmla="*/ 7 h 14"/>
                <a:gd name="T8" fmla="*/ 3 w 3"/>
                <a:gd name="T9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4">
                  <a:moveTo>
                    <a:pt x="3" y="14"/>
                  </a:moveTo>
                  <a:cubicBezTo>
                    <a:pt x="2" y="12"/>
                    <a:pt x="1" y="9"/>
                    <a:pt x="1" y="7"/>
                  </a:cubicBezTo>
                  <a:cubicBezTo>
                    <a:pt x="1" y="5"/>
                    <a:pt x="0" y="2"/>
                    <a:pt x="1" y="0"/>
                  </a:cubicBezTo>
                  <a:cubicBezTo>
                    <a:pt x="1" y="2"/>
                    <a:pt x="1" y="5"/>
                    <a:pt x="1" y="7"/>
                  </a:cubicBezTo>
                  <a:cubicBezTo>
                    <a:pt x="2" y="9"/>
                    <a:pt x="2" y="11"/>
                    <a:pt x="3" y="14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" name="Freeform 137"/>
            <p:cNvSpPr>
              <a:spLocks/>
            </p:cNvSpPr>
            <p:nvPr/>
          </p:nvSpPr>
          <p:spPr bwMode="auto">
            <a:xfrm>
              <a:off x="11182350" y="3357563"/>
              <a:ext cx="0" cy="146050"/>
            </a:xfrm>
            <a:custGeom>
              <a:avLst/>
              <a:gdLst>
                <a:gd name="T0" fmla="*/ 16 h 16"/>
                <a:gd name="T1" fmla="*/ 8 h 16"/>
                <a:gd name="T2" fmla="*/ 0 h 16"/>
                <a:gd name="T3" fmla="*/ 8 h 16"/>
                <a:gd name="T4" fmla="*/ 16 h 16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6">
                  <a:moveTo>
                    <a:pt x="0" y="16"/>
                  </a:moveTo>
                  <a:cubicBezTo>
                    <a:pt x="0" y="14"/>
                    <a:pt x="0" y="11"/>
                    <a:pt x="0" y="8"/>
                  </a:cubicBezTo>
                  <a:cubicBezTo>
                    <a:pt x="0" y="6"/>
                    <a:pt x="0" y="3"/>
                    <a:pt x="0" y="0"/>
                  </a:cubicBezTo>
                  <a:cubicBezTo>
                    <a:pt x="0" y="3"/>
                    <a:pt x="0" y="6"/>
                    <a:pt x="0" y="8"/>
                  </a:cubicBezTo>
                  <a:cubicBezTo>
                    <a:pt x="0" y="11"/>
                    <a:pt x="0" y="14"/>
                    <a:pt x="0" y="16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" name="Freeform 138"/>
            <p:cNvSpPr>
              <a:spLocks/>
            </p:cNvSpPr>
            <p:nvPr/>
          </p:nvSpPr>
          <p:spPr bwMode="auto">
            <a:xfrm>
              <a:off x="11190288" y="3384550"/>
              <a:ext cx="28575" cy="109538"/>
            </a:xfrm>
            <a:custGeom>
              <a:avLst/>
              <a:gdLst>
                <a:gd name="T0" fmla="*/ 0 w 3"/>
                <a:gd name="T1" fmla="*/ 12 h 12"/>
                <a:gd name="T2" fmla="*/ 1 w 3"/>
                <a:gd name="T3" fmla="*/ 6 h 12"/>
                <a:gd name="T4" fmla="*/ 2 w 3"/>
                <a:gd name="T5" fmla="*/ 0 h 12"/>
                <a:gd name="T6" fmla="*/ 2 w 3"/>
                <a:gd name="T7" fmla="*/ 6 h 12"/>
                <a:gd name="T8" fmla="*/ 0 w 3"/>
                <a:gd name="T9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2">
                  <a:moveTo>
                    <a:pt x="0" y="12"/>
                  </a:moveTo>
                  <a:cubicBezTo>
                    <a:pt x="0" y="10"/>
                    <a:pt x="1" y="8"/>
                    <a:pt x="1" y="6"/>
                  </a:cubicBezTo>
                  <a:cubicBezTo>
                    <a:pt x="2" y="4"/>
                    <a:pt x="2" y="2"/>
                    <a:pt x="2" y="0"/>
                  </a:cubicBezTo>
                  <a:cubicBezTo>
                    <a:pt x="3" y="2"/>
                    <a:pt x="2" y="4"/>
                    <a:pt x="2" y="6"/>
                  </a:cubicBezTo>
                  <a:cubicBezTo>
                    <a:pt x="1" y="8"/>
                    <a:pt x="1" y="10"/>
                    <a:pt x="0" y="12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5" name="Freeform 139"/>
            <p:cNvSpPr>
              <a:spLocks/>
            </p:cNvSpPr>
            <p:nvPr/>
          </p:nvSpPr>
          <p:spPr bwMode="auto">
            <a:xfrm>
              <a:off x="11190288" y="3421063"/>
              <a:ext cx="217488" cy="128588"/>
            </a:xfrm>
            <a:custGeom>
              <a:avLst/>
              <a:gdLst>
                <a:gd name="T0" fmla="*/ 0 w 24"/>
                <a:gd name="T1" fmla="*/ 10 h 14"/>
                <a:gd name="T2" fmla="*/ 7 w 24"/>
                <a:gd name="T3" fmla="*/ 1 h 14"/>
                <a:gd name="T4" fmla="*/ 15 w 24"/>
                <a:gd name="T5" fmla="*/ 0 h 14"/>
                <a:gd name="T6" fmla="*/ 21 w 24"/>
                <a:gd name="T7" fmla="*/ 3 h 14"/>
                <a:gd name="T8" fmla="*/ 19 w 24"/>
                <a:gd name="T9" fmla="*/ 6 h 14"/>
                <a:gd name="T10" fmla="*/ 6 w 24"/>
                <a:gd name="T11" fmla="*/ 13 h 14"/>
                <a:gd name="T12" fmla="*/ 0 w 24"/>
                <a:gd name="T13" fmla="*/ 1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" h="14">
                  <a:moveTo>
                    <a:pt x="0" y="10"/>
                  </a:moveTo>
                  <a:cubicBezTo>
                    <a:pt x="1" y="7"/>
                    <a:pt x="3" y="3"/>
                    <a:pt x="7" y="1"/>
                  </a:cubicBezTo>
                  <a:cubicBezTo>
                    <a:pt x="9" y="0"/>
                    <a:pt x="12" y="0"/>
                    <a:pt x="15" y="0"/>
                  </a:cubicBezTo>
                  <a:cubicBezTo>
                    <a:pt x="17" y="0"/>
                    <a:pt x="24" y="0"/>
                    <a:pt x="21" y="3"/>
                  </a:cubicBezTo>
                  <a:cubicBezTo>
                    <a:pt x="20" y="4"/>
                    <a:pt x="20" y="5"/>
                    <a:pt x="19" y="6"/>
                  </a:cubicBezTo>
                  <a:cubicBezTo>
                    <a:pt x="18" y="12"/>
                    <a:pt x="11" y="14"/>
                    <a:pt x="6" y="13"/>
                  </a:cubicBezTo>
                  <a:cubicBezTo>
                    <a:pt x="5" y="12"/>
                    <a:pt x="0" y="11"/>
                    <a:pt x="0" y="10"/>
                  </a:cubicBezTo>
                  <a:close/>
                </a:path>
              </a:pathLst>
            </a:custGeom>
            <a:solidFill>
              <a:srgbClr val="F6E4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6" name="Freeform 140"/>
            <p:cNvSpPr>
              <a:spLocks/>
            </p:cNvSpPr>
            <p:nvPr/>
          </p:nvSpPr>
          <p:spPr bwMode="auto">
            <a:xfrm>
              <a:off x="11190288" y="3440113"/>
              <a:ext cx="100013" cy="73025"/>
            </a:xfrm>
            <a:custGeom>
              <a:avLst/>
              <a:gdLst>
                <a:gd name="T0" fmla="*/ 0 w 11"/>
                <a:gd name="T1" fmla="*/ 8 h 8"/>
                <a:gd name="T2" fmla="*/ 5 w 11"/>
                <a:gd name="T3" fmla="*/ 3 h 8"/>
                <a:gd name="T4" fmla="*/ 11 w 11"/>
                <a:gd name="T5" fmla="*/ 0 h 8"/>
                <a:gd name="T6" fmla="*/ 5 w 11"/>
                <a:gd name="T7" fmla="*/ 4 h 8"/>
                <a:gd name="T8" fmla="*/ 0 w 11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8">
                  <a:moveTo>
                    <a:pt x="0" y="8"/>
                  </a:moveTo>
                  <a:cubicBezTo>
                    <a:pt x="1" y="6"/>
                    <a:pt x="3" y="5"/>
                    <a:pt x="5" y="3"/>
                  </a:cubicBezTo>
                  <a:cubicBezTo>
                    <a:pt x="7" y="2"/>
                    <a:pt x="9" y="1"/>
                    <a:pt x="11" y="0"/>
                  </a:cubicBezTo>
                  <a:cubicBezTo>
                    <a:pt x="9" y="1"/>
                    <a:pt x="7" y="2"/>
                    <a:pt x="5" y="4"/>
                  </a:cubicBezTo>
                  <a:cubicBezTo>
                    <a:pt x="3" y="5"/>
                    <a:pt x="2" y="7"/>
                    <a:pt x="0" y="8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7" name="Freeform 141"/>
            <p:cNvSpPr>
              <a:spLocks/>
            </p:cNvSpPr>
            <p:nvPr/>
          </p:nvSpPr>
          <p:spPr bwMode="auto">
            <a:xfrm>
              <a:off x="11199813" y="3457575"/>
              <a:ext cx="127000" cy="63500"/>
            </a:xfrm>
            <a:custGeom>
              <a:avLst/>
              <a:gdLst>
                <a:gd name="T0" fmla="*/ 0 w 14"/>
                <a:gd name="T1" fmla="*/ 7 h 7"/>
                <a:gd name="T2" fmla="*/ 7 w 14"/>
                <a:gd name="T3" fmla="*/ 3 h 7"/>
                <a:gd name="T4" fmla="*/ 14 w 14"/>
                <a:gd name="T5" fmla="*/ 0 h 7"/>
                <a:gd name="T6" fmla="*/ 7 w 14"/>
                <a:gd name="T7" fmla="*/ 4 h 7"/>
                <a:gd name="T8" fmla="*/ 0 w 14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7">
                  <a:moveTo>
                    <a:pt x="0" y="7"/>
                  </a:moveTo>
                  <a:cubicBezTo>
                    <a:pt x="2" y="6"/>
                    <a:pt x="4" y="5"/>
                    <a:pt x="7" y="3"/>
                  </a:cubicBezTo>
                  <a:cubicBezTo>
                    <a:pt x="9" y="2"/>
                    <a:pt x="12" y="1"/>
                    <a:pt x="14" y="0"/>
                  </a:cubicBezTo>
                  <a:cubicBezTo>
                    <a:pt x="12" y="2"/>
                    <a:pt x="9" y="3"/>
                    <a:pt x="7" y="4"/>
                  </a:cubicBezTo>
                  <a:cubicBezTo>
                    <a:pt x="5" y="5"/>
                    <a:pt x="2" y="6"/>
                    <a:pt x="0" y="7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8" name="Freeform 142"/>
            <p:cNvSpPr>
              <a:spLocks/>
            </p:cNvSpPr>
            <p:nvPr/>
          </p:nvSpPr>
          <p:spPr bwMode="auto">
            <a:xfrm>
              <a:off x="11209338" y="3494088"/>
              <a:ext cx="107950" cy="36513"/>
            </a:xfrm>
            <a:custGeom>
              <a:avLst/>
              <a:gdLst>
                <a:gd name="T0" fmla="*/ 0 w 12"/>
                <a:gd name="T1" fmla="*/ 4 h 4"/>
                <a:gd name="T2" fmla="*/ 6 w 12"/>
                <a:gd name="T3" fmla="*/ 2 h 4"/>
                <a:gd name="T4" fmla="*/ 12 w 12"/>
                <a:gd name="T5" fmla="*/ 0 h 4"/>
                <a:gd name="T6" fmla="*/ 6 w 12"/>
                <a:gd name="T7" fmla="*/ 3 h 4"/>
                <a:gd name="T8" fmla="*/ 0 w 12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4">
                  <a:moveTo>
                    <a:pt x="0" y="4"/>
                  </a:moveTo>
                  <a:cubicBezTo>
                    <a:pt x="2" y="3"/>
                    <a:pt x="4" y="3"/>
                    <a:pt x="6" y="2"/>
                  </a:cubicBezTo>
                  <a:cubicBezTo>
                    <a:pt x="8" y="2"/>
                    <a:pt x="10" y="1"/>
                    <a:pt x="12" y="0"/>
                  </a:cubicBezTo>
                  <a:cubicBezTo>
                    <a:pt x="10" y="2"/>
                    <a:pt x="8" y="2"/>
                    <a:pt x="6" y="3"/>
                  </a:cubicBezTo>
                  <a:cubicBezTo>
                    <a:pt x="4" y="3"/>
                    <a:pt x="2" y="4"/>
                    <a:pt x="0" y="4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9" name="Freeform 143"/>
            <p:cNvSpPr>
              <a:spLocks/>
            </p:cNvSpPr>
            <p:nvPr/>
          </p:nvSpPr>
          <p:spPr bwMode="auto">
            <a:xfrm>
              <a:off x="11190288" y="3530600"/>
              <a:ext cx="182563" cy="155575"/>
            </a:xfrm>
            <a:custGeom>
              <a:avLst/>
              <a:gdLst>
                <a:gd name="T0" fmla="*/ 0 w 20"/>
                <a:gd name="T1" fmla="*/ 1 h 17"/>
                <a:gd name="T2" fmla="*/ 11 w 20"/>
                <a:gd name="T3" fmla="*/ 2 h 17"/>
                <a:gd name="T4" fmla="*/ 16 w 20"/>
                <a:gd name="T5" fmla="*/ 10 h 17"/>
                <a:gd name="T6" fmla="*/ 16 w 20"/>
                <a:gd name="T7" fmla="*/ 16 h 17"/>
                <a:gd name="T8" fmla="*/ 12 w 20"/>
                <a:gd name="T9" fmla="*/ 16 h 17"/>
                <a:gd name="T10" fmla="*/ 1 w 20"/>
                <a:gd name="T11" fmla="*/ 6 h 17"/>
                <a:gd name="T12" fmla="*/ 0 w 20"/>
                <a:gd name="T13" fmla="*/ 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17">
                  <a:moveTo>
                    <a:pt x="0" y="1"/>
                  </a:moveTo>
                  <a:cubicBezTo>
                    <a:pt x="4" y="0"/>
                    <a:pt x="8" y="0"/>
                    <a:pt x="11" y="2"/>
                  </a:cubicBezTo>
                  <a:cubicBezTo>
                    <a:pt x="14" y="4"/>
                    <a:pt x="15" y="7"/>
                    <a:pt x="16" y="10"/>
                  </a:cubicBezTo>
                  <a:cubicBezTo>
                    <a:pt x="17" y="11"/>
                    <a:pt x="20" y="17"/>
                    <a:pt x="16" y="16"/>
                  </a:cubicBezTo>
                  <a:cubicBezTo>
                    <a:pt x="14" y="16"/>
                    <a:pt x="14" y="16"/>
                    <a:pt x="12" y="16"/>
                  </a:cubicBezTo>
                  <a:cubicBezTo>
                    <a:pt x="7" y="17"/>
                    <a:pt x="2" y="11"/>
                    <a:pt x="1" y="6"/>
                  </a:cubicBezTo>
                  <a:cubicBezTo>
                    <a:pt x="0" y="6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6E4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0" name="Freeform 144"/>
            <p:cNvSpPr>
              <a:spLocks/>
            </p:cNvSpPr>
            <p:nvPr/>
          </p:nvSpPr>
          <p:spPr bwMode="auto">
            <a:xfrm>
              <a:off x="11190288" y="3540125"/>
              <a:ext cx="109538" cy="53975"/>
            </a:xfrm>
            <a:custGeom>
              <a:avLst/>
              <a:gdLst>
                <a:gd name="T0" fmla="*/ 0 w 12"/>
                <a:gd name="T1" fmla="*/ 0 h 6"/>
                <a:gd name="T2" fmla="*/ 7 w 12"/>
                <a:gd name="T3" fmla="*/ 2 h 6"/>
                <a:gd name="T4" fmla="*/ 12 w 12"/>
                <a:gd name="T5" fmla="*/ 6 h 6"/>
                <a:gd name="T6" fmla="*/ 7 w 12"/>
                <a:gd name="T7" fmla="*/ 2 h 6"/>
                <a:gd name="T8" fmla="*/ 0 w 12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6">
                  <a:moveTo>
                    <a:pt x="0" y="0"/>
                  </a:moveTo>
                  <a:cubicBezTo>
                    <a:pt x="3" y="0"/>
                    <a:pt x="5" y="1"/>
                    <a:pt x="7" y="2"/>
                  </a:cubicBezTo>
                  <a:cubicBezTo>
                    <a:pt x="9" y="3"/>
                    <a:pt x="11" y="4"/>
                    <a:pt x="12" y="6"/>
                  </a:cubicBezTo>
                  <a:cubicBezTo>
                    <a:pt x="11" y="5"/>
                    <a:pt x="9" y="3"/>
                    <a:pt x="7" y="2"/>
                  </a:cubicBezTo>
                  <a:cubicBezTo>
                    <a:pt x="5" y="1"/>
                    <a:pt x="2" y="0"/>
                    <a:pt x="0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1" name="Freeform 145"/>
            <p:cNvSpPr>
              <a:spLocks/>
            </p:cNvSpPr>
            <p:nvPr/>
          </p:nvSpPr>
          <p:spPr bwMode="auto">
            <a:xfrm>
              <a:off x="11190288" y="3540125"/>
              <a:ext cx="109538" cy="90488"/>
            </a:xfrm>
            <a:custGeom>
              <a:avLst/>
              <a:gdLst>
                <a:gd name="T0" fmla="*/ 0 w 12"/>
                <a:gd name="T1" fmla="*/ 0 h 10"/>
                <a:gd name="T2" fmla="*/ 6 w 12"/>
                <a:gd name="T3" fmla="*/ 5 h 10"/>
                <a:gd name="T4" fmla="*/ 12 w 12"/>
                <a:gd name="T5" fmla="*/ 10 h 10"/>
                <a:gd name="T6" fmla="*/ 6 w 12"/>
                <a:gd name="T7" fmla="*/ 6 h 10"/>
                <a:gd name="T8" fmla="*/ 0 w 12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0">
                  <a:moveTo>
                    <a:pt x="0" y="0"/>
                  </a:moveTo>
                  <a:cubicBezTo>
                    <a:pt x="2" y="2"/>
                    <a:pt x="4" y="4"/>
                    <a:pt x="6" y="5"/>
                  </a:cubicBezTo>
                  <a:cubicBezTo>
                    <a:pt x="8" y="7"/>
                    <a:pt x="10" y="8"/>
                    <a:pt x="12" y="10"/>
                  </a:cubicBezTo>
                  <a:cubicBezTo>
                    <a:pt x="10" y="9"/>
                    <a:pt x="8" y="7"/>
                    <a:pt x="6" y="6"/>
                  </a:cubicBezTo>
                  <a:cubicBezTo>
                    <a:pt x="4" y="4"/>
                    <a:pt x="2" y="2"/>
                    <a:pt x="0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2" name="Freeform 146"/>
            <p:cNvSpPr>
              <a:spLocks/>
            </p:cNvSpPr>
            <p:nvPr/>
          </p:nvSpPr>
          <p:spPr bwMode="auto">
            <a:xfrm>
              <a:off x="11190288" y="3557588"/>
              <a:ext cx="73025" cy="82550"/>
            </a:xfrm>
            <a:custGeom>
              <a:avLst/>
              <a:gdLst>
                <a:gd name="T0" fmla="*/ 0 w 8"/>
                <a:gd name="T1" fmla="*/ 0 h 9"/>
                <a:gd name="T2" fmla="*/ 4 w 8"/>
                <a:gd name="T3" fmla="*/ 5 h 9"/>
                <a:gd name="T4" fmla="*/ 8 w 8"/>
                <a:gd name="T5" fmla="*/ 9 h 9"/>
                <a:gd name="T6" fmla="*/ 3 w 8"/>
                <a:gd name="T7" fmla="*/ 5 h 9"/>
                <a:gd name="T8" fmla="*/ 0 w 8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9">
                  <a:moveTo>
                    <a:pt x="0" y="0"/>
                  </a:moveTo>
                  <a:cubicBezTo>
                    <a:pt x="1" y="1"/>
                    <a:pt x="2" y="3"/>
                    <a:pt x="4" y="5"/>
                  </a:cubicBezTo>
                  <a:cubicBezTo>
                    <a:pt x="5" y="6"/>
                    <a:pt x="7" y="8"/>
                    <a:pt x="8" y="9"/>
                  </a:cubicBezTo>
                  <a:cubicBezTo>
                    <a:pt x="6" y="8"/>
                    <a:pt x="5" y="6"/>
                    <a:pt x="3" y="5"/>
                  </a:cubicBezTo>
                  <a:cubicBezTo>
                    <a:pt x="2" y="3"/>
                    <a:pt x="1" y="2"/>
                    <a:pt x="0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3" name="Freeform 147"/>
            <p:cNvSpPr>
              <a:spLocks/>
            </p:cNvSpPr>
            <p:nvPr/>
          </p:nvSpPr>
          <p:spPr bwMode="auto">
            <a:xfrm>
              <a:off x="11064875" y="3540125"/>
              <a:ext cx="144463" cy="236538"/>
            </a:xfrm>
            <a:custGeom>
              <a:avLst/>
              <a:gdLst>
                <a:gd name="T0" fmla="*/ 12 w 16"/>
                <a:gd name="T1" fmla="*/ 1 h 26"/>
                <a:gd name="T2" fmla="*/ 15 w 16"/>
                <a:gd name="T3" fmla="*/ 11 h 26"/>
                <a:gd name="T4" fmla="*/ 11 w 16"/>
                <a:gd name="T5" fmla="*/ 19 h 26"/>
                <a:gd name="T6" fmla="*/ 5 w 16"/>
                <a:gd name="T7" fmla="*/ 21 h 26"/>
                <a:gd name="T8" fmla="*/ 4 w 16"/>
                <a:gd name="T9" fmla="*/ 18 h 26"/>
                <a:gd name="T10" fmla="*/ 7 w 16"/>
                <a:gd name="T11" fmla="*/ 3 h 26"/>
                <a:gd name="T12" fmla="*/ 12 w 16"/>
                <a:gd name="T13" fmla="*/ 1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26">
                  <a:moveTo>
                    <a:pt x="12" y="1"/>
                  </a:moveTo>
                  <a:cubicBezTo>
                    <a:pt x="15" y="4"/>
                    <a:pt x="16" y="7"/>
                    <a:pt x="15" y="11"/>
                  </a:cubicBezTo>
                  <a:cubicBezTo>
                    <a:pt x="15" y="14"/>
                    <a:pt x="13" y="17"/>
                    <a:pt x="11" y="19"/>
                  </a:cubicBezTo>
                  <a:cubicBezTo>
                    <a:pt x="10" y="20"/>
                    <a:pt x="6" y="26"/>
                    <a:pt x="5" y="21"/>
                  </a:cubicBezTo>
                  <a:cubicBezTo>
                    <a:pt x="5" y="20"/>
                    <a:pt x="5" y="19"/>
                    <a:pt x="4" y="18"/>
                  </a:cubicBezTo>
                  <a:cubicBezTo>
                    <a:pt x="0" y="14"/>
                    <a:pt x="3" y="7"/>
                    <a:pt x="7" y="3"/>
                  </a:cubicBezTo>
                  <a:cubicBezTo>
                    <a:pt x="8" y="3"/>
                    <a:pt x="12" y="0"/>
                    <a:pt x="12" y="1"/>
                  </a:cubicBezTo>
                  <a:close/>
                </a:path>
              </a:pathLst>
            </a:custGeom>
            <a:solidFill>
              <a:srgbClr val="F6E4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" name="Freeform 148"/>
            <p:cNvSpPr>
              <a:spLocks/>
            </p:cNvSpPr>
            <p:nvPr/>
          </p:nvSpPr>
          <p:spPr bwMode="auto">
            <a:xfrm>
              <a:off x="11172825" y="3549650"/>
              <a:ext cx="9525" cy="117475"/>
            </a:xfrm>
            <a:custGeom>
              <a:avLst/>
              <a:gdLst>
                <a:gd name="T0" fmla="*/ 0 w 1"/>
                <a:gd name="T1" fmla="*/ 0 h 13"/>
                <a:gd name="T2" fmla="*/ 1 w 1"/>
                <a:gd name="T3" fmla="*/ 7 h 13"/>
                <a:gd name="T4" fmla="*/ 0 w 1"/>
                <a:gd name="T5" fmla="*/ 13 h 13"/>
                <a:gd name="T6" fmla="*/ 1 w 1"/>
                <a:gd name="T7" fmla="*/ 6 h 13"/>
                <a:gd name="T8" fmla="*/ 0 w 1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3">
                  <a:moveTo>
                    <a:pt x="0" y="0"/>
                  </a:moveTo>
                  <a:cubicBezTo>
                    <a:pt x="1" y="2"/>
                    <a:pt x="1" y="4"/>
                    <a:pt x="1" y="7"/>
                  </a:cubicBezTo>
                  <a:cubicBezTo>
                    <a:pt x="1" y="9"/>
                    <a:pt x="1" y="11"/>
                    <a:pt x="0" y="13"/>
                  </a:cubicBezTo>
                  <a:cubicBezTo>
                    <a:pt x="0" y="11"/>
                    <a:pt x="1" y="9"/>
                    <a:pt x="1" y="6"/>
                  </a:cubicBezTo>
                  <a:cubicBezTo>
                    <a:pt x="1" y="4"/>
                    <a:pt x="1" y="2"/>
                    <a:pt x="0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" name="Freeform 149"/>
            <p:cNvSpPr>
              <a:spLocks/>
            </p:cNvSpPr>
            <p:nvPr/>
          </p:nvSpPr>
          <p:spPr bwMode="auto">
            <a:xfrm>
              <a:off x="11136313" y="3549650"/>
              <a:ext cx="26988" cy="136525"/>
            </a:xfrm>
            <a:custGeom>
              <a:avLst/>
              <a:gdLst>
                <a:gd name="T0" fmla="*/ 3 w 3"/>
                <a:gd name="T1" fmla="*/ 0 h 15"/>
                <a:gd name="T2" fmla="*/ 2 w 3"/>
                <a:gd name="T3" fmla="*/ 7 h 15"/>
                <a:gd name="T4" fmla="*/ 0 w 3"/>
                <a:gd name="T5" fmla="*/ 15 h 15"/>
                <a:gd name="T6" fmla="*/ 1 w 3"/>
                <a:gd name="T7" fmla="*/ 7 h 15"/>
                <a:gd name="T8" fmla="*/ 3 w 3"/>
                <a:gd name="T9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5">
                  <a:moveTo>
                    <a:pt x="3" y="0"/>
                  </a:moveTo>
                  <a:cubicBezTo>
                    <a:pt x="3" y="2"/>
                    <a:pt x="2" y="5"/>
                    <a:pt x="2" y="7"/>
                  </a:cubicBezTo>
                  <a:cubicBezTo>
                    <a:pt x="1" y="10"/>
                    <a:pt x="1" y="13"/>
                    <a:pt x="0" y="15"/>
                  </a:cubicBezTo>
                  <a:cubicBezTo>
                    <a:pt x="0" y="13"/>
                    <a:pt x="1" y="10"/>
                    <a:pt x="1" y="7"/>
                  </a:cubicBezTo>
                  <a:cubicBezTo>
                    <a:pt x="2" y="5"/>
                    <a:pt x="2" y="2"/>
                    <a:pt x="3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" name="Freeform 150"/>
            <p:cNvSpPr>
              <a:spLocks/>
            </p:cNvSpPr>
            <p:nvPr/>
          </p:nvSpPr>
          <p:spPr bwMode="auto">
            <a:xfrm>
              <a:off x="11118850" y="3549650"/>
              <a:ext cx="36513" cy="107950"/>
            </a:xfrm>
            <a:custGeom>
              <a:avLst/>
              <a:gdLst>
                <a:gd name="T0" fmla="*/ 4 w 4"/>
                <a:gd name="T1" fmla="*/ 0 h 12"/>
                <a:gd name="T2" fmla="*/ 2 w 4"/>
                <a:gd name="T3" fmla="*/ 6 h 12"/>
                <a:gd name="T4" fmla="*/ 0 w 4"/>
                <a:gd name="T5" fmla="*/ 12 h 12"/>
                <a:gd name="T6" fmla="*/ 1 w 4"/>
                <a:gd name="T7" fmla="*/ 6 h 12"/>
                <a:gd name="T8" fmla="*/ 4 w 4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2">
                  <a:moveTo>
                    <a:pt x="4" y="0"/>
                  </a:moveTo>
                  <a:cubicBezTo>
                    <a:pt x="3" y="2"/>
                    <a:pt x="2" y="4"/>
                    <a:pt x="2" y="6"/>
                  </a:cubicBezTo>
                  <a:cubicBezTo>
                    <a:pt x="1" y="8"/>
                    <a:pt x="0" y="10"/>
                    <a:pt x="0" y="12"/>
                  </a:cubicBezTo>
                  <a:cubicBezTo>
                    <a:pt x="0" y="10"/>
                    <a:pt x="0" y="8"/>
                    <a:pt x="1" y="6"/>
                  </a:cubicBezTo>
                  <a:cubicBezTo>
                    <a:pt x="2" y="4"/>
                    <a:pt x="3" y="2"/>
                    <a:pt x="4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" name="Freeform 151"/>
            <p:cNvSpPr>
              <a:spLocks/>
            </p:cNvSpPr>
            <p:nvPr/>
          </p:nvSpPr>
          <p:spPr bwMode="auto">
            <a:xfrm>
              <a:off x="10928350" y="3486150"/>
              <a:ext cx="234950" cy="127000"/>
            </a:xfrm>
            <a:custGeom>
              <a:avLst/>
              <a:gdLst>
                <a:gd name="T0" fmla="*/ 26 w 26"/>
                <a:gd name="T1" fmla="*/ 5 h 14"/>
                <a:gd name="T2" fmla="*/ 17 w 26"/>
                <a:gd name="T3" fmla="*/ 13 h 14"/>
                <a:gd name="T4" fmla="*/ 8 w 26"/>
                <a:gd name="T5" fmla="*/ 12 h 14"/>
                <a:gd name="T6" fmla="*/ 4 w 26"/>
                <a:gd name="T7" fmla="*/ 8 h 14"/>
                <a:gd name="T8" fmla="*/ 6 w 26"/>
                <a:gd name="T9" fmla="*/ 5 h 14"/>
                <a:gd name="T10" fmla="*/ 21 w 26"/>
                <a:gd name="T11" fmla="*/ 2 h 14"/>
                <a:gd name="T12" fmla="*/ 26 w 26"/>
                <a:gd name="T13" fmla="*/ 5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" h="14">
                  <a:moveTo>
                    <a:pt x="26" y="5"/>
                  </a:moveTo>
                  <a:cubicBezTo>
                    <a:pt x="24" y="9"/>
                    <a:pt x="21" y="12"/>
                    <a:pt x="17" y="13"/>
                  </a:cubicBezTo>
                  <a:cubicBezTo>
                    <a:pt x="14" y="14"/>
                    <a:pt x="11" y="13"/>
                    <a:pt x="8" y="12"/>
                  </a:cubicBezTo>
                  <a:cubicBezTo>
                    <a:pt x="7" y="12"/>
                    <a:pt x="0" y="10"/>
                    <a:pt x="4" y="8"/>
                  </a:cubicBezTo>
                  <a:cubicBezTo>
                    <a:pt x="5" y="7"/>
                    <a:pt x="5" y="7"/>
                    <a:pt x="6" y="5"/>
                  </a:cubicBezTo>
                  <a:cubicBezTo>
                    <a:pt x="9" y="0"/>
                    <a:pt x="16" y="0"/>
                    <a:pt x="21" y="2"/>
                  </a:cubicBezTo>
                  <a:cubicBezTo>
                    <a:pt x="21" y="2"/>
                    <a:pt x="26" y="5"/>
                    <a:pt x="26" y="5"/>
                  </a:cubicBezTo>
                  <a:close/>
                </a:path>
              </a:pathLst>
            </a:custGeom>
            <a:solidFill>
              <a:srgbClr val="F6E4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" name="Freeform 152"/>
            <p:cNvSpPr>
              <a:spLocks/>
            </p:cNvSpPr>
            <p:nvPr/>
          </p:nvSpPr>
          <p:spPr bwMode="auto">
            <a:xfrm>
              <a:off x="11045825" y="3530600"/>
              <a:ext cx="117475" cy="55563"/>
            </a:xfrm>
            <a:custGeom>
              <a:avLst/>
              <a:gdLst>
                <a:gd name="T0" fmla="*/ 13 w 13"/>
                <a:gd name="T1" fmla="*/ 0 h 6"/>
                <a:gd name="T2" fmla="*/ 7 w 13"/>
                <a:gd name="T3" fmla="*/ 4 h 6"/>
                <a:gd name="T4" fmla="*/ 0 w 13"/>
                <a:gd name="T5" fmla="*/ 6 h 6"/>
                <a:gd name="T6" fmla="*/ 6 w 13"/>
                <a:gd name="T7" fmla="*/ 4 h 6"/>
                <a:gd name="T8" fmla="*/ 13 w 13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6">
                  <a:moveTo>
                    <a:pt x="13" y="0"/>
                  </a:moveTo>
                  <a:cubicBezTo>
                    <a:pt x="11" y="2"/>
                    <a:pt x="9" y="3"/>
                    <a:pt x="7" y="4"/>
                  </a:cubicBezTo>
                  <a:cubicBezTo>
                    <a:pt x="4" y="5"/>
                    <a:pt x="2" y="6"/>
                    <a:pt x="0" y="6"/>
                  </a:cubicBezTo>
                  <a:cubicBezTo>
                    <a:pt x="2" y="5"/>
                    <a:pt x="4" y="5"/>
                    <a:pt x="6" y="4"/>
                  </a:cubicBezTo>
                  <a:cubicBezTo>
                    <a:pt x="9" y="3"/>
                    <a:pt x="11" y="2"/>
                    <a:pt x="13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9" name="Freeform 153"/>
            <p:cNvSpPr>
              <a:spLocks/>
            </p:cNvSpPr>
            <p:nvPr/>
          </p:nvSpPr>
          <p:spPr bwMode="auto">
            <a:xfrm>
              <a:off x="11018838" y="3521075"/>
              <a:ext cx="136525" cy="36513"/>
            </a:xfrm>
            <a:custGeom>
              <a:avLst/>
              <a:gdLst>
                <a:gd name="T0" fmla="*/ 15 w 15"/>
                <a:gd name="T1" fmla="*/ 0 h 4"/>
                <a:gd name="T2" fmla="*/ 7 w 15"/>
                <a:gd name="T3" fmla="*/ 3 h 4"/>
                <a:gd name="T4" fmla="*/ 0 w 15"/>
                <a:gd name="T5" fmla="*/ 4 h 4"/>
                <a:gd name="T6" fmla="*/ 7 w 15"/>
                <a:gd name="T7" fmla="*/ 2 h 4"/>
                <a:gd name="T8" fmla="*/ 15 w 15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">
                  <a:moveTo>
                    <a:pt x="15" y="0"/>
                  </a:moveTo>
                  <a:cubicBezTo>
                    <a:pt x="13" y="1"/>
                    <a:pt x="10" y="2"/>
                    <a:pt x="7" y="3"/>
                  </a:cubicBezTo>
                  <a:cubicBezTo>
                    <a:pt x="5" y="3"/>
                    <a:pt x="2" y="4"/>
                    <a:pt x="0" y="4"/>
                  </a:cubicBezTo>
                  <a:cubicBezTo>
                    <a:pt x="2" y="3"/>
                    <a:pt x="5" y="3"/>
                    <a:pt x="7" y="2"/>
                  </a:cubicBezTo>
                  <a:cubicBezTo>
                    <a:pt x="10" y="2"/>
                    <a:pt x="12" y="1"/>
                    <a:pt x="15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0" name="Freeform 154"/>
            <p:cNvSpPr>
              <a:spLocks/>
            </p:cNvSpPr>
            <p:nvPr/>
          </p:nvSpPr>
          <p:spPr bwMode="auto">
            <a:xfrm>
              <a:off x="11036300" y="3513138"/>
              <a:ext cx="109538" cy="17463"/>
            </a:xfrm>
            <a:custGeom>
              <a:avLst/>
              <a:gdLst>
                <a:gd name="T0" fmla="*/ 12 w 12"/>
                <a:gd name="T1" fmla="*/ 1 h 2"/>
                <a:gd name="T2" fmla="*/ 6 w 12"/>
                <a:gd name="T3" fmla="*/ 1 h 2"/>
                <a:gd name="T4" fmla="*/ 0 w 12"/>
                <a:gd name="T5" fmla="*/ 2 h 2"/>
                <a:gd name="T6" fmla="*/ 6 w 12"/>
                <a:gd name="T7" fmla="*/ 0 h 2"/>
                <a:gd name="T8" fmla="*/ 12 w 12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">
                  <a:moveTo>
                    <a:pt x="12" y="1"/>
                  </a:moveTo>
                  <a:cubicBezTo>
                    <a:pt x="10" y="1"/>
                    <a:pt x="8" y="1"/>
                    <a:pt x="6" y="1"/>
                  </a:cubicBezTo>
                  <a:cubicBezTo>
                    <a:pt x="4" y="1"/>
                    <a:pt x="2" y="1"/>
                    <a:pt x="0" y="2"/>
                  </a:cubicBezTo>
                  <a:cubicBezTo>
                    <a:pt x="2" y="1"/>
                    <a:pt x="4" y="1"/>
                    <a:pt x="6" y="0"/>
                  </a:cubicBezTo>
                  <a:cubicBezTo>
                    <a:pt x="8" y="0"/>
                    <a:pt x="10" y="0"/>
                    <a:pt x="12" y="1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1" name="Freeform 155"/>
            <p:cNvSpPr>
              <a:spLocks/>
            </p:cNvSpPr>
            <p:nvPr/>
          </p:nvSpPr>
          <p:spPr bwMode="auto">
            <a:xfrm>
              <a:off x="10991850" y="3357563"/>
              <a:ext cx="171450" cy="163513"/>
            </a:xfrm>
            <a:custGeom>
              <a:avLst/>
              <a:gdLst>
                <a:gd name="T0" fmla="*/ 19 w 19"/>
                <a:gd name="T1" fmla="*/ 18 h 18"/>
                <a:gd name="T2" fmla="*/ 8 w 19"/>
                <a:gd name="T3" fmla="*/ 15 h 18"/>
                <a:gd name="T4" fmla="*/ 3 w 19"/>
                <a:gd name="T5" fmla="*/ 8 h 18"/>
                <a:gd name="T6" fmla="*/ 4 w 19"/>
                <a:gd name="T7" fmla="*/ 1 h 18"/>
                <a:gd name="T8" fmla="*/ 7 w 19"/>
                <a:gd name="T9" fmla="*/ 2 h 18"/>
                <a:gd name="T10" fmla="*/ 19 w 19"/>
                <a:gd name="T11" fmla="*/ 12 h 18"/>
                <a:gd name="T12" fmla="*/ 19 w 19"/>
                <a:gd name="T13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" h="18">
                  <a:moveTo>
                    <a:pt x="19" y="18"/>
                  </a:moveTo>
                  <a:cubicBezTo>
                    <a:pt x="15" y="18"/>
                    <a:pt x="11" y="18"/>
                    <a:pt x="8" y="15"/>
                  </a:cubicBezTo>
                  <a:cubicBezTo>
                    <a:pt x="5" y="13"/>
                    <a:pt x="4" y="11"/>
                    <a:pt x="3" y="8"/>
                  </a:cubicBezTo>
                  <a:cubicBezTo>
                    <a:pt x="3" y="6"/>
                    <a:pt x="0" y="0"/>
                    <a:pt x="4" y="1"/>
                  </a:cubicBezTo>
                  <a:cubicBezTo>
                    <a:pt x="5" y="2"/>
                    <a:pt x="6" y="2"/>
                    <a:pt x="7" y="2"/>
                  </a:cubicBezTo>
                  <a:cubicBezTo>
                    <a:pt x="13" y="1"/>
                    <a:pt x="17" y="7"/>
                    <a:pt x="19" y="12"/>
                  </a:cubicBezTo>
                  <a:cubicBezTo>
                    <a:pt x="19" y="12"/>
                    <a:pt x="19" y="17"/>
                    <a:pt x="19" y="18"/>
                  </a:cubicBezTo>
                  <a:close/>
                </a:path>
              </a:pathLst>
            </a:custGeom>
            <a:solidFill>
              <a:srgbClr val="F6E4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2" name="Freeform 156"/>
            <p:cNvSpPr>
              <a:spLocks/>
            </p:cNvSpPr>
            <p:nvPr/>
          </p:nvSpPr>
          <p:spPr bwMode="auto">
            <a:xfrm>
              <a:off x="11055350" y="3457575"/>
              <a:ext cx="107950" cy="63500"/>
            </a:xfrm>
            <a:custGeom>
              <a:avLst/>
              <a:gdLst>
                <a:gd name="T0" fmla="*/ 12 w 12"/>
                <a:gd name="T1" fmla="*/ 7 h 7"/>
                <a:gd name="T2" fmla="*/ 5 w 12"/>
                <a:gd name="T3" fmla="*/ 4 h 7"/>
                <a:gd name="T4" fmla="*/ 0 w 12"/>
                <a:gd name="T5" fmla="*/ 0 h 7"/>
                <a:gd name="T6" fmla="*/ 5 w 12"/>
                <a:gd name="T7" fmla="*/ 4 h 7"/>
                <a:gd name="T8" fmla="*/ 12 w 12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7">
                  <a:moveTo>
                    <a:pt x="12" y="7"/>
                  </a:moveTo>
                  <a:cubicBezTo>
                    <a:pt x="9" y="6"/>
                    <a:pt x="7" y="5"/>
                    <a:pt x="5" y="4"/>
                  </a:cubicBezTo>
                  <a:cubicBezTo>
                    <a:pt x="3" y="3"/>
                    <a:pt x="1" y="1"/>
                    <a:pt x="0" y="0"/>
                  </a:cubicBezTo>
                  <a:cubicBezTo>
                    <a:pt x="2" y="1"/>
                    <a:pt x="3" y="2"/>
                    <a:pt x="5" y="4"/>
                  </a:cubicBezTo>
                  <a:cubicBezTo>
                    <a:pt x="7" y="5"/>
                    <a:pt x="9" y="6"/>
                    <a:pt x="12" y="7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3" name="Freeform 157"/>
            <p:cNvSpPr>
              <a:spLocks/>
            </p:cNvSpPr>
            <p:nvPr/>
          </p:nvSpPr>
          <p:spPr bwMode="auto">
            <a:xfrm>
              <a:off x="11055350" y="3413125"/>
              <a:ext cx="107950" cy="100013"/>
            </a:xfrm>
            <a:custGeom>
              <a:avLst/>
              <a:gdLst>
                <a:gd name="T0" fmla="*/ 12 w 12"/>
                <a:gd name="T1" fmla="*/ 11 h 11"/>
                <a:gd name="T2" fmla="*/ 6 w 12"/>
                <a:gd name="T3" fmla="*/ 6 h 11"/>
                <a:gd name="T4" fmla="*/ 0 w 12"/>
                <a:gd name="T5" fmla="*/ 0 h 11"/>
                <a:gd name="T6" fmla="*/ 6 w 12"/>
                <a:gd name="T7" fmla="*/ 5 h 11"/>
                <a:gd name="T8" fmla="*/ 12 w 12"/>
                <a:gd name="T9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1">
                  <a:moveTo>
                    <a:pt x="12" y="11"/>
                  </a:moveTo>
                  <a:cubicBezTo>
                    <a:pt x="10" y="9"/>
                    <a:pt x="8" y="7"/>
                    <a:pt x="6" y="6"/>
                  </a:cubicBezTo>
                  <a:cubicBezTo>
                    <a:pt x="4" y="4"/>
                    <a:pt x="2" y="2"/>
                    <a:pt x="0" y="0"/>
                  </a:cubicBezTo>
                  <a:cubicBezTo>
                    <a:pt x="2" y="2"/>
                    <a:pt x="4" y="4"/>
                    <a:pt x="6" y="5"/>
                  </a:cubicBezTo>
                  <a:cubicBezTo>
                    <a:pt x="8" y="7"/>
                    <a:pt x="10" y="9"/>
                    <a:pt x="12" y="11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" name="Freeform 158"/>
            <p:cNvSpPr>
              <a:spLocks/>
            </p:cNvSpPr>
            <p:nvPr/>
          </p:nvSpPr>
          <p:spPr bwMode="auto">
            <a:xfrm>
              <a:off x="11091863" y="3413125"/>
              <a:ext cx="71438" cy="80963"/>
            </a:xfrm>
            <a:custGeom>
              <a:avLst/>
              <a:gdLst>
                <a:gd name="T0" fmla="*/ 8 w 8"/>
                <a:gd name="T1" fmla="*/ 9 h 9"/>
                <a:gd name="T2" fmla="*/ 4 w 8"/>
                <a:gd name="T3" fmla="*/ 4 h 9"/>
                <a:gd name="T4" fmla="*/ 0 w 8"/>
                <a:gd name="T5" fmla="*/ 0 h 9"/>
                <a:gd name="T6" fmla="*/ 5 w 8"/>
                <a:gd name="T7" fmla="*/ 4 h 9"/>
                <a:gd name="T8" fmla="*/ 8 w 8"/>
                <a:gd name="T9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9">
                  <a:moveTo>
                    <a:pt x="8" y="9"/>
                  </a:moveTo>
                  <a:cubicBezTo>
                    <a:pt x="7" y="8"/>
                    <a:pt x="6" y="6"/>
                    <a:pt x="4" y="4"/>
                  </a:cubicBezTo>
                  <a:cubicBezTo>
                    <a:pt x="3" y="3"/>
                    <a:pt x="2" y="1"/>
                    <a:pt x="0" y="0"/>
                  </a:cubicBezTo>
                  <a:cubicBezTo>
                    <a:pt x="2" y="1"/>
                    <a:pt x="3" y="3"/>
                    <a:pt x="5" y="4"/>
                  </a:cubicBezTo>
                  <a:cubicBezTo>
                    <a:pt x="6" y="6"/>
                    <a:pt x="7" y="7"/>
                    <a:pt x="8" y="9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" name="Freeform 159"/>
            <p:cNvSpPr>
              <a:spLocks/>
            </p:cNvSpPr>
            <p:nvPr/>
          </p:nvSpPr>
          <p:spPr bwMode="auto">
            <a:xfrm>
              <a:off x="11118850" y="3467100"/>
              <a:ext cx="127000" cy="127000"/>
            </a:xfrm>
            <a:custGeom>
              <a:avLst/>
              <a:gdLst>
                <a:gd name="T0" fmla="*/ 13 w 14"/>
                <a:gd name="T1" fmla="*/ 4 h 14"/>
                <a:gd name="T2" fmla="*/ 13 w 14"/>
                <a:gd name="T3" fmla="*/ 4 h 14"/>
                <a:gd name="T4" fmla="*/ 10 w 14"/>
                <a:gd name="T5" fmla="*/ 4 h 14"/>
                <a:gd name="T6" fmla="*/ 10 w 14"/>
                <a:gd name="T7" fmla="*/ 2 h 14"/>
                <a:gd name="T8" fmla="*/ 10 w 14"/>
                <a:gd name="T9" fmla="*/ 1 h 14"/>
                <a:gd name="T10" fmla="*/ 10 w 14"/>
                <a:gd name="T11" fmla="*/ 1 h 14"/>
                <a:gd name="T12" fmla="*/ 7 w 14"/>
                <a:gd name="T13" fmla="*/ 3 h 14"/>
                <a:gd name="T14" fmla="*/ 6 w 14"/>
                <a:gd name="T15" fmla="*/ 1 h 14"/>
                <a:gd name="T16" fmla="*/ 5 w 14"/>
                <a:gd name="T17" fmla="*/ 0 h 14"/>
                <a:gd name="T18" fmla="*/ 5 w 14"/>
                <a:gd name="T19" fmla="*/ 0 h 14"/>
                <a:gd name="T20" fmla="*/ 5 w 14"/>
                <a:gd name="T21" fmla="*/ 3 h 14"/>
                <a:gd name="T22" fmla="*/ 4 w 14"/>
                <a:gd name="T23" fmla="*/ 2 h 14"/>
                <a:gd name="T24" fmla="*/ 3 w 14"/>
                <a:gd name="T25" fmla="*/ 1 h 14"/>
                <a:gd name="T26" fmla="*/ 3 w 14"/>
                <a:gd name="T27" fmla="*/ 1 h 14"/>
                <a:gd name="T28" fmla="*/ 4 w 14"/>
                <a:gd name="T29" fmla="*/ 5 h 14"/>
                <a:gd name="T30" fmla="*/ 1 w 14"/>
                <a:gd name="T31" fmla="*/ 5 h 14"/>
                <a:gd name="T32" fmla="*/ 0 w 14"/>
                <a:gd name="T33" fmla="*/ 5 h 14"/>
                <a:gd name="T34" fmla="*/ 0 w 14"/>
                <a:gd name="T35" fmla="*/ 5 h 14"/>
                <a:gd name="T36" fmla="*/ 3 w 14"/>
                <a:gd name="T37" fmla="*/ 7 h 14"/>
                <a:gd name="T38" fmla="*/ 1 w 14"/>
                <a:gd name="T39" fmla="*/ 8 h 14"/>
                <a:gd name="T40" fmla="*/ 0 w 14"/>
                <a:gd name="T41" fmla="*/ 9 h 14"/>
                <a:gd name="T42" fmla="*/ 0 w 14"/>
                <a:gd name="T43" fmla="*/ 9 h 14"/>
                <a:gd name="T44" fmla="*/ 4 w 14"/>
                <a:gd name="T45" fmla="*/ 9 h 14"/>
                <a:gd name="T46" fmla="*/ 3 w 14"/>
                <a:gd name="T47" fmla="*/ 12 h 14"/>
                <a:gd name="T48" fmla="*/ 3 w 14"/>
                <a:gd name="T49" fmla="*/ 13 h 14"/>
                <a:gd name="T50" fmla="*/ 3 w 14"/>
                <a:gd name="T51" fmla="*/ 13 h 14"/>
                <a:gd name="T52" fmla="*/ 6 w 14"/>
                <a:gd name="T53" fmla="*/ 11 h 14"/>
                <a:gd name="T54" fmla="*/ 7 w 14"/>
                <a:gd name="T55" fmla="*/ 13 h 14"/>
                <a:gd name="T56" fmla="*/ 7 w 14"/>
                <a:gd name="T57" fmla="*/ 14 h 14"/>
                <a:gd name="T58" fmla="*/ 7 w 14"/>
                <a:gd name="T59" fmla="*/ 14 h 14"/>
                <a:gd name="T60" fmla="*/ 8 w 14"/>
                <a:gd name="T61" fmla="*/ 11 h 14"/>
                <a:gd name="T62" fmla="*/ 10 w 14"/>
                <a:gd name="T63" fmla="*/ 12 h 14"/>
                <a:gd name="T64" fmla="*/ 11 w 14"/>
                <a:gd name="T65" fmla="*/ 12 h 14"/>
                <a:gd name="T66" fmla="*/ 12 w 14"/>
                <a:gd name="T67" fmla="*/ 12 h 14"/>
                <a:gd name="T68" fmla="*/ 10 w 14"/>
                <a:gd name="T69" fmla="*/ 9 h 14"/>
                <a:gd name="T70" fmla="*/ 12 w 14"/>
                <a:gd name="T71" fmla="*/ 9 h 14"/>
                <a:gd name="T72" fmla="*/ 13 w 14"/>
                <a:gd name="T73" fmla="*/ 8 h 14"/>
                <a:gd name="T74" fmla="*/ 14 w 14"/>
                <a:gd name="T75" fmla="*/ 8 h 14"/>
                <a:gd name="T76" fmla="*/ 11 w 14"/>
                <a:gd name="T77" fmla="*/ 7 h 14"/>
                <a:gd name="T78" fmla="*/ 12 w 14"/>
                <a:gd name="T79" fmla="*/ 5 h 14"/>
                <a:gd name="T80" fmla="*/ 13 w 14"/>
                <a:gd name="T81" fmla="*/ 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4" h="14">
                  <a:moveTo>
                    <a:pt x="13" y="4"/>
                  </a:move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2" y="4"/>
                    <a:pt x="10" y="4"/>
                  </a:cubicBezTo>
                  <a:cubicBezTo>
                    <a:pt x="10" y="4"/>
                    <a:pt x="10" y="3"/>
                    <a:pt x="10" y="2"/>
                  </a:cubicBezTo>
                  <a:cubicBezTo>
                    <a:pt x="10" y="2"/>
                    <a:pt x="10" y="1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9" y="1"/>
                    <a:pt x="7" y="3"/>
                  </a:cubicBezTo>
                  <a:cubicBezTo>
                    <a:pt x="7" y="3"/>
                    <a:pt x="7" y="2"/>
                    <a:pt x="6" y="1"/>
                  </a:cubicBezTo>
                  <a:cubicBezTo>
                    <a:pt x="6" y="1"/>
                    <a:pt x="6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1"/>
                    <a:pt x="5" y="3"/>
                  </a:cubicBezTo>
                  <a:cubicBezTo>
                    <a:pt x="5" y="2"/>
                    <a:pt x="4" y="2"/>
                    <a:pt x="4" y="2"/>
                  </a:cubicBezTo>
                  <a:cubicBezTo>
                    <a:pt x="4" y="2"/>
                    <a:pt x="3" y="2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2"/>
                    <a:pt x="4" y="5"/>
                  </a:cubicBezTo>
                  <a:cubicBezTo>
                    <a:pt x="3" y="5"/>
                    <a:pt x="2" y="5"/>
                    <a:pt x="1" y="5"/>
                  </a:cubicBezTo>
                  <a:cubicBezTo>
                    <a:pt x="1" y="5"/>
                    <a:pt x="1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1" y="5"/>
                    <a:pt x="3" y="7"/>
                  </a:cubicBezTo>
                  <a:cubicBezTo>
                    <a:pt x="2" y="7"/>
                    <a:pt x="2" y="8"/>
                    <a:pt x="1" y="8"/>
                  </a:cubicBezTo>
                  <a:cubicBezTo>
                    <a:pt x="1" y="9"/>
                    <a:pt x="1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1" y="9"/>
                    <a:pt x="4" y="9"/>
                  </a:cubicBezTo>
                  <a:cubicBezTo>
                    <a:pt x="3" y="10"/>
                    <a:pt x="3" y="11"/>
                    <a:pt x="3" y="12"/>
                  </a:cubicBezTo>
                  <a:cubicBezTo>
                    <a:pt x="3" y="12"/>
                    <a:pt x="3" y="12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3"/>
                    <a:pt x="3" y="12"/>
                    <a:pt x="6" y="11"/>
                  </a:cubicBezTo>
                  <a:cubicBezTo>
                    <a:pt x="6" y="11"/>
                    <a:pt x="6" y="12"/>
                    <a:pt x="7" y="13"/>
                  </a:cubicBezTo>
                  <a:cubicBezTo>
                    <a:pt x="7" y="13"/>
                    <a:pt x="7" y="13"/>
                    <a:pt x="7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4"/>
                    <a:pt x="7" y="13"/>
                    <a:pt x="8" y="11"/>
                  </a:cubicBezTo>
                  <a:cubicBezTo>
                    <a:pt x="9" y="11"/>
                    <a:pt x="10" y="11"/>
                    <a:pt x="10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1" y="12"/>
                    <a:pt x="12" y="12"/>
                    <a:pt x="12" y="12"/>
                  </a:cubicBezTo>
                  <a:cubicBezTo>
                    <a:pt x="12" y="12"/>
                    <a:pt x="11" y="12"/>
                    <a:pt x="10" y="9"/>
                  </a:cubicBezTo>
                  <a:cubicBezTo>
                    <a:pt x="11" y="9"/>
                    <a:pt x="12" y="9"/>
                    <a:pt x="12" y="9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3" y="8"/>
                    <a:pt x="11" y="7"/>
                  </a:cubicBezTo>
                  <a:cubicBezTo>
                    <a:pt x="11" y="6"/>
                    <a:pt x="12" y="5"/>
                    <a:pt x="12" y="5"/>
                  </a:cubicBezTo>
                  <a:cubicBezTo>
                    <a:pt x="12" y="5"/>
                    <a:pt x="13" y="4"/>
                    <a:pt x="13" y="4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46" name="组合 145"/>
          <p:cNvGrpSpPr/>
          <p:nvPr/>
        </p:nvGrpSpPr>
        <p:grpSpPr>
          <a:xfrm>
            <a:off x="1417638" y="4912648"/>
            <a:ext cx="958850" cy="1001713"/>
            <a:chOff x="2116138" y="3157538"/>
            <a:chExt cx="958850" cy="1001713"/>
          </a:xfrm>
        </p:grpSpPr>
        <p:sp>
          <p:nvSpPr>
            <p:cNvPr id="147" name="Freeform 185"/>
            <p:cNvSpPr>
              <a:spLocks/>
            </p:cNvSpPr>
            <p:nvPr/>
          </p:nvSpPr>
          <p:spPr bwMode="auto">
            <a:xfrm>
              <a:off x="2505075" y="3157538"/>
              <a:ext cx="261938" cy="482600"/>
            </a:xfrm>
            <a:custGeom>
              <a:avLst/>
              <a:gdLst>
                <a:gd name="T0" fmla="*/ 11 w 29"/>
                <a:gd name="T1" fmla="*/ 52 h 53"/>
                <a:gd name="T2" fmla="*/ 0 w 29"/>
                <a:gd name="T3" fmla="*/ 32 h 53"/>
                <a:gd name="T4" fmla="*/ 6 w 29"/>
                <a:gd name="T5" fmla="*/ 15 h 53"/>
                <a:gd name="T6" fmla="*/ 17 w 29"/>
                <a:gd name="T7" fmla="*/ 8 h 53"/>
                <a:gd name="T8" fmla="*/ 21 w 29"/>
                <a:gd name="T9" fmla="*/ 13 h 53"/>
                <a:gd name="T10" fmla="*/ 20 w 29"/>
                <a:gd name="T11" fmla="*/ 44 h 53"/>
                <a:gd name="T12" fmla="*/ 11 w 29"/>
                <a:gd name="T13" fmla="*/ 52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9" h="53">
                  <a:moveTo>
                    <a:pt x="11" y="52"/>
                  </a:moveTo>
                  <a:cubicBezTo>
                    <a:pt x="5" y="47"/>
                    <a:pt x="1" y="40"/>
                    <a:pt x="0" y="32"/>
                  </a:cubicBezTo>
                  <a:cubicBezTo>
                    <a:pt x="0" y="26"/>
                    <a:pt x="3" y="21"/>
                    <a:pt x="6" y="15"/>
                  </a:cubicBezTo>
                  <a:cubicBezTo>
                    <a:pt x="8" y="13"/>
                    <a:pt x="14" y="0"/>
                    <a:pt x="17" y="8"/>
                  </a:cubicBezTo>
                  <a:cubicBezTo>
                    <a:pt x="18" y="11"/>
                    <a:pt x="19" y="11"/>
                    <a:pt x="21" y="13"/>
                  </a:cubicBezTo>
                  <a:cubicBezTo>
                    <a:pt x="29" y="21"/>
                    <a:pt x="26" y="36"/>
                    <a:pt x="20" y="44"/>
                  </a:cubicBezTo>
                  <a:cubicBezTo>
                    <a:pt x="19" y="45"/>
                    <a:pt x="12" y="53"/>
                    <a:pt x="11" y="52"/>
                  </a:cubicBezTo>
                  <a:close/>
                </a:path>
              </a:pathLst>
            </a:custGeom>
            <a:solidFill>
              <a:srgbClr val="F6E4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8" name="Freeform 186"/>
            <p:cNvSpPr>
              <a:spLocks/>
            </p:cNvSpPr>
            <p:nvPr/>
          </p:nvSpPr>
          <p:spPr bwMode="auto">
            <a:xfrm>
              <a:off x="2559050" y="3376613"/>
              <a:ext cx="46038" cy="254000"/>
            </a:xfrm>
            <a:custGeom>
              <a:avLst/>
              <a:gdLst>
                <a:gd name="T0" fmla="*/ 5 w 5"/>
                <a:gd name="T1" fmla="*/ 28 h 28"/>
                <a:gd name="T2" fmla="*/ 0 w 5"/>
                <a:gd name="T3" fmla="*/ 15 h 28"/>
                <a:gd name="T4" fmla="*/ 0 w 5"/>
                <a:gd name="T5" fmla="*/ 8 h 28"/>
                <a:gd name="T6" fmla="*/ 0 w 5"/>
                <a:gd name="T7" fmla="*/ 0 h 28"/>
                <a:gd name="T8" fmla="*/ 2 w 5"/>
                <a:gd name="T9" fmla="*/ 14 h 28"/>
                <a:gd name="T10" fmla="*/ 3 w 5"/>
                <a:gd name="T11" fmla="*/ 21 h 28"/>
                <a:gd name="T12" fmla="*/ 5 w 5"/>
                <a:gd name="T13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28">
                  <a:moveTo>
                    <a:pt x="5" y="28"/>
                  </a:moveTo>
                  <a:cubicBezTo>
                    <a:pt x="2" y="24"/>
                    <a:pt x="1" y="19"/>
                    <a:pt x="0" y="15"/>
                  </a:cubicBezTo>
                  <a:cubicBezTo>
                    <a:pt x="0" y="12"/>
                    <a:pt x="0" y="10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ubicBezTo>
                    <a:pt x="1" y="5"/>
                    <a:pt x="1" y="10"/>
                    <a:pt x="2" y="14"/>
                  </a:cubicBezTo>
                  <a:cubicBezTo>
                    <a:pt x="2" y="17"/>
                    <a:pt x="2" y="19"/>
                    <a:pt x="3" y="21"/>
                  </a:cubicBezTo>
                  <a:cubicBezTo>
                    <a:pt x="4" y="24"/>
                    <a:pt x="4" y="26"/>
                    <a:pt x="5" y="28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9" name="Freeform 187"/>
            <p:cNvSpPr>
              <a:spLocks/>
            </p:cNvSpPr>
            <p:nvPr/>
          </p:nvSpPr>
          <p:spPr bwMode="auto">
            <a:xfrm>
              <a:off x="2622550" y="3330575"/>
              <a:ext cx="9525" cy="300038"/>
            </a:xfrm>
            <a:custGeom>
              <a:avLst/>
              <a:gdLst>
                <a:gd name="T0" fmla="*/ 0 w 1"/>
                <a:gd name="T1" fmla="*/ 33 h 33"/>
                <a:gd name="T2" fmla="*/ 0 w 1"/>
                <a:gd name="T3" fmla="*/ 16 h 33"/>
                <a:gd name="T4" fmla="*/ 0 w 1"/>
                <a:gd name="T5" fmla="*/ 0 h 33"/>
                <a:gd name="T6" fmla="*/ 1 w 1"/>
                <a:gd name="T7" fmla="*/ 16 h 33"/>
                <a:gd name="T8" fmla="*/ 0 w 1"/>
                <a:gd name="T9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33">
                  <a:moveTo>
                    <a:pt x="0" y="33"/>
                  </a:moveTo>
                  <a:cubicBezTo>
                    <a:pt x="0" y="27"/>
                    <a:pt x="0" y="22"/>
                    <a:pt x="0" y="16"/>
                  </a:cubicBezTo>
                  <a:cubicBezTo>
                    <a:pt x="0" y="11"/>
                    <a:pt x="0" y="6"/>
                    <a:pt x="0" y="0"/>
                  </a:cubicBezTo>
                  <a:cubicBezTo>
                    <a:pt x="1" y="6"/>
                    <a:pt x="1" y="11"/>
                    <a:pt x="1" y="16"/>
                  </a:cubicBezTo>
                  <a:cubicBezTo>
                    <a:pt x="1" y="22"/>
                    <a:pt x="1" y="27"/>
                    <a:pt x="0" y="33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0" name="Freeform 188"/>
            <p:cNvSpPr>
              <a:spLocks/>
            </p:cNvSpPr>
            <p:nvPr/>
          </p:nvSpPr>
          <p:spPr bwMode="auto">
            <a:xfrm>
              <a:off x="2641600" y="3384550"/>
              <a:ext cx="44450" cy="228600"/>
            </a:xfrm>
            <a:custGeom>
              <a:avLst/>
              <a:gdLst>
                <a:gd name="T0" fmla="*/ 0 w 5"/>
                <a:gd name="T1" fmla="*/ 25 h 25"/>
                <a:gd name="T2" fmla="*/ 1 w 5"/>
                <a:gd name="T3" fmla="*/ 19 h 25"/>
                <a:gd name="T4" fmla="*/ 3 w 5"/>
                <a:gd name="T5" fmla="*/ 13 h 25"/>
                <a:gd name="T6" fmla="*/ 4 w 5"/>
                <a:gd name="T7" fmla="*/ 7 h 25"/>
                <a:gd name="T8" fmla="*/ 4 w 5"/>
                <a:gd name="T9" fmla="*/ 0 h 25"/>
                <a:gd name="T10" fmla="*/ 4 w 5"/>
                <a:gd name="T11" fmla="*/ 13 h 25"/>
                <a:gd name="T12" fmla="*/ 0 w 5"/>
                <a:gd name="T13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25">
                  <a:moveTo>
                    <a:pt x="0" y="25"/>
                  </a:moveTo>
                  <a:cubicBezTo>
                    <a:pt x="1" y="19"/>
                    <a:pt x="1" y="19"/>
                    <a:pt x="1" y="19"/>
                  </a:cubicBezTo>
                  <a:cubicBezTo>
                    <a:pt x="2" y="17"/>
                    <a:pt x="2" y="15"/>
                    <a:pt x="3" y="13"/>
                  </a:cubicBezTo>
                  <a:cubicBezTo>
                    <a:pt x="3" y="11"/>
                    <a:pt x="3" y="9"/>
                    <a:pt x="4" y="7"/>
                  </a:cubicBezTo>
                  <a:cubicBezTo>
                    <a:pt x="4" y="4"/>
                    <a:pt x="4" y="2"/>
                    <a:pt x="4" y="0"/>
                  </a:cubicBezTo>
                  <a:cubicBezTo>
                    <a:pt x="5" y="5"/>
                    <a:pt x="5" y="9"/>
                    <a:pt x="4" y="13"/>
                  </a:cubicBezTo>
                  <a:cubicBezTo>
                    <a:pt x="3" y="17"/>
                    <a:pt x="2" y="21"/>
                    <a:pt x="0" y="25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1" name="Freeform 189"/>
            <p:cNvSpPr>
              <a:spLocks/>
            </p:cNvSpPr>
            <p:nvPr/>
          </p:nvSpPr>
          <p:spPr bwMode="auto">
            <a:xfrm>
              <a:off x="2641600" y="3449638"/>
              <a:ext cx="433388" cy="254000"/>
            </a:xfrm>
            <a:custGeom>
              <a:avLst/>
              <a:gdLst>
                <a:gd name="T0" fmla="*/ 0 w 48"/>
                <a:gd name="T1" fmla="*/ 22 h 28"/>
                <a:gd name="T2" fmla="*/ 13 w 48"/>
                <a:gd name="T3" fmla="*/ 4 h 28"/>
                <a:gd name="T4" fmla="*/ 31 w 48"/>
                <a:gd name="T5" fmla="*/ 1 h 28"/>
                <a:gd name="T6" fmla="*/ 42 w 48"/>
                <a:gd name="T7" fmla="*/ 8 h 28"/>
                <a:gd name="T8" fmla="*/ 39 w 48"/>
                <a:gd name="T9" fmla="*/ 13 h 28"/>
                <a:gd name="T10" fmla="*/ 11 w 48"/>
                <a:gd name="T11" fmla="*/ 26 h 28"/>
                <a:gd name="T12" fmla="*/ 0 w 48"/>
                <a:gd name="T13" fmla="*/ 22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8" h="28">
                  <a:moveTo>
                    <a:pt x="0" y="22"/>
                  </a:moveTo>
                  <a:cubicBezTo>
                    <a:pt x="2" y="14"/>
                    <a:pt x="6" y="8"/>
                    <a:pt x="13" y="4"/>
                  </a:cubicBezTo>
                  <a:cubicBezTo>
                    <a:pt x="19" y="0"/>
                    <a:pt x="25" y="1"/>
                    <a:pt x="31" y="1"/>
                  </a:cubicBezTo>
                  <a:cubicBezTo>
                    <a:pt x="34" y="2"/>
                    <a:pt x="48" y="1"/>
                    <a:pt x="42" y="8"/>
                  </a:cubicBezTo>
                  <a:cubicBezTo>
                    <a:pt x="40" y="10"/>
                    <a:pt x="40" y="11"/>
                    <a:pt x="39" y="13"/>
                  </a:cubicBezTo>
                  <a:cubicBezTo>
                    <a:pt x="35" y="24"/>
                    <a:pt x="21" y="28"/>
                    <a:pt x="11" y="26"/>
                  </a:cubicBezTo>
                  <a:cubicBezTo>
                    <a:pt x="10" y="26"/>
                    <a:pt x="0" y="23"/>
                    <a:pt x="0" y="22"/>
                  </a:cubicBezTo>
                  <a:close/>
                </a:path>
              </a:pathLst>
            </a:custGeom>
            <a:solidFill>
              <a:srgbClr val="F6E4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2" name="Freeform 190"/>
            <p:cNvSpPr>
              <a:spLocks/>
            </p:cNvSpPr>
            <p:nvPr/>
          </p:nvSpPr>
          <p:spPr bwMode="auto">
            <a:xfrm>
              <a:off x="2641600" y="3494088"/>
              <a:ext cx="207963" cy="155575"/>
            </a:xfrm>
            <a:custGeom>
              <a:avLst/>
              <a:gdLst>
                <a:gd name="T0" fmla="*/ 0 w 23"/>
                <a:gd name="T1" fmla="*/ 17 h 17"/>
                <a:gd name="T2" fmla="*/ 10 w 23"/>
                <a:gd name="T3" fmla="*/ 7 h 17"/>
                <a:gd name="T4" fmla="*/ 16 w 23"/>
                <a:gd name="T5" fmla="*/ 3 h 17"/>
                <a:gd name="T6" fmla="*/ 23 w 23"/>
                <a:gd name="T7" fmla="*/ 0 h 17"/>
                <a:gd name="T8" fmla="*/ 11 w 23"/>
                <a:gd name="T9" fmla="*/ 8 h 17"/>
                <a:gd name="T10" fmla="*/ 5 w 23"/>
                <a:gd name="T11" fmla="*/ 12 h 17"/>
                <a:gd name="T12" fmla="*/ 0 w 23"/>
                <a:gd name="T1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" h="17">
                  <a:moveTo>
                    <a:pt x="0" y="17"/>
                  </a:moveTo>
                  <a:cubicBezTo>
                    <a:pt x="2" y="13"/>
                    <a:pt x="6" y="9"/>
                    <a:pt x="10" y="7"/>
                  </a:cubicBezTo>
                  <a:cubicBezTo>
                    <a:pt x="12" y="5"/>
                    <a:pt x="14" y="4"/>
                    <a:pt x="16" y="3"/>
                  </a:cubicBezTo>
                  <a:cubicBezTo>
                    <a:pt x="18" y="2"/>
                    <a:pt x="21" y="1"/>
                    <a:pt x="23" y="0"/>
                  </a:cubicBezTo>
                  <a:cubicBezTo>
                    <a:pt x="19" y="3"/>
                    <a:pt x="14" y="5"/>
                    <a:pt x="11" y="8"/>
                  </a:cubicBezTo>
                  <a:cubicBezTo>
                    <a:pt x="9" y="9"/>
                    <a:pt x="7" y="10"/>
                    <a:pt x="5" y="12"/>
                  </a:cubicBezTo>
                  <a:cubicBezTo>
                    <a:pt x="3" y="13"/>
                    <a:pt x="2" y="15"/>
                    <a:pt x="0" y="17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3" name="Freeform 191"/>
            <p:cNvSpPr>
              <a:spLocks/>
            </p:cNvSpPr>
            <p:nvPr/>
          </p:nvSpPr>
          <p:spPr bwMode="auto">
            <a:xfrm>
              <a:off x="2649538" y="3530600"/>
              <a:ext cx="263525" cy="127000"/>
            </a:xfrm>
            <a:custGeom>
              <a:avLst/>
              <a:gdLst>
                <a:gd name="T0" fmla="*/ 0 w 29"/>
                <a:gd name="T1" fmla="*/ 14 h 14"/>
                <a:gd name="T2" fmla="*/ 15 w 29"/>
                <a:gd name="T3" fmla="*/ 7 h 14"/>
                <a:gd name="T4" fmla="*/ 29 w 29"/>
                <a:gd name="T5" fmla="*/ 0 h 14"/>
                <a:gd name="T6" fmla="*/ 15 w 29"/>
                <a:gd name="T7" fmla="*/ 8 h 14"/>
                <a:gd name="T8" fmla="*/ 0 w 29"/>
                <a:gd name="T9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14">
                  <a:moveTo>
                    <a:pt x="0" y="14"/>
                  </a:moveTo>
                  <a:cubicBezTo>
                    <a:pt x="5" y="12"/>
                    <a:pt x="10" y="9"/>
                    <a:pt x="15" y="7"/>
                  </a:cubicBezTo>
                  <a:cubicBezTo>
                    <a:pt x="19" y="4"/>
                    <a:pt x="24" y="2"/>
                    <a:pt x="29" y="0"/>
                  </a:cubicBezTo>
                  <a:cubicBezTo>
                    <a:pt x="25" y="3"/>
                    <a:pt x="20" y="5"/>
                    <a:pt x="15" y="8"/>
                  </a:cubicBezTo>
                  <a:cubicBezTo>
                    <a:pt x="10" y="10"/>
                    <a:pt x="5" y="12"/>
                    <a:pt x="0" y="14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4" name="Freeform 192"/>
            <p:cNvSpPr>
              <a:spLocks/>
            </p:cNvSpPr>
            <p:nvPr/>
          </p:nvSpPr>
          <p:spPr bwMode="auto">
            <a:xfrm>
              <a:off x="2676525" y="3613150"/>
              <a:ext cx="217488" cy="53975"/>
            </a:xfrm>
            <a:custGeom>
              <a:avLst/>
              <a:gdLst>
                <a:gd name="T0" fmla="*/ 0 w 24"/>
                <a:gd name="T1" fmla="*/ 6 h 6"/>
                <a:gd name="T2" fmla="*/ 6 w 24"/>
                <a:gd name="T3" fmla="*/ 5 h 6"/>
                <a:gd name="T4" fmla="*/ 12 w 24"/>
                <a:gd name="T5" fmla="*/ 3 h 6"/>
                <a:gd name="T6" fmla="*/ 18 w 24"/>
                <a:gd name="T7" fmla="*/ 2 h 6"/>
                <a:gd name="T8" fmla="*/ 24 w 24"/>
                <a:gd name="T9" fmla="*/ 0 h 6"/>
                <a:gd name="T10" fmla="*/ 12 w 24"/>
                <a:gd name="T11" fmla="*/ 4 h 6"/>
                <a:gd name="T12" fmla="*/ 0 w 24"/>
                <a:gd name="T13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" h="6">
                  <a:moveTo>
                    <a:pt x="0" y="6"/>
                  </a:moveTo>
                  <a:cubicBezTo>
                    <a:pt x="6" y="5"/>
                    <a:pt x="6" y="5"/>
                    <a:pt x="6" y="5"/>
                  </a:cubicBezTo>
                  <a:cubicBezTo>
                    <a:pt x="8" y="4"/>
                    <a:pt x="10" y="4"/>
                    <a:pt x="12" y="3"/>
                  </a:cubicBezTo>
                  <a:cubicBezTo>
                    <a:pt x="14" y="3"/>
                    <a:pt x="16" y="2"/>
                    <a:pt x="18" y="2"/>
                  </a:cubicBezTo>
                  <a:cubicBezTo>
                    <a:pt x="20" y="1"/>
                    <a:pt x="22" y="0"/>
                    <a:pt x="24" y="0"/>
                  </a:cubicBezTo>
                  <a:cubicBezTo>
                    <a:pt x="20" y="2"/>
                    <a:pt x="16" y="3"/>
                    <a:pt x="12" y="4"/>
                  </a:cubicBezTo>
                  <a:cubicBezTo>
                    <a:pt x="8" y="5"/>
                    <a:pt x="4" y="6"/>
                    <a:pt x="0" y="6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5" name="Freeform 193"/>
            <p:cNvSpPr>
              <a:spLocks/>
            </p:cNvSpPr>
            <p:nvPr/>
          </p:nvSpPr>
          <p:spPr bwMode="auto">
            <a:xfrm>
              <a:off x="2632075" y="3676650"/>
              <a:ext cx="371475" cy="317500"/>
            </a:xfrm>
            <a:custGeom>
              <a:avLst/>
              <a:gdLst>
                <a:gd name="T0" fmla="*/ 1 w 41"/>
                <a:gd name="T1" fmla="*/ 1 h 35"/>
                <a:gd name="T2" fmla="*/ 23 w 41"/>
                <a:gd name="T3" fmla="*/ 5 h 35"/>
                <a:gd name="T4" fmla="*/ 33 w 41"/>
                <a:gd name="T5" fmla="*/ 20 h 35"/>
                <a:gd name="T6" fmla="*/ 32 w 41"/>
                <a:gd name="T7" fmla="*/ 33 h 35"/>
                <a:gd name="T8" fmla="*/ 26 w 41"/>
                <a:gd name="T9" fmla="*/ 32 h 35"/>
                <a:gd name="T10" fmla="*/ 2 w 41"/>
                <a:gd name="T11" fmla="*/ 13 h 35"/>
                <a:gd name="T12" fmla="*/ 1 w 41"/>
                <a:gd name="T13" fmla="*/ 1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1" h="35">
                  <a:moveTo>
                    <a:pt x="1" y="1"/>
                  </a:moveTo>
                  <a:cubicBezTo>
                    <a:pt x="9" y="0"/>
                    <a:pt x="17" y="0"/>
                    <a:pt x="23" y="5"/>
                  </a:cubicBezTo>
                  <a:cubicBezTo>
                    <a:pt x="28" y="8"/>
                    <a:pt x="31" y="14"/>
                    <a:pt x="33" y="20"/>
                  </a:cubicBezTo>
                  <a:cubicBezTo>
                    <a:pt x="34" y="22"/>
                    <a:pt x="41" y="35"/>
                    <a:pt x="32" y="33"/>
                  </a:cubicBezTo>
                  <a:cubicBezTo>
                    <a:pt x="30" y="32"/>
                    <a:pt x="29" y="32"/>
                    <a:pt x="26" y="32"/>
                  </a:cubicBezTo>
                  <a:cubicBezTo>
                    <a:pt x="14" y="34"/>
                    <a:pt x="5" y="23"/>
                    <a:pt x="2" y="13"/>
                  </a:cubicBezTo>
                  <a:cubicBezTo>
                    <a:pt x="2" y="12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F6E4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6" name="Freeform 194"/>
            <p:cNvSpPr>
              <a:spLocks/>
            </p:cNvSpPr>
            <p:nvPr/>
          </p:nvSpPr>
          <p:spPr bwMode="auto">
            <a:xfrm>
              <a:off x="2641600" y="3686175"/>
              <a:ext cx="225425" cy="117475"/>
            </a:xfrm>
            <a:custGeom>
              <a:avLst/>
              <a:gdLst>
                <a:gd name="T0" fmla="*/ 0 w 25"/>
                <a:gd name="T1" fmla="*/ 0 h 13"/>
                <a:gd name="T2" fmla="*/ 14 w 25"/>
                <a:gd name="T3" fmla="*/ 5 h 13"/>
                <a:gd name="T4" fmla="*/ 20 w 25"/>
                <a:gd name="T5" fmla="*/ 9 h 13"/>
                <a:gd name="T6" fmla="*/ 25 w 25"/>
                <a:gd name="T7" fmla="*/ 13 h 13"/>
                <a:gd name="T8" fmla="*/ 13 w 25"/>
                <a:gd name="T9" fmla="*/ 6 h 13"/>
                <a:gd name="T10" fmla="*/ 7 w 25"/>
                <a:gd name="T11" fmla="*/ 2 h 13"/>
                <a:gd name="T12" fmla="*/ 0 w 25"/>
                <a:gd name="T1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" h="13">
                  <a:moveTo>
                    <a:pt x="0" y="0"/>
                  </a:moveTo>
                  <a:cubicBezTo>
                    <a:pt x="5" y="0"/>
                    <a:pt x="9" y="2"/>
                    <a:pt x="14" y="5"/>
                  </a:cubicBezTo>
                  <a:cubicBezTo>
                    <a:pt x="16" y="6"/>
                    <a:pt x="18" y="7"/>
                    <a:pt x="20" y="9"/>
                  </a:cubicBezTo>
                  <a:cubicBezTo>
                    <a:pt x="21" y="10"/>
                    <a:pt x="23" y="12"/>
                    <a:pt x="25" y="13"/>
                  </a:cubicBezTo>
                  <a:cubicBezTo>
                    <a:pt x="21" y="11"/>
                    <a:pt x="17" y="8"/>
                    <a:pt x="13" y="6"/>
                  </a:cubicBezTo>
                  <a:cubicBezTo>
                    <a:pt x="11" y="4"/>
                    <a:pt x="9" y="3"/>
                    <a:pt x="7" y="2"/>
                  </a:cubicBezTo>
                  <a:cubicBezTo>
                    <a:pt x="5" y="2"/>
                    <a:pt x="2" y="1"/>
                    <a:pt x="0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7" name="Freeform 195"/>
            <p:cNvSpPr>
              <a:spLocks/>
            </p:cNvSpPr>
            <p:nvPr/>
          </p:nvSpPr>
          <p:spPr bwMode="auto">
            <a:xfrm>
              <a:off x="2632075" y="3703638"/>
              <a:ext cx="234950" cy="182563"/>
            </a:xfrm>
            <a:custGeom>
              <a:avLst/>
              <a:gdLst>
                <a:gd name="T0" fmla="*/ 0 w 26"/>
                <a:gd name="T1" fmla="*/ 0 h 20"/>
                <a:gd name="T2" fmla="*/ 13 w 26"/>
                <a:gd name="T3" fmla="*/ 9 h 20"/>
                <a:gd name="T4" fmla="*/ 26 w 26"/>
                <a:gd name="T5" fmla="*/ 20 h 20"/>
                <a:gd name="T6" fmla="*/ 13 w 26"/>
                <a:gd name="T7" fmla="*/ 10 h 20"/>
                <a:gd name="T8" fmla="*/ 0 w 26"/>
                <a:gd name="T9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0">
                  <a:moveTo>
                    <a:pt x="0" y="0"/>
                  </a:moveTo>
                  <a:cubicBezTo>
                    <a:pt x="5" y="3"/>
                    <a:pt x="9" y="6"/>
                    <a:pt x="13" y="9"/>
                  </a:cubicBezTo>
                  <a:cubicBezTo>
                    <a:pt x="18" y="13"/>
                    <a:pt x="22" y="16"/>
                    <a:pt x="26" y="20"/>
                  </a:cubicBezTo>
                  <a:cubicBezTo>
                    <a:pt x="21" y="17"/>
                    <a:pt x="17" y="14"/>
                    <a:pt x="13" y="10"/>
                  </a:cubicBezTo>
                  <a:cubicBezTo>
                    <a:pt x="8" y="7"/>
                    <a:pt x="4" y="4"/>
                    <a:pt x="0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8" name="Freeform 196"/>
            <p:cNvSpPr>
              <a:spLocks/>
            </p:cNvSpPr>
            <p:nvPr/>
          </p:nvSpPr>
          <p:spPr bwMode="auto">
            <a:xfrm>
              <a:off x="2641600" y="3730625"/>
              <a:ext cx="144463" cy="163513"/>
            </a:xfrm>
            <a:custGeom>
              <a:avLst/>
              <a:gdLst>
                <a:gd name="T0" fmla="*/ 0 w 16"/>
                <a:gd name="T1" fmla="*/ 0 h 18"/>
                <a:gd name="T2" fmla="*/ 4 w 16"/>
                <a:gd name="T3" fmla="*/ 4 h 18"/>
                <a:gd name="T4" fmla="*/ 8 w 16"/>
                <a:gd name="T5" fmla="*/ 9 h 18"/>
                <a:gd name="T6" fmla="*/ 12 w 16"/>
                <a:gd name="T7" fmla="*/ 14 h 18"/>
                <a:gd name="T8" fmla="*/ 16 w 16"/>
                <a:gd name="T9" fmla="*/ 18 h 18"/>
                <a:gd name="T10" fmla="*/ 7 w 16"/>
                <a:gd name="T11" fmla="*/ 10 h 18"/>
                <a:gd name="T12" fmla="*/ 0 w 16"/>
                <a:gd name="T13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18">
                  <a:moveTo>
                    <a:pt x="0" y="0"/>
                  </a:moveTo>
                  <a:cubicBezTo>
                    <a:pt x="4" y="4"/>
                    <a:pt x="4" y="4"/>
                    <a:pt x="4" y="4"/>
                  </a:cubicBezTo>
                  <a:cubicBezTo>
                    <a:pt x="5" y="6"/>
                    <a:pt x="6" y="8"/>
                    <a:pt x="8" y="9"/>
                  </a:cubicBezTo>
                  <a:cubicBezTo>
                    <a:pt x="9" y="11"/>
                    <a:pt x="10" y="12"/>
                    <a:pt x="12" y="14"/>
                  </a:cubicBezTo>
                  <a:cubicBezTo>
                    <a:pt x="13" y="15"/>
                    <a:pt x="15" y="17"/>
                    <a:pt x="16" y="18"/>
                  </a:cubicBezTo>
                  <a:cubicBezTo>
                    <a:pt x="12" y="16"/>
                    <a:pt x="9" y="13"/>
                    <a:pt x="7" y="10"/>
                  </a:cubicBezTo>
                  <a:cubicBezTo>
                    <a:pt x="4" y="7"/>
                    <a:pt x="2" y="3"/>
                    <a:pt x="0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9" name="Freeform 197"/>
            <p:cNvSpPr>
              <a:spLocks/>
            </p:cNvSpPr>
            <p:nvPr/>
          </p:nvSpPr>
          <p:spPr bwMode="auto">
            <a:xfrm>
              <a:off x="2397125" y="3694113"/>
              <a:ext cx="279400" cy="465138"/>
            </a:xfrm>
            <a:custGeom>
              <a:avLst/>
              <a:gdLst>
                <a:gd name="T0" fmla="*/ 23 w 31"/>
                <a:gd name="T1" fmla="*/ 1 h 51"/>
                <a:gd name="T2" fmla="*/ 30 w 31"/>
                <a:gd name="T3" fmla="*/ 22 h 51"/>
                <a:gd name="T4" fmla="*/ 21 w 31"/>
                <a:gd name="T5" fmla="*/ 38 h 51"/>
                <a:gd name="T6" fmla="*/ 9 w 31"/>
                <a:gd name="T7" fmla="*/ 43 h 51"/>
                <a:gd name="T8" fmla="*/ 6 w 31"/>
                <a:gd name="T9" fmla="*/ 37 h 51"/>
                <a:gd name="T10" fmla="*/ 13 w 31"/>
                <a:gd name="T11" fmla="*/ 7 h 51"/>
                <a:gd name="T12" fmla="*/ 23 w 31"/>
                <a:gd name="T13" fmla="*/ 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" h="51">
                  <a:moveTo>
                    <a:pt x="23" y="1"/>
                  </a:moveTo>
                  <a:cubicBezTo>
                    <a:pt x="28" y="7"/>
                    <a:pt x="31" y="15"/>
                    <a:pt x="30" y="22"/>
                  </a:cubicBezTo>
                  <a:cubicBezTo>
                    <a:pt x="29" y="29"/>
                    <a:pt x="25" y="33"/>
                    <a:pt x="21" y="38"/>
                  </a:cubicBezTo>
                  <a:cubicBezTo>
                    <a:pt x="19" y="40"/>
                    <a:pt x="10" y="51"/>
                    <a:pt x="9" y="43"/>
                  </a:cubicBezTo>
                  <a:cubicBezTo>
                    <a:pt x="8" y="40"/>
                    <a:pt x="8" y="39"/>
                    <a:pt x="6" y="37"/>
                  </a:cubicBezTo>
                  <a:cubicBezTo>
                    <a:pt x="0" y="27"/>
                    <a:pt x="5" y="14"/>
                    <a:pt x="13" y="7"/>
                  </a:cubicBezTo>
                  <a:cubicBezTo>
                    <a:pt x="14" y="6"/>
                    <a:pt x="22" y="0"/>
                    <a:pt x="23" y="1"/>
                  </a:cubicBezTo>
                  <a:close/>
                </a:path>
              </a:pathLst>
            </a:custGeom>
            <a:solidFill>
              <a:srgbClr val="F6E4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0" name="Freeform 198"/>
            <p:cNvSpPr>
              <a:spLocks/>
            </p:cNvSpPr>
            <p:nvPr/>
          </p:nvSpPr>
          <p:spPr bwMode="auto">
            <a:xfrm>
              <a:off x="2595563" y="3703638"/>
              <a:ext cx="26988" cy="255588"/>
            </a:xfrm>
            <a:custGeom>
              <a:avLst/>
              <a:gdLst>
                <a:gd name="T0" fmla="*/ 1 w 3"/>
                <a:gd name="T1" fmla="*/ 0 h 28"/>
                <a:gd name="T2" fmla="*/ 3 w 3"/>
                <a:gd name="T3" fmla="*/ 14 h 28"/>
                <a:gd name="T4" fmla="*/ 2 w 3"/>
                <a:gd name="T5" fmla="*/ 21 h 28"/>
                <a:gd name="T6" fmla="*/ 0 w 3"/>
                <a:gd name="T7" fmla="*/ 28 h 28"/>
                <a:gd name="T8" fmla="*/ 2 w 3"/>
                <a:gd name="T9" fmla="*/ 14 h 28"/>
                <a:gd name="T10" fmla="*/ 2 w 3"/>
                <a:gd name="T11" fmla="*/ 7 h 28"/>
                <a:gd name="T12" fmla="*/ 1 w 3"/>
                <a:gd name="T13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28">
                  <a:moveTo>
                    <a:pt x="1" y="0"/>
                  </a:moveTo>
                  <a:cubicBezTo>
                    <a:pt x="3" y="4"/>
                    <a:pt x="3" y="9"/>
                    <a:pt x="3" y="14"/>
                  </a:cubicBezTo>
                  <a:cubicBezTo>
                    <a:pt x="3" y="17"/>
                    <a:pt x="3" y="19"/>
                    <a:pt x="2" y="21"/>
                  </a:cubicBezTo>
                  <a:cubicBezTo>
                    <a:pt x="2" y="24"/>
                    <a:pt x="1" y="26"/>
                    <a:pt x="0" y="28"/>
                  </a:cubicBezTo>
                  <a:cubicBezTo>
                    <a:pt x="1" y="23"/>
                    <a:pt x="2" y="19"/>
                    <a:pt x="2" y="14"/>
                  </a:cubicBezTo>
                  <a:cubicBezTo>
                    <a:pt x="2" y="12"/>
                    <a:pt x="2" y="9"/>
                    <a:pt x="2" y="7"/>
                  </a:cubicBezTo>
                  <a:cubicBezTo>
                    <a:pt x="2" y="5"/>
                    <a:pt x="2" y="2"/>
                    <a:pt x="1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1" name="Freeform 199"/>
            <p:cNvSpPr>
              <a:spLocks/>
            </p:cNvSpPr>
            <p:nvPr/>
          </p:nvSpPr>
          <p:spPr bwMode="auto">
            <a:xfrm>
              <a:off x="2532063" y="3703638"/>
              <a:ext cx="53975" cy="290513"/>
            </a:xfrm>
            <a:custGeom>
              <a:avLst/>
              <a:gdLst>
                <a:gd name="T0" fmla="*/ 6 w 6"/>
                <a:gd name="T1" fmla="*/ 0 h 32"/>
                <a:gd name="T2" fmla="*/ 4 w 6"/>
                <a:gd name="T3" fmla="*/ 16 h 32"/>
                <a:gd name="T4" fmla="*/ 0 w 6"/>
                <a:gd name="T5" fmla="*/ 32 h 32"/>
                <a:gd name="T6" fmla="*/ 2 w 6"/>
                <a:gd name="T7" fmla="*/ 16 h 32"/>
                <a:gd name="T8" fmla="*/ 6 w 6"/>
                <a:gd name="T9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2">
                  <a:moveTo>
                    <a:pt x="6" y="0"/>
                  </a:moveTo>
                  <a:cubicBezTo>
                    <a:pt x="6" y="6"/>
                    <a:pt x="5" y="11"/>
                    <a:pt x="4" y="16"/>
                  </a:cubicBezTo>
                  <a:cubicBezTo>
                    <a:pt x="2" y="21"/>
                    <a:pt x="1" y="26"/>
                    <a:pt x="0" y="32"/>
                  </a:cubicBezTo>
                  <a:cubicBezTo>
                    <a:pt x="0" y="26"/>
                    <a:pt x="1" y="21"/>
                    <a:pt x="2" y="16"/>
                  </a:cubicBezTo>
                  <a:cubicBezTo>
                    <a:pt x="4" y="11"/>
                    <a:pt x="5" y="5"/>
                    <a:pt x="6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2" name="Freeform 200"/>
            <p:cNvSpPr>
              <a:spLocks/>
            </p:cNvSpPr>
            <p:nvPr/>
          </p:nvSpPr>
          <p:spPr bwMode="auto">
            <a:xfrm>
              <a:off x="2487613" y="3722688"/>
              <a:ext cx="80963" cy="200025"/>
            </a:xfrm>
            <a:custGeom>
              <a:avLst/>
              <a:gdLst>
                <a:gd name="T0" fmla="*/ 9 w 9"/>
                <a:gd name="T1" fmla="*/ 0 h 22"/>
                <a:gd name="T2" fmla="*/ 7 w 9"/>
                <a:gd name="T3" fmla="*/ 5 h 22"/>
                <a:gd name="T4" fmla="*/ 4 w 9"/>
                <a:gd name="T5" fmla="*/ 11 h 22"/>
                <a:gd name="T6" fmla="*/ 2 w 9"/>
                <a:gd name="T7" fmla="*/ 17 h 22"/>
                <a:gd name="T8" fmla="*/ 0 w 9"/>
                <a:gd name="T9" fmla="*/ 22 h 22"/>
                <a:gd name="T10" fmla="*/ 3 w 9"/>
                <a:gd name="T11" fmla="*/ 10 h 22"/>
                <a:gd name="T12" fmla="*/ 9 w 9"/>
                <a:gd name="T13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22">
                  <a:moveTo>
                    <a:pt x="9" y="0"/>
                  </a:moveTo>
                  <a:cubicBezTo>
                    <a:pt x="7" y="5"/>
                    <a:pt x="7" y="5"/>
                    <a:pt x="7" y="5"/>
                  </a:cubicBezTo>
                  <a:cubicBezTo>
                    <a:pt x="6" y="7"/>
                    <a:pt x="5" y="9"/>
                    <a:pt x="4" y="11"/>
                  </a:cubicBezTo>
                  <a:cubicBezTo>
                    <a:pt x="3" y="13"/>
                    <a:pt x="2" y="15"/>
                    <a:pt x="2" y="17"/>
                  </a:cubicBezTo>
                  <a:cubicBezTo>
                    <a:pt x="1" y="19"/>
                    <a:pt x="0" y="20"/>
                    <a:pt x="0" y="22"/>
                  </a:cubicBezTo>
                  <a:cubicBezTo>
                    <a:pt x="0" y="18"/>
                    <a:pt x="1" y="14"/>
                    <a:pt x="3" y="10"/>
                  </a:cubicBezTo>
                  <a:cubicBezTo>
                    <a:pt x="5" y="7"/>
                    <a:pt x="7" y="3"/>
                    <a:pt x="9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3" name="Freeform 201"/>
            <p:cNvSpPr>
              <a:spLocks/>
            </p:cNvSpPr>
            <p:nvPr/>
          </p:nvSpPr>
          <p:spPr bwMode="auto">
            <a:xfrm>
              <a:off x="2116138" y="3586163"/>
              <a:ext cx="461963" cy="254000"/>
            </a:xfrm>
            <a:custGeom>
              <a:avLst/>
              <a:gdLst>
                <a:gd name="T0" fmla="*/ 51 w 51"/>
                <a:gd name="T1" fmla="*/ 10 h 28"/>
                <a:gd name="T2" fmla="*/ 34 w 51"/>
                <a:gd name="T3" fmla="*/ 26 h 28"/>
                <a:gd name="T4" fmla="*/ 17 w 51"/>
                <a:gd name="T5" fmla="*/ 24 h 28"/>
                <a:gd name="T6" fmla="*/ 7 w 51"/>
                <a:gd name="T7" fmla="*/ 16 h 28"/>
                <a:gd name="T8" fmla="*/ 11 w 51"/>
                <a:gd name="T9" fmla="*/ 11 h 28"/>
                <a:gd name="T10" fmla="*/ 41 w 51"/>
                <a:gd name="T11" fmla="*/ 4 h 28"/>
                <a:gd name="T12" fmla="*/ 51 w 51"/>
                <a:gd name="T13" fmla="*/ 1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1" h="28">
                  <a:moveTo>
                    <a:pt x="51" y="10"/>
                  </a:moveTo>
                  <a:cubicBezTo>
                    <a:pt x="48" y="17"/>
                    <a:pt x="42" y="23"/>
                    <a:pt x="34" y="26"/>
                  </a:cubicBezTo>
                  <a:cubicBezTo>
                    <a:pt x="28" y="28"/>
                    <a:pt x="22" y="26"/>
                    <a:pt x="17" y="24"/>
                  </a:cubicBezTo>
                  <a:cubicBezTo>
                    <a:pt x="14" y="23"/>
                    <a:pt x="0" y="21"/>
                    <a:pt x="7" y="16"/>
                  </a:cubicBezTo>
                  <a:cubicBezTo>
                    <a:pt x="9" y="14"/>
                    <a:pt x="10" y="13"/>
                    <a:pt x="11" y="11"/>
                  </a:cubicBezTo>
                  <a:cubicBezTo>
                    <a:pt x="17" y="1"/>
                    <a:pt x="32" y="0"/>
                    <a:pt x="41" y="4"/>
                  </a:cubicBezTo>
                  <a:cubicBezTo>
                    <a:pt x="42" y="4"/>
                    <a:pt x="51" y="9"/>
                    <a:pt x="51" y="10"/>
                  </a:cubicBezTo>
                  <a:close/>
                </a:path>
              </a:pathLst>
            </a:custGeom>
            <a:solidFill>
              <a:srgbClr val="F6E4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4" name="Freeform 202"/>
            <p:cNvSpPr>
              <a:spLocks/>
            </p:cNvSpPr>
            <p:nvPr/>
          </p:nvSpPr>
          <p:spPr bwMode="auto">
            <a:xfrm>
              <a:off x="2341563" y="3676650"/>
              <a:ext cx="236538" cy="109538"/>
            </a:xfrm>
            <a:custGeom>
              <a:avLst/>
              <a:gdLst>
                <a:gd name="T0" fmla="*/ 26 w 26"/>
                <a:gd name="T1" fmla="*/ 0 h 12"/>
                <a:gd name="T2" fmla="*/ 14 w 26"/>
                <a:gd name="T3" fmla="*/ 8 h 12"/>
                <a:gd name="T4" fmla="*/ 7 w 26"/>
                <a:gd name="T5" fmla="*/ 11 h 12"/>
                <a:gd name="T6" fmla="*/ 0 w 26"/>
                <a:gd name="T7" fmla="*/ 12 h 12"/>
                <a:gd name="T8" fmla="*/ 14 w 26"/>
                <a:gd name="T9" fmla="*/ 7 h 12"/>
                <a:gd name="T10" fmla="*/ 20 w 26"/>
                <a:gd name="T11" fmla="*/ 4 h 12"/>
                <a:gd name="T12" fmla="*/ 26 w 26"/>
                <a:gd name="T1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" h="12">
                  <a:moveTo>
                    <a:pt x="26" y="0"/>
                  </a:moveTo>
                  <a:cubicBezTo>
                    <a:pt x="23" y="4"/>
                    <a:pt x="18" y="6"/>
                    <a:pt x="14" y="8"/>
                  </a:cubicBezTo>
                  <a:cubicBezTo>
                    <a:pt x="12" y="9"/>
                    <a:pt x="10" y="10"/>
                    <a:pt x="7" y="11"/>
                  </a:cubicBezTo>
                  <a:cubicBezTo>
                    <a:pt x="5" y="11"/>
                    <a:pt x="3" y="12"/>
                    <a:pt x="0" y="12"/>
                  </a:cubicBezTo>
                  <a:cubicBezTo>
                    <a:pt x="5" y="10"/>
                    <a:pt x="9" y="9"/>
                    <a:pt x="14" y="7"/>
                  </a:cubicBezTo>
                  <a:cubicBezTo>
                    <a:pt x="16" y="6"/>
                    <a:pt x="18" y="5"/>
                    <a:pt x="20" y="4"/>
                  </a:cubicBezTo>
                  <a:cubicBezTo>
                    <a:pt x="22" y="3"/>
                    <a:pt x="24" y="2"/>
                    <a:pt x="26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5" name="Freeform 203"/>
            <p:cNvSpPr>
              <a:spLocks/>
            </p:cNvSpPr>
            <p:nvPr/>
          </p:nvSpPr>
          <p:spPr bwMode="auto">
            <a:xfrm>
              <a:off x="2287588" y="3667125"/>
              <a:ext cx="280988" cy="73025"/>
            </a:xfrm>
            <a:custGeom>
              <a:avLst/>
              <a:gdLst>
                <a:gd name="T0" fmla="*/ 31 w 31"/>
                <a:gd name="T1" fmla="*/ 0 h 8"/>
                <a:gd name="T2" fmla="*/ 15 w 31"/>
                <a:gd name="T3" fmla="*/ 4 h 8"/>
                <a:gd name="T4" fmla="*/ 0 w 31"/>
                <a:gd name="T5" fmla="*/ 8 h 8"/>
                <a:gd name="T6" fmla="*/ 15 w 31"/>
                <a:gd name="T7" fmla="*/ 3 h 8"/>
                <a:gd name="T8" fmla="*/ 31 w 31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8">
                  <a:moveTo>
                    <a:pt x="31" y="0"/>
                  </a:moveTo>
                  <a:cubicBezTo>
                    <a:pt x="26" y="2"/>
                    <a:pt x="21" y="3"/>
                    <a:pt x="15" y="4"/>
                  </a:cubicBezTo>
                  <a:cubicBezTo>
                    <a:pt x="10" y="5"/>
                    <a:pt x="5" y="7"/>
                    <a:pt x="0" y="8"/>
                  </a:cubicBezTo>
                  <a:cubicBezTo>
                    <a:pt x="5" y="6"/>
                    <a:pt x="10" y="5"/>
                    <a:pt x="15" y="3"/>
                  </a:cubicBezTo>
                  <a:cubicBezTo>
                    <a:pt x="20" y="2"/>
                    <a:pt x="26" y="1"/>
                    <a:pt x="31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6" name="Freeform 204"/>
            <p:cNvSpPr>
              <a:spLocks/>
            </p:cNvSpPr>
            <p:nvPr/>
          </p:nvSpPr>
          <p:spPr bwMode="auto">
            <a:xfrm>
              <a:off x="2324100" y="3649663"/>
              <a:ext cx="227013" cy="17463"/>
            </a:xfrm>
            <a:custGeom>
              <a:avLst/>
              <a:gdLst>
                <a:gd name="T0" fmla="*/ 25 w 25"/>
                <a:gd name="T1" fmla="*/ 1 h 2"/>
                <a:gd name="T2" fmla="*/ 18 w 25"/>
                <a:gd name="T3" fmla="*/ 1 h 2"/>
                <a:gd name="T4" fmla="*/ 12 w 25"/>
                <a:gd name="T5" fmla="*/ 1 h 2"/>
                <a:gd name="T6" fmla="*/ 6 w 25"/>
                <a:gd name="T7" fmla="*/ 1 h 2"/>
                <a:gd name="T8" fmla="*/ 0 w 25"/>
                <a:gd name="T9" fmla="*/ 2 h 2"/>
                <a:gd name="T10" fmla="*/ 12 w 25"/>
                <a:gd name="T11" fmla="*/ 0 h 2"/>
                <a:gd name="T12" fmla="*/ 25 w 25"/>
                <a:gd name="T13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" h="2">
                  <a:moveTo>
                    <a:pt x="25" y="1"/>
                  </a:moveTo>
                  <a:cubicBezTo>
                    <a:pt x="18" y="1"/>
                    <a:pt x="18" y="1"/>
                    <a:pt x="18" y="1"/>
                  </a:cubicBezTo>
                  <a:cubicBezTo>
                    <a:pt x="16" y="1"/>
                    <a:pt x="14" y="1"/>
                    <a:pt x="12" y="1"/>
                  </a:cubicBezTo>
                  <a:cubicBezTo>
                    <a:pt x="10" y="1"/>
                    <a:pt x="8" y="1"/>
                    <a:pt x="6" y="1"/>
                  </a:cubicBezTo>
                  <a:cubicBezTo>
                    <a:pt x="4" y="1"/>
                    <a:pt x="2" y="2"/>
                    <a:pt x="0" y="2"/>
                  </a:cubicBezTo>
                  <a:cubicBezTo>
                    <a:pt x="4" y="0"/>
                    <a:pt x="8" y="0"/>
                    <a:pt x="12" y="0"/>
                  </a:cubicBezTo>
                  <a:cubicBezTo>
                    <a:pt x="16" y="0"/>
                    <a:pt x="21" y="0"/>
                    <a:pt x="25" y="1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7" name="Freeform 205"/>
            <p:cNvSpPr>
              <a:spLocks/>
            </p:cNvSpPr>
            <p:nvPr/>
          </p:nvSpPr>
          <p:spPr bwMode="auto">
            <a:xfrm>
              <a:off x="2233613" y="3330575"/>
              <a:ext cx="361950" cy="327025"/>
            </a:xfrm>
            <a:custGeom>
              <a:avLst/>
              <a:gdLst>
                <a:gd name="T0" fmla="*/ 38 w 40"/>
                <a:gd name="T1" fmla="*/ 35 h 36"/>
                <a:gd name="T2" fmla="*/ 16 w 40"/>
                <a:gd name="T3" fmla="*/ 31 h 36"/>
                <a:gd name="T4" fmla="*/ 7 w 40"/>
                <a:gd name="T5" fmla="*/ 15 h 36"/>
                <a:gd name="T6" fmla="*/ 8 w 40"/>
                <a:gd name="T7" fmla="*/ 2 h 36"/>
                <a:gd name="T8" fmla="*/ 15 w 40"/>
                <a:gd name="T9" fmla="*/ 3 h 36"/>
                <a:gd name="T10" fmla="*/ 38 w 40"/>
                <a:gd name="T11" fmla="*/ 23 h 36"/>
                <a:gd name="T12" fmla="*/ 38 w 40"/>
                <a:gd name="T13" fmla="*/ 3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0" h="36">
                  <a:moveTo>
                    <a:pt x="38" y="35"/>
                  </a:moveTo>
                  <a:cubicBezTo>
                    <a:pt x="31" y="36"/>
                    <a:pt x="23" y="35"/>
                    <a:pt x="16" y="31"/>
                  </a:cubicBezTo>
                  <a:cubicBezTo>
                    <a:pt x="11" y="27"/>
                    <a:pt x="9" y="21"/>
                    <a:pt x="7" y="15"/>
                  </a:cubicBezTo>
                  <a:cubicBezTo>
                    <a:pt x="6" y="13"/>
                    <a:pt x="0" y="0"/>
                    <a:pt x="8" y="2"/>
                  </a:cubicBezTo>
                  <a:cubicBezTo>
                    <a:pt x="11" y="3"/>
                    <a:pt x="12" y="3"/>
                    <a:pt x="15" y="3"/>
                  </a:cubicBezTo>
                  <a:cubicBezTo>
                    <a:pt x="26" y="2"/>
                    <a:pt x="35" y="13"/>
                    <a:pt x="38" y="23"/>
                  </a:cubicBezTo>
                  <a:cubicBezTo>
                    <a:pt x="38" y="24"/>
                    <a:pt x="40" y="35"/>
                    <a:pt x="38" y="35"/>
                  </a:cubicBezTo>
                  <a:close/>
                </a:path>
              </a:pathLst>
            </a:custGeom>
            <a:solidFill>
              <a:srgbClr val="F6E4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8" name="Freeform 206"/>
            <p:cNvSpPr>
              <a:spLocks/>
            </p:cNvSpPr>
            <p:nvPr/>
          </p:nvSpPr>
          <p:spPr bwMode="auto">
            <a:xfrm>
              <a:off x="2360613" y="3521075"/>
              <a:ext cx="217488" cy="128588"/>
            </a:xfrm>
            <a:custGeom>
              <a:avLst/>
              <a:gdLst>
                <a:gd name="T0" fmla="*/ 24 w 24"/>
                <a:gd name="T1" fmla="*/ 14 h 14"/>
                <a:gd name="T2" fmla="*/ 11 w 24"/>
                <a:gd name="T3" fmla="*/ 9 h 14"/>
                <a:gd name="T4" fmla="*/ 5 w 24"/>
                <a:gd name="T5" fmla="*/ 5 h 14"/>
                <a:gd name="T6" fmla="*/ 0 w 24"/>
                <a:gd name="T7" fmla="*/ 0 h 14"/>
                <a:gd name="T8" fmla="*/ 12 w 24"/>
                <a:gd name="T9" fmla="*/ 8 h 14"/>
                <a:gd name="T10" fmla="*/ 18 w 24"/>
                <a:gd name="T11" fmla="*/ 12 h 14"/>
                <a:gd name="T12" fmla="*/ 24 w 24"/>
                <a:gd name="T13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" h="14">
                  <a:moveTo>
                    <a:pt x="24" y="14"/>
                  </a:moveTo>
                  <a:cubicBezTo>
                    <a:pt x="20" y="14"/>
                    <a:pt x="15" y="12"/>
                    <a:pt x="11" y="9"/>
                  </a:cubicBezTo>
                  <a:cubicBezTo>
                    <a:pt x="9" y="8"/>
                    <a:pt x="7" y="6"/>
                    <a:pt x="5" y="5"/>
                  </a:cubicBezTo>
                  <a:cubicBezTo>
                    <a:pt x="3" y="3"/>
                    <a:pt x="2" y="2"/>
                    <a:pt x="0" y="0"/>
                  </a:cubicBezTo>
                  <a:cubicBezTo>
                    <a:pt x="4" y="3"/>
                    <a:pt x="8" y="6"/>
                    <a:pt x="12" y="8"/>
                  </a:cubicBezTo>
                  <a:cubicBezTo>
                    <a:pt x="14" y="9"/>
                    <a:pt x="16" y="11"/>
                    <a:pt x="18" y="12"/>
                  </a:cubicBezTo>
                  <a:cubicBezTo>
                    <a:pt x="20" y="12"/>
                    <a:pt x="22" y="13"/>
                    <a:pt x="24" y="14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9" name="Freeform 207"/>
            <p:cNvSpPr>
              <a:spLocks/>
            </p:cNvSpPr>
            <p:nvPr/>
          </p:nvSpPr>
          <p:spPr bwMode="auto">
            <a:xfrm>
              <a:off x="2360613" y="3449638"/>
              <a:ext cx="225425" cy="180975"/>
            </a:xfrm>
            <a:custGeom>
              <a:avLst/>
              <a:gdLst>
                <a:gd name="T0" fmla="*/ 25 w 25"/>
                <a:gd name="T1" fmla="*/ 20 h 20"/>
                <a:gd name="T2" fmla="*/ 12 w 25"/>
                <a:gd name="T3" fmla="*/ 10 h 20"/>
                <a:gd name="T4" fmla="*/ 0 w 25"/>
                <a:gd name="T5" fmla="*/ 0 h 20"/>
                <a:gd name="T6" fmla="*/ 13 w 25"/>
                <a:gd name="T7" fmla="*/ 9 h 20"/>
                <a:gd name="T8" fmla="*/ 25 w 25"/>
                <a:gd name="T9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0">
                  <a:moveTo>
                    <a:pt x="25" y="20"/>
                  </a:moveTo>
                  <a:cubicBezTo>
                    <a:pt x="21" y="17"/>
                    <a:pt x="17" y="14"/>
                    <a:pt x="12" y="10"/>
                  </a:cubicBezTo>
                  <a:cubicBezTo>
                    <a:pt x="8" y="7"/>
                    <a:pt x="4" y="3"/>
                    <a:pt x="0" y="0"/>
                  </a:cubicBezTo>
                  <a:cubicBezTo>
                    <a:pt x="5" y="3"/>
                    <a:pt x="9" y="6"/>
                    <a:pt x="13" y="9"/>
                  </a:cubicBezTo>
                  <a:cubicBezTo>
                    <a:pt x="17" y="13"/>
                    <a:pt x="21" y="16"/>
                    <a:pt x="25" y="2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0" name="Freeform 208"/>
            <p:cNvSpPr>
              <a:spLocks/>
            </p:cNvSpPr>
            <p:nvPr/>
          </p:nvSpPr>
          <p:spPr bwMode="auto">
            <a:xfrm>
              <a:off x="2441575" y="3440113"/>
              <a:ext cx="144463" cy="173038"/>
            </a:xfrm>
            <a:custGeom>
              <a:avLst/>
              <a:gdLst>
                <a:gd name="T0" fmla="*/ 16 w 16"/>
                <a:gd name="T1" fmla="*/ 19 h 19"/>
                <a:gd name="T2" fmla="*/ 12 w 16"/>
                <a:gd name="T3" fmla="*/ 14 h 19"/>
                <a:gd name="T4" fmla="*/ 8 w 16"/>
                <a:gd name="T5" fmla="*/ 9 h 19"/>
                <a:gd name="T6" fmla="*/ 4 w 16"/>
                <a:gd name="T7" fmla="*/ 4 h 19"/>
                <a:gd name="T8" fmla="*/ 0 w 16"/>
                <a:gd name="T9" fmla="*/ 0 h 19"/>
                <a:gd name="T10" fmla="*/ 9 w 16"/>
                <a:gd name="T11" fmla="*/ 8 h 19"/>
                <a:gd name="T12" fmla="*/ 16 w 16"/>
                <a:gd name="T13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19">
                  <a:moveTo>
                    <a:pt x="16" y="19"/>
                  </a:moveTo>
                  <a:cubicBezTo>
                    <a:pt x="12" y="14"/>
                    <a:pt x="12" y="14"/>
                    <a:pt x="12" y="14"/>
                  </a:cubicBezTo>
                  <a:cubicBezTo>
                    <a:pt x="11" y="12"/>
                    <a:pt x="10" y="10"/>
                    <a:pt x="8" y="9"/>
                  </a:cubicBezTo>
                  <a:cubicBezTo>
                    <a:pt x="7" y="7"/>
                    <a:pt x="6" y="6"/>
                    <a:pt x="4" y="4"/>
                  </a:cubicBezTo>
                  <a:cubicBezTo>
                    <a:pt x="3" y="3"/>
                    <a:pt x="2" y="1"/>
                    <a:pt x="0" y="0"/>
                  </a:cubicBezTo>
                  <a:cubicBezTo>
                    <a:pt x="4" y="2"/>
                    <a:pt x="7" y="5"/>
                    <a:pt x="9" y="8"/>
                  </a:cubicBezTo>
                  <a:cubicBezTo>
                    <a:pt x="12" y="11"/>
                    <a:pt x="14" y="15"/>
                    <a:pt x="16" y="19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1" name="Freeform 209"/>
            <p:cNvSpPr>
              <a:spLocks/>
            </p:cNvSpPr>
            <p:nvPr/>
          </p:nvSpPr>
          <p:spPr bwMode="auto">
            <a:xfrm>
              <a:off x="2495550" y="3549650"/>
              <a:ext cx="254000" cy="254000"/>
            </a:xfrm>
            <a:custGeom>
              <a:avLst/>
              <a:gdLst>
                <a:gd name="T0" fmla="*/ 26 w 28"/>
                <a:gd name="T1" fmla="*/ 8 h 28"/>
                <a:gd name="T2" fmla="*/ 26 w 28"/>
                <a:gd name="T3" fmla="*/ 7 h 28"/>
                <a:gd name="T4" fmla="*/ 19 w 28"/>
                <a:gd name="T5" fmla="*/ 9 h 28"/>
                <a:gd name="T6" fmla="*/ 19 w 28"/>
                <a:gd name="T7" fmla="*/ 4 h 28"/>
                <a:gd name="T8" fmla="*/ 19 w 28"/>
                <a:gd name="T9" fmla="*/ 2 h 28"/>
                <a:gd name="T10" fmla="*/ 19 w 28"/>
                <a:gd name="T11" fmla="*/ 1 h 28"/>
                <a:gd name="T12" fmla="*/ 14 w 28"/>
                <a:gd name="T13" fmla="*/ 6 h 28"/>
                <a:gd name="T14" fmla="*/ 12 w 28"/>
                <a:gd name="T15" fmla="*/ 2 h 28"/>
                <a:gd name="T16" fmla="*/ 11 w 28"/>
                <a:gd name="T17" fmla="*/ 1 h 28"/>
                <a:gd name="T18" fmla="*/ 10 w 28"/>
                <a:gd name="T19" fmla="*/ 0 h 28"/>
                <a:gd name="T20" fmla="*/ 10 w 28"/>
                <a:gd name="T21" fmla="*/ 5 h 28"/>
                <a:gd name="T22" fmla="*/ 8 w 28"/>
                <a:gd name="T23" fmla="*/ 4 h 28"/>
                <a:gd name="T24" fmla="*/ 6 w 28"/>
                <a:gd name="T25" fmla="*/ 3 h 28"/>
                <a:gd name="T26" fmla="*/ 5 w 28"/>
                <a:gd name="T27" fmla="*/ 2 h 28"/>
                <a:gd name="T28" fmla="*/ 7 w 28"/>
                <a:gd name="T29" fmla="*/ 9 h 28"/>
                <a:gd name="T30" fmla="*/ 3 w 28"/>
                <a:gd name="T31" fmla="*/ 9 h 28"/>
                <a:gd name="T32" fmla="*/ 0 w 28"/>
                <a:gd name="T33" fmla="*/ 10 h 28"/>
                <a:gd name="T34" fmla="*/ 0 w 28"/>
                <a:gd name="T35" fmla="*/ 10 h 28"/>
                <a:gd name="T36" fmla="*/ 6 w 28"/>
                <a:gd name="T37" fmla="*/ 14 h 28"/>
                <a:gd name="T38" fmla="*/ 2 w 28"/>
                <a:gd name="T39" fmla="*/ 17 h 28"/>
                <a:gd name="T40" fmla="*/ 0 w 28"/>
                <a:gd name="T41" fmla="*/ 18 h 28"/>
                <a:gd name="T42" fmla="*/ 0 w 28"/>
                <a:gd name="T43" fmla="*/ 19 h 28"/>
                <a:gd name="T44" fmla="*/ 7 w 28"/>
                <a:gd name="T45" fmla="*/ 19 h 28"/>
                <a:gd name="T46" fmla="*/ 6 w 28"/>
                <a:gd name="T47" fmla="*/ 23 h 28"/>
                <a:gd name="T48" fmla="*/ 6 w 28"/>
                <a:gd name="T49" fmla="*/ 25 h 28"/>
                <a:gd name="T50" fmla="*/ 6 w 28"/>
                <a:gd name="T51" fmla="*/ 26 h 28"/>
                <a:gd name="T52" fmla="*/ 11 w 28"/>
                <a:gd name="T53" fmla="*/ 21 h 28"/>
                <a:gd name="T54" fmla="*/ 13 w 28"/>
                <a:gd name="T55" fmla="*/ 26 h 28"/>
                <a:gd name="T56" fmla="*/ 14 w 28"/>
                <a:gd name="T57" fmla="*/ 28 h 28"/>
                <a:gd name="T58" fmla="*/ 15 w 28"/>
                <a:gd name="T59" fmla="*/ 28 h 28"/>
                <a:gd name="T60" fmla="*/ 16 w 28"/>
                <a:gd name="T61" fmla="*/ 21 h 28"/>
                <a:gd name="T62" fmla="*/ 21 w 28"/>
                <a:gd name="T63" fmla="*/ 23 h 28"/>
                <a:gd name="T64" fmla="*/ 22 w 28"/>
                <a:gd name="T65" fmla="*/ 24 h 28"/>
                <a:gd name="T66" fmla="*/ 23 w 28"/>
                <a:gd name="T67" fmla="*/ 25 h 28"/>
                <a:gd name="T68" fmla="*/ 20 w 28"/>
                <a:gd name="T69" fmla="*/ 18 h 28"/>
                <a:gd name="T70" fmla="*/ 25 w 28"/>
                <a:gd name="T71" fmla="*/ 17 h 28"/>
                <a:gd name="T72" fmla="*/ 27 w 28"/>
                <a:gd name="T73" fmla="*/ 17 h 28"/>
                <a:gd name="T74" fmla="*/ 28 w 28"/>
                <a:gd name="T75" fmla="*/ 16 h 28"/>
                <a:gd name="T76" fmla="*/ 21 w 28"/>
                <a:gd name="T77" fmla="*/ 13 h 28"/>
                <a:gd name="T78" fmla="*/ 24 w 28"/>
                <a:gd name="T79" fmla="*/ 10 h 28"/>
                <a:gd name="T80" fmla="*/ 26 w 28"/>
                <a:gd name="T81" fmla="*/ 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8" h="28">
                  <a:moveTo>
                    <a:pt x="26" y="8"/>
                  </a:moveTo>
                  <a:cubicBezTo>
                    <a:pt x="26" y="8"/>
                    <a:pt x="26" y="7"/>
                    <a:pt x="26" y="7"/>
                  </a:cubicBezTo>
                  <a:cubicBezTo>
                    <a:pt x="26" y="7"/>
                    <a:pt x="25" y="8"/>
                    <a:pt x="19" y="9"/>
                  </a:cubicBezTo>
                  <a:cubicBezTo>
                    <a:pt x="19" y="7"/>
                    <a:pt x="19" y="5"/>
                    <a:pt x="19" y="4"/>
                  </a:cubicBezTo>
                  <a:cubicBezTo>
                    <a:pt x="19" y="3"/>
                    <a:pt x="19" y="2"/>
                    <a:pt x="19" y="2"/>
                  </a:cubicBezTo>
                  <a:cubicBezTo>
                    <a:pt x="19" y="2"/>
                    <a:pt x="19" y="1"/>
                    <a:pt x="19" y="1"/>
                  </a:cubicBezTo>
                  <a:cubicBezTo>
                    <a:pt x="19" y="1"/>
                    <a:pt x="19" y="2"/>
                    <a:pt x="14" y="6"/>
                  </a:cubicBezTo>
                  <a:cubicBezTo>
                    <a:pt x="14" y="5"/>
                    <a:pt x="13" y="4"/>
                    <a:pt x="12" y="2"/>
                  </a:cubicBezTo>
                  <a:cubicBezTo>
                    <a:pt x="11" y="2"/>
                    <a:pt x="11" y="1"/>
                    <a:pt x="11" y="1"/>
                  </a:cubicBezTo>
                  <a:cubicBezTo>
                    <a:pt x="11" y="0"/>
                    <a:pt x="10" y="0"/>
                    <a:pt x="10" y="0"/>
                  </a:cubicBezTo>
                  <a:cubicBezTo>
                    <a:pt x="10" y="0"/>
                    <a:pt x="10" y="1"/>
                    <a:pt x="10" y="5"/>
                  </a:cubicBezTo>
                  <a:cubicBezTo>
                    <a:pt x="9" y="5"/>
                    <a:pt x="8" y="4"/>
                    <a:pt x="8" y="4"/>
                  </a:cubicBezTo>
                  <a:cubicBezTo>
                    <a:pt x="7" y="3"/>
                    <a:pt x="6" y="3"/>
                    <a:pt x="6" y="3"/>
                  </a:cubicBezTo>
                  <a:cubicBezTo>
                    <a:pt x="6" y="3"/>
                    <a:pt x="5" y="2"/>
                    <a:pt x="5" y="2"/>
                  </a:cubicBezTo>
                  <a:cubicBezTo>
                    <a:pt x="5" y="2"/>
                    <a:pt x="6" y="4"/>
                    <a:pt x="7" y="9"/>
                  </a:cubicBezTo>
                  <a:cubicBezTo>
                    <a:pt x="6" y="9"/>
                    <a:pt x="4" y="9"/>
                    <a:pt x="3" y="9"/>
                  </a:cubicBezTo>
                  <a:cubicBezTo>
                    <a:pt x="2" y="9"/>
                    <a:pt x="1" y="9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1" y="10"/>
                    <a:pt x="6" y="14"/>
                  </a:cubicBezTo>
                  <a:cubicBezTo>
                    <a:pt x="4" y="15"/>
                    <a:pt x="3" y="16"/>
                    <a:pt x="2" y="17"/>
                  </a:cubicBezTo>
                  <a:cubicBezTo>
                    <a:pt x="1" y="17"/>
                    <a:pt x="1" y="18"/>
                    <a:pt x="0" y="18"/>
                  </a:cubicBezTo>
                  <a:cubicBezTo>
                    <a:pt x="0" y="18"/>
                    <a:pt x="0" y="19"/>
                    <a:pt x="0" y="19"/>
                  </a:cubicBezTo>
                  <a:cubicBezTo>
                    <a:pt x="0" y="19"/>
                    <a:pt x="1" y="18"/>
                    <a:pt x="7" y="19"/>
                  </a:cubicBezTo>
                  <a:cubicBezTo>
                    <a:pt x="7" y="20"/>
                    <a:pt x="6" y="22"/>
                    <a:pt x="6" y="23"/>
                  </a:cubicBezTo>
                  <a:cubicBezTo>
                    <a:pt x="6" y="24"/>
                    <a:pt x="6" y="25"/>
                    <a:pt x="6" y="25"/>
                  </a:cubicBezTo>
                  <a:cubicBezTo>
                    <a:pt x="6" y="26"/>
                    <a:pt x="6" y="26"/>
                    <a:pt x="6" y="26"/>
                  </a:cubicBezTo>
                  <a:cubicBezTo>
                    <a:pt x="6" y="26"/>
                    <a:pt x="7" y="25"/>
                    <a:pt x="11" y="21"/>
                  </a:cubicBezTo>
                  <a:cubicBezTo>
                    <a:pt x="12" y="23"/>
                    <a:pt x="13" y="24"/>
                    <a:pt x="13" y="26"/>
                  </a:cubicBezTo>
                  <a:cubicBezTo>
                    <a:pt x="14" y="26"/>
                    <a:pt x="14" y="27"/>
                    <a:pt x="14" y="28"/>
                  </a:cubicBezTo>
                  <a:cubicBezTo>
                    <a:pt x="14" y="28"/>
                    <a:pt x="15" y="28"/>
                    <a:pt x="15" y="28"/>
                  </a:cubicBezTo>
                  <a:cubicBezTo>
                    <a:pt x="15" y="28"/>
                    <a:pt x="14" y="27"/>
                    <a:pt x="16" y="21"/>
                  </a:cubicBezTo>
                  <a:cubicBezTo>
                    <a:pt x="18" y="22"/>
                    <a:pt x="19" y="23"/>
                    <a:pt x="21" y="23"/>
                  </a:cubicBezTo>
                  <a:cubicBezTo>
                    <a:pt x="21" y="24"/>
                    <a:pt x="22" y="24"/>
                    <a:pt x="22" y="24"/>
                  </a:cubicBezTo>
                  <a:cubicBezTo>
                    <a:pt x="23" y="24"/>
                    <a:pt x="23" y="24"/>
                    <a:pt x="23" y="25"/>
                  </a:cubicBezTo>
                  <a:cubicBezTo>
                    <a:pt x="23" y="25"/>
                    <a:pt x="22" y="23"/>
                    <a:pt x="20" y="18"/>
                  </a:cubicBezTo>
                  <a:cubicBezTo>
                    <a:pt x="22" y="18"/>
                    <a:pt x="23" y="17"/>
                    <a:pt x="25" y="17"/>
                  </a:cubicBezTo>
                  <a:cubicBezTo>
                    <a:pt x="25" y="17"/>
                    <a:pt x="26" y="17"/>
                    <a:pt x="27" y="17"/>
                  </a:cubicBezTo>
                  <a:cubicBezTo>
                    <a:pt x="27" y="17"/>
                    <a:pt x="27" y="16"/>
                    <a:pt x="28" y="16"/>
                  </a:cubicBezTo>
                  <a:cubicBezTo>
                    <a:pt x="28" y="16"/>
                    <a:pt x="26" y="16"/>
                    <a:pt x="21" y="13"/>
                  </a:cubicBezTo>
                  <a:cubicBezTo>
                    <a:pt x="22" y="12"/>
                    <a:pt x="23" y="11"/>
                    <a:pt x="24" y="10"/>
                  </a:cubicBezTo>
                  <a:cubicBezTo>
                    <a:pt x="25" y="9"/>
                    <a:pt x="25" y="8"/>
                    <a:pt x="26" y="8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76" name="组合 175"/>
          <p:cNvGrpSpPr/>
          <p:nvPr/>
        </p:nvGrpSpPr>
        <p:grpSpPr>
          <a:xfrm>
            <a:off x="7329000" y="3291212"/>
            <a:ext cx="3703575" cy="2960226"/>
            <a:chOff x="4730750" y="4029075"/>
            <a:chExt cx="3124200" cy="2497138"/>
          </a:xfrm>
        </p:grpSpPr>
        <p:sp>
          <p:nvSpPr>
            <p:cNvPr id="177" name="Oval 80"/>
            <p:cNvSpPr>
              <a:spLocks noChangeArrowheads="1"/>
            </p:cNvSpPr>
            <p:nvPr/>
          </p:nvSpPr>
          <p:spPr bwMode="auto">
            <a:xfrm>
              <a:off x="5338763" y="4029075"/>
              <a:ext cx="430213" cy="431800"/>
            </a:xfrm>
            <a:prstGeom prst="ellipse">
              <a:avLst/>
            </a:prstGeom>
            <a:solidFill>
              <a:srgbClr val="FFD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8" name="Oval 81"/>
            <p:cNvSpPr>
              <a:spLocks noChangeArrowheads="1"/>
            </p:cNvSpPr>
            <p:nvPr/>
          </p:nvSpPr>
          <p:spPr bwMode="auto">
            <a:xfrm>
              <a:off x="5545138" y="4048125"/>
              <a:ext cx="22225" cy="123825"/>
            </a:xfrm>
            <a:prstGeom prst="ellipse">
              <a:avLst/>
            </a:prstGeom>
            <a:solidFill>
              <a:srgbClr val="750C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9" name="Freeform 82"/>
            <p:cNvSpPr>
              <a:spLocks/>
            </p:cNvSpPr>
            <p:nvPr/>
          </p:nvSpPr>
          <p:spPr bwMode="auto">
            <a:xfrm>
              <a:off x="5487988" y="4059238"/>
              <a:ext cx="42863" cy="114300"/>
            </a:xfrm>
            <a:custGeom>
              <a:avLst/>
              <a:gdLst>
                <a:gd name="T0" fmla="*/ 12 w 16"/>
                <a:gd name="T1" fmla="*/ 21 h 44"/>
                <a:gd name="T2" fmla="*/ 16 w 16"/>
                <a:gd name="T3" fmla="*/ 44 h 44"/>
                <a:gd name="T4" fmla="*/ 4 w 16"/>
                <a:gd name="T5" fmla="*/ 23 h 44"/>
                <a:gd name="T6" fmla="*/ 0 w 16"/>
                <a:gd name="T7" fmla="*/ 0 h 44"/>
                <a:gd name="T8" fmla="*/ 12 w 16"/>
                <a:gd name="T9" fmla="*/ 21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4">
                  <a:moveTo>
                    <a:pt x="12" y="21"/>
                  </a:moveTo>
                  <a:cubicBezTo>
                    <a:pt x="16" y="33"/>
                    <a:pt x="16" y="44"/>
                    <a:pt x="16" y="44"/>
                  </a:cubicBezTo>
                  <a:cubicBezTo>
                    <a:pt x="16" y="44"/>
                    <a:pt x="8" y="36"/>
                    <a:pt x="4" y="23"/>
                  </a:cubicBezTo>
                  <a:cubicBezTo>
                    <a:pt x="0" y="11"/>
                    <a:pt x="0" y="0"/>
                    <a:pt x="0" y="0"/>
                  </a:cubicBezTo>
                  <a:cubicBezTo>
                    <a:pt x="0" y="0"/>
                    <a:pt x="7" y="9"/>
                    <a:pt x="12" y="21"/>
                  </a:cubicBezTo>
                  <a:close/>
                </a:path>
              </a:pathLst>
            </a:custGeom>
            <a:solidFill>
              <a:srgbClr val="750C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0" name="Freeform 83"/>
            <p:cNvSpPr>
              <a:spLocks/>
            </p:cNvSpPr>
            <p:nvPr/>
          </p:nvSpPr>
          <p:spPr bwMode="auto">
            <a:xfrm>
              <a:off x="5427663" y="4092575"/>
              <a:ext cx="79375" cy="95250"/>
            </a:xfrm>
            <a:custGeom>
              <a:avLst/>
              <a:gdLst>
                <a:gd name="T0" fmla="*/ 18 w 30"/>
                <a:gd name="T1" fmla="*/ 15 h 36"/>
                <a:gd name="T2" fmla="*/ 30 w 30"/>
                <a:gd name="T3" fmla="*/ 36 h 36"/>
                <a:gd name="T4" fmla="*/ 12 w 30"/>
                <a:gd name="T5" fmla="*/ 20 h 36"/>
                <a:gd name="T6" fmla="*/ 0 w 30"/>
                <a:gd name="T7" fmla="*/ 0 h 36"/>
                <a:gd name="T8" fmla="*/ 18 w 30"/>
                <a:gd name="T9" fmla="*/ 1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36">
                  <a:moveTo>
                    <a:pt x="18" y="15"/>
                  </a:moveTo>
                  <a:cubicBezTo>
                    <a:pt x="27" y="25"/>
                    <a:pt x="30" y="36"/>
                    <a:pt x="30" y="36"/>
                  </a:cubicBezTo>
                  <a:cubicBezTo>
                    <a:pt x="30" y="36"/>
                    <a:pt x="20" y="30"/>
                    <a:pt x="12" y="20"/>
                  </a:cubicBezTo>
                  <a:cubicBezTo>
                    <a:pt x="4" y="11"/>
                    <a:pt x="0" y="0"/>
                    <a:pt x="0" y="0"/>
                  </a:cubicBezTo>
                  <a:cubicBezTo>
                    <a:pt x="0" y="0"/>
                    <a:pt x="10" y="5"/>
                    <a:pt x="18" y="15"/>
                  </a:cubicBezTo>
                  <a:close/>
                </a:path>
              </a:pathLst>
            </a:custGeom>
            <a:solidFill>
              <a:srgbClr val="750C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1" name="Freeform 84"/>
            <p:cNvSpPr>
              <a:spLocks/>
            </p:cNvSpPr>
            <p:nvPr/>
          </p:nvSpPr>
          <p:spPr bwMode="auto">
            <a:xfrm>
              <a:off x="5383213" y="4144963"/>
              <a:ext cx="107950" cy="60325"/>
            </a:xfrm>
            <a:custGeom>
              <a:avLst/>
              <a:gdLst>
                <a:gd name="T0" fmla="*/ 22 w 41"/>
                <a:gd name="T1" fmla="*/ 8 h 23"/>
                <a:gd name="T2" fmla="*/ 41 w 41"/>
                <a:gd name="T3" fmla="*/ 23 h 23"/>
                <a:gd name="T4" fmla="*/ 18 w 41"/>
                <a:gd name="T5" fmla="*/ 15 h 23"/>
                <a:gd name="T6" fmla="*/ 0 w 41"/>
                <a:gd name="T7" fmla="*/ 0 h 23"/>
                <a:gd name="T8" fmla="*/ 22 w 41"/>
                <a:gd name="T9" fmla="*/ 8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23">
                  <a:moveTo>
                    <a:pt x="22" y="8"/>
                  </a:moveTo>
                  <a:cubicBezTo>
                    <a:pt x="34" y="14"/>
                    <a:pt x="41" y="23"/>
                    <a:pt x="41" y="23"/>
                  </a:cubicBezTo>
                  <a:cubicBezTo>
                    <a:pt x="41" y="23"/>
                    <a:pt x="30" y="21"/>
                    <a:pt x="18" y="15"/>
                  </a:cubicBezTo>
                  <a:cubicBezTo>
                    <a:pt x="7" y="8"/>
                    <a:pt x="0" y="0"/>
                    <a:pt x="0" y="0"/>
                  </a:cubicBezTo>
                  <a:cubicBezTo>
                    <a:pt x="0" y="0"/>
                    <a:pt x="11" y="1"/>
                    <a:pt x="22" y="8"/>
                  </a:cubicBezTo>
                  <a:close/>
                </a:path>
              </a:pathLst>
            </a:custGeom>
            <a:solidFill>
              <a:srgbClr val="750C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2" name="Freeform 85"/>
            <p:cNvSpPr>
              <a:spLocks/>
            </p:cNvSpPr>
            <p:nvPr/>
          </p:nvSpPr>
          <p:spPr bwMode="auto">
            <a:xfrm>
              <a:off x="5359400" y="4203700"/>
              <a:ext cx="120650" cy="31750"/>
            </a:xfrm>
            <a:custGeom>
              <a:avLst/>
              <a:gdLst>
                <a:gd name="T0" fmla="*/ 24 w 46"/>
                <a:gd name="T1" fmla="*/ 2 h 12"/>
                <a:gd name="T2" fmla="*/ 46 w 46"/>
                <a:gd name="T3" fmla="*/ 10 h 12"/>
                <a:gd name="T4" fmla="*/ 22 w 46"/>
                <a:gd name="T5" fmla="*/ 10 h 12"/>
                <a:gd name="T6" fmla="*/ 0 w 46"/>
                <a:gd name="T7" fmla="*/ 2 h 12"/>
                <a:gd name="T8" fmla="*/ 24 w 46"/>
                <a:gd name="T9" fmla="*/ 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12">
                  <a:moveTo>
                    <a:pt x="24" y="2"/>
                  </a:moveTo>
                  <a:cubicBezTo>
                    <a:pt x="36" y="5"/>
                    <a:pt x="46" y="10"/>
                    <a:pt x="46" y="10"/>
                  </a:cubicBezTo>
                  <a:cubicBezTo>
                    <a:pt x="46" y="10"/>
                    <a:pt x="35" y="12"/>
                    <a:pt x="22" y="10"/>
                  </a:cubicBezTo>
                  <a:cubicBezTo>
                    <a:pt x="10" y="8"/>
                    <a:pt x="0" y="2"/>
                    <a:pt x="0" y="2"/>
                  </a:cubicBezTo>
                  <a:cubicBezTo>
                    <a:pt x="0" y="2"/>
                    <a:pt x="11" y="0"/>
                    <a:pt x="24" y="2"/>
                  </a:cubicBezTo>
                  <a:close/>
                </a:path>
              </a:pathLst>
            </a:custGeom>
            <a:solidFill>
              <a:srgbClr val="750C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3" name="Freeform 86"/>
            <p:cNvSpPr>
              <a:spLocks/>
            </p:cNvSpPr>
            <p:nvPr/>
          </p:nvSpPr>
          <p:spPr bwMode="auto">
            <a:xfrm>
              <a:off x="5359400" y="4251325"/>
              <a:ext cx="120650" cy="30163"/>
            </a:xfrm>
            <a:custGeom>
              <a:avLst/>
              <a:gdLst>
                <a:gd name="T0" fmla="*/ 22 w 46"/>
                <a:gd name="T1" fmla="*/ 2 h 12"/>
                <a:gd name="T2" fmla="*/ 46 w 46"/>
                <a:gd name="T3" fmla="*/ 2 h 12"/>
                <a:gd name="T4" fmla="*/ 23 w 46"/>
                <a:gd name="T5" fmla="*/ 10 h 12"/>
                <a:gd name="T6" fmla="*/ 0 w 46"/>
                <a:gd name="T7" fmla="*/ 10 h 12"/>
                <a:gd name="T8" fmla="*/ 22 w 46"/>
                <a:gd name="T9" fmla="*/ 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12">
                  <a:moveTo>
                    <a:pt x="22" y="2"/>
                  </a:moveTo>
                  <a:cubicBezTo>
                    <a:pt x="35" y="0"/>
                    <a:pt x="46" y="2"/>
                    <a:pt x="46" y="2"/>
                  </a:cubicBezTo>
                  <a:cubicBezTo>
                    <a:pt x="46" y="2"/>
                    <a:pt x="36" y="8"/>
                    <a:pt x="23" y="10"/>
                  </a:cubicBezTo>
                  <a:cubicBezTo>
                    <a:pt x="11" y="12"/>
                    <a:pt x="0" y="10"/>
                    <a:pt x="0" y="10"/>
                  </a:cubicBezTo>
                  <a:cubicBezTo>
                    <a:pt x="0" y="10"/>
                    <a:pt x="9" y="5"/>
                    <a:pt x="22" y="2"/>
                  </a:cubicBezTo>
                  <a:close/>
                </a:path>
              </a:pathLst>
            </a:custGeom>
            <a:solidFill>
              <a:srgbClr val="750C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4" name="Freeform 87"/>
            <p:cNvSpPr>
              <a:spLocks/>
            </p:cNvSpPr>
            <p:nvPr/>
          </p:nvSpPr>
          <p:spPr bwMode="auto">
            <a:xfrm>
              <a:off x="5380038" y="4281488"/>
              <a:ext cx="107950" cy="61913"/>
            </a:xfrm>
            <a:custGeom>
              <a:avLst/>
              <a:gdLst>
                <a:gd name="T0" fmla="*/ 19 w 41"/>
                <a:gd name="T1" fmla="*/ 8 h 23"/>
                <a:gd name="T2" fmla="*/ 41 w 41"/>
                <a:gd name="T3" fmla="*/ 0 h 23"/>
                <a:gd name="T4" fmla="*/ 23 w 41"/>
                <a:gd name="T5" fmla="*/ 15 h 23"/>
                <a:gd name="T6" fmla="*/ 0 w 41"/>
                <a:gd name="T7" fmla="*/ 23 h 23"/>
                <a:gd name="T8" fmla="*/ 19 w 41"/>
                <a:gd name="T9" fmla="*/ 8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23">
                  <a:moveTo>
                    <a:pt x="19" y="8"/>
                  </a:moveTo>
                  <a:cubicBezTo>
                    <a:pt x="30" y="1"/>
                    <a:pt x="41" y="0"/>
                    <a:pt x="41" y="0"/>
                  </a:cubicBezTo>
                  <a:cubicBezTo>
                    <a:pt x="41" y="0"/>
                    <a:pt x="34" y="8"/>
                    <a:pt x="23" y="15"/>
                  </a:cubicBezTo>
                  <a:cubicBezTo>
                    <a:pt x="11" y="21"/>
                    <a:pt x="0" y="23"/>
                    <a:pt x="0" y="23"/>
                  </a:cubicBezTo>
                  <a:cubicBezTo>
                    <a:pt x="0" y="23"/>
                    <a:pt x="7" y="14"/>
                    <a:pt x="19" y="8"/>
                  </a:cubicBezTo>
                  <a:close/>
                </a:path>
              </a:pathLst>
            </a:custGeom>
            <a:solidFill>
              <a:srgbClr val="750C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5" name="Freeform 88"/>
            <p:cNvSpPr>
              <a:spLocks/>
            </p:cNvSpPr>
            <p:nvPr/>
          </p:nvSpPr>
          <p:spPr bwMode="auto">
            <a:xfrm>
              <a:off x="5424488" y="4300538"/>
              <a:ext cx="79375" cy="95250"/>
            </a:xfrm>
            <a:custGeom>
              <a:avLst/>
              <a:gdLst>
                <a:gd name="T0" fmla="*/ 12 w 30"/>
                <a:gd name="T1" fmla="*/ 16 h 36"/>
                <a:gd name="T2" fmla="*/ 30 w 30"/>
                <a:gd name="T3" fmla="*/ 0 h 36"/>
                <a:gd name="T4" fmla="*/ 18 w 30"/>
                <a:gd name="T5" fmla="*/ 21 h 36"/>
                <a:gd name="T6" fmla="*/ 0 w 30"/>
                <a:gd name="T7" fmla="*/ 36 h 36"/>
                <a:gd name="T8" fmla="*/ 12 w 30"/>
                <a:gd name="T9" fmla="*/ 1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36">
                  <a:moveTo>
                    <a:pt x="12" y="16"/>
                  </a:moveTo>
                  <a:cubicBezTo>
                    <a:pt x="20" y="6"/>
                    <a:pt x="30" y="0"/>
                    <a:pt x="30" y="0"/>
                  </a:cubicBezTo>
                  <a:cubicBezTo>
                    <a:pt x="30" y="0"/>
                    <a:pt x="26" y="11"/>
                    <a:pt x="18" y="21"/>
                  </a:cubicBezTo>
                  <a:cubicBezTo>
                    <a:pt x="10" y="31"/>
                    <a:pt x="0" y="36"/>
                    <a:pt x="0" y="36"/>
                  </a:cubicBezTo>
                  <a:cubicBezTo>
                    <a:pt x="0" y="36"/>
                    <a:pt x="4" y="26"/>
                    <a:pt x="12" y="16"/>
                  </a:cubicBezTo>
                  <a:close/>
                </a:path>
              </a:pathLst>
            </a:custGeom>
            <a:solidFill>
              <a:srgbClr val="750C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6" name="Freeform 89"/>
            <p:cNvSpPr>
              <a:spLocks/>
            </p:cNvSpPr>
            <p:nvPr/>
          </p:nvSpPr>
          <p:spPr bwMode="auto">
            <a:xfrm>
              <a:off x="5483225" y="4313238"/>
              <a:ext cx="44450" cy="115888"/>
            </a:xfrm>
            <a:custGeom>
              <a:avLst/>
              <a:gdLst>
                <a:gd name="T0" fmla="*/ 5 w 17"/>
                <a:gd name="T1" fmla="*/ 21 h 44"/>
                <a:gd name="T2" fmla="*/ 16 w 17"/>
                <a:gd name="T3" fmla="*/ 0 h 44"/>
                <a:gd name="T4" fmla="*/ 12 w 17"/>
                <a:gd name="T5" fmla="*/ 24 h 44"/>
                <a:gd name="T6" fmla="*/ 0 w 17"/>
                <a:gd name="T7" fmla="*/ 44 h 44"/>
                <a:gd name="T8" fmla="*/ 5 w 17"/>
                <a:gd name="T9" fmla="*/ 21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4">
                  <a:moveTo>
                    <a:pt x="5" y="21"/>
                  </a:moveTo>
                  <a:cubicBezTo>
                    <a:pt x="9" y="9"/>
                    <a:pt x="16" y="0"/>
                    <a:pt x="16" y="0"/>
                  </a:cubicBezTo>
                  <a:cubicBezTo>
                    <a:pt x="16" y="0"/>
                    <a:pt x="17" y="12"/>
                    <a:pt x="12" y="24"/>
                  </a:cubicBezTo>
                  <a:cubicBezTo>
                    <a:pt x="8" y="36"/>
                    <a:pt x="0" y="44"/>
                    <a:pt x="0" y="44"/>
                  </a:cubicBezTo>
                  <a:cubicBezTo>
                    <a:pt x="0" y="44"/>
                    <a:pt x="0" y="33"/>
                    <a:pt x="5" y="21"/>
                  </a:cubicBezTo>
                  <a:close/>
                </a:path>
              </a:pathLst>
            </a:custGeom>
            <a:solidFill>
              <a:srgbClr val="750C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7" name="Oval 90"/>
            <p:cNvSpPr>
              <a:spLocks noChangeArrowheads="1"/>
            </p:cNvSpPr>
            <p:nvPr/>
          </p:nvSpPr>
          <p:spPr bwMode="auto">
            <a:xfrm>
              <a:off x="5540375" y="4319588"/>
              <a:ext cx="20638" cy="123825"/>
            </a:xfrm>
            <a:prstGeom prst="ellipse">
              <a:avLst/>
            </a:prstGeom>
            <a:solidFill>
              <a:srgbClr val="750C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8" name="Freeform 91"/>
            <p:cNvSpPr>
              <a:spLocks/>
            </p:cNvSpPr>
            <p:nvPr/>
          </p:nvSpPr>
          <p:spPr bwMode="auto">
            <a:xfrm>
              <a:off x="5576888" y="4316413"/>
              <a:ext cx="42863" cy="115888"/>
            </a:xfrm>
            <a:custGeom>
              <a:avLst/>
              <a:gdLst>
                <a:gd name="T0" fmla="*/ 4 w 16"/>
                <a:gd name="T1" fmla="*/ 23 h 44"/>
                <a:gd name="T2" fmla="*/ 0 w 16"/>
                <a:gd name="T3" fmla="*/ 0 h 44"/>
                <a:gd name="T4" fmla="*/ 12 w 16"/>
                <a:gd name="T5" fmla="*/ 21 h 44"/>
                <a:gd name="T6" fmla="*/ 16 w 16"/>
                <a:gd name="T7" fmla="*/ 44 h 44"/>
                <a:gd name="T8" fmla="*/ 4 w 16"/>
                <a:gd name="T9" fmla="*/ 23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4">
                  <a:moveTo>
                    <a:pt x="4" y="23"/>
                  </a:moveTo>
                  <a:cubicBezTo>
                    <a:pt x="0" y="11"/>
                    <a:pt x="0" y="0"/>
                    <a:pt x="0" y="0"/>
                  </a:cubicBezTo>
                  <a:cubicBezTo>
                    <a:pt x="0" y="0"/>
                    <a:pt x="7" y="8"/>
                    <a:pt x="12" y="21"/>
                  </a:cubicBezTo>
                  <a:cubicBezTo>
                    <a:pt x="16" y="33"/>
                    <a:pt x="16" y="44"/>
                    <a:pt x="16" y="44"/>
                  </a:cubicBezTo>
                  <a:cubicBezTo>
                    <a:pt x="16" y="44"/>
                    <a:pt x="9" y="35"/>
                    <a:pt x="4" y="23"/>
                  </a:cubicBezTo>
                  <a:close/>
                </a:path>
              </a:pathLst>
            </a:custGeom>
            <a:solidFill>
              <a:srgbClr val="750C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9" name="Freeform 92"/>
            <p:cNvSpPr>
              <a:spLocks/>
            </p:cNvSpPr>
            <p:nvPr/>
          </p:nvSpPr>
          <p:spPr bwMode="auto">
            <a:xfrm>
              <a:off x="5600700" y="4303713"/>
              <a:ext cx="79375" cy="93663"/>
            </a:xfrm>
            <a:custGeom>
              <a:avLst/>
              <a:gdLst>
                <a:gd name="T0" fmla="*/ 12 w 30"/>
                <a:gd name="T1" fmla="*/ 21 h 36"/>
                <a:gd name="T2" fmla="*/ 0 w 30"/>
                <a:gd name="T3" fmla="*/ 0 h 36"/>
                <a:gd name="T4" fmla="*/ 18 w 30"/>
                <a:gd name="T5" fmla="*/ 16 h 36"/>
                <a:gd name="T6" fmla="*/ 30 w 30"/>
                <a:gd name="T7" fmla="*/ 36 h 36"/>
                <a:gd name="T8" fmla="*/ 12 w 30"/>
                <a:gd name="T9" fmla="*/ 21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36">
                  <a:moveTo>
                    <a:pt x="12" y="21"/>
                  </a:moveTo>
                  <a:cubicBezTo>
                    <a:pt x="3" y="11"/>
                    <a:pt x="0" y="0"/>
                    <a:pt x="0" y="0"/>
                  </a:cubicBezTo>
                  <a:cubicBezTo>
                    <a:pt x="0" y="0"/>
                    <a:pt x="9" y="6"/>
                    <a:pt x="18" y="16"/>
                  </a:cubicBezTo>
                  <a:cubicBezTo>
                    <a:pt x="26" y="25"/>
                    <a:pt x="30" y="36"/>
                    <a:pt x="30" y="36"/>
                  </a:cubicBezTo>
                  <a:cubicBezTo>
                    <a:pt x="30" y="36"/>
                    <a:pt x="20" y="31"/>
                    <a:pt x="12" y="21"/>
                  </a:cubicBezTo>
                  <a:close/>
                </a:path>
              </a:pathLst>
            </a:custGeom>
            <a:solidFill>
              <a:srgbClr val="750C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0" name="Freeform 93"/>
            <p:cNvSpPr>
              <a:spLocks/>
            </p:cNvSpPr>
            <p:nvPr/>
          </p:nvSpPr>
          <p:spPr bwMode="auto">
            <a:xfrm>
              <a:off x="5616575" y="4284663"/>
              <a:ext cx="107950" cy="60325"/>
            </a:xfrm>
            <a:custGeom>
              <a:avLst/>
              <a:gdLst>
                <a:gd name="T0" fmla="*/ 18 w 41"/>
                <a:gd name="T1" fmla="*/ 15 h 23"/>
                <a:gd name="T2" fmla="*/ 0 w 41"/>
                <a:gd name="T3" fmla="*/ 0 h 23"/>
                <a:gd name="T4" fmla="*/ 22 w 41"/>
                <a:gd name="T5" fmla="*/ 8 h 23"/>
                <a:gd name="T6" fmla="*/ 41 w 41"/>
                <a:gd name="T7" fmla="*/ 23 h 23"/>
                <a:gd name="T8" fmla="*/ 18 w 41"/>
                <a:gd name="T9" fmla="*/ 15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23">
                  <a:moveTo>
                    <a:pt x="18" y="15"/>
                  </a:moveTo>
                  <a:cubicBezTo>
                    <a:pt x="7" y="9"/>
                    <a:pt x="0" y="0"/>
                    <a:pt x="0" y="0"/>
                  </a:cubicBezTo>
                  <a:cubicBezTo>
                    <a:pt x="0" y="0"/>
                    <a:pt x="11" y="2"/>
                    <a:pt x="22" y="8"/>
                  </a:cubicBezTo>
                  <a:cubicBezTo>
                    <a:pt x="34" y="15"/>
                    <a:pt x="41" y="23"/>
                    <a:pt x="41" y="23"/>
                  </a:cubicBezTo>
                  <a:cubicBezTo>
                    <a:pt x="41" y="23"/>
                    <a:pt x="30" y="21"/>
                    <a:pt x="18" y="15"/>
                  </a:cubicBezTo>
                  <a:close/>
                </a:path>
              </a:pathLst>
            </a:custGeom>
            <a:solidFill>
              <a:srgbClr val="750C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1" name="Freeform 94"/>
            <p:cNvSpPr>
              <a:spLocks/>
            </p:cNvSpPr>
            <p:nvPr/>
          </p:nvSpPr>
          <p:spPr bwMode="auto">
            <a:xfrm>
              <a:off x="5627688" y="4252913"/>
              <a:ext cx="120650" cy="34925"/>
            </a:xfrm>
            <a:custGeom>
              <a:avLst/>
              <a:gdLst>
                <a:gd name="T0" fmla="*/ 22 w 46"/>
                <a:gd name="T1" fmla="*/ 11 h 13"/>
                <a:gd name="T2" fmla="*/ 0 w 46"/>
                <a:gd name="T3" fmla="*/ 3 h 13"/>
                <a:gd name="T4" fmla="*/ 23 w 46"/>
                <a:gd name="T5" fmla="*/ 3 h 13"/>
                <a:gd name="T6" fmla="*/ 46 w 46"/>
                <a:gd name="T7" fmla="*/ 11 h 13"/>
                <a:gd name="T8" fmla="*/ 22 w 46"/>
                <a:gd name="T9" fmla="*/ 1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13">
                  <a:moveTo>
                    <a:pt x="22" y="11"/>
                  </a:moveTo>
                  <a:cubicBezTo>
                    <a:pt x="9" y="8"/>
                    <a:pt x="0" y="3"/>
                    <a:pt x="0" y="3"/>
                  </a:cubicBezTo>
                  <a:cubicBezTo>
                    <a:pt x="0" y="3"/>
                    <a:pt x="11" y="0"/>
                    <a:pt x="23" y="3"/>
                  </a:cubicBezTo>
                  <a:cubicBezTo>
                    <a:pt x="36" y="5"/>
                    <a:pt x="46" y="11"/>
                    <a:pt x="46" y="11"/>
                  </a:cubicBezTo>
                  <a:cubicBezTo>
                    <a:pt x="46" y="11"/>
                    <a:pt x="35" y="13"/>
                    <a:pt x="22" y="11"/>
                  </a:cubicBezTo>
                  <a:close/>
                </a:path>
              </a:pathLst>
            </a:custGeom>
            <a:solidFill>
              <a:srgbClr val="750C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2" name="Freeform 95"/>
            <p:cNvSpPr>
              <a:spLocks/>
            </p:cNvSpPr>
            <p:nvPr/>
          </p:nvSpPr>
          <p:spPr bwMode="auto">
            <a:xfrm>
              <a:off x="5627688" y="4208463"/>
              <a:ext cx="120650" cy="31750"/>
            </a:xfrm>
            <a:custGeom>
              <a:avLst/>
              <a:gdLst>
                <a:gd name="T0" fmla="*/ 24 w 46"/>
                <a:gd name="T1" fmla="*/ 10 h 12"/>
                <a:gd name="T2" fmla="*/ 0 w 46"/>
                <a:gd name="T3" fmla="*/ 10 h 12"/>
                <a:gd name="T4" fmla="*/ 22 w 46"/>
                <a:gd name="T5" fmla="*/ 2 h 12"/>
                <a:gd name="T6" fmla="*/ 46 w 46"/>
                <a:gd name="T7" fmla="*/ 2 h 12"/>
                <a:gd name="T8" fmla="*/ 24 w 46"/>
                <a:gd name="T9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12">
                  <a:moveTo>
                    <a:pt x="24" y="10"/>
                  </a:moveTo>
                  <a:cubicBezTo>
                    <a:pt x="11" y="12"/>
                    <a:pt x="0" y="10"/>
                    <a:pt x="0" y="10"/>
                  </a:cubicBezTo>
                  <a:cubicBezTo>
                    <a:pt x="0" y="10"/>
                    <a:pt x="10" y="4"/>
                    <a:pt x="22" y="2"/>
                  </a:cubicBezTo>
                  <a:cubicBezTo>
                    <a:pt x="35" y="0"/>
                    <a:pt x="46" y="2"/>
                    <a:pt x="46" y="2"/>
                  </a:cubicBezTo>
                  <a:cubicBezTo>
                    <a:pt x="46" y="2"/>
                    <a:pt x="36" y="7"/>
                    <a:pt x="24" y="10"/>
                  </a:cubicBezTo>
                  <a:close/>
                </a:path>
              </a:pathLst>
            </a:custGeom>
            <a:solidFill>
              <a:srgbClr val="750C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3" name="Freeform 96"/>
            <p:cNvSpPr>
              <a:spLocks/>
            </p:cNvSpPr>
            <p:nvPr/>
          </p:nvSpPr>
          <p:spPr bwMode="auto">
            <a:xfrm>
              <a:off x="5619750" y="4148138"/>
              <a:ext cx="104775" cy="60325"/>
            </a:xfrm>
            <a:custGeom>
              <a:avLst/>
              <a:gdLst>
                <a:gd name="T0" fmla="*/ 22 w 40"/>
                <a:gd name="T1" fmla="*/ 15 h 23"/>
                <a:gd name="T2" fmla="*/ 0 w 40"/>
                <a:gd name="T3" fmla="*/ 23 h 23"/>
                <a:gd name="T4" fmla="*/ 18 w 40"/>
                <a:gd name="T5" fmla="*/ 8 h 23"/>
                <a:gd name="T6" fmla="*/ 40 w 40"/>
                <a:gd name="T7" fmla="*/ 0 h 23"/>
                <a:gd name="T8" fmla="*/ 22 w 40"/>
                <a:gd name="T9" fmla="*/ 15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23">
                  <a:moveTo>
                    <a:pt x="22" y="15"/>
                  </a:moveTo>
                  <a:cubicBezTo>
                    <a:pt x="11" y="22"/>
                    <a:pt x="0" y="23"/>
                    <a:pt x="0" y="23"/>
                  </a:cubicBezTo>
                  <a:cubicBezTo>
                    <a:pt x="0" y="23"/>
                    <a:pt x="7" y="15"/>
                    <a:pt x="18" y="8"/>
                  </a:cubicBezTo>
                  <a:cubicBezTo>
                    <a:pt x="29" y="2"/>
                    <a:pt x="40" y="0"/>
                    <a:pt x="40" y="0"/>
                  </a:cubicBezTo>
                  <a:cubicBezTo>
                    <a:pt x="40" y="0"/>
                    <a:pt x="33" y="9"/>
                    <a:pt x="22" y="15"/>
                  </a:cubicBezTo>
                  <a:close/>
                </a:path>
              </a:pathLst>
            </a:custGeom>
            <a:solidFill>
              <a:srgbClr val="750C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4" name="Freeform 97"/>
            <p:cNvSpPr>
              <a:spLocks/>
            </p:cNvSpPr>
            <p:nvPr/>
          </p:nvSpPr>
          <p:spPr bwMode="auto">
            <a:xfrm>
              <a:off x="5603875" y="4095750"/>
              <a:ext cx="79375" cy="93663"/>
            </a:xfrm>
            <a:custGeom>
              <a:avLst/>
              <a:gdLst>
                <a:gd name="T0" fmla="*/ 18 w 30"/>
                <a:gd name="T1" fmla="*/ 20 h 36"/>
                <a:gd name="T2" fmla="*/ 0 w 30"/>
                <a:gd name="T3" fmla="*/ 36 h 36"/>
                <a:gd name="T4" fmla="*/ 12 w 30"/>
                <a:gd name="T5" fmla="*/ 15 h 36"/>
                <a:gd name="T6" fmla="*/ 30 w 30"/>
                <a:gd name="T7" fmla="*/ 0 h 36"/>
                <a:gd name="T8" fmla="*/ 18 w 30"/>
                <a:gd name="T9" fmla="*/ 2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36">
                  <a:moveTo>
                    <a:pt x="18" y="20"/>
                  </a:moveTo>
                  <a:cubicBezTo>
                    <a:pt x="10" y="30"/>
                    <a:pt x="0" y="36"/>
                    <a:pt x="0" y="36"/>
                  </a:cubicBezTo>
                  <a:cubicBezTo>
                    <a:pt x="0" y="36"/>
                    <a:pt x="3" y="25"/>
                    <a:pt x="12" y="15"/>
                  </a:cubicBezTo>
                  <a:cubicBezTo>
                    <a:pt x="20" y="5"/>
                    <a:pt x="30" y="0"/>
                    <a:pt x="30" y="0"/>
                  </a:cubicBezTo>
                  <a:cubicBezTo>
                    <a:pt x="30" y="0"/>
                    <a:pt x="26" y="10"/>
                    <a:pt x="18" y="20"/>
                  </a:cubicBezTo>
                  <a:close/>
                </a:path>
              </a:pathLst>
            </a:custGeom>
            <a:solidFill>
              <a:srgbClr val="750C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5" name="Freeform 98"/>
            <p:cNvSpPr>
              <a:spLocks/>
            </p:cNvSpPr>
            <p:nvPr/>
          </p:nvSpPr>
          <p:spPr bwMode="auto">
            <a:xfrm>
              <a:off x="5580063" y="4060825"/>
              <a:ext cx="44450" cy="115888"/>
            </a:xfrm>
            <a:custGeom>
              <a:avLst/>
              <a:gdLst>
                <a:gd name="T0" fmla="*/ 12 w 17"/>
                <a:gd name="T1" fmla="*/ 23 h 44"/>
                <a:gd name="T2" fmla="*/ 0 w 17"/>
                <a:gd name="T3" fmla="*/ 44 h 44"/>
                <a:gd name="T4" fmla="*/ 5 w 17"/>
                <a:gd name="T5" fmla="*/ 20 h 44"/>
                <a:gd name="T6" fmla="*/ 16 w 17"/>
                <a:gd name="T7" fmla="*/ 0 h 44"/>
                <a:gd name="T8" fmla="*/ 12 w 17"/>
                <a:gd name="T9" fmla="*/ 23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4">
                  <a:moveTo>
                    <a:pt x="12" y="23"/>
                  </a:moveTo>
                  <a:cubicBezTo>
                    <a:pt x="8" y="35"/>
                    <a:pt x="0" y="44"/>
                    <a:pt x="0" y="44"/>
                  </a:cubicBezTo>
                  <a:cubicBezTo>
                    <a:pt x="0" y="44"/>
                    <a:pt x="0" y="32"/>
                    <a:pt x="5" y="20"/>
                  </a:cubicBezTo>
                  <a:cubicBezTo>
                    <a:pt x="9" y="8"/>
                    <a:pt x="16" y="0"/>
                    <a:pt x="16" y="0"/>
                  </a:cubicBezTo>
                  <a:cubicBezTo>
                    <a:pt x="16" y="0"/>
                    <a:pt x="17" y="11"/>
                    <a:pt x="12" y="23"/>
                  </a:cubicBezTo>
                  <a:close/>
                </a:path>
              </a:pathLst>
            </a:custGeom>
            <a:solidFill>
              <a:srgbClr val="750C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6" name="Freeform 99"/>
            <p:cNvSpPr>
              <a:spLocks/>
            </p:cNvSpPr>
            <p:nvPr/>
          </p:nvSpPr>
          <p:spPr bwMode="auto">
            <a:xfrm>
              <a:off x="4803775" y="4213225"/>
              <a:ext cx="1120775" cy="787400"/>
            </a:xfrm>
            <a:custGeom>
              <a:avLst/>
              <a:gdLst>
                <a:gd name="T0" fmla="*/ 205 w 426"/>
                <a:gd name="T1" fmla="*/ 33 h 299"/>
                <a:gd name="T2" fmla="*/ 99 w 426"/>
                <a:gd name="T3" fmla="*/ 104 h 299"/>
                <a:gd name="T4" fmla="*/ 0 w 426"/>
                <a:gd name="T5" fmla="*/ 152 h 299"/>
                <a:gd name="T6" fmla="*/ 204 w 426"/>
                <a:gd name="T7" fmla="*/ 298 h 299"/>
                <a:gd name="T8" fmla="*/ 413 w 426"/>
                <a:gd name="T9" fmla="*/ 196 h 299"/>
                <a:gd name="T10" fmla="*/ 205 w 426"/>
                <a:gd name="T11" fmla="*/ 33 h 2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26" h="299">
                  <a:moveTo>
                    <a:pt x="205" y="33"/>
                  </a:moveTo>
                  <a:cubicBezTo>
                    <a:pt x="205" y="33"/>
                    <a:pt x="149" y="43"/>
                    <a:pt x="99" y="104"/>
                  </a:cubicBezTo>
                  <a:cubicBezTo>
                    <a:pt x="49" y="164"/>
                    <a:pt x="0" y="152"/>
                    <a:pt x="0" y="152"/>
                  </a:cubicBezTo>
                  <a:cubicBezTo>
                    <a:pt x="0" y="152"/>
                    <a:pt x="38" y="299"/>
                    <a:pt x="204" y="298"/>
                  </a:cubicBezTo>
                  <a:cubicBezTo>
                    <a:pt x="370" y="297"/>
                    <a:pt x="413" y="196"/>
                    <a:pt x="413" y="196"/>
                  </a:cubicBezTo>
                  <a:cubicBezTo>
                    <a:pt x="413" y="196"/>
                    <a:pt x="426" y="0"/>
                    <a:pt x="205" y="33"/>
                  </a:cubicBezTo>
                  <a:close/>
                </a:path>
              </a:pathLst>
            </a:custGeom>
            <a:solidFill>
              <a:srgbClr val="FFD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7" name="Oval 100"/>
            <p:cNvSpPr>
              <a:spLocks noChangeArrowheads="1"/>
            </p:cNvSpPr>
            <p:nvPr/>
          </p:nvSpPr>
          <p:spPr bwMode="auto">
            <a:xfrm>
              <a:off x="4730750" y="4540250"/>
              <a:ext cx="115888" cy="115888"/>
            </a:xfrm>
            <a:prstGeom prst="ellipse">
              <a:avLst/>
            </a:prstGeom>
            <a:solidFill>
              <a:srgbClr val="FFD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8" name="Freeform 101"/>
            <p:cNvSpPr>
              <a:spLocks/>
            </p:cNvSpPr>
            <p:nvPr/>
          </p:nvSpPr>
          <p:spPr bwMode="auto">
            <a:xfrm>
              <a:off x="5222875" y="4527550"/>
              <a:ext cx="2224088" cy="1998663"/>
            </a:xfrm>
            <a:custGeom>
              <a:avLst/>
              <a:gdLst>
                <a:gd name="T0" fmla="*/ 232 w 846"/>
                <a:gd name="T1" fmla="*/ 0 h 760"/>
                <a:gd name="T2" fmla="*/ 234 w 846"/>
                <a:gd name="T3" fmla="*/ 5 h 760"/>
                <a:gd name="T4" fmla="*/ 392 w 846"/>
                <a:gd name="T5" fmla="*/ 113 h 760"/>
                <a:gd name="T6" fmla="*/ 733 w 846"/>
                <a:gd name="T7" fmla="*/ 696 h 760"/>
                <a:gd name="T8" fmla="*/ 664 w 846"/>
                <a:gd name="T9" fmla="*/ 743 h 760"/>
                <a:gd name="T10" fmla="*/ 168 w 846"/>
                <a:gd name="T11" fmla="*/ 743 h 760"/>
                <a:gd name="T12" fmla="*/ 121 w 846"/>
                <a:gd name="T13" fmla="*/ 740 h 760"/>
                <a:gd name="T14" fmla="*/ 224 w 846"/>
                <a:gd name="T15" fmla="*/ 681 h 760"/>
                <a:gd name="T16" fmla="*/ 180 w 846"/>
                <a:gd name="T17" fmla="*/ 414 h 760"/>
                <a:gd name="T18" fmla="*/ 0 w 846"/>
                <a:gd name="T19" fmla="*/ 170 h 7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46" h="760">
                  <a:moveTo>
                    <a:pt x="232" y="0"/>
                  </a:moveTo>
                  <a:cubicBezTo>
                    <a:pt x="232" y="0"/>
                    <a:pt x="233" y="2"/>
                    <a:pt x="234" y="5"/>
                  </a:cubicBezTo>
                  <a:cubicBezTo>
                    <a:pt x="244" y="19"/>
                    <a:pt x="282" y="68"/>
                    <a:pt x="392" y="113"/>
                  </a:cubicBezTo>
                  <a:cubicBezTo>
                    <a:pt x="522" y="167"/>
                    <a:pt x="846" y="281"/>
                    <a:pt x="733" y="696"/>
                  </a:cubicBezTo>
                  <a:cubicBezTo>
                    <a:pt x="733" y="696"/>
                    <a:pt x="716" y="728"/>
                    <a:pt x="664" y="743"/>
                  </a:cubicBezTo>
                  <a:cubicBezTo>
                    <a:pt x="613" y="757"/>
                    <a:pt x="342" y="708"/>
                    <a:pt x="168" y="743"/>
                  </a:cubicBezTo>
                  <a:cubicBezTo>
                    <a:pt x="168" y="743"/>
                    <a:pt x="137" y="760"/>
                    <a:pt x="121" y="740"/>
                  </a:cubicBezTo>
                  <a:cubicBezTo>
                    <a:pt x="105" y="720"/>
                    <a:pt x="121" y="650"/>
                    <a:pt x="224" y="681"/>
                  </a:cubicBezTo>
                  <a:cubicBezTo>
                    <a:pt x="224" y="681"/>
                    <a:pt x="86" y="593"/>
                    <a:pt x="180" y="414"/>
                  </a:cubicBezTo>
                  <a:cubicBezTo>
                    <a:pt x="180" y="414"/>
                    <a:pt x="185" y="244"/>
                    <a:pt x="0" y="170"/>
                  </a:cubicBezTo>
                </a:path>
              </a:pathLst>
            </a:custGeom>
            <a:solidFill>
              <a:srgbClr val="FFD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9" name="Freeform 102"/>
            <p:cNvSpPr>
              <a:spLocks/>
            </p:cNvSpPr>
            <p:nvPr/>
          </p:nvSpPr>
          <p:spPr bwMode="auto">
            <a:xfrm>
              <a:off x="5127625" y="4908550"/>
              <a:ext cx="773113" cy="784225"/>
            </a:xfrm>
            <a:custGeom>
              <a:avLst/>
              <a:gdLst>
                <a:gd name="T0" fmla="*/ 87 w 294"/>
                <a:gd name="T1" fmla="*/ 28 h 298"/>
                <a:gd name="T2" fmla="*/ 119 w 294"/>
                <a:gd name="T3" fmla="*/ 138 h 298"/>
                <a:gd name="T4" fmla="*/ 14 w 294"/>
                <a:gd name="T5" fmla="*/ 272 h 298"/>
                <a:gd name="T6" fmla="*/ 29 w 294"/>
                <a:gd name="T7" fmla="*/ 293 h 298"/>
                <a:gd name="T8" fmla="*/ 76 w 294"/>
                <a:gd name="T9" fmla="*/ 263 h 298"/>
                <a:gd name="T10" fmla="*/ 106 w 294"/>
                <a:gd name="T11" fmla="*/ 247 h 298"/>
                <a:gd name="T12" fmla="*/ 244 w 294"/>
                <a:gd name="T13" fmla="*/ 163 h 298"/>
                <a:gd name="T14" fmla="*/ 206 w 294"/>
                <a:gd name="T15" fmla="*/ 0 h 298"/>
                <a:gd name="T16" fmla="*/ 87 w 294"/>
                <a:gd name="T17" fmla="*/ 28 h 2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4" h="298">
                  <a:moveTo>
                    <a:pt x="87" y="28"/>
                  </a:moveTo>
                  <a:cubicBezTo>
                    <a:pt x="87" y="28"/>
                    <a:pt x="149" y="59"/>
                    <a:pt x="119" y="138"/>
                  </a:cubicBezTo>
                  <a:cubicBezTo>
                    <a:pt x="90" y="217"/>
                    <a:pt x="47" y="236"/>
                    <a:pt x="14" y="272"/>
                  </a:cubicBezTo>
                  <a:cubicBezTo>
                    <a:pt x="14" y="272"/>
                    <a:pt x="0" y="298"/>
                    <a:pt x="29" y="293"/>
                  </a:cubicBezTo>
                  <a:cubicBezTo>
                    <a:pt x="46" y="290"/>
                    <a:pt x="64" y="274"/>
                    <a:pt x="76" y="263"/>
                  </a:cubicBezTo>
                  <a:cubicBezTo>
                    <a:pt x="84" y="255"/>
                    <a:pt x="95" y="249"/>
                    <a:pt x="106" y="247"/>
                  </a:cubicBezTo>
                  <a:cubicBezTo>
                    <a:pt x="138" y="241"/>
                    <a:pt x="206" y="222"/>
                    <a:pt x="244" y="163"/>
                  </a:cubicBezTo>
                  <a:cubicBezTo>
                    <a:pt x="294" y="83"/>
                    <a:pt x="206" y="0"/>
                    <a:pt x="206" y="0"/>
                  </a:cubicBezTo>
                  <a:lnTo>
                    <a:pt x="87" y="28"/>
                  </a:lnTo>
                  <a:close/>
                </a:path>
              </a:pathLst>
            </a:custGeom>
            <a:solidFill>
              <a:srgbClr val="FFD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0" name="Freeform 103"/>
            <p:cNvSpPr>
              <a:spLocks/>
            </p:cNvSpPr>
            <p:nvPr/>
          </p:nvSpPr>
          <p:spPr bwMode="auto">
            <a:xfrm>
              <a:off x="5280025" y="5013325"/>
              <a:ext cx="731838" cy="820738"/>
            </a:xfrm>
            <a:custGeom>
              <a:avLst/>
              <a:gdLst>
                <a:gd name="T0" fmla="*/ 67 w 278"/>
                <a:gd name="T1" fmla="*/ 36 h 312"/>
                <a:gd name="T2" fmla="*/ 107 w 278"/>
                <a:gd name="T3" fmla="*/ 143 h 312"/>
                <a:gd name="T4" fmla="*/ 12 w 278"/>
                <a:gd name="T5" fmla="*/ 285 h 312"/>
                <a:gd name="T6" fmla="*/ 28 w 278"/>
                <a:gd name="T7" fmla="*/ 304 h 312"/>
                <a:gd name="T8" fmla="*/ 70 w 278"/>
                <a:gd name="T9" fmla="*/ 275 h 312"/>
                <a:gd name="T10" fmla="*/ 107 w 278"/>
                <a:gd name="T11" fmla="*/ 251 h 312"/>
                <a:gd name="T12" fmla="*/ 233 w 278"/>
                <a:gd name="T13" fmla="*/ 159 h 312"/>
                <a:gd name="T14" fmla="*/ 183 w 278"/>
                <a:gd name="T15" fmla="*/ 0 h 312"/>
                <a:gd name="T16" fmla="*/ 67 w 278"/>
                <a:gd name="T17" fmla="*/ 36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8" h="312">
                  <a:moveTo>
                    <a:pt x="67" y="36"/>
                  </a:moveTo>
                  <a:cubicBezTo>
                    <a:pt x="67" y="36"/>
                    <a:pt x="131" y="63"/>
                    <a:pt x="107" y="143"/>
                  </a:cubicBezTo>
                  <a:cubicBezTo>
                    <a:pt x="83" y="224"/>
                    <a:pt x="42" y="246"/>
                    <a:pt x="12" y="285"/>
                  </a:cubicBezTo>
                  <a:cubicBezTo>
                    <a:pt x="12" y="285"/>
                    <a:pt x="0" y="312"/>
                    <a:pt x="28" y="304"/>
                  </a:cubicBezTo>
                  <a:cubicBezTo>
                    <a:pt x="43" y="300"/>
                    <a:pt x="59" y="286"/>
                    <a:pt x="70" y="275"/>
                  </a:cubicBezTo>
                  <a:cubicBezTo>
                    <a:pt x="80" y="264"/>
                    <a:pt x="93" y="255"/>
                    <a:pt x="107" y="251"/>
                  </a:cubicBezTo>
                  <a:cubicBezTo>
                    <a:pt x="140" y="242"/>
                    <a:pt x="202" y="218"/>
                    <a:pt x="233" y="159"/>
                  </a:cubicBezTo>
                  <a:cubicBezTo>
                    <a:pt x="278" y="76"/>
                    <a:pt x="183" y="0"/>
                    <a:pt x="183" y="0"/>
                  </a:cubicBezTo>
                  <a:lnTo>
                    <a:pt x="67" y="36"/>
                  </a:lnTo>
                  <a:close/>
                </a:path>
              </a:pathLst>
            </a:custGeom>
            <a:solidFill>
              <a:srgbClr val="FFD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1" name="Freeform 104"/>
            <p:cNvSpPr>
              <a:spLocks/>
            </p:cNvSpPr>
            <p:nvPr/>
          </p:nvSpPr>
          <p:spPr bwMode="auto">
            <a:xfrm>
              <a:off x="6950075" y="4503738"/>
              <a:ext cx="904875" cy="1935163"/>
            </a:xfrm>
            <a:custGeom>
              <a:avLst/>
              <a:gdLst>
                <a:gd name="T0" fmla="*/ 18 w 344"/>
                <a:gd name="T1" fmla="*/ 702 h 736"/>
                <a:gd name="T2" fmla="*/ 43 w 344"/>
                <a:gd name="T3" fmla="*/ 705 h 736"/>
                <a:gd name="T4" fmla="*/ 113 w 344"/>
                <a:gd name="T5" fmla="*/ 703 h 736"/>
                <a:gd name="T6" fmla="*/ 166 w 344"/>
                <a:gd name="T7" fmla="*/ 691 h 736"/>
                <a:gd name="T8" fmla="*/ 185 w 344"/>
                <a:gd name="T9" fmla="*/ 685 h 736"/>
                <a:gd name="T10" fmla="*/ 203 w 344"/>
                <a:gd name="T11" fmla="*/ 676 h 736"/>
                <a:gd name="T12" fmla="*/ 231 w 344"/>
                <a:gd name="T13" fmla="*/ 659 h 736"/>
                <a:gd name="T14" fmla="*/ 249 w 344"/>
                <a:gd name="T15" fmla="*/ 645 h 736"/>
                <a:gd name="T16" fmla="*/ 273 w 344"/>
                <a:gd name="T17" fmla="*/ 619 h 736"/>
                <a:gd name="T18" fmla="*/ 280 w 344"/>
                <a:gd name="T19" fmla="*/ 609 h 736"/>
                <a:gd name="T20" fmla="*/ 309 w 344"/>
                <a:gd name="T21" fmla="*/ 554 h 736"/>
                <a:gd name="T22" fmla="*/ 322 w 344"/>
                <a:gd name="T23" fmla="*/ 501 h 736"/>
                <a:gd name="T24" fmla="*/ 323 w 344"/>
                <a:gd name="T25" fmla="*/ 497 h 736"/>
                <a:gd name="T26" fmla="*/ 324 w 344"/>
                <a:gd name="T27" fmla="*/ 477 h 736"/>
                <a:gd name="T28" fmla="*/ 283 w 344"/>
                <a:gd name="T29" fmla="*/ 349 h 736"/>
                <a:gd name="T30" fmla="*/ 279 w 344"/>
                <a:gd name="T31" fmla="*/ 344 h 736"/>
                <a:gd name="T32" fmla="*/ 275 w 344"/>
                <a:gd name="T33" fmla="*/ 339 h 736"/>
                <a:gd name="T34" fmla="*/ 244 w 344"/>
                <a:gd name="T35" fmla="*/ 311 h 736"/>
                <a:gd name="T36" fmla="*/ 100 w 344"/>
                <a:gd name="T37" fmla="*/ 227 h 736"/>
                <a:gd name="T38" fmla="*/ 29 w 344"/>
                <a:gd name="T39" fmla="*/ 150 h 736"/>
                <a:gd name="T40" fmla="*/ 22 w 344"/>
                <a:gd name="T41" fmla="*/ 58 h 736"/>
                <a:gd name="T42" fmla="*/ 79 w 344"/>
                <a:gd name="T43" fmla="*/ 5 h 736"/>
                <a:gd name="T44" fmla="*/ 95 w 344"/>
                <a:gd name="T45" fmla="*/ 1 h 736"/>
                <a:gd name="T46" fmla="*/ 111 w 344"/>
                <a:gd name="T47" fmla="*/ 0 h 736"/>
                <a:gd name="T48" fmla="*/ 177 w 344"/>
                <a:gd name="T49" fmla="*/ 10 h 736"/>
                <a:gd name="T50" fmla="*/ 177 w 344"/>
                <a:gd name="T51" fmla="*/ 10 h 736"/>
                <a:gd name="T52" fmla="*/ 111 w 344"/>
                <a:gd name="T53" fmla="*/ 2 h 736"/>
                <a:gd name="T54" fmla="*/ 96 w 344"/>
                <a:gd name="T55" fmla="*/ 3 h 736"/>
                <a:gd name="T56" fmla="*/ 80 w 344"/>
                <a:gd name="T57" fmla="*/ 7 h 736"/>
                <a:gd name="T58" fmla="*/ 27 w 344"/>
                <a:gd name="T59" fmla="*/ 59 h 736"/>
                <a:gd name="T60" fmla="*/ 65 w 344"/>
                <a:gd name="T61" fmla="*/ 186 h 736"/>
                <a:gd name="T62" fmla="*/ 202 w 344"/>
                <a:gd name="T63" fmla="*/ 270 h 736"/>
                <a:gd name="T64" fmla="*/ 275 w 344"/>
                <a:gd name="T65" fmla="*/ 318 h 736"/>
                <a:gd name="T66" fmla="*/ 289 w 344"/>
                <a:gd name="T67" fmla="*/ 331 h 736"/>
                <a:gd name="T68" fmla="*/ 293 w 344"/>
                <a:gd name="T69" fmla="*/ 336 h 736"/>
                <a:gd name="T70" fmla="*/ 313 w 344"/>
                <a:gd name="T71" fmla="*/ 364 h 736"/>
                <a:gd name="T72" fmla="*/ 342 w 344"/>
                <a:gd name="T73" fmla="*/ 447 h 736"/>
                <a:gd name="T74" fmla="*/ 343 w 344"/>
                <a:gd name="T75" fmla="*/ 491 h 736"/>
                <a:gd name="T76" fmla="*/ 343 w 344"/>
                <a:gd name="T77" fmla="*/ 502 h 736"/>
                <a:gd name="T78" fmla="*/ 342 w 344"/>
                <a:gd name="T79" fmla="*/ 506 h 736"/>
                <a:gd name="T80" fmla="*/ 307 w 344"/>
                <a:gd name="T81" fmla="*/ 611 h 736"/>
                <a:gd name="T82" fmla="*/ 296 w 344"/>
                <a:gd name="T83" fmla="*/ 628 h 736"/>
                <a:gd name="T84" fmla="*/ 275 w 344"/>
                <a:gd name="T85" fmla="*/ 654 h 736"/>
                <a:gd name="T86" fmla="*/ 256 w 344"/>
                <a:gd name="T87" fmla="*/ 671 h 736"/>
                <a:gd name="T88" fmla="*/ 236 w 344"/>
                <a:gd name="T89" fmla="*/ 686 h 736"/>
                <a:gd name="T90" fmla="*/ 206 w 344"/>
                <a:gd name="T91" fmla="*/ 704 h 736"/>
                <a:gd name="T92" fmla="*/ 185 w 344"/>
                <a:gd name="T93" fmla="*/ 714 h 736"/>
                <a:gd name="T94" fmla="*/ 154 w 344"/>
                <a:gd name="T95" fmla="*/ 724 h 736"/>
                <a:gd name="T96" fmla="*/ 54 w 344"/>
                <a:gd name="T97" fmla="*/ 736 h 736"/>
                <a:gd name="T98" fmla="*/ 31 w 344"/>
                <a:gd name="T99" fmla="*/ 735 h 736"/>
                <a:gd name="T100" fmla="*/ 0 w 344"/>
                <a:gd name="T101" fmla="*/ 732 h 7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44" h="736">
                  <a:moveTo>
                    <a:pt x="4" y="700"/>
                  </a:moveTo>
                  <a:cubicBezTo>
                    <a:pt x="4" y="700"/>
                    <a:pt x="9" y="701"/>
                    <a:pt x="18" y="702"/>
                  </a:cubicBezTo>
                  <a:cubicBezTo>
                    <a:pt x="22" y="703"/>
                    <a:pt x="27" y="703"/>
                    <a:pt x="33" y="704"/>
                  </a:cubicBezTo>
                  <a:cubicBezTo>
                    <a:pt x="36" y="704"/>
                    <a:pt x="40" y="704"/>
                    <a:pt x="43" y="705"/>
                  </a:cubicBezTo>
                  <a:cubicBezTo>
                    <a:pt x="47" y="705"/>
                    <a:pt x="51" y="705"/>
                    <a:pt x="55" y="705"/>
                  </a:cubicBezTo>
                  <a:cubicBezTo>
                    <a:pt x="71" y="706"/>
                    <a:pt x="90" y="706"/>
                    <a:pt x="113" y="703"/>
                  </a:cubicBezTo>
                  <a:cubicBezTo>
                    <a:pt x="124" y="702"/>
                    <a:pt x="135" y="699"/>
                    <a:pt x="147" y="697"/>
                  </a:cubicBezTo>
                  <a:cubicBezTo>
                    <a:pt x="154" y="695"/>
                    <a:pt x="160" y="693"/>
                    <a:pt x="166" y="691"/>
                  </a:cubicBezTo>
                  <a:cubicBezTo>
                    <a:pt x="169" y="690"/>
                    <a:pt x="172" y="689"/>
                    <a:pt x="175" y="688"/>
                  </a:cubicBezTo>
                  <a:cubicBezTo>
                    <a:pt x="178" y="687"/>
                    <a:pt x="182" y="686"/>
                    <a:pt x="185" y="685"/>
                  </a:cubicBezTo>
                  <a:cubicBezTo>
                    <a:pt x="188" y="683"/>
                    <a:pt x="191" y="682"/>
                    <a:pt x="194" y="680"/>
                  </a:cubicBezTo>
                  <a:cubicBezTo>
                    <a:pt x="197" y="679"/>
                    <a:pt x="200" y="677"/>
                    <a:pt x="203" y="676"/>
                  </a:cubicBezTo>
                  <a:cubicBezTo>
                    <a:pt x="210" y="673"/>
                    <a:pt x="216" y="669"/>
                    <a:pt x="222" y="665"/>
                  </a:cubicBezTo>
                  <a:cubicBezTo>
                    <a:pt x="225" y="663"/>
                    <a:pt x="228" y="661"/>
                    <a:pt x="231" y="659"/>
                  </a:cubicBezTo>
                  <a:cubicBezTo>
                    <a:pt x="234" y="657"/>
                    <a:pt x="237" y="654"/>
                    <a:pt x="240" y="652"/>
                  </a:cubicBezTo>
                  <a:cubicBezTo>
                    <a:pt x="243" y="649"/>
                    <a:pt x="246" y="647"/>
                    <a:pt x="249" y="645"/>
                  </a:cubicBezTo>
                  <a:cubicBezTo>
                    <a:pt x="251" y="642"/>
                    <a:pt x="255" y="639"/>
                    <a:pt x="257" y="636"/>
                  </a:cubicBezTo>
                  <a:cubicBezTo>
                    <a:pt x="262" y="631"/>
                    <a:pt x="268" y="625"/>
                    <a:pt x="273" y="619"/>
                  </a:cubicBezTo>
                  <a:cubicBezTo>
                    <a:pt x="276" y="614"/>
                    <a:pt x="276" y="614"/>
                    <a:pt x="276" y="614"/>
                  </a:cubicBezTo>
                  <a:cubicBezTo>
                    <a:pt x="280" y="609"/>
                    <a:pt x="280" y="609"/>
                    <a:pt x="280" y="609"/>
                  </a:cubicBezTo>
                  <a:cubicBezTo>
                    <a:pt x="282" y="606"/>
                    <a:pt x="285" y="602"/>
                    <a:pt x="287" y="599"/>
                  </a:cubicBezTo>
                  <a:cubicBezTo>
                    <a:pt x="296" y="585"/>
                    <a:pt x="303" y="570"/>
                    <a:pt x="309" y="554"/>
                  </a:cubicBezTo>
                  <a:cubicBezTo>
                    <a:pt x="315" y="538"/>
                    <a:pt x="319" y="521"/>
                    <a:pt x="322" y="503"/>
                  </a:cubicBezTo>
                  <a:cubicBezTo>
                    <a:pt x="322" y="501"/>
                    <a:pt x="322" y="501"/>
                    <a:pt x="322" y="501"/>
                  </a:cubicBezTo>
                  <a:cubicBezTo>
                    <a:pt x="322" y="500"/>
                    <a:pt x="322" y="500"/>
                    <a:pt x="322" y="500"/>
                  </a:cubicBezTo>
                  <a:cubicBezTo>
                    <a:pt x="323" y="497"/>
                    <a:pt x="323" y="497"/>
                    <a:pt x="323" y="497"/>
                  </a:cubicBezTo>
                  <a:cubicBezTo>
                    <a:pt x="323" y="494"/>
                    <a:pt x="323" y="492"/>
                    <a:pt x="323" y="490"/>
                  </a:cubicBezTo>
                  <a:cubicBezTo>
                    <a:pt x="324" y="485"/>
                    <a:pt x="324" y="481"/>
                    <a:pt x="324" y="477"/>
                  </a:cubicBezTo>
                  <a:cubicBezTo>
                    <a:pt x="324" y="468"/>
                    <a:pt x="324" y="459"/>
                    <a:pt x="323" y="450"/>
                  </a:cubicBezTo>
                  <a:cubicBezTo>
                    <a:pt x="319" y="414"/>
                    <a:pt x="306" y="378"/>
                    <a:pt x="283" y="349"/>
                  </a:cubicBezTo>
                  <a:cubicBezTo>
                    <a:pt x="281" y="347"/>
                    <a:pt x="281" y="347"/>
                    <a:pt x="281" y="347"/>
                  </a:cubicBezTo>
                  <a:cubicBezTo>
                    <a:pt x="279" y="344"/>
                    <a:pt x="279" y="344"/>
                    <a:pt x="279" y="344"/>
                  </a:cubicBezTo>
                  <a:cubicBezTo>
                    <a:pt x="277" y="341"/>
                    <a:pt x="277" y="341"/>
                    <a:pt x="277" y="341"/>
                  </a:cubicBezTo>
                  <a:cubicBezTo>
                    <a:pt x="275" y="339"/>
                    <a:pt x="275" y="339"/>
                    <a:pt x="275" y="339"/>
                  </a:cubicBezTo>
                  <a:cubicBezTo>
                    <a:pt x="272" y="335"/>
                    <a:pt x="268" y="332"/>
                    <a:pt x="265" y="329"/>
                  </a:cubicBezTo>
                  <a:cubicBezTo>
                    <a:pt x="258" y="323"/>
                    <a:pt x="251" y="317"/>
                    <a:pt x="244" y="311"/>
                  </a:cubicBezTo>
                  <a:cubicBezTo>
                    <a:pt x="229" y="300"/>
                    <a:pt x="213" y="290"/>
                    <a:pt x="196" y="281"/>
                  </a:cubicBezTo>
                  <a:cubicBezTo>
                    <a:pt x="164" y="263"/>
                    <a:pt x="130" y="247"/>
                    <a:pt x="100" y="227"/>
                  </a:cubicBezTo>
                  <a:cubicBezTo>
                    <a:pt x="85" y="216"/>
                    <a:pt x="71" y="205"/>
                    <a:pt x="59" y="192"/>
                  </a:cubicBezTo>
                  <a:cubicBezTo>
                    <a:pt x="47" y="179"/>
                    <a:pt x="36" y="165"/>
                    <a:pt x="29" y="150"/>
                  </a:cubicBezTo>
                  <a:cubicBezTo>
                    <a:pt x="21" y="135"/>
                    <a:pt x="17" y="119"/>
                    <a:pt x="16" y="103"/>
                  </a:cubicBezTo>
                  <a:cubicBezTo>
                    <a:pt x="14" y="87"/>
                    <a:pt x="17" y="71"/>
                    <a:pt x="22" y="58"/>
                  </a:cubicBezTo>
                  <a:cubicBezTo>
                    <a:pt x="28" y="44"/>
                    <a:pt x="36" y="32"/>
                    <a:pt x="46" y="23"/>
                  </a:cubicBezTo>
                  <a:cubicBezTo>
                    <a:pt x="56" y="14"/>
                    <a:pt x="68" y="8"/>
                    <a:pt x="79" y="5"/>
                  </a:cubicBezTo>
                  <a:cubicBezTo>
                    <a:pt x="82" y="4"/>
                    <a:pt x="84" y="3"/>
                    <a:pt x="87" y="2"/>
                  </a:cubicBezTo>
                  <a:cubicBezTo>
                    <a:pt x="90" y="2"/>
                    <a:pt x="93" y="1"/>
                    <a:pt x="95" y="1"/>
                  </a:cubicBezTo>
                  <a:cubicBezTo>
                    <a:pt x="98" y="0"/>
                    <a:pt x="101" y="0"/>
                    <a:pt x="104" y="0"/>
                  </a:cubicBezTo>
                  <a:cubicBezTo>
                    <a:pt x="106" y="0"/>
                    <a:pt x="109" y="0"/>
                    <a:pt x="111" y="0"/>
                  </a:cubicBezTo>
                  <a:cubicBezTo>
                    <a:pt x="121" y="0"/>
                    <a:pt x="131" y="0"/>
                    <a:pt x="139" y="2"/>
                  </a:cubicBezTo>
                  <a:cubicBezTo>
                    <a:pt x="156" y="4"/>
                    <a:pt x="168" y="8"/>
                    <a:pt x="177" y="10"/>
                  </a:cubicBezTo>
                  <a:cubicBezTo>
                    <a:pt x="186" y="12"/>
                    <a:pt x="190" y="14"/>
                    <a:pt x="190" y="14"/>
                  </a:cubicBezTo>
                  <a:cubicBezTo>
                    <a:pt x="190" y="14"/>
                    <a:pt x="186" y="13"/>
                    <a:pt x="177" y="10"/>
                  </a:cubicBezTo>
                  <a:cubicBezTo>
                    <a:pt x="168" y="8"/>
                    <a:pt x="155" y="5"/>
                    <a:pt x="139" y="3"/>
                  </a:cubicBezTo>
                  <a:cubicBezTo>
                    <a:pt x="131" y="2"/>
                    <a:pt x="121" y="1"/>
                    <a:pt x="111" y="2"/>
                  </a:cubicBezTo>
                  <a:cubicBezTo>
                    <a:pt x="109" y="2"/>
                    <a:pt x="106" y="2"/>
                    <a:pt x="104" y="2"/>
                  </a:cubicBezTo>
                  <a:cubicBezTo>
                    <a:pt x="101" y="2"/>
                    <a:pt x="98" y="3"/>
                    <a:pt x="96" y="3"/>
                  </a:cubicBezTo>
                  <a:cubicBezTo>
                    <a:pt x="93" y="4"/>
                    <a:pt x="91" y="4"/>
                    <a:pt x="88" y="5"/>
                  </a:cubicBezTo>
                  <a:cubicBezTo>
                    <a:pt x="85" y="5"/>
                    <a:pt x="82" y="7"/>
                    <a:pt x="80" y="7"/>
                  </a:cubicBezTo>
                  <a:cubicBezTo>
                    <a:pt x="69" y="11"/>
                    <a:pt x="58" y="17"/>
                    <a:pt x="49" y="26"/>
                  </a:cubicBezTo>
                  <a:cubicBezTo>
                    <a:pt x="40" y="35"/>
                    <a:pt x="32" y="46"/>
                    <a:pt x="27" y="59"/>
                  </a:cubicBezTo>
                  <a:cubicBezTo>
                    <a:pt x="17" y="86"/>
                    <a:pt x="20" y="118"/>
                    <a:pt x="35" y="146"/>
                  </a:cubicBezTo>
                  <a:cubicBezTo>
                    <a:pt x="43" y="161"/>
                    <a:pt x="53" y="174"/>
                    <a:pt x="65" y="186"/>
                  </a:cubicBezTo>
                  <a:cubicBezTo>
                    <a:pt x="77" y="198"/>
                    <a:pt x="90" y="209"/>
                    <a:pt x="105" y="218"/>
                  </a:cubicBezTo>
                  <a:cubicBezTo>
                    <a:pt x="135" y="237"/>
                    <a:pt x="169" y="252"/>
                    <a:pt x="202" y="270"/>
                  </a:cubicBezTo>
                  <a:cubicBezTo>
                    <a:pt x="219" y="279"/>
                    <a:pt x="236" y="288"/>
                    <a:pt x="252" y="299"/>
                  </a:cubicBezTo>
                  <a:cubicBezTo>
                    <a:pt x="260" y="305"/>
                    <a:pt x="268" y="311"/>
                    <a:pt x="275" y="318"/>
                  </a:cubicBezTo>
                  <a:cubicBezTo>
                    <a:pt x="279" y="321"/>
                    <a:pt x="282" y="324"/>
                    <a:pt x="286" y="328"/>
                  </a:cubicBezTo>
                  <a:cubicBezTo>
                    <a:pt x="289" y="331"/>
                    <a:pt x="289" y="331"/>
                    <a:pt x="289" y="331"/>
                  </a:cubicBezTo>
                  <a:cubicBezTo>
                    <a:pt x="291" y="333"/>
                    <a:pt x="291" y="333"/>
                    <a:pt x="291" y="333"/>
                  </a:cubicBezTo>
                  <a:cubicBezTo>
                    <a:pt x="293" y="336"/>
                    <a:pt x="293" y="336"/>
                    <a:pt x="293" y="336"/>
                  </a:cubicBezTo>
                  <a:cubicBezTo>
                    <a:pt x="296" y="339"/>
                    <a:pt x="296" y="339"/>
                    <a:pt x="296" y="339"/>
                  </a:cubicBezTo>
                  <a:cubicBezTo>
                    <a:pt x="302" y="347"/>
                    <a:pt x="308" y="355"/>
                    <a:pt x="313" y="364"/>
                  </a:cubicBezTo>
                  <a:cubicBezTo>
                    <a:pt x="318" y="372"/>
                    <a:pt x="323" y="381"/>
                    <a:pt x="326" y="390"/>
                  </a:cubicBezTo>
                  <a:cubicBezTo>
                    <a:pt x="334" y="409"/>
                    <a:pt x="339" y="428"/>
                    <a:pt x="342" y="447"/>
                  </a:cubicBezTo>
                  <a:cubicBezTo>
                    <a:pt x="343" y="457"/>
                    <a:pt x="344" y="467"/>
                    <a:pt x="344" y="477"/>
                  </a:cubicBezTo>
                  <a:cubicBezTo>
                    <a:pt x="344" y="481"/>
                    <a:pt x="343" y="486"/>
                    <a:pt x="343" y="491"/>
                  </a:cubicBezTo>
                  <a:cubicBezTo>
                    <a:pt x="343" y="494"/>
                    <a:pt x="343" y="496"/>
                    <a:pt x="343" y="498"/>
                  </a:cubicBezTo>
                  <a:cubicBezTo>
                    <a:pt x="343" y="502"/>
                    <a:pt x="343" y="502"/>
                    <a:pt x="343" y="502"/>
                  </a:cubicBezTo>
                  <a:cubicBezTo>
                    <a:pt x="342" y="504"/>
                    <a:pt x="342" y="504"/>
                    <a:pt x="342" y="504"/>
                  </a:cubicBezTo>
                  <a:cubicBezTo>
                    <a:pt x="342" y="506"/>
                    <a:pt x="342" y="506"/>
                    <a:pt x="342" y="506"/>
                  </a:cubicBezTo>
                  <a:cubicBezTo>
                    <a:pt x="340" y="525"/>
                    <a:pt x="336" y="543"/>
                    <a:pt x="330" y="561"/>
                  </a:cubicBezTo>
                  <a:cubicBezTo>
                    <a:pt x="324" y="579"/>
                    <a:pt x="316" y="596"/>
                    <a:pt x="307" y="611"/>
                  </a:cubicBezTo>
                  <a:cubicBezTo>
                    <a:pt x="304" y="615"/>
                    <a:pt x="302" y="619"/>
                    <a:pt x="299" y="622"/>
                  </a:cubicBezTo>
                  <a:cubicBezTo>
                    <a:pt x="296" y="628"/>
                    <a:pt x="296" y="628"/>
                    <a:pt x="296" y="628"/>
                  </a:cubicBezTo>
                  <a:cubicBezTo>
                    <a:pt x="292" y="633"/>
                    <a:pt x="292" y="633"/>
                    <a:pt x="292" y="633"/>
                  </a:cubicBezTo>
                  <a:cubicBezTo>
                    <a:pt x="286" y="640"/>
                    <a:pt x="281" y="647"/>
                    <a:pt x="275" y="654"/>
                  </a:cubicBezTo>
                  <a:cubicBezTo>
                    <a:pt x="271" y="657"/>
                    <a:pt x="269" y="659"/>
                    <a:pt x="266" y="663"/>
                  </a:cubicBezTo>
                  <a:cubicBezTo>
                    <a:pt x="262" y="665"/>
                    <a:pt x="259" y="668"/>
                    <a:pt x="256" y="671"/>
                  </a:cubicBezTo>
                  <a:cubicBezTo>
                    <a:pt x="253" y="674"/>
                    <a:pt x="250" y="677"/>
                    <a:pt x="246" y="679"/>
                  </a:cubicBezTo>
                  <a:cubicBezTo>
                    <a:pt x="243" y="682"/>
                    <a:pt x="240" y="684"/>
                    <a:pt x="236" y="686"/>
                  </a:cubicBezTo>
                  <a:cubicBezTo>
                    <a:pt x="230" y="691"/>
                    <a:pt x="223" y="695"/>
                    <a:pt x="216" y="699"/>
                  </a:cubicBezTo>
                  <a:cubicBezTo>
                    <a:pt x="212" y="701"/>
                    <a:pt x="209" y="703"/>
                    <a:pt x="206" y="704"/>
                  </a:cubicBezTo>
                  <a:cubicBezTo>
                    <a:pt x="202" y="706"/>
                    <a:pt x="199" y="708"/>
                    <a:pt x="195" y="709"/>
                  </a:cubicBezTo>
                  <a:cubicBezTo>
                    <a:pt x="192" y="711"/>
                    <a:pt x="188" y="712"/>
                    <a:pt x="185" y="714"/>
                  </a:cubicBezTo>
                  <a:cubicBezTo>
                    <a:pt x="181" y="715"/>
                    <a:pt x="178" y="716"/>
                    <a:pt x="175" y="718"/>
                  </a:cubicBezTo>
                  <a:cubicBezTo>
                    <a:pt x="168" y="720"/>
                    <a:pt x="161" y="722"/>
                    <a:pt x="154" y="724"/>
                  </a:cubicBezTo>
                  <a:cubicBezTo>
                    <a:pt x="141" y="727"/>
                    <a:pt x="129" y="730"/>
                    <a:pt x="116" y="732"/>
                  </a:cubicBezTo>
                  <a:cubicBezTo>
                    <a:pt x="92" y="735"/>
                    <a:pt x="71" y="736"/>
                    <a:pt x="54" y="736"/>
                  </a:cubicBezTo>
                  <a:cubicBezTo>
                    <a:pt x="50" y="736"/>
                    <a:pt x="45" y="735"/>
                    <a:pt x="42" y="735"/>
                  </a:cubicBezTo>
                  <a:cubicBezTo>
                    <a:pt x="38" y="735"/>
                    <a:pt x="34" y="735"/>
                    <a:pt x="31" y="735"/>
                  </a:cubicBezTo>
                  <a:cubicBezTo>
                    <a:pt x="24" y="734"/>
                    <a:pt x="18" y="734"/>
                    <a:pt x="13" y="733"/>
                  </a:cubicBezTo>
                  <a:cubicBezTo>
                    <a:pt x="5" y="732"/>
                    <a:pt x="0" y="732"/>
                    <a:pt x="0" y="732"/>
                  </a:cubicBezTo>
                  <a:lnTo>
                    <a:pt x="4" y="700"/>
                  </a:lnTo>
                  <a:close/>
                </a:path>
              </a:pathLst>
            </a:custGeom>
            <a:solidFill>
              <a:srgbClr val="FFD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2" name="Freeform 105"/>
            <p:cNvSpPr>
              <a:spLocks noEditPoints="1"/>
            </p:cNvSpPr>
            <p:nvPr/>
          </p:nvSpPr>
          <p:spPr bwMode="auto">
            <a:xfrm>
              <a:off x="5888038" y="5202238"/>
              <a:ext cx="1093788" cy="1095375"/>
            </a:xfrm>
            <a:custGeom>
              <a:avLst/>
              <a:gdLst>
                <a:gd name="T0" fmla="*/ 214 w 416"/>
                <a:gd name="T1" fmla="*/ 416 h 416"/>
                <a:gd name="T2" fmla="*/ 180 w 416"/>
                <a:gd name="T3" fmla="*/ 414 h 416"/>
                <a:gd name="T4" fmla="*/ 236 w 416"/>
                <a:gd name="T5" fmla="*/ 394 h 416"/>
                <a:gd name="T6" fmla="*/ 173 w 416"/>
                <a:gd name="T7" fmla="*/ 393 h 416"/>
                <a:gd name="T8" fmla="*/ 249 w 416"/>
                <a:gd name="T9" fmla="*/ 412 h 416"/>
                <a:gd name="T10" fmla="*/ 266 w 416"/>
                <a:gd name="T11" fmla="*/ 408 h 416"/>
                <a:gd name="T12" fmla="*/ 129 w 416"/>
                <a:gd name="T13" fmla="*/ 401 h 416"/>
                <a:gd name="T14" fmla="*/ 281 w 416"/>
                <a:gd name="T15" fmla="*/ 382 h 416"/>
                <a:gd name="T16" fmla="*/ 128 w 416"/>
                <a:gd name="T17" fmla="*/ 379 h 416"/>
                <a:gd name="T18" fmla="*/ 298 w 416"/>
                <a:gd name="T19" fmla="*/ 396 h 416"/>
                <a:gd name="T20" fmla="*/ 314 w 416"/>
                <a:gd name="T21" fmla="*/ 388 h 416"/>
                <a:gd name="T22" fmla="*/ 84 w 416"/>
                <a:gd name="T23" fmla="*/ 375 h 416"/>
                <a:gd name="T24" fmla="*/ 322 w 416"/>
                <a:gd name="T25" fmla="*/ 358 h 416"/>
                <a:gd name="T26" fmla="*/ 88 w 416"/>
                <a:gd name="T27" fmla="*/ 353 h 416"/>
                <a:gd name="T28" fmla="*/ 342 w 416"/>
                <a:gd name="T29" fmla="*/ 368 h 416"/>
                <a:gd name="T30" fmla="*/ 355 w 416"/>
                <a:gd name="T31" fmla="*/ 356 h 416"/>
                <a:gd name="T32" fmla="*/ 46 w 416"/>
                <a:gd name="T33" fmla="*/ 339 h 416"/>
                <a:gd name="T34" fmla="*/ 355 w 416"/>
                <a:gd name="T35" fmla="*/ 325 h 416"/>
                <a:gd name="T36" fmla="*/ 56 w 416"/>
                <a:gd name="T37" fmla="*/ 319 h 416"/>
                <a:gd name="T38" fmla="*/ 377 w 416"/>
                <a:gd name="T39" fmla="*/ 329 h 416"/>
                <a:gd name="T40" fmla="*/ 387 w 416"/>
                <a:gd name="T41" fmla="*/ 315 h 416"/>
                <a:gd name="T42" fmla="*/ 19 w 416"/>
                <a:gd name="T43" fmla="*/ 295 h 416"/>
                <a:gd name="T44" fmla="*/ 380 w 416"/>
                <a:gd name="T45" fmla="*/ 285 h 416"/>
                <a:gd name="T46" fmla="*/ 33 w 416"/>
                <a:gd name="T47" fmla="*/ 278 h 416"/>
                <a:gd name="T48" fmla="*/ 402 w 416"/>
                <a:gd name="T49" fmla="*/ 283 h 416"/>
                <a:gd name="T50" fmla="*/ 408 w 416"/>
                <a:gd name="T51" fmla="*/ 267 h 416"/>
                <a:gd name="T52" fmla="*/ 3 w 416"/>
                <a:gd name="T53" fmla="*/ 245 h 416"/>
                <a:gd name="T54" fmla="*/ 394 w 416"/>
                <a:gd name="T55" fmla="*/ 240 h 416"/>
                <a:gd name="T56" fmla="*/ 21 w 416"/>
                <a:gd name="T57" fmla="*/ 232 h 416"/>
                <a:gd name="T58" fmla="*/ 415 w 416"/>
                <a:gd name="T59" fmla="*/ 233 h 416"/>
                <a:gd name="T60" fmla="*/ 416 w 416"/>
                <a:gd name="T61" fmla="*/ 215 h 416"/>
                <a:gd name="T62" fmla="*/ 416 w 416"/>
                <a:gd name="T63" fmla="*/ 215 h 416"/>
                <a:gd name="T64" fmla="*/ 396 w 416"/>
                <a:gd name="T65" fmla="*/ 198 h 416"/>
                <a:gd name="T66" fmla="*/ 2 w 416"/>
                <a:gd name="T67" fmla="*/ 183 h 416"/>
                <a:gd name="T68" fmla="*/ 413 w 416"/>
                <a:gd name="T69" fmla="*/ 173 h 416"/>
                <a:gd name="T70" fmla="*/ 25 w 416"/>
                <a:gd name="T71" fmla="*/ 164 h 416"/>
                <a:gd name="T72" fmla="*/ 392 w 416"/>
                <a:gd name="T73" fmla="*/ 167 h 416"/>
                <a:gd name="T74" fmla="*/ 387 w 416"/>
                <a:gd name="T75" fmla="*/ 152 h 416"/>
                <a:gd name="T76" fmla="*/ 14 w 416"/>
                <a:gd name="T77" fmla="*/ 132 h 416"/>
                <a:gd name="T78" fmla="*/ 398 w 416"/>
                <a:gd name="T79" fmla="*/ 123 h 416"/>
                <a:gd name="T80" fmla="*/ 42 w 416"/>
                <a:gd name="T81" fmla="*/ 120 h 416"/>
                <a:gd name="T82" fmla="*/ 376 w 416"/>
                <a:gd name="T83" fmla="*/ 123 h 416"/>
                <a:gd name="T84" fmla="*/ 368 w 416"/>
                <a:gd name="T85" fmla="*/ 109 h 416"/>
                <a:gd name="T86" fmla="*/ 40 w 416"/>
                <a:gd name="T87" fmla="*/ 87 h 416"/>
                <a:gd name="T88" fmla="*/ 371 w 416"/>
                <a:gd name="T89" fmla="*/ 79 h 416"/>
                <a:gd name="T90" fmla="*/ 70 w 416"/>
                <a:gd name="T91" fmla="*/ 81 h 416"/>
                <a:gd name="T92" fmla="*/ 349 w 416"/>
                <a:gd name="T93" fmla="*/ 84 h 416"/>
                <a:gd name="T94" fmla="*/ 338 w 416"/>
                <a:gd name="T95" fmla="*/ 73 h 416"/>
                <a:gd name="T96" fmla="*/ 75 w 416"/>
                <a:gd name="T97" fmla="*/ 48 h 416"/>
                <a:gd name="T98" fmla="*/ 333 w 416"/>
                <a:gd name="T99" fmla="*/ 42 h 416"/>
                <a:gd name="T100" fmla="*/ 106 w 416"/>
                <a:gd name="T101" fmla="*/ 51 h 416"/>
                <a:gd name="T102" fmla="*/ 314 w 416"/>
                <a:gd name="T103" fmla="*/ 53 h 416"/>
                <a:gd name="T104" fmla="*/ 300 w 416"/>
                <a:gd name="T105" fmla="*/ 44 h 416"/>
                <a:gd name="T106" fmla="*/ 119 w 416"/>
                <a:gd name="T107" fmla="*/ 20 h 416"/>
                <a:gd name="T108" fmla="*/ 288 w 416"/>
                <a:gd name="T109" fmla="*/ 16 h 416"/>
                <a:gd name="T110" fmla="*/ 148 w 416"/>
                <a:gd name="T111" fmla="*/ 30 h 416"/>
                <a:gd name="T112" fmla="*/ 272 w 416"/>
                <a:gd name="T113" fmla="*/ 31 h 416"/>
                <a:gd name="T114" fmla="*/ 257 w 416"/>
                <a:gd name="T115" fmla="*/ 27 h 416"/>
                <a:gd name="T116" fmla="*/ 168 w 416"/>
                <a:gd name="T117" fmla="*/ 4 h 416"/>
                <a:gd name="T118" fmla="*/ 238 w 416"/>
                <a:gd name="T119" fmla="*/ 3 h 416"/>
                <a:gd name="T120" fmla="*/ 194 w 416"/>
                <a:gd name="T121" fmla="*/ 21 h 416"/>
                <a:gd name="T122" fmla="*/ 226 w 416"/>
                <a:gd name="T123" fmla="*/ 21 h 416"/>
                <a:gd name="T124" fmla="*/ 208 w 416"/>
                <a:gd name="T125" fmla="*/ 20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16" h="416">
                  <a:moveTo>
                    <a:pt x="204" y="416"/>
                  </a:moveTo>
                  <a:cubicBezTo>
                    <a:pt x="202" y="416"/>
                    <a:pt x="199" y="416"/>
                    <a:pt x="197" y="416"/>
                  </a:cubicBezTo>
                  <a:cubicBezTo>
                    <a:pt x="198" y="396"/>
                    <a:pt x="198" y="396"/>
                    <a:pt x="198" y="396"/>
                  </a:cubicBezTo>
                  <a:cubicBezTo>
                    <a:pt x="200" y="396"/>
                    <a:pt x="202" y="396"/>
                    <a:pt x="204" y="396"/>
                  </a:cubicBezTo>
                  <a:lnTo>
                    <a:pt x="204" y="416"/>
                  </a:lnTo>
                  <a:close/>
                  <a:moveTo>
                    <a:pt x="214" y="416"/>
                  </a:moveTo>
                  <a:cubicBezTo>
                    <a:pt x="214" y="396"/>
                    <a:pt x="214" y="396"/>
                    <a:pt x="214" y="396"/>
                  </a:cubicBezTo>
                  <a:cubicBezTo>
                    <a:pt x="216" y="396"/>
                    <a:pt x="218" y="396"/>
                    <a:pt x="220" y="396"/>
                  </a:cubicBezTo>
                  <a:cubicBezTo>
                    <a:pt x="221" y="416"/>
                    <a:pt x="221" y="416"/>
                    <a:pt x="221" y="416"/>
                  </a:cubicBezTo>
                  <a:cubicBezTo>
                    <a:pt x="219" y="416"/>
                    <a:pt x="217" y="416"/>
                    <a:pt x="214" y="416"/>
                  </a:cubicBezTo>
                  <a:close/>
                  <a:moveTo>
                    <a:pt x="187" y="415"/>
                  </a:moveTo>
                  <a:cubicBezTo>
                    <a:pt x="184" y="415"/>
                    <a:pt x="182" y="415"/>
                    <a:pt x="180" y="414"/>
                  </a:cubicBezTo>
                  <a:cubicBezTo>
                    <a:pt x="182" y="395"/>
                    <a:pt x="182" y="395"/>
                    <a:pt x="182" y="395"/>
                  </a:cubicBezTo>
                  <a:cubicBezTo>
                    <a:pt x="184" y="395"/>
                    <a:pt x="186" y="395"/>
                    <a:pt x="189" y="396"/>
                  </a:cubicBezTo>
                  <a:lnTo>
                    <a:pt x="187" y="415"/>
                  </a:lnTo>
                  <a:close/>
                  <a:moveTo>
                    <a:pt x="232" y="415"/>
                  </a:moveTo>
                  <a:cubicBezTo>
                    <a:pt x="229" y="395"/>
                    <a:pt x="229" y="395"/>
                    <a:pt x="229" y="395"/>
                  </a:cubicBezTo>
                  <a:cubicBezTo>
                    <a:pt x="232" y="395"/>
                    <a:pt x="234" y="395"/>
                    <a:pt x="236" y="394"/>
                  </a:cubicBezTo>
                  <a:cubicBezTo>
                    <a:pt x="239" y="414"/>
                    <a:pt x="239" y="414"/>
                    <a:pt x="239" y="414"/>
                  </a:cubicBezTo>
                  <a:cubicBezTo>
                    <a:pt x="236" y="414"/>
                    <a:pt x="234" y="415"/>
                    <a:pt x="232" y="415"/>
                  </a:cubicBezTo>
                  <a:close/>
                  <a:moveTo>
                    <a:pt x="169" y="413"/>
                  </a:moveTo>
                  <a:cubicBezTo>
                    <a:pt x="167" y="412"/>
                    <a:pt x="165" y="412"/>
                    <a:pt x="163" y="411"/>
                  </a:cubicBezTo>
                  <a:cubicBezTo>
                    <a:pt x="167" y="392"/>
                    <a:pt x="167" y="392"/>
                    <a:pt x="167" y="392"/>
                  </a:cubicBezTo>
                  <a:cubicBezTo>
                    <a:pt x="169" y="392"/>
                    <a:pt x="171" y="393"/>
                    <a:pt x="173" y="393"/>
                  </a:cubicBezTo>
                  <a:lnTo>
                    <a:pt x="169" y="413"/>
                  </a:lnTo>
                  <a:close/>
                  <a:moveTo>
                    <a:pt x="249" y="412"/>
                  </a:moveTo>
                  <a:cubicBezTo>
                    <a:pt x="245" y="393"/>
                    <a:pt x="245" y="393"/>
                    <a:pt x="245" y="393"/>
                  </a:cubicBezTo>
                  <a:cubicBezTo>
                    <a:pt x="247" y="392"/>
                    <a:pt x="249" y="392"/>
                    <a:pt x="251" y="392"/>
                  </a:cubicBezTo>
                  <a:cubicBezTo>
                    <a:pt x="256" y="411"/>
                    <a:pt x="256" y="411"/>
                    <a:pt x="256" y="411"/>
                  </a:cubicBezTo>
                  <a:cubicBezTo>
                    <a:pt x="253" y="411"/>
                    <a:pt x="251" y="412"/>
                    <a:pt x="249" y="412"/>
                  </a:cubicBezTo>
                  <a:close/>
                  <a:moveTo>
                    <a:pt x="152" y="409"/>
                  </a:moveTo>
                  <a:cubicBezTo>
                    <a:pt x="150" y="408"/>
                    <a:pt x="148" y="408"/>
                    <a:pt x="146" y="407"/>
                  </a:cubicBezTo>
                  <a:cubicBezTo>
                    <a:pt x="152" y="388"/>
                    <a:pt x="152" y="388"/>
                    <a:pt x="152" y="388"/>
                  </a:cubicBezTo>
                  <a:cubicBezTo>
                    <a:pt x="154" y="389"/>
                    <a:pt x="156" y="389"/>
                    <a:pt x="158" y="390"/>
                  </a:cubicBezTo>
                  <a:lnTo>
                    <a:pt x="152" y="409"/>
                  </a:lnTo>
                  <a:close/>
                  <a:moveTo>
                    <a:pt x="266" y="408"/>
                  </a:moveTo>
                  <a:cubicBezTo>
                    <a:pt x="260" y="389"/>
                    <a:pt x="260" y="389"/>
                    <a:pt x="260" y="389"/>
                  </a:cubicBezTo>
                  <a:cubicBezTo>
                    <a:pt x="262" y="389"/>
                    <a:pt x="264" y="388"/>
                    <a:pt x="266" y="387"/>
                  </a:cubicBezTo>
                  <a:cubicBezTo>
                    <a:pt x="272" y="406"/>
                    <a:pt x="272" y="406"/>
                    <a:pt x="272" y="406"/>
                  </a:cubicBezTo>
                  <a:cubicBezTo>
                    <a:pt x="270" y="407"/>
                    <a:pt x="268" y="408"/>
                    <a:pt x="266" y="408"/>
                  </a:cubicBezTo>
                  <a:close/>
                  <a:moveTo>
                    <a:pt x="136" y="403"/>
                  </a:moveTo>
                  <a:cubicBezTo>
                    <a:pt x="134" y="403"/>
                    <a:pt x="131" y="402"/>
                    <a:pt x="129" y="401"/>
                  </a:cubicBezTo>
                  <a:cubicBezTo>
                    <a:pt x="137" y="383"/>
                    <a:pt x="137" y="383"/>
                    <a:pt x="137" y="383"/>
                  </a:cubicBezTo>
                  <a:cubicBezTo>
                    <a:pt x="139" y="383"/>
                    <a:pt x="141" y="384"/>
                    <a:pt x="143" y="385"/>
                  </a:cubicBezTo>
                  <a:lnTo>
                    <a:pt x="136" y="403"/>
                  </a:lnTo>
                  <a:close/>
                  <a:moveTo>
                    <a:pt x="282" y="403"/>
                  </a:moveTo>
                  <a:cubicBezTo>
                    <a:pt x="275" y="384"/>
                    <a:pt x="275" y="384"/>
                    <a:pt x="275" y="384"/>
                  </a:cubicBezTo>
                  <a:cubicBezTo>
                    <a:pt x="277" y="383"/>
                    <a:pt x="279" y="383"/>
                    <a:pt x="281" y="382"/>
                  </a:cubicBezTo>
                  <a:cubicBezTo>
                    <a:pt x="289" y="400"/>
                    <a:pt x="289" y="400"/>
                    <a:pt x="289" y="400"/>
                  </a:cubicBezTo>
                  <a:cubicBezTo>
                    <a:pt x="287" y="401"/>
                    <a:pt x="285" y="402"/>
                    <a:pt x="282" y="403"/>
                  </a:cubicBezTo>
                  <a:close/>
                  <a:moveTo>
                    <a:pt x="120" y="397"/>
                  </a:moveTo>
                  <a:cubicBezTo>
                    <a:pt x="118" y="396"/>
                    <a:pt x="115" y="395"/>
                    <a:pt x="113" y="394"/>
                  </a:cubicBezTo>
                  <a:cubicBezTo>
                    <a:pt x="122" y="376"/>
                    <a:pt x="122" y="376"/>
                    <a:pt x="122" y="376"/>
                  </a:cubicBezTo>
                  <a:cubicBezTo>
                    <a:pt x="124" y="377"/>
                    <a:pt x="126" y="378"/>
                    <a:pt x="128" y="379"/>
                  </a:cubicBezTo>
                  <a:lnTo>
                    <a:pt x="120" y="397"/>
                  </a:lnTo>
                  <a:close/>
                  <a:moveTo>
                    <a:pt x="298" y="396"/>
                  </a:moveTo>
                  <a:cubicBezTo>
                    <a:pt x="290" y="378"/>
                    <a:pt x="290" y="378"/>
                    <a:pt x="290" y="378"/>
                  </a:cubicBezTo>
                  <a:cubicBezTo>
                    <a:pt x="292" y="377"/>
                    <a:pt x="293" y="376"/>
                    <a:pt x="295" y="375"/>
                  </a:cubicBezTo>
                  <a:cubicBezTo>
                    <a:pt x="305" y="393"/>
                    <a:pt x="305" y="393"/>
                    <a:pt x="305" y="393"/>
                  </a:cubicBezTo>
                  <a:cubicBezTo>
                    <a:pt x="302" y="394"/>
                    <a:pt x="300" y="395"/>
                    <a:pt x="298" y="396"/>
                  </a:cubicBezTo>
                  <a:close/>
                  <a:moveTo>
                    <a:pt x="104" y="389"/>
                  </a:moveTo>
                  <a:cubicBezTo>
                    <a:pt x="102" y="388"/>
                    <a:pt x="100" y="386"/>
                    <a:pt x="98" y="385"/>
                  </a:cubicBezTo>
                  <a:cubicBezTo>
                    <a:pt x="109" y="368"/>
                    <a:pt x="109" y="368"/>
                    <a:pt x="109" y="368"/>
                  </a:cubicBezTo>
                  <a:cubicBezTo>
                    <a:pt x="111" y="369"/>
                    <a:pt x="112" y="370"/>
                    <a:pt x="114" y="371"/>
                  </a:cubicBezTo>
                  <a:lnTo>
                    <a:pt x="104" y="389"/>
                  </a:lnTo>
                  <a:close/>
                  <a:moveTo>
                    <a:pt x="314" y="388"/>
                  </a:moveTo>
                  <a:cubicBezTo>
                    <a:pt x="303" y="371"/>
                    <a:pt x="303" y="371"/>
                    <a:pt x="303" y="371"/>
                  </a:cubicBezTo>
                  <a:cubicBezTo>
                    <a:pt x="305" y="369"/>
                    <a:pt x="307" y="368"/>
                    <a:pt x="309" y="367"/>
                  </a:cubicBezTo>
                  <a:cubicBezTo>
                    <a:pt x="320" y="384"/>
                    <a:pt x="320" y="384"/>
                    <a:pt x="320" y="384"/>
                  </a:cubicBezTo>
                  <a:cubicBezTo>
                    <a:pt x="318" y="385"/>
                    <a:pt x="316" y="386"/>
                    <a:pt x="314" y="388"/>
                  </a:cubicBezTo>
                  <a:close/>
                  <a:moveTo>
                    <a:pt x="90" y="379"/>
                  </a:moveTo>
                  <a:cubicBezTo>
                    <a:pt x="88" y="378"/>
                    <a:pt x="86" y="377"/>
                    <a:pt x="84" y="375"/>
                  </a:cubicBezTo>
                  <a:cubicBezTo>
                    <a:pt x="96" y="359"/>
                    <a:pt x="96" y="359"/>
                    <a:pt x="96" y="359"/>
                  </a:cubicBezTo>
                  <a:cubicBezTo>
                    <a:pt x="97" y="361"/>
                    <a:pt x="99" y="362"/>
                    <a:pt x="101" y="363"/>
                  </a:cubicBezTo>
                  <a:lnTo>
                    <a:pt x="90" y="379"/>
                  </a:lnTo>
                  <a:close/>
                  <a:moveTo>
                    <a:pt x="328" y="378"/>
                  </a:moveTo>
                  <a:cubicBezTo>
                    <a:pt x="317" y="362"/>
                    <a:pt x="317" y="362"/>
                    <a:pt x="317" y="362"/>
                  </a:cubicBezTo>
                  <a:cubicBezTo>
                    <a:pt x="318" y="361"/>
                    <a:pt x="320" y="360"/>
                    <a:pt x="322" y="358"/>
                  </a:cubicBezTo>
                  <a:cubicBezTo>
                    <a:pt x="334" y="374"/>
                    <a:pt x="334" y="374"/>
                    <a:pt x="334" y="374"/>
                  </a:cubicBezTo>
                  <a:cubicBezTo>
                    <a:pt x="332" y="375"/>
                    <a:pt x="330" y="377"/>
                    <a:pt x="328" y="378"/>
                  </a:cubicBezTo>
                  <a:close/>
                  <a:moveTo>
                    <a:pt x="76" y="369"/>
                  </a:moveTo>
                  <a:cubicBezTo>
                    <a:pt x="74" y="367"/>
                    <a:pt x="72" y="366"/>
                    <a:pt x="70" y="364"/>
                  </a:cubicBezTo>
                  <a:cubicBezTo>
                    <a:pt x="84" y="349"/>
                    <a:pt x="84" y="349"/>
                    <a:pt x="84" y="349"/>
                  </a:cubicBezTo>
                  <a:cubicBezTo>
                    <a:pt x="85" y="351"/>
                    <a:pt x="87" y="352"/>
                    <a:pt x="88" y="353"/>
                  </a:cubicBezTo>
                  <a:lnTo>
                    <a:pt x="76" y="369"/>
                  </a:lnTo>
                  <a:close/>
                  <a:moveTo>
                    <a:pt x="342" y="368"/>
                  </a:moveTo>
                  <a:cubicBezTo>
                    <a:pt x="329" y="352"/>
                    <a:pt x="329" y="352"/>
                    <a:pt x="329" y="352"/>
                  </a:cubicBezTo>
                  <a:cubicBezTo>
                    <a:pt x="331" y="351"/>
                    <a:pt x="332" y="350"/>
                    <a:pt x="334" y="348"/>
                  </a:cubicBezTo>
                  <a:cubicBezTo>
                    <a:pt x="347" y="363"/>
                    <a:pt x="347" y="363"/>
                    <a:pt x="347" y="363"/>
                  </a:cubicBezTo>
                  <a:cubicBezTo>
                    <a:pt x="345" y="365"/>
                    <a:pt x="344" y="366"/>
                    <a:pt x="342" y="368"/>
                  </a:cubicBezTo>
                  <a:close/>
                  <a:moveTo>
                    <a:pt x="63" y="357"/>
                  </a:moveTo>
                  <a:cubicBezTo>
                    <a:pt x="61" y="356"/>
                    <a:pt x="59" y="354"/>
                    <a:pt x="58" y="352"/>
                  </a:cubicBezTo>
                  <a:cubicBezTo>
                    <a:pt x="72" y="338"/>
                    <a:pt x="72" y="338"/>
                    <a:pt x="72" y="338"/>
                  </a:cubicBezTo>
                  <a:cubicBezTo>
                    <a:pt x="74" y="340"/>
                    <a:pt x="75" y="341"/>
                    <a:pt x="77" y="343"/>
                  </a:cubicBezTo>
                  <a:lnTo>
                    <a:pt x="63" y="357"/>
                  </a:lnTo>
                  <a:close/>
                  <a:moveTo>
                    <a:pt x="355" y="356"/>
                  </a:moveTo>
                  <a:cubicBezTo>
                    <a:pt x="341" y="342"/>
                    <a:pt x="341" y="342"/>
                    <a:pt x="341" y="342"/>
                  </a:cubicBezTo>
                  <a:cubicBezTo>
                    <a:pt x="342" y="340"/>
                    <a:pt x="344" y="339"/>
                    <a:pt x="345" y="337"/>
                  </a:cubicBezTo>
                  <a:cubicBezTo>
                    <a:pt x="360" y="351"/>
                    <a:pt x="360" y="351"/>
                    <a:pt x="360" y="351"/>
                  </a:cubicBezTo>
                  <a:cubicBezTo>
                    <a:pt x="358" y="352"/>
                    <a:pt x="356" y="354"/>
                    <a:pt x="355" y="356"/>
                  </a:cubicBezTo>
                  <a:close/>
                  <a:moveTo>
                    <a:pt x="51" y="344"/>
                  </a:moveTo>
                  <a:cubicBezTo>
                    <a:pt x="49" y="343"/>
                    <a:pt x="48" y="341"/>
                    <a:pt x="46" y="339"/>
                  </a:cubicBezTo>
                  <a:cubicBezTo>
                    <a:pt x="62" y="327"/>
                    <a:pt x="62" y="327"/>
                    <a:pt x="62" y="327"/>
                  </a:cubicBezTo>
                  <a:cubicBezTo>
                    <a:pt x="63" y="328"/>
                    <a:pt x="64" y="330"/>
                    <a:pt x="66" y="331"/>
                  </a:cubicBezTo>
                  <a:lnTo>
                    <a:pt x="51" y="344"/>
                  </a:lnTo>
                  <a:close/>
                  <a:moveTo>
                    <a:pt x="367" y="343"/>
                  </a:moveTo>
                  <a:cubicBezTo>
                    <a:pt x="351" y="330"/>
                    <a:pt x="351" y="330"/>
                    <a:pt x="351" y="330"/>
                  </a:cubicBezTo>
                  <a:cubicBezTo>
                    <a:pt x="353" y="329"/>
                    <a:pt x="354" y="327"/>
                    <a:pt x="355" y="325"/>
                  </a:cubicBezTo>
                  <a:cubicBezTo>
                    <a:pt x="371" y="338"/>
                    <a:pt x="371" y="338"/>
                    <a:pt x="371" y="338"/>
                  </a:cubicBezTo>
                  <a:cubicBezTo>
                    <a:pt x="370" y="339"/>
                    <a:pt x="368" y="341"/>
                    <a:pt x="367" y="343"/>
                  </a:cubicBezTo>
                  <a:close/>
                  <a:moveTo>
                    <a:pt x="40" y="331"/>
                  </a:moveTo>
                  <a:cubicBezTo>
                    <a:pt x="39" y="329"/>
                    <a:pt x="37" y="327"/>
                    <a:pt x="36" y="325"/>
                  </a:cubicBezTo>
                  <a:cubicBezTo>
                    <a:pt x="52" y="314"/>
                    <a:pt x="52" y="314"/>
                    <a:pt x="52" y="314"/>
                  </a:cubicBezTo>
                  <a:cubicBezTo>
                    <a:pt x="54" y="316"/>
                    <a:pt x="55" y="317"/>
                    <a:pt x="56" y="319"/>
                  </a:cubicBezTo>
                  <a:lnTo>
                    <a:pt x="40" y="331"/>
                  </a:lnTo>
                  <a:close/>
                  <a:moveTo>
                    <a:pt x="377" y="329"/>
                  </a:moveTo>
                  <a:cubicBezTo>
                    <a:pt x="361" y="318"/>
                    <a:pt x="361" y="318"/>
                    <a:pt x="361" y="318"/>
                  </a:cubicBezTo>
                  <a:cubicBezTo>
                    <a:pt x="362" y="316"/>
                    <a:pt x="364" y="314"/>
                    <a:pt x="365" y="313"/>
                  </a:cubicBezTo>
                  <a:cubicBezTo>
                    <a:pt x="381" y="324"/>
                    <a:pt x="381" y="324"/>
                    <a:pt x="381" y="324"/>
                  </a:cubicBezTo>
                  <a:cubicBezTo>
                    <a:pt x="380" y="325"/>
                    <a:pt x="379" y="327"/>
                    <a:pt x="377" y="329"/>
                  </a:cubicBezTo>
                  <a:close/>
                  <a:moveTo>
                    <a:pt x="30" y="316"/>
                  </a:moveTo>
                  <a:cubicBezTo>
                    <a:pt x="29" y="314"/>
                    <a:pt x="28" y="312"/>
                    <a:pt x="27" y="310"/>
                  </a:cubicBezTo>
                  <a:cubicBezTo>
                    <a:pt x="44" y="301"/>
                    <a:pt x="44" y="301"/>
                    <a:pt x="44" y="301"/>
                  </a:cubicBezTo>
                  <a:cubicBezTo>
                    <a:pt x="45" y="302"/>
                    <a:pt x="46" y="304"/>
                    <a:pt x="47" y="306"/>
                  </a:cubicBezTo>
                  <a:lnTo>
                    <a:pt x="30" y="316"/>
                  </a:lnTo>
                  <a:close/>
                  <a:moveTo>
                    <a:pt x="387" y="315"/>
                  </a:moveTo>
                  <a:cubicBezTo>
                    <a:pt x="370" y="305"/>
                    <a:pt x="370" y="305"/>
                    <a:pt x="370" y="305"/>
                  </a:cubicBezTo>
                  <a:cubicBezTo>
                    <a:pt x="371" y="303"/>
                    <a:pt x="372" y="301"/>
                    <a:pt x="373" y="299"/>
                  </a:cubicBezTo>
                  <a:cubicBezTo>
                    <a:pt x="390" y="309"/>
                    <a:pt x="390" y="309"/>
                    <a:pt x="390" y="309"/>
                  </a:cubicBezTo>
                  <a:cubicBezTo>
                    <a:pt x="389" y="311"/>
                    <a:pt x="388" y="313"/>
                    <a:pt x="387" y="315"/>
                  </a:cubicBezTo>
                  <a:close/>
                  <a:moveTo>
                    <a:pt x="22" y="301"/>
                  </a:moveTo>
                  <a:cubicBezTo>
                    <a:pt x="21" y="299"/>
                    <a:pt x="20" y="297"/>
                    <a:pt x="19" y="295"/>
                  </a:cubicBezTo>
                  <a:cubicBezTo>
                    <a:pt x="37" y="287"/>
                    <a:pt x="37" y="287"/>
                    <a:pt x="37" y="287"/>
                  </a:cubicBezTo>
                  <a:cubicBezTo>
                    <a:pt x="38" y="289"/>
                    <a:pt x="39" y="290"/>
                    <a:pt x="40" y="292"/>
                  </a:cubicBezTo>
                  <a:lnTo>
                    <a:pt x="22" y="301"/>
                  </a:lnTo>
                  <a:close/>
                  <a:moveTo>
                    <a:pt x="395" y="299"/>
                  </a:moveTo>
                  <a:cubicBezTo>
                    <a:pt x="377" y="291"/>
                    <a:pt x="377" y="291"/>
                    <a:pt x="377" y="291"/>
                  </a:cubicBezTo>
                  <a:cubicBezTo>
                    <a:pt x="378" y="289"/>
                    <a:pt x="379" y="287"/>
                    <a:pt x="380" y="285"/>
                  </a:cubicBezTo>
                  <a:cubicBezTo>
                    <a:pt x="398" y="293"/>
                    <a:pt x="398" y="293"/>
                    <a:pt x="398" y="293"/>
                  </a:cubicBezTo>
                  <a:cubicBezTo>
                    <a:pt x="397" y="295"/>
                    <a:pt x="396" y="297"/>
                    <a:pt x="395" y="299"/>
                  </a:cubicBezTo>
                  <a:close/>
                  <a:moveTo>
                    <a:pt x="15" y="285"/>
                  </a:moveTo>
                  <a:cubicBezTo>
                    <a:pt x="14" y="283"/>
                    <a:pt x="13" y="281"/>
                    <a:pt x="12" y="279"/>
                  </a:cubicBezTo>
                  <a:cubicBezTo>
                    <a:pt x="31" y="272"/>
                    <a:pt x="31" y="272"/>
                    <a:pt x="31" y="272"/>
                  </a:cubicBezTo>
                  <a:cubicBezTo>
                    <a:pt x="32" y="274"/>
                    <a:pt x="32" y="276"/>
                    <a:pt x="33" y="278"/>
                  </a:cubicBezTo>
                  <a:lnTo>
                    <a:pt x="15" y="285"/>
                  </a:lnTo>
                  <a:close/>
                  <a:moveTo>
                    <a:pt x="402" y="283"/>
                  </a:moveTo>
                  <a:cubicBezTo>
                    <a:pt x="384" y="276"/>
                    <a:pt x="384" y="276"/>
                    <a:pt x="384" y="276"/>
                  </a:cubicBezTo>
                  <a:cubicBezTo>
                    <a:pt x="384" y="274"/>
                    <a:pt x="385" y="272"/>
                    <a:pt x="386" y="270"/>
                  </a:cubicBezTo>
                  <a:cubicBezTo>
                    <a:pt x="405" y="277"/>
                    <a:pt x="405" y="277"/>
                    <a:pt x="405" y="277"/>
                  </a:cubicBezTo>
                  <a:cubicBezTo>
                    <a:pt x="404" y="279"/>
                    <a:pt x="403" y="281"/>
                    <a:pt x="402" y="283"/>
                  </a:cubicBezTo>
                  <a:close/>
                  <a:moveTo>
                    <a:pt x="9" y="269"/>
                  </a:moveTo>
                  <a:cubicBezTo>
                    <a:pt x="8" y="267"/>
                    <a:pt x="8" y="264"/>
                    <a:pt x="7" y="262"/>
                  </a:cubicBezTo>
                  <a:cubicBezTo>
                    <a:pt x="26" y="257"/>
                    <a:pt x="26" y="257"/>
                    <a:pt x="26" y="257"/>
                  </a:cubicBezTo>
                  <a:cubicBezTo>
                    <a:pt x="27" y="259"/>
                    <a:pt x="27" y="261"/>
                    <a:pt x="28" y="263"/>
                  </a:cubicBezTo>
                  <a:lnTo>
                    <a:pt x="9" y="269"/>
                  </a:lnTo>
                  <a:close/>
                  <a:moveTo>
                    <a:pt x="408" y="267"/>
                  </a:moveTo>
                  <a:cubicBezTo>
                    <a:pt x="389" y="261"/>
                    <a:pt x="389" y="261"/>
                    <a:pt x="389" y="261"/>
                  </a:cubicBezTo>
                  <a:cubicBezTo>
                    <a:pt x="389" y="259"/>
                    <a:pt x="390" y="257"/>
                    <a:pt x="390" y="255"/>
                  </a:cubicBezTo>
                  <a:cubicBezTo>
                    <a:pt x="410" y="260"/>
                    <a:pt x="410" y="260"/>
                    <a:pt x="410" y="260"/>
                  </a:cubicBezTo>
                  <a:cubicBezTo>
                    <a:pt x="409" y="262"/>
                    <a:pt x="408" y="265"/>
                    <a:pt x="408" y="267"/>
                  </a:cubicBezTo>
                  <a:close/>
                  <a:moveTo>
                    <a:pt x="5" y="252"/>
                  </a:moveTo>
                  <a:cubicBezTo>
                    <a:pt x="4" y="250"/>
                    <a:pt x="4" y="247"/>
                    <a:pt x="3" y="245"/>
                  </a:cubicBezTo>
                  <a:cubicBezTo>
                    <a:pt x="23" y="242"/>
                    <a:pt x="23" y="242"/>
                    <a:pt x="23" y="242"/>
                  </a:cubicBezTo>
                  <a:cubicBezTo>
                    <a:pt x="23" y="244"/>
                    <a:pt x="24" y="246"/>
                    <a:pt x="24" y="248"/>
                  </a:cubicBezTo>
                  <a:lnTo>
                    <a:pt x="5" y="252"/>
                  </a:lnTo>
                  <a:close/>
                  <a:moveTo>
                    <a:pt x="412" y="250"/>
                  </a:moveTo>
                  <a:cubicBezTo>
                    <a:pt x="392" y="246"/>
                    <a:pt x="392" y="246"/>
                    <a:pt x="392" y="246"/>
                  </a:cubicBezTo>
                  <a:cubicBezTo>
                    <a:pt x="393" y="244"/>
                    <a:pt x="393" y="242"/>
                    <a:pt x="394" y="240"/>
                  </a:cubicBezTo>
                  <a:cubicBezTo>
                    <a:pt x="413" y="243"/>
                    <a:pt x="413" y="243"/>
                    <a:pt x="413" y="243"/>
                  </a:cubicBezTo>
                  <a:cubicBezTo>
                    <a:pt x="413" y="245"/>
                    <a:pt x="412" y="248"/>
                    <a:pt x="412" y="250"/>
                  </a:cubicBezTo>
                  <a:close/>
                  <a:moveTo>
                    <a:pt x="2" y="235"/>
                  </a:moveTo>
                  <a:cubicBezTo>
                    <a:pt x="1" y="233"/>
                    <a:pt x="1" y="230"/>
                    <a:pt x="1" y="228"/>
                  </a:cubicBezTo>
                  <a:cubicBezTo>
                    <a:pt x="21" y="226"/>
                    <a:pt x="21" y="226"/>
                    <a:pt x="21" y="226"/>
                  </a:cubicBezTo>
                  <a:cubicBezTo>
                    <a:pt x="21" y="228"/>
                    <a:pt x="21" y="230"/>
                    <a:pt x="21" y="232"/>
                  </a:cubicBezTo>
                  <a:lnTo>
                    <a:pt x="2" y="235"/>
                  </a:lnTo>
                  <a:close/>
                  <a:moveTo>
                    <a:pt x="415" y="233"/>
                  </a:moveTo>
                  <a:cubicBezTo>
                    <a:pt x="395" y="230"/>
                    <a:pt x="395" y="230"/>
                    <a:pt x="395" y="230"/>
                  </a:cubicBezTo>
                  <a:cubicBezTo>
                    <a:pt x="395" y="228"/>
                    <a:pt x="395" y="226"/>
                    <a:pt x="395" y="224"/>
                  </a:cubicBezTo>
                  <a:cubicBezTo>
                    <a:pt x="415" y="226"/>
                    <a:pt x="415" y="226"/>
                    <a:pt x="415" y="226"/>
                  </a:cubicBezTo>
                  <a:cubicBezTo>
                    <a:pt x="415" y="228"/>
                    <a:pt x="415" y="230"/>
                    <a:pt x="415" y="233"/>
                  </a:cubicBezTo>
                  <a:close/>
                  <a:moveTo>
                    <a:pt x="0" y="218"/>
                  </a:moveTo>
                  <a:cubicBezTo>
                    <a:pt x="0" y="215"/>
                    <a:pt x="0" y="213"/>
                    <a:pt x="0" y="211"/>
                  </a:cubicBezTo>
                  <a:cubicBezTo>
                    <a:pt x="20" y="210"/>
                    <a:pt x="20" y="210"/>
                    <a:pt x="20" y="210"/>
                  </a:cubicBezTo>
                  <a:cubicBezTo>
                    <a:pt x="20" y="213"/>
                    <a:pt x="20" y="215"/>
                    <a:pt x="20" y="217"/>
                  </a:cubicBezTo>
                  <a:lnTo>
                    <a:pt x="0" y="218"/>
                  </a:lnTo>
                  <a:close/>
                  <a:moveTo>
                    <a:pt x="416" y="215"/>
                  </a:moveTo>
                  <a:cubicBezTo>
                    <a:pt x="396" y="215"/>
                    <a:pt x="396" y="215"/>
                    <a:pt x="396" y="215"/>
                  </a:cubicBezTo>
                  <a:cubicBezTo>
                    <a:pt x="396" y="213"/>
                    <a:pt x="396" y="211"/>
                    <a:pt x="396" y="208"/>
                  </a:cubicBezTo>
                  <a:cubicBezTo>
                    <a:pt x="396" y="208"/>
                    <a:pt x="396" y="208"/>
                    <a:pt x="396" y="208"/>
                  </a:cubicBezTo>
                  <a:cubicBezTo>
                    <a:pt x="416" y="208"/>
                    <a:pt x="416" y="208"/>
                    <a:pt x="416" y="208"/>
                  </a:cubicBezTo>
                  <a:cubicBezTo>
                    <a:pt x="416" y="208"/>
                    <a:pt x="416" y="208"/>
                    <a:pt x="416" y="208"/>
                  </a:cubicBezTo>
                  <a:cubicBezTo>
                    <a:pt x="416" y="211"/>
                    <a:pt x="416" y="213"/>
                    <a:pt x="416" y="215"/>
                  </a:cubicBezTo>
                  <a:close/>
                  <a:moveTo>
                    <a:pt x="20" y="201"/>
                  </a:moveTo>
                  <a:cubicBezTo>
                    <a:pt x="0" y="200"/>
                    <a:pt x="0" y="200"/>
                    <a:pt x="0" y="200"/>
                  </a:cubicBezTo>
                  <a:cubicBezTo>
                    <a:pt x="0" y="198"/>
                    <a:pt x="0" y="196"/>
                    <a:pt x="1" y="193"/>
                  </a:cubicBezTo>
                  <a:cubicBezTo>
                    <a:pt x="20" y="195"/>
                    <a:pt x="20" y="195"/>
                    <a:pt x="20" y="195"/>
                  </a:cubicBezTo>
                  <a:cubicBezTo>
                    <a:pt x="20" y="197"/>
                    <a:pt x="20" y="199"/>
                    <a:pt x="20" y="201"/>
                  </a:cubicBezTo>
                  <a:close/>
                  <a:moveTo>
                    <a:pt x="396" y="198"/>
                  </a:moveTo>
                  <a:cubicBezTo>
                    <a:pt x="396" y="196"/>
                    <a:pt x="396" y="194"/>
                    <a:pt x="395" y="192"/>
                  </a:cubicBezTo>
                  <a:cubicBezTo>
                    <a:pt x="415" y="190"/>
                    <a:pt x="415" y="190"/>
                    <a:pt x="415" y="190"/>
                  </a:cubicBezTo>
                  <a:cubicBezTo>
                    <a:pt x="415" y="193"/>
                    <a:pt x="416" y="195"/>
                    <a:pt x="416" y="197"/>
                  </a:cubicBezTo>
                  <a:lnTo>
                    <a:pt x="396" y="198"/>
                  </a:lnTo>
                  <a:close/>
                  <a:moveTo>
                    <a:pt x="21" y="185"/>
                  </a:moveTo>
                  <a:cubicBezTo>
                    <a:pt x="2" y="183"/>
                    <a:pt x="2" y="183"/>
                    <a:pt x="2" y="183"/>
                  </a:cubicBezTo>
                  <a:cubicBezTo>
                    <a:pt x="2" y="180"/>
                    <a:pt x="2" y="178"/>
                    <a:pt x="3" y="176"/>
                  </a:cubicBezTo>
                  <a:cubicBezTo>
                    <a:pt x="22" y="179"/>
                    <a:pt x="22" y="179"/>
                    <a:pt x="22" y="179"/>
                  </a:cubicBezTo>
                  <a:cubicBezTo>
                    <a:pt x="22" y="181"/>
                    <a:pt x="22" y="183"/>
                    <a:pt x="21" y="185"/>
                  </a:cubicBezTo>
                  <a:close/>
                  <a:moveTo>
                    <a:pt x="394" y="183"/>
                  </a:moveTo>
                  <a:cubicBezTo>
                    <a:pt x="394" y="180"/>
                    <a:pt x="394" y="178"/>
                    <a:pt x="393" y="176"/>
                  </a:cubicBezTo>
                  <a:cubicBezTo>
                    <a:pt x="413" y="173"/>
                    <a:pt x="413" y="173"/>
                    <a:pt x="413" y="173"/>
                  </a:cubicBezTo>
                  <a:cubicBezTo>
                    <a:pt x="413" y="175"/>
                    <a:pt x="414" y="178"/>
                    <a:pt x="414" y="180"/>
                  </a:cubicBezTo>
                  <a:lnTo>
                    <a:pt x="394" y="183"/>
                  </a:lnTo>
                  <a:close/>
                  <a:moveTo>
                    <a:pt x="24" y="170"/>
                  </a:moveTo>
                  <a:cubicBezTo>
                    <a:pt x="4" y="166"/>
                    <a:pt x="4" y="166"/>
                    <a:pt x="4" y="166"/>
                  </a:cubicBezTo>
                  <a:cubicBezTo>
                    <a:pt x="5" y="163"/>
                    <a:pt x="5" y="161"/>
                    <a:pt x="6" y="159"/>
                  </a:cubicBezTo>
                  <a:cubicBezTo>
                    <a:pt x="25" y="164"/>
                    <a:pt x="25" y="164"/>
                    <a:pt x="25" y="164"/>
                  </a:cubicBezTo>
                  <a:cubicBezTo>
                    <a:pt x="25" y="166"/>
                    <a:pt x="24" y="168"/>
                    <a:pt x="24" y="170"/>
                  </a:cubicBezTo>
                  <a:close/>
                  <a:moveTo>
                    <a:pt x="392" y="167"/>
                  </a:moveTo>
                  <a:cubicBezTo>
                    <a:pt x="391" y="165"/>
                    <a:pt x="391" y="163"/>
                    <a:pt x="390" y="161"/>
                  </a:cubicBezTo>
                  <a:cubicBezTo>
                    <a:pt x="409" y="156"/>
                    <a:pt x="409" y="156"/>
                    <a:pt x="409" y="156"/>
                  </a:cubicBezTo>
                  <a:cubicBezTo>
                    <a:pt x="410" y="158"/>
                    <a:pt x="410" y="160"/>
                    <a:pt x="411" y="163"/>
                  </a:cubicBezTo>
                  <a:lnTo>
                    <a:pt x="392" y="167"/>
                  </a:lnTo>
                  <a:close/>
                  <a:moveTo>
                    <a:pt x="28" y="154"/>
                  </a:moveTo>
                  <a:cubicBezTo>
                    <a:pt x="9" y="149"/>
                    <a:pt x="9" y="149"/>
                    <a:pt x="9" y="149"/>
                  </a:cubicBezTo>
                  <a:cubicBezTo>
                    <a:pt x="9" y="147"/>
                    <a:pt x="10" y="144"/>
                    <a:pt x="11" y="142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29" y="150"/>
                    <a:pt x="28" y="152"/>
                    <a:pt x="28" y="154"/>
                  </a:cubicBezTo>
                  <a:close/>
                  <a:moveTo>
                    <a:pt x="387" y="152"/>
                  </a:moveTo>
                  <a:cubicBezTo>
                    <a:pt x="387" y="150"/>
                    <a:pt x="386" y="148"/>
                    <a:pt x="385" y="146"/>
                  </a:cubicBezTo>
                  <a:cubicBezTo>
                    <a:pt x="404" y="139"/>
                    <a:pt x="404" y="139"/>
                    <a:pt x="404" y="139"/>
                  </a:cubicBezTo>
                  <a:cubicBezTo>
                    <a:pt x="405" y="141"/>
                    <a:pt x="406" y="144"/>
                    <a:pt x="406" y="146"/>
                  </a:cubicBezTo>
                  <a:lnTo>
                    <a:pt x="387" y="152"/>
                  </a:lnTo>
                  <a:close/>
                  <a:moveTo>
                    <a:pt x="33" y="140"/>
                  </a:moveTo>
                  <a:cubicBezTo>
                    <a:pt x="14" y="132"/>
                    <a:pt x="14" y="132"/>
                    <a:pt x="14" y="132"/>
                  </a:cubicBezTo>
                  <a:cubicBezTo>
                    <a:pt x="15" y="130"/>
                    <a:pt x="16" y="128"/>
                    <a:pt x="17" y="126"/>
                  </a:cubicBezTo>
                  <a:cubicBezTo>
                    <a:pt x="35" y="134"/>
                    <a:pt x="35" y="134"/>
                    <a:pt x="35" y="134"/>
                  </a:cubicBezTo>
                  <a:cubicBezTo>
                    <a:pt x="35" y="136"/>
                    <a:pt x="34" y="138"/>
                    <a:pt x="33" y="140"/>
                  </a:cubicBezTo>
                  <a:close/>
                  <a:moveTo>
                    <a:pt x="382" y="137"/>
                  </a:moveTo>
                  <a:cubicBezTo>
                    <a:pt x="381" y="135"/>
                    <a:pt x="380" y="133"/>
                    <a:pt x="380" y="131"/>
                  </a:cubicBezTo>
                  <a:cubicBezTo>
                    <a:pt x="398" y="123"/>
                    <a:pt x="398" y="123"/>
                    <a:pt x="398" y="123"/>
                  </a:cubicBezTo>
                  <a:cubicBezTo>
                    <a:pt x="399" y="125"/>
                    <a:pt x="400" y="127"/>
                    <a:pt x="401" y="130"/>
                  </a:cubicBezTo>
                  <a:lnTo>
                    <a:pt x="382" y="137"/>
                  </a:lnTo>
                  <a:close/>
                  <a:moveTo>
                    <a:pt x="39" y="125"/>
                  </a:moveTo>
                  <a:cubicBezTo>
                    <a:pt x="22" y="116"/>
                    <a:pt x="22" y="116"/>
                    <a:pt x="22" y="116"/>
                  </a:cubicBezTo>
                  <a:cubicBezTo>
                    <a:pt x="23" y="114"/>
                    <a:pt x="24" y="112"/>
                    <a:pt x="25" y="110"/>
                  </a:cubicBezTo>
                  <a:cubicBezTo>
                    <a:pt x="42" y="120"/>
                    <a:pt x="42" y="120"/>
                    <a:pt x="42" y="120"/>
                  </a:cubicBezTo>
                  <a:cubicBezTo>
                    <a:pt x="41" y="121"/>
                    <a:pt x="40" y="123"/>
                    <a:pt x="39" y="125"/>
                  </a:cubicBezTo>
                  <a:close/>
                  <a:moveTo>
                    <a:pt x="376" y="123"/>
                  </a:moveTo>
                  <a:cubicBezTo>
                    <a:pt x="375" y="121"/>
                    <a:pt x="374" y="119"/>
                    <a:pt x="373" y="117"/>
                  </a:cubicBezTo>
                  <a:cubicBezTo>
                    <a:pt x="390" y="108"/>
                    <a:pt x="390" y="108"/>
                    <a:pt x="390" y="108"/>
                  </a:cubicBezTo>
                  <a:cubicBezTo>
                    <a:pt x="391" y="110"/>
                    <a:pt x="392" y="112"/>
                    <a:pt x="393" y="114"/>
                  </a:cubicBezTo>
                  <a:lnTo>
                    <a:pt x="376" y="123"/>
                  </a:lnTo>
                  <a:close/>
                  <a:moveTo>
                    <a:pt x="47" y="111"/>
                  </a:moveTo>
                  <a:cubicBezTo>
                    <a:pt x="30" y="101"/>
                    <a:pt x="30" y="101"/>
                    <a:pt x="30" y="101"/>
                  </a:cubicBezTo>
                  <a:cubicBezTo>
                    <a:pt x="31" y="99"/>
                    <a:pt x="32" y="97"/>
                    <a:pt x="34" y="95"/>
                  </a:cubicBezTo>
                  <a:cubicBezTo>
                    <a:pt x="50" y="106"/>
                    <a:pt x="50" y="106"/>
                    <a:pt x="50" y="106"/>
                  </a:cubicBezTo>
                  <a:cubicBezTo>
                    <a:pt x="49" y="108"/>
                    <a:pt x="48" y="110"/>
                    <a:pt x="47" y="111"/>
                  </a:cubicBezTo>
                  <a:close/>
                  <a:moveTo>
                    <a:pt x="368" y="109"/>
                  </a:moveTo>
                  <a:cubicBezTo>
                    <a:pt x="367" y="107"/>
                    <a:pt x="366" y="106"/>
                    <a:pt x="364" y="104"/>
                  </a:cubicBezTo>
                  <a:cubicBezTo>
                    <a:pt x="381" y="93"/>
                    <a:pt x="381" y="93"/>
                    <a:pt x="381" y="93"/>
                  </a:cubicBezTo>
                  <a:cubicBezTo>
                    <a:pt x="382" y="95"/>
                    <a:pt x="383" y="97"/>
                    <a:pt x="385" y="99"/>
                  </a:cubicBezTo>
                  <a:lnTo>
                    <a:pt x="368" y="109"/>
                  </a:lnTo>
                  <a:close/>
                  <a:moveTo>
                    <a:pt x="56" y="98"/>
                  </a:moveTo>
                  <a:cubicBezTo>
                    <a:pt x="40" y="87"/>
                    <a:pt x="40" y="87"/>
                    <a:pt x="40" y="87"/>
                  </a:cubicBezTo>
                  <a:cubicBezTo>
                    <a:pt x="41" y="85"/>
                    <a:pt x="42" y="83"/>
                    <a:pt x="44" y="81"/>
                  </a:cubicBezTo>
                  <a:cubicBezTo>
                    <a:pt x="59" y="93"/>
                    <a:pt x="59" y="93"/>
                    <a:pt x="59" y="93"/>
                  </a:cubicBezTo>
                  <a:cubicBezTo>
                    <a:pt x="58" y="95"/>
                    <a:pt x="57" y="96"/>
                    <a:pt x="56" y="98"/>
                  </a:cubicBezTo>
                  <a:close/>
                  <a:moveTo>
                    <a:pt x="359" y="96"/>
                  </a:moveTo>
                  <a:cubicBezTo>
                    <a:pt x="358" y="94"/>
                    <a:pt x="356" y="93"/>
                    <a:pt x="355" y="91"/>
                  </a:cubicBezTo>
                  <a:cubicBezTo>
                    <a:pt x="371" y="79"/>
                    <a:pt x="371" y="79"/>
                    <a:pt x="371" y="79"/>
                  </a:cubicBezTo>
                  <a:cubicBezTo>
                    <a:pt x="372" y="81"/>
                    <a:pt x="373" y="82"/>
                    <a:pt x="375" y="84"/>
                  </a:cubicBezTo>
                  <a:lnTo>
                    <a:pt x="359" y="96"/>
                  </a:lnTo>
                  <a:close/>
                  <a:moveTo>
                    <a:pt x="65" y="86"/>
                  </a:moveTo>
                  <a:cubicBezTo>
                    <a:pt x="50" y="73"/>
                    <a:pt x="50" y="73"/>
                    <a:pt x="50" y="73"/>
                  </a:cubicBezTo>
                  <a:cubicBezTo>
                    <a:pt x="52" y="71"/>
                    <a:pt x="53" y="69"/>
                    <a:pt x="55" y="68"/>
                  </a:cubicBezTo>
                  <a:cubicBezTo>
                    <a:pt x="70" y="81"/>
                    <a:pt x="70" y="81"/>
                    <a:pt x="70" y="81"/>
                  </a:cubicBezTo>
                  <a:cubicBezTo>
                    <a:pt x="68" y="83"/>
                    <a:pt x="67" y="84"/>
                    <a:pt x="65" y="86"/>
                  </a:cubicBezTo>
                  <a:close/>
                  <a:moveTo>
                    <a:pt x="349" y="84"/>
                  </a:moveTo>
                  <a:cubicBezTo>
                    <a:pt x="348" y="82"/>
                    <a:pt x="346" y="81"/>
                    <a:pt x="345" y="79"/>
                  </a:cubicBezTo>
                  <a:cubicBezTo>
                    <a:pt x="359" y="66"/>
                    <a:pt x="359" y="66"/>
                    <a:pt x="359" y="66"/>
                  </a:cubicBezTo>
                  <a:cubicBezTo>
                    <a:pt x="361" y="67"/>
                    <a:pt x="362" y="69"/>
                    <a:pt x="364" y="71"/>
                  </a:cubicBezTo>
                  <a:lnTo>
                    <a:pt x="349" y="84"/>
                  </a:lnTo>
                  <a:close/>
                  <a:moveTo>
                    <a:pt x="76" y="74"/>
                  </a:moveTo>
                  <a:cubicBezTo>
                    <a:pt x="62" y="60"/>
                    <a:pt x="62" y="60"/>
                    <a:pt x="62" y="60"/>
                  </a:cubicBezTo>
                  <a:cubicBezTo>
                    <a:pt x="64" y="59"/>
                    <a:pt x="66" y="57"/>
                    <a:pt x="67" y="55"/>
                  </a:cubicBezTo>
                  <a:cubicBezTo>
                    <a:pt x="81" y="70"/>
                    <a:pt x="81" y="70"/>
                    <a:pt x="81" y="70"/>
                  </a:cubicBezTo>
                  <a:cubicBezTo>
                    <a:pt x="79" y="71"/>
                    <a:pt x="78" y="73"/>
                    <a:pt x="76" y="74"/>
                  </a:cubicBezTo>
                  <a:close/>
                  <a:moveTo>
                    <a:pt x="338" y="73"/>
                  </a:moveTo>
                  <a:cubicBezTo>
                    <a:pt x="337" y="71"/>
                    <a:pt x="335" y="70"/>
                    <a:pt x="333" y="68"/>
                  </a:cubicBezTo>
                  <a:cubicBezTo>
                    <a:pt x="347" y="53"/>
                    <a:pt x="347" y="53"/>
                    <a:pt x="347" y="53"/>
                  </a:cubicBezTo>
                  <a:cubicBezTo>
                    <a:pt x="348" y="55"/>
                    <a:pt x="350" y="57"/>
                    <a:pt x="352" y="58"/>
                  </a:cubicBezTo>
                  <a:lnTo>
                    <a:pt x="338" y="73"/>
                  </a:lnTo>
                  <a:close/>
                  <a:moveTo>
                    <a:pt x="88" y="64"/>
                  </a:moveTo>
                  <a:cubicBezTo>
                    <a:pt x="75" y="48"/>
                    <a:pt x="75" y="48"/>
                    <a:pt x="75" y="48"/>
                  </a:cubicBezTo>
                  <a:cubicBezTo>
                    <a:pt x="77" y="47"/>
                    <a:pt x="79" y="46"/>
                    <a:pt x="81" y="44"/>
                  </a:cubicBezTo>
                  <a:cubicBezTo>
                    <a:pt x="93" y="60"/>
                    <a:pt x="93" y="60"/>
                    <a:pt x="93" y="60"/>
                  </a:cubicBezTo>
                  <a:cubicBezTo>
                    <a:pt x="91" y="61"/>
                    <a:pt x="89" y="62"/>
                    <a:pt x="88" y="64"/>
                  </a:cubicBezTo>
                  <a:close/>
                  <a:moveTo>
                    <a:pt x="326" y="62"/>
                  </a:moveTo>
                  <a:cubicBezTo>
                    <a:pt x="325" y="61"/>
                    <a:pt x="323" y="60"/>
                    <a:pt x="321" y="58"/>
                  </a:cubicBezTo>
                  <a:cubicBezTo>
                    <a:pt x="333" y="42"/>
                    <a:pt x="333" y="42"/>
                    <a:pt x="333" y="42"/>
                  </a:cubicBezTo>
                  <a:cubicBezTo>
                    <a:pt x="335" y="44"/>
                    <a:pt x="337" y="45"/>
                    <a:pt x="339" y="47"/>
                  </a:cubicBezTo>
                  <a:lnTo>
                    <a:pt x="326" y="62"/>
                  </a:lnTo>
                  <a:close/>
                  <a:moveTo>
                    <a:pt x="100" y="54"/>
                  </a:moveTo>
                  <a:cubicBezTo>
                    <a:pt x="89" y="38"/>
                    <a:pt x="89" y="38"/>
                    <a:pt x="89" y="38"/>
                  </a:cubicBezTo>
                  <a:cubicBezTo>
                    <a:pt x="91" y="37"/>
                    <a:pt x="93" y="35"/>
                    <a:pt x="95" y="34"/>
                  </a:cubicBezTo>
                  <a:cubicBezTo>
                    <a:pt x="106" y="51"/>
                    <a:pt x="106" y="51"/>
                    <a:pt x="106" y="51"/>
                  </a:cubicBezTo>
                  <a:cubicBezTo>
                    <a:pt x="104" y="52"/>
                    <a:pt x="102" y="53"/>
                    <a:pt x="100" y="54"/>
                  </a:cubicBezTo>
                  <a:close/>
                  <a:moveTo>
                    <a:pt x="314" y="53"/>
                  </a:moveTo>
                  <a:cubicBezTo>
                    <a:pt x="312" y="52"/>
                    <a:pt x="310" y="50"/>
                    <a:pt x="308" y="49"/>
                  </a:cubicBezTo>
                  <a:cubicBezTo>
                    <a:pt x="319" y="33"/>
                    <a:pt x="319" y="33"/>
                    <a:pt x="319" y="33"/>
                  </a:cubicBezTo>
                  <a:cubicBezTo>
                    <a:pt x="321" y="34"/>
                    <a:pt x="323" y="35"/>
                    <a:pt x="325" y="36"/>
                  </a:cubicBezTo>
                  <a:lnTo>
                    <a:pt x="314" y="53"/>
                  </a:lnTo>
                  <a:close/>
                  <a:moveTo>
                    <a:pt x="114" y="46"/>
                  </a:moveTo>
                  <a:cubicBezTo>
                    <a:pt x="104" y="29"/>
                    <a:pt x="104" y="29"/>
                    <a:pt x="104" y="29"/>
                  </a:cubicBezTo>
                  <a:cubicBezTo>
                    <a:pt x="106" y="27"/>
                    <a:pt x="108" y="26"/>
                    <a:pt x="110" y="25"/>
                  </a:cubicBezTo>
                  <a:cubicBezTo>
                    <a:pt x="119" y="43"/>
                    <a:pt x="119" y="43"/>
                    <a:pt x="119" y="43"/>
                  </a:cubicBezTo>
                  <a:cubicBezTo>
                    <a:pt x="117" y="44"/>
                    <a:pt x="115" y="45"/>
                    <a:pt x="114" y="46"/>
                  </a:cubicBezTo>
                  <a:close/>
                  <a:moveTo>
                    <a:pt x="300" y="44"/>
                  </a:moveTo>
                  <a:cubicBezTo>
                    <a:pt x="298" y="43"/>
                    <a:pt x="297" y="42"/>
                    <a:pt x="295" y="41"/>
                  </a:cubicBezTo>
                  <a:cubicBezTo>
                    <a:pt x="304" y="24"/>
                    <a:pt x="304" y="24"/>
                    <a:pt x="304" y="24"/>
                  </a:cubicBezTo>
                  <a:cubicBezTo>
                    <a:pt x="306" y="25"/>
                    <a:pt x="308" y="26"/>
                    <a:pt x="310" y="27"/>
                  </a:cubicBezTo>
                  <a:lnTo>
                    <a:pt x="300" y="44"/>
                  </a:lnTo>
                  <a:close/>
                  <a:moveTo>
                    <a:pt x="128" y="38"/>
                  </a:moveTo>
                  <a:cubicBezTo>
                    <a:pt x="119" y="20"/>
                    <a:pt x="119" y="20"/>
                    <a:pt x="119" y="20"/>
                  </a:cubicBezTo>
                  <a:cubicBezTo>
                    <a:pt x="121" y="19"/>
                    <a:pt x="123" y="19"/>
                    <a:pt x="125" y="18"/>
                  </a:cubicBezTo>
                  <a:cubicBezTo>
                    <a:pt x="133" y="36"/>
                    <a:pt x="133" y="36"/>
                    <a:pt x="133" y="36"/>
                  </a:cubicBezTo>
                  <a:cubicBezTo>
                    <a:pt x="131" y="37"/>
                    <a:pt x="129" y="38"/>
                    <a:pt x="128" y="38"/>
                  </a:cubicBezTo>
                  <a:close/>
                  <a:moveTo>
                    <a:pt x="286" y="37"/>
                  </a:moveTo>
                  <a:cubicBezTo>
                    <a:pt x="284" y="36"/>
                    <a:pt x="282" y="36"/>
                    <a:pt x="280" y="35"/>
                  </a:cubicBezTo>
                  <a:cubicBezTo>
                    <a:pt x="288" y="16"/>
                    <a:pt x="288" y="16"/>
                    <a:pt x="288" y="16"/>
                  </a:cubicBezTo>
                  <a:cubicBezTo>
                    <a:pt x="290" y="17"/>
                    <a:pt x="292" y="18"/>
                    <a:pt x="294" y="19"/>
                  </a:cubicBezTo>
                  <a:lnTo>
                    <a:pt x="286" y="37"/>
                  </a:lnTo>
                  <a:close/>
                  <a:moveTo>
                    <a:pt x="142" y="32"/>
                  </a:moveTo>
                  <a:cubicBezTo>
                    <a:pt x="135" y="14"/>
                    <a:pt x="135" y="14"/>
                    <a:pt x="135" y="14"/>
                  </a:cubicBezTo>
                  <a:cubicBezTo>
                    <a:pt x="137" y="13"/>
                    <a:pt x="139" y="12"/>
                    <a:pt x="142" y="11"/>
                  </a:cubicBezTo>
                  <a:cubicBezTo>
                    <a:pt x="148" y="30"/>
                    <a:pt x="148" y="30"/>
                    <a:pt x="148" y="30"/>
                  </a:cubicBezTo>
                  <a:cubicBezTo>
                    <a:pt x="146" y="31"/>
                    <a:pt x="144" y="32"/>
                    <a:pt x="142" y="32"/>
                  </a:cubicBezTo>
                  <a:close/>
                  <a:moveTo>
                    <a:pt x="272" y="31"/>
                  </a:moveTo>
                  <a:cubicBezTo>
                    <a:pt x="270" y="31"/>
                    <a:pt x="268" y="30"/>
                    <a:pt x="266" y="29"/>
                  </a:cubicBezTo>
                  <a:cubicBezTo>
                    <a:pt x="272" y="10"/>
                    <a:pt x="272" y="10"/>
                    <a:pt x="272" y="10"/>
                  </a:cubicBezTo>
                  <a:cubicBezTo>
                    <a:pt x="274" y="11"/>
                    <a:pt x="276" y="12"/>
                    <a:pt x="278" y="13"/>
                  </a:cubicBezTo>
                  <a:lnTo>
                    <a:pt x="272" y="31"/>
                  </a:lnTo>
                  <a:close/>
                  <a:moveTo>
                    <a:pt x="157" y="27"/>
                  </a:moveTo>
                  <a:cubicBezTo>
                    <a:pt x="152" y="8"/>
                    <a:pt x="152" y="8"/>
                    <a:pt x="152" y="8"/>
                  </a:cubicBezTo>
                  <a:cubicBezTo>
                    <a:pt x="154" y="8"/>
                    <a:pt x="156" y="7"/>
                    <a:pt x="158" y="6"/>
                  </a:cubicBezTo>
                  <a:cubicBezTo>
                    <a:pt x="163" y="26"/>
                    <a:pt x="163" y="26"/>
                    <a:pt x="163" y="26"/>
                  </a:cubicBezTo>
                  <a:cubicBezTo>
                    <a:pt x="161" y="26"/>
                    <a:pt x="159" y="27"/>
                    <a:pt x="157" y="27"/>
                  </a:cubicBezTo>
                  <a:close/>
                  <a:moveTo>
                    <a:pt x="257" y="27"/>
                  </a:moveTo>
                  <a:cubicBezTo>
                    <a:pt x="255" y="26"/>
                    <a:pt x="252" y="26"/>
                    <a:pt x="250" y="25"/>
                  </a:cubicBezTo>
                  <a:cubicBezTo>
                    <a:pt x="255" y="6"/>
                    <a:pt x="255" y="6"/>
                    <a:pt x="255" y="6"/>
                  </a:cubicBezTo>
                  <a:cubicBezTo>
                    <a:pt x="257" y="6"/>
                    <a:pt x="259" y="7"/>
                    <a:pt x="262" y="7"/>
                  </a:cubicBezTo>
                  <a:lnTo>
                    <a:pt x="257" y="27"/>
                  </a:lnTo>
                  <a:close/>
                  <a:moveTo>
                    <a:pt x="172" y="24"/>
                  </a:moveTo>
                  <a:cubicBezTo>
                    <a:pt x="168" y="4"/>
                    <a:pt x="168" y="4"/>
                    <a:pt x="168" y="4"/>
                  </a:cubicBezTo>
                  <a:cubicBezTo>
                    <a:pt x="171" y="4"/>
                    <a:pt x="173" y="3"/>
                    <a:pt x="175" y="3"/>
                  </a:cubicBezTo>
                  <a:cubicBezTo>
                    <a:pt x="178" y="23"/>
                    <a:pt x="178" y="23"/>
                    <a:pt x="178" y="23"/>
                  </a:cubicBezTo>
                  <a:cubicBezTo>
                    <a:pt x="176" y="23"/>
                    <a:pt x="174" y="23"/>
                    <a:pt x="172" y="24"/>
                  </a:cubicBezTo>
                  <a:close/>
                  <a:moveTo>
                    <a:pt x="241" y="23"/>
                  </a:moveTo>
                  <a:cubicBezTo>
                    <a:pt x="239" y="23"/>
                    <a:pt x="237" y="23"/>
                    <a:pt x="235" y="22"/>
                  </a:cubicBezTo>
                  <a:cubicBezTo>
                    <a:pt x="238" y="3"/>
                    <a:pt x="238" y="3"/>
                    <a:pt x="238" y="3"/>
                  </a:cubicBezTo>
                  <a:cubicBezTo>
                    <a:pt x="240" y="3"/>
                    <a:pt x="242" y="3"/>
                    <a:pt x="245" y="4"/>
                  </a:cubicBezTo>
                  <a:lnTo>
                    <a:pt x="241" y="23"/>
                  </a:lnTo>
                  <a:close/>
                  <a:moveTo>
                    <a:pt x="188" y="21"/>
                  </a:moveTo>
                  <a:cubicBezTo>
                    <a:pt x="186" y="2"/>
                    <a:pt x="186" y="2"/>
                    <a:pt x="186" y="2"/>
                  </a:cubicBezTo>
                  <a:cubicBezTo>
                    <a:pt x="188" y="1"/>
                    <a:pt x="190" y="1"/>
                    <a:pt x="193" y="1"/>
                  </a:cubicBezTo>
                  <a:cubicBezTo>
                    <a:pt x="194" y="21"/>
                    <a:pt x="194" y="21"/>
                    <a:pt x="194" y="21"/>
                  </a:cubicBezTo>
                  <a:cubicBezTo>
                    <a:pt x="192" y="21"/>
                    <a:pt x="190" y="21"/>
                    <a:pt x="188" y="21"/>
                  </a:cubicBezTo>
                  <a:close/>
                  <a:moveTo>
                    <a:pt x="226" y="21"/>
                  </a:moveTo>
                  <a:cubicBezTo>
                    <a:pt x="223" y="21"/>
                    <a:pt x="221" y="21"/>
                    <a:pt x="219" y="21"/>
                  </a:cubicBezTo>
                  <a:cubicBezTo>
                    <a:pt x="220" y="1"/>
                    <a:pt x="220" y="1"/>
                    <a:pt x="220" y="1"/>
                  </a:cubicBezTo>
                  <a:cubicBezTo>
                    <a:pt x="223" y="1"/>
                    <a:pt x="225" y="1"/>
                    <a:pt x="227" y="1"/>
                  </a:cubicBezTo>
                  <a:lnTo>
                    <a:pt x="226" y="21"/>
                  </a:lnTo>
                  <a:close/>
                  <a:moveTo>
                    <a:pt x="204" y="20"/>
                  </a:moveTo>
                  <a:cubicBezTo>
                    <a:pt x="203" y="1"/>
                    <a:pt x="203" y="1"/>
                    <a:pt x="203" y="1"/>
                  </a:cubicBezTo>
                  <a:cubicBezTo>
                    <a:pt x="205" y="0"/>
                    <a:pt x="206" y="0"/>
                    <a:pt x="208" y="0"/>
                  </a:cubicBezTo>
                  <a:cubicBezTo>
                    <a:pt x="210" y="0"/>
                    <a:pt x="210" y="0"/>
                    <a:pt x="210" y="0"/>
                  </a:cubicBezTo>
                  <a:cubicBezTo>
                    <a:pt x="210" y="20"/>
                    <a:pt x="210" y="20"/>
                    <a:pt x="210" y="20"/>
                  </a:cubicBezTo>
                  <a:cubicBezTo>
                    <a:pt x="208" y="20"/>
                    <a:pt x="208" y="20"/>
                    <a:pt x="208" y="20"/>
                  </a:cubicBezTo>
                  <a:cubicBezTo>
                    <a:pt x="207" y="20"/>
                    <a:pt x="205" y="20"/>
                    <a:pt x="204" y="20"/>
                  </a:cubicBezTo>
                  <a:close/>
                </a:path>
              </a:pathLst>
            </a:custGeom>
            <a:solidFill>
              <a:srgbClr val="750C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3" name="Freeform 106"/>
            <p:cNvSpPr>
              <a:spLocks/>
            </p:cNvSpPr>
            <p:nvPr/>
          </p:nvSpPr>
          <p:spPr bwMode="auto">
            <a:xfrm>
              <a:off x="5327650" y="4800600"/>
              <a:ext cx="441325" cy="207963"/>
            </a:xfrm>
            <a:custGeom>
              <a:avLst/>
              <a:gdLst>
                <a:gd name="T0" fmla="*/ 0 w 168"/>
                <a:gd name="T1" fmla="*/ 62 h 79"/>
                <a:gd name="T2" fmla="*/ 168 w 168"/>
                <a:gd name="T3" fmla="*/ 0 h 79"/>
                <a:gd name="T4" fmla="*/ 0 w 168"/>
                <a:gd name="T5" fmla="*/ 62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8" h="79">
                  <a:moveTo>
                    <a:pt x="0" y="62"/>
                  </a:moveTo>
                  <a:cubicBezTo>
                    <a:pt x="0" y="62"/>
                    <a:pt x="93" y="57"/>
                    <a:pt x="168" y="0"/>
                  </a:cubicBezTo>
                  <a:cubicBezTo>
                    <a:pt x="168" y="0"/>
                    <a:pt x="121" y="79"/>
                    <a:pt x="0" y="62"/>
                  </a:cubicBezTo>
                  <a:close/>
                </a:path>
              </a:pathLst>
            </a:custGeom>
            <a:solidFill>
              <a:srgbClr val="750C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4" name="Freeform 107"/>
            <p:cNvSpPr>
              <a:spLocks noEditPoints="1"/>
            </p:cNvSpPr>
            <p:nvPr/>
          </p:nvSpPr>
          <p:spPr bwMode="auto">
            <a:xfrm>
              <a:off x="6076950" y="5413375"/>
              <a:ext cx="715963" cy="681038"/>
            </a:xfrm>
            <a:custGeom>
              <a:avLst/>
              <a:gdLst>
                <a:gd name="T0" fmla="*/ 241 w 272"/>
                <a:gd name="T1" fmla="*/ 48 h 259"/>
                <a:gd name="T2" fmla="*/ 136 w 272"/>
                <a:gd name="T3" fmla="*/ 31 h 259"/>
                <a:gd name="T4" fmla="*/ 31 w 272"/>
                <a:gd name="T5" fmla="*/ 48 h 259"/>
                <a:gd name="T6" fmla="*/ 16 w 272"/>
                <a:gd name="T7" fmla="*/ 164 h 259"/>
                <a:gd name="T8" fmla="*/ 96 w 272"/>
                <a:gd name="T9" fmla="*/ 249 h 259"/>
                <a:gd name="T10" fmla="*/ 191 w 272"/>
                <a:gd name="T11" fmla="*/ 200 h 259"/>
                <a:gd name="T12" fmla="*/ 266 w 272"/>
                <a:gd name="T13" fmla="*/ 125 h 259"/>
                <a:gd name="T14" fmla="*/ 187 w 272"/>
                <a:gd name="T15" fmla="*/ 164 h 259"/>
                <a:gd name="T16" fmla="*/ 163 w 272"/>
                <a:gd name="T17" fmla="*/ 161 h 259"/>
                <a:gd name="T18" fmla="*/ 186 w 272"/>
                <a:gd name="T19" fmla="*/ 191 h 259"/>
                <a:gd name="T20" fmla="*/ 160 w 272"/>
                <a:gd name="T21" fmla="*/ 164 h 259"/>
                <a:gd name="T22" fmla="*/ 168 w 272"/>
                <a:gd name="T23" fmla="*/ 193 h 259"/>
                <a:gd name="T24" fmla="*/ 155 w 272"/>
                <a:gd name="T25" fmla="*/ 189 h 259"/>
                <a:gd name="T26" fmla="*/ 138 w 272"/>
                <a:gd name="T27" fmla="*/ 192 h 259"/>
                <a:gd name="T28" fmla="*/ 127 w 272"/>
                <a:gd name="T29" fmla="*/ 201 h 259"/>
                <a:gd name="T30" fmla="*/ 125 w 272"/>
                <a:gd name="T31" fmla="*/ 170 h 259"/>
                <a:gd name="T32" fmla="*/ 113 w 272"/>
                <a:gd name="T33" fmla="*/ 205 h 259"/>
                <a:gd name="T34" fmla="*/ 113 w 272"/>
                <a:gd name="T35" fmla="*/ 188 h 259"/>
                <a:gd name="T36" fmla="*/ 118 w 272"/>
                <a:gd name="T37" fmla="*/ 167 h 259"/>
                <a:gd name="T38" fmla="*/ 99 w 272"/>
                <a:gd name="T39" fmla="*/ 190 h 259"/>
                <a:gd name="T40" fmla="*/ 95 w 272"/>
                <a:gd name="T41" fmla="*/ 176 h 259"/>
                <a:gd name="T42" fmla="*/ 85 w 272"/>
                <a:gd name="T43" fmla="*/ 164 h 259"/>
                <a:gd name="T44" fmla="*/ 72 w 272"/>
                <a:gd name="T45" fmla="*/ 158 h 259"/>
                <a:gd name="T46" fmla="*/ 97 w 272"/>
                <a:gd name="T47" fmla="*/ 141 h 259"/>
                <a:gd name="T48" fmla="*/ 59 w 272"/>
                <a:gd name="T49" fmla="*/ 145 h 259"/>
                <a:gd name="T50" fmla="*/ 97 w 272"/>
                <a:gd name="T51" fmla="*/ 136 h 259"/>
                <a:gd name="T52" fmla="*/ 76 w 272"/>
                <a:gd name="T53" fmla="*/ 123 h 259"/>
                <a:gd name="T54" fmla="*/ 59 w 272"/>
                <a:gd name="T55" fmla="*/ 118 h 259"/>
                <a:gd name="T56" fmla="*/ 86 w 272"/>
                <a:gd name="T57" fmla="*/ 120 h 259"/>
                <a:gd name="T58" fmla="*/ 101 w 272"/>
                <a:gd name="T59" fmla="*/ 114 h 259"/>
                <a:gd name="T60" fmla="*/ 69 w 272"/>
                <a:gd name="T61" fmla="*/ 93 h 259"/>
                <a:gd name="T62" fmla="*/ 103 w 272"/>
                <a:gd name="T63" fmla="*/ 110 h 259"/>
                <a:gd name="T64" fmla="*/ 85 w 272"/>
                <a:gd name="T65" fmla="*/ 85 h 259"/>
                <a:gd name="T66" fmla="*/ 99 w 272"/>
                <a:gd name="T67" fmla="*/ 84 h 259"/>
                <a:gd name="T68" fmla="*/ 113 w 272"/>
                <a:gd name="T69" fmla="*/ 76 h 259"/>
                <a:gd name="T70" fmla="*/ 116 w 272"/>
                <a:gd name="T71" fmla="*/ 59 h 259"/>
                <a:gd name="T72" fmla="*/ 118 w 272"/>
                <a:gd name="T73" fmla="*/ 74 h 259"/>
                <a:gd name="T74" fmla="*/ 134 w 272"/>
                <a:gd name="T75" fmla="*/ 92 h 259"/>
                <a:gd name="T76" fmla="*/ 136 w 272"/>
                <a:gd name="T77" fmla="*/ 54 h 259"/>
                <a:gd name="T78" fmla="*/ 138 w 272"/>
                <a:gd name="T79" fmla="*/ 92 h 259"/>
                <a:gd name="T80" fmla="*/ 155 w 272"/>
                <a:gd name="T81" fmla="*/ 74 h 259"/>
                <a:gd name="T82" fmla="*/ 156 w 272"/>
                <a:gd name="T83" fmla="*/ 59 h 259"/>
                <a:gd name="T84" fmla="*/ 159 w 272"/>
                <a:gd name="T85" fmla="*/ 76 h 259"/>
                <a:gd name="T86" fmla="*/ 173 w 272"/>
                <a:gd name="T87" fmla="*/ 84 h 259"/>
                <a:gd name="T88" fmla="*/ 187 w 272"/>
                <a:gd name="T89" fmla="*/ 85 h 259"/>
                <a:gd name="T90" fmla="*/ 169 w 272"/>
                <a:gd name="T91" fmla="*/ 110 h 259"/>
                <a:gd name="T92" fmla="*/ 204 w 272"/>
                <a:gd name="T93" fmla="*/ 93 h 259"/>
                <a:gd name="T94" fmla="*/ 172 w 272"/>
                <a:gd name="T95" fmla="*/ 114 h 259"/>
                <a:gd name="T96" fmla="*/ 202 w 272"/>
                <a:gd name="T97" fmla="*/ 111 h 259"/>
                <a:gd name="T98" fmla="*/ 196 w 272"/>
                <a:gd name="T99" fmla="*/ 123 h 259"/>
                <a:gd name="T100" fmla="*/ 176 w 272"/>
                <a:gd name="T101" fmla="*/ 136 h 259"/>
                <a:gd name="T102" fmla="*/ 213 w 272"/>
                <a:gd name="T103" fmla="*/ 145 h 259"/>
                <a:gd name="T104" fmla="*/ 175 w 272"/>
                <a:gd name="T105" fmla="*/ 141 h 259"/>
                <a:gd name="T106" fmla="*/ 200 w 272"/>
                <a:gd name="T107" fmla="*/ 158 h 259"/>
                <a:gd name="T108" fmla="*/ 191 w 272"/>
                <a:gd name="T109" fmla="*/ 174 h 2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72" h="259">
                  <a:moveTo>
                    <a:pt x="266" y="125"/>
                  </a:moveTo>
                  <a:cubicBezTo>
                    <a:pt x="258" y="104"/>
                    <a:pt x="232" y="97"/>
                    <a:pt x="225" y="96"/>
                  </a:cubicBezTo>
                  <a:cubicBezTo>
                    <a:pt x="230" y="91"/>
                    <a:pt x="247" y="70"/>
                    <a:pt x="241" y="48"/>
                  </a:cubicBezTo>
                  <a:cubicBezTo>
                    <a:pt x="238" y="34"/>
                    <a:pt x="226" y="24"/>
                    <a:pt x="210" y="22"/>
                  </a:cubicBezTo>
                  <a:cubicBezTo>
                    <a:pt x="204" y="8"/>
                    <a:pt x="190" y="0"/>
                    <a:pt x="177" y="1"/>
                  </a:cubicBezTo>
                  <a:cubicBezTo>
                    <a:pt x="154" y="2"/>
                    <a:pt x="139" y="25"/>
                    <a:pt x="136" y="31"/>
                  </a:cubicBezTo>
                  <a:cubicBezTo>
                    <a:pt x="133" y="25"/>
                    <a:pt x="118" y="2"/>
                    <a:pt x="95" y="1"/>
                  </a:cubicBezTo>
                  <a:cubicBezTo>
                    <a:pt x="82" y="0"/>
                    <a:pt x="68" y="8"/>
                    <a:pt x="62" y="22"/>
                  </a:cubicBezTo>
                  <a:cubicBezTo>
                    <a:pt x="46" y="24"/>
                    <a:pt x="34" y="34"/>
                    <a:pt x="31" y="48"/>
                  </a:cubicBezTo>
                  <a:cubicBezTo>
                    <a:pt x="25" y="70"/>
                    <a:pt x="42" y="91"/>
                    <a:pt x="47" y="96"/>
                  </a:cubicBezTo>
                  <a:cubicBezTo>
                    <a:pt x="40" y="97"/>
                    <a:pt x="14" y="104"/>
                    <a:pt x="6" y="125"/>
                  </a:cubicBezTo>
                  <a:cubicBezTo>
                    <a:pt x="0" y="138"/>
                    <a:pt x="4" y="153"/>
                    <a:pt x="16" y="164"/>
                  </a:cubicBezTo>
                  <a:cubicBezTo>
                    <a:pt x="12" y="179"/>
                    <a:pt x="19" y="194"/>
                    <a:pt x="30" y="201"/>
                  </a:cubicBezTo>
                  <a:cubicBezTo>
                    <a:pt x="50" y="213"/>
                    <a:pt x="75" y="203"/>
                    <a:pt x="81" y="200"/>
                  </a:cubicBezTo>
                  <a:cubicBezTo>
                    <a:pt x="80" y="207"/>
                    <a:pt x="78" y="234"/>
                    <a:pt x="96" y="249"/>
                  </a:cubicBezTo>
                  <a:cubicBezTo>
                    <a:pt x="107" y="258"/>
                    <a:pt x="123" y="259"/>
                    <a:pt x="136" y="251"/>
                  </a:cubicBezTo>
                  <a:cubicBezTo>
                    <a:pt x="149" y="259"/>
                    <a:pt x="165" y="258"/>
                    <a:pt x="176" y="249"/>
                  </a:cubicBezTo>
                  <a:cubicBezTo>
                    <a:pt x="194" y="234"/>
                    <a:pt x="192" y="207"/>
                    <a:pt x="191" y="200"/>
                  </a:cubicBezTo>
                  <a:cubicBezTo>
                    <a:pt x="197" y="203"/>
                    <a:pt x="222" y="213"/>
                    <a:pt x="242" y="201"/>
                  </a:cubicBezTo>
                  <a:cubicBezTo>
                    <a:pt x="253" y="194"/>
                    <a:pt x="260" y="179"/>
                    <a:pt x="256" y="164"/>
                  </a:cubicBezTo>
                  <a:cubicBezTo>
                    <a:pt x="268" y="153"/>
                    <a:pt x="272" y="138"/>
                    <a:pt x="266" y="125"/>
                  </a:cubicBezTo>
                  <a:close/>
                  <a:moveTo>
                    <a:pt x="191" y="174"/>
                  </a:moveTo>
                  <a:cubicBezTo>
                    <a:pt x="188" y="172"/>
                    <a:pt x="186" y="168"/>
                    <a:pt x="187" y="165"/>
                  </a:cubicBezTo>
                  <a:cubicBezTo>
                    <a:pt x="187" y="164"/>
                    <a:pt x="187" y="164"/>
                    <a:pt x="187" y="164"/>
                  </a:cubicBezTo>
                  <a:cubicBezTo>
                    <a:pt x="169" y="154"/>
                    <a:pt x="169" y="154"/>
                    <a:pt x="169" y="154"/>
                  </a:cubicBezTo>
                  <a:cubicBezTo>
                    <a:pt x="169" y="154"/>
                    <a:pt x="169" y="154"/>
                    <a:pt x="169" y="154"/>
                  </a:cubicBezTo>
                  <a:cubicBezTo>
                    <a:pt x="167" y="156"/>
                    <a:pt x="165" y="159"/>
                    <a:pt x="163" y="161"/>
                  </a:cubicBezTo>
                  <a:cubicBezTo>
                    <a:pt x="177" y="176"/>
                    <a:pt x="177" y="176"/>
                    <a:pt x="177" y="176"/>
                  </a:cubicBezTo>
                  <a:cubicBezTo>
                    <a:pt x="180" y="175"/>
                    <a:pt x="185" y="176"/>
                    <a:pt x="187" y="179"/>
                  </a:cubicBezTo>
                  <a:cubicBezTo>
                    <a:pt x="190" y="183"/>
                    <a:pt x="190" y="188"/>
                    <a:pt x="186" y="191"/>
                  </a:cubicBezTo>
                  <a:cubicBezTo>
                    <a:pt x="182" y="195"/>
                    <a:pt x="177" y="194"/>
                    <a:pt x="174" y="190"/>
                  </a:cubicBezTo>
                  <a:cubicBezTo>
                    <a:pt x="171" y="187"/>
                    <a:pt x="171" y="183"/>
                    <a:pt x="173" y="179"/>
                  </a:cubicBezTo>
                  <a:cubicBezTo>
                    <a:pt x="160" y="164"/>
                    <a:pt x="160" y="164"/>
                    <a:pt x="160" y="164"/>
                  </a:cubicBezTo>
                  <a:cubicBezTo>
                    <a:pt x="157" y="165"/>
                    <a:pt x="155" y="167"/>
                    <a:pt x="152" y="168"/>
                  </a:cubicBezTo>
                  <a:cubicBezTo>
                    <a:pt x="159" y="188"/>
                    <a:pt x="159" y="188"/>
                    <a:pt x="159" y="188"/>
                  </a:cubicBezTo>
                  <a:cubicBezTo>
                    <a:pt x="163" y="187"/>
                    <a:pt x="167" y="190"/>
                    <a:pt x="168" y="193"/>
                  </a:cubicBezTo>
                  <a:cubicBezTo>
                    <a:pt x="170" y="198"/>
                    <a:pt x="167" y="203"/>
                    <a:pt x="163" y="205"/>
                  </a:cubicBezTo>
                  <a:cubicBezTo>
                    <a:pt x="158" y="207"/>
                    <a:pt x="153" y="204"/>
                    <a:pt x="151" y="200"/>
                  </a:cubicBezTo>
                  <a:cubicBezTo>
                    <a:pt x="150" y="196"/>
                    <a:pt x="151" y="192"/>
                    <a:pt x="155" y="189"/>
                  </a:cubicBezTo>
                  <a:cubicBezTo>
                    <a:pt x="147" y="170"/>
                    <a:pt x="147" y="170"/>
                    <a:pt x="147" y="170"/>
                  </a:cubicBezTo>
                  <a:cubicBezTo>
                    <a:pt x="145" y="171"/>
                    <a:pt x="142" y="171"/>
                    <a:pt x="138" y="171"/>
                  </a:cubicBezTo>
                  <a:cubicBezTo>
                    <a:pt x="138" y="192"/>
                    <a:pt x="138" y="192"/>
                    <a:pt x="138" y="192"/>
                  </a:cubicBezTo>
                  <a:cubicBezTo>
                    <a:pt x="142" y="193"/>
                    <a:pt x="145" y="197"/>
                    <a:pt x="145" y="201"/>
                  </a:cubicBezTo>
                  <a:cubicBezTo>
                    <a:pt x="145" y="206"/>
                    <a:pt x="141" y="210"/>
                    <a:pt x="136" y="210"/>
                  </a:cubicBezTo>
                  <a:cubicBezTo>
                    <a:pt x="131" y="210"/>
                    <a:pt x="127" y="206"/>
                    <a:pt x="127" y="201"/>
                  </a:cubicBezTo>
                  <a:cubicBezTo>
                    <a:pt x="127" y="197"/>
                    <a:pt x="130" y="193"/>
                    <a:pt x="134" y="192"/>
                  </a:cubicBezTo>
                  <a:cubicBezTo>
                    <a:pt x="134" y="171"/>
                    <a:pt x="134" y="171"/>
                    <a:pt x="134" y="171"/>
                  </a:cubicBezTo>
                  <a:cubicBezTo>
                    <a:pt x="131" y="171"/>
                    <a:pt x="128" y="171"/>
                    <a:pt x="125" y="170"/>
                  </a:cubicBezTo>
                  <a:cubicBezTo>
                    <a:pt x="118" y="189"/>
                    <a:pt x="118" y="189"/>
                    <a:pt x="118" y="189"/>
                  </a:cubicBezTo>
                  <a:cubicBezTo>
                    <a:pt x="121" y="192"/>
                    <a:pt x="122" y="196"/>
                    <a:pt x="121" y="200"/>
                  </a:cubicBezTo>
                  <a:cubicBezTo>
                    <a:pt x="120" y="203"/>
                    <a:pt x="116" y="205"/>
                    <a:pt x="113" y="205"/>
                  </a:cubicBezTo>
                  <a:cubicBezTo>
                    <a:pt x="112" y="206"/>
                    <a:pt x="111" y="205"/>
                    <a:pt x="109" y="205"/>
                  </a:cubicBezTo>
                  <a:cubicBezTo>
                    <a:pt x="105" y="203"/>
                    <a:pt x="102" y="198"/>
                    <a:pt x="104" y="193"/>
                  </a:cubicBezTo>
                  <a:cubicBezTo>
                    <a:pt x="105" y="190"/>
                    <a:pt x="109" y="187"/>
                    <a:pt x="113" y="188"/>
                  </a:cubicBezTo>
                  <a:cubicBezTo>
                    <a:pt x="114" y="186"/>
                    <a:pt x="114" y="186"/>
                    <a:pt x="114" y="186"/>
                  </a:cubicBezTo>
                  <a:cubicBezTo>
                    <a:pt x="120" y="168"/>
                    <a:pt x="120" y="168"/>
                    <a:pt x="120" y="168"/>
                  </a:cubicBezTo>
                  <a:cubicBezTo>
                    <a:pt x="119" y="168"/>
                    <a:pt x="118" y="167"/>
                    <a:pt x="118" y="167"/>
                  </a:cubicBezTo>
                  <a:cubicBezTo>
                    <a:pt x="116" y="166"/>
                    <a:pt x="114" y="165"/>
                    <a:pt x="112" y="164"/>
                  </a:cubicBezTo>
                  <a:cubicBezTo>
                    <a:pt x="99" y="179"/>
                    <a:pt x="99" y="179"/>
                    <a:pt x="99" y="179"/>
                  </a:cubicBezTo>
                  <a:cubicBezTo>
                    <a:pt x="101" y="183"/>
                    <a:pt x="101" y="187"/>
                    <a:pt x="99" y="190"/>
                  </a:cubicBezTo>
                  <a:cubicBezTo>
                    <a:pt x="95" y="194"/>
                    <a:pt x="90" y="195"/>
                    <a:pt x="86" y="191"/>
                  </a:cubicBezTo>
                  <a:cubicBezTo>
                    <a:pt x="82" y="188"/>
                    <a:pt x="82" y="183"/>
                    <a:pt x="85" y="179"/>
                  </a:cubicBezTo>
                  <a:cubicBezTo>
                    <a:pt x="87" y="176"/>
                    <a:pt x="92" y="175"/>
                    <a:pt x="95" y="176"/>
                  </a:cubicBezTo>
                  <a:cubicBezTo>
                    <a:pt x="109" y="161"/>
                    <a:pt x="109" y="161"/>
                    <a:pt x="109" y="161"/>
                  </a:cubicBezTo>
                  <a:cubicBezTo>
                    <a:pt x="107" y="158"/>
                    <a:pt x="105" y="156"/>
                    <a:pt x="103" y="154"/>
                  </a:cubicBezTo>
                  <a:cubicBezTo>
                    <a:pt x="85" y="164"/>
                    <a:pt x="85" y="164"/>
                    <a:pt x="85" y="164"/>
                  </a:cubicBezTo>
                  <a:cubicBezTo>
                    <a:pt x="86" y="168"/>
                    <a:pt x="84" y="172"/>
                    <a:pt x="81" y="174"/>
                  </a:cubicBezTo>
                  <a:cubicBezTo>
                    <a:pt x="76" y="176"/>
                    <a:pt x="71" y="175"/>
                    <a:pt x="69" y="171"/>
                  </a:cubicBezTo>
                  <a:cubicBezTo>
                    <a:pt x="66" y="166"/>
                    <a:pt x="68" y="161"/>
                    <a:pt x="72" y="158"/>
                  </a:cubicBezTo>
                  <a:cubicBezTo>
                    <a:pt x="75" y="156"/>
                    <a:pt x="80" y="157"/>
                    <a:pt x="83" y="160"/>
                  </a:cubicBezTo>
                  <a:cubicBezTo>
                    <a:pt x="101" y="149"/>
                    <a:pt x="101" y="149"/>
                    <a:pt x="101" y="149"/>
                  </a:cubicBezTo>
                  <a:cubicBezTo>
                    <a:pt x="99" y="147"/>
                    <a:pt x="98" y="144"/>
                    <a:pt x="97" y="141"/>
                  </a:cubicBezTo>
                  <a:cubicBezTo>
                    <a:pt x="77" y="144"/>
                    <a:pt x="77" y="144"/>
                    <a:pt x="77" y="144"/>
                  </a:cubicBezTo>
                  <a:cubicBezTo>
                    <a:pt x="77" y="148"/>
                    <a:pt x="74" y="152"/>
                    <a:pt x="70" y="152"/>
                  </a:cubicBezTo>
                  <a:cubicBezTo>
                    <a:pt x="65" y="153"/>
                    <a:pt x="60" y="150"/>
                    <a:pt x="59" y="145"/>
                  </a:cubicBezTo>
                  <a:cubicBezTo>
                    <a:pt x="58" y="140"/>
                    <a:pt x="62" y="136"/>
                    <a:pt x="67" y="135"/>
                  </a:cubicBezTo>
                  <a:cubicBezTo>
                    <a:pt x="71" y="134"/>
                    <a:pt x="74" y="136"/>
                    <a:pt x="76" y="140"/>
                  </a:cubicBezTo>
                  <a:cubicBezTo>
                    <a:pt x="97" y="136"/>
                    <a:pt x="97" y="136"/>
                    <a:pt x="97" y="136"/>
                  </a:cubicBezTo>
                  <a:cubicBezTo>
                    <a:pt x="96" y="135"/>
                    <a:pt x="96" y="133"/>
                    <a:pt x="96" y="132"/>
                  </a:cubicBezTo>
                  <a:cubicBezTo>
                    <a:pt x="96" y="130"/>
                    <a:pt x="96" y="129"/>
                    <a:pt x="97" y="127"/>
                  </a:cubicBezTo>
                  <a:cubicBezTo>
                    <a:pt x="76" y="123"/>
                    <a:pt x="76" y="123"/>
                    <a:pt x="76" y="123"/>
                  </a:cubicBezTo>
                  <a:cubicBezTo>
                    <a:pt x="74" y="127"/>
                    <a:pt x="71" y="129"/>
                    <a:pt x="67" y="128"/>
                  </a:cubicBezTo>
                  <a:cubicBezTo>
                    <a:pt x="64" y="128"/>
                    <a:pt x="62" y="127"/>
                    <a:pt x="61" y="125"/>
                  </a:cubicBezTo>
                  <a:cubicBezTo>
                    <a:pt x="59" y="123"/>
                    <a:pt x="59" y="121"/>
                    <a:pt x="59" y="118"/>
                  </a:cubicBezTo>
                  <a:cubicBezTo>
                    <a:pt x="60" y="113"/>
                    <a:pt x="65" y="110"/>
                    <a:pt x="70" y="111"/>
                  </a:cubicBezTo>
                  <a:cubicBezTo>
                    <a:pt x="74" y="112"/>
                    <a:pt x="77" y="115"/>
                    <a:pt x="77" y="119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97" y="122"/>
                    <a:pt x="97" y="122"/>
                    <a:pt x="97" y="122"/>
                  </a:cubicBezTo>
                  <a:cubicBezTo>
                    <a:pt x="98" y="122"/>
                    <a:pt x="98" y="121"/>
                    <a:pt x="98" y="120"/>
                  </a:cubicBezTo>
                  <a:cubicBezTo>
                    <a:pt x="99" y="118"/>
                    <a:pt x="100" y="116"/>
                    <a:pt x="101" y="114"/>
                  </a:cubicBezTo>
                  <a:cubicBezTo>
                    <a:pt x="83" y="103"/>
                    <a:pt x="83" y="103"/>
                    <a:pt x="83" y="103"/>
                  </a:cubicBezTo>
                  <a:cubicBezTo>
                    <a:pt x="80" y="106"/>
                    <a:pt x="75" y="107"/>
                    <a:pt x="72" y="105"/>
                  </a:cubicBezTo>
                  <a:cubicBezTo>
                    <a:pt x="68" y="102"/>
                    <a:pt x="66" y="97"/>
                    <a:pt x="69" y="93"/>
                  </a:cubicBezTo>
                  <a:cubicBezTo>
                    <a:pt x="71" y="88"/>
                    <a:pt x="76" y="87"/>
                    <a:pt x="81" y="89"/>
                  </a:cubicBezTo>
                  <a:cubicBezTo>
                    <a:pt x="84" y="91"/>
                    <a:pt x="86" y="96"/>
                    <a:pt x="85" y="99"/>
                  </a:cubicBezTo>
                  <a:cubicBezTo>
                    <a:pt x="103" y="110"/>
                    <a:pt x="103" y="110"/>
                    <a:pt x="103" y="110"/>
                  </a:cubicBezTo>
                  <a:cubicBezTo>
                    <a:pt x="105" y="107"/>
                    <a:pt x="107" y="105"/>
                    <a:pt x="109" y="103"/>
                  </a:cubicBezTo>
                  <a:cubicBezTo>
                    <a:pt x="95" y="87"/>
                    <a:pt x="95" y="87"/>
                    <a:pt x="95" y="87"/>
                  </a:cubicBezTo>
                  <a:cubicBezTo>
                    <a:pt x="92" y="88"/>
                    <a:pt x="87" y="88"/>
                    <a:pt x="85" y="85"/>
                  </a:cubicBezTo>
                  <a:cubicBezTo>
                    <a:pt x="82" y="81"/>
                    <a:pt x="82" y="75"/>
                    <a:pt x="86" y="72"/>
                  </a:cubicBezTo>
                  <a:cubicBezTo>
                    <a:pt x="90" y="69"/>
                    <a:pt x="95" y="69"/>
                    <a:pt x="99" y="73"/>
                  </a:cubicBezTo>
                  <a:cubicBezTo>
                    <a:pt x="101" y="76"/>
                    <a:pt x="101" y="81"/>
                    <a:pt x="99" y="84"/>
                  </a:cubicBezTo>
                  <a:cubicBezTo>
                    <a:pt x="112" y="100"/>
                    <a:pt x="112" y="100"/>
                    <a:pt x="112" y="100"/>
                  </a:cubicBezTo>
                  <a:cubicBezTo>
                    <a:pt x="115" y="98"/>
                    <a:pt x="117" y="96"/>
                    <a:pt x="120" y="95"/>
                  </a:cubicBezTo>
                  <a:cubicBezTo>
                    <a:pt x="113" y="76"/>
                    <a:pt x="113" y="76"/>
                    <a:pt x="113" y="76"/>
                  </a:cubicBezTo>
                  <a:cubicBezTo>
                    <a:pt x="109" y="76"/>
                    <a:pt x="105" y="74"/>
                    <a:pt x="104" y="70"/>
                  </a:cubicBezTo>
                  <a:cubicBezTo>
                    <a:pt x="102" y="65"/>
                    <a:pt x="105" y="60"/>
                    <a:pt x="109" y="58"/>
                  </a:cubicBezTo>
                  <a:cubicBezTo>
                    <a:pt x="112" y="58"/>
                    <a:pt x="114" y="58"/>
                    <a:pt x="116" y="59"/>
                  </a:cubicBezTo>
                  <a:cubicBezTo>
                    <a:pt x="118" y="60"/>
                    <a:pt x="120" y="61"/>
                    <a:pt x="121" y="64"/>
                  </a:cubicBezTo>
                  <a:cubicBezTo>
                    <a:pt x="121" y="65"/>
                    <a:pt x="121" y="67"/>
                    <a:pt x="121" y="68"/>
                  </a:cubicBezTo>
                  <a:cubicBezTo>
                    <a:pt x="121" y="70"/>
                    <a:pt x="120" y="73"/>
                    <a:pt x="118" y="74"/>
                  </a:cubicBezTo>
                  <a:cubicBezTo>
                    <a:pt x="125" y="94"/>
                    <a:pt x="125" y="94"/>
                    <a:pt x="125" y="94"/>
                  </a:cubicBezTo>
                  <a:cubicBezTo>
                    <a:pt x="126" y="93"/>
                    <a:pt x="128" y="93"/>
                    <a:pt x="130" y="92"/>
                  </a:cubicBezTo>
                  <a:cubicBezTo>
                    <a:pt x="131" y="92"/>
                    <a:pt x="133" y="92"/>
                    <a:pt x="134" y="92"/>
                  </a:cubicBezTo>
                  <a:cubicBezTo>
                    <a:pt x="134" y="71"/>
                    <a:pt x="134" y="71"/>
                    <a:pt x="134" y="71"/>
                  </a:cubicBezTo>
                  <a:cubicBezTo>
                    <a:pt x="130" y="70"/>
                    <a:pt x="127" y="67"/>
                    <a:pt x="127" y="63"/>
                  </a:cubicBezTo>
                  <a:cubicBezTo>
                    <a:pt x="127" y="58"/>
                    <a:pt x="131" y="54"/>
                    <a:pt x="136" y="54"/>
                  </a:cubicBezTo>
                  <a:cubicBezTo>
                    <a:pt x="141" y="54"/>
                    <a:pt x="145" y="58"/>
                    <a:pt x="145" y="63"/>
                  </a:cubicBezTo>
                  <a:cubicBezTo>
                    <a:pt x="145" y="67"/>
                    <a:pt x="142" y="70"/>
                    <a:pt x="138" y="71"/>
                  </a:cubicBezTo>
                  <a:cubicBezTo>
                    <a:pt x="138" y="92"/>
                    <a:pt x="138" y="92"/>
                    <a:pt x="138" y="92"/>
                  </a:cubicBezTo>
                  <a:cubicBezTo>
                    <a:pt x="140" y="92"/>
                    <a:pt x="141" y="92"/>
                    <a:pt x="142" y="92"/>
                  </a:cubicBezTo>
                  <a:cubicBezTo>
                    <a:pt x="144" y="93"/>
                    <a:pt x="146" y="93"/>
                    <a:pt x="147" y="94"/>
                  </a:cubicBezTo>
                  <a:cubicBezTo>
                    <a:pt x="155" y="74"/>
                    <a:pt x="155" y="74"/>
                    <a:pt x="155" y="74"/>
                  </a:cubicBezTo>
                  <a:cubicBezTo>
                    <a:pt x="152" y="73"/>
                    <a:pt x="151" y="70"/>
                    <a:pt x="151" y="68"/>
                  </a:cubicBezTo>
                  <a:cubicBezTo>
                    <a:pt x="151" y="67"/>
                    <a:pt x="151" y="65"/>
                    <a:pt x="151" y="64"/>
                  </a:cubicBezTo>
                  <a:cubicBezTo>
                    <a:pt x="152" y="61"/>
                    <a:pt x="154" y="60"/>
                    <a:pt x="156" y="59"/>
                  </a:cubicBezTo>
                  <a:cubicBezTo>
                    <a:pt x="158" y="58"/>
                    <a:pt x="160" y="58"/>
                    <a:pt x="163" y="58"/>
                  </a:cubicBezTo>
                  <a:cubicBezTo>
                    <a:pt x="167" y="60"/>
                    <a:pt x="170" y="65"/>
                    <a:pt x="168" y="70"/>
                  </a:cubicBezTo>
                  <a:cubicBezTo>
                    <a:pt x="167" y="74"/>
                    <a:pt x="163" y="76"/>
                    <a:pt x="159" y="76"/>
                  </a:cubicBezTo>
                  <a:cubicBezTo>
                    <a:pt x="152" y="95"/>
                    <a:pt x="152" y="95"/>
                    <a:pt x="152" y="95"/>
                  </a:cubicBezTo>
                  <a:cubicBezTo>
                    <a:pt x="155" y="96"/>
                    <a:pt x="157" y="98"/>
                    <a:pt x="160" y="100"/>
                  </a:cubicBezTo>
                  <a:cubicBezTo>
                    <a:pt x="173" y="84"/>
                    <a:pt x="173" y="84"/>
                    <a:pt x="173" y="84"/>
                  </a:cubicBezTo>
                  <a:cubicBezTo>
                    <a:pt x="171" y="81"/>
                    <a:pt x="171" y="76"/>
                    <a:pt x="174" y="73"/>
                  </a:cubicBezTo>
                  <a:cubicBezTo>
                    <a:pt x="177" y="69"/>
                    <a:pt x="182" y="69"/>
                    <a:pt x="186" y="72"/>
                  </a:cubicBezTo>
                  <a:cubicBezTo>
                    <a:pt x="190" y="75"/>
                    <a:pt x="190" y="81"/>
                    <a:pt x="187" y="85"/>
                  </a:cubicBezTo>
                  <a:cubicBezTo>
                    <a:pt x="185" y="88"/>
                    <a:pt x="180" y="88"/>
                    <a:pt x="177" y="87"/>
                  </a:cubicBezTo>
                  <a:cubicBezTo>
                    <a:pt x="163" y="103"/>
                    <a:pt x="163" y="103"/>
                    <a:pt x="163" y="103"/>
                  </a:cubicBezTo>
                  <a:cubicBezTo>
                    <a:pt x="166" y="105"/>
                    <a:pt x="168" y="107"/>
                    <a:pt x="169" y="110"/>
                  </a:cubicBezTo>
                  <a:cubicBezTo>
                    <a:pt x="187" y="99"/>
                    <a:pt x="187" y="99"/>
                    <a:pt x="187" y="99"/>
                  </a:cubicBezTo>
                  <a:cubicBezTo>
                    <a:pt x="186" y="96"/>
                    <a:pt x="188" y="91"/>
                    <a:pt x="191" y="89"/>
                  </a:cubicBezTo>
                  <a:cubicBezTo>
                    <a:pt x="196" y="87"/>
                    <a:pt x="201" y="88"/>
                    <a:pt x="204" y="93"/>
                  </a:cubicBezTo>
                  <a:cubicBezTo>
                    <a:pt x="206" y="97"/>
                    <a:pt x="205" y="102"/>
                    <a:pt x="200" y="105"/>
                  </a:cubicBezTo>
                  <a:cubicBezTo>
                    <a:pt x="197" y="107"/>
                    <a:pt x="192" y="106"/>
                    <a:pt x="190" y="103"/>
                  </a:cubicBezTo>
                  <a:cubicBezTo>
                    <a:pt x="172" y="114"/>
                    <a:pt x="172" y="114"/>
                    <a:pt x="172" y="114"/>
                  </a:cubicBezTo>
                  <a:cubicBezTo>
                    <a:pt x="173" y="117"/>
                    <a:pt x="174" y="119"/>
                    <a:pt x="175" y="122"/>
                  </a:cubicBezTo>
                  <a:cubicBezTo>
                    <a:pt x="195" y="119"/>
                    <a:pt x="195" y="119"/>
                    <a:pt x="195" y="119"/>
                  </a:cubicBezTo>
                  <a:cubicBezTo>
                    <a:pt x="196" y="115"/>
                    <a:pt x="198" y="112"/>
                    <a:pt x="202" y="111"/>
                  </a:cubicBezTo>
                  <a:cubicBezTo>
                    <a:pt x="207" y="110"/>
                    <a:pt x="212" y="113"/>
                    <a:pt x="213" y="118"/>
                  </a:cubicBezTo>
                  <a:cubicBezTo>
                    <a:pt x="214" y="123"/>
                    <a:pt x="210" y="128"/>
                    <a:pt x="206" y="128"/>
                  </a:cubicBezTo>
                  <a:cubicBezTo>
                    <a:pt x="202" y="129"/>
                    <a:pt x="198" y="127"/>
                    <a:pt x="196" y="123"/>
                  </a:cubicBezTo>
                  <a:cubicBezTo>
                    <a:pt x="176" y="127"/>
                    <a:pt x="176" y="127"/>
                    <a:pt x="176" y="127"/>
                  </a:cubicBezTo>
                  <a:cubicBezTo>
                    <a:pt x="176" y="129"/>
                    <a:pt x="176" y="130"/>
                    <a:pt x="176" y="132"/>
                  </a:cubicBezTo>
                  <a:cubicBezTo>
                    <a:pt x="176" y="133"/>
                    <a:pt x="176" y="135"/>
                    <a:pt x="176" y="136"/>
                  </a:cubicBezTo>
                  <a:cubicBezTo>
                    <a:pt x="196" y="140"/>
                    <a:pt x="196" y="140"/>
                    <a:pt x="196" y="140"/>
                  </a:cubicBezTo>
                  <a:cubicBezTo>
                    <a:pt x="198" y="136"/>
                    <a:pt x="202" y="134"/>
                    <a:pt x="206" y="135"/>
                  </a:cubicBezTo>
                  <a:cubicBezTo>
                    <a:pt x="210" y="136"/>
                    <a:pt x="214" y="140"/>
                    <a:pt x="213" y="145"/>
                  </a:cubicBezTo>
                  <a:cubicBezTo>
                    <a:pt x="212" y="150"/>
                    <a:pt x="207" y="153"/>
                    <a:pt x="202" y="152"/>
                  </a:cubicBezTo>
                  <a:cubicBezTo>
                    <a:pt x="198" y="152"/>
                    <a:pt x="196" y="148"/>
                    <a:pt x="195" y="144"/>
                  </a:cubicBezTo>
                  <a:cubicBezTo>
                    <a:pt x="175" y="141"/>
                    <a:pt x="175" y="141"/>
                    <a:pt x="175" y="141"/>
                  </a:cubicBezTo>
                  <a:cubicBezTo>
                    <a:pt x="174" y="144"/>
                    <a:pt x="173" y="147"/>
                    <a:pt x="172" y="149"/>
                  </a:cubicBezTo>
                  <a:cubicBezTo>
                    <a:pt x="190" y="160"/>
                    <a:pt x="190" y="160"/>
                    <a:pt x="190" y="160"/>
                  </a:cubicBezTo>
                  <a:cubicBezTo>
                    <a:pt x="192" y="157"/>
                    <a:pt x="197" y="156"/>
                    <a:pt x="200" y="158"/>
                  </a:cubicBezTo>
                  <a:cubicBezTo>
                    <a:pt x="205" y="161"/>
                    <a:pt x="206" y="166"/>
                    <a:pt x="204" y="171"/>
                  </a:cubicBezTo>
                  <a:cubicBezTo>
                    <a:pt x="203" y="171"/>
                    <a:pt x="203" y="171"/>
                    <a:pt x="203" y="171"/>
                  </a:cubicBezTo>
                  <a:cubicBezTo>
                    <a:pt x="201" y="175"/>
                    <a:pt x="196" y="176"/>
                    <a:pt x="191" y="174"/>
                  </a:cubicBezTo>
                  <a:close/>
                </a:path>
              </a:pathLst>
            </a:custGeom>
            <a:solidFill>
              <a:srgbClr val="750C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5" name="Freeform 108"/>
            <p:cNvSpPr>
              <a:spLocks/>
            </p:cNvSpPr>
            <p:nvPr/>
          </p:nvSpPr>
          <p:spPr bwMode="auto">
            <a:xfrm>
              <a:off x="5840413" y="4932363"/>
              <a:ext cx="276225" cy="328613"/>
            </a:xfrm>
            <a:custGeom>
              <a:avLst/>
              <a:gdLst>
                <a:gd name="T0" fmla="*/ 17 w 105"/>
                <a:gd name="T1" fmla="*/ 0 h 125"/>
                <a:gd name="T2" fmla="*/ 21 w 105"/>
                <a:gd name="T3" fmla="*/ 83 h 125"/>
                <a:gd name="T4" fmla="*/ 86 w 105"/>
                <a:gd name="T5" fmla="*/ 125 h 125"/>
                <a:gd name="T6" fmla="*/ 56 w 105"/>
                <a:gd name="T7" fmla="*/ 93 h 125"/>
                <a:gd name="T8" fmla="*/ 21 w 105"/>
                <a:gd name="T9" fmla="*/ 44 h 125"/>
                <a:gd name="T10" fmla="*/ 63 w 105"/>
                <a:gd name="T11" fmla="*/ 88 h 125"/>
                <a:gd name="T12" fmla="*/ 67 w 105"/>
                <a:gd name="T13" fmla="*/ 92 h 125"/>
                <a:gd name="T14" fmla="*/ 61 w 105"/>
                <a:gd name="T15" fmla="*/ 83 h 125"/>
                <a:gd name="T16" fmla="*/ 32 w 105"/>
                <a:gd name="T17" fmla="*/ 25 h 125"/>
                <a:gd name="T18" fmla="*/ 69 w 105"/>
                <a:gd name="T19" fmla="*/ 78 h 125"/>
                <a:gd name="T20" fmla="*/ 75 w 105"/>
                <a:gd name="T21" fmla="*/ 87 h 125"/>
                <a:gd name="T22" fmla="*/ 73 w 105"/>
                <a:gd name="T23" fmla="*/ 82 h 125"/>
                <a:gd name="T24" fmla="*/ 55 w 105"/>
                <a:gd name="T25" fmla="*/ 24 h 125"/>
                <a:gd name="T26" fmla="*/ 81 w 105"/>
                <a:gd name="T27" fmla="*/ 79 h 125"/>
                <a:gd name="T28" fmla="*/ 95 w 105"/>
                <a:gd name="T29" fmla="*/ 120 h 125"/>
                <a:gd name="T30" fmla="*/ 88 w 105"/>
                <a:gd name="T31" fmla="*/ 43 h 125"/>
                <a:gd name="T32" fmla="*/ 17 w 105"/>
                <a:gd name="T33" fmla="*/ 0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5" h="125">
                  <a:moveTo>
                    <a:pt x="17" y="0"/>
                  </a:moveTo>
                  <a:cubicBezTo>
                    <a:pt x="17" y="0"/>
                    <a:pt x="0" y="48"/>
                    <a:pt x="21" y="83"/>
                  </a:cubicBezTo>
                  <a:cubicBezTo>
                    <a:pt x="38" y="111"/>
                    <a:pt x="72" y="122"/>
                    <a:pt x="86" y="125"/>
                  </a:cubicBezTo>
                  <a:cubicBezTo>
                    <a:pt x="78" y="118"/>
                    <a:pt x="68" y="107"/>
                    <a:pt x="56" y="93"/>
                  </a:cubicBezTo>
                  <a:cubicBezTo>
                    <a:pt x="35" y="68"/>
                    <a:pt x="21" y="44"/>
                    <a:pt x="21" y="44"/>
                  </a:cubicBezTo>
                  <a:cubicBezTo>
                    <a:pt x="21" y="44"/>
                    <a:pt x="41" y="62"/>
                    <a:pt x="63" y="88"/>
                  </a:cubicBezTo>
                  <a:cubicBezTo>
                    <a:pt x="64" y="89"/>
                    <a:pt x="66" y="91"/>
                    <a:pt x="67" y="92"/>
                  </a:cubicBezTo>
                  <a:cubicBezTo>
                    <a:pt x="65" y="89"/>
                    <a:pt x="63" y="86"/>
                    <a:pt x="61" y="83"/>
                  </a:cubicBezTo>
                  <a:cubicBezTo>
                    <a:pt x="43" y="53"/>
                    <a:pt x="32" y="25"/>
                    <a:pt x="32" y="25"/>
                  </a:cubicBezTo>
                  <a:cubicBezTo>
                    <a:pt x="32" y="25"/>
                    <a:pt x="51" y="48"/>
                    <a:pt x="69" y="78"/>
                  </a:cubicBezTo>
                  <a:cubicBezTo>
                    <a:pt x="71" y="81"/>
                    <a:pt x="73" y="84"/>
                    <a:pt x="75" y="87"/>
                  </a:cubicBezTo>
                  <a:cubicBezTo>
                    <a:pt x="74" y="86"/>
                    <a:pt x="73" y="84"/>
                    <a:pt x="73" y="82"/>
                  </a:cubicBezTo>
                  <a:cubicBezTo>
                    <a:pt x="60" y="51"/>
                    <a:pt x="55" y="24"/>
                    <a:pt x="55" y="24"/>
                  </a:cubicBezTo>
                  <a:cubicBezTo>
                    <a:pt x="55" y="24"/>
                    <a:pt x="69" y="48"/>
                    <a:pt x="81" y="79"/>
                  </a:cubicBezTo>
                  <a:cubicBezTo>
                    <a:pt x="87" y="95"/>
                    <a:pt x="92" y="110"/>
                    <a:pt x="95" y="120"/>
                  </a:cubicBezTo>
                  <a:cubicBezTo>
                    <a:pt x="98" y="106"/>
                    <a:pt x="105" y="71"/>
                    <a:pt x="88" y="43"/>
                  </a:cubicBezTo>
                  <a:cubicBezTo>
                    <a:pt x="67" y="8"/>
                    <a:pt x="17" y="0"/>
                    <a:pt x="17" y="0"/>
                  </a:cubicBezTo>
                  <a:close/>
                </a:path>
              </a:pathLst>
            </a:custGeom>
            <a:solidFill>
              <a:srgbClr val="750C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6" name="Freeform 109"/>
            <p:cNvSpPr>
              <a:spLocks/>
            </p:cNvSpPr>
            <p:nvPr/>
          </p:nvSpPr>
          <p:spPr bwMode="auto">
            <a:xfrm>
              <a:off x="6164263" y="4921250"/>
              <a:ext cx="136525" cy="244475"/>
            </a:xfrm>
            <a:custGeom>
              <a:avLst/>
              <a:gdLst>
                <a:gd name="T0" fmla="*/ 28 w 52"/>
                <a:gd name="T1" fmla="*/ 0 h 93"/>
                <a:gd name="T2" fmla="*/ 1 w 52"/>
                <a:gd name="T3" fmla="*/ 47 h 93"/>
                <a:gd name="T4" fmla="*/ 22 w 52"/>
                <a:gd name="T5" fmla="*/ 92 h 93"/>
                <a:gd name="T6" fmla="*/ 16 w 52"/>
                <a:gd name="T7" fmla="*/ 65 h 93"/>
                <a:gd name="T8" fmla="*/ 14 w 52"/>
                <a:gd name="T9" fmla="*/ 26 h 93"/>
                <a:gd name="T10" fmla="*/ 22 w 52"/>
                <a:gd name="T11" fmla="*/ 64 h 93"/>
                <a:gd name="T12" fmla="*/ 23 w 52"/>
                <a:gd name="T13" fmla="*/ 68 h 93"/>
                <a:gd name="T14" fmla="*/ 23 w 52"/>
                <a:gd name="T15" fmla="*/ 61 h 93"/>
                <a:gd name="T16" fmla="*/ 27 w 52"/>
                <a:gd name="T17" fmla="*/ 19 h 93"/>
                <a:gd name="T18" fmla="*/ 29 w 52"/>
                <a:gd name="T19" fmla="*/ 61 h 93"/>
                <a:gd name="T20" fmla="*/ 28 w 52"/>
                <a:gd name="T21" fmla="*/ 68 h 93"/>
                <a:gd name="T22" fmla="*/ 29 w 52"/>
                <a:gd name="T23" fmla="*/ 64 h 93"/>
                <a:gd name="T24" fmla="*/ 40 w 52"/>
                <a:gd name="T25" fmla="*/ 26 h 93"/>
                <a:gd name="T26" fmla="*/ 35 w 52"/>
                <a:gd name="T27" fmla="*/ 65 h 93"/>
                <a:gd name="T28" fmla="*/ 28 w 52"/>
                <a:gd name="T29" fmla="*/ 93 h 93"/>
                <a:gd name="T30" fmla="*/ 51 w 52"/>
                <a:gd name="T31" fmla="*/ 49 h 93"/>
                <a:gd name="T32" fmla="*/ 28 w 52"/>
                <a:gd name="T33" fmla="*/ 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2" h="93">
                  <a:moveTo>
                    <a:pt x="28" y="0"/>
                  </a:moveTo>
                  <a:cubicBezTo>
                    <a:pt x="28" y="0"/>
                    <a:pt x="2" y="21"/>
                    <a:pt x="1" y="47"/>
                  </a:cubicBezTo>
                  <a:cubicBezTo>
                    <a:pt x="0" y="68"/>
                    <a:pt x="15" y="86"/>
                    <a:pt x="22" y="92"/>
                  </a:cubicBezTo>
                  <a:cubicBezTo>
                    <a:pt x="20" y="86"/>
                    <a:pt x="18" y="76"/>
                    <a:pt x="16" y="65"/>
                  </a:cubicBezTo>
                  <a:cubicBezTo>
                    <a:pt x="14" y="43"/>
                    <a:pt x="14" y="26"/>
                    <a:pt x="14" y="26"/>
                  </a:cubicBezTo>
                  <a:cubicBezTo>
                    <a:pt x="14" y="26"/>
                    <a:pt x="19" y="43"/>
                    <a:pt x="22" y="64"/>
                  </a:cubicBezTo>
                  <a:cubicBezTo>
                    <a:pt x="22" y="65"/>
                    <a:pt x="22" y="66"/>
                    <a:pt x="23" y="68"/>
                  </a:cubicBezTo>
                  <a:cubicBezTo>
                    <a:pt x="23" y="65"/>
                    <a:pt x="23" y="63"/>
                    <a:pt x="23" y="61"/>
                  </a:cubicBezTo>
                  <a:cubicBezTo>
                    <a:pt x="23" y="38"/>
                    <a:pt x="27" y="19"/>
                    <a:pt x="27" y="19"/>
                  </a:cubicBezTo>
                  <a:cubicBezTo>
                    <a:pt x="27" y="19"/>
                    <a:pt x="30" y="38"/>
                    <a:pt x="29" y="61"/>
                  </a:cubicBezTo>
                  <a:cubicBezTo>
                    <a:pt x="29" y="63"/>
                    <a:pt x="29" y="66"/>
                    <a:pt x="28" y="68"/>
                  </a:cubicBezTo>
                  <a:cubicBezTo>
                    <a:pt x="29" y="67"/>
                    <a:pt x="29" y="65"/>
                    <a:pt x="29" y="64"/>
                  </a:cubicBezTo>
                  <a:cubicBezTo>
                    <a:pt x="33" y="43"/>
                    <a:pt x="40" y="26"/>
                    <a:pt x="40" y="26"/>
                  </a:cubicBezTo>
                  <a:cubicBezTo>
                    <a:pt x="40" y="26"/>
                    <a:pt x="39" y="44"/>
                    <a:pt x="35" y="65"/>
                  </a:cubicBezTo>
                  <a:cubicBezTo>
                    <a:pt x="33" y="76"/>
                    <a:pt x="30" y="86"/>
                    <a:pt x="28" y="93"/>
                  </a:cubicBezTo>
                  <a:cubicBezTo>
                    <a:pt x="35" y="86"/>
                    <a:pt x="51" y="69"/>
                    <a:pt x="51" y="49"/>
                  </a:cubicBezTo>
                  <a:cubicBezTo>
                    <a:pt x="52" y="22"/>
                    <a:pt x="28" y="0"/>
                    <a:pt x="28" y="0"/>
                  </a:cubicBezTo>
                  <a:close/>
                </a:path>
              </a:pathLst>
            </a:custGeom>
            <a:solidFill>
              <a:srgbClr val="750C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7" name="Freeform 110"/>
            <p:cNvSpPr>
              <a:spLocks/>
            </p:cNvSpPr>
            <p:nvPr/>
          </p:nvSpPr>
          <p:spPr bwMode="auto">
            <a:xfrm>
              <a:off x="5719763" y="5229225"/>
              <a:ext cx="209550" cy="179388"/>
            </a:xfrm>
            <a:custGeom>
              <a:avLst/>
              <a:gdLst>
                <a:gd name="T0" fmla="*/ 0 w 80"/>
                <a:gd name="T1" fmla="*/ 11 h 68"/>
                <a:gd name="T2" fmla="*/ 54 w 80"/>
                <a:gd name="T3" fmla="*/ 14 h 68"/>
                <a:gd name="T4" fmla="*/ 80 w 80"/>
                <a:gd name="T5" fmla="*/ 57 h 68"/>
                <a:gd name="T6" fmla="*/ 60 w 80"/>
                <a:gd name="T7" fmla="*/ 37 h 68"/>
                <a:gd name="T8" fmla="*/ 29 w 80"/>
                <a:gd name="T9" fmla="*/ 13 h 68"/>
                <a:gd name="T10" fmla="*/ 56 w 80"/>
                <a:gd name="T11" fmla="*/ 41 h 68"/>
                <a:gd name="T12" fmla="*/ 59 w 80"/>
                <a:gd name="T13" fmla="*/ 44 h 68"/>
                <a:gd name="T14" fmla="*/ 54 w 80"/>
                <a:gd name="T15" fmla="*/ 40 h 68"/>
                <a:gd name="T16" fmla="*/ 16 w 80"/>
                <a:gd name="T17" fmla="*/ 21 h 68"/>
                <a:gd name="T18" fmla="*/ 50 w 80"/>
                <a:gd name="T19" fmla="*/ 45 h 68"/>
                <a:gd name="T20" fmla="*/ 56 w 80"/>
                <a:gd name="T21" fmla="*/ 49 h 68"/>
                <a:gd name="T22" fmla="*/ 53 w 80"/>
                <a:gd name="T23" fmla="*/ 47 h 68"/>
                <a:gd name="T24" fmla="*/ 16 w 80"/>
                <a:gd name="T25" fmla="*/ 35 h 68"/>
                <a:gd name="T26" fmla="*/ 50 w 80"/>
                <a:gd name="T27" fmla="*/ 52 h 68"/>
                <a:gd name="T28" fmla="*/ 77 w 80"/>
                <a:gd name="T29" fmla="*/ 62 h 68"/>
                <a:gd name="T30" fmla="*/ 27 w 80"/>
                <a:gd name="T31" fmla="*/ 57 h 68"/>
                <a:gd name="T32" fmla="*/ 0 w 80"/>
                <a:gd name="T33" fmla="*/ 11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68">
                  <a:moveTo>
                    <a:pt x="0" y="11"/>
                  </a:moveTo>
                  <a:cubicBezTo>
                    <a:pt x="0" y="11"/>
                    <a:pt x="31" y="0"/>
                    <a:pt x="54" y="14"/>
                  </a:cubicBezTo>
                  <a:cubicBezTo>
                    <a:pt x="71" y="25"/>
                    <a:pt x="78" y="47"/>
                    <a:pt x="80" y="57"/>
                  </a:cubicBezTo>
                  <a:cubicBezTo>
                    <a:pt x="76" y="51"/>
                    <a:pt x="69" y="44"/>
                    <a:pt x="60" y="37"/>
                  </a:cubicBezTo>
                  <a:cubicBezTo>
                    <a:pt x="44" y="23"/>
                    <a:pt x="29" y="13"/>
                    <a:pt x="29" y="13"/>
                  </a:cubicBezTo>
                  <a:cubicBezTo>
                    <a:pt x="29" y="13"/>
                    <a:pt x="40" y="27"/>
                    <a:pt x="56" y="41"/>
                  </a:cubicBezTo>
                  <a:cubicBezTo>
                    <a:pt x="57" y="42"/>
                    <a:pt x="58" y="43"/>
                    <a:pt x="59" y="44"/>
                  </a:cubicBezTo>
                  <a:cubicBezTo>
                    <a:pt x="57" y="42"/>
                    <a:pt x="56" y="41"/>
                    <a:pt x="54" y="40"/>
                  </a:cubicBezTo>
                  <a:cubicBezTo>
                    <a:pt x="34" y="28"/>
                    <a:pt x="16" y="21"/>
                    <a:pt x="16" y="21"/>
                  </a:cubicBezTo>
                  <a:cubicBezTo>
                    <a:pt x="16" y="21"/>
                    <a:pt x="31" y="33"/>
                    <a:pt x="50" y="45"/>
                  </a:cubicBezTo>
                  <a:cubicBezTo>
                    <a:pt x="52" y="46"/>
                    <a:pt x="54" y="48"/>
                    <a:pt x="56" y="49"/>
                  </a:cubicBezTo>
                  <a:cubicBezTo>
                    <a:pt x="55" y="48"/>
                    <a:pt x="54" y="48"/>
                    <a:pt x="53" y="47"/>
                  </a:cubicBezTo>
                  <a:cubicBezTo>
                    <a:pt x="33" y="39"/>
                    <a:pt x="16" y="35"/>
                    <a:pt x="16" y="35"/>
                  </a:cubicBezTo>
                  <a:cubicBezTo>
                    <a:pt x="16" y="35"/>
                    <a:pt x="31" y="44"/>
                    <a:pt x="50" y="52"/>
                  </a:cubicBezTo>
                  <a:cubicBezTo>
                    <a:pt x="61" y="57"/>
                    <a:pt x="70" y="60"/>
                    <a:pt x="77" y="62"/>
                  </a:cubicBezTo>
                  <a:cubicBezTo>
                    <a:pt x="68" y="64"/>
                    <a:pt x="45" y="68"/>
                    <a:pt x="27" y="57"/>
                  </a:cubicBezTo>
                  <a:cubicBezTo>
                    <a:pt x="5" y="43"/>
                    <a:pt x="0" y="11"/>
                    <a:pt x="0" y="11"/>
                  </a:cubicBezTo>
                  <a:close/>
                </a:path>
              </a:pathLst>
            </a:custGeom>
            <a:solidFill>
              <a:srgbClr val="750C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8" name="Freeform 111"/>
            <p:cNvSpPr>
              <a:spLocks/>
            </p:cNvSpPr>
            <p:nvPr/>
          </p:nvSpPr>
          <p:spPr bwMode="auto">
            <a:xfrm>
              <a:off x="5668963" y="5908675"/>
              <a:ext cx="220663" cy="173038"/>
            </a:xfrm>
            <a:custGeom>
              <a:avLst/>
              <a:gdLst>
                <a:gd name="T0" fmla="*/ 0 w 84"/>
                <a:gd name="T1" fmla="*/ 54 h 66"/>
                <a:gd name="T2" fmla="*/ 31 w 84"/>
                <a:gd name="T3" fmla="*/ 10 h 66"/>
                <a:gd name="T4" fmla="*/ 81 w 84"/>
                <a:gd name="T5" fmla="*/ 9 h 66"/>
                <a:gd name="T6" fmla="*/ 54 w 84"/>
                <a:gd name="T7" fmla="*/ 16 h 66"/>
                <a:gd name="T8" fmla="*/ 17 w 84"/>
                <a:gd name="T9" fmla="*/ 30 h 66"/>
                <a:gd name="T10" fmla="*/ 55 w 84"/>
                <a:gd name="T11" fmla="*/ 21 h 66"/>
                <a:gd name="T12" fmla="*/ 59 w 84"/>
                <a:gd name="T13" fmla="*/ 20 h 66"/>
                <a:gd name="T14" fmla="*/ 53 w 84"/>
                <a:gd name="T15" fmla="*/ 23 h 66"/>
                <a:gd name="T16" fmla="*/ 17 w 84"/>
                <a:gd name="T17" fmla="*/ 45 h 66"/>
                <a:gd name="T18" fmla="*/ 56 w 84"/>
                <a:gd name="T19" fmla="*/ 29 h 66"/>
                <a:gd name="T20" fmla="*/ 62 w 84"/>
                <a:gd name="T21" fmla="*/ 26 h 66"/>
                <a:gd name="T22" fmla="*/ 59 w 84"/>
                <a:gd name="T23" fmla="*/ 28 h 66"/>
                <a:gd name="T24" fmla="*/ 29 w 84"/>
                <a:gd name="T25" fmla="*/ 53 h 66"/>
                <a:gd name="T26" fmla="*/ 62 w 84"/>
                <a:gd name="T27" fmla="*/ 32 h 66"/>
                <a:gd name="T28" fmla="*/ 84 w 84"/>
                <a:gd name="T29" fmla="*/ 14 h 66"/>
                <a:gd name="T30" fmla="*/ 54 w 84"/>
                <a:gd name="T31" fmla="*/ 54 h 66"/>
                <a:gd name="T32" fmla="*/ 0 w 84"/>
                <a:gd name="T33" fmla="*/ 54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4" h="66">
                  <a:moveTo>
                    <a:pt x="0" y="54"/>
                  </a:moveTo>
                  <a:cubicBezTo>
                    <a:pt x="0" y="54"/>
                    <a:pt x="8" y="22"/>
                    <a:pt x="31" y="10"/>
                  </a:cubicBezTo>
                  <a:cubicBezTo>
                    <a:pt x="50" y="0"/>
                    <a:pt x="72" y="6"/>
                    <a:pt x="81" y="9"/>
                  </a:cubicBezTo>
                  <a:cubicBezTo>
                    <a:pt x="74" y="10"/>
                    <a:pt x="64" y="13"/>
                    <a:pt x="54" y="16"/>
                  </a:cubicBezTo>
                  <a:cubicBezTo>
                    <a:pt x="33" y="23"/>
                    <a:pt x="17" y="30"/>
                    <a:pt x="17" y="30"/>
                  </a:cubicBezTo>
                  <a:cubicBezTo>
                    <a:pt x="17" y="30"/>
                    <a:pt x="35" y="28"/>
                    <a:pt x="55" y="21"/>
                  </a:cubicBezTo>
                  <a:cubicBezTo>
                    <a:pt x="57" y="21"/>
                    <a:pt x="58" y="21"/>
                    <a:pt x="59" y="20"/>
                  </a:cubicBezTo>
                  <a:cubicBezTo>
                    <a:pt x="57" y="21"/>
                    <a:pt x="55" y="22"/>
                    <a:pt x="53" y="23"/>
                  </a:cubicBezTo>
                  <a:cubicBezTo>
                    <a:pt x="32" y="34"/>
                    <a:pt x="17" y="45"/>
                    <a:pt x="17" y="45"/>
                  </a:cubicBezTo>
                  <a:cubicBezTo>
                    <a:pt x="17" y="45"/>
                    <a:pt x="35" y="39"/>
                    <a:pt x="56" y="29"/>
                  </a:cubicBezTo>
                  <a:cubicBezTo>
                    <a:pt x="58" y="28"/>
                    <a:pt x="60" y="27"/>
                    <a:pt x="62" y="26"/>
                  </a:cubicBezTo>
                  <a:cubicBezTo>
                    <a:pt x="61" y="26"/>
                    <a:pt x="60" y="27"/>
                    <a:pt x="59" y="28"/>
                  </a:cubicBezTo>
                  <a:cubicBezTo>
                    <a:pt x="41" y="41"/>
                    <a:pt x="29" y="53"/>
                    <a:pt x="29" y="53"/>
                  </a:cubicBezTo>
                  <a:cubicBezTo>
                    <a:pt x="29" y="53"/>
                    <a:pt x="45" y="45"/>
                    <a:pt x="62" y="32"/>
                  </a:cubicBezTo>
                  <a:cubicBezTo>
                    <a:pt x="71" y="26"/>
                    <a:pt x="79" y="19"/>
                    <a:pt x="84" y="14"/>
                  </a:cubicBezTo>
                  <a:cubicBezTo>
                    <a:pt x="81" y="23"/>
                    <a:pt x="72" y="45"/>
                    <a:pt x="54" y="54"/>
                  </a:cubicBezTo>
                  <a:cubicBezTo>
                    <a:pt x="30" y="66"/>
                    <a:pt x="0" y="54"/>
                    <a:pt x="0" y="54"/>
                  </a:cubicBezTo>
                  <a:close/>
                </a:path>
              </a:pathLst>
            </a:custGeom>
            <a:solidFill>
              <a:srgbClr val="750C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9" name="Freeform 112"/>
            <p:cNvSpPr>
              <a:spLocks/>
            </p:cNvSpPr>
            <p:nvPr/>
          </p:nvSpPr>
          <p:spPr bwMode="auto">
            <a:xfrm>
              <a:off x="6832600" y="6157913"/>
              <a:ext cx="217488" cy="212725"/>
            </a:xfrm>
            <a:custGeom>
              <a:avLst/>
              <a:gdLst>
                <a:gd name="T0" fmla="*/ 82 w 83"/>
                <a:gd name="T1" fmla="*/ 76 h 81"/>
                <a:gd name="T2" fmla="*/ 21 w 83"/>
                <a:gd name="T3" fmla="*/ 60 h 81"/>
                <a:gd name="T4" fmla="*/ 0 w 83"/>
                <a:gd name="T5" fmla="*/ 6 h 81"/>
                <a:gd name="T6" fmla="*/ 19 w 83"/>
                <a:gd name="T7" fmla="*/ 33 h 81"/>
                <a:gd name="T8" fmla="*/ 50 w 83"/>
                <a:gd name="T9" fmla="*/ 67 h 81"/>
                <a:gd name="T10" fmla="*/ 24 w 83"/>
                <a:gd name="T11" fmla="*/ 29 h 81"/>
                <a:gd name="T12" fmla="*/ 22 w 83"/>
                <a:gd name="T13" fmla="*/ 25 h 81"/>
                <a:gd name="T14" fmla="*/ 27 w 83"/>
                <a:gd name="T15" fmla="*/ 31 h 81"/>
                <a:gd name="T16" fmla="*/ 66 w 83"/>
                <a:gd name="T17" fmla="*/ 61 h 81"/>
                <a:gd name="T18" fmla="*/ 32 w 83"/>
                <a:gd name="T19" fmla="*/ 26 h 81"/>
                <a:gd name="T20" fmla="*/ 26 w 83"/>
                <a:gd name="T21" fmla="*/ 20 h 81"/>
                <a:gd name="T22" fmla="*/ 30 w 83"/>
                <a:gd name="T23" fmla="*/ 23 h 81"/>
                <a:gd name="T24" fmla="*/ 70 w 83"/>
                <a:gd name="T25" fmla="*/ 45 h 81"/>
                <a:gd name="T26" fmla="*/ 34 w 83"/>
                <a:gd name="T27" fmla="*/ 17 h 81"/>
                <a:gd name="T28" fmla="*/ 5 w 83"/>
                <a:gd name="T29" fmla="*/ 1 h 81"/>
                <a:gd name="T30" fmla="*/ 61 w 83"/>
                <a:gd name="T31" fmla="*/ 17 h 81"/>
                <a:gd name="T32" fmla="*/ 82 w 83"/>
                <a:gd name="T33" fmla="*/ 76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3" h="81">
                  <a:moveTo>
                    <a:pt x="82" y="76"/>
                  </a:moveTo>
                  <a:cubicBezTo>
                    <a:pt x="82" y="76"/>
                    <a:pt x="44" y="81"/>
                    <a:pt x="21" y="60"/>
                  </a:cubicBezTo>
                  <a:cubicBezTo>
                    <a:pt x="4" y="44"/>
                    <a:pt x="1" y="17"/>
                    <a:pt x="0" y="6"/>
                  </a:cubicBezTo>
                  <a:cubicBezTo>
                    <a:pt x="5" y="13"/>
                    <a:pt x="11" y="23"/>
                    <a:pt x="19" y="33"/>
                  </a:cubicBezTo>
                  <a:cubicBezTo>
                    <a:pt x="35" y="53"/>
                    <a:pt x="50" y="67"/>
                    <a:pt x="50" y="67"/>
                  </a:cubicBezTo>
                  <a:cubicBezTo>
                    <a:pt x="50" y="67"/>
                    <a:pt x="40" y="49"/>
                    <a:pt x="24" y="29"/>
                  </a:cubicBezTo>
                  <a:cubicBezTo>
                    <a:pt x="23" y="28"/>
                    <a:pt x="23" y="27"/>
                    <a:pt x="22" y="25"/>
                  </a:cubicBezTo>
                  <a:cubicBezTo>
                    <a:pt x="23" y="27"/>
                    <a:pt x="25" y="29"/>
                    <a:pt x="27" y="31"/>
                  </a:cubicBezTo>
                  <a:cubicBezTo>
                    <a:pt x="47" y="49"/>
                    <a:pt x="66" y="61"/>
                    <a:pt x="66" y="61"/>
                  </a:cubicBezTo>
                  <a:cubicBezTo>
                    <a:pt x="66" y="61"/>
                    <a:pt x="52" y="44"/>
                    <a:pt x="32" y="26"/>
                  </a:cubicBezTo>
                  <a:cubicBezTo>
                    <a:pt x="30" y="24"/>
                    <a:pt x="28" y="22"/>
                    <a:pt x="26" y="20"/>
                  </a:cubicBezTo>
                  <a:cubicBezTo>
                    <a:pt x="28" y="21"/>
                    <a:pt x="29" y="22"/>
                    <a:pt x="30" y="23"/>
                  </a:cubicBezTo>
                  <a:cubicBezTo>
                    <a:pt x="51" y="36"/>
                    <a:pt x="70" y="45"/>
                    <a:pt x="70" y="45"/>
                  </a:cubicBezTo>
                  <a:cubicBezTo>
                    <a:pt x="70" y="45"/>
                    <a:pt x="55" y="31"/>
                    <a:pt x="34" y="17"/>
                  </a:cubicBezTo>
                  <a:cubicBezTo>
                    <a:pt x="23" y="10"/>
                    <a:pt x="12" y="5"/>
                    <a:pt x="5" y="1"/>
                  </a:cubicBezTo>
                  <a:cubicBezTo>
                    <a:pt x="16" y="0"/>
                    <a:pt x="43" y="1"/>
                    <a:pt x="61" y="17"/>
                  </a:cubicBezTo>
                  <a:cubicBezTo>
                    <a:pt x="83" y="38"/>
                    <a:pt x="82" y="76"/>
                    <a:pt x="82" y="76"/>
                  </a:cubicBezTo>
                  <a:close/>
                </a:path>
              </a:pathLst>
            </a:custGeom>
            <a:solidFill>
              <a:srgbClr val="750C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0" name="Freeform 113"/>
            <p:cNvSpPr>
              <a:spLocks/>
            </p:cNvSpPr>
            <p:nvPr/>
          </p:nvSpPr>
          <p:spPr bwMode="auto">
            <a:xfrm>
              <a:off x="5713413" y="5653088"/>
              <a:ext cx="153988" cy="93663"/>
            </a:xfrm>
            <a:custGeom>
              <a:avLst/>
              <a:gdLst>
                <a:gd name="T0" fmla="*/ 0 w 58"/>
                <a:gd name="T1" fmla="*/ 13 h 36"/>
                <a:gd name="T2" fmla="*/ 32 w 58"/>
                <a:gd name="T3" fmla="*/ 3 h 36"/>
                <a:gd name="T4" fmla="*/ 58 w 58"/>
                <a:gd name="T5" fmla="*/ 21 h 36"/>
                <a:gd name="T6" fmla="*/ 41 w 58"/>
                <a:gd name="T7" fmla="*/ 14 h 36"/>
                <a:gd name="T8" fmla="*/ 18 w 58"/>
                <a:gd name="T9" fmla="*/ 8 h 36"/>
                <a:gd name="T10" fmla="*/ 40 w 58"/>
                <a:gd name="T11" fmla="*/ 18 h 36"/>
                <a:gd name="T12" fmla="*/ 42 w 58"/>
                <a:gd name="T13" fmla="*/ 18 h 36"/>
                <a:gd name="T14" fmla="*/ 38 w 58"/>
                <a:gd name="T15" fmla="*/ 18 h 36"/>
                <a:gd name="T16" fmla="*/ 12 w 58"/>
                <a:gd name="T17" fmla="*/ 15 h 36"/>
                <a:gd name="T18" fmla="*/ 37 w 58"/>
                <a:gd name="T19" fmla="*/ 21 h 36"/>
                <a:gd name="T20" fmla="*/ 42 w 58"/>
                <a:gd name="T21" fmla="*/ 22 h 36"/>
                <a:gd name="T22" fmla="*/ 39 w 58"/>
                <a:gd name="T23" fmla="*/ 22 h 36"/>
                <a:gd name="T24" fmla="*/ 15 w 58"/>
                <a:gd name="T25" fmla="*/ 24 h 36"/>
                <a:gd name="T26" fmla="*/ 39 w 58"/>
                <a:gd name="T27" fmla="*/ 26 h 36"/>
                <a:gd name="T28" fmla="*/ 57 w 58"/>
                <a:gd name="T29" fmla="*/ 25 h 36"/>
                <a:gd name="T30" fmla="*/ 27 w 58"/>
                <a:gd name="T31" fmla="*/ 34 h 36"/>
                <a:gd name="T32" fmla="*/ 0 w 58"/>
                <a:gd name="T33" fmla="*/ 13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8" h="36">
                  <a:moveTo>
                    <a:pt x="0" y="13"/>
                  </a:moveTo>
                  <a:cubicBezTo>
                    <a:pt x="0" y="13"/>
                    <a:pt x="16" y="0"/>
                    <a:pt x="32" y="3"/>
                  </a:cubicBezTo>
                  <a:cubicBezTo>
                    <a:pt x="45" y="5"/>
                    <a:pt x="54" y="16"/>
                    <a:pt x="58" y="21"/>
                  </a:cubicBezTo>
                  <a:cubicBezTo>
                    <a:pt x="54" y="19"/>
                    <a:pt x="48" y="17"/>
                    <a:pt x="41" y="14"/>
                  </a:cubicBezTo>
                  <a:cubicBezTo>
                    <a:pt x="28" y="10"/>
                    <a:pt x="18" y="8"/>
                    <a:pt x="18" y="8"/>
                  </a:cubicBezTo>
                  <a:cubicBezTo>
                    <a:pt x="18" y="8"/>
                    <a:pt x="27" y="13"/>
                    <a:pt x="40" y="18"/>
                  </a:cubicBezTo>
                  <a:cubicBezTo>
                    <a:pt x="41" y="18"/>
                    <a:pt x="42" y="18"/>
                    <a:pt x="42" y="18"/>
                  </a:cubicBezTo>
                  <a:cubicBezTo>
                    <a:pt x="41" y="18"/>
                    <a:pt x="40" y="18"/>
                    <a:pt x="38" y="18"/>
                  </a:cubicBezTo>
                  <a:cubicBezTo>
                    <a:pt x="24" y="15"/>
                    <a:pt x="12" y="15"/>
                    <a:pt x="12" y="15"/>
                  </a:cubicBezTo>
                  <a:cubicBezTo>
                    <a:pt x="12" y="15"/>
                    <a:pt x="23" y="19"/>
                    <a:pt x="37" y="21"/>
                  </a:cubicBezTo>
                  <a:cubicBezTo>
                    <a:pt x="39" y="22"/>
                    <a:pt x="40" y="22"/>
                    <a:pt x="42" y="22"/>
                  </a:cubicBezTo>
                  <a:cubicBezTo>
                    <a:pt x="41" y="22"/>
                    <a:pt x="40" y="22"/>
                    <a:pt x="39" y="22"/>
                  </a:cubicBezTo>
                  <a:cubicBezTo>
                    <a:pt x="26" y="22"/>
                    <a:pt x="15" y="24"/>
                    <a:pt x="15" y="24"/>
                  </a:cubicBezTo>
                  <a:cubicBezTo>
                    <a:pt x="15" y="24"/>
                    <a:pt x="26" y="26"/>
                    <a:pt x="39" y="26"/>
                  </a:cubicBezTo>
                  <a:cubicBezTo>
                    <a:pt x="46" y="26"/>
                    <a:pt x="53" y="25"/>
                    <a:pt x="57" y="25"/>
                  </a:cubicBezTo>
                  <a:cubicBezTo>
                    <a:pt x="52" y="28"/>
                    <a:pt x="40" y="36"/>
                    <a:pt x="27" y="34"/>
                  </a:cubicBezTo>
                  <a:cubicBezTo>
                    <a:pt x="11" y="31"/>
                    <a:pt x="0" y="13"/>
                    <a:pt x="0" y="13"/>
                  </a:cubicBezTo>
                  <a:close/>
                </a:path>
              </a:pathLst>
            </a:custGeom>
            <a:solidFill>
              <a:srgbClr val="750C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1" name="Freeform 114"/>
            <p:cNvSpPr>
              <a:spLocks/>
            </p:cNvSpPr>
            <p:nvPr/>
          </p:nvSpPr>
          <p:spPr bwMode="auto">
            <a:xfrm>
              <a:off x="5889625" y="6197600"/>
              <a:ext cx="182563" cy="160338"/>
            </a:xfrm>
            <a:custGeom>
              <a:avLst/>
              <a:gdLst>
                <a:gd name="T0" fmla="*/ 0 w 69"/>
                <a:gd name="T1" fmla="*/ 54 h 61"/>
                <a:gd name="T2" fmla="*/ 22 w 69"/>
                <a:gd name="T3" fmla="*/ 11 h 61"/>
                <a:gd name="T4" fmla="*/ 66 w 69"/>
                <a:gd name="T5" fmla="*/ 4 h 61"/>
                <a:gd name="T6" fmla="*/ 42 w 69"/>
                <a:gd name="T7" fmla="*/ 14 h 61"/>
                <a:gd name="T8" fmla="*/ 12 w 69"/>
                <a:gd name="T9" fmla="*/ 31 h 61"/>
                <a:gd name="T10" fmla="*/ 45 w 69"/>
                <a:gd name="T11" fmla="*/ 18 h 61"/>
                <a:gd name="T12" fmla="*/ 48 w 69"/>
                <a:gd name="T13" fmla="*/ 17 h 61"/>
                <a:gd name="T14" fmla="*/ 43 w 69"/>
                <a:gd name="T15" fmla="*/ 20 h 61"/>
                <a:gd name="T16" fmla="*/ 14 w 69"/>
                <a:gd name="T17" fmla="*/ 44 h 61"/>
                <a:gd name="T18" fmla="*/ 46 w 69"/>
                <a:gd name="T19" fmla="*/ 24 h 61"/>
                <a:gd name="T20" fmla="*/ 51 w 69"/>
                <a:gd name="T21" fmla="*/ 21 h 61"/>
                <a:gd name="T22" fmla="*/ 48 w 69"/>
                <a:gd name="T23" fmla="*/ 23 h 61"/>
                <a:gd name="T24" fmla="*/ 25 w 69"/>
                <a:gd name="T25" fmla="*/ 49 h 61"/>
                <a:gd name="T26" fmla="*/ 52 w 69"/>
                <a:gd name="T27" fmla="*/ 27 h 61"/>
                <a:gd name="T28" fmla="*/ 69 w 69"/>
                <a:gd name="T29" fmla="*/ 8 h 61"/>
                <a:gd name="T30" fmla="*/ 48 w 69"/>
                <a:gd name="T31" fmla="*/ 47 h 61"/>
                <a:gd name="T32" fmla="*/ 0 w 69"/>
                <a:gd name="T33" fmla="*/ 54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9" h="61">
                  <a:moveTo>
                    <a:pt x="0" y="54"/>
                  </a:moveTo>
                  <a:cubicBezTo>
                    <a:pt x="0" y="54"/>
                    <a:pt x="2" y="24"/>
                    <a:pt x="22" y="11"/>
                  </a:cubicBezTo>
                  <a:cubicBezTo>
                    <a:pt x="37" y="0"/>
                    <a:pt x="57" y="2"/>
                    <a:pt x="66" y="4"/>
                  </a:cubicBezTo>
                  <a:cubicBezTo>
                    <a:pt x="60" y="6"/>
                    <a:pt x="51" y="9"/>
                    <a:pt x="42" y="14"/>
                  </a:cubicBezTo>
                  <a:cubicBezTo>
                    <a:pt x="25" y="22"/>
                    <a:pt x="12" y="31"/>
                    <a:pt x="12" y="31"/>
                  </a:cubicBezTo>
                  <a:cubicBezTo>
                    <a:pt x="12" y="31"/>
                    <a:pt x="27" y="27"/>
                    <a:pt x="45" y="18"/>
                  </a:cubicBezTo>
                  <a:cubicBezTo>
                    <a:pt x="46" y="18"/>
                    <a:pt x="47" y="17"/>
                    <a:pt x="48" y="17"/>
                  </a:cubicBezTo>
                  <a:cubicBezTo>
                    <a:pt x="46" y="18"/>
                    <a:pt x="44" y="19"/>
                    <a:pt x="43" y="20"/>
                  </a:cubicBezTo>
                  <a:cubicBezTo>
                    <a:pt x="26" y="32"/>
                    <a:pt x="14" y="44"/>
                    <a:pt x="14" y="44"/>
                  </a:cubicBezTo>
                  <a:cubicBezTo>
                    <a:pt x="14" y="44"/>
                    <a:pt x="29" y="36"/>
                    <a:pt x="46" y="24"/>
                  </a:cubicBezTo>
                  <a:cubicBezTo>
                    <a:pt x="47" y="23"/>
                    <a:pt x="49" y="22"/>
                    <a:pt x="51" y="21"/>
                  </a:cubicBezTo>
                  <a:cubicBezTo>
                    <a:pt x="50" y="22"/>
                    <a:pt x="49" y="22"/>
                    <a:pt x="48" y="23"/>
                  </a:cubicBezTo>
                  <a:cubicBezTo>
                    <a:pt x="35" y="37"/>
                    <a:pt x="25" y="49"/>
                    <a:pt x="25" y="49"/>
                  </a:cubicBezTo>
                  <a:cubicBezTo>
                    <a:pt x="25" y="49"/>
                    <a:pt x="38" y="40"/>
                    <a:pt x="52" y="27"/>
                  </a:cubicBezTo>
                  <a:cubicBezTo>
                    <a:pt x="59" y="20"/>
                    <a:pt x="65" y="13"/>
                    <a:pt x="69" y="8"/>
                  </a:cubicBezTo>
                  <a:cubicBezTo>
                    <a:pt x="67" y="16"/>
                    <a:pt x="63" y="37"/>
                    <a:pt x="48" y="47"/>
                  </a:cubicBezTo>
                  <a:cubicBezTo>
                    <a:pt x="28" y="61"/>
                    <a:pt x="0" y="54"/>
                    <a:pt x="0" y="54"/>
                  </a:cubicBezTo>
                  <a:close/>
                </a:path>
              </a:pathLst>
            </a:custGeom>
            <a:solidFill>
              <a:srgbClr val="750C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2" name="Freeform 115"/>
            <p:cNvSpPr>
              <a:spLocks/>
            </p:cNvSpPr>
            <p:nvPr/>
          </p:nvSpPr>
          <p:spPr bwMode="auto">
            <a:xfrm>
              <a:off x="6700838" y="6270625"/>
              <a:ext cx="115888" cy="166688"/>
            </a:xfrm>
            <a:custGeom>
              <a:avLst/>
              <a:gdLst>
                <a:gd name="T0" fmla="*/ 32 w 44"/>
                <a:gd name="T1" fmla="*/ 63 h 63"/>
                <a:gd name="T2" fmla="*/ 4 w 44"/>
                <a:gd name="T3" fmla="*/ 36 h 63"/>
                <a:gd name="T4" fmla="*/ 9 w 44"/>
                <a:gd name="T5" fmla="*/ 1 h 63"/>
                <a:gd name="T6" fmla="*/ 11 w 44"/>
                <a:gd name="T7" fmla="*/ 21 h 63"/>
                <a:gd name="T8" fmla="*/ 17 w 44"/>
                <a:gd name="T9" fmla="*/ 48 h 63"/>
                <a:gd name="T10" fmla="*/ 15 w 44"/>
                <a:gd name="T11" fmla="*/ 21 h 63"/>
                <a:gd name="T12" fmla="*/ 15 w 44"/>
                <a:gd name="T13" fmla="*/ 18 h 63"/>
                <a:gd name="T14" fmla="*/ 16 w 44"/>
                <a:gd name="T15" fmla="*/ 23 h 63"/>
                <a:gd name="T16" fmla="*/ 27 w 44"/>
                <a:gd name="T17" fmla="*/ 50 h 63"/>
                <a:gd name="T18" fmla="*/ 20 w 44"/>
                <a:gd name="T19" fmla="*/ 21 h 63"/>
                <a:gd name="T20" fmla="*/ 18 w 44"/>
                <a:gd name="T21" fmla="*/ 17 h 63"/>
                <a:gd name="T22" fmla="*/ 20 w 44"/>
                <a:gd name="T23" fmla="*/ 19 h 63"/>
                <a:gd name="T24" fmla="*/ 34 w 44"/>
                <a:gd name="T25" fmla="*/ 42 h 63"/>
                <a:gd name="T26" fmla="*/ 23 w 44"/>
                <a:gd name="T27" fmla="*/ 17 h 63"/>
                <a:gd name="T28" fmla="*/ 13 w 44"/>
                <a:gd name="T29" fmla="*/ 0 h 63"/>
                <a:gd name="T30" fmla="*/ 38 w 44"/>
                <a:gd name="T31" fmla="*/ 25 h 63"/>
                <a:gd name="T32" fmla="*/ 32 w 44"/>
                <a:gd name="T33" fmla="*/ 6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4" h="63">
                  <a:moveTo>
                    <a:pt x="32" y="63"/>
                  </a:moveTo>
                  <a:cubicBezTo>
                    <a:pt x="32" y="63"/>
                    <a:pt x="10" y="54"/>
                    <a:pt x="4" y="36"/>
                  </a:cubicBezTo>
                  <a:cubicBezTo>
                    <a:pt x="0" y="23"/>
                    <a:pt x="6" y="7"/>
                    <a:pt x="9" y="1"/>
                  </a:cubicBezTo>
                  <a:cubicBezTo>
                    <a:pt x="9" y="6"/>
                    <a:pt x="10" y="14"/>
                    <a:pt x="11" y="21"/>
                  </a:cubicBezTo>
                  <a:cubicBezTo>
                    <a:pt x="13" y="36"/>
                    <a:pt x="17" y="48"/>
                    <a:pt x="17" y="48"/>
                  </a:cubicBezTo>
                  <a:cubicBezTo>
                    <a:pt x="17" y="48"/>
                    <a:pt x="17" y="36"/>
                    <a:pt x="15" y="21"/>
                  </a:cubicBezTo>
                  <a:cubicBezTo>
                    <a:pt x="15" y="20"/>
                    <a:pt x="15" y="19"/>
                    <a:pt x="15" y="18"/>
                  </a:cubicBezTo>
                  <a:cubicBezTo>
                    <a:pt x="15" y="20"/>
                    <a:pt x="15" y="21"/>
                    <a:pt x="16" y="23"/>
                  </a:cubicBezTo>
                  <a:cubicBezTo>
                    <a:pt x="21" y="38"/>
                    <a:pt x="27" y="50"/>
                    <a:pt x="27" y="50"/>
                  </a:cubicBezTo>
                  <a:cubicBezTo>
                    <a:pt x="27" y="50"/>
                    <a:pt x="25" y="37"/>
                    <a:pt x="20" y="21"/>
                  </a:cubicBezTo>
                  <a:cubicBezTo>
                    <a:pt x="20" y="20"/>
                    <a:pt x="19" y="18"/>
                    <a:pt x="18" y="17"/>
                  </a:cubicBezTo>
                  <a:cubicBezTo>
                    <a:pt x="19" y="17"/>
                    <a:pt x="19" y="18"/>
                    <a:pt x="20" y="19"/>
                  </a:cubicBezTo>
                  <a:cubicBezTo>
                    <a:pt x="27" y="32"/>
                    <a:pt x="34" y="42"/>
                    <a:pt x="34" y="42"/>
                  </a:cubicBezTo>
                  <a:cubicBezTo>
                    <a:pt x="34" y="42"/>
                    <a:pt x="30" y="31"/>
                    <a:pt x="23" y="17"/>
                  </a:cubicBezTo>
                  <a:cubicBezTo>
                    <a:pt x="20" y="10"/>
                    <a:pt x="16" y="4"/>
                    <a:pt x="13" y="0"/>
                  </a:cubicBezTo>
                  <a:cubicBezTo>
                    <a:pt x="19" y="3"/>
                    <a:pt x="33" y="11"/>
                    <a:pt x="38" y="25"/>
                  </a:cubicBezTo>
                  <a:cubicBezTo>
                    <a:pt x="44" y="43"/>
                    <a:pt x="32" y="63"/>
                    <a:pt x="32" y="63"/>
                  </a:cubicBezTo>
                  <a:close/>
                </a:path>
              </a:pathLst>
            </a:custGeom>
            <a:solidFill>
              <a:srgbClr val="750C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3" name="Freeform 116"/>
            <p:cNvSpPr>
              <a:spLocks/>
            </p:cNvSpPr>
            <p:nvPr/>
          </p:nvSpPr>
          <p:spPr bwMode="auto">
            <a:xfrm>
              <a:off x="6945313" y="6013450"/>
              <a:ext cx="192088" cy="104775"/>
            </a:xfrm>
            <a:custGeom>
              <a:avLst/>
              <a:gdLst>
                <a:gd name="T0" fmla="*/ 73 w 73"/>
                <a:gd name="T1" fmla="*/ 21 h 40"/>
                <a:gd name="T2" fmla="*/ 35 w 73"/>
                <a:gd name="T3" fmla="*/ 40 h 40"/>
                <a:gd name="T4" fmla="*/ 0 w 73"/>
                <a:gd name="T5" fmla="*/ 22 h 40"/>
                <a:gd name="T6" fmla="*/ 22 w 73"/>
                <a:gd name="T7" fmla="*/ 27 h 40"/>
                <a:gd name="T8" fmla="*/ 52 w 73"/>
                <a:gd name="T9" fmla="*/ 30 h 40"/>
                <a:gd name="T10" fmla="*/ 23 w 73"/>
                <a:gd name="T11" fmla="*/ 22 h 40"/>
                <a:gd name="T12" fmla="*/ 20 w 73"/>
                <a:gd name="T13" fmla="*/ 22 h 40"/>
                <a:gd name="T14" fmla="*/ 25 w 73"/>
                <a:gd name="T15" fmla="*/ 22 h 40"/>
                <a:gd name="T16" fmla="*/ 58 w 73"/>
                <a:gd name="T17" fmla="*/ 20 h 40"/>
                <a:gd name="T18" fmla="*/ 25 w 73"/>
                <a:gd name="T19" fmla="*/ 17 h 40"/>
                <a:gd name="T20" fmla="*/ 20 w 73"/>
                <a:gd name="T21" fmla="*/ 17 h 40"/>
                <a:gd name="T22" fmla="*/ 23 w 73"/>
                <a:gd name="T23" fmla="*/ 17 h 40"/>
                <a:gd name="T24" fmla="*/ 53 w 73"/>
                <a:gd name="T25" fmla="*/ 10 h 40"/>
                <a:gd name="T26" fmla="*/ 22 w 73"/>
                <a:gd name="T27" fmla="*/ 12 h 40"/>
                <a:gd name="T28" fmla="*/ 0 w 73"/>
                <a:gd name="T29" fmla="*/ 17 h 40"/>
                <a:gd name="T30" fmla="*/ 36 w 73"/>
                <a:gd name="T31" fmla="*/ 0 h 40"/>
                <a:gd name="T32" fmla="*/ 73 w 73"/>
                <a:gd name="T33" fmla="*/ 21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3" h="40">
                  <a:moveTo>
                    <a:pt x="73" y="21"/>
                  </a:moveTo>
                  <a:cubicBezTo>
                    <a:pt x="73" y="21"/>
                    <a:pt x="56" y="40"/>
                    <a:pt x="35" y="40"/>
                  </a:cubicBezTo>
                  <a:cubicBezTo>
                    <a:pt x="19" y="39"/>
                    <a:pt x="5" y="27"/>
                    <a:pt x="0" y="22"/>
                  </a:cubicBezTo>
                  <a:cubicBezTo>
                    <a:pt x="5" y="23"/>
                    <a:pt x="13" y="25"/>
                    <a:pt x="22" y="27"/>
                  </a:cubicBezTo>
                  <a:cubicBezTo>
                    <a:pt x="38" y="30"/>
                    <a:pt x="52" y="30"/>
                    <a:pt x="52" y="30"/>
                  </a:cubicBezTo>
                  <a:cubicBezTo>
                    <a:pt x="52" y="30"/>
                    <a:pt x="39" y="26"/>
                    <a:pt x="23" y="22"/>
                  </a:cubicBezTo>
                  <a:cubicBezTo>
                    <a:pt x="22" y="22"/>
                    <a:pt x="21" y="22"/>
                    <a:pt x="20" y="22"/>
                  </a:cubicBezTo>
                  <a:cubicBezTo>
                    <a:pt x="21" y="22"/>
                    <a:pt x="23" y="22"/>
                    <a:pt x="25" y="22"/>
                  </a:cubicBezTo>
                  <a:cubicBezTo>
                    <a:pt x="43" y="22"/>
                    <a:pt x="58" y="20"/>
                    <a:pt x="58" y="20"/>
                  </a:cubicBezTo>
                  <a:cubicBezTo>
                    <a:pt x="58" y="20"/>
                    <a:pt x="43" y="18"/>
                    <a:pt x="25" y="17"/>
                  </a:cubicBezTo>
                  <a:cubicBezTo>
                    <a:pt x="23" y="17"/>
                    <a:pt x="21" y="17"/>
                    <a:pt x="20" y="17"/>
                  </a:cubicBezTo>
                  <a:cubicBezTo>
                    <a:pt x="21" y="17"/>
                    <a:pt x="22" y="17"/>
                    <a:pt x="23" y="17"/>
                  </a:cubicBezTo>
                  <a:cubicBezTo>
                    <a:pt x="39" y="14"/>
                    <a:pt x="53" y="10"/>
                    <a:pt x="53" y="10"/>
                  </a:cubicBezTo>
                  <a:cubicBezTo>
                    <a:pt x="53" y="10"/>
                    <a:pt x="39" y="10"/>
                    <a:pt x="22" y="12"/>
                  </a:cubicBezTo>
                  <a:cubicBezTo>
                    <a:pt x="13" y="14"/>
                    <a:pt x="6" y="15"/>
                    <a:pt x="0" y="17"/>
                  </a:cubicBezTo>
                  <a:cubicBezTo>
                    <a:pt x="5" y="12"/>
                    <a:pt x="20" y="0"/>
                    <a:pt x="36" y="0"/>
                  </a:cubicBezTo>
                  <a:cubicBezTo>
                    <a:pt x="57" y="0"/>
                    <a:pt x="73" y="21"/>
                    <a:pt x="73" y="21"/>
                  </a:cubicBezTo>
                  <a:close/>
                </a:path>
              </a:pathLst>
            </a:custGeom>
            <a:solidFill>
              <a:srgbClr val="750C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4" name="Freeform 117"/>
            <p:cNvSpPr>
              <a:spLocks/>
            </p:cNvSpPr>
            <p:nvPr/>
          </p:nvSpPr>
          <p:spPr bwMode="auto">
            <a:xfrm>
              <a:off x="5627688" y="4964113"/>
              <a:ext cx="80963" cy="141288"/>
            </a:xfrm>
            <a:custGeom>
              <a:avLst/>
              <a:gdLst>
                <a:gd name="T0" fmla="*/ 21 w 31"/>
                <a:gd name="T1" fmla="*/ 24 h 54"/>
                <a:gd name="T2" fmla="*/ 31 w 31"/>
                <a:gd name="T3" fmla="*/ 54 h 54"/>
                <a:gd name="T4" fmla="*/ 10 w 31"/>
                <a:gd name="T5" fmla="*/ 30 h 54"/>
                <a:gd name="T6" fmla="*/ 0 w 31"/>
                <a:gd name="T7" fmla="*/ 0 h 54"/>
                <a:gd name="T8" fmla="*/ 21 w 31"/>
                <a:gd name="T9" fmla="*/ 2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54">
                  <a:moveTo>
                    <a:pt x="21" y="24"/>
                  </a:moveTo>
                  <a:cubicBezTo>
                    <a:pt x="29" y="39"/>
                    <a:pt x="31" y="54"/>
                    <a:pt x="31" y="54"/>
                  </a:cubicBezTo>
                  <a:cubicBezTo>
                    <a:pt x="31" y="54"/>
                    <a:pt x="18" y="45"/>
                    <a:pt x="10" y="30"/>
                  </a:cubicBezTo>
                  <a:cubicBezTo>
                    <a:pt x="1" y="15"/>
                    <a:pt x="0" y="0"/>
                    <a:pt x="0" y="0"/>
                  </a:cubicBezTo>
                  <a:cubicBezTo>
                    <a:pt x="0" y="0"/>
                    <a:pt x="12" y="9"/>
                    <a:pt x="21" y="24"/>
                  </a:cubicBezTo>
                  <a:close/>
                </a:path>
              </a:pathLst>
            </a:custGeom>
            <a:solidFill>
              <a:srgbClr val="750C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5" name="Freeform 118"/>
            <p:cNvSpPr>
              <a:spLocks/>
            </p:cNvSpPr>
            <p:nvPr/>
          </p:nvSpPr>
          <p:spPr bwMode="auto">
            <a:xfrm>
              <a:off x="5656263" y="4940300"/>
              <a:ext cx="119063" cy="112713"/>
            </a:xfrm>
            <a:custGeom>
              <a:avLst/>
              <a:gdLst>
                <a:gd name="T0" fmla="*/ 27 w 45"/>
                <a:gd name="T1" fmla="*/ 17 h 43"/>
                <a:gd name="T2" fmla="*/ 45 w 45"/>
                <a:gd name="T3" fmla="*/ 43 h 43"/>
                <a:gd name="T4" fmla="*/ 18 w 45"/>
                <a:gd name="T5" fmla="*/ 26 h 43"/>
                <a:gd name="T6" fmla="*/ 0 w 45"/>
                <a:gd name="T7" fmla="*/ 0 h 43"/>
                <a:gd name="T8" fmla="*/ 27 w 45"/>
                <a:gd name="T9" fmla="*/ 17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43">
                  <a:moveTo>
                    <a:pt x="27" y="17"/>
                  </a:moveTo>
                  <a:cubicBezTo>
                    <a:pt x="40" y="29"/>
                    <a:pt x="45" y="43"/>
                    <a:pt x="45" y="43"/>
                  </a:cubicBezTo>
                  <a:cubicBezTo>
                    <a:pt x="45" y="43"/>
                    <a:pt x="31" y="38"/>
                    <a:pt x="18" y="26"/>
                  </a:cubicBezTo>
                  <a:cubicBezTo>
                    <a:pt x="6" y="14"/>
                    <a:pt x="0" y="0"/>
                    <a:pt x="0" y="0"/>
                  </a:cubicBezTo>
                  <a:cubicBezTo>
                    <a:pt x="0" y="0"/>
                    <a:pt x="15" y="5"/>
                    <a:pt x="27" y="17"/>
                  </a:cubicBezTo>
                  <a:close/>
                </a:path>
              </a:pathLst>
            </a:custGeom>
            <a:solidFill>
              <a:srgbClr val="750C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6" name="Freeform 119"/>
            <p:cNvSpPr>
              <a:spLocks/>
            </p:cNvSpPr>
            <p:nvPr/>
          </p:nvSpPr>
          <p:spPr bwMode="auto">
            <a:xfrm>
              <a:off x="5516563" y="4987925"/>
              <a:ext cx="44450" cy="161925"/>
            </a:xfrm>
            <a:custGeom>
              <a:avLst/>
              <a:gdLst>
                <a:gd name="T0" fmla="*/ 15 w 17"/>
                <a:gd name="T1" fmla="*/ 30 h 62"/>
                <a:gd name="T2" fmla="*/ 12 w 17"/>
                <a:gd name="T3" fmla="*/ 62 h 62"/>
                <a:gd name="T4" fmla="*/ 2 w 17"/>
                <a:gd name="T5" fmla="*/ 32 h 62"/>
                <a:gd name="T6" fmla="*/ 5 w 17"/>
                <a:gd name="T7" fmla="*/ 0 h 62"/>
                <a:gd name="T8" fmla="*/ 15 w 17"/>
                <a:gd name="T9" fmla="*/ 3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62">
                  <a:moveTo>
                    <a:pt x="15" y="30"/>
                  </a:moveTo>
                  <a:cubicBezTo>
                    <a:pt x="17" y="48"/>
                    <a:pt x="12" y="62"/>
                    <a:pt x="12" y="62"/>
                  </a:cubicBezTo>
                  <a:cubicBezTo>
                    <a:pt x="12" y="62"/>
                    <a:pt x="4" y="49"/>
                    <a:pt x="2" y="32"/>
                  </a:cubicBezTo>
                  <a:cubicBezTo>
                    <a:pt x="0" y="15"/>
                    <a:pt x="5" y="0"/>
                    <a:pt x="5" y="0"/>
                  </a:cubicBezTo>
                  <a:cubicBezTo>
                    <a:pt x="5" y="0"/>
                    <a:pt x="13" y="13"/>
                    <a:pt x="15" y="30"/>
                  </a:cubicBezTo>
                  <a:close/>
                </a:path>
              </a:pathLst>
            </a:custGeom>
            <a:solidFill>
              <a:srgbClr val="750C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7" name="Freeform 120"/>
            <p:cNvSpPr>
              <a:spLocks/>
            </p:cNvSpPr>
            <p:nvPr/>
          </p:nvSpPr>
          <p:spPr bwMode="auto">
            <a:xfrm>
              <a:off x="5580063" y="4981575"/>
              <a:ext cx="47625" cy="136525"/>
            </a:xfrm>
            <a:custGeom>
              <a:avLst/>
              <a:gdLst>
                <a:gd name="T0" fmla="*/ 14 w 18"/>
                <a:gd name="T1" fmla="*/ 24 h 52"/>
                <a:gd name="T2" fmla="*/ 16 w 18"/>
                <a:gd name="T3" fmla="*/ 52 h 52"/>
                <a:gd name="T4" fmla="*/ 4 w 18"/>
                <a:gd name="T5" fmla="*/ 27 h 52"/>
                <a:gd name="T6" fmla="*/ 2 w 18"/>
                <a:gd name="T7" fmla="*/ 0 h 52"/>
                <a:gd name="T8" fmla="*/ 14 w 18"/>
                <a:gd name="T9" fmla="*/ 2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52">
                  <a:moveTo>
                    <a:pt x="14" y="24"/>
                  </a:moveTo>
                  <a:cubicBezTo>
                    <a:pt x="18" y="39"/>
                    <a:pt x="16" y="52"/>
                    <a:pt x="16" y="52"/>
                  </a:cubicBezTo>
                  <a:cubicBezTo>
                    <a:pt x="16" y="52"/>
                    <a:pt x="8" y="41"/>
                    <a:pt x="4" y="27"/>
                  </a:cubicBezTo>
                  <a:cubicBezTo>
                    <a:pt x="0" y="13"/>
                    <a:pt x="2" y="0"/>
                    <a:pt x="2" y="0"/>
                  </a:cubicBezTo>
                  <a:cubicBezTo>
                    <a:pt x="2" y="0"/>
                    <a:pt x="11" y="10"/>
                    <a:pt x="14" y="24"/>
                  </a:cubicBezTo>
                  <a:close/>
                </a:path>
              </a:pathLst>
            </a:custGeom>
            <a:solidFill>
              <a:srgbClr val="750C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8" name="Freeform 121"/>
            <p:cNvSpPr>
              <a:spLocks/>
            </p:cNvSpPr>
            <p:nvPr/>
          </p:nvSpPr>
          <p:spPr bwMode="auto">
            <a:xfrm>
              <a:off x="5700713" y="4908550"/>
              <a:ext cx="131763" cy="76200"/>
            </a:xfrm>
            <a:custGeom>
              <a:avLst/>
              <a:gdLst>
                <a:gd name="T0" fmla="*/ 28 w 50"/>
                <a:gd name="T1" fmla="*/ 9 h 29"/>
                <a:gd name="T2" fmla="*/ 50 w 50"/>
                <a:gd name="T3" fmla="*/ 29 h 29"/>
                <a:gd name="T4" fmla="*/ 22 w 50"/>
                <a:gd name="T5" fmla="*/ 19 h 29"/>
                <a:gd name="T6" fmla="*/ 0 w 50"/>
                <a:gd name="T7" fmla="*/ 0 h 29"/>
                <a:gd name="T8" fmla="*/ 28 w 50"/>
                <a:gd name="T9" fmla="*/ 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0" h="29">
                  <a:moveTo>
                    <a:pt x="28" y="9"/>
                  </a:moveTo>
                  <a:cubicBezTo>
                    <a:pt x="41" y="17"/>
                    <a:pt x="50" y="29"/>
                    <a:pt x="50" y="29"/>
                  </a:cubicBezTo>
                  <a:cubicBezTo>
                    <a:pt x="50" y="29"/>
                    <a:pt x="35" y="27"/>
                    <a:pt x="22" y="19"/>
                  </a:cubicBezTo>
                  <a:cubicBezTo>
                    <a:pt x="8" y="12"/>
                    <a:pt x="0" y="0"/>
                    <a:pt x="0" y="0"/>
                  </a:cubicBezTo>
                  <a:cubicBezTo>
                    <a:pt x="0" y="0"/>
                    <a:pt x="14" y="1"/>
                    <a:pt x="28" y="9"/>
                  </a:cubicBezTo>
                  <a:close/>
                </a:path>
              </a:pathLst>
            </a:custGeom>
            <a:solidFill>
              <a:srgbClr val="750C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9" name="Oval 122"/>
            <p:cNvSpPr>
              <a:spLocks noChangeArrowheads="1"/>
            </p:cNvSpPr>
            <p:nvPr/>
          </p:nvSpPr>
          <p:spPr bwMode="auto">
            <a:xfrm>
              <a:off x="5472113" y="4995863"/>
              <a:ext cx="26988" cy="130175"/>
            </a:xfrm>
            <a:prstGeom prst="ellipse">
              <a:avLst/>
            </a:prstGeom>
            <a:solidFill>
              <a:srgbClr val="750C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0" name="Freeform 123"/>
            <p:cNvSpPr>
              <a:spLocks/>
            </p:cNvSpPr>
            <p:nvPr/>
          </p:nvSpPr>
          <p:spPr bwMode="auto">
            <a:xfrm>
              <a:off x="5776913" y="4818063"/>
              <a:ext cx="112713" cy="31750"/>
            </a:xfrm>
            <a:custGeom>
              <a:avLst/>
              <a:gdLst>
                <a:gd name="T0" fmla="*/ 22 w 43"/>
                <a:gd name="T1" fmla="*/ 2 h 12"/>
                <a:gd name="T2" fmla="*/ 43 w 43"/>
                <a:gd name="T3" fmla="*/ 9 h 12"/>
                <a:gd name="T4" fmla="*/ 21 w 43"/>
                <a:gd name="T5" fmla="*/ 10 h 12"/>
                <a:gd name="T6" fmla="*/ 0 w 43"/>
                <a:gd name="T7" fmla="*/ 3 h 12"/>
                <a:gd name="T8" fmla="*/ 22 w 43"/>
                <a:gd name="T9" fmla="*/ 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12">
                  <a:moveTo>
                    <a:pt x="22" y="2"/>
                  </a:moveTo>
                  <a:cubicBezTo>
                    <a:pt x="34" y="3"/>
                    <a:pt x="43" y="9"/>
                    <a:pt x="43" y="9"/>
                  </a:cubicBezTo>
                  <a:cubicBezTo>
                    <a:pt x="43" y="9"/>
                    <a:pt x="33" y="12"/>
                    <a:pt x="21" y="10"/>
                  </a:cubicBezTo>
                  <a:cubicBezTo>
                    <a:pt x="9" y="9"/>
                    <a:pt x="0" y="3"/>
                    <a:pt x="0" y="3"/>
                  </a:cubicBezTo>
                  <a:cubicBezTo>
                    <a:pt x="0" y="3"/>
                    <a:pt x="10" y="0"/>
                    <a:pt x="22" y="2"/>
                  </a:cubicBezTo>
                  <a:close/>
                </a:path>
              </a:pathLst>
            </a:custGeom>
            <a:solidFill>
              <a:srgbClr val="750C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1" name="Freeform 124"/>
            <p:cNvSpPr>
              <a:spLocks/>
            </p:cNvSpPr>
            <p:nvPr/>
          </p:nvSpPr>
          <p:spPr bwMode="auto">
            <a:xfrm>
              <a:off x="5729288" y="4868863"/>
              <a:ext cx="131763" cy="41275"/>
            </a:xfrm>
            <a:custGeom>
              <a:avLst/>
              <a:gdLst>
                <a:gd name="T0" fmla="*/ 26 w 50"/>
                <a:gd name="T1" fmla="*/ 3 h 16"/>
                <a:gd name="T2" fmla="*/ 50 w 50"/>
                <a:gd name="T3" fmla="*/ 14 h 16"/>
                <a:gd name="T4" fmla="*/ 24 w 50"/>
                <a:gd name="T5" fmla="*/ 13 h 16"/>
                <a:gd name="T6" fmla="*/ 0 w 50"/>
                <a:gd name="T7" fmla="*/ 2 h 16"/>
                <a:gd name="T8" fmla="*/ 26 w 50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0" h="16">
                  <a:moveTo>
                    <a:pt x="26" y="3"/>
                  </a:moveTo>
                  <a:cubicBezTo>
                    <a:pt x="40" y="6"/>
                    <a:pt x="50" y="14"/>
                    <a:pt x="50" y="14"/>
                  </a:cubicBezTo>
                  <a:cubicBezTo>
                    <a:pt x="50" y="14"/>
                    <a:pt x="38" y="16"/>
                    <a:pt x="24" y="13"/>
                  </a:cubicBezTo>
                  <a:cubicBezTo>
                    <a:pt x="10" y="10"/>
                    <a:pt x="0" y="2"/>
                    <a:pt x="0" y="2"/>
                  </a:cubicBezTo>
                  <a:cubicBezTo>
                    <a:pt x="0" y="2"/>
                    <a:pt x="13" y="0"/>
                    <a:pt x="26" y="3"/>
                  </a:cubicBezTo>
                  <a:close/>
                </a:path>
              </a:pathLst>
            </a:custGeom>
            <a:solidFill>
              <a:srgbClr val="750C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2" name="Oval 125"/>
            <p:cNvSpPr>
              <a:spLocks noChangeArrowheads="1"/>
            </p:cNvSpPr>
            <p:nvPr/>
          </p:nvSpPr>
          <p:spPr bwMode="auto">
            <a:xfrm>
              <a:off x="5607050" y="4064000"/>
              <a:ext cx="504825" cy="504825"/>
            </a:xfrm>
            <a:prstGeom prst="ellipse">
              <a:avLst/>
            </a:prstGeom>
            <a:solidFill>
              <a:srgbClr val="FFD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3" name="Oval 126"/>
            <p:cNvSpPr>
              <a:spLocks noChangeArrowheads="1"/>
            </p:cNvSpPr>
            <p:nvPr/>
          </p:nvSpPr>
          <p:spPr bwMode="auto">
            <a:xfrm>
              <a:off x="5848350" y="4084638"/>
              <a:ext cx="23813" cy="144463"/>
            </a:xfrm>
            <a:prstGeom prst="ellipse">
              <a:avLst/>
            </a:prstGeom>
            <a:solidFill>
              <a:srgbClr val="750C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4" name="Freeform 127"/>
            <p:cNvSpPr>
              <a:spLocks/>
            </p:cNvSpPr>
            <p:nvPr/>
          </p:nvSpPr>
          <p:spPr bwMode="auto">
            <a:xfrm>
              <a:off x="5780088" y="4097338"/>
              <a:ext cx="49213" cy="138113"/>
            </a:xfrm>
            <a:custGeom>
              <a:avLst/>
              <a:gdLst>
                <a:gd name="T0" fmla="*/ 14 w 19"/>
                <a:gd name="T1" fmla="*/ 24 h 52"/>
                <a:gd name="T2" fmla="*/ 19 w 19"/>
                <a:gd name="T3" fmla="*/ 52 h 52"/>
                <a:gd name="T4" fmla="*/ 5 w 19"/>
                <a:gd name="T5" fmla="*/ 27 h 52"/>
                <a:gd name="T6" fmla="*/ 0 w 19"/>
                <a:gd name="T7" fmla="*/ 0 h 52"/>
                <a:gd name="T8" fmla="*/ 14 w 19"/>
                <a:gd name="T9" fmla="*/ 2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52">
                  <a:moveTo>
                    <a:pt x="14" y="24"/>
                  </a:moveTo>
                  <a:cubicBezTo>
                    <a:pt x="19" y="38"/>
                    <a:pt x="19" y="52"/>
                    <a:pt x="19" y="52"/>
                  </a:cubicBezTo>
                  <a:cubicBezTo>
                    <a:pt x="19" y="52"/>
                    <a:pt x="11" y="42"/>
                    <a:pt x="5" y="27"/>
                  </a:cubicBezTo>
                  <a:cubicBezTo>
                    <a:pt x="0" y="13"/>
                    <a:pt x="0" y="0"/>
                    <a:pt x="0" y="0"/>
                  </a:cubicBezTo>
                  <a:cubicBezTo>
                    <a:pt x="0" y="0"/>
                    <a:pt x="9" y="10"/>
                    <a:pt x="14" y="24"/>
                  </a:cubicBezTo>
                  <a:close/>
                </a:path>
              </a:pathLst>
            </a:custGeom>
            <a:solidFill>
              <a:srgbClr val="750C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5" name="Freeform 128"/>
            <p:cNvSpPr>
              <a:spLocks/>
            </p:cNvSpPr>
            <p:nvPr/>
          </p:nvSpPr>
          <p:spPr bwMode="auto">
            <a:xfrm>
              <a:off x="5711825" y="4137025"/>
              <a:ext cx="92075" cy="111125"/>
            </a:xfrm>
            <a:custGeom>
              <a:avLst/>
              <a:gdLst>
                <a:gd name="T0" fmla="*/ 21 w 35"/>
                <a:gd name="T1" fmla="*/ 18 h 42"/>
                <a:gd name="T2" fmla="*/ 35 w 35"/>
                <a:gd name="T3" fmla="*/ 42 h 42"/>
                <a:gd name="T4" fmla="*/ 14 w 35"/>
                <a:gd name="T5" fmla="*/ 24 h 42"/>
                <a:gd name="T6" fmla="*/ 0 w 35"/>
                <a:gd name="T7" fmla="*/ 0 h 42"/>
                <a:gd name="T8" fmla="*/ 21 w 35"/>
                <a:gd name="T9" fmla="*/ 18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42">
                  <a:moveTo>
                    <a:pt x="21" y="18"/>
                  </a:moveTo>
                  <a:cubicBezTo>
                    <a:pt x="31" y="30"/>
                    <a:pt x="35" y="42"/>
                    <a:pt x="35" y="42"/>
                  </a:cubicBezTo>
                  <a:cubicBezTo>
                    <a:pt x="35" y="42"/>
                    <a:pt x="24" y="36"/>
                    <a:pt x="14" y="24"/>
                  </a:cubicBezTo>
                  <a:cubicBezTo>
                    <a:pt x="4" y="13"/>
                    <a:pt x="0" y="0"/>
                    <a:pt x="0" y="0"/>
                  </a:cubicBezTo>
                  <a:cubicBezTo>
                    <a:pt x="0" y="0"/>
                    <a:pt x="11" y="7"/>
                    <a:pt x="21" y="18"/>
                  </a:cubicBezTo>
                  <a:close/>
                </a:path>
              </a:pathLst>
            </a:custGeom>
            <a:solidFill>
              <a:srgbClr val="750C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6" name="Freeform 129"/>
            <p:cNvSpPr>
              <a:spLocks/>
            </p:cNvSpPr>
            <p:nvPr/>
          </p:nvSpPr>
          <p:spPr bwMode="auto">
            <a:xfrm>
              <a:off x="5659438" y="4197350"/>
              <a:ext cx="123825" cy="74613"/>
            </a:xfrm>
            <a:custGeom>
              <a:avLst/>
              <a:gdLst>
                <a:gd name="T0" fmla="*/ 26 w 47"/>
                <a:gd name="T1" fmla="*/ 10 h 28"/>
                <a:gd name="T2" fmla="*/ 47 w 47"/>
                <a:gd name="T3" fmla="*/ 28 h 28"/>
                <a:gd name="T4" fmla="*/ 21 w 47"/>
                <a:gd name="T5" fmla="*/ 18 h 28"/>
                <a:gd name="T6" fmla="*/ 0 w 47"/>
                <a:gd name="T7" fmla="*/ 0 h 28"/>
                <a:gd name="T8" fmla="*/ 26 w 47"/>
                <a:gd name="T9" fmla="*/ 1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28">
                  <a:moveTo>
                    <a:pt x="26" y="10"/>
                  </a:moveTo>
                  <a:cubicBezTo>
                    <a:pt x="39" y="18"/>
                    <a:pt x="47" y="28"/>
                    <a:pt x="47" y="28"/>
                  </a:cubicBezTo>
                  <a:cubicBezTo>
                    <a:pt x="47" y="28"/>
                    <a:pt x="34" y="26"/>
                    <a:pt x="21" y="18"/>
                  </a:cubicBezTo>
                  <a:cubicBezTo>
                    <a:pt x="8" y="11"/>
                    <a:pt x="0" y="0"/>
                    <a:pt x="0" y="0"/>
                  </a:cubicBezTo>
                  <a:cubicBezTo>
                    <a:pt x="0" y="0"/>
                    <a:pt x="13" y="2"/>
                    <a:pt x="26" y="10"/>
                  </a:cubicBezTo>
                  <a:close/>
                </a:path>
              </a:pathLst>
            </a:custGeom>
            <a:solidFill>
              <a:srgbClr val="750C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7" name="Freeform 130"/>
            <p:cNvSpPr>
              <a:spLocks/>
            </p:cNvSpPr>
            <p:nvPr/>
          </p:nvSpPr>
          <p:spPr bwMode="auto">
            <a:xfrm>
              <a:off x="5629275" y="4265613"/>
              <a:ext cx="142875" cy="39688"/>
            </a:xfrm>
            <a:custGeom>
              <a:avLst/>
              <a:gdLst>
                <a:gd name="T0" fmla="*/ 28 w 54"/>
                <a:gd name="T1" fmla="*/ 3 h 15"/>
                <a:gd name="T2" fmla="*/ 54 w 54"/>
                <a:gd name="T3" fmla="*/ 12 h 15"/>
                <a:gd name="T4" fmla="*/ 26 w 54"/>
                <a:gd name="T5" fmla="*/ 12 h 15"/>
                <a:gd name="T6" fmla="*/ 0 w 54"/>
                <a:gd name="T7" fmla="*/ 3 h 15"/>
                <a:gd name="T8" fmla="*/ 28 w 54"/>
                <a:gd name="T9" fmla="*/ 3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" h="15">
                  <a:moveTo>
                    <a:pt x="28" y="3"/>
                  </a:moveTo>
                  <a:cubicBezTo>
                    <a:pt x="43" y="6"/>
                    <a:pt x="54" y="12"/>
                    <a:pt x="54" y="12"/>
                  </a:cubicBezTo>
                  <a:cubicBezTo>
                    <a:pt x="54" y="12"/>
                    <a:pt x="41" y="15"/>
                    <a:pt x="26" y="12"/>
                  </a:cubicBezTo>
                  <a:cubicBezTo>
                    <a:pt x="12" y="10"/>
                    <a:pt x="0" y="3"/>
                    <a:pt x="0" y="3"/>
                  </a:cubicBezTo>
                  <a:cubicBezTo>
                    <a:pt x="0" y="3"/>
                    <a:pt x="13" y="0"/>
                    <a:pt x="28" y="3"/>
                  </a:cubicBezTo>
                  <a:close/>
                </a:path>
              </a:pathLst>
            </a:custGeom>
            <a:solidFill>
              <a:srgbClr val="750C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8" name="Freeform 131"/>
            <p:cNvSpPr>
              <a:spLocks/>
            </p:cNvSpPr>
            <p:nvPr/>
          </p:nvSpPr>
          <p:spPr bwMode="auto">
            <a:xfrm>
              <a:off x="5629275" y="4321175"/>
              <a:ext cx="142875" cy="39688"/>
            </a:xfrm>
            <a:custGeom>
              <a:avLst/>
              <a:gdLst>
                <a:gd name="T0" fmla="*/ 26 w 54"/>
                <a:gd name="T1" fmla="*/ 3 h 15"/>
                <a:gd name="T2" fmla="*/ 54 w 54"/>
                <a:gd name="T3" fmla="*/ 3 h 15"/>
                <a:gd name="T4" fmla="*/ 28 w 54"/>
                <a:gd name="T5" fmla="*/ 12 h 15"/>
                <a:gd name="T6" fmla="*/ 0 w 54"/>
                <a:gd name="T7" fmla="*/ 12 h 15"/>
                <a:gd name="T8" fmla="*/ 26 w 54"/>
                <a:gd name="T9" fmla="*/ 3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" h="15">
                  <a:moveTo>
                    <a:pt x="26" y="3"/>
                  </a:moveTo>
                  <a:cubicBezTo>
                    <a:pt x="41" y="0"/>
                    <a:pt x="54" y="3"/>
                    <a:pt x="54" y="3"/>
                  </a:cubicBezTo>
                  <a:cubicBezTo>
                    <a:pt x="54" y="3"/>
                    <a:pt x="43" y="10"/>
                    <a:pt x="28" y="12"/>
                  </a:cubicBezTo>
                  <a:cubicBezTo>
                    <a:pt x="13" y="15"/>
                    <a:pt x="0" y="12"/>
                    <a:pt x="0" y="12"/>
                  </a:cubicBezTo>
                  <a:cubicBezTo>
                    <a:pt x="0" y="12"/>
                    <a:pt x="11" y="6"/>
                    <a:pt x="26" y="3"/>
                  </a:cubicBezTo>
                  <a:close/>
                </a:path>
              </a:pathLst>
            </a:custGeom>
            <a:solidFill>
              <a:srgbClr val="750C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9" name="Freeform 132"/>
            <p:cNvSpPr>
              <a:spLocks/>
            </p:cNvSpPr>
            <p:nvPr/>
          </p:nvSpPr>
          <p:spPr bwMode="auto">
            <a:xfrm>
              <a:off x="5656263" y="4357688"/>
              <a:ext cx="127000" cy="71438"/>
            </a:xfrm>
            <a:custGeom>
              <a:avLst/>
              <a:gdLst>
                <a:gd name="T0" fmla="*/ 22 w 48"/>
                <a:gd name="T1" fmla="*/ 10 h 27"/>
                <a:gd name="T2" fmla="*/ 48 w 48"/>
                <a:gd name="T3" fmla="*/ 0 h 27"/>
                <a:gd name="T4" fmla="*/ 26 w 48"/>
                <a:gd name="T5" fmla="*/ 18 h 27"/>
                <a:gd name="T6" fmla="*/ 0 w 48"/>
                <a:gd name="T7" fmla="*/ 27 h 27"/>
                <a:gd name="T8" fmla="*/ 22 w 48"/>
                <a:gd name="T9" fmla="*/ 1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27">
                  <a:moveTo>
                    <a:pt x="22" y="10"/>
                  </a:moveTo>
                  <a:cubicBezTo>
                    <a:pt x="35" y="2"/>
                    <a:pt x="48" y="0"/>
                    <a:pt x="48" y="0"/>
                  </a:cubicBezTo>
                  <a:cubicBezTo>
                    <a:pt x="48" y="0"/>
                    <a:pt x="39" y="10"/>
                    <a:pt x="26" y="18"/>
                  </a:cubicBezTo>
                  <a:cubicBezTo>
                    <a:pt x="13" y="25"/>
                    <a:pt x="0" y="27"/>
                    <a:pt x="0" y="27"/>
                  </a:cubicBezTo>
                  <a:cubicBezTo>
                    <a:pt x="0" y="27"/>
                    <a:pt x="8" y="17"/>
                    <a:pt x="22" y="10"/>
                  </a:cubicBezTo>
                  <a:close/>
                </a:path>
              </a:pathLst>
            </a:custGeom>
            <a:solidFill>
              <a:srgbClr val="750C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0" name="Freeform 133"/>
            <p:cNvSpPr>
              <a:spLocks/>
            </p:cNvSpPr>
            <p:nvPr/>
          </p:nvSpPr>
          <p:spPr bwMode="auto">
            <a:xfrm>
              <a:off x="5708650" y="4381500"/>
              <a:ext cx="92075" cy="111125"/>
            </a:xfrm>
            <a:custGeom>
              <a:avLst/>
              <a:gdLst>
                <a:gd name="T0" fmla="*/ 14 w 35"/>
                <a:gd name="T1" fmla="*/ 18 h 42"/>
                <a:gd name="T2" fmla="*/ 35 w 35"/>
                <a:gd name="T3" fmla="*/ 0 h 42"/>
                <a:gd name="T4" fmla="*/ 21 w 35"/>
                <a:gd name="T5" fmla="*/ 24 h 42"/>
                <a:gd name="T6" fmla="*/ 0 w 35"/>
                <a:gd name="T7" fmla="*/ 42 h 42"/>
                <a:gd name="T8" fmla="*/ 14 w 35"/>
                <a:gd name="T9" fmla="*/ 18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42">
                  <a:moveTo>
                    <a:pt x="14" y="18"/>
                  </a:moveTo>
                  <a:cubicBezTo>
                    <a:pt x="23" y="6"/>
                    <a:pt x="35" y="0"/>
                    <a:pt x="35" y="0"/>
                  </a:cubicBezTo>
                  <a:cubicBezTo>
                    <a:pt x="35" y="0"/>
                    <a:pt x="30" y="12"/>
                    <a:pt x="21" y="24"/>
                  </a:cubicBezTo>
                  <a:cubicBezTo>
                    <a:pt x="11" y="35"/>
                    <a:pt x="0" y="42"/>
                    <a:pt x="0" y="42"/>
                  </a:cubicBezTo>
                  <a:cubicBezTo>
                    <a:pt x="0" y="42"/>
                    <a:pt x="4" y="29"/>
                    <a:pt x="14" y="18"/>
                  </a:cubicBezTo>
                  <a:close/>
                </a:path>
              </a:pathLst>
            </a:custGeom>
            <a:solidFill>
              <a:srgbClr val="750C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1" name="Freeform 134"/>
            <p:cNvSpPr>
              <a:spLocks/>
            </p:cNvSpPr>
            <p:nvPr/>
          </p:nvSpPr>
          <p:spPr bwMode="auto">
            <a:xfrm>
              <a:off x="5776913" y="4397375"/>
              <a:ext cx="50800" cy="134938"/>
            </a:xfrm>
            <a:custGeom>
              <a:avLst/>
              <a:gdLst>
                <a:gd name="T0" fmla="*/ 5 w 19"/>
                <a:gd name="T1" fmla="*/ 24 h 51"/>
                <a:gd name="T2" fmla="*/ 19 w 19"/>
                <a:gd name="T3" fmla="*/ 0 h 51"/>
                <a:gd name="T4" fmla="*/ 14 w 19"/>
                <a:gd name="T5" fmla="*/ 27 h 51"/>
                <a:gd name="T6" fmla="*/ 0 w 19"/>
                <a:gd name="T7" fmla="*/ 51 h 51"/>
                <a:gd name="T8" fmla="*/ 5 w 19"/>
                <a:gd name="T9" fmla="*/ 24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51">
                  <a:moveTo>
                    <a:pt x="5" y="24"/>
                  </a:moveTo>
                  <a:cubicBezTo>
                    <a:pt x="10" y="10"/>
                    <a:pt x="19" y="0"/>
                    <a:pt x="19" y="0"/>
                  </a:cubicBezTo>
                  <a:cubicBezTo>
                    <a:pt x="19" y="0"/>
                    <a:pt x="19" y="13"/>
                    <a:pt x="14" y="27"/>
                  </a:cubicBezTo>
                  <a:cubicBezTo>
                    <a:pt x="8" y="41"/>
                    <a:pt x="0" y="51"/>
                    <a:pt x="0" y="51"/>
                  </a:cubicBezTo>
                  <a:cubicBezTo>
                    <a:pt x="0" y="51"/>
                    <a:pt x="0" y="38"/>
                    <a:pt x="5" y="24"/>
                  </a:cubicBezTo>
                  <a:close/>
                </a:path>
              </a:pathLst>
            </a:custGeom>
            <a:solidFill>
              <a:srgbClr val="750C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2" name="Oval 135"/>
            <p:cNvSpPr>
              <a:spLocks noChangeArrowheads="1"/>
            </p:cNvSpPr>
            <p:nvPr/>
          </p:nvSpPr>
          <p:spPr bwMode="auto">
            <a:xfrm>
              <a:off x="5843588" y="4403725"/>
              <a:ext cx="25400" cy="144463"/>
            </a:xfrm>
            <a:prstGeom prst="ellipse">
              <a:avLst/>
            </a:prstGeom>
            <a:solidFill>
              <a:srgbClr val="750C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3" name="Freeform 136"/>
            <p:cNvSpPr>
              <a:spLocks/>
            </p:cNvSpPr>
            <p:nvPr/>
          </p:nvSpPr>
          <p:spPr bwMode="auto">
            <a:xfrm>
              <a:off x="5884863" y="4400550"/>
              <a:ext cx="50800" cy="134938"/>
            </a:xfrm>
            <a:custGeom>
              <a:avLst/>
              <a:gdLst>
                <a:gd name="T0" fmla="*/ 5 w 19"/>
                <a:gd name="T1" fmla="*/ 27 h 51"/>
                <a:gd name="T2" fmla="*/ 0 w 19"/>
                <a:gd name="T3" fmla="*/ 0 h 51"/>
                <a:gd name="T4" fmla="*/ 14 w 19"/>
                <a:gd name="T5" fmla="*/ 24 h 51"/>
                <a:gd name="T6" fmla="*/ 19 w 19"/>
                <a:gd name="T7" fmla="*/ 51 h 51"/>
                <a:gd name="T8" fmla="*/ 5 w 19"/>
                <a:gd name="T9" fmla="*/ 27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51">
                  <a:moveTo>
                    <a:pt x="5" y="27"/>
                  </a:moveTo>
                  <a:cubicBezTo>
                    <a:pt x="0" y="13"/>
                    <a:pt x="0" y="0"/>
                    <a:pt x="0" y="0"/>
                  </a:cubicBezTo>
                  <a:cubicBezTo>
                    <a:pt x="0" y="0"/>
                    <a:pt x="9" y="9"/>
                    <a:pt x="14" y="24"/>
                  </a:cubicBezTo>
                  <a:cubicBezTo>
                    <a:pt x="19" y="38"/>
                    <a:pt x="19" y="51"/>
                    <a:pt x="19" y="51"/>
                  </a:cubicBezTo>
                  <a:cubicBezTo>
                    <a:pt x="19" y="51"/>
                    <a:pt x="10" y="41"/>
                    <a:pt x="5" y="27"/>
                  </a:cubicBezTo>
                  <a:close/>
                </a:path>
              </a:pathLst>
            </a:custGeom>
            <a:solidFill>
              <a:srgbClr val="750C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4" name="Freeform 137"/>
            <p:cNvSpPr>
              <a:spLocks/>
            </p:cNvSpPr>
            <p:nvPr/>
          </p:nvSpPr>
          <p:spPr bwMode="auto">
            <a:xfrm>
              <a:off x="5911850" y="4384675"/>
              <a:ext cx="93663" cy="111125"/>
            </a:xfrm>
            <a:custGeom>
              <a:avLst/>
              <a:gdLst>
                <a:gd name="T0" fmla="*/ 14 w 36"/>
                <a:gd name="T1" fmla="*/ 24 h 42"/>
                <a:gd name="T2" fmla="*/ 0 w 36"/>
                <a:gd name="T3" fmla="*/ 0 h 42"/>
                <a:gd name="T4" fmla="*/ 22 w 36"/>
                <a:gd name="T5" fmla="*/ 18 h 42"/>
                <a:gd name="T6" fmla="*/ 36 w 36"/>
                <a:gd name="T7" fmla="*/ 42 h 42"/>
                <a:gd name="T8" fmla="*/ 14 w 36"/>
                <a:gd name="T9" fmla="*/ 24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42">
                  <a:moveTo>
                    <a:pt x="14" y="24"/>
                  </a:moveTo>
                  <a:cubicBezTo>
                    <a:pt x="5" y="12"/>
                    <a:pt x="0" y="0"/>
                    <a:pt x="0" y="0"/>
                  </a:cubicBezTo>
                  <a:cubicBezTo>
                    <a:pt x="0" y="0"/>
                    <a:pt x="12" y="6"/>
                    <a:pt x="22" y="18"/>
                  </a:cubicBezTo>
                  <a:cubicBezTo>
                    <a:pt x="31" y="30"/>
                    <a:pt x="36" y="42"/>
                    <a:pt x="36" y="42"/>
                  </a:cubicBezTo>
                  <a:cubicBezTo>
                    <a:pt x="36" y="42"/>
                    <a:pt x="24" y="36"/>
                    <a:pt x="14" y="24"/>
                  </a:cubicBezTo>
                  <a:close/>
                </a:path>
              </a:pathLst>
            </a:custGeom>
            <a:solidFill>
              <a:srgbClr val="750C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5" name="Freeform 138"/>
            <p:cNvSpPr>
              <a:spLocks/>
            </p:cNvSpPr>
            <p:nvPr/>
          </p:nvSpPr>
          <p:spPr bwMode="auto">
            <a:xfrm>
              <a:off x="5932488" y="4360863"/>
              <a:ext cx="123825" cy="74613"/>
            </a:xfrm>
            <a:custGeom>
              <a:avLst/>
              <a:gdLst>
                <a:gd name="T0" fmla="*/ 21 w 47"/>
                <a:gd name="T1" fmla="*/ 18 h 28"/>
                <a:gd name="T2" fmla="*/ 0 w 47"/>
                <a:gd name="T3" fmla="*/ 0 h 28"/>
                <a:gd name="T4" fmla="*/ 26 w 47"/>
                <a:gd name="T5" fmla="*/ 10 h 28"/>
                <a:gd name="T6" fmla="*/ 47 w 47"/>
                <a:gd name="T7" fmla="*/ 28 h 28"/>
                <a:gd name="T8" fmla="*/ 21 w 47"/>
                <a:gd name="T9" fmla="*/ 1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28">
                  <a:moveTo>
                    <a:pt x="21" y="18"/>
                  </a:moveTo>
                  <a:cubicBezTo>
                    <a:pt x="8" y="11"/>
                    <a:pt x="0" y="0"/>
                    <a:pt x="0" y="0"/>
                  </a:cubicBezTo>
                  <a:cubicBezTo>
                    <a:pt x="0" y="0"/>
                    <a:pt x="13" y="2"/>
                    <a:pt x="26" y="10"/>
                  </a:cubicBezTo>
                  <a:cubicBezTo>
                    <a:pt x="39" y="18"/>
                    <a:pt x="47" y="28"/>
                    <a:pt x="47" y="28"/>
                  </a:cubicBezTo>
                  <a:cubicBezTo>
                    <a:pt x="47" y="28"/>
                    <a:pt x="34" y="26"/>
                    <a:pt x="21" y="18"/>
                  </a:cubicBezTo>
                  <a:close/>
                </a:path>
              </a:pathLst>
            </a:custGeom>
            <a:solidFill>
              <a:srgbClr val="750C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6" name="Freeform 139"/>
            <p:cNvSpPr>
              <a:spLocks/>
            </p:cNvSpPr>
            <p:nvPr/>
          </p:nvSpPr>
          <p:spPr bwMode="auto">
            <a:xfrm>
              <a:off x="5943600" y="4327525"/>
              <a:ext cx="141288" cy="38100"/>
            </a:xfrm>
            <a:custGeom>
              <a:avLst/>
              <a:gdLst>
                <a:gd name="T0" fmla="*/ 26 w 54"/>
                <a:gd name="T1" fmla="*/ 12 h 15"/>
                <a:gd name="T2" fmla="*/ 0 w 54"/>
                <a:gd name="T3" fmla="*/ 3 h 15"/>
                <a:gd name="T4" fmla="*/ 28 w 54"/>
                <a:gd name="T5" fmla="*/ 3 h 15"/>
                <a:gd name="T6" fmla="*/ 54 w 54"/>
                <a:gd name="T7" fmla="*/ 12 h 15"/>
                <a:gd name="T8" fmla="*/ 26 w 54"/>
                <a:gd name="T9" fmla="*/ 12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" h="15">
                  <a:moveTo>
                    <a:pt x="26" y="12"/>
                  </a:moveTo>
                  <a:cubicBezTo>
                    <a:pt x="12" y="9"/>
                    <a:pt x="0" y="3"/>
                    <a:pt x="0" y="3"/>
                  </a:cubicBezTo>
                  <a:cubicBezTo>
                    <a:pt x="0" y="3"/>
                    <a:pt x="13" y="0"/>
                    <a:pt x="28" y="3"/>
                  </a:cubicBezTo>
                  <a:cubicBezTo>
                    <a:pt x="43" y="5"/>
                    <a:pt x="54" y="12"/>
                    <a:pt x="54" y="12"/>
                  </a:cubicBezTo>
                  <a:cubicBezTo>
                    <a:pt x="54" y="12"/>
                    <a:pt x="41" y="15"/>
                    <a:pt x="26" y="12"/>
                  </a:cubicBezTo>
                  <a:close/>
                </a:path>
              </a:pathLst>
            </a:custGeom>
            <a:solidFill>
              <a:srgbClr val="750C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7" name="Freeform 140"/>
            <p:cNvSpPr>
              <a:spLocks/>
            </p:cNvSpPr>
            <p:nvPr/>
          </p:nvSpPr>
          <p:spPr bwMode="auto">
            <a:xfrm>
              <a:off x="5945188" y="4271963"/>
              <a:ext cx="139700" cy="39688"/>
            </a:xfrm>
            <a:custGeom>
              <a:avLst/>
              <a:gdLst>
                <a:gd name="T0" fmla="*/ 27 w 53"/>
                <a:gd name="T1" fmla="*/ 12 h 15"/>
                <a:gd name="T2" fmla="*/ 0 w 53"/>
                <a:gd name="T3" fmla="*/ 12 h 15"/>
                <a:gd name="T4" fmla="*/ 26 w 53"/>
                <a:gd name="T5" fmla="*/ 3 h 15"/>
                <a:gd name="T6" fmla="*/ 53 w 53"/>
                <a:gd name="T7" fmla="*/ 3 h 15"/>
                <a:gd name="T8" fmla="*/ 27 w 53"/>
                <a:gd name="T9" fmla="*/ 12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" h="15">
                  <a:moveTo>
                    <a:pt x="27" y="12"/>
                  </a:moveTo>
                  <a:cubicBezTo>
                    <a:pt x="12" y="15"/>
                    <a:pt x="0" y="12"/>
                    <a:pt x="0" y="12"/>
                  </a:cubicBezTo>
                  <a:cubicBezTo>
                    <a:pt x="0" y="12"/>
                    <a:pt x="11" y="5"/>
                    <a:pt x="26" y="3"/>
                  </a:cubicBezTo>
                  <a:cubicBezTo>
                    <a:pt x="41" y="0"/>
                    <a:pt x="53" y="3"/>
                    <a:pt x="53" y="3"/>
                  </a:cubicBezTo>
                  <a:cubicBezTo>
                    <a:pt x="53" y="3"/>
                    <a:pt x="42" y="9"/>
                    <a:pt x="27" y="12"/>
                  </a:cubicBezTo>
                  <a:close/>
                </a:path>
              </a:pathLst>
            </a:custGeom>
            <a:solidFill>
              <a:srgbClr val="750C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8" name="Freeform 141"/>
            <p:cNvSpPr>
              <a:spLocks/>
            </p:cNvSpPr>
            <p:nvPr/>
          </p:nvSpPr>
          <p:spPr bwMode="auto">
            <a:xfrm>
              <a:off x="5935663" y="4203700"/>
              <a:ext cx="123825" cy="69850"/>
            </a:xfrm>
            <a:custGeom>
              <a:avLst/>
              <a:gdLst>
                <a:gd name="T0" fmla="*/ 26 w 47"/>
                <a:gd name="T1" fmla="*/ 18 h 27"/>
                <a:gd name="T2" fmla="*/ 0 w 47"/>
                <a:gd name="T3" fmla="*/ 27 h 27"/>
                <a:gd name="T4" fmla="*/ 21 w 47"/>
                <a:gd name="T5" fmla="*/ 9 h 27"/>
                <a:gd name="T6" fmla="*/ 47 w 47"/>
                <a:gd name="T7" fmla="*/ 0 h 27"/>
                <a:gd name="T8" fmla="*/ 26 w 47"/>
                <a:gd name="T9" fmla="*/ 18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27">
                  <a:moveTo>
                    <a:pt x="26" y="18"/>
                  </a:moveTo>
                  <a:cubicBezTo>
                    <a:pt x="13" y="25"/>
                    <a:pt x="0" y="27"/>
                    <a:pt x="0" y="27"/>
                  </a:cubicBezTo>
                  <a:cubicBezTo>
                    <a:pt x="0" y="27"/>
                    <a:pt x="8" y="17"/>
                    <a:pt x="21" y="9"/>
                  </a:cubicBezTo>
                  <a:cubicBezTo>
                    <a:pt x="34" y="2"/>
                    <a:pt x="47" y="0"/>
                    <a:pt x="47" y="0"/>
                  </a:cubicBezTo>
                  <a:cubicBezTo>
                    <a:pt x="47" y="0"/>
                    <a:pt x="39" y="10"/>
                    <a:pt x="26" y="18"/>
                  </a:cubicBezTo>
                  <a:close/>
                </a:path>
              </a:pathLst>
            </a:custGeom>
            <a:solidFill>
              <a:srgbClr val="750C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9" name="Freeform 142"/>
            <p:cNvSpPr>
              <a:spLocks/>
            </p:cNvSpPr>
            <p:nvPr/>
          </p:nvSpPr>
          <p:spPr bwMode="auto">
            <a:xfrm>
              <a:off x="5916613" y="4140200"/>
              <a:ext cx="92075" cy="111125"/>
            </a:xfrm>
            <a:custGeom>
              <a:avLst/>
              <a:gdLst>
                <a:gd name="T0" fmla="*/ 21 w 35"/>
                <a:gd name="T1" fmla="*/ 24 h 42"/>
                <a:gd name="T2" fmla="*/ 0 w 35"/>
                <a:gd name="T3" fmla="*/ 42 h 42"/>
                <a:gd name="T4" fmla="*/ 14 w 35"/>
                <a:gd name="T5" fmla="*/ 18 h 42"/>
                <a:gd name="T6" fmla="*/ 35 w 35"/>
                <a:gd name="T7" fmla="*/ 0 h 42"/>
                <a:gd name="T8" fmla="*/ 21 w 35"/>
                <a:gd name="T9" fmla="*/ 24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42">
                  <a:moveTo>
                    <a:pt x="21" y="24"/>
                  </a:moveTo>
                  <a:cubicBezTo>
                    <a:pt x="11" y="36"/>
                    <a:pt x="0" y="42"/>
                    <a:pt x="0" y="42"/>
                  </a:cubicBezTo>
                  <a:cubicBezTo>
                    <a:pt x="0" y="42"/>
                    <a:pt x="4" y="30"/>
                    <a:pt x="14" y="18"/>
                  </a:cubicBezTo>
                  <a:cubicBezTo>
                    <a:pt x="23" y="7"/>
                    <a:pt x="35" y="0"/>
                    <a:pt x="35" y="0"/>
                  </a:cubicBezTo>
                  <a:cubicBezTo>
                    <a:pt x="35" y="0"/>
                    <a:pt x="31" y="13"/>
                    <a:pt x="21" y="24"/>
                  </a:cubicBezTo>
                  <a:close/>
                </a:path>
              </a:pathLst>
            </a:custGeom>
            <a:solidFill>
              <a:srgbClr val="750C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0" name="Freeform 143"/>
            <p:cNvSpPr>
              <a:spLocks/>
            </p:cNvSpPr>
            <p:nvPr/>
          </p:nvSpPr>
          <p:spPr bwMode="auto">
            <a:xfrm>
              <a:off x="5889625" y="4100513"/>
              <a:ext cx="50800" cy="134938"/>
            </a:xfrm>
            <a:custGeom>
              <a:avLst/>
              <a:gdLst>
                <a:gd name="T0" fmla="*/ 14 w 19"/>
                <a:gd name="T1" fmla="*/ 27 h 51"/>
                <a:gd name="T2" fmla="*/ 0 w 19"/>
                <a:gd name="T3" fmla="*/ 51 h 51"/>
                <a:gd name="T4" fmla="*/ 5 w 19"/>
                <a:gd name="T5" fmla="*/ 24 h 51"/>
                <a:gd name="T6" fmla="*/ 19 w 19"/>
                <a:gd name="T7" fmla="*/ 0 h 51"/>
                <a:gd name="T8" fmla="*/ 14 w 19"/>
                <a:gd name="T9" fmla="*/ 27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51">
                  <a:moveTo>
                    <a:pt x="14" y="27"/>
                  </a:moveTo>
                  <a:cubicBezTo>
                    <a:pt x="9" y="41"/>
                    <a:pt x="0" y="51"/>
                    <a:pt x="0" y="51"/>
                  </a:cubicBezTo>
                  <a:cubicBezTo>
                    <a:pt x="0" y="51"/>
                    <a:pt x="0" y="38"/>
                    <a:pt x="5" y="24"/>
                  </a:cubicBezTo>
                  <a:cubicBezTo>
                    <a:pt x="10" y="10"/>
                    <a:pt x="19" y="0"/>
                    <a:pt x="19" y="0"/>
                  </a:cubicBezTo>
                  <a:cubicBezTo>
                    <a:pt x="19" y="0"/>
                    <a:pt x="19" y="13"/>
                    <a:pt x="14" y="27"/>
                  </a:cubicBezTo>
                  <a:close/>
                </a:path>
              </a:pathLst>
            </a:custGeom>
            <a:solidFill>
              <a:srgbClr val="750C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pic>
        <p:nvPicPr>
          <p:cNvPr id="241" name="图片 240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744632" y="2467263"/>
            <a:ext cx="3638947" cy="363894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5639120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2" name="图片 171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72157" y="0"/>
            <a:ext cx="12207327" cy="6849402"/>
          </a:xfrm>
          <a:prstGeom prst="rect">
            <a:avLst/>
          </a:prstGeom>
        </p:spPr>
      </p:pic>
      <p:grpSp>
        <p:nvGrpSpPr>
          <p:cNvPr id="2" name="组合 1"/>
          <p:cNvGrpSpPr/>
          <p:nvPr/>
        </p:nvGrpSpPr>
        <p:grpSpPr>
          <a:xfrm>
            <a:off x="-2138" y="27648"/>
            <a:ext cx="12192551" cy="6634955"/>
            <a:chOff x="-2138" y="27648"/>
            <a:chExt cx="12192551" cy="6634955"/>
          </a:xfrm>
        </p:grpSpPr>
        <p:sp>
          <p:nvSpPr>
            <p:cNvPr id="3" name="Freeform 7"/>
            <p:cNvSpPr>
              <a:spLocks/>
            </p:cNvSpPr>
            <p:nvPr/>
          </p:nvSpPr>
          <p:spPr bwMode="auto">
            <a:xfrm>
              <a:off x="9525" y="273711"/>
              <a:ext cx="519113" cy="5156200"/>
            </a:xfrm>
            <a:custGeom>
              <a:avLst/>
              <a:gdLst>
                <a:gd name="T0" fmla="*/ 0 w 327"/>
                <a:gd name="T1" fmla="*/ 0 h 1929"/>
                <a:gd name="T2" fmla="*/ 160 w 327"/>
                <a:gd name="T3" fmla="*/ 0 h 1929"/>
                <a:gd name="T4" fmla="*/ 160 w 327"/>
                <a:gd name="T5" fmla="*/ 269 h 1929"/>
                <a:gd name="T6" fmla="*/ 327 w 327"/>
                <a:gd name="T7" fmla="*/ 269 h 1929"/>
                <a:gd name="T8" fmla="*/ 327 w 327"/>
                <a:gd name="T9" fmla="*/ 442 h 1929"/>
                <a:gd name="T10" fmla="*/ 172 w 327"/>
                <a:gd name="T11" fmla="*/ 442 h 1929"/>
                <a:gd name="T12" fmla="*/ 0 w 327"/>
                <a:gd name="T13" fmla="*/ 442 h 1929"/>
                <a:gd name="T14" fmla="*/ 0 w 327"/>
                <a:gd name="T15" fmla="*/ 341 h 1929"/>
                <a:gd name="T16" fmla="*/ 160 w 327"/>
                <a:gd name="T17" fmla="*/ 341 h 1929"/>
                <a:gd name="T18" fmla="*/ 160 w 327"/>
                <a:gd name="T19" fmla="*/ 645 h 1929"/>
                <a:gd name="T20" fmla="*/ 160 w 327"/>
                <a:gd name="T21" fmla="*/ 1929 h 19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27" h="1929">
                  <a:moveTo>
                    <a:pt x="0" y="0"/>
                  </a:moveTo>
                  <a:lnTo>
                    <a:pt x="160" y="0"/>
                  </a:lnTo>
                  <a:lnTo>
                    <a:pt x="160" y="269"/>
                  </a:lnTo>
                  <a:lnTo>
                    <a:pt x="327" y="269"/>
                  </a:lnTo>
                  <a:lnTo>
                    <a:pt x="327" y="442"/>
                  </a:lnTo>
                  <a:lnTo>
                    <a:pt x="172" y="442"/>
                  </a:lnTo>
                  <a:lnTo>
                    <a:pt x="0" y="442"/>
                  </a:lnTo>
                  <a:lnTo>
                    <a:pt x="0" y="341"/>
                  </a:lnTo>
                  <a:lnTo>
                    <a:pt x="160" y="341"/>
                  </a:lnTo>
                  <a:lnTo>
                    <a:pt x="160" y="645"/>
                  </a:lnTo>
                  <a:lnTo>
                    <a:pt x="160" y="1929"/>
                  </a:lnTo>
                </a:path>
              </a:pathLst>
            </a:custGeom>
            <a:noFill/>
            <a:ln w="28575" cap="flat">
              <a:solidFill>
                <a:srgbClr val="F6E48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" name="Freeform 9"/>
            <p:cNvSpPr>
              <a:spLocks/>
            </p:cNvSpPr>
            <p:nvPr/>
          </p:nvSpPr>
          <p:spPr bwMode="auto">
            <a:xfrm>
              <a:off x="11671300" y="273711"/>
              <a:ext cx="519113" cy="5156200"/>
            </a:xfrm>
            <a:custGeom>
              <a:avLst/>
              <a:gdLst>
                <a:gd name="T0" fmla="*/ 327 w 327"/>
                <a:gd name="T1" fmla="*/ 0 h 1929"/>
                <a:gd name="T2" fmla="*/ 167 w 327"/>
                <a:gd name="T3" fmla="*/ 0 h 1929"/>
                <a:gd name="T4" fmla="*/ 167 w 327"/>
                <a:gd name="T5" fmla="*/ 269 h 1929"/>
                <a:gd name="T6" fmla="*/ 0 w 327"/>
                <a:gd name="T7" fmla="*/ 269 h 1929"/>
                <a:gd name="T8" fmla="*/ 0 w 327"/>
                <a:gd name="T9" fmla="*/ 442 h 1929"/>
                <a:gd name="T10" fmla="*/ 155 w 327"/>
                <a:gd name="T11" fmla="*/ 442 h 1929"/>
                <a:gd name="T12" fmla="*/ 327 w 327"/>
                <a:gd name="T13" fmla="*/ 442 h 1929"/>
                <a:gd name="T14" fmla="*/ 327 w 327"/>
                <a:gd name="T15" fmla="*/ 341 h 1929"/>
                <a:gd name="T16" fmla="*/ 167 w 327"/>
                <a:gd name="T17" fmla="*/ 341 h 1929"/>
                <a:gd name="T18" fmla="*/ 167 w 327"/>
                <a:gd name="T19" fmla="*/ 645 h 1929"/>
                <a:gd name="T20" fmla="*/ 167 w 327"/>
                <a:gd name="T21" fmla="*/ 1929 h 19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27" h="1929">
                  <a:moveTo>
                    <a:pt x="327" y="0"/>
                  </a:moveTo>
                  <a:lnTo>
                    <a:pt x="167" y="0"/>
                  </a:lnTo>
                  <a:lnTo>
                    <a:pt x="167" y="269"/>
                  </a:lnTo>
                  <a:lnTo>
                    <a:pt x="0" y="269"/>
                  </a:lnTo>
                  <a:lnTo>
                    <a:pt x="0" y="442"/>
                  </a:lnTo>
                  <a:lnTo>
                    <a:pt x="155" y="442"/>
                  </a:lnTo>
                  <a:lnTo>
                    <a:pt x="327" y="442"/>
                  </a:lnTo>
                  <a:lnTo>
                    <a:pt x="327" y="341"/>
                  </a:lnTo>
                  <a:lnTo>
                    <a:pt x="167" y="341"/>
                  </a:lnTo>
                  <a:lnTo>
                    <a:pt x="167" y="645"/>
                  </a:lnTo>
                  <a:lnTo>
                    <a:pt x="167" y="1929"/>
                  </a:lnTo>
                </a:path>
              </a:pathLst>
            </a:custGeom>
            <a:noFill/>
            <a:ln w="28575" cap="flat">
              <a:solidFill>
                <a:srgbClr val="F6E48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5" name="组合 4"/>
            <p:cNvGrpSpPr/>
            <p:nvPr/>
          </p:nvGrpSpPr>
          <p:grpSpPr>
            <a:xfrm>
              <a:off x="9525" y="27648"/>
              <a:ext cx="12180888" cy="465138"/>
              <a:chOff x="9525" y="27648"/>
              <a:chExt cx="12180888" cy="465138"/>
            </a:xfrm>
          </p:grpSpPr>
          <p:sp>
            <p:nvSpPr>
              <p:cNvPr id="12" name="Freeform 6"/>
              <p:cNvSpPr>
                <a:spLocks/>
              </p:cNvSpPr>
              <p:nvPr/>
            </p:nvSpPr>
            <p:spPr bwMode="auto">
              <a:xfrm>
                <a:off x="9525" y="27648"/>
                <a:ext cx="1028700" cy="465138"/>
              </a:xfrm>
              <a:custGeom>
                <a:avLst/>
                <a:gdLst>
                  <a:gd name="T0" fmla="*/ 0 w 648"/>
                  <a:gd name="T1" fmla="*/ 0 h 293"/>
                  <a:gd name="T2" fmla="*/ 0 w 648"/>
                  <a:gd name="T3" fmla="*/ 293 h 293"/>
                  <a:gd name="T4" fmla="*/ 416 w 648"/>
                  <a:gd name="T5" fmla="*/ 293 h 293"/>
                  <a:gd name="T6" fmla="*/ 416 w 648"/>
                  <a:gd name="T7" fmla="*/ 0 h 293"/>
                  <a:gd name="T8" fmla="*/ 238 w 648"/>
                  <a:gd name="T9" fmla="*/ 0 h 293"/>
                  <a:gd name="T10" fmla="*/ 238 w 648"/>
                  <a:gd name="T11" fmla="*/ 143 h 293"/>
                  <a:gd name="T12" fmla="*/ 648 w 648"/>
                  <a:gd name="T13" fmla="*/ 143 h 293"/>
                  <a:gd name="T14" fmla="*/ 648 w 648"/>
                  <a:gd name="T15" fmla="*/ 287 h 293"/>
                  <a:gd name="T16" fmla="*/ 416 w 648"/>
                  <a:gd name="T17" fmla="*/ 293 h 2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48" h="293">
                    <a:moveTo>
                      <a:pt x="0" y="0"/>
                    </a:moveTo>
                    <a:lnTo>
                      <a:pt x="0" y="293"/>
                    </a:lnTo>
                    <a:lnTo>
                      <a:pt x="416" y="293"/>
                    </a:lnTo>
                    <a:lnTo>
                      <a:pt x="416" y="0"/>
                    </a:lnTo>
                    <a:lnTo>
                      <a:pt x="238" y="0"/>
                    </a:lnTo>
                    <a:lnTo>
                      <a:pt x="238" y="143"/>
                    </a:lnTo>
                    <a:lnTo>
                      <a:pt x="648" y="143"/>
                    </a:lnTo>
                    <a:lnTo>
                      <a:pt x="648" y="287"/>
                    </a:lnTo>
                    <a:lnTo>
                      <a:pt x="416" y="293"/>
                    </a:lnTo>
                  </a:path>
                </a:pathLst>
              </a:custGeom>
              <a:noFill/>
              <a:ln w="28575" cap="flat">
                <a:solidFill>
                  <a:srgbClr val="F6E48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" name="Freeform 8"/>
              <p:cNvSpPr>
                <a:spLocks/>
              </p:cNvSpPr>
              <p:nvPr/>
            </p:nvSpPr>
            <p:spPr bwMode="auto">
              <a:xfrm>
                <a:off x="11161713" y="27648"/>
                <a:ext cx="1028700" cy="465138"/>
              </a:xfrm>
              <a:custGeom>
                <a:avLst/>
                <a:gdLst>
                  <a:gd name="T0" fmla="*/ 648 w 648"/>
                  <a:gd name="T1" fmla="*/ 0 h 293"/>
                  <a:gd name="T2" fmla="*/ 648 w 648"/>
                  <a:gd name="T3" fmla="*/ 293 h 293"/>
                  <a:gd name="T4" fmla="*/ 232 w 648"/>
                  <a:gd name="T5" fmla="*/ 293 h 293"/>
                  <a:gd name="T6" fmla="*/ 232 w 648"/>
                  <a:gd name="T7" fmla="*/ 0 h 293"/>
                  <a:gd name="T8" fmla="*/ 410 w 648"/>
                  <a:gd name="T9" fmla="*/ 0 h 293"/>
                  <a:gd name="T10" fmla="*/ 410 w 648"/>
                  <a:gd name="T11" fmla="*/ 143 h 293"/>
                  <a:gd name="T12" fmla="*/ 0 w 648"/>
                  <a:gd name="T13" fmla="*/ 143 h 293"/>
                  <a:gd name="T14" fmla="*/ 0 w 648"/>
                  <a:gd name="T15" fmla="*/ 287 h 293"/>
                  <a:gd name="T16" fmla="*/ 232 w 648"/>
                  <a:gd name="T17" fmla="*/ 293 h 2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48" h="293">
                    <a:moveTo>
                      <a:pt x="648" y="0"/>
                    </a:moveTo>
                    <a:lnTo>
                      <a:pt x="648" y="293"/>
                    </a:lnTo>
                    <a:lnTo>
                      <a:pt x="232" y="293"/>
                    </a:lnTo>
                    <a:lnTo>
                      <a:pt x="232" y="0"/>
                    </a:lnTo>
                    <a:lnTo>
                      <a:pt x="410" y="0"/>
                    </a:lnTo>
                    <a:lnTo>
                      <a:pt x="410" y="143"/>
                    </a:lnTo>
                    <a:lnTo>
                      <a:pt x="0" y="143"/>
                    </a:lnTo>
                    <a:lnTo>
                      <a:pt x="0" y="287"/>
                    </a:lnTo>
                    <a:lnTo>
                      <a:pt x="232" y="293"/>
                    </a:lnTo>
                  </a:path>
                </a:pathLst>
              </a:custGeom>
              <a:noFill/>
              <a:ln w="28575" cap="flat">
                <a:solidFill>
                  <a:srgbClr val="F6E48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" name="Line 10"/>
              <p:cNvSpPr>
                <a:spLocks noChangeShapeType="1"/>
              </p:cNvSpPr>
              <p:nvPr/>
            </p:nvSpPr>
            <p:spPr bwMode="auto">
              <a:xfrm>
                <a:off x="1038225" y="254661"/>
                <a:ext cx="10123488" cy="0"/>
              </a:xfrm>
              <a:prstGeom prst="line">
                <a:avLst/>
              </a:prstGeom>
              <a:noFill/>
              <a:ln w="28575" cap="flat">
                <a:solidFill>
                  <a:srgbClr val="F6E48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6" name="组合 5"/>
            <p:cNvGrpSpPr/>
            <p:nvPr/>
          </p:nvGrpSpPr>
          <p:grpSpPr>
            <a:xfrm>
              <a:off x="-2138" y="5392602"/>
              <a:ext cx="12180888" cy="1270001"/>
              <a:chOff x="9525" y="3335998"/>
              <a:chExt cx="12180888" cy="1270001"/>
            </a:xfrm>
          </p:grpSpPr>
          <p:sp>
            <p:nvSpPr>
              <p:cNvPr id="7" name="Line 11"/>
              <p:cNvSpPr>
                <a:spLocks noChangeShapeType="1"/>
              </p:cNvSpPr>
              <p:nvPr/>
            </p:nvSpPr>
            <p:spPr bwMode="auto">
              <a:xfrm>
                <a:off x="1038225" y="4377398"/>
                <a:ext cx="10123488" cy="0"/>
              </a:xfrm>
              <a:prstGeom prst="line">
                <a:avLst/>
              </a:prstGeom>
              <a:noFill/>
              <a:ln w="28575" cap="flat">
                <a:solidFill>
                  <a:srgbClr val="F6E48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" name="Freeform 12"/>
              <p:cNvSpPr>
                <a:spLocks/>
              </p:cNvSpPr>
              <p:nvPr/>
            </p:nvSpPr>
            <p:spPr bwMode="auto">
              <a:xfrm>
                <a:off x="11161713" y="4150386"/>
                <a:ext cx="1028700" cy="455613"/>
              </a:xfrm>
              <a:custGeom>
                <a:avLst/>
                <a:gdLst>
                  <a:gd name="T0" fmla="*/ 648 w 648"/>
                  <a:gd name="T1" fmla="*/ 287 h 287"/>
                  <a:gd name="T2" fmla="*/ 648 w 648"/>
                  <a:gd name="T3" fmla="*/ 0 h 287"/>
                  <a:gd name="T4" fmla="*/ 232 w 648"/>
                  <a:gd name="T5" fmla="*/ 0 h 287"/>
                  <a:gd name="T6" fmla="*/ 232 w 648"/>
                  <a:gd name="T7" fmla="*/ 287 h 287"/>
                  <a:gd name="T8" fmla="*/ 410 w 648"/>
                  <a:gd name="T9" fmla="*/ 287 h 287"/>
                  <a:gd name="T10" fmla="*/ 410 w 648"/>
                  <a:gd name="T11" fmla="*/ 143 h 287"/>
                  <a:gd name="T12" fmla="*/ 0 w 648"/>
                  <a:gd name="T13" fmla="*/ 143 h 287"/>
                  <a:gd name="T14" fmla="*/ 0 w 648"/>
                  <a:gd name="T15" fmla="*/ 0 h 287"/>
                  <a:gd name="T16" fmla="*/ 232 w 648"/>
                  <a:gd name="T17" fmla="*/ 0 h 2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48" h="287">
                    <a:moveTo>
                      <a:pt x="648" y="287"/>
                    </a:moveTo>
                    <a:lnTo>
                      <a:pt x="648" y="0"/>
                    </a:lnTo>
                    <a:lnTo>
                      <a:pt x="232" y="0"/>
                    </a:lnTo>
                    <a:lnTo>
                      <a:pt x="232" y="287"/>
                    </a:lnTo>
                    <a:lnTo>
                      <a:pt x="410" y="287"/>
                    </a:lnTo>
                    <a:lnTo>
                      <a:pt x="410" y="143"/>
                    </a:lnTo>
                    <a:lnTo>
                      <a:pt x="0" y="143"/>
                    </a:lnTo>
                    <a:lnTo>
                      <a:pt x="0" y="0"/>
                    </a:lnTo>
                    <a:lnTo>
                      <a:pt x="232" y="0"/>
                    </a:lnTo>
                  </a:path>
                </a:pathLst>
              </a:custGeom>
              <a:noFill/>
              <a:ln w="28575" cap="flat">
                <a:solidFill>
                  <a:srgbClr val="F6E48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" name="Freeform 13"/>
              <p:cNvSpPr>
                <a:spLocks/>
              </p:cNvSpPr>
              <p:nvPr/>
            </p:nvSpPr>
            <p:spPr bwMode="auto">
              <a:xfrm>
                <a:off x="11671300" y="3335998"/>
                <a:ext cx="519113" cy="1023938"/>
              </a:xfrm>
              <a:custGeom>
                <a:avLst/>
                <a:gdLst>
                  <a:gd name="T0" fmla="*/ 327 w 327"/>
                  <a:gd name="T1" fmla="*/ 645 h 645"/>
                  <a:gd name="T2" fmla="*/ 167 w 327"/>
                  <a:gd name="T3" fmla="*/ 645 h 645"/>
                  <a:gd name="T4" fmla="*/ 167 w 327"/>
                  <a:gd name="T5" fmla="*/ 382 h 645"/>
                  <a:gd name="T6" fmla="*/ 0 w 327"/>
                  <a:gd name="T7" fmla="*/ 382 h 645"/>
                  <a:gd name="T8" fmla="*/ 0 w 327"/>
                  <a:gd name="T9" fmla="*/ 203 h 645"/>
                  <a:gd name="T10" fmla="*/ 155 w 327"/>
                  <a:gd name="T11" fmla="*/ 203 h 645"/>
                  <a:gd name="T12" fmla="*/ 327 w 327"/>
                  <a:gd name="T13" fmla="*/ 203 h 645"/>
                  <a:gd name="T14" fmla="*/ 327 w 327"/>
                  <a:gd name="T15" fmla="*/ 304 h 645"/>
                  <a:gd name="T16" fmla="*/ 167 w 327"/>
                  <a:gd name="T17" fmla="*/ 304 h 645"/>
                  <a:gd name="T18" fmla="*/ 167 w 327"/>
                  <a:gd name="T19" fmla="*/ 0 h 6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27" h="645">
                    <a:moveTo>
                      <a:pt x="327" y="645"/>
                    </a:moveTo>
                    <a:lnTo>
                      <a:pt x="167" y="645"/>
                    </a:lnTo>
                    <a:lnTo>
                      <a:pt x="167" y="382"/>
                    </a:lnTo>
                    <a:lnTo>
                      <a:pt x="0" y="382"/>
                    </a:lnTo>
                    <a:lnTo>
                      <a:pt x="0" y="203"/>
                    </a:lnTo>
                    <a:lnTo>
                      <a:pt x="155" y="203"/>
                    </a:lnTo>
                    <a:lnTo>
                      <a:pt x="327" y="203"/>
                    </a:lnTo>
                    <a:lnTo>
                      <a:pt x="327" y="304"/>
                    </a:lnTo>
                    <a:lnTo>
                      <a:pt x="167" y="304"/>
                    </a:lnTo>
                    <a:lnTo>
                      <a:pt x="167" y="0"/>
                    </a:lnTo>
                  </a:path>
                </a:pathLst>
              </a:custGeom>
              <a:noFill/>
              <a:ln w="28575" cap="flat">
                <a:solidFill>
                  <a:srgbClr val="F6E48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" name="Freeform 14"/>
              <p:cNvSpPr>
                <a:spLocks/>
              </p:cNvSpPr>
              <p:nvPr/>
            </p:nvSpPr>
            <p:spPr bwMode="auto">
              <a:xfrm>
                <a:off x="9525" y="4150386"/>
                <a:ext cx="1028700" cy="455613"/>
              </a:xfrm>
              <a:custGeom>
                <a:avLst/>
                <a:gdLst>
                  <a:gd name="T0" fmla="*/ 0 w 648"/>
                  <a:gd name="T1" fmla="*/ 287 h 287"/>
                  <a:gd name="T2" fmla="*/ 0 w 648"/>
                  <a:gd name="T3" fmla="*/ 0 h 287"/>
                  <a:gd name="T4" fmla="*/ 416 w 648"/>
                  <a:gd name="T5" fmla="*/ 0 h 287"/>
                  <a:gd name="T6" fmla="*/ 416 w 648"/>
                  <a:gd name="T7" fmla="*/ 287 h 287"/>
                  <a:gd name="T8" fmla="*/ 238 w 648"/>
                  <a:gd name="T9" fmla="*/ 287 h 287"/>
                  <a:gd name="T10" fmla="*/ 238 w 648"/>
                  <a:gd name="T11" fmla="*/ 143 h 287"/>
                  <a:gd name="T12" fmla="*/ 648 w 648"/>
                  <a:gd name="T13" fmla="*/ 143 h 287"/>
                  <a:gd name="T14" fmla="*/ 648 w 648"/>
                  <a:gd name="T15" fmla="*/ 0 h 287"/>
                  <a:gd name="T16" fmla="*/ 416 w 648"/>
                  <a:gd name="T17" fmla="*/ 0 h 2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48" h="287">
                    <a:moveTo>
                      <a:pt x="0" y="287"/>
                    </a:moveTo>
                    <a:lnTo>
                      <a:pt x="0" y="0"/>
                    </a:lnTo>
                    <a:lnTo>
                      <a:pt x="416" y="0"/>
                    </a:lnTo>
                    <a:lnTo>
                      <a:pt x="416" y="287"/>
                    </a:lnTo>
                    <a:lnTo>
                      <a:pt x="238" y="287"/>
                    </a:lnTo>
                    <a:lnTo>
                      <a:pt x="238" y="143"/>
                    </a:lnTo>
                    <a:lnTo>
                      <a:pt x="648" y="143"/>
                    </a:lnTo>
                    <a:lnTo>
                      <a:pt x="648" y="0"/>
                    </a:lnTo>
                    <a:lnTo>
                      <a:pt x="416" y="0"/>
                    </a:lnTo>
                  </a:path>
                </a:pathLst>
              </a:custGeom>
              <a:noFill/>
              <a:ln w="28575" cap="flat">
                <a:solidFill>
                  <a:srgbClr val="F6E48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" name="Freeform 15"/>
              <p:cNvSpPr>
                <a:spLocks/>
              </p:cNvSpPr>
              <p:nvPr/>
            </p:nvSpPr>
            <p:spPr bwMode="auto">
              <a:xfrm>
                <a:off x="9525" y="3335998"/>
                <a:ext cx="519113" cy="1023938"/>
              </a:xfrm>
              <a:custGeom>
                <a:avLst/>
                <a:gdLst>
                  <a:gd name="T0" fmla="*/ 0 w 327"/>
                  <a:gd name="T1" fmla="*/ 645 h 645"/>
                  <a:gd name="T2" fmla="*/ 160 w 327"/>
                  <a:gd name="T3" fmla="*/ 645 h 645"/>
                  <a:gd name="T4" fmla="*/ 160 w 327"/>
                  <a:gd name="T5" fmla="*/ 382 h 645"/>
                  <a:gd name="T6" fmla="*/ 327 w 327"/>
                  <a:gd name="T7" fmla="*/ 382 h 645"/>
                  <a:gd name="T8" fmla="*/ 327 w 327"/>
                  <a:gd name="T9" fmla="*/ 203 h 645"/>
                  <a:gd name="T10" fmla="*/ 172 w 327"/>
                  <a:gd name="T11" fmla="*/ 203 h 645"/>
                  <a:gd name="T12" fmla="*/ 0 w 327"/>
                  <a:gd name="T13" fmla="*/ 203 h 645"/>
                  <a:gd name="T14" fmla="*/ 0 w 327"/>
                  <a:gd name="T15" fmla="*/ 304 h 645"/>
                  <a:gd name="T16" fmla="*/ 160 w 327"/>
                  <a:gd name="T17" fmla="*/ 304 h 645"/>
                  <a:gd name="T18" fmla="*/ 160 w 327"/>
                  <a:gd name="T19" fmla="*/ 0 h 6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27" h="645">
                    <a:moveTo>
                      <a:pt x="0" y="645"/>
                    </a:moveTo>
                    <a:lnTo>
                      <a:pt x="160" y="645"/>
                    </a:lnTo>
                    <a:lnTo>
                      <a:pt x="160" y="382"/>
                    </a:lnTo>
                    <a:lnTo>
                      <a:pt x="327" y="382"/>
                    </a:lnTo>
                    <a:lnTo>
                      <a:pt x="327" y="203"/>
                    </a:lnTo>
                    <a:lnTo>
                      <a:pt x="172" y="203"/>
                    </a:lnTo>
                    <a:lnTo>
                      <a:pt x="0" y="203"/>
                    </a:lnTo>
                    <a:lnTo>
                      <a:pt x="0" y="304"/>
                    </a:lnTo>
                    <a:lnTo>
                      <a:pt x="160" y="304"/>
                    </a:lnTo>
                    <a:lnTo>
                      <a:pt x="160" y="0"/>
                    </a:lnTo>
                  </a:path>
                </a:pathLst>
              </a:custGeom>
              <a:noFill/>
              <a:ln w="28575" cap="flat">
                <a:solidFill>
                  <a:srgbClr val="F6E48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15" name="组合 14"/>
          <p:cNvGrpSpPr/>
          <p:nvPr/>
        </p:nvGrpSpPr>
        <p:grpSpPr>
          <a:xfrm>
            <a:off x="1409700" y="282575"/>
            <a:ext cx="877888" cy="3648075"/>
            <a:chOff x="1409700" y="282575"/>
            <a:chExt cx="877888" cy="3648075"/>
          </a:xfrm>
        </p:grpSpPr>
        <p:sp>
          <p:nvSpPr>
            <p:cNvPr id="16" name="Freeform 34"/>
            <p:cNvSpPr>
              <a:spLocks/>
            </p:cNvSpPr>
            <p:nvPr/>
          </p:nvSpPr>
          <p:spPr bwMode="auto">
            <a:xfrm>
              <a:off x="1409700" y="1019175"/>
              <a:ext cx="877888" cy="119063"/>
            </a:xfrm>
            <a:custGeom>
              <a:avLst/>
              <a:gdLst>
                <a:gd name="T0" fmla="*/ 553 w 553"/>
                <a:gd name="T1" fmla="*/ 75 h 75"/>
                <a:gd name="T2" fmla="*/ 0 w 553"/>
                <a:gd name="T3" fmla="*/ 75 h 75"/>
                <a:gd name="T4" fmla="*/ 22 w 553"/>
                <a:gd name="T5" fmla="*/ 0 h 75"/>
                <a:gd name="T6" fmla="*/ 530 w 553"/>
                <a:gd name="T7" fmla="*/ 0 h 75"/>
                <a:gd name="T8" fmla="*/ 553 w 553"/>
                <a:gd name="T9" fmla="*/ 7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53" h="75">
                  <a:moveTo>
                    <a:pt x="553" y="75"/>
                  </a:moveTo>
                  <a:lnTo>
                    <a:pt x="0" y="75"/>
                  </a:lnTo>
                  <a:lnTo>
                    <a:pt x="22" y="0"/>
                  </a:lnTo>
                  <a:lnTo>
                    <a:pt x="530" y="0"/>
                  </a:lnTo>
                  <a:lnTo>
                    <a:pt x="553" y="75"/>
                  </a:lnTo>
                  <a:close/>
                </a:path>
              </a:pathLst>
            </a:custGeom>
            <a:noFill/>
            <a:ln w="17463" cap="flat">
              <a:solidFill>
                <a:srgbClr val="F6E48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" name="Freeform 35"/>
            <p:cNvSpPr>
              <a:spLocks/>
            </p:cNvSpPr>
            <p:nvPr/>
          </p:nvSpPr>
          <p:spPr bwMode="auto">
            <a:xfrm>
              <a:off x="1554163" y="865188"/>
              <a:ext cx="588963" cy="144463"/>
            </a:xfrm>
            <a:custGeom>
              <a:avLst/>
              <a:gdLst>
                <a:gd name="T0" fmla="*/ 371 w 371"/>
                <a:gd name="T1" fmla="*/ 91 h 91"/>
                <a:gd name="T2" fmla="*/ 0 w 371"/>
                <a:gd name="T3" fmla="*/ 91 h 91"/>
                <a:gd name="T4" fmla="*/ 40 w 371"/>
                <a:gd name="T5" fmla="*/ 0 h 91"/>
                <a:gd name="T6" fmla="*/ 331 w 371"/>
                <a:gd name="T7" fmla="*/ 0 h 91"/>
                <a:gd name="T8" fmla="*/ 371 w 371"/>
                <a:gd name="T9" fmla="*/ 91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1" h="91">
                  <a:moveTo>
                    <a:pt x="371" y="91"/>
                  </a:moveTo>
                  <a:lnTo>
                    <a:pt x="0" y="91"/>
                  </a:lnTo>
                  <a:lnTo>
                    <a:pt x="40" y="0"/>
                  </a:lnTo>
                  <a:lnTo>
                    <a:pt x="331" y="0"/>
                  </a:lnTo>
                  <a:lnTo>
                    <a:pt x="371" y="91"/>
                  </a:lnTo>
                  <a:close/>
                </a:path>
              </a:pathLst>
            </a:custGeom>
            <a:solidFill>
              <a:srgbClr val="F6E4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" name="Freeform 36"/>
            <p:cNvSpPr>
              <a:spLocks/>
            </p:cNvSpPr>
            <p:nvPr/>
          </p:nvSpPr>
          <p:spPr bwMode="auto">
            <a:xfrm>
              <a:off x="1500188" y="1957388"/>
              <a:ext cx="696913" cy="144463"/>
            </a:xfrm>
            <a:custGeom>
              <a:avLst/>
              <a:gdLst>
                <a:gd name="T0" fmla="*/ 0 w 439"/>
                <a:gd name="T1" fmla="*/ 0 h 91"/>
                <a:gd name="T2" fmla="*/ 439 w 439"/>
                <a:gd name="T3" fmla="*/ 0 h 91"/>
                <a:gd name="T4" fmla="*/ 388 w 439"/>
                <a:gd name="T5" fmla="*/ 91 h 91"/>
                <a:gd name="T6" fmla="*/ 51 w 439"/>
                <a:gd name="T7" fmla="*/ 91 h 91"/>
                <a:gd name="T8" fmla="*/ 0 w 439"/>
                <a:gd name="T9" fmla="*/ 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9" h="91">
                  <a:moveTo>
                    <a:pt x="0" y="0"/>
                  </a:moveTo>
                  <a:lnTo>
                    <a:pt x="439" y="0"/>
                  </a:lnTo>
                  <a:lnTo>
                    <a:pt x="388" y="91"/>
                  </a:lnTo>
                  <a:lnTo>
                    <a:pt x="51" y="9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6E4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" name="Freeform 37"/>
            <p:cNvSpPr>
              <a:spLocks/>
            </p:cNvSpPr>
            <p:nvPr/>
          </p:nvSpPr>
          <p:spPr bwMode="auto">
            <a:xfrm>
              <a:off x="1409700" y="1138238"/>
              <a:ext cx="877888" cy="117475"/>
            </a:xfrm>
            <a:custGeom>
              <a:avLst/>
              <a:gdLst>
                <a:gd name="T0" fmla="*/ 553 w 553"/>
                <a:gd name="T1" fmla="*/ 74 h 74"/>
                <a:gd name="T2" fmla="*/ 0 w 553"/>
                <a:gd name="T3" fmla="*/ 74 h 74"/>
                <a:gd name="T4" fmla="*/ 22 w 553"/>
                <a:gd name="T5" fmla="*/ 0 h 74"/>
                <a:gd name="T6" fmla="*/ 530 w 553"/>
                <a:gd name="T7" fmla="*/ 0 h 74"/>
                <a:gd name="T8" fmla="*/ 553 w 553"/>
                <a:gd name="T9" fmla="*/ 74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53" h="74">
                  <a:moveTo>
                    <a:pt x="553" y="74"/>
                  </a:moveTo>
                  <a:lnTo>
                    <a:pt x="0" y="74"/>
                  </a:lnTo>
                  <a:lnTo>
                    <a:pt x="22" y="0"/>
                  </a:lnTo>
                  <a:lnTo>
                    <a:pt x="530" y="0"/>
                  </a:lnTo>
                  <a:lnTo>
                    <a:pt x="553" y="74"/>
                  </a:lnTo>
                  <a:close/>
                </a:path>
              </a:pathLst>
            </a:custGeom>
            <a:noFill/>
            <a:ln w="17463" cap="flat">
              <a:solidFill>
                <a:srgbClr val="F6E48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" name="Freeform 38"/>
            <p:cNvSpPr>
              <a:spLocks/>
            </p:cNvSpPr>
            <p:nvPr/>
          </p:nvSpPr>
          <p:spPr bwMode="auto">
            <a:xfrm>
              <a:off x="1409700" y="1255713"/>
              <a:ext cx="877888" cy="119063"/>
            </a:xfrm>
            <a:custGeom>
              <a:avLst/>
              <a:gdLst>
                <a:gd name="T0" fmla="*/ 553 w 553"/>
                <a:gd name="T1" fmla="*/ 75 h 75"/>
                <a:gd name="T2" fmla="*/ 0 w 553"/>
                <a:gd name="T3" fmla="*/ 75 h 75"/>
                <a:gd name="T4" fmla="*/ 22 w 553"/>
                <a:gd name="T5" fmla="*/ 0 h 75"/>
                <a:gd name="T6" fmla="*/ 530 w 553"/>
                <a:gd name="T7" fmla="*/ 0 h 75"/>
                <a:gd name="T8" fmla="*/ 553 w 553"/>
                <a:gd name="T9" fmla="*/ 7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53" h="75">
                  <a:moveTo>
                    <a:pt x="553" y="75"/>
                  </a:moveTo>
                  <a:lnTo>
                    <a:pt x="0" y="75"/>
                  </a:lnTo>
                  <a:lnTo>
                    <a:pt x="22" y="0"/>
                  </a:lnTo>
                  <a:lnTo>
                    <a:pt x="530" y="0"/>
                  </a:lnTo>
                  <a:lnTo>
                    <a:pt x="553" y="75"/>
                  </a:lnTo>
                  <a:close/>
                </a:path>
              </a:pathLst>
            </a:custGeom>
            <a:noFill/>
            <a:ln w="17463" cap="flat">
              <a:solidFill>
                <a:srgbClr val="F6E48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" name="Freeform 39"/>
            <p:cNvSpPr>
              <a:spLocks/>
            </p:cNvSpPr>
            <p:nvPr/>
          </p:nvSpPr>
          <p:spPr bwMode="auto">
            <a:xfrm>
              <a:off x="1409700" y="1374775"/>
              <a:ext cx="877888" cy="107950"/>
            </a:xfrm>
            <a:custGeom>
              <a:avLst/>
              <a:gdLst>
                <a:gd name="T0" fmla="*/ 553 w 553"/>
                <a:gd name="T1" fmla="*/ 68 h 68"/>
                <a:gd name="T2" fmla="*/ 0 w 553"/>
                <a:gd name="T3" fmla="*/ 68 h 68"/>
                <a:gd name="T4" fmla="*/ 22 w 553"/>
                <a:gd name="T5" fmla="*/ 0 h 68"/>
                <a:gd name="T6" fmla="*/ 530 w 553"/>
                <a:gd name="T7" fmla="*/ 0 h 68"/>
                <a:gd name="T8" fmla="*/ 553 w 553"/>
                <a:gd name="T9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53" h="68">
                  <a:moveTo>
                    <a:pt x="553" y="68"/>
                  </a:moveTo>
                  <a:lnTo>
                    <a:pt x="0" y="68"/>
                  </a:lnTo>
                  <a:lnTo>
                    <a:pt x="22" y="0"/>
                  </a:lnTo>
                  <a:lnTo>
                    <a:pt x="530" y="0"/>
                  </a:lnTo>
                  <a:lnTo>
                    <a:pt x="553" y="68"/>
                  </a:lnTo>
                  <a:close/>
                </a:path>
              </a:pathLst>
            </a:custGeom>
            <a:noFill/>
            <a:ln w="17463" cap="flat">
              <a:solidFill>
                <a:srgbClr val="F6E48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" name="Freeform 40"/>
            <p:cNvSpPr>
              <a:spLocks/>
            </p:cNvSpPr>
            <p:nvPr/>
          </p:nvSpPr>
          <p:spPr bwMode="auto">
            <a:xfrm>
              <a:off x="1409700" y="1482725"/>
              <a:ext cx="877888" cy="119063"/>
            </a:xfrm>
            <a:custGeom>
              <a:avLst/>
              <a:gdLst>
                <a:gd name="T0" fmla="*/ 553 w 553"/>
                <a:gd name="T1" fmla="*/ 75 h 75"/>
                <a:gd name="T2" fmla="*/ 0 w 553"/>
                <a:gd name="T3" fmla="*/ 75 h 75"/>
                <a:gd name="T4" fmla="*/ 22 w 553"/>
                <a:gd name="T5" fmla="*/ 0 h 75"/>
                <a:gd name="T6" fmla="*/ 530 w 553"/>
                <a:gd name="T7" fmla="*/ 0 h 75"/>
                <a:gd name="T8" fmla="*/ 553 w 553"/>
                <a:gd name="T9" fmla="*/ 7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53" h="75">
                  <a:moveTo>
                    <a:pt x="553" y="75"/>
                  </a:moveTo>
                  <a:lnTo>
                    <a:pt x="0" y="75"/>
                  </a:lnTo>
                  <a:lnTo>
                    <a:pt x="22" y="0"/>
                  </a:lnTo>
                  <a:lnTo>
                    <a:pt x="530" y="0"/>
                  </a:lnTo>
                  <a:lnTo>
                    <a:pt x="553" y="75"/>
                  </a:lnTo>
                  <a:close/>
                </a:path>
              </a:pathLst>
            </a:custGeom>
            <a:noFill/>
            <a:ln w="17463" cap="flat">
              <a:solidFill>
                <a:srgbClr val="F6E48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" name="Freeform 41"/>
            <p:cNvSpPr>
              <a:spLocks/>
            </p:cNvSpPr>
            <p:nvPr/>
          </p:nvSpPr>
          <p:spPr bwMode="auto">
            <a:xfrm>
              <a:off x="1409700" y="1601788"/>
              <a:ext cx="877888" cy="119063"/>
            </a:xfrm>
            <a:custGeom>
              <a:avLst/>
              <a:gdLst>
                <a:gd name="T0" fmla="*/ 553 w 553"/>
                <a:gd name="T1" fmla="*/ 75 h 75"/>
                <a:gd name="T2" fmla="*/ 0 w 553"/>
                <a:gd name="T3" fmla="*/ 75 h 75"/>
                <a:gd name="T4" fmla="*/ 22 w 553"/>
                <a:gd name="T5" fmla="*/ 0 h 75"/>
                <a:gd name="T6" fmla="*/ 530 w 553"/>
                <a:gd name="T7" fmla="*/ 0 h 75"/>
                <a:gd name="T8" fmla="*/ 553 w 553"/>
                <a:gd name="T9" fmla="*/ 7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53" h="75">
                  <a:moveTo>
                    <a:pt x="553" y="75"/>
                  </a:moveTo>
                  <a:lnTo>
                    <a:pt x="0" y="75"/>
                  </a:lnTo>
                  <a:lnTo>
                    <a:pt x="22" y="0"/>
                  </a:lnTo>
                  <a:lnTo>
                    <a:pt x="530" y="0"/>
                  </a:lnTo>
                  <a:lnTo>
                    <a:pt x="553" y="75"/>
                  </a:lnTo>
                  <a:close/>
                </a:path>
              </a:pathLst>
            </a:custGeom>
            <a:noFill/>
            <a:ln w="17463" cap="flat">
              <a:solidFill>
                <a:srgbClr val="F6E48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" name="Freeform 42"/>
            <p:cNvSpPr>
              <a:spLocks/>
            </p:cNvSpPr>
            <p:nvPr/>
          </p:nvSpPr>
          <p:spPr bwMode="auto">
            <a:xfrm>
              <a:off x="1409700" y="1720850"/>
              <a:ext cx="877888" cy="107950"/>
            </a:xfrm>
            <a:custGeom>
              <a:avLst/>
              <a:gdLst>
                <a:gd name="T0" fmla="*/ 553 w 553"/>
                <a:gd name="T1" fmla="*/ 68 h 68"/>
                <a:gd name="T2" fmla="*/ 0 w 553"/>
                <a:gd name="T3" fmla="*/ 68 h 68"/>
                <a:gd name="T4" fmla="*/ 22 w 553"/>
                <a:gd name="T5" fmla="*/ 0 h 68"/>
                <a:gd name="T6" fmla="*/ 530 w 553"/>
                <a:gd name="T7" fmla="*/ 0 h 68"/>
                <a:gd name="T8" fmla="*/ 553 w 553"/>
                <a:gd name="T9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53" h="68">
                  <a:moveTo>
                    <a:pt x="553" y="68"/>
                  </a:moveTo>
                  <a:lnTo>
                    <a:pt x="0" y="68"/>
                  </a:lnTo>
                  <a:lnTo>
                    <a:pt x="22" y="0"/>
                  </a:lnTo>
                  <a:lnTo>
                    <a:pt x="530" y="0"/>
                  </a:lnTo>
                  <a:lnTo>
                    <a:pt x="553" y="68"/>
                  </a:lnTo>
                  <a:close/>
                </a:path>
              </a:pathLst>
            </a:custGeom>
            <a:noFill/>
            <a:ln w="17463" cap="flat">
              <a:solidFill>
                <a:srgbClr val="F6E48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" name="Freeform 43"/>
            <p:cNvSpPr>
              <a:spLocks/>
            </p:cNvSpPr>
            <p:nvPr/>
          </p:nvSpPr>
          <p:spPr bwMode="auto">
            <a:xfrm>
              <a:off x="1409700" y="1828800"/>
              <a:ext cx="877888" cy="119063"/>
            </a:xfrm>
            <a:custGeom>
              <a:avLst/>
              <a:gdLst>
                <a:gd name="T0" fmla="*/ 553 w 553"/>
                <a:gd name="T1" fmla="*/ 75 h 75"/>
                <a:gd name="T2" fmla="*/ 0 w 553"/>
                <a:gd name="T3" fmla="*/ 75 h 75"/>
                <a:gd name="T4" fmla="*/ 22 w 553"/>
                <a:gd name="T5" fmla="*/ 0 h 75"/>
                <a:gd name="T6" fmla="*/ 530 w 553"/>
                <a:gd name="T7" fmla="*/ 0 h 75"/>
                <a:gd name="T8" fmla="*/ 553 w 553"/>
                <a:gd name="T9" fmla="*/ 7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53" h="75">
                  <a:moveTo>
                    <a:pt x="553" y="75"/>
                  </a:moveTo>
                  <a:lnTo>
                    <a:pt x="0" y="75"/>
                  </a:lnTo>
                  <a:lnTo>
                    <a:pt x="22" y="0"/>
                  </a:lnTo>
                  <a:lnTo>
                    <a:pt x="530" y="0"/>
                  </a:lnTo>
                  <a:lnTo>
                    <a:pt x="553" y="75"/>
                  </a:lnTo>
                  <a:close/>
                </a:path>
              </a:pathLst>
            </a:custGeom>
            <a:noFill/>
            <a:ln w="17463" cap="flat">
              <a:solidFill>
                <a:srgbClr val="F6E48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" name="Freeform 44"/>
            <p:cNvSpPr>
              <a:spLocks/>
            </p:cNvSpPr>
            <p:nvPr/>
          </p:nvSpPr>
          <p:spPr bwMode="auto">
            <a:xfrm>
              <a:off x="1781175" y="792163"/>
              <a:ext cx="134938" cy="73025"/>
            </a:xfrm>
            <a:custGeom>
              <a:avLst/>
              <a:gdLst>
                <a:gd name="T0" fmla="*/ 0 w 15"/>
                <a:gd name="T1" fmla="*/ 8 h 8"/>
                <a:gd name="T2" fmla="*/ 0 w 15"/>
                <a:gd name="T3" fmla="*/ 8 h 8"/>
                <a:gd name="T4" fmla="*/ 8 w 15"/>
                <a:gd name="T5" fmla="*/ 0 h 8"/>
                <a:gd name="T6" fmla="*/ 8 w 15"/>
                <a:gd name="T7" fmla="*/ 0 h 8"/>
                <a:gd name="T8" fmla="*/ 15 w 15"/>
                <a:gd name="T9" fmla="*/ 8 h 8"/>
                <a:gd name="T10" fmla="*/ 15 w 15"/>
                <a:gd name="T1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8">
                  <a:moveTo>
                    <a:pt x="0" y="8"/>
                  </a:moveTo>
                  <a:cubicBezTo>
                    <a:pt x="0" y="8"/>
                    <a:pt x="0" y="8"/>
                    <a:pt x="0" y="8"/>
                  </a:cubicBezTo>
                  <a:cubicBezTo>
                    <a:pt x="0" y="3"/>
                    <a:pt x="3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12" y="0"/>
                    <a:pt x="15" y="3"/>
                    <a:pt x="15" y="8"/>
                  </a:cubicBezTo>
                  <a:cubicBezTo>
                    <a:pt x="15" y="8"/>
                    <a:pt x="15" y="8"/>
                    <a:pt x="15" y="8"/>
                  </a:cubicBezTo>
                </a:path>
              </a:pathLst>
            </a:custGeom>
            <a:noFill/>
            <a:ln w="17463" cap="flat">
              <a:solidFill>
                <a:srgbClr val="F6E48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" name="Line 45"/>
            <p:cNvSpPr>
              <a:spLocks noChangeShapeType="1"/>
            </p:cNvSpPr>
            <p:nvPr/>
          </p:nvSpPr>
          <p:spPr bwMode="auto">
            <a:xfrm>
              <a:off x="1852613" y="2101850"/>
              <a:ext cx="0" cy="355600"/>
            </a:xfrm>
            <a:prstGeom prst="line">
              <a:avLst/>
            </a:prstGeom>
            <a:noFill/>
            <a:ln w="17463" cap="flat">
              <a:solidFill>
                <a:srgbClr val="F6E48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" name="Freeform 46"/>
            <p:cNvSpPr>
              <a:spLocks/>
            </p:cNvSpPr>
            <p:nvPr/>
          </p:nvSpPr>
          <p:spPr bwMode="auto">
            <a:xfrm>
              <a:off x="1717675" y="2457450"/>
              <a:ext cx="261938" cy="263525"/>
            </a:xfrm>
            <a:custGeom>
              <a:avLst/>
              <a:gdLst>
                <a:gd name="T0" fmla="*/ 85 w 165"/>
                <a:gd name="T1" fmla="*/ 166 h 166"/>
                <a:gd name="T2" fmla="*/ 0 w 165"/>
                <a:gd name="T3" fmla="*/ 86 h 166"/>
                <a:gd name="T4" fmla="*/ 85 w 165"/>
                <a:gd name="T5" fmla="*/ 0 h 166"/>
                <a:gd name="T6" fmla="*/ 165 w 165"/>
                <a:gd name="T7" fmla="*/ 86 h 166"/>
                <a:gd name="T8" fmla="*/ 85 w 165"/>
                <a:gd name="T9" fmla="*/ 166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5" h="166">
                  <a:moveTo>
                    <a:pt x="85" y="166"/>
                  </a:moveTo>
                  <a:lnTo>
                    <a:pt x="0" y="86"/>
                  </a:lnTo>
                  <a:lnTo>
                    <a:pt x="85" y="0"/>
                  </a:lnTo>
                  <a:lnTo>
                    <a:pt x="165" y="86"/>
                  </a:lnTo>
                  <a:lnTo>
                    <a:pt x="85" y="166"/>
                  </a:lnTo>
                  <a:close/>
                </a:path>
              </a:pathLst>
            </a:custGeom>
            <a:noFill/>
            <a:ln w="17463" cap="flat">
              <a:solidFill>
                <a:srgbClr val="F6E48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" name="Line 47"/>
            <p:cNvSpPr>
              <a:spLocks noChangeShapeType="1"/>
            </p:cNvSpPr>
            <p:nvPr/>
          </p:nvSpPr>
          <p:spPr bwMode="auto">
            <a:xfrm flipV="1">
              <a:off x="1852613" y="2457450"/>
              <a:ext cx="0" cy="263525"/>
            </a:xfrm>
            <a:prstGeom prst="line">
              <a:avLst/>
            </a:prstGeom>
            <a:noFill/>
            <a:ln w="17463" cap="flat">
              <a:solidFill>
                <a:srgbClr val="F6E48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" name="Line 48"/>
            <p:cNvSpPr>
              <a:spLocks noChangeShapeType="1"/>
            </p:cNvSpPr>
            <p:nvPr/>
          </p:nvSpPr>
          <p:spPr bwMode="auto">
            <a:xfrm flipH="1">
              <a:off x="1717675" y="2593975"/>
              <a:ext cx="261938" cy="0"/>
            </a:xfrm>
            <a:prstGeom prst="line">
              <a:avLst/>
            </a:prstGeom>
            <a:noFill/>
            <a:ln w="17463" cap="flat">
              <a:solidFill>
                <a:srgbClr val="F6E48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" name="Freeform 49"/>
            <p:cNvSpPr>
              <a:spLocks/>
            </p:cNvSpPr>
            <p:nvPr/>
          </p:nvSpPr>
          <p:spPr bwMode="auto">
            <a:xfrm>
              <a:off x="1708150" y="2430463"/>
              <a:ext cx="136525" cy="127000"/>
            </a:xfrm>
            <a:custGeom>
              <a:avLst/>
              <a:gdLst>
                <a:gd name="T0" fmla="*/ 4 w 15"/>
                <a:gd name="T1" fmla="*/ 14 h 14"/>
                <a:gd name="T2" fmla="*/ 4 w 15"/>
                <a:gd name="T3" fmla="*/ 3 h 14"/>
                <a:gd name="T4" fmla="*/ 15 w 15"/>
                <a:gd name="T5" fmla="*/ 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14">
                  <a:moveTo>
                    <a:pt x="4" y="14"/>
                  </a:moveTo>
                  <a:cubicBezTo>
                    <a:pt x="0" y="11"/>
                    <a:pt x="0" y="6"/>
                    <a:pt x="4" y="3"/>
                  </a:cubicBezTo>
                  <a:cubicBezTo>
                    <a:pt x="7" y="0"/>
                    <a:pt x="12" y="0"/>
                    <a:pt x="15" y="3"/>
                  </a:cubicBezTo>
                </a:path>
              </a:pathLst>
            </a:custGeom>
            <a:noFill/>
            <a:ln w="17463" cap="flat">
              <a:solidFill>
                <a:srgbClr val="F6E48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" name="Freeform 50"/>
            <p:cNvSpPr>
              <a:spLocks/>
            </p:cNvSpPr>
            <p:nvPr/>
          </p:nvSpPr>
          <p:spPr bwMode="auto">
            <a:xfrm>
              <a:off x="1862138" y="2430463"/>
              <a:ext cx="127000" cy="127000"/>
            </a:xfrm>
            <a:custGeom>
              <a:avLst/>
              <a:gdLst>
                <a:gd name="T0" fmla="*/ 0 w 14"/>
                <a:gd name="T1" fmla="*/ 3 h 14"/>
                <a:gd name="T2" fmla="*/ 11 w 14"/>
                <a:gd name="T3" fmla="*/ 3 h 14"/>
                <a:gd name="T4" fmla="*/ 11 w 14"/>
                <a:gd name="T5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14">
                  <a:moveTo>
                    <a:pt x="0" y="3"/>
                  </a:moveTo>
                  <a:cubicBezTo>
                    <a:pt x="3" y="0"/>
                    <a:pt x="8" y="0"/>
                    <a:pt x="11" y="3"/>
                  </a:cubicBezTo>
                  <a:cubicBezTo>
                    <a:pt x="14" y="6"/>
                    <a:pt x="14" y="11"/>
                    <a:pt x="11" y="14"/>
                  </a:cubicBezTo>
                </a:path>
              </a:pathLst>
            </a:custGeom>
            <a:noFill/>
            <a:ln w="17463" cap="flat">
              <a:solidFill>
                <a:srgbClr val="F6E48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" name="Freeform 51"/>
            <p:cNvSpPr>
              <a:spLocks/>
            </p:cNvSpPr>
            <p:nvPr/>
          </p:nvSpPr>
          <p:spPr bwMode="auto">
            <a:xfrm>
              <a:off x="1989138" y="2511425"/>
              <a:ext cx="71438" cy="146050"/>
            </a:xfrm>
            <a:custGeom>
              <a:avLst/>
              <a:gdLst>
                <a:gd name="T0" fmla="*/ 0 w 8"/>
                <a:gd name="T1" fmla="*/ 0 h 16"/>
                <a:gd name="T2" fmla="*/ 8 w 8"/>
                <a:gd name="T3" fmla="*/ 8 h 16"/>
                <a:gd name="T4" fmla="*/ 0 w 8"/>
                <a:gd name="T5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16">
                  <a:moveTo>
                    <a:pt x="0" y="0"/>
                  </a:moveTo>
                  <a:cubicBezTo>
                    <a:pt x="4" y="0"/>
                    <a:pt x="8" y="4"/>
                    <a:pt x="8" y="8"/>
                  </a:cubicBezTo>
                  <a:cubicBezTo>
                    <a:pt x="8" y="12"/>
                    <a:pt x="4" y="16"/>
                    <a:pt x="0" y="16"/>
                  </a:cubicBezTo>
                </a:path>
              </a:pathLst>
            </a:custGeom>
            <a:noFill/>
            <a:ln w="17463" cap="flat">
              <a:solidFill>
                <a:srgbClr val="F6E48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" name="Freeform 52"/>
            <p:cNvSpPr>
              <a:spLocks/>
            </p:cNvSpPr>
            <p:nvPr/>
          </p:nvSpPr>
          <p:spPr bwMode="auto">
            <a:xfrm>
              <a:off x="1644650" y="2511425"/>
              <a:ext cx="73025" cy="146050"/>
            </a:xfrm>
            <a:custGeom>
              <a:avLst/>
              <a:gdLst>
                <a:gd name="T0" fmla="*/ 8 w 8"/>
                <a:gd name="T1" fmla="*/ 16 h 16"/>
                <a:gd name="T2" fmla="*/ 0 w 8"/>
                <a:gd name="T3" fmla="*/ 8 h 16"/>
                <a:gd name="T4" fmla="*/ 8 w 8"/>
                <a:gd name="T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16">
                  <a:moveTo>
                    <a:pt x="8" y="16"/>
                  </a:moveTo>
                  <a:cubicBezTo>
                    <a:pt x="4" y="16"/>
                    <a:pt x="0" y="12"/>
                    <a:pt x="0" y="8"/>
                  </a:cubicBezTo>
                  <a:cubicBezTo>
                    <a:pt x="0" y="4"/>
                    <a:pt x="4" y="0"/>
                    <a:pt x="8" y="0"/>
                  </a:cubicBezTo>
                </a:path>
              </a:pathLst>
            </a:custGeom>
            <a:noFill/>
            <a:ln w="17463" cap="flat">
              <a:solidFill>
                <a:srgbClr val="F6E48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" name="Freeform 53"/>
            <p:cNvSpPr>
              <a:spLocks/>
            </p:cNvSpPr>
            <p:nvPr/>
          </p:nvSpPr>
          <p:spPr bwMode="auto">
            <a:xfrm>
              <a:off x="1862138" y="2630488"/>
              <a:ext cx="127000" cy="280988"/>
            </a:xfrm>
            <a:custGeom>
              <a:avLst/>
              <a:gdLst>
                <a:gd name="T0" fmla="*/ 11 w 14"/>
                <a:gd name="T1" fmla="*/ 0 h 31"/>
                <a:gd name="T2" fmla="*/ 11 w 14"/>
                <a:gd name="T3" fmla="*/ 11 h 31"/>
                <a:gd name="T4" fmla="*/ 0 w 14"/>
                <a:gd name="T5" fmla="*/ 11 h 31"/>
                <a:gd name="T6" fmla="*/ 0 w 14"/>
                <a:gd name="T7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31">
                  <a:moveTo>
                    <a:pt x="11" y="0"/>
                  </a:moveTo>
                  <a:cubicBezTo>
                    <a:pt x="14" y="3"/>
                    <a:pt x="14" y="8"/>
                    <a:pt x="11" y="11"/>
                  </a:cubicBezTo>
                  <a:cubicBezTo>
                    <a:pt x="8" y="14"/>
                    <a:pt x="3" y="14"/>
                    <a:pt x="0" y="11"/>
                  </a:cubicBezTo>
                  <a:cubicBezTo>
                    <a:pt x="0" y="31"/>
                    <a:pt x="0" y="31"/>
                    <a:pt x="0" y="31"/>
                  </a:cubicBezTo>
                </a:path>
              </a:pathLst>
            </a:custGeom>
            <a:noFill/>
            <a:ln w="17463" cap="flat">
              <a:solidFill>
                <a:srgbClr val="F6E48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" name="Freeform 54"/>
            <p:cNvSpPr>
              <a:spLocks/>
            </p:cNvSpPr>
            <p:nvPr/>
          </p:nvSpPr>
          <p:spPr bwMode="auto">
            <a:xfrm>
              <a:off x="1708150" y="2630488"/>
              <a:ext cx="136525" cy="127000"/>
            </a:xfrm>
            <a:custGeom>
              <a:avLst/>
              <a:gdLst>
                <a:gd name="T0" fmla="*/ 15 w 15"/>
                <a:gd name="T1" fmla="*/ 11 h 14"/>
                <a:gd name="T2" fmla="*/ 4 w 15"/>
                <a:gd name="T3" fmla="*/ 11 h 14"/>
                <a:gd name="T4" fmla="*/ 4 w 15"/>
                <a:gd name="T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14">
                  <a:moveTo>
                    <a:pt x="15" y="11"/>
                  </a:moveTo>
                  <a:cubicBezTo>
                    <a:pt x="12" y="14"/>
                    <a:pt x="7" y="14"/>
                    <a:pt x="4" y="11"/>
                  </a:cubicBezTo>
                  <a:cubicBezTo>
                    <a:pt x="0" y="8"/>
                    <a:pt x="0" y="3"/>
                    <a:pt x="4" y="0"/>
                  </a:cubicBezTo>
                </a:path>
              </a:pathLst>
            </a:custGeom>
            <a:noFill/>
            <a:ln w="17463" cap="flat">
              <a:solidFill>
                <a:srgbClr val="F6E48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" name="Oval 55"/>
            <p:cNvSpPr>
              <a:spLocks noChangeArrowheads="1"/>
            </p:cNvSpPr>
            <p:nvPr/>
          </p:nvSpPr>
          <p:spPr bwMode="auto">
            <a:xfrm>
              <a:off x="1789113" y="2874963"/>
              <a:ext cx="136525" cy="128588"/>
            </a:xfrm>
            <a:prstGeom prst="ellipse">
              <a:avLst/>
            </a:prstGeom>
            <a:solidFill>
              <a:srgbClr val="F6E4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" name="Line 56"/>
            <p:cNvSpPr>
              <a:spLocks noChangeShapeType="1"/>
            </p:cNvSpPr>
            <p:nvPr/>
          </p:nvSpPr>
          <p:spPr bwMode="auto">
            <a:xfrm>
              <a:off x="1808163" y="2940050"/>
              <a:ext cx="0" cy="990600"/>
            </a:xfrm>
            <a:prstGeom prst="line">
              <a:avLst/>
            </a:prstGeom>
            <a:noFill/>
            <a:ln w="17463" cap="flat">
              <a:solidFill>
                <a:srgbClr val="F6E48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" name="Line 57"/>
            <p:cNvSpPr>
              <a:spLocks noChangeShapeType="1"/>
            </p:cNvSpPr>
            <p:nvPr/>
          </p:nvSpPr>
          <p:spPr bwMode="auto">
            <a:xfrm>
              <a:off x="1862138" y="2940050"/>
              <a:ext cx="0" cy="990600"/>
            </a:xfrm>
            <a:prstGeom prst="line">
              <a:avLst/>
            </a:prstGeom>
            <a:noFill/>
            <a:ln w="17463" cap="flat">
              <a:solidFill>
                <a:srgbClr val="F6E48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" name="Line 58"/>
            <p:cNvSpPr>
              <a:spLocks noChangeShapeType="1"/>
            </p:cNvSpPr>
            <p:nvPr/>
          </p:nvSpPr>
          <p:spPr bwMode="auto">
            <a:xfrm>
              <a:off x="1906588" y="2940050"/>
              <a:ext cx="0" cy="990600"/>
            </a:xfrm>
            <a:prstGeom prst="line">
              <a:avLst/>
            </a:prstGeom>
            <a:noFill/>
            <a:ln w="17463" cap="flat">
              <a:solidFill>
                <a:srgbClr val="F6E48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" name="Line 59"/>
            <p:cNvSpPr>
              <a:spLocks noChangeShapeType="1"/>
            </p:cNvSpPr>
            <p:nvPr/>
          </p:nvSpPr>
          <p:spPr bwMode="auto">
            <a:xfrm flipV="1">
              <a:off x="1852613" y="282575"/>
              <a:ext cx="0" cy="509588"/>
            </a:xfrm>
            <a:prstGeom prst="line">
              <a:avLst/>
            </a:prstGeom>
            <a:noFill/>
            <a:ln w="26988" cap="flat">
              <a:solidFill>
                <a:srgbClr val="F6E48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42" name="组合 41"/>
          <p:cNvGrpSpPr/>
          <p:nvPr/>
        </p:nvGrpSpPr>
        <p:grpSpPr>
          <a:xfrm>
            <a:off x="10982325" y="773113"/>
            <a:ext cx="715963" cy="746125"/>
            <a:chOff x="10982325" y="773113"/>
            <a:chExt cx="715963" cy="746125"/>
          </a:xfrm>
        </p:grpSpPr>
        <p:sp>
          <p:nvSpPr>
            <p:cNvPr id="43" name="Freeform 60"/>
            <p:cNvSpPr>
              <a:spLocks/>
            </p:cNvSpPr>
            <p:nvPr/>
          </p:nvSpPr>
          <p:spPr bwMode="auto">
            <a:xfrm>
              <a:off x="11272838" y="773113"/>
              <a:ext cx="198438" cy="355600"/>
            </a:xfrm>
            <a:custGeom>
              <a:avLst/>
              <a:gdLst>
                <a:gd name="T0" fmla="*/ 9 w 22"/>
                <a:gd name="T1" fmla="*/ 38 h 39"/>
                <a:gd name="T2" fmla="*/ 1 w 22"/>
                <a:gd name="T3" fmla="*/ 24 h 39"/>
                <a:gd name="T4" fmla="*/ 5 w 22"/>
                <a:gd name="T5" fmla="*/ 11 h 39"/>
                <a:gd name="T6" fmla="*/ 13 w 22"/>
                <a:gd name="T7" fmla="*/ 6 h 39"/>
                <a:gd name="T8" fmla="*/ 15 w 22"/>
                <a:gd name="T9" fmla="*/ 10 h 39"/>
                <a:gd name="T10" fmla="*/ 15 w 22"/>
                <a:gd name="T11" fmla="*/ 33 h 39"/>
                <a:gd name="T12" fmla="*/ 9 w 22"/>
                <a:gd name="T13" fmla="*/ 38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" h="39">
                  <a:moveTo>
                    <a:pt x="9" y="38"/>
                  </a:moveTo>
                  <a:cubicBezTo>
                    <a:pt x="4" y="35"/>
                    <a:pt x="1" y="30"/>
                    <a:pt x="1" y="24"/>
                  </a:cubicBezTo>
                  <a:cubicBezTo>
                    <a:pt x="0" y="19"/>
                    <a:pt x="2" y="15"/>
                    <a:pt x="5" y="11"/>
                  </a:cubicBezTo>
                  <a:cubicBezTo>
                    <a:pt x="6" y="9"/>
                    <a:pt x="10" y="0"/>
                    <a:pt x="13" y="6"/>
                  </a:cubicBezTo>
                  <a:cubicBezTo>
                    <a:pt x="14" y="8"/>
                    <a:pt x="14" y="8"/>
                    <a:pt x="15" y="10"/>
                  </a:cubicBezTo>
                  <a:cubicBezTo>
                    <a:pt x="22" y="16"/>
                    <a:pt x="20" y="26"/>
                    <a:pt x="15" y="33"/>
                  </a:cubicBezTo>
                  <a:cubicBezTo>
                    <a:pt x="14" y="33"/>
                    <a:pt x="9" y="39"/>
                    <a:pt x="9" y="38"/>
                  </a:cubicBezTo>
                  <a:close/>
                </a:path>
              </a:pathLst>
            </a:custGeom>
            <a:solidFill>
              <a:srgbClr val="F6E4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" name="Freeform 61"/>
            <p:cNvSpPr>
              <a:spLocks/>
            </p:cNvSpPr>
            <p:nvPr/>
          </p:nvSpPr>
          <p:spPr bwMode="auto">
            <a:xfrm>
              <a:off x="11317288" y="938213"/>
              <a:ext cx="36513" cy="180975"/>
            </a:xfrm>
            <a:custGeom>
              <a:avLst/>
              <a:gdLst>
                <a:gd name="T0" fmla="*/ 4 w 4"/>
                <a:gd name="T1" fmla="*/ 20 h 20"/>
                <a:gd name="T2" fmla="*/ 0 w 4"/>
                <a:gd name="T3" fmla="*/ 11 h 20"/>
                <a:gd name="T4" fmla="*/ 0 w 4"/>
                <a:gd name="T5" fmla="*/ 5 h 20"/>
                <a:gd name="T6" fmla="*/ 0 w 4"/>
                <a:gd name="T7" fmla="*/ 0 h 20"/>
                <a:gd name="T8" fmla="*/ 1 w 4"/>
                <a:gd name="T9" fmla="*/ 10 h 20"/>
                <a:gd name="T10" fmla="*/ 2 w 4"/>
                <a:gd name="T11" fmla="*/ 15 h 20"/>
                <a:gd name="T12" fmla="*/ 4 w 4"/>
                <a:gd name="T13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20">
                  <a:moveTo>
                    <a:pt x="4" y="20"/>
                  </a:moveTo>
                  <a:cubicBezTo>
                    <a:pt x="1" y="18"/>
                    <a:pt x="1" y="14"/>
                    <a:pt x="0" y="11"/>
                  </a:cubicBezTo>
                  <a:cubicBezTo>
                    <a:pt x="0" y="9"/>
                    <a:pt x="0" y="7"/>
                    <a:pt x="0" y="5"/>
                  </a:cubicBezTo>
                  <a:cubicBezTo>
                    <a:pt x="0" y="3"/>
                    <a:pt x="0" y="2"/>
                    <a:pt x="0" y="0"/>
                  </a:cubicBezTo>
                  <a:cubicBezTo>
                    <a:pt x="0" y="3"/>
                    <a:pt x="0" y="7"/>
                    <a:pt x="1" y="10"/>
                  </a:cubicBezTo>
                  <a:cubicBezTo>
                    <a:pt x="1" y="12"/>
                    <a:pt x="1" y="14"/>
                    <a:pt x="2" y="15"/>
                  </a:cubicBezTo>
                  <a:cubicBezTo>
                    <a:pt x="2" y="17"/>
                    <a:pt x="3" y="19"/>
                    <a:pt x="4" y="2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" name="Freeform 62"/>
            <p:cNvSpPr>
              <a:spLocks/>
            </p:cNvSpPr>
            <p:nvPr/>
          </p:nvSpPr>
          <p:spPr bwMode="auto">
            <a:xfrm>
              <a:off x="11353800" y="901700"/>
              <a:ext cx="9525" cy="217488"/>
            </a:xfrm>
            <a:custGeom>
              <a:avLst/>
              <a:gdLst>
                <a:gd name="T0" fmla="*/ 1 w 1"/>
                <a:gd name="T1" fmla="*/ 24 h 24"/>
                <a:gd name="T2" fmla="*/ 1 w 1"/>
                <a:gd name="T3" fmla="*/ 0 h 24"/>
                <a:gd name="T4" fmla="*/ 1 w 1"/>
                <a:gd name="T5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4">
                  <a:moveTo>
                    <a:pt x="1" y="24"/>
                  </a:moveTo>
                  <a:cubicBezTo>
                    <a:pt x="0" y="16"/>
                    <a:pt x="0" y="8"/>
                    <a:pt x="1" y="0"/>
                  </a:cubicBezTo>
                  <a:cubicBezTo>
                    <a:pt x="1" y="8"/>
                    <a:pt x="1" y="16"/>
                    <a:pt x="1" y="24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" name="Freeform 63"/>
            <p:cNvSpPr>
              <a:spLocks/>
            </p:cNvSpPr>
            <p:nvPr/>
          </p:nvSpPr>
          <p:spPr bwMode="auto">
            <a:xfrm>
              <a:off x="11372850" y="946150"/>
              <a:ext cx="34925" cy="163513"/>
            </a:xfrm>
            <a:custGeom>
              <a:avLst/>
              <a:gdLst>
                <a:gd name="T0" fmla="*/ 0 w 4"/>
                <a:gd name="T1" fmla="*/ 18 h 18"/>
                <a:gd name="T2" fmla="*/ 4 w 4"/>
                <a:gd name="T3" fmla="*/ 0 h 18"/>
                <a:gd name="T4" fmla="*/ 3 w 4"/>
                <a:gd name="T5" fmla="*/ 9 h 18"/>
                <a:gd name="T6" fmla="*/ 0 w 4"/>
                <a:gd name="T7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18">
                  <a:moveTo>
                    <a:pt x="0" y="18"/>
                  </a:moveTo>
                  <a:cubicBezTo>
                    <a:pt x="2" y="12"/>
                    <a:pt x="3" y="6"/>
                    <a:pt x="4" y="0"/>
                  </a:cubicBezTo>
                  <a:cubicBezTo>
                    <a:pt x="4" y="3"/>
                    <a:pt x="4" y="6"/>
                    <a:pt x="3" y="9"/>
                  </a:cubicBezTo>
                  <a:cubicBezTo>
                    <a:pt x="2" y="12"/>
                    <a:pt x="2" y="15"/>
                    <a:pt x="0" y="18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" name="Freeform 64"/>
            <p:cNvSpPr>
              <a:spLocks/>
            </p:cNvSpPr>
            <p:nvPr/>
          </p:nvSpPr>
          <p:spPr bwMode="auto">
            <a:xfrm>
              <a:off x="11372850" y="992188"/>
              <a:ext cx="325438" cy="182563"/>
            </a:xfrm>
            <a:custGeom>
              <a:avLst/>
              <a:gdLst>
                <a:gd name="T0" fmla="*/ 0 w 36"/>
                <a:gd name="T1" fmla="*/ 16 h 20"/>
                <a:gd name="T2" fmla="*/ 10 w 36"/>
                <a:gd name="T3" fmla="*/ 2 h 20"/>
                <a:gd name="T4" fmla="*/ 23 w 36"/>
                <a:gd name="T5" fmla="*/ 1 h 20"/>
                <a:gd name="T6" fmla="*/ 32 w 36"/>
                <a:gd name="T7" fmla="*/ 5 h 20"/>
                <a:gd name="T8" fmla="*/ 29 w 36"/>
                <a:gd name="T9" fmla="*/ 9 h 20"/>
                <a:gd name="T10" fmla="*/ 8 w 36"/>
                <a:gd name="T11" fmla="*/ 19 h 20"/>
                <a:gd name="T12" fmla="*/ 0 w 36"/>
                <a:gd name="T13" fmla="*/ 16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20">
                  <a:moveTo>
                    <a:pt x="0" y="16"/>
                  </a:moveTo>
                  <a:cubicBezTo>
                    <a:pt x="2" y="10"/>
                    <a:pt x="5" y="5"/>
                    <a:pt x="10" y="2"/>
                  </a:cubicBezTo>
                  <a:cubicBezTo>
                    <a:pt x="14" y="0"/>
                    <a:pt x="19" y="0"/>
                    <a:pt x="23" y="1"/>
                  </a:cubicBezTo>
                  <a:cubicBezTo>
                    <a:pt x="25" y="1"/>
                    <a:pt x="36" y="0"/>
                    <a:pt x="32" y="5"/>
                  </a:cubicBezTo>
                  <a:cubicBezTo>
                    <a:pt x="30" y="7"/>
                    <a:pt x="30" y="8"/>
                    <a:pt x="29" y="9"/>
                  </a:cubicBezTo>
                  <a:cubicBezTo>
                    <a:pt x="27" y="18"/>
                    <a:pt x="16" y="20"/>
                    <a:pt x="8" y="19"/>
                  </a:cubicBezTo>
                  <a:cubicBezTo>
                    <a:pt x="8" y="19"/>
                    <a:pt x="0" y="17"/>
                    <a:pt x="0" y="16"/>
                  </a:cubicBezTo>
                  <a:close/>
                </a:path>
              </a:pathLst>
            </a:custGeom>
            <a:solidFill>
              <a:srgbClr val="F6E4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" name="Freeform 65"/>
            <p:cNvSpPr>
              <a:spLocks/>
            </p:cNvSpPr>
            <p:nvPr/>
          </p:nvSpPr>
          <p:spPr bwMode="auto">
            <a:xfrm>
              <a:off x="11372850" y="1028700"/>
              <a:ext cx="153988" cy="109538"/>
            </a:xfrm>
            <a:custGeom>
              <a:avLst/>
              <a:gdLst>
                <a:gd name="T0" fmla="*/ 0 w 17"/>
                <a:gd name="T1" fmla="*/ 12 h 12"/>
                <a:gd name="T2" fmla="*/ 8 w 17"/>
                <a:gd name="T3" fmla="*/ 4 h 12"/>
                <a:gd name="T4" fmla="*/ 12 w 17"/>
                <a:gd name="T5" fmla="*/ 2 h 12"/>
                <a:gd name="T6" fmla="*/ 17 w 17"/>
                <a:gd name="T7" fmla="*/ 0 h 12"/>
                <a:gd name="T8" fmla="*/ 8 w 17"/>
                <a:gd name="T9" fmla="*/ 5 h 12"/>
                <a:gd name="T10" fmla="*/ 4 w 17"/>
                <a:gd name="T11" fmla="*/ 8 h 12"/>
                <a:gd name="T12" fmla="*/ 0 w 17"/>
                <a:gd name="T13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12">
                  <a:moveTo>
                    <a:pt x="0" y="12"/>
                  </a:moveTo>
                  <a:cubicBezTo>
                    <a:pt x="2" y="9"/>
                    <a:pt x="5" y="6"/>
                    <a:pt x="8" y="4"/>
                  </a:cubicBezTo>
                  <a:cubicBezTo>
                    <a:pt x="9" y="3"/>
                    <a:pt x="11" y="2"/>
                    <a:pt x="12" y="2"/>
                  </a:cubicBezTo>
                  <a:cubicBezTo>
                    <a:pt x="14" y="1"/>
                    <a:pt x="16" y="0"/>
                    <a:pt x="17" y="0"/>
                  </a:cubicBezTo>
                  <a:cubicBezTo>
                    <a:pt x="14" y="1"/>
                    <a:pt x="11" y="3"/>
                    <a:pt x="8" y="5"/>
                  </a:cubicBezTo>
                  <a:cubicBezTo>
                    <a:pt x="7" y="6"/>
                    <a:pt x="5" y="7"/>
                    <a:pt x="4" y="8"/>
                  </a:cubicBezTo>
                  <a:cubicBezTo>
                    <a:pt x="3" y="9"/>
                    <a:pt x="1" y="10"/>
                    <a:pt x="0" y="12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" name="Freeform 66"/>
            <p:cNvSpPr>
              <a:spLocks/>
            </p:cNvSpPr>
            <p:nvPr/>
          </p:nvSpPr>
          <p:spPr bwMode="auto">
            <a:xfrm>
              <a:off x="11380788" y="1046163"/>
              <a:ext cx="200025" cy="100013"/>
            </a:xfrm>
            <a:custGeom>
              <a:avLst/>
              <a:gdLst>
                <a:gd name="T0" fmla="*/ 0 w 22"/>
                <a:gd name="T1" fmla="*/ 11 h 11"/>
                <a:gd name="T2" fmla="*/ 22 w 22"/>
                <a:gd name="T3" fmla="*/ 0 h 11"/>
                <a:gd name="T4" fmla="*/ 0 w 22"/>
                <a:gd name="T5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" h="11">
                  <a:moveTo>
                    <a:pt x="0" y="11"/>
                  </a:moveTo>
                  <a:cubicBezTo>
                    <a:pt x="7" y="7"/>
                    <a:pt x="14" y="3"/>
                    <a:pt x="22" y="0"/>
                  </a:cubicBezTo>
                  <a:cubicBezTo>
                    <a:pt x="15" y="4"/>
                    <a:pt x="8" y="8"/>
                    <a:pt x="0" y="11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" name="Freeform 67"/>
            <p:cNvSpPr>
              <a:spLocks/>
            </p:cNvSpPr>
            <p:nvPr/>
          </p:nvSpPr>
          <p:spPr bwMode="auto">
            <a:xfrm>
              <a:off x="11399838" y="1109663"/>
              <a:ext cx="161925" cy="36513"/>
            </a:xfrm>
            <a:custGeom>
              <a:avLst/>
              <a:gdLst>
                <a:gd name="T0" fmla="*/ 0 w 18"/>
                <a:gd name="T1" fmla="*/ 4 h 4"/>
                <a:gd name="T2" fmla="*/ 18 w 18"/>
                <a:gd name="T3" fmla="*/ 0 h 4"/>
                <a:gd name="T4" fmla="*/ 9 w 18"/>
                <a:gd name="T5" fmla="*/ 3 h 4"/>
                <a:gd name="T6" fmla="*/ 0 w 18"/>
                <a:gd name="T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4">
                  <a:moveTo>
                    <a:pt x="0" y="4"/>
                  </a:moveTo>
                  <a:cubicBezTo>
                    <a:pt x="6" y="3"/>
                    <a:pt x="12" y="2"/>
                    <a:pt x="18" y="0"/>
                  </a:cubicBezTo>
                  <a:cubicBezTo>
                    <a:pt x="15" y="1"/>
                    <a:pt x="12" y="2"/>
                    <a:pt x="9" y="3"/>
                  </a:cubicBezTo>
                  <a:cubicBezTo>
                    <a:pt x="6" y="4"/>
                    <a:pt x="3" y="4"/>
                    <a:pt x="0" y="4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" name="Freeform 68"/>
            <p:cNvSpPr>
              <a:spLocks/>
            </p:cNvSpPr>
            <p:nvPr/>
          </p:nvSpPr>
          <p:spPr bwMode="auto">
            <a:xfrm>
              <a:off x="11363325" y="1155700"/>
              <a:ext cx="280988" cy="236538"/>
            </a:xfrm>
            <a:custGeom>
              <a:avLst/>
              <a:gdLst>
                <a:gd name="T0" fmla="*/ 1 w 31"/>
                <a:gd name="T1" fmla="*/ 1 h 26"/>
                <a:gd name="T2" fmla="*/ 18 w 31"/>
                <a:gd name="T3" fmla="*/ 4 h 26"/>
                <a:gd name="T4" fmla="*/ 25 w 31"/>
                <a:gd name="T5" fmla="*/ 15 h 26"/>
                <a:gd name="T6" fmla="*/ 25 w 31"/>
                <a:gd name="T7" fmla="*/ 24 h 26"/>
                <a:gd name="T8" fmla="*/ 20 w 31"/>
                <a:gd name="T9" fmla="*/ 24 h 26"/>
                <a:gd name="T10" fmla="*/ 2 w 31"/>
                <a:gd name="T11" fmla="*/ 10 h 26"/>
                <a:gd name="T12" fmla="*/ 1 w 31"/>
                <a:gd name="T13" fmla="*/ 1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" h="26">
                  <a:moveTo>
                    <a:pt x="1" y="1"/>
                  </a:moveTo>
                  <a:cubicBezTo>
                    <a:pt x="7" y="0"/>
                    <a:pt x="13" y="0"/>
                    <a:pt x="18" y="4"/>
                  </a:cubicBezTo>
                  <a:cubicBezTo>
                    <a:pt x="22" y="6"/>
                    <a:pt x="23" y="10"/>
                    <a:pt x="25" y="15"/>
                  </a:cubicBezTo>
                  <a:cubicBezTo>
                    <a:pt x="26" y="17"/>
                    <a:pt x="31" y="26"/>
                    <a:pt x="25" y="24"/>
                  </a:cubicBezTo>
                  <a:cubicBezTo>
                    <a:pt x="23" y="24"/>
                    <a:pt x="22" y="24"/>
                    <a:pt x="20" y="24"/>
                  </a:cubicBezTo>
                  <a:cubicBezTo>
                    <a:pt x="11" y="25"/>
                    <a:pt x="4" y="17"/>
                    <a:pt x="2" y="10"/>
                  </a:cubicBezTo>
                  <a:cubicBezTo>
                    <a:pt x="2" y="9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F6E4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" name="Freeform 69"/>
            <p:cNvSpPr>
              <a:spLocks/>
            </p:cNvSpPr>
            <p:nvPr/>
          </p:nvSpPr>
          <p:spPr bwMode="auto">
            <a:xfrm>
              <a:off x="11372850" y="1165225"/>
              <a:ext cx="171450" cy="90488"/>
            </a:xfrm>
            <a:custGeom>
              <a:avLst/>
              <a:gdLst>
                <a:gd name="T0" fmla="*/ 0 w 19"/>
                <a:gd name="T1" fmla="*/ 0 h 10"/>
                <a:gd name="T2" fmla="*/ 10 w 19"/>
                <a:gd name="T3" fmla="*/ 3 h 10"/>
                <a:gd name="T4" fmla="*/ 15 w 19"/>
                <a:gd name="T5" fmla="*/ 6 h 10"/>
                <a:gd name="T6" fmla="*/ 19 w 19"/>
                <a:gd name="T7" fmla="*/ 10 h 10"/>
                <a:gd name="T8" fmla="*/ 10 w 19"/>
                <a:gd name="T9" fmla="*/ 4 h 10"/>
                <a:gd name="T10" fmla="*/ 5 w 19"/>
                <a:gd name="T11" fmla="*/ 2 h 10"/>
                <a:gd name="T12" fmla="*/ 0 w 19"/>
                <a:gd name="T13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" h="10">
                  <a:moveTo>
                    <a:pt x="0" y="0"/>
                  </a:moveTo>
                  <a:cubicBezTo>
                    <a:pt x="4" y="0"/>
                    <a:pt x="7" y="2"/>
                    <a:pt x="10" y="3"/>
                  </a:cubicBezTo>
                  <a:cubicBezTo>
                    <a:pt x="12" y="4"/>
                    <a:pt x="13" y="5"/>
                    <a:pt x="15" y="6"/>
                  </a:cubicBezTo>
                  <a:cubicBezTo>
                    <a:pt x="16" y="7"/>
                    <a:pt x="17" y="8"/>
                    <a:pt x="19" y="10"/>
                  </a:cubicBezTo>
                  <a:cubicBezTo>
                    <a:pt x="16" y="8"/>
                    <a:pt x="13" y="6"/>
                    <a:pt x="10" y="4"/>
                  </a:cubicBezTo>
                  <a:cubicBezTo>
                    <a:pt x="8" y="3"/>
                    <a:pt x="7" y="2"/>
                    <a:pt x="5" y="2"/>
                  </a:cubicBezTo>
                  <a:cubicBezTo>
                    <a:pt x="4" y="1"/>
                    <a:pt x="2" y="0"/>
                    <a:pt x="0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" name="Freeform 70"/>
            <p:cNvSpPr>
              <a:spLocks/>
            </p:cNvSpPr>
            <p:nvPr/>
          </p:nvSpPr>
          <p:spPr bwMode="auto">
            <a:xfrm>
              <a:off x="11372850" y="1174750"/>
              <a:ext cx="171450" cy="136525"/>
            </a:xfrm>
            <a:custGeom>
              <a:avLst/>
              <a:gdLst>
                <a:gd name="T0" fmla="*/ 0 w 19"/>
                <a:gd name="T1" fmla="*/ 0 h 15"/>
                <a:gd name="T2" fmla="*/ 19 w 19"/>
                <a:gd name="T3" fmla="*/ 15 h 15"/>
                <a:gd name="T4" fmla="*/ 0 w 19"/>
                <a:gd name="T5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" h="15">
                  <a:moveTo>
                    <a:pt x="0" y="0"/>
                  </a:moveTo>
                  <a:cubicBezTo>
                    <a:pt x="6" y="5"/>
                    <a:pt x="13" y="10"/>
                    <a:pt x="19" y="15"/>
                  </a:cubicBezTo>
                  <a:cubicBezTo>
                    <a:pt x="12" y="11"/>
                    <a:pt x="6" y="6"/>
                    <a:pt x="0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" name="Freeform 71"/>
            <p:cNvSpPr>
              <a:spLocks/>
            </p:cNvSpPr>
            <p:nvPr/>
          </p:nvSpPr>
          <p:spPr bwMode="auto">
            <a:xfrm>
              <a:off x="11372850" y="1192213"/>
              <a:ext cx="107950" cy="127000"/>
            </a:xfrm>
            <a:custGeom>
              <a:avLst/>
              <a:gdLst>
                <a:gd name="T0" fmla="*/ 0 w 12"/>
                <a:gd name="T1" fmla="*/ 0 h 14"/>
                <a:gd name="T2" fmla="*/ 12 w 12"/>
                <a:gd name="T3" fmla="*/ 14 h 14"/>
                <a:gd name="T4" fmla="*/ 5 w 12"/>
                <a:gd name="T5" fmla="*/ 8 h 14"/>
                <a:gd name="T6" fmla="*/ 0 w 12"/>
                <a:gd name="T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14">
                  <a:moveTo>
                    <a:pt x="0" y="0"/>
                  </a:moveTo>
                  <a:cubicBezTo>
                    <a:pt x="4" y="5"/>
                    <a:pt x="8" y="10"/>
                    <a:pt x="12" y="14"/>
                  </a:cubicBezTo>
                  <a:cubicBezTo>
                    <a:pt x="10" y="12"/>
                    <a:pt x="7" y="10"/>
                    <a:pt x="5" y="8"/>
                  </a:cubicBezTo>
                  <a:cubicBezTo>
                    <a:pt x="3" y="5"/>
                    <a:pt x="2" y="3"/>
                    <a:pt x="0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" name="Freeform 72"/>
            <p:cNvSpPr>
              <a:spLocks/>
            </p:cNvSpPr>
            <p:nvPr/>
          </p:nvSpPr>
          <p:spPr bwMode="auto">
            <a:xfrm>
              <a:off x="11190288" y="1174750"/>
              <a:ext cx="209550" cy="344488"/>
            </a:xfrm>
            <a:custGeom>
              <a:avLst/>
              <a:gdLst>
                <a:gd name="T0" fmla="*/ 18 w 23"/>
                <a:gd name="T1" fmla="*/ 0 h 38"/>
                <a:gd name="T2" fmla="*/ 22 w 23"/>
                <a:gd name="T3" fmla="*/ 16 h 38"/>
                <a:gd name="T4" fmla="*/ 16 w 23"/>
                <a:gd name="T5" fmla="*/ 28 h 38"/>
                <a:gd name="T6" fmla="*/ 7 w 23"/>
                <a:gd name="T7" fmla="*/ 31 h 38"/>
                <a:gd name="T8" fmla="*/ 5 w 23"/>
                <a:gd name="T9" fmla="*/ 27 h 38"/>
                <a:gd name="T10" fmla="*/ 10 w 23"/>
                <a:gd name="T11" fmla="*/ 5 h 38"/>
                <a:gd name="T12" fmla="*/ 18 w 23"/>
                <a:gd name="T13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" h="38">
                  <a:moveTo>
                    <a:pt x="18" y="0"/>
                  </a:moveTo>
                  <a:cubicBezTo>
                    <a:pt x="21" y="5"/>
                    <a:pt x="23" y="11"/>
                    <a:pt x="22" y="16"/>
                  </a:cubicBezTo>
                  <a:cubicBezTo>
                    <a:pt x="22" y="21"/>
                    <a:pt x="19" y="24"/>
                    <a:pt x="16" y="28"/>
                  </a:cubicBezTo>
                  <a:cubicBezTo>
                    <a:pt x="14" y="29"/>
                    <a:pt x="8" y="38"/>
                    <a:pt x="7" y="31"/>
                  </a:cubicBezTo>
                  <a:cubicBezTo>
                    <a:pt x="6" y="29"/>
                    <a:pt x="6" y="29"/>
                    <a:pt x="5" y="27"/>
                  </a:cubicBezTo>
                  <a:cubicBezTo>
                    <a:pt x="0" y="20"/>
                    <a:pt x="4" y="10"/>
                    <a:pt x="10" y="5"/>
                  </a:cubicBezTo>
                  <a:cubicBezTo>
                    <a:pt x="11" y="4"/>
                    <a:pt x="17" y="0"/>
                    <a:pt x="18" y="0"/>
                  </a:cubicBezTo>
                  <a:close/>
                </a:path>
              </a:pathLst>
            </a:custGeom>
            <a:solidFill>
              <a:srgbClr val="F6E4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" name="Freeform 73"/>
            <p:cNvSpPr>
              <a:spLocks/>
            </p:cNvSpPr>
            <p:nvPr/>
          </p:nvSpPr>
          <p:spPr bwMode="auto">
            <a:xfrm>
              <a:off x="11344275" y="1174750"/>
              <a:ext cx="19050" cy="190500"/>
            </a:xfrm>
            <a:custGeom>
              <a:avLst/>
              <a:gdLst>
                <a:gd name="T0" fmla="*/ 1 w 2"/>
                <a:gd name="T1" fmla="*/ 0 h 21"/>
                <a:gd name="T2" fmla="*/ 2 w 2"/>
                <a:gd name="T3" fmla="*/ 11 h 21"/>
                <a:gd name="T4" fmla="*/ 1 w 2"/>
                <a:gd name="T5" fmla="*/ 16 h 21"/>
                <a:gd name="T6" fmla="*/ 0 w 2"/>
                <a:gd name="T7" fmla="*/ 21 h 21"/>
                <a:gd name="T8" fmla="*/ 1 w 2"/>
                <a:gd name="T9" fmla="*/ 11 h 21"/>
                <a:gd name="T10" fmla="*/ 1 w 2"/>
                <a:gd name="T11" fmla="*/ 6 h 21"/>
                <a:gd name="T12" fmla="*/ 1 w 2"/>
                <a:gd name="T13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21">
                  <a:moveTo>
                    <a:pt x="1" y="0"/>
                  </a:moveTo>
                  <a:cubicBezTo>
                    <a:pt x="2" y="4"/>
                    <a:pt x="2" y="7"/>
                    <a:pt x="2" y="11"/>
                  </a:cubicBezTo>
                  <a:cubicBezTo>
                    <a:pt x="2" y="13"/>
                    <a:pt x="2" y="14"/>
                    <a:pt x="1" y="16"/>
                  </a:cubicBezTo>
                  <a:cubicBezTo>
                    <a:pt x="1" y="18"/>
                    <a:pt x="0" y="19"/>
                    <a:pt x="0" y="21"/>
                  </a:cubicBezTo>
                  <a:cubicBezTo>
                    <a:pt x="0" y="18"/>
                    <a:pt x="1" y="14"/>
                    <a:pt x="1" y="11"/>
                  </a:cubicBezTo>
                  <a:cubicBezTo>
                    <a:pt x="1" y="9"/>
                    <a:pt x="1" y="7"/>
                    <a:pt x="1" y="6"/>
                  </a:cubicBezTo>
                  <a:cubicBezTo>
                    <a:pt x="1" y="4"/>
                    <a:pt x="1" y="2"/>
                    <a:pt x="1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" name="Freeform 74"/>
            <p:cNvSpPr>
              <a:spLocks/>
            </p:cNvSpPr>
            <p:nvPr/>
          </p:nvSpPr>
          <p:spPr bwMode="auto">
            <a:xfrm>
              <a:off x="11290300" y="1174750"/>
              <a:ext cx="46038" cy="217488"/>
            </a:xfrm>
            <a:custGeom>
              <a:avLst/>
              <a:gdLst>
                <a:gd name="T0" fmla="*/ 5 w 5"/>
                <a:gd name="T1" fmla="*/ 0 h 24"/>
                <a:gd name="T2" fmla="*/ 0 w 5"/>
                <a:gd name="T3" fmla="*/ 24 h 24"/>
                <a:gd name="T4" fmla="*/ 5 w 5"/>
                <a:gd name="T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4">
                  <a:moveTo>
                    <a:pt x="5" y="0"/>
                  </a:moveTo>
                  <a:cubicBezTo>
                    <a:pt x="4" y="8"/>
                    <a:pt x="2" y="16"/>
                    <a:pt x="0" y="24"/>
                  </a:cubicBezTo>
                  <a:cubicBezTo>
                    <a:pt x="1" y="16"/>
                    <a:pt x="3" y="8"/>
                    <a:pt x="5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" name="Freeform 75"/>
            <p:cNvSpPr>
              <a:spLocks/>
            </p:cNvSpPr>
            <p:nvPr/>
          </p:nvSpPr>
          <p:spPr bwMode="auto">
            <a:xfrm>
              <a:off x="11263313" y="1192213"/>
              <a:ext cx="63500" cy="146050"/>
            </a:xfrm>
            <a:custGeom>
              <a:avLst/>
              <a:gdLst>
                <a:gd name="T0" fmla="*/ 7 w 7"/>
                <a:gd name="T1" fmla="*/ 0 h 16"/>
                <a:gd name="T2" fmla="*/ 0 w 7"/>
                <a:gd name="T3" fmla="*/ 16 h 16"/>
                <a:gd name="T4" fmla="*/ 2 w 7"/>
                <a:gd name="T5" fmla="*/ 8 h 16"/>
                <a:gd name="T6" fmla="*/ 7 w 7"/>
                <a:gd name="T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6">
                  <a:moveTo>
                    <a:pt x="7" y="0"/>
                  </a:moveTo>
                  <a:cubicBezTo>
                    <a:pt x="4" y="5"/>
                    <a:pt x="1" y="11"/>
                    <a:pt x="0" y="16"/>
                  </a:cubicBezTo>
                  <a:cubicBezTo>
                    <a:pt x="0" y="13"/>
                    <a:pt x="1" y="10"/>
                    <a:pt x="2" y="8"/>
                  </a:cubicBezTo>
                  <a:cubicBezTo>
                    <a:pt x="3" y="5"/>
                    <a:pt x="5" y="2"/>
                    <a:pt x="7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" name="Freeform 76"/>
            <p:cNvSpPr>
              <a:spLocks/>
            </p:cNvSpPr>
            <p:nvPr/>
          </p:nvSpPr>
          <p:spPr bwMode="auto">
            <a:xfrm>
              <a:off x="10982325" y="1092200"/>
              <a:ext cx="344488" cy="182563"/>
            </a:xfrm>
            <a:custGeom>
              <a:avLst/>
              <a:gdLst>
                <a:gd name="T0" fmla="*/ 38 w 38"/>
                <a:gd name="T1" fmla="*/ 7 h 20"/>
                <a:gd name="T2" fmla="*/ 26 w 38"/>
                <a:gd name="T3" fmla="*/ 19 h 20"/>
                <a:gd name="T4" fmla="*/ 13 w 38"/>
                <a:gd name="T5" fmla="*/ 18 h 20"/>
                <a:gd name="T6" fmla="*/ 5 w 38"/>
                <a:gd name="T7" fmla="*/ 11 h 20"/>
                <a:gd name="T8" fmla="*/ 9 w 38"/>
                <a:gd name="T9" fmla="*/ 8 h 20"/>
                <a:gd name="T10" fmla="*/ 31 w 38"/>
                <a:gd name="T11" fmla="*/ 3 h 20"/>
                <a:gd name="T12" fmla="*/ 38 w 38"/>
                <a:gd name="T13" fmla="*/ 7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20">
                  <a:moveTo>
                    <a:pt x="38" y="7"/>
                  </a:moveTo>
                  <a:cubicBezTo>
                    <a:pt x="36" y="13"/>
                    <a:pt x="31" y="17"/>
                    <a:pt x="26" y="19"/>
                  </a:cubicBezTo>
                  <a:cubicBezTo>
                    <a:pt x="21" y="20"/>
                    <a:pt x="17" y="19"/>
                    <a:pt x="13" y="18"/>
                  </a:cubicBezTo>
                  <a:cubicBezTo>
                    <a:pt x="11" y="17"/>
                    <a:pt x="0" y="15"/>
                    <a:pt x="5" y="11"/>
                  </a:cubicBezTo>
                  <a:cubicBezTo>
                    <a:pt x="7" y="10"/>
                    <a:pt x="8" y="9"/>
                    <a:pt x="9" y="8"/>
                  </a:cubicBezTo>
                  <a:cubicBezTo>
                    <a:pt x="13" y="0"/>
                    <a:pt x="24" y="0"/>
                    <a:pt x="31" y="3"/>
                  </a:cubicBezTo>
                  <a:cubicBezTo>
                    <a:pt x="32" y="3"/>
                    <a:pt x="38" y="7"/>
                    <a:pt x="38" y="7"/>
                  </a:cubicBezTo>
                  <a:close/>
                </a:path>
              </a:pathLst>
            </a:custGeom>
            <a:solidFill>
              <a:srgbClr val="F6E4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" name="Freeform 77"/>
            <p:cNvSpPr>
              <a:spLocks/>
            </p:cNvSpPr>
            <p:nvPr/>
          </p:nvSpPr>
          <p:spPr bwMode="auto">
            <a:xfrm>
              <a:off x="11155363" y="1155700"/>
              <a:ext cx="171450" cy="82550"/>
            </a:xfrm>
            <a:custGeom>
              <a:avLst/>
              <a:gdLst>
                <a:gd name="T0" fmla="*/ 19 w 19"/>
                <a:gd name="T1" fmla="*/ 0 h 9"/>
                <a:gd name="T2" fmla="*/ 10 w 19"/>
                <a:gd name="T3" fmla="*/ 6 h 9"/>
                <a:gd name="T4" fmla="*/ 5 w 19"/>
                <a:gd name="T5" fmla="*/ 8 h 9"/>
                <a:gd name="T6" fmla="*/ 0 w 19"/>
                <a:gd name="T7" fmla="*/ 9 h 9"/>
                <a:gd name="T8" fmla="*/ 10 w 19"/>
                <a:gd name="T9" fmla="*/ 6 h 9"/>
                <a:gd name="T10" fmla="*/ 15 w 19"/>
                <a:gd name="T11" fmla="*/ 3 h 9"/>
                <a:gd name="T12" fmla="*/ 19 w 19"/>
                <a:gd name="T1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" h="9">
                  <a:moveTo>
                    <a:pt x="19" y="0"/>
                  </a:moveTo>
                  <a:cubicBezTo>
                    <a:pt x="17" y="3"/>
                    <a:pt x="14" y="5"/>
                    <a:pt x="10" y="6"/>
                  </a:cubicBezTo>
                  <a:cubicBezTo>
                    <a:pt x="9" y="7"/>
                    <a:pt x="7" y="8"/>
                    <a:pt x="5" y="8"/>
                  </a:cubicBezTo>
                  <a:cubicBezTo>
                    <a:pt x="4" y="8"/>
                    <a:pt x="2" y="9"/>
                    <a:pt x="0" y="9"/>
                  </a:cubicBezTo>
                  <a:cubicBezTo>
                    <a:pt x="3" y="8"/>
                    <a:pt x="7" y="7"/>
                    <a:pt x="10" y="6"/>
                  </a:cubicBezTo>
                  <a:cubicBezTo>
                    <a:pt x="12" y="5"/>
                    <a:pt x="13" y="4"/>
                    <a:pt x="15" y="3"/>
                  </a:cubicBezTo>
                  <a:cubicBezTo>
                    <a:pt x="16" y="2"/>
                    <a:pt x="18" y="2"/>
                    <a:pt x="19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" name="Freeform 78"/>
            <p:cNvSpPr>
              <a:spLocks/>
            </p:cNvSpPr>
            <p:nvPr/>
          </p:nvSpPr>
          <p:spPr bwMode="auto">
            <a:xfrm>
              <a:off x="11109325" y="1146175"/>
              <a:ext cx="207963" cy="55563"/>
            </a:xfrm>
            <a:custGeom>
              <a:avLst/>
              <a:gdLst>
                <a:gd name="T0" fmla="*/ 23 w 23"/>
                <a:gd name="T1" fmla="*/ 0 h 6"/>
                <a:gd name="T2" fmla="*/ 0 w 23"/>
                <a:gd name="T3" fmla="*/ 6 h 6"/>
                <a:gd name="T4" fmla="*/ 23 w 23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3" h="6">
                  <a:moveTo>
                    <a:pt x="23" y="0"/>
                  </a:moveTo>
                  <a:cubicBezTo>
                    <a:pt x="16" y="3"/>
                    <a:pt x="8" y="5"/>
                    <a:pt x="0" y="6"/>
                  </a:cubicBezTo>
                  <a:cubicBezTo>
                    <a:pt x="8" y="4"/>
                    <a:pt x="15" y="2"/>
                    <a:pt x="23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" name="Freeform 79"/>
            <p:cNvSpPr>
              <a:spLocks/>
            </p:cNvSpPr>
            <p:nvPr/>
          </p:nvSpPr>
          <p:spPr bwMode="auto">
            <a:xfrm>
              <a:off x="11136313" y="1138238"/>
              <a:ext cx="173038" cy="7938"/>
            </a:xfrm>
            <a:custGeom>
              <a:avLst/>
              <a:gdLst>
                <a:gd name="T0" fmla="*/ 19 w 19"/>
                <a:gd name="T1" fmla="*/ 0 h 1"/>
                <a:gd name="T2" fmla="*/ 0 w 19"/>
                <a:gd name="T3" fmla="*/ 1 h 1"/>
                <a:gd name="T4" fmla="*/ 9 w 19"/>
                <a:gd name="T5" fmla="*/ 0 h 1"/>
                <a:gd name="T6" fmla="*/ 19 w 19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1">
                  <a:moveTo>
                    <a:pt x="19" y="0"/>
                  </a:moveTo>
                  <a:cubicBezTo>
                    <a:pt x="12" y="0"/>
                    <a:pt x="6" y="0"/>
                    <a:pt x="0" y="1"/>
                  </a:cubicBezTo>
                  <a:cubicBezTo>
                    <a:pt x="3" y="0"/>
                    <a:pt x="6" y="0"/>
                    <a:pt x="9" y="0"/>
                  </a:cubicBezTo>
                  <a:cubicBezTo>
                    <a:pt x="13" y="0"/>
                    <a:pt x="16" y="0"/>
                    <a:pt x="19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" name="Freeform 80"/>
            <p:cNvSpPr>
              <a:spLocks/>
            </p:cNvSpPr>
            <p:nvPr/>
          </p:nvSpPr>
          <p:spPr bwMode="auto">
            <a:xfrm>
              <a:off x="11072813" y="901700"/>
              <a:ext cx="263525" cy="244475"/>
            </a:xfrm>
            <a:custGeom>
              <a:avLst/>
              <a:gdLst>
                <a:gd name="T0" fmla="*/ 28 w 29"/>
                <a:gd name="T1" fmla="*/ 26 h 27"/>
                <a:gd name="T2" fmla="*/ 12 w 29"/>
                <a:gd name="T3" fmla="*/ 23 h 27"/>
                <a:gd name="T4" fmla="*/ 5 w 29"/>
                <a:gd name="T5" fmla="*/ 11 h 27"/>
                <a:gd name="T6" fmla="*/ 6 w 29"/>
                <a:gd name="T7" fmla="*/ 2 h 27"/>
                <a:gd name="T8" fmla="*/ 11 w 29"/>
                <a:gd name="T9" fmla="*/ 2 h 27"/>
                <a:gd name="T10" fmla="*/ 28 w 29"/>
                <a:gd name="T11" fmla="*/ 17 h 27"/>
                <a:gd name="T12" fmla="*/ 28 w 29"/>
                <a:gd name="T13" fmla="*/ 26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9" h="27">
                  <a:moveTo>
                    <a:pt x="28" y="26"/>
                  </a:moveTo>
                  <a:cubicBezTo>
                    <a:pt x="23" y="27"/>
                    <a:pt x="17" y="26"/>
                    <a:pt x="12" y="23"/>
                  </a:cubicBezTo>
                  <a:cubicBezTo>
                    <a:pt x="8" y="20"/>
                    <a:pt x="7" y="16"/>
                    <a:pt x="5" y="11"/>
                  </a:cubicBezTo>
                  <a:cubicBezTo>
                    <a:pt x="4" y="9"/>
                    <a:pt x="0" y="0"/>
                    <a:pt x="6" y="2"/>
                  </a:cubicBezTo>
                  <a:cubicBezTo>
                    <a:pt x="8" y="2"/>
                    <a:pt x="9" y="2"/>
                    <a:pt x="11" y="2"/>
                  </a:cubicBezTo>
                  <a:cubicBezTo>
                    <a:pt x="19" y="1"/>
                    <a:pt x="26" y="10"/>
                    <a:pt x="28" y="17"/>
                  </a:cubicBezTo>
                  <a:cubicBezTo>
                    <a:pt x="28" y="18"/>
                    <a:pt x="29" y="26"/>
                    <a:pt x="28" y="26"/>
                  </a:cubicBezTo>
                  <a:close/>
                </a:path>
              </a:pathLst>
            </a:custGeom>
            <a:solidFill>
              <a:srgbClr val="F6E4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" name="Freeform 81"/>
            <p:cNvSpPr>
              <a:spLocks/>
            </p:cNvSpPr>
            <p:nvPr/>
          </p:nvSpPr>
          <p:spPr bwMode="auto">
            <a:xfrm>
              <a:off x="11163300" y="1038225"/>
              <a:ext cx="163513" cy="100013"/>
            </a:xfrm>
            <a:custGeom>
              <a:avLst/>
              <a:gdLst>
                <a:gd name="T0" fmla="*/ 18 w 18"/>
                <a:gd name="T1" fmla="*/ 11 h 11"/>
                <a:gd name="T2" fmla="*/ 8 w 18"/>
                <a:gd name="T3" fmla="*/ 7 h 11"/>
                <a:gd name="T4" fmla="*/ 4 w 18"/>
                <a:gd name="T5" fmla="*/ 4 h 11"/>
                <a:gd name="T6" fmla="*/ 0 w 18"/>
                <a:gd name="T7" fmla="*/ 0 h 11"/>
                <a:gd name="T8" fmla="*/ 9 w 18"/>
                <a:gd name="T9" fmla="*/ 7 h 11"/>
                <a:gd name="T10" fmla="*/ 13 w 18"/>
                <a:gd name="T11" fmla="*/ 9 h 11"/>
                <a:gd name="T12" fmla="*/ 18 w 18"/>
                <a:gd name="T13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11">
                  <a:moveTo>
                    <a:pt x="18" y="11"/>
                  </a:moveTo>
                  <a:cubicBezTo>
                    <a:pt x="15" y="11"/>
                    <a:pt x="11" y="9"/>
                    <a:pt x="8" y="7"/>
                  </a:cubicBezTo>
                  <a:cubicBezTo>
                    <a:pt x="7" y="6"/>
                    <a:pt x="6" y="5"/>
                    <a:pt x="4" y="4"/>
                  </a:cubicBezTo>
                  <a:cubicBezTo>
                    <a:pt x="3" y="3"/>
                    <a:pt x="2" y="2"/>
                    <a:pt x="0" y="0"/>
                  </a:cubicBezTo>
                  <a:cubicBezTo>
                    <a:pt x="3" y="3"/>
                    <a:pt x="6" y="5"/>
                    <a:pt x="9" y="7"/>
                  </a:cubicBezTo>
                  <a:cubicBezTo>
                    <a:pt x="10" y="7"/>
                    <a:pt x="12" y="8"/>
                    <a:pt x="13" y="9"/>
                  </a:cubicBezTo>
                  <a:cubicBezTo>
                    <a:pt x="15" y="10"/>
                    <a:pt x="17" y="10"/>
                    <a:pt x="18" y="11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" name="Freeform 82"/>
            <p:cNvSpPr>
              <a:spLocks/>
            </p:cNvSpPr>
            <p:nvPr/>
          </p:nvSpPr>
          <p:spPr bwMode="auto">
            <a:xfrm>
              <a:off x="11172825" y="982663"/>
              <a:ext cx="163513" cy="146050"/>
            </a:xfrm>
            <a:custGeom>
              <a:avLst/>
              <a:gdLst>
                <a:gd name="T0" fmla="*/ 18 w 18"/>
                <a:gd name="T1" fmla="*/ 16 h 16"/>
                <a:gd name="T2" fmla="*/ 0 w 18"/>
                <a:gd name="T3" fmla="*/ 0 h 16"/>
                <a:gd name="T4" fmla="*/ 18 w 18"/>
                <a:gd name="T5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8" h="16">
                  <a:moveTo>
                    <a:pt x="18" y="16"/>
                  </a:moveTo>
                  <a:cubicBezTo>
                    <a:pt x="11" y="11"/>
                    <a:pt x="5" y="6"/>
                    <a:pt x="0" y="0"/>
                  </a:cubicBezTo>
                  <a:cubicBezTo>
                    <a:pt x="6" y="5"/>
                    <a:pt x="12" y="10"/>
                    <a:pt x="18" y="16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" name="Freeform 83"/>
            <p:cNvSpPr>
              <a:spLocks/>
            </p:cNvSpPr>
            <p:nvPr/>
          </p:nvSpPr>
          <p:spPr bwMode="auto">
            <a:xfrm>
              <a:off x="11226800" y="982663"/>
              <a:ext cx="109538" cy="127000"/>
            </a:xfrm>
            <a:custGeom>
              <a:avLst/>
              <a:gdLst>
                <a:gd name="T0" fmla="*/ 12 w 12"/>
                <a:gd name="T1" fmla="*/ 14 h 14"/>
                <a:gd name="T2" fmla="*/ 0 w 12"/>
                <a:gd name="T3" fmla="*/ 0 h 14"/>
                <a:gd name="T4" fmla="*/ 7 w 12"/>
                <a:gd name="T5" fmla="*/ 6 h 14"/>
                <a:gd name="T6" fmla="*/ 12 w 12"/>
                <a:gd name="T7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14">
                  <a:moveTo>
                    <a:pt x="12" y="14"/>
                  </a:moveTo>
                  <a:cubicBezTo>
                    <a:pt x="8" y="9"/>
                    <a:pt x="5" y="4"/>
                    <a:pt x="0" y="0"/>
                  </a:cubicBezTo>
                  <a:cubicBezTo>
                    <a:pt x="3" y="1"/>
                    <a:pt x="5" y="3"/>
                    <a:pt x="7" y="6"/>
                  </a:cubicBezTo>
                  <a:cubicBezTo>
                    <a:pt x="9" y="8"/>
                    <a:pt x="10" y="11"/>
                    <a:pt x="12" y="14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" name="Freeform 84"/>
            <p:cNvSpPr>
              <a:spLocks/>
            </p:cNvSpPr>
            <p:nvPr/>
          </p:nvSpPr>
          <p:spPr bwMode="auto">
            <a:xfrm>
              <a:off x="11263313" y="1065213"/>
              <a:ext cx="190500" cy="190500"/>
            </a:xfrm>
            <a:custGeom>
              <a:avLst/>
              <a:gdLst>
                <a:gd name="T0" fmla="*/ 19 w 21"/>
                <a:gd name="T1" fmla="*/ 6 h 21"/>
                <a:gd name="T2" fmla="*/ 20 w 21"/>
                <a:gd name="T3" fmla="*/ 5 h 21"/>
                <a:gd name="T4" fmla="*/ 14 w 21"/>
                <a:gd name="T5" fmla="*/ 6 h 21"/>
                <a:gd name="T6" fmla="*/ 15 w 21"/>
                <a:gd name="T7" fmla="*/ 3 h 21"/>
                <a:gd name="T8" fmla="*/ 15 w 21"/>
                <a:gd name="T9" fmla="*/ 1 h 21"/>
                <a:gd name="T10" fmla="*/ 15 w 21"/>
                <a:gd name="T11" fmla="*/ 0 h 21"/>
                <a:gd name="T12" fmla="*/ 11 w 21"/>
                <a:gd name="T13" fmla="*/ 4 h 21"/>
                <a:gd name="T14" fmla="*/ 9 w 21"/>
                <a:gd name="T15" fmla="*/ 1 h 21"/>
                <a:gd name="T16" fmla="*/ 8 w 21"/>
                <a:gd name="T17" fmla="*/ 0 h 21"/>
                <a:gd name="T18" fmla="*/ 8 w 21"/>
                <a:gd name="T19" fmla="*/ 0 h 21"/>
                <a:gd name="T20" fmla="*/ 8 w 21"/>
                <a:gd name="T21" fmla="*/ 4 h 21"/>
                <a:gd name="T22" fmla="*/ 6 w 21"/>
                <a:gd name="T23" fmla="*/ 2 h 21"/>
                <a:gd name="T24" fmla="*/ 5 w 21"/>
                <a:gd name="T25" fmla="*/ 2 h 21"/>
                <a:gd name="T26" fmla="*/ 4 w 21"/>
                <a:gd name="T27" fmla="*/ 1 h 21"/>
                <a:gd name="T28" fmla="*/ 6 w 21"/>
                <a:gd name="T29" fmla="*/ 7 h 21"/>
                <a:gd name="T30" fmla="*/ 2 w 21"/>
                <a:gd name="T31" fmla="*/ 7 h 21"/>
                <a:gd name="T32" fmla="*/ 1 w 21"/>
                <a:gd name="T33" fmla="*/ 7 h 21"/>
                <a:gd name="T34" fmla="*/ 0 w 21"/>
                <a:gd name="T35" fmla="*/ 7 h 21"/>
                <a:gd name="T36" fmla="*/ 5 w 21"/>
                <a:gd name="T37" fmla="*/ 10 h 21"/>
                <a:gd name="T38" fmla="*/ 2 w 21"/>
                <a:gd name="T39" fmla="*/ 12 h 21"/>
                <a:gd name="T40" fmla="*/ 1 w 21"/>
                <a:gd name="T41" fmla="*/ 13 h 21"/>
                <a:gd name="T42" fmla="*/ 0 w 21"/>
                <a:gd name="T43" fmla="*/ 14 h 21"/>
                <a:gd name="T44" fmla="*/ 6 w 21"/>
                <a:gd name="T45" fmla="*/ 13 h 21"/>
                <a:gd name="T46" fmla="*/ 5 w 21"/>
                <a:gd name="T47" fmla="*/ 17 h 21"/>
                <a:gd name="T48" fmla="*/ 5 w 21"/>
                <a:gd name="T49" fmla="*/ 19 h 21"/>
                <a:gd name="T50" fmla="*/ 5 w 21"/>
                <a:gd name="T51" fmla="*/ 19 h 21"/>
                <a:gd name="T52" fmla="*/ 9 w 21"/>
                <a:gd name="T53" fmla="*/ 16 h 21"/>
                <a:gd name="T54" fmla="*/ 10 w 21"/>
                <a:gd name="T55" fmla="*/ 19 h 21"/>
                <a:gd name="T56" fmla="*/ 11 w 21"/>
                <a:gd name="T57" fmla="*/ 20 h 21"/>
                <a:gd name="T58" fmla="*/ 11 w 21"/>
                <a:gd name="T59" fmla="*/ 21 h 21"/>
                <a:gd name="T60" fmla="*/ 12 w 21"/>
                <a:gd name="T61" fmla="*/ 15 h 21"/>
                <a:gd name="T62" fmla="*/ 16 w 21"/>
                <a:gd name="T63" fmla="*/ 17 h 21"/>
                <a:gd name="T64" fmla="*/ 17 w 21"/>
                <a:gd name="T65" fmla="*/ 18 h 21"/>
                <a:gd name="T66" fmla="*/ 18 w 21"/>
                <a:gd name="T67" fmla="*/ 18 h 21"/>
                <a:gd name="T68" fmla="*/ 15 w 21"/>
                <a:gd name="T69" fmla="*/ 13 h 21"/>
                <a:gd name="T70" fmla="*/ 19 w 21"/>
                <a:gd name="T71" fmla="*/ 12 h 21"/>
                <a:gd name="T72" fmla="*/ 20 w 21"/>
                <a:gd name="T73" fmla="*/ 12 h 21"/>
                <a:gd name="T74" fmla="*/ 21 w 21"/>
                <a:gd name="T75" fmla="*/ 12 h 21"/>
                <a:gd name="T76" fmla="*/ 16 w 21"/>
                <a:gd name="T77" fmla="*/ 9 h 21"/>
                <a:gd name="T78" fmla="*/ 18 w 21"/>
                <a:gd name="T79" fmla="*/ 7 h 21"/>
                <a:gd name="T80" fmla="*/ 19 w 21"/>
                <a:gd name="T81" fmla="*/ 6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1" h="21">
                  <a:moveTo>
                    <a:pt x="19" y="6"/>
                  </a:moveTo>
                  <a:cubicBezTo>
                    <a:pt x="20" y="5"/>
                    <a:pt x="20" y="5"/>
                    <a:pt x="20" y="5"/>
                  </a:cubicBezTo>
                  <a:cubicBezTo>
                    <a:pt x="20" y="5"/>
                    <a:pt x="19" y="6"/>
                    <a:pt x="14" y="6"/>
                  </a:cubicBezTo>
                  <a:cubicBezTo>
                    <a:pt x="15" y="5"/>
                    <a:pt x="15" y="4"/>
                    <a:pt x="15" y="3"/>
                  </a:cubicBezTo>
                  <a:cubicBezTo>
                    <a:pt x="15" y="2"/>
                    <a:pt x="15" y="2"/>
                    <a:pt x="15" y="1"/>
                  </a:cubicBezTo>
                  <a:cubicBezTo>
                    <a:pt x="15" y="1"/>
                    <a:pt x="15" y="1"/>
                    <a:pt x="15" y="0"/>
                  </a:cubicBezTo>
                  <a:cubicBezTo>
                    <a:pt x="15" y="0"/>
                    <a:pt x="14" y="2"/>
                    <a:pt x="11" y="4"/>
                  </a:cubicBezTo>
                  <a:cubicBezTo>
                    <a:pt x="11" y="3"/>
                    <a:pt x="10" y="2"/>
                    <a:pt x="9" y="1"/>
                  </a:cubicBezTo>
                  <a:cubicBezTo>
                    <a:pt x="9" y="1"/>
                    <a:pt x="9" y="1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1"/>
                    <a:pt x="8" y="4"/>
                  </a:cubicBezTo>
                  <a:cubicBezTo>
                    <a:pt x="7" y="3"/>
                    <a:pt x="7" y="3"/>
                    <a:pt x="6" y="2"/>
                  </a:cubicBezTo>
                  <a:cubicBezTo>
                    <a:pt x="6" y="2"/>
                    <a:pt x="5" y="2"/>
                    <a:pt x="5" y="2"/>
                  </a:cubicBezTo>
                  <a:cubicBezTo>
                    <a:pt x="5" y="2"/>
                    <a:pt x="4" y="2"/>
                    <a:pt x="4" y="1"/>
                  </a:cubicBezTo>
                  <a:cubicBezTo>
                    <a:pt x="4" y="1"/>
                    <a:pt x="5" y="2"/>
                    <a:pt x="6" y="7"/>
                  </a:cubicBezTo>
                  <a:cubicBezTo>
                    <a:pt x="5" y="6"/>
                    <a:pt x="4" y="7"/>
                    <a:pt x="2" y="7"/>
                  </a:cubicBezTo>
                  <a:cubicBezTo>
                    <a:pt x="2" y="7"/>
                    <a:pt x="1" y="7"/>
                    <a:pt x="1" y="7"/>
                  </a:cubicBezTo>
                  <a:cubicBezTo>
                    <a:pt x="1" y="7"/>
                    <a:pt x="0" y="7"/>
                    <a:pt x="0" y="7"/>
                  </a:cubicBezTo>
                  <a:cubicBezTo>
                    <a:pt x="0" y="7"/>
                    <a:pt x="1" y="7"/>
                    <a:pt x="5" y="10"/>
                  </a:cubicBezTo>
                  <a:cubicBezTo>
                    <a:pt x="4" y="11"/>
                    <a:pt x="3" y="11"/>
                    <a:pt x="2" y="12"/>
                  </a:cubicBezTo>
                  <a:cubicBezTo>
                    <a:pt x="2" y="13"/>
                    <a:pt x="1" y="13"/>
                    <a:pt x="1" y="13"/>
                  </a:cubicBezTo>
                  <a:cubicBezTo>
                    <a:pt x="1" y="13"/>
                    <a:pt x="1" y="14"/>
                    <a:pt x="0" y="14"/>
                  </a:cubicBezTo>
                  <a:cubicBezTo>
                    <a:pt x="0" y="14"/>
                    <a:pt x="2" y="13"/>
                    <a:pt x="6" y="13"/>
                  </a:cubicBezTo>
                  <a:cubicBezTo>
                    <a:pt x="5" y="15"/>
                    <a:pt x="5" y="16"/>
                    <a:pt x="5" y="17"/>
                  </a:cubicBezTo>
                  <a:cubicBezTo>
                    <a:pt x="5" y="17"/>
                    <a:pt x="5" y="18"/>
                    <a:pt x="5" y="19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5" y="19"/>
                    <a:pt x="5" y="18"/>
                    <a:pt x="9" y="16"/>
                  </a:cubicBezTo>
                  <a:cubicBezTo>
                    <a:pt x="9" y="17"/>
                    <a:pt x="10" y="18"/>
                    <a:pt x="10" y="19"/>
                  </a:cubicBezTo>
                  <a:cubicBezTo>
                    <a:pt x="11" y="19"/>
                    <a:pt x="11" y="20"/>
                    <a:pt x="11" y="20"/>
                  </a:cubicBezTo>
                  <a:cubicBezTo>
                    <a:pt x="11" y="20"/>
                    <a:pt x="11" y="21"/>
                    <a:pt x="11" y="21"/>
                  </a:cubicBezTo>
                  <a:cubicBezTo>
                    <a:pt x="11" y="21"/>
                    <a:pt x="11" y="19"/>
                    <a:pt x="12" y="15"/>
                  </a:cubicBezTo>
                  <a:cubicBezTo>
                    <a:pt x="13" y="16"/>
                    <a:pt x="15" y="17"/>
                    <a:pt x="16" y="17"/>
                  </a:cubicBezTo>
                  <a:cubicBezTo>
                    <a:pt x="16" y="17"/>
                    <a:pt x="17" y="17"/>
                    <a:pt x="17" y="18"/>
                  </a:cubicBezTo>
                  <a:cubicBezTo>
                    <a:pt x="17" y="18"/>
                    <a:pt x="17" y="18"/>
                    <a:pt x="18" y="18"/>
                  </a:cubicBezTo>
                  <a:cubicBezTo>
                    <a:pt x="18" y="18"/>
                    <a:pt x="17" y="17"/>
                    <a:pt x="15" y="13"/>
                  </a:cubicBezTo>
                  <a:cubicBezTo>
                    <a:pt x="16" y="13"/>
                    <a:pt x="18" y="13"/>
                    <a:pt x="19" y="12"/>
                  </a:cubicBezTo>
                  <a:cubicBezTo>
                    <a:pt x="19" y="12"/>
                    <a:pt x="20" y="12"/>
                    <a:pt x="20" y="12"/>
                  </a:cubicBezTo>
                  <a:cubicBezTo>
                    <a:pt x="20" y="12"/>
                    <a:pt x="21" y="12"/>
                    <a:pt x="21" y="12"/>
                  </a:cubicBezTo>
                  <a:cubicBezTo>
                    <a:pt x="21" y="12"/>
                    <a:pt x="20" y="12"/>
                    <a:pt x="16" y="9"/>
                  </a:cubicBezTo>
                  <a:cubicBezTo>
                    <a:pt x="17" y="9"/>
                    <a:pt x="18" y="8"/>
                    <a:pt x="18" y="7"/>
                  </a:cubicBezTo>
                  <a:cubicBezTo>
                    <a:pt x="19" y="6"/>
                    <a:pt x="19" y="6"/>
                    <a:pt x="19" y="6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68" name="组合 67"/>
          <p:cNvGrpSpPr/>
          <p:nvPr/>
        </p:nvGrpSpPr>
        <p:grpSpPr>
          <a:xfrm>
            <a:off x="6961188" y="3184525"/>
            <a:ext cx="715962" cy="746126"/>
            <a:chOff x="6961188" y="3184525"/>
            <a:chExt cx="715962" cy="746126"/>
          </a:xfrm>
        </p:grpSpPr>
        <p:sp>
          <p:nvSpPr>
            <p:cNvPr id="69" name="Freeform 85"/>
            <p:cNvSpPr>
              <a:spLocks/>
            </p:cNvSpPr>
            <p:nvPr/>
          </p:nvSpPr>
          <p:spPr bwMode="auto">
            <a:xfrm>
              <a:off x="7251700" y="3184525"/>
              <a:ext cx="198438" cy="355600"/>
            </a:xfrm>
            <a:custGeom>
              <a:avLst/>
              <a:gdLst>
                <a:gd name="T0" fmla="*/ 8 w 22"/>
                <a:gd name="T1" fmla="*/ 38 h 39"/>
                <a:gd name="T2" fmla="*/ 1 w 22"/>
                <a:gd name="T3" fmla="*/ 24 h 39"/>
                <a:gd name="T4" fmla="*/ 5 w 22"/>
                <a:gd name="T5" fmla="*/ 11 h 39"/>
                <a:gd name="T6" fmla="*/ 13 w 22"/>
                <a:gd name="T7" fmla="*/ 6 h 39"/>
                <a:gd name="T8" fmla="*/ 15 w 22"/>
                <a:gd name="T9" fmla="*/ 10 h 39"/>
                <a:gd name="T10" fmla="*/ 15 w 22"/>
                <a:gd name="T11" fmla="*/ 32 h 39"/>
                <a:gd name="T12" fmla="*/ 8 w 22"/>
                <a:gd name="T13" fmla="*/ 38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" h="39">
                  <a:moveTo>
                    <a:pt x="8" y="38"/>
                  </a:moveTo>
                  <a:cubicBezTo>
                    <a:pt x="4" y="35"/>
                    <a:pt x="1" y="29"/>
                    <a:pt x="1" y="24"/>
                  </a:cubicBezTo>
                  <a:cubicBezTo>
                    <a:pt x="0" y="19"/>
                    <a:pt x="2" y="15"/>
                    <a:pt x="5" y="11"/>
                  </a:cubicBezTo>
                  <a:cubicBezTo>
                    <a:pt x="6" y="9"/>
                    <a:pt x="10" y="0"/>
                    <a:pt x="13" y="6"/>
                  </a:cubicBezTo>
                  <a:cubicBezTo>
                    <a:pt x="14" y="7"/>
                    <a:pt x="14" y="8"/>
                    <a:pt x="15" y="10"/>
                  </a:cubicBezTo>
                  <a:cubicBezTo>
                    <a:pt x="22" y="15"/>
                    <a:pt x="19" y="26"/>
                    <a:pt x="15" y="32"/>
                  </a:cubicBezTo>
                  <a:cubicBezTo>
                    <a:pt x="14" y="33"/>
                    <a:pt x="9" y="39"/>
                    <a:pt x="8" y="38"/>
                  </a:cubicBezTo>
                  <a:close/>
                </a:path>
              </a:pathLst>
            </a:custGeom>
            <a:solidFill>
              <a:srgbClr val="F6E4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" name="Freeform 86"/>
            <p:cNvSpPr>
              <a:spLocks/>
            </p:cNvSpPr>
            <p:nvPr/>
          </p:nvSpPr>
          <p:spPr bwMode="auto">
            <a:xfrm>
              <a:off x="7296150" y="3349625"/>
              <a:ext cx="26988" cy="180975"/>
            </a:xfrm>
            <a:custGeom>
              <a:avLst/>
              <a:gdLst>
                <a:gd name="T0" fmla="*/ 3 w 3"/>
                <a:gd name="T1" fmla="*/ 20 h 20"/>
                <a:gd name="T2" fmla="*/ 0 w 3"/>
                <a:gd name="T3" fmla="*/ 10 h 20"/>
                <a:gd name="T4" fmla="*/ 0 w 3"/>
                <a:gd name="T5" fmla="*/ 5 h 20"/>
                <a:gd name="T6" fmla="*/ 0 w 3"/>
                <a:gd name="T7" fmla="*/ 0 h 20"/>
                <a:gd name="T8" fmla="*/ 1 w 3"/>
                <a:gd name="T9" fmla="*/ 10 h 20"/>
                <a:gd name="T10" fmla="*/ 2 w 3"/>
                <a:gd name="T11" fmla="*/ 15 h 20"/>
                <a:gd name="T12" fmla="*/ 3 w 3"/>
                <a:gd name="T13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20">
                  <a:moveTo>
                    <a:pt x="3" y="20"/>
                  </a:moveTo>
                  <a:cubicBezTo>
                    <a:pt x="1" y="17"/>
                    <a:pt x="0" y="14"/>
                    <a:pt x="0" y="10"/>
                  </a:cubicBezTo>
                  <a:cubicBezTo>
                    <a:pt x="0" y="9"/>
                    <a:pt x="0" y="7"/>
                    <a:pt x="0" y="5"/>
                  </a:cubicBezTo>
                  <a:cubicBezTo>
                    <a:pt x="0" y="3"/>
                    <a:pt x="0" y="2"/>
                    <a:pt x="0" y="0"/>
                  </a:cubicBezTo>
                  <a:cubicBezTo>
                    <a:pt x="0" y="3"/>
                    <a:pt x="0" y="7"/>
                    <a:pt x="1" y="10"/>
                  </a:cubicBezTo>
                  <a:cubicBezTo>
                    <a:pt x="1" y="12"/>
                    <a:pt x="1" y="14"/>
                    <a:pt x="2" y="15"/>
                  </a:cubicBezTo>
                  <a:cubicBezTo>
                    <a:pt x="2" y="17"/>
                    <a:pt x="3" y="19"/>
                    <a:pt x="3" y="2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" name="Freeform 87"/>
            <p:cNvSpPr>
              <a:spLocks/>
            </p:cNvSpPr>
            <p:nvPr/>
          </p:nvSpPr>
          <p:spPr bwMode="auto">
            <a:xfrm>
              <a:off x="7332663" y="3313113"/>
              <a:ext cx="9525" cy="217488"/>
            </a:xfrm>
            <a:custGeom>
              <a:avLst/>
              <a:gdLst>
                <a:gd name="T0" fmla="*/ 1 w 1"/>
                <a:gd name="T1" fmla="*/ 24 h 24"/>
                <a:gd name="T2" fmla="*/ 1 w 1"/>
                <a:gd name="T3" fmla="*/ 0 h 24"/>
                <a:gd name="T4" fmla="*/ 1 w 1"/>
                <a:gd name="T5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4">
                  <a:moveTo>
                    <a:pt x="1" y="24"/>
                  </a:moveTo>
                  <a:cubicBezTo>
                    <a:pt x="0" y="16"/>
                    <a:pt x="0" y="8"/>
                    <a:pt x="1" y="0"/>
                  </a:cubicBezTo>
                  <a:cubicBezTo>
                    <a:pt x="1" y="8"/>
                    <a:pt x="1" y="16"/>
                    <a:pt x="1" y="24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" name="Freeform 88"/>
            <p:cNvSpPr>
              <a:spLocks/>
            </p:cNvSpPr>
            <p:nvPr/>
          </p:nvSpPr>
          <p:spPr bwMode="auto">
            <a:xfrm>
              <a:off x="7350125" y="3349625"/>
              <a:ext cx="36513" cy="163513"/>
            </a:xfrm>
            <a:custGeom>
              <a:avLst/>
              <a:gdLst>
                <a:gd name="T0" fmla="*/ 0 w 4"/>
                <a:gd name="T1" fmla="*/ 18 h 18"/>
                <a:gd name="T2" fmla="*/ 3 w 4"/>
                <a:gd name="T3" fmla="*/ 0 h 18"/>
                <a:gd name="T4" fmla="*/ 3 w 4"/>
                <a:gd name="T5" fmla="*/ 10 h 18"/>
                <a:gd name="T6" fmla="*/ 0 w 4"/>
                <a:gd name="T7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18">
                  <a:moveTo>
                    <a:pt x="0" y="18"/>
                  </a:moveTo>
                  <a:cubicBezTo>
                    <a:pt x="1" y="12"/>
                    <a:pt x="3" y="7"/>
                    <a:pt x="3" y="0"/>
                  </a:cubicBezTo>
                  <a:cubicBezTo>
                    <a:pt x="4" y="4"/>
                    <a:pt x="4" y="7"/>
                    <a:pt x="3" y="10"/>
                  </a:cubicBezTo>
                  <a:cubicBezTo>
                    <a:pt x="2" y="13"/>
                    <a:pt x="1" y="16"/>
                    <a:pt x="0" y="18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" name="Freeform 89"/>
            <p:cNvSpPr>
              <a:spLocks/>
            </p:cNvSpPr>
            <p:nvPr/>
          </p:nvSpPr>
          <p:spPr bwMode="auto">
            <a:xfrm>
              <a:off x="7350125" y="3403600"/>
              <a:ext cx="327025" cy="182563"/>
            </a:xfrm>
            <a:custGeom>
              <a:avLst/>
              <a:gdLst>
                <a:gd name="T0" fmla="*/ 0 w 36"/>
                <a:gd name="T1" fmla="*/ 16 h 20"/>
                <a:gd name="T2" fmla="*/ 10 w 36"/>
                <a:gd name="T3" fmla="*/ 2 h 20"/>
                <a:gd name="T4" fmla="*/ 23 w 36"/>
                <a:gd name="T5" fmla="*/ 0 h 20"/>
                <a:gd name="T6" fmla="*/ 32 w 36"/>
                <a:gd name="T7" fmla="*/ 5 h 20"/>
                <a:gd name="T8" fmla="*/ 29 w 36"/>
                <a:gd name="T9" fmla="*/ 9 h 20"/>
                <a:gd name="T10" fmla="*/ 8 w 36"/>
                <a:gd name="T11" fmla="*/ 19 h 20"/>
                <a:gd name="T12" fmla="*/ 0 w 36"/>
                <a:gd name="T13" fmla="*/ 16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20">
                  <a:moveTo>
                    <a:pt x="0" y="16"/>
                  </a:moveTo>
                  <a:cubicBezTo>
                    <a:pt x="2" y="10"/>
                    <a:pt x="5" y="5"/>
                    <a:pt x="10" y="2"/>
                  </a:cubicBezTo>
                  <a:cubicBezTo>
                    <a:pt x="14" y="0"/>
                    <a:pt x="19" y="0"/>
                    <a:pt x="23" y="0"/>
                  </a:cubicBezTo>
                  <a:cubicBezTo>
                    <a:pt x="25" y="1"/>
                    <a:pt x="36" y="0"/>
                    <a:pt x="32" y="5"/>
                  </a:cubicBezTo>
                  <a:cubicBezTo>
                    <a:pt x="30" y="7"/>
                    <a:pt x="30" y="7"/>
                    <a:pt x="29" y="9"/>
                  </a:cubicBezTo>
                  <a:cubicBezTo>
                    <a:pt x="26" y="17"/>
                    <a:pt x="16" y="20"/>
                    <a:pt x="8" y="19"/>
                  </a:cubicBezTo>
                  <a:cubicBezTo>
                    <a:pt x="8" y="19"/>
                    <a:pt x="0" y="17"/>
                    <a:pt x="0" y="16"/>
                  </a:cubicBezTo>
                  <a:close/>
                </a:path>
              </a:pathLst>
            </a:custGeom>
            <a:solidFill>
              <a:srgbClr val="F6E4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" name="Freeform 90"/>
            <p:cNvSpPr>
              <a:spLocks/>
            </p:cNvSpPr>
            <p:nvPr/>
          </p:nvSpPr>
          <p:spPr bwMode="auto">
            <a:xfrm>
              <a:off x="7350125" y="3430588"/>
              <a:ext cx="153988" cy="119063"/>
            </a:xfrm>
            <a:custGeom>
              <a:avLst/>
              <a:gdLst>
                <a:gd name="T0" fmla="*/ 0 w 17"/>
                <a:gd name="T1" fmla="*/ 13 h 13"/>
                <a:gd name="T2" fmla="*/ 8 w 17"/>
                <a:gd name="T3" fmla="*/ 5 h 13"/>
                <a:gd name="T4" fmla="*/ 12 w 17"/>
                <a:gd name="T5" fmla="*/ 2 h 13"/>
                <a:gd name="T6" fmla="*/ 17 w 17"/>
                <a:gd name="T7" fmla="*/ 0 h 13"/>
                <a:gd name="T8" fmla="*/ 8 w 17"/>
                <a:gd name="T9" fmla="*/ 6 h 13"/>
                <a:gd name="T10" fmla="*/ 4 w 17"/>
                <a:gd name="T11" fmla="*/ 9 h 13"/>
                <a:gd name="T12" fmla="*/ 0 w 17"/>
                <a:gd name="T13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13">
                  <a:moveTo>
                    <a:pt x="0" y="13"/>
                  </a:moveTo>
                  <a:cubicBezTo>
                    <a:pt x="2" y="9"/>
                    <a:pt x="5" y="7"/>
                    <a:pt x="8" y="5"/>
                  </a:cubicBezTo>
                  <a:cubicBezTo>
                    <a:pt x="9" y="4"/>
                    <a:pt x="11" y="3"/>
                    <a:pt x="12" y="2"/>
                  </a:cubicBezTo>
                  <a:cubicBezTo>
                    <a:pt x="14" y="2"/>
                    <a:pt x="15" y="1"/>
                    <a:pt x="17" y="0"/>
                  </a:cubicBezTo>
                  <a:cubicBezTo>
                    <a:pt x="14" y="2"/>
                    <a:pt x="11" y="4"/>
                    <a:pt x="8" y="6"/>
                  </a:cubicBezTo>
                  <a:cubicBezTo>
                    <a:pt x="7" y="7"/>
                    <a:pt x="5" y="8"/>
                    <a:pt x="4" y="9"/>
                  </a:cubicBezTo>
                  <a:cubicBezTo>
                    <a:pt x="3" y="10"/>
                    <a:pt x="1" y="11"/>
                    <a:pt x="0" y="13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" name="Freeform 91"/>
            <p:cNvSpPr>
              <a:spLocks/>
            </p:cNvSpPr>
            <p:nvPr/>
          </p:nvSpPr>
          <p:spPr bwMode="auto">
            <a:xfrm>
              <a:off x="7359650" y="3457575"/>
              <a:ext cx="200025" cy="100013"/>
            </a:xfrm>
            <a:custGeom>
              <a:avLst/>
              <a:gdLst>
                <a:gd name="T0" fmla="*/ 0 w 22"/>
                <a:gd name="T1" fmla="*/ 11 h 11"/>
                <a:gd name="T2" fmla="*/ 22 w 22"/>
                <a:gd name="T3" fmla="*/ 0 h 11"/>
                <a:gd name="T4" fmla="*/ 0 w 22"/>
                <a:gd name="T5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" h="11">
                  <a:moveTo>
                    <a:pt x="0" y="11"/>
                  </a:moveTo>
                  <a:cubicBezTo>
                    <a:pt x="7" y="7"/>
                    <a:pt x="14" y="3"/>
                    <a:pt x="22" y="0"/>
                  </a:cubicBezTo>
                  <a:cubicBezTo>
                    <a:pt x="15" y="4"/>
                    <a:pt x="8" y="8"/>
                    <a:pt x="0" y="11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" name="Freeform 92"/>
            <p:cNvSpPr>
              <a:spLocks/>
            </p:cNvSpPr>
            <p:nvPr/>
          </p:nvSpPr>
          <p:spPr bwMode="auto">
            <a:xfrm>
              <a:off x="7378700" y="3513138"/>
              <a:ext cx="161925" cy="44450"/>
            </a:xfrm>
            <a:custGeom>
              <a:avLst/>
              <a:gdLst>
                <a:gd name="T0" fmla="*/ 0 w 18"/>
                <a:gd name="T1" fmla="*/ 5 h 5"/>
                <a:gd name="T2" fmla="*/ 18 w 18"/>
                <a:gd name="T3" fmla="*/ 0 h 5"/>
                <a:gd name="T4" fmla="*/ 9 w 18"/>
                <a:gd name="T5" fmla="*/ 4 h 5"/>
                <a:gd name="T6" fmla="*/ 0 w 18"/>
                <a:gd name="T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5">
                  <a:moveTo>
                    <a:pt x="0" y="5"/>
                  </a:moveTo>
                  <a:cubicBezTo>
                    <a:pt x="6" y="4"/>
                    <a:pt x="12" y="3"/>
                    <a:pt x="18" y="0"/>
                  </a:cubicBezTo>
                  <a:cubicBezTo>
                    <a:pt x="15" y="2"/>
                    <a:pt x="12" y="3"/>
                    <a:pt x="9" y="4"/>
                  </a:cubicBezTo>
                  <a:cubicBezTo>
                    <a:pt x="6" y="5"/>
                    <a:pt x="3" y="5"/>
                    <a:pt x="0" y="5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" name="Freeform 93"/>
            <p:cNvSpPr>
              <a:spLocks/>
            </p:cNvSpPr>
            <p:nvPr/>
          </p:nvSpPr>
          <p:spPr bwMode="auto">
            <a:xfrm>
              <a:off x="7342188" y="3567113"/>
              <a:ext cx="280988" cy="236538"/>
            </a:xfrm>
            <a:custGeom>
              <a:avLst/>
              <a:gdLst>
                <a:gd name="T0" fmla="*/ 1 w 31"/>
                <a:gd name="T1" fmla="*/ 1 h 26"/>
                <a:gd name="T2" fmla="*/ 18 w 31"/>
                <a:gd name="T3" fmla="*/ 3 h 26"/>
                <a:gd name="T4" fmla="*/ 25 w 31"/>
                <a:gd name="T5" fmla="*/ 15 h 26"/>
                <a:gd name="T6" fmla="*/ 24 w 31"/>
                <a:gd name="T7" fmla="*/ 24 h 26"/>
                <a:gd name="T8" fmla="*/ 20 w 31"/>
                <a:gd name="T9" fmla="*/ 24 h 26"/>
                <a:gd name="T10" fmla="*/ 2 w 31"/>
                <a:gd name="T11" fmla="*/ 9 h 26"/>
                <a:gd name="T12" fmla="*/ 1 w 31"/>
                <a:gd name="T13" fmla="*/ 1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" h="26">
                  <a:moveTo>
                    <a:pt x="1" y="1"/>
                  </a:moveTo>
                  <a:cubicBezTo>
                    <a:pt x="7" y="0"/>
                    <a:pt x="13" y="0"/>
                    <a:pt x="18" y="3"/>
                  </a:cubicBezTo>
                  <a:cubicBezTo>
                    <a:pt x="22" y="6"/>
                    <a:pt x="23" y="10"/>
                    <a:pt x="25" y="15"/>
                  </a:cubicBezTo>
                  <a:cubicBezTo>
                    <a:pt x="26" y="17"/>
                    <a:pt x="31" y="26"/>
                    <a:pt x="24" y="24"/>
                  </a:cubicBezTo>
                  <a:cubicBezTo>
                    <a:pt x="22" y="24"/>
                    <a:pt x="22" y="24"/>
                    <a:pt x="20" y="24"/>
                  </a:cubicBezTo>
                  <a:cubicBezTo>
                    <a:pt x="11" y="25"/>
                    <a:pt x="4" y="17"/>
                    <a:pt x="2" y="9"/>
                  </a:cubicBezTo>
                  <a:cubicBezTo>
                    <a:pt x="2" y="9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F6E4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" name="Freeform 94"/>
            <p:cNvSpPr>
              <a:spLocks/>
            </p:cNvSpPr>
            <p:nvPr/>
          </p:nvSpPr>
          <p:spPr bwMode="auto">
            <a:xfrm>
              <a:off x="7350125" y="3576638"/>
              <a:ext cx="173038" cy="90488"/>
            </a:xfrm>
            <a:custGeom>
              <a:avLst/>
              <a:gdLst>
                <a:gd name="T0" fmla="*/ 0 w 19"/>
                <a:gd name="T1" fmla="*/ 0 h 10"/>
                <a:gd name="T2" fmla="*/ 10 w 19"/>
                <a:gd name="T3" fmla="*/ 3 h 10"/>
                <a:gd name="T4" fmla="*/ 15 w 19"/>
                <a:gd name="T5" fmla="*/ 6 h 10"/>
                <a:gd name="T6" fmla="*/ 19 w 19"/>
                <a:gd name="T7" fmla="*/ 10 h 10"/>
                <a:gd name="T8" fmla="*/ 10 w 19"/>
                <a:gd name="T9" fmla="*/ 4 h 10"/>
                <a:gd name="T10" fmla="*/ 5 w 19"/>
                <a:gd name="T11" fmla="*/ 1 h 10"/>
                <a:gd name="T12" fmla="*/ 0 w 19"/>
                <a:gd name="T13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" h="10">
                  <a:moveTo>
                    <a:pt x="0" y="0"/>
                  </a:moveTo>
                  <a:cubicBezTo>
                    <a:pt x="4" y="0"/>
                    <a:pt x="7" y="1"/>
                    <a:pt x="10" y="3"/>
                  </a:cubicBezTo>
                  <a:cubicBezTo>
                    <a:pt x="12" y="4"/>
                    <a:pt x="13" y="5"/>
                    <a:pt x="15" y="6"/>
                  </a:cubicBezTo>
                  <a:cubicBezTo>
                    <a:pt x="16" y="7"/>
                    <a:pt x="17" y="8"/>
                    <a:pt x="19" y="10"/>
                  </a:cubicBezTo>
                  <a:cubicBezTo>
                    <a:pt x="16" y="7"/>
                    <a:pt x="13" y="5"/>
                    <a:pt x="10" y="4"/>
                  </a:cubicBezTo>
                  <a:cubicBezTo>
                    <a:pt x="8" y="3"/>
                    <a:pt x="7" y="2"/>
                    <a:pt x="5" y="1"/>
                  </a:cubicBezTo>
                  <a:cubicBezTo>
                    <a:pt x="4" y="1"/>
                    <a:pt x="2" y="0"/>
                    <a:pt x="0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" name="Freeform 95"/>
            <p:cNvSpPr>
              <a:spLocks/>
            </p:cNvSpPr>
            <p:nvPr/>
          </p:nvSpPr>
          <p:spPr bwMode="auto">
            <a:xfrm>
              <a:off x="7350125" y="3586163"/>
              <a:ext cx="173038" cy="136525"/>
            </a:xfrm>
            <a:custGeom>
              <a:avLst/>
              <a:gdLst>
                <a:gd name="T0" fmla="*/ 0 w 19"/>
                <a:gd name="T1" fmla="*/ 0 h 15"/>
                <a:gd name="T2" fmla="*/ 19 w 19"/>
                <a:gd name="T3" fmla="*/ 15 h 15"/>
                <a:gd name="T4" fmla="*/ 0 w 19"/>
                <a:gd name="T5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" h="15">
                  <a:moveTo>
                    <a:pt x="0" y="0"/>
                  </a:moveTo>
                  <a:cubicBezTo>
                    <a:pt x="6" y="5"/>
                    <a:pt x="13" y="9"/>
                    <a:pt x="19" y="15"/>
                  </a:cubicBezTo>
                  <a:cubicBezTo>
                    <a:pt x="12" y="10"/>
                    <a:pt x="6" y="5"/>
                    <a:pt x="0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" name="Freeform 96"/>
            <p:cNvSpPr>
              <a:spLocks/>
            </p:cNvSpPr>
            <p:nvPr/>
          </p:nvSpPr>
          <p:spPr bwMode="auto">
            <a:xfrm>
              <a:off x="7350125" y="3603625"/>
              <a:ext cx="109538" cy="127000"/>
            </a:xfrm>
            <a:custGeom>
              <a:avLst/>
              <a:gdLst>
                <a:gd name="T0" fmla="*/ 0 w 12"/>
                <a:gd name="T1" fmla="*/ 0 h 14"/>
                <a:gd name="T2" fmla="*/ 12 w 12"/>
                <a:gd name="T3" fmla="*/ 14 h 14"/>
                <a:gd name="T4" fmla="*/ 5 w 12"/>
                <a:gd name="T5" fmla="*/ 8 h 14"/>
                <a:gd name="T6" fmla="*/ 0 w 12"/>
                <a:gd name="T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14">
                  <a:moveTo>
                    <a:pt x="0" y="0"/>
                  </a:moveTo>
                  <a:cubicBezTo>
                    <a:pt x="4" y="5"/>
                    <a:pt x="8" y="10"/>
                    <a:pt x="12" y="14"/>
                  </a:cubicBezTo>
                  <a:cubicBezTo>
                    <a:pt x="9" y="12"/>
                    <a:pt x="7" y="10"/>
                    <a:pt x="5" y="8"/>
                  </a:cubicBezTo>
                  <a:cubicBezTo>
                    <a:pt x="3" y="5"/>
                    <a:pt x="1" y="3"/>
                    <a:pt x="0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" name="Freeform 97"/>
            <p:cNvSpPr>
              <a:spLocks/>
            </p:cNvSpPr>
            <p:nvPr/>
          </p:nvSpPr>
          <p:spPr bwMode="auto">
            <a:xfrm>
              <a:off x="7169150" y="3576638"/>
              <a:ext cx="209550" cy="354013"/>
            </a:xfrm>
            <a:custGeom>
              <a:avLst/>
              <a:gdLst>
                <a:gd name="T0" fmla="*/ 17 w 23"/>
                <a:gd name="T1" fmla="*/ 1 h 39"/>
                <a:gd name="T2" fmla="*/ 22 w 23"/>
                <a:gd name="T3" fmla="*/ 17 h 39"/>
                <a:gd name="T4" fmla="*/ 15 w 23"/>
                <a:gd name="T5" fmla="*/ 29 h 39"/>
                <a:gd name="T6" fmla="*/ 7 w 23"/>
                <a:gd name="T7" fmla="*/ 32 h 39"/>
                <a:gd name="T8" fmla="*/ 5 w 23"/>
                <a:gd name="T9" fmla="*/ 28 h 39"/>
                <a:gd name="T10" fmla="*/ 10 w 23"/>
                <a:gd name="T11" fmla="*/ 6 h 39"/>
                <a:gd name="T12" fmla="*/ 17 w 23"/>
                <a:gd name="T13" fmla="*/ 1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" h="39">
                  <a:moveTo>
                    <a:pt x="17" y="1"/>
                  </a:moveTo>
                  <a:cubicBezTo>
                    <a:pt x="21" y="6"/>
                    <a:pt x="23" y="11"/>
                    <a:pt x="22" y="17"/>
                  </a:cubicBezTo>
                  <a:cubicBezTo>
                    <a:pt x="22" y="22"/>
                    <a:pt x="19" y="25"/>
                    <a:pt x="15" y="29"/>
                  </a:cubicBezTo>
                  <a:cubicBezTo>
                    <a:pt x="14" y="30"/>
                    <a:pt x="8" y="39"/>
                    <a:pt x="7" y="32"/>
                  </a:cubicBezTo>
                  <a:cubicBezTo>
                    <a:pt x="6" y="30"/>
                    <a:pt x="6" y="29"/>
                    <a:pt x="5" y="28"/>
                  </a:cubicBezTo>
                  <a:cubicBezTo>
                    <a:pt x="0" y="21"/>
                    <a:pt x="4" y="11"/>
                    <a:pt x="10" y="6"/>
                  </a:cubicBezTo>
                  <a:cubicBezTo>
                    <a:pt x="11" y="5"/>
                    <a:pt x="17" y="0"/>
                    <a:pt x="17" y="1"/>
                  </a:cubicBezTo>
                  <a:close/>
                </a:path>
              </a:pathLst>
            </a:custGeom>
            <a:solidFill>
              <a:srgbClr val="F6E4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" name="Freeform 98"/>
            <p:cNvSpPr>
              <a:spLocks/>
            </p:cNvSpPr>
            <p:nvPr/>
          </p:nvSpPr>
          <p:spPr bwMode="auto">
            <a:xfrm>
              <a:off x="7323138" y="3586163"/>
              <a:ext cx="19050" cy="190500"/>
            </a:xfrm>
            <a:custGeom>
              <a:avLst/>
              <a:gdLst>
                <a:gd name="T0" fmla="*/ 0 w 2"/>
                <a:gd name="T1" fmla="*/ 0 h 21"/>
                <a:gd name="T2" fmla="*/ 2 w 2"/>
                <a:gd name="T3" fmla="*/ 11 h 21"/>
                <a:gd name="T4" fmla="*/ 1 w 2"/>
                <a:gd name="T5" fmla="*/ 16 h 21"/>
                <a:gd name="T6" fmla="*/ 0 w 2"/>
                <a:gd name="T7" fmla="*/ 21 h 21"/>
                <a:gd name="T8" fmla="*/ 1 w 2"/>
                <a:gd name="T9" fmla="*/ 11 h 21"/>
                <a:gd name="T10" fmla="*/ 1 w 2"/>
                <a:gd name="T11" fmla="*/ 5 h 21"/>
                <a:gd name="T12" fmla="*/ 0 w 2"/>
                <a:gd name="T13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21">
                  <a:moveTo>
                    <a:pt x="0" y="0"/>
                  </a:moveTo>
                  <a:cubicBezTo>
                    <a:pt x="2" y="3"/>
                    <a:pt x="2" y="7"/>
                    <a:pt x="2" y="11"/>
                  </a:cubicBezTo>
                  <a:cubicBezTo>
                    <a:pt x="2" y="12"/>
                    <a:pt x="2" y="14"/>
                    <a:pt x="1" y="16"/>
                  </a:cubicBezTo>
                  <a:cubicBezTo>
                    <a:pt x="1" y="18"/>
                    <a:pt x="0" y="19"/>
                    <a:pt x="0" y="21"/>
                  </a:cubicBezTo>
                  <a:cubicBezTo>
                    <a:pt x="0" y="17"/>
                    <a:pt x="1" y="14"/>
                    <a:pt x="1" y="11"/>
                  </a:cubicBezTo>
                  <a:cubicBezTo>
                    <a:pt x="1" y="9"/>
                    <a:pt x="1" y="7"/>
                    <a:pt x="1" y="5"/>
                  </a:cubicBezTo>
                  <a:cubicBezTo>
                    <a:pt x="1" y="4"/>
                    <a:pt x="1" y="2"/>
                    <a:pt x="0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" name="Freeform 99"/>
            <p:cNvSpPr>
              <a:spLocks/>
            </p:cNvSpPr>
            <p:nvPr/>
          </p:nvSpPr>
          <p:spPr bwMode="auto">
            <a:xfrm>
              <a:off x="7269163" y="3586163"/>
              <a:ext cx="46038" cy="217488"/>
            </a:xfrm>
            <a:custGeom>
              <a:avLst/>
              <a:gdLst>
                <a:gd name="T0" fmla="*/ 5 w 5"/>
                <a:gd name="T1" fmla="*/ 0 h 24"/>
                <a:gd name="T2" fmla="*/ 0 w 5"/>
                <a:gd name="T3" fmla="*/ 24 h 24"/>
                <a:gd name="T4" fmla="*/ 5 w 5"/>
                <a:gd name="T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4">
                  <a:moveTo>
                    <a:pt x="5" y="0"/>
                  </a:moveTo>
                  <a:cubicBezTo>
                    <a:pt x="4" y="8"/>
                    <a:pt x="2" y="16"/>
                    <a:pt x="0" y="24"/>
                  </a:cubicBezTo>
                  <a:cubicBezTo>
                    <a:pt x="1" y="16"/>
                    <a:pt x="3" y="8"/>
                    <a:pt x="5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" name="Freeform 100"/>
            <p:cNvSpPr>
              <a:spLocks/>
            </p:cNvSpPr>
            <p:nvPr/>
          </p:nvSpPr>
          <p:spPr bwMode="auto">
            <a:xfrm>
              <a:off x="7232650" y="3594100"/>
              <a:ext cx="63500" cy="155575"/>
            </a:xfrm>
            <a:custGeom>
              <a:avLst/>
              <a:gdLst>
                <a:gd name="T0" fmla="*/ 7 w 7"/>
                <a:gd name="T1" fmla="*/ 0 h 17"/>
                <a:gd name="T2" fmla="*/ 0 w 7"/>
                <a:gd name="T3" fmla="*/ 17 h 17"/>
                <a:gd name="T4" fmla="*/ 3 w 7"/>
                <a:gd name="T5" fmla="*/ 8 h 17"/>
                <a:gd name="T6" fmla="*/ 7 w 7"/>
                <a:gd name="T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7">
                  <a:moveTo>
                    <a:pt x="7" y="0"/>
                  </a:moveTo>
                  <a:cubicBezTo>
                    <a:pt x="5" y="6"/>
                    <a:pt x="2" y="11"/>
                    <a:pt x="0" y="17"/>
                  </a:cubicBezTo>
                  <a:cubicBezTo>
                    <a:pt x="1" y="14"/>
                    <a:pt x="2" y="11"/>
                    <a:pt x="3" y="8"/>
                  </a:cubicBezTo>
                  <a:cubicBezTo>
                    <a:pt x="4" y="6"/>
                    <a:pt x="6" y="3"/>
                    <a:pt x="7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" name="Freeform 101"/>
            <p:cNvSpPr>
              <a:spLocks/>
            </p:cNvSpPr>
            <p:nvPr/>
          </p:nvSpPr>
          <p:spPr bwMode="auto">
            <a:xfrm>
              <a:off x="6961188" y="3494088"/>
              <a:ext cx="344488" cy="192088"/>
            </a:xfrm>
            <a:custGeom>
              <a:avLst/>
              <a:gdLst>
                <a:gd name="T0" fmla="*/ 38 w 38"/>
                <a:gd name="T1" fmla="*/ 8 h 21"/>
                <a:gd name="T2" fmla="*/ 26 w 38"/>
                <a:gd name="T3" fmla="*/ 19 h 21"/>
                <a:gd name="T4" fmla="*/ 13 w 38"/>
                <a:gd name="T5" fmla="*/ 18 h 21"/>
                <a:gd name="T6" fmla="*/ 5 w 38"/>
                <a:gd name="T7" fmla="*/ 12 h 21"/>
                <a:gd name="T8" fmla="*/ 9 w 38"/>
                <a:gd name="T9" fmla="*/ 9 h 21"/>
                <a:gd name="T10" fmla="*/ 31 w 38"/>
                <a:gd name="T11" fmla="*/ 3 h 21"/>
                <a:gd name="T12" fmla="*/ 38 w 38"/>
                <a:gd name="T13" fmla="*/ 8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21">
                  <a:moveTo>
                    <a:pt x="38" y="8"/>
                  </a:moveTo>
                  <a:cubicBezTo>
                    <a:pt x="36" y="13"/>
                    <a:pt x="31" y="18"/>
                    <a:pt x="26" y="19"/>
                  </a:cubicBezTo>
                  <a:cubicBezTo>
                    <a:pt x="21" y="21"/>
                    <a:pt x="17" y="20"/>
                    <a:pt x="13" y="18"/>
                  </a:cubicBezTo>
                  <a:cubicBezTo>
                    <a:pt x="11" y="18"/>
                    <a:pt x="0" y="16"/>
                    <a:pt x="5" y="12"/>
                  </a:cubicBezTo>
                  <a:cubicBezTo>
                    <a:pt x="7" y="11"/>
                    <a:pt x="8" y="10"/>
                    <a:pt x="9" y="9"/>
                  </a:cubicBezTo>
                  <a:cubicBezTo>
                    <a:pt x="13" y="1"/>
                    <a:pt x="24" y="0"/>
                    <a:pt x="31" y="3"/>
                  </a:cubicBezTo>
                  <a:cubicBezTo>
                    <a:pt x="32" y="4"/>
                    <a:pt x="38" y="7"/>
                    <a:pt x="38" y="8"/>
                  </a:cubicBezTo>
                  <a:close/>
                </a:path>
              </a:pathLst>
            </a:custGeom>
            <a:solidFill>
              <a:srgbClr val="F6E4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" name="Freeform 102"/>
            <p:cNvSpPr>
              <a:spLocks/>
            </p:cNvSpPr>
            <p:nvPr/>
          </p:nvSpPr>
          <p:spPr bwMode="auto">
            <a:xfrm>
              <a:off x="7132638" y="3567113"/>
              <a:ext cx="173038" cy="82550"/>
            </a:xfrm>
            <a:custGeom>
              <a:avLst/>
              <a:gdLst>
                <a:gd name="T0" fmla="*/ 19 w 19"/>
                <a:gd name="T1" fmla="*/ 0 h 9"/>
                <a:gd name="T2" fmla="*/ 10 w 19"/>
                <a:gd name="T3" fmla="*/ 6 h 9"/>
                <a:gd name="T4" fmla="*/ 5 w 19"/>
                <a:gd name="T5" fmla="*/ 8 h 9"/>
                <a:gd name="T6" fmla="*/ 0 w 19"/>
                <a:gd name="T7" fmla="*/ 9 h 9"/>
                <a:gd name="T8" fmla="*/ 10 w 19"/>
                <a:gd name="T9" fmla="*/ 5 h 9"/>
                <a:gd name="T10" fmla="*/ 15 w 19"/>
                <a:gd name="T11" fmla="*/ 3 h 9"/>
                <a:gd name="T12" fmla="*/ 19 w 19"/>
                <a:gd name="T1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" h="9">
                  <a:moveTo>
                    <a:pt x="19" y="0"/>
                  </a:moveTo>
                  <a:cubicBezTo>
                    <a:pt x="17" y="3"/>
                    <a:pt x="13" y="5"/>
                    <a:pt x="10" y="6"/>
                  </a:cubicBezTo>
                  <a:cubicBezTo>
                    <a:pt x="9" y="7"/>
                    <a:pt x="7" y="7"/>
                    <a:pt x="5" y="8"/>
                  </a:cubicBezTo>
                  <a:cubicBezTo>
                    <a:pt x="3" y="8"/>
                    <a:pt x="2" y="8"/>
                    <a:pt x="0" y="9"/>
                  </a:cubicBezTo>
                  <a:cubicBezTo>
                    <a:pt x="3" y="8"/>
                    <a:pt x="7" y="7"/>
                    <a:pt x="10" y="5"/>
                  </a:cubicBezTo>
                  <a:cubicBezTo>
                    <a:pt x="12" y="5"/>
                    <a:pt x="13" y="4"/>
                    <a:pt x="15" y="3"/>
                  </a:cubicBezTo>
                  <a:cubicBezTo>
                    <a:pt x="16" y="2"/>
                    <a:pt x="18" y="1"/>
                    <a:pt x="19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" name="Freeform 103"/>
            <p:cNvSpPr>
              <a:spLocks/>
            </p:cNvSpPr>
            <p:nvPr/>
          </p:nvSpPr>
          <p:spPr bwMode="auto">
            <a:xfrm>
              <a:off x="7088188" y="3557588"/>
              <a:ext cx="207963" cy="55563"/>
            </a:xfrm>
            <a:custGeom>
              <a:avLst/>
              <a:gdLst>
                <a:gd name="T0" fmla="*/ 23 w 23"/>
                <a:gd name="T1" fmla="*/ 0 h 6"/>
                <a:gd name="T2" fmla="*/ 0 w 23"/>
                <a:gd name="T3" fmla="*/ 6 h 6"/>
                <a:gd name="T4" fmla="*/ 23 w 23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3" h="6">
                  <a:moveTo>
                    <a:pt x="23" y="0"/>
                  </a:moveTo>
                  <a:cubicBezTo>
                    <a:pt x="16" y="2"/>
                    <a:pt x="8" y="4"/>
                    <a:pt x="0" y="6"/>
                  </a:cubicBezTo>
                  <a:cubicBezTo>
                    <a:pt x="8" y="3"/>
                    <a:pt x="15" y="1"/>
                    <a:pt x="23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" name="Freeform 104"/>
            <p:cNvSpPr>
              <a:spLocks/>
            </p:cNvSpPr>
            <p:nvPr/>
          </p:nvSpPr>
          <p:spPr bwMode="auto">
            <a:xfrm>
              <a:off x="7115175" y="3540125"/>
              <a:ext cx="171450" cy="17463"/>
            </a:xfrm>
            <a:custGeom>
              <a:avLst/>
              <a:gdLst>
                <a:gd name="T0" fmla="*/ 19 w 19"/>
                <a:gd name="T1" fmla="*/ 1 h 2"/>
                <a:gd name="T2" fmla="*/ 0 w 19"/>
                <a:gd name="T3" fmla="*/ 2 h 2"/>
                <a:gd name="T4" fmla="*/ 9 w 19"/>
                <a:gd name="T5" fmla="*/ 0 h 2"/>
                <a:gd name="T6" fmla="*/ 19 w 19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2">
                  <a:moveTo>
                    <a:pt x="19" y="1"/>
                  </a:moveTo>
                  <a:cubicBezTo>
                    <a:pt x="12" y="1"/>
                    <a:pt x="6" y="1"/>
                    <a:pt x="0" y="2"/>
                  </a:cubicBezTo>
                  <a:cubicBezTo>
                    <a:pt x="3" y="1"/>
                    <a:pt x="6" y="1"/>
                    <a:pt x="9" y="0"/>
                  </a:cubicBezTo>
                  <a:cubicBezTo>
                    <a:pt x="12" y="0"/>
                    <a:pt x="16" y="0"/>
                    <a:pt x="19" y="1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" name="Freeform 105"/>
            <p:cNvSpPr>
              <a:spLocks/>
            </p:cNvSpPr>
            <p:nvPr/>
          </p:nvSpPr>
          <p:spPr bwMode="auto">
            <a:xfrm>
              <a:off x="7051675" y="3313113"/>
              <a:ext cx="263525" cy="244475"/>
            </a:xfrm>
            <a:custGeom>
              <a:avLst/>
              <a:gdLst>
                <a:gd name="T0" fmla="*/ 28 w 29"/>
                <a:gd name="T1" fmla="*/ 26 h 27"/>
                <a:gd name="T2" fmla="*/ 12 w 29"/>
                <a:gd name="T3" fmla="*/ 22 h 27"/>
                <a:gd name="T4" fmla="*/ 5 w 29"/>
                <a:gd name="T5" fmla="*/ 11 h 27"/>
                <a:gd name="T6" fmla="*/ 6 w 29"/>
                <a:gd name="T7" fmla="*/ 1 h 27"/>
                <a:gd name="T8" fmla="*/ 11 w 29"/>
                <a:gd name="T9" fmla="*/ 2 h 27"/>
                <a:gd name="T10" fmla="*/ 28 w 29"/>
                <a:gd name="T11" fmla="*/ 17 h 27"/>
                <a:gd name="T12" fmla="*/ 28 w 29"/>
                <a:gd name="T13" fmla="*/ 26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9" h="27">
                  <a:moveTo>
                    <a:pt x="28" y="26"/>
                  </a:moveTo>
                  <a:cubicBezTo>
                    <a:pt x="23" y="27"/>
                    <a:pt x="17" y="26"/>
                    <a:pt x="12" y="22"/>
                  </a:cubicBezTo>
                  <a:cubicBezTo>
                    <a:pt x="8" y="20"/>
                    <a:pt x="7" y="15"/>
                    <a:pt x="5" y="11"/>
                  </a:cubicBezTo>
                  <a:cubicBezTo>
                    <a:pt x="4" y="9"/>
                    <a:pt x="0" y="0"/>
                    <a:pt x="6" y="1"/>
                  </a:cubicBezTo>
                  <a:cubicBezTo>
                    <a:pt x="8" y="2"/>
                    <a:pt x="9" y="2"/>
                    <a:pt x="11" y="2"/>
                  </a:cubicBezTo>
                  <a:cubicBezTo>
                    <a:pt x="19" y="1"/>
                    <a:pt x="26" y="10"/>
                    <a:pt x="28" y="17"/>
                  </a:cubicBezTo>
                  <a:cubicBezTo>
                    <a:pt x="28" y="18"/>
                    <a:pt x="29" y="25"/>
                    <a:pt x="28" y="26"/>
                  </a:cubicBezTo>
                  <a:close/>
                </a:path>
              </a:pathLst>
            </a:custGeom>
            <a:solidFill>
              <a:srgbClr val="F6E4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" name="Freeform 106"/>
            <p:cNvSpPr>
              <a:spLocks/>
            </p:cNvSpPr>
            <p:nvPr/>
          </p:nvSpPr>
          <p:spPr bwMode="auto">
            <a:xfrm>
              <a:off x="7142163" y="3449638"/>
              <a:ext cx="163513" cy="100013"/>
            </a:xfrm>
            <a:custGeom>
              <a:avLst/>
              <a:gdLst>
                <a:gd name="T0" fmla="*/ 18 w 18"/>
                <a:gd name="T1" fmla="*/ 11 h 11"/>
                <a:gd name="T2" fmla="*/ 8 w 18"/>
                <a:gd name="T3" fmla="*/ 7 h 11"/>
                <a:gd name="T4" fmla="*/ 4 w 18"/>
                <a:gd name="T5" fmla="*/ 4 h 11"/>
                <a:gd name="T6" fmla="*/ 0 w 18"/>
                <a:gd name="T7" fmla="*/ 0 h 11"/>
                <a:gd name="T8" fmla="*/ 9 w 18"/>
                <a:gd name="T9" fmla="*/ 6 h 11"/>
                <a:gd name="T10" fmla="*/ 13 w 18"/>
                <a:gd name="T11" fmla="*/ 9 h 11"/>
                <a:gd name="T12" fmla="*/ 18 w 18"/>
                <a:gd name="T13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11">
                  <a:moveTo>
                    <a:pt x="18" y="11"/>
                  </a:moveTo>
                  <a:cubicBezTo>
                    <a:pt x="15" y="10"/>
                    <a:pt x="11" y="9"/>
                    <a:pt x="8" y="7"/>
                  </a:cubicBezTo>
                  <a:cubicBezTo>
                    <a:pt x="7" y="6"/>
                    <a:pt x="5" y="5"/>
                    <a:pt x="4" y="4"/>
                  </a:cubicBezTo>
                  <a:cubicBezTo>
                    <a:pt x="3" y="3"/>
                    <a:pt x="1" y="2"/>
                    <a:pt x="0" y="0"/>
                  </a:cubicBezTo>
                  <a:cubicBezTo>
                    <a:pt x="3" y="2"/>
                    <a:pt x="6" y="5"/>
                    <a:pt x="9" y="6"/>
                  </a:cubicBezTo>
                  <a:cubicBezTo>
                    <a:pt x="10" y="7"/>
                    <a:pt x="12" y="8"/>
                    <a:pt x="13" y="9"/>
                  </a:cubicBezTo>
                  <a:cubicBezTo>
                    <a:pt x="15" y="10"/>
                    <a:pt x="17" y="10"/>
                    <a:pt x="18" y="11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" name="Freeform 107"/>
            <p:cNvSpPr>
              <a:spLocks/>
            </p:cNvSpPr>
            <p:nvPr/>
          </p:nvSpPr>
          <p:spPr bwMode="auto">
            <a:xfrm>
              <a:off x="7151688" y="3394075"/>
              <a:ext cx="163513" cy="136525"/>
            </a:xfrm>
            <a:custGeom>
              <a:avLst/>
              <a:gdLst>
                <a:gd name="T0" fmla="*/ 18 w 18"/>
                <a:gd name="T1" fmla="*/ 15 h 15"/>
                <a:gd name="T2" fmla="*/ 0 w 18"/>
                <a:gd name="T3" fmla="*/ 0 h 15"/>
                <a:gd name="T4" fmla="*/ 18 w 18"/>
                <a:gd name="T5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8" h="15">
                  <a:moveTo>
                    <a:pt x="18" y="15"/>
                  </a:moveTo>
                  <a:cubicBezTo>
                    <a:pt x="11" y="11"/>
                    <a:pt x="5" y="6"/>
                    <a:pt x="0" y="0"/>
                  </a:cubicBezTo>
                  <a:cubicBezTo>
                    <a:pt x="6" y="5"/>
                    <a:pt x="12" y="10"/>
                    <a:pt x="18" y="15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" name="Freeform 108"/>
            <p:cNvSpPr>
              <a:spLocks/>
            </p:cNvSpPr>
            <p:nvPr/>
          </p:nvSpPr>
          <p:spPr bwMode="auto">
            <a:xfrm>
              <a:off x="7205663" y="3384550"/>
              <a:ext cx="109538" cy="128588"/>
            </a:xfrm>
            <a:custGeom>
              <a:avLst/>
              <a:gdLst>
                <a:gd name="T0" fmla="*/ 12 w 12"/>
                <a:gd name="T1" fmla="*/ 14 h 14"/>
                <a:gd name="T2" fmla="*/ 0 w 12"/>
                <a:gd name="T3" fmla="*/ 0 h 14"/>
                <a:gd name="T4" fmla="*/ 7 w 12"/>
                <a:gd name="T5" fmla="*/ 7 h 14"/>
                <a:gd name="T6" fmla="*/ 12 w 12"/>
                <a:gd name="T7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14">
                  <a:moveTo>
                    <a:pt x="12" y="14"/>
                  </a:moveTo>
                  <a:cubicBezTo>
                    <a:pt x="8" y="10"/>
                    <a:pt x="4" y="5"/>
                    <a:pt x="0" y="0"/>
                  </a:cubicBezTo>
                  <a:cubicBezTo>
                    <a:pt x="3" y="2"/>
                    <a:pt x="5" y="4"/>
                    <a:pt x="7" y="7"/>
                  </a:cubicBezTo>
                  <a:cubicBezTo>
                    <a:pt x="9" y="9"/>
                    <a:pt x="10" y="12"/>
                    <a:pt x="12" y="14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" name="Freeform 109"/>
            <p:cNvSpPr>
              <a:spLocks/>
            </p:cNvSpPr>
            <p:nvPr/>
          </p:nvSpPr>
          <p:spPr bwMode="auto">
            <a:xfrm>
              <a:off x="7242175" y="3476625"/>
              <a:ext cx="190500" cy="180975"/>
            </a:xfrm>
            <a:custGeom>
              <a:avLst/>
              <a:gdLst>
                <a:gd name="T0" fmla="*/ 19 w 21"/>
                <a:gd name="T1" fmla="*/ 5 h 20"/>
                <a:gd name="T2" fmla="*/ 20 w 21"/>
                <a:gd name="T3" fmla="*/ 5 h 20"/>
                <a:gd name="T4" fmla="*/ 14 w 21"/>
                <a:gd name="T5" fmla="*/ 6 h 20"/>
                <a:gd name="T6" fmla="*/ 15 w 21"/>
                <a:gd name="T7" fmla="*/ 2 h 20"/>
                <a:gd name="T8" fmla="*/ 15 w 21"/>
                <a:gd name="T9" fmla="*/ 1 h 20"/>
                <a:gd name="T10" fmla="*/ 15 w 21"/>
                <a:gd name="T11" fmla="*/ 0 h 20"/>
                <a:gd name="T12" fmla="*/ 11 w 21"/>
                <a:gd name="T13" fmla="*/ 4 h 20"/>
                <a:gd name="T14" fmla="*/ 9 w 21"/>
                <a:gd name="T15" fmla="*/ 1 h 20"/>
                <a:gd name="T16" fmla="*/ 8 w 21"/>
                <a:gd name="T17" fmla="*/ 0 h 20"/>
                <a:gd name="T18" fmla="*/ 8 w 21"/>
                <a:gd name="T19" fmla="*/ 0 h 20"/>
                <a:gd name="T20" fmla="*/ 8 w 21"/>
                <a:gd name="T21" fmla="*/ 3 h 20"/>
                <a:gd name="T22" fmla="*/ 6 w 21"/>
                <a:gd name="T23" fmla="*/ 2 h 20"/>
                <a:gd name="T24" fmla="*/ 5 w 21"/>
                <a:gd name="T25" fmla="*/ 1 h 20"/>
                <a:gd name="T26" fmla="*/ 4 w 21"/>
                <a:gd name="T27" fmla="*/ 1 h 20"/>
                <a:gd name="T28" fmla="*/ 6 w 21"/>
                <a:gd name="T29" fmla="*/ 6 h 20"/>
                <a:gd name="T30" fmla="*/ 2 w 21"/>
                <a:gd name="T31" fmla="*/ 6 h 20"/>
                <a:gd name="T32" fmla="*/ 1 w 21"/>
                <a:gd name="T33" fmla="*/ 7 h 20"/>
                <a:gd name="T34" fmla="*/ 0 w 21"/>
                <a:gd name="T35" fmla="*/ 7 h 20"/>
                <a:gd name="T36" fmla="*/ 5 w 21"/>
                <a:gd name="T37" fmla="*/ 10 h 20"/>
                <a:gd name="T38" fmla="*/ 2 w 21"/>
                <a:gd name="T39" fmla="*/ 12 h 20"/>
                <a:gd name="T40" fmla="*/ 1 w 21"/>
                <a:gd name="T41" fmla="*/ 13 h 20"/>
                <a:gd name="T42" fmla="*/ 0 w 21"/>
                <a:gd name="T43" fmla="*/ 14 h 20"/>
                <a:gd name="T44" fmla="*/ 6 w 21"/>
                <a:gd name="T45" fmla="*/ 13 h 20"/>
                <a:gd name="T46" fmla="*/ 5 w 21"/>
                <a:gd name="T47" fmla="*/ 17 h 20"/>
                <a:gd name="T48" fmla="*/ 5 w 21"/>
                <a:gd name="T49" fmla="*/ 18 h 20"/>
                <a:gd name="T50" fmla="*/ 5 w 21"/>
                <a:gd name="T51" fmla="*/ 19 h 20"/>
                <a:gd name="T52" fmla="*/ 9 w 21"/>
                <a:gd name="T53" fmla="*/ 15 h 20"/>
                <a:gd name="T54" fmla="*/ 10 w 21"/>
                <a:gd name="T55" fmla="*/ 19 h 20"/>
                <a:gd name="T56" fmla="*/ 11 w 21"/>
                <a:gd name="T57" fmla="*/ 20 h 20"/>
                <a:gd name="T58" fmla="*/ 11 w 21"/>
                <a:gd name="T59" fmla="*/ 20 h 20"/>
                <a:gd name="T60" fmla="*/ 12 w 21"/>
                <a:gd name="T61" fmla="*/ 15 h 20"/>
                <a:gd name="T62" fmla="*/ 16 w 21"/>
                <a:gd name="T63" fmla="*/ 17 h 20"/>
                <a:gd name="T64" fmla="*/ 17 w 21"/>
                <a:gd name="T65" fmla="*/ 17 h 20"/>
                <a:gd name="T66" fmla="*/ 18 w 21"/>
                <a:gd name="T67" fmla="*/ 18 h 20"/>
                <a:gd name="T68" fmla="*/ 15 w 21"/>
                <a:gd name="T69" fmla="*/ 13 h 20"/>
                <a:gd name="T70" fmla="*/ 19 w 21"/>
                <a:gd name="T71" fmla="*/ 12 h 20"/>
                <a:gd name="T72" fmla="*/ 20 w 21"/>
                <a:gd name="T73" fmla="*/ 12 h 20"/>
                <a:gd name="T74" fmla="*/ 21 w 21"/>
                <a:gd name="T75" fmla="*/ 12 h 20"/>
                <a:gd name="T76" fmla="*/ 16 w 21"/>
                <a:gd name="T77" fmla="*/ 9 h 20"/>
                <a:gd name="T78" fmla="*/ 18 w 21"/>
                <a:gd name="T79" fmla="*/ 7 h 20"/>
                <a:gd name="T80" fmla="*/ 19 w 21"/>
                <a:gd name="T81" fmla="*/ 5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1" h="20">
                  <a:moveTo>
                    <a:pt x="19" y="5"/>
                  </a:moveTo>
                  <a:cubicBezTo>
                    <a:pt x="19" y="5"/>
                    <a:pt x="20" y="5"/>
                    <a:pt x="20" y="5"/>
                  </a:cubicBezTo>
                  <a:cubicBezTo>
                    <a:pt x="20" y="5"/>
                    <a:pt x="19" y="6"/>
                    <a:pt x="14" y="6"/>
                  </a:cubicBezTo>
                  <a:cubicBezTo>
                    <a:pt x="15" y="5"/>
                    <a:pt x="15" y="4"/>
                    <a:pt x="15" y="2"/>
                  </a:cubicBezTo>
                  <a:cubicBezTo>
                    <a:pt x="15" y="2"/>
                    <a:pt x="15" y="1"/>
                    <a:pt x="15" y="1"/>
                  </a:cubicBezTo>
                  <a:cubicBezTo>
                    <a:pt x="15" y="1"/>
                    <a:pt x="15" y="0"/>
                    <a:pt x="15" y="0"/>
                  </a:cubicBezTo>
                  <a:cubicBezTo>
                    <a:pt x="15" y="0"/>
                    <a:pt x="14" y="1"/>
                    <a:pt x="11" y="4"/>
                  </a:cubicBezTo>
                  <a:cubicBezTo>
                    <a:pt x="11" y="3"/>
                    <a:pt x="10" y="2"/>
                    <a:pt x="9" y="1"/>
                  </a:cubicBezTo>
                  <a:cubicBezTo>
                    <a:pt x="9" y="1"/>
                    <a:pt x="9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8" y="3"/>
                  </a:cubicBezTo>
                  <a:cubicBezTo>
                    <a:pt x="7" y="3"/>
                    <a:pt x="7" y="3"/>
                    <a:pt x="6" y="2"/>
                  </a:cubicBezTo>
                  <a:cubicBezTo>
                    <a:pt x="6" y="2"/>
                    <a:pt x="5" y="2"/>
                    <a:pt x="5" y="1"/>
                  </a:cubicBezTo>
                  <a:cubicBezTo>
                    <a:pt x="5" y="1"/>
                    <a:pt x="4" y="1"/>
                    <a:pt x="4" y="1"/>
                  </a:cubicBezTo>
                  <a:cubicBezTo>
                    <a:pt x="4" y="1"/>
                    <a:pt x="5" y="2"/>
                    <a:pt x="6" y="6"/>
                  </a:cubicBezTo>
                  <a:cubicBezTo>
                    <a:pt x="5" y="6"/>
                    <a:pt x="3" y="6"/>
                    <a:pt x="2" y="6"/>
                  </a:cubicBezTo>
                  <a:cubicBezTo>
                    <a:pt x="2" y="6"/>
                    <a:pt x="1" y="7"/>
                    <a:pt x="1" y="7"/>
                  </a:cubicBezTo>
                  <a:cubicBezTo>
                    <a:pt x="1" y="7"/>
                    <a:pt x="0" y="7"/>
                    <a:pt x="0" y="7"/>
                  </a:cubicBezTo>
                  <a:cubicBezTo>
                    <a:pt x="0" y="7"/>
                    <a:pt x="1" y="7"/>
                    <a:pt x="5" y="10"/>
                  </a:cubicBezTo>
                  <a:cubicBezTo>
                    <a:pt x="4" y="10"/>
                    <a:pt x="3" y="11"/>
                    <a:pt x="2" y="12"/>
                  </a:cubicBezTo>
                  <a:cubicBezTo>
                    <a:pt x="1" y="12"/>
                    <a:pt x="1" y="13"/>
                    <a:pt x="1" y="13"/>
                  </a:cubicBezTo>
                  <a:cubicBezTo>
                    <a:pt x="1" y="13"/>
                    <a:pt x="0" y="13"/>
                    <a:pt x="0" y="14"/>
                  </a:cubicBezTo>
                  <a:cubicBezTo>
                    <a:pt x="0" y="14"/>
                    <a:pt x="1" y="13"/>
                    <a:pt x="6" y="13"/>
                  </a:cubicBezTo>
                  <a:cubicBezTo>
                    <a:pt x="5" y="14"/>
                    <a:pt x="5" y="16"/>
                    <a:pt x="5" y="17"/>
                  </a:cubicBezTo>
                  <a:cubicBezTo>
                    <a:pt x="5" y="17"/>
                    <a:pt x="5" y="18"/>
                    <a:pt x="5" y="18"/>
                  </a:cubicBezTo>
                  <a:cubicBezTo>
                    <a:pt x="5" y="18"/>
                    <a:pt x="5" y="19"/>
                    <a:pt x="5" y="19"/>
                  </a:cubicBezTo>
                  <a:cubicBezTo>
                    <a:pt x="5" y="19"/>
                    <a:pt x="5" y="18"/>
                    <a:pt x="9" y="15"/>
                  </a:cubicBezTo>
                  <a:cubicBezTo>
                    <a:pt x="9" y="16"/>
                    <a:pt x="10" y="18"/>
                    <a:pt x="10" y="19"/>
                  </a:cubicBezTo>
                  <a:cubicBezTo>
                    <a:pt x="10" y="19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19"/>
                    <a:pt x="12" y="15"/>
                  </a:cubicBezTo>
                  <a:cubicBezTo>
                    <a:pt x="13" y="16"/>
                    <a:pt x="14" y="16"/>
                    <a:pt x="16" y="17"/>
                  </a:cubicBezTo>
                  <a:cubicBezTo>
                    <a:pt x="16" y="17"/>
                    <a:pt x="17" y="17"/>
                    <a:pt x="17" y="17"/>
                  </a:cubicBezTo>
                  <a:cubicBezTo>
                    <a:pt x="17" y="18"/>
                    <a:pt x="17" y="18"/>
                    <a:pt x="18" y="18"/>
                  </a:cubicBezTo>
                  <a:cubicBezTo>
                    <a:pt x="18" y="18"/>
                    <a:pt x="17" y="17"/>
                    <a:pt x="15" y="13"/>
                  </a:cubicBezTo>
                  <a:cubicBezTo>
                    <a:pt x="16" y="13"/>
                    <a:pt x="18" y="12"/>
                    <a:pt x="19" y="12"/>
                  </a:cubicBezTo>
                  <a:cubicBezTo>
                    <a:pt x="19" y="12"/>
                    <a:pt x="20" y="12"/>
                    <a:pt x="20" y="12"/>
                  </a:cubicBezTo>
                  <a:cubicBezTo>
                    <a:pt x="20" y="12"/>
                    <a:pt x="21" y="12"/>
                    <a:pt x="21" y="12"/>
                  </a:cubicBezTo>
                  <a:cubicBezTo>
                    <a:pt x="21" y="12"/>
                    <a:pt x="20" y="12"/>
                    <a:pt x="16" y="9"/>
                  </a:cubicBezTo>
                  <a:cubicBezTo>
                    <a:pt x="17" y="8"/>
                    <a:pt x="18" y="8"/>
                    <a:pt x="18" y="7"/>
                  </a:cubicBezTo>
                  <a:cubicBezTo>
                    <a:pt x="19" y="6"/>
                    <a:pt x="19" y="6"/>
                    <a:pt x="19" y="5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94" name="组合 93"/>
          <p:cNvGrpSpPr/>
          <p:nvPr/>
        </p:nvGrpSpPr>
        <p:grpSpPr>
          <a:xfrm>
            <a:off x="10314668" y="2352471"/>
            <a:ext cx="481013" cy="501650"/>
            <a:chOff x="7296150" y="536575"/>
            <a:chExt cx="481013" cy="501650"/>
          </a:xfrm>
        </p:grpSpPr>
        <p:sp>
          <p:nvSpPr>
            <p:cNvPr id="95" name="Freeform 110"/>
            <p:cNvSpPr>
              <a:spLocks/>
            </p:cNvSpPr>
            <p:nvPr/>
          </p:nvSpPr>
          <p:spPr bwMode="auto">
            <a:xfrm>
              <a:off x="7496175" y="536575"/>
              <a:ext cx="127000" cy="246063"/>
            </a:xfrm>
            <a:custGeom>
              <a:avLst/>
              <a:gdLst>
                <a:gd name="T0" fmla="*/ 5 w 14"/>
                <a:gd name="T1" fmla="*/ 26 h 27"/>
                <a:gd name="T2" fmla="*/ 0 w 14"/>
                <a:gd name="T3" fmla="*/ 17 h 27"/>
                <a:gd name="T4" fmla="*/ 3 w 14"/>
                <a:gd name="T5" fmla="*/ 8 h 27"/>
                <a:gd name="T6" fmla="*/ 8 w 14"/>
                <a:gd name="T7" fmla="*/ 4 h 27"/>
                <a:gd name="T8" fmla="*/ 10 w 14"/>
                <a:gd name="T9" fmla="*/ 7 h 27"/>
                <a:gd name="T10" fmla="*/ 9 w 14"/>
                <a:gd name="T11" fmla="*/ 22 h 27"/>
                <a:gd name="T12" fmla="*/ 5 w 14"/>
                <a:gd name="T13" fmla="*/ 26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27">
                  <a:moveTo>
                    <a:pt x="5" y="26"/>
                  </a:moveTo>
                  <a:cubicBezTo>
                    <a:pt x="2" y="24"/>
                    <a:pt x="0" y="20"/>
                    <a:pt x="0" y="17"/>
                  </a:cubicBezTo>
                  <a:cubicBezTo>
                    <a:pt x="0" y="13"/>
                    <a:pt x="1" y="11"/>
                    <a:pt x="3" y="8"/>
                  </a:cubicBezTo>
                  <a:cubicBezTo>
                    <a:pt x="3" y="7"/>
                    <a:pt x="6" y="0"/>
                    <a:pt x="8" y="4"/>
                  </a:cubicBezTo>
                  <a:cubicBezTo>
                    <a:pt x="9" y="6"/>
                    <a:pt x="9" y="6"/>
                    <a:pt x="10" y="7"/>
                  </a:cubicBezTo>
                  <a:cubicBezTo>
                    <a:pt x="14" y="11"/>
                    <a:pt x="13" y="18"/>
                    <a:pt x="9" y="22"/>
                  </a:cubicBezTo>
                  <a:cubicBezTo>
                    <a:pt x="9" y="23"/>
                    <a:pt x="6" y="27"/>
                    <a:pt x="5" y="26"/>
                  </a:cubicBezTo>
                  <a:close/>
                </a:path>
              </a:pathLst>
            </a:custGeom>
            <a:solidFill>
              <a:srgbClr val="F6E4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" name="Freeform 111"/>
            <p:cNvSpPr>
              <a:spLocks/>
            </p:cNvSpPr>
            <p:nvPr/>
          </p:nvSpPr>
          <p:spPr bwMode="auto">
            <a:xfrm>
              <a:off x="7513638" y="655638"/>
              <a:ext cx="26988" cy="117475"/>
            </a:xfrm>
            <a:custGeom>
              <a:avLst/>
              <a:gdLst>
                <a:gd name="T0" fmla="*/ 3 w 3"/>
                <a:gd name="T1" fmla="*/ 13 h 13"/>
                <a:gd name="T2" fmla="*/ 1 w 3"/>
                <a:gd name="T3" fmla="*/ 7 h 13"/>
                <a:gd name="T4" fmla="*/ 1 w 3"/>
                <a:gd name="T5" fmla="*/ 0 h 13"/>
                <a:gd name="T6" fmla="*/ 1 w 3"/>
                <a:gd name="T7" fmla="*/ 7 h 13"/>
                <a:gd name="T8" fmla="*/ 3 w 3"/>
                <a:gd name="T9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3">
                  <a:moveTo>
                    <a:pt x="3" y="13"/>
                  </a:moveTo>
                  <a:cubicBezTo>
                    <a:pt x="2" y="11"/>
                    <a:pt x="1" y="9"/>
                    <a:pt x="1" y="7"/>
                  </a:cubicBezTo>
                  <a:cubicBezTo>
                    <a:pt x="1" y="4"/>
                    <a:pt x="0" y="2"/>
                    <a:pt x="1" y="0"/>
                  </a:cubicBezTo>
                  <a:cubicBezTo>
                    <a:pt x="1" y="2"/>
                    <a:pt x="1" y="4"/>
                    <a:pt x="1" y="7"/>
                  </a:cubicBezTo>
                  <a:cubicBezTo>
                    <a:pt x="2" y="9"/>
                    <a:pt x="2" y="11"/>
                    <a:pt x="3" y="13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" name="Freeform 112"/>
            <p:cNvSpPr>
              <a:spLocks/>
            </p:cNvSpPr>
            <p:nvPr/>
          </p:nvSpPr>
          <p:spPr bwMode="auto">
            <a:xfrm>
              <a:off x="7550150" y="628650"/>
              <a:ext cx="0" cy="144463"/>
            </a:xfrm>
            <a:custGeom>
              <a:avLst/>
              <a:gdLst>
                <a:gd name="T0" fmla="*/ 16 h 16"/>
                <a:gd name="T1" fmla="*/ 8 h 16"/>
                <a:gd name="T2" fmla="*/ 0 h 16"/>
                <a:gd name="T3" fmla="*/ 8 h 16"/>
                <a:gd name="T4" fmla="*/ 16 h 16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6">
                  <a:moveTo>
                    <a:pt x="0" y="16"/>
                  </a:moveTo>
                  <a:cubicBezTo>
                    <a:pt x="0" y="13"/>
                    <a:pt x="0" y="11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ubicBezTo>
                    <a:pt x="0" y="3"/>
                    <a:pt x="0" y="5"/>
                    <a:pt x="0" y="8"/>
                  </a:cubicBezTo>
                  <a:cubicBezTo>
                    <a:pt x="0" y="11"/>
                    <a:pt x="0" y="13"/>
                    <a:pt x="0" y="16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" name="Freeform 113"/>
            <p:cNvSpPr>
              <a:spLocks/>
            </p:cNvSpPr>
            <p:nvPr/>
          </p:nvSpPr>
          <p:spPr bwMode="auto">
            <a:xfrm>
              <a:off x="7559675" y="655638"/>
              <a:ext cx="26988" cy="109538"/>
            </a:xfrm>
            <a:custGeom>
              <a:avLst/>
              <a:gdLst>
                <a:gd name="T0" fmla="*/ 0 w 3"/>
                <a:gd name="T1" fmla="*/ 12 h 12"/>
                <a:gd name="T2" fmla="*/ 1 w 3"/>
                <a:gd name="T3" fmla="*/ 6 h 12"/>
                <a:gd name="T4" fmla="*/ 2 w 3"/>
                <a:gd name="T5" fmla="*/ 0 h 12"/>
                <a:gd name="T6" fmla="*/ 2 w 3"/>
                <a:gd name="T7" fmla="*/ 6 h 12"/>
                <a:gd name="T8" fmla="*/ 0 w 3"/>
                <a:gd name="T9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2">
                  <a:moveTo>
                    <a:pt x="0" y="12"/>
                  </a:moveTo>
                  <a:cubicBezTo>
                    <a:pt x="0" y="10"/>
                    <a:pt x="1" y="8"/>
                    <a:pt x="1" y="6"/>
                  </a:cubicBezTo>
                  <a:cubicBezTo>
                    <a:pt x="2" y="4"/>
                    <a:pt x="2" y="2"/>
                    <a:pt x="2" y="0"/>
                  </a:cubicBezTo>
                  <a:cubicBezTo>
                    <a:pt x="3" y="2"/>
                    <a:pt x="2" y="4"/>
                    <a:pt x="2" y="6"/>
                  </a:cubicBezTo>
                  <a:cubicBezTo>
                    <a:pt x="1" y="8"/>
                    <a:pt x="1" y="10"/>
                    <a:pt x="0" y="12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" name="Freeform 114"/>
            <p:cNvSpPr>
              <a:spLocks/>
            </p:cNvSpPr>
            <p:nvPr/>
          </p:nvSpPr>
          <p:spPr bwMode="auto">
            <a:xfrm>
              <a:off x="7559675" y="692150"/>
              <a:ext cx="217488" cy="117475"/>
            </a:xfrm>
            <a:custGeom>
              <a:avLst/>
              <a:gdLst>
                <a:gd name="T0" fmla="*/ 0 w 24"/>
                <a:gd name="T1" fmla="*/ 10 h 13"/>
                <a:gd name="T2" fmla="*/ 7 w 24"/>
                <a:gd name="T3" fmla="*/ 1 h 13"/>
                <a:gd name="T4" fmla="*/ 15 w 24"/>
                <a:gd name="T5" fmla="*/ 0 h 13"/>
                <a:gd name="T6" fmla="*/ 21 w 24"/>
                <a:gd name="T7" fmla="*/ 3 h 13"/>
                <a:gd name="T8" fmla="*/ 19 w 24"/>
                <a:gd name="T9" fmla="*/ 6 h 13"/>
                <a:gd name="T10" fmla="*/ 6 w 24"/>
                <a:gd name="T11" fmla="*/ 12 h 13"/>
                <a:gd name="T12" fmla="*/ 0 w 24"/>
                <a:gd name="T13" fmla="*/ 1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" h="13">
                  <a:moveTo>
                    <a:pt x="0" y="10"/>
                  </a:moveTo>
                  <a:cubicBezTo>
                    <a:pt x="1" y="7"/>
                    <a:pt x="3" y="3"/>
                    <a:pt x="7" y="1"/>
                  </a:cubicBezTo>
                  <a:cubicBezTo>
                    <a:pt x="9" y="0"/>
                    <a:pt x="12" y="0"/>
                    <a:pt x="15" y="0"/>
                  </a:cubicBezTo>
                  <a:cubicBezTo>
                    <a:pt x="17" y="0"/>
                    <a:pt x="24" y="0"/>
                    <a:pt x="21" y="3"/>
                  </a:cubicBezTo>
                  <a:cubicBezTo>
                    <a:pt x="20" y="4"/>
                    <a:pt x="20" y="5"/>
                    <a:pt x="19" y="6"/>
                  </a:cubicBezTo>
                  <a:cubicBezTo>
                    <a:pt x="18" y="11"/>
                    <a:pt x="11" y="13"/>
                    <a:pt x="6" y="12"/>
                  </a:cubicBezTo>
                  <a:cubicBezTo>
                    <a:pt x="5" y="12"/>
                    <a:pt x="0" y="11"/>
                    <a:pt x="0" y="10"/>
                  </a:cubicBezTo>
                  <a:close/>
                </a:path>
              </a:pathLst>
            </a:custGeom>
            <a:solidFill>
              <a:srgbClr val="F6E4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0" name="Freeform 115"/>
            <p:cNvSpPr>
              <a:spLocks/>
            </p:cNvSpPr>
            <p:nvPr/>
          </p:nvSpPr>
          <p:spPr bwMode="auto">
            <a:xfrm>
              <a:off x="7559675" y="709613"/>
              <a:ext cx="98425" cy="73025"/>
            </a:xfrm>
            <a:custGeom>
              <a:avLst/>
              <a:gdLst>
                <a:gd name="T0" fmla="*/ 0 w 11"/>
                <a:gd name="T1" fmla="*/ 8 h 8"/>
                <a:gd name="T2" fmla="*/ 5 w 11"/>
                <a:gd name="T3" fmla="*/ 3 h 8"/>
                <a:gd name="T4" fmla="*/ 11 w 11"/>
                <a:gd name="T5" fmla="*/ 0 h 8"/>
                <a:gd name="T6" fmla="*/ 5 w 11"/>
                <a:gd name="T7" fmla="*/ 4 h 8"/>
                <a:gd name="T8" fmla="*/ 0 w 11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8">
                  <a:moveTo>
                    <a:pt x="0" y="8"/>
                  </a:moveTo>
                  <a:cubicBezTo>
                    <a:pt x="1" y="6"/>
                    <a:pt x="3" y="5"/>
                    <a:pt x="5" y="3"/>
                  </a:cubicBezTo>
                  <a:cubicBezTo>
                    <a:pt x="7" y="2"/>
                    <a:pt x="9" y="1"/>
                    <a:pt x="11" y="0"/>
                  </a:cubicBezTo>
                  <a:cubicBezTo>
                    <a:pt x="9" y="1"/>
                    <a:pt x="7" y="2"/>
                    <a:pt x="5" y="4"/>
                  </a:cubicBezTo>
                  <a:cubicBezTo>
                    <a:pt x="3" y="5"/>
                    <a:pt x="2" y="6"/>
                    <a:pt x="0" y="8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" name="Freeform 116"/>
            <p:cNvSpPr>
              <a:spLocks/>
            </p:cNvSpPr>
            <p:nvPr/>
          </p:nvSpPr>
          <p:spPr bwMode="auto">
            <a:xfrm>
              <a:off x="7567613" y="728663"/>
              <a:ext cx="127000" cy="63500"/>
            </a:xfrm>
            <a:custGeom>
              <a:avLst/>
              <a:gdLst>
                <a:gd name="T0" fmla="*/ 0 w 14"/>
                <a:gd name="T1" fmla="*/ 7 h 7"/>
                <a:gd name="T2" fmla="*/ 7 w 14"/>
                <a:gd name="T3" fmla="*/ 3 h 7"/>
                <a:gd name="T4" fmla="*/ 14 w 14"/>
                <a:gd name="T5" fmla="*/ 0 h 7"/>
                <a:gd name="T6" fmla="*/ 7 w 14"/>
                <a:gd name="T7" fmla="*/ 4 h 7"/>
                <a:gd name="T8" fmla="*/ 0 w 14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7">
                  <a:moveTo>
                    <a:pt x="0" y="7"/>
                  </a:moveTo>
                  <a:cubicBezTo>
                    <a:pt x="2" y="6"/>
                    <a:pt x="4" y="4"/>
                    <a:pt x="7" y="3"/>
                  </a:cubicBezTo>
                  <a:cubicBezTo>
                    <a:pt x="9" y="2"/>
                    <a:pt x="12" y="1"/>
                    <a:pt x="14" y="0"/>
                  </a:cubicBezTo>
                  <a:cubicBezTo>
                    <a:pt x="12" y="1"/>
                    <a:pt x="9" y="2"/>
                    <a:pt x="7" y="4"/>
                  </a:cubicBezTo>
                  <a:cubicBezTo>
                    <a:pt x="5" y="5"/>
                    <a:pt x="2" y="6"/>
                    <a:pt x="0" y="7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" name="Freeform 117"/>
            <p:cNvSpPr>
              <a:spLocks/>
            </p:cNvSpPr>
            <p:nvPr/>
          </p:nvSpPr>
          <p:spPr bwMode="auto">
            <a:xfrm>
              <a:off x="7577138" y="765175"/>
              <a:ext cx="109538" cy="26988"/>
            </a:xfrm>
            <a:custGeom>
              <a:avLst/>
              <a:gdLst>
                <a:gd name="T0" fmla="*/ 0 w 12"/>
                <a:gd name="T1" fmla="*/ 3 h 3"/>
                <a:gd name="T2" fmla="*/ 6 w 12"/>
                <a:gd name="T3" fmla="*/ 2 h 3"/>
                <a:gd name="T4" fmla="*/ 12 w 12"/>
                <a:gd name="T5" fmla="*/ 0 h 3"/>
                <a:gd name="T6" fmla="*/ 6 w 12"/>
                <a:gd name="T7" fmla="*/ 2 h 3"/>
                <a:gd name="T8" fmla="*/ 0 w 12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3">
                  <a:moveTo>
                    <a:pt x="0" y="3"/>
                  </a:moveTo>
                  <a:cubicBezTo>
                    <a:pt x="2" y="3"/>
                    <a:pt x="4" y="3"/>
                    <a:pt x="6" y="2"/>
                  </a:cubicBezTo>
                  <a:cubicBezTo>
                    <a:pt x="8" y="2"/>
                    <a:pt x="10" y="1"/>
                    <a:pt x="12" y="0"/>
                  </a:cubicBezTo>
                  <a:cubicBezTo>
                    <a:pt x="10" y="1"/>
                    <a:pt x="8" y="2"/>
                    <a:pt x="6" y="2"/>
                  </a:cubicBezTo>
                  <a:cubicBezTo>
                    <a:pt x="4" y="3"/>
                    <a:pt x="2" y="3"/>
                    <a:pt x="0" y="3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" name="Freeform 118"/>
            <p:cNvSpPr>
              <a:spLocks/>
            </p:cNvSpPr>
            <p:nvPr/>
          </p:nvSpPr>
          <p:spPr bwMode="auto">
            <a:xfrm>
              <a:off x="7550150" y="801688"/>
              <a:ext cx="190500" cy="153988"/>
            </a:xfrm>
            <a:custGeom>
              <a:avLst/>
              <a:gdLst>
                <a:gd name="T0" fmla="*/ 1 w 21"/>
                <a:gd name="T1" fmla="*/ 0 h 17"/>
                <a:gd name="T2" fmla="*/ 12 w 21"/>
                <a:gd name="T3" fmla="*/ 2 h 17"/>
                <a:gd name="T4" fmla="*/ 17 w 21"/>
                <a:gd name="T5" fmla="*/ 10 h 17"/>
                <a:gd name="T6" fmla="*/ 17 w 21"/>
                <a:gd name="T7" fmla="*/ 16 h 17"/>
                <a:gd name="T8" fmla="*/ 13 w 21"/>
                <a:gd name="T9" fmla="*/ 16 h 17"/>
                <a:gd name="T10" fmla="*/ 2 w 21"/>
                <a:gd name="T11" fmla="*/ 6 h 17"/>
                <a:gd name="T12" fmla="*/ 1 w 21"/>
                <a:gd name="T13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" h="17">
                  <a:moveTo>
                    <a:pt x="1" y="0"/>
                  </a:moveTo>
                  <a:cubicBezTo>
                    <a:pt x="5" y="0"/>
                    <a:pt x="9" y="0"/>
                    <a:pt x="12" y="2"/>
                  </a:cubicBezTo>
                  <a:cubicBezTo>
                    <a:pt x="15" y="4"/>
                    <a:pt x="16" y="7"/>
                    <a:pt x="17" y="10"/>
                  </a:cubicBezTo>
                  <a:cubicBezTo>
                    <a:pt x="18" y="11"/>
                    <a:pt x="21" y="17"/>
                    <a:pt x="17" y="16"/>
                  </a:cubicBezTo>
                  <a:cubicBezTo>
                    <a:pt x="15" y="16"/>
                    <a:pt x="15" y="16"/>
                    <a:pt x="13" y="16"/>
                  </a:cubicBezTo>
                  <a:cubicBezTo>
                    <a:pt x="8" y="17"/>
                    <a:pt x="3" y="11"/>
                    <a:pt x="2" y="6"/>
                  </a:cubicBezTo>
                  <a:cubicBezTo>
                    <a:pt x="1" y="6"/>
                    <a:pt x="0" y="1"/>
                    <a:pt x="1" y="0"/>
                  </a:cubicBezTo>
                  <a:close/>
                </a:path>
              </a:pathLst>
            </a:custGeom>
            <a:solidFill>
              <a:srgbClr val="F6E4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" name="Freeform 119"/>
            <p:cNvSpPr>
              <a:spLocks/>
            </p:cNvSpPr>
            <p:nvPr/>
          </p:nvSpPr>
          <p:spPr bwMode="auto">
            <a:xfrm>
              <a:off x="7559675" y="801688"/>
              <a:ext cx="107950" cy="63500"/>
            </a:xfrm>
            <a:custGeom>
              <a:avLst/>
              <a:gdLst>
                <a:gd name="T0" fmla="*/ 0 w 12"/>
                <a:gd name="T1" fmla="*/ 0 h 7"/>
                <a:gd name="T2" fmla="*/ 7 w 12"/>
                <a:gd name="T3" fmla="*/ 3 h 7"/>
                <a:gd name="T4" fmla="*/ 12 w 12"/>
                <a:gd name="T5" fmla="*/ 7 h 7"/>
                <a:gd name="T6" fmla="*/ 7 w 12"/>
                <a:gd name="T7" fmla="*/ 3 h 7"/>
                <a:gd name="T8" fmla="*/ 0 w 12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7">
                  <a:moveTo>
                    <a:pt x="0" y="0"/>
                  </a:moveTo>
                  <a:cubicBezTo>
                    <a:pt x="3" y="0"/>
                    <a:pt x="5" y="1"/>
                    <a:pt x="7" y="3"/>
                  </a:cubicBezTo>
                  <a:cubicBezTo>
                    <a:pt x="9" y="4"/>
                    <a:pt x="11" y="5"/>
                    <a:pt x="12" y="7"/>
                  </a:cubicBezTo>
                  <a:cubicBezTo>
                    <a:pt x="11" y="6"/>
                    <a:pt x="9" y="4"/>
                    <a:pt x="7" y="3"/>
                  </a:cubicBezTo>
                  <a:cubicBezTo>
                    <a:pt x="5" y="2"/>
                    <a:pt x="2" y="1"/>
                    <a:pt x="0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" name="Freeform 120"/>
            <p:cNvSpPr>
              <a:spLocks/>
            </p:cNvSpPr>
            <p:nvPr/>
          </p:nvSpPr>
          <p:spPr bwMode="auto">
            <a:xfrm>
              <a:off x="7559675" y="809625"/>
              <a:ext cx="107950" cy="92075"/>
            </a:xfrm>
            <a:custGeom>
              <a:avLst/>
              <a:gdLst>
                <a:gd name="T0" fmla="*/ 0 w 12"/>
                <a:gd name="T1" fmla="*/ 0 h 10"/>
                <a:gd name="T2" fmla="*/ 6 w 12"/>
                <a:gd name="T3" fmla="*/ 5 h 10"/>
                <a:gd name="T4" fmla="*/ 12 w 12"/>
                <a:gd name="T5" fmla="*/ 10 h 10"/>
                <a:gd name="T6" fmla="*/ 6 w 12"/>
                <a:gd name="T7" fmla="*/ 5 h 10"/>
                <a:gd name="T8" fmla="*/ 0 w 12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0">
                  <a:moveTo>
                    <a:pt x="0" y="0"/>
                  </a:moveTo>
                  <a:cubicBezTo>
                    <a:pt x="2" y="2"/>
                    <a:pt x="4" y="3"/>
                    <a:pt x="6" y="5"/>
                  </a:cubicBezTo>
                  <a:cubicBezTo>
                    <a:pt x="8" y="7"/>
                    <a:pt x="10" y="8"/>
                    <a:pt x="12" y="10"/>
                  </a:cubicBezTo>
                  <a:cubicBezTo>
                    <a:pt x="10" y="9"/>
                    <a:pt x="8" y="7"/>
                    <a:pt x="6" y="5"/>
                  </a:cubicBezTo>
                  <a:cubicBezTo>
                    <a:pt x="4" y="4"/>
                    <a:pt x="2" y="2"/>
                    <a:pt x="0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" name="Freeform 121"/>
            <p:cNvSpPr>
              <a:spLocks/>
            </p:cNvSpPr>
            <p:nvPr/>
          </p:nvSpPr>
          <p:spPr bwMode="auto">
            <a:xfrm>
              <a:off x="7559675" y="828675"/>
              <a:ext cx="71438" cy="80963"/>
            </a:xfrm>
            <a:custGeom>
              <a:avLst/>
              <a:gdLst>
                <a:gd name="T0" fmla="*/ 0 w 8"/>
                <a:gd name="T1" fmla="*/ 0 h 9"/>
                <a:gd name="T2" fmla="*/ 4 w 8"/>
                <a:gd name="T3" fmla="*/ 4 h 9"/>
                <a:gd name="T4" fmla="*/ 8 w 8"/>
                <a:gd name="T5" fmla="*/ 9 h 9"/>
                <a:gd name="T6" fmla="*/ 3 w 8"/>
                <a:gd name="T7" fmla="*/ 5 h 9"/>
                <a:gd name="T8" fmla="*/ 0 w 8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9">
                  <a:moveTo>
                    <a:pt x="0" y="0"/>
                  </a:moveTo>
                  <a:cubicBezTo>
                    <a:pt x="1" y="1"/>
                    <a:pt x="2" y="3"/>
                    <a:pt x="4" y="4"/>
                  </a:cubicBezTo>
                  <a:cubicBezTo>
                    <a:pt x="5" y="6"/>
                    <a:pt x="7" y="7"/>
                    <a:pt x="8" y="9"/>
                  </a:cubicBezTo>
                  <a:cubicBezTo>
                    <a:pt x="6" y="8"/>
                    <a:pt x="5" y="6"/>
                    <a:pt x="3" y="5"/>
                  </a:cubicBezTo>
                  <a:cubicBezTo>
                    <a:pt x="2" y="3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" name="Freeform 122"/>
            <p:cNvSpPr>
              <a:spLocks/>
            </p:cNvSpPr>
            <p:nvPr/>
          </p:nvSpPr>
          <p:spPr bwMode="auto">
            <a:xfrm>
              <a:off x="7432675" y="809625"/>
              <a:ext cx="144463" cy="228600"/>
            </a:xfrm>
            <a:custGeom>
              <a:avLst/>
              <a:gdLst>
                <a:gd name="T0" fmla="*/ 12 w 16"/>
                <a:gd name="T1" fmla="*/ 0 h 25"/>
                <a:gd name="T2" fmla="*/ 15 w 16"/>
                <a:gd name="T3" fmla="*/ 11 h 25"/>
                <a:gd name="T4" fmla="*/ 11 w 16"/>
                <a:gd name="T5" fmla="*/ 19 h 25"/>
                <a:gd name="T6" fmla="*/ 5 w 16"/>
                <a:gd name="T7" fmla="*/ 21 h 25"/>
                <a:gd name="T8" fmla="*/ 4 w 16"/>
                <a:gd name="T9" fmla="*/ 18 h 25"/>
                <a:gd name="T10" fmla="*/ 7 w 16"/>
                <a:gd name="T11" fmla="*/ 3 h 25"/>
                <a:gd name="T12" fmla="*/ 12 w 16"/>
                <a:gd name="T13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25">
                  <a:moveTo>
                    <a:pt x="12" y="0"/>
                  </a:moveTo>
                  <a:cubicBezTo>
                    <a:pt x="15" y="3"/>
                    <a:pt x="16" y="7"/>
                    <a:pt x="15" y="11"/>
                  </a:cubicBezTo>
                  <a:cubicBezTo>
                    <a:pt x="15" y="14"/>
                    <a:pt x="13" y="16"/>
                    <a:pt x="11" y="19"/>
                  </a:cubicBezTo>
                  <a:cubicBezTo>
                    <a:pt x="10" y="20"/>
                    <a:pt x="6" y="25"/>
                    <a:pt x="5" y="21"/>
                  </a:cubicBezTo>
                  <a:cubicBezTo>
                    <a:pt x="5" y="20"/>
                    <a:pt x="5" y="19"/>
                    <a:pt x="4" y="18"/>
                  </a:cubicBezTo>
                  <a:cubicBezTo>
                    <a:pt x="0" y="13"/>
                    <a:pt x="3" y="7"/>
                    <a:pt x="7" y="3"/>
                  </a:cubicBezTo>
                  <a:cubicBezTo>
                    <a:pt x="8" y="3"/>
                    <a:pt x="12" y="0"/>
                    <a:pt x="12" y="0"/>
                  </a:cubicBezTo>
                  <a:close/>
                </a:path>
              </a:pathLst>
            </a:custGeom>
            <a:solidFill>
              <a:srgbClr val="F6E4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" name="Freeform 123"/>
            <p:cNvSpPr>
              <a:spLocks/>
            </p:cNvSpPr>
            <p:nvPr/>
          </p:nvSpPr>
          <p:spPr bwMode="auto">
            <a:xfrm>
              <a:off x="7540625" y="809625"/>
              <a:ext cx="9525" cy="128588"/>
            </a:xfrm>
            <a:custGeom>
              <a:avLst/>
              <a:gdLst>
                <a:gd name="T0" fmla="*/ 0 w 1"/>
                <a:gd name="T1" fmla="*/ 0 h 14"/>
                <a:gd name="T2" fmla="*/ 1 w 1"/>
                <a:gd name="T3" fmla="*/ 7 h 14"/>
                <a:gd name="T4" fmla="*/ 0 w 1"/>
                <a:gd name="T5" fmla="*/ 14 h 14"/>
                <a:gd name="T6" fmla="*/ 1 w 1"/>
                <a:gd name="T7" fmla="*/ 7 h 14"/>
                <a:gd name="T8" fmla="*/ 0 w 1"/>
                <a:gd name="T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4">
                  <a:moveTo>
                    <a:pt x="0" y="0"/>
                  </a:moveTo>
                  <a:cubicBezTo>
                    <a:pt x="1" y="2"/>
                    <a:pt x="1" y="5"/>
                    <a:pt x="1" y="7"/>
                  </a:cubicBezTo>
                  <a:cubicBezTo>
                    <a:pt x="1" y="10"/>
                    <a:pt x="1" y="12"/>
                    <a:pt x="0" y="14"/>
                  </a:cubicBezTo>
                  <a:cubicBezTo>
                    <a:pt x="0" y="12"/>
                    <a:pt x="1" y="10"/>
                    <a:pt x="1" y="7"/>
                  </a:cubicBezTo>
                  <a:cubicBezTo>
                    <a:pt x="1" y="5"/>
                    <a:pt x="1" y="3"/>
                    <a:pt x="0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" name="Freeform 124"/>
            <p:cNvSpPr>
              <a:spLocks/>
            </p:cNvSpPr>
            <p:nvPr/>
          </p:nvSpPr>
          <p:spPr bwMode="auto">
            <a:xfrm>
              <a:off x="7504113" y="809625"/>
              <a:ext cx="28575" cy="146050"/>
            </a:xfrm>
            <a:custGeom>
              <a:avLst/>
              <a:gdLst>
                <a:gd name="T0" fmla="*/ 3 w 3"/>
                <a:gd name="T1" fmla="*/ 0 h 16"/>
                <a:gd name="T2" fmla="*/ 2 w 3"/>
                <a:gd name="T3" fmla="*/ 8 h 16"/>
                <a:gd name="T4" fmla="*/ 0 w 3"/>
                <a:gd name="T5" fmla="*/ 16 h 16"/>
                <a:gd name="T6" fmla="*/ 1 w 3"/>
                <a:gd name="T7" fmla="*/ 8 h 16"/>
                <a:gd name="T8" fmla="*/ 3 w 3"/>
                <a:gd name="T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6">
                  <a:moveTo>
                    <a:pt x="3" y="0"/>
                  </a:moveTo>
                  <a:cubicBezTo>
                    <a:pt x="3" y="3"/>
                    <a:pt x="2" y="6"/>
                    <a:pt x="2" y="8"/>
                  </a:cubicBezTo>
                  <a:cubicBezTo>
                    <a:pt x="1" y="11"/>
                    <a:pt x="1" y="13"/>
                    <a:pt x="0" y="16"/>
                  </a:cubicBezTo>
                  <a:cubicBezTo>
                    <a:pt x="0" y="13"/>
                    <a:pt x="1" y="11"/>
                    <a:pt x="1" y="8"/>
                  </a:cubicBezTo>
                  <a:cubicBezTo>
                    <a:pt x="2" y="6"/>
                    <a:pt x="2" y="3"/>
                    <a:pt x="3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" name="Freeform 125"/>
            <p:cNvSpPr>
              <a:spLocks/>
            </p:cNvSpPr>
            <p:nvPr/>
          </p:nvSpPr>
          <p:spPr bwMode="auto">
            <a:xfrm>
              <a:off x="7486650" y="819150"/>
              <a:ext cx="36513" cy="100013"/>
            </a:xfrm>
            <a:custGeom>
              <a:avLst/>
              <a:gdLst>
                <a:gd name="T0" fmla="*/ 4 w 4"/>
                <a:gd name="T1" fmla="*/ 0 h 11"/>
                <a:gd name="T2" fmla="*/ 2 w 4"/>
                <a:gd name="T3" fmla="*/ 6 h 11"/>
                <a:gd name="T4" fmla="*/ 0 w 4"/>
                <a:gd name="T5" fmla="*/ 11 h 11"/>
                <a:gd name="T6" fmla="*/ 1 w 4"/>
                <a:gd name="T7" fmla="*/ 5 h 11"/>
                <a:gd name="T8" fmla="*/ 4 w 4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1">
                  <a:moveTo>
                    <a:pt x="4" y="0"/>
                  </a:moveTo>
                  <a:cubicBezTo>
                    <a:pt x="3" y="2"/>
                    <a:pt x="2" y="4"/>
                    <a:pt x="2" y="6"/>
                  </a:cubicBezTo>
                  <a:cubicBezTo>
                    <a:pt x="1" y="8"/>
                    <a:pt x="0" y="9"/>
                    <a:pt x="0" y="11"/>
                  </a:cubicBezTo>
                  <a:cubicBezTo>
                    <a:pt x="0" y="9"/>
                    <a:pt x="0" y="7"/>
                    <a:pt x="1" y="5"/>
                  </a:cubicBezTo>
                  <a:cubicBezTo>
                    <a:pt x="2" y="4"/>
                    <a:pt x="3" y="2"/>
                    <a:pt x="4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" name="Freeform 126"/>
            <p:cNvSpPr>
              <a:spLocks/>
            </p:cNvSpPr>
            <p:nvPr/>
          </p:nvSpPr>
          <p:spPr bwMode="auto">
            <a:xfrm>
              <a:off x="7296150" y="755650"/>
              <a:ext cx="236538" cy="127000"/>
            </a:xfrm>
            <a:custGeom>
              <a:avLst/>
              <a:gdLst>
                <a:gd name="T0" fmla="*/ 26 w 26"/>
                <a:gd name="T1" fmla="*/ 5 h 14"/>
                <a:gd name="T2" fmla="*/ 17 w 26"/>
                <a:gd name="T3" fmla="*/ 13 h 14"/>
                <a:gd name="T4" fmla="*/ 8 w 26"/>
                <a:gd name="T5" fmla="*/ 12 h 14"/>
                <a:gd name="T6" fmla="*/ 4 w 26"/>
                <a:gd name="T7" fmla="*/ 8 h 14"/>
                <a:gd name="T8" fmla="*/ 6 w 26"/>
                <a:gd name="T9" fmla="*/ 5 h 14"/>
                <a:gd name="T10" fmla="*/ 21 w 26"/>
                <a:gd name="T11" fmla="*/ 2 h 14"/>
                <a:gd name="T12" fmla="*/ 26 w 26"/>
                <a:gd name="T13" fmla="*/ 5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" h="14">
                  <a:moveTo>
                    <a:pt x="26" y="5"/>
                  </a:moveTo>
                  <a:cubicBezTo>
                    <a:pt x="24" y="8"/>
                    <a:pt x="21" y="11"/>
                    <a:pt x="17" y="13"/>
                  </a:cubicBezTo>
                  <a:cubicBezTo>
                    <a:pt x="14" y="14"/>
                    <a:pt x="11" y="13"/>
                    <a:pt x="8" y="12"/>
                  </a:cubicBezTo>
                  <a:cubicBezTo>
                    <a:pt x="7" y="11"/>
                    <a:pt x="0" y="10"/>
                    <a:pt x="4" y="8"/>
                  </a:cubicBezTo>
                  <a:cubicBezTo>
                    <a:pt x="5" y="7"/>
                    <a:pt x="5" y="6"/>
                    <a:pt x="6" y="5"/>
                  </a:cubicBezTo>
                  <a:cubicBezTo>
                    <a:pt x="9" y="0"/>
                    <a:pt x="16" y="0"/>
                    <a:pt x="21" y="2"/>
                  </a:cubicBezTo>
                  <a:cubicBezTo>
                    <a:pt x="21" y="2"/>
                    <a:pt x="26" y="4"/>
                    <a:pt x="26" y="5"/>
                  </a:cubicBezTo>
                  <a:close/>
                </a:path>
              </a:pathLst>
            </a:custGeom>
            <a:solidFill>
              <a:srgbClr val="F6E4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" name="Freeform 127"/>
            <p:cNvSpPr>
              <a:spLocks/>
            </p:cNvSpPr>
            <p:nvPr/>
          </p:nvSpPr>
          <p:spPr bwMode="auto">
            <a:xfrm>
              <a:off x="7413625" y="801688"/>
              <a:ext cx="119063" cy="53975"/>
            </a:xfrm>
            <a:custGeom>
              <a:avLst/>
              <a:gdLst>
                <a:gd name="T0" fmla="*/ 13 w 13"/>
                <a:gd name="T1" fmla="*/ 0 h 6"/>
                <a:gd name="T2" fmla="*/ 7 w 13"/>
                <a:gd name="T3" fmla="*/ 4 h 6"/>
                <a:gd name="T4" fmla="*/ 0 w 13"/>
                <a:gd name="T5" fmla="*/ 6 h 6"/>
                <a:gd name="T6" fmla="*/ 6 w 13"/>
                <a:gd name="T7" fmla="*/ 3 h 6"/>
                <a:gd name="T8" fmla="*/ 13 w 13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6">
                  <a:moveTo>
                    <a:pt x="13" y="0"/>
                  </a:moveTo>
                  <a:cubicBezTo>
                    <a:pt x="11" y="2"/>
                    <a:pt x="9" y="3"/>
                    <a:pt x="7" y="4"/>
                  </a:cubicBezTo>
                  <a:cubicBezTo>
                    <a:pt x="4" y="5"/>
                    <a:pt x="2" y="5"/>
                    <a:pt x="0" y="6"/>
                  </a:cubicBezTo>
                  <a:cubicBezTo>
                    <a:pt x="2" y="5"/>
                    <a:pt x="4" y="4"/>
                    <a:pt x="6" y="3"/>
                  </a:cubicBezTo>
                  <a:cubicBezTo>
                    <a:pt x="9" y="3"/>
                    <a:pt x="11" y="1"/>
                    <a:pt x="13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" name="Freeform 128"/>
            <p:cNvSpPr>
              <a:spLocks/>
            </p:cNvSpPr>
            <p:nvPr/>
          </p:nvSpPr>
          <p:spPr bwMode="auto">
            <a:xfrm>
              <a:off x="7386638" y="792163"/>
              <a:ext cx="136525" cy="36513"/>
            </a:xfrm>
            <a:custGeom>
              <a:avLst/>
              <a:gdLst>
                <a:gd name="T0" fmla="*/ 15 w 15"/>
                <a:gd name="T1" fmla="*/ 0 h 4"/>
                <a:gd name="T2" fmla="*/ 7 w 15"/>
                <a:gd name="T3" fmla="*/ 2 h 4"/>
                <a:gd name="T4" fmla="*/ 0 w 15"/>
                <a:gd name="T5" fmla="*/ 4 h 4"/>
                <a:gd name="T6" fmla="*/ 7 w 15"/>
                <a:gd name="T7" fmla="*/ 2 h 4"/>
                <a:gd name="T8" fmla="*/ 15 w 15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">
                  <a:moveTo>
                    <a:pt x="15" y="0"/>
                  </a:moveTo>
                  <a:cubicBezTo>
                    <a:pt x="13" y="1"/>
                    <a:pt x="10" y="2"/>
                    <a:pt x="7" y="2"/>
                  </a:cubicBezTo>
                  <a:cubicBezTo>
                    <a:pt x="5" y="3"/>
                    <a:pt x="2" y="4"/>
                    <a:pt x="0" y="4"/>
                  </a:cubicBezTo>
                  <a:cubicBezTo>
                    <a:pt x="2" y="3"/>
                    <a:pt x="5" y="3"/>
                    <a:pt x="7" y="2"/>
                  </a:cubicBezTo>
                  <a:cubicBezTo>
                    <a:pt x="10" y="1"/>
                    <a:pt x="12" y="1"/>
                    <a:pt x="15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" name="Freeform 129"/>
            <p:cNvSpPr>
              <a:spLocks/>
            </p:cNvSpPr>
            <p:nvPr/>
          </p:nvSpPr>
          <p:spPr bwMode="auto">
            <a:xfrm>
              <a:off x="7405688" y="782638"/>
              <a:ext cx="107950" cy="9525"/>
            </a:xfrm>
            <a:custGeom>
              <a:avLst/>
              <a:gdLst>
                <a:gd name="T0" fmla="*/ 12 w 12"/>
                <a:gd name="T1" fmla="*/ 1 h 1"/>
                <a:gd name="T2" fmla="*/ 6 w 12"/>
                <a:gd name="T3" fmla="*/ 1 h 1"/>
                <a:gd name="T4" fmla="*/ 0 w 12"/>
                <a:gd name="T5" fmla="*/ 1 h 1"/>
                <a:gd name="T6" fmla="*/ 6 w 12"/>
                <a:gd name="T7" fmla="*/ 0 h 1"/>
                <a:gd name="T8" fmla="*/ 12 w 12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">
                  <a:moveTo>
                    <a:pt x="12" y="1"/>
                  </a:moveTo>
                  <a:cubicBezTo>
                    <a:pt x="10" y="1"/>
                    <a:pt x="8" y="1"/>
                    <a:pt x="6" y="1"/>
                  </a:cubicBezTo>
                  <a:cubicBezTo>
                    <a:pt x="4" y="1"/>
                    <a:pt x="2" y="1"/>
                    <a:pt x="0" y="1"/>
                  </a:cubicBezTo>
                  <a:cubicBezTo>
                    <a:pt x="2" y="0"/>
                    <a:pt x="4" y="0"/>
                    <a:pt x="6" y="0"/>
                  </a:cubicBezTo>
                  <a:cubicBezTo>
                    <a:pt x="8" y="0"/>
                    <a:pt x="10" y="0"/>
                    <a:pt x="12" y="1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" name="Freeform 130"/>
            <p:cNvSpPr>
              <a:spLocks/>
            </p:cNvSpPr>
            <p:nvPr/>
          </p:nvSpPr>
          <p:spPr bwMode="auto">
            <a:xfrm>
              <a:off x="7359650" y="628650"/>
              <a:ext cx="173038" cy="163513"/>
            </a:xfrm>
            <a:custGeom>
              <a:avLst/>
              <a:gdLst>
                <a:gd name="T0" fmla="*/ 19 w 19"/>
                <a:gd name="T1" fmla="*/ 17 h 18"/>
                <a:gd name="T2" fmla="*/ 8 w 19"/>
                <a:gd name="T3" fmla="*/ 15 h 18"/>
                <a:gd name="T4" fmla="*/ 3 w 19"/>
                <a:gd name="T5" fmla="*/ 7 h 18"/>
                <a:gd name="T6" fmla="*/ 4 w 19"/>
                <a:gd name="T7" fmla="*/ 1 h 18"/>
                <a:gd name="T8" fmla="*/ 7 w 19"/>
                <a:gd name="T9" fmla="*/ 1 h 18"/>
                <a:gd name="T10" fmla="*/ 18 w 19"/>
                <a:gd name="T11" fmla="*/ 11 h 18"/>
                <a:gd name="T12" fmla="*/ 19 w 19"/>
                <a:gd name="T13" fmla="*/ 17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" h="18">
                  <a:moveTo>
                    <a:pt x="19" y="17"/>
                  </a:moveTo>
                  <a:cubicBezTo>
                    <a:pt x="15" y="18"/>
                    <a:pt x="11" y="17"/>
                    <a:pt x="8" y="15"/>
                  </a:cubicBezTo>
                  <a:cubicBezTo>
                    <a:pt x="5" y="13"/>
                    <a:pt x="4" y="10"/>
                    <a:pt x="3" y="7"/>
                  </a:cubicBezTo>
                  <a:cubicBezTo>
                    <a:pt x="3" y="6"/>
                    <a:pt x="0" y="0"/>
                    <a:pt x="4" y="1"/>
                  </a:cubicBezTo>
                  <a:cubicBezTo>
                    <a:pt x="5" y="1"/>
                    <a:pt x="6" y="2"/>
                    <a:pt x="7" y="1"/>
                  </a:cubicBezTo>
                  <a:cubicBezTo>
                    <a:pt x="13" y="1"/>
                    <a:pt x="17" y="6"/>
                    <a:pt x="18" y="11"/>
                  </a:cubicBezTo>
                  <a:cubicBezTo>
                    <a:pt x="19" y="12"/>
                    <a:pt x="19" y="17"/>
                    <a:pt x="19" y="17"/>
                  </a:cubicBezTo>
                  <a:close/>
                </a:path>
              </a:pathLst>
            </a:custGeom>
            <a:solidFill>
              <a:srgbClr val="F6E4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" name="Freeform 131"/>
            <p:cNvSpPr>
              <a:spLocks/>
            </p:cNvSpPr>
            <p:nvPr/>
          </p:nvSpPr>
          <p:spPr bwMode="auto">
            <a:xfrm>
              <a:off x="7423150" y="719138"/>
              <a:ext cx="109538" cy="63500"/>
            </a:xfrm>
            <a:custGeom>
              <a:avLst/>
              <a:gdLst>
                <a:gd name="T0" fmla="*/ 12 w 12"/>
                <a:gd name="T1" fmla="*/ 7 h 7"/>
                <a:gd name="T2" fmla="*/ 5 w 12"/>
                <a:gd name="T3" fmla="*/ 5 h 7"/>
                <a:gd name="T4" fmla="*/ 0 w 12"/>
                <a:gd name="T5" fmla="*/ 0 h 7"/>
                <a:gd name="T6" fmla="*/ 5 w 12"/>
                <a:gd name="T7" fmla="*/ 4 h 7"/>
                <a:gd name="T8" fmla="*/ 12 w 12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7">
                  <a:moveTo>
                    <a:pt x="12" y="7"/>
                  </a:moveTo>
                  <a:cubicBezTo>
                    <a:pt x="9" y="7"/>
                    <a:pt x="7" y="6"/>
                    <a:pt x="5" y="5"/>
                  </a:cubicBezTo>
                  <a:cubicBezTo>
                    <a:pt x="3" y="4"/>
                    <a:pt x="1" y="2"/>
                    <a:pt x="0" y="0"/>
                  </a:cubicBezTo>
                  <a:cubicBezTo>
                    <a:pt x="2" y="2"/>
                    <a:pt x="3" y="3"/>
                    <a:pt x="5" y="4"/>
                  </a:cubicBezTo>
                  <a:cubicBezTo>
                    <a:pt x="7" y="6"/>
                    <a:pt x="9" y="7"/>
                    <a:pt x="12" y="7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" name="Freeform 132"/>
            <p:cNvSpPr>
              <a:spLocks/>
            </p:cNvSpPr>
            <p:nvPr/>
          </p:nvSpPr>
          <p:spPr bwMode="auto">
            <a:xfrm>
              <a:off x="7423150" y="682625"/>
              <a:ext cx="109538" cy="90488"/>
            </a:xfrm>
            <a:custGeom>
              <a:avLst/>
              <a:gdLst>
                <a:gd name="T0" fmla="*/ 12 w 12"/>
                <a:gd name="T1" fmla="*/ 10 h 10"/>
                <a:gd name="T2" fmla="*/ 6 w 12"/>
                <a:gd name="T3" fmla="*/ 5 h 10"/>
                <a:gd name="T4" fmla="*/ 0 w 12"/>
                <a:gd name="T5" fmla="*/ 0 h 10"/>
                <a:gd name="T6" fmla="*/ 6 w 12"/>
                <a:gd name="T7" fmla="*/ 5 h 10"/>
                <a:gd name="T8" fmla="*/ 12 w 12"/>
                <a:gd name="T9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0">
                  <a:moveTo>
                    <a:pt x="12" y="10"/>
                  </a:moveTo>
                  <a:cubicBezTo>
                    <a:pt x="10" y="9"/>
                    <a:pt x="8" y="7"/>
                    <a:pt x="6" y="5"/>
                  </a:cubicBezTo>
                  <a:cubicBezTo>
                    <a:pt x="4" y="4"/>
                    <a:pt x="2" y="2"/>
                    <a:pt x="0" y="0"/>
                  </a:cubicBezTo>
                  <a:cubicBezTo>
                    <a:pt x="2" y="2"/>
                    <a:pt x="4" y="3"/>
                    <a:pt x="6" y="5"/>
                  </a:cubicBezTo>
                  <a:cubicBezTo>
                    <a:pt x="8" y="7"/>
                    <a:pt x="10" y="9"/>
                    <a:pt x="12" y="1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" name="Freeform 133"/>
            <p:cNvSpPr>
              <a:spLocks/>
            </p:cNvSpPr>
            <p:nvPr/>
          </p:nvSpPr>
          <p:spPr bwMode="auto">
            <a:xfrm>
              <a:off x="7459663" y="682625"/>
              <a:ext cx="73025" cy="82550"/>
            </a:xfrm>
            <a:custGeom>
              <a:avLst/>
              <a:gdLst>
                <a:gd name="T0" fmla="*/ 8 w 8"/>
                <a:gd name="T1" fmla="*/ 9 h 9"/>
                <a:gd name="T2" fmla="*/ 4 w 8"/>
                <a:gd name="T3" fmla="*/ 4 h 9"/>
                <a:gd name="T4" fmla="*/ 0 w 8"/>
                <a:gd name="T5" fmla="*/ 0 h 9"/>
                <a:gd name="T6" fmla="*/ 5 w 8"/>
                <a:gd name="T7" fmla="*/ 4 h 9"/>
                <a:gd name="T8" fmla="*/ 8 w 8"/>
                <a:gd name="T9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9">
                  <a:moveTo>
                    <a:pt x="8" y="9"/>
                  </a:moveTo>
                  <a:cubicBezTo>
                    <a:pt x="7" y="7"/>
                    <a:pt x="6" y="6"/>
                    <a:pt x="4" y="4"/>
                  </a:cubicBezTo>
                  <a:cubicBezTo>
                    <a:pt x="3" y="3"/>
                    <a:pt x="2" y="1"/>
                    <a:pt x="0" y="0"/>
                  </a:cubicBezTo>
                  <a:cubicBezTo>
                    <a:pt x="2" y="1"/>
                    <a:pt x="3" y="2"/>
                    <a:pt x="5" y="4"/>
                  </a:cubicBezTo>
                  <a:cubicBezTo>
                    <a:pt x="6" y="6"/>
                    <a:pt x="7" y="7"/>
                    <a:pt x="8" y="9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" name="Freeform 134"/>
            <p:cNvSpPr>
              <a:spLocks/>
            </p:cNvSpPr>
            <p:nvPr/>
          </p:nvSpPr>
          <p:spPr bwMode="auto">
            <a:xfrm>
              <a:off x="7486650" y="736600"/>
              <a:ext cx="127000" cy="128588"/>
            </a:xfrm>
            <a:custGeom>
              <a:avLst/>
              <a:gdLst>
                <a:gd name="T0" fmla="*/ 13 w 14"/>
                <a:gd name="T1" fmla="*/ 4 h 14"/>
                <a:gd name="T2" fmla="*/ 13 w 14"/>
                <a:gd name="T3" fmla="*/ 3 h 14"/>
                <a:gd name="T4" fmla="*/ 10 w 14"/>
                <a:gd name="T5" fmla="*/ 4 h 14"/>
                <a:gd name="T6" fmla="*/ 10 w 14"/>
                <a:gd name="T7" fmla="*/ 2 h 14"/>
                <a:gd name="T8" fmla="*/ 10 w 14"/>
                <a:gd name="T9" fmla="*/ 1 h 14"/>
                <a:gd name="T10" fmla="*/ 10 w 14"/>
                <a:gd name="T11" fmla="*/ 0 h 14"/>
                <a:gd name="T12" fmla="*/ 7 w 14"/>
                <a:gd name="T13" fmla="*/ 3 h 14"/>
                <a:gd name="T14" fmla="*/ 6 w 14"/>
                <a:gd name="T15" fmla="*/ 1 h 14"/>
                <a:gd name="T16" fmla="*/ 5 w 14"/>
                <a:gd name="T17" fmla="*/ 0 h 14"/>
                <a:gd name="T18" fmla="*/ 5 w 14"/>
                <a:gd name="T19" fmla="*/ 0 h 14"/>
                <a:gd name="T20" fmla="*/ 5 w 14"/>
                <a:gd name="T21" fmla="*/ 2 h 14"/>
                <a:gd name="T22" fmla="*/ 4 w 14"/>
                <a:gd name="T23" fmla="*/ 2 h 14"/>
                <a:gd name="T24" fmla="*/ 3 w 14"/>
                <a:gd name="T25" fmla="*/ 1 h 14"/>
                <a:gd name="T26" fmla="*/ 3 w 14"/>
                <a:gd name="T27" fmla="*/ 1 h 14"/>
                <a:gd name="T28" fmla="*/ 4 w 14"/>
                <a:gd name="T29" fmla="*/ 4 h 14"/>
                <a:gd name="T30" fmla="*/ 1 w 14"/>
                <a:gd name="T31" fmla="*/ 4 h 14"/>
                <a:gd name="T32" fmla="*/ 0 w 14"/>
                <a:gd name="T33" fmla="*/ 5 h 14"/>
                <a:gd name="T34" fmla="*/ 0 w 14"/>
                <a:gd name="T35" fmla="*/ 5 h 14"/>
                <a:gd name="T36" fmla="*/ 3 w 14"/>
                <a:gd name="T37" fmla="*/ 7 h 14"/>
                <a:gd name="T38" fmla="*/ 1 w 14"/>
                <a:gd name="T39" fmla="*/ 8 h 14"/>
                <a:gd name="T40" fmla="*/ 0 w 14"/>
                <a:gd name="T41" fmla="*/ 9 h 14"/>
                <a:gd name="T42" fmla="*/ 0 w 14"/>
                <a:gd name="T43" fmla="*/ 9 h 14"/>
                <a:gd name="T44" fmla="*/ 4 w 14"/>
                <a:gd name="T45" fmla="*/ 9 h 14"/>
                <a:gd name="T46" fmla="*/ 3 w 14"/>
                <a:gd name="T47" fmla="*/ 11 h 14"/>
                <a:gd name="T48" fmla="*/ 3 w 14"/>
                <a:gd name="T49" fmla="*/ 12 h 14"/>
                <a:gd name="T50" fmla="*/ 3 w 14"/>
                <a:gd name="T51" fmla="*/ 13 h 14"/>
                <a:gd name="T52" fmla="*/ 6 w 14"/>
                <a:gd name="T53" fmla="*/ 10 h 14"/>
                <a:gd name="T54" fmla="*/ 7 w 14"/>
                <a:gd name="T55" fmla="*/ 13 h 14"/>
                <a:gd name="T56" fmla="*/ 7 w 14"/>
                <a:gd name="T57" fmla="*/ 14 h 14"/>
                <a:gd name="T58" fmla="*/ 7 w 14"/>
                <a:gd name="T59" fmla="*/ 14 h 14"/>
                <a:gd name="T60" fmla="*/ 8 w 14"/>
                <a:gd name="T61" fmla="*/ 10 h 14"/>
                <a:gd name="T62" fmla="*/ 10 w 14"/>
                <a:gd name="T63" fmla="*/ 11 h 14"/>
                <a:gd name="T64" fmla="*/ 11 w 14"/>
                <a:gd name="T65" fmla="*/ 12 h 14"/>
                <a:gd name="T66" fmla="*/ 12 w 14"/>
                <a:gd name="T67" fmla="*/ 12 h 14"/>
                <a:gd name="T68" fmla="*/ 10 w 14"/>
                <a:gd name="T69" fmla="*/ 9 h 14"/>
                <a:gd name="T70" fmla="*/ 12 w 14"/>
                <a:gd name="T71" fmla="*/ 8 h 14"/>
                <a:gd name="T72" fmla="*/ 13 w 14"/>
                <a:gd name="T73" fmla="*/ 8 h 14"/>
                <a:gd name="T74" fmla="*/ 14 w 14"/>
                <a:gd name="T75" fmla="*/ 8 h 14"/>
                <a:gd name="T76" fmla="*/ 11 w 14"/>
                <a:gd name="T77" fmla="*/ 6 h 14"/>
                <a:gd name="T78" fmla="*/ 12 w 14"/>
                <a:gd name="T79" fmla="*/ 5 h 14"/>
                <a:gd name="T80" fmla="*/ 13 w 14"/>
                <a:gd name="T81" fmla="*/ 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4" h="14">
                  <a:moveTo>
                    <a:pt x="13" y="4"/>
                  </a:moveTo>
                  <a:cubicBezTo>
                    <a:pt x="13" y="4"/>
                    <a:pt x="13" y="3"/>
                    <a:pt x="13" y="3"/>
                  </a:cubicBezTo>
                  <a:cubicBezTo>
                    <a:pt x="13" y="3"/>
                    <a:pt x="12" y="4"/>
                    <a:pt x="10" y="4"/>
                  </a:cubicBezTo>
                  <a:cubicBezTo>
                    <a:pt x="10" y="3"/>
                    <a:pt x="10" y="3"/>
                    <a:pt x="10" y="2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10" y="0"/>
                    <a:pt x="10" y="0"/>
                  </a:cubicBezTo>
                  <a:cubicBezTo>
                    <a:pt x="10" y="0"/>
                    <a:pt x="9" y="1"/>
                    <a:pt x="7" y="3"/>
                  </a:cubicBezTo>
                  <a:cubicBezTo>
                    <a:pt x="7" y="2"/>
                    <a:pt x="7" y="2"/>
                    <a:pt x="6" y="1"/>
                  </a:cubicBezTo>
                  <a:cubicBezTo>
                    <a:pt x="6" y="1"/>
                    <a:pt x="6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2"/>
                  </a:cubicBezTo>
                  <a:cubicBezTo>
                    <a:pt x="5" y="2"/>
                    <a:pt x="4" y="2"/>
                    <a:pt x="4" y="2"/>
                  </a:cubicBezTo>
                  <a:cubicBezTo>
                    <a:pt x="4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2"/>
                    <a:pt x="4" y="4"/>
                  </a:cubicBezTo>
                  <a:cubicBezTo>
                    <a:pt x="3" y="4"/>
                    <a:pt x="2" y="4"/>
                    <a:pt x="1" y="4"/>
                  </a:cubicBezTo>
                  <a:cubicBezTo>
                    <a:pt x="1" y="4"/>
                    <a:pt x="1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1" y="5"/>
                    <a:pt x="3" y="7"/>
                  </a:cubicBezTo>
                  <a:cubicBezTo>
                    <a:pt x="2" y="7"/>
                    <a:pt x="2" y="8"/>
                    <a:pt x="1" y="8"/>
                  </a:cubicBezTo>
                  <a:cubicBezTo>
                    <a:pt x="1" y="8"/>
                    <a:pt x="1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1" y="9"/>
                    <a:pt x="4" y="9"/>
                  </a:cubicBezTo>
                  <a:cubicBezTo>
                    <a:pt x="3" y="10"/>
                    <a:pt x="3" y="11"/>
                    <a:pt x="3" y="11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3"/>
                    <a:pt x="3" y="12"/>
                    <a:pt x="6" y="10"/>
                  </a:cubicBezTo>
                  <a:cubicBezTo>
                    <a:pt x="6" y="11"/>
                    <a:pt x="6" y="12"/>
                    <a:pt x="7" y="13"/>
                  </a:cubicBezTo>
                  <a:cubicBezTo>
                    <a:pt x="7" y="13"/>
                    <a:pt x="7" y="13"/>
                    <a:pt x="7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4"/>
                    <a:pt x="7" y="13"/>
                    <a:pt x="8" y="10"/>
                  </a:cubicBezTo>
                  <a:cubicBezTo>
                    <a:pt x="9" y="11"/>
                    <a:pt x="10" y="11"/>
                    <a:pt x="10" y="11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1" y="12"/>
                    <a:pt x="12" y="12"/>
                    <a:pt x="12" y="12"/>
                  </a:cubicBezTo>
                  <a:cubicBezTo>
                    <a:pt x="12" y="12"/>
                    <a:pt x="11" y="11"/>
                    <a:pt x="10" y="9"/>
                  </a:cubicBezTo>
                  <a:cubicBezTo>
                    <a:pt x="11" y="9"/>
                    <a:pt x="12" y="9"/>
                    <a:pt x="12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3" y="8"/>
                    <a:pt x="11" y="6"/>
                  </a:cubicBezTo>
                  <a:cubicBezTo>
                    <a:pt x="11" y="6"/>
                    <a:pt x="12" y="5"/>
                    <a:pt x="12" y="5"/>
                  </a:cubicBezTo>
                  <a:cubicBezTo>
                    <a:pt x="12" y="4"/>
                    <a:pt x="13" y="4"/>
                    <a:pt x="13" y="4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20" name="组合 119"/>
          <p:cNvGrpSpPr/>
          <p:nvPr/>
        </p:nvGrpSpPr>
        <p:grpSpPr>
          <a:xfrm>
            <a:off x="10928350" y="3276600"/>
            <a:ext cx="479426" cy="500063"/>
            <a:chOff x="10928350" y="3276600"/>
            <a:chExt cx="479426" cy="500063"/>
          </a:xfrm>
        </p:grpSpPr>
        <p:sp>
          <p:nvSpPr>
            <p:cNvPr id="121" name="Freeform 135"/>
            <p:cNvSpPr>
              <a:spLocks/>
            </p:cNvSpPr>
            <p:nvPr/>
          </p:nvSpPr>
          <p:spPr bwMode="auto">
            <a:xfrm>
              <a:off x="11128375" y="3276600"/>
              <a:ext cx="125413" cy="236538"/>
            </a:xfrm>
            <a:custGeom>
              <a:avLst/>
              <a:gdLst>
                <a:gd name="T0" fmla="*/ 5 w 14"/>
                <a:gd name="T1" fmla="*/ 26 h 26"/>
                <a:gd name="T2" fmla="*/ 0 w 14"/>
                <a:gd name="T3" fmla="*/ 16 h 26"/>
                <a:gd name="T4" fmla="*/ 3 w 14"/>
                <a:gd name="T5" fmla="*/ 7 h 26"/>
                <a:gd name="T6" fmla="*/ 8 w 14"/>
                <a:gd name="T7" fmla="*/ 4 h 26"/>
                <a:gd name="T8" fmla="*/ 10 w 14"/>
                <a:gd name="T9" fmla="*/ 6 h 26"/>
                <a:gd name="T10" fmla="*/ 10 w 14"/>
                <a:gd name="T11" fmla="*/ 22 h 26"/>
                <a:gd name="T12" fmla="*/ 5 w 14"/>
                <a:gd name="T13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26">
                  <a:moveTo>
                    <a:pt x="5" y="26"/>
                  </a:moveTo>
                  <a:cubicBezTo>
                    <a:pt x="2" y="23"/>
                    <a:pt x="0" y="20"/>
                    <a:pt x="0" y="16"/>
                  </a:cubicBezTo>
                  <a:cubicBezTo>
                    <a:pt x="0" y="13"/>
                    <a:pt x="1" y="10"/>
                    <a:pt x="3" y="7"/>
                  </a:cubicBezTo>
                  <a:cubicBezTo>
                    <a:pt x="3" y="6"/>
                    <a:pt x="6" y="0"/>
                    <a:pt x="8" y="4"/>
                  </a:cubicBezTo>
                  <a:cubicBezTo>
                    <a:pt x="9" y="5"/>
                    <a:pt x="9" y="5"/>
                    <a:pt x="10" y="6"/>
                  </a:cubicBezTo>
                  <a:cubicBezTo>
                    <a:pt x="14" y="10"/>
                    <a:pt x="13" y="17"/>
                    <a:pt x="10" y="22"/>
                  </a:cubicBezTo>
                  <a:cubicBezTo>
                    <a:pt x="9" y="22"/>
                    <a:pt x="6" y="26"/>
                    <a:pt x="5" y="26"/>
                  </a:cubicBezTo>
                  <a:close/>
                </a:path>
              </a:pathLst>
            </a:custGeom>
            <a:solidFill>
              <a:srgbClr val="F6E4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" name="Freeform 136"/>
            <p:cNvSpPr>
              <a:spLocks/>
            </p:cNvSpPr>
            <p:nvPr/>
          </p:nvSpPr>
          <p:spPr bwMode="auto">
            <a:xfrm>
              <a:off x="11145838" y="3384550"/>
              <a:ext cx="26988" cy="128588"/>
            </a:xfrm>
            <a:custGeom>
              <a:avLst/>
              <a:gdLst>
                <a:gd name="T0" fmla="*/ 3 w 3"/>
                <a:gd name="T1" fmla="*/ 14 h 14"/>
                <a:gd name="T2" fmla="*/ 1 w 3"/>
                <a:gd name="T3" fmla="*/ 7 h 14"/>
                <a:gd name="T4" fmla="*/ 1 w 3"/>
                <a:gd name="T5" fmla="*/ 0 h 14"/>
                <a:gd name="T6" fmla="*/ 1 w 3"/>
                <a:gd name="T7" fmla="*/ 7 h 14"/>
                <a:gd name="T8" fmla="*/ 3 w 3"/>
                <a:gd name="T9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4">
                  <a:moveTo>
                    <a:pt x="3" y="14"/>
                  </a:moveTo>
                  <a:cubicBezTo>
                    <a:pt x="2" y="12"/>
                    <a:pt x="1" y="9"/>
                    <a:pt x="1" y="7"/>
                  </a:cubicBezTo>
                  <a:cubicBezTo>
                    <a:pt x="1" y="5"/>
                    <a:pt x="0" y="2"/>
                    <a:pt x="1" y="0"/>
                  </a:cubicBezTo>
                  <a:cubicBezTo>
                    <a:pt x="1" y="2"/>
                    <a:pt x="1" y="5"/>
                    <a:pt x="1" y="7"/>
                  </a:cubicBezTo>
                  <a:cubicBezTo>
                    <a:pt x="2" y="9"/>
                    <a:pt x="2" y="11"/>
                    <a:pt x="3" y="14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" name="Freeform 137"/>
            <p:cNvSpPr>
              <a:spLocks/>
            </p:cNvSpPr>
            <p:nvPr/>
          </p:nvSpPr>
          <p:spPr bwMode="auto">
            <a:xfrm>
              <a:off x="11182350" y="3357563"/>
              <a:ext cx="0" cy="146050"/>
            </a:xfrm>
            <a:custGeom>
              <a:avLst/>
              <a:gdLst>
                <a:gd name="T0" fmla="*/ 16 h 16"/>
                <a:gd name="T1" fmla="*/ 8 h 16"/>
                <a:gd name="T2" fmla="*/ 0 h 16"/>
                <a:gd name="T3" fmla="*/ 8 h 16"/>
                <a:gd name="T4" fmla="*/ 16 h 16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6">
                  <a:moveTo>
                    <a:pt x="0" y="16"/>
                  </a:moveTo>
                  <a:cubicBezTo>
                    <a:pt x="0" y="14"/>
                    <a:pt x="0" y="11"/>
                    <a:pt x="0" y="8"/>
                  </a:cubicBezTo>
                  <a:cubicBezTo>
                    <a:pt x="0" y="6"/>
                    <a:pt x="0" y="3"/>
                    <a:pt x="0" y="0"/>
                  </a:cubicBezTo>
                  <a:cubicBezTo>
                    <a:pt x="0" y="3"/>
                    <a:pt x="0" y="6"/>
                    <a:pt x="0" y="8"/>
                  </a:cubicBezTo>
                  <a:cubicBezTo>
                    <a:pt x="0" y="11"/>
                    <a:pt x="0" y="14"/>
                    <a:pt x="0" y="16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" name="Freeform 138"/>
            <p:cNvSpPr>
              <a:spLocks/>
            </p:cNvSpPr>
            <p:nvPr/>
          </p:nvSpPr>
          <p:spPr bwMode="auto">
            <a:xfrm>
              <a:off x="11190288" y="3384550"/>
              <a:ext cx="28575" cy="109538"/>
            </a:xfrm>
            <a:custGeom>
              <a:avLst/>
              <a:gdLst>
                <a:gd name="T0" fmla="*/ 0 w 3"/>
                <a:gd name="T1" fmla="*/ 12 h 12"/>
                <a:gd name="T2" fmla="*/ 1 w 3"/>
                <a:gd name="T3" fmla="*/ 6 h 12"/>
                <a:gd name="T4" fmla="*/ 2 w 3"/>
                <a:gd name="T5" fmla="*/ 0 h 12"/>
                <a:gd name="T6" fmla="*/ 2 w 3"/>
                <a:gd name="T7" fmla="*/ 6 h 12"/>
                <a:gd name="T8" fmla="*/ 0 w 3"/>
                <a:gd name="T9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2">
                  <a:moveTo>
                    <a:pt x="0" y="12"/>
                  </a:moveTo>
                  <a:cubicBezTo>
                    <a:pt x="0" y="10"/>
                    <a:pt x="1" y="8"/>
                    <a:pt x="1" y="6"/>
                  </a:cubicBezTo>
                  <a:cubicBezTo>
                    <a:pt x="2" y="4"/>
                    <a:pt x="2" y="2"/>
                    <a:pt x="2" y="0"/>
                  </a:cubicBezTo>
                  <a:cubicBezTo>
                    <a:pt x="3" y="2"/>
                    <a:pt x="2" y="4"/>
                    <a:pt x="2" y="6"/>
                  </a:cubicBezTo>
                  <a:cubicBezTo>
                    <a:pt x="1" y="8"/>
                    <a:pt x="1" y="10"/>
                    <a:pt x="0" y="12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5" name="Freeform 139"/>
            <p:cNvSpPr>
              <a:spLocks/>
            </p:cNvSpPr>
            <p:nvPr/>
          </p:nvSpPr>
          <p:spPr bwMode="auto">
            <a:xfrm>
              <a:off x="11190288" y="3421063"/>
              <a:ext cx="217488" cy="128588"/>
            </a:xfrm>
            <a:custGeom>
              <a:avLst/>
              <a:gdLst>
                <a:gd name="T0" fmla="*/ 0 w 24"/>
                <a:gd name="T1" fmla="*/ 10 h 14"/>
                <a:gd name="T2" fmla="*/ 7 w 24"/>
                <a:gd name="T3" fmla="*/ 1 h 14"/>
                <a:gd name="T4" fmla="*/ 15 w 24"/>
                <a:gd name="T5" fmla="*/ 0 h 14"/>
                <a:gd name="T6" fmla="*/ 21 w 24"/>
                <a:gd name="T7" fmla="*/ 3 h 14"/>
                <a:gd name="T8" fmla="*/ 19 w 24"/>
                <a:gd name="T9" fmla="*/ 6 h 14"/>
                <a:gd name="T10" fmla="*/ 6 w 24"/>
                <a:gd name="T11" fmla="*/ 13 h 14"/>
                <a:gd name="T12" fmla="*/ 0 w 24"/>
                <a:gd name="T13" fmla="*/ 1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" h="14">
                  <a:moveTo>
                    <a:pt x="0" y="10"/>
                  </a:moveTo>
                  <a:cubicBezTo>
                    <a:pt x="1" y="7"/>
                    <a:pt x="3" y="3"/>
                    <a:pt x="7" y="1"/>
                  </a:cubicBezTo>
                  <a:cubicBezTo>
                    <a:pt x="9" y="0"/>
                    <a:pt x="12" y="0"/>
                    <a:pt x="15" y="0"/>
                  </a:cubicBezTo>
                  <a:cubicBezTo>
                    <a:pt x="17" y="0"/>
                    <a:pt x="24" y="0"/>
                    <a:pt x="21" y="3"/>
                  </a:cubicBezTo>
                  <a:cubicBezTo>
                    <a:pt x="20" y="4"/>
                    <a:pt x="20" y="5"/>
                    <a:pt x="19" y="6"/>
                  </a:cubicBezTo>
                  <a:cubicBezTo>
                    <a:pt x="18" y="12"/>
                    <a:pt x="11" y="14"/>
                    <a:pt x="6" y="13"/>
                  </a:cubicBezTo>
                  <a:cubicBezTo>
                    <a:pt x="5" y="12"/>
                    <a:pt x="0" y="11"/>
                    <a:pt x="0" y="10"/>
                  </a:cubicBezTo>
                  <a:close/>
                </a:path>
              </a:pathLst>
            </a:custGeom>
            <a:solidFill>
              <a:srgbClr val="F6E4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6" name="Freeform 140"/>
            <p:cNvSpPr>
              <a:spLocks/>
            </p:cNvSpPr>
            <p:nvPr/>
          </p:nvSpPr>
          <p:spPr bwMode="auto">
            <a:xfrm>
              <a:off x="11190288" y="3440113"/>
              <a:ext cx="100013" cy="73025"/>
            </a:xfrm>
            <a:custGeom>
              <a:avLst/>
              <a:gdLst>
                <a:gd name="T0" fmla="*/ 0 w 11"/>
                <a:gd name="T1" fmla="*/ 8 h 8"/>
                <a:gd name="T2" fmla="*/ 5 w 11"/>
                <a:gd name="T3" fmla="*/ 3 h 8"/>
                <a:gd name="T4" fmla="*/ 11 w 11"/>
                <a:gd name="T5" fmla="*/ 0 h 8"/>
                <a:gd name="T6" fmla="*/ 5 w 11"/>
                <a:gd name="T7" fmla="*/ 4 h 8"/>
                <a:gd name="T8" fmla="*/ 0 w 11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8">
                  <a:moveTo>
                    <a:pt x="0" y="8"/>
                  </a:moveTo>
                  <a:cubicBezTo>
                    <a:pt x="1" y="6"/>
                    <a:pt x="3" y="5"/>
                    <a:pt x="5" y="3"/>
                  </a:cubicBezTo>
                  <a:cubicBezTo>
                    <a:pt x="7" y="2"/>
                    <a:pt x="9" y="1"/>
                    <a:pt x="11" y="0"/>
                  </a:cubicBezTo>
                  <a:cubicBezTo>
                    <a:pt x="9" y="1"/>
                    <a:pt x="7" y="2"/>
                    <a:pt x="5" y="4"/>
                  </a:cubicBezTo>
                  <a:cubicBezTo>
                    <a:pt x="3" y="5"/>
                    <a:pt x="2" y="7"/>
                    <a:pt x="0" y="8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7" name="Freeform 141"/>
            <p:cNvSpPr>
              <a:spLocks/>
            </p:cNvSpPr>
            <p:nvPr/>
          </p:nvSpPr>
          <p:spPr bwMode="auto">
            <a:xfrm>
              <a:off x="11199813" y="3457575"/>
              <a:ext cx="127000" cy="63500"/>
            </a:xfrm>
            <a:custGeom>
              <a:avLst/>
              <a:gdLst>
                <a:gd name="T0" fmla="*/ 0 w 14"/>
                <a:gd name="T1" fmla="*/ 7 h 7"/>
                <a:gd name="T2" fmla="*/ 7 w 14"/>
                <a:gd name="T3" fmla="*/ 3 h 7"/>
                <a:gd name="T4" fmla="*/ 14 w 14"/>
                <a:gd name="T5" fmla="*/ 0 h 7"/>
                <a:gd name="T6" fmla="*/ 7 w 14"/>
                <a:gd name="T7" fmla="*/ 4 h 7"/>
                <a:gd name="T8" fmla="*/ 0 w 14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7">
                  <a:moveTo>
                    <a:pt x="0" y="7"/>
                  </a:moveTo>
                  <a:cubicBezTo>
                    <a:pt x="2" y="6"/>
                    <a:pt x="4" y="5"/>
                    <a:pt x="7" y="3"/>
                  </a:cubicBezTo>
                  <a:cubicBezTo>
                    <a:pt x="9" y="2"/>
                    <a:pt x="12" y="1"/>
                    <a:pt x="14" y="0"/>
                  </a:cubicBezTo>
                  <a:cubicBezTo>
                    <a:pt x="12" y="2"/>
                    <a:pt x="9" y="3"/>
                    <a:pt x="7" y="4"/>
                  </a:cubicBezTo>
                  <a:cubicBezTo>
                    <a:pt x="5" y="5"/>
                    <a:pt x="2" y="6"/>
                    <a:pt x="0" y="7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8" name="Freeform 142"/>
            <p:cNvSpPr>
              <a:spLocks/>
            </p:cNvSpPr>
            <p:nvPr/>
          </p:nvSpPr>
          <p:spPr bwMode="auto">
            <a:xfrm>
              <a:off x="11209338" y="3494088"/>
              <a:ext cx="107950" cy="36513"/>
            </a:xfrm>
            <a:custGeom>
              <a:avLst/>
              <a:gdLst>
                <a:gd name="T0" fmla="*/ 0 w 12"/>
                <a:gd name="T1" fmla="*/ 4 h 4"/>
                <a:gd name="T2" fmla="*/ 6 w 12"/>
                <a:gd name="T3" fmla="*/ 2 h 4"/>
                <a:gd name="T4" fmla="*/ 12 w 12"/>
                <a:gd name="T5" fmla="*/ 0 h 4"/>
                <a:gd name="T6" fmla="*/ 6 w 12"/>
                <a:gd name="T7" fmla="*/ 3 h 4"/>
                <a:gd name="T8" fmla="*/ 0 w 12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4">
                  <a:moveTo>
                    <a:pt x="0" y="4"/>
                  </a:moveTo>
                  <a:cubicBezTo>
                    <a:pt x="2" y="3"/>
                    <a:pt x="4" y="3"/>
                    <a:pt x="6" y="2"/>
                  </a:cubicBezTo>
                  <a:cubicBezTo>
                    <a:pt x="8" y="2"/>
                    <a:pt x="10" y="1"/>
                    <a:pt x="12" y="0"/>
                  </a:cubicBezTo>
                  <a:cubicBezTo>
                    <a:pt x="10" y="2"/>
                    <a:pt x="8" y="2"/>
                    <a:pt x="6" y="3"/>
                  </a:cubicBezTo>
                  <a:cubicBezTo>
                    <a:pt x="4" y="3"/>
                    <a:pt x="2" y="4"/>
                    <a:pt x="0" y="4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9" name="Freeform 143"/>
            <p:cNvSpPr>
              <a:spLocks/>
            </p:cNvSpPr>
            <p:nvPr/>
          </p:nvSpPr>
          <p:spPr bwMode="auto">
            <a:xfrm>
              <a:off x="11190288" y="3530600"/>
              <a:ext cx="182563" cy="155575"/>
            </a:xfrm>
            <a:custGeom>
              <a:avLst/>
              <a:gdLst>
                <a:gd name="T0" fmla="*/ 0 w 20"/>
                <a:gd name="T1" fmla="*/ 1 h 17"/>
                <a:gd name="T2" fmla="*/ 11 w 20"/>
                <a:gd name="T3" fmla="*/ 2 h 17"/>
                <a:gd name="T4" fmla="*/ 16 w 20"/>
                <a:gd name="T5" fmla="*/ 10 h 17"/>
                <a:gd name="T6" fmla="*/ 16 w 20"/>
                <a:gd name="T7" fmla="*/ 16 h 17"/>
                <a:gd name="T8" fmla="*/ 12 w 20"/>
                <a:gd name="T9" fmla="*/ 16 h 17"/>
                <a:gd name="T10" fmla="*/ 1 w 20"/>
                <a:gd name="T11" fmla="*/ 6 h 17"/>
                <a:gd name="T12" fmla="*/ 0 w 20"/>
                <a:gd name="T13" fmla="*/ 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17">
                  <a:moveTo>
                    <a:pt x="0" y="1"/>
                  </a:moveTo>
                  <a:cubicBezTo>
                    <a:pt x="4" y="0"/>
                    <a:pt x="8" y="0"/>
                    <a:pt x="11" y="2"/>
                  </a:cubicBezTo>
                  <a:cubicBezTo>
                    <a:pt x="14" y="4"/>
                    <a:pt x="15" y="7"/>
                    <a:pt x="16" y="10"/>
                  </a:cubicBezTo>
                  <a:cubicBezTo>
                    <a:pt x="17" y="11"/>
                    <a:pt x="20" y="17"/>
                    <a:pt x="16" y="16"/>
                  </a:cubicBezTo>
                  <a:cubicBezTo>
                    <a:pt x="14" y="16"/>
                    <a:pt x="14" y="16"/>
                    <a:pt x="12" y="16"/>
                  </a:cubicBezTo>
                  <a:cubicBezTo>
                    <a:pt x="7" y="17"/>
                    <a:pt x="2" y="11"/>
                    <a:pt x="1" y="6"/>
                  </a:cubicBezTo>
                  <a:cubicBezTo>
                    <a:pt x="0" y="6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6E4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0" name="Freeform 144"/>
            <p:cNvSpPr>
              <a:spLocks/>
            </p:cNvSpPr>
            <p:nvPr/>
          </p:nvSpPr>
          <p:spPr bwMode="auto">
            <a:xfrm>
              <a:off x="11190288" y="3540125"/>
              <a:ext cx="109538" cy="53975"/>
            </a:xfrm>
            <a:custGeom>
              <a:avLst/>
              <a:gdLst>
                <a:gd name="T0" fmla="*/ 0 w 12"/>
                <a:gd name="T1" fmla="*/ 0 h 6"/>
                <a:gd name="T2" fmla="*/ 7 w 12"/>
                <a:gd name="T3" fmla="*/ 2 h 6"/>
                <a:gd name="T4" fmla="*/ 12 w 12"/>
                <a:gd name="T5" fmla="*/ 6 h 6"/>
                <a:gd name="T6" fmla="*/ 7 w 12"/>
                <a:gd name="T7" fmla="*/ 2 h 6"/>
                <a:gd name="T8" fmla="*/ 0 w 12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6">
                  <a:moveTo>
                    <a:pt x="0" y="0"/>
                  </a:moveTo>
                  <a:cubicBezTo>
                    <a:pt x="3" y="0"/>
                    <a:pt x="5" y="1"/>
                    <a:pt x="7" y="2"/>
                  </a:cubicBezTo>
                  <a:cubicBezTo>
                    <a:pt x="9" y="3"/>
                    <a:pt x="11" y="4"/>
                    <a:pt x="12" y="6"/>
                  </a:cubicBezTo>
                  <a:cubicBezTo>
                    <a:pt x="11" y="5"/>
                    <a:pt x="9" y="3"/>
                    <a:pt x="7" y="2"/>
                  </a:cubicBezTo>
                  <a:cubicBezTo>
                    <a:pt x="5" y="1"/>
                    <a:pt x="2" y="0"/>
                    <a:pt x="0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1" name="Freeform 145"/>
            <p:cNvSpPr>
              <a:spLocks/>
            </p:cNvSpPr>
            <p:nvPr/>
          </p:nvSpPr>
          <p:spPr bwMode="auto">
            <a:xfrm>
              <a:off x="11190288" y="3540125"/>
              <a:ext cx="109538" cy="90488"/>
            </a:xfrm>
            <a:custGeom>
              <a:avLst/>
              <a:gdLst>
                <a:gd name="T0" fmla="*/ 0 w 12"/>
                <a:gd name="T1" fmla="*/ 0 h 10"/>
                <a:gd name="T2" fmla="*/ 6 w 12"/>
                <a:gd name="T3" fmla="*/ 5 h 10"/>
                <a:gd name="T4" fmla="*/ 12 w 12"/>
                <a:gd name="T5" fmla="*/ 10 h 10"/>
                <a:gd name="T6" fmla="*/ 6 w 12"/>
                <a:gd name="T7" fmla="*/ 6 h 10"/>
                <a:gd name="T8" fmla="*/ 0 w 12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0">
                  <a:moveTo>
                    <a:pt x="0" y="0"/>
                  </a:moveTo>
                  <a:cubicBezTo>
                    <a:pt x="2" y="2"/>
                    <a:pt x="4" y="4"/>
                    <a:pt x="6" y="5"/>
                  </a:cubicBezTo>
                  <a:cubicBezTo>
                    <a:pt x="8" y="7"/>
                    <a:pt x="10" y="8"/>
                    <a:pt x="12" y="10"/>
                  </a:cubicBezTo>
                  <a:cubicBezTo>
                    <a:pt x="10" y="9"/>
                    <a:pt x="8" y="7"/>
                    <a:pt x="6" y="6"/>
                  </a:cubicBezTo>
                  <a:cubicBezTo>
                    <a:pt x="4" y="4"/>
                    <a:pt x="2" y="2"/>
                    <a:pt x="0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2" name="Freeform 146"/>
            <p:cNvSpPr>
              <a:spLocks/>
            </p:cNvSpPr>
            <p:nvPr/>
          </p:nvSpPr>
          <p:spPr bwMode="auto">
            <a:xfrm>
              <a:off x="11190288" y="3557588"/>
              <a:ext cx="73025" cy="82550"/>
            </a:xfrm>
            <a:custGeom>
              <a:avLst/>
              <a:gdLst>
                <a:gd name="T0" fmla="*/ 0 w 8"/>
                <a:gd name="T1" fmla="*/ 0 h 9"/>
                <a:gd name="T2" fmla="*/ 4 w 8"/>
                <a:gd name="T3" fmla="*/ 5 h 9"/>
                <a:gd name="T4" fmla="*/ 8 w 8"/>
                <a:gd name="T5" fmla="*/ 9 h 9"/>
                <a:gd name="T6" fmla="*/ 3 w 8"/>
                <a:gd name="T7" fmla="*/ 5 h 9"/>
                <a:gd name="T8" fmla="*/ 0 w 8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9">
                  <a:moveTo>
                    <a:pt x="0" y="0"/>
                  </a:moveTo>
                  <a:cubicBezTo>
                    <a:pt x="1" y="1"/>
                    <a:pt x="2" y="3"/>
                    <a:pt x="4" y="5"/>
                  </a:cubicBezTo>
                  <a:cubicBezTo>
                    <a:pt x="5" y="6"/>
                    <a:pt x="7" y="8"/>
                    <a:pt x="8" y="9"/>
                  </a:cubicBezTo>
                  <a:cubicBezTo>
                    <a:pt x="6" y="8"/>
                    <a:pt x="5" y="6"/>
                    <a:pt x="3" y="5"/>
                  </a:cubicBezTo>
                  <a:cubicBezTo>
                    <a:pt x="2" y="3"/>
                    <a:pt x="1" y="2"/>
                    <a:pt x="0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3" name="Freeform 147"/>
            <p:cNvSpPr>
              <a:spLocks/>
            </p:cNvSpPr>
            <p:nvPr/>
          </p:nvSpPr>
          <p:spPr bwMode="auto">
            <a:xfrm>
              <a:off x="11064875" y="3540125"/>
              <a:ext cx="144463" cy="236538"/>
            </a:xfrm>
            <a:custGeom>
              <a:avLst/>
              <a:gdLst>
                <a:gd name="T0" fmla="*/ 12 w 16"/>
                <a:gd name="T1" fmla="*/ 1 h 26"/>
                <a:gd name="T2" fmla="*/ 15 w 16"/>
                <a:gd name="T3" fmla="*/ 11 h 26"/>
                <a:gd name="T4" fmla="*/ 11 w 16"/>
                <a:gd name="T5" fmla="*/ 19 h 26"/>
                <a:gd name="T6" fmla="*/ 5 w 16"/>
                <a:gd name="T7" fmla="*/ 21 h 26"/>
                <a:gd name="T8" fmla="*/ 4 w 16"/>
                <a:gd name="T9" fmla="*/ 18 h 26"/>
                <a:gd name="T10" fmla="*/ 7 w 16"/>
                <a:gd name="T11" fmla="*/ 3 h 26"/>
                <a:gd name="T12" fmla="*/ 12 w 16"/>
                <a:gd name="T13" fmla="*/ 1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26">
                  <a:moveTo>
                    <a:pt x="12" y="1"/>
                  </a:moveTo>
                  <a:cubicBezTo>
                    <a:pt x="15" y="4"/>
                    <a:pt x="16" y="7"/>
                    <a:pt x="15" y="11"/>
                  </a:cubicBezTo>
                  <a:cubicBezTo>
                    <a:pt x="15" y="14"/>
                    <a:pt x="13" y="17"/>
                    <a:pt x="11" y="19"/>
                  </a:cubicBezTo>
                  <a:cubicBezTo>
                    <a:pt x="10" y="20"/>
                    <a:pt x="6" y="26"/>
                    <a:pt x="5" y="21"/>
                  </a:cubicBezTo>
                  <a:cubicBezTo>
                    <a:pt x="5" y="20"/>
                    <a:pt x="5" y="19"/>
                    <a:pt x="4" y="18"/>
                  </a:cubicBezTo>
                  <a:cubicBezTo>
                    <a:pt x="0" y="14"/>
                    <a:pt x="3" y="7"/>
                    <a:pt x="7" y="3"/>
                  </a:cubicBezTo>
                  <a:cubicBezTo>
                    <a:pt x="8" y="3"/>
                    <a:pt x="12" y="0"/>
                    <a:pt x="12" y="1"/>
                  </a:cubicBezTo>
                  <a:close/>
                </a:path>
              </a:pathLst>
            </a:custGeom>
            <a:solidFill>
              <a:srgbClr val="F6E4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" name="Freeform 148"/>
            <p:cNvSpPr>
              <a:spLocks/>
            </p:cNvSpPr>
            <p:nvPr/>
          </p:nvSpPr>
          <p:spPr bwMode="auto">
            <a:xfrm>
              <a:off x="11172825" y="3549650"/>
              <a:ext cx="9525" cy="117475"/>
            </a:xfrm>
            <a:custGeom>
              <a:avLst/>
              <a:gdLst>
                <a:gd name="T0" fmla="*/ 0 w 1"/>
                <a:gd name="T1" fmla="*/ 0 h 13"/>
                <a:gd name="T2" fmla="*/ 1 w 1"/>
                <a:gd name="T3" fmla="*/ 7 h 13"/>
                <a:gd name="T4" fmla="*/ 0 w 1"/>
                <a:gd name="T5" fmla="*/ 13 h 13"/>
                <a:gd name="T6" fmla="*/ 1 w 1"/>
                <a:gd name="T7" fmla="*/ 6 h 13"/>
                <a:gd name="T8" fmla="*/ 0 w 1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3">
                  <a:moveTo>
                    <a:pt x="0" y="0"/>
                  </a:moveTo>
                  <a:cubicBezTo>
                    <a:pt x="1" y="2"/>
                    <a:pt x="1" y="4"/>
                    <a:pt x="1" y="7"/>
                  </a:cubicBezTo>
                  <a:cubicBezTo>
                    <a:pt x="1" y="9"/>
                    <a:pt x="1" y="11"/>
                    <a:pt x="0" y="13"/>
                  </a:cubicBezTo>
                  <a:cubicBezTo>
                    <a:pt x="0" y="11"/>
                    <a:pt x="1" y="9"/>
                    <a:pt x="1" y="6"/>
                  </a:cubicBezTo>
                  <a:cubicBezTo>
                    <a:pt x="1" y="4"/>
                    <a:pt x="1" y="2"/>
                    <a:pt x="0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" name="Freeform 149"/>
            <p:cNvSpPr>
              <a:spLocks/>
            </p:cNvSpPr>
            <p:nvPr/>
          </p:nvSpPr>
          <p:spPr bwMode="auto">
            <a:xfrm>
              <a:off x="11136313" y="3549650"/>
              <a:ext cx="26988" cy="136525"/>
            </a:xfrm>
            <a:custGeom>
              <a:avLst/>
              <a:gdLst>
                <a:gd name="T0" fmla="*/ 3 w 3"/>
                <a:gd name="T1" fmla="*/ 0 h 15"/>
                <a:gd name="T2" fmla="*/ 2 w 3"/>
                <a:gd name="T3" fmla="*/ 7 h 15"/>
                <a:gd name="T4" fmla="*/ 0 w 3"/>
                <a:gd name="T5" fmla="*/ 15 h 15"/>
                <a:gd name="T6" fmla="*/ 1 w 3"/>
                <a:gd name="T7" fmla="*/ 7 h 15"/>
                <a:gd name="T8" fmla="*/ 3 w 3"/>
                <a:gd name="T9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5">
                  <a:moveTo>
                    <a:pt x="3" y="0"/>
                  </a:moveTo>
                  <a:cubicBezTo>
                    <a:pt x="3" y="2"/>
                    <a:pt x="2" y="5"/>
                    <a:pt x="2" y="7"/>
                  </a:cubicBezTo>
                  <a:cubicBezTo>
                    <a:pt x="1" y="10"/>
                    <a:pt x="1" y="13"/>
                    <a:pt x="0" y="15"/>
                  </a:cubicBezTo>
                  <a:cubicBezTo>
                    <a:pt x="0" y="13"/>
                    <a:pt x="1" y="10"/>
                    <a:pt x="1" y="7"/>
                  </a:cubicBezTo>
                  <a:cubicBezTo>
                    <a:pt x="2" y="5"/>
                    <a:pt x="2" y="2"/>
                    <a:pt x="3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" name="Freeform 150"/>
            <p:cNvSpPr>
              <a:spLocks/>
            </p:cNvSpPr>
            <p:nvPr/>
          </p:nvSpPr>
          <p:spPr bwMode="auto">
            <a:xfrm>
              <a:off x="11118850" y="3549650"/>
              <a:ext cx="36513" cy="107950"/>
            </a:xfrm>
            <a:custGeom>
              <a:avLst/>
              <a:gdLst>
                <a:gd name="T0" fmla="*/ 4 w 4"/>
                <a:gd name="T1" fmla="*/ 0 h 12"/>
                <a:gd name="T2" fmla="*/ 2 w 4"/>
                <a:gd name="T3" fmla="*/ 6 h 12"/>
                <a:gd name="T4" fmla="*/ 0 w 4"/>
                <a:gd name="T5" fmla="*/ 12 h 12"/>
                <a:gd name="T6" fmla="*/ 1 w 4"/>
                <a:gd name="T7" fmla="*/ 6 h 12"/>
                <a:gd name="T8" fmla="*/ 4 w 4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2">
                  <a:moveTo>
                    <a:pt x="4" y="0"/>
                  </a:moveTo>
                  <a:cubicBezTo>
                    <a:pt x="3" y="2"/>
                    <a:pt x="2" y="4"/>
                    <a:pt x="2" y="6"/>
                  </a:cubicBezTo>
                  <a:cubicBezTo>
                    <a:pt x="1" y="8"/>
                    <a:pt x="0" y="10"/>
                    <a:pt x="0" y="12"/>
                  </a:cubicBezTo>
                  <a:cubicBezTo>
                    <a:pt x="0" y="10"/>
                    <a:pt x="0" y="8"/>
                    <a:pt x="1" y="6"/>
                  </a:cubicBezTo>
                  <a:cubicBezTo>
                    <a:pt x="2" y="4"/>
                    <a:pt x="3" y="2"/>
                    <a:pt x="4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" name="Freeform 151"/>
            <p:cNvSpPr>
              <a:spLocks/>
            </p:cNvSpPr>
            <p:nvPr/>
          </p:nvSpPr>
          <p:spPr bwMode="auto">
            <a:xfrm>
              <a:off x="10928350" y="3486150"/>
              <a:ext cx="234950" cy="127000"/>
            </a:xfrm>
            <a:custGeom>
              <a:avLst/>
              <a:gdLst>
                <a:gd name="T0" fmla="*/ 26 w 26"/>
                <a:gd name="T1" fmla="*/ 5 h 14"/>
                <a:gd name="T2" fmla="*/ 17 w 26"/>
                <a:gd name="T3" fmla="*/ 13 h 14"/>
                <a:gd name="T4" fmla="*/ 8 w 26"/>
                <a:gd name="T5" fmla="*/ 12 h 14"/>
                <a:gd name="T6" fmla="*/ 4 w 26"/>
                <a:gd name="T7" fmla="*/ 8 h 14"/>
                <a:gd name="T8" fmla="*/ 6 w 26"/>
                <a:gd name="T9" fmla="*/ 5 h 14"/>
                <a:gd name="T10" fmla="*/ 21 w 26"/>
                <a:gd name="T11" fmla="*/ 2 h 14"/>
                <a:gd name="T12" fmla="*/ 26 w 26"/>
                <a:gd name="T13" fmla="*/ 5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" h="14">
                  <a:moveTo>
                    <a:pt x="26" y="5"/>
                  </a:moveTo>
                  <a:cubicBezTo>
                    <a:pt x="24" y="9"/>
                    <a:pt x="21" y="12"/>
                    <a:pt x="17" y="13"/>
                  </a:cubicBezTo>
                  <a:cubicBezTo>
                    <a:pt x="14" y="14"/>
                    <a:pt x="11" y="13"/>
                    <a:pt x="8" y="12"/>
                  </a:cubicBezTo>
                  <a:cubicBezTo>
                    <a:pt x="7" y="12"/>
                    <a:pt x="0" y="10"/>
                    <a:pt x="4" y="8"/>
                  </a:cubicBezTo>
                  <a:cubicBezTo>
                    <a:pt x="5" y="7"/>
                    <a:pt x="5" y="7"/>
                    <a:pt x="6" y="5"/>
                  </a:cubicBezTo>
                  <a:cubicBezTo>
                    <a:pt x="9" y="0"/>
                    <a:pt x="16" y="0"/>
                    <a:pt x="21" y="2"/>
                  </a:cubicBezTo>
                  <a:cubicBezTo>
                    <a:pt x="21" y="2"/>
                    <a:pt x="26" y="5"/>
                    <a:pt x="26" y="5"/>
                  </a:cubicBezTo>
                  <a:close/>
                </a:path>
              </a:pathLst>
            </a:custGeom>
            <a:solidFill>
              <a:srgbClr val="F6E4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" name="Freeform 152"/>
            <p:cNvSpPr>
              <a:spLocks/>
            </p:cNvSpPr>
            <p:nvPr/>
          </p:nvSpPr>
          <p:spPr bwMode="auto">
            <a:xfrm>
              <a:off x="11045825" y="3530600"/>
              <a:ext cx="117475" cy="55563"/>
            </a:xfrm>
            <a:custGeom>
              <a:avLst/>
              <a:gdLst>
                <a:gd name="T0" fmla="*/ 13 w 13"/>
                <a:gd name="T1" fmla="*/ 0 h 6"/>
                <a:gd name="T2" fmla="*/ 7 w 13"/>
                <a:gd name="T3" fmla="*/ 4 h 6"/>
                <a:gd name="T4" fmla="*/ 0 w 13"/>
                <a:gd name="T5" fmla="*/ 6 h 6"/>
                <a:gd name="T6" fmla="*/ 6 w 13"/>
                <a:gd name="T7" fmla="*/ 4 h 6"/>
                <a:gd name="T8" fmla="*/ 13 w 13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6">
                  <a:moveTo>
                    <a:pt x="13" y="0"/>
                  </a:moveTo>
                  <a:cubicBezTo>
                    <a:pt x="11" y="2"/>
                    <a:pt x="9" y="3"/>
                    <a:pt x="7" y="4"/>
                  </a:cubicBezTo>
                  <a:cubicBezTo>
                    <a:pt x="4" y="5"/>
                    <a:pt x="2" y="6"/>
                    <a:pt x="0" y="6"/>
                  </a:cubicBezTo>
                  <a:cubicBezTo>
                    <a:pt x="2" y="5"/>
                    <a:pt x="4" y="5"/>
                    <a:pt x="6" y="4"/>
                  </a:cubicBezTo>
                  <a:cubicBezTo>
                    <a:pt x="9" y="3"/>
                    <a:pt x="11" y="2"/>
                    <a:pt x="13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9" name="Freeform 153"/>
            <p:cNvSpPr>
              <a:spLocks/>
            </p:cNvSpPr>
            <p:nvPr/>
          </p:nvSpPr>
          <p:spPr bwMode="auto">
            <a:xfrm>
              <a:off x="11018838" y="3521075"/>
              <a:ext cx="136525" cy="36513"/>
            </a:xfrm>
            <a:custGeom>
              <a:avLst/>
              <a:gdLst>
                <a:gd name="T0" fmla="*/ 15 w 15"/>
                <a:gd name="T1" fmla="*/ 0 h 4"/>
                <a:gd name="T2" fmla="*/ 7 w 15"/>
                <a:gd name="T3" fmla="*/ 3 h 4"/>
                <a:gd name="T4" fmla="*/ 0 w 15"/>
                <a:gd name="T5" fmla="*/ 4 h 4"/>
                <a:gd name="T6" fmla="*/ 7 w 15"/>
                <a:gd name="T7" fmla="*/ 2 h 4"/>
                <a:gd name="T8" fmla="*/ 15 w 15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">
                  <a:moveTo>
                    <a:pt x="15" y="0"/>
                  </a:moveTo>
                  <a:cubicBezTo>
                    <a:pt x="13" y="1"/>
                    <a:pt x="10" y="2"/>
                    <a:pt x="7" y="3"/>
                  </a:cubicBezTo>
                  <a:cubicBezTo>
                    <a:pt x="5" y="3"/>
                    <a:pt x="2" y="4"/>
                    <a:pt x="0" y="4"/>
                  </a:cubicBezTo>
                  <a:cubicBezTo>
                    <a:pt x="2" y="3"/>
                    <a:pt x="5" y="3"/>
                    <a:pt x="7" y="2"/>
                  </a:cubicBezTo>
                  <a:cubicBezTo>
                    <a:pt x="10" y="2"/>
                    <a:pt x="12" y="1"/>
                    <a:pt x="15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0" name="Freeform 154"/>
            <p:cNvSpPr>
              <a:spLocks/>
            </p:cNvSpPr>
            <p:nvPr/>
          </p:nvSpPr>
          <p:spPr bwMode="auto">
            <a:xfrm>
              <a:off x="11036300" y="3513138"/>
              <a:ext cx="109538" cy="17463"/>
            </a:xfrm>
            <a:custGeom>
              <a:avLst/>
              <a:gdLst>
                <a:gd name="T0" fmla="*/ 12 w 12"/>
                <a:gd name="T1" fmla="*/ 1 h 2"/>
                <a:gd name="T2" fmla="*/ 6 w 12"/>
                <a:gd name="T3" fmla="*/ 1 h 2"/>
                <a:gd name="T4" fmla="*/ 0 w 12"/>
                <a:gd name="T5" fmla="*/ 2 h 2"/>
                <a:gd name="T6" fmla="*/ 6 w 12"/>
                <a:gd name="T7" fmla="*/ 0 h 2"/>
                <a:gd name="T8" fmla="*/ 12 w 12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">
                  <a:moveTo>
                    <a:pt x="12" y="1"/>
                  </a:moveTo>
                  <a:cubicBezTo>
                    <a:pt x="10" y="1"/>
                    <a:pt x="8" y="1"/>
                    <a:pt x="6" y="1"/>
                  </a:cubicBezTo>
                  <a:cubicBezTo>
                    <a:pt x="4" y="1"/>
                    <a:pt x="2" y="1"/>
                    <a:pt x="0" y="2"/>
                  </a:cubicBezTo>
                  <a:cubicBezTo>
                    <a:pt x="2" y="1"/>
                    <a:pt x="4" y="1"/>
                    <a:pt x="6" y="0"/>
                  </a:cubicBezTo>
                  <a:cubicBezTo>
                    <a:pt x="8" y="0"/>
                    <a:pt x="10" y="0"/>
                    <a:pt x="12" y="1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1" name="Freeform 155"/>
            <p:cNvSpPr>
              <a:spLocks/>
            </p:cNvSpPr>
            <p:nvPr/>
          </p:nvSpPr>
          <p:spPr bwMode="auto">
            <a:xfrm>
              <a:off x="10991850" y="3357563"/>
              <a:ext cx="171450" cy="163513"/>
            </a:xfrm>
            <a:custGeom>
              <a:avLst/>
              <a:gdLst>
                <a:gd name="T0" fmla="*/ 19 w 19"/>
                <a:gd name="T1" fmla="*/ 18 h 18"/>
                <a:gd name="T2" fmla="*/ 8 w 19"/>
                <a:gd name="T3" fmla="*/ 15 h 18"/>
                <a:gd name="T4" fmla="*/ 3 w 19"/>
                <a:gd name="T5" fmla="*/ 8 h 18"/>
                <a:gd name="T6" fmla="*/ 4 w 19"/>
                <a:gd name="T7" fmla="*/ 1 h 18"/>
                <a:gd name="T8" fmla="*/ 7 w 19"/>
                <a:gd name="T9" fmla="*/ 2 h 18"/>
                <a:gd name="T10" fmla="*/ 19 w 19"/>
                <a:gd name="T11" fmla="*/ 12 h 18"/>
                <a:gd name="T12" fmla="*/ 19 w 19"/>
                <a:gd name="T13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" h="18">
                  <a:moveTo>
                    <a:pt x="19" y="18"/>
                  </a:moveTo>
                  <a:cubicBezTo>
                    <a:pt x="15" y="18"/>
                    <a:pt x="11" y="18"/>
                    <a:pt x="8" y="15"/>
                  </a:cubicBezTo>
                  <a:cubicBezTo>
                    <a:pt x="5" y="13"/>
                    <a:pt x="4" y="11"/>
                    <a:pt x="3" y="8"/>
                  </a:cubicBezTo>
                  <a:cubicBezTo>
                    <a:pt x="3" y="6"/>
                    <a:pt x="0" y="0"/>
                    <a:pt x="4" y="1"/>
                  </a:cubicBezTo>
                  <a:cubicBezTo>
                    <a:pt x="5" y="2"/>
                    <a:pt x="6" y="2"/>
                    <a:pt x="7" y="2"/>
                  </a:cubicBezTo>
                  <a:cubicBezTo>
                    <a:pt x="13" y="1"/>
                    <a:pt x="17" y="7"/>
                    <a:pt x="19" y="12"/>
                  </a:cubicBezTo>
                  <a:cubicBezTo>
                    <a:pt x="19" y="12"/>
                    <a:pt x="19" y="17"/>
                    <a:pt x="19" y="18"/>
                  </a:cubicBezTo>
                  <a:close/>
                </a:path>
              </a:pathLst>
            </a:custGeom>
            <a:solidFill>
              <a:srgbClr val="F6E4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2" name="Freeform 156"/>
            <p:cNvSpPr>
              <a:spLocks/>
            </p:cNvSpPr>
            <p:nvPr/>
          </p:nvSpPr>
          <p:spPr bwMode="auto">
            <a:xfrm>
              <a:off x="11055350" y="3457575"/>
              <a:ext cx="107950" cy="63500"/>
            </a:xfrm>
            <a:custGeom>
              <a:avLst/>
              <a:gdLst>
                <a:gd name="T0" fmla="*/ 12 w 12"/>
                <a:gd name="T1" fmla="*/ 7 h 7"/>
                <a:gd name="T2" fmla="*/ 5 w 12"/>
                <a:gd name="T3" fmla="*/ 4 h 7"/>
                <a:gd name="T4" fmla="*/ 0 w 12"/>
                <a:gd name="T5" fmla="*/ 0 h 7"/>
                <a:gd name="T6" fmla="*/ 5 w 12"/>
                <a:gd name="T7" fmla="*/ 4 h 7"/>
                <a:gd name="T8" fmla="*/ 12 w 12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7">
                  <a:moveTo>
                    <a:pt x="12" y="7"/>
                  </a:moveTo>
                  <a:cubicBezTo>
                    <a:pt x="9" y="6"/>
                    <a:pt x="7" y="5"/>
                    <a:pt x="5" y="4"/>
                  </a:cubicBezTo>
                  <a:cubicBezTo>
                    <a:pt x="3" y="3"/>
                    <a:pt x="1" y="1"/>
                    <a:pt x="0" y="0"/>
                  </a:cubicBezTo>
                  <a:cubicBezTo>
                    <a:pt x="2" y="1"/>
                    <a:pt x="3" y="2"/>
                    <a:pt x="5" y="4"/>
                  </a:cubicBezTo>
                  <a:cubicBezTo>
                    <a:pt x="7" y="5"/>
                    <a:pt x="9" y="6"/>
                    <a:pt x="12" y="7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3" name="Freeform 157"/>
            <p:cNvSpPr>
              <a:spLocks/>
            </p:cNvSpPr>
            <p:nvPr/>
          </p:nvSpPr>
          <p:spPr bwMode="auto">
            <a:xfrm>
              <a:off x="11055350" y="3413125"/>
              <a:ext cx="107950" cy="100013"/>
            </a:xfrm>
            <a:custGeom>
              <a:avLst/>
              <a:gdLst>
                <a:gd name="T0" fmla="*/ 12 w 12"/>
                <a:gd name="T1" fmla="*/ 11 h 11"/>
                <a:gd name="T2" fmla="*/ 6 w 12"/>
                <a:gd name="T3" fmla="*/ 6 h 11"/>
                <a:gd name="T4" fmla="*/ 0 w 12"/>
                <a:gd name="T5" fmla="*/ 0 h 11"/>
                <a:gd name="T6" fmla="*/ 6 w 12"/>
                <a:gd name="T7" fmla="*/ 5 h 11"/>
                <a:gd name="T8" fmla="*/ 12 w 12"/>
                <a:gd name="T9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1">
                  <a:moveTo>
                    <a:pt x="12" y="11"/>
                  </a:moveTo>
                  <a:cubicBezTo>
                    <a:pt x="10" y="9"/>
                    <a:pt x="8" y="7"/>
                    <a:pt x="6" y="6"/>
                  </a:cubicBezTo>
                  <a:cubicBezTo>
                    <a:pt x="4" y="4"/>
                    <a:pt x="2" y="2"/>
                    <a:pt x="0" y="0"/>
                  </a:cubicBezTo>
                  <a:cubicBezTo>
                    <a:pt x="2" y="2"/>
                    <a:pt x="4" y="4"/>
                    <a:pt x="6" y="5"/>
                  </a:cubicBezTo>
                  <a:cubicBezTo>
                    <a:pt x="8" y="7"/>
                    <a:pt x="10" y="9"/>
                    <a:pt x="12" y="11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" name="Freeform 158"/>
            <p:cNvSpPr>
              <a:spLocks/>
            </p:cNvSpPr>
            <p:nvPr/>
          </p:nvSpPr>
          <p:spPr bwMode="auto">
            <a:xfrm>
              <a:off x="11091863" y="3413125"/>
              <a:ext cx="71438" cy="80963"/>
            </a:xfrm>
            <a:custGeom>
              <a:avLst/>
              <a:gdLst>
                <a:gd name="T0" fmla="*/ 8 w 8"/>
                <a:gd name="T1" fmla="*/ 9 h 9"/>
                <a:gd name="T2" fmla="*/ 4 w 8"/>
                <a:gd name="T3" fmla="*/ 4 h 9"/>
                <a:gd name="T4" fmla="*/ 0 w 8"/>
                <a:gd name="T5" fmla="*/ 0 h 9"/>
                <a:gd name="T6" fmla="*/ 5 w 8"/>
                <a:gd name="T7" fmla="*/ 4 h 9"/>
                <a:gd name="T8" fmla="*/ 8 w 8"/>
                <a:gd name="T9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9">
                  <a:moveTo>
                    <a:pt x="8" y="9"/>
                  </a:moveTo>
                  <a:cubicBezTo>
                    <a:pt x="7" y="8"/>
                    <a:pt x="6" y="6"/>
                    <a:pt x="4" y="4"/>
                  </a:cubicBezTo>
                  <a:cubicBezTo>
                    <a:pt x="3" y="3"/>
                    <a:pt x="2" y="1"/>
                    <a:pt x="0" y="0"/>
                  </a:cubicBezTo>
                  <a:cubicBezTo>
                    <a:pt x="2" y="1"/>
                    <a:pt x="3" y="3"/>
                    <a:pt x="5" y="4"/>
                  </a:cubicBezTo>
                  <a:cubicBezTo>
                    <a:pt x="6" y="6"/>
                    <a:pt x="7" y="7"/>
                    <a:pt x="8" y="9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" name="Freeform 159"/>
            <p:cNvSpPr>
              <a:spLocks/>
            </p:cNvSpPr>
            <p:nvPr/>
          </p:nvSpPr>
          <p:spPr bwMode="auto">
            <a:xfrm>
              <a:off x="11118850" y="3467100"/>
              <a:ext cx="127000" cy="127000"/>
            </a:xfrm>
            <a:custGeom>
              <a:avLst/>
              <a:gdLst>
                <a:gd name="T0" fmla="*/ 13 w 14"/>
                <a:gd name="T1" fmla="*/ 4 h 14"/>
                <a:gd name="T2" fmla="*/ 13 w 14"/>
                <a:gd name="T3" fmla="*/ 4 h 14"/>
                <a:gd name="T4" fmla="*/ 10 w 14"/>
                <a:gd name="T5" fmla="*/ 4 h 14"/>
                <a:gd name="T6" fmla="*/ 10 w 14"/>
                <a:gd name="T7" fmla="*/ 2 h 14"/>
                <a:gd name="T8" fmla="*/ 10 w 14"/>
                <a:gd name="T9" fmla="*/ 1 h 14"/>
                <a:gd name="T10" fmla="*/ 10 w 14"/>
                <a:gd name="T11" fmla="*/ 1 h 14"/>
                <a:gd name="T12" fmla="*/ 7 w 14"/>
                <a:gd name="T13" fmla="*/ 3 h 14"/>
                <a:gd name="T14" fmla="*/ 6 w 14"/>
                <a:gd name="T15" fmla="*/ 1 h 14"/>
                <a:gd name="T16" fmla="*/ 5 w 14"/>
                <a:gd name="T17" fmla="*/ 0 h 14"/>
                <a:gd name="T18" fmla="*/ 5 w 14"/>
                <a:gd name="T19" fmla="*/ 0 h 14"/>
                <a:gd name="T20" fmla="*/ 5 w 14"/>
                <a:gd name="T21" fmla="*/ 3 h 14"/>
                <a:gd name="T22" fmla="*/ 4 w 14"/>
                <a:gd name="T23" fmla="*/ 2 h 14"/>
                <a:gd name="T24" fmla="*/ 3 w 14"/>
                <a:gd name="T25" fmla="*/ 1 h 14"/>
                <a:gd name="T26" fmla="*/ 3 w 14"/>
                <a:gd name="T27" fmla="*/ 1 h 14"/>
                <a:gd name="T28" fmla="*/ 4 w 14"/>
                <a:gd name="T29" fmla="*/ 5 h 14"/>
                <a:gd name="T30" fmla="*/ 1 w 14"/>
                <a:gd name="T31" fmla="*/ 5 h 14"/>
                <a:gd name="T32" fmla="*/ 0 w 14"/>
                <a:gd name="T33" fmla="*/ 5 h 14"/>
                <a:gd name="T34" fmla="*/ 0 w 14"/>
                <a:gd name="T35" fmla="*/ 5 h 14"/>
                <a:gd name="T36" fmla="*/ 3 w 14"/>
                <a:gd name="T37" fmla="*/ 7 h 14"/>
                <a:gd name="T38" fmla="*/ 1 w 14"/>
                <a:gd name="T39" fmla="*/ 8 h 14"/>
                <a:gd name="T40" fmla="*/ 0 w 14"/>
                <a:gd name="T41" fmla="*/ 9 h 14"/>
                <a:gd name="T42" fmla="*/ 0 w 14"/>
                <a:gd name="T43" fmla="*/ 9 h 14"/>
                <a:gd name="T44" fmla="*/ 4 w 14"/>
                <a:gd name="T45" fmla="*/ 9 h 14"/>
                <a:gd name="T46" fmla="*/ 3 w 14"/>
                <a:gd name="T47" fmla="*/ 12 h 14"/>
                <a:gd name="T48" fmla="*/ 3 w 14"/>
                <a:gd name="T49" fmla="*/ 13 h 14"/>
                <a:gd name="T50" fmla="*/ 3 w 14"/>
                <a:gd name="T51" fmla="*/ 13 h 14"/>
                <a:gd name="T52" fmla="*/ 6 w 14"/>
                <a:gd name="T53" fmla="*/ 11 h 14"/>
                <a:gd name="T54" fmla="*/ 7 w 14"/>
                <a:gd name="T55" fmla="*/ 13 h 14"/>
                <a:gd name="T56" fmla="*/ 7 w 14"/>
                <a:gd name="T57" fmla="*/ 14 h 14"/>
                <a:gd name="T58" fmla="*/ 7 w 14"/>
                <a:gd name="T59" fmla="*/ 14 h 14"/>
                <a:gd name="T60" fmla="*/ 8 w 14"/>
                <a:gd name="T61" fmla="*/ 11 h 14"/>
                <a:gd name="T62" fmla="*/ 10 w 14"/>
                <a:gd name="T63" fmla="*/ 12 h 14"/>
                <a:gd name="T64" fmla="*/ 11 w 14"/>
                <a:gd name="T65" fmla="*/ 12 h 14"/>
                <a:gd name="T66" fmla="*/ 12 w 14"/>
                <a:gd name="T67" fmla="*/ 12 h 14"/>
                <a:gd name="T68" fmla="*/ 10 w 14"/>
                <a:gd name="T69" fmla="*/ 9 h 14"/>
                <a:gd name="T70" fmla="*/ 12 w 14"/>
                <a:gd name="T71" fmla="*/ 9 h 14"/>
                <a:gd name="T72" fmla="*/ 13 w 14"/>
                <a:gd name="T73" fmla="*/ 8 h 14"/>
                <a:gd name="T74" fmla="*/ 14 w 14"/>
                <a:gd name="T75" fmla="*/ 8 h 14"/>
                <a:gd name="T76" fmla="*/ 11 w 14"/>
                <a:gd name="T77" fmla="*/ 7 h 14"/>
                <a:gd name="T78" fmla="*/ 12 w 14"/>
                <a:gd name="T79" fmla="*/ 5 h 14"/>
                <a:gd name="T80" fmla="*/ 13 w 14"/>
                <a:gd name="T81" fmla="*/ 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4" h="14">
                  <a:moveTo>
                    <a:pt x="13" y="4"/>
                  </a:move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2" y="4"/>
                    <a:pt x="10" y="4"/>
                  </a:cubicBezTo>
                  <a:cubicBezTo>
                    <a:pt x="10" y="4"/>
                    <a:pt x="10" y="3"/>
                    <a:pt x="10" y="2"/>
                  </a:cubicBezTo>
                  <a:cubicBezTo>
                    <a:pt x="10" y="2"/>
                    <a:pt x="10" y="1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9" y="1"/>
                    <a:pt x="7" y="3"/>
                  </a:cubicBezTo>
                  <a:cubicBezTo>
                    <a:pt x="7" y="3"/>
                    <a:pt x="7" y="2"/>
                    <a:pt x="6" y="1"/>
                  </a:cubicBezTo>
                  <a:cubicBezTo>
                    <a:pt x="6" y="1"/>
                    <a:pt x="6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1"/>
                    <a:pt x="5" y="3"/>
                  </a:cubicBezTo>
                  <a:cubicBezTo>
                    <a:pt x="5" y="2"/>
                    <a:pt x="4" y="2"/>
                    <a:pt x="4" y="2"/>
                  </a:cubicBezTo>
                  <a:cubicBezTo>
                    <a:pt x="4" y="2"/>
                    <a:pt x="3" y="2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2"/>
                    <a:pt x="4" y="5"/>
                  </a:cubicBezTo>
                  <a:cubicBezTo>
                    <a:pt x="3" y="5"/>
                    <a:pt x="2" y="5"/>
                    <a:pt x="1" y="5"/>
                  </a:cubicBezTo>
                  <a:cubicBezTo>
                    <a:pt x="1" y="5"/>
                    <a:pt x="1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1" y="5"/>
                    <a:pt x="3" y="7"/>
                  </a:cubicBezTo>
                  <a:cubicBezTo>
                    <a:pt x="2" y="7"/>
                    <a:pt x="2" y="8"/>
                    <a:pt x="1" y="8"/>
                  </a:cubicBezTo>
                  <a:cubicBezTo>
                    <a:pt x="1" y="9"/>
                    <a:pt x="1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1" y="9"/>
                    <a:pt x="4" y="9"/>
                  </a:cubicBezTo>
                  <a:cubicBezTo>
                    <a:pt x="3" y="10"/>
                    <a:pt x="3" y="11"/>
                    <a:pt x="3" y="12"/>
                  </a:cubicBezTo>
                  <a:cubicBezTo>
                    <a:pt x="3" y="12"/>
                    <a:pt x="3" y="12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3"/>
                    <a:pt x="3" y="12"/>
                    <a:pt x="6" y="11"/>
                  </a:cubicBezTo>
                  <a:cubicBezTo>
                    <a:pt x="6" y="11"/>
                    <a:pt x="6" y="12"/>
                    <a:pt x="7" y="13"/>
                  </a:cubicBezTo>
                  <a:cubicBezTo>
                    <a:pt x="7" y="13"/>
                    <a:pt x="7" y="13"/>
                    <a:pt x="7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4"/>
                    <a:pt x="7" y="13"/>
                    <a:pt x="8" y="11"/>
                  </a:cubicBezTo>
                  <a:cubicBezTo>
                    <a:pt x="9" y="11"/>
                    <a:pt x="10" y="11"/>
                    <a:pt x="10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1" y="12"/>
                    <a:pt x="12" y="12"/>
                    <a:pt x="12" y="12"/>
                  </a:cubicBezTo>
                  <a:cubicBezTo>
                    <a:pt x="12" y="12"/>
                    <a:pt x="11" y="12"/>
                    <a:pt x="10" y="9"/>
                  </a:cubicBezTo>
                  <a:cubicBezTo>
                    <a:pt x="11" y="9"/>
                    <a:pt x="12" y="9"/>
                    <a:pt x="12" y="9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3" y="8"/>
                    <a:pt x="11" y="7"/>
                  </a:cubicBezTo>
                  <a:cubicBezTo>
                    <a:pt x="11" y="6"/>
                    <a:pt x="12" y="5"/>
                    <a:pt x="12" y="5"/>
                  </a:cubicBezTo>
                  <a:cubicBezTo>
                    <a:pt x="12" y="5"/>
                    <a:pt x="13" y="4"/>
                    <a:pt x="13" y="4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46" name="组合 145"/>
          <p:cNvGrpSpPr/>
          <p:nvPr/>
        </p:nvGrpSpPr>
        <p:grpSpPr>
          <a:xfrm>
            <a:off x="1417638" y="4912648"/>
            <a:ext cx="958850" cy="1001713"/>
            <a:chOff x="2116138" y="3157538"/>
            <a:chExt cx="958850" cy="1001713"/>
          </a:xfrm>
        </p:grpSpPr>
        <p:sp>
          <p:nvSpPr>
            <p:cNvPr id="147" name="Freeform 185"/>
            <p:cNvSpPr>
              <a:spLocks/>
            </p:cNvSpPr>
            <p:nvPr/>
          </p:nvSpPr>
          <p:spPr bwMode="auto">
            <a:xfrm>
              <a:off x="2505075" y="3157538"/>
              <a:ext cx="261938" cy="482600"/>
            </a:xfrm>
            <a:custGeom>
              <a:avLst/>
              <a:gdLst>
                <a:gd name="T0" fmla="*/ 11 w 29"/>
                <a:gd name="T1" fmla="*/ 52 h 53"/>
                <a:gd name="T2" fmla="*/ 0 w 29"/>
                <a:gd name="T3" fmla="*/ 32 h 53"/>
                <a:gd name="T4" fmla="*/ 6 w 29"/>
                <a:gd name="T5" fmla="*/ 15 h 53"/>
                <a:gd name="T6" fmla="*/ 17 w 29"/>
                <a:gd name="T7" fmla="*/ 8 h 53"/>
                <a:gd name="T8" fmla="*/ 21 w 29"/>
                <a:gd name="T9" fmla="*/ 13 h 53"/>
                <a:gd name="T10" fmla="*/ 20 w 29"/>
                <a:gd name="T11" fmla="*/ 44 h 53"/>
                <a:gd name="T12" fmla="*/ 11 w 29"/>
                <a:gd name="T13" fmla="*/ 52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9" h="53">
                  <a:moveTo>
                    <a:pt x="11" y="52"/>
                  </a:moveTo>
                  <a:cubicBezTo>
                    <a:pt x="5" y="47"/>
                    <a:pt x="1" y="40"/>
                    <a:pt x="0" y="32"/>
                  </a:cubicBezTo>
                  <a:cubicBezTo>
                    <a:pt x="0" y="26"/>
                    <a:pt x="3" y="21"/>
                    <a:pt x="6" y="15"/>
                  </a:cubicBezTo>
                  <a:cubicBezTo>
                    <a:pt x="8" y="13"/>
                    <a:pt x="14" y="0"/>
                    <a:pt x="17" y="8"/>
                  </a:cubicBezTo>
                  <a:cubicBezTo>
                    <a:pt x="18" y="11"/>
                    <a:pt x="19" y="11"/>
                    <a:pt x="21" y="13"/>
                  </a:cubicBezTo>
                  <a:cubicBezTo>
                    <a:pt x="29" y="21"/>
                    <a:pt x="26" y="36"/>
                    <a:pt x="20" y="44"/>
                  </a:cubicBezTo>
                  <a:cubicBezTo>
                    <a:pt x="19" y="45"/>
                    <a:pt x="12" y="53"/>
                    <a:pt x="11" y="52"/>
                  </a:cubicBezTo>
                  <a:close/>
                </a:path>
              </a:pathLst>
            </a:custGeom>
            <a:solidFill>
              <a:srgbClr val="F6E4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8" name="Freeform 186"/>
            <p:cNvSpPr>
              <a:spLocks/>
            </p:cNvSpPr>
            <p:nvPr/>
          </p:nvSpPr>
          <p:spPr bwMode="auto">
            <a:xfrm>
              <a:off x="2559050" y="3376613"/>
              <a:ext cx="46038" cy="254000"/>
            </a:xfrm>
            <a:custGeom>
              <a:avLst/>
              <a:gdLst>
                <a:gd name="T0" fmla="*/ 5 w 5"/>
                <a:gd name="T1" fmla="*/ 28 h 28"/>
                <a:gd name="T2" fmla="*/ 0 w 5"/>
                <a:gd name="T3" fmla="*/ 15 h 28"/>
                <a:gd name="T4" fmla="*/ 0 w 5"/>
                <a:gd name="T5" fmla="*/ 8 h 28"/>
                <a:gd name="T6" fmla="*/ 0 w 5"/>
                <a:gd name="T7" fmla="*/ 0 h 28"/>
                <a:gd name="T8" fmla="*/ 2 w 5"/>
                <a:gd name="T9" fmla="*/ 14 h 28"/>
                <a:gd name="T10" fmla="*/ 3 w 5"/>
                <a:gd name="T11" fmla="*/ 21 h 28"/>
                <a:gd name="T12" fmla="*/ 5 w 5"/>
                <a:gd name="T13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28">
                  <a:moveTo>
                    <a:pt x="5" y="28"/>
                  </a:moveTo>
                  <a:cubicBezTo>
                    <a:pt x="2" y="24"/>
                    <a:pt x="1" y="19"/>
                    <a:pt x="0" y="15"/>
                  </a:cubicBezTo>
                  <a:cubicBezTo>
                    <a:pt x="0" y="12"/>
                    <a:pt x="0" y="10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ubicBezTo>
                    <a:pt x="1" y="5"/>
                    <a:pt x="1" y="10"/>
                    <a:pt x="2" y="14"/>
                  </a:cubicBezTo>
                  <a:cubicBezTo>
                    <a:pt x="2" y="17"/>
                    <a:pt x="2" y="19"/>
                    <a:pt x="3" y="21"/>
                  </a:cubicBezTo>
                  <a:cubicBezTo>
                    <a:pt x="4" y="24"/>
                    <a:pt x="4" y="26"/>
                    <a:pt x="5" y="28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9" name="Freeform 187"/>
            <p:cNvSpPr>
              <a:spLocks/>
            </p:cNvSpPr>
            <p:nvPr/>
          </p:nvSpPr>
          <p:spPr bwMode="auto">
            <a:xfrm>
              <a:off x="2622550" y="3330575"/>
              <a:ext cx="9525" cy="300038"/>
            </a:xfrm>
            <a:custGeom>
              <a:avLst/>
              <a:gdLst>
                <a:gd name="T0" fmla="*/ 0 w 1"/>
                <a:gd name="T1" fmla="*/ 33 h 33"/>
                <a:gd name="T2" fmla="*/ 0 w 1"/>
                <a:gd name="T3" fmla="*/ 16 h 33"/>
                <a:gd name="T4" fmla="*/ 0 w 1"/>
                <a:gd name="T5" fmla="*/ 0 h 33"/>
                <a:gd name="T6" fmla="*/ 1 w 1"/>
                <a:gd name="T7" fmla="*/ 16 h 33"/>
                <a:gd name="T8" fmla="*/ 0 w 1"/>
                <a:gd name="T9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33">
                  <a:moveTo>
                    <a:pt x="0" y="33"/>
                  </a:moveTo>
                  <a:cubicBezTo>
                    <a:pt x="0" y="27"/>
                    <a:pt x="0" y="22"/>
                    <a:pt x="0" y="16"/>
                  </a:cubicBezTo>
                  <a:cubicBezTo>
                    <a:pt x="0" y="11"/>
                    <a:pt x="0" y="6"/>
                    <a:pt x="0" y="0"/>
                  </a:cubicBezTo>
                  <a:cubicBezTo>
                    <a:pt x="1" y="6"/>
                    <a:pt x="1" y="11"/>
                    <a:pt x="1" y="16"/>
                  </a:cubicBezTo>
                  <a:cubicBezTo>
                    <a:pt x="1" y="22"/>
                    <a:pt x="1" y="27"/>
                    <a:pt x="0" y="33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0" name="Freeform 188"/>
            <p:cNvSpPr>
              <a:spLocks/>
            </p:cNvSpPr>
            <p:nvPr/>
          </p:nvSpPr>
          <p:spPr bwMode="auto">
            <a:xfrm>
              <a:off x="2641600" y="3384550"/>
              <a:ext cx="44450" cy="228600"/>
            </a:xfrm>
            <a:custGeom>
              <a:avLst/>
              <a:gdLst>
                <a:gd name="T0" fmla="*/ 0 w 5"/>
                <a:gd name="T1" fmla="*/ 25 h 25"/>
                <a:gd name="T2" fmla="*/ 1 w 5"/>
                <a:gd name="T3" fmla="*/ 19 h 25"/>
                <a:gd name="T4" fmla="*/ 3 w 5"/>
                <a:gd name="T5" fmla="*/ 13 h 25"/>
                <a:gd name="T6" fmla="*/ 4 w 5"/>
                <a:gd name="T7" fmla="*/ 7 h 25"/>
                <a:gd name="T8" fmla="*/ 4 w 5"/>
                <a:gd name="T9" fmla="*/ 0 h 25"/>
                <a:gd name="T10" fmla="*/ 4 w 5"/>
                <a:gd name="T11" fmla="*/ 13 h 25"/>
                <a:gd name="T12" fmla="*/ 0 w 5"/>
                <a:gd name="T13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25">
                  <a:moveTo>
                    <a:pt x="0" y="25"/>
                  </a:moveTo>
                  <a:cubicBezTo>
                    <a:pt x="1" y="19"/>
                    <a:pt x="1" y="19"/>
                    <a:pt x="1" y="19"/>
                  </a:cubicBezTo>
                  <a:cubicBezTo>
                    <a:pt x="2" y="17"/>
                    <a:pt x="2" y="15"/>
                    <a:pt x="3" y="13"/>
                  </a:cubicBezTo>
                  <a:cubicBezTo>
                    <a:pt x="3" y="11"/>
                    <a:pt x="3" y="9"/>
                    <a:pt x="4" y="7"/>
                  </a:cubicBezTo>
                  <a:cubicBezTo>
                    <a:pt x="4" y="4"/>
                    <a:pt x="4" y="2"/>
                    <a:pt x="4" y="0"/>
                  </a:cubicBezTo>
                  <a:cubicBezTo>
                    <a:pt x="5" y="5"/>
                    <a:pt x="5" y="9"/>
                    <a:pt x="4" y="13"/>
                  </a:cubicBezTo>
                  <a:cubicBezTo>
                    <a:pt x="3" y="17"/>
                    <a:pt x="2" y="21"/>
                    <a:pt x="0" y="25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1" name="Freeform 189"/>
            <p:cNvSpPr>
              <a:spLocks/>
            </p:cNvSpPr>
            <p:nvPr/>
          </p:nvSpPr>
          <p:spPr bwMode="auto">
            <a:xfrm>
              <a:off x="2641600" y="3449638"/>
              <a:ext cx="433388" cy="254000"/>
            </a:xfrm>
            <a:custGeom>
              <a:avLst/>
              <a:gdLst>
                <a:gd name="T0" fmla="*/ 0 w 48"/>
                <a:gd name="T1" fmla="*/ 22 h 28"/>
                <a:gd name="T2" fmla="*/ 13 w 48"/>
                <a:gd name="T3" fmla="*/ 4 h 28"/>
                <a:gd name="T4" fmla="*/ 31 w 48"/>
                <a:gd name="T5" fmla="*/ 1 h 28"/>
                <a:gd name="T6" fmla="*/ 42 w 48"/>
                <a:gd name="T7" fmla="*/ 8 h 28"/>
                <a:gd name="T8" fmla="*/ 39 w 48"/>
                <a:gd name="T9" fmla="*/ 13 h 28"/>
                <a:gd name="T10" fmla="*/ 11 w 48"/>
                <a:gd name="T11" fmla="*/ 26 h 28"/>
                <a:gd name="T12" fmla="*/ 0 w 48"/>
                <a:gd name="T13" fmla="*/ 22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8" h="28">
                  <a:moveTo>
                    <a:pt x="0" y="22"/>
                  </a:moveTo>
                  <a:cubicBezTo>
                    <a:pt x="2" y="14"/>
                    <a:pt x="6" y="8"/>
                    <a:pt x="13" y="4"/>
                  </a:cubicBezTo>
                  <a:cubicBezTo>
                    <a:pt x="19" y="0"/>
                    <a:pt x="25" y="1"/>
                    <a:pt x="31" y="1"/>
                  </a:cubicBezTo>
                  <a:cubicBezTo>
                    <a:pt x="34" y="2"/>
                    <a:pt x="48" y="1"/>
                    <a:pt x="42" y="8"/>
                  </a:cubicBezTo>
                  <a:cubicBezTo>
                    <a:pt x="40" y="10"/>
                    <a:pt x="40" y="11"/>
                    <a:pt x="39" y="13"/>
                  </a:cubicBezTo>
                  <a:cubicBezTo>
                    <a:pt x="35" y="24"/>
                    <a:pt x="21" y="28"/>
                    <a:pt x="11" y="26"/>
                  </a:cubicBezTo>
                  <a:cubicBezTo>
                    <a:pt x="10" y="26"/>
                    <a:pt x="0" y="23"/>
                    <a:pt x="0" y="22"/>
                  </a:cubicBezTo>
                  <a:close/>
                </a:path>
              </a:pathLst>
            </a:custGeom>
            <a:solidFill>
              <a:srgbClr val="F6E4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2" name="Freeform 190"/>
            <p:cNvSpPr>
              <a:spLocks/>
            </p:cNvSpPr>
            <p:nvPr/>
          </p:nvSpPr>
          <p:spPr bwMode="auto">
            <a:xfrm>
              <a:off x="2641600" y="3494088"/>
              <a:ext cx="207963" cy="155575"/>
            </a:xfrm>
            <a:custGeom>
              <a:avLst/>
              <a:gdLst>
                <a:gd name="T0" fmla="*/ 0 w 23"/>
                <a:gd name="T1" fmla="*/ 17 h 17"/>
                <a:gd name="T2" fmla="*/ 10 w 23"/>
                <a:gd name="T3" fmla="*/ 7 h 17"/>
                <a:gd name="T4" fmla="*/ 16 w 23"/>
                <a:gd name="T5" fmla="*/ 3 h 17"/>
                <a:gd name="T6" fmla="*/ 23 w 23"/>
                <a:gd name="T7" fmla="*/ 0 h 17"/>
                <a:gd name="T8" fmla="*/ 11 w 23"/>
                <a:gd name="T9" fmla="*/ 8 h 17"/>
                <a:gd name="T10" fmla="*/ 5 w 23"/>
                <a:gd name="T11" fmla="*/ 12 h 17"/>
                <a:gd name="T12" fmla="*/ 0 w 23"/>
                <a:gd name="T1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" h="17">
                  <a:moveTo>
                    <a:pt x="0" y="17"/>
                  </a:moveTo>
                  <a:cubicBezTo>
                    <a:pt x="2" y="13"/>
                    <a:pt x="6" y="9"/>
                    <a:pt x="10" y="7"/>
                  </a:cubicBezTo>
                  <a:cubicBezTo>
                    <a:pt x="12" y="5"/>
                    <a:pt x="14" y="4"/>
                    <a:pt x="16" y="3"/>
                  </a:cubicBezTo>
                  <a:cubicBezTo>
                    <a:pt x="18" y="2"/>
                    <a:pt x="21" y="1"/>
                    <a:pt x="23" y="0"/>
                  </a:cubicBezTo>
                  <a:cubicBezTo>
                    <a:pt x="19" y="3"/>
                    <a:pt x="14" y="5"/>
                    <a:pt x="11" y="8"/>
                  </a:cubicBezTo>
                  <a:cubicBezTo>
                    <a:pt x="9" y="9"/>
                    <a:pt x="7" y="10"/>
                    <a:pt x="5" y="12"/>
                  </a:cubicBezTo>
                  <a:cubicBezTo>
                    <a:pt x="3" y="13"/>
                    <a:pt x="2" y="15"/>
                    <a:pt x="0" y="17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3" name="Freeform 191"/>
            <p:cNvSpPr>
              <a:spLocks/>
            </p:cNvSpPr>
            <p:nvPr/>
          </p:nvSpPr>
          <p:spPr bwMode="auto">
            <a:xfrm>
              <a:off x="2649538" y="3530600"/>
              <a:ext cx="263525" cy="127000"/>
            </a:xfrm>
            <a:custGeom>
              <a:avLst/>
              <a:gdLst>
                <a:gd name="T0" fmla="*/ 0 w 29"/>
                <a:gd name="T1" fmla="*/ 14 h 14"/>
                <a:gd name="T2" fmla="*/ 15 w 29"/>
                <a:gd name="T3" fmla="*/ 7 h 14"/>
                <a:gd name="T4" fmla="*/ 29 w 29"/>
                <a:gd name="T5" fmla="*/ 0 h 14"/>
                <a:gd name="T6" fmla="*/ 15 w 29"/>
                <a:gd name="T7" fmla="*/ 8 h 14"/>
                <a:gd name="T8" fmla="*/ 0 w 29"/>
                <a:gd name="T9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14">
                  <a:moveTo>
                    <a:pt x="0" y="14"/>
                  </a:moveTo>
                  <a:cubicBezTo>
                    <a:pt x="5" y="12"/>
                    <a:pt x="10" y="9"/>
                    <a:pt x="15" y="7"/>
                  </a:cubicBezTo>
                  <a:cubicBezTo>
                    <a:pt x="19" y="4"/>
                    <a:pt x="24" y="2"/>
                    <a:pt x="29" y="0"/>
                  </a:cubicBezTo>
                  <a:cubicBezTo>
                    <a:pt x="25" y="3"/>
                    <a:pt x="20" y="5"/>
                    <a:pt x="15" y="8"/>
                  </a:cubicBezTo>
                  <a:cubicBezTo>
                    <a:pt x="10" y="10"/>
                    <a:pt x="5" y="12"/>
                    <a:pt x="0" y="14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4" name="Freeform 192"/>
            <p:cNvSpPr>
              <a:spLocks/>
            </p:cNvSpPr>
            <p:nvPr/>
          </p:nvSpPr>
          <p:spPr bwMode="auto">
            <a:xfrm>
              <a:off x="2676525" y="3613150"/>
              <a:ext cx="217488" cy="53975"/>
            </a:xfrm>
            <a:custGeom>
              <a:avLst/>
              <a:gdLst>
                <a:gd name="T0" fmla="*/ 0 w 24"/>
                <a:gd name="T1" fmla="*/ 6 h 6"/>
                <a:gd name="T2" fmla="*/ 6 w 24"/>
                <a:gd name="T3" fmla="*/ 5 h 6"/>
                <a:gd name="T4" fmla="*/ 12 w 24"/>
                <a:gd name="T5" fmla="*/ 3 h 6"/>
                <a:gd name="T6" fmla="*/ 18 w 24"/>
                <a:gd name="T7" fmla="*/ 2 h 6"/>
                <a:gd name="T8" fmla="*/ 24 w 24"/>
                <a:gd name="T9" fmla="*/ 0 h 6"/>
                <a:gd name="T10" fmla="*/ 12 w 24"/>
                <a:gd name="T11" fmla="*/ 4 h 6"/>
                <a:gd name="T12" fmla="*/ 0 w 24"/>
                <a:gd name="T13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" h="6">
                  <a:moveTo>
                    <a:pt x="0" y="6"/>
                  </a:moveTo>
                  <a:cubicBezTo>
                    <a:pt x="6" y="5"/>
                    <a:pt x="6" y="5"/>
                    <a:pt x="6" y="5"/>
                  </a:cubicBezTo>
                  <a:cubicBezTo>
                    <a:pt x="8" y="4"/>
                    <a:pt x="10" y="4"/>
                    <a:pt x="12" y="3"/>
                  </a:cubicBezTo>
                  <a:cubicBezTo>
                    <a:pt x="14" y="3"/>
                    <a:pt x="16" y="2"/>
                    <a:pt x="18" y="2"/>
                  </a:cubicBezTo>
                  <a:cubicBezTo>
                    <a:pt x="20" y="1"/>
                    <a:pt x="22" y="0"/>
                    <a:pt x="24" y="0"/>
                  </a:cubicBezTo>
                  <a:cubicBezTo>
                    <a:pt x="20" y="2"/>
                    <a:pt x="16" y="3"/>
                    <a:pt x="12" y="4"/>
                  </a:cubicBezTo>
                  <a:cubicBezTo>
                    <a:pt x="8" y="5"/>
                    <a:pt x="4" y="6"/>
                    <a:pt x="0" y="6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5" name="Freeform 193"/>
            <p:cNvSpPr>
              <a:spLocks/>
            </p:cNvSpPr>
            <p:nvPr/>
          </p:nvSpPr>
          <p:spPr bwMode="auto">
            <a:xfrm>
              <a:off x="2632075" y="3676650"/>
              <a:ext cx="371475" cy="317500"/>
            </a:xfrm>
            <a:custGeom>
              <a:avLst/>
              <a:gdLst>
                <a:gd name="T0" fmla="*/ 1 w 41"/>
                <a:gd name="T1" fmla="*/ 1 h 35"/>
                <a:gd name="T2" fmla="*/ 23 w 41"/>
                <a:gd name="T3" fmla="*/ 5 h 35"/>
                <a:gd name="T4" fmla="*/ 33 w 41"/>
                <a:gd name="T5" fmla="*/ 20 h 35"/>
                <a:gd name="T6" fmla="*/ 32 w 41"/>
                <a:gd name="T7" fmla="*/ 33 h 35"/>
                <a:gd name="T8" fmla="*/ 26 w 41"/>
                <a:gd name="T9" fmla="*/ 32 h 35"/>
                <a:gd name="T10" fmla="*/ 2 w 41"/>
                <a:gd name="T11" fmla="*/ 13 h 35"/>
                <a:gd name="T12" fmla="*/ 1 w 41"/>
                <a:gd name="T13" fmla="*/ 1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1" h="35">
                  <a:moveTo>
                    <a:pt x="1" y="1"/>
                  </a:moveTo>
                  <a:cubicBezTo>
                    <a:pt x="9" y="0"/>
                    <a:pt x="17" y="0"/>
                    <a:pt x="23" y="5"/>
                  </a:cubicBezTo>
                  <a:cubicBezTo>
                    <a:pt x="28" y="8"/>
                    <a:pt x="31" y="14"/>
                    <a:pt x="33" y="20"/>
                  </a:cubicBezTo>
                  <a:cubicBezTo>
                    <a:pt x="34" y="22"/>
                    <a:pt x="41" y="35"/>
                    <a:pt x="32" y="33"/>
                  </a:cubicBezTo>
                  <a:cubicBezTo>
                    <a:pt x="30" y="32"/>
                    <a:pt x="29" y="32"/>
                    <a:pt x="26" y="32"/>
                  </a:cubicBezTo>
                  <a:cubicBezTo>
                    <a:pt x="14" y="34"/>
                    <a:pt x="5" y="23"/>
                    <a:pt x="2" y="13"/>
                  </a:cubicBezTo>
                  <a:cubicBezTo>
                    <a:pt x="2" y="12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F6E4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6" name="Freeform 194"/>
            <p:cNvSpPr>
              <a:spLocks/>
            </p:cNvSpPr>
            <p:nvPr/>
          </p:nvSpPr>
          <p:spPr bwMode="auto">
            <a:xfrm>
              <a:off x="2641600" y="3686175"/>
              <a:ext cx="225425" cy="117475"/>
            </a:xfrm>
            <a:custGeom>
              <a:avLst/>
              <a:gdLst>
                <a:gd name="T0" fmla="*/ 0 w 25"/>
                <a:gd name="T1" fmla="*/ 0 h 13"/>
                <a:gd name="T2" fmla="*/ 14 w 25"/>
                <a:gd name="T3" fmla="*/ 5 h 13"/>
                <a:gd name="T4" fmla="*/ 20 w 25"/>
                <a:gd name="T5" fmla="*/ 9 h 13"/>
                <a:gd name="T6" fmla="*/ 25 w 25"/>
                <a:gd name="T7" fmla="*/ 13 h 13"/>
                <a:gd name="T8" fmla="*/ 13 w 25"/>
                <a:gd name="T9" fmla="*/ 6 h 13"/>
                <a:gd name="T10" fmla="*/ 7 w 25"/>
                <a:gd name="T11" fmla="*/ 2 h 13"/>
                <a:gd name="T12" fmla="*/ 0 w 25"/>
                <a:gd name="T1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" h="13">
                  <a:moveTo>
                    <a:pt x="0" y="0"/>
                  </a:moveTo>
                  <a:cubicBezTo>
                    <a:pt x="5" y="0"/>
                    <a:pt x="9" y="2"/>
                    <a:pt x="14" y="5"/>
                  </a:cubicBezTo>
                  <a:cubicBezTo>
                    <a:pt x="16" y="6"/>
                    <a:pt x="18" y="7"/>
                    <a:pt x="20" y="9"/>
                  </a:cubicBezTo>
                  <a:cubicBezTo>
                    <a:pt x="21" y="10"/>
                    <a:pt x="23" y="12"/>
                    <a:pt x="25" y="13"/>
                  </a:cubicBezTo>
                  <a:cubicBezTo>
                    <a:pt x="21" y="11"/>
                    <a:pt x="17" y="8"/>
                    <a:pt x="13" y="6"/>
                  </a:cubicBezTo>
                  <a:cubicBezTo>
                    <a:pt x="11" y="4"/>
                    <a:pt x="9" y="3"/>
                    <a:pt x="7" y="2"/>
                  </a:cubicBezTo>
                  <a:cubicBezTo>
                    <a:pt x="5" y="2"/>
                    <a:pt x="2" y="1"/>
                    <a:pt x="0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7" name="Freeform 195"/>
            <p:cNvSpPr>
              <a:spLocks/>
            </p:cNvSpPr>
            <p:nvPr/>
          </p:nvSpPr>
          <p:spPr bwMode="auto">
            <a:xfrm>
              <a:off x="2632075" y="3703638"/>
              <a:ext cx="234950" cy="182563"/>
            </a:xfrm>
            <a:custGeom>
              <a:avLst/>
              <a:gdLst>
                <a:gd name="T0" fmla="*/ 0 w 26"/>
                <a:gd name="T1" fmla="*/ 0 h 20"/>
                <a:gd name="T2" fmla="*/ 13 w 26"/>
                <a:gd name="T3" fmla="*/ 9 h 20"/>
                <a:gd name="T4" fmla="*/ 26 w 26"/>
                <a:gd name="T5" fmla="*/ 20 h 20"/>
                <a:gd name="T6" fmla="*/ 13 w 26"/>
                <a:gd name="T7" fmla="*/ 10 h 20"/>
                <a:gd name="T8" fmla="*/ 0 w 26"/>
                <a:gd name="T9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0">
                  <a:moveTo>
                    <a:pt x="0" y="0"/>
                  </a:moveTo>
                  <a:cubicBezTo>
                    <a:pt x="5" y="3"/>
                    <a:pt x="9" y="6"/>
                    <a:pt x="13" y="9"/>
                  </a:cubicBezTo>
                  <a:cubicBezTo>
                    <a:pt x="18" y="13"/>
                    <a:pt x="22" y="16"/>
                    <a:pt x="26" y="20"/>
                  </a:cubicBezTo>
                  <a:cubicBezTo>
                    <a:pt x="21" y="17"/>
                    <a:pt x="17" y="14"/>
                    <a:pt x="13" y="10"/>
                  </a:cubicBezTo>
                  <a:cubicBezTo>
                    <a:pt x="8" y="7"/>
                    <a:pt x="4" y="4"/>
                    <a:pt x="0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8" name="Freeform 196"/>
            <p:cNvSpPr>
              <a:spLocks/>
            </p:cNvSpPr>
            <p:nvPr/>
          </p:nvSpPr>
          <p:spPr bwMode="auto">
            <a:xfrm>
              <a:off x="2641600" y="3730625"/>
              <a:ext cx="144463" cy="163513"/>
            </a:xfrm>
            <a:custGeom>
              <a:avLst/>
              <a:gdLst>
                <a:gd name="T0" fmla="*/ 0 w 16"/>
                <a:gd name="T1" fmla="*/ 0 h 18"/>
                <a:gd name="T2" fmla="*/ 4 w 16"/>
                <a:gd name="T3" fmla="*/ 4 h 18"/>
                <a:gd name="T4" fmla="*/ 8 w 16"/>
                <a:gd name="T5" fmla="*/ 9 h 18"/>
                <a:gd name="T6" fmla="*/ 12 w 16"/>
                <a:gd name="T7" fmla="*/ 14 h 18"/>
                <a:gd name="T8" fmla="*/ 16 w 16"/>
                <a:gd name="T9" fmla="*/ 18 h 18"/>
                <a:gd name="T10" fmla="*/ 7 w 16"/>
                <a:gd name="T11" fmla="*/ 10 h 18"/>
                <a:gd name="T12" fmla="*/ 0 w 16"/>
                <a:gd name="T13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18">
                  <a:moveTo>
                    <a:pt x="0" y="0"/>
                  </a:moveTo>
                  <a:cubicBezTo>
                    <a:pt x="4" y="4"/>
                    <a:pt x="4" y="4"/>
                    <a:pt x="4" y="4"/>
                  </a:cubicBezTo>
                  <a:cubicBezTo>
                    <a:pt x="5" y="6"/>
                    <a:pt x="6" y="8"/>
                    <a:pt x="8" y="9"/>
                  </a:cubicBezTo>
                  <a:cubicBezTo>
                    <a:pt x="9" y="11"/>
                    <a:pt x="10" y="12"/>
                    <a:pt x="12" y="14"/>
                  </a:cubicBezTo>
                  <a:cubicBezTo>
                    <a:pt x="13" y="15"/>
                    <a:pt x="15" y="17"/>
                    <a:pt x="16" y="18"/>
                  </a:cubicBezTo>
                  <a:cubicBezTo>
                    <a:pt x="12" y="16"/>
                    <a:pt x="9" y="13"/>
                    <a:pt x="7" y="10"/>
                  </a:cubicBezTo>
                  <a:cubicBezTo>
                    <a:pt x="4" y="7"/>
                    <a:pt x="2" y="3"/>
                    <a:pt x="0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9" name="Freeform 197"/>
            <p:cNvSpPr>
              <a:spLocks/>
            </p:cNvSpPr>
            <p:nvPr/>
          </p:nvSpPr>
          <p:spPr bwMode="auto">
            <a:xfrm>
              <a:off x="2397125" y="3694113"/>
              <a:ext cx="279400" cy="465138"/>
            </a:xfrm>
            <a:custGeom>
              <a:avLst/>
              <a:gdLst>
                <a:gd name="T0" fmla="*/ 23 w 31"/>
                <a:gd name="T1" fmla="*/ 1 h 51"/>
                <a:gd name="T2" fmla="*/ 30 w 31"/>
                <a:gd name="T3" fmla="*/ 22 h 51"/>
                <a:gd name="T4" fmla="*/ 21 w 31"/>
                <a:gd name="T5" fmla="*/ 38 h 51"/>
                <a:gd name="T6" fmla="*/ 9 w 31"/>
                <a:gd name="T7" fmla="*/ 43 h 51"/>
                <a:gd name="T8" fmla="*/ 6 w 31"/>
                <a:gd name="T9" fmla="*/ 37 h 51"/>
                <a:gd name="T10" fmla="*/ 13 w 31"/>
                <a:gd name="T11" fmla="*/ 7 h 51"/>
                <a:gd name="T12" fmla="*/ 23 w 31"/>
                <a:gd name="T13" fmla="*/ 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" h="51">
                  <a:moveTo>
                    <a:pt x="23" y="1"/>
                  </a:moveTo>
                  <a:cubicBezTo>
                    <a:pt x="28" y="7"/>
                    <a:pt x="31" y="15"/>
                    <a:pt x="30" y="22"/>
                  </a:cubicBezTo>
                  <a:cubicBezTo>
                    <a:pt x="29" y="29"/>
                    <a:pt x="25" y="33"/>
                    <a:pt x="21" y="38"/>
                  </a:cubicBezTo>
                  <a:cubicBezTo>
                    <a:pt x="19" y="40"/>
                    <a:pt x="10" y="51"/>
                    <a:pt x="9" y="43"/>
                  </a:cubicBezTo>
                  <a:cubicBezTo>
                    <a:pt x="8" y="40"/>
                    <a:pt x="8" y="39"/>
                    <a:pt x="6" y="37"/>
                  </a:cubicBezTo>
                  <a:cubicBezTo>
                    <a:pt x="0" y="27"/>
                    <a:pt x="5" y="14"/>
                    <a:pt x="13" y="7"/>
                  </a:cubicBezTo>
                  <a:cubicBezTo>
                    <a:pt x="14" y="6"/>
                    <a:pt x="22" y="0"/>
                    <a:pt x="23" y="1"/>
                  </a:cubicBezTo>
                  <a:close/>
                </a:path>
              </a:pathLst>
            </a:custGeom>
            <a:solidFill>
              <a:srgbClr val="F6E4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0" name="Freeform 198"/>
            <p:cNvSpPr>
              <a:spLocks/>
            </p:cNvSpPr>
            <p:nvPr/>
          </p:nvSpPr>
          <p:spPr bwMode="auto">
            <a:xfrm>
              <a:off x="2595563" y="3703638"/>
              <a:ext cx="26988" cy="255588"/>
            </a:xfrm>
            <a:custGeom>
              <a:avLst/>
              <a:gdLst>
                <a:gd name="T0" fmla="*/ 1 w 3"/>
                <a:gd name="T1" fmla="*/ 0 h 28"/>
                <a:gd name="T2" fmla="*/ 3 w 3"/>
                <a:gd name="T3" fmla="*/ 14 h 28"/>
                <a:gd name="T4" fmla="*/ 2 w 3"/>
                <a:gd name="T5" fmla="*/ 21 h 28"/>
                <a:gd name="T6" fmla="*/ 0 w 3"/>
                <a:gd name="T7" fmla="*/ 28 h 28"/>
                <a:gd name="T8" fmla="*/ 2 w 3"/>
                <a:gd name="T9" fmla="*/ 14 h 28"/>
                <a:gd name="T10" fmla="*/ 2 w 3"/>
                <a:gd name="T11" fmla="*/ 7 h 28"/>
                <a:gd name="T12" fmla="*/ 1 w 3"/>
                <a:gd name="T13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28">
                  <a:moveTo>
                    <a:pt x="1" y="0"/>
                  </a:moveTo>
                  <a:cubicBezTo>
                    <a:pt x="3" y="4"/>
                    <a:pt x="3" y="9"/>
                    <a:pt x="3" y="14"/>
                  </a:cubicBezTo>
                  <a:cubicBezTo>
                    <a:pt x="3" y="17"/>
                    <a:pt x="3" y="19"/>
                    <a:pt x="2" y="21"/>
                  </a:cubicBezTo>
                  <a:cubicBezTo>
                    <a:pt x="2" y="24"/>
                    <a:pt x="1" y="26"/>
                    <a:pt x="0" y="28"/>
                  </a:cubicBezTo>
                  <a:cubicBezTo>
                    <a:pt x="1" y="23"/>
                    <a:pt x="2" y="19"/>
                    <a:pt x="2" y="14"/>
                  </a:cubicBezTo>
                  <a:cubicBezTo>
                    <a:pt x="2" y="12"/>
                    <a:pt x="2" y="9"/>
                    <a:pt x="2" y="7"/>
                  </a:cubicBezTo>
                  <a:cubicBezTo>
                    <a:pt x="2" y="5"/>
                    <a:pt x="2" y="2"/>
                    <a:pt x="1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1" name="Freeform 199"/>
            <p:cNvSpPr>
              <a:spLocks/>
            </p:cNvSpPr>
            <p:nvPr/>
          </p:nvSpPr>
          <p:spPr bwMode="auto">
            <a:xfrm>
              <a:off x="2532063" y="3703638"/>
              <a:ext cx="53975" cy="290513"/>
            </a:xfrm>
            <a:custGeom>
              <a:avLst/>
              <a:gdLst>
                <a:gd name="T0" fmla="*/ 6 w 6"/>
                <a:gd name="T1" fmla="*/ 0 h 32"/>
                <a:gd name="T2" fmla="*/ 4 w 6"/>
                <a:gd name="T3" fmla="*/ 16 h 32"/>
                <a:gd name="T4" fmla="*/ 0 w 6"/>
                <a:gd name="T5" fmla="*/ 32 h 32"/>
                <a:gd name="T6" fmla="*/ 2 w 6"/>
                <a:gd name="T7" fmla="*/ 16 h 32"/>
                <a:gd name="T8" fmla="*/ 6 w 6"/>
                <a:gd name="T9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2">
                  <a:moveTo>
                    <a:pt x="6" y="0"/>
                  </a:moveTo>
                  <a:cubicBezTo>
                    <a:pt x="6" y="6"/>
                    <a:pt x="5" y="11"/>
                    <a:pt x="4" y="16"/>
                  </a:cubicBezTo>
                  <a:cubicBezTo>
                    <a:pt x="2" y="21"/>
                    <a:pt x="1" y="26"/>
                    <a:pt x="0" y="32"/>
                  </a:cubicBezTo>
                  <a:cubicBezTo>
                    <a:pt x="0" y="26"/>
                    <a:pt x="1" y="21"/>
                    <a:pt x="2" y="16"/>
                  </a:cubicBezTo>
                  <a:cubicBezTo>
                    <a:pt x="4" y="11"/>
                    <a:pt x="5" y="5"/>
                    <a:pt x="6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2" name="Freeform 200"/>
            <p:cNvSpPr>
              <a:spLocks/>
            </p:cNvSpPr>
            <p:nvPr/>
          </p:nvSpPr>
          <p:spPr bwMode="auto">
            <a:xfrm>
              <a:off x="2487613" y="3722688"/>
              <a:ext cx="80963" cy="200025"/>
            </a:xfrm>
            <a:custGeom>
              <a:avLst/>
              <a:gdLst>
                <a:gd name="T0" fmla="*/ 9 w 9"/>
                <a:gd name="T1" fmla="*/ 0 h 22"/>
                <a:gd name="T2" fmla="*/ 7 w 9"/>
                <a:gd name="T3" fmla="*/ 5 h 22"/>
                <a:gd name="T4" fmla="*/ 4 w 9"/>
                <a:gd name="T5" fmla="*/ 11 h 22"/>
                <a:gd name="T6" fmla="*/ 2 w 9"/>
                <a:gd name="T7" fmla="*/ 17 h 22"/>
                <a:gd name="T8" fmla="*/ 0 w 9"/>
                <a:gd name="T9" fmla="*/ 22 h 22"/>
                <a:gd name="T10" fmla="*/ 3 w 9"/>
                <a:gd name="T11" fmla="*/ 10 h 22"/>
                <a:gd name="T12" fmla="*/ 9 w 9"/>
                <a:gd name="T13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22">
                  <a:moveTo>
                    <a:pt x="9" y="0"/>
                  </a:moveTo>
                  <a:cubicBezTo>
                    <a:pt x="7" y="5"/>
                    <a:pt x="7" y="5"/>
                    <a:pt x="7" y="5"/>
                  </a:cubicBezTo>
                  <a:cubicBezTo>
                    <a:pt x="6" y="7"/>
                    <a:pt x="5" y="9"/>
                    <a:pt x="4" y="11"/>
                  </a:cubicBezTo>
                  <a:cubicBezTo>
                    <a:pt x="3" y="13"/>
                    <a:pt x="2" y="15"/>
                    <a:pt x="2" y="17"/>
                  </a:cubicBezTo>
                  <a:cubicBezTo>
                    <a:pt x="1" y="19"/>
                    <a:pt x="0" y="20"/>
                    <a:pt x="0" y="22"/>
                  </a:cubicBezTo>
                  <a:cubicBezTo>
                    <a:pt x="0" y="18"/>
                    <a:pt x="1" y="14"/>
                    <a:pt x="3" y="10"/>
                  </a:cubicBezTo>
                  <a:cubicBezTo>
                    <a:pt x="5" y="7"/>
                    <a:pt x="7" y="3"/>
                    <a:pt x="9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3" name="Freeform 201"/>
            <p:cNvSpPr>
              <a:spLocks/>
            </p:cNvSpPr>
            <p:nvPr/>
          </p:nvSpPr>
          <p:spPr bwMode="auto">
            <a:xfrm>
              <a:off x="2116138" y="3586163"/>
              <a:ext cx="461963" cy="254000"/>
            </a:xfrm>
            <a:custGeom>
              <a:avLst/>
              <a:gdLst>
                <a:gd name="T0" fmla="*/ 51 w 51"/>
                <a:gd name="T1" fmla="*/ 10 h 28"/>
                <a:gd name="T2" fmla="*/ 34 w 51"/>
                <a:gd name="T3" fmla="*/ 26 h 28"/>
                <a:gd name="T4" fmla="*/ 17 w 51"/>
                <a:gd name="T5" fmla="*/ 24 h 28"/>
                <a:gd name="T6" fmla="*/ 7 w 51"/>
                <a:gd name="T7" fmla="*/ 16 h 28"/>
                <a:gd name="T8" fmla="*/ 11 w 51"/>
                <a:gd name="T9" fmla="*/ 11 h 28"/>
                <a:gd name="T10" fmla="*/ 41 w 51"/>
                <a:gd name="T11" fmla="*/ 4 h 28"/>
                <a:gd name="T12" fmla="*/ 51 w 51"/>
                <a:gd name="T13" fmla="*/ 1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1" h="28">
                  <a:moveTo>
                    <a:pt x="51" y="10"/>
                  </a:moveTo>
                  <a:cubicBezTo>
                    <a:pt x="48" y="17"/>
                    <a:pt x="42" y="23"/>
                    <a:pt x="34" y="26"/>
                  </a:cubicBezTo>
                  <a:cubicBezTo>
                    <a:pt x="28" y="28"/>
                    <a:pt x="22" y="26"/>
                    <a:pt x="17" y="24"/>
                  </a:cubicBezTo>
                  <a:cubicBezTo>
                    <a:pt x="14" y="23"/>
                    <a:pt x="0" y="21"/>
                    <a:pt x="7" y="16"/>
                  </a:cubicBezTo>
                  <a:cubicBezTo>
                    <a:pt x="9" y="14"/>
                    <a:pt x="10" y="13"/>
                    <a:pt x="11" y="11"/>
                  </a:cubicBezTo>
                  <a:cubicBezTo>
                    <a:pt x="17" y="1"/>
                    <a:pt x="32" y="0"/>
                    <a:pt x="41" y="4"/>
                  </a:cubicBezTo>
                  <a:cubicBezTo>
                    <a:pt x="42" y="4"/>
                    <a:pt x="51" y="9"/>
                    <a:pt x="51" y="10"/>
                  </a:cubicBezTo>
                  <a:close/>
                </a:path>
              </a:pathLst>
            </a:custGeom>
            <a:solidFill>
              <a:srgbClr val="F6E4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4" name="Freeform 202"/>
            <p:cNvSpPr>
              <a:spLocks/>
            </p:cNvSpPr>
            <p:nvPr/>
          </p:nvSpPr>
          <p:spPr bwMode="auto">
            <a:xfrm>
              <a:off x="2341563" y="3676650"/>
              <a:ext cx="236538" cy="109538"/>
            </a:xfrm>
            <a:custGeom>
              <a:avLst/>
              <a:gdLst>
                <a:gd name="T0" fmla="*/ 26 w 26"/>
                <a:gd name="T1" fmla="*/ 0 h 12"/>
                <a:gd name="T2" fmla="*/ 14 w 26"/>
                <a:gd name="T3" fmla="*/ 8 h 12"/>
                <a:gd name="T4" fmla="*/ 7 w 26"/>
                <a:gd name="T5" fmla="*/ 11 h 12"/>
                <a:gd name="T6" fmla="*/ 0 w 26"/>
                <a:gd name="T7" fmla="*/ 12 h 12"/>
                <a:gd name="T8" fmla="*/ 14 w 26"/>
                <a:gd name="T9" fmla="*/ 7 h 12"/>
                <a:gd name="T10" fmla="*/ 20 w 26"/>
                <a:gd name="T11" fmla="*/ 4 h 12"/>
                <a:gd name="T12" fmla="*/ 26 w 26"/>
                <a:gd name="T1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" h="12">
                  <a:moveTo>
                    <a:pt x="26" y="0"/>
                  </a:moveTo>
                  <a:cubicBezTo>
                    <a:pt x="23" y="4"/>
                    <a:pt x="18" y="6"/>
                    <a:pt x="14" y="8"/>
                  </a:cubicBezTo>
                  <a:cubicBezTo>
                    <a:pt x="12" y="9"/>
                    <a:pt x="10" y="10"/>
                    <a:pt x="7" y="11"/>
                  </a:cubicBezTo>
                  <a:cubicBezTo>
                    <a:pt x="5" y="11"/>
                    <a:pt x="3" y="12"/>
                    <a:pt x="0" y="12"/>
                  </a:cubicBezTo>
                  <a:cubicBezTo>
                    <a:pt x="5" y="10"/>
                    <a:pt x="9" y="9"/>
                    <a:pt x="14" y="7"/>
                  </a:cubicBezTo>
                  <a:cubicBezTo>
                    <a:pt x="16" y="6"/>
                    <a:pt x="18" y="5"/>
                    <a:pt x="20" y="4"/>
                  </a:cubicBezTo>
                  <a:cubicBezTo>
                    <a:pt x="22" y="3"/>
                    <a:pt x="24" y="2"/>
                    <a:pt x="26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5" name="Freeform 203"/>
            <p:cNvSpPr>
              <a:spLocks/>
            </p:cNvSpPr>
            <p:nvPr/>
          </p:nvSpPr>
          <p:spPr bwMode="auto">
            <a:xfrm>
              <a:off x="2287588" y="3667125"/>
              <a:ext cx="280988" cy="73025"/>
            </a:xfrm>
            <a:custGeom>
              <a:avLst/>
              <a:gdLst>
                <a:gd name="T0" fmla="*/ 31 w 31"/>
                <a:gd name="T1" fmla="*/ 0 h 8"/>
                <a:gd name="T2" fmla="*/ 15 w 31"/>
                <a:gd name="T3" fmla="*/ 4 h 8"/>
                <a:gd name="T4" fmla="*/ 0 w 31"/>
                <a:gd name="T5" fmla="*/ 8 h 8"/>
                <a:gd name="T6" fmla="*/ 15 w 31"/>
                <a:gd name="T7" fmla="*/ 3 h 8"/>
                <a:gd name="T8" fmla="*/ 31 w 31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8">
                  <a:moveTo>
                    <a:pt x="31" y="0"/>
                  </a:moveTo>
                  <a:cubicBezTo>
                    <a:pt x="26" y="2"/>
                    <a:pt x="21" y="3"/>
                    <a:pt x="15" y="4"/>
                  </a:cubicBezTo>
                  <a:cubicBezTo>
                    <a:pt x="10" y="5"/>
                    <a:pt x="5" y="7"/>
                    <a:pt x="0" y="8"/>
                  </a:cubicBezTo>
                  <a:cubicBezTo>
                    <a:pt x="5" y="6"/>
                    <a:pt x="10" y="5"/>
                    <a:pt x="15" y="3"/>
                  </a:cubicBezTo>
                  <a:cubicBezTo>
                    <a:pt x="20" y="2"/>
                    <a:pt x="26" y="1"/>
                    <a:pt x="31" y="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6" name="Freeform 204"/>
            <p:cNvSpPr>
              <a:spLocks/>
            </p:cNvSpPr>
            <p:nvPr/>
          </p:nvSpPr>
          <p:spPr bwMode="auto">
            <a:xfrm>
              <a:off x="2324100" y="3649663"/>
              <a:ext cx="227013" cy="17463"/>
            </a:xfrm>
            <a:custGeom>
              <a:avLst/>
              <a:gdLst>
                <a:gd name="T0" fmla="*/ 25 w 25"/>
                <a:gd name="T1" fmla="*/ 1 h 2"/>
                <a:gd name="T2" fmla="*/ 18 w 25"/>
                <a:gd name="T3" fmla="*/ 1 h 2"/>
                <a:gd name="T4" fmla="*/ 12 w 25"/>
                <a:gd name="T5" fmla="*/ 1 h 2"/>
                <a:gd name="T6" fmla="*/ 6 w 25"/>
                <a:gd name="T7" fmla="*/ 1 h 2"/>
                <a:gd name="T8" fmla="*/ 0 w 25"/>
                <a:gd name="T9" fmla="*/ 2 h 2"/>
                <a:gd name="T10" fmla="*/ 12 w 25"/>
                <a:gd name="T11" fmla="*/ 0 h 2"/>
                <a:gd name="T12" fmla="*/ 25 w 25"/>
                <a:gd name="T13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" h="2">
                  <a:moveTo>
                    <a:pt x="25" y="1"/>
                  </a:moveTo>
                  <a:cubicBezTo>
                    <a:pt x="18" y="1"/>
                    <a:pt x="18" y="1"/>
                    <a:pt x="18" y="1"/>
                  </a:cubicBezTo>
                  <a:cubicBezTo>
                    <a:pt x="16" y="1"/>
                    <a:pt x="14" y="1"/>
                    <a:pt x="12" y="1"/>
                  </a:cubicBezTo>
                  <a:cubicBezTo>
                    <a:pt x="10" y="1"/>
                    <a:pt x="8" y="1"/>
                    <a:pt x="6" y="1"/>
                  </a:cubicBezTo>
                  <a:cubicBezTo>
                    <a:pt x="4" y="1"/>
                    <a:pt x="2" y="2"/>
                    <a:pt x="0" y="2"/>
                  </a:cubicBezTo>
                  <a:cubicBezTo>
                    <a:pt x="4" y="0"/>
                    <a:pt x="8" y="0"/>
                    <a:pt x="12" y="0"/>
                  </a:cubicBezTo>
                  <a:cubicBezTo>
                    <a:pt x="16" y="0"/>
                    <a:pt x="21" y="0"/>
                    <a:pt x="25" y="1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7" name="Freeform 205"/>
            <p:cNvSpPr>
              <a:spLocks/>
            </p:cNvSpPr>
            <p:nvPr/>
          </p:nvSpPr>
          <p:spPr bwMode="auto">
            <a:xfrm>
              <a:off x="2233613" y="3330575"/>
              <a:ext cx="361950" cy="327025"/>
            </a:xfrm>
            <a:custGeom>
              <a:avLst/>
              <a:gdLst>
                <a:gd name="T0" fmla="*/ 38 w 40"/>
                <a:gd name="T1" fmla="*/ 35 h 36"/>
                <a:gd name="T2" fmla="*/ 16 w 40"/>
                <a:gd name="T3" fmla="*/ 31 h 36"/>
                <a:gd name="T4" fmla="*/ 7 w 40"/>
                <a:gd name="T5" fmla="*/ 15 h 36"/>
                <a:gd name="T6" fmla="*/ 8 w 40"/>
                <a:gd name="T7" fmla="*/ 2 h 36"/>
                <a:gd name="T8" fmla="*/ 15 w 40"/>
                <a:gd name="T9" fmla="*/ 3 h 36"/>
                <a:gd name="T10" fmla="*/ 38 w 40"/>
                <a:gd name="T11" fmla="*/ 23 h 36"/>
                <a:gd name="T12" fmla="*/ 38 w 40"/>
                <a:gd name="T13" fmla="*/ 3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0" h="36">
                  <a:moveTo>
                    <a:pt x="38" y="35"/>
                  </a:moveTo>
                  <a:cubicBezTo>
                    <a:pt x="31" y="36"/>
                    <a:pt x="23" y="35"/>
                    <a:pt x="16" y="31"/>
                  </a:cubicBezTo>
                  <a:cubicBezTo>
                    <a:pt x="11" y="27"/>
                    <a:pt x="9" y="21"/>
                    <a:pt x="7" y="15"/>
                  </a:cubicBezTo>
                  <a:cubicBezTo>
                    <a:pt x="6" y="13"/>
                    <a:pt x="0" y="0"/>
                    <a:pt x="8" y="2"/>
                  </a:cubicBezTo>
                  <a:cubicBezTo>
                    <a:pt x="11" y="3"/>
                    <a:pt x="12" y="3"/>
                    <a:pt x="15" y="3"/>
                  </a:cubicBezTo>
                  <a:cubicBezTo>
                    <a:pt x="26" y="2"/>
                    <a:pt x="35" y="13"/>
                    <a:pt x="38" y="23"/>
                  </a:cubicBezTo>
                  <a:cubicBezTo>
                    <a:pt x="38" y="24"/>
                    <a:pt x="40" y="35"/>
                    <a:pt x="38" y="35"/>
                  </a:cubicBezTo>
                  <a:close/>
                </a:path>
              </a:pathLst>
            </a:custGeom>
            <a:solidFill>
              <a:srgbClr val="F6E4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8" name="Freeform 206"/>
            <p:cNvSpPr>
              <a:spLocks/>
            </p:cNvSpPr>
            <p:nvPr/>
          </p:nvSpPr>
          <p:spPr bwMode="auto">
            <a:xfrm>
              <a:off x="2360613" y="3521075"/>
              <a:ext cx="217488" cy="128588"/>
            </a:xfrm>
            <a:custGeom>
              <a:avLst/>
              <a:gdLst>
                <a:gd name="T0" fmla="*/ 24 w 24"/>
                <a:gd name="T1" fmla="*/ 14 h 14"/>
                <a:gd name="T2" fmla="*/ 11 w 24"/>
                <a:gd name="T3" fmla="*/ 9 h 14"/>
                <a:gd name="T4" fmla="*/ 5 w 24"/>
                <a:gd name="T5" fmla="*/ 5 h 14"/>
                <a:gd name="T6" fmla="*/ 0 w 24"/>
                <a:gd name="T7" fmla="*/ 0 h 14"/>
                <a:gd name="T8" fmla="*/ 12 w 24"/>
                <a:gd name="T9" fmla="*/ 8 h 14"/>
                <a:gd name="T10" fmla="*/ 18 w 24"/>
                <a:gd name="T11" fmla="*/ 12 h 14"/>
                <a:gd name="T12" fmla="*/ 24 w 24"/>
                <a:gd name="T13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" h="14">
                  <a:moveTo>
                    <a:pt x="24" y="14"/>
                  </a:moveTo>
                  <a:cubicBezTo>
                    <a:pt x="20" y="14"/>
                    <a:pt x="15" y="12"/>
                    <a:pt x="11" y="9"/>
                  </a:cubicBezTo>
                  <a:cubicBezTo>
                    <a:pt x="9" y="8"/>
                    <a:pt x="7" y="6"/>
                    <a:pt x="5" y="5"/>
                  </a:cubicBezTo>
                  <a:cubicBezTo>
                    <a:pt x="3" y="3"/>
                    <a:pt x="2" y="2"/>
                    <a:pt x="0" y="0"/>
                  </a:cubicBezTo>
                  <a:cubicBezTo>
                    <a:pt x="4" y="3"/>
                    <a:pt x="8" y="6"/>
                    <a:pt x="12" y="8"/>
                  </a:cubicBezTo>
                  <a:cubicBezTo>
                    <a:pt x="14" y="9"/>
                    <a:pt x="16" y="11"/>
                    <a:pt x="18" y="12"/>
                  </a:cubicBezTo>
                  <a:cubicBezTo>
                    <a:pt x="20" y="12"/>
                    <a:pt x="22" y="13"/>
                    <a:pt x="24" y="14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9" name="Freeform 207"/>
            <p:cNvSpPr>
              <a:spLocks/>
            </p:cNvSpPr>
            <p:nvPr/>
          </p:nvSpPr>
          <p:spPr bwMode="auto">
            <a:xfrm>
              <a:off x="2360613" y="3449638"/>
              <a:ext cx="225425" cy="180975"/>
            </a:xfrm>
            <a:custGeom>
              <a:avLst/>
              <a:gdLst>
                <a:gd name="T0" fmla="*/ 25 w 25"/>
                <a:gd name="T1" fmla="*/ 20 h 20"/>
                <a:gd name="T2" fmla="*/ 12 w 25"/>
                <a:gd name="T3" fmla="*/ 10 h 20"/>
                <a:gd name="T4" fmla="*/ 0 w 25"/>
                <a:gd name="T5" fmla="*/ 0 h 20"/>
                <a:gd name="T6" fmla="*/ 13 w 25"/>
                <a:gd name="T7" fmla="*/ 9 h 20"/>
                <a:gd name="T8" fmla="*/ 25 w 25"/>
                <a:gd name="T9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0">
                  <a:moveTo>
                    <a:pt x="25" y="20"/>
                  </a:moveTo>
                  <a:cubicBezTo>
                    <a:pt x="21" y="17"/>
                    <a:pt x="17" y="14"/>
                    <a:pt x="12" y="10"/>
                  </a:cubicBezTo>
                  <a:cubicBezTo>
                    <a:pt x="8" y="7"/>
                    <a:pt x="4" y="3"/>
                    <a:pt x="0" y="0"/>
                  </a:cubicBezTo>
                  <a:cubicBezTo>
                    <a:pt x="5" y="3"/>
                    <a:pt x="9" y="6"/>
                    <a:pt x="13" y="9"/>
                  </a:cubicBezTo>
                  <a:cubicBezTo>
                    <a:pt x="17" y="13"/>
                    <a:pt x="21" y="16"/>
                    <a:pt x="25" y="20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0" name="Freeform 208"/>
            <p:cNvSpPr>
              <a:spLocks/>
            </p:cNvSpPr>
            <p:nvPr/>
          </p:nvSpPr>
          <p:spPr bwMode="auto">
            <a:xfrm>
              <a:off x="2441575" y="3440113"/>
              <a:ext cx="144463" cy="173038"/>
            </a:xfrm>
            <a:custGeom>
              <a:avLst/>
              <a:gdLst>
                <a:gd name="T0" fmla="*/ 16 w 16"/>
                <a:gd name="T1" fmla="*/ 19 h 19"/>
                <a:gd name="T2" fmla="*/ 12 w 16"/>
                <a:gd name="T3" fmla="*/ 14 h 19"/>
                <a:gd name="T4" fmla="*/ 8 w 16"/>
                <a:gd name="T5" fmla="*/ 9 h 19"/>
                <a:gd name="T6" fmla="*/ 4 w 16"/>
                <a:gd name="T7" fmla="*/ 4 h 19"/>
                <a:gd name="T8" fmla="*/ 0 w 16"/>
                <a:gd name="T9" fmla="*/ 0 h 19"/>
                <a:gd name="T10" fmla="*/ 9 w 16"/>
                <a:gd name="T11" fmla="*/ 8 h 19"/>
                <a:gd name="T12" fmla="*/ 16 w 16"/>
                <a:gd name="T13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19">
                  <a:moveTo>
                    <a:pt x="16" y="19"/>
                  </a:moveTo>
                  <a:cubicBezTo>
                    <a:pt x="12" y="14"/>
                    <a:pt x="12" y="14"/>
                    <a:pt x="12" y="14"/>
                  </a:cubicBezTo>
                  <a:cubicBezTo>
                    <a:pt x="11" y="12"/>
                    <a:pt x="10" y="10"/>
                    <a:pt x="8" y="9"/>
                  </a:cubicBezTo>
                  <a:cubicBezTo>
                    <a:pt x="7" y="7"/>
                    <a:pt x="6" y="6"/>
                    <a:pt x="4" y="4"/>
                  </a:cubicBezTo>
                  <a:cubicBezTo>
                    <a:pt x="3" y="3"/>
                    <a:pt x="2" y="1"/>
                    <a:pt x="0" y="0"/>
                  </a:cubicBezTo>
                  <a:cubicBezTo>
                    <a:pt x="4" y="2"/>
                    <a:pt x="7" y="5"/>
                    <a:pt x="9" y="8"/>
                  </a:cubicBezTo>
                  <a:cubicBezTo>
                    <a:pt x="12" y="11"/>
                    <a:pt x="14" y="15"/>
                    <a:pt x="16" y="19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1" name="Freeform 209"/>
            <p:cNvSpPr>
              <a:spLocks/>
            </p:cNvSpPr>
            <p:nvPr/>
          </p:nvSpPr>
          <p:spPr bwMode="auto">
            <a:xfrm>
              <a:off x="2495550" y="3549650"/>
              <a:ext cx="254000" cy="254000"/>
            </a:xfrm>
            <a:custGeom>
              <a:avLst/>
              <a:gdLst>
                <a:gd name="T0" fmla="*/ 26 w 28"/>
                <a:gd name="T1" fmla="*/ 8 h 28"/>
                <a:gd name="T2" fmla="*/ 26 w 28"/>
                <a:gd name="T3" fmla="*/ 7 h 28"/>
                <a:gd name="T4" fmla="*/ 19 w 28"/>
                <a:gd name="T5" fmla="*/ 9 h 28"/>
                <a:gd name="T6" fmla="*/ 19 w 28"/>
                <a:gd name="T7" fmla="*/ 4 h 28"/>
                <a:gd name="T8" fmla="*/ 19 w 28"/>
                <a:gd name="T9" fmla="*/ 2 h 28"/>
                <a:gd name="T10" fmla="*/ 19 w 28"/>
                <a:gd name="T11" fmla="*/ 1 h 28"/>
                <a:gd name="T12" fmla="*/ 14 w 28"/>
                <a:gd name="T13" fmla="*/ 6 h 28"/>
                <a:gd name="T14" fmla="*/ 12 w 28"/>
                <a:gd name="T15" fmla="*/ 2 h 28"/>
                <a:gd name="T16" fmla="*/ 11 w 28"/>
                <a:gd name="T17" fmla="*/ 1 h 28"/>
                <a:gd name="T18" fmla="*/ 10 w 28"/>
                <a:gd name="T19" fmla="*/ 0 h 28"/>
                <a:gd name="T20" fmla="*/ 10 w 28"/>
                <a:gd name="T21" fmla="*/ 5 h 28"/>
                <a:gd name="T22" fmla="*/ 8 w 28"/>
                <a:gd name="T23" fmla="*/ 4 h 28"/>
                <a:gd name="T24" fmla="*/ 6 w 28"/>
                <a:gd name="T25" fmla="*/ 3 h 28"/>
                <a:gd name="T26" fmla="*/ 5 w 28"/>
                <a:gd name="T27" fmla="*/ 2 h 28"/>
                <a:gd name="T28" fmla="*/ 7 w 28"/>
                <a:gd name="T29" fmla="*/ 9 h 28"/>
                <a:gd name="T30" fmla="*/ 3 w 28"/>
                <a:gd name="T31" fmla="*/ 9 h 28"/>
                <a:gd name="T32" fmla="*/ 0 w 28"/>
                <a:gd name="T33" fmla="*/ 10 h 28"/>
                <a:gd name="T34" fmla="*/ 0 w 28"/>
                <a:gd name="T35" fmla="*/ 10 h 28"/>
                <a:gd name="T36" fmla="*/ 6 w 28"/>
                <a:gd name="T37" fmla="*/ 14 h 28"/>
                <a:gd name="T38" fmla="*/ 2 w 28"/>
                <a:gd name="T39" fmla="*/ 17 h 28"/>
                <a:gd name="T40" fmla="*/ 0 w 28"/>
                <a:gd name="T41" fmla="*/ 18 h 28"/>
                <a:gd name="T42" fmla="*/ 0 w 28"/>
                <a:gd name="T43" fmla="*/ 19 h 28"/>
                <a:gd name="T44" fmla="*/ 7 w 28"/>
                <a:gd name="T45" fmla="*/ 19 h 28"/>
                <a:gd name="T46" fmla="*/ 6 w 28"/>
                <a:gd name="T47" fmla="*/ 23 h 28"/>
                <a:gd name="T48" fmla="*/ 6 w 28"/>
                <a:gd name="T49" fmla="*/ 25 h 28"/>
                <a:gd name="T50" fmla="*/ 6 w 28"/>
                <a:gd name="T51" fmla="*/ 26 h 28"/>
                <a:gd name="T52" fmla="*/ 11 w 28"/>
                <a:gd name="T53" fmla="*/ 21 h 28"/>
                <a:gd name="T54" fmla="*/ 13 w 28"/>
                <a:gd name="T55" fmla="*/ 26 h 28"/>
                <a:gd name="T56" fmla="*/ 14 w 28"/>
                <a:gd name="T57" fmla="*/ 28 h 28"/>
                <a:gd name="T58" fmla="*/ 15 w 28"/>
                <a:gd name="T59" fmla="*/ 28 h 28"/>
                <a:gd name="T60" fmla="*/ 16 w 28"/>
                <a:gd name="T61" fmla="*/ 21 h 28"/>
                <a:gd name="T62" fmla="*/ 21 w 28"/>
                <a:gd name="T63" fmla="*/ 23 h 28"/>
                <a:gd name="T64" fmla="*/ 22 w 28"/>
                <a:gd name="T65" fmla="*/ 24 h 28"/>
                <a:gd name="T66" fmla="*/ 23 w 28"/>
                <a:gd name="T67" fmla="*/ 25 h 28"/>
                <a:gd name="T68" fmla="*/ 20 w 28"/>
                <a:gd name="T69" fmla="*/ 18 h 28"/>
                <a:gd name="T70" fmla="*/ 25 w 28"/>
                <a:gd name="T71" fmla="*/ 17 h 28"/>
                <a:gd name="T72" fmla="*/ 27 w 28"/>
                <a:gd name="T73" fmla="*/ 17 h 28"/>
                <a:gd name="T74" fmla="*/ 28 w 28"/>
                <a:gd name="T75" fmla="*/ 16 h 28"/>
                <a:gd name="T76" fmla="*/ 21 w 28"/>
                <a:gd name="T77" fmla="*/ 13 h 28"/>
                <a:gd name="T78" fmla="*/ 24 w 28"/>
                <a:gd name="T79" fmla="*/ 10 h 28"/>
                <a:gd name="T80" fmla="*/ 26 w 28"/>
                <a:gd name="T81" fmla="*/ 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8" h="28">
                  <a:moveTo>
                    <a:pt x="26" y="8"/>
                  </a:moveTo>
                  <a:cubicBezTo>
                    <a:pt x="26" y="8"/>
                    <a:pt x="26" y="7"/>
                    <a:pt x="26" y="7"/>
                  </a:cubicBezTo>
                  <a:cubicBezTo>
                    <a:pt x="26" y="7"/>
                    <a:pt x="25" y="8"/>
                    <a:pt x="19" y="9"/>
                  </a:cubicBezTo>
                  <a:cubicBezTo>
                    <a:pt x="19" y="7"/>
                    <a:pt x="19" y="5"/>
                    <a:pt x="19" y="4"/>
                  </a:cubicBezTo>
                  <a:cubicBezTo>
                    <a:pt x="19" y="3"/>
                    <a:pt x="19" y="2"/>
                    <a:pt x="19" y="2"/>
                  </a:cubicBezTo>
                  <a:cubicBezTo>
                    <a:pt x="19" y="2"/>
                    <a:pt x="19" y="1"/>
                    <a:pt x="19" y="1"/>
                  </a:cubicBezTo>
                  <a:cubicBezTo>
                    <a:pt x="19" y="1"/>
                    <a:pt x="19" y="2"/>
                    <a:pt x="14" y="6"/>
                  </a:cubicBezTo>
                  <a:cubicBezTo>
                    <a:pt x="14" y="5"/>
                    <a:pt x="13" y="4"/>
                    <a:pt x="12" y="2"/>
                  </a:cubicBezTo>
                  <a:cubicBezTo>
                    <a:pt x="11" y="2"/>
                    <a:pt x="11" y="1"/>
                    <a:pt x="11" y="1"/>
                  </a:cubicBezTo>
                  <a:cubicBezTo>
                    <a:pt x="11" y="0"/>
                    <a:pt x="10" y="0"/>
                    <a:pt x="10" y="0"/>
                  </a:cubicBezTo>
                  <a:cubicBezTo>
                    <a:pt x="10" y="0"/>
                    <a:pt x="10" y="1"/>
                    <a:pt x="10" y="5"/>
                  </a:cubicBezTo>
                  <a:cubicBezTo>
                    <a:pt x="9" y="5"/>
                    <a:pt x="8" y="4"/>
                    <a:pt x="8" y="4"/>
                  </a:cubicBezTo>
                  <a:cubicBezTo>
                    <a:pt x="7" y="3"/>
                    <a:pt x="6" y="3"/>
                    <a:pt x="6" y="3"/>
                  </a:cubicBezTo>
                  <a:cubicBezTo>
                    <a:pt x="6" y="3"/>
                    <a:pt x="5" y="2"/>
                    <a:pt x="5" y="2"/>
                  </a:cubicBezTo>
                  <a:cubicBezTo>
                    <a:pt x="5" y="2"/>
                    <a:pt x="6" y="4"/>
                    <a:pt x="7" y="9"/>
                  </a:cubicBezTo>
                  <a:cubicBezTo>
                    <a:pt x="6" y="9"/>
                    <a:pt x="4" y="9"/>
                    <a:pt x="3" y="9"/>
                  </a:cubicBezTo>
                  <a:cubicBezTo>
                    <a:pt x="2" y="9"/>
                    <a:pt x="1" y="9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1" y="10"/>
                    <a:pt x="6" y="14"/>
                  </a:cubicBezTo>
                  <a:cubicBezTo>
                    <a:pt x="4" y="15"/>
                    <a:pt x="3" y="16"/>
                    <a:pt x="2" y="17"/>
                  </a:cubicBezTo>
                  <a:cubicBezTo>
                    <a:pt x="1" y="17"/>
                    <a:pt x="1" y="18"/>
                    <a:pt x="0" y="18"/>
                  </a:cubicBezTo>
                  <a:cubicBezTo>
                    <a:pt x="0" y="18"/>
                    <a:pt x="0" y="19"/>
                    <a:pt x="0" y="19"/>
                  </a:cubicBezTo>
                  <a:cubicBezTo>
                    <a:pt x="0" y="19"/>
                    <a:pt x="1" y="18"/>
                    <a:pt x="7" y="19"/>
                  </a:cubicBezTo>
                  <a:cubicBezTo>
                    <a:pt x="7" y="20"/>
                    <a:pt x="6" y="22"/>
                    <a:pt x="6" y="23"/>
                  </a:cubicBezTo>
                  <a:cubicBezTo>
                    <a:pt x="6" y="24"/>
                    <a:pt x="6" y="25"/>
                    <a:pt x="6" y="25"/>
                  </a:cubicBezTo>
                  <a:cubicBezTo>
                    <a:pt x="6" y="26"/>
                    <a:pt x="6" y="26"/>
                    <a:pt x="6" y="26"/>
                  </a:cubicBezTo>
                  <a:cubicBezTo>
                    <a:pt x="6" y="26"/>
                    <a:pt x="7" y="25"/>
                    <a:pt x="11" y="21"/>
                  </a:cubicBezTo>
                  <a:cubicBezTo>
                    <a:pt x="12" y="23"/>
                    <a:pt x="13" y="24"/>
                    <a:pt x="13" y="26"/>
                  </a:cubicBezTo>
                  <a:cubicBezTo>
                    <a:pt x="14" y="26"/>
                    <a:pt x="14" y="27"/>
                    <a:pt x="14" y="28"/>
                  </a:cubicBezTo>
                  <a:cubicBezTo>
                    <a:pt x="14" y="28"/>
                    <a:pt x="15" y="28"/>
                    <a:pt x="15" y="28"/>
                  </a:cubicBezTo>
                  <a:cubicBezTo>
                    <a:pt x="15" y="28"/>
                    <a:pt x="14" y="27"/>
                    <a:pt x="16" y="21"/>
                  </a:cubicBezTo>
                  <a:cubicBezTo>
                    <a:pt x="18" y="22"/>
                    <a:pt x="19" y="23"/>
                    <a:pt x="21" y="23"/>
                  </a:cubicBezTo>
                  <a:cubicBezTo>
                    <a:pt x="21" y="24"/>
                    <a:pt x="22" y="24"/>
                    <a:pt x="22" y="24"/>
                  </a:cubicBezTo>
                  <a:cubicBezTo>
                    <a:pt x="23" y="24"/>
                    <a:pt x="23" y="24"/>
                    <a:pt x="23" y="25"/>
                  </a:cubicBezTo>
                  <a:cubicBezTo>
                    <a:pt x="23" y="25"/>
                    <a:pt x="22" y="23"/>
                    <a:pt x="20" y="18"/>
                  </a:cubicBezTo>
                  <a:cubicBezTo>
                    <a:pt x="22" y="18"/>
                    <a:pt x="23" y="17"/>
                    <a:pt x="25" y="17"/>
                  </a:cubicBezTo>
                  <a:cubicBezTo>
                    <a:pt x="25" y="17"/>
                    <a:pt x="26" y="17"/>
                    <a:pt x="27" y="17"/>
                  </a:cubicBezTo>
                  <a:cubicBezTo>
                    <a:pt x="27" y="17"/>
                    <a:pt x="27" y="16"/>
                    <a:pt x="28" y="16"/>
                  </a:cubicBezTo>
                  <a:cubicBezTo>
                    <a:pt x="28" y="16"/>
                    <a:pt x="26" y="16"/>
                    <a:pt x="21" y="13"/>
                  </a:cubicBezTo>
                  <a:cubicBezTo>
                    <a:pt x="22" y="12"/>
                    <a:pt x="23" y="11"/>
                    <a:pt x="24" y="10"/>
                  </a:cubicBezTo>
                  <a:cubicBezTo>
                    <a:pt x="25" y="9"/>
                    <a:pt x="25" y="8"/>
                    <a:pt x="26" y="8"/>
                  </a:cubicBezTo>
                  <a:close/>
                </a:path>
              </a:pathLst>
            </a:custGeom>
            <a:solidFill>
              <a:srgbClr val="F30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316" name="组合 315"/>
          <p:cNvGrpSpPr/>
          <p:nvPr/>
        </p:nvGrpSpPr>
        <p:grpSpPr>
          <a:xfrm>
            <a:off x="3293534" y="2279650"/>
            <a:ext cx="3839897" cy="3671887"/>
            <a:chOff x="4716463" y="4200525"/>
            <a:chExt cx="2503487" cy="2393950"/>
          </a:xfrm>
        </p:grpSpPr>
        <p:sp>
          <p:nvSpPr>
            <p:cNvPr id="317" name="Oval 58"/>
            <p:cNvSpPr>
              <a:spLocks noChangeArrowheads="1"/>
            </p:cNvSpPr>
            <p:nvPr/>
          </p:nvSpPr>
          <p:spPr bwMode="auto">
            <a:xfrm>
              <a:off x="4716463" y="4200525"/>
              <a:ext cx="2390775" cy="2393950"/>
            </a:xfrm>
            <a:prstGeom prst="ellipse">
              <a:avLst/>
            </a:prstGeom>
            <a:solidFill>
              <a:srgbClr val="E23B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8" name="Freeform 59"/>
            <p:cNvSpPr>
              <a:spLocks/>
            </p:cNvSpPr>
            <p:nvPr/>
          </p:nvSpPr>
          <p:spPr bwMode="auto">
            <a:xfrm>
              <a:off x="4829175" y="4313238"/>
              <a:ext cx="2168525" cy="2168525"/>
            </a:xfrm>
            <a:custGeom>
              <a:avLst/>
              <a:gdLst>
                <a:gd name="T0" fmla="*/ 574 w 576"/>
                <a:gd name="T1" fmla="*/ 288 h 576"/>
                <a:gd name="T2" fmla="*/ 572 w 576"/>
                <a:gd name="T3" fmla="*/ 288 h 576"/>
                <a:gd name="T4" fmla="*/ 488 w 576"/>
                <a:gd name="T5" fmla="*/ 489 h 576"/>
                <a:gd name="T6" fmla="*/ 288 w 576"/>
                <a:gd name="T7" fmla="*/ 572 h 576"/>
                <a:gd name="T8" fmla="*/ 87 w 576"/>
                <a:gd name="T9" fmla="*/ 489 h 576"/>
                <a:gd name="T10" fmla="*/ 4 w 576"/>
                <a:gd name="T11" fmla="*/ 288 h 576"/>
                <a:gd name="T12" fmla="*/ 87 w 576"/>
                <a:gd name="T13" fmla="*/ 87 h 576"/>
                <a:gd name="T14" fmla="*/ 288 w 576"/>
                <a:gd name="T15" fmla="*/ 4 h 576"/>
                <a:gd name="T16" fmla="*/ 488 w 576"/>
                <a:gd name="T17" fmla="*/ 87 h 576"/>
                <a:gd name="T18" fmla="*/ 572 w 576"/>
                <a:gd name="T19" fmla="*/ 288 h 576"/>
                <a:gd name="T20" fmla="*/ 574 w 576"/>
                <a:gd name="T21" fmla="*/ 288 h 576"/>
                <a:gd name="T22" fmla="*/ 576 w 576"/>
                <a:gd name="T23" fmla="*/ 288 h 576"/>
                <a:gd name="T24" fmla="*/ 288 w 576"/>
                <a:gd name="T25" fmla="*/ 0 h 576"/>
                <a:gd name="T26" fmla="*/ 0 w 576"/>
                <a:gd name="T27" fmla="*/ 288 h 576"/>
                <a:gd name="T28" fmla="*/ 288 w 576"/>
                <a:gd name="T29" fmla="*/ 576 h 576"/>
                <a:gd name="T30" fmla="*/ 576 w 576"/>
                <a:gd name="T31" fmla="*/ 288 h 576"/>
                <a:gd name="T32" fmla="*/ 574 w 576"/>
                <a:gd name="T33" fmla="*/ 288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76" h="576">
                  <a:moveTo>
                    <a:pt x="574" y="288"/>
                  </a:moveTo>
                  <a:cubicBezTo>
                    <a:pt x="572" y="288"/>
                    <a:pt x="572" y="288"/>
                    <a:pt x="572" y="288"/>
                  </a:cubicBezTo>
                  <a:cubicBezTo>
                    <a:pt x="572" y="366"/>
                    <a:pt x="540" y="437"/>
                    <a:pt x="488" y="489"/>
                  </a:cubicBezTo>
                  <a:cubicBezTo>
                    <a:pt x="437" y="540"/>
                    <a:pt x="366" y="572"/>
                    <a:pt x="288" y="572"/>
                  </a:cubicBezTo>
                  <a:cubicBezTo>
                    <a:pt x="209" y="572"/>
                    <a:pt x="139" y="540"/>
                    <a:pt x="87" y="489"/>
                  </a:cubicBezTo>
                  <a:cubicBezTo>
                    <a:pt x="36" y="437"/>
                    <a:pt x="4" y="366"/>
                    <a:pt x="4" y="288"/>
                  </a:cubicBezTo>
                  <a:cubicBezTo>
                    <a:pt x="4" y="210"/>
                    <a:pt x="36" y="139"/>
                    <a:pt x="87" y="87"/>
                  </a:cubicBezTo>
                  <a:cubicBezTo>
                    <a:pt x="139" y="36"/>
                    <a:pt x="209" y="4"/>
                    <a:pt x="288" y="4"/>
                  </a:cubicBezTo>
                  <a:cubicBezTo>
                    <a:pt x="366" y="4"/>
                    <a:pt x="437" y="36"/>
                    <a:pt x="488" y="87"/>
                  </a:cubicBezTo>
                  <a:cubicBezTo>
                    <a:pt x="540" y="139"/>
                    <a:pt x="572" y="210"/>
                    <a:pt x="572" y="288"/>
                  </a:cubicBezTo>
                  <a:cubicBezTo>
                    <a:pt x="574" y="288"/>
                    <a:pt x="574" y="288"/>
                    <a:pt x="574" y="288"/>
                  </a:cubicBezTo>
                  <a:cubicBezTo>
                    <a:pt x="576" y="288"/>
                    <a:pt x="576" y="288"/>
                    <a:pt x="576" y="288"/>
                  </a:cubicBezTo>
                  <a:cubicBezTo>
                    <a:pt x="576" y="129"/>
                    <a:pt x="447" y="0"/>
                    <a:pt x="288" y="0"/>
                  </a:cubicBezTo>
                  <a:cubicBezTo>
                    <a:pt x="129" y="0"/>
                    <a:pt x="0" y="129"/>
                    <a:pt x="0" y="288"/>
                  </a:cubicBezTo>
                  <a:cubicBezTo>
                    <a:pt x="0" y="447"/>
                    <a:pt x="129" y="576"/>
                    <a:pt x="288" y="576"/>
                  </a:cubicBezTo>
                  <a:cubicBezTo>
                    <a:pt x="447" y="576"/>
                    <a:pt x="576" y="447"/>
                    <a:pt x="576" y="288"/>
                  </a:cubicBezTo>
                  <a:lnTo>
                    <a:pt x="574" y="288"/>
                  </a:lnTo>
                  <a:close/>
                </a:path>
              </a:pathLst>
            </a:custGeom>
            <a:solidFill>
              <a:srgbClr val="FFC30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9" name="Freeform 60"/>
            <p:cNvSpPr>
              <a:spLocks noEditPoints="1"/>
            </p:cNvSpPr>
            <p:nvPr/>
          </p:nvSpPr>
          <p:spPr bwMode="auto">
            <a:xfrm>
              <a:off x="4716463" y="4200525"/>
              <a:ext cx="2390775" cy="2393950"/>
            </a:xfrm>
            <a:custGeom>
              <a:avLst/>
              <a:gdLst>
                <a:gd name="T0" fmla="*/ 318 w 635"/>
                <a:gd name="T1" fmla="*/ 12 h 636"/>
                <a:gd name="T2" fmla="*/ 623 w 635"/>
                <a:gd name="T3" fmla="*/ 318 h 636"/>
                <a:gd name="T4" fmla="*/ 318 w 635"/>
                <a:gd name="T5" fmla="*/ 624 h 636"/>
                <a:gd name="T6" fmla="*/ 12 w 635"/>
                <a:gd name="T7" fmla="*/ 318 h 636"/>
                <a:gd name="T8" fmla="*/ 318 w 635"/>
                <a:gd name="T9" fmla="*/ 12 h 636"/>
                <a:gd name="T10" fmla="*/ 318 w 635"/>
                <a:gd name="T11" fmla="*/ 0 h 636"/>
                <a:gd name="T12" fmla="*/ 0 w 635"/>
                <a:gd name="T13" fmla="*/ 318 h 636"/>
                <a:gd name="T14" fmla="*/ 318 w 635"/>
                <a:gd name="T15" fmla="*/ 636 h 636"/>
                <a:gd name="T16" fmla="*/ 635 w 635"/>
                <a:gd name="T17" fmla="*/ 318 h 636"/>
                <a:gd name="T18" fmla="*/ 318 w 635"/>
                <a:gd name="T19" fmla="*/ 0 h 6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35" h="636">
                  <a:moveTo>
                    <a:pt x="318" y="12"/>
                  </a:moveTo>
                  <a:cubicBezTo>
                    <a:pt x="486" y="12"/>
                    <a:pt x="623" y="150"/>
                    <a:pt x="623" y="318"/>
                  </a:cubicBezTo>
                  <a:cubicBezTo>
                    <a:pt x="623" y="486"/>
                    <a:pt x="486" y="624"/>
                    <a:pt x="318" y="624"/>
                  </a:cubicBezTo>
                  <a:cubicBezTo>
                    <a:pt x="149" y="624"/>
                    <a:pt x="12" y="486"/>
                    <a:pt x="12" y="318"/>
                  </a:cubicBezTo>
                  <a:cubicBezTo>
                    <a:pt x="12" y="150"/>
                    <a:pt x="149" y="12"/>
                    <a:pt x="318" y="12"/>
                  </a:cubicBezTo>
                  <a:moveTo>
                    <a:pt x="318" y="0"/>
                  </a:moveTo>
                  <a:cubicBezTo>
                    <a:pt x="142" y="0"/>
                    <a:pt x="0" y="143"/>
                    <a:pt x="0" y="318"/>
                  </a:cubicBezTo>
                  <a:cubicBezTo>
                    <a:pt x="0" y="493"/>
                    <a:pt x="142" y="636"/>
                    <a:pt x="318" y="636"/>
                  </a:cubicBezTo>
                  <a:cubicBezTo>
                    <a:pt x="493" y="636"/>
                    <a:pt x="635" y="493"/>
                    <a:pt x="635" y="318"/>
                  </a:cubicBezTo>
                  <a:cubicBezTo>
                    <a:pt x="635" y="143"/>
                    <a:pt x="493" y="0"/>
                    <a:pt x="318" y="0"/>
                  </a:cubicBezTo>
                  <a:close/>
                </a:path>
              </a:pathLst>
            </a:custGeom>
            <a:solidFill>
              <a:srgbClr val="FFC30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0" name="Oval 61"/>
            <p:cNvSpPr>
              <a:spLocks noChangeArrowheads="1"/>
            </p:cNvSpPr>
            <p:nvPr/>
          </p:nvSpPr>
          <p:spPr bwMode="auto">
            <a:xfrm>
              <a:off x="4941888" y="4430713"/>
              <a:ext cx="1939925" cy="1935163"/>
            </a:xfrm>
            <a:prstGeom prst="ellipse">
              <a:avLst/>
            </a:prstGeom>
            <a:solidFill>
              <a:srgbClr val="7F16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1" name="Freeform 62"/>
            <p:cNvSpPr>
              <a:spLocks/>
            </p:cNvSpPr>
            <p:nvPr/>
          </p:nvSpPr>
          <p:spPr bwMode="auto">
            <a:xfrm>
              <a:off x="5981700" y="5638800"/>
              <a:ext cx="1238250" cy="576263"/>
            </a:xfrm>
            <a:custGeom>
              <a:avLst/>
              <a:gdLst>
                <a:gd name="T0" fmla="*/ 0 w 329"/>
                <a:gd name="T1" fmla="*/ 117 h 153"/>
                <a:gd name="T2" fmla="*/ 6 w 329"/>
                <a:gd name="T3" fmla="*/ 116 h 153"/>
                <a:gd name="T4" fmla="*/ 12 w 329"/>
                <a:gd name="T5" fmla="*/ 114 h 153"/>
                <a:gd name="T6" fmla="*/ 25 w 329"/>
                <a:gd name="T7" fmla="*/ 111 h 153"/>
                <a:gd name="T8" fmla="*/ 50 w 329"/>
                <a:gd name="T9" fmla="*/ 104 h 153"/>
                <a:gd name="T10" fmla="*/ 75 w 329"/>
                <a:gd name="T11" fmla="*/ 94 h 153"/>
                <a:gd name="T12" fmla="*/ 98 w 329"/>
                <a:gd name="T13" fmla="*/ 83 h 153"/>
                <a:gd name="T14" fmla="*/ 121 w 329"/>
                <a:gd name="T15" fmla="*/ 70 h 153"/>
                <a:gd name="T16" fmla="*/ 141 w 329"/>
                <a:gd name="T17" fmla="*/ 55 h 153"/>
                <a:gd name="T18" fmla="*/ 161 w 329"/>
                <a:gd name="T19" fmla="*/ 37 h 153"/>
                <a:gd name="T20" fmla="*/ 185 w 329"/>
                <a:gd name="T21" fmla="*/ 16 h 153"/>
                <a:gd name="T22" fmla="*/ 216 w 329"/>
                <a:gd name="T23" fmla="*/ 3 h 153"/>
                <a:gd name="T24" fmla="*/ 250 w 329"/>
                <a:gd name="T25" fmla="*/ 2 h 153"/>
                <a:gd name="T26" fmla="*/ 281 w 329"/>
                <a:gd name="T27" fmla="*/ 16 h 153"/>
                <a:gd name="T28" fmla="*/ 304 w 329"/>
                <a:gd name="T29" fmla="*/ 37 h 153"/>
                <a:gd name="T30" fmla="*/ 326 w 329"/>
                <a:gd name="T31" fmla="*/ 93 h 153"/>
                <a:gd name="T32" fmla="*/ 316 w 329"/>
                <a:gd name="T33" fmla="*/ 150 h 153"/>
                <a:gd name="T34" fmla="*/ 288 w 329"/>
                <a:gd name="T35" fmla="*/ 52 h 153"/>
                <a:gd name="T36" fmla="*/ 246 w 329"/>
                <a:gd name="T37" fmla="*/ 31 h 153"/>
                <a:gd name="T38" fmla="*/ 205 w 329"/>
                <a:gd name="T39" fmla="*/ 44 h 153"/>
                <a:gd name="T40" fmla="*/ 188 w 329"/>
                <a:gd name="T41" fmla="*/ 61 h 153"/>
                <a:gd name="T42" fmla="*/ 167 w 329"/>
                <a:gd name="T43" fmla="*/ 83 h 153"/>
                <a:gd name="T44" fmla="*/ 118 w 329"/>
                <a:gd name="T45" fmla="*/ 120 h 153"/>
                <a:gd name="T46" fmla="*/ 63 w 329"/>
                <a:gd name="T47" fmla="*/ 143 h 153"/>
                <a:gd name="T48" fmla="*/ 33 w 329"/>
                <a:gd name="T49" fmla="*/ 150 h 153"/>
                <a:gd name="T50" fmla="*/ 18 w 329"/>
                <a:gd name="T51" fmla="*/ 152 h 153"/>
                <a:gd name="T52" fmla="*/ 11 w 329"/>
                <a:gd name="T53" fmla="*/ 152 h 153"/>
                <a:gd name="T54" fmla="*/ 2 w 329"/>
                <a:gd name="T55" fmla="*/ 153 h 153"/>
                <a:gd name="T56" fmla="*/ 0 w 329"/>
                <a:gd name="T57" fmla="*/ 11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29" h="153">
                  <a:moveTo>
                    <a:pt x="0" y="117"/>
                  </a:moveTo>
                  <a:cubicBezTo>
                    <a:pt x="6" y="116"/>
                    <a:pt x="6" y="116"/>
                    <a:pt x="6" y="116"/>
                  </a:cubicBezTo>
                  <a:cubicBezTo>
                    <a:pt x="12" y="114"/>
                    <a:pt x="12" y="114"/>
                    <a:pt x="12" y="114"/>
                  </a:cubicBezTo>
                  <a:cubicBezTo>
                    <a:pt x="17" y="113"/>
                    <a:pt x="21" y="112"/>
                    <a:pt x="25" y="111"/>
                  </a:cubicBezTo>
                  <a:cubicBezTo>
                    <a:pt x="34" y="109"/>
                    <a:pt x="42" y="107"/>
                    <a:pt x="50" y="104"/>
                  </a:cubicBezTo>
                  <a:cubicBezTo>
                    <a:pt x="59" y="101"/>
                    <a:pt x="67" y="98"/>
                    <a:pt x="75" y="94"/>
                  </a:cubicBezTo>
                  <a:cubicBezTo>
                    <a:pt x="83" y="91"/>
                    <a:pt x="91" y="87"/>
                    <a:pt x="98" y="83"/>
                  </a:cubicBezTo>
                  <a:cubicBezTo>
                    <a:pt x="106" y="79"/>
                    <a:pt x="113" y="75"/>
                    <a:pt x="121" y="70"/>
                  </a:cubicBezTo>
                  <a:cubicBezTo>
                    <a:pt x="128" y="65"/>
                    <a:pt x="135" y="60"/>
                    <a:pt x="141" y="55"/>
                  </a:cubicBezTo>
                  <a:cubicBezTo>
                    <a:pt x="148" y="49"/>
                    <a:pt x="154" y="43"/>
                    <a:pt x="161" y="37"/>
                  </a:cubicBezTo>
                  <a:cubicBezTo>
                    <a:pt x="168" y="30"/>
                    <a:pt x="176" y="22"/>
                    <a:pt x="185" y="16"/>
                  </a:cubicBezTo>
                  <a:cubicBezTo>
                    <a:pt x="194" y="10"/>
                    <a:pt x="205" y="5"/>
                    <a:pt x="216" y="3"/>
                  </a:cubicBezTo>
                  <a:cubicBezTo>
                    <a:pt x="227" y="0"/>
                    <a:pt x="239" y="0"/>
                    <a:pt x="250" y="2"/>
                  </a:cubicBezTo>
                  <a:cubicBezTo>
                    <a:pt x="261" y="5"/>
                    <a:pt x="272" y="9"/>
                    <a:pt x="281" y="16"/>
                  </a:cubicBezTo>
                  <a:cubicBezTo>
                    <a:pt x="290" y="22"/>
                    <a:pt x="297" y="29"/>
                    <a:pt x="304" y="37"/>
                  </a:cubicBezTo>
                  <a:cubicBezTo>
                    <a:pt x="317" y="54"/>
                    <a:pt x="324" y="73"/>
                    <a:pt x="326" y="93"/>
                  </a:cubicBezTo>
                  <a:cubicBezTo>
                    <a:pt x="329" y="113"/>
                    <a:pt x="325" y="133"/>
                    <a:pt x="316" y="150"/>
                  </a:cubicBezTo>
                  <a:cubicBezTo>
                    <a:pt x="325" y="113"/>
                    <a:pt x="312" y="75"/>
                    <a:pt x="288" y="52"/>
                  </a:cubicBezTo>
                  <a:cubicBezTo>
                    <a:pt x="276" y="40"/>
                    <a:pt x="260" y="32"/>
                    <a:pt x="246" y="31"/>
                  </a:cubicBezTo>
                  <a:cubicBezTo>
                    <a:pt x="231" y="30"/>
                    <a:pt x="217" y="35"/>
                    <a:pt x="205" y="44"/>
                  </a:cubicBezTo>
                  <a:cubicBezTo>
                    <a:pt x="198" y="49"/>
                    <a:pt x="193" y="55"/>
                    <a:pt x="188" y="61"/>
                  </a:cubicBezTo>
                  <a:cubicBezTo>
                    <a:pt x="181" y="69"/>
                    <a:pt x="174" y="76"/>
                    <a:pt x="167" y="83"/>
                  </a:cubicBezTo>
                  <a:cubicBezTo>
                    <a:pt x="152" y="97"/>
                    <a:pt x="136" y="110"/>
                    <a:pt x="118" y="120"/>
                  </a:cubicBezTo>
                  <a:cubicBezTo>
                    <a:pt x="101" y="129"/>
                    <a:pt x="82" y="137"/>
                    <a:pt x="63" y="143"/>
                  </a:cubicBezTo>
                  <a:cubicBezTo>
                    <a:pt x="53" y="146"/>
                    <a:pt x="43" y="148"/>
                    <a:pt x="33" y="150"/>
                  </a:cubicBezTo>
                  <a:cubicBezTo>
                    <a:pt x="28" y="151"/>
                    <a:pt x="23" y="151"/>
                    <a:pt x="18" y="152"/>
                  </a:cubicBezTo>
                  <a:cubicBezTo>
                    <a:pt x="16" y="152"/>
                    <a:pt x="13" y="152"/>
                    <a:pt x="11" y="152"/>
                  </a:cubicBezTo>
                  <a:cubicBezTo>
                    <a:pt x="8" y="152"/>
                    <a:pt x="6" y="153"/>
                    <a:pt x="2" y="153"/>
                  </a:cubicBezTo>
                  <a:lnTo>
                    <a:pt x="0" y="117"/>
                  </a:lnTo>
                  <a:close/>
                </a:path>
              </a:pathLst>
            </a:custGeom>
            <a:solidFill>
              <a:srgbClr val="DBDB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2" name="Oval 63"/>
            <p:cNvSpPr>
              <a:spLocks noChangeArrowheads="1"/>
            </p:cNvSpPr>
            <p:nvPr/>
          </p:nvSpPr>
          <p:spPr bwMode="auto">
            <a:xfrm>
              <a:off x="5265738" y="4779964"/>
              <a:ext cx="1344612" cy="175895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3" name="Freeform 64"/>
            <p:cNvSpPr>
              <a:spLocks/>
            </p:cNvSpPr>
            <p:nvPr/>
          </p:nvSpPr>
          <p:spPr bwMode="auto">
            <a:xfrm>
              <a:off x="5257800" y="5592763"/>
              <a:ext cx="1355725" cy="976313"/>
            </a:xfrm>
            <a:custGeom>
              <a:avLst/>
              <a:gdLst>
                <a:gd name="T0" fmla="*/ 7 w 360"/>
                <a:gd name="T1" fmla="*/ 0 h 393"/>
                <a:gd name="T2" fmla="*/ 0 w 360"/>
                <a:gd name="T3" fmla="*/ 87 h 393"/>
                <a:gd name="T4" fmla="*/ 180 w 360"/>
                <a:gd name="T5" fmla="*/ 393 h 393"/>
                <a:gd name="T6" fmla="*/ 360 w 360"/>
                <a:gd name="T7" fmla="*/ 87 h 393"/>
                <a:gd name="T8" fmla="*/ 353 w 360"/>
                <a:gd name="T9" fmla="*/ 0 h 393"/>
                <a:gd name="T10" fmla="*/ 7 w 360"/>
                <a:gd name="T11" fmla="*/ 0 h 3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60" h="393">
                  <a:moveTo>
                    <a:pt x="7" y="0"/>
                  </a:moveTo>
                  <a:cubicBezTo>
                    <a:pt x="3" y="28"/>
                    <a:pt x="0" y="57"/>
                    <a:pt x="0" y="87"/>
                  </a:cubicBezTo>
                  <a:cubicBezTo>
                    <a:pt x="0" y="256"/>
                    <a:pt x="81" y="393"/>
                    <a:pt x="180" y="393"/>
                  </a:cubicBezTo>
                  <a:cubicBezTo>
                    <a:pt x="279" y="393"/>
                    <a:pt x="360" y="256"/>
                    <a:pt x="360" y="87"/>
                  </a:cubicBezTo>
                  <a:cubicBezTo>
                    <a:pt x="360" y="57"/>
                    <a:pt x="357" y="28"/>
                    <a:pt x="353" y="0"/>
                  </a:cubicBezTo>
                  <a:lnTo>
                    <a:pt x="7" y="0"/>
                  </a:lnTo>
                  <a:close/>
                </a:path>
              </a:pathLst>
            </a:custGeom>
            <a:solidFill>
              <a:srgbClr val="D728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4" name="Rectangle 65"/>
            <p:cNvSpPr>
              <a:spLocks noChangeArrowheads="1"/>
            </p:cNvSpPr>
            <p:nvPr/>
          </p:nvSpPr>
          <p:spPr bwMode="auto">
            <a:xfrm>
              <a:off x="5932488" y="5592763"/>
              <a:ext cx="41275" cy="806450"/>
            </a:xfrm>
            <a:prstGeom prst="rect">
              <a:avLst/>
            </a:prstGeom>
            <a:solidFill>
              <a:srgbClr val="7F16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5" name="Freeform 66"/>
            <p:cNvSpPr>
              <a:spLocks/>
            </p:cNvSpPr>
            <p:nvPr/>
          </p:nvSpPr>
          <p:spPr bwMode="auto">
            <a:xfrm>
              <a:off x="6162675" y="4403725"/>
              <a:ext cx="757237" cy="793750"/>
            </a:xfrm>
            <a:custGeom>
              <a:avLst/>
              <a:gdLst>
                <a:gd name="T0" fmla="*/ 153 w 201"/>
                <a:gd name="T1" fmla="*/ 172 h 211"/>
                <a:gd name="T2" fmla="*/ 15 w 201"/>
                <a:gd name="T3" fmla="*/ 162 h 211"/>
                <a:gd name="T4" fmla="*/ 50 w 201"/>
                <a:gd name="T5" fmla="*/ 29 h 211"/>
                <a:gd name="T6" fmla="*/ 173 w 201"/>
                <a:gd name="T7" fmla="*/ 49 h 211"/>
                <a:gd name="T8" fmla="*/ 153 w 201"/>
                <a:gd name="T9" fmla="*/ 172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1" h="211">
                  <a:moveTo>
                    <a:pt x="153" y="172"/>
                  </a:moveTo>
                  <a:cubicBezTo>
                    <a:pt x="100" y="211"/>
                    <a:pt x="15" y="162"/>
                    <a:pt x="15" y="162"/>
                  </a:cubicBezTo>
                  <a:cubicBezTo>
                    <a:pt x="15" y="162"/>
                    <a:pt x="0" y="64"/>
                    <a:pt x="50" y="29"/>
                  </a:cubicBezTo>
                  <a:cubicBezTo>
                    <a:pt x="90" y="0"/>
                    <a:pt x="145" y="9"/>
                    <a:pt x="173" y="49"/>
                  </a:cubicBezTo>
                  <a:cubicBezTo>
                    <a:pt x="201" y="88"/>
                    <a:pt x="192" y="143"/>
                    <a:pt x="153" y="17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6" name="Freeform 67"/>
            <p:cNvSpPr>
              <a:spLocks/>
            </p:cNvSpPr>
            <p:nvPr/>
          </p:nvSpPr>
          <p:spPr bwMode="auto">
            <a:xfrm>
              <a:off x="6316663" y="4576763"/>
              <a:ext cx="428625" cy="447675"/>
            </a:xfrm>
            <a:custGeom>
              <a:avLst/>
              <a:gdLst>
                <a:gd name="T0" fmla="*/ 86 w 114"/>
                <a:gd name="T1" fmla="*/ 97 h 119"/>
                <a:gd name="T2" fmla="*/ 8 w 114"/>
                <a:gd name="T3" fmla="*/ 92 h 119"/>
                <a:gd name="T4" fmla="*/ 28 w 114"/>
                <a:gd name="T5" fmla="*/ 16 h 119"/>
                <a:gd name="T6" fmla="*/ 98 w 114"/>
                <a:gd name="T7" fmla="*/ 28 h 119"/>
                <a:gd name="T8" fmla="*/ 86 w 114"/>
                <a:gd name="T9" fmla="*/ 97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4" h="119">
                  <a:moveTo>
                    <a:pt x="86" y="97"/>
                  </a:moveTo>
                  <a:cubicBezTo>
                    <a:pt x="56" y="119"/>
                    <a:pt x="8" y="92"/>
                    <a:pt x="8" y="92"/>
                  </a:cubicBezTo>
                  <a:cubicBezTo>
                    <a:pt x="8" y="92"/>
                    <a:pt x="0" y="36"/>
                    <a:pt x="28" y="16"/>
                  </a:cubicBezTo>
                  <a:cubicBezTo>
                    <a:pt x="51" y="0"/>
                    <a:pt x="82" y="5"/>
                    <a:pt x="98" y="28"/>
                  </a:cubicBezTo>
                  <a:cubicBezTo>
                    <a:pt x="114" y="50"/>
                    <a:pt x="108" y="81"/>
                    <a:pt x="86" y="97"/>
                  </a:cubicBezTo>
                  <a:close/>
                </a:path>
              </a:pathLst>
            </a:custGeom>
            <a:solidFill>
              <a:srgbClr val="FFB4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7" name="Freeform 68"/>
            <p:cNvSpPr>
              <a:spLocks/>
            </p:cNvSpPr>
            <p:nvPr/>
          </p:nvSpPr>
          <p:spPr bwMode="auto">
            <a:xfrm>
              <a:off x="4968875" y="4403725"/>
              <a:ext cx="760412" cy="793750"/>
            </a:xfrm>
            <a:custGeom>
              <a:avLst/>
              <a:gdLst>
                <a:gd name="T0" fmla="*/ 49 w 202"/>
                <a:gd name="T1" fmla="*/ 172 h 211"/>
                <a:gd name="T2" fmla="*/ 187 w 202"/>
                <a:gd name="T3" fmla="*/ 162 h 211"/>
                <a:gd name="T4" fmla="*/ 151 w 202"/>
                <a:gd name="T5" fmla="*/ 29 h 211"/>
                <a:gd name="T6" fmla="*/ 29 w 202"/>
                <a:gd name="T7" fmla="*/ 49 h 211"/>
                <a:gd name="T8" fmla="*/ 49 w 202"/>
                <a:gd name="T9" fmla="*/ 172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2" h="211">
                  <a:moveTo>
                    <a:pt x="49" y="172"/>
                  </a:moveTo>
                  <a:cubicBezTo>
                    <a:pt x="102" y="211"/>
                    <a:pt x="187" y="162"/>
                    <a:pt x="187" y="162"/>
                  </a:cubicBezTo>
                  <a:cubicBezTo>
                    <a:pt x="187" y="162"/>
                    <a:pt x="202" y="64"/>
                    <a:pt x="151" y="29"/>
                  </a:cubicBezTo>
                  <a:cubicBezTo>
                    <a:pt x="112" y="0"/>
                    <a:pt x="57" y="9"/>
                    <a:pt x="29" y="49"/>
                  </a:cubicBezTo>
                  <a:cubicBezTo>
                    <a:pt x="0" y="88"/>
                    <a:pt x="10" y="143"/>
                    <a:pt x="49" y="17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8" name="Freeform 69"/>
            <p:cNvSpPr>
              <a:spLocks/>
            </p:cNvSpPr>
            <p:nvPr/>
          </p:nvSpPr>
          <p:spPr bwMode="auto">
            <a:xfrm>
              <a:off x="5145088" y="4576763"/>
              <a:ext cx="430212" cy="447675"/>
            </a:xfrm>
            <a:custGeom>
              <a:avLst/>
              <a:gdLst>
                <a:gd name="T0" fmla="*/ 28 w 114"/>
                <a:gd name="T1" fmla="*/ 97 h 119"/>
                <a:gd name="T2" fmla="*/ 106 w 114"/>
                <a:gd name="T3" fmla="*/ 92 h 119"/>
                <a:gd name="T4" fmla="*/ 86 w 114"/>
                <a:gd name="T5" fmla="*/ 16 h 119"/>
                <a:gd name="T6" fmla="*/ 16 w 114"/>
                <a:gd name="T7" fmla="*/ 28 h 119"/>
                <a:gd name="T8" fmla="*/ 28 w 114"/>
                <a:gd name="T9" fmla="*/ 97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4" h="119">
                  <a:moveTo>
                    <a:pt x="28" y="97"/>
                  </a:moveTo>
                  <a:cubicBezTo>
                    <a:pt x="58" y="119"/>
                    <a:pt x="106" y="92"/>
                    <a:pt x="106" y="92"/>
                  </a:cubicBezTo>
                  <a:cubicBezTo>
                    <a:pt x="106" y="92"/>
                    <a:pt x="114" y="36"/>
                    <a:pt x="86" y="16"/>
                  </a:cubicBezTo>
                  <a:cubicBezTo>
                    <a:pt x="63" y="0"/>
                    <a:pt x="32" y="5"/>
                    <a:pt x="16" y="28"/>
                  </a:cubicBezTo>
                  <a:cubicBezTo>
                    <a:pt x="0" y="50"/>
                    <a:pt x="6" y="81"/>
                    <a:pt x="28" y="97"/>
                  </a:cubicBezTo>
                  <a:close/>
                </a:path>
              </a:pathLst>
            </a:custGeom>
            <a:solidFill>
              <a:srgbClr val="FFB4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9" name="Freeform 70"/>
            <p:cNvSpPr>
              <a:spLocks/>
            </p:cNvSpPr>
            <p:nvPr/>
          </p:nvSpPr>
          <p:spPr bwMode="auto">
            <a:xfrm>
              <a:off x="5819775" y="5265738"/>
              <a:ext cx="319087" cy="230188"/>
            </a:xfrm>
            <a:custGeom>
              <a:avLst/>
              <a:gdLst>
                <a:gd name="T0" fmla="*/ 85 w 85"/>
                <a:gd name="T1" fmla="*/ 0 h 61"/>
                <a:gd name="T2" fmla="*/ 42 w 85"/>
                <a:gd name="T3" fmla="*/ 61 h 61"/>
                <a:gd name="T4" fmla="*/ 0 w 85"/>
                <a:gd name="T5" fmla="*/ 0 h 61"/>
                <a:gd name="T6" fmla="*/ 85 w 85"/>
                <a:gd name="T7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5" h="61">
                  <a:moveTo>
                    <a:pt x="85" y="0"/>
                  </a:moveTo>
                  <a:cubicBezTo>
                    <a:pt x="85" y="34"/>
                    <a:pt x="66" y="61"/>
                    <a:pt x="42" y="61"/>
                  </a:cubicBezTo>
                  <a:cubicBezTo>
                    <a:pt x="19" y="61"/>
                    <a:pt x="0" y="34"/>
                    <a:pt x="0" y="0"/>
                  </a:cubicBezTo>
                  <a:lnTo>
                    <a:pt x="85" y="0"/>
                  </a:lnTo>
                  <a:close/>
                </a:path>
              </a:pathLst>
            </a:custGeom>
            <a:solidFill>
              <a:srgbClr val="7F16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0" name="Freeform 71"/>
            <p:cNvSpPr>
              <a:spLocks/>
            </p:cNvSpPr>
            <p:nvPr/>
          </p:nvSpPr>
          <p:spPr bwMode="auto">
            <a:xfrm>
              <a:off x="5883275" y="5265738"/>
              <a:ext cx="180975" cy="188913"/>
            </a:xfrm>
            <a:custGeom>
              <a:avLst/>
              <a:gdLst>
                <a:gd name="T0" fmla="*/ 40 w 48"/>
                <a:gd name="T1" fmla="*/ 43 h 50"/>
                <a:gd name="T2" fmla="*/ 32 w 48"/>
                <a:gd name="T3" fmla="*/ 47 h 50"/>
                <a:gd name="T4" fmla="*/ 17 w 48"/>
                <a:gd name="T5" fmla="*/ 47 h 50"/>
                <a:gd name="T6" fmla="*/ 8 w 48"/>
                <a:gd name="T7" fmla="*/ 42 h 50"/>
                <a:gd name="T8" fmla="*/ 0 w 48"/>
                <a:gd name="T9" fmla="*/ 28 h 50"/>
                <a:gd name="T10" fmla="*/ 0 w 48"/>
                <a:gd name="T11" fmla="*/ 0 h 50"/>
                <a:gd name="T12" fmla="*/ 48 w 48"/>
                <a:gd name="T13" fmla="*/ 0 h 50"/>
                <a:gd name="T14" fmla="*/ 48 w 48"/>
                <a:gd name="T15" fmla="*/ 29 h 50"/>
                <a:gd name="T16" fmla="*/ 40 w 48"/>
                <a:gd name="T17" fmla="*/ 43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8" h="50">
                  <a:moveTo>
                    <a:pt x="40" y="43"/>
                  </a:moveTo>
                  <a:cubicBezTo>
                    <a:pt x="32" y="47"/>
                    <a:pt x="32" y="47"/>
                    <a:pt x="32" y="47"/>
                  </a:cubicBezTo>
                  <a:cubicBezTo>
                    <a:pt x="27" y="50"/>
                    <a:pt x="21" y="50"/>
                    <a:pt x="17" y="47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3" y="39"/>
                    <a:pt x="0" y="34"/>
                    <a:pt x="0" y="2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8" y="0"/>
                    <a:pt x="48" y="0"/>
                    <a:pt x="48" y="0"/>
                  </a:cubicBezTo>
                  <a:cubicBezTo>
                    <a:pt x="48" y="29"/>
                    <a:pt x="48" y="29"/>
                    <a:pt x="48" y="29"/>
                  </a:cubicBezTo>
                  <a:cubicBezTo>
                    <a:pt x="48" y="35"/>
                    <a:pt x="45" y="40"/>
                    <a:pt x="40" y="4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1" name="Freeform 72"/>
            <p:cNvSpPr>
              <a:spLocks/>
            </p:cNvSpPr>
            <p:nvPr/>
          </p:nvSpPr>
          <p:spPr bwMode="auto">
            <a:xfrm>
              <a:off x="5965825" y="5265738"/>
              <a:ext cx="11112" cy="188913"/>
            </a:xfrm>
            <a:custGeom>
              <a:avLst/>
              <a:gdLst>
                <a:gd name="T0" fmla="*/ 3 w 3"/>
                <a:gd name="T1" fmla="*/ 43 h 50"/>
                <a:gd name="T2" fmla="*/ 2 w 3"/>
                <a:gd name="T3" fmla="*/ 47 h 50"/>
                <a:gd name="T4" fmla="*/ 1 w 3"/>
                <a:gd name="T5" fmla="*/ 47 h 50"/>
                <a:gd name="T6" fmla="*/ 1 w 3"/>
                <a:gd name="T7" fmla="*/ 42 h 50"/>
                <a:gd name="T8" fmla="*/ 0 w 3"/>
                <a:gd name="T9" fmla="*/ 28 h 50"/>
                <a:gd name="T10" fmla="*/ 0 w 3"/>
                <a:gd name="T11" fmla="*/ 0 h 50"/>
                <a:gd name="T12" fmla="*/ 3 w 3"/>
                <a:gd name="T13" fmla="*/ 0 h 50"/>
                <a:gd name="T14" fmla="*/ 3 w 3"/>
                <a:gd name="T15" fmla="*/ 29 h 50"/>
                <a:gd name="T16" fmla="*/ 3 w 3"/>
                <a:gd name="T17" fmla="*/ 43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50">
                  <a:moveTo>
                    <a:pt x="3" y="43"/>
                  </a:moveTo>
                  <a:cubicBezTo>
                    <a:pt x="2" y="47"/>
                    <a:pt x="2" y="47"/>
                    <a:pt x="2" y="47"/>
                  </a:cubicBezTo>
                  <a:cubicBezTo>
                    <a:pt x="2" y="50"/>
                    <a:pt x="2" y="50"/>
                    <a:pt x="1" y="47"/>
                  </a:cubicBezTo>
                  <a:cubicBezTo>
                    <a:pt x="1" y="42"/>
                    <a:pt x="1" y="42"/>
                    <a:pt x="1" y="42"/>
                  </a:cubicBezTo>
                  <a:cubicBezTo>
                    <a:pt x="0" y="39"/>
                    <a:pt x="0" y="34"/>
                    <a:pt x="0" y="2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29"/>
                    <a:pt x="3" y="29"/>
                    <a:pt x="3" y="29"/>
                  </a:cubicBezTo>
                  <a:cubicBezTo>
                    <a:pt x="3" y="35"/>
                    <a:pt x="3" y="40"/>
                    <a:pt x="3" y="43"/>
                  </a:cubicBezTo>
                  <a:close/>
                </a:path>
              </a:pathLst>
            </a:custGeom>
            <a:solidFill>
              <a:srgbClr val="9B1E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2" name="Freeform 73"/>
            <p:cNvSpPr>
              <a:spLocks/>
            </p:cNvSpPr>
            <p:nvPr/>
          </p:nvSpPr>
          <p:spPr bwMode="auto">
            <a:xfrm>
              <a:off x="5905500" y="5130800"/>
              <a:ext cx="147637" cy="93663"/>
            </a:xfrm>
            <a:custGeom>
              <a:avLst/>
              <a:gdLst>
                <a:gd name="T0" fmla="*/ 25 w 39"/>
                <a:gd name="T1" fmla="*/ 22 h 25"/>
                <a:gd name="T2" fmla="*/ 34 w 39"/>
                <a:gd name="T3" fmla="*/ 13 h 25"/>
                <a:gd name="T4" fmla="*/ 28 w 39"/>
                <a:gd name="T5" fmla="*/ 0 h 25"/>
                <a:gd name="T6" fmla="*/ 10 w 39"/>
                <a:gd name="T7" fmla="*/ 0 h 25"/>
                <a:gd name="T8" fmla="*/ 5 w 39"/>
                <a:gd name="T9" fmla="*/ 13 h 25"/>
                <a:gd name="T10" fmla="*/ 14 w 39"/>
                <a:gd name="T11" fmla="*/ 22 h 25"/>
                <a:gd name="T12" fmla="*/ 25 w 39"/>
                <a:gd name="T13" fmla="*/ 22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25">
                  <a:moveTo>
                    <a:pt x="25" y="22"/>
                  </a:moveTo>
                  <a:cubicBezTo>
                    <a:pt x="34" y="13"/>
                    <a:pt x="34" y="13"/>
                    <a:pt x="34" y="13"/>
                  </a:cubicBezTo>
                  <a:cubicBezTo>
                    <a:pt x="39" y="8"/>
                    <a:pt x="35" y="0"/>
                    <a:pt x="28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4" y="0"/>
                    <a:pt x="0" y="8"/>
                    <a:pt x="5" y="13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7" y="25"/>
                    <a:pt x="22" y="25"/>
                    <a:pt x="25" y="22"/>
                  </a:cubicBezTo>
                  <a:close/>
                </a:path>
              </a:pathLst>
            </a:custGeom>
            <a:solidFill>
              <a:srgbClr val="B920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3" name="Freeform 74"/>
            <p:cNvSpPr>
              <a:spLocks/>
            </p:cNvSpPr>
            <p:nvPr/>
          </p:nvSpPr>
          <p:spPr bwMode="auto">
            <a:xfrm>
              <a:off x="5619750" y="5084763"/>
              <a:ext cx="203200" cy="101600"/>
            </a:xfrm>
            <a:custGeom>
              <a:avLst/>
              <a:gdLst>
                <a:gd name="T0" fmla="*/ 54 w 54"/>
                <a:gd name="T1" fmla="*/ 27 h 27"/>
                <a:gd name="T2" fmla="*/ 46 w 54"/>
                <a:gd name="T3" fmla="*/ 27 h 27"/>
                <a:gd name="T4" fmla="*/ 27 w 54"/>
                <a:gd name="T5" fmla="*/ 8 h 27"/>
                <a:gd name="T6" fmla="*/ 8 w 54"/>
                <a:gd name="T7" fmla="*/ 27 h 27"/>
                <a:gd name="T8" fmla="*/ 0 w 54"/>
                <a:gd name="T9" fmla="*/ 27 h 27"/>
                <a:gd name="T10" fmla="*/ 27 w 54"/>
                <a:gd name="T11" fmla="*/ 0 h 27"/>
                <a:gd name="T12" fmla="*/ 54 w 54"/>
                <a:gd name="T13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4" h="27">
                  <a:moveTo>
                    <a:pt x="54" y="27"/>
                  </a:moveTo>
                  <a:cubicBezTo>
                    <a:pt x="46" y="27"/>
                    <a:pt x="46" y="27"/>
                    <a:pt x="46" y="27"/>
                  </a:cubicBezTo>
                  <a:cubicBezTo>
                    <a:pt x="46" y="16"/>
                    <a:pt x="37" y="8"/>
                    <a:pt x="27" y="8"/>
                  </a:cubicBezTo>
                  <a:cubicBezTo>
                    <a:pt x="17" y="8"/>
                    <a:pt x="8" y="16"/>
                    <a:pt x="8" y="27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12"/>
                    <a:pt x="12" y="0"/>
                    <a:pt x="27" y="0"/>
                  </a:cubicBezTo>
                  <a:cubicBezTo>
                    <a:pt x="42" y="0"/>
                    <a:pt x="54" y="12"/>
                    <a:pt x="54" y="27"/>
                  </a:cubicBezTo>
                </a:path>
              </a:pathLst>
            </a:custGeom>
            <a:solidFill>
              <a:srgbClr val="7F16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4" name="Freeform 75"/>
            <p:cNvSpPr>
              <a:spLocks/>
            </p:cNvSpPr>
            <p:nvPr/>
          </p:nvSpPr>
          <p:spPr bwMode="auto">
            <a:xfrm>
              <a:off x="6108700" y="5084763"/>
              <a:ext cx="200025" cy="101600"/>
            </a:xfrm>
            <a:custGeom>
              <a:avLst/>
              <a:gdLst>
                <a:gd name="T0" fmla="*/ 53 w 53"/>
                <a:gd name="T1" fmla="*/ 27 h 27"/>
                <a:gd name="T2" fmla="*/ 45 w 53"/>
                <a:gd name="T3" fmla="*/ 27 h 27"/>
                <a:gd name="T4" fmla="*/ 27 w 53"/>
                <a:gd name="T5" fmla="*/ 8 h 27"/>
                <a:gd name="T6" fmla="*/ 8 w 53"/>
                <a:gd name="T7" fmla="*/ 27 h 27"/>
                <a:gd name="T8" fmla="*/ 0 w 53"/>
                <a:gd name="T9" fmla="*/ 27 h 27"/>
                <a:gd name="T10" fmla="*/ 27 w 53"/>
                <a:gd name="T11" fmla="*/ 0 h 27"/>
                <a:gd name="T12" fmla="*/ 53 w 53"/>
                <a:gd name="T13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3" h="27">
                  <a:moveTo>
                    <a:pt x="53" y="27"/>
                  </a:moveTo>
                  <a:cubicBezTo>
                    <a:pt x="45" y="27"/>
                    <a:pt x="45" y="27"/>
                    <a:pt x="45" y="27"/>
                  </a:cubicBezTo>
                  <a:cubicBezTo>
                    <a:pt x="45" y="16"/>
                    <a:pt x="37" y="8"/>
                    <a:pt x="27" y="8"/>
                  </a:cubicBezTo>
                  <a:cubicBezTo>
                    <a:pt x="16" y="8"/>
                    <a:pt x="8" y="16"/>
                    <a:pt x="8" y="27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12"/>
                    <a:pt x="12" y="0"/>
                    <a:pt x="27" y="0"/>
                  </a:cubicBezTo>
                  <a:cubicBezTo>
                    <a:pt x="41" y="0"/>
                    <a:pt x="53" y="12"/>
                    <a:pt x="53" y="27"/>
                  </a:cubicBezTo>
                </a:path>
              </a:pathLst>
            </a:custGeom>
            <a:solidFill>
              <a:srgbClr val="7F16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5" name="Rectangle 76"/>
            <p:cNvSpPr>
              <a:spLocks noChangeArrowheads="1"/>
            </p:cNvSpPr>
            <p:nvPr/>
          </p:nvSpPr>
          <p:spPr bwMode="auto">
            <a:xfrm>
              <a:off x="5803900" y="5762625"/>
              <a:ext cx="293687" cy="30163"/>
            </a:xfrm>
            <a:prstGeom prst="rect">
              <a:avLst/>
            </a:prstGeom>
            <a:solidFill>
              <a:srgbClr val="FFC30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6" name="Rectangle 77"/>
            <p:cNvSpPr>
              <a:spLocks noChangeArrowheads="1"/>
            </p:cNvSpPr>
            <p:nvPr/>
          </p:nvSpPr>
          <p:spPr bwMode="auto">
            <a:xfrm>
              <a:off x="5803900" y="5883275"/>
              <a:ext cx="293687" cy="30163"/>
            </a:xfrm>
            <a:prstGeom prst="rect">
              <a:avLst/>
            </a:prstGeom>
            <a:solidFill>
              <a:srgbClr val="FFC30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7" name="Rectangle 78"/>
            <p:cNvSpPr>
              <a:spLocks noChangeArrowheads="1"/>
            </p:cNvSpPr>
            <p:nvPr/>
          </p:nvSpPr>
          <p:spPr bwMode="auto">
            <a:xfrm>
              <a:off x="5803900" y="6003925"/>
              <a:ext cx="293687" cy="30163"/>
            </a:xfrm>
            <a:prstGeom prst="rect">
              <a:avLst/>
            </a:prstGeom>
            <a:solidFill>
              <a:srgbClr val="FFC30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8" name="Rectangle 79"/>
            <p:cNvSpPr>
              <a:spLocks noChangeArrowheads="1"/>
            </p:cNvSpPr>
            <p:nvPr/>
          </p:nvSpPr>
          <p:spPr bwMode="auto">
            <a:xfrm>
              <a:off x="5235575" y="5556250"/>
              <a:ext cx="685800" cy="120650"/>
            </a:xfrm>
            <a:prstGeom prst="rect">
              <a:avLst/>
            </a:prstGeom>
            <a:solidFill>
              <a:srgbClr val="FFC30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9" name="Rectangle 80"/>
            <p:cNvSpPr>
              <a:spLocks noChangeArrowheads="1"/>
            </p:cNvSpPr>
            <p:nvPr/>
          </p:nvSpPr>
          <p:spPr bwMode="auto">
            <a:xfrm>
              <a:off x="5981700" y="5556250"/>
              <a:ext cx="685800" cy="120650"/>
            </a:xfrm>
            <a:prstGeom prst="rect">
              <a:avLst/>
            </a:prstGeom>
            <a:solidFill>
              <a:srgbClr val="FFC30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0" name="Freeform 81"/>
            <p:cNvSpPr>
              <a:spLocks/>
            </p:cNvSpPr>
            <p:nvPr/>
          </p:nvSpPr>
          <p:spPr bwMode="auto">
            <a:xfrm>
              <a:off x="5724525" y="4603750"/>
              <a:ext cx="487362" cy="274638"/>
            </a:xfrm>
            <a:custGeom>
              <a:avLst/>
              <a:gdLst>
                <a:gd name="T0" fmla="*/ 59 w 129"/>
                <a:gd name="T1" fmla="*/ 0 h 73"/>
                <a:gd name="T2" fmla="*/ 0 w 129"/>
                <a:gd name="T3" fmla="*/ 62 h 73"/>
                <a:gd name="T4" fmla="*/ 56 w 129"/>
                <a:gd name="T5" fmla="*/ 47 h 73"/>
                <a:gd name="T6" fmla="*/ 129 w 129"/>
                <a:gd name="T7" fmla="*/ 73 h 73"/>
                <a:gd name="T8" fmla="*/ 129 w 129"/>
                <a:gd name="T9" fmla="*/ 73 h 73"/>
                <a:gd name="T10" fmla="*/ 59 w 129"/>
                <a:gd name="T11" fmla="*/ 0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9" h="73">
                  <a:moveTo>
                    <a:pt x="59" y="0"/>
                  </a:moveTo>
                  <a:cubicBezTo>
                    <a:pt x="0" y="62"/>
                    <a:pt x="0" y="62"/>
                    <a:pt x="0" y="62"/>
                  </a:cubicBezTo>
                  <a:cubicBezTo>
                    <a:pt x="17" y="52"/>
                    <a:pt x="36" y="47"/>
                    <a:pt x="56" y="47"/>
                  </a:cubicBezTo>
                  <a:cubicBezTo>
                    <a:pt x="82" y="47"/>
                    <a:pt x="107" y="56"/>
                    <a:pt x="129" y="73"/>
                  </a:cubicBezTo>
                  <a:cubicBezTo>
                    <a:pt x="129" y="73"/>
                    <a:pt x="129" y="73"/>
                    <a:pt x="129" y="73"/>
                  </a:cubicBezTo>
                  <a:cubicBezTo>
                    <a:pt x="59" y="0"/>
                    <a:pt x="59" y="0"/>
                    <a:pt x="59" y="0"/>
                  </a:cubicBezTo>
                </a:path>
              </a:pathLst>
            </a:custGeom>
            <a:solidFill>
              <a:srgbClr val="B255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1" name="Freeform 82"/>
            <p:cNvSpPr>
              <a:spLocks/>
            </p:cNvSpPr>
            <p:nvPr/>
          </p:nvSpPr>
          <p:spPr bwMode="auto">
            <a:xfrm>
              <a:off x="5586413" y="4779963"/>
              <a:ext cx="719137" cy="328613"/>
            </a:xfrm>
            <a:custGeom>
              <a:avLst/>
              <a:gdLst>
                <a:gd name="T0" fmla="*/ 93 w 191"/>
                <a:gd name="T1" fmla="*/ 0 h 87"/>
                <a:gd name="T2" fmla="*/ 37 w 191"/>
                <a:gd name="T3" fmla="*/ 15 h 87"/>
                <a:gd name="T4" fmla="*/ 25 w 191"/>
                <a:gd name="T5" fmla="*/ 27 h 87"/>
                <a:gd name="T6" fmla="*/ 23 w 191"/>
                <a:gd name="T7" fmla="*/ 62 h 87"/>
                <a:gd name="T8" fmla="*/ 0 w 191"/>
                <a:gd name="T9" fmla="*/ 73 h 87"/>
                <a:gd name="T10" fmla="*/ 33 w 191"/>
                <a:gd name="T11" fmla="*/ 81 h 87"/>
                <a:gd name="T12" fmla="*/ 36 w 191"/>
                <a:gd name="T13" fmla="*/ 81 h 87"/>
                <a:gd name="T14" fmla="*/ 47 w 191"/>
                <a:gd name="T15" fmla="*/ 83 h 87"/>
                <a:gd name="T16" fmla="*/ 93 w 191"/>
                <a:gd name="T17" fmla="*/ 87 h 87"/>
                <a:gd name="T18" fmla="*/ 191 w 191"/>
                <a:gd name="T19" fmla="*/ 73 h 87"/>
                <a:gd name="T20" fmla="*/ 168 w 191"/>
                <a:gd name="T21" fmla="*/ 62 h 87"/>
                <a:gd name="T22" fmla="*/ 166 w 191"/>
                <a:gd name="T23" fmla="*/ 26 h 87"/>
                <a:gd name="T24" fmla="*/ 93 w 191"/>
                <a:gd name="T25" fmla="*/ 0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91" h="87">
                  <a:moveTo>
                    <a:pt x="93" y="0"/>
                  </a:moveTo>
                  <a:cubicBezTo>
                    <a:pt x="73" y="0"/>
                    <a:pt x="54" y="5"/>
                    <a:pt x="37" y="15"/>
                  </a:cubicBezTo>
                  <a:cubicBezTo>
                    <a:pt x="25" y="27"/>
                    <a:pt x="25" y="27"/>
                    <a:pt x="25" y="27"/>
                  </a:cubicBezTo>
                  <a:cubicBezTo>
                    <a:pt x="25" y="47"/>
                    <a:pt x="23" y="62"/>
                    <a:pt x="23" y="62"/>
                  </a:cubicBezTo>
                  <a:cubicBezTo>
                    <a:pt x="23" y="62"/>
                    <a:pt x="14" y="68"/>
                    <a:pt x="0" y="73"/>
                  </a:cubicBezTo>
                  <a:cubicBezTo>
                    <a:pt x="11" y="76"/>
                    <a:pt x="22" y="79"/>
                    <a:pt x="33" y="81"/>
                  </a:cubicBezTo>
                  <a:cubicBezTo>
                    <a:pt x="34" y="81"/>
                    <a:pt x="35" y="81"/>
                    <a:pt x="36" y="81"/>
                  </a:cubicBezTo>
                  <a:cubicBezTo>
                    <a:pt x="40" y="81"/>
                    <a:pt x="44" y="82"/>
                    <a:pt x="47" y="83"/>
                  </a:cubicBezTo>
                  <a:cubicBezTo>
                    <a:pt x="63" y="86"/>
                    <a:pt x="78" y="87"/>
                    <a:pt x="93" y="87"/>
                  </a:cubicBezTo>
                  <a:cubicBezTo>
                    <a:pt x="126" y="87"/>
                    <a:pt x="158" y="82"/>
                    <a:pt x="191" y="73"/>
                  </a:cubicBezTo>
                  <a:cubicBezTo>
                    <a:pt x="177" y="68"/>
                    <a:pt x="168" y="62"/>
                    <a:pt x="168" y="62"/>
                  </a:cubicBezTo>
                  <a:cubicBezTo>
                    <a:pt x="168" y="62"/>
                    <a:pt x="165" y="47"/>
                    <a:pt x="166" y="26"/>
                  </a:cubicBezTo>
                  <a:cubicBezTo>
                    <a:pt x="144" y="9"/>
                    <a:pt x="119" y="0"/>
                    <a:pt x="93" y="0"/>
                  </a:cubicBezTo>
                </a:path>
              </a:pathLst>
            </a:custGeom>
            <a:solidFill>
              <a:srgbClr val="FFE1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2" name="Freeform 83"/>
            <p:cNvSpPr>
              <a:spLocks/>
            </p:cNvSpPr>
            <p:nvPr/>
          </p:nvSpPr>
          <p:spPr bwMode="auto">
            <a:xfrm>
              <a:off x="6207125" y="4878388"/>
              <a:ext cx="158750" cy="176213"/>
            </a:xfrm>
            <a:custGeom>
              <a:avLst/>
              <a:gdLst>
                <a:gd name="T0" fmla="*/ 1 w 42"/>
                <a:gd name="T1" fmla="*/ 0 h 47"/>
                <a:gd name="T2" fmla="*/ 1 w 42"/>
                <a:gd name="T3" fmla="*/ 0 h 47"/>
                <a:gd name="T4" fmla="*/ 3 w 42"/>
                <a:gd name="T5" fmla="*/ 36 h 47"/>
                <a:gd name="T6" fmla="*/ 26 w 42"/>
                <a:gd name="T7" fmla="*/ 47 h 47"/>
                <a:gd name="T8" fmla="*/ 42 w 42"/>
                <a:gd name="T9" fmla="*/ 43 h 47"/>
                <a:gd name="T10" fmla="*/ 1 w 42"/>
                <a:gd name="T11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2" h="47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21"/>
                    <a:pt x="3" y="36"/>
                    <a:pt x="3" y="36"/>
                  </a:cubicBezTo>
                  <a:cubicBezTo>
                    <a:pt x="3" y="36"/>
                    <a:pt x="12" y="42"/>
                    <a:pt x="26" y="47"/>
                  </a:cubicBezTo>
                  <a:cubicBezTo>
                    <a:pt x="31" y="46"/>
                    <a:pt x="36" y="44"/>
                    <a:pt x="42" y="43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FFE1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3" name="Freeform 84"/>
            <p:cNvSpPr>
              <a:spLocks/>
            </p:cNvSpPr>
            <p:nvPr/>
          </p:nvSpPr>
          <p:spPr bwMode="auto">
            <a:xfrm>
              <a:off x="5529263" y="4881563"/>
              <a:ext cx="150812" cy="173038"/>
            </a:xfrm>
            <a:custGeom>
              <a:avLst/>
              <a:gdLst>
                <a:gd name="T0" fmla="*/ 40 w 40"/>
                <a:gd name="T1" fmla="*/ 0 h 46"/>
                <a:gd name="T2" fmla="*/ 0 w 40"/>
                <a:gd name="T3" fmla="*/ 42 h 46"/>
                <a:gd name="T4" fmla="*/ 15 w 40"/>
                <a:gd name="T5" fmla="*/ 46 h 46"/>
                <a:gd name="T6" fmla="*/ 38 w 40"/>
                <a:gd name="T7" fmla="*/ 35 h 46"/>
                <a:gd name="T8" fmla="*/ 40 w 40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46">
                  <a:moveTo>
                    <a:pt x="40" y="0"/>
                  </a:moveTo>
                  <a:cubicBezTo>
                    <a:pt x="0" y="42"/>
                    <a:pt x="0" y="42"/>
                    <a:pt x="0" y="42"/>
                  </a:cubicBezTo>
                  <a:cubicBezTo>
                    <a:pt x="5" y="43"/>
                    <a:pt x="10" y="45"/>
                    <a:pt x="15" y="46"/>
                  </a:cubicBezTo>
                  <a:cubicBezTo>
                    <a:pt x="29" y="41"/>
                    <a:pt x="38" y="35"/>
                    <a:pt x="38" y="35"/>
                  </a:cubicBezTo>
                  <a:cubicBezTo>
                    <a:pt x="38" y="35"/>
                    <a:pt x="40" y="20"/>
                    <a:pt x="40" y="0"/>
                  </a:cubicBezTo>
                </a:path>
              </a:pathLst>
            </a:custGeom>
            <a:solidFill>
              <a:srgbClr val="FFE1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4" name="Freeform 85"/>
            <p:cNvSpPr>
              <a:spLocks/>
            </p:cNvSpPr>
            <p:nvPr/>
          </p:nvSpPr>
          <p:spPr bwMode="auto">
            <a:xfrm>
              <a:off x="5710238" y="5084763"/>
              <a:ext cx="52387" cy="7938"/>
            </a:xfrm>
            <a:custGeom>
              <a:avLst/>
              <a:gdLst>
                <a:gd name="T0" fmla="*/ 3 w 14"/>
                <a:gd name="T1" fmla="*/ 0 h 2"/>
                <a:gd name="T2" fmla="*/ 0 w 14"/>
                <a:gd name="T3" fmla="*/ 0 h 2"/>
                <a:gd name="T4" fmla="*/ 14 w 14"/>
                <a:gd name="T5" fmla="*/ 2 h 2"/>
                <a:gd name="T6" fmla="*/ 3 w 14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2">
                  <a:moveTo>
                    <a:pt x="3" y="0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5" y="1"/>
                    <a:pt x="10" y="2"/>
                    <a:pt x="14" y="2"/>
                  </a:cubicBezTo>
                  <a:cubicBezTo>
                    <a:pt x="11" y="1"/>
                    <a:pt x="7" y="0"/>
                    <a:pt x="3" y="0"/>
                  </a:cubicBezTo>
                </a:path>
              </a:pathLst>
            </a:custGeom>
            <a:solidFill>
              <a:srgbClr val="B255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5" name="Freeform 86"/>
            <p:cNvSpPr>
              <a:spLocks/>
            </p:cNvSpPr>
            <p:nvPr/>
          </p:nvSpPr>
          <p:spPr bwMode="auto">
            <a:xfrm>
              <a:off x="5457825" y="4603750"/>
              <a:ext cx="979487" cy="469900"/>
            </a:xfrm>
            <a:custGeom>
              <a:avLst/>
              <a:gdLst>
                <a:gd name="T0" fmla="*/ 130 w 260"/>
                <a:gd name="T1" fmla="*/ 0 h 125"/>
                <a:gd name="T2" fmla="*/ 0 w 260"/>
                <a:gd name="T3" fmla="*/ 116 h 125"/>
                <a:gd name="T4" fmla="*/ 260 w 260"/>
                <a:gd name="T5" fmla="*/ 116 h 125"/>
                <a:gd name="T6" fmla="*/ 130 w 260"/>
                <a:gd name="T7" fmla="*/ 0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0" h="125">
                  <a:moveTo>
                    <a:pt x="130" y="0"/>
                  </a:moveTo>
                  <a:cubicBezTo>
                    <a:pt x="0" y="116"/>
                    <a:pt x="0" y="116"/>
                    <a:pt x="0" y="116"/>
                  </a:cubicBezTo>
                  <a:cubicBezTo>
                    <a:pt x="87" y="125"/>
                    <a:pt x="173" y="125"/>
                    <a:pt x="260" y="116"/>
                  </a:cubicBezTo>
                  <a:lnTo>
                    <a:pt x="130" y="0"/>
                  </a:lnTo>
                  <a:close/>
                </a:path>
              </a:pathLst>
            </a:custGeom>
            <a:solidFill>
              <a:srgbClr val="FFC30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6" name="Freeform 87"/>
            <p:cNvSpPr>
              <a:spLocks/>
            </p:cNvSpPr>
            <p:nvPr/>
          </p:nvSpPr>
          <p:spPr bwMode="auto">
            <a:xfrm>
              <a:off x="5646738" y="4603750"/>
              <a:ext cx="598487" cy="450850"/>
            </a:xfrm>
            <a:custGeom>
              <a:avLst/>
              <a:gdLst>
                <a:gd name="T0" fmla="*/ 0 w 377"/>
                <a:gd name="T1" fmla="*/ 284 h 284"/>
                <a:gd name="T2" fmla="*/ 189 w 377"/>
                <a:gd name="T3" fmla="*/ 0 h 284"/>
                <a:gd name="T4" fmla="*/ 377 w 377"/>
                <a:gd name="T5" fmla="*/ 284 h 284"/>
                <a:gd name="T6" fmla="*/ 189 w 377"/>
                <a:gd name="T7" fmla="*/ 31 h 284"/>
                <a:gd name="T8" fmla="*/ 0 w 377"/>
                <a:gd name="T9" fmla="*/ 284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7" h="284">
                  <a:moveTo>
                    <a:pt x="0" y="284"/>
                  </a:moveTo>
                  <a:lnTo>
                    <a:pt x="189" y="0"/>
                  </a:lnTo>
                  <a:lnTo>
                    <a:pt x="377" y="284"/>
                  </a:lnTo>
                  <a:lnTo>
                    <a:pt x="189" y="31"/>
                  </a:lnTo>
                  <a:lnTo>
                    <a:pt x="0" y="284"/>
                  </a:lnTo>
                  <a:close/>
                </a:path>
              </a:pathLst>
            </a:custGeom>
            <a:solidFill>
              <a:srgbClr val="FFA5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7" name="Freeform 88"/>
            <p:cNvSpPr>
              <a:spLocks/>
            </p:cNvSpPr>
            <p:nvPr/>
          </p:nvSpPr>
          <p:spPr bwMode="auto">
            <a:xfrm>
              <a:off x="5935663" y="4637088"/>
              <a:ext cx="26987" cy="428625"/>
            </a:xfrm>
            <a:custGeom>
              <a:avLst/>
              <a:gdLst>
                <a:gd name="T0" fmla="*/ 0 w 7"/>
                <a:gd name="T1" fmla="*/ 4 h 114"/>
                <a:gd name="T2" fmla="*/ 6 w 7"/>
                <a:gd name="T3" fmla="*/ 114 h 114"/>
                <a:gd name="T4" fmla="*/ 7 w 7"/>
                <a:gd name="T5" fmla="*/ 3 h 114"/>
                <a:gd name="T6" fmla="*/ 0 w 7"/>
                <a:gd name="T7" fmla="*/ 4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14">
                  <a:moveTo>
                    <a:pt x="0" y="4"/>
                  </a:moveTo>
                  <a:cubicBezTo>
                    <a:pt x="6" y="114"/>
                    <a:pt x="6" y="114"/>
                    <a:pt x="6" y="11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4" y="0"/>
                    <a:pt x="0" y="4"/>
                  </a:cubicBezTo>
                  <a:close/>
                </a:path>
              </a:pathLst>
            </a:custGeom>
            <a:solidFill>
              <a:srgbClr val="FFA5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8" name="Freeform 89"/>
            <p:cNvSpPr>
              <a:spLocks/>
            </p:cNvSpPr>
            <p:nvPr/>
          </p:nvSpPr>
          <p:spPr bwMode="auto">
            <a:xfrm>
              <a:off x="5845175" y="5988050"/>
              <a:ext cx="204787" cy="287338"/>
            </a:xfrm>
            <a:custGeom>
              <a:avLst/>
              <a:gdLst>
                <a:gd name="T0" fmla="*/ 2 w 54"/>
                <a:gd name="T1" fmla="*/ 76 h 76"/>
                <a:gd name="T2" fmla="*/ 54 w 54"/>
                <a:gd name="T3" fmla="*/ 76 h 76"/>
                <a:gd name="T4" fmla="*/ 54 w 54"/>
                <a:gd name="T5" fmla="*/ 23 h 76"/>
                <a:gd name="T6" fmla="*/ 40 w 54"/>
                <a:gd name="T7" fmla="*/ 5 h 76"/>
                <a:gd name="T8" fmla="*/ 29 w 54"/>
                <a:gd name="T9" fmla="*/ 0 h 76"/>
                <a:gd name="T10" fmla="*/ 29 w 54"/>
                <a:gd name="T11" fmla="*/ 0 h 76"/>
                <a:gd name="T12" fmla="*/ 20 w 54"/>
                <a:gd name="T13" fmla="*/ 4 h 76"/>
                <a:gd name="T14" fmla="*/ 0 w 54"/>
                <a:gd name="T15" fmla="*/ 24 h 76"/>
                <a:gd name="T16" fmla="*/ 2 w 54"/>
                <a:gd name="T17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4" h="76">
                  <a:moveTo>
                    <a:pt x="2" y="76"/>
                  </a:moveTo>
                  <a:cubicBezTo>
                    <a:pt x="54" y="76"/>
                    <a:pt x="54" y="76"/>
                    <a:pt x="54" y="76"/>
                  </a:cubicBezTo>
                  <a:cubicBezTo>
                    <a:pt x="54" y="23"/>
                    <a:pt x="54" y="23"/>
                    <a:pt x="54" y="23"/>
                  </a:cubicBezTo>
                  <a:cubicBezTo>
                    <a:pt x="40" y="5"/>
                    <a:pt x="40" y="5"/>
                    <a:pt x="40" y="5"/>
                  </a:cubicBezTo>
                  <a:cubicBezTo>
                    <a:pt x="38" y="1"/>
                    <a:pt x="34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6" y="0"/>
                    <a:pt x="22" y="1"/>
                    <a:pt x="20" y="4"/>
                  </a:cubicBezTo>
                  <a:cubicBezTo>
                    <a:pt x="0" y="24"/>
                    <a:pt x="0" y="24"/>
                    <a:pt x="0" y="24"/>
                  </a:cubicBezTo>
                  <a:lnTo>
                    <a:pt x="2" y="7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9" name="Rectangle 90"/>
            <p:cNvSpPr>
              <a:spLocks noChangeArrowheads="1"/>
            </p:cNvSpPr>
            <p:nvPr/>
          </p:nvSpPr>
          <p:spPr bwMode="auto">
            <a:xfrm>
              <a:off x="5646738" y="5951538"/>
              <a:ext cx="206375" cy="492125"/>
            </a:xfrm>
            <a:prstGeom prst="rect">
              <a:avLst/>
            </a:prstGeom>
            <a:solidFill>
              <a:srgbClr val="FFC30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0" name="Rectangle 91"/>
            <p:cNvSpPr>
              <a:spLocks noChangeArrowheads="1"/>
            </p:cNvSpPr>
            <p:nvPr/>
          </p:nvSpPr>
          <p:spPr bwMode="auto">
            <a:xfrm>
              <a:off x="6049963" y="5951538"/>
              <a:ext cx="206375" cy="492125"/>
            </a:xfrm>
            <a:prstGeom prst="rect">
              <a:avLst/>
            </a:prstGeom>
            <a:solidFill>
              <a:srgbClr val="FFC30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1" name="Freeform 92"/>
            <p:cNvSpPr>
              <a:spLocks/>
            </p:cNvSpPr>
            <p:nvPr/>
          </p:nvSpPr>
          <p:spPr bwMode="auto">
            <a:xfrm>
              <a:off x="6256338" y="5845175"/>
              <a:ext cx="211137" cy="106363"/>
            </a:xfrm>
            <a:custGeom>
              <a:avLst/>
              <a:gdLst>
                <a:gd name="T0" fmla="*/ 0 w 133"/>
                <a:gd name="T1" fmla="*/ 67 h 67"/>
                <a:gd name="T2" fmla="*/ 133 w 133"/>
                <a:gd name="T3" fmla="*/ 67 h 67"/>
                <a:gd name="T4" fmla="*/ 133 w 133"/>
                <a:gd name="T5" fmla="*/ 0 h 67"/>
                <a:gd name="T6" fmla="*/ 0 w 133"/>
                <a:gd name="T7" fmla="*/ 67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3" h="67">
                  <a:moveTo>
                    <a:pt x="0" y="67"/>
                  </a:moveTo>
                  <a:lnTo>
                    <a:pt x="133" y="67"/>
                  </a:lnTo>
                  <a:lnTo>
                    <a:pt x="133" y="0"/>
                  </a:lnTo>
                  <a:lnTo>
                    <a:pt x="0" y="67"/>
                  </a:lnTo>
                  <a:close/>
                </a:path>
              </a:pathLst>
            </a:custGeom>
            <a:solidFill>
              <a:srgbClr val="C622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2" name="Freeform 93"/>
            <p:cNvSpPr>
              <a:spLocks/>
            </p:cNvSpPr>
            <p:nvPr/>
          </p:nvSpPr>
          <p:spPr bwMode="auto">
            <a:xfrm>
              <a:off x="5427663" y="5845175"/>
              <a:ext cx="207962" cy="106363"/>
            </a:xfrm>
            <a:custGeom>
              <a:avLst/>
              <a:gdLst>
                <a:gd name="T0" fmla="*/ 131 w 131"/>
                <a:gd name="T1" fmla="*/ 67 h 67"/>
                <a:gd name="T2" fmla="*/ 0 w 131"/>
                <a:gd name="T3" fmla="*/ 67 h 67"/>
                <a:gd name="T4" fmla="*/ 0 w 131"/>
                <a:gd name="T5" fmla="*/ 0 h 67"/>
                <a:gd name="T6" fmla="*/ 131 w 131"/>
                <a:gd name="T7" fmla="*/ 67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1" h="67">
                  <a:moveTo>
                    <a:pt x="131" y="67"/>
                  </a:moveTo>
                  <a:lnTo>
                    <a:pt x="0" y="67"/>
                  </a:lnTo>
                  <a:lnTo>
                    <a:pt x="0" y="0"/>
                  </a:lnTo>
                  <a:lnTo>
                    <a:pt x="131" y="67"/>
                  </a:lnTo>
                  <a:close/>
                </a:path>
              </a:pathLst>
            </a:custGeom>
            <a:solidFill>
              <a:srgbClr val="C622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3" name="Oval 94"/>
            <p:cNvSpPr>
              <a:spLocks noChangeArrowheads="1"/>
            </p:cNvSpPr>
            <p:nvPr/>
          </p:nvSpPr>
          <p:spPr bwMode="auto">
            <a:xfrm>
              <a:off x="5707063" y="6003925"/>
              <a:ext cx="66675" cy="68263"/>
            </a:xfrm>
            <a:prstGeom prst="ellipse">
              <a:avLst/>
            </a:prstGeom>
            <a:solidFill>
              <a:srgbClr val="7F16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4" name="Oval 95"/>
            <p:cNvSpPr>
              <a:spLocks noChangeArrowheads="1"/>
            </p:cNvSpPr>
            <p:nvPr/>
          </p:nvSpPr>
          <p:spPr bwMode="auto">
            <a:xfrm>
              <a:off x="6121400" y="6003925"/>
              <a:ext cx="66675" cy="68263"/>
            </a:xfrm>
            <a:prstGeom prst="ellipse">
              <a:avLst/>
            </a:prstGeom>
            <a:solidFill>
              <a:srgbClr val="7F16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355" name="组合 354"/>
          <p:cNvGrpSpPr/>
          <p:nvPr/>
        </p:nvGrpSpPr>
        <p:grpSpPr>
          <a:xfrm>
            <a:off x="7221089" y="1935859"/>
            <a:ext cx="4072800" cy="4296530"/>
            <a:chOff x="5099051" y="3802274"/>
            <a:chExt cx="2832100" cy="2987675"/>
          </a:xfrm>
        </p:grpSpPr>
        <p:sp>
          <p:nvSpPr>
            <p:cNvPr id="356" name="Freeform 153"/>
            <p:cNvSpPr>
              <a:spLocks/>
            </p:cNvSpPr>
            <p:nvPr/>
          </p:nvSpPr>
          <p:spPr bwMode="auto">
            <a:xfrm>
              <a:off x="5099051" y="4941888"/>
              <a:ext cx="2832100" cy="1404938"/>
            </a:xfrm>
            <a:custGeom>
              <a:avLst/>
              <a:gdLst>
                <a:gd name="T0" fmla="*/ 310 w 906"/>
                <a:gd name="T1" fmla="*/ 0 h 450"/>
                <a:gd name="T2" fmla="*/ 453 w 906"/>
                <a:gd name="T3" fmla="*/ 0 h 450"/>
                <a:gd name="T4" fmla="*/ 596 w 906"/>
                <a:gd name="T5" fmla="*/ 0 h 450"/>
                <a:gd name="T6" fmla="*/ 453 w 906"/>
                <a:gd name="T7" fmla="*/ 450 h 450"/>
                <a:gd name="T8" fmla="*/ 310 w 906"/>
                <a:gd name="T9" fmla="*/ 0 h 4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06" h="450">
                  <a:moveTo>
                    <a:pt x="310" y="0"/>
                  </a:moveTo>
                  <a:cubicBezTo>
                    <a:pt x="453" y="0"/>
                    <a:pt x="453" y="0"/>
                    <a:pt x="453" y="0"/>
                  </a:cubicBezTo>
                  <a:cubicBezTo>
                    <a:pt x="596" y="0"/>
                    <a:pt x="596" y="0"/>
                    <a:pt x="596" y="0"/>
                  </a:cubicBezTo>
                  <a:cubicBezTo>
                    <a:pt x="596" y="0"/>
                    <a:pt x="906" y="450"/>
                    <a:pt x="453" y="450"/>
                  </a:cubicBezTo>
                  <a:cubicBezTo>
                    <a:pt x="0" y="450"/>
                    <a:pt x="310" y="0"/>
                    <a:pt x="31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357" name="组合 356"/>
            <p:cNvGrpSpPr/>
            <p:nvPr/>
          </p:nvGrpSpPr>
          <p:grpSpPr>
            <a:xfrm>
              <a:off x="5375657" y="3802274"/>
              <a:ext cx="2244726" cy="2987675"/>
              <a:chOff x="5357813" y="3630613"/>
              <a:chExt cx="2244726" cy="2987675"/>
            </a:xfrm>
          </p:grpSpPr>
          <p:sp>
            <p:nvSpPr>
              <p:cNvPr id="358" name="Oval 149"/>
              <p:cNvSpPr>
                <a:spLocks noChangeArrowheads="1"/>
              </p:cNvSpPr>
              <p:nvPr/>
            </p:nvSpPr>
            <p:spPr bwMode="auto">
              <a:xfrm>
                <a:off x="5426076" y="6275388"/>
                <a:ext cx="2176463" cy="342900"/>
              </a:xfrm>
              <a:prstGeom prst="ellipse">
                <a:avLst/>
              </a:prstGeom>
              <a:solidFill>
                <a:srgbClr val="E29F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9" name="Freeform 150"/>
              <p:cNvSpPr>
                <a:spLocks/>
              </p:cNvSpPr>
              <p:nvPr/>
            </p:nvSpPr>
            <p:spPr bwMode="auto">
              <a:xfrm>
                <a:off x="6780213" y="6203951"/>
                <a:ext cx="769938" cy="361950"/>
              </a:xfrm>
              <a:custGeom>
                <a:avLst/>
                <a:gdLst>
                  <a:gd name="T0" fmla="*/ 77 w 246"/>
                  <a:gd name="T1" fmla="*/ 0 h 116"/>
                  <a:gd name="T2" fmla="*/ 176 w 246"/>
                  <a:gd name="T3" fmla="*/ 97 h 116"/>
                  <a:gd name="T4" fmla="*/ 0 w 246"/>
                  <a:gd name="T5" fmla="*/ 28 h 116"/>
                  <a:gd name="T6" fmla="*/ 77 w 246"/>
                  <a:gd name="T7" fmla="*/ 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46" h="116">
                    <a:moveTo>
                      <a:pt x="77" y="0"/>
                    </a:moveTo>
                    <a:cubicBezTo>
                      <a:pt x="77" y="0"/>
                      <a:pt x="246" y="79"/>
                      <a:pt x="176" y="97"/>
                    </a:cubicBezTo>
                    <a:cubicBezTo>
                      <a:pt x="106" y="116"/>
                      <a:pt x="0" y="28"/>
                      <a:pt x="0" y="28"/>
                    </a:cubicBezTo>
                    <a:lnTo>
                      <a:pt x="77" y="0"/>
                    </a:lnTo>
                    <a:close/>
                  </a:path>
                </a:pathLst>
              </a:custGeom>
              <a:solidFill>
                <a:srgbClr val="F9D2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0" name="Freeform 151"/>
              <p:cNvSpPr>
                <a:spLocks/>
              </p:cNvSpPr>
              <p:nvPr/>
            </p:nvSpPr>
            <p:spPr bwMode="auto">
              <a:xfrm>
                <a:off x="5480051" y="6203951"/>
                <a:ext cx="771525" cy="361950"/>
              </a:xfrm>
              <a:custGeom>
                <a:avLst/>
                <a:gdLst>
                  <a:gd name="T0" fmla="*/ 169 w 247"/>
                  <a:gd name="T1" fmla="*/ 0 h 116"/>
                  <a:gd name="T2" fmla="*/ 70 w 247"/>
                  <a:gd name="T3" fmla="*/ 97 h 116"/>
                  <a:gd name="T4" fmla="*/ 247 w 247"/>
                  <a:gd name="T5" fmla="*/ 28 h 116"/>
                  <a:gd name="T6" fmla="*/ 169 w 247"/>
                  <a:gd name="T7" fmla="*/ 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47" h="116">
                    <a:moveTo>
                      <a:pt x="169" y="0"/>
                    </a:moveTo>
                    <a:cubicBezTo>
                      <a:pt x="169" y="0"/>
                      <a:pt x="0" y="79"/>
                      <a:pt x="70" y="97"/>
                    </a:cubicBezTo>
                    <a:cubicBezTo>
                      <a:pt x="140" y="116"/>
                      <a:pt x="247" y="28"/>
                      <a:pt x="247" y="28"/>
                    </a:cubicBezTo>
                    <a:lnTo>
                      <a:pt x="169" y="0"/>
                    </a:lnTo>
                    <a:close/>
                  </a:path>
                </a:pathLst>
              </a:custGeom>
              <a:solidFill>
                <a:srgbClr val="F9D2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1" name="Freeform 152"/>
              <p:cNvSpPr>
                <a:spLocks/>
              </p:cNvSpPr>
              <p:nvPr/>
            </p:nvSpPr>
            <p:spPr bwMode="auto">
              <a:xfrm>
                <a:off x="5357813" y="4667251"/>
                <a:ext cx="1038225" cy="1385888"/>
              </a:xfrm>
              <a:custGeom>
                <a:avLst/>
                <a:gdLst>
                  <a:gd name="T0" fmla="*/ 7 w 332"/>
                  <a:gd name="T1" fmla="*/ 13 h 444"/>
                  <a:gd name="T2" fmla="*/ 9 w 332"/>
                  <a:gd name="T3" fmla="*/ 13 h 444"/>
                  <a:gd name="T4" fmla="*/ 13 w 332"/>
                  <a:gd name="T5" fmla="*/ 13 h 444"/>
                  <a:gd name="T6" fmla="*/ 32 w 332"/>
                  <a:gd name="T7" fmla="*/ 15 h 444"/>
                  <a:gd name="T8" fmla="*/ 59 w 332"/>
                  <a:gd name="T9" fmla="*/ 23 h 444"/>
                  <a:gd name="T10" fmla="*/ 91 w 332"/>
                  <a:gd name="T11" fmla="*/ 41 h 444"/>
                  <a:gd name="T12" fmla="*/ 118 w 332"/>
                  <a:gd name="T13" fmla="*/ 75 h 444"/>
                  <a:gd name="T14" fmla="*/ 129 w 332"/>
                  <a:gd name="T15" fmla="*/ 122 h 444"/>
                  <a:gd name="T16" fmla="*/ 129 w 332"/>
                  <a:gd name="T17" fmla="*/ 134 h 444"/>
                  <a:gd name="T18" fmla="*/ 128 w 332"/>
                  <a:gd name="T19" fmla="*/ 147 h 444"/>
                  <a:gd name="T20" fmla="*/ 126 w 332"/>
                  <a:gd name="T21" fmla="*/ 161 h 444"/>
                  <a:gd name="T22" fmla="*/ 124 w 332"/>
                  <a:gd name="T23" fmla="*/ 174 h 444"/>
                  <a:gd name="T24" fmla="*/ 116 w 332"/>
                  <a:gd name="T25" fmla="*/ 200 h 444"/>
                  <a:gd name="T26" fmla="*/ 108 w 332"/>
                  <a:gd name="T27" fmla="*/ 227 h 444"/>
                  <a:gd name="T28" fmla="*/ 99 w 332"/>
                  <a:gd name="T29" fmla="*/ 287 h 444"/>
                  <a:gd name="T30" fmla="*/ 114 w 332"/>
                  <a:gd name="T31" fmla="*/ 347 h 444"/>
                  <a:gd name="T32" fmla="*/ 152 w 332"/>
                  <a:gd name="T33" fmla="*/ 392 h 444"/>
                  <a:gd name="T34" fmla="*/ 196 w 332"/>
                  <a:gd name="T35" fmla="*/ 419 h 444"/>
                  <a:gd name="T36" fmla="*/ 237 w 332"/>
                  <a:gd name="T37" fmla="*/ 433 h 444"/>
                  <a:gd name="T38" fmla="*/ 269 w 332"/>
                  <a:gd name="T39" fmla="*/ 440 h 444"/>
                  <a:gd name="T40" fmla="*/ 290 w 332"/>
                  <a:gd name="T41" fmla="*/ 444 h 444"/>
                  <a:gd name="T42" fmla="*/ 298 w 332"/>
                  <a:gd name="T43" fmla="*/ 444 h 444"/>
                  <a:gd name="T44" fmla="*/ 332 w 332"/>
                  <a:gd name="T45" fmla="*/ 409 h 444"/>
                  <a:gd name="T46" fmla="*/ 297 w 332"/>
                  <a:gd name="T47" fmla="*/ 376 h 444"/>
                  <a:gd name="T48" fmla="*/ 291 w 332"/>
                  <a:gd name="T49" fmla="*/ 377 h 444"/>
                  <a:gd name="T50" fmla="*/ 274 w 332"/>
                  <a:gd name="T51" fmla="*/ 378 h 444"/>
                  <a:gd name="T52" fmla="*/ 247 w 332"/>
                  <a:gd name="T53" fmla="*/ 377 h 444"/>
                  <a:gd name="T54" fmla="*/ 213 w 332"/>
                  <a:gd name="T55" fmla="*/ 371 h 444"/>
                  <a:gd name="T56" fmla="*/ 176 w 332"/>
                  <a:gd name="T57" fmla="*/ 357 h 444"/>
                  <a:gd name="T58" fmla="*/ 167 w 332"/>
                  <a:gd name="T59" fmla="*/ 351 h 444"/>
                  <a:gd name="T60" fmla="*/ 159 w 332"/>
                  <a:gd name="T61" fmla="*/ 345 h 444"/>
                  <a:gd name="T62" fmla="*/ 151 w 332"/>
                  <a:gd name="T63" fmla="*/ 337 h 444"/>
                  <a:gd name="T64" fmla="*/ 145 w 332"/>
                  <a:gd name="T65" fmla="*/ 329 h 444"/>
                  <a:gd name="T66" fmla="*/ 128 w 332"/>
                  <a:gd name="T67" fmla="*/ 285 h 444"/>
                  <a:gd name="T68" fmla="*/ 130 w 332"/>
                  <a:gd name="T69" fmla="*/ 233 h 444"/>
                  <a:gd name="T70" fmla="*/ 133 w 332"/>
                  <a:gd name="T71" fmla="*/ 219 h 444"/>
                  <a:gd name="T72" fmla="*/ 133 w 332"/>
                  <a:gd name="T73" fmla="*/ 216 h 444"/>
                  <a:gd name="T74" fmla="*/ 134 w 332"/>
                  <a:gd name="T75" fmla="*/ 215 h 444"/>
                  <a:gd name="T76" fmla="*/ 134 w 332"/>
                  <a:gd name="T77" fmla="*/ 215 h 444"/>
                  <a:gd name="T78" fmla="*/ 134 w 332"/>
                  <a:gd name="T79" fmla="*/ 215 h 444"/>
                  <a:gd name="T80" fmla="*/ 134 w 332"/>
                  <a:gd name="T81" fmla="*/ 214 h 444"/>
                  <a:gd name="T82" fmla="*/ 134 w 332"/>
                  <a:gd name="T83" fmla="*/ 212 h 444"/>
                  <a:gd name="T84" fmla="*/ 136 w 332"/>
                  <a:gd name="T85" fmla="*/ 205 h 444"/>
                  <a:gd name="T86" fmla="*/ 141 w 332"/>
                  <a:gd name="T87" fmla="*/ 177 h 444"/>
                  <a:gd name="T88" fmla="*/ 143 w 332"/>
                  <a:gd name="T89" fmla="*/ 163 h 444"/>
                  <a:gd name="T90" fmla="*/ 144 w 332"/>
                  <a:gd name="T91" fmla="*/ 149 h 444"/>
                  <a:gd name="T92" fmla="*/ 144 w 332"/>
                  <a:gd name="T93" fmla="*/ 134 h 444"/>
                  <a:gd name="T94" fmla="*/ 143 w 332"/>
                  <a:gd name="T95" fmla="*/ 121 h 444"/>
                  <a:gd name="T96" fmla="*/ 129 w 332"/>
                  <a:gd name="T97" fmla="*/ 69 h 444"/>
                  <a:gd name="T98" fmla="*/ 98 w 332"/>
                  <a:gd name="T99" fmla="*/ 33 h 444"/>
                  <a:gd name="T100" fmla="*/ 63 w 332"/>
                  <a:gd name="T101" fmla="*/ 13 h 444"/>
                  <a:gd name="T102" fmla="*/ 34 w 332"/>
                  <a:gd name="T103" fmla="*/ 4 h 444"/>
                  <a:gd name="T104" fmla="*/ 14 w 332"/>
                  <a:gd name="T105" fmla="*/ 1 h 444"/>
                  <a:gd name="T106" fmla="*/ 9 w 332"/>
                  <a:gd name="T107" fmla="*/ 0 h 444"/>
                  <a:gd name="T108" fmla="*/ 7 w 332"/>
                  <a:gd name="T109" fmla="*/ 0 h 444"/>
                  <a:gd name="T110" fmla="*/ 0 w 332"/>
                  <a:gd name="T111" fmla="*/ 6 h 444"/>
                  <a:gd name="T112" fmla="*/ 6 w 332"/>
                  <a:gd name="T113" fmla="*/ 13 h 444"/>
                  <a:gd name="T114" fmla="*/ 7 w 332"/>
                  <a:gd name="T115" fmla="*/ 13 h 4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332" h="444">
                    <a:moveTo>
                      <a:pt x="7" y="13"/>
                    </a:moveTo>
                    <a:cubicBezTo>
                      <a:pt x="7" y="13"/>
                      <a:pt x="7" y="13"/>
                      <a:pt x="9" y="13"/>
                    </a:cubicBezTo>
                    <a:cubicBezTo>
                      <a:pt x="10" y="13"/>
                      <a:pt x="11" y="13"/>
                      <a:pt x="13" y="13"/>
                    </a:cubicBezTo>
                    <a:cubicBezTo>
                      <a:pt x="18" y="13"/>
                      <a:pt x="24" y="13"/>
                      <a:pt x="32" y="15"/>
                    </a:cubicBezTo>
                    <a:cubicBezTo>
                      <a:pt x="40" y="16"/>
                      <a:pt x="49" y="18"/>
                      <a:pt x="59" y="23"/>
                    </a:cubicBezTo>
                    <a:cubicBezTo>
                      <a:pt x="70" y="27"/>
                      <a:pt x="81" y="32"/>
                      <a:pt x="91" y="41"/>
                    </a:cubicBezTo>
                    <a:cubicBezTo>
                      <a:pt x="102" y="49"/>
                      <a:pt x="111" y="61"/>
                      <a:pt x="118" y="75"/>
                    </a:cubicBezTo>
                    <a:cubicBezTo>
                      <a:pt x="125" y="88"/>
                      <a:pt x="128" y="105"/>
                      <a:pt x="129" y="122"/>
                    </a:cubicBezTo>
                    <a:cubicBezTo>
                      <a:pt x="129" y="126"/>
                      <a:pt x="129" y="130"/>
                      <a:pt x="129" y="134"/>
                    </a:cubicBezTo>
                    <a:cubicBezTo>
                      <a:pt x="129" y="139"/>
                      <a:pt x="129" y="143"/>
                      <a:pt x="128" y="147"/>
                    </a:cubicBezTo>
                    <a:cubicBezTo>
                      <a:pt x="127" y="152"/>
                      <a:pt x="127" y="156"/>
                      <a:pt x="126" y="161"/>
                    </a:cubicBezTo>
                    <a:cubicBezTo>
                      <a:pt x="125" y="165"/>
                      <a:pt x="124" y="169"/>
                      <a:pt x="124" y="174"/>
                    </a:cubicBezTo>
                    <a:cubicBezTo>
                      <a:pt x="121" y="183"/>
                      <a:pt x="119" y="191"/>
                      <a:pt x="116" y="200"/>
                    </a:cubicBezTo>
                    <a:cubicBezTo>
                      <a:pt x="113" y="209"/>
                      <a:pt x="110" y="218"/>
                      <a:pt x="108" y="227"/>
                    </a:cubicBezTo>
                    <a:cubicBezTo>
                      <a:pt x="102" y="247"/>
                      <a:pt x="99" y="266"/>
                      <a:pt x="99" y="287"/>
                    </a:cubicBezTo>
                    <a:cubicBezTo>
                      <a:pt x="100" y="307"/>
                      <a:pt x="104" y="328"/>
                      <a:pt x="114" y="347"/>
                    </a:cubicBezTo>
                    <a:cubicBezTo>
                      <a:pt x="123" y="365"/>
                      <a:pt x="137" y="380"/>
                      <a:pt x="152" y="392"/>
                    </a:cubicBezTo>
                    <a:cubicBezTo>
                      <a:pt x="167" y="404"/>
                      <a:pt x="182" y="412"/>
                      <a:pt x="196" y="419"/>
                    </a:cubicBezTo>
                    <a:cubicBezTo>
                      <a:pt x="211" y="425"/>
                      <a:pt x="225" y="429"/>
                      <a:pt x="237" y="433"/>
                    </a:cubicBezTo>
                    <a:cubicBezTo>
                      <a:pt x="249" y="436"/>
                      <a:pt x="260" y="439"/>
                      <a:pt x="269" y="440"/>
                    </a:cubicBezTo>
                    <a:cubicBezTo>
                      <a:pt x="278" y="442"/>
                      <a:pt x="285" y="443"/>
                      <a:pt x="290" y="444"/>
                    </a:cubicBezTo>
                    <a:cubicBezTo>
                      <a:pt x="295" y="444"/>
                      <a:pt x="298" y="444"/>
                      <a:pt x="298" y="444"/>
                    </a:cubicBezTo>
                    <a:cubicBezTo>
                      <a:pt x="317" y="444"/>
                      <a:pt x="332" y="428"/>
                      <a:pt x="332" y="409"/>
                    </a:cubicBezTo>
                    <a:cubicBezTo>
                      <a:pt x="331" y="390"/>
                      <a:pt x="315" y="375"/>
                      <a:pt x="297" y="376"/>
                    </a:cubicBezTo>
                    <a:cubicBezTo>
                      <a:pt x="297" y="376"/>
                      <a:pt x="295" y="376"/>
                      <a:pt x="291" y="377"/>
                    </a:cubicBezTo>
                    <a:cubicBezTo>
                      <a:pt x="288" y="377"/>
                      <a:pt x="282" y="378"/>
                      <a:pt x="274" y="378"/>
                    </a:cubicBezTo>
                    <a:cubicBezTo>
                      <a:pt x="267" y="378"/>
                      <a:pt x="258" y="378"/>
                      <a:pt x="247" y="377"/>
                    </a:cubicBezTo>
                    <a:cubicBezTo>
                      <a:pt x="237" y="376"/>
                      <a:pt x="225" y="375"/>
                      <a:pt x="213" y="371"/>
                    </a:cubicBezTo>
                    <a:cubicBezTo>
                      <a:pt x="201" y="368"/>
                      <a:pt x="188" y="364"/>
                      <a:pt x="176" y="357"/>
                    </a:cubicBezTo>
                    <a:cubicBezTo>
                      <a:pt x="173" y="355"/>
                      <a:pt x="170" y="353"/>
                      <a:pt x="167" y="351"/>
                    </a:cubicBezTo>
                    <a:cubicBezTo>
                      <a:pt x="164" y="349"/>
                      <a:pt x="162" y="347"/>
                      <a:pt x="159" y="345"/>
                    </a:cubicBezTo>
                    <a:cubicBezTo>
                      <a:pt x="156" y="343"/>
                      <a:pt x="154" y="340"/>
                      <a:pt x="151" y="337"/>
                    </a:cubicBezTo>
                    <a:cubicBezTo>
                      <a:pt x="149" y="335"/>
                      <a:pt x="147" y="332"/>
                      <a:pt x="145" y="329"/>
                    </a:cubicBezTo>
                    <a:cubicBezTo>
                      <a:pt x="136" y="317"/>
                      <a:pt x="130" y="301"/>
                      <a:pt x="128" y="285"/>
                    </a:cubicBezTo>
                    <a:cubicBezTo>
                      <a:pt x="126" y="268"/>
                      <a:pt x="127" y="250"/>
                      <a:pt x="130" y="233"/>
                    </a:cubicBezTo>
                    <a:cubicBezTo>
                      <a:pt x="133" y="219"/>
                      <a:pt x="133" y="219"/>
                      <a:pt x="133" y="219"/>
                    </a:cubicBezTo>
                    <a:cubicBezTo>
                      <a:pt x="133" y="216"/>
                      <a:pt x="133" y="216"/>
                      <a:pt x="133" y="216"/>
                    </a:cubicBezTo>
                    <a:cubicBezTo>
                      <a:pt x="134" y="215"/>
                      <a:pt x="134" y="215"/>
                      <a:pt x="134" y="215"/>
                    </a:cubicBezTo>
                    <a:cubicBezTo>
                      <a:pt x="134" y="215"/>
                      <a:pt x="134" y="215"/>
                      <a:pt x="134" y="215"/>
                    </a:cubicBezTo>
                    <a:cubicBezTo>
                      <a:pt x="134" y="215"/>
                      <a:pt x="134" y="214"/>
                      <a:pt x="134" y="215"/>
                    </a:cubicBezTo>
                    <a:cubicBezTo>
                      <a:pt x="134" y="214"/>
                      <a:pt x="134" y="214"/>
                      <a:pt x="134" y="214"/>
                    </a:cubicBezTo>
                    <a:cubicBezTo>
                      <a:pt x="134" y="212"/>
                      <a:pt x="134" y="212"/>
                      <a:pt x="134" y="212"/>
                    </a:cubicBezTo>
                    <a:cubicBezTo>
                      <a:pt x="136" y="205"/>
                      <a:pt x="136" y="205"/>
                      <a:pt x="136" y="205"/>
                    </a:cubicBezTo>
                    <a:cubicBezTo>
                      <a:pt x="138" y="196"/>
                      <a:pt x="140" y="186"/>
                      <a:pt x="141" y="177"/>
                    </a:cubicBezTo>
                    <a:cubicBezTo>
                      <a:pt x="142" y="172"/>
                      <a:pt x="142" y="167"/>
                      <a:pt x="143" y="163"/>
                    </a:cubicBezTo>
                    <a:cubicBezTo>
                      <a:pt x="143" y="158"/>
                      <a:pt x="143" y="153"/>
                      <a:pt x="144" y="149"/>
                    </a:cubicBezTo>
                    <a:cubicBezTo>
                      <a:pt x="144" y="144"/>
                      <a:pt x="144" y="139"/>
                      <a:pt x="144" y="134"/>
                    </a:cubicBezTo>
                    <a:cubicBezTo>
                      <a:pt x="144" y="130"/>
                      <a:pt x="143" y="125"/>
                      <a:pt x="143" y="121"/>
                    </a:cubicBezTo>
                    <a:cubicBezTo>
                      <a:pt x="141" y="102"/>
                      <a:pt x="137" y="85"/>
                      <a:pt x="129" y="69"/>
                    </a:cubicBezTo>
                    <a:cubicBezTo>
                      <a:pt x="121" y="54"/>
                      <a:pt x="110" y="42"/>
                      <a:pt x="98" y="33"/>
                    </a:cubicBezTo>
                    <a:cubicBezTo>
                      <a:pt x="86" y="24"/>
                      <a:pt x="74" y="17"/>
                      <a:pt x="63" y="13"/>
                    </a:cubicBezTo>
                    <a:cubicBezTo>
                      <a:pt x="52" y="8"/>
                      <a:pt x="42" y="6"/>
                      <a:pt x="34" y="4"/>
                    </a:cubicBezTo>
                    <a:cubicBezTo>
                      <a:pt x="25" y="2"/>
                      <a:pt x="19" y="1"/>
                      <a:pt x="14" y="1"/>
                    </a:cubicBezTo>
                    <a:cubicBezTo>
                      <a:pt x="12" y="1"/>
                      <a:pt x="10" y="0"/>
                      <a:pt x="9" y="0"/>
                    </a:cubicBezTo>
                    <a:cubicBezTo>
                      <a:pt x="8" y="0"/>
                      <a:pt x="7" y="0"/>
                      <a:pt x="7" y="0"/>
                    </a:cubicBezTo>
                    <a:cubicBezTo>
                      <a:pt x="4" y="0"/>
                      <a:pt x="1" y="3"/>
                      <a:pt x="0" y="6"/>
                    </a:cubicBezTo>
                    <a:cubicBezTo>
                      <a:pt x="0" y="9"/>
                      <a:pt x="3" y="12"/>
                      <a:pt x="6" y="13"/>
                    </a:cubicBezTo>
                    <a:cubicBezTo>
                      <a:pt x="7" y="13"/>
                      <a:pt x="7" y="13"/>
                      <a:pt x="7" y="13"/>
                    </a:cubicBezTo>
                    <a:close/>
                  </a:path>
                </a:pathLst>
              </a:custGeom>
              <a:solidFill>
                <a:srgbClr val="F4F3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2" name="Oval 154"/>
              <p:cNvSpPr>
                <a:spLocks noChangeArrowheads="1"/>
              </p:cNvSpPr>
              <p:nvPr/>
            </p:nvSpPr>
            <p:spPr bwMode="auto">
              <a:xfrm>
                <a:off x="6189663" y="5700713"/>
                <a:ext cx="650875" cy="627063"/>
              </a:xfrm>
              <a:prstGeom prst="ellipse">
                <a:avLst/>
              </a:prstGeom>
              <a:solidFill>
                <a:srgbClr val="F9D2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3" name="Freeform 155"/>
              <p:cNvSpPr>
                <a:spLocks noEditPoints="1"/>
              </p:cNvSpPr>
              <p:nvPr/>
            </p:nvSpPr>
            <p:spPr bwMode="auto">
              <a:xfrm>
                <a:off x="6067426" y="4941888"/>
                <a:ext cx="893763" cy="0"/>
              </a:xfrm>
              <a:custGeom>
                <a:avLst/>
                <a:gdLst>
                  <a:gd name="T0" fmla="*/ 0 w 286"/>
                  <a:gd name="T1" fmla="*/ 0 w 286"/>
                  <a:gd name="T2" fmla="*/ 0 w 286"/>
                  <a:gd name="T3" fmla="*/ 286 w 286"/>
                  <a:gd name="T4" fmla="*/ 286 w 286"/>
                  <a:gd name="T5" fmla="*/ 286 w 286"/>
                  <a:gd name="T6" fmla="*/ 0 w 286"/>
                  <a:gd name="T7" fmla="*/ 0 w 286"/>
                  <a:gd name="T8" fmla="*/ 0 w 286"/>
                  <a:gd name="T9" fmla="*/ 0 w 286"/>
                  <a:gd name="T10" fmla="*/ 0 w 286"/>
                  <a:gd name="T11" fmla="*/ 0 w 286"/>
                  <a:gd name="T12" fmla="*/ 286 w 286"/>
                  <a:gd name="T13" fmla="*/ 286 w 286"/>
                  <a:gd name="T14" fmla="*/ 286 w 286"/>
                  <a:gd name="T15" fmla="*/ 0 w 286"/>
                  <a:gd name="T16" fmla="*/ 0 w 286"/>
                  <a:gd name="T17" fmla="*/ 0 w 286"/>
                  <a:gd name="T18" fmla="*/ 0 w 286"/>
                  <a:gd name="T19" fmla="*/ 0 w 286"/>
                  <a:gd name="T20" fmla="*/ 0 w 286"/>
                  <a:gd name="T21" fmla="*/ 286 w 286"/>
                  <a:gd name="T22" fmla="*/ 286 w 286"/>
                  <a:gd name="T23" fmla="*/ 286 w 286"/>
                  <a:gd name="T24" fmla="*/ 0 w 286"/>
                  <a:gd name="T25" fmla="*/ 0 w 286"/>
                  <a:gd name="T26" fmla="*/ 0 w 286"/>
                  <a:gd name="T27" fmla="*/ 286 w 286"/>
                  <a:gd name="T28" fmla="*/ 286 w 286"/>
                  <a:gd name="T29" fmla="*/ 286 w 286"/>
                  <a:gd name="T30" fmla="*/ 0 w 286"/>
                  <a:gd name="T31" fmla="*/ 0 w 286"/>
                  <a:gd name="T32" fmla="*/ 0 w 286"/>
                  <a:gd name="T33" fmla="*/ 286 w 286"/>
                  <a:gd name="T34" fmla="*/ 286 w 286"/>
                  <a:gd name="T35" fmla="*/ 286 w 286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</a:cxnLst>
                <a:rect l="0" t="0" r="r" b="b"/>
                <a:pathLst>
                  <a:path w="286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286" y="0"/>
                    </a:moveTo>
                    <a:cubicBezTo>
                      <a:pt x="286" y="0"/>
                      <a:pt x="286" y="0"/>
                      <a:pt x="286" y="0"/>
                    </a:cubicBezTo>
                    <a:cubicBezTo>
                      <a:pt x="286" y="0"/>
                      <a:pt x="286" y="0"/>
                      <a:pt x="286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286" y="0"/>
                    </a:moveTo>
                    <a:cubicBezTo>
                      <a:pt x="286" y="0"/>
                      <a:pt x="286" y="0"/>
                      <a:pt x="286" y="0"/>
                    </a:cubicBezTo>
                    <a:cubicBezTo>
                      <a:pt x="286" y="0"/>
                      <a:pt x="286" y="0"/>
                      <a:pt x="286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286" y="0"/>
                    </a:moveTo>
                    <a:cubicBezTo>
                      <a:pt x="286" y="0"/>
                      <a:pt x="286" y="0"/>
                      <a:pt x="286" y="0"/>
                    </a:cubicBezTo>
                    <a:cubicBezTo>
                      <a:pt x="286" y="0"/>
                      <a:pt x="286" y="0"/>
                      <a:pt x="286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286" y="0"/>
                    </a:moveTo>
                    <a:cubicBezTo>
                      <a:pt x="286" y="0"/>
                      <a:pt x="286" y="0"/>
                      <a:pt x="286" y="0"/>
                    </a:cubicBezTo>
                    <a:cubicBezTo>
                      <a:pt x="286" y="0"/>
                      <a:pt x="286" y="0"/>
                      <a:pt x="286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286" y="0"/>
                    </a:moveTo>
                    <a:cubicBezTo>
                      <a:pt x="286" y="0"/>
                      <a:pt x="286" y="0"/>
                      <a:pt x="286" y="0"/>
                    </a:cubicBezTo>
                    <a:cubicBezTo>
                      <a:pt x="286" y="0"/>
                      <a:pt x="286" y="0"/>
                      <a:pt x="286" y="0"/>
                    </a:cubicBezTo>
                  </a:path>
                </a:pathLst>
              </a:custGeom>
              <a:solidFill>
                <a:srgbClr val="EAEA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4" name="Freeform 156"/>
              <p:cNvSpPr>
                <a:spLocks/>
              </p:cNvSpPr>
              <p:nvPr/>
            </p:nvSpPr>
            <p:spPr bwMode="auto">
              <a:xfrm>
                <a:off x="6021388" y="4941888"/>
                <a:ext cx="987425" cy="280988"/>
              </a:xfrm>
              <a:custGeom>
                <a:avLst/>
                <a:gdLst>
                  <a:gd name="T0" fmla="*/ 301 w 316"/>
                  <a:gd name="T1" fmla="*/ 0 h 90"/>
                  <a:gd name="T2" fmla="*/ 158 w 316"/>
                  <a:gd name="T3" fmla="*/ 0 h 90"/>
                  <a:gd name="T4" fmla="*/ 15 w 316"/>
                  <a:gd name="T5" fmla="*/ 0 h 90"/>
                  <a:gd name="T6" fmla="*/ 15 w 316"/>
                  <a:gd name="T7" fmla="*/ 0 h 90"/>
                  <a:gd name="T8" fmla="*/ 15 w 316"/>
                  <a:gd name="T9" fmla="*/ 0 h 90"/>
                  <a:gd name="T10" fmla="*/ 15 w 316"/>
                  <a:gd name="T11" fmla="*/ 0 h 90"/>
                  <a:gd name="T12" fmla="*/ 15 w 316"/>
                  <a:gd name="T13" fmla="*/ 0 h 90"/>
                  <a:gd name="T14" fmla="*/ 15 w 316"/>
                  <a:gd name="T15" fmla="*/ 0 h 90"/>
                  <a:gd name="T16" fmla="*/ 15 w 316"/>
                  <a:gd name="T17" fmla="*/ 0 h 90"/>
                  <a:gd name="T18" fmla="*/ 15 w 316"/>
                  <a:gd name="T19" fmla="*/ 0 h 90"/>
                  <a:gd name="T20" fmla="*/ 15 w 316"/>
                  <a:gd name="T21" fmla="*/ 0 h 90"/>
                  <a:gd name="T22" fmla="*/ 15 w 316"/>
                  <a:gd name="T23" fmla="*/ 0 h 90"/>
                  <a:gd name="T24" fmla="*/ 15 w 316"/>
                  <a:gd name="T25" fmla="*/ 0 h 90"/>
                  <a:gd name="T26" fmla="*/ 15 w 316"/>
                  <a:gd name="T27" fmla="*/ 0 h 90"/>
                  <a:gd name="T28" fmla="*/ 15 w 316"/>
                  <a:gd name="T29" fmla="*/ 0 h 90"/>
                  <a:gd name="T30" fmla="*/ 15 w 316"/>
                  <a:gd name="T31" fmla="*/ 0 h 90"/>
                  <a:gd name="T32" fmla="*/ 15 w 316"/>
                  <a:gd name="T33" fmla="*/ 0 h 90"/>
                  <a:gd name="T34" fmla="*/ 15 w 316"/>
                  <a:gd name="T35" fmla="*/ 0 h 90"/>
                  <a:gd name="T36" fmla="*/ 0 w 316"/>
                  <a:gd name="T37" fmla="*/ 24 h 90"/>
                  <a:gd name="T38" fmla="*/ 139 w 316"/>
                  <a:gd name="T39" fmla="*/ 90 h 90"/>
                  <a:gd name="T40" fmla="*/ 158 w 316"/>
                  <a:gd name="T41" fmla="*/ 87 h 90"/>
                  <a:gd name="T42" fmla="*/ 158 w 316"/>
                  <a:gd name="T43" fmla="*/ 87 h 90"/>
                  <a:gd name="T44" fmla="*/ 158 w 316"/>
                  <a:gd name="T45" fmla="*/ 87 h 90"/>
                  <a:gd name="T46" fmla="*/ 158 w 316"/>
                  <a:gd name="T47" fmla="*/ 87 h 90"/>
                  <a:gd name="T48" fmla="*/ 178 w 316"/>
                  <a:gd name="T49" fmla="*/ 90 h 90"/>
                  <a:gd name="T50" fmla="*/ 316 w 316"/>
                  <a:gd name="T51" fmla="*/ 24 h 90"/>
                  <a:gd name="T52" fmla="*/ 301 w 316"/>
                  <a:gd name="T53" fmla="*/ 0 h 90"/>
                  <a:gd name="T54" fmla="*/ 301 w 316"/>
                  <a:gd name="T55" fmla="*/ 0 h 90"/>
                  <a:gd name="T56" fmla="*/ 301 w 316"/>
                  <a:gd name="T57" fmla="*/ 0 h 90"/>
                  <a:gd name="T58" fmla="*/ 301 w 316"/>
                  <a:gd name="T59" fmla="*/ 0 h 90"/>
                  <a:gd name="T60" fmla="*/ 301 w 316"/>
                  <a:gd name="T61" fmla="*/ 0 h 90"/>
                  <a:gd name="T62" fmla="*/ 301 w 316"/>
                  <a:gd name="T63" fmla="*/ 0 h 90"/>
                  <a:gd name="T64" fmla="*/ 301 w 316"/>
                  <a:gd name="T65" fmla="*/ 0 h 90"/>
                  <a:gd name="T66" fmla="*/ 301 w 316"/>
                  <a:gd name="T67" fmla="*/ 0 h 90"/>
                  <a:gd name="T68" fmla="*/ 301 w 316"/>
                  <a:gd name="T69" fmla="*/ 0 h 90"/>
                  <a:gd name="T70" fmla="*/ 301 w 316"/>
                  <a:gd name="T71" fmla="*/ 0 h 90"/>
                  <a:gd name="T72" fmla="*/ 301 w 316"/>
                  <a:gd name="T73" fmla="*/ 0 h 90"/>
                  <a:gd name="T74" fmla="*/ 301 w 316"/>
                  <a:gd name="T75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316" h="90">
                    <a:moveTo>
                      <a:pt x="301" y="0"/>
                    </a:moveTo>
                    <a:cubicBezTo>
                      <a:pt x="158" y="0"/>
                      <a:pt x="158" y="0"/>
                      <a:pt x="158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1"/>
                      <a:pt x="9" y="10"/>
                      <a:pt x="0" y="24"/>
                    </a:cubicBezTo>
                    <a:cubicBezTo>
                      <a:pt x="31" y="55"/>
                      <a:pt x="76" y="79"/>
                      <a:pt x="139" y="90"/>
                    </a:cubicBezTo>
                    <a:cubicBezTo>
                      <a:pt x="145" y="88"/>
                      <a:pt x="151" y="87"/>
                      <a:pt x="158" y="87"/>
                    </a:cubicBezTo>
                    <a:cubicBezTo>
                      <a:pt x="158" y="87"/>
                      <a:pt x="158" y="87"/>
                      <a:pt x="158" y="87"/>
                    </a:cubicBezTo>
                    <a:cubicBezTo>
                      <a:pt x="158" y="87"/>
                      <a:pt x="158" y="87"/>
                      <a:pt x="158" y="87"/>
                    </a:cubicBezTo>
                    <a:cubicBezTo>
                      <a:pt x="158" y="87"/>
                      <a:pt x="158" y="87"/>
                      <a:pt x="158" y="87"/>
                    </a:cubicBezTo>
                    <a:cubicBezTo>
                      <a:pt x="165" y="87"/>
                      <a:pt x="171" y="88"/>
                      <a:pt x="178" y="90"/>
                    </a:cubicBezTo>
                    <a:cubicBezTo>
                      <a:pt x="240" y="79"/>
                      <a:pt x="285" y="55"/>
                      <a:pt x="316" y="24"/>
                    </a:cubicBezTo>
                    <a:cubicBezTo>
                      <a:pt x="307" y="10"/>
                      <a:pt x="301" y="1"/>
                      <a:pt x="301" y="0"/>
                    </a:cubicBezTo>
                    <a:cubicBezTo>
                      <a:pt x="301" y="0"/>
                      <a:pt x="301" y="0"/>
                      <a:pt x="301" y="0"/>
                    </a:cubicBezTo>
                    <a:cubicBezTo>
                      <a:pt x="301" y="0"/>
                      <a:pt x="301" y="0"/>
                      <a:pt x="301" y="0"/>
                    </a:cubicBezTo>
                    <a:cubicBezTo>
                      <a:pt x="301" y="0"/>
                      <a:pt x="301" y="0"/>
                      <a:pt x="301" y="0"/>
                    </a:cubicBezTo>
                    <a:cubicBezTo>
                      <a:pt x="301" y="0"/>
                      <a:pt x="301" y="0"/>
                      <a:pt x="301" y="0"/>
                    </a:cubicBezTo>
                    <a:cubicBezTo>
                      <a:pt x="301" y="0"/>
                      <a:pt x="301" y="0"/>
                      <a:pt x="301" y="0"/>
                    </a:cubicBezTo>
                    <a:cubicBezTo>
                      <a:pt x="301" y="0"/>
                      <a:pt x="301" y="0"/>
                      <a:pt x="301" y="0"/>
                    </a:cubicBezTo>
                    <a:cubicBezTo>
                      <a:pt x="301" y="0"/>
                      <a:pt x="301" y="0"/>
                      <a:pt x="301" y="0"/>
                    </a:cubicBezTo>
                    <a:cubicBezTo>
                      <a:pt x="301" y="0"/>
                      <a:pt x="301" y="0"/>
                      <a:pt x="301" y="0"/>
                    </a:cubicBezTo>
                    <a:cubicBezTo>
                      <a:pt x="301" y="0"/>
                      <a:pt x="301" y="0"/>
                      <a:pt x="301" y="0"/>
                    </a:cubicBezTo>
                    <a:cubicBezTo>
                      <a:pt x="301" y="0"/>
                      <a:pt x="301" y="0"/>
                      <a:pt x="301" y="0"/>
                    </a:cubicBezTo>
                    <a:cubicBezTo>
                      <a:pt x="301" y="0"/>
                      <a:pt x="301" y="0"/>
                      <a:pt x="301" y="0"/>
                    </a:cubicBezTo>
                  </a:path>
                </a:pathLst>
              </a:custGeom>
              <a:solidFill>
                <a:srgbClr val="EAEA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5" name="Freeform 157"/>
              <p:cNvSpPr>
                <a:spLocks/>
              </p:cNvSpPr>
              <p:nvPr/>
            </p:nvSpPr>
            <p:spPr bwMode="auto">
              <a:xfrm>
                <a:off x="5554663" y="3630613"/>
                <a:ext cx="854075" cy="911225"/>
              </a:xfrm>
              <a:custGeom>
                <a:avLst/>
                <a:gdLst>
                  <a:gd name="T0" fmla="*/ 273 w 273"/>
                  <a:gd name="T1" fmla="*/ 170 h 292"/>
                  <a:gd name="T2" fmla="*/ 96 w 273"/>
                  <a:gd name="T3" fmla="*/ 72 h 292"/>
                  <a:gd name="T4" fmla="*/ 164 w 273"/>
                  <a:gd name="T5" fmla="*/ 292 h 292"/>
                  <a:gd name="T6" fmla="*/ 273 w 273"/>
                  <a:gd name="T7" fmla="*/ 170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73" h="292">
                    <a:moveTo>
                      <a:pt x="273" y="170"/>
                    </a:moveTo>
                    <a:cubicBezTo>
                      <a:pt x="273" y="170"/>
                      <a:pt x="222" y="0"/>
                      <a:pt x="96" y="72"/>
                    </a:cubicBezTo>
                    <a:cubicBezTo>
                      <a:pt x="0" y="125"/>
                      <a:pt x="61" y="259"/>
                      <a:pt x="164" y="292"/>
                    </a:cubicBezTo>
                    <a:cubicBezTo>
                      <a:pt x="273" y="170"/>
                      <a:pt x="273" y="170"/>
                      <a:pt x="273" y="17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6" name="Freeform 158"/>
              <p:cNvSpPr>
                <a:spLocks/>
              </p:cNvSpPr>
              <p:nvPr/>
            </p:nvSpPr>
            <p:spPr bwMode="auto">
              <a:xfrm>
                <a:off x="5757863" y="3854451"/>
                <a:ext cx="609600" cy="654050"/>
              </a:xfrm>
              <a:custGeom>
                <a:avLst/>
                <a:gdLst>
                  <a:gd name="T0" fmla="*/ 195 w 195"/>
                  <a:gd name="T1" fmla="*/ 121 h 209"/>
                  <a:gd name="T2" fmla="*/ 68 w 195"/>
                  <a:gd name="T3" fmla="*/ 51 h 209"/>
                  <a:gd name="T4" fmla="*/ 117 w 195"/>
                  <a:gd name="T5" fmla="*/ 209 h 209"/>
                  <a:gd name="T6" fmla="*/ 195 w 195"/>
                  <a:gd name="T7" fmla="*/ 121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5" h="209">
                    <a:moveTo>
                      <a:pt x="195" y="121"/>
                    </a:moveTo>
                    <a:cubicBezTo>
                      <a:pt x="195" y="121"/>
                      <a:pt x="159" y="0"/>
                      <a:pt x="68" y="51"/>
                    </a:cubicBezTo>
                    <a:cubicBezTo>
                      <a:pt x="0" y="89"/>
                      <a:pt x="43" y="185"/>
                      <a:pt x="117" y="209"/>
                    </a:cubicBezTo>
                    <a:cubicBezTo>
                      <a:pt x="195" y="121"/>
                      <a:pt x="195" y="121"/>
                      <a:pt x="195" y="121"/>
                    </a:cubicBezTo>
                  </a:path>
                </a:pathLst>
              </a:custGeom>
              <a:solidFill>
                <a:srgbClr val="F9D2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7" name="Freeform 159"/>
              <p:cNvSpPr>
                <a:spLocks/>
              </p:cNvSpPr>
              <p:nvPr/>
            </p:nvSpPr>
            <p:spPr bwMode="auto">
              <a:xfrm>
                <a:off x="6621463" y="3630613"/>
                <a:ext cx="852488" cy="911225"/>
              </a:xfrm>
              <a:custGeom>
                <a:avLst/>
                <a:gdLst>
                  <a:gd name="T0" fmla="*/ 0 w 273"/>
                  <a:gd name="T1" fmla="*/ 170 h 292"/>
                  <a:gd name="T2" fmla="*/ 177 w 273"/>
                  <a:gd name="T3" fmla="*/ 72 h 292"/>
                  <a:gd name="T4" fmla="*/ 109 w 273"/>
                  <a:gd name="T5" fmla="*/ 292 h 292"/>
                  <a:gd name="T6" fmla="*/ 0 w 273"/>
                  <a:gd name="T7" fmla="*/ 170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73" h="292">
                    <a:moveTo>
                      <a:pt x="0" y="170"/>
                    </a:moveTo>
                    <a:cubicBezTo>
                      <a:pt x="0" y="170"/>
                      <a:pt x="51" y="0"/>
                      <a:pt x="177" y="72"/>
                    </a:cubicBezTo>
                    <a:cubicBezTo>
                      <a:pt x="273" y="125"/>
                      <a:pt x="212" y="259"/>
                      <a:pt x="109" y="292"/>
                    </a:cubicBezTo>
                    <a:cubicBezTo>
                      <a:pt x="0" y="170"/>
                      <a:pt x="0" y="170"/>
                      <a:pt x="0" y="17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8" name="Freeform 160"/>
              <p:cNvSpPr>
                <a:spLocks/>
              </p:cNvSpPr>
              <p:nvPr/>
            </p:nvSpPr>
            <p:spPr bwMode="auto">
              <a:xfrm>
                <a:off x="6661151" y="3854451"/>
                <a:ext cx="609600" cy="654050"/>
              </a:xfrm>
              <a:custGeom>
                <a:avLst/>
                <a:gdLst>
                  <a:gd name="T0" fmla="*/ 0 w 195"/>
                  <a:gd name="T1" fmla="*/ 121 h 209"/>
                  <a:gd name="T2" fmla="*/ 127 w 195"/>
                  <a:gd name="T3" fmla="*/ 51 h 209"/>
                  <a:gd name="T4" fmla="*/ 78 w 195"/>
                  <a:gd name="T5" fmla="*/ 209 h 209"/>
                  <a:gd name="T6" fmla="*/ 0 w 195"/>
                  <a:gd name="T7" fmla="*/ 121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5" h="209">
                    <a:moveTo>
                      <a:pt x="0" y="121"/>
                    </a:moveTo>
                    <a:cubicBezTo>
                      <a:pt x="0" y="121"/>
                      <a:pt x="37" y="0"/>
                      <a:pt x="127" y="51"/>
                    </a:cubicBezTo>
                    <a:cubicBezTo>
                      <a:pt x="195" y="89"/>
                      <a:pt x="152" y="185"/>
                      <a:pt x="78" y="209"/>
                    </a:cubicBezTo>
                    <a:cubicBezTo>
                      <a:pt x="0" y="121"/>
                      <a:pt x="0" y="121"/>
                      <a:pt x="0" y="121"/>
                    </a:cubicBezTo>
                  </a:path>
                </a:pathLst>
              </a:custGeom>
              <a:solidFill>
                <a:srgbClr val="F9D2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9" name="Freeform 161"/>
              <p:cNvSpPr>
                <a:spLocks noEditPoints="1"/>
              </p:cNvSpPr>
              <p:nvPr/>
            </p:nvSpPr>
            <p:spPr bwMode="auto">
              <a:xfrm>
                <a:off x="6064251" y="4160838"/>
                <a:ext cx="344488" cy="381000"/>
              </a:xfrm>
              <a:custGeom>
                <a:avLst/>
                <a:gdLst>
                  <a:gd name="T0" fmla="*/ 1 w 110"/>
                  <a:gd name="T1" fmla="*/ 122 h 122"/>
                  <a:gd name="T2" fmla="*/ 1 w 110"/>
                  <a:gd name="T3" fmla="*/ 122 h 122"/>
                  <a:gd name="T4" fmla="*/ 1 w 110"/>
                  <a:gd name="T5" fmla="*/ 122 h 122"/>
                  <a:gd name="T6" fmla="*/ 0 w 110"/>
                  <a:gd name="T7" fmla="*/ 122 h 122"/>
                  <a:gd name="T8" fmla="*/ 1 w 110"/>
                  <a:gd name="T9" fmla="*/ 122 h 122"/>
                  <a:gd name="T10" fmla="*/ 0 w 110"/>
                  <a:gd name="T11" fmla="*/ 122 h 122"/>
                  <a:gd name="T12" fmla="*/ 0 w 110"/>
                  <a:gd name="T13" fmla="*/ 122 h 122"/>
                  <a:gd name="T14" fmla="*/ 0 w 110"/>
                  <a:gd name="T15" fmla="*/ 122 h 122"/>
                  <a:gd name="T16" fmla="*/ 0 w 110"/>
                  <a:gd name="T17" fmla="*/ 122 h 122"/>
                  <a:gd name="T18" fmla="*/ 0 w 110"/>
                  <a:gd name="T19" fmla="*/ 122 h 122"/>
                  <a:gd name="T20" fmla="*/ 0 w 110"/>
                  <a:gd name="T21" fmla="*/ 122 h 122"/>
                  <a:gd name="T22" fmla="*/ 0 w 110"/>
                  <a:gd name="T23" fmla="*/ 122 h 122"/>
                  <a:gd name="T24" fmla="*/ 110 w 110"/>
                  <a:gd name="T25" fmla="*/ 0 h 122"/>
                  <a:gd name="T26" fmla="*/ 95 w 110"/>
                  <a:gd name="T27" fmla="*/ 17 h 122"/>
                  <a:gd name="T28" fmla="*/ 95 w 110"/>
                  <a:gd name="T29" fmla="*/ 17 h 122"/>
                  <a:gd name="T30" fmla="*/ 110 w 110"/>
                  <a:gd name="T31" fmla="*/ 0 h 122"/>
                  <a:gd name="T32" fmla="*/ 110 w 110"/>
                  <a:gd name="T33" fmla="*/ 0 h 122"/>
                  <a:gd name="T34" fmla="*/ 110 w 110"/>
                  <a:gd name="T35" fmla="*/ 0 h 122"/>
                  <a:gd name="T36" fmla="*/ 110 w 110"/>
                  <a:gd name="T37" fmla="*/ 0 h 122"/>
                  <a:gd name="T38" fmla="*/ 110 w 110"/>
                  <a:gd name="T39" fmla="*/ 0 h 122"/>
                  <a:gd name="T40" fmla="*/ 110 w 110"/>
                  <a:gd name="T41" fmla="*/ 0 h 122"/>
                  <a:gd name="T42" fmla="*/ 110 w 110"/>
                  <a:gd name="T43" fmla="*/ 0 h 122"/>
                  <a:gd name="T44" fmla="*/ 110 w 110"/>
                  <a:gd name="T45" fmla="*/ 0 h 122"/>
                  <a:gd name="T46" fmla="*/ 110 w 110"/>
                  <a:gd name="T47" fmla="*/ 0 h 122"/>
                  <a:gd name="T48" fmla="*/ 110 w 110"/>
                  <a:gd name="T49" fmla="*/ 0 h 122"/>
                  <a:gd name="T50" fmla="*/ 110 w 110"/>
                  <a:gd name="T51" fmla="*/ 0 h 122"/>
                  <a:gd name="T52" fmla="*/ 110 w 110"/>
                  <a:gd name="T53" fmla="*/ 0 h 122"/>
                  <a:gd name="T54" fmla="*/ 110 w 110"/>
                  <a:gd name="T55" fmla="*/ 0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10" h="122">
                    <a:moveTo>
                      <a:pt x="1" y="122"/>
                    </a:moveTo>
                    <a:cubicBezTo>
                      <a:pt x="1" y="122"/>
                      <a:pt x="1" y="122"/>
                      <a:pt x="1" y="122"/>
                    </a:cubicBezTo>
                    <a:cubicBezTo>
                      <a:pt x="1" y="122"/>
                      <a:pt x="1" y="122"/>
                      <a:pt x="1" y="122"/>
                    </a:cubicBezTo>
                    <a:moveTo>
                      <a:pt x="0" y="122"/>
                    </a:moveTo>
                    <a:cubicBezTo>
                      <a:pt x="0" y="122"/>
                      <a:pt x="0" y="122"/>
                      <a:pt x="1" y="122"/>
                    </a:cubicBezTo>
                    <a:cubicBezTo>
                      <a:pt x="0" y="122"/>
                      <a:pt x="0" y="122"/>
                      <a:pt x="0" y="122"/>
                    </a:cubicBezTo>
                    <a:moveTo>
                      <a:pt x="0" y="122"/>
                    </a:moveTo>
                    <a:cubicBezTo>
                      <a:pt x="0" y="122"/>
                      <a:pt x="0" y="122"/>
                      <a:pt x="0" y="122"/>
                    </a:cubicBezTo>
                    <a:cubicBezTo>
                      <a:pt x="0" y="122"/>
                      <a:pt x="0" y="122"/>
                      <a:pt x="0" y="122"/>
                    </a:cubicBezTo>
                    <a:moveTo>
                      <a:pt x="0" y="122"/>
                    </a:moveTo>
                    <a:cubicBezTo>
                      <a:pt x="0" y="122"/>
                      <a:pt x="0" y="122"/>
                      <a:pt x="0" y="122"/>
                    </a:cubicBezTo>
                    <a:cubicBezTo>
                      <a:pt x="0" y="122"/>
                      <a:pt x="0" y="122"/>
                      <a:pt x="0" y="122"/>
                    </a:cubicBezTo>
                    <a:moveTo>
                      <a:pt x="110" y="0"/>
                    </a:moveTo>
                    <a:cubicBezTo>
                      <a:pt x="95" y="17"/>
                      <a:pt x="95" y="17"/>
                      <a:pt x="95" y="17"/>
                    </a:cubicBezTo>
                    <a:cubicBezTo>
                      <a:pt x="95" y="17"/>
                      <a:pt x="95" y="17"/>
                      <a:pt x="95" y="17"/>
                    </a:cubicBezTo>
                    <a:cubicBezTo>
                      <a:pt x="110" y="0"/>
                      <a:pt x="110" y="0"/>
                      <a:pt x="110" y="0"/>
                    </a:cubicBezTo>
                    <a:moveTo>
                      <a:pt x="110" y="0"/>
                    </a:moveTo>
                    <a:cubicBezTo>
                      <a:pt x="110" y="0"/>
                      <a:pt x="110" y="0"/>
                      <a:pt x="110" y="0"/>
                    </a:cubicBezTo>
                    <a:cubicBezTo>
                      <a:pt x="110" y="0"/>
                      <a:pt x="110" y="0"/>
                      <a:pt x="110" y="0"/>
                    </a:cubicBezTo>
                    <a:moveTo>
                      <a:pt x="110" y="0"/>
                    </a:moveTo>
                    <a:cubicBezTo>
                      <a:pt x="110" y="0"/>
                      <a:pt x="110" y="0"/>
                      <a:pt x="110" y="0"/>
                    </a:cubicBezTo>
                    <a:cubicBezTo>
                      <a:pt x="110" y="0"/>
                      <a:pt x="110" y="0"/>
                      <a:pt x="110" y="0"/>
                    </a:cubicBezTo>
                    <a:moveTo>
                      <a:pt x="110" y="0"/>
                    </a:moveTo>
                    <a:cubicBezTo>
                      <a:pt x="110" y="0"/>
                      <a:pt x="110" y="0"/>
                      <a:pt x="110" y="0"/>
                    </a:cubicBezTo>
                    <a:cubicBezTo>
                      <a:pt x="110" y="0"/>
                      <a:pt x="110" y="0"/>
                      <a:pt x="110" y="0"/>
                    </a:cubicBezTo>
                    <a:moveTo>
                      <a:pt x="110" y="0"/>
                    </a:moveTo>
                    <a:cubicBezTo>
                      <a:pt x="110" y="0"/>
                      <a:pt x="110" y="0"/>
                      <a:pt x="110" y="0"/>
                    </a:cubicBezTo>
                    <a:cubicBezTo>
                      <a:pt x="110" y="0"/>
                      <a:pt x="110" y="0"/>
                      <a:pt x="110" y="0"/>
                    </a:cubicBezTo>
                  </a:path>
                </a:pathLst>
              </a:custGeom>
              <a:solidFill>
                <a:srgbClr val="EAEA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0" name="Freeform 162"/>
              <p:cNvSpPr>
                <a:spLocks noEditPoints="1"/>
              </p:cNvSpPr>
              <p:nvPr/>
            </p:nvSpPr>
            <p:spPr bwMode="auto">
              <a:xfrm>
                <a:off x="5908676" y="4064001"/>
                <a:ext cx="500063" cy="477838"/>
              </a:xfrm>
              <a:custGeom>
                <a:avLst/>
                <a:gdLst>
                  <a:gd name="T0" fmla="*/ 11 w 160"/>
                  <a:gd name="T1" fmla="*/ 102 h 153"/>
                  <a:gd name="T2" fmla="*/ 0 w 160"/>
                  <a:gd name="T3" fmla="*/ 126 h 153"/>
                  <a:gd name="T4" fmla="*/ 50 w 160"/>
                  <a:gd name="T5" fmla="*/ 153 h 153"/>
                  <a:gd name="T6" fmla="*/ 50 w 160"/>
                  <a:gd name="T7" fmla="*/ 153 h 153"/>
                  <a:gd name="T8" fmla="*/ 50 w 160"/>
                  <a:gd name="T9" fmla="*/ 153 h 153"/>
                  <a:gd name="T10" fmla="*/ 50 w 160"/>
                  <a:gd name="T11" fmla="*/ 153 h 153"/>
                  <a:gd name="T12" fmla="*/ 50 w 160"/>
                  <a:gd name="T13" fmla="*/ 153 h 153"/>
                  <a:gd name="T14" fmla="*/ 51 w 160"/>
                  <a:gd name="T15" fmla="*/ 153 h 153"/>
                  <a:gd name="T16" fmla="*/ 51 w 160"/>
                  <a:gd name="T17" fmla="*/ 153 h 153"/>
                  <a:gd name="T18" fmla="*/ 51 w 160"/>
                  <a:gd name="T19" fmla="*/ 153 h 153"/>
                  <a:gd name="T20" fmla="*/ 51 w 160"/>
                  <a:gd name="T21" fmla="*/ 153 h 153"/>
                  <a:gd name="T22" fmla="*/ 63 w 160"/>
                  <a:gd name="T23" fmla="*/ 139 h 153"/>
                  <a:gd name="T24" fmla="*/ 11 w 160"/>
                  <a:gd name="T25" fmla="*/ 102 h 153"/>
                  <a:gd name="T26" fmla="*/ 148 w 160"/>
                  <a:gd name="T27" fmla="*/ 0 h 153"/>
                  <a:gd name="T28" fmla="*/ 123 w 160"/>
                  <a:gd name="T29" fmla="*/ 7 h 153"/>
                  <a:gd name="T30" fmla="*/ 145 w 160"/>
                  <a:gd name="T31" fmla="*/ 48 h 153"/>
                  <a:gd name="T32" fmla="*/ 160 w 160"/>
                  <a:gd name="T33" fmla="*/ 31 h 153"/>
                  <a:gd name="T34" fmla="*/ 160 w 160"/>
                  <a:gd name="T35" fmla="*/ 31 h 153"/>
                  <a:gd name="T36" fmla="*/ 160 w 160"/>
                  <a:gd name="T37" fmla="*/ 31 h 153"/>
                  <a:gd name="T38" fmla="*/ 160 w 160"/>
                  <a:gd name="T39" fmla="*/ 31 h 153"/>
                  <a:gd name="T40" fmla="*/ 160 w 160"/>
                  <a:gd name="T41" fmla="*/ 31 h 153"/>
                  <a:gd name="T42" fmla="*/ 160 w 160"/>
                  <a:gd name="T43" fmla="*/ 31 h 153"/>
                  <a:gd name="T44" fmla="*/ 160 w 160"/>
                  <a:gd name="T45" fmla="*/ 31 h 153"/>
                  <a:gd name="T46" fmla="*/ 160 w 160"/>
                  <a:gd name="T47" fmla="*/ 31 h 153"/>
                  <a:gd name="T48" fmla="*/ 160 w 160"/>
                  <a:gd name="T49" fmla="*/ 31 h 153"/>
                  <a:gd name="T50" fmla="*/ 160 w 160"/>
                  <a:gd name="T51" fmla="*/ 31 h 153"/>
                  <a:gd name="T52" fmla="*/ 148 w 160"/>
                  <a:gd name="T53" fmla="*/ 0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60" h="153">
                    <a:moveTo>
                      <a:pt x="11" y="102"/>
                    </a:moveTo>
                    <a:cubicBezTo>
                      <a:pt x="7" y="110"/>
                      <a:pt x="3" y="118"/>
                      <a:pt x="0" y="126"/>
                    </a:cubicBezTo>
                    <a:cubicBezTo>
                      <a:pt x="15" y="138"/>
                      <a:pt x="32" y="147"/>
                      <a:pt x="50" y="153"/>
                    </a:cubicBezTo>
                    <a:cubicBezTo>
                      <a:pt x="50" y="153"/>
                      <a:pt x="50" y="153"/>
                      <a:pt x="50" y="153"/>
                    </a:cubicBezTo>
                    <a:cubicBezTo>
                      <a:pt x="50" y="153"/>
                      <a:pt x="50" y="153"/>
                      <a:pt x="50" y="153"/>
                    </a:cubicBezTo>
                    <a:cubicBezTo>
                      <a:pt x="50" y="153"/>
                      <a:pt x="50" y="153"/>
                      <a:pt x="50" y="153"/>
                    </a:cubicBezTo>
                    <a:cubicBezTo>
                      <a:pt x="50" y="153"/>
                      <a:pt x="50" y="153"/>
                      <a:pt x="50" y="153"/>
                    </a:cubicBezTo>
                    <a:cubicBezTo>
                      <a:pt x="50" y="153"/>
                      <a:pt x="50" y="153"/>
                      <a:pt x="51" y="153"/>
                    </a:cubicBezTo>
                    <a:cubicBezTo>
                      <a:pt x="51" y="153"/>
                      <a:pt x="51" y="153"/>
                      <a:pt x="51" y="153"/>
                    </a:cubicBezTo>
                    <a:cubicBezTo>
                      <a:pt x="51" y="153"/>
                      <a:pt x="51" y="153"/>
                      <a:pt x="51" y="153"/>
                    </a:cubicBezTo>
                    <a:cubicBezTo>
                      <a:pt x="51" y="153"/>
                      <a:pt x="51" y="153"/>
                      <a:pt x="51" y="153"/>
                    </a:cubicBezTo>
                    <a:cubicBezTo>
                      <a:pt x="63" y="139"/>
                      <a:pt x="63" y="139"/>
                      <a:pt x="63" y="139"/>
                    </a:cubicBezTo>
                    <a:cubicBezTo>
                      <a:pt x="42" y="132"/>
                      <a:pt x="24" y="118"/>
                      <a:pt x="11" y="102"/>
                    </a:cubicBezTo>
                    <a:moveTo>
                      <a:pt x="148" y="0"/>
                    </a:moveTo>
                    <a:cubicBezTo>
                      <a:pt x="139" y="2"/>
                      <a:pt x="131" y="4"/>
                      <a:pt x="123" y="7"/>
                    </a:cubicBezTo>
                    <a:cubicBezTo>
                      <a:pt x="134" y="22"/>
                      <a:pt x="142" y="39"/>
                      <a:pt x="145" y="48"/>
                    </a:cubicBezTo>
                    <a:cubicBezTo>
                      <a:pt x="160" y="31"/>
                      <a:pt x="160" y="31"/>
                      <a:pt x="160" y="31"/>
                    </a:cubicBezTo>
                    <a:cubicBezTo>
                      <a:pt x="160" y="31"/>
                      <a:pt x="160" y="31"/>
                      <a:pt x="160" y="31"/>
                    </a:cubicBezTo>
                    <a:cubicBezTo>
                      <a:pt x="160" y="31"/>
                      <a:pt x="160" y="31"/>
                      <a:pt x="160" y="31"/>
                    </a:cubicBezTo>
                    <a:cubicBezTo>
                      <a:pt x="160" y="31"/>
                      <a:pt x="160" y="31"/>
                      <a:pt x="160" y="31"/>
                    </a:cubicBezTo>
                    <a:cubicBezTo>
                      <a:pt x="160" y="31"/>
                      <a:pt x="160" y="31"/>
                      <a:pt x="160" y="31"/>
                    </a:cubicBezTo>
                    <a:cubicBezTo>
                      <a:pt x="160" y="31"/>
                      <a:pt x="160" y="31"/>
                      <a:pt x="160" y="31"/>
                    </a:cubicBezTo>
                    <a:cubicBezTo>
                      <a:pt x="160" y="31"/>
                      <a:pt x="160" y="31"/>
                      <a:pt x="160" y="31"/>
                    </a:cubicBezTo>
                    <a:cubicBezTo>
                      <a:pt x="160" y="31"/>
                      <a:pt x="160" y="31"/>
                      <a:pt x="160" y="31"/>
                    </a:cubicBezTo>
                    <a:cubicBezTo>
                      <a:pt x="160" y="31"/>
                      <a:pt x="160" y="31"/>
                      <a:pt x="160" y="31"/>
                    </a:cubicBezTo>
                    <a:cubicBezTo>
                      <a:pt x="160" y="31"/>
                      <a:pt x="160" y="31"/>
                      <a:pt x="160" y="31"/>
                    </a:cubicBezTo>
                    <a:cubicBezTo>
                      <a:pt x="160" y="30"/>
                      <a:pt x="156" y="17"/>
                      <a:pt x="148" y="0"/>
                    </a:cubicBezTo>
                  </a:path>
                </a:pathLst>
              </a:custGeom>
              <a:solidFill>
                <a:srgbClr val="EAEA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1" name="Freeform 163"/>
              <p:cNvSpPr>
                <a:spLocks/>
              </p:cNvSpPr>
              <p:nvPr/>
            </p:nvSpPr>
            <p:spPr bwMode="auto">
              <a:xfrm>
                <a:off x="5942013" y="4086226"/>
                <a:ext cx="425450" cy="422275"/>
              </a:xfrm>
              <a:custGeom>
                <a:avLst/>
                <a:gdLst>
                  <a:gd name="T0" fmla="*/ 112 w 136"/>
                  <a:gd name="T1" fmla="*/ 0 h 135"/>
                  <a:gd name="T2" fmla="*/ 0 w 136"/>
                  <a:gd name="T3" fmla="*/ 95 h 135"/>
                  <a:gd name="T4" fmla="*/ 52 w 136"/>
                  <a:gd name="T5" fmla="*/ 132 h 135"/>
                  <a:gd name="T6" fmla="*/ 52 w 136"/>
                  <a:gd name="T7" fmla="*/ 132 h 135"/>
                  <a:gd name="T8" fmla="*/ 58 w 136"/>
                  <a:gd name="T9" fmla="*/ 135 h 135"/>
                  <a:gd name="T10" fmla="*/ 136 w 136"/>
                  <a:gd name="T11" fmla="*/ 47 h 135"/>
                  <a:gd name="T12" fmla="*/ 136 w 136"/>
                  <a:gd name="T13" fmla="*/ 47 h 135"/>
                  <a:gd name="T14" fmla="*/ 134 w 136"/>
                  <a:gd name="T15" fmla="*/ 41 h 135"/>
                  <a:gd name="T16" fmla="*/ 134 w 136"/>
                  <a:gd name="T17" fmla="*/ 41 h 135"/>
                  <a:gd name="T18" fmla="*/ 134 w 136"/>
                  <a:gd name="T19" fmla="*/ 41 h 135"/>
                  <a:gd name="T20" fmla="*/ 112 w 136"/>
                  <a:gd name="T21" fmla="*/ 0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36" h="135">
                    <a:moveTo>
                      <a:pt x="112" y="0"/>
                    </a:moveTo>
                    <a:cubicBezTo>
                      <a:pt x="62" y="17"/>
                      <a:pt x="23" y="53"/>
                      <a:pt x="0" y="95"/>
                    </a:cubicBezTo>
                    <a:cubicBezTo>
                      <a:pt x="13" y="111"/>
                      <a:pt x="31" y="125"/>
                      <a:pt x="52" y="132"/>
                    </a:cubicBezTo>
                    <a:cubicBezTo>
                      <a:pt x="52" y="132"/>
                      <a:pt x="52" y="132"/>
                      <a:pt x="52" y="132"/>
                    </a:cubicBezTo>
                    <a:cubicBezTo>
                      <a:pt x="54" y="133"/>
                      <a:pt x="56" y="134"/>
                      <a:pt x="58" y="135"/>
                    </a:cubicBezTo>
                    <a:cubicBezTo>
                      <a:pt x="136" y="47"/>
                      <a:pt x="136" y="47"/>
                      <a:pt x="136" y="47"/>
                    </a:cubicBezTo>
                    <a:cubicBezTo>
                      <a:pt x="136" y="47"/>
                      <a:pt x="136" y="47"/>
                      <a:pt x="136" y="47"/>
                    </a:cubicBezTo>
                    <a:cubicBezTo>
                      <a:pt x="136" y="47"/>
                      <a:pt x="135" y="45"/>
                      <a:pt x="134" y="41"/>
                    </a:cubicBezTo>
                    <a:cubicBezTo>
                      <a:pt x="134" y="41"/>
                      <a:pt x="134" y="41"/>
                      <a:pt x="134" y="41"/>
                    </a:cubicBezTo>
                    <a:cubicBezTo>
                      <a:pt x="134" y="41"/>
                      <a:pt x="134" y="41"/>
                      <a:pt x="134" y="41"/>
                    </a:cubicBezTo>
                    <a:cubicBezTo>
                      <a:pt x="131" y="32"/>
                      <a:pt x="123" y="15"/>
                      <a:pt x="112" y="0"/>
                    </a:cubicBezTo>
                  </a:path>
                </a:pathLst>
              </a:custGeom>
              <a:solidFill>
                <a:srgbClr val="E5C1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2" name="Freeform 164"/>
              <p:cNvSpPr>
                <a:spLocks noEditPoints="1"/>
              </p:cNvSpPr>
              <p:nvPr/>
            </p:nvSpPr>
            <p:spPr bwMode="auto">
              <a:xfrm>
                <a:off x="6621463" y="4160838"/>
                <a:ext cx="342900" cy="381000"/>
              </a:xfrm>
              <a:custGeom>
                <a:avLst/>
                <a:gdLst>
                  <a:gd name="T0" fmla="*/ 109 w 110"/>
                  <a:gd name="T1" fmla="*/ 122 h 122"/>
                  <a:gd name="T2" fmla="*/ 109 w 110"/>
                  <a:gd name="T3" fmla="*/ 122 h 122"/>
                  <a:gd name="T4" fmla="*/ 109 w 110"/>
                  <a:gd name="T5" fmla="*/ 122 h 122"/>
                  <a:gd name="T6" fmla="*/ 110 w 110"/>
                  <a:gd name="T7" fmla="*/ 122 h 122"/>
                  <a:gd name="T8" fmla="*/ 110 w 110"/>
                  <a:gd name="T9" fmla="*/ 122 h 122"/>
                  <a:gd name="T10" fmla="*/ 110 w 110"/>
                  <a:gd name="T11" fmla="*/ 122 h 122"/>
                  <a:gd name="T12" fmla="*/ 110 w 110"/>
                  <a:gd name="T13" fmla="*/ 122 h 122"/>
                  <a:gd name="T14" fmla="*/ 110 w 110"/>
                  <a:gd name="T15" fmla="*/ 122 h 122"/>
                  <a:gd name="T16" fmla="*/ 110 w 110"/>
                  <a:gd name="T17" fmla="*/ 122 h 122"/>
                  <a:gd name="T18" fmla="*/ 110 w 110"/>
                  <a:gd name="T19" fmla="*/ 122 h 122"/>
                  <a:gd name="T20" fmla="*/ 110 w 110"/>
                  <a:gd name="T21" fmla="*/ 122 h 122"/>
                  <a:gd name="T22" fmla="*/ 110 w 110"/>
                  <a:gd name="T23" fmla="*/ 122 h 122"/>
                  <a:gd name="T24" fmla="*/ 13 w 110"/>
                  <a:gd name="T25" fmla="*/ 23 h 122"/>
                  <a:gd name="T26" fmla="*/ 13 w 110"/>
                  <a:gd name="T27" fmla="*/ 23 h 122"/>
                  <a:gd name="T28" fmla="*/ 13 w 110"/>
                  <a:gd name="T29" fmla="*/ 23 h 122"/>
                  <a:gd name="T30" fmla="*/ 0 w 110"/>
                  <a:gd name="T31" fmla="*/ 0 h 122"/>
                  <a:gd name="T32" fmla="*/ 15 w 110"/>
                  <a:gd name="T33" fmla="*/ 17 h 122"/>
                  <a:gd name="T34" fmla="*/ 15 w 110"/>
                  <a:gd name="T35" fmla="*/ 17 h 122"/>
                  <a:gd name="T36" fmla="*/ 0 w 110"/>
                  <a:gd name="T37" fmla="*/ 0 h 122"/>
                  <a:gd name="T38" fmla="*/ 0 w 110"/>
                  <a:gd name="T39" fmla="*/ 0 h 122"/>
                  <a:gd name="T40" fmla="*/ 0 w 110"/>
                  <a:gd name="T41" fmla="*/ 0 h 122"/>
                  <a:gd name="T42" fmla="*/ 0 w 110"/>
                  <a:gd name="T43" fmla="*/ 0 h 122"/>
                  <a:gd name="T44" fmla="*/ 0 w 110"/>
                  <a:gd name="T45" fmla="*/ 0 h 122"/>
                  <a:gd name="T46" fmla="*/ 0 w 110"/>
                  <a:gd name="T47" fmla="*/ 0 h 122"/>
                  <a:gd name="T48" fmla="*/ 0 w 110"/>
                  <a:gd name="T49" fmla="*/ 0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10" h="122">
                    <a:moveTo>
                      <a:pt x="109" y="122"/>
                    </a:moveTo>
                    <a:cubicBezTo>
                      <a:pt x="109" y="122"/>
                      <a:pt x="109" y="122"/>
                      <a:pt x="109" y="122"/>
                    </a:cubicBezTo>
                    <a:cubicBezTo>
                      <a:pt x="109" y="122"/>
                      <a:pt x="109" y="122"/>
                      <a:pt x="109" y="122"/>
                    </a:cubicBezTo>
                    <a:moveTo>
                      <a:pt x="110" y="122"/>
                    </a:moveTo>
                    <a:cubicBezTo>
                      <a:pt x="110" y="122"/>
                      <a:pt x="110" y="122"/>
                      <a:pt x="110" y="122"/>
                    </a:cubicBezTo>
                    <a:cubicBezTo>
                      <a:pt x="110" y="122"/>
                      <a:pt x="110" y="122"/>
                      <a:pt x="110" y="122"/>
                    </a:cubicBezTo>
                    <a:moveTo>
                      <a:pt x="110" y="122"/>
                    </a:moveTo>
                    <a:cubicBezTo>
                      <a:pt x="110" y="122"/>
                      <a:pt x="110" y="122"/>
                      <a:pt x="110" y="122"/>
                    </a:cubicBezTo>
                    <a:cubicBezTo>
                      <a:pt x="110" y="122"/>
                      <a:pt x="110" y="122"/>
                      <a:pt x="110" y="122"/>
                    </a:cubicBezTo>
                    <a:moveTo>
                      <a:pt x="110" y="122"/>
                    </a:moveTo>
                    <a:cubicBezTo>
                      <a:pt x="110" y="122"/>
                      <a:pt x="110" y="122"/>
                      <a:pt x="110" y="122"/>
                    </a:cubicBezTo>
                    <a:cubicBezTo>
                      <a:pt x="110" y="122"/>
                      <a:pt x="110" y="122"/>
                      <a:pt x="110" y="122"/>
                    </a:cubicBezTo>
                    <a:moveTo>
                      <a:pt x="13" y="23"/>
                    </a:moveTo>
                    <a:cubicBezTo>
                      <a:pt x="13" y="23"/>
                      <a:pt x="13" y="23"/>
                      <a:pt x="13" y="23"/>
                    </a:cubicBezTo>
                    <a:cubicBezTo>
                      <a:pt x="13" y="23"/>
                      <a:pt x="13" y="23"/>
                      <a:pt x="13" y="23"/>
                    </a:cubicBezTo>
                    <a:moveTo>
                      <a:pt x="0" y="0"/>
                    </a:moveTo>
                    <a:cubicBezTo>
                      <a:pt x="15" y="17"/>
                      <a:pt x="15" y="17"/>
                      <a:pt x="15" y="17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EAEA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3" name="Freeform 165"/>
              <p:cNvSpPr>
                <a:spLocks noEditPoints="1"/>
              </p:cNvSpPr>
              <p:nvPr/>
            </p:nvSpPr>
            <p:spPr bwMode="auto">
              <a:xfrm>
                <a:off x="6621463" y="4064001"/>
                <a:ext cx="500063" cy="477838"/>
              </a:xfrm>
              <a:custGeom>
                <a:avLst/>
                <a:gdLst>
                  <a:gd name="T0" fmla="*/ 149 w 160"/>
                  <a:gd name="T1" fmla="*/ 102 h 153"/>
                  <a:gd name="T2" fmla="*/ 97 w 160"/>
                  <a:gd name="T3" fmla="*/ 139 h 153"/>
                  <a:gd name="T4" fmla="*/ 109 w 160"/>
                  <a:gd name="T5" fmla="*/ 153 h 153"/>
                  <a:gd name="T6" fmla="*/ 109 w 160"/>
                  <a:gd name="T7" fmla="*/ 153 h 153"/>
                  <a:gd name="T8" fmla="*/ 109 w 160"/>
                  <a:gd name="T9" fmla="*/ 153 h 153"/>
                  <a:gd name="T10" fmla="*/ 110 w 160"/>
                  <a:gd name="T11" fmla="*/ 153 h 153"/>
                  <a:gd name="T12" fmla="*/ 110 w 160"/>
                  <a:gd name="T13" fmla="*/ 153 h 153"/>
                  <a:gd name="T14" fmla="*/ 110 w 160"/>
                  <a:gd name="T15" fmla="*/ 153 h 153"/>
                  <a:gd name="T16" fmla="*/ 110 w 160"/>
                  <a:gd name="T17" fmla="*/ 153 h 153"/>
                  <a:gd name="T18" fmla="*/ 110 w 160"/>
                  <a:gd name="T19" fmla="*/ 153 h 153"/>
                  <a:gd name="T20" fmla="*/ 110 w 160"/>
                  <a:gd name="T21" fmla="*/ 153 h 153"/>
                  <a:gd name="T22" fmla="*/ 160 w 160"/>
                  <a:gd name="T23" fmla="*/ 126 h 153"/>
                  <a:gd name="T24" fmla="*/ 149 w 160"/>
                  <a:gd name="T25" fmla="*/ 102 h 153"/>
                  <a:gd name="T26" fmla="*/ 13 w 160"/>
                  <a:gd name="T27" fmla="*/ 0 h 153"/>
                  <a:gd name="T28" fmla="*/ 0 w 160"/>
                  <a:gd name="T29" fmla="*/ 31 h 153"/>
                  <a:gd name="T30" fmla="*/ 0 w 160"/>
                  <a:gd name="T31" fmla="*/ 31 h 153"/>
                  <a:gd name="T32" fmla="*/ 0 w 160"/>
                  <a:gd name="T33" fmla="*/ 31 h 153"/>
                  <a:gd name="T34" fmla="*/ 0 w 160"/>
                  <a:gd name="T35" fmla="*/ 31 h 153"/>
                  <a:gd name="T36" fmla="*/ 0 w 160"/>
                  <a:gd name="T37" fmla="*/ 31 h 153"/>
                  <a:gd name="T38" fmla="*/ 0 w 160"/>
                  <a:gd name="T39" fmla="*/ 31 h 153"/>
                  <a:gd name="T40" fmla="*/ 15 w 160"/>
                  <a:gd name="T41" fmla="*/ 48 h 153"/>
                  <a:gd name="T42" fmla="*/ 37 w 160"/>
                  <a:gd name="T43" fmla="*/ 7 h 153"/>
                  <a:gd name="T44" fmla="*/ 13 w 160"/>
                  <a:gd name="T45" fmla="*/ 0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0" h="153">
                    <a:moveTo>
                      <a:pt x="149" y="102"/>
                    </a:moveTo>
                    <a:cubicBezTo>
                      <a:pt x="136" y="118"/>
                      <a:pt x="118" y="132"/>
                      <a:pt x="97" y="139"/>
                    </a:cubicBezTo>
                    <a:cubicBezTo>
                      <a:pt x="109" y="153"/>
                      <a:pt x="109" y="153"/>
                      <a:pt x="109" y="153"/>
                    </a:cubicBezTo>
                    <a:cubicBezTo>
                      <a:pt x="109" y="153"/>
                      <a:pt x="109" y="153"/>
                      <a:pt x="109" y="153"/>
                    </a:cubicBezTo>
                    <a:cubicBezTo>
                      <a:pt x="109" y="153"/>
                      <a:pt x="109" y="153"/>
                      <a:pt x="109" y="153"/>
                    </a:cubicBezTo>
                    <a:cubicBezTo>
                      <a:pt x="110" y="153"/>
                      <a:pt x="110" y="153"/>
                      <a:pt x="110" y="153"/>
                    </a:cubicBezTo>
                    <a:cubicBezTo>
                      <a:pt x="110" y="153"/>
                      <a:pt x="110" y="153"/>
                      <a:pt x="110" y="153"/>
                    </a:cubicBezTo>
                    <a:cubicBezTo>
                      <a:pt x="110" y="153"/>
                      <a:pt x="110" y="153"/>
                      <a:pt x="110" y="153"/>
                    </a:cubicBezTo>
                    <a:cubicBezTo>
                      <a:pt x="110" y="153"/>
                      <a:pt x="110" y="153"/>
                      <a:pt x="110" y="153"/>
                    </a:cubicBezTo>
                    <a:cubicBezTo>
                      <a:pt x="110" y="153"/>
                      <a:pt x="110" y="153"/>
                      <a:pt x="110" y="153"/>
                    </a:cubicBezTo>
                    <a:cubicBezTo>
                      <a:pt x="110" y="153"/>
                      <a:pt x="110" y="153"/>
                      <a:pt x="110" y="153"/>
                    </a:cubicBezTo>
                    <a:cubicBezTo>
                      <a:pt x="128" y="147"/>
                      <a:pt x="145" y="138"/>
                      <a:pt x="160" y="126"/>
                    </a:cubicBezTo>
                    <a:cubicBezTo>
                      <a:pt x="157" y="118"/>
                      <a:pt x="153" y="110"/>
                      <a:pt x="149" y="102"/>
                    </a:cubicBezTo>
                    <a:moveTo>
                      <a:pt x="13" y="0"/>
                    </a:moveTo>
                    <a:cubicBezTo>
                      <a:pt x="4" y="17"/>
                      <a:pt x="0" y="31"/>
                      <a:pt x="0" y="31"/>
                    </a:cubicBezTo>
                    <a:cubicBezTo>
                      <a:pt x="0" y="31"/>
                      <a:pt x="0" y="31"/>
                      <a:pt x="0" y="31"/>
                    </a:cubicBezTo>
                    <a:cubicBezTo>
                      <a:pt x="0" y="31"/>
                      <a:pt x="0" y="31"/>
                      <a:pt x="0" y="31"/>
                    </a:cubicBezTo>
                    <a:cubicBezTo>
                      <a:pt x="0" y="31"/>
                      <a:pt x="0" y="31"/>
                      <a:pt x="0" y="31"/>
                    </a:cubicBezTo>
                    <a:cubicBezTo>
                      <a:pt x="0" y="31"/>
                      <a:pt x="0" y="31"/>
                      <a:pt x="0" y="31"/>
                    </a:cubicBezTo>
                    <a:cubicBezTo>
                      <a:pt x="0" y="31"/>
                      <a:pt x="0" y="31"/>
                      <a:pt x="0" y="31"/>
                    </a:cubicBezTo>
                    <a:cubicBezTo>
                      <a:pt x="15" y="48"/>
                      <a:pt x="15" y="48"/>
                      <a:pt x="15" y="48"/>
                    </a:cubicBezTo>
                    <a:cubicBezTo>
                      <a:pt x="19" y="39"/>
                      <a:pt x="26" y="22"/>
                      <a:pt x="37" y="7"/>
                    </a:cubicBezTo>
                    <a:cubicBezTo>
                      <a:pt x="29" y="4"/>
                      <a:pt x="21" y="2"/>
                      <a:pt x="13" y="0"/>
                    </a:cubicBezTo>
                  </a:path>
                </a:pathLst>
              </a:custGeom>
              <a:solidFill>
                <a:srgbClr val="EAEA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4" name="Freeform 166"/>
              <p:cNvSpPr>
                <a:spLocks/>
              </p:cNvSpPr>
              <p:nvPr/>
            </p:nvSpPr>
            <p:spPr bwMode="auto">
              <a:xfrm>
                <a:off x="6661151" y="4086226"/>
                <a:ext cx="425450" cy="422275"/>
              </a:xfrm>
              <a:custGeom>
                <a:avLst/>
                <a:gdLst>
                  <a:gd name="T0" fmla="*/ 24 w 136"/>
                  <a:gd name="T1" fmla="*/ 0 h 135"/>
                  <a:gd name="T2" fmla="*/ 2 w 136"/>
                  <a:gd name="T3" fmla="*/ 41 h 135"/>
                  <a:gd name="T4" fmla="*/ 2 w 136"/>
                  <a:gd name="T5" fmla="*/ 41 h 135"/>
                  <a:gd name="T6" fmla="*/ 2 w 136"/>
                  <a:gd name="T7" fmla="*/ 41 h 135"/>
                  <a:gd name="T8" fmla="*/ 0 w 136"/>
                  <a:gd name="T9" fmla="*/ 47 h 135"/>
                  <a:gd name="T10" fmla="*/ 0 w 136"/>
                  <a:gd name="T11" fmla="*/ 47 h 135"/>
                  <a:gd name="T12" fmla="*/ 78 w 136"/>
                  <a:gd name="T13" fmla="*/ 135 h 135"/>
                  <a:gd name="T14" fmla="*/ 84 w 136"/>
                  <a:gd name="T15" fmla="*/ 132 h 135"/>
                  <a:gd name="T16" fmla="*/ 84 w 136"/>
                  <a:gd name="T17" fmla="*/ 132 h 135"/>
                  <a:gd name="T18" fmla="*/ 136 w 136"/>
                  <a:gd name="T19" fmla="*/ 95 h 135"/>
                  <a:gd name="T20" fmla="*/ 24 w 136"/>
                  <a:gd name="T21" fmla="*/ 0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36" h="135">
                    <a:moveTo>
                      <a:pt x="24" y="0"/>
                    </a:moveTo>
                    <a:cubicBezTo>
                      <a:pt x="13" y="15"/>
                      <a:pt x="6" y="32"/>
                      <a:pt x="2" y="41"/>
                    </a:cubicBezTo>
                    <a:cubicBezTo>
                      <a:pt x="2" y="41"/>
                      <a:pt x="2" y="41"/>
                      <a:pt x="2" y="41"/>
                    </a:cubicBezTo>
                    <a:cubicBezTo>
                      <a:pt x="2" y="41"/>
                      <a:pt x="2" y="41"/>
                      <a:pt x="2" y="41"/>
                    </a:cubicBezTo>
                    <a:cubicBezTo>
                      <a:pt x="1" y="45"/>
                      <a:pt x="0" y="47"/>
                      <a:pt x="0" y="47"/>
                    </a:cubicBezTo>
                    <a:cubicBezTo>
                      <a:pt x="0" y="47"/>
                      <a:pt x="0" y="47"/>
                      <a:pt x="0" y="47"/>
                    </a:cubicBezTo>
                    <a:cubicBezTo>
                      <a:pt x="78" y="135"/>
                      <a:pt x="78" y="135"/>
                      <a:pt x="78" y="135"/>
                    </a:cubicBezTo>
                    <a:cubicBezTo>
                      <a:pt x="80" y="134"/>
                      <a:pt x="82" y="133"/>
                      <a:pt x="84" y="132"/>
                    </a:cubicBezTo>
                    <a:cubicBezTo>
                      <a:pt x="84" y="132"/>
                      <a:pt x="84" y="132"/>
                      <a:pt x="84" y="132"/>
                    </a:cubicBezTo>
                    <a:cubicBezTo>
                      <a:pt x="105" y="125"/>
                      <a:pt x="123" y="111"/>
                      <a:pt x="136" y="95"/>
                    </a:cubicBezTo>
                    <a:cubicBezTo>
                      <a:pt x="113" y="53"/>
                      <a:pt x="74" y="17"/>
                      <a:pt x="24" y="0"/>
                    </a:cubicBezTo>
                  </a:path>
                </a:pathLst>
              </a:custGeom>
              <a:solidFill>
                <a:srgbClr val="E5C1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5" name="Freeform 167"/>
              <p:cNvSpPr>
                <a:spLocks/>
              </p:cNvSpPr>
              <p:nvPr/>
            </p:nvSpPr>
            <p:spPr bwMode="auto">
              <a:xfrm>
                <a:off x="5645151" y="4089401"/>
                <a:ext cx="1738313" cy="1085850"/>
              </a:xfrm>
              <a:custGeom>
                <a:avLst/>
                <a:gdLst>
                  <a:gd name="T0" fmla="*/ 278 w 556"/>
                  <a:gd name="T1" fmla="*/ 0 h 348"/>
                  <a:gd name="T2" fmla="*/ 282 w 556"/>
                  <a:gd name="T3" fmla="*/ 348 h 348"/>
                  <a:gd name="T4" fmla="*/ 274 w 556"/>
                  <a:gd name="T5" fmla="*/ 348 h 348"/>
                  <a:gd name="T6" fmla="*/ 278 w 556"/>
                  <a:gd name="T7" fmla="*/ 0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56" h="348">
                    <a:moveTo>
                      <a:pt x="278" y="0"/>
                    </a:moveTo>
                    <a:cubicBezTo>
                      <a:pt x="486" y="0"/>
                      <a:pt x="556" y="311"/>
                      <a:pt x="282" y="348"/>
                    </a:cubicBezTo>
                    <a:cubicBezTo>
                      <a:pt x="279" y="348"/>
                      <a:pt x="277" y="348"/>
                      <a:pt x="274" y="348"/>
                    </a:cubicBezTo>
                    <a:cubicBezTo>
                      <a:pt x="0" y="311"/>
                      <a:pt x="70" y="0"/>
                      <a:pt x="27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6" name="Oval 168"/>
              <p:cNvSpPr>
                <a:spLocks noChangeArrowheads="1"/>
              </p:cNvSpPr>
              <p:nvPr/>
            </p:nvSpPr>
            <p:spPr bwMode="auto">
              <a:xfrm>
                <a:off x="6677026" y="4392613"/>
                <a:ext cx="141288" cy="139700"/>
              </a:xfrm>
              <a:prstGeom prst="ellipse">
                <a:avLst/>
              </a:prstGeom>
              <a:solidFill>
                <a:srgbClr val="332F2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7" name="Oval 169"/>
              <p:cNvSpPr>
                <a:spLocks noChangeArrowheads="1"/>
              </p:cNvSpPr>
              <p:nvPr/>
            </p:nvSpPr>
            <p:spPr bwMode="auto">
              <a:xfrm>
                <a:off x="6699251" y="4402138"/>
                <a:ext cx="52388" cy="5238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8" name="Oval 170"/>
              <p:cNvSpPr>
                <a:spLocks noChangeArrowheads="1"/>
              </p:cNvSpPr>
              <p:nvPr/>
            </p:nvSpPr>
            <p:spPr bwMode="auto">
              <a:xfrm>
                <a:off x="6211888" y="4392613"/>
                <a:ext cx="139700" cy="139700"/>
              </a:xfrm>
              <a:prstGeom prst="ellipse">
                <a:avLst/>
              </a:prstGeom>
              <a:solidFill>
                <a:srgbClr val="332F2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9" name="Oval 171"/>
              <p:cNvSpPr>
                <a:spLocks noChangeArrowheads="1"/>
              </p:cNvSpPr>
              <p:nvPr/>
            </p:nvSpPr>
            <p:spPr bwMode="auto">
              <a:xfrm>
                <a:off x="6234113" y="4402138"/>
                <a:ext cx="52388" cy="5238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0" name="Freeform 172"/>
              <p:cNvSpPr>
                <a:spLocks/>
              </p:cNvSpPr>
              <p:nvPr/>
            </p:nvSpPr>
            <p:spPr bwMode="auto">
              <a:xfrm>
                <a:off x="6430963" y="4700588"/>
                <a:ext cx="168275" cy="122238"/>
              </a:xfrm>
              <a:custGeom>
                <a:avLst/>
                <a:gdLst>
                  <a:gd name="T0" fmla="*/ 0 w 54"/>
                  <a:gd name="T1" fmla="*/ 12 h 39"/>
                  <a:gd name="T2" fmla="*/ 27 w 54"/>
                  <a:gd name="T3" fmla="*/ 0 h 39"/>
                  <a:gd name="T4" fmla="*/ 54 w 54"/>
                  <a:gd name="T5" fmla="*/ 12 h 39"/>
                  <a:gd name="T6" fmla="*/ 27 w 54"/>
                  <a:gd name="T7" fmla="*/ 39 h 39"/>
                  <a:gd name="T8" fmla="*/ 0 w 54"/>
                  <a:gd name="T9" fmla="*/ 12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4" h="39">
                    <a:moveTo>
                      <a:pt x="0" y="12"/>
                    </a:moveTo>
                    <a:cubicBezTo>
                      <a:pt x="1" y="5"/>
                      <a:pt x="7" y="0"/>
                      <a:pt x="27" y="0"/>
                    </a:cubicBezTo>
                    <a:cubicBezTo>
                      <a:pt x="47" y="0"/>
                      <a:pt x="53" y="5"/>
                      <a:pt x="54" y="12"/>
                    </a:cubicBezTo>
                    <a:cubicBezTo>
                      <a:pt x="54" y="18"/>
                      <a:pt x="51" y="39"/>
                      <a:pt x="27" y="39"/>
                    </a:cubicBezTo>
                    <a:cubicBezTo>
                      <a:pt x="3" y="39"/>
                      <a:pt x="0" y="18"/>
                      <a:pt x="0" y="12"/>
                    </a:cubicBezTo>
                    <a:close/>
                  </a:path>
                </a:pathLst>
              </a:custGeom>
              <a:solidFill>
                <a:srgbClr val="332F2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1" name="Freeform 173"/>
              <p:cNvSpPr>
                <a:spLocks/>
              </p:cNvSpPr>
              <p:nvPr/>
            </p:nvSpPr>
            <p:spPr bwMode="auto">
              <a:xfrm>
                <a:off x="6361113" y="4806951"/>
                <a:ext cx="306388" cy="125413"/>
              </a:xfrm>
              <a:custGeom>
                <a:avLst/>
                <a:gdLst>
                  <a:gd name="T0" fmla="*/ 1 w 98"/>
                  <a:gd name="T1" fmla="*/ 24 h 40"/>
                  <a:gd name="T2" fmla="*/ 7 w 98"/>
                  <a:gd name="T3" fmla="*/ 23 h 40"/>
                  <a:gd name="T4" fmla="*/ 31 w 98"/>
                  <a:gd name="T5" fmla="*/ 32 h 40"/>
                  <a:gd name="T6" fmla="*/ 43 w 98"/>
                  <a:gd name="T7" fmla="*/ 22 h 40"/>
                  <a:gd name="T8" fmla="*/ 45 w 98"/>
                  <a:gd name="T9" fmla="*/ 16 h 40"/>
                  <a:gd name="T10" fmla="*/ 45 w 98"/>
                  <a:gd name="T11" fmla="*/ 4 h 40"/>
                  <a:gd name="T12" fmla="*/ 49 w 98"/>
                  <a:gd name="T13" fmla="*/ 0 h 40"/>
                  <a:gd name="T14" fmla="*/ 49 w 98"/>
                  <a:gd name="T15" fmla="*/ 0 h 40"/>
                  <a:gd name="T16" fmla="*/ 49 w 98"/>
                  <a:gd name="T17" fmla="*/ 0 h 40"/>
                  <a:gd name="T18" fmla="*/ 53 w 98"/>
                  <a:gd name="T19" fmla="*/ 4 h 40"/>
                  <a:gd name="T20" fmla="*/ 53 w 98"/>
                  <a:gd name="T21" fmla="*/ 16 h 40"/>
                  <a:gd name="T22" fmla="*/ 55 w 98"/>
                  <a:gd name="T23" fmla="*/ 22 h 40"/>
                  <a:gd name="T24" fmla="*/ 68 w 98"/>
                  <a:gd name="T25" fmla="*/ 32 h 40"/>
                  <a:gd name="T26" fmla="*/ 91 w 98"/>
                  <a:gd name="T27" fmla="*/ 23 h 40"/>
                  <a:gd name="T28" fmla="*/ 97 w 98"/>
                  <a:gd name="T29" fmla="*/ 24 h 40"/>
                  <a:gd name="T30" fmla="*/ 96 w 98"/>
                  <a:gd name="T31" fmla="*/ 29 h 40"/>
                  <a:gd name="T32" fmla="*/ 72 w 98"/>
                  <a:gd name="T33" fmla="*/ 40 h 40"/>
                  <a:gd name="T34" fmla="*/ 66 w 98"/>
                  <a:gd name="T35" fmla="*/ 39 h 40"/>
                  <a:gd name="T36" fmla="*/ 49 w 98"/>
                  <a:gd name="T37" fmla="*/ 27 h 40"/>
                  <a:gd name="T38" fmla="*/ 33 w 98"/>
                  <a:gd name="T39" fmla="*/ 39 h 40"/>
                  <a:gd name="T40" fmla="*/ 27 w 98"/>
                  <a:gd name="T41" fmla="*/ 40 h 40"/>
                  <a:gd name="T42" fmla="*/ 2 w 98"/>
                  <a:gd name="T43" fmla="*/ 29 h 40"/>
                  <a:gd name="T44" fmla="*/ 1 w 98"/>
                  <a:gd name="T45" fmla="*/ 24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98" h="40">
                    <a:moveTo>
                      <a:pt x="1" y="24"/>
                    </a:moveTo>
                    <a:cubicBezTo>
                      <a:pt x="3" y="22"/>
                      <a:pt x="5" y="22"/>
                      <a:pt x="7" y="23"/>
                    </a:cubicBezTo>
                    <a:cubicBezTo>
                      <a:pt x="16" y="30"/>
                      <a:pt x="24" y="33"/>
                      <a:pt x="31" y="32"/>
                    </a:cubicBezTo>
                    <a:cubicBezTo>
                      <a:pt x="37" y="30"/>
                      <a:pt x="41" y="25"/>
                      <a:pt x="43" y="22"/>
                    </a:cubicBezTo>
                    <a:cubicBezTo>
                      <a:pt x="44" y="20"/>
                      <a:pt x="45" y="18"/>
                      <a:pt x="45" y="16"/>
                    </a:cubicBezTo>
                    <a:cubicBezTo>
                      <a:pt x="45" y="4"/>
                      <a:pt x="45" y="4"/>
                      <a:pt x="45" y="4"/>
                    </a:cubicBezTo>
                    <a:cubicBezTo>
                      <a:pt x="45" y="2"/>
                      <a:pt x="47" y="0"/>
                      <a:pt x="49" y="0"/>
                    </a:cubicBezTo>
                    <a:cubicBezTo>
                      <a:pt x="49" y="0"/>
                      <a:pt x="49" y="0"/>
                      <a:pt x="49" y="0"/>
                    </a:cubicBezTo>
                    <a:cubicBezTo>
                      <a:pt x="49" y="0"/>
                      <a:pt x="49" y="0"/>
                      <a:pt x="49" y="0"/>
                    </a:cubicBezTo>
                    <a:cubicBezTo>
                      <a:pt x="51" y="0"/>
                      <a:pt x="53" y="2"/>
                      <a:pt x="53" y="4"/>
                    </a:cubicBezTo>
                    <a:cubicBezTo>
                      <a:pt x="53" y="16"/>
                      <a:pt x="53" y="16"/>
                      <a:pt x="53" y="16"/>
                    </a:cubicBezTo>
                    <a:cubicBezTo>
                      <a:pt x="53" y="18"/>
                      <a:pt x="54" y="20"/>
                      <a:pt x="55" y="22"/>
                    </a:cubicBezTo>
                    <a:cubicBezTo>
                      <a:pt x="57" y="25"/>
                      <a:pt x="62" y="30"/>
                      <a:pt x="68" y="32"/>
                    </a:cubicBezTo>
                    <a:cubicBezTo>
                      <a:pt x="74" y="33"/>
                      <a:pt x="82" y="30"/>
                      <a:pt x="91" y="23"/>
                    </a:cubicBezTo>
                    <a:cubicBezTo>
                      <a:pt x="93" y="22"/>
                      <a:pt x="95" y="22"/>
                      <a:pt x="97" y="24"/>
                    </a:cubicBezTo>
                    <a:cubicBezTo>
                      <a:pt x="98" y="25"/>
                      <a:pt x="98" y="28"/>
                      <a:pt x="96" y="29"/>
                    </a:cubicBezTo>
                    <a:cubicBezTo>
                      <a:pt x="88" y="36"/>
                      <a:pt x="79" y="40"/>
                      <a:pt x="72" y="40"/>
                    </a:cubicBezTo>
                    <a:cubicBezTo>
                      <a:pt x="70" y="40"/>
                      <a:pt x="68" y="40"/>
                      <a:pt x="66" y="39"/>
                    </a:cubicBezTo>
                    <a:cubicBezTo>
                      <a:pt x="58" y="37"/>
                      <a:pt x="52" y="32"/>
                      <a:pt x="49" y="27"/>
                    </a:cubicBezTo>
                    <a:cubicBezTo>
                      <a:pt x="46" y="32"/>
                      <a:pt x="40" y="37"/>
                      <a:pt x="33" y="39"/>
                    </a:cubicBezTo>
                    <a:cubicBezTo>
                      <a:pt x="31" y="40"/>
                      <a:pt x="29" y="40"/>
                      <a:pt x="27" y="40"/>
                    </a:cubicBezTo>
                    <a:cubicBezTo>
                      <a:pt x="19" y="40"/>
                      <a:pt x="10" y="36"/>
                      <a:pt x="2" y="29"/>
                    </a:cubicBezTo>
                    <a:cubicBezTo>
                      <a:pt x="0" y="28"/>
                      <a:pt x="0" y="25"/>
                      <a:pt x="1" y="24"/>
                    </a:cubicBezTo>
                    <a:close/>
                  </a:path>
                </a:pathLst>
              </a:custGeom>
              <a:solidFill>
                <a:srgbClr val="332F2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2" name="Freeform 174"/>
              <p:cNvSpPr>
                <a:spLocks/>
              </p:cNvSpPr>
              <p:nvPr/>
            </p:nvSpPr>
            <p:spPr bwMode="auto">
              <a:xfrm>
                <a:off x="6567488" y="4760913"/>
                <a:ext cx="276225" cy="28575"/>
              </a:xfrm>
              <a:custGeom>
                <a:avLst/>
                <a:gdLst>
                  <a:gd name="T0" fmla="*/ 1 w 88"/>
                  <a:gd name="T1" fmla="*/ 2 h 9"/>
                  <a:gd name="T2" fmla="*/ 87 w 88"/>
                  <a:gd name="T3" fmla="*/ 9 h 9"/>
                  <a:gd name="T4" fmla="*/ 88 w 88"/>
                  <a:gd name="T5" fmla="*/ 8 h 9"/>
                  <a:gd name="T6" fmla="*/ 87 w 88"/>
                  <a:gd name="T7" fmla="*/ 7 h 9"/>
                  <a:gd name="T8" fmla="*/ 29 w 88"/>
                  <a:gd name="T9" fmla="*/ 4 h 9"/>
                  <a:gd name="T10" fmla="*/ 9 w 88"/>
                  <a:gd name="T11" fmla="*/ 1 h 9"/>
                  <a:gd name="T12" fmla="*/ 1 w 88"/>
                  <a:gd name="T13" fmla="*/ 0 h 9"/>
                  <a:gd name="T14" fmla="*/ 0 w 88"/>
                  <a:gd name="T15" fmla="*/ 1 h 9"/>
                  <a:gd name="T16" fmla="*/ 1 w 88"/>
                  <a:gd name="T17" fmla="*/ 2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8" h="9">
                    <a:moveTo>
                      <a:pt x="1" y="2"/>
                    </a:moveTo>
                    <a:cubicBezTo>
                      <a:pt x="1" y="2"/>
                      <a:pt x="48" y="9"/>
                      <a:pt x="87" y="9"/>
                    </a:cubicBezTo>
                    <a:cubicBezTo>
                      <a:pt x="87" y="9"/>
                      <a:pt x="88" y="9"/>
                      <a:pt x="88" y="8"/>
                    </a:cubicBezTo>
                    <a:cubicBezTo>
                      <a:pt x="88" y="8"/>
                      <a:pt x="87" y="7"/>
                      <a:pt x="87" y="7"/>
                    </a:cubicBezTo>
                    <a:cubicBezTo>
                      <a:pt x="68" y="7"/>
                      <a:pt x="46" y="5"/>
                      <a:pt x="29" y="4"/>
                    </a:cubicBezTo>
                    <a:cubicBezTo>
                      <a:pt x="21" y="3"/>
                      <a:pt x="14" y="2"/>
                      <a:pt x="9" y="1"/>
                    </a:cubicBezTo>
                    <a:cubicBezTo>
                      <a:pt x="4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lose/>
                  </a:path>
                </a:pathLst>
              </a:custGeom>
              <a:solidFill>
                <a:srgbClr val="332F2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3" name="Freeform 175"/>
              <p:cNvSpPr>
                <a:spLocks/>
              </p:cNvSpPr>
              <p:nvPr/>
            </p:nvSpPr>
            <p:spPr bwMode="auto">
              <a:xfrm>
                <a:off x="6567488" y="4695826"/>
                <a:ext cx="273050" cy="46038"/>
              </a:xfrm>
              <a:custGeom>
                <a:avLst/>
                <a:gdLst>
                  <a:gd name="T0" fmla="*/ 1 w 87"/>
                  <a:gd name="T1" fmla="*/ 15 h 15"/>
                  <a:gd name="T2" fmla="*/ 87 w 87"/>
                  <a:gd name="T3" fmla="*/ 2 h 15"/>
                  <a:gd name="T4" fmla="*/ 87 w 87"/>
                  <a:gd name="T5" fmla="*/ 1 h 15"/>
                  <a:gd name="T6" fmla="*/ 86 w 87"/>
                  <a:gd name="T7" fmla="*/ 0 h 15"/>
                  <a:gd name="T8" fmla="*/ 30 w 87"/>
                  <a:gd name="T9" fmla="*/ 10 h 15"/>
                  <a:gd name="T10" fmla="*/ 9 w 87"/>
                  <a:gd name="T11" fmla="*/ 12 h 15"/>
                  <a:gd name="T12" fmla="*/ 1 w 87"/>
                  <a:gd name="T13" fmla="*/ 13 h 15"/>
                  <a:gd name="T14" fmla="*/ 0 w 87"/>
                  <a:gd name="T15" fmla="*/ 14 h 15"/>
                  <a:gd name="T16" fmla="*/ 1 w 87"/>
                  <a:gd name="T17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7" h="15">
                    <a:moveTo>
                      <a:pt x="1" y="15"/>
                    </a:moveTo>
                    <a:cubicBezTo>
                      <a:pt x="1" y="15"/>
                      <a:pt x="49" y="11"/>
                      <a:pt x="87" y="2"/>
                    </a:cubicBezTo>
                    <a:cubicBezTo>
                      <a:pt x="87" y="2"/>
                      <a:pt x="87" y="1"/>
                      <a:pt x="87" y="1"/>
                    </a:cubicBezTo>
                    <a:cubicBezTo>
                      <a:pt x="87" y="0"/>
                      <a:pt x="87" y="0"/>
                      <a:pt x="86" y="0"/>
                    </a:cubicBezTo>
                    <a:cubicBezTo>
                      <a:pt x="67" y="4"/>
                      <a:pt x="46" y="8"/>
                      <a:pt x="30" y="10"/>
                    </a:cubicBezTo>
                    <a:cubicBezTo>
                      <a:pt x="21" y="11"/>
                      <a:pt x="14" y="12"/>
                      <a:pt x="9" y="12"/>
                    </a:cubicBezTo>
                    <a:cubicBezTo>
                      <a:pt x="4" y="13"/>
                      <a:pt x="1" y="13"/>
                      <a:pt x="1" y="13"/>
                    </a:cubicBezTo>
                    <a:cubicBezTo>
                      <a:pt x="1" y="13"/>
                      <a:pt x="0" y="14"/>
                      <a:pt x="0" y="14"/>
                    </a:cubicBezTo>
                    <a:cubicBezTo>
                      <a:pt x="0" y="15"/>
                      <a:pt x="1" y="15"/>
                      <a:pt x="1" y="15"/>
                    </a:cubicBezTo>
                    <a:close/>
                  </a:path>
                </a:pathLst>
              </a:custGeom>
              <a:solidFill>
                <a:srgbClr val="332F2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4" name="Freeform 176"/>
              <p:cNvSpPr>
                <a:spLocks/>
              </p:cNvSpPr>
              <p:nvPr/>
            </p:nvSpPr>
            <p:spPr bwMode="auto">
              <a:xfrm>
                <a:off x="6186488" y="4760913"/>
                <a:ext cx="274638" cy="28575"/>
              </a:xfrm>
              <a:custGeom>
                <a:avLst/>
                <a:gdLst>
                  <a:gd name="T0" fmla="*/ 87 w 88"/>
                  <a:gd name="T1" fmla="*/ 0 h 9"/>
                  <a:gd name="T2" fmla="*/ 79 w 88"/>
                  <a:gd name="T3" fmla="*/ 1 h 9"/>
                  <a:gd name="T4" fmla="*/ 1 w 88"/>
                  <a:gd name="T5" fmla="*/ 7 h 9"/>
                  <a:gd name="T6" fmla="*/ 0 w 88"/>
                  <a:gd name="T7" fmla="*/ 8 h 9"/>
                  <a:gd name="T8" fmla="*/ 1 w 88"/>
                  <a:gd name="T9" fmla="*/ 9 h 9"/>
                  <a:gd name="T10" fmla="*/ 87 w 88"/>
                  <a:gd name="T11" fmla="*/ 2 h 9"/>
                  <a:gd name="T12" fmla="*/ 88 w 88"/>
                  <a:gd name="T13" fmla="*/ 1 h 9"/>
                  <a:gd name="T14" fmla="*/ 87 w 88"/>
                  <a:gd name="T1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8" h="9">
                    <a:moveTo>
                      <a:pt x="87" y="0"/>
                    </a:moveTo>
                    <a:cubicBezTo>
                      <a:pt x="87" y="0"/>
                      <a:pt x="84" y="0"/>
                      <a:pt x="79" y="1"/>
                    </a:cubicBezTo>
                    <a:cubicBezTo>
                      <a:pt x="64" y="3"/>
                      <a:pt x="30" y="7"/>
                      <a:pt x="1" y="7"/>
                    </a:cubicBezTo>
                    <a:cubicBezTo>
                      <a:pt x="1" y="7"/>
                      <a:pt x="0" y="8"/>
                      <a:pt x="0" y="8"/>
                    </a:cubicBezTo>
                    <a:cubicBezTo>
                      <a:pt x="0" y="9"/>
                      <a:pt x="1" y="9"/>
                      <a:pt x="1" y="9"/>
                    </a:cubicBezTo>
                    <a:cubicBezTo>
                      <a:pt x="40" y="9"/>
                      <a:pt x="87" y="2"/>
                      <a:pt x="87" y="2"/>
                    </a:cubicBezTo>
                    <a:cubicBezTo>
                      <a:pt x="88" y="2"/>
                      <a:pt x="88" y="1"/>
                      <a:pt x="88" y="1"/>
                    </a:cubicBezTo>
                    <a:cubicBezTo>
                      <a:pt x="88" y="0"/>
                      <a:pt x="88" y="0"/>
                      <a:pt x="87" y="0"/>
                    </a:cubicBezTo>
                    <a:close/>
                  </a:path>
                </a:pathLst>
              </a:custGeom>
              <a:solidFill>
                <a:srgbClr val="332F2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5" name="Freeform 177"/>
              <p:cNvSpPr>
                <a:spLocks/>
              </p:cNvSpPr>
              <p:nvPr/>
            </p:nvSpPr>
            <p:spPr bwMode="auto">
              <a:xfrm>
                <a:off x="6189663" y="4695826"/>
                <a:ext cx="271463" cy="46038"/>
              </a:xfrm>
              <a:custGeom>
                <a:avLst/>
                <a:gdLst>
                  <a:gd name="T0" fmla="*/ 86 w 87"/>
                  <a:gd name="T1" fmla="*/ 13 h 15"/>
                  <a:gd name="T2" fmla="*/ 78 w 87"/>
                  <a:gd name="T3" fmla="*/ 12 h 15"/>
                  <a:gd name="T4" fmla="*/ 1 w 87"/>
                  <a:gd name="T5" fmla="*/ 0 h 15"/>
                  <a:gd name="T6" fmla="*/ 0 w 87"/>
                  <a:gd name="T7" fmla="*/ 1 h 15"/>
                  <a:gd name="T8" fmla="*/ 1 w 87"/>
                  <a:gd name="T9" fmla="*/ 2 h 15"/>
                  <a:gd name="T10" fmla="*/ 86 w 87"/>
                  <a:gd name="T11" fmla="*/ 15 h 15"/>
                  <a:gd name="T12" fmla="*/ 87 w 87"/>
                  <a:gd name="T13" fmla="*/ 14 h 15"/>
                  <a:gd name="T14" fmla="*/ 86 w 87"/>
                  <a:gd name="T15" fmla="*/ 13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7" h="15">
                    <a:moveTo>
                      <a:pt x="86" y="13"/>
                    </a:moveTo>
                    <a:cubicBezTo>
                      <a:pt x="86" y="13"/>
                      <a:pt x="83" y="13"/>
                      <a:pt x="78" y="12"/>
                    </a:cubicBezTo>
                    <a:cubicBezTo>
                      <a:pt x="63" y="11"/>
                      <a:pt x="29" y="7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38" y="11"/>
                      <a:pt x="86" y="15"/>
                      <a:pt x="86" y="15"/>
                    </a:cubicBezTo>
                    <a:cubicBezTo>
                      <a:pt x="86" y="15"/>
                      <a:pt x="87" y="15"/>
                      <a:pt x="87" y="14"/>
                    </a:cubicBezTo>
                    <a:cubicBezTo>
                      <a:pt x="87" y="14"/>
                      <a:pt x="87" y="13"/>
                      <a:pt x="86" y="13"/>
                    </a:cubicBezTo>
                    <a:close/>
                  </a:path>
                </a:pathLst>
              </a:custGeom>
              <a:solidFill>
                <a:srgbClr val="332F2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6" name="Freeform 178"/>
              <p:cNvSpPr>
                <a:spLocks/>
              </p:cNvSpPr>
              <p:nvPr/>
            </p:nvSpPr>
            <p:spPr bwMode="auto">
              <a:xfrm>
                <a:off x="6167438" y="4102101"/>
                <a:ext cx="693738" cy="100013"/>
              </a:xfrm>
              <a:custGeom>
                <a:avLst/>
                <a:gdLst>
                  <a:gd name="T0" fmla="*/ 6 w 222"/>
                  <a:gd name="T1" fmla="*/ 32 h 32"/>
                  <a:gd name="T2" fmla="*/ 216 w 222"/>
                  <a:gd name="T3" fmla="*/ 32 h 32"/>
                  <a:gd name="T4" fmla="*/ 222 w 222"/>
                  <a:gd name="T5" fmla="*/ 26 h 32"/>
                  <a:gd name="T6" fmla="*/ 222 w 222"/>
                  <a:gd name="T7" fmla="*/ 0 h 32"/>
                  <a:gd name="T8" fmla="*/ 0 w 222"/>
                  <a:gd name="T9" fmla="*/ 0 h 32"/>
                  <a:gd name="T10" fmla="*/ 0 w 222"/>
                  <a:gd name="T11" fmla="*/ 26 h 32"/>
                  <a:gd name="T12" fmla="*/ 6 w 222"/>
                  <a:gd name="T13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2" h="32">
                    <a:moveTo>
                      <a:pt x="6" y="32"/>
                    </a:moveTo>
                    <a:cubicBezTo>
                      <a:pt x="216" y="32"/>
                      <a:pt x="216" y="32"/>
                      <a:pt x="216" y="32"/>
                    </a:cubicBezTo>
                    <a:cubicBezTo>
                      <a:pt x="219" y="32"/>
                      <a:pt x="222" y="30"/>
                      <a:pt x="222" y="26"/>
                    </a:cubicBezTo>
                    <a:cubicBezTo>
                      <a:pt x="222" y="0"/>
                      <a:pt x="222" y="0"/>
                      <a:pt x="22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0" y="30"/>
                      <a:pt x="3" y="32"/>
                      <a:pt x="6" y="32"/>
                    </a:cubicBezTo>
                    <a:close/>
                  </a:path>
                </a:pathLst>
              </a:custGeom>
              <a:solidFill>
                <a:srgbClr val="F4F3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7" name="Freeform 179"/>
              <p:cNvSpPr>
                <a:spLocks/>
              </p:cNvSpPr>
              <p:nvPr/>
            </p:nvSpPr>
            <p:spPr bwMode="auto">
              <a:xfrm>
                <a:off x="6167438" y="3863976"/>
                <a:ext cx="693738" cy="238125"/>
              </a:xfrm>
              <a:custGeom>
                <a:avLst/>
                <a:gdLst>
                  <a:gd name="T0" fmla="*/ 111 w 222"/>
                  <a:gd name="T1" fmla="*/ 0 h 76"/>
                  <a:gd name="T2" fmla="*/ 222 w 222"/>
                  <a:gd name="T3" fmla="*/ 76 h 76"/>
                  <a:gd name="T4" fmla="*/ 111 w 222"/>
                  <a:gd name="T5" fmla="*/ 76 h 76"/>
                  <a:gd name="T6" fmla="*/ 0 w 222"/>
                  <a:gd name="T7" fmla="*/ 76 h 76"/>
                  <a:gd name="T8" fmla="*/ 111 w 222"/>
                  <a:gd name="T9" fmla="*/ 0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2" h="76">
                    <a:moveTo>
                      <a:pt x="111" y="0"/>
                    </a:moveTo>
                    <a:cubicBezTo>
                      <a:pt x="185" y="0"/>
                      <a:pt x="222" y="34"/>
                      <a:pt x="222" y="76"/>
                    </a:cubicBezTo>
                    <a:cubicBezTo>
                      <a:pt x="111" y="76"/>
                      <a:pt x="111" y="76"/>
                      <a:pt x="111" y="76"/>
                    </a:cubicBezTo>
                    <a:cubicBezTo>
                      <a:pt x="0" y="76"/>
                      <a:pt x="0" y="76"/>
                      <a:pt x="0" y="76"/>
                    </a:cubicBezTo>
                    <a:cubicBezTo>
                      <a:pt x="0" y="34"/>
                      <a:pt x="37" y="0"/>
                      <a:pt x="111" y="0"/>
                    </a:cubicBezTo>
                    <a:close/>
                  </a:path>
                </a:pathLst>
              </a:custGeom>
              <a:solidFill>
                <a:srgbClr val="E3262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8" name="Oval 180"/>
              <p:cNvSpPr>
                <a:spLocks noChangeArrowheads="1"/>
              </p:cNvSpPr>
              <p:nvPr/>
            </p:nvSpPr>
            <p:spPr bwMode="auto">
              <a:xfrm>
                <a:off x="6448426" y="4037013"/>
                <a:ext cx="131763" cy="130175"/>
              </a:xfrm>
              <a:prstGeom prst="ellipse">
                <a:avLst/>
              </a:prstGeom>
              <a:solidFill>
                <a:srgbClr val="F9C8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9" name="Freeform 181"/>
              <p:cNvSpPr>
                <a:spLocks noEditPoints="1"/>
              </p:cNvSpPr>
              <p:nvPr/>
            </p:nvSpPr>
            <p:spPr bwMode="auto">
              <a:xfrm>
                <a:off x="6280151" y="5213351"/>
                <a:ext cx="468313" cy="468313"/>
              </a:xfrm>
              <a:custGeom>
                <a:avLst/>
                <a:gdLst>
                  <a:gd name="T0" fmla="*/ 75 w 150"/>
                  <a:gd name="T1" fmla="*/ 0 h 150"/>
                  <a:gd name="T2" fmla="*/ 0 w 150"/>
                  <a:gd name="T3" fmla="*/ 75 h 150"/>
                  <a:gd name="T4" fmla="*/ 75 w 150"/>
                  <a:gd name="T5" fmla="*/ 150 h 150"/>
                  <a:gd name="T6" fmla="*/ 150 w 150"/>
                  <a:gd name="T7" fmla="*/ 75 h 150"/>
                  <a:gd name="T8" fmla="*/ 75 w 150"/>
                  <a:gd name="T9" fmla="*/ 0 h 150"/>
                  <a:gd name="T10" fmla="*/ 75 w 150"/>
                  <a:gd name="T11" fmla="*/ 140 h 150"/>
                  <a:gd name="T12" fmla="*/ 10 w 150"/>
                  <a:gd name="T13" fmla="*/ 75 h 150"/>
                  <a:gd name="T14" fmla="*/ 75 w 150"/>
                  <a:gd name="T15" fmla="*/ 10 h 150"/>
                  <a:gd name="T16" fmla="*/ 140 w 150"/>
                  <a:gd name="T17" fmla="*/ 75 h 150"/>
                  <a:gd name="T18" fmla="*/ 75 w 150"/>
                  <a:gd name="T19" fmla="*/ 140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0" h="150">
                    <a:moveTo>
                      <a:pt x="75" y="0"/>
                    </a:moveTo>
                    <a:cubicBezTo>
                      <a:pt x="34" y="0"/>
                      <a:pt x="0" y="34"/>
                      <a:pt x="0" y="75"/>
                    </a:cubicBezTo>
                    <a:cubicBezTo>
                      <a:pt x="0" y="116"/>
                      <a:pt x="34" y="150"/>
                      <a:pt x="75" y="150"/>
                    </a:cubicBezTo>
                    <a:cubicBezTo>
                      <a:pt x="116" y="150"/>
                      <a:pt x="150" y="116"/>
                      <a:pt x="150" y="75"/>
                    </a:cubicBezTo>
                    <a:cubicBezTo>
                      <a:pt x="150" y="34"/>
                      <a:pt x="116" y="0"/>
                      <a:pt x="75" y="0"/>
                    </a:cubicBezTo>
                    <a:moveTo>
                      <a:pt x="75" y="140"/>
                    </a:moveTo>
                    <a:cubicBezTo>
                      <a:pt x="39" y="140"/>
                      <a:pt x="10" y="111"/>
                      <a:pt x="10" y="75"/>
                    </a:cubicBezTo>
                    <a:cubicBezTo>
                      <a:pt x="10" y="39"/>
                      <a:pt x="39" y="10"/>
                      <a:pt x="75" y="10"/>
                    </a:cubicBezTo>
                    <a:cubicBezTo>
                      <a:pt x="111" y="10"/>
                      <a:pt x="140" y="39"/>
                      <a:pt x="140" y="75"/>
                    </a:cubicBezTo>
                    <a:cubicBezTo>
                      <a:pt x="140" y="111"/>
                      <a:pt x="111" y="140"/>
                      <a:pt x="75" y="140"/>
                    </a:cubicBezTo>
                  </a:path>
                </a:pathLst>
              </a:custGeom>
              <a:solidFill>
                <a:srgbClr val="FEAB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0" name="Freeform 182"/>
              <p:cNvSpPr>
                <a:spLocks noEditPoints="1"/>
              </p:cNvSpPr>
              <p:nvPr/>
            </p:nvSpPr>
            <p:spPr bwMode="auto">
              <a:xfrm>
                <a:off x="6311901" y="5245101"/>
                <a:ext cx="406400" cy="404813"/>
              </a:xfrm>
              <a:custGeom>
                <a:avLst/>
                <a:gdLst>
                  <a:gd name="T0" fmla="*/ 65 w 130"/>
                  <a:gd name="T1" fmla="*/ 0 h 130"/>
                  <a:gd name="T2" fmla="*/ 0 w 130"/>
                  <a:gd name="T3" fmla="*/ 65 h 130"/>
                  <a:gd name="T4" fmla="*/ 65 w 130"/>
                  <a:gd name="T5" fmla="*/ 130 h 130"/>
                  <a:gd name="T6" fmla="*/ 130 w 130"/>
                  <a:gd name="T7" fmla="*/ 65 h 130"/>
                  <a:gd name="T8" fmla="*/ 65 w 130"/>
                  <a:gd name="T9" fmla="*/ 0 h 130"/>
                  <a:gd name="T10" fmla="*/ 89 w 130"/>
                  <a:gd name="T11" fmla="*/ 89 h 130"/>
                  <a:gd name="T12" fmla="*/ 41 w 130"/>
                  <a:gd name="T13" fmla="*/ 89 h 130"/>
                  <a:gd name="T14" fmla="*/ 41 w 130"/>
                  <a:gd name="T15" fmla="*/ 41 h 130"/>
                  <a:gd name="T16" fmla="*/ 89 w 130"/>
                  <a:gd name="T17" fmla="*/ 41 h 130"/>
                  <a:gd name="T18" fmla="*/ 89 w 130"/>
                  <a:gd name="T19" fmla="*/ 89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30" h="130">
                    <a:moveTo>
                      <a:pt x="65" y="0"/>
                    </a:moveTo>
                    <a:cubicBezTo>
                      <a:pt x="29" y="0"/>
                      <a:pt x="0" y="29"/>
                      <a:pt x="0" y="65"/>
                    </a:cubicBezTo>
                    <a:cubicBezTo>
                      <a:pt x="0" y="101"/>
                      <a:pt x="29" y="130"/>
                      <a:pt x="65" y="130"/>
                    </a:cubicBezTo>
                    <a:cubicBezTo>
                      <a:pt x="101" y="130"/>
                      <a:pt x="130" y="101"/>
                      <a:pt x="130" y="65"/>
                    </a:cubicBezTo>
                    <a:cubicBezTo>
                      <a:pt x="130" y="29"/>
                      <a:pt x="101" y="0"/>
                      <a:pt x="65" y="0"/>
                    </a:cubicBezTo>
                    <a:moveTo>
                      <a:pt x="89" y="89"/>
                    </a:moveTo>
                    <a:cubicBezTo>
                      <a:pt x="41" y="89"/>
                      <a:pt x="41" y="89"/>
                      <a:pt x="41" y="89"/>
                    </a:cubicBezTo>
                    <a:cubicBezTo>
                      <a:pt x="41" y="41"/>
                      <a:pt x="41" y="41"/>
                      <a:pt x="41" y="41"/>
                    </a:cubicBezTo>
                    <a:cubicBezTo>
                      <a:pt x="89" y="41"/>
                      <a:pt x="89" y="41"/>
                      <a:pt x="89" y="41"/>
                    </a:cubicBezTo>
                    <a:cubicBezTo>
                      <a:pt x="89" y="89"/>
                      <a:pt x="89" y="89"/>
                      <a:pt x="89" y="89"/>
                    </a:cubicBezTo>
                  </a:path>
                </a:pathLst>
              </a:custGeom>
              <a:solidFill>
                <a:srgbClr val="F9C8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1" name="Freeform 183"/>
              <p:cNvSpPr>
                <a:spLocks noEditPoints="1"/>
              </p:cNvSpPr>
              <p:nvPr/>
            </p:nvSpPr>
            <p:spPr bwMode="auto">
              <a:xfrm>
                <a:off x="6438901" y="5372101"/>
                <a:ext cx="150813" cy="150813"/>
              </a:xfrm>
              <a:custGeom>
                <a:avLst/>
                <a:gdLst>
                  <a:gd name="T0" fmla="*/ 0 w 95"/>
                  <a:gd name="T1" fmla="*/ 95 h 95"/>
                  <a:gd name="T2" fmla="*/ 95 w 95"/>
                  <a:gd name="T3" fmla="*/ 95 h 95"/>
                  <a:gd name="T4" fmla="*/ 95 w 95"/>
                  <a:gd name="T5" fmla="*/ 0 h 95"/>
                  <a:gd name="T6" fmla="*/ 0 w 95"/>
                  <a:gd name="T7" fmla="*/ 0 h 95"/>
                  <a:gd name="T8" fmla="*/ 0 w 95"/>
                  <a:gd name="T9" fmla="*/ 95 h 95"/>
                  <a:gd name="T10" fmla="*/ 12 w 95"/>
                  <a:gd name="T11" fmla="*/ 12 h 95"/>
                  <a:gd name="T12" fmla="*/ 83 w 95"/>
                  <a:gd name="T13" fmla="*/ 12 h 95"/>
                  <a:gd name="T14" fmla="*/ 83 w 95"/>
                  <a:gd name="T15" fmla="*/ 83 h 95"/>
                  <a:gd name="T16" fmla="*/ 12 w 95"/>
                  <a:gd name="T17" fmla="*/ 83 h 95"/>
                  <a:gd name="T18" fmla="*/ 12 w 95"/>
                  <a:gd name="T19" fmla="*/ 12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5" h="95">
                    <a:moveTo>
                      <a:pt x="0" y="95"/>
                    </a:moveTo>
                    <a:lnTo>
                      <a:pt x="95" y="95"/>
                    </a:lnTo>
                    <a:lnTo>
                      <a:pt x="95" y="0"/>
                    </a:lnTo>
                    <a:lnTo>
                      <a:pt x="0" y="0"/>
                    </a:lnTo>
                    <a:lnTo>
                      <a:pt x="0" y="95"/>
                    </a:lnTo>
                    <a:close/>
                    <a:moveTo>
                      <a:pt x="12" y="12"/>
                    </a:moveTo>
                    <a:lnTo>
                      <a:pt x="83" y="12"/>
                    </a:lnTo>
                    <a:lnTo>
                      <a:pt x="83" y="83"/>
                    </a:lnTo>
                    <a:lnTo>
                      <a:pt x="12" y="83"/>
                    </a:lnTo>
                    <a:lnTo>
                      <a:pt x="12" y="12"/>
                    </a:lnTo>
                    <a:close/>
                  </a:path>
                </a:pathLst>
              </a:custGeom>
              <a:solidFill>
                <a:srgbClr val="FEAB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2" name="Freeform 184"/>
              <p:cNvSpPr>
                <a:spLocks noEditPoints="1"/>
              </p:cNvSpPr>
              <p:nvPr/>
            </p:nvSpPr>
            <p:spPr bwMode="auto">
              <a:xfrm>
                <a:off x="6515101" y="568166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3" name="Freeform 185"/>
              <p:cNvSpPr>
                <a:spLocks noEditPoints="1"/>
              </p:cNvSpPr>
              <p:nvPr/>
            </p:nvSpPr>
            <p:spPr bwMode="auto">
              <a:xfrm>
                <a:off x="6454776" y="5213351"/>
                <a:ext cx="60325" cy="9525"/>
              </a:xfrm>
              <a:custGeom>
                <a:avLst/>
                <a:gdLst>
                  <a:gd name="T0" fmla="*/ 19 w 19"/>
                  <a:gd name="T1" fmla="*/ 0 h 3"/>
                  <a:gd name="T2" fmla="*/ 19 w 19"/>
                  <a:gd name="T3" fmla="*/ 0 h 3"/>
                  <a:gd name="T4" fmla="*/ 19 w 19"/>
                  <a:gd name="T5" fmla="*/ 0 h 3"/>
                  <a:gd name="T6" fmla="*/ 19 w 19"/>
                  <a:gd name="T7" fmla="*/ 0 h 3"/>
                  <a:gd name="T8" fmla="*/ 0 w 19"/>
                  <a:gd name="T9" fmla="*/ 3 h 3"/>
                  <a:gd name="T10" fmla="*/ 0 w 19"/>
                  <a:gd name="T11" fmla="*/ 3 h 3"/>
                  <a:gd name="T12" fmla="*/ 19 w 19"/>
                  <a:gd name="T13" fmla="*/ 0 h 3"/>
                  <a:gd name="T14" fmla="*/ 19 w 19"/>
                  <a:gd name="T15" fmla="*/ 0 h 3"/>
                  <a:gd name="T16" fmla="*/ 19 w 19"/>
                  <a:gd name="T1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9" h="3">
                    <a:moveTo>
                      <a:pt x="19" y="0"/>
                    </a:moveTo>
                    <a:cubicBezTo>
                      <a:pt x="19" y="0"/>
                      <a:pt x="19" y="0"/>
                      <a:pt x="19" y="0"/>
                    </a:cubicBezTo>
                    <a:cubicBezTo>
                      <a:pt x="19" y="0"/>
                      <a:pt x="19" y="0"/>
                      <a:pt x="19" y="0"/>
                    </a:cubicBezTo>
                    <a:moveTo>
                      <a:pt x="19" y="0"/>
                    </a:moveTo>
                    <a:cubicBezTo>
                      <a:pt x="12" y="0"/>
                      <a:pt x="6" y="1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6" y="1"/>
                      <a:pt x="12" y="0"/>
                      <a:pt x="19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9" y="0"/>
                      <a:pt x="19" y="0"/>
                      <a:pt x="19" y="0"/>
                    </a:cubicBezTo>
                  </a:path>
                </a:pathLst>
              </a:custGeom>
              <a:solidFill>
                <a:srgbClr val="ECEC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4" name="Freeform 186"/>
              <p:cNvSpPr>
                <a:spLocks/>
              </p:cNvSpPr>
              <p:nvPr/>
            </p:nvSpPr>
            <p:spPr bwMode="auto">
              <a:xfrm>
                <a:off x="6280151" y="5213351"/>
                <a:ext cx="277813" cy="468313"/>
              </a:xfrm>
              <a:custGeom>
                <a:avLst/>
                <a:gdLst>
                  <a:gd name="T0" fmla="*/ 75 w 89"/>
                  <a:gd name="T1" fmla="*/ 0 h 150"/>
                  <a:gd name="T2" fmla="*/ 56 w 89"/>
                  <a:gd name="T3" fmla="*/ 3 h 150"/>
                  <a:gd name="T4" fmla="*/ 0 w 89"/>
                  <a:gd name="T5" fmla="*/ 75 h 150"/>
                  <a:gd name="T6" fmla="*/ 75 w 89"/>
                  <a:gd name="T7" fmla="*/ 150 h 150"/>
                  <a:gd name="T8" fmla="*/ 75 w 89"/>
                  <a:gd name="T9" fmla="*/ 150 h 150"/>
                  <a:gd name="T10" fmla="*/ 75 w 89"/>
                  <a:gd name="T11" fmla="*/ 150 h 150"/>
                  <a:gd name="T12" fmla="*/ 75 w 89"/>
                  <a:gd name="T13" fmla="*/ 150 h 150"/>
                  <a:gd name="T14" fmla="*/ 75 w 89"/>
                  <a:gd name="T15" fmla="*/ 150 h 150"/>
                  <a:gd name="T16" fmla="*/ 89 w 89"/>
                  <a:gd name="T17" fmla="*/ 148 h 150"/>
                  <a:gd name="T18" fmla="*/ 64 w 89"/>
                  <a:gd name="T19" fmla="*/ 139 h 150"/>
                  <a:gd name="T20" fmla="*/ 10 w 89"/>
                  <a:gd name="T21" fmla="*/ 75 h 150"/>
                  <a:gd name="T22" fmla="*/ 10 w 89"/>
                  <a:gd name="T23" fmla="*/ 75 h 150"/>
                  <a:gd name="T24" fmla="*/ 10 w 89"/>
                  <a:gd name="T25" fmla="*/ 75 h 150"/>
                  <a:gd name="T26" fmla="*/ 64 w 89"/>
                  <a:gd name="T27" fmla="*/ 11 h 150"/>
                  <a:gd name="T28" fmla="*/ 89 w 89"/>
                  <a:gd name="T29" fmla="*/ 2 h 150"/>
                  <a:gd name="T30" fmla="*/ 75 w 89"/>
                  <a:gd name="T31" fmla="*/ 0 h 150"/>
                  <a:gd name="T32" fmla="*/ 75 w 89"/>
                  <a:gd name="T33" fmla="*/ 0 h 150"/>
                  <a:gd name="T34" fmla="*/ 75 w 89"/>
                  <a:gd name="T35" fmla="*/ 0 h 150"/>
                  <a:gd name="T36" fmla="*/ 75 w 89"/>
                  <a:gd name="T37" fmla="*/ 0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89" h="150">
                    <a:moveTo>
                      <a:pt x="75" y="0"/>
                    </a:moveTo>
                    <a:cubicBezTo>
                      <a:pt x="68" y="0"/>
                      <a:pt x="62" y="1"/>
                      <a:pt x="56" y="3"/>
                    </a:cubicBezTo>
                    <a:cubicBezTo>
                      <a:pt x="24" y="11"/>
                      <a:pt x="0" y="40"/>
                      <a:pt x="0" y="75"/>
                    </a:cubicBezTo>
                    <a:cubicBezTo>
                      <a:pt x="0" y="116"/>
                      <a:pt x="34" y="150"/>
                      <a:pt x="75" y="150"/>
                    </a:cubicBezTo>
                    <a:cubicBezTo>
                      <a:pt x="75" y="150"/>
                      <a:pt x="75" y="150"/>
                      <a:pt x="75" y="150"/>
                    </a:cubicBezTo>
                    <a:cubicBezTo>
                      <a:pt x="75" y="150"/>
                      <a:pt x="75" y="150"/>
                      <a:pt x="75" y="150"/>
                    </a:cubicBezTo>
                    <a:cubicBezTo>
                      <a:pt x="75" y="150"/>
                      <a:pt x="75" y="150"/>
                      <a:pt x="75" y="150"/>
                    </a:cubicBezTo>
                    <a:cubicBezTo>
                      <a:pt x="75" y="150"/>
                      <a:pt x="75" y="150"/>
                      <a:pt x="75" y="150"/>
                    </a:cubicBezTo>
                    <a:cubicBezTo>
                      <a:pt x="80" y="150"/>
                      <a:pt x="84" y="149"/>
                      <a:pt x="89" y="148"/>
                    </a:cubicBezTo>
                    <a:cubicBezTo>
                      <a:pt x="80" y="147"/>
                      <a:pt x="72" y="144"/>
                      <a:pt x="64" y="139"/>
                    </a:cubicBezTo>
                    <a:cubicBezTo>
                      <a:pt x="33" y="134"/>
                      <a:pt x="10" y="107"/>
                      <a:pt x="10" y="75"/>
                    </a:cubicBezTo>
                    <a:cubicBezTo>
                      <a:pt x="10" y="75"/>
                      <a:pt x="10" y="75"/>
                      <a:pt x="10" y="75"/>
                    </a:cubicBezTo>
                    <a:cubicBezTo>
                      <a:pt x="10" y="75"/>
                      <a:pt x="10" y="75"/>
                      <a:pt x="10" y="75"/>
                    </a:cubicBezTo>
                    <a:cubicBezTo>
                      <a:pt x="10" y="43"/>
                      <a:pt x="33" y="16"/>
                      <a:pt x="64" y="11"/>
                    </a:cubicBezTo>
                    <a:cubicBezTo>
                      <a:pt x="72" y="6"/>
                      <a:pt x="80" y="3"/>
                      <a:pt x="89" y="2"/>
                    </a:cubicBezTo>
                    <a:cubicBezTo>
                      <a:pt x="84" y="1"/>
                      <a:pt x="80" y="0"/>
                      <a:pt x="75" y="0"/>
                    </a:cubicBezTo>
                    <a:cubicBezTo>
                      <a:pt x="75" y="0"/>
                      <a:pt x="75" y="0"/>
                      <a:pt x="75" y="0"/>
                    </a:cubicBezTo>
                    <a:cubicBezTo>
                      <a:pt x="75" y="0"/>
                      <a:pt x="75" y="0"/>
                      <a:pt x="75" y="0"/>
                    </a:cubicBezTo>
                    <a:cubicBezTo>
                      <a:pt x="75" y="0"/>
                      <a:pt x="75" y="0"/>
                      <a:pt x="75" y="0"/>
                    </a:cubicBezTo>
                  </a:path>
                </a:pathLst>
              </a:custGeom>
              <a:solidFill>
                <a:srgbClr val="FEB45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5" name="Freeform 187"/>
              <p:cNvSpPr>
                <a:spLocks/>
              </p:cNvSpPr>
              <p:nvPr/>
            </p:nvSpPr>
            <p:spPr bwMode="auto">
              <a:xfrm>
                <a:off x="6311901" y="5248276"/>
                <a:ext cx="168275" cy="398463"/>
              </a:xfrm>
              <a:custGeom>
                <a:avLst/>
                <a:gdLst>
                  <a:gd name="T0" fmla="*/ 54 w 54"/>
                  <a:gd name="T1" fmla="*/ 0 h 128"/>
                  <a:gd name="T2" fmla="*/ 0 w 54"/>
                  <a:gd name="T3" fmla="*/ 64 h 128"/>
                  <a:gd name="T4" fmla="*/ 0 w 54"/>
                  <a:gd name="T5" fmla="*/ 64 h 128"/>
                  <a:gd name="T6" fmla="*/ 54 w 54"/>
                  <a:gd name="T7" fmla="*/ 128 h 128"/>
                  <a:gd name="T8" fmla="*/ 17 w 54"/>
                  <a:gd name="T9" fmla="*/ 64 h 128"/>
                  <a:gd name="T10" fmla="*/ 54 w 54"/>
                  <a:gd name="T11" fmla="*/ 0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4" h="128">
                    <a:moveTo>
                      <a:pt x="54" y="0"/>
                    </a:moveTo>
                    <a:cubicBezTo>
                      <a:pt x="23" y="5"/>
                      <a:pt x="0" y="32"/>
                      <a:pt x="0" y="64"/>
                    </a:cubicBezTo>
                    <a:cubicBezTo>
                      <a:pt x="0" y="64"/>
                      <a:pt x="0" y="64"/>
                      <a:pt x="0" y="64"/>
                    </a:cubicBezTo>
                    <a:cubicBezTo>
                      <a:pt x="0" y="96"/>
                      <a:pt x="23" y="123"/>
                      <a:pt x="54" y="128"/>
                    </a:cubicBezTo>
                    <a:cubicBezTo>
                      <a:pt x="32" y="115"/>
                      <a:pt x="17" y="91"/>
                      <a:pt x="17" y="64"/>
                    </a:cubicBezTo>
                    <a:cubicBezTo>
                      <a:pt x="17" y="37"/>
                      <a:pt x="32" y="13"/>
                      <a:pt x="54" y="0"/>
                    </a:cubicBezTo>
                  </a:path>
                </a:pathLst>
              </a:custGeom>
              <a:solidFill>
                <a:srgbClr val="FACE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6" name="Freeform 188"/>
              <p:cNvSpPr>
                <a:spLocks/>
              </p:cNvSpPr>
              <p:nvPr/>
            </p:nvSpPr>
            <p:spPr bwMode="auto">
              <a:xfrm>
                <a:off x="5827713" y="5167313"/>
                <a:ext cx="471488" cy="292100"/>
              </a:xfrm>
              <a:custGeom>
                <a:avLst/>
                <a:gdLst>
                  <a:gd name="T0" fmla="*/ 141 w 151"/>
                  <a:gd name="T1" fmla="*/ 71 h 94"/>
                  <a:gd name="T2" fmla="*/ 141 w 151"/>
                  <a:gd name="T3" fmla="*/ 71 h 94"/>
                  <a:gd name="T4" fmla="*/ 139 w 151"/>
                  <a:gd name="T5" fmla="*/ 70 h 94"/>
                  <a:gd name="T6" fmla="*/ 135 w 151"/>
                  <a:gd name="T7" fmla="*/ 69 h 94"/>
                  <a:gd name="T8" fmla="*/ 128 w 151"/>
                  <a:gd name="T9" fmla="*/ 66 h 94"/>
                  <a:gd name="T10" fmla="*/ 118 w 151"/>
                  <a:gd name="T11" fmla="*/ 62 h 94"/>
                  <a:gd name="T12" fmla="*/ 108 w 151"/>
                  <a:gd name="T13" fmla="*/ 57 h 94"/>
                  <a:gd name="T14" fmla="*/ 96 w 151"/>
                  <a:gd name="T15" fmla="*/ 50 h 94"/>
                  <a:gd name="T16" fmla="*/ 84 w 151"/>
                  <a:gd name="T17" fmla="*/ 42 h 94"/>
                  <a:gd name="T18" fmla="*/ 71 w 151"/>
                  <a:gd name="T19" fmla="*/ 33 h 94"/>
                  <a:gd name="T20" fmla="*/ 60 w 151"/>
                  <a:gd name="T21" fmla="*/ 24 h 94"/>
                  <a:gd name="T22" fmla="*/ 49 w 151"/>
                  <a:gd name="T23" fmla="*/ 14 h 94"/>
                  <a:gd name="T24" fmla="*/ 39 w 151"/>
                  <a:gd name="T25" fmla="*/ 5 h 94"/>
                  <a:gd name="T26" fmla="*/ 34 w 151"/>
                  <a:gd name="T27" fmla="*/ 0 h 94"/>
                  <a:gd name="T28" fmla="*/ 16 w 151"/>
                  <a:gd name="T29" fmla="*/ 38 h 94"/>
                  <a:gd name="T30" fmla="*/ 25 w 151"/>
                  <a:gd name="T31" fmla="*/ 45 h 94"/>
                  <a:gd name="T32" fmla="*/ 38 w 151"/>
                  <a:gd name="T33" fmla="*/ 53 h 94"/>
                  <a:gd name="T34" fmla="*/ 53 w 151"/>
                  <a:gd name="T35" fmla="*/ 62 h 94"/>
                  <a:gd name="T36" fmla="*/ 68 w 151"/>
                  <a:gd name="T37" fmla="*/ 70 h 94"/>
                  <a:gd name="T38" fmla="*/ 82 w 151"/>
                  <a:gd name="T39" fmla="*/ 77 h 94"/>
                  <a:gd name="T40" fmla="*/ 96 w 151"/>
                  <a:gd name="T41" fmla="*/ 82 h 94"/>
                  <a:gd name="T42" fmla="*/ 109 w 151"/>
                  <a:gd name="T43" fmla="*/ 86 h 94"/>
                  <a:gd name="T44" fmla="*/ 120 w 151"/>
                  <a:gd name="T45" fmla="*/ 90 h 94"/>
                  <a:gd name="T46" fmla="*/ 129 w 151"/>
                  <a:gd name="T47" fmla="*/ 92 h 94"/>
                  <a:gd name="T48" fmla="*/ 135 w 151"/>
                  <a:gd name="T49" fmla="*/ 93 h 94"/>
                  <a:gd name="T50" fmla="*/ 137 w 151"/>
                  <a:gd name="T51" fmla="*/ 93 h 94"/>
                  <a:gd name="T52" fmla="*/ 150 w 151"/>
                  <a:gd name="T53" fmla="*/ 83 h 94"/>
                  <a:gd name="T54" fmla="*/ 141 w 151"/>
                  <a:gd name="T55" fmla="*/ 71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51" h="94">
                    <a:moveTo>
                      <a:pt x="141" y="71"/>
                    </a:moveTo>
                    <a:cubicBezTo>
                      <a:pt x="141" y="71"/>
                      <a:pt x="141" y="71"/>
                      <a:pt x="141" y="71"/>
                    </a:cubicBezTo>
                    <a:cubicBezTo>
                      <a:pt x="141" y="71"/>
                      <a:pt x="140" y="71"/>
                      <a:pt x="139" y="70"/>
                    </a:cubicBezTo>
                    <a:cubicBezTo>
                      <a:pt x="138" y="70"/>
                      <a:pt x="137" y="70"/>
                      <a:pt x="135" y="69"/>
                    </a:cubicBezTo>
                    <a:cubicBezTo>
                      <a:pt x="133" y="68"/>
                      <a:pt x="131" y="67"/>
                      <a:pt x="128" y="66"/>
                    </a:cubicBezTo>
                    <a:cubicBezTo>
                      <a:pt x="125" y="65"/>
                      <a:pt x="122" y="64"/>
                      <a:pt x="118" y="62"/>
                    </a:cubicBezTo>
                    <a:cubicBezTo>
                      <a:pt x="115" y="60"/>
                      <a:pt x="111" y="59"/>
                      <a:pt x="108" y="57"/>
                    </a:cubicBezTo>
                    <a:cubicBezTo>
                      <a:pt x="104" y="55"/>
                      <a:pt x="100" y="52"/>
                      <a:pt x="96" y="50"/>
                    </a:cubicBezTo>
                    <a:cubicBezTo>
                      <a:pt x="92" y="48"/>
                      <a:pt x="88" y="45"/>
                      <a:pt x="84" y="42"/>
                    </a:cubicBezTo>
                    <a:cubicBezTo>
                      <a:pt x="80" y="39"/>
                      <a:pt x="75" y="36"/>
                      <a:pt x="71" y="33"/>
                    </a:cubicBezTo>
                    <a:cubicBezTo>
                      <a:pt x="68" y="30"/>
                      <a:pt x="64" y="27"/>
                      <a:pt x="60" y="24"/>
                    </a:cubicBezTo>
                    <a:cubicBezTo>
                      <a:pt x="56" y="21"/>
                      <a:pt x="52" y="17"/>
                      <a:pt x="49" y="14"/>
                    </a:cubicBezTo>
                    <a:cubicBezTo>
                      <a:pt x="45" y="11"/>
                      <a:pt x="42" y="8"/>
                      <a:pt x="39" y="5"/>
                    </a:cubicBezTo>
                    <a:cubicBezTo>
                      <a:pt x="37" y="3"/>
                      <a:pt x="36" y="2"/>
                      <a:pt x="34" y="0"/>
                    </a:cubicBezTo>
                    <a:cubicBezTo>
                      <a:pt x="34" y="0"/>
                      <a:pt x="0" y="1"/>
                      <a:pt x="16" y="38"/>
                    </a:cubicBezTo>
                    <a:cubicBezTo>
                      <a:pt x="19" y="40"/>
                      <a:pt x="22" y="42"/>
                      <a:pt x="25" y="45"/>
                    </a:cubicBezTo>
                    <a:cubicBezTo>
                      <a:pt x="29" y="48"/>
                      <a:pt x="34" y="50"/>
                      <a:pt x="38" y="53"/>
                    </a:cubicBezTo>
                    <a:cubicBezTo>
                      <a:pt x="43" y="56"/>
                      <a:pt x="48" y="59"/>
                      <a:pt x="53" y="62"/>
                    </a:cubicBezTo>
                    <a:cubicBezTo>
                      <a:pt x="58" y="65"/>
                      <a:pt x="63" y="67"/>
                      <a:pt x="68" y="70"/>
                    </a:cubicBezTo>
                    <a:cubicBezTo>
                      <a:pt x="73" y="72"/>
                      <a:pt x="77" y="75"/>
                      <a:pt x="82" y="77"/>
                    </a:cubicBezTo>
                    <a:cubicBezTo>
                      <a:pt x="87" y="79"/>
                      <a:pt x="92" y="81"/>
                      <a:pt x="96" y="82"/>
                    </a:cubicBezTo>
                    <a:cubicBezTo>
                      <a:pt x="101" y="84"/>
                      <a:pt x="105" y="85"/>
                      <a:pt x="109" y="86"/>
                    </a:cubicBezTo>
                    <a:cubicBezTo>
                      <a:pt x="113" y="88"/>
                      <a:pt x="117" y="89"/>
                      <a:pt x="120" y="90"/>
                    </a:cubicBezTo>
                    <a:cubicBezTo>
                      <a:pt x="124" y="90"/>
                      <a:pt x="127" y="91"/>
                      <a:pt x="129" y="92"/>
                    </a:cubicBezTo>
                    <a:cubicBezTo>
                      <a:pt x="132" y="92"/>
                      <a:pt x="133" y="92"/>
                      <a:pt x="135" y="93"/>
                    </a:cubicBezTo>
                    <a:cubicBezTo>
                      <a:pt x="136" y="93"/>
                      <a:pt x="137" y="93"/>
                      <a:pt x="137" y="93"/>
                    </a:cubicBezTo>
                    <a:cubicBezTo>
                      <a:pt x="143" y="94"/>
                      <a:pt x="149" y="89"/>
                      <a:pt x="150" y="83"/>
                    </a:cubicBezTo>
                    <a:cubicBezTo>
                      <a:pt x="151" y="77"/>
                      <a:pt x="147" y="72"/>
                      <a:pt x="141" y="71"/>
                    </a:cubicBezTo>
                    <a:close/>
                  </a:path>
                </a:pathLst>
              </a:custGeom>
              <a:solidFill>
                <a:srgbClr val="F4F3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7" name="Freeform 189"/>
              <p:cNvSpPr>
                <a:spLocks/>
              </p:cNvSpPr>
              <p:nvPr/>
            </p:nvSpPr>
            <p:spPr bwMode="auto">
              <a:xfrm>
                <a:off x="6696076" y="5141913"/>
                <a:ext cx="496888" cy="317500"/>
              </a:xfrm>
              <a:custGeom>
                <a:avLst/>
                <a:gdLst>
                  <a:gd name="T0" fmla="*/ 123 w 159"/>
                  <a:gd name="T1" fmla="*/ 0 h 102"/>
                  <a:gd name="T2" fmla="*/ 120 w 159"/>
                  <a:gd name="T3" fmla="*/ 4 h 102"/>
                  <a:gd name="T4" fmla="*/ 111 w 159"/>
                  <a:gd name="T5" fmla="*/ 13 h 102"/>
                  <a:gd name="T6" fmla="*/ 101 w 159"/>
                  <a:gd name="T7" fmla="*/ 22 h 102"/>
                  <a:gd name="T8" fmla="*/ 90 w 159"/>
                  <a:gd name="T9" fmla="*/ 32 h 102"/>
                  <a:gd name="T10" fmla="*/ 79 w 159"/>
                  <a:gd name="T11" fmla="*/ 41 h 102"/>
                  <a:gd name="T12" fmla="*/ 67 w 159"/>
                  <a:gd name="T13" fmla="*/ 50 h 102"/>
                  <a:gd name="T14" fmla="*/ 54 w 159"/>
                  <a:gd name="T15" fmla="*/ 58 h 102"/>
                  <a:gd name="T16" fmla="*/ 43 w 159"/>
                  <a:gd name="T17" fmla="*/ 65 h 102"/>
                  <a:gd name="T18" fmla="*/ 32 w 159"/>
                  <a:gd name="T19" fmla="*/ 70 h 102"/>
                  <a:gd name="T20" fmla="*/ 22 w 159"/>
                  <a:gd name="T21" fmla="*/ 74 h 102"/>
                  <a:gd name="T22" fmla="*/ 15 w 159"/>
                  <a:gd name="T23" fmla="*/ 77 h 102"/>
                  <a:gd name="T24" fmla="*/ 11 w 159"/>
                  <a:gd name="T25" fmla="*/ 78 h 102"/>
                  <a:gd name="T26" fmla="*/ 9 w 159"/>
                  <a:gd name="T27" fmla="*/ 79 h 102"/>
                  <a:gd name="T28" fmla="*/ 9 w 159"/>
                  <a:gd name="T29" fmla="*/ 79 h 102"/>
                  <a:gd name="T30" fmla="*/ 0 w 159"/>
                  <a:gd name="T31" fmla="*/ 91 h 102"/>
                  <a:gd name="T32" fmla="*/ 13 w 159"/>
                  <a:gd name="T33" fmla="*/ 101 h 102"/>
                  <a:gd name="T34" fmla="*/ 15 w 159"/>
                  <a:gd name="T35" fmla="*/ 101 h 102"/>
                  <a:gd name="T36" fmla="*/ 21 w 159"/>
                  <a:gd name="T37" fmla="*/ 100 h 102"/>
                  <a:gd name="T38" fmla="*/ 30 w 159"/>
                  <a:gd name="T39" fmla="*/ 98 h 102"/>
                  <a:gd name="T40" fmla="*/ 41 w 159"/>
                  <a:gd name="T41" fmla="*/ 94 h 102"/>
                  <a:gd name="T42" fmla="*/ 54 w 159"/>
                  <a:gd name="T43" fmla="*/ 90 h 102"/>
                  <a:gd name="T44" fmla="*/ 68 w 159"/>
                  <a:gd name="T45" fmla="*/ 85 h 102"/>
                  <a:gd name="T46" fmla="*/ 83 w 159"/>
                  <a:gd name="T47" fmla="*/ 78 h 102"/>
                  <a:gd name="T48" fmla="*/ 97 w 159"/>
                  <a:gd name="T49" fmla="*/ 70 h 102"/>
                  <a:gd name="T50" fmla="*/ 112 w 159"/>
                  <a:gd name="T51" fmla="*/ 61 h 102"/>
                  <a:gd name="T52" fmla="*/ 125 w 159"/>
                  <a:gd name="T53" fmla="*/ 53 h 102"/>
                  <a:gd name="T54" fmla="*/ 138 w 159"/>
                  <a:gd name="T55" fmla="*/ 44 h 102"/>
                  <a:gd name="T56" fmla="*/ 143 w 159"/>
                  <a:gd name="T57" fmla="*/ 40 h 102"/>
                  <a:gd name="T58" fmla="*/ 123 w 159"/>
                  <a:gd name="T59" fmla="*/ 0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59" h="102">
                    <a:moveTo>
                      <a:pt x="123" y="0"/>
                    </a:moveTo>
                    <a:cubicBezTo>
                      <a:pt x="122" y="1"/>
                      <a:pt x="121" y="3"/>
                      <a:pt x="120" y="4"/>
                    </a:cubicBezTo>
                    <a:cubicBezTo>
                      <a:pt x="117" y="7"/>
                      <a:pt x="114" y="10"/>
                      <a:pt x="111" y="13"/>
                    </a:cubicBezTo>
                    <a:cubicBezTo>
                      <a:pt x="108" y="16"/>
                      <a:pt x="105" y="19"/>
                      <a:pt x="101" y="22"/>
                    </a:cubicBezTo>
                    <a:cubicBezTo>
                      <a:pt x="98" y="25"/>
                      <a:pt x="94" y="29"/>
                      <a:pt x="90" y="32"/>
                    </a:cubicBezTo>
                    <a:cubicBezTo>
                      <a:pt x="87" y="35"/>
                      <a:pt x="83" y="38"/>
                      <a:pt x="79" y="41"/>
                    </a:cubicBezTo>
                    <a:cubicBezTo>
                      <a:pt x="75" y="44"/>
                      <a:pt x="71" y="47"/>
                      <a:pt x="67" y="50"/>
                    </a:cubicBezTo>
                    <a:cubicBezTo>
                      <a:pt x="62" y="53"/>
                      <a:pt x="58" y="56"/>
                      <a:pt x="54" y="58"/>
                    </a:cubicBezTo>
                    <a:cubicBezTo>
                      <a:pt x="50" y="60"/>
                      <a:pt x="46" y="63"/>
                      <a:pt x="43" y="65"/>
                    </a:cubicBezTo>
                    <a:cubicBezTo>
                      <a:pt x="39" y="67"/>
                      <a:pt x="35" y="68"/>
                      <a:pt x="32" y="70"/>
                    </a:cubicBezTo>
                    <a:cubicBezTo>
                      <a:pt x="28" y="72"/>
                      <a:pt x="25" y="73"/>
                      <a:pt x="22" y="74"/>
                    </a:cubicBezTo>
                    <a:cubicBezTo>
                      <a:pt x="20" y="75"/>
                      <a:pt x="17" y="76"/>
                      <a:pt x="15" y="77"/>
                    </a:cubicBezTo>
                    <a:cubicBezTo>
                      <a:pt x="13" y="78"/>
                      <a:pt x="12" y="78"/>
                      <a:pt x="11" y="78"/>
                    </a:cubicBezTo>
                    <a:cubicBezTo>
                      <a:pt x="10" y="79"/>
                      <a:pt x="9" y="79"/>
                      <a:pt x="9" y="79"/>
                    </a:cubicBezTo>
                    <a:cubicBezTo>
                      <a:pt x="9" y="79"/>
                      <a:pt x="9" y="79"/>
                      <a:pt x="9" y="79"/>
                    </a:cubicBezTo>
                    <a:cubicBezTo>
                      <a:pt x="3" y="80"/>
                      <a:pt x="0" y="85"/>
                      <a:pt x="0" y="91"/>
                    </a:cubicBezTo>
                    <a:cubicBezTo>
                      <a:pt x="1" y="97"/>
                      <a:pt x="7" y="102"/>
                      <a:pt x="13" y="101"/>
                    </a:cubicBezTo>
                    <a:cubicBezTo>
                      <a:pt x="13" y="101"/>
                      <a:pt x="14" y="101"/>
                      <a:pt x="15" y="101"/>
                    </a:cubicBezTo>
                    <a:cubicBezTo>
                      <a:pt x="17" y="100"/>
                      <a:pt x="19" y="100"/>
                      <a:pt x="21" y="100"/>
                    </a:cubicBezTo>
                    <a:cubicBezTo>
                      <a:pt x="24" y="99"/>
                      <a:pt x="27" y="98"/>
                      <a:pt x="30" y="98"/>
                    </a:cubicBezTo>
                    <a:cubicBezTo>
                      <a:pt x="33" y="97"/>
                      <a:pt x="37" y="96"/>
                      <a:pt x="41" y="94"/>
                    </a:cubicBezTo>
                    <a:cubicBezTo>
                      <a:pt x="45" y="93"/>
                      <a:pt x="49" y="92"/>
                      <a:pt x="54" y="90"/>
                    </a:cubicBezTo>
                    <a:cubicBezTo>
                      <a:pt x="58" y="89"/>
                      <a:pt x="63" y="87"/>
                      <a:pt x="68" y="85"/>
                    </a:cubicBezTo>
                    <a:cubicBezTo>
                      <a:pt x="73" y="83"/>
                      <a:pt x="78" y="80"/>
                      <a:pt x="83" y="78"/>
                    </a:cubicBezTo>
                    <a:cubicBezTo>
                      <a:pt x="88" y="75"/>
                      <a:pt x="93" y="73"/>
                      <a:pt x="97" y="70"/>
                    </a:cubicBezTo>
                    <a:cubicBezTo>
                      <a:pt x="102" y="67"/>
                      <a:pt x="107" y="64"/>
                      <a:pt x="112" y="61"/>
                    </a:cubicBezTo>
                    <a:cubicBezTo>
                      <a:pt x="116" y="58"/>
                      <a:pt x="121" y="56"/>
                      <a:pt x="125" y="53"/>
                    </a:cubicBezTo>
                    <a:cubicBezTo>
                      <a:pt x="130" y="50"/>
                      <a:pt x="134" y="47"/>
                      <a:pt x="138" y="44"/>
                    </a:cubicBezTo>
                    <a:cubicBezTo>
                      <a:pt x="139" y="42"/>
                      <a:pt x="141" y="41"/>
                      <a:pt x="143" y="40"/>
                    </a:cubicBezTo>
                    <a:cubicBezTo>
                      <a:pt x="159" y="2"/>
                      <a:pt x="123" y="0"/>
                      <a:pt x="123" y="0"/>
                    </a:cubicBezTo>
                    <a:close/>
                  </a:path>
                </a:pathLst>
              </a:custGeom>
              <a:solidFill>
                <a:srgbClr val="F4F3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8" name="Freeform 190"/>
              <p:cNvSpPr>
                <a:spLocks/>
              </p:cNvSpPr>
              <p:nvPr/>
            </p:nvSpPr>
            <p:spPr bwMode="auto">
              <a:xfrm>
                <a:off x="6161088" y="5351463"/>
                <a:ext cx="222250" cy="168275"/>
              </a:xfrm>
              <a:custGeom>
                <a:avLst/>
                <a:gdLst>
                  <a:gd name="T0" fmla="*/ 44 w 71"/>
                  <a:gd name="T1" fmla="*/ 8 h 54"/>
                  <a:gd name="T2" fmla="*/ 5 w 71"/>
                  <a:gd name="T3" fmla="*/ 13 h 54"/>
                  <a:gd name="T4" fmla="*/ 26 w 71"/>
                  <a:gd name="T5" fmla="*/ 46 h 54"/>
                  <a:gd name="T6" fmla="*/ 66 w 71"/>
                  <a:gd name="T7" fmla="*/ 42 h 54"/>
                  <a:gd name="T8" fmla="*/ 44 w 71"/>
                  <a:gd name="T9" fmla="*/ 8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54">
                    <a:moveTo>
                      <a:pt x="44" y="8"/>
                    </a:moveTo>
                    <a:cubicBezTo>
                      <a:pt x="27" y="0"/>
                      <a:pt x="10" y="2"/>
                      <a:pt x="5" y="13"/>
                    </a:cubicBezTo>
                    <a:cubicBezTo>
                      <a:pt x="0" y="23"/>
                      <a:pt x="9" y="38"/>
                      <a:pt x="26" y="46"/>
                    </a:cubicBezTo>
                    <a:cubicBezTo>
                      <a:pt x="43" y="54"/>
                      <a:pt x="61" y="52"/>
                      <a:pt x="66" y="42"/>
                    </a:cubicBezTo>
                    <a:cubicBezTo>
                      <a:pt x="71" y="31"/>
                      <a:pt x="61" y="16"/>
                      <a:pt x="44" y="8"/>
                    </a:cubicBezTo>
                    <a:close/>
                  </a:path>
                </a:pathLst>
              </a:custGeom>
              <a:solidFill>
                <a:srgbClr val="F9D2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9" name="Freeform 191"/>
              <p:cNvSpPr>
                <a:spLocks/>
              </p:cNvSpPr>
              <p:nvPr/>
            </p:nvSpPr>
            <p:spPr bwMode="auto">
              <a:xfrm>
                <a:off x="6608763" y="5351463"/>
                <a:ext cx="225425" cy="168275"/>
              </a:xfrm>
              <a:custGeom>
                <a:avLst/>
                <a:gdLst>
                  <a:gd name="T0" fmla="*/ 27 w 72"/>
                  <a:gd name="T1" fmla="*/ 8 h 54"/>
                  <a:gd name="T2" fmla="*/ 67 w 72"/>
                  <a:gd name="T3" fmla="*/ 13 h 54"/>
                  <a:gd name="T4" fmla="*/ 45 w 72"/>
                  <a:gd name="T5" fmla="*/ 46 h 54"/>
                  <a:gd name="T6" fmla="*/ 5 w 72"/>
                  <a:gd name="T7" fmla="*/ 42 h 54"/>
                  <a:gd name="T8" fmla="*/ 27 w 72"/>
                  <a:gd name="T9" fmla="*/ 8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2" h="54">
                    <a:moveTo>
                      <a:pt x="27" y="8"/>
                    </a:moveTo>
                    <a:cubicBezTo>
                      <a:pt x="44" y="0"/>
                      <a:pt x="62" y="2"/>
                      <a:pt x="67" y="13"/>
                    </a:cubicBezTo>
                    <a:cubicBezTo>
                      <a:pt x="72" y="23"/>
                      <a:pt x="62" y="38"/>
                      <a:pt x="45" y="46"/>
                    </a:cubicBezTo>
                    <a:cubicBezTo>
                      <a:pt x="28" y="54"/>
                      <a:pt x="10" y="52"/>
                      <a:pt x="5" y="42"/>
                    </a:cubicBezTo>
                    <a:cubicBezTo>
                      <a:pt x="0" y="31"/>
                      <a:pt x="10" y="16"/>
                      <a:pt x="27" y="8"/>
                    </a:cubicBezTo>
                    <a:close/>
                  </a:path>
                </a:pathLst>
              </a:custGeom>
              <a:solidFill>
                <a:srgbClr val="F9D2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60301743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reeform 5"/>
          <p:cNvSpPr>
            <a:spLocks noEditPoints="1"/>
          </p:cNvSpPr>
          <p:nvPr/>
        </p:nvSpPr>
        <p:spPr bwMode="auto">
          <a:xfrm>
            <a:off x="0" y="-27114"/>
            <a:ext cx="12192000" cy="6885114"/>
          </a:xfrm>
          <a:custGeom>
            <a:avLst/>
            <a:gdLst>
              <a:gd name="T0" fmla="*/ 1470 w 3000"/>
              <a:gd name="T1" fmla="*/ 1952 h 2000"/>
              <a:gd name="T2" fmla="*/ 1468 w 3000"/>
              <a:gd name="T3" fmla="*/ 1963 h 2000"/>
              <a:gd name="T4" fmla="*/ 1613 w 3000"/>
              <a:gd name="T5" fmla="*/ 1860 h 2000"/>
              <a:gd name="T6" fmla="*/ 1620 w 3000"/>
              <a:gd name="T7" fmla="*/ 1864 h 2000"/>
              <a:gd name="T8" fmla="*/ 1384 w 3000"/>
              <a:gd name="T9" fmla="*/ 1778 h 2000"/>
              <a:gd name="T10" fmla="*/ 1384 w 3000"/>
              <a:gd name="T11" fmla="*/ 1775 h 2000"/>
              <a:gd name="T12" fmla="*/ 1483 w 3000"/>
              <a:gd name="T13" fmla="*/ 1685 h 2000"/>
              <a:gd name="T14" fmla="*/ 1483 w 3000"/>
              <a:gd name="T15" fmla="*/ 1685 h 2000"/>
              <a:gd name="T16" fmla="*/ 2911 w 3000"/>
              <a:gd name="T17" fmla="*/ 0 h 2000"/>
              <a:gd name="T18" fmla="*/ 1605 w 3000"/>
              <a:gd name="T19" fmla="*/ 1660 h 2000"/>
              <a:gd name="T20" fmla="*/ 2385 w 3000"/>
              <a:gd name="T21" fmla="*/ 0 h 2000"/>
              <a:gd name="T22" fmla="*/ 2190 w 3000"/>
              <a:gd name="T23" fmla="*/ 0 h 2000"/>
              <a:gd name="T24" fmla="*/ 1535 w 3000"/>
              <a:gd name="T25" fmla="*/ 1670 h 2000"/>
              <a:gd name="T26" fmla="*/ 1535 w 3000"/>
              <a:gd name="T27" fmla="*/ 1669 h 2000"/>
              <a:gd name="T28" fmla="*/ 1829 w 3000"/>
              <a:gd name="T29" fmla="*/ 0 h 2000"/>
              <a:gd name="T30" fmla="*/ 1509 w 3000"/>
              <a:gd name="T31" fmla="*/ 1666 h 2000"/>
              <a:gd name="T32" fmla="*/ 1509 w 3000"/>
              <a:gd name="T33" fmla="*/ 1666 h 2000"/>
              <a:gd name="T34" fmla="*/ 1509 w 3000"/>
              <a:gd name="T35" fmla="*/ 0 h 2000"/>
              <a:gd name="T36" fmla="*/ 1480 w 3000"/>
              <a:gd name="T37" fmla="*/ 1665 h 2000"/>
              <a:gd name="T38" fmla="*/ 1003 w 3000"/>
              <a:gd name="T39" fmla="*/ 0 h 2000"/>
              <a:gd name="T40" fmla="*/ 1452 w 3000"/>
              <a:gd name="T41" fmla="*/ 1657 h 2000"/>
              <a:gd name="T42" fmla="*/ 830 w 3000"/>
              <a:gd name="T43" fmla="*/ 0 h 2000"/>
              <a:gd name="T44" fmla="*/ 1417 w 3000"/>
              <a:gd name="T45" fmla="*/ 1667 h 2000"/>
              <a:gd name="T46" fmla="*/ 1417 w 3000"/>
              <a:gd name="T47" fmla="*/ 1667 h 2000"/>
              <a:gd name="T48" fmla="*/ 91 w 3000"/>
              <a:gd name="T49" fmla="*/ 0 h 2000"/>
              <a:gd name="T50" fmla="*/ 0 w 3000"/>
              <a:gd name="T51" fmla="*/ 256 h 2000"/>
              <a:gd name="T52" fmla="*/ 1382 w 3000"/>
              <a:gd name="T53" fmla="*/ 1735 h 2000"/>
              <a:gd name="T54" fmla="*/ 0 w 3000"/>
              <a:gd name="T55" fmla="*/ 871 h 2000"/>
              <a:gd name="T56" fmla="*/ 1378 w 3000"/>
              <a:gd name="T57" fmla="*/ 1774 h 2000"/>
              <a:gd name="T58" fmla="*/ 0 w 3000"/>
              <a:gd name="T59" fmla="*/ 1607 h 2000"/>
              <a:gd name="T60" fmla="*/ 1370 w 3000"/>
              <a:gd name="T61" fmla="*/ 1814 h 2000"/>
              <a:gd name="T62" fmla="*/ 0 w 3000"/>
              <a:gd name="T63" fmla="*/ 1808 h 2000"/>
              <a:gd name="T64" fmla="*/ 262 w 3000"/>
              <a:gd name="T65" fmla="*/ 2000 h 2000"/>
              <a:gd name="T66" fmla="*/ 1386 w 3000"/>
              <a:gd name="T67" fmla="*/ 1844 h 2000"/>
              <a:gd name="T68" fmla="*/ 1114 w 3000"/>
              <a:gd name="T69" fmla="*/ 2000 h 2000"/>
              <a:gd name="T70" fmla="*/ 1375 w 3000"/>
              <a:gd name="T71" fmla="*/ 1886 h 2000"/>
              <a:gd name="T72" fmla="*/ 1291 w 3000"/>
              <a:gd name="T73" fmla="*/ 2000 h 2000"/>
              <a:gd name="T74" fmla="*/ 1390 w 3000"/>
              <a:gd name="T75" fmla="*/ 1923 h 2000"/>
              <a:gd name="T76" fmla="*/ 1370 w 3000"/>
              <a:gd name="T77" fmla="*/ 2000 h 2000"/>
              <a:gd name="T78" fmla="*/ 1384 w 3000"/>
              <a:gd name="T79" fmla="*/ 2000 h 2000"/>
              <a:gd name="T80" fmla="*/ 1429 w 3000"/>
              <a:gd name="T81" fmla="*/ 1975 h 2000"/>
              <a:gd name="T82" fmla="*/ 1424 w 3000"/>
              <a:gd name="T83" fmla="*/ 2000 h 2000"/>
              <a:gd name="T84" fmla="*/ 1467 w 3000"/>
              <a:gd name="T85" fmla="*/ 1965 h 2000"/>
              <a:gd name="T86" fmla="*/ 1491 w 3000"/>
              <a:gd name="T87" fmla="*/ 2000 h 2000"/>
              <a:gd name="T88" fmla="*/ 1496 w 3000"/>
              <a:gd name="T89" fmla="*/ 2000 h 2000"/>
              <a:gd name="T90" fmla="*/ 1522 w 3000"/>
              <a:gd name="T91" fmla="*/ 1979 h 2000"/>
              <a:gd name="T92" fmla="*/ 1557 w 3000"/>
              <a:gd name="T93" fmla="*/ 2000 h 2000"/>
              <a:gd name="T94" fmla="*/ 1552 w 3000"/>
              <a:gd name="T95" fmla="*/ 1971 h 2000"/>
              <a:gd name="T96" fmla="*/ 1595 w 3000"/>
              <a:gd name="T97" fmla="*/ 2000 h 2000"/>
              <a:gd name="T98" fmla="*/ 1578 w 3000"/>
              <a:gd name="T99" fmla="*/ 1957 h 2000"/>
              <a:gd name="T100" fmla="*/ 1649 w 3000"/>
              <a:gd name="T101" fmla="*/ 2000 h 2000"/>
              <a:gd name="T102" fmla="*/ 1665 w 3000"/>
              <a:gd name="T103" fmla="*/ 2000 h 2000"/>
              <a:gd name="T104" fmla="*/ 1630 w 3000"/>
              <a:gd name="T105" fmla="*/ 1911 h 2000"/>
              <a:gd name="T106" fmla="*/ 1913 w 3000"/>
              <a:gd name="T107" fmla="*/ 2000 h 2000"/>
              <a:gd name="T108" fmla="*/ 2088 w 3000"/>
              <a:gd name="T109" fmla="*/ 2000 h 2000"/>
              <a:gd name="T110" fmla="*/ 1602 w 3000"/>
              <a:gd name="T111" fmla="*/ 1826 h 2000"/>
              <a:gd name="T112" fmla="*/ 3000 w 3000"/>
              <a:gd name="T113" fmla="*/ 1831 h 2000"/>
              <a:gd name="T114" fmla="*/ 1614 w 3000"/>
              <a:gd name="T115" fmla="*/ 1794 h 2000"/>
              <a:gd name="T116" fmla="*/ 3000 w 3000"/>
              <a:gd name="T117" fmla="*/ 1391 h 2000"/>
              <a:gd name="T118" fmla="*/ 1611 w 3000"/>
              <a:gd name="T119" fmla="*/ 1760 h 2000"/>
              <a:gd name="T120" fmla="*/ 3000 w 3000"/>
              <a:gd name="T121" fmla="*/ 896 h 2000"/>
              <a:gd name="T122" fmla="*/ 1603 w 3000"/>
              <a:gd name="T123" fmla="*/ 1725 h 2000"/>
              <a:gd name="T124" fmla="*/ 3000 w 3000"/>
              <a:gd name="T125" fmla="*/ 0 h 20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00" h="2000">
                <a:moveTo>
                  <a:pt x="1468" y="1963"/>
                </a:moveTo>
                <a:cubicBezTo>
                  <a:pt x="1468" y="1958"/>
                  <a:pt x="1469" y="1952"/>
                  <a:pt x="1470" y="1952"/>
                </a:cubicBezTo>
                <a:cubicBezTo>
                  <a:pt x="1470" y="1952"/>
                  <a:pt x="1471" y="1953"/>
                  <a:pt x="1471" y="1954"/>
                </a:cubicBezTo>
                <a:cubicBezTo>
                  <a:pt x="1472" y="1955"/>
                  <a:pt x="1469" y="1960"/>
                  <a:pt x="1468" y="1963"/>
                </a:cubicBezTo>
                <a:moveTo>
                  <a:pt x="1620" y="1864"/>
                </a:moveTo>
                <a:cubicBezTo>
                  <a:pt x="1616" y="1864"/>
                  <a:pt x="1609" y="1863"/>
                  <a:pt x="1613" y="1860"/>
                </a:cubicBezTo>
                <a:cubicBezTo>
                  <a:pt x="1613" y="1860"/>
                  <a:pt x="1613" y="1859"/>
                  <a:pt x="1613" y="1859"/>
                </a:cubicBezTo>
                <a:cubicBezTo>
                  <a:pt x="1615" y="1859"/>
                  <a:pt x="1618" y="1863"/>
                  <a:pt x="1620" y="1864"/>
                </a:cubicBezTo>
                <a:moveTo>
                  <a:pt x="1386" y="1779"/>
                </a:moveTo>
                <a:cubicBezTo>
                  <a:pt x="1385" y="1779"/>
                  <a:pt x="1384" y="1778"/>
                  <a:pt x="1384" y="1778"/>
                </a:cubicBezTo>
                <a:cubicBezTo>
                  <a:pt x="1382" y="1777"/>
                  <a:pt x="1380" y="1775"/>
                  <a:pt x="1379" y="1774"/>
                </a:cubicBezTo>
                <a:cubicBezTo>
                  <a:pt x="1381" y="1774"/>
                  <a:pt x="1383" y="1775"/>
                  <a:pt x="1384" y="1775"/>
                </a:cubicBezTo>
                <a:cubicBezTo>
                  <a:pt x="1389" y="1775"/>
                  <a:pt x="1388" y="1779"/>
                  <a:pt x="1386" y="1779"/>
                </a:cubicBezTo>
                <a:moveTo>
                  <a:pt x="1483" y="1685"/>
                </a:moveTo>
                <a:cubicBezTo>
                  <a:pt x="1481" y="1677"/>
                  <a:pt x="1481" y="1681"/>
                  <a:pt x="1481" y="1668"/>
                </a:cubicBezTo>
                <a:cubicBezTo>
                  <a:pt x="1485" y="1681"/>
                  <a:pt x="1484" y="1676"/>
                  <a:pt x="1483" y="1685"/>
                </a:cubicBezTo>
                <a:moveTo>
                  <a:pt x="3000" y="0"/>
                </a:moveTo>
                <a:cubicBezTo>
                  <a:pt x="2911" y="0"/>
                  <a:pt x="2911" y="0"/>
                  <a:pt x="2911" y="0"/>
                </a:cubicBezTo>
                <a:cubicBezTo>
                  <a:pt x="1907" y="1297"/>
                  <a:pt x="1606" y="1682"/>
                  <a:pt x="1594" y="1682"/>
                </a:cubicBezTo>
                <a:cubicBezTo>
                  <a:pt x="1592" y="1682"/>
                  <a:pt x="1596" y="1674"/>
                  <a:pt x="1605" y="1660"/>
                </a:cubicBezTo>
                <a:cubicBezTo>
                  <a:pt x="1629" y="1621"/>
                  <a:pt x="2075" y="904"/>
                  <a:pt x="2637" y="0"/>
                </a:cubicBezTo>
                <a:cubicBezTo>
                  <a:pt x="2385" y="0"/>
                  <a:pt x="2385" y="0"/>
                  <a:pt x="2385" y="0"/>
                </a:cubicBezTo>
                <a:cubicBezTo>
                  <a:pt x="1923" y="945"/>
                  <a:pt x="1579" y="1645"/>
                  <a:pt x="1575" y="1648"/>
                </a:cubicBezTo>
                <a:cubicBezTo>
                  <a:pt x="1574" y="1640"/>
                  <a:pt x="1837" y="937"/>
                  <a:pt x="2190" y="0"/>
                </a:cubicBezTo>
                <a:cubicBezTo>
                  <a:pt x="1992" y="0"/>
                  <a:pt x="1992" y="0"/>
                  <a:pt x="1992" y="0"/>
                </a:cubicBezTo>
                <a:cubicBezTo>
                  <a:pt x="1557" y="1597"/>
                  <a:pt x="1537" y="1670"/>
                  <a:pt x="1535" y="1670"/>
                </a:cubicBezTo>
                <a:cubicBezTo>
                  <a:pt x="1535" y="1670"/>
                  <a:pt x="1535" y="1670"/>
                  <a:pt x="1535" y="1669"/>
                </a:cubicBezTo>
                <a:cubicBezTo>
                  <a:pt x="1535" y="1669"/>
                  <a:pt x="1535" y="1669"/>
                  <a:pt x="1535" y="1669"/>
                </a:cubicBezTo>
                <a:cubicBezTo>
                  <a:pt x="1535" y="1669"/>
                  <a:pt x="1535" y="1669"/>
                  <a:pt x="1535" y="1669"/>
                </a:cubicBezTo>
                <a:cubicBezTo>
                  <a:pt x="1532" y="1656"/>
                  <a:pt x="1617" y="1185"/>
                  <a:pt x="1829" y="0"/>
                </a:cubicBezTo>
                <a:cubicBezTo>
                  <a:pt x="1656" y="0"/>
                  <a:pt x="1656" y="0"/>
                  <a:pt x="1656" y="0"/>
                </a:cubicBezTo>
                <a:cubicBezTo>
                  <a:pt x="1515" y="1609"/>
                  <a:pt x="1510" y="1666"/>
                  <a:pt x="1509" y="1666"/>
                </a:cubicBezTo>
                <a:cubicBezTo>
                  <a:pt x="1509" y="1666"/>
                  <a:pt x="1509" y="1666"/>
                  <a:pt x="1509" y="1666"/>
                </a:cubicBezTo>
                <a:cubicBezTo>
                  <a:pt x="1509" y="1666"/>
                  <a:pt x="1509" y="1666"/>
                  <a:pt x="1509" y="1666"/>
                </a:cubicBezTo>
                <a:cubicBezTo>
                  <a:pt x="1509" y="1666"/>
                  <a:pt x="1509" y="1666"/>
                  <a:pt x="1509" y="1666"/>
                </a:cubicBezTo>
                <a:cubicBezTo>
                  <a:pt x="1505" y="1664"/>
                  <a:pt x="1506" y="963"/>
                  <a:pt x="1509" y="0"/>
                </a:cubicBezTo>
                <a:cubicBezTo>
                  <a:pt x="1341" y="0"/>
                  <a:pt x="1341" y="0"/>
                  <a:pt x="1341" y="0"/>
                </a:cubicBezTo>
                <a:cubicBezTo>
                  <a:pt x="1420" y="927"/>
                  <a:pt x="1478" y="1614"/>
                  <a:pt x="1480" y="1665"/>
                </a:cubicBezTo>
                <a:cubicBezTo>
                  <a:pt x="1472" y="1628"/>
                  <a:pt x="1353" y="945"/>
                  <a:pt x="1188" y="0"/>
                </a:cubicBezTo>
                <a:cubicBezTo>
                  <a:pt x="1003" y="0"/>
                  <a:pt x="1003" y="0"/>
                  <a:pt x="1003" y="0"/>
                </a:cubicBezTo>
                <a:cubicBezTo>
                  <a:pt x="1121" y="435"/>
                  <a:pt x="1249" y="906"/>
                  <a:pt x="1387" y="1416"/>
                </a:cubicBezTo>
                <a:cubicBezTo>
                  <a:pt x="1451" y="1654"/>
                  <a:pt x="1443" y="1619"/>
                  <a:pt x="1452" y="1657"/>
                </a:cubicBezTo>
                <a:cubicBezTo>
                  <a:pt x="1452" y="1658"/>
                  <a:pt x="1452" y="1658"/>
                  <a:pt x="1452" y="1658"/>
                </a:cubicBezTo>
                <a:cubicBezTo>
                  <a:pt x="1448" y="1658"/>
                  <a:pt x="1187" y="959"/>
                  <a:pt x="830" y="0"/>
                </a:cubicBezTo>
                <a:cubicBezTo>
                  <a:pt x="611" y="0"/>
                  <a:pt x="611" y="0"/>
                  <a:pt x="611" y="0"/>
                </a:cubicBezTo>
                <a:cubicBezTo>
                  <a:pt x="1067" y="936"/>
                  <a:pt x="1415" y="1653"/>
                  <a:pt x="1417" y="1667"/>
                </a:cubicBezTo>
                <a:cubicBezTo>
                  <a:pt x="1426" y="1677"/>
                  <a:pt x="1423" y="1673"/>
                  <a:pt x="1424" y="1681"/>
                </a:cubicBezTo>
                <a:cubicBezTo>
                  <a:pt x="1418" y="1677"/>
                  <a:pt x="1420" y="1681"/>
                  <a:pt x="1417" y="1667"/>
                </a:cubicBezTo>
                <a:cubicBezTo>
                  <a:pt x="1411" y="1662"/>
                  <a:pt x="968" y="944"/>
                  <a:pt x="387" y="0"/>
                </a:cubicBezTo>
                <a:cubicBezTo>
                  <a:pt x="91" y="0"/>
                  <a:pt x="91" y="0"/>
                  <a:pt x="91" y="0"/>
                </a:cubicBezTo>
                <a:cubicBezTo>
                  <a:pt x="806" y="925"/>
                  <a:pt x="1389" y="1682"/>
                  <a:pt x="1390" y="1693"/>
                </a:cubicBezTo>
                <a:cubicBezTo>
                  <a:pt x="1385" y="1692"/>
                  <a:pt x="778" y="1063"/>
                  <a:pt x="0" y="256"/>
                </a:cubicBezTo>
                <a:cubicBezTo>
                  <a:pt x="0" y="599"/>
                  <a:pt x="0" y="599"/>
                  <a:pt x="0" y="599"/>
                </a:cubicBezTo>
                <a:cubicBezTo>
                  <a:pt x="774" y="1230"/>
                  <a:pt x="1380" y="1726"/>
                  <a:pt x="1382" y="1735"/>
                </a:cubicBezTo>
                <a:cubicBezTo>
                  <a:pt x="1382" y="1735"/>
                  <a:pt x="1382" y="1735"/>
                  <a:pt x="1382" y="1735"/>
                </a:cubicBezTo>
                <a:cubicBezTo>
                  <a:pt x="1376" y="1735"/>
                  <a:pt x="788" y="1367"/>
                  <a:pt x="0" y="871"/>
                </a:cubicBezTo>
                <a:cubicBezTo>
                  <a:pt x="0" y="1144"/>
                  <a:pt x="0" y="1144"/>
                  <a:pt x="0" y="1144"/>
                </a:cubicBezTo>
                <a:cubicBezTo>
                  <a:pt x="772" y="1493"/>
                  <a:pt x="1357" y="1760"/>
                  <a:pt x="1378" y="1774"/>
                </a:cubicBezTo>
                <a:cubicBezTo>
                  <a:pt x="1354" y="1769"/>
                  <a:pt x="821" y="1611"/>
                  <a:pt x="0" y="1367"/>
                </a:cubicBezTo>
                <a:cubicBezTo>
                  <a:pt x="0" y="1607"/>
                  <a:pt x="0" y="1607"/>
                  <a:pt x="0" y="1607"/>
                </a:cubicBezTo>
                <a:cubicBezTo>
                  <a:pt x="56" y="1615"/>
                  <a:pt x="112" y="1624"/>
                  <a:pt x="169" y="1632"/>
                </a:cubicBezTo>
                <a:cubicBezTo>
                  <a:pt x="1369" y="1807"/>
                  <a:pt x="1462" y="1814"/>
                  <a:pt x="1370" y="1814"/>
                </a:cubicBezTo>
                <a:cubicBezTo>
                  <a:pt x="1369" y="1814"/>
                  <a:pt x="1368" y="1814"/>
                  <a:pt x="1368" y="1814"/>
                </a:cubicBezTo>
                <a:cubicBezTo>
                  <a:pt x="1348" y="1814"/>
                  <a:pt x="781" y="1811"/>
                  <a:pt x="0" y="1808"/>
                </a:cubicBezTo>
                <a:cubicBezTo>
                  <a:pt x="0" y="2000"/>
                  <a:pt x="0" y="2000"/>
                  <a:pt x="0" y="2000"/>
                </a:cubicBezTo>
                <a:cubicBezTo>
                  <a:pt x="262" y="2000"/>
                  <a:pt x="262" y="2000"/>
                  <a:pt x="262" y="2000"/>
                </a:cubicBezTo>
                <a:cubicBezTo>
                  <a:pt x="903" y="1908"/>
                  <a:pt x="1360" y="1843"/>
                  <a:pt x="1385" y="1843"/>
                </a:cubicBezTo>
                <a:cubicBezTo>
                  <a:pt x="1385" y="1843"/>
                  <a:pt x="1386" y="1844"/>
                  <a:pt x="1386" y="1844"/>
                </a:cubicBezTo>
                <a:cubicBezTo>
                  <a:pt x="1384" y="1845"/>
                  <a:pt x="1183" y="1904"/>
                  <a:pt x="856" y="2000"/>
                </a:cubicBezTo>
                <a:cubicBezTo>
                  <a:pt x="1114" y="2000"/>
                  <a:pt x="1114" y="2000"/>
                  <a:pt x="1114" y="2000"/>
                </a:cubicBezTo>
                <a:cubicBezTo>
                  <a:pt x="1278" y="1926"/>
                  <a:pt x="1370" y="1886"/>
                  <a:pt x="1375" y="1886"/>
                </a:cubicBezTo>
                <a:cubicBezTo>
                  <a:pt x="1375" y="1886"/>
                  <a:pt x="1375" y="1886"/>
                  <a:pt x="1375" y="1886"/>
                </a:cubicBezTo>
                <a:cubicBezTo>
                  <a:pt x="1374" y="1888"/>
                  <a:pt x="1310" y="1928"/>
                  <a:pt x="1196" y="2000"/>
                </a:cubicBezTo>
                <a:cubicBezTo>
                  <a:pt x="1291" y="2000"/>
                  <a:pt x="1291" y="2000"/>
                  <a:pt x="1291" y="2000"/>
                </a:cubicBezTo>
                <a:cubicBezTo>
                  <a:pt x="1353" y="1950"/>
                  <a:pt x="1388" y="1923"/>
                  <a:pt x="1390" y="1923"/>
                </a:cubicBezTo>
                <a:cubicBezTo>
                  <a:pt x="1390" y="1923"/>
                  <a:pt x="1390" y="1923"/>
                  <a:pt x="1390" y="1923"/>
                </a:cubicBezTo>
                <a:cubicBezTo>
                  <a:pt x="1390" y="1924"/>
                  <a:pt x="1365" y="1951"/>
                  <a:pt x="1318" y="2000"/>
                </a:cubicBezTo>
                <a:cubicBezTo>
                  <a:pt x="1370" y="2000"/>
                  <a:pt x="1370" y="2000"/>
                  <a:pt x="1370" y="2000"/>
                </a:cubicBezTo>
                <a:cubicBezTo>
                  <a:pt x="1396" y="1967"/>
                  <a:pt x="1410" y="1950"/>
                  <a:pt x="1411" y="1950"/>
                </a:cubicBezTo>
                <a:cubicBezTo>
                  <a:pt x="1410" y="1955"/>
                  <a:pt x="1417" y="1946"/>
                  <a:pt x="1384" y="2000"/>
                </a:cubicBezTo>
                <a:cubicBezTo>
                  <a:pt x="1417" y="2000"/>
                  <a:pt x="1417" y="2000"/>
                  <a:pt x="1417" y="2000"/>
                </a:cubicBezTo>
                <a:cubicBezTo>
                  <a:pt x="1421" y="1991"/>
                  <a:pt x="1425" y="1983"/>
                  <a:pt x="1429" y="1975"/>
                </a:cubicBezTo>
                <a:cubicBezTo>
                  <a:pt x="1432" y="1970"/>
                  <a:pt x="1433" y="1967"/>
                  <a:pt x="1434" y="1967"/>
                </a:cubicBezTo>
                <a:cubicBezTo>
                  <a:pt x="1435" y="1967"/>
                  <a:pt x="1432" y="1978"/>
                  <a:pt x="1424" y="2000"/>
                </a:cubicBezTo>
                <a:cubicBezTo>
                  <a:pt x="1457" y="2000"/>
                  <a:pt x="1457" y="2000"/>
                  <a:pt x="1457" y="2000"/>
                </a:cubicBezTo>
                <a:cubicBezTo>
                  <a:pt x="1462" y="1982"/>
                  <a:pt x="1466" y="1970"/>
                  <a:pt x="1467" y="1965"/>
                </a:cubicBezTo>
                <a:cubicBezTo>
                  <a:pt x="1467" y="1969"/>
                  <a:pt x="1465" y="1981"/>
                  <a:pt x="1462" y="2000"/>
                </a:cubicBezTo>
                <a:cubicBezTo>
                  <a:pt x="1491" y="2000"/>
                  <a:pt x="1491" y="2000"/>
                  <a:pt x="1491" y="2000"/>
                </a:cubicBezTo>
                <a:cubicBezTo>
                  <a:pt x="1494" y="1967"/>
                  <a:pt x="1495" y="1949"/>
                  <a:pt x="1496" y="1948"/>
                </a:cubicBezTo>
                <a:cubicBezTo>
                  <a:pt x="1496" y="1948"/>
                  <a:pt x="1496" y="1966"/>
                  <a:pt x="1496" y="2000"/>
                </a:cubicBezTo>
                <a:cubicBezTo>
                  <a:pt x="1523" y="2000"/>
                  <a:pt x="1523" y="2000"/>
                  <a:pt x="1523" y="2000"/>
                </a:cubicBezTo>
                <a:cubicBezTo>
                  <a:pt x="1522" y="1986"/>
                  <a:pt x="1521" y="1979"/>
                  <a:pt x="1522" y="1979"/>
                </a:cubicBezTo>
                <a:cubicBezTo>
                  <a:pt x="1522" y="1979"/>
                  <a:pt x="1523" y="1986"/>
                  <a:pt x="1526" y="2000"/>
                </a:cubicBezTo>
                <a:cubicBezTo>
                  <a:pt x="1557" y="2000"/>
                  <a:pt x="1557" y="2000"/>
                  <a:pt x="1557" y="2000"/>
                </a:cubicBezTo>
                <a:cubicBezTo>
                  <a:pt x="1553" y="1979"/>
                  <a:pt x="1550" y="1969"/>
                  <a:pt x="1551" y="1969"/>
                </a:cubicBezTo>
                <a:cubicBezTo>
                  <a:pt x="1551" y="1969"/>
                  <a:pt x="1551" y="1969"/>
                  <a:pt x="1552" y="1971"/>
                </a:cubicBezTo>
                <a:cubicBezTo>
                  <a:pt x="1554" y="1977"/>
                  <a:pt x="1558" y="1986"/>
                  <a:pt x="1563" y="2000"/>
                </a:cubicBezTo>
                <a:cubicBezTo>
                  <a:pt x="1595" y="2000"/>
                  <a:pt x="1595" y="2000"/>
                  <a:pt x="1595" y="2000"/>
                </a:cubicBezTo>
                <a:cubicBezTo>
                  <a:pt x="1579" y="1967"/>
                  <a:pt x="1575" y="1955"/>
                  <a:pt x="1576" y="1955"/>
                </a:cubicBezTo>
                <a:cubicBezTo>
                  <a:pt x="1577" y="1955"/>
                  <a:pt x="1577" y="1956"/>
                  <a:pt x="1578" y="1957"/>
                </a:cubicBezTo>
                <a:cubicBezTo>
                  <a:pt x="1580" y="1959"/>
                  <a:pt x="1589" y="1973"/>
                  <a:pt x="1605" y="2000"/>
                </a:cubicBezTo>
                <a:cubicBezTo>
                  <a:pt x="1649" y="2000"/>
                  <a:pt x="1649" y="2000"/>
                  <a:pt x="1649" y="2000"/>
                </a:cubicBezTo>
                <a:cubicBezTo>
                  <a:pt x="1619" y="1960"/>
                  <a:pt x="1603" y="1939"/>
                  <a:pt x="1603" y="1938"/>
                </a:cubicBezTo>
                <a:cubicBezTo>
                  <a:pt x="1604" y="1938"/>
                  <a:pt x="1626" y="1960"/>
                  <a:pt x="1665" y="2000"/>
                </a:cubicBezTo>
                <a:cubicBezTo>
                  <a:pt x="1735" y="2000"/>
                  <a:pt x="1735" y="2000"/>
                  <a:pt x="1735" y="2000"/>
                </a:cubicBezTo>
                <a:cubicBezTo>
                  <a:pt x="1667" y="1944"/>
                  <a:pt x="1630" y="1913"/>
                  <a:pt x="1630" y="1911"/>
                </a:cubicBezTo>
                <a:cubicBezTo>
                  <a:pt x="1634" y="1911"/>
                  <a:pt x="1673" y="1935"/>
                  <a:pt x="1777" y="2000"/>
                </a:cubicBezTo>
                <a:cubicBezTo>
                  <a:pt x="1913" y="2000"/>
                  <a:pt x="1913" y="2000"/>
                  <a:pt x="1913" y="2000"/>
                </a:cubicBezTo>
                <a:cubicBezTo>
                  <a:pt x="1737" y="1919"/>
                  <a:pt x="1631" y="1870"/>
                  <a:pt x="1622" y="1865"/>
                </a:cubicBezTo>
                <a:cubicBezTo>
                  <a:pt x="1637" y="1867"/>
                  <a:pt x="1811" y="1918"/>
                  <a:pt x="2088" y="2000"/>
                </a:cubicBezTo>
                <a:cubicBezTo>
                  <a:pt x="2777" y="2000"/>
                  <a:pt x="2777" y="2000"/>
                  <a:pt x="2777" y="2000"/>
                </a:cubicBezTo>
                <a:cubicBezTo>
                  <a:pt x="2085" y="1899"/>
                  <a:pt x="1604" y="1828"/>
                  <a:pt x="1602" y="1826"/>
                </a:cubicBezTo>
                <a:cubicBezTo>
                  <a:pt x="1628" y="1825"/>
                  <a:pt x="1681" y="1824"/>
                  <a:pt x="1763" y="1824"/>
                </a:cubicBezTo>
                <a:cubicBezTo>
                  <a:pt x="1969" y="1824"/>
                  <a:pt x="2364" y="1828"/>
                  <a:pt x="3000" y="1831"/>
                </a:cubicBezTo>
                <a:cubicBezTo>
                  <a:pt x="3000" y="1600"/>
                  <a:pt x="3000" y="1600"/>
                  <a:pt x="3000" y="1600"/>
                </a:cubicBezTo>
                <a:cubicBezTo>
                  <a:pt x="2204" y="1713"/>
                  <a:pt x="1626" y="1794"/>
                  <a:pt x="1614" y="1794"/>
                </a:cubicBezTo>
                <a:cubicBezTo>
                  <a:pt x="1614" y="1794"/>
                  <a:pt x="1614" y="1794"/>
                  <a:pt x="1614" y="1794"/>
                </a:cubicBezTo>
                <a:cubicBezTo>
                  <a:pt x="1621" y="1790"/>
                  <a:pt x="2211" y="1619"/>
                  <a:pt x="3000" y="1391"/>
                </a:cubicBezTo>
                <a:cubicBezTo>
                  <a:pt x="3000" y="1138"/>
                  <a:pt x="3000" y="1138"/>
                  <a:pt x="3000" y="1138"/>
                </a:cubicBezTo>
                <a:cubicBezTo>
                  <a:pt x="2202" y="1497"/>
                  <a:pt x="1616" y="1760"/>
                  <a:pt x="1611" y="1760"/>
                </a:cubicBezTo>
                <a:cubicBezTo>
                  <a:pt x="1611" y="1760"/>
                  <a:pt x="1611" y="1760"/>
                  <a:pt x="1611" y="1760"/>
                </a:cubicBezTo>
                <a:cubicBezTo>
                  <a:pt x="1611" y="1756"/>
                  <a:pt x="2202" y="1389"/>
                  <a:pt x="3000" y="896"/>
                </a:cubicBezTo>
                <a:cubicBezTo>
                  <a:pt x="3000" y="597"/>
                  <a:pt x="3000" y="597"/>
                  <a:pt x="3000" y="597"/>
                </a:cubicBezTo>
                <a:cubicBezTo>
                  <a:pt x="2208" y="1239"/>
                  <a:pt x="1608" y="1725"/>
                  <a:pt x="1603" y="1725"/>
                </a:cubicBezTo>
                <a:cubicBezTo>
                  <a:pt x="1607" y="1714"/>
                  <a:pt x="2216" y="1090"/>
                  <a:pt x="3000" y="287"/>
                </a:cubicBezTo>
                <a:cubicBezTo>
                  <a:pt x="3000" y="0"/>
                  <a:pt x="3000" y="0"/>
                  <a:pt x="3000" y="0"/>
                </a:cubicBezTo>
              </a:path>
            </a:pathLst>
          </a:custGeom>
          <a:solidFill>
            <a:srgbClr val="FFEFD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90" name="任意多边形 89"/>
          <p:cNvSpPr>
            <a:spLocks noChangeArrowheads="1"/>
          </p:cNvSpPr>
          <p:nvPr/>
        </p:nvSpPr>
        <p:spPr bwMode="auto">
          <a:xfrm>
            <a:off x="0" y="5418523"/>
            <a:ext cx="12192000" cy="1439477"/>
          </a:xfrm>
          <a:custGeom>
            <a:avLst/>
            <a:gdLst>
              <a:gd name="connsiteX0" fmla="*/ 5911555 w 11823110"/>
              <a:gd name="connsiteY0" fmla="*/ 0 h 1609294"/>
              <a:gd name="connsiteX1" fmla="*/ 11823110 w 11823110"/>
              <a:gd name="connsiteY1" fmla="*/ 1480179 h 1609294"/>
              <a:gd name="connsiteX2" fmla="*/ 11797071 w 11823110"/>
              <a:gd name="connsiteY2" fmla="*/ 1609294 h 1609294"/>
              <a:gd name="connsiteX3" fmla="*/ 26039 w 11823110"/>
              <a:gd name="connsiteY3" fmla="*/ 1609294 h 1609294"/>
              <a:gd name="connsiteX4" fmla="*/ 0 w 11823110"/>
              <a:gd name="connsiteY4" fmla="*/ 1480179 h 1609294"/>
              <a:gd name="connsiteX5" fmla="*/ 5911555 w 11823110"/>
              <a:gd name="connsiteY5" fmla="*/ 0 h 16092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823110" h="1609294">
                <a:moveTo>
                  <a:pt x="5911555" y="0"/>
                </a:moveTo>
                <a:cubicBezTo>
                  <a:pt x="9176417" y="0"/>
                  <a:pt x="11823110" y="662699"/>
                  <a:pt x="11823110" y="1480179"/>
                </a:cubicBezTo>
                <a:lnTo>
                  <a:pt x="11797071" y="1609294"/>
                </a:lnTo>
                <a:lnTo>
                  <a:pt x="26039" y="1609294"/>
                </a:lnTo>
                <a:lnTo>
                  <a:pt x="0" y="1480179"/>
                </a:lnTo>
                <a:cubicBezTo>
                  <a:pt x="0" y="662699"/>
                  <a:pt x="2646693" y="0"/>
                  <a:pt x="5911555" y="0"/>
                </a:cubicBezTo>
                <a:close/>
              </a:path>
            </a:pathLst>
          </a:custGeom>
          <a:solidFill>
            <a:srgbClr val="FFB86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grpSp>
        <p:nvGrpSpPr>
          <p:cNvPr id="298" name="组合 297"/>
          <p:cNvGrpSpPr/>
          <p:nvPr/>
        </p:nvGrpSpPr>
        <p:grpSpPr>
          <a:xfrm>
            <a:off x="9032880" y="4743053"/>
            <a:ext cx="2063750" cy="1958975"/>
            <a:chOff x="7902394" y="4899025"/>
            <a:chExt cx="2063750" cy="1958975"/>
          </a:xfrm>
        </p:grpSpPr>
        <p:sp>
          <p:nvSpPr>
            <p:cNvPr id="98" name="Freeform 91"/>
            <p:cNvSpPr>
              <a:spLocks/>
            </p:cNvSpPr>
            <p:nvPr/>
          </p:nvSpPr>
          <p:spPr bwMode="auto">
            <a:xfrm>
              <a:off x="7919856" y="5800725"/>
              <a:ext cx="1089025" cy="277813"/>
            </a:xfrm>
            <a:custGeom>
              <a:avLst/>
              <a:gdLst>
                <a:gd name="T0" fmla="*/ 394 w 413"/>
                <a:gd name="T1" fmla="*/ 43 h 105"/>
                <a:gd name="T2" fmla="*/ 386 w 413"/>
                <a:gd name="T3" fmla="*/ 45 h 105"/>
                <a:gd name="T4" fmla="*/ 381 w 413"/>
                <a:gd name="T5" fmla="*/ 59 h 105"/>
                <a:gd name="T6" fmla="*/ 343 w 413"/>
                <a:gd name="T7" fmla="*/ 68 h 105"/>
                <a:gd name="T8" fmla="*/ 336 w 413"/>
                <a:gd name="T9" fmla="*/ 68 h 105"/>
                <a:gd name="T10" fmla="*/ 327 w 413"/>
                <a:gd name="T11" fmla="*/ 82 h 105"/>
                <a:gd name="T12" fmla="*/ 296 w 413"/>
                <a:gd name="T13" fmla="*/ 95 h 105"/>
                <a:gd name="T14" fmla="*/ 274 w 413"/>
                <a:gd name="T15" fmla="*/ 86 h 105"/>
                <a:gd name="T16" fmla="*/ 264 w 413"/>
                <a:gd name="T17" fmla="*/ 93 h 105"/>
                <a:gd name="T18" fmla="*/ 243 w 413"/>
                <a:gd name="T19" fmla="*/ 104 h 105"/>
                <a:gd name="T20" fmla="*/ 210 w 413"/>
                <a:gd name="T21" fmla="*/ 93 h 105"/>
                <a:gd name="T22" fmla="*/ 183 w 413"/>
                <a:gd name="T23" fmla="*/ 103 h 105"/>
                <a:gd name="T24" fmla="*/ 153 w 413"/>
                <a:gd name="T25" fmla="*/ 98 h 105"/>
                <a:gd name="T26" fmla="*/ 143 w 413"/>
                <a:gd name="T27" fmla="*/ 88 h 105"/>
                <a:gd name="T28" fmla="*/ 132 w 413"/>
                <a:gd name="T29" fmla="*/ 89 h 105"/>
                <a:gd name="T30" fmla="*/ 103 w 413"/>
                <a:gd name="T31" fmla="*/ 95 h 105"/>
                <a:gd name="T32" fmla="*/ 78 w 413"/>
                <a:gd name="T33" fmla="*/ 71 h 105"/>
                <a:gd name="T34" fmla="*/ 73 w 413"/>
                <a:gd name="T35" fmla="*/ 67 h 105"/>
                <a:gd name="T36" fmla="*/ 61 w 413"/>
                <a:gd name="T37" fmla="*/ 71 h 105"/>
                <a:gd name="T38" fmla="*/ 26 w 413"/>
                <a:gd name="T39" fmla="*/ 47 h 105"/>
                <a:gd name="T40" fmla="*/ 20 w 413"/>
                <a:gd name="T41" fmla="*/ 42 h 105"/>
                <a:gd name="T42" fmla="*/ 10 w 413"/>
                <a:gd name="T43" fmla="*/ 43 h 105"/>
                <a:gd name="T44" fmla="*/ 1 w 413"/>
                <a:gd name="T45" fmla="*/ 36 h 105"/>
                <a:gd name="T46" fmla="*/ 0 w 413"/>
                <a:gd name="T47" fmla="*/ 18 h 105"/>
                <a:gd name="T48" fmla="*/ 1 w 413"/>
                <a:gd name="T49" fmla="*/ 6 h 105"/>
                <a:gd name="T50" fmla="*/ 20 w 413"/>
                <a:gd name="T51" fmla="*/ 4 h 105"/>
                <a:gd name="T52" fmla="*/ 58 w 413"/>
                <a:gd name="T53" fmla="*/ 24 h 105"/>
                <a:gd name="T54" fmla="*/ 79 w 413"/>
                <a:gd name="T55" fmla="*/ 35 h 105"/>
                <a:gd name="T56" fmla="*/ 148 w 413"/>
                <a:gd name="T57" fmla="*/ 56 h 105"/>
                <a:gd name="T58" fmla="*/ 169 w 413"/>
                <a:gd name="T59" fmla="*/ 59 h 105"/>
                <a:gd name="T60" fmla="*/ 195 w 413"/>
                <a:gd name="T61" fmla="*/ 62 h 105"/>
                <a:gd name="T62" fmla="*/ 200 w 413"/>
                <a:gd name="T63" fmla="*/ 62 h 105"/>
                <a:gd name="T64" fmla="*/ 206 w 413"/>
                <a:gd name="T65" fmla="*/ 62 h 105"/>
                <a:gd name="T66" fmla="*/ 249 w 413"/>
                <a:gd name="T67" fmla="*/ 58 h 105"/>
                <a:gd name="T68" fmla="*/ 311 w 413"/>
                <a:gd name="T69" fmla="*/ 44 h 105"/>
                <a:gd name="T70" fmla="*/ 355 w 413"/>
                <a:gd name="T71" fmla="*/ 23 h 105"/>
                <a:gd name="T72" fmla="*/ 389 w 413"/>
                <a:gd name="T73" fmla="*/ 5 h 105"/>
                <a:gd name="T74" fmla="*/ 411 w 413"/>
                <a:gd name="T75" fmla="*/ 7 h 105"/>
                <a:gd name="T76" fmla="*/ 411 w 413"/>
                <a:gd name="T77" fmla="*/ 32 h 105"/>
                <a:gd name="T78" fmla="*/ 408 w 413"/>
                <a:gd name="T79" fmla="*/ 41 h 105"/>
                <a:gd name="T80" fmla="*/ 399 w 413"/>
                <a:gd name="T81" fmla="*/ 43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13" h="105">
                  <a:moveTo>
                    <a:pt x="399" y="43"/>
                  </a:moveTo>
                  <a:cubicBezTo>
                    <a:pt x="397" y="43"/>
                    <a:pt x="396" y="43"/>
                    <a:pt x="394" y="43"/>
                  </a:cubicBezTo>
                  <a:cubicBezTo>
                    <a:pt x="392" y="42"/>
                    <a:pt x="391" y="42"/>
                    <a:pt x="389" y="42"/>
                  </a:cubicBezTo>
                  <a:cubicBezTo>
                    <a:pt x="388" y="42"/>
                    <a:pt x="386" y="43"/>
                    <a:pt x="386" y="45"/>
                  </a:cubicBezTo>
                  <a:cubicBezTo>
                    <a:pt x="386" y="46"/>
                    <a:pt x="386" y="46"/>
                    <a:pt x="386" y="47"/>
                  </a:cubicBezTo>
                  <a:cubicBezTo>
                    <a:pt x="385" y="51"/>
                    <a:pt x="383" y="55"/>
                    <a:pt x="381" y="59"/>
                  </a:cubicBezTo>
                  <a:cubicBezTo>
                    <a:pt x="375" y="67"/>
                    <a:pt x="367" y="72"/>
                    <a:pt x="356" y="72"/>
                  </a:cubicBezTo>
                  <a:cubicBezTo>
                    <a:pt x="351" y="72"/>
                    <a:pt x="347" y="70"/>
                    <a:pt x="343" y="68"/>
                  </a:cubicBezTo>
                  <a:cubicBezTo>
                    <a:pt x="342" y="68"/>
                    <a:pt x="340" y="67"/>
                    <a:pt x="339" y="67"/>
                  </a:cubicBezTo>
                  <a:cubicBezTo>
                    <a:pt x="338" y="66"/>
                    <a:pt x="337" y="67"/>
                    <a:pt x="336" y="68"/>
                  </a:cubicBezTo>
                  <a:cubicBezTo>
                    <a:pt x="335" y="69"/>
                    <a:pt x="334" y="70"/>
                    <a:pt x="334" y="71"/>
                  </a:cubicBezTo>
                  <a:cubicBezTo>
                    <a:pt x="332" y="75"/>
                    <a:pt x="330" y="79"/>
                    <a:pt x="327" y="82"/>
                  </a:cubicBezTo>
                  <a:cubicBezTo>
                    <a:pt x="323" y="88"/>
                    <a:pt x="317" y="92"/>
                    <a:pt x="311" y="94"/>
                  </a:cubicBezTo>
                  <a:cubicBezTo>
                    <a:pt x="306" y="96"/>
                    <a:pt x="301" y="96"/>
                    <a:pt x="296" y="95"/>
                  </a:cubicBezTo>
                  <a:cubicBezTo>
                    <a:pt x="290" y="94"/>
                    <a:pt x="285" y="92"/>
                    <a:pt x="280" y="89"/>
                  </a:cubicBezTo>
                  <a:cubicBezTo>
                    <a:pt x="278" y="88"/>
                    <a:pt x="276" y="87"/>
                    <a:pt x="274" y="86"/>
                  </a:cubicBezTo>
                  <a:cubicBezTo>
                    <a:pt x="272" y="85"/>
                    <a:pt x="271" y="86"/>
                    <a:pt x="269" y="87"/>
                  </a:cubicBezTo>
                  <a:cubicBezTo>
                    <a:pt x="267" y="89"/>
                    <a:pt x="266" y="91"/>
                    <a:pt x="264" y="93"/>
                  </a:cubicBezTo>
                  <a:cubicBezTo>
                    <a:pt x="262" y="94"/>
                    <a:pt x="260" y="96"/>
                    <a:pt x="258" y="98"/>
                  </a:cubicBezTo>
                  <a:cubicBezTo>
                    <a:pt x="253" y="102"/>
                    <a:pt x="248" y="103"/>
                    <a:pt x="243" y="104"/>
                  </a:cubicBezTo>
                  <a:cubicBezTo>
                    <a:pt x="237" y="104"/>
                    <a:pt x="231" y="104"/>
                    <a:pt x="225" y="102"/>
                  </a:cubicBezTo>
                  <a:cubicBezTo>
                    <a:pt x="220" y="100"/>
                    <a:pt x="214" y="97"/>
                    <a:pt x="210" y="93"/>
                  </a:cubicBezTo>
                  <a:cubicBezTo>
                    <a:pt x="205" y="90"/>
                    <a:pt x="206" y="90"/>
                    <a:pt x="202" y="93"/>
                  </a:cubicBezTo>
                  <a:cubicBezTo>
                    <a:pt x="196" y="98"/>
                    <a:pt x="190" y="101"/>
                    <a:pt x="183" y="103"/>
                  </a:cubicBezTo>
                  <a:cubicBezTo>
                    <a:pt x="176" y="105"/>
                    <a:pt x="168" y="105"/>
                    <a:pt x="161" y="102"/>
                  </a:cubicBezTo>
                  <a:cubicBezTo>
                    <a:pt x="158" y="101"/>
                    <a:pt x="156" y="99"/>
                    <a:pt x="153" y="98"/>
                  </a:cubicBezTo>
                  <a:cubicBezTo>
                    <a:pt x="150" y="95"/>
                    <a:pt x="148" y="92"/>
                    <a:pt x="145" y="90"/>
                  </a:cubicBezTo>
                  <a:cubicBezTo>
                    <a:pt x="144" y="89"/>
                    <a:pt x="144" y="88"/>
                    <a:pt x="143" y="88"/>
                  </a:cubicBezTo>
                  <a:cubicBezTo>
                    <a:pt x="141" y="85"/>
                    <a:pt x="140" y="85"/>
                    <a:pt x="137" y="87"/>
                  </a:cubicBezTo>
                  <a:cubicBezTo>
                    <a:pt x="135" y="88"/>
                    <a:pt x="133" y="88"/>
                    <a:pt x="132" y="89"/>
                  </a:cubicBezTo>
                  <a:cubicBezTo>
                    <a:pt x="125" y="93"/>
                    <a:pt x="118" y="95"/>
                    <a:pt x="111" y="96"/>
                  </a:cubicBezTo>
                  <a:cubicBezTo>
                    <a:pt x="108" y="96"/>
                    <a:pt x="106" y="96"/>
                    <a:pt x="103" y="95"/>
                  </a:cubicBezTo>
                  <a:cubicBezTo>
                    <a:pt x="96" y="93"/>
                    <a:pt x="90" y="89"/>
                    <a:pt x="85" y="83"/>
                  </a:cubicBezTo>
                  <a:cubicBezTo>
                    <a:pt x="82" y="79"/>
                    <a:pt x="80" y="75"/>
                    <a:pt x="78" y="71"/>
                  </a:cubicBezTo>
                  <a:cubicBezTo>
                    <a:pt x="77" y="70"/>
                    <a:pt x="77" y="68"/>
                    <a:pt x="76" y="67"/>
                  </a:cubicBezTo>
                  <a:cubicBezTo>
                    <a:pt x="75" y="67"/>
                    <a:pt x="74" y="66"/>
                    <a:pt x="73" y="67"/>
                  </a:cubicBezTo>
                  <a:cubicBezTo>
                    <a:pt x="72" y="67"/>
                    <a:pt x="70" y="68"/>
                    <a:pt x="69" y="68"/>
                  </a:cubicBezTo>
                  <a:cubicBezTo>
                    <a:pt x="67" y="70"/>
                    <a:pt x="64" y="71"/>
                    <a:pt x="61" y="71"/>
                  </a:cubicBezTo>
                  <a:cubicBezTo>
                    <a:pt x="52" y="74"/>
                    <a:pt x="43" y="71"/>
                    <a:pt x="36" y="64"/>
                  </a:cubicBezTo>
                  <a:cubicBezTo>
                    <a:pt x="31" y="60"/>
                    <a:pt x="28" y="54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5" y="43"/>
                    <a:pt x="25" y="42"/>
                    <a:pt x="20" y="42"/>
                  </a:cubicBezTo>
                  <a:cubicBezTo>
                    <a:pt x="19" y="42"/>
                    <a:pt x="19" y="42"/>
                    <a:pt x="18" y="43"/>
                  </a:cubicBezTo>
                  <a:cubicBezTo>
                    <a:pt x="15" y="43"/>
                    <a:pt x="13" y="43"/>
                    <a:pt x="10" y="43"/>
                  </a:cubicBezTo>
                  <a:cubicBezTo>
                    <a:pt x="9" y="43"/>
                    <a:pt x="7" y="42"/>
                    <a:pt x="6" y="42"/>
                  </a:cubicBezTo>
                  <a:cubicBezTo>
                    <a:pt x="3" y="41"/>
                    <a:pt x="2" y="39"/>
                    <a:pt x="1" y="36"/>
                  </a:cubicBezTo>
                  <a:cubicBezTo>
                    <a:pt x="1" y="32"/>
                    <a:pt x="0" y="28"/>
                    <a:pt x="0" y="24"/>
                  </a:cubicBezTo>
                  <a:cubicBezTo>
                    <a:pt x="0" y="22"/>
                    <a:pt x="0" y="20"/>
                    <a:pt x="0" y="18"/>
                  </a:cubicBezTo>
                  <a:cubicBezTo>
                    <a:pt x="0" y="14"/>
                    <a:pt x="0" y="11"/>
                    <a:pt x="1" y="7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2"/>
                    <a:pt x="5" y="0"/>
                    <a:pt x="10" y="1"/>
                  </a:cubicBezTo>
                  <a:cubicBezTo>
                    <a:pt x="13" y="1"/>
                    <a:pt x="17" y="2"/>
                    <a:pt x="20" y="4"/>
                  </a:cubicBezTo>
                  <a:cubicBezTo>
                    <a:pt x="28" y="8"/>
                    <a:pt x="35" y="11"/>
                    <a:pt x="42" y="15"/>
                  </a:cubicBezTo>
                  <a:cubicBezTo>
                    <a:pt x="48" y="18"/>
                    <a:pt x="53" y="21"/>
                    <a:pt x="58" y="24"/>
                  </a:cubicBezTo>
                  <a:cubicBezTo>
                    <a:pt x="62" y="26"/>
                    <a:pt x="65" y="28"/>
                    <a:pt x="69" y="30"/>
                  </a:cubicBezTo>
                  <a:cubicBezTo>
                    <a:pt x="72" y="32"/>
                    <a:pt x="76" y="34"/>
                    <a:pt x="79" y="35"/>
                  </a:cubicBezTo>
                  <a:cubicBezTo>
                    <a:pt x="89" y="39"/>
                    <a:pt x="99" y="43"/>
                    <a:pt x="109" y="46"/>
                  </a:cubicBezTo>
                  <a:cubicBezTo>
                    <a:pt x="121" y="51"/>
                    <a:pt x="134" y="54"/>
                    <a:pt x="148" y="56"/>
                  </a:cubicBezTo>
                  <a:cubicBezTo>
                    <a:pt x="152" y="57"/>
                    <a:pt x="157" y="58"/>
                    <a:pt x="162" y="58"/>
                  </a:cubicBezTo>
                  <a:cubicBezTo>
                    <a:pt x="165" y="58"/>
                    <a:pt x="167" y="59"/>
                    <a:pt x="169" y="59"/>
                  </a:cubicBezTo>
                  <a:cubicBezTo>
                    <a:pt x="173" y="60"/>
                    <a:pt x="177" y="60"/>
                    <a:pt x="182" y="61"/>
                  </a:cubicBezTo>
                  <a:cubicBezTo>
                    <a:pt x="186" y="61"/>
                    <a:pt x="190" y="61"/>
                    <a:pt x="195" y="62"/>
                  </a:cubicBezTo>
                  <a:cubicBezTo>
                    <a:pt x="196" y="62"/>
                    <a:pt x="197" y="62"/>
                    <a:pt x="198" y="62"/>
                  </a:cubicBezTo>
                  <a:cubicBezTo>
                    <a:pt x="199" y="62"/>
                    <a:pt x="199" y="62"/>
                    <a:pt x="200" y="62"/>
                  </a:cubicBezTo>
                  <a:cubicBezTo>
                    <a:pt x="200" y="62"/>
                    <a:pt x="201" y="62"/>
                    <a:pt x="202" y="62"/>
                  </a:cubicBezTo>
                  <a:cubicBezTo>
                    <a:pt x="203" y="62"/>
                    <a:pt x="204" y="62"/>
                    <a:pt x="206" y="62"/>
                  </a:cubicBezTo>
                  <a:cubicBezTo>
                    <a:pt x="213" y="62"/>
                    <a:pt x="220" y="62"/>
                    <a:pt x="227" y="61"/>
                  </a:cubicBezTo>
                  <a:cubicBezTo>
                    <a:pt x="234" y="61"/>
                    <a:pt x="241" y="60"/>
                    <a:pt x="249" y="58"/>
                  </a:cubicBezTo>
                  <a:cubicBezTo>
                    <a:pt x="251" y="58"/>
                    <a:pt x="253" y="58"/>
                    <a:pt x="255" y="57"/>
                  </a:cubicBezTo>
                  <a:cubicBezTo>
                    <a:pt x="274" y="55"/>
                    <a:pt x="293" y="50"/>
                    <a:pt x="311" y="44"/>
                  </a:cubicBezTo>
                  <a:cubicBezTo>
                    <a:pt x="319" y="41"/>
                    <a:pt x="327" y="37"/>
                    <a:pt x="335" y="34"/>
                  </a:cubicBezTo>
                  <a:cubicBezTo>
                    <a:pt x="342" y="31"/>
                    <a:pt x="349" y="27"/>
                    <a:pt x="355" y="23"/>
                  </a:cubicBezTo>
                  <a:cubicBezTo>
                    <a:pt x="360" y="21"/>
                    <a:pt x="365" y="18"/>
                    <a:pt x="370" y="15"/>
                  </a:cubicBezTo>
                  <a:cubicBezTo>
                    <a:pt x="376" y="12"/>
                    <a:pt x="382" y="8"/>
                    <a:pt x="389" y="5"/>
                  </a:cubicBezTo>
                  <a:cubicBezTo>
                    <a:pt x="393" y="3"/>
                    <a:pt x="397" y="2"/>
                    <a:pt x="401" y="1"/>
                  </a:cubicBezTo>
                  <a:cubicBezTo>
                    <a:pt x="407" y="0"/>
                    <a:pt x="410" y="2"/>
                    <a:pt x="411" y="7"/>
                  </a:cubicBezTo>
                  <a:cubicBezTo>
                    <a:pt x="412" y="12"/>
                    <a:pt x="413" y="18"/>
                    <a:pt x="412" y="23"/>
                  </a:cubicBezTo>
                  <a:cubicBezTo>
                    <a:pt x="411" y="26"/>
                    <a:pt x="411" y="29"/>
                    <a:pt x="411" y="32"/>
                  </a:cubicBezTo>
                  <a:cubicBezTo>
                    <a:pt x="411" y="34"/>
                    <a:pt x="410" y="36"/>
                    <a:pt x="410" y="38"/>
                  </a:cubicBezTo>
                  <a:cubicBezTo>
                    <a:pt x="410" y="39"/>
                    <a:pt x="409" y="40"/>
                    <a:pt x="408" y="41"/>
                  </a:cubicBezTo>
                  <a:cubicBezTo>
                    <a:pt x="406" y="42"/>
                    <a:pt x="404" y="43"/>
                    <a:pt x="401" y="43"/>
                  </a:cubicBezTo>
                  <a:cubicBezTo>
                    <a:pt x="401" y="43"/>
                    <a:pt x="400" y="43"/>
                    <a:pt x="399" y="43"/>
                  </a:cubicBezTo>
                </a:path>
              </a:pathLst>
            </a:custGeom>
            <a:solidFill>
              <a:srgbClr val="FFE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9" name="Freeform 92"/>
            <p:cNvSpPr>
              <a:spLocks/>
            </p:cNvSpPr>
            <p:nvPr/>
          </p:nvSpPr>
          <p:spPr bwMode="auto">
            <a:xfrm>
              <a:off x="7927794" y="5922963"/>
              <a:ext cx="1068388" cy="420688"/>
            </a:xfrm>
            <a:custGeom>
              <a:avLst/>
              <a:gdLst>
                <a:gd name="T0" fmla="*/ 193 w 405"/>
                <a:gd name="T1" fmla="*/ 159 h 159"/>
                <a:gd name="T2" fmla="*/ 121 w 405"/>
                <a:gd name="T3" fmla="*/ 144 h 159"/>
                <a:gd name="T4" fmla="*/ 58 w 405"/>
                <a:gd name="T5" fmla="*/ 107 h 159"/>
                <a:gd name="T6" fmla="*/ 35 w 405"/>
                <a:gd name="T7" fmla="*/ 81 h 159"/>
                <a:gd name="T8" fmla="*/ 4 w 405"/>
                <a:gd name="T9" fmla="*/ 16 h 159"/>
                <a:gd name="T10" fmla="*/ 1 w 405"/>
                <a:gd name="T11" fmla="*/ 2 h 159"/>
                <a:gd name="T12" fmla="*/ 12 w 405"/>
                <a:gd name="T13" fmla="*/ 1 h 159"/>
                <a:gd name="T14" fmla="*/ 19 w 405"/>
                <a:gd name="T15" fmla="*/ 2 h 159"/>
                <a:gd name="T16" fmla="*/ 41 w 405"/>
                <a:gd name="T17" fmla="*/ 28 h 159"/>
                <a:gd name="T18" fmla="*/ 68 w 405"/>
                <a:gd name="T19" fmla="*/ 26 h 159"/>
                <a:gd name="T20" fmla="*/ 73 w 405"/>
                <a:gd name="T21" fmla="*/ 31 h 159"/>
                <a:gd name="T22" fmla="*/ 101 w 405"/>
                <a:gd name="T23" fmla="*/ 54 h 159"/>
                <a:gd name="T24" fmla="*/ 132 w 405"/>
                <a:gd name="T25" fmla="*/ 47 h 159"/>
                <a:gd name="T26" fmla="*/ 147 w 405"/>
                <a:gd name="T27" fmla="*/ 55 h 159"/>
                <a:gd name="T28" fmla="*/ 175 w 405"/>
                <a:gd name="T29" fmla="*/ 62 h 159"/>
                <a:gd name="T30" fmla="*/ 204 w 405"/>
                <a:gd name="T31" fmla="*/ 51 h 159"/>
                <a:gd name="T32" fmla="*/ 248 w 405"/>
                <a:gd name="T33" fmla="*/ 61 h 159"/>
                <a:gd name="T34" fmla="*/ 268 w 405"/>
                <a:gd name="T35" fmla="*/ 46 h 159"/>
                <a:gd name="T36" fmla="*/ 282 w 405"/>
                <a:gd name="T37" fmla="*/ 51 h 159"/>
                <a:gd name="T38" fmla="*/ 316 w 405"/>
                <a:gd name="T39" fmla="*/ 50 h 159"/>
                <a:gd name="T40" fmla="*/ 334 w 405"/>
                <a:gd name="T41" fmla="*/ 29 h 159"/>
                <a:gd name="T42" fmla="*/ 337 w 405"/>
                <a:gd name="T43" fmla="*/ 26 h 159"/>
                <a:gd name="T44" fmla="*/ 352 w 405"/>
                <a:gd name="T45" fmla="*/ 31 h 159"/>
                <a:gd name="T46" fmla="*/ 386 w 405"/>
                <a:gd name="T47" fmla="*/ 6 h 159"/>
                <a:gd name="T48" fmla="*/ 389 w 405"/>
                <a:gd name="T49" fmla="*/ 1 h 159"/>
                <a:gd name="T50" fmla="*/ 403 w 405"/>
                <a:gd name="T51" fmla="*/ 0 h 159"/>
                <a:gd name="T52" fmla="*/ 405 w 405"/>
                <a:gd name="T53" fmla="*/ 1 h 159"/>
                <a:gd name="T54" fmla="*/ 393 w 405"/>
                <a:gd name="T55" fmla="*/ 41 h 159"/>
                <a:gd name="T56" fmla="*/ 377 w 405"/>
                <a:gd name="T57" fmla="*/ 71 h 159"/>
                <a:gd name="T58" fmla="*/ 334 w 405"/>
                <a:gd name="T59" fmla="*/ 118 h 159"/>
                <a:gd name="T60" fmla="*/ 296 w 405"/>
                <a:gd name="T61" fmla="*/ 140 h 159"/>
                <a:gd name="T62" fmla="*/ 240 w 405"/>
                <a:gd name="T63" fmla="*/ 156 h 159"/>
                <a:gd name="T64" fmla="*/ 203 w 405"/>
                <a:gd name="T65" fmla="*/ 159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05" h="159">
                  <a:moveTo>
                    <a:pt x="203" y="159"/>
                  </a:moveTo>
                  <a:cubicBezTo>
                    <a:pt x="199" y="159"/>
                    <a:pt x="196" y="159"/>
                    <a:pt x="193" y="159"/>
                  </a:cubicBezTo>
                  <a:cubicBezTo>
                    <a:pt x="183" y="158"/>
                    <a:pt x="173" y="157"/>
                    <a:pt x="163" y="156"/>
                  </a:cubicBezTo>
                  <a:cubicBezTo>
                    <a:pt x="149" y="153"/>
                    <a:pt x="135" y="149"/>
                    <a:pt x="121" y="144"/>
                  </a:cubicBezTo>
                  <a:cubicBezTo>
                    <a:pt x="106" y="139"/>
                    <a:pt x="91" y="132"/>
                    <a:pt x="78" y="122"/>
                  </a:cubicBezTo>
                  <a:cubicBezTo>
                    <a:pt x="71" y="118"/>
                    <a:pt x="64" y="113"/>
                    <a:pt x="58" y="107"/>
                  </a:cubicBezTo>
                  <a:cubicBezTo>
                    <a:pt x="56" y="105"/>
                    <a:pt x="54" y="103"/>
                    <a:pt x="52" y="101"/>
                  </a:cubicBezTo>
                  <a:cubicBezTo>
                    <a:pt x="46" y="95"/>
                    <a:pt x="40" y="88"/>
                    <a:pt x="35" y="81"/>
                  </a:cubicBezTo>
                  <a:cubicBezTo>
                    <a:pt x="29" y="72"/>
                    <a:pt x="23" y="62"/>
                    <a:pt x="18" y="52"/>
                  </a:cubicBezTo>
                  <a:cubicBezTo>
                    <a:pt x="12" y="40"/>
                    <a:pt x="8" y="28"/>
                    <a:pt x="4" y="16"/>
                  </a:cubicBezTo>
                  <a:cubicBezTo>
                    <a:pt x="3" y="12"/>
                    <a:pt x="2" y="8"/>
                    <a:pt x="1" y="4"/>
                  </a:cubicBezTo>
                  <a:cubicBezTo>
                    <a:pt x="1" y="3"/>
                    <a:pt x="1" y="3"/>
                    <a:pt x="1" y="2"/>
                  </a:cubicBezTo>
                  <a:cubicBezTo>
                    <a:pt x="0" y="0"/>
                    <a:pt x="0" y="0"/>
                    <a:pt x="3" y="0"/>
                  </a:cubicBezTo>
                  <a:cubicBezTo>
                    <a:pt x="6" y="1"/>
                    <a:pt x="9" y="2"/>
                    <a:pt x="12" y="1"/>
                  </a:cubicBezTo>
                  <a:cubicBezTo>
                    <a:pt x="14" y="1"/>
                    <a:pt x="16" y="1"/>
                    <a:pt x="17" y="1"/>
                  </a:cubicBezTo>
                  <a:cubicBezTo>
                    <a:pt x="18" y="0"/>
                    <a:pt x="19" y="1"/>
                    <a:pt x="19" y="2"/>
                  </a:cubicBezTo>
                  <a:cubicBezTo>
                    <a:pt x="20" y="4"/>
                    <a:pt x="20" y="6"/>
                    <a:pt x="21" y="8"/>
                  </a:cubicBezTo>
                  <a:cubicBezTo>
                    <a:pt x="25" y="18"/>
                    <a:pt x="31" y="25"/>
                    <a:pt x="41" y="28"/>
                  </a:cubicBezTo>
                  <a:cubicBezTo>
                    <a:pt x="48" y="32"/>
                    <a:pt x="56" y="31"/>
                    <a:pt x="64" y="28"/>
                  </a:cubicBezTo>
                  <a:cubicBezTo>
                    <a:pt x="65" y="28"/>
                    <a:pt x="67" y="27"/>
                    <a:pt x="68" y="26"/>
                  </a:cubicBezTo>
                  <a:cubicBezTo>
                    <a:pt x="70" y="26"/>
                    <a:pt x="70" y="26"/>
                    <a:pt x="71" y="27"/>
                  </a:cubicBezTo>
                  <a:cubicBezTo>
                    <a:pt x="72" y="29"/>
                    <a:pt x="72" y="30"/>
                    <a:pt x="73" y="31"/>
                  </a:cubicBezTo>
                  <a:cubicBezTo>
                    <a:pt x="76" y="36"/>
                    <a:pt x="79" y="41"/>
                    <a:pt x="83" y="44"/>
                  </a:cubicBezTo>
                  <a:cubicBezTo>
                    <a:pt x="88" y="49"/>
                    <a:pt x="94" y="53"/>
                    <a:pt x="101" y="54"/>
                  </a:cubicBezTo>
                  <a:cubicBezTo>
                    <a:pt x="105" y="55"/>
                    <a:pt x="108" y="55"/>
                    <a:pt x="112" y="54"/>
                  </a:cubicBezTo>
                  <a:cubicBezTo>
                    <a:pt x="119" y="53"/>
                    <a:pt x="126" y="50"/>
                    <a:pt x="132" y="47"/>
                  </a:cubicBezTo>
                  <a:cubicBezTo>
                    <a:pt x="137" y="44"/>
                    <a:pt x="136" y="44"/>
                    <a:pt x="139" y="48"/>
                  </a:cubicBezTo>
                  <a:cubicBezTo>
                    <a:pt x="142" y="50"/>
                    <a:pt x="145" y="53"/>
                    <a:pt x="147" y="55"/>
                  </a:cubicBezTo>
                  <a:cubicBezTo>
                    <a:pt x="151" y="58"/>
                    <a:pt x="155" y="60"/>
                    <a:pt x="159" y="61"/>
                  </a:cubicBezTo>
                  <a:cubicBezTo>
                    <a:pt x="164" y="63"/>
                    <a:pt x="170" y="63"/>
                    <a:pt x="175" y="62"/>
                  </a:cubicBezTo>
                  <a:cubicBezTo>
                    <a:pt x="185" y="61"/>
                    <a:pt x="193" y="57"/>
                    <a:pt x="201" y="51"/>
                  </a:cubicBezTo>
                  <a:cubicBezTo>
                    <a:pt x="203" y="50"/>
                    <a:pt x="203" y="50"/>
                    <a:pt x="204" y="51"/>
                  </a:cubicBezTo>
                  <a:cubicBezTo>
                    <a:pt x="210" y="55"/>
                    <a:pt x="216" y="58"/>
                    <a:pt x="222" y="60"/>
                  </a:cubicBezTo>
                  <a:cubicBezTo>
                    <a:pt x="231" y="63"/>
                    <a:pt x="239" y="63"/>
                    <a:pt x="248" y="61"/>
                  </a:cubicBezTo>
                  <a:cubicBezTo>
                    <a:pt x="252" y="60"/>
                    <a:pt x="256" y="57"/>
                    <a:pt x="259" y="54"/>
                  </a:cubicBezTo>
                  <a:cubicBezTo>
                    <a:pt x="262" y="52"/>
                    <a:pt x="265" y="49"/>
                    <a:pt x="268" y="46"/>
                  </a:cubicBezTo>
                  <a:cubicBezTo>
                    <a:pt x="269" y="45"/>
                    <a:pt x="270" y="45"/>
                    <a:pt x="272" y="46"/>
                  </a:cubicBezTo>
                  <a:cubicBezTo>
                    <a:pt x="275" y="48"/>
                    <a:pt x="278" y="49"/>
                    <a:pt x="282" y="51"/>
                  </a:cubicBezTo>
                  <a:cubicBezTo>
                    <a:pt x="289" y="53"/>
                    <a:pt x="295" y="55"/>
                    <a:pt x="302" y="54"/>
                  </a:cubicBezTo>
                  <a:cubicBezTo>
                    <a:pt x="307" y="54"/>
                    <a:pt x="312" y="52"/>
                    <a:pt x="316" y="50"/>
                  </a:cubicBezTo>
                  <a:cubicBezTo>
                    <a:pt x="321" y="47"/>
                    <a:pt x="325" y="43"/>
                    <a:pt x="328" y="38"/>
                  </a:cubicBezTo>
                  <a:cubicBezTo>
                    <a:pt x="330" y="35"/>
                    <a:pt x="332" y="32"/>
                    <a:pt x="334" y="29"/>
                  </a:cubicBezTo>
                  <a:cubicBezTo>
                    <a:pt x="334" y="28"/>
                    <a:pt x="335" y="27"/>
                    <a:pt x="335" y="27"/>
                  </a:cubicBezTo>
                  <a:cubicBezTo>
                    <a:pt x="335" y="26"/>
                    <a:pt x="336" y="26"/>
                    <a:pt x="337" y="26"/>
                  </a:cubicBezTo>
                  <a:cubicBezTo>
                    <a:pt x="338" y="27"/>
                    <a:pt x="340" y="27"/>
                    <a:pt x="341" y="28"/>
                  </a:cubicBezTo>
                  <a:cubicBezTo>
                    <a:pt x="345" y="29"/>
                    <a:pt x="349" y="30"/>
                    <a:pt x="352" y="31"/>
                  </a:cubicBezTo>
                  <a:cubicBezTo>
                    <a:pt x="358" y="31"/>
                    <a:pt x="364" y="30"/>
                    <a:pt x="369" y="27"/>
                  </a:cubicBezTo>
                  <a:cubicBezTo>
                    <a:pt x="377" y="22"/>
                    <a:pt x="383" y="15"/>
                    <a:pt x="386" y="6"/>
                  </a:cubicBezTo>
                  <a:cubicBezTo>
                    <a:pt x="386" y="5"/>
                    <a:pt x="386" y="3"/>
                    <a:pt x="387" y="2"/>
                  </a:cubicBezTo>
                  <a:cubicBezTo>
                    <a:pt x="387" y="1"/>
                    <a:pt x="387" y="0"/>
                    <a:pt x="389" y="1"/>
                  </a:cubicBezTo>
                  <a:cubicBezTo>
                    <a:pt x="391" y="1"/>
                    <a:pt x="394" y="1"/>
                    <a:pt x="396" y="1"/>
                  </a:cubicBezTo>
                  <a:cubicBezTo>
                    <a:pt x="398" y="2"/>
                    <a:pt x="400" y="1"/>
                    <a:pt x="403" y="0"/>
                  </a:cubicBezTo>
                  <a:cubicBezTo>
                    <a:pt x="403" y="0"/>
                    <a:pt x="404" y="0"/>
                    <a:pt x="404" y="0"/>
                  </a:cubicBezTo>
                  <a:cubicBezTo>
                    <a:pt x="405" y="0"/>
                    <a:pt x="405" y="0"/>
                    <a:pt x="405" y="1"/>
                  </a:cubicBezTo>
                  <a:cubicBezTo>
                    <a:pt x="405" y="2"/>
                    <a:pt x="405" y="2"/>
                    <a:pt x="405" y="3"/>
                  </a:cubicBezTo>
                  <a:cubicBezTo>
                    <a:pt x="402" y="16"/>
                    <a:pt x="398" y="29"/>
                    <a:pt x="393" y="41"/>
                  </a:cubicBezTo>
                  <a:cubicBezTo>
                    <a:pt x="390" y="46"/>
                    <a:pt x="388" y="51"/>
                    <a:pt x="386" y="56"/>
                  </a:cubicBezTo>
                  <a:cubicBezTo>
                    <a:pt x="383" y="61"/>
                    <a:pt x="380" y="66"/>
                    <a:pt x="377" y="71"/>
                  </a:cubicBezTo>
                  <a:cubicBezTo>
                    <a:pt x="372" y="80"/>
                    <a:pt x="365" y="88"/>
                    <a:pt x="358" y="96"/>
                  </a:cubicBezTo>
                  <a:cubicBezTo>
                    <a:pt x="351" y="104"/>
                    <a:pt x="343" y="111"/>
                    <a:pt x="334" y="118"/>
                  </a:cubicBezTo>
                  <a:cubicBezTo>
                    <a:pt x="328" y="122"/>
                    <a:pt x="323" y="126"/>
                    <a:pt x="316" y="130"/>
                  </a:cubicBezTo>
                  <a:cubicBezTo>
                    <a:pt x="310" y="133"/>
                    <a:pt x="303" y="137"/>
                    <a:pt x="296" y="140"/>
                  </a:cubicBezTo>
                  <a:cubicBezTo>
                    <a:pt x="289" y="143"/>
                    <a:pt x="281" y="146"/>
                    <a:pt x="273" y="148"/>
                  </a:cubicBezTo>
                  <a:cubicBezTo>
                    <a:pt x="262" y="152"/>
                    <a:pt x="251" y="154"/>
                    <a:pt x="240" y="156"/>
                  </a:cubicBezTo>
                  <a:cubicBezTo>
                    <a:pt x="234" y="157"/>
                    <a:pt x="229" y="158"/>
                    <a:pt x="223" y="158"/>
                  </a:cubicBezTo>
                  <a:cubicBezTo>
                    <a:pt x="216" y="158"/>
                    <a:pt x="210" y="159"/>
                    <a:pt x="203" y="159"/>
                  </a:cubicBezTo>
                </a:path>
              </a:pathLst>
            </a:custGeom>
            <a:solidFill>
              <a:srgbClr val="F1A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0" name="Freeform 93"/>
            <p:cNvSpPr>
              <a:spLocks/>
            </p:cNvSpPr>
            <p:nvPr/>
          </p:nvSpPr>
          <p:spPr bwMode="auto">
            <a:xfrm>
              <a:off x="8167506" y="5951538"/>
              <a:ext cx="55563" cy="58738"/>
            </a:xfrm>
            <a:custGeom>
              <a:avLst/>
              <a:gdLst>
                <a:gd name="T0" fmla="*/ 21 w 21"/>
                <a:gd name="T1" fmla="*/ 11 h 22"/>
                <a:gd name="T2" fmla="*/ 11 w 21"/>
                <a:gd name="T3" fmla="*/ 22 h 22"/>
                <a:gd name="T4" fmla="*/ 0 w 21"/>
                <a:gd name="T5" fmla="*/ 11 h 22"/>
                <a:gd name="T6" fmla="*/ 11 w 21"/>
                <a:gd name="T7" fmla="*/ 0 h 22"/>
                <a:gd name="T8" fmla="*/ 21 w 21"/>
                <a:gd name="T9" fmla="*/ 1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22">
                  <a:moveTo>
                    <a:pt x="21" y="11"/>
                  </a:moveTo>
                  <a:cubicBezTo>
                    <a:pt x="21" y="17"/>
                    <a:pt x="17" y="22"/>
                    <a:pt x="11" y="22"/>
                  </a:cubicBezTo>
                  <a:cubicBezTo>
                    <a:pt x="6" y="22"/>
                    <a:pt x="0" y="18"/>
                    <a:pt x="0" y="11"/>
                  </a:cubicBezTo>
                  <a:cubicBezTo>
                    <a:pt x="0" y="5"/>
                    <a:pt x="4" y="1"/>
                    <a:pt x="11" y="0"/>
                  </a:cubicBezTo>
                  <a:cubicBezTo>
                    <a:pt x="16" y="0"/>
                    <a:pt x="21" y="5"/>
                    <a:pt x="21" y="11"/>
                  </a:cubicBezTo>
                  <a:close/>
                </a:path>
              </a:pathLst>
            </a:custGeom>
            <a:solidFill>
              <a:srgbClr val="F1A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1" name="Freeform 94"/>
            <p:cNvSpPr>
              <a:spLocks/>
            </p:cNvSpPr>
            <p:nvPr/>
          </p:nvSpPr>
          <p:spPr bwMode="auto">
            <a:xfrm>
              <a:off x="8529456" y="5983288"/>
              <a:ext cx="55563" cy="58738"/>
            </a:xfrm>
            <a:custGeom>
              <a:avLst/>
              <a:gdLst>
                <a:gd name="T0" fmla="*/ 11 w 21"/>
                <a:gd name="T1" fmla="*/ 22 h 22"/>
                <a:gd name="T2" fmla="*/ 0 w 21"/>
                <a:gd name="T3" fmla="*/ 11 h 22"/>
                <a:gd name="T4" fmla="*/ 10 w 21"/>
                <a:gd name="T5" fmla="*/ 0 h 22"/>
                <a:gd name="T6" fmla="*/ 21 w 21"/>
                <a:gd name="T7" fmla="*/ 11 h 22"/>
                <a:gd name="T8" fmla="*/ 11 w 21"/>
                <a:gd name="T9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22">
                  <a:moveTo>
                    <a:pt x="11" y="22"/>
                  </a:moveTo>
                  <a:cubicBezTo>
                    <a:pt x="5" y="22"/>
                    <a:pt x="0" y="17"/>
                    <a:pt x="0" y="11"/>
                  </a:cubicBezTo>
                  <a:cubicBezTo>
                    <a:pt x="0" y="5"/>
                    <a:pt x="5" y="0"/>
                    <a:pt x="10" y="0"/>
                  </a:cubicBezTo>
                  <a:cubicBezTo>
                    <a:pt x="16" y="0"/>
                    <a:pt x="21" y="5"/>
                    <a:pt x="21" y="11"/>
                  </a:cubicBezTo>
                  <a:cubicBezTo>
                    <a:pt x="21" y="17"/>
                    <a:pt x="16" y="22"/>
                    <a:pt x="11" y="22"/>
                  </a:cubicBezTo>
                  <a:close/>
                </a:path>
              </a:pathLst>
            </a:custGeom>
            <a:solidFill>
              <a:srgbClr val="F1A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2" name="Freeform 95"/>
            <p:cNvSpPr>
              <a:spLocks/>
            </p:cNvSpPr>
            <p:nvPr/>
          </p:nvSpPr>
          <p:spPr bwMode="auto">
            <a:xfrm>
              <a:off x="8842194" y="5895975"/>
              <a:ext cx="55563" cy="58738"/>
            </a:xfrm>
            <a:custGeom>
              <a:avLst/>
              <a:gdLst>
                <a:gd name="T0" fmla="*/ 0 w 21"/>
                <a:gd name="T1" fmla="*/ 11 h 22"/>
                <a:gd name="T2" fmla="*/ 10 w 21"/>
                <a:gd name="T3" fmla="*/ 0 h 22"/>
                <a:gd name="T4" fmla="*/ 21 w 21"/>
                <a:gd name="T5" fmla="*/ 11 h 22"/>
                <a:gd name="T6" fmla="*/ 11 w 21"/>
                <a:gd name="T7" fmla="*/ 22 h 22"/>
                <a:gd name="T8" fmla="*/ 0 w 21"/>
                <a:gd name="T9" fmla="*/ 1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22">
                  <a:moveTo>
                    <a:pt x="0" y="11"/>
                  </a:moveTo>
                  <a:cubicBezTo>
                    <a:pt x="0" y="6"/>
                    <a:pt x="4" y="1"/>
                    <a:pt x="10" y="0"/>
                  </a:cubicBezTo>
                  <a:cubicBezTo>
                    <a:pt x="15" y="0"/>
                    <a:pt x="21" y="4"/>
                    <a:pt x="21" y="11"/>
                  </a:cubicBezTo>
                  <a:cubicBezTo>
                    <a:pt x="21" y="17"/>
                    <a:pt x="17" y="21"/>
                    <a:pt x="11" y="22"/>
                  </a:cubicBezTo>
                  <a:cubicBezTo>
                    <a:pt x="5" y="22"/>
                    <a:pt x="0" y="17"/>
                    <a:pt x="0" y="11"/>
                  </a:cubicBezTo>
                </a:path>
              </a:pathLst>
            </a:custGeom>
            <a:solidFill>
              <a:srgbClr val="F1A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3" name="Freeform 96"/>
            <p:cNvSpPr>
              <a:spLocks/>
            </p:cNvSpPr>
            <p:nvPr/>
          </p:nvSpPr>
          <p:spPr bwMode="auto">
            <a:xfrm>
              <a:off x="8026219" y="5895975"/>
              <a:ext cx="57150" cy="58738"/>
            </a:xfrm>
            <a:custGeom>
              <a:avLst/>
              <a:gdLst>
                <a:gd name="T0" fmla="*/ 0 w 22"/>
                <a:gd name="T1" fmla="*/ 11 h 22"/>
                <a:gd name="T2" fmla="*/ 11 w 22"/>
                <a:gd name="T3" fmla="*/ 0 h 22"/>
                <a:gd name="T4" fmla="*/ 22 w 22"/>
                <a:gd name="T5" fmla="*/ 11 h 22"/>
                <a:gd name="T6" fmla="*/ 11 w 22"/>
                <a:gd name="T7" fmla="*/ 22 h 22"/>
                <a:gd name="T8" fmla="*/ 0 w 22"/>
                <a:gd name="T9" fmla="*/ 1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22">
                  <a:moveTo>
                    <a:pt x="0" y="11"/>
                  </a:moveTo>
                  <a:cubicBezTo>
                    <a:pt x="1" y="5"/>
                    <a:pt x="5" y="0"/>
                    <a:pt x="11" y="0"/>
                  </a:cubicBezTo>
                  <a:cubicBezTo>
                    <a:pt x="17" y="1"/>
                    <a:pt x="22" y="6"/>
                    <a:pt x="22" y="11"/>
                  </a:cubicBezTo>
                  <a:cubicBezTo>
                    <a:pt x="22" y="17"/>
                    <a:pt x="17" y="22"/>
                    <a:pt x="11" y="22"/>
                  </a:cubicBezTo>
                  <a:cubicBezTo>
                    <a:pt x="6" y="22"/>
                    <a:pt x="0" y="18"/>
                    <a:pt x="0" y="11"/>
                  </a:cubicBezTo>
                  <a:close/>
                </a:path>
              </a:pathLst>
            </a:custGeom>
            <a:solidFill>
              <a:srgbClr val="F1A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4" name="Freeform 97"/>
            <p:cNvSpPr>
              <a:spLocks/>
            </p:cNvSpPr>
            <p:nvPr/>
          </p:nvSpPr>
          <p:spPr bwMode="auto">
            <a:xfrm>
              <a:off x="8700906" y="5951538"/>
              <a:ext cx="57150" cy="58738"/>
            </a:xfrm>
            <a:custGeom>
              <a:avLst/>
              <a:gdLst>
                <a:gd name="T0" fmla="*/ 0 w 22"/>
                <a:gd name="T1" fmla="*/ 11 h 22"/>
                <a:gd name="T2" fmla="*/ 11 w 22"/>
                <a:gd name="T3" fmla="*/ 0 h 22"/>
                <a:gd name="T4" fmla="*/ 22 w 22"/>
                <a:gd name="T5" fmla="*/ 11 h 22"/>
                <a:gd name="T6" fmla="*/ 11 w 22"/>
                <a:gd name="T7" fmla="*/ 22 h 22"/>
                <a:gd name="T8" fmla="*/ 0 w 22"/>
                <a:gd name="T9" fmla="*/ 1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22">
                  <a:moveTo>
                    <a:pt x="0" y="11"/>
                  </a:moveTo>
                  <a:cubicBezTo>
                    <a:pt x="0" y="6"/>
                    <a:pt x="6" y="0"/>
                    <a:pt x="11" y="0"/>
                  </a:cubicBezTo>
                  <a:cubicBezTo>
                    <a:pt x="16" y="0"/>
                    <a:pt x="22" y="6"/>
                    <a:pt x="22" y="11"/>
                  </a:cubicBezTo>
                  <a:cubicBezTo>
                    <a:pt x="22" y="18"/>
                    <a:pt x="16" y="22"/>
                    <a:pt x="11" y="22"/>
                  </a:cubicBezTo>
                  <a:cubicBezTo>
                    <a:pt x="5" y="22"/>
                    <a:pt x="0" y="17"/>
                    <a:pt x="0" y="11"/>
                  </a:cubicBezTo>
                  <a:close/>
                </a:path>
              </a:pathLst>
            </a:custGeom>
            <a:solidFill>
              <a:srgbClr val="F1A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5" name="Freeform 98"/>
            <p:cNvSpPr>
              <a:spLocks/>
            </p:cNvSpPr>
            <p:nvPr/>
          </p:nvSpPr>
          <p:spPr bwMode="auto">
            <a:xfrm>
              <a:off x="8338956" y="5983288"/>
              <a:ext cx="58738" cy="58738"/>
            </a:xfrm>
            <a:custGeom>
              <a:avLst/>
              <a:gdLst>
                <a:gd name="T0" fmla="*/ 11 w 22"/>
                <a:gd name="T1" fmla="*/ 22 h 22"/>
                <a:gd name="T2" fmla="*/ 0 w 22"/>
                <a:gd name="T3" fmla="*/ 11 h 22"/>
                <a:gd name="T4" fmla="*/ 11 w 22"/>
                <a:gd name="T5" fmla="*/ 0 h 22"/>
                <a:gd name="T6" fmla="*/ 22 w 22"/>
                <a:gd name="T7" fmla="*/ 11 h 22"/>
                <a:gd name="T8" fmla="*/ 11 w 22"/>
                <a:gd name="T9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22">
                  <a:moveTo>
                    <a:pt x="11" y="22"/>
                  </a:moveTo>
                  <a:cubicBezTo>
                    <a:pt x="5" y="22"/>
                    <a:pt x="0" y="17"/>
                    <a:pt x="0" y="11"/>
                  </a:cubicBezTo>
                  <a:cubicBezTo>
                    <a:pt x="0" y="5"/>
                    <a:pt x="6" y="0"/>
                    <a:pt x="11" y="0"/>
                  </a:cubicBezTo>
                  <a:cubicBezTo>
                    <a:pt x="17" y="0"/>
                    <a:pt x="22" y="4"/>
                    <a:pt x="22" y="11"/>
                  </a:cubicBezTo>
                  <a:cubicBezTo>
                    <a:pt x="22" y="17"/>
                    <a:pt x="17" y="22"/>
                    <a:pt x="11" y="22"/>
                  </a:cubicBezTo>
                  <a:close/>
                </a:path>
              </a:pathLst>
            </a:custGeom>
            <a:solidFill>
              <a:srgbClr val="F1A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6" name="Freeform 99"/>
            <p:cNvSpPr>
              <a:spLocks/>
            </p:cNvSpPr>
            <p:nvPr/>
          </p:nvSpPr>
          <p:spPr bwMode="auto">
            <a:xfrm>
              <a:off x="8959669" y="5819775"/>
              <a:ext cx="49213" cy="55563"/>
            </a:xfrm>
            <a:custGeom>
              <a:avLst/>
              <a:gdLst>
                <a:gd name="T0" fmla="*/ 18 w 19"/>
                <a:gd name="T1" fmla="*/ 11 h 21"/>
                <a:gd name="T2" fmla="*/ 18 w 19"/>
                <a:gd name="T3" fmla="*/ 15 h 21"/>
                <a:gd name="T4" fmla="*/ 13 w 19"/>
                <a:gd name="T5" fmla="*/ 20 h 21"/>
                <a:gd name="T6" fmla="*/ 0 w 19"/>
                <a:gd name="T7" fmla="*/ 10 h 21"/>
                <a:gd name="T8" fmla="*/ 9 w 19"/>
                <a:gd name="T9" fmla="*/ 0 h 21"/>
                <a:gd name="T10" fmla="*/ 16 w 19"/>
                <a:gd name="T11" fmla="*/ 2 h 21"/>
                <a:gd name="T12" fmla="*/ 18 w 19"/>
                <a:gd name="T13" fmla="*/ 4 h 21"/>
                <a:gd name="T14" fmla="*/ 18 w 19"/>
                <a:gd name="T15" fmla="*/ 1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" h="21">
                  <a:moveTo>
                    <a:pt x="18" y="11"/>
                  </a:moveTo>
                  <a:cubicBezTo>
                    <a:pt x="18" y="12"/>
                    <a:pt x="18" y="13"/>
                    <a:pt x="18" y="15"/>
                  </a:cubicBezTo>
                  <a:cubicBezTo>
                    <a:pt x="18" y="17"/>
                    <a:pt x="16" y="19"/>
                    <a:pt x="13" y="20"/>
                  </a:cubicBezTo>
                  <a:cubicBezTo>
                    <a:pt x="6" y="21"/>
                    <a:pt x="1" y="18"/>
                    <a:pt x="0" y="10"/>
                  </a:cubicBezTo>
                  <a:cubicBezTo>
                    <a:pt x="0" y="6"/>
                    <a:pt x="4" y="1"/>
                    <a:pt x="9" y="0"/>
                  </a:cubicBezTo>
                  <a:cubicBezTo>
                    <a:pt x="12" y="0"/>
                    <a:pt x="14" y="0"/>
                    <a:pt x="16" y="2"/>
                  </a:cubicBezTo>
                  <a:cubicBezTo>
                    <a:pt x="17" y="3"/>
                    <a:pt x="18" y="3"/>
                    <a:pt x="18" y="4"/>
                  </a:cubicBezTo>
                  <a:cubicBezTo>
                    <a:pt x="18" y="6"/>
                    <a:pt x="19" y="9"/>
                    <a:pt x="18" y="11"/>
                  </a:cubicBezTo>
                </a:path>
              </a:pathLst>
            </a:custGeom>
            <a:solidFill>
              <a:srgbClr val="F1A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7" name="Freeform 100"/>
            <p:cNvSpPr>
              <a:spLocks/>
            </p:cNvSpPr>
            <p:nvPr/>
          </p:nvSpPr>
          <p:spPr bwMode="auto">
            <a:xfrm>
              <a:off x="7918269" y="5819775"/>
              <a:ext cx="47625" cy="60325"/>
            </a:xfrm>
            <a:custGeom>
              <a:avLst/>
              <a:gdLst>
                <a:gd name="T0" fmla="*/ 1 w 18"/>
                <a:gd name="T1" fmla="*/ 11 h 23"/>
                <a:gd name="T2" fmla="*/ 1 w 18"/>
                <a:gd name="T3" fmla="*/ 4 h 23"/>
                <a:gd name="T4" fmla="*/ 3 w 18"/>
                <a:gd name="T5" fmla="*/ 2 h 23"/>
                <a:gd name="T6" fmla="*/ 13 w 18"/>
                <a:gd name="T7" fmla="*/ 1 h 23"/>
                <a:gd name="T8" fmla="*/ 18 w 18"/>
                <a:gd name="T9" fmla="*/ 10 h 23"/>
                <a:gd name="T10" fmla="*/ 3 w 18"/>
                <a:gd name="T11" fmla="*/ 19 h 23"/>
                <a:gd name="T12" fmla="*/ 1 w 18"/>
                <a:gd name="T13" fmla="*/ 16 h 23"/>
                <a:gd name="T14" fmla="*/ 1 w 18"/>
                <a:gd name="T15" fmla="*/ 14 h 23"/>
                <a:gd name="T16" fmla="*/ 1 w 18"/>
                <a:gd name="T17" fmla="*/ 1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23">
                  <a:moveTo>
                    <a:pt x="1" y="11"/>
                  </a:moveTo>
                  <a:cubicBezTo>
                    <a:pt x="0" y="9"/>
                    <a:pt x="1" y="6"/>
                    <a:pt x="1" y="4"/>
                  </a:cubicBezTo>
                  <a:cubicBezTo>
                    <a:pt x="1" y="3"/>
                    <a:pt x="2" y="2"/>
                    <a:pt x="3" y="2"/>
                  </a:cubicBezTo>
                  <a:cubicBezTo>
                    <a:pt x="6" y="0"/>
                    <a:pt x="10" y="0"/>
                    <a:pt x="13" y="1"/>
                  </a:cubicBezTo>
                  <a:cubicBezTo>
                    <a:pt x="16" y="3"/>
                    <a:pt x="18" y="6"/>
                    <a:pt x="18" y="10"/>
                  </a:cubicBezTo>
                  <a:cubicBezTo>
                    <a:pt x="18" y="18"/>
                    <a:pt x="10" y="23"/>
                    <a:pt x="3" y="19"/>
                  </a:cubicBezTo>
                  <a:cubicBezTo>
                    <a:pt x="2" y="18"/>
                    <a:pt x="1" y="17"/>
                    <a:pt x="1" y="16"/>
                  </a:cubicBezTo>
                  <a:cubicBezTo>
                    <a:pt x="1" y="15"/>
                    <a:pt x="1" y="15"/>
                    <a:pt x="1" y="14"/>
                  </a:cubicBezTo>
                  <a:cubicBezTo>
                    <a:pt x="1" y="13"/>
                    <a:pt x="1" y="12"/>
                    <a:pt x="1" y="11"/>
                  </a:cubicBezTo>
                  <a:close/>
                </a:path>
              </a:pathLst>
            </a:custGeom>
            <a:solidFill>
              <a:srgbClr val="F1A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8" name="Freeform 101"/>
            <p:cNvSpPr>
              <a:spLocks/>
            </p:cNvSpPr>
            <p:nvPr/>
          </p:nvSpPr>
          <p:spPr bwMode="auto">
            <a:xfrm>
              <a:off x="8162744" y="5764213"/>
              <a:ext cx="598488" cy="190500"/>
            </a:xfrm>
            <a:custGeom>
              <a:avLst/>
              <a:gdLst>
                <a:gd name="T0" fmla="*/ 114 w 227"/>
                <a:gd name="T1" fmla="*/ 71 h 72"/>
                <a:gd name="T2" fmla="*/ 98 w 227"/>
                <a:gd name="T3" fmla="*/ 71 h 72"/>
                <a:gd name="T4" fmla="*/ 89 w 227"/>
                <a:gd name="T5" fmla="*/ 71 h 72"/>
                <a:gd name="T6" fmla="*/ 75 w 227"/>
                <a:gd name="T7" fmla="*/ 69 h 72"/>
                <a:gd name="T8" fmla="*/ 32 w 227"/>
                <a:gd name="T9" fmla="*/ 60 h 72"/>
                <a:gd name="T10" fmla="*/ 3 w 227"/>
                <a:gd name="T11" fmla="*/ 51 h 72"/>
                <a:gd name="T12" fmla="*/ 2 w 227"/>
                <a:gd name="T13" fmla="*/ 47 h 72"/>
                <a:gd name="T14" fmla="*/ 22 w 227"/>
                <a:gd name="T15" fmla="*/ 29 h 72"/>
                <a:gd name="T16" fmla="*/ 42 w 227"/>
                <a:gd name="T17" fmla="*/ 17 h 72"/>
                <a:gd name="T18" fmla="*/ 76 w 227"/>
                <a:gd name="T19" fmla="*/ 5 h 72"/>
                <a:gd name="T20" fmla="*/ 97 w 227"/>
                <a:gd name="T21" fmla="*/ 1 h 72"/>
                <a:gd name="T22" fmla="*/ 117 w 227"/>
                <a:gd name="T23" fmla="*/ 0 h 72"/>
                <a:gd name="T24" fmla="*/ 131 w 227"/>
                <a:gd name="T25" fmla="*/ 1 h 72"/>
                <a:gd name="T26" fmla="*/ 149 w 227"/>
                <a:gd name="T27" fmla="*/ 4 h 72"/>
                <a:gd name="T28" fmla="*/ 189 w 227"/>
                <a:gd name="T29" fmla="*/ 19 h 72"/>
                <a:gd name="T30" fmla="*/ 212 w 227"/>
                <a:gd name="T31" fmla="*/ 34 h 72"/>
                <a:gd name="T32" fmla="*/ 226 w 227"/>
                <a:gd name="T33" fmla="*/ 48 h 72"/>
                <a:gd name="T34" fmla="*/ 225 w 227"/>
                <a:gd name="T35" fmla="*/ 51 h 72"/>
                <a:gd name="T36" fmla="*/ 224 w 227"/>
                <a:gd name="T37" fmla="*/ 51 h 72"/>
                <a:gd name="T38" fmla="*/ 223 w 227"/>
                <a:gd name="T39" fmla="*/ 51 h 72"/>
                <a:gd name="T40" fmla="*/ 191 w 227"/>
                <a:gd name="T41" fmla="*/ 62 h 72"/>
                <a:gd name="T42" fmla="*/ 161 w 227"/>
                <a:gd name="T43" fmla="*/ 67 h 72"/>
                <a:gd name="T44" fmla="*/ 147 w 227"/>
                <a:gd name="T45" fmla="*/ 70 h 72"/>
                <a:gd name="T46" fmla="*/ 137 w 227"/>
                <a:gd name="T47" fmla="*/ 71 h 72"/>
                <a:gd name="T48" fmla="*/ 114 w 227"/>
                <a:gd name="T49" fmla="*/ 71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27" h="72">
                  <a:moveTo>
                    <a:pt x="114" y="71"/>
                  </a:moveTo>
                  <a:cubicBezTo>
                    <a:pt x="108" y="71"/>
                    <a:pt x="103" y="71"/>
                    <a:pt x="98" y="71"/>
                  </a:cubicBezTo>
                  <a:cubicBezTo>
                    <a:pt x="95" y="71"/>
                    <a:pt x="92" y="71"/>
                    <a:pt x="89" y="71"/>
                  </a:cubicBezTo>
                  <a:cubicBezTo>
                    <a:pt x="84" y="70"/>
                    <a:pt x="79" y="69"/>
                    <a:pt x="75" y="69"/>
                  </a:cubicBezTo>
                  <a:cubicBezTo>
                    <a:pt x="60" y="67"/>
                    <a:pt x="46" y="64"/>
                    <a:pt x="32" y="60"/>
                  </a:cubicBezTo>
                  <a:cubicBezTo>
                    <a:pt x="22" y="58"/>
                    <a:pt x="13" y="55"/>
                    <a:pt x="3" y="51"/>
                  </a:cubicBezTo>
                  <a:cubicBezTo>
                    <a:pt x="1" y="50"/>
                    <a:pt x="0" y="50"/>
                    <a:pt x="2" y="47"/>
                  </a:cubicBezTo>
                  <a:cubicBezTo>
                    <a:pt x="8" y="40"/>
                    <a:pt x="15" y="34"/>
                    <a:pt x="22" y="29"/>
                  </a:cubicBezTo>
                  <a:cubicBezTo>
                    <a:pt x="28" y="24"/>
                    <a:pt x="35" y="20"/>
                    <a:pt x="42" y="17"/>
                  </a:cubicBezTo>
                  <a:cubicBezTo>
                    <a:pt x="53" y="12"/>
                    <a:pt x="64" y="8"/>
                    <a:pt x="76" y="5"/>
                  </a:cubicBezTo>
                  <a:cubicBezTo>
                    <a:pt x="83" y="3"/>
                    <a:pt x="90" y="2"/>
                    <a:pt x="97" y="1"/>
                  </a:cubicBezTo>
                  <a:cubicBezTo>
                    <a:pt x="103" y="1"/>
                    <a:pt x="110" y="0"/>
                    <a:pt x="117" y="0"/>
                  </a:cubicBezTo>
                  <a:cubicBezTo>
                    <a:pt x="121" y="0"/>
                    <a:pt x="126" y="1"/>
                    <a:pt x="131" y="1"/>
                  </a:cubicBezTo>
                  <a:cubicBezTo>
                    <a:pt x="137" y="2"/>
                    <a:pt x="143" y="3"/>
                    <a:pt x="149" y="4"/>
                  </a:cubicBezTo>
                  <a:cubicBezTo>
                    <a:pt x="163" y="7"/>
                    <a:pt x="176" y="12"/>
                    <a:pt x="189" y="19"/>
                  </a:cubicBezTo>
                  <a:cubicBezTo>
                    <a:pt x="197" y="23"/>
                    <a:pt x="205" y="28"/>
                    <a:pt x="212" y="34"/>
                  </a:cubicBezTo>
                  <a:cubicBezTo>
                    <a:pt x="217" y="38"/>
                    <a:pt x="222" y="43"/>
                    <a:pt x="226" y="48"/>
                  </a:cubicBezTo>
                  <a:cubicBezTo>
                    <a:pt x="227" y="50"/>
                    <a:pt x="227" y="50"/>
                    <a:pt x="225" y="51"/>
                  </a:cubicBezTo>
                  <a:cubicBezTo>
                    <a:pt x="224" y="51"/>
                    <a:pt x="224" y="51"/>
                    <a:pt x="224" y="51"/>
                  </a:cubicBezTo>
                  <a:cubicBezTo>
                    <a:pt x="223" y="51"/>
                    <a:pt x="223" y="51"/>
                    <a:pt x="223" y="51"/>
                  </a:cubicBezTo>
                  <a:cubicBezTo>
                    <a:pt x="213" y="56"/>
                    <a:pt x="202" y="59"/>
                    <a:pt x="191" y="62"/>
                  </a:cubicBezTo>
                  <a:cubicBezTo>
                    <a:pt x="181" y="64"/>
                    <a:pt x="171" y="66"/>
                    <a:pt x="161" y="67"/>
                  </a:cubicBezTo>
                  <a:cubicBezTo>
                    <a:pt x="156" y="68"/>
                    <a:pt x="151" y="69"/>
                    <a:pt x="147" y="70"/>
                  </a:cubicBezTo>
                  <a:cubicBezTo>
                    <a:pt x="143" y="70"/>
                    <a:pt x="140" y="70"/>
                    <a:pt x="137" y="71"/>
                  </a:cubicBezTo>
                  <a:cubicBezTo>
                    <a:pt x="130" y="72"/>
                    <a:pt x="122" y="71"/>
                    <a:pt x="114" y="71"/>
                  </a:cubicBezTo>
                </a:path>
              </a:pathLst>
            </a:custGeom>
            <a:solidFill>
              <a:srgbClr val="FFD3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9" name="Freeform 102"/>
            <p:cNvSpPr>
              <a:spLocks/>
            </p:cNvSpPr>
            <p:nvPr/>
          </p:nvSpPr>
          <p:spPr bwMode="auto">
            <a:xfrm>
              <a:off x="8146869" y="6269038"/>
              <a:ext cx="633413" cy="155575"/>
            </a:xfrm>
            <a:custGeom>
              <a:avLst/>
              <a:gdLst>
                <a:gd name="T0" fmla="*/ 120 w 240"/>
                <a:gd name="T1" fmla="*/ 59 h 59"/>
                <a:gd name="T2" fmla="*/ 109 w 240"/>
                <a:gd name="T3" fmla="*/ 59 h 59"/>
                <a:gd name="T4" fmla="*/ 90 w 240"/>
                <a:gd name="T5" fmla="*/ 58 h 59"/>
                <a:gd name="T6" fmla="*/ 60 w 240"/>
                <a:gd name="T7" fmla="*/ 54 h 59"/>
                <a:gd name="T8" fmla="*/ 23 w 240"/>
                <a:gd name="T9" fmla="*/ 42 h 59"/>
                <a:gd name="T10" fmla="*/ 9 w 240"/>
                <a:gd name="T11" fmla="*/ 33 h 59"/>
                <a:gd name="T12" fmla="*/ 1 w 240"/>
                <a:gd name="T13" fmla="*/ 18 h 59"/>
                <a:gd name="T14" fmla="*/ 0 w 240"/>
                <a:gd name="T15" fmla="*/ 5 h 59"/>
                <a:gd name="T16" fmla="*/ 4 w 240"/>
                <a:gd name="T17" fmla="*/ 3 h 59"/>
                <a:gd name="T18" fmla="*/ 34 w 240"/>
                <a:gd name="T19" fmla="*/ 17 h 59"/>
                <a:gd name="T20" fmla="*/ 78 w 240"/>
                <a:gd name="T21" fmla="*/ 29 h 59"/>
                <a:gd name="T22" fmla="*/ 99 w 240"/>
                <a:gd name="T23" fmla="*/ 31 h 59"/>
                <a:gd name="T24" fmla="*/ 116 w 240"/>
                <a:gd name="T25" fmla="*/ 32 h 59"/>
                <a:gd name="T26" fmla="*/ 137 w 240"/>
                <a:gd name="T27" fmla="*/ 32 h 59"/>
                <a:gd name="T28" fmla="*/ 169 w 240"/>
                <a:gd name="T29" fmla="*/ 27 h 59"/>
                <a:gd name="T30" fmla="*/ 217 w 240"/>
                <a:gd name="T31" fmla="*/ 12 h 59"/>
                <a:gd name="T32" fmla="*/ 235 w 240"/>
                <a:gd name="T33" fmla="*/ 3 h 59"/>
                <a:gd name="T34" fmla="*/ 238 w 240"/>
                <a:gd name="T35" fmla="*/ 1 h 59"/>
                <a:gd name="T36" fmla="*/ 239 w 240"/>
                <a:gd name="T37" fmla="*/ 2 h 59"/>
                <a:gd name="T38" fmla="*/ 240 w 240"/>
                <a:gd name="T39" fmla="*/ 5 h 59"/>
                <a:gd name="T40" fmla="*/ 239 w 240"/>
                <a:gd name="T41" fmla="*/ 18 h 59"/>
                <a:gd name="T42" fmla="*/ 235 w 240"/>
                <a:gd name="T43" fmla="*/ 28 h 59"/>
                <a:gd name="T44" fmla="*/ 227 w 240"/>
                <a:gd name="T45" fmla="*/ 36 h 59"/>
                <a:gd name="T46" fmla="*/ 210 w 240"/>
                <a:gd name="T47" fmla="*/ 45 h 59"/>
                <a:gd name="T48" fmla="*/ 172 w 240"/>
                <a:gd name="T49" fmla="*/ 56 h 59"/>
                <a:gd name="T50" fmla="*/ 154 w 240"/>
                <a:gd name="T51" fmla="*/ 58 h 59"/>
                <a:gd name="T52" fmla="*/ 140 w 240"/>
                <a:gd name="T53" fmla="*/ 59 h 59"/>
                <a:gd name="T54" fmla="*/ 133 w 240"/>
                <a:gd name="T55" fmla="*/ 59 h 59"/>
                <a:gd name="T56" fmla="*/ 120 w 240"/>
                <a:gd name="T57" fmla="*/ 5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40" h="59">
                  <a:moveTo>
                    <a:pt x="120" y="59"/>
                  </a:moveTo>
                  <a:cubicBezTo>
                    <a:pt x="116" y="59"/>
                    <a:pt x="113" y="59"/>
                    <a:pt x="109" y="59"/>
                  </a:cubicBezTo>
                  <a:cubicBezTo>
                    <a:pt x="103" y="59"/>
                    <a:pt x="96" y="59"/>
                    <a:pt x="90" y="58"/>
                  </a:cubicBezTo>
                  <a:cubicBezTo>
                    <a:pt x="80" y="58"/>
                    <a:pt x="70" y="56"/>
                    <a:pt x="60" y="54"/>
                  </a:cubicBezTo>
                  <a:cubicBezTo>
                    <a:pt x="47" y="52"/>
                    <a:pt x="35" y="48"/>
                    <a:pt x="23" y="42"/>
                  </a:cubicBezTo>
                  <a:cubicBezTo>
                    <a:pt x="18" y="39"/>
                    <a:pt x="14" y="37"/>
                    <a:pt x="9" y="33"/>
                  </a:cubicBezTo>
                  <a:cubicBezTo>
                    <a:pt x="5" y="29"/>
                    <a:pt x="2" y="24"/>
                    <a:pt x="1" y="18"/>
                  </a:cubicBezTo>
                  <a:cubicBezTo>
                    <a:pt x="0" y="13"/>
                    <a:pt x="0" y="9"/>
                    <a:pt x="0" y="5"/>
                  </a:cubicBezTo>
                  <a:cubicBezTo>
                    <a:pt x="0" y="0"/>
                    <a:pt x="1" y="1"/>
                    <a:pt x="4" y="3"/>
                  </a:cubicBezTo>
                  <a:cubicBezTo>
                    <a:pt x="14" y="8"/>
                    <a:pt x="24" y="13"/>
                    <a:pt x="34" y="17"/>
                  </a:cubicBezTo>
                  <a:cubicBezTo>
                    <a:pt x="48" y="22"/>
                    <a:pt x="63" y="26"/>
                    <a:pt x="78" y="29"/>
                  </a:cubicBezTo>
                  <a:cubicBezTo>
                    <a:pt x="85" y="30"/>
                    <a:pt x="92" y="31"/>
                    <a:pt x="99" y="31"/>
                  </a:cubicBezTo>
                  <a:cubicBezTo>
                    <a:pt x="104" y="32"/>
                    <a:pt x="110" y="32"/>
                    <a:pt x="116" y="32"/>
                  </a:cubicBezTo>
                  <a:cubicBezTo>
                    <a:pt x="123" y="32"/>
                    <a:pt x="130" y="32"/>
                    <a:pt x="137" y="32"/>
                  </a:cubicBezTo>
                  <a:cubicBezTo>
                    <a:pt x="148" y="31"/>
                    <a:pt x="159" y="30"/>
                    <a:pt x="169" y="27"/>
                  </a:cubicBezTo>
                  <a:cubicBezTo>
                    <a:pt x="186" y="24"/>
                    <a:pt x="201" y="19"/>
                    <a:pt x="217" y="12"/>
                  </a:cubicBezTo>
                  <a:cubicBezTo>
                    <a:pt x="223" y="9"/>
                    <a:pt x="229" y="6"/>
                    <a:pt x="235" y="3"/>
                  </a:cubicBezTo>
                  <a:cubicBezTo>
                    <a:pt x="236" y="2"/>
                    <a:pt x="237" y="2"/>
                    <a:pt x="238" y="1"/>
                  </a:cubicBezTo>
                  <a:cubicBezTo>
                    <a:pt x="238" y="1"/>
                    <a:pt x="239" y="1"/>
                    <a:pt x="239" y="2"/>
                  </a:cubicBezTo>
                  <a:cubicBezTo>
                    <a:pt x="239" y="3"/>
                    <a:pt x="240" y="4"/>
                    <a:pt x="240" y="5"/>
                  </a:cubicBezTo>
                  <a:cubicBezTo>
                    <a:pt x="240" y="9"/>
                    <a:pt x="240" y="13"/>
                    <a:pt x="239" y="18"/>
                  </a:cubicBezTo>
                  <a:cubicBezTo>
                    <a:pt x="238" y="22"/>
                    <a:pt x="237" y="25"/>
                    <a:pt x="235" y="28"/>
                  </a:cubicBezTo>
                  <a:cubicBezTo>
                    <a:pt x="233" y="31"/>
                    <a:pt x="230" y="34"/>
                    <a:pt x="227" y="36"/>
                  </a:cubicBezTo>
                  <a:cubicBezTo>
                    <a:pt x="222" y="39"/>
                    <a:pt x="216" y="42"/>
                    <a:pt x="210" y="45"/>
                  </a:cubicBezTo>
                  <a:cubicBezTo>
                    <a:pt x="198" y="51"/>
                    <a:pt x="185" y="53"/>
                    <a:pt x="172" y="56"/>
                  </a:cubicBezTo>
                  <a:cubicBezTo>
                    <a:pt x="166" y="57"/>
                    <a:pt x="160" y="57"/>
                    <a:pt x="154" y="58"/>
                  </a:cubicBezTo>
                  <a:cubicBezTo>
                    <a:pt x="149" y="58"/>
                    <a:pt x="144" y="58"/>
                    <a:pt x="140" y="59"/>
                  </a:cubicBezTo>
                  <a:cubicBezTo>
                    <a:pt x="138" y="59"/>
                    <a:pt x="135" y="59"/>
                    <a:pt x="133" y="59"/>
                  </a:cubicBezTo>
                  <a:cubicBezTo>
                    <a:pt x="129" y="59"/>
                    <a:pt x="124" y="59"/>
                    <a:pt x="120" y="59"/>
                  </a:cubicBezTo>
                </a:path>
              </a:pathLst>
            </a:custGeom>
            <a:solidFill>
              <a:srgbClr val="FFD3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0" name="Freeform 103"/>
            <p:cNvSpPr>
              <a:spLocks/>
            </p:cNvSpPr>
            <p:nvPr/>
          </p:nvSpPr>
          <p:spPr bwMode="auto">
            <a:xfrm>
              <a:off x="8091306" y="6075363"/>
              <a:ext cx="844550" cy="261938"/>
            </a:xfrm>
            <a:custGeom>
              <a:avLst/>
              <a:gdLst>
                <a:gd name="T0" fmla="*/ 320 w 320"/>
                <a:gd name="T1" fmla="*/ 0 h 99"/>
                <a:gd name="T2" fmla="*/ 308 w 320"/>
                <a:gd name="T3" fmla="*/ 1 h 99"/>
                <a:gd name="T4" fmla="*/ 308 w 320"/>
                <a:gd name="T5" fmla="*/ 1 h 99"/>
                <a:gd name="T6" fmla="*/ 308 w 320"/>
                <a:gd name="T7" fmla="*/ 1 h 99"/>
                <a:gd name="T8" fmla="*/ 299 w 320"/>
                <a:gd name="T9" fmla="*/ 1 h 99"/>
                <a:gd name="T10" fmla="*/ 291 w 320"/>
                <a:gd name="T11" fmla="*/ 1 h 99"/>
                <a:gd name="T12" fmla="*/ 280 w 320"/>
                <a:gd name="T13" fmla="*/ 1 h 99"/>
                <a:gd name="T14" fmla="*/ 272 w 320"/>
                <a:gd name="T15" fmla="*/ 1 h 99"/>
                <a:gd name="T16" fmla="*/ 265 w 320"/>
                <a:gd name="T17" fmla="*/ 8 h 99"/>
                <a:gd name="T18" fmla="*/ 243 w 320"/>
                <a:gd name="T19" fmla="*/ 29 h 99"/>
                <a:gd name="T20" fmla="*/ 213 w 320"/>
                <a:gd name="T21" fmla="*/ 50 h 99"/>
                <a:gd name="T22" fmla="*/ 168 w 320"/>
                <a:gd name="T23" fmla="*/ 68 h 99"/>
                <a:gd name="T24" fmla="*/ 144 w 320"/>
                <a:gd name="T25" fmla="*/ 74 h 99"/>
                <a:gd name="T26" fmla="*/ 132 w 320"/>
                <a:gd name="T27" fmla="*/ 75 h 99"/>
                <a:gd name="T28" fmla="*/ 122 w 320"/>
                <a:gd name="T29" fmla="*/ 76 h 99"/>
                <a:gd name="T30" fmla="*/ 113 w 320"/>
                <a:gd name="T31" fmla="*/ 77 h 99"/>
                <a:gd name="T32" fmla="*/ 107 w 320"/>
                <a:gd name="T33" fmla="*/ 77 h 99"/>
                <a:gd name="T34" fmla="*/ 104 w 320"/>
                <a:gd name="T35" fmla="*/ 77 h 99"/>
                <a:gd name="T36" fmla="*/ 94 w 320"/>
                <a:gd name="T37" fmla="*/ 77 h 99"/>
                <a:gd name="T38" fmla="*/ 75 w 320"/>
                <a:gd name="T39" fmla="*/ 75 h 99"/>
                <a:gd name="T40" fmla="*/ 43 w 320"/>
                <a:gd name="T41" fmla="*/ 68 h 99"/>
                <a:gd name="T42" fmla="*/ 3 w 320"/>
                <a:gd name="T43" fmla="*/ 51 h 99"/>
                <a:gd name="T44" fmla="*/ 0 w 320"/>
                <a:gd name="T45" fmla="*/ 49 h 99"/>
                <a:gd name="T46" fmla="*/ 17 w 320"/>
                <a:gd name="T47" fmla="*/ 63 h 99"/>
                <a:gd name="T48" fmla="*/ 63 w 320"/>
                <a:gd name="T49" fmla="*/ 85 h 99"/>
                <a:gd name="T50" fmla="*/ 102 w 320"/>
                <a:gd name="T51" fmla="*/ 96 h 99"/>
                <a:gd name="T52" fmla="*/ 130 w 320"/>
                <a:gd name="T53" fmla="*/ 98 h 99"/>
                <a:gd name="T54" fmla="*/ 134 w 320"/>
                <a:gd name="T55" fmla="*/ 99 h 99"/>
                <a:gd name="T56" fmla="*/ 138 w 320"/>
                <a:gd name="T57" fmla="*/ 98 h 99"/>
                <a:gd name="T58" fmla="*/ 141 w 320"/>
                <a:gd name="T59" fmla="*/ 98 h 99"/>
                <a:gd name="T60" fmla="*/ 145 w 320"/>
                <a:gd name="T61" fmla="*/ 98 h 99"/>
                <a:gd name="T62" fmla="*/ 158 w 320"/>
                <a:gd name="T63" fmla="*/ 98 h 99"/>
                <a:gd name="T64" fmla="*/ 161 w 320"/>
                <a:gd name="T65" fmla="*/ 98 h 99"/>
                <a:gd name="T66" fmla="*/ 170 w 320"/>
                <a:gd name="T67" fmla="*/ 97 h 99"/>
                <a:gd name="T68" fmla="*/ 196 w 320"/>
                <a:gd name="T69" fmla="*/ 92 h 99"/>
                <a:gd name="T70" fmla="*/ 237 w 320"/>
                <a:gd name="T71" fmla="*/ 78 h 99"/>
                <a:gd name="T72" fmla="*/ 271 w 320"/>
                <a:gd name="T73" fmla="*/ 58 h 99"/>
                <a:gd name="T74" fmla="*/ 275 w 320"/>
                <a:gd name="T75" fmla="*/ 55 h 99"/>
                <a:gd name="T76" fmla="*/ 275 w 320"/>
                <a:gd name="T77" fmla="*/ 51 h 99"/>
                <a:gd name="T78" fmla="*/ 275 w 320"/>
                <a:gd name="T79" fmla="*/ 51 h 99"/>
                <a:gd name="T80" fmla="*/ 275 w 320"/>
                <a:gd name="T81" fmla="*/ 51 h 99"/>
                <a:gd name="T82" fmla="*/ 275 w 320"/>
                <a:gd name="T83" fmla="*/ 49 h 99"/>
                <a:gd name="T84" fmla="*/ 275 w 320"/>
                <a:gd name="T85" fmla="*/ 44 h 99"/>
                <a:gd name="T86" fmla="*/ 274 w 320"/>
                <a:gd name="T87" fmla="*/ 26 h 99"/>
                <a:gd name="T88" fmla="*/ 275 w 320"/>
                <a:gd name="T89" fmla="*/ 24 h 99"/>
                <a:gd name="T90" fmla="*/ 275 w 320"/>
                <a:gd name="T91" fmla="*/ 12 h 99"/>
                <a:gd name="T92" fmla="*/ 275 w 320"/>
                <a:gd name="T93" fmla="*/ 11 h 99"/>
                <a:gd name="T94" fmla="*/ 275 w 320"/>
                <a:gd name="T95" fmla="*/ 11 h 99"/>
                <a:gd name="T96" fmla="*/ 276 w 320"/>
                <a:gd name="T97" fmla="*/ 8 h 99"/>
                <a:gd name="T98" fmla="*/ 278 w 320"/>
                <a:gd name="T99" fmla="*/ 6 h 99"/>
                <a:gd name="T100" fmla="*/ 282 w 320"/>
                <a:gd name="T101" fmla="*/ 5 h 99"/>
                <a:gd name="T102" fmla="*/ 288 w 320"/>
                <a:gd name="T103" fmla="*/ 5 h 99"/>
                <a:gd name="T104" fmla="*/ 298 w 320"/>
                <a:gd name="T105" fmla="*/ 5 h 99"/>
                <a:gd name="T106" fmla="*/ 298 w 320"/>
                <a:gd name="T107" fmla="*/ 5 h 99"/>
                <a:gd name="T108" fmla="*/ 298 w 320"/>
                <a:gd name="T109" fmla="*/ 5 h 99"/>
                <a:gd name="T110" fmla="*/ 298 w 320"/>
                <a:gd name="T111" fmla="*/ 5 h 99"/>
                <a:gd name="T112" fmla="*/ 303 w 320"/>
                <a:gd name="T113" fmla="*/ 5 h 99"/>
                <a:gd name="T114" fmla="*/ 304 w 320"/>
                <a:gd name="T115" fmla="*/ 5 h 99"/>
                <a:gd name="T116" fmla="*/ 308 w 320"/>
                <a:gd name="T117" fmla="*/ 5 h 99"/>
                <a:gd name="T118" fmla="*/ 308 w 320"/>
                <a:gd name="T119" fmla="*/ 5 h 99"/>
                <a:gd name="T120" fmla="*/ 318 w 320"/>
                <a:gd name="T121" fmla="*/ 4 h 99"/>
                <a:gd name="T122" fmla="*/ 320 w 320"/>
                <a:gd name="T123" fmla="*/ 0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20" h="99">
                  <a:moveTo>
                    <a:pt x="320" y="0"/>
                  </a:moveTo>
                  <a:cubicBezTo>
                    <a:pt x="316" y="1"/>
                    <a:pt x="312" y="1"/>
                    <a:pt x="308" y="1"/>
                  </a:cubicBezTo>
                  <a:cubicBezTo>
                    <a:pt x="308" y="1"/>
                    <a:pt x="308" y="1"/>
                    <a:pt x="308" y="1"/>
                  </a:cubicBezTo>
                  <a:cubicBezTo>
                    <a:pt x="308" y="1"/>
                    <a:pt x="308" y="1"/>
                    <a:pt x="308" y="1"/>
                  </a:cubicBezTo>
                  <a:cubicBezTo>
                    <a:pt x="305" y="1"/>
                    <a:pt x="302" y="1"/>
                    <a:pt x="299" y="1"/>
                  </a:cubicBezTo>
                  <a:cubicBezTo>
                    <a:pt x="297" y="1"/>
                    <a:pt x="294" y="1"/>
                    <a:pt x="291" y="1"/>
                  </a:cubicBezTo>
                  <a:cubicBezTo>
                    <a:pt x="288" y="1"/>
                    <a:pt x="284" y="1"/>
                    <a:pt x="280" y="1"/>
                  </a:cubicBezTo>
                  <a:cubicBezTo>
                    <a:pt x="278" y="1"/>
                    <a:pt x="275" y="1"/>
                    <a:pt x="272" y="1"/>
                  </a:cubicBezTo>
                  <a:cubicBezTo>
                    <a:pt x="270" y="3"/>
                    <a:pt x="268" y="6"/>
                    <a:pt x="265" y="8"/>
                  </a:cubicBezTo>
                  <a:cubicBezTo>
                    <a:pt x="258" y="16"/>
                    <a:pt x="251" y="23"/>
                    <a:pt x="243" y="29"/>
                  </a:cubicBezTo>
                  <a:cubicBezTo>
                    <a:pt x="234" y="37"/>
                    <a:pt x="224" y="44"/>
                    <a:pt x="213" y="50"/>
                  </a:cubicBezTo>
                  <a:cubicBezTo>
                    <a:pt x="198" y="58"/>
                    <a:pt x="184" y="64"/>
                    <a:pt x="168" y="68"/>
                  </a:cubicBezTo>
                  <a:cubicBezTo>
                    <a:pt x="160" y="71"/>
                    <a:pt x="152" y="72"/>
                    <a:pt x="144" y="74"/>
                  </a:cubicBezTo>
                  <a:cubicBezTo>
                    <a:pt x="140" y="74"/>
                    <a:pt x="136" y="75"/>
                    <a:pt x="132" y="75"/>
                  </a:cubicBezTo>
                  <a:cubicBezTo>
                    <a:pt x="129" y="76"/>
                    <a:pt x="125" y="76"/>
                    <a:pt x="122" y="76"/>
                  </a:cubicBezTo>
                  <a:cubicBezTo>
                    <a:pt x="119" y="77"/>
                    <a:pt x="116" y="76"/>
                    <a:pt x="113" y="77"/>
                  </a:cubicBezTo>
                  <a:cubicBezTo>
                    <a:pt x="111" y="77"/>
                    <a:pt x="109" y="77"/>
                    <a:pt x="107" y="77"/>
                  </a:cubicBezTo>
                  <a:cubicBezTo>
                    <a:pt x="106" y="77"/>
                    <a:pt x="105" y="77"/>
                    <a:pt x="104" y="77"/>
                  </a:cubicBezTo>
                  <a:cubicBezTo>
                    <a:pt x="100" y="77"/>
                    <a:pt x="97" y="77"/>
                    <a:pt x="94" y="77"/>
                  </a:cubicBezTo>
                  <a:cubicBezTo>
                    <a:pt x="88" y="76"/>
                    <a:pt x="81" y="75"/>
                    <a:pt x="75" y="75"/>
                  </a:cubicBezTo>
                  <a:cubicBezTo>
                    <a:pt x="64" y="73"/>
                    <a:pt x="54" y="71"/>
                    <a:pt x="43" y="68"/>
                  </a:cubicBezTo>
                  <a:cubicBezTo>
                    <a:pt x="29" y="63"/>
                    <a:pt x="16" y="58"/>
                    <a:pt x="3" y="51"/>
                  </a:cubicBezTo>
                  <a:cubicBezTo>
                    <a:pt x="2" y="50"/>
                    <a:pt x="1" y="50"/>
                    <a:pt x="0" y="49"/>
                  </a:cubicBezTo>
                  <a:cubicBezTo>
                    <a:pt x="5" y="54"/>
                    <a:pt x="11" y="58"/>
                    <a:pt x="17" y="63"/>
                  </a:cubicBezTo>
                  <a:cubicBezTo>
                    <a:pt x="30" y="72"/>
                    <a:pt x="45" y="79"/>
                    <a:pt x="63" y="85"/>
                  </a:cubicBezTo>
                  <a:cubicBezTo>
                    <a:pt x="75" y="90"/>
                    <a:pt x="88" y="93"/>
                    <a:pt x="102" y="96"/>
                  </a:cubicBezTo>
                  <a:cubicBezTo>
                    <a:pt x="111" y="97"/>
                    <a:pt x="121" y="98"/>
                    <a:pt x="130" y="98"/>
                  </a:cubicBezTo>
                  <a:cubicBezTo>
                    <a:pt x="132" y="99"/>
                    <a:pt x="133" y="99"/>
                    <a:pt x="134" y="99"/>
                  </a:cubicBezTo>
                  <a:cubicBezTo>
                    <a:pt x="135" y="99"/>
                    <a:pt x="137" y="99"/>
                    <a:pt x="138" y="98"/>
                  </a:cubicBezTo>
                  <a:cubicBezTo>
                    <a:pt x="139" y="98"/>
                    <a:pt x="140" y="98"/>
                    <a:pt x="141" y="98"/>
                  </a:cubicBezTo>
                  <a:cubicBezTo>
                    <a:pt x="145" y="98"/>
                    <a:pt x="145" y="98"/>
                    <a:pt x="145" y="98"/>
                  </a:cubicBezTo>
                  <a:cubicBezTo>
                    <a:pt x="149" y="98"/>
                    <a:pt x="154" y="98"/>
                    <a:pt x="158" y="98"/>
                  </a:cubicBezTo>
                  <a:cubicBezTo>
                    <a:pt x="161" y="98"/>
                    <a:pt x="161" y="98"/>
                    <a:pt x="161" y="98"/>
                  </a:cubicBezTo>
                  <a:cubicBezTo>
                    <a:pt x="164" y="98"/>
                    <a:pt x="167" y="97"/>
                    <a:pt x="170" y="97"/>
                  </a:cubicBezTo>
                  <a:cubicBezTo>
                    <a:pt x="180" y="96"/>
                    <a:pt x="188" y="94"/>
                    <a:pt x="196" y="92"/>
                  </a:cubicBezTo>
                  <a:cubicBezTo>
                    <a:pt x="211" y="89"/>
                    <a:pt x="224" y="84"/>
                    <a:pt x="237" y="78"/>
                  </a:cubicBezTo>
                  <a:cubicBezTo>
                    <a:pt x="250" y="72"/>
                    <a:pt x="262" y="65"/>
                    <a:pt x="271" y="58"/>
                  </a:cubicBezTo>
                  <a:cubicBezTo>
                    <a:pt x="272" y="57"/>
                    <a:pt x="274" y="56"/>
                    <a:pt x="275" y="55"/>
                  </a:cubicBezTo>
                  <a:cubicBezTo>
                    <a:pt x="275" y="53"/>
                    <a:pt x="275" y="52"/>
                    <a:pt x="275" y="51"/>
                  </a:cubicBezTo>
                  <a:cubicBezTo>
                    <a:pt x="275" y="51"/>
                    <a:pt x="275" y="51"/>
                    <a:pt x="275" y="51"/>
                  </a:cubicBezTo>
                  <a:cubicBezTo>
                    <a:pt x="275" y="51"/>
                    <a:pt x="275" y="51"/>
                    <a:pt x="275" y="51"/>
                  </a:cubicBezTo>
                  <a:cubicBezTo>
                    <a:pt x="275" y="50"/>
                    <a:pt x="275" y="50"/>
                    <a:pt x="275" y="49"/>
                  </a:cubicBezTo>
                  <a:cubicBezTo>
                    <a:pt x="275" y="47"/>
                    <a:pt x="275" y="46"/>
                    <a:pt x="275" y="44"/>
                  </a:cubicBezTo>
                  <a:cubicBezTo>
                    <a:pt x="274" y="38"/>
                    <a:pt x="274" y="32"/>
                    <a:pt x="274" y="26"/>
                  </a:cubicBezTo>
                  <a:cubicBezTo>
                    <a:pt x="274" y="25"/>
                    <a:pt x="275" y="24"/>
                    <a:pt x="275" y="24"/>
                  </a:cubicBezTo>
                  <a:cubicBezTo>
                    <a:pt x="275" y="20"/>
                    <a:pt x="275" y="16"/>
                    <a:pt x="275" y="12"/>
                  </a:cubicBezTo>
                  <a:cubicBezTo>
                    <a:pt x="275" y="12"/>
                    <a:pt x="275" y="12"/>
                    <a:pt x="275" y="11"/>
                  </a:cubicBezTo>
                  <a:cubicBezTo>
                    <a:pt x="275" y="11"/>
                    <a:pt x="275" y="11"/>
                    <a:pt x="275" y="11"/>
                  </a:cubicBezTo>
                  <a:cubicBezTo>
                    <a:pt x="276" y="10"/>
                    <a:pt x="276" y="9"/>
                    <a:pt x="276" y="8"/>
                  </a:cubicBezTo>
                  <a:cubicBezTo>
                    <a:pt x="276" y="7"/>
                    <a:pt x="277" y="6"/>
                    <a:pt x="278" y="6"/>
                  </a:cubicBezTo>
                  <a:cubicBezTo>
                    <a:pt x="279" y="5"/>
                    <a:pt x="280" y="5"/>
                    <a:pt x="282" y="5"/>
                  </a:cubicBezTo>
                  <a:cubicBezTo>
                    <a:pt x="284" y="5"/>
                    <a:pt x="286" y="5"/>
                    <a:pt x="288" y="5"/>
                  </a:cubicBezTo>
                  <a:cubicBezTo>
                    <a:pt x="291" y="5"/>
                    <a:pt x="295" y="5"/>
                    <a:pt x="298" y="5"/>
                  </a:cubicBezTo>
                  <a:cubicBezTo>
                    <a:pt x="298" y="5"/>
                    <a:pt x="298" y="5"/>
                    <a:pt x="298" y="5"/>
                  </a:cubicBezTo>
                  <a:cubicBezTo>
                    <a:pt x="298" y="5"/>
                    <a:pt x="298" y="5"/>
                    <a:pt x="298" y="5"/>
                  </a:cubicBezTo>
                  <a:cubicBezTo>
                    <a:pt x="298" y="5"/>
                    <a:pt x="298" y="5"/>
                    <a:pt x="298" y="5"/>
                  </a:cubicBezTo>
                  <a:cubicBezTo>
                    <a:pt x="300" y="5"/>
                    <a:pt x="301" y="5"/>
                    <a:pt x="303" y="5"/>
                  </a:cubicBezTo>
                  <a:cubicBezTo>
                    <a:pt x="304" y="5"/>
                    <a:pt x="304" y="5"/>
                    <a:pt x="304" y="5"/>
                  </a:cubicBezTo>
                  <a:cubicBezTo>
                    <a:pt x="306" y="5"/>
                    <a:pt x="307" y="5"/>
                    <a:pt x="308" y="5"/>
                  </a:cubicBezTo>
                  <a:cubicBezTo>
                    <a:pt x="308" y="5"/>
                    <a:pt x="308" y="5"/>
                    <a:pt x="308" y="5"/>
                  </a:cubicBezTo>
                  <a:cubicBezTo>
                    <a:pt x="312" y="5"/>
                    <a:pt x="315" y="5"/>
                    <a:pt x="318" y="4"/>
                  </a:cubicBezTo>
                  <a:cubicBezTo>
                    <a:pt x="319" y="3"/>
                    <a:pt x="319" y="2"/>
                    <a:pt x="320" y="0"/>
                  </a:cubicBezTo>
                </a:path>
              </a:pathLst>
            </a:custGeom>
            <a:solidFill>
              <a:srgbClr val="EA8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1" name="Freeform 104"/>
            <p:cNvSpPr>
              <a:spLocks/>
            </p:cNvSpPr>
            <p:nvPr/>
          </p:nvSpPr>
          <p:spPr bwMode="auto">
            <a:xfrm>
              <a:off x="8157981" y="6280150"/>
              <a:ext cx="615950" cy="139700"/>
            </a:xfrm>
            <a:custGeom>
              <a:avLst/>
              <a:gdLst>
                <a:gd name="T0" fmla="*/ 233 w 234"/>
                <a:gd name="T1" fmla="*/ 0 h 53"/>
                <a:gd name="T2" fmla="*/ 231 w 234"/>
                <a:gd name="T3" fmla="*/ 1 h 53"/>
                <a:gd name="T4" fmla="*/ 230 w 234"/>
                <a:gd name="T5" fmla="*/ 2 h 53"/>
                <a:gd name="T6" fmla="*/ 203 w 234"/>
                <a:gd name="T7" fmla="*/ 14 h 53"/>
                <a:gd name="T8" fmla="*/ 166 w 234"/>
                <a:gd name="T9" fmla="*/ 25 h 53"/>
                <a:gd name="T10" fmla="*/ 145 w 234"/>
                <a:gd name="T11" fmla="*/ 29 h 53"/>
                <a:gd name="T12" fmla="*/ 135 w 234"/>
                <a:gd name="T13" fmla="*/ 30 h 53"/>
                <a:gd name="T14" fmla="*/ 86 w 234"/>
                <a:gd name="T15" fmla="*/ 42 h 53"/>
                <a:gd name="T16" fmla="*/ 83 w 234"/>
                <a:gd name="T17" fmla="*/ 42 h 53"/>
                <a:gd name="T18" fmla="*/ 73 w 234"/>
                <a:gd name="T19" fmla="*/ 42 h 53"/>
                <a:gd name="T20" fmla="*/ 56 w 234"/>
                <a:gd name="T21" fmla="*/ 40 h 53"/>
                <a:gd name="T22" fmla="*/ 31 w 234"/>
                <a:gd name="T23" fmla="*/ 33 h 53"/>
                <a:gd name="T24" fmla="*/ 11 w 234"/>
                <a:gd name="T25" fmla="*/ 23 h 53"/>
                <a:gd name="T26" fmla="*/ 0 w 234"/>
                <a:gd name="T27" fmla="*/ 17 h 53"/>
                <a:gd name="T28" fmla="*/ 0 w 234"/>
                <a:gd name="T29" fmla="*/ 16 h 53"/>
                <a:gd name="T30" fmla="*/ 1 w 234"/>
                <a:gd name="T31" fmla="*/ 19 h 53"/>
                <a:gd name="T32" fmla="*/ 10 w 234"/>
                <a:gd name="T33" fmla="*/ 30 h 53"/>
                <a:gd name="T34" fmla="*/ 42 w 234"/>
                <a:gd name="T35" fmla="*/ 44 h 53"/>
                <a:gd name="T36" fmla="*/ 86 w 234"/>
                <a:gd name="T37" fmla="*/ 52 h 53"/>
                <a:gd name="T38" fmla="*/ 90 w 234"/>
                <a:gd name="T39" fmla="*/ 52 h 53"/>
                <a:gd name="T40" fmla="*/ 103 w 234"/>
                <a:gd name="T41" fmla="*/ 53 h 53"/>
                <a:gd name="T42" fmla="*/ 107 w 234"/>
                <a:gd name="T43" fmla="*/ 53 h 53"/>
                <a:gd name="T44" fmla="*/ 110 w 234"/>
                <a:gd name="T45" fmla="*/ 53 h 53"/>
                <a:gd name="T46" fmla="*/ 113 w 234"/>
                <a:gd name="T47" fmla="*/ 53 h 53"/>
                <a:gd name="T48" fmla="*/ 119 w 234"/>
                <a:gd name="T49" fmla="*/ 53 h 53"/>
                <a:gd name="T50" fmla="*/ 129 w 234"/>
                <a:gd name="T51" fmla="*/ 53 h 53"/>
                <a:gd name="T52" fmla="*/ 131 w 234"/>
                <a:gd name="T53" fmla="*/ 53 h 53"/>
                <a:gd name="T54" fmla="*/ 133 w 234"/>
                <a:gd name="T55" fmla="*/ 53 h 53"/>
                <a:gd name="T56" fmla="*/ 136 w 234"/>
                <a:gd name="T57" fmla="*/ 53 h 53"/>
                <a:gd name="T58" fmla="*/ 145 w 234"/>
                <a:gd name="T59" fmla="*/ 52 h 53"/>
                <a:gd name="T60" fmla="*/ 150 w 234"/>
                <a:gd name="T61" fmla="*/ 52 h 53"/>
                <a:gd name="T62" fmla="*/ 168 w 234"/>
                <a:gd name="T63" fmla="*/ 49 h 53"/>
                <a:gd name="T64" fmla="*/ 205 w 234"/>
                <a:gd name="T65" fmla="*/ 39 h 53"/>
                <a:gd name="T66" fmla="*/ 222 w 234"/>
                <a:gd name="T67" fmla="*/ 30 h 53"/>
                <a:gd name="T68" fmla="*/ 232 w 234"/>
                <a:gd name="T69" fmla="*/ 16 h 53"/>
                <a:gd name="T70" fmla="*/ 233 w 234"/>
                <a:gd name="T71" fmla="*/ 3 h 53"/>
                <a:gd name="T72" fmla="*/ 233 w 234"/>
                <a:gd name="T73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34" h="53">
                  <a:moveTo>
                    <a:pt x="233" y="0"/>
                  </a:moveTo>
                  <a:cubicBezTo>
                    <a:pt x="233" y="1"/>
                    <a:pt x="232" y="1"/>
                    <a:pt x="231" y="1"/>
                  </a:cubicBezTo>
                  <a:cubicBezTo>
                    <a:pt x="231" y="2"/>
                    <a:pt x="230" y="2"/>
                    <a:pt x="230" y="2"/>
                  </a:cubicBezTo>
                  <a:cubicBezTo>
                    <a:pt x="220" y="7"/>
                    <a:pt x="212" y="11"/>
                    <a:pt x="203" y="14"/>
                  </a:cubicBezTo>
                  <a:cubicBezTo>
                    <a:pt x="191" y="19"/>
                    <a:pt x="178" y="23"/>
                    <a:pt x="166" y="25"/>
                  </a:cubicBezTo>
                  <a:cubicBezTo>
                    <a:pt x="159" y="27"/>
                    <a:pt x="152" y="28"/>
                    <a:pt x="145" y="29"/>
                  </a:cubicBezTo>
                  <a:cubicBezTo>
                    <a:pt x="141" y="29"/>
                    <a:pt x="138" y="30"/>
                    <a:pt x="135" y="30"/>
                  </a:cubicBezTo>
                  <a:cubicBezTo>
                    <a:pt x="119" y="38"/>
                    <a:pt x="103" y="41"/>
                    <a:pt x="86" y="42"/>
                  </a:cubicBezTo>
                  <a:cubicBezTo>
                    <a:pt x="85" y="42"/>
                    <a:pt x="84" y="42"/>
                    <a:pt x="83" y="42"/>
                  </a:cubicBezTo>
                  <a:cubicBezTo>
                    <a:pt x="79" y="42"/>
                    <a:pt x="76" y="42"/>
                    <a:pt x="73" y="42"/>
                  </a:cubicBezTo>
                  <a:cubicBezTo>
                    <a:pt x="67" y="42"/>
                    <a:pt x="62" y="41"/>
                    <a:pt x="56" y="40"/>
                  </a:cubicBezTo>
                  <a:cubicBezTo>
                    <a:pt x="48" y="38"/>
                    <a:pt x="39" y="36"/>
                    <a:pt x="31" y="33"/>
                  </a:cubicBezTo>
                  <a:cubicBezTo>
                    <a:pt x="24" y="30"/>
                    <a:pt x="17" y="27"/>
                    <a:pt x="11" y="23"/>
                  </a:cubicBezTo>
                  <a:cubicBezTo>
                    <a:pt x="8" y="21"/>
                    <a:pt x="4" y="19"/>
                    <a:pt x="0" y="17"/>
                  </a:cubicBezTo>
                  <a:cubicBezTo>
                    <a:pt x="0" y="17"/>
                    <a:pt x="0" y="17"/>
                    <a:pt x="0" y="16"/>
                  </a:cubicBezTo>
                  <a:cubicBezTo>
                    <a:pt x="0" y="17"/>
                    <a:pt x="0" y="18"/>
                    <a:pt x="1" y="19"/>
                  </a:cubicBezTo>
                  <a:cubicBezTo>
                    <a:pt x="3" y="23"/>
                    <a:pt x="6" y="27"/>
                    <a:pt x="10" y="30"/>
                  </a:cubicBezTo>
                  <a:cubicBezTo>
                    <a:pt x="19" y="36"/>
                    <a:pt x="30" y="41"/>
                    <a:pt x="42" y="44"/>
                  </a:cubicBezTo>
                  <a:cubicBezTo>
                    <a:pt x="56" y="48"/>
                    <a:pt x="71" y="51"/>
                    <a:pt x="86" y="52"/>
                  </a:cubicBezTo>
                  <a:cubicBezTo>
                    <a:pt x="87" y="52"/>
                    <a:pt x="89" y="52"/>
                    <a:pt x="90" y="52"/>
                  </a:cubicBezTo>
                  <a:cubicBezTo>
                    <a:pt x="95" y="52"/>
                    <a:pt x="99" y="53"/>
                    <a:pt x="103" y="53"/>
                  </a:cubicBezTo>
                  <a:cubicBezTo>
                    <a:pt x="104" y="53"/>
                    <a:pt x="105" y="53"/>
                    <a:pt x="107" y="53"/>
                  </a:cubicBezTo>
                  <a:cubicBezTo>
                    <a:pt x="108" y="53"/>
                    <a:pt x="109" y="53"/>
                    <a:pt x="110" y="53"/>
                  </a:cubicBezTo>
                  <a:cubicBezTo>
                    <a:pt x="111" y="53"/>
                    <a:pt x="112" y="53"/>
                    <a:pt x="113" y="53"/>
                  </a:cubicBezTo>
                  <a:cubicBezTo>
                    <a:pt x="119" y="53"/>
                    <a:pt x="119" y="53"/>
                    <a:pt x="119" y="53"/>
                  </a:cubicBezTo>
                  <a:cubicBezTo>
                    <a:pt x="129" y="53"/>
                    <a:pt x="129" y="53"/>
                    <a:pt x="129" y="53"/>
                  </a:cubicBezTo>
                  <a:cubicBezTo>
                    <a:pt x="130" y="53"/>
                    <a:pt x="130" y="53"/>
                    <a:pt x="131" y="53"/>
                  </a:cubicBezTo>
                  <a:cubicBezTo>
                    <a:pt x="132" y="53"/>
                    <a:pt x="132" y="53"/>
                    <a:pt x="133" y="53"/>
                  </a:cubicBezTo>
                  <a:cubicBezTo>
                    <a:pt x="134" y="53"/>
                    <a:pt x="135" y="53"/>
                    <a:pt x="136" y="53"/>
                  </a:cubicBezTo>
                  <a:cubicBezTo>
                    <a:pt x="139" y="52"/>
                    <a:pt x="142" y="52"/>
                    <a:pt x="145" y="52"/>
                  </a:cubicBezTo>
                  <a:cubicBezTo>
                    <a:pt x="146" y="52"/>
                    <a:pt x="148" y="52"/>
                    <a:pt x="150" y="52"/>
                  </a:cubicBezTo>
                  <a:cubicBezTo>
                    <a:pt x="157" y="51"/>
                    <a:pt x="163" y="50"/>
                    <a:pt x="168" y="49"/>
                  </a:cubicBezTo>
                  <a:cubicBezTo>
                    <a:pt x="179" y="47"/>
                    <a:pt x="192" y="45"/>
                    <a:pt x="205" y="39"/>
                  </a:cubicBezTo>
                  <a:cubicBezTo>
                    <a:pt x="212" y="36"/>
                    <a:pt x="218" y="33"/>
                    <a:pt x="222" y="30"/>
                  </a:cubicBezTo>
                  <a:cubicBezTo>
                    <a:pt x="227" y="26"/>
                    <a:pt x="231" y="21"/>
                    <a:pt x="232" y="16"/>
                  </a:cubicBezTo>
                  <a:cubicBezTo>
                    <a:pt x="234" y="11"/>
                    <a:pt x="233" y="7"/>
                    <a:pt x="233" y="3"/>
                  </a:cubicBezTo>
                  <a:cubicBezTo>
                    <a:pt x="233" y="0"/>
                    <a:pt x="233" y="0"/>
                    <a:pt x="233" y="0"/>
                  </a:cubicBezTo>
                </a:path>
              </a:pathLst>
            </a:custGeom>
            <a:solidFill>
              <a:srgbClr val="F8AB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2" name="Freeform 105"/>
            <p:cNvSpPr>
              <a:spLocks/>
            </p:cNvSpPr>
            <p:nvPr/>
          </p:nvSpPr>
          <p:spPr bwMode="auto">
            <a:xfrm>
              <a:off x="8469131" y="5768975"/>
              <a:ext cx="284163" cy="166688"/>
            </a:xfrm>
            <a:custGeom>
              <a:avLst/>
              <a:gdLst>
                <a:gd name="T0" fmla="*/ 0 w 108"/>
                <a:gd name="T1" fmla="*/ 0 h 63"/>
                <a:gd name="T2" fmla="*/ 0 w 108"/>
                <a:gd name="T3" fmla="*/ 0 h 63"/>
                <a:gd name="T4" fmla="*/ 0 w 108"/>
                <a:gd name="T5" fmla="*/ 0 h 63"/>
                <a:gd name="T6" fmla="*/ 6 w 108"/>
                <a:gd name="T7" fmla="*/ 4 h 63"/>
                <a:gd name="T8" fmla="*/ 20 w 108"/>
                <a:gd name="T9" fmla="*/ 15 h 63"/>
                <a:gd name="T10" fmla="*/ 31 w 108"/>
                <a:gd name="T11" fmla="*/ 29 h 63"/>
                <a:gd name="T12" fmla="*/ 43 w 108"/>
                <a:gd name="T13" fmla="*/ 58 h 63"/>
                <a:gd name="T14" fmla="*/ 45 w 108"/>
                <a:gd name="T15" fmla="*/ 63 h 63"/>
                <a:gd name="T16" fmla="*/ 46 w 108"/>
                <a:gd name="T17" fmla="*/ 63 h 63"/>
                <a:gd name="T18" fmla="*/ 53 w 108"/>
                <a:gd name="T19" fmla="*/ 62 h 63"/>
                <a:gd name="T20" fmla="*/ 71 w 108"/>
                <a:gd name="T21" fmla="*/ 58 h 63"/>
                <a:gd name="T22" fmla="*/ 72 w 108"/>
                <a:gd name="T23" fmla="*/ 58 h 63"/>
                <a:gd name="T24" fmla="*/ 74 w 108"/>
                <a:gd name="T25" fmla="*/ 56 h 63"/>
                <a:gd name="T26" fmla="*/ 95 w 108"/>
                <a:gd name="T27" fmla="*/ 51 h 63"/>
                <a:gd name="T28" fmla="*/ 107 w 108"/>
                <a:gd name="T29" fmla="*/ 47 h 63"/>
                <a:gd name="T30" fmla="*/ 108 w 108"/>
                <a:gd name="T31" fmla="*/ 47 h 63"/>
                <a:gd name="T32" fmla="*/ 108 w 108"/>
                <a:gd name="T33" fmla="*/ 47 h 63"/>
                <a:gd name="T34" fmla="*/ 94 w 108"/>
                <a:gd name="T35" fmla="*/ 33 h 63"/>
                <a:gd name="T36" fmla="*/ 72 w 108"/>
                <a:gd name="T37" fmla="*/ 19 h 63"/>
                <a:gd name="T38" fmla="*/ 33 w 108"/>
                <a:gd name="T39" fmla="*/ 5 h 63"/>
                <a:gd name="T40" fmla="*/ 16 w 108"/>
                <a:gd name="T41" fmla="*/ 2 h 63"/>
                <a:gd name="T42" fmla="*/ 12 w 108"/>
                <a:gd name="T43" fmla="*/ 1 h 63"/>
                <a:gd name="T44" fmla="*/ 0 w 108"/>
                <a:gd name="T45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08" h="6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2"/>
                    <a:pt x="4" y="3"/>
                    <a:pt x="6" y="4"/>
                  </a:cubicBezTo>
                  <a:cubicBezTo>
                    <a:pt x="11" y="7"/>
                    <a:pt x="16" y="10"/>
                    <a:pt x="20" y="15"/>
                  </a:cubicBezTo>
                  <a:cubicBezTo>
                    <a:pt x="24" y="19"/>
                    <a:pt x="28" y="24"/>
                    <a:pt x="31" y="29"/>
                  </a:cubicBezTo>
                  <a:cubicBezTo>
                    <a:pt x="37" y="38"/>
                    <a:pt x="41" y="47"/>
                    <a:pt x="43" y="58"/>
                  </a:cubicBezTo>
                  <a:cubicBezTo>
                    <a:pt x="44" y="59"/>
                    <a:pt x="44" y="61"/>
                    <a:pt x="45" y="63"/>
                  </a:cubicBezTo>
                  <a:cubicBezTo>
                    <a:pt x="45" y="63"/>
                    <a:pt x="46" y="63"/>
                    <a:pt x="46" y="63"/>
                  </a:cubicBezTo>
                  <a:cubicBezTo>
                    <a:pt x="48" y="63"/>
                    <a:pt x="50" y="62"/>
                    <a:pt x="53" y="62"/>
                  </a:cubicBezTo>
                  <a:cubicBezTo>
                    <a:pt x="59" y="61"/>
                    <a:pt x="65" y="60"/>
                    <a:pt x="71" y="58"/>
                  </a:cubicBezTo>
                  <a:cubicBezTo>
                    <a:pt x="71" y="58"/>
                    <a:pt x="71" y="58"/>
                    <a:pt x="72" y="58"/>
                  </a:cubicBezTo>
                  <a:cubicBezTo>
                    <a:pt x="72" y="57"/>
                    <a:pt x="73" y="57"/>
                    <a:pt x="74" y="56"/>
                  </a:cubicBezTo>
                  <a:cubicBezTo>
                    <a:pt x="81" y="54"/>
                    <a:pt x="88" y="52"/>
                    <a:pt x="95" y="51"/>
                  </a:cubicBezTo>
                  <a:cubicBezTo>
                    <a:pt x="99" y="50"/>
                    <a:pt x="104" y="49"/>
                    <a:pt x="107" y="47"/>
                  </a:cubicBezTo>
                  <a:cubicBezTo>
                    <a:pt x="108" y="47"/>
                    <a:pt x="108" y="47"/>
                    <a:pt x="108" y="47"/>
                  </a:cubicBezTo>
                  <a:cubicBezTo>
                    <a:pt x="108" y="47"/>
                    <a:pt x="108" y="47"/>
                    <a:pt x="108" y="47"/>
                  </a:cubicBezTo>
                  <a:cubicBezTo>
                    <a:pt x="104" y="42"/>
                    <a:pt x="100" y="38"/>
                    <a:pt x="94" y="33"/>
                  </a:cubicBezTo>
                  <a:cubicBezTo>
                    <a:pt x="88" y="28"/>
                    <a:pt x="80" y="23"/>
                    <a:pt x="72" y="19"/>
                  </a:cubicBezTo>
                  <a:cubicBezTo>
                    <a:pt x="60" y="12"/>
                    <a:pt x="47" y="8"/>
                    <a:pt x="33" y="5"/>
                  </a:cubicBezTo>
                  <a:cubicBezTo>
                    <a:pt x="26" y="3"/>
                    <a:pt x="21" y="2"/>
                    <a:pt x="16" y="2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8" y="1"/>
                    <a:pt x="4" y="0"/>
                    <a:pt x="0" y="0"/>
                  </a:cubicBezTo>
                </a:path>
              </a:pathLst>
            </a:custGeom>
            <a:solidFill>
              <a:srgbClr val="F8AB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3" name="Freeform 106"/>
            <p:cNvSpPr>
              <a:spLocks/>
            </p:cNvSpPr>
            <p:nvPr/>
          </p:nvSpPr>
          <p:spPr bwMode="auto">
            <a:xfrm>
              <a:off x="8885056" y="5867400"/>
              <a:ext cx="96838" cy="36513"/>
            </a:xfrm>
            <a:custGeom>
              <a:avLst/>
              <a:gdLst>
                <a:gd name="T0" fmla="*/ 32 w 37"/>
                <a:gd name="T1" fmla="*/ 0 h 14"/>
                <a:gd name="T2" fmla="*/ 20 w 37"/>
                <a:gd name="T3" fmla="*/ 5 h 14"/>
                <a:gd name="T4" fmla="*/ 0 w 37"/>
                <a:gd name="T5" fmla="*/ 10 h 14"/>
                <a:gd name="T6" fmla="*/ 0 w 37"/>
                <a:gd name="T7" fmla="*/ 13 h 14"/>
                <a:gd name="T8" fmla="*/ 2 w 37"/>
                <a:gd name="T9" fmla="*/ 14 h 14"/>
                <a:gd name="T10" fmla="*/ 15 w 37"/>
                <a:gd name="T11" fmla="*/ 11 h 14"/>
                <a:gd name="T12" fmla="*/ 37 w 37"/>
                <a:gd name="T13" fmla="*/ 2 h 14"/>
                <a:gd name="T14" fmla="*/ 32 w 37"/>
                <a:gd name="T1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7" h="14">
                  <a:moveTo>
                    <a:pt x="32" y="0"/>
                  </a:moveTo>
                  <a:cubicBezTo>
                    <a:pt x="29" y="2"/>
                    <a:pt x="24" y="4"/>
                    <a:pt x="20" y="5"/>
                  </a:cubicBezTo>
                  <a:cubicBezTo>
                    <a:pt x="14" y="8"/>
                    <a:pt x="7" y="9"/>
                    <a:pt x="0" y="10"/>
                  </a:cubicBezTo>
                  <a:cubicBezTo>
                    <a:pt x="0" y="11"/>
                    <a:pt x="0" y="12"/>
                    <a:pt x="0" y="13"/>
                  </a:cubicBezTo>
                  <a:cubicBezTo>
                    <a:pt x="0" y="13"/>
                    <a:pt x="1" y="14"/>
                    <a:pt x="2" y="14"/>
                  </a:cubicBezTo>
                  <a:cubicBezTo>
                    <a:pt x="6" y="14"/>
                    <a:pt x="11" y="12"/>
                    <a:pt x="15" y="11"/>
                  </a:cubicBezTo>
                  <a:cubicBezTo>
                    <a:pt x="23" y="9"/>
                    <a:pt x="31" y="6"/>
                    <a:pt x="37" y="2"/>
                  </a:cubicBezTo>
                  <a:cubicBezTo>
                    <a:pt x="35" y="2"/>
                    <a:pt x="34" y="1"/>
                    <a:pt x="32" y="0"/>
                  </a:cubicBezTo>
                </a:path>
              </a:pathLst>
            </a:custGeom>
            <a:solidFill>
              <a:srgbClr val="F8BD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4" name="Freeform 107"/>
            <p:cNvSpPr>
              <a:spLocks/>
            </p:cNvSpPr>
            <p:nvPr/>
          </p:nvSpPr>
          <p:spPr bwMode="auto">
            <a:xfrm>
              <a:off x="8881881" y="5902325"/>
              <a:ext cx="7938" cy="4763"/>
            </a:xfrm>
            <a:custGeom>
              <a:avLst/>
              <a:gdLst>
                <a:gd name="T0" fmla="*/ 1 w 3"/>
                <a:gd name="T1" fmla="*/ 0 h 2"/>
                <a:gd name="T2" fmla="*/ 0 w 3"/>
                <a:gd name="T3" fmla="*/ 2 h 2"/>
                <a:gd name="T4" fmla="*/ 0 w 3"/>
                <a:gd name="T5" fmla="*/ 2 h 2"/>
                <a:gd name="T6" fmla="*/ 3 w 3"/>
                <a:gd name="T7" fmla="*/ 1 h 2"/>
                <a:gd name="T8" fmla="*/ 1 w 3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1" y="0"/>
                  </a:moveTo>
                  <a:cubicBezTo>
                    <a:pt x="0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2" y="2"/>
                    <a:pt x="3" y="1"/>
                  </a:cubicBezTo>
                  <a:cubicBezTo>
                    <a:pt x="2" y="1"/>
                    <a:pt x="1" y="0"/>
                    <a:pt x="1" y="0"/>
                  </a:cubicBezTo>
                </a:path>
              </a:pathLst>
            </a:custGeom>
            <a:solidFill>
              <a:srgbClr val="EA8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5" name="Freeform 108"/>
            <p:cNvSpPr>
              <a:spLocks/>
            </p:cNvSpPr>
            <p:nvPr/>
          </p:nvSpPr>
          <p:spPr bwMode="auto">
            <a:xfrm>
              <a:off x="8969194" y="5848350"/>
              <a:ext cx="31750" cy="23813"/>
            </a:xfrm>
            <a:custGeom>
              <a:avLst/>
              <a:gdLst>
                <a:gd name="T0" fmla="*/ 12 w 12"/>
                <a:gd name="T1" fmla="*/ 0 h 9"/>
                <a:gd name="T2" fmla="*/ 0 w 12"/>
                <a:gd name="T3" fmla="*/ 7 h 9"/>
                <a:gd name="T4" fmla="*/ 5 w 12"/>
                <a:gd name="T5" fmla="*/ 9 h 9"/>
                <a:gd name="T6" fmla="*/ 11 w 12"/>
                <a:gd name="T7" fmla="*/ 5 h 9"/>
                <a:gd name="T8" fmla="*/ 11 w 12"/>
                <a:gd name="T9" fmla="*/ 5 h 9"/>
                <a:gd name="T10" fmla="*/ 11 w 12"/>
                <a:gd name="T11" fmla="*/ 5 h 9"/>
                <a:gd name="T12" fmla="*/ 12 w 12"/>
                <a:gd name="T1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9">
                  <a:moveTo>
                    <a:pt x="12" y="0"/>
                  </a:moveTo>
                  <a:cubicBezTo>
                    <a:pt x="8" y="3"/>
                    <a:pt x="4" y="5"/>
                    <a:pt x="0" y="7"/>
                  </a:cubicBezTo>
                  <a:cubicBezTo>
                    <a:pt x="2" y="8"/>
                    <a:pt x="3" y="9"/>
                    <a:pt x="5" y="9"/>
                  </a:cubicBezTo>
                  <a:cubicBezTo>
                    <a:pt x="7" y="8"/>
                    <a:pt x="9" y="7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2" y="3"/>
                    <a:pt x="12" y="2"/>
                    <a:pt x="12" y="0"/>
                  </a:cubicBezTo>
                </a:path>
              </a:pathLst>
            </a:custGeom>
            <a:solidFill>
              <a:srgbClr val="EA8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6" name="Freeform 109"/>
            <p:cNvSpPr>
              <a:spLocks/>
            </p:cNvSpPr>
            <p:nvPr/>
          </p:nvSpPr>
          <p:spPr bwMode="auto">
            <a:xfrm>
              <a:off x="7978594" y="5991225"/>
              <a:ext cx="292100" cy="233363"/>
            </a:xfrm>
            <a:custGeom>
              <a:avLst/>
              <a:gdLst>
                <a:gd name="T0" fmla="*/ 2 w 111"/>
                <a:gd name="T1" fmla="*/ 0 h 88"/>
                <a:gd name="T2" fmla="*/ 0 w 111"/>
                <a:gd name="T3" fmla="*/ 2 h 88"/>
                <a:gd name="T4" fmla="*/ 0 w 111"/>
                <a:gd name="T5" fmla="*/ 4 h 88"/>
                <a:gd name="T6" fmla="*/ 4 w 111"/>
                <a:gd name="T7" fmla="*/ 12 h 88"/>
                <a:gd name="T8" fmla="*/ 13 w 111"/>
                <a:gd name="T9" fmla="*/ 30 h 88"/>
                <a:gd name="T10" fmla="*/ 35 w 111"/>
                <a:gd name="T11" fmla="*/ 58 h 88"/>
                <a:gd name="T12" fmla="*/ 41 w 111"/>
                <a:gd name="T13" fmla="*/ 64 h 88"/>
                <a:gd name="T14" fmla="*/ 62 w 111"/>
                <a:gd name="T15" fmla="*/ 79 h 88"/>
                <a:gd name="T16" fmla="*/ 83 w 111"/>
                <a:gd name="T17" fmla="*/ 88 h 88"/>
                <a:gd name="T18" fmla="*/ 90 w 111"/>
                <a:gd name="T19" fmla="*/ 88 h 88"/>
                <a:gd name="T20" fmla="*/ 91 w 111"/>
                <a:gd name="T21" fmla="*/ 88 h 88"/>
                <a:gd name="T22" fmla="*/ 98 w 111"/>
                <a:gd name="T23" fmla="*/ 87 h 88"/>
                <a:gd name="T24" fmla="*/ 108 w 111"/>
                <a:gd name="T25" fmla="*/ 81 h 88"/>
                <a:gd name="T26" fmla="*/ 111 w 111"/>
                <a:gd name="T27" fmla="*/ 75 h 88"/>
                <a:gd name="T28" fmla="*/ 105 w 111"/>
                <a:gd name="T29" fmla="*/ 64 h 88"/>
                <a:gd name="T30" fmla="*/ 93 w 111"/>
                <a:gd name="T31" fmla="*/ 59 h 88"/>
                <a:gd name="T32" fmla="*/ 75 w 111"/>
                <a:gd name="T33" fmla="*/ 54 h 88"/>
                <a:gd name="T34" fmla="*/ 51 w 111"/>
                <a:gd name="T35" fmla="*/ 45 h 88"/>
                <a:gd name="T36" fmla="*/ 30 w 111"/>
                <a:gd name="T37" fmla="*/ 29 h 88"/>
                <a:gd name="T38" fmla="*/ 20 w 111"/>
                <a:gd name="T39" fmla="*/ 18 h 88"/>
                <a:gd name="T40" fmla="*/ 5 w 111"/>
                <a:gd name="T41" fmla="*/ 2 h 88"/>
                <a:gd name="T42" fmla="*/ 3 w 111"/>
                <a:gd name="T43" fmla="*/ 0 h 88"/>
                <a:gd name="T44" fmla="*/ 2 w 111"/>
                <a:gd name="T45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11" h="88">
                  <a:moveTo>
                    <a:pt x="2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1" y="7"/>
                    <a:pt x="2" y="10"/>
                    <a:pt x="4" y="12"/>
                  </a:cubicBezTo>
                  <a:cubicBezTo>
                    <a:pt x="6" y="19"/>
                    <a:pt x="10" y="24"/>
                    <a:pt x="13" y="30"/>
                  </a:cubicBezTo>
                  <a:cubicBezTo>
                    <a:pt x="20" y="40"/>
                    <a:pt x="27" y="49"/>
                    <a:pt x="35" y="58"/>
                  </a:cubicBezTo>
                  <a:cubicBezTo>
                    <a:pt x="37" y="60"/>
                    <a:pt x="39" y="62"/>
                    <a:pt x="41" y="64"/>
                  </a:cubicBezTo>
                  <a:cubicBezTo>
                    <a:pt x="48" y="70"/>
                    <a:pt x="55" y="75"/>
                    <a:pt x="62" y="79"/>
                  </a:cubicBezTo>
                  <a:cubicBezTo>
                    <a:pt x="69" y="83"/>
                    <a:pt x="76" y="86"/>
                    <a:pt x="83" y="88"/>
                  </a:cubicBezTo>
                  <a:cubicBezTo>
                    <a:pt x="85" y="88"/>
                    <a:pt x="88" y="88"/>
                    <a:pt x="90" y="88"/>
                  </a:cubicBezTo>
                  <a:cubicBezTo>
                    <a:pt x="90" y="88"/>
                    <a:pt x="91" y="88"/>
                    <a:pt x="91" y="88"/>
                  </a:cubicBezTo>
                  <a:cubicBezTo>
                    <a:pt x="93" y="88"/>
                    <a:pt x="96" y="88"/>
                    <a:pt x="98" y="87"/>
                  </a:cubicBezTo>
                  <a:cubicBezTo>
                    <a:pt x="102" y="86"/>
                    <a:pt x="105" y="84"/>
                    <a:pt x="108" y="81"/>
                  </a:cubicBezTo>
                  <a:cubicBezTo>
                    <a:pt x="110" y="79"/>
                    <a:pt x="111" y="77"/>
                    <a:pt x="111" y="75"/>
                  </a:cubicBezTo>
                  <a:cubicBezTo>
                    <a:pt x="111" y="70"/>
                    <a:pt x="109" y="67"/>
                    <a:pt x="105" y="64"/>
                  </a:cubicBezTo>
                  <a:cubicBezTo>
                    <a:pt x="102" y="61"/>
                    <a:pt x="98" y="60"/>
                    <a:pt x="93" y="59"/>
                  </a:cubicBezTo>
                  <a:cubicBezTo>
                    <a:pt x="87" y="57"/>
                    <a:pt x="81" y="56"/>
                    <a:pt x="75" y="54"/>
                  </a:cubicBezTo>
                  <a:cubicBezTo>
                    <a:pt x="67" y="52"/>
                    <a:pt x="59" y="49"/>
                    <a:pt x="51" y="45"/>
                  </a:cubicBezTo>
                  <a:cubicBezTo>
                    <a:pt x="43" y="40"/>
                    <a:pt x="36" y="35"/>
                    <a:pt x="30" y="29"/>
                  </a:cubicBezTo>
                  <a:cubicBezTo>
                    <a:pt x="27" y="25"/>
                    <a:pt x="23" y="22"/>
                    <a:pt x="20" y="18"/>
                  </a:cubicBezTo>
                  <a:cubicBezTo>
                    <a:pt x="15" y="13"/>
                    <a:pt x="10" y="8"/>
                    <a:pt x="5" y="2"/>
                  </a:cubicBezTo>
                  <a:cubicBezTo>
                    <a:pt x="5" y="1"/>
                    <a:pt x="4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</a:path>
              </a:pathLst>
            </a:custGeom>
            <a:solidFill>
              <a:srgbClr val="F8D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7" name="Freeform 110"/>
            <p:cNvSpPr>
              <a:spLocks/>
            </p:cNvSpPr>
            <p:nvPr/>
          </p:nvSpPr>
          <p:spPr bwMode="auto">
            <a:xfrm>
              <a:off x="8231006" y="5783263"/>
              <a:ext cx="206375" cy="119063"/>
            </a:xfrm>
            <a:custGeom>
              <a:avLst/>
              <a:gdLst>
                <a:gd name="T0" fmla="*/ 74 w 78"/>
                <a:gd name="T1" fmla="*/ 0 h 45"/>
                <a:gd name="T2" fmla="*/ 73 w 78"/>
                <a:gd name="T3" fmla="*/ 0 h 45"/>
                <a:gd name="T4" fmla="*/ 34 w 78"/>
                <a:gd name="T5" fmla="*/ 10 h 45"/>
                <a:gd name="T6" fmla="*/ 11 w 78"/>
                <a:gd name="T7" fmla="*/ 23 h 45"/>
                <a:gd name="T8" fmla="*/ 4 w 78"/>
                <a:gd name="T9" fmla="*/ 29 h 45"/>
                <a:gd name="T10" fmla="*/ 1 w 78"/>
                <a:gd name="T11" fmla="*/ 34 h 45"/>
                <a:gd name="T12" fmla="*/ 4 w 78"/>
                <a:gd name="T13" fmla="*/ 43 h 45"/>
                <a:gd name="T14" fmla="*/ 11 w 78"/>
                <a:gd name="T15" fmla="*/ 45 h 45"/>
                <a:gd name="T16" fmla="*/ 12 w 78"/>
                <a:gd name="T17" fmla="*/ 45 h 45"/>
                <a:gd name="T18" fmla="*/ 13 w 78"/>
                <a:gd name="T19" fmla="*/ 45 h 45"/>
                <a:gd name="T20" fmla="*/ 18 w 78"/>
                <a:gd name="T21" fmla="*/ 44 h 45"/>
                <a:gd name="T22" fmla="*/ 34 w 78"/>
                <a:gd name="T23" fmla="*/ 36 h 45"/>
                <a:gd name="T24" fmla="*/ 50 w 78"/>
                <a:gd name="T25" fmla="*/ 24 h 45"/>
                <a:gd name="T26" fmla="*/ 74 w 78"/>
                <a:gd name="T27" fmla="*/ 8 h 45"/>
                <a:gd name="T28" fmla="*/ 77 w 78"/>
                <a:gd name="T29" fmla="*/ 5 h 45"/>
                <a:gd name="T30" fmla="*/ 75 w 78"/>
                <a:gd name="T31" fmla="*/ 0 h 45"/>
                <a:gd name="T32" fmla="*/ 74 w 78"/>
                <a:gd name="T33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8" h="45">
                  <a:moveTo>
                    <a:pt x="74" y="0"/>
                  </a:moveTo>
                  <a:cubicBezTo>
                    <a:pt x="74" y="0"/>
                    <a:pt x="73" y="0"/>
                    <a:pt x="73" y="0"/>
                  </a:cubicBezTo>
                  <a:cubicBezTo>
                    <a:pt x="60" y="3"/>
                    <a:pt x="47" y="6"/>
                    <a:pt x="34" y="10"/>
                  </a:cubicBezTo>
                  <a:cubicBezTo>
                    <a:pt x="26" y="13"/>
                    <a:pt x="18" y="18"/>
                    <a:pt x="11" y="23"/>
                  </a:cubicBezTo>
                  <a:cubicBezTo>
                    <a:pt x="8" y="24"/>
                    <a:pt x="6" y="27"/>
                    <a:pt x="4" y="29"/>
                  </a:cubicBezTo>
                  <a:cubicBezTo>
                    <a:pt x="2" y="31"/>
                    <a:pt x="2" y="33"/>
                    <a:pt x="1" y="34"/>
                  </a:cubicBezTo>
                  <a:cubicBezTo>
                    <a:pt x="0" y="38"/>
                    <a:pt x="1" y="41"/>
                    <a:pt x="4" y="43"/>
                  </a:cubicBezTo>
                  <a:cubicBezTo>
                    <a:pt x="6" y="45"/>
                    <a:pt x="8" y="45"/>
                    <a:pt x="11" y="45"/>
                  </a:cubicBezTo>
                  <a:cubicBezTo>
                    <a:pt x="11" y="45"/>
                    <a:pt x="12" y="45"/>
                    <a:pt x="12" y="45"/>
                  </a:cubicBezTo>
                  <a:cubicBezTo>
                    <a:pt x="12" y="45"/>
                    <a:pt x="13" y="45"/>
                    <a:pt x="13" y="45"/>
                  </a:cubicBezTo>
                  <a:cubicBezTo>
                    <a:pt x="15" y="45"/>
                    <a:pt x="16" y="45"/>
                    <a:pt x="18" y="44"/>
                  </a:cubicBezTo>
                  <a:cubicBezTo>
                    <a:pt x="24" y="43"/>
                    <a:pt x="29" y="40"/>
                    <a:pt x="34" y="36"/>
                  </a:cubicBezTo>
                  <a:cubicBezTo>
                    <a:pt x="39" y="32"/>
                    <a:pt x="45" y="28"/>
                    <a:pt x="50" y="24"/>
                  </a:cubicBezTo>
                  <a:cubicBezTo>
                    <a:pt x="58" y="19"/>
                    <a:pt x="66" y="13"/>
                    <a:pt x="74" y="8"/>
                  </a:cubicBezTo>
                  <a:cubicBezTo>
                    <a:pt x="75" y="7"/>
                    <a:pt x="76" y="6"/>
                    <a:pt x="77" y="5"/>
                  </a:cubicBezTo>
                  <a:cubicBezTo>
                    <a:pt x="78" y="3"/>
                    <a:pt x="78" y="1"/>
                    <a:pt x="75" y="0"/>
                  </a:cubicBezTo>
                  <a:cubicBezTo>
                    <a:pt x="75" y="0"/>
                    <a:pt x="74" y="0"/>
                    <a:pt x="74" y="0"/>
                  </a:cubicBezTo>
                </a:path>
              </a:pathLst>
            </a:custGeom>
            <a:solidFill>
              <a:srgbClr val="FFE9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8" name="Freeform 111"/>
            <p:cNvSpPr>
              <a:spLocks noEditPoints="1"/>
            </p:cNvSpPr>
            <p:nvPr/>
          </p:nvSpPr>
          <p:spPr bwMode="auto">
            <a:xfrm>
              <a:off x="7902394" y="5748338"/>
              <a:ext cx="1122363" cy="695325"/>
            </a:xfrm>
            <a:custGeom>
              <a:avLst/>
              <a:gdLst>
                <a:gd name="T0" fmla="*/ 376 w 426"/>
                <a:gd name="T1" fmla="*/ 28 h 263"/>
                <a:gd name="T2" fmla="*/ 330 w 426"/>
                <a:gd name="T3" fmla="*/ 51 h 263"/>
                <a:gd name="T4" fmla="*/ 219 w 426"/>
                <a:gd name="T5" fmla="*/ 0 h 263"/>
                <a:gd name="T6" fmla="*/ 101 w 426"/>
                <a:gd name="T7" fmla="*/ 45 h 263"/>
                <a:gd name="T8" fmla="*/ 30 w 426"/>
                <a:gd name="T9" fmla="*/ 18 h 263"/>
                <a:gd name="T10" fmla="*/ 3 w 426"/>
                <a:gd name="T11" fmla="*/ 65 h 263"/>
                <a:gd name="T12" fmla="*/ 66 w 426"/>
                <a:gd name="T13" fmla="*/ 180 h 263"/>
                <a:gd name="T14" fmla="*/ 102 w 426"/>
                <a:gd name="T15" fmla="*/ 238 h 263"/>
                <a:gd name="T16" fmla="*/ 200 w 426"/>
                <a:gd name="T17" fmla="*/ 263 h 263"/>
                <a:gd name="T18" fmla="*/ 231 w 426"/>
                <a:gd name="T19" fmla="*/ 262 h 263"/>
                <a:gd name="T20" fmla="*/ 263 w 426"/>
                <a:gd name="T21" fmla="*/ 260 h 263"/>
                <a:gd name="T22" fmla="*/ 339 w 426"/>
                <a:gd name="T23" fmla="*/ 200 h 263"/>
                <a:gd name="T24" fmla="*/ 406 w 426"/>
                <a:gd name="T25" fmla="*/ 117 h 263"/>
                <a:gd name="T26" fmla="*/ 96 w 426"/>
                <a:gd name="T27" fmla="*/ 202 h 263"/>
                <a:gd name="T28" fmla="*/ 217 w 426"/>
                <a:gd name="T29" fmla="*/ 231 h 263"/>
                <a:gd name="T30" fmla="*/ 328 w 426"/>
                <a:gd name="T31" fmla="*/ 202 h 263"/>
                <a:gd name="T32" fmla="*/ 265 w 426"/>
                <a:gd name="T33" fmla="*/ 250 h 263"/>
                <a:gd name="T34" fmla="*/ 216 w 426"/>
                <a:gd name="T35" fmla="*/ 254 h 263"/>
                <a:gd name="T36" fmla="*/ 107 w 426"/>
                <a:gd name="T37" fmla="*/ 231 h 263"/>
                <a:gd name="T38" fmla="*/ 233 w 426"/>
                <a:gd name="T39" fmla="*/ 222 h 263"/>
                <a:gd name="T40" fmla="*/ 174 w 426"/>
                <a:gd name="T41" fmla="*/ 220 h 263"/>
                <a:gd name="T42" fmla="*/ 47 w 426"/>
                <a:gd name="T43" fmla="*/ 146 h 263"/>
                <a:gd name="T44" fmla="*/ 27 w 426"/>
                <a:gd name="T45" fmla="*/ 69 h 263"/>
                <a:gd name="T46" fmla="*/ 79 w 426"/>
                <a:gd name="T47" fmla="*/ 94 h 263"/>
                <a:gd name="T48" fmla="*/ 145 w 426"/>
                <a:gd name="T49" fmla="*/ 114 h 263"/>
                <a:gd name="T50" fmla="*/ 200 w 426"/>
                <a:gd name="T51" fmla="*/ 127 h 263"/>
                <a:gd name="T52" fmla="*/ 271 w 426"/>
                <a:gd name="T53" fmla="*/ 122 h 263"/>
                <a:gd name="T54" fmla="*/ 312 w 426"/>
                <a:gd name="T55" fmla="*/ 123 h 263"/>
                <a:gd name="T56" fmla="*/ 347 w 426"/>
                <a:gd name="T57" fmla="*/ 95 h 263"/>
                <a:gd name="T58" fmla="*/ 399 w 426"/>
                <a:gd name="T59" fmla="*/ 69 h 263"/>
                <a:gd name="T60" fmla="*/ 412 w 426"/>
                <a:gd name="T61" fmla="*/ 69 h 263"/>
                <a:gd name="T62" fmla="*/ 366 w 426"/>
                <a:gd name="T63" fmla="*/ 161 h 263"/>
                <a:gd name="T64" fmla="*/ 405 w 426"/>
                <a:gd name="T65" fmla="*/ 61 h 263"/>
                <a:gd name="T66" fmla="*/ 361 w 426"/>
                <a:gd name="T67" fmla="*/ 90 h 263"/>
                <a:gd name="T68" fmla="*/ 332 w 426"/>
                <a:gd name="T69" fmla="*/ 102 h 263"/>
                <a:gd name="T70" fmla="*/ 275 w 426"/>
                <a:gd name="T71" fmla="*/ 105 h 263"/>
                <a:gd name="T72" fmla="*/ 217 w 426"/>
                <a:gd name="T73" fmla="*/ 111 h 263"/>
                <a:gd name="T74" fmla="*/ 162 w 426"/>
                <a:gd name="T75" fmla="*/ 116 h 263"/>
                <a:gd name="T76" fmla="*/ 85 w 426"/>
                <a:gd name="T77" fmla="*/ 86 h 263"/>
                <a:gd name="T78" fmla="*/ 35 w 426"/>
                <a:gd name="T79" fmla="*/ 66 h 263"/>
                <a:gd name="T80" fmla="*/ 11 w 426"/>
                <a:gd name="T81" fmla="*/ 56 h 263"/>
                <a:gd name="T82" fmla="*/ 11 w 426"/>
                <a:gd name="T83" fmla="*/ 25 h 263"/>
                <a:gd name="T84" fmla="*/ 114 w 426"/>
                <a:gd name="T85" fmla="*/ 68 h 263"/>
                <a:gd name="T86" fmla="*/ 202 w 426"/>
                <a:gd name="T87" fmla="*/ 84 h 263"/>
                <a:gd name="T88" fmla="*/ 256 w 426"/>
                <a:gd name="T89" fmla="*/ 81 h 263"/>
                <a:gd name="T90" fmla="*/ 364 w 426"/>
                <a:gd name="T91" fmla="*/ 45 h 263"/>
                <a:gd name="T92" fmla="*/ 415 w 426"/>
                <a:gd name="T93" fmla="*/ 25 h 263"/>
                <a:gd name="T94" fmla="*/ 415 w 426"/>
                <a:gd name="T95" fmla="*/ 58 h 263"/>
                <a:gd name="T96" fmla="*/ 241 w 426"/>
                <a:gd name="T97" fmla="*/ 74 h 263"/>
                <a:gd name="T98" fmla="*/ 188 w 426"/>
                <a:gd name="T99" fmla="*/ 74 h 263"/>
                <a:gd name="T100" fmla="*/ 112 w 426"/>
                <a:gd name="T101" fmla="*/ 46 h 263"/>
                <a:gd name="T102" fmla="*/ 215 w 426"/>
                <a:gd name="T103" fmla="*/ 8 h 263"/>
                <a:gd name="T104" fmla="*/ 309 w 426"/>
                <a:gd name="T105" fmla="*/ 41 h 2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26" h="263">
                  <a:moveTo>
                    <a:pt x="424" y="25"/>
                  </a:moveTo>
                  <a:cubicBezTo>
                    <a:pt x="424" y="23"/>
                    <a:pt x="423" y="21"/>
                    <a:pt x="422" y="20"/>
                  </a:cubicBezTo>
                  <a:cubicBezTo>
                    <a:pt x="420" y="16"/>
                    <a:pt x="417" y="14"/>
                    <a:pt x="413" y="14"/>
                  </a:cubicBezTo>
                  <a:cubicBezTo>
                    <a:pt x="408" y="14"/>
                    <a:pt x="404" y="14"/>
                    <a:pt x="400" y="16"/>
                  </a:cubicBezTo>
                  <a:cubicBezTo>
                    <a:pt x="397" y="17"/>
                    <a:pt x="394" y="19"/>
                    <a:pt x="391" y="20"/>
                  </a:cubicBezTo>
                  <a:cubicBezTo>
                    <a:pt x="386" y="23"/>
                    <a:pt x="381" y="25"/>
                    <a:pt x="376" y="28"/>
                  </a:cubicBezTo>
                  <a:cubicBezTo>
                    <a:pt x="374" y="29"/>
                    <a:pt x="373" y="30"/>
                    <a:pt x="371" y="31"/>
                  </a:cubicBezTo>
                  <a:cubicBezTo>
                    <a:pt x="368" y="33"/>
                    <a:pt x="368" y="33"/>
                    <a:pt x="368" y="33"/>
                  </a:cubicBezTo>
                  <a:cubicBezTo>
                    <a:pt x="364" y="35"/>
                    <a:pt x="360" y="37"/>
                    <a:pt x="356" y="39"/>
                  </a:cubicBezTo>
                  <a:cubicBezTo>
                    <a:pt x="348" y="44"/>
                    <a:pt x="340" y="48"/>
                    <a:pt x="331" y="52"/>
                  </a:cubicBezTo>
                  <a:cubicBezTo>
                    <a:pt x="331" y="52"/>
                    <a:pt x="331" y="52"/>
                    <a:pt x="331" y="52"/>
                  </a:cubicBezTo>
                  <a:cubicBezTo>
                    <a:pt x="330" y="51"/>
                    <a:pt x="330" y="51"/>
                    <a:pt x="330" y="51"/>
                  </a:cubicBezTo>
                  <a:cubicBezTo>
                    <a:pt x="326" y="45"/>
                    <a:pt x="322" y="41"/>
                    <a:pt x="317" y="37"/>
                  </a:cubicBezTo>
                  <a:cubicBezTo>
                    <a:pt x="310" y="30"/>
                    <a:pt x="301" y="25"/>
                    <a:pt x="291" y="19"/>
                  </a:cubicBezTo>
                  <a:cubicBezTo>
                    <a:pt x="284" y="15"/>
                    <a:pt x="277" y="12"/>
                    <a:pt x="268" y="9"/>
                  </a:cubicBezTo>
                  <a:cubicBezTo>
                    <a:pt x="263" y="7"/>
                    <a:pt x="259" y="6"/>
                    <a:pt x="253" y="5"/>
                  </a:cubicBezTo>
                  <a:cubicBezTo>
                    <a:pt x="247" y="3"/>
                    <a:pt x="242" y="2"/>
                    <a:pt x="236" y="1"/>
                  </a:cubicBezTo>
                  <a:cubicBezTo>
                    <a:pt x="232" y="1"/>
                    <a:pt x="226" y="0"/>
                    <a:pt x="219" y="0"/>
                  </a:cubicBezTo>
                  <a:cubicBezTo>
                    <a:pt x="213" y="0"/>
                    <a:pt x="206" y="0"/>
                    <a:pt x="200" y="0"/>
                  </a:cubicBezTo>
                  <a:cubicBezTo>
                    <a:pt x="194" y="1"/>
                    <a:pt x="189" y="1"/>
                    <a:pt x="185" y="2"/>
                  </a:cubicBezTo>
                  <a:cubicBezTo>
                    <a:pt x="174" y="4"/>
                    <a:pt x="164" y="7"/>
                    <a:pt x="154" y="10"/>
                  </a:cubicBezTo>
                  <a:cubicBezTo>
                    <a:pt x="138" y="16"/>
                    <a:pt x="124" y="24"/>
                    <a:pt x="112" y="34"/>
                  </a:cubicBezTo>
                  <a:cubicBezTo>
                    <a:pt x="112" y="34"/>
                    <a:pt x="112" y="34"/>
                    <a:pt x="112" y="34"/>
                  </a:cubicBezTo>
                  <a:cubicBezTo>
                    <a:pt x="108" y="37"/>
                    <a:pt x="104" y="40"/>
                    <a:pt x="101" y="45"/>
                  </a:cubicBezTo>
                  <a:cubicBezTo>
                    <a:pt x="100" y="45"/>
                    <a:pt x="99" y="46"/>
                    <a:pt x="99" y="47"/>
                  </a:cubicBezTo>
                  <a:cubicBezTo>
                    <a:pt x="98" y="49"/>
                    <a:pt x="96" y="50"/>
                    <a:pt x="95" y="52"/>
                  </a:cubicBezTo>
                  <a:cubicBezTo>
                    <a:pt x="89" y="49"/>
                    <a:pt x="82" y="46"/>
                    <a:pt x="76" y="43"/>
                  </a:cubicBezTo>
                  <a:cubicBezTo>
                    <a:pt x="74" y="42"/>
                    <a:pt x="72" y="41"/>
                    <a:pt x="70" y="40"/>
                  </a:cubicBezTo>
                  <a:cubicBezTo>
                    <a:pt x="51" y="29"/>
                    <a:pt x="51" y="29"/>
                    <a:pt x="51" y="29"/>
                  </a:cubicBezTo>
                  <a:cubicBezTo>
                    <a:pt x="43" y="24"/>
                    <a:pt x="37" y="21"/>
                    <a:pt x="30" y="18"/>
                  </a:cubicBezTo>
                  <a:cubicBezTo>
                    <a:pt x="25" y="16"/>
                    <a:pt x="20" y="14"/>
                    <a:pt x="13" y="14"/>
                  </a:cubicBezTo>
                  <a:cubicBezTo>
                    <a:pt x="11" y="14"/>
                    <a:pt x="9" y="15"/>
                    <a:pt x="7" y="16"/>
                  </a:cubicBezTo>
                  <a:cubicBezTo>
                    <a:pt x="4" y="18"/>
                    <a:pt x="3" y="21"/>
                    <a:pt x="2" y="24"/>
                  </a:cubicBezTo>
                  <a:cubicBezTo>
                    <a:pt x="1" y="26"/>
                    <a:pt x="1" y="29"/>
                    <a:pt x="0" y="31"/>
                  </a:cubicBezTo>
                  <a:cubicBezTo>
                    <a:pt x="0" y="38"/>
                    <a:pt x="0" y="45"/>
                    <a:pt x="1" y="53"/>
                  </a:cubicBezTo>
                  <a:cubicBezTo>
                    <a:pt x="2" y="57"/>
                    <a:pt x="3" y="61"/>
                    <a:pt x="3" y="65"/>
                  </a:cubicBezTo>
                  <a:cubicBezTo>
                    <a:pt x="4" y="67"/>
                    <a:pt x="4" y="67"/>
                    <a:pt x="4" y="67"/>
                  </a:cubicBezTo>
                  <a:cubicBezTo>
                    <a:pt x="6" y="78"/>
                    <a:pt x="9" y="90"/>
                    <a:pt x="14" y="103"/>
                  </a:cubicBezTo>
                  <a:cubicBezTo>
                    <a:pt x="18" y="112"/>
                    <a:pt x="22" y="121"/>
                    <a:pt x="27" y="131"/>
                  </a:cubicBezTo>
                  <a:cubicBezTo>
                    <a:pt x="31" y="137"/>
                    <a:pt x="34" y="143"/>
                    <a:pt x="37" y="148"/>
                  </a:cubicBezTo>
                  <a:cubicBezTo>
                    <a:pt x="41" y="153"/>
                    <a:pt x="45" y="158"/>
                    <a:pt x="49" y="163"/>
                  </a:cubicBezTo>
                  <a:cubicBezTo>
                    <a:pt x="54" y="169"/>
                    <a:pt x="60" y="174"/>
                    <a:pt x="66" y="180"/>
                  </a:cubicBezTo>
                  <a:cubicBezTo>
                    <a:pt x="73" y="186"/>
                    <a:pt x="80" y="191"/>
                    <a:pt x="86" y="195"/>
                  </a:cubicBezTo>
                  <a:cubicBezTo>
                    <a:pt x="87" y="196"/>
                    <a:pt x="88" y="197"/>
                    <a:pt x="87" y="198"/>
                  </a:cubicBezTo>
                  <a:cubicBezTo>
                    <a:pt x="87" y="200"/>
                    <a:pt x="87" y="202"/>
                    <a:pt x="87" y="204"/>
                  </a:cubicBezTo>
                  <a:cubicBezTo>
                    <a:pt x="87" y="205"/>
                    <a:pt x="87" y="205"/>
                    <a:pt x="87" y="205"/>
                  </a:cubicBezTo>
                  <a:cubicBezTo>
                    <a:pt x="87" y="209"/>
                    <a:pt x="86" y="212"/>
                    <a:pt x="87" y="216"/>
                  </a:cubicBezTo>
                  <a:cubicBezTo>
                    <a:pt x="89" y="225"/>
                    <a:pt x="94" y="232"/>
                    <a:pt x="102" y="238"/>
                  </a:cubicBezTo>
                  <a:cubicBezTo>
                    <a:pt x="111" y="244"/>
                    <a:pt x="121" y="249"/>
                    <a:pt x="134" y="254"/>
                  </a:cubicBezTo>
                  <a:cubicBezTo>
                    <a:pt x="143" y="256"/>
                    <a:pt x="153" y="258"/>
                    <a:pt x="161" y="260"/>
                  </a:cubicBezTo>
                  <a:cubicBezTo>
                    <a:pt x="165" y="260"/>
                    <a:pt x="169" y="261"/>
                    <a:pt x="174" y="261"/>
                  </a:cubicBezTo>
                  <a:cubicBezTo>
                    <a:pt x="178" y="261"/>
                    <a:pt x="182" y="262"/>
                    <a:pt x="186" y="262"/>
                  </a:cubicBezTo>
                  <a:cubicBezTo>
                    <a:pt x="189" y="262"/>
                    <a:pt x="189" y="262"/>
                    <a:pt x="189" y="262"/>
                  </a:cubicBezTo>
                  <a:cubicBezTo>
                    <a:pt x="193" y="263"/>
                    <a:pt x="197" y="262"/>
                    <a:pt x="200" y="263"/>
                  </a:cubicBezTo>
                  <a:cubicBezTo>
                    <a:pt x="202" y="263"/>
                    <a:pt x="204" y="263"/>
                    <a:pt x="205" y="263"/>
                  </a:cubicBezTo>
                  <a:cubicBezTo>
                    <a:pt x="210" y="262"/>
                    <a:pt x="216" y="262"/>
                    <a:pt x="220" y="263"/>
                  </a:cubicBezTo>
                  <a:cubicBezTo>
                    <a:pt x="222" y="263"/>
                    <a:pt x="223" y="263"/>
                    <a:pt x="223" y="263"/>
                  </a:cubicBezTo>
                  <a:cubicBezTo>
                    <a:pt x="225" y="263"/>
                    <a:pt x="226" y="263"/>
                    <a:pt x="227" y="263"/>
                  </a:cubicBezTo>
                  <a:cubicBezTo>
                    <a:pt x="228" y="262"/>
                    <a:pt x="229" y="262"/>
                    <a:pt x="230" y="262"/>
                  </a:cubicBezTo>
                  <a:cubicBezTo>
                    <a:pt x="231" y="262"/>
                    <a:pt x="231" y="262"/>
                    <a:pt x="231" y="262"/>
                  </a:cubicBezTo>
                  <a:cubicBezTo>
                    <a:pt x="232" y="262"/>
                    <a:pt x="233" y="262"/>
                    <a:pt x="234" y="262"/>
                  </a:cubicBezTo>
                  <a:cubicBezTo>
                    <a:pt x="236" y="262"/>
                    <a:pt x="238" y="262"/>
                    <a:pt x="240" y="262"/>
                  </a:cubicBezTo>
                  <a:cubicBezTo>
                    <a:pt x="242" y="262"/>
                    <a:pt x="244" y="262"/>
                    <a:pt x="246" y="262"/>
                  </a:cubicBezTo>
                  <a:cubicBezTo>
                    <a:pt x="249" y="262"/>
                    <a:pt x="251" y="261"/>
                    <a:pt x="254" y="261"/>
                  </a:cubicBezTo>
                  <a:cubicBezTo>
                    <a:pt x="255" y="261"/>
                    <a:pt x="257" y="261"/>
                    <a:pt x="259" y="260"/>
                  </a:cubicBezTo>
                  <a:cubicBezTo>
                    <a:pt x="260" y="260"/>
                    <a:pt x="261" y="260"/>
                    <a:pt x="263" y="260"/>
                  </a:cubicBezTo>
                  <a:cubicBezTo>
                    <a:pt x="269" y="259"/>
                    <a:pt x="275" y="258"/>
                    <a:pt x="281" y="256"/>
                  </a:cubicBezTo>
                  <a:cubicBezTo>
                    <a:pt x="287" y="255"/>
                    <a:pt x="293" y="254"/>
                    <a:pt x="298" y="251"/>
                  </a:cubicBezTo>
                  <a:cubicBezTo>
                    <a:pt x="306" y="248"/>
                    <a:pt x="306" y="248"/>
                    <a:pt x="306" y="248"/>
                  </a:cubicBezTo>
                  <a:cubicBezTo>
                    <a:pt x="313" y="245"/>
                    <a:pt x="319" y="242"/>
                    <a:pt x="325" y="237"/>
                  </a:cubicBezTo>
                  <a:cubicBezTo>
                    <a:pt x="331" y="233"/>
                    <a:pt x="335" y="227"/>
                    <a:pt x="338" y="220"/>
                  </a:cubicBezTo>
                  <a:cubicBezTo>
                    <a:pt x="340" y="213"/>
                    <a:pt x="339" y="206"/>
                    <a:pt x="339" y="200"/>
                  </a:cubicBezTo>
                  <a:cubicBezTo>
                    <a:pt x="338" y="196"/>
                    <a:pt x="338" y="196"/>
                    <a:pt x="339" y="195"/>
                  </a:cubicBezTo>
                  <a:cubicBezTo>
                    <a:pt x="340" y="195"/>
                    <a:pt x="340" y="195"/>
                    <a:pt x="341" y="194"/>
                  </a:cubicBezTo>
                  <a:cubicBezTo>
                    <a:pt x="349" y="189"/>
                    <a:pt x="356" y="184"/>
                    <a:pt x="362" y="178"/>
                  </a:cubicBezTo>
                  <a:cubicBezTo>
                    <a:pt x="369" y="171"/>
                    <a:pt x="376" y="164"/>
                    <a:pt x="382" y="157"/>
                  </a:cubicBezTo>
                  <a:cubicBezTo>
                    <a:pt x="385" y="153"/>
                    <a:pt x="389" y="148"/>
                    <a:pt x="392" y="142"/>
                  </a:cubicBezTo>
                  <a:cubicBezTo>
                    <a:pt x="397" y="135"/>
                    <a:pt x="401" y="126"/>
                    <a:pt x="406" y="117"/>
                  </a:cubicBezTo>
                  <a:cubicBezTo>
                    <a:pt x="409" y="109"/>
                    <a:pt x="412" y="101"/>
                    <a:pt x="415" y="92"/>
                  </a:cubicBezTo>
                  <a:cubicBezTo>
                    <a:pt x="418" y="83"/>
                    <a:pt x="421" y="74"/>
                    <a:pt x="423" y="64"/>
                  </a:cubicBezTo>
                  <a:cubicBezTo>
                    <a:pt x="424" y="56"/>
                    <a:pt x="426" y="48"/>
                    <a:pt x="426" y="38"/>
                  </a:cubicBezTo>
                  <a:cubicBezTo>
                    <a:pt x="426" y="32"/>
                    <a:pt x="425" y="30"/>
                    <a:pt x="424" y="25"/>
                  </a:cubicBezTo>
                  <a:moveTo>
                    <a:pt x="95" y="204"/>
                  </a:moveTo>
                  <a:cubicBezTo>
                    <a:pt x="96" y="202"/>
                    <a:pt x="96" y="202"/>
                    <a:pt x="96" y="202"/>
                  </a:cubicBezTo>
                  <a:cubicBezTo>
                    <a:pt x="96" y="201"/>
                    <a:pt x="96" y="201"/>
                    <a:pt x="96" y="201"/>
                  </a:cubicBezTo>
                  <a:cubicBezTo>
                    <a:pt x="96" y="202"/>
                    <a:pt x="96" y="202"/>
                    <a:pt x="96" y="202"/>
                  </a:cubicBezTo>
                  <a:cubicBezTo>
                    <a:pt x="119" y="214"/>
                    <a:pt x="143" y="223"/>
                    <a:pt x="169" y="228"/>
                  </a:cubicBezTo>
                  <a:cubicBezTo>
                    <a:pt x="177" y="229"/>
                    <a:pt x="184" y="230"/>
                    <a:pt x="192" y="231"/>
                  </a:cubicBezTo>
                  <a:cubicBezTo>
                    <a:pt x="198" y="231"/>
                    <a:pt x="205" y="231"/>
                    <a:pt x="213" y="231"/>
                  </a:cubicBezTo>
                  <a:cubicBezTo>
                    <a:pt x="214" y="231"/>
                    <a:pt x="216" y="231"/>
                    <a:pt x="217" y="231"/>
                  </a:cubicBezTo>
                  <a:cubicBezTo>
                    <a:pt x="221" y="231"/>
                    <a:pt x="225" y="231"/>
                    <a:pt x="229" y="231"/>
                  </a:cubicBezTo>
                  <a:cubicBezTo>
                    <a:pt x="233" y="231"/>
                    <a:pt x="237" y="231"/>
                    <a:pt x="242" y="230"/>
                  </a:cubicBezTo>
                  <a:cubicBezTo>
                    <a:pt x="249" y="229"/>
                    <a:pt x="256" y="228"/>
                    <a:pt x="263" y="226"/>
                  </a:cubicBezTo>
                  <a:cubicBezTo>
                    <a:pt x="275" y="224"/>
                    <a:pt x="288" y="220"/>
                    <a:pt x="300" y="215"/>
                  </a:cubicBezTo>
                  <a:cubicBezTo>
                    <a:pt x="309" y="212"/>
                    <a:pt x="317" y="208"/>
                    <a:pt x="327" y="203"/>
                  </a:cubicBezTo>
                  <a:cubicBezTo>
                    <a:pt x="327" y="203"/>
                    <a:pt x="328" y="203"/>
                    <a:pt x="328" y="202"/>
                  </a:cubicBezTo>
                  <a:cubicBezTo>
                    <a:pt x="329" y="202"/>
                    <a:pt x="330" y="202"/>
                    <a:pt x="330" y="201"/>
                  </a:cubicBezTo>
                  <a:cubicBezTo>
                    <a:pt x="330" y="204"/>
                    <a:pt x="330" y="204"/>
                    <a:pt x="330" y="204"/>
                  </a:cubicBezTo>
                  <a:cubicBezTo>
                    <a:pt x="330" y="208"/>
                    <a:pt x="331" y="212"/>
                    <a:pt x="329" y="217"/>
                  </a:cubicBezTo>
                  <a:cubicBezTo>
                    <a:pt x="328" y="222"/>
                    <a:pt x="324" y="227"/>
                    <a:pt x="319" y="231"/>
                  </a:cubicBezTo>
                  <a:cubicBezTo>
                    <a:pt x="315" y="234"/>
                    <a:pt x="309" y="237"/>
                    <a:pt x="302" y="240"/>
                  </a:cubicBezTo>
                  <a:cubicBezTo>
                    <a:pt x="289" y="246"/>
                    <a:pt x="276" y="248"/>
                    <a:pt x="265" y="250"/>
                  </a:cubicBezTo>
                  <a:cubicBezTo>
                    <a:pt x="260" y="251"/>
                    <a:pt x="254" y="252"/>
                    <a:pt x="247" y="253"/>
                  </a:cubicBezTo>
                  <a:cubicBezTo>
                    <a:pt x="245" y="253"/>
                    <a:pt x="243" y="253"/>
                    <a:pt x="242" y="253"/>
                  </a:cubicBezTo>
                  <a:cubicBezTo>
                    <a:pt x="239" y="253"/>
                    <a:pt x="236" y="253"/>
                    <a:pt x="233" y="254"/>
                  </a:cubicBezTo>
                  <a:cubicBezTo>
                    <a:pt x="231" y="254"/>
                    <a:pt x="230" y="254"/>
                    <a:pt x="228" y="254"/>
                  </a:cubicBezTo>
                  <a:cubicBezTo>
                    <a:pt x="227" y="254"/>
                    <a:pt x="227" y="254"/>
                    <a:pt x="226" y="254"/>
                  </a:cubicBezTo>
                  <a:cubicBezTo>
                    <a:pt x="216" y="254"/>
                    <a:pt x="216" y="254"/>
                    <a:pt x="216" y="254"/>
                  </a:cubicBezTo>
                  <a:cubicBezTo>
                    <a:pt x="210" y="254"/>
                    <a:pt x="210" y="254"/>
                    <a:pt x="210" y="254"/>
                  </a:cubicBezTo>
                  <a:cubicBezTo>
                    <a:pt x="208" y="254"/>
                    <a:pt x="206" y="254"/>
                    <a:pt x="204" y="254"/>
                  </a:cubicBezTo>
                  <a:cubicBezTo>
                    <a:pt x="198" y="254"/>
                    <a:pt x="193" y="253"/>
                    <a:pt x="187" y="253"/>
                  </a:cubicBezTo>
                  <a:cubicBezTo>
                    <a:pt x="186" y="253"/>
                    <a:pt x="184" y="253"/>
                    <a:pt x="183" y="253"/>
                  </a:cubicBezTo>
                  <a:cubicBezTo>
                    <a:pt x="168" y="252"/>
                    <a:pt x="153" y="249"/>
                    <a:pt x="139" y="245"/>
                  </a:cubicBezTo>
                  <a:cubicBezTo>
                    <a:pt x="127" y="242"/>
                    <a:pt x="116" y="237"/>
                    <a:pt x="107" y="231"/>
                  </a:cubicBezTo>
                  <a:cubicBezTo>
                    <a:pt x="103" y="228"/>
                    <a:pt x="100" y="224"/>
                    <a:pt x="98" y="220"/>
                  </a:cubicBezTo>
                  <a:cubicBezTo>
                    <a:pt x="96" y="217"/>
                    <a:pt x="96" y="214"/>
                    <a:pt x="96" y="211"/>
                  </a:cubicBezTo>
                  <a:cubicBezTo>
                    <a:pt x="95" y="209"/>
                    <a:pt x="95" y="207"/>
                    <a:pt x="95" y="204"/>
                  </a:cubicBezTo>
                  <a:moveTo>
                    <a:pt x="268" y="216"/>
                  </a:moveTo>
                  <a:cubicBezTo>
                    <a:pt x="260" y="218"/>
                    <a:pt x="252" y="220"/>
                    <a:pt x="242" y="221"/>
                  </a:cubicBezTo>
                  <a:cubicBezTo>
                    <a:pt x="239" y="221"/>
                    <a:pt x="236" y="222"/>
                    <a:pt x="233" y="222"/>
                  </a:cubicBezTo>
                  <a:cubicBezTo>
                    <a:pt x="230" y="222"/>
                    <a:pt x="230" y="222"/>
                    <a:pt x="230" y="222"/>
                  </a:cubicBezTo>
                  <a:cubicBezTo>
                    <a:pt x="226" y="222"/>
                    <a:pt x="221" y="222"/>
                    <a:pt x="217" y="222"/>
                  </a:cubicBezTo>
                  <a:cubicBezTo>
                    <a:pt x="213" y="222"/>
                    <a:pt x="213" y="222"/>
                    <a:pt x="213" y="222"/>
                  </a:cubicBezTo>
                  <a:cubicBezTo>
                    <a:pt x="212" y="222"/>
                    <a:pt x="211" y="222"/>
                    <a:pt x="210" y="222"/>
                  </a:cubicBezTo>
                  <a:cubicBezTo>
                    <a:pt x="207" y="223"/>
                    <a:pt x="205" y="223"/>
                    <a:pt x="202" y="222"/>
                  </a:cubicBezTo>
                  <a:cubicBezTo>
                    <a:pt x="193" y="222"/>
                    <a:pt x="183" y="221"/>
                    <a:pt x="174" y="220"/>
                  </a:cubicBezTo>
                  <a:cubicBezTo>
                    <a:pt x="160" y="217"/>
                    <a:pt x="147" y="214"/>
                    <a:pt x="135" y="209"/>
                  </a:cubicBezTo>
                  <a:cubicBezTo>
                    <a:pt x="117" y="203"/>
                    <a:pt x="102" y="196"/>
                    <a:pt x="89" y="187"/>
                  </a:cubicBezTo>
                  <a:cubicBezTo>
                    <a:pt x="82" y="181"/>
                    <a:pt x="75" y="176"/>
                    <a:pt x="69" y="171"/>
                  </a:cubicBezTo>
                  <a:cubicBezTo>
                    <a:pt x="68" y="169"/>
                    <a:pt x="68" y="169"/>
                    <a:pt x="68" y="169"/>
                  </a:cubicBezTo>
                  <a:cubicBezTo>
                    <a:pt x="66" y="168"/>
                    <a:pt x="65" y="167"/>
                    <a:pt x="63" y="165"/>
                  </a:cubicBezTo>
                  <a:cubicBezTo>
                    <a:pt x="57" y="158"/>
                    <a:pt x="52" y="152"/>
                    <a:pt x="47" y="146"/>
                  </a:cubicBezTo>
                  <a:cubicBezTo>
                    <a:pt x="41" y="137"/>
                    <a:pt x="35" y="128"/>
                    <a:pt x="30" y="118"/>
                  </a:cubicBezTo>
                  <a:cubicBezTo>
                    <a:pt x="24" y="105"/>
                    <a:pt x="20" y="93"/>
                    <a:pt x="17" y="82"/>
                  </a:cubicBezTo>
                  <a:cubicBezTo>
                    <a:pt x="16" y="79"/>
                    <a:pt x="15" y="76"/>
                    <a:pt x="14" y="72"/>
                  </a:cubicBezTo>
                  <a:cubicBezTo>
                    <a:pt x="14" y="70"/>
                    <a:pt x="14" y="70"/>
                    <a:pt x="14" y="70"/>
                  </a:cubicBezTo>
                  <a:cubicBezTo>
                    <a:pt x="13" y="70"/>
                    <a:pt x="13" y="69"/>
                    <a:pt x="13" y="69"/>
                  </a:cubicBezTo>
                  <a:cubicBezTo>
                    <a:pt x="18" y="70"/>
                    <a:pt x="22" y="70"/>
                    <a:pt x="27" y="69"/>
                  </a:cubicBezTo>
                  <a:cubicBezTo>
                    <a:pt x="27" y="69"/>
                    <a:pt x="27" y="69"/>
                    <a:pt x="27" y="69"/>
                  </a:cubicBezTo>
                  <a:cubicBezTo>
                    <a:pt x="27" y="71"/>
                    <a:pt x="28" y="73"/>
                    <a:pt x="29" y="74"/>
                  </a:cubicBezTo>
                  <a:cubicBezTo>
                    <a:pt x="32" y="84"/>
                    <a:pt x="38" y="91"/>
                    <a:pt x="47" y="95"/>
                  </a:cubicBezTo>
                  <a:cubicBezTo>
                    <a:pt x="54" y="99"/>
                    <a:pt x="61" y="100"/>
                    <a:pt x="69" y="98"/>
                  </a:cubicBezTo>
                  <a:cubicBezTo>
                    <a:pt x="72" y="97"/>
                    <a:pt x="75" y="96"/>
                    <a:pt x="79" y="95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81" y="99"/>
                    <a:pt x="84" y="103"/>
                    <a:pt x="86" y="106"/>
                  </a:cubicBezTo>
                  <a:cubicBezTo>
                    <a:pt x="92" y="115"/>
                    <a:pt x="100" y="120"/>
                    <a:pt x="110" y="122"/>
                  </a:cubicBezTo>
                  <a:cubicBezTo>
                    <a:pt x="114" y="123"/>
                    <a:pt x="118" y="123"/>
                    <a:pt x="122" y="122"/>
                  </a:cubicBezTo>
                  <a:cubicBezTo>
                    <a:pt x="130" y="121"/>
                    <a:pt x="137" y="119"/>
                    <a:pt x="144" y="115"/>
                  </a:cubicBezTo>
                  <a:cubicBezTo>
                    <a:pt x="145" y="114"/>
                    <a:pt x="145" y="114"/>
                    <a:pt x="145" y="114"/>
                  </a:cubicBezTo>
                  <a:cubicBezTo>
                    <a:pt x="145" y="114"/>
                    <a:pt x="146" y="113"/>
                    <a:pt x="146" y="113"/>
                  </a:cubicBezTo>
                  <a:cubicBezTo>
                    <a:pt x="146" y="113"/>
                    <a:pt x="146" y="114"/>
                    <a:pt x="147" y="114"/>
                  </a:cubicBezTo>
                  <a:cubicBezTo>
                    <a:pt x="148" y="115"/>
                    <a:pt x="148" y="115"/>
                    <a:pt x="148" y="115"/>
                  </a:cubicBezTo>
                  <a:cubicBezTo>
                    <a:pt x="150" y="118"/>
                    <a:pt x="153" y="120"/>
                    <a:pt x="156" y="123"/>
                  </a:cubicBezTo>
                  <a:cubicBezTo>
                    <a:pt x="160" y="126"/>
                    <a:pt x="166" y="129"/>
                    <a:pt x="172" y="130"/>
                  </a:cubicBezTo>
                  <a:cubicBezTo>
                    <a:pt x="181" y="132"/>
                    <a:pt x="190" y="131"/>
                    <a:pt x="200" y="127"/>
                  </a:cubicBezTo>
                  <a:cubicBezTo>
                    <a:pt x="205" y="124"/>
                    <a:pt x="209" y="122"/>
                    <a:pt x="213" y="119"/>
                  </a:cubicBezTo>
                  <a:cubicBezTo>
                    <a:pt x="213" y="119"/>
                    <a:pt x="213" y="119"/>
                    <a:pt x="213" y="119"/>
                  </a:cubicBezTo>
                  <a:cubicBezTo>
                    <a:pt x="213" y="119"/>
                    <a:pt x="213" y="119"/>
                    <a:pt x="213" y="119"/>
                  </a:cubicBezTo>
                  <a:cubicBezTo>
                    <a:pt x="217" y="122"/>
                    <a:pt x="221" y="124"/>
                    <a:pt x="225" y="126"/>
                  </a:cubicBezTo>
                  <a:cubicBezTo>
                    <a:pt x="233" y="130"/>
                    <a:pt x="242" y="132"/>
                    <a:pt x="250" y="131"/>
                  </a:cubicBezTo>
                  <a:cubicBezTo>
                    <a:pt x="258" y="130"/>
                    <a:pt x="265" y="127"/>
                    <a:pt x="271" y="122"/>
                  </a:cubicBezTo>
                  <a:cubicBezTo>
                    <a:pt x="273" y="120"/>
                    <a:pt x="275" y="118"/>
                    <a:pt x="277" y="116"/>
                  </a:cubicBezTo>
                  <a:cubicBezTo>
                    <a:pt x="279" y="114"/>
                    <a:pt x="279" y="114"/>
                    <a:pt x="279" y="114"/>
                  </a:cubicBezTo>
                  <a:cubicBezTo>
                    <a:pt x="279" y="114"/>
                    <a:pt x="280" y="113"/>
                    <a:pt x="280" y="113"/>
                  </a:cubicBezTo>
                  <a:cubicBezTo>
                    <a:pt x="280" y="113"/>
                    <a:pt x="281" y="114"/>
                    <a:pt x="281" y="114"/>
                  </a:cubicBezTo>
                  <a:cubicBezTo>
                    <a:pt x="284" y="116"/>
                    <a:pt x="288" y="118"/>
                    <a:pt x="291" y="119"/>
                  </a:cubicBezTo>
                  <a:cubicBezTo>
                    <a:pt x="299" y="122"/>
                    <a:pt x="305" y="123"/>
                    <a:pt x="312" y="123"/>
                  </a:cubicBezTo>
                  <a:cubicBezTo>
                    <a:pt x="317" y="122"/>
                    <a:pt x="322" y="121"/>
                    <a:pt x="327" y="118"/>
                  </a:cubicBezTo>
                  <a:cubicBezTo>
                    <a:pt x="334" y="114"/>
                    <a:pt x="340" y="107"/>
                    <a:pt x="345" y="99"/>
                  </a:cubicBezTo>
                  <a:cubicBezTo>
                    <a:pt x="345" y="98"/>
                    <a:pt x="345" y="97"/>
                    <a:pt x="346" y="97"/>
                  </a:cubicBezTo>
                  <a:cubicBezTo>
                    <a:pt x="346" y="96"/>
                    <a:pt x="346" y="95"/>
                    <a:pt x="346" y="95"/>
                  </a:cubicBezTo>
                  <a:cubicBezTo>
                    <a:pt x="347" y="94"/>
                    <a:pt x="347" y="94"/>
                    <a:pt x="347" y="94"/>
                  </a:cubicBezTo>
                  <a:cubicBezTo>
                    <a:pt x="347" y="95"/>
                    <a:pt x="347" y="95"/>
                    <a:pt x="347" y="95"/>
                  </a:cubicBezTo>
                  <a:cubicBezTo>
                    <a:pt x="348" y="95"/>
                    <a:pt x="348" y="95"/>
                    <a:pt x="348" y="95"/>
                  </a:cubicBezTo>
                  <a:cubicBezTo>
                    <a:pt x="351" y="96"/>
                    <a:pt x="353" y="97"/>
                    <a:pt x="356" y="98"/>
                  </a:cubicBezTo>
                  <a:cubicBezTo>
                    <a:pt x="367" y="100"/>
                    <a:pt x="376" y="98"/>
                    <a:pt x="385" y="91"/>
                  </a:cubicBezTo>
                  <a:cubicBezTo>
                    <a:pt x="391" y="87"/>
                    <a:pt x="395" y="81"/>
                    <a:pt x="398" y="73"/>
                  </a:cubicBezTo>
                  <a:cubicBezTo>
                    <a:pt x="398" y="72"/>
                    <a:pt x="398" y="71"/>
                    <a:pt x="399" y="70"/>
                  </a:cubicBezTo>
                  <a:cubicBezTo>
                    <a:pt x="399" y="69"/>
                    <a:pt x="399" y="69"/>
                    <a:pt x="399" y="69"/>
                  </a:cubicBezTo>
                  <a:cubicBezTo>
                    <a:pt x="400" y="69"/>
                    <a:pt x="400" y="69"/>
                    <a:pt x="400" y="69"/>
                  </a:cubicBezTo>
                  <a:cubicBezTo>
                    <a:pt x="402" y="69"/>
                    <a:pt x="404" y="70"/>
                    <a:pt x="406" y="70"/>
                  </a:cubicBezTo>
                  <a:cubicBezTo>
                    <a:pt x="407" y="70"/>
                    <a:pt x="409" y="70"/>
                    <a:pt x="410" y="69"/>
                  </a:cubicBezTo>
                  <a:cubicBezTo>
                    <a:pt x="411" y="69"/>
                    <a:pt x="411" y="69"/>
                    <a:pt x="412" y="69"/>
                  </a:cubicBezTo>
                  <a:cubicBezTo>
                    <a:pt x="413" y="69"/>
                    <a:pt x="413" y="69"/>
                    <a:pt x="413" y="69"/>
                  </a:cubicBezTo>
                  <a:cubicBezTo>
                    <a:pt x="412" y="69"/>
                    <a:pt x="412" y="69"/>
                    <a:pt x="412" y="69"/>
                  </a:cubicBezTo>
                  <a:cubicBezTo>
                    <a:pt x="412" y="69"/>
                    <a:pt x="412" y="69"/>
                    <a:pt x="412" y="69"/>
                  </a:cubicBezTo>
                  <a:cubicBezTo>
                    <a:pt x="409" y="84"/>
                    <a:pt x="405" y="96"/>
                    <a:pt x="400" y="107"/>
                  </a:cubicBezTo>
                  <a:cubicBezTo>
                    <a:pt x="400" y="108"/>
                    <a:pt x="400" y="108"/>
                    <a:pt x="400" y="108"/>
                  </a:cubicBezTo>
                  <a:cubicBezTo>
                    <a:pt x="398" y="112"/>
                    <a:pt x="396" y="117"/>
                    <a:pt x="394" y="121"/>
                  </a:cubicBezTo>
                  <a:cubicBezTo>
                    <a:pt x="391" y="127"/>
                    <a:pt x="387" y="133"/>
                    <a:pt x="384" y="137"/>
                  </a:cubicBezTo>
                  <a:cubicBezTo>
                    <a:pt x="380" y="145"/>
                    <a:pt x="374" y="152"/>
                    <a:pt x="366" y="161"/>
                  </a:cubicBezTo>
                  <a:cubicBezTo>
                    <a:pt x="359" y="169"/>
                    <a:pt x="351" y="175"/>
                    <a:pt x="343" y="182"/>
                  </a:cubicBezTo>
                  <a:cubicBezTo>
                    <a:pt x="334" y="189"/>
                    <a:pt x="322" y="196"/>
                    <a:pt x="309" y="202"/>
                  </a:cubicBezTo>
                  <a:cubicBezTo>
                    <a:pt x="296" y="208"/>
                    <a:pt x="283" y="213"/>
                    <a:pt x="268" y="216"/>
                  </a:cubicBezTo>
                  <a:moveTo>
                    <a:pt x="414" y="59"/>
                  </a:moveTo>
                  <a:cubicBezTo>
                    <a:pt x="412" y="60"/>
                    <a:pt x="409" y="61"/>
                    <a:pt x="406" y="61"/>
                  </a:cubicBezTo>
                  <a:cubicBezTo>
                    <a:pt x="405" y="61"/>
                    <a:pt x="405" y="61"/>
                    <a:pt x="405" y="61"/>
                  </a:cubicBezTo>
                  <a:cubicBezTo>
                    <a:pt x="404" y="61"/>
                    <a:pt x="402" y="61"/>
                    <a:pt x="401" y="60"/>
                  </a:cubicBezTo>
                  <a:cubicBezTo>
                    <a:pt x="399" y="60"/>
                    <a:pt x="398" y="60"/>
                    <a:pt x="396" y="60"/>
                  </a:cubicBezTo>
                  <a:cubicBezTo>
                    <a:pt x="393" y="60"/>
                    <a:pt x="392" y="62"/>
                    <a:pt x="391" y="64"/>
                  </a:cubicBezTo>
                  <a:cubicBezTo>
                    <a:pt x="391" y="65"/>
                    <a:pt x="391" y="65"/>
                    <a:pt x="390" y="66"/>
                  </a:cubicBezTo>
                  <a:cubicBezTo>
                    <a:pt x="390" y="70"/>
                    <a:pt x="388" y="74"/>
                    <a:pt x="386" y="77"/>
                  </a:cubicBezTo>
                  <a:cubicBezTo>
                    <a:pt x="380" y="86"/>
                    <a:pt x="372" y="90"/>
                    <a:pt x="361" y="90"/>
                  </a:cubicBezTo>
                  <a:cubicBezTo>
                    <a:pt x="357" y="89"/>
                    <a:pt x="354" y="88"/>
                    <a:pt x="350" y="86"/>
                  </a:cubicBezTo>
                  <a:cubicBezTo>
                    <a:pt x="349" y="86"/>
                    <a:pt x="348" y="85"/>
                    <a:pt x="347" y="85"/>
                  </a:cubicBezTo>
                  <a:cubicBezTo>
                    <a:pt x="346" y="85"/>
                    <a:pt x="346" y="85"/>
                    <a:pt x="346" y="85"/>
                  </a:cubicBezTo>
                  <a:cubicBezTo>
                    <a:pt x="345" y="84"/>
                    <a:pt x="344" y="84"/>
                    <a:pt x="342" y="85"/>
                  </a:cubicBezTo>
                  <a:cubicBezTo>
                    <a:pt x="340" y="87"/>
                    <a:pt x="339" y="89"/>
                    <a:pt x="339" y="90"/>
                  </a:cubicBezTo>
                  <a:cubicBezTo>
                    <a:pt x="337" y="95"/>
                    <a:pt x="334" y="98"/>
                    <a:pt x="332" y="102"/>
                  </a:cubicBezTo>
                  <a:cubicBezTo>
                    <a:pt x="327" y="107"/>
                    <a:pt x="322" y="111"/>
                    <a:pt x="315" y="113"/>
                  </a:cubicBezTo>
                  <a:cubicBezTo>
                    <a:pt x="311" y="114"/>
                    <a:pt x="307" y="114"/>
                    <a:pt x="303" y="113"/>
                  </a:cubicBezTo>
                  <a:cubicBezTo>
                    <a:pt x="298" y="112"/>
                    <a:pt x="293" y="110"/>
                    <a:pt x="288" y="107"/>
                  </a:cubicBezTo>
                  <a:cubicBezTo>
                    <a:pt x="287" y="107"/>
                    <a:pt x="286" y="106"/>
                    <a:pt x="285" y="106"/>
                  </a:cubicBezTo>
                  <a:cubicBezTo>
                    <a:pt x="284" y="105"/>
                    <a:pt x="283" y="105"/>
                    <a:pt x="283" y="104"/>
                  </a:cubicBezTo>
                  <a:cubicBezTo>
                    <a:pt x="280" y="103"/>
                    <a:pt x="277" y="103"/>
                    <a:pt x="275" y="105"/>
                  </a:cubicBezTo>
                  <a:cubicBezTo>
                    <a:pt x="273" y="107"/>
                    <a:pt x="272" y="109"/>
                    <a:pt x="270" y="110"/>
                  </a:cubicBezTo>
                  <a:cubicBezTo>
                    <a:pt x="268" y="113"/>
                    <a:pt x="266" y="114"/>
                    <a:pt x="264" y="116"/>
                  </a:cubicBezTo>
                  <a:cubicBezTo>
                    <a:pt x="260" y="119"/>
                    <a:pt x="256" y="121"/>
                    <a:pt x="251" y="121"/>
                  </a:cubicBezTo>
                  <a:cubicBezTo>
                    <a:pt x="244" y="122"/>
                    <a:pt x="237" y="121"/>
                    <a:pt x="232" y="119"/>
                  </a:cubicBezTo>
                  <a:cubicBezTo>
                    <a:pt x="226" y="117"/>
                    <a:pt x="222" y="114"/>
                    <a:pt x="218" y="111"/>
                  </a:cubicBezTo>
                  <a:cubicBezTo>
                    <a:pt x="217" y="111"/>
                    <a:pt x="217" y="111"/>
                    <a:pt x="217" y="111"/>
                  </a:cubicBezTo>
                  <a:cubicBezTo>
                    <a:pt x="215" y="110"/>
                    <a:pt x="214" y="109"/>
                    <a:pt x="213" y="109"/>
                  </a:cubicBezTo>
                  <a:cubicBezTo>
                    <a:pt x="212" y="109"/>
                    <a:pt x="211" y="109"/>
                    <a:pt x="209" y="111"/>
                  </a:cubicBezTo>
                  <a:cubicBezTo>
                    <a:pt x="208" y="111"/>
                    <a:pt x="208" y="111"/>
                    <a:pt x="208" y="111"/>
                  </a:cubicBezTo>
                  <a:cubicBezTo>
                    <a:pt x="200" y="117"/>
                    <a:pt x="194" y="120"/>
                    <a:pt x="186" y="121"/>
                  </a:cubicBezTo>
                  <a:cubicBezTo>
                    <a:pt x="179" y="122"/>
                    <a:pt x="173" y="122"/>
                    <a:pt x="168" y="119"/>
                  </a:cubicBezTo>
                  <a:cubicBezTo>
                    <a:pt x="166" y="119"/>
                    <a:pt x="164" y="117"/>
                    <a:pt x="162" y="116"/>
                  </a:cubicBezTo>
                  <a:cubicBezTo>
                    <a:pt x="158" y="113"/>
                    <a:pt x="155" y="110"/>
                    <a:pt x="152" y="107"/>
                  </a:cubicBezTo>
                  <a:cubicBezTo>
                    <a:pt x="148" y="103"/>
                    <a:pt x="146" y="103"/>
                    <a:pt x="142" y="105"/>
                  </a:cubicBezTo>
                  <a:cubicBezTo>
                    <a:pt x="136" y="109"/>
                    <a:pt x="130" y="111"/>
                    <a:pt x="124" y="113"/>
                  </a:cubicBezTo>
                  <a:cubicBezTo>
                    <a:pt x="114" y="115"/>
                    <a:pt x="105" y="113"/>
                    <a:pt x="97" y="105"/>
                  </a:cubicBezTo>
                  <a:cubicBezTo>
                    <a:pt x="93" y="102"/>
                    <a:pt x="90" y="97"/>
                    <a:pt x="87" y="90"/>
                  </a:cubicBezTo>
                  <a:cubicBezTo>
                    <a:pt x="87" y="89"/>
                    <a:pt x="86" y="88"/>
                    <a:pt x="85" y="86"/>
                  </a:cubicBezTo>
                  <a:cubicBezTo>
                    <a:pt x="83" y="84"/>
                    <a:pt x="80" y="84"/>
                    <a:pt x="78" y="85"/>
                  </a:cubicBezTo>
                  <a:cubicBezTo>
                    <a:pt x="76" y="86"/>
                    <a:pt x="76" y="86"/>
                    <a:pt x="76" y="86"/>
                  </a:cubicBezTo>
                  <a:cubicBezTo>
                    <a:pt x="72" y="88"/>
                    <a:pt x="70" y="88"/>
                    <a:pt x="67" y="89"/>
                  </a:cubicBezTo>
                  <a:cubicBezTo>
                    <a:pt x="59" y="91"/>
                    <a:pt x="51" y="89"/>
                    <a:pt x="45" y="83"/>
                  </a:cubicBezTo>
                  <a:cubicBezTo>
                    <a:pt x="40" y="79"/>
                    <a:pt x="37" y="74"/>
                    <a:pt x="36" y="67"/>
                  </a:cubicBezTo>
                  <a:cubicBezTo>
                    <a:pt x="36" y="67"/>
                    <a:pt x="35" y="67"/>
                    <a:pt x="35" y="66"/>
                  </a:cubicBezTo>
                  <a:cubicBezTo>
                    <a:pt x="35" y="66"/>
                    <a:pt x="35" y="65"/>
                    <a:pt x="35" y="65"/>
                  </a:cubicBezTo>
                  <a:cubicBezTo>
                    <a:pt x="34" y="62"/>
                    <a:pt x="32" y="60"/>
                    <a:pt x="29" y="60"/>
                  </a:cubicBezTo>
                  <a:cubicBezTo>
                    <a:pt x="28" y="60"/>
                    <a:pt x="26" y="60"/>
                    <a:pt x="25" y="60"/>
                  </a:cubicBezTo>
                  <a:cubicBezTo>
                    <a:pt x="22" y="61"/>
                    <a:pt x="20" y="61"/>
                    <a:pt x="17" y="61"/>
                  </a:cubicBezTo>
                  <a:cubicBezTo>
                    <a:pt x="16" y="61"/>
                    <a:pt x="15" y="60"/>
                    <a:pt x="14" y="60"/>
                  </a:cubicBezTo>
                  <a:cubicBezTo>
                    <a:pt x="12" y="59"/>
                    <a:pt x="11" y="58"/>
                    <a:pt x="11" y="56"/>
                  </a:cubicBezTo>
                  <a:cubicBezTo>
                    <a:pt x="11" y="55"/>
                    <a:pt x="10" y="53"/>
                    <a:pt x="10" y="51"/>
                  </a:cubicBezTo>
                  <a:cubicBezTo>
                    <a:pt x="10" y="49"/>
                    <a:pt x="10" y="47"/>
                    <a:pt x="10" y="45"/>
                  </a:cubicBezTo>
                  <a:cubicBezTo>
                    <a:pt x="9" y="44"/>
                    <a:pt x="9" y="43"/>
                    <a:pt x="9" y="42"/>
                  </a:cubicBezTo>
                  <a:cubicBezTo>
                    <a:pt x="9" y="42"/>
                    <a:pt x="9" y="41"/>
                    <a:pt x="9" y="41"/>
                  </a:cubicBezTo>
                  <a:cubicBezTo>
                    <a:pt x="9" y="36"/>
                    <a:pt x="9" y="32"/>
                    <a:pt x="10" y="27"/>
                  </a:cubicBezTo>
                  <a:cubicBezTo>
                    <a:pt x="10" y="26"/>
                    <a:pt x="11" y="26"/>
                    <a:pt x="11" y="25"/>
                  </a:cubicBezTo>
                  <a:cubicBezTo>
                    <a:pt x="12" y="24"/>
                    <a:pt x="13" y="23"/>
                    <a:pt x="14" y="23"/>
                  </a:cubicBezTo>
                  <a:cubicBezTo>
                    <a:pt x="17" y="23"/>
                    <a:pt x="20" y="23"/>
                    <a:pt x="23" y="25"/>
                  </a:cubicBezTo>
                  <a:cubicBezTo>
                    <a:pt x="28" y="27"/>
                    <a:pt x="33" y="29"/>
                    <a:pt x="38" y="32"/>
                  </a:cubicBezTo>
                  <a:cubicBezTo>
                    <a:pt x="48" y="37"/>
                    <a:pt x="57" y="42"/>
                    <a:pt x="67" y="48"/>
                  </a:cubicBezTo>
                  <a:cubicBezTo>
                    <a:pt x="76" y="53"/>
                    <a:pt x="85" y="57"/>
                    <a:pt x="95" y="61"/>
                  </a:cubicBezTo>
                  <a:cubicBezTo>
                    <a:pt x="101" y="64"/>
                    <a:pt x="107" y="66"/>
                    <a:pt x="114" y="68"/>
                  </a:cubicBezTo>
                  <a:cubicBezTo>
                    <a:pt x="125" y="72"/>
                    <a:pt x="138" y="75"/>
                    <a:pt x="150" y="78"/>
                  </a:cubicBezTo>
                  <a:cubicBezTo>
                    <a:pt x="156" y="79"/>
                    <a:pt x="163" y="80"/>
                    <a:pt x="169" y="80"/>
                  </a:cubicBezTo>
                  <a:cubicBezTo>
                    <a:pt x="170" y="81"/>
                    <a:pt x="172" y="81"/>
                    <a:pt x="173" y="81"/>
                  </a:cubicBezTo>
                  <a:cubicBezTo>
                    <a:pt x="174" y="82"/>
                    <a:pt x="176" y="82"/>
                    <a:pt x="177" y="82"/>
                  </a:cubicBezTo>
                  <a:cubicBezTo>
                    <a:pt x="188" y="83"/>
                    <a:pt x="188" y="83"/>
                    <a:pt x="188" y="83"/>
                  </a:cubicBezTo>
                  <a:cubicBezTo>
                    <a:pt x="193" y="84"/>
                    <a:pt x="197" y="84"/>
                    <a:pt x="202" y="84"/>
                  </a:cubicBezTo>
                  <a:cubicBezTo>
                    <a:pt x="209" y="85"/>
                    <a:pt x="216" y="84"/>
                    <a:pt x="223" y="84"/>
                  </a:cubicBezTo>
                  <a:cubicBezTo>
                    <a:pt x="224" y="84"/>
                    <a:pt x="224" y="84"/>
                    <a:pt x="224" y="84"/>
                  </a:cubicBezTo>
                  <a:cubicBezTo>
                    <a:pt x="226" y="84"/>
                    <a:pt x="227" y="84"/>
                    <a:pt x="228" y="84"/>
                  </a:cubicBezTo>
                  <a:cubicBezTo>
                    <a:pt x="228" y="84"/>
                    <a:pt x="229" y="84"/>
                    <a:pt x="230" y="84"/>
                  </a:cubicBezTo>
                  <a:cubicBezTo>
                    <a:pt x="230" y="84"/>
                    <a:pt x="230" y="84"/>
                    <a:pt x="230" y="84"/>
                  </a:cubicBezTo>
                  <a:cubicBezTo>
                    <a:pt x="239" y="83"/>
                    <a:pt x="247" y="83"/>
                    <a:pt x="256" y="81"/>
                  </a:cubicBezTo>
                  <a:cubicBezTo>
                    <a:pt x="258" y="80"/>
                    <a:pt x="260" y="80"/>
                    <a:pt x="263" y="80"/>
                  </a:cubicBezTo>
                  <a:cubicBezTo>
                    <a:pt x="264" y="79"/>
                    <a:pt x="266" y="79"/>
                    <a:pt x="267" y="79"/>
                  </a:cubicBezTo>
                  <a:cubicBezTo>
                    <a:pt x="280" y="77"/>
                    <a:pt x="292" y="74"/>
                    <a:pt x="303" y="71"/>
                  </a:cubicBezTo>
                  <a:cubicBezTo>
                    <a:pt x="315" y="68"/>
                    <a:pt x="328" y="63"/>
                    <a:pt x="343" y="56"/>
                  </a:cubicBezTo>
                  <a:cubicBezTo>
                    <a:pt x="349" y="54"/>
                    <a:pt x="354" y="51"/>
                    <a:pt x="359" y="48"/>
                  </a:cubicBezTo>
                  <a:cubicBezTo>
                    <a:pt x="360" y="47"/>
                    <a:pt x="362" y="46"/>
                    <a:pt x="364" y="45"/>
                  </a:cubicBezTo>
                  <a:cubicBezTo>
                    <a:pt x="367" y="44"/>
                    <a:pt x="370" y="42"/>
                    <a:pt x="373" y="40"/>
                  </a:cubicBezTo>
                  <a:cubicBezTo>
                    <a:pt x="378" y="37"/>
                    <a:pt x="378" y="37"/>
                    <a:pt x="378" y="37"/>
                  </a:cubicBezTo>
                  <a:cubicBezTo>
                    <a:pt x="385" y="33"/>
                    <a:pt x="391" y="30"/>
                    <a:pt x="397" y="27"/>
                  </a:cubicBezTo>
                  <a:cubicBezTo>
                    <a:pt x="400" y="26"/>
                    <a:pt x="404" y="24"/>
                    <a:pt x="408" y="23"/>
                  </a:cubicBezTo>
                  <a:cubicBezTo>
                    <a:pt x="409" y="23"/>
                    <a:pt x="410" y="23"/>
                    <a:pt x="412" y="23"/>
                  </a:cubicBezTo>
                  <a:cubicBezTo>
                    <a:pt x="413" y="23"/>
                    <a:pt x="414" y="24"/>
                    <a:pt x="415" y="25"/>
                  </a:cubicBezTo>
                  <a:cubicBezTo>
                    <a:pt x="415" y="26"/>
                    <a:pt x="415" y="27"/>
                    <a:pt x="416" y="27"/>
                  </a:cubicBezTo>
                  <a:cubicBezTo>
                    <a:pt x="416" y="32"/>
                    <a:pt x="417" y="37"/>
                    <a:pt x="416" y="43"/>
                  </a:cubicBezTo>
                  <a:cubicBezTo>
                    <a:pt x="416" y="43"/>
                    <a:pt x="416" y="43"/>
                    <a:pt x="416" y="43"/>
                  </a:cubicBezTo>
                  <a:cubicBezTo>
                    <a:pt x="416" y="44"/>
                    <a:pt x="416" y="46"/>
                    <a:pt x="416" y="47"/>
                  </a:cubicBezTo>
                  <a:cubicBezTo>
                    <a:pt x="416" y="49"/>
                    <a:pt x="416" y="50"/>
                    <a:pt x="416" y="52"/>
                  </a:cubicBezTo>
                  <a:cubicBezTo>
                    <a:pt x="415" y="54"/>
                    <a:pt x="415" y="56"/>
                    <a:pt x="415" y="58"/>
                  </a:cubicBezTo>
                  <a:cubicBezTo>
                    <a:pt x="415" y="58"/>
                    <a:pt x="415" y="58"/>
                    <a:pt x="414" y="59"/>
                  </a:cubicBezTo>
                  <a:moveTo>
                    <a:pt x="322" y="55"/>
                  </a:moveTo>
                  <a:cubicBezTo>
                    <a:pt x="316" y="58"/>
                    <a:pt x="308" y="60"/>
                    <a:pt x="300" y="63"/>
                  </a:cubicBezTo>
                  <a:cubicBezTo>
                    <a:pt x="290" y="66"/>
                    <a:pt x="279" y="68"/>
                    <a:pt x="268" y="70"/>
                  </a:cubicBezTo>
                  <a:cubicBezTo>
                    <a:pt x="265" y="70"/>
                    <a:pt x="263" y="71"/>
                    <a:pt x="261" y="71"/>
                  </a:cubicBezTo>
                  <a:cubicBezTo>
                    <a:pt x="254" y="72"/>
                    <a:pt x="248" y="73"/>
                    <a:pt x="241" y="74"/>
                  </a:cubicBezTo>
                  <a:cubicBezTo>
                    <a:pt x="239" y="74"/>
                    <a:pt x="237" y="74"/>
                    <a:pt x="234" y="75"/>
                  </a:cubicBezTo>
                  <a:cubicBezTo>
                    <a:pt x="233" y="75"/>
                    <a:pt x="232" y="75"/>
                    <a:pt x="231" y="75"/>
                  </a:cubicBezTo>
                  <a:cubicBezTo>
                    <a:pt x="231" y="75"/>
                    <a:pt x="230" y="75"/>
                    <a:pt x="230" y="75"/>
                  </a:cubicBezTo>
                  <a:cubicBezTo>
                    <a:pt x="208" y="75"/>
                    <a:pt x="208" y="75"/>
                    <a:pt x="208" y="75"/>
                  </a:cubicBezTo>
                  <a:cubicBezTo>
                    <a:pt x="204" y="75"/>
                    <a:pt x="200" y="75"/>
                    <a:pt x="196" y="75"/>
                  </a:cubicBezTo>
                  <a:cubicBezTo>
                    <a:pt x="194" y="75"/>
                    <a:pt x="191" y="75"/>
                    <a:pt x="188" y="74"/>
                  </a:cubicBezTo>
                  <a:cubicBezTo>
                    <a:pt x="183" y="74"/>
                    <a:pt x="178" y="73"/>
                    <a:pt x="174" y="72"/>
                  </a:cubicBezTo>
                  <a:cubicBezTo>
                    <a:pt x="160" y="70"/>
                    <a:pt x="145" y="68"/>
                    <a:pt x="131" y="64"/>
                  </a:cubicBezTo>
                  <a:cubicBezTo>
                    <a:pt x="120" y="61"/>
                    <a:pt x="112" y="58"/>
                    <a:pt x="104" y="55"/>
                  </a:cubicBezTo>
                  <a:cubicBezTo>
                    <a:pt x="104" y="55"/>
                    <a:pt x="104" y="55"/>
                    <a:pt x="104" y="55"/>
                  </a:cubicBezTo>
                  <a:cubicBezTo>
                    <a:pt x="103" y="55"/>
                    <a:pt x="103" y="55"/>
                    <a:pt x="103" y="55"/>
                  </a:cubicBezTo>
                  <a:cubicBezTo>
                    <a:pt x="105" y="52"/>
                    <a:pt x="108" y="49"/>
                    <a:pt x="112" y="46"/>
                  </a:cubicBezTo>
                  <a:cubicBezTo>
                    <a:pt x="118" y="39"/>
                    <a:pt x="126" y="34"/>
                    <a:pt x="135" y="29"/>
                  </a:cubicBezTo>
                  <a:cubicBezTo>
                    <a:pt x="143" y="24"/>
                    <a:pt x="152" y="20"/>
                    <a:pt x="161" y="17"/>
                  </a:cubicBezTo>
                  <a:cubicBezTo>
                    <a:pt x="171" y="14"/>
                    <a:pt x="182" y="11"/>
                    <a:pt x="192" y="10"/>
                  </a:cubicBezTo>
                  <a:cubicBezTo>
                    <a:pt x="195" y="10"/>
                    <a:pt x="198" y="9"/>
                    <a:pt x="201" y="9"/>
                  </a:cubicBezTo>
                  <a:cubicBezTo>
                    <a:pt x="203" y="9"/>
                    <a:pt x="203" y="9"/>
                    <a:pt x="203" y="9"/>
                  </a:cubicBezTo>
                  <a:cubicBezTo>
                    <a:pt x="207" y="9"/>
                    <a:pt x="210" y="8"/>
                    <a:pt x="215" y="8"/>
                  </a:cubicBezTo>
                  <a:cubicBezTo>
                    <a:pt x="215" y="8"/>
                    <a:pt x="215" y="8"/>
                    <a:pt x="215" y="8"/>
                  </a:cubicBezTo>
                  <a:cubicBezTo>
                    <a:pt x="219" y="8"/>
                    <a:pt x="223" y="9"/>
                    <a:pt x="227" y="9"/>
                  </a:cubicBezTo>
                  <a:cubicBezTo>
                    <a:pt x="231" y="10"/>
                    <a:pt x="231" y="10"/>
                    <a:pt x="231" y="10"/>
                  </a:cubicBezTo>
                  <a:cubicBezTo>
                    <a:pt x="236" y="10"/>
                    <a:pt x="241" y="11"/>
                    <a:pt x="248" y="13"/>
                  </a:cubicBezTo>
                  <a:cubicBezTo>
                    <a:pt x="262" y="16"/>
                    <a:pt x="275" y="20"/>
                    <a:pt x="287" y="27"/>
                  </a:cubicBezTo>
                  <a:cubicBezTo>
                    <a:pt x="295" y="31"/>
                    <a:pt x="303" y="36"/>
                    <a:pt x="309" y="41"/>
                  </a:cubicBezTo>
                  <a:cubicBezTo>
                    <a:pt x="315" y="46"/>
                    <a:pt x="319" y="50"/>
                    <a:pt x="323" y="55"/>
                  </a:cubicBezTo>
                  <a:cubicBezTo>
                    <a:pt x="323" y="55"/>
                    <a:pt x="323" y="55"/>
                    <a:pt x="323" y="55"/>
                  </a:cubicBezTo>
                  <a:cubicBezTo>
                    <a:pt x="322" y="55"/>
                    <a:pt x="322" y="55"/>
                    <a:pt x="322" y="55"/>
                  </a:cubicBezTo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9" name="Freeform 112"/>
            <p:cNvSpPr>
              <a:spLocks noEditPoints="1"/>
            </p:cNvSpPr>
            <p:nvPr/>
          </p:nvSpPr>
          <p:spPr bwMode="auto">
            <a:xfrm>
              <a:off x="8353244" y="4949825"/>
              <a:ext cx="1354138" cy="1892300"/>
            </a:xfrm>
            <a:custGeom>
              <a:avLst/>
              <a:gdLst>
                <a:gd name="T0" fmla="*/ 316 w 514"/>
                <a:gd name="T1" fmla="*/ 378 h 716"/>
                <a:gd name="T2" fmla="*/ 307 w 514"/>
                <a:gd name="T3" fmla="*/ 381 h 716"/>
                <a:gd name="T4" fmla="*/ 181 w 514"/>
                <a:gd name="T5" fmla="*/ 427 h 716"/>
                <a:gd name="T6" fmla="*/ 118 w 514"/>
                <a:gd name="T7" fmla="*/ 406 h 716"/>
                <a:gd name="T8" fmla="*/ 138 w 514"/>
                <a:gd name="T9" fmla="*/ 405 h 716"/>
                <a:gd name="T10" fmla="*/ 111 w 514"/>
                <a:gd name="T11" fmla="*/ 375 h 716"/>
                <a:gd name="T12" fmla="*/ 147 w 514"/>
                <a:gd name="T13" fmla="*/ 384 h 716"/>
                <a:gd name="T14" fmla="*/ 116 w 514"/>
                <a:gd name="T15" fmla="*/ 370 h 716"/>
                <a:gd name="T16" fmla="*/ 164 w 514"/>
                <a:gd name="T17" fmla="*/ 363 h 716"/>
                <a:gd name="T18" fmla="*/ 278 w 514"/>
                <a:gd name="T19" fmla="*/ 310 h 716"/>
                <a:gd name="T20" fmla="*/ 267 w 514"/>
                <a:gd name="T21" fmla="*/ 319 h 716"/>
                <a:gd name="T22" fmla="*/ 160 w 514"/>
                <a:gd name="T23" fmla="*/ 359 h 716"/>
                <a:gd name="T24" fmla="*/ 78 w 514"/>
                <a:gd name="T25" fmla="*/ 292 h 716"/>
                <a:gd name="T26" fmla="*/ 35 w 514"/>
                <a:gd name="T27" fmla="*/ 280 h 716"/>
                <a:gd name="T28" fmla="*/ 61 w 514"/>
                <a:gd name="T29" fmla="*/ 245 h 716"/>
                <a:gd name="T30" fmla="*/ 18 w 514"/>
                <a:gd name="T31" fmla="*/ 276 h 716"/>
                <a:gd name="T32" fmla="*/ 13 w 514"/>
                <a:gd name="T33" fmla="*/ 244 h 716"/>
                <a:gd name="T34" fmla="*/ 31 w 514"/>
                <a:gd name="T35" fmla="*/ 200 h 716"/>
                <a:gd name="T36" fmla="*/ 134 w 514"/>
                <a:gd name="T37" fmla="*/ 116 h 716"/>
                <a:gd name="T38" fmla="*/ 251 w 514"/>
                <a:gd name="T39" fmla="*/ 1 h 716"/>
                <a:gd name="T40" fmla="*/ 314 w 514"/>
                <a:gd name="T41" fmla="*/ 21 h 716"/>
                <a:gd name="T42" fmla="*/ 261 w 514"/>
                <a:gd name="T43" fmla="*/ 171 h 716"/>
                <a:gd name="T44" fmla="*/ 350 w 514"/>
                <a:gd name="T45" fmla="*/ 273 h 716"/>
                <a:gd name="T46" fmla="*/ 485 w 514"/>
                <a:gd name="T47" fmla="*/ 399 h 716"/>
                <a:gd name="T48" fmla="*/ 513 w 514"/>
                <a:gd name="T49" fmla="*/ 523 h 716"/>
                <a:gd name="T50" fmla="*/ 443 w 514"/>
                <a:gd name="T51" fmla="*/ 664 h 716"/>
                <a:gd name="T52" fmla="*/ 292 w 514"/>
                <a:gd name="T53" fmla="*/ 714 h 716"/>
                <a:gd name="T54" fmla="*/ 212 w 514"/>
                <a:gd name="T55" fmla="*/ 710 h 716"/>
                <a:gd name="T56" fmla="*/ 238 w 514"/>
                <a:gd name="T57" fmla="*/ 683 h 716"/>
                <a:gd name="T58" fmla="*/ 201 w 514"/>
                <a:gd name="T59" fmla="*/ 703 h 716"/>
                <a:gd name="T60" fmla="*/ 202 w 514"/>
                <a:gd name="T61" fmla="*/ 671 h 716"/>
                <a:gd name="T62" fmla="*/ 283 w 514"/>
                <a:gd name="T63" fmla="*/ 645 h 716"/>
                <a:gd name="T64" fmla="*/ 259 w 514"/>
                <a:gd name="T65" fmla="*/ 642 h 716"/>
                <a:gd name="T66" fmla="*/ 292 w 514"/>
                <a:gd name="T67" fmla="*/ 507 h 716"/>
                <a:gd name="T68" fmla="*/ 368 w 514"/>
                <a:gd name="T69" fmla="*/ 475 h 716"/>
                <a:gd name="T70" fmla="*/ 258 w 514"/>
                <a:gd name="T71" fmla="*/ 545 h 716"/>
                <a:gd name="T72" fmla="*/ 225 w 514"/>
                <a:gd name="T73" fmla="*/ 573 h 716"/>
                <a:gd name="T74" fmla="*/ 176 w 514"/>
                <a:gd name="T75" fmla="*/ 470 h 716"/>
                <a:gd name="T76" fmla="*/ 199 w 514"/>
                <a:gd name="T77" fmla="*/ 431 h 716"/>
                <a:gd name="T78" fmla="*/ 121 w 514"/>
                <a:gd name="T79" fmla="*/ 252 h 716"/>
                <a:gd name="T80" fmla="*/ 199 w 514"/>
                <a:gd name="T81" fmla="*/ 283 h 716"/>
                <a:gd name="T82" fmla="*/ 176 w 514"/>
                <a:gd name="T83" fmla="*/ 265 h 716"/>
                <a:gd name="T84" fmla="*/ 109 w 514"/>
                <a:gd name="T85" fmla="*/ 270 h 716"/>
                <a:gd name="T86" fmla="*/ 182 w 514"/>
                <a:gd name="T87" fmla="*/ 307 h 716"/>
                <a:gd name="T88" fmla="*/ 110 w 514"/>
                <a:gd name="T89" fmla="*/ 268 h 716"/>
                <a:gd name="T90" fmla="*/ 114 w 514"/>
                <a:gd name="T91" fmla="*/ 200 h 716"/>
                <a:gd name="T92" fmla="*/ 300 w 514"/>
                <a:gd name="T93" fmla="*/ 547 h 716"/>
                <a:gd name="T94" fmla="*/ 294 w 514"/>
                <a:gd name="T95" fmla="*/ 562 h 716"/>
                <a:gd name="T96" fmla="*/ 279 w 514"/>
                <a:gd name="T97" fmla="*/ 558 h 716"/>
                <a:gd name="T98" fmla="*/ 274 w 514"/>
                <a:gd name="T99" fmla="*/ 573 h 716"/>
                <a:gd name="T100" fmla="*/ 295 w 514"/>
                <a:gd name="T101" fmla="*/ 531 h 716"/>
                <a:gd name="T102" fmla="*/ 287 w 514"/>
                <a:gd name="T103" fmla="*/ 543 h 716"/>
                <a:gd name="T104" fmla="*/ 199 w 514"/>
                <a:gd name="T105" fmla="*/ 60 h 716"/>
                <a:gd name="T106" fmla="*/ 176 w 514"/>
                <a:gd name="T107" fmla="*/ 69 h 716"/>
                <a:gd name="T108" fmla="*/ 172 w 514"/>
                <a:gd name="T109" fmla="*/ 80 h 716"/>
                <a:gd name="T110" fmla="*/ 196 w 514"/>
                <a:gd name="T111" fmla="*/ 45 h 716"/>
                <a:gd name="T112" fmla="*/ 187 w 514"/>
                <a:gd name="T113" fmla="*/ 52 h 7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514" h="716">
                  <a:moveTo>
                    <a:pt x="199" y="431"/>
                  </a:moveTo>
                  <a:cubicBezTo>
                    <a:pt x="203" y="431"/>
                    <a:pt x="206" y="431"/>
                    <a:pt x="209" y="431"/>
                  </a:cubicBezTo>
                  <a:cubicBezTo>
                    <a:pt x="225" y="431"/>
                    <a:pt x="239" y="428"/>
                    <a:pt x="253" y="422"/>
                  </a:cubicBezTo>
                  <a:cubicBezTo>
                    <a:pt x="267" y="417"/>
                    <a:pt x="280" y="409"/>
                    <a:pt x="292" y="400"/>
                  </a:cubicBezTo>
                  <a:cubicBezTo>
                    <a:pt x="301" y="394"/>
                    <a:pt x="309" y="386"/>
                    <a:pt x="316" y="378"/>
                  </a:cubicBezTo>
                  <a:cubicBezTo>
                    <a:pt x="317" y="377"/>
                    <a:pt x="317" y="376"/>
                    <a:pt x="317" y="375"/>
                  </a:cubicBezTo>
                  <a:cubicBezTo>
                    <a:pt x="318" y="375"/>
                    <a:pt x="317" y="374"/>
                    <a:pt x="317" y="374"/>
                  </a:cubicBezTo>
                  <a:cubicBezTo>
                    <a:pt x="317" y="374"/>
                    <a:pt x="316" y="373"/>
                    <a:pt x="316" y="373"/>
                  </a:cubicBezTo>
                  <a:cubicBezTo>
                    <a:pt x="315" y="374"/>
                    <a:pt x="314" y="374"/>
                    <a:pt x="314" y="375"/>
                  </a:cubicBezTo>
                  <a:cubicBezTo>
                    <a:pt x="311" y="377"/>
                    <a:pt x="309" y="379"/>
                    <a:pt x="307" y="381"/>
                  </a:cubicBezTo>
                  <a:cubicBezTo>
                    <a:pt x="298" y="391"/>
                    <a:pt x="287" y="399"/>
                    <a:pt x="275" y="406"/>
                  </a:cubicBezTo>
                  <a:cubicBezTo>
                    <a:pt x="264" y="414"/>
                    <a:pt x="251" y="419"/>
                    <a:pt x="238" y="423"/>
                  </a:cubicBezTo>
                  <a:cubicBezTo>
                    <a:pt x="229" y="425"/>
                    <a:pt x="219" y="427"/>
                    <a:pt x="209" y="427"/>
                  </a:cubicBezTo>
                  <a:cubicBezTo>
                    <a:pt x="206" y="427"/>
                    <a:pt x="203" y="427"/>
                    <a:pt x="200" y="427"/>
                  </a:cubicBezTo>
                  <a:cubicBezTo>
                    <a:pt x="194" y="427"/>
                    <a:pt x="188" y="427"/>
                    <a:pt x="181" y="427"/>
                  </a:cubicBezTo>
                  <a:cubicBezTo>
                    <a:pt x="166" y="427"/>
                    <a:pt x="151" y="424"/>
                    <a:pt x="137" y="419"/>
                  </a:cubicBezTo>
                  <a:cubicBezTo>
                    <a:pt x="131" y="417"/>
                    <a:pt x="126" y="414"/>
                    <a:pt x="121" y="411"/>
                  </a:cubicBezTo>
                  <a:cubicBezTo>
                    <a:pt x="120" y="410"/>
                    <a:pt x="119" y="409"/>
                    <a:pt x="118" y="408"/>
                  </a:cubicBezTo>
                  <a:cubicBezTo>
                    <a:pt x="117" y="408"/>
                    <a:pt x="117" y="407"/>
                    <a:pt x="117" y="407"/>
                  </a:cubicBezTo>
                  <a:cubicBezTo>
                    <a:pt x="117" y="406"/>
                    <a:pt x="118" y="406"/>
                    <a:pt x="118" y="406"/>
                  </a:cubicBezTo>
                  <a:cubicBezTo>
                    <a:pt x="120" y="406"/>
                    <a:pt x="121" y="406"/>
                    <a:pt x="122" y="406"/>
                  </a:cubicBezTo>
                  <a:cubicBezTo>
                    <a:pt x="128" y="408"/>
                    <a:pt x="135" y="408"/>
                    <a:pt x="142" y="407"/>
                  </a:cubicBezTo>
                  <a:cubicBezTo>
                    <a:pt x="143" y="407"/>
                    <a:pt x="143" y="407"/>
                    <a:pt x="143" y="407"/>
                  </a:cubicBezTo>
                  <a:cubicBezTo>
                    <a:pt x="142" y="406"/>
                    <a:pt x="142" y="406"/>
                    <a:pt x="142" y="406"/>
                  </a:cubicBezTo>
                  <a:cubicBezTo>
                    <a:pt x="140" y="405"/>
                    <a:pt x="139" y="405"/>
                    <a:pt x="138" y="405"/>
                  </a:cubicBezTo>
                  <a:cubicBezTo>
                    <a:pt x="128" y="404"/>
                    <a:pt x="118" y="400"/>
                    <a:pt x="109" y="396"/>
                  </a:cubicBezTo>
                  <a:cubicBezTo>
                    <a:pt x="109" y="395"/>
                    <a:pt x="108" y="395"/>
                    <a:pt x="107" y="394"/>
                  </a:cubicBezTo>
                  <a:cubicBezTo>
                    <a:pt x="106" y="393"/>
                    <a:pt x="105" y="392"/>
                    <a:pt x="105" y="390"/>
                  </a:cubicBezTo>
                  <a:cubicBezTo>
                    <a:pt x="104" y="385"/>
                    <a:pt x="105" y="381"/>
                    <a:pt x="107" y="376"/>
                  </a:cubicBezTo>
                  <a:cubicBezTo>
                    <a:pt x="108" y="375"/>
                    <a:pt x="110" y="374"/>
                    <a:pt x="111" y="375"/>
                  </a:cubicBezTo>
                  <a:cubicBezTo>
                    <a:pt x="112" y="376"/>
                    <a:pt x="114" y="376"/>
                    <a:pt x="115" y="377"/>
                  </a:cubicBezTo>
                  <a:cubicBezTo>
                    <a:pt x="119" y="379"/>
                    <a:pt x="124" y="380"/>
                    <a:pt x="128" y="382"/>
                  </a:cubicBezTo>
                  <a:cubicBezTo>
                    <a:pt x="131" y="383"/>
                    <a:pt x="133" y="383"/>
                    <a:pt x="136" y="384"/>
                  </a:cubicBezTo>
                  <a:cubicBezTo>
                    <a:pt x="139" y="384"/>
                    <a:pt x="142" y="384"/>
                    <a:pt x="145" y="385"/>
                  </a:cubicBezTo>
                  <a:cubicBezTo>
                    <a:pt x="146" y="385"/>
                    <a:pt x="146" y="384"/>
                    <a:pt x="147" y="384"/>
                  </a:cubicBezTo>
                  <a:cubicBezTo>
                    <a:pt x="146" y="383"/>
                    <a:pt x="146" y="383"/>
                    <a:pt x="146" y="383"/>
                  </a:cubicBezTo>
                  <a:cubicBezTo>
                    <a:pt x="146" y="382"/>
                    <a:pt x="145" y="382"/>
                    <a:pt x="144" y="381"/>
                  </a:cubicBezTo>
                  <a:cubicBezTo>
                    <a:pt x="142" y="381"/>
                    <a:pt x="140" y="380"/>
                    <a:pt x="138" y="380"/>
                  </a:cubicBezTo>
                  <a:cubicBezTo>
                    <a:pt x="131" y="378"/>
                    <a:pt x="124" y="375"/>
                    <a:pt x="118" y="372"/>
                  </a:cubicBezTo>
                  <a:cubicBezTo>
                    <a:pt x="117" y="372"/>
                    <a:pt x="116" y="371"/>
                    <a:pt x="116" y="370"/>
                  </a:cubicBezTo>
                  <a:cubicBezTo>
                    <a:pt x="115" y="370"/>
                    <a:pt x="115" y="368"/>
                    <a:pt x="116" y="368"/>
                  </a:cubicBezTo>
                  <a:cubicBezTo>
                    <a:pt x="116" y="367"/>
                    <a:pt x="117" y="367"/>
                    <a:pt x="118" y="366"/>
                  </a:cubicBezTo>
                  <a:cubicBezTo>
                    <a:pt x="129" y="362"/>
                    <a:pt x="139" y="360"/>
                    <a:pt x="151" y="362"/>
                  </a:cubicBezTo>
                  <a:cubicBezTo>
                    <a:pt x="153" y="362"/>
                    <a:pt x="155" y="363"/>
                    <a:pt x="158" y="363"/>
                  </a:cubicBezTo>
                  <a:cubicBezTo>
                    <a:pt x="160" y="363"/>
                    <a:pt x="162" y="363"/>
                    <a:pt x="164" y="363"/>
                  </a:cubicBezTo>
                  <a:cubicBezTo>
                    <a:pt x="169" y="364"/>
                    <a:pt x="174" y="364"/>
                    <a:pt x="178" y="364"/>
                  </a:cubicBezTo>
                  <a:cubicBezTo>
                    <a:pt x="186" y="365"/>
                    <a:pt x="193" y="363"/>
                    <a:pt x="200" y="362"/>
                  </a:cubicBezTo>
                  <a:cubicBezTo>
                    <a:pt x="206" y="361"/>
                    <a:pt x="212" y="360"/>
                    <a:pt x="217" y="358"/>
                  </a:cubicBezTo>
                  <a:cubicBezTo>
                    <a:pt x="233" y="354"/>
                    <a:pt x="246" y="347"/>
                    <a:pt x="258" y="335"/>
                  </a:cubicBezTo>
                  <a:cubicBezTo>
                    <a:pt x="265" y="327"/>
                    <a:pt x="272" y="319"/>
                    <a:pt x="278" y="310"/>
                  </a:cubicBezTo>
                  <a:cubicBezTo>
                    <a:pt x="279" y="309"/>
                    <a:pt x="279" y="308"/>
                    <a:pt x="279" y="307"/>
                  </a:cubicBezTo>
                  <a:cubicBezTo>
                    <a:pt x="279" y="307"/>
                    <a:pt x="279" y="306"/>
                    <a:pt x="279" y="306"/>
                  </a:cubicBezTo>
                  <a:cubicBezTo>
                    <a:pt x="278" y="306"/>
                    <a:pt x="278" y="306"/>
                    <a:pt x="278" y="306"/>
                  </a:cubicBezTo>
                  <a:cubicBezTo>
                    <a:pt x="276" y="307"/>
                    <a:pt x="275" y="309"/>
                    <a:pt x="273" y="311"/>
                  </a:cubicBezTo>
                  <a:cubicBezTo>
                    <a:pt x="271" y="313"/>
                    <a:pt x="269" y="316"/>
                    <a:pt x="267" y="319"/>
                  </a:cubicBezTo>
                  <a:cubicBezTo>
                    <a:pt x="262" y="326"/>
                    <a:pt x="255" y="333"/>
                    <a:pt x="247" y="339"/>
                  </a:cubicBezTo>
                  <a:cubicBezTo>
                    <a:pt x="240" y="345"/>
                    <a:pt x="231" y="349"/>
                    <a:pt x="222" y="352"/>
                  </a:cubicBezTo>
                  <a:cubicBezTo>
                    <a:pt x="213" y="356"/>
                    <a:pt x="204" y="357"/>
                    <a:pt x="195" y="359"/>
                  </a:cubicBezTo>
                  <a:cubicBezTo>
                    <a:pt x="186" y="360"/>
                    <a:pt x="178" y="360"/>
                    <a:pt x="169" y="360"/>
                  </a:cubicBezTo>
                  <a:cubicBezTo>
                    <a:pt x="166" y="360"/>
                    <a:pt x="163" y="359"/>
                    <a:pt x="160" y="359"/>
                  </a:cubicBezTo>
                  <a:cubicBezTo>
                    <a:pt x="158" y="358"/>
                    <a:pt x="157" y="357"/>
                    <a:pt x="156" y="356"/>
                  </a:cubicBezTo>
                  <a:cubicBezTo>
                    <a:pt x="154" y="351"/>
                    <a:pt x="152" y="347"/>
                    <a:pt x="150" y="343"/>
                  </a:cubicBezTo>
                  <a:cubicBezTo>
                    <a:pt x="146" y="333"/>
                    <a:pt x="141" y="324"/>
                    <a:pt x="134" y="316"/>
                  </a:cubicBezTo>
                  <a:cubicBezTo>
                    <a:pt x="126" y="306"/>
                    <a:pt x="116" y="299"/>
                    <a:pt x="104" y="296"/>
                  </a:cubicBezTo>
                  <a:cubicBezTo>
                    <a:pt x="95" y="294"/>
                    <a:pt x="87" y="293"/>
                    <a:pt x="78" y="292"/>
                  </a:cubicBezTo>
                  <a:cubicBezTo>
                    <a:pt x="67" y="290"/>
                    <a:pt x="56" y="290"/>
                    <a:pt x="45" y="287"/>
                  </a:cubicBezTo>
                  <a:cubicBezTo>
                    <a:pt x="41" y="286"/>
                    <a:pt x="38" y="285"/>
                    <a:pt x="34" y="283"/>
                  </a:cubicBezTo>
                  <a:cubicBezTo>
                    <a:pt x="34" y="283"/>
                    <a:pt x="33" y="283"/>
                    <a:pt x="33" y="282"/>
                  </a:cubicBezTo>
                  <a:cubicBezTo>
                    <a:pt x="33" y="282"/>
                    <a:pt x="33" y="281"/>
                    <a:pt x="34" y="281"/>
                  </a:cubicBezTo>
                  <a:cubicBezTo>
                    <a:pt x="34" y="281"/>
                    <a:pt x="34" y="280"/>
                    <a:pt x="35" y="280"/>
                  </a:cubicBezTo>
                  <a:cubicBezTo>
                    <a:pt x="37" y="279"/>
                    <a:pt x="40" y="277"/>
                    <a:pt x="43" y="276"/>
                  </a:cubicBezTo>
                  <a:cubicBezTo>
                    <a:pt x="49" y="272"/>
                    <a:pt x="54" y="266"/>
                    <a:pt x="58" y="259"/>
                  </a:cubicBezTo>
                  <a:cubicBezTo>
                    <a:pt x="60" y="256"/>
                    <a:pt x="61" y="252"/>
                    <a:pt x="62" y="249"/>
                  </a:cubicBezTo>
                  <a:cubicBezTo>
                    <a:pt x="62" y="248"/>
                    <a:pt x="61" y="247"/>
                    <a:pt x="61" y="246"/>
                  </a:cubicBezTo>
                  <a:cubicBezTo>
                    <a:pt x="61" y="245"/>
                    <a:pt x="61" y="245"/>
                    <a:pt x="61" y="245"/>
                  </a:cubicBezTo>
                  <a:cubicBezTo>
                    <a:pt x="60" y="245"/>
                    <a:pt x="59" y="245"/>
                    <a:pt x="59" y="245"/>
                  </a:cubicBezTo>
                  <a:cubicBezTo>
                    <a:pt x="58" y="246"/>
                    <a:pt x="57" y="247"/>
                    <a:pt x="57" y="248"/>
                  </a:cubicBezTo>
                  <a:cubicBezTo>
                    <a:pt x="54" y="254"/>
                    <a:pt x="51" y="259"/>
                    <a:pt x="46" y="263"/>
                  </a:cubicBezTo>
                  <a:cubicBezTo>
                    <a:pt x="40" y="269"/>
                    <a:pt x="34" y="274"/>
                    <a:pt x="25" y="277"/>
                  </a:cubicBezTo>
                  <a:cubicBezTo>
                    <a:pt x="23" y="278"/>
                    <a:pt x="21" y="277"/>
                    <a:pt x="18" y="276"/>
                  </a:cubicBezTo>
                  <a:cubicBezTo>
                    <a:pt x="16" y="274"/>
                    <a:pt x="14" y="273"/>
                    <a:pt x="12" y="271"/>
                  </a:cubicBezTo>
                  <a:cubicBezTo>
                    <a:pt x="10" y="269"/>
                    <a:pt x="8" y="267"/>
                    <a:pt x="5" y="265"/>
                  </a:cubicBezTo>
                  <a:cubicBezTo>
                    <a:pt x="4" y="264"/>
                    <a:pt x="3" y="263"/>
                    <a:pt x="2" y="261"/>
                  </a:cubicBezTo>
                  <a:cubicBezTo>
                    <a:pt x="0" y="259"/>
                    <a:pt x="0" y="257"/>
                    <a:pt x="3" y="255"/>
                  </a:cubicBezTo>
                  <a:cubicBezTo>
                    <a:pt x="7" y="252"/>
                    <a:pt x="10" y="249"/>
                    <a:pt x="13" y="244"/>
                  </a:cubicBezTo>
                  <a:cubicBezTo>
                    <a:pt x="15" y="240"/>
                    <a:pt x="16" y="236"/>
                    <a:pt x="17" y="231"/>
                  </a:cubicBezTo>
                  <a:cubicBezTo>
                    <a:pt x="17" y="229"/>
                    <a:pt x="17" y="227"/>
                    <a:pt x="17" y="224"/>
                  </a:cubicBezTo>
                  <a:cubicBezTo>
                    <a:pt x="16" y="221"/>
                    <a:pt x="15" y="218"/>
                    <a:pt x="15" y="215"/>
                  </a:cubicBezTo>
                  <a:cubicBezTo>
                    <a:pt x="14" y="213"/>
                    <a:pt x="15" y="212"/>
                    <a:pt x="16" y="211"/>
                  </a:cubicBezTo>
                  <a:cubicBezTo>
                    <a:pt x="21" y="207"/>
                    <a:pt x="26" y="204"/>
                    <a:pt x="31" y="200"/>
                  </a:cubicBezTo>
                  <a:cubicBezTo>
                    <a:pt x="33" y="198"/>
                    <a:pt x="36" y="196"/>
                    <a:pt x="38" y="194"/>
                  </a:cubicBezTo>
                  <a:cubicBezTo>
                    <a:pt x="53" y="181"/>
                    <a:pt x="67" y="166"/>
                    <a:pt x="81" y="153"/>
                  </a:cubicBezTo>
                  <a:cubicBezTo>
                    <a:pt x="91" y="144"/>
                    <a:pt x="100" y="135"/>
                    <a:pt x="111" y="128"/>
                  </a:cubicBezTo>
                  <a:cubicBezTo>
                    <a:pt x="117" y="125"/>
                    <a:pt x="123" y="122"/>
                    <a:pt x="129" y="118"/>
                  </a:cubicBezTo>
                  <a:cubicBezTo>
                    <a:pt x="130" y="117"/>
                    <a:pt x="132" y="117"/>
                    <a:pt x="134" y="116"/>
                  </a:cubicBezTo>
                  <a:cubicBezTo>
                    <a:pt x="141" y="112"/>
                    <a:pt x="141" y="113"/>
                    <a:pt x="143" y="104"/>
                  </a:cubicBezTo>
                  <a:cubicBezTo>
                    <a:pt x="145" y="88"/>
                    <a:pt x="151" y="73"/>
                    <a:pt x="159" y="60"/>
                  </a:cubicBezTo>
                  <a:cubicBezTo>
                    <a:pt x="166" y="49"/>
                    <a:pt x="174" y="39"/>
                    <a:pt x="184" y="31"/>
                  </a:cubicBezTo>
                  <a:cubicBezTo>
                    <a:pt x="195" y="21"/>
                    <a:pt x="207" y="13"/>
                    <a:pt x="221" y="8"/>
                  </a:cubicBezTo>
                  <a:cubicBezTo>
                    <a:pt x="231" y="4"/>
                    <a:pt x="241" y="2"/>
                    <a:pt x="251" y="1"/>
                  </a:cubicBezTo>
                  <a:cubicBezTo>
                    <a:pt x="258" y="0"/>
                    <a:pt x="265" y="0"/>
                    <a:pt x="272" y="1"/>
                  </a:cubicBezTo>
                  <a:cubicBezTo>
                    <a:pt x="281" y="3"/>
                    <a:pt x="289" y="5"/>
                    <a:pt x="297" y="8"/>
                  </a:cubicBezTo>
                  <a:cubicBezTo>
                    <a:pt x="302" y="10"/>
                    <a:pt x="307" y="13"/>
                    <a:pt x="312" y="16"/>
                  </a:cubicBezTo>
                  <a:cubicBezTo>
                    <a:pt x="313" y="17"/>
                    <a:pt x="313" y="18"/>
                    <a:pt x="314" y="19"/>
                  </a:cubicBezTo>
                  <a:cubicBezTo>
                    <a:pt x="314" y="19"/>
                    <a:pt x="314" y="20"/>
                    <a:pt x="314" y="21"/>
                  </a:cubicBezTo>
                  <a:cubicBezTo>
                    <a:pt x="313" y="21"/>
                    <a:pt x="312" y="22"/>
                    <a:pt x="311" y="23"/>
                  </a:cubicBezTo>
                  <a:cubicBezTo>
                    <a:pt x="295" y="31"/>
                    <a:pt x="281" y="43"/>
                    <a:pt x="270" y="57"/>
                  </a:cubicBezTo>
                  <a:cubicBezTo>
                    <a:pt x="258" y="70"/>
                    <a:pt x="250" y="86"/>
                    <a:pt x="246" y="103"/>
                  </a:cubicBezTo>
                  <a:cubicBezTo>
                    <a:pt x="244" y="110"/>
                    <a:pt x="243" y="117"/>
                    <a:pt x="244" y="124"/>
                  </a:cubicBezTo>
                  <a:cubicBezTo>
                    <a:pt x="245" y="142"/>
                    <a:pt x="250" y="157"/>
                    <a:pt x="261" y="171"/>
                  </a:cubicBezTo>
                  <a:cubicBezTo>
                    <a:pt x="267" y="179"/>
                    <a:pt x="276" y="186"/>
                    <a:pt x="285" y="191"/>
                  </a:cubicBezTo>
                  <a:cubicBezTo>
                    <a:pt x="291" y="195"/>
                    <a:pt x="291" y="195"/>
                    <a:pt x="291" y="201"/>
                  </a:cubicBezTo>
                  <a:cubicBezTo>
                    <a:pt x="292" y="208"/>
                    <a:pt x="294" y="215"/>
                    <a:pt x="297" y="221"/>
                  </a:cubicBezTo>
                  <a:cubicBezTo>
                    <a:pt x="305" y="234"/>
                    <a:pt x="315" y="246"/>
                    <a:pt x="327" y="256"/>
                  </a:cubicBezTo>
                  <a:cubicBezTo>
                    <a:pt x="334" y="262"/>
                    <a:pt x="342" y="267"/>
                    <a:pt x="350" y="273"/>
                  </a:cubicBezTo>
                  <a:cubicBezTo>
                    <a:pt x="367" y="285"/>
                    <a:pt x="384" y="297"/>
                    <a:pt x="401" y="310"/>
                  </a:cubicBezTo>
                  <a:cubicBezTo>
                    <a:pt x="409" y="317"/>
                    <a:pt x="417" y="323"/>
                    <a:pt x="425" y="330"/>
                  </a:cubicBezTo>
                  <a:cubicBezTo>
                    <a:pt x="433" y="336"/>
                    <a:pt x="440" y="343"/>
                    <a:pt x="447" y="350"/>
                  </a:cubicBezTo>
                  <a:cubicBezTo>
                    <a:pt x="456" y="358"/>
                    <a:pt x="463" y="367"/>
                    <a:pt x="470" y="377"/>
                  </a:cubicBezTo>
                  <a:cubicBezTo>
                    <a:pt x="475" y="384"/>
                    <a:pt x="480" y="391"/>
                    <a:pt x="485" y="399"/>
                  </a:cubicBezTo>
                  <a:cubicBezTo>
                    <a:pt x="485" y="400"/>
                    <a:pt x="486" y="401"/>
                    <a:pt x="487" y="402"/>
                  </a:cubicBezTo>
                  <a:cubicBezTo>
                    <a:pt x="495" y="417"/>
                    <a:pt x="501" y="433"/>
                    <a:pt x="505" y="450"/>
                  </a:cubicBezTo>
                  <a:cubicBezTo>
                    <a:pt x="508" y="459"/>
                    <a:pt x="509" y="468"/>
                    <a:pt x="511" y="478"/>
                  </a:cubicBezTo>
                  <a:cubicBezTo>
                    <a:pt x="511" y="483"/>
                    <a:pt x="511" y="489"/>
                    <a:pt x="512" y="494"/>
                  </a:cubicBezTo>
                  <a:cubicBezTo>
                    <a:pt x="514" y="504"/>
                    <a:pt x="513" y="513"/>
                    <a:pt x="513" y="523"/>
                  </a:cubicBezTo>
                  <a:cubicBezTo>
                    <a:pt x="514" y="539"/>
                    <a:pt x="511" y="554"/>
                    <a:pt x="507" y="570"/>
                  </a:cubicBezTo>
                  <a:cubicBezTo>
                    <a:pt x="505" y="578"/>
                    <a:pt x="502" y="586"/>
                    <a:pt x="499" y="594"/>
                  </a:cubicBezTo>
                  <a:cubicBezTo>
                    <a:pt x="492" y="609"/>
                    <a:pt x="483" y="623"/>
                    <a:pt x="473" y="636"/>
                  </a:cubicBezTo>
                  <a:cubicBezTo>
                    <a:pt x="468" y="642"/>
                    <a:pt x="462" y="648"/>
                    <a:pt x="456" y="653"/>
                  </a:cubicBezTo>
                  <a:cubicBezTo>
                    <a:pt x="452" y="657"/>
                    <a:pt x="448" y="661"/>
                    <a:pt x="443" y="664"/>
                  </a:cubicBezTo>
                  <a:cubicBezTo>
                    <a:pt x="431" y="673"/>
                    <a:pt x="418" y="680"/>
                    <a:pt x="404" y="687"/>
                  </a:cubicBezTo>
                  <a:cubicBezTo>
                    <a:pt x="383" y="696"/>
                    <a:pt x="361" y="702"/>
                    <a:pt x="339" y="707"/>
                  </a:cubicBezTo>
                  <a:cubicBezTo>
                    <a:pt x="329" y="709"/>
                    <a:pt x="318" y="711"/>
                    <a:pt x="308" y="712"/>
                  </a:cubicBezTo>
                  <a:cubicBezTo>
                    <a:pt x="306" y="713"/>
                    <a:pt x="304" y="713"/>
                    <a:pt x="302" y="713"/>
                  </a:cubicBezTo>
                  <a:cubicBezTo>
                    <a:pt x="299" y="713"/>
                    <a:pt x="296" y="714"/>
                    <a:pt x="292" y="714"/>
                  </a:cubicBezTo>
                  <a:cubicBezTo>
                    <a:pt x="289" y="714"/>
                    <a:pt x="285" y="714"/>
                    <a:pt x="282" y="714"/>
                  </a:cubicBezTo>
                  <a:cubicBezTo>
                    <a:pt x="275" y="715"/>
                    <a:pt x="269" y="714"/>
                    <a:pt x="262" y="716"/>
                  </a:cubicBezTo>
                  <a:cubicBezTo>
                    <a:pt x="259" y="716"/>
                    <a:pt x="255" y="716"/>
                    <a:pt x="252" y="715"/>
                  </a:cubicBezTo>
                  <a:cubicBezTo>
                    <a:pt x="248" y="715"/>
                    <a:pt x="244" y="715"/>
                    <a:pt x="240" y="715"/>
                  </a:cubicBezTo>
                  <a:cubicBezTo>
                    <a:pt x="230" y="714"/>
                    <a:pt x="221" y="712"/>
                    <a:pt x="212" y="710"/>
                  </a:cubicBezTo>
                  <a:cubicBezTo>
                    <a:pt x="210" y="709"/>
                    <a:pt x="209" y="708"/>
                    <a:pt x="208" y="707"/>
                  </a:cubicBezTo>
                  <a:cubicBezTo>
                    <a:pt x="207" y="707"/>
                    <a:pt x="207" y="706"/>
                    <a:pt x="207" y="706"/>
                  </a:cubicBezTo>
                  <a:cubicBezTo>
                    <a:pt x="207" y="705"/>
                    <a:pt x="208" y="705"/>
                    <a:pt x="208" y="704"/>
                  </a:cubicBezTo>
                  <a:cubicBezTo>
                    <a:pt x="212" y="699"/>
                    <a:pt x="217" y="694"/>
                    <a:pt x="223" y="690"/>
                  </a:cubicBezTo>
                  <a:cubicBezTo>
                    <a:pt x="227" y="687"/>
                    <a:pt x="232" y="685"/>
                    <a:pt x="238" y="683"/>
                  </a:cubicBezTo>
                  <a:cubicBezTo>
                    <a:pt x="238" y="683"/>
                    <a:pt x="239" y="682"/>
                    <a:pt x="240" y="682"/>
                  </a:cubicBezTo>
                  <a:cubicBezTo>
                    <a:pt x="239" y="681"/>
                    <a:pt x="239" y="681"/>
                    <a:pt x="239" y="681"/>
                  </a:cubicBezTo>
                  <a:cubicBezTo>
                    <a:pt x="236" y="681"/>
                    <a:pt x="232" y="681"/>
                    <a:pt x="228" y="682"/>
                  </a:cubicBezTo>
                  <a:cubicBezTo>
                    <a:pt x="218" y="686"/>
                    <a:pt x="210" y="692"/>
                    <a:pt x="203" y="701"/>
                  </a:cubicBezTo>
                  <a:cubicBezTo>
                    <a:pt x="203" y="701"/>
                    <a:pt x="202" y="702"/>
                    <a:pt x="201" y="703"/>
                  </a:cubicBezTo>
                  <a:cubicBezTo>
                    <a:pt x="200" y="704"/>
                    <a:pt x="199" y="704"/>
                    <a:pt x="198" y="704"/>
                  </a:cubicBezTo>
                  <a:cubicBezTo>
                    <a:pt x="193" y="701"/>
                    <a:pt x="189" y="697"/>
                    <a:pt x="188" y="692"/>
                  </a:cubicBezTo>
                  <a:cubicBezTo>
                    <a:pt x="187" y="691"/>
                    <a:pt x="188" y="689"/>
                    <a:pt x="188" y="687"/>
                  </a:cubicBezTo>
                  <a:cubicBezTo>
                    <a:pt x="188" y="685"/>
                    <a:pt x="190" y="682"/>
                    <a:pt x="192" y="680"/>
                  </a:cubicBezTo>
                  <a:cubicBezTo>
                    <a:pt x="195" y="677"/>
                    <a:pt x="198" y="674"/>
                    <a:pt x="202" y="671"/>
                  </a:cubicBezTo>
                  <a:cubicBezTo>
                    <a:pt x="208" y="667"/>
                    <a:pt x="215" y="663"/>
                    <a:pt x="222" y="661"/>
                  </a:cubicBezTo>
                  <a:cubicBezTo>
                    <a:pt x="230" y="658"/>
                    <a:pt x="238" y="655"/>
                    <a:pt x="247" y="652"/>
                  </a:cubicBezTo>
                  <a:cubicBezTo>
                    <a:pt x="257" y="650"/>
                    <a:pt x="267" y="648"/>
                    <a:pt x="278" y="647"/>
                  </a:cubicBezTo>
                  <a:cubicBezTo>
                    <a:pt x="280" y="647"/>
                    <a:pt x="281" y="647"/>
                    <a:pt x="282" y="646"/>
                  </a:cubicBezTo>
                  <a:cubicBezTo>
                    <a:pt x="283" y="645"/>
                    <a:pt x="283" y="645"/>
                    <a:pt x="283" y="645"/>
                  </a:cubicBezTo>
                  <a:cubicBezTo>
                    <a:pt x="283" y="645"/>
                    <a:pt x="283" y="644"/>
                    <a:pt x="282" y="644"/>
                  </a:cubicBezTo>
                  <a:cubicBezTo>
                    <a:pt x="282" y="643"/>
                    <a:pt x="281" y="643"/>
                    <a:pt x="281" y="643"/>
                  </a:cubicBezTo>
                  <a:cubicBezTo>
                    <a:pt x="278" y="643"/>
                    <a:pt x="275" y="643"/>
                    <a:pt x="272" y="644"/>
                  </a:cubicBezTo>
                  <a:cubicBezTo>
                    <a:pt x="269" y="644"/>
                    <a:pt x="266" y="644"/>
                    <a:pt x="263" y="645"/>
                  </a:cubicBezTo>
                  <a:cubicBezTo>
                    <a:pt x="261" y="645"/>
                    <a:pt x="260" y="644"/>
                    <a:pt x="259" y="642"/>
                  </a:cubicBezTo>
                  <a:cubicBezTo>
                    <a:pt x="258" y="640"/>
                    <a:pt x="257" y="638"/>
                    <a:pt x="256" y="636"/>
                  </a:cubicBezTo>
                  <a:cubicBezTo>
                    <a:pt x="252" y="625"/>
                    <a:pt x="249" y="614"/>
                    <a:pt x="249" y="602"/>
                  </a:cubicBezTo>
                  <a:cubicBezTo>
                    <a:pt x="249" y="590"/>
                    <a:pt x="250" y="579"/>
                    <a:pt x="253" y="568"/>
                  </a:cubicBezTo>
                  <a:cubicBezTo>
                    <a:pt x="256" y="557"/>
                    <a:pt x="261" y="547"/>
                    <a:pt x="267" y="537"/>
                  </a:cubicBezTo>
                  <a:cubicBezTo>
                    <a:pt x="273" y="526"/>
                    <a:pt x="282" y="516"/>
                    <a:pt x="292" y="507"/>
                  </a:cubicBezTo>
                  <a:cubicBezTo>
                    <a:pt x="297" y="503"/>
                    <a:pt x="303" y="499"/>
                    <a:pt x="309" y="495"/>
                  </a:cubicBezTo>
                  <a:cubicBezTo>
                    <a:pt x="322" y="487"/>
                    <a:pt x="336" y="481"/>
                    <a:pt x="351" y="479"/>
                  </a:cubicBezTo>
                  <a:cubicBezTo>
                    <a:pt x="354" y="478"/>
                    <a:pt x="357" y="477"/>
                    <a:pt x="361" y="477"/>
                  </a:cubicBezTo>
                  <a:cubicBezTo>
                    <a:pt x="363" y="477"/>
                    <a:pt x="365" y="476"/>
                    <a:pt x="367" y="476"/>
                  </a:cubicBezTo>
                  <a:cubicBezTo>
                    <a:pt x="367" y="476"/>
                    <a:pt x="368" y="475"/>
                    <a:pt x="368" y="475"/>
                  </a:cubicBezTo>
                  <a:cubicBezTo>
                    <a:pt x="367" y="474"/>
                    <a:pt x="367" y="474"/>
                    <a:pt x="367" y="474"/>
                  </a:cubicBezTo>
                  <a:cubicBezTo>
                    <a:pt x="358" y="474"/>
                    <a:pt x="349" y="475"/>
                    <a:pt x="341" y="477"/>
                  </a:cubicBezTo>
                  <a:cubicBezTo>
                    <a:pt x="328" y="481"/>
                    <a:pt x="316" y="486"/>
                    <a:pt x="304" y="493"/>
                  </a:cubicBezTo>
                  <a:cubicBezTo>
                    <a:pt x="294" y="500"/>
                    <a:pt x="284" y="508"/>
                    <a:pt x="276" y="518"/>
                  </a:cubicBezTo>
                  <a:cubicBezTo>
                    <a:pt x="269" y="527"/>
                    <a:pt x="263" y="535"/>
                    <a:pt x="258" y="545"/>
                  </a:cubicBezTo>
                  <a:cubicBezTo>
                    <a:pt x="252" y="557"/>
                    <a:pt x="248" y="569"/>
                    <a:pt x="246" y="581"/>
                  </a:cubicBezTo>
                  <a:cubicBezTo>
                    <a:pt x="246" y="582"/>
                    <a:pt x="246" y="583"/>
                    <a:pt x="245" y="584"/>
                  </a:cubicBezTo>
                  <a:cubicBezTo>
                    <a:pt x="245" y="585"/>
                    <a:pt x="244" y="585"/>
                    <a:pt x="243" y="585"/>
                  </a:cubicBezTo>
                  <a:cubicBezTo>
                    <a:pt x="242" y="585"/>
                    <a:pt x="241" y="584"/>
                    <a:pt x="240" y="584"/>
                  </a:cubicBezTo>
                  <a:cubicBezTo>
                    <a:pt x="235" y="580"/>
                    <a:pt x="229" y="577"/>
                    <a:pt x="225" y="573"/>
                  </a:cubicBezTo>
                  <a:cubicBezTo>
                    <a:pt x="222" y="570"/>
                    <a:pt x="218" y="567"/>
                    <a:pt x="215" y="564"/>
                  </a:cubicBezTo>
                  <a:cubicBezTo>
                    <a:pt x="208" y="557"/>
                    <a:pt x="202" y="549"/>
                    <a:pt x="197" y="541"/>
                  </a:cubicBezTo>
                  <a:cubicBezTo>
                    <a:pt x="188" y="526"/>
                    <a:pt x="182" y="510"/>
                    <a:pt x="178" y="493"/>
                  </a:cubicBezTo>
                  <a:cubicBezTo>
                    <a:pt x="177" y="487"/>
                    <a:pt x="176" y="481"/>
                    <a:pt x="176" y="475"/>
                  </a:cubicBezTo>
                  <a:cubicBezTo>
                    <a:pt x="176" y="473"/>
                    <a:pt x="176" y="472"/>
                    <a:pt x="176" y="470"/>
                  </a:cubicBezTo>
                  <a:cubicBezTo>
                    <a:pt x="175" y="463"/>
                    <a:pt x="175" y="457"/>
                    <a:pt x="176" y="450"/>
                  </a:cubicBezTo>
                  <a:cubicBezTo>
                    <a:pt x="176" y="448"/>
                    <a:pt x="176" y="446"/>
                    <a:pt x="176" y="443"/>
                  </a:cubicBezTo>
                  <a:cubicBezTo>
                    <a:pt x="176" y="441"/>
                    <a:pt x="176" y="439"/>
                    <a:pt x="176" y="437"/>
                  </a:cubicBezTo>
                  <a:cubicBezTo>
                    <a:pt x="177" y="432"/>
                    <a:pt x="178" y="431"/>
                    <a:pt x="183" y="431"/>
                  </a:cubicBezTo>
                  <a:cubicBezTo>
                    <a:pt x="188" y="431"/>
                    <a:pt x="194" y="431"/>
                    <a:pt x="199" y="431"/>
                  </a:cubicBezTo>
                  <a:cubicBezTo>
                    <a:pt x="199" y="431"/>
                    <a:pt x="199" y="431"/>
                    <a:pt x="199" y="431"/>
                  </a:cubicBezTo>
                  <a:moveTo>
                    <a:pt x="125" y="250"/>
                  </a:moveTo>
                  <a:cubicBezTo>
                    <a:pt x="123" y="251"/>
                    <a:pt x="123" y="251"/>
                    <a:pt x="122" y="251"/>
                  </a:cubicBezTo>
                  <a:cubicBezTo>
                    <a:pt x="121" y="251"/>
                    <a:pt x="121" y="251"/>
                    <a:pt x="121" y="252"/>
                  </a:cubicBezTo>
                  <a:cubicBezTo>
                    <a:pt x="121" y="252"/>
                    <a:pt x="121" y="252"/>
                    <a:pt x="121" y="252"/>
                  </a:cubicBezTo>
                  <a:cubicBezTo>
                    <a:pt x="123" y="253"/>
                    <a:pt x="125" y="254"/>
                    <a:pt x="127" y="254"/>
                  </a:cubicBezTo>
                  <a:cubicBezTo>
                    <a:pt x="131" y="255"/>
                    <a:pt x="134" y="256"/>
                    <a:pt x="137" y="257"/>
                  </a:cubicBezTo>
                  <a:cubicBezTo>
                    <a:pt x="151" y="262"/>
                    <a:pt x="163" y="267"/>
                    <a:pt x="176" y="273"/>
                  </a:cubicBezTo>
                  <a:cubicBezTo>
                    <a:pt x="183" y="276"/>
                    <a:pt x="189" y="279"/>
                    <a:pt x="196" y="282"/>
                  </a:cubicBezTo>
                  <a:cubicBezTo>
                    <a:pt x="197" y="282"/>
                    <a:pt x="198" y="283"/>
                    <a:pt x="199" y="283"/>
                  </a:cubicBezTo>
                  <a:cubicBezTo>
                    <a:pt x="200" y="283"/>
                    <a:pt x="201" y="283"/>
                    <a:pt x="202" y="282"/>
                  </a:cubicBezTo>
                  <a:cubicBezTo>
                    <a:pt x="203" y="280"/>
                    <a:pt x="203" y="278"/>
                    <a:pt x="202" y="277"/>
                  </a:cubicBezTo>
                  <a:cubicBezTo>
                    <a:pt x="202" y="277"/>
                    <a:pt x="201" y="276"/>
                    <a:pt x="201" y="276"/>
                  </a:cubicBezTo>
                  <a:cubicBezTo>
                    <a:pt x="199" y="275"/>
                    <a:pt x="198" y="274"/>
                    <a:pt x="197" y="274"/>
                  </a:cubicBezTo>
                  <a:cubicBezTo>
                    <a:pt x="190" y="271"/>
                    <a:pt x="183" y="267"/>
                    <a:pt x="176" y="265"/>
                  </a:cubicBezTo>
                  <a:cubicBezTo>
                    <a:pt x="165" y="260"/>
                    <a:pt x="153" y="256"/>
                    <a:pt x="141" y="253"/>
                  </a:cubicBezTo>
                  <a:cubicBezTo>
                    <a:pt x="136" y="252"/>
                    <a:pt x="130" y="251"/>
                    <a:pt x="125" y="250"/>
                  </a:cubicBezTo>
                  <a:moveTo>
                    <a:pt x="110" y="268"/>
                  </a:moveTo>
                  <a:cubicBezTo>
                    <a:pt x="109" y="268"/>
                    <a:pt x="109" y="269"/>
                    <a:pt x="108" y="269"/>
                  </a:cubicBezTo>
                  <a:cubicBezTo>
                    <a:pt x="108" y="269"/>
                    <a:pt x="108" y="270"/>
                    <a:pt x="109" y="270"/>
                  </a:cubicBezTo>
                  <a:cubicBezTo>
                    <a:pt x="113" y="272"/>
                    <a:pt x="118" y="274"/>
                    <a:pt x="122" y="276"/>
                  </a:cubicBezTo>
                  <a:cubicBezTo>
                    <a:pt x="136" y="283"/>
                    <a:pt x="150" y="291"/>
                    <a:pt x="162" y="299"/>
                  </a:cubicBezTo>
                  <a:cubicBezTo>
                    <a:pt x="167" y="302"/>
                    <a:pt x="171" y="305"/>
                    <a:pt x="176" y="307"/>
                  </a:cubicBezTo>
                  <a:cubicBezTo>
                    <a:pt x="177" y="308"/>
                    <a:pt x="177" y="308"/>
                    <a:pt x="178" y="308"/>
                  </a:cubicBezTo>
                  <a:cubicBezTo>
                    <a:pt x="179" y="309"/>
                    <a:pt x="181" y="308"/>
                    <a:pt x="182" y="307"/>
                  </a:cubicBezTo>
                  <a:cubicBezTo>
                    <a:pt x="182" y="306"/>
                    <a:pt x="182" y="304"/>
                    <a:pt x="181" y="304"/>
                  </a:cubicBezTo>
                  <a:cubicBezTo>
                    <a:pt x="180" y="303"/>
                    <a:pt x="179" y="302"/>
                    <a:pt x="177" y="301"/>
                  </a:cubicBezTo>
                  <a:cubicBezTo>
                    <a:pt x="173" y="298"/>
                    <a:pt x="168" y="295"/>
                    <a:pt x="163" y="292"/>
                  </a:cubicBezTo>
                  <a:cubicBezTo>
                    <a:pt x="151" y="285"/>
                    <a:pt x="139" y="279"/>
                    <a:pt x="126" y="274"/>
                  </a:cubicBezTo>
                  <a:cubicBezTo>
                    <a:pt x="121" y="272"/>
                    <a:pt x="115" y="270"/>
                    <a:pt x="110" y="268"/>
                  </a:cubicBezTo>
                  <a:moveTo>
                    <a:pt x="124" y="215"/>
                  </a:moveTo>
                  <a:cubicBezTo>
                    <a:pt x="126" y="215"/>
                    <a:pt x="129" y="215"/>
                    <a:pt x="131" y="214"/>
                  </a:cubicBezTo>
                  <a:cubicBezTo>
                    <a:pt x="134" y="211"/>
                    <a:pt x="136" y="205"/>
                    <a:pt x="134" y="201"/>
                  </a:cubicBezTo>
                  <a:cubicBezTo>
                    <a:pt x="133" y="196"/>
                    <a:pt x="128" y="193"/>
                    <a:pt x="123" y="193"/>
                  </a:cubicBezTo>
                  <a:cubicBezTo>
                    <a:pt x="119" y="194"/>
                    <a:pt x="115" y="196"/>
                    <a:pt x="114" y="200"/>
                  </a:cubicBezTo>
                  <a:cubicBezTo>
                    <a:pt x="112" y="206"/>
                    <a:pt x="113" y="211"/>
                    <a:pt x="117" y="214"/>
                  </a:cubicBezTo>
                  <a:cubicBezTo>
                    <a:pt x="119" y="215"/>
                    <a:pt x="122" y="215"/>
                    <a:pt x="124" y="215"/>
                  </a:cubicBezTo>
                  <a:moveTo>
                    <a:pt x="301" y="548"/>
                  </a:moveTo>
                  <a:cubicBezTo>
                    <a:pt x="301" y="547"/>
                    <a:pt x="301" y="547"/>
                    <a:pt x="301" y="547"/>
                  </a:cubicBezTo>
                  <a:cubicBezTo>
                    <a:pt x="300" y="547"/>
                    <a:pt x="300" y="547"/>
                    <a:pt x="300" y="547"/>
                  </a:cubicBezTo>
                  <a:cubicBezTo>
                    <a:pt x="300" y="548"/>
                    <a:pt x="299" y="548"/>
                    <a:pt x="299" y="548"/>
                  </a:cubicBezTo>
                  <a:cubicBezTo>
                    <a:pt x="296" y="552"/>
                    <a:pt x="294" y="556"/>
                    <a:pt x="292" y="560"/>
                  </a:cubicBezTo>
                  <a:cubicBezTo>
                    <a:pt x="292" y="561"/>
                    <a:pt x="292" y="561"/>
                    <a:pt x="292" y="561"/>
                  </a:cubicBezTo>
                  <a:cubicBezTo>
                    <a:pt x="292" y="561"/>
                    <a:pt x="293" y="562"/>
                    <a:pt x="293" y="562"/>
                  </a:cubicBezTo>
                  <a:cubicBezTo>
                    <a:pt x="293" y="562"/>
                    <a:pt x="294" y="562"/>
                    <a:pt x="294" y="562"/>
                  </a:cubicBezTo>
                  <a:cubicBezTo>
                    <a:pt x="295" y="561"/>
                    <a:pt x="295" y="561"/>
                    <a:pt x="295" y="561"/>
                  </a:cubicBezTo>
                  <a:cubicBezTo>
                    <a:pt x="298" y="557"/>
                    <a:pt x="300" y="553"/>
                    <a:pt x="301" y="549"/>
                  </a:cubicBezTo>
                  <a:cubicBezTo>
                    <a:pt x="301" y="548"/>
                    <a:pt x="301" y="548"/>
                    <a:pt x="301" y="548"/>
                  </a:cubicBezTo>
                  <a:moveTo>
                    <a:pt x="280" y="559"/>
                  </a:moveTo>
                  <a:cubicBezTo>
                    <a:pt x="279" y="558"/>
                    <a:pt x="279" y="558"/>
                    <a:pt x="279" y="558"/>
                  </a:cubicBezTo>
                  <a:cubicBezTo>
                    <a:pt x="279" y="558"/>
                    <a:pt x="278" y="558"/>
                    <a:pt x="278" y="558"/>
                  </a:cubicBezTo>
                  <a:cubicBezTo>
                    <a:pt x="274" y="563"/>
                    <a:pt x="272" y="568"/>
                    <a:pt x="271" y="574"/>
                  </a:cubicBezTo>
                  <a:cubicBezTo>
                    <a:pt x="272" y="574"/>
                    <a:pt x="272" y="574"/>
                    <a:pt x="272" y="574"/>
                  </a:cubicBezTo>
                  <a:cubicBezTo>
                    <a:pt x="272" y="574"/>
                    <a:pt x="273" y="574"/>
                    <a:pt x="273" y="574"/>
                  </a:cubicBezTo>
                  <a:cubicBezTo>
                    <a:pt x="274" y="574"/>
                    <a:pt x="274" y="574"/>
                    <a:pt x="274" y="573"/>
                  </a:cubicBezTo>
                  <a:cubicBezTo>
                    <a:pt x="276" y="568"/>
                    <a:pt x="278" y="564"/>
                    <a:pt x="280" y="559"/>
                  </a:cubicBezTo>
                  <a:moveTo>
                    <a:pt x="287" y="543"/>
                  </a:moveTo>
                  <a:cubicBezTo>
                    <a:pt x="287" y="543"/>
                    <a:pt x="288" y="543"/>
                    <a:pt x="288" y="543"/>
                  </a:cubicBezTo>
                  <a:cubicBezTo>
                    <a:pt x="291" y="539"/>
                    <a:pt x="294" y="536"/>
                    <a:pt x="296" y="532"/>
                  </a:cubicBezTo>
                  <a:cubicBezTo>
                    <a:pt x="296" y="532"/>
                    <a:pt x="295" y="531"/>
                    <a:pt x="295" y="531"/>
                  </a:cubicBezTo>
                  <a:cubicBezTo>
                    <a:pt x="294" y="531"/>
                    <a:pt x="294" y="531"/>
                    <a:pt x="294" y="531"/>
                  </a:cubicBezTo>
                  <a:cubicBezTo>
                    <a:pt x="290" y="534"/>
                    <a:pt x="288" y="538"/>
                    <a:pt x="285" y="542"/>
                  </a:cubicBezTo>
                  <a:cubicBezTo>
                    <a:pt x="285" y="542"/>
                    <a:pt x="285" y="542"/>
                    <a:pt x="285" y="542"/>
                  </a:cubicBezTo>
                  <a:cubicBezTo>
                    <a:pt x="286" y="543"/>
                    <a:pt x="286" y="543"/>
                    <a:pt x="286" y="543"/>
                  </a:cubicBezTo>
                  <a:cubicBezTo>
                    <a:pt x="287" y="543"/>
                    <a:pt x="287" y="543"/>
                    <a:pt x="287" y="543"/>
                  </a:cubicBezTo>
                  <a:moveTo>
                    <a:pt x="191" y="73"/>
                  </a:moveTo>
                  <a:cubicBezTo>
                    <a:pt x="191" y="73"/>
                    <a:pt x="192" y="73"/>
                    <a:pt x="192" y="73"/>
                  </a:cubicBezTo>
                  <a:cubicBezTo>
                    <a:pt x="195" y="69"/>
                    <a:pt x="198" y="65"/>
                    <a:pt x="200" y="62"/>
                  </a:cubicBezTo>
                  <a:cubicBezTo>
                    <a:pt x="201" y="62"/>
                    <a:pt x="200" y="61"/>
                    <a:pt x="200" y="60"/>
                  </a:cubicBezTo>
                  <a:cubicBezTo>
                    <a:pt x="199" y="60"/>
                    <a:pt x="199" y="60"/>
                    <a:pt x="199" y="60"/>
                  </a:cubicBezTo>
                  <a:cubicBezTo>
                    <a:pt x="195" y="63"/>
                    <a:pt x="192" y="67"/>
                    <a:pt x="190" y="72"/>
                  </a:cubicBezTo>
                  <a:cubicBezTo>
                    <a:pt x="190" y="72"/>
                    <a:pt x="191" y="73"/>
                    <a:pt x="191" y="73"/>
                  </a:cubicBezTo>
                  <a:moveTo>
                    <a:pt x="177" y="69"/>
                  </a:moveTo>
                  <a:cubicBezTo>
                    <a:pt x="177" y="69"/>
                    <a:pt x="177" y="69"/>
                    <a:pt x="177" y="69"/>
                  </a:cubicBezTo>
                  <a:cubicBezTo>
                    <a:pt x="176" y="69"/>
                    <a:pt x="176" y="69"/>
                    <a:pt x="176" y="69"/>
                  </a:cubicBezTo>
                  <a:cubicBezTo>
                    <a:pt x="173" y="71"/>
                    <a:pt x="172" y="75"/>
                    <a:pt x="170" y="78"/>
                  </a:cubicBezTo>
                  <a:cubicBezTo>
                    <a:pt x="170" y="79"/>
                    <a:pt x="170" y="79"/>
                    <a:pt x="169" y="80"/>
                  </a:cubicBezTo>
                  <a:cubicBezTo>
                    <a:pt x="170" y="81"/>
                    <a:pt x="170" y="81"/>
                    <a:pt x="170" y="81"/>
                  </a:cubicBezTo>
                  <a:cubicBezTo>
                    <a:pt x="171" y="81"/>
                    <a:pt x="171" y="81"/>
                    <a:pt x="171" y="81"/>
                  </a:cubicBezTo>
                  <a:cubicBezTo>
                    <a:pt x="171" y="81"/>
                    <a:pt x="172" y="81"/>
                    <a:pt x="172" y="80"/>
                  </a:cubicBezTo>
                  <a:cubicBezTo>
                    <a:pt x="174" y="77"/>
                    <a:pt x="175" y="73"/>
                    <a:pt x="177" y="70"/>
                  </a:cubicBezTo>
                  <a:cubicBezTo>
                    <a:pt x="177" y="69"/>
                    <a:pt x="177" y="69"/>
                    <a:pt x="177" y="69"/>
                  </a:cubicBezTo>
                  <a:moveTo>
                    <a:pt x="188" y="52"/>
                  </a:moveTo>
                  <a:cubicBezTo>
                    <a:pt x="188" y="52"/>
                    <a:pt x="189" y="52"/>
                    <a:pt x="189" y="52"/>
                  </a:cubicBezTo>
                  <a:cubicBezTo>
                    <a:pt x="192" y="50"/>
                    <a:pt x="194" y="47"/>
                    <a:pt x="196" y="45"/>
                  </a:cubicBezTo>
                  <a:cubicBezTo>
                    <a:pt x="197" y="44"/>
                    <a:pt x="198" y="43"/>
                    <a:pt x="198" y="42"/>
                  </a:cubicBezTo>
                  <a:cubicBezTo>
                    <a:pt x="198" y="41"/>
                    <a:pt x="196" y="42"/>
                    <a:pt x="194" y="43"/>
                  </a:cubicBezTo>
                  <a:cubicBezTo>
                    <a:pt x="192" y="45"/>
                    <a:pt x="190" y="48"/>
                    <a:pt x="188" y="50"/>
                  </a:cubicBezTo>
                  <a:cubicBezTo>
                    <a:pt x="187" y="50"/>
                    <a:pt x="187" y="51"/>
                    <a:pt x="187" y="51"/>
                  </a:cubicBezTo>
                  <a:cubicBezTo>
                    <a:pt x="187" y="52"/>
                    <a:pt x="187" y="52"/>
                    <a:pt x="187" y="52"/>
                  </a:cubicBezTo>
                  <a:cubicBezTo>
                    <a:pt x="188" y="52"/>
                    <a:pt x="188" y="52"/>
                    <a:pt x="188" y="52"/>
                  </a:cubicBezTo>
                </a:path>
              </a:pathLst>
            </a:custGeom>
            <a:solidFill>
              <a:srgbClr val="E3D8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0" name="Freeform 113"/>
            <p:cNvSpPr>
              <a:spLocks noEditPoints="1"/>
            </p:cNvSpPr>
            <p:nvPr/>
          </p:nvSpPr>
          <p:spPr bwMode="auto">
            <a:xfrm>
              <a:off x="8477069" y="4918075"/>
              <a:ext cx="379413" cy="409575"/>
            </a:xfrm>
            <a:custGeom>
              <a:avLst/>
              <a:gdLst>
                <a:gd name="T0" fmla="*/ 1 w 144"/>
                <a:gd name="T1" fmla="*/ 81 h 155"/>
                <a:gd name="T2" fmla="*/ 20 w 144"/>
                <a:gd name="T3" fmla="*/ 28 h 155"/>
                <a:gd name="T4" fmla="*/ 65 w 144"/>
                <a:gd name="T5" fmla="*/ 2 h 155"/>
                <a:gd name="T6" fmla="*/ 78 w 144"/>
                <a:gd name="T7" fmla="*/ 0 h 155"/>
                <a:gd name="T8" fmla="*/ 80 w 144"/>
                <a:gd name="T9" fmla="*/ 0 h 155"/>
                <a:gd name="T10" fmla="*/ 128 w 144"/>
                <a:gd name="T11" fmla="*/ 16 h 155"/>
                <a:gd name="T12" fmla="*/ 141 w 144"/>
                <a:gd name="T13" fmla="*/ 26 h 155"/>
                <a:gd name="T14" fmla="*/ 143 w 144"/>
                <a:gd name="T15" fmla="*/ 29 h 155"/>
                <a:gd name="T16" fmla="*/ 142 w 144"/>
                <a:gd name="T17" fmla="*/ 32 h 155"/>
                <a:gd name="T18" fmla="*/ 140 w 144"/>
                <a:gd name="T19" fmla="*/ 34 h 155"/>
                <a:gd name="T20" fmla="*/ 101 w 144"/>
                <a:gd name="T21" fmla="*/ 85 h 155"/>
                <a:gd name="T22" fmla="*/ 92 w 144"/>
                <a:gd name="T23" fmla="*/ 117 h 155"/>
                <a:gd name="T24" fmla="*/ 91 w 144"/>
                <a:gd name="T25" fmla="*/ 121 h 155"/>
                <a:gd name="T26" fmla="*/ 89 w 144"/>
                <a:gd name="T27" fmla="*/ 123 h 155"/>
                <a:gd name="T28" fmla="*/ 86 w 144"/>
                <a:gd name="T29" fmla="*/ 125 h 155"/>
                <a:gd name="T30" fmla="*/ 59 w 144"/>
                <a:gd name="T31" fmla="*/ 140 h 155"/>
                <a:gd name="T32" fmla="*/ 42 w 144"/>
                <a:gd name="T33" fmla="*/ 152 h 155"/>
                <a:gd name="T34" fmla="*/ 40 w 144"/>
                <a:gd name="T35" fmla="*/ 154 h 155"/>
                <a:gd name="T36" fmla="*/ 36 w 144"/>
                <a:gd name="T37" fmla="*/ 154 h 155"/>
                <a:gd name="T38" fmla="*/ 36 w 144"/>
                <a:gd name="T39" fmla="*/ 154 h 155"/>
                <a:gd name="T40" fmla="*/ 17 w 144"/>
                <a:gd name="T41" fmla="*/ 133 h 155"/>
                <a:gd name="T42" fmla="*/ 2 w 144"/>
                <a:gd name="T43" fmla="*/ 96 h 155"/>
                <a:gd name="T44" fmla="*/ 1 w 144"/>
                <a:gd name="T45" fmla="*/ 81 h 155"/>
                <a:gd name="T46" fmla="*/ 24 w 144"/>
                <a:gd name="T47" fmla="*/ 108 h 155"/>
                <a:gd name="T48" fmla="*/ 24 w 144"/>
                <a:gd name="T49" fmla="*/ 107 h 155"/>
                <a:gd name="T50" fmla="*/ 20 w 144"/>
                <a:gd name="T51" fmla="*/ 97 h 155"/>
                <a:gd name="T52" fmla="*/ 20 w 144"/>
                <a:gd name="T53" fmla="*/ 97 h 155"/>
                <a:gd name="T54" fmla="*/ 19 w 144"/>
                <a:gd name="T55" fmla="*/ 97 h 155"/>
                <a:gd name="T56" fmla="*/ 19 w 144"/>
                <a:gd name="T57" fmla="*/ 99 h 155"/>
                <a:gd name="T58" fmla="*/ 22 w 144"/>
                <a:gd name="T59" fmla="*/ 108 h 155"/>
                <a:gd name="T60" fmla="*/ 23 w 144"/>
                <a:gd name="T61" fmla="*/ 108 h 155"/>
                <a:gd name="T62" fmla="*/ 23 w 144"/>
                <a:gd name="T63" fmla="*/ 108 h 155"/>
                <a:gd name="T64" fmla="*/ 24 w 144"/>
                <a:gd name="T65" fmla="*/ 108 h 155"/>
                <a:gd name="T66" fmla="*/ 28 w 144"/>
                <a:gd name="T67" fmla="*/ 85 h 155"/>
                <a:gd name="T68" fmla="*/ 28 w 144"/>
                <a:gd name="T69" fmla="*/ 90 h 155"/>
                <a:gd name="T70" fmla="*/ 29 w 144"/>
                <a:gd name="T71" fmla="*/ 91 h 155"/>
                <a:gd name="T72" fmla="*/ 31 w 144"/>
                <a:gd name="T73" fmla="*/ 90 h 155"/>
                <a:gd name="T74" fmla="*/ 30 w 144"/>
                <a:gd name="T75" fmla="*/ 79 h 155"/>
                <a:gd name="T76" fmla="*/ 30 w 144"/>
                <a:gd name="T77" fmla="*/ 79 h 155"/>
                <a:gd name="T78" fmla="*/ 29 w 144"/>
                <a:gd name="T79" fmla="*/ 78 h 155"/>
                <a:gd name="T80" fmla="*/ 29 w 144"/>
                <a:gd name="T81" fmla="*/ 79 h 155"/>
                <a:gd name="T82" fmla="*/ 28 w 144"/>
                <a:gd name="T83" fmla="*/ 85 h 155"/>
                <a:gd name="T84" fmla="*/ 18 w 144"/>
                <a:gd name="T85" fmla="*/ 76 h 155"/>
                <a:gd name="T86" fmla="*/ 18 w 144"/>
                <a:gd name="T87" fmla="*/ 71 h 155"/>
                <a:gd name="T88" fmla="*/ 17 w 144"/>
                <a:gd name="T89" fmla="*/ 70 h 155"/>
                <a:gd name="T90" fmla="*/ 16 w 144"/>
                <a:gd name="T91" fmla="*/ 71 h 155"/>
                <a:gd name="T92" fmla="*/ 16 w 144"/>
                <a:gd name="T93" fmla="*/ 80 h 155"/>
                <a:gd name="T94" fmla="*/ 17 w 144"/>
                <a:gd name="T95" fmla="*/ 81 h 155"/>
                <a:gd name="T96" fmla="*/ 18 w 144"/>
                <a:gd name="T97" fmla="*/ 80 h 155"/>
                <a:gd name="T98" fmla="*/ 18 w 144"/>
                <a:gd name="T99" fmla="*/ 76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44" h="155">
                  <a:moveTo>
                    <a:pt x="1" y="81"/>
                  </a:moveTo>
                  <a:cubicBezTo>
                    <a:pt x="1" y="61"/>
                    <a:pt x="7" y="43"/>
                    <a:pt x="20" y="28"/>
                  </a:cubicBezTo>
                  <a:cubicBezTo>
                    <a:pt x="32" y="14"/>
                    <a:pt x="47" y="5"/>
                    <a:pt x="65" y="2"/>
                  </a:cubicBezTo>
                  <a:cubicBezTo>
                    <a:pt x="69" y="1"/>
                    <a:pt x="74" y="1"/>
                    <a:pt x="78" y="0"/>
                  </a:cubicBezTo>
                  <a:cubicBezTo>
                    <a:pt x="79" y="0"/>
                    <a:pt x="80" y="0"/>
                    <a:pt x="80" y="0"/>
                  </a:cubicBezTo>
                  <a:cubicBezTo>
                    <a:pt x="98" y="1"/>
                    <a:pt x="114" y="6"/>
                    <a:pt x="128" y="16"/>
                  </a:cubicBezTo>
                  <a:cubicBezTo>
                    <a:pt x="132" y="19"/>
                    <a:pt x="137" y="22"/>
                    <a:pt x="141" y="26"/>
                  </a:cubicBezTo>
                  <a:cubicBezTo>
                    <a:pt x="142" y="27"/>
                    <a:pt x="142" y="28"/>
                    <a:pt x="143" y="29"/>
                  </a:cubicBezTo>
                  <a:cubicBezTo>
                    <a:pt x="144" y="30"/>
                    <a:pt x="143" y="31"/>
                    <a:pt x="142" y="32"/>
                  </a:cubicBezTo>
                  <a:cubicBezTo>
                    <a:pt x="142" y="33"/>
                    <a:pt x="141" y="34"/>
                    <a:pt x="140" y="34"/>
                  </a:cubicBezTo>
                  <a:cubicBezTo>
                    <a:pt x="123" y="48"/>
                    <a:pt x="110" y="65"/>
                    <a:pt x="101" y="85"/>
                  </a:cubicBezTo>
                  <a:cubicBezTo>
                    <a:pt x="96" y="95"/>
                    <a:pt x="94" y="106"/>
                    <a:pt x="92" y="117"/>
                  </a:cubicBezTo>
                  <a:cubicBezTo>
                    <a:pt x="92" y="118"/>
                    <a:pt x="92" y="120"/>
                    <a:pt x="91" y="121"/>
                  </a:cubicBezTo>
                  <a:cubicBezTo>
                    <a:pt x="91" y="121"/>
                    <a:pt x="90" y="122"/>
                    <a:pt x="89" y="123"/>
                  </a:cubicBezTo>
                  <a:cubicBezTo>
                    <a:pt x="88" y="124"/>
                    <a:pt x="87" y="124"/>
                    <a:pt x="86" y="125"/>
                  </a:cubicBezTo>
                  <a:cubicBezTo>
                    <a:pt x="77" y="129"/>
                    <a:pt x="68" y="134"/>
                    <a:pt x="59" y="140"/>
                  </a:cubicBezTo>
                  <a:cubicBezTo>
                    <a:pt x="53" y="143"/>
                    <a:pt x="47" y="148"/>
                    <a:pt x="42" y="152"/>
                  </a:cubicBezTo>
                  <a:cubicBezTo>
                    <a:pt x="41" y="153"/>
                    <a:pt x="41" y="153"/>
                    <a:pt x="40" y="154"/>
                  </a:cubicBezTo>
                  <a:cubicBezTo>
                    <a:pt x="39" y="155"/>
                    <a:pt x="37" y="155"/>
                    <a:pt x="36" y="154"/>
                  </a:cubicBezTo>
                  <a:cubicBezTo>
                    <a:pt x="36" y="154"/>
                    <a:pt x="36" y="154"/>
                    <a:pt x="36" y="154"/>
                  </a:cubicBezTo>
                  <a:cubicBezTo>
                    <a:pt x="29" y="147"/>
                    <a:pt x="22" y="141"/>
                    <a:pt x="17" y="133"/>
                  </a:cubicBezTo>
                  <a:cubicBezTo>
                    <a:pt x="10" y="122"/>
                    <a:pt x="4" y="110"/>
                    <a:pt x="2" y="96"/>
                  </a:cubicBezTo>
                  <a:cubicBezTo>
                    <a:pt x="1" y="91"/>
                    <a:pt x="0" y="86"/>
                    <a:pt x="1" y="81"/>
                  </a:cubicBezTo>
                  <a:moveTo>
                    <a:pt x="24" y="108"/>
                  </a:moveTo>
                  <a:cubicBezTo>
                    <a:pt x="24" y="107"/>
                    <a:pt x="24" y="107"/>
                    <a:pt x="24" y="107"/>
                  </a:cubicBezTo>
                  <a:cubicBezTo>
                    <a:pt x="23" y="104"/>
                    <a:pt x="22" y="100"/>
                    <a:pt x="20" y="97"/>
                  </a:cubicBezTo>
                  <a:cubicBezTo>
                    <a:pt x="20" y="97"/>
                    <a:pt x="20" y="97"/>
                    <a:pt x="20" y="97"/>
                  </a:cubicBezTo>
                  <a:cubicBezTo>
                    <a:pt x="19" y="97"/>
                    <a:pt x="19" y="97"/>
                    <a:pt x="19" y="97"/>
                  </a:cubicBezTo>
                  <a:cubicBezTo>
                    <a:pt x="19" y="98"/>
                    <a:pt x="19" y="98"/>
                    <a:pt x="19" y="99"/>
                  </a:cubicBezTo>
                  <a:cubicBezTo>
                    <a:pt x="19" y="102"/>
                    <a:pt x="20" y="105"/>
                    <a:pt x="22" y="108"/>
                  </a:cubicBezTo>
                  <a:cubicBezTo>
                    <a:pt x="23" y="108"/>
                    <a:pt x="23" y="108"/>
                    <a:pt x="23" y="108"/>
                  </a:cubicBezTo>
                  <a:cubicBezTo>
                    <a:pt x="23" y="108"/>
                    <a:pt x="23" y="108"/>
                    <a:pt x="23" y="108"/>
                  </a:cubicBezTo>
                  <a:cubicBezTo>
                    <a:pt x="24" y="108"/>
                    <a:pt x="24" y="108"/>
                    <a:pt x="24" y="108"/>
                  </a:cubicBezTo>
                  <a:moveTo>
                    <a:pt x="28" y="85"/>
                  </a:moveTo>
                  <a:cubicBezTo>
                    <a:pt x="28" y="86"/>
                    <a:pt x="28" y="88"/>
                    <a:pt x="28" y="90"/>
                  </a:cubicBezTo>
                  <a:cubicBezTo>
                    <a:pt x="28" y="90"/>
                    <a:pt x="29" y="91"/>
                    <a:pt x="29" y="91"/>
                  </a:cubicBezTo>
                  <a:cubicBezTo>
                    <a:pt x="30" y="91"/>
                    <a:pt x="30" y="90"/>
                    <a:pt x="31" y="90"/>
                  </a:cubicBezTo>
                  <a:cubicBezTo>
                    <a:pt x="31" y="86"/>
                    <a:pt x="31" y="83"/>
                    <a:pt x="30" y="79"/>
                  </a:cubicBezTo>
                  <a:cubicBezTo>
                    <a:pt x="30" y="79"/>
                    <a:pt x="30" y="79"/>
                    <a:pt x="30" y="79"/>
                  </a:cubicBezTo>
                  <a:cubicBezTo>
                    <a:pt x="29" y="78"/>
                    <a:pt x="29" y="78"/>
                    <a:pt x="29" y="78"/>
                  </a:cubicBezTo>
                  <a:cubicBezTo>
                    <a:pt x="29" y="79"/>
                    <a:pt x="29" y="79"/>
                    <a:pt x="29" y="79"/>
                  </a:cubicBezTo>
                  <a:cubicBezTo>
                    <a:pt x="28" y="80"/>
                    <a:pt x="28" y="82"/>
                    <a:pt x="28" y="85"/>
                  </a:cubicBezTo>
                  <a:moveTo>
                    <a:pt x="18" y="76"/>
                  </a:moveTo>
                  <a:cubicBezTo>
                    <a:pt x="18" y="74"/>
                    <a:pt x="18" y="72"/>
                    <a:pt x="18" y="71"/>
                  </a:cubicBezTo>
                  <a:cubicBezTo>
                    <a:pt x="17" y="70"/>
                    <a:pt x="17" y="70"/>
                    <a:pt x="17" y="70"/>
                  </a:cubicBezTo>
                  <a:cubicBezTo>
                    <a:pt x="16" y="71"/>
                    <a:pt x="16" y="71"/>
                    <a:pt x="16" y="71"/>
                  </a:cubicBezTo>
                  <a:cubicBezTo>
                    <a:pt x="15" y="74"/>
                    <a:pt x="15" y="77"/>
                    <a:pt x="16" y="80"/>
                  </a:cubicBezTo>
                  <a:cubicBezTo>
                    <a:pt x="16" y="80"/>
                    <a:pt x="17" y="81"/>
                    <a:pt x="17" y="81"/>
                  </a:cubicBezTo>
                  <a:cubicBezTo>
                    <a:pt x="18" y="80"/>
                    <a:pt x="18" y="80"/>
                    <a:pt x="18" y="80"/>
                  </a:cubicBezTo>
                  <a:cubicBezTo>
                    <a:pt x="18" y="79"/>
                    <a:pt x="18" y="77"/>
                    <a:pt x="18" y="76"/>
                  </a:cubicBezTo>
                </a:path>
              </a:pathLst>
            </a:custGeom>
            <a:solidFill>
              <a:srgbClr val="E3D8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1" name="Freeform 114"/>
            <p:cNvSpPr>
              <a:spLocks/>
            </p:cNvSpPr>
            <p:nvPr/>
          </p:nvSpPr>
          <p:spPr bwMode="auto">
            <a:xfrm>
              <a:off x="8821556" y="6515100"/>
              <a:ext cx="203200" cy="163513"/>
            </a:xfrm>
            <a:custGeom>
              <a:avLst/>
              <a:gdLst>
                <a:gd name="T0" fmla="*/ 38 w 77"/>
                <a:gd name="T1" fmla="*/ 26 h 62"/>
                <a:gd name="T2" fmla="*/ 24 w 77"/>
                <a:gd name="T3" fmla="*/ 30 h 62"/>
                <a:gd name="T4" fmla="*/ 12 w 77"/>
                <a:gd name="T5" fmla="*/ 40 h 62"/>
                <a:gd name="T6" fmla="*/ 8 w 77"/>
                <a:gd name="T7" fmla="*/ 44 h 62"/>
                <a:gd name="T8" fmla="*/ 5 w 77"/>
                <a:gd name="T9" fmla="*/ 44 h 62"/>
                <a:gd name="T10" fmla="*/ 2 w 77"/>
                <a:gd name="T11" fmla="*/ 31 h 62"/>
                <a:gd name="T12" fmla="*/ 6 w 77"/>
                <a:gd name="T13" fmla="*/ 24 h 62"/>
                <a:gd name="T14" fmla="*/ 23 w 77"/>
                <a:gd name="T15" fmla="*/ 13 h 62"/>
                <a:gd name="T16" fmla="*/ 57 w 77"/>
                <a:gd name="T17" fmla="*/ 3 h 62"/>
                <a:gd name="T18" fmla="*/ 60 w 77"/>
                <a:gd name="T19" fmla="*/ 2 h 62"/>
                <a:gd name="T20" fmla="*/ 67 w 77"/>
                <a:gd name="T21" fmla="*/ 8 h 62"/>
                <a:gd name="T22" fmla="*/ 75 w 77"/>
                <a:gd name="T23" fmla="*/ 48 h 62"/>
                <a:gd name="T24" fmla="*/ 72 w 77"/>
                <a:gd name="T25" fmla="*/ 55 h 62"/>
                <a:gd name="T26" fmla="*/ 53 w 77"/>
                <a:gd name="T27" fmla="*/ 61 h 62"/>
                <a:gd name="T28" fmla="*/ 49 w 77"/>
                <a:gd name="T29" fmla="*/ 61 h 62"/>
                <a:gd name="T30" fmla="*/ 25 w 77"/>
                <a:gd name="T31" fmla="*/ 56 h 62"/>
                <a:gd name="T32" fmla="*/ 15 w 77"/>
                <a:gd name="T33" fmla="*/ 51 h 62"/>
                <a:gd name="T34" fmla="*/ 14 w 77"/>
                <a:gd name="T35" fmla="*/ 48 h 62"/>
                <a:gd name="T36" fmla="*/ 15 w 77"/>
                <a:gd name="T37" fmla="*/ 46 h 62"/>
                <a:gd name="T38" fmla="*/ 38 w 77"/>
                <a:gd name="T39" fmla="*/ 30 h 62"/>
                <a:gd name="T40" fmla="*/ 42 w 77"/>
                <a:gd name="T41" fmla="*/ 28 h 62"/>
                <a:gd name="T42" fmla="*/ 45 w 77"/>
                <a:gd name="T43" fmla="*/ 27 h 62"/>
                <a:gd name="T44" fmla="*/ 42 w 77"/>
                <a:gd name="T45" fmla="*/ 26 h 62"/>
                <a:gd name="T46" fmla="*/ 38 w 77"/>
                <a:gd name="T47" fmla="*/ 26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77" h="62">
                  <a:moveTo>
                    <a:pt x="38" y="26"/>
                  </a:moveTo>
                  <a:cubicBezTo>
                    <a:pt x="35" y="26"/>
                    <a:pt x="29" y="27"/>
                    <a:pt x="24" y="30"/>
                  </a:cubicBezTo>
                  <a:cubicBezTo>
                    <a:pt x="20" y="33"/>
                    <a:pt x="15" y="36"/>
                    <a:pt x="12" y="40"/>
                  </a:cubicBezTo>
                  <a:cubicBezTo>
                    <a:pt x="11" y="41"/>
                    <a:pt x="9" y="43"/>
                    <a:pt x="8" y="44"/>
                  </a:cubicBezTo>
                  <a:cubicBezTo>
                    <a:pt x="8" y="45"/>
                    <a:pt x="6" y="45"/>
                    <a:pt x="5" y="44"/>
                  </a:cubicBezTo>
                  <a:cubicBezTo>
                    <a:pt x="1" y="40"/>
                    <a:pt x="0" y="36"/>
                    <a:pt x="2" y="31"/>
                  </a:cubicBezTo>
                  <a:cubicBezTo>
                    <a:pt x="3" y="28"/>
                    <a:pt x="4" y="26"/>
                    <a:pt x="6" y="24"/>
                  </a:cubicBezTo>
                  <a:cubicBezTo>
                    <a:pt x="11" y="19"/>
                    <a:pt x="17" y="16"/>
                    <a:pt x="23" y="13"/>
                  </a:cubicBezTo>
                  <a:cubicBezTo>
                    <a:pt x="34" y="8"/>
                    <a:pt x="45" y="5"/>
                    <a:pt x="57" y="3"/>
                  </a:cubicBezTo>
                  <a:cubicBezTo>
                    <a:pt x="58" y="3"/>
                    <a:pt x="59" y="3"/>
                    <a:pt x="60" y="2"/>
                  </a:cubicBezTo>
                  <a:cubicBezTo>
                    <a:pt x="66" y="0"/>
                    <a:pt x="67" y="3"/>
                    <a:pt x="67" y="8"/>
                  </a:cubicBezTo>
                  <a:cubicBezTo>
                    <a:pt x="67" y="22"/>
                    <a:pt x="70" y="35"/>
                    <a:pt x="75" y="48"/>
                  </a:cubicBezTo>
                  <a:cubicBezTo>
                    <a:pt x="77" y="53"/>
                    <a:pt x="77" y="54"/>
                    <a:pt x="72" y="55"/>
                  </a:cubicBezTo>
                  <a:cubicBezTo>
                    <a:pt x="66" y="57"/>
                    <a:pt x="59" y="59"/>
                    <a:pt x="53" y="61"/>
                  </a:cubicBezTo>
                  <a:cubicBezTo>
                    <a:pt x="52" y="61"/>
                    <a:pt x="50" y="62"/>
                    <a:pt x="49" y="61"/>
                  </a:cubicBezTo>
                  <a:cubicBezTo>
                    <a:pt x="41" y="60"/>
                    <a:pt x="33" y="59"/>
                    <a:pt x="25" y="56"/>
                  </a:cubicBezTo>
                  <a:cubicBezTo>
                    <a:pt x="21" y="54"/>
                    <a:pt x="18" y="53"/>
                    <a:pt x="15" y="51"/>
                  </a:cubicBezTo>
                  <a:cubicBezTo>
                    <a:pt x="14" y="50"/>
                    <a:pt x="14" y="49"/>
                    <a:pt x="14" y="48"/>
                  </a:cubicBezTo>
                  <a:cubicBezTo>
                    <a:pt x="14" y="48"/>
                    <a:pt x="15" y="47"/>
                    <a:pt x="15" y="46"/>
                  </a:cubicBezTo>
                  <a:cubicBezTo>
                    <a:pt x="21" y="38"/>
                    <a:pt x="29" y="33"/>
                    <a:pt x="38" y="30"/>
                  </a:cubicBezTo>
                  <a:cubicBezTo>
                    <a:pt x="39" y="29"/>
                    <a:pt x="41" y="29"/>
                    <a:pt x="42" y="28"/>
                  </a:cubicBezTo>
                  <a:cubicBezTo>
                    <a:pt x="44" y="28"/>
                    <a:pt x="45" y="27"/>
                    <a:pt x="45" y="27"/>
                  </a:cubicBezTo>
                  <a:cubicBezTo>
                    <a:pt x="44" y="26"/>
                    <a:pt x="43" y="26"/>
                    <a:pt x="42" y="26"/>
                  </a:cubicBezTo>
                  <a:cubicBezTo>
                    <a:pt x="41" y="26"/>
                    <a:pt x="41" y="26"/>
                    <a:pt x="38" y="26"/>
                  </a:cubicBezTo>
                </a:path>
              </a:pathLst>
            </a:custGeom>
            <a:solidFill>
              <a:srgbClr val="E3D8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2" name="Freeform 115"/>
            <p:cNvSpPr>
              <a:spLocks noEditPoints="1"/>
            </p:cNvSpPr>
            <p:nvPr/>
          </p:nvSpPr>
          <p:spPr bwMode="auto">
            <a:xfrm>
              <a:off x="8897756" y="5608638"/>
              <a:ext cx="809625" cy="1231900"/>
            </a:xfrm>
            <a:custGeom>
              <a:avLst/>
              <a:gdLst>
                <a:gd name="T0" fmla="*/ 56 w 307"/>
                <a:gd name="T1" fmla="*/ 466 h 466"/>
                <a:gd name="T2" fmla="*/ 62 w 307"/>
                <a:gd name="T3" fmla="*/ 466 h 466"/>
                <a:gd name="T4" fmla="*/ 44 w 307"/>
                <a:gd name="T5" fmla="*/ 466 h 466"/>
                <a:gd name="T6" fmla="*/ 33 w 307"/>
                <a:gd name="T7" fmla="*/ 466 h 466"/>
                <a:gd name="T8" fmla="*/ 75 w 307"/>
                <a:gd name="T9" fmla="*/ 465 h 466"/>
                <a:gd name="T10" fmla="*/ 68 w 307"/>
                <a:gd name="T11" fmla="*/ 466 h 466"/>
                <a:gd name="T12" fmla="*/ 107 w 307"/>
                <a:gd name="T13" fmla="*/ 462 h 466"/>
                <a:gd name="T14" fmla="*/ 95 w 307"/>
                <a:gd name="T15" fmla="*/ 464 h 466"/>
                <a:gd name="T16" fmla="*/ 98 w 307"/>
                <a:gd name="T17" fmla="*/ 464 h 466"/>
                <a:gd name="T18" fmla="*/ 107 w 307"/>
                <a:gd name="T19" fmla="*/ 462 h 466"/>
                <a:gd name="T20" fmla="*/ 23 w 307"/>
                <a:gd name="T21" fmla="*/ 465 h 466"/>
                <a:gd name="T22" fmla="*/ 0 w 307"/>
                <a:gd name="T23" fmla="*/ 456 h 466"/>
                <a:gd name="T24" fmla="*/ 4 w 307"/>
                <a:gd name="T25" fmla="*/ 460 h 466"/>
                <a:gd name="T26" fmla="*/ 1 w 307"/>
                <a:gd name="T27" fmla="*/ 458 h 466"/>
                <a:gd name="T28" fmla="*/ 0 w 307"/>
                <a:gd name="T29" fmla="*/ 456 h 466"/>
                <a:gd name="T30" fmla="*/ 184 w 307"/>
                <a:gd name="T31" fmla="*/ 443 h 466"/>
                <a:gd name="T32" fmla="*/ 16 w 307"/>
                <a:gd name="T33" fmla="*/ 441 h 466"/>
                <a:gd name="T34" fmla="*/ 1 w 307"/>
                <a:gd name="T35" fmla="*/ 455 h 466"/>
                <a:gd name="T36" fmla="*/ 16 w 307"/>
                <a:gd name="T37" fmla="*/ 441 h 466"/>
                <a:gd name="T38" fmla="*/ 197 w 307"/>
                <a:gd name="T39" fmla="*/ 438 h 466"/>
                <a:gd name="T40" fmla="*/ 197 w 307"/>
                <a:gd name="T41" fmla="*/ 438 h 466"/>
                <a:gd name="T42" fmla="*/ 242 w 307"/>
                <a:gd name="T43" fmla="*/ 411 h 466"/>
                <a:gd name="T44" fmla="*/ 230 w 307"/>
                <a:gd name="T45" fmla="*/ 419 h 466"/>
                <a:gd name="T46" fmla="*/ 242 w 307"/>
                <a:gd name="T47" fmla="*/ 411 h 466"/>
                <a:gd name="T48" fmla="*/ 292 w 307"/>
                <a:gd name="T49" fmla="*/ 345 h 466"/>
                <a:gd name="T50" fmla="*/ 250 w 307"/>
                <a:gd name="T51" fmla="*/ 403 h 466"/>
                <a:gd name="T52" fmla="*/ 292 w 307"/>
                <a:gd name="T53" fmla="*/ 343 h 466"/>
                <a:gd name="T54" fmla="*/ 304 w 307"/>
                <a:gd name="T55" fmla="*/ 306 h 466"/>
                <a:gd name="T56" fmla="*/ 299 w 307"/>
                <a:gd name="T57" fmla="*/ 325 h 466"/>
                <a:gd name="T58" fmla="*/ 306 w 307"/>
                <a:gd name="T59" fmla="*/ 251 h 466"/>
                <a:gd name="T60" fmla="*/ 306 w 307"/>
                <a:gd name="T61" fmla="*/ 286 h 466"/>
                <a:gd name="T62" fmla="*/ 306 w 307"/>
                <a:gd name="T63" fmla="*/ 270 h 466"/>
                <a:gd name="T64" fmla="*/ 306 w 307"/>
                <a:gd name="T65" fmla="*/ 252 h 466"/>
                <a:gd name="T66" fmla="*/ 303 w 307"/>
                <a:gd name="T67" fmla="*/ 223 h 466"/>
                <a:gd name="T68" fmla="*/ 305 w 307"/>
                <a:gd name="T69" fmla="*/ 245 h 466"/>
                <a:gd name="T70" fmla="*/ 303 w 307"/>
                <a:gd name="T71" fmla="*/ 226 h 466"/>
                <a:gd name="T72" fmla="*/ 300 w 307"/>
                <a:gd name="T73" fmla="*/ 206 h 466"/>
                <a:gd name="T74" fmla="*/ 301 w 307"/>
                <a:gd name="T75" fmla="*/ 212 h 466"/>
                <a:gd name="T76" fmla="*/ 272 w 307"/>
                <a:gd name="T77" fmla="*/ 141 h 466"/>
                <a:gd name="T78" fmla="*/ 275 w 307"/>
                <a:gd name="T79" fmla="*/ 145 h 466"/>
                <a:gd name="T80" fmla="*/ 231 w 307"/>
                <a:gd name="T81" fmla="*/ 92 h 466"/>
                <a:gd name="T82" fmla="*/ 262 w 307"/>
                <a:gd name="T83" fmla="*/ 126 h 466"/>
                <a:gd name="T84" fmla="*/ 112 w 307"/>
                <a:gd name="T85" fmla="*/ 0 h 466"/>
                <a:gd name="T86" fmla="*/ 113 w 307"/>
                <a:gd name="T87" fmla="*/ 1 h 4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07" h="466">
                  <a:moveTo>
                    <a:pt x="62" y="466"/>
                  </a:moveTo>
                  <a:cubicBezTo>
                    <a:pt x="60" y="466"/>
                    <a:pt x="58" y="466"/>
                    <a:pt x="56" y="466"/>
                  </a:cubicBezTo>
                  <a:cubicBezTo>
                    <a:pt x="56" y="466"/>
                    <a:pt x="57" y="466"/>
                    <a:pt x="57" y="466"/>
                  </a:cubicBezTo>
                  <a:cubicBezTo>
                    <a:pt x="59" y="466"/>
                    <a:pt x="61" y="466"/>
                    <a:pt x="62" y="466"/>
                  </a:cubicBezTo>
                  <a:moveTo>
                    <a:pt x="33" y="466"/>
                  </a:moveTo>
                  <a:cubicBezTo>
                    <a:pt x="37" y="466"/>
                    <a:pt x="40" y="466"/>
                    <a:pt x="44" y="466"/>
                  </a:cubicBezTo>
                  <a:cubicBezTo>
                    <a:pt x="41" y="466"/>
                    <a:pt x="37" y="466"/>
                    <a:pt x="33" y="466"/>
                  </a:cubicBezTo>
                  <a:cubicBezTo>
                    <a:pt x="33" y="466"/>
                    <a:pt x="33" y="466"/>
                    <a:pt x="33" y="466"/>
                  </a:cubicBezTo>
                  <a:moveTo>
                    <a:pt x="78" y="465"/>
                  </a:moveTo>
                  <a:cubicBezTo>
                    <a:pt x="77" y="465"/>
                    <a:pt x="76" y="465"/>
                    <a:pt x="75" y="465"/>
                  </a:cubicBezTo>
                  <a:cubicBezTo>
                    <a:pt x="72" y="466"/>
                    <a:pt x="69" y="466"/>
                    <a:pt x="65" y="466"/>
                  </a:cubicBezTo>
                  <a:cubicBezTo>
                    <a:pt x="66" y="466"/>
                    <a:pt x="67" y="466"/>
                    <a:pt x="68" y="466"/>
                  </a:cubicBezTo>
                  <a:cubicBezTo>
                    <a:pt x="71" y="466"/>
                    <a:pt x="75" y="466"/>
                    <a:pt x="78" y="465"/>
                  </a:cubicBezTo>
                  <a:moveTo>
                    <a:pt x="107" y="462"/>
                  </a:moveTo>
                  <a:cubicBezTo>
                    <a:pt x="105" y="463"/>
                    <a:pt x="103" y="463"/>
                    <a:pt x="101" y="463"/>
                  </a:cubicBezTo>
                  <a:cubicBezTo>
                    <a:pt x="99" y="464"/>
                    <a:pt x="97" y="464"/>
                    <a:pt x="95" y="464"/>
                  </a:cubicBezTo>
                  <a:cubicBezTo>
                    <a:pt x="95" y="464"/>
                    <a:pt x="95" y="464"/>
                    <a:pt x="95" y="464"/>
                  </a:cubicBezTo>
                  <a:cubicBezTo>
                    <a:pt x="96" y="464"/>
                    <a:pt x="97" y="464"/>
                    <a:pt x="98" y="464"/>
                  </a:cubicBezTo>
                  <a:cubicBezTo>
                    <a:pt x="99" y="464"/>
                    <a:pt x="100" y="463"/>
                    <a:pt x="101" y="463"/>
                  </a:cubicBezTo>
                  <a:cubicBezTo>
                    <a:pt x="103" y="463"/>
                    <a:pt x="105" y="463"/>
                    <a:pt x="107" y="462"/>
                  </a:cubicBezTo>
                  <a:moveTo>
                    <a:pt x="5" y="461"/>
                  </a:moveTo>
                  <a:cubicBezTo>
                    <a:pt x="11" y="462"/>
                    <a:pt x="17" y="464"/>
                    <a:pt x="23" y="465"/>
                  </a:cubicBezTo>
                  <a:cubicBezTo>
                    <a:pt x="17" y="464"/>
                    <a:pt x="11" y="462"/>
                    <a:pt x="5" y="461"/>
                  </a:cubicBezTo>
                  <a:moveTo>
                    <a:pt x="0" y="456"/>
                  </a:moveTo>
                  <a:cubicBezTo>
                    <a:pt x="0" y="457"/>
                    <a:pt x="0" y="458"/>
                    <a:pt x="1" y="459"/>
                  </a:cubicBezTo>
                  <a:cubicBezTo>
                    <a:pt x="2" y="459"/>
                    <a:pt x="3" y="460"/>
                    <a:pt x="4" y="460"/>
                  </a:cubicBezTo>
                  <a:cubicBezTo>
                    <a:pt x="4" y="460"/>
                    <a:pt x="4" y="460"/>
                    <a:pt x="5" y="460"/>
                  </a:cubicBezTo>
                  <a:cubicBezTo>
                    <a:pt x="3" y="460"/>
                    <a:pt x="2" y="459"/>
                    <a:pt x="1" y="458"/>
                  </a:cubicBezTo>
                  <a:cubicBezTo>
                    <a:pt x="0" y="458"/>
                    <a:pt x="0" y="457"/>
                    <a:pt x="0" y="457"/>
                  </a:cubicBezTo>
                  <a:cubicBezTo>
                    <a:pt x="0" y="457"/>
                    <a:pt x="0" y="456"/>
                    <a:pt x="0" y="456"/>
                  </a:cubicBezTo>
                  <a:moveTo>
                    <a:pt x="184" y="443"/>
                  </a:moveTo>
                  <a:cubicBezTo>
                    <a:pt x="184" y="443"/>
                    <a:pt x="184" y="443"/>
                    <a:pt x="184" y="443"/>
                  </a:cubicBezTo>
                  <a:cubicBezTo>
                    <a:pt x="184" y="443"/>
                    <a:pt x="184" y="443"/>
                    <a:pt x="184" y="443"/>
                  </a:cubicBezTo>
                  <a:moveTo>
                    <a:pt x="16" y="441"/>
                  </a:moveTo>
                  <a:cubicBezTo>
                    <a:pt x="10" y="445"/>
                    <a:pt x="5" y="450"/>
                    <a:pt x="1" y="455"/>
                  </a:cubicBezTo>
                  <a:cubicBezTo>
                    <a:pt x="1" y="455"/>
                    <a:pt x="1" y="455"/>
                    <a:pt x="1" y="455"/>
                  </a:cubicBezTo>
                  <a:cubicBezTo>
                    <a:pt x="1" y="455"/>
                    <a:pt x="1" y="455"/>
                    <a:pt x="1" y="455"/>
                  </a:cubicBezTo>
                  <a:cubicBezTo>
                    <a:pt x="5" y="450"/>
                    <a:pt x="10" y="445"/>
                    <a:pt x="16" y="441"/>
                  </a:cubicBezTo>
                  <a:moveTo>
                    <a:pt x="198" y="437"/>
                  </a:moveTo>
                  <a:cubicBezTo>
                    <a:pt x="198" y="437"/>
                    <a:pt x="197" y="438"/>
                    <a:pt x="197" y="438"/>
                  </a:cubicBezTo>
                  <a:cubicBezTo>
                    <a:pt x="193" y="439"/>
                    <a:pt x="189" y="441"/>
                    <a:pt x="184" y="443"/>
                  </a:cubicBezTo>
                  <a:cubicBezTo>
                    <a:pt x="189" y="441"/>
                    <a:pt x="193" y="440"/>
                    <a:pt x="197" y="438"/>
                  </a:cubicBezTo>
                  <a:cubicBezTo>
                    <a:pt x="197" y="438"/>
                    <a:pt x="198" y="437"/>
                    <a:pt x="198" y="437"/>
                  </a:cubicBezTo>
                  <a:moveTo>
                    <a:pt x="242" y="411"/>
                  </a:moveTo>
                  <a:cubicBezTo>
                    <a:pt x="240" y="412"/>
                    <a:pt x="238" y="414"/>
                    <a:pt x="236" y="415"/>
                  </a:cubicBezTo>
                  <a:cubicBezTo>
                    <a:pt x="234" y="416"/>
                    <a:pt x="232" y="418"/>
                    <a:pt x="230" y="419"/>
                  </a:cubicBezTo>
                  <a:cubicBezTo>
                    <a:pt x="232" y="418"/>
                    <a:pt x="234" y="417"/>
                    <a:pt x="236" y="415"/>
                  </a:cubicBezTo>
                  <a:cubicBezTo>
                    <a:pt x="238" y="414"/>
                    <a:pt x="240" y="413"/>
                    <a:pt x="242" y="411"/>
                  </a:cubicBezTo>
                  <a:moveTo>
                    <a:pt x="293" y="342"/>
                  </a:moveTo>
                  <a:cubicBezTo>
                    <a:pt x="293" y="343"/>
                    <a:pt x="292" y="344"/>
                    <a:pt x="292" y="345"/>
                  </a:cubicBezTo>
                  <a:cubicBezTo>
                    <a:pt x="285" y="360"/>
                    <a:pt x="276" y="374"/>
                    <a:pt x="266" y="387"/>
                  </a:cubicBezTo>
                  <a:cubicBezTo>
                    <a:pt x="261" y="393"/>
                    <a:pt x="255" y="398"/>
                    <a:pt x="250" y="403"/>
                  </a:cubicBezTo>
                  <a:cubicBezTo>
                    <a:pt x="255" y="398"/>
                    <a:pt x="260" y="393"/>
                    <a:pt x="265" y="388"/>
                  </a:cubicBezTo>
                  <a:cubicBezTo>
                    <a:pt x="276" y="374"/>
                    <a:pt x="285" y="360"/>
                    <a:pt x="292" y="343"/>
                  </a:cubicBezTo>
                  <a:cubicBezTo>
                    <a:pt x="293" y="343"/>
                    <a:pt x="293" y="342"/>
                    <a:pt x="293" y="342"/>
                  </a:cubicBezTo>
                  <a:moveTo>
                    <a:pt x="304" y="306"/>
                  </a:moveTo>
                  <a:cubicBezTo>
                    <a:pt x="303" y="311"/>
                    <a:pt x="302" y="316"/>
                    <a:pt x="300" y="321"/>
                  </a:cubicBezTo>
                  <a:cubicBezTo>
                    <a:pt x="300" y="322"/>
                    <a:pt x="300" y="323"/>
                    <a:pt x="299" y="325"/>
                  </a:cubicBezTo>
                  <a:cubicBezTo>
                    <a:pt x="301" y="318"/>
                    <a:pt x="303" y="312"/>
                    <a:pt x="304" y="306"/>
                  </a:cubicBezTo>
                  <a:moveTo>
                    <a:pt x="306" y="251"/>
                  </a:moveTo>
                  <a:cubicBezTo>
                    <a:pt x="306" y="259"/>
                    <a:pt x="306" y="266"/>
                    <a:pt x="306" y="274"/>
                  </a:cubicBezTo>
                  <a:cubicBezTo>
                    <a:pt x="306" y="278"/>
                    <a:pt x="306" y="282"/>
                    <a:pt x="306" y="286"/>
                  </a:cubicBezTo>
                  <a:cubicBezTo>
                    <a:pt x="306" y="284"/>
                    <a:pt x="306" y="283"/>
                    <a:pt x="306" y="281"/>
                  </a:cubicBezTo>
                  <a:cubicBezTo>
                    <a:pt x="307" y="277"/>
                    <a:pt x="306" y="274"/>
                    <a:pt x="306" y="270"/>
                  </a:cubicBezTo>
                  <a:cubicBezTo>
                    <a:pt x="307" y="270"/>
                    <a:pt x="307" y="270"/>
                    <a:pt x="307" y="270"/>
                  </a:cubicBezTo>
                  <a:cubicBezTo>
                    <a:pt x="306" y="264"/>
                    <a:pt x="307" y="258"/>
                    <a:pt x="306" y="252"/>
                  </a:cubicBezTo>
                  <a:cubicBezTo>
                    <a:pt x="306" y="252"/>
                    <a:pt x="306" y="252"/>
                    <a:pt x="306" y="251"/>
                  </a:cubicBezTo>
                  <a:moveTo>
                    <a:pt x="303" y="223"/>
                  </a:moveTo>
                  <a:cubicBezTo>
                    <a:pt x="303" y="225"/>
                    <a:pt x="303" y="227"/>
                    <a:pt x="304" y="229"/>
                  </a:cubicBezTo>
                  <a:cubicBezTo>
                    <a:pt x="304" y="234"/>
                    <a:pt x="304" y="240"/>
                    <a:pt x="305" y="245"/>
                  </a:cubicBezTo>
                  <a:cubicBezTo>
                    <a:pt x="305" y="246"/>
                    <a:pt x="305" y="247"/>
                    <a:pt x="305" y="247"/>
                  </a:cubicBezTo>
                  <a:cubicBezTo>
                    <a:pt x="305" y="240"/>
                    <a:pt x="305" y="233"/>
                    <a:pt x="303" y="226"/>
                  </a:cubicBezTo>
                  <a:cubicBezTo>
                    <a:pt x="303" y="225"/>
                    <a:pt x="303" y="224"/>
                    <a:pt x="303" y="223"/>
                  </a:cubicBezTo>
                  <a:moveTo>
                    <a:pt x="300" y="206"/>
                  </a:moveTo>
                  <a:cubicBezTo>
                    <a:pt x="301" y="211"/>
                    <a:pt x="302" y="215"/>
                    <a:pt x="302" y="220"/>
                  </a:cubicBezTo>
                  <a:cubicBezTo>
                    <a:pt x="302" y="217"/>
                    <a:pt x="302" y="215"/>
                    <a:pt x="301" y="212"/>
                  </a:cubicBezTo>
                  <a:cubicBezTo>
                    <a:pt x="300" y="210"/>
                    <a:pt x="300" y="208"/>
                    <a:pt x="300" y="206"/>
                  </a:cubicBezTo>
                  <a:moveTo>
                    <a:pt x="272" y="141"/>
                  </a:moveTo>
                  <a:cubicBezTo>
                    <a:pt x="274" y="143"/>
                    <a:pt x="275" y="145"/>
                    <a:pt x="276" y="146"/>
                  </a:cubicBezTo>
                  <a:cubicBezTo>
                    <a:pt x="275" y="146"/>
                    <a:pt x="275" y="146"/>
                    <a:pt x="275" y="145"/>
                  </a:cubicBezTo>
                  <a:cubicBezTo>
                    <a:pt x="274" y="144"/>
                    <a:pt x="273" y="143"/>
                    <a:pt x="272" y="141"/>
                  </a:cubicBezTo>
                  <a:moveTo>
                    <a:pt x="231" y="92"/>
                  </a:moveTo>
                  <a:cubicBezTo>
                    <a:pt x="234" y="95"/>
                    <a:pt x="237" y="98"/>
                    <a:pt x="240" y="101"/>
                  </a:cubicBezTo>
                  <a:cubicBezTo>
                    <a:pt x="248" y="109"/>
                    <a:pt x="256" y="117"/>
                    <a:pt x="262" y="126"/>
                  </a:cubicBezTo>
                  <a:cubicBezTo>
                    <a:pt x="253" y="114"/>
                    <a:pt x="243" y="103"/>
                    <a:pt x="231" y="92"/>
                  </a:cubicBezTo>
                  <a:moveTo>
                    <a:pt x="112" y="0"/>
                  </a:moveTo>
                  <a:cubicBezTo>
                    <a:pt x="114" y="2"/>
                    <a:pt x="116" y="4"/>
                    <a:pt x="118" y="5"/>
                  </a:cubicBezTo>
                  <a:cubicBezTo>
                    <a:pt x="116" y="4"/>
                    <a:pt x="114" y="2"/>
                    <a:pt x="113" y="1"/>
                  </a:cubicBezTo>
                  <a:cubicBezTo>
                    <a:pt x="112" y="0"/>
                    <a:pt x="112" y="0"/>
                    <a:pt x="112" y="0"/>
                  </a:cubicBezTo>
                </a:path>
              </a:pathLst>
            </a:custGeom>
            <a:solidFill>
              <a:srgbClr val="E8E3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3" name="Freeform 116"/>
            <p:cNvSpPr>
              <a:spLocks/>
            </p:cNvSpPr>
            <p:nvPr/>
          </p:nvSpPr>
          <p:spPr bwMode="auto">
            <a:xfrm>
              <a:off x="8897756" y="5600700"/>
              <a:ext cx="806450" cy="1241425"/>
            </a:xfrm>
            <a:custGeom>
              <a:avLst/>
              <a:gdLst>
                <a:gd name="T0" fmla="*/ 108 w 306"/>
                <a:gd name="T1" fmla="*/ 0 h 470"/>
                <a:gd name="T2" fmla="*/ 107 w 306"/>
                <a:gd name="T3" fmla="*/ 3 h 470"/>
                <a:gd name="T4" fmla="*/ 123 w 306"/>
                <a:gd name="T5" fmla="*/ 34 h 470"/>
                <a:gd name="T6" fmla="*/ 173 w 306"/>
                <a:gd name="T7" fmla="*/ 90 h 470"/>
                <a:gd name="T8" fmla="*/ 209 w 306"/>
                <a:gd name="T9" fmla="*/ 128 h 470"/>
                <a:gd name="T10" fmla="*/ 256 w 306"/>
                <a:gd name="T11" fmla="*/ 212 h 470"/>
                <a:gd name="T12" fmla="*/ 263 w 306"/>
                <a:gd name="T13" fmla="*/ 260 h 470"/>
                <a:gd name="T14" fmla="*/ 264 w 306"/>
                <a:gd name="T15" fmla="*/ 280 h 470"/>
                <a:gd name="T16" fmla="*/ 253 w 306"/>
                <a:gd name="T17" fmla="*/ 337 h 470"/>
                <a:gd name="T18" fmla="*/ 221 w 306"/>
                <a:gd name="T19" fmla="*/ 387 h 470"/>
                <a:gd name="T20" fmla="*/ 199 w 306"/>
                <a:gd name="T21" fmla="*/ 405 h 470"/>
                <a:gd name="T22" fmla="*/ 114 w 306"/>
                <a:gd name="T23" fmla="*/ 434 h 470"/>
                <a:gd name="T24" fmla="*/ 80 w 306"/>
                <a:gd name="T25" fmla="*/ 439 h 470"/>
                <a:gd name="T26" fmla="*/ 55 w 306"/>
                <a:gd name="T27" fmla="*/ 440 h 470"/>
                <a:gd name="T28" fmla="*/ 33 w 306"/>
                <a:gd name="T29" fmla="*/ 438 h 470"/>
                <a:gd name="T30" fmla="*/ 26 w 306"/>
                <a:gd name="T31" fmla="*/ 439 h 470"/>
                <a:gd name="T32" fmla="*/ 16 w 306"/>
                <a:gd name="T33" fmla="*/ 444 h 470"/>
                <a:gd name="T34" fmla="*/ 1 w 306"/>
                <a:gd name="T35" fmla="*/ 458 h 470"/>
                <a:gd name="T36" fmla="*/ 0 w 306"/>
                <a:gd name="T37" fmla="*/ 459 h 470"/>
                <a:gd name="T38" fmla="*/ 1 w 306"/>
                <a:gd name="T39" fmla="*/ 461 h 470"/>
                <a:gd name="T40" fmla="*/ 5 w 306"/>
                <a:gd name="T41" fmla="*/ 464 h 470"/>
                <a:gd name="T42" fmla="*/ 31 w 306"/>
                <a:gd name="T43" fmla="*/ 468 h 470"/>
                <a:gd name="T44" fmla="*/ 33 w 306"/>
                <a:gd name="T45" fmla="*/ 469 h 470"/>
                <a:gd name="T46" fmla="*/ 45 w 306"/>
                <a:gd name="T47" fmla="*/ 469 h 470"/>
                <a:gd name="T48" fmla="*/ 56 w 306"/>
                <a:gd name="T49" fmla="*/ 469 h 470"/>
                <a:gd name="T50" fmla="*/ 65 w 306"/>
                <a:gd name="T51" fmla="*/ 469 h 470"/>
                <a:gd name="T52" fmla="*/ 65 w 306"/>
                <a:gd name="T53" fmla="*/ 469 h 470"/>
                <a:gd name="T54" fmla="*/ 78 w 306"/>
                <a:gd name="T55" fmla="*/ 468 h 470"/>
                <a:gd name="T56" fmla="*/ 95 w 306"/>
                <a:gd name="T57" fmla="*/ 467 h 470"/>
                <a:gd name="T58" fmla="*/ 107 w 306"/>
                <a:gd name="T59" fmla="*/ 465 h 470"/>
                <a:gd name="T60" fmla="*/ 184 w 306"/>
                <a:gd name="T61" fmla="*/ 446 h 470"/>
                <a:gd name="T62" fmla="*/ 184 w 306"/>
                <a:gd name="T63" fmla="*/ 446 h 470"/>
                <a:gd name="T64" fmla="*/ 198 w 306"/>
                <a:gd name="T65" fmla="*/ 440 h 470"/>
                <a:gd name="T66" fmla="*/ 236 w 306"/>
                <a:gd name="T67" fmla="*/ 418 h 470"/>
                <a:gd name="T68" fmla="*/ 249 w 306"/>
                <a:gd name="T69" fmla="*/ 407 h 470"/>
                <a:gd name="T70" fmla="*/ 266 w 306"/>
                <a:gd name="T71" fmla="*/ 390 h 470"/>
                <a:gd name="T72" fmla="*/ 293 w 306"/>
                <a:gd name="T73" fmla="*/ 345 h 470"/>
                <a:gd name="T74" fmla="*/ 300 w 306"/>
                <a:gd name="T75" fmla="*/ 324 h 470"/>
                <a:gd name="T76" fmla="*/ 304 w 306"/>
                <a:gd name="T77" fmla="*/ 308 h 470"/>
                <a:gd name="T78" fmla="*/ 306 w 306"/>
                <a:gd name="T79" fmla="*/ 289 h 470"/>
                <a:gd name="T80" fmla="*/ 306 w 306"/>
                <a:gd name="T81" fmla="*/ 254 h 470"/>
                <a:gd name="T82" fmla="*/ 305 w 306"/>
                <a:gd name="T83" fmla="*/ 248 h 470"/>
                <a:gd name="T84" fmla="*/ 303 w 306"/>
                <a:gd name="T85" fmla="*/ 226 h 470"/>
                <a:gd name="T86" fmla="*/ 300 w 306"/>
                <a:gd name="T87" fmla="*/ 209 h 470"/>
                <a:gd name="T88" fmla="*/ 276 w 306"/>
                <a:gd name="T89" fmla="*/ 149 h 470"/>
                <a:gd name="T90" fmla="*/ 263 w 306"/>
                <a:gd name="T91" fmla="*/ 131 h 470"/>
                <a:gd name="T92" fmla="*/ 240 w 306"/>
                <a:gd name="T93" fmla="*/ 104 h 470"/>
                <a:gd name="T94" fmla="*/ 231 w 306"/>
                <a:gd name="T95" fmla="*/ 95 h 470"/>
                <a:gd name="T96" fmla="*/ 152 w 306"/>
                <a:gd name="T97" fmla="*/ 33 h 470"/>
                <a:gd name="T98" fmla="*/ 118 w 306"/>
                <a:gd name="T99" fmla="*/ 8 h 470"/>
                <a:gd name="T100" fmla="*/ 108 w 306"/>
                <a:gd name="T101" fmla="*/ 0 h 4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06" h="470">
                  <a:moveTo>
                    <a:pt x="108" y="0"/>
                  </a:moveTo>
                  <a:cubicBezTo>
                    <a:pt x="108" y="0"/>
                    <a:pt x="108" y="0"/>
                    <a:pt x="108" y="0"/>
                  </a:cubicBezTo>
                  <a:cubicBezTo>
                    <a:pt x="107" y="1"/>
                    <a:pt x="107" y="1"/>
                    <a:pt x="107" y="1"/>
                  </a:cubicBezTo>
                  <a:cubicBezTo>
                    <a:pt x="106" y="2"/>
                    <a:pt x="106" y="3"/>
                    <a:pt x="107" y="3"/>
                  </a:cubicBezTo>
                  <a:cubicBezTo>
                    <a:pt x="109" y="10"/>
                    <a:pt x="111" y="16"/>
                    <a:pt x="115" y="22"/>
                  </a:cubicBezTo>
                  <a:cubicBezTo>
                    <a:pt x="118" y="26"/>
                    <a:pt x="121" y="30"/>
                    <a:pt x="123" y="34"/>
                  </a:cubicBezTo>
                  <a:cubicBezTo>
                    <a:pt x="130" y="45"/>
                    <a:pt x="138" y="54"/>
                    <a:pt x="147" y="63"/>
                  </a:cubicBezTo>
                  <a:cubicBezTo>
                    <a:pt x="155" y="72"/>
                    <a:pt x="164" y="81"/>
                    <a:pt x="173" y="90"/>
                  </a:cubicBezTo>
                  <a:cubicBezTo>
                    <a:pt x="185" y="102"/>
                    <a:pt x="197" y="114"/>
                    <a:pt x="208" y="127"/>
                  </a:cubicBezTo>
                  <a:cubicBezTo>
                    <a:pt x="209" y="127"/>
                    <a:pt x="209" y="127"/>
                    <a:pt x="209" y="128"/>
                  </a:cubicBezTo>
                  <a:cubicBezTo>
                    <a:pt x="223" y="145"/>
                    <a:pt x="235" y="162"/>
                    <a:pt x="244" y="182"/>
                  </a:cubicBezTo>
                  <a:cubicBezTo>
                    <a:pt x="249" y="192"/>
                    <a:pt x="253" y="202"/>
                    <a:pt x="256" y="212"/>
                  </a:cubicBezTo>
                  <a:cubicBezTo>
                    <a:pt x="258" y="220"/>
                    <a:pt x="260" y="229"/>
                    <a:pt x="261" y="237"/>
                  </a:cubicBezTo>
                  <a:cubicBezTo>
                    <a:pt x="262" y="245"/>
                    <a:pt x="264" y="253"/>
                    <a:pt x="263" y="260"/>
                  </a:cubicBezTo>
                  <a:cubicBezTo>
                    <a:pt x="263" y="262"/>
                    <a:pt x="264" y="264"/>
                    <a:pt x="264" y="266"/>
                  </a:cubicBezTo>
                  <a:cubicBezTo>
                    <a:pt x="265" y="271"/>
                    <a:pt x="265" y="275"/>
                    <a:pt x="264" y="280"/>
                  </a:cubicBezTo>
                  <a:cubicBezTo>
                    <a:pt x="263" y="287"/>
                    <a:pt x="263" y="295"/>
                    <a:pt x="262" y="302"/>
                  </a:cubicBezTo>
                  <a:cubicBezTo>
                    <a:pt x="260" y="314"/>
                    <a:pt x="257" y="325"/>
                    <a:pt x="253" y="337"/>
                  </a:cubicBezTo>
                  <a:cubicBezTo>
                    <a:pt x="251" y="343"/>
                    <a:pt x="247" y="349"/>
                    <a:pt x="244" y="355"/>
                  </a:cubicBezTo>
                  <a:cubicBezTo>
                    <a:pt x="238" y="367"/>
                    <a:pt x="231" y="378"/>
                    <a:pt x="221" y="387"/>
                  </a:cubicBezTo>
                  <a:cubicBezTo>
                    <a:pt x="220" y="389"/>
                    <a:pt x="218" y="390"/>
                    <a:pt x="217" y="392"/>
                  </a:cubicBezTo>
                  <a:cubicBezTo>
                    <a:pt x="211" y="397"/>
                    <a:pt x="205" y="401"/>
                    <a:pt x="199" y="405"/>
                  </a:cubicBezTo>
                  <a:cubicBezTo>
                    <a:pt x="185" y="415"/>
                    <a:pt x="169" y="421"/>
                    <a:pt x="153" y="425"/>
                  </a:cubicBezTo>
                  <a:cubicBezTo>
                    <a:pt x="140" y="429"/>
                    <a:pt x="127" y="432"/>
                    <a:pt x="114" y="434"/>
                  </a:cubicBezTo>
                  <a:cubicBezTo>
                    <a:pt x="104" y="435"/>
                    <a:pt x="95" y="437"/>
                    <a:pt x="85" y="438"/>
                  </a:cubicBezTo>
                  <a:cubicBezTo>
                    <a:pt x="83" y="438"/>
                    <a:pt x="82" y="438"/>
                    <a:pt x="80" y="439"/>
                  </a:cubicBezTo>
                  <a:cubicBezTo>
                    <a:pt x="78" y="439"/>
                    <a:pt x="76" y="439"/>
                    <a:pt x="74" y="439"/>
                  </a:cubicBezTo>
                  <a:cubicBezTo>
                    <a:pt x="67" y="439"/>
                    <a:pt x="61" y="440"/>
                    <a:pt x="55" y="440"/>
                  </a:cubicBezTo>
                  <a:cubicBezTo>
                    <a:pt x="50" y="440"/>
                    <a:pt x="45" y="440"/>
                    <a:pt x="40" y="439"/>
                  </a:cubicBezTo>
                  <a:cubicBezTo>
                    <a:pt x="37" y="439"/>
                    <a:pt x="35" y="439"/>
                    <a:pt x="33" y="438"/>
                  </a:cubicBezTo>
                  <a:cubicBezTo>
                    <a:pt x="32" y="438"/>
                    <a:pt x="31" y="438"/>
                    <a:pt x="30" y="438"/>
                  </a:cubicBezTo>
                  <a:cubicBezTo>
                    <a:pt x="29" y="438"/>
                    <a:pt x="27" y="438"/>
                    <a:pt x="26" y="439"/>
                  </a:cubicBezTo>
                  <a:cubicBezTo>
                    <a:pt x="24" y="440"/>
                    <a:pt x="22" y="440"/>
                    <a:pt x="20" y="441"/>
                  </a:cubicBezTo>
                  <a:cubicBezTo>
                    <a:pt x="18" y="442"/>
                    <a:pt x="17" y="443"/>
                    <a:pt x="16" y="444"/>
                  </a:cubicBezTo>
                  <a:cubicBezTo>
                    <a:pt x="10" y="448"/>
                    <a:pt x="5" y="453"/>
                    <a:pt x="1" y="458"/>
                  </a:cubicBezTo>
                  <a:cubicBezTo>
                    <a:pt x="1" y="458"/>
                    <a:pt x="1" y="458"/>
                    <a:pt x="1" y="458"/>
                  </a:cubicBezTo>
                  <a:cubicBezTo>
                    <a:pt x="1" y="459"/>
                    <a:pt x="1" y="459"/>
                    <a:pt x="1" y="459"/>
                  </a:cubicBezTo>
                  <a:cubicBezTo>
                    <a:pt x="1" y="459"/>
                    <a:pt x="1" y="459"/>
                    <a:pt x="0" y="459"/>
                  </a:cubicBezTo>
                  <a:cubicBezTo>
                    <a:pt x="0" y="459"/>
                    <a:pt x="0" y="460"/>
                    <a:pt x="0" y="460"/>
                  </a:cubicBezTo>
                  <a:cubicBezTo>
                    <a:pt x="0" y="460"/>
                    <a:pt x="0" y="461"/>
                    <a:pt x="1" y="461"/>
                  </a:cubicBezTo>
                  <a:cubicBezTo>
                    <a:pt x="2" y="462"/>
                    <a:pt x="3" y="463"/>
                    <a:pt x="5" y="463"/>
                  </a:cubicBezTo>
                  <a:cubicBezTo>
                    <a:pt x="5" y="464"/>
                    <a:pt x="5" y="464"/>
                    <a:pt x="5" y="464"/>
                  </a:cubicBezTo>
                  <a:cubicBezTo>
                    <a:pt x="11" y="465"/>
                    <a:pt x="17" y="467"/>
                    <a:pt x="23" y="468"/>
                  </a:cubicBezTo>
                  <a:cubicBezTo>
                    <a:pt x="26" y="468"/>
                    <a:pt x="28" y="468"/>
                    <a:pt x="31" y="468"/>
                  </a:cubicBezTo>
                  <a:cubicBezTo>
                    <a:pt x="32" y="468"/>
                    <a:pt x="32" y="469"/>
                    <a:pt x="33" y="469"/>
                  </a:cubicBezTo>
                  <a:cubicBezTo>
                    <a:pt x="33" y="469"/>
                    <a:pt x="33" y="469"/>
                    <a:pt x="33" y="469"/>
                  </a:cubicBezTo>
                  <a:cubicBezTo>
                    <a:pt x="37" y="469"/>
                    <a:pt x="41" y="469"/>
                    <a:pt x="44" y="469"/>
                  </a:cubicBezTo>
                  <a:cubicBezTo>
                    <a:pt x="45" y="469"/>
                    <a:pt x="45" y="469"/>
                    <a:pt x="45" y="469"/>
                  </a:cubicBezTo>
                  <a:cubicBezTo>
                    <a:pt x="47" y="470"/>
                    <a:pt x="48" y="470"/>
                    <a:pt x="49" y="470"/>
                  </a:cubicBezTo>
                  <a:cubicBezTo>
                    <a:pt x="51" y="470"/>
                    <a:pt x="54" y="469"/>
                    <a:pt x="56" y="469"/>
                  </a:cubicBezTo>
                  <a:cubicBezTo>
                    <a:pt x="58" y="469"/>
                    <a:pt x="60" y="469"/>
                    <a:pt x="62" y="469"/>
                  </a:cubicBezTo>
                  <a:cubicBezTo>
                    <a:pt x="63" y="469"/>
                    <a:pt x="64" y="469"/>
                    <a:pt x="65" y="469"/>
                  </a:cubicBezTo>
                  <a:cubicBezTo>
                    <a:pt x="65" y="469"/>
                    <a:pt x="65" y="469"/>
                    <a:pt x="65" y="469"/>
                  </a:cubicBezTo>
                  <a:cubicBezTo>
                    <a:pt x="65" y="469"/>
                    <a:pt x="65" y="469"/>
                    <a:pt x="65" y="469"/>
                  </a:cubicBezTo>
                  <a:cubicBezTo>
                    <a:pt x="69" y="469"/>
                    <a:pt x="72" y="469"/>
                    <a:pt x="75" y="468"/>
                  </a:cubicBezTo>
                  <a:cubicBezTo>
                    <a:pt x="76" y="468"/>
                    <a:pt x="77" y="468"/>
                    <a:pt x="78" y="468"/>
                  </a:cubicBezTo>
                  <a:cubicBezTo>
                    <a:pt x="84" y="468"/>
                    <a:pt x="89" y="467"/>
                    <a:pt x="95" y="467"/>
                  </a:cubicBezTo>
                  <a:cubicBezTo>
                    <a:pt x="95" y="467"/>
                    <a:pt x="95" y="467"/>
                    <a:pt x="95" y="467"/>
                  </a:cubicBezTo>
                  <a:cubicBezTo>
                    <a:pt x="97" y="467"/>
                    <a:pt x="99" y="467"/>
                    <a:pt x="101" y="466"/>
                  </a:cubicBezTo>
                  <a:cubicBezTo>
                    <a:pt x="103" y="466"/>
                    <a:pt x="105" y="466"/>
                    <a:pt x="107" y="465"/>
                  </a:cubicBezTo>
                  <a:cubicBezTo>
                    <a:pt x="115" y="464"/>
                    <a:pt x="124" y="463"/>
                    <a:pt x="132" y="461"/>
                  </a:cubicBezTo>
                  <a:cubicBezTo>
                    <a:pt x="150" y="457"/>
                    <a:pt x="167" y="452"/>
                    <a:pt x="184" y="446"/>
                  </a:cubicBezTo>
                  <a:cubicBezTo>
                    <a:pt x="184" y="446"/>
                    <a:pt x="184" y="446"/>
                    <a:pt x="184" y="446"/>
                  </a:cubicBezTo>
                  <a:cubicBezTo>
                    <a:pt x="184" y="446"/>
                    <a:pt x="184" y="446"/>
                    <a:pt x="184" y="446"/>
                  </a:cubicBezTo>
                  <a:cubicBezTo>
                    <a:pt x="189" y="444"/>
                    <a:pt x="193" y="442"/>
                    <a:pt x="197" y="441"/>
                  </a:cubicBezTo>
                  <a:cubicBezTo>
                    <a:pt x="197" y="441"/>
                    <a:pt x="198" y="440"/>
                    <a:pt x="198" y="440"/>
                  </a:cubicBezTo>
                  <a:cubicBezTo>
                    <a:pt x="209" y="435"/>
                    <a:pt x="220" y="429"/>
                    <a:pt x="230" y="422"/>
                  </a:cubicBezTo>
                  <a:cubicBezTo>
                    <a:pt x="232" y="421"/>
                    <a:pt x="234" y="419"/>
                    <a:pt x="236" y="418"/>
                  </a:cubicBezTo>
                  <a:cubicBezTo>
                    <a:pt x="238" y="417"/>
                    <a:pt x="240" y="415"/>
                    <a:pt x="242" y="414"/>
                  </a:cubicBezTo>
                  <a:cubicBezTo>
                    <a:pt x="244" y="412"/>
                    <a:pt x="247" y="410"/>
                    <a:pt x="249" y="407"/>
                  </a:cubicBezTo>
                  <a:cubicBezTo>
                    <a:pt x="249" y="407"/>
                    <a:pt x="250" y="407"/>
                    <a:pt x="250" y="406"/>
                  </a:cubicBezTo>
                  <a:cubicBezTo>
                    <a:pt x="255" y="401"/>
                    <a:pt x="261" y="396"/>
                    <a:pt x="266" y="390"/>
                  </a:cubicBezTo>
                  <a:cubicBezTo>
                    <a:pt x="276" y="377"/>
                    <a:pt x="285" y="363"/>
                    <a:pt x="292" y="348"/>
                  </a:cubicBezTo>
                  <a:cubicBezTo>
                    <a:pt x="292" y="347"/>
                    <a:pt x="293" y="346"/>
                    <a:pt x="293" y="345"/>
                  </a:cubicBezTo>
                  <a:cubicBezTo>
                    <a:pt x="296" y="339"/>
                    <a:pt x="298" y="333"/>
                    <a:pt x="299" y="328"/>
                  </a:cubicBezTo>
                  <a:cubicBezTo>
                    <a:pt x="300" y="326"/>
                    <a:pt x="300" y="325"/>
                    <a:pt x="300" y="324"/>
                  </a:cubicBezTo>
                  <a:cubicBezTo>
                    <a:pt x="302" y="319"/>
                    <a:pt x="303" y="314"/>
                    <a:pt x="304" y="309"/>
                  </a:cubicBezTo>
                  <a:cubicBezTo>
                    <a:pt x="304" y="309"/>
                    <a:pt x="304" y="309"/>
                    <a:pt x="304" y="308"/>
                  </a:cubicBezTo>
                  <a:cubicBezTo>
                    <a:pt x="304" y="304"/>
                    <a:pt x="305" y="299"/>
                    <a:pt x="306" y="294"/>
                  </a:cubicBezTo>
                  <a:cubicBezTo>
                    <a:pt x="306" y="292"/>
                    <a:pt x="306" y="291"/>
                    <a:pt x="306" y="289"/>
                  </a:cubicBezTo>
                  <a:cubicBezTo>
                    <a:pt x="306" y="285"/>
                    <a:pt x="306" y="281"/>
                    <a:pt x="306" y="277"/>
                  </a:cubicBezTo>
                  <a:cubicBezTo>
                    <a:pt x="306" y="269"/>
                    <a:pt x="306" y="262"/>
                    <a:pt x="306" y="254"/>
                  </a:cubicBezTo>
                  <a:cubicBezTo>
                    <a:pt x="306" y="253"/>
                    <a:pt x="306" y="252"/>
                    <a:pt x="305" y="250"/>
                  </a:cubicBezTo>
                  <a:cubicBezTo>
                    <a:pt x="305" y="250"/>
                    <a:pt x="305" y="249"/>
                    <a:pt x="305" y="248"/>
                  </a:cubicBezTo>
                  <a:cubicBezTo>
                    <a:pt x="304" y="243"/>
                    <a:pt x="304" y="237"/>
                    <a:pt x="304" y="232"/>
                  </a:cubicBezTo>
                  <a:cubicBezTo>
                    <a:pt x="303" y="230"/>
                    <a:pt x="303" y="228"/>
                    <a:pt x="303" y="226"/>
                  </a:cubicBezTo>
                  <a:cubicBezTo>
                    <a:pt x="303" y="225"/>
                    <a:pt x="303" y="224"/>
                    <a:pt x="302" y="223"/>
                  </a:cubicBezTo>
                  <a:cubicBezTo>
                    <a:pt x="302" y="218"/>
                    <a:pt x="301" y="214"/>
                    <a:pt x="300" y="209"/>
                  </a:cubicBezTo>
                  <a:cubicBezTo>
                    <a:pt x="297" y="196"/>
                    <a:pt x="293" y="185"/>
                    <a:pt x="288" y="173"/>
                  </a:cubicBezTo>
                  <a:cubicBezTo>
                    <a:pt x="284" y="165"/>
                    <a:pt x="280" y="157"/>
                    <a:pt x="276" y="149"/>
                  </a:cubicBezTo>
                  <a:cubicBezTo>
                    <a:pt x="275" y="148"/>
                    <a:pt x="274" y="146"/>
                    <a:pt x="272" y="144"/>
                  </a:cubicBezTo>
                  <a:cubicBezTo>
                    <a:pt x="270" y="140"/>
                    <a:pt x="267" y="136"/>
                    <a:pt x="263" y="131"/>
                  </a:cubicBezTo>
                  <a:cubicBezTo>
                    <a:pt x="263" y="131"/>
                    <a:pt x="263" y="130"/>
                    <a:pt x="262" y="129"/>
                  </a:cubicBezTo>
                  <a:cubicBezTo>
                    <a:pt x="256" y="120"/>
                    <a:pt x="248" y="112"/>
                    <a:pt x="240" y="104"/>
                  </a:cubicBezTo>
                  <a:cubicBezTo>
                    <a:pt x="237" y="101"/>
                    <a:pt x="234" y="98"/>
                    <a:pt x="231" y="95"/>
                  </a:cubicBezTo>
                  <a:cubicBezTo>
                    <a:pt x="231" y="95"/>
                    <a:pt x="231" y="95"/>
                    <a:pt x="231" y="95"/>
                  </a:cubicBezTo>
                  <a:cubicBezTo>
                    <a:pt x="223" y="88"/>
                    <a:pt x="214" y="81"/>
                    <a:pt x="206" y="74"/>
                  </a:cubicBezTo>
                  <a:cubicBezTo>
                    <a:pt x="188" y="60"/>
                    <a:pt x="170" y="46"/>
                    <a:pt x="152" y="33"/>
                  </a:cubicBezTo>
                  <a:cubicBezTo>
                    <a:pt x="146" y="29"/>
                    <a:pt x="140" y="25"/>
                    <a:pt x="134" y="21"/>
                  </a:cubicBezTo>
                  <a:cubicBezTo>
                    <a:pt x="129" y="17"/>
                    <a:pt x="123" y="13"/>
                    <a:pt x="118" y="8"/>
                  </a:cubicBezTo>
                  <a:cubicBezTo>
                    <a:pt x="116" y="7"/>
                    <a:pt x="114" y="5"/>
                    <a:pt x="112" y="3"/>
                  </a:cubicBezTo>
                  <a:cubicBezTo>
                    <a:pt x="111" y="2"/>
                    <a:pt x="109" y="1"/>
                    <a:pt x="108" y="0"/>
                  </a:cubicBezTo>
                </a:path>
              </a:pathLst>
            </a:custGeom>
            <a:solidFill>
              <a:srgbClr val="CEC0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4" name="Freeform 117"/>
            <p:cNvSpPr>
              <a:spLocks noEditPoints="1"/>
            </p:cNvSpPr>
            <p:nvPr/>
          </p:nvSpPr>
          <p:spPr bwMode="auto">
            <a:xfrm>
              <a:off x="9116831" y="5954713"/>
              <a:ext cx="63500" cy="57150"/>
            </a:xfrm>
            <a:custGeom>
              <a:avLst/>
              <a:gdLst>
                <a:gd name="T0" fmla="*/ 9 w 24"/>
                <a:gd name="T1" fmla="*/ 14 h 22"/>
                <a:gd name="T2" fmla="*/ 2 w 24"/>
                <a:gd name="T3" fmla="*/ 20 h 22"/>
                <a:gd name="T4" fmla="*/ 0 w 24"/>
                <a:gd name="T5" fmla="*/ 22 h 22"/>
                <a:gd name="T6" fmla="*/ 2 w 24"/>
                <a:gd name="T7" fmla="*/ 20 h 22"/>
                <a:gd name="T8" fmla="*/ 9 w 24"/>
                <a:gd name="T9" fmla="*/ 14 h 22"/>
                <a:gd name="T10" fmla="*/ 24 w 24"/>
                <a:gd name="T11" fmla="*/ 0 h 22"/>
                <a:gd name="T12" fmla="*/ 22 w 24"/>
                <a:gd name="T13" fmla="*/ 2 h 22"/>
                <a:gd name="T14" fmla="*/ 18 w 24"/>
                <a:gd name="T15" fmla="*/ 6 h 22"/>
                <a:gd name="T16" fmla="*/ 24 w 24"/>
                <a:gd name="T17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22">
                  <a:moveTo>
                    <a:pt x="9" y="14"/>
                  </a:moveTo>
                  <a:cubicBezTo>
                    <a:pt x="7" y="16"/>
                    <a:pt x="5" y="18"/>
                    <a:pt x="2" y="20"/>
                  </a:cubicBezTo>
                  <a:cubicBezTo>
                    <a:pt x="2" y="20"/>
                    <a:pt x="1" y="21"/>
                    <a:pt x="0" y="22"/>
                  </a:cubicBezTo>
                  <a:cubicBezTo>
                    <a:pt x="1" y="21"/>
                    <a:pt x="1" y="21"/>
                    <a:pt x="2" y="20"/>
                  </a:cubicBezTo>
                  <a:cubicBezTo>
                    <a:pt x="4" y="18"/>
                    <a:pt x="7" y="16"/>
                    <a:pt x="9" y="14"/>
                  </a:cubicBezTo>
                  <a:moveTo>
                    <a:pt x="24" y="0"/>
                  </a:moveTo>
                  <a:cubicBezTo>
                    <a:pt x="23" y="1"/>
                    <a:pt x="23" y="2"/>
                    <a:pt x="22" y="2"/>
                  </a:cubicBezTo>
                  <a:cubicBezTo>
                    <a:pt x="21" y="3"/>
                    <a:pt x="20" y="5"/>
                    <a:pt x="18" y="6"/>
                  </a:cubicBezTo>
                  <a:cubicBezTo>
                    <a:pt x="20" y="4"/>
                    <a:pt x="22" y="2"/>
                    <a:pt x="24" y="0"/>
                  </a:cubicBezTo>
                </a:path>
              </a:pathLst>
            </a:custGeom>
            <a:solidFill>
              <a:srgbClr val="E8E3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5" name="Freeform 118"/>
            <p:cNvSpPr>
              <a:spLocks noEditPoints="1"/>
            </p:cNvSpPr>
            <p:nvPr/>
          </p:nvSpPr>
          <p:spPr bwMode="auto">
            <a:xfrm>
              <a:off x="8813619" y="6089650"/>
              <a:ext cx="90488" cy="131763"/>
            </a:xfrm>
            <a:custGeom>
              <a:avLst/>
              <a:gdLst>
                <a:gd name="T0" fmla="*/ 1 w 34"/>
                <a:gd name="T1" fmla="*/ 46 h 50"/>
                <a:gd name="T2" fmla="*/ 1 w 34"/>
                <a:gd name="T3" fmla="*/ 50 h 50"/>
                <a:gd name="T4" fmla="*/ 1 w 34"/>
                <a:gd name="T5" fmla="*/ 50 h 50"/>
                <a:gd name="T6" fmla="*/ 1 w 34"/>
                <a:gd name="T7" fmla="*/ 46 h 50"/>
                <a:gd name="T8" fmla="*/ 1 w 34"/>
                <a:gd name="T9" fmla="*/ 46 h 50"/>
                <a:gd name="T10" fmla="*/ 1 w 34"/>
                <a:gd name="T11" fmla="*/ 46 h 50"/>
                <a:gd name="T12" fmla="*/ 1 w 34"/>
                <a:gd name="T13" fmla="*/ 46 h 50"/>
                <a:gd name="T14" fmla="*/ 1 w 34"/>
                <a:gd name="T15" fmla="*/ 6 h 50"/>
                <a:gd name="T16" fmla="*/ 1 w 34"/>
                <a:gd name="T17" fmla="*/ 7 h 50"/>
                <a:gd name="T18" fmla="*/ 1 w 34"/>
                <a:gd name="T19" fmla="*/ 19 h 50"/>
                <a:gd name="T20" fmla="*/ 0 w 34"/>
                <a:gd name="T21" fmla="*/ 21 h 50"/>
                <a:gd name="T22" fmla="*/ 1 w 34"/>
                <a:gd name="T23" fmla="*/ 19 h 50"/>
                <a:gd name="T24" fmla="*/ 1 w 34"/>
                <a:gd name="T25" fmla="*/ 12 h 50"/>
                <a:gd name="T26" fmla="*/ 1 w 34"/>
                <a:gd name="T27" fmla="*/ 6 h 50"/>
                <a:gd name="T28" fmla="*/ 4 w 34"/>
                <a:gd name="T29" fmla="*/ 1 h 50"/>
                <a:gd name="T30" fmla="*/ 2 w 34"/>
                <a:gd name="T31" fmla="*/ 3 h 50"/>
                <a:gd name="T32" fmla="*/ 4 w 34"/>
                <a:gd name="T33" fmla="*/ 1 h 50"/>
                <a:gd name="T34" fmla="*/ 24 w 34"/>
                <a:gd name="T35" fmla="*/ 0 h 50"/>
                <a:gd name="T36" fmla="*/ 24 w 34"/>
                <a:gd name="T37" fmla="*/ 0 h 50"/>
                <a:gd name="T38" fmla="*/ 24 w 34"/>
                <a:gd name="T39" fmla="*/ 0 h 50"/>
                <a:gd name="T40" fmla="*/ 24 w 34"/>
                <a:gd name="T41" fmla="*/ 0 h 50"/>
                <a:gd name="T42" fmla="*/ 24 w 34"/>
                <a:gd name="T43" fmla="*/ 0 h 50"/>
                <a:gd name="T44" fmla="*/ 34 w 34"/>
                <a:gd name="T45" fmla="*/ 0 h 50"/>
                <a:gd name="T46" fmla="*/ 30 w 34"/>
                <a:gd name="T47" fmla="*/ 0 h 50"/>
                <a:gd name="T48" fmla="*/ 29 w 34"/>
                <a:gd name="T49" fmla="*/ 0 h 50"/>
                <a:gd name="T50" fmla="*/ 31 w 34"/>
                <a:gd name="T51" fmla="*/ 0 h 50"/>
                <a:gd name="T52" fmla="*/ 34 w 34"/>
                <a:gd name="T53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4" h="50">
                  <a:moveTo>
                    <a:pt x="1" y="46"/>
                  </a:moveTo>
                  <a:cubicBezTo>
                    <a:pt x="1" y="47"/>
                    <a:pt x="1" y="48"/>
                    <a:pt x="1" y="50"/>
                  </a:cubicBezTo>
                  <a:cubicBezTo>
                    <a:pt x="1" y="50"/>
                    <a:pt x="1" y="50"/>
                    <a:pt x="1" y="50"/>
                  </a:cubicBezTo>
                  <a:cubicBezTo>
                    <a:pt x="1" y="48"/>
                    <a:pt x="1" y="47"/>
                    <a:pt x="1" y="46"/>
                  </a:cubicBezTo>
                  <a:moveTo>
                    <a:pt x="1" y="46"/>
                  </a:moveTo>
                  <a:cubicBezTo>
                    <a:pt x="1" y="46"/>
                    <a:pt x="1" y="46"/>
                    <a:pt x="1" y="46"/>
                  </a:cubicBezTo>
                  <a:cubicBezTo>
                    <a:pt x="1" y="46"/>
                    <a:pt x="1" y="46"/>
                    <a:pt x="1" y="46"/>
                  </a:cubicBezTo>
                  <a:moveTo>
                    <a:pt x="1" y="6"/>
                  </a:moveTo>
                  <a:cubicBezTo>
                    <a:pt x="1" y="7"/>
                    <a:pt x="1" y="7"/>
                    <a:pt x="1" y="7"/>
                  </a:cubicBezTo>
                  <a:cubicBezTo>
                    <a:pt x="1" y="11"/>
                    <a:pt x="1" y="15"/>
                    <a:pt x="1" y="19"/>
                  </a:cubicBezTo>
                  <a:cubicBezTo>
                    <a:pt x="1" y="19"/>
                    <a:pt x="0" y="20"/>
                    <a:pt x="0" y="21"/>
                  </a:cubicBezTo>
                  <a:cubicBezTo>
                    <a:pt x="0" y="20"/>
                    <a:pt x="1" y="19"/>
                    <a:pt x="1" y="19"/>
                  </a:cubicBezTo>
                  <a:cubicBezTo>
                    <a:pt x="1" y="17"/>
                    <a:pt x="1" y="15"/>
                    <a:pt x="1" y="12"/>
                  </a:cubicBezTo>
                  <a:cubicBezTo>
                    <a:pt x="1" y="10"/>
                    <a:pt x="1" y="8"/>
                    <a:pt x="1" y="6"/>
                  </a:cubicBezTo>
                  <a:moveTo>
                    <a:pt x="4" y="1"/>
                  </a:moveTo>
                  <a:cubicBezTo>
                    <a:pt x="3" y="1"/>
                    <a:pt x="2" y="2"/>
                    <a:pt x="2" y="3"/>
                  </a:cubicBezTo>
                  <a:cubicBezTo>
                    <a:pt x="2" y="2"/>
                    <a:pt x="3" y="1"/>
                    <a:pt x="4" y="1"/>
                  </a:cubicBezTo>
                  <a:moveTo>
                    <a:pt x="24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moveTo>
                    <a:pt x="34" y="0"/>
                  </a:moveTo>
                  <a:cubicBezTo>
                    <a:pt x="33" y="0"/>
                    <a:pt x="32" y="0"/>
                    <a:pt x="30" y="0"/>
                  </a:cubicBezTo>
                  <a:cubicBezTo>
                    <a:pt x="30" y="0"/>
                    <a:pt x="30" y="0"/>
                    <a:pt x="29" y="0"/>
                  </a:cubicBezTo>
                  <a:cubicBezTo>
                    <a:pt x="30" y="0"/>
                    <a:pt x="30" y="0"/>
                    <a:pt x="31" y="0"/>
                  </a:cubicBezTo>
                  <a:cubicBezTo>
                    <a:pt x="32" y="0"/>
                    <a:pt x="33" y="0"/>
                    <a:pt x="34" y="0"/>
                  </a:cubicBezTo>
                </a:path>
              </a:pathLst>
            </a:custGeom>
            <a:solidFill>
              <a:srgbClr val="D57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6" name="Freeform 119"/>
            <p:cNvSpPr>
              <a:spLocks/>
            </p:cNvSpPr>
            <p:nvPr/>
          </p:nvSpPr>
          <p:spPr bwMode="auto">
            <a:xfrm>
              <a:off x="8821556" y="6248400"/>
              <a:ext cx="3175" cy="7938"/>
            </a:xfrm>
            <a:custGeom>
              <a:avLst/>
              <a:gdLst>
                <a:gd name="T0" fmla="*/ 0 w 1"/>
                <a:gd name="T1" fmla="*/ 0 h 3"/>
                <a:gd name="T2" fmla="*/ 0 w 1"/>
                <a:gd name="T3" fmla="*/ 0 h 3"/>
                <a:gd name="T4" fmla="*/ 0 w 1"/>
                <a:gd name="T5" fmla="*/ 2 h 3"/>
                <a:gd name="T6" fmla="*/ 1 w 1"/>
                <a:gd name="T7" fmla="*/ 3 h 3"/>
                <a:gd name="T8" fmla="*/ 0 w 1"/>
                <a:gd name="T9" fmla="*/ 2 h 3"/>
                <a:gd name="T10" fmla="*/ 0 w 1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0" y="2"/>
                    <a:pt x="1" y="3"/>
                    <a:pt x="1" y="3"/>
                  </a:cubicBezTo>
                  <a:cubicBezTo>
                    <a:pt x="1" y="3"/>
                    <a:pt x="0" y="2"/>
                    <a:pt x="0" y="2"/>
                  </a:cubicBezTo>
                  <a:cubicBezTo>
                    <a:pt x="0" y="1"/>
                    <a:pt x="0" y="0"/>
                    <a:pt x="0" y="0"/>
                  </a:cubicBezTo>
                </a:path>
              </a:pathLst>
            </a:custGeom>
            <a:solidFill>
              <a:srgbClr val="E8E3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7" name="Freeform 120"/>
            <p:cNvSpPr>
              <a:spLocks/>
            </p:cNvSpPr>
            <p:nvPr/>
          </p:nvSpPr>
          <p:spPr bwMode="auto">
            <a:xfrm>
              <a:off x="8816794" y="6221413"/>
              <a:ext cx="4763" cy="26988"/>
            </a:xfrm>
            <a:custGeom>
              <a:avLst/>
              <a:gdLst>
                <a:gd name="T0" fmla="*/ 0 w 2"/>
                <a:gd name="T1" fmla="*/ 0 h 10"/>
                <a:gd name="T2" fmla="*/ 0 w 2"/>
                <a:gd name="T3" fmla="*/ 0 h 10"/>
                <a:gd name="T4" fmla="*/ 2 w 2"/>
                <a:gd name="T5" fmla="*/ 10 h 10"/>
                <a:gd name="T6" fmla="*/ 2 w 2"/>
                <a:gd name="T7" fmla="*/ 10 h 10"/>
                <a:gd name="T8" fmla="*/ 0 w 2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3"/>
                    <a:pt x="1" y="6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1" y="6"/>
                    <a:pt x="1" y="3"/>
                    <a:pt x="0" y="0"/>
                  </a:cubicBezTo>
                </a:path>
              </a:pathLst>
            </a:custGeom>
            <a:solidFill>
              <a:srgbClr val="0B16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8" name="Freeform 121"/>
            <p:cNvSpPr>
              <a:spLocks noEditPoints="1"/>
            </p:cNvSpPr>
            <p:nvPr/>
          </p:nvSpPr>
          <p:spPr bwMode="auto">
            <a:xfrm>
              <a:off x="8889819" y="6407150"/>
              <a:ext cx="131763" cy="88900"/>
            </a:xfrm>
            <a:custGeom>
              <a:avLst/>
              <a:gdLst>
                <a:gd name="T0" fmla="*/ 45 w 50"/>
                <a:gd name="T1" fmla="*/ 19 h 34"/>
                <a:gd name="T2" fmla="*/ 42 w 50"/>
                <a:gd name="T3" fmla="*/ 30 h 34"/>
                <a:gd name="T4" fmla="*/ 41 w 50"/>
                <a:gd name="T5" fmla="*/ 33 h 34"/>
                <a:gd name="T6" fmla="*/ 40 w 50"/>
                <a:gd name="T7" fmla="*/ 34 h 34"/>
                <a:gd name="T8" fmla="*/ 39 w 50"/>
                <a:gd name="T9" fmla="*/ 34 h 34"/>
                <a:gd name="T10" fmla="*/ 36 w 50"/>
                <a:gd name="T11" fmla="*/ 33 h 34"/>
                <a:gd name="T12" fmla="*/ 33 w 50"/>
                <a:gd name="T13" fmla="*/ 31 h 34"/>
                <a:gd name="T14" fmla="*/ 36 w 50"/>
                <a:gd name="T15" fmla="*/ 33 h 34"/>
                <a:gd name="T16" fmla="*/ 39 w 50"/>
                <a:gd name="T17" fmla="*/ 34 h 34"/>
                <a:gd name="T18" fmla="*/ 40 w 50"/>
                <a:gd name="T19" fmla="*/ 34 h 34"/>
                <a:gd name="T20" fmla="*/ 42 w 50"/>
                <a:gd name="T21" fmla="*/ 32 h 34"/>
                <a:gd name="T22" fmla="*/ 42 w 50"/>
                <a:gd name="T23" fmla="*/ 30 h 34"/>
                <a:gd name="T24" fmla="*/ 45 w 50"/>
                <a:gd name="T25" fmla="*/ 19 h 34"/>
                <a:gd name="T26" fmla="*/ 50 w 50"/>
                <a:gd name="T27" fmla="*/ 4 h 34"/>
                <a:gd name="T28" fmla="*/ 48 w 50"/>
                <a:gd name="T29" fmla="*/ 7 h 34"/>
                <a:gd name="T30" fmla="*/ 49 w 50"/>
                <a:gd name="T31" fmla="*/ 5 h 34"/>
                <a:gd name="T32" fmla="*/ 50 w 50"/>
                <a:gd name="T33" fmla="*/ 4 h 34"/>
                <a:gd name="T34" fmla="*/ 50 w 50"/>
                <a:gd name="T35" fmla="*/ 4 h 34"/>
                <a:gd name="T36" fmla="*/ 50 w 50"/>
                <a:gd name="T37" fmla="*/ 4 h 34"/>
                <a:gd name="T38" fmla="*/ 50 w 50"/>
                <a:gd name="T39" fmla="*/ 4 h 34"/>
                <a:gd name="T40" fmla="*/ 50 w 50"/>
                <a:gd name="T41" fmla="*/ 4 h 34"/>
                <a:gd name="T42" fmla="*/ 0 w 50"/>
                <a:gd name="T43" fmla="*/ 1 h 34"/>
                <a:gd name="T44" fmla="*/ 11 w 50"/>
                <a:gd name="T45" fmla="*/ 13 h 34"/>
                <a:gd name="T46" fmla="*/ 12 w 50"/>
                <a:gd name="T47" fmla="*/ 14 h 34"/>
                <a:gd name="T48" fmla="*/ 11 w 50"/>
                <a:gd name="T49" fmla="*/ 13 h 34"/>
                <a:gd name="T50" fmla="*/ 0 w 50"/>
                <a:gd name="T51" fmla="*/ 1 h 34"/>
                <a:gd name="T52" fmla="*/ 0 w 50"/>
                <a:gd name="T53" fmla="*/ 0 h 34"/>
                <a:gd name="T54" fmla="*/ 0 w 50"/>
                <a:gd name="T55" fmla="*/ 1 h 34"/>
                <a:gd name="T56" fmla="*/ 0 w 50"/>
                <a:gd name="T5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50" h="34">
                  <a:moveTo>
                    <a:pt x="45" y="19"/>
                  </a:moveTo>
                  <a:cubicBezTo>
                    <a:pt x="44" y="22"/>
                    <a:pt x="43" y="26"/>
                    <a:pt x="42" y="30"/>
                  </a:cubicBezTo>
                  <a:cubicBezTo>
                    <a:pt x="42" y="31"/>
                    <a:pt x="42" y="32"/>
                    <a:pt x="41" y="33"/>
                  </a:cubicBezTo>
                  <a:cubicBezTo>
                    <a:pt x="41" y="34"/>
                    <a:pt x="40" y="34"/>
                    <a:pt x="40" y="34"/>
                  </a:cubicBezTo>
                  <a:cubicBezTo>
                    <a:pt x="40" y="34"/>
                    <a:pt x="39" y="34"/>
                    <a:pt x="39" y="34"/>
                  </a:cubicBezTo>
                  <a:cubicBezTo>
                    <a:pt x="38" y="34"/>
                    <a:pt x="37" y="33"/>
                    <a:pt x="36" y="33"/>
                  </a:cubicBezTo>
                  <a:cubicBezTo>
                    <a:pt x="35" y="32"/>
                    <a:pt x="34" y="31"/>
                    <a:pt x="33" y="31"/>
                  </a:cubicBezTo>
                  <a:cubicBezTo>
                    <a:pt x="34" y="31"/>
                    <a:pt x="35" y="32"/>
                    <a:pt x="36" y="33"/>
                  </a:cubicBezTo>
                  <a:cubicBezTo>
                    <a:pt x="37" y="33"/>
                    <a:pt x="38" y="34"/>
                    <a:pt x="39" y="34"/>
                  </a:cubicBezTo>
                  <a:cubicBezTo>
                    <a:pt x="39" y="34"/>
                    <a:pt x="39" y="34"/>
                    <a:pt x="40" y="34"/>
                  </a:cubicBezTo>
                  <a:cubicBezTo>
                    <a:pt x="41" y="34"/>
                    <a:pt x="42" y="33"/>
                    <a:pt x="42" y="32"/>
                  </a:cubicBezTo>
                  <a:cubicBezTo>
                    <a:pt x="42" y="31"/>
                    <a:pt x="42" y="31"/>
                    <a:pt x="42" y="30"/>
                  </a:cubicBezTo>
                  <a:cubicBezTo>
                    <a:pt x="43" y="26"/>
                    <a:pt x="44" y="22"/>
                    <a:pt x="45" y="19"/>
                  </a:cubicBezTo>
                  <a:moveTo>
                    <a:pt x="50" y="4"/>
                  </a:moveTo>
                  <a:cubicBezTo>
                    <a:pt x="49" y="5"/>
                    <a:pt x="49" y="6"/>
                    <a:pt x="48" y="7"/>
                  </a:cubicBezTo>
                  <a:cubicBezTo>
                    <a:pt x="49" y="6"/>
                    <a:pt x="49" y="6"/>
                    <a:pt x="49" y="5"/>
                  </a:cubicBezTo>
                  <a:cubicBezTo>
                    <a:pt x="49" y="5"/>
                    <a:pt x="49" y="4"/>
                    <a:pt x="50" y="4"/>
                  </a:cubicBezTo>
                  <a:moveTo>
                    <a:pt x="50" y="4"/>
                  </a:moveTo>
                  <a:cubicBezTo>
                    <a:pt x="50" y="4"/>
                    <a:pt x="50" y="4"/>
                    <a:pt x="50" y="4"/>
                  </a:cubicBezTo>
                  <a:cubicBezTo>
                    <a:pt x="50" y="4"/>
                    <a:pt x="50" y="4"/>
                    <a:pt x="50" y="4"/>
                  </a:cubicBezTo>
                  <a:cubicBezTo>
                    <a:pt x="50" y="4"/>
                    <a:pt x="50" y="4"/>
                    <a:pt x="50" y="4"/>
                  </a:cubicBezTo>
                  <a:moveTo>
                    <a:pt x="0" y="1"/>
                  </a:moveTo>
                  <a:cubicBezTo>
                    <a:pt x="4" y="5"/>
                    <a:pt x="7" y="9"/>
                    <a:pt x="11" y="13"/>
                  </a:cubicBezTo>
                  <a:cubicBezTo>
                    <a:pt x="11" y="13"/>
                    <a:pt x="11" y="14"/>
                    <a:pt x="12" y="14"/>
                  </a:cubicBezTo>
                  <a:cubicBezTo>
                    <a:pt x="11" y="14"/>
                    <a:pt x="11" y="13"/>
                    <a:pt x="11" y="13"/>
                  </a:cubicBezTo>
                  <a:cubicBezTo>
                    <a:pt x="7" y="9"/>
                    <a:pt x="4" y="5"/>
                    <a:pt x="0" y="1"/>
                  </a:cubicBezTo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</a:path>
              </a:pathLst>
            </a:custGeom>
            <a:solidFill>
              <a:srgbClr val="E8E3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9" name="Freeform 122"/>
            <p:cNvSpPr>
              <a:spLocks/>
            </p:cNvSpPr>
            <p:nvPr/>
          </p:nvSpPr>
          <p:spPr bwMode="auto">
            <a:xfrm>
              <a:off x="8813619" y="5946775"/>
              <a:ext cx="387350" cy="549275"/>
            </a:xfrm>
            <a:custGeom>
              <a:avLst/>
              <a:gdLst>
                <a:gd name="T0" fmla="*/ 143 w 147"/>
                <a:gd name="T1" fmla="*/ 0 h 208"/>
                <a:gd name="T2" fmla="*/ 133 w 147"/>
                <a:gd name="T3" fmla="*/ 9 h 208"/>
                <a:gd name="T4" fmla="*/ 117 w 147"/>
                <a:gd name="T5" fmla="*/ 23 h 208"/>
                <a:gd name="T6" fmla="*/ 78 w 147"/>
                <a:gd name="T7" fmla="*/ 45 h 208"/>
                <a:gd name="T8" fmla="*/ 34 w 147"/>
                <a:gd name="T9" fmla="*/ 54 h 208"/>
                <a:gd name="T10" fmla="*/ 29 w 147"/>
                <a:gd name="T11" fmla="*/ 54 h 208"/>
                <a:gd name="T12" fmla="*/ 24 w 147"/>
                <a:gd name="T13" fmla="*/ 54 h 208"/>
                <a:gd name="T14" fmla="*/ 24 w 147"/>
                <a:gd name="T15" fmla="*/ 54 h 208"/>
                <a:gd name="T16" fmla="*/ 9 w 147"/>
                <a:gd name="T17" fmla="*/ 54 h 208"/>
                <a:gd name="T18" fmla="*/ 2 w 147"/>
                <a:gd name="T19" fmla="*/ 57 h 208"/>
                <a:gd name="T20" fmla="*/ 1 w 147"/>
                <a:gd name="T21" fmla="*/ 66 h 208"/>
                <a:gd name="T22" fmla="*/ 0 w 147"/>
                <a:gd name="T23" fmla="*/ 75 h 208"/>
                <a:gd name="T24" fmla="*/ 1 w 147"/>
                <a:gd name="T25" fmla="*/ 98 h 208"/>
                <a:gd name="T26" fmla="*/ 1 w 147"/>
                <a:gd name="T27" fmla="*/ 100 h 208"/>
                <a:gd name="T28" fmla="*/ 1 w 147"/>
                <a:gd name="T29" fmla="*/ 104 h 208"/>
                <a:gd name="T30" fmla="*/ 3 w 147"/>
                <a:gd name="T31" fmla="*/ 116 h 208"/>
                <a:gd name="T32" fmla="*/ 22 w 147"/>
                <a:gd name="T33" fmla="*/ 164 h 208"/>
                <a:gd name="T34" fmla="*/ 29 w 147"/>
                <a:gd name="T35" fmla="*/ 175 h 208"/>
                <a:gd name="T36" fmla="*/ 40 w 147"/>
                <a:gd name="T37" fmla="*/ 187 h 208"/>
                <a:gd name="T38" fmla="*/ 50 w 147"/>
                <a:gd name="T39" fmla="*/ 196 h 208"/>
                <a:gd name="T40" fmla="*/ 65 w 147"/>
                <a:gd name="T41" fmla="*/ 207 h 208"/>
                <a:gd name="T42" fmla="*/ 69 w 147"/>
                <a:gd name="T43" fmla="*/ 208 h 208"/>
                <a:gd name="T44" fmla="*/ 71 w 147"/>
                <a:gd name="T45" fmla="*/ 204 h 208"/>
                <a:gd name="T46" fmla="*/ 77 w 147"/>
                <a:gd name="T47" fmla="*/ 181 h 208"/>
                <a:gd name="T48" fmla="*/ 79 w 147"/>
                <a:gd name="T49" fmla="*/ 178 h 208"/>
                <a:gd name="T50" fmla="*/ 78 w 147"/>
                <a:gd name="T51" fmla="*/ 173 h 208"/>
                <a:gd name="T52" fmla="*/ 65 w 147"/>
                <a:gd name="T53" fmla="*/ 160 h 208"/>
                <a:gd name="T54" fmla="*/ 43 w 147"/>
                <a:gd name="T55" fmla="*/ 113 h 208"/>
                <a:gd name="T56" fmla="*/ 62 w 147"/>
                <a:gd name="T57" fmla="*/ 87 h 208"/>
                <a:gd name="T58" fmla="*/ 91 w 147"/>
                <a:gd name="T59" fmla="*/ 74 h 208"/>
                <a:gd name="T60" fmla="*/ 119 w 147"/>
                <a:gd name="T61" fmla="*/ 57 h 208"/>
                <a:gd name="T62" fmla="*/ 145 w 147"/>
                <a:gd name="T63" fmla="*/ 20 h 208"/>
                <a:gd name="T64" fmla="*/ 145 w 147"/>
                <a:gd name="T65" fmla="*/ 1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47" h="208">
                  <a:moveTo>
                    <a:pt x="143" y="0"/>
                  </a:moveTo>
                  <a:cubicBezTo>
                    <a:pt x="143" y="0"/>
                    <a:pt x="143" y="0"/>
                    <a:pt x="143" y="0"/>
                  </a:cubicBezTo>
                  <a:cubicBezTo>
                    <a:pt x="141" y="1"/>
                    <a:pt x="140" y="2"/>
                    <a:pt x="139" y="3"/>
                  </a:cubicBezTo>
                  <a:cubicBezTo>
                    <a:pt x="137" y="5"/>
                    <a:pt x="135" y="7"/>
                    <a:pt x="133" y="9"/>
                  </a:cubicBezTo>
                  <a:cubicBezTo>
                    <a:pt x="131" y="12"/>
                    <a:pt x="127" y="15"/>
                    <a:pt x="124" y="17"/>
                  </a:cubicBezTo>
                  <a:cubicBezTo>
                    <a:pt x="122" y="19"/>
                    <a:pt x="119" y="21"/>
                    <a:pt x="117" y="23"/>
                  </a:cubicBezTo>
                  <a:cubicBezTo>
                    <a:pt x="116" y="24"/>
                    <a:pt x="116" y="24"/>
                    <a:pt x="115" y="25"/>
                  </a:cubicBezTo>
                  <a:cubicBezTo>
                    <a:pt x="103" y="33"/>
                    <a:pt x="91" y="40"/>
                    <a:pt x="78" y="45"/>
                  </a:cubicBezTo>
                  <a:cubicBezTo>
                    <a:pt x="64" y="51"/>
                    <a:pt x="49" y="54"/>
                    <a:pt x="34" y="54"/>
                  </a:cubicBezTo>
                  <a:cubicBezTo>
                    <a:pt x="34" y="54"/>
                    <a:pt x="34" y="54"/>
                    <a:pt x="34" y="54"/>
                  </a:cubicBezTo>
                  <a:cubicBezTo>
                    <a:pt x="33" y="54"/>
                    <a:pt x="32" y="54"/>
                    <a:pt x="31" y="54"/>
                  </a:cubicBezTo>
                  <a:cubicBezTo>
                    <a:pt x="30" y="54"/>
                    <a:pt x="30" y="54"/>
                    <a:pt x="29" y="54"/>
                  </a:cubicBezTo>
                  <a:cubicBezTo>
                    <a:pt x="27" y="54"/>
                    <a:pt x="26" y="54"/>
                    <a:pt x="24" y="54"/>
                  </a:cubicBezTo>
                  <a:cubicBezTo>
                    <a:pt x="24" y="54"/>
                    <a:pt x="24" y="54"/>
                    <a:pt x="24" y="54"/>
                  </a:cubicBezTo>
                  <a:cubicBezTo>
                    <a:pt x="24" y="54"/>
                    <a:pt x="24" y="54"/>
                    <a:pt x="24" y="54"/>
                  </a:cubicBezTo>
                  <a:cubicBezTo>
                    <a:pt x="24" y="54"/>
                    <a:pt x="24" y="54"/>
                    <a:pt x="24" y="54"/>
                  </a:cubicBezTo>
                  <a:cubicBezTo>
                    <a:pt x="21" y="54"/>
                    <a:pt x="17" y="54"/>
                    <a:pt x="14" y="54"/>
                  </a:cubicBezTo>
                  <a:cubicBezTo>
                    <a:pt x="12" y="54"/>
                    <a:pt x="11" y="54"/>
                    <a:pt x="9" y="54"/>
                  </a:cubicBezTo>
                  <a:cubicBezTo>
                    <a:pt x="7" y="54"/>
                    <a:pt x="5" y="54"/>
                    <a:pt x="4" y="55"/>
                  </a:cubicBezTo>
                  <a:cubicBezTo>
                    <a:pt x="3" y="55"/>
                    <a:pt x="2" y="56"/>
                    <a:pt x="2" y="57"/>
                  </a:cubicBezTo>
                  <a:cubicBezTo>
                    <a:pt x="2" y="58"/>
                    <a:pt x="2" y="59"/>
                    <a:pt x="1" y="60"/>
                  </a:cubicBezTo>
                  <a:cubicBezTo>
                    <a:pt x="1" y="62"/>
                    <a:pt x="1" y="64"/>
                    <a:pt x="1" y="66"/>
                  </a:cubicBezTo>
                  <a:cubicBezTo>
                    <a:pt x="1" y="69"/>
                    <a:pt x="1" y="71"/>
                    <a:pt x="1" y="73"/>
                  </a:cubicBezTo>
                  <a:cubicBezTo>
                    <a:pt x="1" y="73"/>
                    <a:pt x="0" y="74"/>
                    <a:pt x="0" y="75"/>
                  </a:cubicBezTo>
                  <a:cubicBezTo>
                    <a:pt x="0" y="81"/>
                    <a:pt x="0" y="87"/>
                    <a:pt x="1" y="93"/>
                  </a:cubicBezTo>
                  <a:cubicBezTo>
                    <a:pt x="1" y="95"/>
                    <a:pt x="1" y="96"/>
                    <a:pt x="1" y="98"/>
                  </a:cubicBezTo>
                  <a:cubicBezTo>
                    <a:pt x="1" y="99"/>
                    <a:pt x="1" y="99"/>
                    <a:pt x="1" y="100"/>
                  </a:cubicBezTo>
                  <a:cubicBezTo>
                    <a:pt x="1" y="100"/>
                    <a:pt x="1" y="100"/>
                    <a:pt x="1" y="100"/>
                  </a:cubicBezTo>
                  <a:cubicBezTo>
                    <a:pt x="1" y="100"/>
                    <a:pt x="1" y="100"/>
                    <a:pt x="1" y="100"/>
                  </a:cubicBezTo>
                  <a:cubicBezTo>
                    <a:pt x="1" y="101"/>
                    <a:pt x="1" y="102"/>
                    <a:pt x="1" y="104"/>
                  </a:cubicBezTo>
                  <a:cubicBezTo>
                    <a:pt x="2" y="107"/>
                    <a:pt x="2" y="110"/>
                    <a:pt x="3" y="114"/>
                  </a:cubicBezTo>
                  <a:cubicBezTo>
                    <a:pt x="3" y="114"/>
                    <a:pt x="3" y="115"/>
                    <a:pt x="3" y="116"/>
                  </a:cubicBezTo>
                  <a:cubicBezTo>
                    <a:pt x="3" y="116"/>
                    <a:pt x="4" y="117"/>
                    <a:pt x="4" y="117"/>
                  </a:cubicBezTo>
                  <a:cubicBezTo>
                    <a:pt x="7" y="133"/>
                    <a:pt x="13" y="149"/>
                    <a:pt x="22" y="164"/>
                  </a:cubicBezTo>
                  <a:cubicBezTo>
                    <a:pt x="24" y="168"/>
                    <a:pt x="27" y="171"/>
                    <a:pt x="29" y="174"/>
                  </a:cubicBezTo>
                  <a:cubicBezTo>
                    <a:pt x="29" y="175"/>
                    <a:pt x="29" y="175"/>
                    <a:pt x="29" y="175"/>
                  </a:cubicBezTo>
                  <a:cubicBezTo>
                    <a:pt x="29" y="175"/>
                    <a:pt x="29" y="175"/>
                    <a:pt x="29" y="175"/>
                  </a:cubicBezTo>
                  <a:cubicBezTo>
                    <a:pt x="33" y="179"/>
                    <a:pt x="36" y="183"/>
                    <a:pt x="40" y="187"/>
                  </a:cubicBezTo>
                  <a:cubicBezTo>
                    <a:pt x="40" y="187"/>
                    <a:pt x="40" y="188"/>
                    <a:pt x="41" y="188"/>
                  </a:cubicBezTo>
                  <a:cubicBezTo>
                    <a:pt x="44" y="191"/>
                    <a:pt x="47" y="193"/>
                    <a:pt x="50" y="196"/>
                  </a:cubicBezTo>
                  <a:cubicBezTo>
                    <a:pt x="54" y="199"/>
                    <a:pt x="58" y="202"/>
                    <a:pt x="62" y="205"/>
                  </a:cubicBezTo>
                  <a:cubicBezTo>
                    <a:pt x="63" y="205"/>
                    <a:pt x="64" y="206"/>
                    <a:pt x="65" y="207"/>
                  </a:cubicBezTo>
                  <a:cubicBezTo>
                    <a:pt x="66" y="207"/>
                    <a:pt x="67" y="208"/>
                    <a:pt x="68" y="208"/>
                  </a:cubicBezTo>
                  <a:cubicBezTo>
                    <a:pt x="68" y="208"/>
                    <a:pt x="69" y="208"/>
                    <a:pt x="69" y="208"/>
                  </a:cubicBezTo>
                  <a:cubicBezTo>
                    <a:pt x="69" y="208"/>
                    <a:pt x="70" y="208"/>
                    <a:pt x="70" y="207"/>
                  </a:cubicBezTo>
                  <a:cubicBezTo>
                    <a:pt x="71" y="206"/>
                    <a:pt x="71" y="205"/>
                    <a:pt x="71" y="204"/>
                  </a:cubicBezTo>
                  <a:cubicBezTo>
                    <a:pt x="72" y="200"/>
                    <a:pt x="73" y="196"/>
                    <a:pt x="74" y="193"/>
                  </a:cubicBezTo>
                  <a:cubicBezTo>
                    <a:pt x="75" y="189"/>
                    <a:pt x="76" y="185"/>
                    <a:pt x="77" y="181"/>
                  </a:cubicBezTo>
                  <a:cubicBezTo>
                    <a:pt x="78" y="180"/>
                    <a:pt x="78" y="179"/>
                    <a:pt x="79" y="178"/>
                  </a:cubicBezTo>
                  <a:cubicBezTo>
                    <a:pt x="79" y="178"/>
                    <a:pt x="79" y="178"/>
                    <a:pt x="79" y="178"/>
                  </a:cubicBezTo>
                  <a:cubicBezTo>
                    <a:pt x="79" y="178"/>
                    <a:pt x="79" y="178"/>
                    <a:pt x="79" y="178"/>
                  </a:cubicBezTo>
                  <a:cubicBezTo>
                    <a:pt x="79" y="176"/>
                    <a:pt x="79" y="174"/>
                    <a:pt x="78" y="173"/>
                  </a:cubicBezTo>
                  <a:cubicBezTo>
                    <a:pt x="76" y="171"/>
                    <a:pt x="75" y="170"/>
                    <a:pt x="74" y="169"/>
                  </a:cubicBezTo>
                  <a:cubicBezTo>
                    <a:pt x="71" y="165"/>
                    <a:pt x="68" y="163"/>
                    <a:pt x="65" y="160"/>
                  </a:cubicBezTo>
                  <a:cubicBezTo>
                    <a:pt x="58" y="152"/>
                    <a:pt x="51" y="143"/>
                    <a:pt x="47" y="134"/>
                  </a:cubicBezTo>
                  <a:cubicBezTo>
                    <a:pt x="44" y="127"/>
                    <a:pt x="42" y="120"/>
                    <a:pt x="43" y="113"/>
                  </a:cubicBezTo>
                  <a:cubicBezTo>
                    <a:pt x="43" y="109"/>
                    <a:pt x="44" y="106"/>
                    <a:pt x="46" y="103"/>
                  </a:cubicBezTo>
                  <a:cubicBezTo>
                    <a:pt x="50" y="96"/>
                    <a:pt x="54" y="91"/>
                    <a:pt x="62" y="87"/>
                  </a:cubicBezTo>
                  <a:cubicBezTo>
                    <a:pt x="66" y="84"/>
                    <a:pt x="70" y="82"/>
                    <a:pt x="74" y="80"/>
                  </a:cubicBezTo>
                  <a:cubicBezTo>
                    <a:pt x="80" y="78"/>
                    <a:pt x="85" y="76"/>
                    <a:pt x="91" y="74"/>
                  </a:cubicBezTo>
                  <a:cubicBezTo>
                    <a:pt x="99" y="71"/>
                    <a:pt x="107" y="66"/>
                    <a:pt x="114" y="61"/>
                  </a:cubicBezTo>
                  <a:cubicBezTo>
                    <a:pt x="116" y="60"/>
                    <a:pt x="117" y="58"/>
                    <a:pt x="119" y="57"/>
                  </a:cubicBezTo>
                  <a:cubicBezTo>
                    <a:pt x="127" y="50"/>
                    <a:pt x="133" y="42"/>
                    <a:pt x="138" y="34"/>
                  </a:cubicBezTo>
                  <a:cubicBezTo>
                    <a:pt x="141" y="29"/>
                    <a:pt x="143" y="25"/>
                    <a:pt x="145" y="20"/>
                  </a:cubicBezTo>
                  <a:cubicBezTo>
                    <a:pt x="147" y="14"/>
                    <a:pt x="147" y="8"/>
                    <a:pt x="146" y="2"/>
                  </a:cubicBezTo>
                  <a:cubicBezTo>
                    <a:pt x="146" y="2"/>
                    <a:pt x="145" y="1"/>
                    <a:pt x="145" y="1"/>
                  </a:cubicBezTo>
                  <a:cubicBezTo>
                    <a:pt x="145" y="0"/>
                    <a:pt x="144" y="0"/>
                    <a:pt x="143" y="0"/>
                  </a:cubicBezTo>
                </a:path>
              </a:pathLst>
            </a:custGeom>
            <a:solidFill>
              <a:srgbClr val="CEC0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0" name="Freeform 123"/>
            <p:cNvSpPr>
              <a:spLocks noEditPoints="1"/>
            </p:cNvSpPr>
            <p:nvPr/>
          </p:nvSpPr>
          <p:spPr bwMode="auto">
            <a:xfrm>
              <a:off x="8577081" y="4962525"/>
              <a:ext cx="279400" cy="365125"/>
            </a:xfrm>
            <a:custGeom>
              <a:avLst/>
              <a:gdLst>
                <a:gd name="T0" fmla="*/ 0 w 106"/>
                <a:gd name="T1" fmla="*/ 138 h 138"/>
                <a:gd name="T2" fmla="*/ 0 w 106"/>
                <a:gd name="T3" fmla="*/ 138 h 138"/>
                <a:gd name="T4" fmla="*/ 0 w 106"/>
                <a:gd name="T5" fmla="*/ 138 h 138"/>
                <a:gd name="T6" fmla="*/ 0 w 106"/>
                <a:gd name="T7" fmla="*/ 138 h 138"/>
                <a:gd name="T8" fmla="*/ 64 w 106"/>
                <a:gd name="T9" fmla="*/ 66 h 138"/>
                <a:gd name="T10" fmla="*/ 63 w 106"/>
                <a:gd name="T11" fmla="*/ 68 h 138"/>
                <a:gd name="T12" fmla="*/ 54 w 106"/>
                <a:gd name="T13" fmla="*/ 100 h 138"/>
                <a:gd name="T14" fmla="*/ 53 w 106"/>
                <a:gd name="T15" fmla="*/ 104 h 138"/>
                <a:gd name="T16" fmla="*/ 51 w 106"/>
                <a:gd name="T17" fmla="*/ 106 h 138"/>
                <a:gd name="T18" fmla="*/ 48 w 106"/>
                <a:gd name="T19" fmla="*/ 108 h 138"/>
                <a:gd name="T20" fmla="*/ 48 w 106"/>
                <a:gd name="T21" fmla="*/ 108 h 138"/>
                <a:gd name="T22" fmla="*/ 50 w 106"/>
                <a:gd name="T23" fmla="*/ 107 h 138"/>
                <a:gd name="T24" fmla="*/ 54 w 106"/>
                <a:gd name="T25" fmla="*/ 103 h 138"/>
                <a:gd name="T26" fmla="*/ 55 w 106"/>
                <a:gd name="T27" fmla="*/ 93 h 138"/>
                <a:gd name="T28" fmla="*/ 64 w 106"/>
                <a:gd name="T29" fmla="*/ 66 h 138"/>
                <a:gd name="T30" fmla="*/ 89 w 106"/>
                <a:gd name="T31" fmla="*/ 29 h 138"/>
                <a:gd name="T32" fmla="*/ 70 w 106"/>
                <a:gd name="T33" fmla="*/ 54 h 138"/>
                <a:gd name="T34" fmla="*/ 71 w 106"/>
                <a:gd name="T35" fmla="*/ 51 h 138"/>
                <a:gd name="T36" fmla="*/ 89 w 106"/>
                <a:gd name="T37" fmla="*/ 29 h 138"/>
                <a:gd name="T38" fmla="*/ 104 w 106"/>
                <a:gd name="T39" fmla="*/ 16 h 138"/>
                <a:gd name="T40" fmla="*/ 102 w 106"/>
                <a:gd name="T41" fmla="*/ 17 h 138"/>
                <a:gd name="T42" fmla="*/ 101 w 106"/>
                <a:gd name="T43" fmla="*/ 18 h 138"/>
                <a:gd name="T44" fmla="*/ 103 w 106"/>
                <a:gd name="T45" fmla="*/ 17 h 138"/>
                <a:gd name="T46" fmla="*/ 104 w 106"/>
                <a:gd name="T47" fmla="*/ 16 h 138"/>
                <a:gd name="T48" fmla="*/ 104 w 106"/>
                <a:gd name="T49" fmla="*/ 11 h 138"/>
                <a:gd name="T50" fmla="*/ 105 w 106"/>
                <a:gd name="T51" fmla="*/ 12 h 138"/>
                <a:gd name="T52" fmla="*/ 105 w 106"/>
                <a:gd name="T53" fmla="*/ 15 h 138"/>
                <a:gd name="T54" fmla="*/ 105 w 106"/>
                <a:gd name="T55" fmla="*/ 12 h 138"/>
                <a:gd name="T56" fmla="*/ 104 w 106"/>
                <a:gd name="T57" fmla="*/ 11 h 138"/>
                <a:gd name="T58" fmla="*/ 91 w 106"/>
                <a:gd name="T59" fmla="*/ 0 h 138"/>
                <a:gd name="T60" fmla="*/ 98 w 106"/>
                <a:gd name="T61" fmla="*/ 5 h 138"/>
                <a:gd name="T62" fmla="*/ 91 w 106"/>
                <a:gd name="T63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6" h="138">
                  <a:moveTo>
                    <a:pt x="0" y="138"/>
                  </a:moveTo>
                  <a:cubicBezTo>
                    <a:pt x="0" y="138"/>
                    <a:pt x="0" y="138"/>
                    <a:pt x="0" y="138"/>
                  </a:cubicBezTo>
                  <a:cubicBezTo>
                    <a:pt x="0" y="138"/>
                    <a:pt x="0" y="138"/>
                    <a:pt x="0" y="138"/>
                  </a:cubicBezTo>
                  <a:cubicBezTo>
                    <a:pt x="0" y="138"/>
                    <a:pt x="0" y="138"/>
                    <a:pt x="0" y="138"/>
                  </a:cubicBezTo>
                  <a:moveTo>
                    <a:pt x="64" y="66"/>
                  </a:moveTo>
                  <a:cubicBezTo>
                    <a:pt x="63" y="67"/>
                    <a:pt x="63" y="67"/>
                    <a:pt x="63" y="68"/>
                  </a:cubicBezTo>
                  <a:cubicBezTo>
                    <a:pt x="58" y="78"/>
                    <a:pt x="56" y="89"/>
                    <a:pt x="54" y="100"/>
                  </a:cubicBezTo>
                  <a:cubicBezTo>
                    <a:pt x="54" y="101"/>
                    <a:pt x="54" y="103"/>
                    <a:pt x="53" y="104"/>
                  </a:cubicBezTo>
                  <a:cubicBezTo>
                    <a:pt x="53" y="104"/>
                    <a:pt x="52" y="105"/>
                    <a:pt x="51" y="106"/>
                  </a:cubicBezTo>
                  <a:cubicBezTo>
                    <a:pt x="50" y="107"/>
                    <a:pt x="49" y="107"/>
                    <a:pt x="48" y="108"/>
                  </a:cubicBezTo>
                  <a:cubicBezTo>
                    <a:pt x="48" y="108"/>
                    <a:pt x="48" y="108"/>
                    <a:pt x="48" y="108"/>
                  </a:cubicBezTo>
                  <a:cubicBezTo>
                    <a:pt x="49" y="108"/>
                    <a:pt x="49" y="107"/>
                    <a:pt x="50" y="107"/>
                  </a:cubicBezTo>
                  <a:cubicBezTo>
                    <a:pt x="52" y="106"/>
                    <a:pt x="53" y="105"/>
                    <a:pt x="54" y="103"/>
                  </a:cubicBezTo>
                  <a:cubicBezTo>
                    <a:pt x="54" y="99"/>
                    <a:pt x="55" y="96"/>
                    <a:pt x="55" y="93"/>
                  </a:cubicBezTo>
                  <a:cubicBezTo>
                    <a:pt x="57" y="83"/>
                    <a:pt x="60" y="75"/>
                    <a:pt x="64" y="66"/>
                  </a:cubicBezTo>
                  <a:moveTo>
                    <a:pt x="89" y="29"/>
                  </a:moveTo>
                  <a:cubicBezTo>
                    <a:pt x="82" y="37"/>
                    <a:pt x="75" y="45"/>
                    <a:pt x="70" y="54"/>
                  </a:cubicBezTo>
                  <a:cubicBezTo>
                    <a:pt x="71" y="53"/>
                    <a:pt x="71" y="52"/>
                    <a:pt x="71" y="51"/>
                  </a:cubicBezTo>
                  <a:cubicBezTo>
                    <a:pt x="77" y="43"/>
                    <a:pt x="82" y="36"/>
                    <a:pt x="89" y="29"/>
                  </a:cubicBezTo>
                  <a:moveTo>
                    <a:pt x="104" y="16"/>
                  </a:moveTo>
                  <a:cubicBezTo>
                    <a:pt x="104" y="16"/>
                    <a:pt x="103" y="17"/>
                    <a:pt x="102" y="17"/>
                  </a:cubicBezTo>
                  <a:cubicBezTo>
                    <a:pt x="102" y="18"/>
                    <a:pt x="101" y="18"/>
                    <a:pt x="101" y="18"/>
                  </a:cubicBezTo>
                  <a:cubicBezTo>
                    <a:pt x="102" y="18"/>
                    <a:pt x="102" y="17"/>
                    <a:pt x="103" y="17"/>
                  </a:cubicBezTo>
                  <a:cubicBezTo>
                    <a:pt x="103" y="17"/>
                    <a:pt x="104" y="16"/>
                    <a:pt x="104" y="16"/>
                  </a:cubicBezTo>
                  <a:moveTo>
                    <a:pt x="104" y="11"/>
                  </a:moveTo>
                  <a:cubicBezTo>
                    <a:pt x="105" y="11"/>
                    <a:pt x="105" y="12"/>
                    <a:pt x="105" y="12"/>
                  </a:cubicBezTo>
                  <a:cubicBezTo>
                    <a:pt x="106" y="13"/>
                    <a:pt x="105" y="14"/>
                    <a:pt x="105" y="15"/>
                  </a:cubicBezTo>
                  <a:cubicBezTo>
                    <a:pt x="106" y="14"/>
                    <a:pt x="106" y="13"/>
                    <a:pt x="105" y="12"/>
                  </a:cubicBezTo>
                  <a:cubicBezTo>
                    <a:pt x="105" y="12"/>
                    <a:pt x="105" y="11"/>
                    <a:pt x="104" y="11"/>
                  </a:cubicBezTo>
                  <a:moveTo>
                    <a:pt x="91" y="0"/>
                  </a:moveTo>
                  <a:cubicBezTo>
                    <a:pt x="94" y="2"/>
                    <a:pt x="96" y="3"/>
                    <a:pt x="98" y="5"/>
                  </a:cubicBezTo>
                  <a:cubicBezTo>
                    <a:pt x="96" y="3"/>
                    <a:pt x="94" y="1"/>
                    <a:pt x="91" y="0"/>
                  </a:cubicBezTo>
                </a:path>
              </a:pathLst>
            </a:custGeom>
            <a:solidFill>
              <a:srgbClr val="E8E3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1" name="Freeform 124"/>
            <p:cNvSpPr>
              <a:spLocks/>
            </p:cNvSpPr>
            <p:nvPr/>
          </p:nvSpPr>
          <p:spPr bwMode="auto">
            <a:xfrm>
              <a:off x="8521519" y="4953000"/>
              <a:ext cx="334963" cy="374650"/>
            </a:xfrm>
            <a:custGeom>
              <a:avLst/>
              <a:gdLst>
                <a:gd name="T0" fmla="*/ 104 w 127"/>
                <a:gd name="T1" fmla="*/ 0 h 142"/>
                <a:gd name="T2" fmla="*/ 102 w 127"/>
                <a:gd name="T3" fmla="*/ 0 h 142"/>
                <a:gd name="T4" fmla="*/ 89 w 127"/>
                <a:gd name="T5" fmla="*/ 8 h 142"/>
                <a:gd name="T6" fmla="*/ 80 w 127"/>
                <a:gd name="T7" fmla="*/ 17 h 142"/>
                <a:gd name="T8" fmla="*/ 74 w 127"/>
                <a:gd name="T9" fmla="*/ 25 h 142"/>
                <a:gd name="T10" fmla="*/ 63 w 127"/>
                <a:gd name="T11" fmla="*/ 68 h 142"/>
                <a:gd name="T12" fmla="*/ 63 w 127"/>
                <a:gd name="T13" fmla="*/ 74 h 142"/>
                <a:gd name="T14" fmla="*/ 58 w 127"/>
                <a:gd name="T15" fmla="*/ 89 h 142"/>
                <a:gd name="T16" fmla="*/ 50 w 127"/>
                <a:gd name="T17" fmla="*/ 95 h 142"/>
                <a:gd name="T18" fmla="*/ 39 w 127"/>
                <a:gd name="T19" fmla="*/ 96 h 142"/>
                <a:gd name="T20" fmla="*/ 28 w 127"/>
                <a:gd name="T21" fmla="*/ 98 h 142"/>
                <a:gd name="T22" fmla="*/ 5 w 127"/>
                <a:gd name="T23" fmla="*/ 111 h 142"/>
                <a:gd name="T24" fmla="*/ 1 w 127"/>
                <a:gd name="T25" fmla="*/ 116 h 142"/>
                <a:gd name="T26" fmla="*/ 1 w 127"/>
                <a:gd name="T27" fmla="*/ 121 h 142"/>
                <a:gd name="T28" fmla="*/ 19 w 127"/>
                <a:gd name="T29" fmla="*/ 141 h 142"/>
                <a:gd name="T30" fmla="*/ 21 w 127"/>
                <a:gd name="T31" fmla="*/ 142 h 142"/>
                <a:gd name="T32" fmla="*/ 21 w 127"/>
                <a:gd name="T33" fmla="*/ 142 h 142"/>
                <a:gd name="T34" fmla="*/ 22 w 127"/>
                <a:gd name="T35" fmla="*/ 141 h 142"/>
                <a:gd name="T36" fmla="*/ 25 w 127"/>
                <a:gd name="T37" fmla="*/ 139 h 142"/>
                <a:gd name="T38" fmla="*/ 43 w 127"/>
                <a:gd name="T39" fmla="*/ 126 h 142"/>
                <a:gd name="T40" fmla="*/ 68 w 127"/>
                <a:gd name="T41" fmla="*/ 112 h 142"/>
                <a:gd name="T42" fmla="*/ 69 w 127"/>
                <a:gd name="T43" fmla="*/ 112 h 142"/>
                <a:gd name="T44" fmla="*/ 69 w 127"/>
                <a:gd name="T45" fmla="*/ 112 h 142"/>
                <a:gd name="T46" fmla="*/ 72 w 127"/>
                <a:gd name="T47" fmla="*/ 110 h 142"/>
                <a:gd name="T48" fmla="*/ 74 w 127"/>
                <a:gd name="T49" fmla="*/ 108 h 142"/>
                <a:gd name="T50" fmla="*/ 75 w 127"/>
                <a:gd name="T51" fmla="*/ 104 h 142"/>
                <a:gd name="T52" fmla="*/ 84 w 127"/>
                <a:gd name="T53" fmla="*/ 72 h 142"/>
                <a:gd name="T54" fmla="*/ 85 w 127"/>
                <a:gd name="T55" fmla="*/ 70 h 142"/>
                <a:gd name="T56" fmla="*/ 91 w 127"/>
                <a:gd name="T57" fmla="*/ 58 h 142"/>
                <a:gd name="T58" fmla="*/ 110 w 127"/>
                <a:gd name="T59" fmla="*/ 33 h 142"/>
                <a:gd name="T60" fmla="*/ 122 w 127"/>
                <a:gd name="T61" fmla="*/ 22 h 142"/>
                <a:gd name="T62" fmla="*/ 123 w 127"/>
                <a:gd name="T63" fmla="*/ 21 h 142"/>
                <a:gd name="T64" fmla="*/ 125 w 127"/>
                <a:gd name="T65" fmla="*/ 20 h 142"/>
                <a:gd name="T66" fmla="*/ 126 w 127"/>
                <a:gd name="T67" fmla="*/ 19 h 142"/>
                <a:gd name="T68" fmla="*/ 126 w 127"/>
                <a:gd name="T69" fmla="*/ 19 h 142"/>
                <a:gd name="T70" fmla="*/ 126 w 127"/>
                <a:gd name="T71" fmla="*/ 16 h 142"/>
                <a:gd name="T72" fmla="*/ 125 w 127"/>
                <a:gd name="T73" fmla="*/ 15 h 142"/>
                <a:gd name="T74" fmla="*/ 119 w 127"/>
                <a:gd name="T75" fmla="*/ 9 h 142"/>
                <a:gd name="T76" fmla="*/ 112 w 127"/>
                <a:gd name="T77" fmla="*/ 4 h 142"/>
                <a:gd name="T78" fmla="*/ 106 w 127"/>
                <a:gd name="T79" fmla="*/ 0 h 142"/>
                <a:gd name="T80" fmla="*/ 104 w 127"/>
                <a:gd name="T81" fmla="*/ 0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27" h="142">
                  <a:moveTo>
                    <a:pt x="104" y="0"/>
                  </a:moveTo>
                  <a:cubicBezTo>
                    <a:pt x="104" y="0"/>
                    <a:pt x="103" y="0"/>
                    <a:pt x="102" y="0"/>
                  </a:cubicBezTo>
                  <a:cubicBezTo>
                    <a:pt x="97" y="2"/>
                    <a:pt x="93" y="4"/>
                    <a:pt x="89" y="8"/>
                  </a:cubicBezTo>
                  <a:cubicBezTo>
                    <a:pt x="86" y="11"/>
                    <a:pt x="83" y="14"/>
                    <a:pt x="80" y="17"/>
                  </a:cubicBezTo>
                  <a:cubicBezTo>
                    <a:pt x="78" y="19"/>
                    <a:pt x="76" y="22"/>
                    <a:pt x="74" y="25"/>
                  </a:cubicBezTo>
                  <a:cubicBezTo>
                    <a:pt x="67" y="38"/>
                    <a:pt x="63" y="52"/>
                    <a:pt x="63" y="68"/>
                  </a:cubicBezTo>
                  <a:cubicBezTo>
                    <a:pt x="63" y="70"/>
                    <a:pt x="63" y="72"/>
                    <a:pt x="63" y="74"/>
                  </a:cubicBezTo>
                  <a:cubicBezTo>
                    <a:pt x="62" y="79"/>
                    <a:pt x="61" y="84"/>
                    <a:pt x="58" y="89"/>
                  </a:cubicBezTo>
                  <a:cubicBezTo>
                    <a:pt x="56" y="92"/>
                    <a:pt x="54" y="94"/>
                    <a:pt x="50" y="95"/>
                  </a:cubicBezTo>
                  <a:cubicBezTo>
                    <a:pt x="46" y="95"/>
                    <a:pt x="43" y="96"/>
                    <a:pt x="39" y="96"/>
                  </a:cubicBezTo>
                  <a:cubicBezTo>
                    <a:pt x="35" y="97"/>
                    <a:pt x="32" y="97"/>
                    <a:pt x="28" y="98"/>
                  </a:cubicBezTo>
                  <a:cubicBezTo>
                    <a:pt x="19" y="101"/>
                    <a:pt x="11" y="105"/>
                    <a:pt x="5" y="111"/>
                  </a:cubicBezTo>
                  <a:cubicBezTo>
                    <a:pt x="3" y="113"/>
                    <a:pt x="2" y="115"/>
                    <a:pt x="1" y="116"/>
                  </a:cubicBezTo>
                  <a:cubicBezTo>
                    <a:pt x="0" y="118"/>
                    <a:pt x="0" y="120"/>
                    <a:pt x="1" y="121"/>
                  </a:cubicBezTo>
                  <a:cubicBezTo>
                    <a:pt x="6" y="129"/>
                    <a:pt x="13" y="135"/>
                    <a:pt x="19" y="141"/>
                  </a:cubicBezTo>
                  <a:cubicBezTo>
                    <a:pt x="20" y="141"/>
                    <a:pt x="20" y="142"/>
                    <a:pt x="21" y="142"/>
                  </a:cubicBezTo>
                  <a:cubicBezTo>
                    <a:pt x="21" y="142"/>
                    <a:pt x="21" y="142"/>
                    <a:pt x="21" y="142"/>
                  </a:cubicBezTo>
                  <a:cubicBezTo>
                    <a:pt x="21" y="142"/>
                    <a:pt x="22" y="142"/>
                    <a:pt x="22" y="141"/>
                  </a:cubicBezTo>
                  <a:cubicBezTo>
                    <a:pt x="23" y="141"/>
                    <a:pt x="24" y="140"/>
                    <a:pt x="25" y="139"/>
                  </a:cubicBezTo>
                  <a:cubicBezTo>
                    <a:pt x="31" y="135"/>
                    <a:pt x="36" y="130"/>
                    <a:pt x="43" y="126"/>
                  </a:cubicBezTo>
                  <a:cubicBezTo>
                    <a:pt x="51" y="121"/>
                    <a:pt x="59" y="116"/>
                    <a:pt x="68" y="112"/>
                  </a:cubicBezTo>
                  <a:cubicBezTo>
                    <a:pt x="68" y="112"/>
                    <a:pt x="69" y="112"/>
                    <a:pt x="69" y="112"/>
                  </a:cubicBezTo>
                  <a:cubicBezTo>
                    <a:pt x="69" y="112"/>
                    <a:pt x="69" y="112"/>
                    <a:pt x="69" y="112"/>
                  </a:cubicBezTo>
                  <a:cubicBezTo>
                    <a:pt x="70" y="111"/>
                    <a:pt x="71" y="111"/>
                    <a:pt x="72" y="110"/>
                  </a:cubicBezTo>
                  <a:cubicBezTo>
                    <a:pt x="73" y="109"/>
                    <a:pt x="74" y="108"/>
                    <a:pt x="74" y="108"/>
                  </a:cubicBezTo>
                  <a:cubicBezTo>
                    <a:pt x="75" y="107"/>
                    <a:pt x="75" y="105"/>
                    <a:pt x="75" y="104"/>
                  </a:cubicBezTo>
                  <a:cubicBezTo>
                    <a:pt x="77" y="93"/>
                    <a:pt x="79" y="82"/>
                    <a:pt x="84" y="72"/>
                  </a:cubicBezTo>
                  <a:cubicBezTo>
                    <a:pt x="84" y="71"/>
                    <a:pt x="84" y="71"/>
                    <a:pt x="85" y="70"/>
                  </a:cubicBezTo>
                  <a:cubicBezTo>
                    <a:pt x="87" y="66"/>
                    <a:pt x="89" y="62"/>
                    <a:pt x="91" y="58"/>
                  </a:cubicBezTo>
                  <a:cubicBezTo>
                    <a:pt x="96" y="49"/>
                    <a:pt x="103" y="41"/>
                    <a:pt x="110" y="33"/>
                  </a:cubicBezTo>
                  <a:cubicBezTo>
                    <a:pt x="114" y="29"/>
                    <a:pt x="118" y="26"/>
                    <a:pt x="122" y="22"/>
                  </a:cubicBezTo>
                  <a:cubicBezTo>
                    <a:pt x="122" y="22"/>
                    <a:pt x="123" y="22"/>
                    <a:pt x="123" y="21"/>
                  </a:cubicBezTo>
                  <a:cubicBezTo>
                    <a:pt x="124" y="21"/>
                    <a:pt x="125" y="20"/>
                    <a:pt x="125" y="20"/>
                  </a:cubicBezTo>
                  <a:cubicBezTo>
                    <a:pt x="125" y="19"/>
                    <a:pt x="125" y="19"/>
                    <a:pt x="126" y="19"/>
                  </a:cubicBezTo>
                  <a:cubicBezTo>
                    <a:pt x="126" y="19"/>
                    <a:pt x="126" y="19"/>
                    <a:pt x="126" y="19"/>
                  </a:cubicBezTo>
                  <a:cubicBezTo>
                    <a:pt x="126" y="18"/>
                    <a:pt x="127" y="17"/>
                    <a:pt x="126" y="16"/>
                  </a:cubicBezTo>
                  <a:cubicBezTo>
                    <a:pt x="126" y="16"/>
                    <a:pt x="126" y="15"/>
                    <a:pt x="125" y="15"/>
                  </a:cubicBezTo>
                  <a:cubicBezTo>
                    <a:pt x="124" y="13"/>
                    <a:pt x="121" y="11"/>
                    <a:pt x="119" y="9"/>
                  </a:cubicBezTo>
                  <a:cubicBezTo>
                    <a:pt x="117" y="7"/>
                    <a:pt x="115" y="6"/>
                    <a:pt x="112" y="4"/>
                  </a:cubicBezTo>
                  <a:cubicBezTo>
                    <a:pt x="110" y="2"/>
                    <a:pt x="108" y="1"/>
                    <a:pt x="106" y="0"/>
                  </a:cubicBezTo>
                  <a:cubicBezTo>
                    <a:pt x="106" y="0"/>
                    <a:pt x="105" y="0"/>
                    <a:pt x="104" y="0"/>
                  </a:cubicBezTo>
                </a:path>
              </a:pathLst>
            </a:custGeom>
            <a:solidFill>
              <a:srgbClr val="CEC0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2" name="Freeform 125"/>
            <p:cNvSpPr>
              <a:spLocks noEditPoints="1"/>
            </p:cNvSpPr>
            <p:nvPr/>
          </p:nvSpPr>
          <p:spPr bwMode="auto">
            <a:xfrm>
              <a:off x="8616769" y="5729288"/>
              <a:ext cx="112713" cy="90488"/>
            </a:xfrm>
            <a:custGeom>
              <a:avLst/>
              <a:gdLst>
                <a:gd name="T0" fmla="*/ 26 w 43"/>
                <a:gd name="T1" fmla="*/ 12 h 34"/>
                <a:gd name="T2" fmla="*/ 29 w 43"/>
                <a:gd name="T3" fmla="*/ 15 h 34"/>
                <a:gd name="T4" fmla="*/ 38 w 43"/>
                <a:gd name="T5" fmla="*/ 26 h 34"/>
                <a:gd name="T6" fmla="*/ 43 w 43"/>
                <a:gd name="T7" fmla="*/ 34 h 34"/>
                <a:gd name="T8" fmla="*/ 34 w 43"/>
                <a:gd name="T9" fmla="*/ 21 h 34"/>
                <a:gd name="T10" fmla="*/ 26 w 43"/>
                <a:gd name="T11" fmla="*/ 12 h 34"/>
                <a:gd name="T12" fmla="*/ 0 w 43"/>
                <a:gd name="T13" fmla="*/ 0 h 34"/>
                <a:gd name="T14" fmla="*/ 6 w 43"/>
                <a:gd name="T15" fmla="*/ 2 h 34"/>
                <a:gd name="T16" fmla="*/ 11 w 43"/>
                <a:gd name="T17" fmla="*/ 3 h 34"/>
                <a:gd name="T18" fmla="*/ 4 w 43"/>
                <a:gd name="T19" fmla="*/ 1 h 34"/>
                <a:gd name="T20" fmla="*/ 0 w 43"/>
                <a:gd name="T21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3" h="34">
                  <a:moveTo>
                    <a:pt x="26" y="12"/>
                  </a:moveTo>
                  <a:cubicBezTo>
                    <a:pt x="27" y="13"/>
                    <a:pt x="28" y="14"/>
                    <a:pt x="29" y="15"/>
                  </a:cubicBezTo>
                  <a:cubicBezTo>
                    <a:pt x="32" y="18"/>
                    <a:pt x="35" y="22"/>
                    <a:pt x="38" y="26"/>
                  </a:cubicBezTo>
                  <a:cubicBezTo>
                    <a:pt x="40" y="28"/>
                    <a:pt x="42" y="31"/>
                    <a:pt x="43" y="34"/>
                  </a:cubicBezTo>
                  <a:cubicBezTo>
                    <a:pt x="41" y="29"/>
                    <a:pt x="37" y="25"/>
                    <a:pt x="34" y="21"/>
                  </a:cubicBezTo>
                  <a:cubicBezTo>
                    <a:pt x="32" y="18"/>
                    <a:pt x="29" y="15"/>
                    <a:pt x="26" y="12"/>
                  </a:cubicBezTo>
                  <a:moveTo>
                    <a:pt x="0" y="0"/>
                  </a:moveTo>
                  <a:cubicBezTo>
                    <a:pt x="2" y="1"/>
                    <a:pt x="4" y="1"/>
                    <a:pt x="6" y="2"/>
                  </a:cubicBezTo>
                  <a:cubicBezTo>
                    <a:pt x="8" y="2"/>
                    <a:pt x="9" y="3"/>
                    <a:pt x="11" y="3"/>
                  </a:cubicBezTo>
                  <a:cubicBezTo>
                    <a:pt x="9" y="2"/>
                    <a:pt x="6" y="2"/>
                    <a:pt x="4" y="1"/>
                  </a:cubicBezTo>
                  <a:cubicBezTo>
                    <a:pt x="3" y="1"/>
                    <a:pt x="1" y="1"/>
                    <a:pt x="0" y="0"/>
                  </a:cubicBezTo>
                </a:path>
              </a:pathLst>
            </a:custGeom>
            <a:solidFill>
              <a:srgbClr val="E8E3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3" name="Freeform 126"/>
            <p:cNvSpPr>
              <a:spLocks noEditPoints="1"/>
            </p:cNvSpPr>
            <p:nvPr/>
          </p:nvSpPr>
          <p:spPr bwMode="auto">
            <a:xfrm>
              <a:off x="8761231" y="5886450"/>
              <a:ext cx="28575" cy="15875"/>
            </a:xfrm>
            <a:custGeom>
              <a:avLst/>
              <a:gdLst>
                <a:gd name="T0" fmla="*/ 5 w 11"/>
                <a:gd name="T1" fmla="*/ 5 h 6"/>
                <a:gd name="T2" fmla="*/ 6 w 11"/>
                <a:gd name="T3" fmla="*/ 5 h 6"/>
                <a:gd name="T4" fmla="*/ 11 w 11"/>
                <a:gd name="T5" fmla="*/ 6 h 6"/>
                <a:gd name="T6" fmla="*/ 5 w 11"/>
                <a:gd name="T7" fmla="*/ 5 h 6"/>
                <a:gd name="T8" fmla="*/ 0 w 11"/>
                <a:gd name="T9" fmla="*/ 0 h 6"/>
                <a:gd name="T10" fmla="*/ 1 w 11"/>
                <a:gd name="T11" fmla="*/ 1 h 6"/>
                <a:gd name="T12" fmla="*/ 1 w 11"/>
                <a:gd name="T13" fmla="*/ 2 h 6"/>
                <a:gd name="T14" fmla="*/ 1 w 11"/>
                <a:gd name="T15" fmla="*/ 2 h 6"/>
                <a:gd name="T16" fmla="*/ 0 w 11"/>
                <a:gd name="T1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5" y="5"/>
                  </a:moveTo>
                  <a:cubicBezTo>
                    <a:pt x="5" y="5"/>
                    <a:pt x="5" y="5"/>
                    <a:pt x="6" y="5"/>
                  </a:cubicBezTo>
                  <a:cubicBezTo>
                    <a:pt x="7" y="5"/>
                    <a:pt x="9" y="6"/>
                    <a:pt x="11" y="6"/>
                  </a:cubicBezTo>
                  <a:cubicBezTo>
                    <a:pt x="9" y="6"/>
                    <a:pt x="7" y="5"/>
                    <a:pt x="5" y="5"/>
                  </a:cubicBezTo>
                  <a:moveTo>
                    <a:pt x="0" y="0"/>
                  </a:moveTo>
                  <a:cubicBezTo>
                    <a:pt x="1" y="0"/>
                    <a:pt x="1" y="1"/>
                    <a:pt x="1" y="1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0"/>
                    <a:pt x="0" y="0"/>
                  </a:cubicBezTo>
                </a:path>
              </a:pathLst>
            </a:custGeom>
            <a:solidFill>
              <a:srgbClr val="0B16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4" name="Freeform 127"/>
            <p:cNvSpPr>
              <a:spLocks/>
            </p:cNvSpPr>
            <p:nvPr/>
          </p:nvSpPr>
          <p:spPr bwMode="auto">
            <a:xfrm>
              <a:off x="8800919" y="5902325"/>
              <a:ext cx="28575" cy="0"/>
            </a:xfrm>
            <a:custGeom>
              <a:avLst/>
              <a:gdLst>
                <a:gd name="T0" fmla="*/ 11 w 11"/>
                <a:gd name="T1" fmla="*/ 5 w 11"/>
                <a:gd name="T2" fmla="*/ 0 w 11"/>
                <a:gd name="T3" fmla="*/ 6 w 11"/>
                <a:gd name="T4" fmla="*/ 11 w 1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11">
                  <a:moveTo>
                    <a:pt x="11" y="0"/>
                  </a:moveTo>
                  <a:cubicBezTo>
                    <a:pt x="9" y="0"/>
                    <a:pt x="7" y="0"/>
                    <a:pt x="5" y="0"/>
                  </a:cubicBezTo>
                  <a:cubicBezTo>
                    <a:pt x="3" y="0"/>
                    <a:pt x="2" y="0"/>
                    <a:pt x="0" y="0"/>
                  </a:cubicBezTo>
                  <a:cubicBezTo>
                    <a:pt x="2" y="0"/>
                    <a:pt x="4" y="0"/>
                    <a:pt x="6" y="0"/>
                  </a:cubicBezTo>
                  <a:cubicBezTo>
                    <a:pt x="7" y="0"/>
                    <a:pt x="9" y="0"/>
                    <a:pt x="11" y="0"/>
                  </a:cubicBezTo>
                </a:path>
              </a:pathLst>
            </a:custGeom>
            <a:solidFill>
              <a:srgbClr val="E8CF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5" name="Freeform 128"/>
            <p:cNvSpPr>
              <a:spLocks/>
            </p:cNvSpPr>
            <p:nvPr/>
          </p:nvSpPr>
          <p:spPr bwMode="auto">
            <a:xfrm>
              <a:off x="8586606" y="5716588"/>
              <a:ext cx="263525" cy="185738"/>
            </a:xfrm>
            <a:custGeom>
              <a:avLst/>
              <a:gdLst>
                <a:gd name="T0" fmla="*/ 4 w 100"/>
                <a:gd name="T1" fmla="*/ 0 h 70"/>
                <a:gd name="T2" fmla="*/ 3 w 100"/>
                <a:gd name="T3" fmla="*/ 0 h 70"/>
                <a:gd name="T4" fmla="*/ 1 w 100"/>
                <a:gd name="T5" fmla="*/ 1 h 70"/>
                <a:gd name="T6" fmla="*/ 0 w 100"/>
                <a:gd name="T7" fmla="*/ 2 h 70"/>
                <a:gd name="T8" fmla="*/ 1 w 100"/>
                <a:gd name="T9" fmla="*/ 3 h 70"/>
                <a:gd name="T10" fmla="*/ 11 w 100"/>
                <a:gd name="T11" fmla="*/ 5 h 70"/>
                <a:gd name="T12" fmla="*/ 15 w 100"/>
                <a:gd name="T13" fmla="*/ 6 h 70"/>
                <a:gd name="T14" fmla="*/ 22 w 100"/>
                <a:gd name="T15" fmla="*/ 8 h 70"/>
                <a:gd name="T16" fmla="*/ 37 w 100"/>
                <a:gd name="T17" fmla="*/ 17 h 70"/>
                <a:gd name="T18" fmla="*/ 45 w 100"/>
                <a:gd name="T19" fmla="*/ 26 h 70"/>
                <a:gd name="T20" fmla="*/ 54 w 100"/>
                <a:gd name="T21" fmla="*/ 39 h 70"/>
                <a:gd name="T22" fmla="*/ 60 w 100"/>
                <a:gd name="T23" fmla="*/ 49 h 70"/>
                <a:gd name="T24" fmla="*/ 66 w 100"/>
                <a:gd name="T25" fmla="*/ 64 h 70"/>
                <a:gd name="T26" fmla="*/ 67 w 100"/>
                <a:gd name="T27" fmla="*/ 66 h 70"/>
                <a:gd name="T28" fmla="*/ 67 w 100"/>
                <a:gd name="T29" fmla="*/ 66 h 70"/>
                <a:gd name="T30" fmla="*/ 71 w 100"/>
                <a:gd name="T31" fmla="*/ 69 h 70"/>
                <a:gd name="T32" fmla="*/ 77 w 100"/>
                <a:gd name="T33" fmla="*/ 70 h 70"/>
                <a:gd name="T34" fmla="*/ 81 w 100"/>
                <a:gd name="T35" fmla="*/ 70 h 70"/>
                <a:gd name="T36" fmla="*/ 86 w 100"/>
                <a:gd name="T37" fmla="*/ 70 h 70"/>
                <a:gd name="T38" fmla="*/ 92 w 100"/>
                <a:gd name="T39" fmla="*/ 70 h 70"/>
                <a:gd name="T40" fmla="*/ 98 w 100"/>
                <a:gd name="T41" fmla="*/ 70 h 70"/>
                <a:gd name="T42" fmla="*/ 100 w 100"/>
                <a:gd name="T43" fmla="*/ 66 h 70"/>
                <a:gd name="T44" fmla="*/ 97 w 100"/>
                <a:gd name="T45" fmla="*/ 56 h 70"/>
                <a:gd name="T46" fmla="*/ 84 w 100"/>
                <a:gd name="T47" fmla="*/ 35 h 70"/>
                <a:gd name="T48" fmla="*/ 59 w 100"/>
                <a:gd name="T49" fmla="*/ 13 h 70"/>
                <a:gd name="T50" fmla="*/ 16 w 100"/>
                <a:gd name="T51" fmla="*/ 1 h 70"/>
                <a:gd name="T52" fmla="*/ 9 w 100"/>
                <a:gd name="T53" fmla="*/ 0 h 70"/>
                <a:gd name="T54" fmla="*/ 4 w 100"/>
                <a:gd name="T55" fmla="*/ 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0" h="70">
                  <a:moveTo>
                    <a:pt x="4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1" y="1"/>
                    <a:pt x="1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4" y="4"/>
                    <a:pt x="7" y="4"/>
                    <a:pt x="11" y="5"/>
                  </a:cubicBezTo>
                  <a:cubicBezTo>
                    <a:pt x="12" y="6"/>
                    <a:pt x="14" y="6"/>
                    <a:pt x="15" y="6"/>
                  </a:cubicBezTo>
                  <a:cubicBezTo>
                    <a:pt x="17" y="7"/>
                    <a:pt x="20" y="7"/>
                    <a:pt x="22" y="8"/>
                  </a:cubicBezTo>
                  <a:cubicBezTo>
                    <a:pt x="28" y="10"/>
                    <a:pt x="33" y="13"/>
                    <a:pt x="37" y="17"/>
                  </a:cubicBezTo>
                  <a:cubicBezTo>
                    <a:pt x="40" y="20"/>
                    <a:pt x="43" y="23"/>
                    <a:pt x="45" y="26"/>
                  </a:cubicBezTo>
                  <a:cubicBezTo>
                    <a:pt x="48" y="30"/>
                    <a:pt x="52" y="34"/>
                    <a:pt x="54" y="39"/>
                  </a:cubicBezTo>
                  <a:cubicBezTo>
                    <a:pt x="56" y="42"/>
                    <a:pt x="58" y="46"/>
                    <a:pt x="60" y="49"/>
                  </a:cubicBezTo>
                  <a:cubicBezTo>
                    <a:pt x="62" y="54"/>
                    <a:pt x="64" y="59"/>
                    <a:pt x="66" y="64"/>
                  </a:cubicBezTo>
                  <a:cubicBezTo>
                    <a:pt x="67" y="64"/>
                    <a:pt x="67" y="65"/>
                    <a:pt x="67" y="66"/>
                  </a:cubicBezTo>
                  <a:cubicBezTo>
                    <a:pt x="67" y="66"/>
                    <a:pt x="67" y="66"/>
                    <a:pt x="67" y="66"/>
                  </a:cubicBezTo>
                  <a:cubicBezTo>
                    <a:pt x="68" y="67"/>
                    <a:pt x="69" y="68"/>
                    <a:pt x="71" y="69"/>
                  </a:cubicBezTo>
                  <a:cubicBezTo>
                    <a:pt x="73" y="69"/>
                    <a:pt x="75" y="70"/>
                    <a:pt x="77" y="70"/>
                  </a:cubicBezTo>
                  <a:cubicBezTo>
                    <a:pt x="78" y="70"/>
                    <a:pt x="79" y="70"/>
                    <a:pt x="81" y="70"/>
                  </a:cubicBezTo>
                  <a:cubicBezTo>
                    <a:pt x="83" y="70"/>
                    <a:pt x="84" y="70"/>
                    <a:pt x="86" y="70"/>
                  </a:cubicBezTo>
                  <a:cubicBezTo>
                    <a:pt x="88" y="70"/>
                    <a:pt x="90" y="70"/>
                    <a:pt x="92" y="70"/>
                  </a:cubicBezTo>
                  <a:cubicBezTo>
                    <a:pt x="94" y="70"/>
                    <a:pt x="96" y="70"/>
                    <a:pt x="98" y="70"/>
                  </a:cubicBezTo>
                  <a:cubicBezTo>
                    <a:pt x="99" y="69"/>
                    <a:pt x="100" y="68"/>
                    <a:pt x="100" y="66"/>
                  </a:cubicBezTo>
                  <a:cubicBezTo>
                    <a:pt x="100" y="63"/>
                    <a:pt x="98" y="60"/>
                    <a:pt x="97" y="56"/>
                  </a:cubicBezTo>
                  <a:cubicBezTo>
                    <a:pt x="93" y="49"/>
                    <a:pt x="89" y="42"/>
                    <a:pt x="84" y="35"/>
                  </a:cubicBezTo>
                  <a:cubicBezTo>
                    <a:pt x="77" y="26"/>
                    <a:pt x="68" y="19"/>
                    <a:pt x="59" y="13"/>
                  </a:cubicBezTo>
                  <a:cubicBezTo>
                    <a:pt x="45" y="6"/>
                    <a:pt x="31" y="2"/>
                    <a:pt x="16" y="1"/>
                  </a:cubicBezTo>
                  <a:cubicBezTo>
                    <a:pt x="13" y="1"/>
                    <a:pt x="11" y="1"/>
                    <a:pt x="9" y="0"/>
                  </a:cubicBezTo>
                  <a:cubicBezTo>
                    <a:pt x="7" y="0"/>
                    <a:pt x="5" y="0"/>
                    <a:pt x="4" y="0"/>
                  </a:cubicBezTo>
                </a:path>
              </a:pathLst>
            </a:custGeom>
            <a:solidFill>
              <a:srgbClr val="CEC0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6" name="Freeform 129"/>
            <p:cNvSpPr>
              <a:spLocks noEditPoints="1"/>
            </p:cNvSpPr>
            <p:nvPr/>
          </p:nvSpPr>
          <p:spPr bwMode="auto">
            <a:xfrm>
              <a:off x="8858069" y="6519863"/>
              <a:ext cx="161925" cy="155575"/>
            </a:xfrm>
            <a:custGeom>
              <a:avLst/>
              <a:gdLst>
                <a:gd name="T0" fmla="*/ 43 w 61"/>
                <a:gd name="T1" fmla="*/ 58 h 59"/>
                <a:gd name="T2" fmla="*/ 39 w 61"/>
                <a:gd name="T3" fmla="*/ 59 h 59"/>
                <a:gd name="T4" fmla="*/ 39 w 61"/>
                <a:gd name="T5" fmla="*/ 59 h 59"/>
                <a:gd name="T6" fmla="*/ 41 w 61"/>
                <a:gd name="T7" fmla="*/ 58 h 59"/>
                <a:gd name="T8" fmla="*/ 43 w 61"/>
                <a:gd name="T9" fmla="*/ 58 h 59"/>
                <a:gd name="T10" fmla="*/ 0 w 61"/>
                <a:gd name="T11" fmla="*/ 48 h 59"/>
                <a:gd name="T12" fmla="*/ 1 w 61"/>
                <a:gd name="T13" fmla="*/ 49 h 59"/>
                <a:gd name="T14" fmla="*/ 10 w 61"/>
                <a:gd name="T15" fmla="*/ 53 h 59"/>
                <a:gd name="T16" fmla="*/ 1 w 61"/>
                <a:gd name="T17" fmla="*/ 49 h 59"/>
                <a:gd name="T18" fmla="*/ 0 w 61"/>
                <a:gd name="T19" fmla="*/ 48 h 59"/>
                <a:gd name="T20" fmla="*/ 3 w 61"/>
                <a:gd name="T21" fmla="*/ 42 h 59"/>
                <a:gd name="T22" fmla="*/ 0 w 61"/>
                <a:gd name="T23" fmla="*/ 46 h 59"/>
                <a:gd name="T24" fmla="*/ 0 w 61"/>
                <a:gd name="T25" fmla="*/ 46 h 59"/>
                <a:gd name="T26" fmla="*/ 1 w 61"/>
                <a:gd name="T27" fmla="*/ 44 h 59"/>
                <a:gd name="T28" fmla="*/ 3 w 61"/>
                <a:gd name="T29" fmla="*/ 42 h 59"/>
                <a:gd name="T30" fmla="*/ 59 w 61"/>
                <a:gd name="T31" fmla="*/ 39 h 59"/>
                <a:gd name="T32" fmla="*/ 61 w 61"/>
                <a:gd name="T33" fmla="*/ 46 h 59"/>
                <a:gd name="T34" fmla="*/ 61 w 61"/>
                <a:gd name="T35" fmla="*/ 47 h 59"/>
                <a:gd name="T36" fmla="*/ 61 w 61"/>
                <a:gd name="T37" fmla="*/ 44 h 59"/>
                <a:gd name="T38" fmla="*/ 59 w 61"/>
                <a:gd name="T39" fmla="*/ 39 h 59"/>
                <a:gd name="T40" fmla="*/ 46 w 61"/>
                <a:gd name="T41" fmla="*/ 0 h 59"/>
                <a:gd name="T42" fmla="*/ 39 w 61"/>
                <a:gd name="T43" fmla="*/ 2 h 59"/>
                <a:gd name="T44" fmla="*/ 43 w 61"/>
                <a:gd name="T45" fmla="*/ 1 h 59"/>
                <a:gd name="T46" fmla="*/ 46 w 61"/>
                <a:gd name="T47" fmla="*/ 0 h 59"/>
                <a:gd name="T48" fmla="*/ 46 w 61"/>
                <a:gd name="T49" fmla="*/ 0 h 59"/>
                <a:gd name="T50" fmla="*/ 50 w 61"/>
                <a:gd name="T51" fmla="*/ 0 h 59"/>
                <a:gd name="T52" fmla="*/ 50 w 61"/>
                <a:gd name="T53" fmla="*/ 0 h 59"/>
                <a:gd name="T54" fmla="*/ 50 w 61"/>
                <a:gd name="T55" fmla="*/ 0 h 59"/>
                <a:gd name="T56" fmla="*/ 53 w 61"/>
                <a:gd name="T57" fmla="*/ 2 h 59"/>
                <a:gd name="T58" fmla="*/ 53 w 61"/>
                <a:gd name="T59" fmla="*/ 2 h 59"/>
                <a:gd name="T60" fmla="*/ 50 w 61"/>
                <a:gd name="T61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61" h="59">
                  <a:moveTo>
                    <a:pt x="43" y="58"/>
                  </a:moveTo>
                  <a:cubicBezTo>
                    <a:pt x="42" y="58"/>
                    <a:pt x="41" y="58"/>
                    <a:pt x="39" y="59"/>
                  </a:cubicBezTo>
                  <a:cubicBezTo>
                    <a:pt x="39" y="59"/>
                    <a:pt x="39" y="59"/>
                    <a:pt x="39" y="59"/>
                  </a:cubicBezTo>
                  <a:cubicBezTo>
                    <a:pt x="40" y="59"/>
                    <a:pt x="40" y="59"/>
                    <a:pt x="41" y="58"/>
                  </a:cubicBezTo>
                  <a:cubicBezTo>
                    <a:pt x="42" y="58"/>
                    <a:pt x="42" y="58"/>
                    <a:pt x="43" y="58"/>
                  </a:cubicBezTo>
                  <a:moveTo>
                    <a:pt x="0" y="48"/>
                  </a:moveTo>
                  <a:cubicBezTo>
                    <a:pt x="0" y="48"/>
                    <a:pt x="0" y="49"/>
                    <a:pt x="1" y="49"/>
                  </a:cubicBezTo>
                  <a:cubicBezTo>
                    <a:pt x="4" y="51"/>
                    <a:pt x="7" y="52"/>
                    <a:pt x="10" y="53"/>
                  </a:cubicBezTo>
                  <a:cubicBezTo>
                    <a:pt x="7" y="52"/>
                    <a:pt x="4" y="51"/>
                    <a:pt x="1" y="49"/>
                  </a:cubicBezTo>
                  <a:cubicBezTo>
                    <a:pt x="0" y="49"/>
                    <a:pt x="0" y="48"/>
                    <a:pt x="0" y="48"/>
                  </a:cubicBezTo>
                  <a:moveTo>
                    <a:pt x="3" y="42"/>
                  </a:moveTo>
                  <a:cubicBezTo>
                    <a:pt x="2" y="43"/>
                    <a:pt x="1" y="44"/>
                    <a:pt x="0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46"/>
                    <a:pt x="1" y="45"/>
                    <a:pt x="1" y="44"/>
                  </a:cubicBezTo>
                  <a:cubicBezTo>
                    <a:pt x="2" y="43"/>
                    <a:pt x="2" y="42"/>
                    <a:pt x="3" y="42"/>
                  </a:cubicBezTo>
                  <a:moveTo>
                    <a:pt x="59" y="39"/>
                  </a:moveTo>
                  <a:cubicBezTo>
                    <a:pt x="59" y="42"/>
                    <a:pt x="60" y="44"/>
                    <a:pt x="61" y="46"/>
                  </a:cubicBezTo>
                  <a:cubicBezTo>
                    <a:pt x="61" y="46"/>
                    <a:pt x="61" y="47"/>
                    <a:pt x="61" y="47"/>
                  </a:cubicBezTo>
                  <a:cubicBezTo>
                    <a:pt x="61" y="46"/>
                    <a:pt x="61" y="45"/>
                    <a:pt x="61" y="44"/>
                  </a:cubicBezTo>
                  <a:cubicBezTo>
                    <a:pt x="60" y="43"/>
                    <a:pt x="59" y="41"/>
                    <a:pt x="59" y="39"/>
                  </a:cubicBezTo>
                  <a:moveTo>
                    <a:pt x="46" y="0"/>
                  </a:moveTo>
                  <a:cubicBezTo>
                    <a:pt x="44" y="1"/>
                    <a:pt x="41" y="1"/>
                    <a:pt x="39" y="2"/>
                  </a:cubicBezTo>
                  <a:cubicBezTo>
                    <a:pt x="40" y="1"/>
                    <a:pt x="42" y="1"/>
                    <a:pt x="43" y="1"/>
                  </a:cubicBezTo>
                  <a:cubicBezTo>
                    <a:pt x="44" y="1"/>
                    <a:pt x="45" y="1"/>
                    <a:pt x="46" y="0"/>
                  </a:cubicBezTo>
                  <a:cubicBezTo>
                    <a:pt x="46" y="0"/>
                    <a:pt x="46" y="0"/>
                    <a:pt x="46" y="0"/>
                  </a:cubicBezTo>
                  <a:moveTo>
                    <a:pt x="50" y="0"/>
                  </a:moveTo>
                  <a:cubicBezTo>
                    <a:pt x="50" y="0"/>
                    <a:pt x="50" y="0"/>
                    <a:pt x="50" y="0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51" y="0"/>
                    <a:pt x="52" y="0"/>
                    <a:pt x="53" y="2"/>
                  </a:cubicBezTo>
                  <a:cubicBezTo>
                    <a:pt x="53" y="2"/>
                    <a:pt x="53" y="2"/>
                    <a:pt x="53" y="2"/>
                  </a:cubicBezTo>
                  <a:cubicBezTo>
                    <a:pt x="52" y="1"/>
                    <a:pt x="51" y="0"/>
                    <a:pt x="50" y="0"/>
                  </a:cubicBezTo>
                </a:path>
              </a:pathLst>
            </a:custGeom>
            <a:solidFill>
              <a:srgbClr val="E8E3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7" name="Freeform 130"/>
            <p:cNvSpPr>
              <a:spLocks/>
            </p:cNvSpPr>
            <p:nvPr/>
          </p:nvSpPr>
          <p:spPr bwMode="auto">
            <a:xfrm>
              <a:off x="8858069" y="6519863"/>
              <a:ext cx="166688" cy="155575"/>
            </a:xfrm>
            <a:custGeom>
              <a:avLst/>
              <a:gdLst>
                <a:gd name="T0" fmla="*/ 50 w 63"/>
                <a:gd name="T1" fmla="*/ 0 h 59"/>
                <a:gd name="T2" fmla="*/ 46 w 63"/>
                <a:gd name="T3" fmla="*/ 0 h 59"/>
                <a:gd name="T4" fmla="*/ 46 w 63"/>
                <a:gd name="T5" fmla="*/ 0 h 59"/>
                <a:gd name="T6" fmla="*/ 43 w 63"/>
                <a:gd name="T7" fmla="*/ 1 h 59"/>
                <a:gd name="T8" fmla="*/ 39 w 63"/>
                <a:gd name="T9" fmla="*/ 2 h 59"/>
                <a:gd name="T10" fmla="*/ 34 w 63"/>
                <a:gd name="T11" fmla="*/ 3 h 59"/>
                <a:gd name="T12" fmla="*/ 32 w 63"/>
                <a:gd name="T13" fmla="*/ 6 h 59"/>
                <a:gd name="T14" fmla="*/ 31 w 63"/>
                <a:gd name="T15" fmla="*/ 9 h 59"/>
                <a:gd name="T16" fmla="*/ 31 w 63"/>
                <a:gd name="T17" fmla="*/ 22 h 59"/>
                <a:gd name="T18" fmla="*/ 30 w 63"/>
                <a:gd name="T19" fmla="*/ 28 h 59"/>
                <a:gd name="T20" fmla="*/ 27 w 63"/>
                <a:gd name="T21" fmla="*/ 33 h 59"/>
                <a:gd name="T22" fmla="*/ 22 w 63"/>
                <a:gd name="T23" fmla="*/ 37 h 59"/>
                <a:gd name="T24" fmla="*/ 13 w 63"/>
                <a:gd name="T25" fmla="*/ 39 h 59"/>
                <a:gd name="T26" fmla="*/ 10 w 63"/>
                <a:gd name="T27" fmla="*/ 39 h 59"/>
                <a:gd name="T28" fmla="*/ 9 w 63"/>
                <a:gd name="T29" fmla="*/ 39 h 59"/>
                <a:gd name="T30" fmla="*/ 8 w 63"/>
                <a:gd name="T31" fmla="*/ 39 h 59"/>
                <a:gd name="T32" fmla="*/ 5 w 63"/>
                <a:gd name="T33" fmla="*/ 40 h 59"/>
                <a:gd name="T34" fmla="*/ 3 w 63"/>
                <a:gd name="T35" fmla="*/ 42 h 59"/>
                <a:gd name="T36" fmla="*/ 1 w 63"/>
                <a:gd name="T37" fmla="*/ 44 h 59"/>
                <a:gd name="T38" fmla="*/ 0 w 63"/>
                <a:gd name="T39" fmla="*/ 46 h 59"/>
                <a:gd name="T40" fmla="*/ 0 w 63"/>
                <a:gd name="T41" fmla="*/ 46 h 59"/>
                <a:gd name="T42" fmla="*/ 0 w 63"/>
                <a:gd name="T43" fmla="*/ 46 h 59"/>
                <a:gd name="T44" fmla="*/ 0 w 63"/>
                <a:gd name="T45" fmla="*/ 48 h 59"/>
                <a:gd name="T46" fmla="*/ 1 w 63"/>
                <a:gd name="T47" fmla="*/ 49 h 59"/>
                <a:gd name="T48" fmla="*/ 10 w 63"/>
                <a:gd name="T49" fmla="*/ 53 h 59"/>
                <a:gd name="T50" fmla="*/ 11 w 63"/>
                <a:gd name="T51" fmla="*/ 54 h 59"/>
                <a:gd name="T52" fmla="*/ 32 w 63"/>
                <a:gd name="T53" fmla="*/ 59 h 59"/>
                <a:gd name="T54" fmla="*/ 36 w 63"/>
                <a:gd name="T55" fmla="*/ 59 h 59"/>
                <a:gd name="T56" fmla="*/ 39 w 63"/>
                <a:gd name="T57" fmla="*/ 59 h 59"/>
                <a:gd name="T58" fmla="*/ 39 w 63"/>
                <a:gd name="T59" fmla="*/ 59 h 59"/>
                <a:gd name="T60" fmla="*/ 43 w 63"/>
                <a:gd name="T61" fmla="*/ 58 h 59"/>
                <a:gd name="T62" fmla="*/ 56 w 63"/>
                <a:gd name="T63" fmla="*/ 54 h 59"/>
                <a:gd name="T64" fmla="*/ 61 w 63"/>
                <a:gd name="T65" fmla="*/ 47 h 59"/>
                <a:gd name="T66" fmla="*/ 61 w 63"/>
                <a:gd name="T67" fmla="*/ 46 h 59"/>
                <a:gd name="T68" fmla="*/ 59 w 63"/>
                <a:gd name="T69" fmla="*/ 39 h 59"/>
                <a:gd name="T70" fmla="*/ 53 w 63"/>
                <a:gd name="T71" fmla="*/ 6 h 59"/>
                <a:gd name="T72" fmla="*/ 53 w 63"/>
                <a:gd name="T73" fmla="*/ 2 h 59"/>
                <a:gd name="T74" fmla="*/ 50 w 63"/>
                <a:gd name="T75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3" h="59">
                  <a:moveTo>
                    <a:pt x="50" y="0"/>
                  </a:moveTo>
                  <a:cubicBezTo>
                    <a:pt x="49" y="0"/>
                    <a:pt x="47" y="0"/>
                    <a:pt x="46" y="0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45" y="1"/>
                    <a:pt x="44" y="1"/>
                    <a:pt x="43" y="1"/>
                  </a:cubicBezTo>
                  <a:cubicBezTo>
                    <a:pt x="42" y="1"/>
                    <a:pt x="40" y="1"/>
                    <a:pt x="39" y="2"/>
                  </a:cubicBezTo>
                  <a:cubicBezTo>
                    <a:pt x="37" y="2"/>
                    <a:pt x="36" y="2"/>
                    <a:pt x="34" y="3"/>
                  </a:cubicBezTo>
                  <a:cubicBezTo>
                    <a:pt x="33" y="3"/>
                    <a:pt x="32" y="4"/>
                    <a:pt x="32" y="6"/>
                  </a:cubicBezTo>
                  <a:cubicBezTo>
                    <a:pt x="31" y="7"/>
                    <a:pt x="31" y="8"/>
                    <a:pt x="31" y="9"/>
                  </a:cubicBezTo>
                  <a:cubicBezTo>
                    <a:pt x="31" y="14"/>
                    <a:pt x="30" y="18"/>
                    <a:pt x="31" y="22"/>
                  </a:cubicBezTo>
                  <a:cubicBezTo>
                    <a:pt x="31" y="24"/>
                    <a:pt x="31" y="26"/>
                    <a:pt x="30" y="28"/>
                  </a:cubicBezTo>
                  <a:cubicBezTo>
                    <a:pt x="29" y="30"/>
                    <a:pt x="28" y="32"/>
                    <a:pt x="27" y="33"/>
                  </a:cubicBezTo>
                  <a:cubicBezTo>
                    <a:pt x="25" y="35"/>
                    <a:pt x="24" y="37"/>
                    <a:pt x="22" y="37"/>
                  </a:cubicBezTo>
                  <a:cubicBezTo>
                    <a:pt x="19" y="39"/>
                    <a:pt x="16" y="39"/>
                    <a:pt x="13" y="39"/>
                  </a:cubicBezTo>
                  <a:cubicBezTo>
                    <a:pt x="12" y="39"/>
                    <a:pt x="11" y="39"/>
                    <a:pt x="10" y="39"/>
                  </a:cubicBezTo>
                  <a:cubicBezTo>
                    <a:pt x="10" y="39"/>
                    <a:pt x="10" y="39"/>
                    <a:pt x="9" y="39"/>
                  </a:cubicBezTo>
                  <a:cubicBezTo>
                    <a:pt x="9" y="39"/>
                    <a:pt x="8" y="39"/>
                    <a:pt x="8" y="39"/>
                  </a:cubicBezTo>
                  <a:cubicBezTo>
                    <a:pt x="7" y="39"/>
                    <a:pt x="6" y="40"/>
                    <a:pt x="5" y="40"/>
                  </a:cubicBezTo>
                  <a:cubicBezTo>
                    <a:pt x="4" y="41"/>
                    <a:pt x="4" y="41"/>
                    <a:pt x="3" y="42"/>
                  </a:cubicBezTo>
                  <a:cubicBezTo>
                    <a:pt x="2" y="42"/>
                    <a:pt x="2" y="43"/>
                    <a:pt x="1" y="44"/>
                  </a:cubicBezTo>
                  <a:cubicBezTo>
                    <a:pt x="1" y="45"/>
                    <a:pt x="0" y="46"/>
                    <a:pt x="0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47"/>
                    <a:pt x="0" y="47"/>
                    <a:pt x="0" y="48"/>
                  </a:cubicBezTo>
                  <a:cubicBezTo>
                    <a:pt x="0" y="48"/>
                    <a:pt x="0" y="49"/>
                    <a:pt x="1" y="49"/>
                  </a:cubicBezTo>
                  <a:cubicBezTo>
                    <a:pt x="4" y="51"/>
                    <a:pt x="7" y="52"/>
                    <a:pt x="10" y="53"/>
                  </a:cubicBezTo>
                  <a:cubicBezTo>
                    <a:pt x="10" y="53"/>
                    <a:pt x="10" y="54"/>
                    <a:pt x="11" y="54"/>
                  </a:cubicBezTo>
                  <a:cubicBezTo>
                    <a:pt x="18" y="56"/>
                    <a:pt x="25" y="58"/>
                    <a:pt x="32" y="59"/>
                  </a:cubicBezTo>
                  <a:cubicBezTo>
                    <a:pt x="34" y="59"/>
                    <a:pt x="35" y="59"/>
                    <a:pt x="36" y="59"/>
                  </a:cubicBezTo>
                  <a:cubicBezTo>
                    <a:pt x="37" y="59"/>
                    <a:pt x="38" y="59"/>
                    <a:pt x="39" y="59"/>
                  </a:cubicBezTo>
                  <a:cubicBezTo>
                    <a:pt x="39" y="59"/>
                    <a:pt x="39" y="59"/>
                    <a:pt x="39" y="59"/>
                  </a:cubicBezTo>
                  <a:cubicBezTo>
                    <a:pt x="41" y="58"/>
                    <a:pt x="42" y="58"/>
                    <a:pt x="43" y="58"/>
                  </a:cubicBezTo>
                  <a:cubicBezTo>
                    <a:pt x="48" y="56"/>
                    <a:pt x="52" y="55"/>
                    <a:pt x="56" y="54"/>
                  </a:cubicBezTo>
                  <a:cubicBezTo>
                    <a:pt x="62" y="52"/>
                    <a:pt x="63" y="51"/>
                    <a:pt x="61" y="47"/>
                  </a:cubicBezTo>
                  <a:cubicBezTo>
                    <a:pt x="61" y="47"/>
                    <a:pt x="61" y="46"/>
                    <a:pt x="61" y="46"/>
                  </a:cubicBezTo>
                  <a:cubicBezTo>
                    <a:pt x="60" y="44"/>
                    <a:pt x="59" y="42"/>
                    <a:pt x="59" y="39"/>
                  </a:cubicBezTo>
                  <a:cubicBezTo>
                    <a:pt x="55" y="29"/>
                    <a:pt x="53" y="18"/>
                    <a:pt x="53" y="6"/>
                  </a:cubicBezTo>
                  <a:cubicBezTo>
                    <a:pt x="53" y="5"/>
                    <a:pt x="53" y="3"/>
                    <a:pt x="53" y="2"/>
                  </a:cubicBezTo>
                  <a:cubicBezTo>
                    <a:pt x="52" y="0"/>
                    <a:pt x="51" y="0"/>
                    <a:pt x="50" y="0"/>
                  </a:cubicBezTo>
                </a:path>
              </a:pathLst>
            </a:custGeom>
            <a:solidFill>
              <a:srgbClr val="CEC0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8" name="Freeform 131"/>
            <p:cNvSpPr>
              <a:spLocks noEditPoints="1"/>
            </p:cNvSpPr>
            <p:nvPr/>
          </p:nvSpPr>
          <p:spPr bwMode="auto">
            <a:xfrm>
              <a:off x="8848544" y="6731000"/>
              <a:ext cx="79375" cy="79375"/>
            </a:xfrm>
            <a:custGeom>
              <a:avLst/>
              <a:gdLst>
                <a:gd name="T0" fmla="*/ 9 w 30"/>
                <a:gd name="T1" fmla="*/ 29 h 30"/>
                <a:gd name="T2" fmla="*/ 10 w 30"/>
                <a:gd name="T3" fmla="*/ 29 h 30"/>
                <a:gd name="T4" fmla="*/ 10 w 30"/>
                <a:gd name="T5" fmla="*/ 30 h 30"/>
                <a:gd name="T6" fmla="*/ 10 w 30"/>
                <a:gd name="T7" fmla="*/ 30 h 30"/>
                <a:gd name="T8" fmla="*/ 9 w 30"/>
                <a:gd name="T9" fmla="*/ 29 h 30"/>
                <a:gd name="T10" fmla="*/ 15 w 30"/>
                <a:gd name="T11" fmla="*/ 27 h 30"/>
                <a:gd name="T12" fmla="*/ 13 w 30"/>
                <a:gd name="T13" fmla="*/ 29 h 30"/>
                <a:gd name="T14" fmla="*/ 15 w 30"/>
                <a:gd name="T15" fmla="*/ 27 h 30"/>
                <a:gd name="T16" fmla="*/ 15 w 30"/>
                <a:gd name="T17" fmla="*/ 27 h 30"/>
                <a:gd name="T18" fmla="*/ 1 w 30"/>
                <a:gd name="T19" fmla="*/ 21 h 30"/>
                <a:gd name="T20" fmla="*/ 1 w 30"/>
                <a:gd name="T21" fmla="*/ 21 h 30"/>
                <a:gd name="T22" fmla="*/ 1 w 30"/>
                <a:gd name="T23" fmla="*/ 21 h 30"/>
                <a:gd name="T24" fmla="*/ 0 w 30"/>
                <a:gd name="T25" fmla="*/ 14 h 30"/>
                <a:gd name="T26" fmla="*/ 0 w 30"/>
                <a:gd name="T27" fmla="*/ 18 h 30"/>
                <a:gd name="T28" fmla="*/ 1 w 30"/>
                <a:gd name="T29" fmla="*/ 21 h 30"/>
                <a:gd name="T30" fmla="*/ 0 w 30"/>
                <a:gd name="T31" fmla="*/ 18 h 30"/>
                <a:gd name="T32" fmla="*/ 0 w 30"/>
                <a:gd name="T33" fmla="*/ 14 h 30"/>
                <a:gd name="T34" fmla="*/ 30 w 30"/>
                <a:gd name="T35" fmla="*/ 13 h 30"/>
                <a:gd name="T36" fmla="*/ 21 w 30"/>
                <a:gd name="T37" fmla="*/ 20 h 30"/>
                <a:gd name="T38" fmla="*/ 29 w 30"/>
                <a:gd name="T39" fmla="*/ 14 h 30"/>
                <a:gd name="T40" fmla="*/ 30 w 30"/>
                <a:gd name="T41" fmla="*/ 13 h 30"/>
                <a:gd name="T42" fmla="*/ 10 w 30"/>
                <a:gd name="T43" fmla="*/ 0 h 30"/>
                <a:gd name="T44" fmla="*/ 4 w 30"/>
                <a:gd name="T45" fmla="*/ 5 h 30"/>
                <a:gd name="T46" fmla="*/ 10 w 30"/>
                <a:gd name="T4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0" h="30">
                  <a:moveTo>
                    <a:pt x="9" y="29"/>
                  </a:moveTo>
                  <a:cubicBezTo>
                    <a:pt x="9" y="29"/>
                    <a:pt x="10" y="29"/>
                    <a:pt x="10" y="29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29"/>
                    <a:pt x="9" y="29"/>
                    <a:pt x="9" y="29"/>
                  </a:cubicBezTo>
                  <a:moveTo>
                    <a:pt x="15" y="27"/>
                  </a:moveTo>
                  <a:cubicBezTo>
                    <a:pt x="14" y="28"/>
                    <a:pt x="14" y="28"/>
                    <a:pt x="13" y="29"/>
                  </a:cubicBezTo>
                  <a:cubicBezTo>
                    <a:pt x="14" y="28"/>
                    <a:pt x="14" y="28"/>
                    <a:pt x="15" y="27"/>
                  </a:cubicBezTo>
                  <a:cubicBezTo>
                    <a:pt x="15" y="27"/>
                    <a:pt x="15" y="27"/>
                    <a:pt x="15" y="27"/>
                  </a:cubicBezTo>
                  <a:moveTo>
                    <a:pt x="1" y="21"/>
                  </a:moveTo>
                  <a:cubicBezTo>
                    <a:pt x="1" y="21"/>
                    <a:pt x="1" y="21"/>
                    <a:pt x="1" y="21"/>
                  </a:cubicBezTo>
                  <a:cubicBezTo>
                    <a:pt x="1" y="21"/>
                    <a:pt x="1" y="21"/>
                    <a:pt x="1" y="21"/>
                  </a:cubicBezTo>
                  <a:moveTo>
                    <a:pt x="0" y="14"/>
                  </a:moveTo>
                  <a:cubicBezTo>
                    <a:pt x="0" y="15"/>
                    <a:pt x="0" y="17"/>
                    <a:pt x="0" y="18"/>
                  </a:cubicBezTo>
                  <a:cubicBezTo>
                    <a:pt x="0" y="19"/>
                    <a:pt x="1" y="20"/>
                    <a:pt x="1" y="21"/>
                  </a:cubicBezTo>
                  <a:cubicBezTo>
                    <a:pt x="1" y="20"/>
                    <a:pt x="0" y="19"/>
                    <a:pt x="0" y="18"/>
                  </a:cubicBezTo>
                  <a:cubicBezTo>
                    <a:pt x="0" y="17"/>
                    <a:pt x="0" y="15"/>
                    <a:pt x="0" y="14"/>
                  </a:cubicBezTo>
                  <a:moveTo>
                    <a:pt x="30" y="13"/>
                  </a:moveTo>
                  <a:cubicBezTo>
                    <a:pt x="27" y="15"/>
                    <a:pt x="24" y="17"/>
                    <a:pt x="21" y="20"/>
                  </a:cubicBezTo>
                  <a:cubicBezTo>
                    <a:pt x="24" y="17"/>
                    <a:pt x="26" y="16"/>
                    <a:pt x="29" y="14"/>
                  </a:cubicBezTo>
                  <a:cubicBezTo>
                    <a:pt x="29" y="14"/>
                    <a:pt x="30" y="13"/>
                    <a:pt x="30" y="13"/>
                  </a:cubicBezTo>
                  <a:moveTo>
                    <a:pt x="10" y="0"/>
                  </a:moveTo>
                  <a:cubicBezTo>
                    <a:pt x="8" y="2"/>
                    <a:pt x="6" y="3"/>
                    <a:pt x="4" y="5"/>
                  </a:cubicBezTo>
                  <a:cubicBezTo>
                    <a:pt x="6" y="4"/>
                    <a:pt x="8" y="2"/>
                    <a:pt x="10" y="0"/>
                  </a:cubicBezTo>
                </a:path>
              </a:pathLst>
            </a:custGeom>
            <a:solidFill>
              <a:srgbClr val="E8E3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9" name="Freeform 132"/>
            <p:cNvSpPr>
              <a:spLocks/>
            </p:cNvSpPr>
            <p:nvPr/>
          </p:nvSpPr>
          <p:spPr bwMode="auto">
            <a:xfrm>
              <a:off x="8848544" y="6726238"/>
              <a:ext cx="87313" cy="84138"/>
            </a:xfrm>
            <a:custGeom>
              <a:avLst/>
              <a:gdLst>
                <a:gd name="T0" fmla="*/ 15 w 33"/>
                <a:gd name="T1" fmla="*/ 0 h 32"/>
                <a:gd name="T2" fmla="*/ 13 w 33"/>
                <a:gd name="T3" fmla="*/ 0 h 32"/>
                <a:gd name="T4" fmla="*/ 10 w 33"/>
                <a:gd name="T5" fmla="*/ 2 h 32"/>
                <a:gd name="T6" fmla="*/ 4 w 33"/>
                <a:gd name="T7" fmla="*/ 7 h 32"/>
                <a:gd name="T8" fmla="*/ 2 w 33"/>
                <a:gd name="T9" fmla="*/ 10 h 32"/>
                <a:gd name="T10" fmla="*/ 0 w 33"/>
                <a:gd name="T11" fmla="*/ 15 h 32"/>
                <a:gd name="T12" fmla="*/ 0 w 33"/>
                <a:gd name="T13" fmla="*/ 16 h 32"/>
                <a:gd name="T14" fmla="*/ 0 w 33"/>
                <a:gd name="T15" fmla="*/ 20 h 32"/>
                <a:gd name="T16" fmla="*/ 1 w 33"/>
                <a:gd name="T17" fmla="*/ 23 h 32"/>
                <a:gd name="T18" fmla="*/ 1 w 33"/>
                <a:gd name="T19" fmla="*/ 23 h 32"/>
                <a:gd name="T20" fmla="*/ 1 w 33"/>
                <a:gd name="T21" fmla="*/ 23 h 32"/>
                <a:gd name="T22" fmla="*/ 9 w 33"/>
                <a:gd name="T23" fmla="*/ 31 h 32"/>
                <a:gd name="T24" fmla="*/ 10 w 33"/>
                <a:gd name="T25" fmla="*/ 32 h 32"/>
                <a:gd name="T26" fmla="*/ 10 w 33"/>
                <a:gd name="T27" fmla="*/ 32 h 32"/>
                <a:gd name="T28" fmla="*/ 11 w 33"/>
                <a:gd name="T29" fmla="*/ 32 h 32"/>
                <a:gd name="T30" fmla="*/ 13 w 33"/>
                <a:gd name="T31" fmla="*/ 31 h 32"/>
                <a:gd name="T32" fmla="*/ 13 w 33"/>
                <a:gd name="T33" fmla="*/ 31 h 32"/>
                <a:gd name="T34" fmla="*/ 15 w 33"/>
                <a:gd name="T35" fmla="*/ 29 h 32"/>
                <a:gd name="T36" fmla="*/ 21 w 33"/>
                <a:gd name="T37" fmla="*/ 22 h 32"/>
                <a:gd name="T38" fmla="*/ 30 w 33"/>
                <a:gd name="T39" fmla="*/ 15 h 32"/>
                <a:gd name="T40" fmla="*/ 33 w 33"/>
                <a:gd name="T41" fmla="*/ 13 h 32"/>
                <a:gd name="T42" fmla="*/ 33 w 33"/>
                <a:gd name="T43" fmla="*/ 12 h 32"/>
                <a:gd name="T44" fmla="*/ 32 w 33"/>
                <a:gd name="T45" fmla="*/ 10 h 32"/>
                <a:gd name="T46" fmla="*/ 26 w 33"/>
                <a:gd name="T47" fmla="*/ 8 h 32"/>
                <a:gd name="T48" fmla="*/ 17 w 33"/>
                <a:gd name="T49" fmla="*/ 0 h 32"/>
                <a:gd name="T50" fmla="*/ 15 w 33"/>
                <a:gd name="T51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3" h="32">
                  <a:moveTo>
                    <a:pt x="15" y="0"/>
                  </a:moveTo>
                  <a:cubicBezTo>
                    <a:pt x="14" y="0"/>
                    <a:pt x="13" y="0"/>
                    <a:pt x="13" y="0"/>
                  </a:cubicBezTo>
                  <a:cubicBezTo>
                    <a:pt x="12" y="1"/>
                    <a:pt x="11" y="1"/>
                    <a:pt x="10" y="2"/>
                  </a:cubicBezTo>
                  <a:cubicBezTo>
                    <a:pt x="8" y="4"/>
                    <a:pt x="6" y="6"/>
                    <a:pt x="4" y="7"/>
                  </a:cubicBezTo>
                  <a:cubicBezTo>
                    <a:pt x="4" y="8"/>
                    <a:pt x="3" y="9"/>
                    <a:pt x="2" y="10"/>
                  </a:cubicBezTo>
                  <a:cubicBezTo>
                    <a:pt x="1" y="12"/>
                    <a:pt x="0" y="14"/>
                    <a:pt x="0" y="15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7"/>
                    <a:pt x="0" y="19"/>
                    <a:pt x="0" y="20"/>
                  </a:cubicBezTo>
                  <a:cubicBezTo>
                    <a:pt x="0" y="21"/>
                    <a:pt x="1" y="22"/>
                    <a:pt x="1" y="23"/>
                  </a:cubicBezTo>
                  <a:cubicBezTo>
                    <a:pt x="1" y="23"/>
                    <a:pt x="1" y="23"/>
                    <a:pt x="1" y="23"/>
                  </a:cubicBezTo>
                  <a:cubicBezTo>
                    <a:pt x="1" y="23"/>
                    <a:pt x="1" y="23"/>
                    <a:pt x="1" y="23"/>
                  </a:cubicBezTo>
                  <a:cubicBezTo>
                    <a:pt x="3" y="26"/>
                    <a:pt x="6" y="29"/>
                    <a:pt x="9" y="31"/>
                  </a:cubicBezTo>
                  <a:cubicBezTo>
                    <a:pt x="9" y="31"/>
                    <a:pt x="10" y="31"/>
                    <a:pt x="10" y="32"/>
                  </a:cubicBezTo>
                  <a:cubicBezTo>
                    <a:pt x="10" y="32"/>
                    <a:pt x="10" y="32"/>
                    <a:pt x="10" y="32"/>
                  </a:cubicBezTo>
                  <a:cubicBezTo>
                    <a:pt x="10" y="32"/>
                    <a:pt x="11" y="32"/>
                    <a:pt x="11" y="32"/>
                  </a:cubicBezTo>
                  <a:cubicBezTo>
                    <a:pt x="12" y="32"/>
                    <a:pt x="13" y="31"/>
                    <a:pt x="13" y="31"/>
                  </a:cubicBezTo>
                  <a:cubicBezTo>
                    <a:pt x="13" y="31"/>
                    <a:pt x="13" y="31"/>
                    <a:pt x="13" y="31"/>
                  </a:cubicBezTo>
                  <a:cubicBezTo>
                    <a:pt x="14" y="30"/>
                    <a:pt x="14" y="30"/>
                    <a:pt x="15" y="29"/>
                  </a:cubicBezTo>
                  <a:cubicBezTo>
                    <a:pt x="17" y="26"/>
                    <a:pt x="19" y="24"/>
                    <a:pt x="21" y="22"/>
                  </a:cubicBezTo>
                  <a:cubicBezTo>
                    <a:pt x="24" y="19"/>
                    <a:pt x="27" y="17"/>
                    <a:pt x="30" y="15"/>
                  </a:cubicBezTo>
                  <a:cubicBezTo>
                    <a:pt x="31" y="14"/>
                    <a:pt x="32" y="14"/>
                    <a:pt x="33" y="13"/>
                  </a:cubicBezTo>
                  <a:cubicBezTo>
                    <a:pt x="33" y="13"/>
                    <a:pt x="33" y="12"/>
                    <a:pt x="33" y="12"/>
                  </a:cubicBezTo>
                  <a:cubicBezTo>
                    <a:pt x="33" y="11"/>
                    <a:pt x="33" y="11"/>
                    <a:pt x="32" y="10"/>
                  </a:cubicBezTo>
                  <a:cubicBezTo>
                    <a:pt x="30" y="10"/>
                    <a:pt x="28" y="9"/>
                    <a:pt x="26" y="8"/>
                  </a:cubicBezTo>
                  <a:cubicBezTo>
                    <a:pt x="22" y="6"/>
                    <a:pt x="19" y="4"/>
                    <a:pt x="17" y="0"/>
                  </a:cubicBezTo>
                  <a:cubicBezTo>
                    <a:pt x="16" y="0"/>
                    <a:pt x="15" y="0"/>
                    <a:pt x="15" y="0"/>
                  </a:cubicBezTo>
                </a:path>
              </a:pathLst>
            </a:custGeom>
            <a:solidFill>
              <a:srgbClr val="CEC0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0" name="Freeform 133"/>
            <p:cNvSpPr>
              <a:spLocks noEditPoints="1"/>
            </p:cNvSpPr>
            <p:nvPr/>
          </p:nvSpPr>
          <p:spPr bwMode="auto">
            <a:xfrm>
              <a:off x="8824731" y="6591300"/>
              <a:ext cx="23813" cy="42863"/>
            </a:xfrm>
            <a:custGeom>
              <a:avLst/>
              <a:gdLst>
                <a:gd name="T0" fmla="*/ 9 w 9"/>
                <a:gd name="T1" fmla="*/ 13 h 16"/>
                <a:gd name="T2" fmla="*/ 7 w 9"/>
                <a:gd name="T3" fmla="*/ 15 h 16"/>
                <a:gd name="T4" fmla="*/ 8 w 9"/>
                <a:gd name="T5" fmla="*/ 14 h 16"/>
                <a:gd name="T6" fmla="*/ 9 w 9"/>
                <a:gd name="T7" fmla="*/ 13 h 16"/>
                <a:gd name="T8" fmla="*/ 0 w 9"/>
                <a:gd name="T9" fmla="*/ 10 h 16"/>
                <a:gd name="T10" fmla="*/ 2 w 9"/>
                <a:gd name="T11" fmla="*/ 13 h 16"/>
                <a:gd name="T12" fmla="*/ 6 w 9"/>
                <a:gd name="T13" fmla="*/ 16 h 16"/>
                <a:gd name="T14" fmla="*/ 6 w 9"/>
                <a:gd name="T15" fmla="*/ 16 h 16"/>
                <a:gd name="T16" fmla="*/ 6 w 9"/>
                <a:gd name="T17" fmla="*/ 16 h 16"/>
                <a:gd name="T18" fmla="*/ 4 w 9"/>
                <a:gd name="T19" fmla="*/ 15 h 16"/>
                <a:gd name="T20" fmla="*/ 0 w 9"/>
                <a:gd name="T21" fmla="*/ 10 h 16"/>
                <a:gd name="T22" fmla="*/ 0 w 9"/>
                <a:gd name="T23" fmla="*/ 6 h 16"/>
                <a:gd name="T24" fmla="*/ 0 w 9"/>
                <a:gd name="T25" fmla="*/ 6 h 16"/>
                <a:gd name="T26" fmla="*/ 0 w 9"/>
                <a:gd name="T27" fmla="*/ 6 h 16"/>
                <a:gd name="T28" fmla="*/ 0 w 9"/>
                <a:gd name="T29" fmla="*/ 6 h 16"/>
                <a:gd name="T30" fmla="*/ 2 w 9"/>
                <a:gd name="T31" fmla="*/ 0 h 16"/>
                <a:gd name="T32" fmla="*/ 0 w 9"/>
                <a:gd name="T33" fmla="*/ 4 h 16"/>
                <a:gd name="T34" fmla="*/ 1 w 9"/>
                <a:gd name="T35" fmla="*/ 2 h 16"/>
                <a:gd name="T36" fmla="*/ 2 w 9"/>
                <a:gd name="T3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9" h="16">
                  <a:moveTo>
                    <a:pt x="9" y="13"/>
                  </a:moveTo>
                  <a:cubicBezTo>
                    <a:pt x="8" y="14"/>
                    <a:pt x="8" y="14"/>
                    <a:pt x="7" y="15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8" y="14"/>
                    <a:pt x="9" y="13"/>
                    <a:pt x="9" y="13"/>
                  </a:cubicBezTo>
                  <a:moveTo>
                    <a:pt x="0" y="10"/>
                  </a:moveTo>
                  <a:cubicBezTo>
                    <a:pt x="1" y="11"/>
                    <a:pt x="1" y="12"/>
                    <a:pt x="2" y="13"/>
                  </a:cubicBezTo>
                  <a:cubicBezTo>
                    <a:pt x="4" y="15"/>
                    <a:pt x="5" y="16"/>
                    <a:pt x="6" y="16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5" y="16"/>
                    <a:pt x="5" y="16"/>
                    <a:pt x="4" y="15"/>
                  </a:cubicBezTo>
                  <a:cubicBezTo>
                    <a:pt x="2" y="14"/>
                    <a:pt x="1" y="12"/>
                    <a:pt x="0" y="10"/>
                  </a:cubicBezTo>
                  <a:moveTo>
                    <a:pt x="0" y="6"/>
                  </a:move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moveTo>
                    <a:pt x="2" y="0"/>
                  </a:moveTo>
                  <a:cubicBezTo>
                    <a:pt x="1" y="1"/>
                    <a:pt x="1" y="2"/>
                    <a:pt x="0" y="4"/>
                  </a:cubicBezTo>
                  <a:cubicBezTo>
                    <a:pt x="0" y="3"/>
                    <a:pt x="1" y="2"/>
                    <a:pt x="1" y="2"/>
                  </a:cubicBezTo>
                  <a:cubicBezTo>
                    <a:pt x="1" y="1"/>
                    <a:pt x="1" y="0"/>
                    <a:pt x="2" y="0"/>
                  </a:cubicBezTo>
                </a:path>
              </a:pathLst>
            </a:custGeom>
            <a:solidFill>
              <a:srgbClr val="E8E3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1" name="Freeform 134"/>
            <p:cNvSpPr>
              <a:spLocks/>
            </p:cNvSpPr>
            <p:nvPr/>
          </p:nvSpPr>
          <p:spPr bwMode="auto">
            <a:xfrm>
              <a:off x="8824731" y="6583363"/>
              <a:ext cx="33338" cy="50800"/>
            </a:xfrm>
            <a:custGeom>
              <a:avLst/>
              <a:gdLst>
                <a:gd name="T0" fmla="*/ 5 w 13"/>
                <a:gd name="T1" fmla="*/ 0 h 19"/>
                <a:gd name="T2" fmla="*/ 4 w 13"/>
                <a:gd name="T3" fmla="*/ 0 h 19"/>
                <a:gd name="T4" fmla="*/ 2 w 13"/>
                <a:gd name="T5" fmla="*/ 3 h 19"/>
                <a:gd name="T6" fmla="*/ 1 w 13"/>
                <a:gd name="T7" fmla="*/ 5 h 19"/>
                <a:gd name="T8" fmla="*/ 0 w 13"/>
                <a:gd name="T9" fmla="*/ 7 h 19"/>
                <a:gd name="T10" fmla="*/ 0 w 13"/>
                <a:gd name="T11" fmla="*/ 9 h 19"/>
                <a:gd name="T12" fmla="*/ 0 w 13"/>
                <a:gd name="T13" fmla="*/ 9 h 19"/>
                <a:gd name="T14" fmla="*/ 0 w 13"/>
                <a:gd name="T15" fmla="*/ 13 h 19"/>
                <a:gd name="T16" fmla="*/ 4 w 13"/>
                <a:gd name="T17" fmla="*/ 18 h 19"/>
                <a:gd name="T18" fmla="*/ 6 w 13"/>
                <a:gd name="T19" fmla="*/ 19 h 19"/>
                <a:gd name="T20" fmla="*/ 6 w 13"/>
                <a:gd name="T21" fmla="*/ 19 h 19"/>
                <a:gd name="T22" fmla="*/ 7 w 13"/>
                <a:gd name="T23" fmla="*/ 18 h 19"/>
                <a:gd name="T24" fmla="*/ 9 w 13"/>
                <a:gd name="T25" fmla="*/ 16 h 19"/>
                <a:gd name="T26" fmla="*/ 12 w 13"/>
                <a:gd name="T27" fmla="*/ 12 h 19"/>
                <a:gd name="T28" fmla="*/ 13 w 13"/>
                <a:gd name="T29" fmla="*/ 10 h 19"/>
                <a:gd name="T30" fmla="*/ 6 w 13"/>
                <a:gd name="T31" fmla="*/ 0 h 19"/>
                <a:gd name="T32" fmla="*/ 5 w 13"/>
                <a:gd name="T33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" h="19">
                  <a:moveTo>
                    <a:pt x="5" y="0"/>
                  </a:moveTo>
                  <a:cubicBezTo>
                    <a:pt x="5" y="0"/>
                    <a:pt x="4" y="0"/>
                    <a:pt x="4" y="0"/>
                  </a:cubicBezTo>
                  <a:cubicBezTo>
                    <a:pt x="3" y="1"/>
                    <a:pt x="2" y="2"/>
                    <a:pt x="2" y="3"/>
                  </a:cubicBezTo>
                  <a:cubicBezTo>
                    <a:pt x="1" y="3"/>
                    <a:pt x="1" y="4"/>
                    <a:pt x="1" y="5"/>
                  </a:cubicBezTo>
                  <a:cubicBezTo>
                    <a:pt x="1" y="5"/>
                    <a:pt x="0" y="6"/>
                    <a:pt x="0" y="7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11"/>
                    <a:pt x="0" y="12"/>
                    <a:pt x="0" y="13"/>
                  </a:cubicBezTo>
                  <a:cubicBezTo>
                    <a:pt x="1" y="15"/>
                    <a:pt x="2" y="17"/>
                    <a:pt x="4" y="18"/>
                  </a:cubicBezTo>
                  <a:cubicBezTo>
                    <a:pt x="5" y="19"/>
                    <a:pt x="5" y="19"/>
                    <a:pt x="6" y="19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8" y="17"/>
                    <a:pt x="8" y="17"/>
                    <a:pt x="9" y="16"/>
                  </a:cubicBezTo>
                  <a:cubicBezTo>
                    <a:pt x="10" y="15"/>
                    <a:pt x="11" y="13"/>
                    <a:pt x="12" y="12"/>
                  </a:cubicBezTo>
                  <a:cubicBezTo>
                    <a:pt x="13" y="11"/>
                    <a:pt x="13" y="10"/>
                    <a:pt x="13" y="10"/>
                  </a:cubicBezTo>
                  <a:cubicBezTo>
                    <a:pt x="11" y="6"/>
                    <a:pt x="9" y="3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</a:path>
              </a:pathLst>
            </a:custGeom>
            <a:solidFill>
              <a:srgbClr val="CEC0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2" name="Freeform 135"/>
            <p:cNvSpPr>
              <a:spLocks/>
            </p:cNvSpPr>
            <p:nvPr/>
          </p:nvSpPr>
          <p:spPr bwMode="auto">
            <a:xfrm>
              <a:off x="9612131" y="5427663"/>
              <a:ext cx="331788" cy="1222375"/>
            </a:xfrm>
            <a:custGeom>
              <a:avLst/>
              <a:gdLst>
                <a:gd name="T0" fmla="*/ 28 w 126"/>
                <a:gd name="T1" fmla="*/ 462 h 462"/>
                <a:gd name="T2" fmla="*/ 10 w 126"/>
                <a:gd name="T3" fmla="*/ 460 h 462"/>
                <a:gd name="T4" fmla="*/ 2 w 126"/>
                <a:gd name="T5" fmla="*/ 457 h 462"/>
                <a:gd name="T6" fmla="*/ 1 w 126"/>
                <a:gd name="T7" fmla="*/ 455 h 462"/>
                <a:gd name="T8" fmla="*/ 3 w 126"/>
                <a:gd name="T9" fmla="*/ 451 h 462"/>
                <a:gd name="T10" fmla="*/ 25 w 126"/>
                <a:gd name="T11" fmla="*/ 414 h 462"/>
                <a:gd name="T12" fmla="*/ 26 w 126"/>
                <a:gd name="T13" fmla="*/ 411 h 462"/>
                <a:gd name="T14" fmla="*/ 29 w 126"/>
                <a:gd name="T15" fmla="*/ 409 h 462"/>
                <a:gd name="T16" fmla="*/ 38 w 126"/>
                <a:gd name="T17" fmla="*/ 407 h 462"/>
                <a:gd name="T18" fmla="*/ 69 w 126"/>
                <a:gd name="T19" fmla="*/ 384 h 462"/>
                <a:gd name="T20" fmla="*/ 81 w 126"/>
                <a:gd name="T21" fmla="*/ 353 h 462"/>
                <a:gd name="T22" fmla="*/ 83 w 126"/>
                <a:gd name="T23" fmla="*/ 317 h 462"/>
                <a:gd name="T24" fmla="*/ 73 w 126"/>
                <a:gd name="T25" fmla="*/ 266 h 462"/>
                <a:gd name="T26" fmla="*/ 56 w 126"/>
                <a:gd name="T27" fmla="*/ 217 h 462"/>
                <a:gd name="T28" fmla="*/ 47 w 126"/>
                <a:gd name="T29" fmla="*/ 188 h 462"/>
                <a:gd name="T30" fmla="*/ 34 w 126"/>
                <a:gd name="T31" fmla="*/ 140 h 462"/>
                <a:gd name="T32" fmla="*/ 32 w 126"/>
                <a:gd name="T33" fmla="*/ 118 h 462"/>
                <a:gd name="T34" fmla="*/ 31 w 126"/>
                <a:gd name="T35" fmla="*/ 112 h 462"/>
                <a:gd name="T36" fmla="*/ 31 w 126"/>
                <a:gd name="T37" fmla="*/ 95 h 462"/>
                <a:gd name="T38" fmla="*/ 32 w 126"/>
                <a:gd name="T39" fmla="*/ 88 h 462"/>
                <a:gd name="T40" fmla="*/ 37 w 126"/>
                <a:gd name="T41" fmla="*/ 57 h 462"/>
                <a:gd name="T42" fmla="*/ 48 w 126"/>
                <a:gd name="T43" fmla="*/ 32 h 462"/>
                <a:gd name="T44" fmla="*/ 63 w 126"/>
                <a:gd name="T45" fmla="*/ 17 h 462"/>
                <a:gd name="T46" fmla="*/ 91 w 126"/>
                <a:gd name="T47" fmla="*/ 4 h 462"/>
                <a:gd name="T48" fmla="*/ 104 w 126"/>
                <a:gd name="T49" fmla="*/ 1 h 462"/>
                <a:gd name="T50" fmla="*/ 121 w 126"/>
                <a:gd name="T51" fmla="*/ 3 h 462"/>
                <a:gd name="T52" fmla="*/ 125 w 126"/>
                <a:gd name="T53" fmla="*/ 6 h 462"/>
                <a:gd name="T54" fmla="*/ 125 w 126"/>
                <a:gd name="T55" fmla="*/ 9 h 462"/>
                <a:gd name="T56" fmla="*/ 120 w 126"/>
                <a:gd name="T57" fmla="*/ 10 h 462"/>
                <a:gd name="T58" fmla="*/ 113 w 126"/>
                <a:gd name="T59" fmla="*/ 13 h 462"/>
                <a:gd name="T60" fmla="*/ 81 w 126"/>
                <a:gd name="T61" fmla="*/ 35 h 462"/>
                <a:gd name="T62" fmla="*/ 71 w 126"/>
                <a:gd name="T63" fmla="*/ 50 h 462"/>
                <a:gd name="T64" fmla="*/ 67 w 126"/>
                <a:gd name="T65" fmla="*/ 59 h 462"/>
                <a:gd name="T66" fmla="*/ 64 w 126"/>
                <a:gd name="T67" fmla="*/ 65 h 462"/>
                <a:gd name="T68" fmla="*/ 58 w 126"/>
                <a:gd name="T69" fmla="*/ 93 h 462"/>
                <a:gd name="T70" fmla="*/ 56 w 126"/>
                <a:gd name="T71" fmla="*/ 106 h 462"/>
                <a:gd name="T72" fmla="*/ 60 w 126"/>
                <a:gd name="T73" fmla="*/ 139 h 462"/>
                <a:gd name="T74" fmla="*/ 67 w 126"/>
                <a:gd name="T75" fmla="*/ 164 h 462"/>
                <a:gd name="T76" fmla="*/ 81 w 126"/>
                <a:gd name="T77" fmla="*/ 206 h 462"/>
                <a:gd name="T78" fmla="*/ 95 w 126"/>
                <a:gd name="T79" fmla="*/ 238 h 462"/>
                <a:gd name="T80" fmla="*/ 112 w 126"/>
                <a:gd name="T81" fmla="*/ 276 h 462"/>
                <a:gd name="T82" fmla="*/ 125 w 126"/>
                <a:gd name="T83" fmla="*/ 324 h 462"/>
                <a:gd name="T84" fmla="*/ 126 w 126"/>
                <a:gd name="T85" fmla="*/ 342 h 462"/>
                <a:gd name="T86" fmla="*/ 126 w 126"/>
                <a:gd name="T87" fmla="*/ 358 h 462"/>
                <a:gd name="T88" fmla="*/ 124 w 126"/>
                <a:gd name="T89" fmla="*/ 379 h 462"/>
                <a:gd name="T90" fmla="*/ 97 w 126"/>
                <a:gd name="T91" fmla="*/ 434 h 462"/>
                <a:gd name="T92" fmla="*/ 76 w 126"/>
                <a:gd name="T93" fmla="*/ 451 h 462"/>
                <a:gd name="T94" fmla="*/ 47 w 126"/>
                <a:gd name="T95" fmla="*/ 461 h 462"/>
                <a:gd name="T96" fmla="*/ 28 w 126"/>
                <a:gd name="T97" fmla="*/ 462 h 4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26" h="462">
                  <a:moveTo>
                    <a:pt x="28" y="462"/>
                  </a:moveTo>
                  <a:cubicBezTo>
                    <a:pt x="23" y="462"/>
                    <a:pt x="16" y="462"/>
                    <a:pt x="10" y="460"/>
                  </a:cubicBezTo>
                  <a:cubicBezTo>
                    <a:pt x="7" y="460"/>
                    <a:pt x="4" y="459"/>
                    <a:pt x="2" y="457"/>
                  </a:cubicBezTo>
                  <a:cubicBezTo>
                    <a:pt x="1" y="457"/>
                    <a:pt x="0" y="455"/>
                    <a:pt x="1" y="455"/>
                  </a:cubicBezTo>
                  <a:cubicBezTo>
                    <a:pt x="2" y="453"/>
                    <a:pt x="2" y="452"/>
                    <a:pt x="3" y="451"/>
                  </a:cubicBezTo>
                  <a:cubicBezTo>
                    <a:pt x="12" y="439"/>
                    <a:pt x="19" y="427"/>
                    <a:pt x="25" y="414"/>
                  </a:cubicBezTo>
                  <a:cubicBezTo>
                    <a:pt x="25" y="413"/>
                    <a:pt x="26" y="412"/>
                    <a:pt x="26" y="411"/>
                  </a:cubicBezTo>
                  <a:cubicBezTo>
                    <a:pt x="27" y="410"/>
                    <a:pt x="28" y="409"/>
                    <a:pt x="29" y="409"/>
                  </a:cubicBezTo>
                  <a:cubicBezTo>
                    <a:pt x="32" y="408"/>
                    <a:pt x="35" y="408"/>
                    <a:pt x="38" y="407"/>
                  </a:cubicBezTo>
                  <a:cubicBezTo>
                    <a:pt x="51" y="403"/>
                    <a:pt x="61" y="395"/>
                    <a:pt x="69" y="384"/>
                  </a:cubicBezTo>
                  <a:cubicBezTo>
                    <a:pt x="76" y="374"/>
                    <a:pt x="80" y="364"/>
                    <a:pt x="81" y="353"/>
                  </a:cubicBezTo>
                  <a:cubicBezTo>
                    <a:pt x="83" y="341"/>
                    <a:pt x="83" y="329"/>
                    <a:pt x="83" y="317"/>
                  </a:cubicBezTo>
                  <a:cubicBezTo>
                    <a:pt x="80" y="300"/>
                    <a:pt x="78" y="283"/>
                    <a:pt x="73" y="266"/>
                  </a:cubicBezTo>
                  <a:cubicBezTo>
                    <a:pt x="67" y="250"/>
                    <a:pt x="62" y="233"/>
                    <a:pt x="56" y="217"/>
                  </a:cubicBezTo>
                  <a:cubicBezTo>
                    <a:pt x="53" y="207"/>
                    <a:pt x="50" y="198"/>
                    <a:pt x="47" y="188"/>
                  </a:cubicBezTo>
                  <a:cubicBezTo>
                    <a:pt x="42" y="172"/>
                    <a:pt x="37" y="157"/>
                    <a:pt x="34" y="140"/>
                  </a:cubicBezTo>
                  <a:cubicBezTo>
                    <a:pt x="33" y="133"/>
                    <a:pt x="32" y="126"/>
                    <a:pt x="32" y="118"/>
                  </a:cubicBezTo>
                  <a:cubicBezTo>
                    <a:pt x="32" y="116"/>
                    <a:pt x="31" y="114"/>
                    <a:pt x="31" y="112"/>
                  </a:cubicBezTo>
                  <a:cubicBezTo>
                    <a:pt x="30" y="106"/>
                    <a:pt x="30" y="100"/>
                    <a:pt x="31" y="95"/>
                  </a:cubicBezTo>
                  <a:cubicBezTo>
                    <a:pt x="32" y="93"/>
                    <a:pt x="32" y="90"/>
                    <a:pt x="32" y="88"/>
                  </a:cubicBezTo>
                  <a:cubicBezTo>
                    <a:pt x="32" y="78"/>
                    <a:pt x="34" y="67"/>
                    <a:pt x="37" y="57"/>
                  </a:cubicBezTo>
                  <a:cubicBezTo>
                    <a:pt x="39" y="48"/>
                    <a:pt x="43" y="40"/>
                    <a:pt x="48" y="32"/>
                  </a:cubicBezTo>
                  <a:cubicBezTo>
                    <a:pt x="52" y="26"/>
                    <a:pt x="57" y="22"/>
                    <a:pt x="63" y="17"/>
                  </a:cubicBezTo>
                  <a:cubicBezTo>
                    <a:pt x="71" y="11"/>
                    <a:pt x="81" y="6"/>
                    <a:pt x="91" y="4"/>
                  </a:cubicBezTo>
                  <a:cubicBezTo>
                    <a:pt x="96" y="3"/>
                    <a:pt x="100" y="2"/>
                    <a:pt x="104" y="1"/>
                  </a:cubicBezTo>
                  <a:cubicBezTo>
                    <a:pt x="110" y="0"/>
                    <a:pt x="116" y="0"/>
                    <a:pt x="121" y="3"/>
                  </a:cubicBezTo>
                  <a:cubicBezTo>
                    <a:pt x="123" y="3"/>
                    <a:pt x="124" y="4"/>
                    <a:pt x="125" y="6"/>
                  </a:cubicBezTo>
                  <a:cubicBezTo>
                    <a:pt x="126" y="7"/>
                    <a:pt x="125" y="8"/>
                    <a:pt x="125" y="9"/>
                  </a:cubicBezTo>
                  <a:cubicBezTo>
                    <a:pt x="123" y="9"/>
                    <a:pt x="122" y="10"/>
                    <a:pt x="120" y="10"/>
                  </a:cubicBezTo>
                  <a:cubicBezTo>
                    <a:pt x="118" y="11"/>
                    <a:pt x="115" y="12"/>
                    <a:pt x="113" y="13"/>
                  </a:cubicBezTo>
                  <a:cubicBezTo>
                    <a:pt x="99" y="16"/>
                    <a:pt x="89" y="24"/>
                    <a:pt x="81" y="35"/>
                  </a:cubicBezTo>
                  <a:cubicBezTo>
                    <a:pt x="77" y="40"/>
                    <a:pt x="74" y="44"/>
                    <a:pt x="71" y="50"/>
                  </a:cubicBezTo>
                  <a:cubicBezTo>
                    <a:pt x="70" y="53"/>
                    <a:pt x="68" y="56"/>
                    <a:pt x="67" y="59"/>
                  </a:cubicBezTo>
                  <a:cubicBezTo>
                    <a:pt x="66" y="61"/>
                    <a:pt x="65" y="63"/>
                    <a:pt x="64" y="65"/>
                  </a:cubicBezTo>
                  <a:cubicBezTo>
                    <a:pt x="61" y="74"/>
                    <a:pt x="59" y="84"/>
                    <a:pt x="58" y="93"/>
                  </a:cubicBezTo>
                  <a:cubicBezTo>
                    <a:pt x="57" y="98"/>
                    <a:pt x="56" y="102"/>
                    <a:pt x="56" y="106"/>
                  </a:cubicBezTo>
                  <a:cubicBezTo>
                    <a:pt x="56" y="117"/>
                    <a:pt x="58" y="128"/>
                    <a:pt x="60" y="139"/>
                  </a:cubicBezTo>
                  <a:cubicBezTo>
                    <a:pt x="62" y="148"/>
                    <a:pt x="64" y="156"/>
                    <a:pt x="67" y="164"/>
                  </a:cubicBezTo>
                  <a:cubicBezTo>
                    <a:pt x="71" y="178"/>
                    <a:pt x="76" y="192"/>
                    <a:pt x="81" y="206"/>
                  </a:cubicBezTo>
                  <a:cubicBezTo>
                    <a:pt x="85" y="217"/>
                    <a:pt x="90" y="227"/>
                    <a:pt x="95" y="238"/>
                  </a:cubicBezTo>
                  <a:cubicBezTo>
                    <a:pt x="101" y="250"/>
                    <a:pt x="107" y="263"/>
                    <a:pt x="112" y="276"/>
                  </a:cubicBezTo>
                  <a:cubicBezTo>
                    <a:pt x="118" y="292"/>
                    <a:pt x="122" y="308"/>
                    <a:pt x="125" y="324"/>
                  </a:cubicBezTo>
                  <a:cubicBezTo>
                    <a:pt x="126" y="330"/>
                    <a:pt x="126" y="336"/>
                    <a:pt x="126" y="342"/>
                  </a:cubicBezTo>
                  <a:cubicBezTo>
                    <a:pt x="126" y="348"/>
                    <a:pt x="126" y="353"/>
                    <a:pt x="126" y="358"/>
                  </a:cubicBezTo>
                  <a:cubicBezTo>
                    <a:pt x="126" y="365"/>
                    <a:pt x="125" y="372"/>
                    <a:pt x="124" y="379"/>
                  </a:cubicBezTo>
                  <a:cubicBezTo>
                    <a:pt x="119" y="399"/>
                    <a:pt x="110" y="418"/>
                    <a:pt x="97" y="434"/>
                  </a:cubicBezTo>
                  <a:cubicBezTo>
                    <a:pt x="91" y="441"/>
                    <a:pt x="84" y="447"/>
                    <a:pt x="76" y="451"/>
                  </a:cubicBezTo>
                  <a:cubicBezTo>
                    <a:pt x="67" y="456"/>
                    <a:pt x="57" y="459"/>
                    <a:pt x="47" y="461"/>
                  </a:cubicBezTo>
                  <a:cubicBezTo>
                    <a:pt x="41" y="461"/>
                    <a:pt x="35" y="462"/>
                    <a:pt x="28" y="462"/>
                  </a:cubicBezTo>
                </a:path>
              </a:pathLst>
            </a:custGeom>
            <a:solidFill>
              <a:srgbClr val="FFAB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3" name="Freeform 136"/>
            <p:cNvSpPr>
              <a:spLocks/>
            </p:cNvSpPr>
            <p:nvPr/>
          </p:nvSpPr>
          <p:spPr bwMode="auto">
            <a:xfrm>
              <a:off x="9004119" y="5010150"/>
              <a:ext cx="271463" cy="444500"/>
            </a:xfrm>
            <a:custGeom>
              <a:avLst/>
              <a:gdLst>
                <a:gd name="T0" fmla="*/ 103 w 103"/>
                <a:gd name="T1" fmla="*/ 68 h 168"/>
                <a:gd name="T2" fmla="*/ 96 w 103"/>
                <a:gd name="T3" fmla="*/ 108 h 168"/>
                <a:gd name="T4" fmla="*/ 78 w 103"/>
                <a:gd name="T5" fmla="*/ 139 h 168"/>
                <a:gd name="T6" fmla="*/ 62 w 103"/>
                <a:gd name="T7" fmla="*/ 156 h 168"/>
                <a:gd name="T8" fmla="*/ 50 w 103"/>
                <a:gd name="T9" fmla="*/ 166 h 168"/>
                <a:gd name="T10" fmla="*/ 43 w 103"/>
                <a:gd name="T11" fmla="*/ 167 h 168"/>
                <a:gd name="T12" fmla="*/ 15 w 103"/>
                <a:gd name="T13" fmla="*/ 143 h 168"/>
                <a:gd name="T14" fmla="*/ 1 w 103"/>
                <a:gd name="T15" fmla="*/ 112 h 168"/>
                <a:gd name="T16" fmla="*/ 1 w 103"/>
                <a:gd name="T17" fmla="*/ 108 h 168"/>
                <a:gd name="T18" fmla="*/ 2 w 103"/>
                <a:gd name="T19" fmla="*/ 83 h 168"/>
                <a:gd name="T20" fmla="*/ 8 w 103"/>
                <a:gd name="T21" fmla="*/ 64 h 168"/>
                <a:gd name="T22" fmla="*/ 24 w 103"/>
                <a:gd name="T23" fmla="*/ 37 h 168"/>
                <a:gd name="T24" fmla="*/ 31 w 103"/>
                <a:gd name="T25" fmla="*/ 30 h 168"/>
                <a:gd name="T26" fmla="*/ 65 w 103"/>
                <a:gd name="T27" fmla="*/ 3 h 168"/>
                <a:gd name="T28" fmla="*/ 69 w 103"/>
                <a:gd name="T29" fmla="*/ 1 h 168"/>
                <a:gd name="T30" fmla="*/ 75 w 103"/>
                <a:gd name="T31" fmla="*/ 2 h 168"/>
                <a:gd name="T32" fmla="*/ 88 w 103"/>
                <a:gd name="T33" fmla="*/ 17 h 168"/>
                <a:gd name="T34" fmla="*/ 101 w 103"/>
                <a:gd name="T35" fmla="*/ 51 h 168"/>
                <a:gd name="T36" fmla="*/ 103 w 103"/>
                <a:gd name="T37" fmla="*/ 59 h 168"/>
                <a:gd name="T38" fmla="*/ 103 w 103"/>
                <a:gd name="T39" fmla="*/ 68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03" h="168">
                  <a:moveTo>
                    <a:pt x="103" y="68"/>
                  </a:moveTo>
                  <a:cubicBezTo>
                    <a:pt x="103" y="82"/>
                    <a:pt x="100" y="95"/>
                    <a:pt x="96" y="108"/>
                  </a:cubicBezTo>
                  <a:cubicBezTo>
                    <a:pt x="91" y="119"/>
                    <a:pt x="86" y="130"/>
                    <a:pt x="78" y="139"/>
                  </a:cubicBezTo>
                  <a:cubicBezTo>
                    <a:pt x="73" y="145"/>
                    <a:pt x="68" y="151"/>
                    <a:pt x="62" y="156"/>
                  </a:cubicBezTo>
                  <a:cubicBezTo>
                    <a:pt x="58" y="160"/>
                    <a:pt x="54" y="163"/>
                    <a:pt x="50" y="166"/>
                  </a:cubicBezTo>
                  <a:cubicBezTo>
                    <a:pt x="48" y="168"/>
                    <a:pt x="45" y="168"/>
                    <a:pt x="43" y="167"/>
                  </a:cubicBezTo>
                  <a:cubicBezTo>
                    <a:pt x="32" y="161"/>
                    <a:pt x="23" y="153"/>
                    <a:pt x="15" y="143"/>
                  </a:cubicBezTo>
                  <a:cubicBezTo>
                    <a:pt x="8" y="134"/>
                    <a:pt x="4" y="123"/>
                    <a:pt x="1" y="112"/>
                  </a:cubicBezTo>
                  <a:cubicBezTo>
                    <a:pt x="1" y="110"/>
                    <a:pt x="1" y="109"/>
                    <a:pt x="1" y="108"/>
                  </a:cubicBezTo>
                  <a:cubicBezTo>
                    <a:pt x="1" y="100"/>
                    <a:pt x="0" y="91"/>
                    <a:pt x="2" y="83"/>
                  </a:cubicBezTo>
                  <a:cubicBezTo>
                    <a:pt x="4" y="76"/>
                    <a:pt x="5" y="70"/>
                    <a:pt x="8" y="64"/>
                  </a:cubicBezTo>
                  <a:cubicBezTo>
                    <a:pt x="12" y="54"/>
                    <a:pt x="18" y="45"/>
                    <a:pt x="24" y="37"/>
                  </a:cubicBezTo>
                  <a:cubicBezTo>
                    <a:pt x="27" y="35"/>
                    <a:pt x="28" y="32"/>
                    <a:pt x="31" y="30"/>
                  </a:cubicBezTo>
                  <a:cubicBezTo>
                    <a:pt x="41" y="19"/>
                    <a:pt x="52" y="11"/>
                    <a:pt x="65" y="3"/>
                  </a:cubicBezTo>
                  <a:cubicBezTo>
                    <a:pt x="66" y="2"/>
                    <a:pt x="68" y="2"/>
                    <a:pt x="69" y="1"/>
                  </a:cubicBezTo>
                  <a:cubicBezTo>
                    <a:pt x="71" y="0"/>
                    <a:pt x="73" y="0"/>
                    <a:pt x="75" y="2"/>
                  </a:cubicBezTo>
                  <a:cubicBezTo>
                    <a:pt x="80" y="6"/>
                    <a:pt x="84" y="11"/>
                    <a:pt x="88" y="17"/>
                  </a:cubicBezTo>
                  <a:cubicBezTo>
                    <a:pt x="95" y="28"/>
                    <a:pt x="99" y="39"/>
                    <a:pt x="101" y="51"/>
                  </a:cubicBezTo>
                  <a:cubicBezTo>
                    <a:pt x="102" y="54"/>
                    <a:pt x="102" y="56"/>
                    <a:pt x="103" y="59"/>
                  </a:cubicBezTo>
                  <a:cubicBezTo>
                    <a:pt x="103" y="62"/>
                    <a:pt x="103" y="65"/>
                    <a:pt x="103" y="68"/>
                  </a:cubicBezTo>
                </a:path>
              </a:pathLst>
            </a:custGeom>
            <a:solidFill>
              <a:srgbClr val="FFAB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4" name="Freeform 137"/>
            <p:cNvSpPr>
              <a:spLocks/>
            </p:cNvSpPr>
            <p:nvPr/>
          </p:nvSpPr>
          <p:spPr bwMode="auto">
            <a:xfrm>
              <a:off x="9004119" y="5100638"/>
              <a:ext cx="257175" cy="354013"/>
            </a:xfrm>
            <a:custGeom>
              <a:avLst/>
              <a:gdLst>
                <a:gd name="T0" fmla="*/ 52 w 98"/>
                <a:gd name="T1" fmla="*/ 51 h 134"/>
                <a:gd name="T2" fmla="*/ 51 w 98"/>
                <a:gd name="T3" fmla="*/ 65 h 134"/>
                <a:gd name="T4" fmla="*/ 52 w 98"/>
                <a:gd name="T5" fmla="*/ 66 h 134"/>
                <a:gd name="T6" fmla="*/ 52 w 98"/>
                <a:gd name="T7" fmla="*/ 66 h 134"/>
                <a:gd name="T8" fmla="*/ 59 w 98"/>
                <a:gd name="T9" fmla="*/ 61 h 134"/>
                <a:gd name="T10" fmla="*/ 74 w 98"/>
                <a:gd name="T11" fmla="*/ 54 h 134"/>
                <a:gd name="T12" fmla="*/ 93 w 98"/>
                <a:gd name="T13" fmla="*/ 59 h 134"/>
                <a:gd name="T14" fmla="*/ 96 w 98"/>
                <a:gd name="T15" fmla="*/ 62 h 134"/>
                <a:gd name="T16" fmla="*/ 98 w 98"/>
                <a:gd name="T17" fmla="*/ 68 h 134"/>
                <a:gd name="T18" fmla="*/ 90 w 98"/>
                <a:gd name="T19" fmla="*/ 87 h 134"/>
                <a:gd name="T20" fmla="*/ 82 w 98"/>
                <a:gd name="T21" fmla="*/ 100 h 134"/>
                <a:gd name="T22" fmla="*/ 74 w 98"/>
                <a:gd name="T23" fmla="*/ 110 h 134"/>
                <a:gd name="T24" fmla="*/ 69 w 98"/>
                <a:gd name="T25" fmla="*/ 116 h 134"/>
                <a:gd name="T26" fmla="*/ 66 w 98"/>
                <a:gd name="T27" fmla="*/ 119 h 134"/>
                <a:gd name="T28" fmla="*/ 57 w 98"/>
                <a:gd name="T29" fmla="*/ 127 h 134"/>
                <a:gd name="T30" fmla="*/ 50 w 98"/>
                <a:gd name="T31" fmla="*/ 132 h 134"/>
                <a:gd name="T32" fmla="*/ 43 w 98"/>
                <a:gd name="T33" fmla="*/ 133 h 134"/>
                <a:gd name="T34" fmla="*/ 28 w 98"/>
                <a:gd name="T35" fmla="*/ 123 h 134"/>
                <a:gd name="T36" fmla="*/ 13 w 98"/>
                <a:gd name="T37" fmla="*/ 105 h 134"/>
                <a:gd name="T38" fmla="*/ 1 w 98"/>
                <a:gd name="T39" fmla="*/ 76 h 134"/>
                <a:gd name="T40" fmla="*/ 1 w 98"/>
                <a:gd name="T41" fmla="*/ 53 h 134"/>
                <a:gd name="T42" fmla="*/ 20 w 98"/>
                <a:gd name="T43" fmla="*/ 8 h 134"/>
                <a:gd name="T44" fmla="*/ 27 w 98"/>
                <a:gd name="T45" fmla="*/ 1 h 134"/>
                <a:gd name="T46" fmla="*/ 32 w 98"/>
                <a:gd name="T47" fmla="*/ 0 h 134"/>
                <a:gd name="T48" fmla="*/ 37 w 98"/>
                <a:gd name="T49" fmla="*/ 5 h 134"/>
                <a:gd name="T50" fmla="*/ 47 w 98"/>
                <a:gd name="T51" fmla="*/ 22 h 134"/>
                <a:gd name="T52" fmla="*/ 51 w 98"/>
                <a:gd name="T53" fmla="*/ 36 h 134"/>
                <a:gd name="T54" fmla="*/ 52 w 98"/>
                <a:gd name="T55" fmla="*/ 51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98" h="134">
                  <a:moveTo>
                    <a:pt x="52" y="51"/>
                  </a:moveTo>
                  <a:cubicBezTo>
                    <a:pt x="52" y="56"/>
                    <a:pt x="52" y="61"/>
                    <a:pt x="51" y="65"/>
                  </a:cubicBezTo>
                  <a:cubicBezTo>
                    <a:pt x="51" y="65"/>
                    <a:pt x="51" y="66"/>
                    <a:pt x="52" y="66"/>
                  </a:cubicBezTo>
                  <a:cubicBezTo>
                    <a:pt x="52" y="66"/>
                    <a:pt x="52" y="66"/>
                    <a:pt x="52" y="66"/>
                  </a:cubicBezTo>
                  <a:cubicBezTo>
                    <a:pt x="55" y="64"/>
                    <a:pt x="57" y="62"/>
                    <a:pt x="59" y="61"/>
                  </a:cubicBezTo>
                  <a:cubicBezTo>
                    <a:pt x="64" y="57"/>
                    <a:pt x="69" y="55"/>
                    <a:pt x="74" y="54"/>
                  </a:cubicBezTo>
                  <a:cubicBezTo>
                    <a:pt x="81" y="52"/>
                    <a:pt x="87" y="54"/>
                    <a:pt x="93" y="59"/>
                  </a:cubicBezTo>
                  <a:cubicBezTo>
                    <a:pt x="94" y="60"/>
                    <a:pt x="95" y="61"/>
                    <a:pt x="96" y="62"/>
                  </a:cubicBezTo>
                  <a:cubicBezTo>
                    <a:pt x="98" y="64"/>
                    <a:pt x="98" y="66"/>
                    <a:pt x="98" y="68"/>
                  </a:cubicBezTo>
                  <a:cubicBezTo>
                    <a:pt x="96" y="74"/>
                    <a:pt x="93" y="81"/>
                    <a:pt x="90" y="87"/>
                  </a:cubicBezTo>
                  <a:cubicBezTo>
                    <a:pt x="87" y="91"/>
                    <a:pt x="85" y="96"/>
                    <a:pt x="82" y="100"/>
                  </a:cubicBezTo>
                  <a:cubicBezTo>
                    <a:pt x="80" y="104"/>
                    <a:pt x="77" y="107"/>
                    <a:pt x="74" y="110"/>
                  </a:cubicBezTo>
                  <a:cubicBezTo>
                    <a:pt x="72" y="112"/>
                    <a:pt x="71" y="114"/>
                    <a:pt x="69" y="116"/>
                  </a:cubicBezTo>
                  <a:cubicBezTo>
                    <a:pt x="68" y="117"/>
                    <a:pt x="67" y="118"/>
                    <a:pt x="66" y="119"/>
                  </a:cubicBezTo>
                  <a:cubicBezTo>
                    <a:pt x="63" y="122"/>
                    <a:pt x="60" y="124"/>
                    <a:pt x="57" y="127"/>
                  </a:cubicBezTo>
                  <a:cubicBezTo>
                    <a:pt x="55" y="129"/>
                    <a:pt x="52" y="130"/>
                    <a:pt x="50" y="132"/>
                  </a:cubicBezTo>
                  <a:cubicBezTo>
                    <a:pt x="48" y="134"/>
                    <a:pt x="45" y="134"/>
                    <a:pt x="43" y="133"/>
                  </a:cubicBezTo>
                  <a:cubicBezTo>
                    <a:pt x="38" y="130"/>
                    <a:pt x="33" y="127"/>
                    <a:pt x="28" y="123"/>
                  </a:cubicBezTo>
                  <a:cubicBezTo>
                    <a:pt x="22" y="118"/>
                    <a:pt x="17" y="112"/>
                    <a:pt x="13" y="105"/>
                  </a:cubicBezTo>
                  <a:cubicBezTo>
                    <a:pt x="6" y="97"/>
                    <a:pt x="3" y="87"/>
                    <a:pt x="1" y="76"/>
                  </a:cubicBezTo>
                  <a:cubicBezTo>
                    <a:pt x="0" y="69"/>
                    <a:pt x="0" y="61"/>
                    <a:pt x="1" y="53"/>
                  </a:cubicBezTo>
                  <a:cubicBezTo>
                    <a:pt x="4" y="37"/>
                    <a:pt x="11" y="22"/>
                    <a:pt x="20" y="8"/>
                  </a:cubicBezTo>
                  <a:cubicBezTo>
                    <a:pt x="22" y="6"/>
                    <a:pt x="25" y="3"/>
                    <a:pt x="27" y="1"/>
                  </a:cubicBezTo>
                  <a:cubicBezTo>
                    <a:pt x="28" y="0"/>
                    <a:pt x="30" y="0"/>
                    <a:pt x="32" y="0"/>
                  </a:cubicBezTo>
                  <a:cubicBezTo>
                    <a:pt x="34" y="2"/>
                    <a:pt x="36" y="3"/>
                    <a:pt x="37" y="5"/>
                  </a:cubicBezTo>
                  <a:cubicBezTo>
                    <a:pt x="42" y="10"/>
                    <a:pt x="45" y="15"/>
                    <a:pt x="47" y="22"/>
                  </a:cubicBezTo>
                  <a:cubicBezTo>
                    <a:pt x="49" y="26"/>
                    <a:pt x="50" y="31"/>
                    <a:pt x="51" y="36"/>
                  </a:cubicBezTo>
                  <a:cubicBezTo>
                    <a:pt x="51" y="41"/>
                    <a:pt x="52" y="47"/>
                    <a:pt x="52" y="51"/>
                  </a:cubicBezTo>
                </a:path>
              </a:pathLst>
            </a:custGeom>
            <a:solidFill>
              <a:srgbClr val="F972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5" name="Freeform 138"/>
            <p:cNvSpPr>
              <a:spLocks/>
            </p:cNvSpPr>
            <p:nvPr/>
          </p:nvSpPr>
          <p:spPr bwMode="auto">
            <a:xfrm>
              <a:off x="9715319" y="6496050"/>
              <a:ext cx="79375" cy="142875"/>
            </a:xfrm>
            <a:custGeom>
              <a:avLst/>
              <a:gdLst>
                <a:gd name="T0" fmla="*/ 1 w 30"/>
                <a:gd name="T1" fmla="*/ 10 h 54"/>
                <a:gd name="T2" fmla="*/ 1 w 30"/>
                <a:gd name="T3" fmla="*/ 7 h 54"/>
                <a:gd name="T4" fmla="*/ 7 w 30"/>
                <a:gd name="T5" fmla="*/ 0 h 54"/>
                <a:gd name="T6" fmla="*/ 9 w 30"/>
                <a:gd name="T7" fmla="*/ 1 h 54"/>
                <a:gd name="T8" fmla="*/ 9 w 30"/>
                <a:gd name="T9" fmla="*/ 4 h 54"/>
                <a:gd name="T10" fmla="*/ 24 w 30"/>
                <a:gd name="T11" fmla="*/ 42 h 54"/>
                <a:gd name="T12" fmla="*/ 30 w 30"/>
                <a:gd name="T13" fmla="*/ 48 h 54"/>
                <a:gd name="T14" fmla="*/ 29 w 30"/>
                <a:gd name="T15" fmla="*/ 51 h 54"/>
                <a:gd name="T16" fmla="*/ 24 w 30"/>
                <a:gd name="T17" fmla="*/ 53 h 54"/>
                <a:gd name="T18" fmla="*/ 18 w 30"/>
                <a:gd name="T19" fmla="*/ 52 h 54"/>
                <a:gd name="T20" fmla="*/ 3 w 30"/>
                <a:gd name="T21" fmla="*/ 24 h 54"/>
                <a:gd name="T22" fmla="*/ 1 w 30"/>
                <a:gd name="T23" fmla="*/ 1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0" h="54">
                  <a:moveTo>
                    <a:pt x="1" y="10"/>
                  </a:moveTo>
                  <a:cubicBezTo>
                    <a:pt x="1" y="9"/>
                    <a:pt x="1" y="8"/>
                    <a:pt x="1" y="7"/>
                  </a:cubicBezTo>
                  <a:cubicBezTo>
                    <a:pt x="1" y="3"/>
                    <a:pt x="3" y="1"/>
                    <a:pt x="7" y="0"/>
                  </a:cubicBezTo>
                  <a:cubicBezTo>
                    <a:pt x="8" y="0"/>
                    <a:pt x="9" y="1"/>
                    <a:pt x="9" y="1"/>
                  </a:cubicBezTo>
                  <a:cubicBezTo>
                    <a:pt x="9" y="2"/>
                    <a:pt x="9" y="3"/>
                    <a:pt x="9" y="4"/>
                  </a:cubicBezTo>
                  <a:cubicBezTo>
                    <a:pt x="10" y="18"/>
                    <a:pt x="15" y="31"/>
                    <a:pt x="24" y="42"/>
                  </a:cubicBezTo>
                  <a:cubicBezTo>
                    <a:pt x="26" y="44"/>
                    <a:pt x="28" y="46"/>
                    <a:pt x="30" y="48"/>
                  </a:cubicBezTo>
                  <a:cubicBezTo>
                    <a:pt x="30" y="48"/>
                    <a:pt x="30" y="50"/>
                    <a:pt x="29" y="51"/>
                  </a:cubicBezTo>
                  <a:cubicBezTo>
                    <a:pt x="27" y="51"/>
                    <a:pt x="26" y="52"/>
                    <a:pt x="24" y="53"/>
                  </a:cubicBezTo>
                  <a:cubicBezTo>
                    <a:pt x="21" y="54"/>
                    <a:pt x="19" y="54"/>
                    <a:pt x="18" y="52"/>
                  </a:cubicBezTo>
                  <a:cubicBezTo>
                    <a:pt x="10" y="44"/>
                    <a:pt x="5" y="35"/>
                    <a:pt x="3" y="24"/>
                  </a:cubicBezTo>
                  <a:cubicBezTo>
                    <a:pt x="2" y="20"/>
                    <a:pt x="0" y="15"/>
                    <a:pt x="1" y="10"/>
                  </a:cubicBezTo>
                </a:path>
              </a:pathLst>
            </a:custGeom>
            <a:solidFill>
              <a:srgbClr val="F972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6" name="Freeform 139"/>
            <p:cNvSpPr>
              <a:spLocks/>
            </p:cNvSpPr>
            <p:nvPr/>
          </p:nvSpPr>
          <p:spPr bwMode="auto">
            <a:xfrm>
              <a:off x="9786756" y="6440488"/>
              <a:ext cx="115888" cy="106363"/>
            </a:xfrm>
            <a:custGeom>
              <a:avLst/>
              <a:gdLst>
                <a:gd name="T0" fmla="*/ 37 w 44"/>
                <a:gd name="T1" fmla="*/ 40 h 40"/>
                <a:gd name="T2" fmla="*/ 33 w 44"/>
                <a:gd name="T3" fmla="*/ 39 h 40"/>
                <a:gd name="T4" fmla="*/ 20 w 44"/>
                <a:gd name="T5" fmla="*/ 32 h 40"/>
                <a:gd name="T6" fmla="*/ 0 w 44"/>
                <a:gd name="T7" fmla="*/ 9 h 40"/>
                <a:gd name="T8" fmla="*/ 1 w 44"/>
                <a:gd name="T9" fmla="*/ 4 h 40"/>
                <a:gd name="T10" fmla="*/ 4 w 44"/>
                <a:gd name="T11" fmla="*/ 1 h 40"/>
                <a:gd name="T12" fmla="*/ 6 w 44"/>
                <a:gd name="T13" fmla="*/ 1 h 40"/>
                <a:gd name="T14" fmla="*/ 7 w 44"/>
                <a:gd name="T15" fmla="*/ 2 h 40"/>
                <a:gd name="T16" fmla="*/ 15 w 44"/>
                <a:gd name="T17" fmla="*/ 11 h 40"/>
                <a:gd name="T18" fmla="*/ 32 w 44"/>
                <a:gd name="T19" fmla="*/ 25 h 40"/>
                <a:gd name="T20" fmla="*/ 42 w 44"/>
                <a:gd name="T21" fmla="*/ 29 h 40"/>
                <a:gd name="T22" fmla="*/ 43 w 44"/>
                <a:gd name="T23" fmla="*/ 33 h 40"/>
                <a:gd name="T24" fmla="*/ 39 w 44"/>
                <a:gd name="T25" fmla="*/ 39 h 40"/>
                <a:gd name="T26" fmla="*/ 37 w 44"/>
                <a:gd name="T27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4" h="40">
                  <a:moveTo>
                    <a:pt x="37" y="40"/>
                  </a:moveTo>
                  <a:cubicBezTo>
                    <a:pt x="36" y="40"/>
                    <a:pt x="34" y="39"/>
                    <a:pt x="33" y="39"/>
                  </a:cubicBezTo>
                  <a:cubicBezTo>
                    <a:pt x="28" y="37"/>
                    <a:pt x="24" y="35"/>
                    <a:pt x="20" y="32"/>
                  </a:cubicBezTo>
                  <a:cubicBezTo>
                    <a:pt x="12" y="25"/>
                    <a:pt x="6" y="18"/>
                    <a:pt x="0" y="9"/>
                  </a:cubicBezTo>
                  <a:cubicBezTo>
                    <a:pt x="0" y="7"/>
                    <a:pt x="0" y="6"/>
                    <a:pt x="1" y="4"/>
                  </a:cubicBezTo>
                  <a:cubicBezTo>
                    <a:pt x="2" y="3"/>
                    <a:pt x="3" y="2"/>
                    <a:pt x="4" y="1"/>
                  </a:cubicBezTo>
                  <a:cubicBezTo>
                    <a:pt x="4" y="0"/>
                    <a:pt x="6" y="0"/>
                    <a:pt x="6" y="1"/>
                  </a:cubicBezTo>
                  <a:cubicBezTo>
                    <a:pt x="7" y="1"/>
                    <a:pt x="7" y="2"/>
                    <a:pt x="7" y="2"/>
                  </a:cubicBezTo>
                  <a:cubicBezTo>
                    <a:pt x="10" y="5"/>
                    <a:pt x="12" y="9"/>
                    <a:pt x="15" y="11"/>
                  </a:cubicBezTo>
                  <a:cubicBezTo>
                    <a:pt x="20" y="17"/>
                    <a:pt x="25" y="21"/>
                    <a:pt x="32" y="25"/>
                  </a:cubicBezTo>
                  <a:cubicBezTo>
                    <a:pt x="35" y="26"/>
                    <a:pt x="38" y="28"/>
                    <a:pt x="42" y="29"/>
                  </a:cubicBezTo>
                  <a:cubicBezTo>
                    <a:pt x="43" y="30"/>
                    <a:pt x="44" y="31"/>
                    <a:pt x="43" y="33"/>
                  </a:cubicBezTo>
                  <a:cubicBezTo>
                    <a:pt x="42" y="35"/>
                    <a:pt x="40" y="37"/>
                    <a:pt x="39" y="39"/>
                  </a:cubicBezTo>
                  <a:cubicBezTo>
                    <a:pt x="39" y="40"/>
                    <a:pt x="38" y="40"/>
                    <a:pt x="37" y="40"/>
                  </a:cubicBezTo>
                </a:path>
              </a:pathLst>
            </a:custGeom>
            <a:solidFill>
              <a:srgbClr val="F972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7" name="Freeform 140"/>
            <p:cNvSpPr>
              <a:spLocks/>
            </p:cNvSpPr>
            <p:nvPr/>
          </p:nvSpPr>
          <p:spPr bwMode="auto">
            <a:xfrm>
              <a:off x="9826444" y="6348413"/>
              <a:ext cx="117475" cy="50800"/>
            </a:xfrm>
            <a:custGeom>
              <a:avLst/>
              <a:gdLst>
                <a:gd name="T0" fmla="*/ 35 w 45"/>
                <a:gd name="T1" fmla="*/ 19 h 19"/>
                <a:gd name="T2" fmla="*/ 3 w 45"/>
                <a:gd name="T3" fmla="*/ 10 h 19"/>
                <a:gd name="T4" fmla="*/ 1 w 45"/>
                <a:gd name="T5" fmla="*/ 3 h 19"/>
                <a:gd name="T6" fmla="*/ 2 w 45"/>
                <a:gd name="T7" fmla="*/ 0 h 19"/>
                <a:gd name="T8" fmla="*/ 3 w 45"/>
                <a:gd name="T9" fmla="*/ 0 h 19"/>
                <a:gd name="T10" fmla="*/ 7 w 45"/>
                <a:gd name="T11" fmla="*/ 1 h 19"/>
                <a:gd name="T12" fmla="*/ 27 w 45"/>
                <a:gd name="T13" fmla="*/ 7 h 19"/>
                <a:gd name="T14" fmla="*/ 41 w 45"/>
                <a:gd name="T15" fmla="*/ 8 h 19"/>
                <a:gd name="T16" fmla="*/ 43 w 45"/>
                <a:gd name="T17" fmla="*/ 8 h 19"/>
                <a:gd name="T18" fmla="*/ 45 w 45"/>
                <a:gd name="T19" fmla="*/ 10 h 19"/>
                <a:gd name="T20" fmla="*/ 45 w 45"/>
                <a:gd name="T21" fmla="*/ 14 h 19"/>
                <a:gd name="T22" fmla="*/ 40 w 45"/>
                <a:gd name="T23" fmla="*/ 19 h 19"/>
                <a:gd name="T24" fmla="*/ 35 w 45"/>
                <a:gd name="T25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5" h="19">
                  <a:moveTo>
                    <a:pt x="35" y="19"/>
                  </a:moveTo>
                  <a:cubicBezTo>
                    <a:pt x="23" y="19"/>
                    <a:pt x="13" y="15"/>
                    <a:pt x="3" y="10"/>
                  </a:cubicBezTo>
                  <a:cubicBezTo>
                    <a:pt x="1" y="8"/>
                    <a:pt x="0" y="6"/>
                    <a:pt x="1" y="3"/>
                  </a:cubicBezTo>
                  <a:cubicBezTo>
                    <a:pt x="1" y="2"/>
                    <a:pt x="1" y="1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5" y="0"/>
                    <a:pt x="6" y="0"/>
                    <a:pt x="7" y="1"/>
                  </a:cubicBezTo>
                  <a:cubicBezTo>
                    <a:pt x="13" y="4"/>
                    <a:pt x="20" y="6"/>
                    <a:pt x="27" y="7"/>
                  </a:cubicBezTo>
                  <a:cubicBezTo>
                    <a:pt x="31" y="8"/>
                    <a:pt x="36" y="9"/>
                    <a:pt x="41" y="8"/>
                  </a:cubicBezTo>
                  <a:cubicBezTo>
                    <a:pt x="42" y="8"/>
                    <a:pt x="42" y="8"/>
                    <a:pt x="43" y="8"/>
                  </a:cubicBezTo>
                  <a:cubicBezTo>
                    <a:pt x="44" y="8"/>
                    <a:pt x="45" y="9"/>
                    <a:pt x="45" y="10"/>
                  </a:cubicBezTo>
                  <a:cubicBezTo>
                    <a:pt x="45" y="11"/>
                    <a:pt x="45" y="13"/>
                    <a:pt x="45" y="14"/>
                  </a:cubicBezTo>
                  <a:cubicBezTo>
                    <a:pt x="45" y="17"/>
                    <a:pt x="43" y="18"/>
                    <a:pt x="40" y="19"/>
                  </a:cubicBezTo>
                  <a:cubicBezTo>
                    <a:pt x="39" y="19"/>
                    <a:pt x="37" y="19"/>
                    <a:pt x="35" y="19"/>
                  </a:cubicBezTo>
                </a:path>
              </a:pathLst>
            </a:custGeom>
            <a:solidFill>
              <a:srgbClr val="F972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8" name="Freeform 141"/>
            <p:cNvSpPr>
              <a:spLocks/>
            </p:cNvSpPr>
            <p:nvPr/>
          </p:nvSpPr>
          <p:spPr bwMode="auto">
            <a:xfrm>
              <a:off x="9826444" y="6226175"/>
              <a:ext cx="109538" cy="42863"/>
            </a:xfrm>
            <a:custGeom>
              <a:avLst/>
              <a:gdLst>
                <a:gd name="T0" fmla="*/ 30 w 42"/>
                <a:gd name="T1" fmla="*/ 16 h 16"/>
                <a:gd name="T2" fmla="*/ 4 w 42"/>
                <a:gd name="T3" fmla="*/ 10 h 16"/>
                <a:gd name="T4" fmla="*/ 0 w 42"/>
                <a:gd name="T5" fmla="*/ 4 h 16"/>
                <a:gd name="T6" fmla="*/ 0 w 42"/>
                <a:gd name="T7" fmla="*/ 2 h 16"/>
                <a:gd name="T8" fmla="*/ 3 w 42"/>
                <a:gd name="T9" fmla="*/ 0 h 16"/>
                <a:gd name="T10" fmla="*/ 7 w 42"/>
                <a:gd name="T11" fmla="*/ 1 h 16"/>
                <a:gd name="T12" fmla="*/ 34 w 42"/>
                <a:gd name="T13" fmla="*/ 5 h 16"/>
                <a:gd name="T14" fmla="*/ 37 w 42"/>
                <a:gd name="T15" fmla="*/ 5 h 16"/>
                <a:gd name="T16" fmla="*/ 41 w 42"/>
                <a:gd name="T17" fmla="*/ 9 h 16"/>
                <a:gd name="T18" fmla="*/ 37 w 42"/>
                <a:gd name="T19" fmla="*/ 15 h 16"/>
                <a:gd name="T20" fmla="*/ 30 w 42"/>
                <a:gd name="T21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2" h="16">
                  <a:moveTo>
                    <a:pt x="30" y="16"/>
                  </a:moveTo>
                  <a:cubicBezTo>
                    <a:pt x="21" y="16"/>
                    <a:pt x="13" y="13"/>
                    <a:pt x="4" y="10"/>
                  </a:cubicBezTo>
                  <a:cubicBezTo>
                    <a:pt x="1" y="9"/>
                    <a:pt x="0" y="7"/>
                    <a:pt x="0" y="4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0" y="1"/>
                    <a:pt x="2" y="0"/>
                    <a:pt x="3" y="0"/>
                  </a:cubicBezTo>
                  <a:cubicBezTo>
                    <a:pt x="4" y="0"/>
                    <a:pt x="5" y="0"/>
                    <a:pt x="7" y="1"/>
                  </a:cubicBezTo>
                  <a:cubicBezTo>
                    <a:pt x="15" y="4"/>
                    <a:pt x="24" y="5"/>
                    <a:pt x="34" y="5"/>
                  </a:cubicBezTo>
                  <a:cubicBezTo>
                    <a:pt x="35" y="5"/>
                    <a:pt x="36" y="5"/>
                    <a:pt x="37" y="5"/>
                  </a:cubicBezTo>
                  <a:cubicBezTo>
                    <a:pt x="40" y="5"/>
                    <a:pt x="41" y="6"/>
                    <a:pt x="41" y="9"/>
                  </a:cubicBezTo>
                  <a:cubicBezTo>
                    <a:pt x="42" y="12"/>
                    <a:pt x="41" y="15"/>
                    <a:pt x="37" y="15"/>
                  </a:cubicBezTo>
                  <a:cubicBezTo>
                    <a:pt x="35" y="15"/>
                    <a:pt x="33" y="15"/>
                    <a:pt x="30" y="16"/>
                  </a:cubicBezTo>
                </a:path>
              </a:pathLst>
            </a:custGeom>
            <a:solidFill>
              <a:srgbClr val="F972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9" name="Freeform 142"/>
            <p:cNvSpPr>
              <a:spLocks/>
            </p:cNvSpPr>
            <p:nvPr/>
          </p:nvSpPr>
          <p:spPr bwMode="auto">
            <a:xfrm>
              <a:off x="9796281" y="6105525"/>
              <a:ext cx="101600" cy="39688"/>
            </a:xfrm>
            <a:custGeom>
              <a:avLst/>
              <a:gdLst>
                <a:gd name="T0" fmla="*/ 35 w 38"/>
                <a:gd name="T1" fmla="*/ 15 h 15"/>
                <a:gd name="T2" fmla="*/ 14 w 38"/>
                <a:gd name="T3" fmla="*/ 12 h 15"/>
                <a:gd name="T4" fmla="*/ 4 w 38"/>
                <a:gd name="T5" fmla="*/ 9 h 15"/>
                <a:gd name="T6" fmla="*/ 1 w 38"/>
                <a:gd name="T7" fmla="*/ 2 h 15"/>
                <a:gd name="T8" fmla="*/ 2 w 38"/>
                <a:gd name="T9" fmla="*/ 1 h 15"/>
                <a:gd name="T10" fmla="*/ 5 w 38"/>
                <a:gd name="T11" fmla="*/ 1 h 15"/>
                <a:gd name="T12" fmla="*/ 18 w 38"/>
                <a:gd name="T13" fmla="*/ 2 h 15"/>
                <a:gd name="T14" fmla="*/ 25 w 38"/>
                <a:gd name="T15" fmla="*/ 3 h 15"/>
                <a:gd name="T16" fmla="*/ 32 w 38"/>
                <a:gd name="T17" fmla="*/ 3 h 15"/>
                <a:gd name="T18" fmla="*/ 36 w 38"/>
                <a:gd name="T19" fmla="*/ 5 h 15"/>
                <a:gd name="T20" fmla="*/ 38 w 38"/>
                <a:gd name="T21" fmla="*/ 12 h 15"/>
                <a:gd name="T22" fmla="*/ 37 w 38"/>
                <a:gd name="T23" fmla="*/ 14 h 15"/>
                <a:gd name="T24" fmla="*/ 35 w 38"/>
                <a:gd name="T25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8" h="15">
                  <a:moveTo>
                    <a:pt x="35" y="15"/>
                  </a:moveTo>
                  <a:cubicBezTo>
                    <a:pt x="28" y="14"/>
                    <a:pt x="21" y="14"/>
                    <a:pt x="14" y="12"/>
                  </a:cubicBezTo>
                  <a:cubicBezTo>
                    <a:pt x="11" y="11"/>
                    <a:pt x="7" y="11"/>
                    <a:pt x="4" y="9"/>
                  </a:cubicBezTo>
                  <a:cubicBezTo>
                    <a:pt x="2" y="8"/>
                    <a:pt x="0" y="4"/>
                    <a:pt x="1" y="2"/>
                  </a:cubicBezTo>
                  <a:cubicBezTo>
                    <a:pt x="1" y="1"/>
                    <a:pt x="2" y="1"/>
                    <a:pt x="2" y="1"/>
                  </a:cubicBezTo>
                  <a:cubicBezTo>
                    <a:pt x="3" y="1"/>
                    <a:pt x="4" y="0"/>
                    <a:pt x="5" y="1"/>
                  </a:cubicBezTo>
                  <a:cubicBezTo>
                    <a:pt x="9" y="2"/>
                    <a:pt x="14" y="2"/>
                    <a:pt x="18" y="2"/>
                  </a:cubicBezTo>
                  <a:cubicBezTo>
                    <a:pt x="20" y="2"/>
                    <a:pt x="23" y="2"/>
                    <a:pt x="25" y="3"/>
                  </a:cubicBezTo>
                  <a:cubicBezTo>
                    <a:pt x="27" y="3"/>
                    <a:pt x="30" y="3"/>
                    <a:pt x="32" y="3"/>
                  </a:cubicBezTo>
                  <a:cubicBezTo>
                    <a:pt x="34" y="3"/>
                    <a:pt x="35" y="4"/>
                    <a:pt x="36" y="5"/>
                  </a:cubicBezTo>
                  <a:cubicBezTo>
                    <a:pt x="37" y="8"/>
                    <a:pt x="37" y="10"/>
                    <a:pt x="38" y="12"/>
                  </a:cubicBezTo>
                  <a:cubicBezTo>
                    <a:pt x="38" y="13"/>
                    <a:pt x="37" y="14"/>
                    <a:pt x="37" y="14"/>
                  </a:cubicBezTo>
                  <a:cubicBezTo>
                    <a:pt x="36" y="15"/>
                    <a:pt x="35" y="15"/>
                    <a:pt x="35" y="15"/>
                  </a:cubicBezTo>
                </a:path>
              </a:pathLst>
            </a:custGeom>
            <a:solidFill>
              <a:srgbClr val="F972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50" name="Freeform 143"/>
            <p:cNvSpPr>
              <a:spLocks/>
            </p:cNvSpPr>
            <p:nvPr/>
          </p:nvSpPr>
          <p:spPr bwMode="auto">
            <a:xfrm>
              <a:off x="9759769" y="5989638"/>
              <a:ext cx="90488" cy="44450"/>
            </a:xfrm>
            <a:custGeom>
              <a:avLst/>
              <a:gdLst>
                <a:gd name="T0" fmla="*/ 29 w 34"/>
                <a:gd name="T1" fmla="*/ 17 h 17"/>
                <a:gd name="T2" fmla="*/ 6 w 34"/>
                <a:gd name="T3" fmla="*/ 12 h 17"/>
                <a:gd name="T4" fmla="*/ 1 w 34"/>
                <a:gd name="T5" fmla="*/ 7 h 17"/>
                <a:gd name="T6" fmla="*/ 0 w 34"/>
                <a:gd name="T7" fmla="*/ 2 h 17"/>
                <a:gd name="T8" fmla="*/ 2 w 34"/>
                <a:gd name="T9" fmla="*/ 0 h 17"/>
                <a:gd name="T10" fmla="*/ 2 w 34"/>
                <a:gd name="T11" fmla="*/ 0 h 17"/>
                <a:gd name="T12" fmla="*/ 27 w 34"/>
                <a:gd name="T13" fmla="*/ 5 h 17"/>
                <a:gd name="T14" fmla="*/ 30 w 34"/>
                <a:gd name="T15" fmla="*/ 7 h 17"/>
                <a:gd name="T16" fmla="*/ 33 w 34"/>
                <a:gd name="T17" fmla="*/ 13 h 17"/>
                <a:gd name="T18" fmla="*/ 31 w 34"/>
                <a:gd name="T19" fmla="*/ 17 h 17"/>
                <a:gd name="T20" fmla="*/ 29 w 34"/>
                <a:gd name="T2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4" h="17">
                  <a:moveTo>
                    <a:pt x="29" y="17"/>
                  </a:moveTo>
                  <a:cubicBezTo>
                    <a:pt x="21" y="16"/>
                    <a:pt x="13" y="14"/>
                    <a:pt x="6" y="12"/>
                  </a:cubicBezTo>
                  <a:cubicBezTo>
                    <a:pt x="3" y="11"/>
                    <a:pt x="2" y="9"/>
                    <a:pt x="1" y="7"/>
                  </a:cubicBezTo>
                  <a:cubicBezTo>
                    <a:pt x="1" y="6"/>
                    <a:pt x="0" y="4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1" y="2"/>
                    <a:pt x="19" y="3"/>
                    <a:pt x="27" y="5"/>
                  </a:cubicBezTo>
                  <a:cubicBezTo>
                    <a:pt x="29" y="5"/>
                    <a:pt x="30" y="6"/>
                    <a:pt x="30" y="7"/>
                  </a:cubicBezTo>
                  <a:cubicBezTo>
                    <a:pt x="31" y="9"/>
                    <a:pt x="32" y="11"/>
                    <a:pt x="33" y="13"/>
                  </a:cubicBezTo>
                  <a:cubicBezTo>
                    <a:pt x="34" y="15"/>
                    <a:pt x="33" y="17"/>
                    <a:pt x="31" y="17"/>
                  </a:cubicBezTo>
                  <a:cubicBezTo>
                    <a:pt x="31" y="17"/>
                    <a:pt x="30" y="17"/>
                    <a:pt x="29" y="17"/>
                  </a:cubicBezTo>
                </a:path>
              </a:pathLst>
            </a:custGeom>
            <a:solidFill>
              <a:srgbClr val="F972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51" name="Freeform 144"/>
            <p:cNvSpPr>
              <a:spLocks/>
            </p:cNvSpPr>
            <p:nvPr/>
          </p:nvSpPr>
          <p:spPr bwMode="auto">
            <a:xfrm>
              <a:off x="9726431" y="5880100"/>
              <a:ext cx="80963" cy="50800"/>
            </a:xfrm>
            <a:custGeom>
              <a:avLst/>
              <a:gdLst>
                <a:gd name="T0" fmla="*/ 0 w 31"/>
                <a:gd name="T1" fmla="*/ 2 h 19"/>
                <a:gd name="T2" fmla="*/ 1 w 31"/>
                <a:gd name="T3" fmla="*/ 0 h 19"/>
                <a:gd name="T4" fmla="*/ 7 w 31"/>
                <a:gd name="T5" fmla="*/ 2 h 19"/>
                <a:gd name="T6" fmla="*/ 23 w 31"/>
                <a:gd name="T7" fmla="*/ 6 h 19"/>
                <a:gd name="T8" fmla="*/ 26 w 31"/>
                <a:gd name="T9" fmla="*/ 7 h 19"/>
                <a:gd name="T10" fmla="*/ 29 w 31"/>
                <a:gd name="T11" fmla="*/ 9 h 19"/>
                <a:gd name="T12" fmla="*/ 31 w 31"/>
                <a:gd name="T13" fmla="*/ 17 h 19"/>
                <a:gd name="T14" fmla="*/ 29 w 31"/>
                <a:gd name="T15" fmla="*/ 19 h 19"/>
                <a:gd name="T16" fmla="*/ 6 w 31"/>
                <a:gd name="T17" fmla="*/ 12 h 19"/>
                <a:gd name="T18" fmla="*/ 0 w 31"/>
                <a:gd name="T19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1" h="19">
                  <a:moveTo>
                    <a:pt x="0" y="2"/>
                  </a:moveTo>
                  <a:cubicBezTo>
                    <a:pt x="0" y="1"/>
                    <a:pt x="1" y="0"/>
                    <a:pt x="1" y="0"/>
                  </a:cubicBezTo>
                  <a:cubicBezTo>
                    <a:pt x="3" y="1"/>
                    <a:pt x="5" y="1"/>
                    <a:pt x="7" y="2"/>
                  </a:cubicBezTo>
                  <a:cubicBezTo>
                    <a:pt x="12" y="4"/>
                    <a:pt x="17" y="6"/>
                    <a:pt x="23" y="6"/>
                  </a:cubicBezTo>
                  <a:cubicBezTo>
                    <a:pt x="24" y="6"/>
                    <a:pt x="25" y="6"/>
                    <a:pt x="26" y="7"/>
                  </a:cubicBezTo>
                  <a:cubicBezTo>
                    <a:pt x="27" y="7"/>
                    <a:pt x="28" y="8"/>
                    <a:pt x="29" y="9"/>
                  </a:cubicBezTo>
                  <a:cubicBezTo>
                    <a:pt x="30" y="11"/>
                    <a:pt x="31" y="14"/>
                    <a:pt x="31" y="17"/>
                  </a:cubicBezTo>
                  <a:cubicBezTo>
                    <a:pt x="31" y="17"/>
                    <a:pt x="30" y="19"/>
                    <a:pt x="29" y="19"/>
                  </a:cubicBezTo>
                  <a:cubicBezTo>
                    <a:pt x="21" y="17"/>
                    <a:pt x="13" y="15"/>
                    <a:pt x="6" y="12"/>
                  </a:cubicBezTo>
                  <a:cubicBezTo>
                    <a:pt x="1" y="9"/>
                    <a:pt x="0" y="7"/>
                    <a:pt x="0" y="2"/>
                  </a:cubicBezTo>
                </a:path>
              </a:pathLst>
            </a:custGeom>
            <a:solidFill>
              <a:srgbClr val="F972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52" name="Freeform 145"/>
            <p:cNvSpPr>
              <a:spLocks/>
            </p:cNvSpPr>
            <p:nvPr/>
          </p:nvSpPr>
          <p:spPr bwMode="auto">
            <a:xfrm>
              <a:off x="9723256" y="5526088"/>
              <a:ext cx="60325" cy="90488"/>
            </a:xfrm>
            <a:custGeom>
              <a:avLst/>
              <a:gdLst>
                <a:gd name="T0" fmla="*/ 5 w 23"/>
                <a:gd name="T1" fmla="*/ 0 h 34"/>
                <a:gd name="T2" fmla="*/ 5 w 23"/>
                <a:gd name="T3" fmla="*/ 0 h 34"/>
                <a:gd name="T4" fmla="*/ 7 w 23"/>
                <a:gd name="T5" fmla="*/ 2 h 34"/>
                <a:gd name="T6" fmla="*/ 20 w 23"/>
                <a:gd name="T7" fmla="*/ 22 h 34"/>
                <a:gd name="T8" fmla="*/ 22 w 23"/>
                <a:gd name="T9" fmla="*/ 24 h 34"/>
                <a:gd name="T10" fmla="*/ 22 w 23"/>
                <a:gd name="T11" fmla="*/ 27 h 34"/>
                <a:gd name="T12" fmla="*/ 21 w 23"/>
                <a:gd name="T13" fmla="*/ 32 h 34"/>
                <a:gd name="T14" fmla="*/ 17 w 23"/>
                <a:gd name="T15" fmla="*/ 33 h 34"/>
                <a:gd name="T16" fmla="*/ 12 w 23"/>
                <a:gd name="T17" fmla="*/ 28 h 34"/>
                <a:gd name="T18" fmla="*/ 1 w 23"/>
                <a:gd name="T19" fmla="*/ 11 h 34"/>
                <a:gd name="T20" fmla="*/ 2 w 23"/>
                <a:gd name="T21" fmla="*/ 3 h 34"/>
                <a:gd name="T22" fmla="*/ 3 w 23"/>
                <a:gd name="T23" fmla="*/ 1 h 34"/>
                <a:gd name="T24" fmla="*/ 5 w 23"/>
                <a:gd name="T25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3" h="34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6" y="1"/>
                    <a:pt x="7" y="2"/>
                    <a:pt x="7" y="2"/>
                  </a:cubicBezTo>
                  <a:cubicBezTo>
                    <a:pt x="10" y="10"/>
                    <a:pt x="15" y="16"/>
                    <a:pt x="20" y="22"/>
                  </a:cubicBezTo>
                  <a:cubicBezTo>
                    <a:pt x="21" y="22"/>
                    <a:pt x="22" y="23"/>
                    <a:pt x="22" y="24"/>
                  </a:cubicBezTo>
                  <a:cubicBezTo>
                    <a:pt x="22" y="25"/>
                    <a:pt x="23" y="26"/>
                    <a:pt x="22" y="27"/>
                  </a:cubicBezTo>
                  <a:cubicBezTo>
                    <a:pt x="22" y="28"/>
                    <a:pt x="21" y="30"/>
                    <a:pt x="21" y="32"/>
                  </a:cubicBezTo>
                  <a:cubicBezTo>
                    <a:pt x="20" y="34"/>
                    <a:pt x="18" y="34"/>
                    <a:pt x="17" y="33"/>
                  </a:cubicBezTo>
                  <a:cubicBezTo>
                    <a:pt x="15" y="31"/>
                    <a:pt x="14" y="30"/>
                    <a:pt x="12" y="28"/>
                  </a:cubicBezTo>
                  <a:cubicBezTo>
                    <a:pt x="8" y="23"/>
                    <a:pt x="4" y="17"/>
                    <a:pt x="1" y="11"/>
                  </a:cubicBezTo>
                  <a:cubicBezTo>
                    <a:pt x="0" y="8"/>
                    <a:pt x="0" y="5"/>
                    <a:pt x="2" y="3"/>
                  </a:cubicBezTo>
                  <a:cubicBezTo>
                    <a:pt x="2" y="2"/>
                    <a:pt x="3" y="1"/>
                    <a:pt x="3" y="1"/>
                  </a:cubicBezTo>
                  <a:cubicBezTo>
                    <a:pt x="4" y="0"/>
                    <a:pt x="4" y="0"/>
                    <a:pt x="5" y="0"/>
                  </a:cubicBezTo>
                </a:path>
              </a:pathLst>
            </a:custGeom>
            <a:solidFill>
              <a:srgbClr val="F972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53" name="Freeform 146"/>
            <p:cNvSpPr>
              <a:spLocks/>
            </p:cNvSpPr>
            <p:nvPr/>
          </p:nvSpPr>
          <p:spPr bwMode="auto">
            <a:xfrm>
              <a:off x="9699444" y="5764213"/>
              <a:ext cx="76200" cy="55563"/>
            </a:xfrm>
            <a:custGeom>
              <a:avLst/>
              <a:gdLst>
                <a:gd name="T0" fmla="*/ 0 w 29"/>
                <a:gd name="T1" fmla="*/ 4 h 21"/>
                <a:gd name="T2" fmla="*/ 0 w 29"/>
                <a:gd name="T3" fmla="*/ 2 h 21"/>
                <a:gd name="T4" fmla="*/ 2 w 29"/>
                <a:gd name="T5" fmla="*/ 1 h 21"/>
                <a:gd name="T6" fmla="*/ 3 w 29"/>
                <a:gd name="T7" fmla="*/ 1 h 21"/>
                <a:gd name="T8" fmla="*/ 20 w 29"/>
                <a:gd name="T9" fmla="*/ 8 h 21"/>
                <a:gd name="T10" fmla="*/ 23 w 29"/>
                <a:gd name="T11" fmla="*/ 9 h 21"/>
                <a:gd name="T12" fmla="*/ 27 w 29"/>
                <a:gd name="T13" fmla="*/ 13 h 21"/>
                <a:gd name="T14" fmla="*/ 28 w 29"/>
                <a:gd name="T15" fmla="*/ 20 h 21"/>
                <a:gd name="T16" fmla="*/ 27 w 29"/>
                <a:gd name="T17" fmla="*/ 21 h 21"/>
                <a:gd name="T18" fmla="*/ 21 w 29"/>
                <a:gd name="T19" fmla="*/ 20 h 21"/>
                <a:gd name="T20" fmla="*/ 5 w 29"/>
                <a:gd name="T21" fmla="*/ 13 h 21"/>
                <a:gd name="T22" fmla="*/ 0 w 29"/>
                <a:gd name="T23" fmla="*/ 5 h 21"/>
                <a:gd name="T24" fmla="*/ 0 w 29"/>
                <a:gd name="T2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9" h="21">
                  <a:moveTo>
                    <a:pt x="0" y="4"/>
                  </a:moveTo>
                  <a:cubicBezTo>
                    <a:pt x="0" y="3"/>
                    <a:pt x="0" y="3"/>
                    <a:pt x="0" y="2"/>
                  </a:cubicBezTo>
                  <a:cubicBezTo>
                    <a:pt x="0" y="1"/>
                    <a:pt x="1" y="0"/>
                    <a:pt x="2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8" y="4"/>
                    <a:pt x="14" y="6"/>
                    <a:pt x="20" y="8"/>
                  </a:cubicBezTo>
                  <a:cubicBezTo>
                    <a:pt x="21" y="9"/>
                    <a:pt x="22" y="9"/>
                    <a:pt x="23" y="9"/>
                  </a:cubicBezTo>
                  <a:cubicBezTo>
                    <a:pt x="25" y="10"/>
                    <a:pt x="26" y="11"/>
                    <a:pt x="27" y="13"/>
                  </a:cubicBezTo>
                  <a:cubicBezTo>
                    <a:pt x="28" y="15"/>
                    <a:pt x="29" y="18"/>
                    <a:pt x="28" y="20"/>
                  </a:cubicBezTo>
                  <a:cubicBezTo>
                    <a:pt x="28" y="21"/>
                    <a:pt x="27" y="21"/>
                    <a:pt x="27" y="21"/>
                  </a:cubicBezTo>
                  <a:cubicBezTo>
                    <a:pt x="25" y="21"/>
                    <a:pt x="23" y="20"/>
                    <a:pt x="21" y="20"/>
                  </a:cubicBezTo>
                  <a:cubicBezTo>
                    <a:pt x="15" y="18"/>
                    <a:pt x="10" y="16"/>
                    <a:pt x="5" y="13"/>
                  </a:cubicBezTo>
                  <a:cubicBezTo>
                    <a:pt x="2" y="11"/>
                    <a:pt x="0" y="9"/>
                    <a:pt x="0" y="5"/>
                  </a:cubicBezTo>
                  <a:cubicBezTo>
                    <a:pt x="0" y="4"/>
                    <a:pt x="0" y="4"/>
                    <a:pt x="0" y="4"/>
                  </a:cubicBezTo>
                </a:path>
              </a:pathLst>
            </a:custGeom>
            <a:solidFill>
              <a:srgbClr val="F972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54" name="Freeform 147"/>
            <p:cNvSpPr>
              <a:spLocks/>
            </p:cNvSpPr>
            <p:nvPr/>
          </p:nvSpPr>
          <p:spPr bwMode="auto">
            <a:xfrm>
              <a:off x="9694681" y="5641975"/>
              <a:ext cx="65088" cy="77788"/>
            </a:xfrm>
            <a:custGeom>
              <a:avLst/>
              <a:gdLst>
                <a:gd name="T0" fmla="*/ 25 w 25"/>
                <a:gd name="T1" fmla="*/ 24 h 29"/>
                <a:gd name="T2" fmla="*/ 25 w 25"/>
                <a:gd name="T3" fmla="*/ 25 h 29"/>
                <a:gd name="T4" fmla="*/ 24 w 25"/>
                <a:gd name="T5" fmla="*/ 29 h 29"/>
                <a:gd name="T6" fmla="*/ 19 w 25"/>
                <a:gd name="T7" fmla="*/ 27 h 29"/>
                <a:gd name="T8" fmla="*/ 4 w 25"/>
                <a:gd name="T9" fmla="*/ 13 h 29"/>
                <a:gd name="T10" fmla="*/ 1 w 25"/>
                <a:gd name="T11" fmla="*/ 3 h 29"/>
                <a:gd name="T12" fmla="*/ 2 w 25"/>
                <a:gd name="T13" fmla="*/ 1 h 29"/>
                <a:gd name="T14" fmla="*/ 4 w 25"/>
                <a:gd name="T15" fmla="*/ 0 h 29"/>
                <a:gd name="T16" fmla="*/ 5 w 25"/>
                <a:gd name="T17" fmla="*/ 1 h 29"/>
                <a:gd name="T18" fmla="*/ 22 w 25"/>
                <a:gd name="T19" fmla="*/ 17 h 29"/>
                <a:gd name="T20" fmla="*/ 23 w 25"/>
                <a:gd name="T21" fmla="*/ 18 h 29"/>
                <a:gd name="T22" fmla="*/ 25 w 25"/>
                <a:gd name="T23" fmla="*/ 22 h 29"/>
                <a:gd name="T24" fmla="*/ 25 w 25"/>
                <a:gd name="T25" fmla="*/ 24 h 29"/>
                <a:gd name="T26" fmla="*/ 25 w 25"/>
                <a:gd name="T27" fmla="*/ 24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5" h="29">
                  <a:moveTo>
                    <a:pt x="25" y="24"/>
                  </a:moveTo>
                  <a:cubicBezTo>
                    <a:pt x="25" y="25"/>
                    <a:pt x="25" y="25"/>
                    <a:pt x="25" y="25"/>
                  </a:cubicBezTo>
                  <a:cubicBezTo>
                    <a:pt x="25" y="26"/>
                    <a:pt x="25" y="28"/>
                    <a:pt x="24" y="29"/>
                  </a:cubicBezTo>
                  <a:cubicBezTo>
                    <a:pt x="22" y="29"/>
                    <a:pt x="21" y="28"/>
                    <a:pt x="19" y="27"/>
                  </a:cubicBezTo>
                  <a:cubicBezTo>
                    <a:pt x="14" y="23"/>
                    <a:pt x="8" y="18"/>
                    <a:pt x="4" y="13"/>
                  </a:cubicBezTo>
                  <a:cubicBezTo>
                    <a:pt x="1" y="10"/>
                    <a:pt x="0" y="7"/>
                    <a:pt x="1" y="3"/>
                  </a:cubicBezTo>
                  <a:cubicBezTo>
                    <a:pt x="1" y="3"/>
                    <a:pt x="1" y="2"/>
                    <a:pt x="2" y="1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4" y="1"/>
                    <a:pt x="5" y="1"/>
                    <a:pt x="5" y="1"/>
                  </a:cubicBezTo>
                  <a:cubicBezTo>
                    <a:pt x="9" y="7"/>
                    <a:pt x="15" y="12"/>
                    <a:pt x="22" y="17"/>
                  </a:cubicBezTo>
                  <a:cubicBezTo>
                    <a:pt x="22" y="17"/>
                    <a:pt x="22" y="17"/>
                    <a:pt x="23" y="18"/>
                  </a:cubicBezTo>
                  <a:cubicBezTo>
                    <a:pt x="25" y="19"/>
                    <a:pt x="25" y="20"/>
                    <a:pt x="25" y="22"/>
                  </a:cubicBezTo>
                  <a:cubicBezTo>
                    <a:pt x="25" y="23"/>
                    <a:pt x="25" y="23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</a:path>
              </a:pathLst>
            </a:custGeom>
            <a:solidFill>
              <a:srgbClr val="F972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55" name="Freeform 148"/>
            <p:cNvSpPr>
              <a:spLocks/>
            </p:cNvSpPr>
            <p:nvPr/>
          </p:nvSpPr>
          <p:spPr bwMode="auto">
            <a:xfrm>
              <a:off x="9788344" y="5459413"/>
              <a:ext cx="38100" cy="74613"/>
            </a:xfrm>
            <a:custGeom>
              <a:avLst/>
              <a:gdLst>
                <a:gd name="T0" fmla="*/ 5 w 14"/>
                <a:gd name="T1" fmla="*/ 1 h 28"/>
                <a:gd name="T2" fmla="*/ 6 w 14"/>
                <a:gd name="T3" fmla="*/ 1 h 28"/>
                <a:gd name="T4" fmla="*/ 8 w 14"/>
                <a:gd name="T5" fmla="*/ 4 h 28"/>
                <a:gd name="T6" fmla="*/ 13 w 14"/>
                <a:gd name="T7" fmla="*/ 19 h 28"/>
                <a:gd name="T8" fmla="*/ 13 w 14"/>
                <a:gd name="T9" fmla="*/ 24 h 28"/>
                <a:gd name="T10" fmla="*/ 10 w 14"/>
                <a:gd name="T11" fmla="*/ 27 h 28"/>
                <a:gd name="T12" fmla="*/ 7 w 14"/>
                <a:gd name="T13" fmla="*/ 27 h 28"/>
                <a:gd name="T14" fmla="*/ 7 w 14"/>
                <a:gd name="T15" fmla="*/ 26 h 28"/>
                <a:gd name="T16" fmla="*/ 0 w 14"/>
                <a:gd name="T17" fmla="*/ 7 h 28"/>
                <a:gd name="T18" fmla="*/ 0 w 14"/>
                <a:gd name="T19" fmla="*/ 4 h 28"/>
                <a:gd name="T20" fmla="*/ 5 w 14"/>
                <a:gd name="T21" fmla="*/ 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28">
                  <a:moveTo>
                    <a:pt x="5" y="1"/>
                  </a:moveTo>
                  <a:cubicBezTo>
                    <a:pt x="5" y="1"/>
                    <a:pt x="6" y="1"/>
                    <a:pt x="6" y="1"/>
                  </a:cubicBezTo>
                  <a:cubicBezTo>
                    <a:pt x="7" y="2"/>
                    <a:pt x="7" y="3"/>
                    <a:pt x="8" y="4"/>
                  </a:cubicBezTo>
                  <a:cubicBezTo>
                    <a:pt x="9" y="9"/>
                    <a:pt x="11" y="14"/>
                    <a:pt x="13" y="19"/>
                  </a:cubicBezTo>
                  <a:cubicBezTo>
                    <a:pt x="14" y="20"/>
                    <a:pt x="14" y="22"/>
                    <a:pt x="13" y="24"/>
                  </a:cubicBezTo>
                  <a:cubicBezTo>
                    <a:pt x="12" y="25"/>
                    <a:pt x="11" y="26"/>
                    <a:pt x="10" y="27"/>
                  </a:cubicBezTo>
                  <a:cubicBezTo>
                    <a:pt x="9" y="28"/>
                    <a:pt x="8" y="28"/>
                    <a:pt x="7" y="27"/>
                  </a:cubicBezTo>
                  <a:cubicBezTo>
                    <a:pt x="7" y="26"/>
                    <a:pt x="7" y="26"/>
                    <a:pt x="7" y="26"/>
                  </a:cubicBezTo>
                  <a:cubicBezTo>
                    <a:pt x="3" y="20"/>
                    <a:pt x="1" y="14"/>
                    <a:pt x="0" y="7"/>
                  </a:cubicBezTo>
                  <a:cubicBezTo>
                    <a:pt x="0" y="6"/>
                    <a:pt x="0" y="5"/>
                    <a:pt x="0" y="4"/>
                  </a:cubicBezTo>
                  <a:cubicBezTo>
                    <a:pt x="0" y="2"/>
                    <a:pt x="3" y="0"/>
                    <a:pt x="5" y="1"/>
                  </a:cubicBezTo>
                </a:path>
              </a:pathLst>
            </a:custGeom>
            <a:solidFill>
              <a:srgbClr val="F972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56" name="Freeform 149"/>
            <p:cNvSpPr>
              <a:spLocks/>
            </p:cNvSpPr>
            <p:nvPr/>
          </p:nvSpPr>
          <p:spPr bwMode="auto">
            <a:xfrm>
              <a:off x="9855019" y="5434013"/>
              <a:ext cx="31750" cy="47625"/>
            </a:xfrm>
            <a:custGeom>
              <a:avLst/>
              <a:gdLst>
                <a:gd name="T0" fmla="*/ 0 w 12"/>
                <a:gd name="T1" fmla="*/ 5 h 18"/>
                <a:gd name="T2" fmla="*/ 1 w 12"/>
                <a:gd name="T3" fmla="*/ 2 h 18"/>
                <a:gd name="T4" fmla="*/ 6 w 12"/>
                <a:gd name="T5" fmla="*/ 1 h 18"/>
                <a:gd name="T6" fmla="*/ 8 w 12"/>
                <a:gd name="T7" fmla="*/ 3 h 18"/>
                <a:gd name="T8" fmla="*/ 10 w 12"/>
                <a:gd name="T9" fmla="*/ 9 h 18"/>
                <a:gd name="T10" fmla="*/ 7 w 12"/>
                <a:gd name="T11" fmla="*/ 17 h 18"/>
                <a:gd name="T12" fmla="*/ 2 w 12"/>
                <a:gd name="T13" fmla="*/ 15 h 18"/>
                <a:gd name="T14" fmla="*/ 0 w 12"/>
                <a:gd name="T15" fmla="*/ 5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" h="18">
                  <a:moveTo>
                    <a:pt x="0" y="5"/>
                  </a:moveTo>
                  <a:cubicBezTo>
                    <a:pt x="0" y="4"/>
                    <a:pt x="0" y="3"/>
                    <a:pt x="1" y="2"/>
                  </a:cubicBezTo>
                  <a:cubicBezTo>
                    <a:pt x="3" y="1"/>
                    <a:pt x="4" y="0"/>
                    <a:pt x="6" y="1"/>
                  </a:cubicBezTo>
                  <a:cubicBezTo>
                    <a:pt x="7" y="1"/>
                    <a:pt x="7" y="2"/>
                    <a:pt x="8" y="3"/>
                  </a:cubicBezTo>
                  <a:cubicBezTo>
                    <a:pt x="9" y="5"/>
                    <a:pt x="9" y="7"/>
                    <a:pt x="10" y="9"/>
                  </a:cubicBezTo>
                  <a:cubicBezTo>
                    <a:pt x="12" y="14"/>
                    <a:pt x="12" y="14"/>
                    <a:pt x="7" y="17"/>
                  </a:cubicBezTo>
                  <a:cubicBezTo>
                    <a:pt x="5" y="18"/>
                    <a:pt x="3" y="17"/>
                    <a:pt x="2" y="15"/>
                  </a:cubicBezTo>
                  <a:cubicBezTo>
                    <a:pt x="1" y="12"/>
                    <a:pt x="0" y="8"/>
                    <a:pt x="0" y="5"/>
                  </a:cubicBezTo>
                </a:path>
              </a:pathLst>
            </a:custGeom>
            <a:solidFill>
              <a:srgbClr val="F972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57" name="Freeform 150"/>
            <p:cNvSpPr>
              <a:spLocks noEditPoints="1"/>
            </p:cNvSpPr>
            <p:nvPr/>
          </p:nvSpPr>
          <p:spPr bwMode="auto">
            <a:xfrm>
              <a:off x="9759769" y="5434013"/>
              <a:ext cx="182563" cy="274638"/>
            </a:xfrm>
            <a:custGeom>
              <a:avLst/>
              <a:gdLst>
                <a:gd name="T0" fmla="*/ 1 w 69"/>
                <a:gd name="T1" fmla="*/ 94 h 104"/>
                <a:gd name="T2" fmla="*/ 0 w 69"/>
                <a:gd name="T3" fmla="*/ 103 h 104"/>
                <a:gd name="T4" fmla="*/ 0 w 69"/>
                <a:gd name="T5" fmla="*/ 104 h 104"/>
                <a:gd name="T6" fmla="*/ 1 w 69"/>
                <a:gd name="T7" fmla="*/ 94 h 104"/>
                <a:gd name="T8" fmla="*/ 8 w 69"/>
                <a:gd name="T9" fmla="*/ 63 h 104"/>
                <a:gd name="T10" fmla="*/ 4 w 69"/>
                <a:gd name="T11" fmla="*/ 77 h 104"/>
                <a:gd name="T12" fmla="*/ 8 w 69"/>
                <a:gd name="T13" fmla="*/ 63 h 104"/>
                <a:gd name="T14" fmla="*/ 10 w 69"/>
                <a:gd name="T15" fmla="*/ 59 h 104"/>
                <a:gd name="T16" fmla="*/ 8 w 69"/>
                <a:gd name="T17" fmla="*/ 63 h 104"/>
                <a:gd name="T18" fmla="*/ 8 w 69"/>
                <a:gd name="T19" fmla="*/ 63 h 104"/>
                <a:gd name="T20" fmla="*/ 10 w 69"/>
                <a:gd name="T21" fmla="*/ 59 h 104"/>
                <a:gd name="T22" fmla="*/ 60 w 69"/>
                <a:gd name="T23" fmla="*/ 10 h 104"/>
                <a:gd name="T24" fmla="*/ 57 w 69"/>
                <a:gd name="T25" fmla="*/ 11 h 104"/>
                <a:gd name="T26" fmla="*/ 25 w 69"/>
                <a:gd name="T27" fmla="*/ 33 h 104"/>
                <a:gd name="T28" fmla="*/ 16 w 69"/>
                <a:gd name="T29" fmla="*/ 47 h 104"/>
                <a:gd name="T30" fmla="*/ 24 w 69"/>
                <a:gd name="T31" fmla="*/ 33 h 104"/>
                <a:gd name="T32" fmla="*/ 56 w 69"/>
                <a:gd name="T33" fmla="*/ 11 h 104"/>
                <a:gd name="T34" fmla="*/ 60 w 69"/>
                <a:gd name="T35" fmla="*/ 10 h 104"/>
                <a:gd name="T36" fmla="*/ 69 w 69"/>
                <a:gd name="T37" fmla="*/ 6 h 104"/>
                <a:gd name="T38" fmla="*/ 69 w 69"/>
                <a:gd name="T39" fmla="*/ 7 h 104"/>
                <a:gd name="T40" fmla="*/ 65 w 69"/>
                <a:gd name="T41" fmla="*/ 8 h 104"/>
                <a:gd name="T42" fmla="*/ 68 w 69"/>
                <a:gd name="T43" fmla="*/ 7 h 104"/>
                <a:gd name="T44" fmla="*/ 69 w 69"/>
                <a:gd name="T45" fmla="*/ 6 h 104"/>
                <a:gd name="T46" fmla="*/ 69 w 69"/>
                <a:gd name="T47" fmla="*/ 3 h 104"/>
                <a:gd name="T48" fmla="*/ 69 w 69"/>
                <a:gd name="T49" fmla="*/ 4 h 104"/>
                <a:gd name="T50" fmla="*/ 69 w 69"/>
                <a:gd name="T51" fmla="*/ 4 h 104"/>
                <a:gd name="T52" fmla="*/ 69 w 69"/>
                <a:gd name="T53" fmla="*/ 3 h 104"/>
                <a:gd name="T54" fmla="*/ 69 w 69"/>
                <a:gd name="T55" fmla="*/ 3 h 104"/>
                <a:gd name="T56" fmla="*/ 64 w 69"/>
                <a:gd name="T57" fmla="*/ 0 h 104"/>
                <a:gd name="T58" fmla="*/ 65 w 69"/>
                <a:gd name="T59" fmla="*/ 0 h 104"/>
                <a:gd name="T60" fmla="*/ 64 w 69"/>
                <a:gd name="T61" fmla="*/ 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69" h="104">
                  <a:moveTo>
                    <a:pt x="1" y="94"/>
                  </a:moveTo>
                  <a:cubicBezTo>
                    <a:pt x="1" y="97"/>
                    <a:pt x="0" y="100"/>
                    <a:pt x="0" y="103"/>
                  </a:cubicBezTo>
                  <a:cubicBezTo>
                    <a:pt x="0" y="104"/>
                    <a:pt x="0" y="104"/>
                    <a:pt x="0" y="104"/>
                  </a:cubicBezTo>
                  <a:cubicBezTo>
                    <a:pt x="0" y="100"/>
                    <a:pt x="1" y="97"/>
                    <a:pt x="1" y="94"/>
                  </a:cubicBezTo>
                  <a:moveTo>
                    <a:pt x="8" y="63"/>
                  </a:moveTo>
                  <a:cubicBezTo>
                    <a:pt x="7" y="68"/>
                    <a:pt x="5" y="72"/>
                    <a:pt x="4" y="77"/>
                  </a:cubicBezTo>
                  <a:cubicBezTo>
                    <a:pt x="5" y="72"/>
                    <a:pt x="7" y="68"/>
                    <a:pt x="8" y="63"/>
                  </a:cubicBezTo>
                  <a:moveTo>
                    <a:pt x="10" y="59"/>
                  </a:moveTo>
                  <a:cubicBezTo>
                    <a:pt x="9" y="60"/>
                    <a:pt x="9" y="61"/>
                    <a:pt x="8" y="63"/>
                  </a:cubicBezTo>
                  <a:cubicBezTo>
                    <a:pt x="8" y="63"/>
                    <a:pt x="8" y="63"/>
                    <a:pt x="8" y="63"/>
                  </a:cubicBezTo>
                  <a:cubicBezTo>
                    <a:pt x="9" y="61"/>
                    <a:pt x="9" y="60"/>
                    <a:pt x="10" y="59"/>
                  </a:cubicBezTo>
                  <a:moveTo>
                    <a:pt x="60" y="10"/>
                  </a:moveTo>
                  <a:cubicBezTo>
                    <a:pt x="59" y="10"/>
                    <a:pt x="58" y="10"/>
                    <a:pt x="57" y="11"/>
                  </a:cubicBezTo>
                  <a:cubicBezTo>
                    <a:pt x="43" y="14"/>
                    <a:pt x="33" y="22"/>
                    <a:pt x="25" y="33"/>
                  </a:cubicBezTo>
                  <a:cubicBezTo>
                    <a:pt x="21" y="37"/>
                    <a:pt x="18" y="42"/>
                    <a:pt x="16" y="47"/>
                  </a:cubicBezTo>
                  <a:cubicBezTo>
                    <a:pt x="18" y="42"/>
                    <a:pt x="21" y="37"/>
                    <a:pt x="24" y="33"/>
                  </a:cubicBezTo>
                  <a:cubicBezTo>
                    <a:pt x="33" y="23"/>
                    <a:pt x="43" y="15"/>
                    <a:pt x="56" y="11"/>
                  </a:cubicBezTo>
                  <a:cubicBezTo>
                    <a:pt x="57" y="10"/>
                    <a:pt x="59" y="10"/>
                    <a:pt x="60" y="10"/>
                  </a:cubicBezTo>
                  <a:moveTo>
                    <a:pt x="69" y="6"/>
                  </a:moveTo>
                  <a:cubicBezTo>
                    <a:pt x="69" y="7"/>
                    <a:pt x="69" y="7"/>
                    <a:pt x="69" y="7"/>
                  </a:cubicBezTo>
                  <a:cubicBezTo>
                    <a:pt x="68" y="7"/>
                    <a:pt x="66" y="8"/>
                    <a:pt x="65" y="8"/>
                  </a:cubicBezTo>
                  <a:cubicBezTo>
                    <a:pt x="66" y="8"/>
                    <a:pt x="67" y="7"/>
                    <a:pt x="68" y="7"/>
                  </a:cubicBezTo>
                  <a:cubicBezTo>
                    <a:pt x="69" y="7"/>
                    <a:pt x="69" y="7"/>
                    <a:pt x="69" y="6"/>
                  </a:cubicBezTo>
                  <a:moveTo>
                    <a:pt x="69" y="3"/>
                  </a:moveTo>
                  <a:cubicBezTo>
                    <a:pt x="69" y="3"/>
                    <a:pt x="69" y="4"/>
                    <a:pt x="69" y="4"/>
                  </a:cubicBezTo>
                  <a:cubicBezTo>
                    <a:pt x="69" y="4"/>
                    <a:pt x="69" y="4"/>
                    <a:pt x="69" y="4"/>
                  </a:cubicBezTo>
                  <a:cubicBezTo>
                    <a:pt x="69" y="4"/>
                    <a:pt x="69" y="4"/>
                    <a:pt x="69" y="3"/>
                  </a:cubicBezTo>
                  <a:cubicBezTo>
                    <a:pt x="69" y="3"/>
                    <a:pt x="69" y="3"/>
                    <a:pt x="69" y="3"/>
                  </a:cubicBezTo>
                  <a:moveTo>
                    <a:pt x="64" y="0"/>
                  </a:moveTo>
                  <a:cubicBezTo>
                    <a:pt x="64" y="0"/>
                    <a:pt x="64" y="0"/>
                    <a:pt x="65" y="0"/>
                  </a:cubicBezTo>
                  <a:cubicBezTo>
                    <a:pt x="64" y="0"/>
                    <a:pt x="64" y="0"/>
                    <a:pt x="64" y="0"/>
                  </a:cubicBezTo>
                </a:path>
              </a:pathLst>
            </a:custGeom>
            <a:solidFill>
              <a:srgbClr val="FFD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58" name="Freeform 151"/>
            <p:cNvSpPr>
              <a:spLocks/>
            </p:cNvSpPr>
            <p:nvPr/>
          </p:nvSpPr>
          <p:spPr bwMode="auto">
            <a:xfrm>
              <a:off x="9731194" y="5434013"/>
              <a:ext cx="212725" cy="271463"/>
            </a:xfrm>
            <a:custGeom>
              <a:avLst/>
              <a:gdLst>
                <a:gd name="T0" fmla="*/ 71 w 81"/>
                <a:gd name="T1" fmla="*/ 0 h 103"/>
                <a:gd name="T2" fmla="*/ 68 w 81"/>
                <a:gd name="T3" fmla="*/ 0 h 103"/>
                <a:gd name="T4" fmla="*/ 55 w 81"/>
                <a:gd name="T5" fmla="*/ 4 h 103"/>
                <a:gd name="T6" fmla="*/ 57 w 81"/>
                <a:gd name="T7" fmla="*/ 9 h 103"/>
                <a:gd name="T8" fmla="*/ 54 w 81"/>
                <a:gd name="T9" fmla="*/ 17 h 103"/>
                <a:gd name="T10" fmla="*/ 52 w 81"/>
                <a:gd name="T11" fmla="*/ 17 h 103"/>
                <a:gd name="T12" fmla="*/ 49 w 81"/>
                <a:gd name="T13" fmla="*/ 15 h 103"/>
                <a:gd name="T14" fmla="*/ 47 w 81"/>
                <a:gd name="T15" fmla="*/ 9 h 103"/>
                <a:gd name="T16" fmla="*/ 37 w 81"/>
                <a:gd name="T17" fmla="*/ 16 h 103"/>
                <a:gd name="T18" fmla="*/ 32 w 81"/>
                <a:gd name="T19" fmla="*/ 21 h 103"/>
                <a:gd name="T20" fmla="*/ 35 w 81"/>
                <a:gd name="T21" fmla="*/ 29 h 103"/>
                <a:gd name="T22" fmla="*/ 35 w 81"/>
                <a:gd name="T23" fmla="*/ 34 h 103"/>
                <a:gd name="T24" fmla="*/ 32 w 81"/>
                <a:gd name="T25" fmla="*/ 37 h 103"/>
                <a:gd name="T26" fmla="*/ 31 w 81"/>
                <a:gd name="T27" fmla="*/ 38 h 103"/>
                <a:gd name="T28" fmla="*/ 29 w 81"/>
                <a:gd name="T29" fmla="*/ 37 h 103"/>
                <a:gd name="T30" fmla="*/ 29 w 81"/>
                <a:gd name="T31" fmla="*/ 36 h 103"/>
                <a:gd name="T32" fmla="*/ 25 w 81"/>
                <a:gd name="T33" fmla="*/ 29 h 103"/>
                <a:gd name="T34" fmla="*/ 12 w 81"/>
                <a:gd name="T35" fmla="*/ 50 h 103"/>
                <a:gd name="T36" fmla="*/ 17 w 81"/>
                <a:gd name="T37" fmla="*/ 57 h 103"/>
                <a:gd name="T38" fmla="*/ 19 w 81"/>
                <a:gd name="T39" fmla="*/ 59 h 103"/>
                <a:gd name="T40" fmla="*/ 19 w 81"/>
                <a:gd name="T41" fmla="*/ 62 h 103"/>
                <a:gd name="T42" fmla="*/ 18 w 81"/>
                <a:gd name="T43" fmla="*/ 67 h 103"/>
                <a:gd name="T44" fmla="*/ 15 w 81"/>
                <a:gd name="T45" fmla="*/ 68 h 103"/>
                <a:gd name="T46" fmla="*/ 14 w 81"/>
                <a:gd name="T47" fmla="*/ 68 h 103"/>
                <a:gd name="T48" fmla="*/ 9 w 81"/>
                <a:gd name="T49" fmla="*/ 63 h 103"/>
                <a:gd name="T50" fmla="*/ 8 w 81"/>
                <a:gd name="T51" fmla="*/ 61 h 103"/>
                <a:gd name="T52" fmla="*/ 6 w 81"/>
                <a:gd name="T53" fmla="*/ 68 h 103"/>
                <a:gd name="T54" fmla="*/ 4 w 81"/>
                <a:gd name="T55" fmla="*/ 77 h 103"/>
                <a:gd name="T56" fmla="*/ 0 w 81"/>
                <a:gd name="T57" fmla="*/ 90 h 103"/>
                <a:gd name="T58" fmla="*/ 8 w 81"/>
                <a:gd name="T59" fmla="*/ 96 h 103"/>
                <a:gd name="T60" fmla="*/ 9 w 81"/>
                <a:gd name="T61" fmla="*/ 97 h 103"/>
                <a:gd name="T62" fmla="*/ 11 w 81"/>
                <a:gd name="T63" fmla="*/ 101 h 103"/>
                <a:gd name="T64" fmla="*/ 11 w 81"/>
                <a:gd name="T65" fmla="*/ 103 h 103"/>
                <a:gd name="T66" fmla="*/ 11 w 81"/>
                <a:gd name="T67" fmla="*/ 103 h 103"/>
                <a:gd name="T68" fmla="*/ 11 w 81"/>
                <a:gd name="T69" fmla="*/ 103 h 103"/>
                <a:gd name="T70" fmla="*/ 12 w 81"/>
                <a:gd name="T71" fmla="*/ 94 h 103"/>
                <a:gd name="T72" fmla="*/ 13 w 81"/>
                <a:gd name="T73" fmla="*/ 92 h 103"/>
                <a:gd name="T74" fmla="*/ 15 w 81"/>
                <a:gd name="T75" fmla="*/ 77 h 103"/>
                <a:gd name="T76" fmla="*/ 19 w 81"/>
                <a:gd name="T77" fmla="*/ 63 h 103"/>
                <a:gd name="T78" fmla="*/ 19 w 81"/>
                <a:gd name="T79" fmla="*/ 63 h 103"/>
                <a:gd name="T80" fmla="*/ 19 w 81"/>
                <a:gd name="T81" fmla="*/ 63 h 103"/>
                <a:gd name="T82" fmla="*/ 19 w 81"/>
                <a:gd name="T83" fmla="*/ 63 h 103"/>
                <a:gd name="T84" fmla="*/ 21 w 81"/>
                <a:gd name="T85" fmla="*/ 59 h 103"/>
                <a:gd name="T86" fmla="*/ 22 w 81"/>
                <a:gd name="T87" fmla="*/ 57 h 103"/>
                <a:gd name="T88" fmla="*/ 26 w 81"/>
                <a:gd name="T89" fmla="*/ 48 h 103"/>
                <a:gd name="T90" fmla="*/ 27 w 81"/>
                <a:gd name="T91" fmla="*/ 47 h 103"/>
                <a:gd name="T92" fmla="*/ 36 w 81"/>
                <a:gd name="T93" fmla="*/ 33 h 103"/>
                <a:gd name="T94" fmla="*/ 68 w 81"/>
                <a:gd name="T95" fmla="*/ 11 h 103"/>
                <a:gd name="T96" fmla="*/ 71 w 81"/>
                <a:gd name="T97" fmla="*/ 10 h 103"/>
                <a:gd name="T98" fmla="*/ 75 w 81"/>
                <a:gd name="T99" fmla="*/ 9 h 103"/>
                <a:gd name="T100" fmla="*/ 76 w 81"/>
                <a:gd name="T101" fmla="*/ 8 h 103"/>
                <a:gd name="T102" fmla="*/ 80 w 81"/>
                <a:gd name="T103" fmla="*/ 7 h 103"/>
                <a:gd name="T104" fmla="*/ 80 w 81"/>
                <a:gd name="T105" fmla="*/ 6 h 103"/>
                <a:gd name="T106" fmla="*/ 80 w 81"/>
                <a:gd name="T107" fmla="*/ 4 h 103"/>
                <a:gd name="T108" fmla="*/ 80 w 81"/>
                <a:gd name="T109" fmla="*/ 4 h 103"/>
                <a:gd name="T110" fmla="*/ 80 w 81"/>
                <a:gd name="T111" fmla="*/ 3 h 103"/>
                <a:gd name="T112" fmla="*/ 79 w 81"/>
                <a:gd name="T113" fmla="*/ 2 h 103"/>
                <a:gd name="T114" fmla="*/ 76 w 81"/>
                <a:gd name="T115" fmla="*/ 0 h 103"/>
                <a:gd name="T116" fmla="*/ 75 w 81"/>
                <a:gd name="T117" fmla="*/ 0 h 103"/>
                <a:gd name="T118" fmla="*/ 71 w 81"/>
                <a:gd name="T119" fmla="*/ 0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81" h="103">
                  <a:moveTo>
                    <a:pt x="71" y="0"/>
                  </a:moveTo>
                  <a:cubicBezTo>
                    <a:pt x="70" y="0"/>
                    <a:pt x="69" y="0"/>
                    <a:pt x="68" y="0"/>
                  </a:cubicBezTo>
                  <a:cubicBezTo>
                    <a:pt x="64" y="1"/>
                    <a:pt x="59" y="2"/>
                    <a:pt x="55" y="4"/>
                  </a:cubicBezTo>
                  <a:cubicBezTo>
                    <a:pt x="56" y="6"/>
                    <a:pt x="56" y="7"/>
                    <a:pt x="57" y="9"/>
                  </a:cubicBezTo>
                  <a:cubicBezTo>
                    <a:pt x="59" y="14"/>
                    <a:pt x="59" y="14"/>
                    <a:pt x="54" y="17"/>
                  </a:cubicBezTo>
                  <a:cubicBezTo>
                    <a:pt x="53" y="17"/>
                    <a:pt x="53" y="17"/>
                    <a:pt x="52" y="17"/>
                  </a:cubicBezTo>
                  <a:cubicBezTo>
                    <a:pt x="51" y="17"/>
                    <a:pt x="50" y="16"/>
                    <a:pt x="49" y="15"/>
                  </a:cubicBezTo>
                  <a:cubicBezTo>
                    <a:pt x="49" y="13"/>
                    <a:pt x="48" y="11"/>
                    <a:pt x="47" y="9"/>
                  </a:cubicBezTo>
                  <a:cubicBezTo>
                    <a:pt x="44" y="11"/>
                    <a:pt x="40" y="13"/>
                    <a:pt x="37" y="16"/>
                  </a:cubicBezTo>
                  <a:cubicBezTo>
                    <a:pt x="35" y="18"/>
                    <a:pt x="34" y="19"/>
                    <a:pt x="32" y="21"/>
                  </a:cubicBezTo>
                  <a:cubicBezTo>
                    <a:pt x="33" y="24"/>
                    <a:pt x="34" y="26"/>
                    <a:pt x="35" y="29"/>
                  </a:cubicBezTo>
                  <a:cubicBezTo>
                    <a:pt x="36" y="30"/>
                    <a:pt x="36" y="32"/>
                    <a:pt x="35" y="34"/>
                  </a:cubicBezTo>
                  <a:cubicBezTo>
                    <a:pt x="34" y="35"/>
                    <a:pt x="33" y="36"/>
                    <a:pt x="32" y="37"/>
                  </a:cubicBezTo>
                  <a:cubicBezTo>
                    <a:pt x="32" y="38"/>
                    <a:pt x="31" y="38"/>
                    <a:pt x="31" y="38"/>
                  </a:cubicBezTo>
                  <a:cubicBezTo>
                    <a:pt x="30" y="38"/>
                    <a:pt x="30" y="37"/>
                    <a:pt x="29" y="37"/>
                  </a:cubicBezTo>
                  <a:cubicBezTo>
                    <a:pt x="29" y="36"/>
                    <a:pt x="29" y="36"/>
                    <a:pt x="29" y="36"/>
                  </a:cubicBezTo>
                  <a:cubicBezTo>
                    <a:pt x="27" y="34"/>
                    <a:pt x="26" y="31"/>
                    <a:pt x="25" y="29"/>
                  </a:cubicBezTo>
                  <a:cubicBezTo>
                    <a:pt x="20" y="35"/>
                    <a:pt x="15" y="43"/>
                    <a:pt x="12" y="50"/>
                  </a:cubicBezTo>
                  <a:cubicBezTo>
                    <a:pt x="14" y="53"/>
                    <a:pt x="15" y="55"/>
                    <a:pt x="17" y="57"/>
                  </a:cubicBezTo>
                  <a:cubicBezTo>
                    <a:pt x="18" y="57"/>
                    <a:pt x="19" y="58"/>
                    <a:pt x="19" y="59"/>
                  </a:cubicBezTo>
                  <a:cubicBezTo>
                    <a:pt x="19" y="60"/>
                    <a:pt x="20" y="61"/>
                    <a:pt x="19" y="62"/>
                  </a:cubicBezTo>
                  <a:cubicBezTo>
                    <a:pt x="19" y="63"/>
                    <a:pt x="18" y="65"/>
                    <a:pt x="18" y="67"/>
                  </a:cubicBezTo>
                  <a:cubicBezTo>
                    <a:pt x="17" y="68"/>
                    <a:pt x="16" y="68"/>
                    <a:pt x="15" y="68"/>
                  </a:cubicBezTo>
                  <a:cubicBezTo>
                    <a:pt x="15" y="68"/>
                    <a:pt x="14" y="68"/>
                    <a:pt x="14" y="68"/>
                  </a:cubicBezTo>
                  <a:cubicBezTo>
                    <a:pt x="12" y="66"/>
                    <a:pt x="11" y="65"/>
                    <a:pt x="9" y="63"/>
                  </a:cubicBezTo>
                  <a:cubicBezTo>
                    <a:pt x="9" y="63"/>
                    <a:pt x="8" y="62"/>
                    <a:pt x="8" y="61"/>
                  </a:cubicBezTo>
                  <a:cubicBezTo>
                    <a:pt x="7" y="63"/>
                    <a:pt x="6" y="66"/>
                    <a:pt x="6" y="68"/>
                  </a:cubicBezTo>
                  <a:cubicBezTo>
                    <a:pt x="5" y="71"/>
                    <a:pt x="5" y="74"/>
                    <a:pt x="4" y="77"/>
                  </a:cubicBezTo>
                  <a:cubicBezTo>
                    <a:pt x="2" y="81"/>
                    <a:pt x="1" y="86"/>
                    <a:pt x="0" y="90"/>
                  </a:cubicBezTo>
                  <a:cubicBezTo>
                    <a:pt x="3" y="92"/>
                    <a:pt x="5" y="94"/>
                    <a:pt x="8" y="96"/>
                  </a:cubicBezTo>
                  <a:cubicBezTo>
                    <a:pt x="8" y="96"/>
                    <a:pt x="8" y="96"/>
                    <a:pt x="9" y="97"/>
                  </a:cubicBezTo>
                  <a:cubicBezTo>
                    <a:pt x="11" y="98"/>
                    <a:pt x="11" y="99"/>
                    <a:pt x="11" y="101"/>
                  </a:cubicBezTo>
                  <a:cubicBezTo>
                    <a:pt x="11" y="102"/>
                    <a:pt x="11" y="102"/>
                    <a:pt x="11" y="103"/>
                  </a:cubicBezTo>
                  <a:cubicBezTo>
                    <a:pt x="11" y="103"/>
                    <a:pt x="11" y="103"/>
                    <a:pt x="11" y="103"/>
                  </a:cubicBezTo>
                  <a:cubicBezTo>
                    <a:pt x="11" y="103"/>
                    <a:pt x="11" y="103"/>
                    <a:pt x="11" y="103"/>
                  </a:cubicBezTo>
                  <a:cubicBezTo>
                    <a:pt x="11" y="100"/>
                    <a:pt x="12" y="97"/>
                    <a:pt x="12" y="94"/>
                  </a:cubicBezTo>
                  <a:cubicBezTo>
                    <a:pt x="12" y="93"/>
                    <a:pt x="12" y="92"/>
                    <a:pt x="13" y="92"/>
                  </a:cubicBezTo>
                  <a:cubicBezTo>
                    <a:pt x="13" y="87"/>
                    <a:pt x="14" y="82"/>
                    <a:pt x="15" y="77"/>
                  </a:cubicBezTo>
                  <a:cubicBezTo>
                    <a:pt x="16" y="72"/>
                    <a:pt x="18" y="68"/>
                    <a:pt x="19" y="63"/>
                  </a:cubicBezTo>
                  <a:cubicBezTo>
                    <a:pt x="19" y="63"/>
                    <a:pt x="19" y="63"/>
                    <a:pt x="19" y="63"/>
                  </a:cubicBezTo>
                  <a:cubicBezTo>
                    <a:pt x="19" y="63"/>
                    <a:pt x="19" y="63"/>
                    <a:pt x="19" y="63"/>
                  </a:cubicBezTo>
                  <a:cubicBezTo>
                    <a:pt x="19" y="63"/>
                    <a:pt x="19" y="63"/>
                    <a:pt x="19" y="63"/>
                  </a:cubicBezTo>
                  <a:cubicBezTo>
                    <a:pt x="20" y="61"/>
                    <a:pt x="20" y="60"/>
                    <a:pt x="21" y="59"/>
                  </a:cubicBezTo>
                  <a:cubicBezTo>
                    <a:pt x="21" y="58"/>
                    <a:pt x="21" y="58"/>
                    <a:pt x="22" y="57"/>
                  </a:cubicBezTo>
                  <a:cubicBezTo>
                    <a:pt x="23" y="54"/>
                    <a:pt x="25" y="51"/>
                    <a:pt x="26" y="48"/>
                  </a:cubicBezTo>
                  <a:cubicBezTo>
                    <a:pt x="26" y="48"/>
                    <a:pt x="26" y="47"/>
                    <a:pt x="27" y="47"/>
                  </a:cubicBezTo>
                  <a:cubicBezTo>
                    <a:pt x="29" y="42"/>
                    <a:pt x="32" y="37"/>
                    <a:pt x="36" y="33"/>
                  </a:cubicBezTo>
                  <a:cubicBezTo>
                    <a:pt x="44" y="22"/>
                    <a:pt x="54" y="14"/>
                    <a:pt x="68" y="11"/>
                  </a:cubicBezTo>
                  <a:cubicBezTo>
                    <a:pt x="69" y="10"/>
                    <a:pt x="70" y="10"/>
                    <a:pt x="71" y="10"/>
                  </a:cubicBezTo>
                  <a:cubicBezTo>
                    <a:pt x="72" y="9"/>
                    <a:pt x="74" y="9"/>
                    <a:pt x="75" y="9"/>
                  </a:cubicBezTo>
                  <a:cubicBezTo>
                    <a:pt x="75" y="8"/>
                    <a:pt x="76" y="8"/>
                    <a:pt x="76" y="8"/>
                  </a:cubicBezTo>
                  <a:cubicBezTo>
                    <a:pt x="77" y="8"/>
                    <a:pt x="79" y="7"/>
                    <a:pt x="80" y="7"/>
                  </a:cubicBezTo>
                  <a:cubicBezTo>
                    <a:pt x="80" y="7"/>
                    <a:pt x="80" y="7"/>
                    <a:pt x="80" y="6"/>
                  </a:cubicBezTo>
                  <a:cubicBezTo>
                    <a:pt x="80" y="6"/>
                    <a:pt x="81" y="5"/>
                    <a:pt x="80" y="4"/>
                  </a:cubicBezTo>
                  <a:cubicBezTo>
                    <a:pt x="80" y="4"/>
                    <a:pt x="80" y="4"/>
                    <a:pt x="80" y="4"/>
                  </a:cubicBezTo>
                  <a:cubicBezTo>
                    <a:pt x="80" y="4"/>
                    <a:pt x="80" y="3"/>
                    <a:pt x="80" y="3"/>
                  </a:cubicBezTo>
                  <a:cubicBezTo>
                    <a:pt x="79" y="3"/>
                    <a:pt x="79" y="3"/>
                    <a:pt x="79" y="2"/>
                  </a:cubicBezTo>
                  <a:cubicBezTo>
                    <a:pt x="78" y="1"/>
                    <a:pt x="77" y="1"/>
                    <a:pt x="76" y="0"/>
                  </a:cubicBezTo>
                  <a:cubicBezTo>
                    <a:pt x="75" y="0"/>
                    <a:pt x="75" y="0"/>
                    <a:pt x="75" y="0"/>
                  </a:cubicBezTo>
                  <a:cubicBezTo>
                    <a:pt x="73" y="0"/>
                    <a:pt x="72" y="0"/>
                    <a:pt x="71" y="0"/>
                  </a:cubicBezTo>
                </a:path>
              </a:pathLst>
            </a:custGeom>
            <a:solidFill>
              <a:srgbClr val="FF8F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59" name="Freeform 152"/>
            <p:cNvSpPr>
              <a:spLocks noEditPoints="1"/>
            </p:cNvSpPr>
            <p:nvPr/>
          </p:nvSpPr>
          <p:spPr bwMode="auto">
            <a:xfrm>
              <a:off x="9759769" y="5708650"/>
              <a:ext cx="11113" cy="92075"/>
            </a:xfrm>
            <a:custGeom>
              <a:avLst/>
              <a:gdLst>
                <a:gd name="T0" fmla="*/ 1 w 4"/>
                <a:gd name="T1" fmla="*/ 18 h 35"/>
                <a:gd name="T2" fmla="*/ 4 w 4"/>
                <a:gd name="T3" fmla="*/ 33 h 35"/>
                <a:gd name="T4" fmla="*/ 4 w 4"/>
                <a:gd name="T5" fmla="*/ 34 h 35"/>
                <a:gd name="T6" fmla="*/ 4 w 4"/>
                <a:gd name="T7" fmla="*/ 35 h 35"/>
                <a:gd name="T8" fmla="*/ 4 w 4"/>
                <a:gd name="T9" fmla="*/ 33 h 35"/>
                <a:gd name="T10" fmla="*/ 1 w 4"/>
                <a:gd name="T11" fmla="*/ 18 h 35"/>
                <a:gd name="T12" fmla="*/ 0 w 4"/>
                <a:gd name="T13" fmla="*/ 0 h 35"/>
                <a:gd name="T14" fmla="*/ 0 w 4"/>
                <a:gd name="T15" fmla="*/ 1 h 35"/>
                <a:gd name="T16" fmla="*/ 0 w 4"/>
                <a:gd name="T17" fmla="*/ 4 h 35"/>
                <a:gd name="T18" fmla="*/ 0 w 4"/>
                <a:gd name="T19" fmla="*/ 0 h 35"/>
                <a:gd name="T20" fmla="*/ 0 w 4"/>
                <a:gd name="T21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35">
                  <a:moveTo>
                    <a:pt x="1" y="18"/>
                  </a:moveTo>
                  <a:cubicBezTo>
                    <a:pt x="2" y="23"/>
                    <a:pt x="3" y="28"/>
                    <a:pt x="4" y="33"/>
                  </a:cubicBezTo>
                  <a:cubicBezTo>
                    <a:pt x="4" y="33"/>
                    <a:pt x="4" y="34"/>
                    <a:pt x="4" y="34"/>
                  </a:cubicBezTo>
                  <a:cubicBezTo>
                    <a:pt x="4" y="34"/>
                    <a:pt x="4" y="35"/>
                    <a:pt x="4" y="35"/>
                  </a:cubicBezTo>
                  <a:cubicBezTo>
                    <a:pt x="4" y="34"/>
                    <a:pt x="4" y="34"/>
                    <a:pt x="4" y="33"/>
                  </a:cubicBezTo>
                  <a:cubicBezTo>
                    <a:pt x="3" y="28"/>
                    <a:pt x="2" y="23"/>
                    <a:pt x="1" y="18"/>
                  </a:cubicBezTo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2"/>
                    <a:pt x="0" y="3"/>
                    <a:pt x="0" y="4"/>
                  </a:cubicBezTo>
                  <a:cubicBezTo>
                    <a:pt x="0" y="3"/>
                    <a:pt x="0" y="2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FD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60" name="Freeform 153"/>
            <p:cNvSpPr>
              <a:spLocks/>
            </p:cNvSpPr>
            <p:nvPr/>
          </p:nvSpPr>
          <p:spPr bwMode="auto">
            <a:xfrm>
              <a:off x="9723256" y="5700713"/>
              <a:ext cx="47625" cy="98425"/>
            </a:xfrm>
            <a:custGeom>
              <a:avLst/>
              <a:gdLst>
                <a:gd name="T0" fmla="*/ 2 w 18"/>
                <a:gd name="T1" fmla="*/ 0 h 37"/>
                <a:gd name="T2" fmla="*/ 1 w 18"/>
                <a:gd name="T3" fmla="*/ 2 h 37"/>
                <a:gd name="T4" fmla="*/ 1 w 18"/>
                <a:gd name="T5" fmla="*/ 29 h 37"/>
                <a:gd name="T6" fmla="*/ 11 w 18"/>
                <a:gd name="T7" fmla="*/ 32 h 37"/>
                <a:gd name="T8" fmla="*/ 14 w 18"/>
                <a:gd name="T9" fmla="*/ 33 h 37"/>
                <a:gd name="T10" fmla="*/ 18 w 18"/>
                <a:gd name="T11" fmla="*/ 37 h 37"/>
                <a:gd name="T12" fmla="*/ 18 w 18"/>
                <a:gd name="T13" fmla="*/ 37 h 37"/>
                <a:gd name="T14" fmla="*/ 18 w 18"/>
                <a:gd name="T15" fmla="*/ 36 h 37"/>
                <a:gd name="T16" fmla="*/ 15 w 18"/>
                <a:gd name="T17" fmla="*/ 21 h 37"/>
                <a:gd name="T18" fmla="*/ 14 w 18"/>
                <a:gd name="T19" fmla="*/ 7 h 37"/>
                <a:gd name="T20" fmla="*/ 14 w 18"/>
                <a:gd name="T21" fmla="*/ 4 h 37"/>
                <a:gd name="T22" fmla="*/ 13 w 18"/>
                <a:gd name="T23" fmla="*/ 7 h 37"/>
                <a:gd name="T24" fmla="*/ 12 w 18"/>
                <a:gd name="T25" fmla="*/ 7 h 37"/>
                <a:gd name="T26" fmla="*/ 8 w 18"/>
                <a:gd name="T27" fmla="*/ 5 h 37"/>
                <a:gd name="T28" fmla="*/ 2 w 18"/>
                <a:gd name="T29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8" h="37">
                  <a:moveTo>
                    <a:pt x="2" y="0"/>
                  </a:moveTo>
                  <a:cubicBezTo>
                    <a:pt x="1" y="0"/>
                    <a:pt x="1" y="1"/>
                    <a:pt x="1" y="2"/>
                  </a:cubicBezTo>
                  <a:cubicBezTo>
                    <a:pt x="0" y="11"/>
                    <a:pt x="0" y="20"/>
                    <a:pt x="1" y="29"/>
                  </a:cubicBezTo>
                  <a:cubicBezTo>
                    <a:pt x="4" y="30"/>
                    <a:pt x="8" y="31"/>
                    <a:pt x="11" y="32"/>
                  </a:cubicBezTo>
                  <a:cubicBezTo>
                    <a:pt x="12" y="33"/>
                    <a:pt x="13" y="33"/>
                    <a:pt x="14" y="33"/>
                  </a:cubicBezTo>
                  <a:cubicBezTo>
                    <a:pt x="16" y="34"/>
                    <a:pt x="17" y="35"/>
                    <a:pt x="18" y="37"/>
                  </a:cubicBezTo>
                  <a:cubicBezTo>
                    <a:pt x="18" y="37"/>
                    <a:pt x="18" y="37"/>
                    <a:pt x="18" y="37"/>
                  </a:cubicBezTo>
                  <a:cubicBezTo>
                    <a:pt x="18" y="37"/>
                    <a:pt x="18" y="36"/>
                    <a:pt x="18" y="36"/>
                  </a:cubicBezTo>
                  <a:cubicBezTo>
                    <a:pt x="17" y="31"/>
                    <a:pt x="16" y="26"/>
                    <a:pt x="15" y="21"/>
                  </a:cubicBezTo>
                  <a:cubicBezTo>
                    <a:pt x="15" y="17"/>
                    <a:pt x="14" y="12"/>
                    <a:pt x="14" y="7"/>
                  </a:cubicBezTo>
                  <a:cubicBezTo>
                    <a:pt x="14" y="6"/>
                    <a:pt x="14" y="5"/>
                    <a:pt x="14" y="4"/>
                  </a:cubicBezTo>
                  <a:cubicBezTo>
                    <a:pt x="14" y="5"/>
                    <a:pt x="14" y="6"/>
                    <a:pt x="13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0" y="7"/>
                    <a:pt x="9" y="6"/>
                    <a:pt x="8" y="5"/>
                  </a:cubicBezTo>
                  <a:cubicBezTo>
                    <a:pt x="6" y="4"/>
                    <a:pt x="4" y="2"/>
                    <a:pt x="2" y="0"/>
                  </a:cubicBezTo>
                </a:path>
              </a:pathLst>
            </a:custGeom>
            <a:solidFill>
              <a:srgbClr val="FF8F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61" name="Freeform 154"/>
            <p:cNvSpPr>
              <a:spLocks/>
            </p:cNvSpPr>
            <p:nvPr/>
          </p:nvSpPr>
          <p:spPr bwMode="auto">
            <a:xfrm>
              <a:off x="9774056" y="581183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FD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62" name="Freeform 155"/>
            <p:cNvSpPr>
              <a:spLocks/>
            </p:cNvSpPr>
            <p:nvPr/>
          </p:nvSpPr>
          <p:spPr bwMode="auto">
            <a:xfrm>
              <a:off x="9728019" y="5807075"/>
              <a:ext cx="76200" cy="103188"/>
            </a:xfrm>
            <a:custGeom>
              <a:avLst/>
              <a:gdLst>
                <a:gd name="T0" fmla="*/ 0 w 29"/>
                <a:gd name="T1" fmla="*/ 0 h 39"/>
                <a:gd name="T2" fmla="*/ 3 w 29"/>
                <a:gd name="T3" fmla="*/ 15 h 39"/>
                <a:gd name="T4" fmla="*/ 6 w 29"/>
                <a:gd name="T5" fmla="*/ 30 h 39"/>
                <a:gd name="T6" fmla="*/ 22 w 29"/>
                <a:gd name="T7" fmla="*/ 34 h 39"/>
                <a:gd name="T8" fmla="*/ 25 w 29"/>
                <a:gd name="T9" fmla="*/ 35 h 39"/>
                <a:gd name="T10" fmla="*/ 28 w 29"/>
                <a:gd name="T11" fmla="*/ 37 h 39"/>
                <a:gd name="T12" fmla="*/ 29 w 29"/>
                <a:gd name="T13" fmla="*/ 39 h 39"/>
                <a:gd name="T14" fmla="*/ 23 w 29"/>
                <a:gd name="T15" fmla="*/ 21 h 39"/>
                <a:gd name="T16" fmla="*/ 17 w 29"/>
                <a:gd name="T17" fmla="*/ 2 h 39"/>
                <a:gd name="T18" fmla="*/ 17 w 29"/>
                <a:gd name="T19" fmla="*/ 2 h 39"/>
                <a:gd name="T20" fmla="*/ 17 w 29"/>
                <a:gd name="T21" fmla="*/ 4 h 39"/>
                <a:gd name="T22" fmla="*/ 16 w 29"/>
                <a:gd name="T23" fmla="*/ 5 h 39"/>
                <a:gd name="T24" fmla="*/ 16 w 29"/>
                <a:gd name="T25" fmla="*/ 5 h 39"/>
                <a:gd name="T26" fmla="*/ 10 w 29"/>
                <a:gd name="T27" fmla="*/ 4 h 39"/>
                <a:gd name="T28" fmla="*/ 0 w 29"/>
                <a:gd name="T29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9" h="39">
                  <a:moveTo>
                    <a:pt x="0" y="0"/>
                  </a:moveTo>
                  <a:cubicBezTo>
                    <a:pt x="1" y="5"/>
                    <a:pt x="2" y="10"/>
                    <a:pt x="3" y="15"/>
                  </a:cubicBezTo>
                  <a:cubicBezTo>
                    <a:pt x="4" y="20"/>
                    <a:pt x="5" y="25"/>
                    <a:pt x="6" y="30"/>
                  </a:cubicBezTo>
                  <a:cubicBezTo>
                    <a:pt x="11" y="32"/>
                    <a:pt x="17" y="34"/>
                    <a:pt x="22" y="34"/>
                  </a:cubicBezTo>
                  <a:cubicBezTo>
                    <a:pt x="23" y="34"/>
                    <a:pt x="24" y="34"/>
                    <a:pt x="25" y="35"/>
                  </a:cubicBezTo>
                  <a:cubicBezTo>
                    <a:pt x="26" y="35"/>
                    <a:pt x="27" y="36"/>
                    <a:pt x="28" y="37"/>
                  </a:cubicBezTo>
                  <a:cubicBezTo>
                    <a:pt x="28" y="38"/>
                    <a:pt x="28" y="39"/>
                    <a:pt x="29" y="39"/>
                  </a:cubicBezTo>
                  <a:cubicBezTo>
                    <a:pt x="27" y="33"/>
                    <a:pt x="25" y="27"/>
                    <a:pt x="23" y="21"/>
                  </a:cubicBezTo>
                  <a:cubicBezTo>
                    <a:pt x="21" y="15"/>
                    <a:pt x="19" y="9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3"/>
                    <a:pt x="17" y="3"/>
                    <a:pt x="17" y="4"/>
                  </a:cubicBezTo>
                  <a:cubicBezTo>
                    <a:pt x="17" y="5"/>
                    <a:pt x="16" y="5"/>
                    <a:pt x="16" y="5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4" y="5"/>
                    <a:pt x="12" y="4"/>
                    <a:pt x="10" y="4"/>
                  </a:cubicBezTo>
                  <a:cubicBezTo>
                    <a:pt x="6" y="3"/>
                    <a:pt x="3" y="1"/>
                    <a:pt x="0" y="0"/>
                  </a:cubicBezTo>
                </a:path>
              </a:pathLst>
            </a:custGeom>
            <a:solidFill>
              <a:srgbClr val="FF8F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63" name="Freeform 156"/>
            <p:cNvSpPr>
              <a:spLocks noEditPoints="1"/>
            </p:cNvSpPr>
            <p:nvPr/>
          </p:nvSpPr>
          <p:spPr bwMode="auto">
            <a:xfrm>
              <a:off x="9615306" y="6030913"/>
              <a:ext cx="328613" cy="619125"/>
            </a:xfrm>
            <a:custGeom>
              <a:avLst/>
              <a:gdLst>
                <a:gd name="T0" fmla="*/ 47 w 125"/>
                <a:gd name="T1" fmla="*/ 233 h 234"/>
                <a:gd name="T2" fmla="*/ 46 w 125"/>
                <a:gd name="T3" fmla="*/ 233 h 234"/>
                <a:gd name="T4" fmla="*/ 32 w 125"/>
                <a:gd name="T5" fmla="*/ 234 h 234"/>
                <a:gd name="T6" fmla="*/ 46 w 125"/>
                <a:gd name="T7" fmla="*/ 233 h 234"/>
                <a:gd name="T8" fmla="*/ 47 w 125"/>
                <a:gd name="T9" fmla="*/ 233 h 234"/>
                <a:gd name="T10" fmla="*/ 7 w 125"/>
                <a:gd name="T11" fmla="*/ 232 h 234"/>
                <a:gd name="T12" fmla="*/ 18 w 125"/>
                <a:gd name="T13" fmla="*/ 234 h 234"/>
                <a:gd name="T14" fmla="*/ 9 w 125"/>
                <a:gd name="T15" fmla="*/ 232 h 234"/>
                <a:gd name="T16" fmla="*/ 7 w 125"/>
                <a:gd name="T17" fmla="*/ 232 h 234"/>
                <a:gd name="T18" fmla="*/ 0 w 125"/>
                <a:gd name="T19" fmla="*/ 228 h 234"/>
                <a:gd name="T20" fmla="*/ 0 w 125"/>
                <a:gd name="T21" fmla="*/ 229 h 234"/>
                <a:gd name="T22" fmla="*/ 0 w 125"/>
                <a:gd name="T23" fmla="*/ 228 h 234"/>
                <a:gd name="T24" fmla="*/ 72 w 125"/>
                <a:gd name="T25" fmla="*/ 225 h 234"/>
                <a:gd name="T26" fmla="*/ 72 w 125"/>
                <a:gd name="T27" fmla="*/ 225 h 234"/>
                <a:gd name="T28" fmla="*/ 72 w 125"/>
                <a:gd name="T29" fmla="*/ 225 h 234"/>
                <a:gd name="T30" fmla="*/ 74 w 125"/>
                <a:gd name="T31" fmla="*/ 224 h 234"/>
                <a:gd name="T32" fmla="*/ 72 w 125"/>
                <a:gd name="T33" fmla="*/ 224 h 234"/>
                <a:gd name="T34" fmla="*/ 74 w 125"/>
                <a:gd name="T35" fmla="*/ 224 h 234"/>
                <a:gd name="T36" fmla="*/ 2 w 125"/>
                <a:gd name="T37" fmla="*/ 223 h 234"/>
                <a:gd name="T38" fmla="*/ 1 w 125"/>
                <a:gd name="T39" fmla="*/ 224 h 234"/>
                <a:gd name="T40" fmla="*/ 0 w 125"/>
                <a:gd name="T41" fmla="*/ 226 h 234"/>
                <a:gd name="T42" fmla="*/ 2 w 125"/>
                <a:gd name="T43" fmla="*/ 223 h 234"/>
                <a:gd name="T44" fmla="*/ 10 w 125"/>
                <a:gd name="T45" fmla="*/ 211 h 234"/>
                <a:gd name="T46" fmla="*/ 9 w 125"/>
                <a:gd name="T47" fmla="*/ 213 h 234"/>
                <a:gd name="T48" fmla="*/ 2 w 125"/>
                <a:gd name="T49" fmla="*/ 223 h 234"/>
                <a:gd name="T50" fmla="*/ 2 w 125"/>
                <a:gd name="T51" fmla="*/ 223 h 234"/>
                <a:gd name="T52" fmla="*/ 10 w 125"/>
                <a:gd name="T53" fmla="*/ 211 h 234"/>
                <a:gd name="T54" fmla="*/ 25 w 125"/>
                <a:gd name="T55" fmla="*/ 184 h 234"/>
                <a:gd name="T56" fmla="*/ 24 w 125"/>
                <a:gd name="T57" fmla="*/ 186 h 234"/>
                <a:gd name="T58" fmla="*/ 22 w 125"/>
                <a:gd name="T59" fmla="*/ 190 h 234"/>
                <a:gd name="T60" fmla="*/ 17 w 125"/>
                <a:gd name="T61" fmla="*/ 199 h 234"/>
                <a:gd name="T62" fmla="*/ 24 w 125"/>
                <a:gd name="T63" fmla="*/ 186 h 234"/>
                <a:gd name="T64" fmla="*/ 25 w 125"/>
                <a:gd name="T65" fmla="*/ 184 h 234"/>
                <a:gd name="T66" fmla="*/ 31 w 125"/>
                <a:gd name="T67" fmla="*/ 181 h 234"/>
                <a:gd name="T68" fmla="*/ 31 w 125"/>
                <a:gd name="T69" fmla="*/ 181 h 234"/>
                <a:gd name="T70" fmla="*/ 29 w 125"/>
                <a:gd name="T71" fmla="*/ 181 h 234"/>
                <a:gd name="T72" fmla="*/ 31 w 125"/>
                <a:gd name="T73" fmla="*/ 181 h 234"/>
                <a:gd name="T74" fmla="*/ 40 w 125"/>
                <a:gd name="T75" fmla="*/ 178 h 234"/>
                <a:gd name="T76" fmla="*/ 33 w 125"/>
                <a:gd name="T77" fmla="*/ 180 h 234"/>
                <a:gd name="T78" fmla="*/ 37 w 125"/>
                <a:gd name="T79" fmla="*/ 179 h 234"/>
                <a:gd name="T80" fmla="*/ 40 w 125"/>
                <a:gd name="T81" fmla="*/ 178 h 234"/>
                <a:gd name="T82" fmla="*/ 124 w 125"/>
                <a:gd name="T83" fmla="*/ 146 h 234"/>
                <a:gd name="T84" fmla="*/ 123 w 125"/>
                <a:gd name="T85" fmla="*/ 151 h 234"/>
                <a:gd name="T86" fmla="*/ 121 w 125"/>
                <a:gd name="T87" fmla="*/ 156 h 234"/>
                <a:gd name="T88" fmla="*/ 124 w 125"/>
                <a:gd name="T89" fmla="*/ 146 h 234"/>
                <a:gd name="T90" fmla="*/ 125 w 125"/>
                <a:gd name="T91" fmla="*/ 115 h 234"/>
                <a:gd name="T92" fmla="*/ 125 w 125"/>
                <a:gd name="T93" fmla="*/ 130 h 234"/>
                <a:gd name="T94" fmla="*/ 125 w 125"/>
                <a:gd name="T95" fmla="*/ 132 h 234"/>
                <a:gd name="T96" fmla="*/ 125 w 125"/>
                <a:gd name="T97" fmla="*/ 127 h 234"/>
                <a:gd name="T98" fmla="*/ 125 w 125"/>
                <a:gd name="T99" fmla="*/ 121 h 234"/>
                <a:gd name="T100" fmla="*/ 125 w 125"/>
                <a:gd name="T101" fmla="*/ 121 h 234"/>
                <a:gd name="T102" fmla="*/ 125 w 125"/>
                <a:gd name="T103" fmla="*/ 115 h 234"/>
                <a:gd name="T104" fmla="*/ 124 w 125"/>
                <a:gd name="T105" fmla="*/ 99 h 234"/>
                <a:gd name="T106" fmla="*/ 125 w 125"/>
                <a:gd name="T107" fmla="*/ 111 h 234"/>
                <a:gd name="T108" fmla="*/ 125 w 125"/>
                <a:gd name="T109" fmla="*/ 104 h 234"/>
                <a:gd name="T110" fmla="*/ 124 w 125"/>
                <a:gd name="T111" fmla="*/ 99 h 234"/>
                <a:gd name="T112" fmla="*/ 90 w 125"/>
                <a:gd name="T113" fmla="*/ 0 h 234"/>
                <a:gd name="T114" fmla="*/ 94 w 125"/>
                <a:gd name="T115" fmla="*/ 10 h 234"/>
                <a:gd name="T116" fmla="*/ 111 w 125"/>
                <a:gd name="T117" fmla="*/ 48 h 234"/>
                <a:gd name="T118" fmla="*/ 123 w 125"/>
                <a:gd name="T119" fmla="*/ 89 h 234"/>
                <a:gd name="T120" fmla="*/ 111 w 125"/>
                <a:gd name="T121" fmla="*/ 48 h 234"/>
                <a:gd name="T122" fmla="*/ 93 w 125"/>
                <a:gd name="T123" fmla="*/ 8 h 234"/>
                <a:gd name="T124" fmla="*/ 90 w 125"/>
                <a:gd name="T125" fmla="*/ 0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5" h="234">
                  <a:moveTo>
                    <a:pt x="47" y="233"/>
                  </a:moveTo>
                  <a:cubicBezTo>
                    <a:pt x="47" y="233"/>
                    <a:pt x="46" y="233"/>
                    <a:pt x="46" y="233"/>
                  </a:cubicBezTo>
                  <a:cubicBezTo>
                    <a:pt x="42" y="233"/>
                    <a:pt x="38" y="234"/>
                    <a:pt x="32" y="234"/>
                  </a:cubicBezTo>
                  <a:cubicBezTo>
                    <a:pt x="37" y="234"/>
                    <a:pt x="41" y="233"/>
                    <a:pt x="46" y="233"/>
                  </a:cubicBezTo>
                  <a:cubicBezTo>
                    <a:pt x="46" y="233"/>
                    <a:pt x="47" y="233"/>
                    <a:pt x="47" y="233"/>
                  </a:cubicBezTo>
                  <a:moveTo>
                    <a:pt x="7" y="232"/>
                  </a:moveTo>
                  <a:cubicBezTo>
                    <a:pt x="11" y="233"/>
                    <a:pt x="14" y="233"/>
                    <a:pt x="18" y="234"/>
                  </a:cubicBezTo>
                  <a:cubicBezTo>
                    <a:pt x="15" y="233"/>
                    <a:pt x="12" y="233"/>
                    <a:pt x="9" y="232"/>
                  </a:cubicBezTo>
                  <a:cubicBezTo>
                    <a:pt x="8" y="232"/>
                    <a:pt x="8" y="232"/>
                    <a:pt x="7" y="232"/>
                  </a:cubicBezTo>
                  <a:moveTo>
                    <a:pt x="0" y="228"/>
                  </a:moveTo>
                  <a:cubicBezTo>
                    <a:pt x="0" y="228"/>
                    <a:pt x="0" y="228"/>
                    <a:pt x="0" y="229"/>
                  </a:cubicBezTo>
                  <a:cubicBezTo>
                    <a:pt x="0" y="228"/>
                    <a:pt x="0" y="228"/>
                    <a:pt x="0" y="228"/>
                  </a:cubicBezTo>
                  <a:moveTo>
                    <a:pt x="72" y="225"/>
                  </a:moveTo>
                  <a:cubicBezTo>
                    <a:pt x="72" y="225"/>
                    <a:pt x="72" y="225"/>
                    <a:pt x="72" y="225"/>
                  </a:cubicBezTo>
                  <a:cubicBezTo>
                    <a:pt x="72" y="225"/>
                    <a:pt x="72" y="225"/>
                    <a:pt x="72" y="225"/>
                  </a:cubicBezTo>
                  <a:moveTo>
                    <a:pt x="74" y="224"/>
                  </a:moveTo>
                  <a:cubicBezTo>
                    <a:pt x="73" y="224"/>
                    <a:pt x="73" y="224"/>
                    <a:pt x="72" y="224"/>
                  </a:cubicBezTo>
                  <a:cubicBezTo>
                    <a:pt x="73" y="224"/>
                    <a:pt x="73" y="224"/>
                    <a:pt x="74" y="224"/>
                  </a:cubicBezTo>
                  <a:moveTo>
                    <a:pt x="2" y="223"/>
                  </a:moveTo>
                  <a:cubicBezTo>
                    <a:pt x="2" y="224"/>
                    <a:pt x="1" y="224"/>
                    <a:pt x="1" y="224"/>
                  </a:cubicBezTo>
                  <a:cubicBezTo>
                    <a:pt x="1" y="225"/>
                    <a:pt x="1" y="225"/>
                    <a:pt x="0" y="226"/>
                  </a:cubicBezTo>
                  <a:cubicBezTo>
                    <a:pt x="1" y="225"/>
                    <a:pt x="1" y="224"/>
                    <a:pt x="2" y="223"/>
                  </a:cubicBezTo>
                  <a:moveTo>
                    <a:pt x="10" y="211"/>
                  </a:moveTo>
                  <a:cubicBezTo>
                    <a:pt x="10" y="212"/>
                    <a:pt x="9" y="212"/>
                    <a:pt x="9" y="213"/>
                  </a:cubicBezTo>
                  <a:cubicBezTo>
                    <a:pt x="7" y="216"/>
                    <a:pt x="4" y="219"/>
                    <a:pt x="2" y="223"/>
                  </a:cubicBezTo>
                  <a:cubicBezTo>
                    <a:pt x="2" y="223"/>
                    <a:pt x="2" y="223"/>
                    <a:pt x="2" y="223"/>
                  </a:cubicBezTo>
                  <a:cubicBezTo>
                    <a:pt x="5" y="219"/>
                    <a:pt x="8" y="215"/>
                    <a:pt x="10" y="211"/>
                  </a:cubicBezTo>
                  <a:moveTo>
                    <a:pt x="25" y="184"/>
                  </a:moveTo>
                  <a:cubicBezTo>
                    <a:pt x="24" y="185"/>
                    <a:pt x="24" y="186"/>
                    <a:pt x="24" y="186"/>
                  </a:cubicBezTo>
                  <a:cubicBezTo>
                    <a:pt x="23" y="187"/>
                    <a:pt x="23" y="189"/>
                    <a:pt x="22" y="190"/>
                  </a:cubicBezTo>
                  <a:cubicBezTo>
                    <a:pt x="20" y="193"/>
                    <a:pt x="19" y="196"/>
                    <a:pt x="17" y="199"/>
                  </a:cubicBezTo>
                  <a:cubicBezTo>
                    <a:pt x="19" y="195"/>
                    <a:pt x="22" y="191"/>
                    <a:pt x="24" y="186"/>
                  </a:cubicBezTo>
                  <a:cubicBezTo>
                    <a:pt x="24" y="186"/>
                    <a:pt x="24" y="185"/>
                    <a:pt x="25" y="184"/>
                  </a:cubicBezTo>
                  <a:moveTo>
                    <a:pt x="31" y="181"/>
                  </a:moveTo>
                  <a:cubicBezTo>
                    <a:pt x="31" y="181"/>
                    <a:pt x="31" y="181"/>
                    <a:pt x="31" y="181"/>
                  </a:cubicBezTo>
                  <a:cubicBezTo>
                    <a:pt x="30" y="181"/>
                    <a:pt x="30" y="181"/>
                    <a:pt x="29" y="181"/>
                  </a:cubicBezTo>
                  <a:cubicBezTo>
                    <a:pt x="30" y="181"/>
                    <a:pt x="30" y="181"/>
                    <a:pt x="31" y="181"/>
                  </a:cubicBezTo>
                  <a:moveTo>
                    <a:pt x="40" y="178"/>
                  </a:moveTo>
                  <a:cubicBezTo>
                    <a:pt x="38" y="179"/>
                    <a:pt x="35" y="179"/>
                    <a:pt x="33" y="180"/>
                  </a:cubicBezTo>
                  <a:cubicBezTo>
                    <a:pt x="34" y="180"/>
                    <a:pt x="35" y="179"/>
                    <a:pt x="37" y="179"/>
                  </a:cubicBezTo>
                  <a:cubicBezTo>
                    <a:pt x="38" y="179"/>
                    <a:pt x="39" y="178"/>
                    <a:pt x="40" y="178"/>
                  </a:cubicBezTo>
                  <a:moveTo>
                    <a:pt x="124" y="146"/>
                  </a:moveTo>
                  <a:cubicBezTo>
                    <a:pt x="123" y="148"/>
                    <a:pt x="123" y="149"/>
                    <a:pt x="123" y="151"/>
                  </a:cubicBezTo>
                  <a:cubicBezTo>
                    <a:pt x="122" y="152"/>
                    <a:pt x="122" y="154"/>
                    <a:pt x="121" y="156"/>
                  </a:cubicBezTo>
                  <a:cubicBezTo>
                    <a:pt x="122" y="153"/>
                    <a:pt x="123" y="149"/>
                    <a:pt x="124" y="146"/>
                  </a:cubicBezTo>
                  <a:moveTo>
                    <a:pt x="125" y="115"/>
                  </a:moveTo>
                  <a:cubicBezTo>
                    <a:pt x="125" y="120"/>
                    <a:pt x="125" y="125"/>
                    <a:pt x="125" y="130"/>
                  </a:cubicBezTo>
                  <a:cubicBezTo>
                    <a:pt x="125" y="131"/>
                    <a:pt x="125" y="132"/>
                    <a:pt x="125" y="132"/>
                  </a:cubicBezTo>
                  <a:cubicBezTo>
                    <a:pt x="125" y="131"/>
                    <a:pt x="125" y="129"/>
                    <a:pt x="125" y="127"/>
                  </a:cubicBezTo>
                  <a:cubicBezTo>
                    <a:pt x="125" y="125"/>
                    <a:pt x="125" y="123"/>
                    <a:pt x="125" y="121"/>
                  </a:cubicBezTo>
                  <a:cubicBezTo>
                    <a:pt x="125" y="121"/>
                    <a:pt x="125" y="121"/>
                    <a:pt x="125" y="121"/>
                  </a:cubicBezTo>
                  <a:cubicBezTo>
                    <a:pt x="125" y="119"/>
                    <a:pt x="125" y="117"/>
                    <a:pt x="125" y="115"/>
                  </a:cubicBezTo>
                  <a:moveTo>
                    <a:pt x="124" y="99"/>
                  </a:moveTo>
                  <a:cubicBezTo>
                    <a:pt x="125" y="103"/>
                    <a:pt x="125" y="107"/>
                    <a:pt x="125" y="111"/>
                  </a:cubicBezTo>
                  <a:cubicBezTo>
                    <a:pt x="125" y="109"/>
                    <a:pt x="125" y="106"/>
                    <a:pt x="125" y="104"/>
                  </a:cubicBezTo>
                  <a:cubicBezTo>
                    <a:pt x="125" y="103"/>
                    <a:pt x="125" y="101"/>
                    <a:pt x="124" y="99"/>
                  </a:cubicBezTo>
                  <a:moveTo>
                    <a:pt x="90" y="0"/>
                  </a:moveTo>
                  <a:cubicBezTo>
                    <a:pt x="91" y="3"/>
                    <a:pt x="92" y="6"/>
                    <a:pt x="94" y="10"/>
                  </a:cubicBezTo>
                  <a:cubicBezTo>
                    <a:pt x="100" y="22"/>
                    <a:pt x="106" y="35"/>
                    <a:pt x="111" y="48"/>
                  </a:cubicBezTo>
                  <a:cubicBezTo>
                    <a:pt x="116" y="61"/>
                    <a:pt x="120" y="75"/>
                    <a:pt x="123" y="89"/>
                  </a:cubicBezTo>
                  <a:cubicBezTo>
                    <a:pt x="120" y="75"/>
                    <a:pt x="116" y="61"/>
                    <a:pt x="111" y="48"/>
                  </a:cubicBezTo>
                  <a:cubicBezTo>
                    <a:pt x="106" y="34"/>
                    <a:pt x="99" y="21"/>
                    <a:pt x="93" y="8"/>
                  </a:cubicBezTo>
                  <a:cubicBezTo>
                    <a:pt x="92" y="5"/>
                    <a:pt x="91" y="3"/>
                    <a:pt x="90" y="0"/>
                  </a:cubicBezTo>
                </a:path>
              </a:pathLst>
            </a:custGeom>
            <a:solidFill>
              <a:srgbClr val="FFD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64" name="Freeform 157"/>
            <p:cNvSpPr>
              <a:spLocks noEditPoints="1"/>
            </p:cNvSpPr>
            <p:nvPr/>
          </p:nvSpPr>
          <p:spPr bwMode="auto">
            <a:xfrm>
              <a:off x="9615306" y="5918200"/>
              <a:ext cx="328613" cy="731838"/>
            </a:xfrm>
            <a:custGeom>
              <a:avLst/>
              <a:gdLst>
                <a:gd name="T0" fmla="*/ 37 w 125"/>
                <a:gd name="T1" fmla="*/ 222 h 277"/>
                <a:gd name="T2" fmla="*/ 29 w 125"/>
                <a:gd name="T3" fmla="*/ 224 h 277"/>
                <a:gd name="T4" fmla="*/ 17 w 125"/>
                <a:gd name="T5" fmla="*/ 242 h 277"/>
                <a:gd name="T6" fmla="*/ 2 w 125"/>
                <a:gd name="T7" fmla="*/ 266 h 277"/>
                <a:gd name="T8" fmla="*/ 0 w 125"/>
                <a:gd name="T9" fmla="*/ 270 h 277"/>
                <a:gd name="T10" fmla="*/ 0 w 125"/>
                <a:gd name="T11" fmla="*/ 272 h 277"/>
                <a:gd name="T12" fmla="*/ 9 w 125"/>
                <a:gd name="T13" fmla="*/ 275 h 277"/>
                <a:gd name="T14" fmla="*/ 29 w 125"/>
                <a:gd name="T15" fmla="*/ 277 h 277"/>
                <a:gd name="T16" fmla="*/ 47 w 125"/>
                <a:gd name="T17" fmla="*/ 276 h 277"/>
                <a:gd name="T18" fmla="*/ 56 w 125"/>
                <a:gd name="T19" fmla="*/ 271 h 277"/>
                <a:gd name="T20" fmla="*/ 39 w 125"/>
                <a:gd name="T21" fmla="*/ 226 h 277"/>
                <a:gd name="T22" fmla="*/ 47 w 125"/>
                <a:gd name="T23" fmla="*/ 220 h 277"/>
                <a:gd name="T24" fmla="*/ 46 w 125"/>
                <a:gd name="T25" fmla="*/ 219 h 277"/>
                <a:gd name="T26" fmla="*/ 45 w 125"/>
                <a:gd name="T27" fmla="*/ 219 h 277"/>
                <a:gd name="T28" fmla="*/ 45 w 125"/>
                <a:gd name="T29" fmla="*/ 219 h 277"/>
                <a:gd name="T30" fmla="*/ 63 w 125"/>
                <a:gd name="T31" fmla="*/ 28 h 277"/>
                <a:gd name="T32" fmla="*/ 88 w 125"/>
                <a:gd name="T33" fmla="*/ 40 h 277"/>
                <a:gd name="T34" fmla="*/ 86 w 125"/>
                <a:gd name="T35" fmla="*/ 44 h 277"/>
                <a:gd name="T36" fmla="*/ 69 w 125"/>
                <a:gd name="T37" fmla="*/ 43 h 277"/>
                <a:gd name="T38" fmla="*/ 94 w 125"/>
                <a:gd name="T39" fmla="*/ 74 h 277"/>
                <a:gd name="T40" fmla="*/ 101 w 125"/>
                <a:gd name="T41" fmla="*/ 74 h 277"/>
                <a:gd name="T42" fmla="*/ 106 w 125"/>
                <a:gd name="T43" fmla="*/ 85 h 277"/>
                <a:gd name="T44" fmla="*/ 93 w 125"/>
                <a:gd name="T45" fmla="*/ 110 h 277"/>
                <a:gd name="T46" fmla="*/ 114 w 125"/>
                <a:gd name="T47" fmla="*/ 122 h 277"/>
                <a:gd name="T48" fmla="*/ 121 w 125"/>
                <a:gd name="T49" fmla="*/ 126 h 277"/>
                <a:gd name="T50" fmla="*/ 109 w 125"/>
                <a:gd name="T51" fmla="*/ 133 h 277"/>
                <a:gd name="T52" fmla="*/ 102 w 125"/>
                <a:gd name="T53" fmla="*/ 166 h 277"/>
                <a:gd name="T54" fmla="*/ 116 w 125"/>
                <a:gd name="T55" fmla="*/ 171 h 277"/>
                <a:gd name="T56" fmla="*/ 123 w 125"/>
                <a:gd name="T57" fmla="*/ 171 h 277"/>
                <a:gd name="T58" fmla="*/ 120 w 125"/>
                <a:gd name="T59" fmla="*/ 182 h 277"/>
                <a:gd name="T60" fmla="*/ 114 w 125"/>
                <a:gd name="T61" fmla="*/ 182 h 277"/>
                <a:gd name="T62" fmla="*/ 95 w 125"/>
                <a:gd name="T63" fmla="*/ 215 h 277"/>
                <a:gd name="T64" fmla="*/ 107 w 125"/>
                <a:gd name="T65" fmla="*/ 227 h 277"/>
                <a:gd name="T66" fmla="*/ 102 w 125"/>
                <a:gd name="T67" fmla="*/ 238 h 277"/>
                <a:gd name="T68" fmla="*/ 80 w 125"/>
                <a:gd name="T69" fmla="*/ 237 h 277"/>
                <a:gd name="T70" fmla="*/ 59 w 125"/>
                <a:gd name="T71" fmla="*/ 241 h 277"/>
                <a:gd name="T72" fmla="*/ 47 w 125"/>
                <a:gd name="T73" fmla="*/ 223 h 277"/>
                <a:gd name="T74" fmla="*/ 68 w 125"/>
                <a:gd name="T75" fmla="*/ 267 h 277"/>
                <a:gd name="T76" fmla="*/ 72 w 125"/>
                <a:gd name="T77" fmla="*/ 268 h 277"/>
                <a:gd name="T78" fmla="*/ 74 w 125"/>
                <a:gd name="T79" fmla="*/ 267 h 277"/>
                <a:gd name="T80" fmla="*/ 120 w 125"/>
                <a:gd name="T81" fmla="*/ 204 h 277"/>
                <a:gd name="T82" fmla="*/ 124 w 125"/>
                <a:gd name="T83" fmla="*/ 189 h 277"/>
                <a:gd name="T84" fmla="*/ 125 w 125"/>
                <a:gd name="T85" fmla="*/ 158 h 277"/>
                <a:gd name="T86" fmla="*/ 124 w 125"/>
                <a:gd name="T87" fmla="*/ 139 h 277"/>
                <a:gd name="T88" fmla="*/ 94 w 125"/>
                <a:gd name="T89" fmla="*/ 53 h 277"/>
                <a:gd name="T90" fmla="*/ 73 w 125"/>
                <a:gd name="T91" fmla="*/ 1 h 277"/>
                <a:gd name="T92" fmla="*/ 71 w 125"/>
                <a:gd name="T93" fmla="*/ 5 h 2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25" h="277">
                  <a:moveTo>
                    <a:pt x="42" y="220"/>
                  </a:moveTo>
                  <a:cubicBezTo>
                    <a:pt x="42" y="220"/>
                    <a:pt x="41" y="220"/>
                    <a:pt x="40" y="221"/>
                  </a:cubicBezTo>
                  <a:cubicBezTo>
                    <a:pt x="39" y="221"/>
                    <a:pt x="38" y="222"/>
                    <a:pt x="37" y="222"/>
                  </a:cubicBezTo>
                  <a:cubicBezTo>
                    <a:pt x="35" y="222"/>
                    <a:pt x="34" y="223"/>
                    <a:pt x="33" y="223"/>
                  </a:cubicBezTo>
                  <a:cubicBezTo>
                    <a:pt x="32" y="223"/>
                    <a:pt x="32" y="223"/>
                    <a:pt x="31" y="224"/>
                  </a:cubicBezTo>
                  <a:cubicBezTo>
                    <a:pt x="30" y="224"/>
                    <a:pt x="30" y="224"/>
                    <a:pt x="29" y="224"/>
                  </a:cubicBezTo>
                  <a:cubicBezTo>
                    <a:pt x="27" y="225"/>
                    <a:pt x="26" y="226"/>
                    <a:pt x="25" y="227"/>
                  </a:cubicBezTo>
                  <a:cubicBezTo>
                    <a:pt x="24" y="228"/>
                    <a:pt x="24" y="229"/>
                    <a:pt x="24" y="229"/>
                  </a:cubicBezTo>
                  <a:cubicBezTo>
                    <a:pt x="22" y="234"/>
                    <a:pt x="19" y="238"/>
                    <a:pt x="17" y="242"/>
                  </a:cubicBezTo>
                  <a:cubicBezTo>
                    <a:pt x="15" y="246"/>
                    <a:pt x="13" y="250"/>
                    <a:pt x="10" y="254"/>
                  </a:cubicBezTo>
                  <a:cubicBezTo>
                    <a:pt x="8" y="258"/>
                    <a:pt x="5" y="262"/>
                    <a:pt x="2" y="266"/>
                  </a:cubicBezTo>
                  <a:cubicBezTo>
                    <a:pt x="2" y="266"/>
                    <a:pt x="2" y="266"/>
                    <a:pt x="2" y="266"/>
                  </a:cubicBezTo>
                  <a:cubicBezTo>
                    <a:pt x="2" y="266"/>
                    <a:pt x="2" y="266"/>
                    <a:pt x="2" y="266"/>
                  </a:cubicBezTo>
                  <a:cubicBezTo>
                    <a:pt x="1" y="267"/>
                    <a:pt x="1" y="268"/>
                    <a:pt x="0" y="269"/>
                  </a:cubicBezTo>
                  <a:cubicBezTo>
                    <a:pt x="0" y="269"/>
                    <a:pt x="0" y="270"/>
                    <a:pt x="0" y="270"/>
                  </a:cubicBezTo>
                  <a:cubicBezTo>
                    <a:pt x="0" y="270"/>
                    <a:pt x="0" y="271"/>
                    <a:pt x="0" y="271"/>
                  </a:cubicBezTo>
                  <a:cubicBezTo>
                    <a:pt x="0" y="271"/>
                    <a:pt x="0" y="271"/>
                    <a:pt x="0" y="272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1" y="272"/>
                    <a:pt x="2" y="273"/>
                    <a:pt x="4" y="274"/>
                  </a:cubicBezTo>
                  <a:cubicBezTo>
                    <a:pt x="5" y="274"/>
                    <a:pt x="6" y="274"/>
                    <a:pt x="7" y="275"/>
                  </a:cubicBezTo>
                  <a:cubicBezTo>
                    <a:pt x="8" y="275"/>
                    <a:pt x="8" y="275"/>
                    <a:pt x="9" y="275"/>
                  </a:cubicBezTo>
                  <a:cubicBezTo>
                    <a:pt x="12" y="276"/>
                    <a:pt x="15" y="276"/>
                    <a:pt x="18" y="277"/>
                  </a:cubicBezTo>
                  <a:cubicBezTo>
                    <a:pt x="18" y="277"/>
                    <a:pt x="19" y="277"/>
                    <a:pt x="19" y="277"/>
                  </a:cubicBezTo>
                  <a:cubicBezTo>
                    <a:pt x="22" y="277"/>
                    <a:pt x="26" y="277"/>
                    <a:pt x="29" y="277"/>
                  </a:cubicBezTo>
                  <a:cubicBezTo>
                    <a:pt x="30" y="277"/>
                    <a:pt x="31" y="277"/>
                    <a:pt x="32" y="277"/>
                  </a:cubicBezTo>
                  <a:cubicBezTo>
                    <a:pt x="38" y="277"/>
                    <a:pt x="42" y="276"/>
                    <a:pt x="46" y="276"/>
                  </a:cubicBezTo>
                  <a:cubicBezTo>
                    <a:pt x="46" y="276"/>
                    <a:pt x="47" y="276"/>
                    <a:pt x="47" y="276"/>
                  </a:cubicBezTo>
                  <a:cubicBezTo>
                    <a:pt x="52" y="275"/>
                    <a:pt x="56" y="274"/>
                    <a:pt x="60" y="273"/>
                  </a:cubicBezTo>
                  <a:cubicBezTo>
                    <a:pt x="60" y="273"/>
                    <a:pt x="60" y="273"/>
                    <a:pt x="60" y="273"/>
                  </a:cubicBezTo>
                  <a:cubicBezTo>
                    <a:pt x="58" y="273"/>
                    <a:pt x="57" y="272"/>
                    <a:pt x="56" y="271"/>
                  </a:cubicBezTo>
                  <a:cubicBezTo>
                    <a:pt x="48" y="263"/>
                    <a:pt x="43" y="254"/>
                    <a:pt x="41" y="243"/>
                  </a:cubicBezTo>
                  <a:cubicBezTo>
                    <a:pt x="40" y="239"/>
                    <a:pt x="38" y="234"/>
                    <a:pt x="39" y="229"/>
                  </a:cubicBezTo>
                  <a:cubicBezTo>
                    <a:pt x="39" y="228"/>
                    <a:pt x="39" y="227"/>
                    <a:pt x="39" y="226"/>
                  </a:cubicBezTo>
                  <a:cubicBezTo>
                    <a:pt x="39" y="223"/>
                    <a:pt x="40" y="221"/>
                    <a:pt x="42" y="220"/>
                  </a:cubicBezTo>
                  <a:moveTo>
                    <a:pt x="46" y="219"/>
                  </a:moveTo>
                  <a:cubicBezTo>
                    <a:pt x="46" y="220"/>
                    <a:pt x="47" y="220"/>
                    <a:pt x="47" y="220"/>
                  </a:cubicBezTo>
                  <a:cubicBezTo>
                    <a:pt x="47" y="220"/>
                    <a:pt x="47" y="220"/>
                    <a:pt x="47" y="220"/>
                  </a:cubicBezTo>
                  <a:cubicBezTo>
                    <a:pt x="47" y="220"/>
                    <a:pt x="47" y="220"/>
                    <a:pt x="47" y="220"/>
                  </a:cubicBezTo>
                  <a:cubicBezTo>
                    <a:pt x="47" y="220"/>
                    <a:pt x="46" y="220"/>
                    <a:pt x="46" y="219"/>
                  </a:cubicBezTo>
                  <a:moveTo>
                    <a:pt x="45" y="219"/>
                  </a:moveTo>
                  <a:cubicBezTo>
                    <a:pt x="45" y="219"/>
                    <a:pt x="45" y="219"/>
                    <a:pt x="45" y="219"/>
                  </a:cubicBezTo>
                  <a:cubicBezTo>
                    <a:pt x="45" y="219"/>
                    <a:pt x="45" y="219"/>
                    <a:pt x="45" y="219"/>
                  </a:cubicBezTo>
                  <a:cubicBezTo>
                    <a:pt x="45" y="219"/>
                    <a:pt x="45" y="219"/>
                    <a:pt x="45" y="219"/>
                  </a:cubicBezTo>
                  <a:cubicBezTo>
                    <a:pt x="45" y="219"/>
                    <a:pt x="45" y="219"/>
                    <a:pt x="45" y="219"/>
                  </a:cubicBezTo>
                  <a:cubicBezTo>
                    <a:pt x="45" y="219"/>
                    <a:pt x="45" y="219"/>
                    <a:pt x="45" y="219"/>
                  </a:cubicBezTo>
                  <a:moveTo>
                    <a:pt x="53" y="0"/>
                  </a:moveTo>
                  <a:cubicBezTo>
                    <a:pt x="55" y="6"/>
                    <a:pt x="57" y="12"/>
                    <a:pt x="59" y="18"/>
                  </a:cubicBezTo>
                  <a:cubicBezTo>
                    <a:pt x="60" y="22"/>
                    <a:pt x="62" y="25"/>
                    <a:pt x="63" y="28"/>
                  </a:cubicBezTo>
                  <a:cubicBezTo>
                    <a:pt x="69" y="30"/>
                    <a:pt x="76" y="31"/>
                    <a:pt x="82" y="32"/>
                  </a:cubicBezTo>
                  <a:cubicBezTo>
                    <a:pt x="84" y="32"/>
                    <a:pt x="85" y="33"/>
                    <a:pt x="85" y="34"/>
                  </a:cubicBezTo>
                  <a:cubicBezTo>
                    <a:pt x="86" y="36"/>
                    <a:pt x="87" y="38"/>
                    <a:pt x="88" y="40"/>
                  </a:cubicBezTo>
                  <a:cubicBezTo>
                    <a:pt x="89" y="42"/>
                    <a:pt x="88" y="44"/>
                    <a:pt x="86" y="44"/>
                  </a:cubicBezTo>
                  <a:cubicBezTo>
                    <a:pt x="86" y="44"/>
                    <a:pt x="86" y="44"/>
                    <a:pt x="86" y="44"/>
                  </a:cubicBezTo>
                  <a:cubicBezTo>
                    <a:pt x="86" y="44"/>
                    <a:pt x="86" y="44"/>
                    <a:pt x="86" y="44"/>
                  </a:cubicBezTo>
                  <a:cubicBezTo>
                    <a:pt x="85" y="44"/>
                    <a:pt x="85" y="44"/>
                    <a:pt x="84" y="44"/>
                  </a:cubicBezTo>
                  <a:cubicBezTo>
                    <a:pt x="79" y="43"/>
                    <a:pt x="73" y="42"/>
                    <a:pt x="68" y="41"/>
                  </a:cubicBezTo>
                  <a:cubicBezTo>
                    <a:pt x="68" y="42"/>
                    <a:pt x="69" y="42"/>
                    <a:pt x="69" y="43"/>
                  </a:cubicBezTo>
                  <a:cubicBezTo>
                    <a:pt x="73" y="53"/>
                    <a:pt x="77" y="63"/>
                    <a:pt x="81" y="73"/>
                  </a:cubicBezTo>
                  <a:cubicBezTo>
                    <a:pt x="83" y="73"/>
                    <a:pt x="85" y="73"/>
                    <a:pt x="87" y="73"/>
                  </a:cubicBezTo>
                  <a:cubicBezTo>
                    <a:pt x="89" y="73"/>
                    <a:pt x="92" y="73"/>
                    <a:pt x="94" y="74"/>
                  </a:cubicBezTo>
                  <a:cubicBezTo>
                    <a:pt x="95" y="74"/>
                    <a:pt x="96" y="74"/>
                    <a:pt x="97" y="74"/>
                  </a:cubicBezTo>
                  <a:cubicBezTo>
                    <a:pt x="98" y="74"/>
                    <a:pt x="99" y="74"/>
                    <a:pt x="101" y="74"/>
                  </a:cubicBezTo>
                  <a:cubicBezTo>
                    <a:pt x="101" y="74"/>
                    <a:pt x="101" y="74"/>
                    <a:pt x="101" y="74"/>
                  </a:cubicBezTo>
                  <a:cubicBezTo>
                    <a:pt x="103" y="74"/>
                    <a:pt x="104" y="75"/>
                    <a:pt x="105" y="76"/>
                  </a:cubicBezTo>
                  <a:cubicBezTo>
                    <a:pt x="106" y="79"/>
                    <a:pt x="106" y="81"/>
                    <a:pt x="107" y="83"/>
                  </a:cubicBezTo>
                  <a:cubicBezTo>
                    <a:pt x="107" y="84"/>
                    <a:pt x="106" y="85"/>
                    <a:pt x="106" y="85"/>
                  </a:cubicBezTo>
                  <a:cubicBezTo>
                    <a:pt x="105" y="86"/>
                    <a:pt x="104" y="86"/>
                    <a:pt x="104" y="86"/>
                  </a:cubicBezTo>
                  <a:cubicBezTo>
                    <a:pt x="97" y="85"/>
                    <a:pt x="91" y="85"/>
                    <a:pt x="84" y="83"/>
                  </a:cubicBezTo>
                  <a:cubicBezTo>
                    <a:pt x="87" y="92"/>
                    <a:pt x="90" y="101"/>
                    <a:pt x="93" y="110"/>
                  </a:cubicBezTo>
                  <a:cubicBezTo>
                    <a:pt x="94" y="113"/>
                    <a:pt x="95" y="117"/>
                    <a:pt x="96" y="120"/>
                  </a:cubicBezTo>
                  <a:cubicBezTo>
                    <a:pt x="101" y="122"/>
                    <a:pt x="106" y="122"/>
                    <a:pt x="112" y="122"/>
                  </a:cubicBezTo>
                  <a:cubicBezTo>
                    <a:pt x="112" y="122"/>
                    <a:pt x="113" y="122"/>
                    <a:pt x="114" y="122"/>
                  </a:cubicBezTo>
                  <a:cubicBezTo>
                    <a:pt x="114" y="122"/>
                    <a:pt x="115" y="122"/>
                    <a:pt x="115" y="122"/>
                  </a:cubicBezTo>
                  <a:cubicBezTo>
                    <a:pt x="116" y="122"/>
                    <a:pt x="116" y="122"/>
                    <a:pt x="117" y="122"/>
                  </a:cubicBezTo>
                  <a:cubicBezTo>
                    <a:pt x="120" y="122"/>
                    <a:pt x="121" y="123"/>
                    <a:pt x="121" y="126"/>
                  </a:cubicBezTo>
                  <a:cubicBezTo>
                    <a:pt x="122" y="129"/>
                    <a:pt x="121" y="132"/>
                    <a:pt x="117" y="132"/>
                  </a:cubicBezTo>
                  <a:cubicBezTo>
                    <a:pt x="115" y="132"/>
                    <a:pt x="113" y="132"/>
                    <a:pt x="110" y="133"/>
                  </a:cubicBezTo>
                  <a:cubicBezTo>
                    <a:pt x="110" y="133"/>
                    <a:pt x="109" y="133"/>
                    <a:pt x="109" y="133"/>
                  </a:cubicBezTo>
                  <a:cubicBezTo>
                    <a:pt x="105" y="133"/>
                    <a:pt x="102" y="132"/>
                    <a:pt x="98" y="131"/>
                  </a:cubicBezTo>
                  <a:cubicBezTo>
                    <a:pt x="100" y="141"/>
                    <a:pt x="101" y="152"/>
                    <a:pt x="102" y="162"/>
                  </a:cubicBezTo>
                  <a:cubicBezTo>
                    <a:pt x="102" y="163"/>
                    <a:pt x="102" y="165"/>
                    <a:pt x="102" y="166"/>
                  </a:cubicBezTo>
                  <a:cubicBezTo>
                    <a:pt x="102" y="167"/>
                    <a:pt x="102" y="168"/>
                    <a:pt x="102" y="170"/>
                  </a:cubicBezTo>
                  <a:cubicBezTo>
                    <a:pt x="104" y="170"/>
                    <a:pt x="105" y="170"/>
                    <a:pt x="107" y="170"/>
                  </a:cubicBezTo>
                  <a:cubicBezTo>
                    <a:pt x="110" y="171"/>
                    <a:pt x="113" y="171"/>
                    <a:pt x="116" y="171"/>
                  </a:cubicBezTo>
                  <a:cubicBezTo>
                    <a:pt x="118" y="171"/>
                    <a:pt x="119" y="171"/>
                    <a:pt x="121" y="171"/>
                  </a:cubicBezTo>
                  <a:cubicBezTo>
                    <a:pt x="121" y="171"/>
                    <a:pt x="122" y="171"/>
                    <a:pt x="122" y="171"/>
                  </a:cubicBezTo>
                  <a:cubicBezTo>
                    <a:pt x="122" y="171"/>
                    <a:pt x="123" y="171"/>
                    <a:pt x="123" y="171"/>
                  </a:cubicBezTo>
                  <a:cubicBezTo>
                    <a:pt x="124" y="171"/>
                    <a:pt x="125" y="172"/>
                    <a:pt x="125" y="173"/>
                  </a:cubicBezTo>
                  <a:cubicBezTo>
                    <a:pt x="125" y="174"/>
                    <a:pt x="125" y="176"/>
                    <a:pt x="125" y="177"/>
                  </a:cubicBezTo>
                  <a:cubicBezTo>
                    <a:pt x="125" y="180"/>
                    <a:pt x="123" y="181"/>
                    <a:pt x="120" y="182"/>
                  </a:cubicBezTo>
                  <a:cubicBezTo>
                    <a:pt x="120" y="182"/>
                    <a:pt x="119" y="182"/>
                    <a:pt x="118" y="182"/>
                  </a:cubicBezTo>
                  <a:cubicBezTo>
                    <a:pt x="117" y="182"/>
                    <a:pt x="116" y="182"/>
                    <a:pt x="115" y="182"/>
                  </a:cubicBezTo>
                  <a:cubicBezTo>
                    <a:pt x="115" y="182"/>
                    <a:pt x="114" y="182"/>
                    <a:pt x="114" y="182"/>
                  </a:cubicBezTo>
                  <a:cubicBezTo>
                    <a:pt x="110" y="182"/>
                    <a:pt x="106" y="181"/>
                    <a:pt x="102" y="180"/>
                  </a:cubicBezTo>
                  <a:cubicBezTo>
                    <a:pt x="101" y="184"/>
                    <a:pt x="101" y="187"/>
                    <a:pt x="100" y="191"/>
                  </a:cubicBezTo>
                  <a:cubicBezTo>
                    <a:pt x="99" y="199"/>
                    <a:pt x="97" y="207"/>
                    <a:pt x="95" y="215"/>
                  </a:cubicBezTo>
                  <a:cubicBezTo>
                    <a:pt x="94" y="217"/>
                    <a:pt x="93" y="219"/>
                    <a:pt x="93" y="220"/>
                  </a:cubicBezTo>
                  <a:cubicBezTo>
                    <a:pt x="94" y="221"/>
                    <a:pt x="95" y="222"/>
                    <a:pt x="97" y="223"/>
                  </a:cubicBezTo>
                  <a:cubicBezTo>
                    <a:pt x="100" y="224"/>
                    <a:pt x="103" y="226"/>
                    <a:pt x="107" y="227"/>
                  </a:cubicBezTo>
                  <a:cubicBezTo>
                    <a:pt x="108" y="228"/>
                    <a:pt x="109" y="229"/>
                    <a:pt x="108" y="231"/>
                  </a:cubicBezTo>
                  <a:cubicBezTo>
                    <a:pt x="107" y="233"/>
                    <a:pt x="105" y="235"/>
                    <a:pt x="104" y="237"/>
                  </a:cubicBezTo>
                  <a:cubicBezTo>
                    <a:pt x="104" y="238"/>
                    <a:pt x="103" y="238"/>
                    <a:pt x="102" y="238"/>
                  </a:cubicBezTo>
                  <a:cubicBezTo>
                    <a:pt x="101" y="238"/>
                    <a:pt x="99" y="237"/>
                    <a:pt x="98" y="237"/>
                  </a:cubicBezTo>
                  <a:cubicBezTo>
                    <a:pt x="94" y="235"/>
                    <a:pt x="89" y="233"/>
                    <a:pt x="86" y="230"/>
                  </a:cubicBezTo>
                  <a:cubicBezTo>
                    <a:pt x="84" y="232"/>
                    <a:pt x="82" y="235"/>
                    <a:pt x="80" y="237"/>
                  </a:cubicBezTo>
                  <a:cubicBezTo>
                    <a:pt x="78" y="239"/>
                    <a:pt x="76" y="241"/>
                    <a:pt x="73" y="241"/>
                  </a:cubicBezTo>
                  <a:cubicBezTo>
                    <a:pt x="71" y="242"/>
                    <a:pt x="68" y="242"/>
                    <a:pt x="66" y="242"/>
                  </a:cubicBezTo>
                  <a:cubicBezTo>
                    <a:pt x="63" y="242"/>
                    <a:pt x="61" y="242"/>
                    <a:pt x="59" y="241"/>
                  </a:cubicBezTo>
                  <a:cubicBezTo>
                    <a:pt x="56" y="241"/>
                    <a:pt x="54" y="240"/>
                    <a:pt x="52" y="237"/>
                  </a:cubicBezTo>
                  <a:cubicBezTo>
                    <a:pt x="51" y="236"/>
                    <a:pt x="50" y="234"/>
                    <a:pt x="49" y="232"/>
                  </a:cubicBezTo>
                  <a:cubicBezTo>
                    <a:pt x="48" y="229"/>
                    <a:pt x="48" y="226"/>
                    <a:pt x="47" y="223"/>
                  </a:cubicBezTo>
                  <a:cubicBezTo>
                    <a:pt x="47" y="223"/>
                    <a:pt x="47" y="223"/>
                    <a:pt x="47" y="223"/>
                  </a:cubicBezTo>
                  <a:cubicBezTo>
                    <a:pt x="48" y="237"/>
                    <a:pt x="53" y="250"/>
                    <a:pt x="62" y="261"/>
                  </a:cubicBezTo>
                  <a:cubicBezTo>
                    <a:pt x="64" y="263"/>
                    <a:pt x="66" y="265"/>
                    <a:pt x="68" y="267"/>
                  </a:cubicBezTo>
                  <a:cubicBezTo>
                    <a:pt x="68" y="267"/>
                    <a:pt x="68" y="269"/>
                    <a:pt x="67" y="270"/>
                  </a:cubicBezTo>
                  <a:cubicBezTo>
                    <a:pt x="66" y="270"/>
                    <a:pt x="65" y="271"/>
                    <a:pt x="64" y="271"/>
                  </a:cubicBezTo>
                  <a:cubicBezTo>
                    <a:pt x="67" y="270"/>
                    <a:pt x="70" y="269"/>
                    <a:pt x="72" y="268"/>
                  </a:cubicBezTo>
                  <a:cubicBezTo>
                    <a:pt x="72" y="268"/>
                    <a:pt x="72" y="268"/>
                    <a:pt x="72" y="268"/>
                  </a:cubicBezTo>
                  <a:cubicBezTo>
                    <a:pt x="72" y="268"/>
                    <a:pt x="72" y="267"/>
                    <a:pt x="72" y="267"/>
                  </a:cubicBezTo>
                  <a:cubicBezTo>
                    <a:pt x="73" y="267"/>
                    <a:pt x="73" y="267"/>
                    <a:pt x="74" y="267"/>
                  </a:cubicBezTo>
                  <a:cubicBezTo>
                    <a:pt x="74" y="267"/>
                    <a:pt x="74" y="267"/>
                    <a:pt x="74" y="266"/>
                  </a:cubicBezTo>
                  <a:cubicBezTo>
                    <a:pt x="83" y="262"/>
                    <a:pt x="90" y="256"/>
                    <a:pt x="96" y="248"/>
                  </a:cubicBezTo>
                  <a:cubicBezTo>
                    <a:pt x="107" y="235"/>
                    <a:pt x="115" y="221"/>
                    <a:pt x="120" y="204"/>
                  </a:cubicBezTo>
                  <a:cubicBezTo>
                    <a:pt x="120" y="203"/>
                    <a:pt x="121" y="201"/>
                    <a:pt x="121" y="199"/>
                  </a:cubicBezTo>
                  <a:cubicBezTo>
                    <a:pt x="122" y="197"/>
                    <a:pt x="122" y="195"/>
                    <a:pt x="123" y="194"/>
                  </a:cubicBezTo>
                  <a:cubicBezTo>
                    <a:pt x="123" y="192"/>
                    <a:pt x="123" y="191"/>
                    <a:pt x="124" y="189"/>
                  </a:cubicBezTo>
                  <a:cubicBezTo>
                    <a:pt x="124" y="185"/>
                    <a:pt x="125" y="180"/>
                    <a:pt x="125" y="175"/>
                  </a:cubicBezTo>
                  <a:cubicBezTo>
                    <a:pt x="125" y="175"/>
                    <a:pt x="125" y="174"/>
                    <a:pt x="125" y="173"/>
                  </a:cubicBezTo>
                  <a:cubicBezTo>
                    <a:pt x="125" y="168"/>
                    <a:pt x="125" y="163"/>
                    <a:pt x="125" y="158"/>
                  </a:cubicBezTo>
                  <a:cubicBezTo>
                    <a:pt x="125" y="157"/>
                    <a:pt x="125" y="155"/>
                    <a:pt x="125" y="154"/>
                  </a:cubicBezTo>
                  <a:cubicBezTo>
                    <a:pt x="125" y="150"/>
                    <a:pt x="125" y="146"/>
                    <a:pt x="124" y="142"/>
                  </a:cubicBezTo>
                  <a:cubicBezTo>
                    <a:pt x="124" y="141"/>
                    <a:pt x="124" y="140"/>
                    <a:pt x="124" y="139"/>
                  </a:cubicBezTo>
                  <a:cubicBezTo>
                    <a:pt x="123" y="137"/>
                    <a:pt x="123" y="134"/>
                    <a:pt x="123" y="132"/>
                  </a:cubicBezTo>
                  <a:cubicBezTo>
                    <a:pt x="120" y="118"/>
                    <a:pt x="116" y="104"/>
                    <a:pt x="111" y="91"/>
                  </a:cubicBezTo>
                  <a:cubicBezTo>
                    <a:pt x="106" y="78"/>
                    <a:pt x="100" y="65"/>
                    <a:pt x="94" y="53"/>
                  </a:cubicBezTo>
                  <a:cubicBezTo>
                    <a:pt x="92" y="49"/>
                    <a:pt x="91" y="46"/>
                    <a:pt x="90" y="43"/>
                  </a:cubicBezTo>
                  <a:cubicBezTo>
                    <a:pt x="86" y="36"/>
                    <a:pt x="84" y="29"/>
                    <a:pt x="81" y="22"/>
                  </a:cubicBezTo>
                  <a:cubicBezTo>
                    <a:pt x="78" y="15"/>
                    <a:pt x="75" y="8"/>
                    <a:pt x="73" y="1"/>
                  </a:cubicBezTo>
                  <a:cubicBezTo>
                    <a:pt x="73" y="1"/>
                    <a:pt x="73" y="2"/>
                    <a:pt x="73" y="3"/>
                  </a:cubicBezTo>
                  <a:cubicBezTo>
                    <a:pt x="73" y="3"/>
                    <a:pt x="72" y="5"/>
                    <a:pt x="72" y="5"/>
                  </a:cubicBezTo>
                  <a:cubicBezTo>
                    <a:pt x="71" y="5"/>
                    <a:pt x="71" y="5"/>
                    <a:pt x="71" y="5"/>
                  </a:cubicBezTo>
                  <a:cubicBezTo>
                    <a:pt x="65" y="4"/>
                    <a:pt x="59" y="2"/>
                    <a:pt x="53" y="0"/>
                  </a:cubicBezTo>
                </a:path>
              </a:pathLst>
            </a:custGeom>
            <a:solidFill>
              <a:srgbClr val="FF8F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65" name="Freeform 158"/>
            <p:cNvSpPr>
              <a:spLocks/>
            </p:cNvSpPr>
            <p:nvPr/>
          </p:nvSpPr>
          <p:spPr bwMode="auto">
            <a:xfrm>
              <a:off x="9715319" y="6496050"/>
              <a:ext cx="79375" cy="142875"/>
            </a:xfrm>
            <a:custGeom>
              <a:avLst/>
              <a:gdLst>
                <a:gd name="T0" fmla="*/ 7 w 30"/>
                <a:gd name="T1" fmla="*/ 0 h 54"/>
                <a:gd name="T2" fmla="*/ 7 w 30"/>
                <a:gd name="T3" fmla="*/ 0 h 54"/>
                <a:gd name="T4" fmla="*/ 7 w 30"/>
                <a:gd name="T5" fmla="*/ 0 h 54"/>
                <a:gd name="T6" fmla="*/ 4 w 30"/>
                <a:gd name="T7" fmla="*/ 1 h 54"/>
                <a:gd name="T8" fmla="*/ 1 w 30"/>
                <a:gd name="T9" fmla="*/ 7 h 54"/>
                <a:gd name="T10" fmla="*/ 1 w 30"/>
                <a:gd name="T11" fmla="*/ 10 h 54"/>
                <a:gd name="T12" fmla="*/ 3 w 30"/>
                <a:gd name="T13" fmla="*/ 24 h 54"/>
                <a:gd name="T14" fmla="*/ 18 w 30"/>
                <a:gd name="T15" fmla="*/ 52 h 54"/>
                <a:gd name="T16" fmla="*/ 22 w 30"/>
                <a:gd name="T17" fmla="*/ 54 h 54"/>
                <a:gd name="T18" fmla="*/ 22 w 30"/>
                <a:gd name="T19" fmla="*/ 54 h 54"/>
                <a:gd name="T20" fmla="*/ 26 w 30"/>
                <a:gd name="T21" fmla="*/ 52 h 54"/>
                <a:gd name="T22" fmla="*/ 29 w 30"/>
                <a:gd name="T23" fmla="*/ 51 h 54"/>
                <a:gd name="T24" fmla="*/ 30 w 30"/>
                <a:gd name="T25" fmla="*/ 48 h 54"/>
                <a:gd name="T26" fmla="*/ 24 w 30"/>
                <a:gd name="T27" fmla="*/ 42 h 54"/>
                <a:gd name="T28" fmla="*/ 9 w 30"/>
                <a:gd name="T29" fmla="*/ 4 h 54"/>
                <a:gd name="T30" fmla="*/ 9 w 30"/>
                <a:gd name="T31" fmla="*/ 1 h 54"/>
                <a:gd name="T32" fmla="*/ 9 w 30"/>
                <a:gd name="T33" fmla="*/ 1 h 54"/>
                <a:gd name="T34" fmla="*/ 8 w 30"/>
                <a:gd name="T35" fmla="*/ 0 h 54"/>
                <a:gd name="T36" fmla="*/ 7 w 30"/>
                <a:gd name="T37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0" h="54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1"/>
                    <a:pt x="5" y="1"/>
                    <a:pt x="4" y="1"/>
                  </a:cubicBezTo>
                  <a:cubicBezTo>
                    <a:pt x="2" y="2"/>
                    <a:pt x="1" y="4"/>
                    <a:pt x="1" y="7"/>
                  </a:cubicBezTo>
                  <a:cubicBezTo>
                    <a:pt x="1" y="8"/>
                    <a:pt x="1" y="9"/>
                    <a:pt x="1" y="10"/>
                  </a:cubicBezTo>
                  <a:cubicBezTo>
                    <a:pt x="0" y="15"/>
                    <a:pt x="2" y="20"/>
                    <a:pt x="3" y="24"/>
                  </a:cubicBezTo>
                  <a:cubicBezTo>
                    <a:pt x="5" y="35"/>
                    <a:pt x="10" y="44"/>
                    <a:pt x="18" y="52"/>
                  </a:cubicBezTo>
                  <a:cubicBezTo>
                    <a:pt x="19" y="53"/>
                    <a:pt x="20" y="54"/>
                    <a:pt x="22" y="54"/>
                  </a:cubicBezTo>
                  <a:cubicBezTo>
                    <a:pt x="22" y="54"/>
                    <a:pt x="22" y="54"/>
                    <a:pt x="22" y="54"/>
                  </a:cubicBezTo>
                  <a:cubicBezTo>
                    <a:pt x="23" y="53"/>
                    <a:pt x="25" y="53"/>
                    <a:pt x="26" y="52"/>
                  </a:cubicBezTo>
                  <a:cubicBezTo>
                    <a:pt x="27" y="52"/>
                    <a:pt x="28" y="51"/>
                    <a:pt x="29" y="51"/>
                  </a:cubicBezTo>
                  <a:cubicBezTo>
                    <a:pt x="30" y="50"/>
                    <a:pt x="30" y="48"/>
                    <a:pt x="30" y="48"/>
                  </a:cubicBezTo>
                  <a:cubicBezTo>
                    <a:pt x="28" y="46"/>
                    <a:pt x="26" y="44"/>
                    <a:pt x="24" y="42"/>
                  </a:cubicBezTo>
                  <a:cubicBezTo>
                    <a:pt x="15" y="31"/>
                    <a:pt x="10" y="18"/>
                    <a:pt x="9" y="4"/>
                  </a:cubicBezTo>
                  <a:cubicBezTo>
                    <a:pt x="9" y="3"/>
                    <a:pt x="9" y="2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8" y="1"/>
                    <a:pt x="8" y="0"/>
                  </a:cubicBezTo>
                  <a:cubicBezTo>
                    <a:pt x="8" y="0"/>
                    <a:pt x="7" y="0"/>
                    <a:pt x="7" y="0"/>
                  </a:cubicBezTo>
                </a:path>
              </a:pathLst>
            </a:custGeom>
            <a:solidFill>
              <a:srgbClr val="F95F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66" name="Freeform 159"/>
            <p:cNvSpPr>
              <a:spLocks/>
            </p:cNvSpPr>
            <p:nvPr/>
          </p:nvSpPr>
          <p:spPr bwMode="auto">
            <a:xfrm>
              <a:off x="9842319" y="6499225"/>
              <a:ext cx="60325" cy="47625"/>
            </a:xfrm>
            <a:custGeom>
              <a:avLst/>
              <a:gdLst>
                <a:gd name="T0" fmla="*/ 7 w 23"/>
                <a:gd name="T1" fmla="*/ 0 h 18"/>
                <a:gd name="T2" fmla="*/ 4 w 23"/>
                <a:gd name="T3" fmla="*/ 5 h 18"/>
                <a:gd name="T4" fmla="*/ 0 w 23"/>
                <a:gd name="T5" fmla="*/ 10 h 18"/>
                <a:gd name="T6" fmla="*/ 12 w 23"/>
                <a:gd name="T7" fmla="*/ 17 h 18"/>
                <a:gd name="T8" fmla="*/ 16 w 23"/>
                <a:gd name="T9" fmla="*/ 18 h 18"/>
                <a:gd name="T10" fmla="*/ 18 w 23"/>
                <a:gd name="T11" fmla="*/ 17 h 18"/>
                <a:gd name="T12" fmla="*/ 22 w 23"/>
                <a:gd name="T13" fmla="*/ 11 h 18"/>
                <a:gd name="T14" fmla="*/ 21 w 23"/>
                <a:gd name="T15" fmla="*/ 7 h 18"/>
                <a:gd name="T16" fmla="*/ 11 w 23"/>
                <a:gd name="T17" fmla="*/ 3 h 18"/>
                <a:gd name="T18" fmla="*/ 7 w 23"/>
                <a:gd name="T19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3" h="18">
                  <a:moveTo>
                    <a:pt x="7" y="0"/>
                  </a:moveTo>
                  <a:cubicBezTo>
                    <a:pt x="6" y="2"/>
                    <a:pt x="5" y="3"/>
                    <a:pt x="4" y="5"/>
                  </a:cubicBezTo>
                  <a:cubicBezTo>
                    <a:pt x="2" y="7"/>
                    <a:pt x="1" y="8"/>
                    <a:pt x="0" y="10"/>
                  </a:cubicBezTo>
                  <a:cubicBezTo>
                    <a:pt x="3" y="13"/>
                    <a:pt x="8" y="15"/>
                    <a:pt x="12" y="17"/>
                  </a:cubicBezTo>
                  <a:cubicBezTo>
                    <a:pt x="13" y="17"/>
                    <a:pt x="15" y="18"/>
                    <a:pt x="16" y="18"/>
                  </a:cubicBezTo>
                  <a:cubicBezTo>
                    <a:pt x="17" y="18"/>
                    <a:pt x="18" y="18"/>
                    <a:pt x="18" y="17"/>
                  </a:cubicBezTo>
                  <a:cubicBezTo>
                    <a:pt x="19" y="15"/>
                    <a:pt x="21" y="13"/>
                    <a:pt x="22" y="11"/>
                  </a:cubicBezTo>
                  <a:cubicBezTo>
                    <a:pt x="23" y="9"/>
                    <a:pt x="22" y="8"/>
                    <a:pt x="21" y="7"/>
                  </a:cubicBezTo>
                  <a:cubicBezTo>
                    <a:pt x="17" y="6"/>
                    <a:pt x="14" y="4"/>
                    <a:pt x="11" y="3"/>
                  </a:cubicBezTo>
                  <a:cubicBezTo>
                    <a:pt x="9" y="2"/>
                    <a:pt x="8" y="1"/>
                    <a:pt x="7" y="0"/>
                  </a:cubicBezTo>
                </a:path>
              </a:pathLst>
            </a:custGeom>
            <a:solidFill>
              <a:srgbClr val="F95F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67" name="Freeform 160"/>
            <p:cNvSpPr>
              <a:spLocks/>
            </p:cNvSpPr>
            <p:nvPr/>
          </p:nvSpPr>
          <p:spPr bwMode="auto">
            <a:xfrm>
              <a:off x="9883594" y="6367463"/>
              <a:ext cx="60325" cy="31750"/>
            </a:xfrm>
            <a:custGeom>
              <a:avLst/>
              <a:gdLst>
                <a:gd name="T0" fmla="*/ 0 w 23"/>
                <a:gd name="T1" fmla="*/ 0 h 12"/>
                <a:gd name="T2" fmla="*/ 0 w 23"/>
                <a:gd name="T3" fmla="*/ 10 h 12"/>
                <a:gd name="T4" fmla="*/ 12 w 23"/>
                <a:gd name="T5" fmla="*/ 12 h 12"/>
                <a:gd name="T6" fmla="*/ 13 w 23"/>
                <a:gd name="T7" fmla="*/ 12 h 12"/>
                <a:gd name="T8" fmla="*/ 16 w 23"/>
                <a:gd name="T9" fmla="*/ 12 h 12"/>
                <a:gd name="T10" fmla="*/ 18 w 23"/>
                <a:gd name="T11" fmla="*/ 12 h 12"/>
                <a:gd name="T12" fmla="*/ 23 w 23"/>
                <a:gd name="T13" fmla="*/ 7 h 12"/>
                <a:gd name="T14" fmla="*/ 23 w 23"/>
                <a:gd name="T15" fmla="*/ 3 h 12"/>
                <a:gd name="T16" fmla="*/ 21 w 23"/>
                <a:gd name="T17" fmla="*/ 1 h 12"/>
                <a:gd name="T18" fmla="*/ 20 w 23"/>
                <a:gd name="T19" fmla="*/ 1 h 12"/>
                <a:gd name="T20" fmla="*/ 19 w 23"/>
                <a:gd name="T21" fmla="*/ 1 h 12"/>
                <a:gd name="T22" fmla="*/ 14 w 23"/>
                <a:gd name="T23" fmla="*/ 1 h 12"/>
                <a:gd name="T24" fmla="*/ 5 w 23"/>
                <a:gd name="T25" fmla="*/ 0 h 12"/>
                <a:gd name="T26" fmla="*/ 0 w 23"/>
                <a:gd name="T2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3" h="12">
                  <a:moveTo>
                    <a:pt x="0" y="0"/>
                  </a:moveTo>
                  <a:cubicBezTo>
                    <a:pt x="1" y="3"/>
                    <a:pt x="0" y="7"/>
                    <a:pt x="0" y="10"/>
                  </a:cubicBezTo>
                  <a:cubicBezTo>
                    <a:pt x="4" y="11"/>
                    <a:pt x="8" y="12"/>
                    <a:pt x="12" y="12"/>
                  </a:cubicBezTo>
                  <a:cubicBezTo>
                    <a:pt x="12" y="12"/>
                    <a:pt x="13" y="12"/>
                    <a:pt x="13" y="12"/>
                  </a:cubicBezTo>
                  <a:cubicBezTo>
                    <a:pt x="14" y="12"/>
                    <a:pt x="15" y="12"/>
                    <a:pt x="16" y="12"/>
                  </a:cubicBezTo>
                  <a:cubicBezTo>
                    <a:pt x="17" y="12"/>
                    <a:pt x="18" y="12"/>
                    <a:pt x="18" y="12"/>
                  </a:cubicBezTo>
                  <a:cubicBezTo>
                    <a:pt x="21" y="11"/>
                    <a:pt x="23" y="10"/>
                    <a:pt x="23" y="7"/>
                  </a:cubicBezTo>
                  <a:cubicBezTo>
                    <a:pt x="23" y="6"/>
                    <a:pt x="23" y="4"/>
                    <a:pt x="23" y="3"/>
                  </a:cubicBezTo>
                  <a:cubicBezTo>
                    <a:pt x="23" y="2"/>
                    <a:pt x="22" y="1"/>
                    <a:pt x="21" y="1"/>
                  </a:cubicBezTo>
                  <a:cubicBezTo>
                    <a:pt x="21" y="1"/>
                    <a:pt x="20" y="1"/>
                    <a:pt x="20" y="1"/>
                  </a:cubicBezTo>
                  <a:cubicBezTo>
                    <a:pt x="20" y="1"/>
                    <a:pt x="19" y="1"/>
                    <a:pt x="19" y="1"/>
                  </a:cubicBezTo>
                  <a:cubicBezTo>
                    <a:pt x="17" y="1"/>
                    <a:pt x="16" y="1"/>
                    <a:pt x="14" y="1"/>
                  </a:cubicBezTo>
                  <a:cubicBezTo>
                    <a:pt x="11" y="1"/>
                    <a:pt x="8" y="1"/>
                    <a:pt x="5" y="0"/>
                  </a:cubicBezTo>
                  <a:cubicBezTo>
                    <a:pt x="3" y="0"/>
                    <a:pt x="2" y="0"/>
                    <a:pt x="0" y="0"/>
                  </a:cubicBezTo>
                </a:path>
              </a:pathLst>
            </a:custGeom>
            <a:solidFill>
              <a:srgbClr val="F95F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68" name="Freeform 161"/>
            <p:cNvSpPr>
              <a:spLocks/>
            </p:cNvSpPr>
            <p:nvPr/>
          </p:nvSpPr>
          <p:spPr bwMode="auto">
            <a:xfrm>
              <a:off x="9867719" y="6234113"/>
              <a:ext cx="68263" cy="34925"/>
            </a:xfrm>
            <a:custGeom>
              <a:avLst/>
              <a:gdLst>
                <a:gd name="T0" fmla="*/ 0 w 26"/>
                <a:gd name="T1" fmla="*/ 0 h 13"/>
                <a:gd name="T2" fmla="*/ 2 w 26"/>
                <a:gd name="T3" fmla="*/ 11 h 13"/>
                <a:gd name="T4" fmla="*/ 13 w 26"/>
                <a:gd name="T5" fmla="*/ 13 h 13"/>
                <a:gd name="T6" fmla="*/ 14 w 26"/>
                <a:gd name="T7" fmla="*/ 13 h 13"/>
                <a:gd name="T8" fmla="*/ 21 w 26"/>
                <a:gd name="T9" fmla="*/ 12 h 13"/>
                <a:gd name="T10" fmla="*/ 25 w 26"/>
                <a:gd name="T11" fmla="*/ 6 h 13"/>
                <a:gd name="T12" fmla="*/ 21 w 26"/>
                <a:gd name="T13" fmla="*/ 2 h 13"/>
                <a:gd name="T14" fmla="*/ 19 w 26"/>
                <a:gd name="T15" fmla="*/ 2 h 13"/>
                <a:gd name="T16" fmla="*/ 18 w 26"/>
                <a:gd name="T17" fmla="*/ 2 h 13"/>
                <a:gd name="T18" fmla="*/ 16 w 26"/>
                <a:gd name="T19" fmla="*/ 2 h 13"/>
                <a:gd name="T20" fmla="*/ 0 w 26"/>
                <a:gd name="T21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6" h="13">
                  <a:moveTo>
                    <a:pt x="0" y="0"/>
                  </a:moveTo>
                  <a:cubicBezTo>
                    <a:pt x="1" y="4"/>
                    <a:pt x="1" y="8"/>
                    <a:pt x="2" y="11"/>
                  </a:cubicBezTo>
                  <a:cubicBezTo>
                    <a:pt x="6" y="12"/>
                    <a:pt x="9" y="13"/>
                    <a:pt x="13" y="13"/>
                  </a:cubicBezTo>
                  <a:cubicBezTo>
                    <a:pt x="13" y="13"/>
                    <a:pt x="14" y="13"/>
                    <a:pt x="14" y="13"/>
                  </a:cubicBezTo>
                  <a:cubicBezTo>
                    <a:pt x="17" y="12"/>
                    <a:pt x="19" y="12"/>
                    <a:pt x="21" y="12"/>
                  </a:cubicBezTo>
                  <a:cubicBezTo>
                    <a:pt x="25" y="12"/>
                    <a:pt x="26" y="9"/>
                    <a:pt x="25" y="6"/>
                  </a:cubicBezTo>
                  <a:cubicBezTo>
                    <a:pt x="25" y="3"/>
                    <a:pt x="24" y="2"/>
                    <a:pt x="21" y="2"/>
                  </a:cubicBezTo>
                  <a:cubicBezTo>
                    <a:pt x="20" y="2"/>
                    <a:pt x="20" y="2"/>
                    <a:pt x="19" y="2"/>
                  </a:cubicBezTo>
                  <a:cubicBezTo>
                    <a:pt x="19" y="2"/>
                    <a:pt x="18" y="2"/>
                    <a:pt x="18" y="2"/>
                  </a:cubicBezTo>
                  <a:cubicBezTo>
                    <a:pt x="17" y="2"/>
                    <a:pt x="16" y="2"/>
                    <a:pt x="16" y="2"/>
                  </a:cubicBezTo>
                  <a:cubicBezTo>
                    <a:pt x="10" y="2"/>
                    <a:pt x="5" y="2"/>
                    <a:pt x="0" y="0"/>
                  </a:cubicBezTo>
                </a:path>
              </a:pathLst>
            </a:custGeom>
            <a:solidFill>
              <a:srgbClr val="F95F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69" name="Freeform 162"/>
            <p:cNvSpPr>
              <a:spLocks/>
            </p:cNvSpPr>
            <p:nvPr/>
          </p:nvSpPr>
          <p:spPr bwMode="auto">
            <a:xfrm>
              <a:off x="9828031" y="6110288"/>
              <a:ext cx="69850" cy="34925"/>
            </a:xfrm>
            <a:custGeom>
              <a:avLst/>
              <a:gdLst>
                <a:gd name="T0" fmla="*/ 0 w 26"/>
                <a:gd name="T1" fmla="*/ 0 h 13"/>
                <a:gd name="T2" fmla="*/ 3 w 26"/>
                <a:gd name="T3" fmla="*/ 9 h 13"/>
                <a:gd name="T4" fmla="*/ 3 w 26"/>
                <a:gd name="T5" fmla="*/ 10 h 13"/>
                <a:gd name="T6" fmla="*/ 23 w 26"/>
                <a:gd name="T7" fmla="*/ 13 h 13"/>
                <a:gd name="T8" fmla="*/ 25 w 26"/>
                <a:gd name="T9" fmla="*/ 12 h 13"/>
                <a:gd name="T10" fmla="*/ 26 w 26"/>
                <a:gd name="T11" fmla="*/ 10 h 13"/>
                <a:gd name="T12" fmla="*/ 24 w 26"/>
                <a:gd name="T13" fmla="*/ 3 h 13"/>
                <a:gd name="T14" fmla="*/ 20 w 26"/>
                <a:gd name="T15" fmla="*/ 1 h 13"/>
                <a:gd name="T16" fmla="*/ 20 w 26"/>
                <a:gd name="T17" fmla="*/ 1 h 13"/>
                <a:gd name="T18" fmla="*/ 16 w 26"/>
                <a:gd name="T19" fmla="*/ 1 h 13"/>
                <a:gd name="T20" fmla="*/ 13 w 26"/>
                <a:gd name="T21" fmla="*/ 1 h 13"/>
                <a:gd name="T22" fmla="*/ 6 w 26"/>
                <a:gd name="T23" fmla="*/ 0 h 13"/>
                <a:gd name="T24" fmla="*/ 0 w 26"/>
                <a:gd name="T2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6" h="13">
                  <a:moveTo>
                    <a:pt x="0" y="0"/>
                  </a:moveTo>
                  <a:cubicBezTo>
                    <a:pt x="1" y="3"/>
                    <a:pt x="2" y="6"/>
                    <a:pt x="3" y="9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10" y="12"/>
                    <a:pt x="16" y="12"/>
                    <a:pt x="23" y="13"/>
                  </a:cubicBezTo>
                  <a:cubicBezTo>
                    <a:pt x="23" y="13"/>
                    <a:pt x="24" y="13"/>
                    <a:pt x="25" y="12"/>
                  </a:cubicBezTo>
                  <a:cubicBezTo>
                    <a:pt x="25" y="12"/>
                    <a:pt x="26" y="11"/>
                    <a:pt x="26" y="10"/>
                  </a:cubicBezTo>
                  <a:cubicBezTo>
                    <a:pt x="25" y="8"/>
                    <a:pt x="25" y="6"/>
                    <a:pt x="24" y="3"/>
                  </a:cubicBezTo>
                  <a:cubicBezTo>
                    <a:pt x="23" y="2"/>
                    <a:pt x="22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18" y="1"/>
                    <a:pt x="17" y="1"/>
                    <a:pt x="16" y="1"/>
                  </a:cubicBezTo>
                  <a:cubicBezTo>
                    <a:pt x="15" y="1"/>
                    <a:pt x="14" y="1"/>
                    <a:pt x="13" y="1"/>
                  </a:cubicBezTo>
                  <a:cubicBezTo>
                    <a:pt x="11" y="0"/>
                    <a:pt x="8" y="0"/>
                    <a:pt x="6" y="0"/>
                  </a:cubicBezTo>
                  <a:cubicBezTo>
                    <a:pt x="4" y="0"/>
                    <a:pt x="2" y="0"/>
                    <a:pt x="0" y="0"/>
                  </a:cubicBezTo>
                </a:path>
              </a:pathLst>
            </a:custGeom>
            <a:solidFill>
              <a:srgbClr val="F95F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70" name="Freeform 163"/>
            <p:cNvSpPr>
              <a:spLocks/>
            </p:cNvSpPr>
            <p:nvPr/>
          </p:nvSpPr>
          <p:spPr bwMode="auto">
            <a:xfrm>
              <a:off x="9780406" y="5991225"/>
              <a:ext cx="69850" cy="42863"/>
            </a:xfrm>
            <a:custGeom>
              <a:avLst/>
              <a:gdLst>
                <a:gd name="T0" fmla="*/ 0 w 26"/>
                <a:gd name="T1" fmla="*/ 0 h 16"/>
                <a:gd name="T2" fmla="*/ 5 w 26"/>
                <a:gd name="T3" fmla="*/ 13 h 16"/>
                <a:gd name="T4" fmla="*/ 21 w 26"/>
                <a:gd name="T5" fmla="*/ 16 h 16"/>
                <a:gd name="T6" fmla="*/ 23 w 26"/>
                <a:gd name="T7" fmla="*/ 16 h 16"/>
                <a:gd name="T8" fmla="*/ 23 w 26"/>
                <a:gd name="T9" fmla="*/ 16 h 16"/>
                <a:gd name="T10" fmla="*/ 23 w 26"/>
                <a:gd name="T11" fmla="*/ 16 h 16"/>
                <a:gd name="T12" fmla="*/ 25 w 26"/>
                <a:gd name="T13" fmla="*/ 12 h 16"/>
                <a:gd name="T14" fmla="*/ 22 w 26"/>
                <a:gd name="T15" fmla="*/ 6 h 16"/>
                <a:gd name="T16" fmla="*/ 19 w 26"/>
                <a:gd name="T17" fmla="*/ 4 h 16"/>
                <a:gd name="T18" fmla="*/ 0 w 26"/>
                <a:gd name="T1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" h="16">
                  <a:moveTo>
                    <a:pt x="0" y="0"/>
                  </a:moveTo>
                  <a:cubicBezTo>
                    <a:pt x="2" y="5"/>
                    <a:pt x="4" y="9"/>
                    <a:pt x="5" y="13"/>
                  </a:cubicBezTo>
                  <a:cubicBezTo>
                    <a:pt x="10" y="14"/>
                    <a:pt x="16" y="15"/>
                    <a:pt x="21" y="16"/>
                  </a:cubicBezTo>
                  <a:cubicBezTo>
                    <a:pt x="22" y="16"/>
                    <a:pt x="22" y="16"/>
                    <a:pt x="23" y="16"/>
                  </a:cubicBezTo>
                  <a:cubicBezTo>
                    <a:pt x="23" y="16"/>
                    <a:pt x="23" y="16"/>
                    <a:pt x="23" y="16"/>
                  </a:cubicBezTo>
                  <a:cubicBezTo>
                    <a:pt x="23" y="16"/>
                    <a:pt x="23" y="16"/>
                    <a:pt x="23" y="16"/>
                  </a:cubicBezTo>
                  <a:cubicBezTo>
                    <a:pt x="25" y="16"/>
                    <a:pt x="26" y="14"/>
                    <a:pt x="25" y="12"/>
                  </a:cubicBezTo>
                  <a:cubicBezTo>
                    <a:pt x="24" y="10"/>
                    <a:pt x="23" y="8"/>
                    <a:pt x="22" y="6"/>
                  </a:cubicBezTo>
                  <a:cubicBezTo>
                    <a:pt x="22" y="5"/>
                    <a:pt x="21" y="4"/>
                    <a:pt x="19" y="4"/>
                  </a:cubicBezTo>
                  <a:cubicBezTo>
                    <a:pt x="13" y="3"/>
                    <a:pt x="6" y="2"/>
                    <a:pt x="0" y="0"/>
                  </a:cubicBezTo>
                </a:path>
              </a:pathLst>
            </a:custGeom>
            <a:solidFill>
              <a:srgbClr val="F95F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71" name="Freeform 164"/>
            <p:cNvSpPr>
              <a:spLocks/>
            </p:cNvSpPr>
            <p:nvPr/>
          </p:nvSpPr>
          <p:spPr bwMode="auto">
            <a:xfrm>
              <a:off x="9743894" y="5886450"/>
              <a:ext cx="63500" cy="44450"/>
            </a:xfrm>
            <a:custGeom>
              <a:avLst/>
              <a:gdLst>
                <a:gd name="T0" fmla="*/ 0 w 24"/>
                <a:gd name="T1" fmla="*/ 0 h 17"/>
                <a:gd name="T2" fmla="*/ 4 w 24"/>
                <a:gd name="T3" fmla="*/ 12 h 17"/>
                <a:gd name="T4" fmla="*/ 22 w 24"/>
                <a:gd name="T5" fmla="*/ 17 h 17"/>
                <a:gd name="T6" fmla="*/ 23 w 24"/>
                <a:gd name="T7" fmla="*/ 17 h 17"/>
                <a:gd name="T8" fmla="*/ 24 w 24"/>
                <a:gd name="T9" fmla="*/ 15 h 17"/>
                <a:gd name="T10" fmla="*/ 24 w 24"/>
                <a:gd name="T11" fmla="*/ 13 h 17"/>
                <a:gd name="T12" fmla="*/ 23 w 24"/>
                <a:gd name="T13" fmla="*/ 9 h 17"/>
                <a:gd name="T14" fmla="*/ 22 w 24"/>
                <a:gd name="T15" fmla="*/ 7 h 17"/>
                <a:gd name="T16" fmla="*/ 19 w 24"/>
                <a:gd name="T17" fmla="*/ 5 h 17"/>
                <a:gd name="T18" fmla="*/ 16 w 24"/>
                <a:gd name="T19" fmla="*/ 4 h 17"/>
                <a:gd name="T20" fmla="*/ 0 w 24"/>
                <a:gd name="T21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17">
                  <a:moveTo>
                    <a:pt x="0" y="0"/>
                  </a:moveTo>
                  <a:cubicBezTo>
                    <a:pt x="1" y="4"/>
                    <a:pt x="2" y="8"/>
                    <a:pt x="4" y="12"/>
                  </a:cubicBezTo>
                  <a:cubicBezTo>
                    <a:pt x="10" y="14"/>
                    <a:pt x="16" y="16"/>
                    <a:pt x="22" y="17"/>
                  </a:cubicBezTo>
                  <a:cubicBezTo>
                    <a:pt x="22" y="17"/>
                    <a:pt x="22" y="17"/>
                    <a:pt x="23" y="17"/>
                  </a:cubicBezTo>
                  <a:cubicBezTo>
                    <a:pt x="23" y="17"/>
                    <a:pt x="24" y="15"/>
                    <a:pt x="24" y="15"/>
                  </a:cubicBezTo>
                  <a:cubicBezTo>
                    <a:pt x="24" y="14"/>
                    <a:pt x="24" y="13"/>
                    <a:pt x="24" y="13"/>
                  </a:cubicBezTo>
                  <a:cubicBezTo>
                    <a:pt x="23" y="12"/>
                    <a:pt x="23" y="10"/>
                    <a:pt x="23" y="9"/>
                  </a:cubicBezTo>
                  <a:cubicBezTo>
                    <a:pt x="22" y="9"/>
                    <a:pt x="22" y="8"/>
                    <a:pt x="22" y="7"/>
                  </a:cubicBezTo>
                  <a:cubicBezTo>
                    <a:pt x="21" y="6"/>
                    <a:pt x="20" y="5"/>
                    <a:pt x="19" y="5"/>
                  </a:cubicBezTo>
                  <a:cubicBezTo>
                    <a:pt x="18" y="4"/>
                    <a:pt x="17" y="4"/>
                    <a:pt x="16" y="4"/>
                  </a:cubicBezTo>
                  <a:cubicBezTo>
                    <a:pt x="11" y="4"/>
                    <a:pt x="5" y="2"/>
                    <a:pt x="0" y="0"/>
                  </a:cubicBezTo>
                </a:path>
              </a:pathLst>
            </a:custGeom>
            <a:solidFill>
              <a:srgbClr val="F95F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72" name="Freeform 165"/>
            <p:cNvSpPr>
              <a:spLocks/>
            </p:cNvSpPr>
            <p:nvPr/>
          </p:nvSpPr>
          <p:spPr bwMode="auto">
            <a:xfrm>
              <a:off x="9751831" y="5565775"/>
              <a:ext cx="31750" cy="47625"/>
            </a:xfrm>
            <a:custGeom>
              <a:avLst/>
              <a:gdLst>
                <a:gd name="T0" fmla="*/ 4 w 12"/>
                <a:gd name="T1" fmla="*/ 0 h 18"/>
                <a:gd name="T2" fmla="*/ 0 w 12"/>
                <a:gd name="T3" fmla="*/ 11 h 18"/>
                <a:gd name="T4" fmla="*/ 1 w 12"/>
                <a:gd name="T5" fmla="*/ 13 h 18"/>
                <a:gd name="T6" fmla="*/ 6 w 12"/>
                <a:gd name="T7" fmla="*/ 18 h 18"/>
                <a:gd name="T8" fmla="*/ 7 w 12"/>
                <a:gd name="T9" fmla="*/ 18 h 18"/>
                <a:gd name="T10" fmla="*/ 10 w 12"/>
                <a:gd name="T11" fmla="*/ 17 h 18"/>
                <a:gd name="T12" fmla="*/ 11 w 12"/>
                <a:gd name="T13" fmla="*/ 12 h 18"/>
                <a:gd name="T14" fmla="*/ 11 w 12"/>
                <a:gd name="T15" fmla="*/ 9 h 18"/>
                <a:gd name="T16" fmla="*/ 9 w 12"/>
                <a:gd name="T17" fmla="*/ 7 h 18"/>
                <a:gd name="T18" fmla="*/ 4 w 12"/>
                <a:gd name="T19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" h="18">
                  <a:moveTo>
                    <a:pt x="4" y="0"/>
                  </a:moveTo>
                  <a:cubicBezTo>
                    <a:pt x="2" y="4"/>
                    <a:pt x="1" y="7"/>
                    <a:pt x="0" y="11"/>
                  </a:cubicBezTo>
                  <a:cubicBezTo>
                    <a:pt x="0" y="12"/>
                    <a:pt x="1" y="13"/>
                    <a:pt x="1" y="13"/>
                  </a:cubicBezTo>
                  <a:cubicBezTo>
                    <a:pt x="3" y="15"/>
                    <a:pt x="4" y="16"/>
                    <a:pt x="6" y="18"/>
                  </a:cubicBezTo>
                  <a:cubicBezTo>
                    <a:pt x="6" y="18"/>
                    <a:pt x="7" y="18"/>
                    <a:pt x="7" y="18"/>
                  </a:cubicBezTo>
                  <a:cubicBezTo>
                    <a:pt x="8" y="18"/>
                    <a:pt x="9" y="18"/>
                    <a:pt x="10" y="17"/>
                  </a:cubicBezTo>
                  <a:cubicBezTo>
                    <a:pt x="10" y="15"/>
                    <a:pt x="11" y="13"/>
                    <a:pt x="11" y="12"/>
                  </a:cubicBezTo>
                  <a:cubicBezTo>
                    <a:pt x="12" y="11"/>
                    <a:pt x="11" y="10"/>
                    <a:pt x="11" y="9"/>
                  </a:cubicBezTo>
                  <a:cubicBezTo>
                    <a:pt x="11" y="8"/>
                    <a:pt x="10" y="7"/>
                    <a:pt x="9" y="7"/>
                  </a:cubicBezTo>
                  <a:cubicBezTo>
                    <a:pt x="7" y="5"/>
                    <a:pt x="6" y="3"/>
                    <a:pt x="4" y="0"/>
                  </a:cubicBezTo>
                </a:path>
              </a:pathLst>
            </a:custGeom>
            <a:solidFill>
              <a:srgbClr val="F95F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73" name="Freeform 166"/>
            <p:cNvSpPr>
              <a:spLocks/>
            </p:cNvSpPr>
            <p:nvPr/>
          </p:nvSpPr>
          <p:spPr bwMode="auto">
            <a:xfrm>
              <a:off x="9726431" y="5776913"/>
              <a:ext cx="47625" cy="42863"/>
            </a:xfrm>
            <a:custGeom>
              <a:avLst/>
              <a:gdLst>
                <a:gd name="T0" fmla="*/ 0 w 18"/>
                <a:gd name="T1" fmla="*/ 0 h 16"/>
                <a:gd name="T2" fmla="*/ 0 w 18"/>
                <a:gd name="T3" fmla="*/ 5 h 16"/>
                <a:gd name="T4" fmla="*/ 1 w 18"/>
                <a:gd name="T5" fmla="*/ 11 h 16"/>
                <a:gd name="T6" fmla="*/ 11 w 18"/>
                <a:gd name="T7" fmla="*/ 15 h 16"/>
                <a:gd name="T8" fmla="*/ 17 w 18"/>
                <a:gd name="T9" fmla="*/ 16 h 16"/>
                <a:gd name="T10" fmla="*/ 17 w 18"/>
                <a:gd name="T11" fmla="*/ 16 h 16"/>
                <a:gd name="T12" fmla="*/ 18 w 18"/>
                <a:gd name="T13" fmla="*/ 15 h 16"/>
                <a:gd name="T14" fmla="*/ 18 w 18"/>
                <a:gd name="T15" fmla="*/ 13 h 16"/>
                <a:gd name="T16" fmla="*/ 18 w 18"/>
                <a:gd name="T17" fmla="*/ 13 h 16"/>
                <a:gd name="T18" fmla="*/ 17 w 18"/>
                <a:gd name="T19" fmla="*/ 9 h 16"/>
                <a:gd name="T20" fmla="*/ 17 w 18"/>
                <a:gd name="T21" fmla="*/ 8 h 16"/>
                <a:gd name="T22" fmla="*/ 17 w 18"/>
                <a:gd name="T23" fmla="*/ 8 h 16"/>
                <a:gd name="T24" fmla="*/ 13 w 18"/>
                <a:gd name="T25" fmla="*/ 4 h 16"/>
                <a:gd name="T26" fmla="*/ 10 w 18"/>
                <a:gd name="T27" fmla="*/ 3 h 16"/>
                <a:gd name="T28" fmla="*/ 0 w 18"/>
                <a:gd name="T2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8" h="16">
                  <a:moveTo>
                    <a:pt x="0" y="0"/>
                  </a:moveTo>
                  <a:cubicBezTo>
                    <a:pt x="0" y="1"/>
                    <a:pt x="0" y="3"/>
                    <a:pt x="0" y="5"/>
                  </a:cubicBezTo>
                  <a:cubicBezTo>
                    <a:pt x="1" y="7"/>
                    <a:pt x="1" y="9"/>
                    <a:pt x="1" y="11"/>
                  </a:cubicBezTo>
                  <a:cubicBezTo>
                    <a:pt x="4" y="12"/>
                    <a:pt x="7" y="14"/>
                    <a:pt x="11" y="15"/>
                  </a:cubicBezTo>
                  <a:cubicBezTo>
                    <a:pt x="13" y="15"/>
                    <a:pt x="15" y="16"/>
                    <a:pt x="17" y="16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7" y="16"/>
                    <a:pt x="18" y="16"/>
                    <a:pt x="18" y="15"/>
                  </a:cubicBezTo>
                  <a:cubicBezTo>
                    <a:pt x="18" y="14"/>
                    <a:pt x="18" y="14"/>
                    <a:pt x="18" y="13"/>
                  </a:cubicBezTo>
                  <a:cubicBezTo>
                    <a:pt x="18" y="13"/>
                    <a:pt x="18" y="13"/>
                    <a:pt x="18" y="13"/>
                  </a:cubicBezTo>
                  <a:cubicBezTo>
                    <a:pt x="18" y="12"/>
                    <a:pt x="18" y="10"/>
                    <a:pt x="17" y="9"/>
                  </a:cubicBezTo>
                  <a:cubicBezTo>
                    <a:pt x="17" y="9"/>
                    <a:pt x="17" y="8"/>
                    <a:pt x="17" y="8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6" y="6"/>
                    <a:pt x="15" y="5"/>
                    <a:pt x="13" y="4"/>
                  </a:cubicBezTo>
                  <a:cubicBezTo>
                    <a:pt x="12" y="4"/>
                    <a:pt x="11" y="4"/>
                    <a:pt x="10" y="3"/>
                  </a:cubicBezTo>
                  <a:cubicBezTo>
                    <a:pt x="7" y="2"/>
                    <a:pt x="3" y="1"/>
                    <a:pt x="0" y="0"/>
                  </a:cubicBezTo>
                </a:path>
              </a:pathLst>
            </a:custGeom>
            <a:solidFill>
              <a:srgbClr val="F95F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74" name="Freeform 167"/>
            <p:cNvSpPr>
              <a:spLocks/>
            </p:cNvSpPr>
            <p:nvPr/>
          </p:nvSpPr>
          <p:spPr bwMode="auto">
            <a:xfrm>
              <a:off x="9728019" y="5672138"/>
              <a:ext cx="31750" cy="47625"/>
            </a:xfrm>
            <a:custGeom>
              <a:avLst/>
              <a:gdLst>
                <a:gd name="T0" fmla="*/ 1 w 12"/>
                <a:gd name="T1" fmla="*/ 0 h 18"/>
                <a:gd name="T2" fmla="*/ 0 w 12"/>
                <a:gd name="T3" fmla="*/ 11 h 18"/>
                <a:gd name="T4" fmla="*/ 6 w 12"/>
                <a:gd name="T5" fmla="*/ 16 h 18"/>
                <a:gd name="T6" fmla="*/ 10 w 12"/>
                <a:gd name="T7" fmla="*/ 18 h 18"/>
                <a:gd name="T8" fmla="*/ 11 w 12"/>
                <a:gd name="T9" fmla="*/ 18 h 18"/>
                <a:gd name="T10" fmla="*/ 12 w 12"/>
                <a:gd name="T11" fmla="*/ 15 h 18"/>
                <a:gd name="T12" fmla="*/ 12 w 12"/>
                <a:gd name="T13" fmla="*/ 14 h 18"/>
                <a:gd name="T14" fmla="*/ 12 w 12"/>
                <a:gd name="T15" fmla="*/ 14 h 18"/>
                <a:gd name="T16" fmla="*/ 12 w 12"/>
                <a:gd name="T17" fmla="*/ 13 h 18"/>
                <a:gd name="T18" fmla="*/ 12 w 12"/>
                <a:gd name="T19" fmla="*/ 13 h 18"/>
                <a:gd name="T20" fmla="*/ 12 w 12"/>
                <a:gd name="T21" fmla="*/ 13 h 18"/>
                <a:gd name="T22" fmla="*/ 12 w 12"/>
                <a:gd name="T23" fmla="*/ 11 h 18"/>
                <a:gd name="T24" fmla="*/ 10 w 12"/>
                <a:gd name="T25" fmla="*/ 7 h 18"/>
                <a:gd name="T26" fmla="*/ 9 w 12"/>
                <a:gd name="T27" fmla="*/ 6 h 18"/>
                <a:gd name="T28" fmla="*/ 1 w 12"/>
                <a:gd name="T29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" h="18">
                  <a:moveTo>
                    <a:pt x="1" y="0"/>
                  </a:moveTo>
                  <a:cubicBezTo>
                    <a:pt x="1" y="4"/>
                    <a:pt x="0" y="7"/>
                    <a:pt x="0" y="11"/>
                  </a:cubicBezTo>
                  <a:cubicBezTo>
                    <a:pt x="2" y="13"/>
                    <a:pt x="4" y="15"/>
                    <a:pt x="6" y="16"/>
                  </a:cubicBezTo>
                  <a:cubicBezTo>
                    <a:pt x="7" y="17"/>
                    <a:pt x="8" y="18"/>
                    <a:pt x="10" y="18"/>
                  </a:cubicBezTo>
                  <a:cubicBezTo>
                    <a:pt x="10" y="18"/>
                    <a:pt x="10" y="18"/>
                    <a:pt x="11" y="18"/>
                  </a:cubicBezTo>
                  <a:cubicBezTo>
                    <a:pt x="12" y="17"/>
                    <a:pt x="12" y="16"/>
                    <a:pt x="12" y="15"/>
                  </a:cubicBezTo>
                  <a:cubicBezTo>
                    <a:pt x="12" y="15"/>
                    <a:pt x="12" y="14"/>
                    <a:pt x="12" y="14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2"/>
                    <a:pt x="12" y="12"/>
                    <a:pt x="12" y="11"/>
                  </a:cubicBezTo>
                  <a:cubicBezTo>
                    <a:pt x="12" y="9"/>
                    <a:pt x="12" y="8"/>
                    <a:pt x="10" y="7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6" y="4"/>
                    <a:pt x="4" y="2"/>
                    <a:pt x="1" y="0"/>
                  </a:cubicBezTo>
                </a:path>
              </a:pathLst>
            </a:custGeom>
            <a:solidFill>
              <a:srgbClr val="F95F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75" name="Freeform 168"/>
            <p:cNvSpPr>
              <a:spLocks/>
            </p:cNvSpPr>
            <p:nvPr/>
          </p:nvSpPr>
          <p:spPr bwMode="auto">
            <a:xfrm>
              <a:off x="9796281" y="5489575"/>
              <a:ext cx="30163" cy="44450"/>
            </a:xfrm>
            <a:custGeom>
              <a:avLst/>
              <a:gdLst>
                <a:gd name="T0" fmla="*/ 7 w 11"/>
                <a:gd name="T1" fmla="*/ 0 h 17"/>
                <a:gd name="T2" fmla="*/ 0 w 11"/>
                <a:gd name="T3" fmla="*/ 8 h 17"/>
                <a:gd name="T4" fmla="*/ 4 w 11"/>
                <a:gd name="T5" fmla="*/ 15 h 17"/>
                <a:gd name="T6" fmla="*/ 4 w 11"/>
                <a:gd name="T7" fmla="*/ 16 h 17"/>
                <a:gd name="T8" fmla="*/ 6 w 11"/>
                <a:gd name="T9" fmla="*/ 17 h 17"/>
                <a:gd name="T10" fmla="*/ 7 w 11"/>
                <a:gd name="T11" fmla="*/ 16 h 17"/>
                <a:gd name="T12" fmla="*/ 10 w 11"/>
                <a:gd name="T13" fmla="*/ 13 h 17"/>
                <a:gd name="T14" fmla="*/ 10 w 11"/>
                <a:gd name="T15" fmla="*/ 8 h 17"/>
                <a:gd name="T16" fmla="*/ 7 w 11"/>
                <a:gd name="T1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17">
                  <a:moveTo>
                    <a:pt x="7" y="0"/>
                  </a:moveTo>
                  <a:cubicBezTo>
                    <a:pt x="5" y="3"/>
                    <a:pt x="2" y="5"/>
                    <a:pt x="0" y="8"/>
                  </a:cubicBezTo>
                  <a:cubicBezTo>
                    <a:pt x="1" y="10"/>
                    <a:pt x="2" y="13"/>
                    <a:pt x="4" y="15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5" y="16"/>
                    <a:pt x="5" y="17"/>
                    <a:pt x="6" y="17"/>
                  </a:cubicBezTo>
                  <a:cubicBezTo>
                    <a:pt x="6" y="17"/>
                    <a:pt x="7" y="17"/>
                    <a:pt x="7" y="16"/>
                  </a:cubicBezTo>
                  <a:cubicBezTo>
                    <a:pt x="8" y="15"/>
                    <a:pt x="9" y="14"/>
                    <a:pt x="10" y="13"/>
                  </a:cubicBezTo>
                  <a:cubicBezTo>
                    <a:pt x="11" y="11"/>
                    <a:pt x="11" y="9"/>
                    <a:pt x="10" y="8"/>
                  </a:cubicBezTo>
                  <a:cubicBezTo>
                    <a:pt x="9" y="5"/>
                    <a:pt x="8" y="3"/>
                    <a:pt x="7" y="0"/>
                  </a:cubicBezTo>
                </a:path>
              </a:pathLst>
            </a:custGeom>
            <a:solidFill>
              <a:srgbClr val="F95F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76" name="Freeform 169"/>
            <p:cNvSpPr>
              <a:spLocks/>
            </p:cNvSpPr>
            <p:nvPr/>
          </p:nvSpPr>
          <p:spPr bwMode="auto">
            <a:xfrm>
              <a:off x="9855019" y="5443538"/>
              <a:ext cx="31750" cy="34925"/>
            </a:xfrm>
            <a:custGeom>
              <a:avLst/>
              <a:gdLst>
                <a:gd name="T0" fmla="*/ 8 w 12"/>
                <a:gd name="T1" fmla="*/ 0 h 13"/>
                <a:gd name="T2" fmla="*/ 0 w 12"/>
                <a:gd name="T3" fmla="*/ 5 h 13"/>
                <a:gd name="T4" fmla="*/ 2 w 12"/>
                <a:gd name="T5" fmla="*/ 11 h 13"/>
                <a:gd name="T6" fmla="*/ 5 w 12"/>
                <a:gd name="T7" fmla="*/ 13 h 13"/>
                <a:gd name="T8" fmla="*/ 7 w 12"/>
                <a:gd name="T9" fmla="*/ 13 h 13"/>
                <a:gd name="T10" fmla="*/ 10 w 12"/>
                <a:gd name="T11" fmla="*/ 5 h 13"/>
                <a:gd name="T12" fmla="*/ 8 w 12"/>
                <a:gd name="T1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13">
                  <a:moveTo>
                    <a:pt x="8" y="0"/>
                  </a:moveTo>
                  <a:cubicBezTo>
                    <a:pt x="6" y="2"/>
                    <a:pt x="3" y="3"/>
                    <a:pt x="0" y="5"/>
                  </a:cubicBezTo>
                  <a:cubicBezTo>
                    <a:pt x="1" y="7"/>
                    <a:pt x="2" y="9"/>
                    <a:pt x="2" y="11"/>
                  </a:cubicBezTo>
                  <a:cubicBezTo>
                    <a:pt x="3" y="12"/>
                    <a:pt x="4" y="13"/>
                    <a:pt x="5" y="13"/>
                  </a:cubicBezTo>
                  <a:cubicBezTo>
                    <a:pt x="6" y="13"/>
                    <a:pt x="6" y="13"/>
                    <a:pt x="7" y="13"/>
                  </a:cubicBezTo>
                  <a:cubicBezTo>
                    <a:pt x="12" y="10"/>
                    <a:pt x="12" y="10"/>
                    <a:pt x="10" y="5"/>
                  </a:cubicBezTo>
                  <a:cubicBezTo>
                    <a:pt x="9" y="3"/>
                    <a:pt x="9" y="2"/>
                    <a:pt x="8" y="0"/>
                  </a:cubicBezTo>
                </a:path>
              </a:pathLst>
            </a:custGeom>
            <a:solidFill>
              <a:srgbClr val="F95F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77" name="Freeform 170"/>
            <p:cNvSpPr>
              <a:spLocks noEditPoints="1"/>
            </p:cNvSpPr>
            <p:nvPr/>
          </p:nvSpPr>
          <p:spPr bwMode="auto">
            <a:xfrm>
              <a:off x="9005706" y="5010150"/>
              <a:ext cx="193675" cy="444500"/>
            </a:xfrm>
            <a:custGeom>
              <a:avLst/>
              <a:gdLst>
                <a:gd name="T0" fmla="*/ 48 w 73"/>
                <a:gd name="T1" fmla="*/ 167 h 168"/>
                <a:gd name="T2" fmla="*/ 45 w 73"/>
                <a:gd name="T3" fmla="*/ 168 h 168"/>
                <a:gd name="T4" fmla="*/ 45 w 73"/>
                <a:gd name="T5" fmla="*/ 168 h 168"/>
                <a:gd name="T6" fmla="*/ 45 w 73"/>
                <a:gd name="T7" fmla="*/ 168 h 168"/>
                <a:gd name="T8" fmla="*/ 48 w 73"/>
                <a:gd name="T9" fmla="*/ 167 h 168"/>
                <a:gd name="T10" fmla="*/ 41 w 73"/>
                <a:gd name="T11" fmla="*/ 166 h 168"/>
                <a:gd name="T12" fmla="*/ 42 w 73"/>
                <a:gd name="T13" fmla="*/ 167 h 168"/>
                <a:gd name="T14" fmla="*/ 42 w 73"/>
                <a:gd name="T15" fmla="*/ 167 h 168"/>
                <a:gd name="T16" fmla="*/ 42 w 73"/>
                <a:gd name="T17" fmla="*/ 167 h 168"/>
                <a:gd name="T18" fmla="*/ 41 w 73"/>
                <a:gd name="T19" fmla="*/ 166 h 168"/>
                <a:gd name="T20" fmla="*/ 67 w 73"/>
                <a:gd name="T21" fmla="*/ 151 h 168"/>
                <a:gd name="T22" fmla="*/ 67 w 73"/>
                <a:gd name="T23" fmla="*/ 151 h 168"/>
                <a:gd name="T24" fmla="*/ 65 w 73"/>
                <a:gd name="T25" fmla="*/ 153 h 168"/>
                <a:gd name="T26" fmla="*/ 64 w 73"/>
                <a:gd name="T27" fmla="*/ 154 h 168"/>
                <a:gd name="T28" fmla="*/ 65 w 73"/>
                <a:gd name="T29" fmla="*/ 153 h 168"/>
                <a:gd name="T30" fmla="*/ 67 w 73"/>
                <a:gd name="T31" fmla="*/ 151 h 168"/>
                <a:gd name="T32" fmla="*/ 0 w 73"/>
                <a:gd name="T33" fmla="*/ 106 h 168"/>
                <a:gd name="T34" fmla="*/ 0 w 73"/>
                <a:gd name="T35" fmla="*/ 108 h 168"/>
                <a:gd name="T36" fmla="*/ 0 w 73"/>
                <a:gd name="T37" fmla="*/ 108 h 168"/>
                <a:gd name="T38" fmla="*/ 0 w 73"/>
                <a:gd name="T39" fmla="*/ 108 h 168"/>
                <a:gd name="T40" fmla="*/ 0 w 73"/>
                <a:gd name="T41" fmla="*/ 106 h 168"/>
                <a:gd name="T42" fmla="*/ 7 w 73"/>
                <a:gd name="T43" fmla="*/ 65 h 168"/>
                <a:gd name="T44" fmla="*/ 0 w 73"/>
                <a:gd name="T45" fmla="*/ 88 h 168"/>
                <a:gd name="T46" fmla="*/ 0 w 73"/>
                <a:gd name="T47" fmla="*/ 87 h 168"/>
                <a:gd name="T48" fmla="*/ 6 w 73"/>
                <a:gd name="T49" fmla="*/ 68 h 168"/>
                <a:gd name="T50" fmla="*/ 7 w 73"/>
                <a:gd name="T51" fmla="*/ 65 h 168"/>
                <a:gd name="T52" fmla="*/ 29 w 73"/>
                <a:gd name="T53" fmla="*/ 31 h 168"/>
                <a:gd name="T54" fmla="*/ 18 w 73"/>
                <a:gd name="T55" fmla="*/ 45 h 168"/>
                <a:gd name="T56" fmla="*/ 19 w 73"/>
                <a:gd name="T57" fmla="*/ 43 h 168"/>
                <a:gd name="T58" fmla="*/ 19 w 73"/>
                <a:gd name="T59" fmla="*/ 42 h 168"/>
                <a:gd name="T60" fmla="*/ 22 w 73"/>
                <a:gd name="T61" fmla="*/ 40 h 168"/>
                <a:gd name="T62" fmla="*/ 23 w 73"/>
                <a:gd name="T63" fmla="*/ 37 h 168"/>
                <a:gd name="T64" fmla="*/ 29 w 73"/>
                <a:gd name="T65" fmla="*/ 31 h 168"/>
                <a:gd name="T66" fmla="*/ 61 w 73"/>
                <a:gd name="T67" fmla="*/ 5 h 168"/>
                <a:gd name="T68" fmla="*/ 39 w 73"/>
                <a:gd name="T69" fmla="*/ 21 h 168"/>
                <a:gd name="T70" fmla="*/ 61 w 73"/>
                <a:gd name="T71" fmla="*/ 5 h 168"/>
                <a:gd name="T72" fmla="*/ 67 w 73"/>
                <a:gd name="T73" fmla="*/ 1 h 168"/>
                <a:gd name="T74" fmla="*/ 66 w 73"/>
                <a:gd name="T75" fmla="*/ 2 h 168"/>
                <a:gd name="T76" fmla="*/ 67 w 73"/>
                <a:gd name="T77" fmla="*/ 1 h 168"/>
                <a:gd name="T78" fmla="*/ 71 w 73"/>
                <a:gd name="T79" fmla="*/ 0 h 168"/>
                <a:gd name="T80" fmla="*/ 69 w 73"/>
                <a:gd name="T81" fmla="*/ 0 h 168"/>
                <a:gd name="T82" fmla="*/ 71 w 73"/>
                <a:gd name="T83" fmla="*/ 0 h 168"/>
                <a:gd name="T84" fmla="*/ 73 w 73"/>
                <a:gd name="T85" fmla="*/ 1 h 168"/>
                <a:gd name="T86" fmla="*/ 71 w 73"/>
                <a:gd name="T87" fmla="*/ 0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73" h="168">
                  <a:moveTo>
                    <a:pt x="48" y="167"/>
                  </a:moveTo>
                  <a:cubicBezTo>
                    <a:pt x="47" y="167"/>
                    <a:pt x="46" y="168"/>
                    <a:pt x="45" y="168"/>
                  </a:cubicBezTo>
                  <a:cubicBezTo>
                    <a:pt x="45" y="168"/>
                    <a:pt x="45" y="168"/>
                    <a:pt x="45" y="168"/>
                  </a:cubicBezTo>
                  <a:cubicBezTo>
                    <a:pt x="45" y="168"/>
                    <a:pt x="45" y="168"/>
                    <a:pt x="45" y="168"/>
                  </a:cubicBezTo>
                  <a:cubicBezTo>
                    <a:pt x="46" y="168"/>
                    <a:pt x="47" y="167"/>
                    <a:pt x="48" y="167"/>
                  </a:cubicBezTo>
                  <a:moveTo>
                    <a:pt x="41" y="166"/>
                  </a:moveTo>
                  <a:cubicBezTo>
                    <a:pt x="41" y="166"/>
                    <a:pt x="42" y="166"/>
                    <a:pt x="42" y="167"/>
                  </a:cubicBezTo>
                  <a:cubicBezTo>
                    <a:pt x="42" y="167"/>
                    <a:pt x="42" y="167"/>
                    <a:pt x="42" y="167"/>
                  </a:cubicBezTo>
                  <a:cubicBezTo>
                    <a:pt x="42" y="167"/>
                    <a:pt x="42" y="167"/>
                    <a:pt x="42" y="167"/>
                  </a:cubicBezTo>
                  <a:cubicBezTo>
                    <a:pt x="42" y="167"/>
                    <a:pt x="41" y="166"/>
                    <a:pt x="41" y="166"/>
                  </a:cubicBezTo>
                  <a:moveTo>
                    <a:pt x="67" y="151"/>
                  </a:moveTo>
                  <a:cubicBezTo>
                    <a:pt x="67" y="151"/>
                    <a:pt x="67" y="151"/>
                    <a:pt x="67" y="151"/>
                  </a:cubicBezTo>
                  <a:cubicBezTo>
                    <a:pt x="66" y="152"/>
                    <a:pt x="66" y="153"/>
                    <a:pt x="65" y="153"/>
                  </a:cubicBezTo>
                  <a:cubicBezTo>
                    <a:pt x="65" y="154"/>
                    <a:pt x="64" y="154"/>
                    <a:pt x="64" y="154"/>
                  </a:cubicBezTo>
                  <a:cubicBezTo>
                    <a:pt x="64" y="154"/>
                    <a:pt x="64" y="154"/>
                    <a:pt x="65" y="153"/>
                  </a:cubicBezTo>
                  <a:cubicBezTo>
                    <a:pt x="66" y="153"/>
                    <a:pt x="66" y="152"/>
                    <a:pt x="67" y="151"/>
                  </a:cubicBezTo>
                  <a:moveTo>
                    <a:pt x="0" y="106"/>
                  </a:moveTo>
                  <a:cubicBezTo>
                    <a:pt x="0" y="107"/>
                    <a:pt x="0" y="108"/>
                    <a:pt x="0" y="108"/>
                  </a:cubicBezTo>
                  <a:cubicBezTo>
                    <a:pt x="0" y="108"/>
                    <a:pt x="0" y="108"/>
                    <a:pt x="0" y="108"/>
                  </a:cubicBezTo>
                  <a:cubicBezTo>
                    <a:pt x="0" y="108"/>
                    <a:pt x="0" y="108"/>
                    <a:pt x="0" y="108"/>
                  </a:cubicBezTo>
                  <a:cubicBezTo>
                    <a:pt x="0" y="107"/>
                    <a:pt x="0" y="107"/>
                    <a:pt x="0" y="106"/>
                  </a:cubicBezTo>
                  <a:moveTo>
                    <a:pt x="7" y="65"/>
                  </a:moveTo>
                  <a:cubicBezTo>
                    <a:pt x="3" y="73"/>
                    <a:pt x="1" y="80"/>
                    <a:pt x="0" y="88"/>
                  </a:cubicBezTo>
                  <a:cubicBezTo>
                    <a:pt x="0" y="88"/>
                    <a:pt x="0" y="87"/>
                    <a:pt x="0" y="87"/>
                  </a:cubicBezTo>
                  <a:cubicBezTo>
                    <a:pt x="1" y="80"/>
                    <a:pt x="3" y="74"/>
                    <a:pt x="6" y="68"/>
                  </a:cubicBezTo>
                  <a:cubicBezTo>
                    <a:pt x="6" y="67"/>
                    <a:pt x="6" y="66"/>
                    <a:pt x="7" y="65"/>
                  </a:cubicBezTo>
                  <a:moveTo>
                    <a:pt x="29" y="31"/>
                  </a:moveTo>
                  <a:cubicBezTo>
                    <a:pt x="25" y="35"/>
                    <a:pt x="21" y="40"/>
                    <a:pt x="18" y="45"/>
                  </a:cubicBezTo>
                  <a:cubicBezTo>
                    <a:pt x="18" y="44"/>
                    <a:pt x="18" y="44"/>
                    <a:pt x="19" y="43"/>
                  </a:cubicBezTo>
                  <a:cubicBezTo>
                    <a:pt x="19" y="43"/>
                    <a:pt x="19" y="43"/>
                    <a:pt x="19" y="42"/>
                  </a:cubicBezTo>
                  <a:cubicBezTo>
                    <a:pt x="20" y="41"/>
                    <a:pt x="21" y="40"/>
                    <a:pt x="22" y="40"/>
                  </a:cubicBezTo>
                  <a:cubicBezTo>
                    <a:pt x="22" y="39"/>
                    <a:pt x="23" y="38"/>
                    <a:pt x="23" y="37"/>
                  </a:cubicBezTo>
                  <a:cubicBezTo>
                    <a:pt x="25" y="35"/>
                    <a:pt x="27" y="33"/>
                    <a:pt x="29" y="31"/>
                  </a:cubicBezTo>
                  <a:moveTo>
                    <a:pt x="61" y="5"/>
                  </a:moveTo>
                  <a:cubicBezTo>
                    <a:pt x="53" y="10"/>
                    <a:pt x="46" y="15"/>
                    <a:pt x="39" y="21"/>
                  </a:cubicBezTo>
                  <a:cubicBezTo>
                    <a:pt x="46" y="15"/>
                    <a:pt x="53" y="10"/>
                    <a:pt x="61" y="5"/>
                  </a:cubicBezTo>
                  <a:moveTo>
                    <a:pt x="67" y="1"/>
                  </a:moveTo>
                  <a:cubicBezTo>
                    <a:pt x="67" y="2"/>
                    <a:pt x="66" y="2"/>
                    <a:pt x="66" y="2"/>
                  </a:cubicBezTo>
                  <a:cubicBezTo>
                    <a:pt x="66" y="2"/>
                    <a:pt x="67" y="2"/>
                    <a:pt x="67" y="1"/>
                  </a:cubicBezTo>
                  <a:moveTo>
                    <a:pt x="71" y="0"/>
                  </a:moveTo>
                  <a:cubicBezTo>
                    <a:pt x="70" y="0"/>
                    <a:pt x="70" y="0"/>
                    <a:pt x="69" y="0"/>
                  </a:cubicBezTo>
                  <a:cubicBezTo>
                    <a:pt x="70" y="0"/>
                    <a:pt x="70" y="0"/>
                    <a:pt x="71" y="0"/>
                  </a:cubicBezTo>
                  <a:cubicBezTo>
                    <a:pt x="71" y="0"/>
                    <a:pt x="72" y="0"/>
                    <a:pt x="73" y="1"/>
                  </a:cubicBezTo>
                  <a:cubicBezTo>
                    <a:pt x="72" y="0"/>
                    <a:pt x="71" y="0"/>
                    <a:pt x="71" y="0"/>
                  </a:cubicBezTo>
                </a:path>
              </a:pathLst>
            </a:custGeom>
            <a:solidFill>
              <a:srgbClr val="FFD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78" name="Freeform 171"/>
            <p:cNvSpPr>
              <a:spLocks noEditPoints="1"/>
            </p:cNvSpPr>
            <p:nvPr/>
          </p:nvSpPr>
          <p:spPr bwMode="auto">
            <a:xfrm>
              <a:off x="9005706" y="5010150"/>
              <a:ext cx="211138" cy="400050"/>
            </a:xfrm>
            <a:custGeom>
              <a:avLst/>
              <a:gdLst>
                <a:gd name="T0" fmla="*/ 67 w 80"/>
                <a:gd name="T1" fmla="*/ 151 h 151"/>
                <a:gd name="T2" fmla="*/ 67 w 80"/>
                <a:gd name="T3" fmla="*/ 151 h 151"/>
                <a:gd name="T4" fmla="*/ 67 w 80"/>
                <a:gd name="T5" fmla="*/ 151 h 151"/>
                <a:gd name="T6" fmla="*/ 67 w 80"/>
                <a:gd name="T7" fmla="*/ 151 h 151"/>
                <a:gd name="T8" fmla="*/ 0 w 80"/>
                <a:gd name="T9" fmla="*/ 108 h 151"/>
                <a:gd name="T10" fmla="*/ 0 w 80"/>
                <a:gd name="T11" fmla="*/ 108 h 151"/>
                <a:gd name="T12" fmla="*/ 0 w 80"/>
                <a:gd name="T13" fmla="*/ 108 h 151"/>
                <a:gd name="T14" fmla="*/ 0 w 80"/>
                <a:gd name="T15" fmla="*/ 110 h 151"/>
                <a:gd name="T16" fmla="*/ 1 w 80"/>
                <a:gd name="T17" fmla="*/ 112 h 151"/>
                <a:gd name="T18" fmla="*/ 0 w 80"/>
                <a:gd name="T19" fmla="*/ 110 h 151"/>
                <a:gd name="T20" fmla="*/ 0 w 80"/>
                <a:gd name="T21" fmla="*/ 108 h 151"/>
                <a:gd name="T22" fmla="*/ 8 w 80"/>
                <a:gd name="T23" fmla="*/ 62 h 151"/>
                <a:gd name="T24" fmla="*/ 7 w 80"/>
                <a:gd name="T25" fmla="*/ 65 h 151"/>
                <a:gd name="T26" fmla="*/ 6 w 80"/>
                <a:gd name="T27" fmla="*/ 68 h 151"/>
                <a:gd name="T28" fmla="*/ 8 w 80"/>
                <a:gd name="T29" fmla="*/ 62 h 151"/>
                <a:gd name="T30" fmla="*/ 19 w 80"/>
                <a:gd name="T31" fmla="*/ 43 h 151"/>
                <a:gd name="T32" fmla="*/ 18 w 80"/>
                <a:gd name="T33" fmla="*/ 45 h 151"/>
                <a:gd name="T34" fmla="*/ 11 w 80"/>
                <a:gd name="T35" fmla="*/ 56 h 151"/>
                <a:gd name="T36" fmla="*/ 10 w 80"/>
                <a:gd name="T37" fmla="*/ 58 h 151"/>
                <a:gd name="T38" fmla="*/ 19 w 80"/>
                <a:gd name="T39" fmla="*/ 43 h 151"/>
                <a:gd name="T40" fmla="*/ 71 w 80"/>
                <a:gd name="T41" fmla="*/ 0 h 151"/>
                <a:gd name="T42" fmla="*/ 69 w 80"/>
                <a:gd name="T43" fmla="*/ 0 h 151"/>
                <a:gd name="T44" fmla="*/ 69 w 80"/>
                <a:gd name="T45" fmla="*/ 1 h 151"/>
                <a:gd name="T46" fmla="*/ 67 w 80"/>
                <a:gd name="T47" fmla="*/ 1 h 151"/>
                <a:gd name="T48" fmla="*/ 66 w 80"/>
                <a:gd name="T49" fmla="*/ 2 h 151"/>
                <a:gd name="T50" fmla="*/ 65 w 80"/>
                <a:gd name="T51" fmla="*/ 3 h 151"/>
                <a:gd name="T52" fmla="*/ 61 w 80"/>
                <a:gd name="T53" fmla="*/ 5 h 151"/>
                <a:gd name="T54" fmla="*/ 39 w 80"/>
                <a:gd name="T55" fmla="*/ 21 h 151"/>
                <a:gd name="T56" fmla="*/ 34 w 80"/>
                <a:gd name="T57" fmla="*/ 26 h 151"/>
                <a:gd name="T58" fmla="*/ 29 w 80"/>
                <a:gd name="T59" fmla="*/ 31 h 151"/>
                <a:gd name="T60" fmla="*/ 23 w 80"/>
                <a:gd name="T61" fmla="*/ 37 h 151"/>
                <a:gd name="T62" fmla="*/ 22 w 80"/>
                <a:gd name="T63" fmla="*/ 40 h 151"/>
                <a:gd name="T64" fmla="*/ 26 w 80"/>
                <a:gd name="T65" fmla="*/ 35 h 151"/>
                <a:gd name="T66" fmla="*/ 28 w 80"/>
                <a:gd name="T67" fmla="*/ 34 h 151"/>
                <a:gd name="T68" fmla="*/ 31 w 80"/>
                <a:gd name="T69" fmla="*/ 34 h 151"/>
                <a:gd name="T70" fmla="*/ 36 w 80"/>
                <a:gd name="T71" fmla="*/ 39 h 151"/>
                <a:gd name="T72" fmla="*/ 44 w 80"/>
                <a:gd name="T73" fmla="*/ 50 h 151"/>
                <a:gd name="T74" fmla="*/ 45 w 80"/>
                <a:gd name="T75" fmla="*/ 49 h 151"/>
                <a:gd name="T76" fmla="*/ 47 w 80"/>
                <a:gd name="T77" fmla="*/ 47 h 151"/>
                <a:gd name="T78" fmla="*/ 59 w 80"/>
                <a:gd name="T79" fmla="*/ 36 h 151"/>
                <a:gd name="T80" fmla="*/ 75 w 80"/>
                <a:gd name="T81" fmla="*/ 19 h 151"/>
                <a:gd name="T82" fmla="*/ 80 w 80"/>
                <a:gd name="T83" fmla="*/ 10 h 151"/>
                <a:gd name="T84" fmla="*/ 79 w 80"/>
                <a:gd name="T85" fmla="*/ 7 h 151"/>
                <a:gd name="T86" fmla="*/ 73 w 80"/>
                <a:gd name="T87" fmla="*/ 1 h 151"/>
                <a:gd name="T88" fmla="*/ 73 w 80"/>
                <a:gd name="T89" fmla="*/ 1 h 151"/>
                <a:gd name="T90" fmla="*/ 71 w 80"/>
                <a:gd name="T91" fmla="*/ 0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80" h="151">
                  <a:moveTo>
                    <a:pt x="67" y="151"/>
                  </a:moveTo>
                  <a:cubicBezTo>
                    <a:pt x="67" y="151"/>
                    <a:pt x="67" y="151"/>
                    <a:pt x="67" y="151"/>
                  </a:cubicBezTo>
                  <a:cubicBezTo>
                    <a:pt x="67" y="151"/>
                    <a:pt x="67" y="151"/>
                    <a:pt x="67" y="151"/>
                  </a:cubicBezTo>
                  <a:cubicBezTo>
                    <a:pt x="67" y="151"/>
                    <a:pt x="67" y="151"/>
                    <a:pt x="67" y="151"/>
                  </a:cubicBezTo>
                  <a:moveTo>
                    <a:pt x="0" y="108"/>
                  </a:moveTo>
                  <a:cubicBezTo>
                    <a:pt x="0" y="108"/>
                    <a:pt x="0" y="108"/>
                    <a:pt x="0" y="108"/>
                  </a:cubicBezTo>
                  <a:cubicBezTo>
                    <a:pt x="0" y="108"/>
                    <a:pt x="0" y="108"/>
                    <a:pt x="0" y="108"/>
                  </a:cubicBezTo>
                  <a:cubicBezTo>
                    <a:pt x="0" y="109"/>
                    <a:pt x="0" y="109"/>
                    <a:pt x="0" y="110"/>
                  </a:cubicBezTo>
                  <a:cubicBezTo>
                    <a:pt x="0" y="111"/>
                    <a:pt x="0" y="111"/>
                    <a:pt x="1" y="112"/>
                  </a:cubicBezTo>
                  <a:cubicBezTo>
                    <a:pt x="0" y="111"/>
                    <a:pt x="0" y="111"/>
                    <a:pt x="0" y="110"/>
                  </a:cubicBezTo>
                  <a:cubicBezTo>
                    <a:pt x="0" y="109"/>
                    <a:pt x="0" y="108"/>
                    <a:pt x="0" y="108"/>
                  </a:cubicBezTo>
                  <a:moveTo>
                    <a:pt x="8" y="62"/>
                  </a:moveTo>
                  <a:cubicBezTo>
                    <a:pt x="7" y="63"/>
                    <a:pt x="7" y="64"/>
                    <a:pt x="7" y="65"/>
                  </a:cubicBezTo>
                  <a:cubicBezTo>
                    <a:pt x="6" y="66"/>
                    <a:pt x="6" y="67"/>
                    <a:pt x="6" y="68"/>
                  </a:cubicBezTo>
                  <a:cubicBezTo>
                    <a:pt x="6" y="66"/>
                    <a:pt x="7" y="64"/>
                    <a:pt x="8" y="62"/>
                  </a:cubicBezTo>
                  <a:moveTo>
                    <a:pt x="19" y="43"/>
                  </a:moveTo>
                  <a:cubicBezTo>
                    <a:pt x="18" y="44"/>
                    <a:pt x="18" y="44"/>
                    <a:pt x="18" y="45"/>
                  </a:cubicBezTo>
                  <a:cubicBezTo>
                    <a:pt x="15" y="48"/>
                    <a:pt x="13" y="52"/>
                    <a:pt x="11" y="56"/>
                  </a:cubicBezTo>
                  <a:cubicBezTo>
                    <a:pt x="11" y="57"/>
                    <a:pt x="10" y="57"/>
                    <a:pt x="10" y="58"/>
                  </a:cubicBezTo>
                  <a:cubicBezTo>
                    <a:pt x="12" y="53"/>
                    <a:pt x="15" y="48"/>
                    <a:pt x="19" y="43"/>
                  </a:cubicBezTo>
                  <a:moveTo>
                    <a:pt x="71" y="0"/>
                  </a:moveTo>
                  <a:cubicBezTo>
                    <a:pt x="70" y="0"/>
                    <a:pt x="70" y="0"/>
                    <a:pt x="69" y="0"/>
                  </a:cubicBezTo>
                  <a:cubicBezTo>
                    <a:pt x="69" y="0"/>
                    <a:pt x="69" y="0"/>
                    <a:pt x="69" y="1"/>
                  </a:cubicBezTo>
                  <a:cubicBezTo>
                    <a:pt x="68" y="1"/>
                    <a:pt x="68" y="1"/>
                    <a:pt x="67" y="1"/>
                  </a:cubicBezTo>
                  <a:cubicBezTo>
                    <a:pt x="67" y="2"/>
                    <a:pt x="66" y="2"/>
                    <a:pt x="66" y="2"/>
                  </a:cubicBezTo>
                  <a:cubicBezTo>
                    <a:pt x="65" y="2"/>
                    <a:pt x="65" y="3"/>
                    <a:pt x="65" y="3"/>
                  </a:cubicBezTo>
                  <a:cubicBezTo>
                    <a:pt x="63" y="3"/>
                    <a:pt x="62" y="4"/>
                    <a:pt x="61" y="5"/>
                  </a:cubicBezTo>
                  <a:cubicBezTo>
                    <a:pt x="53" y="10"/>
                    <a:pt x="46" y="15"/>
                    <a:pt x="39" y="21"/>
                  </a:cubicBezTo>
                  <a:cubicBezTo>
                    <a:pt x="37" y="22"/>
                    <a:pt x="36" y="24"/>
                    <a:pt x="34" y="26"/>
                  </a:cubicBezTo>
                  <a:cubicBezTo>
                    <a:pt x="32" y="27"/>
                    <a:pt x="30" y="29"/>
                    <a:pt x="29" y="31"/>
                  </a:cubicBezTo>
                  <a:cubicBezTo>
                    <a:pt x="27" y="33"/>
                    <a:pt x="25" y="35"/>
                    <a:pt x="23" y="37"/>
                  </a:cubicBezTo>
                  <a:cubicBezTo>
                    <a:pt x="23" y="38"/>
                    <a:pt x="22" y="39"/>
                    <a:pt x="22" y="40"/>
                  </a:cubicBezTo>
                  <a:cubicBezTo>
                    <a:pt x="23" y="38"/>
                    <a:pt x="24" y="37"/>
                    <a:pt x="26" y="35"/>
                  </a:cubicBezTo>
                  <a:cubicBezTo>
                    <a:pt x="27" y="34"/>
                    <a:pt x="27" y="34"/>
                    <a:pt x="28" y="34"/>
                  </a:cubicBezTo>
                  <a:cubicBezTo>
                    <a:pt x="29" y="34"/>
                    <a:pt x="30" y="34"/>
                    <a:pt x="31" y="34"/>
                  </a:cubicBezTo>
                  <a:cubicBezTo>
                    <a:pt x="33" y="36"/>
                    <a:pt x="35" y="37"/>
                    <a:pt x="36" y="39"/>
                  </a:cubicBezTo>
                  <a:cubicBezTo>
                    <a:pt x="40" y="42"/>
                    <a:pt x="42" y="46"/>
                    <a:pt x="44" y="50"/>
                  </a:cubicBezTo>
                  <a:cubicBezTo>
                    <a:pt x="44" y="50"/>
                    <a:pt x="45" y="49"/>
                    <a:pt x="45" y="49"/>
                  </a:cubicBezTo>
                  <a:cubicBezTo>
                    <a:pt x="46" y="48"/>
                    <a:pt x="46" y="47"/>
                    <a:pt x="47" y="47"/>
                  </a:cubicBezTo>
                  <a:cubicBezTo>
                    <a:pt x="51" y="43"/>
                    <a:pt x="55" y="40"/>
                    <a:pt x="59" y="36"/>
                  </a:cubicBezTo>
                  <a:cubicBezTo>
                    <a:pt x="65" y="31"/>
                    <a:pt x="71" y="26"/>
                    <a:pt x="75" y="19"/>
                  </a:cubicBezTo>
                  <a:cubicBezTo>
                    <a:pt x="77" y="17"/>
                    <a:pt x="78" y="13"/>
                    <a:pt x="80" y="10"/>
                  </a:cubicBezTo>
                  <a:cubicBezTo>
                    <a:pt x="80" y="9"/>
                    <a:pt x="80" y="8"/>
                    <a:pt x="79" y="7"/>
                  </a:cubicBezTo>
                  <a:cubicBezTo>
                    <a:pt x="77" y="5"/>
                    <a:pt x="75" y="3"/>
                    <a:pt x="73" y="1"/>
                  </a:cubicBezTo>
                  <a:cubicBezTo>
                    <a:pt x="73" y="1"/>
                    <a:pt x="73" y="1"/>
                    <a:pt x="73" y="1"/>
                  </a:cubicBezTo>
                  <a:cubicBezTo>
                    <a:pt x="72" y="0"/>
                    <a:pt x="71" y="0"/>
                    <a:pt x="71" y="0"/>
                  </a:cubicBezTo>
                </a:path>
              </a:pathLst>
            </a:custGeom>
            <a:solidFill>
              <a:srgbClr val="FF8F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79" name="Freeform 172"/>
            <p:cNvSpPr>
              <a:spLocks/>
            </p:cNvSpPr>
            <p:nvPr/>
          </p:nvSpPr>
          <p:spPr bwMode="auto">
            <a:xfrm>
              <a:off x="9005706" y="5100638"/>
              <a:ext cx="182563" cy="354013"/>
            </a:xfrm>
            <a:custGeom>
              <a:avLst/>
              <a:gdLst>
                <a:gd name="T0" fmla="*/ 28 w 69"/>
                <a:gd name="T1" fmla="*/ 0 h 134"/>
                <a:gd name="T2" fmla="*/ 26 w 69"/>
                <a:gd name="T3" fmla="*/ 1 h 134"/>
                <a:gd name="T4" fmla="*/ 22 w 69"/>
                <a:gd name="T5" fmla="*/ 6 h 134"/>
                <a:gd name="T6" fmla="*/ 19 w 69"/>
                <a:gd name="T7" fmla="*/ 8 h 134"/>
                <a:gd name="T8" fmla="*/ 19 w 69"/>
                <a:gd name="T9" fmla="*/ 9 h 134"/>
                <a:gd name="T10" fmla="*/ 10 w 69"/>
                <a:gd name="T11" fmla="*/ 24 h 134"/>
                <a:gd name="T12" fmla="*/ 8 w 69"/>
                <a:gd name="T13" fmla="*/ 28 h 134"/>
                <a:gd name="T14" fmla="*/ 6 w 69"/>
                <a:gd name="T15" fmla="*/ 34 h 134"/>
                <a:gd name="T16" fmla="*/ 0 w 69"/>
                <a:gd name="T17" fmla="*/ 53 h 134"/>
                <a:gd name="T18" fmla="*/ 0 w 69"/>
                <a:gd name="T19" fmla="*/ 54 h 134"/>
                <a:gd name="T20" fmla="*/ 0 w 69"/>
                <a:gd name="T21" fmla="*/ 65 h 134"/>
                <a:gd name="T22" fmla="*/ 0 w 69"/>
                <a:gd name="T23" fmla="*/ 72 h 134"/>
                <a:gd name="T24" fmla="*/ 0 w 69"/>
                <a:gd name="T25" fmla="*/ 74 h 134"/>
                <a:gd name="T26" fmla="*/ 0 w 69"/>
                <a:gd name="T27" fmla="*/ 76 h 134"/>
                <a:gd name="T28" fmla="*/ 1 w 69"/>
                <a:gd name="T29" fmla="*/ 78 h 134"/>
                <a:gd name="T30" fmla="*/ 11 w 69"/>
                <a:gd name="T31" fmla="*/ 105 h 134"/>
                <a:gd name="T32" fmla="*/ 27 w 69"/>
                <a:gd name="T33" fmla="*/ 123 h 134"/>
                <a:gd name="T34" fmla="*/ 41 w 69"/>
                <a:gd name="T35" fmla="*/ 132 h 134"/>
                <a:gd name="T36" fmla="*/ 42 w 69"/>
                <a:gd name="T37" fmla="*/ 133 h 134"/>
                <a:gd name="T38" fmla="*/ 42 w 69"/>
                <a:gd name="T39" fmla="*/ 133 h 134"/>
                <a:gd name="T40" fmla="*/ 45 w 69"/>
                <a:gd name="T41" fmla="*/ 134 h 134"/>
                <a:gd name="T42" fmla="*/ 45 w 69"/>
                <a:gd name="T43" fmla="*/ 134 h 134"/>
                <a:gd name="T44" fmla="*/ 48 w 69"/>
                <a:gd name="T45" fmla="*/ 133 h 134"/>
                <a:gd name="T46" fmla="*/ 49 w 69"/>
                <a:gd name="T47" fmla="*/ 132 h 134"/>
                <a:gd name="T48" fmla="*/ 57 w 69"/>
                <a:gd name="T49" fmla="*/ 126 h 134"/>
                <a:gd name="T50" fmla="*/ 64 w 69"/>
                <a:gd name="T51" fmla="*/ 120 h 134"/>
                <a:gd name="T52" fmla="*/ 65 w 69"/>
                <a:gd name="T53" fmla="*/ 119 h 134"/>
                <a:gd name="T54" fmla="*/ 67 w 69"/>
                <a:gd name="T55" fmla="*/ 117 h 134"/>
                <a:gd name="T56" fmla="*/ 67 w 69"/>
                <a:gd name="T57" fmla="*/ 117 h 134"/>
                <a:gd name="T58" fmla="*/ 63 w 69"/>
                <a:gd name="T59" fmla="*/ 112 h 134"/>
                <a:gd name="T60" fmla="*/ 60 w 69"/>
                <a:gd name="T61" fmla="*/ 111 h 134"/>
                <a:gd name="T62" fmla="*/ 44 w 69"/>
                <a:gd name="T63" fmla="*/ 98 h 134"/>
                <a:gd name="T64" fmla="*/ 28 w 69"/>
                <a:gd name="T65" fmla="*/ 64 h 134"/>
                <a:gd name="T66" fmla="*/ 31 w 69"/>
                <a:gd name="T67" fmla="*/ 38 h 134"/>
                <a:gd name="T68" fmla="*/ 44 w 69"/>
                <a:gd name="T69" fmla="*/ 16 h 134"/>
                <a:gd name="T70" fmla="*/ 36 w 69"/>
                <a:gd name="T71" fmla="*/ 5 h 134"/>
                <a:gd name="T72" fmla="*/ 31 w 69"/>
                <a:gd name="T73" fmla="*/ 0 h 134"/>
                <a:gd name="T74" fmla="*/ 28 w 69"/>
                <a:gd name="T75" fmla="*/ 0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9" h="134">
                  <a:moveTo>
                    <a:pt x="28" y="0"/>
                  </a:moveTo>
                  <a:cubicBezTo>
                    <a:pt x="27" y="0"/>
                    <a:pt x="27" y="0"/>
                    <a:pt x="26" y="1"/>
                  </a:cubicBezTo>
                  <a:cubicBezTo>
                    <a:pt x="24" y="3"/>
                    <a:pt x="23" y="4"/>
                    <a:pt x="22" y="6"/>
                  </a:cubicBezTo>
                  <a:cubicBezTo>
                    <a:pt x="21" y="6"/>
                    <a:pt x="20" y="7"/>
                    <a:pt x="19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5" y="14"/>
                    <a:pt x="12" y="19"/>
                    <a:pt x="10" y="24"/>
                  </a:cubicBezTo>
                  <a:cubicBezTo>
                    <a:pt x="9" y="26"/>
                    <a:pt x="8" y="27"/>
                    <a:pt x="8" y="28"/>
                  </a:cubicBezTo>
                  <a:cubicBezTo>
                    <a:pt x="7" y="30"/>
                    <a:pt x="6" y="32"/>
                    <a:pt x="6" y="34"/>
                  </a:cubicBezTo>
                  <a:cubicBezTo>
                    <a:pt x="3" y="40"/>
                    <a:pt x="1" y="46"/>
                    <a:pt x="0" y="53"/>
                  </a:cubicBezTo>
                  <a:cubicBezTo>
                    <a:pt x="0" y="53"/>
                    <a:pt x="0" y="54"/>
                    <a:pt x="0" y="54"/>
                  </a:cubicBezTo>
                  <a:cubicBezTo>
                    <a:pt x="0" y="58"/>
                    <a:pt x="0" y="61"/>
                    <a:pt x="0" y="65"/>
                  </a:cubicBezTo>
                  <a:cubicBezTo>
                    <a:pt x="0" y="67"/>
                    <a:pt x="0" y="70"/>
                    <a:pt x="0" y="72"/>
                  </a:cubicBezTo>
                  <a:cubicBezTo>
                    <a:pt x="0" y="73"/>
                    <a:pt x="0" y="73"/>
                    <a:pt x="0" y="74"/>
                  </a:cubicBezTo>
                  <a:cubicBezTo>
                    <a:pt x="0" y="74"/>
                    <a:pt x="0" y="75"/>
                    <a:pt x="0" y="76"/>
                  </a:cubicBezTo>
                  <a:cubicBezTo>
                    <a:pt x="0" y="77"/>
                    <a:pt x="0" y="77"/>
                    <a:pt x="1" y="78"/>
                  </a:cubicBezTo>
                  <a:cubicBezTo>
                    <a:pt x="2" y="88"/>
                    <a:pt x="6" y="97"/>
                    <a:pt x="11" y="105"/>
                  </a:cubicBezTo>
                  <a:cubicBezTo>
                    <a:pt x="16" y="112"/>
                    <a:pt x="21" y="118"/>
                    <a:pt x="27" y="123"/>
                  </a:cubicBezTo>
                  <a:cubicBezTo>
                    <a:pt x="32" y="127"/>
                    <a:pt x="36" y="130"/>
                    <a:pt x="41" y="132"/>
                  </a:cubicBezTo>
                  <a:cubicBezTo>
                    <a:pt x="41" y="132"/>
                    <a:pt x="42" y="133"/>
                    <a:pt x="42" y="133"/>
                  </a:cubicBezTo>
                  <a:cubicBezTo>
                    <a:pt x="42" y="133"/>
                    <a:pt x="42" y="133"/>
                    <a:pt x="42" y="133"/>
                  </a:cubicBezTo>
                  <a:cubicBezTo>
                    <a:pt x="43" y="133"/>
                    <a:pt x="44" y="133"/>
                    <a:pt x="45" y="134"/>
                  </a:cubicBezTo>
                  <a:cubicBezTo>
                    <a:pt x="45" y="134"/>
                    <a:pt x="45" y="134"/>
                    <a:pt x="45" y="134"/>
                  </a:cubicBezTo>
                  <a:cubicBezTo>
                    <a:pt x="46" y="134"/>
                    <a:pt x="47" y="133"/>
                    <a:pt x="48" y="133"/>
                  </a:cubicBezTo>
                  <a:cubicBezTo>
                    <a:pt x="48" y="133"/>
                    <a:pt x="48" y="133"/>
                    <a:pt x="49" y="132"/>
                  </a:cubicBezTo>
                  <a:cubicBezTo>
                    <a:pt x="51" y="130"/>
                    <a:pt x="54" y="128"/>
                    <a:pt x="57" y="126"/>
                  </a:cubicBezTo>
                  <a:cubicBezTo>
                    <a:pt x="59" y="124"/>
                    <a:pt x="62" y="122"/>
                    <a:pt x="64" y="120"/>
                  </a:cubicBezTo>
                  <a:cubicBezTo>
                    <a:pt x="64" y="120"/>
                    <a:pt x="65" y="120"/>
                    <a:pt x="65" y="119"/>
                  </a:cubicBezTo>
                  <a:cubicBezTo>
                    <a:pt x="66" y="119"/>
                    <a:pt x="66" y="118"/>
                    <a:pt x="67" y="117"/>
                  </a:cubicBezTo>
                  <a:cubicBezTo>
                    <a:pt x="67" y="117"/>
                    <a:pt x="67" y="117"/>
                    <a:pt x="67" y="117"/>
                  </a:cubicBezTo>
                  <a:cubicBezTo>
                    <a:pt x="69" y="115"/>
                    <a:pt x="68" y="113"/>
                    <a:pt x="63" y="112"/>
                  </a:cubicBezTo>
                  <a:cubicBezTo>
                    <a:pt x="62" y="111"/>
                    <a:pt x="61" y="111"/>
                    <a:pt x="60" y="111"/>
                  </a:cubicBezTo>
                  <a:cubicBezTo>
                    <a:pt x="54" y="108"/>
                    <a:pt x="48" y="104"/>
                    <a:pt x="44" y="98"/>
                  </a:cubicBezTo>
                  <a:cubicBezTo>
                    <a:pt x="36" y="88"/>
                    <a:pt x="30" y="77"/>
                    <a:pt x="28" y="64"/>
                  </a:cubicBezTo>
                  <a:cubicBezTo>
                    <a:pt x="26" y="55"/>
                    <a:pt x="28" y="46"/>
                    <a:pt x="31" y="38"/>
                  </a:cubicBezTo>
                  <a:cubicBezTo>
                    <a:pt x="34" y="30"/>
                    <a:pt x="39" y="23"/>
                    <a:pt x="44" y="16"/>
                  </a:cubicBezTo>
                  <a:cubicBezTo>
                    <a:pt x="42" y="12"/>
                    <a:pt x="40" y="8"/>
                    <a:pt x="36" y="5"/>
                  </a:cubicBezTo>
                  <a:cubicBezTo>
                    <a:pt x="35" y="3"/>
                    <a:pt x="33" y="2"/>
                    <a:pt x="31" y="0"/>
                  </a:cubicBezTo>
                  <a:cubicBezTo>
                    <a:pt x="30" y="0"/>
                    <a:pt x="29" y="0"/>
                    <a:pt x="28" y="0"/>
                  </a:cubicBezTo>
                </a:path>
              </a:pathLst>
            </a:custGeom>
            <a:solidFill>
              <a:srgbClr val="F95F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80" name="Freeform 173"/>
            <p:cNvSpPr>
              <a:spLocks noEditPoints="1"/>
            </p:cNvSpPr>
            <p:nvPr/>
          </p:nvSpPr>
          <p:spPr bwMode="auto">
            <a:xfrm>
              <a:off x="8297681" y="4899025"/>
              <a:ext cx="1668463" cy="1958975"/>
            </a:xfrm>
            <a:custGeom>
              <a:avLst/>
              <a:gdLst>
                <a:gd name="T0" fmla="*/ 565 w 633"/>
                <a:gd name="T1" fmla="*/ 285 h 741"/>
                <a:gd name="T2" fmla="*/ 623 w 633"/>
                <a:gd name="T3" fmla="*/ 197 h 741"/>
                <a:gd name="T4" fmla="*/ 524 w 633"/>
                <a:gd name="T5" fmla="*/ 282 h 741"/>
                <a:gd name="T6" fmla="*/ 574 w 633"/>
                <a:gd name="T7" fmla="*/ 531 h 741"/>
                <a:gd name="T8" fmla="*/ 541 w 633"/>
                <a:gd name="T9" fmla="*/ 555 h 741"/>
                <a:gd name="T10" fmla="*/ 498 w 633"/>
                <a:gd name="T11" fmla="*/ 393 h 741"/>
                <a:gd name="T12" fmla="*/ 379 w 633"/>
                <a:gd name="T13" fmla="*/ 289 h 741"/>
                <a:gd name="T14" fmla="*/ 359 w 633"/>
                <a:gd name="T15" fmla="*/ 52 h 741"/>
                <a:gd name="T16" fmla="*/ 157 w 633"/>
                <a:gd name="T17" fmla="*/ 1 h 741"/>
                <a:gd name="T18" fmla="*/ 94 w 633"/>
                <a:gd name="T19" fmla="*/ 161 h 741"/>
                <a:gd name="T20" fmla="*/ 51 w 633"/>
                <a:gd name="T21" fmla="*/ 211 h 741"/>
                <a:gd name="T22" fmla="*/ 91 w 633"/>
                <a:gd name="T23" fmla="*/ 317 h 741"/>
                <a:gd name="T24" fmla="*/ 133 w 633"/>
                <a:gd name="T25" fmla="*/ 381 h 741"/>
                <a:gd name="T26" fmla="*/ 192 w 633"/>
                <a:gd name="T27" fmla="*/ 455 h 741"/>
                <a:gd name="T28" fmla="*/ 206 w 633"/>
                <a:gd name="T29" fmla="*/ 626 h 741"/>
                <a:gd name="T30" fmla="*/ 202 w 633"/>
                <a:gd name="T31" fmla="*/ 707 h 741"/>
                <a:gd name="T32" fmla="*/ 307 w 633"/>
                <a:gd name="T33" fmla="*/ 740 h 741"/>
                <a:gd name="T34" fmla="*/ 498 w 633"/>
                <a:gd name="T35" fmla="*/ 663 h 741"/>
                <a:gd name="T36" fmla="*/ 622 w 633"/>
                <a:gd name="T37" fmla="*/ 557 h 741"/>
                <a:gd name="T38" fmla="*/ 503 w 633"/>
                <a:gd name="T39" fmla="*/ 655 h 741"/>
                <a:gd name="T40" fmla="*/ 576 w 633"/>
                <a:gd name="T41" fmla="*/ 577 h 741"/>
                <a:gd name="T42" fmla="*/ 534 w 633"/>
                <a:gd name="T43" fmla="*/ 318 h 741"/>
                <a:gd name="T44" fmla="*/ 621 w 633"/>
                <a:gd name="T45" fmla="*/ 206 h 741"/>
                <a:gd name="T46" fmla="*/ 579 w 633"/>
                <a:gd name="T47" fmla="*/ 411 h 741"/>
                <a:gd name="T48" fmla="*/ 232 w 633"/>
                <a:gd name="T49" fmla="*/ 724 h 741"/>
                <a:gd name="T50" fmla="*/ 223 w 633"/>
                <a:gd name="T51" fmla="*/ 716 h 741"/>
                <a:gd name="T52" fmla="*/ 276 w 633"/>
                <a:gd name="T53" fmla="*/ 672 h 741"/>
                <a:gd name="T54" fmla="*/ 273 w 633"/>
                <a:gd name="T55" fmla="*/ 615 h 741"/>
                <a:gd name="T56" fmla="*/ 391 w 633"/>
                <a:gd name="T57" fmla="*/ 491 h 741"/>
                <a:gd name="T58" fmla="*/ 263 w 633"/>
                <a:gd name="T59" fmla="*/ 601 h 741"/>
                <a:gd name="T60" fmla="*/ 201 w 633"/>
                <a:gd name="T61" fmla="*/ 455 h 741"/>
                <a:gd name="T62" fmla="*/ 341 w 633"/>
                <a:gd name="T63" fmla="*/ 391 h 741"/>
                <a:gd name="T64" fmla="*/ 151 w 633"/>
                <a:gd name="T65" fmla="*/ 432 h 741"/>
                <a:gd name="T66" fmla="*/ 129 w 633"/>
                <a:gd name="T67" fmla="*/ 408 h 741"/>
                <a:gd name="T68" fmla="*/ 170 w 633"/>
                <a:gd name="T69" fmla="*/ 399 h 741"/>
                <a:gd name="T70" fmla="*/ 191 w 633"/>
                <a:gd name="T71" fmla="*/ 386 h 741"/>
                <a:gd name="T72" fmla="*/ 300 w 633"/>
                <a:gd name="T73" fmla="*/ 332 h 741"/>
                <a:gd name="T74" fmla="*/ 218 w 633"/>
                <a:gd name="T75" fmla="*/ 375 h 741"/>
                <a:gd name="T76" fmla="*/ 94 w 633"/>
                <a:gd name="T77" fmla="*/ 307 h 741"/>
                <a:gd name="T78" fmla="*/ 86 w 633"/>
                <a:gd name="T79" fmla="*/ 266 h 741"/>
                <a:gd name="T80" fmla="*/ 25 w 633"/>
                <a:gd name="T81" fmla="*/ 277 h 741"/>
                <a:gd name="T82" fmla="*/ 103 w 633"/>
                <a:gd name="T83" fmla="*/ 175 h 741"/>
                <a:gd name="T84" fmla="*/ 178 w 633"/>
                <a:gd name="T85" fmla="*/ 88 h 741"/>
                <a:gd name="T86" fmla="*/ 263 w 633"/>
                <a:gd name="T87" fmla="*/ 130 h 741"/>
                <a:gd name="T88" fmla="*/ 329 w 633"/>
                <a:gd name="T89" fmla="*/ 260 h 741"/>
                <a:gd name="T90" fmla="*/ 488 w 633"/>
                <a:gd name="T91" fmla="*/ 396 h 741"/>
                <a:gd name="T92" fmla="*/ 531 w 633"/>
                <a:gd name="T93" fmla="*/ 543 h 741"/>
                <a:gd name="T94" fmla="*/ 446 w 633"/>
                <a:gd name="T95" fmla="*/ 692 h 741"/>
                <a:gd name="T96" fmla="*/ 257 w 633"/>
                <a:gd name="T97" fmla="*/ 730 h 741"/>
                <a:gd name="T98" fmla="*/ 238 w 633"/>
                <a:gd name="T99" fmla="*/ 634 h 741"/>
                <a:gd name="T100" fmla="*/ 231 w 633"/>
                <a:gd name="T101" fmla="*/ 624 h 741"/>
                <a:gd name="T102" fmla="*/ 272 w 633"/>
                <a:gd name="T103" fmla="*/ 662 h 741"/>
                <a:gd name="T104" fmla="*/ 217 w 633"/>
                <a:gd name="T105" fmla="*/ 658 h 741"/>
                <a:gd name="T106" fmla="*/ 80 w 633"/>
                <a:gd name="T107" fmla="*/ 125 h 741"/>
                <a:gd name="T108" fmla="*/ 205 w 633"/>
                <a:gd name="T109" fmla="*/ 34 h 741"/>
                <a:gd name="T110" fmla="*/ 301 w 633"/>
                <a:gd name="T111" fmla="*/ 74 h 741"/>
                <a:gd name="T112" fmla="*/ 368 w 633"/>
                <a:gd name="T113" fmla="*/ 111 h 741"/>
                <a:gd name="T114" fmla="*/ 621 w 633"/>
                <a:gd name="T115" fmla="*/ 206 h 7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633" h="741">
                  <a:moveTo>
                    <a:pt x="631" y="534"/>
                  </a:moveTo>
                  <a:cubicBezTo>
                    <a:pt x="631" y="533"/>
                    <a:pt x="631" y="532"/>
                    <a:pt x="631" y="531"/>
                  </a:cubicBezTo>
                  <a:cubicBezTo>
                    <a:pt x="631" y="525"/>
                    <a:pt x="630" y="519"/>
                    <a:pt x="629" y="514"/>
                  </a:cubicBezTo>
                  <a:cubicBezTo>
                    <a:pt x="625" y="494"/>
                    <a:pt x="618" y="474"/>
                    <a:pt x="609" y="454"/>
                  </a:cubicBezTo>
                  <a:cubicBezTo>
                    <a:pt x="607" y="449"/>
                    <a:pt x="604" y="444"/>
                    <a:pt x="602" y="440"/>
                  </a:cubicBezTo>
                  <a:cubicBezTo>
                    <a:pt x="600" y="435"/>
                    <a:pt x="598" y="431"/>
                    <a:pt x="596" y="427"/>
                  </a:cubicBezTo>
                  <a:cubicBezTo>
                    <a:pt x="594" y="422"/>
                    <a:pt x="592" y="417"/>
                    <a:pt x="590" y="412"/>
                  </a:cubicBezTo>
                  <a:cubicBezTo>
                    <a:pt x="582" y="394"/>
                    <a:pt x="575" y="373"/>
                    <a:pt x="568" y="348"/>
                  </a:cubicBezTo>
                  <a:cubicBezTo>
                    <a:pt x="565" y="339"/>
                    <a:pt x="564" y="330"/>
                    <a:pt x="563" y="322"/>
                  </a:cubicBezTo>
                  <a:cubicBezTo>
                    <a:pt x="561" y="307"/>
                    <a:pt x="562" y="295"/>
                    <a:pt x="565" y="285"/>
                  </a:cubicBezTo>
                  <a:cubicBezTo>
                    <a:pt x="566" y="282"/>
                    <a:pt x="566" y="279"/>
                    <a:pt x="567" y="276"/>
                  </a:cubicBezTo>
                  <a:cubicBezTo>
                    <a:pt x="571" y="262"/>
                    <a:pt x="578" y="248"/>
                    <a:pt x="588" y="236"/>
                  </a:cubicBezTo>
                  <a:cubicBezTo>
                    <a:pt x="594" y="228"/>
                    <a:pt x="602" y="223"/>
                    <a:pt x="612" y="220"/>
                  </a:cubicBezTo>
                  <a:cubicBezTo>
                    <a:pt x="614" y="219"/>
                    <a:pt x="615" y="219"/>
                    <a:pt x="617" y="218"/>
                  </a:cubicBezTo>
                  <a:cubicBezTo>
                    <a:pt x="618" y="218"/>
                    <a:pt x="620" y="217"/>
                    <a:pt x="621" y="217"/>
                  </a:cubicBezTo>
                  <a:cubicBezTo>
                    <a:pt x="622" y="217"/>
                    <a:pt x="622" y="217"/>
                    <a:pt x="622" y="217"/>
                  </a:cubicBezTo>
                  <a:cubicBezTo>
                    <a:pt x="624" y="216"/>
                    <a:pt x="626" y="215"/>
                    <a:pt x="628" y="215"/>
                  </a:cubicBezTo>
                  <a:cubicBezTo>
                    <a:pt x="630" y="214"/>
                    <a:pt x="631" y="212"/>
                    <a:pt x="632" y="210"/>
                  </a:cubicBezTo>
                  <a:cubicBezTo>
                    <a:pt x="633" y="208"/>
                    <a:pt x="632" y="206"/>
                    <a:pt x="631" y="204"/>
                  </a:cubicBezTo>
                  <a:cubicBezTo>
                    <a:pt x="629" y="200"/>
                    <a:pt x="627" y="198"/>
                    <a:pt x="623" y="197"/>
                  </a:cubicBezTo>
                  <a:cubicBezTo>
                    <a:pt x="619" y="195"/>
                    <a:pt x="615" y="194"/>
                    <a:pt x="611" y="194"/>
                  </a:cubicBezTo>
                  <a:cubicBezTo>
                    <a:pt x="609" y="194"/>
                    <a:pt x="609" y="194"/>
                    <a:pt x="609" y="194"/>
                  </a:cubicBezTo>
                  <a:cubicBezTo>
                    <a:pt x="609" y="194"/>
                    <a:pt x="609" y="194"/>
                    <a:pt x="609" y="194"/>
                  </a:cubicBezTo>
                  <a:cubicBezTo>
                    <a:pt x="606" y="194"/>
                    <a:pt x="604" y="195"/>
                    <a:pt x="602" y="195"/>
                  </a:cubicBezTo>
                  <a:cubicBezTo>
                    <a:pt x="598" y="195"/>
                    <a:pt x="594" y="196"/>
                    <a:pt x="590" y="197"/>
                  </a:cubicBezTo>
                  <a:cubicBezTo>
                    <a:pt x="581" y="199"/>
                    <a:pt x="569" y="203"/>
                    <a:pt x="559" y="211"/>
                  </a:cubicBezTo>
                  <a:cubicBezTo>
                    <a:pt x="548" y="220"/>
                    <a:pt x="540" y="229"/>
                    <a:pt x="535" y="240"/>
                  </a:cubicBezTo>
                  <a:cubicBezTo>
                    <a:pt x="532" y="247"/>
                    <a:pt x="529" y="254"/>
                    <a:pt x="527" y="261"/>
                  </a:cubicBezTo>
                  <a:cubicBezTo>
                    <a:pt x="526" y="266"/>
                    <a:pt x="525" y="271"/>
                    <a:pt x="525" y="276"/>
                  </a:cubicBezTo>
                  <a:cubicBezTo>
                    <a:pt x="525" y="278"/>
                    <a:pt x="525" y="280"/>
                    <a:pt x="524" y="282"/>
                  </a:cubicBezTo>
                  <a:cubicBezTo>
                    <a:pt x="524" y="285"/>
                    <a:pt x="523" y="289"/>
                    <a:pt x="523" y="293"/>
                  </a:cubicBezTo>
                  <a:cubicBezTo>
                    <a:pt x="523" y="296"/>
                    <a:pt x="523" y="298"/>
                    <a:pt x="523" y="301"/>
                  </a:cubicBezTo>
                  <a:cubicBezTo>
                    <a:pt x="523" y="303"/>
                    <a:pt x="523" y="303"/>
                    <a:pt x="523" y="303"/>
                  </a:cubicBezTo>
                  <a:cubicBezTo>
                    <a:pt x="523" y="315"/>
                    <a:pt x="524" y="325"/>
                    <a:pt x="526" y="335"/>
                  </a:cubicBezTo>
                  <a:cubicBezTo>
                    <a:pt x="529" y="353"/>
                    <a:pt x="533" y="371"/>
                    <a:pt x="539" y="388"/>
                  </a:cubicBezTo>
                  <a:cubicBezTo>
                    <a:pt x="542" y="398"/>
                    <a:pt x="545" y="408"/>
                    <a:pt x="549" y="419"/>
                  </a:cubicBezTo>
                  <a:cubicBezTo>
                    <a:pt x="552" y="427"/>
                    <a:pt x="555" y="436"/>
                    <a:pt x="558" y="445"/>
                  </a:cubicBezTo>
                  <a:cubicBezTo>
                    <a:pt x="559" y="450"/>
                    <a:pt x="559" y="450"/>
                    <a:pt x="559" y="450"/>
                  </a:cubicBezTo>
                  <a:cubicBezTo>
                    <a:pt x="562" y="458"/>
                    <a:pt x="565" y="467"/>
                    <a:pt x="567" y="476"/>
                  </a:cubicBezTo>
                  <a:cubicBezTo>
                    <a:pt x="573" y="498"/>
                    <a:pt x="575" y="515"/>
                    <a:pt x="574" y="531"/>
                  </a:cubicBezTo>
                  <a:cubicBezTo>
                    <a:pt x="574" y="536"/>
                    <a:pt x="574" y="536"/>
                    <a:pt x="574" y="536"/>
                  </a:cubicBezTo>
                  <a:cubicBezTo>
                    <a:pt x="574" y="539"/>
                    <a:pt x="574" y="543"/>
                    <a:pt x="574" y="546"/>
                  </a:cubicBezTo>
                  <a:cubicBezTo>
                    <a:pt x="574" y="553"/>
                    <a:pt x="573" y="559"/>
                    <a:pt x="570" y="566"/>
                  </a:cubicBezTo>
                  <a:cubicBezTo>
                    <a:pt x="565" y="579"/>
                    <a:pt x="558" y="588"/>
                    <a:pt x="549" y="594"/>
                  </a:cubicBezTo>
                  <a:cubicBezTo>
                    <a:pt x="543" y="598"/>
                    <a:pt x="538" y="600"/>
                    <a:pt x="533" y="601"/>
                  </a:cubicBezTo>
                  <a:cubicBezTo>
                    <a:pt x="533" y="601"/>
                    <a:pt x="533" y="601"/>
                    <a:pt x="533" y="601"/>
                  </a:cubicBezTo>
                  <a:cubicBezTo>
                    <a:pt x="533" y="600"/>
                    <a:pt x="533" y="600"/>
                    <a:pt x="533" y="600"/>
                  </a:cubicBezTo>
                  <a:cubicBezTo>
                    <a:pt x="533" y="599"/>
                    <a:pt x="533" y="598"/>
                    <a:pt x="533" y="597"/>
                  </a:cubicBezTo>
                  <a:cubicBezTo>
                    <a:pt x="538" y="581"/>
                    <a:pt x="540" y="569"/>
                    <a:pt x="541" y="557"/>
                  </a:cubicBezTo>
                  <a:cubicBezTo>
                    <a:pt x="541" y="556"/>
                    <a:pt x="541" y="556"/>
                    <a:pt x="541" y="555"/>
                  </a:cubicBezTo>
                  <a:cubicBezTo>
                    <a:pt x="542" y="548"/>
                    <a:pt x="542" y="541"/>
                    <a:pt x="542" y="534"/>
                  </a:cubicBezTo>
                  <a:cubicBezTo>
                    <a:pt x="542" y="531"/>
                    <a:pt x="541" y="529"/>
                    <a:pt x="541" y="526"/>
                  </a:cubicBezTo>
                  <a:cubicBezTo>
                    <a:pt x="541" y="522"/>
                    <a:pt x="540" y="518"/>
                    <a:pt x="540" y="514"/>
                  </a:cubicBezTo>
                  <a:cubicBezTo>
                    <a:pt x="540" y="513"/>
                    <a:pt x="540" y="512"/>
                    <a:pt x="540" y="510"/>
                  </a:cubicBezTo>
                  <a:cubicBezTo>
                    <a:pt x="540" y="509"/>
                    <a:pt x="540" y="509"/>
                    <a:pt x="540" y="509"/>
                  </a:cubicBezTo>
                  <a:cubicBezTo>
                    <a:pt x="540" y="507"/>
                    <a:pt x="540" y="506"/>
                    <a:pt x="540" y="504"/>
                  </a:cubicBezTo>
                  <a:cubicBezTo>
                    <a:pt x="539" y="499"/>
                    <a:pt x="539" y="499"/>
                    <a:pt x="539" y="499"/>
                  </a:cubicBezTo>
                  <a:cubicBezTo>
                    <a:pt x="538" y="492"/>
                    <a:pt x="537" y="484"/>
                    <a:pt x="536" y="477"/>
                  </a:cubicBezTo>
                  <a:cubicBezTo>
                    <a:pt x="533" y="461"/>
                    <a:pt x="527" y="445"/>
                    <a:pt x="520" y="429"/>
                  </a:cubicBezTo>
                  <a:cubicBezTo>
                    <a:pt x="513" y="416"/>
                    <a:pt x="505" y="404"/>
                    <a:pt x="498" y="393"/>
                  </a:cubicBezTo>
                  <a:cubicBezTo>
                    <a:pt x="491" y="384"/>
                    <a:pt x="483" y="375"/>
                    <a:pt x="476" y="366"/>
                  </a:cubicBezTo>
                  <a:cubicBezTo>
                    <a:pt x="474" y="365"/>
                    <a:pt x="474" y="365"/>
                    <a:pt x="474" y="365"/>
                  </a:cubicBezTo>
                  <a:cubicBezTo>
                    <a:pt x="474" y="364"/>
                    <a:pt x="473" y="364"/>
                    <a:pt x="473" y="363"/>
                  </a:cubicBezTo>
                  <a:cubicBezTo>
                    <a:pt x="470" y="360"/>
                    <a:pt x="470" y="360"/>
                    <a:pt x="470" y="360"/>
                  </a:cubicBezTo>
                  <a:cubicBezTo>
                    <a:pt x="467" y="358"/>
                    <a:pt x="465" y="356"/>
                    <a:pt x="462" y="353"/>
                  </a:cubicBezTo>
                  <a:cubicBezTo>
                    <a:pt x="459" y="351"/>
                    <a:pt x="459" y="351"/>
                    <a:pt x="459" y="351"/>
                  </a:cubicBezTo>
                  <a:cubicBezTo>
                    <a:pt x="455" y="348"/>
                    <a:pt x="451" y="344"/>
                    <a:pt x="447" y="341"/>
                  </a:cubicBezTo>
                  <a:cubicBezTo>
                    <a:pt x="439" y="334"/>
                    <a:pt x="432" y="329"/>
                    <a:pt x="426" y="324"/>
                  </a:cubicBezTo>
                  <a:cubicBezTo>
                    <a:pt x="417" y="317"/>
                    <a:pt x="407" y="309"/>
                    <a:pt x="396" y="302"/>
                  </a:cubicBezTo>
                  <a:cubicBezTo>
                    <a:pt x="391" y="297"/>
                    <a:pt x="385" y="293"/>
                    <a:pt x="379" y="289"/>
                  </a:cubicBezTo>
                  <a:cubicBezTo>
                    <a:pt x="375" y="286"/>
                    <a:pt x="370" y="283"/>
                    <a:pt x="365" y="280"/>
                  </a:cubicBezTo>
                  <a:cubicBezTo>
                    <a:pt x="355" y="272"/>
                    <a:pt x="347" y="265"/>
                    <a:pt x="340" y="258"/>
                  </a:cubicBezTo>
                  <a:cubicBezTo>
                    <a:pt x="332" y="250"/>
                    <a:pt x="326" y="241"/>
                    <a:pt x="322" y="232"/>
                  </a:cubicBezTo>
                  <a:cubicBezTo>
                    <a:pt x="321" y="228"/>
                    <a:pt x="320" y="225"/>
                    <a:pt x="319" y="222"/>
                  </a:cubicBezTo>
                  <a:cubicBezTo>
                    <a:pt x="319" y="218"/>
                    <a:pt x="320" y="215"/>
                    <a:pt x="323" y="213"/>
                  </a:cubicBezTo>
                  <a:cubicBezTo>
                    <a:pt x="332" y="207"/>
                    <a:pt x="339" y="200"/>
                    <a:pt x="346" y="193"/>
                  </a:cubicBezTo>
                  <a:cubicBezTo>
                    <a:pt x="356" y="181"/>
                    <a:pt x="363" y="169"/>
                    <a:pt x="369" y="156"/>
                  </a:cubicBezTo>
                  <a:cubicBezTo>
                    <a:pt x="374" y="144"/>
                    <a:pt x="377" y="131"/>
                    <a:pt x="378" y="117"/>
                  </a:cubicBezTo>
                  <a:cubicBezTo>
                    <a:pt x="379" y="108"/>
                    <a:pt x="378" y="97"/>
                    <a:pt x="375" y="86"/>
                  </a:cubicBezTo>
                  <a:cubicBezTo>
                    <a:pt x="372" y="73"/>
                    <a:pt x="367" y="62"/>
                    <a:pt x="359" y="52"/>
                  </a:cubicBezTo>
                  <a:cubicBezTo>
                    <a:pt x="355" y="46"/>
                    <a:pt x="351" y="42"/>
                    <a:pt x="346" y="37"/>
                  </a:cubicBezTo>
                  <a:cubicBezTo>
                    <a:pt x="338" y="29"/>
                    <a:pt x="328" y="23"/>
                    <a:pt x="316" y="19"/>
                  </a:cubicBezTo>
                  <a:cubicBezTo>
                    <a:pt x="307" y="16"/>
                    <a:pt x="298" y="14"/>
                    <a:pt x="286" y="13"/>
                  </a:cubicBezTo>
                  <a:cubicBezTo>
                    <a:pt x="281" y="12"/>
                    <a:pt x="278" y="12"/>
                    <a:pt x="274" y="13"/>
                  </a:cubicBezTo>
                  <a:cubicBezTo>
                    <a:pt x="273" y="13"/>
                    <a:pt x="271" y="14"/>
                    <a:pt x="269" y="14"/>
                  </a:cubicBezTo>
                  <a:cubicBezTo>
                    <a:pt x="262" y="14"/>
                    <a:pt x="254" y="16"/>
                    <a:pt x="248" y="18"/>
                  </a:cubicBezTo>
                  <a:cubicBezTo>
                    <a:pt x="237" y="21"/>
                    <a:pt x="227" y="25"/>
                    <a:pt x="219" y="31"/>
                  </a:cubicBezTo>
                  <a:cubicBezTo>
                    <a:pt x="218" y="31"/>
                    <a:pt x="216" y="31"/>
                    <a:pt x="215" y="30"/>
                  </a:cubicBezTo>
                  <a:cubicBezTo>
                    <a:pt x="210" y="26"/>
                    <a:pt x="206" y="22"/>
                    <a:pt x="202" y="19"/>
                  </a:cubicBezTo>
                  <a:cubicBezTo>
                    <a:pt x="189" y="9"/>
                    <a:pt x="173" y="3"/>
                    <a:pt x="157" y="1"/>
                  </a:cubicBezTo>
                  <a:cubicBezTo>
                    <a:pt x="148" y="0"/>
                    <a:pt x="139" y="1"/>
                    <a:pt x="131" y="2"/>
                  </a:cubicBezTo>
                  <a:cubicBezTo>
                    <a:pt x="115" y="6"/>
                    <a:pt x="102" y="13"/>
                    <a:pt x="90" y="23"/>
                  </a:cubicBezTo>
                  <a:cubicBezTo>
                    <a:pt x="81" y="32"/>
                    <a:pt x="73" y="42"/>
                    <a:pt x="68" y="55"/>
                  </a:cubicBezTo>
                  <a:cubicBezTo>
                    <a:pt x="66" y="60"/>
                    <a:pt x="64" y="67"/>
                    <a:pt x="63" y="74"/>
                  </a:cubicBezTo>
                  <a:cubicBezTo>
                    <a:pt x="63" y="76"/>
                    <a:pt x="63" y="77"/>
                    <a:pt x="63" y="79"/>
                  </a:cubicBezTo>
                  <a:cubicBezTo>
                    <a:pt x="62" y="84"/>
                    <a:pt x="61" y="89"/>
                    <a:pt x="62" y="95"/>
                  </a:cubicBezTo>
                  <a:cubicBezTo>
                    <a:pt x="63" y="96"/>
                    <a:pt x="63" y="98"/>
                    <a:pt x="63" y="99"/>
                  </a:cubicBezTo>
                  <a:cubicBezTo>
                    <a:pt x="63" y="101"/>
                    <a:pt x="63" y="102"/>
                    <a:pt x="63" y="104"/>
                  </a:cubicBezTo>
                  <a:cubicBezTo>
                    <a:pt x="67" y="125"/>
                    <a:pt x="76" y="143"/>
                    <a:pt x="91" y="157"/>
                  </a:cubicBezTo>
                  <a:cubicBezTo>
                    <a:pt x="92" y="159"/>
                    <a:pt x="93" y="160"/>
                    <a:pt x="94" y="161"/>
                  </a:cubicBezTo>
                  <a:cubicBezTo>
                    <a:pt x="95" y="161"/>
                    <a:pt x="96" y="162"/>
                    <a:pt x="97" y="163"/>
                  </a:cubicBezTo>
                  <a:cubicBezTo>
                    <a:pt x="97" y="163"/>
                    <a:pt x="97" y="163"/>
                    <a:pt x="97" y="163"/>
                  </a:cubicBezTo>
                  <a:cubicBezTo>
                    <a:pt x="98" y="164"/>
                    <a:pt x="98" y="164"/>
                    <a:pt x="98" y="164"/>
                  </a:cubicBezTo>
                  <a:cubicBezTo>
                    <a:pt x="98" y="165"/>
                    <a:pt x="98" y="165"/>
                    <a:pt x="98" y="166"/>
                  </a:cubicBezTo>
                  <a:cubicBezTo>
                    <a:pt x="97" y="167"/>
                    <a:pt x="96" y="168"/>
                    <a:pt x="95" y="169"/>
                  </a:cubicBezTo>
                  <a:cubicBezTo>
                    <a:pt x="93" y="171"/>
                    <a:pt x="90" y="174"/>
                    <a:pt x="88" y="176"/>
                  </a:cubicBezTo>
                  <a:cubicBezTo>
                    <a:pt x="83" y="180"/>
                    <a:pt x="79" y="185"/>
                    <a:pt x="74" y="190"/>
                  </a:cubicBezTo>
                  <a:cubicBezTo>
                    <a:pt x="70" y="194"/>
                    <a:pt x="66" y="198"/>
                    <a:pt x="62" y="201"/>
                  </a:cubicBezTo>
                  <a:cubicBezTo>
                    <a:pt x="59" y="204"/>
                    <a:pt x="55" y="207"/>
                    <a:pt x="52" y="210"/>
                  </a:cubicBezTo>
                  <a:cubicBezTo>
                    <a:pt x="52" y="211"/>
                    <a:pt x="51" y="211"/>
                    <a:pt x="51" y="211"/>
                  </a:cubicBezTo>
                  <a:cubicBezTo>
                    <a:pt x="40" y="220"/>
                    <a:pt x="26" y="231"/>
                    <a:pt x="11" y="239"/>
                  </a:cubicBezTo>
                  <a:cubicBezTo>
                    <a:pt x="10" y="239"/>
                    <a:pt x="9" y="240"/>
                    <a:pt x="7" y="241"/>
                  </a:cubicBezTo>
                  <a:cubicBezTo>
                    <a:pt x="6" y="242"/>
                    <a:pt x="6" y="242"/>
                    <a:pt x="6" y="242"/>
                  </a:cubicBezTo>
                  <a:cubicBezTo>
                    <a:pt x="1" y="245"/>
                    <a:pt x="0" y="250"/>
                    <a:pt x="1" y="257"/>
                  </a:cubicBezTo>
                  <a:cubicBezTo>
                    <a:pt x="2" y="258"/>
                    <a:pt x="2" y="260"/>
                    <a:pt x="3" y="262"/>
                  </a:cubicBezTo>
                  <a:cubicBezTo>
                    <a:pt x="6" y="268"/>
                    <a:pt x="9" y="274"/>
                    <a:pt x="13" y="280"/>
                  </a:cubicBezTo>
                  <a:cubicBezTo>
                    <a:pt x="17" y="285"/>
                    <a:pt x="22" y="290"/>
                    <a:pt x="28" y="295"/>
                  </a:cubicBezTo>
                  <a:cubicBezTo>
                    <a:pt x="36" y="301"/>
                    <a:pt x="45" y="306"/>
                    <a:pt x="55" y="310"/>
                  </a:cubicBezTo>
                  <a:cubicBezTo>
                    <a:pt x="59" y="312"/>
                    <a:pt x="63" y="313"/>
                    <a:pt x="67" y="314"/>
                  </a:cubicBezTo>
                  <a:cubicBezTo>
                    <a:pt x="75" y="315"/>
                    <a:pt x="83" y="316"/>
                    <a:pt x="91" y="317"/>
                  </a:cubicBezTo>
                  <a:cubicBezTo>
                    <a:pt x="95" y="317"/>
                    <a:pt x="99" y="318"/>
                    <a:pt x="103" y="318"/>
                  </a:cubicBezTo>
                  <a:cubicBezTo>
                    <a:pt x="110" y="319"/>
                    <a:pt x="117" y="320"/>
                    <a:pt x="124" y="322"/>
                  </a:cubicBezTo>
                  <a:cubicBezTo>
                    <a:pt x="134" y="325"/>
                    <a:pt x="141" y="330"/>
                    <a:pt x="147" y="336"/>
                  </a:cubicBezTo>
                  <a:cubicBezTo>
                    <a:pt x="155" y="346"/>
                    <a:pt x="162" y="357"/>
                    <a:pt x="168" y="370"/>
                  </a:cubicBezTo>
                  <a:cubicBezTo>
                    <a:pt x="168" y="371"/>
                    <a:pt x="169" y="373"/>
                    <a:pt x="168" y="374"/>
                  </a:cubicBezTo>
                  <a:cubicBezTo>
                    <a:pt x="168" y="374"/>
                    <a:pt x="168" y="374"/>
                    <a:pt x="165" y="374"/>
                  </a:cubicBezTo>
                  <a:cubicBezTo>
                    <a:pt x="163" y="374"/>
                    <a:pt x="161" y="374"/>
                    <a:pt x="159" y="374"/>
                  </a:cubicBezTo>
                  <a:cubicBezTo>
                    <a:pt x="158" y="374"/>
                    <a:pt x="157" y="374"/>
                    <a:pt x="156" y="374"/>
                  </a:cubicBezTo>
                  <a:cubicBezTo>
                    <a:pt x="151" y="374"/>
                    <a:pt x="145" y="376"/>
                    <a:pt x="137" y="379"/>
                  </a:cubicBezTo>
                  <a:cubicBezTo>
                    <a:pt x="136" y="379"/>
                    <a:pt x="134" y="380"/>
                    <a:pt x="133" y="381"/>
                  </a:cubicBezTo>
                  <a:cubicBezTo>
                    <a:pt x="127" y="386"/>
                    <a:pt x="121" y="392"/>
                    <a:pt x="119" y="401"/>
                  </a:cubicBezTo>
                  <a:cubicBezTo>
                    <a:pt x="119" y="404"/>
                    <a:pt x="118" y="407"/>
                    <a:pt x="119" y="410"/>
                  </a:cubicBezTo>
                  <a:cubicBezTo>
                    <a:pt x="120" y="417"/>
                    <a:pt x="124" y="423"/>
                    <a:pt x="129" y="428"/>
                  </a:cubicBezTo>
                  <a:cubicBezTo>
                    <a:pt x="135" y="434"/>
                    <a:pt x="142" y="439"/>
                    <a:pt x="149" y="442"/>
                  </a:cubicBezTo>
                  <a:cubicBezTo>
                    <a:pt x="157" y="445"/>
                    <a:pt x="168" y="449"/>
                    <a:pt x="180" y="450"/>
                  </a:cubicBezTo>
                  <a:cubicBezTo>
                    <a:pt x="183" y="451"/>
                    <a:pt x="185" y="451"/>
                    <a:pt x="188" y="452"/>
                  </a:cubicBezTo>
                  <a:cubicBezTo>
                    <a:pt x="191" y="452"/>
                    <a:pt x="191" y="452"/>
                    <a:pt x="191" y="452"/>
                  </a:cubicBezTo>
                  <a:cubicBezTo>
                    <a:pt x="191" y="452"/>
                    <a:pt x="192" y="453"/>
                    <a:pt x="192" y="453"/>
                  </a:cubicBezTo>
                  <a:cubicBezTo>
                    <a:pt x="192" y="454"/>
                    <a:pt x="192" y="454"/>
                    <a:pt x="192" y="455"/>
                  </a:cubicBezTo>
                  <a:cubicBezTo>
                    <a:pt x="192" y="455"/>
                    <a:pt x="192" y="455"/>
                    <a:pt x="192" y="455"/>
                  </a:cubicBezTo>
                  <a:cubicBezTo>
                    <a:pt x="192" y="457"/>
                    <a:pt x="191" y="458"/>
                    <a:pt x="191" y="459"/>
                  </a:cubicBezTo>
                  <a:cubicBezTo>
                    <a:pt x="191" y="462"/>
                    <a:pt x="190" y="465"/>
                    <a:pt x="190" y="467"/>
                  </a:cubicBezTo>
                  <a:cubicBezTo>
                    <a:pt x="189" y="483"/>
                    <a:pt x="190" y="496"/>
                    <a:pt x="192" y="509"/>
                  </a:cubicBezTo>
                  <a:cubicBezTo>
                    <a:pt x="196" y="529"/>
                    <a:pt x="202" y="547"/>
                    <a:pt x="212" y="562"/>
                  </a:cubicBezTo>
                  <a:cubicBezTo>
                    <a:pt x="218" y="573"/>
                    <a:pt x="225" y="583"/>
                    <a:pt x="233" y="590"/>
                  </a:cubicBezTo>
                  <a:cubicBezTo>
                    <a:pt x="239" y="596"/>
                    <a:pt x="246" y="601"/>
                    <a:pt x="253" y="605"/>
                  </a:cubicBezTo>
                  <a:cubicBezTo>
                    <a:pt x="254" y="606"/>
                    <a:pt x="254" y="607"/>
                    <a:pt x="255" y="608"/>
                  </a:cubicBezTo>
                  <a:cubicBezTo>
                    <a:pt x="255" y="608"/>
                    <a:pt x="254" y="608"/>
                    <a:pt x="254" y="608"/>
                  </a:cubicBezTo>
                  <a:cubicBezTo>
                    <a:pt x="243" y="610"/>
                    <a:pt x="234" y="613"/>
                    <a:pt x="226" y="616"/>
                  </a:cubicBezTo>
                  <a:cubicBezTo>
                    <a:pt x="218" y="619"/>
                    <a:pt x="212" y="622"/>
                    <a:pt x="206" y="626"/>
                  </a:cubicBezTo>
                  <a:cubicBezTo>
                    <a:pt x="200" y="630"/>
                    <a:pt x="196" y="635"/>
                    <a:pt x="194" y="640"/>
                  </a:cubicBezTo>
                  <a:cubicBezTo>
                    <a:pt x="193" y="644"/>
                    <a:pt x="193" y="648"/>
                    <a:pt x="194" y="652"/>
                  </a:cubicBezTo>
                  <a:cubicBezTo>
                    <a:pt x="196" y="655"/>
                    <a:pt x="197" y="658"/>
                    <a:pt x="200" y="660"/>
                  </a:cubicBezTo>
                  <a:cubicBezTo>
                    <a:pt x="203" y="663"/>
                    <a:pt x="206" y="665"/>
                    <a:pt x="209" y="667"/>
                  </a:cubicBezTo>
                  <a:cubicBezTo>
                    <a:pt x="215" y="671"/>
                    <a:pt x="222" y="673"/>
                    <a:pt x="230" y="675"/>
                  </a:cubicBezTo>
                  <a:cubicBezTo>
                    <a:pt x="231" y="676"/>
                    <a:pt x="232" y="676"/>
                    <a:pt x="233" y="676"/>
                  </a:cubicBezTo>
                  <a:cubicBezTo>
                    <a:pt x="229" y="678"/>
                    <a:pt x="226" y="680"/>
                    <a:pt x="223" y="682"/>
                  </a:cubicBezTo>
                  <a:cubicBezTo>
                    <a:pt x="216" y="687"/>
                    <a:pt x="216" y="687"/>
                    <a:pt x="216" y="687"/>
                  </a:cubicBezTo>
                  <a:cubicBezTo>
                    <a:pt x="213" y="688"/>
                    <a:pt x="211" y="691"/>
                    <a:pt x="208" y="693"/>
                  </a:cubicBezTo>
                  <a:cubicBezTo>
                    <a:pt x="205" y="697"/>
                    <a:pt x="203" y="701"/>
                    <a:pt x="202" y="707"/>
                  </a:cubicBezTo>
                  <a:cubicBezTo>
                    <a:pt x="202" y="708"/>
                    <a:pt x="202" y="709"/>
                    <a:pt x="202" y="710"/>
                  </a:cubicBezTo>
                  <a:cubicBezTo>
                    <a:pt x="203" y="715"/>
                    <a:pt x="204" y="718"/>
                    <a:pt x="207" y="721"/>
                  </a:cubicBezTo>
                  <a:cubicBezTo>
                    <a:pt x="209" y="723"/>
                    <a:pt x="211" y="726"/>
                    <a:pt x="215" y="728"/>
                  </a:cubicBezTo>
                  <a:cubicBezTo>
                    <a:pt x="219" y="730"/>
                    <a:pt x="224" y="733"/>
                    <a:pt x="229" y="735"/>
                  </a:cubicBezTo>
                  <a:cubicBezTo>
                    <a:pt x="242" y="738"/>
                    <a:pt x="253" y="740"/>
                    <a:pt x="264" y="741"/>
                  </a:cubicBezTo>
                  <a:cubicBezTo>
                    <a:pt x="268" y="741"/>
                    <a:pt x="273" y="741"/>
                    <a:pt x="277" y="741"/>
                  </a:cubicBezTo>
                  <a:cubicBezTo>
                    <a:pt x="282" y="741"/>
                    <a:pt x="287" y="741"/>
                    <a:pt x="291" y="741"/>
                  </a:cubicBezTo>
                  <a:cubicBezTo>
                    <a:pt x="294" y="741"/>
                    <a:pt x="297" y="741"/>
                    <a:pt x="301" y="741"/>
                  </a:cubicBezTo>
                  <a:cubicBezTo>
                    <a:pt x="302" y="741"/>
                    <a:pt x="304" y="740"/>
                    <a:pt x="306" y="740"/>
                  </a:cubicBezTo>
                  <a:cubicBezTo>
                    <a:pt x="307" y="740"/>
                    <a:pt x="307" y="740"/>
                    <a:pt x="307" y="740"/>
                  </a:cubicBezTo>
                  <a:cubicBezTo>
                    <a:pt x="309" y="740"/>
                    <a:pt x="310" y="740"/>
                    <a:pt x="312" y="740"/>
                  </a:cubicBezTo>
                  <a:cubicBezTo>
                    <a:pt x="314" y="740"/>
                    <a:pt x="315" y="739"/>
                    <a:pt x="317" y="739"/>
                  </a:cubicBezTo>
                  <a:cubicBezTo>
                    <a:pt x="318" y="739"/>
                    <a:pt x="319" y="739"/>
                    <a:pt x="319" y="739"/>
                  </a:cubicBezTo>
                  <a:cubicBezTo>
                    <a:pt x="321" y="739"/>
                    <a:pt x="322" y="739"/>
                    <a:pt x="323" y="739"/>
                  </a:cubicBezTo>
                  <a:cubicBezTo>
                    <a:pt x="326" y="738"/>
                    <a:pt x="328" y="738"/>
                    <a:pt x="331" y="738"/>
                  </a:cubicBezTo>
                  <a:cubicBezTo>
                    <a:pt x="339" y="737"/>
                    <a:pt x="347" y="735"/>
                    <a:pt x="354" y="734"/>
                  </a:cubicBezTo>
                  <a:cubicBezTo>
                    <a:pt x="374" y="730"/>
                    <a:pt x="392" y="725"/>
                    <a:pt x="409" y="719"/>
                  </a:cubicBezTo>
                  <a:cubicBezTo>
                    <a:pt x="426" y="713"/>
                    <a:pt x="441" y="706"/>
                    <a:pt x="455" y="698"/>
                  </a:cubicBezTo>
                  <a:cubicBezTo>
                    <a:pt x="472" y="687"/>
                    <a:pt x="485" y="676"/>
                    <a:pt x="496" y="663"/>
                  </a:cubicBezTo>
                  <a:cubicBezTo>
                    <a:pt x="496" y="662"/>
                    <a:pt x="497" y="662"/>
                    <a:pt x="498" y="663"/>
                  </a:cubicBezTo>
                  <a:cubicBezTo>
                    <a:pt x="504" y="666"/>
                    <a:pt x="511" y="667"/>
                    <a:pt x="521" y="668"/>
                  </a:cubicBezTo>
                  <a:cubicBezTo>
                    <a:pt x="524" y="668"/>
                    <a:pt x="526" y="668"/>
                    <a:pt x="528" y="668"/>
                  </a:cubicBezTo>
                  <a:cubicBezTo>
                    <a:pt x="530" y="668"/>
                    <a:pt x="531" y="668"/>
                    <a:pt x="533" y="668"/>
                  </a:cubicBezTo>
                  <a:cubicBezTo>
                    <a:pt x="541" y="668"/>
                    <a:pt x="550" y="667"/>
                    <a:pt x="559" y="664"/>
                  </a:cubicBezTo>
                  <a:cubicBezTo>
                    <a:pt x="566" y="662"/>
                    <a:pt x="576" y="659"/>
                    <a:pt x="585" y="653"/>
                  </a:cubicBezTo>
                  <a:cubicBezTo>
                    <a:pt x="593" y="646"/>
                    <a:pt x="600" y="640"/>
                    <a:pt x="605" y="633"/>
                  </a:cubicBezTo>
                  <a:cubicBezTo>
                    <a:pt x="613" y="621"/>
                    <a:pt x="619" y="610"/>
                    <a:pt x="624" y="598"/>
                  </a:cubicBezTo>
                  <a:cubicBezTo>
                    <a:pt x="628" y="585"/>
                    <a:pt x="631" y="572"/>
                    <a:pt x="632" y="557"/>
                  </a:cubicBezTo>
                  <a:cubicBezTo>
                    <a:pt x="633" y="550"/>
                    <a:pt x="633" y="542"/>
                    <a:pt x="631" y="534"/>
                  </a:cubicBezTo>
                  <a:close/>
                  <a:moveTo>
                    <a:pt x="622" y="557"/>
                  </a:moveTo>
                  <a:cubicBezTo>
                    <a:pt x="622" y="565"/>
                    <a:pt x="621" y="574"/>
                    <a:pt x="618" y="584"/>
                  </a:cubicBezTo>
                  <a:cubicBezTo>
                    <a:pt x="614" y="599"/>
                    <a:pt x="608" y="613"/>
                    <a:pt x="599" y="626"/>
                  </a:cubicBezTo>
                  <a:cubicBezTo>
                    <a:pt x="593" y="634"/>
                    <a:pt x="587" y="640"/>
                    <a:pt x="580" y="645"/>
                  </a:cubicBezTo>
                  <a:cubicBezTo>
                    <a:pt x="573" y="650"/>
                    <a:pt x="566" y="653"/>
                    <a:pt x="558" y="655"/>
                  </a:cubicBezTo>
                  <a:cubicBezTo>
                    <a:pt x="552" y="657"/>
                    <a:pt x="543" y="659"/>
                    <a:pt x="534" y="659"/>
                  </a:cubicBezTo>
                  <a:cubicBezTo>
                    <a:pt x="533" y="659"/>
                    <a:pt x="532" y="659"/>
                    <a:pt x="530" y="659"/>
                  </a:cubicBezTo>
                  <a:cubicBezTo>
                    <a:pt x="530" y="659"/>
                    <a:pt x="529" y="659"/>
                    <a:pt x="528" y="659"/>
                  </a:cubicBezTo>
                  <a:cubicBezTo>
                    <a:pt x="525" y="659"/>
                    <a:pt x="522" y="659"/>
                    <a:pt x="519" y="659"/>
                  </a:cubicBezTo>
                  <a:cubicBezTo>
                    <a:pt x="513" y="658"/>
                    <a:pt x="508" y="657"/>
                    <a:pt x="503" y="656"/>
                  </a:cubicBezTo>
                  <a:cubicBezTo>
                    <a:pt x="503" y="655"/>
                    <a:pt x="503" y="655"/>
                    <a:pt x="503" y="655"/>
                  </a:cubicBezTo>
                  <a:cubicBezTo>
                    <a:pt x="503" y="654"/>
                    <a:pt x="503" y="654"/>
                    <a:pt x="503" y="654"/>
                  </a:cubicBezTo>
                  <a:cubicBezTo>
                    <a:pt x="507" y="649"/>
                    <a:pt x="507" y="649"/>
                    <a:pt x="507" y="649"/>
                  </a:cubicBezTo>
                  <a:cubicBezTo>
                    <a:pt x="509" y="645"/>
                    <a:pt x="512" y="641"/>
                    <a:pt x="515" y="637"/>
                  </a:cubicBezTo>
                  <a:cubicBezTo>
                    <a:pt x="518" y="632"/>
                    <a:pt x="521" y="626"/>
                    <a:pt x="524" y="621"/>
                  </a:cubicBezTo>
                  <a:cubicBezTo>
                    <a:pt x="525" y="617"/>
                    <a:pt x="525" y="617"/>
                    <a:pt x="525" y="617"/>
                  </a:cubicBezTo>
                  <a:cubicBezTo>
                    <a:pt x="526" y="616"/>
                    <a:pt x="526" y="615"/>
                    <a:pt x="527" y="614"/>
                  </a:cubicBezTo>
                  <a:cubicBezTo>
                    <a:pt x="527" y="613"/>
                    <a:pt x="528" y="612"/>
                    <a:pt x="530" y="612"/>
                  </a:cubicBezTo>
                  <a:cubicBezTo>
                    <a:pt x="531" y="611"/>
                    <a:pt x="531" y="611"/>
                    <a:pt x="531" y="611"/>
                  </a:cubicBezTo>
                  <a:cubicBezTo>
                    <a:pt x="531" y="611"/>
                    <a:pt x="532" y="611"/>
                    <a:pt x="533" y="611"/>
                  </a:cubicBezTo>
                  <a:cubicBezTo>
                    <a:pt x="552" y="606"/>
                    <a:pt x="566" y="595"/>
                    <a:pt x="576" y="577"/>
                  </a:cubicBezTo>
                  <a:cubicBezTo>
                    <a:pt x="579" y="571"/>
                    <a:pt x="581" y="565"/>
                    <a:pt x="582" y="560"/>
                  </a:cubicBezTo>
                  <a:cubicBezTo>
                    <a:pt x="583" y="555"/>
                    <a:pt x="584" y="549"/>
                    <a:pt x="585" y="542"/>
                  </a:cubicBezTo>
                  <a:cubicBezTo>
                    <a:pt x="585" y="536"/>
                    <a:pt x="585" y="528"/>
                    <a:pt x="585" y="520"/>
                  </a:cubicBezTo>
                  <a:cubicBezTo>
                    <a:pt x="584" y="514"/>
                    <a:pt x="584" y="509"/>
                    <a:pt x="583" y="503"/>
                  </a:cubicBezTo>
                  <a:cubicBezTo>
                    <a:pt x="581" y="490"/>
                    <a:pt x="578" y="479"/>
                    <a:pt x="575" y="468"/>
                  </a:cubicBezTo>
                  <a:cubicBezTo>
                    <a:pt x="574" y="463"/>
                    <a:pt x="573" y="460"/>
                    <a:pt x="572" y="456"/>
                  </a:cubicBezTo>
                  <a:cubicBezTo>
                    <a:pt x="570" y="452"/>
                    <a:pt x="570" y="452"/>
                    <a:pt x="570" y="452"/>
                  </a:cubicBezTo>
                  <a:cubicBezTo>
                    <a:pt x="563" y="431"/>
                    <a:pt x="556" y="411"/>
                    <a:pt x="549" y="390"/>
                  </a:cubicBezTo>
                  <a:cubicBezTo>
                    <a:pt x="545" y="375"/>
                    <a:pt x="541" y="362"/>
                    <a:pt x="538" y="349"/>
                  </a:cubicBezTo>
                  <a:cubicBezTo>
                    <a:pt x="536" y="338"/>
                    <a:pt x="534" y="328"/>
                    <a:pt x="534" y="318"/>
                  </a:cubicBezTo>
                  <a:cubicBezTo>
                    <a:pt x="534" y="316"/>
                    <a:pt x="533" y="314"/>
                    <a:pt x="533" y="313"/>
                  </a:cubicBezTo>
                  <a:cubicBezTo>
                    <a:pt x="532" y="307"/>
                    <a:pt x="532" y="302"/>
                    <a:pt x="533" y="296"/>
                  </a:cubicBezTo>
                  <a:cubicBezTo>
                    <a:pt x="533" y="293"/>
                    <a:pt x="534" y="290"/>
                    <a:pt x="534" y="287"/>
                  </a:cubicBezTo>
                  <a:cubicBezTo>
                    <a:pt x="534" y="286"/>
                    <a:pt x="534" y="285"/>
                    <a:pt x="534" y="284"/>
                  </a:cubicBezTo>
                  <a:cubicBezTo>
                    <a:pt x="535" y="273"/>
                    <a:pt x="537" y="262"/>
                    <a:pt x="540" y="253"/>
                  </a:cubicBezTo>
                  <a:cubicBezTo>
                    <a:pt x="543" y="246"/>
                    <a:pt x="546" y="239"/>
                    <a:pt x="550" y="233"/>
                  </a:cubicBezTo>
                  <a:cubicBezTo>
                    <a:pt x="553" y="227"/>
                    <a:pt x="559" y="223"/>
                    <a:pt x="564" y="219"/>
                  </a:cubicBezTo>
                  <a:cubicBezTo>
                    <a:pt x="572" y="213"/>
                    <a:pt x="583" y="208"/>
                    <a:pt x="596" y="205"/>
                  </a:cubicBezTo>
                  <a:cubicBezTo>
                    <a:pt x="602" y="204"/>
                    <a:pt x="607" y="204"/>
                    <a:pt x="613" y="204"/>
                  </a:cubicBezTo>
                  <a:cubicBezTo>
                    <a:pt x="616" y="204"/>
                    <a:pt x="619" y="205"/>
                    <a:pt x="621" y="206"/>
                  </a:cubicBezTo>
                  <a:cubicBezTo>
                    <a:pt x="621" y="207"/>
                    <a:pt x="621" y="207"/>
                    <a:pt x="621" y="207"/>
                  </a:cubicBezTo>
                  <a:cubicBezTo>
                    <a:pt x="621" y="207"/>
                    <a:pt x="620" y="207"/>
                    <a:pt x="620" y="207"/>
                  </a:cubicBezTo>
                  <a:cubicBezTo>
                    <a:pt x="618" y="208"/>
                    <a:pt x="616" y="209"/>
                    <a:pt x="614" y="209"/>
                  </a:cubicBezTo>
                  <a:cubicBezTo>
                    <a:pt x="602" y="212"/>
                    <a:pt x="592" y="218"/>
                    <a:pt x="583" y="227"/>
                  </a:cubicBezTo>
                  <a:cubicBezTo>
                    <a:pt x="573" y="237"/>
                    <a:pt x="566" y="250"/>
                    <a:pt x="560" y="265"/>
                  </a:cubicBezTo>
                  <a:cubicBezTo>
                    <a:pt x="557" y="275"/>
                    <a:pt x="555" y="285"/>
                    <a:pt x="554" y="293"/>
                  </a:cubicBezTo>
                  <a:cubicBezTo>
                    <a:pt x="553" y="298"/>
                    <a:pt x="552" y="303"/>
                    <a:pt x="552" y="309"/>
                  </a:cubicBezTo>
                  <a:cubicBezTo>
                    <a:pt x="552" y="317"/>
                    <a:pt x="553" y="325"/>
                    <a:pt x="555" y="332"/>
                  </a:cubicBezTo>
                  <a:cubicBezTo>
                    <a:pt x="556" y="343"/>
                    <a:pt x="559" y="352"/>
                    <a:pt x="562" y="363"/>
                  </a:cubicBezTo>
                  <a:cubicBezTo>
                    <a:pt x="567" y="379"/>
                    <a:pt x="573" y="395"/>
                    <a:pt x="579" y="411"/>
                  </a:cubicBezTo>
                  <a:cubicBezTo>
                    <a:pt x="581" y="417"/>
                    <a:pt x="584" y="422"/>
                    <a:pt x="586" y="428"/>
                  </a:cubicBezTo>
                  <a:cubicBezTo>
                    <a:pt x="587" y="430"/>
                    <a:pt x="588" y="432"/>
                    <a:pt x="589" y="435"/>
                  </a:cubicBezTo>
                  <a:cubicBezTo>
                    <a:pt x="591" y="439"/>
                    <a:pt x="594" y="444"/>
                    <a:pt x="596" y="448"/>
                  </a:cubicBezTo>
                  <a:cubicBezTo>
                    <a:pt x="600" y="457"/>
                    <a:pt x="604" y="466"/>
                    <a:pt x="608" y="476"/>
                  </a:cubicBezTo>
                  <a:cubicBezTo>
                    <a:pt x="614" y="491"/>
                    <a:pt x="618" y="505"/>
                    <a:pt x="620" y="518"/>
                  </a:cubicBezTo>
                  <a:cubicBezTo>
                    <a:pt x="622" y="530"/>
                    <a:pt x="623" y="540"/>
                    <a:pt x="622" y="550"/>
                  </a:cubicBezTo>
                  <a:cubicBezTo>
                    <a:pt x="622" y="552"/>
                    <a:pt x="622" y="552"/>
                    <a:pt x="622" y="552"/>
                  </a:cubicBezTo>
                  <a:cubicBezTo>
                    <a:pt x="622" y="554"/>
                    <a:pt x="622" y="555"/>
                    <a:pt x="622" y="557"/>
                  </a:cubicBezTo>
                  <a:close/>
                  <a:moveTo>
                    <a:pt x="231" y="725"/>
                  </a:moveTo>
                  <a:cubicBezTo>
                    <a:pt x="232" y="724"/>
                    <a:pt x="232" y="724"/>
                    <a:pt x="232" y="724"/>
                  </a:cubicBezTo>
                  <a:cubicBezTo>
                    <a:pt x="235" y="720"/>
                    <a:pt x="240" y="715"/>
                    <a:pt x="245" y="711"/>
                  </a:cubicBezTo>
                  <a:cubicBezTo>
                    <a:pt x="249" y="709"/>
                    <a:pt x="253" y="706"/>
                    <a:pt x="258" y="705"/>
                  </a:cubicBezTo>
                  <a:cubicBezTo>
                    <a:pt x="260" y="705"/>
                    <a:pt x="261" y="704"/>
                    <a:pt x="263" y="703"/>
                  </a:cubicBezTo>
                  <a:cubicBezTo>
                    <a:pt x="264" y="703"/>
                    <a:pt x="265" y="702"/>
                    <a:pt x="265" y="701"/>
                  </a:cubicBezTo>
                  <a:cubicBezTo>
                    <a:pt x="265" y="699"/>
                    <a:pt x="264" y="698"/>
                    <a:pt x="263" y="698"/>
                  </a:cubicBezTo>
                  <a:cubicBezTo>
                    <a:pt x="262" y="697"/>
                    <a:pt x="260" y="697"/>
                    <a:pt x="260" y="697"/>
                  </a:cubicBezTo>
                  <a:cubicBezTo>
                    <a:pt x="259" y="697"/>
                    <a:pt x="258" y="697"/>
                    <a:pt x="258" y="697"/>
                  </a:cubicBezTo>
                  <a:cubicBezTo>
                    <a:pt x="251" y="697"/>
                    <a:pt x="244" y="700"/>
                    <a:pt x="240" y="702"/>
                  </a:cubicBezTo>
                  <a:cubicBezTo>
                    <a:pt x="234" y="706"/>
                    <a:pt x="229" y="710"/>
                    <a:pt x="224" y="715"/>
                  </a:cubicBezTo>
                  <a:cubicBezTo>
                    <a:pt x="223" y="716"/>
                    <a:pt x="223" y="716"/>
                    <a:pt x="223" y="716"/>
                  </a:cubicBezTo>
                  <a:cubicBezTo>
                    <a:pt x="222" y="717"/>
                    <a:pt x="221" y="718"/>
                    <a:pt x="220" y="720"/>
                  </a:cubicBezTo>
                  <a:cubicBezTo>
                    <a:pt x="220" y="720"/>
                    <a:pt x="220" y="720"/>
                    <a:pt x="219" y="719"/>
                  </a:cubicBezTo>
                  <a:cubicBezTo>
                    <a:pt x="217" y="718"/>
                    <a:pt x="215" y="716"/>
                    <a:pt x="213" y="713"/>
                  </a:cubicBezTo>
                  <a:cubicBezTo>
                    <a:pt x="211" y="710"/>
                    <a:pt x="211" y="707"/>
                    <a:pt x="212" y="704"/>
                  </a:cubicBezTo>
                  <a:cubicBezTo>
                    <a:pt x="213" y="703"/>
                    <a:pt x="214" y="702"/>
                    <a:pt x="215" y="700"/>
                  </a:cubicBezTo>
                  <a:cubicBezTo>
                    <a:pt x="219" y="696"/>
                    <a:pt x="223" y="693"/>
                    <a:pt x="228" y="690"/>
                  </a:cubicBezTo>
                  <a:cubicBezTo>
                    <a:pt x="236" y="686"/>
                    <a:pt x="242" y="683"/>
                    <a:pt x="248" y="681"/>
                  </a:cubicBezTo>
                  <a:cubicBezTo>
                    <a:pt x="250" y="680"/>
                    <a:pt x="253" y="679"/>
                    <a:pt x="255" y="678"/>
                  </a:cubicBezTo>
                  <a:cubicBezTo>
                    <a:pt x="259" y="677"/>
                    <a:pt x="262" y="676"/>
                    <a:pt x="266" y="675"/>
                  </a:cubicBezTo>
                  <a:cubicBezTo>
                    <a:pt x="269" y="674"/>
                    <a:pt x="273" y="673"/>
                    <a:pt x="276" y="672"/>
                  </a:cubicBezTo>
                  <a:cubicBezTo>
                    <a:pt x="283" y="671"/>
                    <a:pt x="290" y="669"/>
                    <a:pt x="297" y="669"/>
                  </a:cubicBezTo>
                  <a:cubicBezTo>
                    <a:pt x="300" y="669"/>
                    <a:pt x="303" y="668"/>
                    <a:pt x="305" y="667"/>
                  </a:cubicBezTo>
                  <a:cubicBezTo>
                    <a:pt x="306" y="666"/>
                    <a:pt x="307" y="665"/>
                    <a:pt x="307" y="663"/>
                  </a:cubicBezTo>
                  <a:cubicBezTo>
                    <a:pt x="307" y="662"/>
                    <a:pt x="306" y="661"/>
                    <a:pt x="305" y="661"/>
                  </a:cubicBezTo>
                  <a:cubicBezTo>
                    <a:pt x="302" y="659"/>
                    <a:pt x="299" y="659"/>
                    <a:pt x="295" y="660"/>
                  </a:cubicBezTo>
                  <a:cubicBezTo>
                    <a:pt x="292" y="660"/>
                    <a:pt x="289" y="661"/>
                    <a:pt x="284" y="660"/>
                  </a:cubicBezTo>
                  <a:cubicBezTo>
                    <a:pt x="283" y="660"/>
                    <a:pt x="282" y="660"/>
                    <a:pt x="282" y="659"/>
                  </a:cubicBezTo>
                  <a:cubicBezTo>
                    <a:pt x="281" y="657"/>
                    <a:pt x="280" y="656"/>
                    <a:pt x="280" y="654"/>
                  </a:cubicBezTo>
                  <a:cubicBezTo>
                    <a:pt x="275" y="642"/>
                    <a:pt x="273" y="631"/>
                    <a:pt x="273" y="620"/>
                  </a:cubicBezTo>
                  <a:cubicBezTo>
                    <a:pt x="273" y="619"/>
                    <a:pt x="273" y="617"/>
                    <a:pt x="273" y="615"/>
                  </a:cubicBezTo>
                  <a:cubicBezTo>
                    <a:pt x="273" y="601"/>
                    <a:pt x="276" y="588"/>
                    <a:pt x="283" y="571"/>
                  </a:cubicBezTo>
                  <a:cubicBezTo>
                    <a:pt x="288" y="560"/>
                    <a:pt x="295" y="549"/>
                    <a:pt x="304" y="539"/>
                  </a:cubicBezTo>
                  <a:cubicBezTo>
                    <a:pt x="313" y="528"/>
                    <a:pt x="324" y="520"/>
                    <a:pt x="338" y="513"/>
                  </a:cubicBezTo>
                  <a:cubicBezTo>
                    <a:pt x="348" y="507"/>
                    <a:pt x="360" y="503"/>
                    <a:pt x="372" y="500"/>
                  </a:cubicBezTo>
                  <a:cubicBezTo>
                    <a:pt x="376" y="499"/>
                    <a:pt x="379" y="499"/>
                    <a:pt x="383" y="498"/>
                  </a:cubicBezTo>
                  <a:cubicBezTo>
                    <a:pt x="384" y="498"/>
                    <a:pt x="386" y="498"/>
                    <a:pt x="388" y="498"/>
                  </a:cubicBezTo>
                  <a:cubicBezTo>
                    <a:pt x="389" y="498"/>
                    <a:pt x="390" y="497"/>
                    <a:pt x="391" y="497"/>
                  </a:cubicBezTo>
                  <a:cubicBezTo>
                    <a:pt x="392" y="496"/>
                    <a:pt x="393" y="495"/>
                    <a:pt x="393" y="495"/>
                  </a:cubicBezTo>
                  <a:cubicBezTo>
                    <a:pt x="394" y="494"/>
                    <a:pt x="393" y="494"/>
                    <a:pt x="393" y="493"/>
                  </a:cubicBezTo>
                  <a:cubicBezTo>
                    <a:pt x="393" y="492"/>
                    <a:pt x="392" y="491"/>
                    <a:pt x="391" y="491"/>
                  </a:cubicBezTo>
                  <a:cubicBezTo>
                    <a:pt x="391" y="491"/>
                    <a:pt x="391" y="491"/>
                    <a:pt x="391" y="491"/>
                  </a:cubicBezTo>
                  <a:cubicBezTo>
                    <a:pt x="390" y="491"/>
                    <a:pt x="390" y="491"/>
                    <a:pt x="389" y="491"/>
                  </a:cubicBezTo>
                  <a:cubicBezTo>
                    <a:pt x="384" y="490"/>
                    <a:pt x="379" y="490"/>
                    <a:pt x="375" y="491"/>
                  </a:cubicBezTo>
                  <a:cubicBezTo>
                    <a:pt x="354" y="494"/>
                    <a:pt x="335" y="502"/>
                    <a:pt x="319" y="513"/>
                  </a:cubicBezTo>
                  <a:cubicBezTo>
                    <a:pt x="301" y="526"/>
                    <a:pt x="287" y="543"/>
                    <a:pt x="277" y="562"/>
                  </a:cubicBezTo>
                  <a:cubicBezTo>
                    <a:pt x="272" y="572"/>
                    <a:pt x="268" y="584"/>
                    <a:pt x="265" y="598"/>
                  </a:cubicBezTo>
                  <a:cubicBezTo>
                    <a:pt x="265" y="598"/>
                    <a:pt x="265" y="599"/>
                    <a:pt x="265" y="599"/>
                  </a:cubicBezTo>
                  <a:cubicBezTo>
                    <a:pt x="264" y="599"/>
                    <a:pt x="264" y="600"/>
                    <a:pt x="264" y="600"/>
                  </a:cubicBezTo>
                  <a:cubicBezTo>
                    <a:pt x="264" y="601"/>
                    <a:pt x="264" y="601"/>
                    <a:pt x="264" y="601"/>
                  </a:cubicBezTo>
                  <a:cubicBezTo>
                    <a:pt x="263" y="601"/>
                    <a:pt x="263" y="601"/>
                    <a:pt x="263" y="601"/>
                  </a:cubicBezTo>
                  <a:cubicBezTo>
                    <a:pt x="262" y="600"/>
                    <a:pt x="261" y="600"/>
                    <a:pt x="261" y="599"/>
                  </a:cubicBezTo>
                  <a:cubicBezTo>
                    <a:pt x="258" y="598"/>
                    <a:pt x="256" y="596"/>
                    <a:pt x="253" y="595"/>
                  </a:cubicBezTo>
                  <a:cubicBezTo>
                    <a:pt x="237" y="583"/>
                    <a:pt x="225" y="567"/>
                    <a:pt x="216" y="550"/>
                  </a:cubicBezTo>
                  <a:cubicBezTo>
                    <a:pt x="211" y="540"/>
                    <a:pt x="207" y="531"/>
                    <a:pt x="205" y="521"/>
                  </a:cubicBezTo>
                  <a:cubicBezTo>
                    <a:pt x="203" y="513"/>
                    <a:pt x="200" y="504"/>
                    <a:pt x="200" y="495"/>
                  </a:cubicBezTo>
                  <a:cubicBezTo>
                    <a:pt x="200" y="493"/>
                    <a:pt x="200" y="491"/>
                    <a:pt x="200" y="490"/>
                  </a:cubicBezTo>
                  <a:cubicBezTo>
                    <a:pt x="199" y="483"/>
                    <a:pt x="199" y="477"/>
                    <a:pt x="200" y="470"/>
                  </a:cubicBezTo>
                  <a:cubicBezTo>
                    <a:pt x="200" y="468"/>
                    <a:pt x="200" y="466"/>
                    <a:pt x="200" y="464"/>
                  </a:cubicBezTo>
                  <a:cubicBezTo>
                    <a:pt x="200" y="464"/>
                    <a:pt x="200" y="463"/>
                    <a:pt x="200" y="462"/>
                  </a:cubicBezTo>
                  <a:cubicBezTo>
                    <a:pt x="200" y="459"/>
                    <a:pt x="201" y="457"/>
                    <a:pt x="201" y="455"/>
                  </a:cubicBezTo>
                  <a:cubicBezTo>
                    <a:pt x="201" y="454"/>
                    <a:pt x="202" y="454"/>
                    <a:pt x="202" y="453"/>
                  </a:cubicBezTo>
                  <a:cubicBezTo>
                    <a:pt x="203" y="453"/>
                    <a:pt x="205" y="453"/>
                    <a:pt x="207" y="453"/>
                  </a:cubicBezTo>
                  <a:cubicBezTo>
                    <a:pt x="209" y="453"/>
                    <a:pt x="212" y="453"/>
                    <a:pt x="214" y="453"/>
                  </a:cubicBezTo>
                  <a:cubicBezTo>
                    <a:pt x="219" y="453"/>
                    <a:pt x="225" y="453"/>
                    <a:pt x="230" y="453"/>
                  </a:cubicBezTo>
                  <a:cubicBezTo>
                    <a:pt x="246" y="452"/>
                    <a:pt x="261" y="449"/>
                    <a:pt x="274" y="444"/>
                  </a:cubicBezTo>
                  <a:cubicBezTo>
                    <a:pt x="290" y="438"/>
                    <a:pt x="304" y="430"/>
                    <a:pt x="318" y="418"/>
                  </a:cubicBezTo>
                  <a:cubicBezTo>
                    <a:pt x="326" y="412"/>
                    <a:pt x="333" y="405"/>
                    <a:pt x="339" y="398"/>
                  </a:cubicBezTo>
                  <a:cubicBezTo>
                    <a:pt x="340" y="397"/>
                    <a:pt x="341" y="397"/>
                    <a:pt x="341" y="396"/>
                  </a:cubicBezTo>
                  <a:cubicBezTo>
                    <a:pt x="342" y="396"/>
                    <a:pt x="342" y="396"/>
                    <a:pt x="342" y="396"/>
                  </a:cubicBezTo>
                  <a:cubicBezTo>
                    <a:pt x="343" y="394"/>
                    <a:pt x="343" y="392"/>
                    <a:pt x="341" y="391"/>
                  </a:cubicBezTo>
                  <a:cubicBezTo>
                    <a:pt x="340" y="389"/>
                    <a:pt x="338" y="388"/>
                    <a:pt x="336" y="390"/>
                  </a:cubicBezTo>
                  <a:cubicBezTo>
                    <a:pt x="335" y="390"/>
                    <a:pt x="334" y="391"/>
                    <a:pt x="333" y="391"/>
                  </a:cubicBezTo>
                  <a:cubicBezTo>
                    <a:pt x="332" y="392"/>
                    <a:pt x="331" y="394"/>
                    <a:pt x="330" y="395"/>
                  </a:cubicBezTo>
                  <a:cubicBezTo>
                    <a:pt x="329" y="396"/>
                    <a:pt x="328" y="397"/>
                    <a:pt x="327" y="398"/>
                  </a:cubicBezTo>
                  <a:cubicBezTo>
                    <a:pt x="318" y="406"/>
                    <a:pt x="309" y="414"/>
                    <a:pt x="298" y="421"/>
                  </a:cubicBezTo>
                  <a:cubicBezTo>
                    <a:pt x="283" y="431"/>
                    <a:pt x="269" y="437"/>
                    <a:pt x="254" y="440"/>
                  </a:cubicBezTo>
                  <a:cubicBezTo>
                    <a:pt x="248" y="441"/>
                    <a:pt x="241" y="443"/>
                    <a:pt x="234" y="443"/>
                  </a:cubicBezTo>
                  <a:cubicBezTo>
                    <a:pt x="231" y="443"/>
                    <a:pt x="227" y="443"/>
                    <a:pt x="224" y="443"/>
                  </a:cubicBezTo>
                  <a:cubicBezTo>
                    <a:pt x="216" y="443"/>
                    <a:pt x="208" y="443"/>
                    <a:pt x="200" y="443"/>
                  </a:cubicBezTo>
                  <a:cubicBezTo>
                    <a:pt x="183" y="443"/>
                    <a:pt x="167" y="439"/>
                    <a:pt x="151" y="432"/>
                  </a:cubicBezTo>
                  <a:cubicBezTo>
                    <a:pt x="149" y="431"/>
                    <a:pt x="148" y="430"/>
                    <a:pt x="146" y="429"/>
                  </a:cubicBezTo>
                  <a:cubicBezTo>
                    <a:pt x="148" y="429"/>
                    <a:pt x="148" y="429"/>
                    <a:pt x="148" y="429"/>
                  </a:cubicBezTo>
                  <a:cubicBezTo>
                    <a:pt x="153" y="429"/>
                    <a:pt x="157" y="429"/>
                    <a:pt x="162" y="429"/>
                  </a:cubicBezTo>
                  <a:cubicBezTo>
                    <a:pt x="163" y="429"/>
                    <a:pt x="164" y="429"/>
                    <a:pt x="166" y="428"/>
                  </a:cubicBezTo>
                  <a:cubicBezTo>
                    <a:pt x="167" y="428"/>
                    <a:pt x="167" y="426"/>
                    <a:pt x="167" y="425"/>
                  </a:cubicBezTo>
                  <a:cubicBezTo>
                    <a:pt x="167" y="424"/>
                    <a:pt x="166" y="423"/>
                    <a:pt x="165" y="423"/>
                  </a:cubicBezTo>
                  <a:cubicBezTo>
                    <a:pt x="163" y="422"/>
                    <a:pt x="159" y="421"/>
                    <a:pt x="156" y="421"/>
                  </a:cubicBezTo>
                  <a:cubicBezTo>
                    <a:pt x="148" y="419"/>
                    <a:pt x="141" y="417"/>
                    <a:pt x="134" y="414"/>
                  </a:cubicBezTo>
                  <a:cubicBezTo>
                    <a:pt x="133" y="413"/>
                    <a:pt x="132" y="413"/>
                    <a:pt x="131" y="412"/>
                  </a:cubicBezTo>
                  <a:cubicBezTo>
                    <a:pt x="130" y="411"/>
                    <a:pt x="129" y="409"/>
                    <a:pt x="129" y="408"/>
                  </a:cubicBezTo>
                  <a:cubicBezTo>
                    <a:pt x="129" y="404"/>
                    <a:pt x="128" y="401"/>
                    <a:pt x="131" y="398"/>
                  </a:cubicBezTo>
                  <a:cubicBezTo>
                    <a:pt x="131" y="397"/>
                    <a:pt x="132" y="397"/>
                    <a:pt x="132" y="397"/>
                  </a:cubicBezTo>
                  <a:cubicBezTo>
                    <a:pt x="133" y="398"/>
                    <a:pt x="133" y="398"/>
                    <a:pt x="133" y="398"/>
                  </a:cubicBezTo>
                  <a:cubicBezTo>
                    <a:pt x="136" y="399"/>
                    <a:pt x="139" y="400"/>
                    <a:pt x="142" y="401"/>
                  </a:cubicBezTo>
                  <a:cubicBezTo>
                    <a:pt x="149" y="404"/>
                    <a:pt x="156" y="406"/>
                    <a:pt x="163" y="406"/>
                  </a:cubicBezTo>
                  <a:cubicBezTo>
                    <a:pt x="163" y="406"/>
                    <a:pt x="163" y="406"/>
                    <a:pt x="163" y="406"/>
                  </a:cubicBezTo>
                  <a:cubicBezTo>
                    <a:pt x="164" y="406"/>
                    <a:pt x="164" y="406"/>
                    <a:pt x="165" y="406"/>
                  </a:cubicBezTo>
                  <a:cubicBezTo>
                    <a:pt x="166" y="406"/>
                    <a:pt x="167" y="406"/>
                    <a:pt x="168" y="406"/>
                  </a:cubicBezTo>
                  <a:cubicBezTo>
                    <a:pt x="170" y="406"/>
                    <a:pt x="171" y="404"/>
                    <a:pt x="171" y="403"/>
                  </a:cubicBezTo>
                  <a:cubicBezTo>
                    <a:pt x="172" y="402"/>
                    <a:pt x="171" y="400"/>
                    <a:pt x="170" y="399"/>
                  </a:cubicBezTo>
                  <a:cubicBezTo>
                    <a:pt x="167" y="398"/>
                    <a:pt x="164" y="397"/>
                    <a:pt x="161" y="397"/>
                  </a:cubicBezTo>
                  <a:cubicBezTo>
                    <a:pt x="154" y="395"/>
                    <a:pt x="147" y="392"/>
                    <a:pt x="140" y="388"/>
                  </a:cubicBezTo>
                  <a:cubicBezTo>
                    <a:pt x="140" y="388"/>
                    <a:pt x="140" y="388"/>
                    <a:pt x="140" y="388"/>
                  </a:cubicBezTo>
                  <a:cubicBezTo>
                    <a:pt x="140" y="388"/>
                    <a:pt x="140" y="388"/>
                    <a:pt x="140" y="388"/>
                  </a:cubicBezTo>
                  <a:cubicBezTo>
                    <a:pt x="141" y="387"/>
                    <a:pt x="141" y="387"/>
                    <a:pt x="141" y="387"/>
                  </a:cubicBezTo>
                  <a:cubicBezTo>
                    <a:pt x="143" y="387"/>
                    <a:pt x="144" y="386"/>
                    <a:pt x="146" y="386"/>
                  </a:cubicBezTo>
                  <a:cubicBezTo>
                    <a:pt x="157" y="383"/>
                    <a:pt x="166" y="383"/>
                    <a:pt x="174" y="384"/>
                  </a:cubicBezTo>
                  <a:cubicBezTo>
                    <a:pt x="176" y="384"/>
                    <a:pt x="178" y="385"/>
                    <a:pt x="179" y="385"/>
                  </a:cubicBezTo>
                  <a:cubicBezTo>
                    <a:pt x="184" y="385"/>
                    <a:pt x="184" y="385"/>
                    <a:pt x="184" y="385"/>
                  </a:cubicBezTo>
                  <a:cubicBezTo>
                    <a:pt x="186" y="385"/>
                    <a:pt x="189" y="386"/>
                    <a:pt x="191" y="386"/>
                  </a:cubicBezTo>
                  <a:cubicBezTo>
                    <a:pt x="193" y="386"/>
                    <a:pt x="193" y="386"/>
                    <a:pt x="193" y="386"/>
                  </a:cubicBezTo>
                  <a:cubicBezTo>
                    <a:pt x="197" y="386"/>
                    <a:pt x="200" y="386"/>
                    <a:pt x="203" y="386"/>
                  </a:cubicBezTo>
                  <a:cubicBezTo>
                    <a:pt x="206" y="386"/>
                    <a:pt x="206" y="386"/>
                    <a:pt x="206" y="386"/>
                  </a:cubicBezTo>
                  <a:cubicBezTo>
                    <a:pt x="213" y="385"/>
                    <a:pt x="221" y="384"/>
                    <a:pt x="228" y="383"/>
                  </a:cubicBezTo>
                  <a:cubicBezTo>
                    <a:pt x="230" y="382"/>
                    <a:pt x="230" y="382"/>
                    <a:pt x="230" y="382"/>
                  </a:cubicBezTo>
                  <a:cubicBezTo>
                    <a:pt x="234" y="381"/>
                    <a:pt x="238" y="380"/>
                    <a:pt x="242" y="379"/>
                  </a:cubicBezTo>
                  <a:cubicBezTo>
                    <a:pt x="250" y="376"/>
                    <a:pt x="257" y="373"/>
                    <a:pt x="264" y="369"/>
                  </a:cubicBezTo>
                  <a:cubicBezTo>
                    <a:pt x="274" y="363"/>
                    <a:pt x="282" y="356"/>
                    <a:pt x="288" y="348"/>
                  </a:cubicBezTo>
                  <a:cubicBezTo>
                    <a:pt x="290" y="345"/>
                    <a:pt x="290" y="345"/>
                    <a:pt x="290" y="345"/>
                  </a:cubicBezTo>
                  <a:cubicBezTo>
                    <a:pt x="294" y="341"/>
                    <a:pt x="297" y="337"/>
                    <a:pt x="300" y="332"/>
                  </a:cubicBezTo>
                  <a:cubicBezTo>
                    <a:pt x="302" y="330"/>
                    <a:pt x="302" y="328"/>
                    <a:pt x="303" y="326"/>
                  </a:cubicBezTo>
                  <a:cubicBezTo>
                    <a:pt x="304" y="325"/>
                    <a:pt x="303" y="324"/>
                    <a:pt x="303" y="323"/>
                  </a:cubicBezTo>
                  <a:cubicBezTo>
                    <a:pt x="303" y="322"/>
                    <a:pt x="302" y="322"/>
                    <a:pt x="301" y="321"/>
                  </a:cubicBezTo>
                  <a:cubicBezTo>
                    <a:pt x="300" y="321"/>
                    <a:pt x="299" y="321"/>
                    <a:pt x="298" y="321"/>
                  </a:cubicBezTo>
                  <a:cubicBezTo>
                    <a:pt x="297" y="322"/>
                    <a:pt x="296" y="322"/>
                    <a:pt x="296" y="323"/>
                  </a:cubicBezTo>
                  <a:cubicBezTo>
                    <a:pt x="295" y="325"/>
                    <a:pt x="294" y="326"/>
                    <a:pt x="293" y="328"/>
                  </a:cubicBezTo>
                  <a:cubicBezTo>
                    <a:pt x="292" y="329"/>
                    <a:pt x="291" y="330"/>
                    <a:pt x="290" y="331"/>
                  </a:cubicBezTo>
                  <a:cubicBezTo>
                    <a:pt x="285" y="338"/>
                    <a:pt x="280" y="344"/>
                    <a:pt x="274" y="349"/>
                  </a:cubicBezTo>
                  <a:cubicBezTo>
                    <a:pt x="263" y="360"/>
                    <a:pt x="251" y="367"/>
                    <a:pt x="235" y="371"/>
                  </a:cubicBezTo>
                  <a:cubicBezTo>
                    <a:pt x="229" y="373"/>
                    <a:pt x="223" y="374"/>
                    <a:pt x="218" y="375"/>
                  </a:cubicBezTo>
                  <a:cubicBezTo>
                    <a:pt x="215" y="375"/>
                    <a:pt x="213" y="375"/>
                    <a:pt x="211" y="376"/>
                  </a:cubicBezTo>
                  <a:cubicBezTo>
                    <a:pt x="211" y="376"/>
                    <a:pt x="210" y="376"/>
                    <a:pt x="209" y="376"/>
                  </a:cubicBezTo>
                  <a:cubicBezTo>
                    <a:pt x="201" y="376"/>
                    <a:pt x="192" y="376"/>
                    <a:pt x="184" y="376"/>
                  </a:cubicBezTo>
                  <a:cubicBezTo>
                    <a:pt x="182" y="376"/>
                    <a:pt x="180" y="375"/>
                    <a:pt x="180" y="373"/>
                  </a:cubicBezTo>
                  <a:cubicBezTo>
                    <a:pt x="179" y="372"/>
                    <a:pt x="178" y="370"/>
                    <a:pt x="178" y="368"/>
                  </a:cubicBezTo>
                  <a:cubicBezTo>
                    <a:pt x="177" y="367"/>
                    <a:pt x="176" y="365"/>
                    <a:pt x="175" y="363"/>
                  </a:cubicBezTo>
                  <a:cubicBezTo>
                    <a:pt x="172" y="354"/>
                    <a:pt x="167" y="345"/>
                    <a:pt x="160" y="336"/>
                  </a:cubicBezTo>
                  <a:cubicBezTo>
                    <a:pt x="155" y="330"/>
                    <a:pt x="150" y="325"/>
                    <a:pt x="144" y="321"/>
                  </a:cubicBezTo>
                  <a:cubicBezTo>
                    <a:pt x="138" y="316"/>
                    <a:pt x="130" y="313"/>
                    <a:pt x="120" y="311"/>
                  </a:cubicBezTo>
                  <a:cubicBezTo>
                    <a:pt x="112" y="310"/>
                    <a:pt x="103" y="308"/>
                    <a:pt x="94" y="307"/>
                  </a:cubicBezTo>
                  <a:cubicBezTo>
                    <a:pt x="87" y="307"/>
                    <a:pt x="79" y="306"/>
                    <a:pt x="72" y="305"/>
                  </a:cubicBezTo>
                  <a:cubicBezTo>
                    <a:pt x="70" y="304"/>
                    <a:pt x="70" y="304"/>
                    <a:pt x="70" y="304"/>
                  </a:cubicBezTo>
                  <a:cubicBezTo>
                    <a:pt x="66" y="304"/>
                    <a:pt x="63" y="303"/>
                    <a:pt x="60" y="301"/>
                  </a:cubicBezTo>
                  <a:cubicBezTo>
                    <a:pt x="60" y="301"/>
                    <a:pt x="60" y="301"/>
                    <a:pt x="60" y="301"/>
                  </a:cubicBezTo>
                  <a:cubicBezTo>
                    <a:pt x="60" y="301"/>
                    <a:pt x="60" y="301"/>
                    <a:pt x="60" y="301"/>
                  </a:cubicBezTo>
                  <a:cubicBezTo>
                    <a:pt x="61" y="300"/>
                    <a:pt x="61" y="300"/>
                    <a:pt x="61" y="300"/>
                  </a:cubicBezTo>
                  <a:cubicBezTo>
                    <a:pt x="62" y="299"/>
                    <a:pt x="63" y="298"/>
                    <a:pt x="64" y="298"/>
                  </a:cubicBezTo>
                  <a:cubicBezTo>
                    <a:pt x="66" y="296"/>
                    <a:pt x="68" y="295"/>
                    <a:pt x="70" y="294"/>
                  </a:cubicBezTo>
                  <a:cubicBezTo>
                    <a:pt x="78" y="288"/>
                    <a:pt x="83" y="280"/>
                    <a:pt x="85" y="269"/>
                  </a:cubicBezTo>
                  <a:cubicBezTo>
                    <a:pt x="86" y="268"/>
                    <a:pt x="86" y="267"/>
                    <a:pt x="86" y="266"/>
                  </a:cubicBezTo>
                  <a:cubicBezTo>
                    <a:pt x="86" y="265"/>
                    <a:pt x="85" y="263"/>
                    <a:pt x="84" y="262"/>
                  </a:cubicBezTo>
                  <a:cubicBezTo>
                    <a:pt x="83" y="261"/>
                    <a:pt x="82" y="260"/>
                    <a:pt x="80" y="261"/>
                  </a:cubicBezTo>
                  <a:cubicBezTo>
                    <a:pt x="79" y="261"/>
                    <a:pt x="79" y="261"/>
                    <a:pt x="78" y="262"/>
                  </a:cubicBezTo>
                  <a:cubicBezTo>
                    <a:pt x="77" y="263"/>
                    <a:pt x="76" y="265"/>
                    <a:pt x="75" y="267"/>
                  </a:cubicBezTo>
                  <a:cubicBezTo>
                    <a:pt x="75" y="267"/>
                    <a:pt x="75" y="267"/>
                    <a:pt x="75" y="267"/>
                  </a:cubicBezTo>
                  <a:cubicBezTo>
                    <a:pt x="70" y="276"/>
                    <a:pt x="63" y="284"/>
                    <a:pt x="54" y="289"/>
                  </a:cubicBezTo>
                  <a:cubicBezTo>
                    <a:pt x="52" y="291"/>
                    <a:pt x="49" y="292"/>
                    <a:pt x="46" y="293"/>
                  </a:cubicBezTo>
                  <a:cubicBezTo>
                    <a:pt x="45" y="294"/>
                    <a:pt x="43" y="294"/>
                    <a:pt x="42" y="293"/>
                  </a:cubicBezTo>
                  <a:cubicBezTo>
                    <a:pt x="35" y="289"/>
                    <a:pt x="29" y="284"/>
                    <a:pt x="25" y="278"/>
                  </a:cubicBezTo>
                  <a:cubicBezTo>
                    <a:pt x="25" y="277"/>
                    <a:pt x="25" y="277"/>
                    <a:pt x="25" y="277"/>
                  </a:cubicBezTo>
                  <a:cubicBezTo>
                    <a:pt x="26" y="276"/>
                    <a:pt x="28" y="274"/>
                    <a:pt x="30" y="273"/>
                  </a:cubicBezTo>
                  <a:cubicBezTo>
                    <a:pt x="35" y="268"/>
                    <a:pt x="38" y="261"/>
                    <a:pt x="40" y="254"/>
                  </a:cubicBezTo>
                  <a:cubicBezTo>
                    <a:pt x="41" y="251"/>
                    <a:pt x="41" y="248"/>
                    <a:pt x="41" y="245"/>
                  </a:cubicBezTo>
                  <a:cubicBezTo>
                    <a:pt x="40" y="241"/>
                    <a:pt x="39" y="238"/>
                    <a:pt x="39" y="235"/>
                  </a:cubicBezTo>
                  <a:cubicBezTo>
                    <a:pt x="38" y="233"/>
                    <a:pt x="39" y="232"/>
                    <a:pt x="40" y="231"/>
                  </a:cubicBezTo>
                  <a:cubicBezTo>
                    <a:pt x="42" y="230"/>
                    <a:pt x="42" y="230"/>
                    <a:pt x="42" y="230"/>
                  </a:cubicBezTo>
                  <a:cubicBezTo>
                    <a:pt x="45" y="228"/>
                    <a:pt x="47" y="226"/>
                    <a:pt x="50" y="224"/>
                  </a:cubicBezTo>
                  <a:cubicBezTo>
                    <a:pt x="59" y="217"/>
                    <a:pt x="66" y="211"/>
                    <a:pt x="72" y="205"/>
                  </a:cubicBezTo>
                  <a:cubicBezTo>
                    <a:pt x="76" y="201"/>
                    <a:pt x="76" y="201"/>
                    <a:pt x="76" y="201"/>
                  </a:cubicBezTo>
                  <a:cubicBezTo>
                    <a:pt x="84" y="192"/>
                    <a:pt x="94" y="183"/>
                    <a:pt x="103" y="175"/>
                  </a:cubicBezTo>
                  <a:cubicBezTo>
                    <a:pt x="109" y="168"/>
                    <a:pt x="117" y="162"/>
                    <a:pt x="125" y="156"/>
                  </a:cubicBezTo>
                  <a:cubicBezTo>
                    <a:pt x="127" y="154"/>
                    <a:pt x="129" y="152"/>
                    <a:pt x="132" y="151"/>
                  </a:cubicBezTo>
                  <a:cubicBezTo>
                    <a:pt x="133" y="150"/>
                    <a:pt x="133" y="150"/>
                    <a:pt x="133" y="150"/>
                  </a:cubicBezTo>
                  <a:cubicBezTo>
                    <a:pt x="141" y="145"/>
                    <a:pt x="149" y="141"/>
                    <a:pt x="157" y="137"/>
                  </a:cubicBezTo>
                  <a:cubicBezTo>
                    <a:pt x="158" y="136"/>
                    <a:pt x="160" y="135"/>
                    <a:pt x="161" y="135"/>
                  </a:cubicBezTo>
                  <a:cubicBezTo>
                    <a:pt x="162" y="134"/>
                    <a:pt x="162" y="134"/>
                    <a:pt x="162" y="134"/>
                  </a:cubicBezTo>
                  <a:cubicBezTo>
                    <a:pt x="164" y="133"/>
                    <a:pt x="165" y="132"/>
                    <a:pt x="165" y="130"/>
                  </a:cubicBezTo>
                  <a:cubicBezTo>
                    <a:pt x="166" y="128"/>
                    <a:pt x="166" y="128"/>
                    <a:pt x="166" y="128"/>
                  </a:cubicBezTo>
                  <a:cubicBezTo>
                    <a:pt x="166" y="126"/>
                    <a:pt x="166" y="125"/>
                    <a:pt x="167" y="123"/>
                  </a:cubicBezTo>
                  <a:cubicBezTo>
                    <a:pt x="168" y="112"/>
                    <a:pt x="172" y="101"/>
                    <a:pt x="178" y="88"/>
                  </a:cubicBezTo>
                  <a:cubicBezTo>
                    <a:pt x="184" y="76"/>
                    <a:pt x="192" y="65"/>
                    <a:pt x="202" y="56"/>
                  </a:cubicBezTo>
                  <a:cubicBezTo>
                    <a:pt x="214" y="44"/>
                    <a:pt x="228" y="35"/>
                    <a:pt x="244" y="29"/>
                  </a:cubicBezTo>
                  <a:cubicBezTo>
                    <a:pt x="256" y="25"/>
                    <a:pt x="269" y="22"/>
                    <a:pt x="282" y="23"/>
                  </a:cubicBezTo>
                  <a:cubicBezTo>
                    <a:pt x="296" y="23"/>
                    <a:pt x="308" y="26"/>
                    <a:pt x="321" y="31"/>
                  </a:cubicBezTo>
                  <a:cubicBezTo>
                    <a:pt x="324" y="33"/>
                    <a:pt x="326" y="34"/>
                    <a:pt x="328" y="36"/>
                  </a:cubicBezTo>
                  <a:cubicBezTo>
                    <a:pt x="330" y="37"/>
                    <a:pt x="331" y="38"/>
                    <a:pt x="332" y="38"/>
                  </a:cubicBezTo>
                  <a:cubicBezTo>
                    <a:pt x="332" y="39"/>
                    <a:pt x="331" y="39"/>
                    <a:pt x="328" y="41"/>
                  </a:cubicBezTo>
                  <a:cubicBezTo>
                    <a:pt x="321" y="45"/>
                    <a:pt x="314" y="49"/>
                    <a:pt x="306" y="56"/>
                  </a:cubicBezTo>
                  <a:cubicBezTo>
                    <a:pt x="297" y="63"/>
                    <a:pt x="289" y="72"/>
                    <a:pt x="281" y="84"/>
                  </a:cubicBezTo>
                  <a:cubicBezTo>
                    <a:pt x="271" y="97"/>
                    <a:pt x="265" y="113"/>
                    <a:pt x="263" y="130"/>
                  </a:cubicBezTo>
                  <a:cubicBezTo>
                    <a:pt x="262" y="131"/>
                    <a:pt x="262" y="131"/>
                    <a:pt x="262" y="131"/>
                  </a:cubicBezTo>
                  <a:cubicBezTo>
                    <a:pt x="262" y="135"/>
                    <a:pt x="262" y="138"/>
                    <a:pt x="262" y="142"/>
                  </a:cubicBezTo>
                  <a:cubicBezTo>
                    <a:pt x="262" y="158"/>
                    <a:pt x="266" y="172"/>
                    <a:pt x="274" y="184"/>
                  </a:cubicBezTo>
                  <a:cubicBezTo>
                    <a:pt x="282" y="196"/>
                    <a:pt x="292" y="206"/>
                    <a:pt x="305" y="213"/>
                  </a:cubicBezTo>
                  <a:cubicBezTo>
                    <a:pt x="306" y="214"/>
                    <a:pt x="306" y="214"/>
                    <a:pt x="306" y="214"/>
                  </a:cubicBezTo>
                  <a:cubicBezTo>
                    <a:pt x="306" y="214"/>
                    <a:pt x="307" y="214"/>
                    <a:pt x="308" y="215"/>
                  </a:cubicBezTo>
                  <a:cubicBezTo>
                    <a:pt x="309" y="215"/>
                    <a:pt x="309" y="216"/>
                    <a:pt x="309" y="217"/>
                  </a:cubicBezTo>
                  <a:cubicBezTo>
                    <a:pt x="309" y="220"/>
                    <a:pt x="310" y="224"/>
                    <a:pt x="311" y="227"/>
                  </a:cubicBezTo>
                  <a:cubicBezTo>
                    <a:pt x="312" y="233"/>
                    <a:pt x="314" y="238"/>
                    <a:pt x="317" y="243"/>
                  </a:cubicBezTo>
                  <a:cubicBezTo>
                    <a:pt x="320" y="249"/>
                    <a:pt x="325" y="255"/>
                    <a:pt x="329" y="260"/>
                  </a:cubicBezTo>
                  <a:cubicBezTo>
                    <a:pt x="330" y="262"/>
                    <a:pt x="331" y="263"/>
                    <a:pt x="333" y="265"/>
                  </a:cubicBezTo>
                  <a:cubicBezTo>
                    <a:pt x="333" y="266"/>
                    <a:pt x="334" y="266"/>
                    <a:pt x="334" y="266"/>
                  </a:cubicBezTo>
                  <a:cubicBezTo>
                    <a:pt x="339" y="271"/>
                    <a:pt x="344" y="275"/>
                    <a:pt x="349" y="279"/>
                  </a:cubicBezTo>
                  <a:cubicBezTo>
                    <a:pt x="355" y="284"/>
                    <a:pt x="361" y="289"/>
                    <a:pt x="367" y="293"/>
                  </a:cubicBezTo>
                  <a:cubicBezTo>
                    <a:pt x="370" y="295"/>
                    <a:pt x="372" y="296"/>
                    <a:pt x="374" y="298"/>
                  </a:cubicBezTo>
                  <a:cubicBezTo>
                    <a:pt x="391" y="310"/>
                    <a:pt x="408" y="322"/>
                    <a:pt x="422" y="333"/>
                  </a:cubicBezTo>
                  <a:cubicBezTo>
                    <a:pt x="430" y="339"/>
                    <a:pt x="439" y="346"/>
                    <a:pt x="447" y="353"/>
                  </a:cubicBezTo>
                  <a:cubicBezTo>
                    <a:pt x="451" y="357"/>
                    <a:pt x="456" y="361"/>
                    <a:pt x="462" y="366"/>
                  </a:cubicBezTo>
                  <a:cubicBezTo>
                    <a:pt x="471" y="374"/>
                    <a:pt x="478" y="382"/>
                    <a:pt x="484" y="391"/>
                  </a:cubicBezTo>
                  <a:cubicBezTo>
                    <a:pt x="485" y="392"/>
                    <a:pt x="486" y="394"/>
                    <a:pt x="488" y="396"/>
                  </a:cubicBezTo>
                  <a:cubicBezTo>
                    <a:pt x="491" y="400"/>
                    <a:pt x="494" y="404"/>
                    <a:pt x="497" y="409"/>
                  </a:cubicBezTo>
                  <a:cubicBezTo>
                    <a:pt x="511" y="430"/>
                    <a:pt x="521" y="453"/>
                    <a:pt x="526" y="478"/>
                  </a:cubicBezTo>
                  <a:cubicBezTo>
                    <a:pt x="527" y="483"/>
                    <a:pt x="527" y="488"/>
                    <a:pt x="528" y="493"/>
                  </a:cubicBezTo>
                  <a:cubicBezTo>
                    <a:pt x="529" y="496"/>
                    <a:pt x="529" y="499"/>
                    <a:pt x="530" y="502"/>
                  </a:cubicBezTo>
                  <a:cubicBezTo>
                    <a:pt x="530" y="504"/>
                    <a:pt x="530" y="505"/>
                    <a:pt x="530" y="507"/>
                  </a:cubicBezTo>
                  <a:cubicBezTo>
                    <a:pt x="530" y="508"/>
                    <a:pt x="530" y="508"/>
                    <a:pt x="530" y="508"/>
                  </a:cubicBezTo>
                  <a:cubicBezTo>
                    <a:pt x="530" y="512"/>
                    <a:pt x="530" y="516"/>
                    <a:pt x="531" y="520"/>
                  </a:cubicBezTo>
                  <a:cubicBezTo>
                    <a:pt x="531" y="522"/>
                    <a:pt x="531" y="525"/>
                    <a:pt x="531" y="527"/>
                  </a:cubicBezTo>
                  <a:cubicBezTo>
                    <a:pt x="531" y="528"/>
                    <a:pt x="531" y="528"/>
                    <a:pt x="531" y="528"/>
                  </a:cubicBezTo>
                  <a:cubicBezTo>
                    <a:pt x="531" y="533"/>
                    <a:pt x="531" y="538"/>
                    <a:pt x="531" y="543"/>
                  </a:cubicBezTo>
                  <a:cubicBezTo>
                    <a:pt x="531" y="546"/>
                    <a:pt x="531" y="546"/>
                    <a:pt x="531" y="546"/>
                  </a:cubicBezTo>
                  <a:cubicBezTo>
                    <a:pt x="531" y="552"/>
                    <a:pt x="531" y="556"/>
                    <a:pt x="530" y="561"/>
                  </a:cubicBezTo>
                  <a:cubicBezTo>
                    <a:pt x="530" y="563"/>
                    <a:pt x="530" y="565"/>
                    <a:pt x="530" y="567"/>
                  </a:cubicBezTo>
                  <a:cubicBezTo>
                    <a:pt x="529" y="570"/>
                    <a:pt x="529" y="573"/>
                    <a:pt x="528" y="575"/>
                  </a:cubicBezTo>
                  <a:cubicBezTo>
                    <a:pt x="528" y="577"/>
                    <a:pt x="528" y="578"/>
                    <a:pt x="527" y="580"/>
                  </a:cubicBezTo>
                  <a:cubicBezTo>
                    <a:pt x="527" y="583"/>
                    <a:pt x="526" y="585"/>
                    <a:pt x="526" y="588"/>
                  </a:cubicBezTo>
                  <a:cubicBezTo>
                    <a:pt x="523" y="596"/>
                    <a:pt x="520" y="605"/>
                    <a:pt x="517" y="613"/>
                  </a:cubicBezTo>
                  <a:cubicBezTo>
                    <a:pt x="513" y="621"/>
                    <a:pt x="509" y="629"/>
                    <a:pt x="505" y="635"/>
                  </a:cubicBezTo>
                  <a:cubicBezTo>
                    <a:pt x="496" y="648"/>
                    <a:pt x="487" y="660"/>
                    <a:pt x="475" y="670"/>
                  </a:cubicBezTo>
                  <a:cubicBezTo>
                    <a:pt x="467" y="678"/>
                    <a:pt x="458" y="685"/>
                    <a:pt x="446" y="692"/>
                  </a:cubicBezTo>
                  <a:cubicBezTo>
                    <a:pt x="425" y="704"/>
                    <a:pt x="401" y="713"/>
                    <a:pt x="374" y="720"/>
                  </a:cubicBezTo>
                  <a:cubicBezTo>
                    <a:pt x="363" y="723"/>
                    <a:pt x="351" y="725"/>
                    <a:pt x="340" y="727"/>
                  </a:cubicBezTo>
                  <a:cubicBezTo>
                    <a:pt x="339" y="727"/>
                    <a:pt x="338" y="727"/>
                    <a:pt x="337" y="727"/>
                  </a:cubicBezTo>
                  <a:cubicBezTo>
                    <a:pt x="332" y="728"/>
                    <a:pt x="327" y="729"/>
                    <a:pt x="322" y="729"/>
                  </a:cubicBezTo>
                  <a:cubicBezTo>
                    <a:pt x="315" y="730"/>
                    <a:pt x="308" y="730"/>
                    <a:pt x="302" y="730"/>
                  </a:cubicBezTo>
                  <a:cubicBezTo>
                    <a:pt x="299" y="731"/>
                    <a:pt x="296" y="731"/>
                    <a:pt x="294" y="731"/>
                  </a:cubicBezTo>
                  <a:cubicBezTo>
                    <a:pt x="292" y="731"/>
                    <a:pt x="290" y="731"/>
                    <a:pt x="289" y="731"/>
                  </a:cubicBezTo>
                  <a:cubicBezTo>
                    <a:pt x="283" y="732"/>
                    <a:pt x="276" y="732"/>
                    <a:pt x="269" y="731"/>
                  </a:cubicBezTo>
                  <a:cubicBezTo>
                    <a:pt x="267" y="731"/>
                    <a:pt x="264" y="731"/>
                    <a:pt x="262" y="731"/>
                  </a:cubicBezTo>
                  <a:cubicBezTo>
                    <a:pt x="260" y="731"/>
                    <a:pt x="258" y="731"/>
                    <a:pt x="257" y="730"/>
                  </a:cubicBezTo>
                  <a:cubicBezTo>
                    <a:pt x="249" y="730"/>
                    <a:pt x="240" y="729"/>
                    <a:pt x="231" y="725"/>
                  </a:cubicBezTo>
                  <a:close/>
                  <a:moveTo>
                    <a:pt x="217" y="658"/>
                  </a:moveTo>
                  <a:cubicBezTo>
                    <a:pt x="219" y="655"/>
                    <a:pt x="222" y="652"/>
                    <a:pt x="225" y="650"/>
                  </a:cubicBezTo>
                  <a:cubicBezTo>
                    <a:pt x="230" y="646"/>
                    <a:pt x="235" y="644"/>
                    <a:pt x="241" y="642"/>
                  </a:cubicBezTo>
                  <a:cubicBezTo>
                    <a:pt x="243" y="642"/>
                    <a:pt x="244" y="641"/>
                    <a:pt x="245" y="641"/>
                  </a:cubicBezTo>
                  <a:cubicBezTo>
                    <a:pt x="246" y="640"/>
                    <a:pt x="247" y="639"/>
                    <a:pt x="247" y="638"/>
                  </a:cubicBezTo>
                  <a:cubicBezTo>
                    <a:pt x="247" y="637"/>
                    <a:pt x="246" y="636"/>
                    <a:pt x="245" y="635"/>
                  </a:cubicBezTo>
                  <a:cubicBezTo>
                    <a:pt x="244" y="634"/>
                    <a:pt x="241" y="634"/>
                    <a:pt x="239" y="634"/>
                  </a:cubicBezTo>
                  <a:cubicBezTo>
                    <a:pt x="238" y="634"/>
                    <a:pt x="238" y="634"/>
                    <a:pt x="238" y="634"/>
                  </a:cubicBezTo>
                  <a:cubicBezTo>
                    <a:pt x="238" y="634"/>
                    <a:pt x="238" y="634"/>
                    <a:pt x="238" y="634"/>
                  </a:cubicBezTo>
                  <a:cubicBezTo>
                    <a:pt x="236" y="634"/>
                    <a:pt x="232" y="634"/>
                    <a:pt x="228" y="636"/>
                  </a:cubicBezTo>
                  <a:cubicBezTo>
                    <a:pt x="222" y="638"/>
                    <a:pt x="217" y="641"/>
                    <a:pt x="213" y="645"/>
                  </a:cubicBezTo>
                  <a:cubicBezTo>
                    <a:pt x="212" y="646"/>
                    <a:pt x="211" y="647"/>
                    <a:pt x="210" y="648"/>
                  </a:cubicBezTo>
                  <a:cubicBezTo>
                    <a:pt x="209" y="649"/>
                    <a:pt x="208" y="650"/>
                    <a:pt x="206" y="652"/>
                  </a:cubicBezTo>
                  <a:cubicBezTo>
                    <a:pt x="206" y="652"/>
                    <a:pt x="206" y="652"/>
                    <a:pt x="205" y="652"/>
                  </a:cubicBezTo>
                  <a:cubicBezTo>
                    <a:pt x="205" y="652"/>
                    <a:pt x="204" y="652"/>
                    <a:pt x="204" y="651"/>
                  </a:cubicBezTo>
                  <a:cubicBezTo>
                    <a:pt x="203" y="648"/>
                    <a:pt x="202" y="646"/>
                    <a:pt x="203" y="643"/>
                  </a:cubicBezTo>
                  <a:cubicBezTo>
                    <a:pt x="204" y="641"/>
                    <a:pt x="205" y="639"/>
                    <a:pt x="207" y="638"/>
                  </a:cubicBezTo>
                  <a:cubicBezTo>
                    <a:pt x="208" y="636"/>
                    <a:pt x="211" y="634"/>
                    <a:pt x="213" y="632"/>
                  </a:cubicBezTo>
                  <a:cubicBezTo>
                    <a:pt x="218" y="629"/>
                    <a:pt x="224" y="626"/>
                    <a:pt x="231" y="624"/>
                  </a:cubicBezTo>
                  <a:cubicBezTo>
                    <a:pt x="241" y="620"/>
                    <a:pt x="252" y="617"/>
                    <a:pt x="261" y="616"/>
                  </a:cubicBezTo>
                  <a:cubicBezTo>
                    <a:pt x="262" y="616"/>
                    <a:pt x="262" y="616"/>
                    <a:pt x="262" y="616"/>
                  </a:cubicBezTo>
                  <a:cubicBezTo>
                    <a:pt x="263" y="617"/>
                    <a:pt x="263" y="617"/>
                    <a:pt x="263" y="617"/>
                  </a:cubicBezTo>
                  <a:cubicBezTo>
                    <a:pt x="263" y="617"/>
                    <a:pt x="263" y="617"/>
                    <a:pt x="263" y="617"/>
                  </a:cubicBezTo>
                  <a:cubicBezTo>
                    <a:pt x="263" y="618"/>
                    <a:pt x="263" y="619"/>
                    <a:pt x="263" y="620"/>
                  </a:cubicBezTo>
                  <a:cubicBezTo>
                    <a:pt x="263" y="627"/>
                    <a:pt x="264" y="635"/>
                    <a:pt x="266" y="644"/>
                  </a:cubicBezTo>
                  <a:cubicBezTo>
                    <a:pt x="267" y="647"/>
                    <a:pt x="268" y="651"/>
                    <a:pt x="269" y="654"/>
                  </a:cubicBezTo>
                  <a:cubicBezTo>
                    <a:pt x="270" y="655"/>
                    <a:pt x="270" y="657"/>
                    <a:pt x="271" y="658"/>
                  </a:cubicBezTo>
                  <a:cubicBezTo>
                    <a:pt x="271" y="659"/>
                    <a:pt x="271" y="659"/>
                    <a:pt x="272" y="660"/>
                  </a:cubicBezTo>
                  <a:cubicBezTo>
                    <a:pt x="272" y="661"/>
                    <a:pt x="272" y="661"/>
                    <a:pt x="272" y="662"/>
                  </a:cubicBezTo>
                  <a:cubicBezTo>
                    <a:pt x="272" y="662"/>
                    <a:pt x="272" y="663"/>
                    <a:pt x="271" y="663"/>
                  </a:cubicBezTo>
                  <a:cubicBezTo>
                    <a:pt x="271" y="663"/>
                    <a:pt x="271" y="663"/>
                    <a:pt x="271" y="663"/>
                  </a:cubicBezTo>
                  <a:cubicBezTo>
                    <a:pt x="266" y="665"/>
                    <a:pt x="266" y="665"/>
                    <a:pt x="266" y="665"/>
                  </a:cubicBezTo>
                  <a:cubicBezTo>
                    <a:pt x="261" y="666"/>
                    <a:pt x="257" y="668"/>
                    <a:pt x="253" y="669"/>
                  </a:cubicBezTo>
                  <a:cubicBezTo>
                    <a:pt x="252" y="669"/>
                    <a:pt x="252" y="669"/>
                    <a:pt x="252" y="669"/>
                  </a:cubicBezTo>
                  <a:cubicBezTo>
                    <a:pt x="251" y="669"/>
                    <a:pt x="250" y="670"/>
                    <a:pt x="248" y="670"/>
                  </a:cubicBezTo>
                  <a:cubicBezTo>
                    <a:pt x="239" y="668"/>
                    <a:pt x="230" y="666"/>
                    <a:pt x="222" y="663"/>
                  </a:cubicBezTo>
                  <a:cubicBezTo>
                    <a:pt x="221" y="663"/>
                    <a:pt x="219" y="662"/>
                    <a:pt x="218" y="661"/>
                  </a:cubicBezTo>
                  <a:cubicBezTo>
                    <a:pt x="217" y="661"/>
                    <a:pt x="217" y="660"/>
                    <a:pt x="217" y="660"/>
                  </a:cubicBezTo>
                  <a:cubicBezTo>
                    <a:pt x="216" y="659"/>
                    <a:pt x="217" y="658"/>
                    <a:pt x="217" y="658"/>
                  </a:cubicBezTo>
                  <a:close/>
                  <a:moveTo>
                    <a:pt x="205" y="41"/>
                  </a:moveTo>
                  <a:cubicBezTo>
                    <a:pt x="193" y="50"/>
                    <a:pt x="184" y="60"/>
                    <a:pt x="178" y="70"/>
                  </a:cubicBezTo>
                  <a:cubicBezTo>
                    <a:pt x="168" y="85"/>
                    <a:pt x="161" y="101"/>
                    <a:pt x="158" y="118"/>
                  </a:cubicBezTo>
                  <a:cubicBezTo>
                    <a:pt x="158" y="118"/>
                    <a:pt x="158" y="119"/>
                    <a:pt x="158" y="120"/>
                  </a:cubicBezTo>
                  <a:cubicBezTo>
                    <a:pt x="157" y="122"/>
                    <a:pt x="157" y="124"/>
                    <a:pt x="157" y="125"/>
                  </a:cubicBezTo>
                  <a:cubicBezTo>
                    <a:pt x="156" y="127"/>
                    <a:pt x="156" y="128"/>
                    <a:pt x="154" y="129"/>
                  </a:cubicBezTo>
                  <a:cubicBezTo>
                    <a:pt x="143" y="134"/>
                    <a:pt x="132" y="140"/>
                    <a:pt x="124" y="145"/>
                  </a:cubicBezTo>
                  <a:cubicBezTo>
                    <a:pt x="118" y="149"/>
                    <a:pt x="112" y="154"/>
                    <a:pt x="107" y="158"/>
                  </a:cubicBezTo>
                  <a:cubicBezTo>
                    <a:pt x="107" y="159"/>
                    <a:pt x="106" y="159"/>
                    <a:pt x="105" y="158"/>
                  </a:cubicBezTo>
                  <a:cubicBezTo>
                    <a:pt x="93" y="148"/>
                    <a:pt x="85" y="137"/>
                    <a:pt x="80" y="125"/>
                  </a:cubicBezTo>
                  <a:cubicBezTo>
                    <a:pt x="76" y="117"/>
                    <a:pt x="74" y="110"/>
                    <a:pt x="73" y="103"/>
                  </a:cubicBezTo>
                  <a:cubicBezTo>
                    <a:pt x="72" y="97"/>
                    <a:pt x="71" y="91"/>
                    <a:pt x="72" y="86"/>
                  </a:cubicBezTo>
                  <a:cubicBezTo>
                    <a:pt x="72" y="68"/>
                    <a:pt x="78" y="53"/>
                    <a:pt x="88" y="40"/>
                  </a:cubicBezTo>
                  <a:cubicBezTo>
                    <a:pt x="98" y="25"/>
                    <a:pt x="113" y="16"/>
                    <a:pt x="131" y="12"/>
                  </a:cubicBezTo>
                  <a:cubicBezTo>
                    <a:pt x="136" y="11"/>
                    <a:pt x="141" y="10"/>
                    <a:pt x="146" y="10"/>
                  </a:cubicBezTo>
                  <a:cubicBezTo>
                    <a:pt x="146" y="10"/>
                    <a:pt x="147" y="10"/>
                    <a:pt x="147" y="10"/>
                  </a:cubicBezTo>
                  <a:cubicBezTo>
                    <a:pt x="160" y="11"/>
                    <a:pt x="171" y="13"/>
                    <a:pt x="181" y="18"/>
                  </a:cubicBezTo>
                  <a:cubicBezTo>
                    <a:pt x="190" y="22"/>
                    <a:pt x="197" y="26"/>
                    <a:pt x="202" y="31"/>
                  </a:cubicBezTo>
                  <a:cubicBezTo>
                    <a:pt x="202" y="32"/>
                    <a:pt x="203" y="32"/>
                    <a:pt x="204" y="33"/>
                  </a:cubicBezTo>
                  <a:cubicBezTo>
                    <a:pt x="205" y="34"/>
                    <a:pt x="205" y="34"/>
                    <a:pt x="205" y="34"/>
                  </a:cubicBezTo>
                  <a:cubicBezTo>
                    <a:pt x="207" y="35"/>
                    <a:pt x="208" y="36"/>
                    <a:pt x="208" y="37"/>
                  </a:cubicBezTo>
                  <a:cubicBezTo>
                    <a:pt x="208" y="38"/>
                    <a:pt x="207" y="39"/>
                    <a:pt x="205" y="41"/>
                  </a:cubicBezTo>
                  <a:close/>
                  <a:moveTo>
                    <a:pt x="312" y="206"/>
                  </a:moveTo>
                  <a:cubicBezTo>
                    <a:pt x="307" y="203"/>
                    <a:pt x="301" y="200"/>
                    <a:pt x="297" y="196"/>
                  </a:cubicBezTo>
                  <a:cubicBezTo>
                    <a:pt x="290" y="190"/>
                    <a:pt x="285" y="184"/>
                    <a:pt x="280" y="176"/>
                  </a:cubicBezTo>
                  <a:cubicBezTo>
                    <a:pt x="275" y="165"/>
                    <a:pt x="272" y="155"/>
                    <a:pt x="272" y="145"/>
                  </a:cubicBezTo>
                  <a:cubicBezTo>
                    <a:pt x="272" y="143"/>
                    <a:pt x="272" y="143"/>
                    <a:pt x="272" y="143"/>
                  </a:cubicBezTo>
                  <a:cubicBezTo>
                    <a:pt x="272" y="142"/>
                    <a:pt x="272" y="141"/>
                    <a:pt x="272" y="140"/>
                  </a:cubicBezTo>
                  <a:cubicBezTo>
                    <a:pt x="271" y="131"/>
                    <a:pt x="273" y="122"/>
                    <a:pt x="277" y="112"/>
                  </a:cubicBezTo>
                  <a:cubicBezTo>
                    <a:pt x="282" y="98"/>
                    <a:pt x="290" y="85"/>
                    <a:pt x="301" y="74"/>
                  </a:cubicBezTo>
                  <a:cubicBezTo>
                    <a:pt x="302" y="73"/>
                    <a:pt x="302" y="73"/>
                    <a:pt x="302" y="73"/>
                  </a:cubicBezTo>
                  <a:cubicBezTo>
                    <a:pt x="305" y="70"/>
                    <a:pt x="307" y="68"/>
                    <a:pt x="310" y="65"/>
                  </a:cubicBezTo>
                  <a:cubicBezTo>
                    <a:pt x="319" y="57"/>
                    <a:pt x="329" y="51"/>
                    <a:pt x="337" y="46"/>
                  </a:cubicBezTo>
                  <a:cubicBezTo>
                    <a:pt x="338" y="45"/>
                    <a:pt x="338" y="45"/>
                    <a:pt x="338" y="45"/>
                  </a:cubicBezTo>
                  <a:cubicBezTo>
                    <a:pt x="339" y="45"/>
                    <a:pt x="339" y="45"/>
                    <a:pt x="340" y="45"/>
                  </a:cubicBezTo>
                  <a:cubicBezTo>
                    <a:pt x="340" y="45"/>
                    <a:pt x="341" y="45"/>
                    <a:pt x="341" y="46"/>
                  </a:cubicBezTo>
                  <a:cubicBezTo>
                    <a:pt x="342" y="46"/>
                    <a:pt x="342" y="46"/>
                    <a:pt x="342" y="46"/>
                  </a:cubicBezTo>
                  <a:cubicBezTo>
                    <a:pt x="343" y="48"/>
                    <a:pt x="345" y="49"/>
                    <a:pt x="346" y="51"/>
                  </a:cubicBezTo>
                  <a:cubicBezTo>
                    <a:pt x="356" y="61"/>
                    <a:pt x="362" y="74"/>
                    <a:pt x="366" y="89"/>
                  </a:cubicBezTo>
                  <a:cubicBezTo>
                    <a:pt x="368" y="97"/>
                    <a:pt x="368" y="104"/>
                    <a:pt x="368" y="111"/>
                  </a:cubicBezTo>
                  <a:cubicBezTo>
                    <a:pt x="368" y="111"/>
                    <a:pt x="368" y="111"/>
                    <a:pt x="368" y="111"/>
                  </a:cubicBezTo>
                  <a:cubicBezTo>
                    <a:pt x="368" y="128"/>
                    <a:pt x="364" y="144"/>
                    <a:pt x="357" y="158"/>
                  </a:cubicBezTo>
                  <a:cubicBezTo>
                    <a:pt x="355" y="162"/>
                    <a:pt x="353" y="166"/>
                    <a:pt x="350" y="170"/>
                  </a:cubicBezTo>
                  <a:cubicBezTo>
                    <a:pt x="345" y="180"/>
                    <a:pt x="337" y="189"/>
                    <a:pt x="326" y="198"/>
                  </a:cubicBezTo>
                  <a:cubicBezTo>
                    <a:pt x="324" y="200"/>
                    <a:pt x="321" y="203"/>
                    <a:pt x="318" y="205"/>
                  </a:cubicBezTo>
                  <a:cubicBezTo>
                    <a:pt x="316" y="206"/>
                    <a:pt x="316" y="206"/>
                    <a:pt x="316" y="206"/>
                  </a:cubicBezTo>
                  <a:cubicBezTo>
                    <a:pt x="315" y="207"/>
                    <a:pt x="314" y="207"/>
                    <a:pt x="312" y="206"/>
                  </a:cubicBezTo>
                  <a:close/>
                  <a:moveTo>
                    <a:pt x="621" y="206"/>
                  </a:moveTo>
                  <a:cubicBezTo>
                    <a:pt x="621" y="206"/>
                    <a:pt x="621" y="206"/>
                    <a:pt x="621" y="206"/>
                  </a:cubicBezTo>
                  <a:cubicBezTo>
                    <a:pt x="621" y="206"/>
                    <a:pt x="621" y="206"/>
                    <a:pt x="621" y="206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81" name="Freeform 174"/>
            <p:cNvSpPr>
              <a:spLocks/>
            </p:cNvSpPr>
            <p:nvPr/>
          </p:nvSpPr>
          <p:spPr bwMode="auto">
            <a:xfrm>
              <a:off x="8661219" y="5602288"/>
              <a:ext cx="236538" cy="103188"/>
            </a:xfrm>
            <a:custGeom>
              <a:avLst/>
              <a:gdLst>
                <a:gd name="T0" fmla="*/ 87 w 90"/>
                <a:gd name="T1" fmla="*/ 28 h 39"/>
                <a:gd name="T2" fmla="*/ 82 w 90"/>
                <a:gd name="T3" fmla="*/ 24 h 39"/>
                <a:gd name="T4" fmla="*/ 63 w 90"/>
                <a:gd name="T5" fmla="*/ 16 h 39"/>
                <a:gd name="T6" fmla="*/ 42 w 90"/>
                <a:gd name="T7" fmla="*/ 8 h 39"/>
                <a:gd name="T8" fmla="*/ 35 w 90"/>
                <a:gd name="T9" fmla="*/ 6 h 39"/>
                <a:gd name="T10" fmla="*/ 19 w 90"/>
                <a:gd name="T11" fmla="*/ 2 h 39"/>
                <a:gd name="T12" fmla="*/ 19 w 90"/>
                <a:gd name="T13" fmla="*/ 2 h 39"/>
                <a:gd name="T14" fmla="*/ 10 w 90"/>
                <a:gd name="T15" fmla="*/ 1 h 39"/>
                <a:gd name="T16" fmla="*/ 6 w 90"/>
                <a:gd name="T17" fmla="*/ 0 h 39"/>
                <a:gd name="T18" fmla="*/ 6 w 90"/>
                <a:gd name="T19" fmla="*/ 0 h 39"/>
                <a:gd name="T20" fmla="*/ 5 w 90"/>
                <a:gd name="T21" fmla="*/ 1 h 39"/>
                <a:gd name="T22" fmla="*/ 3 w 90"/>
                <a:gd name="T23" fmla="*/ 1 h 39"/>
                <a:gd name="T24" fmla="*/ 0 w 90"/>
                <a:gd name="T25" fmla="*/ 3 h 39"/>
                <a:gd name="T26" fmla="*/ 0 w 90"/>
                <a:gd name="T27" fmla="*/ 4 h 39"/>
                <a:gd name="T28" fmla="*/ 2 w 90"/>
                <a:gd name="T29" fmla="*/ 7 h 39"/>
                <a:gd name="T30" fmla="*/ 8 w 90"/>
                <a:gd name="T31" fmla="*/ 9 h 39"/>
                <a:gd name="T32" fmla="*/ 14 w 90"/>
                <a:gd name="T33" fmla="*/ 11 h 39"/>
                <a:gd name="T34" fmla="*/ 25 w 90"/>
                <a:gd name="T35" fmla="*/ 15 h 39"/>
                <a:gd name="T36" fmla="*/ 60 w 90"/>
                <a:gd name="T37" fmla="*/ 29 h 39"/>
                <a:gd name="T38" fmla="*/ 77 w 90"/>
                <a:gd name="T39" fmla="*/ 37 h 39"/>
                <a:gd name="T40" fmla="*/ 82 w 90"/>
                <a:gd name="T41" fmla="*/ 38 h 39"/>
                <a:gd name="T42" fmla="*/ 83 w 90"/>
                <a:gd name="T43" fmla="*/ 39 h 39"/>
                <a:gd name="T44" fmla="*/ 89 w 90"/>
                <a:gd name="T45" fmla="*/ 34 h 39"/>
                <a:gd name="T46" fmla="*/ 87 w 90"/>
                <a:gd name="T47" fmla="*/ 28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90" h="39">
                  <a:moveTo>
                    <a:pt x="87" y="28"/>
                  </a:moveTo>
                  <a:cubicBezTo>
                    <a:pt x="85" y="26"/>
                    <a:pt x="83" y="25"/>
                    <a:pt x="82" y="24"/>
                  </a:cubicBezTo>
                  <a:cubicBezTo>
                    <a:pt x="75" y="22"/>
                    <a:pt x="69" y="19"/>
                    <a:pt x="63" y="16"/>
                  </a:cubicBezTo>
                  <a:cubicBezTo>
                    <a:pt x="56" y="13"/>
                    <a:pt x="49" y="11"/>
                    <a:pt x="42" y="8"/>
                  </a:cubicBezTo>
                  <a:cubicBezTo>
                    <a:pt x="39" y="8"/>
                    <a:pt x="37" y="7"/>
                    <a:pt x="35" y="6"/>
                  </a:cubicBezTo>
                  <a:cubicBezTo>
                    <a:pt x="30" y="4"/>
                    <a:pt x="24" y="3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6" y="2"/>
                    <a:pt x="13" y="1"/>
                    <a:pt x="10" y="1"/>
                  </a:cubicBezTo>
                  <a:cubicBezTo>
                    <a:pt x="9" y="1"/>
                    <a:pt x="7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3" y="1"/>
                    <a:pt x="3" y="1"/>
                  </a:cubicBezTo>
                  <a:cubicBezTo>
                    <a:pt x="2" y="1"/>
                    <a:pt x="1" y="2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0" y="6"/>
                    <a:pt x="1" y="7"/>
                    <a:pt x="2" y="7"/>
                  </a:cubicBezTo>
                  <a:cubicBezTo>
                    <a:pt x="3" y="8"/>
                    <a:pt x="5" y="9"/>
                    <a:pt x="8" y="9"/>
                  </a:cubicBezTo>
                  <a:cubicBezTo>
                    <a:pt x="10" y="10"/>
                    <a:pt x="12" y="11"/>
                    <a:pt x="14" y="11"/>
                  </a:cubicBezTo>
                  <a:cubicBezTo>
                    <a:pt x="17" y="12"/>
                    <a:pt x="21" y="13"/>
                    <a:pt x="25" y="15"/>
                  </a:cubicBezTo>
                  <a:cubicBezTo>
                    <a:pt x="39" y="20"/>
                    <a:pt x="50" y="25"/>
                    <a:pt x="60" y="29"/>
                  </a:cubicBezTo>
                  <a:cubicBezTo>
                    <a:pt x="65" y="32"/>
                    <a:pt x="71" y="35"/>
                    <a:pt x="77" y="37"/>
                  </a:cubicBezTo>
                  <a:cubicBezTo>
                    <a:pt x="78" y="38"/>
                    <a:pt x="80" y="38"/>
                    <a:pt x="82" y="38"/>
                  </a:cubicBezTo>
                  <a:cubicBezTo>
                    <a:pt x="83" y="39"/>
                    <a:pt x="83" y="39"/>
                    <a:pt x="83" y="39"/>
                  </a:cubicBezTo>
                  <a:cubicBezTo>
                    <a:pt x="85" y="39"/>
                    <a:pt x="88" y="37"/>
                    <a:pt x="89" y="34"/>
                  </a:cubicBezTo>
                  <a:cubicBezTo>
                    <a:pt x="90" y="32"/>
                    <a:pt x="89" y="29"/>
                    <a:pt x="87" y="28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82" name="Freeform 175"/>
            <p:cNvSpPr>
              <a:spLocks/>
            </p:cNvSpPr>
            <p:nvPr/>
          </p:nvSpPr>
          <p:spPr bwMode="auto">
            <a:xfrm>
              <a:off x="8626294" y="5649913"/>
              <a:ext cx="214313" cy="125413"/>
            </a:xfrm>
            <a:custGeom>
              <a:avLst/>
              <a:gdLst>
                <a:gd name="T0" fmla="*/ 81 w 81"/>
                <a:gd name="T1" fmla="*/ 40 h 47"/>
                <a:gd name="T2" fmla="*/ 80 w 81"/>
                <a:gd name="T3" fmla="*/ 38 h 47"/>
                <a:gd name="T4" fmla="*/ 75 w 81"/>
                <a:gd name="T5" fmla="*/ 34 h 47"/>
                <a:gd name="T6" fmla="*/ 32 w 81"/>
                <a:gd name="T7" fmla="*/ 10 h 47"/>
                <a:gd name="T8" fmla="*/ 7 w 81"/>
                <a:gd name="T9" fmla="*/ 1 h 47"/>
                <a:gd name="T10" fmla="*/ 4 w 81"/>
                <a:gd name="T11" fmla="*/ 0 h 47"/>
                <a:gd name="T12" fmla="*/ 4 w 81"/>
                <a:gd name="T13" fmla="*/ 0 h 47"/>
                <a:gd name="T14" fmla="*/ 1 w 81"/>
                <a:gd name="T15" fmla="*/ 1 h 47"/>
                <a:gd name="T16" fmla="*/ 0 w 81"/>
                <a:gd name="T17" fmla="*/ 3 h 47"/>
                <a:gd name="T18" fmla="*/ 2 w 81"/>
                <a:gd name="T19" fmla="*/ 6 h 47"/>
                <a:gd name="T20" fmla="*/ 8 w 81"/>
                <a:gd name="T21" fmla="*/ 10 h 47"/>
                <a:gd name="T22" fmla="*/ 49 w 81"/>
                <a:gd name="T23" fmla="*/ 31 h 47"/>
                <a:gd name="T24" fmla="*/ 57 w 81"/>
                <a:gd name="T25" fmla="*/ 36 h 47"/>
                <a:gd name="T26" fmla="*/ 65 w 81"/>
                <a:gd name="T27" fmla="*/ 42 h 47"/>
                <a:gd name="T28" fmla="*/ 74 w 81"/>
                <a:gd name="T29" fmla="*/ 46 h 47"/>
                <a:gd name="T30" fmla="*/ 76 w 81"/>
                <a:gd name="T31" fmla="*/ 47 h 47"/>
                <a:gd name="T32" fmla="*/ 78 w 81"/>
                <a:gd name="T33" fmla="*/ 46 h 47"/>
                <a:gd name="T34" fmla="*/ 81 w 81"/>
                <a:gd name="T35" fmla="*/ 41 h 47"/>
                <a:gd name="T36" fmla="*/ 81 w 81"/>
                <a:gd name="T37" fmla="*/ 40 h 47"/>
                <a:gd name="T38" fmla="*/ 81 w 81"/>
                <a:gd name="T39" fmla="*/ 4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81" h="47">
                  <a:moveTo>
                    <a:pt x="81" y="40"/>
                  </a:moveTo>
                  <a:cubicBezTo>
                    <a:pt x="81" y="39"/>
                    <a:pt x="81" y="38"/>
                    <a:pt x="80" y="38"/>
                  </a:cubicBezTo>
                  <a:cubicBezTo>
                    <a:pt x="79" y="36"/>
                    <a:pt x="77" y="35"/>
                    <a:pt x="75" y="34"/>
                  </a:cubicBezTo>
                  <a:cubicBezTo>
                    <a:pt x="59" y="23"/>
                    <a:pt x="45" y="16"/>
                    <a:pt x="32" y="10"/>
                  </a:cubicBezTo>
                  <a:cubicBezTo>
                    <a:pt x="23" y="6"/>
                    <a:pt x="15" y="3"/>
                    <a:pt x="7" y="1"/>
                  </a:cubicBezTo>
                  <a:cubicBezTo>
                    <a:pt x="6" y="0"/>
                    <a:pt x="5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2" y="1"/>
                    <a:pt x="1" y="1"/>
                  </a:cubicBezTo>
                  <a:cubicBezTo>
                    <a:pt x="1" y="2"/>
                    <a:pt x="0" y="2"/>
                    <a:pt x="0" y="3"/>
                  </a:cubicBezTo>
                  <a:cubicBezTo>
                    <a:pt x="0" y="4"/>
                    <a:pt x="1" y="6"/>
                    <a:pt x="2" y="6"/>
                  </a:cubicBezTo>
                  <a:cubicBezTo>
                    <a:pt x="3" y="7"/>
                    <a:pt x="5" y="9"/>
                    <a:pt x="8" y="10"/>
                  </a:cubicBezTo>
                  <a:cubicBezTo>
                    <a:pt x="21" y="15"/>
                    <a:pt x="34" y="22"/>
                    <a:pt x="49" y="31"/>
                  </a:cubicBezTo>
                  <a:cubicBezTo>
                    <a:pt x="52" y="33"/>
                    <a:pt x="54" y="35"/>
                    <a:pt x="57" y="36"/>
                  </a:cubicBezTo>
                  <a:cubicBezTo>
                    <a:pt x="59" y="38"/>
                    <a:pt x="62" y="40"/>
                    <a:pt x="65" y="42"/>
                  </a:cubicBezTo>
                  <a:cubicBezTo>
                    <a:pt x="68" y="43"/>
                    <a:pt x="71" y="45"/>
                    <a:pt x="74" y="46"/>
                  </a:cubicBezTo>
                  <a:cubicBezTo>
                    <a:pt x="74" y="47"/>
                    <a:pt x="75" y="47"/>
                    <a:pt x="76" y="47"/>
                  </a:cubicBezTo>
                  <a:cubicBezTo>
                    <a:pt x="76" y="47"/>
                    <a:pt x="77" y="46"/>
                    <a:pt x="78" y="46"/>
                  </a:cubicBezTo>
                  <a:cubicBezTo>
                    <a:pt x="80" y="45"/>
                    <a:pt x="81" y="43"/>
                    <a:pt x="81" y="41"/>
                  </a:cubicBezTo>
                  <a:cubicBezTo>
                    <a:pt x="81" y="40"/>
                    <a:pt x="81" y="40"/>
                    <a:pt x="81" y="40"/>
                  </a:cubicBezTo>
                  <a:cubicBezTo>
                    <a:pt x="81" y="40"/>
                    <a:pt x="81" y="40"/>
                    <a:pt x="81" y="40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83" name="Freeform 176"/>
            <p:cNvSpPr>
              <a:spLocks/>
            </p:cNvSpPr>
            <p:nvPr/>
          </p:nvSpPr>
          <p:spPr bwMode="auto">
            <a:xfrm>
              <a:off x="8642169" y="5451475"/>
              <a:ext cx="74613" cy="74613"/>
            </a:xfrm>
            <a:custGeom>
              <a:avLst/>
              <a:gdLst>
                <a:gd name="T0" fmla="*/ 13 w 28"/>
                <a:gd name="T1" fmla="*/ 28 h 28"/>
                <a:gd name="T2" fmla="*/ 14 w 28"/>
                <a:gd name="T3" fmla="*/ 28 h 28"/>
                <a:gd name="T4" fmla="*/ 14 w 28"/>
                <a:gd name="T5" fmla="*/ 28 h 28"/>
                <a:gd name="T6" fmla="*/ 28 w 28"/>
                <a:gd name="T7" fmla="*/ 15 h 28"/>
                <a:gd name="T8" fmla="*/ 24 w 28"/>
                <a:gd name="T9" fmla="*/ 5 h 28"/>
                <a:gd name="T10" fmla="*/ 14 w 28"/>
                <a:gd name="T11" fmla="*/ 0 h 28"/>
                <a:gd name="T12" fmla="*/ 14 w 28"/>
                <a:gd name="T13" fmla="*/ 0 h 28"/>
                <a:gd name="T14" fmla="*/ 0 w 28"/>
                <a:gd name="T15" fmla="*/ 14 h 28"/>
                <a:gd name="T16" fmla="*/ 4 w 28"/>
                <a:gd name="T17" fmla="*/ 24 h 28"/>
                <a:gd name="T18" fmla="*/ 13 w 28"/>
                <a:gd name="T19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8" h="28">
                  <a:moveTo>
                    <a:pt x="13" y="28"/>
                  </a:moveTo>
                  <a:cubicBezTo>
                    <a:pt x="14" y="28"/>
                    <a:pt x="14" y="28"/>
                    <a:pt x="14" y="28"/>
                  </a:cubicBezTo>
                  <a:cubicBezTo>
                    <a:pt x="14" y="28"/>
                    <a:pt x="14" y="28"/>
                    <a:pt x="14" y="28"/>
                  </a:cubicBezTo>
                  <a:cubicBezTo>
                    <a:pt x="22" y="28"/>
                    <a:pt x="28" y="22"/>
                    <a:pt x="28" y="15"/>
                  </a:cubicBezTo>
                  <a:cubicBezTo>
                    <a:pt x="28" y="11"/>
                    <a:pt x="27" y="7"/>
                    <a:pt x="24" y="5"/>
                  </a:cubicBezTo>
                  <a:cubicBezTo>
                    <a:pt x="21" y="2"/>
                    <a:pt x="18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7" y="0"/>
                    <a:pt x="0" y="6"/>
                    <a:pt x="0" y="14"/>
                  </a:cubicBezTo>
                  <a:cubicBezTo>
                    <a:pt x="0" y="18"/>
                    <a:pt x="1" y="22"/>
                    <a:pt x="4" y="24"/>
                  </a:cubicBezTo>
                  <a:cubicBezTo>
                    <a:pt x="7" y="27"/>
                    <a:pt x="10" y="28"/>
                    <a:pt x="13" y="28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84" name="Freeform 177"/>
            <p:cNvSpPr>
              <a:spLocks noEditPoints="1"/>
            </p:cNvSpPr>
            <p:nvPr/>
          </p:nvSpPr>
          <p:spPr bwMode="auto">
            <a:xfrm>
              <a:off x="9113656" y="6388100"/>
              <a:ext cx="42863" cy="55563"/>
            </a:xfrm>
            <a:custGeom>
              <a:avLst/>
              <a:gdLst>
                <a:gd name="T0" fmla="*/ 1 w 16"/>
                <a:gd name="T1" fmla="*/ 15 h 21"/>
                <a:gd name="T2" fmla="*/ 0 w 16"/>
                <a:gd name="T3" fmla="*/ 16 h 21"/>
                <a:gd name="T4" fmla="*/ 0 w 16"/>
                <a:gd name="T5" fmla="*/ 17 h 21"/>
                <a:gd name="T6" fmla="*/ 3 w 16"/>
                <a:gd name="T7" fmla="*/ 21 h 21"/>
                <a:gd name="T8" fmla="*/ 5 w 16"/>
                <a:gd name="T9" fmla="*/ 21 h 21"/>
                <a:gd name="T10" fmla="*/ 8 w 16"/>
                <a:gd name="T11" fmla="*/ 20 h 21"/>
                <a:gd name="T12" fmla="*/ 8 w 16"/>
                <a:gd name="T13" fmla="*/ 20 h 21"/>
                <a:gd name="T14" fmla="*/ 9 w 16"/>
                <a:gd name="T15" fmla="*/ 19 h 21"/>
                <a:gd name="T16" fmla="*/ 15 w 16"/>
                <a:gd name="T17" fmla="*/ 6 h 21"/>
                <a:gd name="T18" fmla="*/ 16 w 16"/>
                <a:gd name="T19" fmla="*/ 4 h 21"/>
                <a:gd name="T20" fmla="*/ 16 w 16"/>
                <a:gd name="T21" fmla="*/ 4 h 21"/>
                <a:gd name="T22" fmla="*/ 13 w 16"/>
                <a:gd name="T23" fmla="*/ 0 h 21"/>
                <a:gd name="T24" fmla="*/ 10 w 16"/>
                <a:gd name="T25" fmla="*/ 0 h 21"/>
                <a:gd name="T26" fmla="*/ 8 w 16"/>
                <a:gd name="T27" fmla="*/ 2 h 21"/>
                <a:gd name="T28" fmla="*/ 1 w 16"/>
                <a:gd name="T29" fmla="*/ 15 h 21"/>
                <a:gd name="T30" fmla="*/ 15 w 16"/>
                <a:gd name="T31" fmla="*/ 4 h 21"/>
                <a:gd name="T32" fmla="*/ 15 w 16"/>
                <a:gd name="T33" fmla="*/ 4 h 21"/>
                <a:gd name="T34" fmla="*/ 15 w 16"/>
                <a:gd name="T3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6" h="21">
                  <a:moveTo>
                    <a:pt x="1" y="15"/>
                  </a:moveTo>
                  <a:cubicBezTo>
                    <a:pt x="0" y="15"/>
                    <a:pt x="0" y="16"/>
                    <a:pt x="0" y="16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8"/>
                    <a:pt x="1" y="20"/>
                    <a:pt x="3" y="21"/>
                  </a:cubicBezTo>
                  <a:cubicBezTo>
                    <a:pt x="3" y="21"/>
                    <a:pt x="4" y="21"/>
                    <a:pt x="5" y="21"/>
                  </a:cubicBezTo>
                  <a:cubicBezTo>
                    <a:pt x="6" y="21"/>
                    <a:pt x="7" y="21"/>
                    <a:pt x="8" y="20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8" y="19"/>
                    <a:pt x="9" y="19"/>
                    <a:pt x="9" y="19"/>
                  </a:cubicBezTo>
                  <a:cubicBezTo>
                    <a:pt x="11" y="14"/>
                    <a:pt x="13" y="10"/>
                    <a:pt x="15" y="6"/>
                  </a:cubicBezTo>
                  <a:cubicBezTo>
                    <a:pt x="15" y="5"/>
                    <a:pt x="16" y="5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2"/>
                    <a:pt x="15" y="0"/>
                    <a:pt x="13" y="0"/>
                  </a:cubicBezTo>
                  <a:cubicBezTo>
                    <a:pt x="12" y="0"/>
                    <a:pt x="11" y="0"/>
                    <a:pt x="10" y="0"/>
                  </a:cubicBezTo>
                  <a:cubicBezTo>
                    <a:pt x="10" y="0"/>
                    <a:pt x="9" y="1"/>
                    <a:pt x="8" y="2"/>
                  </a:cubicBezTo>
                  <a:cubicBezTo>
                    <a:pt x="5" y="6"/>
                    <a:pt x="3" y="10"/>
                    <a:pt x="1" y="15"/>
                  </a:cubicBezTo>
                  <a:close/>
                  <a:moveTo>
                    <a:pt x="15" y="4"/>
                  </a:move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85" name="Freeform 178"/>
            <p:cNvSpPr>
              <a:spLocks/>
            </p:cNvSpPr>
            <p:nvPr/>
          </p:nvSpPr>
          <p:spPr bwMode="auto">
            <a:xfrm>
              <a:off x="9061269" y="6415088"/>
              <a:ext cx="38100" cy="60325"/>
            </a:xfrm>
            <a:custGeom>
              <a:avLst/>
              <a:gdLst>
                <a:gd name="T0" fmla="*/ 9 w 14"/>
                <a:gd name="T1" fmla="*/ 0 h 23"/>
                <a:gd name="T2" fmla="*/ 5 w 14"/>
                <a:gd name="T3" fmla="*/ 4 h 23"/>
                <a:gd name="T4" fmla="*/ 0 w 14"/>
                <a:gd name="T5" fmla="*/ 17 h 23"/>
                <a:gd name="T6" fmla="*/ 0 w 14"/>
                <a:gd name="T7" fmla="*/ 19 h 23"/>
                <a:gd name="T8" fmla="*/ 2 w 14"/>
                <a:gd name="T9" fmla="*/ 23 h 23"/>
                <a:gd name="T10" fmla="*/ 4 w 14"/>
                <a:gd name="T11" fmla="*/ 23 h 23"/>
                <a:gd name="T12" fmla="*/ 7 w 14"/>
                <a:gd name="T13" fmla="*/ 22 h 23"/>
                <a:gd name="T14" fmla="*/ 7 w 14"/>
                <a:gd name="T15" fmla="*/ 22 h 23"/>
                <a:gd name="T16" fmla="*/ 8 w 14"/>
                <a:gd name="T17" fmla="*/ 20 h 23"/>
                <a:gd name="T18" fmla="*/ 14 w 14"/>
                <a:gd name="T19" fmla="*/ 6 h 23"/>
                <a:gd name="T20" fmla="*/ 14 w 14"/>
                <a:gd name="T21" fmla="*/ 4 h 23"/>
                <a:gd name="T22" fmla="*/ 14 w 14"/>
                <a:gd name="T23" fmla="*/ 4 h 23"/>
                <a:gd name="T24" fmla="*/ 13 w 14"/>
                <a:gd name="T25" fmla="*/ 1 h 23"/>
                <a:gd name="T26" fmla="*/ 9 w 14"/>
                <a:gd name="T27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4" h="23">
                  <a:moveTo>
                    <a:pt x="9" y="0"/>
                  </a:moveTo>
                  <a:cubicBezTo>
                    <a:pt x="8" y="1"/>
                    <a:pt x="6" y="2"/>
                    <a:pt x="5" y="4"/>
                  </a:cubicBezTo>
                  <a:cubicBezTo>
                    <a:pt x="3" y="8"/>
                    <a:pt x="1" y="12"/>
                    <a:pt x="0" y="17"/>
                  </a:cubicBezTo>
                  <a:cubicBezTo>
                    <a:pt x="0" y="18"/>
                    <a:pt x="0" y="19"/>
                    <a:pt x="0" y="19"/>
                  </a:cubicBezTo>
                  <a:cubicBezTo>
                    <a:pt x="0" y="21"/>
                    <a:pt x="1" y="22"/>
                    <a:pt x="2" y="23"/>
                  </a:cubicBezTo>
                  <a:cubicBezTo>
                    <a:pt x="2" y="23"/>
                    <a:pt x="3" y="23"/>
                    <a:pt x="4" y="23"/>
                  </a:cubicBezTo>
                  <a:cubicBezTo>
                    <a:pt x="5" y="23"/>
                    <a:pt x="6" y="23"/>
                    <a:pt x="7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7" y="21"/>
                    <a:pt x="8" y="20"/>
                    <a:pt x="8" y="20"/>
                  </a:cubicBezTo>
                  <a:cubicBezTo>
                    <a:pt x="10" y="15"/>
                    <a:pt x="12" y="10"/>
                    <a:pt x="14" y="6"/>
                  </a:cubicBezTo>
                  <a:cubicBezTo>
                    <a:pt x="14" y="5"/>
                    <a:pt x="14" y="5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3"/>
                    <a:pt x="14" y="2"/>
                    <a:pt x="13" y="1"/>
                  </a:cubicBezTo>
                  <a:cubicBezTo>
                    <a:pt x="12" y="0"/>
                    <a:pt x="10" y="0"/>
                    <a:pt x="9" y="0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86" name="Freeform 179"/>
            <p:cNvSpPr>
              <a:spLocks/>
            </p:cNvSpPr>
            <p:nvPr/>
          </p:nvSpPr>
          <p:spPr bwMode="auto">
            <a:xfrm>
              <a:off x="8845369" y="5100638"/>
              <a:ext cx="44450" cy="50800"/>
            </a:xfrm>
            <a:custGeom>
              <a:avLst/>
              <a:gdLst>
                <a:gd name="T0" fmla="*/ 12 w 17"/>
                <a:gd name="T1" fmla="*/ 0 h 19"/>
                <a:gd name="T2" fmla="*/ 8 w 17"/>
                <a:gd name="T3" fmla="*/ 3 h 19"/>
                <a:gd name="T4" fmla="*/ 1 w 17"/>
                <a:gd name="T5" fmla="*/ 11 h 19"/>
                <a:gd name="T6" fmla="*/ 0 w 17"/>
                <a:gd name="T7" fmla="*/ 15 h 19"/>
                <a:gd name="T8" fmla="*/ 2 w 17"/>
                <a:gd name="T9" fmla="*/ 18 h 19"/>
                <a:gd name="T10" fmla="*/ 4 w 17"/>
                <a:gd name="T11" fmla="*/ 19 h 19"/>
                <a:gd name="T12" fmla="*/ 6 w 17"/>
                <a:gd name="T13" fmla="*/ 19 h 19"/>
                <a:gd name="T14" fmla="*/ 8 w 17"/>
                <a:gd name="T15" fmla="*/ 17 h 19"/>
                <a:gd name="T16" fmla="*/ 16 w 17"/>
                <a:gd name="T17" fmla="*/ 6 h 19"/>
                <a:gd name="T18" fmla="*/ 16 w 17"/>
                <a:gd name="T19" fmla="*/ 5 h 19"/>
                <a:gd name="T20" fmla="*/ 17 w 17"/>
                <a:gd name="T21" fmla="*/ 4 h 19"/>
                <a:gd name="T22" fmla="*/ 15 w 17"/>
                <a:gd name="T23" fmla="*/ 1 h 19"/>
                <a:gd name="T24" fmla="*/ 12 w 17"/>
                <a:gd name="T25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7" h="19">
                  <a:moveTo>
                    <a:pt x="12" y="0"/>
                  </a:moveTo>
                  <a:cubicBezTo>
                    <a:pt x="11" y="1"/>
                    <a:pt x="9" y="1"/>
                    <a:pt x="8" y="3"/>
                  </a:cubicBezTo>
                  <a:cubicBezTo>
                    <a:pt x="6" y="5"/>
                    <a:pt x="4" y="9"/>
                    <a:pt x="1" y="11"/>
                  </a:cubicBezTo>
                  <a:cubicBezTo>
                    <a:pt x="1" y="12"/>
                    <a:pt x="0" y="14"/>
                    <a:pt x="0" y="15"/>
                  </a:cubicBezTo>
                  <a:cubicBezTo>
                    <a:pt x="0" y="16"/>
                    <a:pt x="1" y="18"/>
                    <a:pt x="2" y="18"/>
                  </a:cubicBezTo>
                  <a:cubicBezTo>
                    <a:pt x="3" y="19"/>
                    <a:pt x="3" y="19"/>
                    <a:pt x="4" y="19"/>
                  </a:cubicBezTo>
                  <a:cubicBezTo>
                    <a:pt x="5" y="19"/>
                    <a:pt x="5" y="19"/>
                    <a:pt x="6" y="19"/>
                  </a:cubicBezTo>
                  <a:cubicBezTo>
                    <a:pt x="7" y="19"/>
                    <a:pt x="8" y="18"/>
                    <a:pt x="8" y="17"/>
                  </a:cubicBezTo>
                  <a:cubicBezTo>
                    <a:pt x="11" y="14"/>
                    <a:pt x="13" y="10"/>
                    <a:pt x="16" y="6"/>
                  </a:cubicBezTo>
                  <a:cubicBezTo>
                    <a:pt x="16" y="6"/>
                    <a:pt x="16" y="5"/>
                    <a:pt x="16" y="5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7" y="3"/>
                    <a:pt x="16" y="2"/>
                    <a:pt x="15" y="1"/>
                  </a:cubicBezTo>
                  <a:cubicBezTo>
                    <a:pt x="14" y="0"/>
                    <a:pt x="13" y="0"/>
                    <a:pt x="12" y="0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87" name="Freeform 180"/>
            <p:cNvSpPr>
              <a:spLocks/>
            </p:cNvSpPr>
            <p:nvPr/>
          </p:nvSpPr>
          <p:spPr bwMode="auto">
            <a:xfrm>
              <a:off x="9096194" y="6343650"/>
              <a:ext cx="44450" cy="52388"/>
            </a:xfrm>
            <a:custGeom>
              <a:avLst/>
              <a:gdLst>
                <a:gd name="T0" fmla="*/ 5 w 17"/>
                <a:gd name="T1" fmla="*/ 20 h 20"/>
                <a:gd name="T2" fmla="*/ 8 w 17"/>
                <a:gd name="T3" fmla="*/ 18 h 20"/>
                <a:gd name="T4" fmla="*/ 16 w 17"/>
                <a:gd name="T5" fmla="*/ 7 h 20"/>
                <a:gd name="T6" fmla="*/ 17 w 17"/>
                <a:gd name="T7" fmla="*/ 5 h 20"/>
                <a:gd name="T8" fmla="*/ 17 w 17"/>
                <a:gd name="T9" fmla="*/ 5 h 20"/>
                <a:gd name="T10" fmla="*/ 17 w 17"/>
                <a:gd name="T11" fmla="*/ 4 h 20"/>
                <a:gd name="T12" fmla="*/ 15 w 17"/>
                <a:gd name="T13" fmla="*/ 1 h 20"/>
                <a:gd name="T14" fmla="*/ 13 w 17"/>
                <a:gd name="T15" fmla="*/ 1 h 20"/>
                <a:gd name="T16" fmla="*/ 12 w 17"/>
                <a:gd name="T17" fmla="*/ 1 h 20"/>
                <a:gd name="T18" fmla="*/ 10 w 17"/>
                <a:gd name="T19" fmla="*/ 2 h 20"/>
                <a:gd name="T20" fmla="*/ 3 w 17"/>
                <a:gd name="T21" fmla="*/ 10 h 20"/>
                <a:gd name="T22" fmla="*/ 1 w 17"/>
                <a:gd name="T23" fmla="*/ 13 h 20"/>
                <a:gd name="T24" fmla="*/ 1 w 17"/>
                <a:gd name="T25" fmla="*/ 14 h 20"/>
                <a:gd name="T26" fmla="*/ 1 w 17"/>
                <a:gd name="T27" fmla="*/ 18 h 20"/>
                <a:gd name="T28" fmla="*/ 4 w 17"/>
                <a:gd name="T29" fmla="*/ 20 h 20"/>
                <a:gd name="T30" fmla="*/ 5 w 17"/>
                <a:gd name="T31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7" h="20">
                  <a:moveTo>
                    <a:pt x="5" y="20"/>
                  </a:moveTo>
                  <a:cubicBezTo>
                    <a:pt x="6" y="20"/>
                    <a:pt x="7" y="19"/>
                    <a:pt x="8" y="18"/>
                  </a:cubicBezTo>
                  <a:cubicBezTo>
                    <a:pt x="10" y="15"/>
                    <a:pt x="13" y="11"/>
                    <a:pt x="16" y="7"/>
                  </a:cubicBezTo>
                  <a:cubicBezTo>
                    <a:pt x="17" y="6"/>
                    <a:pt x="17" y="5"/>
                    <a:pt x="17" y="5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7" y="3"/>
                    <a:pt x="16" y="2"/>
                    <a:pt x="15" y="1"/>
                  </a:cubicBezTo>
                  <a:cubicBezTo>
                    <a:pt x="14" y="1"/>
                    <a:pt x="13" y="0"/>
                    <a:pt x="13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1" y="1"/>
                    <a:pt x="10" y="2"/>
                  </a:cubicBezTo>
                  <a:cubicBezTo>
                    <a:pt x="7" y="5"/>
                    <a:pt x="5" y="8"/>
                    <a:pt x="3" y="10"/>
                  </a:cubicBezTo>
                  <a:cubicBezTo>
                    <a:pt x="2" y="11"/>
                    <a:pt x="2" y="12"/>
                    <a:pt x="1" y="13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0" y="15"/>
                    <a:pt x="0" y="16"/>
                    <a:pt x="1" y="18"/>
                  </a:cubicBezTo>
                  <a:cubicBezTo>
                    <a:pt x="2" y="19"/>
                    <a:pt x="3" y="20"/>
                    <a:pt x="4" y="20"/>
                  </a:cubicBezTo>
                  <a:lnTo>
                    <a:pt x="5" y="20"/>
                  </a:ln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88" name="Freeform 181"/>
            <p:cNvSpPr>
              <a:spLocks/>
            </p:cNvSpPr>
            <p:nvPr/>
          </p:nvSpPr>
          <p:spPr bwMode="auto">
            <a:xfrm>
              <a:off x="8789806" y="5121275"/>
              <a:ext cx="38100" cy="50800"/>
            </a:xfrm>
            <a:custGeom>
              <a:avLst/>
              <a:gdLst>
                <a:gd name="T0" fmla="*/ 4 w 14"/>
                <a:gd name="T1" fmla="*/ 19 h 19"/>
                <a:gd name="T2" fmla="*/ 7 w 14"/>
                <a:gd name="T3" fmla="*/ 19 h 19"/>
                <a:gd name="T4" fmla="*/ 7 w 14"/>
                <a:gd name="T5" fmla="*/ 18 h 19"/>
                <a:gd name="T6" fmla="*/ 8 w 14"/>
                <a:gd name="T7" fmla="*/ 17 h 19"/>
                <a:gd name="T8" fmla="*/ 14 w 14"/>
                <a:gd name="T9" fmla="*/ 5 h 19"/>
                <a:gd name="T10" fmla="*/ 14 w 14"/>
                <a:gd name="T11" fmla="*/ 4 h 19"/>
                <a:gd name="T12" fmla="*/ 14 w 14"/>
                <a:gd name="T13" fmla="*/ 3 h 19"/>
                <a:gd name="T14" fmla="*/ 13 w 14"/>
                <a:gd name="T15" fmla="*/ 1 h 19"/>
                <a:gd name="T16" fmla="*/ 10 w 14"/>
                <a:gd name="T17" fmla="*/ 0 h 19"/>
                <a:gd name="T18" fmla="*/ 10 w 14"/>
                <a:gd name="T19" fmla="*/ 1 h 19"/>
                <a:gd name="T20" fmla="*/ 8 w 14"/>
                <a:gd name="T21" fmla="*/ 1 h 19"/>
                <a:gd name="T22" fmla="*/ 0 w 14"/>
                <a:gd name="T23" fmla="*/ 15 h 19"/>
                <a:gd name="T24" fmla="*/ 2 w 14"/>
                <a:gd name="T25" fmla="*/ 19 h 19"/>
                <a:gd name="T26" fmla="*/ 4 w 14"/>
                <a:gd name="T27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4" h="19">
                  <a:moveTo>
                    <a:pt x="4" y="19"/>
                  </a:moveTo>
                  <a:cubicBezTo>
                    <a:pt x="5" y="19"/>
                    <a:pt x="6" y="19"/>
                    <a:pt x="7" y="19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8" y="18"/>
                    <a:pt x="8" y="17"/>
                  </a:cubicBezTo>
                  <a:cubicBezTo>
                    <a:pt x="10" y="13"/>
                    <a:pt x="12" y="9"/>
                    <a:pt x="14" y="5"/>
                  </a:cubicBezTo>
                  <a:cubicBezTo>
                    <a:pt x="14" y="5"/>
                    <a:pt x="14" y="4"/>
                    <a:pt x="14" y="4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4" y="2"/>
                    <a:pt x="14" y="1"/>
                    <a:pt x="13" y="1"/>
                  </a:cubicBezTo>
                  <a:cubicBezTo>
                    <a:pt x="12" y="0"/>
                    <a:pt x="11" y="0"/>
                    <a:pt x="10" y="0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1"/>
                    <a:pt x="9" y="1"/>
                    <a:pt x="8" y="1"/>
                  </a:cubicBezTo>
                  <a:cubicBezTo>
                    <a:pt x="5" y="5"/>
                    <a:pt x="2" y="10"/>
                    <a:pt x="0" y="15"/>
                  </a:cubicBezTo>
                  <a:cubicBezTo>
                    <a:pt x="0" y="16"/>
                    <a:pt x="1" y="18"/>
                    <a:pt x="2" y="19"/>
                  </a:cubicBezTo>
                  <a:cubicBezTo>
                    <a:pt x="2" y="19"/>
                    <a:pt x="3" y="19"/>
                    <a:pt x="4" y="19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89" name="Freeform 182"/>
            <p:cNvSpPr>
              <a:spLocks/>
            </p:cNvSpPr>
            <p:nvPr/>
          </p:nvSpPr>
          <p:spPr bwMode="auto">
            <a:xfrm>
              <a:off x="8837431" y="5053013"/>
              <a:ext cx="44450" cy="44450"/>
            </a:xfrm>
            <a:custGeom>
              <a:avLst/>
              <a:gdLst>
                <a:gd name="T0" fmla="*/ 4 w 17"/>
                <a:gd name="T1" fmla="*/ 17 h 17"/>
                <a:gd name="T2" fmla="*/ 7 w 17"/>
                <a:gd name="T3" fmla="*/ 16 h 17"/>
                <a:gd name="T4" fmla="*/ 7 w 17"/>
                <a:gd name="T5" fmla="*/ 16 h 17"/>
                <a:gd name="T6" fmla="*/ 8 w 17"/>
                <a:gd name="T7" fmla="*/ 15 h 17"/>
                <a:gd name="T8" fmla="*/ 16 w 17"/>
                <a:gd name="T9" fmla="*/ 5 h 17"/>
                <a:gd name="T10" fmla="*/ 17 w 17"/>
                <a:gd name="T11" fmla="*/ 4 h 17"/>
                <a:gd name="T12" fmla="*/ 17 w 17"/>
                <a:gd name="T13" fmla="*/ 3 h 17"/>
                <a:gd name="T14" fmla="*/ 17 w 17"/>
                <a:gd name="T15" fmla="*/ 3 h 17"/>
                <a:gd name="T16" fmla="*/ 16 w 17"/>
                <a:gd name="T17" fmla="*/ 1 h 17"/>
                <a:gd name="T18" fmla="*/ 14 w 17"/>
                <a:gd name="T19" fmla="*/ 0 h 17"/>
                <a:gd name="T20" fmla="*/ 14 w 17"/>
                <a:gd name="T21" fmla="*/ 0 h 17"/>
                <a:gd name="T22" fmla="*/ 11 w 17"/>
                <a:gd name="T23" fmla="*/ 1 h 17"/>
                <a:gd name="T24" fmla="*/ 1 w 17"/>
                <a:gd name="T25" fmla="*/ 10 h 17"/>
                <a:gd name="T26" fmla="*/ 1 w 17"/>
                <a:gd name="T27" fmla="*/ 15 h 17"/>
                <a:gd name="T28" fmla="*/ 4 w 17"/>
                <a:gd name="T29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7" h="17">
                  <a:moveTo>
                    <a:pt x="4" y="17"/>
                  </a:moveTo>
                  <a:cubicBezTo>
                    <a:pt x="5" y="17"/>
                    <a:pt x="6" y="16"/>
                    <a:pt x="7" y="16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7" y="15"/>
                    <a:pt x="8" y="15"/>
                    <a:pt x="8" y="15"/>
                  </a:cubicBezTo>
                  <a:cubicBezTo>
                    <a:pt x="11" y="12"/>
                    <a:pt x="14" y="9"/>
                    <a:pt x="16" y="5"/>
                  </a:cubicBezTo>
                  <a:cubicBezTo>
                    <a:pt x="17" y="5"/>
                    <a:pt x="17" y="4"/>
                    <a:pt x="17" y="4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2"/>
                    <a:pt x="17" y="2"/>
                    <a:pt x="16" y="1"/>
                  </a:cubicBezTo>
                  <a:cubicBezTo>
                    <a:pt x="15" y="0"/>
                    <a:pt x="15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3" y="0"/>
                    <a:pt x="11" y="0"/>
                    <a:pt x="11" y="1"/>
                  </a:cubicBezTo>
                  <a:cubicBezTo>
                    <a:pt x="7" y="3"/>
                    <a:pt x="4" y="6"/>
                    <a:pt x="1" y="10"/>
                  </a:cubicBezTo>
                  <a:cubicBezTo>
                    <a:pt x="0" y="12"/>
                    <a:pt x="0" y="14"/>
                    <a:pt x="1" y="15"/>
                  </a:cubicBezTo>
                  <a:cubicBezTo>
                    <a:pt x="2" y="16"/>
                    <a:pt x="3" y="17"/>
                    <a:pt x="4" y="17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90" name="Freeform 183"/>
            <p:cNvSpPr>
              <a:spLocks/>
            </p:cNvSpPr>
            <p:nvPr/>
          </p:nvSpPr>
          <p:spPr bwMode="auto">
            <a:xfrm>
              <a:off x="8518344" y="5164138"/>
              <a:ext cx="30163" cy="50800"/>
            </a:xfrm>
            <a:custGeom>
              <a:avLst/>
              <a:gdLst>
                <a:gd name="T0" fmla="*/ 7 w 11"/>
                <a:gd name="T1" fmla="*/ 2 h 19"/>
                <a:gd name="T2" fmla="*/ 6 w 11"/>
                <a:gd name="T3" fmla="*/ 1 h 19"/>
                <a:gd name="T4" fmla="*/ 2 w 11"/>
                <a:gd name="T5" fmla="*/ 0 h 19"/>
                <a:gd name="T6" fmla="*/ 0 w 11"/>
                <a:gd name="T7" fmla="*/ 2 h 19"/>
                <a:gd name="T8" fmla="*/ 0 w 11"/>
                <a:gd name="T9" fmla="*/ 4 h 19"/>
                <a:gd name="T10" fmla="*/ 4 w 11"/>
                <a:gd name="T11" fmla="*/ 17 h 19"/>
                <a:gd name="T12" fmla="*/ 7 w 11"/>
                <a:gd name="T13" fmla="*/ 19 h 19"/>
                <a:gd name="T14" fmla="*/ 8 w 11"/>
                <a:gd name="T15" fmla="*/ 19 h 19"/>
                <a:gd name="T16" fmla="*/ 11 w 11"/>
                <a:gd name="T17" fmla="*/ 15 h 19"/>
                <a:gd name="T18" fmla="*/ 10 w 11"/>
                <a:gd name="T19" fmla="*/ 15 h 19"/>
                <a:gd name="T20" fmla="*/ 11 w 11"/>
                <a:gd name="T21" fmla="*/ 15 h 19"/>
                <a:gd name="T22" fmla="*/ 11 w 11"/>
                <a:gd name="T23" fmla="*/ 14 h 19"/>
                <a:gd name="T24" fmla="*/ 7 w 11"/>
                <a:gd name="T25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1" h="19">
                  <a:moveTo>
                    <a:pt x="7" y="2"/>
                  </a:moveTo>
                  <a:cubicBezTo>
                    <a:pt x="6" y="1"/>
                    <a:pt x="6" y="1"/>
                    <a:pt x="6" y="1"/>
                  </a:cubicBezTo>
                  <a:cubicBezTo>
                    <a:pt x="5" y="0"/>
                    <a:pt x="3" y="0"/>
                    <a:pt x="2" y="0"/>
                  </a:cubicBezTo>
                  <a:cubicBezTo>
                    <a:pt x="1" y="1"/>
                    <a:pt x="1" y="1"/>
                    <a:pt x="0" y="2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0" y="9"/>
                    <a:pt x="1" y="13"/>
                    <a:pt x="4" y="17"/>
                  </a:cubicBezTo>
                  <a:cubicBezTo>
                    <a:pt x="5" y="18"/>
                    <a:pt x="6" y="19"/>
                    <a:pt x="7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9" y="19"/>
                    <a:pt x="11" y="17"/>
                    <a:pt x="11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4"/>
                    <a:pt x="11" y="14"/>
                  </a:cubicBezTo>
                  <a:cubicBezTo>
                    <a:pt x="10" y="9"/>
                    <a:pt x="9" y="5"/>
                    <a:pt x="7" y="2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91" name="Freeform 184"/>
            <p:cNvSpPr>
              <a:spLocks/>
            </p:cNvSpPr>
            <p:nvPr/>
          </p:nvSpPr>
          <p:spPr bwMode="auto">
            <a:xfrm>
              <a:off x="8542156" y="5116513"/>
              <a:ext cx="23813" cy="52388"/>
            </a:xfrm>
            <a:custGeom>
              <a:avLst/>
              <a:gdLst>
                <a:gd name="T0" fmla="*/ 9 w 9"/>
                <a:gd name="T1" fmla="*/ 5 h 20"/>
                <a:gd name="T2" fmla="*/ 8 w 9"/>
                <a:gd name="T3" fmla="*/ 3 h 20"/>
                <a:gd name="T4" fmla="*/ 5 w 9"/>
                <a:gd name="T5" fmla="*/ 0 h 20"/>
                <a:gd name="T6" fmla="*/ 1 w 9"/>
                <a:gd name="T7" fmla="*/ 3 h 20"/>
                <a:gd name="T8" fmla="*/ 0 w 9"/>
                <a:gd name="T9" fmla="*/ 3 h 20"/>
                <a:gd name="T10" fmla="*/ 0 w 9"/>
                <a:gd name="T11" fmla="*/ 5 h 20"/>
                <a:gd name="T12" fmla="*/ 0 w 9"/>
                <a:gd name="T13" fmla="*/ 6 h 20"/>
                <a:gd name="T14" fmla="*/ 0 w 9"/>
                <a:gd name="T15" fmla="*/ 14 h 20"/>
                <a:gd name="T16" fmla="*/ 1 w 9"/>
                <a:gd name="T17" fmla="*/ 17 h 20"/>
                <a:gd name="T18" fmla="*/ 1 w 9"/>
                <a:gd name="T19" fmla="*/ 18 h 20"/>
                <a:gd name="T20" fmla="*/ 5 w 9"/>
                <a:gd name="T21" fmla="*/ 20 h 20"/>
                <a:gd name="T22" fmla="*/ 6 w 9"/>
                <a:gd name="T23" fmla="*/ 20 h 20"/>
                <a:gd name="T24" fmla="*/ 9 w 9"/>
                <a:gd name="T25" fmla="*/ 17 h 20"/>
                <a:gd name="T26" fmla="*/ 9 w 9"/>
                <a:gd name="T27" fmla="*/ 13 h 20"/>
                <a:gd name="T28" fmla="*/ 9 w 9"/>
                <a:gd name="T29" fmla="*/ 12 h 20"/>
                <a:gd name="T30" fmla="*/ 9 w 9"/>
                <a:gd name="T31" fmla="*/ 10 h 20"/>
                <a:gd name="T32" fmla="*/ 9 w 9"/>
                <a:gd name="T33" fmla="*/ 5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" h="20">
                  <a:moveTo>
                    <a:pt x="9" y="5"/>
                  </a:moveTo>
                  <a:cubicBezTo>
                    <a:pt x="8" y="4"/>
                    <a:pt x="8" y="3"/>
                    <a:pt x="8" y="3"/>
                  </a:cubicBezTo>
                  <a:cubicBezTo>
                    <a:pt x="7" y="1"/>
                    <a:pt x="6" y="1"/>
                    <a:pt x="5" y="0"/>
                  </a:cubicBezTo>
                  <a:cubicBezTo>
                    <a:pt x="3" y="0"/>
                    <a:pt x="1" y="1"/>
                    <a:pt x="1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9"/>
                    <a:pt x="0" y="12"/>
                    <a:pt x="0" y="14"/>
                  </a:cubicBezTo>
                  <a:cubicBezTo>
                    <a:pt x="0" y="15"/>
                    <a:pt x="1" y="16"/>
                    <a:pt x="1" y="17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2" y="19"/>
                    <a:pt x="3" y="20"/>
                    <a:pt x="5" y="20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7" y="19"/>
                    <a:pt x="8" y="18"/>
                    <a:pt x="9" y="17"/>
                  </a:cubicBezTo>
                  <a:cubicBezTo>
                    <a:pt x="9" y="15"/>
                    <a:pt x="9" y="14"/>
                    <a:pt x="9" y="13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8"/>
                    <a:pt x="9" y="7"/>
                    <a:pt x="9" y="5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92" name="Freeform 185"/>
            <p:cNvSpPr>
              <a:spLocks/>
            </p:cNvSpPr>
            <p:nvPr/>
          </p:nvSpPr>
          <p:spPr bwMode="auto">
            <a:xfrm>
              <a:off x="8508819" y="5092700"/>
              <a:ext cx="23813" cy="50800"/>
            </a:xfrm>
            <a:custGeom>
              <a:avLst/>
              <a:gdLst>
                <a:gd name="T0" fmla="*/ 6 w 9"/>
                <a:gd name="T1" fmla="*/ 19 h 19"/>
                <a:gd name="T2" fmla="*/ 9 w 9"/>
                <a:gd name="T3" fmla="*/ 15 h 19"/>
                <a:gd name="T4" fmla="*/ 9 w 9"/>
                <a:gd name="T5" fmla="*/ 11 h 19"/>
                <a:gd name="T6" fmla="*/ 9 w 9"/>
                <a:gd name="T7" fmla="*/ 9 h 19"/>
                <a:gd name="T8" fmla="*/ 9 w 9"/>
                <a:gd name="T9" fmla="*/ 7 h 19"/>
                <a:gd name="T10" fmla="*/ 9 w 9"/>
                <a:gd name="T11" fmla="*/ 2 h 19"/>
                <a:gd name="T12" fmla="*/ 7 w 9"/>
                <a:gd name="T13" fmla="*/ 0 h 19"/>
                <a:gd name="T14" fmla="*/ 3 w 9"/>
                <a:gd name="T15" fmla="*/ 1 h 19"/>
                <a:gd name="T16" fmla="*/ 1 w 9"/>
                <a:gd name="T17" fmla="*/ 5 h 19"/>
                <a:gd name="T18" fmla="*/ 1 w 9"/>
                <a:gd name="T19" fmla="*/ 15 h 19"/>
                <a:gd name="T20" fmla="*/ 1 w 9"/>
                <a:gd name="T21" fmla="*/ 16 h 19"/>
                <a:gd name="T22" fmla="*/ 1 w 9"/>
                <a:gd name="T23" fmla="*/ 16 h 19"/>
                <a:gd name="T24" fmla="*/ 5 w 9"/>
                <a:gd name="T25" fmla="*/ 19 h 19"/>
                <a:gd name="T26" fmla="*/ 6 w 9"/>
                <a:gd name="T27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" h="19">
                  <a:moveTo>
                    <a:pt x="6" y="19"/>
                  </a:moveTo>
                  <a:cubicBezTo>
                    <a:pt x="7" y="19"/>
                    <a:pt x="9" y="17"/>
                    <a:pt x="9" y="15"/>
                  </a:cubicBezTo>
                  <a:cubicBezTo>
                    <a:pt x="9" y="14"/>
                    <a:pt x="9" y="13"/>
                    <a:pt x="9" y="11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6"/>
                    <a:pt x="9" y="4"/>
                    <a:pt x="9" y="2"/>
                  </a:cubicBezTo>
                  <a:cubicBezTo>
                    <a:pt x="8" y="1"/>
                    <a:pt x="8" y="1"/>
                    <a:pt x="7" y="0"/>
                  </a:cubicBezTo>
                  <a:cubicBezTo>
                    <a:pt x="6" y="0"/>
                    <a:pt x="4" y="0"/>
                    <a:pt x="3" y="1"/>
                  </a:cubicBezTo>
                  <a:cubicBezTo>
                    <a:pt x="2" y="2"/>
                    <a:pt x="1" y="3"/>
                    <a:pt x="1" y="5"/>
                  </a:cubicBezTo>
                  <a:cubicBezTo>
                    <a:pt x="0" y="8"/>
                    <a:pt x="0" y="11"/>
                    <a:pt x="1" y="15"/>
                  </a:cubicBezTo>
                  <a:cubicBezTo>
                    <a:pt x="1" y="15"/>
                    <a:pt x="1" y="15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2" y="18"/>
                    <a:pt x="4" y="19"/>
                    <a:pt x="5" y="19"/>
                  </a:cubicBezTo>
                  <a:lnTo>
                    <a:pt x="6" y="19"/>
                  </a:ln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  <p:grpSp>
        <p:nvGrpSpPr>
          <p:cNvPr id="299" name="组合 298"/>
          <p:cNvGrpSpPr/>
          <p:nvPr/>
        </p:nvGrpSpPr>
        <p:grpSpPr>
          <a:xfrm>
            <a:off x="1414341" y="4868361"/>
            <a:ext cx="1820863" cy="1958975"/>
            <a:chOff x="3087506" y="4899025"/>
            <a:chExt cx="1820863" cy="1958975"/>
          </a:xfrm>
        </p:grpSpPr>
        <p:sp>
          <p:nvSpPr>
            <p:cNvPr id="193" name="Freeform 186"/>
            <p:cNvSpPr>
              <a:spLocks noEditPoints="1"/>
            </p:cNvSpPr>
            <p:nvPr/>
          </p:nvSpPr>
          <p:spPr bwMode="auto">
            <a:xfrm>
              <a:off x="4190819" y="5784850"/>
              <a:ext cx="690563" cy="693738"/>
            </a:xfrm>
            <a:custGeom>
              <a:avLst/>
              <a:gdLst>
                <a:gd name="T0" fmla="*/ 96 w 262"/>
                <a:gd name="T1" fmla="*/ 256 h 262"/>
                <a:gd name="T2" fmla="*/ 39 w 262"/>
                <a:gd name="T3" fmla="*/ 223 h 262"/>
                <a:gd name="T4" fmla="*/ 21 w 262"/>
                <a:gd name="T5" fmla="*/ 200 h 262"/>
                <a:gd name="T6" fmla="*/ 14 w 262"/>
                <a:gd name="T7" fmla="*/ 187 h 262"/>
                <a:gd name="T8" fmla="*/ 5 w 262"/>
                <a:gd name="T9" fmla="*/ 163 h 262"/>
                <a:gd name="T10" fmla="*/ 1 w 262"/>
                <a:gd name="T11" fmla="*/ 125 h 262"/>
                <a:gd name="T12" fmla="*/ 3 w 262"/>
                <a:gd name="T13" fmla="*/ 105 h 262"/>
                <a:gd name="T14" fmla="*/ 8 w 262"/>
                <a:gd name="T15" fmla="*/ 86 h 262"/>
                <a:gd name="T16" fmla="*/ 35 w 262"/>
                <a:gd name="T17" fmla="*/ 42 h 262"/>
                <a:gd name="T18" fmla="*/ 59 w 262"/>
                <a:gd name="T19" fmla="*/ 21 h 262"/>
                <a:gd name="T20" fmla="*/ 106 w 262"/>
                <a:gd name="T21" fmla="*/ 2 h 262"/>
                <a:gd name="T22" fmla="*/ 139 w 262"/>
                <a:gd name="T23" fmla="*/ 0 h 262"/>
                <a:gd name="T24" fmla="*/ 157 w 262"/>
                <a:gd name="T25" fmla="*/ 3 h 262"/>
                <a:gd name="T26" fmla="*/ 167 w 262"/>
                <a:gd name="T27" fmla="*/ 5 h 262"/>
                <a:gd name="T28" fmla="*/ 198 w 262"/>
                <a:gd name="T29" fmla="*/ 19 h 262"/>
                <a:gd name="T30" fmla="*/ 216 w 262"/>
                <a:gd name="T31" fmla="*/ 32 h 262"/>
                <a:gd name="T32" fmla="*/ 239 w 262"/>
                <a:gd name="T33" fmla="*/ 58 h 262"/>
                <a:gd name="T34" fmla="*/ 257 w 262"/>
                <a:gd name="T35" fmla="*/ 99 h 262"/>
                <a:gd name="T36" fmla="*/ 260 w 262"/>
                <a:gd name="T37" fmla="*/ 149 h 262"/>
                <a:gd name="T38" fmla="*/ 252 w 262"/>
                <a:gd name="T39" fmla="*/ 177 h 262"/>
                <a:gd name="T40" fmla="*/ 227 w 262"/>
                <a:gd name="T41" fmla="*/ 218 h 262"/>
                <a:gd name="T42" fmla="*/ 209 w 262"/>
                <a:gd name="T43" fmla="*/ 235 h 262"/>
                <a:gd name="T44" fmla="*/ 190 w 262"/>
                <a:gd name="T45" fmla="*/ 247 h 262"/>
                <a:gd name="T46" fmla="*/ 160 w 262"/>
                <a:gd name="T47" fmla="*/ 257 h 262"/>
                <a:gd name="T48" fmla="*/ 117 w 262"/>
                <a:gd name="T49" fmla="*/ 260 h 262"/>
                <a:gd name="T50" fmla="*/ 96 w 262"/>
                <a:gd name="T51" fmla="*/ 256 h 262"/>
                <a:gd name="T52" fmla="*/ 100 w 262"/>
                <a:gd name="T53" fmla="*/ 242 h 262"/>
                <a:gd name="T54" fmla="*/ 116 w 262"/>
                <a:gd name="T55" fmla="*/ 245 h 262"/>
                <a:gd name="T56" fmla="*/ 169 w 262"/>
                <a:gd name="T57" fmla="*/ 239 h 262"/>
                <a:gd name="T58" fmla="*/ 186 w 262"/>
                <a:gd name="T59" fmla="*/ 232 h 262"/>
                <a:gd name="T60" fmla="*/ 197 w 262"/>
                <a:gd name="T61" fmla="*/ 225 h 262"/>
                <a:gd name="T62" fmla="*/ 221 w 262"/>
                <a:gd name="T63" fmla="*/ 203 h 262"/>
                <a:gd name="T64" fmla="*/ 233 w 262"/>
                <a:gd name="T65" fmla="*/ 185 h 262"/>
                <a:gd name="T66" fmla="*/ 240 w 262"/>
                <a:gd name="T67" fmla="*/ 169 h 262"/>
                <a:gd name="T68" fmla="*/ 241 w 262"/>
                <a:gd name="T69" fmla="*/ 166 h 262"/>
                <a:gd name="T70" fmla="*/ 243 w 262"/>
                <a:gd name="T71" fmla="*/ 159 h 262"/>
                <a:gd name="T72" fmla="*/ 244 w 262"/>
                <a:gd name="T73" fmla="*/ 156 h 262"/>
                <a:gd name="T74" fmla="*/ 246 w 262"/>
                <a:gd name="T75" fmla="*/ 141 h 262"/>
                <a:gd name="T76" fmla="*/ 243 w 262"/>
                <a:gd name="T77" fmla="*/ 102 h 262"/>
                <a:gd name="T78" fmla="*/ 229 w 262"/>
                <a:gd name="T79" fmla="*/ 67 h 262"/>
                <a:gd name="T80" fmla="*/ 205 w 262"/>
                <a:gd name="T81" fmla="*/ 40 h 262"/>
                <a:gd name="T82" fmla="*/ 163 w 262"/>
                <a:gd name="T83" fmla="*/ 18 h 262"/>
                <a:gd name="T84" fmla="*/ 157 w 262"/>
                <a:gd name="T85" fmla="*/ 17 h 262"/>
                <a:gd name="T86" fmla="*/ 146 w 262"/>
                <a:gd name="T87" fmla="*/ 15 h 262"/>
                <a:gd name="T88" fmla="*/ 110 w 262"/>
                <a:gd name="T89" fmla="*/ 15 h 262"/>
                <a:gd name="T90" fmla="*/ 67 w 262"/>
                <a:gd name="T91" fmla="*/ 32 h 262"/>
                <a:gd name="T92" fmla="*/ 40 w 262"/>
                <a:gd name="T93" fmla="*/ 56 h 262"/>
                <a:gd name="T94" fmla="*/ 22 w 262"/>
                <a:gd name="T95" fmla="*/ 88 h 262"/>
                <a:gd name="T96" fmla="*/ 15 w 262"/>
                <a:gd name="T97" fmla="*/ 114 h 262"/>
                <a:gd name="T98" fmla="*/ 17 w 262"/>
                <a:gd name="T99" fmla="*/ 155 h 262"/>
                <a:gd name="T100" fmla="*/ 34 w 262"/>
                <a:gd name="T101" fmla="*/ 194 h 262"/>
                <a:gd name="T102" fmla="*/ 55 w 262"/>
                <a:gd name="T103" fmla="*/ 218 h 262"/>
                <a:gd name="T104" fmla="*/ 100 w 262"/>
                <a:gd name="T105" fmla="*/ 242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62" h="262">
                  <a:moveTo>
                    <a:pt x="96" y="256"/>
                  </a:moveTo>
                  <a:cubicBezTo>
                    <a:pt x="73" y="249"/>
                    <a:pt x="54" y="238"/>
                    <a:pt x="39" y="223"/>
                  </a:cubicBezTo>
                  <a:cubicBezTo>
                    <a:pt x="32" y="216"/>
                    <a:pt x="26" y="208"/>
                    <a:pt x="21" y="200"/>
                  </a:cubicBezTo>
                  <a:cubicBezTo>
                    <a:pt x="18" y="196"/>
                    <a:pt x="16" y="192"/>
                    <a:pt x="14" y="187"/>
                  </a:cubicBezTo>
                  <a:cubicBezTo>
                    <a:pt x="10" y="180"/>
                    <a:pt x="7" y="171"/>
                    <a:pt x="5" y="163"/>
                  </a:cubicBezTo>
                  <a:cubicBezTo>
                    <a:pt x="1" y="150"/>
                    <a:pt x="0" y="138"/>
                    <a:pt x="1" y="125"/>
                  </a:cubicBezTo>
                  <a:cubicBezTo>
                    <a:pt x="1" y="118"/>
                    <a:pt x="2" y="111"/>
                    <a:pt x="3" y="105"/>
                  </a:cubicBezTo>
                  <a:cubicBezTo>
                    <a:pt x="4" y="98"/>
                    <a:pt x="6" y="92"/>
                    <a:pt x="8" y="86"/>
                  </a:cubicBezTo>
                  <a:cubicBezTo>
                    <a:pt x="14" y="70"/>
                    <a:pt x="23" y="55"/>
                    <a:pt x="35" y="42"/>
                  </a:cubicBezTo>
                  <a:cubicBezTo>
                    <a:pt x="42" y="34"/>
                    <a:pt x="50" y="27"/>
                    <a:pt x="59" y="21"/>
                  </a:cubicBezTo>
                  <a:cubicBezTo>
                    <a:pt x="74" y="12"/>
                    <a:pt x="89" y="6"/>
                    <a:pt x="106" y="2"/>
                  </a:cubicBezTo>
                  <a:cubicBezTo>
                    <a:pt x="117" y="0"/>
                    <a:pt x="128" y="0"/>
                    <a:pt x="139" y="0"/>
                  </a:cubicBezTo>
                  <a:cubicBezTo>
                    <a:pt x="145" y="1"/>
                    <a:pt x="151" y="2"/>
                    <a:pt x="157" y="3"/>
                  </a:cubicBezTo>
                  <a:cubicBezTo>
                    <a:pt x="161" y="4"/>
                    <a:pt x="164" y="4"/>
                    <a:pt x="167" y="5"/>
                  </a:cubicBezTo>
                  <a:cubicBezTo>
                    <a:pt x="178" y="9"/>
                    <a:pt x="189" y="13"/>
                    <a:pt x="198" y="19"/>
                  </a:cubicBezTo>
                  <a:cubicBezTo>
                    <a:pt x="205" y="23"/>
                    <a:pt x="210" y="27"/>
                    <a:pt x="216" y="32"/>
                  </a:cubicBezTo>
                  <a:cubicBezTo>
                    <a:pt x="225" y="39"/>
                    <a:pt x="232" y="48"/>
                    <a:pt x="239" y="58"/>
                  </a:cubicBezTo>
                  <a:cubicBezTo>
                    <a:pt x="248" y="71"/>
                    <a:pt x="254" y="85"/>
                    <a:pt x="257" y="99"/>
                  </a:cubicBezTo>
                  <a:cubicBezTo>
                    <a:pt x="261" y="116"/>
                    <a:pt x="262" y="132"/>
                    <a:pt x="260" y="149"/>
                  </a:cubicBezTo>
                  <a:cubicBezTo>
                    <a:pt x="259" y="158"/>
                    <a:pt x="256" y="168"/>
                    <a:pt x="252" y="177"/>
                  </a:cubicBezTo>
                  <a:cubicBezTo>
                    <a:pt x="247" y="192"/>
                    <a:pt x="238" y="206"/>
                    <a:pt x="227" y="218"/>
                  </a:cubicBezTo>
                  <a:cubicBezTo>
                    <a:pt x="221" y="224"/>
                    <a:pt x="216" y="230"/>
                    <a:pt x="209" y="235"/>
                  </a:cubicBezTo>
                  <a:cubicBezTo>
                    <a:pt x="203" y="239"/>
                    <a:pt x="197" y="243"/>
                    <a:pt x="190" y="247"/>
                  </a:cubicBezTo>
                  <a:cubicBezTo>
                    <a:pt x="180" y="251"/>
                    <a:pt x="170" y="255"/>
                    <a:pt x="160" y="257"/>
                  </a:cubicBezTo>
                  <a:cubicBezTo>
                    <a:pt x="146" y="261"/>
                    <a:pt x="132" y="262"/>
                    <a:pt x="117" y="260"/>
                  </a:cubicBezTo>
                  <a:cubicBezTo>
                    <a:pt x="109" y="259"/>
                    <a:pt x="101" y="258"/>
                    <a:pt x="96" y="256"/>
                  </a:cubicBezTo>
                  <a:moveTo>
                    <a:pt x="100" y="242"/>
                  </a:moveTo>
                  <a:cubicBezTo>
                    <a:pt x="104" y="243"/>
                    <a:pt x="110" y="244"/>
                    <a:pt x="116" y="245"/>
                  </a:cubicBezTo>
                  <a:cubicBezTo>
                    <a:pt x="134" y="247"/>
                    <a:pt x="152" y="245"/>
                    <a:pt x="169" y="239"/>
                  </a:cubicBezTo>
                  <a:cubicBezTo>
                    <a:pt x="175" y="237"/>
                    <a:pt x="181" y="235"/>
                    <a:pt x="186" y="232"/>
                  </a:cubicBezTo>
                  <a:cubicBezTo>
                    <a:pt x="190" y="230"/>
                    <a:pt x="194" y="228"/>
                    <a:pt x="197" y="225"/>
                  </a:cubicBezTo>
                  <a:cubicBezTo>
                    <a:pt x="206" y="219"/>
                    <a:pt x="214" y="211"/>
                    <a:pt x="221" y="203"/>
                  </a:cubicBezTo>
                  <a:cubicBezTo>
                    <a:pt x="226" y="197"/>
                    <a:pt x="230" y="191"/>
                    <a:pt x="233" y="185"/>
                  </a:cubicBezTo>
                  <a:cubicBezTo>
                    <a:pt x="236" y="180"/>
                    <a:pt x="238" y="175"/>
                    <a:pt x="240" y="169"/>
                  </a:cubicBezTo>
                  <a:cubicBezTo>
                    <a:pt x="240" y="168"/>
                    <a:pt x="241" y="167"/>
                    <a:pt x="241" y="166"/>
                  </a:cubicBezTo>
                  <a:cubicBezTo>
                    <a:pt x="242" y="164"/>
                    <a:pt x="243" y="161"/>
                    <a:pt x="243" y="159"/>
                  </a:cubicBezTo>
                  <a:cubicBezTo>
                    <a:pt x="243" y="158"/>
                    <a:pt x="243" y="157"/>
                    <a:pt x="244" y="156"/>
                  </a:cubicBezTo>
                  <a:cubicBezTo>
                    <a:pt x="245" y="151"/>
                    <a:pt x="246" y="146"/>
                    <a:pt x="246" y="141"/>
                  </a:cubicBezTo>
                  <a:cubicBezTo>
                    <a:pt x="248" y="128"/>
                    <a:pt x="247" y="115"/>
                    <a:pt x="243" y="102"/>
                  </a:cubicBezTo>
                  <a:cubicBezTo>
                    <a:pt x="240" y="89"/>
                    <a:pt x="235" y="78"/>
                    <a:pt x="229" y="67"/>
                  </a:cubicBezTo>
                  <a:cubicBezTo>
                    <a:pt x="222" y="57"/>
                    <a:pt x="214" y="48"/>
                    <a:pt x="205" y="40"/>
                  </a:cubicBezTo>
                  <a:cubicBezTo>
                    <a:pt x="193" y="30"/>
                    <a:pt x="178" y="23"/>
                    <a:pt x="163" y="18"/>
                  </a:cubicBezTo>
                  <a:cubicBezTo>
                    <a:pt x="161" y="17"/>
                    <a:pt x="159" y="17"/>
                    <a:pt x="157" y="17"/>
                  </a:cubicBezTo>
                  <a:cubicBezTo>
                    <a:pt x="153" y="16"/>
                    <a:pt x="150" y="15"/>
                    <a:pt x="146" y="15"/>
                  </a:cubicBezTo>
                  <a:cubicBezTo>
                    <a:pt x="134" y="13"/>
                    <a:pt x="122" y="13"/>
                    <a:pt x="110" y="15"/>
                  </a:cubicBezTo>
                  <a:cubicBezTo>
                    <a:pt x="94" y="18"/>
                    <a:pt x="80" y="24"/>
                    <a:pt x="67" y="32"/>
                  </a:cubicBezTo>
                  <a:cubicBezTo>
                    <a:pt x="57" y="39"/>
                    <a:pt x="48" y="47"/>
                    <a:pt x="40" y="56"/>
                  </a:cubicBezTo>
                  <a:cubicBezTo>
                    <a:pt x="33" y="66"/>
                    <a:pt x="26" y="77"/>
                    <a:pt x="22" y="88"/>
                  </a:cubicBezTo>
                  <a:cubicBezTo>
                    <a:pt x="19" y="97"/>
                    <a:pt x="17" y="105"/>
                    <a:pt x="15" y="114"/>
                  </a:cubicBezTo>
                  <a:cubicBezTo>
                    <a:pt x="14" y="128"/>
                    <a:pt x="14" y="142"/>
                    <a:pt x="17" y="155"/>
                  </a:cubicBezTo>
                  <a:cubicBezTo>
                    <a:pt x="20" y="169"/>
                    <a:pt x="26" y="182"/>
                    <a:pt x="34" y="194"/>
                  </a:cubicBezTo>
                  <a:cubicBezTo>
                    <a:pt x="40" y="203"/>
                    <a:pt x="47" y="211"/>
                    <a:pt x="55" y="218"/>
                  </a:cubicBezTo>
                  <a:cubicBezTo>
                    <a:pt x="68" y="229"/>
                    <a:pt x="82" y="237"/>
                    <a:pt x="100" y="242"/>
                  </a:cubicBezTo>
                </a:path>
              </a:pathLst>
            </a:custGeom>
            <a:solidFill>
              <a:srgbClr val="F1A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94" name="Freeform 187"/>
            <p:cNvSpPr>
              <a:spLocks noEditPoints="1"/>
            </p:cNvSpPr>
            <p:nvPr/>
          </p:nvSpPr>
          <p:spPr bwMode="auto">
            <a:xfrm>
              <a:off x="4414656" y="6011863"/>
              <a:ext cx="238125" cy="236538"/>
            </a:xfrm>
            <a:custGeom>
              <a:avLst/>
              <a:gdLst>
                <a:gd name="T0" fmla="*/ 35 w 90"/>
                <a:gd name="T1" fmla="*/ 79 h 89"/>
                <a:gd name="T2" fmla="*/ 4 w 90"/>
                <a:gd name="T3" fmla="*/ 70 h 89"/>
                <a:gd name="T4" fmla="*/ 2 w 90"/>
                <a:gd name="T5" fmla="*/ 65 h 89"/>
                <a:gd name="T6" fmla="*/ 20 w 90"/>
                <a:gd name="T7" fmla="*/ 3 h 89"/>
                <a:gd name="T8" fmla="*/ 20 w 90"/>
                <a:gd name="T9" fmla="*/ 2 h 89"/>
                <a:gd name="T10" fmla="*/ 23 w 90"/>
                <a:gd name="T11" fmla="*/ 0 h 89"/>
                <a:gd name="T12" fmla="*/ 25 w 90"/>
                <a:gd name="T13" fmla="*/ 1 h 89"/>
                <a:gd name="T14" fmla="*/ 86 w 90"/>
                <a:gd name="T15" fmla="*/ 19 h 89"/>
                <a:gd name="T16" fmla="*/ 89 w 90"/>
                <a:gd name="T17" fmla="*/ 20 h 89"/>
                <a:gd name="T18" fmla="*/ 90 w 90"/>
                <a:gd name="T19" fmla="*/ 21 h 89"/>
                <a:gd name="T20" fmla="*/ 89 w 90"/>
                <a:gd name="T21" fmla="*/ 24 h 89"/>
                <a:gd name="T22" fmla="*/ 71 w 90"/>
                <a:gd name="T23" fmla="*/ 86 h 89"/>
                <a:gd name="T24" fmla="*/ 71 w 90"/>
                <a:gd name="T25" fmla="*/ 87 h 89"/>
                <a:gd name="T26" fmla="*/ 68 w 90"/>
                <a:gd name="T27" fmla="*/ 89 h 89"/>
                <a:gd name="T28" fmla="*/ 65 w 90"/>
                <a:gd name="T29" fmla="*/ 88 h 89"/>
                <a:gd name="T30" fmla="*/ 35 w 90"/>
                <a:gd name="T31" fmla="*/ 79 h 89"/>
                <a:gd name="T32" fmla="*/ 52 w 90"/>
                <a:gd name="T33" fmla="*/ 23 h 89"/>
                <a:gd name="T34" fmla="*/ 52 w 90"/>
                <a:gd name="T35" fmla="*/ 23 h 89"/>
                <a:gd name="T36" fmla="*/ 32 w 90"/>
                <a:gd name="T37" fmla="*/ 17 h 89"/>
                <a:gd name="T38" fmla="*/ 29 w 90"/>
                <a:gd name="T39" fmla="*/ 19 h 89"/>
                <a:gd name="T40" fmla="*/ 28 w 90"/>
                <a:gd name="T41" fmla="*/ 21 h 89"/>
                <a:gd name="T42" fmla="*/ 18 w 90"/>
                <a:gd name="T43" fmla="*/ 56 h 89"/>
                <a:gd name="T44" fmla="*/ 17 w 90"/>
                <a:gd name="T45" fmla="*/ 58 h 89"/>
                <a:gd name="T46" fmla="*/ 19 w 90"/>
                <a:gd name="T47" fmla="*/ 61 h 89"/>
                <a:gd name="T48" fmla="*/ 20 w 90"/>
                <a:gd name="T49" fmla="*/ 62 h 89"/>
                <a:gd name="T50" fmla="*/ 58 w 90"/>
                <a:gd name="T51" fmla="*/ 73 h 89"/>
                <a:gd name="T52" fmla="*/ 62 w 90"/>
                <a:gd name="T53" fmla="*/ 71 h 89"/>
                <a:gd name="T54" fmla="*/ 62 w 90"/>
                <a:gd name="T55" fmla="*/ 69 h 89"/>
                <a:gd name="T56" fmla="*/ 68 w 90"/>
                <a:gd name="T57" fmla="*/ 50 h 89"/>
                <a:gd name="T58" fmla="*/ 73 w 90"/>
                <a:gd name="T59" fmla="*/ 33 h 89"/>
                <a:gd name="T60" fmla="*/ 71 w 90"/>
                <a:gd name="T61" fmla="*/ 29 h 89"/>
                <a:gd name="T62" fmla="*/ 69 w 90"/>
                <a:gd name="T63" fmla="*/ 28 h 89"/>
                <a:gd name="T64" fmla="*/ 52 w 90"/>
                <a:gd name="T65" fmla="*/ 23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90" h="89">
                  <a:moveTo>
                    <a:pt x="35" y="79"/>
                  </a:moveTo>
                  <a:cubicBezTo>
                    <a:pt x="25" y="76"/>
                    <a:pt x="15" y="73"/>
                    <a:pt x="4" y="70"/>
                  </a:cubicBezTo>
                  <a:cubicBezTo>
                    <a:pt x="0" y="69"/>
                    <a:pt x="0" y="69"/>
                    <a:pt x="2" y="65"/>
                  </a:cubicBezTo>
                  <a:cubicBezTo>
                    <a:pt x="8" y="45"/>
                    <a:pt x="14" y="24"/>
                    <a:pt x="20" y="3"/>
                  </a:cubicBezTo>
                  <a:cubicBezTo>
                    <a:pt x="20" y="3"/>
                    <a:pt x="20" y="3"/>
                    <a:pt x="20" y="2"/>
                  </a:cubicBezTo>
                  <a:cubicBezTo>
                    <a:pt x="21" y="0"/>
                    <a:pt x="21" y="0"/>
                    <a:pt x="23" y="0"/>
                  </a:cubicBezTo>
                  <a:cubicBezTo>
                    <a:pt x="24" y="0"/>
                    <a:pt x="24" y="1"/>
                    <a:pt x="25" y="1"/>
                  </a:cubicBezTo>
                  <a:cubicBezTo>
                    <a:pt x="45" y="7"/>
                    <a:pt x="66" y="13"/>
                    <a:pt x="86" y="19"/>
                  </a:cubicBezTo>
                  <a:cubicBezTo>
                    <a:pt x="87" y="19"/>
                    <a:pt x="88" y="19"/>
                    <a:pt x="89" y="20"/>
                  </a:cubicBezTo>
                  <a:cubicBezTo>
                    <a:pt x="90" y="20"/>
                    <a:pt x="90" y="21"/>
                    <a:pt x="90" y="21"/>
                  </a:cubicBezTo>
                  <a:cubicBezTo>
                    <a:pt x="90" y="22"/>
                    <a:pt x="90" y="23"/>
                    <a:pt x="89" y="24"/>
                  </a:cubicBezTo>
                  <a:cubicBezTo>
                    <a:pt x="83" y="44"/>
                    <a:pt x="77" y="65"/>
                    <a:pt x="71" y="86"/>
                  </a:cubicBezTo>
                  <a:cubicBezTo>
                    <a:pt x="71" y="86"/>
                    <a:pt x="71" y="87"/>
                    <a:pt x="71" y="87"/>
                  </a:cubicBezTo>
                  <a:cubicBezTo>
                    <a:pt x="70" y="89"/>
                    <a:pt x="69" y="89"/>
                    <a:pt x="68" y="89"/>
                  </a:cubicBezTo>
                  <a:cubicBezTo>
                    <a:pt x="67" y="89"/>
                    <a:pt x="66" y="88"/>
                    <a:pt x="65" y="88"/>
                  </a:cubicBezTo>
                  <a:cubicBezTo>
                    <a:pt x="55" y="85"/>
                    <a:pt x="45" y="82"/>
                    <a:pt x="35" y="79"/>
                  </a:cubicBezTo>
                  <a:close/>
                  <a:moveTo>
                    <a:pt x="52" y="23"/>
                  </a:moveTo>
                  <a:cubicBezTo>
                    <a:pt x="52" y="23"/>
                    <a:pt x="52" y="23"/>
                    <a:pt x="52" y="23"/>
                  </a:cubicBezTo>
                  <a:cubicBezTo>
                    <a:pt x="45" y="21"/>
                    <a:pt x="39" y="19"/>
                    <a:pt x="32" y="17"/>
                  </a:cubicBezTo>
                  <a:cubicBezTo>
                    <a:pt x="30" y="17"/>
                    <a:pt x="30" y="17"/>
                    <a:pt x="29" y="19"/>
                  </a:cubicBezTo>
                  <a:cubicBezTo>
                    <a:pt x="29" y="20"/>
                    <a:pt x="29" y="20"/>
                    <a:pt x="28" y="21"/>
                  </a:cubicBezTo>
                  <a:cubicBezTo>
                    <a:pt x="25" y="32"/>
                    <a:pt x="21" y="44"/>
                    <a:pt x="18" y="56"/>
                  </a:cubicBezTo>
                  <a:cubicBezTo>
                    <a:pt x="18" y="57"/>
                    <a:pt x="18" y="58"/>
                    <a:pt x="17" y="58"/>
                  </a:cubicBezTo>
                  <a:cubicBezTo>
                    <a:pt x="17" y="60"/>
                    <a:pt x="18" y="61"/>
                    <a:pt x="19" y="61"/>
                  </a:cubicBezTo>
                  <a:cubicBezTo>
                    <a:pt x="19" y="61"/>
                    <a:pt x="20" y="62"/>
                    <a:pt x="20" y="62"/>
                  </a:cubicBezTo>
                  <a:cubicBezTo>
                    <a:pt x="33" y="65"/>
                    <a:pt x="45" y="69"/>
                    <a:pt x="58" y="73"/>
                  </a:cubicBezTo>
                  <a:cubicBezTo>
                    <a:pt x="60" y="74"/>
                    <a:pt x="61" y="73"/>
                    <a:pt x="62" y="71"/>
                  </a:cubicBezTo>
                  <a:cubicBezTo>
                    <a:pt x="62" y="70"/>
                    <a:pt x="62" y="69"/>
                    <a:pt x="62" y="69"/>
                  </a:cubicBezTo>
                  <a:cubicBezTo>
                    <a:pt x="64" y="63"/>
                    <a:pt x="66" y="56"/>
                    <a:pt x="68" y="50"/>
                  </a:cubicBezTo>
                  <a:cubicBezTo>
                    <a:pt x="69" y="44"/>
                    <a:pt x="71" y="39"/>
                    <a:pt x="73" y="33"/>
                  </a:cubicBezTo>
                  <a:cubicBezTo>
                    <a:pt x="74" y="30"/>
                    <a:pt x="73" y="30"/>
                    <a:pt x="71" y="29"/>
                  </a:cubicBezTo>
                  <a:cubicBezTo>
                    <a:pt x="70" y="29"/>
                    <a:pt x="70" y="28"/>
                    <a:pt x="69" y="28"/>
                  </a:cubicBezTo>
                  <a:cubicBezTo>
                    <a:pt x="63" y="26"/>
                    <a:pt x="57" y="25"/>
                    <a:pt x="52" y="23"/>
                  </a:cubicBezTo>
                  <a:close/>
                </a:path>
              </a:pathLst>
            </a:custGeom>
            <a:solidFill>
              <a:srgbClr val="F1A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95" name="Freeform 188"/>
            <p:cNvSpPr>
              <a:spLocks noEditPoints="1"/>
            </p:cNvSpPr>
            <p:nvPr/>
          </p:nvSpPr>
          <p:spPr bwMode="auto">
            <a:xfrm>
              <a:off x="4238444" y="5832475"/>
              <a:ext cx="593725" cy="592138"/>
            </a:xfrm>
            <a:custGeom>
              <a:avLst/>
              <a:gdLst>
                <a:gd name="T0" fmla="*/ 6 w 225"/>
                <a:gd name="T1" fmla="*/ 80 h 224"/>
                <a:gd name="T2" fmla="*/ 7 w 225"/>
                <a:gd name="T3" fmla="*/ 77 h 224"/>
                <a:gd name="T4" fmla="*/ 26 w 225"/>
                <a:gd name="T5" fmla="*/ 41 h 224"/>
                <a:gd name="T6" fmla="*/ 46 w 225"/>
                <a:gd name="T7" fmla="*/ 22 h 224"/>
                <a:gd name="T8" fmla="*/ 59 w 225"/>
                <a:gd name="T9" fmla="*/ 14 h 224"/>
                <a:gd name="T10" fmla="*/ 104 w 225"/>
                <a:gd name="T11" fmla="*/ 0 h 224"/>
                <a:gd name="T12" fmla="*/ 132 w 225"/>
                <a:gd name="T13" fmla="*/ 2 h 224"/>
                <a:gd name="T14" fmla="*/ 150 w 225"/>
                <a:gd name="T15" fmla="*/ 6 h 224"/>
                <a:gd name="T16" fmla="*/ 185 w 225"/>
                <a:gd name="T17" fmla="*/ 26 h 224"/>
                <a:gd name="T18" fmla="*/ 204 w 225"/>
                <a:gd name="T19" fmla="*/ 48 h 224"/>
                <a:gd name="T20" fmla="*/ 222 w 225"/>
                <a:gd name="T21" fmla="*/ 88 h 224"/>
                <a:gd name="T22" fmla="*/ 224 w 225"/>
                <a:gd name="T23" fmla="*/ 121 h 224"/>
                <a:gd name="T24" fmla="*/ 222 w 225"/>
                <a:gd name="T25" fmla="*/ 134 h 224"/>
                <a:gd name="T26" fmla="*/ 220 w 225"/>
                <a:gd name="T27" fmla="*/ 144 h 224"/>
                <a:gd name="T28" fmla="*/ 211 w 225"/>
                <a:gd name="T29" fmla="*/ 164 h 224"/>
                <a:gd name="T30" fmla="*/ 182 w 225"/>
                <a:gd name="T31" fmla="*/ 199 h 224"/>
                <a:gd name="T32" fmla="*/ 172 w 225"/>
                <a:gd name="T33" fmla="*/ 207 h 224"/>
                <a:gd name="T34" fmla="*/ 144 w 225"/>
                <a:gd name="T35" fmla="*/ 219 h 224"/>
                <a:gd name="T36" fmla="*/ 112 w 225"/>
                <a:gd name="T37" fmla="*/ 224 h 224"/>
                <a:gd name="T38" fmla="*/ 92 w 225"/>
                <a:gd name="T39" fmla="*/ 222 h 224"/>
                <a:gd name="T40" fmla="*/ 90 w 225"/>
                <a:gd name="T41" fmla="*/ 221 h 224"/>
                <a:gd name="T42" fmla="*/ 72 w 225"/>
                <a:gd name="T43" fmla="*/ 216 h 224"/>
                <a:gd name="T44" fmla="*/ 54 w 225"/>
                <a:gd name="T45" fmla="*/ 207 h 224"/>
                <a:gd name="T46" fmla="*/ 20 w 225"/>
                <a:gd name="T47" fmla="*/ 174 h 224"/>
                <a:gd name="T48" fmla="*/ 3 w 225"/>
                <a:gd name="T49" fmla="*/ 132 h 224"/>
                <a:gd name="T50" fmla="*/ 2 w 225"/>
                <a:gd name="T51" fmla="*/ 96 h 224"/>
                <a:gd name="T52" fmla="*/ 3 w 225"/>
                <a:gd name="T53" fmla="*/ 90 h 224"/>
                <a:gd name="T54" fmla="*/ 6 w 225"/>
                <a:gd name="T55" fmla="*/ 80 h 224"/>
                <a:gd name="T56" fmla="*/ 6 w 225"/>
                <a:gd name="T57" fmla="*/ 80 h 224"/>
                <a:gd name="T58" fmla="*/ 101 w 225"/>
                <a:gd name="T59" fmla="*/ 152 h 224"/>
                <a:gd name="T60" fmla="*/ 136 w 225"/>
                <a:gd name="T61" fmla="*/ 162 h 224"/>
                <a:gd name="T62" fmla="*/ 141 w 225"/>
                <a:gd name="T63" fmla="*/ 159 h 224"/>
                <a:gd name="T64" fmla="*/ 162 w 225"/>
                <a:gd name="T65" fmla="*/ 89 h 224"/>
                <a:gd name="T66" fmla="*/ 162 w 225"/>
                <a:gd name="T67" fmla="*/ 87 h 224"/>
                <a:gd name="T68" fmla="*/ 161 w 225"/>
                <a:gd name="T69" fmla="*/ 84 h 224"/>
                <a:gd name="T70" fmla="*/ 158 w 225"/>
                <a:gd name="T71" fmla="*/ 84 h 224"/>
                <a:gd name="T72" fmla="*/ 90 w 225"/>
                <a:gd name="T73" fmla="*/ 63 h 224"/>
                <a:gd name="T74" fmla="*/ 83 w 225"/>
                <a:gd name="T75" fmla="*/ 67 h 224"/>
                <a:gd name="T76" fmla="*/ 83 w 225"/>
                <a:gd name="T77" fmla="*/ 67 h 224"/>
                <a:gd name="T78" fmla="*/ 63 w 225"/>
                <a:gd name="T79" fmla="*/ 135 h 224"/>
                <a:gd name="T80" fmla="*/ 62 w 225"/>
                <a:gd name="T81" fmla="*/ 137 h 224"/>
                <a:gd name="T82" fmla="*/ 65 w 225"/>
                <a:gd name="T83" fmla="*/ 141 h 224"/>
                <a:gd name="T84" fmla="*/ 67 w 225"/>
                <a:gd name="T85" fmla="*/ 142 h 224"/>
                <a:gd name="T86" fmla="*/ 101 w 225"/>
                <a:gd name="T87" fmla="*/ 152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25" h="224">
                  <a:moveTo>
                    <a:pt x="6" y="80"/>
                  </a:moveTo>
                  <a:cubicBezTo>
                    <a:pt x="6" y="79"/>
                    <a:pt x="6" y="78"/>
                    <a:pt x="7" y="77"/>
                  </a:cubicBezTo>
                  <a:cubicBezTo>
                    <a:pt x="11" y="64"/>
                    <a:pt x="17" y="52"/>
                    <a:pt x="26" y="41"/>
                  </a:cubicBezTo>
                  <a:cubicBezTo>
                    <a:pt x="32" y="34"/>
                    <a:pt x="39" y="28"/>
                    <a:pt x="46" y="22"/>
                  </a:cubicBezTo>
                  <a:cubicBezTo>
                    <a:pt x="50" y="19"/>
                    <a:pt x="54" y="16"/>
                    <a:pt x="59" y="14"/>
                  </a:cubicBezTo>
                  <a:cubicBezTo>
                    <a:pt x="73" y="6"/>
                    <a:pt x="88" y="2"/>
                    <a:pt x="104" y="0"/>
                  </a:cubicBezTo>
                  <a:cubicBezTo>
                    <a:pt x="113" y="0"/>
                    <a:pt x="122" y="0"/>
                    <a:pt x="132" y="2"/>
                  </a:cubicBezTo>
                  <a:cubicBezTo>
                    <a:pt x="138" y="3"/>
                    <a:pt x="144" y="4"/>
                    <a:pt x="150" y="6"/>
                  </a:cubicBezTo>
                  <a:cubicBezTo>
                    <a:pt x="162" y="11"/>
                    <a:pt x="174" y="17"/>
                    <a:pt x="185" y="26"/>
                  </a:cubicBezTo>
                  <a:cubicBezTo>
                    <a:pt x="192" y="33"/>
                    <a:pt x="199" y="40"/>
                    <a:pt x="204" y="48"/>
                  </a:cubicBezTo>
                  <a:cubicBezTo>
                    <a:pt x="213" y="60"/>
                    <a:pt x="218" y="73"/>
                    <a:pt x="222" y="88"/>
                  </a:cubicBezTo>
                  <a:cubicBezTo>
                    <a:pt x="224" y="99"/>
                    <a:pt x="225" y="110"/>
                    <a:pt x="224" y="121"/>
                  </a:cubicBezTo>
                  <a:cubicBezTo>
                    <a:pt x="224" y="125"/>
                    <a:pt x="223" y="130"/>
                    <a:pt x="222" y="134"/>
                  </a:cubicBezTo>
                  <a:cubicBezTo>
                    <a:pt x="221" y="137"/>
                    <a:pt x="221" y="141"/>
                    <a:pt x="220" y="144"/>
                  </a:cubicBezTo>
                  <a:cubicBezTo>
                    <a:pt x="218" y="151"/>
                    <a:pt x="215" y="158"/>
                    <a:pt x="211" y="164"/>
                  </a:cubicBezTo>
                  <a:cubicBezTo>
                    <a:pt x="204" y="178"/>
                    <a:pt x="194" y="189"/>
                    <a:pt x="182" y="199"/>
                  </a:cubicBezTo>
                  <a:cubicBezTo>
                    <a:pt x="179" y="202"/>
                    <a:pt x="175" y="204"/>
                    <a:pt x="172" y="207"/>
                  </a:cubicBezTo>
                  <a:cubicBezTo>
                    <a:pt x="163" y="212"/>
                    <a:pt x="154" y="216"/>
                    <a:pt x="144" y="219"/>
                  </a:cubicBezTo>
                  <a:cubicBezTo>
                    <a:pt x="134" y="222"/>
                    <a:pt x="123" y="224"/>
                    <a:pt x="112" y="224"/>
                  </a:cubicBezTo>
                  <a:cubicBezTo>
                    <a:pt x="105" y="223"/>
                    <a:pt x="99" y="223"/>
                    <a:pt x="92" y="222"/>
                  </a:cubicBezTo>
                  <a:cubicBezTo>
                    <a:pt x="91" y="222"/>
                    <a:pt x="91" y="221"/>
                    <a:pt x="90" y="221"/>
                  </a:cubicBezTo>
                  <a:cubicBezTo>
                    <a:pt x="84" y="220"/>
                    <a:pt x="78" y="218"/>
                    <a:pt x="72" y="216"/>
                  </a:cubicBezTo>
                  <a:cubicBezTo>
                    <a:pt x="66" y="214"/>
                    <a:pt x="60" y="210"/>
                    <a:pt x="54" y="207"/>
                  </a:cubicBezTo>
                  <a:cubicBezTo>
                    <a:pt x="40" y="198"/>
                    <a:pt x="29" y="188"/>
                    <a:pt x="20" y="174"/>
                  </a:cubicBezTo>
                  <a:cubicBezTo>
                    <a:pt x="12" y="161"/>
                    <a:pt x="6" y="147"/>
                    <a:pt x="3" y="132"/>
                  </a:cubicBezTo>
                  <a:cubicBezTo>
                    <a:pt x="1" y="120"/>
                    <a:pt x="0" y="108"/>
                    <a:pt x="2" y="96"/>
                  </a:cubicBezTo>
                  <a:cubicBezTo>
                    <a:pt x="2" y="94"/>
                    <a:pt x="2" y="92"/>
                    <a:pt x="3" y="90"/>
                  </a:cubicBezTo>
                  <a:cubicBezTo>
                    <a:pt x="4" y="87"/>
                    <a:pt x="5" y="84"/>
                    <a:pt x="6" y="80"/>
                  </a:cubicBezTo>
                  <a:cubicBezTo>
                    <a:pt x="6" y="80"/>
                    <a:pt x="6" y="80"/>
                    <a:pt x="6" y="80"/>
                  </a:cubicBezTo>
                  <a:moveTo>
                    <a:pt x="101" y="152"/>
                  </a:moveTo>
                  <a:cubicBezTo>
                    <a:pt x="113" y="155"/>
                    <a:pt x="124" y="159"/>
                    <a:pt x="136" y="162"/>
                  </a:cubicBezTo>
                  <a:cubicBezTo>
                    <a:pt x="140" y="163"/>
                    <a:pt x="140" y="163"/>
                    <a:pt x="141" y="159"/>
                  </a:cubicBezTo>
                  <a:cubicBezTo>
                    <a:pt x="148" y="136"/>
                    <a:pt x="155" y="113"/>
                    <a:pt x="162" y="89"/>
                  </a:cubicBezTo>
                  <a:cubicBezTo>
                    <a:pt x="162" y="89"/>
                    <a:pt x="162" y="88"/>
                    <a:pt x="162" y="87"/>
                  </a:cubicBezTo>
                  <a:cubicBezTo>
                    <a:pt x="163" y="86"/>
                    <a:pt x="162" y="85"/>
                    <a:pt x="161" y="84"/>
                  </a:cubicBezTo>
                  <a:cubicBezTo>
                    <a:pt x="160" y="84"/>
                    <a:pt x="159" y="84"/>
                    <a:pt x="158" y="84"/>
                  </a:cubicBezTo>
                  <a:cubicBezTo>
                    <a:pt x="135" y="77"/>
                    <a:pt x="113" y="70"/>
                    <a:pt x="90" y="63"/>
                  </a:cubicBezTo>
                  <a:cubicBezTo>
                    <a:pt x="85" y="62"/>
                    <a:pt x="85" y="62"/>
                    <a:pt x="83" y="67"/>
                  </a:cubicBezTo>
                  <a:cubicBezTo>
                    <a:pt x="83" y="67"/>
                    <a:pt x="83" y="67"/>
                    <a:pt x="83" y="67"/>
                  </a:cubicBezTo>
                  <a:cubicBezTo>
                    <a:pt x="76" y="90"/>
                    <a:pt x="70" y="112"/>
                    <a:pt x="63" y="135"/>
                  </a:cubicBezTo>
                  <a:cubicBezTo>
                    <a:pt x="63" y="136"/>
                    <a:pt x="63" y="137"/>
                    <a:pt x="62" y="137"/>
                  </a:cubicBezTo>
                  <a:cubicBezTo>
                    <a:pt x="62" y="139"/>
                    <a:pt x="63" y="140"/>
                    <a:pt x="65" y="141"/>
                  </a:cubicBezTo>
                  <a:cubicBezTo>
                    <a:pt x="66" y="141"/>
                    <a:pt x="66" y="142"/>
                    <a:pt x="67" y="142"/>
                  </a:cubicBezTo>
                  <a:cubicBezTo>
                    <a:pt x="79" y="145"/>
                    <a:pt x="90" y="148"/>
                    <a:pt x="101" y="152"/>
                  </a:cubicBezTo>
                </a:path>
              </a:pathLst>
            </a:custGeom>
            <a:solidFill>
              <a:srgbClr val="FFD3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96" name="Freeform 189"/>
            <p:cNvSpPr>
              <a:spLocks noEditPoints="1"/>
            </p:cNvSpPr>
            <p:nvPr/>
          </p:nvSpPr>
          <p:spPr bwMode="auto">
            <a:xfrm>
              <a:off x="4282894" y="5991225"/>
              <a:ext cx="146050" cy="100013"/>
            </a:xfrm>
            <a:custGeom>
              <a:avLst/>
              <a:gdLst>
                <a:gd name="T0" fmla="*/ 25 w 55"/>
                <a:gd name="T1" fmla="*/ 34 h 38"/>
                <a:gd name="T2" fmla="*/ 21 w 55"/>
                <a:gd name="T3" fmla="*/ 24 h 38"/>
                <a:gd name="T4" fmla="*/ 26 w 55"/>
                <a:gd name="T5" fmla="*/ 15 h 38"/>
                <a:gd name="T6" fmla="*/ 13 w 55"/>
                <a:gd name="T7" fmla="*/ 12 h 38"/>
                <a:gd name="T8" fmla="*/ 11 w 55"/>
                <a:gd name="T9" fmla="*/ 13 h 38"/>
                <a:gd name="T10" fmla="*/ 18 w 55"/>
                <a:gd name="T11" fmla="*/ 15 h 38"/>
                <a:gd name="T12" fmla="*/ 21 w 55"/>
                <a:gd name="T13" fmla="*/ 19 h 38"/>
                <a:gd name="T14" fmla="*/ 19 w 55"/>
                <a:gd name="T15" fmla="*/ 27 h 38"/>
                <a:gd name="T16" fmla="*/ 16 w 55"/>
                <a:gd name="T17" fmla="*/ 31 h 38"/>
                <a:gd name="T18" fmla="*/ 2 w 55"/>
                <a:gd name="T19" fmla="*/ 30 h 38"/>
                <a:gd name="T20" fmla="*/ 2 w 55"/>
                <a:gd name="T21" fmla="*/ 26 h 38"/>
                <a:gd name="T22" fmla="*/ 11 w 55"/>
                <a:gd name="T23" fmla="*/ 24 h 38"/>
                <a:gd name="T24" fmla="*/ 10 w 55"/>
                <a:gd name="T25" fmla="*/ 19 h 38"/>
                <a:gd name="T26" fmla="*/ 7 w 55"/>
                <a:gd name="T27" fmla="*/ 16 h 38"/>
                <a:gd name="T28" fmla="*/ 3 w 55"/>
                <a:gd name="T29" fmla="*/ 13 h 38"/>
                <a:gd name="T30" fmla="*/ 13 w 55"/>
                <a:gd name="T31" fmla="*/ 6 h 38"/>
                <a:gd name="T32" fmla="*/ 27 w 55"/>
                <a:gd name="T33" fmla="*/ 8 h 38"/>
                <a:gd name="T34" fmla="*/ 28 w 55"/>
                <a:gd name="T35" fmla="*/ 7 h 38"/>
                <a:gd name="T36" fmla="*/ 27 w 55"/>
                <a:gd name="T37" fmla="*/ 1 h 38"/>
                <a:gd name="T38" fmla="*/ 35 w 55"/>
                <a:gd name="T39" fmla="*/ 7 h 38"/>
                <a:gd name="T40" fmla="*/ 45 w 55"/>
                <a:gd name="T41" fmla="*/ 11 h 38"/>
                <a:gd name="T42" fmla="*/ 55 w 55"/>
                <a:gd name="T43" fmla="*/ 20 h 38"/>
                <a:gd name="T44" fmla="*/ 51 w 55"/>
                <a:gd name="T45" fmla="*/ 23 h 38"/>
                <a:gd name="T46" fmla="*/ 49 w 55"/>
                <a:gd name="T47" fmla="*/ 21 h 38"/>
                <a:gd name="T48" fmla="*/ 38 w 55"/>
                <a:gd name="T49" fmla="*/ 16 h 38"/>
                <a:gd name="T50" fmla="*/ 34 w 55"/>
                <a:gd name="T51" fmla="*/ 17 h 38"/>
                <a:gd name="T52" fmla="*/ 40 w 55"/>
                <a:gd name="T53" fmla="*/ 22 h 38"/>
                <a:gd name="T54" fmla="*/ 44 w 55"/>
                <a:gd name="T55" fmla="*/ 34 h 38"/>
                <a:gd name="T56" fmla="*/ 34 w 55"/>
                <a:gd name="T57" fmla="*/ 35 h 38"/>
                <a:gd name="T58" fmla="*/ 30 w 55"/>
                <a:gd name="T59" fmla="*/ 35 h 38"/>
                <a:gd name="T60" fmla="*/ 38 w 55"/>
                <a:gd name="T61" fmla="*/ 29 h 38"/>
                <a:gd name="T62" fmla="*/ 38 w 55"/>
                <a:gd name="T63" fmla="*/ 30 h 38"/>
                <a:gd name="T64" fmla="*/ 28 w 55"/>
                <a:gd name="T65" fmla="*/ 23 h 38"/>
                <a:gd name="T66" fmla="*/ 29 w 55"/>
                <a:gd name="T67" fmla="*/ 23 h 38"/>
                <a:gd name="T68" fmla="*/ 28 w 55"/>
                <a:gd name="T69" fmla="*/ 23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55" h="38">
                  <a:moveTo>
                    <a:pt x="30" y="35"/>
                  </a:moveTo>
                  <a:cubicBezTo>
                    <a:pt x="28" y="35"/>
                    <a:pt x="26" y="35"/>
                    <a:pt x="25" y="34"/>
                  </a:cubicBezTo>
                  <a:cubicBezTo>
                    <a:pt x="22" y="34"/>
                    <a:pt x="21" y="32"/>
                    <a:pt x="21" y="30"/>
                  </a:cubicBezTo>
                  <a:cubicBezTo>
                    <a:pt x="21" y="28"/>
                    <a:pt x="22" y="26"/>
                    <a:pt x="21" y="24"/>
                  </a:cubicBezTo>
                  <a:cubicBezTo>
                    <a:pt x="21" y="22"/>
                    <a:pt x="22" y="20"/>
                    <a:pt x="23" y="19"/>
                  </a:cubicBezTo>
                  <a:cubicBezTo>
                    <a:pt x="25" y="18"/>
                    <a:pt x="27" y="17"/>
                    <a:pt x="26" y="15"/>
                  </a:cubicBezTo>
                  <a:cubicBezTo>
                    <a:pt x="26" y="13"/>
                    <a:pt x="23" y="14"/>
                    <a:pt x="21" y="13"/>
                  </a:cubicBezTo>
                  <a:cubicBezTo>
                    <a:pt x="19" y="13"/>
                    <a:pt x="16" y="12"/>
                    <a:pt x="13" y="12"/>
                  </a:cubicBezTo>
                  <a:cubicBezTo>
                    <a:pt x="12" y="12"/>
                    <a:pt x="12" y="12"/>
                    <a:pt x="11" y="12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4" y="14"/>
                    <a:pt x="16" y="14"/>
                    <a:pt x="18" y="15"/>
                  </a:cubicBezTo>
                  <a:cubicBezTo>
                    <a:pt x="19" y="15"/>
                    <a:pt x="20" y="16"/>
                    <a:pt x="21" y="16"/>
                  </a:cubicBezTo>
                  <a:cubicBezTo>
                    <a:pt x="22" y="17"/>
                    <a:pt x="22" y="18"/>
                    <a:pt x="21" y="19"/>
                  </a:cubicBezTo>
                  <a:cubicBezTo>
                    <a:pt x="20" y="20"/>
                    <a:pt x="20" y="20"/>
                    <a:pt x="20" y="20"/>
                  </a:cubicBezTo>
                  <a:cubicBezTo>
                    <a:pt x="17" y="22"/>
                    <a:pt x="17" y="23"/>
                    <a:pt x="19" y="27"/>
                  </a:cubicBezTo>
                  <a:cubicBezTo>
                    <a:pt x="20" y="29"/>
                    <a:pt x="19" y="30"/>
                    <a:pt x="17" y="30"/>
                  </a:cubicBezTo>
                  <a:cubicBezTo>
                    <a:pt x="16" y="31"/>
                    <a:pt x="16" y="31"/>
                    <a:pt x="16" y="31"/>
                  </a:cubicBezTo>
                  <a:cubicBezTo>
                    <a:pt x="13" y="30"/>
                    <a:pt x="9" y="30"/>
                    <a:pt x="6" y="31"/>
                  </a:cubicBezTo>
                  <a:cubicBezTo>
                    <a:pt x="5" y="31"/>
                    <a:pt x="3" y="30"/>
                    <a:pt x="2" y="30"/>
                  </a:cubicBezTo>
                  <a:cubicBezTo>
                    <a:pt x="1" y="30"/>
                    <a:pt x="0" y="29"/>
                    <a:pt x="0" y="28"/>
                  </a:cubicBezTo>
                  <a:cubicBezTo>
                    <a:pt x="0" y="27"/>
                    <a:pt x="1" y="26"/>
                    <a:pt x="2" y="26"/>
                  </a:cubicBezTo>
                  <a:cubicBezTo>
                    <a:pt x="5" y="25"/>
                    <a:pt x="7" y="25"/>
                    <a:pt x="10" y="25"/>
                  </a:cubicBezTo>
                  <a:cubicBezTo>
                    <a:pt x="11" y="25"/>
                    <a:pt x="11" y="25"/>
                    <a:pt x="11" y="24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9" y="21"/>
                    <a:pt x="8" y="21"/>
                    <a:pt x="10" y="19"/>
                  </a:cubicBezTo>
                  <a:cubicBezTo>
                    <a:pt x="11" y="18"/>
                    <a:pt x="10" y="17"/>
                    <a:pt x="10" y="16"/>
                  </a:cubicBezTo>
                  <a:cubicBezTo>
                    <a:pt x="9" y="15"/>
                    <a:pt x="8" y="15"/>
                    <a:pt x="7" y="16"/>
                  </a:cubicBezTo>
                  <a:cubicBezTo>
                    <a:pt x="6" y="16"/>
                    <a:pt x="6" y="16"/>
                    <a:pt x="5" y="16"/>
                  </a:cubicBezTo>
                  <a:cubicBezTo>
                    <a:pt x="3" y="17"/>
                    <a:pt x="2" y="14"/>
                    <a:pt x="3" y="13"/>
                  </a:cubicBezTo>
                  <a:cubicBezTo>
                    <a:pt x="5" y="11"/>
                    <a:pt x="7" y="8"/>
                    <a:pt x="10" y="6"/>
                  </a:cubicBezTo>
                  <a:cubicBezTo>
                    <a:pt x="11" y="6"/>
                    <a:pt x="12" y="6"/>
                    <a:pt x="13" y="6"/>
                  </a:cubicBezTo>
                  <a:cubicBezTo>
                    <a:pt x="16" y="7"/>
                    <a:pt x="20" y="7"/>
                    <a:pt x="23" y="8"/>
                  </a:cubicBezTo>
                  <a:cubicBezTo>
                    <a:pt x="24" y="8"/>
                    <a:pt x="26" y="8"/>
                    <a:pt x="27" y="8"/>
                  </a:cubicBezTo>
                  <a:cubicBezTo>
                    <a:pt x="28" y="9"/>
                    <a:pt x="28" y="8"/>
                    <a:pt x="29" y="8"/>
                  </a:cubicBezTo>
                  <a:cubicBezTo>
                    <a:pt x="29" y="7"/>
                    <a:pt x="29" y="7"/>
                    <a:pt x="28" y="7"/>
                  </a:cubicBezTo>
                  <a:cubicBezTo>
                    <a:pt x="28" y="6"/>
                    <a:pt x="27" y="5"/>
                    <a:pt x="26" y="4"/>
                  </a:cubicBezTo>
                  <a:cubicBezTo>
                    <a:pt x="25" y="3"/>
                    <a:pt x="26" y="1"/>
                    <a:pt x="27" y="1"/>
                  </a:cubicBezTo>
                  <a:cubicBezTo>
                    <a:pt x="28" y="0"/>
                    <a:pt x="29" y="0"/>
                    <a:pt x="30" y="1"/>
                  </a:cubicBezTo>
                  <a:cubicBezTo>
                    <a:pt x="32" y="2"/>
                    <a:pt x="35" y="4"/>
                    <a:pt x="35" y="7"/>
                  </a:cubicBezTo>
                  <a:cubicBezTo>
                    <a:pt x="36" y="10"/>
                    <a:pt x="36" y="10"/>
                    <a:pt x="39" y="10"/>
                  </a:cubicBezTo>
                  <a:cubicBezTo>
                    <a:pt x="41" y="11"/>
                    <a:pt x="43" y="11"/>
                    <a:pt x="45" y="11"/>
                  </a:cubicBezTo>
                  <a:cubicBezTo>
                    <a:pt x="47" y="11"/>
                    <a:pt x="49" y="12"/>
                    <a:pt x="50" y="13"/>
                  </a:cubicBezTo>
                  <a:cubicBezTo>
                    <a:pt x="52" y="15"/>
                    <a:pt x="54" y="17"/>
                    <a:pt x="55" y="20"/>
                  </a:cubicBezTo>
                  <a:cubicBezTo>
                    <a:pt x="55" y="21"/>
                    <a:pt x="55" y="22"/>
                    <a:pt x="54" y="23"/>
                  </a:cubicBezTo>
                  <a:cubicBezTo>
                    <a:pt x="53" y="23"/>
                    <a:pt x="53" y="23"/>
                    <a:pt x="51" y="23"/>
                  </a:cubicBezTo>
                  <a:cubicBezTo>
                    <a:pt x="51" y="23"/>
                    <a:pt x="51" y="23"/>
                    <a:pt x="50" y="22"/>
                  </a:cubicBezTo>
                  <a:cubicBezTo>
                    <a:pt x="50" y="22"/>
                    <a:pt x="49" y="22"/>
                    <a:pt x="49" y="21"/>
                  </a:cubicBezTo>
                  <a:cubicBezTo>
                    <a:pt x="47" y="17"/>
                    <a:pt x="44" y="16"/>
                    <a:pt x="39" y="16"/>
                  </a:cubicBezTo>
                  <a:cubicBezTo>
                    <a:pt x="38" y="16"/>
                    <a:pt x="38" y="16"/>
                    <a:pt x="38" y="16"/>
                  </a:cubicBezTo>
                  <a:cubicBezTo>
                    <a:pt x="38" y="16"/>
                    <a:pt x="37" y="16"/>
                    <a:pt x="37" y="16"/>
                  </a:cubicBezTo>
                  <a:cubicBezTo>
                    <a:pt x="36" y="15"/>
                    <a:pt x="34" y="15"/>
                    <a:pt x="34" y="17"/>
                  </a:cubicBezTo>
                  <a:cubicBezTo>
                    <a:pt x="34" y="18"/>
                    <a:pt x="36" y="18"/>
                    <a:pt x="38" y="19"/>
                  </a:cubicBezTo>
                  <a:cubicBezTo>
                    <a:pt x="39" y="19"/>
                    <a:pt x="41" y="20"/>
                    <a:pt x="40" y="22"/>
                  </a:cubicBezTo>
                  <a:cubicBezTo>
                    <a:pt x="40" y="23"/>
                    <a:pt x="41" y="24"/>
                    <a:pt x="42" y="25"/>
                  </a:cubicBezTo>
                  <a:cubicBezTo>
                    <a:pt x="45" y="27"/>
                    <a:pt x="45" y="31"/>
                    <a:pt x="44" y="34"/>
                  </a:cubicBezTo>
                  <a:cubicBezTo>
                    <a:pt x="43" y="37"/>
                    <a:pt x="40" y="38"/>
                    <a:pt x="37" y="37"/>
                  </a:cubicBezTo>
                  <a:cubicBezTo>
                    <a:pt x="36" y="36"/>
                    <a:pt x="35" y="36"/>
                    <a:pt x="34" y="35"/>
                  </a:cubicBezTo>
                  <a:cubicBezTo>
                    <a:pt x="33" y="35"/>
                    <a:pt x="32" y="34"/>
                    <a:pt x="30" y="35"/>
                  </a:cubicBezTo>
                  <a:cubicBezTo>
                    <a:pt x="30" y="35"/>
                    <a:pt x="30" y="35"/>
                    <a:pt x="30" y="35"/>
                  </a:cubicBezTo>
                  <a:moveTo>
                    <a:pt x="38" y="30"/>
                  </a:moveTo>
                  <a:cubicBezTo>
                    <a:pt x="38" y="29"/>
                    <a:pt x="38" y="29"/>
                    <a:pt x="38" y="29"/>
                  </a:cubicBezTo>
                  <a:cubicBezTo>
                    <a:pt x="37" y="30"/>
                    <a:pt x="37" y="30"/>
                    <a:pt x="37" y="30"/>
                  </a:cubicBezTo>
                  <a:cubicBezTo>
                    <a:pt x="38" y="30"/>
                    <a:pt x="38" y="30"/>
                    <a:pt x="38" y="30"/>
                  </a:cubicBezTo>
                  <a:cubicBezTo>
                    <a:pt x="38" y="30"/>
                    <a:pt x="38" y="30"/>
                    <a:pt x="38" y="30"/>
                  </a:cubicBezTo>
                  <a:moveTo>
                    <a:pt x="28" y="23"/>
                  </a:moveTo>
                  <a:cubicBezTo>
                    <a:pt x="28" y="23"/>
                    <a:pt x="28" y="23"/>
                    <a:pt x="28" y="23"/>
                  </a:cubicBezTo>
                  <a:cubicBezTo>
                    <a:pt x="29" y="23"/>
                    <a:pt x="29" y="23"/>
                    <a:pt x="29" y="23"/>
                  </a:cubicBezTo>
                  <a:cubicBezTo>
                    <a:pt x="29" y="23"/>
                    <a:pt x="29" y="22"/>
                    <a:pt x="29" y="22"/>
                  </a:cubicBezTo>
                  <a:cubicBezTo>
                    <a:pt x="28" y="23"/>
                    <a:pt x="28" y="23"/>
                    <a:pt x="28" y="23"/>
                  </a:cubicBezTo>
                </a:path>
              </a:pathLst>
            </a:custGeom>
            <a:solidFill>
              <a:srgbClr val="C96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97" name="Freeform 190"/>
            <p:cNvSpPr>
              <a:spLocks/>
            </p:cNvSpPr>
            <p:nvPr/>
          </p:nvSpPr>
          <p:spPr bwMode="auto">
            <a:xfrm>
              <a:off x="4689294" y="6113463"/>
              <a:ext cx="95250" cy="120650"/>
            </a:xfrm>
            <a:custGeom>
              <a:avLst/>
              <a:gdLst>
                <a:gd name="T0" fmla="*/ 3 w 36"/>
                <a:gd name="T1" fmla="*/ 39 h 46"/>
                <a:gd name="T2" fmla="*/ 4 w 36"/>
                <a:gd name="T3" fmla="*/ 35 h 46"/>
                <a:gd name="T4" fmla="*/ 9 w 36"/>
                <a:gd name="T5" fmla="*/ 21 h 46"/>
                <a:gd name="T6" fmla="*/ 7 w 36"/>
                <a:gd name="T7" fmla="*/ 20 h 46"/>
                <a:gd name="T8" fmla="*/ 3 w 36"/>
                <a:gd name="T9" fmla="*/ 21 h 46"/>
                <a:gd name="T10" fmla="*/ 1 w 36"/>
                <a:gd name="T11" fmla="*/ 21 h 46"/>
                <a:gd name="T12" fmla="*/ 1 w 36"/>
                <a:gd name="T13" fmla="*/ 18 h 46"/>
                <a:gd name="T14" fmla="*/ 5 w 36"/>
                <a:gd name="T15" fmla="*/ 14 h 46"/>
                <a:gd name="T16" fmla="*/ 13 w 36"/>
                <a:gd name="T17" fmla="*/ 7 h 46"/>
                <a:gd name="T18" fmla="*/ 16 w 36"/>
                <a:gd name="T19" fmla="*/ 3 h 46"/>
                <a:gd name="T20" fmla="*/ 18 w 36"/>
                <a:gd name="T21" fmla="*/ 1 h 46"/>
                <a:gd name="T22" fmla="*/ 21 w 36"/>
                <a:gd name="T23" fmla="*/ 1 h 46"/>
                <a:gd name="T24" fmla="*/ 22 w 36"/>
                <a:gd name="T25" fmla="*/ 3 h 46"/>
                <a:gd name="T26" fmla="*/ 19 w 36"/>
                <a:gd name="T27" fmla="*/ 9 h 46"/>
                <a:gd name="T28" fmla="*/ 15 w 36"/>
                <a:gd name="T29" fmla="*/ 14 h 46"/>
                <a:gd name="T30" fmla="*/ 14 w 36"/>
                <a:gd name="T31" fmla="*/ 18 h 46"/>
                <a:gd name="T32" fmla="*/ 14 w 36"/>
                <a:gd name="T33" fmla="*/ 26 h 46"/>
                <a:gd name="T34" fmla="*/ 10 w 36"/>
                <a:gd name="T35" fmla="*/ 37 h 46"/>
                <a:gd name="T36" fmla="*/ 11 w 36"/>
                <a:gd name="T37" fmla="*/ 39 h 46"/>
                <a:gd name="T38" fmla="*/ 15 w 36"/>
                <a:gd name="T39" fmla="*/ 38 h 46"/>
                <a:gd name="T40" fmla="*/ 16 w 36"/>
                <a:gd name="T41" fmla="*/ 37 h 46"/>
                <a:gd name="T42" fmla="*/ 18 w 36"/>
                <a:gd name="T43" fmla="*/ 31 h 46"/>
                <a:gd name="T44" fmla="*/ 18 w 36"/>
                <a:gd name="T45" fmla="*/ 28 h 46"/>
                <a:gd name="T46" fmla="*/ 17 w 36"/>
                <a:gd name="T47" fmla="*/ 27 h 46"/>
                <a:gd name="T48" fmla="*/ 17 w 36"/>
                <a:gd name="T49" fmla="*/ 24 h 46"/>
                <a:gd name="T50" fmla="*/ 20 w 36"/>
                <a:gd name="T51" fmla="*/ 23 h 46"/>
                <a:gd name="T52" fmla="*/ 20 w 36"/>
                <a:gd name="T53" fmla="*/ 19 h 46"/>
                <a:gd name="T54" fmla="*/ 18 w 36"/>
                <a:gd name="T55" fmla="*/ 17 h 46"/>
                <a:gd name="T56" fmla="*/ 19 w 36"/>
                <a:gd name="T57" fmla="*/ 13 h 46"/>
                <a:gd name="T58" fmla="*/ 20 w 36"/>
                <a:gd name="T59" fmla="*/ 13 h 46"/>
                <a:gd name="T60" fmla="*/ 32 w 36"/>
                <a:gd name="T61" fmla="*/ 13 h 46"/>
                <a:gd name="T62" fmla="*/ 34 w 36"/>
                <a:gd name="T63" fmla="*/ 14 h 46"/>
                <a:gd name="T64" fmla="*/ 34 w 36"/>
                <a:gd name="T65" fmla="*/ 18 h 46"/>
                <a:gd name="T66" fmla="*/ 30 w 36"/>
                <a:gd name="T67" fmla="*/ 19 h 46"/>
                <a:gd name="T68" fmla="*/ 27 w 36"/>
                <a:gd name="T69" fmla="*/ 21 h 46"/>
                <a:gd name="T70" fmla="*/ 28 w 36"/>
                <a:gd name="T71" fmla="*/ 23 h 46"/>
                <a:gd name="T72" fmla="*/ 31 w 36"/>
                <a:gd name="T73" fmla="*/ 24 h 46"/>
                <a:gd name="T74" fmla="*/ 31 w 36"/>
                <a:gd name="T75" fmla="*/ 28 h 46"/>
                <a:gd name="T76" fmla="*/ 29 w 36"/>
                <a:gd name="T77" fmla="*/ 29 h 46"/>
                <a:gd name="T78" fmla="*/ 26 w 36"/>
                <a:gd name="T79" fmla="*/ 30 h 46"/>
                <a:gd name="T80" fmla="*/ 28 w 36"/>
                <a:gd name="T81" fmla="*/ 32 h 46"/>
                <a:gd name="T82" fmla="*/ 27 w 36"/>
                <a:gd name="T83" fmla="*/ 36 h 46"/>
                <a:gd name="T84" fmla="*/ 23 w 36"/>
                <a:gd name="T85" fmla="*/ 37 h 46"/>
                <a:gd name="T86" fmla="*/ 23 w 36"/>
                <a:gd name="T87" fmla="*/ 38 h 46"/>
                <a:gd name="T88" fmla="*/ 23 w 36"/>
                <a:gd name="T89" fmla="*/ 39 h 46"/>
                <a:gd name="T90" fmla="*/ 28 w 36"/>
                <a:gd name="T91" fmla="*/ 41 h 46"/>
                <a:gd name="T92" fmla="*/ 29 w 36"/>
                <a:gd name="T93" fmla="*/ 43 h 46"/>
                <a:gd name="T94" fmla="*/ 27 w 36"/>
                <a:gd name="T95" fmla="*/ 45 h 46"/>
                <a:gd name="T96" fmla="*/ 24 w 36"/>
                <a:gd name="T97" fmla="*/ 45 h 46"/>
                <a:gd name="T98" fmla="*/ 12 w 36"/>
                <a:gd name="T99" fmla="*/ 44 h 46"/>
                <a:gd name="T100" fmla="*/ 10 w 36"/>
                <a:gd name="T101" fmla="*/ 44 h 46"/>
                <a:gd name="T102" fmla="*/ 8 w 36"/>
                <a:gd name="T103" fmla="*/ 43 h 46"/>
                <a:gd name="T104" fmla="*/ 5 w 36"/>
                <a:gd name="T105" fmla="*/ 45 h 46"/>
                <a:gd name="T106" fmla="*/ 2 w 36"/>
                <a:gd name="T107" fmla="*/ 43 h 46"/>
                <a:gd name="T108" fmla="*/ 3 w 36"/>
                <a:gd name="T109" fmla="*/ 39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6" h="46">
                  <a:moveTo>
                    <a:pt x="3" y="39"/>
                  </a:moveTo>
                  <a:cubicBezTo>
                    <a:pt x="3" y="38"/>
                    <a:pt x="4" y="36"/>
                    <a:pt x="4" y="35"/>
                  </a:cubicBezTo>
                  <a:cubicBezTo>
                    <a:pt x="6" y="31"/>
                    <a:pt x="8" y="26"/>
                    <a:pt x="9" y="21"/>
                  </a:cubicBezTo>
                  <a:cubicBezTo>
                    <a:pt x="9" y="20"/>
                    <a:pt x="8" y="19"/>
                    <a:pt x="7" y="20"/>
                  </a:cubicBezTo>
                  <a:cubicBezTo>
                    <a:pt x="6" y="20"/>
                    <a:pt x="5" y="21"/>
                    <a:pt x="3" y="21"/>
                  </a:cubicBezTo>
                  <a:cubicBezTo>
                    <a:pt x="2" y="22"/>
                    <a:pt x="1" y="22"/>
                    <a:pt x="1" y="21"/>
                  </a:cubicBezTo>
                  <a:cubicBezTo>
                    <a:pt x="0" y="20"/>
                    <a:pt x="0" y="18"/>
                    <a:pt x="1" y="18"/>
                  </a:cubicBezTo>
                  <a:cubicBezTo>
                    <a:pt x="2" y="16"/>
                    <a:pt x="3" y="15"/>
                    <a:pt x="5" y="14"/>
                  </a:cubicBezTo>
                  <a:cubicBezTo>
                    <a:pt x="8" y="12"/>
                    <a:pt x="11" y="10"/>
                    <a:pt x="13" y="7"/>
                  </a:cubicBezTo>
                  <a:cubicBezTo>
                    <a:pt x="14" y="6"/>
                    <a:pt x="15" y="4"/>
                    <a:pt x="16" y="3"/>
                  </a:cubicBezTo>
                  <a:cubicBezTo>
                    <a:pt x="17" y="2"/>
                    <a:pt x="17" y="2"/>
                    <a:pt x="18" y="1"/>
                  </a:cubicBezTo>
                  <a:cubicBezTo>
                    <a:pt x="19" y="0"/>
                    <a:pt x="20" y="0"/>
                    <a:pt x="21" y="1"/>
                  </a:cubicBezTo>
                  <a:cubicBezTo>
                    <a:pt x="22" y="1"/>
                    <a:pt x="22" y="2"/>
                    <a:pt x="22" y="3"/>
                  </a:cubicBezTo>
                  <a:cubicBezTo>
                    <a:pt x="22" y="5"/>
                    <a:pt x="21" y="7"/>
                    <a:pt x="19" y="9"/>
                  </a:cubicBezTo>
                  <a:cubicBezTo>
                    <a:pt x="18" y="11"/>
                    <a:pt x="16" y="12"/>
                    <a:pt x="15" y="14"/>
                  </a:cubicBezTo>
                  <a:cubicBezTo>
                    <a:pt x="14" y="15"/>
                    <a:pt x="13" y="16"/>
                    <a:pt x="14" y="18"/>
                  </a:cubicBezTo>
                  <a:cubicBezTo>
                    <a:pt x="15" y="20"/>
                    <a:pt x="15" y="23"/>
                    <a:pt x="14" y="26"/>
                  </a:cubicBezTo>
                  <a:cubicBezTo>
                    <a:pt x="13" y="30"/>
                    <a:pt x="11" y="33"/>
                    <a:pt x="10" y="37"/>
                  </a:cubicBezTo>
                  <a:cubicBezTo>
                    <a:pt x="9" y="38"/>
                    <a:pt x="10" y="39"/>
                    <a:pt x="11" y="39"/>
                  </a:cubicBezTo>
                  <a:cubicBezTo>
                    <a:pt x="13" y="39"/>
                    <a:pt x="14" y="39"/>
                    <a:pt x="15" y="38"/>
                  </a:cubicBezTo>
                  <a:cubicBezTo>
                    <a:pt x="16" y="38"/>
                    <a:pt x="17" y="38"/>
                    <a:pt x="16" y="37"/>
                  </a:cubicBezTo>
                  <a:cubicBezTo>
                    <a:pt x="13" y="33"/>
                    <a:pt x="13" y="33"/>
                    <a:pt x="18" y="31"/>
                  </a:cubicBezTo>
                  <a:cubicBezTo>
                    <a:pt x="19" y="31"/>
                    <a:pt x="19" y="30"/>
                    <a:pt x="18" y="28"/>
                  </a:cubicBezTo>
                  <a:cubicBezTo>
                    <a:pt x="17" y="28"/>
                    <a:pt x="17" y="28"/>
                    <a:pt x="17" y="27"/>
                  </a:cubicBezTo>
                  <a:cubicBezTo>
                    <a:pt x="16" y="26"/>
                    <a:pt x="16" y="25"/>
                    <a:pt x="17" y="24"/>
                  </a:cubicBezTo>
                  <a:cubicBezTo>
                    <a:pt x="18" y="24"/>
                    <a:pt x="19" y="24"/>
                    <a:pt x="20" y="23"/>
                  </a:cubicBezTo>
                  <a:cubicBezTo>
                    <a:pt x="22" y="22"/>
                    <a:pt x="22" y="20"/>
                    <a:pt x="20" y="19"/>
                  </a:cubicBezTo>
                  <a:cubicBezTo>
                    <a:pt x="20" y="18"/>
                    <a:pt x="19" y="18"/>
                    <a:pt x="18" y="17"/>
                  </a:cubicBezTo>
                  <a:cubicBezTo>
                    <a:pt x="17" y="16"/>
                    <a:pt x="17" y="14"/>
                    <a:pt x="19" y="13"/>
                  </a:cubicBezTo>
                  <a:cubicBezTo>
                    <a:pt x="19" y="13"/>
                    <a:pt x="20" y="13"/>
                    <a:pt x="20" y="13"/>
                  </a:cubicBezTo>
                  <a:cubicBezTo>
                    <a:pt x="24" y="14"/>
                    <a:pt x="28" y="14"/>
                    <a:pt x="32" y="13"/>
                  </a:cubicBezTo>
                  <a:cubicBezTo>
                    <a:pt x="33" y="13"/>
                    <a:pt x="34" y="14"/>
                    <a:pt x="34" y="14"/>
                  </a:cubicBezTo>
                  <a:cubicBezTo>
                    <a:pt x="36" y="15"/>
                    <a:pt x="36" y="18"/>
                    <a:pt x="34" y="18"/>
                  </a:cubicBezTo>
                  <a:cubicBezTo>
                    <a:pt x="33" y="19"/>
                    <a:pt x="31" y="19"/>
                    <a:pt x="30" y="19"/>
                  </a:cubicBezTo>
                  <a:cubicBezTo>
                    <a:pt x="29" y="20"/>
                    <a:pt x="28" y="20"/>
                    <a:pt x="27" y="21"/>
                  </a:cubicBezTo>
                  <a:cubicBezTo>
                    <a:pt x="27" y="22"/>
                    <a:pt x="27" y="23"/>
                    <a:pt x="28" y="23"/>
                  </a:cubicBezTo>
                  <a:cubicBezTo>
                    <a:pt x="29" y="23"/>
                    <a:pt x="30" y="23"/>
                    <a:pt x="31" y="24"/>
                  </a:cubicBezTo>
                  <a:cubicBezTo>
                    <a:pt x="32" y="25"/>
                    <a:pt x="32" y="27"/>
                    <a:pt x="31" y="28"/>
                  </a:cubicBezTo>
                  <a:cubicBezTo>
                    <a:pt x="30" y="28"/>
                    <a:pt x="29" y="28"/>
                    <a:pt x="29" y="29"/>
                  </a:cubicBezTo>
                  <a:cubicBezTo>
                    <a:pt x="28" y="29"/>
                    <a:pt x="26" y="29"/>
                    <a:pt x="26" y="30"/>
                  </a:cubicBezTo>
                  <a:cubicBezTo>
                    <a:pt x="26" y="32"/>
                    <a:pt x="27" y="32"/>
                    <a:pt x="28" y="32"/>
                  </a:cubicBezTo>
                  <a:cubicBezTo>
                    <a:pt x="29" y="34"/>
                    <a:pt x="28" y="35"/>
                    <a:pt x="27" y="36"/>
                  </a:cubicBezTo>
                  <a:cubicBezTo>
                    <a:pt x="26" y="37"/>
                    <a:pt x="25" y="37"/>
                    <a:pt x="23" y="37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3" y="39"/>
                    <a:pt x="23" y="39"/>
                    <a:pt x="23" y="39"/>
                  </a:cubicBezTo>
                  <a:cubicBezTo>
                    <a:pt x="25" y="40"/>
                    <a:pt x="26" y="40"/>
                    <a:pt x="28" y="41"/>
                  </a:cubicBezTo>
                  <a:cubicBezTo>
                    <a:pt x="29" y="41"/>
                    <a:pt x="29" y="42"/>
                    <a:pt x="29" y="43"/>
                  </a:cubicBezTo>
                  <a:cubicBezTo>
                    <a:pt x="29" y="44"/>
                    <a:pt x="28" y="45"/>
                    <a:pt x="27" y="45"/>
                  </a:cubicBezTo>
                  <a:cubicBezTo>
                    <a:pt x="26" y="45"/>
                    <a:pt x="25" y="45"/>
                    <a:pt x="24" y="45"/>
                  </a:cubicBezTo>
                  <a:cubicBezTo>
                    <a:pt x="20" y="45"/>
                    <a:pt x="16" y="44"/>
                    <a:pt x="12" y="44"/>
                  </a:cubicBezTo>
                  <a:cubicBezTo>
                    <a:pt x="11" y="44"/>
                    <a:pt x="11" y="44"/>
                    <a:pt x="10" y="44"/>
                  </a:cubicBezTo>
                  <a:cubicBezTo>
                    <a:pt x="9" y="44"/>
                    <a:pt x="9" y="42"/>
                    <a:pt x="8" y="43"/>
                  </a:cubicBezTo>
                  <a:cubicBezTo>
                    <a:pt x="7" y="43"/>
                    <a:pt x="6" y="44"/>
                    <a:pt x="5" y="45"/>
                  </a:cubicBezTo>
                  <a:cubicBezTo>
                    <a:pt x="4" y="46"/>
                    <a:pt x="2" y="45"/>
                    <a:pt x="2" y="43"/>
                  </a:cubicBezTo>
                  <a:cubicBezTo>
                    <a:pt x="2" y="42"/>
                    <a:pt x="2" y="41"/>
                    <a:pt x="3" y="39"/>
                  </a:cubicBezTo>
                </a:path>
              </a:pathLst>
            </a:custGeom>
            <a:solidFill>
              <a:srgbClr val="C96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98" name="Freeform 191"/>
            <p:cNvSpPr>
              <a:spLocks/>
            </p:cNvSpPr>
            <p:nvPr/>
          </p:nvSpPr>
          <p:spPr bwMode="auto">
            <a:xfrm>
              <a:off x="4476569" y="6264275"/>
              <a:ext cx="93663" cy="136525"/>
            </a:xfrm>
            <a:custGeom>
              <a:avLst/>
              <a:gdLst>
                <a:gd name="T0" fmla="*/ 2 w 36"/>
                <a:gd name="T1" fmla="*/ 43 h 52"/>
                <a:gd name="T2" fmla="*/ 4 w 36"/>
                <a:gd name="T3" fmla="*/ 42 h 52"/>
                <a:gd name="T4" fmla="*/ 7 w 36"/>
                <a:gd name="T5" fmla="*/ 43 h 52"/>
                <a:gd name="T6" fmla="*/ 9 w 36"/>
                <a:gd name="T7" fmla="*/ 42 h 52"/>
                <a:gd name="T8" fmla="*/ 13 w 36"/>
                <a:gd name="T9" fmla="*/ 31 h 52"/>
                <a:gd name="T10" fmla="*/ 13 w 36"/>
                <a:gd name="T11" fmla="*/ 30 h 52"/>
                <a:gd name="T12" fmla="*/ 12 w 36"/>
                <a:gd name="T13" fmla="*/ 30 h 52"/>
                <a:gd name="T14" fmla="*/ 7 w 36"/>
                <a:gd name="T15" fmla="*/ 32 h 52"/>
                <a:gd name="T16" fmla="*/ 2 w 36"/>
                <a:gd name="T17" fmla="*/ 34 h 52"/>
                <a:gd name="T18" fmla="*/ 0 w 36"/>
                <a:gd name="T19" fmla="*/ 32 h 52"/>
                <a:gd name="T20" fmla="*/ 1 w 36"/>
                <a:gd name="T21" fmla="*/ 29 h 52"/>
                <a:gd name="T22" fmla="*/ 3 w 36"/>
                <a:gd name="T23" fmla="*/ 28 h 52"/>
                <a:gd name="T24" fmla="*/ 11 w 36"/>
                <a:gd name="T25" fmla="*/ 23 h 52"/>
                <a:gd name="T26" fmla="*/ 15 w 36"/>
                <a:gd name="T27" fmla="*/ 20 h 52"/>
                <a:gd name="T28" fmla="*/ 10 w 36"/>
                <a:gd name="T29" fmla="*/ 19 h 52"/>
                <a:gd name="T30" fmla="*/ 4 w 36"/>
                <a:gd name="T31" fmla="*/ 17 h 52"/>
                <a:gd name="T32" fmla="*/ 4 w 36"/>
                <a:gd name="T33" fmla="*/ 14 h 52"/>
                <a:gd name="T34" fmla="*/ 5 w 36"/>
                <a:gd name="T35" fmla="*/ 12 h 52"/>
                <a:gd name="T36" fmla="*/ 9 w 36"/>
                <a:gd name="T37" fmla="*/ 13 h 52"/>
                <a:gd name="T38" fmla="*/ 14 w 36"/>
                <a:gd name="T39" fmla="*/ 13 h 52"/>
                <a:gd name="T40" fmla="*/ 19 w 36"/>
                <a:gd name="T41" fmla="*/ 10 h 52"/>
                <a:gd name="T42" fmla="*/ 21 w 36"/>
                <a:gd name="T43" fmla="*/ 3 h 52"/>
                <a:gd name="T44" fmla="*/ 24 w 36"/>
                <a:gd name="T45" fmla="*/ 0 h 52"/>
                <a:gd name="T46" fmla="*/ 27 w 36"/>
                <a:gd name="T47" fmla="*/ 4 h 52"/>
                <a:gd name="T48" fmla="*/ 26 w 36"/>
                <a:gd name="T49" fmla="*/ 11 h 52"/>
                <a:gd name="T50" fmla="*/ 27 w 36"/>
                <a:gd name="T51" fmla="*/ 13 h 52"/>
                <a:gd name="T52" fmla="*/ 31 w 36"/>
                <a:gd name="T53" fmla="*/ 14 h 52"/>
                <a:gd name="T54" fmla="*/ 33 w 36"/>
                <a:gd name="T55" fmla="*/ 15 h 52"/>
                <a:gd name="T56" fmla="*/ 36 w 36"/>
                <a:gd name="T57" fmla="*/ 18 h 52"/>
                <a:gd name="T58" fmla="*/ 32 w 36"/>
                <a:gd name="T59" fmla="*/ 19 h 52"/>
                <a:gd name="T60" fmla="*/ 26 w 36"/>
                <a:gd name="T61" fmla="*/ 19 h 52"/>
                <a:gd name="T62" fmla="*/ 23 w 36"/>
                <a:gd name="T63" fmla="*/ 21 h 52"/>
                <a:gd name="T64" fmla="*/ 22 w 36"/>
                <a:gd name="T65" fmla="*/ 25 h 52"/>
                <a:gd name="T66" fmla="*/ 12 w 36"/>
                <a:gd name="T67" fmla="*/ 47 h 52"/>
                <a:gd name="T68" fmla="*/ 10 w 36"/>
                <a:gd name="T69" fmla="*/ 51 h 52"/>
                <a:gd name="T70" fmla="*/ 5 w 36"/>
                <a:gd name="T71" fmla="*/ 51 h 52"/>
                <a:gd name="T72" fmla="*/ 2 w 36"/>
                <a:gd name="T73" fmla="*/ 44 h 52"/>
                <a:gd name="T74" fmla="*/ 2 w 36"/>
                <a:gd name="T75" fmla="*/ 43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" h="52">
                  <a:moveTo>
                    <a:pt x="2" y="43"/>
                  </a:moveTo>
                  <a:cubicBezTo>
                    <a:pt x="3" y="43"/>
                    <a:pt x="3" y="42"/>
                    <a:pt x="4" y="42"/>
                  </a:cubicBezTo>
                  <a:cubicBezTo>
                    <a:pt x="5" y="42"/>
                    <a:pt x="6" y="42"/>
                    <a:pt x="7" y="43"/>
                  </a:cubicBezTo>
                  <a:cubicBezTo>
                    <a:pt x="8" y="43"/>
                    <a:pt x="8" y="43"/>
                    <a:pt x="9" y="42"/>
                  </a:cubicBezTo>
                  <a:cubicBezTo>
                    <a:pt x="10" y="38"/>
                    <a:pt x="12" y="35"/>
                    <a:pt x="13" y="31"/>
                  </a:cubicBezTo>
                  <a:cubicBezTo>
                    <a:pt x="13" y="30"/>
                    <a:pt x="13" y="30"/>
                    <a:pt x="13" y="30"/>
                  </a:cubicBezTo>
                  <a:cubicBezTo>
                    <a:pt x="12" y="30"/>
                    <a:pt x="12" y="30"/>
                    <a:pt x="12" y="30"/>
                  </a:cubicBezTo>
                  <a:cubicBezTo>
                    <a:pt x="10" y="31"/>
                    <a:pt x="9" y="31"/>
                    <a:pt x="7" y="32"/>
                  </a:cubicBezTo>
                  <a:cubicBezTo>
                    <a:pt x="6" y="33"/>
                    <a:pt x="4" y="34"/>
                    <a:pt x="2" y="34"/>
                  </a:cubicBezTo>
                  <a:cubicBezTo>
                    <a:pt x="1" y="34"/>
                    <a:pt x="0" y="33"/>
                    <a:pt x="0" y="32"/>
                  </a:cubicBezTo>
                  <a:cubicBezTo>
                    <a:pt x="0" y="30"/>
                    <a:pt x="0" y="30"/>
                    <a:pt x="1" y="29"/>
                  </a:cubicBezTo>
                  <a:cubicBezTo>
                    <a:pt x="2" y="29"/>
                    <a:pt x="2" y="28"/>
                    <a:pt x="3" y="28"/>
                  </a:cubicBezTo>
                  <a:cubicBezTo>
                    <a:pt x="6" y="27"/>
                    <a:pt x="9" y="25"/>
                    <a:pt x="11" y="23"/>
                  </a:cubicBezTo>
                  <a:cubicBezTo>
                    <a:pt x="12" y="22"/>
                    <a:pt x="14" y="22"/>
                    <a:pt x="15" y="20"/>
                  </a:cubicBezTo>
                  <a:cubicBezTo>
                    <a:pt x="13" y="19"/>
                    <a:pt x="12" y="19"/>
                    <a:pt x="10" y="19"/>
                  </a:cubicBezTo>
                  <a:cubicBezTo>
                    <a:pt x="8" y="19"/>
                    <a:pt x="6" y="18"/>
                    <a:pt x="4" y="17"/>
                  </a:cubicBezTo>
                  <a:cubicBezTo>
                    <a:pt x="3" y="16"/>
                    <a:pt x="3" y="15"/>
                    <a:pt x="4" y="14"/>
                  </a:cubicBezTo>
                  <a:cubicBezTo>
                    <a:pt x="4" y="13"/>
                    <a:pt x="5" y="12"/>
                    <a:pt x="5" y="12"/>
                  </a:cubicBezTo>
                  <a:cubicBezTo>
                    <a:pt x="7" y="12"/>
                    <a:pt x="8" y="13"/>
                    <a:pt x="9" y="13"/>
                  </a:cubicBezTo>
                  <a:cubicBezTo>
                    <a:pt x="11" y="13"/>
                    <a:pt x="13" y="13"/>
                    <a:pt x="14" y="13"/>
                  </a:cubicBezTo>
                  <a:cubicBezTo>
                    <a:pt x="18" y="14"/>
                    <a:pt x="19" y="13"/>
                    <a:pt x="19" y="10"/>
                  </a:cubicBezTo>
                  <a:cubicBezTo>
                    <a:pt x="20" y="8"/>
                    <a:pt x="21" y="5"/>
                    <a:pt x="21" y="3"/>
                  </a:cubicBezTo>
                  <a:cubicBezTo>
                    <a:pt x="22" y="1"/>
                    <a:pt x="23" y="0"/>
                    <a:pt x="24" y="0"/>
                  </a:cubicBezTo>
                  <a:cubicBezTo>
                    <a:pt x="26" y="1"/>
                    <a:pt x="27" y="2"/>
                    <a:pt x="27" y="4"/>
                  </a:cubicBezTo>
                  <a:cubicBezTo>
                    <a:pt x="26" y="6"/>
                    <a:pt x="26" y="9"/>
                    <a:pt x="26" y="11"/>
                  </a:cubicBezTo>
                  <a:cubicBezTo>
                    <a:pt x="25" y="12"/>
                    <a:pt x="26" y="13"/>
                    <a:pt x="27" y="13"/>
                  </a:cubicBezTo>
                  <a:cubicBezTo>
                    <a:pt x="28" y="13"/>
                    <a:pt x="29" y="13"/>
                    <a:pt x="31" y="14"/>
                  </a:cubicBezTo>
                  <a:cubicBezTo>
                    <a:pt x="32" y="14"/>
                    <a:pt x="33" y="14"/>
                    <a:pt x="33" y="15"/>
                  </a:cubicBezTo>
                  <a:cubicBezTo>
                    <a:pt x="35" y="15"/>
                    <a:pt x="36" y="17"/>
                    <a:pt x="36" y="18"/>
                  </a:cubicBezTo>
                  <a:cubicBezTo>
                    <a:pt x="35" y="19"/>
                    <a:pt x="34" y="20"/>
                    <a:pt x="32" y="19"/>
                  </a:cubicBezTo>
                  <a:cubicBezTo>
                    <a:pt x="30" y="19"/>
                    <a:pt x="28" y="19"/>
                    <a:pt x="26" y="19"/>
                  </a:cubicBezTo>
                  <a:cubicBezTo>
                    <a:pt x="24" y="19"/>
                    <a:pt x="24" y="19"/>
                    <a:pt x="23" y="21"/>
                  </a:cubicBezTo>
                  <a:cubicBezTo>
                    <a:pt x="22" y="22"/>
                    <a:pt x="22" y="23"/>
                    <a:pt x="22" y="25"/>
                  </a:cubicBezTo>
                  <a:cubicBezTo>
                    <a:pt x="19" y="33"/>
                    <a:pt x="16" y="40"/>
                    <a:pt x="12" y="47"/>
                  </a:cubicBezTo>
                  <a:cubicBezTo>
                    <a:pt x="11" y="49"/>
                    <a:pt x="11" y="50"/>
                    <a:pt x="10" y="51"/>
                  </a:cubicBezTo>
                  <a:cubicBezTo>
                    <a:pt x="8" y="52"/>
                    <a:pt x="6" y="52"/>
                    <a:pt x="5" y="51"/>
                  </a:cubicBezTo>
                  <a:cubicBezTo>
                    <a:pt x="3" y="49"/>
                    <a:pt x="2" y="47"/>
                    <a:pt x="2" y="44"/>
                  </a:cubicBezTo>
                  <a:cubicBezTo>
                    <a:pt x="2" y="43"/>
                    <a:pt x="2" y="43"/>
                    <a:pt x="2" y="43"/>
                  </a:cubicBezTo>
                </a:path>
              </a:pathLst>
            </a:custGeom>
            <a:solidFill>
              <a:srgbClr val="C96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99" name="Freeform 192"/>
            <p:cNvSpPr>
              <a:spLocks/>
            </p:cNvSpPr>
            <p:nvPr/>
          </p:nvSpPr>
          <p:spPr bwMode="auto">
            <a:xfrm>
              <a:off x="4413069" y="6242050"/>
              <a:ext cx="76200" cy="95250"/>
            </a:xfrm>
            <a:custGeom>
              <a:avLst/>
              <a:gdLst>
                <a:gd name="T0" fmla="*/ 3 w 29"/>
                <a:gd name="T1" fmla="*/ 14 h 36"/>
                <a:gd name="T2" fmla="*/ 6 w 29"/>
                <a:gd name="T3" fmla="*/ 6 h 36"/>
                <a:gd name="T4" fmla="*/ 7 w 29"/>
                <a:gd name="T5" fmla="*/ 3 h 36"/>
                <a:gd name="T6" fmla="*/ 12 w 29"/>
                <a:gd name="T7" fmla="*/ 1 h 36"/>
                <a:gd name="T8" fmla="*/ 25 w 29"/>
                <a:gd name="T9" fmla="*/ 4 h 36"/>
                <a:gd name="T10" fmla="*/ 28 w 29"/>
                <a:gd name="T11" fmla="*/ 9 h 36"/>
                <a:gd name="T12" fmla="*/ 27 w 29"/>
                <a:gd name="T13" fmla="*/ 14 h 36"/>
                <a:gd name="T14" fmla="*/ 21 w 29"/>
                <a:gd name="T15" fmla="*/ 31 h 36"/>
                <a:gd name="T16" fmla="*/ 19 w 29"/>
                <a:gd name="T17" fmla="*/ 35 h 36"/>
                <a:gd name="T18" fmla="*/ 16 w 29"/>
                <a:gd name="T19" fmla="*/ 36 h 36"/>
                <a:gd name="T20" fmla="*/ 15 w 29"/>
                <a:gd name="T21" fmla="*/ 34 h 36"/>
                <a:gd name="T22" fmla="*/ 15 w 29"/>
                <a:gd name="T23" fmla="*/ 30 h 36"/>
                <a:gd name="T24" fmla="*/ 22 w 29"/>
                <a:gd name="T25" fmla="*/ 12 h 36"/>
                <a:gd name="T26" fmla="*/ 20 w 29"/>
                <a:gd name="T27" fmla="*/ 8 h 36"/>
                <a:gd name="T28" fmla="*/ 14 w 29"/>
                <a:gd name="T29" fmla="*/ 7 h 36"/>
                <a:gd name="T30" fmla="*/ 13 w 29"/>
                <a:gd name="T31" fmla="*/ 7 h 36"/>
                <a:gd name="T32" fmla="*/ 12 w 29"/>
                <a:gd name="T33" fmla="*/ 8 h 36"/>
                <a:gd name="T34" fmla="*/ 12 w 29"/>
                <a:gd name="T35" fmla="*/ 10 h 36"/>
                <a:gd name="T36" fmla="*/ 15 w 29"/>
                <a:gd name="T37" fmla="*/ 11 h 36"/>
                <a:gd name="T38" fmla="*/ 15 w 29"/>
                <a:gd name="T39" fmla="*/ 15 h 36"/>
                <a:gd name="T40" fmla="*/ 13 w 29"/>
                <a:gd name="T41" fmla="*/ 16 h 36"/>
                <a:gd name="T42" fmla="*/ 10 w 29"/>
                <a:gd name="T43" fmla="*/ 16 h 36"/>
                <a:gd name="T44" fmla="*/ 10 w 29"/>
                <a:gd name="T45" fmla="*/ 17 h 36"/>
                <a:gd name="T46" fmla="*/ 10 w 29"/>
                <a:gd name="T47" fmla="*/ 18 h 36"/>
                <a:gd name="T48" fmla="*/ 12 w 29"/>
                <a:gd name="T49" fmla="*/ 18 h 36"/>
                <a:gd name="T50" fmla="*/ 15 w 29"/>
                <a:gd name="T51" fmla="*/ 21 h 36"/>
                <a:gd name="T52" fmla="*/ 12 w 29"/>
                <a:gd name="T53" fmla="*/ 23 h 36"/>
                <a:gd name="T54" fmla="*/ 10 w 29"/>
                <a:gd name="T55" fmla="*/ 23 h 36"/>
                <a:gd name="T56" fmla="*/ 8 w 29"/>
                <a:gd name="T57" fmla="*/ 24 h 36"/>
                <a:gd name="T58" fmla="*/ 7 w 29"/>
                <a:gd name="T59" fmla="*/ 24 h 36"/>
                <a:gd name="T60" fmla="*/ 7 w 29"/>
                <a:gd name="T61" fmla="*/ 25 h 36"/>
                <a:gd name="T62" fmla="*/ 10 w 29"/>
                <a:gd name="T63" fmla="*/ 26 h 36"/>
                <a:gd name="T64" fmla="*/ 13 w 29"/>
                <a:gd name="T65" fmla="*/ 27 h 36"/>
                <a:gd name="T66" fmla="*/ 13 w 29"/>
                <a:gd name="T67" fmla="*/ 30 h 36"/>
                <a:gd name="T68" fmla="*/ 10 w 29"/>
                <a:gd name="T69" fmla="*/ 31 h 36"/>
                <a:gd name="T70" fmla="*/ 3 w 29"/>
                <a:gd name="T71" fmla="*/ 30 h 36"/>
                <a:gd name="T72" fmla="*/ 0 w 29"/>
                <a:gd name="T73" fmla="*/ 26 h 36"/>
                <a:gd name="T74" fmla="*/ 1 w 29"/>
                <a:gd name="T75" fmla="*/ 22 h 36"/>
                <a:gd name="T76" fmla="*/ 3 w 29"/>
                <a:gd name="T77" fmla="*/ 14 h 36"/>
                <a:gd name="T78" fmla="*/ 3 w 29"/>
                <a:gd name="T79" fmla="*/ 1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9" h="36">
                  <a:moveTo>
                    <a:pt x="3" y="14"/>
                  </a:moveTo>
                  <a:cubicBezTo>
                    <a:pt x="4" y="12"/>
                    <a:pt x="5" y="9"/>
                    <a:pt x="6" y="6"/>
                  </a:cubicBezTo>
                  <a:cubicBezTo>
                    <a:pt x="6" y="5"/>
                    <a:pt x="6" y="4"/>
                    <a:pt x="7" y="3"/>
                  </a:cubicBezTo>
                  <a:cubicBezTo>
                    <a:pt x="8" y="1"/>
                    <a:pt x="9" y="0"/>
                    <a:pt x="12" y="1"/>
                  </a:cubicBezTo>
                  <a:cubicBezTo>
                    <a:pt x="16" y="2"/>
                    <a:pt x="21" y="3"/>
                    <a:pt x="25" y="4"/>
                  </a:cubicBezTo>
                  <a:cubicBezTo>
                    <a:pt x="28" y="4"/>
                    <a:pt x="29" y="6"/>
                    <a:pt x="28" y="9"/>
                  </a:cubicBezTo>
                  <a:cubicBezTo>
                    <a:pt x="28" y="11"/>
                    <a:pt x="27" y="13"/>
                    <a:pt x="27" y="14"/>
                  </a:cubicBezTo>
                  <a:cubicBezTo>
                    <a:pt x="24" y="20"/>
                    <a:pt x="22" y="25"/>
                    <a:pt x="21" y="31"/>
                  </a:cubicBezTo>
                  <a:cubicBezTo>
                    <a:pt x="20" y="33"/>
                    <a:pt x="20" y="34"/>
                    <a:pt x="19" y="35"/>
                  </a:cubicBezTo>
                  <a:cubicBezTo>
                    <a:pt x="18" y="36"/>
                    <a:pt x="17" y="36"/>
                    <a:pt x="16" y="36"/>
                  </a:cubicBezTo>
                  <a:cubicBezTo>
                    <a:pt x="16" y="36"/>
                    <a:pt x="15" y="35"/>
                    <a:pt x="15" y="34"/>
                  </a:cubicBezTo>
                  <a:cubicBezTo>
                    <a:pt x="15" y="33"/>
                    <a:pt x="15" y="31"/>
                    <a:pt x="15" y="30"/>
                  </a:cubicBezTo>
                  <a:cubicBezTo>
                    <a:pt x="17" y="24"/>
                    <a:pt x="19" y="17"/>
                    <a:pt x="22" y="12"/>
                  </a:cubicBezTo>
                  <a:cubicBezTo>
                    <a:pt x="22" y="10"/>
                    <a:pt x="22" y="9"/>
                    <a:pt x="20" y="8"/>
                  </a:cubicBezTo>
                  <a:cubicBezTo>
                    <a:pt x="18" y="8"/>
                    <a:pt x="16" y="7"/>
                    <a:pt x="14" y="7"/>
                  </a:cubicBezTo>
                  <a:cubicBezTo>
                    <a:pt x="14" y="7"/>
                    <a:pt x="13" y="7"/>
                    <a:pt x="13" y="7"/>
                  </a:cubicBezTo>
                  <a:cubicBezTo>
                    <a:pt x="12" y="7"/>
                    <a:pt x="12" y="8"/>
                    <a:pt x="12" y="8"/>
                  </a:cubicBezTo>
                  <a:cubicBezTo>
                    <a:pt x="12" y="9"/>
                    <a:pt x="12" y="9"/>
                    <a:pt x="12" y="10"/>
                  </a:cubicBezTo>
                  <a:cubicBezTo>
                    <a:pt x="13" y="10"/>
                    <a:pt x="14" y="11"/>
                    <a:pt x="15" y="11"/>
                  </a:cubicBezTo>
                  <a:cubicBezTo>
                    <a:pt x="17" y="12"/>
                    <a:pt x="17" y="14"/>
                    <a:pt x="15" y="15"/>
                  </a:cubicBezTo>
                  <a:cubicBezTo>
                    <a:pt x="14" y="15"/>
                    <a:pt x="14" y="15"/>
                    <a:pt x="13" y="16"/>
                  </a:cubicBezTo>
                  <a:cubicBezTo>
                    <a:pt x="12" y="16"/>
                    <a:pt x="11" y="16"/>
                    <a:pt x="10" y="16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10" y="18"/>
                    <a:pt x="10" y="18"/>
                    <a:pt x="10" y="18"/>
                  </a:cubicBezTo>
                  <a:cubicBezTo>
                    <a:pt x="11" y="18"/>
                    <a:pt x="12" y="18"/>
                    <a:pt x="12" y="18"/>
                  </a:cubicBezTo>
                  <a:cubicBezTo>
                    <a:pt x="14" y="18"/>
                    <a:pt x="15" y="19"/>
                    <a:pt x="15" y="21"/>
                  </a:cubicBezTo>
                  <a:cubicBezTo>
                    <a:pt x="15" y="22"/>
                    <a:pt x="14" y="23"/>
                    <a:pt x="12" y="23"/>
                  </a:cubicBezTo>
                  <a:cubicBezTo>
                    <a:pt x="11" y="23"/>
                    <a:pt x="10" y="23"/>
                    <a:pt x="10" y="23"/>
                  </a:cubicBezTo>
                  <a:cubicBezTo>
                    <a:pt x="9" y="23"/>
                    <a:pt x="8" y="23"/>
                    <a:pt x="8" y="24"/>
                  </a:cubicBezTo>
                  <a:cubicBezTo>
                    <a:pt x="7" y="24"/>
                    <a:pt x="7" y="24"/>
                    <a:pt x="7" y="24"/>
                  </a:cubicBezTo>
                  <a:cubicBezTo>
                    <a:pt x="6" y="25"/>
                    <a:pt x="7" y="25"/>
                    <a:pt x="7" y="25"/>
                  </a:cubicBezTo>
                  <a:cubicBezTo>
                    <a:pt x="8" y="25"/>
                    <a:pt x="9" y="25"/>
                    <a:pt x="10" y="26"/>
                  </a:cubicBezTo>
                  <a:cubicBezTo>
                    <a:pt x="11" y="26"/>
                    <a:pt x="12" y="26"/>
                    <a:pt x="13" y="27"/>
                  </a:cubicBezTo>
                  <a:cubicBezTo>
                    <a:pt x="14" y="27"/>
                    <a:pt x="14" y="29"/>
                    <a:pt x="13" y="30"/>
                  </a:cubicBezTo>
                  <a:cubicBezTo>
                    <a:pt x="12" y="30"/>
                    <a:pt x="11" y="31"/>
                    <a:pt x="10" y="31"/>
                  </a:cubicBezTo>
                  <a:cubicBezTo>
                    <a:pt x="8" y="31"/>
                    <a:pt x="5" y="31"/>
                    <a:pt x="3" y="30"/>
                  </a:cubicBezTo>
                  <a:cubicBezTo>
                    <a:pt x="1" y="30"/>
                    <a:pt x="0" y="28"/>
                    <a:pt x="0" y="26"/>
                  </a:cubicBezTo>
                  <a:cubicBezTo>
                    <a:pt x="0" y="24"/>
                    <a:pt x="1" y="23"/>
                    <a:pt x="1" y="22"/>
                  </a:cubicBezTo>
                  <a:cubicBezTo>
                    <a:pt x="2" y="19"/>
                    <a:pt x="2" y="17"/>
                    <a:pt x="3" y="14"/>
                  </a:cubicBezTo>
                  <a:cubicBezTo>
                    <a:pt x="3" y="14"/>
                    <a:pt x="3" y="14"/>
                    <a:pt x="3" y="14"/>
                  </a:cubicBezTo>
                </a:path>
              </a:pathLst>
            </a:custGeom>
            <a:solidFill>
              <a:srgbClr val="C96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00" name="Freeform 193"/>
            <p:cNvSpPr>
              <a:spLocks/>
            </p:cNvSpPr>
            <p:nvPr/>
          </p:nvSpPr>
          <p:spPr bwMode="auto">
            <a:xfrm>
              <a:off x="4492444" y="5851525"/>
              <a:ext cx="88900" cy="144463"/>
            </a:xfrm>
            <a:custGeom>
              <a:avLst/>
              <a:gdLst>
                <a:gd name="T0" fmla="*/ 31 w 34"/>
                <a:gd name="T1" fmla="*/ 12 h 55"/>
                <a:gd name="T2" fmla="*/ 30 w 34"/>
                <a:gd name="T3" fmla="*/ 16 h 55"/>
                <a:gd name="T4" fmla="*/ 30 w 34"/>
                <a:gd name="T5" fmla="*/ 19 h 55"/>
                <a:gd name="T6" fmla="*/ 32 w 34"/>
                <a:gd name="T7" fmla="*/ 20 h 55"/>
                <a:gd name="T8" fmla="*/ 33 w 34"/>
                <a:gd name="T9" fmla="*/ 23 h 55"/>
                <a:gd name="T10" fmla="*/ 31 w 34"/>
                <a:gd name="T11" fmla="*/ 25 h 55"/>
                <a:gd name="T12" fmla="*/ 28 w 34"/>
                <a:gd name="T13" fmla="*/ 25 h 55"/>
                <a:gd name="T14" fmla="*/ 26 w 34"/>
                <a:gd name="T15" fmla="*/ 28 h 55"/>
                <a:gd name="T16" fmla="*/ 27 w 34"/>
                <a:gd name="T17" fmla="*/ 30 h 55"/>
                <a:gd name="T18" fmla="*/ 28 w 34"/>
                <a:gd name="T19" fmla="*/ 30 h 55"/>
                <a:gd name="T20" fmla="*/ 29 w 34"/>
                <a:gd name="T21" fmla="*/ 35 h 55"/>
                <a:gd name="T22" fmla="*/ 25 w 34"/>
                <a:gd name="T23" fmla="*/ 37 h 55"/>
                <a:gd name="T24" fmla="*/ 22 w 34"/>
                <a:gd name="T25" fmla="*/ 41 h 55"/>
                <a:gd name="T26" fmla="*/ 19 w 34"/>
                <a:gd name="T27" fmla="*/ 50 h 55"/>
                <a:gd name="T28" fmla="*/ 18 w 34"/>
                <a:gd name="T29" fmla="*/ 54 h 55"/>
                <a:gd name="T30" fmla="*/ 15 w 34"/>
                <a:gd name="T31" fmla="*/ 55 h 55"/>
                <a:gd name="T32" fmla="*/ 14 w 34"/>
                <a:gd name="T33" fmla="*/ 53 h 55"/>
                <a:gd name="T34" fmla="*/ 14 w 34"/>
                <a:gd name="T35" fmla="*/ 50 h 55"/>
                <a:gd name="T36" fmla="*/ 15 w 34"/>
                <a:gd name="T37" fmla="*/ 46 h 55"/>
                <a:gd name="T38" fmla="*/ 16 w 34"/>
                <a:gd name="T39" fmla="*/ 41 h 55"/>
                <a:gd name="T40" fmla="*/ 11 w 34"/>
                <a:gd name="T41" fmla="*/ 43 h 55"/>
                <a:gd name="T42" fmla="*/ 6 w 34"/>
                <a:gd name="T43" fmla="*/ 45 h 55"/>
                <a:gd name="T44" fmla="*/ 3 w 34"/>
                <a:gd name="T45" fmla="*/ 45 h 55"/>
                <a:gd name="T46" fmla="*/ 1 w 34"/>
                <a:gd name="T47" fmla="*/ 43 h 55"/>
                <a:gd name="T48" fmla="*/ 2 w 34"/>
                <a:gd name="T49" fmla="*/ 41 h 55"/>
                <a:gd name="T50" fmla="*/ 5 w 34"/>
                <a:gd name="T51" fmla="*/ 39 h 55"/>
                <a:gd name="T52" fmla="*/ 15 w 34"/>
                <a:gd name="T53" fmla="*/ 35 h 55"/>
                <a:gd name="T54" fmla="*/ 20 w 34"/>
                <a:gd name="T55" fmla="*/ 27 h 55"/>
                <a:gd name="T56" fmla="*/ 19 w 34"/>
                <a:gd name="T57" fmla="*/ 26 h 55"/>
                <a:gd name="T58" fmla="*/ 14 w 34"/>
                <a:gd name="T59" fmla="*/ 26 h 55"/>
                <a:gd name="T60" fmla="*/ 12 w 34"/>
                <a:gd name="T61" fmla="*/ 23 h 55"/>
                <a:gd name="T62" fmla="*/ 13 w 34"/>
                <a:gd name="T63" fmla="*/ 21 h 55"/>
                <a:gd name="T64" fmla="*/ 18 w 34"/>
                <a:gd name="T65" fmla="*/ 20 h 55"/>
                <a:gd name="T66" fmla="*/ 24 w 34"/>
                <a:gd name="T67" fmla="*/ 15 h 55"/>
                <a:gd name="T68" fmla="*/ 26 w 34"/>
                <a:gd name="T69" fmla="*/ 7 h 55"/>
                <a:gd name="T70" fmla="*/ 29 w 34"/>
                <a:gd name="T71" fmla="*/ 2 h 55"/>
                <a:gd name="T72" fmla="*/ 31 w 34"/>
                <a:gd name="T73" fmla="*/ 1 h 55"/>
                <a:gd name="T74" fmla="*/ 33 w 34"/>
                <a:gd name="T75" fmla="*/ 3 h 55"/>
                <a:gd name="T76" fmla="*/ 32 w 34"/>
                <a:gd name="T77" fmla="*/ 8 h 55"/>
                <a:gd name="T78" fmla="*/ 31 w 34"/>
                <a:gd name="T79" fmla="*/ 12 h 55"/>
                <a:gd name="T80" fmla="*/ 31 w 34"/>
                <a:gd name="T81" fmla="*/ 12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4" h="55">
                  <a:moveTo>
                    <a:pt x="31" y="12"/>
                  </a:moveTo>
                  <a:cubicBezTo>
                    <a:pt x="31" y="13"/>
                    <a:pt x="31" y="15"/>
                    <a:pt x="30" y="16"/>
                  </a:cubicBezTo>
                  <a:cubicBezTo>
                    <a:pt x="30" y="17"/>
                    <a:pt x="30" y="18"/>
                    <a:pt x="30" y="19"/>
                  </a:cubicBezTo>
                  <a:cubicBezTo>
                    <a:pt x="30" y="20"/>
                    <a:pt x="31" y="20"/>
                    <a:pt x="32" y="20"/>
                  </a:cubicBezTo>
                  <a:cubicBezTo>
                    <a:pt x="33" y="21"/>
                    <a:pt x="34" y="22"/>
                    <a:pt x="33" y="23"/>
                  </a:cubicBezTo>
                  <a:cubicBezTo>
                    <a:pt x="33" y="24"/>
                    <a:pt x="32" y="25"/>
                    <a:pt x="31" y="25"/>
                  </a:cubicBezTo>
                  <a:cubicBezTo>
                    <a:pt x="30" y="25"/>
                    <a:pt x="29" y="25"/>
                    <a:pt x="28" y="25"/>
                  </a:cubicBezTo>
                  <a:cubicBezTo>
                    <a:pt x="27" y="26"/>
                    <a:pt x="26" y="27"/>
                    <a:pt x="26" y="28"/>
                  </a:cubicBezTo>
                  <a:cubicBezTo>
                    <a:pt x="26" y="29"/>
                    <a:pt x="26" y="30"/>
                    <a:pt x="27" y="30"/>
                  </a:cubicBezTo>
                  <a:cubicBezTo>
                    <a:pt x="27" y="30"/>
                    <a:pt x="28" y="30"/>
                    <a:pt x="28" y="30"/>
                  </a:cubicBezTo>
                  <a:cubicBezTo>
                    <a:pt x="30" y="31"/>
                    <a:pt x="31" y="34"/>
                    <a:pt x="29" y="35"/>
                  </a:cubicBezTo>
                  <a:cubicBezTo>
                    <a:pt x="28" y="36"/>
                    <a:pt x="26" y="36"/>
                    <a:pt x="25" y="37"/>
                  </a:cubicBezTo>
                  <a:cubicBezTo>
                    <a:pt x="24" y="38"/>
                    <a:pt x="23" y="39"/>
                    <a:pt x="22" y="41"/>
                  </a:cubicBezTo>
                  <a:cubicBezTo>
                    <a:pt x="21" y="44"/>
                    <a:pt x="20" y="47"/>
                    <a:pt x="19" y="50"/>
                  </a:cubicBezTo>
                  <a:cubicBezTo>
                    <a:pt x="19" y="52"/>
                    <a:pt x="19" y="53"/>
                    <a:pt x="18" y="54"/>
                  </a:cubicBezTo>
                  <a:cubicBezTo>
                    <a:pt x="17" y="54"/>
                    <a:pt x="16" y="55"/>
                    <a:pt x="15" y="55"/>
                  </a:cubicBezTo>
                  <a:cubicBezTo>
                    <a:pt x="14" y="54"/>
                    <a:pt x="14" y="54"/>
                    <a:pt x="14" y="53"/>
                  </a:cubicBezTo>
                  <a:cubicBezTo>
                    <a:pt x="13" y="52"/>
                    <a:pt x="13" y="51"/>
                    <a:pt x="14" y="50"/>
                  </a:cubicBezTo>
                  <a:cubicBezTo>
                    <a:pt x="14" y="49"/>
                    <a:pt x="14" y="48"/>
                    <a:pt x="15" y="46"/>
                  </a:cubicBezTo>
                  <a:cubicBezTo>
                    <a:pt x="15" y="45"/>
                    <a:pt x="15" y="43"/>
                    <a:pt x="16" y="41"/>
                  </a:cubicBezTo>
                  <a:cubicBezTo>
                    <a:pt x="14" y="41"/>
                    <a:pt x="12" y="43"/>
                    <a:pt x="11" y="43"/>
                  </a:cubicBezTo>
                  <a:cubicBezTo>
                    <a:pt x="9" y="44"/>
                    <a:pt x="8" y="44"/>
                    <a:pt x="6" y="45"/>
                  </a:cubicBezTo>
                  <a:cubicBezTo>
                    <a:pt x="5" y="45"/>
                    <a:pt x="4" y="45"/>
                    <a:pt x="3" y="45"/>
                  </a:cubicBezTo>
                  <a:cubicBezTo>
                    <a:pt x="1" y="45"/>
                    <a:pt x="1" y="44"/>
                    <a:pt x="1" y="43"/>
                  </a:cubicBezTo>
                  <a:cubicBezTo>
                    <a:pt x="0" y="42"/>
                    <a:pt x="1" y="41"/>
                    <a:pt x="2" y="41"/>
                  </a:cubicBezTo>
                  <a:cubicBezTo>
                    <a:pt x="3" y="40"/>
                    <a:pt x="4" y="39"/>
                    <a:pt x="5" y="39"/>
                  </a:cubicBezTo>
                  <a:cubicBezTo>
                    <a:pt x="8" y="38"/>
                    <a:pt x="12" y="36"/>
                    <a:pt x="15" y="35"/>
                  </a:cubicBezTo>
                  <a:cubicBezTo>
                    <a:pt x="19" y="34"/>
                    <a:pt x="20" y="30"/>
                    <a:pt x="20" y="27"/>
                  </a:cubicBezTo>
                  <a:cubicBezTo>
                    <a:pt x="20" y="26"/>
                    <a:pt x="20" y="26"/>
                    <a:pt x="19" y="26"/>
                  </a:cubicBezTo>
                  <a:cubicBezTo>
                    <a:pt x="17" y="26"/>
                    <a:pt x="16" y="26"/>
                    <a:pt x="14" y="26"/>
                  </a:cubicBezTo>
                  <a:cubicBezTo>
                    <a:pt x="13" y="25"/>
                    <a:pt x="13" y="25"/>
                    <a:pt x="12" y="23"/>
                  </a:cubicBezTo>
                  <a:cubicBezTo>
                    <a:pt x="12" y="23"/>
                    <a:pt x="13" y="22"/>
                    <a:pt x="13" y="21"/>
                  </a:cubicBezTo>
                  <a:cubicBezTo>
                    <a:pt x="15" y="20"/>
                    <a:pt x="16" y="20"/>
                    <a:pt x="18" y="20"/>
                  </a:cubicBezTo>
                  <a:cubicBezTo>
                    <a:pt x="22" y="20"/>
                    <a:pt x="22" y="20"/>
                    <a:pt x="24" y="15"/>
                  </a:cubicBezTo>
                  <a:cubicBezTo>
                    <a:pt x="25" y="12"/>
                    <a:pt x="26" y="10"/>
                    <a:pt x="26" y="7"/>
                  </a:cubicBezTo>
                  <a:cubicBezTo>
                    <a:pt x="27" y="5"/>
                    <a:pt x="28" y="3"/>
                    <a:pt x="29" y="2"/>
                  </a:cubicBezTo>
                  <a:cubicBezTo>
                    <a:pt x="29" y="1"/>
                    <a:pt x="30" y="0"/>
                    <a:pt x="31" y="1"/>
                  </a:cubicBezTo>
                  <a:cubicBezTo>
                    <a:pt x="32" y="1"/>
                    <a:pt x="33" y="2"/>
                    <a:pt x="33" y="3"/>
                  </a:cubicBezTo>
                  <a:cubicBezTo>
                    <a:pt x="33" y="5"/>
                    <a:pt x="33" y="7"/>
                    <a:pt x="32" y="8"/>
                  </a:cubicBezTo>
                  <a:cubicBezTo>
                    <a:pt x="32" y="10"/>
                    <a:pt x="32" y="11"/>
                    <a:pt x="31" y="12"/>
                  </a:cubicBezTo>
                  <a:cubicBezTo>
                    <a:pt x="31" y="12"/>
                    <a:pt x="31" y="12"/>
                    <a:pt x="31" y="12"/>
                  </a:cubicBezTo>
                </a:path>
              </a:pathLst>
            </a:custGeom>
            <a:solidFill>
              <a:srgbClr val="C96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01" name="Freeform 194"/>
            <p:cNvSpPr>
              <a:spLocks/>
            </p:cNvSpPr>
            <p:nvPr/>
          </p:nvSpPr>
          <p:spPr bwMode="auto">
            <a:xfrm>
              <a:off x="4636906" y="6162675"/>
              <a:ext cx="144463" cy="117475"/>
            </a:xfrm>
            <a:custGeom>
              <a:avLst/>
              <a:gdLst>
                <a:gd name="T0" fmla="*/ 36 w 55"/>
                <a:gd name="T1" fmla="*/ 43 h 44"/>
                <a:gd name="T2" fmla="*/ 24 w 55"/>
                <a:gd name="T3" fmla="*/ 37 h 44"/>
                <a:gd name="T4" fmla="*/ 15 w 55"/>
                <a:gd name="T5" fmla="*/ 29 h 44"/>
                <a:gd name="T6" fmla="*/ 4 w 55"/>
                <a:gd name="T7" fmla="*/ 25 h 44"/>
                <a:gd name="T8" fmla="*/ 1 w 55"/>
                <a:gd name="T9" fmla="*/ 25 h 44"/>
                <a:gd name="T10" fmla="*/ 0 w 55"/>
                <a:gd name="T11" fmla="*/ 23 h 44"/>
                <a:gd name="T12" fmla="*/ 1 w 55"/>
                <a:gd name="T13" fmla="*/ 21 h 44"/>
                <a:gd name="T14" fmla="*/ 5 w 55"/>
                <a:gd name="T15" fmla="*/ 20 h 44"/>
                <a:gd name="T16" fmla="*/ 9 w 55"/>
                <a:gd name="T17" fmla="*/ 16 h 44"/>
                <a:gd name="T18" fmla="*/ 10 w 55"/>
                <a:gd name="T19" fmla="*/ 10 h 44"/>
                <a:gd name="T20" fmla="*/ 8 w 55"/>
                <a:gd name="T21" fmla="*/ 5 h 44"/>
                <a:gd name="T22" fmla="*/ 7 w 55"/>
                <a:gd name="T23" fmla="*/ 2 h 44"/>
                <a:gd name="T24" fmla="*/ 9 w 55"/>
                <a:gd name="T25" fmla="*/ 0 h 44"/>
                <a:gd name="T26" fmla="*/ 12 w 55"/>
                <a:gd name="T27" fmla="*/ 0 h 44"/>
                <a:gd name="T28" fmla="*/ 17 w 55"/>
                <a:gd name="T29" fmla="*/ 5 h 44"/>
                <a:gd name="T30" fmla="*/ 15 w 55"/>
                <a:gd name="T31" fmla="*/ 14 h 44"/>
                <a:gd name="T32" fmla="*/ 15 w 55"/>
                <a:gd name="T33" fmla="*/ 17 h 44"/>
                <a:gd name="T34" fmla="*/ 18 w 55"/>
                <a:gd name="T35" fmla="*/ 25 h 44"/>
                <a:gd name="T36" fmla="*/ 31 w 55"/>
                <a:gd name="T37" fmla="*/ 34 h 44"/>
                <a:gd name="T38" fmla="*/ 47 w 55"/>
                <a:gd name="T39" fmla="*/ 38 h 44"/>
                <a:gd name="T40" fmla="*/ 53 w 55"/>
                <a:gd name="T41" fmla="*/ 38 h 44"/>
                <a:gd name="T42" fmla="*/ 55 w 55"/>
                <a:gd name="T43" fmla="*/ 40 h 44"/>
                <a:gd name="T44" fmla="*/ 54 w 55"/>
                <a:gd name="T45" fmla="*/ 42 h 44"/>
                <a:gd name="T46" fmla="*/ 51 w 55"/>
                <a:gd name="T47" fmla="*/ 43 h 44"/>
                <a:gd name="T48" fmla="*/ 36 w 55"/>
                <a:gd name="T49" fmla="*/ 43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5" h="44">
                  <a:moveTo>
                    <a:pt x="36" y="43"/>
                  </a:moveTo>
                  <a:cubicBezTo>
                    <a:pt x="32" y="41"/>
                    <a:pt x="28" y="39"/>
                    <a:pt x="24" y="37"/>
                  </a:cubicBezTo>
                  <a:cubicBezTo>
                    <a:pt x="21" y="34"/>
                    <a:pt x="18" y="32"/>
                    <a:pt x="15" y="29"/>
                  </a:cubicBezTo>
                  <a:cubicBezTo>
                    <a:pt x="11" y="27"/>
                    <a:pt x="8" y="25"/>
                    <a:pt x="4" y="25"/>
                  </a:cubicBezTo>
                  <a:cubicBezTo>
                    <a:pt x="3" y="25"/>
                    <a:pt x="2" y="25"/>
                    <a:pt x="1" y="25"/>
                  </a:cubicBezTo>
                  <a:cubicBezTo>
                    <a:pt x="0" y="25"/>
                    <a:pt x="0" y="24"/>
                    <a:pt x="0" y="23"/>
                  </a:cubicBezTo>
                  <a:cubicBezTo>
                    <a:pt x="0" y="23"/>
                    <a:pt x="0" y="22"/>
                    <a:pt x="1" y="21"/>
                  </a:cubicBezTo>
                  <a:cubicBezTo>
                    <a:pt x="2" y="20"/>
                    <a:pt x="4" y="20"/>
                    <a:pt x="5" y="20"/>
                  </a:cubicBezTo>
                  <a:cubicBezTo>
                    <a:pt x="8" y="19"/>
                    <a:pt x="8" y="19"/>
                    <a:pt x="9" y="16"/>
                  </a:cubicBezTo>
                  <a:cubicBezTo>
                    <a:pt x="9" y="14"/>
                    <a:pt x="9" y="12"/>
                    <a:pt x="10" y="10"/>
                  </a:cubicBezTo>
                  <a:cubicBezTo>
                    <a:pt x="11" y="7"/>
                    <a:pt x="11" y="6"/>
                    <a:pt x="8" y="5"/>
                  </a:cubicBezTo>
                  <a:cubicBezTo>
                    <a:pt x="7" y="4"/>
                    <a:pt x="7" y="3"/>
                    <a:pt x="7" y="2"/>
                  </a:cubicBezTo>
                  <a:cubicBezTo>
                    <a:pt x="7" y="1"/>
                    <a:pt x="8" y="0"/>
                    <a:pt x="9" y="0"/>
                  </a:cubicBezTo>
                  <a:cubicBezTo>
                    <a:pt x="10" y="0"/>
                    <a:pt x="11" y="0"/>
                    <a:pt x="12" y="0"/>
                  </a:cubicBezTo>
                  <a:cubicBezTo>
                    <a:pt x="15" y="0"/>
                    <a:pt x="17" y="2"/>
                    <a:pt x="17" y="5"/>
                  </a:cubicBezTo>
                  <a:cubicBezTo>
                    <a:pt x="16" y="8"/>
                    <a:pt x="16" y="11"/>
                    <a:pt x="15" y="14"/>
                  </a:cubicBezTo>
                  <a:cubicBezTo>
                    <a:pt x="15" y="15"/>
                    <a:pt x="15" y="16"/>
                    <a:pt x="15" y="17"/>
                  </a:cubicBezTo>
                  <a:cubicBezTo>
                    <a:pt x="14" y="20"/>
                    <a:pt x="15" y="22"/>
                    <a:pt x="18" y="25"/>
                  </a:cubicBezTo>
                  <a:cubicBezTo>
                    <a:pt x="22" y="28"/>
                    <a:pt x="26" y="31"/>
                    <a:pt x="31" y="34"/>
                  </a:cubicBezTo>
                  <a:cubicBezTo>
                    <a:pt x="36" y="37"/>
                    <a:pt x="41" y="38"/>
                    <a:pt x="47" y="38"/>
                  </a:cubicBezTo>
                  <a:cubicBezTo>
                    <a:pt x="49" y="38"/>
                    <a:pt x="51" y="38"/>
                    <a:pt x="53" y="38"/>
                  </a:cubicBezTo>
                  <a:cubicBezTo>
                    <a:pt x="54" y="38"/>
                    <a:pt x="55" y="39"/>
                    <a:pt x="55" y="40"/>
                  </a:cubicBezTo>
                  <a:cubicBezTo>
                    <a:pt x="55" y="41"/>
                    <a:pt x="54" y="41"/>
                    <a:pt x="54" y="42"/>
                  </a:cubicBezTo>
                  <a:cubicBezTo>
                    <a:pt x="53" y="42"/>
                    <a:pt x="52" y="43"/>
                    <a:pt x="51" y="43"/>
                  </a:cubicBezTo>
                  <a:cubicBezTo>
                    <a:pt x="46" y="44"/>
                    <a:pt x="41" y="44"/>
                    <a:pt x="36" y="43"/>
                  </a:cubicBezTo>
                </a:path>
              </a:pathLst>
            </a:custGeom>
            <a:solidFill>
              <a:srgbClr val="C96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02" name="Freeform 195"/>
            <p:cNvSpPr>
              <a:spLocks/>
            </p:cNvSpPr>
            <p:nvPr/>
          </p:nvSpPr>
          <p:spPr bwMode="auto">
            <a:xfrm>
              <a:off x="4568644" y="5895975"/>
              <a:ext cx="101600" cy="71438"/>
            </a:xfrm>
            <a:custGeom>
              <a:avLst/>
              <a:gdLst>
                <a:gd name="T0" fmla="*/ 31 w 39"/>
                <a:gd name="T1" fmla="*/ 6 h 27"/>
                <a:gd name="T2" fmla="*/ 24 w 39"/>
                <a:gd name="T3" fmla="*/ 9 h 27"/>
                <a:gd name="T4" fmla="*/ 8 w 39"/>
                <a:gd name="T5" fmla="*/ 22 h 27"/>
                <a:gd name="T6" fmla="*/ 3 w 39"/>
                <a:gd name="T7" fmla="*/ 23 h 27"/>
                <a:gd name="T8" fmla="*/ 1 w 39"/>
                <a:gd name="T9" fmla="*/ 22 h 27"/>
                <a:gd name="T10" fmla="*/ 1 w 39"/>
                <a:gd name="T11" fmla="*/ 20 h 27"/>
                <a:gd name="T12" fmla="*/ 5 w 39"/>
                <a:gd name="T13" fmla="*/ 17 h 27"/>
                <a:gd name="T14" fmla="*/ 14 w 39"/>
                <a:gd name="T15" fmla="*/ 11 h 27"/>
                <a:gd name="T16" fmla="*/ 17 w 39"/>
                <a:gd name="T17" fmla="*/ 8 h 27"/>
                <a:gd name="T18" fmla="*/ 17 w 39"/>
                <a:gd name="T19" fmla="*/ 5 h 27"/>
                <a:gd name="T20" fmla="*/ 16 w 39"/>
                <a:gd name="T21" fmla="*/ 4 h 27"/>
                <a:gd name="T22" fmla="*/ 17 w 39"/>
                <a:gd name="T23" fmla="*/ 0 h 27"/>
                <a:gd name="T24" fmla="*/ 19 w 39"/>
                <a:gd name="T25" fmla="*/ 0 h 27"/>
                <a:gd name="T26" fmla="*/ 31 w 39"/>
                <a:gd name="T27" fmla="*/ 0 h 27"/>
                <a:gd name="T28" fmla="*/ 39 w 39"/>
                <a:gd name="T29" fmla="*/ 7 h 27"/>
                <a:gd name="T30" fmla="*/ 38 w 39"/>
                <a:gd name="T31" fmla="*/ 9 h 27"/>
                <a:gd name="T32" fmla="*/ 37 w 39"/>
                <a:gd name="T33" fmla="*/ 11 h 27"/>
                <a:gd name="T34" fmla="*/ 25 w 39"/>
                <a:gd name="T35" fmla="*/ 24 h 27"/>
                <a:gd name="T36" fmla="*/ 20 w 39"/>
                <a:gd name="T37" fmla="*/ 26 h 27"/>
                <a:gd name="T38" fmla="*/ 17 w 39"/>
                <a:gd name="T39" fmla="*/ 22 h 27"/>
                <a:gd name="T40" fmla="*/ 20 w 39"/>
                <a:gd name="T41" fmla="*/ 18 h 27"/>
                <a:gd name="T42" fmla="*/ 24 w 39"/>
                <a:gd name="T43" fmla="*/ 17 h 27"/>
                <a:gd name="T44" fmla="*/ 31 w 39"/>
                <a:gd name="T45" fmla="*/ 8 h 27"/>
                <a:gd name="T46" fmla="*/ 31 w 39"/>
                <a:gd name="T47" fmla="*/ 6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9" h="27">
                  <a:moveTo>
                    <a:pt x="31" y="6"/>
                  </a:moveTo>
                  <a:cubicBezTo>
                    <a:pt x="28" y="6"/>
                    <a:pt x="26" y="6"/>
                    <a:pt x="24" y="9"/>
                  </a:cubicBezTo>
                  <a:cubicBezTo>
                    <a:pt x="20" y="14"/>
                    <a:pt x="14" y="19"/>
                    <a:pt x="8" y="22"/>
                  </a:cubicBezTo>
                  <a:cubicBezTo>
                    <a:pt x="6" y="23"/>
                    <a:pt x="4" y="23"/>
                    <a:pt x="3" y="23"/>
                  </a:cubicBezTo>
                  <a:cubicBezTo>
                    <a:pt x="2" y="23"/>
                    <a:pt x="1" y="23"/>
                    <a:pt x="1" y="22"/>
                  </a:cubicBezTo>
                  <a:cubicBezTo>
                    <a:pt x="0" y="21"/>
                    <a:pt x="0" y="20"/>
                    <a:pt x="1" y="20"/>
                  </a:cubicBezTo>
                  <a:cubicBezTo>
                    <a:pt x="2" y="18"/>
                    <a:pt x="4" y="18"/>
                    <a:pt x="5" y="17"/>
                  </a:cubicBezTo>
                  <a:cubicBezTo>
                    <a:pt x="8" y="15"/>
                    <a:pt x="11" y="13"/>
                    <a:pt x="14" y="11"/>
                  </a:cubicBezTo>
                  <a:cubicBezTo>
                    <a:pt x="15" y="10"/>
                    <a:pt x="16" y="9"/>
                    <a:pt x="17" y="8"/>
                  </a:cubicBezTo>
                  <a:cubicBezTo>
                    <a:pt x="18" y="7"/>
                    <a:pt x="18" y="6"/>
                    <a:pt x="17" y="5"/>
                  </a:cubicBezTo>
                  <a:cubicBezTo>
                    <a:pt x="16" y="5"/>
                    <a:pt x="16" y="4"/>
                    <a:pt x="16" y="4"/>
                  </a:cubicBezTo>
                  <a:cubicBezTo>
                    <a:pt x="15" y="2"/>
                    <a:pt x="15" y="0"/>
                    <a:pt x="17" y="0"/>
                  </a:cubicBezTo>
                  <a:cubicBezTo>
                    <a:pt x="18" y="0"/>
                    <a:pt x="18" y="0"/>
                    <a:pt x="19" y="0"/>
                  </a:cubicBezTo>
                  <a:cubicBezTo>
                    <a:pt x="23" y="1"/>
                    <a:pt x="27" y="0"/>
                    <a:pt x="31" y="0"/>
                  </a:cubicBezTo>
                  <a:cubicBezTo>
                    <a:pt x="35" y="0"/>
                    <a:pt x="38" y="3"/>
                    <a:pt x="39" y="7"/>
                  </a:cubicBezTo>
                  <a:cubicBezTo>
                    <a:pt x="39" y="8"/>
                    <a:pt x="38" y="8"/>
                    <a:pt x="38" y="9"/>
                  </a:cubicBezTo>
                  <a:cubicBezTo>
                    <a:pt x="38" y="10"/>
                    <a:pt x="37" y="10"/>
                    <a:pt x="37" y="11"/>
                  </a:cubicBezTo>
                  <a:cubicBezTo>
                    <a:pt x="33" y="15"/>
                    <a:pt x="29" y="20"/>
                    <a:pt x="25" y="24"/>
                  </a:cubicBezTo>
                  <a:cubicBezTo>
                    <a:pt x="24" y="26"/>
                    <a:pt x="22" y="27"/>
                    <a:pt x="20" y="26"/>
                  </a:cubicBezTo>
                  <a:cubicBezTo>
                    <a:pt x="18" y="26"/>
                    <a:pt x="18" y="24"/>
                    <a:pt x="17" y="22"/>
                  </a:cubicBezTo>
                  <a:cubicBezTo>
                    <a:pt x="16" y="20"/>
                    <a:pt x="17" y="18"/>
                    <a:pt x="20" y="18"/>
                  </a:cubicBezTo>
                  <a:cubicBezTo>
                    <a:pt x="22" y="18"/>
                    <a:pt x="23" y="18"/>
                    <a:pt x="24" y="17"/>
                  </a:cubicBezTo>
                  <a:cubicBezTo>
                    <a:pt x="26" y="14"/>
                    <a:pt x="29" y="11"/>
                    <a:pt x="31" y="8"/>
                  </a:cubicBezTo>
                  <a:cubicBezTo>
                    <a:pt x="32" y="7"/>
                    <a:pt x="32" y="6"/>
                    <a:pt x="31" y="6"/>
                  </a:cubicBezTo>
                </a:path>
              </a:pathLst>
            </a:custGeom>
            <a:solidFill>
              <a:srgbClr val="C96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03" name="Freeform 196"/>
            <p:cNvSpPr>
              <a:spLocks noEditPoints="1"/>
            </p:cNvSpPr>
            <p:nvPr/>
          </p:nvSpPr>
          <p:spPr bwMode="auto">
            <a:xfrm>
              <a:off x="4570231" y="5967413"/>
              <a:ext cx="82550" cy="60325"/>
            </a:xfrm>
            <a:custGeom>
              <a:avLst/>
              <a:gdLst>
                <a:gd name="T0" fmla="*/ 14 w 31"/>
                <a:gd name="T1" fmla="*/ 20 h 23"/>
                <a:gd name="T2" fmla="*/ 5 w 31"/>
                <a:gd name="T3" fmla="*/ 18 h 23"/>
                <a:gd name="T4" fmla="*/ 1 w 31"/>
                <a:gd name="T5" fmla="*/ 13 h 23"/>
                <a:gd name="T6" fmla="*/ 2 w 31"/>
                <a:gd name="T7" fmla="*/ 2 h 23"/>
                <a:gd name="T8" fmla="*/ 5 w 31"/>
                <a:gd name="T9" fmla="*/ 0 h 23"/>
                <a:gd name="T10" fmla="*/ 7 w 31"/>
                <a:gd name="T11" fmla="*/ 0 h 23"/>
                <a:gd name="T12" fmla="*/ 25 w 31"/>
                <a:gd name="T13" fmla="*/ 2 h 23"/>
                <a:gd name="T14" fmla="*/ 29 w 31"/>
                <a:gd name="T15" fmla="*/ 9 h 23"/>
                <a:gd name="T16" fmla="*/ 26 w 31"/>
                <a:gd name="T17" fmla="*/ 19 h 23"/>
                <a:gd name="T18" fmla="*/ 20 w 31"/>
                <a:gd name="T19" fmla="*/ 22 h 23"/>
                <a:gd name="T20" fmla="*/ 17 w 31"/>
                <a:gd name="T21" fmla="*/ 21 h 23"/>
                <a:gd name="T22" fmla="*/ 14 w 31"/>
                <a:gd name="T23" fmla="*/ 20 h 23"/>
                <a:gd name="T24" fmla="*/ 7 w 31"/>
                <a:gd name="T25" fmla="*/ 8 h 23"/>
                <a:gd name="T26" fmla="*/ 7 w 31"/>
                <a:gd name="T27" fmla="*/ 10 h 23"/>
                <a:gd name="T28" fmla="*/ 7 w 31"/>
                <a:gd name="T29" fmla="*/ 11 h 23"/>
                <a:gd name="T30" fmla="*/ 9 w 31"/>
                <a:gd name="T31" fmla="*/ 13 h 23"/>
                <a:gd name="T32" fmla="*/ 14 w 31"/>
                <a:gd name="T33" fmla="*/ 14 h 23"/>
                <a:gd name="T34" fmla="*/ 20 w 31"/>
                <a:gd name="T35" fmla="*/ 15 h 23"/>
                <a:gd name="T36" fmla="*/ 23 w 31"/>
                <a:gd name="T37" fmla="*/ 9 h 23"/>
                <a:gd name="T38" fmla="*/ 23 w 31"/>
                <a:gd name="T39" fmla="*/ 9 h 23"/>
                <a:gd name="T40" fmla="*/ 22 w 31"/>
                <a:gd name="T41" fmla="*/ 7 h 23"/>
                <a:gd name="T42" fmla="*/ 9 w 31"/>
                <a:gd name="T43" fmla="*/ 6 h 23"/>
                <a:gd name="T44" fmla="*/ 7 w 31"/>
                <a:gd name="T45" fmla="*/ 8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1" h="23">
                  <a:moveTo>
                    <a:pt x="14" y="20"/>
                  </a:moveTo>
                  <a:cubicBezTo>
                    <a:pt x="11" y="19"/>
                    <a:pt x="8" y="19"/>
                    <a:pt x="5" y="18"/>
                  </a:cubicBezTo>
                  <a:cubicBezTo>
                    <a:pt x="1" y="18"/>
                    <a:pt x="0" y="16"/>
                    <a:pt x="1" y="13"/>
                  </a:cubicBezTo>
                  <a:cubicBezTo>
                    <a:pt x="1" y="9"/>
                    <a:pt x="2" y="6"/>
                    <a:pt x="2" y="2"/>
                  </a:cubicBezTo>
                  <a:cubicBezTo>
                    <a:pt x="3" y="1"/>
                    <a:pt x="4" y="0"/>
                    <a:pt x="5" y="0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13" y="0"/>
                    <a:pt x="19" y="1"/>
                    <a:pt x="25" y="2"/>
                  </a:cubicBezTo>
                  <a:cubicBezTo>
                    <a:pt x="30" y="2"/>
                    <a:pt x="31" y="5"/>
                    <a:pt x="29" y="9"/>
                  </a:cubicBezTo>
                  <a:cubicBezTo>
                    <a:pt x="28" y="12"/>
                    <a:pt x="27" y="15"/>
                    <a:pt x="26" y="19"/>
                  </a:cubicBezTo>
                  <a:cubicBezTo>
                    <a:pt x="25" y="22"/>
                    <a:pt x="23" y="23"/>
                    <a:pt x="20" y="22"/>
                  </a:cubicBezTo>
                  <a:cubicBezTo>
                    <a:pt x="19" y="22"/>
                    <a:pt x="18" y="21"/>
                    <a:pt x="17" y="21"/>
                  </a:cubicBezTo>
                  <a:cubicBezTo>
                    <a:pt x="16" y="21"/>
                    <a:pt x="15" y="20"/>
                    <a:pt x="14" y="20"/>
                  </a:cubicBezTo>
                  <a:close/>
                  <a:moveTo>
                    <a:pt x="7" y="8"/>
                  </a:moveTo>
                  <a:cubicBezTo>
                    <a:pt x="7" y="9"/>
                    <a:pt x="7" y="9"/>
                    <a:pt x="7" y="10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2"/>
                    <a:pt x="7" y="13"/>
                    <a:pt x="9" y="13"/>
                  </a:cubicBezTo>
                  <a:cubicBezTo>
                    <a:pt x="10" y="13"/>
                    <a:pt x="12" y="14"/>
                    <a:pt x="14" y="14"/>
                  </a:cubicBezTo>
                  <a:cubicBezTo>
                    <a:pt x="16" y="14"/>
                    <a:pt x="18" y="15"/>
                    <a:pt x="20" y="15"/>
                  </a:cubicBezTo>
                  <a:cubicBezTo>
                    <a:pt x="21" y="13"/>
                    <a:pt x="22" y="11"/>
                    <a:pt x="23" y="9"/>
                  </a:cubicBezTo>
                  <a:cubicBezTo>
                    <a:pt x="23" y="9"/>
                    <a:pt x="23" y="9"/>
                    <a:pt x="23" y="9"/>
                  </a:cubicBezTo>
                  <a:cubicBezTo>
                    <a:pt x="23" y="8"/>
                    <a:pt x="23" y="7"/>
                    <a:pt x="22" y="7"/>
                  </a:cubicBezTo>
                  <a:cubicBezTo>
                    <a:pt x="18" y="7"/>
                    <a:pt x="13" y="6"/>
                    <a:pt x="9" y="6"/>
                  </a:cubicBezTo>
                  <a:cubicBezTo>
                    <a:pt x="8" y="6"/>
                    <a:pt x="8" y="7"/>
                    <a:pt x="7" y="8"/>
                  </a:cubicBezTo>
                  <a:close/>
                </a:path>
              </a:pathLst>
            </a:custGeom>
            <a:solidFill>
              <a:srgbClr val="C96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04" name="Freeform 197"/>
            <p:cNvSpPr>
              <a:spLocks/>
            </p:cNvSpPr>
            <p:nvPr/>
          </p:nvSpPr>
          <p:spPr bwMode="auto">
            <a:xfrm>
              <a:off x="4297181" y="6075363"/>
              <a:ext cx="84138" cy="61913"/>
            </a:xfrm>
            <a:custGeom>
              <a:avLst/>
              <a:gdLst>
                <a:gd name="T0" fmla="*/ 25 w 32"/>
                <a:gd name="T1" fmla="*/ 3 h 23"/>
                <a:gd name="T2" fmla="*/ 30 w 32"/>
                <a:gd name="T3" fmla="*/ 13 h 23"/>
                <a:gd name="T4" fmla="*/ 28 w 32"/>
                <a:gd name="T5" fmla="*/ 19 h 23"/>
                <a:gd name="T6" fmla="*/ 22 w 32"/>
                <a:gd name="T7" fmla="*/ 22 h 23"/>
                <a:gd name="T8" fmla="*/ 5 w 32"/>
                <a:gd name="T9" fmla="*/ 18 h 23"/>
                <a:gd name="T10" fmla="*/ 2 w 32"/>
                <a:gd name="T11" fmla="*/ 17 h 23"/>
                <a:gd name="T12" fmla="*/ 1 w 32"/>
                <a:gd name="T13" fmla="*/ 13 h 23"/>
                <a:gd name="T14" fmla="*/ 4 w 32"/>
                <a:gd name="T15" fmla="*/ 3 h 23"/>
                <a:gd name="T16" fmla="*/ 5 w 32"/>
                <a:gd name="T17" fmla="*/ 1 h 23"/>
                <a:gd name="T18" fmla="*/ 8 w 32"/>
                <a:gd name="T19" fmla="*/ 1 h 23"/>
                <a:gd name="T20" fmla="*/ 14 w 32"/>
                <a:gd name="T21" fmla="*/ 3 h 23"/>
                <a:gd name="T22" fmla="*/ 15 w 32"/>
                <a:gd name="T23" fmla="*/ 3 h 23"/>
                <a:gd name="T24" fmla="*/ 18 w 32"/>
                <a:gd name="T25" fmla="*/ 6 h 23"/>
                <a:gd name="T26" fmla="*/ 15 w 32"/>
                <a:gd name="T27" fmla="*/ 8 h 23"/>
                <a:gd name="T28" fmla="*/ 10 w 32"/>
                <a:gd name="T29" fmla="*/ 8 h 23"/>
                <a:gd name="T30" fmla="*/ 9 w 32"/>
                <a:gd name="T31" fmla="*/ 8 h 23"/>
                <a:gd name="T32" fmla="*/ 10 w 32"/>
                <a:gd name="T33" fmla="*/ 9 h 23"/>
                <a:gd name="T34" fmla="*/ 12 w 32"/>
                <a:gd name="T35" fmla="*/ 9 h 23"/>
                <a:gd name="T36" fmla="*/ 12 w 32"/>
                <a:gd name="T37" fmla="*/ 13 h 23"/>
                <a:gd name="T38" fmla="*/ 11 w 32"/>
                <a:gd name="T39" fmla="*/ 14 h 23"/>
                <a:gd name="T40" fmla="*/ 12 w 32"/>
                <a:gd name="T41" fmla="*/ 14 h 23"/>
                <a:gd name="T42" fmla="*/ 21 w 32"/>
                <a:gd name="T43" fmla="*/ 16 h 23"/>
                <a:gd name="T44" fmla="*/ 23 w 32"/>
                <a:gd name="T45" fmla="*/ 15 h 23"/>
                <a:gd name="T46" fmla="*/ 25 w 32"/>
                <a:gd name="T47" fmla="*/ 10 h 23"/>
                <a:gd name="T48" fmla="*/ 24 w 32"/>
                <a:gd name="T49" fmla="*/ 8 h 23"/>
                <a:gd name="T50" fmla="*/ 25 w 32"/>
                <a:gd name="T51" fmla="*/ 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2" h="23">
                  <a:moveTo>
                    <a:pt x="25" y="3"/>
                  </a:moveTo>
                  <a:cubicBezTo>
                    <a:pt x="32" y="5"/>
                    <a:pt x="31" y="8"/>
                    <a:pt x="30" y="13"/>
                  </a:cubicBezTo>
                  <a:cubicBezTo>
                    <a:pt x="30" y="15"/>
                    <a:pt x="29" y="17"/>
                    <a:pt x="28" y="19"/>
                  </a:cubicBezTo>
                  <a:cubicBezTo>
                    <a:pt x="27" y="22"/>
                    <a:pt x="25" y="23"/>
                    <a:pt x="22" y="22"/>
                  </a:cubicBezTo>
                  <a:cubicBezTo>
                    <a:pt x="16" y="21"/>
                    <a:pt x="10" y="20"/>
                    <a:pt x="5" y="18"/>
                  </a:cubicBezTo>
                  <a:cubicBezTo>
                    <a:pt x="4" y="18"/>
                    <a:pt x="3" y="18"/>
                    <a:pt x="2" y="17"/>
                  </a:cubicBezTo>
                  <a:cubicBezTo>
                    <a:pt x="0" y="16"/>
                    <a:pt x="0" y="15"/>
                    <a:pt x="1" y="13"/>
                  </a:cubicBezTo>
                  <a:cubicBezTo>
                    <a:pt x="2" y="10"/>
                    <a:pt x="3" y="7"/>
                    <a:pt x="4" y="3"/>
                  </a:cubicBezTo>
                  <a:cubicBezTo>
                    <a:pt x="4" y="3"/>
                    <a:pt x="4" y="2"/>
                    <a:pt x="5" y="1"/>
                  </a:cubicBezTo>
                  <a:cubicBezTo>
                    <a:pt x="6" y="0"/>
                    <a:pt x="7" y="0"/>
                    <a:pt x="8" y="1"/>
                  </a:cubicBezTo>
                  <a:cubicBezTo>
                    <a:pt x="10" y="2"/>
                    <a:pt x="12" y="3"/>
                    <a:pt x="14" y="3"/>
                  </a:cubicBezTo>
                  <a:cubicBezTo>
                    <a:pt x="14" y="3"/>
                    <a:pt x="15" y="3"/>
                    <a:pt x="15" y="3"/>
                  </a:cubicBezTo>
                  <a:cubicBezTo>
                    <a:pt x="17" y="4"/>
                    <a:pt x="17" y="5"/>
                    <a:pt x="18" y="6"/>
                  </a:cubicBezTo>
                  <a:cubicBezTo>
                    <a:pt x="18" y="7"/>
                    <a:pt x="16" y="8"/>
                    <a:pt x="15" y="8"/>
                  </a:cubicBezTo>
                  <a:cubicBezTo>
                    <a:pt x="13" y="8"/>
                    <a:pt x="12" y="8"/>
                    <a:pt x="10" y="8"/>
                  </a:cubicBezTo>
                  <a:cubicBezTo>
                    <a:pt x="10" y="8"/>
                    <a:pt x="9" y="8"/>
                    <a:pt x="9" y="8"/>
                  </a:cubicBezTo>
                  <a:cubicBezTo>
                    <a:pt x="10" y="8"/>
                    <a:pt x="10" y="9"/>
                    <a:pt x="10" y="9"/>
                  </a:cubicBezTo>
                  <a:cubicBezTo>
                    <a:pt x="11" y="9"/>
                    <a:pt x="11" y="9"/>
                    <a:pt x="12" y="9"/>
                  </a:cubicBezTo>
                  <a:cubicBezTo>
                    <a:pt x="14" y="11"/>
                    <a:pt x="14" y="12"/>
                    <a:pt x="12" y="13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1" y="14"/>
                    <a:pt x="11" y="14"/>
                    <a:pt x="12" y="14"/>
                  </a:cubicBezTo>
                  <a:cubicBezTo>
                    <a:pt x="15" y="15"/>
                    <a:pt x="18" y="16"/>
                    <a:pt x="21" y="16"/>
                  </a:cubicBezTo>
                  <a:cubicBezTo>
                    <a:pt x="22" y="16"/>
                    <a:pt x="23" y="16"/>
                    <a:pt x="23" y="15"/>
                  </a:cubicBezTo>
                  <a:cubicBezTo>
                    <a:pt x="24" y="13"/>
                    <a:pt x="24" y="12"/>
                    <a:pt x="25" y="10"/>
                  </a:cubicBezTo>
                  <a:cubicBezTo>
                    <a:pt x="25" y="9"/>
                    <a:pt x="25" y="8"/>
                    <a:pt x="24" y="8"/>
                  </a:cubicBezTo>
                  <a:cubicBezTo>
                    <a:pt x="23" y="5"/>
                    <a:pt x="23" y="5"/>
                    <a:pt x="25" y="3"/>
                  </a:cubicBezTo>
                  <a:close/>
                </a:path>
              </a:pathLst>
            </a:custGeom>
            <a:solidFill>
              <a:srgbClr val="C96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05" name="Freeform 198"/>
            <p:cNvSpPr>
              <a:spLocks/>
            </p:cNvSpPr>
            <p:nvPr/>
          </p:nvSpPr>
          <p:spPr bwMode="auto">
            <a:xfrm>
              <a:off x="4398781" y="6327775"/>
              <a:ext cx="38100" cy="25400"/>
            </a:xfrm>
            <a:custGeom>
              <a:avLst/>
              <a:gdLst>
                <a:gd name="T0" fmla="*/ 12 w 14"/>
                <a:gd name="T1" fmla="*/ 1 h 10"/>
                <a:gd name="T2" fmla="*/ 14 w 14"/>
                <a:gd name="T3" fmla="*/ 3 h 10"/>
                <a:gd name="T4" fmla="*/ 12 w 14"/>
                <a:gd name="T5" fmla="*/ 6 h 10"/>
                <a:gd name="T6" fmla="*/ 5 w 14"/>
                <a:gd name="T7" fmla="*/ 10 h 10"/>
                <a:gd name="T8" fmla="*/ 3 w 14"/>
                <a:gd name="T9" fmla="*/ 10 h 10"/>
                <a:gd name="T10" fmla="*/ 1 w 14"/>
                <a:gd name="T11" fmla="*/ 9 h 10"/>
                <a:gd name="T12" fmla="*/ 1 w 14"/>
                <a:gd name="T13" fmla="*/ 6 h 10"/>
                <a:gd name="T14" fmla="*/ 2 w 14"/>
                <a:gd name="T15" fmla="*/ 5 h 10"/>
                <a:gd name="T16" fmla="*/ 9 w 14"/>
                <a:gd name="T17" fmla="*/ 1 h 10"/>
                <a:gd name="T18" fmla="*/ 12 w 14"/>
                <a:gd name="T19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" h="10">
                  <a:moveTo>
                    <a:pt x="12" y="1"/>
                  </a:moveTo>
                  <a:cubicBezTo>
                    <a:pt x="13" y="1"/>
                    <a:pt x="14" y="2"/>
                    <a:pt x="14" y="3"/>
                  </a:cubicBezTo>
                  <a:cubicBezTo>
                    <a:pt x="14" y="4"/>
                    <a:pt x="13" y="5"/>
                    <a:pt x="12" y="6"/>
                  </a:cubicBezTo>
                  <a:cubicBezTo>
                    <a:pt x="10" y="7"/>
                    <a:pt x="7" y="8"/>
                    <a:pt x="5" y="10"/>
                  </a:cubicBezTo>
                  <a:cubicBezTo>
                    <a:pt x="4" y="10"/>
                    <a:pt x="4" y="10"/>
                    <a:pt x="3" y="10"/>
                  </a:cubicBezTo>
                  <a:cubicBezTo>
                    <a:pt x="2" y="10"/>
                    <a:pt x="1" y="10"/>
                    <a:pt x="1" y="9"/>
                  </a:cubicBezTo>
                  <a:cubicBezTo>
                    <a:pt x="0" y="8"/>
                    <a:pt x="0" y="7"/>
                    <a:pt x="1" y="6"/>
                  </a:cubicBezTo>
                  <a:cubicBezTo>
                    <a:pt x="1" y="6"/>
                    <a:pt x="2" y="5"/>
                    <a:pt x="2" y="5"/>
                  </a:cubicBezTo>
                  <a:cubicBezTo>
                    <a:pt x="5" y="3"/>
                    <a:pt x="7" y="2"/>
                    <a:pt x="9" y="1"/>
                  </a:cubicBezTo>
                  <a:cubicBezTo>
                    <a:pt x="10" y="0"/>
                    <a:pt x="11" y="0"/>
                    <a:pt x="12" y="1"/>
                  </a:cubicBezTo>
                </a:path>
              </a:pathLst>
            </a:custGeom>
            <a:solidFill>
              <a:srgbClr val="C96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06" name="Freeform 199"/>
            <p:cNvSpPr>
              <a:spLocks/>
            </p:cNvSpPr>
            <p:nvPr/>
          </p:nvSpPr>
          <p:spPr bwMode="auto">
            <a:xfrm>
              <a:off x="4278131" y="6129338"/>
              <a:ext cx="42863" cy="20638"/>
            </a:xfrm>
            <a:custGeom>
              <a:avLst/>
              <a:gdLst>
                <a:gd name="T0" fmla="*/ 14 w 16"/>
                <a:gd name="T1" fmla="*/ 0 h 8"/>
                <a:gd name="T2" fmla="*/ 15 w 16"/>
                <a:gd name="T3" fmla="*/ 4 h 8"/>
                <a:gd name="T4" fmla="*/ 13 w 16"/>
                <a:gd name="T5" fmla="*/ 5 h 8"/>
                <a:gd name="T6" fmla="*/ 4 w 16"/>
                <a:gd name="T7" fmla="*/ 8 h 8"/>
                <a:gd name="T8" fmla="*/ 2 w 16"/>
                <a:gd name="T9" fmla="*/ 7 h 8"/>
                <a:gd name="T10" fmla="*/ 1 w 16"/>
                <a:gd name="T11" fmla="*/ 4 h 8"/>
                <a:gd name="T12" fmla="*/ 2 w 16"/>
                <a:gd name="T13" fmla="*/ 3 h 8"/>
                <a:gd name="T14" fmla="*/ 13 w 16"/>
                <a:gd name="T15" fmla="*/ 0 h 8"/>
                <a:gd name="T16" fmla="*/ 14 w 16"/>
                <a:gd name="T1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8">
                  <a:moveTo>
                    <a:pt x="14" y="0"/>
                  </a:moveTo>
                  <a:cubicBezTo>
                    <a:pt x="16" y="1"/>
                    <a:pt x="16" y="3"/>
                    <a:pt x="15" y="4"/>
                  </a:cubicBezTo>
                  <a:cubicBezTo>
                    <a:pt x="15" y="5"/>
                    <a:pt x="14" y="5"/>
                    <a:pt x="13" y="5"/>
                  </a:cubicBezTo>
                  <a:cubicBezTo>
                    <a:pt x="10" y="7"/>
                    <a:pt x="7" y="7"/>
                    <a:pt x="4" y="8"/>
                  </a:cubicBezTo>
                  <a:cubicBezTo>
                    <a:pt x="3" y="8"/>
                    <a:pt x="2" y="8"/>
                    <a:pt x="2" y="7"/>
                  </a:cubicBezTo>
                  <a:cubicBezTo>
                    <a:pt x="0" y="7"/>
                    <a:pt x="0" y="5"/>
                    <a:pt x="1" y="4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6" y="2"/>
                    <a:pt x="9" y="1"/>
                    <a:pt x="13" y="0"/>
                  </a:cubicBezTo>
                  <a:cubicBezTo>
                    <a:pt x="13" y="0"/>
                    <a:pt x="14" y="0"/>
                    <a:pt x="14" y="0"/>
                  </a:cubicBezTo>
                  <a:close/>
                </a:path>
              </a:pathLst>
            </a:custGeom>
            <a:solidFill>
              <a:srgbClr val="C96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07" name="Freeform 200"/>
            <p:cNvSpPr>
              <a:spLocks/>
            </p:cNvSpPr>
            <p:nvPr/>
          </p:nvSpPr>
          <p:spPr bwMode="auto">
            <a:xfrm>
              <a:off x="4336869" y="6137275"/>
              <a:ext cx="28575" cy="33338"/>
            </a:xfrm>
            <a:custGeom>
              <a:avLst/>
              <a:gdLst>
                <a:gd name="T0" fmla="*/ 4 w 11"/>
                <a:gd name="T1" fmla="*/ 1 h 13"/>
                <a:gd name="T2" fmla="*/ 11 w 11"/>
                <a:gd name="T3" fmla="*/ 11 h 13"/>
                <a:gd name="T4" fmla="*/ 9 w 11"/>
                <a:gd name="T5" fmla="*/ 13 h 13"/>
                <a:gd name="T6" fmla="*/ 7 w 11"/>
                <a:gd name="T7" fmla="*/ 12 h 13"/>
                <a:gd name="T8" fmla="*/ 0 w 11"/>
                <a:gd name="T9" fmla="*/ 4 h 13"/>
                <a:gd name="T10" fmla="*/ 0 w 11"/>
                <a:gd name="T11" fmla="*/ 3 h 13"/>
                <a:gd name="T12" fmla="*/ 1 w 11"/>
                <a:gd name="T13" fmla="*/ 1 h 13"/>
                <a:gd name="T14" fmla="*/ 4 w 11"/>
                <a:gd name="T15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13">
                  <a:moveTo>
                    <a:pt x="4" y="1"/>
                  </a:moveTo>
                  <a:cubicBezTo>
                    <a:pt x="7" y="3"/>
                    <a:pt x="10" y="6"/>
                    <a:pt x="11" y="11"/>
                  </a:cubicBezTo>
                  <a:cubicBezTo>
                    <a:pt x="11" y="12"/>
                    <a:pt x="10" y="13"/>
                    <a:pt x="9" y="13"/>
                  </a:cubicBezTo>
                  <a:cubicBezTo>
                    <a:pt x="8" y="13"/>
                    <a:pt x="7" y="13"/>
                    <a:pt x="7" y="12"/>
                  </a:cubicBezTo>
                  <a:cubicBezTo>
                    <a:pt x="4" y="10"/>
                    <a:pt x="2" y="7"/>
                    <a:pt x="0" y="4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0"/>
                    <a:pt x="2" y="0"/>
                    <a:pt x="4" y="1"/>
                  </a:cubicBezTo>
                  <a:close/>
                </a:path>
              </a:pathLst>
            </a:custGeom>
            <a:solidFill>
              <a:srgbClr val="C96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08" name="Freeform 201"/>
            <p:cNvSpPr>
              <a:spLocks/>
            </p:cNvSpPr>
            <p:nvPr/>
          </p:nvSpPr>
          <p:spPr bwMode="auto">
            <a:xfrm>
              <a:off x="4673419" y="6110288"/>
              <a:ext cx="23813" cy="31750"/>
            </a:xfrm>
            <a:custGeom>
              <a:avLst/>
              <a:gdLst>
                <a:gd name="T0" fmla="*/ 3 w 9"/>
                <a:gd name="T1" fmla="*/ 0 h 12"/>
                <a:gd name="T2" fmla="*/ 9 w 9"/>
                <a:gd name="T3" fmla="*/ 9 h 12"/>
                <a:gd name="T4" fmla="*/ 8 w 9"/>
                <a:gd name="T5" fmla="*/ 11 h 12"/>
                <a:gd name="T6" fmla="*/ 5 w 9"/>
                <a:gd name="T7" fmla="*/ 11 h 12"/>
                <a:gd name="T8" fmla="*/ 0 w 9"/>
                <a:gd name="T9" fmla="*/ 3 h 12"/>
                <a:gd name="T10" fmla="*/ 1 w 9"/>
                <a:gd name="T11" fmla="*/ 1 h 12"/>
                <a:gd name="T12" fmla="*/ 3 w 9"/>
                <a:gd name="T1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12">
                  <a:moveTo>
                    <a:pt x="3" y="0"/>
                  </a:moveTo>
                  <a:cubicBezTo>
                    <a:pt x="6" y="1"/>
                    <a:pt x="9" y="6"/>
                    <a:pt x="9" y="9"/>
                  </a:cubicBezTo>
                  <a:cubicBezTo>
                    <a:pt x="9" y="10"/>
                    <a:pt x="9" y="11"/>
                    <a:pt x="8" y="11"/>
                  </a:cubicBezTo>
                  <a:cubicBezTo>
                    <a:pt x="7" y="12"/>
                    <a:pt x="6" y="12"/>
                    <a:pt x="5" y="11"/>
                  </a:cubicBezTo>
                  <a:cubicBezTo>
                    <a:pt x="3" y="8"/>
                    <a:pt x="2" y="6"/>
                    <a:pt x="0" y="3"/>
                  </a:cubicBezTo>
                  <a:cubicBezTo>
                    <a:pt x="0" y="2"/>
                    <a:pt x="0" y="2"/>
                    <a:pt x="1" y="1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C96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09" name="Freeform 202"/>
            <p:cNvSpPr>
              <a:spLocks/>
            </p:cNvSpPr>
            <p:nvPr/>
          </p:nvSpPr>
          <p:spPr bwMode="auto">
            <a:xfrm>
              <a:off x="4438469" y="6337300"/>
              <a:ext cx="19050" cy="31750"/>
            </a:xfrm>
            <a:custGeom>
              <a:avLst/>
              <a:gdLst>
                <a:gd name="T0" fmla="*/ 3 w 7"/>
                <a:gd name="T1" fmla="*/ 0 h 12"/>
                <a:gd name="T2" fmla="*/ 4 w 7"/>
                <a:gd name="T3" fmla="*/ 1 h 12"/>
                <a:gd name="T4" fmla="*/ 7 w 7"/>
                <a:gd name="T5" fmla="*/ 9 h 12"/>
                <a:gd name="T6" fmla="*/ 4 w 7"/>
                <a:gd name="T7" fmla="*/ 11 h 12"/>
                <a:gd name="T8" fmla="*/ 2 w 7"/>
                <a:gd name="T9" fmla="*/ 10 h 12"/>
                <a:gd name="T10" fmla="*/ 0 w 7"/>
                <a:gd name="T11" fmla="*/ 2 h 12"/>
                <a:gd name="T12" fmla="*/ 3 w 7"/>
                <a:gd name="T1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12">
                  <a:moveTo>
                    <a:pt x="3" y="0"/>
                  </a:moveTo>
                  <a:cubicBezTo>
                    <a:pt x="4" y="0"/>
                    <a:pt x="4" y="1"/>
                    <a:pt x="4" y="1"/>
                  </a:cubicBezTo>
                  <a:cubicBezTo>
                    <a:pt x="6" y="3"/>
                    <a:pt x="7" y="6"/>
                    <a:pt x="7" y="9"/>
                  </a:cubicBezTo>
                  <a:cubicBezTo>
                    <a:pt x="7" y="11"/>
                    <a:pt x="5" y="12"/>
                    <a:pt x="4" y="11"/>
                  </a:cubicBezTo>
                  <a:cubicBezTo>
                    <a:pt x="3" y="10"/>
                    <a:pt x="3" y="10"/>
                    <a:pt x="2" y="10"/>
                  </a:cubicBezTo>
                  <a:cubicBezTo>
                    <a:pt x="1" y="7"/>
                    <a:pt x="0" y="5"/>
                    <a:pt x="0" y="2"/>
                  </a:cubicBezTo>
                  <a:cubicBezTo>
                    <a:pt x="0" y="1"/>
                    <a:pt x="2" y="0"/>
                    <a:pt x="3" y="0"/>
                  </a:cubicBezTo>
                </a:path>
              </a:pathLst>
            </a:custGeom>
            <a:solidFill>
              <a:srgbClr val="C96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10" name="Freeform 203"/>
            <p:cNvSpPr>
              <a:spLocks/>
            </p:cNvSpPr>
            <p:nvPr/>
          </p:nvSpPr>
          <p:spPr bwMode="auto">
            <a:xfrm>
              <a:off x="4757556" y="6107113"/>
              <a:ext cx="20638" cy="26988"/>
            </a:xfrm>
            <a:custGeom>
              <a:avLst/>
              <a:gdLst>
                <a:gd name="T0" fmla="*/ 3 w 8"/>
                <a:gd name="T1" fmla="*/ 1 h 10"/>
                <a:gd name="T2" fmla="*/ 4 w 8"/>
                <a:gd name="T3" fmla="*/ 1 h 10"/>
                <a:gd name="T4" fmla="*/ 8 w 8"/>
                <a:gd name="T5" fmla="*/ 7 h 10"/>
                <a:gd name="T6" fmla="*/ 7 w 8"/>
                <a:gd name="T7" fmla="*/ 10 h 10"/>
                <a:gd name="T8" fmla="*/ 4 w 8"/>
                <a:gd name="T9" fmla="*/ 10 h 10"/>
                <a:gd name="T10" fmla="*/ 0 w 8"/>
                <a:gd name="T11" fmla="*/ 3 h 10"/>
                <a:gd name="T12" fmla="*/ 3 w 8"/>
                <a:gd name="T13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10">
                  <a:moveTo>
                    <a:pt x="3" y="1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6" y="3"/>
                    <a:pt x="7" y="5"/>
                    <a:pt x="8" y="7"/>
                  </a:cubicBezTo>
                  <a:cubicBezTo>
                    <a:pt x="8" y="8"/>
                    <a:pt x="8" y="9"/>
                    <a:pt x="7" y="10"/>
                  </a:cubicBezTo>
                  <a:cubicBezTo>
                    <a:pt x="6" y="10"/>
                    <a:pt x="5" y="10"/>
                    <a:pt x="4" y="10"/>
                  </a:cubicBezTo>
                  <a:cubicBezTo>
                    <a:pt x="2" y="8"/>
                    <a:pt x="0" y="6"/>
                    <a:pt x="0" y="3"/>
                  </a:cubicBezTo>
                  <a:cubicBezTo>
                    <a:pt x="0" y="2"/>
                    <a:pt x="2" y="0"/>
                    <a:pt x="3" y="1"/>
                  </a:cubicBezTo>
                </a:path>
              </a:pathLst>
            </a:custGeom>
            <a:solidFill>
              <a:srgbClr val="C96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11" name="Freeform 204"/>
            <p:cNvSpPr>
              <a:spLocks noEditPoints="1"/>
            </p:cNvSpPr>
            <p:nvPr/>
          </p:nvSpPr>
          <p:spPr bwMode="auto">
            <a:xfrm>
              <a:off x="4325756" y="5978525"/>
              <a:ext cx="500063" cy="441325"/>
            </a:xfrm>
            <a:custGeom>
              <a:avLst/>
              <a:gdLst>
                <a:gd name="T0" fmla="*/ 164 w 190"/>
                <a:gd name="T1" fmla="*/ 52 h 167"/>
                <a:gd name="T2" fmla="*/ 168 w 190"/>
                <a:gd name="T3" fmla="*/ 50 h 167"/>
                <a:gd name="T4" fmla="*/ 169 w 190"/>
                <a:gd name="T5" fmla="*/ 59 h 167"/>
                <a:gd name="T6" fmla="*/ 171 w 190"/>
                <a:gd name="T7" fmla="*/ 23 h 167"/>
                <a:gd name="T8" fmla="*/ 157 w 190"/>
                <a:gd name="T9" fmla="*/ 60 h 167"/>
                <a:gd name="T10" fmla="*/ 148 w 190"/>
                <a:gd name="T11" fmla="*/ 88 h 167"/>
                <a:gd name="T12" fmla="*/ 153 w 190"/>
                <a:gd name="T13" fmla="*/ 89 h 167"/>
                <a:gd name="T14" fmla="*/ 156 w 190"/>
                <a:gd name="T15" fmla="*/ 79 h 167"/>
                <a:gd name="T16" fmla="*/ 158 w 190"/>
                <a:gd name="T17" fmla="*/ 74 h 167"/>
                <a:gd name="T18" fmla="*/ 157 w 190"/>
                <a:gd name="T19" fmla="*/ 64 h 167"/>
                <a:gd name="T20" fmla="*/ 164 w 190"/>
                <a:gd name="T21" fmla="*/ 65 h 167"/>
                <a:gd name="T22" fmla="*/ 172 w 190"/>
                <a:gd name="T23" fmla="*/ 65 h 167"/>
                <a:gd name="T24" fmla="*/ 165 w 190"/>
                <a:gd name="T25" fmla="*/ 72 h 167"/>
                <a:gd name="T26" fmla="*/ 169 w 190"/>
                <a:gd name="T27" fmla="*/ 79 h 167"/>
                <a:gd name="T28" fmla="*/ 166 w 190"/>
                <a:gd name="T29" fmla="*/ 83 h 167"/>
                <a:gd name="T30" fmla="*/ 161 w 190"/>
                <a:gd name="T31" fmla="*/ 89 h 167"/>
                <a:gd name="T32" fmla="*/ 167 w 190"/>
                <a:gd name="T33" fmla="*/ 94 h 167"/>
                <a:gd name="T34" fmla="*/ 162 w 190"/>
                <a:gd name="T35" fmla="*/ 96 h 167"/>
                <a:gd name="T36" fmla="*/ 146 w 190"/>
                <a:gd name="T37" fmla="*/ 93 h 167"/>
                <a:gd name="T38" fmla="*/ 142 w 190"/>
                <a:gd name="T39" fmla="*/ 96 h 167"/>
                <a:gd name="T40" fmla="*/ 142 w 190"/>
                <a:gd name="T41" fmla="*/ 86 h 167"/>
                <a:gd name="T42" fmla="*/ 136 w 190"/>
                <a:gd name="T43" fmla="*/ 95 h 167"/>
                <a:gd name="T44" fmla="*/ 165 w 190"/>
                <a:gd name="T45" fmla="*/ 108 h 167"/>
                <a:gd name="T46" fmla="*/ 173 w 190"/>
                <a:gd name="T47" fmla="*/ 110 h 167"/>
                <a:gd name="T48" fmla="*/ 163 w 190"/>
                <a:gd name="T49" fmla="*/ 114 h 167"/>
                <a:gd name="T50" fmla="*/ 133 w 190"/>
                <a:gd name="T51" fmla="*/ 99 h 167"/>
                <a:gd name="T52" fmla="*/ 93 w 190"/>
                <a:gd name="T53" fmla="*/ 123 h 167"/>
                <a:gd name="T54" fmla="*/ 90 w 190"/>
                <a:gd name="T55" fmla="*/ 127 h 167"/>
                <a:gd name="T56" fmla="*/ 80 w 190"/>
                <a:gd name="T57" fmla="*/ 129 h 167"/>
                <a:gd name="T58" fmla="*/ 67 w 190"/>
                <a:gd name="T59" fmla="*/ 159 h 167"/>
                <a:gd name="T60" fmla="*/ 59 w 190"/>
                <a:gd name="T61" fmla="*/ 152 h 167"/>
                <a:gd name="T62" fmla="*/ 61 w 190"/>
                <a:gd name="T63" fmla="*/ 150 h 167"/>
                <a:gd name="T64" fmla="*/ 66 w 190"/>
                <a:gd name="T65" fmla="*/ 150 h 167"/>
                <a:gd name="T66" fmla="*/ 69 w 190"/>
                <a:gd name="T67" fmla="*/ 138 h 167"/>
                <a:gd name="T68" fmla="*/ 59 w 190"/>
                <a:gd name="T69" fmla="*/ 142 h 167"/>
                <a:gd name="T70" fmla="*/ 60 w 190"/>
                <a:gd name="T71" fmla="*/ 136 h 167"/>
                <a:gd name="T72" fmla="*/ 47 w 190"/>
                <a:gd name="T73" fmla="*/ 137 h 167"/>
                <a:gd name="T74" fmla="*/ 48 w 190"/>
                <a:gd name="T75" fmla="*/ 147 h 167"/>
                <a:gd name="T76" fmla="*/ 43 w 190"/>
                <a:gd name="T77" fmla="*/ 138 h 167"/>
                <a:gd name="T78" fmla="*/ 40 w 190"/>
                <a:gd name="T79" fmla="*/ 138 h 167"/>
                <a:gd name="T80" fmla="*/ 31 w 190"/>
                <a:gd name="T81" fmla="*/ 142 h 167"/>
                <a:gd name="T82" fmla="*/ 30 w 190"/>
                <a:gd name="T83" fmla="*/ 137 h 167"/>
                <a:gd name="T84" fmla="*/ 0 w 190"/>
                <a:gd name="T85" fmla="*/ 133 h 167"/>
                <a:gd name="T86" fmla="*/ 52 w 190"/>
                <a:gd name="T87" fmla="*/ 163 h 167"/>
                <a:gd name="T88" fmla="*/ 108 w 190"/>
                <a:gd name="T89" fmla="*/ 163 h 167"/>
                <a:gd name="T90" fmla="*/ 138 w 190"/>
                <a:gd name="T91" fmla="*/ 150 h 167"/>
                <a:gd name="T92" fmla="*/ 185 w 190"/>
                <a:gd name="T93" fmla="*/ 89 h 167"/>
                <a:gd name="T94" fmla="*/ 187 w 190"/>
                <a:gd name="T95" fmla="*/ 31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90" h="167">
                  <a:moveTo>
                    <a:pt x="169" y="59"/>
                  </a:moveTo>
                  <a:cubicBezTo>
                    <a:pt x="169" y="59"/>
                    <a:pt x="169" y="59"/>
                    <a:pt x="168" y="59"/>
                  </a:cubicBezTo>
                  <a:cubicBezTo>
                    <a:pt x="166" y="57"/>
                    <a:pt x="164" y="55"/>
                    <a:pt x="164" y="52"/>
                  </a:cubicBezTo>
                  <a:cubicBezTo>
                    <a:pt x="164" y="51"/>
                    <a:pt x="165" y="50"/>
                    <a:pt x="167" y="50"/>
                  </a:cubicBezTo>
                  <a:cubicBezTo>
                    <a:pt x="167" y="50"/>
                    <a:pt x="167" y="50"/>
                    <a:pt x="167" y="50"/>
                  </a:cubicBezTo>
                  <a:cubicBezTo>
                    <a:pt x="168" y="50"/>
                    <a:pt x="168" y="50"/>
                    <a:pt x="168" y="50"/>
                  </a:cubicBezTo>
                  <a:cubicBezTo>
                    <a:pt x="170" y="52"/>
                    <a:pt x="171" y="54"/>
                    <a:pt x="172" y="56"/>
                  </a:cubicBezTo>
                  <a:cubicBezTo>
                    <a:pt x="172" y="57"/>
                    <a:pt x="172" y="58"/>
                    <a:pt x="171" y="59"/>
                  </a:cubicBezTo>
                  <a:cubicBezTo>
                    <a:pt x="170" y="59"/>
                    <a:pt x="170" y="59"/>
                    <a:pt x="169" y="59"/>
                  </a:cubicBezTo>
                  <a:moveTo>
                    <a:pt x="174" y="0"/>
                  </a:moveTo>
                  <a:cubicBezTo>
                    <a:pt x="174" y="1"/>
                    <a:pt x="174" y="2"/>
                    <a:pt x="174" y="2"/>
                  </a:cubicBezTo>
                  <a:cubicBezTo>
                    <a:pt x="173" y="9"/>
                    <a:pt x="172" y="16"/>
                    <a:pt x="171" y="23"/>
                  </a:cubicBezTo>
                  <a:cubicBezTo>
                    <a:pt x="168" y="34"/>
                    <a:pt x="165" y="44"/>
                    <a:pt x="160" y="54"/>
                  </a:cubicBezTo>
                  <a:cubicBezTo>
                    <a:pt x="160" y="54"/>
                    <a:pt x="160" y="55"/>
                    <a:pt x="160" y="55"/>
                  </a:cubicBezTo>
                  <a:cubicBezTo>
                    <a:pt x="159" y="57"/>
                    <a:pt x="159" y="59"/>
                    <a:pt x="157" y="60"/>
                  </a:cubicBezTo>
                  <a:cubicBezTo>
                    <a:pt x="156" y="63"/>
                    <a:pt x="154" y="66"/>
                    <a:pt x="152" y="69"/>
                  </a:cubicBezTo>
                  <a:cubicBezTo>
                    <a:pt x="153" y="72"/>
                    <a:pt x="153" y="75"/>
                    <a:pt x="152" y="77"/>
                  </a:cubicBezTo>
                  <a:cubicBezTo>
                    <a:pt x="151" y="81"/>
                    <a:pt x="149" y="84"/>
                    <a:pt x="148" y="88"/>
                  </a:cubicBezTo>
                  <a:cubicBezTo>
                    <a:pt x="147" y="89"/>
                    <a:pt x="148" y="90"/>
                    <a:pt x="149" y="90"/>
                  </a:cubicBezTo>
                  <a:cubicBezTo>
                    <a:pt x="149" y="90"/>
                    <a:pt x="149" y="90"/>
                    <a:pt x="149" y="90"/>
                  </a:cubicBezTo>
                  <a:cubicBezTo>
                    <a:pt x="151" y="90"/>
                    <a:pt x="152" y="90"/>
                    <a:pt x="153" y="89"/>
                  </a:cubicBezTo>
                  <a:cubicBezTo>
                    <a:pt x="154" y="89"/>
                    <a:pt x="155" y="89"/>
                    <a:pt x="154" y="88"/>
                  </a:cubicBezTo>
                  <a:cubicBezTo>
                    <a:pt x="151" y="84"/>
                    <a:pt x="151" y="84"/>
                    <a:pt x="156" y="82"/>
                  </a:cubicBezTo>
                  <a:cubicBezTo>
                    <a:pt x="157" y="82"/>
                    <a:pt x="157" y="81"/>
                    <a:pt x="156" y="79"/>
                  </a:cubicBezTo>
                  <a:cubicBezTo>
                    <a:pt x="155" y="79"/>
                    <a:pt x="155" y="79"/>
                    <a:pt x="155" y="78"/>
                  </a:cubicBezTo>
                  <a:cubicBezTo>
                    <a:pt x="154" y="77"/>
                    <a:pt x="154" y="76"/>
                    <a:pt x="155" y="75"/>
                  </a:cubicBezTo>
                  <a:cubicBezTo>
                    <a:pt x="156" y="75"/>
                    <a:pt x="157" y="75"/>
                    <a:pt x="158" y="74"/>
                  </a:cubicBezTo>
                  <a:cubicBezTo>
                    <a:pt x="160" y="73"/>
                    <a:pt x="160" y="71"/>
                    <a:pt x="158" y="70"/>
                  </a:cubicBezTo>
                  <a:cubicBezTo>
                    <a:pt x="158" y="69"/>
                    <a:pt x="157" y="69"/>
                    <a:pt x="156" y="68"/>
                  </a:cubicBezTo>
                  <a:cubicBezTo>
                    <a:pt x="155" y="67"/>
                    <a:pt x="155" y="65"/>
                    <a:pt x="157" y="64"/>
                  </a:cubicBezTo>
                  <a:cubicBezTo>
                    <a:pt x="157" y="64"/>
                    <a:pt x="158" y="64"/>
                    <a:pt x="158" y="64"/>
                  </a:cubicBezTo>
                  <a:cubicBezTo>
                    <a:pt x="158" y="64"/>
                    <a:pt x="158" y="64"/>
                    <a:pt x="158" y="64"/>
                  </a:cubicBezTo>
                  <a:cubicBezTo>
                    <a:pt x="160" y="65"/>
                    <a:pt x="162" y="65"/>
                    <a:pt x="164" y="65"/>
                  </a:cubicBezTo>
                  <a:cubicBezTo>
                    <a:pt x="166" y="65"/>
                    <a:pt x="168" y="65"/>
                    <a:pt x="170" y="64"/>
                  </a:cubicBezTo>
                  <a:cubicBezTo>
                    <a:pt x="170" y="64"/>
                    <a:pt x="170" y="64"/>
                    <a:pt x="170" y="64"/>
                  </a:cubicBezTo>
                  <a:cubicBezTo>
                    <a:pt x="171" y="64"/>
                    <a:pt x="172" y="65"/>
                    <a:pt x="172" y="65"/>
                  </a:cubicBezTo>
                  <a:cubicBezTo>
                    <a:pt x="174" y="66"/>
                    <a:pt x="174" y="69"/>
                    <a:pt x="172" y="69"/>
                  </a:cubicBezTo>
                  <a:cubicBezTo>
                    <a:pt x="171" y="70"/>
                    <a:pt x="169" y="70"/>
                    <a:pt x="168" y="70"/>
                  </a:cubicBezTo>
                  <a:cubicBezTo>
                    <a:pt x="167" y="71"/>
                    <a:pt x="166" y="71"/>
                    <a:pt x="165" y="72"/>
                  </a:cubicBezTo>
                  <a:cubicBezTo>
                    <a:pt x="165" y="73"/>
                    <a:pt x="165" y="74"/>
                    <a:pt x="166" y="74"/>
                  </a:cubicBezTo>
                  <a:cubicBezTo>
                    <a:pt x="167" y="74"/>
                    <a:pt x="168" y="74"/>
                    <a:pt x="169" y="75"/>
                  </a:cubicBezTo>
                  <a:cubicBezTo>
                    <a:pt x="170" y="76"/>
                    <a:pt x="170" y="78"/>
                    <a:pt x="169" y="79"/>
                  </a:cubicBezTo>
                  <a:cubicBezTo>
                    <a:pt x="168" y="79"/>
                    <a:pt x="167" y="79"/>
                    <a:pt x="167" y="80"/>
                  </a:cubicBezTo>
                  <a:cubicBezTo>
                    <a:pt x="166" y="80"/>
                    <a:pt x="164" y="80"/>
                    <a:pt x="164" y="81"/>
                  </a:cubicBezTo>
                  <a:cubicBezTo>
                    <a:pt x="164" y="83"/>
                    <a:pt x="165" y="83"/>
                    <a:pt x="166" y="83"/>
                  </a:cubicBezTo>
                  <a:cubicBezTo>
                    <a:pt x="167" y="85"/>
                    <a:pt x="166" y="86"/>
                    <a:pt x="165" y="87"/>
                  </a:cubicBezTo>
                  <a:cubicBezTo>
                    <a:pt x="164" y="88"/>
                    <a:pt x="163" y="88"/>
                    <a:pt x="161" y="88"/>
                  </a:cubicBezTo>
                  <a:cubicBezTo>
                    <a:pt x="161" y="89"/>
                    <a:pt x="161" y="89"/>
                    <a:pt x="161" y="89"/>
                  </a:cubicBezTo>
                  <a:cubicBezTo>
                    <a:pt x="161" y="90"/>
                    <a:pt x="161" y="90"/>
                    <a:pt x="161" y="90"/>
                  </a:cubicBezTo>
                  <a:cubicBezTo>
                    <a:pt x="163" y="91"/>
                    <a:pt x="164" y="91"/>
                    <a:pt x="166" y="92"/>
                  </a:cubicBezTo>
                  <a:cubicBezTo>
                    <a:pt x="167" y="92"/>
                    <a:pt x="167" y="93"/>
                    <a:pt x="167" y="94"/>
                  </a:cubicBezTo>
                  <a:cubicBezTo>
                    <a:pt x="167" y="95"/>
                    <a:pt x="166" y="96"/>
                    <a:pt x="165" y="96"/>
                  </a:cubicBezTo>
                  <a:cubicBezTo>
                    <a:pt x="164" y="96"/>
                    <a:pt x="164" y="96"/>
                    <a:pt x="163" y="96"/>
                  </a:cubicBezTo>
                  <a:cubicBezTo>
                    <a:pt x="163" y="96"/>
                    <a:pt x="162" y="96"/>
                    <a:pt x="162" y="96"/>
                  </a:cubicBezTo>
                  <a:cubicBezTo>
                    <a:pt x="158" y="96"/>
                    <a:pt x="154" y="95"/>
                    <a:pt x="150" y="95"/>
                  </a:cubicBezTo>
                  <a:cubicBezTo>
                    <a:pt x="149" y="95"/>
                    <a:pt x="149" y="95"/>
                    <a:pt x="148" y="95"/>
                  </a:cubicBezTo>
                  <a:cubicBezTo>
                    <a:pt x="147" y="95"/>
                    <a:pt x="147" y="93"/>
                    <a:pt x="146" y="93"/>
                  </a:cubicBezTo>
                  <a:cubicBezTo>
                    <a:pt x="146" y="93"/>
                    <a:pt x="146" y="93"/>
                    <a:pt x="146" y="94"/>
                  </a:cubicBezTo>
                  <a:cubicBezTo>
                    <a:pt x="145" y="94"/>
                    <a:pt x="144" y="95"/>
                    <a:pt x="143" y="96"/>
                  </a:cubicBezTo>
                  <a:cubicBezTo>
                    <a:pt x="143" y="96"/>
                    <a:pt x="143" y="96"/>
                    <a:pt x="142" y="96"/>
                  </a:cubicBezTo>
                  <a:cubicBezTo>
                    <a:pt x="141" y="96"/>
                    <a:pt x="140" y="95"/>
                    <a:pt x="140" y="94"/>
                  </a:cubicBezTo>
                  <a:cubicBezTo>
                    <a:pt x="140" y="93"/>
                    <a:pt x="140" y="92"/>
                    <a:pt x="141" y="90"/>
                  </a:cubicBezTo>
                  <a:cubicBezTo>
                    <a:pt x="141" y="89"/>
                    <a:pt x="142" y="87"/>
                    <a:pt x="142" y="86"/>
                  </a:cubicBezTo>
                  <a:cubicBezTo>
                    <a:pt x="143" y="84"/>
                    <a:pt x="144" y="82"/>
                    <a:pt x="145" y="81"/>
                  </a:cubicBezTo>
                  <a:cubicBezTo>
                    <a:pt x="141" y="85"/>
                    <a:pt x="138" y="89"/>
                    <a:pt x="134" y="93"/>
                  </a:cubicBezTo>
                  <a:cubicBezTo>
                    <a:pt x="135" y="94"/>
                    <a:pt x="135" y="94"/>
                    <a:pt x="136" y="95"/>
                  </a:cubicBezTo>
                  <a:cubicBezTo>
                    <a:pt x="140" y="98"/>
                    <a:pt x="144" y="101"/>
                    <a:pt x="149" y="104"/>
                  </a:cubicBezTo>
                  <a:cubicBezTo>
                    <a:pt x="154" y="106"/>
                    <a:pt x="158" y="108"/>
                    <a:pt x="164" y="108"/>
                  </a:cubicBezTo>
                  <a:cubicBezTo>
                    <a:pt x="164" y="108"/>
                    <a:pt x="165" y="108"/>
                    <a:pt x="165" y="108"/>
                  </a:cubicBezTo>
                  <a:cubicBezTo>
                    <a:pt x="166" y="108"/>
                    <a:pt x="167" y="108"/>
                    <a:pt x="168" y="108"/>
                  </a:cubicBezTo>
                  <a:cubicBezTo>
                    <a:pt x="169" y="108"/>
                    <a:pt x="170" y="108"/>
                    <a:pt x="171" y="108"/>
                  </a:cubicBezTo>
                  <a:cubicBezTo>
                    <a:pt x="172" y="108"/>
                    <a:pt x="173" y="109"/>
                    <a:pt x="173" y="110"/>
                  </a:cubicBezTo>
                  <a:cubicBezTo>
                    <a:pt x="173" y="111"/>
                    <a:pt x="172" y="111"/>
                    <a:pt x="172" y="112"/>
                  </a:cubicBezTo>
                  <a:cubicBezTo>
                    <a:pt x="171" y="112"/>
                    <a:pt x="170" y="113"/>
                    <a:pt x="169" y="113"/>
                  </a:cubicBezTo>
                  <a:cubicBezTo>
                    <a:pt x="167" y="114"/>
                    <a:pt x="165" y="114"/>
                    <a:pt x="163" y="114"/>
                  </a:cubicBezTo>
                  <a:cubicBezTo>
                    <a:pt x="160" y="114"/>
                    <a:pt x="157" y="113"/>
                    <a:pt x="154" y="113"/>
                  </a:cubicBezTo>
                  <a:cubicBezTo>
                    <a:pt x="150" y="111"/>
                    <a:pt x="146" y="109"/>
                    <a:pt x="142" y="107"/>
                  </a:cubicBezTo>
                  <a:cubicBezTo>
                    <a:pt x="139" y="104"/>
                    <a:pt x="136" y="102"/>
                    <a:pt x="133" y="99"/>
                  </a:cubicBezTo>
                  <a:cubicBezTo>
                    <a:pt x="132" y="99"/>
                    <a:pt x="131" y="98"/>
                    <a:pt x="130" y="97"/>
                  </a:cubicBezTo>
                  <a:cubicBezTo>
                    <a:pt x="121" y="106"/>
                    <a:pt x="110" y="114"/>
                    <a:pt x="100" y="120"/>
                  </a:cubicBezTo>
                  <a:cubicBezTo>
                    <a:pt x="98" y="121"/>
                    <a:pt x="95" y="122"/>
                    <a:pt x="93" y="123"/>
                  </a:cubicBezTo>
                  <a:cubicBezTo>
                    <a:pt x="93" y="124"/>
                    <a:pt x="93" y="124"/>
                    <a:pt x="92" y="124"/>
                  </a:cubicBezTo>
                  <a:cubicBezTo>
                    <a:pt x="93" y="124"/>
                    <a:pt x="93" y="125"/>
                    <a:pt x="93" y="126"/>
                  </a:cubicBezTo>
                  <a:cubicBezTo>
                    <a:pt x="92" y="127"/>
                    <a:pt x="91" y="127"/>
                    <a:pt x="90" y="127"/>
                  </a:cubicBezTo>
                  <a:cubicBezTo>
                    <a:pt x="90" y="127"/>
                    <a:pt x="89" y="127"/>
                    <a:pt x="89" y="127"/>
                  </a:cubicBezTo>
                  <a:cubicBezTo>
                    <a:pt x="88" y="127"/>
                    <a:pt x="87" y="127"/>
                    <a:pt x="85" y="127"/>
                  </a:cubicBezTo>
                  <a:cubicBezTo>
                    <a:pt x="83" y="128"/>
                    <a:pt x="82" y="129"/>
                    <a:pt x="80" y="129"/>
                  </a:cubicBezTo>
                  <a:cubicBezTo>
                    <a:pt x="79" y="130"/>
                    <a:pt x="79" y="132"/>
                    <a:pt x="79" y="133"/>
                  </a:cubicBezTo>
                  <a:cubicBezTo>
                    <a:pt x="76" y="141"/>
                    <a:pt x="73" y="148"/>
                    <a:pt x="69" y="155"/>
                  </a:cubicBezTo>
                  <a:cubicBezTo>
                    <a:pt x="68" y="157"/>
                    <a:pt x="68" y="158"/>
                    <a:pt x="67" y="159"/>
                  </a:cubicBezTo>
                  <a:cubicBezTo>
                    <a:pt x="66" y="160"/>
                    <a:pt x="65" y="160"/>
                    <a:pt x="64" y="160"/>
                  </a:cubicBezTo>
                  <a:cubicBezTo>
                    <a:pt x="63" y="160"/>
                    <a:pt x="63" y="160"/>
                    <a:pt x="62" y="159"/>
                  </a:cubicBezTo>
                  <a:cubicBezTo>
                    <a:pt x="60" y="157"/>
                    <a:pt x="59" y="155"/>
                    <a:pt x="59" y="152"/>
                  </a:cubicBezTo>
                  <a:cubicBezTo>
                    <a:pt x="59" y="151"/>
                    <a:pt x="59" y="151"/>
                    <a:pt x="59" y="151"/>
                  </a:cubicBezTo>
                  <a:cubicBezTo>
                    <a:pt x="60" y="151"/>
                    <a:pt x="60" y="150"/>
                    <a:pt x="61" y="150"/>
                  </a:cubicBezTo>
                  <a:cubicBezTo>
                    <a:pt x="61" y="150"/>
                    <a:pt x="61" y="150"/>
                    <a:pt x="61" y="150"/>
                  </a:cubicBezTo>
                  <a:cubicBezTo>
                    <a:pt x="62" y="150"/>
                    <a:pt x="63" y="150"/>
                    <a:pt x="64" y="151"/>
                  </a:cubicBezTo>
                  <a:cubicBezTo>
                    <a:pt x="64" y="151"/>
                    <a:pt x="64" y="151"/>
                    <a:pt x="64" y="151"/>
                  </a:cubicBezTo>
                  <a:cubicBezTo>
                    <a:pt x="65" y="151"/>
                    <a:pt x="65" y="151"/>
                    <a:pt x="66" y="150"/>
                  </a:cubicBezTo>
                  <a:cubicBezTo>
                    <a:pt x="67" y="146"/>
                    <a:pt x="69" y="143"/>
                    <a:pt x="70" y="139"/>
                  </a:cubicBezTo>
                  <a:cubicBezTo>
                    <a:pt x="70" y="138"/>
                    <a:pt x="70" y="138"/>
                    <a:pt x="70" y="138"/>
                  </a:cubicBezTo>
                  <a:cubicBezTo>
                    <a:pt x="69" y="138"/>
                    <a:pt x="69" y="138"/>
                    <a:pt x="69" y="138"/>
                  </a:cubicBezTo>
                  <a:cubicBezTo>
                    <a:pt x="67" y="139"/>
                    <a:pt x="66" y="139"/>
                    <a:pt x="64" y="140"/>
                  </a:cubicBezTo>
                  <a:cubicBezTo>
                    <a:pt x="63" y="141"/>
                    <a:pt x="61" y="142"/>
                    <a:pt x="59" y="142"/>
                  </a:cubicBezTo>
                  <a:cubicBezTo>
                    <a:pt x="59" y="142"/>
                    <a:pt x="59" y="142"/>
                    <a:pt x="59" y="142"/>
                  </a:cubicBezTo>
                  <a:cubicBezTo>
                    <a:pt x="58" y="142"/>
                    <a:pt x="57" y="141"/>
                    <a:pt x="57" y="140"/>
                  </a:cubicBezTo>
                  <a:cubicBezTo>
                    <a:pt x="57" y="138"/>
                    <a:pt x="57" y="138"/>
                    <a:pt x="58" y="137"/>
                  </a:cubicBezTo>
                  <a:cubicBezTo>
                    <a:pt x="59" y="137"/>
                    <a:pt x="59" y="136"/>
                    <a:pt x="60" y="136"/>
                  </a:cubicBezTo>
                  <a:cubicBezTo>
                    <a:pt x="62" y="135"/>
                    <a:pt x="63" y="135"/>
                    <a:pt x="65" y="134"/>
                  </a:cubicBezTo>
                  <a:cubicBezTo>
                    <a:pt x="64" y="134"/>
                    <a:pt x="63" y="134"/>
                    <a:pt x="62" y="134"/>
                  </a:cubicBezTo>
                  <a:cubicBezTo>
                    <a:pt x="57" y="135"/>
                    <a:pt x="52" y="136"/>
                    <a:pt x="47" y="137"/>
                  </a:cubicBezTo>
                  <a:cubicBezTo>
                    <a:pt x="47" y="137"/>
                    <a:pt x="47" y="137"/>
                    <a:pt x="47" y="137"/>
                  </a:cubicBezTo>
                  <a:cubicBezTo>
                    <a:pt x="49" y="139"/>
                    <a:pt x="50" y="142"/>
                    <a:pt x="50" y="145"/>
                  </a:cubicBezTo>
                  <a:cubicBezTo>
                    <a:pt x="50" y="146"/>
                    <a:pt x="49" y="147"/>
                    <a:pt x="48" y="147"/>
                  </a:cubicBezTo>
                  <a:cubicBezTo>
                    <a:pt x="47" y="147"/>
                    <a:pt x="47" y="147"/>
                    <a:pt x="47" y="147"/>
                  </a:cubicBezTo>
                  <a:cubicBezTo>
                    <a:pt x="46" y="146"/>
                    <a:pt x="46" y="146"/>
                    <a:pt x="45" y="146"/>
                  </a:cubicBezTo>
                  <a:cubicBezTo>
                    <a:pt x="44" y="143"/>
                    <a:pt x="43" y="141"/>
                    <a:pt x="43" y="138"/>
                  </a:cubicBezTo>
                  <a:cubicBezTo>
                    <a:pt x="43" y="138"/>
                    <a:pt x="43" y="137"/>
                    <a:pt x="44" y="137"/>
                  </a:cubicBezTo>
                  <a:cubicBezTo>
                    <a:pt x="43" y="137"/>
                    <a:pt x="42" y="137"/>
                    <a:pt x="41" y="137"/>
                  </a:cubicBezTo>
                  <a:cubicBezTo>
                    <a:pt x="41" y="137"/>
                    <a:pt x="40" y="138"/>
                    <a:pt x="40" y="138"/>
                  </a:cubicBezTo>
                  <a:cubicBezTo>
                    <a:pt x="38" y="139"/>
                    <a:pt x="35" y="140"/>
                    <a:pt x="33" y="142"/>
                  </a:cubicBezTo>
                  <a:cubicBezTo>
                    <a:pt x="32" y="142"/>
                    <a:pt x="32" y="142"/>
                    <a:pt x="31" y="142"/>
                  </a:cubicBezTo>
                  <a:cubicBezTo>
                    <a:pt x="31" y="142"/>
                    <a:pt x="31" y="142"/>
                    <a:pt x="31" y="142"/>
                  </a:cubicBezTo>
                  <a:cubicBezTo>
                    <a:pt x="30" y="142"/>
                    <a:pt x="29" y="142"/>
                    <a:pt x="29" y="141"/>
                  </a:cubicBezTo>
                  <a:cubicBezTo>
                    <a:pt x="28" y="140"/>
                    <a:pt x="28" y="139"/>
                    <a:pt x="29" y="138"/>
                  </a:cubicBezTo>
                  <a:cubicBezTo>
                    <a:pt x="29" y="138"/>
                    <a:pt x="29" y="138"/>
                    <a:pt x="30" y="137"/>
                  </a:cubicBezTo>
                  <a:cubicBezTo>
                    <a:pt x="24" y="137"/>
                    <a:pt x="18" y="136"/>
                    <a:pt x="12" y="135"/>
                  </a:cubicBezTo>
                  <a:cubicBezTo>
                    <a:pt x="9" y="135"/>
                    <a:pt x="5" y="134"/>
                    <a:pt x="2" y="133"/>
                  </a:cubicBezTo>
                  <a:cubicBezTo>
                    <a:pt x="1" y="133"/>
                    <a:pt x="1" y="133"/>
                    <a:pt x="0" y="133"/>
                  </a:cubicBezTo>
                  <a:cubicBezTo>
                    <a:pt x="7" y="139"/>
                    <a:pt x="13" y="145"/>
                    <a:pt x="21" y="150"/>
                  </a:cubicBezTo>
                  <a:cubicBezTo>
                    <a:pt x="28" y="154"/>
                    <a:pt x="35" y="158"/>
                    <a:pt x="41" y="160"/>
                  </a:cubicBezTo>
                  <a:cubicBezTo>
                    <a:pt x="45" y="161"/>
                    <a:pt x="49" y="162"/>
                    <a:pt x="52" y="163"/>
                  </a:cubicBezTo>
                  <a:cubicBezTo>
                    <a:pt x="59" y="165"/>
                    <a:pt x="67" y="166"/>
                    <a:pt x="76" y="167"/>
                  </a:cubicBezTo>
                  <a:cubicBezTo>
                    <a:pt x="77" y="167"/>
                    <a:pt x="79" y="167"/>
                    <a:pt x="80" y="167"/>
                  </a:cubicBezTo>
                  <a:cubicBezTo>
                    <a:pt x="89" y="167"/>
                    <a:pt x="98" y="166"/>
                    <a:pt x="108" y="163"/>
                  </a:cubicBezTo>
                  <a:cubicBezTo>
                    <a:pt x="116" y="161"/>
                    <a:pt x="125" y="157"/>
                    <a:pt x="133" y="153"/>
                  </a:cubicBezTo>
                  <a:cubicBezTo>
                    <a:pt x="134" y="153"/>
                    <a:pt x="135" y="152"/>
                    <a:pt x="135" y="152"/>
                  </a:cubicBezTo>
                  <a:cubicBezTo>
                    <a:pt x="136" y="151"/>
                    <a:pt x="137" y="151"/>
                    <a:pt x="138" y="150"/>
                  </a:cubicBezTo>
                  <a:cubicBezTo>
                    <a:pt x="142" y="148"/>
                    <a:pt x="145" y="145"/>
                    <a:pt x="149" y="142"/>
                  </a:cubicBezTo>
                  <a:cubicBezTo>
                    <a:pt x="159" y="134"/>
                    <a:pt x="167" y="125"/>
                    <a:pt x="173" y="114"/>
                  </a:cubicBezTo>
                  <a:cubicBezTo>
                    <a:pt x="179" y="106"/>
                    <a:pt x="182" y="98"/>
                    <a:pt x="185" y="89"/>
                  </a:cubicBezTo>
                  <a:cubicBezTo>
                    <a:pt x="186" y="86"/>
                    <a:pt x="187" y="82"/>
                    <a:pt x="188" y="78"/>
                  </a:cubicBezTo>
                  <a:cubicBezTo>
                    <a:pt x="188" y="73"/>
                    <a:pt x="189" y="69"/>
                    <a:pt x="189" y="65"/>
                  </a:cubicBezTo>
                  <a:cubicBezTo>
                    <a:pt x="190" y="54"/>
                    <a:pt x="189" y="42"/>
                    <a:pt x="187" y="31"/>
                  </a:cubicBezTo>
                  <a:cubicBezTo>
                    <a:pt x="185" y="23"/>
                    <a:pt x="182" y="15"/>
                    <a:pt x="178" y="8"/>
                  </a:cubicBezTo>
                  <a:cubicBezTo>
                    <a:pt x="177" y="5"/>
                    <a:pt x="176" y="3"/>
                    <a:pt x="174" y="0"/>
                  </a:cubicBezTo>
                </a:path>
              </a:pathLst>
            </a:custGeom>
            <a:solidFill>
              <a:srgbClr val="F8AB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12" name="Freeform 205"/>
            <p:cNvSpPr>
              <a:spLocks noEditPoints="1"/>
            </p:cNvSpPr>
            <p:nvPr/>
          </p:nvSpPr>
          <p:spPr bwMode="auto">
            <a:xfrm>
              <a:off x="4694056" y="6122988"/>
              <a:ext cx="90488" cy="109538"/>
            </a:xfrm>
            <a:custGeom>
              <a:avLst/>
              <a:gdLst>
                <a:gd name="T0" fmla="*/ 18 w 34"/>
                <a:gd name="T1" fmla="*/ 9 h 41"/>
                <a:gd name="T2" fmla="*/ 17 w 34"/>
                <a:gd name="T3" fmla="*/ 9 h 41"/>
                <a:gd name="T4" fmla="*/ 16 w 34"/>
                <a:gd name="T5" fmla="*/ 13 h 41"/>
                <a:gd name="T6" fmla="*/ 18 w 34"/>
                <a:gd name="T7" fmla="*/ 15 h 41"/>
                <a:gd name="T8" fmla="*/ 18 w 34"/>
                <a:gd name="T9" fmla="*/ 19 h 41"/>
                <a:gd name="T10" fmla="*/ 15 w 34"/>
                <a:gd name="T11" fmla="*/ 20 h 41"/>
                <a:gd name="T12" fmla="*/ 15 w 34"/>
                <a:gd name="T13" fmla="*/ 23 h 41"/>
                <a:gd name="T14" fmla="*/ 16 w 34"/>
                <a:gd name="T15" fmla="*/ 24 h 41"/>
                <a:gd name="T16" fmla="*/ 16 w 34"/>
                <a:gd name="T17" fmla="*/ 27 h 41"/>
                <a:gd name="T18" fmla="*/ 14 w 34"/>
                <a:gd name="T19" fmla="*/ 33 h 41"/>
                <a:gd name="T20" fmla="*/ 13 w 34"/>
                <a:gd name="T21" fmla="*/ 34 h 41"/>
                <a:gd name="T22" fmla="*/ 9 w 34"/>
                <a:gd name="T23" fmla="*/ 35 h 41"/>
                <a:gd name="T24" fmla="*/ 9 w 34"/>
                <a:gd name="T25" fmla="*/ 35 h 41"/>
                <a:gd name="T26" fmla="*/ 8 w 34"/>
                <a:gd name="T27" fmla="*/ 33 h 41"/>
                <a:gd name="T28" fmla="*/ 12 w 34"/>
                <a:gd name="T29" fmla="*/ 22 h 41"/>
                <a:gd name="T30" fmla="*/ 12 w 34"/>
                <a:gd name="T31" fmla="*/ 14 h 41"/>
                <a:gd name="T32" fmla="*/ 7 w 34"/>
                <a:gd name="T33" fmla="*/ 23 h 41"/>
                <a:gd name="T34" fmla="*/ 5 w 34"/>
                <a:gd name="T35" fmla="*/ 26 h 41"/>
                <a:gd name="T36" fmla="*/ 2 w 34"/>
                <a:gd name="T37" fmla="*/ 31 h 41"/>
                <a:gd name="T38" fmla="*/ 1 w 34"/>
                <a:gd name="T39" fmla="*/ 35 h 41"/>
                <a:gd name="T40" fmla="*/ 0 w 34"/>
                <a:gd name="T41" fmla="*/ 39 h 41"/>
                <a:gd name="T42" fmla="*/ 2 w 34"/>
                <a:gd name="T43" fmla="*/ 41 h 41"/>
                <a:gd name="T44" fmla="*/ 3 w 34"/>
                <a:gd name="T45" fmla="*/ 41 h 41"/>
                <a:gd name="T46" fmla="*/ 6 w 34"/>
                <a:gd name="T47" fmla="*/ 39 h 41"/>
                <a:gd name="T48" fmla="*/ 6 w 34"/>
                <a:gd name="T49" fmla="*/ 38 h 41"/>
                <a:gd name="T50" fmla="*/ 8 w 34"/>
                <a:gd name="T51" fmla="*/ 40 h 41"/>
                <a:gd name="T52" fmla="*/ 10 w 34"/>
                <a:gd name="T53" fmla="*/ 40 h 41"/>
                <a:gd name="T54" fmla="*/ 22 w 34"/>
                <a:gd name="T55" fmla="*/ 41 h 41"/>
                <a:gd name="T56" fmla="*/ 23 w 34"/>
                <a:gd name="T57" fmla="*/ 41 h 41"/>
                <a:gd name="T58" fmla="*/ 25 w 34"/>
                <a:gd name="T59" fmla="*/ 41 h 41"/>
                <a:gd name="T60" fmla="*/ 27 w 34"/>
                <a:gd name="T61" fmla="*/ 39 h 41"/>
                <a:gd name="T62" fmla="*/ 26 w 34"/>
                <a:gd name="T63" fmla="*/ 37 h 41"/>
                <a:gd name="T64" fmla="*/ 21 w 34"/>
                <a:gd name="T65" fmla="*/ 35 h 41"/>
                <a:gd name="T66" fmla="*/ 21 w 34"/>
                <a:gd name="T67" fmla="*/ 34 h 41"/>
                <a:gd name="T68" fmla="*/ 21 w 34"/>
                <a:gd name="T69" fmla="*/ 33 h 41"/>
                <a:gd name="T70" fmla="*/ 25 w 34"/>
                <a:gd name="T71" fmla="*/ 32 h 41"/>
                <a:gd name="T72" fmla="*/ 26 w 34"/>
                <a:gd name="T73" fmla="*/ 28 h 41"/>
                <a:gd name="T74" fmla="*/ 24 w 34"/>
                <a:gd name="T75" fmla="*/ 26 h 41"/>
                <a:gd name="T76" fmla="*/ 27 w 34"/>
                <a:gd name="T77" fmla="*/ 25 h 41"/>
                <a:gd name="T78" fmla="*/ 29 w 34"/>
                <a:gd name="T79" fmla="*/ 24 h 41"/>
                <a:gd name="T80" fmla="*/ 29 w 34"/>
                <a:gd name="T81" fmla="*/ 20 h 41"/>
                <a:gd name="T82" fmla="*/ 26 w 34"/>
                <a:gd name="T83" fmla="*/ 19 h 41"/>
                <a:gd name="T84" fmla="*/ 25 w 34"/>
                <a:gd name="T85" fmla="*/ 17 h 41"/>
                <a:gd name="T86" fmla="*/ 28 w 34"/>
                <a:gd name="T87" fmla="*/ 15 h 41"/>
                <a:gd name="T88" fmla="*/ 32 w 34"/>
                <a:gd name="T89" fmla="*/ 14 h 41"/>
                <a:gd name="T90" fmla="*/ 32 w 34"/>
                <a:gd name="T91" fmla="*/ 10 h 41"/>
                <a:gd name="T92" fmla="*/ 30 w 34"/>
                <a:gd name="T93" fmla="*/ 9 h 41"/>
                <a:gd name="T94" fmla="*/ 30 w 34"/>
                <a:gd name="T95" fmla="*/ 9 h 41"/>
                <a:gd name="T96" fmla="*/ 24 w 34"/>
                <a:gd name="T97" fmla="*/ 10 h 41"/>
                <a:gd name="T98" fmla="*/ 18 w 34"/>
                <a:gd name="T99" fmla="*/ 9 h 41"/>
                <a:gd name="T100" fmla="*/ 18 w 34"/>
                <a:gd name="T101" fmla="*/ 9 h 41"/>
                <a:gd name="T102" fmla="*/ 20 w 34"/>
                <a:gd name="T103" fmla="*/ 0 h 41"/>
                <a:gd name="T104" fmla="*/ 17 w 34"/>
                <a:gd name="T105" fmla="*/ 5 h 41"/>
                <a:gd name="T106" fmla="*/ 20 w 34"/>
                <a:gd name="T107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4" h="41">
                  <a:moveTo>
                    <a:pt x="18" y="9"/>
                  </a:moveTo>
                  <a:cubicBezTo>
                    <a:pt x="18" y="9"/>
                    <a:pt x="17" y="9"/>
                    <a:pt x="17" y="9"/>
                  </a:cubicBezTo>
                  <a:cubicBezTo>
                    <a:pt x="15" y="10"/>
                    <a:pt x="15" y="12"/>
                    <a:pt x="16" y="13"/>
                  </a:cubicBezTo>
                  <a:cubicBezTo>
                    <a:pt x="17" y="14"/>
                    <a:pt x="18" y="14"/>
                    <a:pt x="18" y="15"/>
                  </a:cubicBezTo>
                  <a:cubicBezTo>
                    <a:pt x="20" y="16"/>
                    <a:pt x="20" y="18"/>
                    <a:pt x="18" y="19"/>
                  </a:cubicBezTo>
                  <a:cubicBezTo>
                    <a:pt x="17" y="20"/>
                    <a:pt x="16" y="20"/>
                    <a:pt x="15" y="20"/>
                  </a:cubicBezTo>
                  <a:cubicBezTo>
                    <a:pt x="14" y="21"/>
                    <a:pt x="14" y="22"/>
                    <a:pt x="15" y="23"/>
                  </a:cubicBezTo>
                  <a:cubicBezTo>
                    <a:pt x="15" y="24"/>
                    <a:pt x="15" y="24"/>
                    <a:pt x="16" y="24"/>
                  </a:cubicBezTo>
                  <a:cubicBezTo>
                    <a:pt x="17" y="26"/>
                    <a:pt x="17" y="27"/>
                    <a:pt x="16" y="27"/>
                  </a:cubicBezTo>
                  <a:cubicBezTo>
                    <a:pt x="11" y="29"/>
                    <a:pt x="11" y="29"/>
                    <a:pt x="14" y="33"/>
                  </a:cubicBezTo>
                  <a:cubicBezTo>
                    <a:pt x="15" y="34"/>
                    <a:pt x="14" y="34"/>
                    <a:pt x="13" y="34"/>
                  </a:cubicBezTo>
                  <a:cubicBezTo>
                    <a:pt x="12" y="35"/>
                    <a:pt x="11" y="35"/>
                    <a:pt x="9" y="35"/>
                  </a:cubicBezTo>
                  <a:cubicBezTo>
                    <a:pt x="9" y="35"/>
                    <a:pt x="9" y="35"/>
                    <a:pt x="9" y="35"/>
                  </a:cubicBezTo>
                  <a:cubicBezTo>
                    <a:pt x="8" y="35"/>
                    <a:pt x="7" y="34"/>
                    <a:pt x="8" y="33"/>
                  </a:cubicBezTo>
                  <a:cubicBezTo>
                    <a:pt x="9" y="29"/>
                    <a:pt x="11" y="26"/>
                    <a:pt x="12" y="22"/>
                  </a:cubicBezTo>
                  <a:cubicBezTo>
                    <a:pt x="13" y="20"/>
                    <a:pt x="13" y="17"/>
                    <a:pt x="12" y="14"/>
                  </a:cubicBezTo>
                  <a:cubicBezTo>
                    <a:pt x="11" y="17"/>
                    <a:pt x="9" y="20"/>
                    <a:pt x="7" y="23"/>
                  </a:cubicBezTo>
                  <a:cubicBezTo>
                    <a:pt x="6" y="24"/>
                    <a:pt x="5" y="25"/>
                    <a:pt x="5" y="26"/>
                  </a:cubicBezTo>
                  <a:cubicBezTo>
                    <a:pt x="4" y="27"/>
                    <a:pt x="3" y="29"/>
                    <a:pt x="2" y="31"/>
                  </a:cubicBezTo>
                  <a:cubicBezTo>
                    <a:pt x="2" y="32"/>
                    <a:pt x="1" y="34"/>
                    <a:pt x="1" y="35"/>
                  </a:cubicBezTo>
                  <a:cubicBezTo>
                    <a:pt x="0" y="37"/>
                    <a:pt x="0" y="38"/>
                    <a:pt x="0" y="39"/>
                  </a:cubicBezTo>
                  <a:cubicBezTo>
                    <a:pt x="0" y="40"/>
                    <a:pt x="1" y="41"/>
                    <a:pt x="2" y="41"/>
                  </a:cubicBezTo>
                  <a:cubicBezTo>
                    <a:pt x="3" y="41"/>
                    <a:pt x="3" y="41"/>
                    <a:pt x="3" y="41"/>
                  </a:cubicBezTo>
                  <a:cubicBezTo>
                    <a:pt x="4" y="40"/>
                    <a:pt x="5" y="39"/>
                    <a:pt x="6" y="39"/>
                  </a:cubicBezTo>
                  <a:cubicBezTo>
                    <a:pt x="6" y="38"/>
                    <a:pt x="6" y="38"/>
                    <a:pt x="6" y="38"/>
                  </a:cubicBezTo>
                  <a:cubicBezTo>
                    <a:pt x="7" y="38"/>
                    <a:pt x="7" y="40"/>
                    <a:pt x="8" y="40"/>
                  </a:cubicBezTo>
                  <a:cubicBezTo>
                    <a:pt x="9" y="40"/>
                    <a:pt x="9" y="40"/>
                    <a:pt x="10" y="40"/>
                  </a:cubicBezTo>
                  <a:cubicBezTo>
                    <a:pt x="14" y="40"/>
                    <a:pt x="18" y="41"/>
                    <a:pt x="22" y="41"/>
                  </a:cubicBezTo>
                  <a:cubicBezTo>
                    <a:pt x="22" y="41"/>
                    <a:pt x="23" y="41"/>
                    <a:pt x="23" y="41"/>
                  </a:cubicBezTo>
                  <a:cubicBezTo>
                    <a:pt x="24" y="41"/>
                    <a:pt x="24" y="41"/>
                    <a:pt x="25" y="41"/>
                  </a:cubicBezTo>
                  <a:cubicBezTo>
                    <a:pt x="26" y="41"/>
                    <a:pt x="27" y="40"/>
                    <a:pt x="27" y="39"/>
                  </a:cubicBezTo>
                  <a:cubicBezTo>
                    <a:pt x="27" y="38"/>
                    <a:pt x="27" y="37"/>
                    <a:pt x="26" y="37"/>
                  </a:cubicBezTo>
                  <a:cubicBezTo>
                    <a:pt x="24" y="36"/>
                    <a:pt x="23" y="36"/>
                    <a:pt x="21" y="35"/>
                  </a:cubicBezTo>
                  <a:cubicBezTo>
                    <a:pt x="21" y="34"/>
                    <a:pt x="21" y="34"/>
                    <a:pt x="21" y="34"/>
                  </a:cubicBezTo>
                  <a:cubicBezTo>
                    <a:pt x="21" y="33"/>
                    <a:pt x="21" y="33"/>
                    <a:pt x="21" y="33"/>
                  </a:cubicBezTo>
                  <a:cubicBezTo>
                    <a:pt x="23" y="33"/>
                    <a:pt x="24" y="33"/>
                    <a:pt x="25" y="32"/>
                  </a:cubicBezTo>
                  <a:cubicBezTo>
                    <a:pt x="26" y="31"/>
                    <a:pt x="27" y="30"/>
                    <a:pt x="26" y="28"/>
                  </a:cubicBezTo>
                  <a:cubicBezTo>
                    <a:pt x="25" y="28"/>
                    <a:pt x="24" y="28"/>
                    <a:pt x="24" y="26"/>
                  </a:cubicBezTo>
                  <a:cubicBezTo>
                    <a:pt x="24" y="25"/>
                    <a:pt x="26" y="25"/>
                    <a:pt x="27" y="25"/>
                  </a:cubicBezTo>
                  <a:cubicBezTo>
                    <a:pt x="27" y="24"/>
                    <a:pt x="28" y="24"/>
                    <a:pt x="29" y="24"/>
                  </a:cubicBezTo>
                  <a:cubicBezTo>
                    <a:pt x="30" y="23"/>
                    <a:pt x="30" y="21"/>
                    <a:pt x="29" y="20"/>
                  </a:cubicBezTo>
                  <a:cubicBezTo>
                    <a:pt x="28" y="19"/>
                    <a:pt x="27" y="19"/>
                    <a:pt x="26" y="19"/>
                  </a:cubicBezTo>
                  <a:cubicBezTo>
                    <a:pt x="25" y="19"/>
                    <a:pt x="25" y="18"/>
                    <a:pt x="25" y="17"/>
                  </a:cubicBezTo>
                  <a:cubicBezTo>
                    <a:pt x="26" y="16"/>
                    <a:pt x="27" y="16"/>
                    <a:pt x="28" y="15"/>
                  </a:cubicBezTo>
                  <a:cubicBezTo>
                    <a:pt x="29" y="15"/>
                    <a:pt x="31" y="15"/>
                    <a:pt x="32" y="14"/>
                  </a:cubicBezTo>
                  <a:cubicBezTo>
                    <a:pt x="34" y="14"/>
                    <a:pt x="34" y="11"/>
                    <a:pt x="32" y="10"/>
                  </a:cubicBezTo>
                  <a:cubicBezTo>
                    <a:pt x="32" y="10"/>
                    <a:pt x="31" y="9"/>
                    <a:pt x="30" y="9"/>
                  </a:cubicBezTo>
                  <a:cubicBezTo>
                    <a:pt x="30" y="9"/>
                    <a:pt x="30" y="9"/>
                    <a:pt x="30" y="9"/>
                  </a:cubicBezTo>
                  <a:cubicBezTo>
                    <a:pt x="28" y="10"/>
                    <a:pt x="26" y="10"/>
                    <a:pt x="24" y="10"/>
                  </a:cubicBezTo>
                  <a:cubicBezTo>
                    <a:pt x="22" y="10"/>
                    <a:pt x="20" y="10"/>
                    <a:pt x="18" y="9"/>
                  </a:cubicBezTo>
                  <a:cubicBezTo>
                    <a:pt x="18" y="9"/>
                    <a:pt x="18" y="9"/>
                    <a:pt x="18" y="9"/>
                  </a:cubicBezTo>
                  <a:moveTo>
                    <a:pt x="20" y="0"/>
                  </a:moveTo>
                  <a:cubicBezTo>
                    <a:pt x="19" y="2"/>
                    <a:pt x="18" y="3"/>
                    <a:pt x="17" y="5"/>
                  </a:cubicBezTo>
                  <a:cubicBezTo>
                    <a:pt x="19" y="4"/>
                    <a:pt x="19" y="2"/>
                    <a:pt x="20" y="0"/>
                  </a:cubicBezTo>
                </a:path>
              </a:pathLst>
            </a:custGeom>
            <a:solidFill>
              <a:srgbClr val="C35A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13" name="Freeform 206"/>
            <p:cNvSpPr>
              <a:spLocks noEditPoints="1"/>
            </p:cNvSpPr>
            <p:nvPr/>
          </p:nvSpPr>
          <p:spPr bwMode="auto">
            <a:xfrm>
              <a:off x="4476569" y="6305550"/>
              <a:ext cx="93663" cy="95250"/>
            </a:xfrm>
            <a:custGeom>
              <a:avLst/>
              <a:gdLst>
                <a:gd name="T0" fmla="*/ 23 w 36"/>
                <a:gd name="T1" fmla="*/ 5 h 36"/>
                <a:gd name="T2" fmla="*/ 8 w 36"/>
                <a:gd name="T3" fmla="*/ 10 h 36"/>
                <a:gd name="T4" fmla="*/ 3 w 36"/>
                <a:gd name="T5" fmla="*/ 12 h 36"/>
                <a:gd name="T6" fmla="*/ 1 w 36"/>
                <a:gd name="T7" fmla="*/ 13 h 36"/>
                <a:gd name="T8" fmla="*/ 0 w 36"/>
                <a:gd name="T9" fmla="*/ 16 h 36"/>
                <a:gd name="T10" fmla="*/ 2 w 36"/>
                <a:gd name="T11" fmla="*/ 18 h 36"/>
                <a:gd name="T12" fmla="*/ 2 w 36"/>
                <a:gd name="T13" fmla="*/ 18 h 36"/>
                <a:gd name="T14" fmla="*/ 7 w 36"/>
                <a:gd name="T15" fmla="*/ 16 h 36"/>
                <a:gd name="T16" fmla="*/ 12 w 36"/>
                <a:gd name="T17" fmla="*/ 14 h 36"/>
                <a:gd name="T18" fmla="*/ 13 w 36"/>
                <a:gd name="T19" fmla="*/ 14 h 36"/>
                <a:gd name="T20" fmla="*/ 13 w 36"/>
                <a:gd name="T21" fmla="*/ 15 h 36"/>
                <a:gd name="T22" fmla="*/ 9 w 36"/>
                <a:gd name="T23" fmla="*/ 26 h 36"/>
                <a:gd name="T24" fmla="*/ 7 w 36"/>
                <a:gd name="T25" fmla="*/ 27 h 36"/>
                <a:gd name="T26" fmla="*/ 7 w 36"/>
                <a:gd name="T27" fmla="*/ 27 h 36"/>
                <a:gd name="T28" fmla="*/ 4 w 36"/>
                <a:gd name="T29" fmla="*/ 26 h 36"/>
                <a:gd name="T30" fmla="*/ 4 w 36"/>
                <a:gd name="T31" fmla="*/ 26 h 36"/>
                <a:gd name="T32" fmla="*/ 2 w 36"/>
                <a:gd name="T33" fmla="*/ 27 h 36"/>
                <a:gd name="T34" fmla="*/ 2 w 36"/>
                <a:gd name="T35" fmla="*/ 28 h 36"/>
                <a:gd name="T36" fmla="*/ 5 w 36"/>
                <a:gd name="T37" fmla="*/ 35 h 36"/>
                <a:gd name="T38" fmla="*/ 7 w 36"/>
                <a:gd name="T39" fmla="*/ 36 h 36"/>
                <a:gd name="T40" fmla="*/ 10 w 36"/>
                <a:gd name="T41" fmla="*/ 35 h 36"/>
                <a:gd name="T42" fmla="*/ 12 w 36"/>
                <a:gd name="T43" fmla="*/ 31 h 36"/>
                <a:gd name="T44" fmla="*/ 22 w 36"/>
                <a:gd name="T45" fmla="*/ 9 h 36"/>
                <a:gd name="T46" fmla="*/ 23 w 36"/>
                <a:gd name="T47" fmla="*/ 5 h 36"/>
                <a:gd name="T48" fmla="*/ 35 w 36"/>
                <a:gd name="T49" fmla="*/ 0 h 36"/>
                <a:gd name="T50" fmla="*/ 28 w 36"/>
                <a:gd name="T51" fmla="*/ 3 h 36"/>
                <a:gd name="T52" fmla="*/ 32 w 36"/>
                <a:gd name="T53" fmla="*/ 3 h 36"/>
                <a:gd name="T54" fmla="*/ 33 w 36"/>
                <a:gd name="T55" fmla="*/ 3 h 36"/>
                <a:gd name="T56" fmla="*/ 36 w 36"/>
                <a:gd name="T57" fmla="*/ 2 h 36"/>
                <a:gd name="T58" fmla="*/ 35 w 36"/>
                <a:gd name="T59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6" h="36">
                  <a:moveTo>
                    <a:pt x="23" y="5"/>
                  </a:moveTo>
                  <a:cubicBezTo>
                    <a:pt x="18" y="7"/>
                    <a:pt x="13" y="8"/>
                    <a:pt x="8" y="10"/>
                  </a:cubicBezTo>
                  <a:cubicBezTo>
                    <a:pt x="6" y="11"/>
                    <a:pt x="5" y="11"/>
                    <a:pt x="3" y="12"/>
                  </a:cubicBezTo>
                  <a:cubicBezTo>
                    <a:pt x="2" y="12"/>
                    <a:pt x="2" y="13"/>
                    <a:pt x="1" y="13"/>
                  </a:cubicBezTo>
                  <a:cubicBezTo>
                    <a:pt x="0" y="14"/>
                    <a:pt x="0" y="14"/>
                    <a:pt x="0" y="16"/>
                  </a:cubicBezTo>
                  <a:cubicBezTo>
                    <a:pt x="0" y="17"/>
                    <a:pt x="1" y="18"/>
                    <a:pt x="2" y="18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4" y="18"/>
                    <a:pt x="6" y="17"/>
                    <a:pt x="7" y="16"/>
                  </a:cubicBezTo>
                  <a:cubicBezTo>
                    <a:pt x="9" y="15"/>
                    <a:pt x="10" y="15"/>
                    <a:pt x="12" y="14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2" y="19"/>
                    <a:pt x="10" y="22"/>
                    <a:pt x="9" y="26"/>
                  </a:cubicBezTo>
                  <a:cubicBezTo>
                    <a:pt x="8" y="27"/>
                    <a:pt x="8" y="27"/>
                    <a:pt x="7" y="27"/>
                  </a:cubicBezTo>
                  <a:cubicBezTo>
                    <a:pt x="7" y="27"/>
                    <a:pt x="7" y="27"/>
                    <a:pt x="7" y="27"/>
                  </a:cubicBezTo>
                  <a:cubicBezTo>
                    <a:pt x="6" y="26"/>
                    <a:pt x="5" y="26"/>
                    <a:pt x="4" y="26"/>
                  </a:cubicBezTo>
                  <a:cubicBezTo>
                    <a:pt x="4" y="26"/>
                    <a:pt x="4" y="26"/>
                    <a:pt x="4" y="26"/>
                  </a:cubicBezTo>
                  <a:cubicBezTo>
                    <a:pt x="3" y="26"/>
                    <a:pt x="3" y="27"/>
                    <a:pt x="2" y="27"/>
                  </a:cubicBezTo>
                  <a:cubicBezTo>
                    <a:pt x="2" y="28"/>
                    <a:pt x="2" y="28"/>
                    <a:pt x="2" y="28"/>
                  </a:cubicBezTo>
                  <a:cubicBezTo>
                    <a:pt x="2" y="31"/>
                    <a:pt x="3" y="33"/>
                    <a:pt x="5" y="35"/>
                  </a:cubicBezTo>
                  <a:cubicBezTo>
                    <a:pt x="6" y="36"/>
                    <a:pt x="6" y="36"/>
                    <a:pt x="7" y="36"/>
                  </a:cubicBezTo>
                  <a:cubicBezTo>
                    <a:pt x="8" y="36"/>
                    <a:pt x="9" y="36"/>
                    <a:pt x="10" y="35"/>
                  </a:cubicBezTo>
                  <a:cubicBezTo>
                    <a:pt x="11" y="34"/>
                    <a:pt x="11" y="33"/>
                    <a:pt x="12" y="31"/>
                  </a:cubicBezTo>
                  <a:cubicBezTo>
                    <a:pt x="16" y="24"/>
                    <a:pt x="19" y="17"/>
                    <a:pt x="22" y="9"/>
                  </a:cubicBezTo>
                  <a:cubicBezTo>
                    <a:pt x="22" y="8"/>
                    <a:pt x="22" y="6"/>
                    <a:pt x="23" y="5"/>
                  </a:cubicBezTo>
                  <a:moveTo>
                    <a:pt x="35" y="0"/>
                  </a:moveTo>
                  <a:cubicBezTo>
                    <a:pt x="33" y="1"/>
                    <a:pt x="31" y="2"/>
                    <a:pt x="28" y="3"/>
                  </a:cubicBezTo>
                  <a:cubicBezTo>
                    <a:pt x="30" y="3"/>
                    <a:pt x="31" y="3"/>
                    <a:pt x="32" y="3"/>
                  </a:cubicBezTo>
                  <a:cubicBezTo>
                    <a:pt x="32" y="3"/>
                    <a:pt x="33" y="3"/>
                    <a:pt x="33" y="3"/>
                  </a:cubicBezTo>
                  <a:cubicBezTo>
                    <a:pt x="34" y="3"/>
                    <a:pt x="35" y="3"/>
                    <a:pt x="36" y="2"/>
                  </a:cubicBezTo>
                  <a:cubicBezTo>
                    <a:pt x="36" y="1"/>
                    <a:pt x="36" y="0"/>
                    <a:pt x="35" y="0"/>
                  </a:cubicBezTo>
                </a:path>
              </a:pathLst>
            </a:custGeom>
            <a:solidFill>
              <a:srgbClr val="C35A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14" name="Freeform 207"/>
            <p:cNvSpPr>
              <a:spLocks/>
            </p:cNvSpPr>
            <p:nvPr/>
          </p:nvSpPr>
          <p:spPr bwMode="auto">
            <a:xfrm>
              <a:off x="4668656" y="6224588"/>
              <a:ext cx="112713" cy="55563"/>
            </a:xfrm>
            <a:custGeom>
              <a:avLst/>
              <a:gdLst>
                <a:gd name="T0" fmla="*/ 4 w 43"/>
                <a:gd name="T1" fmla="*/ 0 h 21"/>
                <a:gd name="T2" fmla="*/ 0 w 43"/>
                <a:gd name="T3" fmla="*/ 4 h 21"/>
                <a:gd name="T4" fmla="*/ 0 w 43"/>
                <a:gd name="T5" fmla="*/ 4 h 21"/>
                <a:gd name="T6" fmla="*/ 3 w 43"/>
                <a:gd name="T7" fmla="*/ 6 h 21"/>
                <a:gd name="T8" fmla="*/ 12 w 43"/>
                <a:gd name="T9" fmla="*/ 14 h 21"/>
                <a:gd name="T10" fmla="*/ 24 w 43"/>
                <a:gd name="T11" fmla="*/ 20 h 21"/>
                <a:gd name="T12" fmla="*/ 33 w 43"/>
                <a:gd name="T13" fmla="*/ 21 h 21"/>
                <a:gd name="T14" fmla="*/ 39 w 43"/>
                <a:gd name="T15" fmla="*/ 20 h 21"/>
                <a:gd name="T16" fmla="*/ 42 w 43"/>
                <a:gd name="T17" fmla="*/ 19 h 21"/>
                <a:gd name="T18" fmla="*/ 43 w 43"/>
                <a:gd name="T19" fmla="*/ 17 h 21"/>
                <a:gd name="T20" fmla="*/ 41 w 43"/>
                <a:gd name="T21" fmla="*/ 15 h 21"/>
                <a:gd name="T22" fmla="*/ 38 w 43"/>
                <a:gd name="T23" fmla="*/ 15 h 21"/>
                <a:gd name="T24" fmla="*/ 35 w 43"/>
                <a:gd name="T25" fmla="*/ 15 h 21"/>
                <a:gd name="T26" fmla="*/ 34 w 43"/>
                <a:gd name="T27" fmla="*/ 15 h 21"/>
                <a:gd name="T28" fmla="*/ 19 w 43"/>
                <a:gd name="T29" fmla="*/ 11 h 21"/>
                <a:gd name="T30" fmla="*/ 6 w 43"/>
                <a:gd name="T31" fmla="*/ 2 h 21"/>
                <a:gd name="T32" fmla="*/ 4 w 43"/>
                <a:gd name="T33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3" h="21">
                  <a:moveTo>
                    <a:pt x="4" y="0"/>
                  </a:moveTo>
                  <a:cubicBezTo>
                    <a:pt x="3" y="2"/>
                    <a:pt x="1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5"/>
                    <a:pt x="2" y="6"/>
                    <a:pt x="3" y="6"/>
                  </a:cubicBezTo>
                  <a:cubicBezTo>
                    <a:pt x="6" y="9"/>
                    <a:pt x="9" y="11"/>
                    <a:pt x="12" y="14"/>
                  </a:cubicBezTo>
                  <a:cubicBezTo>
                    <a:pt x="16" y="16"/>
                    <a:pt x="20" y="18"/>
                    <a:pt x="24" y="20"/>
                  </a:cubicBezTo>
                  <a:cubicBezTo>
                    <a:pt x="27" y="20"/>
                    <a:pt x="30" y="21"/>
                    <a:pt x="33" y="21"/>
                  </a:cubicBezTo>
                  <a:cubicBezTo>
                    <a:pt x="35" y="21"/>
                    <a:pt x="37" y="21"/>
                    <a:pt x="39" y="20"/>
                  </a:cubicBezTo>
                  <a:cubicBezTo>
                    <a:pt x="40" y="20"/>
                    <a:pt x="41" y="19"/>
                    <a:pt x="42" y="19"/>
                  </a:cubicBezTo>
                  <a:cubicBezTo>
                    <a:pt x="42" y="18"/>
                    <a:pt x="43" y="18"/>
                    <a:pt x="43" y="17"/>
                  </a:cubicBezTo>
                  <a:cubicBezTo>
                    <a:pt x="43" y="16"/>
                    <a:pt x="42" y="15"/>
                    <a:pt x="41" y="15"/>
                  </a:cubicBezTo>
                  <a:cubicBezTo>
                    <a:pt x="40" y="15"/>
                    <a:pt x="39" y="15"/>
                    <a:pt x="38" y="15"/>
                  </a:cubicBezTo>
                  <a:cubicBezTo>
                    <a:pt x="37" y="15"/>
                    <a:pt x="36" y="15"/>
                    <a:pt x="35" y="15"/>
                  </a:cubicBezTo>
                  <a:cubicBezTo>
                    <a:pt x="35" y="15"/>
                    <a:pt x="34" y="15"/>
                    <a:pt x="34" y="15"/>
                  </a:cubicBezTo>
                  <a:cubicBezTo>
                    <a:pt x="28" y="15"/>
                    <a:pt x="24" y="13"/>
                    <a:pt x="19" y="11"/>
                  </a:cubicBezTo>
                  <a:cubicBezTo>
                    <a:pt x="14" y="8"/>
                    <a:pt x="10" y="5"/>
                    <a:pt x="6" y="2"/>
                  </a:cubicBezTo>
                  <a:cubicBezTo>
                    <a:pt x="5" y="1"/>
                    <a:pt x="5" y="1"/>
                    <a:pt x="4" y="0"/>
                  </a:cubicBezTo>
                </a:path>
              </a:pathLst>
            </a:custGeom>
            <a:solidFill>
              <a:srgbClr val="C35A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15" name="Freeform 208"/>
            <p:cNvSpPr>
              <a:spLocks/>
            </p:cNvSpPr>
            <p:nvPr/>
          </p:nvSpPr>
          <p:spPr bwMode="auto">
            <a:xfrm>
              <a:off x="4398781" y="6340475"/>
              <a:ext cx="34925" cy="12700"/>
            </a:xfrm>
            <a:custGeom>
              <a:avLst/>
              <a:gdLst>
                <a:gd name="T0" fmla="*/ 13 w 13"/>
                <a:gd name="T1" fmla="*/ 0 h 5"/>
                <a:gd name="T2" fmla="*/ 6 w 13"/>
                <a:gd name="T3" fmla="*/ 0 h 5"/>
                <a:gd name="T4" fmla="*/ 4 w 13"/>
                <a:gd name="T5" fmla="*/ 0 h 5"/>
                <a:gd name="T6" fmla="*/ 2 w 13"/>
                <a:gd name="T7" fmla="*/ 0 h 5"/>
                <a:gd name="T8" fmla="*/ 1 w 13"/>
                <a:gd name="T9" fmla="*/ 1 h 5"/>
                <a:gd name="T10" fmla="*/ 1 w 13"/>
                <a:gd name="T11" fmla="*/ 4 h 5"/>
                <a:gd name="T12" fmla="*/ 3 w 13"/>
                <a:gd name="T13" fmla="*/ 5 h 5"/>
                <a:gd name="T14" fmla="*/ 3 w 13"/>
                <a:gd name="T15" fmla="*/ 5 h 5"/>
                <a:gd name="T16" fmla="*/ 5 w 13"/>
                <a:gd name="T17" fmla="*/ 5 h 5"/>
                <a:gd name="T18" fmla="*/ 12 w 13"/>
                <a:gd name="T19" fmla="*/ 1 h 5"/>
                <a:gd name="T20" fmla="*/ 13 w 13"/>
                <a:gd name="T2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5">
                  <a:moveTo>
                    <a:pt x="13" y="0"/>
                  </a:moveTo>
                  <a:cubicBezTo>
                    <a:pt x="11" y="0"/>
                    <a:pt x="8" y="0"/>
                    <a:pt x="6" y="0"/>
                  </a:cubicBezTo>
                  <a:cubicBezTo>
                    <a:pt x="5" y="0"/>
                    <a:pt x="4" y="0"/>
                    <a:pt x="4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2"/>
                    <a:pt x="0" y="3"/>
                    <a:pt x="1" y="4"/>
                  </a:cubicBezTo>
                  <a:cubicBezTo>
                    <a:pt x="1" y="5"/>
                    <a:pt x="2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5"/>
                    <a:pt x="4" y="5"/>
                    <a:pt x="5" y="5"/>
                  </a:cubicBezTo>
                  <a:cubicBezTo>
                    <a:pt x="7" y="3"/>
                    <a:pt x="10" y="2"/>
                    <a:pt x="12" y="1"/>
                  </a:cubicBezTo>
                  <a:cubicBezTo>
                    <a:pt x="12" y="1"/>
                    <a:pt x="13" y="0"/>
                    <a:pt x="13" y="0"/>
                  </a:cubicBezTo>
                </a:path>
              </a:pathLst>
            </a:custGeom>
            <a:solidFill>
              <a:srgbClr val="C35A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16" name="Freeform 209"/>
            <p:cNvSpPr>
              <a:spLocks/>
            </p:cNvSpPr>
            <p:nvPr/>
          </p:nvSpPr>
          <p:spPr bwMode="auto">
            <a:xfrm>
              <a:off x="4438469" y="6340475"/>
              <a:ext cx="19050" cy="26988"/>
            </a:xfrm>
            <a:custGeom>
              <a:avLst/>
              <a:gdLst>
                <a:gd name="T0" fmla="*/ 4 w 7"/>
                <a:gd name="T1" fmla="*/ 0 h 10"/>
                <a:gd name="T2" fmla="*/ 1 w 7"/>
                <a:gd name="T3" fmla="*/ 0 h 10"/>
                <a:gd name="T4" fmla="*/ 0 w 7"/>
                <a:gd name="T5" fmla="*/ 1 h 10"/>
                <a:gd name="T6" fmla="*/ 2 w 7"/>
                <a:gd name="T7" fmla="*/ 9 h 10"/>
                <a:gd name="T8" fmla="*/ 4 w 7"/>
                <a:gd name="T9" fmla="*/ 10 h 10"/>
                <a:gd name="T10" fmla="*/ 5 w 7"/>
                <a:gd name="T11" fmla="*/ 10 h 10"/>
                <a:gd name="T12" fmla="*/ 7 w 7"/>
                <a:gd name="T13" fmla="*/ 8 h 10"/>
                <a:gd name="T14" fmla="*/ 4 w 7"/>
                <a:gd name="T15" fmla="*/ 0 h 10"/>
                <a:gd name="T16" fmla="*/ 4 w 7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10">
                  <a:moveTo>
                    <a:pt x="4" y="0"/>
                  </a:moveTo>
                  <a:cubicBezTo>
                    <a:pt x="3" y="0"/>
                    <a:pt x="2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4"/>
                    <a:pt x="1" y="6"/>
                    <a:pt x="2" y="9"/>
                  </a:cubicBezTo>
                  <a:cubicBezTo>
                    <a:pt x="3" y="9"/>
                    <a:pt x="3" y="9"/>
                    <a:pt x="4" y="10"/>
                  </a:cubicBezTo>
                  <a:cubicBezTo>
                    <a:pt x="4" y="10"/>
                    <a:pt x="4" y="10"/>
                    <a:pt x="5" y="10"/>
                  </a:cubicBezTo>
                  <a:cubicBezTo>
                    <a:pt x="6" y="10"/>
                    <a:pt x="7" y="9"/>
                    <a:pt x="7" y="8"/>
                  </a:cubicBezTo>
                  <a:cubicBezTo>
                    <a:pt x="7" y="5"/>
                    <a:pt x="6" y="2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rgbClr val="C35A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17" name="Freeform 210"/>
            <p:cNvSpPr>
              <a:spLocks/>
            </p:cNvSpPr>
            <p:nvPr/>
          </p:nvSpPr>
          <p:spPr bwMode="auto">
            <a:xfrm>
              <a:off x="4757556" y="6110288"/>
              <a:ext cx="20638" cy="23813"/>
            </a:xfrm>
            <a:custGeom>
              <a:avLst/>
              <a:gdLst>
                <a:gd name="T0" fmla="*/ 3 w 8"/>
                <a:gd name="T1" fmla="*/ 0 h 9"/>
                <a:gd name="T2" fmla="*/ 0 w 8"/>
                <a:gd name="T3" fmla="*/ 2 h 9"/>
                <a:gd name="T4" fmla="*/ 4 w 8"/>
                <a:gd name="T5" fmla="*/ 9 h 9"/>
                <a:gd name="T6" fmla="*/ 5 w 8"/>
                <a:gd name="T7" fmla="*/ 9 h 9"/>
                <a:gd name="T8" fmla="*/ 7 w 8"/>
                <a:gd name="T9" fmla="*/ 9 h 9"/>
                <a:gd name="T10" fmla="*/ 8 w 8"/>
                <a:gd name="T11" fmla="*/ 6 h 9"/>
                <a:gd name="T12" fmla="*/ 4 w 8"/>
                <a:gd name="T13" fmla="*/ 0 h 9"/>
                <a:gd name="T14" fmla="*/ 3 w 8"/>
                <a:gd name="T15" fmla="*/ 0 h 9"/>
                <a:gd name="T16" fmla="*/ 3 w 8"/>
                <a:gd name="T1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9">
                  <a:moveTo>
                    <a:pt x="3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0" y="5"/>
                    <a:pt x="2" y="7"/>
                    <a:pt x="4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6" y="9"/>
                    <a:pt x="6" y="9"/>
                    <a:pt x="7" y="9"/>
                  </a:cubicBezTo>
                  <a:cubicBezTo>
                    <a:pt x="8" y="8"/>
                    <a:pt x="8" y="7"/>
                    <a:pt x="8" y="6"/>
                  </a:cubicBezTo>
                  <a:cubicBezTo>
                    <a:pt x="7" y="4"/>
                    <a:pt x="6" y="2"/>
                    <a:pt x="4" y="0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rgbClr val="C35A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18" name="Freeform 211"/>
            <p:cNvSpPr>
              <a:spLocks/>
            </p:cNvSpPr>
            <p:nvPr/>
          </p:nvSpPr>
          <p:spPr bwMode="auto">
            <a:xfrm>
              <a:off x="4238444" y="5903913"/>
              <a:ext cx="638175" cy="566738"/>
            </a:xfrm>
            <a:custGeom>
              <a:avLst/>
              <a:gdLst>
                <a:gd name="T0" fmla="*/ 209 w 242"/>
                <a:gd name="T1" fmla="*/ 0 h 214"/>
                <a:gd name="T2" fmla="*/ 209 w 242"/>
                <a:gd name="T3" fmla="*/ 3 h 214"/>
                <a:gd name="T4" fmla="*/ 207 w 242"/>
                <a:gd name="T5" fmla="*/ 10 h 214"/>
                <a:gd name="T6" fmla="*/ 207 w 242"/>
                <a:gd name="T7" fmla="*/ 14 h 214"/>
                <a:gd name="T8" fmla="*/ 218 w 242"/>
                <a:gd name="T9" fmla="*/ 31 h 214"/>
                <a:gd name="T10" fmla="*/ 230 w 242"/>
                <a:gd name="T11" fmla="*/ 69 h 214"/>
                <a:gd name="T12" fmla="*/ 226 w 242"/>
                <a:gd name="T13" fmla="*/ 118 h 214"/>
                <a:gd name="T14" fmla="*/ 204 w 242"/>
                <a:gd name="T15" fmla="*/ 159 h 214"/>
                <a:gd name="T16" fmla="*/ 169 w 242"/>
                <a:gd name="T17" fmla="*/ 188 h 214"/>
                <a:gd name="T18" fmla="*/ 128 w 242"/>
                <a:gd name="T19" fmla="*/ 202 h 214"/>
                <a:gd name="T20" fmla="*/ 113 w 242"/>
                <a:gd name="T21" fmla="*/ 203 h 214"/>
                <a:gd name="T22" fmla="*/ 75 w 242"/>
                <a:gd name="T23" fmla="*/ 197 h 214"/>
                <a:gd name="T24" fmla="*/ 18 w 242"/>
                <a:gd name="T25" fmla="*/ 156 h 214"/>
                <a:gd name="T26" fmla="*/ 17 w 242"/>
                <a:gd name="T27" fmla="*/ 156 h 214"/>
                <a:gd name="T28" fmla="*/ 1 w 242"/>
                <a:gd name="T29" fmla="*/ 148 h 214"/>
                <a:gd name="T30" fmla="*/ 0 w 242"/>
                <a:gd name="T31" fmla="*/ 147 h 214"/>
                <a:gd name="T32" fmla="*/ 4 w 242"/>
                <a:gd name="T33" fmla="*/ 154 h 214"/>
                <a:gd name="T34" fmla="*/ 22 w 242"/>
                <a:gd name="T35" fmla="*/ 177 h 214"/>
                <a:gd name="T36" fmla="*/ 53 w 242"/>
                <a:gd name="T37" fmla="*/ 199 h 214"/>
                <a:gd name="T38" fmla="*/ 69 w 242"/>
                <a:gd name="T39" fmla="*/ 206 h 214"/>
                <a:gd name="T40" fmla="*/ 74 w 242"/>
                <a:gd name="T41" fmla="*/ 208 h 214"/>
                <a:gd name="T42" fmla="*/ 77 w 242"/>
                <a:gd name="T43" fmla="*/ 209 h 214"/>
                <a:gd name="T44" fmla="*/ 94 w 242"/>
                <a:gd name="T45" fmla="*/ 213 h 214"/>
                <a:gd name="T46" fmla="*/ 113 w 242"/>
                <a:gd name="T47" fmla="*/ 214 h 214"/>
                <a:gd name="T48" fmla="*/ 123 w 242"/>
                <a:gd name="T49" fmla="*/ 214 h 214"/>
                <a:gd name="T50" fmla="*/ 143 w 242"/>
                <a:gd name="T51" fmla="*/ 210 h 214"/>
                <a:gd name="T52" fmla="*/ 166 w 242"/>
                <a:gd name="T53" fmla="*/ 203 h 214"/>
                <a:gd name="T54" fmla="*/ 190 w 242"/>
                <a:gd name="T55" fmla="*/ 188 h 214"/>
                <a:gd name="T56" fmla="*/ 213 w 242"/>
                <a:gd name="T57" fmla="*/ 166 h 214"/>
                <a:gd name="T58" fmla="*/ 234 w 242"/>
                <a:gd name="T59" fmla="*/ 128 h 214"/>
                <a:gd name="T60" fmla="*/ 241 w 242"/>
                <a:gd name="T61" fmla="*/ 98 h 214"/>
                <a:gd name="T62" fmla="*/ 238 w 242"/>
                <a:gd name="T63" fmla="*/ 54 h 214"/>
                <a:gd name="T64" fmla="*/ 225 w 242"/>
                <a:gd name="T65" fmla="*/ 23 h 214"/>
                <a:gd name="T66" fmla="*/ 219 w 242"/>
                <a:gd name="T67" fmla="*/ 13 h 214"/>
                <a:gd name="T68" fmla="*/ 209 w 242"/>
                <a:gd name="T69" fmla="*/ 0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42" h="214">
                  <a:moveTo>
                    <a:pt x="209" y="0"/>
                  </a:moveTo>
                  <a:cubicBezTo>
                    <a:pt x="209" y="1"/>
                    <a:pt x="209" y="2"/>
                    <a:pt x="209" y="3"/>
                  </a:cubicBezTo>
                  <a:cubicBezTo>
                    <a:pt x="209" y="5"/>
                    <a:pt x="208" y="8"/>
                    <a:pt x="207" y="10"/>
                  </a:cubicBezTo>
                  <a:cubicBezTo>
                    <a:pt x="207" y="11"/>
                    <a:pt x="207" y="13"/>
                    <a:pt x="207" y="14"/>
                  </a:cubicBezTo>
                  <a:cubicBezTo>
                    <a:pt x="211" y="19"/>
                    <a:pt x="215" y="25"/>
                    <a:pt x="218" y="31"/>
                  </a:cubicBezTo>
                  <a:cubicBezTo>
                    <a:pt x="224" y="43"/>
                    <a:pt x="228" y="56"/>
                    <a:pt x="230" y="69"/>
                  </a:cubicBezTo>
                  <a:cubicBezTo>
                    <a:pt x="232" y="86"/>
                    <a:pt x="231" y="102"/>
                    <a:pt x="226" y="118"/>
                  </a:cubicBezTo>
                  <a:cubicBezTo>
                    <a:pt x="222" y="133"/>
                    <a:pt x="214" y="147"/>
                    <a:pt x="204" y="159"/>
                  </a:cubicBezTo>
                  <a:cubicBezTo>
                    <a:pt x="194" y="171"/>
                    <a:pt x="182" y="181"/>
                    <a:pt x="169" y="188"/>
                  </a:cubicBezTo>
                  <a:cubicBezTo>
                    <a:pt x="156" y="196"/>
                    <a:pt x="142" y="200"/>
                    <a:pt x="128" y="202"/>
                  </a:cubicBezTo>
                  <a:cubicBezTo>
                    <a:pt x="123" y="202"/>
                    <a:pt x="118" y="203"/>
                    <a:pt x="113" y="203"/>
                  </a:cubicBezTo>
                  <a:cubicBezTo>
                    <a:pt x="101" y="203"/>
                    <a:pt x="89" y="201"/>
                    <a:pt x="75" y="197"/>
                  </a:cubicBezTo>
                  <a:cubicBezTo>
                    <a:pt x="53" y="190"/>
                    <a:pt x="32" y="176"/>
                    <a:pt x="18" y="156"/>
                  </a:cubicBezTo>
                  <a:cubicBezTo>
                    <a:pt x="18" y="156"/>
                    <a:pt x="17" y="156"/>
                    <a:pt x="17" y="156"/>
                  </a:cubicBezTo>
                  <a:cubicBezTo>
                    <a:pt x="12" y="154"/>
                    <a:pt x="7" y="151"/>
                    <a:pt x="1" y="148"/>
                  </a:cubicBezTo>
                  <a:cubicBezTo>
                    <a:pt x="1" y="148"/>
                    <a:pt x="1" y="148"/>
                    <a:pt x="0" y="147"/>
                  </a:cubicBezTo>
                  <a:cubicBezTo>
                    <a:pt x="1" y="150"/>
                    <a:pt x="3" y="152"/>
                    <a:pt x="4" y="154"/>
                  </a:cubicBezTo>
                  <a:cubicBezTo>
                    <a:pt x="9" y="162"/>
                    <a:pt x="15" y="170"/>
                    <a:pt x="22" y="177"/>
                  </a:cubicBezTo>
                  <a:cubicBezTo>
                    <a:pt x="31" y="185"/>
                    <a:pt x="41" y="193"/>
                    <a:pt x="53" y="199"/>
                  </a:cubicBezTo>
                  <a:cubicBezTo>
                    <a:pt x="58" y="202"/>
                    <a:pt x="64" y="204"/>
                    <a:pt x="69" y="206"/>
                  </a:cubicBezTo>
                  <a:cubicBezTo>
                    <a:pt x="71" y="207"/>
                    <a:pt x="72" y="207"/>
                    <a:pt x="74" y="208"/>
                  </a:cubicBezTo>
                  <a:cubicBezTo>
                    <a:pt x="77" y="209"/>
                    <a:pt x="77" y="209"/>
                    <a:pt x="77" y="209"/>
                  </a:cubicBezTo>
                  <a:cubicBezTo>
                    <a:pt x="81" y="210"/>
                    <a:pt x="87" y="212"/>
                    <a:pt x="94" y="213"/>
                  </a:cubicBezTo>
                  <a:cubicBezTo>
                    <a:pt x="100" y="214"/>
                    <a:pt x="106" y="214"/>
                    <a:pt x="113" y="214"/>
                  </a:cubicBezTo>
                  <a:cubicBezTo>
                    <a:pt x="116" y="214"/>
                    <a:pt x="120" y="214"/>
                    <a:pt x="123" y="214"/>
                  </a:cubicBezTo>
                  <a:cubicBezTo>
                    <a:pt x="130" y="213"/>
                    <a:pt x="136" y="212"/>
                    <a:pt x="143" y="210"/>
                  </a:cubicBezTo>
                  <a:cubicBezTo>
                    <a:pt x="150" y="209"/>
                    <a:pt x="158" y="206"/>
                    <a:pt x="166" y="203"/>
                  </a:cubicBezTo>
                  <a:cubicBezTo>
                    <a:pt x="174" y="199"/>
                    <a:pt x="182" y="194"/>
                    <a:pt x="190" y="188"/>
                  </a:cubicBezTo>
                  <a:cubicBezTo>
                    <a:pt x="198" y="182"/>
                    <a:pt x="206" y="175"/>
                    <a:pt x="213" y="166"/>
                  </a:cubicBezTo>
                  <a:cubicBezTo>
                    <a:pt x="222" y="154"/>
                    <a:pt x="229" y="142"/>
                    <a:pt x="234" y="128"/>
                  </a:cubicBezTo>
                  <a:cubicBezTo>
                    <a:pt x="238" y="117"/>
                    <a:pt x="240" y="107"/>
                    <a:pt x="241" y="98"/>
                  </a:cubicBezTo>
                  <a:cubicBezTo>
                    <a:pt x="242" y="83"/>
                    <a:pt x="241" y="68"/>
                    <a:pt x="238" y="54"/>
                  </a:cubicBezTo>
                  <a:cubicBezTo>
                    <a:pt x="235" y="44"/>
                    <a:pt x="231" y="34"/>
                    <a:pt x="225" y="23"/>
                  </a:cubicBezTo>
                  <a:cubicBezTo>
                    <a:pt x="223" y="20"/>
                    <a:pt x="221" y="16"/>
                    <a:pt x="219" y="13"/>
                  </a:cubicBezTo>
                  <a:cubicBezTo>
                    <a:pt x="216" y="8"/>
                    <a:pt x="212" y="4"/>
                    <a:pt x="209" y="0"/>
                  </a:cubicBezTo>
                </a:path>
              </a:pathLst>
            </a:custGeom>
            <a:solidFill>
              <a:srgbClr val="EA8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19" name="Freeform 212"/>
            <p:cNvSpPr>
              <a:spLocks noEditPoints="1"/>
            </p:cNvSpPr>
            <p:nvPr/>
          </p:nvSpPr>
          <p:spPr bwMode="auto">
            <a:xfrm>
              <a:off x="4314644" y="5838825"/>
              <a:ext cx="454025" cy="128588"/>
            </a:xfrm>
            <a:custGeom>
              <a:avLst/>
              <a:gdLst>
                <a:gd name="T0" fmla="*/ 120 w 172"/>
                <a:gd name="T1" fmla="*/ 31 h 49"/>
                <a:gd name="T2" fmla="*/ 120 w 172"/>
                <a:gd name="T3" fmla="*/ 38 h 49"/>
                <a:gd name="T4" fmla="*/ 127 w 172"/>
                <a:gd name="T5" fmla="*/ 28 h 49"/>
                <a:gd name="T6" fmla="*/ 83 w 172"/>
                <a:gd name="T7" fmla="*/ 0 h 49"/>
                <a:gd name="T8" fmla="*/ 23 w 172"/>
                <a:gd name="T9" fmla="*/ 18 h 49"/>
                <a:gd name="T10" fmla="*/ 28 w 172"/>
                <a:gd name="T11" fmla="*/ 30 h 49"/>
                <a:gd name="T12" fmla="*/ 31 w 172"/>
                <a:gd name="T13" fmla="*/ 34 h 49"/>
                <a:gd name="T14" fmla="*/ 8 w 172"/>
                <a:gd name="T15" fmla="*/ 44 h 49"/>
                <a:gd name="T16" fmla="*/ 0 w 172"/>
                <a:gd name="T17" fmla="*/ 47 h 49"/>
                <a:gd name="T18" fmla="*/ 1 w 172"/>
                <a:gd name="T19" fmla="*/ 49 h 49"/>
                <a:gd name="T20" fmla="*/ 10 w 172"/>
                <a:gd name="T21" fmla="*/ 48 h 49"/>
                <a:gd name="T22" fmla="*/ 31 w 172"/>
                <a:gd name="T23" fmla="*/ 41 h 49"/>
                <a:gd name="T24" fmla="*/ 36 w 172"/>
                <a:gd name="T25" fmla="*/ 39 h 49"/>
                <a:gd name="T26" fmla="*/ 45 w 172"/>
                <a:gd name="T27" fmla="*/ 37 h 49"/>
                <a:gd name="T28" fmla="*/ 79 w 172"/>
                <a:gd name="T29" fmla="*/ 28 h 49"/>
                <a:gd name="T30" fmla="*/ 85 w 172"/>
                <a:gd name="T31" fmla="*/ 25 h 49"/>
                <a:gd name="T32" fmla="*/ 93 w 172"/>
                <a:gd name="T33" fmla="*/ 12 h 49"/>
                <a:gd name="T34" fmla="*/ 98 w 172"/>
                <a:gd name="T35" fmla="*/ 6 h 49"/>
                <a:gd name="T36" fmla="*/ 100 w 172"/>
                <a:gd name="T37" fmla="*/ 8 h 49"/>
                <a:gd name="T38" fmla="*/ 98 w 172"/>
                <a:gd name="T39" fmla="*/ 17 h 49"/>
                <a:gd name="T40" fmla="*/ 97 w 172"/>
                <a:gd name="T41" fmla="*/ 21 h 49"/>
                <a:gd name="T42" fmla="*/ 99 w 172"/>
                <a:gd name="T43" fmla="*/ 25 h 49"/>
                <a:gd name="T44" fmla="*/ 98 w 172"/>
                <a:gd name="T45" fmla="*/ 30 h 49"/>
                <a:gd name="T46" fmla="*/ 106 w 172"/>
                <a:gd name="T47" fmla="*/ 32 h 49"/>
                <a:gd name="T48" fmla="*/ 110 w 172"/>
                <a:gd name="T49" fmla="*/ 33 h 49"/>
                <a:gd name="T50" fmla="*/ 113 w 172"/>
                <a:gd name="T51" fmla="*/ 27 h 49"/>
                <a:gd name="T52" fmla="*/ 113 w 172"/>
                <a:gd name="T53" fmla="*/ 22 h 49"/>
                <a:gd name="T54" fmla="*/ 115 w 172"/>
                <a:gd name="T55" fmla="*/ 22 h 49"/>
                <a:gd name="T56" fmla="*/ 127 w 172"/>
                <a:gd name="T57" fmla="*/ 22 h 49"/>
                <a:gd name="T58" fmla="*/ 135 w 172"/>
                <a:gd name="T59" fmla="*/ 29 h 49"/>
                <a:gd name="T60" fmla="*/ 133 w 172"/>
                <a:gd name="T61" fmla="*/ 33 h 49"/>
                <a:gd name="T62" fmla="*/ 137 w 172"/>
                <a:gd name="T63" fmla="*/ 46 h 49"/>
                <a:gd name="T64" fmla="*/ 157 w 172"/>
                <a:gd name="T65" fmla="*/ 49 h 49"/>
                <a:gd name="T66" fmla="*/ 171 w 172"/>
                <a:gd name="T67" fmla="*/ 44 h 49"/>
                <a:gd name="T68" fmla="*/ 157 w 172"/>
                <a:gd name="T69" fmla="*/ 28 h 49"/>
                <a:gd name="T70" fmla="*/ 116 w 172"/>
                <a:gd name="T71" fmla="*/ 5 h 49"/>
                <a:gd name="T72" fmla="*/ 105 w 172"/>
                <a:gd name="T73" fmla="*/ 2 h 49"/>
                <a:gd name="T74" fmla="*/ 83 w 172"/>
                <a:gd name="T75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72" h="49">
                  <a:moveTo>
                    <a:pt x="126" y="28"/>
                  </a:moveTo>
                  <a:cubicBezTo>
                    <a:pt x="123" y="28"/>
                    <a:pt x="122" y="29"/>
                    <a:pt x="120" y="31"/>
                  </a:cubicBezTo>
                  <a:cubicBezTo>
                    <a:pt x="119" y="33"/>
                    <a:pt x="117" y="34"/>
                    <a:pt x="115" y="36"/>
                  </a:cubicBezTo>
                  <a:cubicBezTo>
                    <a:pt x="117" y="37"/>
                    <a:pt x="119" y="37"/>
                    <a:pt x="120" y="38"/>
                  </a:cubicBezTo>
                  <a:cubicBezTo>
                    <a:pt x="123" y="35"/>
                    <a:pt x="125" y="33"/>
                    <a:pt x="127" y="30"/>
                  </a:cubicBezTo>
                  <a:cubicBezTo>
                    <a:pt x="128" y="29"/>
                    <a:pt x="128" y="28"/>
                    <a:pt x="127" y="28"/>
                  </a:cubicBezTo>
                  <a:cubicBezTo>
                    <a:pt x="127" y="28"/>
                    <a:pt x="126" y="28"/>
                    <a:pt x="126" y="28"/>
                  </a:cubicBezTo>
                  <a:moveTo>
                    <a:pt x="83" y="0"/>
                  </a:moveTo>
                  <a:cubicBezTo>
                    <a:pt x="73" y="0"/>
                    <a:pt x="63" y="1"/>
                    <a:pt x="54" y="4"/>
                  </a:cubicBezTo>
                  <a:cubicBezTo>
                    <a:pt x="42" y="7"/>
                    <a:pt x="32" y="12"/>
                    <a:pt x="23" y="18"/>
                  </a:cubicBezTo>
                  <a:cubicBezTo>
                    <a:pt x="19" y="21"/>
                    <a:pt x="16" y="23"/>
                    <a:pt x="12" y="26"/>
                  </a:cubicBezTo>
                  <a:cubicBezTo>
                    <a:pt x="18" y="27"/>
                    <a:pt x="23" y="28"/>
                    <a:pt x="28" y="30"/>
                  </a:cubicBezTo>
                  <a:cubicBezTo>
                    <a:pt x="29" y="31"/>
                    <a:pt x="30" y="31"/>
                    <a:pt x="31" y="32"/>
                  </a:cubicBezTo>
                  <a:cubicBezTo>
                    <a:pt x="31" y="32"/>
                    <a:pt x="31" y="34"/>
                    <a:pt x="31" y="34"/>
                  </a:cubicBezTo>
                  <a:cubicBezTo>
                    <a:pt x="30" y="35"/>
                    <a:pt x="29" y="36"/>
                    <a:pt x="28" y="36"/>
                  </a:cubicBezTo>
                  <a:cubicBezTo>
                    <a:pt x="22" y="39"/>
                    <a:pt x="15" y="42"/>
                    <a:pt x="8" y="44"/>
                  </a:cubicBezTo>
                  <a:cubicBezTo>
                    <a:pt x="6" y="44"/>
                    <a:pt x="4" y="45"/>
                    <a:pt x="2" y="45"/>
                  </a:cubicBezTo>
                  <a:cubicBezTo>
                    <a:pt x="1" y="46"/>
                    <a:pt x="1" y="46"/>
                    <a:pt x="0" y="47"/>
                  </a:cubicBezTo>
                  <a:cubicBezTo>
                    <a:pt x="0" y="48"/>
                    <a:pt x="0" y="48"/>
                    <a:pt x="0" y="48"/>
                  </a:cubicBezTo>
                  <a:cubicBezTo>
                    <a:pt x="0" y="48"/>
                    <a:pt x="1" y="49"/>
                    <a:pt x="1" y="49"/>
                  </a:cubicBezTo>
                  <a:cubicBezTo>
                    <a:pt x="1" y="49"/>
                    <a:pt x="1" y="49"/>
                    <a:pt x="1" y="49"/>
                  </a:cubicBezTo>
                  <a:cubicBezTo>
                    <a:pt x="4" y="48"/>
                    <a:pt x="7" y="48"/>
                    <a:pt x="10" y="48"/>
                  </a:cubicBezTo>
                  <a:cubicBezTo>
                    <a:pt x="13" y="47"/>
                    <a:pt x="16" y="47"/>
                    <a:pt x="18" y="46"/>
                  </a:cubicBezTo>
                  <a:cubicBezTo>
                    <a:pt x="23" y="44"/>
                    <a:pt x="27" y="43"/>
                    <a:pt x="31" y="41"/>
                  </a:cubicBezTo>
                  <a:cubicBezTo>
                    <a:pt x="33" y="40"/>
                    <a:pt x="34" y="40"/>
                    <a:pt x="35" y="39"/>
                  </a:cubicBezTo>
                  <a:cubicBezTo>
                    <a:pt x="35" y="39"/>
                    <a:pt x="36" y="39"/>
                    <a:pt x="36" y="39"/>
                  </a:cubicBezTo>
                  <a:cubicBezTo>
                    <a:pt x="37" y="39"/>
                    <a:pt x="38" y="39"/>
                    <a:pt x="38" y="39"/>
                  </a:cubicBezTo>
                  <a:cubicBezTo>
                    <a:pt x="40" y="39"/>
                    <a:pt x="42" y="38"/>
                    <a:pt x="45" y="37"/>
                  </a:cubicBezTo>
                  <a:cubicBezTo>
                    <a:pt x="56" y="32"/>
                    <a:pt x="68" y="30"/>
                    <a:pt x="80" y="29"/>
                  </a:cubicBezTo>
                  <a:cubicBezTo>
                    <a:pt x="80" y="29"/>
                    <a:pt x="80" y="29"/>
                    <a:pt x="79" y="28"/>
                  </a:cubicBezTo>
                  <a:cubicBezTo>
                    <a:pt x="79" y="28"/>
                    <a:pt x="80" y="27"/>
                    <a:pt x="80" y="26"/>
                  </a:cubicBezTo>
                  <a:cubicBezTo>
                    <a:pt x="82" y="25"/>
                    <a:pt x="83" y="25"/>
                    <a:pt x="85" y="25"/>
                  </a:cubicBezTo>
                  <a:cubicBezTo>
                    <a:pt x="89" y="25"/>
                    <a:pt x="89" y="25"/>
                    <a:pt x="91" y="20"/>
                  </a:cubicBezTo>
                  <a:cubicBezTo>
                    <a:pt x="92" y="17"/>
                    <a:pt x="93" y="15"/>
                    <a:pt x="93" y="12"/>
                  </a:cubicBezTo>
                  <a:cubicBezTo>
                    <a:pt x="94" y="10"/>
                    <a:pt x="95" y="8"/>
                    <a:pt x="96" y="7"/>
                  </a:cubicBezTo>
                  <a:cubicBezTo>
                    <a:pt x="96" y="6"/>
                    <a:pt x="97" y="6"/>
                    <a:pt x="98" y="6"/>
                  </a:cubicBezTo>
                  <a:cubicBezTo>
                    <a:pt x="98" y="6"/>
                    <a:pt x="98" y="6"/>
                    <a:pt x="98" y="6"/>
                  </a:cubicBezTo>
                  <a:cubicBezTo>
                    <a:pt x="99" y="6"/>
                    <a:pt x="100" y="7"/>
                    <a:pt x="100" y="8"/>
                  </a:cubicBezTo>
                  <a:cubicBezTo>
                    <a:pt x="100" y="10"/>
                    <a:pt x="100" y="12"/>
                    <a:pt x="99" y="13"/>
                  </a:cubicBezTo>
                  <a:cubicBezTo>
                    <a:pt x="99" y="15"/>
                    <a:pt x="99" y="16"/>
                    <a:pt x="98" y="17"/>
                  </a:cubicBezTo>
                  <a:cubicBezTo>
                    <a:pt x="98" y="17"/>
                    <a:pt x="98" y="17"/>
                    <a:pt x="98" y="17"/>
                  </a:cubicBezTo>
                  <a:cubicBezTo>
                    <a:pt x="98" y="18"/>
                    <a:pt x="98" y="20"/>
                    <a:pt x="97" y="21"/>
                  </a:cubicBezTo>
                  <a:cubicBezTo>
                    <a:pt x="97" y="22"/>
                    <a:pt x="97" y="23"/>
                    <a:pt x="97" y="24"/>
                  </a:cubicBezTo>
                  <a:cubicBezTo>
                    <a:pt x="97" y="25"/>
                    <a:pt x="98" y="25"/>
                    <a:pt x="99" y="25"/>
                  </a:cubicBezTo>
                  <a:cubicBezTo>
                    <a:pt x="100" y="26"/>
                    <a:pt x="101" y="27"/>
                    <a:pt x="100" y="28"/>
                  </a:cubicBezTo>
                  <a:cubicBezTo>
                    <a:pt x="100" y="29"/>
                    <a:pt x="99" y="30"/>
                    <a:pt x="98" y="30"/>
                  </a:cubicBezTo>
                  <a:cubicBezTo>
                    <a:pt x="98" y="30"/>
                    <a:pt x="98" y="30"/>
                    <a:pt x="97" y="30"/>
                  </a:cubicBezTo>
                  <a:cubicBezTo>
                    <a:pt x="100" y="31"/>
                    <a:pt x="103" y="31"/>
                    <a:pt x="106" y="32"/>
                  </a:cubicBezTo>
                  <a:cubicBezTo>
                    <a:pt x="107" y="33"/>
                    <a:pt x="108" y="33"/>
                    <a:pt x="109" y="33"/>
                  </a:cubicBezTo>
                  <a:cubicBezTo>
                    <a:pt x="109" y="33"/>
                    <a:pt x="109" y="33"/>
                    <a:pt x="110" y="33"/>
                  </a:cubicBezTo>
                  <a:cubicBezTo>
                    <a:pt x="111" y="32"/>
                    <a:pt x="112" y="31"/>
                    <a:pt x="113" y="30"/>
                  </a:cubicBezTo>
                  <a:cubicBezTo>
                    <a:pt x="114" y="29"/>
                    <a:pt x="114" y="28"/>
                    <a:pt x="113" y="27"/>
                  </a:cubicBezTo>
                  <a:cubicBezTo>
                    <a:pt x="112" y="27"/>
                    <a:pt x="112" y="26"/>
                    <a:pt x="112" y="26"/>
                  </a:cubicBezTo>
                  <a:cubicBezTo>
                    <a:pt x="111" y="24"/>
                    <a:pt x="111" y="22"/>
                    <a:pt x="113" y="22"/>
                  </a:cubicBezTo>
                  <a:cubicBezTo>
                    <a:pt x="114" y="22"/>
                    <a:pt x="114" y="22"/>
                    <a:pt x="114" y="22"/>
                  </a:cubicBezTo>
                  <a:cubicBezTo>
                    <a:pt x="114" y="22"/>
                    <a:pt x="115" y="22"/>
                    <a:pt x="115" y="22"/>
                  </a:cubicBezTo>
                  <a:cubicBezTo>
                    <a:pt x="116" y="22"/>
                    <a:pt x="118" y="22"/>
                    <a:pt x="120" y="22"/>
                  </a:cubicBezTo>
                  <a:cubicBezTo>
                    <a:pt x="122" y="22"/>
                    <a:pt x="125" y="22"/>
                    <a:pt x="127" y="22"/>
                  </a:cubicBezTo>
                  <a:cubicBezTo>
                    <a:pt x="127" y="22"/>
                    <a:pt x="127" y="22"/>
                    <a:pt x="127" y="22"/>
                  </a:cubicBezTo>
                  <a:cubicBezTo>
                    <a:pt x="131" y="22"/>
                    <a:pt x="134" y="25"/>
                    <a:pt x="135" y="29"/>
                  </a:cubicBezTo>
                  <a:cubicBezTo>
                    <a:pt x="135" y="30"/>
                    <a:pt x="134" y="30"/>
                    <a:pt x="134" y="31"/>
                  </a:cubicBezTo>
                  <a:cubicBezTo>
                    <a:pt x="134" y="32"/>
                    <a:pt x="133" y="32"/>
                    <a:pt x="133" y="33"/>
                  </a:cubicBezTo>
                  <a:cubicBezTo>
                    <a:pt x="130" y="36"/>
                    <a:pt x="128" y="38"/>
                    <a:pt x="126" y="41"/>
                  </a:cubicBezTo>
                  <a:cubicBezTo>
                    <a:pt x="130" y="42"/>
                    <a:pt x="133" y="44"/>
                    <a:pt x="137" y="46"/>
                  </a:cubicBezTo>
                  <a:cubicBezTo>
                    <a:pt x="143" y="48"/>
                    <a:pt x="149" y="49"/>
                    <a:pt x="156" y="49"/>
                  </a:cubicBezTo>
                  <a:cubicBezTo>
                    <a:pt x="156" y="49"/>
                    <a:pt x="156" y="49"/>
                    <a:pt x="157" y="49"/>
                  </a:cubicBezTo>
                  <a:cubicBezTo>
                    <a:pt x="158" y="49"/>
                    <a:pt x="160" y="49"/>
                    <a:pt x="161" y="48"/>
                  </a:cubicBezTo>
                  <a:cubicBezTo>
                    <a:pt x="165" y="48"/>
                    <a:pt x="168" y="46"/>
                    <a:pt x="171" y="44"/>
                  </a:cubicBezTo>
                  <a:cubicBezTo>
                    <a:pt x="171" y="44"/>
                    <a:pt x="171" y="44"/>
                    <a:pt x="172" y="44"/>
                  </a:cubicBezTo>
                  <a:cubicBezTo>
                    <a:pt x="167" y="38"/>
                    <a:pt x="163" y="33"/>
                    <a:pt x="157" y="28"/>
                  </a:cubicBezTo>
                  <a:cubicBezTo>
                    <a:pt x="150" y="21"/>
                    <a:pt x="141" y="15"/>
                    <a:pt x="132" y="11"/>
                  </a:cubicBezTo>
                  <a:cubicBezTo>
                    <a:pt x="128" y="9"/>
                    <a:pt x="122" y="6"/>
                    <a:pt x="116" y="5"/>
                  </a:cubicBezTo>
                  <a:cubicBezTo>
                    <a:pt x="115" y="4"/>
                    <a:pt x="115" y="4"/>
                    <a:pt x="115" y="4"/>
                  </a:cubicBezTo>
                  <a:cubicBezTo>
                    <a:pt x="112" y="4"/>
                    <a:pt x="108" y="3"/>
                    <a:pt x="105" y="2"/>
                  </a:cubicBezTo>
                  <a:cubicBezTo>
                    <a:pt x="99" y="1"/>
                    <a:pt x="93" y="0"/>
                    <a:pt x="89" y="0"/>
                  </a:cubicBezTo>
                  <a:cubicBezTo>
                    <a:pt x="87" y="0"/>
                    <a:pt x="85" y="0"/>
                    <a:pt x="83" y="0"/>
                  </a:cubicBezTo>
                </a:path>
              </a:pathLst>
            </a:custGeom>
            <a:solidFill>
              <a:srgbClr val="FFE9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20" name="Freeform 213"/>
            <p:cNvSpPr>
              <a:spLocks/>
            </p:cNvSpPr>
            <p:nvPr/>
          </p:nvSpPr>
          <p:spPr bwMode="auto">
            <a:xfrm>
              <a:off x="4522606" y="5854700"/>
              <a:ext cx="58738" cy="63500"/>
            </a:xfrm>
            <a:custGeom>
              <a:avLst/>
              <a:gdLst>
                <a:gd name="T0" fmla="*/ 19 w 22"/>
                <a:gd name="T1" fmla="*/ 0 h 24"/>
                <a:gd name="T2" fmla="*/ 17 w 22"/>
                <a:gd name="T3" fmla="*/ 1 h 24"/>
                <a:gd name="T4" fmla="*/ 14 w 22"/>
                <a:gd name="T5" fmla="*/ 6 h 24"/>
                <a:gd name="T6" fmla="*/ 12 w 22"/>
                <a:gd name="T7" fmla="*/ 14 h 24"/>
                <a:gd name="T8" fmla="*/ 6 w 22"/>
                <a:gd name="T9" fmla="*/ 19 h 24"/>
                <a:gd name="T10" fmla="*/ 1 w 22"/>
                <a:gd name="T11" fmla="*/ 20 h 24"/>
                <a:gd name="T12" fmla="*/ 0 w 22"/>
                <a:gd name="T13" fmla="*/ 22 h 24"/>
                <a:gd name="T14" fmla="*/ 1 w 22"/>
                <a:gd name="T15" fmla="*/ 23 h 24"/>
                <a:gd name="T16" fmla="*/ 4 w 22"/>
                <a:gd name="T17" fmla="*/ 23 h 24"/>
                <a:gd name="T18" fmla="*/ 6 w 22"/>
                <a:gd name="T19" fmla="*/ 23 h 24"/>
                <a:gd name="T20" fmla="*/ 18 w 22"/>
                <a:gd name="T21" fmla="*/ 24 h 24"/>
                <a:gd name="T22" fmla="*/ 19 w 22"/>
                <a:gd name="T23" fmla="*/ 24 h 24"/>
                <a:gd name="T24" fmla="*/ 21 w 22"/>
                <a:gd name="T25" fmla="*/ 22 h 24"/>
                <a:gd name="T26" fmla="*/ 20 w 22"/>
                <a:gd name="T27" fmla="*/ 19 h 24"/>
                <a:gd name="T28" fmla="*/ 18 w 22"/>
                <a:gd name="T29" fmla="*/ 18 h 24"/>
                <a:gd name="T30" fmla="*/ 18 w 22"/>
                <a:gd name="T31" fmla="*/ 15 h 24"/>
                <a:gd name="T32" fmla="*/ 19 w 22"/>
                <a:gd name="T33" fmla="*/ 11 h 24"/>
                <a:gd name="T34" fmla="*/ 19 w 22"/>
                <a:gd name="T35" fmla="*/ 11 h 24"/>
                <a:gd name="T36" fmla="*/ 20 w 22"/>
                <a:gd name="T37" fmla="*/ 7 h 24"/>
                <a:gd name="T38" fmla="*/ 21 w 22"/>
                <a:gd name="T39" fmla="*/ 2 h 24"/>
                <a:gd name="T40" fmla="*/ 19 w 22"/>
                <a:gd name="T41" fmla="*/ 0 h 24"/>
                <a:gd name="T42" fmla="*/ 19 w 22"/>
                <a:gd name="T4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2" h="24">
                  <a:moveTo>
                    <a:pt x="19" y="0"/>
                  </a:moveTo>
                  <a:cubicBezTo>
                    <a:pt x="18" y="0"/>
                    <a:pt x="17" y="0"/>
                    <a:pt x="17" y="1"/>
                  </a:cubicBezTo>
                  <a:cubicBezTo>
                    <a:pt x="16" y="2"/>
                    <a:pt x="15" y="4"/>
                    <a:pt x="14" y="6"/>
                  </a:cubicBezTo>
                  <a:cubicBezTo>
                    <a:pt x="14" y="9"/>
                    <a:pt x="13" y="11"/>
                    <a:pt x="12" y="14"/>
                  </a:cubicBezTo>
                  <a:cubicBezTo>
                    <a:pt x="10" y="19"/>
                    <a:pt x="10" y="19"/>
                    <a:pt x="6" y="19"/>
                  </a:cubicBezTo>
                  <a:cubicBezTo>
                    <a:pt x="4" y="19"/>
                    <a:pt x="3" y="19"/>
                    <a:pt x="1" y="20"/>
                  </a:cubicBezTo>
                  <a:cubicBezTo>
                    <a:pt x="1" y="21"/>
                    <a:pt x="0" y="22"/>
                    <a:pt x="0" y="22"/>
                  </a:cubicBezTo>
                  <a:cubicBezTo>
                    <a:pt x="1" y="23"/>
                    <a:pt x="1" y="23"/>
                    <a:pt x="1" y="23"/>
                  </a:cubicBezTo>
                  <a:cubicBezTo>
                    <a:pt x="2" y="23"/>
                    <a:pt x="3" y="23"/>
                    <a:pt x="4" y="23"/>
                  </a:cubicBezTo>
                  <a:cubicBezTo>
                    <a:pt x="5" y="23"/>
                    <a:pt x="5" y="23"/>
                    <a:pt x="6" y="23"/>
                  </a:cubicBezTo>
                  <a:cubicBezTo>
                    <a:pt x="10" y="23"/>
                    <a:pt x="14" y="24"/>
                    <a:pt x="18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20" y="24"/>
                    <a:pt x="21" y="23"/>
                    <a:pt x="21" y="22"/>
                  </a:cubicBezTo>
                  <a:cubicBezTo>
                    <a:pt x="22" y="21"/>
                    <a:pt x="21" y="20"/>
                    <a:pt x="20" y="19"/>
                  </a:cubicBezTo>
                  <a:cubicBezTo>
                    <a:pt x="19" y="19"/>
                    <a:pt x="18" y="19"/>
                    <a:pt x="18" y="18"/>
                  </a:cubicBezTo>
                  <a:cubicBezTo>
                    <a:pt x="18" y="17"/>
                    <a:pt x="18" y="16"/>
                    <a:pt x="18" y="15"/>
                  </a:cubicBezTo>
                  <a:cubicBezTo>
                    <a:pt x="19" y="14"/>
                    <a:pt x="19" y="12"/>
                    <a:pt x="19" y="11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20" y="10"/>
                    <a:pt x="20" y="9"/>
                    <a:pt x="20" y="7"/>
                  </a:cubicBezTo>
                  <a:cubicBezTo>
                    <a:pt x="21" y="6"/>
                    <a:pt x="21" y="4"/>
                    <a:pt x="21" y="2"/>
                  </a:cubicBezTo>
                  <a:cubicBezTo>
                    <a:pt x="21" y="1"/>
                    <a:pt x="20" y="0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</a:path>
              </a:pathLst>
            </a:custGeom>
            <a:solidFill>
              <a:srgbClr val="E4B7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21" name="Freeform 214"/>
            <p:cNvSpPr>
              <a:spLocks/>
            </p:cNvSpPr>
            <p:nvPr/>
          </p:nvSpPr>
          <p:spPr bwMode="auto">
            <a:xfrm>
              <a:off x="4601981" y="5895975"/>
              <a:ext cx="68263" cy="50800"/>
            </a:xfrm>
            <a:custGeom>
              <a:avLst/>
              <a:gdLst>
                <a:gd name="T0" fmla="*/ 5 w 26"/>
                <a:gd name="T1" fmla="*/ 0 h 19"/>
                <a:gd name="T2" fmla="*/ 4 w 26"/>
                <a:gd name="T3" fmla="*/ 0 h 19"/>
                <a:gd name="T4" fmla="*/ 3 w 26"/>
                <a:gd name="T5" fmla="*/ 4 h 19"/>
                <a:gd name="T6" fmla="*/ 4 w 26"/>
                <a:gd name="T7" fmla="*/ 5 h 19"/>
                <a:gd name="T8" fmla="*/ 4 w 26"/>
                <a:gd name="T9" fmla="*/ 8 h 19"/>
                <a:gd name="T10" fmla="*/ 1 w 26"/>
                <a:gd name="T11" fmla="*/ 11 h 19"/>
                <a:gd name="T12" fmla="*/ 0 w 26"/>
                <a:gd name="T13" fmla="*/ 11 h 19"/>
                <a:gd name="T14" fmla="*/ 3 w 26"/>
                <a:gd name="T15" fmla="*/ 13 h 19"/>
                <a:gd name="T16" fmla="*/ 6 w 26"/>
                <a:gd name="T17" fmla="*/ 14 h 19"/>
                <a:gd name="T18" fmla="*/ 11 w 26"/>
                <a:gd name="T19" fmla="*/ 9 h 19"/>
                <a:gd name="T20" fmla="*/ 17 w 26"/>
                <a:gd name="T21" fmla="*/ 6 h 19"/>
                <a:gd name="T22" fmla="*/ 18 w 26"/>
                <a:gd name="T23" fmla="*/ 6 h 19"/>
                <a:gd name="T24" fmla="*/ 18 w 26"/>
                <a:gd name="T25" fmla="*/ 8 h 19"/>
                <a:gd name="T26" fmla="*/ 11 w 26"/>
                <a:gd name="T27" fmla="*/ 16 h 19"/>
                <a:gd name="T28" fmla="*/ 16 w 26"/>
                <a:gd name="T29" fmla="*/ 18 h 19"/>
                <a:gd name="T30" fmla="*/ 17 w 26"/>
                <a:gd name="T31" fmla="*/ 19 h 19"/>
                <a:gd name="T32" fmla="*/ 24 w 26"/>
                <a:gd name="T33" fmla="*/ 11 h 19"/>
                <a:gd name="T34" fmla="*/ 25 w 26"/>
                <a:gd name="T35" fmla="*/ 9 h 19"/>
                <a:gd name="T36" fmla="*/ 26 w 26"/>
                <a:gd name="T37" fmla="*/ 7 h 19"/>
                <a:gd name="T38" fmla="*/ 18 w 26"/>
                <a:gd name="T39" fmla="*/ 0 h 19"/>
                <a:gd name="T40" fmla="*/ 18 w 26"/>
                <a:gd name="T41" fmla="*/ 0 h 19"/>
                <a:gd name="T42" fmla="*/ 11 w 26"/>
                <a:gd name="T43" fmla="*/ 0 h 19"/>
                <a:gd name="T44" fmla="*/ 6 w 26"/>
                <a:gd name="T45" fmla="*/ 0 h 19"/>
                <a:gd name="T46" fmla="*/ 5 w 26"/>
                <a:gd name="T4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6" h="19">
                  <a:moveTo>
                    <a:pt x="5" y="0"/>
                  </a:moveTo>
                  <a:cubicBezTo>
                    <a:pt x="5" y="0"/>
                    <a:pt x="5" y="0"/>
                    <a:pt x="4" y="0"/>
                  </a:cubicBezTo>
                  <a:cubicBezTo>
                    <a:pt x="2" y="0"/>
                    <a:pt x="2" y="2"/>
                    <a:pt x="3" y="4"/>
                  </a:cubicBezTo>
                  <a:cubicBezTo>
                    <a:pt x="3" y="4"/>
                    <a:pt x="3" y="5"/>
                    <a:pt x="4" y="5"/>
                  </a:cubicBezTo>
                  <a:cubicBezTo>
                    <a:pt x="5" y="6"/>
                    <a:pt x="5" y="7"/>
                    <a:pt x="4" y="8"/>
                  </a:cubicBezTo>
                  <a:cubicBezTo>
                    <a:pt x="3" y="9"/>
                    <a:pt x="2" y="10"/>
                    <a:pt x="1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1" y="12"/>
                    <a:pt x="2" y="12"/>
                    <a:pt x="3" y="13"/>
                  </a:cubicBezTo>
                  <a:cubicBezTo>
                    <a:pt x="4" y="13"/>
                    <a:pt x="5" y="13"/>
                    <a:pt x="6" y="14"/>
                  </a:cubicBezTo>
                  <a:cubicBezTo>
                    <a:pt x="8" y="12"/>
                    <a:pt x="10" y="11"/>
                    <a:pt x="11" y="9"/>
                  </a:cubicBezTo>
                  <a:cubicBezTo>
                    <a:pt x="13" y="7"/>
                    <a:pt x="14" y="6"/>
                    <a:pt x="17" y="6"/>
                  </a:cubicBezTo>
                  <a:cubicBezTo>
                    <a:pt x="17" y="6"/>
                    <a:pt x="18" y="6"/>
                    <a:pt x="18" y="6"/>
                  </a:cubicBezTo>
                  <a:cubicBezTo>
                    <a:pt x="19" y="6"/>
                    <a:pt x="19" y="7"/>
                    <a:pt x="18" y="8"/>
                  </a:cubicBezTo>
                  <a:cubicBezTo>
                    <a:pt x="16" y="11"/>
                    <a:pt x="14" y="13"/>
                    <a:pt x="11" y="16"/>
                  </a:cubicBezTo>
                  <a:cubicBezTo>
                    <a:pt x="13" y="17"/>
                    <a:pt x="14" y="18"/>
                    <a:pt x="16" y="18"/>
                  </a:cubicBezTo>
                  <a:cubicBezTo>
                    <a:pt x="16" y="18"/>
                    <a:pt x="16" y="19"/>
                    <a:pt x="17" y="19"/>
                  </a:cubicBezTo>
                  <a:cubicBezTo>
                    <a:pt x="19" y="16"/>
                    <a:pt x="21" y="14"/>
                    <a:pt x="24" y="11"/>
                  </a:cubicBezTo>
                  <a:cubicBezTo>
                    <a:pt x="24" y="10"/>
                    <a:pt x="25" y="10"/>
                    <a:pt x="25" y="9"/>
                  </a:cubicBezTo>
                  <a:cubicBezTo>
                    <a:pt x="25" y="8"/>
                    <a:pt x="26" y="8"/>
                    <a:pt x="26" y="7"/>
                  </a:cubicBezTo>
                  <a:cubicBezTo>
                    <a:pt x="25" y="3"/>
                    <a:pt x="22" y="0"/>
                    <a:pt x="18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6" y="0"/>
                    <a:pt x="13" y="0"/>
                    <a:pt x="11" y="0"/>
                  </a:cubicBezTo>
                  <a:cubicBezTo>
                    <a:pt x="9" y="0"/>
                    <a:pt x="7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</a:path>
              </a:pathLst>
            </a:custGeom>
            <a:solidFill>
              <a:srgbClr val="E4B7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22" name="Freeform 215"/>
            <p:cNvSpPr>
              <a:spLocks/>
            </p:cNvSpPr>
            <p:nvPr/>
          </p:nvSpPr>
          <p:spPr bwMode="auto">
            <a:xfrm>
              <a:off x="4249556" y="6075363"/>
              <a:ext cx="9525" cy="15875"/>
            </a:xfrm>
            <a:custGeom>
              <a:avLst/>
              <a:gdLst>
                <a:gd name="T0" fmla="*/ 4 w 4"/>
                <a:gd name="T1" fmla="*/ 0 h 6"/>
                <a:gd name="T2" fmla="*/ 0 w 4"/>
                <a:gd name="T3" fmla="*/ 0 h 6"/>
                <a:gd name="T4" fmla="*/ 0 w 4"/>
                <a:gd name="T5" fmla="*/ 5 h 6"/>
                <a:gd name="T6" fmla="*/ 0 w 4"/>
                <a:gd name="T7" fmla="*/ 6 h 6"/>
                <a:gd name="T8" fmla="*/ 2 w 4"/>
                <a:gd name="T9" fmla="*/ 2 h 6"/>
                <a:gd name="T10" fmla="*/ 4 w 4"/>
                <a:gd name="T1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6">
                  <a:moveTo>
                    <a:pt x="4" y="0"/>
                  </a:moveTo>
                  <a:cubicBezTo>
                    <a:pt x="3" y="0"/>
                    <a:pt x="1" y="0"/>
                    <a:pt x="0" y="0"/>
                  </a:cubicBezTo>
                  <a:cubicBezTo>
                    <a:pt x="0" y="2"/>
                    <a:pt x="0" y="4"/>
                    <a:pt x="0" y="5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0" y="5"/>
                    <a:pt x="1" y="3"/>
                    <a:pt x="2" y="2"/>
                  </a:cubicBezTo>
                  <a:cubicBezTo>
                    <a:pt x="2" y="2"/>
                    <a:pt x="3" y="1"/>
                    <a:pt x="4" y="0"/>
                  </a:cubicBezTo>
                </a:path>
              </a:pathLst>
            </a:custGeom>
            <a:solidFill>
              <a:srgbClr val="FFE9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23" name="Freeform 216"/>
            <p:cNvSpPr>
              <a:spLocks noEditPoints="1"/>
            </p:cNvSpPr>
            <p:nvPr/>
          </p:nvSpPr>
          <p:spPr bwMode="auto">
            <a:xfrm>
              <a:off x="4198756" y="5791200"/>
              <a:ext cx="585788" cy="300038"/>
            </a:xfrm>
            <a:custGeom>
              <a:avLst/>
              <a:gdLst>
                <a:gd name="T0" fmla="*/ 11 w 222"/>
                <a:gd name="T1" fmla="*/ 109 h 114"/>
                <a:gd name="T2" fmla="*/ 9 w 222"/>
                <a:gd name="T3" fmla="*/ 109 h 114"/>
                <a:gd name="T4" fmla="*/ 1 w 222"/>
                <a:gd name="T5" fmla="*/ 109 h 114"/>
                <a:gd name="T6" fmla="*/ 0 w 222"/>
                <a:gd name="T7" fmla="*/ 113 h 114"/>
                <a:gd name="T8" fmla="*/ 0 w 222"/>
                <a:gd name="T9" fmla="*/ 113 h 114"/>
                <a:gd name="T10" fmla="*/ 1 w 222"/>
                <a:gd name="T11" fmla="*/ 113 h 114"/>
                <a:gd name="T12" fmla="*/ 7 w 222"/>
                <a:gd name="T13" fmla="*/ 113 h 114"/>
                <a:gd name="T14" fmla="*/ 10 w 222"/>
                <a:gd name="T15" fmla="*/ 114 h 114"/>
                <a:gd name="T16" fmla="*/ 11 w 222"/>
                <a:gd name="T17" fmla="*/ 109 h 114"/>
                <a:gd name="T18" fmla="*/ 128 w 222"/>
                <a:gd name="T19" fmla="*/ 0 h 114"/>
                <a:gd name="T20" fmla="*/ 127 w 222"/>
                <a:gd name="T21" fmla="*/ 0 h 114"/>
                <a:gd name="T22" fmla="*/ 92 w 222"/>
                <a:gd name="T23" fmla="*/ 5 h 114"/>
                <a:gd name="T24" fmla="*/ 66 w 222"/>
                <a:gd name="T25" fmla="*/ 16 h 114"/>
                <a:gd name="T26" fmla="*/ 38 w 222"/>
                <a:gd name="T27" fmla="*/ 36 h 114"/>
                <a:gd name="T28" fmla="*/ 30 w 222"/>
                <a:gd name="T29" fmla="*/ 45 h 114"/>
                <a:gd name="T30" fmla="*/ 33 w 222"/>
                <a:gd name="T31" fmla="*/ 45 h 114"/>
                <a:gd name="T32" fmla="*/ 40 w 222"/>
                <a:gd name="T33" fmla="*/ 44 h 114"/>
                <a:gd name="T34" fmla="*/ 45 w 222"/>
                <a:gd name="T35" fmla="*/ 43 h 114"/>
                <a:gd name="T36" fmla="*/ 71 w 222"/>
                <a:gd name="T37" fmla="*/ 24 h 114"/>
                <a:gd name="T38" fmla="*/ 115 w 222"/>
                <a:gd name="T39" fmla="*/ 10 h 114"/>
                <a:gd name="T40" fmla="*/ 128 w 222"/>
                <a:gd name="T41" fmla="*/ 10 h 114"/>
                <a:gd name="T42" fmla="*/ 161 w 222"/>
                <a:gd name="T43" fmla="*/ 14 h 114"/>
                <a:gd name="T44" fmla="*/ 201 w 222"/>
                <a:gd name="T45" fmla="*/ 35 h 114"/>
                <a:gd name="T46" fmla="*/ 221 w 222"/>
                <a:gd name="T47" fmla="*/ 55 h 114"/>
                <a:gd name="T48" fmla="*/ 221 w 222"/>
                <a:gd name="T49" fmla="*/ 55 h 114"/>
                <a:gd name="T50" fmla="*/ 222 w 222"/>
                <a:gd name="T51" fmla="*/ 53 h 114"/>
                <a:gd name="T52" fmla="*/ 221 w 222"/>
                <a:gd name="T53" fmla="*/ 42 h 114"/>
                <a:gd name="T54" fmla="*/ 221 w 222"/>
                <a:gd name="T55" fmla="*/ 40 h 114"/>
                <a:gd name="T56" fmla="*/ 209 w 222"/>
                <a:gd name="T57" fmla="*/ 29 h 114"/>
                <a:gd name="T58" fmla="*/ 171 w 222"/>
                <a:gd name="T59" fmla="*/ 7 h 114"/>
                <a:gd name="T60" fmla="*/ 149 w 222"/>
                <a:gd name="T61" fmla="*/ 2 h 114"/>
                <a:gd name="T62" fmla="*/ 128 w 222"/>
                <a:gd name="T63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22" h="114">
                  <a:moveTo>
                    <a:pt x="11" y="109"/>
                  </a:moveTo>
                  <a:cubicBezTo>
                    <a:pt x="10" y="109"/>
                    <a:pt x="10" y="109"/>
                    <a:pt x="9" y="109"/>
                  </a:cubicBezTo>
                  <a:cubicBezTo>
                    <a:pt x="6" y="109"/>
                    <a:pt x="3" y="109"/>
                    <a:pt x="1" y="109"/>
                  </a:cubicBezTo>
                  <a:cubicBezTo>
                    <a:pt x="1" y="110"/>
                    <a:pt x="0" y="111"/>
                    <a:pt x="0" y="113"/>
                  </a:cubicBezTo>
                  <a:cubicBezTo>
                    <a:pt x="0" y="113"/>
                    <a:pt x="0" y="113"/>
                    <a:pt x="0" y="113"/>
                  </a:cubicBezTo>
                  <a:cubicBezTo>
                    <a:pt x="0" y="113"/>
                    <a:pt x="1" y="113"/>
                    <a:pt x="1" y="113"/>
                  </a:cubicBezTo>
                  <a:cubicBezTo>
                    <a:pt x="3" y="113"/>
                    <a:pt x="5" y="113"/>
                    <a:pt x="7" y="113"/>
                  </a:cubicBezTo>
                  <a:cubicBezTo>
                    <a:pt x="8" y="113"/>
                    <a:pt x="10" y="113"/>
                    <a:pt x="10" y="114"/>
                  </a:cubicBezTo>
                  <a:cubicBezTo>
                    <a:pt x="11" y="112"/>
                    <a:pt x="11" y="110"/>
                    <a:pt x="11" y="109"/>
                  </a:cubicBezTo>
                  <a:moveTo>
                    <a:pt x="128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16" y="0"/>
                    <a:pt x="104" y="2"/>
                    <a:pt x="92" y="5"/>
                  </a:cubicBezTo>
                  <a:cubicBezTo>
                    <a:pt x="83" y="7"/>
                    <a:pt x="75" y="11"/>
                    <a:pt x="66" y="16"/>
                  </a:cubicBezTo>
                  <a:cubicBezTo>
                    <a:pt x="56" y="21"/>
                    <a:pt x="46" y="28"/>
                    <a:pt x="38" y="36"/>
                  </a:cubicBezTo>
                  <a:cubicBezTo>
                    <a:pt x="35" y="39"/>
                    <a:pt x="33" y="42"/>
                    <a:pt x="30" y="45"/>
                  </a:cubicBezTo>
                  <a:cubicBezTo>
                    <a:pt x="31" y="45"/>
                    <a:pt x="32" y="45"/>
                    <a:pt x="33" y="45"/>
                  </a:cubicBezTo>
                  <a:cubicBezTo>
                    <a:pt x="35" y="45"/>
                    <a:pt x="37" y="44"/>
                    <a:pt x="40" y="44"/>
                  </a:cubicBezTo>
                  <a:cubicBezTo>
                    <a:pt x="41" y="44"/>
                    <a:pt x="43" y="44"/>
                    <a:pt x="45" y="43"/>
                  </a:cubicBezTo>
                  <a:cubicBezTo>
                    <a:pt x="53" y="36"/>
                    <a:pt x="61" y="29"/>
                    <a:pt x="71" y="24"/>
                  </a:cubicBezTo>
                  <a:cubicBezTo>
                    <a:pt x="85" y="17"/>
                    <a:pt x="99" y="12"/>
                    <a:pt x="115" y="10"/>
                  </a:cubicBezTo>
                  <a:cubicBezTo>
                    <a:pt x="119" y="10"/>
                    <a:pt x="124" y="10"/>
                    <a:pt x="128" y="10"/>
                  </a:cubicBezTo>
                  <a:cubicBezTo>
                    <a:pt x="139" y="10"/>
                    <a:pt x="150" y="11"/>
                    <a:pt x="161" y="14"/>
                  </a:cubicBezTo>
                  <a:cubicBezTo>
                    <a:pt x="176" y="19"/>
                    <a:pt x="189" y="26"/>
                    <a:pt x="201" y="35"/>
                  </a:cubicBezTo>
                  <a:cubicBezTo>
                    <a:pt x="208" y="41"/>
                    <a:pt x="215" y="48"/>
                    <a:pt x="221" y="55"/>
                  </a:cubicBezTo>
                  <a:cubicBezTo>
                    <a:pt x="221" y="55"/>
                    <a:pt x="221" y="55"/>
                    <a:pt x="221" y="55"/>
                  </a:cubicBezTo>
                  <a:cubicBezTo>
                    <a:pt x="221" y="54"/>
                    <a:pt x="222" y="53"/>
                    <a:pt x="222" y="53"/>
                  </a:cubicBezTo>
                  <a:cubicBezTo>
                    <a:pt x="222" y="49"/>
                    <a:pt x="221" y="46"/>
                    <a:pt x="221" y="42"/>
                  </a:cubicBezTo>
                  <a:cubicBezTo>
                    <a:pt x="221" y="41"/>
                    <a:pt x="221" y="41"/>
                    <a:pt x="221" y="40"/>
                  </a:cubicBezTo>
                  <a:cubicBezTo>
                    <a:pt x="217" y="36"/>
                    <a:pt x="213" y="32"/>
                    <a:pt x="209" y="29"/>
                  </a:cubicBezTo>
                  <a:cubicBezTo>
                    <a:pt x="198" y="20"/>
                    <a:pt x="185" y="12"/>
                    <a:pt x="171" y="7"/>
                  </a:cubicBezTo>
                  <a:cubicBezTo>
                    <a:pt x="164" y="5"/>
                    <a:pt x="156" y="3"/>
                    <a:pt x="149" y="2"/>
                  </a:cubicBezTo>
                  <a:cubicBezTo>
                    <a:pt x="142" y="1"/>
                    <a:pt x="135" y="0"/>
                    <a:pt x="128" y="0"/>
                  </a:cubicBezTo>
                </a:path>
              </a:pathLst>
            </a:custGeom>
            <a:solidFill>
              <a:srgbClr val="F8D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24" name="Freeform 217"/>
            <p:cNvSpPr>
              <a:spLocks/>
            </p:cNvSpPr>
            <p:nvPr/>
          </p:nvSpPr>
          <p:spPr bwMode="auto">
            <a:xfrm>
              <a:off x="4781369" y="5895975"/>
              <a:ext cx="7938" cy="34925"/>
            </a:xfrm>
            <a:custGeom>
              <a:avLst/>
              <a:gdLst>
                <a:gd name="T0" fmla="*/ 0 w 3"/>
                <a:gd name="T1" fmla="*/ 0 h 13"/>
                <a:gd name="T2" fmla="*/ 0 w 3"/>
                <a:gd name="T3" fmla="*/ 2 h 13"/>
                <a:gd name="T4" fmla="*/ 1 w 3"/>
                <a:gd name="T5" fmla="*/ 13 h 13"/>
                <a:gd name="T6" fmla="*/ 3 w 3"/>
                <a:gd name="T7" fmla="*/ 6 h 13"/>
                <a:gd name="T8" fmla="*/ 3 w 3"/>
                <a:gd name="T9" fmla="*/ 3 h 13"/>
                <a:gd name="T10" fmla="*/ 0 w 3"/>
                <a:gd name="T11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13">
                  <a:moveTo>
                    <a:pt x="0" y="0"/>
                  </a:moveTo>
                  <a:cubicBezTo>
                    <a:pt x="0" y="1"/>
                    <a:pt x="0" y="1"/>
                    <a:pt x="0" y="2"/>
                  </a:cubicBezTo>
                  <a:cubicBezTo>
                    <a:pt x="0" y="6"/>
                    <a:pt x="1" y="9"/>
                    <a:pt x="1" y="13"/>
                  </a:cubicBezTo>
                  <a:cubicBezTo>
                    <a:pt x="2" y="11"/>
                    <a:pt x="3" y="8"/>
                    <a:pt x="3" y="6"/>
                  </a:cubicBezTo>
                  <a:cubicBezTo>
                    <a:pt x="3" y="5"/>
                    <a:pt x="3" y="4"/>
                    <a:pt x="3" y="3"/>
                  </a:cubicBezTo>
                  <a:cubicBezTo>
                    <a:pt x="2" y="2"/>
                    <a:pt x="1" y="1"/>
                    <a:pt x="0" y="0"/>
                  </a:cubicBezTo>
                </a:path>
              </a:pathLst>
            </a:custGeom>
            <a:solidFill>
              <a:srgbClr val="F5C1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25" name="Freeform 218"/>
            <p:cNvSpPr>
              <a:spLocks noEditPoints="1"/>
            </p:cNvSpPr>
            <p:nvPr/>
          </p:nvSpPr>
          <p:spPr bwMode="auto">
            <a:xfrm>
              <a:off x="4133669" y="5759450"/>
              <a:ext cx="774700" cy="731838"/>
            </a:xfrm>
            <a:custGeom>
              <a:avLst/>
              <a:gdLst>
                <a:gd name="T0" fmla="*/ 272 w 294"/>
                <a:gd name="T1" fmla="*/ 75 h 277"/>
                <a:gd name="T2" fmla="*/ 193 w 294"/>
                <a:gd name="T3" fmla="*/ 10 h 277"/>
                <a:gd name="T4" fmla="*/ 91 w 294"/>
                <a:gd name="T5" fmla="*/ 19 h 277"/>
                <a:gd name="T6" fmla="*/ 22 w 294"/>
                <a:gd name="T7" fmla="*/ 100 h 277"/>
                <a:gd name="T8" fmla="*/ 114 w 294"/>
                <a:gd name="T9" fmla="*/ 271 h 277"/>
                <a:gd name="T10" fmla="*/ 153 w 294"/>
                <a:gd name="T11" fmla="*/ 277 h 277"/>
                <a:gd name="T12" fmla="*/ 218 w 294"/>
                <a:gd name="T13" fmla="*/ 260 h 277"/>
                <a:gd name="T14" fmla="*/ 284 w 294"/>
                <a:gd name="T15" fmla="*/ 179 h 277"/>
                <a:gd name="T16" fmla="*/ 272 w 294"/>
                <a:gd name="T17" fmla="*/ 75 h 277"/>
                <a:gd name="T18" fmla="*/ 281 w 294"/>
                <a:gd name="T19" fmla="*/ 153 h 277"/>
                <a:gd name="T20" fmla="*/ 274 w 294"/>
                <a:gd name="T21" fmla="*/ 183 h 277"/>
                <a:gd name="T22" fmla="*/ 253 w 294"/>
                <a:gd name="T23" fmla="*/ 221 h 277"/>
                <a:gd name="T24" fmla="*/ 230 w 294"/>
                <a:gd name="T25" fmla="*/ 243 h 277"/>
                <a:gd name="T26" fmla="*/ 206 w 294"/>
                <a:gd name="T27" fmla="*/ 258 h 277"/>
                <a:gd name="T28" fmla="*/ 183 w 294"/>
                <a:gd name="T29" fmla="*/ 265 h 277"/>
                <a:gd name="T30" fmla="*/ 163 w 294"/>
                <a:gd name="T31" fmla="*/ 269 h 277"/>
                <a:gd name="T32" fmla="*/ 134 w 294"/>
                <a:gd name="T33" fmla="*/ 268 h 277"/>
                <a:gd name="T34" fmla="*/ 117 w 294"/>
                <a:gd name="T35" fmla="*/ 264 h 277"/>
                <a:gd name="T36" fmla="*/ 114 w 294"/>
                <a:gd name="T37" fmla="*/ 263 h 277"/>
                <a:gd name="T38" fmla="*/ 109 w 294"/>
                <a:gd name="T39" fmla="*/ 261 h 277"/>
                <a:gd name="T40" fmla="*/ 93 w 294"/>
                <a:gd name="T41" fmla="*/ 254 h 277"/>
                <a:gd name="T42" fmla="*/ 62 w 294"/>
                <a:gd name="T43" fmla="*/ 232 h 277"/>
                <a:gd name="T44" fmla="*/ 44 w 294"/>
                <a:gd name="T45" fmla="*/ 209 h 277"/>
                <a:gd name="T46" fmla="*/ 27 w 294"/>
                <a:gd name="T47" fmla="*/ 168 h 277"/>
                <a:gd name="T48" fmla="*/ 25 w 294"/>
                <a:gd name="T49" fmla="*/ 149 h 277"/>
                <a:gd name="T50" fmla="*/ 25 w 294"/>
                <a:gd name="T51" fmla="*/ 125 h 277"/>
                <a:gd name="T52" fmla="*/ 26 w 294"/>
                <a:gd name="T53" fmla="*/ 118 h 277"/>
                <a:gd name="T54" fmla="*/ 27 w 294"/>
                <a:gd name="T55" fmla="*/ 115 h 277"/>
                <a:gd name="T56" fmla="*/ 31 w 294"/>
                <a:gd name="T57" fmla="*/ 100 h 277"/>
                <a:gd name="T58" fmla="*/ 39 w 294"/>
                <a:gd name="T59" fmla="*/ 81 h 277"/>
                <a:gd name="T60" fmla="*/ 63 w 294"/>
                <a:gd name="T61" fmla="*/ 48 h 277"/>
                <a:gd name="T62" fmla="*/ 91 w 294"/>
                <a:gd name="T63" fmla="*/ 28 h 277"/>
                <a:gd name="T64" fmla="*/ 117 w 294"/>
                <a:gd name="T65" fmla="*/ 17 h 277"/>
                <a:gd name="T66" fmla="*/ 152 w 294"/>
                <a:gd name="T67" fmla="*/ 12 h 277"/>
                <a:gd name="T68" fmla="*/ 153 w 294"/>
                <a:gd name="T69" fmla="*/ 12 h 277"/>
                <a:gd name="T70" fmla="*/ 174 w 294"/>
                <a:gd name="T71" fmla="*/ 14 h 277"/>
                <a:gd name="T72" fmla="*/ 196 w 294"/>
                <a:gd name="T73" fmla="*/ 19 h 277"/>
                <a:gd name="T74" fmla="*/ 234 w 294"/>
                <a:gd name="T75" fmla="*/ 41 h 277"/>
                <a:gd name="T76" fmla="*/ 259 w 294"/>
                <a:gd name="T77" fmla="*/ 68 h 277"/>
                <a:gd name="T78" fmla="*/ 265 w 294"/>
                <a:gd name="T79" fmla="*/ 78 h 277"/>
                <a:gd name="T80" fmla="*/ 278 w 294"/>
                <a:gd name="T81" fmla="*/ 109 h 277"/>
                <a:gd name="T82" fmla="*/ 281 w 294"/>
                <a:gd name="T83" fmla="*/ 153 h 2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94" h="277">
                  <a:moveTo>
                    <a:pt x="272" y="75"/>
                  </a:moveTo>
                  <a:cubicBezTo>
                    <a:pt x="255" y="43"/>
                    <a:pt x="228" y="21"/>
                    <a:pt x="193" y="10"/>
                  </a:cubicBezTo>
                  <a:cubicBezTo>
                    <a:pt x="157" y="0"/>
                    <a:pt x="122" y="3"/>
                    <a:pt x="91" y="19"/>
                  </a:cubicBezTo>
                  <a:cubicBezTo>
                    <a:pt x="57" y="36"/>
                    <a:pt x="34" y="63"/>
                    <a:pt x="22" y="100"/>
                  </a:cubicBezTo>
                  <a:cubicBezTo>
                    <a:pt x="0" y="173"/>
                    <a:pt x="42" y="250"/>
                    <a:pt x="114" y="271"/>
                  </a:cubicBezTo>
                  <a:cubicBezTo>
                    <a:pt x="127" y="275"/>
                    <a:pt x="140" y="277"/>
                    <a:pt x="153" y="277"/>
                  </a:cubicBezTo>
                  <a:cubicBezTo>
                    <a:pt x="175" y="277"/>
                    <a:pt x="198" y="271"/>
                    <a:pt x="218" y="260"/>
                  </a:cubicBezTo>
                  <a:cubicBezTo>
                    <a:pt x="250" y="243"/>
                    <a:pt x="274" y="214"/>
                    <a:pt x="284" y="179"/>
                  </a:cubicBezTo>
                  <a:cubicBezTo>
                    <a:pt x="294" y="143"/>
                    <a:pt x="291" y="108"/>
                    <a:pt x="272" y="75"/>
                  </a:cubicBezTo>
                  <a:moveTo>
                    <a:pt x="281" y="153"/>
                  </a:moveTo>
                  <a:cubicBezTo>
                    <a:pt x="280" y="162"/>
                    <a:pt x="278" y="172"/>
                    <a:pt x="274" y="183"/>
                  </a:cubicBezTo>
                  <a:cubicBezTo>
                    <a:pt x="269" y="197"/>
                    <a:pt x="262" y="209"/>
                    <a:pt x="253" y="221"/>
                  </a:cubicBezTo>
                  <a:cubicBezTo>
                    <a:pt x="246" y="230"/>
                    <a:pt x="238" y="237"/>
                    <a:pt x="230" y="243"/>
                  </a:cubicBezTo>
                  <a:cubicBezTo>
                    <a:pt x="222" y="249"/>
                    <a:pt x="214" y="254"/>
                    <a:pt x="206" y="258"/>
                  </a:cubicBezTo>
                  <a:cubicBezTo>
                    <a:pt x="198" y="261"/>
                    <a:pt x="190" y="264"/>
                    <a:pt x="183" y="265"/>
                  </a:cubicBezTo>
                  <a:cubicBezTo>
                    <a:pt x="176" y="267"/>
                    <a:pt x="170" y="268"/>
                    <a:pt x="163" y="269"/>
                  </a:cubicBezTo>
                  <a:cubicBezTo>
                    <a:pt x="153" y="269"/>
                    <a:pt x="143" y="269"/>
                    <a:pt x="134" y="268"/>
                  </a:cubicBezTo>
                  <a:cubicBezTo>
                    <a:pt x="127" y="267"/>
                    <a:pt x="121" y="265"/>
                    <a:pt x="117" y="264"/>
                  </a:cubicBezTo>
                  <a:cubicBezTo>
                    <a:pt x="114" y="263"/>
                    <a:pt x="114" y="263"/>
                    <a:pt x="114" y="263"/>
                  </a:cubicBezTo>
                  <a:cubicBezTo>
                    <a:pt x="112" y="262"/>
                    <a:pt x="111" y="262"/>
                    <a:pt x="109" y="261"/>
                  </a:cubicBezTo>
                  <a:cubicBezTo>
                    <a:pt x="104" y="259"/>
                    <a:pt x="98" y="257"/>
                    <a:pt x="93" y="254"/>
                  </a:cubicBezTo>
                  <a:cubicBezTo>
                    <a:pt x="81" y="248"/>
                    <a:pt x="71" y="240"/>
                    <a:pt x="62" y="232"/>
                  </a:cubicBezTo>
                  <a:cubicBezTo>
                    <a:pt x="55" y="225"/>
                    <a:pt x="49" y="217"/>
                    <a:pt x="44" y="209"/>
                  </a:cubicBezTo>
                  <a:cubicBezTo>
                    <a:pt x="36" y="197"/>
                    <a:pt x="31" y="183"/>
                    <a:pt x="27" y="168"/>
                  </a:cubicBezTo>
                  <a:cubicBezTo>
                    <a:pt x="26" y="162"/>
                    <a:pt x="25" y="156"/>
                    <a:pt x="25" y="149"/>
                  </a:cubicBezTo>
                  <a:cubicBezTo>
                    <a:pt x="24" y="141"/>
                    <a:pt x="24" y="133"/>
                    <a:pt x="25" y="125"/>
                  </a:cubicBezTo>
                  <a:cubicBezTo>
                    <a:pt x="26" y="122"/>
                    <a:pt x="26" y="120"/>
                    <a:pt x="26" y="118"/>
                  </a:cubicBezTo>
                  <a:cubicBezTo>
                    <a:pt x="27" y="115"/>
                    <a:pt x="27" y="115"/>
                    <a:pt x="27" y="115"/>
                  </a:cubicBezTo>
                  <a:cubicBezTo>
                    <a:pt x="28" y="110"/>
                    <a:pt x="29" y="104"/>
                    <a:pt x="31" y="100"/>
                  </a:cubicBezTo>
                  <a:cubicBezTo>
                    <a:pt x="33" y="94"/>
                    <a:pt x="35" y="88"/>
                    <a:pt x="39" y="81"/>
                  </a:cubicBezTo>
                  <a:cubicBezTo>
                    <a:pt x="45" y="69"/>
                    <a:pt x="53" y="58"/>
                    <a:pt x="63" y="48"/>
                  </a:cubicBezTo>
                  <a:cubicBezTo>
                    <a:pt x="71" y="40"/>
                    <a:pt x="81" y="33"/>
                    <a:pt x="91" y="28"/>
                  </a:cubicBezTo>
                  <a:cubicBezTo>
                    <a:pt x="100" y="23"/>
                    <a:pt x="108" y="19"/>
                    <a:pt x="117" y="17"/>
                  </a:cubicBezTo>
                  <a:cubicBezTo>
                    <a:pt x="129" y="14"/>
                    <a:pt x="141" y="12"/>
                    <a:pt x="152" y="12"/>
                  </a:cubicBezTo>
                  <a:cubicBezTo>
                    <a:pt x="153" y="12"/>
                    <a:pt x="153" y="12"/>
                    <a:pt x="153" y="12"/>
                  </a:cubicBezTo>
                  <a:cubicBezTo>
                    <a:pt x="160" y="12"/>
                    <a:pt x="167" y="13"/>
                    <a:pt x="174" y="14"/>
                  </a:cubicBezTo>
                  <a:cubicBezTo>
                    <a:pt x="181" y="15"/>
                    <a:pt x="189" y="17"/>
                    <a:pt x="196" y="19"/>
                  </a:cubicBezTo>
                  <a:cubicBezTo>
                    <a:pt x="210" y="24"/>
                    <a:pt x="223" y="32"/>
                    <a:pt x="234" y="41"/>
                  </a:cubicBezTo>
                  <a:cubicBezTo>
                    <a:pt x="243" y="48"/>
                    <a:pt x="252" y="57"/>
                    <a:pt x="259" y="68"/>
                  </a:cubicBezTo>
                  <a:cubicBezTo>
                    <a:pt x="261" y="71"/>
                    <a:pt x="263" y="75"/>
                    <a:pt x="265" y="78"/>
                  </a:cubicBezTo>
                  <a:cubicBezTo>
                    <a:pt x="271" y="89"/>
                    <a:pt x="275" y="99"/>
                    <a:pt x="278" y="109"/>
                  </a:cubicBezTo>
                  <a:cubicBezTo>
                    <a:pt x="281" y="123"/>
                    <a:pt x="282" y="138"/>
                    <a:pt x="281" y="153"/>
                  </a:cubicBezTo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26" name="Freeform 219"/>
            <p:cNvSpPr>
              <a:spLocks noEditPoints="1"/>
            </p:cNvSpPr>
            <p:nvPr/>
          </p:nvSpPr>
          <p:spPr bwMode="auto">
            <a:xfrm>
              <a:off x="4213044" y="5815013"/>
              <a:ext cx="636588" cy="625475"/>
            </a:xfrm>
            <a:custGeom>
              <a:avLst/>
              <a:gdLst>
                <a:gd name="T0" fmla="*/ 228 w 242"/>
                <a:gd name="T1" fmla="*/ 65 h 237"/>
                <a:gd name="T2" fmla="*/ 196 w 242"/>
                <a:gd name="T3" fmla="*/ 26 h 237"/>
                <a:gd name="T4" fmla="*/ 156 w 242"/>
                <a:gd name="T5" fmla="*/ 5 h 237"/>
                <a:gd name="T6" fmla="*/ 110 w 242"/>
                <a:gd name="T7" fmla="*/ 1 h 237"/>
                <a:gd name="T8" fmla="*/ 66 w 242"/>
                <a:gd name="T9" fmla="*/ 15 h 237"/>
                <a:gd name="T10" fmla="*/ 32 w 242"/>
                <a:gd name="T11" fmla="*/ 43 h 237"/>
                <a:gd name="T12" fmla="*/ 10 w 242"/>
                <a:gd name="T13" fmla="*/ 85 h 237"/>
                <a:gd name="T14" fmla="*/ 19 w 242"/>
                <a:gd name="T15" fmla="*/ 176 h 237"/>
                <a:gd name="T16" fmla="*/ 85 w 242"/>
                <a:gd name="T17" fmla="*/ 231 h 237"/>
                <a:gd name="T18" fmla="*/ 123 w 242"/>
                <a:gd name="T19" fmla="*/ 237 h 237"/>
                <a:gd name="T20" fmla="*/ 138 w 242"/>
                <a:gd name="T21" fmla="*/ 236 h 237"/>
                <a:gd name="T22" fmla="*/ 179 w 242"/>
                <a:gd name="T23" fmla="*/ 222 h 237"/>
                <a:gd name="T24" fmla="*/ 214 w 242"/>
                <a:gd name="T25" fmla="*/ 193 h 237"/>
                <a:gd name="T26" fmla="*/ 236 w 242"/>
                <a:gd name="T27" fmla="*/ 152 h 237"/>
                <a:gd name="T28" fmla="*/ 240 w 242"/>
                <a:gd name="T29" fmla="*/ 103 h 237"/>
                <a:gd name="T30" fmla="*/ 228 w 242"/>
                <a:gd name="T31" fmla="*/ 65 h 237"/>
                <a:gd name="T32" fmla="*/ 232 w 242"/>
                <a:gd name="T33" fmla="*/ 127 h 237"/>
                <a:gd name="T34" fmla="*/ 231 w 242"/>
                <a:gd name="T35" fmla="*/ 140 h 237"/>
                <a:gd name="T36" fmla="*/ 228 w 242"/>
                <a:gd name="T37" fmla="*/ 151 h 237"/>
                <a:gd name="T38" fmla="*/ 216 w 242"/>
                <a:gd name="T39" fmla="*/ 176 h 237"/>
                <a:gd name="T40" fmla="*/ 192 w 242"/>
                <a:gd name="T41" fmla="*/ 204 h 237"/>
                <a:gd name="T42" fmla="*/ 181 w 242"/>
                <a:gd name="T43" fmla="*/ 212 h 237"/>
                <a:gd name="T44" fmla="*/ 178 w 242"/>
                <a:gd name="T45" fmla="*/ 214 h 237"/>
                <a:gd name="T46" fmla="*/ 176 w 242"/>
                <a:gd name="T47" fmla="*/ 215 h 237"/>
                <a:gd name="T48" fmla="*/ 151 w 242"/>
                <a:gd name="T49" fmla="*/ 225 h 237"/>
                <a:gd name="T50" fmla="*/ 119 w 242"/>
                <a:gd name="T51" fmla="*/ 229 h 237"/>
                <a:gd name="T52" fmla="*/ 95 w 242"/>
                <a:gd name="T53" fmla="*/ 225 h 237"/>
                <a:gd name="T54" fmla="*/ 84 w 242"/>
                <a:gd name="T55" fmla="*/ 222 h 237"/>
                <a:gd name="T56" fmla="*/ 64 w 242"/>
                <a:gd name="T57" fmla="*/ 212 h 237"/>
                <a:gd name="T58" fmla="*/ 30 w 242"/>
                <a:gd name="T59" fmla="*/ 178 h 237"/>
                <a:gd name="T60" fmla="*/ 15 w 242"/>
                <a:gd name="T61" fmla="*/ 140 h 237"/>
                <a:gd name="T62" fmla="*/ 14 w 242"/>
                <a:gd name="T63" fmla="*/ 104 h 237"/>
                <a:gd name="T64" fmla="*/ 17 w 242"/>
                <a:gd name="T65" fmla="*/ 88 h 237"/>
                <a:gd name="T66" fmla="*/ 18 w 242"/>
                <a:gd name="T67" fmla="*/ 86 h 237"/>
                <a:gd name="T68" fmla="*/ 38 w 242"/>
                <a:gd name="T69" fmla="*/ 48 h 237"/>
                <a:gd name="T70" fmla="*/ 62 w 242"/>
                <a:gd name="T71" fmla="*/ 27 h 237"/>
                <a:gd name="T72" fmla="*/ 93 w 242"/>
                <a:gd name="T73" fmla="*/ 13 h 237"/>
                <a:gd name="T74" fmla="*/ 122 w 242"/>
                <a:gd name="T75" fmla="*/ 9 h 237"/>
                <a:gd name="T76" fmla="*/ 128 w 242"/>
                <a:gd name="T77" fmla="*/ 9 h 237"/>
                <a:gd name="T78" fmla="*/ 144 w 242"/>
                <a:gd name="T79" fmla="*/ 11 h 237"/>
                <a:gd name="T80" fmla="*/ 154 w 242"/>
                <a:gd name="T81" fmla="*/ 13 h 237"/>
                <a:gd name="T82" fmla="*/ 155 w 242"/>
                <a:gd name="T83" fmla="*/ 14 h 237"/>
                <a:gd name="T84" fmla="*/ 171 w 242"/>
                <a:gd name="T85" fmla="*/ 20 h 237"/>
                <a:gd name="T86" fmla="*/ 196 w 242"/>
                <a:gd name="T87" fmla="*/ 37 h 237"/>
                <a:gd name="T88" fmla="*/ 214 w 242"/>
                <a:gd name="T89" fmla="*/ 58 h 237"/>
                <a:gd name="T90" fmla="*/ 221 w 242"/>
                <a:gd name="T91" fmla="*/ 70 h 237"/>
                <a:gd name="T92" fmla="*/ 230 w 242"/>
                <a:gd name="T93" fmla="*/ 93 h 237"/>
                <a:gd name="T94" fmla="*/ 232 w 242"/>
                <a:gd name="T95" fmla="*/ 127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42" h="237">
                  <a:moveTo>
                    <a:pt x="228" y="65"/>
                  </a:moveTo>
                  <a:cubicBezTo>
                    <a:pt x="220" y="50"/>
                    <a:pt x="209" y="37"/>
                    <a:pt x="196" y="26"/>
                  </a:cubicBezTo>
                  <a:cubicBezTo>
                    <a:pt x="184" y="17"/>
                    <a:pt x="171" y="10"/>
                    <a:pt x="156" y="5"/>
                  </a:cubicBezTo>
                  <a:cubicBezTo>
                    <a:pt x="141" y="1"/>
                    <a:pt x="126" y="0"/>
                    <a:pt x="110" y="1"/>
                  </a:cubicBezTo>
                  <a:cubicBezTo>
                    <a:pt x="94" y="3"/>
                    <a:pt x="80" y="8"/>
                    <a:pt x="66" y="15"/>
                  </a:cubicBezTo>
                  <a:cubicBezTo>
                    <a:pt x="53" y="22"/>
                    <a:pt x="42" y="32"/>
                    <a:pt x="32" y="43"/>
                  </a:cubicBezTo>
                  <a:cubicBezTo>
                    <a:pt x="22" y="55"/>
                    <a:pt x="14" y="69"/>
                    <a:pt x="10" y="85"/>
                  </a:cubicBezTo>
                  <a:cubicBezTo>
                    <a:pt x="0" y="115"/>
                    <a:pt x="4" y="148"/>
                    <a:pt x="19" y="176"/>
                  </a:cubicBezTo>
                  <a:cubicBezTo>
                    <a:pt x="34" y="203"/>
                    <a:pt x="58" y="223"/>
                    <a:pt x="85" y="231"/>
                  </a:cubicBezTo>
                  <a:cubicBezTo>
                    <a:pt x="99" y="235"/>
                    <a:pt x="111" y="237"/>
                    <a:pt x="123" y="237"/>
                  </a:cubicBezTo>
                  <a:cubicBezTo>
                    <a:pt x="128" y="237"/>
                    <a:pt x="133" y="236"/>
                    <a:pt x="138" y="236"/>
                  </a:cubicBezTo>
                  <a:cubicBezTo>
                    <a:pt x="152" y="234"/>
                    <a:pt x="166" y="230"/>
                    <a:pt x="179" y="222"/>
                  </a:cubicBezTo>
                  <a:cubicBezTo>
                    <a:pt x="192" y="215"/>
                    <a:pt x="204" y="205"/>
                    <a:pt x="214" y="193"/>
                  </a:cubicBezTo>
                  <a:cubicBezTo>
                    <a:pt x="224" y="181"/>
                    <a:pt x="232" y="167"/>
                    <a:pt x="236" y="152"/>
                  </a:cubicBezTo>
                  <a:cubicBezTo>
                    <a:pt x="241" y="136"/>
                    <a:pt x="242" y="120"/>
                    <a:pt x="240" y="103"/>
                  </a:cubicBezTo>
                  <a:cubicBezTo>
                    <a:pt x="238" y="90"/>
                    <a:pt x="234" y="77"/>
                    <a:pt x="228" y="65"/>
                  </a:cubicBezTo>
                  <a:moveTo>
                    <a:pt x="232" y="127"/>
                  </a:moveTo>
                  <a:cubicBezTo>
                    <a:pt x="232" y="131"/>
                    <a:pt x="231" y="135"/>
                    <a:pt x="231" y="140"/>
                  </a:cubicBezTo>
                  <a:cubicBezTo>
                    <a:pt x="230" y="144"/>
                    <a:pt x="229" y="148"/>
                    <a:pt x="228" y="151"/>
                  </a:cubicBezTo>
                  <a:cubicBezTo>
                    <a:pt x="225" y="160"/>
                    <a:pt x="222" y="168"/>
                    <a:pt x="216" y="176"/>
                  </a:cubicBezTo>
                  <a:cubicBezTo>
                    <a:pt x="210" y="187"/>
                    <a:pt x="202" y="196"/>
                    <a:pt x="192" y="204"/>
                  </a:cubicBezTo>
                  <a:cubicBezTo>
                    <a:pt x="188" y="207"/>
                    <a:pt x="185" y="210"/>
                    <a:pt x="181" y="212"/>
                  </a:cubicBezTo>
                  <a:cubicBezTo>
                    <a:pt x="180" y="213"/>
                    <a:pt x="179" y="213"/>
                    <a:pt x="178" y="214"/>
                  </a:cubicBezTo>
                  <a:cubicBezTo>
                    <a:pt x="178" y="214"/>
                    <a:pt x="177" y="215"/>
                    <a:pt x="176" y="215"/>
                  </a:cubicBezTo>
                  <a:cubicBezTo>
                    <a:pt x="168" y="219"/>
                    <a:pt x="159" y="223"/>
                    <a:pt x="151" y="225"/>
                  </a:cubicBezTo>
                  <a:cubicBezTo>
                    <a:pt x="140" y="228"/>
                    <a:pt x="129" y="229"/>
                    <a:pt x="119" y="229"/>
                  </a:cubicBezTo>
                  <a:cubicBezTo>
                    <a:pt x="110" y="228"/>
                    <a:pt x="102" y="227"/>
                    <a:pt x="95" y="225"/>
                  </a:cubicBezTo>
                  <a:cubicBezTo>
                    <a:pt x="92" y="224"/>
                    <a:pt x="88" y="223"/>
                    <a:pt x="84" y="222"/>
                  </a:cubicBezTo>
                  <a:cubicBezTo>
                    <a:pt x="78" y="220"/>
                    <a:pt x="71" y="216"/>
                    <a:pt x="64" y="212"/>
                  </a:cubicBezTo>
                  <a:cubicBezTo>
                    <a:pt x="50" y="203"/>
                    <a:pt x="39" y="192"/>
                    <a:pt x="30" y="178"/>
                  </a:cubicBezTo>
                  <a:cubicBezTo>
                    <a:pt x="22" y="166"/>
                    <a:pt x="17" y="153"/>
                    <a:pt x="15" y="140"/>
                  </a:cubicBezTo>
                  <a:cubicBezTo>
                    <a:pt x="13" y="128"/>
                    <a:pt x="12" y="116"/>
                    <a:pt x="14" y="104"/>
                  </a:cubicBezTo>
                  <a:cubicBezTo>
                    <a:pt x="14" y="99"/>
                    <a:pt x="15" y="94"/>
                    <a:pt x="17" y="88"/>
                  </a:cubicBezTo>
                  <a:cubicBezTo>
                    <a:pt x="18" y="86"/>
                    <a:pt x="18" y="86"/>
                    <a:pt x="18" y="86"/>
                  </a:cubicBezTo>
                  <a:cubicBezTo>
                    <a:pt x="22" y="73"/>
                    <a:pt x="28" y="60"/>
                    <a:pt x="38" y="48"/>
                  </a:cubicBezTo>
                  <a:cubicBezTo>
                    <a:pt x="45" y="40"/>
                    <a:pt x="53" y="33"/>
                    <a:pt x="62" y="27"/>
                  </a:cubicBezTo>
                  <a:cubicBezTo>
                    <a:pt x="71" y="21"/>
                    <a:pt x="81" y="16"/>
                    <a:pt x="93" y="13"/>
                  </a:cubicBezTo>
                  <a:cubicBezTo>
                    <a:pt x="102" y="10"/>
                    <a:pt x="112" y="9"/>
                    <a:pt x="122" y="9"/>
                  </a:cubicBezTo>
                  <a:cubicBezTo>
                    <a:pt x="124" y="9"/>
                    <a:pt x="126" y="9"/>
                    <a:pt x="128" y="9"/>
                  </a:cubicBezTo>
                  <a:cubicBezTo>
                    <a:pt x="132" y="9"/>
                    <a:pt x="138" y="10"/>
                    <a:pt x="144" y="11"/>
                  </a:cubicBezTo>
                  <a:cubicBezTo>
                    <a:pt x="147" y="12"/>
                    <a:pt x="151" y="13"/>
                    <a:pt x="154" y="13"/>
                  </a:cubicBezTo>
                  <a:cubicBezTo>
                    <a:pt x="155" y="14"/>
                    <a:pt x="155" y="14"/>
                    <a:pt x="155" y="14"/>
                  </a:cubicBezTo>
                  <a:cubicBezTo>
                    <a:pt x="161" y="15"/>
                    <a:pt x="167" y="18"/>
                    <a:pt x="171" y="20"/>
                  </a:cubicBezTo>
                  <a:cubicBezTo>
                    <a:pt x="180" y="24"/>
                    <a:pt x="189" y="30"/>
                    <a:pt x="196" y="37"/>
                  </a:cubicBezTo>
                  <a:cubicBezTo>
                    <a:pt x="203" y="43"/>
                    <a:pt x="209" y="50"/>
                    <a:pt x="214" y="58"/>
                  </a:cubicBezTo>
                  <a:cubicBezTo>
                    <a:pt x="217" y="62"/>
                    <a:pt x="219" y="66"/>
                    <a:pt x="221" y="70"/>
                  </a:cubicBezTo>
                  <a:cubicBezTo>
                    <a:pt x="225" y="77"/>
                    <a:pt x="228" y="85"/>
                    <a:pt x="230" y="93"/>
                  </a:cubicBezTo>
                  <a:cubicBezTo>
                    <a:pt x="232" y="104"/>
                    <a:pt x="233" y="116"/>
                    <a:pt x="232" y="127"/>
                  </a:cubicBezTo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27" name="Freeform 220"/>
            <p:cNvSpPr>
              <a:spLocks noEditPoints="1"/>
            </p:cNvSpPr>
            <p:nvPr/>
          </p:nvSpPr>
          <p:spPr bwMode="auto">
            <a:xfrm>
              <a:off x="4397194" y="5991225"/>
              <a:ext cx="276225" cy="274638"/>
            </a:xfrm>
            <a:custGeom>
              <a:avLst/>
              <a:gdLst>
                <a:gd name="T0" fmla="*/ 102 w 105"/>
                <a:gd name="T1" fmla="*/ 23 h 104"/>
                <a:gd name="T2" fmla="*/ 99 w 105"/>
                <a:gd name="T3" fmla="*/ 22 h 104"/>
                <a:gd name="T4" fmla="*/ 34 w 105"/>
                <a:gd name="T5" fmla="*/ 3 h 104"/>
                <a:gd name="T6" fmla="*/ 30 w 105"/>
                <a:gd name="T7" fmla="*/ 1 h 104"/>
                <a:gd name="T8" fmla="*/ 28 w 105"/>
                <a:gd name="T9" fmla="*/ 1 h 104"/>
                <a:gd name="T10" fmla="*/ 22 w 105"/>
                <a:gd name="T11" fmla="*/ 4 h 104"/>
                <a:gd name="T12" fmla="*/ 21 w 105"/>
                <a:gd name="T13" fmla="*/ 7 h 104"/>
                <a:gd name="T14" fmla="*/ 21 w 105"/>
                <a:gd name="T15" fmla="*/ 7 h 104"/>
                <a:gd name="T16" fmla="*/ 5 w 105"/>
                <a:gd name="T17" fmla="*/ 63 h 104"/>
                <a:gd name="T18" fmla="*/ 3 w 105"/>
                <a:gd name="T19" fmla="*/ 70 h 104"/>
                <a:gd name="T20" fmla="*/ 1 w 105"/>
                <a:gd name="T21" fmla="*/ 75 h 104"/>
                <a:gd name="T22" fmla="*/ 5 w 105"/>
                <a:gd name="T23" fmla="*/ 83 h 104"/>
                <a:gd name="T24" fmla="*/ 76 w 105"/>
                <a:gd name="T25" fmla="*/ 104 h 104"/>
                <a:gd name="T26" fmla="*/ 78 w 105"/>
                <a:gd name="T27" fmla="*/ 104 h 104"/>
                <a:gd name="T28" fmla="*/ 79 w 105"/>
                <a:gd name="T29" fmla="*/ 104 h 104"/>
                <a:gd name="T30" fmla="*/ 82 w 105"/>
                <a:gd name="T31" fmla="*/ 102 h 104"/>
                <a:gd name="T32" fmla="*/ 83 w 105"/>
                <a:gd name="T33" fmla="*/ 100 h 104"/>
                <a:gd name="T34" fmla="*/ 101 w 105"/>
                <a:gd name="T35" fmla="*/ 40 h 104"/>
                <a:gd name="T36" fmla="*/ 104 w 105"/>
                <a:gd name="T37" fmla="*/ 30 h 104"/>
                <a:gd name="T38" fmla="*/ 104 w 105"/>
                <a:gd name="T39" fmla="*/ 28 h 104"/>
                <a:gd name="T40" fmla="*/ 102 w 105"/>
                <a:gd name="T41" fmla="*/ 23 h 104"/>
                <a:gd name="T42" fmla="*/ 94 w 105"/>
                <a:gd name="T43" fmla="*/ 31 h 104"/>
                <a:gd name="T44" fmla="*/ 93 w 105"/>
                <a:gd name="T45" fmla="*/ 37 h 104"/>
                <a:gd name="T46" fmla="*/ 76 w 105"/>
                <a:gd name="T47" fmla="*/ 92 h 104"/>
                <a:gd name="T48" fmla="*/ 73 w 105"/>
                <a:gd name="T49" fmla="*/ 94 h 104"/>
                <a:gd name="T50" fmla="*/ 12 w 105"/>
                <a:gd name="T51" fmla="*/ 77 h 104"/>
                <a:gd name="T52" fmla="*/ 11 w 105"/>
                <a:gd name="T53" fmla="*/ 73 h 104"/>
                <a:gd name="T54" fmla="*/ 19 w 105"/>
                <a:gd name="T55" fmla="*/ 43 h 104"/>
                <a:gd name="T56" fmla="*/ 28 w 105"/>
                <a:gd name="T57" fmla="*/ 12 h 104"/>
                <a:gd name="T58" fmla="*/ 29 w 105"/>
                <a:gd name="T59" fmla="*/ 10 h 104"/>
                <a:gd name="T60" fmla="*/ 32 w 105"/>
                <a:gd name="T61" fmla="*/ 11 h 104"/>
                <a:gd name="T62" fmla="*/ 92 w 105"/>
                <a:gd name="T63" fmla="*/ 28 h 104"/>
                <a:gd name="T64" fmla="*/ 93 w 105"/>
                <a:gd name="T65" fmla="*/ 29 h 104"/>
                <a:gd name="T66" fmla="*/ 95 w 105"/>
                <a:gd name="T67" fmla="*/ 29 h 104"/>
                <a:gd name="T68" fmla="*/ 94 w 105"/>
                <a:gd name="T69" fmla="*/ 31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05" h="104">
                  <a:moveTo>
                    <a:pt x="102" y="23"/>
                  </a:moveTo>
                  <a:cubicBezTo>
                    <a:pt x="101" y="22"/>
                    <a:pt x="100" y="22"/>
                    <a:pt x="99" y="22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29" y="1"/>
                    <a:pt x="29" y="1"/>
                    <a:pt x="28" y="1"/>
                  </a:cubicBezTo>
                  <a:cubicBezTo>
                    <a:pt x="25" y="0"/>
                    <a:pt x="24" y="1"/>
                    <a:pt x="22" y="4"/>
                  </a:cubicBezTo>
                  <a:cubicBezTo>
                    <a:pt x="22" y="5"/>
                    <a:pt x="22" y="6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16" y="26"/>
                    <a:pt x="10" y="44"/>
                    <a:pt x="5" y="63"/>
                  </a:cubicBezTo>
                  <a:cubicBezTo>
                    <a:pt x="3" y="70"/>
                    <a:pt x="3" y="70"/>
                    <a:pt x="3" y="70"/>
                  </a:cubicBezTo>
                  <a:cubicBezTo>
                    <a:pt x="2" y="72"/>
                    <a:pt x="2" y="74"/>
                    <a:pt x="1" y="75"/>
                  </a:cubicBezTo>
                  <a:cubicBezTo>
                    <a:pt x="0" y="80"/>
                    <a:pt x="1" y="82"/>
                    <a:pt x="5" y="83"/>
                  </a:cubicBezTo>
                  <a:cubicBezTo>
                    <a:pt x="76" y="104"/>
                    <a:pt x="76" y="104"/>
                    <a:pt x="76" y="104"/>
                  </a:cubicBezTo>
                  <a:cubicBezTo>
                    <a:pt x="76" y="104"/>
                    <a:pt x="77" y="104"/>
                    <a:pt x="78" y="104"/>
                  </a:cubicBezTo>
                  <a:cubicBezTo>
                    <a:pt x="79" y="104"/>
                    <a:pt x="79" y="104"/>
                    <a:pt x="79" y="104"/>
                  </a:cubicBezTo>
                  <a:cubicBezTo>
                    <a:pt x="80" y="104"/>
                    <a:pt x="82" y="104"/>
                    <a:pt x="82" y="102"/>
                  </a:cubicBezTo>
                  <a:cubicBezTo>
                    <a:pt x="83" y="101"/>
                    <a:pt x="83" y="100"/>
                    <a:pt x="83" y="100"/>
                  </a:cubicBezTo>
                  <a:cubicBezTo>
                    <a:pt x="101" y="40"/>
                    <a:pt x="101" y="40"/>
                    <a:pt x="101" y="40"/>
                  </a:cubicBezTo>
                  <a:cubicBezTo>
                    <a:pt x="104" y="30"/>
                    <a:pt x="104" y="30"/>
                    <a:pt x="104" y="30"/>
                  </a:cubicBezTo>
                  <a:cubicBezTo>
                    <a:pt x="104" y="29"/>
                    <a:pt x="104" y="29"/>
                    <a:pt x="104" y="28"/>
                  </a:cubicBezTo>
                  <a:cubicBezTo>
                    <a:pt x="105" y="25"/>
                    <a:pt x="104" y="24"/>
                    <a:pt x="102" y="23"/>
                  </a:cubicBezTo>
                  <a:close/>
                  <a:moveTo>
                    <a:pt x="94" y="31"/>
                  </a:moveTo>
                  <a:cubicBezTo>
                    <a:pt x="94" y="33"/>
                    <a:pt x="93" y="35"/>
                    <a:pt x="93" y="37"/>
                  </a:cubicBezTo>
                  <a:cubicBezTo>
                    <a:pt x="76" y="92"/>
                    <a:pt x="76" y="92"/>
                    <a:pt x="76" y="92"/>
                  </a:cubicBezTo>
                  <a:cubicBezTo>
                    <a:pt x="76" y="95"/>
                    <a:pt x="76" y="95"/>
                    <a:pt x="73" y="94"/>
                  </a:cubicBezTo>
                  <a:cubicBezTo>
                    <a:pt x="53" y="89"/>
                    <a:pt x="33" y="83"/>
                    <a:pt x="12" y="77"/>
                  </a:cubicBezTo>
                  <a:cubicBezTo>
                    <a:pt x="10" y="76"/>
                    <a:pt x="10" y="76"/>
                    <a:pt x="11" y="73"/>
                  </a:cubicBezTo>
                  <a:cubicBezTo>
                    <a:pt x="19" y="43"/>
                    <a:pt x="19" y="43"/>
                    <a:pt x="19" y="43"/>
                  </a:cubicBezTo>
                  <a:cubicBezTo>
                    <a:pt x="28" y="12"/>
                    <a:pt x="28" y="12"/>
                    <a:pt x="28" y="12"/>
                  </a:cubicBezTo>
                  <a:cubicBezTo>
                    <a:pt x="29" y="11"/>
                    <a:pt x="29" y="10"/>
                    <a:pt x="29" y="10"/>
                  </a:cubicBezTo>
                  <a:cubicBezTo>
                    <a:pt x="29" y="10"/>
                    <a:pt x="31" y="10"/>
                    <a:pt x="32" y="11"/>
                  </a:cubicBezTo>
                  <a:cubicBezTo>
                    <a:pt x="92" y="28"/>
                    <a:pt x="92" y="28"/>
                    <a:pt x="92" y="28"/>
                  </a:cubicBezTo>
                  <a:cubicBezTo>
                    <a:pt x="93" y="29"/>
                    <a:pt x="93" y="29"/>
                    <a:pt x="93" y="29"/>
                  </a:cubicBezTo>
                  <a:cubicBezTo>
                    <a:pt x="94" y="29"/>
                    <a:pt x="95" y="29"/>
                    <a:pt x="95" y="29"/>
                  </a:cubicBezTo>
                  <a:cubicBezTo>
                    <a:pt x="95" y="30"/>
                    <a:pt x="95" y="31"/>
                    <a:pt x="94" y="31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28" name="Freeform 221"/>
            <p:cNvSpPr>
              <a:spLocks noEditPoints="1"/>
            </p:cNvSpPr>
            <p:nvPr/>
          </p:nvSpPr>
          <p:spPr bwMode="auto">
            <a:xfrm>
              <a:off x="4454344" y="6051550"/>
              <a:ext cx="161925" cy="158750"/>
            </a:xfrm>
            <a:custGeom>
              <a:avLst/>
              <a:gdLst>
                <a:gd name="T0" fmla="*/ 56 w 61"/>
                <a:gd name="T1" fmla="*/ 12 h 60"/>
                <a:gd name="T2" fmla="*/ 25 w 61"/>
                <a:gd name="T3" fmla="*/ 3 h 60"/>
                <a:gd name="T4" fmla="*/ 19 w 61"/>
                <a:gd name="T5" fmla="*/ 1 h 60"/>
                <a:gd name="T6" fmla="*/ 17 w 61"/>
                <a:gd name="T7" fmla="*/ 0 h 60"/>
                <a:gd name="T8" fmla="*/ 13 w 61"/>
                <a:gd name="T9" fmla="*/ 2 h 60"/>
                <a:gd name="T10" fmla="*/ 12 w 61"/>
                <a:gd name="T11" fmla="*/ 5 h 60"/>
                <a:gd name="T12" fmla="*/ 1 w 61"/>
                <a:gd name="T13" fmla="*/ 41 h 60"/>
                <a:gd name="T14" fmla="*/ 1 w 61"/>
                <a:gd name="T15" fmla="*/ 41 h 60"/>
                <a:gd name="T16" fmla="*/ 1 w 61"/>
                <a:gd name="T17" fmla="*/ 43 h 60"/>
                <a:gd name="T18" fmla="*/ 3 w 61"/>
                <a:gd name="T19" fmla="*/ 48 h 60"/>
                <a:gd name="T20" fmla="*/ 6 w 61"/>
                <a:gd name="T21" fmla="*/ 49 h 60"/>
                <a:gd name="T22" fmla="*/ 41 w 61"/>
                <a:gd name="T23" fmla="*/ 59 h 60"/>
                <a:gd name="T24" fmla="*/ 41 w 61"/>
                <a:gd name="T25" fmla="*/ 59 h 60"/>
                <a:gd name="T26" fmla="*/ 43 w 61"/>
                <a:gd name="T27" fmla="*/ 60 h 60"/>
                <a:gd name="T28" fmla="*/ 44 w 61"/>
                <a:gd name="T29" fmla="*/ 60 h 60"/>
                <a:gd name="T30" fmla="*/ 48 w 61"/>
                <a:gd name="T31" fmla="*/ 57 h 60"/>
                <a:gd name="T32" fmla="*/ 49 w 61"/>
                <a:gd name="T33" fmla="*/ 55 h 60"/>
                <a:gd name="T34" fmla="*/ 56 w 61"/>
                <a:gd name="T35" fmla="*/ 31 h 60"/>
                <a:gd name="T36" fmla="*/ 59 w 61"/>
                <a:gd name="T37" fmla="*/ 19 h 60"/>
                <a:gd name="T38" fmla="*/ 56 w 61"/>
                <a:gd name="T39" fmla="*/ 12 h 60"/>
                <a:gd name="T40" fmla="*/ 52 w 61"/>
                <a:gd name="T41" fmla="*/ 21 h 60"/>
                <a:gd name="T42" fmla="*/ 49 w 61"/>
                <a:gd name="T43" fmla="*/ 31 h 60"/>
                <a:gd name="T44" fmla="*/ 43 w 61"/>
                <a:gd name="T45" fmla="*/ 50 h 60"/>
                <a:gd name="T46" fmla="*/ 43 w 61"/>
                <a:gd name="T47" fmla="*/ 51 h 60"/>
                <a:gd name="T48" fmla="*/ 42 w 61"/>
                <a:gd name="T49" fmla="*/ 52 h 60"/>
                <a:gd name="T50" fmla="*/ 41 w 61"/>
                <a:gd name="T51" fmla="*/ 52 h 60"/>
                <a:gd name="T52" fmla="*/ 40 w 61"/>
                <a:gd name="T53" fmla="*/ 52 h 60"/>
                <a:gd name="T54" fmla="*/ 11 w 61"/>
                <a:gd name="T55" fmla="*/ 43 h 60"/>
                <a:gd name="T56" fmla="*/ 10 w 61"/>
                <a:gd name="T57" fmla="*/ 43 h 60"/>
                <a:gd name="T58" fmla="*/ 9 w 61"/>
                <a:gd name="T59" fmla="*/ 42 h 60"/>
                <a:gd name="T60" fmla="*/ 9 w 61"/>
                <a:gd name="T61" fmla="*/ 42 h 60"/>
                <a:gd name="T62" fmla="*/ 9 w 61"/>
                <a:gd name="T63" fmla="*/ 40 h 60"/>
                <a:gd name="T64" fmla="*/ 18 w 61"/>
                <a:gd name="T65" fmla="*/ 11 h 60"/>
                <a:gd name="T66" fmla="*/ 19 w 61"/>
                <a:gd name="T67" fmla="*/ 8 h 60"/>
                <a:gd name="T68" fmla="*/ 22 w 61"/>
                <a:gd name="T69" fmla="*/ 9 h 60"/>
                <a:gd name="T70" fmla="*/ 50 w 61"/>
                <a:gd name="T71" fmla="*/ 17 h 60"/>
                <a:gd name="T72" fmla="*/ 52 w 61"/>
                <a:gd name="T73" fmla="*/ 21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61" h="60">
                  <a:moveTo>
                    <a:pt x="56" y="12"/>
                  </a:moveTo>
                  <a:cubicBezTo>
                    <a:pt x="45" y="9"/>
                    <a:pt x="35" y="6"/>
                    <a:pt x="25" y="3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8" y="1"/>
                    <a:pt x="17" y="0"/>
                    <a:pt x="17" y="0"/>
                  </a:cubicBezTo>
                  <a:cubicBezTo>
                    <a:pt x="15" y="0"/>
                    <a:pt x="13" y="1"/>
                    <a:pt x="13" y="2"/>
                  </a:cubicBezTo>
                  <a:cubicBezTo>
                    <a:pt x="12" y="3"/>
                    <a:pt x="12" y="4"/>
                    <a:pt x="12" y="5"/>
                  </a:cubicBezTo>
                  <a:cubicBezTo>
                    <a:pt x="8" y="17"/>
                    <a:pt x="5" y="29"/>
                    <a:pt x="1" y="41"/>
                  </a:cubicBezTo>
                  <a:cubicBezTo>
                    <a:pt x="1" y="41"/>
                    <a:pt x="1" y="41"/>
                    <a:pt x="1" y="41"/>
                  </a:cubicBezTo>
                  <a:cubicBezTo>
                    <a:pt x="1" y="42"/>
                    <a:pt x="1" y="42"/>
                    <a:pt x="1" y="43"/>
                  </a:cubicBezTo>
                  <a:cubicBezTo>
                    <a:pt x="0" y="46"/>
                    <a:pt x="1" y="47"/>
                    <a:pt x="3" y="48"/>
                  </a:cubicBezTo>
                  <a:cubicBezTo>
                    <a:pt x="4" y="48"/>
                    <a:pt x="5" y="49"/>
                    <a:pt x="6" y="49"/>
                  </a:cubicBezTo>
                  <a:cubicBezTo>
                    <a:pt x="41" y="59"/>
                    <a:pt x="41" y="59"/>
                    <a:pt x="41" y="59"/>
                  </a:cubicBezTo>
                  <a:cubicBezTo>
                    <a:pt x="41" y="59"/>
                    <a:pt x="41" y="59"/>
                    <a:pt x="41" y="59"/>
                  </a:cubicBezTo>
                  <a:cubicBezTo>
                    <a:pt x="42" y="59"/>
                    <a:pt x="42" y="60"/>
                    <a:pt x="43" y="60"/>
                  </a:cubicBezTo>
                  <a:cubicBezTo>
                    <a:pt x="43" y="60"/>
                    <a:pt x="44" y="60"/>
                    <a:pt x="44" y="60"/>
                  </a:cubicBezTo>
                  <a:cubicBezTo>
                    <a:pt x="46" y="60"/>
                    <a:pt x="47" y="59"/>
                    <a:pt x="48" y="57"/>
                  </a:cubicBezTo>
                  <a:cubicBezTo>
                    <a:pt x="48" y="56"/>
                    <a:pt x="49" y="56"/>
                    <a:pt x="49" y="55"/>
                  </a:cubicBezTo>
                  <a:cubicBezTo>
                    <a:pt x="56" y="31"/>
                    <a:pt x="56" y="31"/>
                    <a:pt x="56" y="31"/>
                  </a:cubicBezTo>
                  <a:cubicBezTo>
                    <a:pt x="57" y="27"/>
                    <a:pt x="58" y="23"/>
                    <a:pt x="59" y="19"/>
                  </a:cubicBezTo>
                  <a:cubicBezTo>
                    <a:pt x="61" y="14"/>
                    <a:pt x="60" y="13"/>
                    <a:pt x="56" y="12"/>
                  </a:cubicBezTo>
                  <a:close/>
                  <a:moveTo>
                    <a:pt x="52" y="21"/>
                  </a:moveTo>
                  <a:cubicBezTo>
                    <a:pt x="51" y="24"/>
                    <a:pt x="50" y="27"/>
                    <a:pt x="49" y="31"/>
                  </a:cubicBezTo>
                  <a:cubicBezTo>
                    <a:pt x="43" y="50"/>
                    <a:pt x="43" y="50"/>
                    <a:pt x="43" y="50"/>
                  </a:cubicBezTo>
                  <a:cubicBezTo>
                    <a:pt x="43" y="50"/>
                    <a:pt x="43" y="51"/>
                    <a:pt x="43" y="51"/>
                  </a:cubicBezTo>
                  <a:cubicBezTo>
                    <a:pt x="42" y="52"/>
                    <a:pt x="42" y="52"/>
                    <a:pt x="42" y="52"/>
                  </a:cubicBezTo>
                  <a:cubicBezTo>
                    <a:pt x="42" y="52"/>
                    <a:pt x="42" y="52"/>
                    <a:pt x="41" y="52"/>
                  </a:cubicBezTo>
                  <a:cubicBezTo>
                    <a:pt x="41" y="52"/>
                    <a:pt x="40" y="52"/>
                    <a:pt x="40" y="52"/>
                  </a:cubicBezTo>
                  <a:cubicBezTo>
                    <a:pt x="11" y="43"/>
                    <a:pt x="11" y="43"/>
                    <a:pt x="11" y="43"/>
                  </a:cubicBezTo>
                  <a:cubicBezTo>
                    <a:pt x="10" y="43"/>
                    <a:pt x="10" y="43"/>
                    <a:pt x="10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1"/>
                    <a:pt x="9" y="40"/>
                    <a:pt x="9" y="4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8" y="9"/>
                    <a:pt x="19" y="8"/>
                    <a:pt x="19" y="8"/>
                  </a:cubicBezTo>
                  <a:cubicBezTo>
                    <a:pt x="20" y="8"/>
                    <a:pt x="21" y="9"/>
                    <a:pt x="22" y="9"/>
                  </a:cubicBezTo>
                  <a:cubicBezTo>
                    <a:pt x="31" y="12"/>
                    <a:pt x="40" y="14"/>
                    <a:pt x="50" y="17"/>
                  </a:cubicBezTo>
                  <a:cubicBezTo>
                    <a:pt x="52" y="18"/>
                    <a:pt x="52" y="18"/>
                    <a:pt x="52" y="21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29" name="Freeform 222"/>
            <p:cNvSpPr>
              <a:spLocks noEditPoints="1"/>
            </p:cNvSpPr>
            <p:nvPr/>
          </p:nvSpPr>
          <p:spPr bwMode="auto">
            <a:xfrm>
              <a:off x="3347856" y="4949825"/>
              <a:ext cx="1354138" cy="1892300"/>
            </a:xfrm>
            <a:custGeom>
              <a:avLst/>
              <a:gdLst>
                <a:gd name="T0" fmla="*/ 338 w 514"/>
                <a:gd name="T1" fmla="*/ 450 h 716"/>
                <a:gd name="T2" fmla="*/ 298 w 514"/>
                <a:gd name="T3" fmla="*/ 564 h 716"/>
                <a:gd name="T4" fmla="*/ 267 w 514"/>
                <a:gd name="T5" fmla="*/ 581 h 716"/>
                <a:gd name="T6" fmla="*/ 146 w 514"/>
                <a:gd name="T7" fmla="*/ 474 h 716"/>
                <a:gd name="T8" fmla="*/ 205 w 514"/>
                <a:gd name="T9" fmla="*/ 495 h 716"/>
                <a:gd name="T10" fmla="*/ 257 w 514"/>
                <a:gd name="T11" fmla="*/ 636 h 716"/>
                <a:gd name="T12" fmla="*/ 231 w 514"/>
                <a:gd name="T13" fmla="*/ 644 h 716"/>
                <a:gd name="T14" fmla="*/ 291 w 514"/>
                <a:gd name="T15" fmla="*/ 661 h 716"/>
                <a:gd name="T16" fmla="*/ 315 w 514"/>
                <a:gd name="T17" fmla="*/ 704 h 716"/>
                <a:gd name="T18" fmla="*/ 274 w 514"/>
                <a:gd name="T19" fmla="*/ 682 h 716"/>
                <a:gd name="T20" fmla="*/ 306 w 514"/>
                <a:gd name="T21" fmla="*/ 707 h 716"/>
                <a:gd name="T22" fmla="*/ 231 w 514"/>
                <a:gd name="T23" fmla="*/ 714 h 716"/>
                <a:gd name="T24" fmla="*/ 109 w 514"/>
                <a:gd name="T25" fmla="*/ 687 h 716"/>
                <a:gd name="T26" fmla="*/ 6 w 514"/>
                <a:gd name="T27" fmla="*/ 570 h 716"/>
                <a:gd name="T28" fmla="*/ 27 w 514"/>
                <a:gd name="T29" fmla="*/ 402 h 716"/>
                <a:gd name="T30" fmla="*/ 112 w 514"/>
                <a:gd name="T31" fmla="*/ 310 h 716"/>
                <a:gd name="T32" fmla="*/ 228 w 514"/>
                <a:gd name="T33" fmla="*/ 191 h 716"/>
                <a:gd name="T34" fmla="*/ 202 w 514"/>
                <a:gd name="T35" fmla="*/ 23 h 716"/>
                <a:gd name="T36" fmla="*/ 241 w 514"/>
                <a:gd name="T37" fmla="*/ 1 h 716"/>
                <a:gd name="T38" fmla="*/ 371 w 514"/>
                <a:gd name="T39" fmla="*/ 104 h 716"/>
                <a:gd name="T40" fmla="*/ 475 w 514"/>
                <a:gd name="T41" fmla="*/ 194 h 716"/>
                <a:gd name="T42" fmla="*/ 496 w 514"/>
                <a:gd name="T43" fmla="*/ 231 h 716"/>
                <a:gd name="T44" fmla="*/ 501 w 514"/>
                <a:gd name="T45" fmla="*/ 271 h 716"/>
                <a:gd name="T46" fmla="*/ 454 w 514"/>
                <a:gd name="T47" fmla="*/ 245 h 716"/>
                <a:gd name="T48" fmla="*/ 471 w 514"/>
                <a:gd name="T49" fmla="*/ 276 h 716"/>
                <a:gd name="T50" fmla="*/ 468 w 514"/>
                <a:gd name="T51" fmla="*/ 287 h 716"/>
                <a:gd name="T52" fmla="*/ 357 w 514"/>
                <a:gd name="T53" fmla="*/ 356 h 716"/>
                <a:gd name="T54" fmla="*/ 266 w 514"/>
                <a:gd name="T55" fmla="*/ 339 h 716"/>
                <a:gd name="T56" fmla="*/ 234 w 514"/>
                <a:gd name="T57" fmla="*/ 307 h 716"/>
                <a:gd name="T58" fmla="*/ 335 w 514"/>
                <a:gd name="T59" fmla="*/ 364 h 716"/>
                <a:gd name="T60" fmla="*/ 398 w 514"/>
                <a:gd name="T61" fmla="*/ 368 h 716"/>
                <a:gd name="T62" fmla="*/ 367 w 514"/>
                <a:gd name="T63" fmla="*/ 383 h 716"/>
                <a:gd name="T64" fmla="*/ 398 w 514"/>
                <a:gd name="T65" fmla="*/ 377 h 716"/>
                <a:gd name="T66" fmla="*/ 404 w 514"/>
                <a:gd name="T67" fmla="*/ 396 h 716"/>
                <a:gd name="T68" fmla="*/ 392 w 514"/>
                <a:gd name="T69" fmla="*/ 406 h 716"/>
                <a:gd name="T70" fmla="*/ 376 w 514"/>
                <a:gd name="T71" fmla="*/ 419 h 716"/>
                <a:gd name="T72" fmla="*/ 238 w 514"/>
                <a:gd name="T73" fmla="*/ 406 h 716"/>
                <a:gd name="T74" fmla="*/ 196 w 514"/>
                <a:gd name="T75" fmla="*/ 375 h 716"/>
                <a:gd name="T76" fmla="*/ 314 w 514"/>
                <a:gd name="T77" fmla="*/ 431 h 716"/>
                <a:gd name="T78" fmla="*/ 313 w 514"/>
                <a:gd name="T79" fmla="*/ 276 h 716"/>
                <a:gd name="T80" fmla="*/ 337 w 514"/>
                <a:gd name="T81" fmla="*/ 273 h 716"/>
                <a:gd name="T82" fmla="*/ 391 w 514"/>
                <a:gd name="T83" fmla="*/ 251 h 716"/>
                <a:gd name="T84" fmla="*/ 336 w 514"/>
                <a:gd name="T85" fmla="*/ 301 h 716"/>
                <a:gd name="T86" fmla="*/ 351 w 514"/>
                <a:gd name="T87" fmla="*/ 299 h 716"/>
                <a:gd name="T88" fmla="*/ 387 w 514"/>
                <a:gd name="T89" fmla="*/ 274 h 716"/>
                <a:gd name="T90" fmla="*/ 383 w 514"/>
                <a:gd name="T91" fmla="*/ 214 h 716"/>
                <a:gd name="T92" fmla="*/ 219 w 514"/>
                <a:gd name="T93" fmla="*/ 562 h 716"/>
                <a:gd name="T94" fmla="*/ 213 w 514"/>
                <a:gd name="T95" fmla="*/ 547 h 716"/>
                <a:gd name="T96" fmla="*/ 240 w 514"/>
                <a:gd name="T97" fmla="*/ 574 h 716"/>
                <a:gd name="T98" fmla="*/ 234 w 514"/>
                <a:gd name="T99" fmla="*/ 559 h 716"/>
                <a:gd name="T100" fmla="*/ 219 w 514"/>
                <a:gd name="T101" fmla="*/ 531 h 716"/>
                <a:gd name="T102" fmla="*/ 227 w 514"/>
                <a:gd name="T103" fmla="*/ 543 h 716"/>
                <a:gd name="T104" fmla="*/ 321 w 514"/>
                <a:gd name="T105" fmla="*/ 73 h 716"/>
                <a:gd name="T106" fmla="*/ 343 w 514"/>
                <a:gd name="T107" fmla="*/ 81 h 716"/>
                <a:gd name="T108" fmla="*/ 337 w 514"/>
                <a:gd name="T109" fmla="*/ 69 h 716"/>
                <a:gd name="T110" fmla="*/ 326 w 514"/>
                <a:gd name="T111" fmla="*/ 50 h 716"/>
                <a:gd name="T112" fmla="*/ 326 w 514"/>
                <a:gd name="T113" fmla="*/ 52 h 7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514" h="716">
                  <a:moveTo>
                    <a:pt x="314" y="431"/>
                  </a:moveTo>
                  <a:cubicBezTo>
                    <a:pt x="320" y="431"/>
                    <a:pt x="325" y="431"/>
                    <a:pt x="330" y="431"/>
                  </a:cubicBezTo>
                  <a:cubicBezTo>
                    <a:pt x="335" y="431"/>
                    <a:pt x="336" y="432"/>
                    <a:pt x="337" y="437"/>
                  </a:cubicBezTo>
                  <a:cubicBezTo>
                    <a:pt x="337" y="439"/>
                    <a:pt x="337" y="441"/>
                    <a:pt x="337" y="443"/>
                  </a:cubicBezTo>
                  <a:cubicBezTo>
                    <a:pt x="337" y="446"/>
                    <a:pt x="337" y="448"/>
                    <a:pt x="338" y="450"/>
                  </a:cubicBezTo>
                  <a:cubicBezTo>
                    <a:pt x="339" y="457"/>
                    <a:pt x="339" y="463"/>
                    <a:pt x="338" y="470"/>
                  </a:cubicBezTo>
                  <a:cubicBezTo>
                    <a:pt x="337" y="472"/>
                    <a:pt x="337" y="473"/>
                    <a:pt x="337" y="475"/>
                  </a:cubicBezTo>
                  <a:cubicBezTo>
                    <a:pt x="337" y="481"/>
                    <a:pt x="336" y="487"/>
                    <a:pt x="335" y="493"/>
                  </a:cubicBezTo>
                  <a:cubicBezTo>
                    <a:pt x="331" y="510"/>
                    <a:pt x="326" y="526"/>
                    <a:pt x="316" y="541"/>
                  </a:cubicBezTo>
                  <a:cubicBezTo>
                    <a:pt x="311" y="549"/>
                    <a:pt x="305" y="557"/>
                    <a:pt x="298" y="564"/>
                  </a:cubicBezTo>
                  <a:cubicBezTo>
                    <a:pt x="295" y="567"/>
                    <a:pt x="292" y="570"/>
                    <a:pt x="288" y="573"/>
                  </a:cubicBezTo>
                  <a:cubicBezTo>
                    <a:pt x="284" y="577"/>
                    <a:pt x="279" y="580"/>
                    <a:pt x="274" y="584"/>
                  </a:cubicBezTo>
                  <a:cubicBezTo>
                    <a:pt x="272" y="584"/>
                    <a:pt x="271" y="585"/>
                    <a:pt x="270" y="585"/>
                  </a:cubicBezTo>
                  <a:cubicBezTo>
                    <a:pt x="269" y="585"/>
                    <a:pt x="268" y="585"/>
                    <a:pt x="268" y="584"/>
                  </a:cubicBezTo>
                  <a:cubicBezTo>
                    <a:pt x="267" y="583"/>
                    <a:pt x="267" y="582"/>
                    <a:pt x="267" y="581"/>
                  </a:cubicBezTo>
                  <a:cubicBezTo>
                    <a:pt x="265" y="569"/>
                    <a:pt x="261" y="557"/>
                    <a:pt x="255" y="545"/>
                  </a:cubicBezTo>
                  <a:cubicBezTo>
                    <a:pt x="251" y="535"/>
                    <a:pt x="244" y="527"/>
                    <a:pt x="237" y="518"/>
                  </a:cubicBezTo>
                  <a:cubicBezTo>
                    <a:pt x="229" y="508"/>
                    <a:pt x="219" y="500"/>
                    <a:pt x="209" y="493"/>
                  </a:cubicBezTo>
                  <a:cubicBezTo>
                    <a:pt x="198" y="486"/>
                    <a:pt x="186" y="481"/>
                    <a:pt x="173" y="477"/>
                  </a:cubicBezTo>
                  <a:cubicBezTo>
                    <a:pt x="164" y="475"/>
                    <a:pt x="155" y="474"/>
                    <a:pt x="146" y="474"/>
                  </a:cubicBezTo>
                  <a:cubicBezTo>
                    <a:pt x="145" y="475"/>
                    <a:pt x="145" y="475"/>
                    <a:pt x="145" y="475"/>
                  </a:cubicBezTo>
                  <a:cubicBezTo>
                    <a:pt x="146" y="475"/>
                    <a:pt x="146" y="476"/>
                    <a:pt x="146" y="476"/>
                  </a:cubicBezTo>
                  <a:cubicBezTo>
                    <a:pt x="148" y="476"/>
                    <a:pt x="150" y="477"/>
                    <a:pt x="152" y="477"/>
                  </a:cubicBezTo>
                  <a:cubicBezTo>
                    <a:pt x="156" y="477"/>
                    <a:pt x="159" y="478"/>
                    <a:pt x="163" y="479"/>
                  </a:cubicBezTo>
                  <a:cubicBezTo>
                    <a:pt x="178" y="481"/>
                    <a:pt x="192" y="487"/>
                    <a:pt x="205" y="495"/>
                  </a:cubicBezTo>
                  <a:cubicBezTo>
                    <a:pt x="210" y="499"/>
                    <a:pt x="216" y="503"/>
                    <a:pt x="221" y="507"/>
                  </a:cubicBezTo>
                  <a:cubicBezTo>
                    <a:pt x="231" y="516"/>
                    <a:pt x="240" y="526"/>
                    <a:pt x="247" y="537"/>
                  </a:cubicBezTo>
                  <a:cubicBezTo>
                    <a:pt x="252" y="547"/>
                    <a:pt x="257" y="557"/>
                    <a:pt x="260" y="568"/>
                  </a:cubicBezTo>
                  <a:cubicBezTo>
                    <a:pt x="263" y="579"/>
                    <a:pt x="264" y="590"/>
                    <a:pt x="264" y="602"/>
                  </a:cubicBezTo>
                  <a:cubicBezTo>
                    <a:pt x="264" y="614"/>
                    <a:pt x="261" y="625"/>
                    <a:pt x="257" y="636"/>
                  </a:cubicBezTo>
                  <a:cubicBezTo>
                    <a:pt x="257" y="638"/>
                    <a:pt x="256" y="640"/>
                    <a:pt x="255" y="642"/>
                  </a:cubicBezTo>
                  <a:cubicBezTo>
                    <a:pt x="254" y="644"/>
                    <a:pt x="252" y="645"/>
                    <a:pt x="251" y="645"/>
                  </a:cubicBezTo>
                  <a:cubicBezTo>
                    <a:pt x="248" y="644"/>
                    <a:pt x="244" y="644"/>
                    <a:pt x="241" y="644"/>
                  </a:cubicBezTo>
                  <a:cubicBezTo>
                    <a:pt x="238" y="643"/>
                    <a:pt x="235" y="643"/>
                    <a:pt x="233" y="643"/>
                  </a:cubicBezTo>
                  <a:cubicBezTo>
                    <a:pt x="232" y="643"/>
                    <a:pt x="231" y="643"/>
                    <a:pt x="231" y="644"/>
                  </a:cubicBezTo>
                  <a:cubicBezTo>
                    <a:pt x="231" y="644"/>
                    <a:pt x="231" y="645"/>
                    <a:pt x="230" y="645"/>
                  </a:cubicBezTo>
                  <a:cubicBezTo>
                    <a:pt x="231" y="646"/>
                    <a:pt x="231" y="646"/>
                    <a:pt x="231" y="646"/>
                  </a:cubicBezTo>
                  <a:cubicBezTo>
                    <a:pt x="232" y="647"/>
                    <a:pt x="234" y="647"/>
                    <a:pt x="235" y="647"/>
                  </a:cubicBezTo>
                  <a:cubicBezTo>
                    <a:pt x="246" y="648"/>
                    <a:pt x="256" y="650"/>
                    <a:pt x="267" y="652"/>
                  </a:cubicBezTo>
                  <a:cubicBezTo>
                    <a:pt x="275" y="655"/>
                    <a:pt x="283" y="658"/>
                    <a:pt x="291" y="661"/>
                  </a:cubicBezTo>
                  <a:cubicBezTo>
                    <a:pt x="299" y="663"/>
                    <a:pt x="305" y="667"/>
                    <a:pt x="312" y="671"/>
                  </a:cubicBezTo>
                  <a:cubicBezTo>
                    <a:pt x="316" y="674"/>
                    <a:pt x="319" y="677"/>
                    <a:pt x="322" y="680"/>
                  </a:cubicBezTo>
                  <a:cubicBezTo>
                    <a:pt x="324" y="682"/>
                    <a:pt x="325" y="685"/>
                    <a:pt x="325" y="687"/>
                  </a:cubicBezTo>
                  <a:cubicBezTo>
                    <a:pt x="326" y="689"/>
                    <a:pt x="326" y="691"/>
                    <a:pt x="325" y="692"/>
                  </a:cubicBezTo>
                  <a:cubicBezTo>
                    <a:pt x="324" y="697"/>
                    <a:pt x="320" y="701"/>
                    <a:pt x="315" y="704"/>
                  </a:cubicBezTo>
                  <a:cubicBezTo>
                    <a:pt x="314" y="704"/>
                    <a:pt x="313" y="704"/>
                    <a:pt x="312" y="703"/>
                  </a:cubicBezTo>
                  <a:cubicBezTo>
                    <a:pt x="312" y="702"/>
                    <a:pt x="311" y="701"/>
                    <a:pt x="310" y="701"/>
                  </a:cubicBezTo>
                  <a:cubicBezTo>
                    <a:pt x="304" y="692"/>
                    <a:pt x="295" y="686"/>
                    <a:pt x="285" y="682"/>
                  </a:cubicBezTo>
                  <a:cubicBezTo>
                    <a:pt x="281" y="681"/>
                    <a:pt x="278" y="681"/>
                    <a:pt x="274" y="681"/>
                  </a:cubicBezTo>
                  <a:cubicBezTo>
                    <a:pt x="274" y="682"/>
                    <a:pt x="274" y="682"/>
                    <a:pt x="274" y="682"/>
                  </a:cubicBezTo>
                  <a:cubicBezTo>
                    <a:pt x="274" y="682"/>
                    <a:pt x="275" y="683"/>
                    <a:pt x="276" y="683"/>
                  </a:cubicBezTo>
                  <a:cubicBezTo>
                    <a:pt x="281" y="685"/>
                    <a:pt x="286" y="687"/>
                    <a:pt x="291" y="690"/>
                  </a:cubicBezTo>
                  <a:cubicBezTo>
                    <a:pt x="296" y="694"/>
                    <a:pt x="301" y="699"/>
                    <a:pt x="305" y="704"/>
                  </a:cubicBezTo>
                  <a:cubicBezTo>
                    <a:pt x="306" y="705"/>
                    <a:pt x="306" y="705"/>
                    <a:pt x="306" y="706"/>
                  </a:cubicBezTo>
                  <a:cubicBezTo>
                    <a:pt x="306" y="706"/>
                    <a:pt x="306" y="707"/>
                    <a:pt x="306" y="707"/>
                  </a:cubicBezTo>
                  <a:cubicBezTo>
                    <a:pt x="304" y="708"/>
                    <a:pt x="303" y="709"/>
                    <a:pt x="301" y="710"/>
                  </a:cubicBezTo>
                  <a:cubicBezTo>
                    <a:pt x="292" y="712"/>
                    <a:pt x="283" y="714"/>
                    <a:pt x="273" y="715"/>
                  </a:cubicBezTo>
                  <a:cubicBezTo>
                    <a:pt x="269" y="715"/>
                    <a:pt x="266" y="715"/>
                    <a:pt x="262" y="715"/>
                  </a:cubicBezTo>
                  <a:cubicBezTo>
                    <a:pt x="258" y="716"/>
                    <a:pt x="255" y="716"/>
                    <a:pt x="251" y="716"/>
                  </a:cubicBezTo>
                  <a:cubicBezTo>
                    <a:pt x="245" y="714"/>
                    <a:pt x="238" y="715"/>
                    <a:pt x="231" y="714"/>
                  </a:cubicBezTo>
                  <a:cubicBezTo>
                    <a:pt x="228" y="714"/>
                    <a:pt x="225" y="714"/>
                    <a:pt x="221" y="714"/>
                  </a:cubicBezTo>
                  <a:cubicBezTo>
                    <a:pt x="218" y="714"/>
                    <a:pt x="214" y="713"/>
                    <a:pt x="211" y="713"/>
                  </a:cubicBezTo>
                  <a:cubicBezTo>
                    <a:pt x="209" y="713"/>
                    <a:pt x="207" y="713"/>
                    <a:pt x="205" y="712"/>
                  </a:cubicBezTo>
                  <a:cubicBezTo>
                    <a:pt x="195" y="711"/>
                    <a:pt x="185" y="709"/>
                    <a:pt x="174" y="707"/>
                  </a:cubicBezTo>
                  <a:cubicBezTo>
                    <a:pt x="152" y="702"/>
                    <a:pt x="130" y="696"/>
                    <a:pt x="109" y="687"/>
                  </a:cubicBezTo>
                  <a:cubicBezTo>
                    <a:pt x="95" y="680"/>
                    <a:pt x="82" y="673"/>
                    <a:pt x="70" y="664"/>
                  </a:cubicBezTo>
                  <a:cubicBezTo>
                    <a:pt x="65" y="661"/>
                    <a:pt x="61" y="657"/>
                    <a:pt x="57" y="653"/>
                  </a:cubicBezTo>
                  <a:cubicBezTo>
                    <a:pt x="52" y="648"/>
                    <a:pt x="46" y="642"/>
                    <a:pt x="41" y="636"/>
                  </a:cubicBezTo>
                  <a:cubicBezTo>
                    <a:pt x="30" y="623"/>
                    <a:pt x="21" y="609"/>
                    <a:pt x="14" y="594"/>
                  </a:cubicBezTo>
                  <a:cubicBezTo>
                    <a:pt x="11" y="586"/>
                    <a:pt x="8" y="578"/>
                    <a:pt x="6" y="570"/>
                  </a:cubicBezTo>
                  <a:cubicBezTo>
                    <a:pt x="2" y="554"/>
                    <a:pt x="0" y="539"/>
                    <a:pt x="0" y="523"/>
                  </a:cubicBezTo>
                  <a:cubicBezTo>
                    <a:pt x="0" y="513"/>
                    <a:pt x="0" y="504"/>
                    <a:pt x="1" y="494"/>
                  </a:cubicBezTo>
                  <a:cubicBezTo>
                    <a:pt x="2" y="489"/>
                    <a:pt x="2" y="483"/>
                    <a:pt x="3" y="478"/>
                  </a:cubicBezTo>
                  <a:cubicBezTo>
                    <a:pt x="4" y="468"/>
                    <a:pt x="6" y="459"/>
                    <a:pt x="8" y="450"/>
                  </a:cubicBezTo>
                  <a:cubicBezTo>
                    <a:pt x="12" y="433"/>
                    <a:pt x="19" y="417"/>
                    <a:pt x="27" y="402"/>
                  </a:cubicBezTo>
                  <a:cubicBezTo>
                    <a:pt x="27" y="401"/>
                    <a:pt x="28" y="400"/>
                    <a:pt x="28" y="399"/>
                  </a:cubicBezTo>
                  <a:cubicBezTo>
                    <a:pt x="33" y="391"/>
                    <a:pt x="38" y="384"/>
                    <a:pt x="43" y="377"/>
                  </a:cubicBezTo>
                  <a:cubicBezTo>
                    <a:pt x="50" y="367"/>
                    <a:pt x="58" y="358"/>
                    <a:pt x="66" y="350"/>
                  </a:cubicBezTo>
                  <a:cubicBezTo>
                    <a:pt x="73" y="343"/>
                    <a:pt x="81" y="336"/>
                    <a:pt x="88" y="330"/>
                  </a:cubicBezTo>
                  <a:cubicBezTo>
                    <a:pt x="96" y="323"/>
                    <a:pt x="104" y="317"/>
                    <a:pt x="112" y="310"/>
                  </a:cubicBezTo>
                  <a:cubicBezTo>
                    <a:pt x="129" y="297"/>
                    <a:pt x="146" y="285"/>
                    <a:pt x="164" y="273"/>
                  </a:cubicBezTo>
                  <a:cubicBezTo>
                    <a:pt x="172" y="267"/>
                    <a:pt x="179" y="262"/>
                    <a:pt x="187" y="256"/>
                  </a:cubicBezTo>
                  <a:cubicBezTo>
                    <a:pt x="199" y="246"/>
                    <a:pt x="209" y="234"/>
                    <a:pt x="216" y="221"/>
                  </a:cubicBezTo>
                  <a:cubicBezTo>
                    <a:pt x="219" y="215"/>
                    <a:pt x="222" y="208"/>
                    <a:pt x="222" y="201"/>
                  </a:cubicBezTo>
                  <a:cubicBezTo>
                    <a:pt x="222" y="195"/>
                    <a:pt x="223" y="195"/>
                    <a:pt x="228" y="191"/>
                  </a:cubicBezTo>
                  <a:cubicBezTo>
                    <a:pt x="238" y="186"/>
                    <a:pt x="246" y="179"/>
                    <a:pt x="253" y="171"/>
                  </a:cubicBezTo>
                  <a:cubicBezTo>
                    <a:pt x="264" y="157"/>
                    <a:pt x="269" y="142"/>
                    <a:pt x="270" y="124"/>
                  </a:cubicBezTo>
                  <a:cubicBezTo>
                    <a:pt x="270" y="117"/>
                    <a:pt x="269" y="110"/>
                    <a:pt x="267" y="103"/>
                  </a:cubicBezTo>
                  <a:cubicBezTo>
                    <a:pt x="263" y="86"/>
                    <a:pt x="255" y="70"/>
                    <a:pt x="244" y="57"/>
                  </a:cubicBezTo>
                  <a:cubicBezTo>
                    <a:pt x="232" y="43"/>
                    <a:pt x="218" y="31"/>
                    <a:pt x="202" y="23"/>
                  </a:cubicBezTo>
                  <a:cubicBezTo>
                    <a:pt x="201" y="22"/>
                    <a:pt x="201" y="21"/>
                    <a:pt x="200" y="21"/>
                  </a:cubicBezTo>
                  <a:cubicBezTo>
                    <a:pt x="199" y="20"/>
                    <a:pt x="199" y="19"/>
                    <a:pt x="199" y="19"/>
                  </a:cubicBezTo>
                  <a:cubicBezTo>
                    <a:pt x="200" y="18"/>
                    <a:pt x="201" y="17"/>
                    <a:pt x="202" y="16"/>
                  </a:cubicBezTo>
                  <a:cubicBezTo>
                    <a:pt x="206" y="13"/>
                    <a:pt x="211" y="10"/>
                    <a:pt x="216" y="8"/>
                  </a:cubicBezTo>
                  <a:cubicBezTo>
                    <a:pt x="224" y="5"/>
                    <a:pt x="233" y="3"/>
                    <a:pt x="241" y="1"/>
                  </a:cubicBezTo>
                  <a:cubicBezTo>
                    <a:pt x="248" y="0"/>
                    <a:pt x="255" y="0"/>
                    <a:pt x="262" y="1"/>
                  </a:cubicBezTo>
                  <a:cubicBezTo>
                    <a:pt x="272" y="2"/>
                    <a:pt x="282" y="4"/>
                    <a:pt x="292" y="8"/>
                  </a:cubicBezTo>
                  <a:cubicBezTo>
                    <a:pt x="306" y="13"/>
                    <a:pt x="318" y="21"/>
                    <a:pt x="330" y="31"/>
                  </a:cubicBezTo>
                  <a:cubicBezTo>
                    <a:pt x="339" y="39"/>
                    <a:pt x="348" y="49"/>
                    <a:pt x="354" y="60"/>
                  </a:cubicBezTo>
                  <a:cubicBezTo>
                    <a:pt x="362" y="73"/>
                    <a:pt x="368" y="88"/>
                    <a:pt x="371" y="104"/>
                  </a:cubicBezTo>
                  <a:cubicBezTo>
                    <a:pt x="372" y="113"/>
                    <a:pt x="373" y="112"/>
                    <a:pt x="379" y="116"/>
                  </a:cubicBezTo>
                  <a:cubicBezTo>
                    <a:pt x="381" y="117"/>
                    <a:pt x="383" y="117"/>
                    <a:pt x="385" y="118"/>
                  </a:cubicBezTo>
                  <a:cubicBezTo>
                    <a:pt x="390" y="122"/>
                    <a:pt x="396" y="125"/>
                    <a:pt x="402" y="128"/>
                  </a:cubicBezTo>
                  <a:cubicBezTo>
                    <a:pt x="413" y="135"/>
                    <a:pt x="423" y="144"/>
                    <a:pt x="432" y="153"/>
                  </a:cubicBezTo>
                  <a:cubicBezTo>
                    <a:pt x="447" y="166"/>
                    <a:pt x="460" y="181"/>
                    <a:pt x="475" y="194"/>
                  </a:cubicBezTo>
                  <a:cubicBezTo>
                    <a:pt x="478" y="196"/>
                    <a:pt x="480" y="198"/>
                    <a:pt x="482" y="200"/>
                  </a:cubicBezTo>
                  <a:cubicBezTo>
                    <a:pt x="487" y="204"/>
                    <a:pt x="492" y="207"/>
                    <a:pt x="497" y="211"/>
                  </a:cubicBezTo>
                  <a:cubicBezTo>
                    <a:pt x="498" y="212"/>
                    <a:pt x="499" y="213"/>
                    <a:pt x="499" y="215"/>
                  </a:cubicBezTo>
                  <a:cubicBezTo>
                    <a:pt x="498" y="218"/>
                    <a:pt x="497" y="221"/>
                    <a:pt x="497" y="224"/>
                  </a:cubicBezTo>
                  <a:cubicBezTo>
                    <a:pt x="496" y="227"/>
                    <a:pt x="496" y="229"/>
                    <a:pt x="496" y="231"/>
                  </a:cubicBezTo>
                  <a:cubicBezTo>
                    <a:pt x="497" y="236"/>
                    <a:pt x="498" y="240"/>
                    <a:pt x="501" y="244"/>
                  </a:cubicBezTo>
                  <a:cubicBezTo>
                    <a:pt x="503" y="249"/>
                    <a:pt x="507" y="252"/>
                    <a:pt x="511" y="255"/>
                  </a:cubicBezTo>
                  <a:cubicBezTo>
                    <a:pt x="513" y="257"/>
                    <a:pt x="514" y="259"/>
                    <a:pt x="512" y="261"/>
                  </a:cubicBezTo>
                  <a:cubicBezTo>
                    <a:pt x="511" y="263"/>
                    <a:pt x="509" y="264"/>
                    <a:pt x="508" y="265"/>
                  </a:cubicBezTo>
                  <a:cubicBezTo>
                    <a:pt x="506" y="267"/>
                    <a:pt x="503" y="269"/>
                    <a:pt x="501" y="271"/>
                  </a:cubicBezTo>
                  <a:cubicBezTo>
                    <a:pt x="499" y="273"/>
                    <a:pt x="497" y="274"/>
                    <a:pt x="495" y="276"/>
                  </a:cubicBezTo>
                  <a:cubicBezTo>
                    <a:pt x="493" y="277"/>
                    <a:pt x="491" y="278"/>
                    <a:pt x="488" y="277"/>
                  </a:cubicBezTo>
                  <a:cubicBezTo>
                    <a:pt x="480" y="274"/>
                    <a:pt x="473" y="269"/>
                    <a:pt x="467" y="263"/>
                  </a:cubicBezTo>
                  <a:cubicBezTo>
                    <a:pt x="463" y="259"/>
                    <a:pt x="459" y="254"/>
                    <a:pt x="456" y="248"/>
                  </a:cubicBezTo>
                  <a:cubicBezTo>
                    <a:pt x="456" y="247"/>
                    <a:pt x="455" y="246"/>
                    <a:pt x="454" y="245"/>
                  </a:cubicBezTo>
                  <a:cubicBezTo>
                    <a:pt x="454" y="245"/>
                    <a:pt x="453" y="245"/>
                    <a:pt x="453" y="245"/>
                  </a:cubicBezTo>
                  <a:cubicBezTo>
                    <a:pt x="452" y="246"/>
                    <a:pt x="452" y="246"/>
                    <a:pt x="452" y="246"/>
                  </a:cubicBezTo>
                  <a:cubicBezTo>
                    <a:pt x="452" y="247"/>
                    <a:pt x="452" y="248"/>
                    <a:pt x="452" y="249"/>
                  </a:cubicBezTo>
                  <a:cubicBezTo>
                    <a:pt x="452" y="252"/>
                    <a:pt x="453" y="256"/>
                    <a:pt x="455" y="259"/>
                  </a:cubicBezTo>
                  <a:cubicBezTo>
                    <a:pt x="459" y="266"/>
                    <a:pt x="464" y="272"/>
                    <a:pt x="471" y="276"/>
                  </a:cubicBezTo>
                  <a:cubicBezTo>
                    <a:pt x="473" y="277"/>
                    <a:pt x="476" y="279"/>
                    <a:pt x="478" y="280"/>
                  </a:cubicBezTo>
                  <a:cubicBezTo>
                    <a:pt x="479" y="280"/>
                    <a:pt x="479" y="281"/>
                    <a:pt x="480" y="281"/>
                  </a:cubicBezTo>
                  <a:cubicBezTo>
                    <a:pt x="480" y="281"/>
                    <a:pt x="480" y="282"/>
                    <a:pt x="480" y="282"/>
                  </a:cubicBezTo>
                  <a:cubicBezTo>
                    <a:pt x="480" y="283"/>
                    <a:pt x="480" y="283"/>
                    <a:pt x="479" y="283"/>
                  </a:cubicBezTo>
                  <a:cubicBezTo>
                    <a:pt x="476" y="285"/>
                    <a:pt x="472" y="286"/>
                    <a:pt x="468" y="287"/>
                  </a:cubicBezTo>
                  <a:cubicBezTo>
                    <a:pt x="457" y="290"/>
                    <a:pt x="446" y="290"/>
                    <a:pt x="435" y="292"/>
                  </a:cubicBezTo>
                  <a:cubicBezTo>
                    <a:pt x="427" y="293"/>
                    <a:pt x="418" y="294"/>
                    <a:pt x="409" y="296"/>
                  </a:cubicBezTo>
                  <a:cubicBezTo>
                    <a:pt x="397" y="299"/>
                    <a:pt x="387" y="306"/>
                    <a:pt x="379" y="316"/>
                  </a:cubicBezTo>
                  <a:cubicBezTo>
                    <a:pt x="373" y="324"/>
                    <a:pt x="367" y="333"/>
                    <a:pt x="363" y="343"/>
                  </a:cubicBezTo>
                  <a:cubicBezTo>
                    <a:pt x="361" y="347"/>
                    <a:pt x="359" y="351"/>
                    <a:pt x="357" y="356"/>
                  </a:cubicBezTo>
                  <a:cubicBezTo>
                    <a:pt x="356" y="357"/>
                    <a:pt x="355" y="358"/>
                    <a:pt x="354" y="359"/>
                  </a:cubicBezTo>
                  <a:cubicBezTo>
                    <a:pt x="350" y="359"/>
                    <a:pt x="347" y="360"/>
                    <a:pt x="344" y="360"/>
                  </a:cubicBezTo>
                  <a:cubicBezTo>
                    <a:pt x="336" y="360"/>
                    <a:pt x="327" y="360"/>
                    <a:pt x="319" y="359"/>
                  </a:cubicBezTo>
                  <a:cubicBezTo>
                    <a:pt x="309" y="357"/>
                    <a:pt x="300" y="356"/>
                    <a:pt x="291" y="352"/>
                  </a:cubicBezTo>
                  <a:cubicBezTo>
                    <a:pt x="282" y="349"/>
                    <a:pt x="273" y="345"/>
                    <a:pt x="266" y="339"/>
                  </a:cubicBezTo>
                  <a:cubicBezTo>
                    <a:pt x="259" y="333"/>
                    <a:pt x="252" y="326"/>
                    <a:pt x="246" y="319"/>
                  </a:cubicBezTo>
                  <a:cubicBezTo>
                    <a:pt x="244" y="316"/>
                    <a:pt x="242" y="313"/>
                    <a:pt x="240" y="311"/>
                  </a:cubicBezTo>
                  <a:cubicBezTo>
                    <a:pt x="239" y="309"/>
                    <a:pt x="237" y="307"/>
                    <a:pt x="235" y="306"/>
                  </a:cubicBezTo>
                  <a:cubicBezTo>
                    <a:pt x="235" y="306"/>
                    <a:pt x="235" y="306"/>
                    <a:pt x="235" y="306"/>
                  </a:cubicBezTo>
                  <a:cubicBezTo>
                    <a:pt x="234" y="306"/>
                    <a:pt x="234" y="307"/>
                    <a:pt x="234" y="307"/>
                  </a:cubicBezTo>
                  <a:cubicBezTo>
                    <a:pt x="234" y="308"/>
                    <a:pt x="235" y="309"/>
                    <a:pt x="235" y="310"/>
                  </a:cubicBezTo>
                  <a:cubicBezTo>
                    <a:pt x="241" y="319"/>
                    <a:pt x="248" y="327"/>
                    <a:pt x="256" y="335"/>
                  </a:cubicBezTo>
                  <a:cubicBezTo>
                    <a:pt x="267" y="347"/>
                    <a:pt x="281" y="354"/>
                    <a:pt x="296" y="358"/>
                  </a:cubicBezTo>
                  <a:cubicBezTo>
                    <a:pt x="302" y="360"/>
                    <a:pt x="308" y="361"/>
                    <a:pt x="314" y="362"/>
                  </a:cubicBezTo>
                  <a:cubicBezTo>
                    <a:pt x="321" y="363"/>
                    <a:pt x="328" y="365"/>
                    <a:pt x="335" y="364"/>
                  </a:cubicBezTo>
                  <a:cubicBezTo>
                    <a:pt x="340" y="364"/>
                    <a:pt x="344" y="364"/>
                    <a:pt x="349" y="363"/>
                  </a:cubicBezTo>
                  <a:cubicBezTo>
                    <a:pt x="351" y="363"/>
                    <a:pt x="353" y="363"/>
                    <a:pt x="356" y="363"/>
                  </a:cubicBezTo>
                  <a:cubicBezTo>
                    <a:pt x="358" y="363"/>
                    <a:pt x="360" y="362"/>
                    <a:pt x="363" y="362"/>
                  </a:cubicBezTo>
                  <a:cubicBezTo>
                    <a:pt x="374" y="360"/>
                    <a:pt x="385" y="362"/>
                    <a:pt x="395" y="366"/>
                  </a:cubicBezTo>
                  <a:cubicBezTo>
                    <a:pt x="396" y="367"/>
                    <a:pt x="397" y="367"/>
                    <a:pt x="398" y="368"/>
                  </a:cubicBezTo>
                  <a:cubicBezTo>
                    <a:pt x="398" y="368"/>
                    <a:pt x="398" y="370"/>
                    <a:pt x="398" y="370"/>
                  </a:cubicBezTo>
                  <a:cubicBezTo>
                    <a:pt x="397" y="371"/>
                    <a:pt x="396" y="372"/>
                    <a:pt x="395" y="372"/>
                  </a:cubicBezTo>
                  <a:cubicBezTo>
                    <a:pt x="389" y="375"/>
                    <a:pt x="382" y="378"/>
                    <a:pt x="375" y="380"/>
                  </a:cubicBezTo>
                  <a:cubicBezTo>
                    <a:pt x="373" y="380"/>
                    <a:pt x="371" y="381"/>
                    <a:pt x="369" y="381"/>
                  </a:cubicBezTo>
                  <a:cubicBezTo>
                    <a:pt x="368" y="382"/>
                    <a:pt x="368" y="382"/>
                    <a:pt x="367" y="383"/>
                  </a:cubicBezTo>
                  <a:cubicBezTo>
                    <a:pt x="367" y="384"/>
                    <a:pt x="367" y="384"/>
                    <a:pt x="367" y="384"/>
                  </a:cubicBezTo>
                  <a:cubicBezTo>
                    <a:pt x="367" y="384"/>
                    <a:pt x="368" y="385"/>
                    <a:pt x="368" y="385"/>
                  </a:cubicBezTo>
                  <a:cubicBezTo>
                    <a:pt x="371" y="384"/>
                    <a:pt x="374" y="384"/>
                    <a:pt x="377" y="384"/>
                  </a:cubicBezTo>
                  <a:cubicBezTo>
                    <a:pt x="380" y="383"/>
                    <a:pt x="383" y="383"/>
                    <a:pt x="385" y="382"/>
                  </a:cubicBezTo>
                  <a:cubicBezTo>
                    <a:pt x="390" y="380"/>
                    <a:pt x="394" y="379"/>
                    <a:pt x="398" y="377"/>
                  </a:cubicBezTo>
                  <a:cubicBezTo>
                    <a:pt x="400" y="376"/>
                    <a:pt x="401" y="376"/>
                    <a:pt x="402" y="375"/>
                  </a:cubicBezTo>
                  <a:cubicBezTo>
                    <a:pt x="404" y="374"/>
                    <a:pt x="405" y="375"/>
                    <a:pt x="406" y="376"/>
                  </a:cubicBezTo>
                  <a:cubicBezTo>
                    <a:pt x="408" y="381"/>
                    <a:pt x="409" y="385"/>
                    <a:pt x="408" y="390"/>
                  </a:cubicBezTo>
                  <a:cubicBezTo>
                    <a:pt x="408" y="392"/>
                    <a:pt x="407" y="393"/>
                    <a:pt x="406" y="394"/>
                  </a:cubicBezTo>
                  <a:cubicBezTo>
                    <a:pt x="405" y="395"/>
                    <a:pt x="405" y="395"/>
                    <a:pt x="404" y="396"/>
                  </a:cubicBezTo>
                  <a:cubicBezTo>
                    <a:pt x="395" y="400"/>
                    <a:pt x="386" y="404"/>
                    <a:pt x="375" y="405"/>
                  </a:cubicBezTo>
                  <a:cubicBezTo>
                    <a:pt x="374" y="405"/>
                    <a:pt x="373" y="405"/>
                    <a:pt x="372" y="406"/>
                  </a:cubicBezTo>
                  <a:cubicBezTo>
                    <a:pt x="371" y="406"/>
                    <a:pt x="371" y="406"/>
                    <a:pt x="371" y="407"/>
                  </a:cubicBezTo>
                  <a:cubicBezTo>
                    <a:pt x="371" y="407"/>
                    <a:pt x="371" y="407"/>
                    <a:pt x="371" y="407"/>
                  </a:cubicBezTo>
                  <a:cubicBezTo>
                    <a:pt x="378" y="408"/>
                    <a:pt x="385" y="408"/>
                    <a:pt x="392" y="406"/>
                  </a:cubicBezTo>
                  <a:cubicBezTo>
                    <a:pt x="393" y="406"/>
                    <a:pt x="394" y="406"/>
                    <a:pt x="395" y="406"/>
                  </a:cubicBezTo>
                  <a:cubicBezTo>
                    <a:pt x="395" y="406"/>
                    <a:pt x="396" y="406"/>
                    <a:pt x="396" y="407"/>
                  </a:cubicBezTo>
                  <a:cubicBezTo>
                    <a:pt x="396" y="407"/>
                    <a:pt x="396" y="408"/>
                    <a:pt x="396" y="408"/>
                  </a:cubicBezTo>
                  <a:cubicBezTo>
                    <a:pt x="395" y="409"/>
                    <a:pt x="394" y="410"/>
                    <a:pt x="393" y="411"/>
                  </a:cubicBezTo>
                  <a:cubicBezTo>
                    <a:pt x="387" y="414"/>
                    <a:pt x="382" y="417"/>
                    <a:pt x="376" y="419"/>
                  </a:cubicBezTo>
                  <a:cubicBezTo>
                    <a:pt x="362" y="424"/>
                    <a:pt x="347" y="427"/>
                    <a:pt x="332" y="427"/>
                  </a:cubicBezTo>
                  <a:cubicBezTo>
                    <a:pt x="326" y="427"/>
                    <a:pt x="319" y="427"/>
                    <a:pt x="313" y="427"/>
                  </a:cubicBezTo>
                  <a:cubicBezTo>
                    <a:pt x="310" y="427"/>
                    <a:pt x="307" y="427"/>
                    <a:pt x="304" y="427"/>
                  </a:cubicBezTo>
                  <a:cubicBezTo>
                    <a:pt x="294" y="427"/>
                    <a:pt x="285" y="425"/>
                    <a:pt x="275" y="423"/>
                  </a:cubicBezTo>
                  <a:cubicBezTo>
                    <a:pt x="262" y="419"/>
                    <a:pt x="250" y="414"/>
                    <a:pt x="238" y="406"/>
                  </a:cubicBezTo>
                  <a:cubicBezTo>
                    <a:pt x="226" y="399"/>
                    <a:pt x="216" y="391"/>
                    <a:pt x="206" y="381"/>
                  </a:cubicBezTo>
                  <a:cubicBezTo>
                    <a:pt x="204" y="379"/>
                    <a:pt x="202" y="377"/>
                    <a:pt x="200" y="375"/>
                  </a:cubicBezTo>
                  <a:cubicBezTo>
                    <a:pt x="199" y="374"/>
                    <a:pt x="198" y="374"/>
                    <a:pt x="198" y="373"/>
                  </a:cubicBezTo>
                  <a:cubicBezTo>
                    <a:pt x="197" y="373"/>
                    <a:pt x="197" y="374"/>
                    <a:pt x="196" y="374"/>
                  </a:cubicBezTo>
                  <a:cubicBezTo>
                    <a:pt x="196" y="374"/>
                    <a:pt x="196" y="375"/>
                    <a:pt x="196" y="375"/>
                  </a:cubicBezTo>
                  <a:cubicBezTo>
                    <a:pt x="196" y="376"/>
                    <a:pt x="197" y="377"/>
                    <a:pt x="197" y="378"/>
                  </a:cubicBezTo>
                  <a:cubicBezTo>
                    <a:pt x="205" y="386"/>
                    <a:pt x="213" y="394"/>
                    <a:pt x="221" y="400"/>
                  </a:cubicBezTo>
                  <a:cubicBezTo>
                    <a:pt x="233" y="409"/>
                    <a:pt x="246" y="417"/>
                    <a:pt x="260" y="422"/>
                  </a:cubicBezTo>
                  <a:cubicBezTo>
                    <a:pt x="274" y="428"/>
                    <a:pt x="289" y="431"/>
                    <a:pt x="304" y="431"/>
                  </a:cubicBezTo>
                  <a:cubicBezTo>
                    <a:pt x="307" y="431"/>
                    <a:pt x="311" y="431"/>
                    <a:pt x="314" y="431"/>
                  </a:cubicBezTo>
                  <a:cubicBezTo>
                    <a:pt x="314" y="431"/>
                    <a:pt x="314" y="431"/>
                    <a:pt x="314" y="431"/>
                  </a:cubicBezTo>
                  <a:moveTo>
                    <a:pt x="372" y="253"/>
                  </a:moveTo>
                  <a:cubicBezTo>
                    <a:pt x="360" y="256"/>
                    <a:pt x="349" y="260"/>
                    <a:pt x="337" y="265"/>
                  </a:cubicBezTo>
                  <a:cubicBezTo>
                    <a:pt x="330" y="267"/>
                    <a:pt x="323" y="271"/>
                    <a:pt x="316" y="274"/>
                  </a:cubicBezTo>
                  <a:cubicBezTo>
                    <a:pt x="315" y="274"/>
                    <a:pt x="314" y="275"/>
                    <a:pt x="313" y="276"/>
                  </a:cubicBezTo>
                  <a:cubicBezTo>
                    <a:pt x="312" y="276"/>
                    <a:pt x="312" y="277"/>
                    <a:pt x="311" y="277"/>
                  </a:cubicBezTo>
                  <a:cubicBezTo>
                    <a:pt x="310" y="278"/>
                    <a:pt x="310" y="280"/>
                    <a:pt x="311" y="282"/>
                  </a:cubicBezTo>
                  <a:cubicBezTo>
                    <a:pt x="312" y="283"/>
                    <a:pt x="313" y="283"/>
                    <a:pt x="315" y="283"/>
                  </a:cubicBezTo>
                  <a:cubicBezTo>
                    <a:pt x="316" y="283"/>
                    <a:pt x="317" y="282"/>
                    <a:pt x="318" y="282"/>
                  </a:cubicBezTo>
                  <a:cubicBezTo>
                    <a:pt x="324" y="279"/>
                    <a:pt x="331" y="276"/>
                    <a:pt x="337" y="273"/>
                  </a:cubicBezTo>
                  <a:cubicBezTo>
                    <a:pt x="350" y="267"/>
                    <a:pt x="363" y="262"/>
                    <a:pt x="376" y="257"/>
                  </a:cubicBezTo>
                  <a:cubicBezTo>
                    <a:pt x="379" y="256"/>
                    <a:pt x="383" y="255"/>
                    <a:pt x="386" y="254"/>
                  </a:cubicBezTo>
                  <a:cubicBezTo>
                    <a:pt x="388" y="254"/>
                    <a:pt x="390" y="253"/>
                    <a:pt x="392" y="252"/>
                  </a:cubicBezTo>
                  <a:cubicBezTo>
                    <a:pt x="392" y="252"/>
                    <a:pt x="392" y="252"/>
                    <a:pt x="392" y="252"/>
                  </a:cubicBezTo>
                  <a:cubicBezTo>
                    <a:pt x="392" y="251"/>
                    <a:pt x="392" y="251"/>
                    <a:pt x="391" y="251"/>
                  </a:cubicBezTo>
                  <a:cubicBezTo>
                    <a:pt x="391" y="251"/>
                    <a:pt x="390" y="251"/>
                    <a:pt x="388" y="250"/>
                  </a:cubicBezTo>
                  <a:cubicBezTo>
                    <a:pt x="383" y="251"/>
                    <a:pt x="378" y="252"/>
                    <a:pt x="372" y="253"/>
                  </a:cubicBezTo>
                  <a:moveTo>
                    <a:pt x="387" y="274"/>
                  </a:moveTo>
                  <a:cubicBezTo>
                    <a:pt x="374" y="279"/>
                    <a:pt x="362" y="285"/>
                    <a:pt x="350" y="292"/>
                  </a:cubicBezTo>
                  <a:cubicBezTo>
                    <a:pt x="346" y="295"/>
                    <a:pt x="341" y="298"/>
                    <a:pt x="336" y="301"/>
                  </a:cubicBezTo>
                  <a:cubicBezTo>
                    <a:pt x="335" y="302"/>
                    <a:pt x="333" y="303"/>
                    <a:pt x="332" y="304"/>
                  </a:cubicBezTo>
                  <a:cubicBezTo>
                    <a:pt x="331" y="304"/>
                    <a:pt x="331" y="306"/>
                    <a:pt x="332" y="307"/>
                  </a:cubicBezTo>
                  <a:cubicBezTo>
                    <a:pt x="332" y="308"/>
                    <a:pt x="334" y="309"/>
                    <a:pt x="335" y="308"/>
                  </a:cubicBezTo>
                  <a:cubicBezTo>
                    <a:pt x="336" y="308"/>
                    <a:pt x="337" y="308"/>
                    <a:pt x="337" y="307"/>
                  </a:cubicBezTo>
                  <a:cubicBezTo>
                    <a:pt x="342" y="305"/>
                    <a:pt x="346" y="302"/>
                    <a:pt x="351" y="299"/>
                  </a:cubicBezTo>
                  <a:cubicBezTo>
                    <a:pt x="364" y="291"/>
                    <a:pt x="377" y="283"/>
                    <a:pt x="391" y="276"/>
                  </a:cubicBezTo>
                  <a:cubicBezTo>
                    <a:pt x="395" y="274"/>
                    <a:pt x="400" y="272"/>
                    <a:pt x="405" y="270"/>
                  </a:cubicBezTo>
                  <a:cubicBezTo>
                    <a:pt x="405" y="270"/>
                    <a:pt x="405" y="269"/>
                    <a:pt x="405" y="269"/>
                  </a:cubicBezTo>
                  <a:cubicBezTo>
                    <a:pt x="405" y="269"/>
                    <a:pt x="404" y="268"/>
                    <a:pt x="403" y="268"/>
                  </a:cubicBezTo>
                  <a:cubicBezTo>
                    <a:pt x="398" y="270"/>
                    <a:pt x="393" y="272"/>
                    <a:pt x="387" y="274"/>
                  </a:cubicBezTo>
                  <a:moveTo>
                    <a:pt x="396" y="214"/>
                  </a:moveTo>
                  <a:cubicBezTo>
                    <a:pt x="400" y="211"/>
                    <a:pt x="401" y="206"/>
                    <a:pt x="400" y="200"/>
                  </a:cubicBezTo>
                  <a:cubicBezTo>
                    <a:pt x="398" y="196"/>
                    <a:pt x="395" y="194"/>
                    <a:pt x="390" y="193"/>
                  </a:cubicBezTo>
                  <a:cubicBezTo>
                    <a:pt x="385" y="193"/>
                    <a:pt x="380" y="196"/>
                    <a:pt x="379" y="201"/>
                  </a:cubicBezTo>
                  <a:cubicBezTo>
                    <a:pt x="377" y="205"/>
                    <a:pt x="379" y="211"/>
                    <a:pt x="383" y="214"/>
                  </a:cubicBezTo>
                  <a:cubicBezTo>
                    <a:pt x="385" y="215"/>
                    <a:pt x="387" y="215"/>
                    <a:pt x="389" y="215"/>
                  </a:cubicBezTo>
                  <a:cubicBezTo>
                    <a:pt x="392" y="215"/>
                    <a:pt x="394" y="215"/>
                    <a:pt x="396" y="214"/>
                  </a:cubicBezTo>
                  <a:moveTo>
                    <a:pt x="212" y="549"/>
                  </a:moveTo>
                  <a:cubicBezTo>
                    <a:pt x="214" y="553"/>
                    <a:pt x="216" y="557"/>
                    <a:pt x="218" y="561"/>
                  </a:cubicBezTo>
                  <a:cubicBezTo>
                    <a:pt x="219" y="562"/>
                    <a:pt x="219" y="562"/>
                    <a:pt x="219" y="562"/>
                  </a:cubicBezTo>
                  <a:cubicBezTo>
                    <a:pt x="219" y="562"/>
                    <a:pt x="220" y="562"/>
                    <a:pt x="220" y="562"/>
                  </a:cubicBezTo>
                  <a:cubicBezTo>
                    <a:pt x="221" y="562"/>
                    <a:pt x="221" y="561"/>
                    <a:pt x="221" y="561"/>
                  </a:cubicBezTo>
                  <a:cubicBezTo>
                    <a:pt x="221" y="560"/>
                    <a:pt x="221" y="560"/>
                    <a:pt x="221" y="560"/>
                  </a:cubicBezTo>
                  <a:cubicBezTo>
                    <a:pt x="220" y="556"/>
                    <a:pt x="218" y="552"/>
                    <a:pt x="215" y="548"/>
                  </a:cubicBezTo>
                  <a:cubicBezTo>
                    <a:pt x="214" y="548"/>
                    <a:pt x="213" y="548"/>
                    <a:pt x="213" y="547"/>
                  </a:cubicBezTo>
                  <a:cubicBezTo>
                    <a:pt x="212" y="547"/>
                    <a:pt x="212" y="547"/>
                    <a:pt x="212" y="547"/>
                  </a:cubicBezTo>
                  <a:cubicBezTo>
                    <a:pt x="212" y="548"/>
                    <a:pt x="212" y="548"/>
                    <a:pt x="212" y="548"/>
                  </a:cubicBezTo>
                  <a:cubicBezTo>
                    <a:pt x="212" y="549"/>
                    <a:pt x="212" y="549"/>
                    <a:pt x="212" y="549"/>
                  </a:cubicBezTo>
                  <a:moveTo>
                    <a:pt x="239" y="573"/>
                  </a:moveTo>
                  <a:cubicBezTo>
                    <a:pt x="239" y="574"/>
                    <a:pt x="240" y="574"/>
                    <a:pt x="240" y="574"/>
                  </a:cubicBezTo>
                  <a:cubicBezTo>
                    <a:pt x="240" y="574"/>
                    <a:pt x="241" y="574"/>
                    <a:pt x="241" y="574"/>
                  </a:cubicBezTo>
                  <a:cubicBezTo>
                    <a:pt x="242" y="574"/>
                    <a:pt x="242" y="574"/>
                    <a:pt x="242" y="574"/>
                  </a:cubicBezTo>
                  <a:cubicBezTo>
                    <a:pt x="241" y="568"/>
                    <a:pt x="239" y="563"/>
                    <a:pt x="235" y="558"/>
                  </a:cubicBezTo>
                  <a:cubicBezTo>
                    <a:pt x="235" y="558"/>
                    <a:pt x="234" y="558"/>
                    <a:pt x="234" y="558"/>
                  </a:cubicBezTo>
                  <a:cubicBezTo>
                    <a:pt x="234" y="559"/>
                    <a:pt x="234" y="559"/>
                    <a:pt x="234" y="559"/>
                  </a:cubicBezTo>
                  <a:cubicBezTo>
                    <a:pt x="235" y="564"/>
                    <a:pt x="237" y="568"/>
                    <a:pt x="239" y="573"/>
                  </a:cubicBezTo>
                  <a:moveTo>
                    <a:pt x="227" y="543"/>
                  </a:moveTo>
                  <a:cubicBezTo>
                    <a:pt x="228" y="542"/>
                    <a:pt x="228" y="542"/>
                    <a:pt x="228" y="542"/>
                  </a:cubicBezTo>
                  <a:cubicBezTo>
                    <a:pt x="228" y="542"/>
                    <a:pt x="228" y="542"/>
                    <a:pt x="228" y="542"/>
                  </a:cubicBezTo>
                  <a:cubicBezTo>
                    <a:pt x="225" y="538"/>
                    <a:pt x="223" y="534"/>
                    <a:pt x="219" y="531"/>
                  </a:cubicBezTo>
                  <a:cubicBezTo>
                    <a:pt x="218" y="531"/>
                    <a:pt x="218" y="531"/>
                    <a:pt x="218" y="531"/>
                  </a:cubicBezTo>
                  <a:cubicBezTo>
                    <a:pt x="218" y="531"/>
                    <a:pt x="217" y="532"/>
                    <a:pt x="218" y="532"/>
                  </a:cubicBezTo>
                  <a:cubicBezTo>
                    <a:pt x="220" y="536"/>
                    <a:pt x="223" y="539"/>
                    <a:pt x="225" y="543"/>
                  </a:cubicBezTo>
                  <a:cubicBezTo>
                    <a:pt x="226" y="543"/>
                    <a:pt x="226" y="543"/>
                    <a:pt x="227" y="543"/>
                  </a:cubicBezTo>
                  <a:cubicBezTo>
                    <a:pt x="227" y="543"/>
                    <a:pt x="227" y="543"/>
                    <a:pt x="227" y="543"/>
                  </a:cubicBezTo>
                  <a:moveTo>
                    <a:pt x="323" y="72"/>
                  </a:moveTo>
                  <a:cubicBezTo>
                    <a:pt x="321" y="67"/>
                    <a:pt x="318" y="63"/>
                    <a:pt x="314" y="60"/>
                  </a:cubicBezTo>
                  <a:cubicBezTo>
                    <a:pt x="313" y="60"/>
                    <a:pt x="313" y="60"/>
                    <a:pt x="313" y="60"/>
                  </a:cubicBezTo>
                  <a:cubicBezTo>
                    <a:pt x="313" y="61"/>
                    <a:pt x="313" y="62"/>
                    <a:pt x="313" y="62"/>
                  </a:cubicBezTo>
                  <a:cubicBezTo>
                    <a:pt x="315" y="65"/>
                    <a:pt x="318" y="69"/>
                    <a:pt x="321" y="73"/>
                  </a:cubicBezTo>
                  <a:cubicBezTo>
                    <a:pt x="321" y="73"/>
                    <a:pt x="322" y="73"/>
                    <a:pt x="322" y="73"/>
                  </a:cubicBezTo>
                  <a:cubicBezTo>
                    <a:pt x="323" y="73"/>
                    <a:pt x="323" y="72"/>
                    <a:pt x="323" y="72"/>
                  </a:cubicBezTo>
                  <a:moveTo>
                    <a:pt x="336" y="70"/>
                  </a:moveTo>
                  <a:cubicBezTo>
                    <a:pt x="338" y="73"/>
                    <a:pt x="340" y="77"/>
                    <a:pt x="341" y="80"/>
                  </a:cubicBezTo>
                  <a:cubicBezTo>
                    <a:pt x="342" y="81"/>
                    <a:pt x="342" y="81"/>
                    <a:pt x="343" y="81"/>
                  </a:cubicBezTo>
                  <a:cubicBezTo>
                    <a:pt x="343" y="81"/>
                    <a:pt x="343" y="81"/>
                    <a:pt x="343" y="81"/>
                  </a:cubicBezTo>
                  <a:cubicBezTo>
                    <a:pt x="344" y="80"/>
                    <a:pt x="344" y="80"/>
                    <a:pt x="344" y="80"/>
                  </a:cubicBezTo>
                  <a:cubicBezTo>
                    <a:pt x="344" y="79"/>
                    <a:pt x="344" y="79"/>
                    <a:pt x="343" y="78"/>
                  </a:cubicBezTo>
                  <a:cubicBezTo>
                    <a:pt x="342" y="75"/>
                    <a:pt x="340" y="71"/>
                    <a:pt x="338" y="69"/>
                  </a:cubicBezTo>
                  <a:cubicBezTo>
                    <a:pt x="337" y="69"/>
                    <a:pt x="337" y="69"/>
                    <a:pt x="337" y="69"/>
                  </a:cubicBezTo>
                  <a:cubicBezTo>
                    <a:pt x="336" y="69"/>
                    <a:pt x="336" y="69"/>
                    <a:pt x="336" y="69"/>
                  </a:cubicBezTo>
                  <a:cubicBezTo>
                    <a:pt x="336" y="70"/>
                    <a:pt x="336" y="70"/>
                    <a:pt x="336" y="70"/>
                  </a:cubicBezTo>
                  <a:moveTo>
                    <a:pt x="326" y="52"/>
                  </a:moveTo>
                  <a:cubicBezTo>
                    <a:pt x="326" y="51"/>
                    <a:pt x="326" y="51"/>
                    <a:pt x="326" y="51"/>
                  </a:cubicBezTo>
                  <a:cubicBezTo>
                    <a:pt x="326" y="51"/>
                    <a:pt x="326" y="50"/>
                    <a:pt x="326" y="50"/>
                  </a:cubicBezTo>
                  <a:cubicBezTo>
                    <a:pt x="323" y="48"/>
                    <a:pt x="321" y="45"/>
                    <a:pt x="319" y="43"/>
                  </a:cubicBezTo>
                  <a:cubicBezTo>
                    <a:pt x="318" y="42"/>
                    <a:pt x="316" y="41"/>
                    <a:pt x="316" y="42"/>
                  </a:cubicBezTo>
                  <a:cubicBezTo>
                    <a:pt x="315" y="43"/>
                    <a:pt x="316" y="44"/>
                    <a:pt x="317" y="45"/>
                  </a:cubicBezTo>
                  <a:cubicBezTo>
                    <a:pt x="319" y="47"/>
                    <a:pt x="322" y="50"/>
                    <a:pt x="324" y="52"/>
                  </a:cubicBezTo>
                  <a:cubicBezTo>
                    <a:pt x="324" y="52"/>
                    <a:pt x="325" y="52"/>
                    <a:pt x="326" y="52"/>
                  </a:cubicBezTo>
                  <a:cubicBezTo>
                    <a:pt x="326" y="52"/>
                    <a:pt x="326" y="52"/>
                    <a:pt x="326" y="52"/>
                  </a:cubicBezTo>
                </a:path>
              </a:pathLst>
            </a:custGeom>
            <a:solidFill>
              <a:srgbClr val="E3D8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30" name="Freeform 223"/>
            <p:cNvSpPr>
              <a:spLocks noEditPoints="1"/>
            </p:cNvSpPr>
            <p:nvPr/>
          </p:nvSpPr>
          <p:spPr bwMode="auto">
            <a:xfrm>
              <a:off x="4198756" y="4918075"/>
              <a:ext cx="377825" cy="409575"/>
            </a:xfrm>
            <a:custGeom>
              <a:avLst/>
              <a:gdLst>
                <a:gd name="T0" fmla="*/ 141 w 143"/>
                <a:gd name="T1" fmla="*/ 96 h 155"/>
                <a:gd name="T2" fmla="*/ 126 w 143"/>
                <a:gd name="T3" fmla="*/ 133 h 155"/>
                <a:gd name="T4" fmla="*/ 108 w 143"/>
                <a:gd name="T5" fmla="*/ 154 h 155"/>
                <a:gd name="T6" fmla="*/ 107 w 143"/>
                <a:gd name="T7" fmla="*/ 154 h 155"/>
                <a:gd name="T8" fmla="*/ 103 w 143"/>
                <a:gd name="T9" fmla="*/ 154 h 155"/>
                <a:gd name="T10" fmla="*/ 102 w 143"/>
                <a:gd name="T11" fmla="*/ 152 h 155"/>
                <a:gd name="T12" fmla="*/ 85 w 143"/>
                <a:gd name="T13" fmla="*/ 140 h 155"/>
                <a:gd name="T14" fmla="*/ 57 w 143"/>
                <a:gd name="T15" fmla="*/ 125 h 155"/>
                <a:gd name="T16" fmla="*/ 54 w 143"/>
                <a:gd name="T17" fmla="*/ 123 h 155"/>
                <a:gd name="T18" fmla="*/ 52 w 143"/>
                <a:gd name="T19" fmla="*/ 121 h 155"/>
                <a:gd name="T20" fmla="*/ 52 w 143"/>
                <a:gd name="T21" fmla="*/ 117 h 155"/>
                <a:gd name="T22" fmla="*/ 42 w 143"/>
                <a:gd name="T23" fmla="*/ 85 h 155"/>
                <a:gd name="T24" fmla="*/ 3 w 143"/>
                <a:gd name="T25" fmla="*/ 34 h 155"/>
                <a:gd name="T26" fmla="*/ 1 w 143"/>
                <a:gd name="T27" fmla="*/ 32 h 155"/>
                <a:gd name="T28" fmla="*/ 0 w 143"/>
                <a:gd name="T29" fmla="*/ 29 h 155"/>
                <a:gd name="T30" fmla="*/ 2 w 143"/>
                <a:gd name="T31" fmla="*/ 26 h 155"/>
                <a:gd name="T32" fmla="*/ 15 w 143"/>
                <a:gd name="T33" fmla="*/ 16 h 155"/>
                <a:gd name="T34" fmla="*/ 63 w 143"/>
                <a:gd name="T35" fmla="*/ 0 h 155"/>
                <a:gd name="T36" fmla="*/ 65 w 143"/>
                <a:gd name="T37" fmla="*/ 0 h 155"/>
                <a:gd name="T38" fmla="*/ 78 w 143"/>
                <a:gd name="T39" fmla="*/ 2 h 155"/>
                <a:gd name="T40" fmla="*/ 124 w 143"/>
                <a:gd name="T41" fmla="*/ 28 h 155"/>
                <a:gd name="T42" fmla="*/ 143 w 143"/>
                <a:gd name="T43" fmla="*/ 81 h 155"/>
                <a:gd name="T44" fmla="*/ 141 w 143"/>
                <a:gd name="T45" fmla="*/ 96 h 155"/>
                <a:gd name="T46" fmla="*/ 120 w 143"/>
                <a:gd name="T47" fmla="*/ 108 h 155"/>
                <a:gd name="T48" fmla="*/ 121 w 143"/>
                <a:gd name="T49" fmla="*/ 108 h 155"/>
                <a:gd name="T50" fmla="*/ 121 w 143"/>
                <a:gd name="T51" fmla="*/ 108 h 155"/>
                <a:gd name="T52" fmla="*/ 125 w 143"/>
                <a:gd name="T53" fmla="*/ 99 h 155"/>
                <a:gd name="T54" fmla="*/ 124 w 143"/>
                <a:gd name="T55" fmla="*/ 97 h 155"/>
                <a:gd name="T56" fmla="*/ 124 w 143"/>
                <a:gd name="T57" fmla="*/ 97 h 155"/>
                <a:gd name="T58" fmla="*/ 123 w 143"/>
                <a:gd name="T59" fmla="*/ 97 h 155"/>
                <a:gd name="T60" fmla="*/ 119 w 143"/>
                <a:gd name="T61" fmla="*/ 107 h 155"/>
                <a:gd name="T62" fmla="*/ 119 w 143"/>
                <a:gd name="T63" fmla="*/ 108 h 155"/>
                <a:gd name="T64" fmla="*/ 120 w 143"/>
                <a:gd name="T65" fmla="*/ 108 h 155"/>
                <a:gd name="T66" fmla="*/ 115 w 143"/>
                <a:gd name="T67" fmla="*/ 79 h 155"/>
                <a:gd name="T68" fmla="*/ 114 w 143"/>
                <a:gd name="T69" fmla="*/ 78 h 155"/>
                <a:gd name="T70" fmla="*/ 113 w 143"/>
                <a:gd name="T71" fmla="*/ 79 h 155"/>
                <a:gd name="T72" fmla="*/ 113 w 143"/>
                <a:gd name="T73" fmla="*/ 79 h 155"/>
                <a:gd name="T74" fmla="*/ 113 w 143"/>
                <a:gd name="T75" fmla="*/ 90 h 155"/>
                <a:gd name="T76" fmla="*/ 114 w 143"/>
                <a:gd name="T77" fmla="*/ 91 h 155"/>
                <a:gd name="T78" fmla="*/ 115 w 143"/>
                <a:gd name="T79" fmla="*/ 90 h 155"/>
                <a:gd name="T80" fmla="*/ 115 w 143"/>
                <a:gd name="T81" fmla="*/ 85 h 155"/>
                <a:gd name="T82" fmla="*/ 115 w 143"/>
                <a:gd name="T83" fmla="*/ 79 h 155"/>
                <a:gd name="T84" fmla="*/ 125 w 143"/>
                <a:gd name="T85" fmla="*/ 80 h 155"/>
                <a:gd name="T86" fmla="*/ 126 w 143"/>
                <a:gd name="T87" fmla="*/ 81 h 155"/>
                <a:gd name="T88" fmla="*/ 127 w 143"/>
                <a:gd name="T89" fmla="*/ 80 h 155"/>
                <a:gd name="T90" fmla="*/ 128 w 143"/>
                <a:gd name="T91" fmla="*/ 71 h 155"/>
                <a:gd name="T92" fmla="*/ 126 w 143"/>
                <a:gd name="T93" fmla="*/ 70 h 155"/>
                <a:gd name="T94" fmla="*/ 126 w 143"/>
                <a:gd name="T95" fmla="*/ 71 h 155"/>
                <a:gd name="T96" fmla="*/ 125 w 143"/>
                <a:gd name="T97" fmla="*/ 76 h 155"/>
                <a:gd name="T98" fmla="*/ 125 w 143"/>
                <a:gd name="T99" fmla="*/ 80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43" h="155">
                  <a:moveTo>
                    <a:pt x="141" y="96"/>
                  </a:moveTo>
                  <a:cubicBezTo>
                    <a:pt x="139" y="110"/>
                    <a:pt x="134" y="122"/>
                    <a:pt x="126" y="133"/>
                  </a:cubicBezTo>
                  <a:cubicBezTo>
                    <a:pt x="121" y="141"/>
                    <a:pt x="114" y="147"/>
                    <a:pt x="108" y="154"/>
                  </a:cubicBezTo>
                  <a:cubicBezTo>
                    <a:pt x="107" y="154"/>
                    <a:pt x="107" y="154"/>
                    <a:pt x="107" y="154"/>
                  </a:cubicBezTo>
                  <a:cubicBezTo>
                    <a:pt x="106" y="155"/>
                    <a:pt x="105" y="155"/>
                    <a:pt x="103" y="154"/>
                  </a:cubicBezTo>
                  <a:cubicBezTo>
                    <a:pt x="103" y="153"/>
                    <a:pt x="102" y="153"/>
                    <a:pt x="102" y="152"/>
                  </a:cubicBezTo>
                  <a:cubicBezTo>
                    <a:pt x="96" y="148"/>
                    <a:pt x="91" y="143"/>
                    <a:pt x="85" y="140"/>
                  </a:cubicBezTo>
                  <a:cubicBezTo>
                    <a:pt x="76" y="134"/>
                    <a:pt x="67" y="129"/>
                    <a:pt x="57" y="125"/>
                  </a:cubicBezTo>
                  <a:cubicBezTo>
                    <a:pt x="56" y="124"/>
                    <a:pt x="55" y="124"/>
                    <a:pt x="54" y="123"/>
                  </a:cubicBezTo>
                  <a:cubicBezTo>
                    <a:pt x="53" y="122"/>
                    <a:pt x="52" y="121"/>
                    <a:pt x="52" y="121"/>
                  </a:cubicBezTo>
                  <a:cubicBezTo>
                    <a:pt x="52" y="120"/>
                    <a:pt x="52" y="118"/>
                    <a:pt x="52" y="117"/>
                  </a:cubicBezTo>
                  <a:cubicBezTo>
                    <a:pt x="50" y="106"/>
                    <a:pt x="47" y="95"/>
                    <a:pt x="42" y="85"/>
                  </a:cubicBezTo>
                  <a:cubicBezTo>
                    <a:pt x="34" y="65"/>
                    <a:pt x="20" y="48"/>
                    <a:pt x="3" y="34"/>
                  </a:cubicBezTo>
                  <a:cubicBezTo>
                    <a:pt x="2" y="34"/>
                    <a:pt x="2" y="33"/>
                    <a:pt x="1" y="32"/>
                  </a:cubicBezTo>
                  <a:cubicBezTo>
                    <a:pt x="0" y="31"/>
                    <a:pt x="0" y="30"/>
                    <a:pt x="0" y="29"/>
                  </a:cubicBezTo>
                  <a:cubicBezTo>
                    <a:pt x="1" y="28"/>
                    <a:pt x="2" y="27"/>
                    <a:pt x="2" y="26"/>
                  </a:cubicBezTo>
                  <a:cubicBezTo>
                    <a:pt x="6" y="22"/>
                    <a:pt x="11" y="19"/>
                    <a:pt x="15" y="16"/>
                  </a:cubicBezTo>
                  <a:cubicBezTo>
                    <a:pt x="30" y="6"/>
                    <a:pt x="46" y="1"/>
                    <a:pt x="63" y="0"/>
                  </a:cubicBezTo>
                  <a:cubicBezTo>
                    <a:pt x="64" y="0"/>
                    <a:pt x="65" y="0"/>
                    <a:pt x="65" y="0"/>
                  </a:cubicBezTo>
                  <a:cubicBezTo>
                    <a:pt x="70" y="1"/>
                    <a:pt x="74" y="1"/>
                    <a:pt x="78" y="2"/>
                  </a:cubicBezTo>
                  <a:cubicBezTo>
                    <a:pt x="96" y="5"/>
                    <a:pt x="112" y="14"/>
                    <a:pt x="124" y="28"/>
                  </a:cubicBezTo>
                  <a:cubicBezTo>
                    <a:pt x="136" y="43"/>
                    <a:pt x="142" y="61"/>
                    <a:pt x="143" y="81"/>
                  </a:cubicBezTo>
                  <a:cubicBezTo>
                    <a:pt x="143" y="86"/>
                    <a:pt x="142" y="91"/>
                    <a:pt x="141" y="96"/>
                  </a:cubicBezTo>
                  <a:moveTo>
                    <a:pt x="120" y="108"/>
                  </a:moveTo>
                  <a:cubicBezTo>
                    <a:pt x="121" y="108"/>
                    <a:pt x="121" y="108"/>
                    <a:pt x="121" y="108"/>
                  </a:cubicBezTo>
                  <a:cubicBezTo>
                    <a:pt x="121" y="108"/>
                    <a:pt x="121" y="108"/>
                    <a:pt x="121" y="108"/>
                  </a:cubicBezTo>
                  <a:cubicBezTo>
                    <a:pt x="123" y="105"/>
                    <a:pt x="124" y="102"/>
                    <a:pt x="125" y="99"/>
                  </a:cubicBezTo>
                  <a:cubicBezTo>
                    <a:pt x="125" y="98"/>
                    <a:pt x="124" y="98"/>
                    <a:pt x="124" y="97"/>
                  </a:cubicBezTo>
                  <a:cubicBezTo>
                    <a:pt x="124" y="97"/>
                    <a:pt x="124" y="97"/>
                    <a:pt x="124" y="97"/>
                  </a:cubicBezTo>
                  <a:cubicBezTo>
                    <a:pt x="123" y="97"/>
                    <a:pt x="123" y="97"/>
                    <a:pt x="123" y="97"/>
                  </a:cubicBezTo>
                  <a:cubicBezTo>
                    <a:pt x="121" y="100"/>
                    <a:pt x="120" y="104"/>
                    <a:pt x="119" y="107"/>
                  </a:cubicBezTo>
                  <a:cubicBezTo>
                    <a:pt x="119" y="108"/>
                    <a:pt x="119" y="108"/>
                    <a:pt x="119" y="108"/>
                  </a:cubicBezTo>
                  <a:cubicBezTo>
                    <a:pt x="120" y="108"/>
                    <a:pt x="120" y="108"/>
                    <a:pt x="120" y="108"/>
                  </a:cubicBezTo>
                  <a:moveTo>
                    <a:pt x="115" y="79"/>
                  </a:moveTo>
                  <a:cubicBezTo>
                    <a:pt x="114" y="78"/>
                    <a:pt x="114" y="78"/>
                    <a:pt x="114" y="78"/>
                  </a:cubicBezTo>
                  <a:cubicBezTo>
                    <a:pt x="113" y="79"/>
                    <a:pt x="113" y="79"/>
                    <a:pt x="113" y="79"/>
                  </a:cubicBezTo>
                  <a:cubicBezTo>
                    <a:pt x="113" y="79"/>
                    <a:pt x="113" y="79"/>
                    <a:pt x="113" y="79"/>
                  </a:cubicBezTo>
                  <a:cubicBezTo>
                    <a:pt x="113" y="83"/>
                    <a:pt x="112" y="86"/>
                    <a:pt x="113" y="90"/>
                  </a:cubicBezTo>
                  <a:cubicBezTo>
                    <a:pt x="113" y="90"/>
                    <a:pt x="114" y="91"/>
                    <a:pt x="114" y="91"/>
                  </a:cubicBezTo>
                  <a:cubicBezTo>
                    <a:pt x="114" y="91"/>
                    <a:pt x="115" y="90"/>
                    <a:pt x="115" y="90"/>
                  </a:cubicBezTo>
                  <a:cubicBezTo>
                    <a:pt x="115" y="88"/>
                    <a:pt x="115" y="86"/>
                    <a:pt x="115" y="85"/>
                  </a:cubicBezTo>
                  <a:cubicBezTo>
                    <a:pt x="115" y="82"/>
                    <a:pt x="116" y="80"/>
                    <a:pt x="115" y="79"/>
                  </a:cubicBezTo>
                  <a:moveTo>
                    <a:pt x="125" y="80"/>
                  </a:moveTo>
                  <a:cubicBezTo>
                    <a:pt x="126" y="81"/>
                    <a:pt x="126" y="81"/>
                    <a:pt x="126" y="81"/>
                  </a:cubicBezTo>
                  <a:cubicBezTo>
                    <a:pt x="127" y="81"/>
                    <a:pt x="127" y="80"/>
                    <a:pt x="127" y="80"/>
                  </a:cubicBezTo>
                  <a:cubicBezTo>
                    <a:pt x="128" y="77"/>
                    <a:pt x="128" y="74"/>
                    <a:pt x="128" y="71"/>
                  </a:cubicBezTo>
                  <a:cubicBezTo>
                    <a:pt x="126" y="70"/>
                    <a:pt x="126" y="70"/>
                    <a:pt x="126" y="70"/>
                  </a:cubicBezTo>
                  <a:cubicBezTo>
                    <a:pt x="126" y="71"/>
                    <a:pt x="126" y="71"/>
                    <a:pt x="126" y="71"/>
                  </a:cubicBezTo>
                  <a:cubicBezTo>
                    <a:pt x="125" y="72"/>
                    <a:pt x="125" y="74"/>
                    <a:pt x="125" y="76"/>
                  </a:cubicBezTo>
                  <a:cubicBezTo>
                    <a:pt x="125" y="77"/>
                    <a:pt x="125" y="79"/>
                    <a:pt x="125" y="80"/>
                  </a:cubicBezTo>
                </a:path>
              </a:pathLst>
            </a:custGeom>
            <a:solidFill>
              <a:srgbClr val="E3D8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31" name="Freeform 224"/>
            <p:cNvSpPr>
              <a:spLocks/>
            </p:cNvSpPr>
            <p:nvPr/>
          </p:nvSpPr>
          <p:spPr bwMode="auto">
            <a:xfrm>
              <a:off x="4027306" y="6515100"/>
              <a:ext cx="203200" cy="163513"/>
            </a:xfrm>
            <a:custGeom>
              <a:avLst/>
              <a:gdLst>
                <a:gd name="T0" fmla="*/ 39 w 77"/>
                <a:gd name="T1" fmla="*/ 26 h 62"/>
                <a:gd name="T2" fmla="*/ 53 w 77"/>
                <a:gd name="T3" fmla="*/ 30 h 62"/>
                <a:gd name="T4" fmla="*/ 65 w 77"/>
                <a:gd name="T5" fmla="*/ 40 h 62"/>
                <a:gd name="T6" fmla="*/ 69 w 77"/>
                <a:gd name="T7" fmla="*/ 44 h 62"/>
                <a:gd name="T8" fmla="*/ 72 w 77"/>
                <a:gd name="T9" fmla="*/ 44 h 62"/>
                <a:gd name="T10" fmla="*/ 75 w 77"/>
                <a:gd name="T11" fmla="*/ 31 h 62"/>
                <a:gd name="T12" fmla="*/ 71 w 77"/>
                <a:gd name="T13" fmla="*/ 24 h 62"/>
                <a:gd name="T14" fmla="*/ 55 w 77"/>
                <a:gd name="T15" fmla="*/ 13 h 62"/>
                <a:gd name="T16" fmla="*/ 20 w 77"/>
                <a:gd name="T17" fmla="*/ 3 h 62"/>
                <a:gd name="T18" fmla="*/ 18 w 77"/>
                <a:gd name="T19" fmla="*/ 2 h 62"/>
                <a:gd name="T20" fmla="*/ 10 w 77"/>
                <a:gd name="T21" fmla="*/ 8 h 62"/>
                <a:gd name="T22" fmla="*/ 2 w 77"/>
                <a:gd name="T23" fmla="*/ 48 h 62"/>
                <a:gd name="T24" fmla="*/ 6 w 77"/>
                <a:gd name="T25" fmla="*/ 55 h 62"/>
                <a:gd name="T26" fmla="*/ 24 w 77"/>
                <a:gd name="T27" fmla="*/ 61 h 62"/>
                <a:gd name="T28" fmla="*/ 29 w 77"/>
                <a:gd name="T29" fmla="*/ 61 h 62"/>
                <a:gd name="T30" fmla="*/ 52 w 77"/>
                <a:gd name="T31" fmla="*/ 56 h 62"/>
                <a:gd name="T32" fmla="*/ 63 w 77"/>
                <a:gd name="T33" fmla="*/ 51 h 62"/>
                <a:gd name="T34" fmla="*/ 63 w 77"/>
                <a:gd name="T35" fmla="*/ 48 h 62"/>
                <a:gd name="T36" fmla="*/ 62 w 77"/>
                <a:gd name="T37" fmla="*/ 46 h 62"/>
                <a:gd name="T38" fmla="*/ 39 w 77"/>
                <a:gd name="T39" fmla="*/ 30 h 62"/>
                <a:gd name="T40" fmla="*/ 35 w 77"/>
                <a:gd name="T41" fmla="*/ 28 h 62"/>
                <a:gd name="T42" fmla="*/ 33 w 77"/>
                <a:gd name="T43" fmla="*/ 27 h 62"/>
                <a:gd name="T44" fmla="*/ 36 w 77"/>
                <a:gd name="T45" fmla="*/ 26 h 62"/>
                <a:gd name="T46" fmla="*/ 39 w 77"/>
                <a:gd name="T47" fmla="*/ 26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77" h="62">
                  <a:moveTo>
                    <a:pt x="39" y="26"/>
                  </a:moveTo>
                  <a:cubicBezTo>
                    <a:pt x="43" y="26"/>
                    <a:pt x="48" y="27"/>
                    <a:pt x="53" y="30"/>
                  </a:cubicBezTo>
                  <a:cubicBezTo>
                    <a:pt x="58" y="33"/>
                    <a:pt x="62" y="36"/>
                    <a:pt x="65" y="40"/>
                  </a:cubicBezTo>
                  <a:cubicBezTo>
                    <a:pt x="67" y="41"/>
                    <a:pt x="68" y="43"/>
                    <a:pt x="69" y="44"/>
                  </a:cubicBezTo>
                  <a:cubicBezTo>
                    <a:pt x="70" y="45"/>
                    <a:pt x="71" y="45"/>
                    <a:pt x="72" y="44"/>
                  </a:cubicBezTo>
                  <a:cubicBezTo>
                    <a:pt x="76" y="40"/>
                    <a:pt x="77" y="36"/>
                    <a:pt x="75" y="31"/>
                  </a:cubicBezTo>
                  <a:cubicBezTo>
                    <a:pt x="74" y="28"/>
                    <a:pt x="73" y="26"/>
                    <a:pt x="71" y="24"/>
                  </a:cubicBezTo>
                  <a:cubicBezTo>
                    <a:pt x="66" y="19"/>
                    <a:pt x="61" y="16"/>
                    <a:pt x="55" y="13"/>
                  </a:cubicBezTo>
                  <a:cubicBezTo>
                    <a:pt x="44" y="8"/>
                    <a:pt x="32" y="5"/>
                    <a:pt x="20" y="3"/>
                  </a:cubicBezTo>
                  <a:cubicBezTo>
                    <a:pt x="19" y="3"/>
                    <a:pt x="18" y="3"/>
                    <a:pt x="18" y="2"/>
                  </a:cubicBezTo>
                  <a:cubicBezTo>
                    <a:pt x="11" y="0"/>
                    <a:pt x="10" y="3"/>
                    <a:pt x="10" y="8"/>
                  </a:cubicBezTo>
                  <a:cubicBezTo>
                    <a:pt x="10" y="22"/>
                    <a:pt x="8" y="35"/>
                    <a:pt x="2" y="48"/>
                  </a:cubicBezTo>
                  <a:cubicBezTo>
                    <a:pt x="0" y="53"/>
                    <a:pt x="1" y="54"/>
                    <a:pt x="6" y="55"/>
                  </a:cubicBezTo>
                  <a:cubicBezTo>
                    <a:pt x="12" y="57"/>
                    <a:pt x="18" y="59"/>
                    <a:pt x="24" y="61"/>
                  </a:cubicBezTo>
                  <a:cubicBezTo>
                    <a:pt x="25" y="61"/>
                    <a:pt x="27" y="62"/>
                    <a:pt x="29" y="61"/>
                  </a:cubicBezTo>
                  <a:cubicBezTo>
                    <a:pt x="37" y="60"/>
                    <a:pt x="45" y="59"/>
                    <a:pt x="52" y="56"/>
                  </a:cubicBezTo>
                  <a:cubicBezTo>
                    <a:pt x="56" y="54"/>
                    <a:pt x="59" y="53"/>
                    <a:pt x="63" y="51"/>
                  </a:cubicBezTo>
                  <a:cubicBezTo>
                    <a:pt x="63" y="50"/>
                    <a:pt x="64" y="49"/>
                    <a:pt x="63" y="48"/>
                  </a:cubicBezTo>
                  <a:cubicBezTo>
                    <a:pt x="63" y="48"/>
                    <a:pt x="63" y="47"/>
                    <a:pt x="62" y="46"/>
                  </a:cubicBezTo>
                  <a:cubicBezTo>
                    <a:pt x="56" y="38"/>
                    <a:pt x="49" y="33"/>
                    <a:pt x="39" y="30"/>
                  </a:cubicBezTo>
                  <a:cubicBezTo>
                    <a:pt x="38" y="29"/>
                    <a:pt x="36" y="29"/>
                    <a:pt x="35" y="28"/>
                  </a:cubicBezTo>
                  <a:cubicBezTo>
                    <a:pt x="33" y="28"/>
                    <a:pt x="32" y="27"/>
                    <a:pt x="33" y="27"/>
                  </a:cubicBezTo>
                  <a:cubicBezTo>
                    <a:pt x="33" y="26"/>
                    <a:pt x="35" y="26"/>
                    <a:pt x="36" y="26"/>
                  </a:cubicBezTo>
                  <a:cubicBezTo>
                    <a:pt x="36" y="26"/>
                    <a:pt x="37" y="26"/>
                    <a:pt x="39" y="26"/>
                  </a:cubicBezTo>
                </a:path>
              </a:pathLst>
            </a:custGeom>
            <a:solidFill>
              <a:srgbClr val="E3D8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32" name="Freeform 225"/>
            <p:cNvSpPr>
              <a:spLocks noEditPoints="1"/>
            </p:cNvSpPr>
            <p:nvPr/>
          </p:nvSpPr>
          <p:spPr bwMode="auto">
            <a:xfrm>
              <a:off x="3347856" y="5608638"/>
              <a:ext cx="806450" cy="1231900"/>
            </a:xfrm>
            <a:custGeom>
              <a:avLst/>
              <a:gdLst>
                <a:gd name="T0" fmla="*/ 249 w 306"/>
                <a:gd name="T1" fmla="*/ 466 h 466"/>
                <a:gd name="T2" fmla="*/ 244 w 306"/>
                <a:gd name="T3" fmla="*/ 466 h 466"/>
                <a:gd name="T4" fmla="*/ 273 w 306"/>
                <a:gd name="T5" fmla="*/ 466 h 466"/>
                <a:gd name="T6" fmla="*/ 274 w 306"/>
                <a:gd name="T7" fmla="*/ 466 h 466"/>
                <a:gd name="T8" fmla="*/ 238 w 306"/>
                <a:gd name="T9" fmla="*/ 466 h 466"/>
                <a:gd name="T10" fmla="*/ 231 w 306"/>
                <a:gd name="T11" fmla="*/ 465 h 466"/>
                <a:gd name="T12" fmla="*/ 199 w 306"/>
                <a:gd name="T13" fmla="*/ 462 h 466"/>
                <a:gd name="T14" fmla="*/ 208 w 306"/>
                <a:gd name="T15" fmla="*/ 464 h 466"/>
                <a:gd name="T16" fmla="*/ 211 w 306"/>
                <a:gd name="T17" fmla="*/ 464 h 466"/>
                <a:gd name="T18" fmla="*/ 199 w 306"/>
                <a:gd name="T19" fmla="*/ 462 h 466"/>
                <a:gd name="T20" fmla="*/ 283 w 306"/>
                <a:gd name="T21" fmla="*/ 465 h 466"/>
                <a:gd name="T22" fmla="*/ 306 w 306"/>
                <a:gd name="T23" fmla="*/ 456 h 466"/>
                <a:gd name="T24" fmla="*/ 306 w 306"/>
                <a:gd name="T25" fmla="*/ 458 h 466"/>
                <a:gd name="T26" fmla="*/ 302 w 306"/>
                <a:gd name="T27" fmla="*/ 460 h 466"/>
                <a:gd name="T28" fmla="*/ 306 w 306"/>
                <a:gd name="T29" fmla="*/ 456 h 466"/>
                <a:gd name="T30" fmla="*/ 120 w 306"/>
                <a:gd name="T31" fmla="*/ 442 h 466"/>
                <a:gd name="T32" fmla="*/ 119 w 306"/>
                <a:gd name="T33" fmla="*/ 442 h 466"/>
                <a:gd name="T34" fmla="*/ 119 w 306"/>
                <a:gd name="T35" fmla="*/ 442 h 466"/>
                <a:gd name="T36" fmla="*/ 305 w 306"/>
                <a:gd name="T37" fmla="*/ 455 h 466"/>
                <a:gd name="T38" fmla="*/ 305 w 306"/>
                <a:gd name="T39" fmla="*/ 455 h 466"/>
                <a:gd name="T40" fmla="*/ 112 w 306"/>
                <a:gd name="T41" fmla="*/ 439 h 466"/>
                <a:gd name="T42" fmla="*/ 112 w 306"/>
                <a:gd name="T43" fmla="*/ 439 h 466"/>
                <a:gd name="T44" fmla="*/ 112 w 306"/>
                <a:gd name="T45" fmla="*/ 439 h 466"/>
                <a:gd name="T46" fmla="*/ 111 w 306"/>
                <a:gd name="T47" fmla="*/ 439 h 466"/>
                <a:gd name="T48" fmla="*/ 111 w 306"/>
                <a:gd name="T49" fmla="*/ 439 h 466"/>
                <a:gd name="T50" fmla="*/ 70 w 306"/>
                <a:gd name="T51" fmla="*/ 415 h 466"/>
                <a:gd name="T52" fmla="*/ 70 w 306"/>
                <a:gd name="T53" fmla="*/ 415 h 466"/>
                <a:gd name="T54" fmla="*/ 13 w 306"/>
                <a:gd name="T55" fmla="*/ 342 h 466"/>
                <a:gd name="T56" fmla="*/ 41 w 306"/>
                <a:gd name="T57" fmla="*/ 388 h 466"/>
                <a:gd name="T58" fmla="*/ 41 w 306"/>
                <a:gd name="T59" fmla="*/ 387 h 466"/>
                <a:gd name="T60" fmla="*/ 13 w 306"/>
                <a:gd name="T61" fmla="*/ 342 h 466"/>
                <a:gd name="T62" fmla="*/ 7 w 306"/>
                <a:gd name="T63" fmla="*/ 324 h 466"/>
                <a:gd name="T64" fmla="*/ 3 w 306"/>
                <a:gd name="T65" fmla="*/ 306 h 466"/>
                <a:gd name="T66" fmla="*/ 0 w 306"/>
                <a:gd name="T67" fmla="*/ 252 h 466"/>
                <a:gd name="T68" fmla="*/ 0 w 306"/>
                <a:gd name="T69" fmla="*/ 270 h 466"/>
                <a:gd name="T70" fmla="*/ 0 w 306"/>
                <a:gd name="T71" fmla="*/ 286 h 466"/>
                <a:gd name="T72" fmla="*/ 0 w 306"/>
                <a:gd name="T73" fmla="*/ 251 h 466"/>
                <a:gd name="T74" fmla="*/ 3 w 306"/>
                <a:gd name="T75" fmla="*/ 226 h 466"/>
                <a:gd name="T76" fmla="*/ 1 w 306"/>
                <a:gd name="T77" fmla="*/ 245 h 466"/>
                <a:gd name="T78" fmla="*/ 3 w 306"/>
                <a:gd name="T79" fmla="*/ 223 h 466"/>
                <a:gd name="T80" fmla="*/ 5 w 306"/>
                <a:gd name="T81" fmla="*/ 212 h 466"/>
                <a:gd name="T82" fmla="*/ 7 w 306"/>
                <a:gd name="T83" fmla="*/ 206 h 466"/>
                <a:gd name="T84" fmla="*/ 31 w 306"/>
                <a:gd name="T85" fmla="*/ 145 h 466"/>
                <a:gd name="T86" fmla="*/ 34 w 306"/>
                <a:gd name="T87" fmla="*/ 142 h 466"/>
                <a:gd name="T88" fmla="*/ 44 w 306"/>
                <a:gd name="T89" fmla="*/ 127 h 466"/>
                <a:gd name="T90" fmla="*/ 75 w 306"/>
                <a:gd name="T91" fmla="*/ 92 h 466"/>
                <a:gd name="T92" fmla="*/ 194 w 306"/>
                <a:gd name="T93" fmla="*/ 1 h 466"/>
                <a:gd name="T94" fmla="*/ 195 w 306"/>
                <a:gd name="T95" fmla="*/ 0 h 4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06" h="466">
                  <a:moveTo>
                    <a:pt x="244" y="466"/>
                  </a:moveTo>
                  <a:cubicBezTo>
                    <a:pt x="246" y="466"/>
                    <a:pt x="247" y="466"/>
                    <a:pt x="249" y="466"/>
                  </a:cubicBezTo>
                  <a:cubicBezTo>
                    <a:pt x="249" y="466"/>
                    <a:pt x="250" y="466"/>
                    <a:pt x="250" y="466"/>
                  </a:cubicBezTo>
                  <a:cubicBezTo>
                    <a:pt x="248" y="466"/>
                    <a:pt x="246" y="466"/>
                    <a:pt x="244" y="466"/>
                  </a:cubicBezTo>
                  <a:moveTo>
                    <a:pt x="274" y="466"/>
                  </a:moveTo>
                  <a:cubicBezTo>
                    <a:pt x="274" y="466"/>
                    <a:pt x="274" y="466"/>
                    <a:pt x="273" y="466"/>
                  </a:cubicBezTo>
                  <a:cubicBezTo>
                    <a:pt x="270" y="466"/>
                    <a:pt x="266" y="466"/>
                    <a:pt x="262" y="466"/>
                  </a:cubicBezTo>
                  <a:cubicBezTo>
                    <a:pt x="266" y="466"/>
                    <a:pt x="270" y="466"/>
                    <a:pt x="274" y="466"/>
                  </a:cubicBezTo>
                  <a:moveTo>
                    <a:pt x="229" y="465"/>
                  </a:moveTo>
                  <a:cubicBezTo>
                    <a:pt x="232" y="466"/>
                    <a:pt x="235" y="466"/>
                    <a:pt x="238" y="466"/>
                  </a:cubicBezTo>
                  <a:cubicBezTo>
                    <a:pt x="239" y="466"/>
                    <a:pt x="240" y="466"/>
                    <a:pt x="241" y="466"/>
                  </a:cubicBezTo>
                  <a:cubicBezTo>
                    <a:pt x="238" y="466"/>
                    <a:pt x="235" y="466"/>
                    <a:pt x="231" y="465"/>
                  </a:cubicBezTo>
                  <a:cubicBezTo>
                    <a:pt x="230" y="465"/>
                    <a:pt x="230" y="465"/>
                    <a:pt x="229" y="465"/>
                  </a:cubicBezTo>
                  <a:moveTo>
                    <a:pt x="199" y="462"/>
                  </a:moveTo>
                  <a:cubicBezTo>
                    <a:pt x="201" y="463"/>
                    <a:pt x="203" y="463"/>
                    <a:pt x="206" y="463"/>
                  </a:cubicBezTo>
                  <a:cubicBezTo>
                    <a:pt x="206" y="463"/>
                    <a:pt x="207" y="464"/>
                    <a:pt x="208" y="464"/>
                  </a:cubicBezTo>
                  <a:cubicBezTo>
                    <a:pt x="209" y="464"/>
                    <a:pt x="210" y="464"/>
                    <a:pt x="211" y="464"/>
                  </a:cubicBezTo>
                  <a:cubicBezTo>
                    <a:pt x="211" y="464"/>
                    <a:pt x="211" y="464"/>
                    <a:pt x="211" y="464"/>
                  </a:cubicBezTo>
                  <a:cubicBezTo>
                    <a:pt x="209" y="464"/>
                    <a:pt x="207" y="464"/>
                    <a:pt x="205" y="463"/>
                  </a:cubicBezTo>
                  <a:cubicBezTo>
                    <a:pt x="203" y="463"/>
                    <a:pt x="201" y="463"/>
                    <a:pt x="199" y="462"/>
                  </a:cubicBezTo>
                  <a:moveTo>
                    <a:pt x="301" y="461"/>
                  </a:moveTo>
                  <a:cubicBezTo>
                    <a:pt x="295" y="462"/>
                    <a:pt x="289" y="464"/>
                    <a:pt x="283" y="465"/>
                  </a:cubicBezTo>
                  <a:cubicBezTo>
                    <a:pt x="289" y="464"/>
                    <a:pt x="295" y="462"/>
                    <a:pt x="301" y="461"/>
                  </a:cubicBezTo>
                  <a:moveTo>
                    <a:pt x="306" y="456"/>
                  </a:moveTo>
                  <a:cubicBezTo>
                    <a:pt x="306" y="456"/>
                    <a:pt x="306" y="457"/>
                    <a:pt x="306" y="457"/>
                  </a:cubicBezTo>
                  <a:cubicBezTo>
                    <a:pt x="306" y="457"/>
                    <a:pt x="306" y="458"/>
                    <a:pt x="306" y="458"/>
                  </a:cubicBezTo>
                  <a:cubicBezTo>
                    <a:pt x="304" y="459"/>
                    <a:pt x="303" y="460"/>
                    <a:pt x="302" y="460"/>
                  </a:cubicBezTo>
                  <a:cubicBezTo>
                    <a:pt x="302" y="460"/>
                    <a:pt x="302" y="460"/>
                    <a:pt x="302" y="460"/>
                  </a:cubicBezTo>
                  <a:cubicBezTo>
                    <a:pt x="303" y="460"/>
                    <a:pt x="304" y="459"/>
                    <a:pt x="305" y="459"/>
                  </a:cubicBezTo>
                  <a:cubicBezTo>
                    <a:pt x="306" y="458"/>
                    <a:pt x="306" y="457"/>
                    <a:pt x="306" y="456"/>
                  </a:cubicBezTo>
                  <a:moveTo>
                    <a:pt x="120" y="442"/>
                  </a:moveTo>
                  <a:cubicBezTo>
                    <a:pt x="120" y="442"/>
                    <a:pt x="120" y="442"/>
                    <a:pt x="120" y="442"/>
                  </a:cubicBezTo>
                  <a:cubicBezTo>
                    <a:pt x="120" y="442"/>
                    <a:pt x="120" y="442"/>
                    <a:pt x="120" y="442"/>
                  </a:cubicBezTo>
                  <a:moveTo>
                    <a:pt x="119" y="442"/>
                  </a:moveTo>
                  <a:cubicBezTo>
                    <a:pt x="119" y="442"/>
                    <a:pt x="119" y="442"/>
                    <a:pt x="119" y="442"/>
                  </a:cubicBezTo>
                  <a:cubicBezTo>
                    <a:pt x="119" y="442"/>
                    <a:pt x="119" y="442"/>
                    <a:pt x="119" y="442"/>
                  </a:cubicBezTo>
                  <a:moveTo>
                    <a:pt x="291" y="441"/>
                  </a:moveTo>
                  <a:cubicBezTo>
                    <a:pt x="296" y="445"/>
                    <a:pt x="301" y="450"/>
                    <a:pt x="305" y="455"/>
                  </a:cubicBezTo>
                  <a:cubicBezTo>
                    <a:pt x="305" y="455"/>
                    <a:pt x="305" y="455"/>
                    <a:pt x="305" y="455"/>
                  </a:cubicBezTo>
                  <a:cubicBezTo>
                    <a:pt x="305" y="455"/>
                    <a:pt x="305" y="455"/>
                    <a:pt x="305" y="455"/>
                  </a:cubicBezTo>
                  <a:cubicBezTo>
                    <a:pt x="301" y="450"/>
                    <a:pt x="296" y="445"/>
                    <a:pt x="291" y="441"/>
                  </a:cubicBezTo>
                  <a:moveTo>
                    <a:pt x="112" y="439"/>
                  </a:moveTo>
                  <a:cubicBezTo>
                    <a:pt x="114" y="440"/>
                    <a:pt x="117" y="441"/>
                    <a:pt x="119" y="442"/>
                  </a:cubicBezTo>
                  <a:cubicBezTo>
                    <a:pt x="117" y="441"/>
                    <a:pt x="114" y="440"/>
                    <a:pt x="112" y="439"/>
                  </a:cubicBezTo>
                  <a:moveTo>
                    <a:pt x="112" y="439"/>
                  </a:moveTo>
                  <a:cubicBezTo>
                    <a:pt x="112" y="439"/>
                    <a:pt x="112" y="439"/>
                    <a:pt x="112" y="439"/>
                  </a:cubicBezTo>
                  <a:cubicBezTo>
                    <a:pt x="112" y="439"/>
                    <a:pt x="112" y="439"/>
                    <a:pt x="112" y="439"/>
                  </a:cubicBezTo>
                  <a:moveTo>
                    <a:pt x="111" y="439"/>
                  </a:moveTo>
                  <a:cubicBezTo>
                    <a:pt x="111" y="439"/>
                    <a:pt x="111" y="439"/>
                    <a:pt x="111" y="439"/>
                  </a:cubicBezTo>
                  <a:cubicBezTo>
                    <a:pt x="111" y="439"/>
                    <a:pt x="111" y="439"/>
                    <a:pt x="111" y="439"/>
                  </a:cubicBezTo>
                  <a:moveTo>
                    <a:pt x="65" y="411"/>
                  </a:moveTo>
                  <a:cubicBezTo>
                    <a:pt x="67" y="413"/>
                    <a:pt x="68" y="414"/>
                    <a:pt x="70" y="415"/>
                  </a:cubicBezTo>
                  <a:cubicBezTo>
                    <a:pt x="72" y="417"/>
                    <a:pt x="74" y="418"/>
                    <a:pt x="77" y="420"/>
                  </a:cubicBezTo>
                  <a:cubicBezTo>
                    <a:pt x="74" y="418"/>
                    <a:pt x="72" y="417"/>
                    <a:pt x="70" y="415"/>
                  </a:cubicBezTo>
                  <a:cubicBezTo>
                    <a:pt x="68" y="414"/>
                    <a:pt x="67" y="413"/>
                    <a:pt x="65" y="411"/>
                  </a:cubicBezTo>
                  <a:moveTo>
                    <a:pt x="13" y="342"/>
                  </a:moveTo>
                  <a:cubicBezTo>
                    <a:pt x="14" y="343"/>
                    <a:pt x="14" y="343"/>
                    <a:pt x="14" y="343"/>
                  </a:cubicBezTo>
                  <a:cubicBezTo>
                    <a:pt x="21" y="360"/>
                    <a:pt x="30" y="374"/>
                    <a:pt x="41" y="388"/>
                  </a:cubicBezTo>
                  <a:cubicBezTo>
                    <a:pt x="46" y="393"/>
                    <a:pt x="51" y="398"/>
                    <a:pt x="56" y="404"/>
                  </a:cubicBezTo>
                  <a:cubicBezTo>
                    <a:pt x="51" y="398"/>
                    <a:pt x="46" y="393"/>
                    <a:pt x="41" y="387"/>
                  </a:cubicBezTo>
                  <a:cubicBezTo>
                    <a:pt x="30" y="374"/>
                    <a:pt x="21" y="360"/>
                    <a:pt x="14" y="345"/>
                  </a:cubicBezTo>
                  <a:cubicBezTo>
                    <a:pt x="14" y="344"/>
                    <a:pt x="14" y="343"/>
                    <a:pt x="13" y="342"/>
                  </a:cubicBezTo>
                  <a:moveTo>
                    <a:pt x="3" y="306"/>
                  </a:moveTo>
                  <a:cubicBezTo>
                    <a:pt x="4" y="312"/>
                    <a:pt x="5" y="318"/>
                    <a:pt x="7" y="324"/>
                  </a:cubicBezTo>
                  <a:cubicBezTo>
                    <a:pt x="7" y="323"/>
                    <a:pt x="6" y="322"/>
                    <a:pt x="6" y="321"/>
                  </a:cubicBezTo>
                  <a:cubicBezTo>
                    <a:pt x="5" y="316"/>
                    <a:pt x="4" y="311"/>
                    <a:pt x="3" y="306"/>
                  </a:cubicBezTo>
                  <a:moveTo>
                    <a:pt x="0" y="251"/>
                  </a:moveTo>
                  <a:cubicBezTo>
                    <a:pt x="0" y="252"/>
                    <a:pt x="0" y="252"/>
                    <a:pt x="0" y="252"/>
                  </a:cubicBezTo>
                  <a:cubicBezTo>
                    <a:pt x="0" y="258"/>
                    <a:pt x="0" y="264"/>
                    <a:pt x="0" y="270"/>
                  </a:cubicBezTo>
                  <a:cubicBezTo>
                    <a:pt x="0" y="270"/>
                    <a:pt x="0" y="270"/>
                    <a:pt x="0" y="270"/>
                  </a:cubicBezTo>
                  <a:cubicBezTo>
                    <a:pt x="0" y="274"/>
                    <a:pt x="0" y="277"/>
                    <a:pt x="0" y="281"/>
                  </a:cubicBezTo>
                  <a:cubicBezTo>
                    <a:pt x="0" y="283"/>
                    <a:pt x="0" y="284"/>
                    <a:pt x="0" y="286"/>
                  </a:cubicBezTo>
                  <a:cubicBezTo>
                    <a:pt x="0" y="282"/>
                    <a:pt x="0" y="278"/>
                    <a:pt x="0" y="274"/>
                  </a:cubicBezTo>
                  <a:cubicBezTo>
                    <a:pt x="0" y="266"/>
                    <a:pt x="0" y="259"/>
                    <a:pt x="0" y="251"/>
                  </a:cubicBezTo>
                  <a:moveTo>
                    <a:pt x="3" y="223"/>
                  </a:moveTo>
                  <a:cubicBezTo>
                    <a:pt x="3" y="224"/>
                    <a:pt x="3" y="225"/>
                    <a:pt x="3" y="226"/>
                  </a:cubicBezTo>
                  <a:cubicBezTo>
                    <a:pt x="2" y="233"/>
                    <a:pt x="1" y="240"/>
                    <a:pt x="1" y="247"/>
                  </a:cubicBezTo>
                  <a:cubicBezTo>
                    <a:pt x="1" y="247"/>
                    <a:pt x="1" y="246"/>
                    <a:pt x="1" y="245"/>
                  </a:cubicBezTo>
                  <a:cubicBezTo>
                    <a:pt x="2" y="240"/>
                    <a:pt x="2" y="234"/>
                    <a:pt x="3" y="229"/>
                  </a:cubicBezTo>
                  <a:cubicBezTo>
                    <a:pt x="3" y="227"/>
                    <a:pt x="3" y="225"/>
                    <a:pt x="3" y="223"/>
                  </a:cubicBezTo>
                  <a:moveTo>
                    <a:pt x="7" y="206"/>
                  </a:moveTo>
                  <a:cubicBezTo>
                    <a:pt x="6" y="208"/>
                    <a:pt x="6" y="210"/>
                    <a:pt x="5" y="212"/>
                  </a:cubicBezTo>
                  <a:cubicBezTo>
                    <a:pt x="5" y="214"/>
                    <a:pt x="4" y="217"/>
                    <a:pt x="4" y="220"/>
                  </a:cubicBezTo>
                  <a:cubicBezTo>
                    <a:pt x="5" y="215"/>
                    <a:pt x="6" y="210"/>
                    <a:pt x="7" y="206"/>
                  </a:cubicBezTo>
                  <a:moveTo>
                    <a:pt x="34" y="142"/>
                  </a:moveTo>
                  <a:cubicBezTo>
                    <a:pt x="33" y="143"/>
                    <a:pt x="32" y="144"/>
                    <a:pt x="31" y="145"/>
                  </a:cubicBezTo>
                  <a:cubicBezTo>
                    <a:pt x="31" y="146"/>
                    <a:pt x="31" y="146"/>
                    <a:pt x="31" y="146"/>
                  </a:cubicBezTo>
                  <a:cubicBezTo>
                    <a:pt x="32" y="145"/>
                    <a:pt x="33" y="143"/>
                    <a:pt x="34" y="142"/>
                  </a:cubicBezTo>
                  <a:moveTo>
                    <a:pt x="75" y="92"/>
                  </a:moveTo>
                  <a:cubicBezTo>
                    <a:pt x="63" y="103"/>
                    <a:pt x="53" y="114"/>
                    <a:pt x="44" y="127"/>
                  </a:cubicBezTo>
                  <a:cubicBezTo>
                    <a:pt x="51" y="117"/>
                    <a:pt x="58" y="109"/>
                    <a:pt x="66" y="101"/>
                  </a:cubicBezTo>
                  <a:cubicBezTo>
                    <a:pt x="69" y="98"/>
                    <a:pt x="72" y="95"/>
                    <a:pt x="75" y="92"/>
                  </a:cubicBezTo>
                  <a:moveTo>
                    <a:pt x="195" y="0"/>
                  </a:moveTo>
                  <a:cubicBezTo>
                    <a:pt x="194" y="0"/>
                    <a:pt x="194" y="0"/>
                    <a:pt x="194" y="1"/>
                  </a:cubicBezTo>
                  <a:cubicBezTo>
                    <a:pt x="192" y="2"/>
                    <a:pt x="190" y="4"/>
                    <a:pt x="188" y="5"/>
                  </a:cubicBezTo>
                  <a:cubicBezTo>
                    <a:pt x="191" y="4"/>
                    <a:pt x="193" y="2"/>
                    <a:pt x="195" y="0"/>
                  </a:cubicBezTo>
                </a:path>
              </a:pathLst>
            </a:custGeom>
            <a:solidFill>
              <a:srgbClr val="E8E3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33" name="Freeform 226"/>
            <p:cNvSpPr>
              <a:spLocks/>
            </p:cNvSpPr>
            <p:nvPr/>
          </p:nvSpPr>
          <p:spPr bwMode="auto">
            <a:xfrm>
              <a:off x="3347856" y="5600700"/>
              <a:ext cx="806450" cy="1241425"/>
            </a:xfrm>
            <a:custGeom>
              <a:avLst/>
              <a:gdLst>
                <a:gd name="T0" fmla="*/ 195 w 306"/>
                <a:gd name="T1" fmla="*/ 3 h 470"/>
                <a:gd name="T2" fmla="*/ 172 w 306"/>
                <a:gd name="T3" fmla="*/ 21 h 470"/>
                <a:gd name="T4" fmla="*/ 101 w 306"/>
                <a:gd name="T5" fmla="*/ 74 h 470"/>
                <a:gd name="T6" fmla="*/ 75 w 306"/>
                <a:gd name="T7" fmla="*/ 95 h 470"/>
                <a:gd name="T8" fmla="*/ 44 w 306"/>
                <a:gd name="T9" fmla="*/ 130 h 470"/>
                <a:gd name="T10" fmla="*/ 34 w 306"/>
                <a:gd name="T11" fmla="*/ 145 h 470"/>
                <a:gd name="T12" fmla="*/ 18 w 306"/>
                <a:gd name="T13" fmla="*/ 173 h 470"/>
                <a:gd name="T14" fmla="*/ 4 w 306"/>
                <a:gd name="T15" fmla="*/ 223 h 470"/>
                <a:gd name="T16" fmla="*/ 3 w 306"/>
                <a:gd name="T17" fmla="*/ 232 h 470"/>
                <a:gd name="T18" fmla="*/ 1 w 306"/>
                <a:gd name="T19" fmla="*/ 250 h 470"/>
                <a:gd name="T20" fmla="*/ 0 w 306"/>
                <a:gd name="T21" fmla="*/ 277 h 470"/>
                <a:gd name="T22" fmla="*/ 1 w 306"/>
                <a:gd name="T23" fmla="*/ 294 h 470"/>
                <a:gd name="T24" fmla="*/ 3 w 306"/>
                <a:gd name="T25" fmla="*/ 309 h 470"/>
                <a:gd name="T26" fmla="*/ 7 w 306"/>
                <a:gd name="T27" fmla="*/ 327 h 470"/>
                <a:gd name="T28" fmla="*/ 14 w 306"/>
                <a:gd name="T29" fmla="*/ 348 h 470"/>
                <a:gd name="T30" fmla="*/ 56 w 306"/>
                <a:gd name="T31" fmla="*/ 407 h 470"/>
                <a:gd name="T32" fmla="*/ 65 w 306"/>
                <a:gd name="T33" fmla="*/ 414 h 470"/>
                <a:gd name="T34" fmla="*/ 77 w 306"/>
                <a:gd name="T35" fmla="*/ 423 h 470"/>
                <a:gd name="T36" fmla="*/ 111 w 306"/>
                <a:gd name="T37" fmla="*/ 442 h 470"/>
                <a:gd name="T38" fmla="*/ 112 w 306"/>
                <a:gd name="T39" fmla="*/ 442 h 470"/>
                <a:gd name="T40" fmla="*/ 112 w 306"/>
                <a:gd name="T41" fmla="*/ 442 h 470"/>
                <a:gd name="T42" fmla="*/ 119 w 306"/>
                <a:gd name="T43" fmla="*/ 445 h 470"/>
                <a:gd name="T44" fmla="*/ 120 w 306"/>
                <a:gd name="T45" fmla="*/ 445 h 470"/>
                <a:gd name="T46" fmla="*/ 174 w 306"/>
                <a:gd name="T47" fmla="*/ 461 h 470"/>
                <a:gd name="T48" fmla="*/ 205 w 306"/>
                <a:gd name="T49" fmla="*/ 466 h 470"/>
                <a:gd name="T50" fmla="*/ 211 w 306"/>
                <a:gd name="T51" fmla="*/ 467 h 470"/>
                <a:gd name="T52" fmla="*/ 231 w 306"/>
                <a:gd name="T53" fmla="*/ 468 h 470"/>
                <a:gd name="T54" fmla="*/ 241 w 306"/>
                <a:gd name="T55" fmla="*/ 469 h 470"/>
                <a:gd name="T56" fmla="*/ 244 w 306"/>
                <a:gd name="T57" fmla="*/ 469 h 470"/>
                <a:gd name="T58" fmla="*/ 257 w 306"/>
                <a:gd name="T59" fmla="*/ 470 h 470"/>
                <a:gd name="T60" fmla="*/ 262 w 306"/>
                <a:gd name="T61" fmla="*/ 469 h 470"/>
                <a:gd name="T62" fmla="*/ 274 w 306"/>
                <a:gd name="T63" fmla="*/ 469 h 470"/>
                <a:gd name="T64" fmla="*/ 283 w 306"/>
                <a:gd name="T65" fmla="*/ 468 h 470"/>
                <a:gd name="T66" fmla="*/ 302 w 306"/>
                <a:gd name="T67" fmla="*/ 463 h 470"/>
                <a:gd name="T68" fmla="*/ 306 w 306"/>
                <a:gd name="T69" fmla="*/ 460 h 470"/>
                <a:gd name="T70" fmla="*/ 306 w 306"/>
                <a:gd name="T71" fmla="*/ 459 h 470"/>
                <a:gd name="T72" fmla="*/ 305 w 306"/>
                <a:gd name="T73" fmla="*/ 458 h 470"/>
                <a:gd name="T74" fmla="*/ 287 w 306"/>
                <a:gd name="T75" fmla="*/ 441 h 470"/>
                <a:gd name="T76" fmla="*/ 277 w 306"/>
                <a:gd name="T77" fmla="*/ 438 h 470"/>
                <a:gd name="T78" fmla="*/ 267 w 306"/>
                <a:gd name="T79" fmla="*/ 439 h 470"/>
                <a:gd name="T80" fmla="*/ 233 w 306"/>
                <a:gd name="T81" fmla="*/ 439 h 470"/>
                <a:gd name="T82" fmla="*/ 222 w 306"/>
                <a:gd name="T83" fmla="*/ 438 h 470"/>
                <a:gd name="T84" fmla="*/ 153 w 306"/>
                <a:gd name="T85" fmla="*/ 425 h 470"/>
                <a:gd name="T86" fmla="*/ 90 w 306"/>
                <a:gd name="T87" fmla="*/ 392 h 470"/>
                <a:gd name="T88" fmla="*/ 62 w 306"/>
                <a:gd name="T89" fmla="*/ 355 h 470"/>
                <a:gd name="T90" fmla="*/ 44 w 306"/>
                <a:gd name="T91" fmla="*/ 302 h 470"/>
                <a:gd name="T92" fmla="*/ 42 w 306"/>
                <a:gd name="T93" fmla="*/ 266 h 470"/>
                <a:gd name="T94" fmla="*/ 45 w 306"/>
                <a:gd name="T95" fmla="*/ 237 h 470"/>
                <a:gd name="T96" fmla="*/ 62 w 306"/>
                <a:gd name="T97" fmla="*/ 182 h 470"/>
                <a:gd name="T98" fmla="*/ 98 w 306"/>
                <a:gd name="T99" fmla="*/ 127 h 470"/>
                <a:gd name="T100" fmla="*/ 159 w 306"/>
                <a:gd name="T101" fmla="*/ 63 h 470"/>
                <a:gd name="T102" fmla="*/ 191 w 306"/>
                <a:gd name="T103" fmla="*/ 22 h 470"/>
                <a:gd name="T104" fmla="*/ 200 w 306"/>
                <a:gd name="T105" fmla="*/ 1 h 470"/>
                <a:gd name="T106" fmla="*/ 198 w 306"/>
                <a:gd name="T107" fmla="*/ 0 h 4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06" h="470">
                  <a:moveTo>
                    <a:pt x="198" y="0"/>
                  </a:moveTo>
                  <a:cubicBezTo>
                    <a:pt x="197" y="1"/>
                    <a:pt x="196" y="2"/>
                    <a:pt x="195" y="3"/>
                  </a:cubicBezTo>
                  <a:cubicBezTo>
                    <a:pt x="193" y="5"/>
                    <a:pt x="191" y="7"/>
                    <a:pt x="188" y="8"/>
                  </a:cubicBezTo>
                  <a:cubicBezTo>
                    <a:pt x="183" y="13"/>
                    <a:pt x="178" y="17"/>
                    <a:pt x="172" y="21"/>
                  </a:cubicBezTo>
                  <a:cubicBezTo>
                    <a:pt x="166" y="25"/>
                    <a:pt x="160" y="29"/>
                    <a:pt x="155" y="33"/>
                  </a:cubicBezTo>
                  <a:cubicBezTo>
                    <a:pt x="136" y="46"/>
                    <a:pt x="118" y="60"/>
                    <a:pt x="101" y="74"/>
                  </a:cubicBezTo>
                  <a:cubicBezTo>
                    <a:pt x="92" y="81"/>
                    <a:pt x="83" y="88"/>
                    <a:pt x="75" y="95"/>
                  </a:cubicBezTo>
                  <a:cubicBezTo>
                    <a:pt x="75" y="95"/>
                    <a:pt x="75" y="95"/>
                    <a:pt x="75" y="95"/>
                  </a:cubicBezTo>
                  <a:cubicBezTo>
                    <a:pt x="72" y="98"/>
                    <a:pt x="69" y="101"/>
                    <a:pt x="66" y="104"/>
                  </a:cubicBezTo>
                  <a:cubicBezTo>
                    <a:pt x="58" y="112"/>
                    <a:pt x="51" y="120"/>
                    <a:pt x="44" y="130"/>
                  </a:cubicBezTo>
                  <a:cubicBezTo>
                    <a:pt x="44" y="130"/>
                    <a:pt x="43" y="131"/>
                    <a:pt x="43" y="131"/>
                  </a:cubicBezTo>
                  <a:cubicBezTo>
                    <a:pt x="40" y="136"/>
                    <a:pt x="37" y="140"/>
                    <a:pt x="34" y="145"/>
                  </a:cubicBezTo>
                  <a:cubicBezTo>
                    <a:pt x="33" y="146"/>
                    <a:pt x="32" y="148"/>
                    <a:pt x="31" y="149"/>
                  </a:cubicBezTo>
                  <a:cubicBezTo>
                    <a:pt x="26" y="157"/>
                    <a:pt x="22" y="165"/>
                    <a:pt x="18" y="173"/>
                  </a:cubicBezTo>
                  <a:cubicBezTo>
                    <a:pt x="13" y="184"/>
                    <a:pt x="10" y="196"/>
                    <a:pt x="7" y="209"/>
                  </a:cubicBezTo>
                  <a:cubicBezTo>
                    <a:pt x="6" y="213"/>
                    <a:pt x="5" y="218"/>
                    <a:pt x="4" y="223"/>
                  </a:cubicBezTo>
                  <a:cubicBezTo>
                    <a:pt x="4" y="224"/>
                    <a:pt x="4" y="225"/>
                    <a:pt x="3" y="226"/>
                  </a:cubicBezTo>
                  <a:cubicBezTo>
                    <a:pt x="3" y="228"/>
                    <a:pt x="3" y="230"/>
                    <a:pt x="3" y="232"/>
                  </a:cubicBezTo>
                  <a:cubicBezTo>
                    <a:pt x="2" y="237"/>
                    <a:pt x="2" y="243"/>
                    <a:pt x="1" y="248"/>
                  </a:cubicBezTo>
                  <a:cubicBezTo>
                    <a:pt x="1" y="249"/>
                    <a:pt x="1" y="250"/>
                    <a:pt x="1" y="250"/>
                  </a:cubicBezTo>
                  <a:cubicBezTo>
                    <a:pt x="1" y="252"/>
                    <a:pt x="1" y="253"/>
                    <a:pt x="0" y="254"/>
                  </a:cubicBezTo>
                  <a:cubicBezTo>
                    <a:pt x="0" y="262"/>
                    <a:pt x="0" y="269"/>
                    <a:pt x="0" y="277"/>
                  </a:cubicBezTo>
                  <a:cubicBezTo>
                    <a:pt x="0" y="281"/>
                    <a:pt x="0" y="285"/>
                    <a:pt x="0" y="289"/>
                  </a:cubicBezTo>
                  <a:cubicBezTo>
                    <a:pt x="0" y="291"/>
                    <a:pt x="1" y="292"/>
                    <a:pt x="1" y="294"/>
                  </a:cubicBezTo>
                  <a:cubicBezTo>
                    <a:pt x="1" y="299"/>
                    <a:pt x="2" y="304"/>
                    <a:pt x="3" y="308"/>
                  </a:cubicBezTo>
                  <a:cubicBezTo>
                    <a:pt x="3" y="309"/>
                    <a:pt x="3" y="309"/>
                    <a:pt x="3" y="309"/>
                  </a:cubicBezTo>
                  <a:cubicBezTo>
                    <a:pt x="4" y="314"/>
                    <a:pt x="5" y="319"/>
                    <a:pt x="6" y="324"/>
                  </a:cubicBezTo>
                  <a:cubicBezTo>
                    <a:pt x="6" y="325"/>
                    <a:pt x="7" y="326"/>
                    <a:pt x="7" y="327"/>
                  </a:cubicBezTo>
                  <a:cubicBezTo>
                    <a:pt x="9" y="334"/>
                    <a:pt x="11" y="340"/>
                    <a:pt x="13" y="345"/>
                  </a:cubicBezTo>
                  <a:cubicBezTo>
                    <a:pt x="14" y="346"/>
                    <a:pt x="14" y="347"/>
                    <a:pt x="14" y="348"/>
                  </a:cubicBezTo>
                  <a:cubicBezTo>
                    <a:pt x="21" y="363"/>
                    <a:pt x="30" y="377"/>
                    <a:pt x="41" y="390"/>
                  </a:cubicBezTo>
                  <a:cubicBezTo>
                    <a:pt x="46" y="396"/>
                    <a:pt x="51" y="401"/>
                    <a:pt x="56" y="407"/>
                  </a:cubicBezTo>
                  <a:cubicBezTo>
                    <a:pt x="57" y="407"/>
                    <a:pt x="57" y="407"/>
                    <a:pt x="57" y="407"/>
                  </a:cubicBezTo>
                  <a:cubicBezTo>
                    <a:pt x="60" y="410"/>
                    <a:pt x="62" y="412"/>
                    <a:pt x="65" y="414"/>
                  </a:cubicBezTo>
                  <a:cubicBezTo>
                    <a:pt x="67" y="416"/>
                    <a:pt x="68" y="417"/>
                    <a:pt x="70" y="418"/>
                  </a:cubicBezTo>
                  <a:cubicBezTo>
                    <a:pt x="72" y="420"/>
                    <a:pt x="74" y="421"/>
                    <a:pt x="77" y="423"/>
                  </a:cubicBezTo>
                  <a:cubicBezTo>
                    <a:pt x="87" y="429"/>
                    <a:pt x="98" y="436"/>
                    <a:pt x="109" y="441"/>
                  </a:cubicBezTo>
                  <a:cubicBezTo>
                    <a:pt x="110" y="441"/>
                    <a:pt x="111" y="441"/>
                    <a:pt x="111" y="442"/>
                  </a:cubicBezTo>
                  <a:cubicBezTo>
                    <a:pt x="111" y="442"/>
                    <a:pt x="111" y="442"/>
                    <a:pt x="111" y="442"/>
                  </a:cubicBezTo>
                  <a:cubicBezTo>
                    <a:pt x="112" y="442"/>
                    <a:pt x="112" y="442"/>
                    <a:pt x="112" y="442"/>
                  </a:cubicBezTo>
                  <a:cubicBezTo>
                    <a:pt x="112" y="442"/>
                    <a:pt x="112" y="442"/>
                    <a:pt x="112" y="442"/>
                  </a:cubicBezTo>
                  <a:cubicBezTo>
                    <a:pt x="112" y="442"/>
                    <a:pt x="112" y="442"/>
                    <a:pt x="112" y="442"/>
                  </a:cubicBezTo>
                  <a:cubicBezTo>
                    <a:pt x="114" y="443"/>
                    <a:pt x="117" y="444"/>
                    <a:pt x="119" y="445"/>
                  </a:cubicBezTo>
                  <a:cubicBezTo>
                    <a:pt x="119" y="445"/>
                    <a:pt x="119" y="445"/>
                    <a:pt x="119" y="445"/>
                  </a:cubicBezTo>
                  <a:cubicBezTo>
                    <a:pt x="119" y="445"/>
                    <a:pt x="119" y="445"/>
                    <a:pt x="119" y="445"/>
                  </a:cubicBezTo>
                  <a:cubicBezTo>
                    <a:pt x="119" y="445"/>
                    <a:pt x="120" y="445"/>
                    <a:pt x="120" y="445"/>
                  </a:cubicBezTo>
                  <a:cubicBezTo>
                    <a:pt x="120" y="445"/>
                    <a:pt x="120" y="445"/>
                    <a:pt x="120" y="445"/>
                  </a:cubicBezTo>
                  <a:cubicBezTo>
                    <a:pt x="137" y="452"/>
                    <a:pt x="156" y="457"/>
                    <a:pt x="174" y="461"/>
                  </a:cubicBezTo>
                  <a:cubicBezTo>
                    <a:pt x="183" y="462"/>
                    <a:pt x="191" y="464"/>
                    <a:pt x="199" y="465"/>
                  </a:cubicBezTo>
                  <a:cubicBezTo>
                    <a:pt x="201" y="466"/>
                    <a:pt x="203" y="466"/>
                    <a:pt x="205" y="466"/>
                  </a:cubicBezTo>
                  <a:cubicBezTo>
                    <a:pt x="207" y="467"/>
                    <a:pt x="209" y="467"/>
                    <a:pt x="211" y="467"/>
                  </a:cubicBezTo>
                  <a:cubicBezTo>
                    <a:pt x="211" y="467"/>
                    <a:pt x="211" y="467"/>
                    <a:pt x="211" y="467"/>
                  </a:cubicBezTo>
                  <a:cubicBezTo>
                    <a:pt x="217" y="467"/>
                    <a:pt x="223" y="468"/>
                    <a:pt x="229" y="468"/>
                  </a:cubicBezTo>
                  <a:cubicBezTo>
                    <a:pt x="230" y="468"/>
                    <a:pt x="230" y="468"/>
                    <a:pt x="231" y="468"/>
                  </a:cubicBezTo>
                  <a:cubicBezTo>
                    <a:pt x="235" y="469"/>
                    <a:pt x="238" y="469"/>
                    <a:pt x="241" y="469"/>
                  </a:cubicBezTo>
                  <a:cubicBezTo>
                    <a:pt x="241" y="469"/>
                    <a:pt x="241" y="469"/>
                    <a:pt x="241" y="469"/>
                  </a:cubicBezTo>
                  <a:cubicBezTo>
                    <a:pt x="241" y="469"/>
                    <a:pt x="241" y="469"/>
                    <a:pt x="242" y="469"/>
                  </a:cubicBezTo>
                  <a:cubicBezTo>
                    <a:pt x="242" y="469"/>
                    <a:pt x="243" y="469"/>
                    <a:pt x="244" y="469"/>
                  </a:cubicBezTo>
                  <a:cubicBezTo>
                    <a:pt x="246" y="469"/>
                    <a:pt x="248" y="469"/>
                    <a:pt x="250" y="469"/>
                  </a:cubicBezTo>
                  <a:cubicBezTo>
                    <a:pt x="253" y="469"/>
                    <a:pt x="255" y="470"/>
                    <a:pt x="257" y="470"/>
                  </a:cubicBezTo>
                  <a:cubicBezTo>
                    <a:pt x="258" y="470"/>
                    <a:pt x="260" y="470"/>
                    <a:pt x="261" y="469"/>
                  </a:cubicBezTo>
                  <a:cubicBezTo>
                    <a:pt x="261" y="469"/>
                    <a:pt x="262" y="469"/>
                    <a:pt x="262" y="469"/>
                  </a:cubicBezTo>
                  <a:cubicBezTo>
                    <a:pt x="266" y="469"/>
                    <a:pt x="270" y="469"/>
                    <a:pt x="273" y="469"/>
                  </a:cubicBezTo>
                  <a:cubicBezTo>
                    <a:pt x="274" y="469"/>
                    <a:pt x="274" y="469"/>
                    <a:pt x="274" y="469"/>
                  </a:cubicBezTo>
                  <a:cubicBezTo>
                    <a:pt x="274" y="469"/>
                    <a:pt x="275" y="468"/>
                    <a:pt x="275" y="468"/>
                  </a:cubicBezTo>
                  <a:cubicBezTo>
                    <a:pt x="278" y="468"/>
                    <a:pt x="281" y="468"/>
                    <a:pt x="283" y="468"/>
                  </a:cubicBezTo>
                  <a:cubicBezTo>
                    <a:pt x="289" y="467"/>
                    <a:pt x="295" y="465"/>
                    <a:pt x="301" y="464"/>
                  </a:cubicBezTo>
                  <a:cubicBezTo>
                    <a:pt x="301" y="464"/>
                    <a:pt x="301" y="464"/>
                    <a:pt x="302" y="463"/>
                  </a:cubicBezTo>
                  <a:cubicBezTo>
                    <a:pt x="303" y="463"/>
                    <a:pt x="304" y="462"/>
                    <a:pt x="306" y="461"/>
                  </a:cubicBezTo>
                  <a:cubicBezTo>
                    <a:pt x="306" y="461"/>
                    <a:pt x="306" y="460"/>
                    <a:pt x="306" y="460"/>
                  </a:cubicBezTo>
                  <a:cubicBezTo>
                    <a:pt x="306" y="460"/>
                    <a:pt x="306" y="459"/>
                    <a:pt x="306" y="459"/>
                  </a:cubicBezTo>
                  <a:cubicBezTo>
                    <a:pt x="306" y="459"/>
                    <a:pt x="306" y="459"/>
                    <a:pt x="306" y="459"/>
                  </a:cubicBezTo>
                  <a:cubicBezTo>
                    <a:pt x="305" y="458"/>
                    <a:pt x="305" y="458"/>
                    <a:pt x="305" y="458"/>
                  </a:cubicBezTo>
                  <a:cubicBezTo>
                    <a:pt x="305" y="458"/>
                    <a:pt x="305" y="458"/>
                    <a:pt x="305" y="458"/>
                  </a:cubicBezTo>
                  <a:cubicBezTo>
                    <a:pt x="301" y="453"/>
                    <a:pt x="296" y="448"/>
                    <a:pt x="291" y="444"/>
                  </a:cubicBezTo>
                  <a:cubicBezTo>
                    <a:pt x="289" y="443"/>
                    <a:pt x="288" y="442"/>
                    <a:pt x="287" y="441"/>
                  </a:cubicBezTo>
                  <a:cubicBezTo>
                    <a:pt x="285" y="440"/>
                    <a:pt x="282" y="440"/>
                    <a:pt x="280" y="439"/>
                  </a:cubicBezTo>
                  <a:cubicBezTo>
                    <a:pt x="279" y="438"/>
                    <a:pt x="278" y="438"/>
                    <a:pt x="277" y="438"/>
                  </a:cubicBezTo>
                  <a:cubicBezTo>
                    <a:pt x="276" y="438"/>
                    <a:pt x="275" y="438"/>
                    <a:pt x="274" y="438"/>
                  </a:cubicBezTo>
                  <a:cubicBezTo>
                    <a:pt x="272" y="439"/>
                    <a:pt x="269" y="439"/>
                    <a:pt x="267" y="439"/>
                  </a:cubicBezTo>
                  <a:cubicBezTo>
                    <a:pt x="262" y="440"/>
                    <a:pt x="257" y="440"/>
                    <a:pt x="252" y="440"/>
                  </a:cubicBezTo>
                  <a:cubicBezTo>
                    <a:pt x="245" y="440"/>
                    <a:pt x="239" y="439"/>
                    <a:pt x="233" y="439"/>
                  </a:cubicBezTo>
                  <a:cubicBezTo>
                    <a:pt x="231" y="439"/>
                    <a:pt x="228" y="439"/>
                    <a:pt x="226" y="439"/>
                  </a:cubicBezTo>
                  <a:cubicBezTo>
                    <a:pt x="225" y="438"/>
                    <a:pt x="223" y="438"/>
                    <a:pt x="222" y="438"/>
                  </a:cubicBezTo>
                  <a:cubicBezTo>
                    <a:pt x="212" y="437"/>
                    <a:pt x="202" y="435"/>
                    <a:pt x="193" y="434"/>
                  </a:cubicBezTo>
                  <a:cubicBezTo>
                    <a:pt x="179" y="432"/>
                    <a:pt x="166" y="429"/>
                    <a:pt x="153" y="425"/>
                  </a:cubicBezTo>
                  <a:cubicBezTo>
                    <a:pt x="137" y="421"/>
                    <a:pt x="121" y="415"/>
                    <a:pt x="107" y="405"/>
                  </a:cubicBezTo>
                  <a:cubicBezTo>
                    <a:pt x="101" y="401"/>
                    <a:pt x="95" y="397"/>
                    <a:pt x="90" y="392"/>
                  </a:cubicBezTo>
                  <a:cubicBezTo>
                    <a:pt x="88" y="390"/>
                    <a:pt x="87" y="389"/>
                    <a:pt x="85" y="387"/>
                  </a:cubicBezTo>
                  <a:cubicBezTo>
                    <a:pt x="76" y="378"/>
                    <a:pt x="68" y="367"/>
                    <a:pt x="62" y="355"/>
                  </a:cubicBezTo>
                  <a:cubicBezTo>
                    <a:pt x="59" y="349"/>
                    <a:pt x="56" y="343"/>
                    <a:pt x="53" y="337"/>
                  </a:cubicBezTo>
                  <a:cubicBezTo>
                    <a:pt x="49" y="325"/>
                    <a:pt x="46" y="314"/>
                    <a:pt x="44" y="302"/>
                  </a:cubicBezTo>
                  <a:cubicBezTo>
                    <a:pt x="43" y="295"/>
                    <a:pt x="43" y="287"/>
                    <a:pt x="42" y="280"/>
                  </a:cubicBezTo>
                  <a:cubicBezTo>
                    <a:pt x="41" y="275"/>
                    <a:pt x="41" y="271"/>
                    <a:pt x="42" y="266"/>
                  </a:cubicBezTo>
                  <a:cubicBezTo>
                    <a:pt x="43" y="264"/>
                    <a:pt x="43" y="262"/>
                    <a:pt x="43" y="260"/>
                  </a:cubicBezTo>
                  <a:cubicBezTo>
                    <a:pt x="43" y="253"/>
                    <a:pt x="44" y="245"/>
                    <a:pt x="45" y="237"/>
                  </a:cubicBezTo>
                  <a:cubicBezTo>
                    <a:pt x="46" y="229"/>
                    <a:pt x="48" y="220"/>
                    <a:pt x="50" y="212"/>
                  </a:cubicBezTo>
                  <a:cubicBezTo>
                    <a:pt x="54" y="202"/>
                    <a:pt x="57" y="192"/>
                    <a:pt x="62" y="182"/>
                  </a:cubicBezTo>
                  <a:cubicBezTo>
                    <a:pt x="71" y="162"/>
                    <a:pt x="83" y="145"/>
                    <a:pt x="97" y="128"/>
                  </a:cubicBezTo>
                  <a:cubicBezTo>
                    <a:pt x="97" y="127"/>
                    <a:pt x="98" y="127"/>
                    <a:pt x="98" y="127"/>
                  </a:cubicBezTo>
                  <a:cubicBezTo>
                    <a:pt x="110" y="114"/>
                    <a:pt x="121" y="102"/>
                    <a:pt x="133" y="90"/>
                  </a:cubicBezTo>
                  <a:cubicBezTo>
                    <a:pt x="142" y="81"/>
                    <a:pt x="151" y="72"/>
                    <a:pt x="159" y="63"/>
                  </a:cubicBezTo>
                  <a:cubicBezTo>
                    <a:pt x="168" y="54"/>
                    <a:pt x="176" y="45"/>
                    <a:pt x="183" y="34"/>
                  </a:cubicBezTo>
                  <a:cubicBezTo>
                    <a:pt x="186" y="30"/>
                    <a:pt x="189" y="26"/>
                    <a:pt x="191" y="22"/>
                  </a:cubicBezTo>
                  <a:cubicBezTo>
                    <a:pt x="195" y="16"/>
                    <a:pt x="198" y="10"/>
                    <a:pt x="200" y="3"/>
                  </a:cubicBezTo>
                  <a:cubicBezTo>
                    <a:pt x="200" y="3"/>
                    <a:pt x="200" y="2"/>
                    <a:pt x="200" y="1"/>
                  </a:cubicBezTo>
                  <a:cubicBezTo>
                    <a:pt x="200" y="1"/>
                    <a:pt x="199" y="1"/>
                    <a:pt x="199" y="0"/>
                  </a:cubicBezTo>
                  <a:cubicBezTo>
                    <a:pt x="198" y="0"/>
                    <a:pt x="198" y="0"/>
                    <a:pt x="198" y="0"/>
                  </a:cubicBezTo>
                </a:path>
              </a:pathLst>
            </a:custGeom>
            <a:solidFill>
              <a:srgbClr val="CEC0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34" name="Freeform 227"/>
            <p:cNvSpPr>
              <a:spLocks noEditPoints="1"/>
            </p:cNvSpPr>
            <p:nvPr/>
          </p:nvSpPr>
          <p:spPr bwMode="auto">
            <a:xfrm>
              <a:off x="3871731" y="5954713"/>
              <a:ext cx="341313" cy="541338"/>
            </a:xfrm>
            <a:custGeom>
              <a:avLst/>
              <a:gdLst>
                <a:gd name="T0" fmla="*/ 90 w 129"/>
                <a:gd name="T1" fmla="*/ 193 h 205"/>
                <a:gd name="T2" fmla="*/ 89 w 129"/>
                <a:gd name="T3" fmla="*/ 193 h 205"/>
                <a:gd name="T4" fmla="*/ 88 w 129"/>
                <a:gd name="T5" fmla="*/ 194 h 205"/>
                <a:gd name="T6" fmla="*/ 89 w 129"/>
                <a:gd name="T7" fmla="*/ 193 h 205"/>
                <a:gd name="T8" fmla="*/ 90 w 129"/>
                <a:gd name="T9" fmla="*/ 193 h 205"/>
                <a:gd name="T10" fmla="*/ 66 w 129"/>
                <a:gd name="T11" fmla="*/ 190 h 205"/>
                <a:gd name="T12" fmla="*/ 68 w 129"/>
                <a:gd name="T13" fmla="*/ 201 h 205"/>
                <a:gd name="T14" fmla="*/ 68 w 129"/>
                <a:gd name="T15" fmla="*/ 203 h 205"/>
                <a:gd name="T16" fmla="*/ 71 w 129"/>
                <a:gd name="T17" fmla="*/ 205 h 205"/>
                <a:gd name="T18" fmla="*/ 72 w 129"/>
                <a:gd name="T19" fmla="*/ 205 h 205"/>
                <a:gd name="T20" fmla="*/ 75 w 129"/>
                <a:gd name="T21" fmla="*/ 204 h 205"/>
                <a:gd name="T22" fmla="*/ 78 w 129"/>
                <a:gd name="T23" fmla="*/ 202 h 205"/>
                <a:gd name="T24" fmla="*/ 75 w 129"/>
                <a:gd name="T25" fmla="*/ 204 h 205"/>
                <a:gd name="T26" fmla="*/ 71 w 129"/>
                <a:gd name="T27" fmla="*/ 205 h 205"/>
                <a:gd name="T28" fmla="*/ 71 w 129"/>
                <a:gd name="T29" fmla="*/ 205 h 205"/>
                <a:gd name="T30" fmla="*/ 69 w 129"/>
                <a:gd name="T31" fmla="*/ 204 h 205"/>
                <a:gd name="T32" fmla="*/ 68 w 129"/>
                <a:gd name="T33" fmla="*/ 201 h 205"/>
                <a:gd name="T34" fmla="*/ 66 w 129"/>
                <a:gd name="T35" fmla="*/ 190 h 205"/>
                <a:gd name="T36" fmla="*/ 61 w 129"/>
                <a:gd name="T37" fmla="*/ 175 h 205"/>
                <a:gd name="T38" fmla="*/ 61 w 129"/>
                <a:gd name="T39" fmla="*/ 176 h 205"/>
                <a:gd name="T40" fmla="*/ 62 w 129"/>
                <a:gd name="T41" fmla="*/ 178 h 205"/>
                <a:gd name="T42" fmla="*/ 61 w 129"/>
                <a:gd name="T43" fmla="*/ 175 h 205"/>
                <a:gd name="T44" fmla="*/ 109 w 129"/>
                <a:gd name="T45" fmla="*/ 173 h 205"/>
                <a:gd name="T46" fmla="*/ 99 w 129"/>
                <a:gd name="T47" fmla="*/ 184 h 205"/>
                <a:gd name="T48" fmla="*/ 98 w 129"/>
                <a:gd name="T49" fmla="*/ 185 h 205"/>
                <a:gd name="T50" fmla="*/ 99 w 129"/>
                <a:gd name="T51" fmla="*/ 184 h 205"/>
                <a:gd name="T52" fmla="*/ 109 w 129"/>
                <a:gd name="T53" fmla="*/ 173 h 205"/>
                <a:gd name="T54" fmla="*/ 109 w 129"/>
                <a:gd name="T55" fmla="*/ 173 h 205"/>
                <a:gd name="T56" fmla="*/ 109 w 129"/>
                <a:gd name="T57" fmla="*/ 173 h 205"/>
                <a:gd name="T58" fmla="*/ 109 w 129"/>
                <a:gd name="T59" fmla="*/ 173 h 205"/>
                <a:gd name="T60" fmla="*/ 124 w 129"/>
                <a:gd name="T61" fmla="*/ 149 h 205"/>
                <a:gd name="T62" fmla="*/ 124 w 129"/>
                <a:gd name="T63" fmla="*/ 149 h 205"/>
                <a:gd name="T64" fmla="*/ 124 w 129"/>
                <a:gd name="T65" fmla="*/ 149 h 205"/>
                <a:gd name="T66" fmla="*/ 129 w 129"/>
                <a:gd name="T67" fmla="*/ 137 h 205"/>
                <a:gd name="T68" fmla="*/ 124 w 129"/>
                <a:gd name="T69" fmla="*/ 149 h 205"/>
                <a:gd name="T70" fmla="*/ 129 w 129"/>
                <a:gd name="T71" fmla="*/ 137 h 205"/>
                <a:gd name="T72" fmla="*/ 129 w 129"/>
                <a:gd name="T73" fmla="*/ 136 h 205"/>
                <a:gd name="T74" fmla="*/ 129 w 129"/>
                <a:gd name="T75" fmla="*/ 137 h 205"/>
                <a:gd name="T76" fmla="*/ 129 w 129"/>
                <a:gd name="T77" fmla="*/ 136 h 205"/>
                <a:gd name="T78" fmla="*/ 115 w 129"/>
                <a:gd name="T79" fmla="*/ 51 h 205"/>
                <a:gd name="T80" fmla="*/ 115 w 129"/>
                <a:gd name="T81" fmla="*/ 51 h 205"/>
                <a:gd name="T82" fmla="*/ 115 w 129"/>
                <a:gd name="T83" fmla="*/ 51 h 205"/>
                <a:gd name="T84" fmla="*/ 115 w 129"/>
                <a:gd name="T85" fmla="*/ 51 h 205"/>
                <a:gd name="T86" fmla="*/ 115 w 129"/>
                <a:gd name="T87" fmla="*/ 51 h 205"/>
                <a:gd name="T88" fmla="*/ 106 w 129"/>
                <a:gd name="T89" fmla="*/ 51 h 205"/>
                <a:gd name="T90" fmla="*/ 109 w 129"/>
                <a:gd name="T91" fmla="*/ 51 h 205"/>
                <a:gd name="T92" fmla="*/ 110 w 129"/>
                <a:gd name="T93" fmla="*/ 51 h 205"/>
                <a:gd name="T94" fmla="*/ 109 w 129"/>
                <a:gd name="T95" fmla="*/ 51 h 205"/>
                <a:gd name="T96" fmla="*/ 106 w 129"/>
                <a:gd name="T97" fmla="*/ 51 h 205"/>
                <a:gd name="T98" fmla="*/ 15 w 129"/>
                <a:gd name="T99" fmla="*/ 14 h 205"/>
                <a:gd name="T100" fmla="*/ 22 w 129"/>
                <a:gd name="T101" fmla="*/ 20 h 205"/>
                <a:gd name="T102" fmla="*/ 25 w 129"/>
                <a:gd name="T103" fmla="*/ 22 h 205"/>
                <a:gd name="T104" fmla="*/ 22 w 129"/>
                <a:gd name="T105" fmla="*/ 20 h 205"/>
                <a:gd name="T106" fmla="*/ 15 w 129"/>
                <a:gd name="T107" fmla="*/ 14 h 205"/>
                <a:gd name="T108" fmla="*/ 0 w 129"/>
                <a:gd name="T109" fmla="*/ 0 h 205"/>
                <a:gd name="T110" fmla="*/ 6 w 129"/>
                <a:gd name="T111" fmla="*/ 6 h 205"/>
                <a:gd name="T112" fmla="*/ 2 w 129"/>
                <a:gd name="T113" fmla="*/ 2 h 205"/>
                <a:gd name="T114" fmla="*/ 0 w 129"/>
                <a:gd name="T115" fmla="*/ 0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29" h="205">
                  <a:moveTo>
                    <a:pt x="90" y="193"/>
                  </a:moveTo>
                  <a:cubicBezTo>
                    <a:pt x="90" y="193"/>
                    <a:pt x="89" y="193"/>
                    <a:pt x="89" y="193"/>
                  </a:cubicBezTo>
                  <a:cubicBezTo>
                    <a:pt x="89" y="194"/>
                    <a:pt x="89" y="194"/>
                    <a:pt x="88" y="194"/>
                  </a:cubicBezTo>
                  <a:cubicBezTo>
                    <a:pt x="89" y="194"/>
                    <a:pt x="89" y="193"/>
                    <a:pt x="89" y="193"/>
                  </a:cubicBezTo>
                  <a:cubicBezTo>
                    <a:pt x="89" y="193"/>
                    <a:pt x="90" y="193"/>
                    <a:pt x="90" y="193"/>
                  </a:cubicBezTo>
                  <a:moveTo>
                    <a:pt x="66" y="190"/>
                  </a:moveTo>
                  <a:cubicBezTo>
                    <a:pt x="66" y="194"/>
                    <a:pt x="67" y="198"/>
                    <a:pt x="68" y="201"/>
                  </a:cubicBezTo>
                  <a:cubicBezTo>
                    <a:pt x="68" y="202"/>
                    <a:pt x="68" y="202"/>
                    <a:pt x="68" y="203"/>
                  </a:cubicBezTo>
                  <a:cubicBezTo>
                    <a:pt x="69" y="204"/>
                    <a:pt x="70" y="205"/>
                    <a:pt x="71" y="205"/>
                  </a:cubicBezTo>
                  <a:cubicBezTo>
                    <a:pt x="71" y="205"/>
                    <a:pt x="71" y="205"/>
                    <a:pt x="72" y="205"/>
                  </a:cubicBezTo>
                  <a:cubicBezTo>
                    <a:pt x="73" y="205"/>
                    <a:pt x="74" y="204"/>
                    <a:pt x="75" y="204"/>
                  </a:cubicBezTo>
                  <a:cubicBezTo>
                    <a:pt x="76" y="203"/>
                    <a:pt x="77" y="202"/>
                    <a:pt x="78" y="202"/>
                  </a:cubicBezTo>
                  <a:cubicBezTo>
                    <a:pt x="77" y="202"/>
                    <a:pt x="76" y="203"/>
                    <a:pt x="75" y="204"/>
                  </a:cubicBezTo>
                  <a:cubicBezTo>
                    <a:pt x="73" y="204"/>
                    <a:pt x="72" y="205"/>
                    <a:pt x="71" y="205"/>
                  </a:cubicBezTo>
                  <a:cubicBezTo>
                    <a:pt x="71" y="205"/>
                    <a:pt x="71" y="205"/>
                    <a:pt x="71" y="205"/>
                  </a:cubicBezTo>
                  <a:cubicBezTo>
                    <a:pt x="70" y="205"/>
                    <a:pt x="69" y="205"/>
                    <a:pt x="69" y="204"/>
                  </a:cubicBezTo>
                  <a:cubicBezTo>
                    <a:pt x="68" y="203"/>
                    <a:pt x="68" y="202"/>
                    <a:pt x="68" y="201"/>
                  </a:cubicBezTo>
                  <a:cubicBezTo>
                    <a:pt x="67" y="197"/>
                    <a:pt x="67" y="194"/>
                    <a:pt x="66" y="190"/>
                  </a:cubicBezTo>
                  <a:moveTo>
                    <a:pt x="61" y="175"/>
                  </a:moveTo>
                  <a:cubicBezTo>
                    <a:pt x="61" y="175"/>
                    <a:pt x="61" y="176"/>
                    <a:pt x="61" y="176"/>
                  </a:cubicBezTo>
                  <a:cubicBezTo>
                    <a:pt x="61" y="177"/>
                    <a:pt x="62" y="177"/>
                    <a:pt x="62" y="178"/>
                  </a:cubicBezTo>
                  <a:cubicBezTo>
                    <a:pt x="62" y="177"/>
                    <a:pt x="61" y="176"/>
                    <a:pt x="61" y="175"/>
                  </a:cubicBezTo>
                  <a:moveTo>
                    <a:pt x="109" y="173"/>
                  </a:moveTo>
                  <a:cubicBezTo>
                    <a:pt x="106" y="177"/>
                    <a:pt x="103" y="181"/>
                    <a:pt x="99" y="184"/>
                  </a:cubicBezTo>
                  <a:cubicBezTo>
                    <a:pt x="99" y="184"/>
                    <a:pt x="99" y="185"/>
                    <a:pt x="98" y="185"/>
                  </a:cubicBezTo>
                  <a:cubicBezTo>
                    <a:pt x="99" y="185"/>
                    <a:pt x="99" y="184"/>
                    <a:pt x="99" y="184"/>
                  </a:cubicBezTo>
                  <a:cubicBezTo>
                    <a:pt x="103" y="180"/>
                    <a:pt x="106" y="177"/>
                    <a:pt x="109" y="173"/>
                  </a:cubicBezTo>
                  <a:moveTo>
                    <a:pt x="109" y="173"/>
                  </a:moveTo>
                  <a:cubicBezTo>
                    <a:pt x="109" y="173"/>
                    <a:pt x="109" y="173"/>
                    <a:pt x="109" y="173"/>
                  </a:cubicBezTo>
                  <a:cubicBezTo>
                    <a:pt x="109" y="173"/>
                    <a:pt x="109" y="173"/>
                    <a:pt x="109" y="173"/>
                  </a:cubicBezTo>
                  <a:moveTo>
                    <a:pt x="124" y="149"/>
                  </a:moveTo>
                  <a:cubicBezTo>
                    <a:pt x="124" y="149"/>
                    <a:pt x="124" y="149"/>
                    <a:pt x="124" y="149"/>
                  </a:cubicBezTo>
                  <a:cubicBezTo>
                    <a:pt x="124" y="149"/>
                    <a:pt x="124" y="149"/>
                    <a:pt x="124" y="149"/>
                  </a:cubicBezTo>
                  <a:moveTo>
                    <a:pt x="129" y="137"/>
                  </a:moveTo>
                  <a:cubicBezTo>
                    <a:pt x="128" y="141"/>
                    <a:pt x="126" y="145"/>
                    <a:pt x="124" y="149"/>
                  </a:cubicBezTo>
                  <a:cubicBezTo>
                    <a:pt x="126" y="145"/>
                    <a:pt x="128" y="141"/>
                    <a:pt x="129" y="137"/>
                  </a:cubicBezTo>
                  <a:moveTo>
                    <a:pt x="129" y="136"/>
                  </a:moveTo>
                  <a:cubicBezTo>
                    <a:pt x="129" y="136"/>
                    <a:pt x="129" y="137"/>
                    <a:pt x="129" y="137"/>
                  </a:cubicBezTo>
                  <a:cubicBezTo>
                    <a:pt x="129" y="137"/>
                    <a:pt x="129" y="136"/>
                    <a:pt x="129" y="136"/>
                  </a:cubicBezTo>
                  <a:moveTo>
                    <a:pt x="115" y="51"/>
                  </a:moveTo>
                  <a:cubicBezTo>
                    <a:pt x="115" y="51"/>
                    <a:pt x="115" y="51"/>
                    <a:pt x="115" y="51"/>
                  </a:cubicBezTo>
                  <a:cubicBezTo>
                    <a:pt x="115" y="51"/>
                    <a:pt x="115" y="51"/>
                    <a:pt x="115" y="51"/>
                  </a:cubicBezTo>
                  <a:cubicBezTo>
                    <a:pt x="115" y="51"/>
                    <a:pt x="115" y="51"/>
                    <a:pt x="115" y="51"/>
                  </a:cubicBezTo>
                  <a:cubicBezTo>
                    <a:pt x="115" y="51"/>
                    <a:pt x="115" y="51"/>
                    <a:pt x="115" y="51"/>
                  </a:cubicBezTo>
                  <a:moveTo>
                    <a:pt x="106" y="51"/>
                  </a:moveTo>
                  <a:cubicBezTo>
                    <a:pt x="107" y="51"/>
                    <a:pt x="108" y="51"/>
                    <a:pt x="109" y="51"/>
                  </a:cubicBezTo>
                  <a:cubicBezTo>
                    <a:pt x="109" y="51"/>
                    <a:pt x="110" y="51"/>
                    <a:pt x="110" y="51"/>
                  </a:cubicBezTo>
                  <a:cubicBezTo>
                    <a:pt x="110" y="51"/>
                    <a:pt x="109" y="51"/>
                    <a:pt x="109" y="51"/>
                  </a:cubicBezTo>
                  <a:cubicBezTo>
                    <a:pt x="108" y="51"/>
                    <a:pt x="107" y="51"/>
                    <a:pt x="106" y="51"/>
                  </a:cubicBezTo>
                  <a:moveTo>
                    <a:pt x="15" y="14"/>
                  </a:moveTo>
                  <a:cubicBezTo>
                    <a:pt x="17" y="16"/>
                    <a:pt x="20" y="18"/>
                    <a:pt x="22" y="20"/>
                  </a:cubicBezTo>
                  <a:cubicBezTo>
                    <a:pt x="23" y="21"/>
                    <a:pt x="24" y="21"/>
                    <a:pt x="25" y="22"/>
                  </a:cubicBezTo>
                  <a:cubicBezTo>
                    <a:pt x="24" y="21"/>
                    <a:pt x="23" y="20"/>
                    <a:pt x="22" y="20"/>
                  </a:cubicBezTo>
                  <a:cubicBezTo>
                    <a:pt x="20" y="18"/>
                    <a:pt x="17" y="16"/>
                    <a:pt x="15" y="14"/>
                  </a:cubicBezTo>
                  <a:moveTo>
                    <a:pt x="0" y="0"/>
                  </a:moveTo>
                  <a:cubicBezTo>
                    <a:pt x="2" y="2"/>
                    <a:pt x="4" y="4"/>
                    <a:pt x="6" y="6"/>
                  </a:cubicBezTo>
                  <a:cubicBezTo>
                    <a:pt x="5" y="5"/>
                    <a:pt x="4" y="3"/>
                    <a:pt x="2" y="2"/>
                  </a:cubicBezTo>
                  <a:cubicBezTo>
                    <a:pt x="2" y="2"/>
                    <a:pt x="1" y="1"/>
                    <a:pt x="0" y="0"/>
                  </a:cubicBezTo>
                </a:path>
              </a:pathLst>
            </a:custGeom>
            <a:solidFill>
              <a:srgbClr val="E8E3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35" name="Freeform 228"/>
            <p:cNvSpPr>
              <a:spLocks noEditPoints="1"/>
            </p:cNvSpPr>
            <p:nvPr/>
          </p:nvSpPr>
          <p:spPr bwMode="auto">
            <a:xfrm>
              <a:off x="4230506" y="6216650"/>
              <a:ext cx="6350" cy="39688"/>
            </a:xfrm>
            <a:custGeom>
              <a:avLst/>
              <a:gdLst>
                <a:gd name="T0" fmla="*/ 0 w 2"/>
                <a:gd name="T1" fmla="*/ 15 h 15"/>
                <a:gd name="T2" fmla="*/ 0 w 2"/>
                <a:gd name="T3" fmla="*/ 15 h 15"/>
                <a:gd name="T4" fmla="*/ 0 w 2"/>
                <a:gd name="T5" fmla="*/ 15 h 15"/>
                <a:gd name="T6" fmla="*/ 2 w 2"/>
                <a:gd name="T7" fmla="*/ 0 h 15"/>
                <a:gd name="T8" fmla="*/ 0 w 2"/>
                <a:gd name="T9" fmla="*/ 14 h 15"/>
                <a:gd name="T10" fmla="*/ 0 w 2"/>
                <a:gd name="T11" fmla="*/ 15 h 15"/>
                <a:gd name="T12" fmla="*/ 0 w 2"/>
                <a:gd name="T13" fmla="*/ 14 h 15"/>
                <a:gd name="T14" fmla="*/ 2 w 2"/>
                <a:gd name="T15" fmla="*/ 0 h 15"/>
                <a:gd name="T16" fmla="*/ 2 w 2"/>
                <a:gd name="T17" fmla="*/ 0 h 15"/>
                <a:gd name="T18" fmla="*/ 2 w 2"/>
                <a:gd name="T19" fmla="*/ 0 h 15"/>
                <a:gd name="T20" fmla="*/ 2 w 2"/>
                <a:gd name="T21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" h="15">
                  <a:moveTo>
                    <a:pt x="0" y="15"/>
                  </a:move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moveTo>
                    <a:pt x="2" y="0"/>
                  </a:moveTo>
                  <a:cubicBezTo>
                    <a:pt x="2" y="5"/>
                    <a:pt x="1" y="10"/>
                    <a:pt x="0" y="14"/>
                  </a:cubicBezTo>
                  <a:cubicBezTo>
                    <a:pt x="0" y="14"/>
                    <a:pt x="0" y="15"/>
                    <a:pt x="0" y="15"/>
                  </a:cubicBezTo>
                  <a:cubicBezTo>
                    <a:pt x="0" y="15"/>
                    <a:pt x="0" y="14"/>
                    <a:pt x="0" y="14"/>
                  </a:cubicBezTo>
                  <a:cubicBezTo>
                    <a:pt x="1" y="10"/>
                    <a:pt x="2" y="5"/>
                    <a:pt x="2" y="0"/>
                  </a:cubicBezTo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DB8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36" name="Freeform 229"/>
            <p:cNvSpPr>
              <a:spLocks noEditPoints="1"/>
            </p:cNvSpPr>
            <p:nvPr/>
          </p:nvSpPr>
          <p:spPr bwMode="auto">
            <a:xfrm>
              <a:off x="4228919" y="6091238"/>
              <a:ext cx="9525" cy="50800"/>
            </a:xfrm>
            <a:custGeom>
              <a:avLst/>
              <a:gdLst>
                <a:gd name="T0" fmla="*/ 3 w 4"/>
                <a:gd name="T1" fmla="*/ 5 h 19"/>
                <a:gd name="T2" fmla="*/ 3 w 4"/>
                <a:gd name="T3" fmla="*/ 11 h 19"/>
                <a:gd name="T4" fmla="*/ 4 w 4"/>
                <a:gd name="T5" fmla="*/ 18 h 19"/>
                <a:gd name="T6" fmla="*/ 4 w 4"/>
                <a:gd name="T7" fmla="*/ 19 h 19"/>
                <a:gd name="T8" fmla="*/ 4 w 4"/>
                <a:gd name="T9" fmla="*/ 18 h 19"/>
                <a:gd name="T10" fmla="*/ 3 w 4"/>
                <a:gd name="T11" fmla="*/ 6 h 19"/>
                <a:gd name="T12" fmla="*/ 3 w 4"/>
                <a:gd name="T13" fmla="*/ 5 h 19"/>
                <a:gd name="T14" fmla="*/ 0 w 4"/>
                <a:gd name="T15" fmla="*/ 0 h 19"/>
                <a:gd name="T16" fmla="*/ 2 w 4"/>
                <a:gd name="T17" fmla="*/ 2 h 19"/>
                <a:gd name="T18" fmla="*/ 0 w 4"/>
                <a:gd name="T19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19">
                  <a:moveTo>
                    <a:pt x="3" y="5"/>
                  </a:moveTo>
                  <a:cubicBezTo>
                    <a:pt x="3" y="7"/>
                    <a:pt x="3" y="9"/>
                    <a:pt x="3" y="11"/>
                  </a:cubicBezTo>
                  <a:cubicBezTo>
                    <a:pt x="3" y="14"/>
                    <a:pt x="3" y="16"/>
                    <a:pt x="4" y="18"/>
                  </a:cubicBezTo>
                  <a:cubicBezTo>
                    <a:pt x="4" y="18"/>
                    <a:pt x="4" y="19"/>
                    <a:pt x="4" y="19"/>
                  </a:cubicBezTo>
                  <a:cubicBezTo>
                    <a:pt x="4" y="19"/>
                    <a:pt x="4" y="18"/>
                    <a:pt x="4" y="18"/>
                  </a:cubicBezTo>
                  <a:cubicBezTo>
                    <a:pt x="3" y="14"/>
                    <a:pt x="3" y="10"/>
                    <a:pt x="3" y="6"/>
                  </a:cubicBezTo>
                  <a:cubicBezTo>
                    <a:pt x="3" y="6"/>
                    <a:pt x="3" y="5"/>
                    <a:pt x="3" y="5"/>
                  </a:cubicBezTo>
                  <a:moveTo>
                    <a:pt x="0" y="0"/>
                  </a:moveTo>
                  <a:cubicBezTo>
                    <a:pt x="1" y="0"/>
                    <a:pt x="2" y="1"/>
                    <a:pt x="2" y="2"/>
                  </a:cubicBezTo>
                  <a:cubicBezTo>
                    <a:pt x="2" y="1"/>
                    <a:pt x="1" y="0"/>
                    <a:pt x="0" y="0"/>
                  </a:cubicBezTo>
                </a:path>
              </a:pathLst>
            </a:custGeom>
            <a:solidFill>
              <a:srgbClr val="0B16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37" name="Freeform 230"/>
            <p:cNvSpPr>
              <a:spLocks/>
            </p:cNvSpPr>
            <p:nvPr/>
          </p:nvSpPr>
          <p:spPr bwMode="auto">
            <a:xfrm>
              <a:off x="3854269" y="5946775"/>
              <a:ext cx="387350" cy="549275"/>
            </a:xfrm>
            <a:custGeom>
              <a:avLst/>
              <a:gdLst>
                <a:gd name="T0" fmla="*/ 1 w 147"/>
                <a:gd name="T1" fmla="*/ 1 h 208"/>
                <a:gd name="T2" fmla="*/ 1 w 147"/>
                <a:gd name="T3" fmla="*/ 20 h 208"/>
                <a:gd name="T4" fmla="*/ 27 w 147"/>
                <a:gd name="T5" fmla="*/ 57 h 208"/>
                <a:gd name="T6" fmla="*/ 56 w 147"/>
                <a:gd name="T7" fmla="*/ 74 h 208"/>
                <a:gd name="T8" fmla="*/ 85 w 147"/>
                <a:gd name="T9" fmla="*/ 87 h 208"/>
                <a:gd name="T10" fmla="*/ 103 w 147"/>
                <a:gd name="T11" fmla="*/ 113 h 208"/>
                <a:gd name="T12" fmla="*/ 81 w 147"/>
                <a:gd name="T13" fmla="*/ 160 h 208"/>
                <a:gd name="T14" fmla="*/ 69 w 147"/>
                <a:gd name="T15" fmla="*/ 173 h 208"/>
                <a:gd name="T16" fmla="*/ 68 w 147"/>
                <a:gd name="T17" fmla="*/ 178 h 208"/>
                <a:gd name="T18" fmla="*/ 73 w 147"/>
                <a:gd name="T19" fmla="*/ 193 h 208"/>
                <a:gd name="T20" fmla="*/ 76 w 147"/>
                <a:gd name="T21" fmla="*/ 207 h 208"/>
                <a:gd name="T22" fmla="*/ 78 w 147"/>
                <a:gd name="T23" fmla="*/ 208 h 208"/>
                <a:gd name="T24" fmla="*/ 85 w 147"/>
                <a:gd name="T25" fmla="*/ 205 h 208"/>
                <a:gd name="T26" fmla="*/ 96 w 147"/>
                <a:gd name="T27" fmla="*/ 196 h 208"/>
                <a:gd name="T28" fmla="*/ 105 w 147"/>
                <a:gd name="T29" fmla="*/ 188 h 208"/>
                <a:gd name="T30" fmla="*/ 116 w 147"/>
                <a:gd name="T31" fmla="*/ 176 h 208"/>
                <a:gd name="T32" fmla="*/ 116 w 147"/>
                <a:gd name="T33" fmla="*/ 176 h 208"/>
                <a:gd name="T34" fmla="*/ 131 w 147"/>
                <a:gd name="T35" fmla="*/ 152 h 208"/>
                <a:gd name="T36" fmla="*/ 131 w 147"/>
                <a:gd name="T37" fmla="*/ 152 h 208"/>
                <a:gd name="T38" fmla="*/ 136 w 147"/>
                <a:gd name="T39" fmla="*/ 140 h 208"/>
                <a:gd name="T40" fmla="*/ 143 w 147"/>
                <a:gd name="T41" fmla="*/ 117 h 208"/>
                <a:gd name="T42" fmla="*/ 143 w 147"/>
                <a:gd name="T43" fmla="*/ 117 h 208"/>
                <a:gd name="T44" fmla="*/ 145 w 147"/>
                <a:gd name="T45" fmla="*/ 102 h 208"/>
                <a:gd name="T46" fmla="*/ 145 w 147"/>
                <a:gd name="T47" fmla="*/ 102 h 208"/>
                <a:gd name="T48" fmla="*/ 146 w 147"/>
                <a:gd name="T49" fmla="*/ 93 h 208"/>
                <a:gd name="T50" fmla="*/ 146 w 147"/>
                <a:gd name="T51" fmla="*/ 73 h 208"/>
                <a:gd name="T52" fmla="*/ 145 w 147"/>
                <a:gd name="T53" fmla="*/ 60 h 208"/>
                <a:gd name="T54" fmla="*/ 142 w 147"/>
                <a:gd name="T55" fmla="*/ 55 h 208"/>
                <a:gd name="T56" fmla="*/ 132 w 147"/>
                <a:gd name="T57" fmla="*/ 54 h 208"/>
                <a:gd name="T58" fmla="*/ 122 w 147"/>
                <a:gd name="T59" fmla="*/ 54 h 208"/>
                <a:gd name="T60" fmla="*/ 122 w 147"/>
                <a:gd name="T61" fmla="*/ 54 h 208"/>
                <a:gd name="T62" fmla="*/ 116 w 147"/>
                <a:gd name="T63" fmla="*/ 54 h 208"/>
                <a:gd name="T64" fmla="*/ 112 w 147"/>
                <a:gd name="T65" fmla="*/ 54 h 208"/>
                <a:gd name="T66" fmla="*/ 32 w 147"/>
                <a:gd name="T67" fmla="*/ 25 h 208"/>
                <a:gd name="T68" fmla="*/ 22 w 147"/>
                <a:gd name="T69" fmla="*/ 17 h 208"/>
                <a:gd name="T70" fmla="*/ 7 w 147"/>
                <a:gd name="T71" fmla="*/ 3 h 208"/>
                <a:gd name="T72" fmla="*/ 3 w 147"/>
                <a:gd name="T73" fmla="*/ 0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47" h="208">
                  <a:moveTo>
                    <a:pt x="3" y="0"/>
                  </a:moveTo>
                  <a:cubicBezTo>
                    <a:pt x="2" y="0"/>
                    <a:pt x="1" y="0"/>
                    <a:pt x="1" y="1"/>
                  </a:cubicBezTo>
                  <a:cubicBezTo>
                    <a:pt x="1" y="1"/>
                    <a:pt x="1" y="2"/>
                    <a:pt x="0" y="2"/>
                  </a:cubicBezTo>
                  <a:cubicBezTo>
                    <a:pt x="0" y="8"/>
                    <a:pt x="0" y="14"/>
                    <a:pt x="1" y="20"/>
                  </a:cubicBezTo>
                  <a:cubicBezTo>
                    <a:pt x="3" y="25"/>
                    <a:pt x="5" y="29"/>
                    <a:pt x="8" y="34"/>
                  </a:cubicBezTo>
                  <a:cubicBezTo>
                    <a:pt x="13" y="42"/>
                    <a:pt x="20" y="50"/>
                    <a:pt x="27" y="57"/>
                  </a:cubicBezTo>
                  <a:cubicBezTo>
                    <a:pt x="29" y="58"/>
                    <a:pt x="30" y="60"/>
                    <a:pt x="32" y="61"/>
                  </a:cubicBezTo>
                  <a:cubicBezTo>
                    <a:pt x="40" y="66"/>
                    <a:pt x="47" y="71"/>
                    <a:pt x="56" y="74"/>
                  </a:cubicBezTo>
                  <a:cubicBezTo>
                    <a:pt x="61" y="76"/>
                    <a:pt x="67" y="78"/>
                    <a:pt x="72" y="80"/>
                  </a:cubicBezTo>
                  <a:cubicBezTo>
                    <a:pt x="76" y="82"/>
                    <a:pt x="81" y="84"/>
                    <a:pt x="85" y="87"/>
                  </a:cubicBezTo>
                  <a:cubicBezTo>
                    <a:pt x="92" y="91"/>
                    <a:pt x="96" y="96"/>
                    <a:pt x="100" y="103"/>
                  </a:cubicBezTo>
                  <a:cubicBezTo>
                    <a:pt x="102" y="106"/>
                    <a:pt x="103" y="109"/>
                    <a:pt x="103" y="113"/>
                  </a:cubicBezTo>
                  <a:cubicBezTo>
                    <a:pt x="104" y="120"/>
                    <a:pt x="103" y="127"/>
                    <a:pt x="100" y="134"/>
                  </a:cubicBezTo>
                  <a:cubicBezTo>
                    <a:pt x="95" y="143"/>
                    <a:pt x="89" y="152"/>
                    <a:pt x="81" y="160"/>
                  </a:cubicBezTo>
                  <a:cubicBezTo>
                    <a:pt x="79" y="163"/>
                    <a:pt x="75" y="165"/>
                    <a:pt x="72" y="169"/>
                  </a:cubicBezTo>
                  <a:cubicBezTo>
                    <a:pt x="71" y="170"/>
                    <a:pt x="70" y="171"/>
                    <a:pt x="69" y="173"/>
                  </a:cubicBezTo>
                  <a:cubicBezTo>
                    <a:pt x="67" y="174"/>
                    <a:pt x="67" y="176"/>
                    <a:pt x="68" y="178"/>
                  </a:cubicBezTo>
                  <a:cubicBezTo>
                    <a:pt x="68" y="178"/>
                    <a:pt x="68" y="178"/>
                    <a:pt x="68" y="178"/>
                  </a:cubicBezTo>
                  <a:cubicBezTo>
                    <a:pt x="68" y="179"/>
                    <a:pt x="69" y="180"/>
                    <a:pt x="69" y="181"/>
                  </a:cubicBezTo>
                  <a:cubicBezTo>
                    <a:pt x="70" y="185"/>
                    <a:pt x="72" y="189"/>
                    <a:pt x="73" y="193"/>
                  </a:cubicBezTo>
                  <a:cubicBezTo>
                    <a:pt x="74" y="197"/>
                    <a:pt x="74" y="200"/>
                    <a:pt x="75" y="204"/>
                  </a:cubicBezTo>
                  <a:cubicBezTo>
                    <a:pt x="75" y="205"/>
                    <a:pt x="75" y="206"/>
                    <a:pt x="76" y="207"/>
                  </a:cubicBezTo>
                  <a:cubicBezTo>
                    <a:pt x="76" y="208"/>
                    <a:pt x="77" y="208"/>
                    <a:pt x="78" y="208"/>
                  </a:cubicBezTo>
                  <a:cubicBezTo>
                    <a:pt x="78" y="208"/>
                    <a:pt x="78" y="208"/>
                    <a:pt x="78" y="208"/>
                  </a:cubicBezTo>
                  <a:cubicBezTo>
                    <a:pt x="79" y="208"/>
                    <a:pt x="80" y="207"/>
                    <a:pt x="82" y="207"/>
                  </a:cubicBezTo>
                  <a:cubicBezTo>
                    <a:pt x="83" y="206"/>
                    <a:pt x="84" y="205"/>
                    <a:pt x="85" y="205"/>
                  </a:cubicBezTo>
                  <a:cubicBezTo>
                    <a:pt x="88" y="203"/>
                    <a:pt x="92" y="200"/>
                    <a:pt x="95" y="197"/>
                  </a:cubicBezTo>
                  <a:cubicBezTo>
                    <a:pt x="96" y="197"/>
                    <a:pt x="96" y="197"/>
                    <a:pt x="96" y="196"/>
                  </a:cubicBezTo>
                  <a:cubicBezTo>
                    <a:pt x="96" y="196"/>
                    <a:pt x="97" y="196"/>
                    <a:pt x="97" y="196"/>
                  </a:cubicBezTo>
                  <a:cubicBezTo>
                    <a:pt x="100" y="193"/>
                    <a:pt x="103" y="191"/>
                    <a:pt x="105" y="188"/>
                  </a:cubicBezTo>
                  <a:cubicBezTo>
                    <a:pt x="106" y="188"/>
                    <a:pt x="106" y="187"/>
                    <a:pt x="106" y="187"/>
                  </a:cubicBezTo>
                  <a:cubicBezTo>
                    <a:pt x="110" y="184"/>
                    <a:pt x="113" y="180"/>
                    <a:pt x="116" y="176"/>
                  </a:cubicBezTo>
                  <a:cubicBezTo>
                    <a:pt x="116" y="176"/>
                    <a:pt x="116" y="176"/>
                    <a:pt x="116" y="176"/>
                  </a:cubicBezTo>
                  <a:cubicBezTo>
                    <a:pt x="116" y="176"/>
                    <a:pt x="116" y="176"/>
                    <a:pt x="116" y="176"/>
                  </a:cubicBezTo>
                  <a:cubicBezTo>
                    <a:pt x="119" y="172"/>
                    <a:pt x="122" y="168"/>
                    <a:pt x="124" y="164"/>
                  </a:cubicBezTo>
                  <a:cubicBezTo>
                    <a:pt x="127" y="160"/>
                    <a:pt x="129" y="156"/>
                    <a:pt x="131" y="152"/>
                  </a:cubicBezTo>
                  <a:cubicBezTo>
                    <a:pt x="131" y="152"/>
                    <a:pt x="131" y="152"/>
                    <a:pt x="131" y="152"/>
                  </a:cubicBezTo>
                  <a:cubicBezTo>
                    <a:pt x="131" y="152"/>
                    <a:pt x="131" y="152"/>
                    <a:pt x="131" y="152"/>
                  </a:cubicBezTo>
                  <a:cubicBezTo>
                    <a:pt x="133" y="148"/>
                    <a:pt x="135" y="144"/>
                    <a:pt x="136" y="140"/>
                  </a:cubicBezTo>
                  <a:cubicBezTo>
                    <a:pt x="136" y="140"/>
                    <a:pt x="136" y="140"/>
                    <a:pt x="136" y="140"/>
                  </a:cubicBezTo>
                  <a:cubicBezTo>
                    <a:pt x="136" y="140"/>
                    <a:pt x="136" y="139"/>
                    <a:pt x="136" y="139"/>
                  </a:cubicBezTo>
                  <a:cubicBezTo>
                    <a:pt x="139" y="132"/>
                    <a:pt x="141" y="125"/>
                    <a:pt x="143" y="117"/>
                  </a:cubicBezTo>
                  <a:cubicBezTo>
                    <a:pt x="143" y="117"/>
                    <a:pt x="143" y="117"/>
                    <a:pt x="143" y="117"/>
                  </a:cubicBezTo>
                  <a:cubicBezTo>
                    <a:pt x="143" y="117"/>
                    <a:pt x="143" y="117"/>
                    <a:pt x="143" y="117"/>
                  </a:cubicBezTo>
                  <a:cubicBezTo>
                    <a:pt x="143" y="117"/>
                    <a:pt x="143" y="116"/>
                    <a:pt x="143" y="116"/>
                  </a:cubicBezTo>
                  <a:cubicBezTo>
                    <a:pt x="144" y="112"/>
                    <a:pt x="145" y="107"/>
                    <a:pt x="145" y="102"/>
                  </a:cubicBezTo>
                  <a:cubicBezTo>
                    <a:pt x="145" y="102"/>
                    <a:pt x="145" y="102"/>
                    <a:pt x="145" y="102"/>
                  </a:cubicBezTo>
                  <a:cubicBezTo>
                    <a:pt x="145" y="102"/>
                    <a:pt x="145" y="102"/>
                    <a:pt x="145" y="102"/>
                  </a:cubicBezTo>
                  <a:cubicBezTo>
                    <a:pt x="145" y="101"/>
                    <a:pt x="145" y="99"/>
                    <a:pt x="145" y="98"/>
                  </a:cubicBezTo>
                  <a:cubicBezTo>
                    <a:pt x="145" y="96"/>
                    <a:pt x="145" y="95"/>
                    <a:pt x="146" y="93"/>
                  </a:cubicBezTo>
                  <a:cubicBezTo>
                    <a:pt x="147" y="87"/>
                    <a:pt x="147" y="81"/>
                    <a:pt x="146" y="74"/>
                  </a:cubicBezTo>
                  <a:cubicBezTo>
                    <a:pt x="146" y="74"/>
                    <a:pt x="146" y="73"/>
                    <a:pt x="146" y="73"/>
                  </a:cubicBezTo>
                  <a:cubicBezTo>
                    <a:pt x="145" y="71"/>
                    <a:pt x="145" y="69"/>
                    <a:pt x="145" y="66"/>
                  </a:cubicBezTo>
                  <a:cubicBezTo>
                    <a:pt x="145" y="64"/>
                    <a:pt x="145" y="62"/>
                    <a:pt x="145" y="60"/>
                  </a:cubicBezTo>
                  <a:cubicBezTo>
                    <a:pt x="145" y="59"/>
                    <a:pt x="145" y="58"/>
                    <a:pt x="144" y="57"/>
                  </a:cubicBezTo>
                  <a:cubicBezTo>
                    <a:pt x="144" y="56"/>
                    <a:pt x="143" y="55"/>
                    <a:pt x="142" y="55"/>
                  </a:cubicBezTo>
                  <a:cubicBezTo>
                    <a:pt x="141" y="54"/>
                    <a:pt x="140" y="54"/>
                    <a:pt x="137" y="54"/>
                  </a:cubicBezTo>
                  <a:cubicBezTo>
                    <a:pt x="136" y="54"/>
                    <a:pt x="134" y="54"/>
                    <a:pt x="132" y="54"/>
                  </a:cubicBezTo>
                  <a:cubicBezTo>
                    <a:pt x="129" y="54"/>
                    <a:pt x="126" y="54"/>
                    <a:pt x="122" y="54"/>
                  </a:cubicBezTo>
                  <a:cubicBezTo>
                    <a:pt x="122" y="54"/>
                    <a:pt x="122" y="54"/>
                    <a:pt x="122" y="54"/>
                  </a:cubicBezTo>
                  <a:cubicBezTo>
                    <a:pt x="122" y="54"/>
                    <a:pt x="122" y="54"/>
                    <a:pt x="122" y="54"/>
                  </a:cubicBezTo>
                  <a:cubicBezTo>
                    <a:pt x="122" y="54"/>
                    <a:pt x="122" y="54"/>
                    <a:pt x="122" y="54"/>
                  </a:cubicBezTo>
                  <a:cubicBezTo>
                    <a:pt x="121" y="54"/>
                    <a:pt x="119" y="54"/>
                    <a:pt x="117" y="54"/>
                  </a:cubicBezTo>
                  <a:cubicBezTo>
                    <a:pt x="117" y="54"/>
                    <a:pt x="116" y="54"/>
                    <a:pt x="116" y="54"/>
                  </a:cubicBezTo>
                  <a:cubicBezTo>
                    <a:pt x="115" y="54"/>
                    <a:pt x="114" y="54"/>
                    <a:pt x="113" y="54"/>
                  </a:cubicBezTo>
                  <a:cubicBezTo>
                    <a:pt x="112" y="54"/>
                    <a:pt x="112" y="54"/>
                    <a:pt x="112" y="54"/>
                  </a:cubicBezTo>
                  <a:cubicBezTo>
                    <a:pt x="97" y="54"/>
                    <a:pt x="83" y="51"/>
                    <a:pt x="69" y="45"/>
                  </a:cubicBezTo>
                  <a:cubicBezTo>
                    <a:pt x="55" y="40"/>
                    <a:pt x="43" y="33"/>
                    <a:pt x="32" y="25"/>
                  </a:cubicBezTo>
                  <a:cubicBezTo>
                    <a:pt x="31" y="24"/>
                    <a:pt x="30" y="24"/>
                    <a:pt x="29" y="23"/>
                  </a:cubicBezTo>
                  <a:cubicBezTo>
                    <a:pt x="27" y="21"/>
                    <a:pt x="24" y="19"/>
                    <a:pt x="22" y="17"/>
                  </a:cubicBezTo>
                  <a:cubicBezTo>
                    <a:pt x="19" y="14"/>
                    <a:pt x="16" y="12"/>
                    <a:pt x="13" y="9"/>
                  </a:cubicBezTo>
                  <a:cubicBezTo>
                    <a:pt x="11" y="7"/>
                    <a:pt x="9" y="5"/>
                    <a:pt x="7" y="3"/>
                  </a:cubicBezTo>
                  <a:cubicBezTo>
                    <a:pt x="6" y="2"/>
                    <a:pt x="5" y="1"/>
                    <a:pt x="4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rgbClr val="CEC0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38" name="Freeform 231"/>
            <p:cNvSpPr>
              <a:spLocks noEditPoints="1"/>
            </p:cNvSpPr>
            <p:nvPr/>
          </p:nvSpPr>
          <p:spPr bwMode="auto">
            <a:xfrm>
              <a:off x="4198756" y="4962525"/>
              <a:ext cx="279400" cy="365125"/>
            </a:xfrm>
            <a:custGeom>
              <a:avLst/>
              <a:gdLst>
                <a:gd name="T0" fmla="*/ 106 w 106"/>
                <a:gd name="T1" fmla="*/ 138 h 138"/>
                <a:gd name="T2" fmla="*/ 106 w 106"/>
                <a:gd name="T3" fmla="*/ 138 h 138"/>
                <a:gd name="T4" fmla="*/ 106 w 106"/>
                <a:gd name="T5" fmla="*/ 138 h 138"/>
                <a:gd name="T6" fmla="*/ 106 w 106"/>
                <a:gd name="T7" fmla="*/ 138 h 138"/>
                <a:gd name="T8" fmla="*/ 42 w 106"/>
                <a:gd name="T9" fmla="*/ 66 h 138"/>
                <a:gd name="T10" fmla="*/ 50 w 106"/>
                <a:gd name="T11" fmla="*/ 93 h 138"/>
                <a:gd name="T12" fmla="*/ 52 w 106"/>
                <a:gd name="T13" fmla="*/ 103 h 138"/>
                <a:gd name="T14" fmla="*/ 55 w 106"/>
                <a:gd name="T15" fmla="*/ 107 h 138"/>
                <a:gd name="T16" fmla="*/ 58 w 106"/>
                <a:gd name="T17" fmla="*/ 108 h 138"/>
                <a:gd name="T18" fmla="*/ 57 w 106"/>
                <a:gd name="T19" fmla="*/ 108 h 138"/>
                <a:gd name="T20" fmla="*/ 54 w 106"/>
                <a:gd name="T21" fmla="*/ 106 h 138"/>
                <a:gd name="T22" fmla="*/ 52 w 106"/>
                <a:gd name="T23" fmla="*/ 104 h 138"/>
                <a:gd name="T24" fmla="*/ 52 w 106"/>
                <a:gd name="T25" fmla="*/ 100 h 138"/>
                <a:gd name="T26" fmla="*/ 42 w 106"/>
                <a:gd name="T27" fmla="*/ 68 h 138"/>
                <a:gd name="T28" fmla="*/ 42 w 106"/>
                <a:gd name="T29" fmla="*/ 66 h 138"/>
                <a:gd name="T30" fmla="*/ 17 w 106"/>
                <a:gd name="T31" fmla="*/ 29 h 138"/>
                <a:gd name="T32" fmla="*/ 34 w 106"/>
                <a:gd name="T33" fmla="*/ 51 h 138"/>
                <a:gd name="T34" fmla="*/ 35 w 106"/>
                <a:gd name="T35" fmla="*/ 54 h 138"/>
                <a:gd name="T36" fmla="*/ 17 w 106"/>
                <a:gd name="T37" fmla="*/ 29 h 138"/>
                <a:gd name="T38" fmla="*/ 1 w 106"/>
                <a:gd name="T39" fmla="*/ 16 h 138"/>
                <a:gd name="T40" fmla="*/ 3 w 106"/>
                <a:gd name="T41" fmla="*/ 17 h 138"/>
                <a:gd name="T42" fmla="*/ 4 w 106"/>
                <a:gd name="T43" fmla="*/ 18 h 138"/>
                <a:gd name="T44" fmla="*/ 3 w 106"/>
                <a:gd name="T45" fmla="*/ 17 h 138"/>
                <a:gd name="T46" fmla="*/ 1 w 106"/>
                <a:gd name="T47" fmla="*/ 16 h 138"/>
                <a:gd name="T48" fmla="*/ 1 w 106"/>
                <a:gd name="T49" fmla="*/ 11 h 138"/>
                <a:gd name="T50" fmla="*/ 0 w 106"/>
                <a:gd name="T51" fmla="*/ 12 h 138"/>
                <a:gd name="T52" fmla="*/ 1 w 106"/>
                <a:gd name="T53" fmla="*/ 15 h 138"/>
                <a:gd name="T54" fmla="*/ 0 w 106"/>
                <a:gd name="T55" fmla="*/ 12 h 138"/>
                <a:gd name="T56" fmla="*/ 1 w 106"/>
                <a:gd name="T57" fmla="*/ 11 h 138"/>
                <a:gd name="T58" fmla="*/ 14 w 106"/>
                <a:gd name="T59" fmla="*/ 0 h 138"/>
                <a:gd name="T60" fmla="*/ 7 w 106"/>
                <a:gd name="T61" fmla="*/ 5 h 138"/>
                <a:gd name="T62" fmla="*/ 14 w 106"/>
                <a:gd name="T63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6" h="138">
                  <a:moveTo>
                    <a:pt x="106" y="138"/>
                  </a:moveTo>
                  <a:cubicBezTo>
                    <a:pt x="106" y="138"/>
                    <a:pt x="106" y="138"/>
                    <a:pt x="106" y="138"/>
                  </a:cubicBezTo>
                  <a:cubicBezTo>
                    <a:pt x="106" y="138"/>
                    <a:pt x="106" y="138"/>
                    <a:pt x="106" y="138"/>
                  </a:cubicBezTo>
                  <a:cubicBezTo>
                    <a:pt x="106" y="138"/>
                    <a:pt x="106" y="138"/>
                    <a:pt x="106" y="138"/>
                  </a:cubicBezTo>
                  <a:moveTo>
                    <a:pt x="42" y="66"/>
                  </a:moveTo>
                  <a:cubicBezTo>
                    <a:pt x="45" y="74"/>
                    <a:pt x="48" y="83"/>
                    <a:pt x="50" y="93"/>
                  </a:cubicBezTo>
                  <a:cubicBezTo>
                    <a:pt x="51" y="96"/>
                    <a:pt x="51" y="99"/>
                    <a:pt x="52" y="103"/>
                  </a:cubicBezTo>
                  <a:cubicBezTo>
                    <a:pt x="52" y="105"/>
                    <a:pt x="53" y="106"/>
                    <a:pt x="55" y="107"/>
                  </a:cubicBezTo>
                  <a:cubicBezTo>
                    <a:pt x="56" y="107"/>
                    <a:pt x="57" y="108"/>
                    <a:pt x="58" y="108"/>
                  </a:cubicBezTo>
                  <a:cubicBezTo>
                    <a:pt x="57" y="108"/>
                    <a:pt x="57" y="108"/>
                    <a:pt x="57" y="108"/>
                  </a:cubicBezTo>
                  <a:cubicBezTo>
                    <a:pt x="56" y="107"/>
                    <a:pt x="55" y="107"/>
                    <a:pt x="54" y="106"/>
                  </a:cubicBezTo>
                  <a:cubicBezTo>
                    <a:pt x="53" y="105"/>
                    <a:pt x="52" y="104"/>
                    <a:pt x="52" y="104"/>
                  </a:cubicBezTo>
                  <a:cubicBezTo>
                    <a:pt x="52" y="103"/>
                    <a:pt x="52" y="101"/>
                    <a:pt x="52" y="100"/>
                  </a:cubicBezTo>
                  <a:cubicBezTo>
                    <a:pt x="50" y="89"/>
                    <a:pt x="47" y="78"/>
                    <a:pt x="42" y="68"/>
                  </a:cubicBezTo>
                  <a:cubicBezTo>
                    <a:pt x="42" y="67"/>
                    <a:pt x="42" y="67"/>
                    <a:pt x="42" y="66"/>
                  </a:cubicBezTo>
                  <a:moveTo>
                    <a:pt x="17" y="29"/>
                  </a:moveTo>
                  <a:cubicBezTo>
                    <a:pt x="23" y="36"/>
                    <a:pt x="29" y="43"/>
                    <a:pt x="34" y="51"/>
                  </a:cubicBezTo>
                  <a:cubicBezTo>
                    <a:pt x="34" y="52"/>
                    <a:pt x="35" y="53"/>
                    <a:pt x="35" y="54"/>
                  </a:cubicBezTo>
                  <a:cubicBezTo>
                    <a:pt x="30" y="45"/>
                    <a:pt x="24" y="37"/>
                    <a:pt x="17" y="29"/>
                  </a:cubicBezTo>
                  <a:moveTo>
                    <a:pt x="1" y="16"/>
                  </a:moveTo>
                  <a:cubicBezTo>
                    <a:pt x="2" y="16"/>
                    <a:pt x="2" y="17"/>
                    <a:pt x="3" y="17"/>
                  </a:cubicBezTo>
                  <a:cubicBezTo>
                    <a:pt x="3" y="17"/>
                    <a:pt x="4" y="18"/>
                    <a:pt x="4" y="18"/>
                  </a:cubicBezTo>
                  <a:cubicBezTo>
                    <a:pt x="4" y="18"/>
                    <a:pt x="4" y="18"/>
                    <a:pt x="3" y="17"/>
                  </a:cubicBezTo>
                  <a:cubicBezTo>
                    <a:pt x="2" y="17"/>
                    <a:pt x="2" y="16"/>
                    <a:pt x="1" y="16"/>
                  </a:cubicBezTo>
                  <a:moveTo>
                    <a:pt x="1" y="11"/>
                  </a:moveTo>
                  <a:cubicBezTo>
                    <a:pt x="1" y="11"/>
                    <a:pt x="1" y="12"/>
                    <a:pt x="0" y="12"/>
                  </a:cubicBezTo>
                  <a:cubicBezTo>
                    <a:pt x="0" y="13"/>
                    <a:pt x="0" y="14"/>
                    <a:pt x="1" y="15"/>
                  </a:cubicBezTo>
                  <a:cubicBezTo>
                    <a:pt x="0" y="14"/>
                    <a:pt x="0" y="13"/>
                    <a:pt x="0" y="12"/>
                  </a:cubicBezTo>
                  <a:cubicBezTo>
                    <a:pt x="1" y="12"/>
                    <a:pt x="1" y="11"/>
                    <a:pt x="1" y="11"/>
                  </a:cubicBezTo>
                  <a:moveTo>
                    <a:pt x="14" y="0"/>
                  </a:moveTo>
                  <a:cubicBezTo>
                    <a:pt x="12" y="2"/>
                    <a:pt x="9" y="3"/>
                    <a:pt x="7" y="5"/>
                  </a:cubicBezTo>
                  <a:cubicBezTo>
                    <a:pt x="9" y="3"/>
                    <a:pt x="12" y="2"/>
                    <a:pt x="14" y="0"/>
                  </a:cubicBezTo>
                </a:path>
              </a:pathLst>
            </a:custGeom>
            <a:solidFill>
              <a:srgbClr val="E8E3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39" name="Freeform 232"/>
            <p:cNvSpPr>
              <a:spLocks/>
            </p:cNvSpPr>
            <p:nvPr/>
          </p:nvSpPr>
          <p:spPr bwMode="auto">
            <a:xfrm>
              <a:off x="4198756" y="4953000"/>
              <a:ext cx="334963" cy="374650"/>
            </a:xfrm>
            <a:custGeom>
              <a:avLst/>
              <a:gdLst>
                <a:gd name="T0" fmla="*/ 22 w 127"/>
                <a:gd name="T1" fmla="*/ 0 h 142"/>
                <a:gd name="T2" fmla="*/ 20 w 127"/>
                <a:gd name="T3" fmla="*/ 0 h 142"/>
                <a:gd name="T4" fmla="*/ 14 w 127"/>
                <a:gd name="T5" fmla="*/ 4 h 142"/>
                <a:gd name="T6" fmla="*/ 7 w 127"/>
                <a:gd name="T7" fmla="*/ 9 h 142"/>
                <a:gd name="T8" fmla="*/ 1 w 127"/>
                <a:gd name="T9" fmla="*/ 15 h 142"/>
                <a:gd name="T10" fmla="*/ 0 w 127"/>
                <a:gd name="T11" fmla="*/ 16 h 142"/>
                <a:gd name="T12" fmla="*/ 1 w 127"/>
                <a:gd name="T13" fmla="*/ 19 h 142"/>
                <a:gd name="T14" fmla="*/ 1 w 127"/>
                <a:gd name="T15" fmla="*/ 19 h 142"/>
                <a:gd name="T16" fmla="*/ 1 w 127"/>
                <a:gd name="T17" fmla="*/ 20 h 142"/>
                <a:gd name="T18" fmla="*/ 3 w 127"/>
                <a:gd name="T19" fmla="*/ 21 h 142"/>
                <a:gd name="T20" fmla="*/ 4 w 127"/>
                <a:gd name="T21" fmla="*/ 22 h 142"/>
                <a:gd name="T22" fmla="*/ 17 w 127"/>
                <a:gd name="T23" fmla="*/ 33 h 142"/>
                <a:gd name="T24" fmla="*/ 35 w 127"/>
                <a:gd name="T25" fmla="*/ 58 h 142"/>
                <a:gd name="T26" fmla="*/ 42 w 127"/>
                <a:gd name="T27" fmla="*/ 70 h 142"/>
                <a:gd name="T28" fmla="*/ 42 w 127"/>
                <a:gd name="T29" fmla="*/ 72 h 142"/>
                <a:gd name="T30" fmla="*/ 52 w 127"/>
                <a:gd name="T31" fmla="*/ 104 h 142"/>
                <a:gd name="T32" fmla="*/ 52 w 127"/>
                <a:gd name="T33" fmla="*/ 108 h 142"/>
                <a:gd name="T34" fmla="*/ 54 w 127"/>
                <a:gd name="T35" fmla="*/ 110 h 142"/>
                <a:gd name="T36" fmla="*/ 57 w 127"/>
                <a:gd name="T37" fmla="*/ 112 h 142"/>
                <a:gd name="T38" fmla="*/ 58 w 127"/>
                <a:gd name="T39" fmla="*/ 112 h 142"/>
                <a:gd name="T40" fmla="*/ 58 w 127"/>
                <a:gd name="T41" fmla="*/ 112 h 142"/>
                <a:gd name="T42" fmla="*/ 84 w 127"/>
                <a:gd name="T43" fmla="*/ 126 h 142"/>
                <a:gd name="T44" fmla="*/ 102 w 127"/>
                <a:gd name="T45" fmla="*/ 139 h 142"/>
                <a:gd name="T46" fmla="*/ 104 w 127"/>
                <a:gd name="T47" fmla="*/ 141 h 142"/>
                <a:gd name="T48" fmla="*/ 106 w 127"/>
                <a:gd name="T49" fmla="*/ 142 h 142"/>
                <a:gd name="T50" fmla="*/ 106 w 127"/>
                <a:gd name="T51" fmla="*/ 142 h 142"/>
                <a:gd name="T52" fmla="*/ 107 w 127"/>
                <a:gd name="T53" fmla="*/ 141 h 142"/>
                <a:gd name="T54" fmla="*/ 125 w 127"/>
                <a:gd name="T55" fmla="*/ 121 h 142"/>
                <a:gd name="T56" fmla="*/ 125 w 127"/>
                <a:gd name="T57" fmla="*/ 116 h 142"/>
                <a:gd name="T58" fmla="*/ 121 w 127"/>
                <a:gd name="T59" fmla="*/ 111 h 142"/>
                <a:gd name="T60" fmla="*/ 98 w 127"/>
                <a:gd name="T61" fmla="*/ 98 h 142"/>
                <a:gd name="T62" fmla="*/ 87 w 127"/>
                <a:gd name="T63" fmla="*/ 96 h 142"/>
                <a:gd name="T64" fmla="*/ 76 w 127"/>
                <a:gd name="T65" fmla="*/ 95 h 142"/>
                <a:gd name="T66" fmla="*/ 68 w 127"/>
                <a:gd name="T67" fmla="*/ 89 h 142"/>
                <a:gd name="T68" fmla="*/ 64 w 127"/>
                <a:gd name="T69" fmla="*/ 74 h 142"/>
                <a:gd name="T70" fmla="*/ 63 w 127"/>
                <a:gd name="T71" fmla="*/ 68 h 142"/>
                <a:gd name="T72" fmla="*/ 52 w 127"/>
                <a:gd name="T73" fmla="*/ 25 h 142"/>
                <a:gd name="T74" fmla="*/ 46 w 127"/>
                <a:gd name="T75" fmla="*/ 17 h 142"/>
                <a:gd name="T76" fmla="*/ 38 w 127"/>
                <a:gd name="T77" fmla="*/ 8 h 142"/>
                <a:gd name="T78" fmla="*/ 24 w 127"/>
                <a:gd name="T79" fmla="*/ 0 h 142"/>
                <a:gd name="T80" fmla="*/ 22 w 127"/>
                <a:gd name="T81" fmla="*/ 0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27" h="142">
                  <a:moveTo>
                    <a:pt x="22" y="0"/>
                  </a:moveTo>
                  <a:cubicBezTo>
                    <a:pt x="21" y="0"/>
                    <a:pt x="21" y="0"/>
                    <a:pt x="20" y="0"/>
                  </a:cubicBezTo>
                  <a:cubicBezTo>
                    <a:pt x="18" y="1"/>
                    <a:pt x="16" y="3"/>
                    <a:pt x="14" y="4"/>
                  </a:cubicBezTo>
                  <a:cubicBezTo>
                    <a:pt x="12" y="6"/>
                    <a:pt x="9" y="7"/>
                    <a:pt x="7" y="9"/>
                  </a:cubicBezTo>
                  <a:cubicBezTo>
                    <a:pt x="5" y="11"/>
                    <a:pt x="3" y="13"/>
                    <a:pt x="1" y="15"/>
                  </a:cubicBezTo>
                  <a:cubicBezTo>
                    <a:pt x="1" y="15"/>
                    <a:pt x="1" y="16"/>
                    <a:pt x="0" y="16"/>
                  </a:cubicBezTo>
                  <a:cubicBezTo>
                    <a:pt x="0" y="17"/>
                    <a:pt x="0" y="18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1" y="19"/>
                    <a:pt x="1" y="19"/>
                    <a:pt x="1" y="20"/>
                  </a:cubicBezTo>
                  <a:cubicBezTo>
                    <a:pt x="2" y="20"/>
                    <a:pt x="2" y="21"/>
                    <a:pt x="3" y="21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9" y="26"/>
                    <a:pt x="13" y="29"/>
                    <a:pt x="17" y="33"/>
                  </a:cubicBezTo>
                  <a:cubicBezTo>
                    <a:pt x="24" y="41"/>
                    <a:pt x="30" y="49"/>
                    <a:pt x="35" y="58"/>
                  </a:cubicBezTo>
                  <a:cubicBezTo>
                    <a:pt x="38" y="62"/>
                    <a:pt x="40" y="66"/>
                    <a:pt x="42" y="70"/>
                  </a:cubicBezTo>
                  <a:cubicBezTo>
                    <a:pt x="42" y="71"/>
                    <a:pt x="42" y="71"/>
                    <a:pt x="42" y="72"/>
                  </a:cubicBezTo>
                  <a:cubicBezTo>
                    <a:pt x="47" y="82"/>
                    <a:pt x="50" y="93"/>
                    <a:pt x="52" y="104"/>
                  </a:cubicBezTo>
                  <a:cubicBezTo>
                    <a:pt x="52" y="105"/>
                    <a:pt x="52" y="107"/>
                    <a:pt x="52" y="108"/>
                  </a:cubicBezTo>
                  <a:cubicBezTo>
                    <a:pt x="52" y="108"/>
                    <a:pt x="53" y="109"/>
                    <a:pt x="54" y="110"/>
                  </a:cubicBezTo>
                  <a:cubicBezTo>
                    <a:pt x="55" y="111"/>
                    <a:pt x="56" y="111"/>
                    <a:pt x="57" y="112"/>
                  </a:cubicBezTo>
                  <a:cubicBezTo>
                    <a:pt x="57" y="112"/>
                    <a:pt x="57" y="112"/>
                    <a:pt x="58" y="112"/>
                  </a:cubicBezTo>
                  <a:cubicBezTo>
                    <a:pt x="58" y="112"/>
                    <a:pt x="58" y="112"/>
                    <a:pt x="58" y="112"/>
                  </a:cubicBezTo>
                  <a:cubicBezTo>
                    <a:pt x="67" y="116"/>
                    <a:pt x="76" y="121"/>
                    <a:pt x="84" y="126"/>
                  </a:cubicBezTo>
                  <a:cubicBezTo>
                    <a:pt x="90" y="130"/>
                    <a:pt x="96" y="135"/>
                    <a:pt x="102" y="139"/>
                  </a:cubicBezTo>
                  <a:cubicBezTo>
                    <a:pt x="102" y="140"/>
                    <a:pt x="103" y="141"/>
                    <a:pt x="104" y="141"/>
                  </a:cubicBezTo>
                  <a:cubicBezTo>
                    <a:pt x="104" y="142"/>
                    <a:pt x="105" y="142"/>
                    <a:pt x="106" y="142"/>
                  </a:cubicBezTo>
                  <a:cubicBezTo>
                    <a:pt x="106" y="142"/>
                    <a:pt x="106" y="142"/>
                    <a:pt x="106" y="142"/>
                  </a:cubicBezTo>
                  <a:cubicBezTo>
                    <a:pt x="106" y="142"/>
                    <a:pt x="107" y="141"/>
                    <a:pt x="107" y="141"/>
                  </a:cubicBezTo>
                  <a:cubicBezTo>
                    <a:pt x="114" y="135"/>
                    <a:pt x="120" y="129"/>
                    <a:pt x="125" y="121"/>
                  </a:cubicBezTo>
                  <a:cubicBezTo>
                    <a:pt x="126" y="120"/>
                    <a:pt x="127" y="118"/>
                    <a:pt x="125" y="116"/>
                  </a:cubicBezTo>
                  <a:cubicBezTo>
                    <a:pt x="124" y="115"/>
                    <a:pt x="123" y="113"/>
                    <a:pt x="121" y="111"/>
                  </a:cubicBezTo>
                  <a:cubicBezTo>
                    <a:pt x="115" y="105"/>
                    <a:pt x="107" y="101"/>
                    <a:pt x="98" y="98"/>
                  </a:cubicBezTo>
                  <a:cubicBezTo>
                    <a:pt x="95" y="97"/>
                    <a:pt x="91" y="97"/>
                    <a:pt x="87" y="96"/>
                  </a:cubicBezTo>
                  <a:cubicBezTo>
                    <a:pt x="84" y="96"/>
                    <a:pt x="80" y="95"/>
                    <a:pt x="76" y="95"/>
                  </a:cubicBezTo>
                  <a:cubicBezTo>
                    <a:pt x="73" y="94"/>
                    <a:pt x="70" y="92"/>
                    <a:pt x="68" y="89"/>
                  </a:cubicBezTo>
                  <a:cubicBezTo>
                    <a:pt x="65" y="84"/>
                    <a:pt x="64" y="79"/>
                    <a:pt x="64" y="74"/>
                  </a:cubicBezTo>
                  <a:cubicBezTo>
                    <a:pt x="63" y="72"/>
                    <a:pt x="63" y="70"/>
                    <a:pt x="63" y="68"/>
                  </a:cubicBezTo>
                  <a:cubicBezTo>
                    <a:pt x="63" y="52"/>
                    <a:pt x="59" y="38"/>
                    <a:pt x="52" y="25"/>
                  </a:cubicBezTo>
                  <a:cubicBezTo>
                    <a:pt x="50" y="22"/>
                    <a:pt x="49" y="19"/>
                    <a:pt x="46" y="17"/>
                  </a:cubicBezTo>
                  <a:cubicBezTo>
                    <a:pt x="43" y="14"/>
                    <a:pt x="41" y="11"/>
                    <a:pt x="38" y="8"/>
                  </a:cubicBezTo>
                  <a:cubicBezTo>
                    <a:pt x="34" y="4"/>
                    <a:pt x="29" y="2"/>
                    <a:pt x="24" y="0"/>
                  </a:cubicBezTo>
                  <a:cubicBezTo>
                    <a:pt x="23" y="0"/>
                    <a:pt x="23" y="0"/>
                    <a:pt x="22" y="0"/>
                  </a:cubicBezTo>
                </a:path>
              </a:pathLst>
            </a:custGeom>
            <a:solidFill>
              <a:srgbClr val="CEC0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40" name="Freeform 233"/>
            <p:cNvSpPr>
              <a:spLocks noEditPoints="1"/>
            </p:cNvSpPr>
            <p:nvPr/>
          </p:nvSpPr>
          <p:spPr bwMode="auto">
            <a:xfrm>
              <a:off x="4222569" y="5729288"/>
              <a:ext cx="214313" cy="173038"/>
            </a:xfrm>
            <a:custGeom>
              <a:avLst/>
              <a:gdLst>
                <a:gd name="T0" fmla="*/ 0 w 81"/>
                <a:gd name="T1" fmla="*/ 65 h 65"/>
                <a:gd name="T2" fmla="*/ 6 w 81"/>
                <a:gd name="T3" fmla="*/ 65 h 65"/>
                <a:gd name="T4" fmla="*/ 12 w 81"/>
                <a:gd name="T5" fmla="*/ 65 h 65"/>
                <a:gd name="T6" fmla="*/ 6 w 81"/>
                <a:gd name="T7" fmla="*/ 65 h 65"/>
                <a:gd name="T8" fmla="*/ 0 w 81"/>
                <a:gd name="T9" fmla="*/ 65 h 65"/>
                <a:gd name="T10" fmla="*/ 55 w 81"/>
                <a:gd name="T11" fmla="*/ 13 h 65"/>
                <a:gd name="T12" fmla="*/ 47 w 81"/>
                <a:gd name="T13" fmla="*/ 21 h 65"/>
                <a:gd name="T14" fmla="*/ 38 w 81"/>
                <a:gd name="T15" fmla="*/ 34 h 65"/>
                <a:gd name="T16" fmla="*/ 43 w 81"/>
                <a:gd name="T17" fmla="*/ 26 h 65"/>
                <a:gd name="T18" fmla="*/ 53 w 81"/>
                <a:gd name="T19" fmla="*/ 15 h 65"/>
                <a:gd name="T20" fmla="*/ 55 w 81"/>
                <a:gd name="T21" fmla="*/ 13 h 65"/>
                <a:gd name="T22" fmla="*/ 81 w 81"/>
                <a:gd name="T23" fmla="*/ 0 h 65"/>
                <a:gd name="T24" fmla="*/ 77 w 81"/>
                <a:gd name="T25" fmla="*/ 1 h 65"/>
                <a:gd name="T26" fmla="*/ 70 w 81"/>
                <a:gd name="T27" fmla="*/ 3 h 65"/>
                <a:gd name="T28" fmla="*/ 76 w 81"/>
                <a:gd name="T29" fmla="*/ 2 h 65"/>
                <a:gd name="T30" fmla="*/ 81 w 81"/>
                <a:gd name="T31" fmla="*/ 0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81" h="65">
                  <a:moveTo>
                    <a:pt x="0" y="65"/>
                  </a:moveTo>
                  <a:cubicBezTo>
                    <a:pt x="2" y="65"/>
                    <a:pt x="4" y="65"/>
                    <a:pt x="6" y="65"/>
                  </a:cubicBezTo>
                  <a:cubicBezTo>
                    <a:pt x="8" y="65"/>
                    <a:pt x="10" y="65"/>
                    <a:pt x="12" y="65"/>
                  </a:cubicBezTo>
                  <a:cubicBezTo>
                    <a:pt x="10" y="65"/>
                    <a:pt x="8" y="65"/>
                    <a:pt x="6" y="65"/>
                  </a:cubicBezTo>
                  <a:cubicBezTo>
                    <a:pt x="4" y="65"/>
                    <a:pt x="2" y="65"/>
                    <a:pt x="0" y="65"/>
                  </a:cubicBezTo>
                  <a:moveTo>
                    <a:pt x="55" y="13"/>
                  </a:moveTo>
                  <a:cubicBezTo>
                    <a:pt x="52" y="15"/>
                    <a:pt x="50" y="18"/>
                    <a:pt x="47" y="21"/>
                  </a:cubicBezTo>
                  <a:cubicBezTo>
                    <a:pt x="44" y="25"/>
                    <a:pt x="41" y="29"/>
                    <a:pt x="38" y="34"/>
                  </a:cubicBezTo>
                  <a:cubicBezTo>
                    <a:pt x="40" y="31"/>
                    <a:pt x="41" y="28"/>
                    <a:pt x="43" y="26"/>
                  </a:cubicBezTo>
                  <a:cubicBezTo>
                    <a:pt x="46" y="22"/>
                    <a:pt x="49" y="18"/>
                    <a:pt x="53" y="15"/>
                  </a:cubicBezTo>
                  <a:cubicBezTo>
                    <a:pt x="53" y="14"/>
                    <a:pt x="54" y="13"/>
                    <a:pt x="55" y="13"/>
                  </a:cubicBezTo>
                  <a:moveTo>
                    <a:pt x="81" y="0"/>
                  </a:moveTo>
                  <a:cubicBezTo>
                    <a:pt x="80" y="1"/>
                    <a:pt x="79" y="1"/>
                    <a:pt x="77" y="1"/>
                  </a:cubicBezTo>
                  <a:cubicBezTo>
                    <a:pt x="75" y="2"/>
                    <a:pt x="73" y="2"/>
                    <a:pt x="70" y="3"/>
                  </a:cubicBezTo>
                  <a:cubicBezTo>
                    <a:pt x="72" y="3"/>
                    <a:pt x="74" y="2"/>
                    <a:pt x="76" y="2"/>
                  </a:cubicBezTo>
                  <a:cubicBezTo>
                    <a:pt x="78" y="1"/>
                    <a:pt x="79" y="1"/>
                    <a:pt x="81" y="0"/>
                  </a:cubicBezTo>
                </a:path>
              </a:pathLst>
            </a:custGeom>
            <a:solidFill>
              <a:srgbClr val="E8E3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41" name="Freeform 234"/>
            <p:cNvSpPr>
              <a:spLocks noEditPoints="1"/>
            </p:cNvSpPr>
            <p:nvPr/>
          </p:nvSpPr>
          <p:spPr bwMode="auto">
            <a:xfrm>
              <a:off x="4265431" y="5886450"/>
              <a:ext cx="25400" cy="15875"/>
            </a:xfrm>
            <a:custGeom>
              <a:avLst/>
              <a:gdLst>
                <a:gd name="T0" fmla="*/ 5 w 10"/>
                <a:gd name="T1" fmla="*/ 5 h 6"/>
                <a:gd name="T2" fmla="*/ 0 w 10"/>
                <a:gd name="T3" fmla="*/ 6 h 6"/>
                <a:gd name="T4" fmla="*/ 5 w 10"/>
                <a:gd name="T5" fmla="*/ 5 h 6"/>
                <a:gd name="T6" fmla="*/ 5 w 10"/>
                <a:gd name="T7" fmla="*/ 5 h 6"/>
                <a:gd name="T8" fmla="*/ 10 w 10"/>
                <a:gd name="T9" fmla="*/ 0 h 6"/>
                <a:gd name="T10" fmla="*/ 9 w 10"/>
                <a:gd name="T11" fmla="*/ 2 h 6"/>
                <a:gd name="T12" fmla="*/ 9 w 10"/>
                <a:gd name="T13" fmla="*/ 2 h 6"/>
                <a:gd name="T14" fmla="*/ 9 w 10"/>
                <a:gd name="T15" fmla="*/ 1 h 6"/>
                <a:gd name="T16" fmla="*/ 10 w 10"/>
                <a:gd name="T1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6">
                  <a:moveTo>
                    <a:pt x="5" y="5"/>
                  </a:moveTo>
                  <a:cubicBezTo>
                    <a:pt x="3" y="5"/>
                    <a:pt x="2" y="6"/>
                    <a:pt x="0" y="6"/>
                  </a:cubicBezTo>
                  <a:cubicBezTo>
                    <a:pt x="1" y="6"/>
                    <a:pt x="3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moveTo>
                    <a:pt x="10" y="0"/>
                  </a:moveTo>
                  <a:cubicBezTo>
                    <a:pt x="10" y="0"/>
                    <a:pt x="9" y="1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2"/>
                    <a:pt x="9" y="1"/>
                    <a:pt x="9" y="1"/>
                  </a:cubicBezTo>
                  <a:cubicBezTo>
                    <a:pt x="10" y="1"/>
                    <a:pt x="10" y="0"/>
                    <a:pt x="10" y="0"/>
                  </a:cubicBezTo>
                </a:path>
              </a:pathLst>
            </a:custGeom>
            <a:solidFill>
              <a:srgbClr val="0B16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42" name="Freeform 235"/>
            <p:cNvSpPr>
              <a:spLocks/>
            </p:cNvSpPr>
            <p:nvPr/>
          </p:nvSpPr>
          <p:spPr bwMode="auto">
            <a:xfrm>
              <a:off x="4201931" y="5716588"/>
              <a:ext cx="263525" cy="185738"/>
            </a:xfrm>
            <a:custGeom>
              <a:avLst/>
              <a:gdLst>
                <a:gd name="T0" fmla="*/ 97 w 100"/>
                <a:gd name="T1" fmla="*/ 0 h 70"/>
                <a:gd name="T2" fmla="*/ 92 w 100"/>
                <a:gd name="T3" fmla="*/ 0 h 70"/>
                <a:gd name="T4" fmla="*/ 85 w 100"/>
                <a:gd name="T5" fmla="*/ 1 h 70"/>
                <a:gd name="T6" fmla="*/ 42 w 100"/>
                <a:gd name="T7" fmla="*/ 13 h 70"/>
                <a:gd name="T8" fmla="*/ 17 w 100"/>
                <a:gd name="T9" fmla="*/ 35 h 70"/>
                <a:gd name="T10" fmla="*/ 3 w 100"/>
                <a:gd name="T11" fmla="*/ 56 h 70"/>
                <a:gd name="T12" fmla="*/ 0 w 100"/>
                <a:gd name="T13" fmla="*/ 66 h 70"/>
                <a:gd name="T14" fmla="*/ 3 w 100"/>
                <a:gd name="T15" fmla="*/ 70 h 70"/>
                <a:gd name="T16" fmla="*/ 8 w 100"/>
                <a:gd name="T17" fmla="*/ 70 h 70"/>
                <a:gd name="T18" fmla="*/ 14 w 100"/>
                <a:gd name="T19" fmla="*/ 70 h 70"/>
                <a:gd name="T20" fmla="*/ 20 w 100"/>
                <a:gd name="T21" fmla="*/ 70 h 70"/>
                <a:gd name="T22" fmla="*/ 24 w 100"/>
                <a:gd name="T23" fmla="*/ 70 h 70"/>
                <a:gd name="T24" fmla="*/ 29 w 100"/>
                <a:gd name="T25" fmla="*/ 69 h 70"/>
                <a:gd name="T26" fmla="*/ 33 w 100"/>
                <a:gd name="T27" fmla="*/ 66 h 70"/>
                <a:gd name="T28" fmla="*/ 33 w 100"/>
                <a:gd name="T29" fmla="*/ 66 h 70"/>
                <a:gd name="T30" fmla="*/ 34 w 100"/>
                <a:gd name="T31" fmla="*/ 64 h 70"/>
                <a:gd name="T32" fmla="*/ 40 w 100"/>
                <a:gd name="T33" fmla="*/ 49 h 70"/>
                <a:gd name="T34" fmla="*/ 46 w 100"/>
                <a:gd name="T35" fmla="*/ 39 h 70"/>
                <a:gd name="T36" fmla="*/ 55 w 100"/>
                <a:gd name="T37" fmla="*/ 26 h 70"/>
                <a:gd name="T38" fmla="*/ 63 w 100"/>
                <a:gd name="T39" fmla="*/ 18 h 70"/>
                <a:gd name="T40" fmla="*/ 78 w 100"/>
                <a:gd name="T41" fmla="*/ 8 h 70"/>
                <a:gd name="T42" fmla="*/ 85 w 100"/>
                <a:gd name="T43" fmla="*/ 6 h 70"/>
                <a:gd name="T44" fmla="*/ 89 w 100"/>
                <a:gd name="T45" fmla="*/ 5 h 70"/>
                <a:gd name="T46" fmla="*/ 100 w 100"/>
                <a:gd name="T47" fmla="*/ 3 h 70"/>
                <a:gd name="T48" fmla="*/ 100 w 100"/>
                <a:gd name="T49" fmla="*/ 2 h 70"/>
                <a:gd name="T50" fmla="*/ 100 w 100"/>
                <a:gd name="T51" fmla="*/ 1 h 70"/>
                <a:gd name="T52" fmla="*/ 97 w 100"/>
                <a:gd name="T53" fmla="*/ 0 h 70"/>
                <a:gd name="T54" fmla="*/ 97 w 100"/>
                <a:gd name="T55" fmla="*/ 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0" h="70">
                  <a:moveTo>
                    <a:pt x="97" y="0"/>
                  </a:moveTo>
                  <a:cubicBezTo>
                    <a:pt x="95" y="0"/>
                    <a:pt x="93" y="0"/>
                    <a:pt x="92" y="0"/>
                  </a:cubicBezTo>
                  <a:cubicBezTo>
                    <a:pt x="89" y="1"/>
                    <a:pt x="87" y="1"/>
                    <a:pt x="85" y="1"/>
                  </a:cubicBezTo>
                  <a:cubicBezTo>
                    <a:pt x="69" y="2"/>
                    <a:pt x="55" y="6"/>
                    <a:pt x="42" y="13"/>
                  </a:cubicBezTo>
                  <a:cubicBezTo>
                    <a:pt x="32" y="19"/>
                    <a:pt x="23" y="26"/>
                    <a:pt x="17" y="35"/>
                  </a:cubicBezTo>
                  <a:cubicBezTo>
                    <a:pt x="12" y="42"/>
                    <a:pt x="7" y="49"/>
                    <a:pt x="3" y="56"/>
                  </a:cubicBezTo>
                  <a:cubicBezTo>
                    <a:pt x="2" y="60"/>
                    <a:pt x="1" y="63"/>
                    <a:pt x="0" y="66"/>
                  </a:cubicBezTo>
                  <a:cubicBezTo>
                    <a:pt x="0" y="68"/>
                    <a:pt x="1" y="69"/>
                    <a:pt x="3" y="70"/>
                  </a:cubicBezTo>
                  <a:cubicBezTo>
                    <a:pt x="5" y="70"/>
                    <a:pt x="6" y="70"/>
                    <a:pt x="8" y="70"/>
                  </a:cubicBezTo>
                  <a:cubicBezTo>
                    <a:pt x="10" y="70"/>
                    <a:pt x="12" y="70"/>
                    <a:pt x="14" y="70"/>
                  </a:cubicBezTo>
                  <a:cubicBezTo>
                    <a:pt x="16" y="70"/>
                    <a:pt x="18" y="70"/>
                    <a:pt x="20" y="70"/>
                  </a:cubicBezTo>
                  <a:cubicBezTo>
                    <a:pt x="21" y="70"/>
                    <a:pt x="22" y="70"/>
                    <a:pt x="24" y="70"/>
                  </a:cubicBezTo>
                  <a:cubicBezTo>
                    <a:pt x="26" y="70"/>
                    <a:pt x="27" y="69"/>
                    <a:pt x="29" y="69"/>
                  </a:cubicBezTo>
                  <a:cubicBezTo>
                    <a:pt x="31" y="68"/>
                    <a:pt x="32" y="67"/>
                    <a:pt x="33" y="66"/>
                  </a:cubicBezTo>
                  <a:cubicBezTo>
                    <a:pt x="33" y="66"/>
                    <a:pt x="33" y="66"/>
                    <a:pt x="33" y="66"/>
                  </a:cubicBezTo>
                  <a:cubicBezTo>
                    <a:pt x="33" y="65"/>
                    <a:pt x="34" y="64"/>
                    <a:pt x="34" y="64"/>
                  </a:cubicBezTo>
                  <a:cubicBezTo>
                    <a:pt x="36" y="59"/>
                    <a:pt x="38" y="54"/>
                    <a:pt x="40" y="49"/>
                  </a:cubicBezTo>
                  <a:cubicBezTo>
                    <a:pt x="42" y="46"/>
                    <a:pt x="44" y="42"/>
                    <a:pt x="46" y="39"/>
                  </a:cubicBezTo>
                  <a:cubicBezTo>
                    <a:pt x="49" y="34"/>
                    <a:pt x="52" y="30"/>
                    <a:pt x="55" y="26"/>
                  </a:cubicBezTo>
                  <a:cubicBezTo>
                    <a:pt x="58" y="23"/>
                    <a:pt x="60" y="20"/>
                    <a:pt x="63" y="18"/>
                  </a:cubicBezTo>
                  <a:cubicBezTo>
                    <a:pt x="68" y="14"/>
                    <a:pt x="73" y="10"/>
                    <a:pt x="78" y="8"/>
                  </a:cubicBezTo>
                  <a:cubicBezTo>
                    <a:pt x="81" y="7"/>
                    <a:pt x="83" y="7"/>
                    <a:pt x="85" y="6"/>
                  </a:cubicBezTo>
                  <a:cubicBezTo>
                    <a:pt x="87" y="6"/>
                    <a:pt x="88" y="6"/>
                    <a:pt x="89" y="5"/>
                  </a:cubicBezTo>
                  <a:cubicBezTo>
                    <a:pt x="93" y="4"/>
                    <a:pt x="96" y="4"/>
                    <a:pt x="100" y="3"/>
                  </a:cubicBezTo>
                  <a:cubicBezTo>
                    <a:pt x="100" y="2"/>
                    <a:pt x="100" y="2"/>
                    <a:pt x="100" y="2"/>
                  </a:cubicBezTo>
                  <a:cubicBezTo>
                    <a:pt x="100" y="2"/>
                    <a:pt x="100" y="1"/>
                    <a:pt x="100" y="1"/>
                  </a:cubicBezTo>
                  <a:cubicBezTo>
                    <a:pt x="99" y="1"/>
                    <a:pt x="98" y="0"/>
                    <a:pt x="97" y="0"/>
                  </a:cubicBezTo>
                  <a:cubicBezTo>
                    <a:pt x="97" y="0"/>
                    <a:pt x="97" y="0"/>
                    <a:pt x="97" y="0"/>
                  </a:cubicBezTo>
                </a:path>
              </a:pathLst>
            </a:custGeom>
            <a:solidFill>
              <a:srgbClr val="CEC0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43" name="Freeform 236"/>
            <p:cNvSpPr>
              <a:spLocks noEditPoints="1"/>
            </p:cNvSpPr>
            <p:nvPr/>
          </p:nvSpPr>
          <p:spPr bwMode="auto">
            <a:xfrm>
              <a:off x="4033656" y="6519863"/>
              <a:ext cx="160338" cy="155575"/>
            </a:xfrm>
            <a:custGeom>
              <a:avLst/>
              <a:gdLst>
                <a:gd name="T0" fmla="*/ 18 w 61"/>
                <a:gd name="T1" fmla="*/ 58 h 59"/>
                <a:gd name="T2" fmla="*/ 20 w 61"/>
                <a:gd name="T3" fmla="*/ 58 h 59"/>
                <a:gd name="T4" fmla="*/ 22 w 61"/>
                <a:gd name="T5" fmla="*/ 59 h 59"/>
                <a:gd name="T6" fmla="*/ 22 w 61"/>
                <a:gd name="T7" fmla="*/ 59 h 59"/>
                <a:gd name="T8" fmla="*/ 18 w 61"/>
                <a:gd name="T9" fmla="*/ 58 h 59"/>
                <a:gd name="T10" fmla="*/ 61 w 61"/>
                <a:gd name="T11" fmla="*/ 48 h 59"/>
                <a:gd name="T12" fmla="*/ 61 w 61"/>
                <a:gd name="T13" fmla="*/ 49 h 59"/>
                <a:gd name="T14" fmla="*/ 52 w 61"/>
                <a:gd name="T15" fmla="*/ 53 h 59"/>
                <a:gd name="T16" fmla="*/ 60 w 61"/>
                <a:gd name="T17" fmla="*/ 49 h 59"/>
                <a:gd name="T18" fmla="*/ 61 w 61"/>
                <a:gd name="T19" fmla="*/ 48 h 59"/>
                <a:gd name="T20" fmla="*/ 58 w 61"/>
                <a:gd name="T21" fmla="*/ 42 h 59"/>
                <a:gd name="T22" fmla="*/ 60 w 61"/>
                <a:gd name="T23" fmla="*/ 44 h 59"/>
                <a:gd name="T24" fmla="*/ 61 w 61"/>
                <a:gd name="T25" fmla="*/ 46 h 59"/>
                <a:gd name="T26" fmla="*/ 61 w 61"/>
                <a:gd name="T27" fmla="*/ 46 h 59"/>
                <a:gd name="T28" fmla="*/ 61 w 61"/>
                <a:gd name="T29" fmla="*/ 46 h 59"/>
                <a:gd name="T30" fmla="*/ 58 w 61"/>
                <a:gd name="T31" fmla="*/ 42 h 59"/>
                <a:gd name="T32" fmla="*/ 3 w 61"/>
                <a:gd name="T33" fmla="*/ 39 h 59"/>
                <a:gd name="T34" fmla="*/ 1 w 61"/>
                <a:gd name="T35" fmla="*/ 44 h 59"/>
                <a:gd name="T36" fmla="*/ 0 w 61"/>
                <a:gd name="T37" fmla="*/ 47 h 59"/>
                <a:gd name="T38" fmla="*/ 0 w 61"/>
                <a:gd name="T39" fmla="*/ 46 h 59"/>
                <a:gd name="T40" fmla="*/ 3 w 61"/>
                <a:gd name="T41" fmla="*/ 39 h 59"/>
                <a:gd name="T42" fmla="*/ 15 w 61"/>
                <a:gd name="T43" fmla="*/ 0 h 59"/>
                <a:gd name="T44" fmla="*/ 16 w 61"/>
                <a:gd name="T45" fmla="*/ 0 h 59"/>
                <a:gd name="T46" fmla="*/ 18 w 61"/>
                <a:gd name="T47" fmla="*/ 1 h 59"/>
                <a:gd name="T48" fmla="*/ 23 w 61"/>
                <a:gd name="T49" fmla="*/ 2 h 59"/>
                <a:gd name="T50" fmla="*/ 15 w 61"/>
                <a:gd name="T51" fmla="*/ 0 h 59"/>
                <a:gd name="T52" fmla="*/ 11 w 61"/>
                <a:gd name="T53" fmla="*/ 0 h 59"/>
                <a:gd name="T54" fmla="*/ 9 w 61"/>
                <a:gd name="T55" fmla="*/ 2 h 59"/>
                <a:gd name="T56" fmla="*/ 9 w 61"/>
                <a:gd name="T57" fmla="*/ 2 h 59"/>
                <a:gd name="T58" fmla="*/ 12 w 61"/>
                <a:gd name="T59" fmla="*/ 0 h 59"/>
                <a:gd name="T60" fmla="*/ 12 w 61"/>
                <a:gd name="T61" fmla="*/ 0 h 59"/>
                <a:gd name="T62" fmla="*/ 11 w 61"/>
                <a:gd name="T63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61" h="59">
                  <a:moveTo>
                    <a:pt x="18" y="58"/>
                  </a:moveTo>
                  <a:cubicBezTo>
                    <a:pt x="19" y="58"/>
                    <a:pt x="20" y="58"/>
                    <a:pt x="20" y="58"/>
                  </a:cubicBezTo>
                  <a:cubicBezTo>
                    <a:pt x="21" y="59"/>
                    <a:pt x="22" y="59"/>
                    <a:pt x="22" y="59"/>
                  </a:cubicBezTo>
                  <a:cubicBezTo>
                    <a:pt x="22" y="59"/>
                    <a:pt x="22" y="59"/>
                    <a:pt x="22" y="59"/>
                  </a:cubicBezTo>
                  <a:cubicBezTo>
                    <a:pt x="21" y="58"/>
                    <a:pt x="19" y="58"/>
                    <a:pt x="18" y="58"/>
                  </a:cubicBezTo>
                  <a:moveTo>
                    <a:pt x="61" y="48"/>
                  </a:moveTo>
                  <a:cubicBezTo>
                    <a:pt x="61" y="48"/>
                    <a:pt x="61" y="49"/>
                    <a:pt x="61" y="49"/>
                  </a:cubicBezTo>
                  <a:cubicBezTo>
                    <a:pt x="58" y="51"/>
                    <a:pt x="55" y="52"/>
                    <a:pt x="52" y="53"/>
                  </a:cubicBezTo>
                  <a:cubicBezTo>
                    <a:pt x="55" y="52"/>
                    <a:pt x="58" y="51"/>
                    <a:pt x="60" y="49"/>
                  </a:cubicBezTo>
                  <a:cubicBezTo>
                    <a:pt x="61" y="49"/>
                    <a:pt x="61" y="48"/>
                    <a:pt x="61" y="48"/>
                  </a:cubicBezTo>
                  <a:moveTo>
                    <a:pt x="58" y="42"/>
                  </a:moveTo>
                  <a:cubicBezTo>
                    <a:pt x="59" y="42"/>
                    <a:pt x="60" y="43"/>
                    <a:pt x="60" y="44"/>
                  </a:cubicBezTo>
                  <a:cubicBezTo>
                    <a:pt x="61" y="45"/>
                    <a:pt x="61" y="46"/>
                    <a:pt x="61" y="46"/>
                  </a:cubicBezTo>
                  <a:cubicBezTo>
                    <a:pt x="61" y="46"/>
                    <a:pt x="61" y="46"/>
                    <a:pt x="61" y="46"/>
                  </a:cubicBezTo>
                  <a:cubicBezTo>
                    <a:pt x="61" y="46"/>
                    <a:pt x="61" y="46"/>
                    <a:pt x="61" y="46"/>
                  </a:cubicBezTo>
                  <a:cubicBezTo>
                    <a:pt x="61" y="44"/>
                    <a:pt x="59" y="43"/>
                    <a:pt x="58" y="42"/>
                  </a:cubicBezTo>
                  <a:moveTo>
                    <a:pt x="3" y="39"/>
                  </a:moveTo>
                  <a:cubicBezTo>
                    <a:pt x="2" y="41"/>
                    <a:pt x="1" y="43"/>
                    <a:pt x="1" y="44"/>
                  </a:cubicBezTo>
                  <a:cubicBezTo>
                    <a:pt x="0" y="45"/>
                    <a:pt x="0" y="46"/>
                    <a:pt x="0" y="47"/>
                  </a:cubicBezTo>
                  <a:cubicBezTo>
                    <a:pt x="0" y="47"/>
                    <a:pt x="0" y="46"/>
                    <a:pt x="0" y="46"/>
                  </a:cubicBezTo>
                  <a:cubicBezTo>
                    <a:pt x="1" y="44"/>
                    <a:pt x="2" y="41"/>
                    <a:pt x="3" y="39"/>
                  </a:cubicBezTo>
                  <a:moveTo>
                    <a:pt x="15" y="0"/>
                  </a:moveTo>
                  <a:cubicBezTo>
                    <a:pt x="15" y="0"/>
                    <a:pt x="15" y="0"/>
                    <a:pt x="16" y="0"/>
                  </a:cubicBezTo>
                  <a:cubicBezTo>
                    <a:pt x="16" y="1"/>
                    <a:pt x="17" y="1"/>
                    <a:pt x="18" y="1"/>
                  </a:cubicBezTo>
                  <a:cubicBezTo>
                    <a:pt x="19" y="1"/>
                    <a:pt x="21" y="1"/>
                    <a:pt x="23" y="2"/>
                  </a:cubicBezTo>
                  <a:cubicBezTo>
                    <a:pt x="20" y="1"/>
                    <a:pt x="18" y="1"/>
                    <a:pt x="15" y="0"/>
                  </a:cubicBezTo>
                  <a:moveTo>
                    <a:pt x="11" y="0"/>
                  </a:moveTo>
                  <a:cubicBezTo>
                    <a:pt x="10" y="0"/>
                    <a:pt x="9" y="1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0"/>
                    <a:pt x="10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1" y="0"/>
                    <a:pt x="11" y="0"/>
                  </a:cubicBezTo>
                </a:path>
              </a:pathLst>
            </a:custGeom>
            <a:solidFill>
              <a:srgbClr val="E8E3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44" name="Freeform 237"/>
            <p:cNvSpPr>
              <a:spLocks/>
            </p:cNvSpPr>
            <p:nvPr/>
          </p:nvSpPr>
          <p:spPr bwMode="auto">
            <a:xfrm>
              <a:off x="4027306" y="6519863"/>
              <a:ext cx="169863" cy="155575"/>
            </a:xfrm>
            <a:custGeom>
              <a:avLst/>
              <a:gdLst>
                <a:gd name="T0" fmla="*/ 14 w 64"/>
                <a:gd name="T1" fmla="*/ 0 h 59"/>
                <a:gd name="T2" fmla="*/ 11 w 64"/>
                <a:gd name="T3" fmla="*/ 2 h 59"/>
                <a:gd name="T4" fmla="*/ 10 w 64"/>
                <a:gd name="T5" fmla="*/ 6 h 59"/>
                <a:gd name="T6" fmla="*/ 5 w 64"/>
                <a:gd name="T7" fmla="*/ 39 h 59"/>
                <a:gd name="T8" fmla="*/ 2 w 64"/>
                <a:gd name="T9" fmla="*/ 46 h 59"/>
                <a:gd name="T10" fmla="*/ 2 w 64"/>
                <a:gd name="T11" fmla="*/ 47 h 59"/>
                <a:gd name="T12" fmla="*/ 7 w 64"/>
                <a:gd name="T13" fmla="*/ 54 h 59"/>
                <a:gd name="T14" fmla="*/ 20 w 64"/>
                <a:gd name="T15" fmla="*/ 58 h 59"/>
                <a:gd name="T16" fmla="*/ 24 w 64"/>
                <a:gd name="T17" fmla="*/ 59 h 59"/>
                <a:gd name="T18" fmla="*/ 24 w 64"/>
                <a:gd name="T19" fmla="*/ 59 h 59"/>
                <a:gd name="T20" fmla="*/ 27 w 64"/>
                <a:gd name="T21" fmla="*/ 59 h 59"/>
                <a:gd name="T22" fmla="*/ 31 w 64"/>
                <a:gd name="T23" fmla="*/ 59 h 59"/>
                <a:gd name="T24" fmla="*/ 52 w 64"/>
                <a:gd name="T25" fmla="*/ 54 h 59"/>
                <a:gd name="T26" fmla="*/ 54 w 64"/>
                <a:gd name="T27" fmla="*/ 53 h 59"/>
                <a:gd name="T28" fmla="*/ 63 w 64"/>
                <a:gd name="T29" fmla="*/ 49 h 59"/>
                <a:gd name="T30" fmla="*/ 63 w 64"/>
                <a:gd name="T31" fmla="*/ 48 h 59"/>
                <a:gd name="T32" fmla="*/ 63 w 64"/>
                <a:gd name="T33" fmla="*/ 46 h 59"/>
                <a:gd name="T34" fmla="*/ 63 w 64"/>
                <a:gd name="T35" fmla="*/ 46 h 59"/>
                <a:gd name="T36" fmla="*/ 62 w 64"/>
                <a:gd name="T37" fmla="*/ 44 h 59"/>
                <a:gd name="T38" fmla="*/ 60 w 64"/>
                <a:gd name="T39" fmla="*/ 42 h 59"/>
                <a:gd name="T40" fmla="*/ 58 w 64"/>
                <a:gd name="T41" fmla="*/ 40 h 59"/>
                <a:gd name="T42" fmla="*/ 56 w 64"/>
                <a:gd name="T43" fmla="*/ 39 h 59"/>
                <a:gd name="T44" fmla="*/ 54 w 64"/>
                <a:gd name="T45" fmla="*/ 39 h 59"/>
                <a:gd name="T46" fmla="*/ 53 w 64"/>
                <a:gd name="T47" fmla="*/ 39 h 59"/>
                <a:gd name="T48" fmla="*/ 50 w 64"/>
                <a:gd name="T49" fmla="*/ 39 h 59"/>
                <a:gd name="T50" fmla="*/ 42 w 64"/>
                <a:gd name="T51" fmla="*/ 37 h 59"/>
                <a:gd name="T52" fmla="*/ 37 w 64"/>
                <a:gd name="T53" fmla="*/ 33 h 59"/>
                <a:gd name="T54" fmla="*/ 33 w 64"/>
                <a:gd name="T55" fmla="*/ 28 h 59"/>
                <a:gd name="T56" fmla="*/ 32 w 64"/>
                <a:gd name="T57" fmla="*/ 22 h 59"/>
                <a:gd name="T58" fmla="*/ 33 w 64"/>
                <a:gd name="T59" fmla="*/ 9 h 59"/>
                <a:gd name="T60" fmla="*/ 32 w 64"/>
                <a:gd name="T61" fmla="*/ 6 h 59"/>
                <a:gd name="T62" fmla="*/ 29 w 64"/>
                <a:gd name="T63" fmla="*/ 3 h 59"/>
                <a:gd name="T64" fmla="*/ 25 w 64"/>
                <a:gd name="T65" fmla="*/ 2 h 59"/>
                <a:gd name="T66" fmla="*/ 20 w 64"/>
                <a:gd name="T67" fmla="*/ 1 h 59"/>
                <a:gd name="T68" fmla="*/ 18 w 64"/>
                <a:gd name="T69" fmla="*/ 0 h 59"/>
                <a:gd name="T70" fmla="*/ 17 w 64"/>
                <a:gd name="T71" fmla="*/ 0 h 59"/>
                <a:gd name="T72" fmla="*/ 14 w 64"/>
                <a:gd name="T73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64" h="59">
                  <a:moveTo>
                    <a:pt x="14" y="0"/>
                  </a:moveTo>
                  <a:cubicBezTo>
                    <a:pt x="12" y="0"/>
                    <a:pt x="11" y="0"/>
                    <a:pt x="11" y="2"/>
                  </a:cubicBezTo>
                  <a:cubicBezTo>
                    <a:pt x="10" y="3"/>
                    <a:pt x="10" y="5"/>
                    <a:pt x="10" y="6"/>
                  </a:cubicBezTo>
                  <a:cubicBezTo>
                    <a:pt x="10" y="18"/>
                    <a:pt x="8" y="29"/>
                    <a:pt x="5" y="39"/>
                  </a:cubicBezTo>
                  <a:cubicBezTo>
                    <a:pt x="4" y="41"/>
                    <a:pt x="3" y="44"/>
                    <a:pt x="2" y="46"/>
                  </a:cubicBezTo>
                  <a:cubicBezTo>
                    <a:pt x="2" y="46"/>
                    <a:pt x="2" y="47"/>
                    <a:pt x="2" y="47"/>
                  </a:cubicBezTo>
                  <a:cubicBezTo>
                    <a:pt x="0" y="51"/>
                    <a:pt x="1" y="52"/>
                    <a:pt x="7" y="54"/>
                  </a:cubicBezTo>
                  <a:cubicBezTo>
                    <a:pt x="12" y="55"/>
                    <a:pt x="16" y="56"/>
                    <a:pt x="20" y="58"/>
                  </a:cubicBezTo>
                  <a:cubicBezTo>
                    <a:pt x="21" y="58"/>
                    <a:pt x="23" y="58"/>
                    <a:pt x="24" y="59"/>
                  </a:cubicBezTo>
                  <a:cubicBezTo>
                    <a:pt x="24" y="59"/>
                    <a:pt x="24" y="59"/>
                    <a:pt x="24" y="59"/>
                  </a:cubicBezTo>
                  <a:cubicBezTo>
                    <a:pt x="25" y="59"/>
                    <a:pt x="26" y="59"/>
                    <a:pt x="27" y="59"/>
                  </a:cubicBezTo>
                  <a:cubicBezTo>
                    <a:pt x="29" y="59"/>
                    <a:pt x="30" y="59"/>
                    <a:pt x="31" y="59"/>
                  </a:cubicBezTo>
                  <a:cubicBezTo>
                    <a:pt x="38" y="58"/>
                    <a:pt x="45" y="56"/>
                    <a:pt x="52" y="54"/>
                  </a:cubicBezTo>
                  <a:cubicBezTo>
                    <a:pt x="53" y="54"/>
                    <a:pt x="53" y="53"/>
                    <a:pt x="54" y="53"/>
                  </a:cubicBezTo>
                  <a:cubicBezTo>
                    <a:pt x="57" y="52"/>
                    <a:pt x="60" y="51"/>
                    <a:pt x="63" y="49"/>
                  </a:cubicBezTo>
                  <a:cubicBezTo>
                    <a:pt x="63" y="49"/>
                    <a:pt x="63" y="48"/>
                    <a:pt x="63" y="48"/>
                  </a:cubicBezTo>
                  <a:cubicBezTo>
                    <a:pt x="64" y="48"/>
                    <a:pt x="64" y="47"/>
                    <a:pt x="63" y="46"/>
                  </a:cubicBezTo>
                  <a:cubicBezTo>
                    <a:pt x="63" y="46"/>
                    <a:pt x="63" y="46"/>
                    <a:pt x="63" y="46"/>
                  </a:cubicBezTo>
                  <a:cubicBezTo>
                    <a:pt x="63" y="46"/>
                    <a:pt x="63" y="45"/>
                    <a:pt x="62" y="44"/>
                  </a:cubicBezTo>
                  <a:cubicBezTo>
                    <a:pt x="62" y="43"/>
                    <a:pt x="61" y="42"/>
                    <a:pt x="60" y="42"/>
                  </a:cubicBezTo>
                  <a:cubicBezTo>
                    <a:pt x="60" y="41"/>
                    <a:pt x="59" y="41"/>
                    <a:pt x="58" y="40"/>
                  </a:cubicBezTo>
                  <a:cubicBezTo>
                    <a:pt x="58" y="40"/>
                    <a:pt x="57" y="39"/>
                    <a:pt x="56" y="39"/>
                  </a:cubicBezTo>
                  <a:cubicBezTo>
                    <a:pt x="55" y="39"/>
                    <a:pt x="55" y="39"/>
                    <a:pt x="54" y="39"/>
                  </a:cubicBezTo>
                  <a:cubicBezTo>
                    <a:pt x="53" y="39"/>
                    <a:pt x="53" y="39"/>
                    <a:pt x="53" y="39"/>
                  </a:cubicBezTo>
                  <a:cubicBezTo>
                    <a:pt x="52" y="39"/>
                    <a:pt x="51" y="39"/>
                    <a:pt x="50" y="39"/>
                  </a:cubicBezTo>
                  <a:cubicBezTo>
                    <a:pt x="47" y="39"/>
                    <a:pt x="44" y="39"/>
                    <a:pt x="42" y="37"/>
                  </a:cubicBezTo>
                  <a:cubicBezTo>
                    <a:pt x="40" y="37"/>
                    <a:pt x="38" y="35"/>
                    <a:pt x="37" y="33"/>
                  </a:cubicBezTo>
                  <a:cubicBezTo>
                    <a:pt x="36" y="32"/>
                    <a:pt x="35" y="30"/>
                    <a:pt x="33" y="28"/>
                  </a:cubicBezTo>
                  <a:cubicBezTo>
                    <a:pt x="32" y="26"/>
                    <a:pt x="32" y="24"/>
                    <a:pt x="32" y="22"/>
                  </a:cubicBezTo>
                  <a:cubicBezTo>
                    <a:pt x="33" y="18"/>
                    <a:pt x="33" y="14"/>
                    <a:pt x="33" y="9"/>
                  </a:cubicBezTo>
                  <a:cubicBezTo>
                    <a:pt x="33" y="8"/>
                    <a:pt x="32" y="7"/>
                    <a:pt x="32" y="6"/>
                  </a:cubicBezTo>
                  <a:cubicBezTo>
                    <a:pt x="31" y="4"/>
                    <a:pt x="30" y="3"/>
                    <a:pt x="29" y="3"/>
                  </a:cubicBezTo>
                  <a:cubicBezTo>
                    <a:pt x="28" y="2"/>
                    <a:pt x="26" y="2"/>
                    <a:pt x="25" y="2"/>
                  </a:cubicBezTo>
                  <a:cubicBezTo>
                    <a:pt x="23" y="1"/>
                    <a:pt x="21" y="1"/>
                    <a:pt x="20" y="1"/>
                  </a:cubicBezTo>
                  <a:cubicBezTo>
                    <a:pt x="19" y="1"/>
                    <a:pt x="18" y="1"/>
                    <a:pt x="18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6" y="0"/>
                    <a:pt x="15" y="0"/>
                    <a:pt x="14" y="0"/>
                  </a:cubicBezTo>
                </a:path>
              </a:pathLst>
            </a:custGeom>
            <a:solidFill>
              <a:srgbClr val="CEC0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45" name="Freeform 238"/>
            <p:cNvSpPr>
              <a:spLocks noEditPoints="1"/>
            </p:cNvSpPr>
            <p:nvPr/>
          </p:nvSpPr>
          <p:spPr bwMode="auto">
            <a:xfrm>
              <a:off x="4125731" y="6731000"/>
              <a:ext cx="80963" cy="79375"/>
            </a:xfrm>
            <a:custGeom>
              <a:avLst/>
              <a:gdLst>
                <a:gd name="T0" fmla="*/ 20 w 31"/>
                <a:gd name="T1" fmla="*/ 29 h 30"/>
                <a:gd name="T2" fmla="*/ 20 w 31"/>
                <a:gd name="T3" fmla="*/ 30 h 30"/>
                <a:gd name="T4" fmla="*/ 20 w 31"/>
                <a:gd name="T5" fmla="*/ 30 h 30"/>
                <a:gd name="T6" fmla="*/ 20 w 31"/>
                <a:gd name="T7" fmla="*/ 29 h 30"/>
                <a:gd name="T8" fmla="*/ 20 w 31"/>
                <a:gd name="T9" fmla="*/ 29 h 30"/>
                <a:gd name="T10" fmla="*/ 16 w 31"/>
                <a:gd name="T11" fmla="*/ 27 h 30"/>
                <a:gd name="T12" fmla="*/ 16 w 31"/>
                <a:gd name="T13" fmla="*/ 27 h 30"/>
                <a:gd name="T14" fmla="*/ 17 w 31"/>
                <a:gd name="T15" fmla="*/ 29 h 30"/>
                <a:gd name="T16" fmla="*/ 16 w 31"/>
                <a:gd name="T17" fmla="*/ 27 h 30"/>
                <a:gd name="T18" fmla="*/ 31 w 31"/>
                <a:gd name="T19" fmla="*/ 14 h 30"/>
                <a:gd name="T20" fmla="*/ 30 w 31"/>
                <a:gd name="T21" fmla="*/ 18 h 30"/>
                <a:gd name="T22" fmla="*/ 29 w 31"/>
                <a:gd name="T23" fmla="*/ 22 h 30"/>
                <a:gd name="T24" fmla="*/ 30 w 31"/>
                <a:gd name="T25" fmla="*/ 18 h 30"/>
                <a:gd name="T26" fmla="*/ 31 w 31"/>
                <a:gd name="T27" fmla="*/ 14 h 30"/>
                <a:gd name="T28" fmla="*/ 0 w 31"/>
                <a:gd name="T29" fmla="*/ 13 h 30"/>
                <a:gd name="T30" fmla="*/ 1 w 31"/>
                <a:gd name="T31" fmla="*/ 14 h 30"/>
                <a:gd name="T32" fmla="*/ 9 w 31"/>
                <a:gd name="T33" fmla="*/ 20 h 30"/>
                <a:gd name="T34" fmla="*/ 0 w 31"/>
                <a:gd name="T35" fmla="*/ 13 h 30"/>
                <a:gd name="T36" fmla="*/ 20 w 31"/>
                <a:gd name="T37" fmla="*/ 0 h 30"/>
                <a:gd name="T38" fmla="*/ 26 w 31"/>
                <a:gd name="T39" fmla="*/ 5 h 30"/>
                <a:gd name="T40" fmla="*/ 20 w 31"/>
                <a:gd name="T41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1" h="30">
                  <a:moveTo>
                    <a:pt x="20" y="29"/>
                  </a:moveTo>
                  <a:cubicBezTo>
                    <a:pt x="20" y="29"/>
                    <a:pt x="20" y="29"/>
                    <a:pt x="20" y="30"/>
                  </a:cubicBezTo>
                  <a:cubicBezTo>
                    <a:pt x="20" y="30"/>
                    <a:pt x="20" y="30"/>
                    <a:pt x="20" y="30"/>
                  </a:cubicBezTo>
                  <a:cubicBezTo>
                    <a:pt x="20" y="30"/>
                    <a:pt x="20" y="29"/>
                    <a:pt x="20" y="29"/>
                  </a:cubicBezTo>
                  <a:cubicBezTo>
                    <a:pt x="20" y="29"/>
                    <a:pt x="20" y="29"/>
                    <a:pt x="20" y="29"/>
                  </a:cubicBezTo>
                  <a:moveTo>
                    <a:pt x="16" y="27"/>
                  </a:moveTo>
                  <a:cubicBezTo>
                    <a:pt x="16" y="27"/>
                    <a:pt x="16" y="27"/>
                    <a:pt x="16" y="27"/>
                  </a:cubicBezTo>
                  <a:cubicBezTo>
                    <a:pt x="16" y="28"/>
                    <a:pt x="17" y="28"/>
                    <a:pt x="17" y="29"/>
                  </a:cubicBezTo>
                  <a:cubicBezTo>
                    <a:pt x="17" y="28"/>
                    <a:pt x="16" y="28"/>
                    <a:pt x="16" y="27"/>
                  </a:cubicBezTo>
                  <a:moveTo>
                    <a:pt x="31" y="14"/>
                  </a:moveTo>
                  <a:cubicBezTo>
                    <a:pt x="31" y="15"/>
                    <a:pt x="31" y="17"/>
                    <a:pt x="30" y="18"/>
                  </a:cubicBezTo>
                  <a:cubicBezTo>
                    <a:pt x="30" y="20"/>
                    <a:pt x="29" y="21"/>
                    <a:pt x="29" y="22"/>
                  </a:cubicBezTo>
                  <a:cubicBezTo>
                    <a:pt x="29" y="21"/>
                    <a:pt x="30" y="20"/>
                    <a:pt x="30" y="18"/>
                  </a:cubicBezTo>
                  <a:cubicBezTo>
                    <a:pt x="31" y="17"/>
                    <a:pt x="31" y="15"/>
                    <a:pt x="31" y="14"/>
                  </a:cubicBezTo>
                  <a:moveTo>
                    <a:pt x="0" y="13"/>
                  </a:moveTo>
                  <a:cubicBezTo>
                    <a:pt x="1" y="13"/>
                    <a:pt x="1" y="14"/>
                    <a:pt x="1" y="14"/>
                  </a:cubicBezTo>
                  <a:cubicBezTo>
                    <a:pt x="4" y="16"/>
                    <a:pt x="7" y="17"/>
                    <a:pt x="9" y="20"/>
                  </a:cubicBezTo>
                  <a:cubicBezTo>
                    <a:pt x="6" y="17"/>
                    <a:pt x="3" y="15"/>
                    <a:pt x="0" y="13"/>
                  </a:cubicBezTo>
                  <a:moveTo>
                    <a:pt x="20" y="0"/>
                  </a:moveTo>
                  <a:cubicBezTo>
                    <a:pt x="22" y="2"/>
                    <a:pt x="24" y="4"/>
                    <a:pt x="26" y="5"/>
                  </a:cubicBezTo>
                  <a:cubicBezTo>
                    <a:pt x="24" y="3"/>
                    <a:pt x="22" y="2"/>
                    <a:pt x="20" y="0"/>
                  </a:cubicBezTo>
                </a:path>
              </a:pathLst>
            </a:custGeom>
            <a:solidFill>
              <a:srgbClr val="E8E3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46" name="Freeform 239"/>
            <p:cNvSpPr>
              <a:spLocks/>
            </p:cNvSpPr>
            <p:nvPr/>
          </p:nvSpPr>
          <p:spPr bwMode="auto">
            <a:xfrm>
              <a:off x="4117794" y="6726238"/>
              <a:ext cx="88900" cy="84138"/>
            </a:xfrm>
            <a:custGeom>
              <a:avLst/>
              <a:gdLst>
                <a:gd name="T0" fmla="*/ 19 w 34"/>
                <a:gd name="T1" fmla="*/ 0 h 32"/>
                <a:gd name="T2" fmla="*/ 17 w 34"/>
                <a:gd name="T3" fmla="*/ 0 h 32"/>
                <a:gd name="T4" fmla="*/ 8 w 34"/>
                <a:gd name="T5" fmla="*/ 8 h 32"/>
                <a:gd name="T6" fmla="*/ 1 w 34"/>
                <a:gd name="T7" fmla="*/ 10 h 32"/>
                <a:gd name="T8" fmla="*/ 0 w 34"/>
                <a:gd name="T9" fmla="*/ 12 h 32"/>
                <a:gd name="T10" fmla="*/ 1 w 34"/>
                <a:gd name="T11" fmla="*/ 13 h 32"/>
                <a:gd name="T12" fmla="*/ 3 w 34"/>
                <a:gd name="T13" fmla="*/ 15 h 32"/>
                <a:gd name="T14" fmla="*/ 12 w 34"/>
                <a:gd name="T15" fmla="*/ 22 h 32"/>
                <a:gd name="T16" fmla="*/ 19 w 34"/>
                <a:gd name="T17" fmla="*/ 29 h 32"/>
                <a:gd name="T18" fmla="*/ 20 w 34"/>
                <a:gd name="T19" fmla="*/ 31 h 32"/>
                <a:gd name="T20" fmla="*/ 20 w 34"/>
                <a:gd name="T21" fmla="*/ 31 h 32"/>
                <a:gd name="T22" fmla="*/ 22 w 34"/>
                <a:gd name="T23" fmla="*/ 32 h 32"/>
                <a:gd name="T24" fmla="*/ 23 w 34"/>
                <a:gd name="T25" fmla="*/ 32 h 32"/>
                <a:gd name="T26" fmla="*/ 23 w 34"/>
                <a:gd name="T27" fmla="*/ 32 h 32"/>
                <a:gd name="T28" fmla="*/ 23 w 34"/>
                <a:gd name="T29" fmla="*/ 31 h 32"/>
                <a:gd name="T30" fmla="*/ 32 w 34"/>
                <a:gd name="T31" fmla="*/ 24 h 32"/>
                <a:gd name="T32" fmla="*/ 33 w 34"/>
                <a:gd name="T33" fmla="*/ 20 h 32"/>
                <a:gd name="T34" fmla="*/ 34 w 34"/>
                <a:gd name="T35" fmla="*/ 16 h 32"/>
                <a:gd name="T36" fmla="*/ 33 w 34"/>
                <a:gd name="T37" fmla="*/ 15 h 32"/>
                <a:gd name="T38" fmla="*/ 31 w 34"/>
                <a:gd name="T39" fmla="*/ 10 h 32"/>
                <a:gd name="T40" fmla="*/ 29 w 34"/>
                <a:gd name="T41" fmla="*/ 7 h 32"/>
                <a:gd name="T42" fmla="*/ 23 w 34"/>
                <a:gd name="T43" fmla="*/ 2 h 32"/>
                <a:gd name="T44" fmla="*/ 20 w 34"/>
                <a:gd name="T45" fmla="*/ 0 h 32"/>
                <a:gd name="T46" fmla="*/ 19 w 34"/>
                <a:gd name="T47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4" h="32">
                  <a:moveTo>
                    <a:pt x="19" y="0"/>
                  </a:moveTo>
                  <a:cubicBezTo>
                    <a:pt x="18" y="0"/>
                    <a:pt x="17" y="0"/>
                    <a:pt x="17" y="0"/>
                  </a:cubicBezTo>
                  <a:cubicBezTo>
                    <a:pt x="14" y="4"/>
                    <a:pt x="11" y="6"/>
                    <a:pt x="8" y="8"/>
                  </a:cubicBezTo>
                  <a:cubicBezTo>
                    <a:pt x="6" y="9"/>
                    <a:pt x="3" y="10"/>
                    <a:pt x="1" y="10"/>
                  </a:cubicBezTo>
                  <a:cubicBezTo>
                    <a:pt x="1" y="11"/>
                    <a:pt x="0" y="11"/>
                    <a:pt x="0" y="12"/>
                  </a:cubicBezTo>
                  <a:cubicBezTo>
                    <a:pt x="0" y="12"/>
                    <a:pt x="0" y="13"/>
                    <a:pt x="1" y="13"/>
                  </a:cubicBezTo>
                  <a:cubicBezTo>
                    <a:pt x="1" y="14"/>
                    <a:pt x="2" y="14"/>
                    <a:pt x="3" y="15"/>
                  </a:cubicBezTo>
                  <a:cubicBezTo>
                    <a:pt x="6" y="17"/>
                    <a:pt x="9" y="19"/>
                    <a:pt x="12" y="22"/>
                  </a:cubicBezTo>
                  <a:cubicBezTo>
                    <a:pt x="14" y="24"/>
                    <a:pt x="17" y="26"/>
                    <a:pt x="19" y="29"/>
                  </a:cubicBezTo>
                  <a:cubicBezTo>
                    <a:pt x="19" y="30"/>
                    <a:pt x="20" y="30"/>
                    <a:pt x="20" y="31"/>
                  </a:cubicBezTo>
                  <a:cubicBezTo>
                    <a:pt x="20" y="31"/>
                    <a:pt x="20" y="31"/>
                    <a:pt x="20" y="31"/>
                  </a:cubicBezTo>
                  <a:cubicBezTo>
                    <a:pt x="21" y="31"/>
                    <a:pt x="22" y="32"/>
                    <a:pt x="22" y="32"/>
                  </a:cubicBezTo>
                  <a:cubicBezTo>
                    <a:pt x="23" y="32"/>
                    <a:pt x="23" y="32"/>
                    <a:pt x="23" y="32"/>
                  </a:cubicBezTo>
                  <a:cubicBezTo>
                    <a:pt x="23" y="32"/>
                    <a:pt x="23" y="32"/>
                    <a:pt x="23" y="32"/>
                  </a:cubicBezTo>
                  <a:cubicBezTo>
                    <a:pt x="23" y="31"/>
                    <a:pt x="23" y="31"/>
                    <a:pt x="23" y="31"/>
                  </a:cubicBezTo>
                  <a:cubicBezTo>
                    <a:pt x="27" y="30"/>
                    <a:pt x="30" y="27"/>
                    <a:pt x="32" y="24"/>
                  </a:cubicBezTo>
                  <a:cubicBezTo>
                    <a:pt x="32" y="23"/>
                    <a:pt x="33" y="22"/>
                    <a:pt x="33" y="20"/>
                  </a:cubicBezTo>
                  <a:cubicBezTo>
                    <a:pt x="34" y="19"/>
                    <a:pt x="34" y="17"/>
                    <a:pt x="34" y="16"/>
                  </a:cubicBezTo>
                  <a:cubicBezTo>
                    <a:pt x="33" y="16"/>
                    <a:pt x="33" y="16"/>
                    <a:pt x="33" y="15"/>
                  </a:cubicBezTo>
                  <a:cubicBezTo>
                    <a:pt x="33" y="14"/>
                    <a:pt x="32" y="12"/>
                    <a:pt x="31" y="10"/>
                  </a:cubicBezTo>
                  <a:cubicBezTo>
                    <a:pt x="30" y="9"/>
                    <a:pt x="30" y="8"/>
                    <a:pt x="29" y="7"/>
                  </a:cubicBezTo>
                  <a:cubicBezTo>
                    <a:pt x="27" y="6"/>
                    <a:pt x="25" y="4"/>
                    <a:pt x="23" y="2"/>
                  </a:cubicBezTo>
                  <a:cubicBezTo>
                    <a:pt x="22" y="1"/>
                    <a:pt x="21" y="1"/>
                    <a:pt x="20" y="0"/>
                  </a:cubicBezTo>
                  <a:cubicBezTo>
                    <a:pt x="20" y="0"/>
                    <a:pt x="19" y="0"/>
                    <a:pt x="19" y="0"/>
                  </a:cubicBezTo>
                </a:path>
              </a:pathLst>
            </a:custGeom>
            <a:solidFill>
              <a:srgbClr val="CEC0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47" name="Freeform 240"/>
            <p:cNvSpPr>
              <a:spLocks noEditPoints="1"/>
            </p:cNvSpPr>
            <p:nvPr/>
          </p:nvSpPr>
          <p:spPr bwMode="auto">
            <a:xfrm>
              <a:off x="4206694" y="6591300"/>
              <a:ext cx="22225" cy="42863"/>
            </a:xfrm>
            <a:custGeom>
              <a:avLst/>
              <a:gdLst>
                <a:gd name="T0" fmla="*/ 0 w 8"/>
                <a:gd name="T1" fmla="*/ 13 h 16"/>
                <a:gd name="T2" fmla="*/ 0 w 8"/>
                <a:gd name="T3" fmla="*/ 14 h 16"/>
                <a:gd name="T4" fmla="*/ 1 w 8"/>
                <a:gd name="T5" fmla="*/ 15 h 16"/>
                <a:gd name="T6" fmla="*/ 0 w 8"/>
                <a:gd name="T7" fmla="*/ 13 h 16"/>
                <a:gd name="T8" fmla="*/ 8 w 8"/>
                <a:gd name="T9" fmla="*/ 10 h 16"/>
                <a:gd name="T10" fmla="*/ 4 w 8"/>
                <a:gd name="T11" fmla="*/ 15 h 16"/>
                <a:gd name="T12" fmla="*/ 3 w 8"/>
                <a:gd name="T13" fmla="*/ 16 h 16"/>
                <a:gd name="T14" fmla="*/ 2 w 8"/>
                <a:gd name="T15" fmla="*/ 16 h 16"/>
                <a:gd name="T16" fmla="*/ 3 w 8"/>
                <a:gd name="T17" fmla="*/ 16 h 16"/>
                <a:gd name="T18" fmla="*/ 6 w 8"/>
                <a:gd name="T19" fmla="*/ 13 h 16"/>
                <a:gd name="T20" fmla="*/ 8 w 8"/>
                <a:gd name="T21" fmla="*/ 10 h 16"/>
                <a:gd name="T22" fmla="*/ 8 w 8"/>
                <a:gd name="T23" fmla="*/ 6 h 16"/>
                <a:gd name="T24" fmla="*/ 8 w 8"/>
                <a:gd name="T25" fmla="*/ 7 h 16"/>
                <a:gd name="T26" fmla="*/ 8 w 8"/>
                <a:gd name="T27" fmla="*/ 6 h 16"/>
                <a:gd name="T28" fmla="*/ 8 w 8"/>
                <a:gd name="T29" fmla="*/ 6 h 16"/>
                <a:gd name="T30" fmla="*/ 6 w 8"/>
                <a:gd name="T31" fmla="*/ 0 h 16"/>
                <a:gd name="T32" fmla="*/ 7 w 8"/>
                <a:gd name="T33" fmla="*/ 2 h 16"/>
                <a:gd name="T34" fmla="*/ 8 w 8"/>
                <a:gd name="T35" fmla="*/ 4 h 16"/>
                <a:gd name="T36" fmla="*/ 6 w 8"/>
                <a:gd name="T3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8" h="16">
                  <a:moveTo>
                    <a:pt x="0" y="13"/>
                  </a:move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1" y="14"/>
                    <a:pt x="1" y="15"/>
                  </a:cubicBezTo>
                  <a:cubicBezTo>
                    <a:pt x="0" y="14"/>
                    <a:pt x="0" y="14"/>
                    <a:pt x="0" y="13"/>
                  </a:cubicBezTo>
                  <a:moveTo>
                    <a:pt x="8" y="10"/>
                  </a:moveTo>
                  <a:cubicBezTo>
                    <a:pt x="7" y="12"/>
                    <a:pt x="6" y="14"/>
                    <a:pt x="4" y="15"/>
                  </a:cubicBezTo>
                  <a:cubicBezTo>
                    <a:pt x="4" y="16"/>
                    <a:pt x="3" y="16"/>
                    <a:pt x="3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3" y="16"/>
                  </a:cubicBezTo>
                  <a:cubicBezTo>
                    <a:pt x="4" y="16"/>
                    <a:pt x="5" y="15"/>
                    <a:pt x="6" y="13"/>
                  </a:cubicBezTo>
                  <a:cubicBezTo>
                    <a:pt x="7" y="12"/>
                    <a:pt x="7" y="11"/>
                    <a:pt x="8" y="10"/>
                  </a:cubicBezTo>
                  <a:moveTo>
                    <a:pt x="8" y="6"/>
                  </a:moveTo>
                  <a:cubicBezTo>
                    <a:pt x="8" y="6"/>
                    <a:pt x="8" y="6"/>
                    <a:pt x="8" y="7"/>
                  </a:cubicBezTo>
                  <a:cubicBezTo>
                    <a:pt x="8" y="7"/>
                    <a:pt x="8" y="6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moveTo>
                    <a:pt x="6" y="0"/>
                  </a:moveTo>
                  <a:cubicBezTo>
                    <a:pt x="7" y="0"/>
                    <a:pt x="7" y="1"/>
                    <a:pt x="7" y="2"/>
                  </a:cubicBezTo>
                  <a:cubicBezTo>
                    <a:pt x="8" y="2"/>
                    <a:pt x="8" y="3"/>
                    <a:pt x="8" y="4"/>
                  </a:cubicBezTo>
                  <a:cubicBezTo>
                    <a:pt x="8" y="2"/>
                    <a:pt x="7" y="1"/>
                    <a:pt x="6" y="0"/>
                  </a:cubicBezTo>
                </a:path>
              </a:pathLst>
            </a:custGeom>
            <a:solidFill>
              <a:srgbClr val="E8E3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48" name="Freeform 241"/>
            <p:cNvSpPr>
              <a:spLocks/>
            </p:cNvSpPr>
            <p:nvPr/>
          </p:nvSpPr>
          <p:spPr bwMode="auto">
            <a:xfrm>
              <a:off x="4193994" y="6583363"/>
              <a:ext cx="34925" cy="50800"/>
            </a:xfrm>
            <a:custGeom>
              <a:avLst/>
              <a:gdLst>
                <a:gd name="T0" fmla="*/ 8 w 13"/>
                <a:gd name="T1" fmla="*/ 0 h 19"/>
                <a:gd name="T2" fmla="*/ 7 w 13"/>
                <a:gd name="T3" fmla="*/ 0 h 19"/>
                <a:gd name="T4" fmla="*/ 1 w 13"/>
                <a:gd name="T5" fmla="*/ 10 h 19"/>
                <a:gd name="T6" fmla="*/ 1 w 13"/>
                <a:gd name="T7" fmla="*/ 12 h 19"/>
                <a:gd name="T8" fmla="*/ 5 w 13"/>
                <a:gd name="T9" fmla="*/ 16 h 19"/>
                <a:gd name="T10" fmla="*/ 6 w 13"/>
                <a:gd name="T11" fmla="*/ 18 h 19"/>
                <a:gd name="T12" fmla="*/ 7 w 13"/>
                <a:gd name="T13" fmla="*/ 19 h 19"/>
                <a:gd name="T14" fmla="*/ 8 w 13"/>
                <a:gd name="T15" fmla="*/ 19 h 19"/>
                <a:gd name="T16" fmla="*/ 9 w 13"/>
                <a:gd name="T17" fmla="*/ 18 h 19"/>
                <a:gd name="T18" fmla="*/ 13 w 13"/>
                <a:gd name="T19" fmla="*/ 13 h 19"/>
                <a:gd name="T20" fmla="*/ 13 w 13"/>
                <a:gd name="T21" fmla="*/ 10 h 19"/>
                <a:gd name="T22" fmla="*/ 13 w 13"/>
                <a:gd name="T23" fmla="*/ 9 h 19"/>
                <a:gd name="T24" fmla="*/ 13 w 13"/>
                <a:gd name="T25" fmla="*/ 7 h 19"/>
                <a:gd name="T26" fmla="*/ 12 w 13"/>
                <a:gd name="T27" fmla="*/ 5 h 19"/>
                <a:gd name="T28" fmla="*/ 11 w 13"/>
                <a:gd name="T29" fmla="*/ 3 h 19"/>
                <a:gd name="T30" fmla="*/ 10 w 13"/>
                <a:gd name="T31" fmla="*/ 0 h 19"/>
                <a:gd name="T32" fmla="*/ 8 w 13"/>
                <a:gd name="T33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" h="19">
                  <a:moveTo>
                    <a:pt x="8" y="0"/>
                  </a:moveTo>
                  <a:cubicBezTo>
                    <a:pt x="8" y="0"/>
                    <a:pt x="8" y="0"/>
                    <a:pt x="7" y="0"/>
                  </a:cubicBezTo>
                  <a:cubicBezTo>
                    <a:pt x="4" y="3"/>
                    <a:pt x="2" y="6"/>
                    <a:pt x="1" y="10"/>
                  </a:cubicBezTo>
                  <a:cubicBezTo>
                    <a:pt x="0" y="10"/>
                    <a:pt x="1" y="11"/>
                    <a:pt x="1" y="12"/>
                  </a:cubicBezTo>
                  <a:cubicBezTo>
                    <a:pt x="2" y="13"/>
                    <a:pt x="3" y="15"/>
                    <a:pt x="5" y="16"/>
                  </a:cubicBezTo>
                  <a:cubicBezTo>
                    <a:pt x="5" y="17"/>
                    <a:pt x="5" y="17"/>
                    <a:pt x="6" y="18"/>
                  </a:cubicBezTo>
                  <a:cubicBezTo>
                    <a:pt x="6" y="18"/>
                    <a:pt x="7" y="18"/>
                    <a:pt x="7" y="19"/>
                  </a:cubicBezTo>
                  <a:cubicBezTo>
                    <a:pt x="7" y="19"/>
                    <a:pt x="7" y="19"/>
                    <a:pt x="8" y="19"/>
                  </a:cubicBezTo>
                  <a:cubicBezTo>
                    <a:pt x="8" y="19"/>
                    <a:pt x="9" y="19"/>
                    <a:pt x="9" y="18"/>
                  </a:cubicBezTo>
                  <a:cubicBezTo>
                    <a:pt x="11" y="17"/>
                    <a:pt x="12" y="15"/>
                    <a:pt x="13" y="13"/>
                  </a:cubicBezTo>
                  <a:cubicBezTo>
                    <a:pt x="13" y="12"/>
                    <a:pt x="13" y="11"/>
                    <a:pt x="13" y="10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3" y="8"/>
                    <a:pt x="13" y="8"/>
                    <a:pt x="13" y="7"/>
                  </a:cubicBezTo>
                  <a:cubicBezTo>
                    <a:pt x="13" y="6"/>
                    <a:pt x="13" y="5"/>
                    <a:pt x="12" y="5"/>
                  </a:cubicBezTo>
                  <a:cubicBezTo>
                    <a:pt x="12" y="4"/>
                    <a:pt x="12" y="3"/>
                    <a:pt x="11" y="3"/>
                  </a:cubicBezTo>
                  <a:cubicBezTo>
                    <a:pt x="11" y="2"/>
                    <a:pt x="10" y="1"/>
                    <a:pt x="10" y="0"/>
                  </a:cubicBezTo>
                  <a:cubicBezTo>
                    <a:pt x="9" y="0"/>
                    <a:pt x="9" y="0"/>
                    <a:pt x="8" y="0"/>
                  </a:cubicBezTo>
                </a:path>
              </a:pathLst>
            </a:custGeom>
            <a:solidFill>
              <a:srgbClr val="CEC0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49" name="Freeform 242"/>
            <p:cNvSpPr>
              <a:spLocks/>
            </p:cNvSpPr>
            <p:nvPr/>
          </p:nvSpPr>
          <p:spPr bwMode="auto">
            <a:xfrm>
              <a:off x="3108144" y="5427663"/>
              <a:ext cx="331788" cy="1222375"/>
            </a:xfrm>
            <a:custGeom>
              <a:avLst/>
              <a:gdLst>
                <a:gd name="T0" fmla="*/ 99 w 126"/>
                <a:gd name="T1" fmla="*/ 462 h 462"/>
                <a:gd name="T2" fmla="*/ 116 w 126"/>
                <a:gd name="T3" fmla="*/ 460 h 462"/>
                <a:gd name="T4" fmla="*/ 125 w 126"/>
                <a:gd name="T5" fmla="*/ 457 h 462"/>
                <a:gd name="T6" fmla="*/ 125 w 126"/>
                <a:gd name="T7" fmla="*/ 455 h 462"/>
                <a:gd name="T8" fmla="*/ 123 w 126"/>
                <a:gd name="T9" fmla="*/ 451 h 462"/>
                <a:gd name="T10" fmla="*/ 102 w 126"/>
                <a:gd name="T11" fmla="*/ 414 h 462"/>
                <a:gd name="T12" fmla="*/ 100 w 126"/>
                <a:gd name="T13" fmla="*/ 411 h 462"/>
                <a:gd name="T14" fmla="*/ 97 w 126"/>
                <a:gd name="T15" fmla="*/ 409 h 462"/>
                <a:gd name="T16" fmla="*/ 89 w 126"/>
                <a:gd name="T17" fmla="*/ 407 h 462"/>
                <a:gd name="T18" fmla="*/ 57 w 126"/>
                <a:gd name="T19" fmla="*/ 384 h 462"/>
                <a:gd name="T20" fmla="*/ 45 w 126"/>
                <a:gd name="T21" fmla="*/ 353 h 462"/>
                <a:gd name="T22" fmla="*/ 44 w 126"/>
                <a:gd name="T23" fmla="*/ 317 h 462"/>
                <a:gd name="T24" fmla="*/ 54 w 126"/>
                <a:gd name="T25" fmla="*/ 266 h 462"/>
                <a:gd name="T26" fmla="*/ 70 w 126"/>
                <a:gd name="T27" fmla="*/ 217 h 462"/>
                <a:gd name="T28" fmla="*/ 79 w 126"/>
                <a:gd name="T29" fmla="*/ 188 h 462"/>
                <a:gd name="T30" fmla="*/ 92 w 126"/>
                <a:gd name="T31" fmla="*/ 140 h 462"/>
                <a:gd name="T32" fmla="*/ 95 w 126"/>
                <a:gd name="T33" fmla="*/ 118 h 462"/>
                <a:gd name="T34" fmla="*/ 95 w 126"/>
                <a:gd name="T35" fmla="*/ 112 h 462"/>
                <a:gd name="T36" fmla="*/ 95 w 126"/>
                <a:gd name="T37" fmla="*/ 95 h 462"/>
                <a:gd name="T38" fmla="*/ 95 w 126"/>
                <a:gd name="T39" fmla="*/ 88 h 462"/>
                <a:gd name="T40" fmla="*/ 90 w 126"/>
                <a:gd name="T41" fmla="*/ 57 h 462"/>
                <a:gd name="T42" fmla="*/ 78 w 126"/>
                <a:gd name="T43" fmla="*/ 32 h 462"/>
                <a:gd name="T44" fmla="*/ 64 w 126"/>
                <a:gd name="T45" fmla="*/ 17 h 462"/>
                <a:gd name="T46" fmla="*/ 35 w 126"/>
                <a:gd name="T47" fmla="*/ 4 h 462"/>
                <a:gd name="T48" fmla="*/ 22 w 126"/>
                <a:gd name="T49" fmla="*/ 1 h 462"/>
                <a:gd name="T50" fmla="*/ 5 w 126"/>
                <a:gd name="T51" fmla="*/ 3 h 462"/>
                <a:gd name="T52" fmla="*/ 1 w 126"/>
                <a:gd name="T53" fmla="*/ 6 h 462"/>
                <a:gd name="T54" fmla="*/ 2 w 126"/>
                <a:gd name="T55" fmla="*/ 9 h 462"/>
                <a:gd name="T56" fmla="*/ 6 w 126"/>
                <a:gd name="T57" fmla="*/ 10 h 462"/>
                <a:gd name="T58" fmla="*/ 14 w 126"/>
                <a:gd name="T59" fmla="*/ 13 h 462"/>
                <a:gd name="T60" fmla="*/ 46 w 126"/>
                <a:gd name="T61" fmla="*/ 35 h 462"/>
                <a:gd name="T62" fmla="*/ 55 w 126"/>
                <a:gd name="T63" fmla="*/ 50 h 462"/>
                <a:gd name="T64" fmla="*/ 60 w 126"/>
                <a:gd name="T65" fmla="*/ 59 h 462"/>
                <a:gd name="T66" fmla="*/ 62 w 126"/>
                <a:gd name="T67" fmla="*/ 65 h 462"/>
                <a:gd name="T68" fmla="*/ 69 w 126"/>
                <a:gd name="T69" fmla="*/ 93 h 462"/>
                <a:gd name="T70" fmla="*/ 70 w 126"/>
                <a:gd name="T71" fmla="*/ 106 h 462"/>
                <a:gd name="T72" fmla="*/ 66 w 126"/>
                <a:gd name="T73" fmla="*/ 139 h 462"/>
                <a:gd name="T74" fmla="*/ 60 w 126"/>
                <a:gd name="T75" fmla="*/ 164 h 462"/>
                <a:gd name="T76" fmla="*/ 45 w 126"/>
                <a:gd name="T77" fmla="*/ 206 h 462"/>
                <a:gd name="T78" fmla="*/ 31 w 126"/>
                <a:gd name="T79" fmla="*/ 238 h 462"/>
                <a:gd name="T80" fmla="*/ 14 w 126"/>
                <a:gd name="T81" fmla="*/ 276 h 462"/>
                <a:gd name="T82" fmla="*/ 2 w 126"/>
                <a:gd name="T83" fmla="*/ 324 h 462"/>
                <a:gd name="T84" fmla="*/ 0 w 126"/>
                <a:gd name="T85" fmla="*/ 342 h 462"/>
                <a:gd name="T86" fmla="*/ 0 w 126"/>
                <a:gd name="T87" fmla="*/ 358 h 462"/>
                <a:gd name="T88" fmla="*/ 3 w 126"/>
                <a:gd name="T89" fmla="*/ 379 h 462"/>
                <a:gd name="T90" fmla="*/ 29 w 126"/>
                <a:gd name="T91" fmla="*/ 434 h 462"/>
                <a:gd name="T92" fmla="*/ 51 w 126"/>
                <a:gd name="T93" fmla="*/ 451 h 462"/>
                <a:gd name="T94" fmla="*/ 79 w 126"/>
                <a:gd name="T95" fmla="*/ 461 h 462"/>
                <a:gd name="T96" fmla="*/ 99 w 126"/>
                <a:gd name="T97" fmla="*/ 462 h 4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26" h="462">
                  <a:moveTo>
                    <a:pt x="99" y="462"/>
                  </a:moveTo>
                  <a:cubicBezTo>
                    <a:pt x="103" y="462"/>
                    <a:pt x="110" y="462"/>
                    <a:pt x="116" y="460"/>
                  </a:cubicBezTo>
                  <a:cubicBezTo>
                    <a:pt x="119" y="460"/>
                    <a:pt x="122" y="459"/>
                    <a:pt x="125" y="457"/>
                  </a:cubicBezTo>
                  <a:cubicBezTo>
                    <a:pt x="125" y="457"/>
                    <a:pt x="126" y="455"/>
                    <a:pt x="125" y="455"/>
                  </a:cubicBezTo>
                  <a:cubicBezTo>
                    <a:pt x="125" y="453"/>
                    <a:pt x="124" y="452"/>
                    <a:pt x="123" y="451"/>
                  </a:cubicBezTo>
                  <a:cubicBezTo>
                    <a:pt x="115" y="439"/>
                    <a:pt x="107" y="427"/>
                    <a:pt x="102" y="414"/>
                  </a:cubicBezTo>
                  <a:cubicBezTo>
                    <a:pt x="101" y="413"/>
                    <a:pt x="101" y="412"/>
                    <a:pt x="100" y="411"/>
                  </a:cubicBezTo>
                  <a:cubicBezTo>
                    <a:pt x="99" y="410"/>
                    <a:pt x="98" y="409"/>
                    <a:pt x="97" y="409"/>
                  </a:cubicBezTo>
                  <a:cubicBezTo>
                    <a:pt x="94" y="408"/>
                    <a:pt x="91" y="408"/>
                    <a:pt x="89" y="407"/>
                  </a:cubicBezTo>
                  <a:cubicBezTo>
                    <a:pt x="76" y="403"/>
                    <a:pt x="65" y="395"/>
                    <a:pt x="57" y="384"/>
                  </a:cubicBezTo>
                  <a:cubicBezTo>
                    <a:pt x="51" y="374"/>
                    <a:pt x="47" y="364"/>
                    <a:pt x="45" y="353"/>
                  </a:cubicBezTo>
                  <a:cubicBezTo>
                    <a:pt x="43" y="341"/>
                    <a:pt x="44" y="329"/>
                    <a:pt x="44" y="317"/>
                  </a:cubicBezTo>
                  <a:cubicBezTo>
                    <a:pt x="46" y="300"/>
                    <a:pt x="48" y="283"/>
                    <a:pt x="54" y="266"/>
                  </a:cubicBezTo>
                  <a:cubicBezTo>
                    <a:pt x="59" y="250"/>
                    <a:pt x="64" y="233"/>
                    <a:pt x="70" y="217"/>
                  </a:cubicBezTo>
                  <a:cubicBezTo>
                    <a:pt x="73" y="207"/>
                    <a:pt x="76" y="198"/>
                    <a:pt x="79" y="188"/>
                  </a:cubicBezTo>
                  <a:cubicBezTo>
                    <a:pt x="85" y="172"/>
                    <a:pt x="89" y="157"/>
                    <a:pt x="92" y="140"/>
                  </a:cubicBezTo>
                  <a:cubicBezTo>
                    <a:pt x="93" y="133"/>
                    <a:pt x="95" y="126"/>
                    <a:pt x="95" y="118"/>
                  </a:cubicBezTo>
                  <a:cubicBezTo>
                    <a:pt x="95" y="116"/>
                    <a:pt x="95" y="114"/>
                    <a:pt x="95" y="112"/>
                  </a:cubicBezTo>
                  <a:cubicBezTo>
                    <a:pt x="96" y="106"/>
                    <a:pt x="96" y="100"/>
                    <a:pt x="95" y="95"/>
                  </a:cubicBezTo>
                  <a:cubicBezTo>
                    <a:pt x="95" y="93"/>
                    <a:pt x="95" y="90"/>
                    <a:pt x="95" y="88"/>
                  </a:cubicBezTo>
                  <a:cubicBezTo>
                    <a:pt x="94" y="78"/>
                    <a:pt x="93" y="67"/>
                    <a:pt x="90" y="57"/>
                  </a:cubicBezTo>
                  <a:cubicBezTo>
                    <a:pt x="87" y="48"/>
                    <a:pt x="83" y="40"/>
                    <a:pt x="78" y="32"/>
                  </a:cubicBezTo>
                  <a:cubicBezTo>
                    <a:pt x="74" y="26"/>
                    <a:pt x="69" y="22"/>
                    <a:pt x="64" y="17"/>
                  </a:cubicBezTo>
                  <a:cubicBezTo>
                    <a:pt x="55" y="11"/>
                    <a:pt x="46" y="6"/>
                    <a:pt x="35" y="4"/>
                  </a:cubicBezTo>
                  <a:cubicBezTo>
                    <a:pt x="31" y="3"/>
                    <a:pt x="26" y="2"/>
                    <a:pt x="22" y="1"/>
                  </a:cubicBezTo>
                  <a:cubicBezTo>
                    <a:pt x="16" y="0"/>
                    <a:pt x="11" y="0"/>
                    <a:pt x="5" y="3"/>
                  </a:cubicBezTo>
                  <a:cubicBezTo>
                    <a:pt x="4" y="3"/>
                    <a:pt x="2" y="4"/>
                    <a:pt x="1" y="6"/>
                  </a:cubicBezTo>
                  <a:cubicBezTo>
                    <a:pt x="1" y="7"/>
                    <a:pt x="1" y="8"/>
                    <a:pt x="2" y="9"/>
                  </a:cubicBezTo>
                  <a:cubicBezTo>
                    <a:pt x="3" y="9"/>
                    <a:pt x="5" y="10"/>
                    <a:pt x="6" y="10"/>
                  </a:cubicBezTo>
                  <a:cubicBezTo>
                    <a:pt x="9" y="11"/>
                    <a:pt x="11" y="12"/>
                    <a:pt x="14" y="13"/>
                  </a:cubicBezTo>
                  <a:cubicBezTo>
                    <a:pt x="27" y="16"/>
                    <a:pt x="37" y="24"/>
                    <a:pt x="46" y="35"/>
                  </a:cubicBezTo>
                  <a:cubicBezTo>
                    <a:pt x="49" y="40"/>
                    <a:pt x="53" y="44"/>
                    <a:pt x="55" y="50"/>
                  </a:cubicBezTo>
                  <a:cubicBezTo>
                    <a:pt x="57" y="53"/>
                    <a:pt x="58" y="56"/>
                    <a:pt x="60" y="59"/>
                  </a:cubicBezTo>
                  <a:cubicBezTo>
                    <a:pt x="61" y="61"/>
                    <a:pt x="61" y="63"/>
                    <a:pt x="62" y="65"/>
                  </a:cubicBezTo>
                  <a:cubicBezTo>
                    <a:pt x="65" y="74"/>
                    <a:pt x="68" y="84"/>
                    <a:pt x="69" y="93"/>
                  </a:cubicBezTo>
                  <a:cubicBezTo>
                    <a:pt x="69" y="98"/>
                    <a:pt x="70" y="102"/>
                    <a:pt x="70" y="106"/>
                  </a:cubicBezTo>
                  <a:cubicBezTo>
                    <a:pt x="71" y="117"/>
                    <a:pt x="69" y="128"/>
                    <a:pt x="66" y="139"/>
                  </a:cubicBezTo>
                  <a:cubicBezTo>
                    <a:pt x="65" y="148"/>
                    <a:pt x="62" y="156"/>
                    <a:pt x="60" y="164"/>
                  </a:cubicBezTo>
                  <a:cubicBezTo>
                    <a:pt x="55" y="178"/>
                    <a:pt x="50" y="192"/>
                    <a:pt x="45" y="206"/>
                  </a:cubicBezTo>
                  <a:cubicBezTo>
                    <a:pt x="41" y="217"/>
                    <a:pt x="36" y="227"/>
                    <a:pt x="31" y="238"/>
                  </a:cubicBezTo>
                  <a:cubicBezTo>
                    <a:pt x="25" y="250"/>
                    <a:pt x="19" y="263"/>
                    <a:pt x="14" y="276"/>
                  </a:cubicBezTo>
                  <a:cubicBezTo>
                    <a:pt x="9" y="292"/>
                    <a:pt x="4" y="308"/>
                    <a:pt x="2" y="324"/>
                  </a:cubicBezTo>
                  <a:cubicBezTo>
                    <a:pt x="1" y="330"/>
                    <a:pt x="0" y="336"/>
                    <a:pt x="0" y="342"/>
                  </a:cubicBezTo>
                  <a:cubicBezTo>
                    <a:pt x="0" y="348"/>
                    <a:pt x="0" y="353"/>
                    <a:pt x="0" y="358"/>
                  </a:cubicBezTo>
                  <a:cubicBezTo>
                    <a:pt x="0" y="365"/>
                    <a:pt x="1" y="372"/>
                    <a:pt x="3" y="379"/>
                  </a:cubicBezTo>
                  <a:cubicBezTo>
                    <a:pt x="7" y="399"/>
                    <a:pt x="16" y="418"/>
                    <a:pt x="29" y="434"/>
                  </a:cubicBezTo>
                  <a:cubicBezTo>
                    <a:pt x="35" y="441"/>
                    <a:pt x="42" y="447"/>
                    <a:pt x="51" y="451"/>
                  </a:cubicBezTo>
                  <a:cubicBezTo>
                    <a:pt x="60" y="456"/>
                    <a:pt x="69" y="459"/>
                    <a:pt x="79" y="461"/>
                  </a:cubicBezTo>
                  <a:cubicBezTo>
                    <a:pt x="85" y="461"/>
                    <a:pt x="91" y="462"/>
                    <a:pt x="99" y="462"/>
                  </a:cubicBezTo>
                </a:path>
              </a:pathLst>
            </a:custGeom>
            <a:solidFill>
              <a:srgbClr val="FFAB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0" name="Freeform 243"/>
            <p:cNvSpPr>
              <a:spLocks/>
            </p:cNvSpPr>
            <p:nvPr/>
          </p:nvSpPr>
          <p:spPr bwMode="auto">
            <a:xfrm>
              <a:off x="3778069" y="5010150"/>
              <a:ext cx="271463" cy="444500"/>
            </a:xfrm>
            <a:custGeom>
              <a:avLst/>
              <a:gdLst>
                <a:gd name="T0" fmla="*/ 1 w 103"/>
                <a:gd name="T1" fmla="*/ 68 h 168"/>
                <a:gd name="T2" fmla="*/ 8 w 103"/>
                <a:gd name="T3" fmla="*/ 108 h 168"/>
                <a:gd name="T4" fmla="*/ 25 w 103"/>
                <a:gd name="T5" fmla="*/ 139 h 168"/>
                <a:gd name="T6" fmla="*/ 41 w 103"/>
                <a:gd name="T7" fmla="*/ 156 h 168"/>
                <a:gd name="T8" fmla="*/ 54 w 103"/>
                <a:gd name="T9" fmla="*/ 166 h 168"/>
                <a:gd name="T10" fmla="*/ 60 w 103"/>
                <a:gd name="T11" fmla="*/ 167 h 168"/>
                <a:gd name="T12" fmla="*/ 88 w 103"/>
                <a:gd name="T13" fmla="*/ 143 h 168"/>
                <a:gd name="T14" fmla="*/ 102 w 103"/>
                <a:gd name="T15" fmla="*/ 112 h 168"/>
                <a:gd name="T16" fmla="*/ 102 w 103"/>
                <a:gd name="T17" fmla="*/ 108 h 168"/>
                <a:gd name="T18" fmla="*/ 101 w 103"/>
                <a:gd name="T19" fmla="*/ 83 h 168"/>
                <a:gd name="T20" fmla="*/ 95 w 103"/>
                <a:gd name="T21" fmla="*/ 64 h 168"/>
                <a:gd name="T22" fmla="*/ 79 w 103"/>
                <a:gd name="T23" fmla="*/ 37 h 168"/>
                <a:gd name="T24" fmla="*/ 73 w 103"/>
                <a:gd name="T25" fmla="*/ 30 h 168"/>
                <a:gd name="T26" fmla="*/ 39 w 103"/>
                <a:gd name="T27" fmla="*/ 3 h 168"/>
                <a:gd name="T28" fmla="*/ 34 w 103"/>
                <a:gd name="T29" fmla="*/ 1 h 168"/>
                <a:gd name="T30" fmla="*/ 28 w 103"/>
                <a:gd name="T31" fmla="*/ 2 h 168"/>
                <a:gd name="T32" fmla="*/ 15 w 103"/>
                <a:gd name="T33" fmla="*/ 17 h 168"/>
                <a:gd name="T34" fmla="*/ 2 w 103"/>
                <a:gd name="T35" fmla="*/ 51 h 168"/>
                <a:gd name="T36" fmla="*/ 1 w 103"/>
                <a:gd name="T37" fmla="*/ 59 h 168"/>
                <a:gd name="T38" fmla="*/ 1 w 103"/>
                <a:gd name="T39" fmla="*/ 68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03" h="168">
                  <a:moveTo>
                    <a:pt x="1" y="68"/>
                  </a:moveTo>
                  <a:cubicBezTo>
                    <a:pt x="0" y="82"/>
                    <a:pt x="3" y="95"/>
                    <a:pt x="8" y="108"/>
                  </a:cubicBezTo>
                  <a:cubicBezTo>
                    <a:pt x="12" y="119"/>
                    <a:pt x="18" y="130"/>
                    <a:pt x="25" y="139"/>
                  </a:cubicBezTo>
                  <a:cubicBezTo>
                    <a:pt x="30" y="145"/>
                    <a:pt x="35" y="151"/>
                    <a:pt x="41" y="156"/>
                  </a:cubicBezTo>
                  <a:cubicBezTo>
                    <a:pt x="45" y="160"/>
                    <a:pt x="49" y="163"/>
                    <a:pt x="54" y="166"/>
                  </a:cubicBezTo>
                  <a:cubicBezTo>
                    <a:pt x="56" y="168"/>
                    <a:pt x="58" y="168"/>
                    <a:pt x="60" y="167"/>
                  </a:cubicBezTo>
                  <a:cubicBezTo>
                    <a:pt x="71" y="161"/>
                    <a:pt x="81" y="153"/>
                    <a:pt x="88" y="143"/>
                  </a:cubicBezTo>
                  <a:cubicBezTo>
                    <a:pt x="95" y="134"/>
                    <a:pt x="100" y="123"/>
                    <a:pt x="102" y="112"/>
                  </a:cubicBezTo>
                  <a:cubicBezTo>
                    <a:pt x="102" y="110"/>
                    <a:pt x="102" y="109"/>
                    <a:pt x="102" y="108"/>
                  </a:cubicBezTo>
                  <a:cubicBezTo>
                    <a:pt x="103" y="100"/>
                    <a:pt x="103" y="91"/>
                    <a:pt x="101" y="83"/>
                  </a:cubicBezTo>
                  <a:cubicBezTo>
                    <a:pt x="100" y="76"/>
                    <a:pt x="98" y="70"/>
                    <a:pt x="95" y="64"/>
                  </a:cubicBezTo>
                  <a:cubicBezTo>
                    <a:pt x="91" y="54"/>
                    <a:pt x="86" y="45"/>
                    <a:pt x="79" y="37"/>
                  </a:cubicBezTo>
                  <a:cubicBezTo>
                    <a:pt x="77" y="35"/>
                    <a:pt x="75" y="32"/>
                    <a:pt x="73" y="30"/>
                  </a:cubicBezTo>
                  <a:cubicBezTo>
                    <a:pt x="63" y="19"/>
                    <a:pt x="51" y="11"/>
                    <a:pt x="39" y="3"/>
                  </a:cubicBezTo>
                  <a:cubicBezTo>
                    <a:pt x="37" y="2"/>
                    <a:pt x="36" y="2"/>
                    <a:pt x="34" y="1"/>
                  </a:cubicBezTo>
                  <a:cubicBezTo>
                    <a:pt x="32" y="0"/>
                    <a:pt x="30" y="0"/>
                    <a:pt x="28" y="2"/>
                  </a:cubicBezTo>
                  <a:cubicBezTo>
                    <a:pt x="23" y="6"/>
                    <a:pt x="19" y="11"/>
                    <a:pt x="15" y="17"/>
                  </a:cubicBezTo>
                  <a:cubicBezTo>
                    <a:pt x="8" y="28"/>
                    <a:pt x="4" y="39"/>
                    <a:pt x="2" y="51"/>
                  </a:cubicBezTo>
                  <a:cubicBezTo>
                    <a:pt x="2" y="54"/>
                    <a:pt x="1" y="56"/>
                    <a:pt x="1" y="59"/>
                  </a:cubicBezTo>
                  <a:cubicBezTo>
                    <a:pt x="0" y="62"/>
                    <a:pt x="1" y="65"/>
                    <a:pt x="1" y="68"/>
                  </a:cubicBezTo>
                </a:path>
              </a:pathLst>
            </a:custGeom>
            <a:solidFill>
              <a:srgbClr val="FFAB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1" name="Freeform 244"/>
            <p:cNvSpPr>
              <a:spLocks/>
            </p:cNvSpPr>
            <p:nvPr/>
          </p:nvSpPr>
          <p:spPr bwMode="auto">
            <a:xfrm>
              <a:off x="3790769" y="5100638"/>
              <a:ext cx="258763" cy="354013"/>
            </a:xfrm>
            <a:custGeom>
              <a:avLst/>
              <a:gdLst>
                <a:gd name="T0" fmla="*/ 46 w 98"/>
                <a:gd name="T1" fmla="*/ 51 h 134"/>
                <a:gd name="T2" fmla="*/ 47 w 98"/>
                <a:gd name="T3" fmla="*/ 65 h 134"/>
                <a:gd name="T4" fmla="*/ 47 w 98"/>
                <a:gd name="T5" fmla="*/ 66 h 134"/>
                <a:gd name="T6" fmla="*/ 46 w 98"/>
                <a:gd name="T7" fmla="*/ 66 h 134"/>
                <a:gd name="T8" fmla="*/ 39 w 98"/>
                <a:gd name="T9" fmla="*/ 61 h 134"/>
                <a:gd name="T10" fmla="*/ 24 w 98"/>
                <a:gd name="T11" fmla="*/ 54 h 134"/>
                <a:gd name="T12" fmla="*/ 5 w 98"/>
                <a:gd name="T13" fmla="*/ 59 h 134"/>
                <a:gd name="T14" fmla="*/ 2 w 98"/>
                <a:gd name="T15" fmla="*/ 62 h 134"/>
                <a:gd name="T16" fmla="*/ 1 w 98"/>
                <a:gd name="T17" fmla="*/ 68 h 134"/>
                <a:gd name="T18" fmla="*/ 9 w 98"/>
                <a:gd name="T19" fmla="*/ 87 h 134"/>
                <a:gd name="T20" fmla="*/ 16 w 98"/>
                <a:gd name="T21" fmla="*/ 100 h 134"/>
                <a:gd name="T22" fmla="*/ 25 w 98"/>
                <a:gd name="T23" fmla="*/ 110 h 134"/>
                <a:gd name="T24" fmla="*/ 29 w 98"/>
                <a:gd name="T25" fmla="*/ 116 h 134"/>
                <a:gd name="T26" fmla="*/ 33 w 98"/>
                <a:gd name="T27" fmla="*/ 119 h 134"/>
                <a:gd name="T28" fmla="*/ 41 w 98"/>
                <a:gd name="T29" fmla="*/ 127 h 134"/>
                <a:gd name="T30" fmla="*/ 49 w 98"/>
                <a:gd name="T31" fmla="*/ 132 h 134"/>
                <a:gd name="T32" fmla="*/ 55 w 98"/>
                <a:gd name="T33" fmla="*/ 133 h 134"/>
                <a:gd name="T34" fmla="*/ 70 w 98"/>
                <a:gd name="T35" fmla="*/ 123 h 134"/>
                <a:gd name="T36" fmla="*/ 86 w 98"/>
                <a:gd name="T37" fmla="*/ 105 h 134"/>
                <a:gd name="T38" fmla="*/ 97 w 98"/>
                <a:gd name="T39" fmla="*/ 76 h 134"/>
                <a:gd name="T40" fmla="*/ 97 w 98"/>
                <a:gd name="T41" fmla="*/ 53 h 134"/>
                <a:gd name="T42" fmla="*/ 78 w 98"/>
                <a:gd name="T43" fmla="*/ 8 h 134"/>
                <a:gd name="T44" fmla="*/ 72 w 98"/>
                <a:gd name="T45" fmla="*/ 1 h 134"/>
                <a:gd name="T46" fmla="*/ 67 w 98"/>
                <a:gd name="T47" fmla="*/ 0 h 134"/>
                <a:gd name="T48" fmla="*/ 61 w 98"/>
                <a:gd name="T49" fmla="*/ 5 h 134"/>
                <a:gd name="T50" fmla="*/ 51 w 98"/>
                <a:gd name="T51" fmla="*/ 22 h 134"/>
                <a:gd name="T52" fmla="*/ 48 w 98"/>
                <a:gd name="T53" fmla="*/ 36 h 134"/>
                <a:gd name="T54" fmla="*/ 46 w 98"/>
                <a:gd name="T55" fmla="*/ 51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98" h="134">
                  <a:moveTo>
                    <a:pt x="46" y="51"/>
                  </a:moveTo>
                  <a:cubicBezTo>
                    <a:pt x="46" y="56"/>
                    <a:pt x="46" y="61"/>
                    <a:pt x="47" y="65"/>
                  </a:cubicBezTo>
                  <a:cubicBezTo>
                    <a:pt x="47" y="65"/>
                    <a:pt x="47" y="66"/>
                    <a:pt x="47" y="66"/>
                  </a:cubicBezTo>
                  <a:cubicBezTo>
                    <a:pt x="46" y="66"/>
                    <a:pt x="46" y="66"/>
                    <a:pt x="46" y="66"/>
                  </a:cubicBezTo>
                  <a:cubicBezTo>
                    <a:pt x="44" y="64"/>
                    <a:pt x="41" y="62"/>
                    <a:pt x="39" y="61"/>
                  </a:cubicBezTo>
                  <a:cubicBezTo>
                    <a:pt x="35" y="57"/>
                    <a:pt x="29" y="55"/>
                    <a:pt x="24" y="54"/>
                  </a:cubicBezTo>
                  <a:cubicBezTo>
                    <a:pt x="17" y="52"/>
                    <a:pt x="11" y="54"/>
                    <a:pt x="5" y="59"/>
                  </a:cubicBezTo>
                  <a:cubicBezTo>
                    <a:pt x="4" y="60"/>
                    <a:pt x="3" y="61"/>
                    <a:pt x="2" y="62"/>
                  </a:cubicBezTo>
                  <a:cubicBezTo>
                    <a:pt x="0" y="64"/>
                    <a:pt x="0" y="66"/>
                    <a:pt x="1" y="68"/>
                  </a:cubicBezTo>
                  <a:cubicBezTo>
                    <a:pt x="3" y="74"/>
                    <a:pt x="5" y="81"/>
                    <a:pt x="9" y="87"/>
                  </a:cubicBezTo>
                  <a:cubicBezTo>
                    <a:pt x="11" y="91"/>
                    <a:pt x="14" y="96"/>
                    <a:pt x="16" y="100"/>
                  </a:cubicBezTo>
                  <a:cubicBezTo>
                    <a:pt x="19" y="104"/>
                    <a:pt x="21" y="107"/>
                    <a:pt x="25" y="110"/>
                  </a:cubicBezTo>
                  <a:cubicBezTo>
                    <a:pt x="26" y="112"/>
                    <a:pt x="28" y="114"/>
                    <a:pt x="29" y="116"/>
                  </a:cubicBezTo>
                  <a:cubicBezTo>
                    <a:pt x="30" y="117"/>
                    <a:pt x="31" y="118"/>
                    <a:pt x="33" y="119"/>
                  </a:cubicBezTo>
                  <a:cubicBezTo>
                    <a:pt x="35" y="122"/>
                    <a:pt x="38" y="124"/>
                    <a:pt x="41" y="127"/>
                  </a:cubicBezTo>
                  <a:cubicBezTo>
                    <a:pt x="43" y="129"/>
                    <a:pt x="46" y="130"/>
                    <a:pt x="49" y="132"/>
                  </a:cubicBezTo>
                  <a:cubicBezTo>
                    <a:pt x="51" y="134"/>
                    <a:pt x="53" y="134"/>
                    <a:pt x="55" y="133"/>
                  </a:cubicBezTo>
                  <a:cubicBezTo>
                    <a:pt x="60" y="130"/>
                    <a:pt x="65" y="127"/>
                    <a:pt x="70" y="123"/>
                  </a:cubicBezTo>
                  <a:cubicBezTo>
                    <a:pt x="76" y="118"/>
                    <a:pt x="81" y="112"/>
                    <a:pt x="86" y="105"/>
                  </a:cubicBezTo>
                  <a:cubicBezTo>
                    <a:pt x="92" y="97"/>
                    <a:pt x="95" y="87"/>
                    <a:pt x="97" y="76"/>
                  </a:cubicBezTo>
                  <a:cubicBezTo>
                    <a:pt x="98" y="69"/>
                    <a:pt x="98" y="61"/>
                    <a:pt x="97" y="53"/>
                  </a:cubicBezTo>
                  <a:cubicBezTo>
                    <a:pt x="94" y="37"/>
                    <a:pt x="88" y="22"/>
                    <a:pt x="78" y="8"/>
                  </a:cubicBezTo>
                  <a:cubicBezTo>
                    <a:pt x="76" y="6"/>
                    <a:pt x="74" y="3"/>
                    <a:pt x="72" y="1"/>
                  </a:cubicBezTo>
                  <a:cubicBezTo>
                    <a:pt x="70" y="0"/>
                    <a:pt x="69" y="0"/>
                    <a:pt x="67" y="0"/>
                  </a:cubicBezTo>
                  <a:cubicBezTo>
                    <a:pt x="64" y="2"/>
                    <a:pt x="63" y="3"/>
                    <a:pt x="61" y="5"/>
                  </a:cubicBezTo>
                  <a:cubicBezTo>
                    <a:pt x="56" y="10"/>
                    <a:pt x="53" y="15"/>
                    <a:pt x="51" y="22"/>
                  </a:cubicBezTo>
                  <a:cubicBezTo>
                    <a:pt x="49" y="26"/>
                    <a:pt x="48" y="31"/>
                    <a:pt x="48" y="36"/>
                  </a:cubicBezTo>
                  <a:cubicBezTo>
                    <a:pt x="47" y="41"/>
                    <a:pt x="46" y="47"/>
                    <a:pt x="46" y="51"/>
                  </a:cubicBezTo>
                </a:path>
              </a:pathLst>
            </a:custGeom>
            <a:solidFill>
              <a:srgbClr val="F972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2" name="Freeform 245"/>
            <p:cNvSpPr>
              <a:spLocks/>
            </p:cNvSpPr>
            <p:nvPr/>
          </p:nvSpPr>
          <p:spPr bwMode="auto">
            <a:xfrm>
              <a:off x="3258956" y="6496050"/>
              <a:ext cx="77788" cy="142875"/>
            </a:xfrm>
            <a:custGeom>
              <a:avLst/>
              <a:gdLst>
                <a:gd name="T0" fmla="*/ 29 w 30"/>
                <a:gd name="T1" fmla="*/ 10 h 54"/>
                <a:gd name="T2" fmla="*/ 29 w 30"/>
                <a:gd name="T3" fmla="*/ 7 h 54"/>
                <a:gd name="T4" fmla="*/ 23 w 30"/>
                <a:gd name="T5" fmla="*/ 0 h 54"/>
                <a:gd name="T6" fmla="*/ 21 w 30"/>
                <a:gd name="T7" fmla="*/ 1 h 54"/>
                <a:gd name="T8" fmla="*/ 21 w 30"/>
                <a:gd name="T9" fmla="*/ 4 h 54"/>
                <a:gd name="T10" fmla="*/ 6 w 30"/>
                <a:gd name="T11" fmla="*/ 42 h 54"/>
                <a:gd name="T12" fmla="*/ 1 w 30"/>
                <a:gd name="T13" fmla="*/ 48 h 54"/>
                <a:gd name="T14" fmla="*/ 1 w 30"/>
                <a:gd name="T15" fmla="*/ 51 h 54"/>
                <a:gd name="T16" fmla="*/ 7 w 30"/>
                <a:gd name="T17" fmla="*/ 53 h 54"/>
                <a:gd name="T18" fmla="*/ 13 w 30"/>
                <a:gd name="T19" fmla="*/ 52 h 54"/>
                <a:gd name="T20" fmla="*/ 28 w 30"/>
                <a:gd name="T21" fmla="*/ 24 h 54"/>
                <a:gd name="T22" fmla="*/ 29 w 30"/>
                <a:gd name="T23" fmla="*/ 1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0" h="54">
                  <a:moveTo>
                    <a:pt x="29" y="10"/>
                  </a:moveTo>
                  <a:cubicBezTo>
                    <a:pt x="29" y="9"/>
                    <a:pt x="30" y="8"/>
                    <a:pt x="29" y="7"/>
                  </a:cubicBezTo>
                  <a:cubicBezTo>
                    <a:pt x="29" y="3"/>
                    <a:pt x="28" y="1"/>
                    <a:pt x="23" y="0"/>
                  </a:cubicBezTo>
                  <a:cubicBezTo>
                    <a:pt x="23" y="0"/>
                    <a:pt x="22" y="1"/>
                    <a:pt x="21" y="1"/>
                  </a:cubicBezTo>
                  <a:cubicBezTo>
                    <a:pt x="21" y="2"/>
                    <a:pt x="21" y="3"/>
                    <a:pt x="21" y="4"/>
                  </a:cubicBezTo>
                  <a:cubicBezTo>
                    <a:pt x="20" y="18"/>
                    <a:pt x="15" y="31"/>
                    <a:pt x="6" y="42"/>
                  </a:cubicBezTo>
                  <a:cubicBezTo>
                    <a:pt x="5" y="44"/>
                    <a:pt x="2" y="46"/>
                    <a:pt x="1" y="48"/>
                  </a:cubicBezTo>
                  <a:cubicBezTo>
                    <a:pt x="0" y="48"/>
                    <a:pt x="0" y="50"/>
                    <a:pt x="1" y="51"/>
                  </a:cubicBezTo>
                  <a:cubicBezTo>
                    <a:pt x="3" y="51"/>
                    <a:pt x="5" y="52"/>
                    <a:pt x="7" y="53"/>
                  </a:cubicBezTo>
                  <a:cubicBezTo>
                    <a:pt x="9" y="54"/>
                    <a:pt x="11" y="54"/>
                    <a:pt x="13" y="52"/>
                  </a:cubicBezTo>
                  <a:cubicBezTo>
                    <a:pt x="20" y="44"/>
                    <a:pt x="25" y="35"/>
                    <a:pt x="28" y="24"/>
                  </a:cubicBezTo>
                  <a:cubicBezTo>
                    <a:pt x="29" y="20"/>
                    <a:pt x="30" y="15"/>
                    <a:pt x="29" y="10"/>
                  </a:cubicBezTo>
                </a:path>
              </a:pathLst>
            </a:custGeom>
            <a:solidFill>
              <a:srgbClr val="F972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3" name="Freeform 246"/>
            <p:cNvSpPr>
              <a:spLocks/>
            </p:cNvSpPr>
            <p:nvPr/>
          </p:nvSpPr>
          <p:spPr bwMode="auto">
            <a:xfrm>
              <a:off x="3151006" y="6440488"/>
              <a:ext cx="117475" cy="106363"/>
            </a:xfrm>
            <a:custGeom>
              <a:avLst/>
              <a:gdLst>
                <a:gd name="T0" fmla="*/ 7 w 45"/>
                <a:gd name="T1" fmla="*/ 40 h 40"/>
                <a:gd name="T2" fmla="*/ 11 w 45"/>
                <a:gd name="T3" fmla="*/ 39 h 40"/>
                <a:gd name="T4" fmla="*/ 24 w 45"/>
                <a:gd name="T5" fmla="*/ 32 h 40"/>
                <a:gd name="T6" fmla="*/ 44 w 45"/>
                <a:gd name="T7" fmla="*/ 9 h 40"/>
                <a:gd name="T8" fmla="*/ 44 w 45"/>
                <a:gd name="T9" fmla="*/ 4 h 40"/>
                <a:gd name="T10" fmla="*/ 41 w 45"/>
                <a:gd name="T11" fmla="*/ 1 h 40"/>
                <a:gd name="T12" fmla="*/ 38 w 45"/>
                <a:gd name="T13" fmla="*/ 1 h 40"/>
                <a:gd name="T14" fmla="*/ 37 w 45"/>
                <a:gd name="T15" fmla="*/ 2 h 40"/>
                <a:gd name="T16" fmla="*/ 29 w 45"/>
                <a:gd name="T17" fmla="*/ 11 h 40"/>
                <a:gd name="T18" fmla="*/ 13 w 45"/>
                <a:gd name="T19" fmla="*/ 25 h 40"/>
                <a:gd name="T20" fmla="*/ 3 w 45"/>
                <a:gd name="T21" fmla="*/ 29 h 40"/>
                <a:gd name="T22" fmla="*/ 1 w 45"/>
                <a:gd name="T23" fmla="*/ 33 h 40"/>
                <a:gd name="T24" fmla="*/ 5 w 45"/>
                <a:gd name="T25" fmla="*/ 39 h 40"/>
                <a:gd name="T26" fmla="*/ 7 w 45"/>
                <a:gd name="T27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5" h="40">
                  <a:moveTo>
                    <a:pt x="7" y="40"/>
                  </a:moveTo>
                  <a:cubicBezTo>
                    <a:pt x="9" y="40"/>
                    <a:pt x="10" y="39"/>
                    <a:pt x="11" y="39"/>
                  </a:cubicBezTo>
                  <a:cubicBezTo>
                    <a:pt x="16" y="37"/>
                    <a:pt x="20" y="35"/>
                    <a:pt x="24" y="32"/>
                  </a:cubicBezTo>
                  <a:cubicBezTo>
                    <a:pt x="32" y="25"/>
                    <a:pt x="39" y="18"/>
                    <a:pt x="44" y="9"/>
                  </a:cubicBezTo>
                  <a:cubicBezTo>
                    <a:pt x="45" y="7"/>
                    <a:pt x="45" y="6"/>
                    <a:pt x="44" y="4"/>
                  </a:cubicBezTo>
                  <a:cubicBezTo>
                    <a:pt x="43" y="3"/>
                    <a:pt x="42" y="2"/>
                    <a:pt x="41" y="1"/>
                  </a:cubicBezTo>
                  <a:cubicBezTo>
                    <a:pt x="40" y="0"/>
                    <a:pt x="39" y="0"/>
                    <a:pt x="38" y="1"/>
                  </a:cubicBezTo>
                  <a:cubicBezTo>
                    <a:pt x="38" y="1"/>
                    <a:pt x="37" y="2"/>
                    <a:pt x="37" y="2"/>
                  </a:cubicBezTo>
                  <a:cubicBezTo>
                    <a:pt x="34" y="5"/>
                    <a:pt x="32" y="9"/>
                    <a:pt x="29" y="11"/>
                  </a:cubicBezTo>
                  <a:cubicBezTo>
                    <a:pt x="25" y="17"/>
                    <a:pt x="19" y="21"/>
                    <a:pt x="13" y="25"/>
                  </a:cubicBezTo>
                  <a:cubicBezTo>
                    <a:pt x="9" y="26"/>
                    <a:pt x="6" y="28"/>
                    <a:pt x="3" y="29"/>
                  </a:cubicBezTo>
                  <a:cubicBezTo>
                    <a:pt x="1" y="30"/>
                    <a:pt x="0" y="31"/>
                    <a:pt x="1" y="33"/>
                  </a:cubicBezTo>
                  <a:cubicBezTo>
                    <a:pt x="3" y="35"/>
                    <a:pt x="4" y="37"/>
                    <a:pt x="5" y="39"/>
                  </a:cubicBezTo>
                  <a:cubicBezTo>
                    <a:pt x="6" y="40"/>
                    <a:pt x="7" y="40"/>
                    <a:pt x="7" y="40"/>
                  </a:cubicBezTo>
                </a:path>
              </a:pathLst>
            </a:custGeom>
            <a:solidFill>
              <a:srgbClr val="F972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4" name="Freeform 247"/>
            <p:cNvSpPr>
              <a:spLocks/>
            </p:cNvSpPr>
            <p:nvPr/>
          </p:nvSpPr>
          <p:spPr bwMode="auto">
            <a:xfrm>
              <a:off x="3108144" y="6348413"/>
              <a:ext cx="119063" cy="50800"/>
            </a:xfrm>
            <a:custGeom>
              <a:avLst/>
              <a:gdLst>
                <a:gd name="T0" fmla="*/ 10 w 45"/>
                <a:gd name="T1" fmla="*/ 19 h 19"/>
                <a:gd name="T2" fmla="*/ 42 w 45"/>
                <a:gd name="T3" fmla="*/ 10 h 19"/>
                <a:gd name="T4" fmla="*/ 45 w 45"/>
                <a:gd name="T5" fmla="*/ 3 h 19"/>
                <a:gd name="T6" fmla="*/ 43 w 45"/>
                <a:gd name="T7" fmla="*/ 0 h 19"/>
                <a:gd name="T8" fmla="*/ 42 w 45"/>
                <a:gd name="T9" fmla="*/ 0 h 19"/>
                <a:gd name="T10" fmla="*/ 38 w 45"/>
                <a:gd name="T11" fmla="*/ 1 h 19"/>
                <a:gd name="T12" fmla="*/ 19 w 45"/>
                <a:gd name="T13" fmla="*/ 7 h 19"/>
                <a:gd name="T14" fmla="*/ 5 w 45"/>
                <a:gd name="T15" fmla="*/ 8 h 19"/>
                <a:gd name="T16" fmla="*/ 2 w 45"/>
                <a:gd name="T17" fmla="*/ 8 h 19"/>
                <a:gd name="T18" fmla="*/ 1 w 45"/>
                <a:gd name="T19" fmla="*/ 10 h 19"/>
                <a:gd name="T20" fmla="*/ 0 w 45"/>
                <a:gd name="T21" fmla="*/ 14 h 19"/>
                <a:gd name="T22" fmla="*/ 5 w 45"/>
                <a:gd name="T23" fmla="*/ 19 h 19"/>
                <a:gd name="T24" fmla="*/ 10 w 45"/>
                <a:gd name="T25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5" h="19">
                  <a:moveTo>
                    <a:pt x="10" y="19"/>
                  </a:moveTo>
                  <a:cubicBezTo>
                    <a:pt x="22" y="19"/>
                    <a:pt x="32" y="15"/>
                    <a:pt x="42" y="10"/>
                  </a:cubicBezTo>
                  <a:cubicBezTo>
                    <a:pt x="45" y="8"/>
                    <a:pt x="45" y="6"/>
                    <a:pt x="45" y="3"/>
                  </a:cubicBezTo>
                  <a:cubicBezTo>
                    <a:pt x="44" y="2"/>
                    <a:pt x="44" y="1"/>
                    <a:pt x="43" y="0"/>
                  </a:cubicBezTo>
                  <a:cubicBezTo>
                    <a:pt x="43" y="0"/>
                    <a:pt x="42" y="0"/>
                    <a:pt x="42" y="0"/>
                  </a:cubicBezTo>
                  <a:cubicBezTo>
                    <a:pt x="41" y="0"/>
                    <a:pt x="39" y="0"/>
                    <a:pt x="38" y="1"/>
                  </a:cubicBezTo>
                  <a:cubicBezTo>
                    <a:pt x="32" y="4"/>
                    <a:pt x="26" y="6"/>
                    <a:pt x="19" y="7"/>
                  </a:cubicBezTo>
                  <a:cubicBezTo>
                    <a:pt x="14" y="8"/>
                    <a:pt x="9" y="9"/>
                    <a:pt x="5" y="8"/>
                  </a:cubicBezTo>
                  <a:cubicBezTo>
                    <a:pt x="4" y="8"/>
                    <a:pt x="3" y="8"/>
                    <a:pt x="2" y="8"/>
                  </a:cubicBezTo>
                  <a:cubicBezTo>
                    <a:pt x="2" y="8"/>
                    <a:pt x="1" y="9"/>
                    <a:pt x="1" y="10"/>
                  </a:cubicBezTo>
                  <a:cubicBezTo>
                    <a:pt x="0" y="11"/>
                    <a:pt x="0" y="13"/>
                    <a:pt x="0" y="14"/>
                  </a:cubicBezTo>
                  <a:cubicBezTo>
                    <a:pt x="0" y="17"/>
                    <a:pt x="2" y="18"/>
                    <a:pt x="5" y="19"/>
                  </a:cubicBezTo>
                  <a:cubicBezTo>
                    <a:pt x="7" y="19"/>
                    <a:pt x="9" y="19"/>
                    <a:pt x="10" y="19"/>
                  </a:cubicBezTo>
                </a:path>
              </a:pathLst>
            </a:custGeom>
            <a:solidFill>
              <a:srgbClr val="F972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5" name="Freeform 248"/>
            <p:cNvSpPr>
              <a:spLocks/>
            </p:cNvSpPr>
            <p:nvPr/>
          </p:nvSpPr>
          <p:spPr bwMode="auto">
            <a:xfrm>
              <a:off x="3116081" y="6226175"/>
              <a:ext cx="111125" cy="42863"/>
            </a:xfrm>
            <a:custGeom>
              <a:avLst/>
              <a:gdLst>
                <a:gd name="T0" fmla="*/ 12 w 42"/>
                <a:gd name="T1" fmla="*/ 16 h 16"/>
                <a:gd name="T2" fmla="*/ 38 w 42"/>
                <a:gd name="T3" fmla="*/ 10 h 16"/>
                <a:gd name="T4" fmla="*/ 42 w 42"/>
                <a:gd name="T5" fmla="*/ 4 h 16"/>
                <a:gd name="T6" fmla="*/ 42 w 42"/>
                <a:gd name="T7" fmla="*/ 2 h 16"/>
                <a:gd name="T8" fmla="*/ 40 w 42"/>
                <a:gd name="T9" fmla="*/ 0 h 16"/>
                <a:gd name="T10" fmla="*/ 36 w 42"/>
                <a:gd name="T11" fmla="*/ 1 h 16"/>
                <a:gd name="T12" fmla="*/ 9 w 42"/>
                <a:gd name="T13" fmla="*/ 5 h 16"/>
                <a:gd name="T14" fmla="*/ 5 w 42"/>
                <a:gd name="T15" fmla="*/ 5 h 16"/>
                <a:gd name="T16" fmla="*/ 1 w 42"/>
                <a:gd name="T17" fmla="*/ 9 h 16"/>
                <a:gd name="T18" fmla="*/ 5 w 42"/>
                <a:gd name="T19" fmla="*/ 15 h 16"/>
                <a:gd name="T20" fmla="*/ 12 w 42"/>
                <a:gd name="T21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2" h="16">
                  <a:moveTo>
                    <a:pt x="12" y="16"/>
                  </a:moveTo>
                  <a:cubicBezTo>
                    <a:pt x="21" y="16"/>
                    <a:pt x="30" y="13"/>
                    <a:pt x="38" y="10"/>
                  </a:cubicBezTo>
                  <a:cubicBezTo>
                    <a:pt x="41" y="9"/>
                    <a:pt x="42" y="7"/>
                    <a:pt x="42" y="4"/>
                  </a:cubicBezTo>
                  <a:cubicBezTo>
                    <a:pt x="42" y="3"/>
                    <a:pt x="42" y="3"/>
                    <a:pt x="42" y="2"/>
                  </a:cubicBezTo>
                  <a:cubicBezTo>
                    <a:pt x="42" y="1"/>
                    <a:pt x="41" y="0"/>
                    <a:pt x="40" y="0"/>
                  </a:cubicBezTo>
                  <a:cubicBezTo>
                    <a:pt x="38" y="0"/>
                    <a:pt x="37" y="0"/>
                    <a:pt x="36" y="1"/>
                  </a:cubicBezTo>
                  <a:cubicBezTo>
                    <a:pt x="27" y="4"/>
                    <a:pt x="18" y="5"/>
                    <a:pt x="9" y="5"/>
                  </a:cubicBezTo>
                  <a:cubicBezTo>
                    <a:pt x="8" y="5"/>
                    <a:pt x="7" y="5"/>
                    <a:pt x="5" y="5"/>
                  </a:cubicBezTo>
                  <a:cubicBezTo>
                    <a:pt x="3" y="5"/>
                    <a:pt x="2" y="6"/>
                    <a:pt x="1" y="9"/>
                  </a:cubicBezTo>
                  <a:cubicBezTo>
                    <a:pt x="0" y="12"/>
                    <a:pt x="1" y="15"/>
                    <a:pt x="5" y="15"/>
                  </a:cubicBezTo>
                  <a:cubicBezTo>
                    <a:pt x="7" y="15"/>
                    <a:pt x="10" y="15"/>
                    <a:pt x="12" y="16"/>
                  </a:cubicBezTo>
                </a:path>
              </a:pathLst>
            </a:custGeom>
            <a:solidFill>
              <a:srgbClr val="F972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6" name="Freeform 249"/>
            <p:cNvSpPr>
              <a:spLocks/>
            </p:cNvSpPr>
            <p:nvPr/>
          </p:nvSpPr>
          <p:spPr bwMode="auto">
            <a:xfrm>
              <a:off x="3155769" y="6105525"/>
              <a:ext cx="100013" cy="39688"/>
            </a:xfrm>
            <a:custGeom>
              <a:avLst/>
              <a:gdLst>
                <a:gd name="T0" fmla="*/ 4 w 38"/>
                <a:gd name="T1" fmla="*/ 15 h 15"/>
                <a:gd name="T2" fmla="*/ 24 w 38"/>
                <a:gd name="T3" fmla="*/ 12 h 15"/>
                <a:gd name="T4" fmla="*/ 34 w 38"/>
                <a:gd name="T5" fmla="*/ 9 h 15"/>
                <a:gd name="T6" fmla="*/ 37 w 38"/>
                <a:gd name="T7" fmla="*/ 2 h 15"/>
                <a:gd name="T8" fmla="*/ 36 w 38"/>
                <a:gd name="T9" fmla="*/ 1 h 15"/>
                <a:gd name="T10" fmla="*/ 33 w 38"/>
                <a:gd name="T11" fmla="*/ 1 h 15"/>
                <a:gd name="T12" fmla="*/ 21 w 38"/>
                <a:gd name="T13" fmla="*/ 2 h 15"/>
                <a:gd name="T14" fmla="*/ 13 w 38"/>
                <a:gd name="T15" fmla="*/ 3 h 15"/>
                <a:gd name="T16" fmla="*/ 6 w 38"/>
                <a:gd name="T17" fmla="*/ 3 h 15"/>
                <a:gd name="T18" fmla="*/ 3 w 38"/>
                <a:gd name="T19" fmla="*/ 5 h 15"/>
                <a:gd name="T20" fmla="*/ 0 w 38"/>
                <a:gd name="T21" fmla="*/ 12 h 15"/>
                <a:gd name="T22" fmla="*/ 2 w 38"/>
                <a:gd name="T23" fmla="*/ 14 h 15"/>
                <a:gd name="T24" fmla="*/ 4 w 38"/>
                <a:gd name="T25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8" h="15">
                  <a:moveTo>
                    <a:pt x="4" y="15"/>
                  </a:moveTo>
                  <a:cubicBezTo>
                    <a:pt x="11" y="14"/>
                    <a:pt x="18" y="14"/>
                    <a:pt x="24" y="12"/>
                  </a:cubicBezTo>
                  <a:cubicBezTo>
                    <a:pt x="28" y="11"/>
                    <a:pt x="31" y="11"/>
                    <a:pt x="34" y="9"/>
                  </a:cubicBezTo>
                  <a:cubicBezTo>
                    <a:pt x="36" y="8"/>
                    <a:pt x="38" y="4"/>
                    <a:pt x="37" y="2"/>
                  </a:cubicBezTo>
                  <a:cubicBezTo>
                    <a:pt x="37" y="1"/>
                    <a:pt x="37" y="1"/>
                    <a:pt x="36" y="1"/>
                  </a:cubicBezTo>
                  <a:cubicBezTo>
                    <a:pt x="35" y="1"/>
                    <a:pt x="34" y="0"/>
                    <a:pt x="33" y="1"/>
                  </a:cubicBezTo>
                  <a:cubicBezTo>
                    <a:pt x="29" y="2"/>
                    <a:pt x="25" y="2"/>
                    <a:pt x="21" y="2"/>
                  </a:cubicBezTo>
                  <a:cubicBezTo>
                    <a:pt x="18" y="2"/>
                    <a:pt x="16" y="2"/>
                    <a:pt x="13" y="3"/>
                  </a:cubicBezTo>
                  <a:cubicBezTo>
                    <a:pt x="11" y="3"/>
                    <a:pt x="9" y="3"/>
                    <a:pt x="6" y="3"/>
                  </a:cubicBezTo>
                  <a:cubicBezTo>
                    <a:pt x="5" y="3"/>
                    <a:pt x="3" y="4"/>
                    <a:pt x="3" y="5"/>
                  </a:cubicBezTo>
                  <a:cubicBezTo>
                    <a:pt x="2" y="8"/>
                    <a:pt x="1" y="10"/>
                    <a:pt x="0" y="12"/>
                  </a:cubicBezTo>
                  <a:cubicBezTo>
                    <a:pt x="0" y="13"/>
                    <a:pt x="1" y="14"/>
                    <a:pt x="2" y="14"/>
                  </a:cubicBezTo>
                  <a:cubicBezTo>
                    <a:pt x="2" y="15"/>
                    <a:pt x="3" y="15"/>
                    <a:pt x="4" y="15"/>
                  </a:cubicBezTo>
                </a:path>
              </a:pathLst>
            </a:custGeom>
            <a:solidFill>
              <a:srgbClr val="F972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7" name="Freeform 250"/>
            <p:cNvSpPr>
              <a:spLocks/>
            </p:cNvSpPr>
            <p:nvPr/>
          </p:nvSpPr>
          <p:spPr bwMode="auto">
            <a:xfrm>
              <a:off x="3203394" y="5989638"/>
              <a:ext cx="92075" cy="44450"/>
            </a:xfrm>
            <a:custGeom>
              <a:avLst/>
              <a:gdLst>
                <a:gd name="T0" fmla="*/ 5 w 35"/>
                <a:gd name="T1" fmla="*/ 17 h 17"/>
                <a:gd name="T2" fmla="*/ 29 w 35"/>
                <a:gd name="T3" fmla="*/ 12 h 17"/>
                <a:gd name="T4" fmla="*/ 33 w 35"/>
                <a:gd name="T5" fmla="*/ 7 h 17"/>
                <a:gd name="T6" fmla="*/ 34 w 35"/>
                <a:gd name="T7" fmla="*/ 2 h 17"/>
                <a:gd name="T8" fmla="*/ 33 w 35"/>
                <a:gd name="T9" fmla="*/ 0 h 17"/>
                <a:gd name="T10" fmla="*/ 32 w 35"/>
                <a:gd name="T11" fmla="*/ 0 h 17"/>
                <a:gd name="T12" fmla="*/ 7 w 35"/>
                <a:gd name="T13" fmla="*/ 5 h 17"/>
                <a:gd name="T14" fmla="*/ 4 w 35"/>
                <a:gd name="T15" fmla="*/ 7 h 17"/>
                <a:gd name="T16" fmla="*/ 1 w 35"/>
                <a:gd name="T17" fmla="*/ 13 h 17"/>
                <a:gd name="T18" fmla="*/ 3 w 35"/>
                <a:gd name="T19" fmla="*/ 17 h 17"/>
                <a:gd name="T20" fmla="*/ 5 w 35"/>
                <a:gd name="T2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5" h="17">
                  <a:moveTo>
                    <a:pt x="5" y="17"/>
                  </a:moveTo>
                  <a:cubicBezTo>
                    <a:pt x="13" y="16"/>
                    <a:pt x="21" y="14"/>
                    <a:pt x="29" y="12"/>
                  </a:cubicBezTo>
                  <a:cubicBezTo>
                    <a:pt x="31" y="11"/>
                    <a:pt x="32" y="9"/>
                    <a:pt x="33" y="7"/>
                  </a:cubicBezTo>
                  <a:cubicBezTo>
                    <a:pt x="34" y="6"/>
                    <a:pt x="34" y="4"/>
                    <a:pt x="34" y="2"/>
                  </a:cubicBezTo>
                  <a:cubicBezTo>
                    <a:pt x="35" y="1"/>
                    <a:pt x="34" y="0"/>
                    <a:pt x="33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24" y="2"/>
                    <a:pt x="15" y="3"/>
                    <a:pt x="7" y="5"/>
                  </a:cubicBezTo>
                  <a:cubicBezTo>
                    <a:pt x="6" y="5"/>
                    <a:pt x="5" y="6"/>
                    <a:pt x="4" y="7"/>
                  </a:cubicBezTo>
                  <a:cubicBezTo>
                    <a:pt x="3" y="9"/>
                    <a:pt x="2" y="11"/>
                    <a:pt x="1" y="13"/>
                  </a:cubicBezTo>
                  <a:cubicBezTo>
                    <a:pt x="0" y="15"/>
                    <a:pt x="2" y="17"/>
                    <a:pt x="3" y="17"/>
                  </a:cubicBezTo>
                  <a:cubicBezTo>
                    <a:pt x="4" y="17"/>
                    <a:pt x="4" y="17"/>
                    <a:pt x="5" y="17"/>
                  </a:cubicBezTo>
                </a:path>
              </a:pathLst>
            </a:custGeom>
            <a:solidFill>
              <a:srgbClr val="F972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8" name="Freeform 251"/>
            <p:cNvSpPr>
              <a:spLocks/>
            </p:cNvSpPr>
            <p:nvPr/>
          </p:nvSpPr>
          <p:spPr bwMode="auto">
            <a:xfrm>
              <a:off x="3244669" y="5880100"/>
              <a:ext cx="84138" cy="50800"/>
            </a:xfrm>
            <a:custGeom>
              <a:avLst/>
              <a:gdLst>
                <a:gd name="T0" fmla="*/ 32 w 32"/>
                <a:gd name="T1" fmla="*/ 2 h 19"/>
                <a:gd name="T2" fmla="*/ 30 w 32"/>
                <a:gd name="T3" fmla="*/ 0 h 19"/>
                <a:gd name="T4" fmla="*/ 25 w 32"/>
                <a:gd name="T5" fmla="*/ 2 h 19"/>
                <a:gd name="T6" fmla="*/ 8 w 32"/>
                <a:gd name="T7" fmla="*/ 6 h 19"/>
                <a:gd name="T8" fmla="*/ 6 w 32"/>
                <a:gd name="T9" fmla="*/ 7 h 19"/>
                <a:gd name="T10" fmla="*/ 3 w 32"/>
                <a:gd name="T11" fmla="*/ 9 h 19"/>
                <a:gd name="T12" fmla="*/ 0 w 32"/>
                <a:gd name="T13" fmla="*/ 17 h 19"/>
                <a:gd name="T14" fmla="*/ 2 w 32"/>
                <a:gd name="T15" fmla="*/ 19 h 19"/>
                <a:gd name="T16" fmla="*/ 25 w 32"/>
                <a:gd name="T17" fmla="*/ 12 h 19"/>
                <a:gd name="T18" fmla="*/ 32 w 32"/>
                <a:gd name="T19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2" h="19">
                  <a:moveTo>
                    <a:pt x="32" y="2"/>
                  </a:moveTo>
                  <a:cubicBezTo>
                    <a:pt x="32" y="1"/>
                    <a:pt x="31" y="0"/>
                    <a:pt x="30" y="0"/>
                  </a:cubicBezTo>
                  <a:cubicBezTo>
                    <a:pt x="28" y="1"/>
                    <a:pt x="26" y="1"/>
                    <a:pt x="25" y="2"/>
                  </a:cubicBezTo>
                  <a:cubicBezTo>
                    <a:pt x="19" y="4"/>
                    <a:pt x="14" y="6"/>
                    <a:pt x="8" y="6"/>
                  </a:cubicBezTo>
                  <a:cubicBezTo>
                    <a:pt x="7" y="6"/>
                    <a:pt x="6" y="6"/>
                    <a:pt x="6" y="7"/>
                  </a:cubicBezTo>
                  <a:cubicBezTo>
                    <a:pt x="4" y="7"/>
                    <a:pt x="3" y="8"/>
                    <a:pt x="3" y="9"/>
                  </a:cubicBezTo>
                  <a:cubicBezTo>
                    <a:pt x="1" y="11"/>
                    <a:pt x="0" y="14"/>
                    <a:pt x="0" y="17"/>
                  </a:cubicBezTo>
                  <a:cubicBezTo>
                    <a:pt x="0" y="17"/>
                    <a:pt x="1" y="19"/>
                    <a:pt x="2" y="19"/>
                  </a:cubicBezTo>
                  <a:cubicBezTo>
                    <a:pt x="10" y="17"/>
                    <a:pt x="18" y="15"/>
                    <a:pt x="25" y="12"/>
                  </a:cubicBezTo>
                  <a:cubicBezTo>
                    <a:pt x="30" y="9"/>
                    <a:pt x="31" y="7"/>
                    <a:pt x="32" y="2"/>
                  </a:cubicBezTo>
                </a:path>
              </a:pathLst>
            </a:custGeom>
            <a:solidFill>
              <a:srgbClr val="F972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9" name="Freeform 252"/>
            <p:cNvSpPr>
              <a:spLocks/>
            </p:cNvSpPr>
            <p:nvPr/>
          </p:nvSpPr>
          <p:spPr bwMode="auto">
            <a:xfrm>
              <a:off x="3271656" y="5526088"/>
              <a:ext cx="57150" cy="90488"/>
            </a:xfrm>
            <a:custGeom>
              <a:avLst/>
              <a:gdLst>
                <a:gd name="T0" fmla="*/ 18 w 22"/>
                <a:gd name="T1" fmla="*/ 0 h 34"/>
                <a:gd name="T2" fmla="*/ 17 w 22"/>
                <a:gd name="T3" fmla="*/ 0 h 34"/>
                <a:gd name="T4" fmla="*/ 15 w 22"/>
                <a:gd name="T5" fmla="*/ 2 h 34"/>
                <a:gd name="T6" fmla="*/ 2 w 22"/>
                <a:gd name="T7" fmla="*/ 22 h 34"/>
                <a:gd name="T8" fmla="*/ 1 w 22"/>
                <a:gd name="T9" fmla="*/ 24 h 34"/>
                <a:gd name="T10" fmla="*/ 0 w 22"/>
                <a:gd name="T11" fmla="*/ 27 h 34"/>
                <a:gd name="T12" fmla="*/ 2 w 22"/>
                <a:gd name="T13" fmla="*/ 32 h 34"/>
                <a:gd name="T14" fmla="*/ 6 w 22"/>
                <a:gd name="T15" fmla="*/ 33 h 34"/>
                <a:gd name="T16" fmla="*/ 10 w 22"/>
                <a:gd name="T17" fmla="*/ 28 h 34"/>
                <a:gd name="T18" fmla="*/ 21 w 22"/>
                <a:gd name="T19" fmla="*/ 11 h 34"/>
                <a:gd name="T20" fmla="*/ 20 w 22"/>
                <a:gd name="T21" fmla="*/ 3 h 34"/>
                <a:gd name="T22" fmla="*/ 19 w 22"/>
                <a:gd name="T23" fmla="*/ 1 h 34"/>
                <a:gd name="T24" fmla="*/ 18 w 22"/>
                <a:gd name="T25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2" h="34">
                  <a:moveTo>
                    <a:pt x="18" y="0"/>
                  </a:moveTo>
                  <a:cubicBezTo>
                    <a:pt x="17" y="0"/>
                    <a:pt x="17" y="0"/>
                    <a:pt x="17" y="0"/>
                  </a:cubicBezTo>
                  <a:cubicBezTo>
                    <a:pt x="16" y="1"/>
                    <a:pt x="16" y="2"/>
                    <a:pt x="15" y="2"/>
                  </a:cubicBezTo>
                  <a:cubicBezTo>
                    <a:pt x="12" y="10"/>
                    <a:pt x="7" y="16"/>
                    <a:pt x="2" y="22"/>
                  </a:cubicBezTo>
                  <a:cubicBezTo>
                    <a:pt x="1" y="22"/>
                    <a:pt x="1" y="23"/>
                    <a:pt x="1" y="24"/>
                  </a:cubicBezTo>
                  <a:cubicBezTo>
                    <a:pt x="0" y="25"/>
                    <a:pt x="0" y="26"/>
                    <a:pt x="0" y="27"/>
                  </a:cubicBezTo>
                  <a:cubicBezTo>
                    <a:pt x="0" y="28"/>
                    <a:pt x="1" y="30"/>
                    <a:pt x="2" y="32"/>
                  </a:cubicBezTo>
                  <a:cubicBezTo>
                    <a:pt x="2" y="34"/>
                    <a:pt x="4" y="34"/>
                    <a:pt x="6" y="33"/>
                  </a:cubicBezTo>
                  <a:cubicBezTo>
                    <a:pt x="7" y="31"/>
                    <a:pt x="9" y="30"/>
                    <a:pt x="10" y="28"/>
                  </a:cubicBezTo>
                  <a:cubicBezTo>
                    <a:pt x="14" y="23"/>
                    <a:pt x="18" y="17"/>
                    <a:pt x="21" y="11"/>
                  </a:cubicBezTo>
                  <a:cubicBezTo>
                    <a:pt x="22" y="8"/>
                    <a:pt x="22" y="5"/>
                    <a:pt x="20" y="3"/>
                  </a:cubicBezTo>
                  <a:cubicBezTo>
                    <a:pt x="20" y="2"/>
                    <a:pt x="20" y="1"/>
                    <a:pt x="19" y="1"/>
                  </a:cubicBezTo>
                  <a:cubicBezTo>
                    <a:pt x="19" y="0"/>
                    <a:pt x="18" y="0"/>
                    <a:pt x="18" y="0"/>
                  </a:cubicBezTo>
                </a:path>
              </a:pathLst>
            </a:custGeom>
            <a:solidFill>
              <a:srgbClr val="F972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60" name="Freeform 253"/>
            <p:cNvSpPr>
              <a:spLocks/>
            </p:cNvSpPr>
            <p:nvPr/>
          </p:nvSpPr>
          <p:spPr bwMode="auto">
            <a:xfrm>
              <a:off x="3279594" y="5764213"/>
              <a:ext cx="73025" cy="55563"/>
            </a:xfrm>
            <a:custGeom>
              <a:avLst/>
              <a:gdLst>
                <a:gd name="T0" fmla="*/ 28 w 28"/>
                <a:gd name="T1" fmla="*/ 4 h 21"/>
                <a:gd name="T2" fmla="*/ 28 w 28"/>
                <a:gd name="T3" fmla="*/ 2 h 21"/>
                <a:gd name="T4" fmla="*/ 26 w 28"/>
                <a:gd name="T5" fmla="*/ 1 h 21"/>
                <a:gd name="T6" fmla="*/ 25 w 28"/>
                <a:gd name="T7" fmla="*/ 1 h 21"/>
                <a:gd name="T8" fmla="*/ 8 w 28"/>
                <a:gd name="T9" fmla="*/ 8 h 21"/>
                <a:gd name="T10" fmla="*/ 5 w 28"/>
                <a:gd name="T11" fmla="*/ 9 h 21"/>
                <a:gd name="T12" fmla="*/ 1 w 28"/>
                <a:gd name="T13" fmla="*/ 13 h 21"/>
                <a:gd name="T14" fmla="*/ 0 w 28"/>
                <a:gd name="T15" fmla="*/ 20 h 21"/>
                <a:gd name="T16" fmla="*/ 2 w 28"/>
                <a:gd name="T17" fmla="*/ 21 h 21"/>
                <a:gd name="T18" fmla="*/ 8 w 28"/>
                <a:gd name="T19" fmla="*/ 20 h 21"/>
                <a:gd name="T20" fmla="*/ 23 w 28"/>
                <a:gd name="T21" fmla="*/ 13 h 21"/>
                <a:gd name="T22" fmla="*/ 28 w 28"/>
                <a:gd name="T23" fmla="*/ 5 h 21"/>
                <a:gd name="T24" fmla="*/ 28 w 28"/>
                <a:gd name="T2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" h="21">
                  <a:moveTo>
                    <a:pt x="28" y="4"/>
                  </a:moveTo>
                  <a:cubicBezTo>
                    <a:pt x="28" y="3"/>
                    <a:pt x="28" y="3"/>
                    <a:pt x="28" y="2"/>
                  </a:cubicBezTo>
                  <a:cubicBezTo>
                    <a:pt x="28" y="1"/>
                    <a:pt x="27" y="0"/>
                    <a:pt x="26" y="1"/>
                  </a:cubicBezTo>
                  <a:cubicBezTo>
                    <a:pt x="25" y="1"/>
                    <a:pt x="25" y="1"/>
                    <a:pt x="25" y="1"/>
                  </a:cubicBezTo>
                  <a:cubicBezTo>
                    <a:pt x="20" y="4"/>
                    <a:pt x="14" y="6"/>
                    <a:pt x="8" y="8"/>
                  </a:cubicBezTo>
                  <a:cubicBezTo>
                    <a:pt x="7" y="9"/>
                    <a:pt x="6" y="9"/>
                    <a:pt x="5" y="9"/>
                  </a:cubicBezTo>
                  <a:cubicBezTo>
                    <a:pt x="3" y="10"/>
                    <a:pt x="2" y="11"/>
                    <a:pt x="1" y="13"/>
                  </a:cubicBezTo>
                  <a:cubicBezTo>
                    <a:pt x="0" y="15"/>
                    <a:pt x="0" y="18"/>
                    <a:pt x="0" y="20"/>
                  </a:cubicBezTo>
                  <a:cubicBezTo>
                    <a:pt x="0" y="21"/>
                    <a:pt x="1" y="21"/>
                    <a:pt x="2" y="21"/>
                  </a:cubicBezTo>
                  <a:cubicBezTo>
                    <a:pt x="4" y="21"/>
                    <a:pt x="6" y="20"/>
                    <a:pt x="8" y="20"/>
                  </a:cubicBezTo>
                  <a:cubicBezTo>
                    <a:pt x="13" y="18"/>
                    <a:pt x="18" y="16"/>
                    <a:pt x="23" y="13"/>
                  </a:cubicBezTo>
                  <a:cubicBezTo>
                    <a:pt x="26" y="11"/>
                    <a:pt x="28" y="9"/>
                    <a:pt x="28" y="5"/>
                  </a:cubicBezTo>
                  <a:cubicBezTo>
                    <a:pt x="28" y="4"/>
                    <a:pt x="28" y="4"/>
                    <a:pt x="28" y="4"/>
                  </a:cubicBezTo>
                </a:path>
              </a:pathLst>
            </a:custGeom>
            <a:solidFill>
              <a:srgbClr val="F972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61" name="Freeform 254"/>
            <p:cNvSpPr>
              <a:spLocks/>
            </p:cNvSpPr>
            <p:nvPr/>
          </p:nvSpPr>
          <p:spPr bwMode="auto">
            <a:xfrm>
              <a:off x="3292294" y="5641975"/>
              <a:ext cx="66675" cy="77788"/>
            </a:xfrm>
            <a:custGeom>
              <a:avLst/>
              <a:gdLst>
                <a:gd name="T0" fmla="*/ 0 w 25"/>
                <a:gd name="T1" fmla="*/ 24 h 29"/>
                <a:gd name="T2" fmla="*/ 0 w 25"/>
                <a:gd name="T3" fmla="*/ 25 h 29"/>
                <a:gd name="T4" fmla="*/ 2 w 25"/>
                <a:gd name="T5" fmla="*/ 29 h 29"/>
                <a:gd name="T6" fmla="*/ 6 w 25"/>
                <a:gd name="T7" fmla="*/ 27 h 29"/>
                <a:gd name="T8" fmla="*/ 22 w 25"/>
                <a:gd name="T9" fmla="*/ 13 h 29"/>
                <a:gd name="T10" fmla="*/ 24 w 25"/>
                <a:gd name="T11" fmla="*/ 3 h 29"/>
                <a:gd name="T12" fmla="*/ 24 w 25"/>
                <a:gd name="T13" fmla="*/ 1 h 29"/>
                <a:gd name="T14" fmla="*/ 22 w 25"/>
                <a:gd name="T15" fmla="*/ 0 h 29"/>
                <a:gd name="T16" fmla="*/ 20 w 25"/>
                <a:gd name="T17" fmla="*/ 1 h 29"/>
                <a:gd name="T18" fmla="*/ 4 w 25"/>
                <a:gd name="T19" fmla="*/ 17 h 29"/>
                <a:gd name="T20" fmla="*/ 2 w 25"/>
                <a:gd name="T21" fmla="*/ 18 h 29"/>
                <a:gd name="T22" fmla="*/ 0 w 25"/>
                <a:gd name="T23" fmla="*/ 22 h 29"/>
                <a:gd name="T24" fmla="*/ 0 w 25"/>
                <a:gd name="T25" fmla="*/ 24 h 29"/>
                <a:gd name="T26" fmla="*/ 0 w 25"/>
                <a:gd name="T27" fmla="*/ 24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5" h="29">
                  <a:moveTo>
                    <a:pt x="0" y="24"/>
                  </a:moveTo>
                  <a:cubicBezTo>
                    <a:pt x="0" y="25"/>
                    <a:pt x="0" y="25"/>
                    <a:pt x="0" y="25"/>
                  </a:cubicBezTo>
                  <a:cubicBezTo>
                    <a:pt x="0" y="26"/>
                    <a:pt x="0" y="28"/>
                    <a:pt x="2" y="29"/>
                  </a:cubicBezTo>
                  <a:cubicBezTo>
                    <a:pt x="3" y="29"/>
                    <a:pt x="5" y="28"/>
                    <a:pt x="6" y="27"/>
                  </a:cubicBezTo>
                  <a:cubicBezTo>
                    <a:pt x="12" y="23"/>
                    <a:pt x="17" y="18"/>
                    <a:pt x="22" y="13"/>
                  </a:cubicBezTo>
                  <a:cubicBezTo>
                    <a:pt x="24" y="10"/>
                    <a:pt x="25" y="7"/>
                    <a:pt x="24" y="3"/>
                  </a:cubicBezTo>
                  <a:cubicBezTo>
                    <a:pt x="24" y="3"/>
                    <a:pt x="24" y="2"/>
                    <a:pt x="24" y="1"/>
                  </a:cubicBezTo>
                  <a:cubicBezTo>
                    <a:pt x="24" y="0"/>
                    <a:pt x="22" y="0"/>
                    <a:pt x="22" y="0"/>
                  </a:cubicBezTo>
                  <a:cubicBezTo>
                    <a:pt x="21" y="1"/>
                    <a:pt x="21" y="1"/>
                    <a:pt x="20" y="1"/>
                  </a:cubicBezTo>
                  <a:cubicBezTo>
                    <a:pt x="16" y="7"/>
                    <a:pt x="10" y="12"/>
                    <a:pt x="4" y="17"/>
                  </a:cubicBezTo>
                  <a:cubicBezTo>
                    <a:pt x="3" y="17"/>
                    <a:pt x="3" y="17"/>
                    <a:pt x="2" y="18"/>
                  </a:cubicBezTo>
                  <a:cubicBezTo>
                    <a:pt x="1" y="19"/>
                    <a:pt x="0" y="20"/>
                    <a:pt x="0" y="22"/>
                  </a:cubicBezTo>
                  <a:cubicBezTo>
                    <a:pt x="0" y="23"/>
                    <a:pt x="0" y="23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</a:path>
              </a:pathLst>
            </a:custGeom>
            <a:solidFill>
              <a:srgbClr val="F972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62" name="Freeform 255"/>
            <p:cNvSpPr>
              <a:spLocks/>
            </p:cNvSpPr>
            <p:nvPr/>
          </p:nvSpPr>
          <p:spPr bwMode="auto">
            <a:xfrm>
              <a:off x="3227206" y="5459413"/>
              <a:ext cx="39688" cy="74613"/>
            </a:xfrm>
            <a:custGeom>
              <a:avLst/>
              <a:gdLst>
                <a:gd name="T0" fmla="*/ 10 w 15"/>
                <a:gd name="T1" fmla="*/ 1 h 28"/>
                <a:gd name="T2" fmla="*/ 8 w 15"/>
                <a:gd name="T3" fmla="*/ 1 h 28"/>
                <a:gd name="T4" fmla="*/ 7 w 15"/>
                <a:gd name="T5" fmla="*/ 4 h 28"/>
                <a:gd name="T6" fmla="*/ 1 w 15"/>
                <a:gd name="T7" fmla="*/ 19 h 28"/>
                <a:gd name="T8" fmla="*/ 1 w 15"/>
                <a:gd name="T9" fmla="*/ 24 h 28"/>
                <a:gd name="T10" fmla="*/ 4 w 15"/>
                <a:gd name="T11" fmla="*/ 27 h 28"/>
                <a:gd name="T12" fmla="*/ 7 w 15"/>
                <a:gd name="T13" fmla="*/ 27 h 28"/>
                <a:gd name="T14" fmla="*/ 8 w 15"/>
                <a:gd name="T15" fmla="*/ 26 h 28"/>
                <a:gd name="T16" fmla="*/ 14 w 15"/>
                <a:gd name="T17" fmla="*/ 7 h 28"/>
                <a:gd name="T18" fmla="*/ 14 w 15"/>
                <a:gd name="T19" fmla="*/ 4 h 28"/>
                <a:gd name="T20" fmla="*/ 10 w 15"/>
                <a:gd name="T21" fmla="*/ 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" h="28">
                  <a:moveTo>
                    <a:pt x="10" y="1"/>
                  </a:moveTo>
                  <a:cubicBezTo>
                    <a:pt x="9" y="1"/>
                    <a:pt x="9" y="1"/>
                    <a:pt x="8" y="1"/>
                  </a:cubicBezTo>
                  <a:cubicBezTo>
                    <a:pt x="8" y="2"/>
                    <a:pt x="7" y="3"/>
                    <a:pt x="7" y="4"/>
                  </a:cubicBezTo>
                  <a:cubicBezTo>
                    <a:pt x="5" y="9"/>
                    <a:pt x="3" y="14"/>
                    <a:pt x="1" y="19"/>
                  </a:cubicBezTo>
                  <a:cubicBezTo>
                    <a:pt x="0" y="20"/>
                    <a:pt x="0" y="22"/>
                    <a:pt x="1" y="24"/>
                  </a:cubicBezTo>
                  <a:cubicBezTo>
                    <a:pt x="2" y="25"/>
                    <a:pt x="3" y="26"/>
                    <a:pt x="4" y="27"/>
                  </a:cubicBezTo>
                  <a:cubicBezTo>
                    <a:pt x="5" y="28"/>
                    <a:pt x="7" y="28"/>
                    <a:pt x="7" y="27"/>
                  </a:cubicBezTo>
                  <a:cubicBezTo>
                    <a:pt x="8" y="26"/>
                    <a:pt x="8" y="26"/>
                    <a:pt x="8" y="26"/>
                  </a:cubicBezTo>
                  <a:cubicBezTo>
                    <a:pt x="11" y="20"/>
                    <a:pt x="13" y="14"/>
                    <a:pt x="14" y="7"/>
                  </a:cubicBezTo>
                  <a:cubicBezTo>
                    <a:pt x="15" y="6"/>
                    <a:pt x="14" y="5"/>
                    <a:pt x="14" y="4"/>
                  </a:cubicBezTo>
                  <a:cubicBezTo>
                    <a:pt x="14" y="2"/>
                    <a:pt x="12" y="0"/>
                    <a:pt x="10" y="1"/>
                  </a:cubicBezTo>
                </a:path>
              </a:pathLst>
            </a:custGeom>
            <a:solidFill>
              <a:srgbClr val="F972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63" name="Freeform 256"/>
            <p:cNvSpPr>
              <a:spLocks/>
            </p:cNvSpPr>
            <p:nvPr/>
          </p:nvSpPr>
          <p:spPr bwMode="auto">
            <a:xfrm>
              <a:off x="3168469" y="5434013"/>
              <a:ext cx="28575" cy="47625"/>
            </a:xfrm>
            <a:custGeom>
              <a:avLst/>
              <a:gdLst>
                <a:gd name="T0" fmla="*/ 11 w 11"/>
                <a:gd name="T1" fmla="*/ 5 h 18"/>
                <a:gd name="T2" fmla="*/ 10 w 11"/>
                <a:gd name="T3" fmla="*/ 2 h 18"/>
                <a:gd name="T4" fmla="*/ 5 w 11"/>
                <a:gd name="T5" fmla="*/ 1 h 18"/>
                <a:gd name="T6" fmla="*/ 4 w 11"/>
                <a:gd name="T7" fmla="*/ 3 h 18"/>
                <a:gd name="T8" fmla="*/ 1 w 11"/>
                <a:gd name="T9" fmla="*/ 9 h 18"/>
                <a:gd name="T10" fmla="*/ 5 w 11"/>
                <a:gd name="T11" fmla="*/ 17 h 18"/>
                <a:gd name="T12" fmla="*/ 9 w 11"/>
                <a:gd name="T13" fmla="*/ 15 h 18"/>
                <a:gd name="T14" fmla="*/ 11 w 11"/>
                <a:gd name="T15" fmla="*/ 5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18">
                  <a:moveTo>
                    <a:pt x="11" y="5"/>
                  </a:moveTo>
                  <a:cubicBezTo>
                    <a:pt x="11" y="4"/>
                    <a:pt x="11" y="3"/>
                    <a:pt x="10" y="2"/>
                  </a:cubicBezTo>
                  <a:cubicBezTo>
                    <a:pt x="9" y="1"/>
                    <a:pt x="7" y="0"/>
                    <a:pt x="5" y="1"/>
                  </a:cubicBezTo>
                  <a:cubicBezTo>
                    <a:pt x="5" y="1"/>
                    <a:pt x="4" y="2"/>
                    <a:pt x="4" y="3"/>
                  </a:cubicBezTo>
                  <a:cubicBezTo>
                    <a:pt x="3" y="5"/>
                    <a:pt x="2" y="7"/>
                    <a:pt x="1" y="9"/>
                  </a:cubicBezTo>
                  <a:cubicBezTo>
                    <a:pt x="0" y="14"/>
                    <a:pt x="0" y="14"/>
                    <a:pt x="5" y="17"/>
                  </a:cubicBezTo>
                  <a:cubicBezTo>
                    <a:pt x="7" y="18"/>
                    <a:pt x="8" y="17"/>
                    <a:pt x="9" y="15"/>
                  </a:cubicBezTo>
                  <a:cubicBezTo>
                    <a:pt x="10" y="12"/>
                    <a:pt x="11" y="8"/>
                    <a:pt x="11" y="5"/>
                  </a:cubicBezTo>
                </a:path>
              </a:pathLst>
            </a:custGeom>
            <a:solidFill>
              <a:srgbClr val="F972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64" name="Freeform 257"/>
            <p:cNvSpPr>
              <a:spLocks noEditPoints="1"/>
            </p:cNvSpPr>
            <p:nvPr/>
          </p:nvSpPr>
          <p:spPr bwMode="auto">
            <a:xfrm>
              <a:off x="3111319" y="5434013"/>
              <a:ext cx="180975" cy="274638"/>
            </a:xfrm>
            <a:custGeom>
              <a:avLst/>
              <a:gdLst>
                <a:gd name="T0" fmla="*/ 68 w 69"/>
                <a:gd name="T1" fmla="*/ 93 h 104"/>
                <a:gd name="T2" fmla="*/ 69 w 69"/>
                <a:gd name="T3" fmla="*/ 104 h 104"/>
                <a:gd name="T4" fmla="*/ 69 w 69"/>
                <a:gd name="T5" fmla="*/ 103 h 104"/>
                <a:gd name="T6" fmla="*/ 68 w 69"/>
                <a:gd name="T7" fmla="*/ 93 h 104"/>
                <a:gd name="T8" fmla="*/ 61 w 69"/>
                <a:gd name="T9" fmla="*/ 63 h 104"/>
                <a:gd name="T10" fmla="*/ 65 w 69"/>
                <a:gd name="T11" fmla="*/ 77 h 104"/>
                <a:gd name="T12" fmla="*/ 61 w 69"/>
                <a:gd name="T13" fmla="*/ 63 h 104"/>
                <a:gd name="T14" fmla="*/ 59 w 69"/>
                <a:gd name="T15" fmla="*/ 59 h 104"/>
                <a:gd name="T16" fmla="*/ 61 w 69"/>
                <a:gd name="T17" fmla="*/ 63 h 104"/>
                <a:gd name="T18" fmla="*/ 59 w 69"/>
                <a:gd name="T19" fmla="*/ 59 h 104"/>
                <a:gd name="T20" fmla="*/ 10 w 69"/>
                <a:gd name="T21" fmla="*/ 10 h 104"/>
                <a:gd name="T22" fmla="*/ 13 w 69"/>
                <a:gd name="T23" fmla="*/ 11 h 104"/>
                <a:gd name="T24" fmla="*/ 45 w 69"/>
                <a:gd name="T25" fmla="*/ 33 h 104"/>
                <a:gd name="T26" fmla="*/ 54 w 69"/>
                <a:gd name="T27" fmla="*/ 47 h 104"/>
                <a:gd name="T28" fmla="*/ 45 w 69"/>
                <a:gd name="T29" fmla="*/ 33 h 104"/>
                <a:gd name="T30" fmla="*/ 13 w 69"/>
                <a:gd name="T31" fmla="*/ 11 h 104"/>
                <a:gd name="T32" fmla="*/ 10 w 69"/>
                <a:gd name="T33" fmla="*/ 10 h 104"/>
                <a:gd name="T34" fmla="*/ 0 w 69"/>
                <a:gd name="T35" fmla="*/ 6 h 104"/>
                <a:gd name="T36" fmla="*/ 1 w 69"/>
                <a:gd name="T37" fmla="*/ 7 h 104"/>
                <a:gd name="T38" fmla="*/ 4 w 69"/>
                <a:gd name="T39" fmla="*/ 8 h 104"/>
                <a:gd name="T40" fmla="*/ 1 w 69"/>
                <a:gd name="T41" fmla="*/ 7 h 104"/>
                <a:gd name="T42" fmla="*/ 0 w 69"/>
                <a:gd name="T43" fmla="*/ 6 h 104"/>
                <a:gd name="T44" fmla="*/ 1 w 69"/>
                <a:gd name="T45" fmla="*/ 3 h 104"/>
                <a:gd name="T46" fmla="*/ 0 w 69"/>
                <a:gd name="T47" fmla="*/ 3 h 104"/>
                <a:gd name="T48" fmla="*/ 0 w 69"/>
                <a:gd name="T49" fmla="*/ 4 h 104"/>
                <a:gd name="T50" fmla="*/ 0 w 69"/>
                <a:gd name="T51" fmla="*/ 4 h 104"/>
                <a:gd name="T52" fmla="*/ 1 w 69"/>
                <a:gd name="T53" fmla="*/ 3 h 104"/>
                <a:gd name="T54" fmla="*/ 6 w 69"/>
                <a:gd name="T55" fmla="*/ 0 h 104"/>
                <a:gd name="T56" fmla="*/ 5 w 69"/>
                <a:gd name="T57" fmla="*/ 0 h 104"/>
                <a:gd name="T58" fmla="*/ 6 w 69"/>
                <a:gd name="T59" fmla="*/ 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69" h="104">
                  <a:moveTo>
                    <a:pt x="68" y="93"/>
                  </a:moveTo>
                  <a:cubicBezTo>
                    <a:pt x="68" y="97"/>
                    <a:pt x="69" y="100"/>
                    <a:pt x="69" y="104"/>
                  </a:cubicBezTo>
                  <a:cubicBezTo>
                    <a:pt x="69" y="103"/>
                    <a:pt x="69" y="103"/>
                    <a:pt x="69" y="103"/>
                  </a:cubicBezTo>
                  <a:cubicBezTo>
                    <a:pt x="69" y="100"/>
                    <a:pt x="68" y="97"/>
                    <a:pt x="68" y="93"/>
                  </a:cubicBezTo>
                  <a:moveTo>
                    <a:pt x="61" y="63"/>
                  </a:moveTo>
                  <a:cubicBezTo>
                    <a:pt x="63" y="68"/>
                    <a:pt x="64" y="73"/>
                    <a:pt x="65" y="77"/>
                  </a:cubicBezTo>
                  <a:cubicBezTo>
                    <a:pt x="64" y="73"/>
                    <a:pt x="63" y="68"/>
                    <a:pt x="61" y="63"/>
                  </a:cubicBezTo>
                  <a:moveTo>
                    <a:pt x="59" y="59"/>
                  </a:moveTo>
                  <a:cubicBezTo>
                    <a:pt x="60" y="60"/>
                    <a:pt x="61" y="61"/>
                    <a:pt x="61" y="63"/>
                  </a:cubicBezTo>
                  <a:cubicBezTo>
                    <a:pt x="61" y="61"/>
                    <a:pt x="60" y="60"/>
                    <a:pt x="59" y="59"/>
                  </a:cubicBezTo>
                  <a:moveTo>
                    <a:pt x="10" y="10"/>
                  </a:moveTo>
                  <a:cubicBezTo>
                    <a:pt x="11" y="10"/>
                    <a:pt x="12" y="10"/>
                    <a:pt x="13" y="11"/>
                  </a:cubicBezTo>
                  <a:cubicBezTo>
                    <a:pt x="26" y="15"/>
                    <a:pt x="36" y="23"/>
                    <a:pt x="45" y="33"/>
                  </a:cubicBezTo>
                  <a:cubicBezTo>
                    <a:pt x="48" y="37"/>
                    <a:pt x="51" y="42"/>
                    <a:pt x="54" y="47"/>
                  </a:cubicBezTo>
                  <a:cubicBezTo>
                    <a:pt x="51" y="42"/>
                    <a:pt x="48" y="37"/>
                    <a:pt x="45" y="33"/>
                  </a:cubicBezTo>
                  <a:cubicBezTo>
                    <a:pt x="36" y="22"/>
                    <a:pt x="26" y="14"/>
                    <a:pt x="13" y="11"/>
                  </a:cubicBezTo>
                  <a:cubicBezTo>
                    <a:pt x="12" y="10"/>
                    <a:pt x="11" y="10"/>
                    <a:pt x="10" y="10"/>
                  </a:cubicBezTo>
                  <a:moveTo>
                    <a:pt x="0" y="6"/>
                  </a:moveTo>
                  <a:cubicBezTo>
                    <a:pt x="0" y="7"/>
                    <a:pt x="1" y="7"/>
                    <a:pt x="1" y="7"/>
                  </a:cubicBezTo>
                  <a:cubicBezTo>
                    <a:pt x="2" y="7"/>
                    <a:pt x="3" y="8"/>
                    <a:pt x="4" y="8"/>
                  </a:cubicBezTo>
                  <a:cubicBezTo>
                    <a:pt x="3" y="8"/>
                    <a:pt x="2" y="7"/>
                    <a:pt x="1" y="7"/>
                  </a:cubicBezTo>
                  <a:cubicBezTo>
                    <a:pt x="1" y="7"/>
                    <a:pt x="0" y="7"/>
                    <a:pt x="0" y="6"/>
                  </a:cubicBezTo>
                  <a:moveTo>
                    <a:pt x="1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3"/>
                    <a:pt x="1" y="3"/>
                  </a:cubicBezTo>
                  <a:moveTo>
                    <a:pt x="6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6" y="0"/>
                  </a:cubicBezTo>
                </a:path>
              </a:pathLst>
            </a:custGeom>
            <a:solidFill>
              <a:srgbClr val="FFD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65" name="Freeform 258"/>
            <p:cNvSpPr>
              <a:spLocks/>
            </p:cNvSpPr>
            <p:nvPr/>
          </p:nvSpPr>
          <p:spPr bwMode="auto">
            <a:xfrm>
              <a:off x="3111319" y="5434013"/>
              <a:ext cx="209550" cy="271463"/>
            </a:xfrm>
            <a:custGeom>
              <a:avLst/>
              <a:gdLst>
                <a:gd name="T0" fmla="*/ 9 w 80"/>
                <a:gd name="T1" fmla="*/ 0 h 103"/>
                <a:gd name="T2" fmla="*/ 6 w 80"/>
                <a:gd name="T3" fmla="*/ 0 h 103"/>
                <a:gd name="T4" fmla="*/ 5 w 80"/>
                <a:gd name="T5" fmla="*/ 0 h 103"/>
                <a:gd name="T6" fmla="*/ 1 w 80"/>
                <a:gd name="T7" fmla="*/ 2 h 103"/>
                <a:gd name="T8" fmla="*/ 1 w 80"/>
                <a:gd name="T9" fmla="*/ 3 h 103"/>
                <a:gd name="T10" fmla="*/ 0 w 80"/>
                <a:gd name="T11" fmla="*/ 4 h 103"/>
                <a:gd name="T12" fmla="*/ 0 w 80"/>
                <a:gd name="T13" fmla="*/ 4 h 103"/>
                <a:gd name="T14" fmla="*/ 0 w 80"/>
                <a:gd name="T15" fmla="*/ 6 h 103"/>
                <a:gd name="T16" fmla="*/ 1 w 80"/>
                <a:gd name="T17" fmla="*/ 7 h 103"/>
                <a:gd name="T18" fmla="*/ 4 w 80"/>
                <a:gd name="T19" fmla="*/ 8 h 103"/>
                <a:gd name="T20" fmla="*/ 5 w 80"/>
                <a:gd name="T21" fmla="*/ 9 h 103"/>
                <a:gd name="T22" fmla="*/ 10 w 80"/>
                <a:gd name="T23" fmla="*/ 10 h 103"/>
                <a:gd name="T24" fmla="*/ 13 w 80"/>
                <a:gd name="T25" fmla="*/ 11 h 103"/>
                <a:gd name="T26" fmla="*/ 45 w 80"/>
                <a:gd name="T27" fmla="*/ 33 h 103"/>
                <a:gd name="T28" fmla="*/ 54 w 80"/>
                <a:gd name="T29" fmla="*/ 47 h 103"/>
                <a:gd name="T30" fmla="*/ 54 w 80"/>
                <a:gd name="T31" fmla="*/ 48 h 103"/>
                <a:gd name="T32" fmla="*/ 59 w 80"/>
                <a:gd name="T33" fmla="*/ 57 h 103"/>
                <a:gd name="T34" fmla="*/ 59 w 80"/>
                <a:gd name="T35" fmla="*/ 59 h 103"/>
                <a:gd name="T36" fmla="*/ 61 w 80"/>
                <a:gd name="T37" fmla="*/ 63 h 103"/>
                <a:gd name="T38" fmla="*/ 61 w 80"/>
                <a:gd name="T39" fmla="*/ 63 h 103"/>
                <a:gd name="T40" fmla="*/ 61 w 80"/>
                <a:gd name="T41" fmla="*/ 63 h 103"/>
                <a:gd name="T42" fmla="*/ 65 w 80"/>
                <a:gd name="T43" fmla="*/ 77 h 103"/>
                <a:gd name="T44" fmla="*/ 68 w 80"/>
                <a:gd name="T45" fmla="*/ 92 h 103"/>
                <a:gd name="T46" fmla="*/ 68 w 80"/>
                <a:gd name="T47" fmla="*/ 93 h 103"/>
                <a:gd name="T48" fmla="*/ 69 w 80"/>
                <a:gd name="T49" fmla="*/ 103 h 103"/>
                <a:gd name="T50" fmla="*/ 69 w 80"/>
                <a:gd name="T51" fmla="*/ 103 h 103"/>
                <a:gd name="T52" fmla="*/ 69 w 80"/>
                <a:gd name="T53" fmla="*/ 103 h 103"/>
                <a:gd name="T54" fmla="*/ 69 w 80"/>
                <a:gd name="T55" fmla="*/ 101 h 103"/>
                <a:gd name="T56" fmla="*/ 71 w 80"/>
                <a:gd name="T57" fmla="*/ 97 h 103"/>
                <a:gd name="T58" fmla="*/ 73 w 80"/>
                <a:gd name="T59" fmla="*/ 96 h 103"/>
                <a:gd name="T60" fmla="*/ 80 w 80"/>
                <a:gd name="T61" fmla="*/ 90 h 103"/>
                <a:gd name="T62" fmla="*/ 77 w 80"/>
                <a:gd name="T63" fmla="*/ 77 h 103"/>
                <a:gd name="T64" fmla="*/ 74 w 80"/>
                <a:gd name="T65" fmla="*/ 68 h 103"/>
                <a:gd name="T66" fmla="*/ 72 w 80"/>
                <a:gd name="T67" fmla="*/ 61 h 103"/>
                <a:gd name="T68" fmla="*/ 71 w 80"/>
                <a:gd name="T69" fmla="*/ 63 h 103"/>
                <a:gd name="T70" fmla="*/ 67 w 80"/>
                <a:gd name="T71" fmla="*/ 68 h 103"/>
                <a:gd name="T72" fmla="*/ 65 w 80"/>
                <a:gd name="T73" fmla="*/ 68 h 103"/>
                <a:gd name="T74" fmla="*/ 63 w 80"/>
                <a:gd name="T75" fmla="*/ 67 h 103"/>
                <a:gd name="T76" fmla="*/ 61 w 80"/>
                <a:gd name="T77" fmla="*/ 62 h 103"/>
                <a:gd name="T78" fmla="*/ 62 w 80"/>
                <a:gd name="T79" fmla="*/ 59 h 103"/>
                <a:gd name="T80" fmla="*/ 63 w 80"/>
                <a:gd name="T81" fmla="*/ 57 h 103"/>
                <a:gd name="T82" fmla="*/ 68 w 80"/>
                <a:gd name="T83" fmla="*/ 50 h 103"/>
                <a:gd name="T84" fmla="*/ 55 w 80"/>
                <a:gd name="T85" fmla="*/ 29 h 103"/>
                <a:gd name="T86" fmla="*/ 52 w 80"/>
                <a:gd name="T87" fmla="*/ 36 h 103"/>
                <a:gd name="T88" fmla="*/ 51 w 80"/>
                <a:gd name="T89" fmla="*/ 37 h 103"/>
                <a:gd name="T90" fmla="*/ 49 w 80"/>
                <a:gd name="T91" fmla="*/ 38 h 103"/>
                <a:gd name="T92" fmla="*/ 48 w 80"/>
                <a:gd name="T93" fmla="*/ 37 h 103"/>
                <a:gd name="T94" fmla="*/ 45 w 80"/>
                <a:gd name="T95" fmla="*/ 34 h 103"/>
                <a:gd name="T96" fmla="*/ 45 w 80"/>
                <a:gd name="T97" fmla="*/ 29 h 103"/>
                <a:gd name="T98" fmla="*/ 48 w 80"/>
                <a:gd name="T99" fmla="*/ 21 h 103"/>
                <a:gd name="T100" fmla="*/ 43 w 80"/>
                <a:gd name="T101" fmla="*/ 16 h 103"/>
                <a:gd name="T102" fmla="*/ 33 w 80"/>
                <a:gd name="T103" fmla="*/ 9 h 103"/>
                <a:gd name="T104" fmla="*/ 31 w 80"/>
                <a:gd name="T105" fmla="*/ 15 h 103"/>
                <a:gd name="T106" fmla="*/ 28 w 80"/>
                <a:gd name="T107" fmla="*/ 17 h 103"/>
                <a:gd name="T108" fmla="*/ 27 w 80"/>
                <a:gd name="T109" fmla="*/ 17 h 103"/>
                <a:gd name="T110" fmla="*/ 23 w 80"/>
                <a:gd name="T111" fmla="*/ 9 h 103"/>
                <a:gd name="T112" fmla="*/ 25 w 80"/>
                <a:gd name="T113" fmla="*/ 4 h 103"/>
                <a:gd name="T114" fmla="*/ 12 w 80"/>
                <a:gd name="T115" fmla="*/ 0 h 103"/>
                <a:gd name="T116" fmla="*/ 9 w 80"/>
                <a:gd name="T117" fmla="*/ 0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80" h="103">
                  <a:moveTo>
                    <a:pt x="9" y="0"/>
                  </a:moveTo>
                  <a:cubicBezTo>
                    <a:pt x="8" y="0"/>
                    <a:pt x="7" y="0"/>
                    <a:pt x="6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1"/>
                    <a:pt x="3" y="1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6"/>
                    <a:pt x="0" y="6"/>
                  </a:cubicBezTo>
                  <a:cubicBezTo>
                    <a:pt x="0" y="7"/>
                    <a:pt x="1" y="7"/>
                    <a:pt x="1" y="7"/>
                  </a:cubicBezTo>
                  <a:cubicBezTo>
                    <a:pt x="2" y="7"/>
                    <a:pt x="3" y="8"/>
                    <a:pt x="4" y="8"/>
                  </a:cubicBezTo>
                  <a:cubicBezTo>
                    <a:pt x="4" y="8"/>
                    <a:pt x="5" y="8"/>
                    <a:pt x="5" y="9"/>
                  </a:cubicBezTo>
                  <a:cubicBezTo>
                    <a:pt x="7" y="9"/>
                    <a:pt x="8" y="9"/>
                    <a:pt x="10" y="10"/>
                  </a:cubicBezTo>
                  <a:cubicBezTo>
                    <a:pt x="11" y="10"/>
                    <a:pt x="12" y="10"/>
                    <a:pt x="13" y="11"/>
                  </a:cubicBezTo>
                  <a:cubicBezTo>
                    <a:pt x="26" y="14"/>
                    <a:pt x="36" y="22"/>
                    <a:pt x="45" y="33"/>
                  </a:cubicBezTo>
                  <a:cubicBezTo>
                    <a:pt x="48" y="37"/>
                    <a:pt x="51" y="42"/>
                    <a:pt x="54" y="47"/>
                  </a:cubicBezTo>
                  <a:cubicBezTo>
                    <a:pt x="54" y="47"/>
                    <a:pt x="54" y="47"/>
                    <a:pt x="54" y="48"/>
                  </a:cubicBezTo>
                  <a:cubicBezTo>
                    <a:pt x="56" y="51"/>
                    <a:pt x="57" y="54"/>
                    <a:pt x="59" y="57"/>
                  </a:cubicBezTo>
                  <a:cubicBezTo>
                    <a:pt x="59" y="58"/>
                    <a:pt x="59" y="58"/>
                    <a:pt x="59" y="59"/>
                  </a:cubicBezTo>
                  <a:cubicBezTo>
                    <a:pt x="60" y="60"/>
                    <a:pt x="61" y="61"/>
                    <a:pt x="61" y="63"/>
                  </a:cubicBezTo>
                  <a:cubicBezTo>
                    <a:pt x="61" y="63"/>
                    <a:pt x="61" y="63"/>
                    <a:pt x="61" y="63"/>
                  </a:cubicBezTo>
                  <a:cubicBezTo>
                    <a:pt x="61" y="63"/>
                    <a:pt x="61" y="63"/>
                    <a:pt x="61" y="63"/>
                  </a:cubicBezTo>
                  <a:cubicBezTo>
                    <a:pt x="63" y="68"/>
                    <a:pt x="64" y="73"/>
                    <a:pt x="65" y="77"/>
                  </a:cubicBezTo>
                  <a:cubicBezTo>
                    <a:pt x="66" y="82"/>
                    <a:pt x="67" y="87"/>
                    <a:pt x="68" y="92"/>
                  </a:cubicBezTo>
                  <a:cubicBezTo>
                    <a:pt x="68" y="92"/>
                    <a:pt x="68" y="93"/>
                    <a:pt x="68" y="93"/>
                  </a:cubicBezTo>
                  <a:cubicBezTo>
                    <a:pt x="68" y="97"/>
                    <a:pt x="69" y="100"/>
                    <a:pt x="69" y="103"/>
                  </a:cubicBezTo>
                  <a:cubicBezTo>
                    <a:pt x="69" y="103"/>
                    <a:pt x="69" y="103"/>
                    <a:pt x="69" y="103"/>
                  </a:cubicBezTo>
                  <a:cubicBezTo>
                    <a:pt x="69" y="103"/>
                    <a:pt x="69" y="103"/>
                    <a:pt x="69" y="103"/>
                  </a:cubicBezTo>
                  <a:cubicBezTo>
                    <a:pt x="69" y="102"/>
                    <a:pt x="69" y="102"/>
                    <a:pt x="69" y="101"/>
                  </a:cubicBezTo>
                  <a:cubicBezTo>
                    <a:pt x="69" y="99"/>
                    <a:pt x="70" y="98"/>
                    <a:pt x="71" y="97"/>
                  </a:cubicBezTo>
                  <a:cubicBezTo>
                    <a:pt x="72" y="96"/>
                    <a:pt x="72" y="96"/>
                    <a:pt x="73" y="96"/>
                  </a:cubicBezTo>
                  <a:cubicBezTo>
                    <a:pt x="75" y="94"/>
                    <a:pt x="78" y="92"/>
                    <a:pt x="80" y="90"/>
                  </a:cubicBezTo>
                  <a:cubicBezTo>
                    <a:pt x="79" y="86"/>
                    <a:pt x="78" y="81"/>
                    <a:pt x="77" y="77"/>
                  </a:cubicBezTo>
                  <a:cubicBezTo>
                    <a:pt x="76" y="74"/>
                    <a:pt x="75" y="71"/>
                    <a:pt x="74" y="68"/>
                  </a:cubicBezTo>
                  <a:cubicBezTo>
                    <a:pt x="74" y="66"/>
                    <a:pt x="73" y="63"/>
                    <a:pt x="72" y="61"/>
                  </a:cubicBezTo>
                  <a:cubicBezTo>
                    <a:pt x="72" y="62"/>
                    <a:pt x="71" y="63"/>
                    <a:pt x="71" y="63"/>
                  </a:cubicBezTo>
                  <a:cubicBezTo>
                    <a:pt x="70" y="65"/>
                    <a:pt x="68" y="66"/>
                    <a:pt x="67" y="68"/>
                  </a:cubicBezTo>
                  <a:cubicBezTo>
                    <a:pt x="66" y="68"/>
                    <a:pt x="66" y="68"/>
                    <a:pt x="65" y="68"/>
                  </a:cubicBezTo>
                  <a:cubicBezTo>
                    <a:pt x="64" y="68"/>
                    <a:pt x="63" y="68"/>
                    <a:pt x="63" y="67"/>
                  </a:cubicBezTo>
                  <a:cubicBezTo>
                    <a:pt x="62" y="65"/>
                    <a:pt x="61" y="63"/>
                    <a:pt x="61" y="62"/>
                  </a:cubicBezTo>
                  <a:cubicBezTo>
                    <a:pt x="61" y="61"/>
                    <a:pt x="61" y="60"/>
                    <a:pt x="62" y="59"/>
                  </a:cubicBezTo>
                  <a:cubicBezTo>
                    <a:pt x="62" y="58"/>
                    <a:pt x="62" y="57"/>
                    <a:pt x="63" y="57"/>
                  </a:cubicBezTo>
                  <a:cubicBezTo>
                    <a:pt x="65" y="55"/>
                    <a:pt x="67" y="53"/>
                    <a:pt x="68" y="50"/>
                  </a:cubicBezTo>
                  <a:cubicBezTo>
                    <a:pt x="65" y="43"/>
                    <a:pt x="60" y="35"/>
                    <a:pt x="55" y="29"/>
                  </a:cubicBezTo>
                  <a:cubicBezTo>
                    <a:pt x="54" y="31"/>
                    <a:pt x="53" y="34"/>
                    <a:pt x="52" y="36"/>
                  </a:cubicBezTo>
                  <a:cubicBezTo>
                    <a:pt x="51" y="37"/>
                    <a:pt x="51" y="37"/>
                    <a:pt x="51" y="37"/>
                  </a:cubicBezTo>
                  <a:cubicBezTo>
                    <a:pt x="51" y="37"/>
                    <a:pt x="50" y="38"/>
                    <a:pt x="49" y="38"/>
                  </a:cubicBezTo>
                  <a:cubicBezTo>
                    <a:pt x="49" y="38"/>
                    <a:pt x="49" y="38"/>
                    <a:pt x="48" y="37"/>
                  </a:cubicBezTo>
                  <a:cubicBezTo>
                    <a:pt x="47" y="36"/>
                    <a:pt x="46" y="35"/>
                    <a:pt x="45" y="34"/>
                  </a:cubicBezTo>
                  <a:cubicBezTo>
                    <a:pt x="44" y="32"/>
                    <a:pt x="44" y="30"/>
                    <a:pt x="45" y="29"/>
                  </a:cubicBezTo>
                  <a:cubicBezTo>
                    <a:pt x="46" y="26"/>
                    <a:pt x="47" y="24"/>
                    <a:pt x="48" y="21"/>
                  </a:cubicBezTo>
                  <a:cubicBezTo>
                    <a:pt x="47" y="19"/>
                    <a:pt x="45" y="18"/>
                    <a:pt x="43" y="16"/>
                  </a:cubicBezTo>
                  <a:cubicBezTo>
                    <a:pt x="40" y="13"/>
                    <a:pt x="37" y="11"/>
                    <a:pt x="33" y="9"/>
                  </a:cubicBezTo>
                  <a:cubicBezTo>
                    <a:pt x="32" y="11"/>
                    <a:pt x="32" y="13"/>
                    <a:pt x="31" y="15"/>
                  </a:cubicBezTo>
                  <a:cubicBezTo>
                    <a:pt x="31" y="16"/>
                    <a:pt x="30" y="17"/>
                    <a:pt x="28" y="17"/>
                  </a:cubicBezTo>
                  <a:cubicBezTo>
                    <a:pt x="28" y="17"/>
                    <a:pt x="27" y="17"/>
                    <a:pt x="27" y="17"/>
                  </a:cubicBezTo>
                  <a:cubicBezTo>
                    <a:pt x="22" y="14"/>
                    <a:pt x="22" y="14"/>
                    <a:pt x="23" y="9"/>
                  </a:cubicBezTo>
                  <a:cubicBezTo>
                    <a:pt x="24" y="7"/>
                    <a:pt x="24" y="6"/>
                    <a:pt x="25" y="4"/>
                  </a:cubicBezTo>
                  <a:cubicBezTo>
                    <a:pt x="21" y="2"/>
                    <a:pt x="17" y="1"/>
                    <a:pt x="12" y="0"/>
                  </a:cubicBezTo>
                  <a:cubicBezTo>
                    <a:pt x="11" y="0"/>
                    <a:pt x="10" y="0"/>
                    <a:pt x="9" y="0"/>
                  </a:cubicBezTo>
                </a:path>
              </a:pathLst>
            </a:custGeom>
            <a:solidFill>
              <a:srgbClr val="FF8F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66" name="Freeform 259"/>
            <p:cNvSpPr>
              <a:spLocks noEditPoints="1"/>
            </p:cNvSpPr>
            <p:nvPr/>
          </p:nvSpPr>
          <p:spPr bwMode="auto">
            <a:xfrm>
              <a:off x="3282769" y="5708650"/>
              <a:ext cx="9525" cy="92075"/>
            </a:xfrm>
            <a:custGeom>
              <a:avLst/>
              <a:gdLst>
                <a:gd name="T0" fmla="*/ 3 w 4"/>
                <a:gd name="T1" fmla="*/ 19 h 35"/>
                <a:gd name="T2" fmla="*/ 0 w 4"/>
                <a:gd name="T3" fmla="*/ 33 h 35"/>
                <a:gd name="T4" fmla="*/ 0 w 4"/>
                <a:gd name="T5" fmla="*/ 35 h 35"/>
                <a:gd name="T6" fmla="*/ 0 w 4"/>
                <a:gd name="T7" fmla="*/ 34 h 35"/>
                <a:gd name="T8" fmla="*/ 0 w 4"/>
                <a:gd name="T9" fmla="*/ 33 h 35"/>
                <a:gd name="T10" fmla="*/ 3 w 4"/>
                <a:gd name="T11" fmla="*/ 19 h 35"/>
                <a:gd name="T12" fmla="*/ 4 w 4"/>
                <a:gd name="T13" fmla="*/ 0 h 35"/>
                <a:gd name="T14" fmla="*/ 4 w 4"/>
                <a:gd name="T15" fmla="*/ 0 h 35"/>
                <a:gd name="T16" fmla="*/ 4 w 4"/>
                <a:gd name="T17" fmla="*/ 4 h 35"/>
                <a:gd name="T18" fmla="*/ 4 w 4"/>
                <a:gd name="T19" fmla="*/ 1 h 35"/>
                <a:gd name="T20" fmla="*/ 4 w 4"/>
                <a:gd name="T21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35">
                  <a:moveTo>
                    <a:pt x="3" y="19"/>
                  </a:moveTo>
                  <a:cubicBezTo>
                    <a:pt x="2" y="23"/>
                    <a:pt x="1" y="28"/>
                    <a:pt x="0" y="33"/>
                  </a:cubicBezTo>
                  <a:cubicBezTo>
                    <a:pt x="0" y="34"/>
                    <a:pt x="0" y="34"/>
                    <a:pt x="0" y="35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0" y="34"/>
                    <a:pt x="0" y="33"/>
                    <a:pt x="0" y="33"/>
                  </a:cubicBezTo>
                  <a:cubicBezTo>
                    <a:pt x="1" y="28"/>
                    <a:pt x="2" y="23"/>
                    <a:pt x="3" y="19"/>
                  </a:cubicBezTo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4" y="3"/>
                    <a:pt x="4" y="4"/>
                  </a:cubicBezTo>
                  <a:cubicBezTo>
                    <a:pt x="4" y="3"/>
                    <a:pt x="4" y="2"/>
                    <a:pt x="4" y="1"/>
                  </a:cubicBezTo>
                  <a:cubicBezTo>
                    <a:pt x="4" y="1"/>
                    <a:pt x="4" y="0"/>
                    <a:pt x="4" y="0"/>
                  </a:cubicBezTo>
                </a:path>
              </a:pathLst>
            </a:custGeom>
            <a:solidFill>
              <a:srgbClr val="FFD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67" name="Freeform 260"/>
            <p:cNvSpPr>
              <a:spLocks/>
            </p:cNvSpPr>
            <p:nvPr/>
          </p:nvSpPr>
          <p:spPr bwMode="auto">
            <a:xfrm>
              <a:off x="3282769" y="5700713"/>
              <a:ext cx="46038" cy="98425"/>
            </a:xfrm>
            <a:custGeom>
              <a:avLst/>
              <a:gdLst>
                <a:gd name="T0" fmla="*/ 17 w 18"/>
                <a:gd name="T1" fmla="*/ 0 h 37"/>
                <a:gd name="T2" fmla="*/ 10 w 18"/>
                <a:gd name="T3" fmla="*/ 5 h 37"/>
                <a:gd name="T4" fmla="*/ 7 w 18"/>
                <a:gd name="T5" fmla="*/ 7 h 37"/>
                <a:gd name="T6" fmla="*/ 6 w 18"/>
                <a:gd name="T7" fmla="*/ 7 h 37"/>
                <a:gd name="T8" fmla="*/ 4 w 18"/>
                <a:gd name="T9" fmla="*/ 4 h 37"/>
                <a:gd name="T10" fmla="*/ 4 w 18"/>
                <a:gd name="T11" fmla="*/ 7 h 37"/>
                <a:gd name="T12" fmla="*/ 3 w 18"/>
                <a:gd name="T13" fmla="*/ 22 h 37"/>
                <a:gd name="T14" fmla="*/ 0 w 18"/>
                <a:gd name="T15" fmla="*/ 36 h 37"/>
                <a:gd name="T16" fmla="*/ 0 w 18"/>
                <a:gd name="T17" fmla="*/ 37 h 37"/>
                <a:gd name="T18" fmla="*/ 0 w 18"/>
                <a:gd name="T19" fmla="*/ 37 h 37"/>
                <a:gd name="T20" fmla="*/ 4 w 18"/>
                <a:gd name="T21" fmla="*/ 33 h 37"/>
                <a:gd name="T22" fmla="*/ 7 w 18"/>
                <a:gd name="T23" fmla="*/ 32 h 37"/>
                <a:gd name="T24" fmla="*/ 17 w 18"/>
                <a:gd name="T25" fmla="*/ 29 h 37"/>
                <a:gd name="T26" fmla="*/ 17 w 18"/>
                <a:gd name="T27" fmla="*/ 2 h 37"/>
                <a:gd name="T28" fmla="*/ 17 w 18"/>
                <a:gd name="T29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8" h="37">
                  <a:moveTo>
                    <a:pt x="17" y="0"/>
                  </a:moveTo>
                  <a:cubicBezTo>
                    <a:pt x="15" y="2"/>
                    <a:pt x="12" y="4"/>
                    <a:pt x="10" y="5"/>
                  </a:cubicBezTo>
                  <a:cubicBezTo>
                    <a:pt x="9" y="6"/>
                    <a:pt x="8" y="7"/>
                    <a:pt x="7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4" y="6"/>
                    <a:pt x="4" y="5"/>
                    <a:pt x="4" y="4"/>
                  </a:cubicBezTo>
                  <a:cubicBezTo>
                    <a:pt x="4" y="5"/>
                    <a:pt x="4" y="6"/>
                    <a:pt x="4" y="7"/>
                  </a:cubicBezTo>
                  <a:cubicBezTo>
                    <a:pt x="4" y="12"/>
                    <a:pt x="4" y="17"/>
                    <a:pt x="3" y="22"/>
                  </a:cubicBezTo>
                  <a:cubicBezTo>
                    <a:pt x="2" y="26"/>
                    <a:pt x="1" y="31"/>
                    <a:pt x="0" y="36"/>
                  </a:cubicBezTo>
                  <a:cubicBezTo>
                    <a:pt x="0" y="36"/>
                    <a:pt x="0" y="37"/>
                    <a:pt x="0" y="37"/>
                  </a:cubicBezTo>
                  <a:cubicBezTo>
                    <a:pt x="0" y="37"/>
                    <a:pt x="0" y="37"/>
                    <a:pt x="0" y="37"/>
                  </a:cubicBezTo>
                  <a:cubicBezTo>
                    <a:pt x="1" y="35"/>
                    <a:pt x="2" y="34"/>
                    <a:pt x="4" y="33"/>
                  </a:cubicBezTo>
                  <a:cubicBezTo>
                    <a:pt x="5" y="33"/>
                    <a:pt x="6" y="33"/>
                    <a:pt x="7" y="32"/>
                  </a:cubicBezTo>
                  <a:cubicBezTo>
                    <a:pt x="10" y="31"/>
                    <a:pt x="14" y="30"/>
                    <a:pt x="17" y="29"/>
                  </a:cubicBezTo>
                  <a:cubicBezTo>
                    <a:pt x="18" y="20"/>
                    <a:pt x="18" y="11"/>
                    <a:pt x="17" y="2"/>
                  </a:cubicBezTo>
                  <a:cubicBezTo>
                    <a:pt x="17" y="1"/>
                    <a:pt x="17" y="0"/>
                    <a:pt x="17" y="0"/>
                  </a:cubicBezTo>
                </a:path>
              </a:pathLst>
            </a:custGeom>
            <a:solidFill>
              <a:srgbClr val="FF8F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68" name="Freeform 261"/>
            <p:cNvSpPr>
              <a:spLocks/>
            </p:cNvSpPr>
            <p:nvPr/>
          </p:nvSpPr>
          <p:spPr bwMode="auto">
            <a:xfrm>
              <a:off x="3279594" y="5811838"/>
              <a:ext cx="0" cy="3175"/>
            </a:xfrm>
            <a:custGeom>
              <a:avLst/>
              <a:gdLst>
                <a:gd name="T0" fmla="*/ 0 h 1"/>
                <a:gd name="T1" fmla="*/ 1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FD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69" name="Freeform 262"/>
            <p:cNvSpPr>
              <a:spLocks/>
            </p:cNvSpPr>
            <p:nvPr/>
          </p:nvSpPr>
          <p:spPr bwMode="auto">
            <a:xfrm>
              <a:off x="3251019" y="5807075"/>
              <a:ext cx="73025" cy="103188"/>
            </a:xfrm>
            <a:custGeom>
              <a:avLst/>
              <a:gdLst>
                <a:gd name="T0" fmla="*/ 28 w 28"/>
                <a:gd name="T1" fmla="*/ 0 h 39"/>
                <a:gd name="T2" fmla="*/ 19 w 28"/>
                <a:gd name="T3" fmla="*/ 4 h 39"/>
                <a:gd name="T4" fmla="*/ 13 w 28"/>
                <a:gd name="T5" fmla="*/ 5 h 39"/>
                <a:gd name="T6" fmla="*/ 13 w 28"/>
                <a:gd name="T7" fmla="*/ 5 h 39"/>
                <a:gd name="T8" fmla="*/ 11 w 28"/>
                <a:gd name="T9" fmla="*/ 4 h 39"/>
                <a:gd name="T10" fmla="*/ 11 w 28"/>
                <a:gd name="T11" fmla="*/ 2 h 39"/>
                <a:gd name="T12" fmla="*/ 11 w 28"/>
                <a:gd name="T13" fmla="*/ 3 h 39"/>
                <a:gd name="T14" fmla="*/ 5 w 28"/>
                <a:gd name="T15" fmla="*/ 21 h 39"/>
                <a:gd name="T16" fmla="*/ 0 w 28"/>
                <a:gd name="T17" fmla="*/ 39 h 39"/>
                <a:gd name="T18" fmla="*/ 1 w 28"/>
                <a:gd name="T19" fmla="*/ 37 h 39"/>
                <a:gd name="T20" fmla="*/ 4 w 28"/>
                <a:gd name="T21" fmla="*/ 35 h 39"/>
                <a:gd name="T22" fmla="*/ 6 w 28"/>
                <a:gd name="T23" fmla="*/ 34 h 39"/>
                <a:gd name="T24" fmla="*/ 22 w 28"/>
                <a:gd name="T25" fmla="*/ 30 h 39"/>
                <a:gd name="T26" fmla="*/ 25 w 28"/>
                <a:gd name="T27" fmla="*/ 15 h 39"/>
                <a:gd name="T28" fmla="*/ 28 w 28"/>
                <a:gd name="T29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8" h="39">
                  <a:moveTo>
                    <a:pt x="28" y="0"/>
                  </a:moveTo>
                  <a:cubicBezTo>
                    <a:pt x="25" y="1"/>
                    <a:pt x="22" y="3"/>
                    <a:pt x="19" y="4"/>
                  </a:cubicBezTo>
                  <a:cubicBezTo>
                    <a:pt x="17" y="4"/>
                    <a:pt x="15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2" y="5"/>
                    <a:pt x="11" y="5"/>
                    <a:pt x="11" y="4"/>
                  </a:cubicBezTo>
                  <a:cubicBezTo>
                    <a:pt x="11" y="3"/>
                    <a:pt x="11" y="3"/>
                    <a:pt x="11" y="2"/>
                  </a:cubicBezTo>
                  <a:cubicBezTo>
                    <a:pt x="11" y="2"/>
                    <a:pt x="11" y="2"/>
                    <a:pt x="11" y="3"/>
                  </a:cubicBezTo>
                  <a:cubicBezTo>
                    <a:pt x="9" y="9"/>
                    <a:pt x="8" y="15"/>
                    <a:pt x="5" y="21"/>
                  </a:cubicBezTo>
                  <a:cubicBezTo>
                    <a:pt x="3" y="27"/>
                    <a:pt x="2" y="33"/>
                    <a:pt x="0" y="39"/>
                  </a:cubicBezTo>
                  <a:cubicBezTo>
                    <a:pt x="0" y="39"/>
                    <a:pt x="0" y="38"/>
                    <a:pt x="1" y="37"/>
                  </a:cubicBezTo>
                  <a:cubicBezTo>
                    <a:pt x="1" y="36"/>
                    <a:pt x="2" y="35"/>
                    <a:pt x="4" y="35"/>
                  </a:cubicBezTo>
                  <a:cubicBezTo>
                    <a:pt x="4" y="34"/>
                    <a:pt x="5" y="34"/>
                    <a:pt x="6" y="34"/>
                  </a:cubicBezTo>
                  <a:cubicBezTo>
                    <a:pt x="12" y="34"/>
                    <a:pt x="17" y="32"/>
                    <a:pt x="22" y="30"/>
                  </a:cubicBezTo>
                  <a:cubicBezTo>
                    <a:pt x="23" y="25"/>
                    <a:pt x="24" y="20"/>
                    <a:pt x="25" y="15"/>
                  </a:cubicBezTo>
                  <a:cubicBezTo>
                    <a:pt x="27" y="10"/>
                    <a:pt x="28" y="5"/>
                    <a:pt x="28" y="0"/>
                  </a:cubicBezTo>
                </a:path>
              </a:pathLst>
            </a:custGeom>
            <a:solidFill>
              <a:srgbClr val="FF8F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70" name="Freeform 263"/>
            <p:cNvSpPr>
              <a:spLocks noEditPoints="1"/>
            </p:cNvSpPr>
            <p:nvPr/>
          </p:nvSpPr>
          <p:spPr bwMode="auto">
            <a:xfrm>
              <a:off x="3108144" y="6030913"/>
              <a:ext cx="331788" cy="619125"/>
            </a:xfrm>
            <a:custGeom>
              <a:avLst/>
              <a:gdLst>
                <a:gd name="T0" fmla="*/ 78 w 126"/>
                <a:gd name="T1" fmla="*/ 233 h 234"/>
                <a:gd name="T2" fmla="*/ 79 w 126"/>
                <a:gd name="T3" fmla="*/ 233 h 234"/>
                <a:gd name="T4" fmla="*/ 93 w 126"/>
                <a:gd name="T5" fmla="*/ 234 h 234"/>
                <a:gd name="T6" fmla="*/ 79 w 126"/>
                <a:gd name="T7" fmla="*/ 233 h 234"/>
                <a:gd name="T8" fmla="*/ 78 w 126"/>
                <a:gd name="T9" fmla="*/ 233 h 234"/>
                <a:gd name="T10" fmla="*/ 118 w 126"/>
                <a:gd name="T11" fmla="*/ 232 h 234"/>
                <a:gd name="T12" fmla="*/ 116 w 126"/>
                <a:gd name="T13" fmla="*/ 232 h 234"/>
                <a:gd name="T14" fmla="*/ 107 w 126"/>
                <a:gd name="T15" fmla="*/ 234 h 234"/>
                <a:gd name="T16" fmla="*/ 118 w 126"/>
                <a:gd name="T17" fmla="*/ 232 h 234"/>
                <a:gd name="T18" fmla="*/ 126 w 126"/>
                <a:gd name="T19" fmla="*/ 228 h 234"/>
                <a:gd name="T20" fmla="*/ 125 w 126"/>
                <a:gd name="T21" fmla="*/ 229 h 234"/>
                <a:gd name="T22" fmla="*/ 126 w 126"/>
                <a:gd name="T23" fmla="*/ 228 h 234"/>
                <a:gd name="T24" fmla="*/ 53 w 126"/>
                <a:gd name="T25" fmla="*/ 224 h 234"/>
                <a:gd name="T26" fmla="*/ 53 w 126"/>
                <a:gd name="T27" fmla="*/ 224 h 234"/>
                <a:gd name="T28" fmla="*/ 53 w 126"/>
                <a:gd name="T29" fmla="*/ 224 h 234"/>
                <a:gd name="T30" fmla="*/ 52 w 126"/>
                <a:gd name="T31" fmla="*/ 224 h 234"/>
                <a:gd name="T32" fmla="*/ 53 w 126"/>
                <a:gd name="T33" fmla="*/ 224 h 234"/>
                <a:gd name="T34" fmla="*/ 52 w 126"/>
                <a:gd name="T35" fmla="*/ 224 h 234"/>
                <a:gd name="T36" fmla="*/ 124 w 126"/>
                <a:gd name="T37" fmla="*/ 223 h 234"/>
                <a:gd name="T38" fmla="*/ 125 w 126"/>
                <a:gd name="T39" fmla="*/ 226 h 234"/>
                <a:gd name="T40" fmla="*/ 124 w 126"/>
                <a:gd name="T41" fmla="*/ 224 h 234"/>
                <a:gd name="T42" fmla="*/ 124 w 126"/>
                <a:gd name="T43" fmla="*/ 223 h 234"/>
                <a:gd name="T44" fmla="*/ 115 w 126"/>
                <a:gd name="T45" fmla="*/ 211 h 234"/>
                <a:gd name="T46" fmla="*/ 123 w 126"/>
                <a:gd name="T47" fmla="*/ 223 h 234"/>
                <a:gd name="T48" fmla="*/ 123 w 126"/>
                <a:gd name="T49" fmla="*/ 223 h 234"/>
                <a:gd name="T50" fmla="*/ 116 w 126"/>
                <a:gd name="T51" fmla="*/ 213 h 234"/>
                <a:gd name="T52" fmla="*/ 115 w 126"/>
                <a:gd name="T53" fmla="*/ 211 h 234"/>
                <a:gd name="T54" fmla="*/ 101 w 126"/>
                <a:gd name="T55" fmla="*/ 184 h 234"/>
                <a:gd name="T56" fmla="*/ 102 w 126"/>
                <a:gd name="T57" fmla="*/ 186 h 234"/>
                <a:gd name="T58" fmla="*/ 108 w 126"/>
                <a:gd name="T59" fmla="*/ 199 h 234"/>
                <a:gd name="T60" fmla="*/ 103 w 126"/>
                <a:gd name="T61" fmla="*/ 190 h 234"/>
                <a:gd name="T62" fmla="*/ 102 w 126"/>
                <a:gd name="T63" fmla="*/ 186 h 234"/>
                <a:gd name="T64" fmla="*/ 101 w 126"/>
                <a:gd name="T65" fmla="*/ 184 h 234"/>
                <a:gd name="T66" fmla="*/ 94 w 126"/>
                <a:gd name="T67" fmla="*/ 181 h 234"/>
                <a:gd name="T68" fmla="*/ 96 w 126"/>
                <a:gd name="T69" fmla="*/ 181 h 234"/>
                <a:gd name="T70" fmla="*/ 95 w 126"/>
                <a:gd name="T71" fmla="*/ 181 h 234"/>
                <a:gd name="T72" fmla="*/ 94 w 126"/>
                <a:gd name="T73" fmla="*/ 181 h 234"/>
                <a:gd name="T74" fmla="*/ 85 w 126"/>
                <a:gd name="T75" fmla="*/ 178 h 234"/>
                <a:gd name="T76" fmla="*/ 89 w 126"/>
                <a:gd name="T77" fmla="*/ 179 h 234"/>
                <a:gd name="T78" fmla="*/ 93 w 126"/>
                <a:gd name="T79" fmla="*/ 180 h 234"/>
                <a:gd name="T80" fmla="*/ 85 w 126"/>
                <a:gd name="T81" fmla="*/ 178 h 234"/>
                <a:gd name="T82" fmla="*/ 2 w 126"/>
                <a:gd name="T83" fmla="*/ 146 h 234"/>
                <a:gd name="T84" fmla="*/ 4 w 126"/>
                <a:gd name="T85" fmla="*/ 155 h 234"/>
                <a:gd name="T86" fmla="*/ 3 w 126"/>
                <a:gd name="T87" fmla="*/ 151 h 234"/>
                <a:gd name="T88" fmla="*/ 2 w 126"/>
                <a:gd name="T89" fmla="*/ 146 h 234"/>
                <a:gd name="T90" fmla="*/ 0 w 126"/>
                <a:gd name="T91" fmla="*/ 115 h 234"/>
                <a:gd name="T92" fmla="*/ 0 w 126"/>
                <a:gd name="T93" fmla="*/ 121 h 234"/>
                <a:gd name="T94" fmla="*/ 0 w 126"/>
                <a:gd name="T95" fmla="*/ 121 h 234"/>
                <a:gd name="T96" fmla="*/ 0 w 126"/>
                <a:gd name="T97" fmla="*/ 127 h 234"/>
                <a:gd name="T98" fmla="*/ 0 w 126"/>
                <a:gd name="T99" fmla="*/ 132 h 234"/>
                <a:gd name="T100" fmla="*/ 0 w 126"/>
                <a:gd name="T101" fmla="*/ 130 h 234"/>
                <a:gd name="T102" fmla="*/ 0 w 126"/>
                <a:gd name="T103" fmla="*/ 115 h 234"/>
                <a:gd name="T104" fmla="*/ 1 w 126"/>
                <a:gd name="T105" fmla="*/ 99 h 234"/>
                <a:gd name="T106" fmla="*/ 0 w 126"/>
                <a:gd name="T107" fmla="*/ 104 h 234"/>
                <a:gd name="T108" fmla="*/ 0 w 126"/>
                <a:gd name="T109" fmla="*/ 111 h 234"/>
                <a:gd name="T110" fmla="*/ 1 w 126"/>
                <a:gd name="T111" fmla="*/ 99 h 234"/>
                <a:gd name="T112" fmla="*/ 36 w 126"/>
                <a:gd name="T113" fmla="*/ 0 h 234"/>
                <a:gd name="T114" fmla="*/ 32 w 126"/>
                <a:gd name="T115" fmla="*/ 8 h 234"/>
                <a:gd name="T116" fmla="*/ 14 w 126"/>
                <a:gd name="T117" fmla="*/ 48 h 234"/>
                <a:gd name="T118" fmla="*/ 3 w 126"/>
                <a:gd name="T119" fmla="*/ 88 h 234"/>
                <a:gd name="T120" fmla="*/ 14 w 126"/>
                <a:gd name="T121" fmla="*/ 48 h 234"/>
                <a:gd name="T122" fmla="*/ 31 w 126"/>
                <a:gd name="T123" fmla="*/ 10 h 234"/>
                <a:gd name="T124" fmla="*/ 36 w 126"/>
                <a:gd name="T125" fmla="*/ 0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6" h="234">
                  <a:moveTo>
                    <a:pt x="78" y="233"/>
                  </a:moveTo>
                  <a:cubicBezTo>
                    <a:pt x="78" y="233"/>
                    <a:pt x="79" y="233"/>
                    <a:pt x="79" y="233"/>
                  </a:cubicBezTo>
                  <a:cubicBezTo>
                    <a:pt x="84" y="233"/>
                    <a:pt x="88" y="234"/>
                    <a:pt x="93" y="234"/>
                  </a:cubicBezTo>
                  <a:cubicBezTo>
                    <a:pt x="88" y="234"/>
                    <a:pt x="84" y="233"/>
                    <a:pt x="79" y="233"/>
                  </a:cubicBezTo>
                  <a:cubicBezTo>
                    <a:pt x="79" y="233"/>
                    <a:pt x="78" y="233"/>
                    <a:pt x="78" y="233"/>
                  </a:cubicBezTo>
                  <a:moveTo>
                    <a:pt x="118" y="232"/>
                  </a:moveTo>
                  <a:cubicBezTo>
                    <a:pt x="118" y="232"/>
                    <a:pt x="117" y="232"/>
                    <a:pt x="116" y="232"/>
                  </a:cubicBezTo>
                  <a:cubicBezTo>
                    <a:pt x="113" y="233"/>
                    <a:pt x="110" y="233"/>
                    <a:pt x="107" y="234"/>
                  </a:cubicBezTo>
                  <a:cubicBezTo>
                    <a:pt x="111" y="233"/>
                    <a:pt x="115" y="233"/>
                    <a:pt x="118" y="232"/>
                  </a:cubicBezTo>
                  <a:moveTo>
                    <a:pt x="126" y="228"/>
                  </a:moveTo>
                  <a:cubicBezTo>
                    <a:pt x="125" y="228"/>
                    <a:pt x="125" y="228"/>
                    <a:pt x="125" y="229"/>
                  </a:cubicBezTo>
                  <a:cubicBezTo>
                    <a:pt x="125" y="228"/>
                    <a:pt x="126" y="228"/>
                    <a:pt x="126" y="228"/>
                  </a:cubicBezTo>
                  <a:moveTo>
                    <a:pt x="53" y="224"/>
                  </a:moveTo>
                  <a:cubicBezTo>
                    <a:pt x="53" y="224"/>
                    <a:pt x="53" y="224"/>
                    <a:pt x="53" y="224"/>
                  </a:cubicBezTo>
                  <a:cubicBezTo>
                    <a:pt x="53" y="224"/>
                    <a:pt x="53" y="224"/>
                    <a:pt x="53" y="224"/>
                  </a:cubicBezTo>
                  <a:moveTo>
                    <a:pt x="52" y="224"/>
                  </a:moveTo>
                  <a:cubicBezTo>
                    <a:pt x="52" y="224"/>
                    <a:pt x="52" y="224"/>
                    <a:pt x="53" y="224"/>
                  </a:cubicBezTo>
                  <a:cubicBezTo>
                    <a:pt x="52" y="224"/>
                    <a:pt x="52" y="224"/>
                    <a:pt x="52" y="224"/>
                  </a:cubicBezTo>
                  <a:moveTo>
                    <a:pt x="124" y="223"/>
                  </a:moveTo>
                  <a:cubicBezTo>
                    <a:pt x="124" y="224"/>
                    <a:pt x="124" y="225"/>
                    <a:pt x="125" y="226"/>
                  </a:cubicBezTo>
                  <a:cubicBezTo>
                    <a:pt x="125" y="225"/>
                    <a:pt x="124" y="225"/>
                    <a:pt x="124" y="224"/>
                  </a:cubicBezTo>
                  <a:cubicBezTo>
                    <a:pt x="124" y="224"/>
                    <a:pt x="124" y="224"/>
                    <a:pt x="124" y="223"/>
                  </a:cubicBezTo>
                  <a:moveTo>
                    <a:pt x="115" y="211"/>
                  </a:moveTo>
                  <a:cubicBezTo>
                    <a:pt x="118" y="215"/>
                    <a:pt x="120" y="219"/>
                    <a:pt x="123" y="223"/>
                  </a:cubicBezTo>
                  <a:cubicBezTo>
                    <a:pt x="123" y="223"/>
                    <a:pt x="123" y="223"/>
                    <a:pt x="123" y="223"/>
                  </a:cubicBezTo>
                  <a:cubicBezTo>
                    <a:pt x="121" y="219"/>
                    <a:pt x="119" y="216"/>
                    <a:pt x="116" y="213"/>
                  </a:cubicBezTo>
                  <a:cubicBezTo>
                    <a:pt x="116" y="212"/>
                    <a:pt x="116" y="212"/>
                    <a:pt x="115" y="211"/>
                  </a:cubicBezTo>
                  <a:moveTo>
                    <a:pt x="101" y="184"/>
                  </a:moveTo>
                  <a:cubicBezTo>
                    <a:pt x="101" y="185"/>
                    <a:pt x="101" y="186"/>
                    <a:pt x="102" y="186"/>
                  </a:cubicBezTo>
                  <a:cubicBezTo>
                    <a:pt x="104" y="191"/>
                    <a:pt x="106" y="195"/>
                    <a:pt x="108" y="199"/>
                  </a:cubicBezTo>
                  <a:cubicBezTo>
                    <a:pt x="107" y="196"/>
                    <a:pt x="105" y="193"/>
                    <a:pt x="103" y="190"/>
                  </a:cubicBezTo>
                  <a:cubicBezTo>
                    <a:pt x="103" y="189"/>
                    <a:pt x="102" y="187"/>
                    <a:pt x="102" y="186"/>
                  </a:cubicBezTo>
                  <a:cubicBezTo>
                    <a:pt x="101" y="186"/>
                    <a:pt x="101" y="185"/>
                    <a:pt x="101" y="184"/>
                  </a:cubicBezTo>
                  <a:moveTo>
                    <a:pt x="94" y="181"/>
                  </a:moveTo>
                  <a:cubicBezTo>
                    <a:pt x="95" y="181"/>
                    <a:pt x="95" y="181"/>
                    <a:pt x="96" y="181"/>
                  </a:cubicBezTo>
                  <a:cubicBezTo>
                    <a:pt x="96" y="181"/>
                    <a:pt x="95" y="181"/>
                    <a:pt x="95" y="181"/>
                  </a:cubicBezTo>
                  <a:cubicBezTo>
                    <a:pt x="95" y="181"/>
                    <a:pt x="94" y="181"/>
                    <a:pt x="94" y="181"/>
                  </a:cubicBezTo>
                  <a:moveTo>
                    <a:pt x="85" y="178"/>
                  </a:moveTo>
                  <a:cubicBezTo>
                    <a:pt x="86" y="178"/>
                    <a:pt x="87" y="179"/>
                    <a:pt x="89" y="179"/>
                  </a:cubicBezTo>
                  <a:cubicBezTo>
                    <a:pt x="90" y="179"/>
                    <a:pt x="91" y="180"/>
                    <a:pt x="93" y="180"/>
                  </a:cubicBezTo>
                  <a:cubicBezTo>
                    <a:pt x="90" y="179"/>
                    <a:pt x="87" y="179"/>
                    <a:pt x="85" y="178"/>
                  </a:cubicBezTo>
                  <a:moveTo>
                    <a:pt x="2" y="146"/>
                  </a:moveTo>
                  <a:cubicBezTo>
                    <a:pt x="2" y="149"/>
                    <a:pt x="3" y="152"/>
                    <a:pt x="4" y="155"/>
                  </a:cubicBezTo>
                  <a:cubicBezTo>
                    <a:pt x="3" y="154"/>
                    <a:pt x="3" y="152"/>
                    <a:pt x="3" y="151"/>
                  </a:cubicBezTo>
                  <a:cubicBezTo>
                    <a:pt x="2" y="149"/>
                    <a:pt x="2" y="148"/>
                    <a:pt x="2" y="146"/>
                  </a:cubicBezTo>
                  <a:moveTo>
                    <a:pt x="0" y="115"/>
                  </a:moveTo>
                  <a:cubicBezTo>
                    <a:pt x="0" y="117"/>
                    <a:pt x="0" y="119"/>
                    <a:pt x="0" y="121"/>
                  </a:cubicBezTo>
                  <a:cubicBezTo>
                    <a:pt x="0" y="121"/>
                    <a:pt x="0" y="121"/>
                    <a:pt x="0" y="121"/>
                  </a:cubicBezTo>
                  <a:cubicBezTo>
                    <a:pt x="0" y="123"/>
                    <a:pt x="0" y="125"/>
                    <a:pt x="0" y="127"/>
                  </a:cubicBezTo>
                  <a:cubicBezTo>
                    <a:pt x="0" y="129"/>
                    <a:pt x="0" y="131"/>
                    <a:pt x="0" y="132"/>
                  </a:cubicBezTo>
                  <a:cubicBezTo>
                    <a:pt x="0" y="132"/>
                    <a:pt x="0" y="131"/>
                    <a:pt x="0" y="130"/>
                  </a:cubicBezTo>
                  <a:cubicBezTo>
                    <a:pt x="0" y="125"/>
                    <a:pt x="0" y="120"/>
                    <a:pt x="0" y="115"/>
                  </a:cubicBezTo>
                  <a:moveTo>
                    <a:pt x="1" y="99"/>
                  </a:moveTo>
                  <a:cubicBezTo>
                    <a:pt x="1" y="101"/>
                    <a:pt x="1" y="103"/>
                    <a:pt x="0" y="104"/>
                  </a:cubicBezTo>
                  <a:cubicBezTo>
                    <a:pt x="0" y="106"/>
                    <a:pt x="0" y="109"/>
                    <a:pt x="0" y="111"/>
                  </a:cubicBezTo>
                  <a:cubicBezTo>
                    <a:pt x="0" y="107"/>
                    <a:pt x="1" y="103"/>
                    <a:pt x="1" y="99"/>
                  </a:cubicBezTo>
                  <a:moveTo>
                    <a:pt x="36" y="0"/>
                  </a:moveTo>
                  <a:cubicBezTo>
                    <a:pt x="35" y="2"/>
                    <a:pt x="34" y="5"/>
                    <a:pt x="32" y="8"/>
                  </a:cubicBezTo>
                  <a:cubicBezTo>
                    <a:pt x="26" y="21"/>
                    <a:pt x="20" y="34"/>
                    <a:pt x="14" y="48"/>
                  </a:cubicBezTo>
                  <a:cubicBezTo>
                    <a:pt x="9" y="61"/>
                    <a:pt x="5" y="75"/>
                    <a:pt x="3" y="88"/>
                  </a:cubicBezTo>
                  <a:cubicBezTo>
                    <a:pt x="5" y="75"/>
                    <a:pt x="9" y="61"/>
                    <a:pt x="14" y="48"/>
                  </a:cubicBezTo>
                  <a:cubicBezTo>
                    <a:pt x="19" y="35"/>
                    <a:pt x="25" y="22"/>
                    <a:pt x="31" y="10"/>
                  </a:cubicBezTo>
                  <a:cubicBezTo>
                    <a:pt x="33" y="6"/>
                    <a:pt x="34" y="3"/>
                    <a:pt x="36" y="0"/>
                  </a:cubicBezTo>
                </a:path>
              </a:pathLst>
            </a:custGeom>
            <a:solidFill>
              <a:srgbClr val="FFD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71" name="Freeform 264"/>
            <p:cNvSpPr>
              <a:spLocks noEditPoints="1"/>
            </p:cNvSpPr>
            <p:nvPr/>
          </p:nvSpPr>
          <p:spPr bwMode="auto">
            <a:xfrm>
              <a:off x="3108144" y="5918200"/>
              <a:ext cx="331788" cy="731838"/>
            </a:xfrm>
            <a:custGeom>
              <a:avLst/>
              <a:gdLst>
                <a:gd name="T0" fmla="*/ 86 w 126"/>
                <a:gd name="T1" fmla="*/ 229 h 277"/>
                <a:gd name="T2" fmla="*/ 66 w 126"/>
                <a:gd name="T3" fmla="*/ 273 h 277"/>
                <a:gd name="T4" fmla="*/ 79 w 126"/>
                <a:gd name="T5" fmla="*/ 276 h 277"/>
                <a:gd name="T6" fmla="*/ 106 w 126"/>
                <a:gd name="T7" fmla="*/ 277 h 277"/>
                <a:gd name="T8" fmla="*/ 118 w 126"/>
                <a:gd name="T9" fmla="*/ 275 h 277"/>
                <a:gd name="T10" fmla="*/ 125 w 126"/>
                <a:gd name="T11" fmla="*/ 272 h 277"/>
                <a:gd name="T12" fmla="*/ 125 w 126"/>
                <a:gd name="T13" fmla="*/ 269 h 277"/>
                <a:gd name="T14" fmla="*/ 123 w 126"/>
                <a:gd name="T15" fmla="*/ 266 h 277"/>
                <a:gd name="T16" fmla="*/ 102 w 126"/>
                <a:gd name="T17" fmla="*/ 229 h 277"/>
                <a:gd name="T18" fmla="*/ 94 w 126"/>
                <a:gd name="T19" fmla="*/ 224 h 277"/>
                <a:gd name="T20" fmla="*/ 85 w 126"/>
                <a:gd name="T21" fmla="*/ 221 h 277"/>
                <a:gd name="T22" fmla="*/ 79 w 126"/>
                <a:gd name="T23" fmla="*/ 220 h 277"/>
                <a:gd name="T24" fmla="*/ 80 w 126"/>
                <a:gd name="T25" fmla="*/ 219 h 277"/>
                <a:gd name="T26" fmla="*/ 80 w 126"/>
                <a:gd name="T27" fmla="*/ 219 h 277"/>
                <a:gd name="T28" fmla="*/ 80 w 126"/>
                <a:gd name="T29" fmla="*/ 219 h 277"/>
                <a:gd name="T30" fmla="*/ 54 w 126"/>
                <a:gd name="T31" fmla="*/ 5 h 277"/>
                <a:gd name="T32" fmla="*/ 45 w 126"/>
                <a:gd name="T33" fmla="*/ 22 h 277"/>
                <a:gd name="T34" fmla="*/ 14 w 126"/>
                <a:gd name="T35" fmla="*/ 91 h 277"/>
                <a:gd name="T36" fmla="*/ 1 w 126"/>
                <a:gd name="T37" fmla="*/ 142 h 277"/>
                <a:gd name="T38" fmla="*/ 0 w 126"/>
                <a:gd name="T39" fmla="*/ 173 h 277"/>
                <a:gd name="T40" fmla="*/ 3 w 126"/>
                <a:gd name="T41" fmla="*/ 194 h 277"/>
                <a:gd name="T42" fmla="*/ 29 w 126"/>
                <a:gd name="T43" fmla="*/ 248 h 277"/>
                <a:gd name="T44" fmla="*/ 53 w 126"/>
                <a:gd name="T45" fmla="*/ 267 h 277"/>
                <a:gd name="T46" fmla="*/ 61 w 126"/>
                <a:gd name="T47" fmla="*/ 271 h 277"/>
                <a:gd name="T48" fmla="*/ 63 w 126"/>
                <a:gd name="T49" fmla="*/ 261 h 277"/>
                <a:gd name="T50" fmla="*/ 76 w 126"/>
                <a:gd name="T51" fmla="*/ 232 h 277"/>
                <a:gd name="T52" fmla="*/ 60 w 126"/>
                <a:gd name="T53" fmla="*/ 242 h 277"/>
                <a:gd name="T54" fmla="*/ 40 w 126"/>
                <a:gd name="T55" fmla="*/ 230 h 277"/>
                <a:gd name="T56" fmla="*/ 21 w 126"/>
                <a:gd name="T57" fmla="*/ 237 h 277"/>
                <a:gd name="T58" fmla="*/ 29 w 126"/>
                <a:gd name="T59" fmla="*/ 223 h 277"/>
                <a:gd name="T60" fmla="*/ 25 w 126"/>
                <a:gd name="T61" fmla="*/ 191 h 277"/>
                <a:gd name="T62" fmla="*/ 10 w 126"/>
                <a:gd name="T63" fmla="*/ 182 h 277"/>
                <a:gd name="T64" fmla="*/ 0 w 126"/>
                <a:gd name="T65" fmla="*/ 177 h 277"/>
                <a:gd name="T66" fmla="*/ 3 w 126"/>
                <a:gd name="T67" fmla="*/ 171 h 277"/>
                <a:gd name="T68" fmla="*/ 19 w 126"/>
                <a:gd name="T69" fmla="*/ 170 h 277"/>
                <a:gd name="T70" fmla="*/ 23 w 126"/>
                <a:gd name="T71" fmla="*/ 162 h 277"/>
                <a:gd name="T72" fmla="*/ 15 w 126"/>
                <a:gd name="T73" fmla="*/ 133 h 277"/>
                <a:gd name="T74" fmla="*/ 8 w 126"/>
                <a:gd name="T75" fmla="*/ 122 h 277"/>
                <a:gd name="T76" fmla="*/ 14 w 126"/>
                <a:gd name="T77" fmla="*/ 122 h 277"/>
                <a:gd name="T78" fmla="*/ 41 w 126"/>
                <a:gd name="T79" fmla="*/ 83 h 277"/>
                <a:gd name="T80" fmla="*/ 18 w 126"/>
                <a:gd name="T81" fmla="*/ 83 h 277"/>
                <a:gd name="T82" fmla="*/ 24 w 126"/>
                <a:gd name="T83" fmla="*/ 74 h 277"/>
                <a:gd name="T84" fmla="*/ 39 w 126"/>
                <a:gd name="T85" fmla="*/ 73 h 277"/>
                <a:gd name="T86" fmla="*/ 57 w 126"/>
                <a:gd name="T87" fmla="*/ 41 h 277"/>
                <a:gd name="T88" fmla="*/ 39 w 126"/>
                <a:gd name="T89" fmla="*/ 44 h 277"/>
                <a:gd name="T90" fmla="*/ 40 w 126"/>
                <a:gd name="T91" fmla="*/ 34 h 277"/>
                <a:gd name="T92" fmla="*/ 66 w 126"/>
                <a:gd name="T93" fmla="*/ 18 h 2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26" h="277">
                  <a:moveTo>
                    <a:pt x="83" y="220"/>
                  </a:moveTo>
                  <a:cubicBezTo>
                    <a:pt x="85" y="221"/>
                    <a:pt x="86" y="223"/>
                    <a:pt x="86" y="226"/>
                  </a:cubicBezTo>
                  <a:cubicBezTo>
                    <a:pt x="87" y="227"/>
                    <a:pt x="86" y="228"/>
                    <a:pt x="86" y="229"/>
                  </a:cubicBezTo>
                  <a:cubicBezTo>
                    <a:pt x="87" y="234"/>
                    <a:pt x="86" y="239"/>
                    <a:pt x="85" y="243"/>
                  </a:cubicBezTo>
                  <a:cubicBezTo>
                    <a:pt x="82" y="254"/>
                    <a:pt x="77" y="263"/>
                    <a:pt x="70" y="271"/>
                  </a:cubicBezTo>
                  <a:cubicBezTo>
                    <a:pt x="68" y="272"/>
                    <a:pt x="67" y="273"/>
                    <a:pt x="66" y="273"/>
                  </a:cubicBezTo>
                  <a:cubicBezTo>
                    <a:pt x="66" y="273"/>
                    <a:pt x="66" y="273"/>
                    <a:pt x="65" y="273"/>
                  </a:cubicBezTo>
                  <a:cubicBezTo>
                    <a:pt x="69" y="274"/>
                    <a:pt x="74" y="275"/>
                    <a:pt x="78" y="276"/>
                  </a:cubicBezTo>
                  <a:cubicBezTo>
                    <a:pt x="78" y="276"/>
                    <a:pt x="79" y="276"/>
                    <a:pt x="79" y="276"/>
                  </a:cubicBezTo>
                  <a:cubicBezTo>
                    <a:pt x="84" y="276"/>
                    <a:pt x="88" y="277"/>
                    <a:pt x="93" y="277"/>
                  </a:cubicBezTo>
                  <a:cubicBezTo>
                    <a:pt x="94" y="277"/>
                    <a:pt x="95" y="277"/>
                    <a:pt x="96" y="277"/>
                  </a:cubicBezTo>
                  <a:cubicBezTo>
                    <a:pt x="100" y="277"/>
                    <a:pt x="103" y="277"/>
                    <a:pt x="106" y="277"/>
                  </a:cubicBezTo>
                  <a:cubicBezTo>
                    <a:pt x="107" y="277"/>
                    <a:pt x="107" y="277"/>
                    <a:pt x="107" y="277"/>
                  </a:cubicBezTo>
                  <a:cubicBezTo>
                    <a:pt x="110" y="276"/>
                    <a:pt x="113" y="276"/>
                    <a:pt x="116" y="275"/>
                  </a:cubicBezTo>
                  <a:cubicBezTo>
                    <a:pt x="117" y="275"/>
                    <a:pt x="118" y="275"/>
                    <a:pt x="118" y="275"/>
                  </a:cubicBezTo>
                  <a:cubicBezTo>
                    <a:pt x="119" y="274"/>
                    <a:pt x="121" y="274"/>
                    <a:pt x="122" y="274"/>
                  </a:cubicBezTo>
                  <a:cubicBezTo>
                    <a:pt x="123" y="273"/>
                    <a:pt x="124" y="272"/>
                    <a:pt x="125" y="272"/>
                  </a:cubicBezTo>
                  <a:cubicBezTo>
                    <a:pt x="125" y="272"/>
                    <a:pt x="125" y="272"/>
                    <a:pt x="125" y="272"/>
                  </a:cubicBezTo>
                  <a:cubicBezTo>
                    <a:pt x="125" y="271"/>
                    <a:pt x="125" y="271"/>
                    <a:pt x="126" y="271"/>
                  </a:cubicBezTo>
                  <a:cubicBezTo>
                    <a:pt x="126" y="271"/>
                    <a:pt x="126" y="270"/>
                    <a:pt x="126" y="270"/>
                  </a:cubicBezTo>
                  <a:cubicBezTo>
                    <a:pt x="125" y="270"/>
                    <a:pt x="125" y="269"/>
                    <a:pt x="125" y="269"/>
                  </a:cubicBezTo>
                  <a:cubicBezTo>
                    <a:pt x="124" y="268"/>
                    <a:pt x="124" y="267"/>
                    <a:pt x="124" y="266"/>
                  </a:cubicBezTo>
                  <a:cubicBezTo>
                    <a:pt x="123" y="266"/>
                    <a:pt x="123" y="266"/>
                    <a:pt x="123" y="266"/>
                  </a:cubicBezTo>
                  <a:cubicBezTo>
                    <a:pt x="123" y="266"/>
                    <a:pt x="123" y="266"/>
                    <a:pt x="123" y="266"/>
                  </a:cubicBezTo>
                  <a:cubicBezTo>
                    <a:pt x="120" y="262"/>
                    <a:pt x="118" y="258"/>
                    <a:pt x="115" y="254"/>
                  </a:cubicBezTo>
                  <a:cubicBezTo>
                    <a:pt x="113" y="250"/>
                    <a:pt x="110" y="246"/>
                    <a:pt x="108" y="242"/>
                  </a:cubicBezTo>
                  <a:cubicBezTo>
                    <a:pt x="106" y="238"/>
                    <a:pt x="104" y="234"/>
                    <a:pt x="102" y="229"/>
                  </a:cubicBezTo>
                  <a:cubicBezTo>
                    <a:pt x="101" y="229"/>
                    <a:pt x="101" y="228"/>
                    <a:pt x="101" y="227"/>
                  </a:cubicBezTo>
                  <a:cubicBezTo>
                    <a:pt x="100" y="226"/>
                    <a:pt x="98" y="225"/>
                    <a:pt x="96" y="224"/>
                  </a:cubicBezTo>
                  <a:cubicBezTo>
                    <a:pt x="95" y="224"/>
                    <a:pt x="95" y="224"/>
                    <a:pt x="94" y="224"/>
                  </a:cubicBezTo>
                  <a:cubicBezTo>
                    <a:pt x="94" y="223"/>
                    <a:pt x="93" y="223"/>
                    <a:pt x="93" y="223"/>
                  </a:cubicBezTo>
                  <a:cubicBezTo>
                    <a:pt x="91" y="223"/>
                    <a:pt x="90" y="222"/>
                    <a:pt x="89" y="222"/>
                  </a:cubicBezTo>
                  <a:cubicBezTo>
                    <a:pt x="87" y="222"/>
                    <a:pt x="86" y="221"/>
                    <a:pt x="85" y="221"/>
                  </a:cubicBezTo>
                  <a:cubicBezTo>
                    <a:pt x="84" y="220"/>
                    <a:pt x="84" y="220"/>
                    <a:pt x="83" y="220"/>
                  </a:cubicBezTo>
                  <a:moveTo>
                    <a:pt x="80" y="219"/>
                  </a:moveTo>
                  <a:cubicBezTo>
                    <a:pt x="79" y="220"/>
                    <a:pt x="79" y="220"/>
                    <a:pt x="79" y="220"/>
                  </a:cubicBezTo>
                  <a:cubicBezTo>
                    <a:pt x="78" y="220"/>
                    <a:pt x="78" y="220"/>
                    <a:pt x="78" y="220"/>
                  </a:cubicBezTo>
                  <a:cubicBezTo>
                    <a:pt x="78" y="220"/>
                    <a:pt x="78" y="220"/>
                    <a:pt x="78" y="220"/>
                  </a:cubicBezTo>
                  <a:cubicBezTo>
                    <a:pt x="79" y="220"/>
                    <a:pt x="79" y="220"/>
                    <a:pt x="80" y="219"/>
                  </a:cubicBezTo>
                  <a:moveTo>
                    <a:pt x="80" y="219"/>
                  </a:moveTo>
                  <a:cubicBezTo>
                    <a:pt x="80" y="219"/>
                    <a:pt x="80" y="219"/>
                    <a:pt x="80" y="219"/>
                  </a:cubicBezTo>
                  <a:cubicBezTo>
                    <a:pt x="80" y="219"/>
                    <a:pt x="80" y="219"/>
                    <a:pt x="80" y="219"/>
                  </a:cubicBezTo>
                  <a:cubicBezTo>
                    <a:pt x="80" y="219"/>
                    <a:pt x="80" y="219"/>
                    <a:pt x="81" y="219"/>
                  </a:cubicBezTo>
                  <a:cubicBezTo>
                    <a:pt x="80" y="219"/>
                    <a:pt x="80" y="219"/>
                    <a:pt x="80" y="219"/>
                  </a:cubicBezTo>
                  <a:cubicBezTo>
                    <a:pt x="80" y="219"/>
                    <a:pt x="80" y="219"/>
                    <a:pt x="80" y="219"/>
                  </a:cubicBezTo>
                  <a:moveTo>
                    <a:pt x="73" y="0"/>
                  </a:moveTo>
                  <a:cubicBezTo>
                    <a:pt x="67" y="2"/>
                    <a:pt x="60" y="4"/>
                    <a:pt x="54" y="5"/>
                  </a:cubicBezTo>
                  <a:cubicBezTo>
                    <a:pt x="54" y="5"/>
                    <a:pt x="54" y="5"/>
                    <a:pt x="54" y="5"/>
                  </a:cubicBezTo>
                  <a:cubicBezTo>
                    <a:pt x="53" y="5"/>
                    <a:pt x="52" y="3"/>
                    <a:pt x="52" y="3"/>
                  </a:cubicBezTo>
                  <a:cubicBezTo>
                    <a:pt x="52" y="2"/>
                    <a:pt x="52" y="1"/>
                    <a:pt x="53" y="1"/>
                  </a:cubicBezTo>
                  <a:cubicBezTo>
                    <a:pt x="50" y="8"/>
                    <a:pt x="48" y="15"/>
                    <a:pt x="45" y="22"/>
                  </a:cubicBezTo>
                  <a:cubicBezTo>
                    <a:pt x="42" y="29"/>
                    <a:pt x="39" y="36"/>
                    <a:pt x="36" y="43"/>
                  </a:cubicBezTo>
                  <a:cubicBezTo>
                    <a:pt x="34" y="46"/>
                    <a:pt x="33" y="49"/>
                    <a:pt x="31" y="53"/>
                  </a:cubicBezTo>
                  <a:cubicBezTo>
                    <a:pt x="25" y="65"/>
                    <a:pt x="19" y="78"/>
                    <a:pt x="14" y="91"/>
                  </a:cubicBezTo>
                  <a:cubicBezTo>
                    <a:pt x="9" y="104"/>
                    <a:pt x="5" y="118"/>
                    <a:pt x="3" y="131"/>
                  </a:cubicBezTo>
                  <a:cubicBezTo>
                    <a:pt x="2" y="134"/>
                    <a:pt x="2" y="137"/>
                    <a:pt x="2" y="139"/>
                  </a:cubicBezTo>
                  <a:cubicBezTo>
                    <a:pt x="1" y="140"/>
                    <a:pt x="1" y="141"/>
                    <a:pt x="1" y="142"/>
                  </a:cubicBezTo>
                  <a:cubicBezTo>
                    <a:pt x="1" y="146"/>
                    <a:pt x="0" y="150"/>
                    <a:pt x="0" y="154"/>
                  </a:cubicBezTo>
                  <a:cubicBezTo>
                    <a:pt x="0" y="155"/>
                    <a:pt x="0" y="157"/>
                    <a:pt x="0" y="158"/>
                  </a:cubicBezTo>
                  <a:cubicBezTo>
                    <a:pt x="0" y="163"/>
                    <a:pt x="0" y="168"/>
                    <a:pt x="0" y="173"/>
                  </a:cubicBezTo>
                  <a:cubicBezTo>
                    <a:pt x="0" y="174"/>
                    <a:pt x="0" y="175"/>
                    <a:pt x="0" y="175"/>
                  </a:cubicBezTo>
                  <a:cubicBezTo>
                    <a:pt x="0" y="180"/>
                    <a:pt x="1" y="185"/>
                    <a:pt x="2" y="189"/>
                  </a:cubicBezTo>
                  <a:cubicBezTo>
                    <a:pt x="2" y="191"/>
                    <a:pt x="2" y="192"/>
                    <a:pt x="3" y="194"/>
                  </a:cubicBezTo>
                  <a:cubicBezTo>
                    <a:pt x="3" y="195"/>
                    <a:pt x="3" y="197"/>
                    <a:pt x="4" y="198"/>
                  </a:cubicBezTo>
                  <a:cubicBezTo>
                    <a:pt x="4" y="200"/>
                    <a:pt x="5" y="202"/>
                    <a:pt x="6" y="204"/>
                  </a:cubicBezTo>
                  <a:cubicBezTo>
                    <a:pt x="11" y="221"/>
                    <a:pt x="19" y="235"/>
                    <a:pt x="29" y="248"/>
                  </a:cubicBezTo>
                  <a:cubicBezTo>
                    <a:pt x="35" y="256"/>
                    <a:pt x="42" y="262"/>
                    <a:pt x="51" y="266"/>
                  </a:cubicBezTo>
                  <a:cubicBezTo>
                    <a:pt x="51" y="267"/>
                    <a:pt x="52" y="267"/>
                    <a:pt x="52" y="267"/>
                  </a:cubicBezTo>
                  <a:cubicBezTo>
                    <a:pt x="52" y="267"/>
                    <a:pt x="52" y="267"/>
                    <a:pt x="53" y="267"/>
                  </a:cubicBezTo>
                  <a:cubicBezTo>
                    <a:pt x="53" y="267"/>
                    <a:pt x="53" y="267"/>
                    <a:pt x="53" y="267"/>
                  </a:cubicBezTo>
                  <a:cubicBezTo>
                    <a:pt x="53" y="267"/>
                    <a:pt x="53" y="267"/>
                    <a:pt x="53" y="267"/>
                  </a:cubicBezTo>
                  <a:cubicBezTo>
                    <a:pt x="56" y="269"/>
                    <a:pt x="58" y="270"/>
                    <a:pt x="61" y="271"/>
                  </a:cubicBezTo>
                  <a:cubicBezTo>
                    <a:pt x="60" y="271"/>
                    <a:pt x="59" y="270"/>
                    <a:pt x="58" y="270"/>
                  </a:cubicBezTo>
                  <a:cubicBezTo>
                    <a:pt x="57" y="269"/>
                    <a:pt x="57" y="267"/>
                    <a:pt x="58" y="267"/>
                  </a:cubicBezTo>
                  <a:cubicBezTo>
                    <a:pt x="59" y="265"/>
                    <a:pt x="62" y="263"/>
                    <a:pt x="63" y="261"/>
                  </a:cubicBezTo>
                  <a:cubicBezTo>
                    <a:pt x="72" y="250"/>
                    <a:pt x="77" y="237"/>
                    <a:pt x="78" y="223"/>
                  </a:cubicBezTo>
                  <a:cubicBezTo>
                    <a:pt x="78" y="223"/>
                    <a:pt x="78" y="223"/>
                    <a:pt x="78" y="223"/>
                  </a:cubicBezTo>
                  <a:cubicBezTo>
                    <a:pt x="77" y="226"/>
                    <a:pt x="77" y="229"/>
                    <a:pt x="76" y="232"/>
                  </a:cubicBezTo>
                  <a:cubicBezTo>
                    <a:pt x="75" y="234"/>
                    <a:pt x="74" y="236"/>
                    <a:pt x="73" y="237"/>
                  </a:cubicBezTo>
                  <a:cubicBezTo>
                    <a:pt x="71" y="240"/>
                    <a:pt x="69" y="241"/>
                    <a:pt x="66" y="241"/>
                  </a:cubicBezTo>
                  <a:cubicBezTo>
                    <a:pt x="64" y="242"/>
                    <a:pt x="62" y="242"/>
                    <a:pt x="60" y="242"/>
                  </a:cubicBezTo>
                  <a:cubicBezTo>
                    <a:pt x="57" y="242"/>
                    <a:pt x="55" y="242"/>
                    <a:pt x="52" y="241"/>
                  </a:cubicBezTo>
                  <a:cubicBezTo>
                    <a:pt x="49" y="241"/>
                    <a:pt x="47" y="239"/>
                    <a:pt x="45" y="237"/>
                  </a:cubicBezTo>
                  <a:cubicBezTo>
                    <a:pt x="44" y="235"/>
                    <a:pt x="42" y="232"/>
                    <a:pt x="40" y="230"/>
                  </a:cubicBezTo>
                  <a:cubicBezTo>
                    <a:pt x="36" y="233"/>
                    <a:pt x="32" y="235"/>
                    <a:pt x="27" y="237"/>
                  </a:cubicBezTo>
                  <a:cubicBezTo>
                    <a:pt x="26" y="237"/>
                    <a:pt x="25" y="238"/>
                    <a:pt x="23" y="238"/>
                  </a:cubicBezTo>
                  <a:cubicBezTo>
                    <a:pt x="23" y="238"/>
                    <a:pt x="22" y="238"/>
                    <a:pt x="21" y="237"/>
                  </a:cubicBezTo>
                  <a:cubicBezTo>
                    <a:pt x="20" y="235"/>
                    <a:pt x="19" y="233"/>
                    <a:pt x="17" y="231"/>
                  </a:cubicBezTo>
                  <a:cubicBezTo>
                    <a:pt x="16" y="229"/>
                    <a:pt x="17" y="228"/>
                    <a:pt x="19" y="227"/>
                  </a:cubicBezTo>
                  <a:cubicBezTo>
                    <a:pt x="22" y="226"/>
                    <a:pt x="25" y="224"/>
                    <a:pt x="29" y="223"/>
                  </a:cubicBezTo>
                  <a:cubicBezTo>
                    <a:pt x="30" y="222"/>
                    <a:pt x="31" y="221"/>
                    <a:pt x="33" y="220"/>
                  </a:cubicBezTo>
                  <a:cubicBezTo>
                    <a:pt x="32" y="219"/>
                    <a:pt x="31" y="217"/>
                    <a:pt x="31" y="215"/>
                  </a:cubicBezTo>
                  <a:cubicBezTo>
                    <a:pt x="28" y="207"/>
                    <a:pt x="26" y="199"/>
                    <a:pt x="25" y="191"/>
                  </a:cubicBezTo>
                  <a:cubicBezTo>
                    <a:pt x="24" y="187"/>
                    <a:pt x="24" y="184"/>
                    <a:pt x="23" y="180"/>
                  </a:cubicBezTo>
                  <a:cubicBezTo>
                    <a:pt x="20" y="181"/>
                    <a:pt x="15" y="182"/>
                    <a:pt x="11" y="182"/>
                  </a:cubicBezTo>
                  <a:cubicBezTo>
                    <a:pt x="11" y="182"/>
                    <a:pt x="11" y="182"/>
                    <a:pt x="10" y="182"/>
                  </a:cubicBezTo>
                  <a:cubicBezTo>
                    <a:pt x="9" y="182"/>
                    <a:pt x="8" y="182"/>
                    <a:pt x="7" y="182"/>
                  </a:cubicBezTo>
                  <a:cubicBezTo>
                    <a:pt x="6" y="182"/>
                    <a:pt x="6" y="182"/>
                    <a:pt x="5" y="182"/>
                  </a:cubicBezTo>
                  <a:cubicBezTo>
                    <a:pt x="2" y="181"/>
                    <a:pt x="0" y="180"/>
                    <a:pt x="0" y="177"/>
                  </a:cubicBezTo>
                  <a:cubicBezTo>
                    <a:pt x="0" y="176"/>
                    <a:pt x="0" y="174"/>
                    <a:pt x="1" y="173"/>
                  </a:cubicBezTo>
                  <a:cubicBezTo>
                    <a:pt x="1" y="172"/>
                    <a:pt x="2" y="171"/>
                    <a:pt x="2" y="171"/>
                  </a:cubicBezTo>
                  <a:cubicBezTo>
                    <a:pt x="3" y="171"/>
                    <a:pt x="3" y="171"/>
                    <a:pt x="3" y="171"/>
                  </a:cubicBezTo>
                  <a:cubicBezTo>
                    <a:pt x="4" y="171"/>
                    <a:pt x="4" y="171"/>
                    <a:pt x="5" y="171"/>
                  </a:cubicBezTo>
                  <a:cubicBezTo>
                    <a:pt x="6" y="171"/>
                    <a:pt x="8" y="171"/>
                    <a:pt x="9" y="171"/>
                  </a:cubicBezTo>
                  <a:cubicBezTo>
                    <a:pt x="12" y="171"/>
                    <a:pt x="15" y="171"/>
                    <a:pt x="19" y="170"/>
                  </a:cubicBezTo>
                  <a:cubicBezTo>
                    <a:pt x="20" y="170"/>
                    <a:pt x="21" y="170"/>
                    <a:pt x="23" y="170"/>
                  </a:cubicBezTo>
                  <a:cubicBezTo>
                    <a:pt x="23" y="168"/>
                    <a:pt x="23" y="167"/>
                    <a:pt x="23" y="166"/>
                  </a:cubicBezTo>
                  <a:cubicBezTo>
                    <a:pt x="23" y="165"/>
                    <a:pt x="23" y="163"/>
                    <a:pt x="23" y="162"/>
                  </a:cubicBezTo>
                  <a:cubicBezTo>
                    <a:pt x="24" y="152"/>
                    <a:pt x="25" y="141"/>
                    <a:pt x="27" y="131"/>
                  </a:cubicBezTo>
                  <a:cubicBezTo>
                    <a:pt x="24" y="132"/>
                    <a:pt x="20" y="133"/>
                    <a:pt x="16" y="133"/>
                  </a:cubicBezTo>
                  <a:cubicBezTo>
                    <a:pt x="16" y="133"/>
                    <a:pt x="16" y="133"/>
                    <a:pt x="15" y="133"/>
                  </a:cubicBezTo>
                  <a:cubicBezTo>
                    <a:pt x="13" y="132"/>
                    <a:pt x="10" y="132"/>
                    <a:pt x="8" y="132"/>
                  </a:cubicBezTo>
                  <a:cubicBezTo>
                    <a:pt x="4" y="132"/>
                    <a:pt x="3" y="129"/>
                    <a:pt x="4" y="126"/>
                  </a:cubicBezTo>
                  <a:cubicBezTo>
                    <a:pt x="5" y="123"/>
                    <a:pt x="6" y="122"/>
                    <a:pt x="8" y="122"/>
                  </a:cubicBezTo>
                  <a:cubicBezTo>
                    <a:pt x="9" y="122"/>
                    <a:pt x="10" y="122"/>
                    <a:pt x="10" y="122"/>
                  </a:cubicBezTo>
                  <a:cubicBezTo>
                    <a:pt x="11" y="122"/>
                    <a:pt x="11" y="122"/>
                    <a:pt x="12" y="122"/>
                  </a:cubicBezTo>
                  <a:cubicBezTo>
                    <a:pt x="12" y="122"/>
                    <a:pt x="13" y="122"/>
                    <a:pt x="14" y="122"/>
                  </a:cubicBezTo>
                  <a:cubicBezTo>
                    <a:pt x="19" y="122"/>
                    <a:pt x="24" y="122"/>
                    <a:pt x="30" y="120"/>
                  </a:cubicBezTo>
                  <a:cubicBezTo>
                    <a:pt x="30" y="117"/>
                    <a:pt x="31" y="113"/>
                    <a:pt x="33" y="110"/>
                  </a:cubicBezTo>
                  <a:cubicBezTo>
                    <a:pt x="35" y="101"/>
                    <a:pt x="38" y="92"/>
                    <a:pt x="41" y="83"/>
                  </a:cubicBezTo>
                  <a:cubicBezTo>
                    <a:pt x="35" y="85"/>
                    <a:pt x="28" y="85"/>
                    <a:pt x="22" y="86"/>
                  </a:cubicBezTo>
                  <a:cubicBezTo>
                    <a:pt x="21" y="86"/>
                    <a:pt x="20" y="86"/>
                    <a:pt x="20" y="85"/>
                  </a:cubicBezTo>
                  <a:cubicBezTo>
                    <a:pt x="19" y="85"/>
                    <a:pt x="18" y="84"/>
                    <a:pt x="18" y="83"/>
                  </a:cubicBezTo>
                  <a:cubicBezTo>
                    <a:pt x="19" y="81"/>
                    <a:pt x="20" y="79"/>
                    <a:pt x="21" y="76"/>
                  </a:cubicBezTo>
                  <a:cubicBezTo>
                    <a:pt x="21" y="75"/>
                    <a:pt x="23" y="74"/>
                    <a:pt x="24" y="74"/>
                  </a:cubicBezTo>
                  <a:cubicBezTo>
                    <a:pt x="24" y="74"/>
                    <a:pt x="24" y="74"/>
                    <a:pt x="24" y="74"/>
                  </a:cubicBezTo>
                  <a:cubicBezTo>
                    <a:pt x="26" y="74"/>
                    <a:pt x="27" y="74"/>
                    <a:pt x="29" y="74"/>
                  </a:cubicBezTo>
                  <a:cubicBezTo>
                    <a:pt x="30" y="74"/>
                    <a:pt x="31" y="74"/>
                    <a:pt x="31" y="74"/>
                  </a:cubicBezTo>
                  <a:cubicBezTo>
                    <a:pt x="34" y="73"/>
                    <a:pt x="36" y="73"/>
                    <a:pt x="39" y="73"/>
                  </a:cubicBezTo>
                  <a:cubicBezTo>
                    <a:pt x="41" y="73"/>
                    <a:pt x="43" y="73"/>
                    <a:pt x="45" y="73"/>
                  </a:cubicBezTo>
                  <a:cubicBezTo>
                    <a:pt x="48" y="63"/>
                    <a:pt x="52" y="53"/>
                    <a:pt x="56" y="43"/>
                  </a:cubicBezTo>
                  <a:cubicBezTo>
                    <a:pt x="57" y="42"/>
                    <a:pt x="57" y="42"/>
                    <a:pt x="57" y="41"/>
                  </a:cubicBezTo>
                  <a:cubicBezTo>
                    <a:pt x="52" y="42"/>
                    <a:pt x="46" y="43"/>
                    <a:pt x="41" y="44"/>
                  </a:cubicBezTo>
                  <a:cubicBezTo>
                    <a:pt x="41" y="44"/>
                    <a:pt x="40" y="44"/>
                    <a:pt x="40" y="44"/>
                  </a:cubicBezTo>
                  <a:cubicBezTo>
                    <a:pt x="40" y="44"/>
                    <a:pt x="39" y="44"/>
                    <a:pt x="39" y="44"/>
                  </a:cubicBezTo>
                  <a:cubicBezTo>
                    <a:pt x="39" y="44"/>
                    <a:pt x="39" y="44"/>
                    <a:pt x="39" y="44"/>
                  </a:cubicBezTo>
                  <a:cubicBezTo>
                    <a:pt x="37" y="44"/>
                    <a:pt x="36" y="42"/>
                    <a:pt x="37" y="40"/>
                  </a:cubicBezTo>
                  <a:cubicBezTo>
                    <a:pt x="38" y="38"/>
                    <a:pt x="39" y="36"/>
                    <a:pt x="40" y="34"/>
                  </a:cubicBezTo>
                  <a:cubicBezTo>
                    <a:pt x="41" y="33"/>
                    <a:pt x="42" y="32"/>
                    <a:pt x="43" y="32"/>
                  </a:cubicBezTo>
                  <a:cubicBezTo>
                    <a:pt x="49" y="31"/>
                    <a:pt x="56" y="30"/>
                    <a:pt x="62" y="28"/>
                  </a:cubicBezTo>
                  <a:cubicBezTo>
                    <a:pt x="63" y="25"/>
                    <a:pt x="65" y="22"/>
                    <a:pt x="66" y="18"/>
                  </a:cubicBezTo>
                  <a:cubicBezTo>
                    <a:pt x="69" y="12"/>
                    <a:pt x="71" y="6"/>
                    <a:pt x="73" y="0"/>
                  </a:cubicBezTo>
                </a:path>
              </a:pathLst>
            </a:custGeom>
            <a:solidFill>
              <a:srgbClr val="FF8F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72" name="Freeform 265"/>
            <p:cNvSpPr>
              <a:spLocks/>
            </p:cNvSpPr>
            <p:nvPr/>
          </p:nvSpPr>
          <p:spPr bwMode="auto">
            <a:xfrm>
              <a:off x="3258956" y="6496050"/>
              <a:ext cx="77788" cy="142875"/>
            </a:xfrm>
            <a:custGeom>
              <a:avLst/>
              <a:gdLst>
                <a:gd name="T0" fmla="*/ 23 w 30"/>
                <a:gd name="T1" fmla="*/ 0 h 54"/>
                <a:gd name="T2" fmla="*/ 23 w 30"/>
                <a:gd name="T3" fmla="*/ 0 h 54"/>
                <a:gd name="T4" fmla="*/ 21 w 30"/>
                <a:gd name="T5" fmla="*/ 1 h 54"/>
                <a:gd name="T6" fmla="*/ 21 w 30"/>
                <a:gd name="T7" fmla="*/ 1 h 54"/>
                <a:gd name="T8" fmla="*/ 21 w 30"/>
                <a:gd name="T9" fmla="*/ 4 h 54"/>
                <a:gd name="T10" fmla="*/ 6 w 30"/>
                <a:gd name="T11" fmla="*/ 42 h 54"/>
                <a:gd name="T12" fmla="*/ 1 w 30"/>
                <a:gd name="T13" fmla="*/ 48 h 54"/>
                <a:gd name="T14" fmla="*/ 1 w 30"/>
                <a:gd name="T15" fmla="*/ 51 h 54"/>
                <a:gd name="T16" fmla="*/ 4 w 30"/>
                <a:gd name="T17" fmla="*/ 52 h 54"/>
                <a:gd name="T18" fmla="*/ 8 w 30"/>
                <a:gd name="T19" fmla="*/ 54 h 54"/>
                <a:gd name="T20" fmla="*/ 9 w 30"/>
                <a:gd name="T21" fmla="*/ 54 h 54"/>
                <a:gd name="T22" fmla="*/ 13 w 30"/>
                <a:gd name="T23" fmla="*/ 52 h 54"/>
                <a:gd name="T24" fmla="*/ 28 w 30"/>
                <a:gd name="T25" fmla="*/ 24 h 54"/>
                <a:gd name="T26" fmla="*/ 29 w 30"/>
                <a:gd name="T27" fmla="*/ 10 h 54"/>
                <a:gd name="T28" fmla="*/ 29 w 30"/>
                <a:gd name="T29" fmla="*/ 7 h 54"/>
                <a:gd name="T30" fmla="*/ 26 w 30"/>
                <a:gd name="T31" fmla="*/ 1 h 54"/>
                <a:gd name="T32" fmla="*/ 24 w 30"/>
                <a:gd name="T33" fmla="*/ 0 h 54"/>
                <a:gd name="T34" fmla="*/ 23 w 30"/>
                <a:gd name="T35" fmla="*/ 0 h 54"/>
                <a:gd name="T36" fmla="*/ 23 w 30"/>
                <a:gd name="T37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0" h="54">
                  <a:moveTo>
                    <a:pt x="23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22" y="1"/>
                    <a:pt x="22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2"/>
                    <a:pt x="21" y="3"/>
                    <a:pt x="21" y="4"/>
                  </a:cubicBezTo>
                  <a:cubicBezTo>
                    <a:pt x="20" y="18"/>
                    <a:pt x="15" y="31"/>
                    <a:pt x="6" y="42"/>
                  </a:cubicBezTo>
                  <a:cubicBezTo>
                    <a:pt x="5" y="44"/>
                    <a:pt x="2" y="46"/>
                    <a:pt x="1" y="48"/>
                  </a:cubicBezTo>
                  <a:cubicBezTo>
                    <a:pt x="0" y="48"/>
                    <a:pt x="0" y="50"/>
                    <a:pt x="1" y="51"/>
                  </a:cubicBezTo>
                  <a:cubicBezTo>
                    <a:pt x="2" y="51"/>
                    <a:pt x="3" y="52"/>
                    <a:pt x="4" y="52"/>
                  </a:cubicBezTo>
                  <a:cubicBezTo>
                    <a:pt x="6" y="53"/>
                    <a:pt x="7" y="53"/>
                    <a:pt x="8" y="54"/>
                  </a:cubicBezTo>
                  <a:cubicBezTo>
                    <a:pt x="9" y="54"/>
                    <a:pt x="9" y="54"/>
                    <a:pt x="9" y="54"/>
                  </a:cubicBezTo>
                  <a:cubicBezTo>
                    <a:pt x="10" y="54"/>
                    <a:pt x="11" y="53"/>
                    <a:pt x="13" y="52"/>
                  </a:cubicBezTo>
                  <a:cubicBezTo>
                    <a:pt x="20" y="44"/>
                    <a:pt x="25" y="35"/>
                    <a:pt x="28" y="24"/>
                  </a:cubicBezTo>
                  <a:cubicBezTo>
                    <a:pt x="29" y="20"/>
                    <a:pt x="30" y="15"/>
                    <a:pt x="29" y="10"/>
                  </a:cubicBezTo>
                  <a:cubicBezTo>
                    <a:pt x="29" y="9"/>
                    <a:pt x="30" y="8"/>
                    <a:pt x="29" y="7"/>
                  </a:cubicBezTo>
                  <a:cubicBezTo>
                    <a:pt x="29" y="4"/>
                    <a:pt x="28" y="2"/>
                    <a:pt x="26" y="1"/>
                  </a:cubicBezTo>
                  <a:cubicBezTo>
                    <a:pt x="25" y="1"/>
                    <a:pt x="24" y="1"/>
                    <a:pt x="24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</a:path>
              </a:pathLst>
            </a:custGeom>
            <a:solidFill>
              <a:srgbClr val="F95F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73" name="Freeform 266"/>
            <p:cNvSpPr>
              <a:spLocks/>
            </p:cNvSpPr>
            <p:nvPr/>
          </p:nvSpPr>
          <p:spPr bwMode="auto">
            <a:xfrm>
              <a:off x="3151006" y="6499225"/>
              <a:ext cx="61913" cy="47625"/>
            </a:xfrm>
            <a:custGeom>
              <a:avLst/>
              <a:gdLst>
                <a:gd name="T0" fmla="*/ 17 w 24"/>
                <a:gd name="T1" fmla="*/ 0 h 18"/>
                <a:gd name="T2" fmla="*/ 13 w 24"/>
                <a:gd name="T3" fmla="*/ 3 h 18"/>
                <a:gd name="T4" fmla="*/ 3 w 24"/>
                <a:gd name="T5" fmla="*/ 7 h 18"/>
                <a:gd name="T6" fmla="*/ 1 w 24"/>
                <a:gd name="T7" fmla="*/ 11 h 18"/>
                <a:gd name="T8" fmla="*/ 5 w 24"/>
                <a:gd name="T9" fmla="*/ 17 h 18"/>
                <a:gd name="T10" fmla="*/ 7 w 24"/>
                <a:gd name="T11" fmla="*/ 18 h 18"/>
                <a:gd name="T12" fmla="*/ 11 w 24"/>
                <a:gd name="T13" fmla="*/ 17 h 18"/>
                <a:gd name="T14" fmla="*/ 24 w 24"/>
                <a:gd name="T15" fmla="*/ 10 h 18"/>
                <a:gd name="T16" fmla="*/ 20 w 24"/>
                <a:gd name="T17" fmla="*/ 5 h 18"/>
                <a:gd name="T18" fmla="*/ 17 w 24"/>
                <a:gd name="T19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" h="18">
                  <a:moveTo>
                    <a:pt x="17" y="0"/>
                  </a:moveTo>
                  <a:cubicBezTo>
                    <a:pt x="15" y="1"/>
                    <a:pt x="14" y="2"/>
                    <a:pt x="13" y="3"/>
                  </a:cubicBezTo>
                  <a:cubicBezTo>
                    <a:pt x="9" y="4"/>
                    <a:pt x="6" y="6"/>
                    <a:pt x="3" y="7"/>
                  </a:cubicBezTo>
                  <a:cubicBezTo>
                    <a:pt x="1" y="8"/>
                    <a:pt x="0" y="9"/>
                    <a:pt x="1" y="11"/>
                  </a:cubicBezTo>
                  <a:cubicBezTo>
                    <a:pt x="3" y="13"/>
                    <a:pt x="4" y="15"/>
                    <a:pt x="5" y="17"/>
                  </a:cubicBezTo>
                  <a:cubicBezTo>
                    <a:pt x="6" y="18"/>
                    <a:pt x="7" y="18"/>
                    <a:pt x="7" y="18"/>
                  </a:cubicBezTo>
                  <a:cubicBezTo>
                    <a:pt x="9" y="18"/>
                    <a:pt x="10" y="17"/>
                    <a:pt x="11" y="17"/>
                  </a:cubicBezTo>
                  <a:cubicBezTo>
                    <a:pt x="16" y="15"/>
                    <a:pt x="20" y="13"/>
                    <a:pt x="24" y="10"/>
                  </a:cubicBezTo>
                  <a:cubicBezTo>
                    <a:pt x="22" y="8"/>
                    <a:pt x="21" y="7"/>
                    <a:pt x="20" y="5"/>
                  </a:cubicBezTo>
                  <a:cubicBezTo>
                    <a:pt x="18" y="3"/>
                    <a:pt x="18" y="2"/>
                    <a:pt x="17" y="0"/>
                  </a:cubicBezTo>
                </a:path>
              </a:pathLst>
            </a:custGeom>
            <a:solidFill>
              <a:srgbClr val="F95F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74" name="Freeform 267"/>
            <p:cNvSpPr>
              <a:spLocks/>
            </p:cNvSpPr>
            <p:nvPr/>
          </p:nvSpPr>
          <p:spPr bwMode="auto">
            <a:xfrm>
              <a:off x="3108144" y="6367463"/>
              <a:ext cx="60325" cy="31750"/>
            </a:xfrm>
            <a:custGeom>
              <a:avLst/>
              <a:gdLst>
                <a:gd name="T0" fmla="*/ 23 w 23"/>
                <a:gd name="T1" fmla="*/ 0 h 12"/>
                <a:gd name="T2" fmla="*/ 19 w 23"/>
                <a:gd name="T3" fmla="*/ 0 h 12"/>
                <a:gd name="T4" fmla="*/ 9 w 23"/>
                <a:gd name="T5" fmla="*/ 1 h 12"/>
                <a:gd name="T6" fmla="*/ 5 w 23"/>
                <a:gd name="T7" fmla="*/ 1 h 12"/>
                <a:gd name="T8" fmla="*/ 3 w 23"/>
                <a:gd name="T9" fmla="*/ 1 h 12"/>
                <a:gd name="T10" fmla="*/ 2 w 23"/>
                <a:gd name="T11" fmla="*/ 1 h 12"/>
                <a:gd name="T12" fmla="*/ 1 w 23"/>
                <a:gd name="T13" fmla="*/ 3 h 12"/>
                <a:gd name="T14" fmla="*/ 0 w 23"/>
                <a:gd name="T15" fmla="*/ 7 h 12"/>
                <a:gd name="T16" fmla="*/ 5 w 23"/>
                <a:gd name="T17" fmla="*/ 12 h 12"/>
                <a:gd name="T18" fmla="*/ 7 w 23"/>
                <a:gd name="T19" fmla="*/ 12 h 12"/>
                <a:gd name="T20" fmla="*/ 10 w 23"/>
                <a:gd name="T21" fmla="*/ 12 h 12"/>
                <a:gd name="T22" fmla="*/ 11 w 23"/>
                <a:gd name="T23" fmla="*/ 12 h 12"/>
                <a:gd name="T24" fmla="*/ 23 w 23"/>
                <a:gd name="T25" fmla="*/ 10 h 12"/>
                <a:gd name="T26" fmla="*/ 23 w 23"/>
                <a:gd name="T2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3" h="12">
                  <a:moveTo>
                    <a:pt x="23" y="0"/>
                  </a:moveTo>
                  <a:cubicBezTo>
                    <a:pt x="21" y="0"/>
                    <a:pt x="20" y="0"/>
                    <a:pt x="19" y="0"/>
                  </a:cubicBezTo>
                  <a:cubicBezTo>
                    <a:pt x="15" y="1"/>
                    <a:pt x="12" y="1"/>
                    <a:pt x="9" y="1"/>
                  </a:cubicBezTo>
                  <a:cubicBezTo>
                    <a:pt x="8" y="1"/>
                    <a:pt x="6" y="1"/>
                    <a:pt x="5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1"/>
                    <a:pt x="1" y="2"/>
                    <a:pt x="1" y="3"/>
                  </a:cubicBezTo>
                  <a:cubicBezTo>
                    <a:pt x="0" y="4"/>
                    <a:pt x="0" y="6"/>
                    <a:pt x="0" y="7"/>
                  </a:cubicBezTo>
                  <a:cubicBezTo>
                    <a:pt x="0" y="10"/>
                    <a:pt x="2" y="11"/>
                    <a:pt x="5" y="12"/>
                  </a:cubicBezTo>
                  <a:cubicBezTo>
                    <a:pt x="6" y="12"/>
                    <a:pt x="6" y="12"/>
                    <a:pt x="7" y="12"/>
                  </a:cubicBezTo>
                  <a:cubicBezTo>
                    <a:pt x="8" y="12"/>
                    <a:pt x="9" y="12"/>
                    <a:pt x="10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5" y="12"/>
                    <a:pt x="20" y="11"/>
                    <a:pt x="23" y="10"/>
                  </a:cubicBezTo>
                  <a:cubicBezTo>
                    <a:pt x="23" y="7"/>
                    <a:pt x="23" y="3"/>
                    <a:pt x="23" y="0"/>
                  </a:cubicBezTo>
                </a:path>
              </a:pathLst>
            </a:custGeom>
            <a:solidFill>
              <a:srgbClr val="F95F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75" name="Freeform 268"/>
            <p:cNvSpPr>
              <a:spLocks/>
            </p:cNvSpPr>
            <p:nvPr/>
          </p:nvSpPr>
          <p:spPr bwMode="auto">
            <a:xfrm>
              <a:off x="3116081" y="6234113"/>
              <a:ext cx="71438" cy="34925"/>
            </a:xfrm>
            <a:custGeom>
              <a:avLst/>
              <a:gdLst>
                <a:gd name="T0" fmla="*/ 27 w 27"/>
                <a:gd name="T1" fmla="*/ 0 h 13"/>
                <a:gd name="T2" fmla="*/ 11 w 27"/>
                <a:gd name="T3" fmla="*/ 2 h 13"/>
                <a:gd name="T4" fmla="*/ 9 w 27"/>
                <a:gd name="T5" fmla="*/ 2 h 13"/>
                <a:gd name="T6" fmla="*/ 7 w 27"/>
                <a:gd name="T7" fmla="*/ 2 h 13"/>
                <a:gd name="T8" fmla="*/ 5 w 27"/>
                <a:gd name="T9" fmla="*/ 2 h 13"/>
                <a:gd name="T10" fmla="*/ 1 w 27"/>
                <a:gd name="T11" fmla="*/ 6 h 13"/>
                <a:gd name="T12" fmla="*/ 5 w 27"/>
                <a:gd name="T13" fmla="*/ 12 h 13"/>
                <a:gd name="T14" fmla="*/ 12 w 27"/>
                <a:gd name="T15" fmla="*/ 13 h 13"/>
                <a:gd name="T16" fmla="*/ 13 w 27"/>
                <a:gd name="T17" fmla="*/ 13 h 13"/>
                <a:gd name="T18" fmla="*/ 24 w 27"/>
                <a:gd name="T19" fmla="*/ 11 h 13"/>
                <a:gd name="T20" fmla="*/ 27 w 27"/>
                <a:gd name="T21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7" h="13">
                  <a:moveTo>
                    <a:pt x="27" y="0"/>
                  </a:moveTo>
                  <a:cubicBezTo>
                    <a:pt x="21" y="2"/>
                    <a:pt x="16" y="2"/>
                    <a:pt x="11" y="2"/>
                  </a:cubicBezTo>
                  <a:cubicBezTo>
                    <a:pt x="10" y="2"/>
                    <a:pt x="9" y="2"/>
                    <a:pt x="9" y="2"/>
                  </a:cubicBezTo>
                  <a:cubicBezTo>
                    <a:pt x="8" y="2"/>
                    <a:pt x="8" y="2"/>
                    <a:pt x="7" y="2"/>
                  </a:cubicBezTo>
                  <a:cubicBezTo>
                    <a:pt x="7" y="2"/>
                    <a:pt x="6" y="2"/>
                    <a:pt x="5" y="2"/>
                  </a:cubicBezTo>
                  <a:cubicBezTo>
                    <a:pt x="3" y="2"/>
                    <a:pt x="2" y="3"/>
                    <a:pt x="1" y="6"/>
                  </a:cubicBezTo>
                  <a:cubicBezTo>
                    <a:pt x="0" y="9"/>
                    <a:pt x="1" y="12"/>
                    <a:pt x="5" y="12"/>
                  </a:cubicBezTo>
                  <a:cubicBezTo>
                    <a:pt x="7" y="12"/>
                    <a:pt x="10" y="12"/>
                    <a:pt x="12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7" y="13"/>
                    <a:pt x="21" y="12"/>
                    <a:pt x="24" y="11"/>
                  </a:cubicBezTo>
                  <a:cubicBezTo>
                    <a:pt x="25" y="8"/>
                    <a:pt x="26" y="4"/>
                    <a:pt x="27" y="0"/>
                  </a:cubicBezTo>
                </a:path>
              </a:pathLst>
            </a:custGeom>
            <a:solidFill>
              <a:srgbClr val="F95F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76" name="Freeform 269"/>
            <p:cNvSpPr>
              <a:spLocks/>
            </p:cNvSpPr>
            <p:nvPr/>
          </p:nvSpPr>
          <p:spPr bwMode="auto">
            <a:xfrm>
              <a:off x="3155769" y="6110288"/>
              <a:ext cx="71438" cy="34925"/>
            </a:xfrm>
            <a:custGeom>
              <a:avLst/>
              <a:gdLst>
                <a:gd name="T0" fmla="*/ 27 w 27"/>
                <a:gd name="T1" fmla="*/ 0 h 13"/>
                <a:gd name="T2" fmla="*/ 21 w 27"/>
                <a:gd name="T3" fmla="*/ 0 h 13"/>
                <a:gd name="T4" fmla="*/ 13 w 27"/>
                <a:gd name="T5" fmla="*/ 1 h 13"/>
                <a:gd name="T6" fmla="*/ 11 w 27"/>
                <a:gd name="T7" fmla="*/ 1 h 13"/>
                <a:gd name="T8" fmla="*/ 6 w 27"/>
                <a:gd name="T9" fmla="*/ 1 h 13"/>
                <a:gd name="T10" fmla="*/ 6 w 27"/>
                <a:gd name="T11" fmla="*/ 1 h 13"/>
                <a:gd name="T12" fmla="*/ 3 w 27"/>
                <a:gd name="T13" fmla="*/ 3 h 13"/>
                <a:gd name="T14" fmla="*/ 0 w 27"/>
                <a:gd name="T15" fmla="*/ 10 h 13"/>
                <a:gd name="T16" fmla="*/ 2 w 27"/>
                <a:gd name="T17" fmla="*/ 12 h 13"/>
                <a:gd name="T18" fmla="*/ 4 w 27"/>
                <a:gd name="T19" fmla="*/ 13 h 13"/>
                <a:gd name="T20" fmla="*/ 23 w 27"/>
                <a:gd name="T21" fmla="*/ 10 h 13"/>
                <a:gd name="T22" fmla="*/ 23 w 27"/>
                <a:gd name="T23" fmla="*/ 9 h 13"/>
                <a:gd name="T24" fmla="*/ 27 w 27"/>
                <a:gd name="T2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" h="13">
                  <a:moveTo>
                    <a:pt x="27" y="0"/>
                  </a:moveTo>
                  <a:cubicBezTo>
                    <a:pt x="25" y="0"/>
                    <a:pt x="23" y="0"/>
                    <a:pt x="21" y="0"/>
                  </a:cubicBezTo>
                  <a:cubicBezTo>
                    <a:pt x="18" y="0"/>
                    <a:pt x="16" y="0"/>
                    <a:pt x="13" y="1"/>
                  </a:cubicBezTo>
                  <a:cubicBezTo>
                    <a:pt x="13" y="1"/>
                    <a:pt x="12" y="1"/>
                    <a:pt x="11" y="1"/>
                  </a:cubicBezTo>
                  <a:cubicBezTo>
                    <a:pt x="9" y="1"/>
                    <a:pt x="8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1"/>
                    <a:pt x="3" y="2"/>
                    <a:pt x="3" y="3"/>
                  </a:cubicBezTo>
                  <a:cubicBezTo>
                    <a:pt x="2" y="6"/>
                    <a:pt x="1" y="8"/>
                    <a:pt x="0" y="10"/>
                  </a:cubicBezTo>
                  <a:cubicBezTo>
                    <a:pt x="0" y="11"/>
                    <a:pt x="1" y="12"/>
                    <a:pt x="2" y="12"/>
                  </a:cubicBezTo>
                  <a:cubicBezTo>
                    <a:pt x="2" y="13"/>
                    <a:pt x="3" y="13"/>
                    <a:pt x="4" y="13"/>
                  </a:cubicBezTo>
                  <a:cubicBezTo>
                    <a:pt x="10" y="12"/>
                    <a:pt x="17" y="12"/>
                    <a:pt x="23" y="10"/>
                  </a:cubicBezTo>
                  <a:cubicBezTo>
                    <a:pt x="23" y="10"/>
                    <a:pt x="23" y="10"/>
                    <a:pt x="23" y="9"/>
                  </a:cubicBezTo>
                  <a:cubicBezTo>
                    <a:pt x="24" y="6"/>
                    <a:pt x="26" y="3"/>
                    <a:pt x="27" y="0"/>
                  </a:cubicBezTo>
                </a:path>
              </a:pathLst>
            </a:custGeom>
            <a:solidFill>
              <a:srgbClr val="F95F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77" name="Freeform 270"/>
            <p:cNvSpPr>
              <a:spLocks/>
            </p:cNvSpPr>
            <p:nvPr/>
          </p:nvSpPr>
          <p:spPr bwMode="auto">
            <a:xfrm>
              <a:off x="3203394" y="5991225"/>
              <a:ext cx="68263" cy="42863"/>
            </a:xfrm>
            <a:custGeom>
              <a:avLst/>
              <a:gdLst>
                <a:gd name="T0" fmla="*/ 26 w 26"/>
                <a:gd name="T1" fmla="*/ 0 h 16"/>
                <a:gd name="T2" fmla="*/ 7 w 26"/>
                <a:gd name="T3" fmla="*/ 4 h 16"/>
                <a:gd name="T4" fmla="*/ 4 w 26"/>
                <a:gd name="T5" fmla="*/ 6 h 16"/>
                <a:gd name="T6" fmla="*/ 1 w 26"/>
                <a:gd name="T7" fmla="*/ 12 h 16"/>
                <a:gd name="T8" fmla="*/ 3 w 26"/>
                <a:gd name="T9" fmla="*/ 16 h 16"/>
                <a:gd name="T10" fmla="*/ 3 w 26"/>
                <a:gd name="T11" fmla="*/ 16 h 16"/>
                <a:gd name="T12" fmla="*/ 4 w 26"/>
                <a:gd name="T13" fmla="*/ 16 h 16"/>
                <a:gd name="T14" fmla="*/ 5 w 26"/>
                <a:gd name="T15" fmla="*/ 16 h 16"/>
                <a:gd name="T16" fmla="*/ 21 w 26"/>
                <a:gd name="T17" fmla="*/ 13 h 16"/>
                <a:gd name="T18" fmla="*/ 26 w 26"/>
                <a:gd name="T1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" h="16">
                  <a:moveTo>
                    <a:pt x="26" y="0"/>
                  </a:moveTo>
                  <a:cubicBezTo>
                    <a:pt x="20" y="2"/>
                    <a:pt x="13" y="3"/>
                    <a:pt x="7" y="4"/>
                  </a:cubicBezTo>
                  <a:cubicBezTo>
                    <a:pt x="6" y="4"/>
                    <a:pt x="5" y="5"/>
                    <a:pt x="4" y="6"/>
                  </a:cubicBezTo>
                  <a:cubicBezTo>
                    <a:pt x="3" y="8"/>
                    <a:pt x="2" y="10"/>
                    <a:pt x="1" y="12"/>
                  </a:cubicBezTo>
                  <a:cubicBezTo>
                    <a:pt x="0" y="14"/>
                    <a:pt x="1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4" y="16"/>
                    <a:pt x="4" y="16"/>
                  </a:cubicBezTo>
                  <a:cubicBezTo>
                    <a:pt x="4" y="16"/>
                    <a:pt x="5" y="16"/>
                    <a:pt x="5" y="16"/>
                  </a:cubicBezTo>
                  <a:cubicBezTo>
                    <a:pt x="10" y="15"/>
                    <a:pt x="16" y="14"/>
                    <a:pt x="21" y="13"/>
                  </a:cubicBezTo>
                  <a:cubicBezTo>
                    <a:pt x="23" y="9"/>
                    <a:pt x="24" y="5"/>
                    <a:pt x="26" y="0"/>
                  </a:cubicBezTo>
                </a:path>
              </a:pathLst>
            </a:custGeom>
            <a:solidFill>
              <a:srgbClr val="F95F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78" name="Freeform 271"/>
            <p:cNvSpPr>
              <a:spLocks/>
            </p:cNvSpPr>
            <p:nvPr/>
          </p:nvSpPr>
          <p:spPr bwMode="auto">
            <a:xfrm>
              <a:off x="3244669" y="5886450"/>
              <a:ext cx="63500" cy="44450"/>
            </a:xfrm>
            <a:custGeom>
              <a:avLst/>
              <a:gdLst>
                <a:gd name="T0" fmla="*/ 24 w 24"/>
                <a:gd name="T1" fmla="*/ 0 h 17"/>
                <a:gd name="T2" fmla="*/ 8 w 24"/>
                <a:gd name="T3" fmla="*/ 4 h 17"/>
                <a:gd name="T4" fmla="*/ 6 w 24"/>
                <a:gd name="T5" fmla="*/ 5 h 17"/>
                <a:gd name="T6" fmla="*/ 3 w 24"/>
                <a:gd name="T7" fmla="*/ 7 h 17"/>
                <a:gd name="T8" fmla="*/ 2 w 24"/>
                <a:gd name="T9" fmla="*/ 9 h 17"/>
                <a:gd name="T10" fmla="*/ 1 w 24"/>
                <a:gd name="T11" fmla="*/ 13 h 17"/>
                <a:gd name="T12" fmla="*/ 0 w 24"/>
                <a:gd name="T13" fmla="*/ 15 h 17"/>
                <a:gd name="T14" fmla="*/ 2 w 24"/>
                <a:gd name="T15" fmla="*/ 17 h 17"/>
                <a:gd name="T16" fmla="*/ 2 w 24"/>
                <a:gd name="T17" fmla="*/ 17 h 17"/>
                <a:gd name="T18" fmla="*/ 21 w 24"/>
                <a:gd name="T19" fmla="*/ 12 h 17"/>
                <a:gd name="T20" fmla="*/ 24 w 24"/>
                <a:gd name="T21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17">
                  <a:moveTo>
                    <a:pt x="24" y="0"/>
                  </a:moveTo>
                  <a:cubicBezTo>
                    <a:pt x="19" y="2"/>
                    <a:pt x="14" y="4"/>
                    <a:pt x="8" y="4"/>
                  </a:cubicBezTo>
                  <a:cubicBezTo>
                    <a:pt x="7" y="4"/>
                    <a:pt x="6" y="4"/>
                    <a:pt x="6" y="5"/>
                  </a:cubicBezTo>
                  <a:cubicBezTo>
                    <a:pt x="4" y="5"/>
                    <a:pt x="3" y="6"/>
                    <a:pt x="3" y="7"/>
                  </a:cubicBezTo>
                  <a:cubicBezTo>
                    <a:pt x="2" y="8"/>
                    <a:pt x="2" y="9"/>
                    <a:pt x="2" y="9"/>
                  </a:cubicBezTo>
                  <a:cubicBezTo>
                    <a:pt x="1" y="10"/>
                    <a:pt x="1" y="12"/>
                    <a:pt x="1" y="13"/>
                  </a:cubicBezTo>
                  <a:cubicBezTo>
                    <a:pt x="0" y="13"/>
                    <a:pt x="0" y="14"/>
                    <a:pt x="0" y="15"/>
                  </a:cubicBezTo>
                  <a:cubicBezTo>
                    <a:pt x="0" y="15"/>
                    <a:pt x="1" y="17"/>
                    <a:pt x="2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8" y="16"/>
                    <a:pt x="15" y="14"/>
                    <a:pt x="21" y="12"/>
                  </a:cubicBezTo>
                  <a:cubicBezTo>
                    <a:pt x="22" y="8"/>
                    <a:pt x="23" y="4"/>
                    <a:pt x="24" y="0"/>
                  </a:cubicBezTo>
                </a:path>
              </a:pathLst>
            </a:custGeom>
            <a:solidFill>
              <a:srgbClr val="F95F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79" name="Freeform 272"/>
            <p:cNvSpPr>
              <a:spLocks/>
            </p:cNvSpPr>
            <p:nvPr/>
          </p:nvSpPr>
          <p:spPr bwMode="auto">
            <a:xfrm>
              <a:off x="3271656" y="5565775"/>
              <a:ext cx="28575" cy="47625"/>
            </a:xfrm>
            <a:custGeom>
              <a:avLst/>
              <a:gdLst>
                <a:gd name="T0" fmla="*/ 7 w 11"/>
                <a:gd name="T1" fmla="*/ 0 h 18"/>
                <a:gd name="T2" fmla="*/ 2 w 11"/>
                <a:gd name="T3" fmla="*/ 7 h 18"/>
                <a:gd name="T4" fmla="*/ 1 w 11"/>
                <a:gd name="T5" fmla="*/ 9 h 18"/>
                <a:gd name="T6" fmla="*/ 0 w 11"/>
                <a:gd name="T7" fmla="*/ 12 h 18"/>
                <a:gd name="T8" fmla="*/ 2 w 11"/>
                <a:gd name="T9" fmla="*/ 17 h 18"/>
                <a:gd name="T10" fmla="*/ 4 w 11"/>
                <a:gd name="T11" fmla="*/ 18 h 18"/>
                <a:gd name="T12" fmla="*/ 6 w 11"/>
                <a:gd name="T13" fmla="*/ 18 h 18"/>
                <a:gd name="T14" fmla="*/ 10 w 11"/>
                <a:gd name="T15" fmla="*/ 13 h 18"/>
                <a:gd name="T16" fmla="*/ 11 w 11"/>
                <a:gd name="T17" fmla="*/ 11 h 18"/>
                <a:gd name="T18" fmla="*/ 7 w 11"/>
                <a:gd name="T19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" h="18">
                  <a:moveTo>
                    <a:pt x="7" y="0"/>
                  </a:moveTo>
                  <a:cubicBezTo>
                    <a:pt x="6" y="3"/>
                    <a:pt x="4" y="5"/>
                    <a:pt x="2" y="7"/>
                  </a:cubicBezTo>
                  <a:cubicBezTo>
                    <a:pt x="1" y="7"/>
                    <a:pt x="1" y="8"/>
                    <a:pt x="1" y="9"/>
                  </a:cubicBezTo>
                  <a:cubicBezTo>
                    <a:pt x="0" y="10"/>
                    <a:pt x="0" y="11"/>
                    <a:pt x="0" y="12"/>
                  </a:cubicBezTo>
                  <a:cubicBezTo>
                    <a:pt x="0" y="13"/>
                    <a:pt x="1" y="15"/>
                    <a:pt x="2" y="17"/>
                  </a:cubicBezTo>
                  <a:cubicBezTo>
                    <a:pt x="2" y="18"/>
                    <a:pt x="3" y="18"/>
                    <a:pt x="4" y="18"/>
                  </a:cubicBezTo>
                  <a:cubicBezTo>
                    <a:pt x="5" y="18"/>
                    <a:pt x="5" y="18"/>
                    <a:pt x="6" y="18"/>
                  </a:cubicBezTo>
                  <a:cubicBezTo>
                    <a:pt x="7" y="16"/>
                    <a:pt x="9" y="15"/>
                    <a:pt x="10" y="13"/>
                  </a:cubicBezTo>
                  <a:cubicBezTo>
                    <a:pt x="10" y="13"/>
                    <a:pt x="11" y="12"/>
                    <a:pt x="11" y="11"/>
                  </a:cubicBezTo>
                  <a:cubicBezTo>
                    <a:pt x="10" y="7"/>
                    <a:pt x="9" y="4"/>
                    <a:pt x="7" y="0"/>
                  </a:cubicBezTo>
                </a:path>
              </a:pathLst>
            </a:custGeom>
            <a:solidFill>
              <a:srgbClr val="F95F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80" name="Freeform 273"/>
            <p:cNvSpPr>
              <a:spLocks/>
            </p:cNvSpPr>
            <p:nvPr/>
          </p:nvSpPr>
          <p:spPr bwMode="auto">
            <a:xfrm>
              <a:off x="3279594" y="5776913"/>
              <a:ext cx="47625" cy="42863"/>
            </a:xfrm>
            <a:custGeom>
              <a:avLst/>
              <a:gdLst>
                <a:gd name="T0" fmla="*/ 18 w 18"/>
                <a:gd name="T1" fmla="*/ 0 h 16"/>
                <a:gd name="T2" fmla="*/ 8 w 18"/>
                <a:gd name="T3" fmla="*/ 3 h 16"/>
                <a:gd name="T4" fmla="*/ 5 w 18"/>
                <a:gd name="T5" fmla="*/ 4 h 16"/>
                <a:gd name="T6" fmla="*/ 1 w 18"/>
                <a:gd name="T7" fmla="*/ 8 h 16"/>
                <a:gd name="T8" fmla="*/ 1 w 18"/>
                <a:gd name="T9" fmla="*/ 8 h 16"/>
                <a:gd name="T10" fmla="*/ 1 w 18"/>
                <a:gd name="T11" fmla="*/ 9 h 16"/>
                <a:gd name="T12" fmla="*/ 0 w 18"/>
                <a:gd name="T13" fmla="*/ 13 h 16"/>
                <a:gd name="T14" fmla="*/ 0 w 18"/>
                <a:gd name="T15" fmla="*/ 13 h 16"/>
                <a:gd name="T16" fmla="*/ 0 w 18"/>
                <a:gd name="T17" fmla="*/ 15 h 16"/>
                <a:gd name="T18" fmla="*/ 2 w 18"/>
                <a:gd name="T19" fmla="*/ 16 h 16"/>
                <a:gd name="T20" fmla="*/ 2 w 18"/>
                <a:gd name="T21" fmla="*/ 16 h 16"/>
                <a:gd name="T22" fmla="*/ 8 w 18"/>
                <a:gd name="T23" fmla="*/ 15 h 16"/>
                <a:gd name="T24" fmla="*/ 17 w 18"/>
                <a:gd name="T25" fmla="*/ 11 h 16"/>
                <a:gd name="T26" fmla="*/ 18 w 18"/>
                <a:gd name="T27" fmla="*/ 5 h 16"/>
                <a:gd name="T28" fmla="*/ 18 w 18"/>
                <a:gd name="T2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8" h="16">
                  <a:moveTo>
                    <a:pt x="18" y="0"/>
                  </a:moveTo>
                  <a:cubicBezTo>
                    <a:pt x="15" y="1"/>
                    <a:pt x="11" y="2"/>
                    <a:pt x="8" y="3"/>
                  </a:cubicBezTo>
                  <a:cubicBezTo>
                    <a:pt x="7" y="4"/>
                    <a:pt x="6" y="4"/>
                    <a:pt x="5" y="4"/>
                  </a:cubicBezTo>
                  <a:cubicBezTo>
                    <a:pt x="3" y="5"/>
                    <a:pt x="2" y="6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1" y="8"/>
                    <a:pt x="1" y="9"/>
                  </a:cubicBezTo>
                  <a:cubicBezTo>
                    <a:pt x="1" y="10"/>
                    <a:pt x="0" y="12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4"/>
                    <a:pt x="0" y="14"/>
                    <a:pt x="0" y="15"/>
                  </a:cubicBezTo>
                  <a:cubicBezTo>
                    <a:pt x="0" y="16"/>
                    <a:pt x="1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4" y="16"/>
                    <a:pt x="6" y="15"/>
                    <a:pt x="8" y="15"/>
                  </a:cubicBezTo>
                  <a:cubicBezTo>
                    <a:pt x="11" y="14"/>
                    <a:pt x="14" y="12"/>
                    <a:pt x="17" y="11"/>
                  </a:cubicBezTo>
                  <a:cubicBezTo>
                    <a:pt x="18" y="9"/>
                    <a:pt x="18" y="7"/>
                    <a:pt x="18" y="5"/>
                  </a:cubicBezTo>
                  <a:cubicBezTo>
                    <a:pt x="18" y="3"/>
                    <a:pt x="18" y="1"/>
                    <a:pt x="18" y="0"/>
                  </a:cubicBezTo>
                </a:path>
              </a:pathLst>
            </a:custGeom>
            <a:solidFill>
              <a:srgbClr val="F95F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81" name="Freeform 274"/>
            <p:cNvSpPr>
              <a:spLocks/>
            </p:cNvSpPr>
            <p:nvPr/>
          </p:nvSpPr>
          <p:spPr bwMode="auto">
            <a:xfrm>
              <a:off x="3292294" y="5672138"/>
              <a:ext cx="34925" cy="47625"/>
            </a:xfrm>
            <a:custGeom>
              <a:avLst/>
              <a:gdLst>
                <a:gd name="T0" fmla="*/ 11 w 13"/>
                <a:gd name="T1" fmla="*/ 0 h 18"/>
                <a:gd name="T2" fmla="*/ 4 w 13"/>
                <a:gd name="T3" fmla="*/ 6 h 18"/>
                <a:gd name="T4" fmla="*/ 2 w 13"/>
                <a:gd name="T5" fmla="*/ 7 h 18"/>
                <a:gd name="T6" fmla="*/ 0 w 13"/>
                <a:gd name="T7" fmla="*/ 11 h 18"/>
                <a:gd name="T8" fmla="*/ 0 w 13"/>
                <a:gd name="T9" fmla="*/ 13 h 18"/>
                <a:gd name="T10" fmla="*/ 0 w 13"/>
                <a:gd name="T11" fmla="*/ 13 h 18"/>
                <a:gd name="T12" fmla="*/ 0 w 13"/>
                <a:gd name="T13" fmla="*/ 13 h 18"/>
                <a:gd name="T14" fmla="*/ 0 w 13"/>
                <a:gd name="T15" fmla="*/ 14 h 18"/>
                <a:gd name="T16" fmla="*/ 0 w 13"/>
                <a:gd name="T17" fmla="*/ 14 h 18"/>
                <a:gd name="T18" fmla="*/ 0 w 13"/>
                <a:gd name="T19" fmla="*/ 15 h 18"/>
                <a:gd name="T20" fmla="*/ 2 w 13"/>
                <a:gd name="T21" fmla="*/ 18 h 18"/>
                <a:gd name="T22" fmla="*/ 3 w 13"/>
                <a:gd name="T23" fmla="*/ 18 h 18"/>
                <a:gd name="T24" fmla="*/ 6 w 13"/>
                <a:gd name="T25" fmla="*/ 16 h 18"/>
                <a:gd name="T26" fmla="*/ 13 w 13"/>
                <a:gd name="T27" fmla="*/ 11 h 18"/>
                <a:gd name="T28" fmla="*/ 11 w 13"/>
                <a:gd name="T29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3" h="18">
                  <a:moveTo>
                    <a:pt x="11" y="0"/>
                  </a:moveTo>
                  <a:cubicBezTo>
                    <a:pt x="9" y="2"/>
                    <a:pt x="6" y="4"/>
                    <a:pt x="4" y="6"/>
                  </a:cubicBezTo>
                  <a:cubicBezTo>
                    <a:pt x="3" y="6"/>
                    <a:pt x="3" y="6"/>
                    <a:pt x="2" y="7"/>
                  </a:cubicBezTo>
                  <a:cubicBezTo>
                    <a:pt x="1" y="8"/>
                    <a:pt x="0" y="9"/>
                    <a:pt x="0" y="11"/>
                  </a:cubicBezTo>
                  <a:cubicBezTo>
                    <a:pt x="0" y="12"/>
                    <a:pt x="0" y="12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5"/>
                    <a:pt x="0" y="15"/>
                  </a:cubicBezTo>
                  <a:cubicBezTo>
                    <a:pt x="0" y="16"/>
                    <a:pt x="0" y="17"/>
                    <a:pt x="2" y="18"/>
                  </a:cubicBezTo>
                  <a:cubicBezTo>
                    <a:pt x="2" y="18"/>
                    <a:pt x="2" y="18"/>
                    <a:pt x="3" y="18"/>
                  </a:cubicBezTo>
                  <a:cubicBezTo>
                    <a:pt x="4" y="18"/>
                    <a:pt x="5" y="17"/>
                    <a:pt x="6" y="16"/>
                  </a:cubicBezTo>
                  <a:cubicBezTo>
                    <a:pt x="8" y="15"/>
                    <a:pt x="11" y="13"/>
                    <a:pt x="13" y="11"/>
                  </a:cubicBezTo>
                  <a:cubicBezTo>
                    <a:pt x="12" y="7"/>
                    <a:pt x="12" y="4"/>
                    <a:pt x="11" y="0"/>
                  </a:cubicBezTo>
                </a:path>
              </a:pathLst>
            </a:custGeom>
            <a:solidFill>
              <a:srgbClr val="F95F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82" name="Freeform 275"/>
            <p:cNvSpPr>
              <a:spLocks/>
            </p:cNvSpPr>
            <p:nvPr/>
          </p:nvSpPr>
          <p:spPr bwMode="auto">
            <a:xfrm>
              <a:off x="3227206" y="5489575"/>
              <a:ext cx="28575" cy="44450"/>
            </a:xfrm>
            <a:custGeom>
              <a:avLst/>
              <a:gdLst>
                <a:gd name="T0" fmla="*/ 4 w 11"/>
                <a:gd name="T1" fmla="*/ 0 h 17"/>
                <a:gd name="T2" fmla="*/ 1 w 11"/>
                <a:gd name="T3" fmla="*/ 8 h 17"/>
                <a:gd name="T4" fmla="*/ 1 w 11"/>
                <a:gd name="T5" fmla="*/ 13 h 17"/>
                <a:gd name="T6" fmla="*/ 4 w 11"/>
                <a:gd name="T7" fmla="*/ 16 h 17"/>
                <a:gd name="T8" fmla="*/ 5 w 11"/>
                <a:gd name="T9" fmla="*/ 17 h 17"/>
                <a:gd name="T10" fmla="*/ 7 w 11"/>
                <a:gd name="T11" fmla="*/ 16 h 17"/>
                <a:gd name="T12" fmla="*/ 8 w 11"/>
                <a:gd name="T13" fmla="*/ 15 h 17"/>
                <a:gd name="T14" fmla="*/ 11 w 11"/>
                <a:gd name="T15" fmla="*/ 8 h 17"/>
                <a:gd name="T16" fmla="*/ 4 w 11"/>
                <a:gd name="T1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17">
                  <a:moveTo>
                    <a:pt x="4" y="0"/>
                  </a:moveTo>
                  <a:cubicBezTo>
                    <a:pt x="3" y="3"/>
                    <a:pt x="2" y="5"/>
                    <a:pt x="1" y="8"/>
                  </a:cubicBezTo>
                  <a:cubicBezTo>
                    <a:pt x="0" y="9"/>
                    <a:pt x="0" y="11"/>
                    <a:pt x="1" y="13"/>
                  </a:cubicBezTo>
                  <a:cubicBezTo>
                    <a:pt x="2" y="14"/>
                    <a:pt x="3" y="15"/>
                    <a:pt x="4" y="16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6" y="17"/>
                    <a:pt x="7" y="16"/>
                    <a:pt x="7" y="16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9" y="13"/>
                    <a:pt x="10" y="10"/>
                    <a:pt x="11" y="8"/>
                  </a:cubicBezTo>
                  <a:cubicBezTo>
                    <a:pt x="9" y="5"/>
                    <a:pt x="7" y="3"/>
                    <a:pt x="4" y="0"/>
                  </a:cubicBezTo>
                </a:path>
              </a:pathLst>
            </a:custGeom>
            <a:solidFill>
              <a:srgbClr val="F95F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83" name="Freeform 276"/>
            <p:cNvSpPr>
              <a:spLocks/>
            </p:cNvSpPr>
            <p:nvPr/>
          </p:nvSpPr>
          <p:spPr bwMode="auto">
            <a:xfrm>
              <a:off x="3168469" y="5443538"/>
              <a:ext cx="28575" cy="34925"/>
            </a:xfrm>
            <a:custGeom>
              <a:avLst/>
              <a:gdLst>
                <a:gd name="T0" fmla="*/ 3 w 11"/>
                <a:gd name="T1" fmla="*/ 0 h 13"/>
                <a:gd name="T2" fmla="*/ 1 w 11"/>
                <a:gd name="T3" fmla="*/ 5 h 13"/>
                <a:gd name="T4" fmla="*/ 5 w 11"/>
                <a:gd name="T5" fmla="*/ 13 h 13"/>
                <a:gd name="T6" fmla="*/ 6 w 11"/>
                <a:gd name="T7" fmla="*/ 13 h 13"/>
                <a:gd name="T8" fmla="*/ 9 w 11"/>
                <a:gd name="T9" fmla="*/ 11 h 13"/>
                <a:gd name="T10" fmla="*/ 11 w 11"/>
                <a:gd name="T11" fmla="*/ 5 h 13"/>
                <a:gd name="T12" fmla="*/ 3 w 11"/>
                <a:gd name="T1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13">
                  <a:moveTo>
                    <a:pt x="3" y="0"/>
                  </a:moveTo>
                  <a:cubicBezTo>
                    <a:pt x="2" y="2"/>
                    <a:pt x="2" y="3"/>
                    <a:pt x="1" y="5"/>
                  </a:cubicBezTo>
                  <a:cubicBezTo>
                    <a:pt x="0" y="10"/>
                    <a:pt x="0" y="10"/>
                    <a:pt x="5" y="13"/>
                  </a:cubicBezTo>
                  <a:cubicBezTo>
                    <a:pt x="5" y="13"/>
                    <a:pt x="6" y="13"/>
                    <a:pt x="6" y="13"/>
                  </a:cubicBezTo>
                  <a:cubicBezTo>
                    <a:pt x="8" y="13"/>
                    <a:pt x="9" y="12"/>
                    <a:pt x="9" y="11"/>
                  </a:cubicBezTo>
                  <a:cubicBezTo>
                    <a:pt x="10" y="9"/>
                    <a:pt x="10" y="7"/>
                    <a:pt x="11" y="5"/>
                  </a:cubicBezTo>
                  <a:cubicBezTo>
                    <a:pt x="8" y="3"/>
                    <a:pt x="6" y="2"/>
                    <a:pt x="3" y="0"/>
                  </a:cubicBezTo>
                </a:path>
              </a:pathLst>
            </a:custGeom>
            <a:solidFill>
              <a:srgbClr val="F95F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84" name="Freeform 277"/>
            <p:cNvSpPr>
              <a:spLocks noEditPoints="1"/>
            </p:cNvSpPr>
            <p:nvPr/>
          </p:nvSpPr>
          <p:spPr bwMode="auto">
            <a:xfrm>
              <a:off x="3854269" y="5010150"/>
              <a:ext cx="195263" cy="444500"/>
            </a:xfrm>
            <a:custGeom>
              <a:avLst/>
              <a:gdLst>
                <a:gd name="T0" fmla="*/ 26 w 74"/>
                <a:gd name="T1" fmla="*/ 167 h 168"/>
                <a:gd name="T2" fmla="*/ 28 w 74"/>
                <a:gd name="T3" fmla="*/ 168 h 168"/>
                <a:gd name="T4" fmla="*/ 28 w 74"/>
                <a:gd name="T5" fmla="*/ 168 h 168"/>
                <a:gd name="T6" fmla="*/ 28 w 74"/>
                <a:gd name="T7" fmla="*/ 168 h 168"/>
                <a:gd name="T8" fmla="*/ 26 w 74"/>
                <a:gd name="T9" fmla="*/ 167 h 168"/>
                <a:gd name="T10" fmla="*/ 32 w 74"/>
                <a:gd name="T11" fmla="*/ 166 h 168"/>
                <a:gd name="T12" fmla="*/ 31 w 74"/>
                <a:gd name="T13" fmla="*/ 167 h 168"/>
                <a:gd name="T14" fmla="*/ 31 w 74"/>
                <a:gd name="T15" fmla="*/ 167 h 168"/>
                <a:gd name="T16" fmla="*/ 31 w 74"/>
                <a:gd name="T17" fmla="*/ 167 h 168"/>
                <a:gd name="T18" fmla="*/ 32 w 74"/>
                <a:gd name="T19" fmla="*/ 166 h 168"/>
                <a:gd name="T20" fmla="*/ 6 w 74"/>
                <a:gd name="T21" fmla="*/ 151 h 168"/>
                <a:gd name="T22" fmla="*/ 9 w 74"/>
                <a:gd name="T23" fmla="*/ 153 h 168"/>
                <a:gd name="T24" fmla="*/ 9 w 74"/>
                <a:gd name="T25" fmla="*/ 154 h 168"/>
                <a:gd name="T26" fmla="*/ 9 w 74"/>
                <a:gd name="T27" fmla="*/ 153 h 168"/>
                <a:gd name="T28" fmla="*/ 6 w 74"/>
                <a:gd name="T29" fmla="*/ 151 h 168"/>
                <a:gd name="T30" fmla="*/ 6 w 74"/>
                <a:gd name="T31" fmla="*/ 151 h 168"/>
                <a:gd name="T32" fmla="*/ 74 w 74"/>
                <a:gd name="T33" fmla="*/ 106 h 168"/>
                <a:gd name="T34" fmla="*/ 73 w 74"/>
                <a:gd name="T35" fmla="*/ 108 h 168"/>
                <a:gd name="T36" fmla="*/ 73 w 74"/>
                <a:gd name="T37" fmla="*/ 108 h 168"/>
                <a:gd name="T38" fmla="*/ 73 w 74"/>
                <a:gd name="T39" fmla="*/ 108 h 168"/>
                <a:gd name="T40" fmla="*/ 74 w 74"/>
                <a:gd name="T41" fmla="*/ 106 h 168"/>
                <a:gd name="T42" fmla="*/ 67 w 74"/>
                <a:gd name="T43" fmla="*/ 65 h 168"/>
                <a:gd name="T44" fmla="*/ 68 w 74"/>
                <a:gd name="T45" fmla="*/ 68 h 168"/>
                <a:gd name="T46" fmla="*/ 73 w 74"/>
                <a:gd name="T47" fmla="*/ 87 h 168"/>
                <a:gd name="T48" fmla="*/ 73 w 74"/>
                <a:gd name="T49" fmla="*/ 88 h 168"/>
                <a:gd name="T50" fmla="*/ 67 w 74"/>
                <a:gd name="T51" fmla="*/ 65 h 168"/>
                <a:gd name="T52" fmla="*/ 45 w 74"/>
                <a:gd name="T53" fmla="*/ 31 h 168"/>
                <a:gd name="T54" fmla="*/ 50 w 74"/>
                <a:gd name="T55" fmla="*/ 37 h 168"/>
                <a:gd name="T56" fmla="*/ 52 w 74"/>
                <a:gd name="T57" fmla="*/ 39 h 168"/>
                <a:gd name="T58" fmla="*/ 54 w 74"/>
                <a:gd name="T59" fmla="*/ 42 h 168"/>
                <a:gd name="T60" fmla="*/ 55 w 74"/>
                <a:gd name="T61" fmla="*/ 43 h 168"/>
                <a:gd name="T62" fmla="*/ 56 w 74"/>
                <a:gd name="T63" fmla="*/ 45 h 168"/>
                <a:gd name="T64" fmla="*/ 45 w 74"/>
                <a:gd name="T65" fmla="*/ 31 h 168"/>
                <a:gd name="T66" fmla="*/ 12 w 74"/>
                <a:gd name="T67" fmla="*/ 5 h 168"/>
                <a:gd name="T68" fmla="*/ 34 w 74"/>
                <a:gd name="T69" fmla="*/ 21 h 168"/>
                <a:gd name="T70" fmla="*/ 12 w 74"/>
                <a:gd name="T71" fmla="*/ 5 h 168"/>
                <a:gd name="T72" fmla="*/ 6 w 74"/>
                <a:gd name="T73" fmla="*/ 1 h 168"/>
                <a:gd name="T74" fmla="*/ 8 w 74"/>
                <a:gd name="T75" fmla="*/ 2 h 168"/>
                <a:gd name="T76" fmla="*/ 6 w 74"/>
                <a:gd name="T77" fmla="*/ 1 h 168"/>
                <a:gd name="T78" fmla="*/ 3 w 74"/>
                <a:gd name="T79" fmla="*/ 0 h 168"/>
                <a:gd name="T80" fmla="*/ 0 w 74"/>
                <a:gd name="T81" fmla="*/ 1 h 168"/>
                <a:gd name="T82" fmla="*/ 3 w 74"/>
                <a:gd name="T83" fmla="*/ 0 h 168"/>
                <a:gd name="T84" fmla="*/ 4 w 74"/>
                <a:gd name="T85" fmla="*/ 0 h 168"/>
                <a:gd name="T86" fmla="*/ 3 w 74"/>
                <a:gd name="T87" fmla="*/ 0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74" h="168">
                  <a:moveTo>
                    <a:pt x="26" y="167"/>
                  </a:moveTo>
                  <a:cubicBezTo>
                    <a:pt x="26" y="167"/>
                    <a:pt x="27" y="168"/>
                    <a:pt x="28" y="168"/>
                  </a:cubicBezTo>
                  <a:cubicBezTo>
                    <a:pt x="28" y="168"/>
                    <a:pt x="28" y="168"/>
                    <a:pt x="28" y="168"/>
                  </a:cubicBezTo>
                  <a:cubicBezTo>
                    <a:pt x="28" y="168"/>
                    <a:pt x="28" y="168"/>
                    <a:pt x="28" y="168"/>
                  </a:cubicBezTo>
                  <a:cubicBezTo>
                    <a:pt x="27" y="168"/>
                    <a:pt x="26" y="167"/>
                    <a:pt x="26" y="167"/>
                  </a:cubicBezTo>
                  <a:moveTo>
                    <a:pt x="32" y="166"/>
                  </a:moveTo>
                  <a:cubicBezTo>
                    <a:pt x="32" y="166"/>
                    <a:pt x="32" y="167"/>
                    <a:pt x="31" y="167"/>
                  </a:cubicBezTo>
                  <a:cubicBezTo>
                    <a:pt x="31" y="167"/>
                    <a:pt x="31" y="167"/>
                    <a:pt x="31" y="167"/>
                  </a:cubicBezTo>
                  <a:cubicBezTo>
                    <a:pt x="31" y="167"/>
                    <a:pt x="31" y="167"/>
                    <a:pt x="31" y="167"/>
                  </a:cubicBezTo>
                  <a:cubicBezTo>
                    <a:pt x="32" y="166"/>
                    <a:pt x="32" y="166"/>
                    <a:pt x="32" y="166"/>
                  </a:cubicBezTo>
                  <a:moveTo>
                    <a:pt x="6" y="151"/>
                  </a:moveTo>
                  <a:cubicBezTo>
                    <a:pt x="7" y="152"/>
                    <a:pt x="8" y="153"/>
                    <a:pt x="9" y="153"/>
                  </a:cubicBezTo>
                  <a:cubicBezTo>
                    <a:pt x="9" y="154"/>
                    <a:pt x="9" y="154"/>
                    <a:pt x="9" y="154"/>
                  </a:cubicBezTo>
                  <a:cubicBezTo>
                    <a:pt x="9" y="154"/>
                    <a:pt x="9" y="154"/>
                    <a:pt x="9" y="153"/>
                  </a:cubicBezTo>
                  <a:cubicBezTo>
                    <a:pt x="8" y="153"/>
                    <a:pt x="7" y="152"/>
                    <a:pt x="6" y="151"/>
                  </a:cubicBezTo>
                  <a:cubicBezTo>
                    <a:pt x="6" y="151"/>
                    <a:pt x="6" y="151"/>
                    <a:pt x="6" y="151"/>
                  </a:cubicBezTo>
                  <a:moveTo>
                    <a:pt x="74" y="106"/>
                  </a:moveTo>
                  <a:cubicBezTo>
                    <a:pt x="74" y="107"/>
                    <a:pt x="73" y="107"/>
                    <a:pt x="73" y="108"/>
                  </a:cubicBezTo>
                  <a:cubicBezTo>
                    <a:pt x="73" y="108"/>
                    <a:pt x="73" y="108"/>
                    <a:pt x="73" y="108"/>
                  </a:cubicBezTo>
                  <a:cubicBezTo>
                    <a:pt x="73" y="108"/>
                    <a:pt x="73" y="108"/>
                    <a:pt x="73" y="108"/>
                  </a:cubicBezTo>
                  <a:cubicBezTo>
                    <a:pt x="73" y="108"/>
                    <a:pt x="74" y="107"/>
                    <a:pt x="74" y="106"/>
                  </a:cubicBezTo>
                  <a:moveTo>
                    <a:pt x="67" y="65"/>
                  </a:moveTo>
                  <a:cubicBezTo>
                    <a:pt x="67" y="66"/>
                    <a:pt x="67" y="67"/>
                    <a:pt x="68" y="68"/>
                  </a:cubicBezTo>
                  <a:cubicBezTo>
                    <a:pt x="70" y="74"/>
                    <a:pt x="72" y="80"/>
                    <a:pt x="73" y="87"/>
                  </a:cubicBezTo>
                  <a:cubicBezTo>
                    <a:pt x="73" y="87"/>
                    <a:pt x="73" y="88"/>
                    <a:pt x="73" y="88"/>
                  </a:cubicBezTo>
                  <a:cubicBezTo>
                    <a:pt x="72" y="80"/>
                    <a:pt x="70" y="73"/>
                    <a:pt x="67" y="65"/>
                  </a:cubicBezTo>
                  <a:moveTo>
                    <a:pt x="45" y="31"/>
                  </a:moveTo>
                  <a:cubicBezTo>
                    <a:pt x="46" y="33"/>
                    <a:pt x="48" y="35"/>
                    <a:pt x="50" y="37"/>
                  </a:cubicBezTo>
                  <a:cubicBezTo>
                    <a:pt x="50" y="38"/>
                    <a:pt x="51" y="39"/>
                    <a:pt x="52" y="39"/>
                  </a:cubicBezTo>
                  <a:cubicBezTo>
                    <a:pt x="52" y="40"/>
                    <a:pt x="53" y="41"/>
                    <a:pt x="54" y="42"/>
                  </a:cubicBezTo>
                  <a:cubicBezTo>
                    <a:pt x="54" y="43"/>
                    <a:pt x="54" y="43"/>
                    <a:pt x="55" y="43"/>
                  </a:cubicBezTo>
                  <a:cubicBezTo>
                    <a:pt x="55" y="44"/>
                    <a:pt x="55" y="44"/>
                    <a:pt x="56" y="45"/>
                  </a:cubicBezTo>
                  <a:cubicBezTo>
                    <a:pt x="52" y="40"/>
                    <a:pt x="49" y="35"/>
                    <a:pt x="45" y="31"/>
                  </a:cubicBezTo>
                  <a:moveTo>
                    <a:pt x="12" y="5"/>
                  </a:moveTo>
                  <a:cubicBezTo>
                    <a:pt x="20" y="10"/>
                    <a:pt x="27" y="15"/>
                    <a:pt x="34" y="21"/>
                  </a:cubicBezTo>
                  <a:cubicBezTo>
                    <a:pt x="27" y="15"/>
                    <a:pt x="20" y="10"/>
                    <a:pt x="12" y="5"/>
                  </a:cubicBezTo>
                  <a:moveTo>
                    <a:pt x="6" y="1"/>
                  </a:moveTo>
                  <a:cubicBezTo>
                    <a:pt x="7" y="2"/>
                    <a:pt x="7" y="2"/>
                    <a:pt x="8" y="2"/>
                  </a:cubicBezTo>
                  <a:cubicBezTo>
                    <a:pt x="7" y="2"/>
                    <a:pt x="7" y="2"/>
                    <a:pt x="6" y="1"/>
                  </a:cubicBezTo>
                  <a:moveTo>
                    <a:pt x="3" y="0"/>
                  </a:moveTo>
                  <a:cubicBezTo>
                    <a:pt x="2" y="0"/>
                    <a:pt x="1" y="0"/>
                    <a:pt x="0" y="1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rgbClr val="FFD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85" name="Freeform 278"/>
            <p:cNvSpPr>
              <a:spLocks noEditPoints="1"/>
            </p:cNvSpPr>
            <p:nvPr/>
          </p:nvSpPr>
          <p:spPr bwMode="auto">
            <a:xfrm>
              <a:off x="3835219" y="5010150"/>
              <a:ext cx="211138" cy="400050"/>
            </a:xfrm>
            <a:custGeom>
              <a:avLst/>
              <a:gdLst>
                <a:gd name="T0" fmla="*/ 13 w 80"/>
                <a:gd name="T1" fmla="*/ 151 h 151"/>
                <a:gd name="T2" fmla="*/ 13 w 80"/>
                <a:gd name="T3" fmla="*/ 151 h 151"/>
                <a:gd name="T4" fmla="*/ 13 w 80"/>
                <a:gd name="T5" fmla="*/ 151 h 151"/>
                <a:gd name="T6" fmla="*/ 13 w 80"/>
                <a:gd name="T7" fmla="*/ 151 h 151"/>
                <a:gd name="T8" fmla="*/ 80 w 80"/>
                <a:gd name="T9" fmla="*/ 108 h 151"/>
                <a:gd name="T10" fmla="*/ 80 w 80"/>
                <a:gd name="T11" fmla="*/ 110 h 151"/>
                <a:gd name="T12" fmla="*/ 80 w 80"/>
                <a:gd name="T13" fmla="*/ 112 h 151"/>
                <a:gd name="T14" fmla="*/ 80 w 80"/>
                <a:gd name="T15" fmla="*/ 110 h 151"/>
                <a:gd name="T16" fmla="*/ 80 w 80"/>
                <a:gd name="T17" fmla="*/ 108 h 151"/>
                <a:gd name="T18" fmla="*/ 80 w 80"/>
                <a:gd name="T19" fmla="*/ 108 h 151"/>
                <a:gd name="T20" fmla="*/ 80 w 80"/>
                <a:gd name="T21" fmla="*/ 108 h 151"/>
                <a:gd name="T22" fmla="*/ 62 w 80"/>
                <a:gd name="T23" fmla="*/ 43 h 151"/>
                <a:gd name="T24" fmla="*/ 75 w 80"/>
                <a:gd name="T25" fmla="*/ 68 h 151"/>
                <a:gd name="T26" fmla="*/ 74 w 80"/>
                <a:gd name="T27" fmla="*/ 65 h 151"/>
                <a:gd name="T28" fmla="*/ 69 w 80"/>
                <a:gd name="T29" fmla="*/ 56 h 151"/>
                <a:gd name="T30" fmla="*/ 63 w 80"/>
                <a:gd name="T31" fmla="*/ 45 h 151"/>
                <a:gd name="T32" fmla="*/ 62 w 80"/>
                <a:gd name="T33" fmla="*/ 43 h 151"/>
                <a:gd name="T34" fmla="*/ 10 w 80"/>
                <a:gd name="T35" fmla="*/ 0 h 151"/>
                <a:gd name="T36" fmla="*/ 7 w 80"/>
                <a:gd name="T37" fmla="*/ 1 h 151"/>
                <a:gd name="T38" fmla="*/ 7 w 80"/>
                <a:gd name="T39" fmla="*/ 1 h 151"/>
                <a:gd name="T40" fmla="*/ 1 w 80"/>
                <a:gd name="T41" fmla="*/ 7 h 151"/>
                <a:gd name="T42" fmla="*/ 0 w 80"/>
                <a:gd name="T43" fmla="*/ 10 h 151"/>
                <a:gd name="T44" fmla="*/ 5 w 80"/>
                <a:gd name="T45" fmla="*/ 19 h 151"/>
                <a:gd name="T46" fmla="*/ 21 w 80"/>
                <a:gd name="T47" fmla="*/ 36 h 151"/>
                <a:gd name="T48" fmla="*/ 34 w 80"/>
                <a:gd name="T49" fmla="*/ 47 h 151"/>
                <a:gd name="T50" fmla="*/ 35 w 80"/>
                <a:gd name="T51" fmla="*/ 49 h 151"/>
                <a:gd name="T52" fmla="*/ 36 w 80"/>
                <a:gd name="T53" fmla="*/ 50 h 151"/>
                <a:gd name="T54" fmla="*/ 44 w 80"/>
                <a:gd name="T55" fmla="*/ 39 h 151"/>
                <a:gd name="T56" fmla="*/ 50 w 80"/>
                <a:gd name="T57" fmla="*/ 34 h 151"/>
                <a:gd name="T58" fmla="*/ 52 w 80"/>
                <a:gd name="T59" fmla="*/ 34 h 151"/>
                <a:gd name="T60" fmla="*/ 55 w 80"/>
                <a:gd name="T61" fmla="*/ 35 h 151"/>
                <a:gd name="T62" fmla="*/ 59 w 80"/>
                <a:gd name="T63" fmla="*/ 39 h 151"/>
                <a:gd name="T64" fmla="*/ 57 w 80"/>
                <a:gd name="T65" fmla="*/ 37 h 151"/>
                <a:gd name="T66" fmla="*/ 52 w 80"/>
                <a:gd name="T67" fmla="*/ 31 h 151"/>
                <a:gd name="T68" fmla="*/ 46 w 80"/>
                <a:gd name="T69" fmla="*/ 26 h 151"/>
                <a:gd name="T70" fmla="*/ 41 w 80"/>
                <a:gd name="T71" fmla="*/ 21 h 151"/>
                <a:gd name="T72" fmla="*/ 19 w 80"/>
                <a:gd name="T73" fmla="*/ 5 h 151"/>
                <a:gd name="T74" fmla="*/ 16 w 80"/>
                <a:gd name="T75" fmla="*/ 3 h 151"/>
                <a:gd name="T76" fmla="*/ 15 w 80"/>
                <a:gd name="T77" fmla="*/ 2 h 151"/>
                <a:gd name="T78" fmla="*/ 13 w 80"/>
                <a:gd name="T79" fmla="*/ 1 h 151"/>
                <a:gd name="T80" fmla="*/ 12 w 80"/>
                <a:gd name="T81" fmla="*/ 1 h 151"/>
                <a:gd name="T82" fmla="*/ 11 w 80"/>
                <a:gd name="T83" fmla="*/ 0 h 151"/>
                <a:gd name="T84" fmla="*/ 10 w 80"/>
                <a:gd name="T85" fmla="*/ 0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80" h="151">
                  <a:moveTo>
                    <a:pt x="13" y="151"/>
                  </a:moveTo>
                  <a:cubicBezTo>
                    <a:pt x="13" y="151"/>
                    <a:pt x="13" y="151"/>
                    <a:pt x="13" y="151"/>
                  </a:cubicBezTo>
                  <a:cubicBezTo>
                    <a:pt x="13" y="151"/>
                    <a:pt x="13" y="151"/>
                    <a:pt x="13" y="151"/>
                  </a:cubicBezTo>
                  <a:cubicBezTo>
                    <a:pt x="13" y="151"/>
                    <a:pt x="13" y="151"/>
                    <a:pt x="13" y="151"/>
                  </a:cubicBezTo>
                  <a:moveTo>
                    <a:pt x="80" y="108"/>
                  </a:moveTo>
                  <a:cubicBezTo>
                    <a:pt x="80" y="108"/>
                    <a:pt x="80" y="109"/>
                    <a:pt x="80" y="110"/>
                  </a:cubicBezTo>
                  <a:cubicBezTo>
                    <a:pt x="80" y="111"/>
                    <a:pt x="80" y="111"/>
                    <a:pt x="80" y="112"/>
                  </a:cubicBezTo>
                  <a:cubicBezTo>
                    <a:pt x="80" y="111"/>
                    <a:pt x="80" y="111"/>
                    <a:pt x="80" y="110"/>
                  </a:cubicBezTo>
                  <a:cubicBezTo>
                    <a:pt x="80" y="109"/>
                    <a:pt x="80" y="109"/>
                    <a:pt x="80" y="108"/>
                  </a:cubicBezTo>
                  <a:cubicBezTo>
                    <a:pt x="80" y="108"/>
                    <a:pt x="80" y="108"/>
                    <a:pt x="80" y="108"/>
                  </a:cubicBezTo>
                  <a:cubicBezTo>
                    <a:pt x="80" y="108"/>
                    <a:pt x="80" y="108"/>
                    <a:pt x="80" y="108"/>
                  </a:cubicBezTo>
                  <a:moveTo>
                    <a:pt x="62" y="43"/>
                  </a:moveTo>
                  <a:cubicBezTo>
                    <a:pt x="67" y="51"/>
                    <a:pt x="71" y="59"/>
                    <a:pt x="75" y="68"/>
                  </a:cubicBezTo>
                  <a:cubicBezTo>
                    <a:pt x="74" y="67"/>
                    <a:pt x="74" y="66"/>
                    <a:pt x="74" y="65"/>
                  </a:cubicBezTo>
                  <a:cubicBezTo>
                    <a:pt x="72" y="62"/>
                    <a:pt x="71" y="59"/>
                    <a:pt x="69" y="56"/>
                  </a:cubicBezTo>
                  <a:cubicBezTo>
                    <a:pt x="67" y="52"/>
                    <a:pt x="65" y="48"/>
                    <a:pt x="63" y="45"/>
                  </a:cubicBezTo>
                  <a:cubicBezTo>
                    <a:pt x="62" y="44"/>
                    <a:pt x="62" y="44"/>
                    <a:pt x="62" y="43"/>
                  </a:cubicBezTo>
                  <a:moveTo>
                    <a:pt x="10" y="0"/>
                  </a:moveTo>
                  <a:cubicBezTo>
                    <a:pt x="9" y="0"/>
                    <a:pt x="8" y="0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5" y="3"/>
                    <a:pt x="3" y="5"/>
                    <a:pt x="1" y="7"/>
                  </a:cubicBezTo>
                  <a:cubicBezTo>
                    <a:pt x="0" y="8"/>
                    <a:pt x="0" y="9"/>
                    <a:pt x="0" y="10"/>
                  </a:cubicBezTo>
                  <a:cubicBezTo>
                    <a:pt x="2" y="13"/>
                    <a:pt x="3" y="17"/>
                    <a:pt x="5" y="19"/>
                  </a:cubicBezTo>
                  <a:cubicBezTo>
                    <a:pt x="10" y="26"/>
                    <a:pt x="15" y="31"/>
                    <a:pt x="21" y="36"/>
                  </a:cubicBezTo>
                  <a:cubicBezTo>
                    <a:pt x="25" y="40"/>
                    <a:pt x="29" y="43"/>
                    <a:pt x="34" y="47"/>
                  </a:cubicBezTo>
                  <a:cubicBezTo>
                    <a:pt x="34" y="47"/>
                    <a:pt x="35" y="48"/>
                    <a:pt x="35" y="49"/>
                  </a:cubicBezTo>
                  <a:cubicBezTo>
                    <a:pt x="36" y="49"/>
                    <a:pt x="36" y="50"/>
                    <a:pt x="36" y="50"/>
                  </a:cubicBezTo>
                  <a:cubicBezTo>
                    <a:pt x="38" y="46"/>
                    <a:pt x="41" y="42"/>
                    <a:pt x="44" y="39"/>
                  </a:cubicBezTo>
                  <a:cubicBezTo>
                    <a:pt x="46" y="37"/>
                    <a:pt x="47" y="36"/>
                    <a:pt x="50" y="34"/>
                  </a:cubicBezTo>
                  <a:cubicBezTo>
                    <a:pt x="50" y="34"/>
                    <a:pt x="51" y="34"/>
                    <a:pt x="52" y="34"/>
                  </a:cubicBezTo>
                  <a:cubicBezTo>
                    <a:pt x="53" y="34"/>
                    <a:pt x="54" y="34"/>
                    <a:pt x="55" y="35"/>
                  </a:cubicBezTo>
                  <a:cubicBezTo>
                    <a:pt x="56" y="37"/>
                    <a:pt x="57" y="38"/>
                    <a:pt x="59" y="39"/>
                  </a:cubicBezTo>
                  <a:cubicBezTo>
                    <a:pt x="58" y="39"/>
                    <a:pt x="57" y="38"/>
                    <a:pt x="57" y="37"/>
                  </a:cubicBezTo>
                  <a:cubicBezTo>
                    <a:pt x="55" y="35"/>
                    <a:pt x="53" y="33"/>
                    <a:pt x="52" y="31"/>
                  </a:cubicBezTo>
                  <a:cubicBezTo>
                    <a:pt x="50" y="29"/>
                    <a:pt x="48" y="27"/>
                    <a:pt x="46" y="26"/>
                  </a:cubicBezTo>
                  <a:cubicBezTo>
                    <a:pt x="45" y="24"/>
                    <a:pt x="43" y="22"/>
                    <a:pt x="41" y="21"/>
                  </a:cubicBezTo>
                  <a:cubicBezTo>
                    <a:pt x="34" y="15"/>
                    <a:pt x="27" y="10"/>
                    <a:pt x="19" y="5"/>
                  </a:cubicBezTo>
                  <a:cubicBezTo>
                    <a:pt x="18" y="4"/>
                    <a:pt x="17" y="3"/>
                    <a:pt x="16" y="3"/>
                  </a:cubicBezTo>
                  <a:cubicBezTo>
                    <a:pt x="15" y="3"/>
                    <a:pt x="15" y="2"/>
                    <a:pt x="15" y="2"/>
                  </a:cubicBezTo>
                  <a:cubicBezTo>
                    <a:pt x="14" y="2"/>
                    <a:pt x="14" y="2"/>
                    <a:pt x="13" y="1"/>
                  </a:cubicBezTo>
                  <a:cubicBezTo>
                    <a:pt x="13" y="1"/>
                    <a:pt x="12" y="1"/>
                    <a:pt x="12" y="1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0"/>
                    <a:pt x="10" y="0"/>
                    <a:pt x="10" y="0"/>
                  </a:cubicBezTo>
                </a:path>
              </a:pathLst>
            </a:custGeom>
            <a:solidFill>
              <a:srgbClr val="FF8F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86" name="Freeform 279"/>
            <p:cNvSpPr>
              <a:spLocks/>
            </p:cNvSpPr>
            <p:nvPr/>
          </p:nvSpPr>
          <p:spPr bwMode="auto">
            <a:xfrm>
              <a:off x="3863794" y="5100638"/>
              <a:ext cx="185738" cy="354013"/>
            </a:xfrm>
            <a:custGeom>
              <a:avLst/>
              <a:gdLst>
                <a:gd name="T0" fmla="*/ 41 w 70"/>
                <a:gd name="T1" fmla="*/ 0 h 134"/>
                <a:gd name="T2" fmla="*/ 39 w 70"/>
                <a:gd name="T3" fmla="*/ 0 h 134"/>
                <a:gd name="T4" fmla="*/ 33 w 70"/>
                <a:gd name="T5" fmla="*/ 5 h 134"/>
                <a:gd name="T6" fmla="*/ 25 w 70"/>
                <a:gd name="T7" fmla="*/ 16 h 134"/>
                <a:gd name="T8" fmla="*/ 38 w 70"/>
                <a:gd name="T9" fmla="*/ 38 h 134"/>
                <a:gd name="T10" fmla="*/ 41 w 70"/>
                <a:gd name="T11" fmla="*/ 64 h 134"/>
                <a:gd name="T12" fmla="*/ 26 w 70"/>
                <a:gd name="T13" fmla="*/ 98 h 134"/>
                <a:gd name="T14" fmla="*/ 9 w 70"/>
                <a:gd name="T15" fmla="*/ 111 h 134"/>
                <a:gd name="T16" fmla="*/ 6 w 70"/>
                <a:gd name="T17" fmla="*/ 112 h 134"/>
                <a:gd name="T18" fmla="*/ 2 w 70"/>
                <a:gd name="T19" fmla="*/ 117 h 134"/>
                <a:gd name="T20" fmla="*/ 2 w 70"/>
                <a:gd name="T21" fmla="*/ 117 h 134"/>
                <a:gd name="T22" fmla="*/ 5 w 70"/>
                <a:gd name="T23" fmla="*/ 119 h 134"/>
                <a:gd name="T24" fmla="*/ 5 w 70"/>
                <a:gd name="T25" fmla="*/ 120 h 134"/>
                <a:gd name="T26" fmla="*/ 12 w 70"/>
                <a:gd name="T27" fmla="*/ 126 h 134"/>
                <a:gd name="T28" fmla="*/ 21 w 70"/>
                <a:gd name="T29" fmla="*/ 132 h 134"/>
                <a:gd name="T30" fmla="*/ 22 w 70"/>
                <a:gd name="T31" fmla="*/ 133 h 134"/>
                <a:gd name="T32" fmla="*/ 24 w 70"/>
                <a:gd name="T33" fmla="*/ 134 h 134"/>
                <a:gd name="T34" fmla="*/ 24 w 70"/>
                <a:gd name="T35" fmla="*/ 134 h 134"/>
                <a:gd name="T36" fmla="*/ 27 w 70"/>
                <a:gd name="T37" fmla="*/ 133 h 134"/>
                <a:gd name="T38" fmla="*/ 27 w 70"/>
                <a:gd name="T39" fmla="*/ 133 h 134"/>
                <a:gd name="T40" fmla="*/ 28 w 70"/>
                <a:gd name="T41" fmla="*/ 132 h 134"/>
                <a:gd name="T42" fmla="*/ 42 w 70"/>
                <a:gd name="T43" fmla="*/ 123 h 134"/>
                <a:gd name="T44" fmla="*/ 58 w 70"/>
                <a:gd name="T45" fmla="*/ 105 h 134"/>
                <a:gd name="T46" fmla="*/ 69 w 70"/>
                <a:gd name="T47" fmla="*/ 78 h 134"/>
                <a:gd name="T48" fmla="*/ 69 w 70"/>
                <a:gd name="T49" fmla="*/ 76 h 134"/>
                <a:gd name="T50" fmla="*/ 69 w 70"/>
                <a:gd name="T51" fmla="*/ 74 h 134"/>
                <a:gd name="T52" fmla="*/ 70 w 70"/>
                <a:gd name="T53" fmla="*/ 72 h 134"/>
                <a:gd name="T54" fmla="*/ 70 w 70"/>
                <a:gd name="T55" fmla="*/ 65 h 134"/>
                <a:gd name="T56" fmla="*/ 69 w 70"/>
                <a:gd name="T57" fmla="*/ 54 h 134"/>
                <a:gd name="T58" fmla="*/ 69 w 70"/>
                <a:gd name="T59" fmla="*/ 53 h 134"/>
                <a:gd name="T60" fmla="*/ 64 w 70"/>
                <a:gd name="T61" fmla="*/ 34 h 134"/>
                <a:gd name="T62" fmla="*/ 51 w 70"/>
                <a:gd name="T63" fmla="*/ 9 h 134"/>
                <a:gd name="T64" fmla="*/ 50 w 70"/>
                <a:gd name="T65" fmla="*/ 8 h 134"/>
                <a:gd name="T66" fmla="*/ 48 w 70"/>
                <a:gd name="T67" fmla="*/ 5 h 134"/>
                <a:gd name="T68" fmla="*/ 44 w 70"/>
                <a:gd name="T69" fmla="*/ 1 h 134"/>
                <a:gd name="T70" fmla="*/ 41 w 70"/>
                <a:gd name="T71" fmla="*/ 0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70" h="134">
                  <a:moveTo>
                    <a:pt x="41" y="0"/>
                  </a:moveTo>
                  <a:cubicBezTo>
                    <a:pt x="40" y="0"/>
                    <a:pt x="39" y="0"/>
                    <a:pt x="39" y="0"/>
                  </a:cubicBezTo>
                  <a:cubicBezTo>
                    <a:pt x="36" y="2"/>
                    <a:pt x="35" y="3"/>
                    <a:pt x="33" y="5"/>
                  </a:cubicBezTo>
                  <a:cubicBezTo>
                    <a:pt x="30" y="8"/>
                    <a:pt x="27" y="12"/>
                    <a:pt x="25" y="16"/>
                  </a:cubicBezTo>
                  <a:cubicBezTo>
                    <a:pt x="31" y="23"/>
                    <a:pt x="35" y="30"/>
                    <a:pt x="38" y="38"/>
                  </a:cubicBezTo>
                  <a:cubicBezTo>
                    <a:pt x="41" y="46"/>
                    <a:pt x="43" y="55"/>
                    <a:pt x="41" y="64"/>
                  </a:cubicBezTo>
                  <a:cubicBezTo>
                    <a:pt x="39" y="77"/>
                    <a:pt x="34" y="88"/>
                    <a:pt x="26" y="98"/>
                  </a:cubicBezTo>
                  <a:cubicBezTo>
                    <a:pt x="21" y="104"/>
                    <a:pt x="16" y="108"/>
                    <a:pt x="9" y="111"/>
                  </a:cubicBezTo>
                  <a:cubicBezTo>
                    <a:pt x="8" y="111"/>
                    <a:pt x="7" y="111"/>
                    <a:pt x="6" y="112"/>
                  </a:cubicBezTo>
                  <a:cubicBezTo>
                    <a:pt x="2" y="113"/>
                    <a:pt x="0" y="115"/>
                    <a:pt x="2" y="117"/>
                  </a:cubicBezTo>
                  <a:cubicBezTo>
                    <a:pt x="2" y="117"/>
                    <a:pt x="2" y="117"/>
                    <a:pt x="2" y="117"/>
                  </a:cubicBezTo>
                  <a:cubicBezTo>
                    <a:pt x="3" y="118"/>
                    <a:pt x="4" y="119"/>
                    <a:pt x="5" y="119"/>
                  </a:cubicBezTo>
                  <a:cubicBezTo>
                    <a:pt x="5" y="120"/>
                    <a:pt x="5" y="120"/>
                    <a:pt x="5" y="120"/>
                  </a:cubicBezTo>
                  <a:cubicBezTo>
                    <a:pt x="8" y="122"/>
                    <a:pt x="10" y="124"/>
                    <a:pt x="12" y="126"/>
                  </a:cubicBezTo>
                  <a:cubicBezTo>
                    <a:pt x="15" y="128"/>
                    <a:pt x="18" y="130"/>
                    <a:pt x="21" y="132"/>
                  </a:cubicBezTo>
                  <a:cubicBezTo>
                    <a:pt x="21" y="133"/>
                    <a:pt x="21" y="133"/>
                    <a:pt x="22" y="133"/>
                  </a:cubicBezTo>
                  <a:cubicBezTo>
                    <a:pt x="22" y="133"/>
                    <a:pt x="23" y="134"/>
                    <a:pt x="24" y="134"/>
                  </a:cubicBezTo>
                  <a:cubicBezTo>
                    <a:pt x="24" y="134"/>
                    <a:pt x="24" y="134"/>
                    <a:pt x="24" y="134"/>
                  </a:cubicBezTo>
                  <a:cubicBezTo>
                    <a:pt x="25" y="133"/>
                    <a:pt x="26" y="133"/>
                    <a:pt x="27" y="133"/>
                  </a:cubicBezTo>
                  <a:cubicBezTo>
                    <a:pt x="27" y="133"/>
                    <a:pt x="27" y="133"/>
                    <a:pt x="27" y="133"/>
                  </a:cubicBezTo>
                  <a:cubicBezTo>
                    <a:pt x="28" y="133"/>
                    <a:pt x="28" y="132"/>
                    <a:pt x="28" y="132"/>
                  </a:cubicBezTo>
                  <a:cubicBezTo>
                    <a:pt x="33" y="130"/>
                    <a:pt x="38" y="127"/>
                    <a:pt x="42" y="123"/>
                  </a:cubicBezTo>
                  <a:cubicBezTo>
                    <a:pt x="48" y="118"/>
                    <a:pt x="53" y="112"/>
                    <a:pt x="58" y="105"/>
                  </a:cubicBezTo>
                  <a:cubicBezTo>
                    <a:pt x="64" y="97"/>
                    <a:pt x="67" y="88"/>
                    <a:pt x="69" y="78"/>
                  </a:cubicBezTo>
                  <a:cubicBezTo>
                    <a:pt x="69" y="77"/>
                    <a:pt x="69" y="77"/>
                    <a:pt x="69" y="76"/>
                  </a:cubicBezTo>
                  <a:cubicBezTo>
                    <a:pt x="69" y="75"/>
                    <a:pt x="69" y="74"/>
                    <a:pt x="69" y="74"/>
                  </a:cubicBezTo>
                  <a:cubicBezTo>
                    <a:pt x="69" y="73"/>
                    <a:pt x="70" y="73"/>
                    <a:pt x="70" y="72"/>
                  </a:cubicBezTo>
                  <a:cubicBezTo>
                    <a:pt x="70" y="70"/>
                    <a:pt x="70" y="67"/>
                    <a:pt x="70" y="65"/>
                  </a:cubicBezTo>
                  <a:cubicBezTo>
                    <a:pt x="70" y="61"/>
                    <a:pt x="70" y="58"/>
                    <a:pt x="69" y="54"/>
                  </a:cubicBezTo>
                  <a:cubicBezTo>
                    <a:pt x="69" y="54"/>
                    <a:pt x="69" y="53"/>
                    <a:pt x="69" y="53"/>
                  </a:cubicBezTo>
                  <a:cubicBezTo>
                    <a:pt x="68" y="46"/>
                    <a:pt x="66" y="40"/>
                    <a:pt x="64" y="34"/>
                  </a:cubicBezTo>
                  <a:cubicBezTo>
                    <a:pt x="60" y="25"/>
                    <a:pt x="56" y="17"/>
                    <a:pt x="51" y="9"/>
                  </a:cubicBezTo>
                  <a:cubicBezTo>
                    <a:pt x="50" y="9"/>
                    <a:pt x="50" y="9"/>
                    <a:pt x="50" y="8"/>
                  </a:cubicBezTo>
                  <a:cubicBezTo>
                    <a:pt x="49" y="7"/>
                    <a:pt x="48" y="6"/>
                    <a:pt x="48" y="5"/>
                  </a:cubicBezTo>
                  <a:cubicBezTo>
                    <a:pt x="46" y="4"/>
                    <a:pt x="45" y="3"/>
                    <a:pt x="44" y="1"/>
                  </a:cubicBezTo>
                  <a:cubicBezTo>
                    <a:pt x="43" y="0"/>
                    <a:pt x="42" y="0"/>
                    <a:pt x="41" y="0"/>
                  </a:cubicBezTo>
                </a:path>
              </a:pathLst>
            </a:custGeom>
            <a:solidFill>
              <a:srgbClr val="F95F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87" name="Freeform 280"/>
            <p:cNvSpPr>
              <a:spLocks noEditPoints="1"/>
            </p:cNvSpPr>
            <p:nvPr/>
          </p:nvSpPr>
          <p:spPr bwMode="auto">
            <a:xfrm>
              <a:off x="3087506" y="4899025"/>
              <a:ext cx="1670050" cy="1958975"/>
            </a:xfrm>
            <a:custGeom>
              <a:avLst/>
              <a:gdLst>
                <a:gd name="T0" fmla="*/ 138 w 634"/>
                <a:gd name="T1" fmla="*/ 663 h 741"/>
                <a:gd name="T2" fmla="*/ 328 w 634"/>
                <a:gd name="T3" fmla="*/ 740 h 741"/>
                <a:gd name="T4" fmla="*/ 425 w 634"/>
                <a:gd name="T5" fmla="*/ 693 h 741"/>
                <a:gd name="T6" fmla="*/ 407 w 634"/>
                <a:gd name="T7" fmla="*/ 616 h 741"/>
                <a:gd name="T8" fmla="*/ 441 w 634"/>
                <a:gd name="T9" fmla="*/ 455 h 741"/>
                <a:gd name="T10" fmla="*/ 496 w 634"/>
                <a:gd name="T11" fmla="*/ 379 h 741"/>
                <a:gd name="T12" fmla="*/ 566 w 634"/>
                <a:gd name="T13" fmla="*/ 314 h 741"/>
                <a:gd name="T14" fmla="*/ 581 w 634"/>
                <a:gd name="T15" fmla="*/ 210 h 741"/>
                <a:gd name="T16" fmla="*/ 542 w 634"/>
                <a:gd name="T17" fmla="*/ 157 h 741"/>
                <a:gd name="T18" fmla="*/ 431 w 634"/>
                <a:gd name="T19" fmla="*/ 19 h 741"/>
                <a:gd name="T20" fmla="*/ 258 w 634"/>
                <a:gd name="T21" fmla="*/ 86 h 741"/>
                <a:gd name="T22" fmla="*/ 237 w 634"/>
                <a:gd name="T23" fmla="*/ 302 h 741"/>
                <a:gd name="T24" fmla="*/ 114 w 634"/>
                <a:gd name="T25" fmla="*/ 429 h 741"/>
                <a:gd name="T26" fmla="*/ 93 w 634"/>
                <a:gd name="T27" fmla="*/ 557 h 741"/>
                <a:gd name="T28" fmla="*/ 66 w 634"/>
                <a:gd name="T29" fmla="*/ 476 h 741"/>
                <a:gd name="T30" fmla="*/ 108 w 634"/>
                <a:gd name="T31" fmla="*/ 276 h 741"/>
                <a:gd name="T32" fmla="*/ 2 w 634"/>
                <a:gd name="T33" fmla="*/ 204 h 741"/>
                <a:gd name="T34" fmla="*/ 70 w 634"/>
                <a:gd name="T35" fmla="*/ 322 h 741"/>
                <a:gd name="T36" fmla="*/ 11 w 634"/>
                <a:gd name="T37" fmla="*/ 552 h 741"/>
                <a:gd name="T38" fmla="*/ 81 w 634"/>
                <a:gd name="T39" fmla="*/ 309 h 741"/>
                <a:gd name="T40" fmla="*/ 70 w 634"/>
                <a:gd name="T41" fmla="*/ 219 h 741"/>
                <a:gd name="T42" fmla="*/ 63 w 634"/>
                <a:gd name="T43" fmla="*/ 452 h 741"/>
                <a:gd name="T44" fmla="*/ 104 w 634"/>
                <a:gd name="T45" fmla="*/ 612 h 741"/>
                <a:gd name="T46" fmla="*/ 105 w 634"/>
                <a:gd name="T47" fmla="*/ 659 h 741"/>
                <a:gd name="T48" fmla="*/ 377 w 634"/>
                <a:gd name="T49" fmla="*/ 730 h 741"/>
                <a:gd name="T50" fmla="*/ 187 w 634"/>
                <a:gd name="T51" fmla="*/ 692 h 741"/>
                <a:gd name="T52" fmla="*/ 102 w 634"/>
                <a:gd name="T53" fmla="*/ 543 h 741"/>
                <a:gd name="T54" fmla="*/ 146 w 634"/>
                <a:gd name="T55" fmla="*/ 396 h 741"/>
                <a:gd name="T56" fmla="*/ 304 w 634"/>
                <a:gd name="T57" fmla="*/ 260 h 741"/>
                <a:gd name="T58" fmla="*/ 371 w 634"/>
                <a:gd name="T59" fmla="*/ 130 h 741"/>
                <a:gd name="T60" fmla="*/ 455 w 634"/>
                <a:gd name="T61" fmla="*/ 88 h 741"/>
                <a:gd name="T62" fmla="*/ 531 w 634"/>
                <a:gd name="T63" fmla="*/ 175 h 741"/>
                <a:gd name="T64" fmla="*/ 608 w 634"/>
                <a:gd name="T65" fmla="*/ 277 h 741"/>
                <a:gd name="T66" fmla="*/ 548 w 634"/>
                <a:gd name="T67" fmla="*/ 266 h 741"/>
                <a:gd name="T68" fmla="*/ 561 w 634"/>
                <a:gd name="T69" fmla="*/ 305 h 741"/>
                <a:gd name="T70" fmla="*/ 422 w 634"/>
                <a:gd name="T71" fmla="*/ 376 h 741"/>
                <a:gd name="T72" fmla="*/ 330 w 634"/>
                <a:gd name="T73" fmla="*/ 326 h 741"/>
                <a:gd name="T74" fmla="*/ 440 w 634"/>
                <a:gd name="T75" fmla="*/ 386 h 741"/>
                <a:gd name="T76" fmla="*/ 472 w 634"/>
                <a:gd name="T77" fmla="*/ 397 h 741"/>
                <a:gd name="T78" fmla="*/ 503 w 634"/>
                <a:gd name="T79" fmla="*/ 398 h 741"/>
                <a:gd name="T80" fmla="*/ 487 w 634"/>
                <a:gd name="T81" fmla="*/ 429 h 741"/>
                <a:gd name="T82" fmla="*/ 298 w 634"/>
                <a:gd name="T83" fmla="*/ 390 h 741"/>
                <a:gd name="T84" fmla="*/ 431 w 634"/>
                <a:gd name="T85" fmla="*/ 453 h 741"/>
                <a:gd name="T86" fmla="*/ 373 w 634"/>
                <a:gd name="T87" fmla="*/ 599 h 741"/>
                <a:gd name="T88" fmla="*/ 243 w 634"/>
                <a:gd name="T89" fmla="*/ 491 h 741"/>
                <a:gd name="T90" fmla="*/ 350 w 634"/>
                <a:gd name="T91" fmla="*/ 571 h 741"/>
                <a:gd name="T92" fmla="*/ 336 w 634"/>
                <a:gd name="T93" fmla="*/ 669 h 741"/>
                <a:gd name="T94" fmla="*/ 413 w 634"/>
                <a:gd name="T95" fmla="*/ 720 h 741"/>
                <a:gd name="T96" fmla="*/ 388 w 634"/>
                <a:gd name="T97" fmla="*/ 711 h 741"/>
                <a:gd name="T98" fmla="*/ 363 w 634"/>
                <a:gd name="T99" fmla="*/ 663 h 741"/>
                <a:gd name="T100" fmla="*/ 371 w 634"/>
                <a:gd name="T101" fmla="*/ 616 h 741"/>
                <a:gd name="T102" fmla="*/ 420 w 634"/>
                <a:gd name="T103" fmla="*/ 645 h 741"/>
                <a:gd name="T104" fmla="*/ 416 w 634"/>
                <a:gd name="T105" fmla="*/ 658 h 741"/>
                <a:gd name="T106" fmla="*/ 546 w 634"/>
                <a:gd name="T107" fmla="*/ 40 h 741"/>
                <a:gd name="T108" fmla="*/ 475 w 634"/>
                <a:gd name="T109" fmla="*/ 118 h 741"/>
                <a:gd name="T110" fmla="*/ 265 w 634"/>
                <a:gd name="T111" fmla="*/ 111 h 741"/>
                <a:gd name="T112" fmla="*/ 332 w 634"/>
                <a:gd name="T113" fmla="*/ 74 h 741"/>
                <a:gd name="T114" fmla="*/ 12 w 634"/>
                <a:gd name="T115" fmla="*/ 206 h 7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634" h="741">
                  <a:moveTo>
                    <a:pt x="1" y="557"/>
                  </a:moveTo>
                  <a:cubicBezTo>
                    <a:pt x="2" y="572"/>
                    <a:pt x="5" y="585"/>
                    <a:pt x="10" y="598"/>
                  </a:cubicBezTo>
                  <a:cubicBezTo>
                    <a:pt x="14" y="610"/>
                    <a:pt x="20" y="621"/>
                    <a:pt x="29" y="633"/>
                  </a:cubicBezTo>
                  <a:cubicBezTo>
                    <a:pt x="34" y="640"/>
                    <a:pt x="40" y="646"/>
                    <a:pt x="49" y="653"/>
                  </a:cubicBezTo>
                  <a:cubicBezTo>
                    <a:pt x="57" y="659"/>
                    <a:pt x="67" y="662"/>
                    <a:pt x="75" y="664"/>
                  </a:cubicBezTo>
                  <a:cubicBezTo>
                    <a:pt x="84" y="667"/>
                    <a:pt x="92" y="668"/>
                    <a:pt x="100" y="668"/>
                  </a:cubicBezTo>
                  <a:cubicBezTo>
                    <a:pt x="102" y="668"/>
                    <a:pt x="104" y="668"/>
                    <a:pt x="105" y="668"/>
                  </a:cubicBezTo>
                  <a:cubicBezTo>
                    <a:pt x="108" y="668"/>
                    <a:pt x="110" y="668"/>
                    <a:pt x="112" y="668"/>
                  </a:cubicBezTo>
                  <a:cubicBezTo>
                    <a:pt x="122" y="667"/>
                    <a:pt x="129" y="666"/>
                    <a:pt x="136" y="663"/>
                  </a:cubicBezTo>
                  <a:cubicBezTo>
                    <a:pt x="136" y="662"/>
                    <a:pt x="137" y="662"/>
                    <a:pt x="138" y="663"/>
                  </a:cubicBezTo>
                  <a:cubicBezTo>
                    <a:pt x="148" y="676"/>
                    <a:pt x="161" y="687"/>
                    <a:pt x="178" y="698"/>
                  </a:cubicBezTo>
                  <a:cubicBezTo>
                    <a:pt x="192" y="706"/>
                    <a:pt x="207" y="713"/>
                    <a:pt x="225" y="719"/>
                  </a:cubicBezTo>
                  <a:cubicBezTo>
                    <a:pt x="242" y="725"/>
                    <a:pt x="259" y="730"/>
                    <a:pt x="279" y="734"/>
                  </a:cubicBezTo>
                  <a:cubicBezTo>
                    <a:pt x="287" y="735"/>
                    <a:pt x="295" y="737"/>
                    <a:pt x="302" y="738"/>
                  </a:cubicBezTo>
                  <a:cubicBezTo>
                    <a:pt x="305" y="738"/>
                    <a:pt x="308" y="738"/>
                    <a:pt x="310" y="739"/>
                  </a:cubicBezTo>
                  <a:cubicBezTo>
                    <a:pt x="312" y="739"/>
                    <a:pt x="313" y="739"/>
                    <a:pt x="314" y="739"/>
                  </a:cubicBezTo>
                  <a:cubicBezTo>
                    <a:pt x="315" y="739"/>
                    <a:pt x="315" y="739"/>
                    <a:pt x="316" y="739"/>
                  </a:cubicBezTo>
                  <a:cubicBezTo>
                    <a:pt x="318" y="739"/>
                    <a:pt x="320" y="740"/>
                    <a:pt x="322" y="740"/>
                  </a:cubicBezTo>
                  <a:cubicBezTo>
                    <a:pt x="323" y="740"/>
                    <a:pt x="325" y="740"/>
                    <a:pt x="326" y="740"/>
                  </a:cubicBezTo>
                  <a:cubicBezTo>
                    <a:pt x="328" y="740"/>
                    <a:pt x="328" y="740"/>
                    <a:pt x="328" y="740"/>
                  </a:cubicBezTo>
                  <a:cubicBezTo>
                    <a:pt x="329" y="740"/>
                    <a:pt x="331" y="741"/>
                    <a:pt x="333" y="741"/>
                  </a:cubicBezTo>
                  <a:cubicBezTo>
                    <a:pt x="336" y="741"/>
                    <a:pt x="339" y="741"/>
                    <a:pt x="342" y="741"/>
                  </a:cubicBezTo>
                  <a:cubicBezTo>
                    <a:pt x="347" y="741"/>
                    <a:pt x="352" y="741"/>
                    <a:pt x="356" y="741"/>
                  </a:cubicBezTo>
                  <a:cubicBezTo>
                    <a:pt x="361" y="741"/>
                    <a:pt x="365" y="741"/>
                    <a:pt x="369" y="741"/>
                  </a:cubicBezTo>
                  <a:cubicBezTo>
                    <a:pt x="380" y="740"/>
                    <a:pt x="392" y="738"/>
                    <a:pt x="404" y="735"/>
                  </a:cubicBezTo>
                  <a:cubicBezTo>
                    <a:pt x="409" y="733"/>
                    <a:pt x="415" y="730"/>
                    <a:pt x="419" y="728"/>
                  </a:cubicBezTo>
                  <a:cubicBezTo>
                    <a:pt x="422" y="726"/>
                    <a:pt x="424" y="723"/>
                    <a:pt x="427" y="721"/>
                  </a:cubicBezTo>
                  <a:cubicBezTo>
                    <a:pt x="429" y="718"/>
                    <a:pt x="431" y="715"/>
                    <a:pt x="432" y="710"/>
                  </a:cubicBezTo>
                  <a:cubicBezTo>
                    <a:pt x="432" y="709"/>
                    <a:pt x="432" y="708"/>
                    <a:pt x="432" y="707"/>
                  </a:cubicBezTo>
                  <a:cubicBezTo>
                    <a:pt x="430" y="701"/>
                    <a:pt x="428" y="697"/>
                    <a:pt x="425" y="693"/>
                  </a:cubicBezTo>
                  <a:cubicBezTo>
                    <a:pt x="423" y="691"/>
                    <a:pt x="420" y="688"/>
                    <a:pt x="418" y="687"/>
                  </a:cubicBezTo>
                  <a:cubicBezTo>
                    <a:pt x="410" y="682"/>
                    <a:pt x="410" y="682"/>
                    <a:pt x="410" y="682"/>
                  </a:cubicBezTo>
                  <a:cubicBezTo>
                    <a:pt x="407" y="680"/>
                    <a:pt x="404" y="678"/>
                    <a:pt x="401" y="676"/>
                  </a:cubicBezTo>
                  <a:cubicBezTo>
                    <a:pt x="401" y="676"/>
                    <a:pt x="402" y="676"/>
                    <a:pt x="403" y="675"/>
                  </a:cubicBezTo>
                  <a:cubicBezTo>
                    <a:pt x="411" y="673"/>
                    <a:pt x="418" y="671"/>
                    <a:pt x="425" y="667"/>
                  </a:cubicBezTo>
                  <a:cubicBezTo>
                    <a:pt x="428" y="665"/>
                    <a:pt x="431" y="663"/>
                    <a:pt x="434" y="660"/>
                  </a:cubicBezTo>
                  <a:cubicBezTo>
                    <a:pt x="436" y="658"/>
                    <a:pt x="438" y="655"/>
                    <a:pt x="439" y="652"/>
                  </a:cubicBezTo>
                  <a:cubicBezTo>
                    <a:pt x="440" y="648"/>
                    <a:pt x="440" y="644"/>
                    <a:pt x="439" y="640"/>
                  </a:cubicBezTo>
                  <a:cubicBezTo>
                    <a:pt x="437" y="635"/>
                    <a:pt x="433" y="630"/>
                    <a:pt x="427" y="626"/>
                  </a:cubicBezTo>
                  <a:cubicBezTo>
                    <a:pt x="422" y="622"/>
                    <a:pt x="415" y="619"/>
                    <a:pt x="407" y="616"/>
                  </a:cubicBezTo>
                  <a:cubicBezTo>
                    <a:pt x="399" y="613"/>
                    <a:pt x="391" y="610"/>
                    <a:pt x="380" y="608"/>
                  </a:cubicBezTo>
                  <a:cubicBezTo>
                    <a:pt x="379" y="608"/>
                    <a:pt x="379" y="608"/>
                    <a:pt x="378" y="608"/>
                  </a:cubicBezTo>
                  <a:cubicBezTo>
                    <a:pt x="379" y="607"/>
                    <a:pt x="380" y="606"/>
                    <a:pt x="381" y="605"/>
                  </a:cubicBezTo>
                  <a:cubicBezTo>
                    <a:pt x="388" y="601"/>
                    <a:pt x="394" y="596"/>
                    <a:pt x="400" y="590"/>
                  </a:cubicBezTo>
                  <a:cubicBezTo>
                    <a:pt x="408" y="583"/>
                    <a:pt x="415" y="573"/>
                    <a:pt x="422" y="562"/>
                  </a:cubicBezTo>
                  <a:cubicBezTo>
                    <a:pt x="431" y="547"/>
                    <a:pt x="438" y="529"/>
                    <a:pt x="441" y="509"/>
                  </a:cubicBezTo>
                  <a:cubicBezTo>
                    <a:pt x="444" y="496"/>
                    <a:pt x="444" y="483"/>
                    <a:pt x="443" y="467"/>
                  </a:cubicBezTo>
                  <a:cubicBezTo>
                    <a:pt x="443" y="465"/>
                    <a:pt x="443" y="462"/>
                    <a:pt x="442" y="459"/>
                  </a:cubicBezTo>
                  <a:cubicBezTo>
                    <a:pt x="442" y="458"/>
                    <a:pt x="442" y="457"/>
                    <a:pt x="442" y="455"/>
                  </a:cubicBezTo>
                  <a:cubicBezTo>
                    <a:pt x="441" y="455"/>
                    <a:pt x="441" y="455"/>
                    <a:pt x="441" y="455"/>
                  </a:cubicBezTo>
                  <a:cubicBezTo>
                    <a:pt x="441" y="454"/>
                    <a:pt x="441" y="454"/>
                    <a:pt x="441" y="453"/>
                  </a:cubicBezTo>
                  <a:cubicBezTo>
                    <a:pt x="441" y="453"/>
                    <a:pt x="442" y="452"/>
                    <a:pt x="442" y="452"/>
                  </a:cubicBezTo>
                  <a:cubicBezTo>
                    <a:pt x="446" y="452"/>
                    <a:pt x="446" y="452"/>
                    <a:pt x="446" y="452"/>
                  </a:cubicBezTo>
                  <a:cubicBezTo>
                    <a:pt x="448" y="451"/>
                    <a:pt x="451" y="451"/>
                    <a:pt x="453" y="450"/>
                  </a:cubicBezTo>
                  <a:cubicBezTo>
                    <a:pt x="465" y="449"/>
                    <a:pt x="476" y="445"/>
                    <a:pt x="484" y="442"/>
                  </a:cubicBezTo>
                  <a:cubicBezTo>
                    <a:pt x="491" y="439"/>
                    <a:pt x="498" y="434"/>
                    <a:pt x="505" y="428"/>
                  </a:cubicBezTo>
                  <a:cubicBezTo>
                    <a:pt x="510" y="423"/>
                    <a:pt x="513" y="417"/>
                    <a:pt x="514" y="410"/>
                  </a:cubicBezTo>
                  <a:cubicBezTo>
                    <a:pt x="515" y="407"/>
                    <a:pt x="515" y="404"/>
                    <a:pt x="514" y="401"/>
                  </a:cubicBezTo>
                  <a:cubicBezTo>
                    <a:pt x="513" y="392"/>
                    <a:pt x="506" y="386"/>
                    <a:pt x="500" y="381"/>
                  </a:cubicBezTo>
                  <a:cubicBezTo>
                    <a:pt x="499" y="380"/>
                    <a:pt x="498" y="379"/>
                    <a:pt x="496" y="379"/>
                  </a:cubicBezTo>
                  <a:cubicBezTo>
                    <a:pt x="489" y="376"/>
                    <a:pt x="483" y="374"/>
                    <a:pt x="477" y="374"/>
                  </a:cubicBezTo>
                  <a:cubicBezTo>
                    <a:pt x="476" y="374"/>
                    <a:pt x="475" y="374"/>
                    <a:pt x="475" y="374"/>
                  </a:cubicBezTo>
                  <a:cubicBezTo>
                    <a:pt x="472" y="374"/>
                    <a:pt x="470" y="374"/>
                    <a:pt x="468" y="374"/>
                  </a:cubicBezTo>
                  <a:cubicBezTo>
                    <a:pt x="466" y="374"/>
                    <a:pt x="465" y="374"/>
                    <a:pt x="465" y="374"/>
                  </a:cubicBezTo>
                  <a:cubicBezTo>
                    <a:pt x="464" y="373"/>
                    <a:pt x="465" y="371"/>
                    <a:pt x="466" y="370"/>
                  </a:cubicBezTo>
                  <a:cubicBezTo>
                    <a:pt x="471" y="357"/>
                    <a:pt x="478" y="346"/>
                    <a:pt x="486" y="336"/>
                  </a:cubicBezTo>
                  <a:cubicBezTo>
                    <a:pt x="492" y="330"/>
                    <a:pt x="500" y="325"/>
                    <a:pt x="509" y="322"/>
                  </a:cubicBezTo>
                  <a:cubicBezTo>
                    <a:pt x="516" y="320"/>
                    <a:pt x="524" y="319"/>
                    <a:pt x="530" y="318"/>
                  </a:cubicBezTo>
                  <a:cubicBezTo>
                    <a:pt x="534" y="318"/>
                    <a:pt x="538" y="317"/>
                    <a:pt x="542" y="317"/>
                  </a:cubicBezTo>
                  <a:cubicBezTo>
                    <a:pt x="550" y="316"/>
                    <a:pt x="558" y="315"/>
                    <a:pt x="566" y="314"/>
                  </a:cubicBezTo>
                  <a:cubicBezTo>
                    <a:pt x="570" y="313"/>
                    <a:pt x="574" y="312"/>
                    <a:pt x="578" y="310"/>
                  </a:cubicBezTo>
                  <a:cubicBezTo>
                    <a:pt x="589" y="306"/>
                    <a:pt x="598" y="301"/>
                    <a:pt x="605" y="295"/>
                  </a:cubicBezTo>
                  <a:cubicBezTo>
                    <a:pt x="611" y="290"/>
                    <a:pt x="616" y="285"/>
                    <a:pt x="620" y="280"/>
                  </a:cubicBezTo>
                  <a:cubicBezTo>
                    <a:pt x="624" y="274"/>
                    <a:pt x="628" y="268"/>
                    <a:pt x="630" y="262"/>
                  </a:cubicBezTo>
                  <a:cubicBezTo>
                    <a:pt x="631" y="260"/>
                    <a:pt x="632" y="258"/>
                    <a:pt x="632" y="257"/>
                  </a:cubicBezTo>
                  <a:cubicBezTo>
                    <a:pt x="634" y="250"/>
                    <a:pt x="632" y="245"/>
                    <a:pt x="627" y="242"/>
                  </a:cubicBezTo>
                  <a:cubicBezTo>
                    <a:pt x="626" y="241"/>
                    <a:pt x="626" y="241"/>
                    <a:pt x="626" y="241"/>
                  </a:cubicBezTo>
                  <a:cubicBezTo>
                    <a:pt x="625" y="240"/>
                    <a:pt x="623" y="239"/>
                    <a:pt x="622" y="239"/>
                  </a:cubicBezTo>
                  <a:cubicBezTo>
                    <a:pt x="607" y="231"/>
                    <a:pt x="594" y="220"/>
                    <a:pt x="582" y="211"/>
                  </a:cubicBezTo>
                  <a:cubicBezTo>
                    <a:pt x="582" y="211"/>
                    <a:pt x="582" y="211"/>
                    <a:pt x="581" y="210"/>
                  </a:cubicBezTo>
                  <a:cubicBezTo>
                    <a:pt x="578" y="207"/>
                    <a:pt x="575" y="204"/>
                    <a:pt x="572" y="201"/>
                  </a:cubicBezTo>
                  <a:cubicBezTo>
                    <a:pt x="567" y="198"/>
                    <a:pt x="563" y="194"/>
                    <a:pt x="559" y="190"/>
                  </a:cubicBezTo>
                  <a:cubicBezTo>
                    <a:pt x="555" y="185"/>
                    <a:pt x="550" y="180"/>
                    <a:pt x="545" y="176"/>
                  </a:cubicBezTo>
                  <a:cubicBezTo>
                    <a:pt x="543" y="174"/>
                    <a:pt x="541" y="171"/>
                    <a:pt x="538" y="169"/>
                  </a:cubicBezTo>
                  <a:cubicBezTo>
                    <a:pt x="537" y="168"/>
                    <a:pt x="536" y="167"/>
                    <a:pt x="535" y="166"/>
                  </a:cubicBezTo>
                  <a:cubicBezTo>
                    <a:pt x="535" y="165"/>
                    <a:pt x="535" y="165"/>
                    <a:pt x="535" y="164"/>
                  </a:cubicBezTo>
                  <a:cubicBezTo>
                    <a:pt x="535" y="164"/>
                    <a:pt x="536" y="164"/>
                    <a:pt x="536" y="163"/>
                  </a:cubicBezTo>
                  <a:cubicBezTo>
                    <a:pt x="537" y="163"/>
                    <a:pt x="537" y="163"/>
                    <a:pt x="537" y="163"/>
                  </a:cubicBezTo>
                  <a:cubicBezTo>
                    <a:pt x="537" y="162"/>
                    <a:pt x="538" y="161"/>
                    <a:pt x="539" y="161"/>
                  </a:cubicBezTo>
                  <a:cubicBezTo>
                    <a:pt x="540" y="160"/>
                    <a:pt x="541" y="159"/>
                    <a:pt x="542" y="157"/>
                  </a:cubicBezTo>
                  <a:cubicBezTo>
                    <a:pt x="557" y="143"/>
                    <a:pt x="566" y="125"/>
                    <a:pt x="570" y="104"/>
                  </a:cubicBezTo>
                  <a:cubicBezTo>
                    <a:pt x="570" y="102"/>
                    <a:pt x="570" y="101"/>
                    <a:pt x="570" y="99"/>
                  </a:cubicBezTo>
                  <a:cubicBezTo>
                    <a:pt x="571" y="98"/>
                    <a:pt x="571" y="96"/>
                    <a:pt x="571" y="95"/>
                  </a:cubicBezTo>
                  <a:cubicBezTo>
                    <a:pt x="572" y="89"/>
                    <a:pt x="571" y="84"/>
                    <a:pt x="571" y="79"/>
                  </a:cubicBezTo>
                  <a:cubicBezTo>
                    <a:pt x="571" y="77"/>
                    <a:pt x="570" y="76"/>
                    <a:pt x="570" y="74"/>
                  </a:cubicBezTo>
                  <a:cubicBezTo>
                    <a:pt x="570" y="67"/>
                    <a:pt x="567" y="60"/>
                    <a:pt x="565" y="55"/>
                  </a:cubicBezTo>
                  <a:cubicBezTo>
                    <a:pt x="560" y="42"/>
                    <a:pt x="553" y="32"/>
                    <a:pt x="543" y="23"/>
                  </a:cubicBezTo>
                  <a:cubicBezTo>
                    <a:pt x="532" y="13"/>
                    <a:pt x="518" y="6"/>
                    <a:pt x="502" y="2"/>
                  </a:cubicBezTo>
                  <a:cubicBezTo>
                    <a:pt x="494" y="1"/>
                    <a:pt x="486" y="0"/>
                    <a:pt x="477" y="1"/>
                  </a:cubicBezTo>
                  <a:cubicBezTo>
                    <a:pt x="460" y="3"/>
                    <a:pt x="445" y="9"/>
                    <a:pt x="431" y="19"/>
                  </a:cubicBezTo>
                  <a:cubicBezTo>
                    <a:pt x="427" y="22"/>
                    <a:pt x="423" y="26"/>
                    <a:pt x="418" y="30"/>
                  </a:cubicBezTo>
                  <a:cubicBezTo>
                    <a:pt x="417" y="31"/>
                    <a:pt x="416" y="31"/>
                    <a:pt x="414" y="31"/>
                  </a:cubicBezTo>
                  <a:cubicBezTo>
                    <a:pt x="406" y="25"/>
                    <a:pt x="396" y="21"/>
                    <a:pt x="385" y="18"/>
                  </a:cubicBezTo>
                  <a:cubicBezTo>
                    <a:pt x="379" y="16"/>
                    <a:pt x="372" y="14"/>
                    <a:pt x="364" y="14"/>
                  </a:cubicBezTo>
                  <a:cubicBezTo>
                    <a:pt x="362" y="14"/>
                    <a:pt x="361" y="13"/>
                    <a:pt x="359" y="13"/>
                  </a:cubicBezTo>
                  <a:cubicBezTo>
                    <a:pt x="356" y="12"/>
                    <a:pt x="352" y="12"/>
                    <a:pt x="347" y="13"/>
                  </a:cubicBezTo>
                  <a:cubicBezTo>
                    <a:pt x="335" y="14"/>
                    <a:pt x="326" y="16"/>
                    <a:pt x="317" y="19"/>
                  </a:cubicBezTo>
                  <a:cubicBezTo>
                    <a:pt x="305" y="23"/>
                    <a:pt x="295" y="29"/>
                    <a:pt x="287" y="37"/>
                  </a:cubicBezTo>
                  <a:cubicBezTo>
                    <a:pt x="283" y="42"/>
                    <a:pt x="278" y="46"/>
                    <a:pt x="274" y="52"/>
                  </a:cubicBezTo>
                  <a:cubicBezTo>
                    <a:pt x="266" y="62"/>
                    <a:pt x="261" y="73"/>
                    <a:pt x="258" y="86"/>
                  </a:cubicBezTo>
                  <a:cubicBezTo>
                    <a:pt x="255" y="97"/>
                    <a:pt x="255" y="108"/>
                    <a:pt x="255" y="117"/>
                  </a:cubicBezTo>
                  <a:cubicBezTo>
                    <a:pt x="257" y="131"/>
                    <a:pt x="260" y="144"/>
                    <a:pt x="265" y="156"/>
                  </a:cubicBezTo>
                  <a:cubicBezTo>
                    <a:pt x="270" y="169"/>
                    <a:pt x="278" y="181"/>
                    <a:pt x="287" y="193"/>
                  </a:cubicBezTo>
                  <a:cubicBezTo>
                    <a:pt x="294" y="200"/>
                    <a:pt x="302" y="207"/>
                    <a:pt x="310" y="213"/>
                  </a:cubicBezTo>
                  <a:cubicBezTo>
                    <a:pt x="313" y="215"/>
                    <a:pt x="314" y="218"/>
                    <a:pt x="314" y="222"/>
                  </a:cubicBezTo>
                  <a:cubicBezTo>
                    <a:pt x="314" y="225"/>
                    <a:pt x="313" y="228"/>
                    <a:pt x="311" y="232"/>
                  </a:cubicBezTo>
                  <a:cubicBezTo>
                    <a:pt x="307" y="241"/>
                    <a:pt x="301" y="250"/>
                    <a:pt x="294" y="258"/>
                  </a:cubicBezTo>
                  <a:cubicBezTo>
                    <a:pt x="287" y="265"/>
                    <a:pt x="278" y="272"/>
                    <a:pt x="268" y="280"/>
                  </a:cubicBezTo>
                  <a:cubicBezTo>
                    <a:pt x="263" y="283"/>
                    <a:pt x="259" y="286"/>
                    <a:pt x="254" y="289"/>
                  </a:cubicBezTo>
                  <a:cubicBezTo>
                    <a:pt x="248" y="293"/>
                    <a:pt x="243" y="297"/>
                    <a:pt x="237" y="302"/>
                  </a:cubicBezTo>
                  <a:cubicBezTo>
                    <a:pt x="227" y="309"/>
                    <a:pt x="217" y="317"/>
                    <a:pt x="208" y="324"/>
                  </a:cubicBezTo>
                  <a:cubicBezTo>
                    <a:pt x="201" y="329"/>
                    <a:pt x="194" y="334"/>
                    <a:pt x="186" y="341"/>
                  </a:cubicBezTo>
                  <a:cubicBezTo>
                    <a:pt x="182" y="344"/>
                    <a:pt x="178" y="348"/>
                    <a:pt x="174" y="351"/>
                  </a:cubicBezTo>
                  <a:cubicBezTo>
                    <a:pt x="171" y="353"/>
                    <a:pt x="171" y="353"/>
                    <a:pt x="171" y="353"/>
                  </a:cubicBezTo>
                  <a:cubicBezTo>
                    <a:pt x="169" y="356"/>
                    <a:pt x="166" y="358"/>
                    <a:pt x="164" y="360"/>
                  </a:cubicBezTo>
                  <a:cubicBezTo>
                    <a:pt x="160" y="363"/>
                    <a:pt x="160" y="363"/>
                    <a:pt x="160" y="363"/>
                  </a:cubicBezTo>
                  <a:cubicBezTo>
                    <a:pt x="160" y="364"/>
                    <a:pt x="159" y="364"/>
                    <a:pt x="159" y="365"/>
                  </a:cubicBezTo>
                  <a:cubicBezTo>
                    <a:pt x="158" y="366"/>
                    <a:pt x="158" y="366"/>
                    <a:pt x="158" y="366"/>
                  </a:cubicBezTo>
                  <a:cubicBezTo>
                    <a:pt x="150" y="375"/>
                    <a:pt x="142" y="384"/>
                    <a:pt x="135" y="393"/>
                  </a:cubicBezTo>
                  <a:cubicBezTo>
                    <a:pt x="128" y="404"/>
                    <a:pt x="120" y="416"/>
                    <a:pt x="114" y="429"/>
                  </a:cubicBezTo>
                  <a:cubicBezTo>
                    <a:pt x="106" y="445"/>
                    <a:pt x="101" y="461"/>
                    <a:pt x="98" y="477"/>
                  </a:cubicBezTo>
                  <a:cubicBezTo>
                    <a:pt x="96" y="484"/>
                    <a:pt x="95" y="492"/>
                    <a:pt x="94" y="499"/>
                  </a:cubicBezTo>
                  <a:cubicBezTo>
                    <a:pt x="93" y="504"/>
                    <a:pt x="93" y="504"/>
                    <a:pt x="93" y="504"/>
                  </a:cubicBezTo>
                  <a:cubicBezTo>
                    <a:pt x="93" y="506"/>
                    <a:pt x="93" y="507"/>
                    <a:pt x="93" y="509"/>
                  </a:cubicBezTo>
                  <a:cubicBezTo>
                    <a:pt x="93" y="510"/>
                    <a:pt x="93" y="510"/>
                    <a:pt x="93" y="510"/>
                  </a:cubicBezTo>
                  <a:cubicBezTo>
                    <a:pt x="93" y="512"/>
                    <a:pt x="93" y="513"/>
                    <a:pt x="93" y="514"/>
                  </a:cubicBezTo>
                  <a:cubicBezTo>
                    <a:pt x="93" y="518"/>
                    <a:pt x="93" y="522"/>
                    <a:pt x="92" y="526"/>
                  </a:cubicBezTo>
                  <a:cubicBezTo>
                    <a:pt x="92" y="529"/>
                    <a:pt x="92" y="531"/>
                    <a:pt x="92" y="534"/>
                  </a:cubicBezTo>
                  <a:cubicBezTo>
                    <a:pt x="92" y="541"/>
                    <a:pt x="91" y="548"/>
                    <a:pt x="93" y="555"/>
                  </a:cubicBezTo>
                  <a:cubicBezTo>
                    <a:pt x="93" y="556"/>
                    <a:pt x="93" y="556"/>
                    <a:pt x="93" y="557"/>
                  </a:cubicBezTo>
                  <a:cubicBezTo>
                    <a:pt x="93" y="569"/>
                    <a:pt x="95" y="581"/>
                    <a:pt x="100" y="597"/>
                  </a:cubicBezTo>
                  <a:cubicBezTo>
                    <a:pt x="100" y="598"/>
                    <a:pt x="100" y="599"/>
                    <a:pt x="101" y="600"/>
                  </a:cubicBezTo>
                  <a:cubicBezTo>
                    <a:pt x="101" y="601"/>
                    <a:pt x="101" y="601"/>
                    <a:pt x="101" y="601"/>
                  </a:cubicBezTo>
                  <a:cubicBezTo>
                    <a:pt x="100" y="601"/>
                    <a:pt x="100" y="601"/>
                    <a:pt x="100" y="601"/>
                  </a:cubicBezTo>
                  <a:cubicBezTo>
                    <a:pt x="95" y="600"/>
                    <a:pt x="91" y="598"/>
                    <a:pt x="85" y="594"/>
                  </a:cubicBezTo>
                  <a:cubicBezTo>
                    <a:pt x="75" y="588"/>
                    <a:pt x="68" y="579"/>
                    <a:pt x="63" y="566"/>
                  </a:cubicBezTo>
                  <a:cubicBezTo>
                    <a:pt x="60" y="559"/>
                    <a:pt x="59" y="553"/>
                    <a:pt x="59" y="546"/>
                  </a:cubicBezTo>
                  <a:cubicBezTo>
                    <a:pt x="59" y="543"/>
                    <a:pt x="59" y="539"/>
                    <a:pt x="59" y="536"/>
                  </a:cubicBezTo>
                  <a:cubicBezTo>
                    <a:pt x="59" y="531"/>
                    <a:pt x="59" y="531"/>
                    <a:pt x="59" y="531"/>
                  </a:cubicBezTo>
                  <a:cubicBezTo>
                    <a:pt x="58" y="515"/>
                    <a:pt x="60" y="498"/>
                    <a:pt x="66" y="476"/>
                  </a:cubicBezTo>
                  <a:cubicBezTo>
                    <a:pt x="68" y="467"/>
                    <a:pt x="71" y="458"/>
                    <a:pt x="74" y="450"/>
                  </a:cubicBezTo>
                  <a:cubicBezTo>
                    <a:pt x="76" y="445"/>
                    <a:pt x="76" y="445"/>
                    <a:pt x="76" y="445"/>
                  </a:cubicBezTo>
                  <a:cubicBezTo>
                    <a:pt x="79" y="436"/>
                    <a:pt x="82" y="427"/>
                    <a:pt x="85" y="419"/>
                  </a:cubicBezTo>
                  <a:cubicBezTo>
                    <a:pt x="88" y="408"/>
                    <a:pt x="91" y="398"/>
                    <a:pt x="95" y="388"/>
                  </a:cubicBezTo>
                  <a:cubicBezTo>
                    <a:pt x="100" y="371"/>
                    <a:pt x="105" y="353"/>
                    <a:pt x="108" y="335"/>
                  </a:cubicBezTo>
                  <a:cubicBezTo>
                    <a:pt x="109" y="325"/>
                    <a:pt x="110" y="315"/>
                    <a:pt x="110" y="303"/>
                  </a:cubicBezTo>
                  <a:cubicBezTo>
                    <a:pt x="110" y="301"/>
                    <a:pt x="110" y="301"/>
                    <a:pt x="110" y="301"/>
                  </a:cubicBezTo>
                  <a:cubicBezTo>
                    <a:pt x="110" y="298"/>
                    <a:pt x="110" y="296"/>
                    <a:pt x="110" y="293"/>
                  </a:cubicBezTo>
                  <a:cubicBezTo>
                    <a:pt x="110" y="289"/>
                    <a:pt x="109" y="285"/>
                    <a:pt x="109" y="282"/>
                  </a:cubicBezTo>
                  <a:cubicBezTo>
                    <a:pt x="109" y="280"/>
                    <a:pt x="109" y="278"/>
                    <a:pt x="108" y="276"/>
                  </a:cubicBezTo>
                  <a:cubicBezTo>
                    <a:pt x="108" y="271"/>
                    <a:pt x="107" y="266"/>
                    <a:pt x="106" y="261"/>
                  </a:cubicBezTo>
                  <a:cubicBezTo>
                    <a:pt x="104" y="254"/>
                    <a:pt x="101" y="247"/>
                    <a:pt x="98" y="240"/>
                  </a:cubicBezTo>
                  <a:cubicBezTo>
                    <a:pt x="93" y="229"/>
                    <a:pt x="86" y="220"/>
                    <a:pt x="74" y="211"/>
                  </a:cubicBezTo>
                  <a:cubicBezTo>
                    <a:pt x="64" y="203"/>
                    <a:pt x="53" y="199"/>
                    <a:pt x="43" y="197"/>
                  </a:cubicBezTo>
                  <a:cubicBezTo>
                    <a:pt x="39" y="196"/>
                    <a:pt x="35" y="195"/>
                    <a:pt x="31" y="195"/>
                  </a:cubicBezTo>
                  <a:cubicBezTo>
                    <a:pt x="29" y="195"/>
                    <a:pt x="27" y="194"/>
                    <a:pt x="25" y="194"/>
                  </a:cubicBezTo>
                  <a:cubicBezTo>
                    <a:pt x="25" y="194"/>
                    <a:pt x="25" y="194"/>
                    <a:pt x="25" y="194"/>
                  </a:cubicBezTo>
                  <a:cubicBezTo>
                    <a:pt x="22" y="194"/>
                    <a:pt x="22" y="194"/>
                    <a:pt x="22" y="194"/>
                  </a:cubicBezTo>
                  <a:cubicBezTo>
                    <a:pt x="18" y="194"/>
                    <a:pt x="14" y="195"/>
                    <a:pt x="10" y="197"/>
                  </a:cubicBezTo>
                  <a:cubicBezTo>
                    <a:pt x="7" y="198"/>
                    <a:pt x="4" y="200"/>
                    <a:pt x="2" y="204"/>
                  </a:cubicBezTo>
                  <a:cubicBezTo>
                    <a:pt x="1" y="206"/>
                    <a:pt x="1" y="208"/>
                    <a:pt x="1" y="210"/>
                  </a:cubicBezTo>
                  <a:cubicBezTo>
                    <a:pt x="2" y="212"/>
                    <a:pt x="4" y="214"/>
                    <a:pt x="5" y="215"/>
                  </a:cubicBezTo>
                  <a:cubicBezTo>
                    <a:pt x="7" y="215"/>
                    <a:pt x="9" y="216"/>
                    <a:pt x="11" y="217"/>
                  </a:cubicBezTo>
                  <a:cubicBezTo>
                    <a:pt x="12" y="217"/>
                    <a:pt x="12" y="217"/>
                    <a:pt x="12" y="217"/>
                  </a:cubicBezTo>
                  <a:cubicBezTo>
                    <a:pt x="14" y="217"/>
                    <a:pt x="15" y="218"/>
                    <a:pt x="16" y="218"/>
                  </a:cubicBezTo>
                  <a:cubicBezTo>
                    <a:pt x="18" y="219"/>
                    <a:pt x="20" y="219"/>
                    <a:pt x="21" y="220"/>
                  </a:cubicBezTo>
                  <a:cubicBezTo>
                    <a:pt x="31" y="223"/>
                    <a:pt x="39" y="228"/>
                    <a:pt x="46" y="236"/>
                  </a:cubicBezTo>
                  <a:cubicBezTo>
                    <a:pt x="56" y="248"/>
                    <a:pt x="63" y="262"/>
                    <a:pt x="66" y="276"/>
                  </a:cubicBezTo>
                  <a:cubicBezTo>
                    <a:pt x="67" y="279"/>
                    <a:pt x="68" y="282"/>
                    <a:pt x="68" y="285"/>
                  </a:cubicBezTo>
                  <a:cubicBezTo>
                    <a:pt x="71" y="295"/>
                    <a:pt x="72" y="307"/>
                    <a:pt x="70" y="322"/>
                  </a:cubicBezTo>
                  <a:cubicBezTo>
                    <a:pt x="70" y="330"/>
                    <a:pt x="68" y="339"/>
                    <a:pt x="65" y="348"/>
                  </a:cubicBezTo>
                  <a:cubicBezTo>
                    <a:pt x="58" y="373"/>
                    <a:pt x="51" y="394"/>
                    <a:pt x="44" y="412"/>
                  </a:cubicBezTo>
                  <a:cubicBezTo>
                    <a:pt x="42" y="417"/>
                    <a:pt x="40" y="422"/>
                    <a:pt x="37" y="427"/>
                  </a:cubicBezTo>
                  <a:cubicBezTo>
                    <a:pt x="35" y="431"/>
                    <a:pt x="33" y="435"/>
                    <a:pt x="31" y="440"/>
                  </a:cubicBezTo>
                  <a:cubicBezTo>
                    <a:pt x="29" y="444"/>
                    <a:pt x="27" y="449"/>
                    <a:pt x="24" y="454"/>
                  </a:cubicBezTo>
                  <a:cubicBezTo>
                    <a:pt x="15" y="474"/>
                    <a:pt x="9" y="494"/>
                    <a:pt x="5" y="514"/>
                  </a:cubicBezTo>
                  <a:cubicBezTo>
                    <a:pt x="4" y="519"/>
                    <a:pt x="2" y="525"/>
                    <a:pt x="2" y="531"/>
                  </a:cubicBezTo>
                  <a:cubicBezTo>
                    <a:pt x="2" y="532"/>
                    <a:pt x="2" y="533"/>
                    <a:pt x="2" y="534"/>
                  </a:cubicBezTo>
                  <a:cubicBezTo>
                    <a:pt x="0" y="542"/>
                    <a:pt x="1" y="550"/>
                    <a:pt x="1" y="557"/>
                  </a:cubicBezTo>
                  <a:close/>
                  <a:moveTo>
                    <a:pt x="11" y="552"/>
                  </a:moveTo>
                  <a:cubicBezTo>
                    <a:pt x="11" y="550"/>
                    <a:pt x="11" y="550"/>
                    <a:pt x="11" y="550"/>
                  </a:cubicBezTo>
                  <a:cubicBezTo>
                    <a:pt x="10" y="540"/>
                    <a:pt x="11" y="530"/>
                    <a:pt x="13" y="518"/>
                  </a:cubicBezTo>
                  <a:cubicBezTo>
                    <a:pt x="16" y="505"/>
                    <a:pt x="20" y="491"/>
                    <a:pt x="26" y="476"/>
                  </a:cubicBezTo>
                  <a:cubicBezTo>
                    <a:pt x="29" y="466"/>
                    <a:pt x="33" y="457"/>
                    <a:pt x="38" y="448"/>
                  </a:cubicBezTo>
                  <a:cubicBezTo>
                    <a:pt x="40" y="444"/>
                    <a:pt x="42" y="439"/>
                    <a:pt x="44" y="435"/>
                  </a:cubicBezTo>
                  <a:cubicBezTo>
                    <a:pt x="45" y="432"/>
                    <a:pt x="46" y="430"/>
                    <a:pt x="47" y="428"/>
                  </a:cubicBezTo>
                  <a:cubicBezTo>
                    <a:pt x="49" y="422"/>
                    <a:pt x="52" y="417"/>
                    <a:pt x="54" y="411"/>
                  </a:cubicBezTo>
                  <a:cubicBezTo>
                    <a:pt x="61" y="395"/>
                    <a:pt x="66" y="379"/>
                    <a:pt x="71" y="363"/>
                  </a:cubicBezTo>
                  <a:cubicBezTo>
                    <a:pt x="74" y="352"/>
                    <a:pt x="77" y="343"/>
                    <a:pt x="79" y="332"/>
                  </a:cubicBezTo>
                  <a:cubicBezTo>
                    <a:pt x="80" y="325"/>
                    <a:pt x="81" y="317"/>
                    <a:pt x="81" y="309"/>
                  </a:cubicBezTo>
                  <a:cubicBezTo>
                    <a:pt x="81" y="303"/>
                    <a:pt x="81" y="298"/>
                    <a:pt x="80" y="293"/>
                  </a:cubicBezTo>
                  <a:cubicBezTo>
                    <a:pt x="79" y="285"/>
                    <a:pt x="77" y="275"/>
                    <a:pt x="73" y="265"/>
                  </a:cubicBezTo>
                  <a:cubicBezTo>
                    <a:pt x="68" y="250"/>
                    <a:pt x="60" y="237"/>
                    <a:pt x="50" y="227"/>
                  </a:cubicBezTo>
                  <a:cubicBezTo>
                    <a:pt x="41" y="218"/>
                    <a:pt x="31" y="212"/>
                    <a:pt x="20" y="209"/>
                  </a:cubicBezTo>
                  <a:cubicBezTo>
                    <a:pt x="18" y="209"/>
                    <a:pt x="16" y="208"/>
                    <a:pt x="14" y="207"/>
                  </a:cubicBezTo>
                  <a:cubicBezTo>
                    <a:pt x="13" y="207"/>
                    <a:pt x="13" y="207"/>
                    <a:pt x="13" y="207"/>
                  </a:cubicBezTo>
                  <a:cubicBezTo>
                    <a:pt x="12" y="206"/>
                    <a:pt x="12" y="206"/>
                    <a:pt x="12" y="206"/>
                  </a:cubicBezTo>
                  <a:cubicBezTo>
                    <a:pt x="14" y="205"/>
                    <a:pt x="17" y="204"/>
                    <a:pt x="20" y="204"/>
                  </a:cubicBezTo>
                  <a:cubicBezTo>
                    <a:pt x="26" y="204"/>
                    <a:pt x="32" y="204"/>
                    <a:pt x="37" y="205"/>
                  </a:cubicBezTo>
                  <a:cubicBezTo>
                    <a:pt x="51" y="208"/>
                    <a:pt x="61" y="213"/>
                    <a:pt x="70" y="219"/>
                  </a:cubicBezTo>
                  <a:cubicBezTo>
                    <a:pt x="75" y="223"/>
                    <a:pt x="80" y="227"/>
                    <a:pt x="83" y="233"/>
                  </a:cubicBezTo>
                  <a:cubicBezTo>
                    <a:pt x="87" y="239"/>
                    <a:pt x="91" y="246"/>
                    <a:pt x="93" y="253"/>
                  </a:cubicBezTo>
                  <a:cubicBezTo>
                    <a:pt x="97" y="262"/>
                    <a:pt x="99" y="273"/>
                    <a:pt x="99" y="284"/>
                  </a:cubicBezTo>
                  <a:cubicBezTo>
                    <a:pt x="100" y="285"/>
                    <a:pt x="100" y="286"/>
                    <a:pt x="100" y="287"/>
                  </a:cubicBezTo>
                  <a:cubicBezTo>
                    <a:pt x="100" y="290"/>
                    <a:pt x="100" y="293"/>
                    <a:pt x="100" y="296"/>
                  </a:cubicBezTo>
                  <a:cubicBezTo>
                    <a:pt x="101" y="302"/>
                    <a:pt x="101" y="307"/>
                    <a:pt x="100" y="313"/>
                  </a:cubicBezTo>
                  <a:cubicBezTo>
                    <a:pt x="100" y="314"/>
                    <a:pt x="100" y="316"/>
                    <a:pt x="100" y="318"/>
                  </a:cubicBezTo>
                  <a:cubicBezTo>
                    <a:pt x="99" y="328"/>
                    <a:pt x="98" y="338"/>
                    <a:pt x="95" y="349"/>
                  </a:cubicBezTo>
                  <a:cubicBezTo>
                    <a:pt x="92" y="362"/>
                    <a:pt x="89" y="375"/>
                    <a:pt x="84" y="390"/>
                  </a:cubicBezTo>
                  <a:cubicBezTo>
                    <a:pt x="77" y="411"/>
                    <a:pt x="70" y="431"/>
                    <a:pt x="63" y="452"/>
                  </a:cubicBezTo>
                  <a:cubicBezTo>
                    <a:pt x="62" y="456"/>
                    <a:pt x="62" y="456"/>
                    <a:pt x="62" y="456"/>
                  </a:cubicBezTo>
                  <a:cubicBezTo>
                    <a:pt x="61" y="460"/>
                    <a:pt x="59" y="463"/>
                    <a:pt x="58" y="468"/>
                  </a:cubicBezTo>
                  <a:cubicBezTo>
                    <a:pt x="55" y="479"/>
                    <a:pt x="53" y="490"/>
                    <a:pt x="51" y="503"/>
                  </a:cubicBezTo>
                  <a:cubicBezTo>
                    <a:pt x="50" y="509"/>
                    <a:pt x="49" y="514"/>
                    <a:pt x="49" y="520"/>
                  </a:cubicBezTo>
                  <a:cubicBezTo>
                    <a:pt x="48" y="528"/>
                    <a:pt x="48" y="536"/>
                    <a:pt x="49" y="542"/>
                  </a:cubicBezTo>
                  <a:cubicBezTo>
                    <a:pt x="49" y="549"/>
                    <a:pt x="50" y="555"/>
                    <a:pt x="51" y="560"/>
                  </a:cubicBezTo>
                  <a:cubicBezTo>
                    <a:pt x="52" y="565"/>
                    <a:pt x="54" y="571"/>
                    <a:pt x="58" y="577"/>
                  </a:cubicBezTo>
                  <a:cubicBezTo>
                    <a:pt x="67" y="595"/>
                    <a:pt x="82" y="606"/>
                    <a:pt x="101" y="611"/>
                  </a:cubicBezTo>
                  <a:cubicBezTo>
                    <a:pt x="101" y="611"/>
                    <a:pt x="102" y="611"/>
                    <a:pt x="102" y="611"/>
                  </a:cubicBezTo>
                  <a:cubicBezTo>
                    <a:pt x="104" y="612"/>
                    <a:pt x="104" y="612"/>
                    <a:pt x="104" y="612"/>
                  </a:cubicBezTo>
                  <a:cubicBezTo>
                    <a:pt x="105" y="612"/>
                    <a:pt x="106" y="613"/>
                    <a:pt x="106" y="614"/>
                  </a:cubicBezTo>
                  <a:cubicBezTo>
                    <a:pt x="107" y="615"/>
                    <a:pt x="108" y="616"/>
                    <a:pt x="108" y="617"/>
                  </a:cubicBezTo>
                  <a:cubicBezTo>
                    <a:pt x="110" y="621"/>
                    <a:pt x="110" y="621"/>
                    <a:pt x="110" y="621"/>
                  </a:cubicBezTo>
                  <a:cubicBezTo>
                    <a:pt x="112" y="626"/>
                    <a:pt x="115" y="632"/>
                    <a:pt x="119" y="637"/>
                  </a:cubicBezTo>
                  <a:cubicBezTo>
                    <a:pt x="121" y="641"/>
                    <a:pt x="124" y="645"/>
                    <a:pt x="127" y="649"/>
                  </a:cubicBezTo>
                  <a:cubicBezTo>
                    <a:pt x="130" y="654"/>
                    <a:pt x="130" y="654"/>
                    <a:pt x="130" y="654"/>
                  </a:cubicBezTo>
                  <a:cubicBezTo>
                    <a:pt x="130" y="655"/>
                    <a:pt x="130" y="655"/>
                    <a:pt x="130" y="655"/>
                  </a:cubicBezTo>
                  <a:cubicBezTo>
                    <a:pt x="130" y="656"/>
                    <a:pt x="130" y="656"/>
                    <a:pt x="130" y="656"/>
                  </a:cubicBezTo>
                  <a:cubicBezTo>
                    <a:pt x="126" y="657"/>
                    <a:pt x="121" y="658"/>
                    <a:pt x="115" y="659"/>
                  </a:cubicBezTo>
                  <a:cubicBezTo>
                    <a:pt x="112" y="659"/>
                    <a:pt x="108" y="659"/>
                    <a:pt x="105" y="659"/>
                  </a:cubicBezTo>
                  <a:cubicBezTo>
                    <a:pt x="104" y="659"/>
                    <a:pt x="104" y="659"/>
                    <a:pt x="103" y="659"/>
                  </a:cubicBezTo>
                  <a:cubicBezTo>
                    <a:pt x="102" y="659"/>
                    <a:pt x="100" y="659"/>
                    <a:pt x="99" y="659"/>
                  </a:cubicBezTo>
                  <a:cubicBezTo>
                    <a:pt x="90" y="659"/>
                    <a:pt x="81" y="657"/>
                    <a:pt x="75" y="655"/>
                  </a:cubicBezTo>
                  <a:cubicBezTo>
                    <a:pt x="67" y="653"/>
                    <a:pt x="60" y="650"/>
                    <a:pt x="53" y="645"/>
                  </a:cubicBezTo>
                  <a:cubicBezTo>
                    <a:pt x="46" y="640"/>
                    <a:pt x="40" y="634"/>
                    <a:pt x="35" y="626"/>
                  </a:cubicBezTo>
                  <a:cubicBezTo>
                    <a:pt x="26" y="613"/>
                    <a:pt x="19" y="599"/>
                    <a:pt x="15" y="584"/>
                  </a:cubicBezTo>
                  <a:cubicBezTo>
                    <a:pt x="12" y="574"/>
                    <a:pt x="11" y="565"/>
                    <a:pt x="11" y="557"/>
                  </a:cubicBezTo>
                  <a:cubicBezTo>
                    <a:pt x="11" y="555"/>
                    <a:pt x="11" y="554"/>
                    <a:pt x="11" y="552"/>
                  </a:cubicBezTo>
                  <a:close/>
                  <a:moveTo>
                    <a:pt x="402" y="725"/>
                  </a:moveTo>
                  <a:cubicBezTo>
                    <a:pt x="393" y="729"/>
                    <a:pt x="384" y="730"/>
                    <a:pt x="377" y="730"/>
                  </a:cubicBezTo>
                  <a:cubicBezTo>
                    <a:pt x="375" y="731"/>
                    <a:pt x="373" y="731"/>
                    <a:pt x="371" y="731"/>
                  </a:cubicBezTo>
                  <a:cubicBezTo>
                    <a:pt x="369" y="731"/>
                    <a:pt x="366" y="731"/>
                    <a:pt x="364" y="731"/>
                  </a:cubicBezTo>
                  <a:cubicBezTo>
                    <a:pt x="357" y="732"/>
                    <a:pt x="351" y="732"/>
                    <a:pt x="344" y="731"/>
                  </a:cubicBezTo>
                  <a:cubicBezTo>
                    <a:pt x="343" y="731"/>
                    <a:pt x="342" y="731"/>
                    <a:pt x="340" y="731"/>
                  </a:cubicBezTo>
                  <a:cubicBezTo>
                    <a:pt x="337" y="731"/>
                    <a:pt x="334" y="731"/>
                    <a:pt x="332" y="730"/>
                  </a:cubicBezTo>
                  <a:cubicBezTo>
                    <a:pt x="325" y="730"/>
                    <a:pt x="318" y="730"/>
                    <a:pt x="311" y="729"/>
                  </a:cubicBezTo>
                  <a:cubicBezTo>
                    <a:pt x="306" y="729"/>
                    <a:pt x="301" y="728"/>
                    <a:pt x="297" y="727"/>
                  </a:cubicBezTo>
                  <a:cubicBezTo>
                    <a:pt x="295" y="727"/>
                    <a:pt x="294" y="727"/>
                    <a:pt x="293" y="727"/>
                  </a:cubicBezTo>
                  <a:cubicBezTo>
                    <a:pt x="282" y="725"/>
                    <a:pt x="271" y="723"/>
                    <a:pt x="260" y="720"/>
                  </a:cubicBezTo>
                  <a:cubicBezTo>
                    <a:pt x="232" y="713"/>
                    <a:pt x="208" y="704"/>
                    <a:pt x="187" y="692"/>
                  </a:cubicBezTo>
                  <a:cubicBezTo>
                    <a:pt x="176" y="685"/>
                    <a:pt x="166" y="678"/>
                    <a:pt x="158" y="670"/>
                  </a:cubicBezTo>
                  <a:cubicBezTo>
                    <a:pt x="147" y="660"/>
                    <a:pt x="137" y="648"/>
                    <a:pt x="129" y="635"/>
                  </a:cubicBezTo>
                  <a:cubicBezTo>
                    <a:pt x="125" y="629"/>
                    <a:pt x="120" y="621"/>
                    <a:pt x="117" y="613"/>
                  </a:cubicBezTo>
                  <a:cubicBezTo>
                    <a:pt x="113" y="605"/>
                    <a:pt x="110" y="596"/>
                    <a:pt x="108" y="588"/>
                  </a:cubicBezTo>
                  <a:cubicBezTo>
                    <a:pt x="107" y="585"/>
                    <a:pt x="106" y="583"/>
                    <a:pt x="106" y="580"/>
                  </a:cubicBezTo>
                  <a:cubicBezTo>
                    <a:pt x="106" y="578"/>
                    <a:pt x="105" y="577"/>
                    <a:pt x="105" y="575"/>
                  </a:cubicBezTo>
                  <a:cubicBezTo>
                    <a:pt x="104" y="573"/>
                    <a:pt x="104" y="570"/>
                    <a:pt x="104" y="567"/>
                  </a:cubicBezTo>
                  <a:cubicBezTo>
                    <a:pt x="103" y="565"/>
                    <a:pt x="103" y="563"/>
                    <a:pt x="103" y="561"/>
                  </a:cubicBezTo>
                  <a:cubicBezTo>
                    <a:pt x="102" y="556"/>
                    <a:pt x="102" y="552"/>
                    <a:pt x="102" y="546"/>
                  </a:cubicBezTo>
                  <a:cubicBezTo>
                    <a:pt x="102" y="543"/>
                    <a:pt x="102" y="543"/>
                    <a:pt x="102" y="543"/>
                  </a:cubicBezTo>
                  <a:cubicBezTo>
                    <a:pt x="102" y="538"/>
                    <a:pt x="102" y="533"/>
                    <a:pt x="102" y="528"/>
                  </a:cubicBezTo>
                  <a:cubicBezTo>
                    <a:pt x="102" y="527"/>
                    <a:pt x="102" y="527"/>
                    <a:pt x="102" y="527"/>
                  </a:cubicBezTo>
                  <a:cubicBezTo>
                    <a:pt x="102" y="525"/>
                    <a:pt x="102" y="522"/>
                    <a:pt x="102" y="520"/>
                  </a:cubicBezTo>
                  <a:cubicBezTo>
                    <a:pt x="103" y="516"/>
                    <a:pt x="103" y="512"/>
                    <a:pt x="103" y="508"/>
                  </a:cubicBezTo>
                  <a:cubicBezTo>
                    <a:pt x="103" y="507"/>
                    <a:pt x="103" y="507"/>
                    <a:pt x="103" y="507"/>
                  </a:cubicBezTo>
                  <a:cubicBezTo>
                    <a:pt x="103" y="505"/>
                    <a:pt x="103" y="504"/>
                    <a:pt x="104" y="502"/>
                  </a:cubicBezTo>
                  <a:cubicBezTo>
                    <a:pt x="104" y="499"/>
                    <a:pt x="105" y="496"/>
                    <a:pt x="105" y="493"/>
                  </a:cubicBezTo>
                  <a:cubicBezTo>
                    <a:pt x="106" y="488"/>
                    <a:pt x="107" y="483"/>
                    <a:pt x="108" y="478"/>
                  </a:cubicBezTo>
                  <a:cubicBezTo>
                    <a:pt x="113" y="453"/>
                    <a:pt x="122" y="430"/>
                    <a:pt x="137" y="409"/>
                  </a:cubicBezTo>
                  <a:cubicBezTo>
                    <a:pt x="140" y="404"/>
                    <a:pt x="143" y="400"/>
                    <a:pt x="146" y="396"/>
                  </a:cubicBezTo>
                  <a:cubicBezTo>
                    <a:pt x="147" y="394"/>
                    <a:pt x="148" y="392"/>
                    <a:pt x="150" y="391"/>
                  </a:cubicBezTo>
                  <a:cubicBezTo>
                    <a:pt x="156" y="382"/>
                    <a:pt x="163" y="374"/>
                    <a:pt x="171" y="366"/>
                  </a:cubicBezTo>
                  <a:cubicBezTo>
                    <a:pt x="177" y="361"/>
                    <a:pt x="182" y="357"/>
                    <a:pt x="187" y="353"/>
                  </a:cubicBezTo>
                  <a:cubicBezTo>
                    <a:pt x="195" y="346"/>
                    <a:pt x="203" y="339"/>
                    <a:pt x="211" y="333"/>
                  </a:cubicBezTo>
                  <a:cubicBezTo>
                    <a:pt x="225" y="322"/>
                    <a:pt x="242" y="310"/>
                    <a:pt x="259" y="298"/>
                  </a:cubicBezTo>
                  <a:cubicBezTo>
                    <a:pt x="261" y="296"/>
                    <a:pt x="264" y="295"/>
                    <a:pt x="266" y="293"/>
                  </a:cubicBezTo>
                  <a:cubicBezTo>
                    <a:pt x="272" y="289"/>
                    <a:pt x="279" y="284"/>
                    <a:pt x="284" y="279"/>
                  </a:cubicBezTo>
                  <a:cubicBezTo>
                    <a:pt x="289" y="275"/>
                    <a:pt x="294" y="271"/>
                    <a:pt x="299" y="266"/>
                  </a:cubicBezTo>
                  <a:cubicBezTo>
                    <a:pt x="300" y="266"/>
                    <a:pt x="300" y="266"/>
                    <a:pt x="301" y="265"/>
                  </a:cubicBezTo>
                  <a:cubicBezTo>
                    <a:pt x="302" y="263"/>
                    <a:pt x="303" y="262"/>
                    <a:pt x="304" y="260"/>
                  </a:cubicBezTo>
                  <a:cubicBezTo>
                    <a:pt x="309" y="255"/>
                    <a:pt x="313" y="249"/>
                    <a:pt x="316" y="243"/>
                  </a:cubicBezTo>
                  <a:cubicBezTo>
                    <a:pt x="320" y="238"/>
                    <a:pt x="322" y="233"/>
                    <a:pt x="323" y="227"/>
                  </a:cubicBezTo>
                  <a:cubicBezTo>
                    <a:pt x="324" y="224"/>
                    <a:pt x="324" y="220"/>
                    <a:pt x="324" y="217"/>
                  </a:cubicBezTo>
                  <a:cubicBezTo>
                    <a:pt x="324" y="216"/>
                    <a:pt x="325" y="215"/>
                    <a:pt x="326" y="215"/>
                  </a:cubicBezTo>
                  <a:cubicBezTo>
                    <a:pt x="326" y="214"/>
                    <a:pt x="327" y="214"/>
                    <a:pt x="327" y="214"/>
                  </a:cubicBezTo>
                  <a:cubicBezTo>
                    <a:pt x="328" y="213"/>
                    <a:pt x="328" y="213"/>
                    <a:pt x="328" y="213"/>
                  </a:cubicBezTo>
                  <a:cubicBezTo>
                    <a:pt x="341" y="206"/>
                    <a:pt x="351" y="196"/>
                    <a:pt x="359" y="184"/>
                  </a:cubicBezTo>
                  <a:cubicBezTo>
                    <a:pt x="367" y="172"/>
                    <a:pt x="371" y="158"/>
                    <a:pt x="372" y="142"/>
                  </a:cubicBezTo>
                  <a:cubicBezTo>
                    <a:pt x="372" y="138"/>
                    <a:pt x="371" y="135"/>
                    <a:pt x="371" y="131"/>
                  </a:cubicBezTo>
                  <a:cubicBezTo>
                    <a:pt x="371" y="130"/>
                    <a:pt x="371" y="130"/>
                    <a:pt x="371" y="130"/>
                  </a:cubicBezTo>
                  <a:cubicBezTo>
                    <a:pt x="368" y="113"/>
                    <a:pt x="362" y="97"/>
                    <a:pt x="352" y="84"/>
                  </a:cubicBezTo>
                  <a:cubicBezTo>
                    <a:pt x="344" y="72"/>
                    <a:pt x="336" y="63"/>
                    <a:pt x="327" y="56"/>
                  </a:cubicBezTo>
                  <a:cubicBezTo>
                    <a:pt x="319" y="49"/>
                    <a:pt x="312" y="45"/>
                    <a:pt x="305" y="41"/>
                  </a:cubicBezTo>
                  <a:cubicBezTo>
                    <a:pt x="302" y="39"/>
                    <a:pt x="302" y="39"/>
                    <a:pt x="302" y="38"/>
                  </a:cubicBezTo>
                  <a:cubicBezTo>
                    <a:pt x="302" y="38"/>
                    <a:pt x="303" y="37"/>
                    <a:pt x="305" y="36"/>
                  </a:cubicBezTo>
                  <a:cubicBezTo>
                    <a:pt x="307" y="34"/>
                    <a:pt x="310" y="33"/>
                    <a:pt x="312" y="31"/>
                  </a:cubicBezTo>
                  <a:cubicBezTo>
                    <a:pt x="325" y="26"/>
                    <a:pt x="338" y="23"/>
                    <a:pt x="351" y="23"/>
                  </a:cubicBezTo>
                  <a:cubicBezTo>
                    <a:pt x="364" y="22"/>
                    <a:pt x="377" y="25"/>
                    <a:pt x="390" y="29"/>
                  </a:cubicBezTo>
                  <a:cubicBezTo>
                    <a:pt x="405" y="35"/>
                    <a:pt x="419" y="44"/>
                    <a:pt x="431" y="56"/>
                  </a:cubicBezTo>
                  <a:cubicBezTo>
                    <a:pt x="441" y="65"/>
                    <a:pt x="449" y="76"/>
                    <a:pt x="455" y="88"/>
                  </a:cubicBezTo>
                  <a:cubicBezTo>
                    <a:pt x="461" y="101"/>
                    <a:pt x="465" y="112"/>
                    <a:pt x="467" y="123"/>
                  </a:cubicBezTo>
                  <a:cubicBezTo>
                    <a:pt x="467" y="125"/>
                    <a:pt x="467" y="126"/>
                    <a:pt x="468" y="128"/>
                  </a:cubicBezTo>
                  <a:cubicBezTo>
                    <a:pt x="468" y="130"/>
                    <a:pt x="468" y="130"/>
                    <a:pt x="468" y="130"/>
                  </a:cubicBezTo>
                  <a:cubicBezTo>
                    <a:pt x="469" y="132"/>
                    <a:pt x="470" y="133"/>
                    <a:pt x="471" y="134"/>
                  </a:cubicBezTo>
                  <a:cubicBezTo>
                    <a:pt x="472" y="135"/>
                    <a:pt x="472" y="135"/>
                    <a:pt x="472" y="135"/>
                  </a:cubicBezTo>
                  <a:cubicBezTo>
                    <a:pt x="474" y="135"/>
                    <a:pt x="475" y="136"/>
                    <a:pt x="476" y="137"/>
                  </a:cubicBezTo>
                  <a:cubicBezTo>
                    <a:pt x="484" y="141"/>
                    <a:pt x="492" y="145"/>
                    <a:pt x="501" y="150"/>
                  </a:cubicBezTo>
                  <a:cubicBezTo>
                    <a:pt x="502" y="151"/>
                    <a:pt x="502" y="151"/>
                    <a:pt x="502" y="151"/>
                  </a:cubicBezTo>
                  <a:cubicBezTo>
                    <a:pt x="504" y="152"/>
                    <a:pt x="506" y="154"/>
                    <a:pt x="508" y="156"/>
                  </a:cubicBezTo>
                  <a:cubicBezTo>
                    <a:pt x="516" y="162"/>
                    <a:pt x="524" y="168"/>
                    <a:pt x="531" y="175"/>
                  </a:cubicBezTo>
                  <a:cubicBezTo>
                    <a:pt x="540" y="183"/>
                    <a:pt x="549" y="192"/>
                    <a:pt x="558" y="201"/>
                  </a:cubicBezTo>
                  <a:cubicBezTo>
                    <a:pt x="561" y="205"/>
                    <a:pt x="561" y="205"/>
                    <a:pt x="561" y="205"/>
                  </a:cubicBezTo>
                  <a:cubicBezTo>
                    <a:pt x="568" y="211"/>
                    <a:pt x="575" y="217"/>
                    <a:pt x="583" y="224"/>
                  </a:cubicBezTo>
                  <a:cubicBezTo>
                    <a:pt x="586" y="226"/>
                    <a:pt x="589" y="228"/>
                    <a:pt x="591" y="230"/>
                  </a:cubicBezTo>
                  <a:cubicBezTo>
                    <a:pt x="593" y="231"/>
                    <a:pt x="593" y="231"/>
                    <a:pt x="593" y="231"/>
                  </a:cubicBezTo>
                  <a:cubicBezTo>
                    <a:pt x="595" y="232"/>
                    <a:pt x="595" y="233"/>
                    <a:pt x="595" y="235"/>
                  </a:cubicBezTo>
                  <a:cubicBezTo>
                    <a:pt x="594" y="238"/>
                    <a:pt x="593" y="241"/>
                    <a:pt x="593" y="245"/>
                  </a:cubicBezTo>
                  <a:cubicBezTo>
                    <a:pt x="592" y="248"/>
                    <a:pt x="592" y="251"/>
                    <a:pt x="593" y="254"/>
                  </a:cubicBezTo>
                  <a:cubicBezTo>
                    <a:pt x="595" y="261"/>
                    <a:pt x="598" y="268"/>
                    <a:pt x="604" y="273"/>
                  </a:cubicBezTo>
                  <a:cubicBezTo>
                    <a:pt x="605" y="274"/>
                    <a:pt x="607" y="276"/>
                    <a:pt x="608" y="277"/>
                  </a:cubicBezTo>
                  <a:cubicBezTo>
                    <a:pt x="608" y="278"/>
                    <a:pt x="608" y="278"/>
                    <a:pt x="608" y="278"/>
                  </a:cubicBezTo>
                  <a:cubicBezTo>
                    <a:pt x="604" y="284"/>
                    <a:pt x="598" y="289"/>
                    <a:pt x="591" y="293"/>
                  </a:cubicBezTo>
                  <a:cubicBezTo>
                    <a:pt x="590" y="294"/>
                    <a:pt x="588" y="294"/>
                    <a:pt x="587" y="293"/>
                  </a:cubicBezTo>
                  <a:cubicBezTo>
                    <a:pt x="585" y="292"/>
                    <a:pt x="582" y="291"/>
                    <a:pt x="579" y="289"/>
                  </a:cubicBezTo>
                  <a:cubicBezTo>
                    <a:pt x="571" y="284"/>
                    <a:pt x="564" y="276"/>
                    <a:pt x="559" y="267"/>
                  </a:cubicBezTo>
                  <a:cubicBezTo>
                    <a:pt x="558" y="267"/>
                    <a:pt x="558" y="267"/>
                    <a:pt x="558" y="267"/>
                  </a:cubicBezTo>
                  <a:cubicBezTo>
                    <a:pt x="557" y="265"/>
                    <a:pt x="556" y="263"/>
                    <a:pt x="555" y="262"/>
                  </a:cubicBezTo>
                  <a:cubicBezTo>
                    <a:pt x="555" y="261"/>
                    <a:pt x="554" y="261"/>
                    <a:pt x="553" y="261"/>
                  </a:cubicBezTo>
                  <a:cubicBezTo>
                    <a:pt x="552" y="260"/>
                    <a:pt x="550" y="261"/>
                    <a:pt x="549" y="262"/>
                  </a:cubicBezTo>
                  <a:cubicBezTo>
                    <a:pt x="548" y="263"/>
                    <a:pt x="548" y="265"/>
                    <a:pt x="548" y="266"/>
                  </a:cubicBezTo>
                  <a:cubicBezTo>
                    <a:pt x="548" y="267"/>
                    <a:pt x="548" y="268"/>
                    <a:pt x="548" y="269"/>
                  </a:cubicBezTo>
                  <a:cubicBezTo>
                    <a:pt x="551" y="280"/>
                    <a:pt x="556" y="288"/>
                    <a:pt x="563" y="294"/>
                  </a:cubicBezTo>
                  <a:cubicBezTo>
                    <a:pt x="565" y="295"/>
                    <a:pt x="567" y="296"/>
                    <a:pt x="569" y="298"/>
                  </a:cubicBezTo>
                  <a:cubicBezTo>
                    <a:pt x="570" y="298"/>
                    <a:pt x="571" y="299"/>
                    <a:pt x="572" y="300"/>
                  </a:cubicBezTo>
                  <a:cubicBezTo>
                    <a:pt x="572" y="300"/>
                    <a:pt x="573" y="300"/>
                    <a:pt x="573" y="301"/>
                  </a:cubicBezTo>
                  <a:cubicBezTo>
                    <a:pt x="574" y="301"/>
                    <a:pt x="574" y="301"/>
                    <a:pt x="574" y="301"/>
                  </a:cubicBezTo>
                  <a:cubicBezTo>
                    <a:pt x="574" y="301"/>
                    <a:pt x="574" y="301"/>
                    <a:pt x="574" y="301"/>
                  </a:cubicBezTo>
                  <a:cubicBezTo>
                    <a:pt x="573" y="301"/>
                    <a:pt x="573" y="301"/>
                    <a:pt x="573" y="301"/>
                  </a:cubicBezTo>
                  <a:cubicBezTo>
                    <a:pt x="570" y="303"/>
                    <a:pt x="567" y="304"/>
                    <a:pt x="563" y="304"/>
                  </a:cubicBezTo>
                  <a:cubicBezTo>
                    <a:pt x="561" y="305"/>
                    <a:pt x="561" y="305"/>
                    <a:pt x="561" y="305"/>
                  </a:cubicBezTo>
                  <a:cubicBezTo>
                    <a:pt x="554" y="306"/>
                    <a:pt x="546" y="307"/>
                    <a:pt x="539" y="307"/>
                  </a:cubicBezTo>
                  <a:cubicBezTo>
                    <a:pt x="530" y="308"/>
                    <a:pt x="521" y="310"/>
                    <a:pt x="514" y="311"/>
                  </a:cubicBezTo>
                  <a:cubicBezTo>
                    <a:pt x="503" y="313"/>
                    <a:pt x="496" y="316"/>
                    <a:pt x="489" y="321"/>
                  </a:cubicBezTo>
                  <a:cubicBezTo>
                    <a:pt x="484" y="325"/>
                    <a:pt x="478" y="330"/>
                    <a:pt x="474" y="336"/>
                  </a:cubicBezTo>
                  <a:cubicBezTo>
                    <a:pt x="467" y="345"/>
                    <a:pt x="462" y="354"/>
                    <a:pt x="458" y="363"/>
                  </a:cubicBezTo>
                  <a:cubicBezTo>
                    <a:pt x="457" y="365"/>
                    <a:pt x="457" y="367"/>
                    <a:pt x="456" y="368"/>
                  </a:cubicBezTo>
                  <a:cubicBezTo>
                    <a:pt x="455" y="370"/>
                    <a:pt x="454" y="372"/>
                    <a:pt x="454" y="373"/>
                  </a:cubicBezTo>
                  <a:cubicBezTo>
                    <a:pt x="453" y="375"/>
                    <a:pt x="452" y="376"/>
                    <a:pt x="450" y="376"/>
                  </a:cubicBezTo>
                  <a:cubicBezTo>
                    <a:pt x="441" y="376"/>
                    <a:pt x="433" y="376"/>
                    <a:pt x="424" y="376"/>
                  </a:cubicBezTo>
                  <a:cubicBezTo>
                    <a:pt x="423" y="376"/>
                    <a:pt x="423" y="376"/>
                    <a:pt x="422" y="376"/>
                  </a:cubicBezTo>
                  <a:cubicBezTo>
                    <a:pt x="420" y="375"/>
                    <a:pt x="418" y="375"/>
                    <a:pt x="416" y="375"/>
                  </a:cubicBezTo>
                  <a:cubicBezTo>
                    <a:pt x="410" y="374"/>
                    <a:pt x="404" y="373"/>
                    <a:pt x="398" y="371"/>
                  </a:cubicBezTo>
                  <a:cubicBezTo>
                    <a:pt x="382" y="367"/>
                    <a:pt x="370" y="360"/>
                    <a:pt x="359" y="349"/>
                  </a:cubicBezTo>
                  <a:cubicBezTo>
                    <a:pt x="354" y="344"/>
                    <a:pt x="349" y="338"/>
                    <a:pt x="343" y="331"/>
                  </a:cubicBezTo>
                  <a:cubicBezTo>
                    <a:pt x="343" y="330"/>
                    <a:pt x="342" y="329"/>
                    <a:pt x="341" y="328"/>
                  </a:cubicBezTo>
                  <a:cubicBezTo>
                    <a:pt x="340" y="326"/>
                    <a:pt x="339" y="325"/>
                    <a:pt x="338" y="323"/>
                  </a:cubicBezTo>
                  <a:cubicBezTo>
                    <a:pt x="337" y="322"/>
                    <a:pt x="336" y="322"/>
                    <a:pt x="335" y="321"/>
                  </a:cubicBezTo>
                  <a:cubicBezTo>
                    <a:pt x="334" y="321"/>
                    <a:pt x="333" y="321"/>
                    <a:pt x="332" y="321"/>
                  </a:cubicBezTo>
                  <a:cubicBezTo>
                    <a:pt x="331" y="322"/>
                    <a:pt x="330" y="322"/>
                    <a:pt x="330" y="323"/>
                  </a:cubicBezTo>
                  <a:cubicBezTo>
                    <a:pt x="330" y="324"/>
                    <a:pt x="330" y="325"/>
                    <a:pt x="330" y="326"/>
                  </a:cubicBezTo>
                  <a:cubicBezTo>
                    <a:pt x="331" y="328"/>
                    <a:pt x="332" y="330"/>
                    <a:pt x="333" y="332"/>
                  </a:cubicBezTo>
                  <a:cubicBezTo>
                    <a:pt x="336" y="337"/>
                    <a:pt x="339" y="341"/>
                    <a:pt x="343" y="345"/>
                  </a:cubicBezTo>
                  <a:cubicBezTo>
                    <a:pt x="345" y="348"/>
                    <a:pt x="345" y="348"/>
                    <a:pt x="345" y="348"/>
                  </a:cubicBezTo>
                  <a:cubicBezTo>
                    <a:pt x="351" y="356"/>
                    <a:pt x="359" y="363"/>
                    <a:pt x="369" y="369"/>
                  </a:cubicBezTo>
                  <a:cubicBezTo>
                    <a:pt x="376" y="373"/>
                    <a:pt x="383" y="376"/>
                    <a:pt x="391" y="379"/>
                  </a:cubicBezTo>
                  <a:cubicBezTo>
                    <a:pt x="395" y="380"/>
                    <a:pt x="399" y="381"/>
                    <a:pt x="403" y="382"/>
                  </a:cubicBezTo>
                  <a:cubicBezTo>
                    <a:pt x="406" y="383"/>
                    <a:pt x="406" y="383"/>
                    <a:pt x="406" y="383"/>
                  </a:cubicBezTo>
                  <a:cubicBezTo>
                    <a:pt x="413" y="384"/>
                    <a:pt x="420" y="385"/>
                    <a:pt x="427" y="386"/>
                  </a:cubicBezTo>
                  <a:cubicBezTo>
                    <a:pt x="430" y="386"/>
                    <a:pt x="430" y="386"/>
                    <a:pt x="430" y="386"/>
                  </a:cubicBezTo>
                  <a:cubicBezTo>
                    <a:pt x="433" y="386"/>
                    <a:pt x="437" y="386"/>
                    <a:pt x="440" y="386"/>
                  </a:cubicBezTo>
                  <a:cubicBezTo>
                    <a:pt x="442" y="386"/>
                    <a:pt x="442" y="386"/>
                    <a:pt x="442" y="386"/>
                  </a:cubicBezTo>
                  <a:cubicBezTo>
                    <a:pt x="445" y="386"/>
                    <a:pt x="447" y="385"/>
                    <a:pt x="450" y="385"/>
                  </a:cubicBezTo>
                  <a:cubicBezTo>
                    <a:pt x="454" y="385"/>
                    <a:pt x="454" y="385"/>
                    <a:pt x="454" y="385"/>
                  </a:cubicBezTo>
                  <a:cubicBezTo>
                    <a:pt x="456" y="385"/>
                    <a:pt x="457" y="384"/>
                    <a:pt x="459" y="384"/>
                  </a:cubicBezTo>
                  <a:cubicBezTo>
                    <a:pt x="467" y="383"/>
                    <a:pt x="476" y="383"/>
                    <a:pt x="488" y="386"/>
                  </a:cubicBezTo>
                  <a:cubicBezTo>
                    <a:pt x="489" y="386"/>
                    <a:pt x="491" y="387"/>
                    <a:pt x="492" y="387"/>
                  </a:cubicBezTo>
                  <a:cubicBezTo>
                    <a:pt x="493" y="388"/>
                    <a:pt x="493" y="388"/>
                    <a:pt x="493" y="388"/>
                  </a:cubicBezTo>
                  <a:cubicBezTo>
                    <a:pt x="494" y="388"/>
                    <a:pt x="494" y="388"/>
                    <a:pt x="494" y="388"/>
                  </a:cubicBezTo>
                  <a:cubicBezTo>
                    <a:pt x="493" y="388"/>
                    <a:pt x="493" y="388"/>
                    <a:pt x="493" y="388"/>
                  </a:cubicBezTo>
                  <a:cubicBezTo>
                    <a:pt x="486" y="392"/>
                    <a:pt x="479" y="395"/>
                    <a:pt x="472" y="397"/>
                  </a:cubicBezTo>
                  <a:cubicBezTo>
                    <a:pt x="469" y="397"/>
                    <a:pt x="466" y="398"/>
                    <a:pt x="464" y="399"/>
                  </a:cubicBezTo>
                  <a:cubicBezTo>
                    <a:pt x="463" y="400"/>
                    <a:pt x="462" y="402"/>
                    <a:pt x="462" y="403"/>
                  </a:cubicBezTo>
                  <a:cubicBezTo>
                    <a:pt x="462" y="404"/>
                    <a:pt x="464" y="406"/>
                    <a:pt x="465" y="406"/>
                  </a:cubicBezTo>
                  <a:cubicBezTo>
                    <a:pt x="466" y="406"/>
                    <a:pt x="467" y="406"/>
                    <a:pt x="468" y="406"/>
                  </a:cubicBezTo>
                  <a:cubicBezTo>
                    <a:pt x="469" y="406"/>
                    <a:pt x="470" y="406"/>
                    <a:pt x="471" y="406"/>
                  </a:cubicBezTo>
                  <a:cubicBezTo>
                    <a:pt x="471" y="406"/>
                    <a:pt x="471" y="406"/>
                    <a:pt x="471" y="406"/>
                  </a:cubicBezTo>
                  <a:cubicBezTo>
                    <a:pt x="477" y="406"/>
                    <a:pt x="484" y="404"/>
                    <a:pt x="491" y="401"/>
                  </a:cubicBezTo>
                  <a:cubicBezTo>
                    <a:pt x="494" y="400"/>
                    <a:pt x="497" y="399"/>
                    <a:pt x="500" y="398"/>
                  </a:cubicBezTo>
                  <a:cubicBezTo>
                    <a:pt x="501" y="397"/>
                    <a:pt x="501" y="397"/>
                    <a:pt x="501" y="397"/>
                  </a:cubicBezTo>
                  <a:cubicBezTo>
                    <a:pt x="502" y="397"/>
                    <a:pt x="502" y="397"/>
                    <a:pt x="503" y="398"/>
                  </a:cubicBezTo>
                  <a:cubicBezTo>
                    <a:pt x="505" y="401"/>
                    <a:pt x="505" y="404"/>
                    <a:pt x="504" y="408"/>
                  </a:cubicBezTo>
                  <a:cubicBezTo>
                    <a:pt x="504" y="409"/>
                    <a:pt x="504" y="411"/>
                    <a:pt x="502" y="412"/>
                  </a:cubicBezTo>
                  <a:cubicBezTo>
                    <a:pt x="501" y="413"/>
                    <a:pt x="500" y="413"/>
                    <a:pt x="499" y="414"/>
                  </a:cubicBezTo>
                  <a:cubicBezTo>
                    <a:pt x="492" y="417"/>
                    <a:pt x="485" y="419"/>
                    <a:pt x="477" y="421"/>
                  </a:cubicBezTo>
                  <a:cubicBezTo>
                    <a:pt x="474" y="421"/>
                    <a:pt x="471" y="422"/>
                    <a:pt x="468" y="423"/>
                  </a:cubicBezTo>
                  <a:cubicBezTo>
                    <a:pt x="467" y="423"/>
                    <a:pt x="466" y="424"/>
                    <a:pt x="466" y="425"/>
                  </a:cubicBezTo>
                  <a:cubicBezTo>
                    <a:pt x="466" y="426"/>
                    <a:pt x="467" y="428"/>
                    <a:pt x="467" y="428"/>
                  </a:cubicBezTo>
                  <a:cubicBezTo>
                    <a:pt x="469" y="429"/>
                    <a:pt x="470" y="429"/>
                    <a:pt x="472" y="429"/>
                  </a:cubicBezTo>
                  <a:cubicBezTo>
                    <a:pt x="476" y="429"/>
                    <a:pt x="481" y="429"/>
                    <a:pt x="485" y="429"/>
                  </a:cubicBezTo>
                  <a:cubicBezTo>
                    <a:pt x="487" y="429"/>
                    <a:pt x="487" y="429"/>
                    <a:pt x="487" y="429"/>
                  </a:cubicBezTo>
                  <a:cubicBezTo>
                    <a:pt x="486" y="430"/>
                    <a:pt x="484" y="431"/>
                    <a:pt x="482" y="432"/>
                  </a:cubicBezTo>
                  <a:cubicBezTo>
                    <a:pt x="466" y="439"/>
                    <a:pt x="450" y="443"/>
                    <a:pt x="433" y="443"/>
                  </a:cubicBezTo>
                  <a:cubicBezTo>
                    <a:pt x="425" y="443"/>
                    <a:pt x="417" y="443"/>
                    <a:pt x="410" y="443"/>
                  </a:cubicBezTo>
                  <a:cubicBezTo>
                    <a:pt x="406" y="443"/>
                    <a:pt x="403" y="443"/>
                    <a:pt x="399" y="443"/>
                  </a:cubicBezTo>
                  <a:cubicBezTo>
                    <a:pt x="392" y="443"/>
                    <a:pt x="385" y="441"/>
                    <a:pt x="379" y="440"/>
                  </a:cubicBezTo>
                  <a:cubicBezTo>
                    <a:pt x="365" y="437"/>
                    <a:pt x="350" y="431"/>
                    <a:pt x="335" y="421"/>
                  </a:cubicBezTo>
                  <a:cubicBezTo>
                    <a:pt x="324" y="414"/>
                    <a:pt x="315" y="406"/>
                    <a:pt x="306" y="398"/>
                  </a:cubicBezTo>
                  <a:cubicBezTo>
                    <a:pt x="305" y="397"/>
                    <a:pt x="304" y="396"/>
                    <a:pt x="303" y="395"/>
                  </a:cubicBezTo>
                  <a:cubicBezTo>
                    <a:pt x="302" y="394"/>
                    <a:pt x="301" y="392"/>
                    <a:pt x="300" y="391"/>
                  </a:cubicBezTo>
                  <a:cubicBezTo>
                    <a:pt x="299" y="391"/>
                    <a:pt x="299" y="390"/>
                    <a:pt x="298" y="390"/>
                  </a:cubicBezTo>
                  <a:cubicBezTo>
                    <a:pt x="296" y="388"/>
                    <a:pt x="293" y="389"/>
                    <a:pt x="292" y="391"/>
                  </a:cubicBezTo>
                  <a:cubicBezTo>
                    <a:pt x="291" y="392"/>
                    <a:pt x="291" y="394"/>
                    <a:pt x="292" y="396"/>
                  </a:cubicBezTo>
                  <a:cubicBezTo>
                    <a:pt x="292" y="396"/>
                    <a:pt x="292" y="396"/>
                    <a:pt x="292" y="396"/>
                  </a:cubicBezTo>
                  <a:cubicBezTo>
                    <a:pt x="293" y="397"/>
                    <a:pt x="293" y="397"/>
                    <a:pt x="294" y="398"/>
                  </a:cubicBezTo>
                  <a:cubicBezTo>
                    <a:pt x="301" y="405"/>
                    <a:pt x="308" y="412"/>
                    <a:pt x="315" y="418"/>
                  </a:cubicBezTo>
                  <a:cubicBezTo>
                    <a:pt x="329" y="430"/>
                    <a:pt x="343" y="438"/>
                    <a:pt x="359" y="444"/>
                  </a:cubicBezTo>
                  <a:cubicBezTo>
                    <a:pt x="373" y="449"/>
                    <a:pt x="387" y="452"/>
                    <a:pt x="404" y="453"/>
                  </a:cubicBezTo>
                  <a:cubicBezTo>
                    <a:pt x="409" y="453"/>
                    <a:pt x="414" y="453"/>
                    <a:pt x="419" y="453"/>
                  </a:cubicBezTo>
                  <a:cubicBezTo>
                    <a:pt x="422" y="453"/>
                    <a:pt x="424" y="453"/>
                    <a:pt x="427" y="453"/>
                  </a:cubicBezTo>
                  <a:cubicBezTo>
                    <a:pt x="428" y="453"/>
                    <a:pt x="430" y="453"/>
                    <a:pt x="431" y="453"/>
                  </a:cubicBezTo>
                  <a:cubicBezTo>
                    <a:pt x="432" y="454"/>
                    <a:pt x="433" y="454"/>
                    <a:pt x="433" y="455"/>
                  </a:cubicBezTo>
                  <a:cubicBezTo>
                    <a:pt x="433" y="457"/>
                    <a:pt x="433" y="459"/>
                    <a:pt x="433" y="462"/>
                  </a:cubicBezTo>
                  <a:cubicBezTo>
                    <a:pt x="433" y="463"/>
                    <a:pt x="433" y="464"/>
                    <a:pt x="433" y="464"/>
                  </a:cubicBezTo>
                  <a:cubicBezTo>
                    <a:pt x="433" y="466"/>
                    <a:pt x="433" y="468"/>
                    <a:pt x="434" y="470"/>
                  </a:cubicBezTo>
                  <a:cubicBezTo>
                    <a:pt x="435" y="477"/>
                    <a:pt x="435" y="483"/>
                    <a:pt x="434" y="490"/>
                  </a:cubicBezTo>
                  <a:cubicBezTo>
                    <a:pt x="433" y="491"/>
                    <a:pt x="433" y="493"/>
                    <a:pt x="433" y="495"/>
                  </a:cubicBezTo>
                  <a:cubicBezTo>
                    <a:pt x="433" y="504"/>
                    <a:pt x="431" y="513"/>
                    <a:pt x="429" y="521"/>
                  </a:cubicBezTo>
                  <a:cubicBezTo>
                    <a:pt x="426" y="531"/>
                    <a:pt x="422" y="540"/>
                    <a:pt x="418" y="550"/>
                  </a:cubicBezTo>
                  <a:cubicBezTo>
                    <a:pt x="409" y="567"/>
                    <a:pt x="396" y="583"/>
                    <a:pt x="380" y="595"/>
                  </a:cubicBezTo>
                  <a:cubicBezTo>
                    <a:pt x="378" y="596"/>
                    <a:pt x="375" y="598"/>
                    <a:pt x="373" y="599"/>
                  </a:cubicBezTo>
                  <a:cubicBezTo>
                    <a:pt x="372" y="600"/>
                    <a:pt x="371" y="600"/>
                    <a:pt x="370" y="601"/>
                  </a:cubicBezTo>
                  <a:cubicBezTo>
                    <a:pt x="369" y="601"/>
                    <a:pt x="369" y="601"/>
                    <a:pt x="369" y="601"/>
                  </a:cubicBezTo>
                  <a:cubicBezTo>
                    <a:pt x="369" y="600"/>
                    <a:pt x="369" y="600"/>
                    <a:pt x="369" y="600"/>
                  </a:cubicBezTo>
                  <a:cubicBezTo>
                    <a:pt x="369" y="600"/>
                    <a:pt x="369" y="599"/>
                    <a:pt x="369" y="599"/>
                  </a:cubicBezTo>
                  <a:cubicBezTo>
                    <a:pt x="369" y="599"/>
                    <a:pt x="369" y="598"/>
                    <a:pt x="369" y="598"/>
                  </a:cubicBezTo>
                  <a:cubicBezTo>
                    <a:pt x="366" y="584"/>
                    <a:pt x="362" y="572"/>
                    <a:pt x="356" y="562"/>
                  </a:cubicBezTo>
                  <a:cubicBezTo>
                    <a:pt x="347" y="543"/>
                    <a:pt x="332" y="526"/>
                    <a:pt x="314" y="513"/>
                  </a:cubicBezTo>
                  <a:cubicBezTo>
                    <a:pt x="298" y="502"/>
                    <a:pt x="280" y="494"/>
                    <a:pt x="258" y="491"/>
                  </a:cubicBezTo>
                  <a:cubicBezTo>
                    <a:pt x="254" y="490"/>
                    <a:pt x="249" y="490"/>
                    <a:pt x="244" y="491"/>
                  </a:cubicBezTo>
                  <a:cubicBezTo>
                    <a:pt x="243" y="491"/>
                    <a:pt x="243" y="491"/>
                    <a:pt x="243" y="491"/>
                  </a:cubicBezTo>
                  <a:cubicBezTo>
                    <a:pt x="242" y="491"/>
                    <a:pt x="242" y="491"/>
                    <a:pt x="242" y="491"/>
                  </a:cubicBezTo>
                  <a:cubicBezTo>
                    <a:pt x="241" y="491"/>
                    <a:pt x="240" y="492"/>
                    <a:pt x="240" y="493"/>
                  </a:cubicBezTo>
                  <a:cubicBezTo>
                    <a:pt x="240" y="494"/>
                    <a:pt x="240" y="494"/>
                    <a:pt x="240" y="495"/>
                  </a:cubicBezTo>
                  <a:cubicBezTo>
                    <a:pt x="240" y="495"/>
                    <a:pt x="241" y="496"/>
                    <a:pt x="242" y="497"/>
                  </a:cubicBezTo>
                  <a:cubicBezTo>
                    <a:pt x="243" y="497"/>
                    <a:pt x="244" y="498"/>
                    <a:pt x="245" y="498"/>
                  </a:cubicBezTo>
                  <a:cubicBezTo>
                    <a:pt x="247" y="498"/>
                    <a:pt x="249" y="498"/>
                    <a:pt x="251" y="498"/>
                  </a:cubicBezTo>
                  <a:cubicBezTo>
                    <a:pt x="254" y="499"/>
                    <a:pt x="258" y="499"/>
                    <a:pt x="261" y="500"/>
                  </a:cubicBezTo>
                  <a:cubicBezTo>
                    <a:pt x="273" y="503"/>
                    <a:pt x="285" y="507"/>
                    <a:pt x="296" y="513"/>
                  </a:cubicBezTo>
                  <a:cubicBezTo>
                    <a:pt x="309" y="520"/>
                    <a:pt x="320" y="528"/>
                    <a:pt x="329" y="539"/>
                  </a:cubicBezTo>
                  <a:cubicBezTo>
                    <a:pt x="339" y="549"/>
                    <a:pt x="346" y="560"/>
                    <a:pt x="350" y="571"/>
                  </a:cubicBezTo>
                  <a:cubicBezTo>
                    <a:pt x="357" y="588"/>
                    <a:pt x="360" y="601"/>
                    <a:pt x="360" y="615"/>
                  </a:cubicBezTo>
                  <a:cubicBezTo>
                    <a:pt x="360" y="617"/>
                    <a:pt x="360" y="619"/>
                    <a:pt x="360" y="620"/>
                  </a:cubicBezTo>
                  <a:cubicBezTo>
                    <a:pt x="360" y="631"/>
                    <a:pt x="358" y="642"/>
                    <a:pt x="354" y="654"/>
                  </a:cubicBezTo>
                  <a:cubicBezTo>
                    <a:pt x="353" y="656"/>
                    <a:pt x="352" y="657"/>
                    <a:pt x="351" y="659"/>
                  </a:cubicBezTo>
                  <a:cubicBezTo>
                    <a:pt x="351" y="660"/>
                    <a:pt x="350" y="660"/>
                    <a:pt x="349" y="660"/>
                  </a:cubicBezTo>
                  <a:cubicBezTo>
                    <a:pt x="345" y="661"/>
                    <a:pt x="341" y="660"/>
                    <a:pt x="338" y="660"/>
                  </a:cubicBezTo>
                  <a:cubicBezTo>
                    <a:pt x="335" y="659"/>
                    <a:pt x="331" y="659"/>
                    <a:pt x="328" y="661"/>
                  </a:cubicBezTo>
                  <a:cubicBezTo>
                    <a:pt x="327" y="661"/>
                    <a:pt x="327" y="662"/>
                    <a:pt x="326" y="663"/>
                  </a:cubicBezTo>
                  <a:cubicBezTo>
                    <a:pt x="326" y="665"/>
                    <a:pt x="327" y="666"/>
                    <a:pt x="328" y="667"/>
                  </a:cubicBezTo>
                  <a:cubicBezTo>
                    <a:pt x="330" y="668"/>
                    <a:pt x="333" y="669"/>
                    <a:pt x="336" y="669"/>
                  </a:cubicBezTo>
                  <a:cubicBezTo>
                    <a:pt x="343" y="669"/>
                    <a:pt x="350" y="671"/>
                    <a:pt x="357" y="672"/>
                  </a:cubicBezTo>
                  <a:cubicBezTo>
                    <a:pt x="361" y="673"/>
                    <a:pt x="364" y="674"/>
                    <a:pt x="367" y="675"/>
                  </a:cubicBezTo>
                  <a:cubicBezTo>
                    <a:pt x="371" y="676"/>
                    <a:pt x="375" y="677"/>
                    <a:pt x="378" y="678"/>
                  </a:cubicBezTo>
                  <a:cubicBezTo>
                    <a:pt x="381" y="679"/>
                    <a:pt x="383" y="680"/>
                    <a:pt x="385" y="681"/>
                  </a:cubicBezTo>
                  <a:cubicBezTo>
                    <a:pt x="391" y="683"/>
                    <a:pt x="398" y="686"/>
                    <a:pt x="405" y="690"/>
                  </a:cubicBezTo>
                  <a:cubicBezTo>
                    <a:pt x="411" y="693"/>
                    <a:pt x="415" y="696"/>
                    <a:pt x="418" y="700"/>
                  </a:cubicBezTo>
                  <a:cubicBezTo>
                    <a:pt x="419" y="702"/>
                    <a:pt x="420" y="703"/>
                    <a:pt x="421" y="704"/>
                  </a:cubicBezTo>
                  <a:cubicBezTo>
                    <a:pt x="422" y="707"/>
                    <a:pt x="422" y="710"/>
                    <a:pt x="420" y="713"/>
                  </a:cubicBezTo>
                  <a:cubicBezTo>
                    <a:pt x="419" y="716"/>
                    <a:pt x="417" y="718"/>
                    <a:pt x="414" y="719"/>
                  </a:cubicBezTo>
                  <a:cubicBezTo>
                    <a:pt x="413" y="720"/>
                    <a:pt x="413" y="720"/>
                    <a:pt x="413" y="720"/>
                  </a:cubicBezTo>
                  <a:cubicBezTo>
                    <a:pt x="412" y="718"/>
                    <a:pt x="411" y="717"/>
                    <a:pt x="410" y="716"/>
                  </a:cubicBezTo>
                  <a:cubicBezTo>
                    <a:pt x="409" y="715"/>
                    <a:pt x="409" y="715"/>
                    <a:pt x="409" y="715"/>
                  </a:cubicBezTo>
                  <a:cubicBezTo>
                    <a:pt x="404" y="710"/>
                    <a:pt x="399" y="706"/>
                    <a:pt x="393" y="702"/>
                  </a:cubicBezTo>
                  <a:cubicBezTo>
                    <a:pt x="389" y="700"/>
                    <a:pt x="383" y="697"/>
                    <a:pt x="375" y="697"/>
                  </a:cubicBezTo>
                  <a:cubicBezTo>
                    <a:pt x="375" y="697"/>
                    <a:pt x="374" y="697"/>
                    <a:pt x="374" y="697"/>
                  </a:cubicBezTo>
                  <a:cubicBezTo>
                    <a:pt x="373" y="697"/>
                    <a:pt x="372" y="697"/>
                    <a:pt x="370" y="698"/>
                  </a:cubicBezTo>
                  <a:cubicBezTo>
                    <a:pt x="370" y="698"/>
                    <a:pt x="369" y="699"/>
                    <a:pt x="369" y="701"/>
                  </a:cubicBezTo>
                  <a:cubicBezTo>
                    <a:pt x="368" y="702"/>
                    <a:pt x="369" y="703"/>
                    <a:pt x="370" y="703"/>
                  </a:cubicBezTo>
                  <a:cubicBezTo>
                    <a:pt x="372" y="704"/>
                    <a:pt x="374" y="705"/>
                    <a:pt x="376" y="705"/>
                  </a:cubicBezTo>
                  <a:cubicBezTo>
                    <a:pt x="380" y="706"/>
                    <a:pt x="385" y="709"/>
                    <a:pt x="388" y="711"/>
                  </a:cubicBezTo>
                  <a:cubicBezTo>
                    <a:pt x="394" y="715"/>
                    <a:pt x="398" y="720"/>
                    <a:pt x="402" y="724"/>
                  </a:cubicBezTo>
                  <a:cubicBezTo>
                    <a:pt x="402" y="725"/>
                    <a:pt x="402" y="725"/>
                    <a:pt x="402" y="725"/>
                  </a:cubicBezTo>
                  <a:close/>
                  <a:moveTo>
                    <a:pt x="417" y="660"/>
                  </a:moveTo>
                  <a:cubicBezTo>
                    <a:pt x="417" y="660"/>
                    <a:pt x="416" y="661"/>
                    <a:pt x="416" y="661"/>
                  </a:cubicBezTo>
                  <a:cubicBezTo>
                    <a:pt x="414" y="662"/>
                    <a:pt x="412" y="663"/>
                    <a:pt x="411" y="663"/>
                  </a:cubicBezTo>
                  <a:cubicBezTo>
                    <a:pt x="403" y="666"/>
                    <a:pt x="394" y="668"/>
                    <a:pt x="385" y="670"/>
                  </a:cubicBezTo>
                  <a:cubicBezTo>
                    <a:pt x="384" y="670"/>
                    <a:pt x="383" y="669"/>
                    <a:pt x="381" y="669"/>
                  </a:cubicBezTo>
                  <a:cubicBezTo>
                    <a:pt x="381" y="669"/>
                    <a:pt x="381" y="669"/>
                    <a:pt x="381" y="669"/>
                  </a:cubicBezTo>
                  <a:cubicBezTo>
                    <a:pt x="376" y="668"/>
                    <a:pt x="372" y="666"/>
                    <a:pt x="367" y="665"/>
                  </a:cubicBezTo>
                  <a:cubicBezTo>
                    <a:pt x="363" y="663"/>
                    <a:pt x="363" y="663"/>
                    <a:pt x="363" y="663"/>
                  </a:cubicBezTo>
                  <a:cubicBezTo>
                    <a:pt x="362" y="663"/>
                    <a:pt x="362" y="663"/>
                    <a:pt x="362" y="663"/>
                  </a:cubicBezTo>
                  <a:cubicBezTo>
                    <a:pt x="362" y="663"/>
                    <a:pt x="361" y="662"/>
                    <a:pt x="361" y="662"/>
                  </a:cubicBezTo>
                  <a:cubicBezTo>
                    <a:pt x="361" y="661"/>
                    <a:pt x="362" y="661"/>
                    <a:pt x="362" y="660"/>
                  </a:cubicBezTo>
                  <a:cubicBezTo>
                    <a:pt x="362" y="659"/>
                    <a:pt x="362" y="659"/>
                    <a:pt x="363" y="658"/>
                  </a:cubicBezTo>
                  <a:cubicBezTo>
                    <a:pt x="363" y="657"/>
                    <a:pt x="363" y="655"/>
                    <a:pt x="364" y="654"/>
                  </a:cubicBezTo>
                  <a:cubicBezTo>
                    <a:pt x="365" y="651"/>
                    <a:pt x="366" y="647"/>
                    <a:pt x="367" y="644"/>
                  </a:cubicBezTo>
                  <a:cubicBezTo>
                    <a:pt x="369" y="635"/>
                    <a:pt x="370" y="627"/>
                    <a:pt x="370" y="620"/>
                  </a:cubicBezTo>
                  <a:cubicBezTo>
                    <a:pt x="370" y="619"/>
                    <a:pt x="370" y="618"/>
                    <a:pt x="370" y="617"/>
                  </a:cubicBezTo>
                  <a:cubicBezTo>
                    <a:pt x="371" y="617"/>
                    <a:pt x="371" y="617"/>
                    <a:pt x="371" y="617"/>
                  </a:cubicBezTo>
                  <a:cubicBezTo>
                    <a:pt x="371" y="616"/>
                    <a:pt x="371" y="616"/>
                    <a:pt x="371" y="616"/>
                  </a:cubicBezTo>
                  <a:cubicBezTo>
                    <a:pt x="371" y="616"/>
                    <a:pt x="372" y="616"/>
                    <a:pt x="372" y="616"/>
                  </a:cubicBezTo>
                  <a:cubicBezTo>
                    <a:pt x="381" y="617"/>
                    <a:pt x="392" y="620"/>
                    <a:pt x="403" y="624"/>
                  </a:cubicBezTo>
                  <a:cubicBezTo>
                    <a:pt x="410" y="626"/>
                    <a:pt x="415" y="629"/>
                    <a:pt x="420" y="632"/>
                  </a:cubicBezTo>
                  <a:cubicBezTo>
                    <a:pt x="423" y="634"/>
                    <a:pt x="425" y="636"/>
                    <a:pt x="427" y="638"/>
                  </a:cubicBezTo>
                  <a:cubicBezTo>
                    <a:pt x="428" y="639"/>
                    <a:pt x="429" y="641"/>
                    <a:pt x="430" y="643"/>
                  </a:cubicBezTo>
                  <a:cubicBezTo>
                    <a:pt x="431" y="646"/>
                    <a:pt x="431" y="648"/>
                    <a:pt x="429" y="651"/>
                  </a:cubicBezTo>
                  <a:cubicBezTo>
                    <a:pt x="429" y="652"/>
                    <a:pt x="428" y="652"/>
                    <a:pt x="428" y="652"/>
                  </a:cubicBezTo>
                  <a:cubicBezTo>
                    <a:pt x="428" y="652"/>
                    <a:pt x="427" y="652"/>
                    <a:pt x="427" y="652"/>
                  </a:cubicBezTo>
                  <a:cubicBezTo>
                    <a:pt x="426" y="650"/>
                    <a:pt x="424" y="649"/>
                    <a:pt x="423" y="648"/>
                  </a:cubicBezTo>
                  <a:cubicBezTo>
                    <a:pt x="422" y="647"/>
                    <a:pt x="421" y="646"/>
                    <a:pt x="420" y="645"/>
                  </a:cubicBezTo>
                  <a:cubicBezTo>
                    <a:pt x="416" y="641"/>
                    <a:pt x="412" y="638"/>
                    <a:pt x="406" y="636"/>
                  </a:cubicBezTo>
                  <a:cubicBezTo>
                    <a:pt x="402" y="634"/>
                    <a:pt x="398" y="634"/>
                    <a:pt x="396" y="634"/>
                  </a:cubicBezTo>
                  <a:cubicBezTo>
                    <a:pt x="395" y="634"/>
                    <a:pt x="395" y="634"/>
                    <a:pt x="395" y="634"/>
                  </a:cubicBezTo>
                  <a:cubicBezTo>
                    <a:pt x="395" y="634"/>
                    <a:pt x="395" y="634"/>
                    <a:pt x="395" y="634"/>
                  </a:cubicBezTo>
                  <a:cubicBezTo>
                    <a:pt x="392" y="634"/>
                    <a:pt x="390" y="634"/>
                    <a:pt x="388" y="635"/>
                  </a:cubicBezTo>
                  <a:cubicBezTo>
                    <a:pt x="387" y="636"/>
                    <a:pt x="386" y="637"/>
                    <a:pt x="386" y="638"/>
                  </a:cubicBezTo>
                  <a:cubicBezTo>
                    <a:pt x="386" y="639"/>
                    <a:pt x="387" y="640"/>
                    <a:pt x="388" y="641"/>
                  </a:cubicBezTo>
                  <a:cubicBezTo>
                    <a:pt x="389" y="641"/>
                    <a:pt x="391" y="642"/>
                    <a:pt x="393" y="642"/>
                  </a:cubicBezTo>
                  <a:cubicBezTo>
                    <a:pt x="398" y="644"/>
                    <a:pt x="404" y="646"/>
                    <a:pt x="409" y="650"/>
                  </a:cubicBezTo>
                  <a:cubicBezTo>
                    <a:pt x="411" y="652"/>
                    <a:pt x="414" y="655"/>
                    <a:pt x="416" y="658"/>
                  </a:cubicBezTo>
                  <a:cubicBezTo>
                    <a:pt x="417" y="658"/>
                    <a:pt x="417" y="659"/>
                    <a:pt x="417" y="660"/>
                  </a:cubicBezTo>
                  <a:close/>
                  <a:moveTo>
                    <a:pt x="425" y="37"/>
                  </a:moveTo>
                  <a:cubicBezTo>
                    <a:pt x="425" y="36"/>
                    <a:pt x="427" y="35"/>
                    <a:pt x="428" y="34"/>
                  </a:cubicBezTo>
                  <a:cubicBezTo>
                    <a:pt x="429" y="33"/>
                    <a:pt x="429" y="33"/>
                    <a:pt x="429" y="33"/>
                  </a:cubicBezTo>
                  <a:cubicBezTo>
                    <a:pt x="430" y="32"/>
                    <a:pt x="431" y="32"/>
                    <a:pt x="432" y="31"/>
                  </a:cubicBezTo>
                  <a:cubicBezTo>
                    <a:pt x="437" y="26"/>
                    <a:pt x="443" y="22"/>
                    <a:pt x="452" y="18"/>
                  </a:cubicBezTo>
                  <a:cubicBezTo>
                    <a:pt x="462" y="13"/>
                    <a:pt x="473" y="11"/>
                    <a:pt x="486" y="10"/>
                  </a:cubicBezTo>
                  <a:cubicBezTo>
                    <a:pt x="487" y="10"/>
                    <a:pt x="487" y="10"/>
                    <a:pt x="487" y="10"/>
                  </a:cubicBezTo>
                  <a:cubicBezTo>
                    <a:pt x="492" y="10"/>
                    <a:pt x="497" y="11"/>
                    <a:pt x="502" y="12"/>
                  </a:cubicBezTo>
                  <a:cubicBezTo>
                    <a:pt x="520" y="16"/>
                    <a:pt x="535" y="25"/>
                    <a:pt x="546" y="40"/>
                  </a:cubicBezTo>
                  <a:cubicBezTo>
                    <a:pt x="556" y="53"/>
                    <a:pt x="561" y="68"/>
                    <a:pt x="562" y="86"/>
                  </a:cubicBezTo>
                  <a:cubicBezTo>
                    <a:pt x="562" y="91"/>
                    <a:pt x="561" y="97"/>
                    <a:pt x="560" y="103"/>
                  </a:cubicBezTo>
                  <a:cubicBezTo>
                    <a:pt x="559" y="110"/>
                    <a:pt x="557" y="117"/>
                    <a:pt x="553" y="125"/>
                  </a:cubicBezTo>
                  <a:cubicBezTo>
                    <a:pt x="548" y="137"/>
                    <a:pt x="540" y="148"/>
                    <a:pt x="529" y="158"/>
                  </a:cubicBezTo>
                  <a:cubicBezTo>
                    <a:pt x="527" y="159"/>
                    <a:pt x="527" y="159"/>
                    <a:pt x="526" y="158"/>
                  </a:cubicBezTo>
                  <a:cubicBezTo>
                    <a:pt x="521" y="154"/>
                    <a:pt x="515" y="149"/>
                    <a:pt x="509" y="145"/>
                  </a:cubicBezTo>
                  <a:cubicBezTo>
                    <a:pt x="501" y="140"/>
                    <a:pt x="491" y="134"/>
                    <a:pt x="480" y="129"/>
                  </a:cubicBezTo>
                  <a:cubicBezTo>
                    <a:pt x="478" y="128"/>
                    <a:pt x="477" y="127"/>
                    <a:pt x="477" y="125"/>
                  </a:cubicBezTo>
                  <a:cubicBezTo>
                    <a:pt x="476" y="124"/>
                    <a:pt x="476" y="122"/>
                    <a:pt x="476" y="120"/>
                  </a:cubicBezTo>
                  <a:cubicBezTo>
                    <a:pt x="476" y="119"/>
                    <a:pt x="475" y="118"/>
                    <a:pt x="475" y="118"/>
                  </a:cubicBezTo>
                  <a:cubicBezTo>
                    <a:pt x="472" y="101"/>
                    <a:pt x="466" y="85"/>
                    <a:pt x="456" y="70"/>
                  </a:cubicBezTo>
                  <a:cubicBezTo>
                    <a:pt x="449" y="60"/>
                    <a:pt x="440" y="50"/>
                    <a:pt x="428" y="41"/>
                  </a:cubicBezTo>
                  <a:cubicBezTo>
                    <a:pt x="426" y="39"/>
                    <a:pt x="425" y="38"/>
                    <a:pt x="425" y="37"/>
                  </a:cubicBezTo>
                  <a:close/>
                  <a:moveTo>
                    <a:pt x="317" y="206"/>
                  </a:moveTo>
                  <a:cubicBezTo>
                    <a:pt x="315" y="205"/>
                    <a:pt x="315" y="205"/>
                    <a:pt x="315" y="205"/>
                  </a:cubicBezTo>
                  <a:cubicBezTo>
                    <a:pt x="312" y="203"/>
                    <a:pt x="309" y="200"/>
                    <a:pt x="307" y="198"/>
                  </a:cubicBezTo>
                  <a:cubicBezTo>
                    <a:pt x="296" y="189"/>
                    <a:pt x="289" y="180"/>
                    <a:pt x="283" y="170"/>
                  </a:cubicBezTo>
                  <a:cubicBezTo>
                    <a:pt x="281" y="166"/>
                    <a:pt x="278" y="162"/>
                    <a:pt x="276" y="158"/>
                  </a:cubicBezTo>
                  <a:cubicBezTo>
                    <a:pt x="269" y="144"/>
                    <a:pt x="266" y="128"/>
                    <a:pt x="265" y="111"/>
                  </a:cubicBezTo>
                  <a:cubicBezTo>
                    <a:pt x="265" y="111"/>
                    <a:pt x="265" y="111"/>
                    <a:pt x="265" y="111"/>
                  </a:cubicBezTo>
                  <a:cubicBezTo>
                    <a:pt x="265" y="104"/>
                    <a:pt x="266" y="97"/>
                    <a:pt x="268" y="89"/>
                  </a:cubicBezTo>
                  <a:cubicBezTo>
                    <a:pt x="271" y="74"/>
                    <a:pt x="278" y="61"/>
                    <a:pt x="287" y="51"/>
                  </a:cubicBezTo>
                  <a:cubicBezTo>
                    <a:pt x="288" y="49"/>
                    <a:pt x="290" y="48"/>
                    <a:pt x="292" y="46"/>
                  </a:cubicBezTo>
                  <a:cubicBezTo>
                    <a:pt x="292" y="46"/>
                    <a:pt x="292" y="46"/>
                    <a:pt x="292" y="46"/>
                  </a:cubicBezTo>
                  <a:cubicBezTo>
                    <a:pt x="292" y="45"/>
                    <a:pt x="293" y="45"/>
                    <a:pt x="294" y="45"/>
                  </a:cubicBezTo>
                  <a:cubicBezTo>
                    <a:pt x="294" y="45"/>
                    <a:pt x="295" y="45"/>
                    <a:pt x="295" y="45"/>
                  </a:cubicBezTo>
                  <a:cubicBezTo>
                    <a:pt x="296" y="46"/>
                    <a:pt x="296" y="46"/>
                    <a:pt x="296" y="46"/>
                  </a:cubicBezTo>
                  <a:cubicBezTo>
                    <a:pt x="305" y="51"/>
                    <a:pt x="315" y="57"/>
                    <a:pt x="323" y="65"/>
                  </a:cubicBezTo>
                  <a:cubicBezTo>
                    <a:pt x="326" y="68"/>
                    <a:pt x="329" y="70"/>
                    <a:pt x="331" y="73"/>
                  </a:cubicBezTo>
                  <a:cubicBezTo>
                    <a:pt x="332" y="74"/>
                    <a:pt x="332" y="74"/>
                    <a:pt x="332" y="74"/>
                  </a:cubicBezTo>
                  <a:cubicBezTo>
                    <a:pt x="343" y="85"/>
                    <a:pt x="351" y="98"/>
                    <a:pt x="357" y="112"/>
                  </a:cubicBezTo>
                  <a:cubicBezTo>
                    <a:pt x="360" y="122"/>
                    <a:pt x="362" y="131"/>
                    <a:pt x="362" y="140"/>
                  </a:cubicBezTo>
                  <a:cubicBezTo>
                    <a:pt x="362" y="141"/>
                    <a:pt x="362" y="142"/>
                    <a:pt x="362" y="143"/>
                  </a:cubicBezTo>
                  <a:cubicBezTo>
                    <a:pt x="362" y="145"/>
                    <a:pt x="362" y="145"/>
                    <a:pt x="362" y="145"/>
                  </a:cubicBezTo>
                  <a:cubicBezTo>
                    <a:pt x="362" y="155"/>
                    <a:pt x="359" y="165"/>
                    <a:pt x="353" y="176"/>
                  </a:cubicBezTo>
                  <a:cubicBezTo>
                    <a:pt x="349" y="184"/>
                    <a:pt x="343" y="190"/>
                    <a:pt x="337" y="196"/>
                  </a:cubicBezTo>
                  <a:cubicBezTo>
                    <a:pt x="332" y="200"/>
                    <a:pt x="327" y="203"/>
                    <a:pt x="321" y="206"/>
                  </a:cubicBezTo>
                  <a:cubicBezTo>
                    <a:pt x="320" y="207"/>
                    <a:pt x="318" y="207"/>
                    <a:pt x="317" y="206"/>
                  </a:cubicBezTo>
                  <a:close/>
                  <a:moveTo>
                    <a:pt x="12" y="206"/>
                  </a:moveTo>
                  <a:cubicBezTo>
                    <a:pt x="12" y="206"/>
                    <a:pt x="12" y="206"/>
                    <a:pt x="12" y="206"/>
                  </a:cubicBezTo>
                  <a:cubicBezTo>
                    <a:pt x="12" y="206"/>
                    <a:pt x="12" y="206"/>
                    <a:pt x="12" y="206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88" name="Freeform 281"/>
            <p:cNvSpPr>
              <a:spLocks/>
            </p:cNvSpPr>
            <p:nvPr/>
          </p:nvSpPr>
          <p:spPr bwMode="auto">
            <a:xfrm>
              <a:off x="4157481" y="5602288"/>
              <a:ext cx="233363" cy="103188"/>
            </a:xfrm>
            <a:custGeom>
              <a:avLst/>
              <a:gdLst>
                <a:gd name="T0" fmla="*/ 3 w 89"/>
                <a:gd name="T1" fmla="*/ 28 h 39"/>
                <a:gd name="T2" fmla="*/ 8 w 89"/>
                <a:gd name="T3" fmla="*/ 24 h 39"/>
                <a:gd name="T4" fmla="*/ 26 w 89"/>
                <a:gd name="T5" fmla="*/ 16 h 39"/>
                <a:gd name="T6" fmla="*/ 48 w 89"/>
                <a:gd name="T7" fmla="*/ 8 h 39"/>
                <a:gd name="T8" fmla="*/ 54 w 89"/>
                <a:gd name="T9" fmla="*/ 6 h 39"/>
                <a:gd name="T10" fmla="*/ 70 w 89"/>
                <a:gd name="T11" fmla="*/ 2 h 39"/>
                <a:gd name="T12" fmla="*/ 71 w 89"/>
                <a:gd name="T13" fmla="*/ 2 h 39"/>
                <a:gd name="T14" fmla="*/ 79 w 89"/>
                <a:gd name="T15" fmla="*/ 1 h 39"/>
                <a:gd name="T16" fmla="*/ 83 w 89"/>
                <a:gd name="T17" fmla="*/ 0 h 39"/>
                <a:gd name="T18" fmla="*/ 84 w 89"/>
                <a:gd name="T19" fmla="*/ 0 h 39"/>
                <a:gd name="T20" fmla="*/ 84 w 89"/>
                <a:gd name="T21" fmla="*/ 1 h 39"/>
                <a:gd name="T22" fmla="*/ 87 w 89"/>
                <a:gd name="T23" fmla="*/ 1 h 39"/>
                <a:gd name="T24" fmla="*/ 89 w 89"/>
                <a:gd name="T25" fmla="*/ 3 h 39"/>
                <a:gd name="T26" fmla="*/ 89 w 89"/>
                <a:gd name="T27" fmla="*/ 4 h 39"/>
                <a:gd name="T28" fmla="*/ 88 w 89"/>
                <a:gd name="T29" fmla="*/ 7 h 39"/>
                <a:gd name="T30" fmla="*/ 82 w 89"/>
                <a:gd name="T31" fmla="*/ 9 h 39"/>
                <a:gd name="T32" fmla="*/ 76 w 89"/>
                <a:gd name="T33" fmla="*/ 11 h 39"/>
                <a:gd name="T34" fmla="*/ 64 w 89"/>
                <a:gd name="T35" fmla="*/ 15 h 39"/>
                <a:gd name="T36" fmla="*/ 29 w 89"/>
                <a:gd name="T37" fmla="*/ 29 h 39"/>
                <a:gd name="T38" fmla="*/ 13 w 89"/>
                <a:gd name="T39" fmla="*/ 37 h 39"/>
                <a:gd name="T40" fmla="*/ 7 w 89"/>
                <a:gd name="T41" fmla="*/ 38 h 39"/>
                <a:gd name="T42" fmla="*/ 6 w 89"/>
                <a:gd name="T43" fmla="*/ 39 h 39"/>
                <a:gd name="T44" fmla="*/ 1 w 89"/>
                <a:gd name="T45" fmla="*/ 34 h 39"/>
                <a:gd name="T46" fmla="*/ 2 w 89"/>
                <a:gd name="T47" fmla="*/ 28 h 39"/>
                <a:gd name="T48" fmla="*/ 3 w 89"/>
                <a:gd name="T49" fmla="*/ 28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89" h="39">
                  <a:moveTo>
                    <a:pt x="3" y="28"/>
                  </a:moveTo>
                  <a:cubicBezTo>
                    <a:pt x="4" y="26"/>
                    <a:pt x="6" y="25"/>
                    <a:pt x="8" y="24"/>
                  </a:cubicBezTo>
                  <a:cubicBezTo>
                    <a:pt x="14" y="22"/>
                    <a:pt x="20" y="19"/>
                    <a:pt x="26" y="16"/>
                  </a:cubicBezTo>
                  <a:cubicBezTo>
                    <a:pt x="33" y="13"/>
                    <a:pt x="41" y="11"/>
                    <a:pt x="48" y="8"/>
                  </a:cubicBezTo>
                  <a:cubicBezTo>
                    <a:pt x="50" y="8"/>
                    <a:pt x="52" y="7"/>
                    <a:pt x="54" y="6"/>
                  </a:cubicBezTo>
                  <a:cubicBezTo>
                    <a:pt x="60" y="4"/>
                    <a:pt x="65" y="3"/>
                    <a:pt x="70" y="2"/>
                  </a:cubicBezTo>
                  <a:cubicBezTo>
                    <a:pt x="71" y="2"/>
                    <a:pt x="71" y="2"/>
                    <a:pt x="71" y="2"/>
                  </a:cubicBezTo>
                  <a:cubicBezTo>
                    <a:pt x="73" y="2"/>
                    <a:pt x="76" y="1"/>
                    <a:pt x="79" y="1"/>
                  </a:cubicBezTo>
                  <a:cubicBezTo>
                    <a:pt x="81" y="1"/>
                    <a:pt x="82" y="1"/>
                    <a:pt x="83" y="0"/>
                  </a:cubicBezTo>
                  <a:cubicBezTo>
                    <a:pt x="84" y="0"/>
                    <a:pt x="84" y="0"/>
                    <a:pt x="84" y="0"/>
                  </a:cubicBezTo>
                  <a:cubicBezTo>
                    <a:pt x="84" y="1"/>
                    <a:pt x="84" y="1"/>
                    <a:pt x="84" y="1"/>
                  </a:cubicBezTo>
                  <a:cubicBezTo>
                    <a:pt x="85" y="1"/>
                    <a:pt x="86" y="1"/>
                    <a:pt x="87" y="1"/>
                  </a:cubicBezTo>
                  <a:cubicBezTo>
                    <a:pt x="88" y="1"/>
                    <a:pt x="88" y="2"/>
                    <a:pt x="89" y="3"/>
                  </a:cubicBezTo>
                  <a:cubicBezTo>
                    <a:pt x="89" y="3"/>
                    <a:pt x="89" y="4"/>
                    <a:pt x="89" y="4"/>
                  </a:cubicBezTo>
                  <a:cubicBezTo>
                    <a:pt x="89" y="6"/>
                    <a:pt x="89" y="7"/>
                    <a:pt x="88" y="7"/>
                  </a:cubicBezTo>
                  <a:cubicBezTo>
                    <a:pt x="86" y="8"/>
                    <a:pt x="84" y="9"/>
                    <a:pt x="82" y="9"/>
                  </a:cubicBezTo>
                  <a:cubicBezTo>
                    <a:pt x="80" y="10"/>
                    <a:pt x="78" y="11"/>
                    <a:pt x="76" y="11"/>
                  </a:cubicBezTo>
                  <a:cubicBezTo>
                    <a:pt x="72" y="12"/>
                    <a:pt x="68" y="13"/>
                    <a:pt x="64" y="15"/>
                  </a:cubicBezTo>
                  <a:cubicBezTo>
                    <a:pt x="50" y="20"/>
                    <a:pt x="39" y="25"/>
                    <a:pt x="29" y="29"/>
                  </a:cubicBezTo>
                  <a:cubicBezTo>
                    <a:pt x="24" y="32"/>
                    <a:pt x="18" y="35"/>
                    <a:pt x="13" y="37"/>
                  </a:cubicBezTo>
                  <a:cubicBezTo>
                    <a:pt x="11" y="38"/>
                    <a:pt x="9" y="38"/>
                    <a:pt x="7" y="38"/>
                  </a:cubicBezTo>
                  <a:cubicBezTo>
                    <a:pt x="6" y="39"/>
                    <a:pt x="6" y="39"/>
                    <a:pt x="6" y="39"/>
                  </a:cubicBezTo>
                  <a:cubicBezTo>
                    <a:pt x="4" y="39"/>
                    <a:pt x="2" y="37"/>
                    <a:pt x="1" y="34"/>
                  </a:cubicBezTo>
                  <a:cubicBezTo>
                    <a:pt x="0" y="32"/>
                    <a:pt x="0" y="29"/>
                    <a:pt x="2" y="28"/>
                  </a:cubicBezTo>
                  <a:lnTo>
                    <a:pt x="3" y="28"/>
                  </a:ln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89" name="Freeform 282"/>
            <p:cNvSpPr>
              <a:spLocks/>
            </p:cNvSpPr>
            <p:nvPr/>
          </p:nvSpPr>
          <p:spPr bwMode="auto">
            <a:xfrm>
              <a:off x="4213044" y="5649913"/>
              <a:ext cx="212725" cy="125413"/>
            </a:xfrm>
            <a:custGeom>
              <a:avLst/>
              <a:gdLst>
                <a:gd name="T0" fmla="*/ 0 w 81"/>
                <a:gd name="T1" fmla="*/ 40 h 47"/>
                <a:gd name="T2" fmla="*/ 1 w 81"/>
                <a:gd name="T3" fmla="*/ 38 h 47"/>
                <a:gd name="T4" fmla="*/ 6 w 81"/>
                <a:gd name="T5" fmla="*/ 34 h 47"/>
                <a:gd name="T6" fmla="*/ 50 w 81"/>
                <a:gd name="T7" fmla="*/ 10 h 47"/>
                <a:gd name="T8" fmla="*/ 74 w 81"/>
                <a:gd name="T9" fmla="*/ 1 h 47"/>
                <a:gd name="T10" fmla="*/ 77 w 81"/>
                <a:gd name="T11" fmla="*/ 0 h 47"/>
                <a:gd name="T12" fmla="*/ 78 w 81"/>
                <a:gd name="T13" fmla="*/ 0 h 47"/>
                <a:gd name="T14" fmla="*/ 80 w 81"/>
                <a:gd name="T15" fmla="*/ 1 h 47"/>
                <a:gd name="T16" fmla="*/ 81 w 81"/>
                <a:gd name="T17" fmla="*/ 3 h 47"/>
                <a:gd name="T18" fmla="*/ 80 w 81"/>
                <a:gd name="T19" fmla="*/ 6 h 47"/>
                <a:gd name="T20" fmla="*/ 73 w 81"/>
                <a:gd name="T21" fmla="*/ 10 h 47"/>
                <a:gd name="T22" fmla="*/ 32 w 81"/>
                <a:gd name="T23" fmla="*/ 31 h 47"/>
                <a:gd name="T24" fmla="*/ 25 w 81"/>
                <a:gd name="T25" fmla="*/ 36 h 47"/>
                <a:gd name="T26" fmla="*/ 16 w 81"/>
                <a:gd name="T27" fmla="*/ 42 h 47"/>
                <a:gd name="T28" fmla="*/ 8 w 81"/>
                <a:gd name="T29" fmla="*/ 46 h 47"/>
                <a:gd name="T30" fmla="*/ 6 w 81"/>
                <a:gd name="T31" fmla="*/ 47 h 47"/>
                <a:gd name="T32" fmla="*/ 3 w 81"/>
                <a:gd name="T33" fmla="*/ 46 h 47"/>
                <a:gd name="T34" fmla="*/ 0 w 81"/>
                <a:gd name="T35" fmla="*/ 41 h 47"/>
                <a:gd name="T36" fmla="*/ 0 w 81"/>
                <a:gd name="T37" fmla="*/ 40 h 47"/>
                <a:gd name="T38" fmla="*/ 0 w 81"/>
                <a:gd name="T39" fmla="*/ 4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81" h="47">
                  <a:moveTo>
                    <a:pt x="0" y="40"/>
                  </a:moveTo>
                  <a:cubicBezTo>
                    <a:pt x="0" y="39"/>
                    <a:pt x="1" y="38"/>
                    <a:pt x="1" y="38"/>
                  </a:cubicBezTo>
                  <a:cubicBezTo>
                    <a:pt x="3" y="36"/>
                    <a:pt x="4" y="35"/>
                    <a:pt x="6" y="34"/>
                  </a:cubicBezTo>
                  <a:cubicBezTo>
                    <a:pt x="23" y="23"/>
                    <a:pt x="36" y="16"/>
                    <a:pt x="50" y="10"/>
                  </a:cubicBezTo>
                  <a:cubicBezTo>
                    <a:pt x="58" y="6"/>
                    <a:pt x="66" y="3"/>
                    <a:pt x="74" y="1"/>
                  </a:cubicBezTo>
                  <a:cubicBezTo>
                    <a:pt x="75" y="0"/>
                    <a:pt x="76" y="0"/>
                    <a:pt x="77" y="0"/>
                  </a:cubicBezTo>
                  <a:cubicBezTo>
                    <a:pt x="78" y="0"/>
                    <a:pt x="78" y="0"/>
                    <a:pt x="78" y="0"/>
                  </a:cubicBezTo>
                  <a:cubicBezTo>
                    <a:pt x="79" y="0"/>
                    <a:pt x="79" y="1"/>
                    <a:pt x="80" y="1"/>
                  </a:cubicBezTo>
                  <a:cubicBezTo>
                    <a:pt x="80" y="2"/>
                    <a:pt x="81" y="2"/>
                    <a:pt x="81" y="3"/>
                  </a:cubicBezTo>
                  <a:cubicBezTo>
                    <a:pt x="81" y="4"/>
                    <a:pt x="81" y="6"/>
                    <a:pt x="80" y="6"/>
                  </a:cubicBezTo>
                  <a:cubicBezTo>
                    <a:pt x="78" y="7"/>
                    <a:pt x="76" y="9"/>
                    <a:pt x="73" y="10"/>
                  </a:cubicBezTo>
                  <a:cubicBezTo>
                    <a:pt x="61" y="15"/>
                    <a:pt x="47" y="22"/>
                    <a:pt x="32" y="31"/>
                  </a:cubicBezTo>
                  <a:cubicBezTo>
                    <a:pt x="30" y="33"/>
                    <a:pt x="27" y="35"/>
                    <a:pt x="25" y="36"/>
                  </a:cubicBezTo>
                  <a:cubicBezTo>
                    <a:pt x="22" y="38"/>
                    <a:pt x="19" y="40"/>
                    <a:pt x="16" y="42"/>
                  </a:cubicBezTo>
                  <a:cubicBezTo>
                    <a:pt x="13" y="43"/>
                    <a:pt x="10" y="45"/>
                    <a:pt x="8" y="46"/>
                  </a:cubicBezTo>
                  <a:cubicBezTo>
                    <a:pt x="7" y="47"/>
                    <a:pt x="6" y="47"/>
                    <a:pt x="6" y="47"/>
                  </a:cubicBezTo>
                  <a:cubicBezTo>
                    <a:pt x="5" y="47"/>
                    <a:pt x="4" y="46"/>
                    <a:pt x="3" y="46"/>
                  </a:cubicBezTo>
                  <a:cubicBezTo>
                    <a:pt x="1" y="45"/>
                    <a:pt x="0" y="43"/>
                    <a:pt x="0" y="41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0" y="40"/>
                    <a:pt x="0" y="40"/>
                    <a:pt x="0" y="40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90" name="Freeform 283"/>
            <p:cNvSpPr>
              <a:spLocks/>
            </p:cNvSpPr>
            <p:nvPr/>
          </p:nvSpPr>
          <p:spPr bwMode="auto">
            <a:xfrm>
              <a:off x="4336869" y="5451475"/>
              <a:ext cx="76200" cy="74613"/>
            </a:xfrm>
            <a:custGeom>
              <a:avLst/>
              <a:gdLst>
                <a:gd name="T0" fmla="*/ 15 w 29"/>
                <a:gd name="T1" fmla="*/ 28 h 28"/>
                <a:gd name="T2" fmla="*/ 15 w 29"/>
                <a:gd name="T3" fmla="*/ 28 h 28"/>
                <a:gd name="T4" fmla="*/ 14 w 29"/>
                <a:gd name="T5" fmla="*/ 28 h 28"/>
                <a:gd name="T6" fmla="*/ 0 w 29"/>
                <a:gd name="T7" fmla="*/ 15 h 28"/>
                <a:gd name="T8" fmla="*/ 4 w 29"/>
                <a:gd name="T9" fmla="*/ 5 h 28"/>
                <a:gd name="T10" fmla="*/ 14 w 29"/>
                <a:gd name="T11" fmla="*/ 0 h 28"/>
                <a:gd name="T12" fmla="*/ 14 w 29"/>
                <a:gd name="T13" fmla="*/ 0 h 28"/>
                <a:gd name="T14" fmla="*/ 28 w 29"/>
                <a:gd name="T15" fmla="*/ 14 h 28"/>
                <a:gd name="T16" fmla="*/ 24 w 29"/>
                <a:gd name="T17" fmla="*/ 24 h 28"/>
                <a:gd name="T18" fmla="*/ 15 w 29"/>
                <a:gd name="T19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" h="28">
                  <a:moveTo>
                    <a:pt x="15" y="28"/>
                  </a:moveTo>
                  <a:cubicBezTo>
                    <a:pt x="15" y="28"/>
                    <a:pt x="15" y="28"/>
                    <a:pt x="15" y="28"/>
                  </a:cubicBezTo>
                  <a:cubicBezTo>
                    <a:pt x="14" y="28"/>
                    <a:pt x="14" y="28"/>
                    <a:pt x="14" y="28"/>
                  </a:cubicBezTo>
                  <a:cubicBezTo>
                    <a:pt x="7" y="28"/>
                    <a:pt x="1" y="22"/>
                    <a:pt x="0" y="15"/>
                  </a:cubicBezTo>
                  <a:cubicBezTo>
                    <a:pt x="0" y="11"/>
                    <a:pt x="2" y="7"/>
                    <a:pt x="4" y="5"/>
                  </a:cubicBezTo>
                  <a:cubicBezTo>
                    <a:pt x="7" y="2"/>
                    <a:pt x="10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22" y="0"/>
                    <a:pt x="28" y="6"/>
                    <a:pt x="28" y="14"/>
                  </a:cubicBezTo>
                  <a:cubicBezTo>
                    <a:pt x="29" y="18"/>
                    <a:pt x="27" y="22"/>
                    <a:pt x="24" y="24"/>
                  </a:cubicBezTo>
                  <a:cubicBezTo>
                    <a:pt x="22" y="27"/>
                    <a:pt x="18" y="28"/>
                    <a:pt x="15" y="28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91" name="Freeform 284"/>
            <p:cNvSpPr>
              <a:spLocks noEditPoints="1"/>
            </p:cNvSpPr>
            <p:nvPr/>
          </p:nvSpPr>
          <p:spPr bwMode="auto">
            <a:xfrm>
              <a:off x="3898719" y="6388100"/>
              <a:ext cx="39688" cy="55563"/>
            </a:xfrm>
            <a:custGeom>
              <a:avLst/>
              <a:gdLst>
                <a:gd name="T0" fmla="*/ 7 w 15"/>
                <a:gd name="T1" fmla="*/ 2 h 21"/>
                <a:gd name="T2" fmla="*/ 5 w 15"/>
                <a:gd name="T3" fmla="*/ 0 h 21"/>
                <a:gd name="T4" fmla="*/ 2 w 15"/>
                <a:gd name="T5" fmla="*/ 0 h 21"/>
                <a:gd name="T6" fmla="*/ 0 w 15"/>
                <a:gd name="T7" fmla="*/ 4 h 21"/>
                <a:gd name="T8" fmla="*/ 0 w 15"/>
                <a:gd name="T9" fmla="*/ 4 h 21"/>
                <a:gd name="T10" fmla="*/ 0 w 15"/>
                <a:gd name="T11" fmla="*/ 6 h 21"/>
                <a:gd name="T12" fmla="*/ 7 w 15"/>
                <a:gd name="T13" fmla="*/ 19 h 21"/>
                <a:gd name="T14" fmla="*/ 7 w 15"/>
                <a:gd name="T15" fmla="*/ 20 h 21"/>
                <a:gd name="T16" fmla="*/ 8 w 15"/>
                <a:gd name="T17" fmla="*/ 20 h 21"/>
                <a:gd name="T18" fmla="*/ 11 w 15"/>
                <a:gd name="T19" fmla="*/ 21 h 21"/>
                <a:gd name="T20" fmla="*/ 13 w 15"/>
                <a:gd name="T21" fmla="*/ 21 h 21"/>
                <a:gd name="T22" fmla="*/ 15 w 15"/>
                <a:gd name="T23" fmla="*/ 17 h 21"/>
                <a:gd name="T24" fmla="*/ 15 w 15"/>
                <a:gd name="T25" fmla="*/ 16 h 21"/>
                <a:gd name="T26" fmla="*/ 15 w 15"/>
                <a:gd name="T27" fmla="*/ 15 h 21"/>
                <a:gd name="T28" fmla="*/ 7 w 15"/>
                <a:gd name="T29" fmla="*/ 2 h 21"/>
                <a:gd name="T30" fmla="*/ 1 w 15"/>
                <a:gd name="T31" fmla="*/ 4 h 21"/>
                <a:gd name="T32" fmla="*/ 1 w 15"/>
                <a:gd name="T33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5" h="21">
                  <a:moveTo>
                    <a:pt x="7" y="2"/>
                  </a:moveTo>
                  <a:cubicBezTo>
                    <a:pt x="7" y="1"/>
                    <a:pt x="6" y="0"/>
                    <a:pt x="5" y="0"/>
                  </a:cubicBezTo>
                  <a:cubicBezTo>
                    <a:pt x="4" y="0"/>
                    <a:pt x="3" y="0"/>
                    <a:pt x="2" y="0"/>
                  </a:cubicBezTo>
                  <a:cubicBezTo>
                    <a:pt x="1" y="0"/>
                    <a:pt x="0" y="2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2" y="10"/>
                    <a:pt x="4" y="14"/>
                    <a:pt x="7" y="19"/>
                  </a:cubicBezTo>
                  <a:cubicBezTo>
                    <a:pt x="7" y="19"/>
                    <a:pt x="7" y="19"/>
                    <a:pt x="7" y="20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8" y="21"/>
                    <a:pt x="9" y="21"/>
                    <a:pt x="11" y="21"/>
                  </a:cubicBezTo>
                  <a:cubicBezTo>
                    <a:pt x="11" y="21"/>
                    <a:pt x="12" y="21"/>
                    <a:pt x="13" y="21"/>
                  </a:cubicBezTo>
                  <a:cubicBezTo>
                    <a:pt x="14" y="20"/>
                    <a:pt x="15" y="18"/>
                    <a:pt x="15" y="17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5" y="16"/>
                    <a:pt x="15" y="15"/>
                    <a:pt x="15" y="15"/>
                  </a:cubicBezTo>
                  <a:cubicBezTo>
                    <a:pt x="13" y="10"/>
                    <a:pt x="10" y="6"/>
                    <a:pt x="7" y="2"/>
                  </a:cubicBezTo>
                  <a:close/>
                  <a:moveTo>
                    <a:pt x="1" y="4"/>
                  </a:moveTo>
                  <a:cubicBezTo>
                    <a:pt x="1" y="4"/>
                    <a:pt x="1" y="4"/>
                    <a:pt x="1" y="4"/>
                  </a:cubicBezTo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92" name="Freeform 285"/>
            <p:cNvSpPr>
              <a:spLocks/>
            </p:cNvSpPr>
            <p:nvPr/>
          </p:nvSpPr>
          <p:spPr bwMode="auto">
            <a:xfrm>
              <a:off x="3954281" y="6415088"/>
              <a:ext cx="39688" cy="60325"/>
            </a:xfrm>
            <a:custGeom>
              <a:avLst/>
              <a:gdLst>
                <a:gd name="T0" fmla="*/ 5 w 15"/>
                <a:gd name="T1" fmla="*/ 0 h 23"/>
                <a:gd name="T2" fmla="*/ 9 w 15"/>
                <a:gd name="T3" fmla="*/ 4 h 23"/>
                <a:gd name="T4" fmla="*/ 15 w 15"/>
                <a:gd name="T5" fmla="*/ 17 h 23"/>
                <a:gd name="T6" fmla="*/ 15 w 15"/>
                <a:gd name="T7" fmla="*/ 19 h 23"/>
                <a:gd name="T8" fmla="*/ 13 w 15"/>
                <a:gd name="T9" fmla="*/ 23 h 23"/>
                <a:gd name="T10" fmla="*/ 11 w 15"/>
                <a:gd name="T11" fmla="*/ 23 h 23"/>
                <a:gd name="T12" fmla="*/ 8 w 15"/>
                <a:gd name="T13" fmla="*/ 22 h 23"/>
                <a:gd name="T14" fmla="*/ 8 w 15"/>
                <a:gd name="T15" fmla="*/ 22 h 23"/>
                <a:gd name="T16" fmla="*/ 6 w 15"/>
                <a:gd name="T17" fmla="*/ 20 h 23"/>
                <a:gd name="T18" fmla="*/ 1 w 15"/>
                <a:gd name="T19" fmla="*/ 6 h 23"/>
                <a:gd name="T20" fmla="*/ 0 w 15"/>
                <a:gd name="T21" fmla="*/ 4 h 23"/>
                <a:gd name="T22" fmla="*/ 0 w 15"/>
                <a:gd name="T23" fmla="*/ 4 h 23"/>
                <a:gd name="T24" fmla="*/ 2 w 15"/>
                <a:gd name="T25" fmla="*/ 1 h 23"/>
                <a:gd name="T26" fmla="*/ 5 w 15"/>
                <a:gd name="T27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5" h="23">
                  <a:moveTo>
                    <a:pt x="5" y="0"/>
                  </a:moveTo>
                  <a:cubicBezTo>
                    <a:pt x="7" y="1"/>
                    <a:pt x="8" y="2"/>
                    <a:pt x="9" y="4"/>
                  </a:cubicBezTo>
                  <a:cubicBezTo>
                    <a:pt x="12" y="8"/>
                    <a:pt x="13" y="12"/>
                    <a:pt x="15" y="17"/>
                  </a:cubicBezTo>
                  <a:cubicBezTo>
                    <a:pt x="15" y="18"/>
                    <a:pt x="15" y="19"/>
                    <a:pt x="15" y="19"/>
                  </a:cubicBezTo>
                  <a:cubicBezTo>
                    <a:pt x="15" y="21"/>
                    <a:pt x="14" y="22"/>
                    <a:pt x="13" y="23"/>
                  </a:cubicBezTo>
                  <a:cubicBezTo>
                    <a:pt x="12" y="23"/>
                    <a:pt x="11" y="23"/>
                    <a:pt x="11" y="23"/>
                  </a:cubicBezTo>
                  <a:cubicBezTo>
                    <a:pt x="10" y="23"/>
                    <a:pt x="8" y="23"/>
                    <a:pt x="8" y="22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7" y="21"/>
                    <a:pt x="7" y="20"/>
                    <a:pt x="6" y="20"/>
                  </a:cubicBezTo>
                  <a:cubicBezTo>
                    <a:pt x="4" y="15"/>
                    <a:pt x="3" y="10"/>
                    <a:pt x="1" y="6"/>
                  </a:cubicBezTo>
                  <a:cubicBezTo>
                    <a:pt x="1" y="5"/>
                    <a:pt x="0" y="5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1" y="2"/>
                    <a:pt x="2" y="1"/>
                  </a:cubicBezTo>
                  <a:cubicBezTo>
                    <a:pt x="3" y="0"/>
                    <a:pt x="4" y="0"/>
                    <a:pt x="5" y="0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93" name="Freeform 286"/>
            <p:cNvSpPr>
              <a:spLocks/>
            </p:cNvSpPr>
            <p:nvPr/>
          </p:nvSpPr>
          <p:spPr bwMode="auto">
            <a:xfrm>
              <a:off x="4165419" y="5100638"/>
              <a:ext cx="41275" cy="50800"/>
            </a:xfrm>
            <a:custGeom>
              <a:avLst/>
              <a:gdLst>
                <a:gd name="T0" fmla="*/ 4 w 16"/>
                <a:gd name="T1" fmla="*/ 0 h 19"/>
                <a:gd name="T2" fmla="*/ 8 w 16"/>
                <a:gd name="T3" fmla="*/ 3 h 19"/>
                <a:gd name="T4" fmla="*/ 15 w 16"/>
                <a:gd name="T5" fmla="*/ 11 h 19"/>
                <a:gd name="T6" fmla="*/ 16 w 16"/>
                <a:gd name="T7" fmla="*/ 15 h 19"/>
                <a:gd name="T8" fmla="*/ 15 w 16"/>
                <a:gd name="T9" fmla="*/ 18 h 19"/>
                <a:gd name="T10" fmla="*/ 12 w 16"/>
                <a:gd name="T11" fmla="*/ 19 h 19"/>
                <a:gd name="T12" fmla="*/ 11 w 16"/>
                <a:gd name="T13" fmla="*/ 19 h 19"/>
                <a:gd name="T14" fmla="*/ 8 w 16"/>
                <a:gd name="T15" fmla="*/ 17 h 19"/>
                <a:gd name="T16" fmla="*/ 1 w 16"/>
                <a:gd name="T17" fmla="*/ 6 h 19"/>
                <a:gd name="T18" fmla="*/ 0 w 16"/>
                <a:gd name="T19" fmla="*/ 5 h 19"/>
                <a:gd name="T20" fmla="*/ 0 w 16"/>
                <a:gd name="T21" fmla="*/ 4 h 19"/>
                <a:gd name="T22" fmla="*/ 1 w 16"/>
                <a:gd name="T23" fmla="*/ 1 h 19"/>
                <a:gd name="T24" fmla="*/ 4 w 16"/>
                <a:gd name="T25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6" h="19">
                  <a:moveTo>
                    <a:pt x="4" y="0"/>
                  </a:moveTo>
                  <a:cubicBezTo>
                    <a:pt x="6" y="1"/>
                    <a:pt x="7" y="1"/>
                    <a:pt x="8" y="3"/>
                  </a:cubicBezTo>
                  <a:cubicBezTo>
                    <a:pt x="11" y="5"/>
                    <a:pt x="13" y="9"/>
                    <a:pt x="15" y="11"/>
                  </a:cubicBezTo>
                  <a:cubicBezTo>
                    <a:pt x="16" y="12"/>
                    <a:pt x="16" y="14"/>
                    <a:pt x="16" y="15"/>
                  </a:cubicBezTo>
                  <a:cubicBezTo>
                    <a:pt x="16" y="16"/>
                    <a:pt x="16" y="18"/>
                    <a:pt x="15" y="18"/>
                  </a:cubicBezTo>
                  <a:cubicBezTo>
                    <a:pt x="14" y="19"/>
                    <a:pt x="13" y="19"/>
                    <a:pt x="12" y="19"/>
                  </a:cubicBezTo>
                  <a:cubicBezTo>
                    <a:pt x="12" y="19"/>
                    <a:pt x="11" y="19"/>
                    <a:pt x="11" y="19"/>
                  </a:cubicBezTo>
                  <a:cubicBezTo>
                    <a:pt x="10" y="19"/>
                    <a:pt x="9" y="18"/>
                    <a:pt x="8" y="17"/>
                  </a:cubicBezTo>
                  <a:cubicBezTo>
                    <a:pt x="6" y="14"/>
                    <a:pt x="3" y="10"/>
                    <a:pt x="1" y="6"/>
                  </a:cubicBezTo>
                  <a:cubicBezTo>
                    <a:pt x="0" y="6"/>
                    <a:pt x="0" y="5"/>
                    <a:pt x="0" y="5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2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94" name="Freeform 287"/>
            <p:cNvSpPr>
              <a:spLocks/>
            </p:cNvSpPr>
            <p:nvPr/>
          </p:nvSpPr>
          <p:spPr bwMode="auto">
            <a:xfrm>
              <a:off x="3911419" y="6343650"/>
              <a:ext cx="46038" cy="52388"/>
            </a:xfrm>
            <a:custGeom>
              <a:avLst/>
              <a:gdLst>
                <a:gd name="T0" fmla="*/ 13 w 17"/>
                <a:gd name="T1" fmla="*/ 20 h 20"/>
                <a:gd name="T2" fmla="*/ 10 w 17"/>
                <a:gd name="T3" fmla="*/ 18 h 20"/>
                <a:gd name="T4" fmla="*/ 1 w 17"/>
                <a:gd name="T5" fmla="*/ 7 h 20"/>
                <a:gd name="T6" fmla="*/ 1 w 17"/>
                <a:gd name="T7" fmla="*/ 5 h 20"/>
                <a:gd name="T8" fmla="*/ 1 w 17"/>
                <a:gd name="T9" fmla="*/ 5 h 20"/>
                <a:gd name="T10" fmla="*/ 1 w 17"/>
                <a:gd name="T11" fmla="*/ 4 h 20"/>
                <a:gd name="T12" fmla="*/ 2 w 17"/>
                <a:gd name="T13" fmla="*/ 1 h 20"/>
                <a:gd name="T14" fmla="*/ 5 w 17"/>
                <a:gd name="T15" fmla="*/ 1 h 20"/>
                <a:gd name="T16" fmla="*/ 5 w 17"/>
                <a:gd name="T17" fmla="*/ 1 h 20"/>
                <a:gd name="T18" fmla="*/ 7 w 17"/>
                <a:gd name="T19" fmla="*/ 2 h 20"/>
                <a:gd name="T20" fmla="*/ 15 w 17"/>
                <a:gd name="T21" fmla="*/ 10 h 20"/>
                <a:gd name="T22" fmla="*/ 16 w 17"/>
                <a:gd name="T23" fmla="*/ 13 h 20"/>
                <a:gd name="T24" fmla="*/ 17 w 17"/>
                <a:gd name="T25" fmla="*/ 14 h 20"/>
                <a:gd name="T26" fmla="*/ 16 w 17"/>
                <a:gd name="T27" fmla="*/ 18 h 20"/>
                <a:gd name="T28" fmla="*/ 13 w 17"/>
                <a:gd name="T29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7" h="20">
                  <a:moveTo>
                    <a:pt x="13" y="20"/>
                  </a:moveTo>
                  <a:cubicBezTo>
                    <a:pt x="11" y="20"/>
                    <a:pt x="10" y="19"/>
                    <a:pt x="10" y="18"/>
                  </a:cubicBezTo>
                  <a:cubicBezTo>
                    <a:pt x="7" y="15"/>
                    <a:pt x="4" y="11"/>
                    <a:pt x="1" y="7"/>
                  </a:cubicBezTo>
                  <a:cubicBezTo>
                    <a:pt x="1" y="6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3"/>
                    <a:pt x="1" y="2"/>
                    <a:pt x="2" y="1"/>
                  </a:cubicBezTo>
                  <a:cubicBezTo>
                    <a:pt x="3" y="1"/>
                    <a:pt x="4" y="0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6" y="1"/>
                    <a:pt x="6" y="1"/>
                    <a:pt x="7" y="2"/>
                  </a:cubicBezTo>
                  <a:cubicBezTo>
                    <a:pt x="10" y="5"/>
                    <a:pt x="12" y="8"/>
                    <a:pt x="15" y="10"/>
                  </a:cubicBezTo>
                  <a:cubicBezTo>
                    <a:pt x="15" y="11"/>
                    <a:pt x="16" y="12"/>
                    <a:pt x="16" y="13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17" y="15"/>
                    <a:pt x="17" y="16"/>
                    <a:pt x="16" y="18"/>
                  </a:cubicBezTo>
                  <a:cubicBezTo>
                    <a:pt x="15" y="19"/>
                    <a:pt x="14" y="20"/>
                    <a:pt x="13" y="20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95" name="Freeform 288"/>
            <p:cNvSpPr>
              <a:spLocks/>
            </p:cNvSpPr>
            <p:nvPr/>
          </p:nvSpPr>
          <p:spPr bwMode="auto">
            <a:xfrm>
              <a:off x="4225744" y="5121275"/>
              <a:ext cx="36513" cy="50800"/>
            </a:xfrm>
            <a:custGeom>
              <a:avLst/>
              <a:gdLst>
                <a:gd name="T0" fmla="*/ 10 w 14"/>
                <a:gd name="T1" fmla="*/ 19 h 19"/>
                <a:gd name="T2" fmla="*/ 8 w 14"/>
                <a:gd name="T3" fmla="*/ 19 h 19"/>
                <a:gd name="T4" fmla="*/ 7 w 14"/>
                <a:gd name="T5" fmla="*/ 18 h 19"/>
                <a:gd name="T6" fmla="*/ 6 w 14"/>
                <a:gd name="T7" fmla="*/ 17 h 19"/>
                <a:gd name="T8" fmla="*/ 0 w 14"/>
                <a:gd name="T9" fmla="*/ 5 h 19"/>
                <a:gd name="T10" fmla="*/ 0 w 14"/>
                <a:gd name="T11" fmla="*/ 4 h 19"/>
                <a:gd name="T12" fmla="*/ 0 w 14"/>
                <a:gd name="T13" fmla="*/ 3 h 19"/>
                <a:gd name="T14" fmla="*/ 2 w 14"/>
                <a:gd name="T15" fmla="*/ 1 h 19"/>
                <a:gd name="T16" fmla="*/ 4 w 14"/>
                <a:gd name="T17" fmla="*/ 0 h 19"/>
                <a:gd name="T18" fmla="*/ 5 w 14"/>
                <a:gd name="T19" fmla="*/ 1 h 19"/>
                <a:gd name="T20" fmla="*/ 6 w 14"/>
                <a:gd name="T21" fmla="*/ 1 h 19"/>
                <a:gd name="T22" fmla="*/ 14 w 14"/>
                <a:gd name="T23" fmla="*/ 15 h 19"/>
                <a:gd name="T24" fmla="*/ 13 w 14"/>
                <a:gd name="T25" fmla="*/ 19 h 19"/>
                <a:gd name="T26" fmla="*/ 10 w 14"/>
                <a:gd name="T27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4" h="19">
                  <a:moveTo>
                    <a:pt x="10" y="19"/>
                  </a:moveTo>
                  <a:cubicBezTo>
                    <a:pt x="9" y="19"/>
                    <a:pt x="8" y="19"/>
                    <a:pt x="8" y="19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6" y="17"/>
                  </a:cubicBezTo>
                  <a:cubicBezTo>
                    <a:pt x="4" y="13"/>
                    <a:pt x="2" y="9"/>
                    <a:pt x="0" y="5"/>
                  </a:cubicBezTo>
                  <a:cubicBezTo>
                    <a:pt x="0" y="5"/>
                    <a:pt x="0" y="4"/>
                    <a:pt x="0" y="4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1" y="1"/>
                    <a:pt x="2" y="1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6" y="1"/>
                    <a:pt x="6" y="1"/>
                  </a:cubicBezTo>
                  <a:cubicBezTo>
                    <a:pt x="10" y="5"/>
                    <a:pt x="12" y="10"/>
                    <a:pt x="14" y="15"/>
                  </a:cubicBezTo>
                  <a:cubicBezTo>
                    <a:pt x="14" y="16"/>
                    <a:pt x="14" y="18"/>
                    <a:pt x="13" y="19"/>
                  </a:cubicBezTo>
                  <a:cubicBezTo>
                    <a:pt x="12" y="19"/>
                    <a:pt x="11" y="19"/>
                    <a:pt x="10" y="19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96" name="Freeform 289"/>
            <p:cNvSpPr>
              <a:spLocks/>
            </p:cNvSpPr>
            <p:nvPr/>
          </p:nvSpPr>
          <p:spPr bwMode="auto">
            <a:xfrm>
              <a:off x="4170181" y="5053013"/>
              <a:ext cx="47625" cy="44450"/>
            </a:xfrm>
            <a:custGeom>
              <a:avLst/>
              <a:gdLst>
                <a:gd name="T0" fmla="*/ 13 w 18"/>
                <a:gd name="T1" fmla="*/ 17 h 17"/>
                <a:gd name="T2" fmla="*/ 11 w 18"/>
                <a:gd name="T3" fmla="*/ 16 h 17"/>
                <a:gd name="T4" fmla="*/ 10 w 18"/>
                <a:gd name="T5" fmla="*/ 16 h 17"/>
                <a:gd name="T6" fmla="*/ 9 w 18"/>
                <a:gd name="T7" fmla="*/ 15 h 17"/>
                <a:gd name="T8" fmla="*/ 1 w 18"/>
                <a:gd name="T9" fmla="*/ 5 h 17"/>
                <a:gd name="T10" fmla="*/ 1 w 18"/>
                <a:gd name="T11" fmla="*/ 4 h 17"/>
                <a:gd name="T12" fmla="*/ 0 w 18"/>
                <a:gd name="T13" fmla="*/ 3 h 17"/>
                <a:gd name="T14" fmla="*/ 0 w 18"/>
                <a:gd name="T15" fmla="*/ 3 h 17"/>
                <a:gd name="T16" fmla="*/ 1 w 18"/>
                <a:gd name="T17" fmla="*/ 1 h 17"/>
                <a:gd name="T18" fmla="*/ 3 w 18"/>
                <a:gd name="T19" fmla="*/ 0 h 17"/>
                <a:gd name="T20" fmla="*/ 4 w 18"/>
                <a:gd name="T21" fmla="*/ 0 h 17"/>
                <a:gd name="T22" fmla="*/ 7 w 18"/>
                <a:gd name="T23" fmla="*/ 1 h 17"/>
                <a:gd name="T24" fmla="*/ 17 w 18"/>
                <a:gd name="T25" fmla="*/ 10 h 17"/>
                <a:gd name="T26" fmla="*/ 16 w 18"/>
                <a:gd name="T27" fmla="*/ 15 h 17"/>
                <a:gd name="T28" fmla="*/ 13 w 18"/>
                <a:gd name="T29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8" h="17">
                  <a:moveTo>
                    <a:pt x="13" y="17"/>
                  </a:moveTo>
                  <a:cubicBezTo>
                    <a:pt x="12" y="17"/>
                    <a:pt x="11" y="16"/>
                    <a:pt x="11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5"/>
                    <a:pt x="10" y="15"/>
                    <a:pt x="9" y="15"/>
                  </a:cubicBezTo>
                  <a:cubicBezTo>
                    <a:pt x="6" y="12"/>
                    <a:pt x="4" y="9"/>
                    <a:pt x="1" y="5"/>
                  </a:cubicBezTo>
                  <a:cubicBezTo>
                    <a:pt x="1" y="5"/>
                    <a:pt x="1" y="4"/>
                    <a:pt x="1" y="4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1" y="2"/>
                    <a:pt x="1" y="1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5" y="0"/>
                    <a:pt x="6" y="0"/>
                    <a:pt x="7" y="1"/>
                  </a:cubicBezTo>
                  <a:cubicBezTo>
                    <a:pt x="10" y="3"/>
                    <a:pt x="13" y="6"/>
                    <a:pt x="17" y="10"/>
                  </a:cubicBezTo>
                  <a:cubicBezTo>
                    <a:pt x="18" y="12"/>
                    <a:pt x="18" y="14"/>
                    <a:pt x="16" y="15"/>
                  </a:cubicBezTo>
                  <a:cubicBezTo>
                    <a:pt x="15" y="16"/>
                    <a:pt x="14" y="17"/>
                    <a:pt x="13" y="17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97" name="Freeform 290"/>
            <p:cNvSpPr>
              <a:spLocks/>
            </p:cNvSpPr>
            <p:nvPr/>
          </p:nvSpPr>
          <p:spPr bwMode="auto">
            <a:xfrm>
              <a:off x="4505144" y="5164138"/>
              <a:ext cx="31750" cy="50800"/>
            </a:xfrm>
            <a:custGeom>
              <a:avLst/>
              <a:gdLst>
                <a:gd name="T0" fmla="*/ 5 w 12"/>
                <a:gd name="T1" fmla="*/ 2 h 19"/>
                <a:gd name="T2" fmla="*/ 5 w 12"/>
                <a:gd name="T3" fmla="*/ 1 h 19"/>
                <a:gd name="T4" fmla="*/ 9 w 12"/>
                <a:gd name="T5" fmla="*/ 0 h 19"/>
                <a:gd name="T6" fmla="*/ 11 w 12"/>
                <a:gd name="T7" fmla="*/ 2 h 19"/>
                <a:gd name="T8" fmla="*/ 12 w 12"/>
                <a:gd name="T9" fmla="*/ 4 h 19"/>
                <a:gd name="T10" fmla="*/ 7 w 12"/>
                <a:gd name="T11" fmla="*/ 17 h 19"/>
                <a:gd name="T12" fmla="*/ 4 w 12"/>
                <a:gd name="T13" fmla="*/ 19 h 19"/>
                <a:gd name="T14" fmla="*/ 4 w 12"/>
                <a:gd name="T15" fmla="*/ 19 h 19"/>
                <a:gd name="T16" fmla="*/ 0 w 12"/>
                <a:gd name="T17" fmla="*/ 15 h 19"/>
                <a:gd name="T18" fmla="*/ 1 w 12"/>
                <a:gd name="T19" fmla="*/ 15 h 19"/>
                <a:gd name="T20" fmla="*/ 0 w 12"/>
                <a:gd name="T21" fmla="*/ 15 h 19"/>
                <a:gd name="T22" fmla="*/ 0 w 12"/>
                <a:gd name="T23" fmla="*/ 14 h 19"/>
                <a:gd name="T24" fmla="*/ 5 w 12"/>
                <a:gd name="T25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2" h="19">
                  <a:moveTo>
                    <a:pt x="5" y="2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6" y="0"/>
                    <a:pt x="8" y="0"/>
                    <a:pt x="9" y="0"/>
                  </a:cubicBezTo>
                  <a:cubicBezTo>
                    <a:pt x="10" y="1"/>
                    <a:pt x="11" y="1"/>
                    <a:pt x="11" y="2"/>
                  </a:cubicBezTo>
                  <a:cubicBezTo>
                    <a:pt x="12" y="3"/>
                    <a:pt x="12" y="4"/>
                    <a:pt x="12" y="4"/>
                  </a:cubicBezTo>
                  <a:cubicBezTo>
                    <a:pt x="12" y="9"/>
                    <a:pt x="10" y="13"/>
                    <a:pt x="7" y="17"/>
                  </a:cubicBezTo>
                  <a:cubicBezTo>
                    <a:pt x="7" y="18"/>
                    <a:pt x="5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2" y="19"/>
                    <a:pt x="0" y="17"/>
                    <a:pt x="0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0" y="14"/>
                    <a:pt x="0" y="14"/>
                  </a:cubicBezTo>
                  <a:cubicBezTo>
                    <a:pt x="1" y="9"/>
                    <a:pt x="3" y="5"/>
                    <a:pt x="5" y="2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6" name="Freeform 292"/>
            <p:cNvSpPr>
              <a:spLocks/>
            </p:cNvSpPr>
            <p:nvPr/>
          </p:nvSpPr>
          <p:spPr bwMode="auto">
            <a:xfrm>
              <a:off x="4264025" y="5113338"/>
              <a:ext cx="23813" cy="52388"/>
            </a:xfrm>
            <a:custGeom>
              <a:avLst/>
              <a:gdLst>
                <a:gd name="T0" fmla="*/ 1 w 9"/>
                <a:gd name="T1" fmla="*/ 5 h 20"/>
                <a:gd name="T2" fmla="*/ 1 w 9"/>
                <a:gd name="T3" fmla="*/ 3 h 20"/>
                <a:gd name="T4" fmla="*/ 5 w 9"/>
                <a:gd name="T5" fmla="*/ 0 h 20"/>
                <a:gd name="T6" fmla="*/ 9 w 9"/>
                <a:gd name="T7" fmla="*/ 3 h 20"/>
                <a:gd name="T8" fmla="*/ 9 w 9"/>
                <a:gd name="T9" fmla="*/ 3 h 20"/>
                <a:gd name="T10" fmla="*/ 9 w 9"/>
                <a:gd name="T11" fmla="*/ 5 h 20"/>
                <a:gd name="T12" fmla="*/ 9 w 9"/>
                <a:gd name="T13" fmla="*/ 6 h 20"/>
                <a:gd name="T14" fmla="*/ 9 w 9"/>
                <a:gd name="T15" fmla="*/ 14 h 20"/>
                <a:gd name="T16" fmla="*/ 8 w 9"/>
                <a:gd name="T17" fmla="*/ 17 h 20"/>
                <a:gd name="T18" fmla="*/ 8 w 9"/>
                <a:gd name="T19" fmla="*/ 18 h 20"/>
                <a:gd name="T20" fmla="*/ 4 w 9"/>
                <a:gd name="T21" fmla="*/ 20 h 20"/>
                <a:gd name="T22" fmla="*/ 3 w 9"/>
                <a:gd name="T23" fmla="*/ 20 h 20"/>
                <a:gd name="T24" fmla="*/ 1 w 9"/>
                <a:gd name="T25" fmla="*/ 17 h 20"/>
                <a:gd name="T26" fmla="*/ 1 w 9"/>
                <a:gd name="T27" fmla="*/ 13 h 20"/>
                <a:gd name="T28" fmla="*/ 0 w 9"/>
                <a:gd name="T29" fmla="*/ 12 h 20"/>
                <a:gd name="T30" fmla="*/ 1 w 9"/>
                <a:gd name="T31" fmla="*/ 10 h 20"/>
                <a:gd name="T32" fmla="*/ 1 w 9"/>
                <a:gd name="T33" fmla="*/ 5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" h="20">
                  <a:moveTo>
                    <a:pt x="1" y="5"/>
                  </a:moveTo>
                  <a:cubicBezTo>
                    <a:pt x="1" y="4"/>
                    <a:pt x="1" y="3"/>
                    <a:pt x="1" y="3"/>
                  </a:cubicBezTo>
                  <a:cubicBezTo>
                    <a:pt x="2" y="1"/>
                    <a:pt x="3" y="1"/>
                    <a:pt x="5" y="0"/>
                  </a:cubicBezTo>
                  <a:cubicBezTo>
                    <a:pt x="6" y="0"/>
                    <a:pt x="8" y="1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4"/>
                    <a:pt x="9" y="4"/>
                    <a:pt x="9" y="5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9"/>
                    <a:pt x="9" y="12"/>
                    <a:pt x="9" y="14"/>
                  </a:cubicBezTo>
                  <a:cubicBezTo>
                    <a:pt x="9" y="15"/>
                    <a:pt x="9" y="16"/>
                    <a:pt x="8" y="17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7" y="19"/>
                    <a:pt x="6" y="20"/>
                    <a:pt x="4" y="20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2" y="19"/>
                    <a:pt x="1" y="18"/>
                    <a:pt x="1" y="17"/>
                  </a:cubicBezTo>
                  <a:cubicBezTo>
                    <a:pt x="1" y="15"/>
                    <a:pt x="1" y="14"/>
                    <a:pt x="1" y="13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8"/>
                    <a:pt x="1" y="7"/>
                    <a:pt x="1" y="5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7" name="Freeform 293"/>
            <p:cNvSpPr>
              <a:spLocks/>
            </p:cNvSpPr>
            <p:nvPr/>
          </p:nvSpPr>
          <p:spPr bwMode="auto">
            <a:xfrm>
              <a:off x="4298950" y="5089525"/>
              <a:ext cx="23813" cy="50800"/>
            </a:xfrm>
            <a:custGeom>
              <a:avLst/>
              <a:gdLst>
                <a:gd name="T0" fmla="*/ 4 w 9"/>
                <a:gd name="T1" fmla="*/ 19 h 19"/>
                <a:gd name="T2" fmla="*/ 0 w 9"/>
                <a:gd name="T3" fmla="*/ 15 h 19"/>
                <a:gd name="T4" fmla="*/ 0 w 9"/>
                <a:gd name="T5" fmla="*/ 11 h 19"/>
                <a:gd name="T6" fmla="*/ 0 w 9"/>
                <a:gd name="T7" fmla="*/ 9 h 19"/>
                <a:gd name="T8" fmla="*/ 0 w 9"/>
                <a:gd name="T9" fmla="*/ 7 h 19"/>
                <a:gd name="T10" fmla="*/ 1 w 9"/>
                <a:gd name="T11" fmla="*/ 2 h 19"/>
                <a:gd name="T12" fmla="*/ 3 w 9"/>
                <a:gd name="T13" fmla="*/ 0 h 19"/>
                <a:gd name="T14" fmla="*/ 6 w 9"/>
                <a:gd name="T15" fmla="*/ 1 h 19"/>
                <a:gd name="T16" fmla="*/ 9 w 9"/>
                <a:gd name="T17" fmla="*/ 5 h 19"/>
                <a:gd name="T18" fmla="*/ 9 w 9"/>
                <a:gd name="T19" fmla="*/ 15 h 19"/>
                <a:gd name="T20" fmla="*/ 8 w 9"/>
                <a:gd name="T21" fmla="*/ 16 h 19"/>
                <a:gd name="T22" fmla="*/ 8 w 9"/>
                <a:gd name="T23" fmla="*/ 16 h 19"/>
                <a:gd name="T24" fmla="*/ 4 w 9"/>
                <a:gd name="T25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19">
                  <a:moveTo>
                    <a:pt x="4" y="19"/>
                  </a:moveTo>
                  <a:cubicBezTo>
                    <a:pt x="2" y="19"/>
                    <a:pt x="0" y="17"/>
                    <a:pt x="0" y="15"/>
                  </a:cubicBezTo>
                  <a:cubicBezTo>
                    <a:pt x="0" y="14"/>
                    <a:pt x="0" y="13"/>
                    <a:pt x="0" y="11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6"/>
                    <a:pt x="1" y="4"/>
                    <a:pt x="1" y="2"/>
                  </a:cubicBezTo>
                  <a:cubicBezTo>
                    <a:pt x="1" y="1"/>
                    <a:pt x="2" y="1"/>
                    <a:pt x="3" y="0"/>
                  </a:cubicBezTo>
                  <a:cubicBezTo>
                    <a:pt x="4" y="0"/>
                    <a:pt x="5" y="0"/>
                    <a:pt x="6" y="1"/>
                  </a:cubicBezTo>
                  <a:cubicBezTo>
                    <a:pt x="8" y="2"/>
                    <a:pt x="8" y="3"/>
                    <a:pt x="9" y="5"/>
                  </a:cubicBezTo>
                  <a:cubicBezTo>
                    <a:pt x="9" y="8"/>
                    <a:pt x="9" y="11"/>
                    <a:pt x="9" y="15"/>
                  </a:cubicBezTo>
                  <a:cubicBezTo>
                    <a:pt x="8" y="15"/>
                    <a:pt x="8" y="15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7" y="18"/>
                    <a:pt x="6" y="19"/>
                    <a:pt x="4" y="19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  <p:sp>
        <p:nvSpPr>
          <p:cNvPr id="302" name="AutoShape 295"/>
          <p:cNvSpPr>
            <a:spLocks noChangeAspect="1" noChangeArrowheads="1" noTextEdit="1"/>
          </p:cNvSpPr>
          <p:nvPr/>
        </p:nvSpPr>
        <p:spPr bwMode="auto">
          <a:xfrm>
            <a:off x="322263" y="1895475"/>
            <a:ext cx="6323012" cy="267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grpSp>
        <p:nvGrpSpPr>
          <p:cNvPr id="454" name="组合 453"/>
          <p:cNvGrpSpPr/>
          <p:nvPr/>
        </p:nvGrpSpPr>
        <p:grpSpPr>
          <a:xfrm>
            <a:off x="410784" y="156410"/>
            <a:ext cx="1093164" cy="1981063"/>
            <a:chOff x="349250" y="1917700"/>
            <a:chExt cx="1454150" cy="2635251"/>
          </a:xfrm>
        </p:grpSpPr>
        <p:sp>
          <p:nvSpPr>
            <p:cNvPr id="378" name="Freeform 372"/>
            <p:cNvSpPr>
              <a:spLocks/>
            </p:cNvSpPr>
            <p:nvPr/>
          </p:nvSpPr>
          <p:spPr bwMode="auto">
            <a:xfrm>
              <a:off x="630238" y="2378075"/>
              <a:ext cx="890587" cy="722313"/>
            </a:xfrm>
            <a:custGeom>
              <a:avLst/>
              <a:gdLst>
                <a:gd name="T0" fmla="*/ 235 w 237"/>
                <a:gd name="T1" fmla="*/ 95 h 192"/>
                <a:gd name="T2" fmla="*/ 221 w 237"/>
                <a:gd name="T3" fmla="*/ 148 h 192"/>
                <a:gd name="T4" fmla="*/ 196 w 237"/>
                <a:gd name="T5" fmla="*/ 190 h 192"/>
                <a:gd name="T6" fmla="*/ 193 w 237"/>
                <a:gd name="T7" fmla="*/ 191 h 192"/>
                <a:gd name="T8" fmla="*/ 154 w 237"/>
                <a:gd name="T9" fmla="*/ 181 h 192"/>
                <a:gd name="T10" fmla="*/ 136 w 237"/>
                <a:gd name="T11" fmla="*/ 179 h 192"/>
                <a:gd name="T12" fmla="*/ 109 w 237"/>
                <a:gd name="T13" fmla="*/ 178 h 192"/>
                <a:gd name="T14" fmla="*/ 69 w 237"/>
                <a:gd name="T15" fmla="*/ 183 h 192"/>
                <a:gd name="T16" fmla="*/ 45 w 237"/>
                <a:gd name="T17" fmla="*/ 191 h 192"/>
                <a:gd name="T18" fmla="*/ 41 w 237"/>
                <a:gd name="T19" fmla="*/ 189 h 192"/>
                <a:gd name="T20" fmla="*/ 24 w 237"/>
                <a:gd name="T21" fmla="*/ 164 h 192"/>
                <a:gd name="T22" fmla="*/ 10 w 237"/>
                <a:gd name="T23" fmla="*/ 133 h 192"/>
                <a:gd name="T24" fmla="*/ 1 w 237"/>
                <a:gd name="T25" fmla="*/ 89 h 192"/>
                <a:gd name="T26" fmla="*/ 7 w 237"/>
                <a:gd name="T27" fmla="*/ 34 h 192"/>
                <a:gd name="T28" fmla="*/ 22 w 237"/>
                <a:gd name="T29" fmla="*/ 2 h 192"/>
                <a:gd name="T30" fmla="*/ 26 w 237"/>
                <a:gd name="T31" fmla="*/ 1 h 192"/>
                <a:gd name="T32" fmla="*/ 96 w 237"/>
                <a:gd name="T33" fmla="*/ 21 h 192"/>
                <a:gd name="T34" fmla="*/ 127 w 237"/>
                <a:gd name="T35" fmla="*/ 22 h 192"/>
                <a:gd name="T36" fmla="*/ 195 w 237"/>
                <a:gd name="T37" fmla="*/ 7 h 192"/>
                <a:gd name="T38" fmla="*/ 210 w 237"/>
                <a:gd name="T39" fmla="*/ 1 h 192"/>
                <a:gd name="T40" fmla="*/ 210 w 237"/>
                <a:gd name="T41" fmla="*/ 1 h 192"/>
                <a:gd name="T42" fmla="*/ 214 w 237"/>
                <a:gd name="T43" fmla="*/ 2 h 192"/>
                <a:gd name="T44" fmla="*/ 223 w 237"/>
                <a:gd name="T45" fmla="*/ 17 h 192"/>
                <a:gd name="T46" fmla="*/ 233 w 237"/>
                <a:gd name="T47" fmla="*/ 47 h 192"/>
                <a:gd name="T48" fmla="*/ 236 w 237"/>
                <a:gd name="T49" fmla="*/ 68 h 192"/>
                <a:gd name="T50" fmla="*/ 235 w 237"/>
                <a:gd name="T51" fmla="*/ 95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37" h="192">
                  <a:moveTo>
                    <a:pt x="235" y="95"/>
                  </a:moveTo>
                  <a:cubicBezTo>
                    <a:pt x="233" y="113"/>
                    <a:pt x="228" y="131"/>
                    <a:pt x="221" y="148"/>
                  </a:cubicBezTo>
                  <a:cubicBezTo>
                    <a:pt x="214" y="164"/>
                    <a:pt x="206" y="177"/>
                    <a:pt x="196" y="190"/>
                  </a:cubicBezTo>
                  <a:cubicBezTo>
                    <a:pt x="195" y="191"/>
                    <a:pt x="194" y="191"/>
                    <a:pt x="193" y="191"/>
                  </a:cubicBezTo>
                  <a:cubicBezTo>
                    <a:pt x="188" y="190"/>
                    <a:pt x="178" y="185"/>
                    <a:pt x="154" y="181"/>
                  </a:cubicBezTo>
                  <a:cubicBezTo>
                    <a:pt x="148" y="180"/>
                    <a:pt x="142" y="179"/>
                    <a:pt x="136" y="179"/>
                  </a:cubicBezTo>
                  <a:cubicBezTo>
                    <a:pt x="127" y="178"/>
                    <a:pt x="118" y="178"/>
                    <a:pt x="109" y="178"/>
                  </a:cubicBezTo>
                  <a:cubicBezTo>
                    <a:pt x="96" y="178"/>
                    <a:pt x="82" y="180"/>
                    <a:pt x="69" y="183"/>
                  </a:cubicBezTo>
                  <a:cubicBezTo>
                    <a:pt x="56" y="187"/>
                    <a:pt x="51" y="188"/>
                    <a:pt x="45" y="191"/>
                  </a:cubicBezTo>
                  <a:cubicBezTo>
                    <a:pt x="43" y="191"/>
                    <a:pt x="42" y="192"/>
                    <a:pt x="41" y="189"/>
                  </a:cubicBezTo>
                  <a:cubicBezTo>
                    <a:pt x="35" y="181"/>
                    <a:pt x="29" y="173"/>
                    <a:pt x="24" y="164"/>
                  </a:cubicBezTo>
                  <a:cubicBezTo>
                    <a:pt x="19" y="154"/>
                    <a:pt x="14" y="143"/>
                    <a:pt x="10" y="133"/>
                  </a:cubicBezTo>
                  <a:cubicBezTo>
                    <a:pt x="4" y="115"/>
                    <a:pt x="3" y="105"/>
                    <a:pt x="1" y="89"/>
                  </a:cubicBezTo>
                  <a:cubicBezTo>
                    <a:pt x="0" y="75"/>
                    <a:pt x="1" y="54"/>
                    <a:pt x="7" y="34"/>
                  </a:cubicBezTo>
                  <a:cubicBezTo>
                    <a:pt x="12" y="19"/>
                    <a:pt x="20" y="6"/>
                    <a:pt x="22" y="2"/>
                  </a:cubicBezTo>
                  <a:cubicBezTo>
                    <a:pt x="24" y="0"/>
                    <a:pt x="24" y="0"/>
                    <a:pt x="26" y="1"/>
                  </a:cubicBezTo>
                  <a:cubicBezTo>
                    <a:pt x="50" y="11"/>
                    <a:pt x="75" y="18"/>
                    <a:pt x="96" y="21"/>
                  </a:cubicBezTo>
                  <a:cubicBezTo>
                    <a:pt x="106" y="22"/>
                    <a:pt x="117" y="23"/>
                    <a:pt x="127" y="22"/>
                  </a:cubicBezTo>
                  <a:cubicBezTo>
                    <a:pt x="150" y="20"/>
                    <a:pt x="173" y="15"/>
                    <a:pt x="195" y="7"/>
                  </a:cubicBezTo>
                  <a:cubicBezTo>
                    <a:pt x="200" y="5"/>
                    <a:pt x="205" y="3"/>
                    <a:pt x="210" y="1"/>
                  </a:cubicBezTo>
                  <a:cubicBezTo>
                    <a:pt x="210" y="1"/>
                    <a:pt x="210" y="1"/>
                    <a:pt x="210" y="1"/>
                  </a:cubicBezTo>
                  <a:cubicBezTo>
                    <a:pt x="213" y="0"/>
                    <a:pt x="213" y="0"/>
                    <a:pt x="214" y="2"/>
                  </a:cubicBezTo>
                  <a:cubicBezTo>
                    <a:pt x="217" y="6"/>
                    <a:pt x="220" y="11"/>
                    <a:pt x="223" y="17"/>
                  </a:cubicBezTo>
                  <a:cubicBezTo>
                    <a:pt x="227" y="26"/>
                    <a:pt x="231" y="37"/>
                    <a:pt x="233" y="47"/>
                  </a:cubicBezTo>
                  <a:cubicBezTo>
                    <a:pt x="234" y="54"/>
                    <a:pt x="236" y="61"/>
                    <a:pt x="236" y="68"/>
                  </a:cubicBezTo>
                  <a:cubicBezTo>
                    <a:pt x="236" y="74"/>
                    <a:pt x="237" y="74"/>
                    <a:pt x="235" y="95"/>
                  </a:cubicBezTo>
                  <a:close/>
                </a:path>
              </a:pathLst>
            </a:custGeom>
            <a:solidFill>
              <a:srgbClr val="F547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9" name="Freeform 373"/>
            <p:cNvSpPr>
              <a:spLocks noEditPoints="1"/>
            </p:cNvSpPr>
            <p:nvPr/>
          </p:nvSpPr>
          <p:spPr bwMode="auto">
            <a:xfrm>
              <a:off x="889000" y="3676650"/>
              <a:ext cx="373062" cy="876300"/>
            </a:xfrm>
            <a:custGeom>
              <a:avLst/>
              <a:gdLst>
                <a:gd name="T0" fmla="*/ 61 w 99"/>
                <a:gd name="T1" fmla="*/ 159 h 233"/>
                <a:gd name="T2" fmla="*/ 72 w 99"/>
                <a:gd name="T3" fmla="*/ 94 h 233"/>
                <a:gd name="T4" fmla="*/ 79 w 99"/>
                <a:gd name="T5" fmla="*/ 53 h 233"/>
                <a:gd name="T6" fmla="*/ 70 w 99"/>
                <a:gd name="T7" fmla="*/ 18 h 233"/>
                <a:gd name="T8" fmla="*/ 68 w 99"/>
                <a:gd name="T9" fmla="*/ 17 h 233"/>
                <a:gd name="T10" fmla="*/ 68 w 99"/>
                <a:gd name="T11" fmla="*/ 19 h 233"/>
                <a:gd name="T12" fmla="*/ 74 w 99"/>
                <a:gd name="T13" fmla="*/ 57 h 233"/>
                <a:gd name="T14" fmla="*/ 60 w 99"/>
                <a:gd name="T15" fmla="*/ 123 h 233"/>
                <a:gd name="T16" fmla="*/ 56 w 99"/>
                <a:gd name="T17" fmla="*/ 162 h 233"/>
                <a:gd name="T18" fmla="*/ 59 w 99"/>
                <a:gd name="T19" fmla="*/ 195 h 233"/>
                <a:gd name="T20" fmla="*/ 61 w 99"/>
                <a:gd name="T21" fmla="*/ 215 h 233"/>
                <a:gd name="T22" fmla="*/ 50 w 99"/>
                <a:gd name="T23" fmla="*/ 233 h 233"/>
                <a:gd name="T24" fmla="*/ 41 w 99"/>
                <a:gd name="T25" fmla="*/ 227 h 233"/>
                <a:gd name="T26" fmla="*/ 39 w 99"/>
                <a:gd name="T27" fmla="*/ 197 h 233"/>
                <a:gd name="T28" fmla="*/ 43 w 99"/>
                <a:gd name="T29" fmla="*/ 173 h 233"/>
                <a:gd name="T30" fmla="*/ 41 w 99"/>
                <a:gd name="T31" fmla="*/ 137 h 233"/>
                <a:gd name="T32" fmla="*/ 26 w 99"/>
                <a:gd name="T33" fmla="*/ 64 h 233"/>
                <a:gd name="T34" fmla="*/ 29 w 99"/>
                <a:gd name="T35" fmla="*/ 26 h 233"/>
                <a:gd name="T36" fmla="*/ 31 w 99"/>
                <a:gd name="T37" fmla="*/ 17 h 233"/>
                <a:gd name="T38" fmla="*/ 30 w 99"/>
                <a:gd name="T39" fmla="*/ 17 h 233"/>
                <a:gd name="T40" fmla="*/ 21 w 99"/>
                <a:gd name="T41" fmla="*/ 40 h 233"/>
                <a:gd name="T42" fmla="*/ 21 w 99"/>
                <a:gd name="T43" fmla="*/ 68 h 233"/>
                <a:gd name="T44" fmla="*/ 33 w 99"/>
                <a:gd name="T45" fmla="*/ 122 h 233"/>
                <a:gd name="T46" fmla="*/ 37 w 99"/>
                <a:gd name="T47" fmla="*/ 174 h 233"/>
                <a:gd name="T48" fmla="*/ 21 w 99"/>
                <a:gd name="T49" fmla="*/ 217 h 233"/>
                <a:gd name="T50" fmla="*/ 5 w 99"/>
                <a:gd name="T51" fmla="*/ 227 h 233"/>
                <a:gd name="T52" fmla="*/ 1 w 99"/>
                <a:gd name="T53" fmla="*/ 220 h 233"/>
                <a:gd name="T54" fmla="*/ 10 w 99"/>
                <a:gd name="T55" fmla="*/ 190 h 233"/>
                <a:gd name="T56" fmla="*/ 19 w 99"/>
                <a:gd name="T57" fmla="*/ 148 h 233"/>
                <a:gd name="T58" fmla="*/ 18 w 99"/>
                <a:gd name="T59" fmla="*/ 115 h 233"/>
                <a:gd name="T60" fmla="*/ 10 w 99"/>
                <a:gd name="T61" fmla="*/ 77 h 233"/>
                <a:gd name="T62" fmla="*/ 8 w 99"/>
                <a:gd name="T63" fmla="*/ 52 h 233"/>
                <a:gd name="T64" fmla="*/ 27 w 99"/>
                <a:gd name="T65" fmla="*/ 4 h 233"/>
                <a:gd name="T66" fmla="*/ 37 w 99"/>
                <a:gd name="T67" fmla="*/ 2 h 233"/>
                <a:gd name="T68" fmla="*/ 63 w 99"/>
                <a:gd name="T69" fmla="*/ 2 h 233"/>
                <a:gd name="T70" fmla="*/ 76 w 99"/>
                <a:gd name="T71" fmla="*/ 9 h 233"/>
                <a:gd name="T72" fmla="*/ 91 w 99"/>
                <a:gd name="T73" fmla="*/ 44 h 233"/>
                <a:gd name="T74" fmla="*/ 90 w 99"/>
                <a:gd name="T75" fmla="*/ 67 h 233"/>
                <a:gd name="T76" fmla="*/ 80 w 99"/>
                <a:gd name="T77" fmla="*/ 120 h 233"/>
                <a:gd name="T78" fmla="*/ 84 w 99"/>
                <a:gd name="T79" fmla="*/ 172 h 233"/>
                <a:gd name="T80" fmla="*/ 98 w 99"/>
                <a:gd name="T81" fmla="*/ 220 h 233"/>
                <a:gd name="T82" fmla="*/ 78 w 99"/>
                <a:gd name="T83" fmla="*/ 217 h 233"/>
                <a:gd name="T84" fmla="*/ 65 w 99"/>
                <a:gd name="T85" fmla="*/ 193 h 233"/>
                <a:gd name="T86" fmla="*/ 61 w 99"/>
                <a:gd name="T87" fmla="*/ 164 h 233"/>
                <a:gd name="T88" fmla="*/ 51 w 99"/>
                <a:gd name="T89" fmla="*/ 70 h 233"/>
                <a:gd name="T90" fmla="*/ 50 w 99"/>
                <a:gd name="T91" fmla="*/ 23 h 233"/>
                <a:gd name="T92" fmla="*/ 49 w 99"/>
                <a:gd name="T93" fmla="*/ 20 h 233"/>
                <a:gd name="T94" fmla="*/ 48 w 99"/>
                <a:gd name="T95" fmla="*/ 22 h 233"/>
                <a:gd name="T96" fmla="*/ 46 w 99"/>
                <a:gd name="T97" fmla="*/ 48 h 233"/>
                <a:gd name="T98" fmla="*/ 46 w 99"/>
                <a:gd name="T99" fmla="*/ 84 h 233"/>
                <a:gd name="T100" fmla="*/ 46 w 99"/>
                <a:gd name="T101" fmla="*/ 113 h 233"/>
                <a:gd name="T102" fmla="*/ 50 w 99"/>
                <a:gd name="T103" fmla="*/ 113 h 233"/>
                <a:gd name="T104" fmla="*/ 51 w 99"/>
                <a:gd name="T105" fmla="*/ 70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9" h="233">
                  <a:moveTo>
                    <a:pt x="61" y="164"/>
                  </a:moveTo>
                  <a:cubicBezTo>
                    <a:pt x="61" y="163"/>
                    <a:pt x="61" y="161"/>
                    <a:pt x="61" y="159"/>
                  </a:cubicBezTo>
                  <a:cubicBezTo>
                    <a:pt x="61" y="151"/>
                    <a:pt x="62" y="143"/>
                    <a:pt x="64" y="134"/>
                  </a:cubicBezTo>
                  <a:cubicBezTo>
                    <a:pt x="66" y="121"/>
                    <a:pt x="69" y="107"/>
                    <a:pt x="72" y="94"/>
                  </a:cubicBezTo>
                  <a:cubicBezTo>
                    <a:pt x="75" y="84"/>
                    <a:pt x="76" y="75"/>
                    <a:pt x="78" y="65"/>
                  </a:cubicBezTo>
                  <a:cubicBezTo>
                    <a:pt x="78" y="61"/>
                    <a:pt x="79" y="57"/>
                    <a:pt x="79" y="53"/>
                  </a:cubicBezTo>
                  <a:cubicBezTo>
                    <a:pt x="79" y="43"/>
                    <a:pt x="77" y="33"/>
                    <a:pt x="72" y="23"/>
                  </a:cubicBezTo>
                  <a:cubicBezTo>
                    <a:pt x="71" y="21"/>
                    <a:pt x="71" y="20"/>
                    <a:pt x="70" y="18"/>
                  </a:cubicBezTo>
                  <a:cubicBezTo>
                    <a:pt x="70" y="18"/>
                    <a:pt x="69" y="17"/>
                    <a:pt x="69" y="17"/>
                  </a:cubicBezTo>
                  <a:cubicBezTo>
                    <a:pt x="68" y="17"/>
                    <a:pt x="68" y="17"/>
                    <a:pt x="68" y="17"/>
                  </a:cubicBezTo>
                  <a:cubicBezTo>
                    <a:pt x="67" y="17"/>
                    <a:pt x="67" y="17"/>
                    <a:pt x="67" y="17"/>
                  </a:cubicBezTo>
                  <a:cubicBezTo>
                    <a:pt x="67" y="18"/>
                    <a:pt x="68" y="19"/>
                    <a:pt x="68" y="19"/>
                  </a:cubicBezTo>
                  <a:cubicBezTo>
                    <a:pt x="69" y="23"/>
                    <a:pt x="70" y="26"/>
                    <a:pt x="71" y="29"/>
                  </a:cubicBezTo>
                  <a:cubicBezTo>
                    <a:pt x="74" y="38"/>
                    <a:pt x="74" y="48"/>
                    <a:pt x="74" y="57"/>
                  </a:cubicBezTo>
                  <a:cubicBezTo>
                    <a:pt x="72" y="70"/>
                    <a:pt x="69" y="83"/>
                    <a:pt x="66" y="95"/>
                  </a:cubicBezTo>
                  <a:cubicBezTo>
                    <a:pt x="64" y="105"/>
                    <a:pt x="62" y="114"/>
                    <a:pt x="60" y="123"/>
                  </a:cubicBezTo>
                  <a:cubicBezTo>
                    <a:pt x="58" y="130"/>
                    <a:pt x="57" y="138"/>
                    <a:pt x="56" y="145"/>
                  </a:cubicBezTo>
                  <a:cubicBezTo>
                    <a:pt x="56" y="151"/>
                    <a:pt x="56" y="156"/>
                    <a:pt x="56" y="162"/>
                  </a:cubicBezTo>
                  <a:cubicBezTo>
                    <a:pt x="56" y="166"/>
                    <a:pt x="56" y="170"/>
                    <a:pt x="56" y="174"/>
                  </a:cubicBezTo>
                  <a:cubicBezTo>
                    <a:pt x="56" y="181"/>
                    <a:pt x="57" y="188"/>
                    <a:pt x="59" y="195"/>
                  </a:cubicBezTo>
                  <a:cubicBezTo>
                    <a:pt x="60" y="196"/>
                    <a:pt x="60" y="198"/>
                    <a:pt x="60" y="200"/>
                  </a:cubicBezTo>
                  <a:cubicBezTo>
                    <a:pt x="61" y="205"/>
                    <a:pt x="62" y="210"/>
                    <a:pt x="61" y="215"/>
                  </a:cubicBezTo>
                  <a:cubicBezTo>
                    <a:pt x="61" y="219"/>
                    <a:pt x="60" y="223"/>
                    <a:pt x="58" y="227"/>
                  </a:cubicBezTo>
                  <a:cubicBezTo>
                    <a:pt x="57" y="230"/>
                    <a:pt x="54" y="232"/>
                    <a:pt x="50" y="233"/>
                  </a:cubicBezTo>
                  <a:cubicBezTo>
                    <a:pt x="49" y="233"/>
                    <a:pt x="48" y="233"/>
                    <a:pt x="47" y="233"/>
                  </a:cubicBezTo>
                  <a:cubicBezTo>
                    <a:pt x="44" y="232"/>
                    <a:pt x="42" y="230"/>
                    <a:pt x="41" y="227"/>
                  </a:cubicBezTo>
                  <a:cubicBezTo>
                    <a:pt x="39" y="223"/>
                    <a:pt x="37" y="218"/>
                    <a:pt x="37" y="213"/>
                  </a:cubicBezTo>
                  <a:cubicBezTo>
                    <a:pt x="37" y="208"/>
                    <a:pt x="38" y="202"/>
                    <a:pt x="39" y="197"/>
                  </a:cubicBezTo>
                  <a:cubicBezTo>
                    <a:pt x="39" y="196"/>
                    <a:pt x="40" y="194"/>
                    <a:pt x="40" y="193"/>
                  </a:cubicBezTo>
                  <a:cubicBezTo>
                    <a:pt x="42" y="186"/>
                    <a:pt x="43" y="180"/>
                    <a:pt x="43" y="173"/>
                  </a:cubicBezTo>
                  <a:cubicBezTo>
                    <a:pt x="43" y="166"/>
                    <a:pt x="43" y="159"/>
                    <a:pt x="43" y="152"/>
                  </a:cubicBezTo>
                  <a:cubicBezTo>
                    <a:pt x="43" y="147"/>
                    <a:pt x="42" y="142"/>
                    <a:pt x="41" y="137"/>
                  </a:cubicBezTo>
                  <a:cubicBezTo>
                    <a:pt x="39" y="123"/>
                    <a:pt x="36" y="109"/>
                    <a:pt x="32" y="95"/>
                  </a:cubicBezTo>
                  <a:cubicBezTo>
                    <a:pt x="30" y="85"/>
                    <a:pt x="28" y="75"/>
                    <a:pt x="26" y="64"/>
                  </a:cubicBezTo>
                  <a:cubicBezTo>
                    <a:pt x="25" y="57"/>
                    <a:pt x="25" y="50"/>
                    <a:pt x="25" y="43"/>
                  </a:cubicBezTo>
                  <a:cubicBezTo>
                    <a:pt x="26" y="37"/>
                    <a:pt x="27" y="31"/>
                    <a:pt x="29" y="26"/>
                  </a:cubicBezTo>
                  <a:cubicBezTo>
                    <a:pt x="30" y="23"/>
                    <a:pt x="30" y="21"/>
                    <a:pt x="31" y="19"/>
                  </a:cubicBezTo>
                  <a:cubicBezTo>
                    <a:pt x="31" y="18"/>
                    <a:pt x="32" y="18"/>
                    <a:pt x="31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29" y="18"/>
                    <a:pt x="29" y="18"/>
                    <a:pt x="28" y="19"/>
                  </a:cubicBezTo>
                  <a:cubicBezTo>
                    <a:pt x="25" y="26"/>
                    <a:pt x="23" y="32"/>
                    <a:pt x="21" y="40"/>
                  </a:cubicBezTo>
                  <a:cubicBezTo>
                    <a:pt x="20" y="46"/>
                    <a:pt x="20" y="53"/>
                    <a:pt x="21" y="60"/>
                  </a:cubicBezTo>
                  <a:cubicBezTo>
                    <a:pt x="21" y="63"/>
                    <a:pt x="21" y="65"/>
                    <a:pt x="21" y="68"/>
                  </a:cubicBezTo>
                  <a:cubicBezTo>
                    <a:pt x="23" y="76"/>
                    <a:pt x="24" y="83"/>
                    <a:pt x="26" y="91"/>
                  </a:cubicBezTo>
                  <a:cubicBezTo>
                    <a:pt x="28" y="101"/>
                    <a:pt x="31" y="112"/>
                    <a:pt x="33" y="122"/>
                  </a:cubicBezTo>
                  <a:cubicBezTo>
                    <a:pt x="34" y="129"/>
                    <a:pt x="35" y="136"/>
                    <a:pt x="36" y="142"/>
                  </a:cubicBezTo>
                  <a:cubicBezTo>
                    <a:pt x="38" y="153"/>
                    <a:pt x="38" y="163"/>
                    <a:pt x="37" y="174"/>
                  </a:cubicBezTo>
                  <a:cubicBezTo>
                    <a:pt x="37" y="180"/>
                    <a:pt x="36" y="187"/>
                    <a:pt x="34" y="193"/>
                  </a:cubicBezTo>
                  <a:cubicBezTo>
                    <a:pt x="30" y="201"/>
                    <a:pt x="26" y="209"/>
                    <a:pt x="21" y="217"/>
                  </a:cubicBezTo>
                  <a:cubicBezTo>
                    <a:pt x="18" y="221"/>
                    <a:pt x="14" y="224"/>
                    <a:pt x="9" y="226"/>
                  </a:cubicBezTo>
                  <a:cubicBezTo>
                    <a:pt x="8" y="227"/>
                    <a:pt x="6" y="227"/>
                    <a:pt x="5" y="227"/>
                  </a:cubicBezTo>
                  <a:cubicBezTo>
                    <a:pt x="3" y="227"/>
                    <a:pt x="1" y="226"/>
                    <a:pt x="1" y="223"/>
                  </a:cubicBezTo>
                  <a:cubicBezTo>
                    <a:pt x="0" y="222"/>
                    <a:pt x="1" y="221"/>
                    <a:pt x="1" y="220"/>
                  </a:cubicBezTo>
                  <a:cubicBezTo>
                    <a:pt x="2" y="216"/>
                    <a:pt x="3" y="213"/>
                    <a:pt x="4" y="209"/>
                  </a:cubicBezTo>
                  <a:cubicBezTo>
                    <a:pt x="6" y="203"/>
                    <a:pt x="8" y="197"/>
                    <a:pt x="10" y="190"/>
                  </a:cubicBezTo>
                  <a:cubicBezTo>
                    <a:pt x="13" y="181"/>
                    <a:pt x="16" y="172"/>
                    <a:pt x="17" y="162"/>
                  </a:cubicBezTo>
                  <a:cubicBezTo>
                    <a:pt x="18" y="158"/>
                    <a:pt x="18" y="153"/>
                    <a:pt x="19" y="148"/>
                  </a:cubicBezTo>
                  <a:cubicBezTo>
                    <a:pt x="19" y="142"/>
                    <a:pt x="19" y="135"/>
                    <a:pt x="19" y="129"/>
                  </a:cubicBezTo>
                  <a:cubicBezTo>
                    <a:pt x="19" y="124"/>
                    <a:pt x="18" y="119"/>
                    <a:pt x="18" y="115"/>
                  </a:cubicBezTo>
                  <a:cubicBezTo>
                    <a:pt x="17" y="108"/>
                    <a:pt x="15" y="102"/>
                    <a:pt x="14" y="95"/>
                  </a:cubicBezTo>
                  <a:cubicBezTo>
                    <a:pt x="13" y="89"/>
                    <a:pt x="12" y="83"/>
                    <a:pt x="10" y="77"/>
                  </a:cubicBezTo>
                  <a:cubicBezTo>
                    <a:pt x="9" y="73"/>
                    <a:pt x="9" y="68"/>
                    <a:pt x="8" y="63"/>
                  </a:cubicBezTo>
                  <a:cubicBezTo>
                    <a:pt x="8" y="59"/>
                    <a:pt x="8" y="56"/>
                    <a:pt x="8" y="52"/>
                  </a:cubicBezTo>
                  <a:cubicBezTo>
                    <a:pt x="8" y="45"/>
                    <a:pt x="9" y="38"/>
                    <a:pt x="11" y="31"/>
                  </a:cubicBezTo>
                  <a:cubicBezTo>
                    <a:pt x="14" y="20"/>
                    <a:pt x="19" y="11"/>
                    <a:pt x="27" y="4"/>
                  </a:cubicBezTo>
                  <a:cubicBezTo>
                    <a:pt x="28" y="4"/>
                    <a:pt x="29" y="3"/>
                    <a:pt x="30" y="2"/>
                  </a:cubicBezTo>
                  <a:cubicBezTo>
                    <a:pt x="32" y="1"/>
                    <a:pt x="34" y="0"/>
                    <a:pt x="37" y="2"/>
                  </a:cubicBezTo>
                  <a:cubicBezTo>
                    <a:pt x="40" y="4"/>
                    <a:pt x="44" y="5"/>
                    <a:pt x="48" y="5"/>
                  </a:cubicBezTo>
                  <a:cubicBezTo>
                    <a:pt x="54" y="6"/>
                    <a:pt x="59" y="4"/>
                    <a:pt x="63" y="2"/>
                  </a:cubicBezTo>
                  <a:cubicBezTo>
                    <a:pt x="65" y="1"/>
                    <a:pt x="66" y="1"/>
                    <a:pt x="68" y="2"/>
                  </a:cubicBezTo>
                  <a:cubicBezTo>
                    <a:pt x="71" y="3"/>
                    <a:pt x="74" y="6"/>
                    <a:pt x="76" y="9"/>
                  </a:cubicBezTo>
                  <a:cubicBezTo>
                    <a:pt x="83" y="17"/>
                    <a:pt x="87" y="26"/>
                    <a:pt x="89" y="35"/>
                  </a:cubicBezTo>
                  <a:cubicBezTo>
                    <a:pt x="90" y="38"/>
                    <a:pt x="90" y="41"/>
                    <a:pt x="91" y="44"/>
                  </a:cubicBezTo>
                  <a:cubicBezTo>
                    <a:pt x="91" y="48"/>
                    <a:pt x="91" y="52"/>
                    <a:pt x="91" y="56"/>
                  </a:cubicBezTo>
                  <a:cubicBezTo>
                    <a:pt x="91" y="59"/>
                    <a:pt x="91" y="63"/>
                    <a:pt x="90" y="67"/>
                  </a:cubicBezTo>
                  <a:cubicBezTo>
                    <a:pt x="89" y="77"/>
                    <a:pt x="86" y="87"/>
                    <a:pt x="84" y="97"/>
                  </a:cubicBezTo>
                  <a:cubicBezTo>
                    <a:pt x="83" y="104"/>
                    <a:pt x="82" y="112"/>
                    <a:pt x="80" y="120"/>
                  </a:cubicBezTo>
                  <a:cubicBezTo>
                    <a:pt x="79" y="128"/>
                    <a:pt x="79" y="137"/>
                    <a:pt x="80" y="145"/>
                  </a:cubicBezTo>
                  <a:cubicBezTo>
                    <a:pt x="80" y="154"/>
                    <a:pt x="82" y="163"/>
                    <a:pt x="84" y="172"/>
                  </a:cubicBezTo>
                  <a:cubicBezTo>
                    <a:pt x="86" y="184"/>
                    <a:pt x="90" y="195"/>
                    <a:pt x="94" y="206"/>
                  </a:cubicBezTo>
                  <a:cubicBezTo>
                    <a:pt x="96" y="211"/>
                    <a:pt x="97" y="215"/>
                    <a:pt x="98" y="220"/>
                  </a:cubicBezTo>
                  <a:cubicBezTo>
                    <a:pt x="99" y="225"/>
                    <a:pt x="96" y="228"/>
                    <a:pt x="91" y="227"/>
                  </a:cubicBezTo>
                  <a:cubicBezTo>
                    <a:pt x="85" y="225"/>
                    <a:pt x="82" y="222"/>
                    <a:pt x="78" y="217"/>
                  </a:cubicBezTo>
                  <a:cubicBezTo>
                    <a:pt x="76" y="214"/>
                    <a:pt x="74" y="211"/>
                    <a:pt x="72" y="208"/>
                  </a:cubicBezTo>
                  <a:cubicBezTo>
                    <a:pt x="70" y="203"/>
                    <a:pt x="67" y="198"/>
                    <a:pt x="65" y="193"/>
                  </a:cubicBezTo>
                  <a:cubicBezTo>
                    <a:pt x="64" y="189"/>
                    <a:pt x="63" y="185"/>
                    <a:pt x="62" y="181"/>
                  </a:cubicBezTo>
                  <a:cubicBezTo>
                    <a:pt x="61" y="176"/>
                    <a:pt x="61" y="170"/>
                    <a:pt x="61" y="164"/>
                  </a:cubicBezTo>
                  <a:moveTo>
                    <a:pt x="51" y="70"/>
                  </a:moveTo>
                  <a:cubicBezTo>
                    <a:pt x="51" y="70"/>
                    <a:pt x="51" y="70"/>
                    <a:pt x="51" y="70"/>
                  </a:cubicBezTo>
                  <a:cubicBezTo>
                    <a:pt x="51" y="61"/>
                    <a:pt x="51" y="52"/>
                    <a:pt x="51" y="43"/>
                  </a:cubicBezTo>
                  <a:cubicBezTo>
                    <a:pt x="51" y="36"/>
                    <a:pt x="51" y="29"/>
                    <a:pt x="50" y="23"/>
                  </a:cubicBezTo>
                  <a:cubicBezTo>
                    <a:pt x="50" y="22"/>
                    <a:pt x="50" y="21"/>
                    <a:pt x="50" y="21"/>
                  </a:cubicBezTo>
                  <a:cubicBezTo>
                    <a:pt x="50" y="20"/>
                    <a:pt x="49" y="20"/>
                    <a:pt x="49" y="20"/>
                  </a:cubicBezTo>
                  <a:cubicBezTo>
                    <a:pt x="48" y="21"/>
                    <a:pt x="48" y="21"/>
                    <a:pt x="48" y="21"/>
                  </a:cubicBezTo>
                  <a:cubicBezTo>
                    <a:pt x="48" y="21"/>
                    <a:pt x="48" y="21"/>
                    <a:pt x="48" y="22"/>
                  </a:cubicBezTo>
                  <a:cubicBezTo>
                    <a:pt x="48" y="25"/>
                    <a:pt x="47" y="29"/>
                    <a:pt x="47" y="32"/>
                  </a:cubicBezTo>
                  <a:cubicBezTo>
                    <a:pt x="47" y="37"/>
                    <a:pt x="47" y="43"/>
                    <a:pt x="46" y="48"/>
                  </a:cubicBezTo>
                  <a:cubicBezTo>
                    <a:pt x="46" y="60"/>
                    <a:pt x="46" y="71"/>
                    <a:pt x="46" y="83"/>
                  </a:cubicBezTo>
                  <a:cubicBezTo>
                    <a:pt x="46" y="84"/>
                    <a:pt x="46" y="84"/>
                    <a:pt x="46" y="84"/>
                  </a:cubicBezTo>
                  <a:cubicBezTo>
                    <a:pt x="46" y="92"/>
                    <a:pt x="46" y="101"/>
                    <a:pt x="46" y="110"/>
                  </a:cubicBezTo>
                  <a:cubicBezTo>
                    <a:pt x="46" y="111"/>
                    <a:pt x="46" y="112"/>
                    <a:pt x="46" y="113"/>
                  </a:cubicBezTo>
                  <a:cubicBezTo>
                    <a:pt x="47" y="114"/>
                    <a:pt x="47" y="114"/>
                    <a:pt x="48" y="115"/>
                  </a:cubicBezTo>
                  <a:cubicBezTo>
                    <a:pt x="49" y="115"/>
                    <a:pt x="50" y="114"/>
                    <a:pt x="50" y="113"/>
                  </a:cubicBezTo>
                  <a:cubicBezTo>
                    <a:pt x="51" y="112"/>
                    <a:pt x="51" y="111"/>
                    <a:pt x="51" y="109"/>
                  </a:cubicBezTo>
                  <a:cubicBezTo>
                    <a:pt x="51" y="96"/>
                    <a:pt x="51" y="83"/>
                    <a:pt x="51" y="70"/>
                  </a:cubicBezTo>
                </a:path>
              </a:pathLst>
            </a:custGeom>
            <a:solidFill>
              <a:srgbClr val="F547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0" name="Freeform 374"/>
            <p:cNvSpPr>
              <a:spLocks noEditPoints="1"/>
            </p:cNvSpPr>
            <p:nvPr/>
          </p:nvSpPr>
          <p:spPr bwMode="auto">
            <a:xfrm>
              <a:off x="349250" y="2293938"/>
              <a:ext cx="420687" cy="889000"/>
            </a:xfrm>
            <a:custGeom>
              <a:avLst/>
              <a:gdLst>
                <a:gd name="T0" fmla="*/ 10 w 112"/>
                <a:gd name="T1" fmla="*/ 61 h 236"/>
                <a:gd name="T2" fmla="*/ 58 w 112"/>
                <a:gd name="T3" fmla="*/ 5 h 236"/>
                <a:gd name="T4" fmla="*/ 68 w 112"/>
                <a:gd name="T5" fmla="*/ 1 h 236"/>
                <a:gd name="T6" fmla="*/ 92 w 112"/>
                <a:gd name="T7" fmla="*/ 18 h 236"/>
                <a:gd name="T8" fmla="*/ 86 w 112"/>
                <a:gd name="T9" fmla="*/ 35 h 236"/>
                <a:gd name="T10" fmla="*/ 72 w 112"/>
                <a:gd name="T11" fmla="*/ 83 h 236"/>
                <a:gd name="T12" fmla="*/ 71 w 112"/>
                <a:gd name="T13" fmla="*/ 98 h 236"/>
                <a:gd name="T14" fmla="*/ 71 w 112"/>
                <a:gd name="T15" fmla="*/ 104 h 236"/>
                <a:gd name="T16" fmla="*/ 95 w 112"/>
                <a:gd name="T17" fmla="*/ 188 h 236"/>
                <a:gd name="T18" fmla="*/ 112 w 112"/>
                <a:gd name="T19" fmla="*/ 214 h 236"/>
                <a:gd name="T20" fmla="*/ 108 w 112"/>
                <a:gd name="T21" fmla="*/ 218 h 236"/>
                <a:gd name="T22" fmla="*/ 81 w 112"/>
                <a:gd name="T23" fmla="*/ 236 h 236"/>
                <a:gd name="T24" fmla="*/ 78 w 112"/>
                <a:gd name="T25" fmla="*/ 235 h 236"/>
                <a:gd name="T26" fmla="*/ 50 w 112"/>
                <a:gd name="T27" fmla="*/ 212 h 236"/>
                <a:gd name="T28" fmla="*/ 17 w 112"/>
                <a:gd name="T29" fmla="*/ 169 h 236"/>
                <a:gd name="T30" fmla="*/ 30 w 112"/>
                <a:gd name="T31" fmla="*/ 145 h 236"/>
                <a:gd name="T32" fmla="*/ 47 w 112"/>
                <a:gd name="T33" fmla="*/ 150 h 236"/>
                <a:gd name="T34" fmla="*/ 38 w 112"/>
                <a:gd name="T35" fmla="*/ 159 h 236"/>
                <a:gd name="T36" fmla="*/ 32 w 112"/>
                <a:gd name="T37" fmla="*/ 156 h 236"/>
                <a:gd name="T38" fmla="*/ 46 w 112"/>
                <a:gd name="T39" fmla="*/ 164 h 236"/>
                <a:gd name="T40" fmla="*/ 45 w 112"/>
                <a:gd name="T41" fmla="*/ 140 h 236"/>
                <a:gd name="T42" fmla="*/ 22 w 112"/>
                <a:gd name="T43" fmla="*/ 145 h 236"/>
                <a:gd name="T44" fmla="*/ 13 w 112"/>
                <a:gd name="T45" fmla="*/ 159 h 236"/>
                <a:gd name="T46" fmla="*/ 10 w 112"/>
                <a:gd name="T47" fmla="*/ 154 h 236"/>
                <a:gd name="T48" fmla="*/ 1 w 112"/>
                <a:gd name="T49" fmla="*/ 115 h 236"/>
                <a:gd name="T50" fmla="*/ 32 w 112"/>
                <a:gd name="T51" fmla="*/ 129 h 236"/>
                <a:gd name="T52" fmla="*/ 48 w 112"/>
                <a:gd name="T53" fmla="*/ 115 h 236"/>
                <a:gd name="T54" fmla="*/ 30 w 112"/>
                <a:gd name="T55" fmla="*/ 106 h 236"/>
                <a:gd name="T56" fmla="*/ 32 w 112"/>
                <a:gd name="T57" fmla="*/ 109 h 236"/>
                <a:gd name="T58" fmla="*/ 35 w 112"/>
                <a:gd name="T59" fmla="*/ 108 h 236"/>
                <a:gd name="T60" fmla="*/ 42 w 112"/>
                <a:gd name="T61" fmla="*/ 113 h 236"/>
                <a:gd name="T62" fmla="*/ 22 w 112"/>
                <a:gd name="T63" fmla="*/ 119 h 236"/>
                <a:gd name="T64" fmla="*/ 27 w 112"/>
                <a:gd name="T65" fmla="*/ 100 h 236"/>
                <a:gd name="T66" fmla="*/ 44 w 112"/>
                <a:gd name="T67" fmla="*/ 86 h 236"/>
                <a:gd name="T68" fmla="*/ 35 w 112"/>
                <a:gd name="T69" fmla="*/ 62 h 236"/>
                <a:gd name="T70" fmla="*/ 33 w 112"/>
                <a:gd name="T71" fmla="*/ 62 h 236"/>
                <a:gd name="T72" fmla="*/ 22 w 112"/>
                <a:gd name="T73" fmla="*/ 73 h 236"/>
                <a:gd name="T74" fmla="*/ 24 w 112"/>
                <a:gd name="T75" fmla="*/ 75 h 236"/>
                <a:gd name="T76" fmla="*/ 25 w 112"/>
                <a:gd name="T77" fmla="*/ 73 h 236"/>
                <a:gd name="T78" fmla="*/ 41 w 112"/>
                <a:gd name="T79" fmla="*/ 71 h 236"/>
                <a:gd name="T80" fmla="*/ 36 w 112"/>
                <a:gd name="T81" fmla="*/ 87 h 236"/>
                <a:gd name="T82" fmla="*/ 20 w 112"/>
                <a:gd name="T83" fmla="*/ 99 h 236"/>
                <a:gd name="T84" fmla="*/ 19 w 112"/>
                <a:gd name="T85" fmla="*/ 125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12" h="236">
                  <a:moveTo>
                    <a:pt x="0" y="106"/>
                  </a:moveTo>
                  <a:cubicBezTo>
                    <a:pt x="0" y="91"/>
                    <a:pt x="4" y="75"/>
                    <a:pt x="10" y="61"/>
                  </a:cubicBezTo>
                  <a:cubicBezTo>
                    <a:pt x="15" y="50"/>
                    <a:pt x="21" y="40"/>
                    <a:pt x="29" y="31"/>
                  </a:cubicBezTo>
                  <a:cubicBezTo>
                    <a:pt x="37" y="21"/>
                    <a:pt x="47" y="13"/>
                    <a:pt x="58" y="5"/>
                  </a:cubicBezTo>
                  <a:cubicBezTo>
                    <a:pt x="60" y="4"/>
                    <a:pt x="63" y="2"/>
                    <a:pt x="65" y="0"/>
                  </a:cubicBezTo>
                  <a:cubicBezTo>
                    <a:pt x="67" y="0"/>
                    <a:pt x="67" y="0"/>
                    <a:pt x="68" y="1"/>
                  </a:cubicBezTo>
                  <a:cubicBezTo>
                    <a:pt x="73" y="7"/>
                    <a:pt x="79" y="10"/>
                    <a:pt x="85" y="14"/>
                  </a:cubicBezTo>
                  <a:cubicBezTo>
                    <a:pt x="87" y="15"/>
                    <a:pt x="89" y="17"/>
                    <a:pt x="92" y="18"/>
                  </a:cubicBezTo>
                  <a:cubicBezTo>
                    <a:pt x="94" y="19"/>
                    <a:pt x="94" y="20"/>
                    <a:pt x="93" y="22"/>
                  </a:cubicBezTo>
                  <a:cubicBezTo>
                    <a:pt x="90" y="26"/>
                    <a:pt x="88" y="30"/>
                    <a:pt x="86" y="35"/>
                  </a:cubicBezTo>
                  <a:cubicBezTo>
                    <a:pt x="81" y="44"/>
                    <a:pt x="78" y="54"/>
                    <a:pt x="75" y="64"/>
                  </a:cubicBezTo>
                  <a:cubicBezTo>
                    <a:pt x="74" y="71"/>
                    <a:pt x="73" y="77"/>
                    <a:pt x="72" y="83"/>
                  </a:cubicBezTo>
                  <a:cubicBezTo>
                    <a:pt x="71" y="87"/>
                    <a:pt x="71" y="91"/>
                    <a:pt x="71" y="95"/>
                  </a:cubicBezTo>
                  <a:cubicBezTo>
                    <a:pt x="71" y="96"/>
                    <a:pt x="71" y="97"/>
                    <a:pt x="71" y="98"/>
                  </a:cubicBezTo>
                  <a:cubicBezTo>
                    <a:pt x="71" y="99"/>
                    <a:pt x="71" y="100"/>
                    <a:pt x="71" y="102"/>
                  </a:cubicBezTo>
                  <a:cubicBezTo>
                    <a:pt x="71" y="102"/>
                    <a:pt x="71" y="103"/>
                    <a:pt x="71" y="104"/>
                  </a:cubicBezTo>
                  <a:cubicBezTo>
                    <a:pt x="71" y="119"/>
                    <a:pt x="74" y="134"/>
                    <a:pt x="78" y="148"/>
                  </a:cubicBezTo>
                  <a:cubicBezTo>
                    <a:pt x="82" y="162"/>
                    <a:pt x="88" y="175"/>
                    <a:pt x="95" y="188"/>
                  </a:cubicBezTo>
                  <a:cubicBezTo>
                    <a:pt x="99" y="196"/>
                    <a:pt x="104" y="204"/>
                    <a:pt x="109" y="211"/>
                  </a:cubicBezTo>
                  <a:cubicBezTo>
                    <a:pt x="110" y="212"/>
                    <a:pt x="111" y="213"/>
                    <a:pt x="112" y="214"/>
                  </a:cubicBezTo>
                  <a:cubicBezTo>
                    <a:pt x="112" y="215"/>
                    <a:pt x="112" y="216"/>
                    <a:pt x="111" y="216"/>
                  </a:cubicBezTo>
                  <a:cubicBezTo>
                    <a:pt x="110" y="217"/>
                    <a:pt x="109" y="217"/>
                    <a:pt x="108" y="218"/>
                  </a:cubicBezTo>
                  <a:cubicBezTo>
                    <a:pt x="99" y="222"/>
                    <a:pt x="90" y="228"/>
                    <a:pt x="82" y="235"/>
                  </a:cubicBezTo>
                  <a:cubicBezTo>
                    <a:pt x="82" y="235"/>
                    <a:pt x="81" y="235"/>
                    <a:pt x="81" y="236"/>
                  </a:cubicBezTo>
                  <a:cubicBezTo>
                    <a:pt x="80" y="236"/>
                    <a:pt x="80" y="236"/>
                    <a:pt x="79" y="236"/>
                  </a:cubicBezTo>
                  <a:cubicBezTo>
                    <a:pt x="79" y="236"/>
                    <a:pt x="78" y="235"/>
                    <a:pt x="78" y="235"/>
                  </a:cubicBezTo>
                  <a:cubicBezTo>
                    <a:pt x="70" y="229"/>
                    <a:pt x="62" y="223"/>
                    <a:pt x="54" y="216"/>
                  </a:cubicBezTo>
                  <a:cubicBezTo>
                    <a:pt x="53" y="215"/>
                    <a:pt x="52" y="214"/>
                    <a:pt x="50" y="212"/>
                  </a:cubicBezTo>
                  <a:cubicBezTo>
                    <a:pt x="39" y="201"/>
                    <a:pt x="28" y="188"/>
                    <a:pt x="20" y="174"/>
                  </a:cubicBezTo>
                  <a:cubicBezTo>
                    <a:pt x="19" y="173"/>
                    <a:pt x="18" y="171"/>
                    <a:pt x="17" y="169"/>
                  </a:cubicBezTo>
                  <a:cubicBezTo>
                    <a:pt x="16" y="168"/>
                    <a:pt x="16" y="167"/>
                    <a:pt x="16" y="166"/>
                  </a:cubicBezTo>
                  <a:cubicBezTo>
                    <a:pt x="18" y="157"/>
                    <a:pt x="22" y="150"/>
                    <a:pt x="30" y="145"/>
                  </a:cubicBezTo>
                  <a:cubicBezTo>
                    <a:pt x="33" y="143"/>
                    <a:pt x="36" y="142"/>
                    <a:pt x="39" y="143"/>
                  </a:cubicBezTo>
                  <a:cubicBezTo>
                    <a:pt x="43" y="144"/>
                    <a:pt x="46" y="146"/>
                    <a:pt x="47" y="150"/>
                  </a:cubicBezTo>
                  <a:cubicBezTo>
                    <a:pt x="47" y="154"/>
                    <a:pt x="46" y="157"/>
                    <a:pt x="43" y="159"/>
                  </a:cubicBezTo>
                  <a:cubicBezTo>
                    <a:pt x="41" y="161"/>
                    <a:pt x="39" y="161"/>
                    <a:pt x="38" y="159"/>
                  </a:cubicBezTo>
                  <a:cubicBezTo>
                    <a:pt x="37" y="158"/>
                    <a:pt x="36" y="158"/>
                    <a:pt x="36" y="157"/>
                  </a:cubicBezTo>
                  <a:cubicBezTo>
                    <a:pt x="34" y="156"/>
                    <a:pt x="33" y="156"/>
                    <a:pt x="32" y="156"/>
                  </a:cubicBezTo>
                  <a:cubicBezTo>
                    <a:pt x="31" y="157"/>
                    <a:pt x="30" y="158"/>
                    <a:pt x="31" y="159"/>
                  </a:cubicBezTo>
                  <a:cubicBezTo>
                    <a:pt x="34" y="166"/>
                    <a:pt x="40" y="167"/>
                    <a:pt x="46" y="164"/>
                  </a:cubicBezTo>
                  <a:cubicBezTo>
                    <a:pt x="51" y="161"/>
                    <a:pt x="53" y="157"/>
                    <a:pt x="53" y="152"/>
                  </a:cubicBezTo>
                  <a:cubicBezTo>
                    <a:pt x="53" y="146"/>
                    <a:pt x="50" y="142"/>
                    <a:pt x="45" y="140"/>
                  </a:cubicBezTo>
                  <a:cubicBezTo>
                    <a:pt x="40" y="137"/>
                    <a:pt x="35" y="138"/>
                    <a:pt x="30" y="140"/>
                  </a:cubicBezTo>
                  <a:cubicBezTo>
                    <a:pt x="27" y="141"/>
                    <a:pt x="24" y="143"/>
                    <a:pt x="22" y="145"/>
                  </a:cubicBezTo>
                  <a:cubicBezTo>
                    <a:pt x="18" y="149"/>
                    <a:pt x="16" y="153"/>
                    <a:pt x="14" y="157"/>
                  </a:cubicBezTo>
                  <a:cubicBezTo>
                    <a:pt x="14" y="158"/>
                    <a:pt x="14" y="159"/>
                    <a:pt x="13" y="159"/>
                  </a:cubicBezTo>
                  <a:cubicBezTo>
                    <a:pt x="13" y="160"/>
                    <a:pt x="12" y="160"/>
                    <a:pt x="12" y="159"/>
                  </a:cubicBezTo>
                  <a:cubicBezTo>
                    <a:pt x="11" y="158"/>
                    <a:pt x="11" y="156"/>
                    <a:pt x="10" y="154"/>
                  </a:cubicBezTo>
                  <a:cubicBezTo>
                    <a:pt x="6" y="144"/>
                    <a:pt x="3" y="134"/>
                    <a:pt x="1" y="123"/>
                  </a:cubicBezTo>
                  <a:cubicBezTo>
                    <a:pt x="1" y="120"/>
                    <a:pt x="1" y="118"/>
                    <a:pt x="1" y="115"/>
                  </a:cubicBezTo>
                  <a:cubicBezTo>
                    <a:pt x="0" y="112"/>
                    <a:pt x="0" y="110"/>
                    <a:pt x="0" y="106"/>
                  </a:cubicBezTo>
                  <a:moveTo>
                    <a:pt x="32" y="129"/>
                  </a:moveTo>
                  <a:cubicBezTo>
                    <a:pt x="33" y="129"/>
                    <a:pt x="35" y="129"/>
                    <a:pt x="37" y="128"/>
                  </a:cubicBezTo>
                  <a:cubicBezTo>
                    <a:pt x="44" y="126"/>
                    <a:pt x="47" y="121"/>
                    <a:pt x="48" y="115"/>
                  </a:cubicBezTo>
                  <a:cubicBezTo>
                    <a:pt x="48" y="107"/>
                    <a:pt x="42" y="102"/>
                    <a:pt x="34" y="104"/>
                  </a:cubicBezTo>
                  <a:cubicBezTo>
                    <a:pt x="33" y="104"/>
                    <a:pt x="31" y="105"/>
                    <a:pt x="30" y="106"/>
                  </a:cubicBezTo>
                  <a:cubicBezTo>
                    <a:pt x="29" y="107"/>
                    <a:pt x="29" y="108"/>
                    <a:pt x="29" y="108"/>
                  </a:cubicBezTo>
                  <a:cubicBezTo>
                    <a:pt x="30" y="109"/>
                    <a:pt x="31" y="110"/>
                    <a:pt x="32" y="109"/>
                  </a:cubicBezTo>
                  <a:cubicBezTo>
                    <a:pt x="32" y="109"/>
                    <a:pt x="32" y="109"/>
                    <a:pt x="33" y="109"/>
                  </a:cubicBezTo>
                  <a:cubicBezTo>
                    <a:pt x="34" y="109"/>
                    <a:pt x="34" y="108"/>
                    <a:pt x="35" y="108"/>
                  </a:cubicBezTo>
                  <a:cubicBezTo>
                    <a:pt x="37" y="107"/>
                    <a:pt x="39" y="107"/>
                    <a:pt x="41" y="109"/>
                  </a:cubicBezTo>
                  <a:cubicBezTo>
                    <a:pt x="42" y="110"/>
                    <a:pt x="42" y="112"/>
                    <a:pt x="42" y="113"/>
                  </a:cubicBezTo>
                  <a:cubicBezTo>
                    <a:pt x="42" y="116"/>
                    <a:pt x="42" y="118"/>
                    <a:pt x="40" y="120"/>
                  </a:cubicBezTo>
                  <a:cubicBezTo>
                    <a:pt x="34" y="127"/>
                    <a:pt x="25" y="124"/>
                    <a:pt x="22" y="119"/>
                  </a:cubicBezTo>
                  <a:cubicBezTo>
                    <a:pt x="20" y="116"/>
                    <a:pt x="19" y="113"/>
                    <a:pt x="20" y="110"/>
                  </a:cubicBezTo>
                  <a:cubicBezTo>
                    <a:pt x="22" y="106"/>
                    <a:pt x="24" y="103"/>
                    <a:pt x="27" y="100"/>
                  </a:cubicBezTo>
                  <a:cubicBezTo>
                    <a:pt x="30" y="97"/>
                    <a:pt x="34" y="95"/>
                    <a:pt x="37" y="93"/>
                  </a:cubicBezTo>
                  <a:cubicBezTo>
                    <a:pt x="40" y="91"/>
                    <a:pt x="42" y="89"/>
                    <a:pt x="44" y="86"/>
                  </a:cubicBezTo>
                  <a:cubicBezTo>
                    <a:pt x="47" y="83"/>
                    <a:pt x="48" y="78"/>
                    <a:pt x="48" y="74"/>
                  </a:cubicBezTo>
                  <a:cubicBezTo>
                    <a:pt x="47" y="68"/>
                    <a:pt x="42" y="62"/>
                    <a:pt x="35" y="62"/>
                  </a:cubicBezTo>
                  <a:cubicBezTo>
                    <a:pt x="35" y="62"/>
                    <a:pt x="34" y="62"/>
                    <a:pt x="34" y="62"/>
                  </a:cubicBezTo>
                  <a:cubicBezTo>
                    <a:pt x="33" y="62"/>
                    <a:pt x="33" y="62"/>
                    <a:pt x="33" y="62"/>
                  </a:cubicBezTo>
                  <a:cubicBezTo>
                    <a:pt x="29" y="62"/>
                    <a:pt x="26" y="64"/>
                    <a:pt x="24" y="66"/>
                  </a:cubicBezTo>
                  <a:cubicBezTo>
                    <a:pt x="22" y="68"/>
                    <a:pt x="22" y="70"/>
                    <a:pt x="22" y="73"/>
                  </a:cubicBezTo>
                  <a:cubicBezTo>
                    <a:pt x="21" y="73"/>
                    <a:pt x="22" y="74"/>
                    <a:pt x="22" y="75"/>
                  </a:cubicBezTo>
                  <a:cubicBezTo>
                    <a:pt x="23" y="75"/>
                    <a:pt x="23" y="76"/>
                    <a:pt x="24" y="75"/>
                  </a:cubicBezTo>
                  <a:cubicBezTo>
                    <a:pt x="25" y="75"/>
                    <a:pt x="25" y="75"/>
                    <a:pt x="25" y="74"/>
                  </a:cubicBezTo>
                  <a:cubicBezTo>
                    <a:pt x="25" y="74"/>
                    <a:pt x="25" y="73"/>
                    <a:pt x="25" y="73"/>
                  </a:cubicBezTo>
                  <a:cubicBezTo>
                    <a:pt x="26" y="68"/>
                    <a:pt x="29" y="67"/>
                    <a:pt x="33" y="66"/>
                  </a:cubicBezTo>
                  <a:cubicBezTo>
                    <a:pt x="36" y="65"/>
                    <a:pt x="40" y="68"/>
                    <a:pt x="41" y="71"/>
                  </a:cubicBezTo>
                  <a:cubicBezTo>
                    <a:pt x="43" y="73"/>
                    <a:pt x="43" y="76"/>
                    <a:pt x="42" y="78"/>
                  </a:cubicBezTo>
                  <a:cubicBezTo>
                    <a:pt x="41" y="82"/>
                    <a:pt x="39" y="85"/>
                    <a:pt x="36" y="87"/>
                  </a:cubicBezTo>
                  <a:cubicBezTo>
                    <a:pt x="34" y="89"/>
                    <a:pt x="32" y="90"/>
                    <a:pt x="29" y="92"/>
                  </a:cubicBezTo>
                  <a:cubicBezTo>
                    <a:pt x="26" y="94"/>
                    <a:pt x="23" y="96"/>
                    <a:pt x="20" y="99"/>
                  </a:cubicBezTo>
                  <a:cubicBezTo>
                    <a:pt x="16" y="104"/>
                    <a:pt x="14" y="108"/>
                    <a:pt x="14" y="114"/>
                  </a:cubicBezTo>
                  <a:cubicBezTo>
                    <a:pt x="14" y="119"/>
                    <a:pt x="16" y="122"/>
                    <a:pt x="19" y="125"/>
                  </a:cubicBezTo>
                  <a:cubicBezTo>
                    <a:pt x="23" y="128"/>
                    <a:pt x="27" y="129"/>
                    <a:pt x="32" y="129"/>
                  </a:cubicBezTo>
                </a:path>
              </a:pathLst>
            </a:custGeom>
            <a:solidFill>
              <a:srgbClr val="B71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1" name="Freeform 375"/>
            <p:cNvSpPr>
              <a:spLocks noEditPoints="1"/>
            </p:cNvSpPr>
            <p:nvPr/>
          </p:nvSpPr>
          <p:spPr bwMode="auto">
            <a:xfrm>
              <a:off x="1377950" y="2290763"/>
              <a:ext cx="425450" cy="892175"/>
            </a:xfrm>
            <a:custGeom>
              <a:avLst/>
              <a:gdLst>
                <a:gd name="T0" fmla="*/ 108 w 113"/>
                <a:gd name="T1" fmla="*/ 139 h 237"/>
                <a:gd name="T2" fmla="*/ 101 w 113"/>
                <a:gd name="T3" fmla="*/ 160 h 237"/>
                <a:gd name="T4" fmla="*/ 99 w 113"/>
                <a:gd name="T5" fmla="*/ 160 h 237"/>
                <a:gd name="T6" fmla="*/ 86 w 113"/>
                <a:gd name="T7" fmla="*/ 143 h 237"/>
                <a:gd name="T8" fmla="*/ 63 w 113"/>
                <a:gd name="T9" fmla="*/ 145 h 237"/>
                <a:gd name="T10" fmla="*/ 81 w 113"/>
                <a:gd name="T11" fmla="*/ 162 h 237"/>
                <a:gd name="T12" fmla="*/ 80 w 113"/>
                <a:gd name="T13" fmla="*/ 157 h 237"/>
                <a:gd name="T14" fmla="*/ 75 w 113"/>
                <a:gd name="T15" fmla="*/ 160 h 237"/>
                <a:gd name="T16" fmla="*/ 66 w 113"/>
                <a:gd name="T17" fmla="*/ 150 h 237"/>
                <a:gd name="T18" fmla="*/ 82 w 113"/>
                <a:gd name="T19" fmla="*/ 146 h 237"/>
                <a:gd name="T20" fmla="*/ 95 w 113"/>
                <a:gd name="T21" fmla="*/ 171 h 237"/>
                <a:gd name="T22" fmla="*/ 54 w 113"/>
                <a:gd name="T23" fmla="*/ 221 h 237"/>
                <a:gd name="T24" fmla="*/ 34 w 113"/>
                <a:gd name="T25" fmla="*/ 237 h 237"/>
                <a:gd name="T26" fmla="*/ 23 w 113"/>
                <a:gd name="T27" fmla="*/ 230 h 237"/>
                <a:gd name="T28" fmla="*/ 2 w 113"/>
                <a:gd name="T29" fmla="*/ 213 h 237"/>
                <a:gd name="T30" fmla="*/ 31 w 113"/>
                <a:gd name="T31" fmla="*/ 161 h 237"/>
                <a:gd name="T32" fmla="*/ 41 w 113"/>
                <a:gd name="T33" fmla="*/ 118 h 237"/>
                <a:gd name="T34" fmla="*/ 38 w 113"/>
                <a:gd name="T35" fmla="*/ 69 h 237"/>
                <a:gd name="T36" fmla="*/ 21 w 113"/>
                <a:gd name="T37" fmla="*/ 25 h 237"/>
                <a:gd name="T38" fmla="*/ 21 w 113"/>
                <a:gd name="T39" fmla="*/ 19 h 237"/>
                <a:gd name="T40" fmla="*/ 40 w 113"/>
                <a:gd name="T41" fmla="*/ 7 h 237"/>
                <a:gd name="T42" fmla="*/ 48 w 113"/>
                <a:gd name="T43" fmla="*/ 2 h 237"/>
                <a:gd name="T44" fmla="*/ 80 w 113"/>
                <a:gd name="T45" fmla="*/ 29 h 237"/>
                <a:gd name="T46" fmla="*/ 107 w 113"/>
                <a:gd name="T47" fmla="*/ 72 h 237"/>
                <a:gd name="T48" fmla="*/ 113 w 113"/>
                <a:gd name="T49" fmla="*/ 108 h 237"/>
                <a:gd name="T50" fmla="*/ 91 w 113"/>
                <a:gd name="T51" fmla="*/ 127 h 237"/>
                <a:gd name="T52" fmla="*/ 88 w 113"/>
                <a:gd name="T53" fmla="*/ 96 h 237"/>
                <a:gd name="T54" fmla="*/ 71 w 113"/>
                <a:gd name="T55" fmla="*/ 80 h 237"/>
                <a:gd name="T56" fmla="*/ 80 w 113"/>
                <a:gd name="T57" fmla="*/ 67 h 237"/>
                <a:gd name="T58" fmla="*/ 88 w 113"/>
                <a:gd name="T59" fmla="*/ 76 h 237"/>
                <a:gd name="T60" fmla="*/ 91 w 113"/>
                <a:gd name="T61" fmla="*/ 75 h 237"/>
                <a:gd name="T62" fmla="*/ 72 w 113"/>
                <a:gd name="T63" fmla="*/ 64 h 237"/>
                <a:gd name="T64" fmla="*/ 69 w 113"/>
                <a:gd name="T65" fmla="*/ 87 h 237"/>
                <a:gd name="T66" fmla="*/ 88 w 113"/>
                <a:gd name="T67" fmla="*/ 103 h 237"/>
                <a:gd name="T68" fmla="*/ 93 w 113"/>
                <a:gd name="T69" fmla="*/ 115 h 237"/>
                <a:gd name="T70" fmla="*/ 77 w 113"/>
                <a:gd name="T71" fmla="*/ 124 h 237"/>
                <a:gd name="T72" fmla="*/ 71 w 113"/>
                <a:gd name="T73" fmla="*/ 111 h 237"/>
                <a:gd name="T74" fmla="*/ 81 w 113"/>
                <a:gd name="T75" fmla="*/ 110 h 237"/>
                <a:gd name="T76" fmla="*/ 82 w 113"/>
                <a:gd name="T77" fmla="*/ 107 h 237"/>
                <a:gd name="T78" fmla="*/ 65 w 113"/>
                <a:gd name="T79" fmla="*/ 118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13" h="237">
                  <a:moveTo>
                    <a:pt x="113" y="108"/>
                  </a:moveTo>
                  <a:cubicBezTo>
                    <a:pt x="112" y="119"/>
                    <a:pt x="111" y="129"/>
                    <a:pt x="108" y="139"/>
                  </a:cubicBezTo>
                  <a:cubicBezTo>
                    <a:pt x="107" y="145"/>
                    <a:pt x="104" y="151"/>
                    <a:pt x="102" y="157"/>
                  </a:cubicBezTo>
                  <a:cubicBezTo>
                    <a:pt x="102" y="158"/>
                    <a:pt x="101" y="159"/>
                    <a:pt x="101" y="160"/>
                  </a:cubicBezTo>
                  <a:cubicBezTo>
                    <a:pt x="100" y="160"/>
                    <a:pt x="100" y="160"/>
                    <a:pt x="100" y="160"/>
                  </a:cubicBezTo>
                  <a:cubicBezTo>
                    <a:pt x="99" y="160"/>
                    <a:pt x="99" y="160"/>
                    <a:pt x="99" y="160"/>
                  </a:cubicBezTo>
                  <a:cubicBezTo>
                    <a:pt x="99" y="159"/>
                    <a:pt x="99" y="158"/>
                    <a:pt x="98" y="157"/>
                  </a:cubicBezTo>
                  <a:cubicBezTo>
                    <a:pt x="96" y="151"/>
                    <a:pt x="92" y="146"/>
                    <a:pt x="86" y="143"/>
                  </a:cubicBezTo>
                  <a:cubicBezTo>
                    <a:pt x="82" y="140"/>
                    <a:pt x="78" y="139"/>
                    <a:pt x="73" y="139"/>
                  </a:cubicBezTo>
                  <a:cubicBezTo>
                    <a:pt x="69" y="140"/>
                    <a:pt x="65" y="141"/>
                    <a:pt x="63" y="145"/>
                  </a:cubicBezTo>
                  <a:cubicBezTo>
                    <a:pt x="57" y="151"/>
                    <a:pt x="60" y="161"/>
                    <a:pt x="67" y="165"/>
                  </a:cubicBezTo>
                  <a:cubicBezTo>
                    <a:pt x="72" y="167"/>
                    <a:pt x="78" y="166"/>
                    <a:pt x="81" y="162"/>
                  </a:cubicBezTo>
                  <a:cubicBezTo>
                    <a:pt x="81" y="161"/>
                    <a:pt x="82" y="160"/>
                    <a:pt x="82" y="160"/>
                  </a:cubicBezTo>
                  <a:cubicBezTo>
                    <a:pt x="82" y="158"/>
                    <a:pt x="82" y="157"/>
                    <a:pt x="80" y="157"/>
                  </a:cubicBezTo>
                  <a:cubicBezTo>
                    <a:pt x="79" y="157"/>
                    <a:pt x="78" y="157"/>
                    <a:pt x="77" y="158"/>
                  </a:cubicBezTo>
                  <a:cubicBezTo>
                    <a:pt x="76" y="159"/>
                    <a:pt x="76" y="160"/>
                    <a:pt x="75" y="160"/>
                  </a:cubicBezTo>
                  <a:cubicBezTo>
                    <a:pt x="73" y="162"/>
                    <a:pt x="72" y="162"/>
                    <a:pt x="70" y="161"/>
                  </a:cubicBezTo>
                  <a:cubicBezTo>
                    <a:pt x="67" y="158"/>
                    <a:pt x="65" y="154"/>
                    <a:pt x="66" y="150"/>
                  </a:cubicBezTo>
                  <a:cubicBezTo>
                    <a:pt x="67" y="146"/>
                    <a:pt x="70" y="144"/>
                    <a:pt x="74" y="144"/>
                  </a:cubicBezTo>
                  <a:cubicBezTo>
                    <a:pt x="77" y="143"/>
                    <a:pt x="80" y="144"/>
                    <a:pt x="82" y="146"/>
                  </a:cubicBezTo>
                  <a:cubicBezTo>
                    <a:pt x="90" y="151"/>
                    <a:pt x="95" y="158"/>
                    <a:pt x="96" y="168"/>
                  </a:cubicBezTo>
                  <a:cubicBezTo>
                    <a:pt x="97" y="169"/>
                    <a:pt x="96" y="170"/>
                    <a:pt x="95" y="171"/>
                  </a:cubicBezTo>
                  <a:cubicBezTo>
                    <a:pt x="92" y="178"/>
                    <a:pt x="87" y="184"/>
                    <a:pt x="83" y="190"/>
                  </a:cubicBezTo>
                  <a:cubicBezTo>
                    <a:pt x="74" y="202"/>
                    <a:pt x="64" y="212"/>
                    <a:pt x="54" y="221"/>
                  </a:cubicBezTo>
                  <a:cubicBezTo>
                    <a:pt x="48" y="226"/>
                    <a:pt x="42" y="231"/>
                    <a:pt x="35" y="236"/>
                  </a:cubicBezTo>
                  <a:cubicBezTo>
                    <a:pt x="34" y="237"/>
                    <a:pt x="34" y="237"/>
                    <a:pt x="34" y="237"/>
                  </a:cubicBezTo>
                  <a:cubicBezTo>
                    <a:pt x="33" y="237"/>
                    <a:pt x="33" y="237"/>
                    <a:pt x="32" y="236"/>
                  </a:cubicBezTo>
                  <a:cubicBezTo>
                    <a:pt x="29" y="234"/>
                    <a:pt x="26" y="232"/>
                    <a:pt x="23" y="230"/>
                  </a:cubicBezTo>
                  <a:cubicBezTo>
                    <a:pt x="17" y="225"/>
                    <a:pt x="10" y="222"/>
                    <a:pt x="4" y="218"/>
                  </a:cubicBezTo>
                  <a:cubicBezTo>
                    <a:pt x="0" y="216"/>
                    <a:pt x="0" y="216"/>
                    <a:pt x="2" y="213"/>
                  </a:cubicBezTo>
                  <a:cubicBezTo>
                    <a:pt x="7" y="206"/>
                    <a:pt x="12" y="199"/>
                    <a:pt x="17" y="191"/>
                  </a:cubicBezTo>
                  <a:cubicBezTo>
                    <a:pt x="22" y="182"/>
                    <a:pt x="27" y="171"/>
                    <a:pt x="31" y="161"/>
                  </a:cubicBezTo>
                  <a:cubicBezTo>
                    <a:pt x="34" y="151"/>
                    <a:pt x="37" y="141"/>
                    <a:pt x="39" y="131"/>
                  </a:cubicBezTo>
                  <a:cubicBezTo>
                    <a:pt x="40" y="127"/>
                    <a:pt x="40" y="122"/>
                    <a:pt x="41" y="118"/>
                  </a:cubicBezTo>
                  <a:cubicBezTo>
                    <a:pt x="42" y="108"/>
                    <a:pt x="42" y="98"/>
                    <a:pt x="41" y="89"/>
                  </a:cubicBezTo>
                  <a:cubicBezTo>
                    <a:pt x="41" y="82"/>
                    <a:pt x="40" y="75"/>
                    <a:pt x="38" y="69"/>
                  </a:cubicBezTo>
                  <a:cubicBezTo>
                    <a:pt x="36" y="58"/>
                    <a:pt x="33" y="48"/>
                    <a:pt x="28" y="39"/>
                  </a:cubicBezTo>
                  <a:cubicBezTo>
                    <a:pt x="26" y="34"/>
                    <a:pt x="24" y="29"/>
                    <a:pt x="21" y="25"/>
                  </a:cubicBezTo>
                  <a:cubicBezTo>
                    <a:pt x="20" y="24"/>
                    <a:pt x="20" y="23"/>
                    <a:pt x="20" y="23"/>
                  </a:cubicBezTo>
                  <a:cubicBezTo>
                    <a:pt x="19" y="21"/>
                    <a:pt x="18" y="20"/>
                    <a:pt x="21" y="19"/>
                  </a:cubicBezTo>
                  <a:cubicBezTo>
                    <a:pt x="22" y="18"/>
                    <a:pt x="24" y="17"/>
                    <a:pt x="26" y="16"/>
                  </a:cubicBezTo>
                  <a:cubicBezTo>
                    <a:pt x="31" y="14"/>
                    <a:pt x="35" y="10"/>
                    <a:pt x="40" y="7"/>
                  </a:cubicBezTo>
                  <a:cubicBezTo>
                    <a:pt x="41" y="5"/>
                    <a:pt x="43" y="4"/>
                    <a:pt x="44" y="2"/>
                  </a:cubicBezTo>
                  <a:cubicBezTo>
                    <a:pt x="45" y="1"/>
                    <a:pt x="46" y="0"/>
                    <a:pt x="48" y="2"/>
                  </a:cubicBezTo>
                  <a:cubicBezTo>
                    <a:pt x="53" y="5"/>
                    <a:pt x="59" y="9"/>
                    <a:pt x="64" y="13"/>
                  </a:cubicBezTo>
                  <a:cubicBezTo>
                    <a:pt x="70" y="18"/>
                    <a:pt x="75" y="23"/>
                    <a:pt x="80" y="29"/>
                  </a:cubicBezTo>
                  <a:cubicBezTo>
                    <a:pt x="88" y="36"/>
                    <a:pt x="94" y="45"/>
                    <a:pt x="99" y="54"/>
                  </a:cubicBezTo>
                  <a:cubicBezTo>
                    <a:pt x="102" y="60"/>
                    <a:pt x="105" y="66"/>
                    <a:pt x="107" y="72"/>
                  </a:cubicBezTo>
                  <a:cubicBezTo>
                    <a:pt x="110" y="81"/>
                    <a:pt x="112" y="91"/>
                    <a:pt x="112" y="100"/>
                  </a:cubicBezTo>
                  <a:cubicBezTo>
                    <a:pt x="112" y="103"/>
                    <a:pt x="113" y="106"/>
                    <a:pt x="113" y="108"/>
                  </a:cubicBezTo>
                  <a:moveTo>
                    <a:pt x="81" y="130"/>
                  </a:moveTo>
                  <a:cubicBezTo>
                    <a:pt x="85" y="130"/>
                    <a:pt x="88" y="129"/>
                    <a:pt x="91" y="127"/>
                  </a:cubicBezTo>
                  <a:cubicBezTo>
                    <a:pt x="97" y="123"/>
                    <a:pt x="100" y="117"/>
                    <a:pt x="98" y="110"/>
                  </a:cubicBezTo>
                  <a:cubicBezTo>
                    <a:pt x="96" y="104"/>
                    <a:pt x="93" y="100"/>
                    <a:pt x="88" y="96"/>
                  </a:cubicBezTo>
                  <a:cubicBezTo>
                    <a:pt x="85" y="93"/>
                    <a:pt x="81" y="91"/>
                    <a:pt x="77" y="88"/>
                  </a:cubicBezTo>
                  <a:cubicBezTo>
                    <a:pt x="74" y="86"/>
                    <a:pt x="72" y="83"/>
                    <a:pt x="71" y="80"/>
                  </a:cubicBezTo>
                  <a:cubicBezTo>
                    <a:pt x="70" y="77"/>
                    <a:pt x="70" y="74"/>
                    <a:pt x="72" y="71"/>
                  </a:cubicBezTo>
                  <a:cubicBezTo>
                    <a:pt x="74" y="68"/>
                    <a:pt x="76" y="67"/>
                    <a:pt x="80" y="67"/>
                  </a:cubicBezTo>
                  <a:cubicBezTo>
                    <a:pt x="83" y="67"/>
                    <a:pt x="86" y="69"/>
                    <a:pt x="88" y="73"/>
                  </a:cubicBezTo>
                  <a:cubicBezTo>
                    <a:pt x="88" y="74"/>
                    <a:pt x="88" y="75"/>
                    <a:pt x="88" y="76"/>
                  </a:cubicBezTo>
                  <a:cubicBezTo>
                    <a:pt x="88" y="76"/>
                    <a:pt x="90" y="77"/>
                    <a:pt x="90" y="76"/>
                  </a:cubicBezTo>
                  <a:cubicBezTo>
                    <a:pt x="91" y="75"/>
                    <a:pt x="91" y="75"/>
                    <a:pt x="91" y="75"/>
                  </a:cubicBezTo>
                  <a:cubicBezTo>
                    <a:pt x="91" y="72"/>
                    <a:pt x="91" y="70"/>
                    <a:pt x="89" y="67"/>
                  </a:cubicBezTo>
                  <a:cubicBezTo>
                    <a:pt x="85" y="63"/>
                    <a:pt x="76" y="62"/>
                    <a:pt x="72" y="64"/>
                  </a:cubicBezTo>
                  <a:cubicBezTo>
                    <a:pt x="67" y="67"/>
                    <a:pt x="63" y="73"/>
                    <a:pt x="65" y="80"/>
                  </a:cubicBezTo>
                  <a:cubicBezTo>
                    <a:pt x="66" y="83"/>
                    <a:pt x="67" y="85"/>
                    <a:pt x="69" y="87"/>
                  </a:cubicBezTo>
                  <a:cubicBezTo>
                    <a:pt x="71" y="90"/>
                    <a:pt x="74" y="92"/>
                    <a:pt x="76" y="94"/>
                  </a:cubicBezTo>
                  <a:cubicBezTo>
                    <a:pt x="80" y="97"/>
                    <a:pt x="84" y="99"/>
                    <a:pt x="88" y="103"/>
                  </a:cubicBezTo>
                  <a:cubicBezTo>
                    <a:pt x="91" y="106"/>
                    <a:pt x="92" y="109"/>
                    <a:pt x="93" y="113"/>
                  </a:cubicBezTo>
                  <a:cubicBezTo>
                    <a:pt x="93" y="114"/>
                    <a:pt x="93" y="115"/>
                    <a:pt x="93" y="115"/>
                  </a:cubicBezTo>
                  <a:cubicBezTo>
                    <a:pt x="92" y="121"/>
                    <a:pt x="89" y="124"/>
                    <a:pt x="84" y="125"/>
                  </a:cubicBezTo>
                  <a:cubicBezTo>
                    <a:pt x="81" y="125"/>
                    <a:pt x="79" y="126"/>
                    <a:pt x="77" y="124"/>
                  </a:cubicBezTo>
                  <a:cubicBezTo>
                    <a:pt x="73" y="122"/>
                    <a:pt x="71" y="119"/>
                    <a:pt x="70" y="115"/>
                  </a:cubicBezTo>
                  <a:cubicBezTo>
                    <a:pt x="70" y="114"/>
                    <a:pt x="71" y="112"/>
                    <a:pt x="71" y="111"/>
                  </a:cubicBezTo>
                  <a:cubicBezTo>
                    <a:pt x="73" y="109"/>
                    <a:pt x="76" y="108"/>
                    <a:pt x="78" y="109"/>
                  </a:cubicBezTo>
                  <a:cubicBezTo>
                    <a:pt x="79" y="110"/>
                    <a:pt x="80" y="110"/>
                    <a:pt x="81" y="110"/>
                  </a:cubicBezTo>
                  <a:cubicBezTo>
                    <a:pt x="82" y="111"/>
                    <a:pt x="83" y="110"/>
                    <a:pt x="83" y="109"/>
                  </a:cubicBezTo>
                  <a:cubicBezTo>
                    <a:pt x="84" y="109"/>
                    <a:pt x="83" y="108"/>
                    <a:pt x="82" y="107"/>
                  </a:cubicBezTo>
                  <a:cubicBezTo>
                    <a:pt x="79" y="104"/>
                    <a:pt x="75" y="104"/>
                    <a:pt x="71" y="105"/>
                  </a:cubicBezTo>
                  <a:cubicBezTo>
                    <a:pt x="67" y="107"/>
                    <a:pt x="64" y="112"/>
                    <a:pt x="65" y="118"/>
                  </a:cubicBezTo>
                  <a:cubicBezTo>
                    <a:pt x="67" y="126"/>
                    <a:pt x="75" y="130"/>
                    <a:pt x="81" y="130"/>
                  </a:cubicBezTo>
                </a:path>
              </a:pathLst>
            </a:custGeom>
            <a:solidFill>
              <a:srgbClr val="B71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2" name="Freeform 376"/>
            <p:cNvSpPr>
              <a:spLocks noEditPoints="1"/>
            </p:cNvSpPr>
            <p:nvPr/>
          </p:nvSpPr>
          <p:spPr bwMode="auto">
            <a:xfrm>
              <a:off x="825500" y="1917700"/>
              <a:ext cx="500062" cy="252413"/>
            </a:xfrm>
            <a:custGeom>
              <a:avLst/>
              <a:gdLst>
                <a:gd name="T0" fmla="*/ 1 w 133"/>
                <a:gd name="T1" fmla="*/ 33 h 67"/>
                <a:gd name="T2" fmla="*/ 21 w 133"/>
                <a:gd name="T3" fmla="*/ 26 h 67"/>
                <a:gd name="T4" fmla="*/ 41 w 133"/>
                <a:gd name="T5" fmla="*/ 37 h 67"/>
                <a:gd name="T6" fmla="*/ 47 w 133"/>
                <a:gd name="T7" fmla="*/ 36 h 67"/>
                <a:gd name="T8" fmla="*/ 48 w 133"/>
                <a:gd name="T9" fmla="*/ 16 h 67"/>
                <a:gd name="T10" fmla="*/ 75 w 133"/>
                <a:gd name="T11" fmla="*/ 3 h 67"/>
                <a:gd name="T12" fmla="*/ 86 w 133"/>
                <a:gd name="T13" fmla="*/ 35 h 67"/>
                <a:gd name="T14" fmla="*/ 89 w 133"/>
                <a:gd name="T15" fmla="*/ 39 h 67"/>
                <a:gd name="T16" fmla="*/ 100 w 133"/>
                <a:gd name="T17" fmla="*/ 32 h 67"/>
                <a:gd name="T18" fmla="*/ 120 w 133"/>
                <a:gd name="T19" fmla="*/ 24 h 67"/>
                <a:gd name="T20" fmla="*/ 129 w 133"/>
                <a:gd name="T21" fmla="*/ 51 h 67"/>
                <a:gd name="T22" fmla="*/ 113 w 133"/>
                <a:gd name="T23" fmla="*/ 67 h 67"/>
                <a:gd name="T24" fmla="*/ 88 w 133"/>
                <a:gd name="T25" fmla="*/ 64 h 67"/>
                <a:gd name="T26" fmla="*/ 47 w 133"/>
                <a:gd name="T27" fmla="*/ 64 h 67"/>
                <a:gd name="T28" fmla="*/ 19 w 133"/>
                <a:gd name="T29" fmla="*/ 67 h 67"/>
                <a:gd name="T30" fmla="*/ 3 w 133"/>
                <a:gd name="T31" fmla="*/ 49 h 67"/>
                <a:gd name="T32" fmla="*/ 69 w 133"/>
                <a:gd name="T33" fmla="*/ 37 h 67"/>
                <a:gd name="T34" fmla="*/ 69 w 133"/>
                <a:gd name="T35" fmla="*/ 21 h 67"/>
                <a:gd name="T36" fmla="*/ 67 w 133"/>
                <a:gd name="T37" fmla="*/ 17 h 67"/>
                <a:gd name="T38" fmla="*/ 64 w 133"/>
                <a:gd name="T39" fmla="*/ 22 h 67"/>
                <a:gd name="T40" fmla="*/ 64 w 133"/>
                <a:gd name="T41" fmla="*/ 52 h 67"/>
                <a:gd name="T42" fmla="*/ 67 w 133"/>
                <a:gd name="T43" fmla="*/ 57 h 67"/>
                <a:gd name="T44" fmla="*/ 69 w 133"/>
                <a:gd name="T45" fmla="*/ 53 h 67"/>
                <a:gd name="T46" fmla="*/ 95 w 133"/>
                <a:gd name="T47" fmla="*/ 56 h 67"/>
                <a:gd name="T48" fmla="*/ 119 w 133"/>
                <a:gd name="T49" fmla="*/ 41 h 67"/>
                <a:gd name="T50" fmla="*/ 122 w 133"/>
                <a:gd name="T51" fmla="*/ 37 h 67"/>
                <a:gd name="T52" fmla="*/ 119 w 133"/>
                <a:gd name="T53" fmla="*/ 36 h 67"/>
                <a:gd name="T54" fmla="*/ 98 w 133"/>
                <a:gd name="T55" fmla="*/ 49 h 67"/>
                <a:gd name="T56" fmla="*/ 93 w 133"/>
                <a:gd name="T57" fmla="*/ 53 h 67"/>
                <a:gd name="T58" fmla="*/ 40 w 133"/>
                <a:gd name="T59" fmla="*/ 54 h 67"/>
                <a:gd name="T60" fmla="*/ 15 w 133"/>
                <a:gd name="T61" fmla="*/ 36 h 67"/>
                <a:gd name="T62" fmla="*/ 11 w 133"/>
                <a:gd name="T63" fmla="*/ 36 h 67"/>
                <a:gd name="T64" fmla="*/ 13 w 133"/>
                <a:gd name="T65" fmla="*/ 40 h 67"/>
                <a:gd name="T66" fmla="*/ 37 w 133"/>
                <a:gd name="T67" fmla="*/ 56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33" h="67">
                  <a:moveTo>
                    <a:pt x="0" y="38"/>
                  </a:moveTo>
                  <a:cubicBezTo>
                    <a:pt x="0" y="36"/>
                    <a:pt x="0" y="35"/>
                    <a:pt x="1" y="33"/>
                  </a:cubicBezTo>
                  <a:cubicBezTo>
                    <a:pt x="2" y="28"/>
                    <a:pt x="7" y="24"/>
                    <a:pt x="13" y="24"/>
                  </a:cubicBezTo>
                  <a:cubicBezTo>
                    <a:pt x="16" y="24"/>
                    <a:pt x="18" y="25"/>
                    <a:pt x="21" y="26"/>
                  </a:cubicBezTo>
                  <a:cubicBezTo>
                    <a:pt x="25" y="27"/>
                    <a:pt x="29" y="29"/>
                    <a:pt x="33" y="32"/>
                  </a:cubicBezTo>
                  <a:cubicBezTo>
                    <a:pt x="36" y="33"/>
                    <a:pt x="39" y="35"/>
                    <a:pt x="41" y="37"/>
                  </a:cubicBezTo>
                  <a:cubicBezTo>
                    <a:pt x="42" y="38"/>
                    <a:pt x="43" y="38"/>
                    <a:pt x="44" y="39"/>
                  </a:cubicBezTo>
                  <a:cubicBezTo>
                    <a:pt x="46" y="39"/>
                    <a:pt x="47" y="38"/>
                    <a:pt x="47" y="36"/>
                  </a:cubicBezTo>
                  <a:cubicBezTo>
                    <a:pt x="47" y="36"/>
                    <a:pt x="47" y="35"/>
                    <a:pt x="46" y="34"/>
                  </a:cubicBezTo>
                  <a:cubicBezTo>
                    <a:pt x="45" y="28"/>
                    <a:pt x="46" y="21"/>
                    <a:pt x="48" y="16"/>
                  </a:cubicBezTo>
                  <a:cubicBezTo>
                    <a:pt x="50" y="10"/>
                    <a:pt x="53" y="6"/>
                    <a:pt x="58" y="3"/>
                  </a:cubicBezTo>
                  <a:cubicBezTo>
                    <a:pt x="63" y="0"/>
                    <a:pt x="69" y="0"/>
                    <a:pt x="75" y="3"/>
                  </a:cubicBezTo>
                  <a:cubicBezTo>
                    <a:pt x="82" y="7"/>
                    <a:pt x="85" y="14"/>
                    <a:pt x="86" y="21"/>
                  </a:cubicBezTo>
                  <a:cubicBezTo>
                    <a:pt x="87" y="26"/>
                    <a:pt x="87" y="30"/>
                    <a:pt x="86" y="35"/>
                  </a:cubicBezTo>
                  <a:cubicBezTo>
                    <a:pt x="86" y="35"/>
                    <a:pt x="86" y="36"/>
                    <a:pt x="86" y="37"/>
                  </a:cubicBezTo>
                  <a:cubicBezTo>
                    <a:pt x="86" y="38"/>
                    <a:pt x="87" y="39"/>
                    <a:pt x="89" y="39"/>
                  </a:cubicBezTo>
                  <a:cubicBezTo>
                    <a:pt x="90" y="38"/>
                    <a:pt x="90" y="38"/>
                    <a:pt x="91" y="37"/>
                  </a:cubicBezTo>
                  <a:cubicBezTo>
                    <a:pt x="94" y="35"/>
                    <a:pt x="97" y="33"/>
                    <a:pt x="100" y="32"/>
                  </a:cubicBezTo>
                  <a:cubicBezTo>
                    <a:pt x="105" y="28"/>
                    <a:pt x="110" y="26"/>
                    <a:pt x="116" y="25"/>
                  </a:cubicBezTo>
                  <a:cubicBezTo>
                    <a:pt x="117" y="25"/>
                    <a:pt x="118" y="24"/>
                    <a:pt x="120" y="24"/>
                  </a:cubicBezTo>
                  <a:cubicBezTo>
                    <a:pt x="126" y="24"/>
                    <a:pt x="132" y="28"/>
                    <a:pt x="133" y="37"/>
                  </a:cubicBezTo>
                  <a:cubicBezTo>
                    <a:pt x="133" y="42"/>
                    <a:pt x="132" y="47"/>
                    <a:pt x="129" y="51"/>
                  </a:cubicBezTo>
                  <a:cubicBezTo>
                    <a:pt x="125" y="57"/>
                    <a:pt x="121" y="62"/>
                    <a:pt x="116" y="66"/>
                  </a:cubicBezTo>
                  <a:cubicBezTo>
                    <a:pt x="115" y="67"/>
                    <a:pt x="114" y="67"/>
                    <a:pt x="113" y="67"/>
                  </a:cubicBezTo>
                  <a:cubicBezTo>
                    <a:pt x="111" y="66"/>
                    <a:pt x="108" y="66"/>
                    <a:pt x="106" y="66"/>
                  </a:cubicBezTo>
                  <a:cubicBezTo>
                    <a:pt x="100" y="65"/>
                    <a:pt x="94" y="65"/>
                    <a:pt x="88" y="64"/>
                  </a:cubicBezTo>
                  <a:cubicBezTo>
                    <a:pt x="85" y="64"/>
                    <a:pt x="82" y="64"/>
                    <a:pt x="79" y="64"/>
                  </a:cubicBezTo>
                  <a:cubicBezTo>
                    <a:pt x="68" y="64"/>
                    <a:pt x="58" y="64"/>
                    <a:pt x="47" y="64"/>
                  </a:cubicBezTo>
                  <a:cubicBezTo>
                    <a:pt x="43" y="64"/>
                    <a:pt x="39" y="64"/>
                    <a:pt x="34" y="65"/>
                  </a:cubicBezTo>
                  <a:cubicBezTo>
                    <a:pt x="29" y="65"/>
                    <a:pt x="24" y="66"/>
                    <a:pt x="19" y="67"/>
                  </a:cubicBezTo>
                  <a:cubicBezTo>
                    <a:pt x="18" y="67"/>
                    <a:pt x="18" y="67"/>
                    <a:pt x="17" y="66"/>
                  </a:cubicBezTo>
                  <a:cubicBezTo>
                    <a:pt x="11" y="61"/>
                    <a:pt x="6" y="56"/>
                    <a:pt x="3" y="49"/>
                  </a:cubicBezTo>
                  <a:cubicBezTo>
                    <a:pt x="1" y="45"/>
                    <a:pt x="0" y="42"/>
                    <a:pt x="0" y="38"/>
                  </a:cubicBezTo>
                  <a:moveTo>
                    <a:pt x="69" y="37"/>
                  </a:moveTo>
                  <a:cubicBezTo>
                    <a:pt x="69" y="37"/>
                    <a:pt x="69" y="37"/>
                    <a:pt x="69" y="37"/>
                  </a:cubicBezTo>
                  <a:cubicBezTo>
                    <a:pt x="69" y="32"/>
                    <a:pt x="69" y="26"/>
                    <a:pt x="69" y="21"/>
                  </a:cubicBezTo>
                  <a:cubicBezTo>
                    <a:pt x="69" y="20"/>
                    <a:pt x="69" y="19"/>
                    <a:pt x="69" y="19"/>
                  </a:cubicBezTo>
                  <a:cubicBezTo>
                    <a:pt x="69" y="18"/>
                    <a:pt x="68" y="17"/>
                    <a:pt x="67" y="17"/>
                  </a:cubicBezTo>
                  <a:cubicBezTo>
                    <a:pt x="65" y="17"/>
                    <a:pt x="64" y="17"/>
                    <a:pt x="64" y="19"/>
                  </a:cubicBezTo>
                  <a:cubicBezTo>
                    <a:pt x="64" y="20"/>
                    <a:pt x="64" y="21"/>
                    <a:pt x="64" y="22"/>
                  </a:cubicBezTo>
                  <a:cubicBezTo>
                    <a:pt x="64" y="28"/>
                    <a:pt x="64" y="34"/>
                    <a:pt x="64" y="39"/>
                  </a:cubicBezTo>
                  <a:cubicBezTo>
                    <a:pt x="64" y="44"/>
                    <a:pt x="64" y="48"/>
                    <a:pt x="64" y="52"/>
                  </a:cubicBezTo>
                  <a:cubicBezTo>
                    <a:pt x="64" y="53"/>
                    <a:pt x="64" y="54"/>
                    <a:pt x="64" y="55"/>
                  </a:cubicBezTo>
                  <a:cubicBezTo>
                    <a:pt x="64" y="56"/>
                    <a:pt x="65" y="57"/>
                    <a:pt x="67" y="57"/>
                  </a:cubicBezTo>
                  <a:cubicBezTo>
                    <a:pt x="68" y="57"/>
                    <a:pt x="69" y="56"/>
                    <a:pt x="69" y="55"/>
                  </a:cubicBezTo>
                  <a:cubicBezTo>
                    <a:pt x="69" y="54"/>
                    <a:pt x="69" y="54"/>
                    <a:pt x="69" y="53"/>
                  </a:cubicBezTo>
                  <a:cubicBezTo>
                    <a:pt x="69" y="47"/>
                    <a:pt x="69" y="42"/>
                    <a:pt x="69" y="37"/>
                  </a:cubicBezTo>
                  <a:moveTo>
                    <a:pt x="95" y="56"/>
                  </a:moveTo>
                  <a:cubicBezTo>
                    <a:pt x="96" y="56"/>
                    <a:pt x="97" y="55"/>
                    <a:pt x="98" y="54"/>
                  </a:cubicBezTo>
                  <a:cubicBezTo>
                    <a:pt x="105" y="50"/>
                    <a:pt x="112" y="45"/>
                    <a:pt x="119" y="41"/>
                  </a:cubicBezTo>
                  <a:cubicBezTo>
                    <a:pt x="120" y="40"/>
                    <a:pt x="121" y="40"/>
                    <a:pt x="121" y="39"/>
                  </a:cubicBezTo>
                  <a:cubicBezTo>
                    <a:pt x="122" y="38"/>
                    <a:pt x="122" y="38"/>
                    <a:pt x="122" y="37"/>
                  </a:cubicBezTo>
                  <a:cubicBezTo>
                    <a:pt x="123" y="36"/>
                    <a:pt x="122" y="35"/>
                    <a:pt x="121" y="35"/>
                  </a:cubicBezTo>
                  <a:cubicBezTo>
                    <a:pt x="120" y="35"/>
                    <a:pt x="119" y="35"/>
                    <a:pt x="119" y="36"/>
                  </a:cubicBezTo>
                  <a:cubicBezTo>
                    <a:pt x="118" y="36"/>
                    <a:pt x="117" y="37"/>
                    <a:pt x="116" y="37"/>
                  </a:cubicBezTo>
                  <a:cubicBezTo>
                    <a:pt x="110" y="41"/>
                    <a:pt x="104" y="45"/>
                    <a:pt x="98" y="49"/>
                  </a:cubicBezTo>
                  <a:cubicBezTo>
                    <a:pt x="97" y="49"/>
                    <a:pt x="96" y="50"/>
                    <a:pt x="95" y="51"/>
                  </a:cubicBezTo>
                  <a:cubicBezTo>
                    <a:pt x="94" y="51"/>
                    <a:pt x="94" y="52"/>
                    <a:pt x="93" y="53"/>
                  </a:cubicBezTo>
                  <a:cubicBezTo>
                    <a:pt x="93" y="54"/>
                    <a:pt x="94" y="56"/>
                    <a:pt x="95" y="56"/>
                  </a:cubicBezTo>
                  <a:moveTo>
                    <a:pt x="40" y="54"/>
                  </a:moveTo>
                  <a:cubicBezTo>
                    <a:pt x="40" y="52"/>
                    <a:pt x="39" y="52"/>
                    <a:pt x="38" y="51"/>
                  </a:cubicBezTo>
                  <a:cubicBezTo>
                    <a:pt x="30" y="46"/>
                    <a:pt x="23" y="41"/>
                    <a:pt x="15" y="36"/>
                  </a:cubicBezTo>
                  <a:cubicBezTo>
                    <a:pt x="14" y="36"/>
                    <a:pt x="14" y="36"/>
                    <a:pt x="13" y="35"/>
                  </a:cubicBezTo>
                  <a:cubicBezTo>
                    <a:pt x="12" y="35"/>
                    <a:pt x="11" y="35"/>
                    <a:pt x="11" y="36"/>
                  </a:cubicBezTo>
                  <a:cubicBezTo>
                    <a:pt x="10" y="37"/>
                    <a:pt x="10" y="38"/>
                    <a:pt x="11" y="39"/>
                  </a:cubicBezTo>
                  <a:cubicBezTo>
                    <a:pt x="12" y="39"/>
                    <a:pt x="12" y="40"/>
                    <a:pt x="13" y="40"/>
                  </a:cubicBezTo>
                  <a:cubicBezTo>
                    <a:pt x="21" y="45"/>
                    <a:pt x="28" y="50"/>
                    <a:pt x="35" y="55"/>
                  </a:cubicBezTo>
                  <a:cubicBezTo>
                    <a:pt x="36" y="55"/>
                    <a:pt x="37" y="56"/>
                    <a:pt x="37" y="56"/>
                  </a:cubicBezTo>
                  <a:cubicBezTo>
                    <a:pt x="39" y="56"/>
                    <a:pt x="40" y="55"/>
                    <a:pt x="40" y="54"/>
                  </a:cubicBezTo>
                </a:path>
              </a:pathLst>
            </a:custGeom>
            <a:solidFill>
              <a:srgbClr val="B71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3" name="Freeform 377"/>
            <p:cNvSpPr>
              <a:spLocks noEditPoints="1"/>
            </p:cNvSpPr>
            <p:nvPr/>
          </p:nvSpPr>
          <p:spPr bwMode="auto">
            <a:xfrm>
              <a:off x="825500" y="3328988"/>
              <a:ext cx="500062" cy="257175"/>
            </a:xfrm>
            <a:custGeom>
              <a:avLst/>
              <a:gdLst>
                <a:gd name="T0" fmla="*/ 46 w 133"/>
                <a:gd name="T1" fmla="*/ 33 h 68"/>
                <a:gd name="T2" fmla="*/ 44 w 133"/>
                <a:gd name="T3" fmla="*/ 29 h 68"/>
                <a:gd name="T4" fmla="*/ 22 w 133"/>
                <a:gd name="T5" fmla="*/ 41 h 68"/>
                <a:gd name="T6" fmla="*/ 0 w 133"/>
                <a:gd name="T7" fmla="*/ 32 h 68"/>
                <a:gd name="T8" fmla="*/ 17 w 133"/>
                <a:gd name="T9" fmla="*/ 2 h 68"/>
                <a:gd name="T10" fmla="*/ 48 w 133"/>
                <a:gd name="T11" fmla="*/ 8 h 68"/>
                <a:gd name="T12" fmla="*/ 70 w 133"/>
                <a:gd name="T13" fmla="*/ 11 h 68"/>
                <a:gd name="T14" fmla="*/ 111 w 133"/>
                <a:gd name="T15" fmla="*/ 0 h 68"/>
                <a:gd name="T16" fmla="*/ 116 w 133"/>
                <a:gd name="T17" fmla="*/ 1 h 68"/>
                <a:gd name="T18" fmla="*/ 133 w 133"/>
                <a:gd name="T19" fmla="*/ 33 h 68"/>
                <a:gd name="T20" fmla="*/ 101 w 133"/>
                <a:gd name="T21" fmla="*/ 37 h 68"/>
                <a:gd name="T22" fmla="*/ 89 w 133"/>
                <a:gd name="T23" fmla="*/ 29 h 68"/>
                <a:gd name="T24" fmla="*/ 87 w 133"/>
                <a:gd name="T25" fmla="*/ 35 h 68"/>
                <a:gd name="T26" fmla="*/ 74 w 133"/>
                <a:gd name="T27" fmla="*/ 65 h 68"/>
                <a:gd name="T28" fmla="*/ 47 w 133"/>
                <a:gd name="T29" fmla="*/ 48 h 68"/>
                <a:gd name="T30" fmla="*/ 46 w 133"/>
                <a:gd name="T31" fmla="*/ 40 h 68"/>
                <a:gd name="T32" fmla="*/ 64 w 133"/>
                <a:gd name="T33" fmla="*/ 37 h 68"/>
                <a:gd name="T34" fmla="*/ 64 w 133"/>
                <a:gd name="T35" fmla="*/ 52 h 68"/>
                <a:gd name="T36" fmla="*/ 69 w 133"/>
                <a:gd name="T37" fmla="*/ 52 h 68"/>
                <a:gd name="T38" fmla="*/ 69 w 133"/>
                <a:gd name="T39" fmla="*/ 27 h 68"/>
                <a:gd name="T40" fmla="*/ 68 w 133"/>
                <a:gd name="T41" fmla="*/ 21 h 68"/>
                <a:gd name="T42" fmla="*/ 65 w 133"/>
                <a:gd name="T43" fmla="*/ 21 h 68"/>
                <a:gd name="T44" fmla="*/ 64 w 133"/>
                <a:gd name="T45" fmla="*/ 37 h 68"/>
                <a:gd name="T46" fmla="*/ 34 w 133"/>
                <a:gd name="T47" fmla="*/ 14 h 68"/>
                <a:gd name="T48" fmla="*/ 13 w 133"/>
                <a:gd name="T49" fmla="*/ 27 h 68"/>
                <a:gd name="T50" fmla="*/ 11 w 133"/>
                <a:gd name="T51" fmla="*/ 31 h 68"/>
                <a:gd name="T52" fmla="*/ 16 w 133"/>
                <a:gd name="T53" fmla="*/ 30 h 68"/>
                <a:gd name="T54" fmla="*/ 33 w 133"/>
                <a:gd name="T55" fmla="*/ 17 h 68"/>
                <a:gd name="T56" fmla="*/ 122 w 133"/>
                <a:gd name="T57" fmla="*/ 30 h 68"/>
                <a:gd name="T58" fmla="*/ 118 w 133"/>
                <a:gd name="T59" fmla="*/ 26 h 68"/>
                <a:gd name="T60" fmla="*/ 102 w 133"/>
                <a:gd name="T61" fmla="*/ 14 h 68"/>
                <a:gd name="T62" fmla="*/ 99 w 133"/>
                <a:gd name="T63" fmla="*/ 17 h 68"/>
                <a:gd name="T64" fmla="*/ 115 w 133"/>
                <a:gd name="T65" fmla="*/ 29 h 68"/>
                <a:gd name="T66" fmla="*/ 120 w 133"/>
                <a:gd name="T67" fmla="*/ 31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33" h="68">
                  <a:moveTo>
                    <a:pt x="46" y="40"/>
                  </a:moveTo>
                  <a:cubicBezTo>
                    <a:pt x="46" y="37"/>
                    <a:pt x="46" y="35"/>
                    <a:pt x="46" y="33"/>
                  </a:cubicBezTo>
                  <a:cubicBezTo>
                    <a:pt x="47" y="32"/>
                    <a:pt x="47" y="31"/>
                    <a:pt x="47" y="31"/>
                  </a:cubicBezTo>
                  <a:cubicBezTo>
                    <a:pt x="46" y="29"/>
                    <a:pt x="45" y="29"/>
                    <a:pt x="44" y="29"/>
                  </a:cubicBezTo>
                  <a:cubicBezTo>
                    <a:pt x="43" y="30"/>
                    <a:pt x="42" y="30"/>
                    <a:pt x="41" y="31"/>
                  </a:cubicBezTo>
                  <a:cubicBezTo>
                    <a:pt x="35" y="35"/>
                    <a:pt x="29" y="39"/>
                    <a:pt x="22" y="41"/>
                  </a:cubicBezTo>
                  <a:cubicBezTo>
                    <a:pt x="19" y="43"/>
                    <a:pt x="16" y="43"/>
                    <a:pt x="12" y="43"/>
                  </a:cubicBezTo>
                  <a:cubicBezTo>
                    <a:pt x="5" y="43"/>
                    <a:pt x="0" y="38"/>
                    <a:pt x="0" y="32"/>
                  </a:cubicBezTo>
                  <a:cubicBezTo>
                    <a:pt x="0" y="26"/>
                    <a:pt x="1" y="22"/>
                    <a:pt x="3" y="17"/>
                  </a:cubicBezTo>
                  <a:cubicBezTo>
                    <a:pt x="7" y="11"/>
                    <a:pt x="12" y="7"/>
                    <a:pt x="17" y="2"/>
                  </a:cubicBezTo>
                  <a:cubicBezTo>
                    <a:pt x="19" y="0"/>
                    <a:pt x="20" y="0"/>
                    <a:pt x="23" y="1"/>
                  </a:cubicBezTo>
                  <a:cubicBezTo>
                    <a:pt x="31" y="4"/>
                    <a:pt x="39" y="6"/>
                    <a:pt x="48" y="8"/>
                  </a:cubicBezTo>
                  <a:cubicBezTo>
                    <a:pt x="53" y="9"/>
                    <a:pt x="59" y="10"/>
                    <a:pt x="64" y="12"/>
                  </a:cubicBezTo>
                  <a:cubicBezTo>
                    <a:pt x="66" y="12"/>
                    <a:pt x="68" y="12"/>
                    <a:pt x="70" y="11"/>
                  </a:cubicBezTo>
                  <a:cubicBezTo>
                    <a:pt x="79" y="9"/>
                    <a:pt x="88" y="7"/>
                    <a:pt x="97" y="5"/>
                  </a:cubicBezTo>
                  <a:cubicBezTo>
                    <a:pt x="102" y="4"/>
                    <a:pt x="106" y="2"/>
                    <a:pt x="111" y="0"/>
                  </a:cubicBezTo>
                  <a:cubicBezTo>
                    <a:pt x="113" y="0"/>
                    <a:pt x="114" y="0"/>
                    <a:pt x="115" y="1"/>
                  </a:cubicBezTo>
                  <a:cubicBezTo>
                    <a:pt x="116" y="1"/>
                    <a:pt x="116" y="1"/>
                    <a:pt x="116" y="1"/>
                  </a:cubicBezTo>
                  <a:cubicBezTo>
                    <a:pt x="122" y="7"/>
                    <a:pt x="128" y="13"/>
                    <a:pt x="131" y="21"/>
                  </a:cubicBezTo>
                  <a:cubicBezTo>
                    <a:pt x="133" y="25"/>
                    <a:pt x="133" y="29"/>
                    <a:pt x="133" y="33"/>
                  </a:cubicBezTo>
                  <a:cubicBezTo>
                    <a:pt x="132" y="38"/>
                    <a:pt x="127" y="44"/>
                    <a:pt x="118" y="43"/>
                  </a:cubicBezTo>
                  <a:cubicBezTo>
                    <a:pt x="112" y="43"/>
                    <a:pt x="106" y="40"/>
                    <a:pt x="101" y="37"/>
                  </a:cubicBezTo>
                  <a:cubicBezTo>
                    <a:pt x="98" y="35"/>
                    <a:pt x="94" y="33"/>
                    <a:pt x="91" y="31"/>
                  </a:cubicBezTo>
                  <a:cubicBezTo>
                    <a:pt x="90" y="30"/>
                    <a:pt x="90" y="30"/>
                    <a:pt x="89" y="29"/>
                  </a:cubicBezTo>
                  <a:cubicBezTo>
                    <a:pt x="87" y="28"/>
                    <a:pt x="86" y="30"/>
                    <a:pt x="86" y="31"/>
                  </a:cubicBezTo>
                  <a:cubicBezTo>
                    <a:pt x="86" y="33"/>
                    <a:pt x="86" y="34"/>
                    <a:pt x="87" y="35"/>
                  </a:cubicBezTo>
                  <a:cubicBezTo>
                    <a:pt x="88" y="44"/>
                    <a:pt x="86" y="52"/>
                    <a:pt x="81" y="59"/>
                  </a:cubicBezTo>
                  <a:cubicBezTo>
                    <a:pt x="79" y="61"/>
                    <a:pt x="77" y="63"/>
                    <a:pt x="74" y="65"/>
                  </a:cubicBezTo>
                  <a:cubicBezTo>
                    <a:pt x="69" y="68"/>
                    <a:pt x="61" y="68"/>
                    <a:pt x="56" y="63"/>
                  </a:cubicBezTo>
                  <a:cubicBezTo>
                    <a:pt x="51" y="59"/>
                    <a:pt x="48" y="54"/>
                    <a:pt x="47" y="48"/>
                  </a:cubicBezTo>
                  <a:cubicBezTo>
                    <a:pt x="46" y="47"/>
                    <a:pt x="46" y="45"/>
                    <a:pt x="46" y="44"/>
                  </a:cubicBezTo>
                  <a:cubicBezTo>
                    <a:pt x="46" y="42"/>
                    <a:pt x="46" y="41"/>
                    <a:pt x="46" y="40"/>
                  </a:cubicBezTo>
                  <a:moveTo>
                    <a:pt x="64" y="37"/>
                  </a:moveTo>
                  <a:cubicBezTo>
                    <a:pt x="64" y="37"/>
                    <a:pt x="64" y="37"/>
                    <a:pt x="64" y="37"/>
                  </a:cubicBezTo>
                  <a:cubicBezTo>
                    <a:pt x="64" y="41"/>
                    <a:pt x="64" y="45"/>
                    <a:pt x="64" y="49"/>
                  </a:cubicBezTo>
                  <a:cubicBezTo>
                    <a:pt x="64" y="50"/>
                    <a:pt x="64" y="51"/>
                    <a:pt x="64" y="52"/>
                  </a:cubicBezTo>
                  <a:cubicBezTo>
                    <a:pt x="64" y="53"/>
                    <a:pt x="66" y="54"/>
                    <a:pt x="66" y="54"/>
                  </a:cubicBezTo>
                  <a:cubicBezTo>
                    <a:pt x="67" y="54"/>
                    <a:pt x="69" y="53"/>
                    <a:pt x="69" y="52"/>
                  </a:cubicBezTo>
                  <a:cubicBezTo>
                    <a:pt x="69" y="51"/>
                    <a:pt x="69" y="50"/>
                    <a:pt x="69" y="50"/>
                  </a:cubicBezTo>
                  <a:cubicBezTo>
                    <a:pt x="69" y="42"/>
                    <a:pt x="69" y="34"/>
                    <a:pt x="69" y="27"/>
                  </a:cubicBezTo>
                  <a:cubicBezTo>
                    <a:pt x="69" y="25"/>
                    <a:pt x="68" y="23"/>
                    <a:pt x="68" y="22"/>
                  </a:cubicBezTo>
                  <a:cubicBezTo>
                    <a:pt x="68" y="21"/>
                    <a:pt x="68" y="21"/>
                    <a:pt x="68" y="21"/>
                  </a:cubicBezTo>
                  <a:cubicBezTo>
                    <a:pt x="67" y="20"/>
                    <a:pt x="67" y="20"/>
                    <a:pt x="66" y="20"/>
                  </a:cubicBezTo>
                  <a:cubicBezTo>
                    <a:pt x="65" y="20"/>
                    <a:pt x="65" y="20"/>
                    <a:pt x="65" y="21"/>
                  </a:cubicBezTo>
                  <a:cubicBezTo>
                    <a:pt x="64" y="22"/>
                    <a:pt x="64" y="24"/>
                    <a:pt x="64" y="25"/>
                  </a:cubicBezTo>
                  <a:cubicBezTo>
                    <a:pt x="64" y="29"/>
                    <a:pt x="64" y="33"/>
                    <a:pt x="64" y="37"/>
                  </a:cubicBezTo>
                  <a:moveTo>
                    <a:pt x="34" y="15"/>
                  </a:moveTo>
                  <a:cubicBezTo>
                    <a:pt x="34" y="14"/>
                    <a:pt x="34" y="14"/>
                    <a:pt x="34" y="14"/>
                  </a:cubicBezTo>
                  <a:cubicBezTo>
                    <a:pt x="33" y="13"/>
                    <a:pt x="31" y="13"/>
                    <a:pt x="30" y="14"/>
                  </a:cubicBezTo>
                  <a:cubicBezTo>
                    <a:pt x="25" y="18"/>
                    <a:pt x="19" y="22"/>
                    <a:pt x="13" y="27"/>
                  </a:cubicBezTo>
                  <a:cubicBezTo>
                    <a:pt x="13" y="27"/>
                    <a:pt x="12" y="28"/>
                    <a:pt x="12" y="28"/>
                  </a:cubicBezTo>
                  <a:cubicBezTo>
                    <a:pt x="11" y="29"/>
                    <a:pt x="11" y="30"/>
                    <a:pt x="11" y="31"/>
                  </a:cubicBezTo>
                  <a:cubicBezTo>
                    <a:pt x="12" y="31"/>
                    <a:pt x="13" y="32"/>
                    <a:pt x="14" y="31"/>
                  </a:cubicBezTo>
                  <a:cubicBezTo>
                    <a:pt x="15" y="31"/>
                    <a:pt x="16" y="30"/>
                    <a:pt x="16" y="30"/>
                  </a:cubicBezTo>
                  <a:cubicBezTo>
                    <a:pt x="21" y="26"/>
                    <a:pt x="26" y="22"/>
                    <a:pt x="31" y="19"/>
                  </a:cubicBezTo>
                  <a:cubicBezTo>
                    <a:pt x="32" y="18"/>
                    <a:pt x="33" y="18"/>
                    <a:pt x="33" y="17"/>
                  </a:cubicBezTo>
                  <a:cubicBezTo>
                    <a:pt x="34" y="17"/>
                    <a:pt x="34" y="16"/>
                    <a:pt x="34" y="15"/>
                  </a:cubicBezTo>
                  <a:moveTo>
                    <a:pt x="122" y="30"/>
                  </a:moveTo>
                  <a:cubicBezTo>
                    <a:pt x="122" y="29"/>
                    <a:pt x="121" y="28"/>
                    <a:pt x="121" y="28"/>
                  </a:cubicBezTo>
                  <a:cubicBezTo>
                    <a:pt x="120" y="27"/>
                    <a:pt x="119" y="26"/>
                    <a:pt x="118" y="26"/>
                  </a:cubicBezTo>
                  <a:cubicBezTo>
                    <a:pt x="114" y="22"/>
                    <a:pt x="109" y="19"/>
                    <a:pt x="105" y="15"/>
                  </a:cubicBezTo>
                  <a:cubicBezTo>
                    <a:pt x="104" y="15"/>
                    <a:pt x="103" y="14"/>
                    <a:pt x="102" y="14"/>
                  </a:cubicBezTo>
                  <a:cubicBezTo>
                    <a:pt x="101" y="13"/>
                    <a:pt x="100" y="13"/>
                    <a:pt x="99" y="14"/>
                  </a:cubicBezTo>
                  <a:cubicBezTo>
                    <a:pt x="99" y="15"/>
                    <a:pt x="99" y="16"/>
                    <a:pt x="99" y="17"/>
                  </a:cubicBezTo>
                  <a:cubicBezTo>
                    <a:pt x="100" y="17"/>
                    <a:pt x="100" y="18"/>
                    <a:pt x="101" y="18"/>
                  </a:cubicBezTo>
                  <a:cubicBezTo>
                    <a:pt x="105" y="22"/>
                    <a:pt x="110" y="25"/>
                    <a:pt x="115" y="29"/>
                  </a:cubicBezTo>
                  <a:cubicBezTo>
                    <a:pt x="116" y="30"/>
                    <a:pt x="117" y="30"/>
                    <a:pt x="118" y="31"/>
                  </a:cubicBezTo>
                  <a:cubicBezTo>
                    <a:pt x="119" y="31"/>
                    <a:pt x="120" y="31"/>
                    <a:pt x="120" y="31"/>
                  </a:cubicBezTo>
                  <a:cubicBezTo>
                    <a:pt x="121" y="31"/>
                    <a:pt x="122" y="30"/>
                    <a:pt x="122" y="30"/>
                  </a:cubicBezTo>
                </a:path>
              </a:pathLst>
            </a:custGeom>
            <a:solidFill>
              <a:srgbClr val="B71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4" name="Freeform 378"/>
            <p:cNvSpPr>
              <a:spLocks/>
            </p:cNvSpPr>
            <p:nvPr/>
          </p:nvSpPr>
          <p:spPr bwMode="auto">
            <a:xfrm>
              <a:off x="1119188" y="3179763"/>
              <a:ext cx="296862" cy="168275"/>
            </a:xfrm>
            <a:custGeom>
              <a:avLst/>
              <a:gdLst>
                <a:gd name="T0" fmla="*/ 1 w 79"/>
                <a:gd name="T1" fmla="*/ 45 h 45"/>
                <a:gd name="T2" fmla="*/ 0 w 79"/>
                <a:gd name="T3" fmla="*/ 45 h 45"/>
                <a:gd name="T4" fmla="*/ 0 w 79"/>
                <a:gd name="T5" fmla="*/ 44 h 45"/>
                <a:gd name="T6" fmla="*/ 1 w 79"/>
                <a:gd name="T7" fmla="*/ 43 h 45"/>
                <a:gd name="T8" fmla="*/ 22 w 79"/>
                <a:gd name="T9" fmla="*/ 28 h 45"/>
                <a:gd name="T10" fmla="*/ 37 w 79"/>
                <a:gd name="T11" fmla="*/ 15 h 45"/>
                <a:gd name="T12" fmla="*/ 46 w 79"/>
                <a:gd name="T13" fmla="*/ 7 h 45"/>
                <a:gd name="T14" fmla="*/ 51 w 79"/>
                <a:gd name="T15" fmla="*/ 1 h 45"/>
                <a:gd name="T16" fmla="*/ 56 w 79"/>
                <a:gd name="T17" fmla="*/ 1 h 45"/>
                <a:gd name="T18" fmla="*/ 78 w 79"/>
                <a:gd name="T19" fmla="*/ 13 h 45"/>
                <a:gd name="T20" fmla="*/ 79 w 79"/>
                <a:gd name="T21" fmla="*/ 14 h 45"/>
                <a:gd name="T22" fmla="*/ 78 w 79"/>
                <a:gd name="T23" fmla="*/ 16 h 45"/>
                <a:gd name="T24" fmla="*/ 72 w 79"/>
                <a:gd name="T25" fmla="*/ 19 h 45"/>
                <a:gd name="T26" fmla="*/ 24 w 79"/>
                <a:gd name="T27" fmla="*/ 39 h 45"/>
                <a:gd name="T28" fmla="*/ 2 w 79"/>
                <a:gd name="T29" fmla="*/ 45 h 45"/>
                <a:gd name="T30" fmla="*/ 1 w 79"/>
                <a:gd name="T31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9" h="45">
                  <a:moveTo>
                    <a:pt x="1" y="45"/>
                  </a:moveTo>
                  <a:cubicBezTo>
                    <a:pt x="0" y="45"/>
                    <a:pt x="0" y="45"/>
                    <a:pt x="0" y="45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0" y="44"/>
                    <a:pt x="0" y="43"/>
                    <a:pt x="1" y="43"/>
                  </a:cubicBezTo>
                  <a:cubicBezTo>
                    <a:pt x="8" y="39"/>
                    <a:pt x="15" y="34"/>
                    <a:pt x="22" y="28"/>
                  </a:cubicBezTo>
                  <a:cubicBezTo>
                    <a:pt x="27" y="24"/>
                    <a:pt x="32" y="20"/>
                    <a:pt x="37" y="15"/>
                  </a:cubicBezTo>
                  <a:cubicBezTo>
                    <a:pt x="40" y="12"/>
                    <a:pt x="43" y="10"/>
                    <a:pt x="46" y="7"/>
                  </a:cubicBezTo>
                  <a:cubicBezTo>
                    <a:pt x="48" y="5"/>
                    <a:pt x="49" y="3"/>
                    <a:pt x="51" y="1"/>
                  </a:cubicBezTo>
                  <a:cubicBezTo>
                    <a:pt x="53" y="0"/>
                    <a:pt x="53" y="0"/>
                    <a:pt x="56" y="1"/>
                  </a:cubicBezTo>
                  <a:cubicBezTo>
                    <a:pt x="63" y="4"/>
                    <a:pt x="71" y="9"/>
                    <a:pt x="78" y="13"/>
                  </a:cubicBezTo>
                  <a:cubicBezTo>
                    <a:pt x="79" y="14"/>
                    <a:pt x="79" y="14"/>
                    <a:pt x="79" y="14"/>
                  </a:cubicBezTo>
                  <a:cubicBezTo>
                    <a:pt x="79" y="15"/>
                    <a:pt x="79" y="15"/>
                    <a:pt x="78" y="16"/>
                  </a:cubicBezTo>
                  <a:cubicBezTo>
                    <a:pt x="76" y="17"/>
                    <a:pt x="74" y="18"/>
                    <a:pt x="72" y="19"/>
                  </a:cubicBezTo>
                  <a:cubicBezTo>
                    <a:pt x="56" y="27"/>
                    <a:pt x="40" y="34"/>
                    <a:pt x="24" y="39"/>
                  </a:cubicBezTo>
                  <a:cubicBezTo>
                    <a:pt x="16" y="41"/>
                    <a:pt x="9" y="43"/>
                    <a:pt x="2" y="45"/>
                  </a:cubicBezTo>
                  <a:cubicBezTo>
                    <a:pt x="1" y="45"/>
                    <a:pt x="1" y="45"/>
                    <a:pt x="1" y="45"/>
                  </a:cubicBezTo>
                </a:path>
              </a:pathLst>
            </a:custGeom>
            <a:solidFill>
              <a:srgbClr val="FFD3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5" name="Freeform 379"/>
            <p:cNvSpPr>
              <a:spLocks/>
            </p:cNvSpPr>
            <p:nvPr/>
          </p:nvSpPr>
          <p:spPr bwMode="auto">
            <a:xfrm>
              <a:off x="735013" y="3179763"/>
              <a:ext cx="296862" cy="168275"/>
            </a:xfrm>
            <a:custGeom>
              <a:avLst/>
              <a:gdLst>
                <a:gd name="T0" fmla="*/ 25 w 79"/>
                <a:gd name="T1" fmla="*/ 0 h 45"/>
                <a:gd name="T2" fmla="*/ 27 w 79"/>
                <a:gd name="T3" fmla="*/ 1 h 45"/>
                <a:gd name="T4" fmla="*/ 30 w 79"/>
                <a:gd name="T5" fmla="*/ 4 h 45"/>
                <a:gd name="T6" fmla="*/ 76 w 79"/>
                <a:gd name="T7" fmla="*/ 42 h 45"/>
                <a:gd name="T8" fmla="*/ 79 w 79"/>
                <a:gd name="T9" fmla="*/ 45 h 45"/>
                <a:gd name="T10" fmla="*/ 75 w 79"/>
                <a:gd name="T11" fmla="*/ 44 h 45"/>
                <a:gd name="T12" fmla="*/ 45 w 79"/>
                <a:gd name="T13" fmla="*/ 36 h 45"/>
                <a:gd name="T14" fmla="*/ 26 w 79"/>
                <a:gd name="T15" fmla="*/ 28 h 45"/>
                <a:gd name="T16" fmla="*/ 2 w 79"/>
                <a:gd name="T17" fmla="*/ 17 h 45"/>
                <a:gd name="T18" fmla="*/ 0 w 79"/>
                <a:gd name="T19" fmla="*/ 16 h 45"/>
                <a:gd name="T20" fmla="*/ 0 w 79"/>
                <a:gd name="T21" fmla="*/ 14 h 45"/>
                <a:gd name="T22" fmla="*/ 1 w 79"/>
                <a:gd name="T23" fmla="*/ 13 h 45"/>
                <a:gd name="T24" fmla="*/ 24 w 79"/>
                <a:gd name="T25" fmla="*/ 1 h 45"/>
                <a:gd name="T26" fmla="*/ 25 w 79"/>
                <a:gd name="T27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9" h="45">
                  <a:moveTo>
                    <a:pt x="25" y="0"/>
                  </a:moveTo>
                  <a:cubicBezTo>
                    <a:pt x="26" y="0"/>
                    <a:pt x="27" y="0"/>
                    <a:pt x="27" y="1"/>
                  </a:cubicBezTo>
                  <a:cubicBezTo>
                    <a:pt x="28" y="2"/>
                    <a:pt x="29" y="3"/>
                    <a:pt x="30" y="4"/>
                  </a:cubicBezTo>
                  <a:cubicBezTo>
                    <a:pt x="44" y="19"/>
                    <a:pt x="60" y="31"/>
                    <a:pt x="76" y="42"/>
                  </a:cubicBezTo>
                  <a:cubicBezTo>
                    <a:pt x="77" y="43"/>
                    <a:pt x="79" y="43"/>
                    <a:pt x="79" y="45"/>
                  </a:cubicBezTo>
                  <a:cubicBezTo>
                    <a:pt x="78" y="45"/>
                    <a:pt x="77" y="45"/>
                    <a:pt x="75" y="44"/>
                  </a:cubicBezTo>
                  <a:cubicBezTo>
                    <a:pt x="65" y="42"/>
                    <a:pt x="55" y="39"/>
                    <a:pt x="45" y="36"/>
                  </a:cubicBezTo>
                  <a:cubicBezTo>
                    <a:pt x="38" y="33"/>
                    <a:pt x="32" y="31"/>
                    <a:pt x="26" y="28"/>
                  </a:cubicBezTo>
                  <a:cubicBezTo>
                    <a:pt x="17" y="25"/>
                    <a:pt x="9" y="21"/>
                    <a:pt x="2" y="17"/>
                  </a:cubicBezTo>
                  <a:cubicBezTo>
                    <a:pt x="1" y="16"/>
                    <a:pt x="1" y="16"/>
                    <a:pt x="0" y="16"/>
                  </a:cubicBezTo>
                  <a:cubicBezTo>
                    <a:pt x="0" y="15"/>
                    <a:pt x="0" y="15"/>
                    <a:pt x="0" y="14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8" y="9"/>
                    <a:pt x="16" y="4"/>
                    <a:pt x="24" y="1"/>
                  </a:cubicBezTo>
                  <a:cubicBezTo>
                    <a:pt x="24" y="0"/>
                    <a:pt x="25" y="0"/>
                    <a:pt x="25" y="0"/>
                  </a:cubicBezTo>
                </a:path>
              </a:pathLst>
            </a:custGeom>
            <a:solidFill>
              <a:srgbClr val="FFD3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6" name="Freeform 380"/>
            <p:cNvSpPr>
              <a:spLocks/>
            </p:cNvSpPr>
            <p:nvPr/>
          </p:nvSpPr>
          <p:spPr bwMode="auto">
            <a:xfrm>
              <a:off x="679450" y="2189163"/>
              <a:ext cx="209550" cy="112713"/>
            </a:xfrm>
            <a:custGeom>
              <a:avLst/>
              <a:gdLst>
                <a:gd name="T0" fmla="*/ 54 w 56"/>
                <a:gd name="T1" fmla="*/ 0 h 30"/>
                <a:gd name="T2" fmla="*/ 56 w 56"/>
                <a:gd name="T3" fmla="*/ 0 h 30"/>
                <a:gd name="T4" fmla="*/ 56 w 56"/>
                <a:gd name="T5" fmla="*/ 0 h 30"/>
                <a:gd name="T6" fmla="*/ 56 w 56"/>
                <a:gd name="T7" fmla="*/ 1 h 30"/>
                <a:gd name="T8" fmla="*/ 54 w 56"/>
                <a:gd name="T9" fmla="*/ 2 h 30"/>
                <a:gd name="T10" fmla="*/ 34 w 56"/>
                <a:gd name="T11" fmla="*/ 16 h 30"/>
                <a:gd name="T12" fmla="*/ 25 w 56"/>
                <a:gd name="T13" fmla="*/ 25 h 30"/>
                <a:gd name="T14" fmla="*/ 24 w 56"/>
                <a:gd name="T15" fmla="*/ 26 h 30"/>
                <a:gd name="T16" fmla="*/ 17 w 56"/>
                <a:gd name="T17" fmla="*/ 27 h 30"/>
                <a:gd name="T18" fmla="*/ 2 w 56"/>
                <a:gd name="T19" fmla="*/ 18 h 30"/>
                <a:gd name="T20" fmla="*/ 1 w 56"/>
                <a:gd name="T21" fmla="*/ 18 h 30"/>
                <a:gd name="T22" fmla="*/ 1 w 56"/>
                <a:gd name="T23" fmla="*/ 16 h 30"/>
                <a:gd name="T24" fmla="*/ 2 w 56"/>
                <a:gd name="T25" fmla="*/ 15 h 30"/>
                <a:gd name="T26" fmla="*/ 46 w 56"/>
                <a:gd name="T27" fmla="*/ 1 h 30"/>
                <a:gd name="T28" fmla="*/ 54 w 56"/>
                <a:gd name="T29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6" h="30">
                  <a:moveTo>
                    <a:pt x="54" y="0"/>
                  </a:moveTo>
                  <a:cubicBezTo>
                    <a:pt x="55" y="0"/>
                    <a:pt x="55" y="0"/>
                    <a:pt x="56" y="0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56" y="1"/>
                    <a:pt x="56" y="1"/>
                    <a:pt x="56" y="1"/>
                  </a:cubicBezTo>
                  <a:cubicBezTo>
                    <a:pt x="55" y="1"/>
                    <a:pt x="55" y="2"/>
                    <a:pt x="54" y="2"/>
                  </a:cubicBezTo>
                  <a:cubicBezTo>
                    <a:pt x="47" y="6"/>
                    <a:pt x="41" y="11"/>
                    <a:pt x="34" y="16"/>
                  </a:cubicBezTo>
                  <a:cubicBezTo>
                    <a:pt x="31" y="19"/>
                    <a:pt x="28" y="22"/>
                    <a:pt x="25" y="25"/>
                  </a:cubicBezTo>
                  <a:cubicBezTo>
                    <a:pt x="25" y="25"/>
                    <a:pt x="24" y="26"/>
                    <a:pt x="24" y="26"/>
                  </a:cubicBezTo>
                  <a:cubicBezTo>
                    <a:pt x="20" y="29"/>
                    <a:pt x="21" y="30"/>
                    <a:pt x="17" y="27"/>
                  </a:cubicBezTo>
                  <a:cubicBezTo>
                    <a:pt x="12" y="25"/>
                    <a:pt x="7" y="22"/>
                    <a:pt x="2" y="18"/>
                  </a:cubicBezTo>
                  <a:cubicBezTo>
                    <a:pt x="2" y="18"/>
                    <a:pt x="1" y="18"/>
                    <a:pt x="1" y="18"/>
                  </a:cubicBezTo>
                  <a:cubicBezTo>
                    <a:pt x="0" y="17"/>
                    <a:pt x="0" y="16"/>
                    <a:pt x="1" y="16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16" y="9"/>
                    <a:pt x="31" y="5"/>
                    <a:pt x="46" y="1"/>
                  </a:cubicBezTo>
                  <a:cubicBezTo>
                    <a:pt x="49" y="1"/>
                    <a:pt x="52" y="0"/>
                    <a:pt x="54" y="0"/>
                  </a:cubicBezTo>
                </a:path>
              </a:pathLst>
            </a:custGeom>
            <a:solidFill>
              <a:srgbClr val="FFD3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7" name="Freeform 381"/>
            <p:cNvSpPr>
              <a:spLocks/>
            </p:cNvSpPr>
            <p:nvPr/>
          </p:nvSpPr>
          <p:spPr bwMode="auto">
            <a:xfrm>
              <a:off x="1262063" y="2185988"/>
              <a:ext cx="206375" cy="112713"/>
            </a:xfrm>
            <a:custGeom>
              <a:avLst/>
              <a:gdLst>
                <a:gd name="T0" fmla="*/ 36 w 55"/>
                <a:gd name="T1" fmla="*/ 30 h 30"/>
                <a:gd name="T2" fmla="*/ 34 w 55"/>
                <a:gd name="T3" fmla="*/ 29 h 30"/>
                <a:gd name="T4" fmla="*/ 29 w 55"/>
                <a:gd name="T5" fmla="*/ 24 h 30"/>
                <a:gd name="T6" fmla="*/ 3 w 55"/>
                <a:gd name="T7" fmla="*/ 4 h 30"/>
                <a:gd name="T8" fmla="*/ 0 w 55"/>
                <a:gd name="T9" fmla="*/ 1 h 30"/>
                <a:gd name="T10" fmla="*/ 4 w 55"/>
                <a:gd name="T11" fmla="*/ 1 h 30"/>
                <a:gd name="T12" fmla="*/ 35 w 55"/>
                <a:gd name="T13" fmla="*/ 9 h 30"/>
                <a:gd name="T14" fmla="*/ 54 w 55"/>
                <a:gd name="T15" fmla="*/ 17 h 30"/>
                <a:gd name="T16" fmla="*/ 55 w 55"/>
                <a:gd name="T17" fmla="*/ 17 h 30"/>
                <a:gd name="T18" fmla="*/ 55 w 55"/>
                <a:gd name="T19" fmla="*/ 18 h 30"/>
                <a:gd name="T20" fmla="*/ 48 w 55"/>
                <a:gd name="T21" fmla="*/ 23 h 30"/>
                <a:gd name="T22" fmla="*/ 37 w 55"/>
                <a:gd name="T23" fmla="*/ 29 h 30"/>
                <a:gd name="T24" fmla="*/ 36 w 55"/>
                <a:gd name="T25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5" h="30">
                  <a:moveTo>
                    <a:pt x="36" y="30"/>
                  </a:moveTo>
                  <a:cubicBezTo>
                    <a:pt x="35" y="30"/>
                    <a:pt x="34" y="29"/>
                    <a:pt x="34" y="29"/>
                  </a:cubicBezTo>
                  <a:cubicBezTo>
                    <a:pt x="32" y="27"/>
                    <a:pt x="31" y="26"/>
                    <a:pt x="29" y="24"/>
                  </a:cubicBezTo>
                  <a:cubicBezTo>
                    <a:pt x="21" y="16"/>
                    <a:pt x="12" y="10"/>
                    <a:pt x="3" y="4"/>
                  </a:cubicBezTo>
                  <a:cubicBezTo>
                    <a:pt x="2" y="3"/>
                    <a:pt x="0" y="3"/>
                    <a:pt x="0" y="1"/>
                  </a:cubicBezTo>
                  <a:cubicBezTo>
                    <a:pt x="1" y="0"/>
                    <a:pt x="2" y="1"/>
                    <a:pt x="4" y="1"/>
                  </a:cubicBezTo>
                  <a:cubicBezTo>
                    <a:pt x="14" y="3"/>
                    <a:pt x="25" y="6"/>
                    <a:pt x="35" y="9"/>
                  </a:cubicBezTo>
                  <a:cubicBezTo>
                    <a:pt x="42" y="12"/>
                    <a:pt x="48" y="14"/>
                    <a:pt x="54" y="17"/>
                  </a:cubicBezTo>
                  <a:cubicBezTo>
                    <a:pt x="55" y="17"/>
                    <a:pt x="55" y="17"/>
                    <a:pt x="55" y="17"/>
                  </a:cubicBezTo>
                  <a:cubicBezTo>
                    <a:pt x="55" y="17"/>
                    <a:pt x="55" y="18"/>
                    <a:pt x="55" y="18"/>
                  </a:cubicBezTo>
                  <a:cubicBezTo>
                    <a:pt x="53" y="20"/>
                    <a:pt x="50" y="22"/>
                    <a:pt x="48" y="23"/>
                  </a:cubicBezTo>
                  <a:cubicBezTo>
                    <a:pt x="45" y="25"/>
                    <a:pt x="41" y="27"/>
                    <a:pt x="37" y="29"/>
                  </a:cubicBezTo>
                  <a:cubicBezTo>
                    <a:pt x="37" y="29"/>
                    <a:pt x="36" y="30"/>
                    <a:pt x="36" y="30"/>
                  </a:cubicBezTo>
                </a:path>
              </a:pathLst>
            </a:custGeom>
            <a:solidFill>
              <a:srgbClr val="FFD3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8" name="Freeform 382"/>
            <p:cNvSpPr>
              <a:spLocks/>
            </p:cNvSpPr>
            <p:nvPr/>
          </p:nvSpPr>
          <p:spPr bwMode="auto">
            <a:xfrm>
              <a:off x="776288" y="2170113"/>
              <a:ext cx="598487" cy="203200"/>
            </a:xfrm>
            <a:custGeom>
              <a:avLst/>
              <a:gdLst>
                <a:gd name="T0" fmla="*/ 79 w 159"/>
                <a:gd name="T1" fmla="*/ 54 h 54"/>
                <a:gd name="T2" fmla="*/ 50 w 159"/>
                <a:gd name="T3" fmla="*/ 51 h 54"/>
                <a:gd name="T4" fmla="*/ 11 w 159"/>
                <a:gd name="T5" fmla="*/ 41 h 54"/>
                <a:gd name="T6" fmla="*/ 1 w 159"/>
                <a:gd name="T7" fmla="*/ 37 h 54"/>
                <a:gd name="T8" fmla="*/ 0 w 159"/>
                <a:gd name="T9" fmla="*/ 35 h 54"/>
                <a:gd name="T10" fmla="*/ 7 w 159"/>
                <a:gd name="T11" fmla="*/ 29 h 54"/>
                <a:gd name="T12" fmla="*/ 37 w 159"/>
                <a:gd name="T13" fmla="*/ 7 h 54"/>
                <a:gd name="T14" fmla="*/ 43 w 159"/>
                <a:gd name="T15" fmla="*/ 3 h 54"/>
                <a:gd name="T16" fmla="*/ 46 w 159"/>
                <a:gd name="T17" fmla="*/ 2 h 54"/>
                <a:gd name="T18" fmla="*/ 56 w 159"/>
                <a:gd name="T19" fmla="*/ 1 h 54"/>
                <a:gd name="T20" fmla="*/ 71 w 159"/>
                <a:gd name="T21" fmla="*/ 1 h 54"/>
                <a:gd name="T22" fmla="*/ 83 w 159"/>
                <a:gd name="T23" fmla="*/ 0 h 54"/>
                <a:gd name="T24" fmla="*/ 99 w 159"/>
                <a:gd name="T25" fmla="*/ 1 h 54"/>
                <a:gd name="T26" fmla="*/ 112 w 159"/>
                <a:gd name="T27" fmla="*/ 2 h 54"/>
                <a:gd name="T28" fmla="*/ 116 w 159"/>
                <a:gd name="T29" fmla="*/ 4 h 54"/>
                <a:gd name="T30" fmla="*/ 143 w 159"/>
                <a:gd name="T31" fmla="*/ 21 h 54"/>
                <a:gd name="T32" fmla="*/ 156 w 159"/>
                <a:gd name="T33" fmla="*/ 33 h 54"/>
                <a:gd name="T34" fmla="*/ 158 w 159"/>
                <a:gd name="T35" fmla="*/ 35 h 54"/>
                <a:gd name="T36" fmla="*/ 158 w 159"/>
                <a:gd name="T37" fmla="*/ 37 h 54"/>
                <a:gd name="T38" fmla="*/ 154 w 159"/>
                <a:gd name="T39" fmla="*/ 38 h 54"/>
                <a:gd name="T40" fmla="*/ 109 w 159"/>
                <a:gd name="T41" fmla="*/ 51 h 54"/>
                <a:gd name="T42" fmla="*/ 92 w 159"/>
                <a:gd name="T43" fmla="*/ 53 h 54"/>
                <a:gd name="T44" fmla="*/ 79 w 159"/>
                <a:gd name="T45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59" h="54">
                  <a:moveTo>
                    <a:pt x="79" y="54"/>
                  </a:moveTo>
                  <a:cubicBezTo>
                    <a:pt x="70" y="53"/>
                    <a:pt x="60" y="52"/>
                    <a:pt x="50" y="51"/>
                  </a:cubicBezTo>
                  <a:cubicBezTo>
                    <a:pt x="37" y="49"/>
                    <a:pt x="24" y="45"/>
                    <a:pt x="11" y="41"/>
                  </a:cubicBezTo>
                  <a:cubicBezTo>
                    <a:pt x="8" y="40"/>
                    <a:pt x="4" y="38"/>
                    <a:pt x="1" y="37"/>
                  </a:cubicBezTo>
                  <a:cubicBezTo>
                    <a:pt x="0" y="36"/>
                    <a:pt x="0" y="36"/>
                    <a:pt x="0" y="35"/>
                  </a:cubicBezTo>
                  <a:cubicBezTo>
                    <a:pt x="2" y="33"/>
                    <a:pt x="5" y="31"/>
                    <a:pt x="7" y="29"/>
                  </a:cubicBezTo>
                  <a:cubicBezTo>
                    <a:pt x="16" y="20"/>
                    <a:pt x="26" y="13"/>
                    <a:pt x="37" y="7"/>
                  </a:cubicBezTo>
                  <a:cubicBezTo>
                    <a:pt x="39" y="6"/>
                    <a:pt x="41" y="4"/>
                    <a:pt x="43" y="3"/>
                  </a:cubicBezTo>
                  <a:cubicBezTo>
                    <a:pt x="44" y="3"/>
                    <a:pt x="45" y="2"/>
                    <a:pt x="46" y="2"/>
                  </a:cubicBezTo>
                  <a:cubicBezTo>
                    <a:pt x="49" y="2"/>
                    <a:pt x="52" y="2"/>
                    <a:pt x="56" y="1"/>
                  </a:cubicBezTo>
                  <a:cubicBezTo>
                    <a:pt x="61" y="1"/>
                    <a:pt x="66" y="1"/>
                    <a:pt x="71" y="1"/>
                  </a:cubicBezTo>
                  <a:cubicBezTo>
                    <a:pt x="75" y="0"/>
                    <a:pt x="79" y="0"/>
                    <a:pt x="83" y="0"/>
                  </a:cubicBezTo>
                  <a:cubicBezTo>
                    <a:pt x="88" y="1"/>
                    <a:pt x="94" y="1"/>
                    <a:pt x="99" y="1"/>
                  </a:cubicBezTo>
                  <a:cubicBezTo>
                    <a:pt x="103" y="1"/>
                    <a:pt x="107" y="2"/>
                    <a:pt x="112" y="2"/>
                  </a:cubicBezTo>
                  <a:cubicBezTo>
                    <a:pt x="113" y="2"/>
                    <a:pt x="115" y="3"/>
                    <a:pt x="116" y="4"/>
                  </a:cubicBezTo>
                  <a:cubicBezTo>
                    <a:pt x="126" y="9"/>
                    <a:pt x="135" y="14"/>
                    <a:pt x="143" y="21"/>
                  </a:cubicBezTo>
                  <a:cubicBezTo>
                    <a:pt x="148" y="25"/>
                    <a:pt x="152" y="29"/>
                    <a:pt x="156" y="33"/>
                  </a:cubicBezTo>
                  <a:cubicBezTo>
                    <a:pt x="157" y="33"/>
                    <a:pt x="158" y="34"/>
                    <a:pt x="158" y="35"/>
                  </a:cubicBezTo>
                  <a:cubicBezTo>
                    <a:pt x="159" y="36"/>
                    <a:pt x="159" y="36"/>
                    <a:pt x="158" y="37"/>
                  </a:cubicBezTo>
                  <a:cubicBezTo>
                    <a:pt x="157" y="37"/>
                    <a:pt x="155" y="38"/>
                    <a:pt x="154" y="38"/>
                  </a:cubicBezTo>
                  <a:cubicBezTo>
                    <a:pt x="140" y="44"/>
                    <a:pt x="124" y="48"/>
                    <a:pt x="109" y="51"/>
                  </a:cubicBezTo>
                  <a:cubicBezTo>
                    <a:pt x="103" y="52"/>
                    <a:pt x="98" y="52"/>
                    <a:pt x="92" y="53"/>
                  </a:cubicBezTo>
                  <a:cubicBezTo>
                    <a:pt x="88" y="53"/>
                    <a:pt x="84" y="54"/>
                    <a:pt x="79" y="54"/>
                  </a:cubicBezTo>
                </a:path>
              </a:pathLst>
            </a:custGeom>
            <a:solidFill>
              <a:srgbClr val="FFE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9" name="Freeform 383"/>
            <p:cNvSpPr>
              <a:spLocks/>
            </p:cNvSpPr>
            <p:nvPr/>
          </p:nvSpPr>
          <p:spPr bwMode="auto">
            <a:xfrm>
              <a:off x="852488" y="3130550"/>
              <a:ext cx="446087" cy="217488"/>
            </a:xfrm>
            <a:custGeom>
              <a:avLst/>
              <a:gdLst>
                <a:gd name="T0" fmla="*/ 59 w 119"/>
                <a:gd name="T1" fmla="*/ 0 h 58"/>
                <a:gd name="T2" fmla="*/ 71 w 119"/>
                <a:gd name="T3" fmla="*/ 0 h 58"/>
                <a:gd name="T4" fmla="*/ 94 w 119"/>
                <a:gd name="T5" fmla="*/ 3 h 58"/>
                <a:gd name="T6" fmla="*/ 116 w 119"/>
                <a:gd name="T7" fmla="*/ 9 h 58"/>
                <a:gd name="T8" fmla="*/ 118 w 119"/>
                <a:gd name="T9" fmla="*/ 10 h 58"/>
                <a:gd name="T10" fmla="*/ 118 w 119"/>
                <a:gd name="T11" fmla="*/ 12 h 58"/>
                <a:gd name="T12" fmla="*/ 116 w 119"/>
                <a:gd name="T13" fmla="*/ 14 h 58"/>
                <a:gd name="T14" fmla="*/ 107 w 119"/>
                <a:gd name="T15" fmla="*/ 23 h 58"/>
                <a:gd name="T16" fmla="*/ 93 w 119"/>
                <a:gd name="T17" fmla="*/ 35 h 58"/>
                <a:gd name="T18" fmla="*/ 71 w 119"/>
                <a:gd name="T19" fmla="*/ 51 h 58"/>
                <a:gd name="T20" fmla="*/ 62 w 119"/>
                <a:gd name="T21" fmla="*/ 57 h 58"/>
                <a:gd name="T22" fmla="*/ 57 w 119"/>
                <a:gd name="T23" fmla="*/ 57 h 58"/>
                <a:gd name="T24" fmla="*/ 43 w 119"/>
                <a:gd name="T25" fmla="*/ 48 h 58"/>
                <a:gd name="T26" fmla="*/ 21 w 119"/>
                <a:gd name="T27" fmla="*/ 32 h 58"/>
                <a:gd name="T28" fmla="*/ 6 w 119"/>
                <a:gd name="T29" fmla="*/ 17 h 58"/>
                <a:gd name="T30" fmla="*/ 1 w 119"/>
                <a:gd name="T31" fmla="*/ 12 h 58"/>
                <a:gd name="T32" fmla="*/ 2 w 119"/>
                <a:gd name="T33" fmla="*/ 10 h 58"/>
                <a:gd name="T34" fmla="*/ 4 w 119"/>
                <a:gd name="T35" fmla="*/ 9 h 58"/>
                <a:gd name="T36" fmla="*/ 38 w 119"/>
                <a:gd name="T37" fmla="*/ 1 h 58"/>
                <a:gd name="T38" fmla="*/ 59 w 119"/>
                <a:gd name="T39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19" h="58">
                  <a:moveTo>
                    <a:pt x="59" y="0"/>
                  </a:moveTo>
                  <a:cubicBezTo>
                    <a:pt x="63" y="0"/>
                    <a:pt x="67" y="0"/>
                    <a:pt x="71" y="0"/>
                  </a:cubicBezTo>
                  <a:cubicBezTo>
                    <a:pt x="79" y="1"/>
                    <a:pt x="87" y="2"/>
                    <a:pt x="94" y="3"/>
                  </a:cubicBezTo>
                  <a:cubicBezTo>
                    <a:pt x="102" y="5"/>
                    <a:pt x="109" y="7"/>
                    <a:pt x="116" y="9"/>
                  </a:cubicBezTo>
                  <a:cubicBezTo>
                    <a:pt x="116" y="10"/>
                    <a:pt x="117" y="10"/>
                    <a:pt x="118" y="10"/>
                  </a:cubicBezTo>
                  <a:cubicBezTo>
                    <a:pt x="118" y="11"/>
                    <a:pt x="119" y="11"/>
                    <a:pt x="118" y="12"/>
                  </a:cubicBezTo>
                  <a:cubicBezTo>
                    <a:pt x="117" y="13"/>
                    <a:pt x="117" y="13"/>
                    <a:pt x="116" y="14"/>
                  </a:cubicBezTo>
                  <a:cubicBezTo>
                    <a:pt x="113" y="17"/>
                    <a:pt x="110" y="20"/>
                    <a:pt x="107" y="23"/>
                  </a:cubicBezTo>
                  <a:cubicBezTo>
                    <a:pt x="102" y="27"/>
                    <a:pt x="98" y="31"/>
                    <a:pt x="93" y="35"/>
                  </a:cubicBezTo>
                  <a:cubicBezTo>
                    <a:pt x="86" y="41"/>
                    <a:pt x="79" y="46"/>
                    <a:pt x="71" y="51"/>
                  </a:cubicBezTo>
                  <a:cubicBezTo>
                    <a:pt x="68" y="53"/>
                    <a:pt x="65" y="55"/>
                    <a:pt x="62" y="57"/>
                  </a:cubicBezTo>
                  <a:cubicBezTo>
                    <a:pt x="60" y="58"/>
                    <a:pt x="59" y="58"/>
                    <a:pt x="57" y="57"/>
                  </a:cubicBezTo>
                  <a:cubicBezTo>
                    <a:pt x="53" y="54"/>
                    <a:pt x="48" y="51"/>
                    <a:pt x="43" y="48"/>
                  </a:cubicBezTo>
                  <a:cubicBezTo>
                    <a:pt x="36" y="43"/>
                    <a:pt x="28" y="37"/>
                    <a:pt x="21" y="32"/>
                  </a:cubicBezTo>
                  <a:cubicBezTo>
                    <a:pt x="16" y="27"/>
                    <a:pt x="11" y="22"/>
                    <a:pt x="6" y="17"/>
                  </a:cubicBezTo>
                  <a:cubicBezTo>
                    <a:pt x="4" y="16"/>
                    <a:pt x="3" y="14"/>
                    <a:pt x="1" y="12"/>
                  </a:cubicBezTo>
                  <a:cubicBezTo>
                    <a:pt x="0" y="11"/>
                    <a:pt x="0" y="11"/>
                    <a:pt x="2" y="10"/>
                  </a:cubicBezTo>
                  <a:cubicBezTo>
                    <a:pt x="2" y="10"/>
                    <a:pt x="3" y="9"/>
                    <a:pt x="4" y="9"/>
                  </a:cubicBezTo>
                  <a:cubicBezTo>
                    <a:pt x="15" y="5"/>
                    <a:pt x="26" y="3"/>
                    <a:pt x="38" y="1"/>
                  </a:cubicBezTo>
                  <a:cubicBezTo>
                    <a:pt x="45" y="0"/>
                    <a:pt x="52" y="0"/>
                    <a:pt x="59" y="0"/>
                  </a:cubicBezTo>
                </a:path>
              </a:pathLst>
            </a:custGeom>
            <a:solidFill>
              <a:srgbClr val="FFE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0" name="Freeform 384"/>
            <p:cNvSpPr>
              <a:spLocks/>
            </p:cNvSpPr>
            <p:nvPr/>
          </p:nvSpPr>
          <p:spPr bwMode="auto">
            <a:xfrm>
              <a:off x="995363" y="3567113"/>
              <a:ext cx="160337" cy="115888"/>
            </a:xfrm>
            <a:custGeom>
              <a:avLst/>
              <a:gdLst>
                <a:gd name="T0" fmla="*/ 42 w 43"/>
                <a:gd name="T1" fmla="*/ 12 h 31"/>
                <a:gd name="T2" fmla="*/ 40 w 43"/>
                <a:gd name="T3" fmla="*/ 20 h 31"/>
                <a:gd name="T4" fmla="*/ 22 w 43"/>
                <a:gd name="T5" fmla="*/ 30 h 31"/>
                <a:gd name="T6" fmla="*/ 13 w 43"/>
                <a:gd name="T7" fmla="*/ 28 h 31"/>
                <a:gd name="T8" fmla="*/ 4 w 43"/>
                <a:gd name="T9" fmla="*/ 21 h 31"/>
                <a:gd name="T10" fmla="*/ 1 w 43"/>
                <a:gd name="T11" fmla="*/ 7 h 31"/>
                <a:gd name="T12" fmla="*/ 4 w 43"/>
                <a:gd name="T13" fmla="*/ 1 h 31"/>
                <a:gd name="T14" fmla="*/ 5 w 43"/>
                <a:gd name="T15" fmla="*/ 0 h 31"/>
                <a:gd name="T16" fmla="*/ 6 w 43"/>
                <a:gd name="T17" fmla="*/ 1 h 31"/>
                <a:gd name="T18" fmla="*/ 15 w 43"/>
                <a:gd name="T19" fmla="*/ 6 h 31"/>
                <a:gd name="T20" fmla="*/ 29 w 43"/>
                <a:gd name="T21" fmla="*/ 6 h 31"/>
                <a:gd name="T22" fmla="*/ 37 w 43"/>
                <a:gd name="T23" fmla="*/ 1 h 31"/>
                <a:gd name="T24" fmla="*/ 39 w 43"/>
                <a:gd name="T25" fmla="*/ 1 h 31"/>
                <a:gd name="T26" fmla="*/ 42 w 43"/>
                <a:gd name="T27" fmla="*/ 12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3" h="31">
                  <a:moveTo>
                    <a:pt x="42" y="12"/>
                  </a:moveTo>
                  <a:cubicBezTo>
                    <a:pt x="42" y="15"/>
                    <a:pt x="41" y="18"/>
                    <a:pt x="40" y="20"/>
                  </a:cubicBezTo>
                  <a:cubicBezTo>
                    <a:pt x="35" y="26"/>
                    <a:pt x="29" y="30"/>
                    <a:pt x="22" y="30"/>
                  </a:cubicBezTo>
                  <a:cubicBezTo>
                    <a:pt x="19" y="31"/>
                    <a:pt x="16" y="29"/>
                    <a:pt x="13" y="28"/>
                  </a:cubicBezTo>
                  <a:cubicBezTo>
                    <a:pt x="9" y="27"/>
                    <a:pt x="6" y="24"/>
                    <a:pt x="4" y="21"/>
                  </a:cubicBezTo>
                  <a:cubicBezTo>
                    <a:pt x="0" y="17"/>
                    <a:pt x="0" y="12"/>
                    <a:pt x="1" y="7"/>
                  </a:cubicBezTo>
                  <a:cubicBezTo>
                    <a:pt x="2" y="5"/>
                    <a:pt x="3" y="3"/>
                    <a:pt x="4" y="1"/>
                  </a:cubicBezTo>
                  <a:cubicBezTo>
                    <a:pt x="4" y="0"/>
                    <a:pt x="5" y="0"/>
                    <a:pt x="5" y="0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9" y="4"/>
                    <a:pt x="12" y="5"/>
                    <a:pt x="15" y="6"/>
                  </a:cubicBezTo>
                  <a:cubicBezTo>
                    <a:pt x="19" y="8"/>
                    <a:pt x="24" y="8"/>
                    <a:pt x="29" y="6"/>
                  </a:cubicBezTo>
                  <a:cubicBezTo>
                    <a:pt x="32" y="5"/>
                    <a:pt x="35" y="3"/>
                    <a:pt x="37" y="1"/>
                  </a:cubicBezTo>
                  <a:cubicBezTo>
                    <a:pt x="38" y="0"/>
                    <a:pt x="39" y="0"/>
                    <a:pt x="39" y="1"/>
                  </a:cubicBezTo>
                  <a:cubicBezTo>
                    <a:pt x="41" y="5"/>
                    <a:pt x="43" y="8"/>
                    <a:pt x="42" y="12"/>
                  </a:cubicBezTo>
                </a:path>
              </a:pathLst>
            </a:custGeom>
            <a:solidFill>
              <a:srgbClr val="FFE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1" name="Freeform 385"/>
            <p:cNvSpPr>
              <a:spLocks/>
            </p:cNvSpPr>
            <p:nvPr/>
          </p:nvSpPr>
          <p:spPr bwMode="auto">
            <a:xfrm>
              <a:off x="731838" y="2320925"/>
              <a:ext cx="687387" cy="128588"/>
            </a:xfrm>
            <a:custGeom>
              <a:avLst/>
              <a:gdLst>
                <a:gd name="T0" fmla="*/ 91 w 183"/>
                <a:gd name="T1" fmla="*/ 33 h 34"/>
                <a:gd name="T2" fmla="*/ 76 w 183"/>
                <a:gd name="T3" fmla="*/ 32 h 34"/>
                <a:gd name="T4" fmla="*/ 54 w 183"/>
                <a:gd name="T5" fmla="*/ 28 h 34"/>
                <a:gd name="T6" fmla="*/ 17 w 183"/>
                <a:gd name="T7" fmla="*/ 18 h 34"/>
                <a:gd name="T8" fmla="*/ 2 w 183"/>
                <a:gd name="T9" fmla="*/ 12 h 34"/>
                <a:gd name="T10" fmla="*/ 1 w 183"/>
                <a:gd name="T11" fmla="*/ 8 h 34"/>
                <a:gd name="T12" fmla="*/ 7 w 183"/>
                <a:gd name="T13" fmla="*/ 1 h 34"/>
                <a:gd name="T14" fmla="*/ 9 w 183"/>
                <a:gd name="T15" fmla="*/ 0 h 34"/>
                <a:gd name="T16" fmla="*/ 11 w 183"/>
                <a:gd name="T17" fmla="*/ 1 h 34"/>
                <a:gd name="T18" fmla="*/ 45 w 183"/>
                <a:gd name="T19" fmla="*/ 12 h 34"/>
                <a:gd name="T20" fmla="*/ 73 w 183"/>
                <a:gd name="T21" fmla="*/ 17 h 34"/>
                <a:gd name="T22" fmla="*/ 97 w 183"/>
                <a:gd name="T23" fmla="*/ 18 h 34"/>
                <a:gd name="T24" fmla="*/ 110 w 183"/>
                <a:gd name="T25" fmla="*/ 17 h 34"/>
                <a:gd name="T26" fmla="*/ 129 w 183"/>
                <a:gd name="T27" fmla="*/ 14 h 34"/>
                <a:gd name="T28" fmla="*/ 172 w 183"/>
                <a:gd name="T29" fmla="*/ 1 h 34"/>
                <a:gd name="T30" fmla="*/ 173 w 183"/>
                <a:gd name="T31" fmla="*/ 1 h 34"/>
                <a:gd name="T32" fmla="*/ 176 w 183"/>
                <a:gd name="T33" fmla="*/ 1 h 34"/>
                <a:gd name="T34" fmla="*/ 182 w 183"/>
                <a:gd name="T35" fmla="*/ 8 h 34"/>
                <a:gd name="T36" fmla="*/ 181 w 183"/>
                <a:gd name="T37" fmla="*/ 12 h 34"/>
                <a:gd name="T38" fmla="*/ 174 w 183"/>
                <a:gd name="T39" fmla="*/ 14 h 34"/>
                <a:gd name="T40" fmla="*/ 137 w 183"/>
                <a:gd name="T41" fmla="*/ 27 h 34"/>
                <a:gd name="T42" fmla="*/ 110 w 183"/>
                <a:gd name="T43" fmla="*/ 32 h 34"/>
                <a:gd name="T44" fmla="*/ 98 w 183"/>
                <a:gd name="T45" fmla="*/ 33 h 34"/>
                <a:gd name="T46" fmla="*/ 91 w 183"/>
                <a:gd name="T47" fmla="*/ 33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83" h="34">
                  <a:moveTo>
                    <a:pt x="91" y="33"/>
                  </a:moveTo>
                  <a:cubicBezTo>
                    <a:pt x="86" y="32"/>
                    <a:pt x="81" y="33"/>
                    <a:pt x="76" y="32"/>
                  </a:cubicBezTo>
                  <a:cubicBezTo>
                    <a:pt x="69" y="31"/>
                    <a:pt x="62" y="30"/>
                    <a:pt x="54" y="28"/>
                  </a:cubicBezTo>
                  <a:cubicBezTo>
                    <a:pt x="42" y="26"/>
                    <a:pt x="29" y="22"/>
                    <a:pt x="17" y="18"/>
                  </a:cubicBezTo>
                  <a:cubicBezTo>
                    <a:pt x="12" y="16"/>
                    <a:pt x="7" y="14"/>
                    <a:pt x="2" y="12"/>
                  </a:cubicBezTo>
                  <a:cubicBezTo>
                    <a:pt x="0" y="11"/>
                    <a:pt x="0" y="10"/>
                    <a:pt x="1" y="8"/>
                  </a:cubicBezTo>
                  <a:cubicBezTo>
                    <a:pt x="3" y="6"/>
                    <a:pt x="5" y="4"/>
                    <a:pt x="7" y="1"/>
                  </a:cubicBezTo>
                  <a:cubicBezTo>
                    <a:pt x="7" y="0"/>
                    <a:pt x="8" y="0"/>
                    <a:pt x="9" y="0"/>
                  </a:cubicBezTo>
                  <a:cubicBezTo>
                    <a:pt x="10" y="1"/>
                    <a:pt x="11" y="1"/>
                    <a:pt x="11" y="1"/>
                  </a:cubicBezTo>
                  <a:cubicBezTo>
                    <a:pt x="22" y="6"/>
                    <a:pt x="33" y="9"/>
                    <a:pt x="45" y="12"/>
                  </a:cubicBezTo>
                  <a:cubicBezTo>
                    <a:pt x="54" y="14"/>
                    <a:pt x="63" y="16"/>
                    <a:pt x="73" y="17"/>
                  </a:cubicBezTo>
                  <a:cubicBezTo>
                    <a:pt x="81" y="18"/>
                    <a:pt x="89" y="18"/>
                    <a:pt x="97" y="18"/>
                  </a:cubicBezTo>
                  <a:cubicBezTo>
                    <a:pt x="101" y="18"/>
                    <a:pt x="105" y="17"/>
                    <a:pt x="110" y="17"/>
                  </a:cubicBezTo>
                  <a:cubicBezTo>
                    <a:pt x="116" y="16"/>
                    <a:pt x="123" y="15"/>
                    <a:pt x="129" y="14"/>
                  </a:cubicBezTo>
                  <a:cubicBezTo>
                    <a:pt x="144" y="11"/>
                    <a:pt x="158" y="7"/>
                    <a:pt x="172" y="1"/>
                  </a:cubicBezTo>
                  <a:cubicBezTo>
                    <a:pt x="173" y="1"/>
                    <a:pt x="173" y="1"/>
                    <a:pt x="173" y="1"/>
                  </a:cubicBezTo>
                  <a:cubicBezTo>
                    <a:pt x="175" y="0"/>
                    <a:pt x="175" y="0"/>
                    <a:pt x="176" y="1"/>
                  </a:cubicBezTo>
                  <a:cubicBezTo>
                    <a:pt x="178" y="4"/>
                    <a:pt x="180" y="6"/>
                    <a:pt x="182" y="8"/>
                  </a:cubicBezTo>
                  <a:cubicBezTo>
                    <a:pt x="183" y="10"/>
                    <a:pt x="183" y="11"/>
                    <a:pt x="181" y="12"/>
                  </a:cubicBezTo>
                  <a:cubicBezTo>
                    <a:pt x="179" y="13"/>
                    <a:pt x="177" y="14"/>
                    <a:pt x="174" y="14"/>
                  </a:cubicBezTo>
                  <a:cubicBezTo>
                    <a:pt x="162" y="19"/>
                    <a:pt x="149" y="23"/>
                    <a:pt x="137" y="27"/>
                  </a:cubicBezTo>
                  <a:cubicBezTo>
                    <a:pt x="128" y="29"/>
                    <a:pt x="119" y="30"/>
                    <a:pt x="110" y="32"/>
                  </a:cubicBezTo>
                  <a:cubicBezTo>
                    <a:pt x="106" y="32"/>
                    <a:pt x="102" y="33"/>
                    <a:pt x="98" y="33"/>
                  </a:cubicBezTo>
                  <a:cubicBezTo>
                    <a:pt x="96" y="33"/>
                    <a:pt x="93" y="34"/>
                    <a:pt x="91" y="33"/>
                  </a:cubicBezTo>
                  <a:close/>
                </a:path>
              </a:pathLst>
            </a:custGeom>
            <a:solidFill>
              <a:srgbClr val="F1A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2" name="Freeform 386"/>
            <p:cNvSpPr>
              <a:spLocks/>
            </p:cNvSpPr>
            <p:nvPr/>
          </p:nvSpPr>
          <p:spPr bwMode="auto">
            <a:xfrm>
              <a:off x="803275" y="3062288"/>
              <a:ext cx="549275" cy="93663"/>
            </a:xfrm>
            <a:custGeom>
              <a:avLst/>
              <a:gdLst>
                <a:gd name="T0" fmla="*/ 72 w 146"/>
                <a:gd name="T1" fmla="*/ 0 h 25"/>
                <a:gd name="T2" fmla="*/ 92 w 146"/>
                <a:gd name="T3" fmla="*/ 1 h 25"/>
                <a:gd name="T4" fmla="*/ 126 w 146"/>
                <a:gd name="T5" fmla="*/ 7 h 25"/>
                <a:gd name="T6" fmla="*/ 142 w 146"/>
                <a:gd name="T7" fmla="*/ 12 h 25"/>
                <a:gd name="T8" fmla="*/ 143 w 146"/>
                <a:gd name="T9" fmla="*/ 17 h 25"/>
                <a:gd name="T10" fmla="*/ 138 w 146"/>
                <a:gd name="T11" fmla="*/ 23 h 25"/>
                <a:gd name="T12" fmla="*/ 133 w 146"/>
                <a:gd name="T13" fmla="*/ 24 h 25"/>
                <a:gd name="T14" fmla="*/ 111 w 146"/>
                <a:gd name="T15" fmla="*/ 18 h 25"/>
                <a:gd name="T16" fmla="*/ 93 w 146"/>
                <a:gd name="T17" fmla="*/ 14 h 25"/>
                <a:gd name="T18" fmla="*/ 65 w 146"/>
                <a:gd name="T19" fmla="*/ 13 h 25"/>
                <a:gd name="T20" fmla="*/ 49 w 146"/>
                <a:gd name="T21" fmla="*/ 15 h 25"/>
                <a:gd name="T22" fmla="*/ 15 w 146"/>
                <a:gd name="T23" fmla="*/ 23 h 25"/>
                <a:gd name="T24" fmla="*/ 11 w 146"/>
                <a:gd name="T25" fmla="*/ 24 h 25"/>
                <a:gd name="T26" fmla="*/ 8 w 146"/>
                <a:gd name="T27" fmla="*/ 24 h 25"/>
                <a:gd name="T28" fmla="*/ 3 w 146"/>
                <a:gd name="T29" fmla="*/ 18 h 25"/>
                <a:gd name="T30" fmla="*/ 1 w 146"/>
                <a:gd name="T31" fmla="*/ 15 h 25"/>
                <a:gd name="T32" fmla="*/ 1 w 146"/>
                <a:gd name="T33" fmla="*/ 13 h 25"/>
                <a:gd name="T34" fmla="*/ 4 w 146"/>
                <a:gd name="T35" fmla="*/ 11 h 25"/>
                <a:gd name="T36" fmla="*/ 41 w 146"/>
                <a:gd name="T37" fmla="*/ 3 h 25"/>
                <a:gd name="T38" fmla="*/ 63 w 146"/>
                <a:gd name="T39" fmla="*/ 1 h 25"/>
                <a:gd name="T40" fmla="*/ 72 w 146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46" h="25">
                  <a:moveTo>
                    <a:pt x="72" y="0"/>
                  </a:moveTo>
                  <a:cubicBezTo>
                    <a:pt x="79" y="0"/>
                    <a:pt x="86" y="1"/>
                    <a:pt x="92" y="1"/>
                  </a:cubicBezTo>
                  <a:cubicBezTo>
                    <a:pt x="104" y="2"/>
                    <a:pt x="115" y="4"/>
                    <a:pt x="126" y="7"/>
                  </a:cubicBezTo>
                  <a:cubicBezTo>
                    <a:pt x="131" y="9"/>
                    <a:pt x="137" y="10"/>
                    <a:pt x="142" y="12"/>
                  </a:cubicBezTo>
                  <a:cubicBezTo>
                    <a:pt x="145" y="13"/>
                    <a:pt x="146" y="13"/>
                    <a:pt x="143" y="17"/>
                  </a:cubicBezTo>
                  <a:cubicBezTo>
                    <a:pt x="141" y="19"/>
                    <a:pt x="139" y="21"/>
                    <a:pt x="138" y="23"/>
                  </a:cubicBezTo>
                  <a:cubicBezTo>
                    <a:pt x="136" y="25"/>
                    <a:pt x="136" y="25"/>
                    <a:pt x="133" y="24"/>
                  </a:cubicBezTo>
                  <a:cubicBezTo>
                    <a:pt x="126" y="21"/>
                    <a:pt x="119" y="19"/>
                    <a:pt x="111" y="18"/>
                  </a:cubicBezTo>
                  <a:cubicBezTo>
                    <a:pt x="105" y="16"/>
                    <a:pt x="99" y="15"/>
                    <a:pt x="93" y="14"/>
                  </a:cubicBezTo>
                  <a:cubicBezTo>
                    <a:pt x="84" y="13"/>
                    <a:pt x="74" y="13"/>
                    <a:pt x="65" y="13"/>
                  </a:cubicBezTo>
                  <a:cubicBezTo>
                    <a:pt x="60" y="13"/>
                    <a:pt x="54" y="14"/>
                    <a:pt x="49" y="15"/>
                  </a:cubicBezTo>
                  <a:cubicBezTo>
                    <a:pt x="37" y="16"/>
                    <a:pt x="26" y="19"/>
                    <a:pt x="15" y="23"/>
                  </a:cubicBezTo>
                  <a:cubicBezTo>
                    <a:pt x="13" y="23"/>
                    <a:pt x="12" y="24"/>
                    <a:pt x="11" y="24"/>
                  </a:cubicBezTo>
                  <a:cubicBezTo>
                    <a:pt x="10" y="25"/>
                    <a:pt x="9" y="25"/>
                    <a:pt x="8" y="24"/>
                  </a:cubicBezTo>
                  <a:cubicBezTo>
                    <a:pt x="6" y="22"/>
                    <a:pt x="4" y="20"/>
                    <a:pt x="3" y="18"/>
                  </a:cubicBezTo>
                  <a:cubicBezTo>
                    <a:pt x="2" y="17"/>
                    <a:pt x="1" y="16"/>
                    <a:pt x="1" y="15"/>
                  </a:cubicBezTo>
                  <a:cubicBezTo>
                    <a:pt x="0" y="14"/>
                    <a:pt x="0" y="13"/>
                    <a:pt x="1" y="13"/>
                  </a:cubicBezTo>
                  <a:cubicBezTo>
                    <a:pt x="2" y="12"/>
                    <a:pt x="3" y="12"/>
                    <a:pt x="4" y="11"/>
                  </a:cubicBezTo>
                  <a:cubicBezTo>
                    <a:pt x="16" y="7"/>
                    <a:pt x="28" y="5"/>
                    <a:pt x="41" y="3"/>
                  </a:cubicBezTo>
                  <a:cubicBezTo>
                    <a:pt x="48" y="2"/>
                    <a:pt x="55" y="1"/>
                    <a:pt x="63" y="1"/>
                  </a:cubicBezTo>
                  <a:cubicBezTo>
                    <a:pt x="66" y="1"/>
                    <a:pt x="69" y="0"/>
                    <a:pt x="72" y="0"/>
                  </a:cubicBezTo>
                  <a:close/>
                </a:path>
              </a:pathLst>
            </a:custGeom>
            <a:solidFill>
              <a:srgbClr val="F1A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3" name="Freeform 387"/>
            <p:cNvSpPr>
              <a:spLocks/>
            </p:cNvSpPr>
            <p:nvPr/>
          </p:nvSpPr>
          <p:spPr bwMode="auto">
            <a:xfrm>
              <a:off x="663575" y="3122613"/>
              <a:ext cx="153987" cy="104775"/>
            </a:xfrm>
            <a:custGeom>
              <a:avLst/>
              <a:gdLst>
                <a:gd name="T0" fmla="*/ 41 w 41"/>
                <a:gd name="T1" fmla="*/ 11 h 28"/>
                <a:gd name="T2" fmla="*/ 40 w 41"/>
                <a:gd name="T3" fmla="*/ 12 h 28"/>
                <a:gd name="T4" fmla="*/ 33 w 41"/>
                <a:gd name="T5" fmla="*/ 15 h 28"/>
                <a:gd name="T6" fmla="*/ 16 w 41"/>
                <a:gd name="T7" fmla="*/ 26 h 28"/>
                <a:gd name="T8" fmla="*/ 15 w 41"/>
                <a:gd name="T9" fmla="*/ 27 h 28"/>
                <a:gd name="T10" fmla="*/ 13 w 41"/>
                <a:gd name="T11" fmla="*/ 27 h 28"/>
                <a:gd name="T12" fmla="*/ 1 w 41"/>
                <a:gd name="T13" fmla="*/ 20 h 28"/>
                <a:gd name="T14" fmla="*/ 1 w 41"/>
                <a:gd name="T15" fmla="*/ 18 h 28"/>
                <a:gd name="T16" fmla="*/ 9 w 41"/>
                <a:gd name="T17" fmla="*/ 12 h 28"/>
                <a:gd name="T18" fmla="*/ 29 w 41"/>
                <a:gd name="T19" fmla="*/ 1 h 28"/>
                <a:gd name="T20" fmla="*/ 30 w 41"/>
                <a:gd name="T21" fmla="*/ 0 h 28"/>
                <a:gd name="T22" fmla="*/ 33 w 41"/>
                <a:gd name="T23" fmla="*/ 1 h 28"/>
                <a:gd name="T24" fmla="*/ 37 w 41"/>
                <a:gd name="T25" fmla="*/ 6 h 28"/>
                <a:gd name="T26" fmla="*/ 40 w 41"/>
                <a:gd name="T27" fmla="*/ 9 h 28"/>
                <a:gd name="T28" fmla="*/ 41 w 41"/>
                <a:gd name="T29" fmla="*/ 1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1" h="28">
                  <a:moveTo>
                    <a:pt x="41" y="11"/>
                  </a:moveTo>
                  <a:cubicBezTo>
                    <a:pt x="40" y="11"/>
                    <a:pt x="40" y="12"/>
                    <a:pt x="40" y="12"/>
                  </a:cubicBezTo>
                  <a:cubicBezTo>
                    <a:pt x="38" y="13"/>
                    <a:pt x="35" y="14"/>
                    <a:pt x="33" y="15"/>
                  </a:cubicBezTo>
                  <a:cubicBezTo>
                    <a:pt x="27" y="18"/>
                    <a:pt x="21" y="22"/>
                    <a:pt x="16" y="26"/>
                  </a:cubicBezTo>
                  <a:cubicBezTo>
                    <a:pt x="15" y="27"/>
                    <a:pt x="15" y="27"/>
                    <a:pt x="15" y="27"/>
                  </a:cubicBezTo>
                  <a:cubicBezTo>
                    <a:pt x="14" y="28"/>
                    <a:pt x="14" y="28"/>
                    <a:pt x="13" y="27"/>
                  </a:cubicBezTo>
                  <a:cubicBezTo>
                    <a:pt x="9" y="25"/>
                    <a:pt x="5" y="23"/>
                    <a:pt x="1" y="20"/>
                  </a:cubicBezTo>
                  <a:cubicBezTo>
                    <a:pt x="0" y="19"/>
                    <a:pt x="0" y="19"/>
                    <a:pt x="1" y="18"/>
                  </a:cubicBezTo>
                  <a:cubicBezTo>
                    <a:pt x="4" y="16"/>
                    <a:pt x="6" y="14"/>
                    <a:pt x="9" y="12"/>
                  </a:cubicBezTo>
                  <a:cubicBezTo>
                    <a:pt x="15" y="8"/>
                    <a:pt x="22" y="4"/>
                    <a:pt x="29" y="1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1" y="0"/>
                    <a:pt x="32" y="0"/>
                    <a:pt x="33" y="1"/>
                  </a:cubicBezTo>
                  <a:cubicBezTo>
                    <a:pt x="34" y="2"/>
                    <a:pt x="36" y="4"/>
                    <a:pt x="37" y="6"/>
                  </a:cubicBezTo>
                  <a:cubicBezTo>
                    <a:pt x="38" y="7"/>
                    <a:pt x="39" y="8"/>
                    <a:pt x="40" y="9"/>
                  </a:cubicBezTo>
                  <a:cubicBezTo>
                    <a:pt x="40" y="10"/>
                    <a:pt x="41" y="10"/>
                    <a:pt x="41" y="11"/>
                  </a:cubicBezTo>
                  <a:close/>
                </a:path>
              </a:pathLst>
            </a:custGeom>
            <a:solidFill>
              <a:srgbClr val="F1A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4" name="Freeform 388"/>
            <p:cNvSpPr>
              <a:spLocks/>
            </p:cNvSpPr>
            <p:nvPr/>
          </p:nvSpPr>
          <p:spPr bwMode="auto">
            <a:xfrm>
              <a:off x="1333500" y="3122613"/>
              <a:ext cx="153987" cy="104775"/>
            </a:xfrm>
            <a:custGeom>
              <a:avLst/>
              <a:gdLst>
                <a:gd name="T0" fmla="*/ 10 w 41"/>
                <a:gd name="T1" fmla="*/ 0 h 28"/>
                <a:gd name="T2" fmla="*/ 12 w 41"/>
                <a:gd name="T3" fmla="*/ 1 h 28"/>
                <a:gd name="T4" fmla="*/ 23 w 41"/>
                <a:gd name="T5" fmla="*/ 7 h 28"/>
                <a:gd name="T6" fmla="*/ 39 w 41"/>
                <a:gd name="T7" fmla="*/ 17 h 28"/>
                <a:gd name="T8" fmla="*/ 38 w 41"/>
                <a:gd name="T9" fmla="*/ 21 h 28"/>
                <a:gd name="T10" fmla="*/ 28 w 41"/>
                <a:gd name="T11" fmla="*/ 27 h 28"/>
                <a:gd name="T12" fmla="*/ 26 w 41"/>
                <a:gd name="T13" fmla="*/ 27 h 28"/>
                <a:gd name="T14" fmla="*/ 10 w 41"/>
                <a:gd name="T15" fmla="*/ 16 h 28"/>
                <a:gd name="T16" fmla="*/ 1 w 41"/>
                <a:gd name="T17" fmla="*/ 12 h 28"/>
                <a:gd name="T18" fmla="*/ 0 w 41"/>
                <a:gd name="T19" fmla="*/ 10 h 28"/>
                <a:gd name="T20" fmla="*/ 7 w 41"/>
                <a:gd name="T21" fmla="*/ 1 h 28"/>
                <a:gd name="T22" fmla="*/ 10 w 41"/>
                <a:gd name="T23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1" h="28">
                  <a:moveTo>
                    <a:pt x="10" y="0"/>
                  </a:moveTo>
                  <a:cubicBezTo>
                    <a:pt x="10" y="0"/>
                    <a:pt x="11" y="0"/>
                    <a:pt x="12" y="1"/>
                  </a:cubicBezTo>
                  <a:cubicBezTo>
                    <a:pt x="16" y="2"/>
                    <a:pt x="20" y="4"/>
                    <a:pt x="23" y="7"/>
                  </a:cubicBezTo>
                  <a:cubicBezTo>
                    <a:pt x="28" y="10"/>
                    <a:pt x="34" y="13"/>
                    <a:pt x="39" y="17"/>
                  </a:cubicBezTo>
                  <a:cubicBezTo>
                    <a:pt x="41" y="19"/>
                    <a:pt x="41" y="19"/>
                    <a:pt x="38" y="21"/>
                  </a:cubicBezTo>
                  <a:cubicBezTo>
                    <a:pt x="35" y="23"/>
                    <a:pt x="32" y="25"/>
                    <a:pt x="28" y="27"/>
                  </a:cubicBezTo>
                  <a:cubicBezTo>
                    <a:pt x="27" y="28"/>
                    <a:pt x="27" y="28"/>
                    <a:pt x="26" y="27"/>
                  </a:cubicBezTo>
                  <a:cubicBezTo>
                    <a:pt x="21" y="23"/>
                    <a:pt x="15" y="19"/>
                    <a:pt x="10" y="16"/>
                  </a:cubicBezTo>
                  <a:cubicBezTo>
                    <a:pt x="7" y="15"/>
                    <a:pt x="4" y="13"/>
                    <a:pt x="1" y="12"/>
                  </a:cubicBezTo>
                  <a:cubicBezTo>
                    <a:pt x="0" y="11"/>
                    <a:pt x="0" y="11"/>
                    <a:pt x="0" y="10"/>
                  </a:cubicBezTo>
                  <a:cubicBezTo>
                    <a:pt x="3" y="7"/>
                    <a:pt x="5" y="4"/>
                    <a:pt x="7" y="1"/>
                  </a:cubicBezTo>
                  <a:cubicBezTo>
                    <a:pt x="8" y="1"/>
                    <a:pt x="9" y="0"/>
                    <a:pt x="10" y="0"/>
                  </a:cubicBezTo>
                </a:path>
              </a:pathLst>
            </a:custGeom>
            <a:solidFill>
              <a:srgbClr val="F1A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5" name="Freeform 389"/>
            <p:cNvSpPr>
              <a:spLocks/>
            </p:cNvSpPr>
            <p:nvPr/>
          </p:nvSpPr>
          <p:spPr bwMode="auto">
            <a:xfrm>
              <a:off x="615950" y="2260600"/>
              <a:ext cx="127000" cy="90488"/>
            </a:xfrm>
            <a:custGeom>
              <a:avLst/>
              <a:gdLst>
                <a:gd name="T0" fmla="*/ 12 w 34"/>
                <a:gd name="T1" fmla="*/ 0 h 24"/>
                <a:gd name="T2" fmla="*/ 13 w 34"/>
                <a:gd name="T3" fmla="*/ 1 h 24"/>
                <a:gd name="T4" fmla="*/ 31 w 34"/>
                <a:gd name="T5" fmla="*/ 12 h 24"/>
                <a:gd name="T6" fmla="*/ 33 w 34"/>
                <a:gd name="T7" fmla="*/ 13 h 24"/>
                <a:gd name="T8" fmla="*/ 34 w 34"/>
                <a:gd name="T9" fmla="*/ 15 h 24"/>
                <a:gd name="T10" fmla="*/ 27 w 34"/>
                <a:gd name="T11" fmla="*/ 23 h 24"/>
                <a:gd name="T12" fmla="*/ 25 w 34"/>
                <a:gd name="T13" fmla="*/ 24 h 24"/>
                <a:gd name="T14" fmla="*/ 23 w 34"/>
                <a:gd name="T15" fmla="*/ 23 h 24"/>
                <a:gd name="T16" fmla="*/ 3 w 34"/>
                <a:gd name="T17" fmla="*/ 10 h 24"/>
                <a:gd name="T18" fmla="*/ 2 w 34"/>
                <a:gd name="T19" fmla="*/ 9 h 24"/>
                <a:gd name="T20" fmla="*/ 3 w 34"/>
                <a:gd name="T21" fmla="*/ 4 h 24"/>
                <a:gd name="T22" fmla="*/ 10 w 34"/>
                <a:gd name="T23" fmla="*/ 1 h 24"/>
                <a:gd name="T24" fmla="*/ 12 w 34"/>
                <a:gd name="T2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4" h="24">
                  <a:moveTo>
                    <a:pt x="12" y="0"/>
                  </a:moveTo>
                  <a:cubicBezTo>
                    <a:pt x="13" y="0"/>
                    <a:pt x="13" y="0"/>
                    <a:pt x="13" y="1"/>
                  </a:cubicBezTo>
                  <a:cubicBezTo>
                    <a:pt x="19" y="5"/>
                    <a:pt x="25" y="9"/>
                    <a:pt x="31" y="12"/>
                  </a:cubicBezTo>
                  <a:cubicBezTo>
                    <a:pt x="32" y="13"/>
                    <a:pt x="32" y="13"/>
                    <a:pt x="33" y="13"/>
                  </a:cubicBezTo>
                  <a:cubicBezTo>
                    <a:pt x="34" y="14"/>
                    <a:pt x="34" y="14"/>
                    <a:pt x="34" y="15"/>
                  </a:cubicBezTo>
                  <a:cubicBezTo>
                    <a:pt x="31" y="18"/>
                    <a:pt x="29" y="21"/>
                    <a:pt x="27" y="23"/>
                  </a:cubicBezTo>
                  <a:cubicBezTo>
                    <a:pt x="26" y="24"/>
                    <a:pt x="26" y="24"/>
                    <a:pt x="25" y="24"/>
                  </a:cubicBezTo>
                  <a:cubicBezTo>
                    <a:pt x="24" y="24"/>
                    <a:pt x="23" y="23"/>
                    <a:pt x="23" y="23"/>
                  </a:cubicBezTo>
                  <a:cubicBezTo>
                    <a:pt x="16" y="19"/>
                    <a:pt x="9" y="15"/>
                    <a:pt x="3" y="10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0" y="7"/>
                    <a:pt x="0" y="6"/>
                    <a:pt x="3" y="4"/>
                  </a:cubicBezTo>
                  <a:cubicBezTo>
                    <a:pt x="5" y="3"/>
                    <a:pt x="8" y="2"/>
                    <a:pt x="10" y="1"/>
                  </a:cubicBezTo>
                  <a:cubicBezTo>
                    <a:pt x="11" y="0"/>
                    <a:pt x="12" y="0"/>
                    <a:pt x="12" y="0"/>
                  </a:cubicBezTo>
                </a:path>
              </a:pathLst>
            </a:custGeom>
            <a:solidFill>
              <a:srgbClr val="F1A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6" name="Freeform 390"/>
            <p:cNvSpPr>
              <a:spLocks/>
            </p:cNvSpPr>
            <p:nvPr/>
          </p:nvSpPr>
          <p:spPr bwMode="auto">
            <a:xfrm>
              <a:off x="1408113" y="2260600"/>
              <a:ext cx="127000" cy="90488"/>
            </a:xfrm>
            <a:custGeom>
              <a:avLst/>
              <a:gdLst>
                <a:gd name="T0" fmla="*/ 8 w 34"/>
                <a:gd name="T1" fmla="*/ 24 h 24"/>
                <a:gd name="T2" fmla="*/ 7 w 34"/>
                <a:gd name="T3" fmla="*/ 23 h 24"/>
                <a:gd name="T4" fmla="*/ 0 w 34"/>
                <a:gd name="T5" fmla="*/ 15 h 24"/>
                <a:gd name="T6" fmla="*/ 1 w 34"/>
                <a:gd name="T7" fmla="*/ 13 h 24"/>
                <a:gd name="T8" fmla="*/ 8 w 34"/>
                <a:gd name="T9" fmla="*/ 9 h 24"/>
                <a:gd name="T10" fmla="*/ 20 w 34"/>
                <a:gd name="T11" fmla="*/ 1 h 24"/>
                <a:gd name="T12" fmla="*/ 23 w 34"/>
                <a:gd name="T13" fmla="*/ 1 h 24"/>
                <a:gd name="T14" fmla="*/ 32 w 34"/>
                <a:gd name="T15" fmla="*/ 5 h 24"/>
                <a:gd name="T16" fmla="*/ 33 w 34"/>
                <a:gd name="T17" fmla="*/ 8 h 24"/>
                <a:gd name="T18" fmla="*/ 25 w 34"/>
                <a:gd name="T19" fmla="*/ 15 h 24"/>
                <a:gd name="T20" fmla="*/ 10 w 34"/>
                <a:gd name="T21" fmla="*/ 23 h 24"/>
                <a:gd name="T22" fmla="*/ 8 w 34"/>
                <a:gd name="T23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4" h="24">
                  <a:moveTo>
                    <a:pt x="8" y="24"/>
                  </a:moveTo>
                  <a:cubicBezTo>
                    <a:pt x="8" y="24"/>
                    <a:pt x="7" y="24"/>
                    <a:pt x="7" y="23"/>
                  </a:cubicBezTo>
                  <a:cubicBezTo>
                    <a:pt x="5" y="21"/>
                    <a:pt x="2" y="18"/>
                    <a:pt x="0" y="15"/>
                  </a:cubicBezTo>
                  <a:cubicBezTo>
                    <a:pt x="0" y="14"/>
                    <a:pt x="0" y="14"/>
                    <a:pt x="1" y="13"/>
                  </a:cubicBezTo>
                  <a:cubicBezTo>
                    <a:pt x="3" y="12"/>
                    <a:pt x="6" y="11"/>
                    <a:pt x="8" y="9"/>
                  </a:cubicBezTo>
                  <a:cubicBezTo>
                    <a:pt x="12" y="7"/>
                    <a:pt x="16" y="4"/>
                    <a:pt x="20" y="1"/>
                  </a:cubicBezTo>
                  <a:cubicBezTo>
                    <a:pt x="21" y="0"/>
                    <a:pt x="22" y="0"/>
                    <a:pt x="23" y="1"/>
                  </a:cubicBezTo>
                  <a:cubicBezTo>
                    <a:pt x="26" y="2"/>
                    <a:pt x="29" y="4"/>
                    <a:pt x="32" y="5"/>
                  </a:cubicBezTo>
                  <a:cubicBezTo>
                    <a:pt x="34" y="6"/>
                    <a:pt x="34" y="7"/>
                    <a:pt x="33" y="8"/>
                  </a:cubicBezTo>
                  <a:cubicBezTo>
                    <a:pt x="30" y="10"/>
                    <a:pt x="28" y="13"/>
                    <a:pt x="25" y="15"/>
                  </a:cubicBezTo>
                  <a:cubicBezTo>
                    <a:pt x="20" y="18"/>
                    <a:pt x="15" y="21"/>
                    <a:pt x="10" y="23"/>
                  </a:cubicBezTo>
                  <a:cubicBezTo>
                    <a:pt x="9" y="24"/>
                    <a:pt x="9" y="24"/>
                    <a:pt x="8" y="24"/>
                  </a:cubicBezTo>
                </a:path>
              </a:pathLst>
            </a:custGeom>
            <a:solidFill>
              <a:srgbClr val="F1A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7" name="Freeform 391"/>
            <p:cNvSpPr>
              <a:spLocks noEditPoints="1"/>
            </p:cNvSpPr>
            <p:nvPr/>
          </p:nvSpPr>
          <p:spPr bwMode="auto">
            <a:xfrm>
              <a:off x="1114425" y="3179763"/>
              <a:ext cx="301625" cy="168275"/>
            </a:xfrm>
            <a:custGeom>
              <a:avLst/>
              <a:gdLst>
                <a:gd name="T0" fmla="*/ 1 w 80"/>
                <a:gd name="T1" fmla="*/ 44 h 45"/>
                <a:gd name="T2" fmla="*/ 0 w 80"/>
                <a:gd name="T3" fmla="*/ 44 h 45"/>
                <a:gd name="T4" fmla="*/ 0 w 80"/>
                <a:gd name="T5" fmla="*/ 45 h 45"/>
                <a:gd name="T6" fmla="*/ 0 w 80"/>
                <a:gd name="T7" fmla="*/ 45 h 45"/>
                <a:gd name="T8" fmla="*/ 1 w 80"/>
                <a:gd name="T9" fmla="*/ 45 h 45"/>
                <a:gd name="T10" fmla="*/ 1 w 80"/>
                <a:gd name="T11" fmla="*/ 45 h 45"/>
                <a:gd name="T12" fmla="*/ 1 w 80"/>
                <a:gd name="T13" fmla="*/ 44 h 45"/>
                <a:gd name="T14" fmla="*/ 1 w 80"/>
                <a:gd name="T15" fmla="*/ 44 h 45"/>
                <a:gd name="T16" fmla="*/ 19 w 80"/>
                <a:gd name="T17" fmla="*/ 41 h 45"/>
                <a:gd name="T18" fmla="*/ 6 w 80"/>
                <a:gd name="T19" fmla="*/ 44 h 45"/>
                <a:gd name="T20" fmla="*/ 19 w 80"/>
                <a:gd name="T21" fmla="*/ 41 h 45"/>
                <a:gd name="T22" fmla="*/ 19 w 80"/>
                <a:gd name="T23" fmla="*/ 41 h 45"/>
                <a:gd name="T24" fmla="*/ 19 w 80"/>
                <a:gd name="T25" fmla="*/ 41 h 45"/>
                <a:gd name="T26" fmla="*/ 19 w 80"/>
                <a:gd name="T27" fmla="*/ 41 h 45"/>
                <a:gd name="T28" fmla="*/ 74 w 80"/>
                <a:gd name="T29" fmla="*/ 19 h 45"/>
                <a:gd name="T30" fmla="*/ 73 w 80"/>
                <a:gd name="T31" fmla="*/ 19 h 45"/>
                <a:gd name="T32" fmla="*/ 25 w 80"/>
                <a:gd name="T33" fmla="*/ 39 h 45"/>
                <a:gd name="T34" fmla="*/ 23 w 80"/>
                <a:gd name="T35" fmla="*/ 39 h 45"/>
                <a:gd name="T36" fmla="*/ 25 w 80"/>
                <a:gd name="T37" fmla="*/ 39 h 45"/>
                <a:gd name="T38" fmla="*/ 73 w 80"/>
                <a:gd name="T39" fmla="*/ 19 h 45"/>
                <a:gd name="T40" fmla="*/ 74 w 80"/>
                <a:gd name="T41" fmla="*/ 19 h 45"/>
                <a:gd name="T42" fmla="*/ 37 w 80"/>
                <a:gd name="T43" fmla="*/ 16 h 45"/>
                <a:gd name="T44" fmla="*/ 31 w 80"/>
                <a:gd name="T45" fmla="*/ 22 h 45"/>
                <a:gd name="T46" fmla="*/ 37 w 80"/>
                <a:gd name="T47" fmla="*/ 16 h 45"/>
                <a:gd name="T48" fmla="*/ 80 w 80"/>
                <a:gd name="T49" fmla="*/ 16 h 45"/>
                <a:gd name="T50" fmla="*/ 79 w 80"/>
                <a:gd name="T51" fmla="*/ 16 h 45"/>
                <a:gd name="T52" fmla="*/ 77 w 80"/>
                <a:gd name="T53" fmla="*/ 17 h 45"/>
                <a:gd name="T54" fmla="*/ 79 w 80"/>
                <a:gd name="T55" fmla="*/ 16 h 45"/>
                <a:gd name="T56" fmla="*/ 80 w 80"/>
                <a:gd name="T57" fmla="*/ 16 h 45"/>
                <a:gd name="T58" fmla="*/ 47 w 80"/>
                <a:gd name="T59" fmla="*/ 7 h 45"/>
                <a:gd name="T60" fmla="*/ 42 w 80"/>
                <a:gd name="T61" fmla="*/ 12 h 45"/>
                <a:gd name="T62" fmla="*/ 47 w 80"/>
                <a:gd name="T63" fmla="*/ 7 h 45"/>
                <a:gd name="T64" fmla="*/ 47 w 80"/>
                <a:gd name="T65" fmla="*/ 7 h 45"/>
                <a:gd name="T66" fmla="*/ 68 w 80"/>
                <a:gd name="T67" fmla="*/ 6 h 45"/>
                <a:gd name="T68" fmla="*/ 79 w 80"/>
                <a:gd name="T69" fmla="*/ 13 h 45"/>
                <a:gd name="T70" fmla="*/ 80 w 80"/>
                <a:gd name="T71" fmla="*/ 14 h 45"/>
                <a:gd name="T72" fmla="*/ 80 w 80"/>
                <a:gd name="T73" fmla="*/ 14 h 45"/>
                <a:gd name="T74" fmla="*/ 79 w 80"/>
                <a:gd name="T75" fmla="*/ 14 h 45"/>
                <a:gd name="T76" fmla="*/ 68 w 80"/>
                <a:gd name="T77" fmla="*/ 6 h 45"/>
                <a:gd name="T78" fmla="*/ 54 w 80"/>
                <a:gd name="T79" fmla="*/ 0 h 45"/>
                <a:gd name="T80" fmla="*/ 53 w 80"/>
                <a:gd name="T81" fmla="*/ 1 h 45"/>
                <a:gd name="T82" fmla="*/ 54 w 80"/>
                <a:gd name="T83" fmla="*/ 0 h 45"/>
                <a:gd name="T84" fmla="*/ 57 w 80"/>
                <a:gd name="T85" fmla="*/ 1 h 45"/>
                <a:gd name="T86" fmla="*/ 60 w 80"/>
                <a:gd name="T87" fmla="*/ 2 h 45"/>
                <a:gd name="T88" fmla="*/ 56 w 80"/>
                <a:gd name="T89" fmla="*/ 1 h 45"/>
                <a:gd name="T90" fmla="*/ 54 w 80"/>
                <a:gd name="T91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80" h="45">
                  <a:moveTo>
                    <a:pt x="1" y="44"/>
                  </a:moveTo>
                  <a:cubicBezTo>
                    <a:pt x="1" y="44"/>
                    <a:pt x="0" y="44"/>
                    <a:pt x="0" y="44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1" y="45"/>
                    <a:pt x="1" y="45"/>
                    <a:pt x="1" y="45"/>
                  </a:cubicBezTo>
                  <a:cubicBezTo>
                    <a:pt x="1" y="45"/>
                    <a:pt x="1" y="45"/>
                    <a:pt x="1" y="45"/>
                  </a:cubicBezTo>
                  <a:cubicBezTo>
                    <a:pt x="1" y="44"/>
                    <a:pt x="1" y="44"/>
                    <a:pt x="1" y="44"/>
                  </a:cubicBezTo>
                  <a:cubicBezTo>
                    <a:pt x="1" y="44"/>
                    <a:pt x="1" y="44"/>
                    <a:pt x="1" y="44"/>
                  </a:cubicBezTo>
                  <a:moveTo>
                    <a:pt x="19" y="41"/>
                  </a:moveTo>
                  <a:cubicBezTo>
                    <a:pt x="14" y="42"/>
                    <a:pt x="10" y="43"/>
                    <a:pt x="6" y="44"/>
                  </a:cubicBezTo>
                  <a:cubicBezTo>
                    <a:pt x="10" y="43"/>
                    <a:pt x="14" y="42"/>
                    <a:pt x="19" y="41"/>
                  </a:cubicBezTo>
                  <a:moveTo>
                    <a:pt x="19" y="41"/>
                  </a:moveTo>
                  <a:cubicBezTo>
                    <a:pt x="19" y="41"/>
                    <a:pt x="19" y="41"/>
                    <a:pt x="19" y="41"/>
                  </a:cubicBezTo>
                  <a:cubicBezTo>
                    <a:pt x="19" y="41"/>
                    <a:pt x="19" y="41"/>
                    <a:pt x="19" y="41"/>
                  </a:cubicBezTo>
                  <a:moveTo>
                    <a:pt x="74" y="19"/>
                  </a:moveTo>
                  <a:cubicBezTo>
                    <a:pt x="74" y="19"/>
                    <a:pt x="73" y="19"/>
                    <a:pt x="73" y="19"/>
                  </a:cubicBezTo>
                  <a:cubicBezTo>
                    <a:pt x="57" y="27"/>
                    <a:pt x="41" y="34"/>
                    <a:pt x="25" y="39"/>
                  </a:cubicBezTo>
                  <a:cubicBezTo>
                    <a:pt x="24" y="39"/>
                    <a:pt x="24" y="39"/>
                    <a:pt x="23" y="39"/>
                  </a:cubicBezTo>
                  <a:cubicBezTo>
                    <a:pt x="24" y="39"/>
                    <a:pt x="24" y="39"/>
                    <a:pt x="25" y="39"/>
                  </a:cubicBezTo>
                  <a:cubicBezTo>
                    <a:pt x="41" y="34"/>
                    <a:pt x="57" y="27"/>
                    <a:pt x="73" y="19"/>
                  </a:cubicBezTo>
                  <a:cubicBezTo>
                    <a:pt x="73" y="19"/>
                    <a:pt x="74" y="19"/>
                    <a:pt x="74" y="19"/>
                  </a:cubicBezTo>
                  <a:moveTo>
                    <a:pt x="37" y="16"/>
                  </a:moveTo>
                  <a:cubicBezTo>
                    <a:pt x="35" y="18"/>
                    <a:pt x="33" y="20"/>
                    <a:pt x="31" y="22"/>
                  </a:cubicBezTo>
                  <a:cubicBezTo>
                    <a:pt x="33" y="20"/>
                    <a:pt x="35" y="18"/>
                    <a:pt x="37" y="16"/>
                  </a:cubicBezTo>
                  <a:moveTo>
                    <a:pt x="80" y="16"/>
                  </a:moveTo>
                  <a:cubicBezTo>
                    <a:pt x="80" y="16"/>
                    <a:pt x="80" y="16"/>
                    <a:pt x="79" y="16"/>
                  </a:cubicBezTo>
                  <a:cubicBezTo>
                    <a:pt x="79" y="16"/>
                    <a:pt x="78" y="17"/>
                    <a:pt x="77" y="17"/>
                  </a:cubicBezTo>
                  <a:cubicBezTo>
                    <a:pt x="78" y="17"/>
                    <a:pt x="79" y="16"/>
                    <a:pt x="79" y="16"/>
                  </a:cubicBezTo>
                  <a:cubicBezTo>
                    <a:pt x="79" y="16"/>
                    <a:pt x="80" y="16"/>
                    <a:pt x="80" y="16"/>
                  </a:cubicBezTo>
                  <a:moveTo>
                    <a:pt x="47" y="7"/>
                  </a:moveTo>
                  <a:cubicBezTo>
                    <a:pt x="45" y="9"/>
                    <a:pt x="44" y="10"/>
                    <a:pt x="42" y="12"/>
                  </a:cubicBezTo>
                  <a:cubicBezTo>
                    <a:pt x="44" y="10"/>
                    <a:pt x="45" y="9"/>
                    <a:pt x="47" y="7"/>
                  </a:cubicBezTo>
                  <a:cubicBezTo>
                    <a:pt x="47" y="7"/>
                    <a:pt x="47" y="7"/>
                    <a:pt x="47" y="7"/>
                  </a:cubicBezTo>
                  <a:moveTo>
                    <a:pt x="68" y="6"/>
                  </a:moveTo>
                  <a:cubicBezTo>
                    <a:pt x="71" y="9"/>
                    <a:pt x="75" y="11"/>
                    <a:pt x="79" y="13"/>
                  </a:cubicBezTo>
                  <a:cubicBezTo>
                    <a:pt x="80" y="14"/>
                    <a:pt x="80" y="14"/>
                    <a:pt x="80" y="14"/>
                  </a:cubicBezTo>
                  <a:cubicBezTo>
                    <a:pt x="80" y="14"/>
                    <a:pt x="80" y="14"/>
                    <a:pt x="80" y="14"/>
                  </a:cubicBezTo>
                  <a:cubicBezTo>
                    <a:pt x="79" y="14"/>
                    <a:pt x="79" y="14"/>
                    <a:pt x="79" y="14"/>
                  </a:cubicBezTo>
                  <a:cubicBezTo>
                    <a:pt x="75" y="11"/>
                    <a:pt x="72" y="9"/>
                    <a:pt x="68" y="6"/>
                  </a:cubicBezTo>
                  <a:moveTo>
                    <a:pt x="54" y="0"/>
                  </a:moveTo>
                  <a:cubicBezTo>
                    <a:pt x="54" y="0"/>
                    <a:pt x="53" y="0"/>
                    <a:pt x="53" y="1"/>
                  </a:cubicBezTo>
                  <a:cubicBezTo>
                    <a:pt x="53" y="0"/>
                    <a:pt x="54" y="0"/>
                    <a:pt x="54" y="0"/>
                  </a:cubicBezTo>
                  <a:cubicBezTo>
                    <a:pt x="55" y="0"/>
                    <a:pt x="55" y="0"/>
                    <a:pt x="57" y="1"/>
                  </a:cubicBezTo>
                  <a:cubicBezTo>
                    <a:pt x="58" y="1"/>
                    <a:pt x="59" y="2"/>
                    <a:pt x="60" y="2"/>
                  </a:cubicBezTo>
                  <a:cubicBezTo>
                    <a:pt x="58" y="2"/>
                    <a:pt x="57" y="1"/>
                    <a:pt x="56" y="1"/>
                  </a:cubicBezTo>
                  <a:cubicBezTo>
                    <a:pt x="55" y="0"/>
                    <a:pt x="55" y="0"/>
                    <a:pt x="54" y="0"/>
                  </a:cubicBezTo>
                </a:path>
              </a:pathLst>
            </a:custGeom>
            <a:solidFill>
              <a:srgbClr val="F8C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8" name="Freeform 392"/>
            <p:cNvSpPr>
              <a:spLocks/>
            </p:cNvSpPr>
            <p:nvPr/>
          </p:nvSpPr>
          <p:spPr bwMode="auto">
            <a:xfrm>
              <a:off x="1119188" y="3179763"/>
              <a:ext cx="296862" cy="168275"/>
            </a:xfrm>
            <a:custGeom>
              <a:avLst/>
              <a:gdLst>
                <a:gd name="T0" fmla="*/ 53 w 79"/>
                <a:gd name="T1" fmla="*/ 0 h 45"/>
                <a:gd name="T2" fmla="*/ 52 w 79"/>
                <a:gd name="T3" fmla="*/ 1 h 45"/>
                <a:gd name="T4" fmla="*/ 51 w 79"/>
                <a:gd name="T5" fmla="*/ 1 h 45"/>
                <a:gd name="T6" fmla="*/ 46 w 79"/>
                <a:gd name="T7" fmla="*/ 7 h 45"/>
                <a:gd name="T8" fmla="*/ 46 w 79"/>
                <a:gd name="T9" fmla="*/ 7 h 45"/>
                <a:gd name="T10" fmla="*/ 46 w 79"/>
                <a:gd name="T11" fmla="*/ 7 h 45"/>
                <a:gd name="T12" fmla="*/ 41 w 79"/>
                <a:gd name="T13" fmla="*/ 12 h 45"/>
                <a:gd name="T14" fmla="*/ 38 w 79"/>
                <a:gd name="T15" fmla="*/ 15 h 45"/>
                <a:gd name="T16" fmla="*/ 36 w 79"/>
                <a:gd name="T17" fmla="*/ 16 h 45"/>
                <a:gd name="T18" fmla="*/ 30 w 79"/>
                <a:gd name="T19" fmla="*/ 22 h 45"/>
                <a:gd name="T20" fmla="*/ 28 w 79"/>
                <a:gd name="T21" fmla="*/ 24 h 45"/>
                <a:gd name="T22" fmla="*/ 1 w 79"/>
                <a:gd name="T23" fmla="*/ 43 h 45"/>
                <a:gd name="T24" fmla="*/ 0 w 79"/>
                <a:gd name="T25" fmla="*/ 44 h 45"/>
                <a:gd name="T26" fmla="*/ 0 w 79"/>
                <a:gd name="T27" fmla="*/ 44 h 45"/>
                <a:gd name="T28" fmla="*/ 0 w 79"/>
                <a:gd name="T29" fmla="*/ 45 h 45"/>
                <a:gd name="T30" fmla="*/ 0 w 79"/>
                <a:gd name="T31" fmla="*/ 45 h 45"/>
                <a:gd name="T32" fmla="*/ 1 w 79"/>
                <a:gd name="T33" fmla="*/ 45 h 45"/>
                <a:gd name="T34" fmla="*/ 5 w 79"/>
                <a:gd name="T35" fmla="*/ 44 h 45"/>
                <a:gd name="T36" fmla="*/ 18 w 79"/>
                <a:gd name="T37" fmla="*/ 41 h 45"/>
                <a:gd name="T38" fmla="*/ 18 w 79"/>
                <a:gd name="T39" fmla="*/ 41 h 45"/>
                <a:gd name="T40" fmla="*/ 18 w 79"/>
                <a:gd name="T41" fmla="*/ 41 h 45"/>
                <a:gd name="T42" fmla="*/ 22 w 79"/>
                <a:gd name="T43" fmla="*/ 39 h 45"/>
                <a:gd name="T44" fmla="*/ 24 w 79"/>
                <a:gd name="T45" fmla="*/ 39 h 45"/>
                <a:gd name="T46" fmla="*/ 72 w 79"/>
                <a:gd name="T47" fmla="*/ 19 h 45"/>
                <a:gd name="T48" fmla="*/ 73 w 79"/>
                <a:gd name="T49" fmla="*/ 19 h 45"/>
                <a:gd name="T50" fmla="*/ 76 w 79"/>
                <a:gd name="T51" fmla="*/ 17 h 45"/>
                <a:gd name="T52" fmla="*/ 78 w 79"/>
                <a:gd name="T53" fmla="*/ 16 h 45"/>
                <a:gd name="T54" fmla="*/ 79 w 79"/>
                <a:gd name="T55" fmla="*/ 16 h 45"/>
                <a:gd name="T56" fmla="*/ 79 w 79"/>
                <a:gd name="T57" fmla="*/ 15 h 45"/>
                <a:gd name="T58" fmla="*/ 79 w 79"/>
                <a:gd name="T59" fmla="*/ 14 h 45"/>
                <a:gd name="T60" fmla="*/ 79 w 79"/>
                <a:gd name="T61" fmla="*/ 14 h 45"/>
                <a:gd name="T62" fmla="*/ 78 w 79"/>
                <a:gd name="T63" fmla="*/ 13 h 45"/>
                <a:gd name="T64" fmla="*/ 67 w 79"/>
                <a:gd name="T65" fmla="*/ 6 h 45"/>
                <a:gd name="T66" fmla="*/ 59 w 79"/>
                <a:gd name="T67" fmla="*/ 2 h 45"/>
                <a:gd name="T68" fmla="*/ 56 w 79"/>
                <a:gd name="T69" fmla="*/ 1 h 45"/>
                <a:gd name="T70" fmla="*/ 53 w 79"/>
                <a:gd name="T71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79" h="45">
                  <a:moveTo>
                    <a:pt x="53" y="0"/>
                  </a:moveTo>
                  <a:cubicBezTo>
                    <a:pt x="53" y="0"/>
                    <a:pt x="52" y="0"/>
                    <a:pt x="52" y="1"/>
                  </a:cubicBezTo>
                  <a:cubicBezTo>
                    <a:pt x="52" y="1"/>
                    <a:pt x="52" y="1"/>
                    <a:pt x="51" y="1"/>
                  </a:cubicBezTo>
                  <a:cubicBezTo>
                    <a:pt x="50" y="3"/>
                    <a:pt x="48" y="5"/>
                    <a:pt x="46" y="7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4" y="9"/>
                    <a:pt x="43" y="10"/>
                    <a:pt x="41" y="12"/>
                  </a:cubicBezTo>
                  <a:cubicBezTo>
                    <a:pt x="40" y="13"/>
                    <a:pt x="39" y="14"/>
                    <a:pt x="38" y="15"/>
                  </a:cubicBezTo>
                  <a:cubicBezTo>
                    <a:pt x="37" y="15"/>
                    <a:pt x="37" y="16"/>
                    <a:pt x="36" y="16"/>
                  </a:cubicBezTo>
                  <a:cubicBezTo>
                    <a:pt x="34" y="18"/>
                    <a:pt x="32" y="20"/>
                    <a:pt x="30" y="22"/>
                  </a:cubicBezTo>
                  <a:cubicBezTo>
                    <a:pt x="29" y="22"/>
                    <a:pt x="28" y="23"/>
                    <a:pt x="28" y="24"/>
                  </a:cubicBezTo>
                  <a:cubicBezTo>
                    <a:pt x="19" y="31"/>
                    <a:pt x="10" y="37"/>
                    <a:pt x="1" y="43"/>
                  </a:cubicBezTo>
                  <a:cubicBezTo>
                    <a:pt x="1" y="43"/>
                    <a:pt x="0" y="44"/>
                    <a:pt x="0" y="44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1" y="45"/>
                    <a:pt x="1" y="45"/>
                    <a:pt x="1" y="45"/>
                  </a:cubicBezTo>
                  <a:cubicBezTo>
                    <a:pt x="2" y="45"/>
                    <a:pt x="3" y="44"/>
                    <a:pt x="5" y="44"/>
                  </a:cubicBezTo>
                  <a:cubicBezTo>
                    <a:pt x="9" y="43"/>
                    <a:pt x="13" y="42"/>
                    <a:pt x="18" y="41"/>
                  </a:cubicBezTo>
                  <a:cubicBezTo>
                    <a:pt x="18" y="41"/>
                    <a:pt x="18" y="41"/>
                    <a:pt x="18" y="41"/>
                  </a:cubicBezTo>
                  <a:cubicBezTo>
                    <a:pt x="18" y="41"/>
                    <a:pt x="18" y="41"/>
                    <a:pt x="18" y="41"/>
                  </a:cubicBezTo>
                  <a:cubicBezTo>
                    <a:pt x="19" y="40"/>
                    <a:pt x="21" y="40"/>
                    <a:pt x="22" y="39"/>
                  </a:cubicBezTo>
                  <a:cubicBezTo>
                    <a:pt x="23" y="39"/>
                    <a:pt x="23" y="39"/>
                    <a:pt x="24" y="39"/>
                  </a:cubicBezTo>
                  <a:cubicBezTo>
                    <a:pt x="40" y="34"/>
                    <a:pt x="56" y="27"/>
                    <a:pt x="72" y="19"/>
                  </a:cubicBezTo>
                  <a:cubicBezTo>
                    <a:pt x="72" y="19"/>
                    <a:pt x="73" y="19"/>
                    <a:pt x="73" y="19"/>
                  </a:cubicBezTo>
                  <a:cubicBezTo>
                    <a:pt x="74" y="18"/>
                    <a:pt x="75" y="18"/>
                    <a:pt x="76" y="17"/>
                  </a:cubicBezTo>
                  <a:cubicBezTo>
                    <a:pt x="77" y="17"/>
                    <a:pt x="78" y="16"/>
                    <a:pt x="78" y="16"/>
                  </a:cubicBezTo>
                  <a:cubicBezTo>
                    <a:pt x="79" y="16"/>
                    <a:pt x="79" y="16"/>
                    <a:pt x="79" y="16"/>
                  </a:cubicBezTo>
                  <a:cubicBezTo>
                    <a:pt x="79" y="15"/>
                    <a:pt x="79" y="15"/>
                    <a:pt x="79" y="15"/>
                  </a:cubicBezTo>
                  <a:cubicBezTo>
                    <a:pt x="79" y="15"/>
                    <a:pt x="79" y="14"/>
                    <a:pt x="79" y="14"/>
                  </a:cubicBezTo>
                  <a:cubicBezTo>
                    <a:pt x="79" y="14"/>
                    <a:pt x="79" y="14"/>
                    <a:pt x="79" y="14"/>
                  </a:cubicBezTo>
                  <a:cubicBezTo>
                    <a:pt x="78" y="13"/>
                    <a:pt x="78" y="13"/>
                    <a:pt x="78" y="13"/>
                  </a:cubicBezTo>
                  <a:cubicBezTo>
                    <a:pt x="74" y="11"/>
                    <a:pt x="70" y="9"/>
                    <a:pt x="67" y="6"/>
                  </a:cubicBezTo>
                  <a:cubicBezTo>
                    <a:pt x="64" y="5"/>
                    <a:pt x="61" y="3"/>
                    <a:pt x="59" y="2"/>
                  </a:cubicBezTo>
                  <a:cubicBezTo>
                    <a:pt x="58" y="2"/>
                    <a:pt x="57" y="1"/>
                    <a:pt x="56" y="1"/>
                  </a:cubicBezTo>
                  <a:cubicBezTo>
                    <a:pt x="54" y="0"/>
                    <a:pt x="54" y="0"/>
                    <a:pt x="53" y="0"/>
                  </a:cubicBezTo>
                </a:path>
              </a:pathLst>
            </a:custGeom>
            <a:solidFill>
              <a:srgbClr val="F8AB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9" name="Freeform 393"/>
            <p:cNvSpPr>
              <a:spLocks noEditPoints="1"/>
            </p:cNvSpPr>
            <p:nvPr/>
          </p:nvSpPr>
          <p:spPr bwMode="auto">
            <a:xfrm>
              <a:off x="1014413" y="3227388"/>
              <a:ext cx="225425" cy="120650"/>
            </a:xfrm>
            <a:custGeom>
              <a:avLst/>
              <a:gdLst>
                <a:gd name="T0" fmla="*/ 15 w 60"/>
                <a:gd name="T1" fmla="*/ 32 h 32"/>
                <a:gd name="T2" fmla="*/ 16 w 60"/>
                <a:gd name="T3" fmla="*/ 32 h 32"/>
                <a:gd name="T4" fmla="*/ 17 w 60"/>
                <a:gd name="T5" fmla="*/ 32 h 32"/>
                <a:gd name="T6" fmla="*/ 16 w 60"/>
                <a:gd name="T7" fmla="*/ 32 h 32"/>
                <a:gd name="T8" fmla="*/ 15 w 60"/>
                <a:gd name="T9" fmla="*/ 32 h 32"/>
                <a:gd name="T10" fmla="*/ 23 w 60"/>
                <a:gd name="T11" fmla="*/ 28 h 32"/>
                <a:gd name="T12" fmla="*/ 19 w 60"/>
                <a:gd name="T13" fmla="*/ 31 h 32"/>
                <a:gd name="T14" fmla="*/ 19 w 60"/>
                <a:gd name="T15" fmla="*/ 31 h 32"/>
                <a:gd name="T16" fmla="*/ 23 w 60"/>
                <a:gd name="T17" fmla="*/ 28 h 32"/>
                <a:gd name="T18" fmla="*/ 0 w 60"/>
                <a:gd name="T19" fmla="*/ 22 h 32"/>
                <a:gd name="T20" fmla="*/ 13 w 60"/>
                <a:gd name="T21" fmla="*/ 30 h 32"/>
                <a:gd name="T22" fmla="*/ 0 w 60"/>
                <a:gd name="T23" fmla="*/ 22 h 32"/>
                <a:gd name="T24" fmla="*/ 0 w 60"/>
                <a:gd name="T25" fmla="*/ 22 h 32"/>
                <a:gd name="T26" fmla="*/ 36 w 60"/>
                <a:gd name="T27" fmla="*/ 20 h 32"/>
                <a:gd name="T28" fmla="*/ 30 w 60"/>
                <a:gd name="T29" fmla="*/ 24 h 32"/>
                <a:gd name="T30" fmla="*/ 36 w 60"/>
                <a:gd name="T31" fmla="*/ 20 h 32"/>
                <a:gd name="T32" fmla="*/ 60 w 60"/>
                <a:gd name="T33" fmla="*/ 0 h 32"/>
                <a:gd name="T34" fmla="*/ 50 w 60"/>
                <a:gd name="T35" fmla="*/ 9 h 32"/>
                <a:gd name="T36" fmla="*/ 49 w 60"/>
                <a:gd name="T37" fmla="*/ 10 h 32"/>
                <a:gd name="T38" fmla="*/ 54 w 60"/>
                <a:gd name="T39" fmla="*/ 6 h 32"/>
                <a:gd name="T40" fmla="*/ 60 w 60"/>
                <a:gd name="T41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0" h="32">
                  <a:moveTo>
                    <a:pt x="15" y="32"/>
                  </a:moveTo>
                  <a:cubicBezTo>
                    <a:pt x="16" y="32"/>
                    <a:pt x="16" y="32"/>
                    <a:pt x="16" y="32"/>
                  </a:cubicBezTo>
                  <a:cubicBezTo>
                    <a:pt x="17" y="32"/>
                    <a:pt x="17" y="32"/>
                    <a:pt x="17" y="32"/>
                  </a:cubicBezTo>
                  <a:cubicBezTo>
                    <a:pt x="17" y="32"/>
                    <a:pt x="17" y="32"/>
                    <a:pt x="16" y="32"/>
                  </a:cubicBezTo>
                  <a:cubicBezTo>
                    <a:pt x="16" y="32"/>
                    <a:pt x="16" y="32"/>
                    <a:pt x="15" y="32"/>
                  </a:cubicBezTo>
                  <a:moveTo>
                    <a:pt x="23" y="28"/>
                  </a:moveTo>
                  <a:cubicBezTo>
                    <a:pt x="22" y="29"/>
                    <a:pt x="21" y="30"/>
                    <a:pt x="19" y="31"/>
                  </a:cubicBezTo>
                  <a:cubicBezTo>
                    <a:pt x="19" y="31"/>
                    <a:pt x="19" y="31"/>
                    <a:pt x="19" y="31"/>
                  </a:cubicBezTo>
                  <a:cubicBezTo>
                    <a:pt x="21" y="30"/>
                    <a:pt x="22" y="29"/>
                    <a:pt x="23" y="28"/>
                  </a:cubicBezTo>
                  <a:moveTo>
                    <a:pt x="0" y="22"/>
                  </a:moveTo>
                  <a:cubicBezTo>
                    <a:pt x="5" y="25"/>
                    <a:pt x="9" y="28"/>
                    <a:pt x="13" y="30"/>
                  </a:cubicBezTo>
                  <a:cubicBezTo>
                    <a:pt x="9" y="28"/>
                    <a:pt x="5" y="25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moveTo>
                    <a:pt x="36" y="20"/>
                  </a:moveTo>
                  <a:cubicBezTo>
                    <a:pt x="34" y="21"/>
                    <a:pt x="32" y="23"/>
                    <a:pt x="30" y="24"/>
                  </a:cubicBezTo>
                  <a:cubicBezTo>
                    <a:pt x="32" y="23"/>
                    <a:pt x="34" y="21"/>
                    <a:pt x="36" y="20"/>
                  </a:cubicBezTo>
                  <a:moveTo>
                    <a:pt x="60" y="0"/>
                  </a:moveTo>
                  <a:cubicBezTo>
                    <a:pt x="57" y="3"/>
                    <a:pt x="54" y="6"/>
                    <a:pt x="50" y="9"/>
                  </a:cubicBezTo>
                  <a:cubicBezTo>
                    <a:pt x="50" y="9"/>
                    <a:pt x="50" y="9"/>
                    <a:pt x="49" y="10"/>
                  </a:cubicBezTo>
                  <a:cubicBezTo>
                    <a:pt x="51" y="8"/>
                    <a:pt x="52" y="7"/>
                    <a:pt x="54" y="6"/>
                  </a:cubicBezTo>
                  <a:cubicBezTo>
                    <a:pt x="56" y="4"/>
                    <a:pt x="58" y="2"/>
                    <a:pt x="60" y="0"/>
                  </a:cubicBezTo>
                </a:path>
              </a:pathLst>
            </a:custGeom>
            <a:solidFill>
              <a:srgbClr val="F8C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0" name="Freeform 394"/>
            <p:cNvSpPr>
              <a:spLocks/>
            </p:cNvSpPr>
            <p:nvPr/>
          </p:nvSpPr>
          <p:spPr bwMode="auto">
            <a:xfrm>
              <a:off x="1001713" y="3190875"/>
              <a:ext cx="274637" cy="157163"/>
            </a:xfrm>
            <a:custGeom>
              <a:avLst/>
              <a:gdLst>
                <a:gd name="T0" fmla="*/ 73 w 73"/>
                <a:gd name="T1" fmla="*/ 0 h 42"/>
                <a:gd name="T2" fmla="*/ 71 w 73"/>
                <a:gd name="T3" fmla="*/ 1 h 42"/>
                <a:gd name="T4" fmla="*/ 54 w 73"/>
                <a:gd name="T5" fmla="*/ 9 h 42"/>
                <a:gd name="T6" fmla="*/ 32 w 73"/>
                <a:gd name="T7" fmla="*/ 19 h 42"/>
                <a:gd name="T8" fmla="*/ 18 w 73"/>
                <a:gd name="T9" fmla="*/ 24 h 42"/>
                <a:gd name="T10" fmla="*/ 3 w 73"/>
                <a:gd name="T11" fmla="*/ 28 h 42"/>
                <a:gd name="T12" fmla="*/ 1 w 73"/>
                <a:gd name="T13" fmla="*/ 29 h 42"/>
                <a:gd name="T14" fmla="*/ 1 w 73"/>
                <a:gd name="T15" fmla="*/ 30 h 42"/>
                <a:gd name="T16" fmla="*/ 1 w 73"/>
                <a:gd name="T17" fmla="*/ 31 h 42"/>
                <a:gd name="T18" fmla="*/ 3 w 73"/>
                <a:gd name="T19" fmla="*/ 32 h 42"/>
                <a:gd name="T20" fmla="*/ 3 w 73"/>
                <a:gd name="T21" fmla="*/ 32 h 42"/>
                <a:gd name="T22" fmla="*/ 16 w 73"/>
                <a:gd name="T23" fmla="*/ 40 h 42"/>
                <a:gd name="T24" fmla="*/ 18 w 73"/>
                <a:gd name="T25" fmla="*/ 41 h 42"/>
                <a:gd name="T26" fmla="*/ 18 w 73"/>
                <a:gd name="T27" fmla="*/ 42 h 42"/>
                <a:gd name="T28" fmla="*/ 19 w 73"/>
                <a:gd name="T29" fmla="*/ 42 h 42"/>
                <a:gd name="T30" fmla="*/ 20 w 73"/>
                <a:gd name="T31" fmla="*/ 42 h 42"/>
                <a:gd name="T32" fmla="*/ 22 w 73"/>
                <a:gd name="T33" fmla="*/ 41 h 42"/>
                <a:gd name="T34" fmla="*/ 26 w 73"/>
                <a:gd name="T35" fmla="*/ 38 h 42"/>
                <a:gd name="T36" fmla="*/ 33 w 73"/>
                <a:gd name="T37" fmla="*/ 34 h 42"/>
                <a:gd name="T38" fmla="*/ 39 w 73"/>
                <a:gd name="T39" fmla="*/ 30 h 42"/>
                <a:gd name="T40" fmla="*/ 39 w 73"/>
                <a:gd name="T41" fmla="*/ 30 h 42"/>
                <a:gd name="T42" fmla="*/ 52 w 73"/>
                <a:gd name="T43" fmla="*/ 20 h 42"/>
                <a:gd name="T44" fmla="*/ 53 w 73"/>
                <a:gd name="T45" fmla="*/ 19 h 42"/>
                <a:gd name="T46" fmla="*/ 63 w 73"/>
                <a:gd name="T47" fmla="*/ 10 h 42"/>
                <a:gd name="T48" fmla="*/ 73 w 73"/>
                <a:gd name="T49" fmla="*/ 1 h 42"/>
                <a:gd name="T50" fmla="*/ 73 w 73"/>
                <a:gd name="T51" fmla="*/ 0 h 42"/>
                <a:gd name="T52" fmla="*/ 73 w 73"/>
                <a:gd name="T53" fmla="*/ 0 h 42"/>
                <a:gd name="T54" fmla="*/ 73 w 73"/>
                <a:gd name="T55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73" h="42">
                  <a:moveTo>
                    <a:pt x="73" y="0"/>
                  </a:moveTo>
                  <a:cubicBezTo>
                    <a:pt x="73" y="0"/>
                    <a:pt x="72" y="0"/>
                    <a:pt x="71" y="1"/>
                  </a:cubicBezTo>
                  <a:cubicBezTo>
                    <a:pt x="66" y="3"/>
                    <a:pt x="60" y="6"/>
                    <a:pt x="54" y="9"/>
                  </a:cubicBezTo>
                  <a:cubicBezTo>
                    <a:pt x="47" y="13"/>
                    <a:pt x="40" y="16"/>
                    <a:pt x="32" y="19"/>
                  </a:cubicBezTo>
                  <a:cubicBezTo>
                    <a:pt x="27" y="21"/>
                    <a:pt x="23" y="23"/>
                    <a:pt x="18" y="24"/>
                  </a:cubicBezTo>
                  <a:cubicBezTo>
                    <a:pt x="13" y="26"/>
                    <a:pt x="8" y="27"/>
                    <a:pt x="3" y="28"/>
                  </a:cubicBezTo>
                  <a:cubicBezTo>
                    <a:pt x="2" y="28"/>
                    <a:pt x="2" y="28"/>
                    <a:pt x="1" y="29"/>
                  </a:cubicBezTo>
                  <a:cubicBezTo>
                    <a:pt x="0" y="29"/>
                    <a:pt x="0" y="30"/>
                    <a:pt x="1" y="30"/>
                  </a:cubicBezTo>
                  <a:cubicBezTo>
                    <a:pt x="1" y="31"/>
                    <a:pt x="1" y="31"/>
                    <a:pt x="1" y="31"/>
                  </a:cubicBezTo>
                  <a:cubicBezTo>
                    <a:pt x="2" y="31"/>
                    <a:pt x="3" y="32"/>
                    <a:pt x="3" y="32"/>
                  </a:cubicBezTo>
                  <a:cubicBezTo>
                    <a:pt x="3" y="32"/>
                    <a:pt x="3" y="32"/>
                    <a:pt x="3" y="32"/>
                  </a:cubicBezTo>
                  <a:cubicBezTo>
                    <a:pt x="8" y="35"/>
                    <a:pt x="12" y="38"/>
                    <a:pt x="16" y="40"/>
                  </a:cubicBezTo>
                  <a:cubicBezTo>
                    <a:pt x="17" y="41"/>
                    <a:pt x="17" y="41"/>
                    <a:pt x="18" y="41"/>
                  </a:cubicBezTo>
                  <a:cubicBezTo>
                    <a:pt x="18" y="41"/>
                    <a:pt x="18" y="41"/>
                    <a:pt x="18" y="42"/>
                  </a:cubicBezTo>
                  <a:cubicBezTo>
                    <a:pt x="19" y="42"/>
                    <a:pt x="19" y="42"/>
                    <a:pt x="19" y="42"/>
                  </a:cubicBezTo>
                  <a:cubicBezTo>
                    <a:pt x="20" y="42"/>
                    <a:pt x="20" y="42"/>
                    <a:pt x="20" y="42"/>
                  </a:cubicBezTo>
                  <a:cubicBezTo>
                    <a:pt x="21" y="41"/>
                    <a:pt x="22" y="41"/>
                    <a:pt x="22" y="41"/>
                  </a:cubicBezTo>
                  <a:cubicBezTo>
                    <a:pt x="24" y="40"/>
                    <a:pt x="25" y="39"/>
                    <a:pt x="26" y="38"/>
                  </a:cubicBezTo>
                  <a:cubicBezTo>
                    <a:pt x="29" y="37"/>
                    <a:pt x="31" y="35"/>
                    <a:pt x="33" y="34"/>
                  </a:cubicBezTo>
                  <a:cubicBezTo>
                    <a:pt x="35" y="33"/>
                    <a:pt x="37" y="31"/>
                    <a:pt x="39" y="30"/>
                  </a:cubicBezTo>
                  <a:cubicBezTo>
                    <a:pt x="39" y="30"/>
                    <a:pt x="39" y="30"/>
                    <a:pt x="39" y="30"/>
                  </a:cubicBezTo>
                  <a:cubicBezTo>
                    <a:pt x="43" y="26"/>
                    <a:pt x="48" y="23"/>
                    <a:pt x="52" y="20"/>
                  </a:cubicBezTo>
                  <a:cubicBezTo>
                    <a:pt x="53" y="19"/>
                    <a:pt x="53" y="19"/>
                    <a:pt x="53" y="19"/>
                  </a:cubicBezTo>
                  <a:cubicBezTo>
                    <a:pt x="57" y="16"/>
                    <a:pt x="60" y="13"/>
                    <a:pt x="63" y="10"/>
                  </a:cubicBezTo>
                  <a:cubicBezTo>
                    <a:pt x="66" y="7"/>
                    <a:pt x="70" y="4"/>
                    <a:pt x="73" y="1"/>
                  </a:cubicBezTo>
                  <a:cubicBezTo>
                    <a:pt x="73" y="0"/>
                    <a:pt x="73" y="0"/>
                    <a:pt x="73" y="0"/>
                  </a:cubicBezTo>
                  <a:cubicBezTo>
                    <a:pt x="73" y="0"/>
                    <a:pt x="73" y="0"/>
                    <a:pt x="73" y="0"/>
                  </a:cubicBezTo>
                  <a:cubicBezTo>
                    <a:pt x="73" y="0"/>
                    <a:pt x="73" y="0"/>
                    <a:pt x="73" y="0"/>
                  </a:cubicBezTo>
                </a:path>
              </a:pathLst>
            </a:custGeom>
            <a:solidFill>
              <a:srgbClr val="F8BD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1" name="Freeform 395"/>
            <p:cNvSpPr>
              <a:spLocks noEditPoints="1"/>
            </p:cNvSpPr>
            <p:nvPr/>
          </p:nvSpPr>
          <p:spPr bwMode="auto">
            <a:xfrm>
              <a:off x="1036638" y="3567113"/>
              <a:ext cx="119062" cy="112713"/>
            </a:xfrm>
            <a:custGeom>
              <a:avLst/>
              <a:gdLst>
                <a:gd name="T0" fmla="*/ 15 w 32"/>
                <a:gd name="T1" fmla="*/ 30 h 30"/>
                <a:gd name="T2" fmla="*/ 11 w 32"/>
                <a:gd name="T3" fmla="*/ 30 h 30"/>
                <a:gd name="T4" fmla="*/ 10 w 32"/>
                <a:gd name="T5" fmla="*/ 30 h 30"/>
                <a:gd name="T6" fmla="*/ 12 w 32"/>
                <a:gd name="T7" fmla="*/ 30 h 30"/>
                <a:gd name="T8" fmla="*/ 15 w 32"/>
                <a:gd name="T9" fmla="*/ 30 h 30"/>
                <a:gd name="T10" fmla="*/ 0 w 32"/>
                <a:gd name="T11" fmla="*/ 27 h 30"/>
                <a:gd name="T12" fmla="*/ 3 w 32"/>
                <a:gd name="T13" fmla="*/ 29 h 30"/>
                <a:gd name="T14" fmla="*/ 3 w 32"/>
                <a:gd name="T15" fmla="*/ 29 h 30"/>
                <a:gd name="T16" fmla="*/ 2 w 32"/>
                <a:gd name="T17" fmla="*/ 28 h 30"/>
                <a:gd name="T18" fmla="*/ 0 w 32"/>
                <a:gd name="T19" fmla="*/ 27 h 30"/>
                <a:gd name="T20" fmla="*/ 31 w 32"/>
                <a:gd name="T21" fmla="*/ 12 h 30"/>
                <a:gd name="T22" fmla="*/ 31 w 32"/>
                <a:gd name="T23" fmla="*/ 12 h 30"/>
                <a:gd name="T24" fmla="*/ 29 w 32"/>
                <a:gd name="T25" fmla="*/ 20 h 30"/>
                <a:gd name="T26" fmla="*/ 24 w 32"/>
                <a:gd name="T27" fmla="*/ 25 h 30"/>
                <a:gd name="T28" fmla="*/ 28 w 32"/>
                <a:gd name="T29" fmla="*/ 22 h 30"/>
                <a:gd name="T30" fmla="*/ 31 w 32"/>
                <a:gd name="T31" fmla="*/ 12 h 30"/>
                <a:gd name="T32" fmla="*/ 18 w 32"/>
                <a:gd name="T33" fmla="*/ 6 h 30"/>
                <a:gd name="T34" fmla="*/ 17 w 32"/>
                <a:gd name="T35" fmla="*/ 6 h 30"/>
                <a:gd name="T36" fmla="*/ 18 w 32"/>
                <a:gd name="T37" fmla="*/ 6 h 30"/>
                <a:gd name="T38" fmla="*/ 29 w 32"/>
                <a:gd name="T39" fmla="*/ 2 h 30"/>
                <a:gd name="T40" fmla="*/ 30 w 32"/>
                <a:gd name="T41" fmla="*/ 5 h 30"/>
                <a:gd name="T42" fmla="*/ 29 w 32"/>
                <a:gd name="T43" fmla="*/ 2 h 30"/>
                <a:gd name="T44" fmla="*/ 26 w 32"/>
                <a:gd name="T45" fmla="*/ 0 h 30"/>
                <a:gd name="T46" fmla="*/ 26 w 32"/>
                <a:gd name="T47" fmla="*/ 1 h 30"/>
                <a:gd name="T48" fmla="*/ 21 w 32"/>
                <a:gd name="T49" fmla="*/ 4 h 30"/>
                <a:gd name="T50" fmla="*/ 26 w 32"/>
                <a:gd name="T51" fmla="*/ 1 h 30"/>
                <a:gd name="T52" fmla="*/ 26 w 32"/>
                <a:gd name="T53" fmla="*/ 0 h 30"/>
                <a:gd name="T54" fmla="*/ 28 w 32"/>
                <a:gd name="T55" fmla="*/ 0 h 30"/>
                <a:gd name="T56" fmla="*/ 28 w 32"/>
                <a:gd name="T57" fmla="*/ 1 h 30"/>
                <a:gd name="T58" fmla="*/ 28 w 32"/>
                <a:gd name="T59" fmla="*/ 1 h 30"/>
                <a:gd name="T60" fmla="*/ 28 w 32"/>
                <a:gd name="T61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2" h="30">
                  <a:moveTo>
                    <a:pt x="15" y="30"/>
                  </a:moveTo>
                  <a:cubicBezTo>
                    <a:pt x="14" y="30"/>
                    <a:pt x="12" y="30"/>
                    <a:pt x="11" y="30"/>
                  </a:cubicBezTo>
                  <a:cubicBezTo>
                    <a:pt x="11" y="30"/>
                    <a:pt x="11" y="30"/>
                    <a:pt x="10" y="30"/>
                  </a:cubicBezTo>
                  <a:cubicBezTo>
                    <a:pt x="11" y="30"/>
                    <a:pt x="11" y="30"/>
                    <a:pt x="12" y="30"/>
                  </a:cubicBezTo>
                  <a:cubicBezTo>
                    <a:pt x="13" y="30"/>
                    <a:pt x="14" y="30"/>
                    <a:pt x="15" y="30"/>
                  </a:cubicBezTo>
                  <a:moveTo>
                    <a:pt x="0" y="27"/>
                  </a:moveTo>
                  <a:cubicBezTo>
                    <a:pt x="1" y="28"/>
                    <a:pt x="2" y="28"/>
                    <a:pt x="3" y="29"/>
                  </a:cubicBezTo>
                  <a:cubicBezTo>
                    <a:pt x="3" y="29"/>
                    <a:pt x="3" y="29"/>
                    <a:pt x="3" y="29"/>
                  </a:cubicBezTo>
                  <a:cubicBezTo>
                    <a:pt x="3" y="29"/>
                    <a:pt x="2" y="28"/>
                    <a:pt x="2" y="28"/>
                  </a:cubicBezTo>
                  <a:cubicBezTo>
                    <a:pt x="1" y="28"/>
                    <a:pt x="1" y="28"/>
                    <a:pt x="0" y="27"/>
                  </a:cubicBezTo>
                  <a:moveTo>
                    <a:pt x="31" y="12"/>
                  </a:moveTo>
                  <a:cubicBezTo>
                    <a:pt x="31" y="12"/>
                    <a:pt x="31" y="12"/>
                    <a:pt x="31" y="12"/>
                  </a:cubicBezTo>
                  <a:cubicBezTo>
                    <a:pt x="31" y="15"/>
                    <a:pt x="30" y="18"/>
                    <a:pt x="29" y="20"/>
                  </a:cubicBezTo>
                  <a:cubicBezTo>
                    <a:pt x="27" y="22"/>
                    <a:pt x="26" y="24"/>
                    <a:pt x="24" y="25"/>
                  </a:cubicBezTo>
                  <a:cubicBezTo>
                    <a:pt x="26" y="24"/>
                    <a:pt x="27" y="23"/>
                    <a:pt x="28" y="22"/>
                  </a:cubicBezTo>
                  <a:cubicBezTo>
                    <a:pt x="30" y="19"/>
                    <a:pt x="32" y="16"/>
                    <a:pt x="31" y="12"/>
                  </a:cubicBezTo>
                  <a:moveTo>
                    <a:pt x="18" y="6"/>
                  </a:moveTo>
                  <a:cubicBezTo>
                    <a:pt x="17" y="6"/>
                    <a:pt x="17" y="6"/>
                    <a:pt x="17" y="6"/>
                  </a:cubicBezTo>
                  <a:cubicBezTo>
                    <a:pt x="17" y="6"/>
                    <a:pt x="17" y="6"/>
                    <a:pt x="18" y="6"/>
                  </a:cubicBezTo>
                  <a:moveTo>
                    <a:pt x="29" y="2"/>
                  </a:moveTo>
                  <a:cubicBezTo>
                    <a:pt x="29" y="3"/>
                    <a:pt x="30" y="4"/>
                    <a:pt x="30" y="5"/>
                  </a:cubicBezTo>
                  <a:cubicBezTo>
                    <a:pt x="30" y="4"/>
                    <a:pt x="29" y="3"/>
                    <a:pt x="29" y="2"/>
                  </a:cubicBezTo>
                  <a:moveTo>
                    <a:pt x="26" y="0"/>
                  </a:moveTo>
                  <a:cubicBezTo>
                    <a:pt x="26" y="1"/>
                    <a:pt x="26" y="1"/>
                    <a:pt x="26" y="1"/>
                  </a:cubicBezTo>
                  <a:cubicBezTo>
                    <a:pt x="25" y="2"/>
                    <a:pt x="23" y="3"/>
                    <a:pt x="21" y="4"/>
                  </a:cubicBezTo>
                  <a:cubicBezTo>
                    <a:pt x="23" y="3"/>
                    <a:pt x="25" y="2"/>
                    <a:pt x="26" y="1"/>
                  </a:cubicBezTo>
                  <a:cubicBezTo>
                    <a:pt x="26" y="1"/>
                    <a:pt x="26" y="1"/>
                    <a:pt x="26" y="0"/>
                  </a:cubicBezTo>
                  <a:moveTo>
                    <a:pt x="28" y="0"/>
                  </a:moveTo>
                  <a:cubicBezTo>
                    <a:pt x="28" y="0"/>
                    <a:pt x="28" y="1"/>
                    <a:pt x="28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8" y="1"/>
                    <a:pt x="28" y="0"/>
                    <a:pt x="28" y="0"/>
                  </a:cubicBezTo>
                </a:path>
              </a:pathLst>
            </a:custGeom>
            <a:solidFill>
              <a:srgbClr val="F8C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2" name="Freeform 396"/>
            <p:cNvSpPr>
              <a:spLocks/>
            </p:cNvSpPr>
            <p:nvPr/>
          </p:nvSpPr>
          <p:spPr bwMode="auto">
            <a:xfrm>
              <a:off x="1009650" y="3567113"/>
              <a:ext cx="142875" cy="112713"/>
            </a:xfrm>
            <a:custGeom>
              <a:avLst/>
              <a:gdLst>
                <a:gd name="T0" fmla="*/ 34 w 38"/>
                <a:gd name="T1" fmla="*/ 0 h 30"/>
                <a:gd name="T2" fmla="*/ 33 w 38"/>
                <a:gd name="T3" fmla="*/ 0 h 30"/>
                <a:gd name="T4" fmla="*/ 33 w 38"/>
                <a:gd name="T5" fmla="*/ 1 h 30"/>
                <a:gd name="T6" fmla="*/ 28 w 38"/>
                <a:gd name="T7" fmla="*/ 4 h 30"/>
                <a:gd name="T8" fmla="*/ 25 w 38"/>
                <a:gd name="T9" fmla="*/ 6 h 30"/>
                <a:gd name="T10" fmla="*/ 24 w 38"/>
                <a:gd name="T11" fmla="*/ 6 h 30"/>
                <a:gd name="T12" fmla="*/ 23 w 38"/>
                <a:gd name="T13" fmla="*/ 7 h 30"/>
                <a:gd name="T14" fmla="*/ 20 w 38"/>
                <a:gd name="T15" fmla="*/ 9 h 30"/>
                <a:gd name="T16" fmla="*/ 16 w 38"/>
                <a:gd name="T17" fmla="*/ 14 h 30"/>
                <a:gd name="T18" fmla="*/ 4 w 38"/>
                <a:gd name="T19" fmla="*/ 19 h 30"/>
                <a:gd name="T20" fmla="*/ 1 w 38"/>
                <a:gd name="T21" fmla="*/ 20 h 30"/>
                <a:gd name="T22" fmla="*/ 1 w 38"/>
                <a:gd name="T23" fmla="*/ 22 h 30"/>
                <a:gd name="T24" fmla="*/ 7 w 38"/>
                <a:gd name="T25" fmla="*/ 27 h 30"/>
                <a:gd name="T26" fmla="*/ 9 w 38"/>
                <a:gd name="T27" fmla="*/ 28 h 30"/>
                <a:gd name="T28" fmla="*/ 10 w 38"/>
                <a:gd name="T29" fmla="*/ 29 h 30"/>
                <a:gd name="T30" fmla="*/ 17 w 38"/>
                <a:gd name="T31" fmla="*/ 30 h 30"/>
                <a:gd name="T32" fmla="*/ 17 w 38"/>
                <a:gd name="T33" fmla="*/ 30 h 30"/>
                <a:gd name="T34" fmla="*/ 18 w 38"/>
                <a:gd name="T35" fmla="*/ 30 h 30"/>
                <a:gd name="T36" fmla="*/ 22 w 38"/>
                <a:gd name="T37" fmla="*/ 30 h 30"/>
                <a:gd name="T38" fmla="*/ 31 w 38"/>
                <a:gd name="T39" fmla="*/ 25 h 30"/>
                <a:gd name="T40" fmla="*/ 36 w 38"/>
                <a:gd name="T41" fmla="*/ 20 h 30"/>
                <a:gd name="T42" fmla="*/ 38 w 38"/>
                <a:gd name="T43" fmla="*/ 12 h 30"/>
                <a:gd name="T44" fmla="*/ 38 w 38"/>
                <a:gd name="T45" fmla="*/ 12 h 30"/>
                <a:gd name="T46" fmla="*/ 38 w 38"/>
                <a:gd name="T47" fmla="*/ 12 h 30"/>
                <a:gd name="T48" fmla="*/ 37 w 38"/>
                <a:gd name="T49" fmla="*/ 5 h 30"/>
                <a:gd name="T50" fmla="*/ 36 w 38"/>
                <a:gd name="T51" fmla="*/ 2 h 30"/>
                <a:gd name="T52" fmla="*/ 35 w 38"/>
                <a:gd name="T53" fmla="*/ 1 h 30"/>
                <a:gd name="T54" fmla="*/ 35 w 38"/>
                <a:gd name="T55" fmla="*/ 0 h 30"/>
                <a:gd name="T56" fmla="*/ 34 w 38"/>
                <a:gd name="T5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8" h="30">
                  <a:moveTo>
                    <a:pt x="34" y="0"/>
                  </a:moveTo>
                  <a:cubicBezTo>
                    <a:pt x="34" y="0"/>
                    <a:pt x="34" y="0"/>
                    <a:pt x="33" y="0"/>
                  </a:cubicBezTo>
                  <a:cubicBezTo>
                    <a:pt x="33" y="1"/>
                    <a:pt x="33" y="1"/>
                    <a:pt x="33" y="1"/>
                  </a:cubicBezTo>
                  <a:cubicBezTo>
                    <a:pt x="32" y="2"/>
                    <a:pt x="30" y="3"/>
                    <a:pt x="28" y="4"/>
                  </a:cubicBezTo>
                  <a:cubicBezTo>
                    <a:pt x="27" y="5"/>
                    <a:pt x="26" y="6"/>
                    <a:pt x="25" y="6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4" y="7"/>
                    <a:pt x="23" y="7"/>
                    <a:pt x="23" y="7"/>
                  </a:cubicBezTo>
                  <a:cubicBezTo>
                    <a:pt x="21" y="7"/>
                    <a:pt x="21" y="8"/>
                    <a:pt x="20" y="9"/>
                  </a:cubicBezTo>
                  <a:cubicBezTo>
                    <a:pt x="19" y="11"/>
                    <a:pt x="18" y="13"/>
                    <a:pt x="16" y="14"/>
                  </a:cubicBezTo>
                  <a:cubicBezTo>
                    <a:pt x="13" y="17"/>
                    <a:pt x="9" y="19"/>
                    <a:pt x="4" y="19"/>
                  </a:cubicBezTo>
                  <a:cubicBezTo>
                    <a:pt x="3" y="20"/>
                    <a:pt x="2" y="20"/>
                    <a:pt x="1" y="20"/>
                  </a:cubicBezTo>
                  <a:cubicBezTo>
                    <a:pt x="0" y="21"/>
                    <a:pt x="0" y="21"/>
                    <a:pt x="1" y="22"/>
                  </a:cubicBezTo>
                  <a:cubicBezTo>
                    <a:pt x="2" y="24"/>
                    <a:pt x="4" y="26"/>
                    <a:pt x="7" y="27"/>
                  </a:cubicBezTo>
                  <a:cubicBezTo>
                    <a:pt x="8" y="28"/>
                    <a:pt x="8" y="28"/>
                    <a:pt x="9" y="28"/>
                  </a:cubicBezTo>
                  <a:cubicBezTo>
                    <a:pt x="9" y="28"/>
                    <a:pt x="10" y="29"/>
                    <a:pt x="10" y="29"/>
                  </a:cubicBezTo>
                  <a:cubicBezTo>
                    <a:pt x="13" y="30"/>
                    <a:pt x="15" y="30"/>
                    <a:pt x="17" y="30"/>
                  </a:cubicBezTo>
                  <a:cubicBezTo>
                    <a:pt x="17" y="30"/>
                    <a:pt x="17" y="30"/>
                    <a:pt x="17" y="30"/>
                  </a:cubicBezTo>
                  <a:cubicBezTo>
                    <a:pt x="18" y="30"/>
                    <a:pt x="18" y="30"/>
                    <a:pt x="18" y="30"/>
                  </a:cubicBezTo>
                  <a:cubicBezTo>
                    <a:pt x="19" y="30"/>
                    <a:pt x="21" y="30"/>
                    <a:pt x="22" y="30"/>
                  </a:cubicBezTo>
                  <a:cubicBezTo>
                    <a:pt x="26" y="29"/>
                    <a:pt x="29" y="27"/>
                    <a:pt x="31" y="25"/>
                  </a:cubicBezTo>
                  <a:cubicBezTo>
                    <a:pt x="33" y="24"/>
                    <a:pt x="34" y="22"/>
                    <a:pt x="36" y="20"/>
                  </a:cubicBezTo>
                  <a:cubicBezTo>
                    <a:pt x="37" y="18"/>
                    <a:pt x="38" y="15"/>
                    <a:pt x="38" y="12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38" y="10"/>
                    <a:pt x="38" y="7"/>
                    <a:pt x="37" y="5"/>
                  </a:cubicBezTo>
                  <a:cubicBezTo>
                    <a:pt x="37" y="4"/>
                    <a:pt x="36" y="3"/>
                    <a:pt x="36" y="2"/>
                  </a:cubicBezTo>
                  <a:cubicBezTo>
                    <a:pt x="36" y="2"/>
                    <a:pt x="35" y="1"/>
                    <a:pt x="35" y="1"/>
                  </a:cubicBezTo>
                  <a:cubicBezTo>
                    <a:pt x="35" y="1"/>
                    <a:pt x="35" y="0"/>
                    <a:pt x="35" y="0"/>
                  </a:cubicBezTo>
                  <a:cubicBezTo>
                    <a:pt x="34" y="0"/>
                    <a:pt x="34" y="0"/>
                    <a:pt x="34" y="0"/>
                  </a:cubicBezTo>
                </a:path>
              </a:pathLst>
            </a:custGeom>
            <a:solidFill>
              <a:srgbClr val="F8BD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3" name="Freeform 397"/>
            <p:cNvSpPr>
              <a:spLocks noEditPoints="1"/>
            </p:cNvSpPr>
            <p:nvPr/>
          </p:nvSpPr>
          <p:spPr bwMode="auto">
            <a:xfrm>
              <a:off x="1333500" y="3130550"/>
              <a:ext cx="149225" cy="93663"/>
            </a:xfrm>
            <a:custGeom>
              <a:avLst/>
              <a:gdLst>
                <a:gd name="T0" fmla="*/ 26 w 40"/>
                <a:gd name="T1" fmla="*/ 25 h 25"/>
                <a:gd name="T2" fmla="*/ 27 w 40"/>
                <a:gd name="T3" fmla="*/ 25 h 25"/>
                <a:gd name="T4" fmla="*/ 28 w 40"/>
                <a:gd name="T5" fmla="*/ 25 h 25"/>
                <a:gd name="T6" fmla="*/ 27 w 40"/>
                <a:gd name="T7" fmla="*/ 25 h 25"/>
                <a:gd name="T8" fmla="*/ 26 w 40"/>
                <a:gd name="T9" fmla="*/ 25 h 25"/>
                <a:gd name="T10" fmla="*/ 15 w 40"/>
                <a:gd name="T11" fmla="*/ 18 h 25"/>
                <a:gd name="T12" fmla="*/ 23 w 40"/>
                <a:gd name="T13" fmla="*/ 23 h 25"/>
                <a:gd name="T14" fmla="*/ 25 w 40"/>
                <a:gd name="T15" fmla="*/ 25 h 25"/>
                <a:gd name="T16" fmla="*/ 15 w 40"/>
                <a:gd name="T17" fmla="*/ 18 h 25"/>
                <a:gd name="T18" fmla="*/ 40 w 40"/>
                <a:gd name="T19" fmla="*/ 17 h 25"/>
                <a:gd name="T20" fmla="*/ 40 w 40"/>
                <a:gd name="T21" fmla="*/ 17 h 25"/>
                <a:gd name="T22" fmla="*/ 40 w 40"/>
                <a:gd name="T23" fmla="*/ 17 h 25"/>
                <a:gd name="T24" fmla="*/ 40 w 40"/>
                <a:gd name="T25" fmla="*/ 17 h 25"/>
                <a:gd name="T26" fmla="*/ 31 w 40"/>
                <a:gd name="T27" fmla="*/ 10 h 25"/>
                <a:gd name="T28" fmla="*/ 38 w 40"/>
                <a:gd name="T29" fmla="*/ 14 h 25"/>
                <a:gd name="T30" fmla="*/ 31 w 40"/>
                <a:gd name="T31" fmla="*/ 10 h 25"/>
                <a:gd name="T32" fmla="*/ 0 w 40"/>
                <a:gd name="T33" fmla="*/ 9 h 25"/>
                <a:gd name="T34" fmla="*/ 2 w 40"/>
                <a:gd name="T35" fmla="*/ 10 h 25"/>
                <a:gd name="T36" fmla="*/ 1 w 40"/>
                <a:gd name="T37" fmla="*/ 10 h 25"/>
                <a:gd name="T38" fmla="*/ 0 w 40"/>
                <a:gd name="T39" fmla="*/ 9 h 25"/>
                <a:gd name="T40" fmla="*/ 1 w 40"/>
                <a:gd name="T41" fmla="*/ 7 h 25"/>
                <a:gd name="T42" fmla="*/ 0 w 40"/>
                <a:gd name="T43" fmla="*/ 9 h 25"/>
                <a:gd name="T44" fmla="*/ 0 w 40"/>
                <a:gd name="T45" fmla="*/ 8 h 25"/>
                <a:gd name="T46" fmla="*/ 1 w 40"/>
                <a:gd name="T47" fmla="*/ 7 h 25"/>
                <a:gd name="T48" fmla="*/ 15 w 40"/>
                <a:gd name="T49" fmla="*/ 0 h 25"/>
                <a:gd name="T50" fmla="*/ 23 w 40"/>
                <a:gd name="T51" fmla="*/ 5 h 25"/>
                <a:gd name="T52" fmla="*/ 27 w 40"/>
                <a:gd name="T53" fmla="*/ 7 h 25"/>
                <a:gd name="T54" fmla="*/ 26 w 40"/>
                <a:gd name="T55" fmla="*/ 6 h 25"/>
                <a:gd name="T56" fmla="*/ 15 w 40"/>
                <a:gd name="T57" fmla="*/ 0 h 25"/>
                <a:gd name="T58" fmla="*/ 15 w 40"/>
                <a:gd name="T59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40" h="25">
                  <a:moveTo>
                    <a:pt x="26" y="25"/>
                  </a:moveTo>
                  <a:cubicBezTo>
                    <a:pt x="26" y="25"/>
                    <a:pt x="27" y="25"/>
                    <a:pt x="27" y="25"/>
                  </a:cubicBezTo>
                  <a:cubicBezTo>
                    <a:pt x="27" y="25"/>
                    <a:pt x="28" y="25"/>
                    <a:pt x="28" y="25"/>
                  </a:cubicBezTo>
                  <a:cubicBezTo>
                    <a:pt x="28" y="25"/>
                    <a:pt x="27" y="25"/>
                    <a:pt x="27" y="25"/>
                  </a:cubicBezTo>
                  <a:cubicBezTo>
                    <a:pt x="27" y="25"/>
                    <a:pt x="26" y="25"/>
                    <a:pt x="26" y="25"/>
                  </a:cubicBezTo>
                  <a:moveTo>
                    <a:pt x="15" y="18"/>
                  </a:moveTo>
                  <a:cubicBezTo>
                    <a:pt x="18" y="19"/>
                    <a:pt x="21" y="21"/>
                    <a:pt x="23" y="23"/>
                  </a:cubicBezTo>
                  <a:cubicBezTo>
                    <a:pt x="24" y="23"/>
                    <a:pt x="25" y="24"/>
                    <a:pt x="25" y="25"/>
                  </a:cubicBezTo>
                  <a:cubicBezTo>
                    <a:pt x="22" y="22"/>
                    <a:pt x="19" y="20"/>
                    <a:pt x="15" y="18"/>
                  </a:cubicBezTo>
                  <a:moveTo>
                    <a:pt x="40" y="17"/>
                  </a:move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moveTo>
                    <a:pt x="31" y="10"/>
                  </a:moveTo>
                  <a:cubicBezTo>
                    <a:pt x="33" y="11"/>
                    <a:pt x="36" y="13"/>
                    <a:pt x="38" y="14"/>
                  </a:cubicBezTo>
                  <a:cubicBezTo>
                    <a:pt x="36" y="13"/>
                    <a:pt x="33" y="11"/>
                    <a:pt x="31" y="10"/>
                  </a:cubicBezTo>
                  <a:moveTo>
                    <a:pt x="0" y="9"/>
                  </a:moveTo>
                  <a:cubicBezTo>
                    <a:pt x="1" y="10"/>
                    <a:pt x="1" y="10"/>
                    <a:pt x="2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0" y="9"/>
                  </a:cubicBezTo>
                  <a:moveTo>
                    <a:pt x="1" y="7"/>
                  </a:moveTo>
                  <a:cubicBezTo>
                    <a:pt x="0" y="8"/>
                    <a:pt x="0" y="9"/>
                    <a:pt x="0" y="9"/>
                  </a:cubicBezTo>
                  <a:cubicBezTo>
                    <a:pt x="0" y="9"/>
                    <a:pt x="0" y="8"/>
                    <a:pt x="0" y="8"/>
                  </a:cubicBezTo>
                  <a:cubicBezTo>
                    <a:pt x="1" y="8"/>
                    <a:pt x="1" y="7"/>
                    <a:pt x="1" y="7"/>
                  </a:cubicBezTo>
                  <a:moveTo>
                    <a:pt x="15" y="0"/>
                  </a:moveTo>
                  <a:cubicBezTo>
                    <a:pt x="18" y="1"/>
                    <a:pt x="21" y="3"/>
                    <a:pt x="23" y="5"/>
                  </a:cubicBezTo>
                  <a:cubicBezTo>
                    <a:pt x="24" y="5"/>
                    <a:pt x="25" y="6"/>
                    <a:pt x="27" y="7"/>
                  </a:cubicBezTo>
                  <a:cubicBezTo>
                    <a:pt x="26" y="6"/>
                    <a:pt x="26" y="6"/>
                    <a:pt x="26" y="6"/>
                  </a:cubicBezTo>
                  <a:cubicBezTo>
                    <a:pt x="22" y="4"/>
                    <a:pt x="19" y="2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</a:path>
              </a:pathLst>
            </a:custGeom>
            <a:solidFill>
              <a:srgbClr val="F8C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4" name="Freeform 398"/>
            <p:cNvSpPr>
              <a:spLocks/>
            </p:cNvSpPr>
            <p:nvPr/>
          </p:nvSpPr>
          <p:spPr bwMode="auto">
            <a:xfrm>
              <a:off x="1333500" y="3130550"/>
              <a:ext cx="149225" cy="93663"/>
            </a:xfrm>
            <a:custGeom>
              <a:avLst/>
              <a:gdLst>
                <a:gd name="T0" fmla="*/ 13 w 40"/>
                <a:gd name="T1" fmla="*/ 0 h 25"/>
                <a:gd name="T2" fmla="*/ 12 w 40"/>
                <a:gd name="T3" fmla="*/ 0 h 25"/>
                <a:gd name="T4" fmla="*/ 2 w 40"/>
                <a:gd name="T5" fmla="*/ 7 h 25"/>
                <a:gd name="T6" fmla="*/ 1 w 40"/>
                <a:gd name="T7" fmla="*/ 7 h 25"/>
                <a:gd name="T8" fmla="*/ 0 w 40"/>
                <a:gd name="T9" fmla="*/ 8 h 25"/>
                <a:gd name="T10" fmla="*/ 0 w 40"/>
                <a:gd name="T11" fmla="*/ 9 h 25"/>
                <a:gd name="T12" fmla="*/ 0 w 40"/>
                <a:gd name="T13" fmla="*/ 9 h 25"/>
                <a:gd name="T14" fmla="*/ 1 w 40"/>
                <a:gd name="T15" fmla="*/ 10 h 25"/>
                <a:gd name="T16" fmla="*/ 2 w 40"/>
                <a:gd name="T17" fmla="*/ 10 h 25"/>
                <a:gd name="T18" fmla="*/ 2 w 40"/>
                <a:gd name="T19" fmla="*/ 10 h 25"/>
                <a:gd name="T20" fmla="*/ 3 w 40"/>
                <a:gd name="T21" fmla="*/ 11 h 25"/>
                <a:gd name="T22" fmla="*/ 15 w 40"/>
                <a:gd name="T23" fmla="*/ 18 h 25"/>
                <a:gd name="T24" fmla="*/ 25 w 40"/>
                <a:gd name="T25" fmla="*/ 25 h 25"/>
                <a:gd name="T26" fmla="*/ 26 w 40"/>
                <a:gd name="T27" fmla="*/ 25 h 25"/>
                <a:gd name="T28" fmla="*/ 26 w 40"/>
                <a:gd name="T29" fmla="*/ 25 h 25"/>
                <a:gd name="T30" fmla="*/ 27 w 40"/>
                <a:gd name="T31" fmla="*/ 25 h 25"/>
                <a:gd name="T32" fmla="*/ 28 w 40"/>
                <a:gd name="T33" fmla="*/ 25 h 25"/>
                <a:gd name="T34" fmla="*/ 28 w 40"/>
                <a:gd name="T35" fmla="*/ 25 h 25"/>
                <a:gd name="T36" fmla="*/ 39 w 40"/>
                <a:gd name="T37" fmla="*/ 18 h 25"/>
                <a:gd name="T38" fmla="*/ 40 w 40"/>
                <a:gd name="T39" fmla="*/ 17 h 25"/>
                <a:gd name="T40" fmla="*/ 40 w 40"/>
                <a:gd name="T41" fmla="*/ 17 h 25"/>
                <a:gd name="T42" fmla="*/ 40 w 40"/>
                <a:gd name="T43" fmla="*/ 16 h 25"/>
                <a:gd name="T44" fmla="*/ 38 w 40"/>
                <a:gd name="T45" fmla="*/ 14 h 25"/>
                <a:gd name="T46" fmla="*/ 38 w 40"/>
                <a:gd name="T47" fmla="*/ 14 h 25"/>
                <a:gd name="T48" fmla="*/ 31 w 40"/>
                <a:gd name="T49" fmla="*/ 10 h 25"/>
                <a:gd name="T50" fmla="*/ 27 w 40"/>
                <a:gd name="T51" fmla="*/ 7 h 25"/>
                <a:gd name="T52" fmla="*/ 23 w 40"/>
                <a:gd name="T53" fmla="*/ 5 h 25"/>
                <a:gd name="T54" fmla="*/ 15 w 40"/>
                <a:gd name="T55" fmla="*/ 0 h 25"/>
                <a:gd name="T56" fmla="*/ 13 w 40"/>
                <a:gd name="T5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0" h="25">
                  <a:moveTo>
                    <a:pt x="13" y="0"/>
                  </a:moveTo>
                  <a:cubicBezTo>
                    <a:pt x="13" y="0"/>
                    <a:pt x="12" y="0"/>
                    <a:pt x="12" y="0"/>
                  </a:cubicBezTo>
                  <a:cubicBezTo>
                    <a:pt x="8" y="2"/>
                    <a:pt x="5" y="4"/>
                    <a:pt x="2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8"/>
                    <a:pt x="0" y="8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3" y="11"/>
                    <a:pt x="3" y="11"/>
                  </a:cubicBezTo>
                  <a:cubicBezTo>
                    <a:pt x="7" y="13"/>
                    <a:pt x="11" y="15"/>
                    <a:pt x="15" y="18"/>
                  </a:cubicBezTo>
                  <a:cubicBezTo>
                    <a:pt x="19" y="20"/>
                    <a:pt x="22" y="22"/>
                    <a:pt x="25" y="25"/>
                  </a:cubicBezTo>
                  <a:cubicBezTo>
                    <a:pt x="26" y="25"/>
                    <a:pt x="26" y="25"/>
                    <a:pt x="26" y="25"/>
                  </a:cubicBezTo>
                  <a:cubicBezTo>
                    <a:pt x="26" y="25"/>
                    <a:pt x="26" y="25"/>
                    <a:pt x="26" y="25"/>
                  </a:cubicBezTo>
                  <a:cubicBezTo>
                    <a:pt x="26" y="25"/>
                    <a:pt x="27" y="25"/>
                    <a:pt x="27" y="25"/>
                  </a:cubicBezTo>
                  <a:cubicBezTo>
                    <a:pt x="27" y="25"/>
                    <a:pt x="28" y="25"/>
                    <a:pt x="28" y="25"/>
                  </a:cubicBezTo>
                  <a:cubicBezTo>
                    <a:pt x="28" y="25"/>
                    <a:pt x="28" y="25"/>
                    <a:pt x="28" y="25"/>
                  </a:cubicBezTo>
                  <a:cubicBezTo>
                    <a:pt x="32" y="23"/>
                    <a:pt x="36" y="20"/>
                    <a:pt x="39" y="18"/>
                  </a:cubicBezTo>
                  <a:cubicBezTo>
                    <a:pt x="40" y="18"/>
                    <a:pt x="40" y="18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6"/>
                    <a:pt x="40" y="16"/>
                  </a:cubicBezTo>
                  <a:cubicBezTo>
                    <a:pt x="39" y="15"/>
                    <a:pt x="39" y="15"/>
                    <a:pt x="38" y="14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6" y="13"/>
                    <a:pt x="33" y="11"/>
                    <a:pt x="31" y="10"/>
                  </a:cubicBezTo>
                  <a:cubicBezTo>
                    <a:pt x="30" y="9"/>
                    <a:pt x="28" y="8"/>
                    <a:pt x="27" y="7"/>
                  </a:cubicBezTo>
                  <a:cubicBezTo>
                    <a:pt x="25" y="6"/>
                    <a:pt x="24" y="5"/>
                    <a:pt x="23" y="5"/>
                  </a:cubicBezTo>
                  <a:cubicBezTo>
                    <a:pt x="21" y="3"/>
                    <a:pt x="18" y="1"/>
                    <a:pt x="15" y="0"/>
                  </a:cubicBezTo>
                  <a:cubicBezTo>
                    <a:pt x="14" y="0"/>
                    <a:pt x="14" y="0"/>
                    <a:pt x="13" y="0"/>
                  </a:cubicBezTo>
                </a:path>
              </a:pathLst>
            </a:custGeom>
            <a:solidFill>
              <a:srgbClr val="EA8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5" name="Freeform 399"/>
            <p:cNvSpPr>
              <a:spLocks noEditPoints="1"/>
            </p:cNvSpPr>
            <p:nvPr/>
          </p:nvSpPr>
          <p:spPr bwMode="auto">
            <a:xfrm>
              <a:off x="1262063" y="2189163"/>
              <a:ext cx="209550" cy="82550"/>
            </a:xfrm>
            <a:custGeom>
              <a:avLst/>
              <a:gdLst>
                <a:gd name="T0" fmla="*/ 51 w 56"/>
                <a:gd name="T1" fmla="*/ 21 h 22"/>
                <a:gd name="T2" fmla="*/ 48 w 56"/>
                <a:gd name="T3" fmla="*/ 22 h 22"/>
                <a:gd name="T4" fmla="*/ 48 w 56"/>
                <a:gd name="T5" fmla="*/ 22 h 22"/>
                <a:gd name="T6" fmla="*/ 51 w 56"/>
                <a:gd name="T7" fmla="*/ 21 h 22"/>
                <a:gd name="T8" fmla="*/ 54 w 56"/>
                <a:gd name="T9" fmla="*/ 16 h 22"/>
                <a:gd name="T10" fmla="*/ 55 w 56"/>
                <a:gd name="T11" fmla="*/ 16 h 22"/>
                <a:gd name="T12" fmla="*/ 55 w 56"/>
                <a:gd name="T13" fmla="*/ 17 h 22"/>
                <a:gd name="T14" fmla="*/ 55 w 56"/>
                <a:gd name="T15" fmla="*/ 18 h 22"/>
                <a:gd name="T16" fmla="*/ 55 w 56"/>
                <a:gd name="T17" fmla="*/ 17 h 22"/>
                <a:gd name="T18" fmla="*/ 55 w 56"/>
                <a:gd name="T19" fmla="*/ 16 h 22"/>
                <a:gd name="T20" fmla="*/ 54 w 56"/>
                <a:gd name="T21" fmla="*/ 16 h 22"/>
                <a:gd name="T22" fmla="*/ 27 w 56"/>
                <a:gd name="T23" fmla="*/ 6 h 22"/>
                <a:gd name="T24" fmla="*/ 35 w 56"/>
                <a:gd name="T25" fmla="*/ 8 h 22"/>
                <a:gd name="T26" fmla="*/ 50 w 56"/>
                <a:gd name="T27" fmla="*/ 14 h 22"/>
                <a:gd name="T28" fmla="*/ 44 w 56"/>
                <a:gd name="T29" fmla="*/ 12 h 22"/>
                <a:gd name="T30" fmla="*/ 27 w 56"/>
                <a:gd name="T31" fmla="*/ 6 h 22"/>
                <a:gd name="T32" fmla="*/ 3 w 56"/>
                <a:gd name="T33" fmla="*/ 2 h 22"/>
                <a:gd name="T34" fmla="*/ 6 w 56"/>
                <a:gd name="T35" fmla="*/ 5 h 22"/>
                <a:gd name="T36" fmla="*/ 9 w 56"/>
                <a:gd name="T37" fmla="*/ 6 h 22"/>
                <a:gd name="T38" fmla="*/ 3 w 56"/>
                <a:gd name="T39" fmla="*/ 3 h 22"/>
                <a:gd name="T40" fmla="*/ 3 w 56"/>
                <a:gd name="T41" fmla="*/ 2 h 22"/>
                <a:gd name="T42" fmla="*/ 10 w 56"/>
                <a:gd name="T43" fmla="*/ 1 h 22"/>
                <a:gd name="T44" fmla="*/ 12 w 56"/>
                <a:gd name="T45" fmla="*/ 2 h 22"/>
                <a:gd name="T46" fmla="*/ 10 w 56"/>
                <a:gd name="T47" fmla="*/ 1 h 22"/>
                <a:gd name="T48" fmla="*/ 0 w 56"/>
                <a:gd name="T49" fmla="*/ 1 h 22"/>
                <a:gd name="T50" fmla="*/ 0 w 56"/>
                <a:gd name="T51" fmla="*/ 1 h 22"/>
                <a:gd name="T52" fmla="*/ 0 w 56"/>
                <a:gd name="T53" fmla="*/ 1 h 22"/>
                <a:gd name="T54" fmla="*/ 0 w 56"/>
                <a:gd name="T55" fmla="*/ 1 h 22"/>
                <a:gd name="T56" fmla="*/ 3 w 56"/>
                <a:gd name="T57" fmla="*/ 0 h 22"/>
                <a:gd name="T58" fmla="*/ 4 w 56"/>
                <a:gd name="T59" fmla="*/ 0 h 22"/>
                <a:gd name="T60" fmla="*/ 5 w 56"/>
                <a:gd name="T61" fmla="*/ 0 h 22"/>
                <a:gd name="T62" fmla="*/ 3 w 56"/>
                <a:gd name="T63" fmla="*/ 0 h 22"/>
                <a:gd name="T64" fmla="*/ 1 w 56"/>
                <a:gd name="T65" fmla="*/ 0 h 22"/>
                <a:gd name="T66" fmla="*/ 0 w 56"/>
                <a:gd name="T67" fmla="*/ 0 h 22"/>
                <a:gd name="T68" fmla="*/ 0 w 56"/>
                <a:gd name="T69" fmla="*/ 0 h 22"/>
                <a:gd name="T70" fmla="*/ 1 w 56"/>
                <a:gd name="T71" fmla="*/ 0 h 22"/>
                <a:gd name="T72" fmla="*/ 1 w 56"/>
                <a:gd name="T73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6" h="22">
                  <a:moveTo>
                    <a:pt x="51" y="21"/>
                  </a:moveTo>
                  <a:cubicBezTo>
                    <a:pt x="50" y="21"/>
                    <a:pt x="49" y="22"/>
                    <a:pt x="48" y="22"/>
                  </a:cubicBezTo>
                  <a:cubicBezTo>
                    <a:pt x="48" y="22"/>
                    <a:pt x="48" y="22"/>
                    <a:pt x="48" y="22"/>
                  </a:cubicBezTo>
                  <a:cubicBezTo>
                    <a:pt x="49" y="22"/>
                    <a:pt x="50" y="21"/>
                    <a:pt x="51" y="21"/>
                  </a:cubicBezTo>
                  <a:moveTo>
                    <a:pt x="54" y="16"/>
                  </a:moveTo>
                  <a:cubicBezTo>
                    <a:pt x="55" y="16"/>
                    <a:pt x="55" y="16"/>
                    <a:pt x="55" y="16"/>
                  </a:cubicBezTo>
                  <a:cubicBezTo>
                    <a:pt x="55" y="16"/>
                    <a:pt x="55" y="17"/>
                    <a:pt x="55" y="17"/>
                  </a:cubicBezTo>
                  <a:cubicBezTo>
                    <a:pt x="55" y="17"/>
                    <a:pt x="55" y="17"/>
                    <a:pt x="55" y="18"/>
                  </a:cubicBezTo>
                  <a:cubicBezTo>
                    <a:pt x="55" y="18"/>
                    <a:pt x="55" y="17"/>
                    <a:pt x="55" y="17"/>
                  </a:cubicBezTo>
                  <a:cubicBezTo>
                    <a:pt x="56" y="17"/>
                    <a:pt x="55" y="16"/>
                    <a:pt x="55" y="16"/>
                  </a:cubicBezTo>
                  <a:cubicBezTo>
                    <a:pt x="55" y="16"/>
                    <a:pt x="54" y="16"/>
                    <a:pt x="54" y="16"/>
                  </a:cubicBezTo>
                  <a:moveTo>
                    <a:pt x="27" y="6"/>
                  </a:moveTo>
                  <a:cubicBezTo>
                    <a:pt x="30" y="7"/>
                    <a:pt x="33" y="8"/>
                    <a:pt x="35" y="8"/>
                  </a:cubicBezTo>
                  <a:cubicBezTo>
                    <a:pt x="40" y="10"/>
                    <a:pt x="45" y="12"/>
                    <a:pt x="50" y="14"/>
                  </a:cubicBezTo>
                  <a:cubicBezTo>
                    <a:pt x="48" y="13"/>
                    <a:pt x="46" y="12"/>
                    <a:pt x="44" y="12"/>
                  </a:cubicBezTo>
                  <a:cubicBezTo>
                    <a:pt x="39" y="9"/>
                    <a:pt x="33" y="8"/>
                    <a:pt x="27" y="6"/>
                  </a:cubicBezTo>
                  <a:moveTo>
                    <a:pt x="3" y="2"/>
                  </a:moveTo>
                  <a:cubicBezTo>
                    <a:pt x="4" y="3"/>
                    <a:pt x="5" y="4"/>
                    <a:pt x="6" y="5"/>
                  </a:cubicBezTo>
                  <a:cubicBezTo>
                    <a:pt x="7" y="5"/>
                    <a:pt x="8" y="6"/>
                    <a:pt x="9" y="6"/>
                  </a:cubicBezTo>
                  <a:cubicBezTo>
                    <a:pt x="7" y="5"/>
                    <a:pt x="5" y="4"/>
                    <a:pt x="3" y="3"/>
                  </a:cubicBezTo>
                  <a:cubicBezTo>
                    <a:pt x="3" y="3"/>
                    <a:pt x="3" y="3"/>
                    <a:pt x="3" y="2"/>
                  </a:cubicBezTo>
                  <a:moveTo>
                    <a:pt x="10" y="1"/>
                  </a:moveTo>
                  <a:cubicBezTo>
                    <a:pt x="10" y="2"/>
                    <a:pt x="11" y="2"/>
                    <a:pt x="12" y="2"/>
                  </a:cubicBezTo>
                  <a:cubicBezTo>
                    <a:pt x="11" y="2"/>
                    <a:pt x="10" y="2"/>
                    <a:pt x="1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3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5" y="0"/>
                  </a:cubicBezTo>
                  <a:cubicBezTo>
                    <a:pt x="4" y="0"/>
                    <a:pt x="4" y="0"/>
                    <a:pt x="3" y="0"/>
                  </a:cubicBezTo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F8C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6" name="Freeform 400"/>
            <p:cNvSpPr>
              <a:spLocks/>
            </p:cNvSpPr>
            <p:nvPr/>
          </p:nvSpPr>
          <p:spPr bwMode="auto">
            <a:xfrm>
              <a:off x="1262063" y="2189163"/>
              <a:ext cx="206375" cy="93663"/>
            </a:xfrm>
            <a:custGeom>
              <a:avLst/>
              <a:gdLst>
                <a:gd name="T0" fmla="*/ 1 w 55"/>
                <a:gd name="T1" fmla="*/ 0 h 25"/>
                <a:gd name="T2" fmla="*/ 0 w 55"/>
                <a:gd name="T3" fmla="*/ 0 h 25"/>
                <a:gd name="T4" fmla="*/ 0 w 55"/>
                <a:gd name="T5" fmla="*/ 1 h 25"/>
                <a:gd name="T6" fmla="*/ 0 w 55"/>
                <a:gd name="T7" fmla="*/ 1 h 25"/>
                <a:gd name="T8" fmla="*/ 3 w 55"/>
                <a:gd name="T9" fmla="*/ 2 h 25"/>
                <a:gd name="T10" fmla="*/ 3 w 55"/>
                <a:gd name="T11" fmla="*/ 3 h 25"/>
                <a:gd name="T12" fmla="*/ 9 w 55"/>
                <a:gd name="T13" fmla="*/ 6 h 25"/>
                <a:gd name="T14" fmla="*/ 12 w 55"/>
                <a:gd name="T15" fmla="*/ 9 h 25"/>
                <a:gd name="T16" fmla="*/ 29 w 55"/>
                <a:gd name="T17" fmla="*/ 17 h 25"/>
                <a:gd name="T18" fmla="*/ 41 w 55"/>
                <a:gd name="T19" fmla="*/ 24 h 25"/>
                <a:gd name="T20" fmla="*/ 43 w 55"/>
                <a:gd name="T21" fmla="*/ 25 h 25"/>
                <a:gd name="T22" fmla="*/ 45 w 55"/>
                <a:gd name="T23" fmla="*/ 24 h 25"/>
                <a:gd name="T24" fmla="*/ 48 w 55"/>
                <a:gd name="T25" fmla="*/ 22 h 25"/>
                <a:gd name="T26" fmla="*/ 48 w 55"/>
                <a:gd name="T27" fmla="*/ 22 h 25"/>
                <a:gd name="T28" fmla="*/ 51 w 55"/>
                <a:gd name="T29" fmla="*/ 21 h 25"/>
                <a:gd name="T30" fmla="*/ 55 w 55"/>
                <a:gd name="T31" fmla="*/ 18 h 25"/>
                <a:gd name="T32" fmla="*/ 55 w 55"/>
                <a:gd name="T33" fmla="*/ 17 h 25"/>
                <a:gd name="T34" fmla="*/ 55 w 55"/>
                <a:gd name="T35" fmla="*/ 16 h 25"/>
                <a:gd name="T36" fmla="*/ 54 w 55"/>
                <a:gd name="T37" fmla="*/ 16 h 25"/>
                <a:gd name="T38" fmla="*/ 50 w 55"/>
                <a:gd name="T39" fmla="*/ 14 h 25"/>
                <a:gd name="T40" fmla="*/ 35 w 55"/>
                <a:gd name="T41" fmla="*/ 8 h 25"/>
                <a:gd name="T42" fmla="*/ 27 w 55"/>
                <a:gd name="T43" fmla="*/ 6 h 25"/>
                <a:gd name="T44" fmla="*/ 12 w 55"/>
                <a:gd name="T45" fmla="*/ 2 h 25"/>
                <a:gd name="T46" fmla="*/ 12 w 55"/>
                <a:gd name="T47" fmla="*/ 2 h 25"/>
                <a:gd name="T48" fmla="*/ 10 w 55"/>
                <a:gd name="T49" fmla="*/ 1 h 25"/>
                <a:gd name="T50" fmla="*/ 5 w 55"/>
                <a:gd name="T51" fmla="*/ 0 h 25"/>
                <a:gd name="T52" fmla="*/ 4 w 55"/>
                <a:gd name="T53" fmla="*/ 0 h 25"/>
                <a:gd name="T54" fmla="*/ 3 w 55"/>
                <a:gd name="T55" fmla="*/ 0 h 25"/>
                <a:gd name="T56" fmla="*/ 1 w 55"/>
                <a:gd name="T5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55" h="25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2" y="2"/>
                    <a:pt x="3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5" y="4"/>
                    <a:pt x="7" y="5"/>
                    <a:pt x="9" y="6"/>
                  </a:cubicBezTo>
                  <a:cubicBezTo>
                    <a:pt x="10" y="7"/>
                    <a:pt x="11" y="8"/>
                    <a:pt x="12" y="9"/>
                  </a:cubicBezTo>
                  <a:cubicBezTo>
                    <a:pt x="18" y="12"/>
                    <a:pt x="23" y="14"/>
                    <a:pt x="29" y="17"/>
                  </a:cubicBezTo>
                  <a:cubicBezTo>
                    <a:pt x="33" y="19"/>
                    <a:pt x="37" y="22"/>
                    <a:pt x="41" y="24"/>
                  </a:cubicBezTo>
                  <a:cubicBezTo>
                    <a:pt x="42" y="24"/>
                    <a:pt x="42" y="25"/>
                    <a:pt x="43" y="25"/>
                  </a:cubicBezTo>
                  <a:cubicBezTo>
                    <a:pt x="43" y="25"/>
                    <a:pt x="44" y="25"/>
                    <a:pt x="45" y="24"/>
                  </a:cubicBezTo>
                  <a:cubicBezTo>
                    <a:pt x="46" y="24"/>
                    <a:pt x="47" y="23"/>
                    <a:pt x="48" y="22"/>
                  </a:cubicBezTo>
                  <a:cubicBezTo>
                    <a:pt x="48" y="22"/>
                    <a:pt x="48" y="22"/>
                    <a:pt x="48" y="22"/>
                  </a:cubicBezTo>
                  <a:cubicBezTo>
                    <a:pt x="49" y="22"/>
                    <a:pt x="50" y="21"/>
                    <a:pt x="51" y="21"/>
                  </a:cubicBezTo>
                  <a:cubicBezTo>
                    <a:pt x="52" y="20"/>
                    <a:pt x="53" y="19"/>
                    <a:pt x="55" y="18"/>
                  </a:cubicBezTo>
                  <a:cubicBezTo>
                    <a:pt x="55" y="17"/>
                    <a:pt x="55" y="17"/>
                    <a:pt x="55" y="17"/>
                  </a:cubicBezTo>
                  <a:cubicBezTo>
                    <a:pt x="55" y="17"/>
                    <a:pt x="55" y="16"/>
                    <a:pt x="55" y="16"/>
                  </a:cubicBezTo>
                  <a:cubicBezTo>
                    <a:pt x="54" y="16"/>
                    <a:pt x="54" y="16"/>
                    <a:pt x="54" y="16"/>
                  </a:cubicBezTo>
                  <a:cubicBezTo>
                    <a:pt x="53" y="15"/>
                    <a:pt x="51" y="14"/>
                    <a:pt x="50" y="14"/>
                  </a:cubicBezTo>
                  <a:cubicBezTo>
                    <a:pt x="45" y="12"/>
                    <a:pt x="40" y="10"/>
                    <a:pt x="35" y="8"/>
                  </a:cubicBezTo>
                  <a:cubicBezTo>
                    <a:pt x="33" y="8"/>
                    <a:pt x="30" y="7"/>
                    <a:pt x="27" y="6"/>
                  </a:cubicBezTo>
                  <a:cubicBezTo>
                    <a:pt x="22" y="4"/>
                    <a:pt x="17" y="3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1" y="2"/>
                    <a:pt x="10" y="2"/>
                    <a:pt x="10" y="1"/>
                  </a:cubicBezTo>
                  <a:cubicBezTo>
                    <a:pt x="8" y="1"/>
                    <a:pt x="6" y="1"/>
                    <a:pt x="5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3" y="0"/>
                    <a:pt x="2" y="0"/>
                    <a:pt x="1" y="0"/>
                  </a:cubicBezTo>
                </a:path>
              </a:pathLst>
            </a:custGeom>
            <a:solidFill>
              <a:srgbClr val="F8AB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7" name="Freeform 401"/>
            <p:cNvSpPr>
              <a:spLocks noEditPoints="1"/>
            </p:cNvSpPr>
            <p:nvPr/>
          </p:nvSpPr>
          <p:spPr bwMode="auto">
            <a:xfrm>
              <a:off x="1452563" y="2260600"/>
              <a:ext cx="79375" cy="63500"/>
            </a:xfrm>
            <a:custGeom>
              <a:avLst/>
              <a:gdLst>
                <a:gd name="T0" fmla="*/ 14 w 21"/>
                <a:gd name="T1" fmla="*/ 14 h 17"/>
                <a:gd name="T2" fmla="*/ 13 w 21"/>
                <a:gd name="T3" fmla="*/ 15 h 17"/>
                <a:gd name="T4" fmla="*/ 8 w 21"/>
                <a:gd name="T5" fmla="*/ 17 h 17"/>
                <a:gd name="T6" fmla="*/ 9 w 21"/>
                <a:gd name="T7" fmla="*/ 17 h 17"/>
                <a:gd name="T8" fmla="*/ 14 w 21"/>
                <a:gd name="T9" fmla="*/ 14 h 17"/>
                <a:gd name="T10" fmla="*/ 21 w 21"/>
                <a:gd name="T11" fmla="*/ 8 h 17"/>
                <a:gd name="T12" fmla="*/ 15 w 21"/>
                <a:gd name="T13" fmla="*/ 12 h 17"/>
                <a:gd name="T14" fmla="*/ 21 w 21"/>
                <a:gd name="T15" fmla="*/ 8 h 17"/>
                <a:gd name="T16" fmla="*/ 21 w 21"/>
                <a:gd name="T17" fmla="*/ 7 h 17"/>
                <a:gd name="T18" fmla="*/ 21 w 21"/>
                <a:gd name="T19" fmla="*/ 7 h 17"/>
                <a:gd name="T20" fmla="*/ 21 w 21"/>
                <a:gd name="T21" fmla="*/ 7 h 17"/>
                <a:gd name="T22" fmla="*/ 5 w 21"/>
                <a:gd name="T23" fmla="*/ 3 h 17"/>
                <a:gd name="T24" fmla="*/ 0 w 21"/>
                <a:gd name="T25" fmla="*/ 7 h 17"/>
                <a:gd name="T26" fmla="*/ 5 w 21"/>
                <a:gd name="T27" fmla="*/ 3 h 17"/>
                <a:gd name="T28" fmla="*/ 12 w 21"/>
                <a:gd name="T29" fmla="*/ 1 h 17"/>
                <a:gd name="T30" fmla="*/ 20 w 21"/>
                <a:gd name="T31" fmla="*/ 5 h 17"/>
                <a:gd name="T32" fmla="*/ 20 w 21"/>
                <a:gd name="T33" fmla="*/ 5 h 17"/>
                <a:gd name="T34" fmla="*/ 12 w 21"/>
                <a:gd name="T35" fmla="*/ 1 h 17"/>
                <a:gd name="T36" fmla="*/ 10 w 21"/>
                <a:gd name="T37" fmla="*/ 0 h 17"/>
                <a:gd name="T38" fmla="*/ 9 w 21"/>
                <a:gd name="T39" fmla="*/ 0 h 17"/>
                <a:gd name="T40" fmla="*/ 9 w 21"/>
                <a:gd name="T41" fmla="*/ 1 h 17"/>
                <a:gd name="T42" fmla="*/ 10 w 21"/>
                <a:gd name="T43" fmla="*/ 0 h 17"/>
                <a:gd name="T44" fmla="*/ 11 w 21"/>
                <a:gd name="T45" fmla="*/ 0 h 17"/>
                <a:gd name="T46" fmla="*/ 10 w 21"/>
                <a:gd name="T4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1" h="17">
                  <a:moveTo>
                    <a:pt x="14" y="14"/>
                  </a:moveTo>
                  <a:cubicBezTo>
                    <a:pt x="13" y="14"/>
                    <a:pt x="13" y="14"/>
                    <a:pt x="13" y="15"/>
                  </a:cubicBezTo>
                  <a:cubicBezTo>
                    <a:pt x="11" y="16"/>
                    <a:pt x="10" y="17"/>
                    <a:pt x="8" y="17"/>
                  </a:cubicBezTo>
                  <a:cubicBezTo>
                    <a:pt x="8" y="17"/>
                    <a:pt x="9" y="17"/>
                    <a:pt x="9" y="17"/>
                  </a:cubicBezTo>
                  <a:cubicBezTo>
                    <a:pt x="10" y="16"/>
                    <a:pt x="12" y="15"/>
                    <a:pt x="14" y="14"/>
                  </a:cubicBezTo>
                  <a:moveTo>
                    <a:pt x="21" y="8"/>
                  </a:moveTo>
                  <a:cubicBezTo>
                    <a:pt x="19" y="9"/>
                    <a:pt x="17" y="11"/>
                    <a:pt x="15" y="12"/>
                  </a:cubicBezTo>
                  <a:cubicBezTo>
                    <a:pt x="17" y="11"/>
                    <a:pt x="19" y="9"/>
                    <a:pt x="21" y="8"/>
                  </a:cubicBezTo>
                  <a:moveTo>
                    <a:pt x="21" y="7"/>
                  </a:move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moveTo>
                    <a:pt x="5" y="3"/>
                  </a:moveTo>
                  <a:cubicBezTo>
                    <a:pt x="3" y="5"/>
                    <a:pt x="2" y="6"/>
                    <a:pt x="0" y="7"/>
                  </a:cubicBezTo>
                  <a:cubicBezTo>
                    <a:pt x="2" y="6"/>
                    <a:pt x="4" y="5"/>
                    <a:pt x="5" y="3"/>
                  </a:cubicBezTo>
                  <a:moveTo>
                    <a:pt x="12" y="1"/>
                  </a:moveTo>
                  <a:cubicBezTo>
                    <a:pt x="15" y="2"/>
                    <a:pt x="18" y="4"/>
                    <a:pt x="20" y="5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18" y="4"/>
                    <a:pt x="15" y="2"/>
                    <a:pt x="12" y="1"/>
                  </a:cubicBezTo>
                  <a:moveTo>
                    <a:pt x="10" y="0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1"/>
                    <a:pt x="9" y="1"/>
                  </a:cubicBezTo>
                  <a:cubicBezTo>
                    <a:pt x="9" y="0"/>
                    <a:pt x="10" y="0"/>
                    <a:pt x="10" y="0"/>
                  </a:cubicBezTo>
                  <a:cubicBezTo>
                    <a:pt x="10" y="0"/>
                    <a:pt x="10" y="0"/>
                    <a:pt x="11" y="0"/>
                  </a:cubicBezTo>
                  <a:cubicBezTo>
                    <a:pt x="10" y="0"/>
                    <a:pt x="10" y="0"/>
                    <a:pt x="10" y="0"/>
                  </a:cubicBezTo>
                </a:path>
              </a:pathLst>
            </a:custGeom>
            <a:solidFill>
              <a:srgbClr val="F8C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8" name="Freeform 402"/>
            <p:cNvSpPr>
              <a:spLocks/>
            </p:cNvSpPr>
            <p:nvPr/>
          </p:nvSpPr>
          <p:spPr bwMode="auto">
            <a:xfrm>
              <a:off x="1441450" y="2260600"/>
              <a:ext cx="90487" cy="68263"/>
            </a:xfrm>
            <a:custGeom>
              <a:avLst/>
              <a:gdLst>
                <a:gd name="T0" fmla="*/ 13 w 24"/>
                <a:gd name="T1" fmla="*/ 0 h 18"/>
                <a:gd name="T2" fmla="*/ 12 w 24"/>
                <a:gd name="T3" fmla="*/ 1 h 18"/>
                <a:gd name="T4" fmla="*/ 8 w 24"/>
                <a:gd name="T5" fmla="*/ 3 h 18"/>
                <a:gd name="T6" fmla="*/ 3 w 24"/>
                <a:gd name="T7" fmla="*/ 7 h 18"/>
                <a:gd name="T8" fmla="*/ 1 w 24"/>
                <a:gd name="T9" fmla="*/ 8 h 18"/>
                <a:gd name="T10" fmla="*/ 1 w 24"/>
                <a:gd name="T11" fmla="*/ 10 h 18"/>
                <a:gd name="T12" fmla="*/ 9 w 24"/>
                <a:gd name="T13" fmla="*/ 17 h 18"/>
                <a:gd name="T14" fmla="*/ 11 w 24"/>
                <a:gd name="T15" fmla="*/ 18 h 18"/>
                <a:gd name="T16" fmla="*/ 11 w 24"/>
                <a:gd name="T17" fmla="*/ 17 h 18"/>
                <a:gd name="T18" fmla="*/ 16 w 24"/>
                <a:gd name="T19" fmla="*/ 15 h 18"/>
                <a:gd name="T20" fmla="*/ 17 w 24"/>
                <a:gd name="T21" fmla="*/ 14 h 18"/>
                <a:gd name="T22" fmla="*/ 18 w 24"/>
                <a:gd name="T23" fmla="*/ 12 h 18"/>
                <a:gd name="T24" fmla="*/ 24 w 24"/>
                <a:gd name="T25" fmla="*/ 8 h 18"/>
                <a:gd name="T26" fmla="*/ 24 w 24"/>
                <a:gd name="T27" fmla="*/ 7 h 18"/>
                <a:gd name="T28" fmla="*/ 24 w 24"/>
                <a:gd name="T29" fmla="*/ 7 h 18"/>
                <a:gd name="T30" fmla="*/ 24 w 24"/>
                <a:gd name="T31" fmla="*/ 7 h 18"/>
                <a:gd name="T32" fmla="*/ 24 w 24"/>
                <a:gd name="T33" fmla="*/ 5 h 18"/>
                <a:gd name="T34" fmla="*/ 23 w 24"/>
                <a:gd name="T35" fmla="*/ 5 h 18"/>
                <a:gd name="T36" fmla="*/ 23 w 24"/>
                <a:gd name="T37" fmla="*/ 5 h 18"/>
                <a:gd name="T38" fmla="*/ 15 w 24"/>
                <a:gd name="T39" fmla="*/ 1 h 18"/>
                <a:gd name="T40" fmla="*/ 14 w 24"/>
                <a:gd name="T41" fmla="*/ 0 h 18"/>
                <a:gd name="T42" fmla="*/ 14 w 24"/>
                <a:gd name="T43" fmla="*/ 0 h 18"/>
                <a:gd name="T44" fmla="*/ 13 w 24"/>
                <a:gd name="T45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4" h="18">
                  <a:moveTo>
                    <a:pt x="13" y="0"/>
                  </a:moveTo>
                  <a:cubicBezTo>
                    <a:pt x="13" y="0"/>
                    <a:pt x="12" y="0"/>
                    <a:pt x="12" y="1"/>
                  </a:cubicBezTo>
                  <a:cubicBezTo>
                    <a:pt x="11" y="2"/>
                    <a:pt x="9" y="2"/>
                    <a:pt x="8" y="3"/>
                  </a:cubicBezTo>
                  <a:cubicBezTo>
                    <a:pt x="7" y="5"/>
                    <a:pt x="5" y="6"/>
                    <a:pt x="3" y="7"/>
                  </a:cubicBezTo>
                  <a:cubicBezTo>
                    <a:pt x="2" y="8"/>
                    <a:pt x="2" y="8"/>
                    <a:pt x="1" y="8"/>
                  </a:cubicBezTo>
                  <a:cubicBezTo>
                    <a:pt x="0" y="9"/>
                    <a:pt x="0" y="10"/>
                    <a:pt x="1" y="10"/>
                  </a:cubicBezTo>
                  <a:cubicBezTo>
                    <a:pt x="4" y="13"/>
                    <a:pt x="7" y="15"/>
                    <a:pt x="9" y="17"/>
                  </a:cubicBezTo>
                  <a:cubicBezTo>
                    <a:pt x="10" y="17"/>
                    <a:pt x="10" y="18"/>
                    <a:pt x="11" y="18"/>
                  </a:cubicBezTo>
                  <a:cubicBezTo>
                    <a:pt x="11" y="18"/>
                    <a:pt x="11" y="18"/>
                    <a:pt x="11" y="17"/>
                  </a:cubicBezTo>
                  <a:cubicBezTo>
                    <a:pt x="13" y="17"/>
                    <a:pt x="14" y="16"/>
                    <a:pt x="16" y="15"/>
                  </a:cubicBezTo>
                  <a:cubicBezTo>
                    <a:pt x="16" y="14"/>
                    <a:pt x="16" y="14"/>
                    <a:pt x="17" y="14"/>
                  </a:cubicBezTo>
                  <a:cubicBezTo>
                    <a:pt x="17" y="13"/>
                    <a:pt x="18" y="13"/>
                    <a:pt x="18" y="12"/>
                  </a:cubicBezTo>
                  <a:cubicBezTo>
                    <a:pt x="20" y="11"/>
                    <a:pt x="22" y="9"/>
                    <a:pt x="24" y="8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4" y="6"/>
                    <a:pt x="24" y="6"/>
                    <a:pt x="24" y="5"/>
                  </a:cubicBezTo>
                  <a:cubicBezTo>
                    <a:pt x="24" y="5"/>
                    <a:pt x="23" y="5"/>
                    <a:pt x="23" y="5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1" y="4"/>
                    <a:pt x="18" y="2"/>
                    <a:pt x="15" y="1"/>
                  </a:cubicBezTo>
                  <a:cubicBezTo>
                    <a:pt x="15" y="1"/>
                    <a:pt x="14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3" y="0"/>
                    <a:pt x="13" y="0"/>
                    <a:pt x="13" y="0"/>
                  </a:cubicBezTo>
                </a:path>
              </a:pathLst>
            </a:custGeom>
            <a:solidFill>
              <a:srgbClr val="EA8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9" name="Freeform 403"/>
            <p:cNvSpPr>
              <a:spLocks noEditPoints="1"/>
            </p:cNvSpPr>
            <p:nvPr/>
          </p:nvSpPr>
          <p:spPr bwMode="auto">
            <a:xfrm>
              <a:off x="927100" y="3306763"/>
              <a:ext cx="104775" cy="41275"/>
            </a:xfrm>
            <a:custGeom>
              <a:avLst/>
              <a:gdLst>
                <a:gd name="T0" fmla="*/ 28 w 28"/>
                <a:gd name="T1" fmla="*/ 11 h 11"/>
                <a:gd name="T2" fmla="*/ 27 w 28"/>
                <a:gd name="T3" fmla="*/ 11 h 11"/>
                <a:gd name="T4" fmla="*/ 27 w 28"/>
                <a:gd name="T5" fmla="*/ 11 h 11"/>
                <a:gd name="T6" fmla="*/ 28 w 28"/>
                <a:gd name="T7" fmla="*/ 11 h 11"/>
                <a:gd name="T8" fmla="*/ 28 w 28"/>
                <a:gd name="T9" fmla="*/ 11 h 11"/>
                <a:gd name="T10" fmla="*/ 28 w 28"/>
                <a:gd name="T11" fmla="*/ 10 h 11"/>
                <a:gd name="T12" fmla="*/ 28 w 28"/>
                <a:gd name="T13" fmla="*/ 11 h 11"/>
                <a:gd name="T14" fmla="*/ 28 w 28"/>
                <a:gd name="T15" fmla="*/ 11 h 11"/>
                <a:gd name="T16" fmla="*/ 28 w 28"/>
                <a:gd name="T17" fmla="*/ 10 h 11"/>
                <a:gd name="T18" fmla="*/ 0 w 28"/>
                <a:gd name="T19" fmla="*/ 4 h 11"/>
                <a:gd name="T20" fmla="*/ 25 w 28"/>
                <a:gd name="T21" fmla="*/ 10 h 11"/>
                <a:gd name="T22" fmla="*/ 24 w 28"/>
                <a:gd name="T23" fmla="*/ 10 h 11"/>
                <a:gd name="T24" fmla="*/ 0 w 28"/>
                <a:gd name="T25" fmla="*/ 4 h 11"/>
                <a:gd name="T26" fmla="*/ 13 w 28"/>
                <a:gd name="T27" fmla="*/ 0 h 11"/>
                <a:gd name="T28" fmla="*/ 25 w 28"/>
                <a:gd name="T29" fmla="*/ 8 h 11"/>
                <a:gd name="T30" fmla="*/ 26 w 28"/>
                <a:gd name="T31" fmla="*/ 8 h 11"/>
                <a:gd name="T32" fmla="*/ 14 w 28"/>
                <a:gd name="T33" fmla="*/ 0 h 11"/>
                <a:gd name="T34" fmla="*/ 13 w 28"/>
                <a:gd name="T3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8" h="11">
                  <a:moveTo>
                    <a:pt x="28" y="11"/>
                  </a:moveTo>
                  <a:cubicBezTo>
                    <a:pt x="28" y="11"/>
                    <a:pt x="28" y="11"/>
                    <a:pt x="27" y="11"/>
                  </a:cubicBezTo>
                  <a:cubicBezTo>
                    <a:pt x="27" y="11"/>
                    <a:pt x="27" y="11"/>
                    <a:pt x="27" y="11"/>
                  </a:cubicBezTo>
                  <a:cubicBezTo>
                    <a:pt x="27" y="11"/>
                    <a:pt x="28" y="11"/>
                    <a:pt x="28" y="11"/>
                  </a:cubicBezTo>
                  <a:cubicBezTo>
                    <a:pt x="28" y="11"/>
                    <a:pt x="28" y="11"/>
                    <a:pt x="28" y="11"/>
                  </a:cubicBezTo>
                  <a:moveTo>
                    <a:pt x="28" y="10"/>
                  </a:moveTo>
                  <a:cubicBezTo>
                    <a:pt x="28" y="11"/>
                    <a:pt x="28" y="11"/>
                    <a:pt x="28" y="11"/>
                  </a:cubicBezTo>
                  <a:cubicBezTo>
                    <a:pt x="28" y="11"/>
                    <a:pt x="28" y="11"/>
                    <a:pt x="28" y="11"/>
                  </a:cubicBezTo>
                  <a:cubicBezTo>
                    <a:pt x="28" y="10"/>
                    <a:pt x="28" y="10"/>
                    <a:pt x="28" y="10"/>
                  </a:cubicBezTo>
                  <a:moveTo>
                    <a:pt x="0" y="4"/>
                  </a:moveTo>
                  <a:cubicBezTo>
                    <a:pt x="8" y="6"/>
                    <a:pt x="16" y="8"/>
                    <a:pt x="25" y="10"/>
                  </a:cubicBezTo>
                  <a:cubicBezTo>
                    <a:pt x="25" y="10"/>
                    <a:pt x="25" y="10"/>
                    <a:pt x="24" y="10"/>
                  </a:cubicBezTo>
                  <a:cubicBezTo>
                    <a:pt x="16" y="8"/>
                    <a:pt x="8" y="6"/>
                    <a:pt x="0" y="4"/>
                  </a:cubicBezTo>
                  <a:moveTo>
                    <a:pt x="13" y="0"/>
                  </a:moveTo>
                  <a:cubicBezTo>
                    <a:pt x="17" y="3"/>
                    <a:pt x="21" y="5"/>
                    <a:pt x="25" y="8"/>
                  </a:cubicBezTo>
                  <a:cubicBezTo>
                    <a:pt x="26" y="8"/>
                    <a:pt x="26" y="8"/>
                    <a:pt x="26" y="8"/>
                  </a:cubicBezTo>
                  <a:cubicBezTo>
                    <a:pt x="22" y="6"/>
                    <a:pt x="18" y="3"/>
                    <a:pt x="14" y="0"/>
                  </a:cubicBezTo>
                  <a:cubicBezTo>
                    <a:pt x="13" y="0"/>
                    <a:pt x="13" y="0"/>
                    <a:pt x="13" y="0"/>
                  </a:cubicBezTo>
                </a:path>
              </a:pathLst>
            </a:custGeom>
            <a:solidFill>
              <a:srgbClr val="F8C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10" name="Freeform 404"/>
            <p:cNvSpPr>
              <a:spLocks/>
            </p:cNvSpPr>
            <p:nvPr/>
          </p:nvSpPr>
          <p:spPr bwMode="auto">
            <a:xfrm>
              <a:off x="874713" y="3300413"/>
              <a:ext cx="157162" cy="47625"/>
            </a:xfrm>
            <a:custGeom>
              <a:avLst/>
              <a:gdLst>
                <a:gd name="T0" fmla="*/ 1 w 42"/>
                <a:gd name="T1" fmla="*/ 0 h 13"/>
                <a:gd name="T2" fmla="*/ 0 w 42"/>
                <a:gd name="T3" fmla="*/ 0 h 13"/>
                <a:gd name="T4" fmla="*/ 0 w 42"/>
                <a:gd name="T5" fmla="*/ 0 h 13"/>
                <a:gd name="T6" fmla="*/ 0 w 42"/>
                <a:gd name="T7" fmla="*/ 1 h 13"/>
                <a:gd name="T8" fmla="*/ 2 w 42"/>
                <a:gd name="T9" fmla="*/ 1 h 13"/>
                <a:gd name="T10" fmla="*/ 14 w 42"/>
                <a:gd name="T11" fmla="*/ 6 h 13"/>
                <a:gd name="T12" fmla="*/ 38 w 42"/>
                <a:gd name="T13" fmla="*/ 12 h 13"/>
                <a:gd name="T14" fmla="*/ 39 w 42"/>
                <a:gd name="T15" fmla="*/ 12 h 13"/>
                <a:gd name="T16" fmla="*/ 40 w 42"/>
                <a:gd name="T17" fmla="*/ 13 h 13"/>
                <a:gd name="T18" fmla="*/ 41 w 42"/>
                <a:gd name="T19" fmla="*/ 13 h 13"/>
                <a:gd name="T20" fmla="*/ 42 w 42"/>
                <a:gd name="T21" fmla="*/ 13 h 13"/>
                <a:gd name="T22" fmla="*/ 42 w 42"/>
                <a:gd name="T23" fmla="*/ 13 h 13"/>
                <a:gd name="T24" fmla="*/ 42 w 42"/>
                <a:gd name="T25" fmla="*/ 12 h 13"/>
                <a:gd name="T26" fmla="*/ 42 w 42"/>
                <a:gd name="T27" fmla="*/ 12 h 13"/>
                <a:gd name="T28" fmla="*/ 41 w 42"/>
                <a:gd name="T29" fmla="*/ 11 h 13"/>
                <a:gd name="T30" fmla="*/ 40 w 42"/>
                <a:gd name="T31" fmla="*/ 10 h 13"/>
                <a:gd name="T32" fmla="*/ 39 w 42"/>
                <a:gd name="T33" fmla="*/ 10 h 13"/>
                <a:gd name="T34" fmla="*/ 27 w 42"/>
                <a:gd name="T35" fmla="*/ 2 h 13"/>
                <a:gd name="T36" fmla="*/ 25 w 42"/>
                <a:gd name="T37" fmla="*/ 1 h 13"/>
                <a:gd name="T38" fmla="*/ 25 w 42"/>
                <a:gd name="T39" fmla="*/ 1 h 13"/>
                <a:gd name="T40" fmla="*/ 22 w 42"/>
                <a:gd name="T41" fmla="*/ 1 h 13"/>
                <a:gd name="T42" fmla="*/ 21 w 42"/>
                <a:gd name="T43" fmla="*/ 1 h 13"/>
                <a:gd name="T44" fmla="*/ 20 w 42"/>
                <a:gd name="T45" fmla="*/ 1 h 13"/>
                <a:gd name="T46" fmla="*/ 19 w 42"/>
                <a:gd name="T47" fmla="*/ 1 h 13"/>
                <a:gd name="T48" fmla="*/ 8 w 42"/>
                <a:gd name="T49" fmla="*/ 0 h 13"/>
                <a:gd name="T50" fmla="*/ 1 w 42"/>
                <a:gd name="T51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42" h="13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6" y="3"/>
                    <a:pt x="10" y="4"/>
                    <a:pt x="14" y="6"/>
                  </a:cubicBezTo>
                  <a:cubicBezTo>
                    <a:pt x="22" y="8"/>
                    <a:pt x="30" y="10"/>
                    <a:pt x="38" y="12"/>
                  </a:cubicBezTo>
                  <a:cubicBezTo>
                    <a:pt x="39" y="12"/>
                    <a:pt x="39" y="12"/>
                    <a:pt x="39" y="12"/>
                  </a:cubicBezTo>
                  <a:cubicBezTo>
                    <a:pt x="39" y="13"/>
                    <a:pt x="39" y="13"/>
                    <a:pt x="40" y="13"/>
                  </a:cubicBezTo>
                  <a:cubicBezTo>
                    <a:pt x="40" y="13"/>
                    <a:pt x="41" y="13"/>
                    <a:pt x="41" y="13"/>
                  </a:cubicBezTo>
                  <a:cubicBezTo>
                    <a:pt x="42" y="13"/>
                    <a:pt x="42" y="13"/>
                    <a:pt x="42" y="13"/>
                  </a:cubicBezTo>
                  <a:cubicBezTo>
                    <a:pt x="42" y="13"/>
                    <a:pt x="42" y="13"/>
                    <a:pt x="42" y="13"/>
                  </a:cubicBezTo>
                  <a:cubicBezTo>
                    <a:pt x="42" y="13"/>
                    <a:pt x="42" y="13"/>
                    <a:pt x="42" y="12"/>
                  </a:cubicBezTo>
                  <a:cubicBezTo>
                    <a:pt x="42" y="12"/>
                    <a:pt x="42" y="12"/>
                    <a:pt x="42" y="12"/>
                  </a:cubicBezTo>
                  <a:cubicBezTo>
                    <a:pt x="41" y="11"/>
                    <a:pt x="41" y="11"/>
                    <a:pt x="41" y="11"/>
                  </a:cubicBezTo>
                  <a:cubicBezTo>
                    <a:pt x="41" y="11"/>
                    <a:pt x="40" y="11"/>
                    <a:pt x="40" y="10"/>
                  </a:cubicBezTo>
                  <a:cubicBezTo>
                    <a:pt x="40" y="10"/>
                    <a:pt x="40" y="10"/>
                    <a:pt x="39" y="10"/>
                  </a:cubicBezTo>
                  <a:cubicBezTo>
                    <a:pt x="35" y="7"/>
                    <a:pt x="31" y="5"/>
                    <a:pt x="27" y="2"/>
                  </a:cubicBezTo>
                  <a:cubicBezTo>
                    <a:pt x="26" y="1"/>
                    <a:pt x="26" y="1"/>
                    <a:pt x="25" y="1"/>
                  </a:cubicBezTo>
                  <a:cubicBezTo>
                    <a:pt x="25" y="1"/>
                    <a:pt x="25" y="1"/>
                    <a:pt x="25" y="1"/>
                  </a:cubicBezTo>
                  <a:cubicBezTo>
                    <a:pt x="24" y="1"/>
                    <a:pt x="23" y="1"/>
                    <a:pt x="22" y="1"/>
                  </a:cubicBezTo>
                  <a:cubicBezTo>
                    <a:pt x="22" y="1"/>
                    <a:pt x="21" y="1"/>
                    <a:pt x="21" y="1"/>
                  </a:cubicBezTo>
                  <a:cubicBezTo>
                    <a:pt x="21" y="1"/>
                    <a:pt x="20" y="1"/>
                    <a:pt x="20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5" y="1"/>
                    <a:pt x="11" y="1"/>
                    <a:pt x="8" y="0"/>
                  </a:cubicBezTo>
                  <a:cubicBezTo>
                    <a:pt x="5" y="0"/>
                    <a:pt x="3" y="0"/>
                    <a:pt x="1" y="0"/>
                  </a:cubicBezTo>
                </a:path>
              </a:pathLst>
            </a:custGeom>
            <a:solidFill>
              <a:srgbClr val="F8AB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11" name="Freeform 405"/>
            <p:cNvSpPr>
              <a:spLocks noEditPoints="1"/>
            </p:cNvSpPr>
            <p:nvPr/>
          </p:nvSpPr>
          <p:spPr bwMode="auto">
            <a:xfrm>
              <a:off x="1411288" y="2293938"/>
              <a:ext cx="392112" cy="889000"/>
            </a:xfrm>
            <a:custGeom>
              <a:avLst/>
              <a:gdLst>
                <a:gd name="T0" fmla="*/ 26 w 104"/>
                <a:gd name="T1" fmla="*/ 235 h 236"/>
                <a:gd name="T2" fmla="*/ 7 w 104"/>
                <a:gd name="T3" fmla="*/ 224 h 236"/>
                <a:gd name="T4" fmla="*/ 45 w 104"/>
                <a:gd name="T5" fmla="*/ 220 h 236"/>
                <a:gd name="T6" fmla="*/ 66 w 104"/>
                <a:gd name="T7" fmla="*/ 199 h 236"/>
                <a:gd name="T8" fmla="*/ 79 w 104"/>
                <a:gd name="T9" fmla="*/ 181 h 236"/>
                <a:gd name="T10" fmla="*/ 57 w 104"/>
                <a:gd name="T11" fmla="*/ 163 h 236"/>
                <a:gd name="T12" fmla="*/ 63 w 104"/>
                <a:gd name="T13" fmla="*/ 160 h 236"/>
                <a:gd name="T14" fmla="*/ 91 w 104"/>
                <a:gd name="T15" fmla="*/ 159 h 236"/>
                <a:gd name="T16" fmla="*/ 91 w 104"/>
                <a:gd name="T17" fmla="*/ 159 h 236"/>
                <a:gd name="T18" fmla="*/ 66 w 104"/>
                <a:gd name="T19" fmla="*/ 159 h 236"/>
                <a:gd name="T20" fmla="*/ 72 w 104"/>
                <a:gd name="T21" fmla="*/ 161 h 236"/>
                <a:gd name="T22" fmla="*/ 73 w 104"/>
                <a:gd name="T23" fmla="*/ 158 h 236"/>
                <a:gd name="T24" fmla="*/ 84 w 104"/>
                <a:gd name="T25" fmla="*/ 157 h 236"/>
                <a:gd name="T26" fmla="*/ 69 w 104"/>
                <a:gd name="T27" fmla="*/ 156 h 236"/>
                <a:gd name="T28" fmla="*/ 71 w 104"/>
                <a:gd name="T29" fmla="*/ 156 h 236"/>
                <a:gd name="T30" fmla="*/ 59 w 104"/>
                <a:gd name="T31" fmla="*/ 146 h 236"/>
                <a:gd name="T32" fmla="*/ 59 w 104"/>
                <a:gd name="T33" fmla="*/ 146 h 236"/>
                <a:gd name="T34" fmla="*/ 78 w 104"/>
                <a:gd name="T35" fmla="*/ 148 h 236"/>
                <a:gd name="T36" fmla="*/ 52 w 104"/>
                <a:gd name="T37" fmla="*/ 147 h 236"/>
                <a:gd name="T38" fmla="*/ 77 w 104"/>
                <a:gd name="T39" fmla="*/ 141 h 236"/>
                <a:gd name="T40" fmla="*/ 99 w 104"/>
                <a:gd name="T41" fmla="*/ 139 h 236"/>
                <a:gd name="T42" fmla="*/ 99 w 104"/>
                <a:gd name="T43" fmla="*/ 139 h 236"/>
                <a:gd name="T44" fmla="*/ 62 w 104"/>
                <a:gd name="T45" fmla="*/ 139 h 236"/>
                <a:gd name="T46" fmla="*/ 81 w 104"/>
                <a:gd name="T47" fmla="*/ 127 h 236"/>
                <a:gd name="T48" fmla="*/ 102 w 104"/>
                <a:gd name="T49" fmla="*/ 126 h 236"/>
                <a:gd name="T50" fmla="*/ 75 w 104"/>
                <a:gd name="T51" fmla="*/ 124 h 236"/>
                <a:gd name="T52" fmla="*/ 58 w 104"/>
                <a:gd name="T53" fmla="*/ 122 h 236"/>
                <a:gd name="T54" fmla="*/ 89 w 104"/>
                <a:gd name="T55" fmla="*/ 118 h 236"/>
                <a:gd name="T56" fmla="*/ 84 w 104"/>
                <a:gd name="T57" fmla="*/ 114 h 236"/>
                <a:gd name="T58" fmla="*/ 103 w 104"/>
                <a:gd name="T59" fmla="*/ 111 h 236"/>
                <a:gd name="T60" fmla="*/ 103 w 104"/>
                <a:gd name="T61" fmla="*/ 111 h 236"/>
                <a:gd name="T62" fmla="*/ 72 w 104"/>
                <a:gd name="T63" fmla="*/ 110 h 236"/>
                <a:gd name="T64" fmla="*/ 71 w 104"/>
                <a:gd name="T65" fmla="*/ 109 h 236"/>
                <a:gd name="T66" fmla="*/ 61 w 104"/>
                <a:gd name="T67" fmla="*/ 114 h 236"/>
                <a:gd name="T68" fmla="*/ 74 w 104"/>
                <a:gd name="T69" fmla="*/ 108 h 236"/>
                <a:gd name="T70" fmla="*/ 67 w 104"/>
                <a:gd name="T71" fmla="*/ 108 h 236"/>
                <a:gd name="T72" fmla="*/ 70 w 104"/>
                <a:gd name="T73" fmla="*/ 108 h 236"/>
                <a:gd name="T74" fmla="*/ 58 w 104"/>
                <a:gd name="T75" fmla="*/ 108 h 236"/>
                <a:gd name="T76" fmla="*/ 65 w 104"/>
                <a:gd name="T77" fmla="*/ 104 h 236"/>
                <a:gd name="T78" fmla="*/ 104 w 104"/>
                <a:gd name="T79" fmla="*/ 103 h 236"/>
                <a:gd name="T80" fmla="*/ 80 w 104"/>
                <a:gd name="T81" fmla="*/ 103 h 236"/>
                <a:gd name="T82" fmla="*/ 67 w 104"/>
                <a:gd name="T83" fmla="*/ 93 h 236"/>
                <a:gd name="T84" fmla="*/ 62 w 104"/>
                <a:gd name="T85" fmla="*/ 89 h 236"/>
                <a:gd name="T86" fmla="*/ 56 w 104"/>
                <a:gd name="T87" fmla="*/ 79 h 236"/>
                <a:gd name="T88" fmla="*/ 99 w 104"/>
                <a:gd name="T89" fmla="*/ 77 h 236"/>
                <a:gd name="T90" fmla="*/ 80 w 104"/>
                <a:gd name="T91" fmla="*/ 75 h 236"/>
                <a:gd name="T92" fmla="*/ 79 w 104"/>
                <a:gd name="T93" fmla="*/ 75 h 236"/>
                <a:gd name="T94" fmla="*/ 63 w 104"/>
                <a:gd name="T95" fmla="*/ 70 h 236"/>
                <a:gd name="T96" fmla="*/ 63 w 104"/>
                <a:gd name="T97" fmla="*/ 70 h 236"/>
                <a:gd name="T98" fmla="*/ 74 w 104"/>
                <a:gd name="T99" fmla="*/ 67 h 236"/>
                <a:gd name="T100" fmla="*/ 80 w 104"/>
                <a:gd name="T101" fmla="*/ 66 h 236"/>
                <a:gd name="T102" fmla="*/ 62 w 104"/>
                <a:gd name="T103" fmla="*/ 64 h 236"/>
                <a:gd name="T104" fmla="*/ 72 w 104"/>
                <a:gd name="T105" fmla="*/ 62 h 236"/>
                <a:gd name="T106" fmla="*/ 93 w 104"/>
                <a:gd name="T107" fmla="*/ 60 h 236"/>
                <a:gd name="T108" fmla="*/ 72 w 104"/>
                <a:gd name="T109" fmla="*/ 28 h 236"/>
                <a:gd name="T110" fmla="*/ 51 w 104"/>
                <a:gd name="T111" fmla="*/ 9 h 236"/>
                <a:gd name="T112" fmla="*/ 24 w 104"/>
                <a:gd name="T113" fmla="*/ 11 h 236"/>
                <a:gd name="T114" fmla="*/ 37 w 104"/>
                <a:gd name="T115" fmla="*/ 0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04" h="236">
                  <a:moveTo>
                    <a:pt x="26" y="235"/>
                  </a:moveTo>
                  <a:cubicBezTo>
                    <a:pt x="25" y="236"/>
                    <a:pt x="25" y="236"/>
                    <a:pt x="25" y="236"/>
                  </a:cubicBezTo>
                  <a:cubicBezTo>
                    <a:pt x="25" y="236"/>
                    <a:pt x="25" y="236"/>
                    <a:pt x="24" y="236"/>
                  </a:cubicBezTo>
                  <a:cubicBezTo>
                    <a:pt x="25" y="236"/>
                    <a:pt x="25" y="236"/>
                    <a:pt x="26" y="235"/>
                  </a:cubicBezTo>
                  <a:cubicBezTo>
                    <a:pt x="26" y="235"/>
                    <a:pt x="26" y="235"/>
                    <a:pt x="26" y="235"/>
                  </a:cubicBezTo>
                  <a:moveTo>
                    <a:pt x="0" y="220"/>
                  </a:moveTo>
                  <a:cubicBezTo>
                    <a:pt x="0" y="220"/>
                    <a:pt x="1" y="221"/>
                    <a:pt x="2" y="221"/>
                  </a:cubicBezTo>
                  <a:cubicBezTo>
                    <a:pt x="3" y="222"/>
                    <a:pt x="5" y="223"/>
                    <a:pt x="7" y="224"/>
                  </a:cubicBezTo>
                  <a:cubicBezTo>
                    <a:pt x="5" y="223"/>
                    <a:pt x="2" y="221"/>
                    <a:pt x="0" y="220"/>
                  </a:cubicBezTo>
                  <a:moveTo>
                    <a:pt x="48" y="218"/>
                  </a:moveTo>
                  <a:cubicBezTo>
                    <a:pt x="47" y="218"/>
                    <a:pt x="46" y="219"/>
                    <a:pt x="45" y="220"/>
                  </a:cubicBezTo>
                  <a:cubicBezTo>
                    <a:pt x="45" y="220"/>
                    <a:pt x="45" y="220"/>
                    <a:pt x="45" y="220"/>
                  </a:cubicBezTo>
                  <a:cubicBezTo>
                    <a:pt x="46" y="220"/>
                    <a:pt x="46" y="219"/>
                    <a:pt x="47" y="218"/>
                  </a:cubicBezTo>
                  <a:cubicBezTo>
                    <a:pt x="47" y="218"/>
                    <a:pt x="48" y="218"/>
                    <a:pt x="48" y="218"/>
                  </a:cubicBezTo>
                  <a:moveTo>
                    <a:pt x="69" y="196"/>
                  </a:moveTo>
                  <a:cubicBezTo>
                    <a:pt x="68" y="197"/>
                    <a:pt x="67" y="198"/>
                    <a:pt x="66" y="199"/>
                  </a:cubicBezTo>
                  <a:cubicBezTo>
                    <a:pt x="67" y="198"/>
                    <a:pt x="68" y="197"/>
                    <a:pt x="69" y="196"/>
                  </a:cubicBezTo>
                  <a:moveTo>
                    <a:pt x="87" y="169"/>
                  </a:moveTo>
                  <a:cubicBezTo>
                    <a:pt x="87" y="170"/>
                    <a:pt x="86" y="170"/>
                    <a:pt x="86" y="170"/>
                  </a:cubicBezTo>
                  <a:cubicBezTo>
                    <a:pt x="84" y="174"/>
                    <a:pt x="82" y="177"/>
                    <a:pt x="79" y="181"/>
                  </a:cubicBezTo>
                  <a:cubicBezTo>
                    <a:pt x="82" y="178"/>
                    <a:pt x="84" y="174"/>
                    <a:pt x="86" y="170"/>
                  </a:cubicBezTo>
                  <a:cubicBezTo>
                    <a:pt x="86" y="170"/>
                    <a:pt x="87" y="170"/>
                    <a:pt x="87" y="169"/>
                  </a:cubicBezTo>
                  <a:moveTo>
                    <a:pt x="54" y="161"/>
                  </a:moveTo>
                  <a:cubicBezTo>
                    <a:pt x="55" y="162"/>
                    <a:pt x="56" y="163"/>
                    <a:pt x="57" y="163"/>
                  </a:cubicBezTo>
                  <a:cubicBezTo>
                    <a:pt x="56" y="163"/>
                    <a:pt x="55" y="162"/>
                    <a:pt x="54" y="161"/>
                  </a:cubicBezTo>
                  <a:moveTo>
                    <a:pt x="63" y="160"/>
                  </a:moveTo>
                  <a:cubicBezTo>
                    <a:pt x="63" y="160"/>
                    <a:pt x="63" y="160"/>
                    <a:pt x="63" y="160"/>
                  </a:cubicBezTo>
                  <a:cubicBezTo>
                    <a:pt x="63" y="160"/>
                    <a:pt x="63" y="160"/>
                    <a:pt x="63" y="160"/>
                  </a:cubicBezTo>
                  <a:cubicBezTo>
                    <a:pt x="63" y="160"/>
                    <a:pt x="63" y="160"/>
                    <a:pt x="63" y="160"/>
                  </a:cubicBezTo>
                  <a:moveTo>
                    <a:pt x="92" y="159"/>
                  </a:moveTo>
                  <a:cubicBezTo>
                    <a:pt x="91" y="159"/>
                    <a:pt x="91" y="159"/>
                    <a:pt x="91" y="159"/>
                  </a:cubicBezTo>
                  <a:cubicBezTo>
                    <a:pt x="91" y="159"/>
                    <a:pt x="91" y="159"/>
                    <a:pt x="91" y="159"/>
                  </a:cubicBezTo>
                  <a:cubicBezTo>
                    <a:pt x="91" y="159"/>
                    <a:pt x="92" y="159"/>
                    <a:pt x="92" y="159"/>
                  </a:cubicBezTo>
                  <a:moveTo>
                    <a:pt x="90" y="159"/>
                  </a:moveTo>
                  <a:cubicBezTo>
                    <a:pt x="90" y="159"/>
                    <a:pt x="90" y="159"/>
                    <a:pt x="91" y="159"/>
                  </a:cubicBezTo>
                  <a:cubicBezTo>
                    <a:pt x="91" y="159"/>
                    <a:pt x="91" y="159"/>
                    <a:pt x="91" y="159"/>
                  </a:cubicBezTo>
                  <a:cubicBezTo>
                    <a:pt x="90" y="159"/>
                    <a:pt x="90" y="159"/>
                    <a:pt x="90" y="159"/>
                  </a:cubicBezTo>
                  <a:moveTo>
                    <a:pt x="67" y="158"/>
                  </a:moveTo>
                  <a:cubicBezTo>
                    <a:pt x="67" y="159"/>
                    <a:pt x="66" y="159"/>
                    <a:pt x="66" y="159"/>
                  </a:cubicBezTo>
                  <a:cubicBezTo>
                    <a:pt x="66" y="159"/>
                    <a:pt x="66" y="159"/>
                    <a:pt x="66" y="159"/>
                  </a:cubicBezTo>
                  <a:cubicBezTo>
                    <a:pt x="67" y="159"/>
                    <a:pt x="67" y="159"/>
                    <a:pt x="67" y="158"/>
                  </a:cubicBezTo>
                  <a:moveTo>
                    <a:pt x="73" y="158"/>
                  </a:moveTo>
                  <a:cubicBezTo>
                    <a:pt x="73" y="158"/>
                    <a:pt x="73" y="159"/>
                    <a:pt x="73" y="160"/>
                  </a:cubicBezTo>
                  <a:cubicBezTo>
                    <a:pt x="72" y="160"/>
                    <a:pt x="72" y="161"/>
                    <a:pt x="72" y="161"/>
                  </a:cubicBezTo>
                  <a:cubicBezTo>
                    <a:pt x="70" y="163"/>
                    <a:pt x="68" y="164"/>
                    <a:pt x="66" y="165"/>
                  </a:cubicBezTo>
                  <a:cubicBezTo>
                    <a:pt x="69" y="164"/>
                    <a:pt x="70" y="163"/>
                    <a:pt x="72" y="161"/>
                  </a:cubicBezTo>
                  <a:cubicBezTo>
                    <a:pt x="72" y="160"/>
                    <a:pt x="73" y="159"/>
                    <a:pt x="73" y="159"/>
                  </a:cubicBezTo>
                  <a:cubicBezTo>
                    <a:pt x="73" y="158"/>
                    <a:pt x="73" y="158"/>
                    <a:pt x="73" y="158"/>
                  </a:cubicBezTo>
                  <a:moveTo>
                    <a:pt x="84" y="157"/>
                  </a:moveTo>
                  <a:cubicBezTo>
                    <a:pt x="86" y="159"/>
                    <a:pt x="87" y="162"/>
                    <a:pt x="87" y="166"/>
                  </a:cubicBezTo>
                  <a:cubicBezTo>
                    <a:pt x="87" y="166"/>
                    <a:pt x="87" y="165"/>
                    <a:pt x="87" y="165"/>
                  </a:cubicBezTo>
                  <a:cubicBezTo>
                    <a:pt x="87" y="162"/>
                    <a:pt x="86" y="159"/>
                    <a:pt x="84" y="157"/>
                  </a:cubicBezTo>
                  <a:moveTo>
                    <a:pt x="69" y="156"/>
                  </a:moveTo>
                  <a:cubicBezTo>
                    <a:pt x="69" y="157"/>
                    <a:pt x="68" y="157"/>
                    <a:pt x="68" y="157"/>
                  </a:cubicBezTo>
                  <a:cubicBezTo>
                    <a:pt x="68" y="157"/>
                    <a:pt x="68" y="157"/>
                    <a:pt x="68" y="157"/>
                  </a:cubicBezTo>
                  <a:cubicBezTo>
                    <a:pt x="68" y="157"/>
                    <a:pt x="69" y="157"/>
                    <a:pt x="69" y="156"/>
                  </a:cubicBezTo>
                  <a:cubicBezTo>
                    <a:pt x="69" y="156"/>
                    <a:pt x="69" y="156"/>
                    <a:pt x="69" y="156"/>
                  </a:cubicBezTo>
                  <a:moveTo>
                    <a:pt x="71" y="156"/>
                  </a:moveTo>
                  <a:cubicBezTo>
                    <a:pt x="72" y="156"/>
                    <a:pt x="72" y="156"/>
                    <a:pt x="72" y="156"/>
                  </a:cubicBezTo>
                  <a:cubicBezTo>
                    <a:pt x="72" y="156"/>
                    <a:pt x="72" y="156"/>
                    <a:pt x="71" y="156"/>
                  </a:cubicBezTo>
                  <a:moveTo>
                    <a:pt x="85" y="149"/>
                  </a:moveTo>
                  <a:cubicBezTo>
                    <a:pt x="87" y="151"/>
                    <a:pt x="88" y="153"/>
                    <a:pt x="89" y="155"/>
                  </a:cubicBezTo>
                  <a:cubicBezTo>
                    <a:pt x="88" y="153"/>
                    <a:pt x="87" y="151"/>
                    <a:pt x="85" y="149"/>
                  </a:cubicBezTo>
                  <a:moveTo>
                    <a:pt x="59" y="146"/>
                  </a:moveTo>
                  <a:cubicBezTo>
                    <a:pt x="58" y="147"/>
                    <a:pt x="58" y="147"/>
                    <a:pt x="58" y="147"/>
                  </a:cubicBezTo>
                  <a:cubicBezTo>
                    <a:pt x="57" y="150"/>
                    <a:pt x="57" y="153"/>
                    <a:pt x="58" y="156"/>
                  </a:cubicBezTo>
                  <a:cubicBezTo>
                    <a:pt x="57" y="154"/>
                    <a:pt x="57" y="152"/>
                    <a:pt x="57" y="149"/>
                  </a:cubicBezTo>
                  <a:cubicBezTo>
                    <a:pt x="58" y="148"/>
                    <a:pt x="58" y="147"/>
                    <a:pt x="59" y="146"/>
                  </a:cubicBezTo>
                  <a:moveTo>
                    <a:pt x="72" y="144"/>
                  </a:moveTo>
                  <a:cubicBezTo>
                    <a:pt x="73" y="144"/>
                    <a:pt x="73" y="144"/>
                    <a:pt x="73" y="145"/>
                  </a:cubicBezTo>
                  <a:cubicBezTo>
                    <a:pt x="75" y="146"/>
                    <a:pt x="77" y="148"/>
                    <a:pt x="79" y="149"/>
                  </a:cubicBezTo>
                  <a:cubicBezTo>
                    <a:pt x="79" y="149"/>
                    <a:pt x="78" y="148"/>
                    <a:pt x="78" y="148"/>
                  </a:cubicBezTo>
                  <a:cubicBezTo>
                    <a:pt x="76" y="146"/>
                    <a:pt x="74" y="145"/>
                    <a:pt x="72" y="144"/>
                  </a:cubicBezTo>
                  <a:moveTo>
                    <a:pt x="55" y="142"/>
                  </a:moveTo>
                  <a:cubicBezTo>
                    <a:pt x="55" y="142"/>
                    <a:pt x="54" y="143"/>
                    <a:pt x="54" y="144"/>
                  </a:cubicBezTo>
                  <a:cubicBezTo>
                    <a:pt x="53" y="145"/>
                    <a:pt x="52" y="146"/>
                    <a:pt x="52" y="147"/>
                  </a:cubicBezTo>
                  <a:cubicBezTo>
                    <a:pt x="52" y="146"/>
                    <a:pt x="53" y="145"/>
                    <a:pt x="54" y="144"/>
                  </a:cubicBezTo>
                  <a:cubicBezTo>
                    <a:pt x="54" y="143"/>
                    <a:pt x="55" y="142"/>
                    <a:pt x="55" y="142"/>
                  </a:cubicBezTo>
                  <a:moveTo>
                    <a:pt x="73" y="139"/>
                  </a:moveTo>
                  <a:cubicBezTo>
                    <a:pt x="74" y="140"/>
                    <a:pt x="76" y="141"/>
                    <a:pt x="77" y="141"/>
                  </a:cubicBezTo>
                  <a:cubicBezTo>
                    <a:pt x="77" y="141"/>
                    <a:pt x="77" y="142"/>
                    <a:pt x="78" y="142"/>
                  </a:cubicBezTo>
                  <a:cubicBezTo>
                    <a:pt x="78" y="142"/>
                    <a:pt x="78" y="142"/>
                    <a:pt x="77" y="142"/>
                  </a:cubicBezTo>
                  <a:cubicBezTo>
                    <a:pt x="76" y="141"/>
                    <a:pt x="74" y="140"/>
                    <a:pt x="73" y="139"/>
                  </a:cubicBezTo>
                  <a:moveTo>
                    <a:pt x="99" y="139"/>
                  </a:moveTo>
                  <a:cubicBezTo>
                    <a:pt x="98" y="144"/>
                    <a:pt x="96" y="149"/>
                    <a:pt x="94" y="154"/>
                  </a:cubicBezTo>
                  <a:cubicBezTo>
                    <a:pt x="96" y="149"/>
                    <a:pt x="98" y="144"/>
                    <a:pt x="99" y="139"/>
                  </a:cubicBezTo>
                  <a:moveTo>
                    <a:pt x="99" y="139"/>
                  </a:moveTo>
                  <a:cubicBezTo>
                    <a:pt x="99" y="139"/>
                    <a:pt x="99" y="139"/>
                    <a:pt x="99" y="139"/>
                  </a:cubicBezTo>
                  <a:cubicBezTo>
                    <a:pt x="99" y="139"/>
                    <a:pt x="99" y="139"/>
                    <a:pt x="99" y="139"/>
                  </a:cubicBezTo>
                  <a:moveTo>
                    <a:pt x="66" y="138"/>
                  </a:moveTo>
                  <a:cubicBezTo>
                    <a:pt x="65" y="138"/>
                    <a:pt x="64" y="138"/>
                    <a:pt x="64" y="138"/>
                  </a:cubicBezTo>
                  <a:cubicBezTo>
                    <a:pt x="63" y="138"/>
                    <a:pt x="62" y="138"/>
                    <a:pt x="62" y="139"/>
                  </a:cubicBezTo>
                  <a:cubicBezTo>
                    <a:pt x="62" y="139"/>
                    <a:pt x="62" y="139"/>
                    <a:pt x="62" y="139"/>
                  </a:cubicBezTo>
                  <a:cubicBezTo>
                    <a:pt x="63" y="138"/>
                    <a:pt x="64" y="138"/>
                    <a:pt x="66" y="138"/>
                  </a:cubicBezTo>
                  <a:moveTo>
                    <a:pt x="82" y="126"/>
                  </a:moveTo>
                  <a:cubicBezTo>
                    <a:pt x="82" y="127"/>
                    <a:pt x="81" y="127"/>
                    <a:pt x="81" y="127"/>
                  </a:cubicBezTo>
                  <a:cubicBezTo>
                    <a:pt x="78" y="128"/>
                    <a:pt x="76" y="129"/>
                    <a:pt x="73" y="129"/>
                  </a:cubicBezTo>
                  <a:cubicBezTo>
                    <a:pt x="73" y="129"/>
                    <a:pt x="73" y="129"/>
                    <a:pt x="74" y="129"/>
                  </a:cubicBezTo>
                  <a:cubicBezTo>
                    <a:pt x="77" y="129"/>
                    <a:pt x="79" y="128"/>
                    <a:pt x="82" y="126"/>
                  </a:cubicBezTo>
                  <a:moveTo>
                    <a:pt x="102" y="126"/>
                  </a:moveTo>
                  <a:cubicBezTo>
                    <a:pt x="102" y="126"/>
                    <a:pt x="102" y="126"/>
                    <a:pt x="102" y="126"/>
                  </a:cubicBezTo>
                  <a:cubicBezTo>
                    <a:pt x="102" y="126"/>
                    <a:pt x="102" y="126"/>
                    <a:pt x="102" y="126"/>
                  </a:cubicBezTo>
                  <a:moveTo>
                    <a:pt x="77" y="123"/>
                  </a:moveTo>
                  <a:cubicBezTo>
                    <a:pt x="76" y="123"/>
                    <a:pt x="75" y="124"/>
                    <a:pt x="75" y="124"/>
                  </a:cubicBezTo>
                  <a:cubicBezTo>
                    <a:pt x="75" y="124"/>
                    <a:pt x="76" y="123"/>
                    <a:pt x="77" y="123"/>
                  </a:cubicBezTo>
                  <a:moveTo>
                    <a:pt x="58" y="122"/>
                  </a:moveTo>
                  <a:cubicBezTo>
                    <a:pt x="61" y="127"/>
                    <a:pt x="66" y="129"/>
                    <a:pt x="71" y="129"/>
                  </a:cubicBezTo>
                  <a:cubicBezTo>
                    <a:pt x="66" y="129"/>
                    <a:pt x="61" y="126"/>
                    <a:pt x="58" y="122"/>
                  </a:cubicBezTo>
                  <a:moveTo>
                    <a:pt x="57" y="120"/>
                  </a:moveTo>
                  <a:cubicBezTo>
                    <a:pt x="57" y="120"/>
                    <a:pt x="58" y="121"/>
                    <a:pt x="58" y="121"/>
                  </a:cubicBezTo>
                  <a:cubicBezTo>
                    <a:pt x="58" y="121"/>
                    <a:pt x="58" y="120"/>
                    <a:pt x="57" y="120"/>
                  </a:cubicBezTo>
                  <a:moveTo>
                    <a:pt x="89" y="118"/>
                  </a:moveTo>
                  <a:cubicBezTo>
                    <a:pt x="89" y="118"/>
                    <a:pt x="89" y="118"/>
                    <a:pt x="89" y="118"/>
                  </a:cubicBezTo>
                  <a:cubicBezTo>
                    <a:pt x="88" y="120"/>
                    <a:pt x="87" y="122"/>
                    <a:pt x="86" y="124"/>
                  </a:cubicBezTo>
                  <a:cubicBezTo>
                    <a:pt x="87" y="122"/>
                    <a:pt x="89" y="120"/>
                    <a:pt x="89" y="118"/>
                  </a:cubicBezTo>
                  <a:moveTo>
                    <a:pt x="84" y="114"/>
                  </a:moveTo>
                  <a:cubicBezTo>
                    <a:pt x="84" y="114"/>
                    <a:pt x="84" y="114"/>
                    <a:pt x="84" y="114"/>
                  </a:cubicBezTo>
                  <a:cubicBezTo>
                    <a:pt x="83" y="117"/>
                    <a:pt x="82" y="119"/>
                    <a:pt x="81" y="121"/>
                  </a:cubicBezTo>
                  <a:cubicBezTo>
                    <a:pt x="83" y="119"/>
                    <a:pt x="84" y="116"/>
                    <a:pt x="84" y="114"/>
                  </a:cubicBezTo>
                  <a:moveTo>
                    <a:pt x="103" y="111"/>
                  </a:moveTo>
                  <a:cubicBezTo>
                    <a:pt x="103" y="116"/>
                    <a:pt x="103" y="121"/>
                    <a:pt x="102" y="126"/>
                  </a:cubicBezTo>
                  <a:cubicBezTo>
                    <a:pt x="103" y="121"/>
                    <a:pt x="103" y="116"/>
                    <a:pt x="103" y="111"/>
                  </a:cubicBezTo>
                  <a:moveTo>
                    <a:pt x="103" y="111"/>
                  </a:moveTo>
                  <a:cubicBezTo>
                    <a:pt x="103" y="111"/>
                    <a:pt x="103" y="111"/>
                    <a:pt x="103" y="111"/>
                  </a:cubicBezTo>
                  <a:cubicBezTo>
                    <a:pt x="103" y="111"/>
                    <a:pt x="103" y="111"/>
                    <a:pt x="103" y="111"/>
                  </a:cubicBezTo>
                  <a:moveTo>
                    <a:pt x="71" y="109"/>
                  </a:moveTo>
                  <a:cubicBezTo>
                    <a:pt x="71" y="109"/>
                    <a:pt x="71" y="109"/>
                    <a:pt x="72" y="109"/>
                  </a:cubicBezTo>
                  <a:cubicBezTo>
                    <a:pt x="72" y="110"/>
                    <a:pt x="72" y="110"/>
                    <a:pt x="72" y="110"/>
                  </a:cubicBezTo>
                  <a:cubicBezTo>
                    <a:pt x="72" y="110"/>
                    <a:pt x="73" y="110"/>
                    <a:pt x="73" y="109"/>
                  </a:cubicBezTo>
                  <a:cubicBezTo>
                    <a:pt x="73" y="110"/>
                    <a:pt x="72" y="110"/>
                    <a:pt x="72" y="110"/>
                  </a:cubicBezTo>
                  <a:cubicBezTo>
                    <a:pt x="72" y="110"/>
                    <a:pt x="72" y="110"/>
                    <a:pt x="72" y="110"/>
                  </a:cubicBezTo>
                  <a:cubicBezTo>
                    <a:pt x="72" y="109"/>
                    <a:pt x="72" y="109"/>
                    <a:pt x="71" y="109"/>
                  </a:cubicBezTo>
                  <a:moveTo>
                    <a:pt x="63" y="109"/>
                  </a:moveTo>
                  <a:cubicBezTo>
                    <a:pt x="62" y="110"/>
                    <a:pt x="62" y="111"/>
                    <a:pt x="62" y="112"/>
                  </a:cubicBezTo>
                  <a:cubicBezTo>
                    <a:pt x="61" y="114"/>
                    <a:pt x="62" y="116"/>
                    <a:pt x="62" y="118"/>
                  </a:cubicBezTo>
                  <a:cubicBezTo>
                    <a:pt x="62" y="117"/>
                    <a:pt x="62" y="115"/>
                    <a:pt x="61" y="114"/>
                  </a:cubicBezTo>
                  <a:cubicBezTo>
                    <a:pt x="61" y="113"/>
                    <a:pt x="62" y="111"/>
                    <a:pt x="62" y="110"/>
                  </a:cubicBezTo>
                  <a:cubicBezTo>
                    <a:pt x="63" y="110"/>
                    <a:pt x="63" y="109"/>
                    <a:pt x="63" y="109"/>
                  </a:cubicBezTo>
                  <a:moveTo>
                    <a:pt x="74" y="108"/>
                  </a:moveTo>
                  <a:cubicBezTo>
                    <a:pt x="74" y="108"/>
                    <a:pt x="74" y="108"/>
                    <a:pt x="74" y="108"/>
                  </a:cubicBezTo>
                  <a:cubicBezTo>
                    <a:pt x="74" y="109"/>
                    <a:pt x="74" y="109"/>
                    <a:pt x="74" y="109"/>
                  </a:cubicBezTo>
                  <a:cubicBezTo>
                    <a:pt x="74" y="109"/>
                    <a:pt x="74" y="109"/>
                    <a:pt x="74" y="108"/>
                  </a:cubicBezTo>
                  <a:cubicBezTo>
                    <a:pt x="74" y="108"/>
                    <a:pt x="74" y="108"/>
                    <a:pt x="74" y="108"/>
                  </a:cubicBezTo>
                  <a:moveTo>
                    <a:pt x="67" y="108"/>
                  </a:moveTo>
                  <a:cubicBezTo>
                    <a:pt x="66" y="108"/>
                    <a:pt x="66" y="108"/>
                    <a:pt x="65" y="108"/>
                  </a:cubicBezTo>
                  <a:cubicBezTo>
                    <a:pt x="66" y="108"/>
                    <a:pt x="66" y="108"/>
                    <a:pt x="67" y="108"/>
                  </a:cubicBezTo>
                  <a:cubicBezTo>
                    <a:pt x="67" y="108"/>
                    <a:pt x="68" y="108"/>
                    <a:pt x="69" y="108"/>
                  </a:cubicBezTo>
                  <a:cubicBezTo>
                    <a:pt x="69" y="108"/>
                    <a:pt x="69" y="108"/>
                    <a:pt x="70" y="108"/>
                  </a:cubicBezTo>
                  <a:cubicBezTo>
                    <a:pt x="69" y="108"/>
                    <a:pt x="69" y="108"/>
                    <a:pt x="69" y="108"/>
                  </a:cubicBezTo>
                  <a:cubicBezTo>
                    <a:pt x="68" y="108"/>
                    <a:pt x="67" y="108"/>
                    <a:pt x="67" y="108"/>
                  </a:cubicBezTo>
                  <a:moveTo>
                    <a:pt x="60" y="105"/>
                  </a:moveTo>
                  <a:cubicBezTo>
                    <a:pt x="59" y="106"/>
                    <a:pt x="58" y="107"/>
                    <a:pt x="58" y="108"/>
                  </a:cubicBezTo>
                  <a:cubicBezTo>
                    <a:pt x="58" y="107"/>
                    <a:pt x="59" y="107"/>
                    <a:pt x="59" y="106"/>
                  </a:cubicBezTo>
                  <a:cubicBezTo>
                    <a:pt x="60" y="106"/>
                    <a:pt x="60" y="105"/>
                    <a:pt x="60" y="105"/>
                  </a:cubicBezTo>
                  <a:moveTo>
                    <a:pt x="67" y="103"/>
                  </a:moveTo>
                  <a:cubicBezTo>
                    <a:pt x="66" y="103"/>
                    <a:pt x="66" y="103"/>
                    <a:pt x="65" y="104"/>
                  </a:cubicBezTo>
                  <a:cubicBezTo>
                    <a:pt x="65" y="103"/>
                    <a:pt x="66" y="103"/>
                    <a:pt x="67" y="103"/>
                  </a:cubicBezTo>
                  <a:cubicBezTo>
                    <a:pt x="68" y="103"/>
                    <a:pt x="69" y="104"/>
                    <a:pt x="71" y="104"/>
                  </a:cubicBezTo>
                  <a:cubicBezTo>
                    <a:pt x="69" y="104"/>
                    <a:pt x="68" y="103"/>
                    <a:pt x="67" y="103"/>
                  </a:cubicBezTo>
                  <a:moveTo>
                    <a:pt x="104" y="103"/>
                  </a:moveTo>
                  <a:cubicBezTo>
                    <a:pt x="104" y="104"/>
                    <a:pt x="104" y="106"/>
                    <a:pt x="104" y="107"/>
                  </a:cubicBezTo>
                  <a:cubicBezTo>
                    <a:pt x="104" y="107"/>
                    <a:pt x="104" y="107"/>
                    <a:pt x="104" y="107"/>
                  </a:cubicBezTo>
                  <a:cubicBezTo>
                    <a:pt x="104" y="106"/>
                    <a:pt x="104" y="104"/>
                    <a:pt x="104" y="103"/>
                  </a:cubicBezTo>
                  <a:moveTo>
                    <a:pt x="80" y="103"/>
                  </a:moveTo>
                  <a:cubicBezTo>
                    <a:pt x="82" y="106"/>
                    <a:pt x="83" y="108"/>
                    <a:pt x="84" y="112"/>
                  </a:cubicBezTo>
                  <a:cubicBezTo>
                    <a:pt x="83" y="108"/>
                    <a:pt x="82" y="105"/>
                    <a:pt x="80" y="103"/>
                  </a:cubicBezTo>
                  <a:moveTo>
                    <a:pt x="62" y="89"/>
                  </a:moveTo>
                  <a:cubicBezTo>
                    <a:pt x="64" y="90"/>
                    <a:pt x="65" y="92"/>
                    <a:pt x="67" y="93"/>
                  </a:cubicBezTo>
                  <a:cubicBezTo>
                    <a:pt x="70" y="95"/>
                    <a:pt x="74" y="97"/>
                    <a:pt x="77" y="100"/>
                  </a:cubicBezTo>
                  <a:cubicBezTo>
                    <a:pt x="75" y="98"/>
                    <a:pt x="74" y="97"/>
                    <a:pt x="72" y="96"/>
                  </a:cubicBezTo>
                  <a:cubicBezTo>
                    <a:pt x="69" y="94"/>
                    <a:pt x="66" y="92"/>
                    <a:pt x="63" y="90"/>
                  </a:cubicBezTo>
                  <a:cubicBezTo>
                    <a:pt x="63" y="89"/>
                    <a:pt x="62" y="89"/>
                    <a:pt x="62" y="89"/>
                  </a:cubicBezTo>
                  <a:moveTo>
                    <a:pt x="56" y="78"/>
                  </a:moveTo>
                  <a:cubicBezTo>
                    <a:pt x="56" y="79"/>
                    <a:pt x="56" y="79"/>
                    <a:pt x="56" y="79"/>
                  </a:cubicBezTo>
                  <a:cubicBezTo>
                    <a:pt x="56" y="80"/>
                    <a:pt x="57" y="80"/>
                    <a:pt x="57" y="81"/>
                  </a:cubicBezTo>
                  <a:cubicBezTo>
                    <a:pt x="57" y="80"/>
                    <a:pt x="56" y="80"/>
                    <a:pt x="56" y="79"/>
                  </a:cubicBezTo>
                  <a:cubicBezTo>
                    <a:pt x="56" y="79"/>
                    <a:pt x="56" y="79"/>
                    <a:pt x="56" y="78"/>
                  </a:cubicBezTo>
                  <a:moveTo>
                    <a:pt x="99" y="77"/>
                  </a:moveTo>
                  <a:cubicBezTo>
                    <a:pt x="100" y="80"/>
                    <a:pt x="101" y="83"/>
                    <a:pt x="101" y="85"/>
                  </a:cubicBezTo>
                  <a:cubicBezTo>
                    <a:pt x="101" y="83"/>
                    <a:pt x="100" y="80"/>
                    <a:pt x="99" y="77"/>
                  </a:cubicBezTo>
                  <a:moveTo>
                    <a:pt x="81" y="75"/>
                  </a:moveTo>
                  <a:cubicBezTo>
                    <a:pt x="81" y="75"/>
                    <a:pt x="80" y="75"/>
                    <a:pt x="80" y="75"/>
                  </a:cubicBezTo>
                  <a:cubicBezTo>
                    <a:pt x="80" y="75"/>
                    <a:pt x="80" y="75"/>
                    <a:pt x="80" y="75"/>
                  </a:cubicBezTo>
                  <a:cubicBezTo>
                    <a:pt x="80" y="75"/>
                    <a:pt x="80" y="75"/>
                    <a:pt x="80" y="75"/>
                  </a:cubicBezTo>
                  <a:cubicBezTo>
                    <a:pt x="81" y="75"/>
                    <a:pt x="81" y="75"/>
                    <a:pt x="81" y="75"/>
                  </a:cubicBezTo>
                  <a:moveTo>
                    <a:pt x="78" y="71"/>
                  </a:moveTo>
                  <a:cubicBezTo>
                    <a:pt x="78" y="71"/>
                    <a:pt x="78" y="71"/>
                    <a:pt x="79" y="72"/>
                  </a:cubicBezTo>
                  <a:cubicBezTo>
                    <a:pt x="79" y="73"/>
                    <a:pt x="79" y="74"/>
                    <a:pt x="79" y="75"/>
                  </a:cubicBezTo>
                  <a:cubicBezTo>
                    <a:pt x="79" y="73"/>
                    <a:pt x="79" y="72"/>
                    <a:pt x="78" y="71"/>
                  </a:cubicBezTo>
                  <a:cubicBezTo>
                    <a:pt x="78" y="71"/>
                    <a:pt x="78" y="71"/>
                    <a:pt x="78" y="71"/>
                  </a:cubicBezTo>
                  <a:moveTo>
                    <a:pt x="67" y="67"/>
                  </a:moveTo>
                  <a:cubicBezTo>
                    <a:pt x="65" y="67"/>
                    <a:pt x="64" y="68"/>
                    <a:pt x="63" y="70"/>
                  </a:cubicBezTo>
                  <a:cubicBezTo>
                    <a:pt x="61" y="73"/>
                    <a:pt x="61" y="76"/>
                    <a:pt x="62" y="79"/>
                  </a:cubicBezTo>
                  <a:cubicBezTo>
                    <a:pt x="62" y="79"/>
                    <a:pt x="62" y="79"/>
                    <a:pt x="62" y="79"/>
                  </a:cubicBezTo>
                  <a:cubicBezTo>
                    <a:pt x="62" y="79"/>
                    <a:pt x="62" y="79"/>
                    <a:pt x="62" y="79"/>
                  </a:cubicBezTo>
                  <a:cubicBezTo>
                    <a:pt x="61" y="76"/>
                    <a:pt x="61" y="73"/>
                    <a:pt x="63" y="70"/>
                  </a:cubicBezTo>
                  <a:cubicBezTo>
                    <a:pt x="64" y="69"/>
                    <a:pt x="65" y="67"/>
                    <a:pt x="67" y="67"/>
                  </a:cubicBezTo>
                  <a:moveTo>
                    <a:pt x="71" y="66"/>
                  </a:moveTo>
                  <a:cubicBezTo>
                    <a:pt x="71" y="66"/>
                    <a:pt x="71" y="66"/>
                    <a:pt x="71" y="66"/>
                  </a:cubicBezTo>
                  <a:cubicBezTo>
                    <a:pt x="72" y="66"/>
                    <a:pt x="73" y="66"/>
                    <a:pt x="74" y="67"/>
                  </a:cubicBezTo>
                  <a:cubicBezTo>
                    <a:pt x="73" y="66"/>
                    <a:pt x="72" y="66"/>
                    <a:pt x="71" y="66"/>
                  </a:cubicBezTo>
                  <a:moveTo>
                    <a:pt x="78" y="65"/>
                  </a:moveTo>
                  <a:cubicBezTo>
                    <a:pt x="78" y="65"/>
                    <a:pt x="79" y="65"/>
                    <a:pt x="79" y="66"/>
                  </a:cubicBezTo>
                  <a:cubicBezTo>
                    <a:pt x="79" y="66"/>
                    <a:pt x="80" y="66"/>
                    <a:pt x="80" y="66"/>
                  </a:cubicBezTo>
                  <a:cubicBezTo>
                    <a:pt x="79" y="66"/>
                    <a:pt x="78" y="65"/>
                    <a:pt x="78" y="65"/>
                  </a:cubicBezTo>
                  <a:moveTo>
                    <a:pt x="64" y="63"/>
                  </a:moveTo>
                  <a:cubicBezTo>
                    <a:pt x="64" y="63"/>
                    <a:pt x="64" y="63"/>
                    <a:pt x="63" y="63"/>
                  </a:cubicBezTo>
                  <a:cubicBezTo>
                    <a:pt x="63" y="63"/>
                    <a:pt x="63" y="64"/>
                    <a:pt x="62" y="64"/>
                  </a:cubicBezTo>
                  <a:cubicBezTo>
                    <a:pt x="63" y="64"/>
                    <a:pt x="63" y="63"/>
                    <a:pt x="63" y="63"/>
                  </a:cubicBezTo>
                  <a:cubicBezTo>
                    <a:pt x="64" y="63"/>
                    <a:pt x="64" y="63"/>
                    <a:pt x="64" y="63"/>
                  </a:cubicBezTo>
                  <a:moveTo>
                    <a:pt x="71" y="62"/>
                  </a:moveTo>
                  <a:cubicBezTo>
                    <a:pt x="72" y="62"/>
                    <a:pt x="72" y="62"/>
                    <a:pt x="72" y="62"/>
                  </a:cubicBezTo>
                  <a:cubicBezTo>
                    <a:pt x="72" y="62"/>
                    <a:pt x="72" y="62"/>
                    <a:pt x="71" y="62"/>
                  </a:cubicBezTo>
                  <a:moveTo>
                    <a:pt x="93" y="60"/>
                  </a:moveTo>
                  <a:cubicBezTo>
                    <a:pt x="94" y="62"/>
                    <a:pt x="95" y="65"/>
                    <a:pt x="96" y="68"/>
                  </a:cubicBezTo>
                  <a:cubicBezTo>
                    <a:pt x="95" y="65"/>
                    <a:pt x="94" y="62"/>
                    <a:pt x="93" y="60"/>
                  </a:cubicBezTo>
                  <a:moveTo>
                    <a:pt x="59" y="16"/>
                  </a:moveTo>
                  <a:cubicBezTo>
                    <a:pt x="64" y="20"/>
                    <a:pt x="68" y="23"/>
                    <a:pt x="71" y="28"/>
                  </a:cubicBezTo>
                  <a:cubicBezTo>
                    <a:pt x="78" y="35"/>
                    <a:pt x="84" y="43"/>
                    <a:pt x="89" y="51"/>
                  </a:cubicBezTo>
                  <a:cubicBezTo>
                    <a:pt x="84" y="43"/>
                    <a:pt x="78" y="35"/>
                    <a:pt x="72" y="28"/>
                  </a:cubicBezTo>
                  <a:cubicBezTo>
                    <a:pt x="68" y="23"/>
                    <a:pt x="64" y="20"/>
                    <a:pt x="59" y="16"/>
                  </a:cubicBezTo>
                  <a:moveTo>
                    <a:pt x="44" y="4"/>
                  </a:moveTo>
                  <a:cubicBezTo>
                    <a:pt x="47" y="6"/>
                    <a:pt x="50" y="8"/>
                    <a:pt x="53" y="10"/>
                  </a:cubicBezTo>
                  <a:cubicBezTo>
                    <a:pt x="52" y="10"/>
                    <a:pt x="52" y="10"/>
                    <a:pt x="51" y="9"/>
                  </a:cubicBezTo>
                  <a:cubicBezTo>
                    <a:pt x="49" y="7"/>
                    <a:pt x="47" y="6"/>
                    <a:pt x="44" y="4"/>
                  </a:cubicBezTo>
                  <a:moveTo>
                    <a:pt x="35" y="2"/>
                  </a:moveTo>
                  <a:cubicBezTo>
                    <a:pt x="33" y="4"/>
                    <a:pt x="31" y="5"/>
                    <a:pt x="29" y="7"/>
                  </a:cubicBezTo>
                  <a:cubicBezTo>
                    <a:pt x="28" y="8"/>
                    <a:pt x="26" y="10"/>
                    <a:pt x="24" y="11"/>
                  </a:cubicBezTo>
                  <a:cubicBezTo>
                    <a:pt x="26" y="9"/>
                    <a:pt x="29" y="8"/>
                    <a:pt x="31" y="6"/>
                  </a:cubicBezTo>
                  <a:cubicBezTo>
                    <a:pt x="32" y="5"/>
                    <a:pt x="34" y="3"/>
                    <a:pt x="35" y="2"/>
                  </a:cubicBezTo>
                  <a:moveTo>
                    <a:pt x="37" y="0"/>
                  </a:moveTo>
                  <a:cubicBezTo>
                    <a:pt x="37" y="0"/>
                    <a:pt x="37" y="0"/>
                    <a:pt x="37" y="0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37" y="0"/>
                    <a:pt x="38" y="0"/>
                    <a:pt x="38" y="0"/>
                  </a:cubicBezTo>
                  <a:cubicBezTo>
                    <a:pt x="38" y="0"/>
                    <a:pt x="37" y="0"/>
                    <a:pt x="37" y="0"/>
                  </a:cubicBezTo>
                </a:path>
              </a:pathLst>
            </a:custGeom>
            <a:solidFill>
              <a:srgbClr val="C297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12" name="Freeform 406"/>
            <p:cNvSpPr>
              <a:spLocks noEditPoints="1"/>
            </p:cNvSpPr>
            <p:nvPr/>
          </p:nvSpPr>
          <p:spPr bwMode="auto">
            <a:xfrm>
              <a:off x="1404938" y="2293938"/>
              <a:ext cx="398462" cy="889000"/>
            </a:xfrm>
            <a:custGeom>
              <a:avLst/>
              <a:gdLst>
                <a:gd name="T0" fmla="*/ 2 w 106"/>
                <a:gd name="T1" fmla="*/ 219 h 236"/>
                <a:gd name="T2" fmla="*/ 37 w 106"/>
                <a:gd name="T3" fmla="*/ 1 h 236"/>
                <a:gd name="T4" fmla="*/ 26 w 106"/>
                <a:gd name="T5" fmla="*/ 11 h 236"/>
                <a:gd name="T6" fmla="*/ 53 w 106"/>
                <a:gd name="T7" fmla="*/ 66 h 236"/>
                <a:gd name="T8" fmla="*/ 60 w 106"/>
                <a:gd name="T9" fmla="*/ 108 h 236"/>
                <a:gd name="T10" fmla="*/ 69 w 106"/>
                <a:gd name="T11" fmla="*/ 103 h 236"/>
                <a:gd name="T12" fmla="*/ 76 w 106"/>
                <a:gd name="T13" fmla="*/ 108 h 236"/>
                <a:gd name="T14" fmla="*/ 74 w 106"/>
                <a:gd name="T15" fmla="*/ 109 h 236"/>
                <a:gd name="T16" fmla="*/ 71 w 106"/>
                <a:gd name="T17" fmla="*/ 108 h 236"/>
                <a:gd name="T18" fmla="*/ 65 w 106"/>
                <a:gd name="T19" fmla="*/ 109 h 236"/>
                <a:gd name="T20" fmla="*/ 73 w 106"/>
                <a:gd name="T21" fmla="*/ 124 h 236"/>
                <a:gd name="T22" fmla="*/ 82 w 106"/>
                <a:gd name="T23" fmla="*/ 121 h 236"/>
                <a:gd name="T24" fmla="*/ 86 w 106"/>
                <a:gd name="T25" fmla="*/ 112 h 236"/>
                <a:gd name="T26" fmla="*/ 79 w 106"/>
                <a:gd name="T27" fmla="*/ 100 h 236"/>
                <a:gd name="T28" fmla="*/ 58 w 106"/>
                <a:gd name="T29" fmla="*/ 79 h 236"/>
                <a:gd name="T30" fmla="*/ 66 w 106"/>
                <a:gd name="T31" fmla="*/ 63 h 236"/>
                <a:gd name="T32" fmla="*/ 75 w 106"/>
                <a:gd name="T33" fmla="*/ 63 h 236"/>
                <a:gd name="T34" fmla="*/ 83 w 106"/>
                <a:gd name="T35" fmla="*/ 75 h 236"/>
                <a:gd name="T36" fmla="*/ 82 w 106"/>
                <a:gd name="T37" fmla="*/ 75 h 236"/>
                <a:gd name="T38" fmla="*/ 80 w 106"/>
                <a:gd name="T39" fmla="*/ 71 h 236"/>
                <a:gd name="T40" fmla="*/ 72 w 106"/>
                <a:gd name="T41" fmla="*/ 66 h 236"/>
                <a:gd name="T42" fmla="*/ 64 w 106"/>
                <a:gd name="T43" fmla="*/ 79 h 236"/>
                <a:gd name="T44" fmla="*/ 91 w 106"/>
                <a:gd name="T45" fmla="*/ 109 h 236"/>
                <a:gd name="T46" fmla="*/ 76 w 106"/>
                <a:gd name="T47" fmla="*/ 129 h 236"/>
                <a:gd name="T48" fmla="*/ 73 w 106"/>
                <a:gd name="T49" fmla="*/ 129 h 236"/>
                <a:gd name="T50" fmla="*/ 59 w 106"/>
                <a:gd name="T51" fmla="*/ 120 h 236"/>
                <a:gd name="T52" fmla="*/ 50 w 106"/>
                <a:gd name="T53" fmla="*/ 152 h 236"/>
                <a:gd name="T54" fmla="*/ 4 w 106"/>
                <a:gd name="T55" fmla="*/ 216 h 236"/>
                <a:gd name="T56" fmla="*/ 26 w 106"/>
                <a:gd name="T57" fmla="*/ 236 h 236"/>
                <a:gd name="T58" fmla="*/ 29 w 106"/>
                <a:gd name="T59" fmla="*/ 235 h 236"/>
                <a:gd name="T60" fmla="*/ 68 w 106"/>
                <a:gd name="T61" fmla="*/ 199 h 236"/>
                <a:gd name="T62" fmla="*/ 88 w 106"/>
                <a:gd name="T63" fmla="*/ 170 h 236"/>
                <a:gd name="T64" fmla="*/ 81 w 106"/>
                <a:gd name="T65" fmla="*/ 149 h 236"/>
                <a:gd name="T66" fmla="*/ 68 w 106"/>
                <a:gd name="T67" fmla="*/ 143 h 236"/>
                <a:gd name="T68" fmla="*/ 63 w 106"/>
                <a:gd name="T69" fmla="*/ 159 h 236"/>
                <a:gd name="T70" fmla="*/ 69 w 106"/>
                <a:gd name="T71" fmla="*/ 158 h 236"/>
                <a:gd name="T72" fmla="*/ 71 w 106"/>
                <a:gd name="T73" fmla="*/ 156 h 236"/>
                <a:gd name="T74" fmla="*/ 74 w 106"/>
                <a:gd name="T75" fmla="*/ 157 h 236"/>
                <a:gd name="T76" fmla="*/ 68 w 106"/>
                <a:gd name="T77" fmla="*/ 165 h 236"/>
                <a:gd name="T78" fmla="*/ 56 w 106"/>
                <a:gd name="T79" fmla="*/ 161 h 236"/>
                <a:gd name="T80" fmla="*/ 64 w 106"/>
                <a:gd name="T81" fmla="*/ 139 h 236"/>
                <a:gd name="T82" fmla="*/ 75 w 106"/>
                <a:gd name="T83" fmla="*/ 139 h 236"/>
                <a:gd name="T84" fmla="*/ 91 w 106"/>
                <a:gd name="T85" fmla="*/ 155 h 236"/>
                <a:gd name="T86" fmla="*/ 93 w 106"/>
                <a:gd name="T87" fmla="*/ 159 h 236"/>
                <a:gd name="T88" fmla="*/ 101 w 106"/>
                <a:gd name="T89" fmla="*/ 139 h 236"/>
                <a:gd name="T90" fmla="*/ 104 w 106"/>
                <a:gd name="T91" fmla="*/ 126 h 236"/>
                <a:gd name="T92" fmla="*/ 105 w 106"/>
                <a:gd name="T93" fmla="*/ 111 h 236"/>
                <a:gd name="T94" fmla="*/ 106 w 106"/>
                <a:gd name="T95" fmla="*/ 107 h 236"/>
                <a:gd name="T96" fmla="*/ 101 w 106"/>
                <a:gd name="T97" fmla="*/ 77 h 236"/>
                <a:gd name="T98" fmla="*/ 92 w 106"/>
                <a:gd name="T99" fmla="*/ 53 h 236"/>
                <a:gd name="T100" fmla="*/ 55 w 106"/>
                <a:gd name="T101" fmla="*/ 10 h 236"/>
                <a:gd name="T102" fmla="*/ 39 w 106"/>
                <a:gd name="T103" fmla="*/ 0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6" h="236">
                  <a:moveTo>
                    <a:pt x="2" y="220"/>
                  </a:moveTo>
                  <a:cubicBezTo>
                    <a:pt x="1" y="219"/>
                    <a:pt x="1" y="219"/>
                    <a:pt x="1" y="219"/>
                  </a:cubicBezTo>
                  <a:cubicBezTo>
                    <a:pt x="1" y="218"/>
                    <a:pt x="1" y="218"/>
                    <a:pt x="1" y="218"/>
                  </a:cubicBezTo>
                  <a:cubicBezTo>
                    <a:pt x="2" y="219"/>
                    <a:pt x="2" y="219"/>
                    <a:pt x="2" y="219"/>
                  </a:cubicBezTo>
                  <a:cubicBezTo>
                    <a:pt x="2" y="220"/>
                    <a:pt x="2" y="220"/>
                    <a:pt x="2" y="220"/>
                  </a:cubicBezTo>
                  <a:moveTo>
                    <a:pt x="39" y="0"/>
                  </a:moveTo>
                  <a:cubicBezTo>
                    <a:pt x="39" y="0"/>
                    <a:pt x="39" y="0"/>
                    <a:pt x="39" y="0"/>
                  </a:cubicBezTo>
                  <a:cubicBezTo>
                    <a:pt x="38" y="0"/>
                    <a:pt x="38" y="0"/>
                    <a:pt x="37" y="1"/>
                  </a:cubicBezTo>
                  <a:cubicBezTo>
                    <a:pt x="37" y="1"/>
                    <a:pt x="37" y="2"/>
                    <a:pt x="37" y="2"/>
                  </a:cubicBezTo>
                  <a:cubicBezTo>
                    <a:pt x="36" y="3"/>
                    <a:pt x="34" y="5"/>
                    <a:pt x="33" y="6"/>
                  </a:cubicBezTo>
                  <a:cubicBezTo>
                    <a:pt x="31" y="8"/>
                    <a:pt x="28" y="9"/>
                    <a:pt x="26" y="11"/>
                  </a:cubicBezTo>
                  <a:cubicBezTo>
                    <a:pt x="26" y="11"/>
                    <a:pt x="26" y="11"/>
                    <a:pt x="26" y="11"/>
                  </a:cubicBezTo>
                  <a:cubicBezTo>
                    <a:pt x="24" y="12"/>
                    <a:pt x="24" y="13"/>
                    <a:pt x="25" y="14"/>
                  </a:cubicBezTo>
                  <a:cubicBezTo>
                    <a:pt x="26" y="16"/>
                    <a:pt x="27" y="17"/>
                    <a:pt x="28" y="18"/>
                  </a:cubicBezTo>
                  <a:cubicBezTo>
                    <a:pt x="34" y="26"/>
                    <a:pt x="39" y="33"/>
                    <a:pt x="44" y="42"/>
                  </a:cubicBezTo>
                  <a:cubicBezTo>
                    <a:pt x="47" y="49"/>
                    <a:pt x="51" y="58"/>
                    <a:pt x="53" y="66"/>
                  </a:cubicBezTo>
                  <a:cubicBezTo>
                    <a:pt x="57" y="78"/>
                    <a:pt x="58" y="91"/>
                    <a:pt x="58" y="104"/>
                  </a:cubicBezTo>
                  <a:cubicBezTo>
                    <a:pt x="58" y="105"/>
                    <a:pt x="58" y="106"/>
                    <a:pt x="58" y="108"/>
                  </a:cubicBezTo>
                  <a:cubicBezTo>
                    <a:pt x="59" y="108"/>
                    <a:pt x="59" y="108"/>
                    <a:pt x="59" y="108"/>
                  </a:cubicBezTo>
                  <a:cubicBezTo>
                    <a:pt x="60" y="108"/>
                    <a:pt x="60" y="108"/>
                    <a:pt x="60" y="108"/>
                  </a:cubicBezTo>
                  <a:cubicBezTo>
                    <a:pt x="60" y="108"/>
                    <a:pt x="60" y="108"/>
                    <a:pt x="60" y="108"/>
                  </a:cubicBezTo>
                  <a:cubicBezTo>
                    <a:pt x="60" y="107"/>
                    <a:pt x="61" y="106"/>
                    <a:pt x="62" y="105"/>
                  </a:cubicBezTo>
                  <a:cubicBezTo>
                    <a:pt x="64" y="104"/>
                    <a:pt x="65" y="104"/>
                    <a:pt x="67" y="104"/>
                  </a:cubicBezTo>
                  <a:cubicBezTo>
                    <a:pt x="68" y="103"/>
                    <a:pt x="68" y="103"/>
                    <a:pt x="69" y="103"/>
                  </a:cubicBezTo>
                  <a:cubicBezTo>
                    <a:pt x="70" y="103"/>
                    <a:pt x="71" y="104"/>
                    <a:pt x="73" y="104"/>
                  </a:cubicBezTo>
                  <a:cubicBezTo>
                    <a:pt x="74" y="105"/>
                    <a:pt x="75" y="105"/>
                    <a:pt x="76" y="106"/>
                  </a:cubicBezTo>
                  <a:cubicBezTo>
                    <a:pt x="76" y="107"/>
                    <a:pt x="76" y="107"/>
                    <a:pt x="76" y="108"/>
                  </a:cubicBezTo>
                  <a:cubicBezTo>
                    <a:pt x="76" y="108"/>
                    <a:pt x="76" y="108"/>
                    <a:pt x="76" y="108"/>
                  </a:cubicBezTo>
                  <a:cubicBezTo>
                    <a:pt x="76" y="109"/>
                    <a:pt x="76" y="109"/>
                    <a:pt x="76" y="109"/>
                  </a:cubicBezTo>
                  <a:cubicBezTo>
                    <a:pt x="76" y="109"/>
                    <a:pt x="75" y="109"/>
                    <a:pt x="75" y="109"/>
                  </a:cubicBezTo>
                  <a:cubicBezTo>
                    <a:pt x="75" y="110"/>
                    <a:pt x="74" y="110"/>
                    <a:pt x="74" y="110"/>
                  </a:cubicBezTo>
                  <a:cubicBezTo>
                    <a:pt x="74" y="110"/>
                    <a:pt x="74" y="110"/>
                    <a:pt x="74" y="109"/>
                  </a:cubicBezTo>
                  <a:cubicBezTo>
                    <a:pt x="73" y="109"/>
                    <a:pt x="73" y="109"/>
                    <a:pt x="73" y="109"/>
                  </a:cubicBezTo>
                  <a:cubicBezTo>
                    <a:pt x="73" y="109"/>
                    <a:pt x="73" y="109"/>
                    <a:pt x="73" y="109"/>
                  </a:cubicBezTo>
                  <a:cubicBezTo>
                    <a:pt x="72" y="109"/>
                    <a:pt x="72" y="109"/>
                    <a:pt x="72" y="108"/>
                  </a:cubicBezTo>
                  <a:cubicBezTo>
                    <a:pt x="71" y="108"/>
                    <a:pt x="71" y="108"/>
                    <a:pt x="71" y="108"/>
                  </a:cubicBezTo>
                  <a:cubicBezTo>
                    <a:pt x="70" y="108"/>
                    <a:pt x="69" y="108"/>
                    <a:pt x="69" y="108"/>
                  </a:cubicBezTo>
                  <a:cubicBezTo>
                    <a:pt x="68" y="108"/>
                    <a:pt x="68" y="108"/>
                    <a:pt x="67" y="108"/>
                  </a:cubicBezTo>
                  <a:cubicBezTo>
                    <a:pt x="67" y="108"/>
                    <a:pt x="66" y="108"/>
                    <a:pt x="66" y="109"/>
                  </a:cubicBezTo>
                  <a:cubicBezTo>
                    <a:pt x="65" y="109"/>
                    <a:pt x="65" y="109"/>
                    <a:pt x="65" y="109"/>
                  </a:cubicBezTo>
                  <a:cubicBezTo>
                    <a:pt x="65" y="109"/>
                    <a:pt x="65" y="110"/>
                    <a:pt x="64" y="110"/>
                  </a:cubicBezTo>
                  <a:cubicBezTo>
                    <a:pt x="64" y="111"/>
                    <a:pt x="63" y="113"/>
                    <a:pt x="63" y="114"/>
                  </a:cubicBezTo>
                  <a:cubicBezTo>
                    <a:pt x="64" y="115"/>
                    <a:pt x="64" y="117"/>
                    <a:pt x="64" y="118"/>
                  </a:cubicBezTo>
                  <a:cubicBezTo>
                    <a:pt x="66" y="121"/>
                    <a:pt x="69" y="124"/>
                    <a:pt x="73" y="124"/>
                  </a:cubicBezTo>
                  <a:cubicBezTo>
                    <a:pt x="73" y="124"/>
                    <a:pt x="74" y="124"/>
                    <a:pt x="74" y="124"/>
                  </a:cubicBezTo>
                  <a:cubicBezTo>
                    <a:pt x="75" y="124"/>
                    <a:pt x="76" y="124"/>
                    <a:pt x="77" y="124"/>
                  </a:cubicBezTo>
                  <a:cubicBezTo>
                    <a:pt x="77" y="124"/>
                    <a:pt x="78" y="123"/>
                    <a:pt x="79" y="123"/>
                  </a:cubicBezTo>
                  <a:cubicBezTo>
                    <a:pt x="80" y="123"/>
                    <a:pt x="81" y="122"/>
                    <a:pt x="82" y="121"/>
                  </a:cubicBezTo>
                  <a:cubicBezTo>
                    <a:pt x="82" y="121"/>
                    <a:pt x="82" y="121"/>
                    <a:pt x="83" y="121"/>
                  </a:cubicBezTo>
                  <a:cubicBezTo>
                    <a:pt x="84" y="119"/>
                    <a:pt x="85" y="117"/>
                    <a:pt x="86" y="114"/>
                  </a:cubicBezTo>
                  <a:cubicBezTo>
                    <a:pt x="86" y="114"/>
                    <a:pt x="86" y="114"/>
                    <a:pt x="86" y="114"/>
                  </a:cubicBezTo>
                  <a:cubicBezTo>
                    <a:pt x="86" y="113"/>
                    <a:pt x="86" y="113"/>
                    <a:pt x="86" y="112"/>
                  </a:cubicBezTo>
                  <a:cubicBezTo>
                    <a:pt x="86" y="112"/>
                    <a:pt x="86" y="112"/>
                    <a:pt x="86" y="112"/>
                  </a:cubicBezTo>
                  <a:cubicBezTo>
                    <a:pt x="85" y="108"/>
                    <a:pt x="84" y="106"/>
                    <a:pt x="82" y="103"/>
                  </a:cubicBezTo>
                  <a:cubicBezTo>
                    <a:pt x="82" y="103"/>
                    <a:pt x="82" y="103"/>
                    <a:pt x="82" y="103"/>
                  </a:cubicBezTo>
                  <a:cubicBezTo>
                    <a:pt x="81" y="102"/>
                    <a:pt x="80" y="101"/>
                    <a:pt x="79" y="100"/>
                  </a:cubicBezTo>
                  <a:cubicBezTo>
                    <a:pt x="76" y="97"/>
                    <a:pt x="72" y="95"/>
                    <a:pt x="69" y="93"/>
                  </a:cubicBezTo>
                  <a:cubicBezTo>
                    <a:pt x="67" y="92"/>
                    <a:pt x="66" y="90"/>
                    <a:pt x="64" y="89"/>
                  </a:cubicBezTo>
                  <a:cubicBezTo>
                    <a:pt x="62" y="87"/>
                    <a:pt x="60" y="84"/>
                    <a:pt x="59" y="81"/>
                  </a:cubicBezTo>
                  <a:cubicBezTo>
                    <a:pt x="59" y="80"/>
                    <a:pt x="58" y="80"/>
                    <a:pt x="58" y="79"/>
                  </a:cubicBezTo>
                  <a:cubicBezTo>
                    <a:pt x="58" y="79"/>
                    <a:pt x="58" y="79"/>
                    <a:pt x="58" y="78"/>
                  </a:cubicBezTo>
                  <a:cubicBezTo>
                    <a:pt x="57" y="72"/>
                    <a:pt x="60" y="66"/>
                    <a:pt x="64" y="64"/>
                  </a:cubicBezTo>
                  <a:cubicBezTo>
                    <a:pt x="65" y="64"/>
                    <a:pt x="65" y="63"/>
                    <a:pt x="65" y="63"/>
                  </a:cubicBezTo>
                  <a:cubicBezTo>
                    <a:pt x="66" y="63"/>
                    <a:pt x="66" y="63"/>
                    <a:pt x="66" y="63"/>
                  </a:cubicBezTo>
                  <a:cubicBezTo>
                    <a:pt x="68" y="62"/>
                    <a:pt x="69" y="62"/>
                    <a:pt x="71" y="62"/>
                  </a:cubicBezTo>
                  <a:cubicBezTo>
                    <a:pt x="72" y="62"/>
                    <a:pt x="72" y="62"/>
                    <a:pt x="73" y="62"/>
                  </a:cubicBezTo>
                  <a:cubicBezTo>
                    <a:pt x="74" y="62"/>
                    <a:pt x="74" y="62"/>
                    <a:pt x="74" y="62"/>
                  </a:cubicBezTo>
                  <a:cubicBezTo>
                    <a:pt x="74" y="63"/>
                    <a:pt x="75" y="63"/>
                    <a:pt x="75" y="63"/>
                  </a:cubicBezTo>
                  <a:cubicBezTo>
                    <a:pt x="77" y="63"/>
                    <a:pt x="78" y="64"/>
                    <a:pt x="80" y="65"/>
                  </a:cubicBezTo>
                  <a:cubicBezTo>
                    <a:pt x="80" y="65"/>
                    <a:pt x="81" y="66"/>
                    <a:pt x="82" y="66"/>
                  </a:cubicBezTo>
                  <a:cubicBezTo>
                    <a:pt x="84" y="68"/>
                    <a:pt x="84" y="71"/>
                    <a:pt x="84" y="74"/>
                  </a:cubicBezTo>
                  <a:cubicBezTo>
                    <a:pt x="83" y="75"/>
                    <a:pt x="83" y="75"/>
                    <a:pt x="83" y="75"/>
                  </a:cubicBezTo>
                  <a:cubicBezTo>
                    <a:pt x="83" y="75"/>
                    <a:pt x="83" y="75"/>
                    <a:pt x="83" y="75"/>
                  </a:cubicBezTo>
                  <a:cubicBezTo>
                    <a:pt x="83" y="75"/>
                    <a:pt x="83" y="75"/>
                    <a:pt x="82" y="75"/>
                  </a:cubicBezTo>
                  <a:cubicBezTo>
                    <a:pt x="82" y="75"/>
                    <a:pt x="82" y="75"/>
                    <a:pt x="82" y="75"/>
                  </a:cubicBezTo>
                  <a:cubicBezTo>
                    <a:pt x="82" y="75"/>
                    <a:pt x="82" y="75"/>
                    <a:pt x="82" y="75"/>
                  </a:cubicBezTo>
                  <a:cubicBezTo>
                    <a:pt x="82" y="75"/>
                    <a:pt x="81" y="75"/>
                    <a:pt x="81" y="75"/>
                  </a:cubicBezTo>
                  <a:cubicBezTo>
                    <a:pt x="81" y="75"/>
                    <a:pt x="81" y="75"/>
                    <a:pt x="81" y="75"/>
                  </a:cubicBezTo>
                  <a:cubicBezTo>
                    <a:pt x="81" y="74"/>
                    <a:pt x="81" y="73"/>
                    <a:pt x="81" y="72"/>
                  </a:cubicBezTo>
                  <a:cubicBezTo>
                    <a:pt x="80" y="71"/>
                    <a:pt x="80" y="71"/>
                    <a:pt x="80" y="71"/>
                  </a:cubicBezTo>
                  <a:cubicBezTo>
                    <a:pt x="79" y="69"/>
                    <a:pt x="78" y="68"/>
                    <a:pt x="76" y="67"/>
                  </a:cubicBezTo>
                  <a:cubicBezTo>
                    <a:pt x="75" y="66"/>
                    <a:pt x="74" y="66"/>
                    <a:pt x="73" y="66"/>
                  </a:cubicBezTo>
                  <a:cubicBezTo>
                    <a:pt x="73" y="66"/>
                    <a:pt x="73" y="66"/>
                    <a:pt x="73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0" y="66"/>
                    <a:pt x="69" y="66"/>
                    <a:pt x="69" y="67"/>
                  </a:cubicBezTo>
                  <a:cubicBezTo>
                    <a:pt x="67" y="67"/>
                    <a:pt x="66" y="69"/>
                    <a:pt x="65" y="70"/>
                  </a:cubicBezTo>
                  <a:cubicBezTo>
                    <a:pt x="63" y="73"/>
                    <a:pt x="63" y="76"/>
                    <a:pt x="64" y="79"/>
                  </a:cubicBezTo>
                  <a:cubicBezTo>
                    <a:pt x="64" y="79"/>
                    <a:pt x="64" y="79"/>
                    <a:pt x="64" y="79"/>
                  </a:cubicBezTo>
                  <a:cubicBezTo>
                    <a:pt x="65" y="83"/>
                    <a:pt x="67" y="85"/>
                    <a:pt x="70" y="87"/>
                  </a:cubicBezTo>
                  <a:cubicBezTo>
                    <a:pt x="74" y="90"/>
                    <a:pt x="78" y="93"/>
                    <a:pt x="82" y="95"/>
                  </a:cubicBezTo>
                  <a:cubicBezTo>
                    <a:pt x="86" y="99"/>
                    <a:pt x="90" y="104"/>
                    <a:pt x="91" y="109"/>
                  </a:cubicBezTo>
                  <a:cubicBezTo>
                    <a:pt x="92" y="112"/>
                    <a:pt x="92" y="115"/>
                    <a:pt x="91" y="118"/>
                  </a:cubicBezTo>
                  <a:cubicBezTo>
                    <a:pt x="91" y="120"/>
                    <a:pt x="89" y="122"/>
                    <a:pt x="88" y="124"/>
                  </a:cubicBezTo>
                  <a:cubicBezTo>
                    <a:pt x="87" y="125"/>
                    <a:pt x="85" y="126"/>
                    <a:pt x="84" y="126"/>
                  </a:cubicBezTo>
                  <a:cubicBezTo>
                    <a:pt x="81" y="128"/>
                    <a:pt x="79" y="129"/>
                    <a:pt x="76" y="129"/>
                  </a:cubicBezTo>
                  <a:cubicBezTo>
                    <a:pt x="75" y="129"/>
                    <a:pt x="75" y="129"/>
                    <a:pt x="75" y="129"/>
                  </a:cubicBezTo>
                  <a:cubicBezTo>
                    <a:pt x="74" y="129"/>
                    <a:pt x="74" y="129"/>
                    <a:pt x="74" y="129"/>
                  </a:cubicBezTo>
                  <a:cubicBezTo>
                    <a:pt x="74" y="129"/>
                    <a:pt x="73" y="129"/>
                    <a:pt x="73" y="129"/>
                  </a:cubicBezTo>
                  <a:cubicBezTo>
                    <a:pt x="73" y="129"/>
                    <a:pt x="73" y="129"/>
                    <a:pt x="73" y="129"/>
                  </a:cubicBezTo>
                  <a:cubicBezTo>
                    <a:pt x="68" y="129"/>
                    <a:pt x="63" y="127"/>
                    <a:pt x="60" y="122"/>
                  </a:cubicBezTo>
                  <a:cubicBezTo>
                    <a:pt x="60" y="122"/>
                    <a:pt x="60" y="122"/>
                    <a:pt x="60" y="122"/>
                  </a:cubicBezTo>
                  <a:cubicBezTo>
                    <a:pt x="60" y="122"/>
                    <a:pt x="60" y="122"/>
                    <a:pt x="60" y="121"/>
                  </a:cubicBezTo>
                  <a:cubicBezTo>
                    <a:pt x="60" y="121"/>
                    <a:pt x="59" y="120"/>
                    <a:pt x="59" y="120"/>
                  </a:cubicBezTo>
                  <a:cubicBezTo>
                    <a:pt x="59" y="119"/>
                    <a:pt x="59" y="119"/>
                    <a:pt x="58" y="119"/>
                  </a:cubicBezTo>
                  <a:cubicBezTo>
                    <a:pt x="57" y="120"/>
                    <a:pt x="58" y="121"/>
                    <a:pt x="57" y="122"/>
                  </a:cubicBezTo>
                  <a:cubicBezTo>
                    <a:pt x="57" y="123"/>
                    <a:pt x="57" y="124"/>
                    <a:pt x="57" y="124"/>
                  </a:cubicBezTo>
                  <a:cubicBezTo>
                    <a:pt x="56" y="134"/>
                    <a:pt x="53" y="143"/>
                    <a:pt x="50" y="152"/>
                  </a:cubicBezTo>
                  <a:cubicBezTo>
                    <a:pt x="48" y="158"/>
                    <a:pt x="45" y="165"/>
                    <a:pt x="42" y="171"/>
                  </a:cubicBezTo>
                  <a:cubicBezTo>
                    <a:pt x="35" y="183"/>
                    <a:pt x="27" y="194"/>
                    <a:pt x="17" y="205"/>
                  </a:cubicBezTo>
                  <a:cubicBezTo>
                    <a:pt x="15" y="206"/>
                    <a:pt x="13" y="208"/>
                    <a:pt x="11" y="209"/>
                  </a:cubicBezTo>
                  <a:cubicBezTo>
                    <a:pt x="9" y="212"/>
                    <a:pt x="6" y="214"/>
                    <a:pt x="4" y="216"/>
                  </a:cubicBezTo>
                  <a:cubicBezTo>
                    <a:pt x="0" y="218"/>
                    <a:pt x="0" y="219"/>
                    <a:pt x="2" y="220"/>
                  </a:cubicBezTo>
                  <a:cubicBezTo>
                    <a:pt x="4" y="221"/>
                    <a:pt x="7" y="223"/>
                    <a:pt x="9" y="224"/>
                  </a:cubicBezTo>
                  <a:cubicBezTo>
                    <a:pt x="14" y="227"/>
                    <a:pt x="19" y="231"/>
                    <a:pt x="24" y="235"/>
                  </a:cubicBezTo>
                  <a:cubicBezTo>
                    <a:pt x="25" y="236"/>
                    <a:pt x="25" y="236"/>
                    <a:pt x="26" y="236"/>
                  </a:cubicBezTo>
                  <a:cubicBezTo>
                    <a:pt x="26" y="236"/>
                    <a:pt x="26" y="236"/>
                    <a:pt x="26" y="236"/>
                  </a:cubicBezTo>
                  <a:cubicBezTo>
                    <a:pt x="27" y="236"/>
                    <a:pt x="27" y="236"/>
                    <a:pt x="27" y="236"/>
                  </a:cubicBezTo>
                  <a:cubicBezTo>
                    <a:pt x="28" y="235"/>
                    <a:pt x="28" y="235"/>
                    <a:pt x="28" y="235"/>
                  </a:cubicBezTo>
                  <a:cubicBezTo>
                    <a:pt x="29" y="235"/>
                    <a:pt x="29" y="235"/>
                    <a:pt x="29" y="235"/>
                  </a:cubicBezTo>
                  <a:cubicBezTo>
                    <a:pt x="35" y="230"/>
                    <a:pt x="41" y="225"/>
                    <a:pt x="47" y="220"/>
                  </a:cubicBezTo>
                  <a:cubicBezTo>
                    <a:pt x="47" y="220"/>
                    <a:pt x="47" y="220"/>
                    <a:pt x="47" y="220"/>
                  </a:cubicBezTo>
                  <a:cubicBezTo>
                    <a:pt x="48" y="219"/>
                    <a:pt x="49" y="218"/>
                    <a:pt x="50" y="218"/>
                  </a:cubicBezTo>
                  <a:cubicBezTo>
                    <a:pt x="56" y="212"/>
                    <a:pt x="62" y="205"/>
                    <a:pt x="68" y="199"/>
                  </a:cubicBezTo>
                  <a:cubicBezTo>
                    <a:pt x="69" y="198"/>
                    <a:pt x="70" y="197"/>
                    <a:pt x="71" y="196"/>
                  </a:cubicBezTo>
                  <a:cubicBezTo>
                    <a:pt x="72" y="194"/>
                    <a:pt x="73" y="193"/>
                    <a:pt x="74" y="192"/>
                  </a:cubicBezTo>
                  <a:cubicBezTo>
                    <a:pt x="76" y="188"/>
                    <a:pt x="79" y="185"/>
                    <a:pt x="81" y="181"/>
                  </a:cubicBezTo>
                  <a:cubicBezTo>
                    <a:pt x="84" y="177"/>
                    <a:pt x="86" y="174"/>
                    <a:pt x="88" y="170"/>
                  </a:cubicBezTo>
                  <a:cubicBezTo>
                    <a:pt x="88" y="170"/>
                    <a:pt x="89" y="170"/>
                    <a:pt x="89" y="169"/>
                  </a:cubicBezTo>
                  <a:cubicBezTo>
                    <a:pt x="89" y="168"/>
                    <a:pt x="89" y="167"/>
                    <a:pt x="89" y="166"/>
                  </a:cubicBezTo>
                  <a:cubicBezTo>
                    <a:pt x="89" y="162"/>
                    <a:pt x="88" y="159"/>
                    <a:pt x="86" y="157"/>
                  </a:cubicBezTo>
                  <a:cubicBezTo>
                    <a:pt x="85" y="154"/>
                    <a:pt x="83" y="152"/>
                    <a:pt x="81" y="149"/>
                  </a:cubicBezTo>
                  <a:cubicBezTo>
                    <a:pt x="79" y="148"/>
                    <a:pt x="77" y="146"/>
                    <a:pt x="75" y="145"/>
                  </a:cubicBezTo>
                  <a:cubicBezTo>
                    <a:pt x="75" y="144"/>
                    <a:pt x="75" y="144"/>
                    <a:pt x="74" y="144"/>
                  </a:cubicBezTo>
                  <a:cubicBezTo>
                    <a:pt x="73" y="144"/>
                    <a:pt x="71" y="143"/>
                    <a:pt x="69" y="143"/>
                  </a:cubicBezTo>
                  <a:cubicBezTo>
                    <a:pt x="69" y="143"/>
                    <a:pt x="69" y="143"/>
                    <a:pt x="68" y="143"/>
                  </a:cubicBezTo>
                  <a:cubicBezTo>
                    <a:pt x="65" y="143"/>
                    <a:pt x="62" y="144"/>
                    <a:pt x="61" y="146"/>
                  </a:cubicBezTo>
                  <a:cubicBezTo>
                    <a:pt x="60" y="147"/>
                    <a:pt x="60" y="148"/>
                    <a:pt x="59" y="149"/>
                  </a:cubicBezTo>
                  <a:cubicBezTo>
                    <a:pt x="59" y="152"/>
                    <a:pt x="59" y="154"/>
                    <a:pt x="60" y="156"/>
                  </a:cubicBezTo>
                  <a:cubicBezTo>
                    <a:pt x="61" y="157"/>
                    <a:pt x="62" y="158"/>
                    <a:pt x="63" y="159"/>
                  </a:cubicBezTo>
                  <a:cubicBezTo>
                    <a:pt x="63" y="160"/>
                    <a:pt x="64" y="160"/>
                    <a:pt x="65" y="160"/>
                  </a:cubicBezTo>
                  <a:cubicBezTo>
                    <a:pt x="65" y="160"/>
                    <a:pt x="65" y="160"/>
                    <a:pt x="65" y="160"/>
                  </a:cubicBezTo>
                  <a:cubicBezTo>
                    <a:pt x="66" y="160"/>
                    <a:pt x="67" y="160"/>
                    <a:pt x="68" y="159"/>
                  </a:cubicBezTo>
                  <a:cubicBezTo>
                    <a:pt x="68" y="159"/>
                    <a:pt x="69" y="159"/>
                    <a:pt x="69" y="158"/>
                  </a:cubicBezTo>
                  <a:cubicBezTo>
                    <a:pt x="69" y="158"/>
                    <a:pt x="70" y="158"/>
                    <a:pt x="70" y="157"/>
                  </a:cubicBezTo>
                  <a:cubicBezTo>
                    <a:pt x="70" y="157"/>
                    <a:pt x="70" y="157"/>
                    <a:pt x="70" y="157"/>
                  </a:cubicBezTo>
                  <a:cubicBezTo>
                    <a:pt x="70" y="157"/>
                    <a:pt x="70" y="157"/>
                    <a:pt x="70" y="157"/>
                  </a:cubicBezTo>
                  <a:cubicBezTo>
                    <a:pt x="70" y="157"/>
                    <a:pt x="71" y="157"/>
                    <a:pt x="71" y="156"/>
                  </a:cubicBezTo>
                  <a:cubicBezTo>
                    <a:pt x="72" y="156"/>
                    <a:pt x="72" y="156"/>
                    <a:pt x="73" y="156"/>
                  </a:cubicBezTo>
                  <a:cubicBezTo>
                    <a:pt x="73" y="156"/>
                    <a:pt x="73" y="156"/>
                    <a:pt x="73" y="156"/>
                  </a:cubicBezTo>
                  <a:cubicBezTo>
                    <a:pt x="74" y="156"/>
                    <a:pt x="74" y="156"/>
                    <a:pt x="74" y="156"/>
                  </a:cubicBezTo>
                  <a:cubicBezTo>
                    <a:pt x="74" y="156"/>
                    <a:pt x="74" y="156"/>
                    <a:pt x="74" y="157"/>
                  </a:cubicBezTo>
                  <a:cubicBezTo>
                    <a:pt x="75" y="157"/>
                    <a:pt x="75" y="157"/>
                    <a:pt x="75" y="158"/>
                  </a:cubicBezTo>
                  <a:cubicBezTo>
                    <a:pt x="75" y="158"/>
                    <a:pt x="75" y="158"/>
                    <a:pt x="75" y="159"/>
                  </a:cubicBezTo>
                  <a:cubicBezTo>
                    <a:pt x="75" y="159"/>
                    <a:pt x="74" y="160"/>
                    <a:pt x="74" y="161"/>
                  </a:cubicBezTo>
                  <a:cubicBezTo>
                    <a:pt x="72" y="163"/>
                    <a:pt x="71" y="164"/>
                    <a:pt x="68" y="165"/>
                  </a:cubicBezTo>
                  <a:cubicBezTo>
                    <a:pt x="67" y="165"/>
                    <a:pt x="66" y="165"/>
                    <a:pt x="65" y="165"/>
                  </a:cubicBezTo>
                  <a:cubicBezTo>
                    <a:pt x="63" y="165"/>
                    <a:pt x="61" y="165"/>
                    <a:pt x="60" y="164"/>
                  </a:cubicBezTo>
                  <a:cubicBezTo>
                    <a:pt x="59" y="164"/>
                    <a:pt x="59" y="163"/>
                    <a:pt x="59" y="163"/>
                  </a:cubicBezTo>
                  <a:cubicBezTo>
                    <a:pt x="58" y="163"/>
                    <a:pt x="57" y="162"/>
                    <a:pt x="56" y="161"/>
                  </a:cubicBezTo>
                  <a:cubicBezTo>
                    <a:pt x="53" y="158"/>
                    <a:pt x="52" y="152"/>
                    <a:pt x="54" y="147"/>
                  </a:cubicBezTo>
                  <a:cubicBezTo>
                    <a:pt x="54" y="146"/>
                    <a:pt x="55" y="145"/>
                    <a:pt x="56" y="144"/>
                  </a:cubicBezTo>
                  <a:cubicBezTo>
                    <a:pt x="56" y="143"/>
                    <a:pt x="57" y="142"/>
                    <a:pt x="57" y="142"/>
                  </a:cubicBezTo>
                  <a:cubicBezTo>
                    <a:pt x="59" y="140"/>
                    <a:pt x="61" y="139"/>
                    <a:pt x="64" y="139"/>
                  </a:cubicBezTo>
                  <a:cubicBezTo>
                    <a:pt x="64" y="138"/>
                    <a:pt x="65" y="138"/>
                    <a:pt x="66" y="138"/>
                  </a:cubicBezTo>
                  <a:cubicBezTo>
                    <a:pt x="66" y="138"/>
                    <a:pt x="67" y="138"/>
                    <a:pt x="68" y="138"/>
                  </a:cubicBezTo>
                  <a:cubicBezTo>
                    <a:pt x="68" y="138"/>
                    <a:pt x="68" y="138"/>
                    <a:pt x="68" y="138"/>
                  </a:cubicBezTo>
                  <a:cubicBezTo>
                    <a:pt x="70" y="138"/>
                    <a:pt x="73" y="139"/>
                    <a:pt x="75" y="139"/>
                  </a:cubicBezTo>
                  <a:cubicBezTo>
                    <a:pt x="76" y="140"/>
                    <a:pt x="78" y="141"/>
                    <a:pt x="79" y="142"/>
                  </a:cubicBezTo>
                  <a:cubicBezTo>
                    <a:pt x="80" y="142"/>
                    <a:pt x="80" y="142"/>
                    <a:pt x="80" y="142"/>
                  </a:cubicBezTo>
                  <a:cubicBezTo>
                    <a:pt x="83" y="144"/>
                    <a:pt x="85" y="146"/>
                    <a:pt x="87" y="149"/>
                  </a:cubicBezTo>
                  <a:cubicBezTo>
                    <a:pt x="89" y="151"/>
                    <a:pt x="90" y="153"/>
                    <a:pt x="91" y="155"/>
                  </a:cubicBezTo>
                  <a:cubicBezTo>
                    <a:pt x="91" y="155"/>
                    <a:pt x="91" y="156"/>
                    <a:pt x="91" y="156"/>
                  </a:cubicBezTo>
                  <a:cubicBezTo>
                    <a:pt x="92" y="157"/>
                    <a:pt x="92" y="158"/>
                    <a:pt x="92" y="159"/>
                  </a:cubicBezTo>
                  <a:cubicBezTo>
                    <a:pt x="93" y="159"/>
                    <a:pt x="93" y="159"/>
                    <a:pt x="93" y="159"/>
                  </a:cubicBezTo>
                  <a:cubicBezTo>
                    <a:pt x="93" y="159"/>
                    <a:pt x="93" y="159"/>
                    <a:pt x="93" y="159"/>
                  </a:cubicBezTo>
                  <a:cubicBezTo>
                    <a:pt x="94" y="159"/>
                    <a:pt x="94" y="159"/>
                    <a:pt x="94" y="159"/>
                  </a:cubicBezTo>
                  <a:cubicBezTo>
                    <a:pt x="94" y="158"/>
                    <a:pt x="95" y="157"/>
                    <a:pt x="95" y="156"/>
                  </a:cubicBezTo>
                  <a:cubicBezTo>
                    <a:pt x="95" y="156"/>
                    <a:pt x="96" y="155"/>
                    <a:pt x="96" y="154"/>
                  </a:cubicBezTo>
                  <a:cubicBezTo>
                    <a:pt x="98" y="149"/>
                    <a:pt x="100" y="144"/>
                    <a:pt x="101" y="139"/>
                  </a:cubicBezTo>
                  <a:cubicBezTo>
                    <a:pt x="101" y="139"/>
                    <a:pt x="101" y="139"/>
                    <a:pt x="101" y="139"/>
                  </a:cubicBezTo>
                  <a:cubicBezTo>
                    <a:pt x="101" y="139"/>
                    <a:pt x="101" y="139"/>
                    <a:pt x="101" y="139"/>
                  </a:cubicBezTo>
                  <a:cubicBezTo>
                    <a:pt x="101" y="139"/>
                    <a:pt x="101" y="139"/>
                    <a:pt x="101" y="138"/>
                  </a:cubicBezTo>
                  <a:cubicBezTo>
                    <a:pt x="102" y="134"/>
                    <a:pt x="103" y="130"/>
                    <a:pt x="104" y="126"/>
                  </a:cubicBezTo>
                  <a:cubicBezTo>
                    <a:pt x="104" y="126"/>
                    <a:pt x="104" y="126"/>
                    <a:pt x="104" y="126"/>
                  </a:cubicBezTo>
                  <a:cubicBezTo>
                    <a:pt x="104" y="126"/>
                    <a:pt x="104" y="126"/>
                    <a:pt x="104" y="126"/>
                  </a:cubicBezTo>
                  <a:cubicBezTo>
                    <a:pt x="105" y="121"/>
                    <a:pt x="105" y="116"/>
                    <a:pt x="105" y="111"/>
                  </a:cubicBezTo>
                  <a:cubicBezTo>
                    <a:pt x="105" y="111"/>
                    <a:pt x="105" y="111"/>
                    <a:pt x="105" y="111"/>
                  </a:cubicBezTo>
                  <a:cubicBezTo>
                    <a:pt x="105" y="111"/>
                    <a:pt x="105" y="111"/>
                    <a:pt x="105" y="111"/>
                  </a:cubicBezTo>
                  <a:cubicBezTo>
                    <a:pt x="106" y="110"/>
                    <a:pt x="106" y="109"/>
                    <a:pt x="106" y="107"/>
                  </a:cubicBezTo>
                  <a:cubicBezTo>
                    <a:pt x="106" y="107"/>
                    <a:pt x="106" y="107"/>
                    <a:pt x="106" y="107"/>
                  </a:cubicBezTo>
                  <a:cubicBezTo>
                    <a:pt x="106" y="107"/>
                    <a:pt x="106" y="107"/>
                    <a:pt x="106" y="107"/>
                  </a:cubicBezTo>
                  <a:cubicBezTo>
                    <a:pt x="106" y="106"/>
                    <a:pt x="106" y="104"/>
                    <a:pt x="106" y="103"/>
                  </a:cubicBezTo>
                  <a:cubicBezTo>
                    <a:pt x="105" y="102"/>
                    <a:pt x="105" y="101"/>
                    <a:pt x="105" y="99"/>
                  </a:cubicBezTo>
                  <a:cubicBezTo>
                    <a:pt x="105" y="95"/>
                    <a:pt x="104" y="90"/>
                    <a:pt x="103" y="85"/>
                  </a:cubicBezTo>
                  <a:cubicBezTo>
                    <a:pt x="103" y="83"/>
                    <a:pt x="102" y="80"/>
                    <a:pt x="101" y="77"/>
                  </a:cubicBezTo>
                  <a:cubicBezTo>
                    <a:pt x="101" y="75"/>
                    <a:pt x="100" y="72"/>
                    <a:pt x="99" y="70"/>
                  </a:cubicBezTo>
                  <a:cubicBezTo>
                    <a:pt x="99" y="69"/>
                    <a:pt x="99" y="68"/>
                    <a:pt x="98" y="68"/>
                  </a:cubicBezTo>
                  <a:cubicBezTo>
                    <a:pt x="97" y="65"/>
                    <a:pt x="96" y="62"/>
                    <a:pt x="95" y="60"/>
                  </a:cubicBezTo>
                  <a:cubicBezTo>
                    <a:pt x="94" y="57"/>
                    <a:pt x="93" y="55"/>
                    <a:pt x="92" y="53"/>
                  </a:cubicBezTo>
                  <a:cubicBezTo>
                    <a:pt x="91" y="52"/>
                    <a:pt x="91" y="52"/>
                    <a:pt x="91" y="51"/>
                  </a:cubicBezTo>
                  <a:cubicBezTo>
                    <a:pt x="86" y="43"/>
                    <a:pt x="80" y="35"/>
                    <a:pt x="73" y="28"/>
                  </a:cubicBezTo>
                  <a:cubicBezTo>
                    <a:pt x="70" y="23"/>
                    <a:pt x="66" y="20"/>
                    <a:pt x="61" y="16"/>
                  </a:cubicBezTo>
                  <a:cubicBezTo>
                    <a:pt x="59" y="14"/>
                    <a:pt x="57" y="12"/>
                    <a:pt x="55" y="10"/>
                  </a:cubicBezTo>
                  <a:cubicBezTo>
                    <a:pt x="52" y="8"/>
                    <a:pt x="49" y="6"/>
                    <a:pt x="46" y="4"/>
                  </a:cubicBezTo>
                  <a:cubicBezTo>
                    <a:pt x="44" y="3"/>
                    <a:pt x="42" y="2"/>
                    <a:pt x="41" y="1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40" y="0"/>
                    <a:pt x="39" y="0"/>
                    <a:pt x="39" y="0"/>
                  </a:cubicBezTo>
                </a:path>
              </a:pathLst>
            </a:custGeom>
            <a:solidFill>
              <a:srgbClr val="8B0D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13" name="Freeform 407"/>
            <p:cNvSpPr>
              <a:spLocks/>
            </p:cNvSpPr>
            <p:nvPr/>
          </p:nvSpPr>
          <p:spPr bwMode="auto">
            <a:xfrm>
              <a:off x="1408113" y="3114675"/>
              <a:ext cx="3175" cy="7938"/>
            </a:xfrm>
            <a:custGeom>
              <a:avLst/>
              <a:gdLst>
                <a:gd name="T0" fmla="*/ 0 w 1"/>
                <a:gd name="T1" fmla="*/ 0 h 2"/>
                <a:gd name="T2" fmla="*/ 0 w 1"/>
                <a:gd name="T3" fmla="*/ 1 h 2"/>
                <a:gd name="T4" fmla="*/ 1 w 1"/>
                <a:gd name="T5" fmla="*/ 2 h 2"/>
                <a:gd name="T6" fmla="*/ 1 w 1"/>
                <a:gd name="T7" fmla="*/ 1 h 2"/>
                <a:gd name="T8" fmla="*/ 0 w 1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0" y="0"/>
                  </a:cubicBezTo>
                </a:path>
              </a:pathLst>
            </a:custGeom>
            <a:solidFill>
              <a:srgbClr val="880A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14" name="Freeform 408"/>
            <p:cNvSpPr>
              <a:spLocks noEditPoints="1"/>
            </p:cNvSpPr>
            <p:nvPr/>
          </p:nvSpPr>
          <p:spPr bwMode="auto">
            <a:xfrm>
              <a:off x="1081088" y="3679825"/>
              <a:ext cx="176212" cy="850900"/>
            </a:xfrm>
            <a:custGeom>
              <a:avLst/>
              <a:gdLst>
                <a:gd name="T0" fmla="*/ 39 w 47"/>
                <a:gd name="T1" fmla="*/ 226 h 226"/>
                <a:gd name="T2" fmla="*/ 44 w 47"/>
                <a:gd name="T3" fmla="*/ 226 h 226"/>
                <a:gd name="T4" fmla="*/ 40 w 47"/>
                <a:gd name="T5" fmla="*/ 226 h 226"/>
                <a:gd name="T6" fmla="*/ 39 w 47"/>
                <a:gd name="T7" fmla="*/ 225 h 226"/>
                <a:gd name="T8" fmla="*/ 39 w 47"/>
                <a:gd name="T9" fmla="*/ 225 h 226"/>
                <a:gd name="T10" fmla="*/ 47 w 47"/>
                <a:gd name="T11" fmla="*/ 221 h 226"/>
                <a:gd name="T12" fmla="*/ 46 w 47"/>
                <a:gd name="T13" fmla="*/ 216 h 226"/>
                <a:gd name="T14" fmla="*/ 47 w 47"/>
                <a:gd name="T15" fmla="*/ 221 h 226"/>
                <a:gd name="T16" fmla="*/ 46 w 47"/>
                <a:gd name="T17" fmla="*/ 216 h 226"/>
                <a:gd name="T18" fmla="*/ 27 w 47"/>
                <a:gd name="T19" fmla="*/ 216 h 226"/>
                <a:gd name="T20" fmla="*/ 27 w 47"/>
                <a:gd name="T21" fmla="*/ 216 h 226"/>
                <a:gd name="T22" fmla="*/ 18 w 47"/>
                <a:gd name="T23" fmla="*/ 200 h 226"/>
                <a:gd name="T24" fmla="*/ 21 w 47"/>
                <a:gd name="T25" fmla="*/ 207 h 226"/>
                <a:gd name="T26" fmla="*/ 38 w 47"/>
                <a:gd name="T27" fmla="*/ 191 h 226"/>
                <a:gd name="T28" fmla="*/ 39 w 47"/>
                <a:gd name="T29" fmla="*/ 194 h 226"/>
                <a:gd name="T30" fmla="*/ 12 w 47"/>
                <a:gd name="T31" fmla="*/ 184 h 226"/>
                <a:gd name="T32" fmla="*/ 14 w 47"/>
                <a:gd name="T33" fmla="*/ 193 h 226"/>
                <a:gd name="T34" fmla="*/ 12 w 47"/>
                <a:gd name="T35" fmla="*/ 184 h 226"/>
                <a:gd name="T36" fmla="*/ 11 w 47"/>
                <a:gd name="T37" fmla="*/ 177 h 226"/>
                <a:gd name="T38" fmla="*/ 10 w 47"/>
                <a:gd name="T39" fmla="*/ 160 h 226"/>
                <a:gd name="T40" fmla="*/ 10 w 47"/>
                <a:gd name="T41" fmla="*/ 163 h 226"/>
                <a:gd name="T42" fmla="*/ 12 w 47"/>
                <a:gd name="T43" fmla="*/ 140 h 226"/>
                <a:gd name="T44" fmla="*/ 12 w 47"/>
                <a:gd name="T45" fmla="*/ 140 h 226"/>
                <a:gd name="T46" fmla="*/ 12 w 47"/>
                <a:gd name="T47" fmla="*/ 140 h 226"/>
                <a:gd name="T48" fmla="*/ 8 w 47"/>
                <a:gd name="T49" fmla="*/ 126 h 226"/>
                <a:gd name="T50" fmla="*/ 8 w 47"/>
                <a:gd name="T51" fmla="*/ 128 h 226"/>
                <a:gd name="T52" fmla="*/ 30 w 47"/>
                <a:gd name="T53" fmla="*/ 118 h 226"/>
                <a:gd name="T54" fmla="*/ 29 w 47"/>
                <a:gd name="T55" fmla="*/ 144 h 226"/>
                <a:gd name="T56" fmla="*/ 29 w 47"/>
                <a:gd name="T57" fmla="*/ 139 h 226"/>
                <a:gd name="T58" fmla="*/ 30 w 47"/>
                <a:gd name="T59" fmla="*/ 118 h 226"/>
                <a:gd name="T60" fmla="*/ 0 w 47"/>
                <a:gd name="T61" fmla="*/ 112 h 226"/>
                <a:gd name="T62" fmla="*/ 19 w 47"/>
                <a:gd name="T63" fmla="*/ 105 h 226"/>
                <a:gd name="T64" fmla="*/ 19 w 47"/>
                <a:gd name="T65" fmla="*/ 105 h 226"/>
                <a:gd name="T66" fmla="*/ 19 w 47"/>
                <a:gd name="T67" fmla="*/ 105 h 226"/>
                <a:gd name="T68" fmla="*/ 39 w 47"/>
                <a:gd name="T69" fmla="*/ 66 h 226"/>
                <a:gd name="T70" fmla="*/ 33 w 47"/>
                <a:gd name="T71" fmla="*/ 96 h 226"/>
                <a:gd name="T72" fmla="*/ 39 w 47"/>
                <a:gd name="T73" fmla="*/ 66 h 226"/>
                <a:gd name="T74" fmla="*/ 0 w 47"/>
                <a:gd name="T75" fmla="*/ 63 h 226"/>
                <a:gd name="T76" fmla="*/ 0 w 47"/>
                <a:gd name="T77" fmla="*/ 69 h 226"/>
                <a:gd name="T78" fmla="*/ 0 w 47"/>
                <a:gd name="T79" fmla="*/ 63 h 226"/>
                <a:gd name="T80" fmla="*/ 27 w 47"/>
                <a:gd name="T81" fmla="*/ 59 h 226"/>
                <a:gd name="T82" fmla="*/ 27 w 47"/>
                <a:gd name="T83" fmla="*/ 59 h 226"/>
                <a:gd name="T84" fmla="*/ 27 w 47"/>
                <a:gd name="T85" fmla="*/ 59 h 226"/>
                <a:gd name="T86" fmla="*/ 21 w 47"/>
                <a:gd name="T87" fmla="*/ 71 h 226"/>
                <a:gd name="T88" fmla="*/ 28 w 47"/>
                <a:gd name="T89" fmla="*/ 52 h 226"/>
                <a:gd name="T90" fmla="*/ 28 w 47"/>
                <a:gd name="T91" fmla="*/ 52 h 226"/>
                <a:gd name="T92" fmla="*/ 19 w 47"/>
                <a:gd name="T93" fmla="*/ 26 h 226"/>
                <a:gd name="T94" fmla="*/ 21 w 47"/>
                <a:gd name="T95" fmla="*/ 33 h 226"/>
                <a:gd name="T96" fmla="*/ 20 w 47"/>
                <a:gd name="T97" fmla="*/ 21 h 226"/>
                <a:gd name="T98" fmla="*/ 28 w 47"/>
                <a:gd name="T99" fmla="*/ 52 h 226"/>
                <a:gd name="T100" fmla="*/ 20 w 47"/>
                <a:gd name="T101" fmla="*/ 21 h 226"/>
                <a:gd name="T102" fmla="*/ 16 w 47"/>
                <a:gd name="T103" fmla="*/ 16 h 226"/>
                <a:gd name="T104" fmla="*/ 17 w 47"/>
                <a:gd name="T105" fmla="*/ 18 h 226"/>
                <a:gd name="T106" fmla="*/ 17 w 47"/>
                <a:gd name="T107" fmla="*/ 16 h 226"/>
                <a:gd name="T108" fmla="*/ 17 w 47"/>
                <a:gd name="T109" fmla="*/ 16 h 226"/>
                <a:gd name="T110" fmla="*/ 17 w 47"/>
                <a:gd name="T111" fmla="*/ 16 h 226"/>
                <a:gd name="T112" fmla="*/ 4 w 47"/>
                <a:gd name="T113" fmla="*/ 4 h 226"/>
                <a:gd name="T114" fmla="*/ 8 w 47"/>
                <a:gd name="T115" fmla="*/ 3 h 226"/>
                <a:gd name="T116" fmla="*/ 20 w 47"/>
                <a:gd name="T117" fmla="*/ 3 h 226"/>
                <a:gd name="T118" fmla="*/ 14 w 47"/>
                <a:gd name="T119" fmla="*/ 0 h 226"/>
                <a:gd name="T120" fmla="*/ 14 w 47"/>
                <a:gd name="T121" fmla="*/ 0 h 226"/>
                <a:gd name="T122" fmla="*/ 16 w 47"/>
                <a:gd name="T123" fmla="*/ 0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7" h="226">
                  <a:moveTo>
                    <a:pt x="39" y="225"/>
                  </a:moveTo>
                  <a:cubicBezTo>
                    <a:pt x="39" y="225"/>
                    <a:pt x="39" y="225"/>
                    <a:pt x="39" y="226"/>
                  </a:cubicBezTo>
                  <a:cubicBezTo>
                    <a:pt x="41" y="226"/>
                    <a:pt x="41" y="226"/>
                    <a:pt x="42" y="226"/>
                  </a:cubicBezTo>
                  <a:cubicBezTo>
                    <a:pt x="43" y="226"/>
                    <a:pt x="43" y="226"/>
                    <a:pt x="44" y="226"/>
                  </a:cubicBezTo>
                  <a:cubicBezTo>
                    <a:pt x="43" y="226"/>
                    <a:pt x="43" y="226"/>
                    <a:pt x="42" y="226"/>
                  </a:cubicBezTo>
                  <a:cubicBezTo>
                    <a:pt x="41" y="226"/>
                    <a:pt x="41" y="226"/>
                    <a:pt x="40" y="226"/>
                  </a:cubicBezTo>
                  <a:cubicBezTo>
                    <a:pt x="39" y="225"/>
                    <a:pt x="39" y="225"/>
                    <a:pt x="39" y="225"/>
                  </a:cubicBezTo>
                  <a:moveTo>
                    <a:pt x="39" y="225"/>
                  </a:moveTo>
                  <a:cubicBezTo>
                    <a:pt x="39" y="225"/>
                    <a:pt x="39" y="225"/>
                    <a:pt x="39" y="225"/>
                  </a:cubicBezTo>
                  <a:cubicBezTo>
                    <a:pt x="39" y="225"/>
                    <a:pt x="39" y="225"/>
                    <a:pt x="39" y="225"/>
                  </a:cubicBezTo>
                  <a:moveTo>
                    <a:pt x="47" y="221"/>
                  </a:moveTo>
                  <a:cubicBezTo>
                    <a:pt x="47" y="221"/>
                    <a:pt x="47" y="221"/>
                    <a:pt x="47" y="221"/>
                  </a:cubicBezTo>
                  <a:cubicBezTo>
                    <a:pt x="47" y="221"/>
                    <a:pt x="47" y="221"/>
                    <a:pt x="47" y="221"/>
                  </a:cubicBezTo>
                  <a:moveTo>
                    <a:pt x="46" y="216"/>
                  </a:moveTo>
                  <a:cubicBezTo>
                    <a:pt x="47" y="217"/>
                    <a:pt x="47" y="218"/>
                    <a:pt x="47" y="219"/>
                  </a:cubicBezTo>
                  <a:cubicBezTo>
                    <a:pt x="47" y="220"/>
                    <a:pt x="47" y="221"/>
                    <a:pt x="47" y="221"/>
                  </a:cubicBezTo>
                  <a:cubicBezTo>
                    <a:pt x="47" y="221"/>
                    <a:pt x="47" y="220"/>
                    <a:pt x="47" y="219"/>
                  </a:cubicBezTo>
                  <a:cubicBezTo>
                    <a:pt x="47" y="218"/>
                    <a:pt x="47" y="217"/>
                    <a:pt x="46" y="216"/>
                  </a:cubicBezTo>
                  <a:moveTo>
                    <a:pt x="25" y="213"/>
                  </a:moveTo>
                  <a:cubicBezTo>
                    <a:pt x="26" y="214"/>
                    <a:pt x="26" y="215"/>
                    <a:pt x="27" y="216"/>
                  </a:cubicBezTo>
                  <a:cubicBezTo>
                    <a:pt x="28" y="217"/>
                    <a:pt x="28" y="217"/>
                    <a:pt x="28" y="217"/>
                  </a:cubicBezTo>
                  <a:cubicBezTo>
                    <a:pt x="28" y="217"/>
                    <a:pt x="28" y="217"/>
                    <a:pt x="27" y="216"/>
                  </a:cubicBezTo>
                  <a:cubicBezTo>
                    <a:pt x="26" y="215"/>
                    <a:pt x="26" y="214"/>
                    <a:pt x="25" y="213"/>
                  </a:cubicBezTo>
                  <a:moveTo>
                    <a:pt x="18" y="200"/>
                  </a:moveTo>
                  <a:cubicBezTo>
                    <a:pt x="19" y="202"/>
                    <a:pt x="20" y="204"/>
                    <a:pt x="21" y="206"/>
                  </a:cubicBezTo>
                  <a:cubicBezTo>
                    <a:pt x="21" y="207"/>
                    <a:pt x="21" y="207"/>
                    <a:pt x="21" y="207"/>
                  </a:cubicBezTo>
                  <a:cubicBezTo>
                    <a:pt x="20" y="205"/>
                    <a:pt x="19" y="202"/>
                    <a:pt x="18" y="200"/>
                  </a:cubicBezTo>
                  <a:moveTo>
                    <a:pt x="38" y="191"/>
                  </a:moveTo>
                  <a:cubicBezTo>
                    <a:pt x="39" y="196"/>
                    <a:pt x="41" y="200"/>
                    <a:pt x="43" y="205"/>
                  </a:cubicBezTo>
                  <a:cubicBezTo>
                    <a:pt x="41" y="201"/>
                    <a:pt x="40" y="197"/>
                    <a:pt x="39" y="194"/>
                  </a:cubicBezTo>
                  <a:cubicBezTo>
                    <a:pt x="39" y="193"/>
                    <a:pt x="38" y="192"/>
                    <a:pt x="38" y="191"/>
                  </a:cubicBezTo>
                  <a:moveTo>
                    <a:pt x="12" y="184"/>
                  </a:moveTo>
                  <a:cubicBezTo>
                    <a:pt x="12" y="186"/>
                    <a:pt x="13" y="189"/>
                    <a:pt x="14" y="192"/>
                  </a:cubicBezTo>
                  <a:cubicBezTo>
                    <a:pt x="14" y="192"/>
                    <a:pt x="14" y="192"/>
                    <a:pt x="14" y="193"/>
                  </a:cubicBezTo>
                  <a:cubicBezTo>
                    <a:pt x="14" y="192"/>
                    <a:pt x="14" y="192"/>
                    <a:pt x="14" y="192"/>
                  </a:cubicBezTo>
                  <a:cubicBezTo>
                    <a:pt x="13" y="189"/>
                    <a:pt x="12" y="186"/>
                    <a:pt x="12" y="184"/>
                  </a:cubicBezTo>
                  <a:moveTo>
                    <a:pt x="10" y="163"/>
                  </a:moveTo>
                  <a:cubicBezTo>
                    <a:pt x="10" y="168"/>
                    <a:pt x="10" y="172"/>
                    <a:pt x="11" y="177"/>
                  </a:cubicBezTo>
                  <a:cubicBezTo>
                    <a:pt x="10" y="172"/>
                    <a:pt x="10" y="168"/>
                    <a:pt x="10" y="163"/>
                  </a:cubicBezTo>
                  <a:moveTo>
                    <a:pt x="10" y="160"/>
                  </a:moveTo>
                  <a:cubicBezTo>
                    <a:pt x="10" y="161"/>
                    <a:pt x="10" y="162"/>
                    <a:pt x="10" y="163"/>
                  </a:cubicBezTo>
                  <a:cubicBezTo>
                    <a:pt x="10" y="163"/>
                    <a:pt x="10" y="163"/>
                    <a:pt x="10" y="163"/>
                  </a:cubicBezTo>
                  <a:cubicBezTo>
                    <a:pt x="10" y="162"/>
                    <a:pt x="10" y="161"/>
                    <a:pt x="10" y="160"/>
                  </a:cubicBezTo>
                  <a:moveTo>
                    <a:pt x="12" y="140"/>
                  </a:moveTo>
                  <a:cubicBezTo>
                    <a:pt x="11" y="146"/>
                    <a:pt x="10" y="151"/>
                    <a:pt x="10" y="157"/>
                  </a:cubicBezTo>
                  <a:cubicBezTo>
                    <a:pt x="10" y="151"/>
                    <a:pt x="11" y="146"/>
                    <a:pt x="12" y="140"/>
                  </a:cubicBezTo>
                  <a:moveTo>
                    <a:pt x="12" y="140"/>
                  </a:moveTo>
                  <a:cubicBezTo>
                    <a:pt x="12" y="140"/>
                    <a:pt x="12" y="140"/>
                    <a:pt x="12" y="140"/>
                  </a:cubicBezTo>
                  <a:cubicBezTo>
                    <a:pt x="12" y="140"/>
                    <a:pt x="12" y="140"/>
                    <a:pt x="12" y="140"/>
                  </a:cubicBezTo>
                  <a:moveTo>
                    <a:pt x="8" y="126"/>
                  </a:moveTo>
                  <a:cubicBezTo>
                    <a:pt x="8" y="127"/>
                    <a:pt x="7" y="128"/>
                    <a:pt x="7" y="130"/>
                  </a:cubicBezTo>
                  <a:cubicBezTo>
                    <a:pt x="7" y="129"/>
                    <a:pt x="7" y="129"/>
                    <a:pt x="8" y="128"/>
                  </a:cubicBezTo>
                  <a:cubicBezTo>
                    <a:pt x="8" y="128"/>
                    <a:pt x="8" y="127"/>
                    <a:pt x="8" y="126"/>
                  </a:cubicBezTo>
                  <a:moveTo>
                    <a:pt x="30" y="118"/>
                  </a:moveTo>
                  <a:cubicBezTo>
                    <a:pt x="30" y="118"/>
                    <a:pt x="30" y="118"/>
                    <a:pt x="29" y="119"/>
                  </a:cubicBezTo>
                  <a:cubicBezTo>
                    <a:pt x="28" y="127"/>
                    <a:pt x="28" y="136"/>
                    <a:pt x="29" y="144"/>
                  </a:cubicBezTo>
                  <a:cubicBezTo>
                    <a:pt x="29" y="153"/>
                    <a:pt x="30" y="161"/>
                    <a:pt x="32" y="170"/>
                  </a:cubicBezTo>
                  <a:cubicBezTo>
                    <a:pt x="30" y="160"/>
                    <a:pt x="29" y="150"/>
                    <a:pt x="29" y="139"/>
                  </a:cubicBezTo>
                  <a:cubicBezTo>
                    <a:pt x="28" y="132"/>
                    <a:pt x="29" y="125"/>
                    <a:pt x="30" y="118"/>
                  </a:cubicBezTo>
                  <a:cubicBezTo>
                    <a:pt x="30" y="118"/>
                    <a:pt x="30" y="118"/>
                    <a:pt x="30" y="118"/>
                  </a:cubicBezTo>
                  <a:moveTo>
                    <a:pt x="0" y="109"/>
                  </a:moveTo>
                  <a:cubicBezTo>
                    <a:pt x="0" y="110"/>
                    <a:pt x="0" y="111"/>
                    <a:pt x="0" y="112"/>
                  </a:cubicBezTo>
                  <a:cubicBezTo>
                    <a:pt x="0" y="111"/>
                    <a:pt x="0" y="110"/>
                    <a:pt x="0" y="109"/>
                  </a:cubicBezTo>
                  <a:moveTo>
                    <a:pt x="19" y="105"/>
                  </a:moveTo>
                  <a:cubicBezTo>
                    <a:pt x="18" y="105"/>
                    <a:pt x="18" y="105"/>
                    <a:pt x="18" y="105"/>
                  </a:cubicBezTo>
                  <a:cubicBezTo>
                    <a:pt x="18" y="105"/>
                    <a:pt x="18" y="105"/>
                    <a:pt x="19" y="105"/>
                  </a:cubicBezTo>
                  <a:moveTo>
                    <a:pt x="21" y="93"/>
                  </a:moveTo>
                  <a:cubicBezTo>
                    <a:pt x="20" y="97"/>
                    <a:pt x="19" y="101"/>
                    <a:pt x="19" y="105"/>
                  </a:cubicBezTo>
                  <a:cubicBezTo>
                    <a:pt x="19" y="101"/>
                    <a:pt x="20" y="97"/>
                    <a:pt x="21" y="93"/>
                  </a:cubicBezTo>
                  <a:moveTo>
                    <a:pt x="39" y="66"/>
                  </a:moveTo>
                  <a:cubicBezTo>
                    <a:pt x="39" y="66"/>
                    <a:pt x="39" y="66"/>
                    <a:pt x="39" y="66"/>
                  </a:cubicBezTo>
                  <a:cubicBezTo>
                    <a:pt x="38" y="76"/>
                    <a:pt x="35" y="86"/>
                    <a:pt x="33" y="96"/>
                  </a:cubicBezTo>
                  <a:cubicBezTo>
                    <a:pt x="33" y="95"/>
                    <a:pt x="33" y="95"/>
                    <a:pt x="33" y="95"/>
                  </a:cubicBezTo>
                  <a:cubicBezTo>
                    <a:pt x="35" y="85"/>
                    <a:pt x="38" y="76"/>
                    <a:pt x="39" y="66"/>
                  </a:cubicBezTo>
                  <a:cubicBezTo>
                    <a:pt x="39" y="66"/>
                    <a:pt x="39" y="66"/>
                    <a:pt x="39" y="66"/>
                  </a:cubicBezTo>
                  <a:moveTo>
                    <a:pt x="0" y="63"/>
                  </a:moveTo>
                  <a:cubicBezTo>
                    <a:pt x="0" y="64"/>
                    <a:pt x="0" y="64"/>
                    <a:pt x="0" y="65"/>
                  </a:cubicBezTo>
                  <a:cubicBezTo>
                    <a:pt x="0" y="66"/>
                    <a:pt x="0" y="68"/>
                    <a:pt x="0" y="69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0" y="67"/>
                    <a:pt x="0" y="65"/>
                    <a:pt x="0" y="63"/>
                  </a:cubicBezTo>
                  <a:moveTo>
                    <a:pt x="27" y="59"/>
                  </a:moveTo>
                  <a:cubicBezTo>
                    <a:pt x="27" y="59"/>
                    <a:pt x="27" y="59"/>
                    <a:pt x="27" y="59"/>
                  </a:cubicBezTo>
                  <a:cubicBezTo>
                    <a:pt x="27" y="59"/>
                    <a:pt x="27" y="59"/>
                    <a:pt x="27" y="59"/>
                  </a:cubicBezTo>
                  <a:moveTo>
                    <a:pt x="27" y="59"/>
                  </a:moveTo>
                  <a:cubicBezTo>
                    <a:pt x="27" y="59"/>
                    <a:pt x="27" y="59"/>
                    <a:pt x="27" y="59"/>
                  </a:cubicBezTo>
                  <a:cubicBezTo>
                    <a:pt x="27" y="59"/>
                    <a:pt x="27" y="59"/>
                    <a:pt x="27" y="59"/>
                  </a:cubicBezTo>
                  <a:moveTo>
                    <a:pt x="22" y="58"/>
                  </a:moveTo>
                  <a:cubicBezTo>
                    <a:pt x="22" y="62"/>
                    <a:pt x="21" y="66"/>
                    <a:pt x="21" y="71"/>
                  </a:cubicBezTo>
                  <a:cubicBezTo>
                    <a:pt x="21" y="66"/>
                    <a:pt x="22" y="62"/>
                    <a:pt x="22" y="58"/>
                  </a:cubicBezTo>
                  <a:moveTo>
                    <a:pt x="28" y="52"/>
                  </a:moveTo>
                  <a:cubicBezTo>
                    <a:pt x="28" y="54"/>
                    <a:pt x="27" y="56"/>
                    <a:pt x="27" y="59"/>
                  </a:cubicBezTo>
                  <a:cubicBezTo>
                    <a:pt x="27" y="56"/>
                    <a:pt x="28" y="54"/>
                    <a:pt x="28" y="52"/>
                  </a:cubicBezTo>
                  <a:cubicBezTo>
                    <a:pt x="28" y="52"/>
                    <a:pt x="28" y="52"/>
                    <a:pt x="28" y="52"/>
                  </a:cubicBezTo>
                  <a:moveTo>
                    <a:pt x="19" y="26"/>
                  </a:moveTo>
                  <a:cubicBezTo>
                    <a:pt x="19" y="27"/>
                    <a:pt x="20" y="28"/>
                    <a:pt x="20" y="28"/>
                  </a:cubicBezTo>
                  <a:cubicBezTo>
                    <a:pt x="20" y="30"/>
                    <a:pt x="21" y="31"/>
                    <a:pt x="21" y="33"/>
                  </a:cubicBezTo>
                  <a:cubicBezTo>
                    <a:pt x="21" y="31"/>
                    <a:pt x="20" y="28"/>
                    <a:pt x="19" y="26"/>
                  </a:cubicBezTo>
                  <a:moveTo>
                    <a:pt x="20" y="21"/>
                  </a:moveTo>
                  <a:cubicBezTo>
                    <a:pt x="21" y="21"/>
                    <a:pt x="21" y="22"/>
                    <a:pt x="21" y="22"/>
                  </a:cubicBezTo>
                  <a:cubicBezTo>
                    <a:pt x="26" y="32"/>
                    <a:pt x="28" y="42"/>
                    <a:pt x="28" y="52"/>
                  </a:cubicBezTo>
                  <a:cubicBezTo>
                    <a:pt x="28" y="42"/>
                    <a:pt x="26" y="32"/>
                    <a:pt x="21" y="22"/>
                  </a:cubicBezTo>
                  <a:cubicBezTo>
                    <a:pt x="21" y="22"/>
                    <a:pt x="21" y="21"/>
                    <a:pt x="20" y="21"/>
                  </a:cubicBezTo>
                  <a:moveTo>
                    <a:pt x="17" y="16"/>
                  </a:moveTo>
                  <a:cubicBezTo>
                    <a:pt x="16" y="16"/>
                    <a:pt x="16" y="16"/>
                    <a:pt x="16" y="16"/>
                  </a:cubicBezTo>
                  <a:cubicBezTo>
                    <a:pt x="16" y="17"/>
                    <a:pt x="16" y="17"/>
                    <a:pt x="17" y="18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6" y="17"/>
                    <a:pt x="16" y="17"/>
                    <a:pt x="16" y="16"/>
                  </a:cubicBezTo>
                  <a:cubicBezTo>
                    <a:pt x="17" y="16"/>
                    <a:pt x="17" y="16"/>
                    <a:pt x="17" y="16"/>
                  </a:cubicBezTo>
                  <a:moveTo>
                    <a:pt x="17" y="16"/>
                  </a:moveTo>
                  <a:cubicBezTo>
                    <a:pt x="17" y="16"/>
                    <a:pt x="17" y="16"/>
                    <a:pt x="17" y="16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7" y="16"/>
                    <a:pt x="17" y="16"/>
                    <a:pt x="17" y="16"/>
                  </a:cubicBezTo>
                  <a:moveTo>
                    <a:pt x="8" y="3"/>
                  </a:moveTo>
                  <a:cubicBezTo>
                    <a:pt x="7" y="3"/>
                    <a:pt x="5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4"/>
                    <a:pt x="6" y="3"/>
                    <a:pt x="8" y="3"/>
                  </a:cubicBezTo>
                  <a:moveTo>
                    <a:pt x="18" y="1"/>
                  </a:moveTo>
                  <a:cubicBezTo>
                    <a:pt x="19" y="2"/>
                    <a:pt x="20" y="3"/>
                    <a:pt x="20" y="3"/>
                  </a:cubicBezTo>
                  <a:cubicBezTo>
                    <a:pt x="20" y="3"/>
                    <a:pt x="19" y="2"/>
                    <a:pt x="18" y="1"/>
                  </a:cubicBezTo>
                  <a:moveTo>
                    <a:pt x="14" y="0"/>
                  </a:moveTo>
                  <a:cubicBezTo>
                    <a:pt x="14" y="0"/>
                    <a:pt x="13" y="0"/>
                    <a:pt x="13" y="0"/>
                  </a:cubicBezTo>
                  <a:cubicBezTo>
                    <a:pt x="13" y="0"/>
                    <a:pt x="14" y="0"/>
                    <a:pt x="14" y="0"/>
                  </a:cubicBezTo>
                  <a:cubicBezTo>
                    <a:pt x="15" y="0"/>
                    <a:pt x="15" y="0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5" y="0"/>
                    <a:pt x="15" y="0"/>
                    <a:pt x="14" y="0"/>
                  </a:cubicBezTo>
                </a:path>
              </a:pathLst>
            </a:custGeom>
            <a:solidFill>
              <a:srgbClr val="C297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15" name="Freeform 409"/>
            <p:cNvSpPr>
              <a:spLocks/>
            </p:cNvSpPr>
            <p:nvPr/>
          </p:nvSpPr>
          <p:spPr bwMode="auto">
            <a:xfrm>
              <a:off x="1073150" y="3679825"/>
              <a:ext cx="184150" cy="850900"/>
            </a:xfrm>
            <a:custGeom>
              <a:avLst/>
              <a:gdLst>
                <a:gd name="T0" fmla="*/ 15 w 49"/>
                <a:gd name="T1" fmla="*/ 0 h 226"/>
                <a:gd name="T2" fmla="*/ 10 w 49"/>
                <a:gd name="T3" fmla="*/ 3 h 226"/>
                <a:gd name="T4" fmla="*/ 6 w 49"/>
                <a:gd name="T5" fmla="*/ 4 h 226"/>
                <a:gd name="T6" fmla="*/ 7 w 49"/>
                <a:gd name="T7" fmla="*/ 7 h 226"/>
                <a:gd name="T8" fmla="*/ 11 w 49"/>
                <a:gd name="T9" fmla="*/ 39 h 226"/>
                <a:gd name="T10" fmla="*/ 2 w 49"/>
                <a:gd name="T11" fmla="*/ 63 h 226"/>
                <a:gd name="T12" fmla="*/ 2 w 49"/>
                <a:gd name="T13" fmla="*/ 69 h 226"/>
                <a:gd name="T14" fmla="*/ 2 w 49"/>
                <a:gd name="T15" fmla="*/ 109 h 226"/>
                <a:gd name="T16" fmla="*/ 1 w 49"/>
                <a:gd name="T17" fmla="*/ 113 h 226"/>
                <a:gd name="T18" fmla="*/ 5 w 49"/>
                <a:gd name="T19" fmla="*/ 125 h 226"/>
                <a:gd name="T20" fmla="*/ 8 w 49"/>
                <a:gd name="T21" fmla="*/ 132 h 226"/>
                <a:gd name="T22" fmla="*/ 9 w 49"/>
                <a:gd name="T23" fmla="*/ 130 h 226"/>
                <a:gd name="T24" fmla="*/ 16 w 49"/>
                <a:gd name="T25" fmla="*/ 101 h 226"/>
                <a:gd name="T26" fmla="*/ 23 w 49"/>
                <a:gd name="T27" fmla="*/ 71 h 226"/>
                <a:gd name="T28" fmla="*/ 25 w 49"/>
                <a:gd name="T29" fmla="*/ 55 h 226"/>
                <a:gd name="T30" fmla="*/ 22 w 49"/>
                <a:gd name="T31" fmla="*/ 28 h 226"/>
                <a:gd name="T32" fmla="*/ 21 w 49"/>
                <a:gd name="T33" fmla="*/ 25 h 226"/>
                <a:gd name="T34" fmla="*/ 18 w 49"/>
                <a:gd name="T35" fmla="*/ 16 h 226"/>
                <a:gd name="T36" fmla="*/ 19 w 49"/>
                <a:gd name="T37" fmla="*/ 16 h 226"/>
                <a:gd name="T38" fmla="*/ 19 w 49"/>
                <a:gd name="T39" fmla="*/ 16 h 226"/>
                <a:gd name="T40" fmla="*/ 20 w 49"/>
                <a:gd name="T41" fmla="*/ 16 h 226"/>
                <a:gd name="T42" fmla="*/ 22 w 49"/>
                <a:gd name="T43" fmla="*/ 21 h 226"/>
                <a:gd name="T44" fmla="*/ 30 w 49"/>
                <a:gd name="T45" fmla="*/ 52 h 226"/>
                <a:gd name="T46" fmla="*/ 30 w 49"/>
                <a:gd name="T47" fmla="*/ 52 h 226"/>
                <a:gd name="T48" fmla="*/ 29 w 49"/>
                <a:gd name="T49" fmla="*/ 59 h 226"/>
                <a:gd name="T50" fmla="*/ 29 w 49"/>
                <a:gd name="T51" fmla="*/ 59 h 226"/>
                <a:gd name="T52" fmla="*/ 29 w 49"/>
                <a:gd name="T53" fmla="*/ 59 h 226"/>
                <a:gd name="T54" fmla="*/ 23 w 49"/>
                <a:gd name="T55" fmla="*/ 93 h 226"/>
                <a:gd name="T56" fmla="*/ 21 w 49"/>
                <a:gd name="T57" fmla="*/ 105 h 226"/>
                <a:gd name="T58" fmla="*/ 20 w 49"/>
                <a:gd name="T59" fmla="*/ 105 h 226"/>
                <a:gd name="T60" fmla="*/ 14 w 49"/>
                <a:gd name="T61" fmla="*/ 140 h 226"/>
                <a:gd name="T62" fmla="*/ 14 w 49"/>
                <a:gd name="T63" fmla="*/ 140 h 226"/>
                <a:gd name="T64" fmla="*/ 12 w 49"/>
                <a:gd name="T65" fmla="*/ 158 h 226"/>
                <a:gd name="T66" fmla="*/ 12 w 49"/>
                <a:gd name="T67" fmla="*/ 163 h 226"/>
                <a:gd name="T68" fmla="*/ 13 w 49"/>
                <a:gd name="T69" fmla="*/ 177 h 226"/>
                <a:gd name="T70" fmla="*/ 14 w 49"/>
                <a:gd name="T71" fmla="*/ 184 h 226"/>
                <a:gd name="T72" fmla="*/ 16 w 49"/>
                <a:gd name="T73" fmla="*/ 193 h 226"/>
                <a:gd name="T74" fmla="*/ 23 w 49"/>
                <a:gd name="T75" fmla="*/ 207 h 226"/>
                <a:gd name="T76" fmla="*/ 29 w 49"/>
                <a:gd name="T77" fmla="*/ 216 h 226"/>
                <a:gd name="T78" fmla="*/ 41 w 49"/>
                <a:gd name="T79" fmla="*/ 225 h 226"/>
                <a:gd name="T80" fmla="*/ 41 w 49"/>
                <a:gd name="T81" fmla="*/ 225 h 226"/>
                <a:gd name="T82" fmla="*/ 44 w 49"/>
                <a:gd name="T83" fmla="*/ 226 h 226"/>
                <a:gd name="T84" fmla="*/ 49 w 49"/>
                <a:gd name="T85" fmla="*/ 221 h 226"/>
                <a:gd name="T86" fmla="*/ 49 w 49"/>
                <a:gd name="T87" fmla="*/ 221 h 226"/>
                <a:gd name="T88" fmla="*/ 48 w 49"/>
                <a:gd name="T89" fmla="*/ 216 h 226"/>
                <a:gd name="T90" fmla="*/ 45 w 49"/>
                <a:gd name="T91" fmla="*/ 205 h 226"/>
                <a:gd name="T92" fmla="*/ 34 w 49"/>
                <a:gd name="T93" fmla="*/ 170 h 226"/>
                <a:gd name="T94" fmla="*/ 31 w 49"/>
                <a:gd name="T95" fmla="*/ 119 h 226"/>
                <a:gd name="T96" fmla="*/ 35 w 49"/>
                <a:gd name="T97" fmla="*/ 96 h 226"/>
                <a:gd name="T98" fmla="*/ 41 w 49"/>
                <a:gd name="T99" fmla="*/ 66 h 226"/>
                <a:gd name="T100" fmla="*/ 42 w 49"/>
                <a:gd name="T101" fmla="*/ 44 h 226"/>
                <a:gd name="T102" fmla="*/ 22 w 49"/>
                <a:gd name="T103" fmla="*/ 3 h 226"/>
                <a:gd name="T104" fmla="*/ 20 w 49"/>
                <a:gd name="T105" fmla="*/ 1 h 226"/>
                <a:gd name="T106" fmla="*/ 16 w 49"/>
                <a:gd name="T107" fmla="*/ 0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9" h="226">
                  <a:moveTo>
                    <a:pt x="16" y="0"/>
                  </a:moveTo>
                  <a:cubicBezTo>
                    <a:pt x="16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3" y="1"/>
                    <a:pt x="11" y="2"/>
                    <a:pt x="10" y="3"/>
                  </a:cubicBezTo>
                  <a:cubicBezTo>
                    <a:pt x="8" y="3"/>
                    <a:pt x="7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4"/>
                    <a:pt x="5" y="5"/>
                    <a:pt x="5" y="5"/>
                  </a:cubicBezTo>
                  <a:cubicBezTo>
                    <a:pt x="6" y="6"/>
                    <a:pt x="6" y="6"/>
                    <a:pt x="7" y="7"/>
                  </a:cubicBezTo>
                  <a:cubicBezTo>
                    <a:pt x="12" y="11"/>
                    <a:pt x="14" y="16"/>
                    <a:pt x="14" y="23"/>
                  </a:cubicBezTo>
                  <a:cubicBezTo>
                    <a:pt x="13" y="28"/>
                    <a:pt x="12" y="33"/>
                    <a:pt x="11" y="39"/>
                  </a:cubicBezTo>
                  <a:cubicBezTo>
                    <a:pt x="9" y="44"/>
                    <a:pt x="7" y="49"/>
                    <a:pt x="5" y="54"/>
                  </a:cubicBezTo>
                  <a:cubicBezTo>
                    <a:pt x="3" y="57"/>
                    <a:pt x="2" y="60"/>
                    <a:pt x="2" y="63"/>
                  </a:cubicBezTo>
                  <a:cubicBezTo>
                    <a:pt x="2" y="65"/>
                    <a:pt x="2" y="67"/>
                    <a:pt x="2" y="69"/>
                  </a:cubicBezTo>
                  <a:cubicBezTo>
                    <a:pt x="2" y="69"/>
                    <a:pt x="2" y="69"/>
                    <a:pt x="2" y="69"/>
                  </a:cubicBezTo>
                  <a:cubicBezTo>
                    <a:pt x="2" y="82"/>
                    <a:pt x="2" y="95"/>
                    <a:pt x="2" y="108"/>
                  </a:cubicBezTo>
                  <a:cubicBezTo>
                    <a:pt x="2" y="109"/>
                    <a:pt x="2" y="109"/>
                    <a:pt x="2" y="109"/>
                  </a:cubicBezTo>
                  <a:cubicBezTo>
                    <a:pt x="2" y="110"/>
                    <a:pt x="2" y="111"/>
                    <a:pt x="2" y="112"/>
                  </a:cubicBezTo>
                  <a:cubicBezTo>
                    <a:pt x="2" y="112"/>
                    <a:pt x="1" y="113"/>
                    <a:pt x="1" y="113"/>
                  </a:cubicBezTo>
                  <a:cubicBezTo>
                    <a:pt x="0" y="114"/>
                    <a:pt x="0" y="115"/>
                    <a:pt x="1" y="116"/>
                  </a:cubicBezTo>
                  <a:cubicBezTo>
                    <a:pt x="2" y="119"/>
                    <a:pt x="3" y="122"/>
                    <a:pt x="5" y="125"/>
                  </a:cubicBezTo>
                  <a:cubicBezTo>
                    <a:pt x="6" y="127"/>
                    <a:pt x="7" y="129"/>
                    <a:pt x="8" y="132"/>
                  </a:cubicBezTo>
                  <a:cubicBezTo>
                    <a:pt x="8" y="132"/>
                    <a:pt x="8" y="132"/>
                    <a:pt x="8" y="132"/>
                  </a:cubicBezTo>
                  <a:cubicBezTo>
                    <a:pt x="9" y="132"/>
                    <a:pt x="9" y="132"/>
                    <a:pt x="9" y="132"/>
                  </a:cubicBezTo>
                  <a:cubicBezTo>
                    <a:pt x="9" y="131"/>
                    <a:pt x="9" y="130"/>
                    <a:pt x="9" y="130"/>
                  </a:cubicBezTo>
                  <a:cubicBezTo>
                    <a:pt x="9" y="128"/>
                    <a:pt x="10" y="127"/>
                    <a:pt x="10" y="126"/>
                  </a:cubicBezTo>
                  <a:cubicBezTo>
                    <a:pt x="11" y="118"/>
                    <a:pt x="14" y="109"/>
                    <a:pt x="16" y="101"/>
                  </a:cubicBezTo>
                  <a:cubicBezTo>
                    <a:pt x="18" y="92"/>
                    <a:pt x="20" y="84"/>
                    <a:pt x="22" y="75"/>
                  </a:cubicBezTo>
                  <a:cubicBezTo>
                    <a:pt x="22" y="74"/>
                    <a:pt x="22" y="72"/>
                    <a:pt x="23" y="71"/>
                  </a:cubicBezTo>
                  <a:cubicBezTo>
                    <a:pt x="23" y="66"/>
                    <a:pt x="24" y="62"/>
                    <a:pt x="24" y="58"/>
                  </a:cubicBezTo>
                  <a:cubicBezTo>
                    <a:pt x="24" y="57"/>
                    <a:pt x="25" y="56"/>
                    <a:pt x="25" y="55"/>
                  </a:cubicBezTo>
                  <a:cubicBezTo>
                    <a:pt x="25" y="47"/>
                    <a:pt x="25" y="40"/>
                    <a:pt x="23" y="33"/>
                  </a:cubicBezTo>
                  <a:cubicBezTo>
                    <a:pt x="23" y="31"/>
                    <a:pt x="22" y="30"/>
                    <a:pt x="22" y="28"/>
                  </a:cubicBezTo>
                  <a:cubicBezTo>
                    <a:pt x="22" y="28"/>
                    <a:pt x="21" y="27"/>
                    <a:pt x="21" y="26"/>
                  </a:cubicBezTo>
                  <a:cubicBezTo>
                    <a:pt x="21" y="26"/>
                    <a:pt x="21" y="25"/>
                    <a:pt x="21" y="25"/>
                  </a:cubicBezTo>
                  <a:cubicBezTo>
                    <a:pt x="20" y="23"/>
                    <a:pt x="19" y="20"/>
                    <a:pt x="19" y="18"/>
                  </a:cubicBezTo>
                  <a:cubicBezTo>
                    <a:pt x="18" y="17"/>
                    <a:pt x="18" y="17"/>
                    <a:pt x="18" y="16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0" y="16"/>
                    <a:pt x="21" y="17"/>
                    <a:pt x="21" y="17"/>
                  </a:cubicBezTo>
                  <a:cubicBezTo>
                    <a:pt x="21" y="18"/>
                    <a:pt x="22" y="20"/>
                    <a:pt x="22" y="21"/>
                  </a:cubicBezTo>
                  <a:cubicBezTo>
                    <a:pt x="23" y="21"/>
                    <a:pt x="23" y="22"/>
                    <a:pt x="23" y="22"/>
                  </a:cubicBezTo>
                  <a:cubicBezTo>
                    <a:pt x="28" y="32"/>
                    <a:pt x="30" y="42"/>
                    <a:pt x="30" y="52"/>
                  </a:cubicBezTo>
                  <a:cubicBezTo>
                    <a:pt x="30" y="52"/>
                    <a:pt x="30" y="52"/>
                    <a:pt x="30" y="52"/>
                  </a:cubicBezTo>
                  <a:cubicBezTo>
                    <a:pt x="30" y="52"/>
                    <a:pt x="30" y="52"/>
                    <a:pt x="30" y="52"/>
                  </a:cubicBezTo>
                  <a:cubicBezTo>
                    <a:pt x="30" y="52"/>
                    <a:pt x="30" y="52"/>
                    <a:pt x="30" y="52"/>
                  </a:cubicBezTo>
                  <a:cubicBezTo>
                    <a:pt x="30" y="54"/>
                    <a:pt x="29" y="56"/>
                    <a:pt x="29" y="59"/>
                  </a:cubicBezTo>
                  <a:cubicBezTo>
                    <a:pt x="29" y="59"/>
                    <a:pt x="29" y="59"/>
                    <a:pt x="29" y="59"/>
                  </a:cubicBezTo>
                  <a:cubicBezTo>
                    <a:pt x="29" y="59"/>
                    <a:pt x="29" y="59"/>
                    <a:pt x="29" y="59"/>
                  </a:cubicBezTo>
                  <a:cubicBezTo>
                    <a:pt x="29" y="59"/>
                    <a:pt x="29" y="59"/>
                    <a:pt x="29" y="59"/>
                  </a:cubicBezTo>
                  <a:cubicBezTo>
                    <a:pt x="29" y="59"/>
                    <a:pt x="29" y="59"/>
                    <a:pt x="29" y="59"/>
                  </a:cubicBezTo>
                  <a:cubicBezTo>
                    <a:pt x="29" y="61"/>
                    <a:pt x="29" y="62"/>
                    <a:pt x="29" y="64"/>
                  </a:cubicBezTo>
                  <a:cubicBezTo>
                    <a:pt x="27" y="74"/>
                    <a:pt x="26" y="83"/>
                    <a:pt x="23" y="93"/>
                  </a:cubicBezTo>
                  <a:cubicBezTo>
                    <a:pt x="23" y="93"/>
                    <a:pt x="23" y="93"/>
                    <a:pt x="23" y="93"/>
                  </a:cubicBezTo>
                  <a:cubicBezTo>
                    <a:pt x="22" y="97"/>
                    <a:pt x="21" y="101"/>
                    <a:pt x="21" y="105"/>
                  </a:cubicBezTo>
                  <a:cubicBezTo>
                    <a:pt x="21" y="105"/>
                    <a:pt x="21" y="105"/>
                    <a:pt x="21" y="105"/>
                  </a:cubicBezTo>
                  <a:cubicBezTo>
                    <a:pt x="20" y="105"/>
                    <a:pt x="20" y="105"/>
                    <a:pt x="20" y="105"/>
                  </a:cubicBezTo>
                  <a:cubicBezTo>
                    <a:pt x="18" y="115"/>
                    <a:pt x="16" y="124"/>
                    <a:pt x="15" y="133"/>
                  </a:cubicBezTo>
                  <a:cubicBezTo>
                    <a:pt x="14" y="136"/>
                    <a:pt x="14" y="138"/>
                    <a:pt x="14" y="140"/>
                  </a:cubicBezTo>
                  <a:cubicBezTo>
                    <a:pt x="14" y="140"/>
                    <a:pt x="14" y="140"/>
                    <a:pt x="14" y="140"/>
                  </a:cubicBezTo>
                  <a:cubicBezTo>
                    <a:pt x="14" y="140"/>
                    <a:pt x="14" y="140"/>
                    <a:pt x="14" y="140"/>
                  </a:cubicBezTo>
                  <a:cubicBezTo>
                    <a:pt x="13" y="146"/>
                    <a:pt x="12" y="151"/>
                    <a:pt x="12" y="157"/>
                  </a:cubicBezTo>
                  <a:cubicBezTo>
                    <a:pt x="12" y="158"/>
                    <a:pt x="12" y="158"/>
                    <a:pt x="12" y="158"/>
                  </a:cubicBezTo>
                  <a:cubicBezTo>
                    <a:pt x="12" y="159"/>
                    <a:pt x="12" y="160"/>
                    <a:pt x="12" y="160"/>
                  </a:cubicBezTo>
                  <a:cubicBezTo>
                    <a:pt x="12" y="161"/>
                    <a:pt x="12" y="162"/>
                    <a:pt x="12" y="163"/>
                  </a:cubicBezTo>
                  <a:cubicBezTo>
                    <a:pt x="12" y="163"/>
                    <a:pt x="12" y="163"/>
                    <a:pt x="12" y="163"/>
                  </a:cubicBezTo>
                  <a:cubicBezTo>
                    <a:pt x="12" y="168"/>
                    <a:pt x="12" y="172"/>
                    <a:pt x="13" y="177"/>
                  </a:cubicBezTo>
                  <a:cubicBezTo>
                    <a:pt x="13" y="178"/>
                    <a:pt x="13" y="179"/>
                    <a:pt x="13" y="180"/>
                  </a:cubicBezTo>
                  <a:cubicBezTo>
                    <a:pt x="13" y="181"/>
                    <a:pt x="13" y="182"/>
                    <a:pt x="14" y="184"/>
                  </a:cubicBezTo>
                  <a:cubicBezTo>
                    <a:pt x="14" y="186"/>
                    <a:pt x="15" y="189"/>
                    <a:pt x="16" y="192"/>
                  </a:cubicBezTo>
                  <a:cubicBezTo>
                    <a:pt x="16" y="192"/>
                    <a:pt x="16" y="192"/>
                    <a:pt x="16" y="193"/>
                  </a:cubicBezTo>
                  <a:cubicBezTo>
                    <a:pt x="18" y="195"/>
                    <a:pt x="19" y="198"/>
                    <a:pt x="20" y="200"/>
                  </a:cubicBezTo>
                  <a:cubicBezTo>
                    <a:pt x="21" y="202"/>
                    <a:pt x="22" y="205"/>
                    <a:pt x="23" y="207"/>
                  </a:cubicBezTo>
                  <a:cubicBezTo>
                    <a:pt x="24" y="209"/>
                    <a:pt x="25" y="211"/>
                    <a:pt x="27" y="213"/>
                  </a:cubicBezTo>
                  <a:cubicBezTo>
                    <a:pt x="28" y="214"/>
                    <a:pt x="28" y="215"/>
                    <a:pt x="29" y="216"/>
                  </a:cubicBezTo>
                  <a:cubicBezTo>
                    <a:pt x="30" y="217"/>
                    <a:pt x="30" y="217"/>
                    <a:pt x="30" y="217"/>
                  </a:cubicBezTo>
                  <a:cubicBezTo>
                    <a:pt x="33" y="221"/>
                    <a:pt x="36" y="224"/>
                    <a:pt x="41" y="225"/>
                  </a:cubicBezTo>
                  <a:cubicBezTo>
                    <a:pt x="41" y="225"/>
                    <a:pt x="41" y="225"/>
                    <a:pt x="41" y="225"/>
                  </a:cubicBezTo>
                  <a:cubicBezTo>
                    <a:pt x="41" y="225"/>
                    <a:pt x="41" y="225"/>
                    <a:pt x="41" y="225"/>
                  </a:cubicBezTo>
                  <a:cubicBezTo>
                    <a:pt x="41" y="225"/>
                    <a:pt x="41" y="225"/>
                    <a:pt x="42" y="226"/>
                  </a:cubicBezTo>
                  <a:cubicBezTo>
                    <a:pt x="43" y="226"/>
                    <a:pt x="43" y="226"/>
                    <a:pt x="44" y="226"/>
                  </a:cubicBezTo>
                  <a:cubicBezTo>
                    <a:pt x="45" y="226"/>
                    <a:pt x="45" y="226"/>
                    <a:pt x="46" y="226"/>
                  </a:cubicBezTo>
                  <a:cubicBezTo>
                    <a:pt x="48" y="225"/>
                    <a:pt x="49" y="224"/>
                    <a:pt x="49" y="221"/>
                  </a:cubicBezTo>
                  <a:cubicBezTo>
                    <a:pt x="49" y="221"/>
                    <a:pt x="49" y="221"/>
                    <a:pt x="49" y="221"/>
                  </a:cubicBezTo>
                  <a:cubicBezTo>
                    <a:pt x="49" y="221"/>
                    <a:pt x="49" y="221"/>
                    <a:pt x="49" y="221"/>
                  </a:cubicBezTo>
                  <a:cubicBezTo>
                    <a:pt x="49" y="221"/>
                    <a:pt x="49" y="220"/>
                    <a:pt x="49" y="219"/>
                  </a:cubicBezTo>
                  <a:cubicBezTo>
                    <a:pt x="49" y="218"/>
                    <a:pt x="49" y="217"/>
                    <a:pt x="48" y="216"/>
                  </a:cubicBezTo>
                  <a:cubicBezTo>
                    <a:pt x="48" y="214"/>
                    <a:pt x="47" y="212"/>
                    <a:pt x="46" y="209"/>
                  </a:cubicBezTo>
                  <a:cubicBezTo>
                    <a:pt x="46" y="208"/>
                    <a:pt x="45" y="206"/>
                    <a:pt x="45" y="205"/>
                  </a:cubicBezTo>
                  <a:cubicBezTo>
                    <a:pt x="43" y="200"/>
                    <a:pt x="41" y="196"/>
                    <a:pt x="40" y="191"/>
                  </a:cubicBezTo>
                  <a:cubicBezTo>
                    <a:pt x="38" y="184"/>
                    <a:pt x="36" y="177"/>
                    <a:pt x="34" y="170"/>
                  </a:cubicBezTo>
                  <a:cubicBezTo>
                    <a:pt x="32" y="161"/>
                    <a:pt x="31" y="153"/>
                    <a:pt x="31" y="144"/>
                  </a:cubicBezTo>
                  <a:cubicBezTo>
                    <a:pt x="30" y="136"/>
                    <a:pt x="30" y="127"/>
                    <a:pt x="31" y="119"/>
                  </a:cubicBezTo>
                  <a:cubicBezTo>
                    <a:pt x="32" y="118"/>
                    <a:pt x="32" y="118"/>
                    <a:pt x="32" y="118"/>
                  </a:cubicBezTo>
                  <a:cubicBezTo>
                    <a:pt x="33" y="111"/>
                    <a:pt x="34" y="103"/>
                    <a:pt x="35" y="96"/>
                  </a:cubicBezTo>
                  <a:cubicBezTo>
                    <a:pt x="37" y="86"/>
                    <a:pt x="40" y="76"/>
                    <a:pt x="41" y="66"/>
                  </a:cubicBezTo>
                  <a:cubicBezTo>
                    <a:pt x="41" y="66"/>
                    <a:pt x="41" y="66"/>
                    <a:pt x="41" y="66"/>
                  </a:cubicBezTo>
                  <a:cubicBezTo>
                    <a:pt x="42" y="62"/>
                    <a:pt x="42" y="58"/>
                    <a:pt x="42" y="55"/>
                  </a:cubicBezTo>
                  <a:cubicBezTo>
                    <a:pt x="42" y="51"/>
                    <a:pt x="42" y="48"/>
                    <a:pt x="42" y="44"/>
                  </a:cubicBezTo>
                  <a:cubicBezTo>
                    <a:pt x="41" y="38"/>
                    <a:pt x="40" y="32"/>
                    <a:pt x="38" y="26"/>
                  </a:cubicBezTo>
                  <a:cubicBezTo>
                    <a:pt x="35" y="17"/>
                    <a:pt x="29" y="10"/>
                    <a:pt x="22" y="3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22" y="3"/>
                    <a:pt x="21" y="2"/>
                    <a:pt x="20" y="1"/>
                  </a:cubicBezTo>
                  <a:cubicBezTo>
                    <a:pt x="19" y="1"/>
                    <a:pt x="18" y="1"/>
                    <a:pt x="18" y="0"/>
                  </a:cubicBezTo>
                  <a:cubicBezTo>
                    <a:pt x="17" y="0"/>
                    <a:pt x="17" y="0"/>
                    <a:pt x="16" y="0"/>
                  </a:cubicBezTo>
                </a:path>
              </a:pathLst>
            </a:custGeom>
            <a:solidFill>
              <a:srgbClr val="BB2A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16" name="Freeform 410"/>
            <p:cNvSpPr>
              <a:spLocks noEditPoints="1"/>
            </p:cNvSpPr>
            <p:nvPr/>
          </p:nvSpPr>
          <p:spPr bwMode="auto">
            <a:xfrm>
              <a:off x="877888" y="3328988"/>
              <a:ext cx="447675" cy="161925"/>
            </a:xfrm>
            <a:custGeom>
              <a:avLst/>
              <a:gdLst>
                <a:gd name="T0" fmla="*/ 106 w 119"/>
                <a:gd name="T1" fmla="*/ 43 h 43"/>
                <a:gd name="T2" fmla="*/ 107 w 119"/>
                <a:gd name="T3" fmla="*/ 43 h 43"/>
                <a:gd name="T4" fmla="*/ 118 w 119"/>
                <a:gd name="T5" fmla="*/ 36 h 43"/>
                <a:gd name="T6" fmla="*/ 118 w 119"/>
                <a:gd name="T7" fmla="*/ 36 h 43"/>
                <a:gd name="T8" fmla="*/ 107 w 119"/>
                <a:gd name="T9" fmla="*/ 31 h 43"/>
                <a:gd name="T10" fmla="*/ 107 w 119"/>
                <a:gd name="T11" fmla="*/ 30 h 43"/>
                <a:gd name="T12" fmla="*/ 107 w 119"/>
                <a:gd name="T13" fmla="*/ 28 h 43"/>
                <a:gd name="T14" fmla="*/ 107 w 119"/>
                <a:gd name="T15" fmla="*/ 28 h 43"/>
                <a:gd name="T16" fmla="*/ 54 w 119"/>
                <a:gd name="T17" fmla="*/ 22 h 43"/>
                <a:gd name="T18" fmla="*/ 54 w 119"/>
                <a:gd name="T19" fmla="*/ 23 h 43"/>
                <a:gd name="T20" fmla="*/ 54 w 119"/>
                <a:gd name="T21" fmla="*/ 22 h 43"/>
                <a:gd name="T22" fmla="*/ 119 w 119"/>
                <a:gd name="T23" fmla="*/ 30 h 43"/>
                <a:gd name="T24" fmla="*/ 51 w 119"/>
                <a:gd name="T25" fmla="*/ 21 h 43"/>
                <a:gd name="T26" fmla="*/ 50 w 119"/>
                <a:gd name="T27" fmla="*/ 24 h 43"/>
                <a:gd name="T28" fmla="*/ 51 w 119"/>
                <a:gd name="T29" fmla="*/ 21 h 43"/>
                <a:gd name="T30" fmla="*/ 19 w 119"/>
                <a:gd name="T31" fmla="*/ 17 h 43"/>
                <a:gd name="T32" fmla="*/ 17 w 119"/>
                <a:gd name="T33" fmla="*/ 19 h 43"/>
                <a:gd name="T34" fmla="*/ 20 w 119"/>
                <a:gd name="T35" fmla="*/ 16 h 43"/>
                <a:gd name="T36" fmla="*/ 85 w 119"/>
                <a:gd name="T37" fmla="*/ 17 h 43"/>
                <a:gd name="T38" fmla="*/ 85 w 119"/>
                <a:gd name="T39" fmla="*/ 17 h 43"/>
                <a:gd name="T40" fmla="*/ 90 w 119"/>
                <a:gd name="T41" fmla="*/ 15 h 43"/>
                <a:gd name="T42" fmla="*/ 104 w 119"/>
                <a:gd name="T43" fmla="*/ 26 h 43"/>
                <a:gd name="T44" fmla="*/ 104 w 119"/>
                <a:gd name="T45" fmla="*/ 26 h 43"/>
                <a:gd name="T46" fmla="*/ 90 w 119"/>
                <a:gd name="T47" fmla="*/ 15 h 43"/>
                <a:gd name="T48" fmla="*/ 16 w 119"/>
                <a:gd name="T49" fmla="*/ 14 h 43"/>
                <a:gd name="T50" fmla="*/ 17 w 119"/>
                <a:gd name="T51" fmla="*/ 14 h 43"/>
                <a:gd name="T52" fmla="*/ 85 w 119"/>
                <a:gd name="T53" fmla="*/ 14 h 43"/>
                <a:gd name="T54" fmla="*/ 86 w 119"/>
                <a:gd name="T55" fmla="*/ 14 h 43"/>
                <a:gd name="T56" fmla="*/ 18 w 119"/>
                <a:gd name="T57" fmla="*/ 13 h 43"/>
                <a:gd name="T58" fmla="*/ 20 w 119"/>
                <a:gd name="T59" fmla="*/ 14 h 43"/>
                <a:gd name="T60" fmla="*/ 55 w 119"/>
                <a:gd name="T61" fmla="*/ 11 h 43"/>
                <a:gd name="T62" fmla="*/ 51 w 119"/>
                <a:gd name="T63" fmla="*/ 12 h 43"/>
                <a:gd name="T64" fmla="*/ 55 w 119"/>
                <a:gd name="T65" fmla="*/ 11 h 43"/>
                <a:gd name="T66" fmla="*/ 113 w 119"/>
                <a:gd name="T67" fmla="*/ 13 h 43"/>
                <a:gd name="T68" fmla="*/ 108 w 119"/>
                <a:gd name="T69" fmla="*/ 7 h 43"/>
                <a:gd name="T70" fmla="*/ 58 w 119"/>
                <a:gd name="T71" fmla="*/ 11 h 43"/>
                <a:gd name="T72" fmla="*/ 19 w 119"/>
                <a:gd name="T73" fmla="*/ 4 h 43"/>
                <a:gd name="T74" fmla="*/ 19 w 119"/>
                <a:gd name="T75" fmla="*/ 4 h 43"/>
                <a:gd name="T76" fmla="*/ 101 w 119"/>
                <a:gd name="T77" fmla="*/ 1 h 43"/>
                <a:gd name="T78" fmla="*/ 102 w 119"/>
                <a:gd name="T79" fmla="*/ 2 h 43"/>
                <a:gd name="T80" fmla="*/ 100 w 119"/>
                <a:gd name="T81" fmla="*/ 1 h 43"/>
                <a:gd name="T82" fmla="*/ 96 w 119"/>
                <a:gd name="T83" fmla="*/ 1 h 43"/>
                <a:gd name="T84" fmla="*/ 97 w 119"/>
                <a:gd name="T85" fmla="*/ 0 h 43"/>
                <a:gd name="T86" fmla="*/ 1 w 119"/>
                <a:gd name="T87" fmla="*/ 3 h 43"/>
                <a:gd name="T88" fmla="*/ 0 w 119"/>
                <a:gd name="T89" fmla="*/ 5 h 43"/>
                <a:gd name="T90" fmla="*/ 6 w 119"/>
                <a:gd name="T91" fmla="*/ 0 h 43"/>
                <a:gd name="T92" fmla="*/ 6 w 119"/>
                <a:gd name="T93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19" h="43">
                  <a:moveTo>
                    <a:pt x="109" y="43"/>
                  </a:moveTo>
                  <a:cubicBezTo>
                    <a:pt x="108" y="43"/>
                    <a:pt x="107" y="43"/>
                    <a:pt x="106" y="43"/>
                  </a:cubicBezTo>
                  <a:cubicBezTo>
                    <a:pt x="106" y="43"/>
                    <a:pt x="106" y="43"/>
                    <a:pt x="107" y="43"/>
                  </a:cubicBezTo>
                  <a:cubicBezTo>
                    <a:pt x="107" y="43"/>
                    <a:pt x="107" y="43"/>
                    <a:pt x="107" y="43"/>
                  </a:cubicBezTo>
                  <a:cubicBezTo>
                    <a:pt x="108" y="43"/>
                    <a:pt x="109" y="43"/>
                    <a:pt x="109" y="43"/>
                  </a:cubicBezTo>
                  <a:moveTo>
                    <a:pt x="118" y="36"/>
                  </a:moveTo>
                  <a:cubicBezTo>
                    <a:pt x="117" y="38"/>
                    <a:pt x="116" y="39"/>
                    <a:pt x="114" y="41"/>
                  </a:cubicBezTo>
                  <a:cubicBezTo>
                    <a:pt x="116" y="39"/>
                    <a:pt x="117" y="38"/>
                    <a:pt x="118" y="36"/>
                  </a:cubicBezTo>
                  <a:moveTo>
                    <a:pt x="107" y="30"/>
                  </a:moveTo>
                  <a:cubicBezTo>
                    <a:pt x="107" y="31"/>
                    <a:pt x="107" y="31"/>
                    <a:pt x="107" y="31"/>
                  </a:cubicBezTo>
                  <a:cubicBezTo>
                    <a:pt x="107" y="31"/>
                    <a:pt x="107" y="31"/>
                    <a:pt x="106" y="31"/>
                  </a:cubicBezTo>
                  <a:cubicBezTo>
                    <a:pt x="107" y="31"/>
                    <a:pt x="107" y="31"/>
                    <a:pt x="107" y="30"/>
                  </a:cubicBezTo>
                  <a:moveTo>
                    <a:pt x="107" y="28"/>
                  </a:moveTo>
                  <a:cubicBezTo>
                    <a:pt x="107" y="28"/>
                    <a:pt x="107" y="28"/>
                    <a:pt x="107" y="28"/>
                  </a:cubicBezTo>
                  <a:cubicBezTo>
                    <a:pt x="107" y="28"/>
                    <a:pt x="107" y="29"/>
                    <a:pt x="107" y="29"/>
                  </a:cubicBezTo>
                  <a:cubicBezTo>
                    <a:pt x="107" y="29"/>
                    <a:pt x="107" y="28"/>
                    <a:pt x="107" y="28"/>
                  </a:cubicBezTo>
                  <a:cubicBezTo>
                    <a:pt x="107" y="28"/>
                    <a:pt x="107" y="28"/>
                    <a:pt x="107" y="28"/>
                  </a:cubicBezTo>
                  <a:moveTo>
                    <a:pt x="54" y="22"/>
                  </a:moveTo>
                  <a:cubicBezTo>
                    <a:pt x="54" y="22"/>
                    <a:pt x="54" y="22"/>
                    <a:pt x="54" y="23"/>
                  </a:cubicBezTo>
                  <a:cubicBezTo>
                    <a:pt x="54" y="23"/>
                    <a:pt x="54" y="23"/>
                    <a:pt x="54" y="23"/>
                  </a:cubicBezTo>
                  <a:cubicBezTo>
                    <a:pt x="54" y="23"/>
                    <a:pt x="54" y="22"/>
                    <a:pt x="54" y="22"/>
                  </a:cubicBezTo>
                  <a:cubicBezTo>
                    <a:pt x="54" y="22"/>
                    <a:pt x="54" y="22"/>
                    <a:pt x="54" y="22"/>
                  </a:cubicBezTo>
                  <a:moveTo>
                    <a:pt x="117" y="22"/>
                  </a:moveTo>
                  <a:cubicBezTo>
                    <a:pt x="119" y="24"/>
                    <a:pt x="119" y="27"/>
                    <a:pt x="119" y="30"/>
                  </a:cubicBezTo>
                  <a:cubicBezTo>
                    <a:pt x="119" y="27"/>
                    <a:pt x="119" y="24"/>
                    <a:pt x="117" y="22"/>
                  </a:cubicBezTo>
                  <a:moveTo>
                    <a:pt x="51" y="21"/>
                  </a:moveTo>
                  <a:cubicBezTo>
                    <a:pt x="51" y="21"/>
                    <a:pt x="51" y="21"/>
                    <a:pt x="51" y="21"/>
                  </a:cubicBezTo>
                  <a:cubicBezTo>
                    <a:pt x="50" y="22"/>
                    <a:pt x="50" y="23"/>
                    <a:pt x="50" y="24"/>
                  </a:cubicBezTo>
                  <a:cubicBezTo>
                    <a:pt x="50" y="23"/>
                    <a:pt x="50" y="22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moveTo>
                    <a:pt x="20" y="16"/>
                  </a:moveTo>
                  <a:cubicBezTo>
                    <a:pt x="20" y="17"/>
                    <a:pt x="20" y="17"/>
                    <a:pt x="19" y="17"/>
                  </a:cubicBezTo>
                  <a:cubicBezTo>
                    <a:pt x="19" y="18"/>
                    <a:pt x="18" y="18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8" y="18"/>
                    <a:pt x="19" y="18"/>
                    <a:pt x="19" y="17"/>
                  </a:cubicBezTo>
                  <a:cubicBezTo>
                    <a:pt x="19" y="17"/>
                    <a:pt x="20" y="17"/>
                    <a:pt x="20" y="16"/>
                  </a:cubicBezTo>
                  <a:moveTo>
                    <a:pt x="85" y="16"/>
                  </a:moveTo>
                  <a:cubicBezTo>
                    <a:pt x="85" y="16"/>
                    <a:pt x="85" y="17"/>
                    <a:pt x="85" y="17"/>
                  </a:cubicBezTo>
                  <a:cubicBezTo>
                    <a:pt x="85" y="17"/>
                    <a:pt x="85" y="17"/>
                    <a:pt x="85" y="17"/>
                  </a:cubicBezTo>
                  <a:cubicBezTo>
                    <a:pt x="85" y="17"/>
                    <a:pt x="85" y="17"/>
                    <a:pt x="85" y="17"/>
                  </a:cubicBezTo>
                  <a:cubicBezTo>
                    <a:pt x="85" y="16"/>
                    <a:pt x="85" y="16"/>
                    <a:pt x="85" y="16"/>
                  </a:cubicBezTo>
                  <a:moveTo>
                    <a:pt x="90" y="15"/>
                  </a:moveTo>
                  <a:cubicBezTo>
                    <a:pt x="90" y="15"/>
                    <a:pt x="90" y="15"/>
                    <a:pt x="90" y="15"/>
                  </a:cubicBezTo>
                  <a:cubicBezTo>
                    <a:pt x="95" y="19"/>
                    <a:pt x="100" y="22"/>
                    <a:pt x="104" y="26"/>
                  </a:cubicBezTo>
                  <a:cubicBezTo>
                    <a:pt x="105" y="26"/>
                    <a:pt x="105" y="26"/>
                    <a:pt x="105" y="26"/>
                  </a:cubicBezTo>
                  <a:cubicBezTo>
                    <a:pt x="105" y="26"/>
                    <a:pt x="104" y="26"/>
                    <a:pt x="104" y="26"/>
                  </a:cubicBezTo>
                  <a:cubicBezTo>
                    <a:pt x="100" y="22"/>
                    <a:pt x="95" y="19"/>
                    <a:pt x="91" y="15"/>
                  </a:cubicBezTo>
                  <a:cubicBezTo>
                    <a:pt x="90" y="15"/>
                    <a:pt x="90" y="15"/>
                    <a:pt x="90" y="15"/>
                  </a:cubicBezTo>
                  <a:moveTo>
                    <a:pt x="17" y="14"/>
                  </a:moveTo>
                  <a:cubicBezTo>
                    <a:pt x="16" y="14"/>
                    <a:pt x="16" y="14"/>
                    <a:pt x="16" y="14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6" y="14"/>
                    <a:pt x="16" y="14"/>
                    <a:pt x="17" y="14"/>
                  </a:cubicBezTo>
                  <a:moveTo>
                    <a:pt x="86" y="14"/>
                  </a:moveTo>
                  <a:cubicBezTo>
                    <a:pt x="86" y="14"/>
                    <a:pt x="86" y="14"/>
                    <a:pt x="85" y="14"/>
                  </a:cubicBezTo>
                  <a:cubicBezTo>
                    <a:pt x="85" y="14"/>
                    <a:pt x="85" y="14"/>
                    <a:pt x="85" y="14"/>
                  </a:cubicBezTo>
                  <a:cubicBezTo>
                    <a:pt x="86" y="14"/>
                    <a:pt x="86" y="14"/>
                    <a:pt x="86" y="14"/>
                  </a:cubicBezTo>
                  <a:cubicBezTo>
                    <a:pt x="86" y="14"/>
                    <a:pt x="86" y="14"/>
                    <a:pt x="86" y="14"/>
                  </a:cubicBezTo>
                  <a:moveTo>
                    <a:pt x="18" y="13"/>
                  </a:moveTo>
                  <a:cubicBezTo>
                    <a:pt x="19" y="13"/>
                    <a:pt x="19" y="14"/>
                    <a:pt x="19" y="14"/>
                  </a:cubicBezTo>
                  <a:cubicBezTo>
                    <a:pt x="19" y="14"/>
                    <a:pt x="19" y="14"/>
                    <a:pt x="20" y="14"/>
                  </a:cubicBezTo>
                  <a:cubicBezTo>
                    <a:pt x="19" y="14"/>
                    <a:pt x="19" y="13"/>
                    <a:pt x="18" y="13"/>
                  </a:cubicBezTo>
                  <a:moveTo>
                    <a:pt x="55" y="11"/>
                  </a:moveTo>
                  <a:cubicBezTo>
                    <a:pt x="54" y="12"/>
                    <a:pt x="53" y="12"/>
                    <a:pt x="52" y="12"/>
                  </a:cubicBezTo>
                  <a:cubicBezTo>
                    <a:pt x="52" y="12"/>
                    <a:pt x="51" y="12"/>
                    <a:pt x="51" y="12"/>
                  </a:cubicBezTo>
                  <a:cubicBezTo>
                    <a:pt x="51" y="12"/>
                    <a:pt x="52" y="12"/>
                    <a:pt x="52" y="12"/>
                  </a:cubicBezTo>
                  <a:cubicBezTo>
                    <a:pt x="53" y="12"/>
                    <a:pt x="54" y="12"/>
                    <a:pt x="55" y="11"/>
                  </a:cubicBezTo>
                  <a:moveTo>
                    <a:pt x="108" y="7"/>
                  </a:moveTo>
                  <a:cubicBezTo>
                    <a:pt x="110" y="9"/>
                    <a:pt x="111" y="11"/>
                    <a:pt x="113" y="13"/>
                  </a:cubicBezTo>
                  <a:cubicBezTo>
                    <a:pt x="112" y="12"/>
                    <a:pt x="112" y="12"/>
                    <a:pt x="111" y="11"/>
                  </a:cubicBezTo>
                  <a:cubicBezTo>
                    <a:pt x="110" y="10"/>
                    <a:pt x="109" y="9"/>
                    <a:pt x="108" y="7"/>
                  </a:cubicBezTo>
                  <a:moveTo>
                    <a:pt x="78" y="6"/>
                  </a:moveTo>
                  <a:cubicBezTo>
                    <a:pt x="72" y="8"/>
                    <a:pt x="65" y="9"/>
                    <a:pt x="58" y="11"/>
                  </a:cubicBezTo>
                  <a:cubicBezTo>
                    <a:pt x="65" y="9"/>
                    <a:pt x="72" y="8"/>
                    <a:pt x="78" y="6"/>
                  </a:cubicBezTo>
                  <a:moveTo>
                    <a:pt x="19" y="4"/>
                  </a:moveTo>
                  <a:cubicBezTo>
                    <a:pt x="24" y="6"/>
                    <a:pt x="29" y="7"/>
                    <a:pt x="34" y="8"/>
                  </a:cubicBezTo>
                  <a:cubicBezTo>
                    <a:pt x="29" y="7"/>
                    <a:pt x="24" y="6"/>
                    <a:pt x="19" y="4"/>
                  </a:cubicBezTo>
                  <a:moveTo>
                    <a:pt x="100" y="1"/>
                  </a:moveTo>
                  <a:cubicBezTo>
                    <a:pt x="100" y="1"/>
                    <a:pt x="101" y="1"/>
                    <a:pt x="101" y="1"/>
                  </a:cubicBezTo>
                  <a:cubicBezTo>
                    <a:pt x="102" y="1"/>
                    <a:pt x="102" y="1"/>
                    <a:pt x="102" y="1"/>
                  </a:cubicBezTo>
                  <a:cubicBezTo>
                    <a:pt x="102" y="2"/>
                    <a:pt x="102" y="2"/>
                    <a:pt x="102" y="2"/>
                  </a:cubicBezTo>
                  <a:cubicBezTo>
                    <a:pt x="102" y="2"/>
                    <a:pt x="102" y="2"/>
                    <a:pt x="102" y="2"/>
                  </a:cubicBezTo>
                  <a:cubicBezTo>
                    <a:pt x="101" y="1"/>
                    <a:pt x="101" y="1"/>
                    <a:pt x="100" y="1"/>
                  </a:cubicBezTo>
                  <a:moveTo>
                    <a:pt x="97" y="0"/>
                  </a:moveTo>
                  <a:cubicBezTo>
                    <a:pt x="97" y="0"/>
                    <a:pt x="97" y="1"/>
                    <a:pt x="96" y="1"/>
                  </a:cubicBezTo>
                  <a:cubicBezTo>
                    <a:pt x="97" y="1"/>
                    <a:pt x="97" y="1"/>
                    <a:pt x="97" y="0"/>
                  </a:cubicBezTo>
                  <a:cubicBezTo>
                    <a:pt x="97" y="0"/>
                    <a:pt x="97" y="0"/>
                    <a:pt x="97" y="0"/>
                  </a:cubicBezTo>
                  <a:moveTo>
                    <a:pt x="6" y="0"/>
                  </a:moveTo>
                  <a:cubicBezTo>
                    <a:pt x="4" y="0"/>
                    <a:pt x="3" y="1"/>
                    <a:pt x="1" y="3"/>
                  </a:cubicBezTo>
                  <a:cubicBezTo>
                    <a:pt x="1" y="4"/>
                    <a:pt x="1" y="4"/>
                    <a:pt x="0" y="4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1" y="4"/>
                    <a:pt x="2" y="3"/>
                    <a:pt x="3" y="2"/>
                  </a:cubicBezTo>
                  <a:cubicBezTo>
                    <a:pt x="4" y="1"/>
                    <a:pt x="5" y="0"/>
                    <a:pt x="6" y="0"/>
                  </a:cubicBezTo>
                  <a:cubicBezTo>
                    <a:pt x="6" y="0"/>
                    <a:pt x="6" y="0"/>
                    <a:pt x="7" y="0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solidFill>
              <a:srgbClr val="C297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17" name="Freeform 411"/>
            <p:cNvSpPr>
              <a:spLocks/>
            </p:cNvSpPr>
            <p:nvPr/>
          </p:nvSpPr>
          <p:spPr bwMode="auto">
            <a:xfrm>
              <a:off x="874713" y="3328988"/>
              <a:ext cx="450850" cy="161925"/>
            </a:xfrm>
            <a:custGeom>
              <a:avLst/>
              <a:gdLst>
                <a:gd name="T0" fmla="*/ 98 w 120"/>
                <a:gd name="T1" fmla="*/ 0 h 43"/>
                <a:gd name="T2" fmla="*/ 97 w 120"/>
                <a:gd name="T3" fmla="*/ 1 h 43"/>
                <a:gd name="T4" fmla="*/ 90 w 120"/>
                <a:gd name="T5" fmla="*/ 3 h 43"/>
                <a:gd name="T6" fmla="*/ 59 w 120"/>
                <a:gd name="T7" fmla="*/ 11 h 43"/>
                <a:gd name="T8" fmla="*/ 56 w 120"/>
                <a:gd name="T9" fmla="*/ 11 h 43"/>
                <a:gd name="T10" fmla="*/ 52 w 120"/>
                <a:gd name="T11" fmla="*/ 12 h 43"/>
                <a:gd name="T12" fmla="*/ 35 w 120"/>
                <a:gd name="T13" fmla="*/ 8 h 43"/>
                <a:gd name="T14" fmla="*/ 11 w 120"/>
                <a:gd name="T15" fmla="*/ 1 h 43"/>
                <a:gd name="T16" fmla="*/ 7 w 120"/>
                <a:gd name="T17" fmla="*/ 0 h 43"/>
                <a:gd name="T18" fmla="*/ 1 w 120"/>
                <a:gd name="T19" fmla="*/ 5 h 43"/>
                <a:gd name="T20" fmla="*/ 10 w 120"/>
                <a:gd name="T21" fmla="*/ 17 h 43"/>
                <a:gd name="T22" fmla="*/ 13 w 120"/>
                <a:gd name="T23" fmla="*/ 17 h 43"/>
                <a:gd name="T24" fmla="*/ 17 w 120"/>
                <a:gd name="T25" fmla="*/ 14 h 43"/>
                <a:gd name="T26" fmla="*/ 18 w 120"/>
                <a:gd name="T27" fmla="*/ 14 h 43"/>
                <a:gd name="T28" fmla="*/ 19 w 120"/>
                <a:gd name="T29" fmla="*/ 13 h 43"/>
                <a:gd name="T30" fmla="*/ 21 w 120"/>
                <a:gd name="T31" fmla="*/ 16 h 43"/>
                <a:gd name="T32" fmla="*/ 18 w 120"/>
                <a:gd name="T33" fmla="*/ 19 h 43"/>
                <a:gd name="T34" fmla="*/ 17 w 120"/>
                <a:gd name="T35" fmla="*/ 20 h 43"/>
                <a:gd name="T36" fmla="*/ 18 w 120"/>
                <a:gd name="T37" fmla="*/ 22 h 43"/>
                <a:gd name="T38" fmla="*/ 43 w 120"/>
                <a:gd name="T39" fmla="*/ 27 h 43"/>
                <a:gd name="T40" fmla="*/ 51 w 120"/>
                <a:gd name="T41" fmla="*/ 24 h 43"/>
                <a:gd name="T42" fmla="*/ 52 w 120"/>
                <a:gd name="T43" fmla="*/ 21 h 43"/>
                <a:gd name="T44" fmla="*/ 53 w 120"/>
                <a:gd name="T45" fmla="*/ 20 h 43"/>
                <a:gd name="T46" fmla="*/ 55 w 120"/>
                <a:gd name="T47" fmla="*/ 21 h 43"/>
                <a:gd name="T48" fmla="*/ 55 w 120"/>
                <a:gd name="T49" fmla="*/ 22 h 43"/>
                <a:gd name="T50" fmla="*/ 57 w 120"/>
                <a:gd name="T51" fmla="*/ 25 h 43"/>
                <a:gd name="T52" fmla="*/ 75 w 120"/>
                <a:gd name="T53" fmla="*/ 21 h 43"/>
                <a:gd name="T54" fmla="*/ 87 w 120"/>
                <a:gd name="T55" fmla="*/ 19 h 43"/>
                <a:gd name="T56" fmla="*/ 86 w 120"/>
                <a:gd name="T57" fmla="*/ 17 h 43"/>
                <a:gd name="T58" fmla="*/ 86 w 120"/>
                <a:gd name="T59" fmla="*/ 16 h 43"/>
                <a:gd name="T60" fmla="*/ 86 w 120"/>
                <a:gd name="T61" fmla="*/ 14 h 43"/>
                <a:gd name="T62" fmla="*/ 88 w 120"/>
                <a:gd name="T63" fmla="*/ 13 h 43"/>
                <a:gd name="T64" fmla="*/ 91 w 120"/>
                <a:gd name="T65" fmla="*/ 15 h 43"/>
                <a:gd name="T66" fmla="*/ 105 w 120"/>
                <a:gd name="T67" fmla="*/ 26 h 43"/>
                <a:gd name="T68" fmla="*/ 108 w 120"/>
                <a:gd name="T69" fmla="*/ 28 h 43"/>
                <a:gd name="T70" fmla="*/ 108 w 120"/>
                <a:gd name="T71" fmla="*/ 29 h 43"/>
                <a:gd name="T72" fmla="*/ 107 w 120"/>
                <a:gd name="T73" fmla="*/ 31 h 43"/>
                <a:gd name="T74" fmla="*/ 106 w 120"/>
                <a:gd name="T75" fmla="*/ 37 h 43"/>
                <a:gd name="T76" fmla="*/ 106 w 120"/>
                <a:gd name="T77" fmla="*/ 42 h 43"/>
                <a:gd name="T78" fmla="*/ 110 w 120"/>
                <a:gd name="T79" fmla="*/ 43 h 43"/>
                <a:gd name="T80" fmla="*/ 119 w 120"/>
                <a:gd name="T81" fmla="*/ 36 h 43"/>
                <a:gd name="T82" fmla="*/ 120 w 120"/>
                <a:gd name="T83" fmla="*/ 30 h 43"/>
                <a:gd name="T84" fmla="*/ 118 w 120"/>
                <a:gd name="T85" fmla="*/ 21 h 43"/>
                <a:gd name="T86" fmla="*/ 109 w 120"/>
                <a:gd name="T87" fmla="*/ 7 h 43"/>
                <a:gd name="T88" fmla="*/ 103 w 120"/>
                <a:gd name="T89" fmla="*/ 1 h 43"/>
                <a:gd name="T90" fmla="*/ 101 w 120"/>
                <a:gd name="T91" fmla="*/ 1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20" h="43">
                  <a:moveTo>
                    <a:pt x="100" y="0"/>
                  </a:moveTo>
                  <a:cubicBezTo>
                    <a:pt x="99" y="0"/>
                    <a:pt x="99" y="0"/>
                    <a:pt x="98" y="0"/>
                  </a:cubicBezTo>
                  <a:cubicBezTo>
                    <a:pt x="98" y="0"/>
                    <a:pt x="98" y="0"/>
                    <a:pt x="98" y="0"/>
                  </a:cubicBezTo>
                  <a:cubicBezTo>
                    <a:pt x="98" y="1"/>
                    <a:pt x="98" y="1"/>
                    <a:pt x="97" y="1"/>
                  </a:cubicBezTo>
                  <a:cubicBezTo>
                    <a:pt x="97" y="1"/>
                    <a:pt x="97" y="1"/>
                    <a:pt x="97" y="1"/>
                  </a:cubicBezTo>
                  <a:cubicBezTo>
                    <a:pt x="95" y="2"/>
                    <a:pt x="93" y="2"/>
                    <a:pt x="90" y="3"/>
                  </a:cubicBezTo>
                  <a:cubicBezTo>
                    <a:pt x="87" y="4"/>
                    <a:pt x="83" y="5"/>
                    <a:pt x="79" y="6"/>
                  </a:cubicBezTo>
                  <a:cubicBezTo>
                    <a:pt x="73" y="8"/>
                    <a:pt x="66" y="9"/>
                    <a:pt x="59" y="11"/>
                  </a:cubicBezTo>
                  <a:cubicBezTo>
                    <a:pt x="58" y="11"/>
                    <a:pt x="58" y="11"/>
                    <a:pt x="57" y="11"/>
                  </a:cubicBezTo>
                  <a:cubicBezTo>
                    <a:pt x="57" y="11"/>
                    <a:pt x="56" y="11"/>
                    <a:pt x="56" y="11"/>
                  </a:cubicBezTo>
                  <a:cubicBezTo>
                    <a:pt x="55" y="12"/>
                    <a:pt x="54" y="12"/>
                    <a:pt x="53" y="12"/>
                  </a:cubicBezTo>
                  <a:cubicBezTo>
                    <a:pt x="53" y="12"/>
                    <a:pt x="52" y="12"/>
                    <a:pt x="52" y="12"/>
                  </a:cubicBezTo>
                  <a:cubicBezTo>
                    <a:pt x="51" y="12"/>
                    <a:pt x="51" y="12"/>
                    <a:pt x="51" y="12"/>
                  </a:cubicBezTo>
                  <a:cubicBezTo>
                    <a:pt x="46" y="10"/>
                    <a:pt x="40" y="9"/>
                    <a:pt x="35" y="8"/>
                  </a:cubicBezTo>
                  <a:cubicBezTo>
                    <a:pt x="30" y="7"/>
                    <a:pt x="25" y="6"/>
                    <a:pt x="20" y="4"/>
                  </a:cubicBezTo>
                  <a:cubicBezTo>
                    <a:pt x="17" y="3"/>
                    <a:pt x="14" y="2"/>
                    <a:pt x="11" y="1"/>
                  </a:cubicBezTo>
                  <a:cubicBezTo>
                    <a:pt x="9" y="1"/>
                    <a:pt x="8" y="1"/>
                    <a:pt x="8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5" y="1"/>
                    <a:pt x="4" y="2"/>
                  </a:cubicBezTo>
                  <a:cubicBezTo>
                    <a:pt x="3" y="3"/>
                    <a:pt x="2" y="4"/>
                    <a:pt x="1" y="5"/>
                  </a:cubicBezTo>
                  <a:cubicBezTo>
                    <a:pt x="0" y="5"/>
                    <a:pt x="0" y="6"/>
                    <a:pt x="1" y="7"/>
                  </a:cubicBezTo>
                  <a:cubicBezTo>
                    <a:pt x="3" y="11"/>
                    <a:pt x="6" y="15"/>
                    <a:pt x="10" y="17"/>
                  </a:cubicBezTo>
                  <a:cubicBezTo>
                    <a:pt x="10" y="18"/>
                    <a:pt x="11" y="18"/>
                    <a:pt x="11" y="18"/>
                  </a:cubicBezTo>
                  <a:cubicBezTo>
                    <a:pt x="12" y="18"/>
                    <a:pt x="12" y="18"/>
                    <a:pt x="13" y="17"/>
                  </a:cubicBezTo>
                  <a:cubicBezTo>
                    <a:pt x="14" y="16"/>
                    <a:pt x="16" y="15"/>
                    <a:pt x="17" y="14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17" y="14"/>
                    <a:pt x="17" y="14"/>
                    <a:pt x="18" y="14"/>
                  </a:cubicBezTo>
                  <a:cubicBezTo>
                    <a:pt x="18" y="14"/>
                    <a:pt x="18" y="14"/>
                    <a:pt x="18" y="14"/>
                  </a:cubicBezTo>
                  <a:cubicBezTo>
                    <a:pt x="18" y="13"/>
                    <a:pt x="18" y="13"/>
                    <a:pt x="19" y="13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20" y="13"/>
                    <a:pt x="20" y="14"/>
                    <a:pt x="21" y="14"/>
                  </a:cubicBezTo>
                  <a:cubicBezTo>
                    <a:pt x="21" y="15"/>
                    <a:pt x="21" y="16"/>
                    <a:pt x="21" y="16"/>
                  </a:cubicBezTo>
                  <a:cubicBezTo>
                    <a:pt x="21" y="17"/>
                    <a:pt x="20" y="17"/>
                    <a:pt x="20" y="17"/>
                  </a:cubicBezTo>
                  <a:cubicBezTo>
                    <a:pt x="20" y="18"/>
                    <a:pt x="19" y="18"/>
                    <a:pt x="18" y="19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8" y="19"/>
                    <a:pt x="17" y="20"/>
                    <a:pt x="17" y="20"/>
                  </a:cubicBezTo>
                  <a:cubicBezTo>
                    <a:pt x="17" y="20"/>
                    <a:pt x="17" y="21"/>
                    <a:pt x="17" y="21"/>
                  </a:cubicBezTo>
                  <a:cubicBezTo>
                    <a:pt x="18" y="22"/>
                    <a:pt x="18" y="22"/>
                    <a:pt x="18" y="22"/>
                  </a:cubicBezTo>
                  <a:cubicBezTo>
                    <a:pt x="25" y="25"/>
                    <a:pt x="32" y="26"/>
                    <a:pt x="39" y="27"/>
                  </a:cubicBezTo>
                  <a:cubicBezTo>
                    <a:pt x="40" y="27"/>
                    <a:pt x="41" y="27"/>
                    <a:pt x="43" y="27"/>
                  </a:cubicBezTo>
                  <a:cubicBezTo>
                    <a:pt x="45" y="27"/>
                    <a:pt x="46" y="27"/>
                    <a:pt x="48" y="27"/>
                  </a:cubicBezTo>
                  <a:cubicBezTo>
                    <a:pt x="50" y="27"/>
                    <a:pt x="51" y="26"/>
                    <a:pt x="51" y="24"/>
                  </a:cubicBezTo>
                  <a:cubicBezTo>
                    <a:pt x="51" y="24"/>
                    <a:pt x="51" y="24"/>
                    <a:pt x="51" y="24"/>
                  </a:cubicBezTo>
                  <a:cubicBezTo>
                    <a:pt x="51" y="23"/>
                    <a:pt x="51" y="22"/>
                    <a:pt x="52" y="21"/>
                  </a:cubicBezTo>
                  <a:cubicBezTo>
                    <a:pt x="52" y="21"/>
                    <a:pt x="52" y="21"/>
                    <a:pt x="52" y="21"/>
                  </a:cubicBezTo>
                  <a:cubicBezTo>
                    <a:pt x="52" y="20"/>
                    <a:pt x="53" y="20"/>
                    <a:pt x="53" y="20"/>
                  </a:cubicBezTo>
                  <a:cubicBezTo>
                    <a:pt x="53" y="20"/>
                    <a:pt x="53" y="20"/>
                    <a:pt x="53" y="20"/>
                  </a:cubicBezTo>
                  <a:cubicBezTo>
                    <a:pt x="54" y="20"/>
                    <a:pt x="55" y="20"/>
                    <a:pt x="55" y="21"/>
                  </a:cubicBezTo>
                  <a:cubicBezTo>
                    <a:pt x="55" y="21"/>
                    <a:pt x="55" y="21"/>
                    <a:pt x="55" y="22"/>
                  </a:cubicBezTo>
                  <a:cubicBezTo>
                    <a:pt x="55" y="22"/>
                    <a:pt x="55" y="22"/>
                    <a:pt x="55" y="22"/>
                  </a:cubicBezTo>
                  <a:cubicBezTo>
                    <a:pt x="55" y="22"/>
                    <a:pt x="55" y="23"/>
                    <a:pt x="55" y="23"/>
                  </a:cubicBezTo>
                  <a:cubicBezTo>
                    <a:pt x="56" y="25"/>
                    <a:pt x="56" y="25"/>
                    <a:pt x="57" y="25"/>
                  </a:cubicBezTo>
                  <a:cubicBezTo>
                    <a:pt x="58" y="25"/>
                    <a:pt x="58" y="25"/>
                    <a:pt x="59" y="25"/>
                  </a:cubicBezTo>
                  <a:cubicBezTo>
                    <a:pt x="65" y="24"/>
                    <a:pt x="70" y="23"/>
                    <a:pt x="75" y="21"/>
                  </a:cubicBezTo>
                  <a:cubicBezTo>
                    <a:pt x="77" y="21"/>
                    <a:pt x="79" y="21"/>
                    <a:pt x="81" y="20"/>
                  </a:cubicBezTo>
                  <a:cubicBezTo>
                    <a:pt x="83" y="20"/>
                    <a:pt x="85" y="20"/>
                    <a:pt x="87" y="19"/>
                  </a:cubicBezTo>
                  <a:cubicBezTo>
                    <a:pt x="87" y="19"/>
                    <a:pt x="88" y="19"/>
                    <a:pt x="87" y="18"/>
                  </a:cubicBezTo>
                  <a:cubicBezTo>
                    <a:pt x="87" y="18"/>
                    <a:pt x="87" y="17"/>
                    <a:pt x="86" y="17"/>
                  </a:cubicBezTo>
                  <a:cubicBezTo>
                    <a:pt x="86" y="17"/>
                    <a:pt x="86" y="17"/>
                    <a:pt x="86" y="17"/>
                  </a:cubicBezTo>
                  <a:cubicBezTo>
                    <a:pt x="86" y="17"/>
                    <a:pt x="86" y="16"/>
                    <a:pt x="86" y="16"/>
                  </a:cubicBezTo>
                  <a:cubicBezTo>
                    <a:pt x="86" y="15"/>
                    <a:pt x="86" y="15"/>
                    <a:pt x="86" y="14"/>
                  </a:cubicBezTo>
                  <a:cubicBezTo>
                    <a:pt x="86" y="14"/>
                    <a:pt x="86" y="14"/>
                    <a:pt x="86" y="14"/>
                  </a:cubicBezTo>
                  <a:cubicBezTo>
                    <a:pt x="87" y="14"/>
                    <a:pt x="87" y="14"/>
                    <a:pt x="87" y="14"/>
                  </a:cubicBezTo>
                  <a:cubicBezTo>
                    <a:pt x="87" y="13"/>
                    <a:pt x="88" y="13"/>
                    <a:pt x="88" y="13"/>
                  </a:cubicBezTo>
                  <a:cubicBezTo>
                    <a:pt x="88" y="13"/>
                    <a:pt x="89" y="13"/>
                    <a:pt x="89" y="14"/>
                  </a:cubicBezTo>
                  <a:cubicBezTo>
                    <a:pt x="90" y="14"/>
                    <a:pt x="90" y="14"/>
                    <a:pt x="91" y="15"/>
                  </a:cubicBezTo>
                  <a:cubicBezTo>
                    <a:pt x="91" y="15"/>
                    <a:pt x="91" y="15"/>
                    <a:pt x="92" y="15"/>
                  </a:cubicBezTo>
                  <a:cubicBezTo>
                    <a:pt x="96" y="19"/>
                    <a:pt x="101" y="22"/>
                    <a:pt x="105" y="26"/>
                  </a:cubicBezTo>
                  <a:cubicBezTo>
                    <a:pt x="105" y="26"/>
                    <a:pt x="106" y="26"/>
                    <a:pt x="106" y="26"/>
                  </a:cubicBezTo>
                  <a:cubicBezTo>
                    <a:pt x="106" y="27"/>
                    <a:pt x="107" y="27"/>
                    <a:pt x="108" y="28"/>
                  </a:cubicBezTo>
                  <a:cubicBezTo>
                    <a:pt x="108" y="28"/>
                    <a:pt x="108" y="28"/>
                    <a:pt x="108" y="28"/>
                  </a:cubicBezTo>
                  <a:cubicBezTo>
                    <a:pt x="108" y="28"/>
                    <a:pt x="108" y="29"/>
                    <a:pt x="108" y="29"/>
                  </a:cubicBezTo>
                  <a:cubicBezTo>
                    <a:pt x="109" y="29"/>
                    <a:pt x="109" y="30"/>
                    <a:pt x="108" y="30"/>
                  </a:cubicBezTo>
                  <a:cubicBezTo>
                    <a:pt x="108" y="31"/>
                    <a:pt x="108" y="31"/>
                    <a:pt x="107" y="31"/>
                  </a:cubicBezTo>
                  <a:cubicBezTo>
                    <a:pt x="106" y="32"/>
                    <a:pt x="106" y="33"/>
                    <a:pt x="106" y="34"/>
                  </a:cubicBezTo>
                  <a:cubicBezTo>
                    <a:pt x="106" y="35"/>
                    <a:pt x="106" y="36"/>
                    <a:pt x="106" y="37"/>
                  </a:cubicBezTo>
                  <a:cubicBezTo>
                    <a:pt x="106" y="37"/>
                    <a:pt x="106" y="37"/>
                    <a:pt x="106" y="37"/>
                  </a:cubicBezTo>
                  <a:cubicBezTo>
                    <a:pt x="106" y="38"/>
                    <a:pt x="106" y="40"/>
                    <a:pt x="106" y="42"/>
                  </a:cubicBezTo>
                  <a:cubicBezTo>
                    <a:pt x="106" y="43"/>
                    <a:pt x="107" y="43"/>
                    <a:pt x="107" y="43"/>
                  </a:cubicBezTo>
                  <a:cubicBezTo>
                    <a:pt x="108" y="43"/>
                    <a:pt x="109" y="43"/>
                    <a:pt x="110" y="43"/>
                  </a:cubicBezTo>
                  <a:cubicBezTo>
                    <a:pt x="112" y="42"/>
                    <a:pt x="114" y="42"/>
                    <a:pt x="115" y="41"/>
                  </a:cubicBezTo>
                  <a:cubicBezTo>
                    <a:pt x="117" y="39"/>
                    <a:pt x="118" y="38"/>
                    <a:pt x="119" y="36"/>
                  </a:cubicBezTo>
                  <a:cubicBezTo>
                    <a:pt x="119" y="35"/>
                    <a:pt x="120" y="34"/>
                    <a:pt x="120" y="32"/>
                  </a:cubicBezTo>
                  <a:cubicBezTo>
                    <a:pt x="120" y="32"/>
                    <a:pt x="120" y="31"/>
                    <a:pt x="120" y="30"/>
                  </a:cubicBezTo>
                  <a:cubicBezTo>
                    <a:pt x="120" y="27"/>
                    <a:pt x="120" y="24"/>
                    <a:pt x="118" y="22"/>
                  </a:cubicBezTo>
                  <a:cubicBezTo>
                    <a:pt x="118" y="21"/>
                    <a:pt x="118" y="21"/>
                    <a:pt x="118" y="21"/>
                  </a:cubicBezTo>
                  <a:cubicBezTo>
                    <a:pt x="117" y="18"/>
                    <a:pt x="115" y="15"/>
                    <a:pt x="114" y="13"/>
                  </a:cubicBezTo>
                  <a:cubicBezTo>
                    <a:pt x="112" y="11"/>
                    <a:pt x="111" y="9"/>
                    <a:pt x="109" y="7"/>
                  </a:cubicBezTo>
                  <a:cubicBezTo>
                    <a:pt x="107" y="6"/>
                    <a:pt x="105" y="4"/>
                    <a:pt x="103" y="2"/>
                  </a:cubicBezTo>
                  <a:cubicBezTo>
                    <a:pt x="103" y="2"/>
                    <a:pt x="103" y="2"/>
                    <a:pt x="103" y="1"/>
                  </a:cubicBezTo>
                  <a:cubicBezTo>
                    <a:pt x="102" y="1"/>
                    <a:pt x="102" y="1"/>
                    <a:pt x="102" y="1"/>
                  </a:cubicBezTo>
                  <a:cubicBezTo>
                    <a:pt x="102" y="1"/>
                    <a:pt x="101" y="1"/>
                    <a:pt x="101" y="1"/>
                  </a:cubicBezTo>
                  <a:cubicBezTo>
                    <a:pt x="101" y="0"/>
                    <a:pt x="100" y="0"/>
                    <a:pt x="100" y="0"/>
                  </a:cubicBezTo>
                </a:path>
              </a:pathLst>
            </a:custGeom>
            <a:solidFill>
              <a:srgbClr val="8B0D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18" name="Freeform 412"/>
            <p:cNvSpPr>
              <a:spLocks noEditPoints="1"/>
            </p:cNvSpPr>
            <p:nvPr/>
          </p:nvSpPr>
          <p:spPr bwMode="auto">
            <a:xfrm>
              <a:off x="882650" y="2008188"/>
              <a:ext cx="442912" cy="161925"/>
            </a:xfrm>
            <a:custGeom>
              <a:avLst/>
              <a:gdLst>
                <a:gd name="T0" fmla="*/ 99 w 118"/>
                <a:gd name="T1" fmla="*/ 43 h 43"/>
                <a:gd name="T2" fmla="*/ 99 w 118"/>
                <a:gd name="T3" fmla="*/ 43 h 43"/>
                <a:gd name="T4" fmla="*/ 2 w 118"/>
                <a:gd name="T5" fmla="*/ 42 h 43"/>
                <a:gd name="T6" fmla="*/ 3 w 118"/>
                <a:gd name="T7" fmla="*/ 43 h 43"/>
                <a:gd name="T8" fmla="*/ 4 w 118"/>
                <a:gd name="T9" fmla="*/ 43 h 43"/>
                <a:gd name="T10" fmla="*/ 82 w 118"/>
                <a:gd name="T11" fmla="*/ 41 h 43"/>
                <a:gd name="T12" fmla="*/ 82 w 118"/>
                <a:gd name="T13" fmla="*/ 41 h 43"/>
                <a:gd name="T14" fmla="*/ 2 w 118"/>
                <a:gd name="T15" fmla="*/ 42 h 43"/>
                <a:gd name="T16" fmla="*/ 42 w 118"/>
                <a:gd name="T17" fmla="*/ 40 h 43"/>
                <a:gd name="T18" fmla="*/ 19 w 118"/>
                <a:gd name="T19" fmla="*/ 41 h 43"/>
                <a:gd name="T20" fmla="*/ 19 w 118"/>
                <a:gd name="T21" fmla="*/ 41 h 43"/>
                <a:gd name="T22" fmla="*/ 42 w 118"/>
                <a:gd name="T23" fmla="*/ 40 h 43"/>
                <a:gd name="T24" fmla="*/ 64 w 118"/>
                <a:gd name="T25" fmla="*/ 40 h 43"/>
                <a:gd name="T26" fmla="*/ 64 w 118"/>
                <a:gd name="T27" fmla="*/ 40 h 43"/>
                <a:gd name="T28" fmla="*/ 73 w 118"/>
                <a:gd name="T29" fmla="*/ 40 h 43"/>
                <a:gd name="T30" fmla="*/ 107 w 118"/>
                <a:gd name="T31" fmla="*/ 36 h 43"/>
                <a:gd name="T32" fmla="*/ 107 w 118"/>
                <a:gd name="T33" fmla="*/ 36 h 43"/>
                <a:gd name="T34" fmla="*/ 108 w 118"/>
                <a:gd name="T35" fmla="*/ 36 h 43"/>
                <a:gd name="T36" fmla="*/ 53 w 118"/>
                <a:gd name="T37" fmla="*/ 32 h 43"/>
                <a:gd name="T38" fmla="*/ 51 w 118"/>
                <a:gd name="T39" fmla="*/ 33 h 43"/>
                <a:gd name="T40" fmla="*/ 51 w 118"/>
                <a:gd name="T41" fmla="*/ 33 h 43"/>
                <a:gd name="T42" fmla="*/ 53 w 118"/>
                <a:gd name="T43" fmla="*/ 32 h 43"/>
                <a:gd name="T44" fmla="*/ 80 w 118"/>
                <a:gd name="T45" fmla="*/ 32 h 43"/>
                <a:gd name="T46" fmla="*/ 80 w 118"/>
                <a:gd name="T47" fmla="*/ 32 h 43"/>
                <a:gd name="T48" fmla="*/ 80 w 118"/>
                <a:gd name="T49" fmla="*/ 32 h 43"/>
                <a:gd name="T50" fmla="*/ 25 w 118"/>
                <a:gd name="T51" fmla="*/ 31 h 43"/>
                <a:gd name="T52" fmla="*/ 49 w 118"/>
                <a:gd name="T53" fmla="*/ 31 h 43"/>
                <a:gd name="T54" fmla="*/ 49 w 118"/>
                <a:gd name="T55" fmla="*/ 31 h 43"/>
                <a:gd name="T56" fmla="*/ 83 w 118"/>
                <a:gd name="T57" fmla="*/ 30 h 43"/>
                <a:gd name="T58" fmla="*/ 83 w 118"/>
                <a:gd name="T59" fmla="*/ 31 h 43"/>
                <a:gd name="T60" fmla="*/ 20 w 118"/>
                <a:gd name="T61" fmla="*/ 30 h 43"/>
                <a:gd name="T62" fmla="*/ 22 w 118"/>
                <a:gd name="T63" fmla="*/ 32 h 43"/>
                <a:gd name="T64" fmla="*/ 25 w 118"/>
                <a:gd name="T65" fmla="*/ 31 h 43"/>
                <a:gd name="T66" fmla="*/ 23 w 118"/>
                <a:gd name="T67" fmla="*/ 32 h 43"/>
                <a:gd name="T68" fmla="*/ 20 w 118"/>
                <a:gd name="T69" fmla="*/ 30 h 43"/>
                <a:gd name="T70" fmla="*/ 25 w 118"/>
                <a:gd name="T71" fmla="*/ 30 h 43"/>
                <a:gd name="T72" fmla="*/ 25 w 118"/>
                <a:gd name="T73" fmla="*/ 30 h 43"/>
                <a:gd name="T74" fmla="*/ 80 w 118"/>
                <a:gd name="T75" fmla="*/ 27 h 43"/>
                <a:gd name="T76" fmla="*/ 78 w 118"/>
                <a:gd name="T77" fmla="*/ 29 h 43"/>
                <a:gd name="T78" fmla="*/ 78 w 118"/>
                <a:gd name="T79" fmla="*/ 29 h 43"/>
                <a:gd name="T80" fmla="*/ 80 w 118"/>
                <a:gd name="T81" fmla="*/ 27 h 43"/>
                <a:gd name="T82" fmla="*/ 118 w 118"/>
                <a:gd name="T83" fmla="*/ 18 h 43"/>
                <a:gd name="T84" fmla="*/ 102 w 118"/>
                <a:gd name="T85" fmla="*/ 13 h 43"/>
                <a:gd name="T86" fmla="*/ 89 w 118"/>
                <a:gd name="T87" fmla="*/ 21 h 43"/>
                <a:gd name="T88" fmla="*/ 95 w 118"/>
                <a:gd name="T89" fmla="*/ 17 h 43"/>
                <a:gd name="T90" fmla="*/ 107 w 118"/>
                <a:gd name="T91" fmla="*/ 12 h 43"/>
                <a:gd name="T92" fmla="*/ 107 w 118"/>
                <a:gd name="T93" fmla="*/ 13 h 43"/>
                <a:gd name="T94" fmla="*/ 106 w 118"/>
                <a:gd name="T95" fmla="*/ 11 h 43"/>
                <a:gd name="T96" fmla="*/ 106 w 118"/>
                <a:gd name="T97" fmla="*/ 11 h 43"/>
                <a:gd name="T98" fmla="*/ 102 w 118"/>
                <a:gd name="T99" fmla="*/ 1 h 43"/>
                <a:gd name="T100" fmla="*/ 105 w 118"/>
                <a:gd name="T101" fmla="*/ 0 h 43"/>
                <a:gd name="T102" fmla="*/ 118 w 118"/>
                <a:gd name="T103" fmla="*/ 13 h 43"/>
                <a:gd name="T104" fmla="*/ 118 w 118"/>
                <a:gd name="T105" fmla="*/ 12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18" h="43">
                  <a:moveTo>
                    <a:pt x="100" y="43"/>
                  </a:moveTo>
                  <a:cubicBezTo>
                    <a:pt x="99" y="43"/>
                    <a:pt x="99" y="43"/>
                    <a:pt x="99" y="43"/>
                  </a:cubicBezTo>
                  <a:cubicBezTo>
                    <a:pt x="99" y="43"/>
                    <a:pt x="98" y="43"/>
                    <a:pt x="98" y="43"/>
                  </a:cubicBezTo>
                  <a:cubicBezTo>
                    <a:pt x="98" y="43"/>
                    <a:pt x="99" y="43"/>
                    <a:pt x="99" y="43"/>
                  </a:cubicBezTo>
                  <a:cubicBezTo>
                    <a:pt x="99" y="43"/>
                    <a:pt x="99" y="43"/>
                    <a:pt x="100" y="43"/>
                  </a:cubicBezTo>
                  <a:moveTo>
                    <a:pt x="2" y="42"/>
                  </a:moveTo>
                  <a:cubicBezTo>
                    <a:pt x="2" y="42"/>
                    <a:pt x="2" y="42"/>
                    <a:pt x="2" y="42"/>
                  </a:cubicBezTo>
                  <a:cubicBezTo>
                    <a:pt x="3" y="43"/>
                    <a:pt x="3" y="43"/>
                    <a:pt x="3" y="43"/>
                  </a:cubicBezTo>
                  <a:cubicBezTo>
                    <a:pt x="4" y="43"/>
                    <a:pt x="4" y="43"/>
                    <a:pt x="4" y="43"/>
                  </a:cubicBezTo>
                  <a:cubicBezTo>
                    <a:pt x="4" y="43"/>
                    <a:pt x="4" y="43"/>
                    <a:pt x="4" y="43"/>
                  </a:cubicBezTo>
                  <a:cubicBezTo>
                    <a:pt x="3" y="43"/>
                    <a:pt x="3" y="43"/>
                    <a:pt x="2" y="42"/>
                  </a:cubicBezTo>
                  <a:moveTo>
                    <a:pt x="82" y="41"/>
                  </a:moveTo>
                  <a:cubicBezTo>
                    <a:pt x="84" y="41"/>
                    <a:pt x="85" y="41"/>
                    <a:pt x="87" y="41"/>
                  </a:cubicBezTo>
                  <a:cubicBezTo>
                    <a:pt x="85" y="41"/>
                    <a:pt x="84" y="41"/>
                    <a:pt x="82" y="41"/>
                  </a:cubicBezTo>
                  <a:moveTo>
                    <a:pt x="0" y="41"/>
                  </a:moveTo>
                  <a:cubicBezTo>
                    <a:pt x="1" y="41"/>
                    <a:pt x="1" y="41"/>
                    <a:pt x="2" y="42"/>
                  </a:cubicBezTo>
                  <a:cubicBezTo>
                    <a:pt x="1" y="41"/>
                    <a:pt x="1" y="41"/>
                    <a:pt x="0" y="41"/>
                  </a:cubicBezTo>
                  <a:moveTo>
                    <a:pt x="42" y="40"/>
                  </a:moveTo>
                  <a:cubicBezTo>
                    <a:pt x="39" y="40"/>
                    <a:pt x="35" y="40"/>
                    <a:pt x="32" y="40"/>
                  </a:cubicBezTo>
                  <a:cubicBezTo>
                    <a:pt x="28" y="40"/>
                    <a:pt x="24" y="40"/>
                    <a:pt x="19" y="41"/>
                  </a:cubicBezTo>
                  <a:cubicBezTo>
                    <a:pt x="15" y="41"/>
                    <a:pt x="11" y="42"/>
                    <a:pt x="7" y="42"/>
                  </a:cubicBezTo>
                  <a:cubicBezTo>
                    <a:pt x="11" y="42"/>
                    <a:pt x="15" y="41"/>
                    <a:pt x="19" y="41"/>
                  </a:cubicBezTo>
                  <a:cubicBezTo>
                    <a:pt x="24" y="40"/>
                    <a:pt x="28" y="40"/>
                    <a:pt x="33" y="40"/>
                  </a:cubicBezTo>
                  <a:cubicBezTo>
                    <a:pt x="36" y="40"/>
                    <a:pt x="39" y="40"/>
                    <a:pt x="42" y="40"/>
                  </a:cubicBezTo>
                  <a:moveTo>
                    <a:pt x="67" y="40"/>
                  </a:moveTo>
                  <a:cubicBezTo>
                    <a:pt x="66" y="40"/>
                    <a:pt x="65" y="40"/>
                    <a:pt x="64" y="40"/>
                  </a:cubicBezTo>
                  <a:cubicBezTo>
                    <a:pt x="63" y="40"/>
                    <a:pt x="63" y="40"/>
                    <a:pt x="63" y="40"/>
                  </a:cubicBezTo>
                  <a:cubicBezTo>
                    <a:pt x="63" y="40"/>
                    <a:pt x="63" y="40"/>
                    <a:pt x="64" y="40"/>
                  </a:cubicBezTo>
                  <a:cubicBezTo>
                    <a:pt x="65" y="40"/>
                    <a:pt x="66" y="40"/>
                    <a:pt x="67" y="40"/>
                  </a:cubicBezTo>
                  <a:cubicBezTo>
                    <a:pt x="69" y="40"/>
                    <a:pt x="71" y="40"/>
                    <a:pt x="73" y="40"/>
                  </a:cubicBezTo>
                  <a:cubicBezTo>
                    <a:pt x="71" y="40"/>
                    <a:pt x="69" y="40"/>
                    <a:pt x="67" y="40"/>
                  </a:cubicBezTo>
                  <a:moveTo>
                    <a:pt x="107" y="36"/>
                  </a:moveTo>
                  <a:cubicBezTo>
                    <a:pt x="107" y="37"/>
                    <a:pt x="106" y="38"/>
                    <a:pt x="105" y="38"/>
                  </a:cubicBezTo>
                  <a:cubicBezTo>
                    <a:pt x="106" y="38"/>
                    <a:pt x="107" y="37"/>
                    <a:pt x="107" y="36"/>
                  </a:cubicBezTo>
                  <a:moveTo>
                    <a:pt x="108" y="36"/>
                  </a:moveTo>
                  <a:cubicBezTo>
                    <a:pt x="108" y="36"/>
                    <a:pt x="108" y="36"/>
                    <a:pt x="108" y="36"/>
                  </a:cubicBezTo>
                  <a:cubicBezTo>
                    <a:pt x="108" y="36"/>
                    <a:pt x="108" y="36"/>
                    <a:pt x="108" y="36"/>
                  </a:cubicBezTo>
                  <a:moveTo>
                    <a:pt x="53" y="32"/>
                  </a:moveTo>
                  <a:cubicBezTo>
                    <a:pt x="53" y="32"/>
                    <a:pt x="52" y="33"/>
                    <a:pt x="52" y="33"/>
                  </a:cubicBezTo>
                  <a:cubicBezTo>
                    <a:pt x="52" y="33"/>
                    <a:pt x="52" y="33"/>
                    <a:pt x="51" y="33"/>
                  </a:cubicBezTo>
                  <a:cubicBezTo>
                    <a:pt x="51" y="33"/>
                    <a:pt x="51" y="33"/>
                    <a:pt x="50" y="33"/>
                  </a:cubicBezTo>
                  <a:cubicBezTo>
                    <a:pt x="51" y="33"/>
                    <a:pt x="51" y="33"/>
                    <a:pt x="51" y="33"/>
                  </a:cubicBezTo>
                  <a:cubicBezTo>
                    <a:pt x="51" y="33"/>
                    <a:pt x="52" y="33"/>
                    <a:pt x="52" y="33"/>
                  </a:cubicBezTo>
                  <a:cubicBezTo>
                    <a:pt x="52" y="33"/>
                    <a:pt x="53" y="32"/>
                    <a:pt x="53" y="32"/>
                  </a:cubicBezTo>
                  <a:moveTo>
                    <a:pt x="80" y="32"/>
                  </a:moveTo>
                  <a:cubicBezTo>
                    <a:pt x="80" y="32"/>
                    <a:pt x="80" y="32"/>
                    <a:pt x="80" y="32"/>
                  </a:cubicBezTo>
                  <a:cubicBezTo>
                    <a:pt x="80" y="32"/>
                    <a:pt x="80" y="32"/>
                    <a:pt x="80" y="32"/>
                  </a:cubicBezTo>
                  <a:cubicBezTo>
                    <a:pt x="80" y="32"/>
                    <a:pt x="80" y="32"/>
                    <a:pt x="80" y="32"/>
                  </a:cubicBezTo>
                  <a:cubicBezTo>
                    <a:pt x="80" y="32"/>
                    <a:pt x="80" y="32"/>
                    <a:pt x="80" y="32"/>
                  </a:cubicBezTo>
                  <a:cubicBezTo>
                    <a:pt x="80" y="32"/>
                    <a:pt x="80" y="32"/>
                    <a:pt x="80" y="32"/>
                  </a:cubicBezTo>
                  <a:moveTo>
                    <a:pt x="25" y="31"/>
                  </a:moveTo>
                  <a:cubicBezTo>
                    <a:pt x="25" y="31"/>
                    <a:pt x="25" y="31"/>
                    <a:pt x="25" y="31"/>
                  </a:cubicBezTo>
                  <a:cubicBezTo>
                    <a:pt x="25" y="31"/>
                    <a:pt x="25" y="31"/>
                    <a:pt x="25" y="31"/>
                  </a:cubicBezTo>
                  <a:moveTo>
                    <a:pt x="49" y="31"/>
                  </a:moveTo>
                  <a:cubicBezTo>
                    <a:pt x="49" y="31"/>
                    <a:pt x="49" y="31"/>
                    <a:pt x="49" y="31"/>
                  </a:cubicBezTo>
                  <a:cubicBezTo>
                    <a:pt x="49" y="31"/>
                    <a:pt x="49" y="31"/>
                    <a:pt x="49" y="31"/>
                  </a:cubicBezTo>
                  <a:cubicBezTo>
                    <a:pt x="49" y="31"/>
                    <a:pt x="49" y="31"/>
                    <a:pt x="49" y="31"/>
                  </a:cubicBezTo>
                  <a:moveTo>
                    <a:pt x="83" y="30"/>
                  </a:moveTo>
                  <a:cubicBezTo>
                    <a:pt x="83" y="31"/>
                    <a:pt x="83" y="31"/>
                    <a:pt x="83" y="31"/>
                  </a:cubicBezTo>
                  <a:cubicBezTo>
                    <a:pt x="83" y="31"/>
                    <a:pt x="83" y="31"/>
                    <a:pt x="83" y="31"/>
                  </a:cubicBezTo>
                  <a:cubicBezTo>
                    <a:pt x="83" y="31"/>
                    <a:pt x="83" y="31"/>
                    <a:pt x="83" y="30"/>
                  </a:cubicBezTo>
                  <a:moveTo>
                    <a:pt x="20" y="30"/>
                  </a:moveTo>
                  <a:cubicBezTo>
                    <a:pt x="20" y="31"/>
                    <a:pt x="20" y="31"/>
                    <a:pt x="20" y="31"/>
                  </a:cubicBezTo>
                  <a:cubicBezTo>
                    <a:pt x="21" y="31"/>
                    <a:pt x="22" y="32"/>
                    <a:pt x="22" y="32"/>
                  </a:cubicBezTo>
                  <a:cubicBezTo>
                    <a:pt x="23" y="32"/>
                    <a:pt x="23" y="32"/>
                    <a:pt x="23" y="32"/>
                  </a:cubicBezTo>
                  <a:cubicBezTo>
                    <a:pt x="23" y="32"/>
                    <a:pt x="24" y="31"/>
                    <a:pt x="25" y="31"/>
                  </a:cubicBezTo>
                  <a:cubicBezTo>
                    <a:pt x="24" y="31"/>
                    <a:pt x="23" y="32"/>
                    <a:pt x="23" y="32"/>
                  </a:cubicBezTo>
                  <a:cubicBezTo>
                    <a:pt x="23" y="32"/>
                    <a:pt x="23" y="32"/>
                    <a:pt x="23" y="32"/>
                  </a:cubicBezTo>
                  <a:cubicBezTo>
                    <a:pt x="22" y="32"/>
                    <a:pt x="21" y="31"/>
                    <a:pt x="21" y="31"/>
                  </a:cubicBezTo>
                  <a:cubicBezTo>
                    <a:pt x="20" y="31"/>
                    <a:pt x="20" y="31"/>
                    <a:pt x="20" y="30"/>
                  </a:cubicBezTo>
                  <a:moveTo>
                    <a:pt x="25" y="29"/>
                  </a:moveTo>
                  <a:cubicBezTo>
                    <a:pt x="25" y="30"/>
                    <a:pt x="25" y="30"/>
                    <a:pt x="25" y="30"/>
                  </a:cubicBezTo>
                  <a:cubicBezTo>
                    <a:pt x="25" y="30"/>
                    <a:pt x="25" y="30"/>
                    <a:pt x="25" y="30"/>
                  </a:cubicBezTo>
                  <a:cubicBezTo>
                    <a:pt x="25" y="30"/>
                    <a:pt x="25" y="30"/>
                    <a:pt x="25" y="30"/>
                  </a:cubicBezTo>
                  <a:cubicBezTo>
                    <a:pt x="25" y="29"/>
                    <a:pt x="25" y="29"/>
                    <a:pt x="25" y="29"/>
                  </a:cubicBezTo>
                  <a:moveTo>
                    <a:pt x="80" y="27"/>
                  </a:moveTo>
                  <a:cubicBezTo>
                    <a:pt x="80" y="27"/>
                    <a:pt x="80" y="27"/>
                    <a:pt x="80" y="27"/>
                  </a:cubicBezTo>
                  <a:cubicBezTo>
                    <a:pt x="79" y="27"/>
                    <a:pt x="79" y="28"/>
                    <a:pt x="78" y="29"/>
                  </a:cubicBezTo>
                  <a:cubicBezTo>
                    <a:pt x="78" y="29"/>
                    <a:pt x="78" y="29"/>
                    <a:pt x="78" y="29"/>
                  </a:cubicBezTo>
                  <a:cubicBezTo>
                    <a:pt x="78" y="29"/>
                    <a:pt x="78" y="29"/>
                    <a:pt x="78" y="29"/>
                  </a:cubicBezTo>
                  <a:cubicBezTo>
                    <a:pt x="78" y="28"/>
                    <a:pt x="79" y="28"/>
                    <a:pt x="79" y="27"/>
                  </a:cubicBezTo>
                  <a:cubicBezTo>
                    <a:pt x="80" y="27"/>
                    <a:pt x="80" y="27"/>
                    <a:pt x="80" y="27"/>
                  </a:cubicBezTo>
                  <a:moveTo>
                    <a:pt x="118" y="18"/>
                  </a:moveTo>
                  <a:cubicBezTo>
                    <a:pt x="118" y="18"/>
                    <a:pt x="118" y="18"/>
                    <a:pt x="118" y="18"/>
                  </a:cubicBezTo>
                  <a:cubicBezTo>
                    <a:pt x="118" y="18"/>
                    <a:pt x="118" y="18"/>
                    <a:pt x="118" y="18"/>
                  </a:cubicBezTo>
                  <a:moveTo>
                    <a:pt x="102" y="13"/>
                  </a:moveTo>
                  <a:cubicBezTo>
                    <a:pt x="102" y="13"/>
                    <a:pt x="101" y="13"/>
                    <a:pt x="101" y="13"/>
                  </a:cubicBezTo>
                  <a:cubicBezTo>
                    <a:pt x="97" y="16"/>
                    <a:pt x="93" y="18"/>
                    <a:pt x="89" y="21"/>
                  </a:cubicBezTo>
                  <a:cubicBezTo>
                    <a:pt x="90" y="21"/>
                    <a:pt x="90" y="21"/>
                    <a:pt x="90" y="20"/>
                  </a:cubicBezTo>
                  <a:cubicBezTo>
                    <a:pt x="92" y="19"/>
                    <a:pt x="93" y="18"/>
                    <a:pt x="95" y="17"/>
                  </a:cubicBezTo>
                  <a:cubicBezTo>
                    <a:pt x="97" y="16"/>
                    <a:pt x="100" y="14"/>
                    <a:pt x="102" y="13"/>
                  </a:cubicBezTo>
                  <a:moveTo>
                    <a:pt x="107" y="12"/>
                  </a:moveTo>
                  <a:cubicBezTo>
                    <a:pt x="107" y="12"/>
                    <a:pt x="107" y="12"/>
                    <a:pt x="107" y="12"/>
                  </a:cubicBezTo>
                  <a:cubicBezTo>
                    <a:pt x="107" y="12"/>
                    <a:pt x="108" y="13"/>
                    <a:pt x="107" y="13"/>
                  </a:cubicBezTo>
                  <a:cubicBezTo>
                    <a:pt x="108" y="13"/>
                    <a:pt x="108" y="12"/>
                    <a:pt x="107" y="12"/>
                  </a:cubicBezTo>
                  <a:moveTo>
                    <a:pt x="106" y="11"/>
                  </a:moveTo>
                  <a:cubicBezTo>
                    <a:pt x="106" y="11"/>
                    <a:pt x="106" y="11"/>
                    <a:pt x="106" y="11"/>
                  </a:cubicBezTo>
                  <a:cubicBezTo>
                    <a:pt x="106" y="11"/>
                    <a:pt x="106" y="11"/>
                    <a:pt x="106" y="11"/>
                  </a:cubicBezTo>
                  <a:moveTo>
                    <a:pt x="105" y="0"/>
                  </a:moveTo>
                  <a:cubicBezTo>
                    <a:pt x="104" y="0"/>
                    <a:pt x="103" y="1"/>
                    <a:pt x="102" y="1"/>
                  </a:cubicBezTo>
                  <a:cubicBezTo>
                    <a:pt x="102" y="1"/>
                    <a:pt x="102" y="1"/>
                    <a:pt x="101" y="1"/>
                  </a:cubicBezTo>
                  <a:cubicBezTo>
                    <a:pt x="102" y="1"/>
                    <a:pt x="103" y="0"/>
                    <a:pt x="105" y="0"/>
                  </a:cubicBezTo>
                  <a:cubicBezTo>
                    <a:pt x="105" y="0"/>
                    <a:pt x="105" y="0"/>
                    <a:pt x="105" y="0"/>
                  </a:cubicBezTo>
                  <a:cubicBezTo>
                    <a:pt x="111" y="0"/>
                    <a:pt x="117" y="5"/>
                    <a:pt x="118" y="13"/>
                  </a:cubicBezTo>
                  <a:cubicBezTo>
                    <a:pt x="118" y="14"/>
                    <a:pt x="118" y="16"/>
                    <a:pt x="118" y="18"/>
                  </a:cubicBezTo>
                  <a:cubicBezTo>
                    <a:pt x="118" y="16"/>
                    <a:pt x="118" y="14"/>
                    <a:pt x="118" y="12"/>
                  </a:cubicBezTo>
                  <a:cubicBezTo>
                    <a:pt x="117" y="4"/>
                    <a:pt x="111" y="0"/>
                    <a:pt x="105" y="0"/>
                  </a:cubicBezTo>
                </a:path>
              </a:pathLst>
            </a:custGeom>
            <a:solidFill>
              <a:srgbClr val="C297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19" name="Freeform 413"/>
            <p:cNvSpPr>
              <a:spLocks/>
            </p:cNvSpPr>
            <p:nvPr/>
          </p:nvSpPr>
          <p:spPr bwMode="auto">
            <a:xfrm>
              <a:off x="882650" y="2008188"/>
              <a:ext cx="442912" cy="161925"/>
            </a:xfrm>
            <a:custGeom>
              <a:avLst/>
              <a:gdLst>
                <a:gd name="T0" fmla="*/ 105 w 118"/>
                <a:gd name="T1" fmla="*/ 0 h 43"/>
                <a:gd name="T2" fmla="*/ 100 w 118"/>
                <a:gd name="T3" fmla="*/ 3 h 43"/>
                <a:gd name="T4" fmla="*/ 96 w 118"/>
                <a:gd name="T5" fmla="*/ 12 h 43"/>
                <a:gd name="T6" fmla="*/ 89 w 118"/>
                <a:gd name="T7" fmla="*/ 21 h 43"/>
                <a:gd name="T8" fmla="*/ 89 w 118"/>
                <a:gd name="T9" fmla="*/ 21 h 43"/>
                <a:gd name="T10" fmla="*/ 102 w 118"/>
                <a:gd name="T11" fmla="*/ 13 h 43"/>
                <a:gd name="T12" fmla="*/ 106 w 118"/>
                <a:gd name="T13" fmla="*/ 11 h 43"/>
                <a:gd name="T14" fmla="*/ 106 w 118"/>
                <a:gd name="T15" fmla="*/ 11 h 43"/>
                <a:gd name="T16" fmla="*/ 107 w 118"/>
                <a:gd name="T17" fmla="*/ 12 h 43"/>
                <a:gd name="T18" fmla="*/ 107 w 118"/>
                <a:gd name="T19" fmla="*/ 14 h 43"/>
                <a:gd name="T20" fmla="*/ 83 w 118"/>
                <a:gd name="T21" fmla="*/ 30 h 43"/>
                <a:gd name="T22" fmla="*/ 80 w 118"/>
                <a:gd name="T23" fmla="*/ 32 h 43"/>
                <a:gd name="T24" fmla="*/ 80 w 118"/>
                <a:gd name="T25" fmla="*/ 32 h 43"/>
                <a:gd name="T26" fmla="*/ 80 w 118"/>
                <a:gd name="T27" fmla="*/ 32 h 43"/>
                <a:gd name="T28" fmla="*/ 78 w 118"/>
                <a:gd name="T29" fmla="*/ 29 h 43"/>
                <a:gd name="T30" fmla="*/ 80 w 118"/>
                <a:gd name="T31" fmla="*/ 27 h 43"/>
                <a:gd name="T32" fmla="*/ 81 w 118"/>
                <a:gd name="T33" fmla="*/ 26 h 43"/>
                <a:gd name="T34" fmla="*/ 81 w 118"/>
                <a:gd name="T35" fmla="*/ 25 h 43"/>
                <a:gd name="T36" fmla="*/ 64 w 118"/>
                <a:gd name="T37" fmla="*/ 28 h 43"/>
                <a:gd name="T38" fmla="*/ 58 w 118"/>
                <a:gd name="T39" fmla="*/ 28 h 43"/>
                <a:gd name="T40" fmla="*/ 54 w 118"/>
                <a:gd name="T41" fmla="*/ 28 h 43"/>
                <a:gd name="T42" fmla="*/ 54 w 118"/>
                <a:gd name="T43" fmla="*/ 31 h 43"/>
                <a:gd name="T44" fmla="*/ 52 w 118"/>
                <a:gd name="T45" fmla="*/ 33 h 43"/>
                <a:gd name="T46" fmla="*/ 50 w 118"/>
                <a:gd name="T47" fmla="*/ 33 h 43"/>
                <a:gd name="T48" fmla="*/ 49 w 118"/>
                <a:gd name="T49" fmla="*/ 31 h 43"/>
                <a:gd name="T50" fmla="*/ 49 w 118"/>
                <a:gd name="T51" fmla="*/ 31 h 43"/>
                <a:gd name="T52" fmla="*/ 46 w 118"/>
                <a:gd name="T53" fmla="*/ 27 h 43"/>
                <a:gd name="T54" fmla="*/ 33 w 118"/>
                <a:gd name="T55" fmla="*/ 25 h 43"/>
                <a:gd name="T56" fmla="*/ 24 w 118"/>
                <a:gd name="T57" fmla="*/ 26 h 43"/>
                <a:gd name="T58" fmla="*/ 25 w 118"/>
                <a:gd name="T59" fmla="*/ 29 h 43"/>
                <a:gd name="T60" fmla="*/ 25 w 118"/>
                <a:gd name="T61" fmla="*/ 30 h 43"/>
                <a:gd name="T62" fmla="*/ 25 w 118"/>
                <a:gd name="T63" fmla="*/ 31 h 43"/>
                <a:gd name="T64" fmla="*/ 23 w 118"/>
                <a:gd name="T65" fmla="*/ 32 h 43"/>
                <a:gd name="T66" fmla="*/ 20 w 118"/>
                <a:gd name="T67" fmla="*/ 31 h 43"/>
                <a:gd name="T68" fmla="*/ 18 w 118"/>
                <a:gd name="T69" fmla="*/ 29 h 43"/>
                <a:gd name="T70" fmla="*/ 15 w 118"/>
                <a:gd name="T71" fmla="*/ 29 h 43"/>
                <a:gd name="T72" fmla="*/ 0 w 118"/>
                <a:gd name="T73" fmla="*/ 38 h 43"/>
                <a:gd name="T74" fmla="*/ 0 w 118"/>
                <a:gd name="T75" fmla="*/ 41 h 43"/>
                <a:gd name="T76" fmla="*/ 2 w 118"/>
                <a:gd name="T77" fmla="*/ 42 h 43"/>
                <a:gd name="T78" fmla="*/ 4 w 118"/>
                <a:gd name="T79" fmla="*/ 43 h 43"/>
                <a:gd name="T80" fmla="*/ 7 w 118"/>
                <a:gd name="T81" fmla="*/ 42 h 43"/>
                <a:gd name="T82" fmla="*/ 32 w 118"/>
                <a:gd name="T83" fmla="*/ 40 h 43"/>
                <a:gd name="T84" fmla="*/ 63 w 118"/>
                <a:gd name="T85" fmla="*/ 40 h 43"/>
                <a:gd name="T86" fmla="*/ 67 w 118"/>
                <a:gd name="T87" fmla="*/ 40 h 43"/>
                <a:gd name="T88" fmla="*/ 73 w 118"/>
                <a:gd name="T89" fmla="*/ 40 h 43"/>
                <a:gd name="T90" fmla="*/ 87 w 118"/>
                <a:gd name="T91" fmla="*/ 41 h 43"/>
                <a:gd name="T92" fmla="*/ 98 w 118"/>
                <a:gd name="T93" fmla="*/ 43 h 43"/>
                <a:gd name="T94" fmla="*/ 99 w 118"/>
                <a:gd name="T95" fmla="*/ 43 h 43"/>
                <a:gd name="T96" fmla="*/ 101 w 118"/>
                <a:gd name="T97" fmla="*/ 42 h 43"/>
                <a:gd name="T98" fmla="*/ 107 w 118"/>
                <a:gd name="T99" fmla="*/ 36 h 43"/>
                <a:gd name="T100" fmla="*/ 108 w 118"/>
                <a:gd name="T101" fmla="*/ 36 h 43"/>
                <a:gd name="T102" fmla="*/ 118 w 118"/>
                <a:gd name="T103" fmla="*/ 18 h 43"/>
                <a:gd name="T104" fmla="*/ 118 w 118"/>
                <a:gd name="T105" fmla="*/ 18 h 43"/>
                <a:gd name="T106" fmla="*/ 105 w 118"/>
                <a:gd name="T107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18" h="43">
                  <a:moveTo>
                    <a:pt x="105" y="0"/>
                  </a:moveTo>
                  <a:cubicBezTo>
                    <a:pt x="105" y="0"/>
                    <a:pt x="105" y="0"/>
                    <a:pt x="105" y="0"/>
                  </a:cubicBezTo>
                  <a:cubicBezTo>
                    <a:pt x="103" y="0"/>
                    <a:pt x="102" y="1"/>
                    <a:pt x="101" y="1"/>
                  </a:cubicBezTo>
                  <a:cubicBezTo>
                    <a:pt x="100" y="1"/>
                    <a:pt x="100" y="2"/>
                    <a:pt x="100" y="3"/>
                  </a:cubicBezTo>
                  <a:cubicBezTo>
                    <a:pt x="99" y="4"/>
                    <a:pt x="99" y="4"/>
                    <a:pt x="99" y="5"/>
                  </a:cubicBezTo>
                  <a:cubicBezTo>
                    <a:pt x="98" y="8"/>
                    <a:pt x="97" y="10"/>
                    <a:pt x="96" y="12"/>
                  </a:cubicBezTo>
                  <a:cubicBezTo>
                    <a:pt x="94" y="15"/>
                    <a:pt x="92" y="17"/>
                    <a:pt x="89" y="19"/>
                  </a:cubicBezTo>
                  <a:cubicBezTo>
                    <a:pt x="89" y="20"/>
                    <a:pt x="89" y="20"/>
                    <a:pt x="89" y="21"/>
                  </a:cubicBezTo>
                  <a:cubicBezTo>
                    <a:pt x="89" y="21"/>
                    <a:pt x="89" y="21"/>
                    <a:pt x="89" y="21"/>
                  </a:cubicBezTo>
                  <a:cubicBezTo>
                    <a:pt x="89" y="21"/>
                    <a:pt x="89" y="21"/>
                    <a:pt x="89" y="21"/>
                  </a:cubicBezTo>
                  <a:cubicBezTo>
                    <a:pt x="93" y="18"/>
                    <a:pt x="97" y="16"/>
                    <a:pt x="101" y="13"/>
                  </a:cubicBezTo>
                  <a:cubicBezTo>
                    <a:pt x="101" y="13"/>
                    <a:pt x="102" y="13"/>
                    <a:pt x="102" y="13"/>
                  </a:cubicBezTo>
                  <a:cubicBezTo>
                    <a:pt x="102" y="13"/>
                    <a:pt x="102" y="13"/>
                    <a:pt x="102" y="12"/>
                  </a:cubicBezTo>
                  <a:cubicBezTo>
                    <a:pt x="103" y="12"/>
                    <a:pt x="104" y="11"/>
                    <a:pt x="106" y="11"/>
                  </a:cubicBezTo>
                  <a:cubicBezTo>
                    <a:pt x="106" y="11"/>
                    <a:pt x="106" y="11"/>
                    <a:pt x="106" y="11"/>
                  </a:cubicBezTo>
                  <a:cubicBezTo>
                    <a:pt x="106" y="11"/>
                    <a:pt x="106" y="11"/>
                    <a:pt x="106" y="11"/>
                  </a:cubicBezTo>
                  <a:cubicBezTo>
                    <a:pt x="106" y="11"/>
                    <a:pt x="106" y="11"/>
                    <a:pt x="106" y="11"/>
                  </a:cubicBezTo>
                  <a:cubicBezTo>
                    <a:pt x="107" y="11"/>
                    <a:pt x="107" y="12"/>
                    <a:pt x="107" y="12"/>
                  </a:cubicBezTo>
                  <a:cubicBezTo>
                    <a:pt x="108" y="12"/>
                    <a:pt x="108" y="13"/>
                    <a:pt x="107" y="13"/>
                  </a:cubicBezTo>
                  <a:cubicBezTo>
                    <a:pt x="107" y="13"/>
                    <a:pt x="107" y="14"/>
                    <a:pt x="107" y="14"/>
                  </a:cubicBezTo>
                  <a:cubicBezTo>
                    <a:pt x="107" y="15"/>
                    <a:pt x="106" y="16"/>
                    <a:pt x="104" y="16"/>
                  </a:cubicBezTo>
                  <a:cubicBezTo>
                    <a:pt x="97" y="21"/>
                    <a:pt x="90" y="26"/>
                    <a:pt x="83" y="30"/>
                  </a:cubicBezTo>
                  <a:cubicBezTo>
                    <a:pt x="83" y="31"/>
                    <a:pt x="83" y="31"/>
                    <a:pt x="83" y="31"/>
                  </a:cubicBezTo>
                  <a:cubicBezTo>
                    <a:pt x="82" y="31"/>
                    <a:pt x="81" y="32"/>
                    <a:pt x="80" y="32"/>
                  </a:cubicBezTo>
                  <a:cubicBezTo>
                    <a:pt x="80" y="32"/>
                    <a:pt x="80" y="32"/>
                    <a:pt x="80" y="32"/>
                  </a:cubicBezTo>
                  <a:cubicBezTo>
                    <a:pt x="80" y="32"/>
                    <a:pt x="80" y="32"/>
                    <a:pt x="80" y="32"/>
                  </a:cubicBezTo>
                  <a:cubicBezTo>
                    <a:pt x="80" y="32"/>
                    <a:pt x="80" y="32"/>
                    <a:pt x="80" y="32"/>
                  </a:cubicBezTo>
                  <a:cubicBezTo>
                    <a:pt x="80" y="32"/>
                    <a:pt x="80" y="32"/>
                    <a:pt x="80" y="32"/>
                  </a:cubicBezTo>
                  <a:cubicBezTo>
                    <a:pt x="79" y="31"/>
                    <a:pt x="79" y="31"/>
                    <a:pt x="78" y="31"/>
                  </a:cubicBezTo>
                  <a:cubicBezTo>
                    <a:pt x="78" y="30"/>
                    <a:pt x="78" y="30"/>
                    <a:pt x="78" y="29"/>
                  </a:cubicBezTo>
                  <a:cubicBezTo>
                    <a:pt x="78" y="29"/>
                    <a:pt x="78" y="29"/>
                    <a:pt x="78" y="29"/>
                  </a:cubicBezTo>
                  <a:cubicBezTo>
                    <a:pt x="79" y="28"/>
                    <a:pt x="79" y="27"/>
                    <a:pt x="80" y="27"/>
                  </a:cubicBezTo>
                  <a:cubicBezTo>
                    <a:pt x="80" y="27"/>
                    <a:pt x="80" y="27"/>
                    <a:pt x="80" y="27"/>
                  </a:cubicBezTo>
                  <a:cubicBezTo>
                    <a:pt x="81" y="26"/>
                    <a:pt x="81" y="26"/>
                    <a:pt x="81" y="26"/>
                  </a:cubicBezTo>
                  <a:cubicBezTo>
                    <a:pt x="82" y="25"/>
                    <a:pt x="82" y="25"/>
                    <a:pt x="82" y="25"/>
                  </a:cubicBezTo>
                  <a:cubicBezTo>
                    <a:pt x="81" y="25"/>
                    <a:pt x="81" y="25"/>
                    <a:pt x="81" y="25"/>
                  </a:cubicBezTo>
                  <a:cubicBezTo>
                    <a:pt x="81" y="25"/>
                    <a:pt x="81" y="25"/>
                    <a:pt x="81" y="25"/>
                  </a:cubicBezTo>
                  <a:cubicBezTo>
                    <a:pt x="75" y="27"/>
                    <a:pt x="70" y="27"/>
                    <a:pt x="64" y="28"/>
                  </a:cubicBezTo>
                  <a:cubicBezTo>
                    <a:pt x="64" y="28"/>
                    <a:pt x="63" y="28"/>
                    <a:pt x="63" y="28"/>
                  </a:cubicBezTo>
                  <a:cubicBezTo>
                    <a:pt x="61" y="28"/>
                    <a:pt x="60" y="28"/>
                    <a:pt x="58" y="28"/>
                  </a:cubicBezTo>
                  <a:cubicBezTo>
                    <a:pt x="57" y="28"/>
                    <a:pt x="57" y="27"/>
                    <a:pt x="56" y="27"/>
                  </a:cubicBezTo>
                  <a:cubicBezTo>
                    <a:pt x="55" y="27"/>
                    <a:pt x="55" y="28"/>
                    <a:pt x="54" y="28"/>
                  </a:cubicBezTo>
                  <a:cubicBezTo>
                    <a:pt x="54" y="29"/>
                    <a:pt x="54" y="30"/>
                    <a:pt x="54" y="31"/>
                  </a:cubicBezTo>
                  <a:cubicBezTo>
                    <a:pt x="54" y="31"/>
                    <a:pt x="54" y="31"/>
                    <a:pt x="54" y="31"/>
                  </a:cubicBezTo>
                  <a:cubicBezTo>
                    <a:pt x="54" y="31"/>
                    <a:pt x="53" y="32"/>
                    <a:pt x="53" y="32"/>
                  </a:cubicBezTo>
                  <a:cubicBezTo>
                    <a:pt x="53" y="32"/>
                    <a:pt x="52" y="33"/>
                    <a:pt x="52" y="33"/>
                  </a:cubicBezTo>
                  <a:cubicBezTo>
                    <a:pt x="52" y="33"/>
                    <a:pt x="51" y="33"/>
                    <a:pt x="51" y="33"/>
                  </a:cubicBezTo>
                  <a:cubicBezTo>
                    <a:pt x="51" y="33"/>
                    <a:pt x="51" y="33"/>
                    <a:pt x="50" y="33"/>
                  </a:cubicBezTo>
                  <a:cubicBezTo>
                    <a:pt x="50" y="32"/>
                    <a:pt x="49" y="32"/>
                    <a:pt x="49" y="31"/>
                  </a:cubicBezTo>
                  <a:cubicBezTo>
                    <a:pt x="49" y="31"/>
                    <a:pt x="49" y="31"/>
                    <a:pt x="49" y="31"/>
                  </a:cubicBezTo>
                  <a:cubicBezTo>
                    <a:pt x="49" y="31"/>
                    <a:pt x="49" y="31"/>
                    <a:pt x="49" y="31"/>
                  </a:cubicBezTo>
                  <a:cubicBezTo>
                    <a:pt x="49" y="31"/>
                    <a:pt x="49" y="31"/>
                    <a:pt x="49" y="31"/>
                  </a:cubicBezTo>
                  <a:cubicBezTo>
                    <a:pt x="49" y="30"/>
                    <a:pt x="49" y="30"/>
                    <a:pt x="49" y="29"/>
                  </a:cubicBezTo>
                  <a:cubicBezTo>
                    <a:pt x="49" y="27"/>
                    <a:pt x="49" y="27"/>
                    <a:pt x="46" y="27"/>
                  </a:cubicBezTo>
                  <a:cubicBezTo>
                    <a:pt x="42" y="26"/>
                    <a:pt x="38" y="26"/>
                    <a:pt x="33" y="25"/>
                  </a:cubicBezTo>
                  <a:cubicBezTo>
                    <a:pt x="33" y="25"/>
                    <a:pt x="33" y="25"/>
                    <a:pt x="33" y="25"/>
                  </a:cubicBezTo>
                  <a:cubicBezTo>
                    <a:pt x="31" y="25"/>
                    <a:pt x="29" y="26"/>
                    <a:pt x="27" y="26"/>
                  </a:cubicBezTo>
                  <a:cubicBezTo>
                    <a:pt x="26" y="26"/>
                    <a:pt x="25" y="26"/>
                    <a:pt x="24" y="26"/>
                  </a:cubicBezTo>
                  <a:cubicBezTo>
                    <a:pt x="23" y="27"/>
                    <a:pt x="25" y="28"/>
                    <a:pt x="25" y="29"/>
                  </a:cubicBezTo>
                  <a:cubicBezTo>
                    <a:pt x="25" y="29"/>
                    <a:pt x="25" y="29"/>
                    <a:pt x="25" y="29"/>
                  </a:cubicBezTo>
                  <a:cubicBezTo>
                    <a:pt x="25" y="29"/>
                    <a:pt x="25" y="29"/>
                    <a:pt x="25" y="30"/>
                  </a:cubicBezTo>
                  <a:cubicBezTo>
                    <a:pt x="25" y="30"/>
                    <a:pt x="25" y="30"/>
                    <a:pt x="25" y="30"/>
                  </a:cubicBezTo>
                  <a:cubicBezTo>
                    <a:pt x="25" y="30"/>
                    <a:pt x="25" y="31"/>
                    <a:pt x="25" y="31"/>
                  </a:cubicBezTo>
                  <a:cubicBezTo>
                    <a:pt x="25" y="31"/>
                    <a:pt x="25" y="31"/>
                    <a:pt x="25" y="31"/>
                  </a:cubicBezTo>
                  <a:cubicBezTo>
                    <a:pt x="25" y="31"/>
                    <a:pt x="25" y="31"/>
                    <a:pt x="25" y="31"/>
                  </a:cubicBezTo>
                  <a:cubicBezTo>
                    <a:pt x="24" y="31"/>
                    <a:pt x="23" y="32"/>
                    <a:pt x="23" y="32"/>
                  </a:cubicBezTo>
                  <a:cubicBezTo>
                    <a:pt x="23" y="32"/>
                    <a:pt x="23" y="32"/>
                    <a:pt x="22" y="32"/>
                  </a:cubicBezTo>
                  <a:cubicBezTo>
                    <a:pt x="22" y="32"/>
                    <a:pt x="21" y="31"/>
                    <a:pt x="20" y="31"/>
                  </a:cubicBezTo>
                  <a:cubicBezTo>
                    <a:pt x="20" y="31"/>
                    <a:pt x="20" y="31"/>
                    <a:pt x="20" y="30"/>
                  </a:cubicBezTo>
                  <a:cubicBezTo>
                    <a:pt x="19" y="30"/>
                    <a:pt x="18" y="30"/>
                    <a:pt x="18" y="29"/>
                  </a:cubicBezTo>
                  <a:cubicBezTo>
                    <a:pt x="17" y="29"/>
                    <a:pt x="17" y="29"/>
                    <a:pt x="16" y="29"/>
                  </a:cubicBezTo>
                  <a:cubicBezTo>
                    <a:pt x="16" y="29"/>
                    <a:pt x="15" y="29"/>
                    <a:pt x="15" y="29"/>
                  </a:cubicBezTo>
                  <a:cubicBezTo>
                    <a:pt x="12" y="30"/>
                    <a:pt x="10" y="31"/>
                    <a:pt x="8" y="32"/>
                  </a:cubicBezTo>
                  <a:cubicBezTo>
                    <a:pt x="5" y="34"/>
                    <a:pt x="3" y="36"/>
                    <a:pt x="0" y="38"/>
                  </a:cubicBezTo>
                  <a:cubicBezTo>
                    <a:pt x="0" y="39"/>
                    <a:pt x="0" y="39"/>
                    <a:pt x="0" y="40"/>
                  </a:cubicBezTo>
                  <a:cubicBezTo>
                    <a:pt x="0" y="40"/>
                    <a:pt x="0" y="40"/>
                    <a:pt x="0" y="41"/>
                  </a:cubicBezTo>
                  <a:cubicBezTo>
                    <a:pt x="1" y="41"/>
                    <a:pt x="1" y="41"/>
                    <a:pt x="2" y="42"/>
                  </a:cubicBezTo>
                  <a:cubicBezTo>
                    <a:pt x="2" y="42"/>
                    <a:pt x="2" y="42"/>
                    <a:pt x="2" y="42"/>
                  </a:cubicBezTo>
                  <a:cubicBezTo>
                    <a:pt x="3" y="43"/>
                    <a:pt x="3" y="43"/>
                    <a:pt x="4" y="43"/>
                  </a:cubicBezTo>
                  <a:cubicBezTo>
                    <a:pt x="4" y="43"/>
                    <a:pt x="4" y="43"/>
                    <a:pt x="4" y="43"/>
                  </a:cubicBezTo>
                  <a:cubicBezTo>
                    <a:pt x="4" y="43"/>
                    <a:pt x="4" y="43"/>
                    <a:pt x="5" y="43"/>
                  </a:cubicBezTo>
                  <a:cubicBezTo>
                    <a:pt x="5" y="43"/>
                    <a:pt x="6" y="42"/>
                    <a:pt x="7" y="42"/>
                  </a:cubicBezTo>
                  <a:cubicBezTo>
                    <a:pt x="11" y="42"/>
                    <a:pt x="15" y="41"/>
                    <a:pt x="19" y="41"/>
                  </a:cubicBezTo>
                  <a:cubicBezTo>
                    <a:pt x="24" y="40"/>
                    <a:pt x="28" y="40"/>
                    <a:pt x="32" y="40"/>
                  </a:cubicBezTo>
                  <a:cubicBezTo>
                    <a:pt x="35" y="40"/>
                    <a:pt x="39" y="40"/>
                    <a:pt x="42" y="40"/>
                  </a:cubicBezTo>
                  <a:cubicBezTo>
                    <a:pt x="49" y="40"/>
                    <a:pt x="56" y="40"/>
                    <a:pt x="63" y="40"/>
                  </a:cubicBezTo>
                  <a:cubicBezTo>
                    <a:pt x="63" y="40"/>
                    <a:pt x="63" y="40"/>
                    <a:pt x="64" y="40"/>
                  </a:cubicBezTo>
                  <a:cubicBezTo>
                    <a:pt x="65" y="40"/>
                    <a:pt x="66" y="40"/>
                    <a:pt x="67" y="40"/>
                  </a:cubicBezTo>
                  <a:cubicBezTo>
                    <a:pt x="69" y="40"/>
                    <a:pt x="71" y="40"/>
                    <a:pt x="73" y="40"/>
                  </a:cubicBezTo>
                  <a:cubicBezTo>
                    <a:pt x="73" y="40"/>
                    <a:pt x="73" y="40"/>
                    <a:pt x="73" y="40"/>
                  </a:cubicBezTo>
                  <a:cubicBezTo>
                    <a:pt x="76" y="40"/>
                    <a:pt x="79" y="40"/>
                    <a:pt x="82" y="41"/>
                  </a:cubicBezTo>
                  <a:cubicBezTo>
                    <a:pt x="84" y="41"/>
                    <a:pt x="85" y="41"/>
                    <a:pt x="87" y="41"/>
                  </a:cubicBezTo>
                  <a:cubicBezTo>
                    <a:pt x="88" y="41"/>
                    <a:pt x="90" y="42"/>
                    <a:pt x="91" y="42"/>
                  </a:cubicBezTo>
                  <a:cubicBezTo>
                    <a:pt x="93" y="42"/>
                    <a:pt x="96" y="42"/>
                    <a:pt x="98" y="43"/>
                  </a:cubicBezTo>
                  <a:cubicBezTo>
                    <a:pt x="98" y="43"/>
                    <a:pt x="98" y="43"/>
                    <a:pt x="98" y="43"/>
                  </a:cubicBezTo>
                  <a:cubicBezTo>
                    <a:pt x="98" y="43"/>
                    <a:pt x="99" y="43"/>
                    <a:pt x="99" y="43"/>
                  </a:cubicBezTo>
                  <a:cubicBezTo>
                    <a:pt x="99" y="43"/>
                    <a:pt x="99" y="43"/>
                    <a:pt x="100" y="43"/>
                  </a:cubicBezTo>
                  <a:cubicBezTo>
                    <a:pt x="100" y="42"/>
                    <a:pt x="100" y="42"/>
                    <a:pt x="101" y="42"/>
                  </a:cubicBezTo>
                  <a:cubicBezTo>
                    <a:pt x="102" y="41"/>
                    <a:pt x="104" y="40"/>
                    <a:pt x="105" y="38"/>
                  </a:cubicBezTo>
                  <a:cubicBezTo>
                    <a:pt x="106" y="38"/>
                    <a:pt x="107" y="37"/>
                    <a:pt x="107" y="36"/>
                  </a:cubicBezTo>
                  <a:cubicBezTo>
                    <a:pt x="107" y="36"/>
                    <a:pt x="108" y="36"/>
                    <a:pt x="108" y="36"/>
                  </a:cubicBezTo>
                  <a:cubicBezTo>
                    <a:pt x="108" y="36"/>
                    <a:pt x="108" y="36"/>
                    <a:pt x="108" y="36"/>
                  </a:cubicBezTo>
                  <a:cubicBezTo>
                    <a:pt x="110" y="33"/>
                    <a:pt x="112" y="30"/>
                    <a:pt x="114" y="28"/>
                  </a:cubicBezTo>
                  <a:cubicBezTo>
                    <a:pt x="116" y="25"/>
                    <a:pt x="117" y="21"/>
                    <a:pt x="118" y="18"/>
                  </a:cubicBezTo>
                  <a:cubicBezTo>
                    <a:pt x="118" y="18"/>
                    <a:pt x="118" y="18"/>
                    <a:pt x="118" y="18"/>
                  </a:cubicBezTo>
                  <a:cubicBezTo>
                    <a:pt x="118" y="18"/>
                    <a:pt x="118" y="18"/>
                    <a:pt x="118" y="18"/>
                  </a:cubicBezTo>
                  <a:cubicBezTo>
                    <a:pt x="118" y="16"/>
                    <a:pt x="118" y="14"/>
                    <a:pt x="118" y="13"/>
                  </a:cubicBezTo>
                  <a:cubicBezTo>
                    <a:pt x="117" y="5"/>
                    <a:pt x="111" y="0"/>
                    <a:pt x="105" y="0"/>
                  </a:cubicBezTo>
                </a:path>
              </a:pathLst>
            </a:custGeom>
            <a:solidFill>
              <a:srgbClr val="8B0D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20" name="Freeform 414"/>
            <p:cNvSpPr>
              <a:spLocks noEditPoints="1"/>
            </p:cNvSpPr>
            <p:nvPr/>
          </p:nvSpPr>
          <p:spPr bwMode="auto">
            <a:xfrm>
              <a:off x="1028700" y="4316413"/>
              <a:ext cx="90487" cy="236538"/>
            </a:xfrm>
            <a:custGeom>
              <a:avLst/>
              <a:gdLst>
                <a:gd name="T0" fmla="*/ 11 w 24"/>
                <a:gd name="T1" fmla="*/ 63 h 63"/>
                <a:gd name="T2" fmla="*/ 12 w 24"/>
                <a:gd name="T3" fmla="*/ 63 h 63"/>
                <a:gd name="T4" fmla="*/ 12 w 24"/>
                <a:gd name="T5" fmla="*/ 63 h 63"/>
                <a:gd name="T6" fmla="*/ 13 w 24"/>
                <a:gd name="T7" fmla="*/ 63 h 63"/>
                <a:gd name="T8" fmla="*/ 12 w 24"/>
                <a:gd name="T9" fmla="*/ 63 h 63"/>
                <a:gd name="T10" fmla="*/ 11 w 24"/>
                <a:gd name="T11" fmla="*/ 63 h 63"/>
                <a:gd name="T12" fmla="*/ 4 w 24"/>
                <a:gd name="T13" fmla="*/ 58 h 63"/>
                <a:gd name="T14" fmla="*/ 9 w 24"/>
                <a:gd name="T15" fmla="*/ 62 h 63"/>
                <a:gd name="T16" fmla="*/ 4 w 24"/>
                <a:gd name="T17" fmla="*/ 58 h 63"/>
                <a:gd name="T18" fmla="*/ 22 w 24"/>
                <a:gd name="T19" fmla="*/ 56 h 63"/>
                <a:gd name="T20" fmla="*/ 21 w 24"/>
                <a:gd name="T21" fmla="*/ 57 h 63"/>
                <a:gd name="T22" fmla="*/ 15 w 24"/>
                <a:gd name="T23" fmla="*/ 62 h 63"/>
                <a:gd name="T24" fmla="*/ 21 w 24"/>
                <a:gd name="T25" fmla="*/ 57 h 63"/>
                <a:gd name="T26" fmla="*/ 22 w 24"/>
                <a:gd name="T27" fmla="*/ 56 h 63"/>
                <a:gd name="T28" fmla="*/ 24 w 24"/>
                <a:gd name="T29" fmla="*/ 44 h 63"/>
                <a:gd name="T30" fmla="*/ 24 w 24"/>
                <a:gd name="T31" fmla="*/ 45 h 63"/>
                <a:gd name="T32" fmla="*/ 24 w 24"/>
                <a:gd name="T33" fmla="*/ 44 h 63"/>
                <a:gd name="T34" fmla="*/ 24 w 24"/>
                <a:gd name="T35" fmla="*/ 44 h 63"/>
                <a:gd name="T36" fmla="*/ 24 w 24"/>
                <a:gd name="T37" fmla="*/ 44 h 63"/>
                <a:gd name="T38" fmla="*/ 24 w 24"/>
                <a:gd name="T39" fmla="*/ 44 h 63"/>
                <a:gd name="T40" fmla="*/ 0 w 24"/>
                <a:gd name="T41" fmla="*/ 43 h 63"/>
                <a:gd name="T42" fmla="*/ 3 w 24"/>
                <a:gd name="T43" fmla="*/ 56 h 63"/>
                <a:gd name="T44" fmla="*/ 0 w 24"/>
                <a:gd name="T45" fmla="*/ 43 h 63"/>
                <a:gd name="T46" fmla="*/ 0 w 24"/>
                <a:gd name="T47" fmla="*/ 43 h 63"/>
                <a:gd name="T48" fmla="*/ 1 w 24"/>
                <a:gd name="T49" fmla="*/ 31 h 63"/>
                <a:gd name="T50" fmla="*/ 0 w 24"/>
                <a:gd name="T51" fmla="*/ 40 h 63"/>
                <a:gd name="T52" fmla="*/ 1 w 24"/>
                <a:gd name="T53" fmla="*/ 31 h 63"/>
                <a:gd name="T54" fmla="*/ 4 w 24"/>
                <a:gd name="T55" fmla="*/ 22 h 63"/>
                <a:gd name="T56" fmla="*/ 3 w 24"/>
                <a:gd name="T57" fmla="*/ 23 h 63"/>
                <a:gd name="T58" fmla="*/ 2 w 24"/>
                <a:gd name="T59" fmla="*/ 27 h 63"/>
                <a:gd name="T60" fmla="*/ 3 w 24"/>
                <a:gd name="T61" fmla="*/ 23 h 63"/>
                <a:gd name="T62" fmla="*/ 4 w 24"/>
                <a:gd name="T63" fmla="*/ 22 h 63"/>
                <a:gd name="T64" fmla="*/ 19 w 24"/>
                <a:gd name="T65" fmla="*/ 11 h 63"/>
                <a:gd name="T66" fmla="*/ 22 w 24"/>
                <a:gd name="T67" fmla="*/ 25 h 63"/>
                <a:gd name="T68" fmla="*/ 23 w 24"/>
                <a:gd name="T69" fmla="*/ 30 h 63"/>
                <a:gd name="T70" fmla="*/ 24 w 24"/>
                <a:gd name="T71" fmla="*/ 33 h 63"/>
                <a:gd name="T72" fmla="*/ 23 w 24"/>
                <a:gd name="T73" fmla="*/ 30 h 63"/>
                <a:gd name="T74" fmla="*/ 22 w 24"/>
                <a:gd name="T75" fmla="*/ 25 h 63"/>
                <a:gd name="T76" fmla="*/ 19 w 24"/>
                <a:gd name="T77" fmla="*/ 11 h 63"/>
                <a:gd name="T78" fmla="*/ 6 w 24"/>
                <a:gd name="T79" fmla="*/ 10 h 63"/>
                <a:gd name="T80" fmla="*/ 6 w 24"/>
                <a:gd name="T81" fmla="*/ 12 h 63"/>
                <a:gd name="T82" fmla="*/ 5 w 24"/>
                <a:gd name="T83" fmla="*/ 15 h 63"/>
                <a:gd name="T84" fmla="*/ 6 w 24"/>
                <a:gd name="T85" fmla="*/ 10 h 63"/>
                <a:gd name="T86" fmla="*/ 19 w 24"/>
                <a:gd name="T87" fmla="*/ 0 h 63"/>
                <a:gd name="T88" fmla="*/ 19 w 24"/>
                <a:gd name="T89" fmla="*/ 3 h 63"/>
                <a:gd name="T90" fmla="*/ 19 w 24"/>
                <a:gd name="T91" fmla="*/ 2 h 63"/>
                <a:gd name="T92" fmla="*/ 19 w 24"/>
                <a:gd name="T93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4" h="63">
                  <a:moveTo>
                    <a:pt x="11" y="63"/>
                  </a:moveTo>
                  <a:cubicBezTo>
                    <a:pt x="11" y="63"/>
                    <a:pt x="11" y="63"/>
                    <a:pt x="12" y="63"/>
                  </a:cubicBezTo>
                  <a:cubicBezTo>
                    <a:pt x="12" y="63"/>
                    <a:pt x="12" y="63"/>
                    <a:pt x="12" y="63"/>
                  </a:cubicBezTo>
                  <a:cubicBezTo>
                    <a:pt x="12" y="63"/>
                    <a:pt x="13" y="63"/>
                    <a:pt x="13" y="63"/>
                  </a:cubicBezTo>
                  <a:cubicBezTo>
                    <a:pt x="13" y="63"/>
                    <a:pt x="12" y="63"/>
                    <a:pt x="12" y="63"/>
                  </a:cubicBezTo>
                  <a:cubicBezTo>
                    <a:pt x="12" y="63"/>
                    <a:pt x="12" y="63"/>
                    <a:pt x="11" y="63"/>
                  </a:cubicBezTo>
                  <a:moveTo>
                    <a:pt x="4" y="58"/>
                  </a:moveTo>
                  <a:cubicBezTo>
                    <a:pt x="5" y="60"/>
                    <a:pt x="7" y="61"/>
                    <a:pt x="9" y="62"/>
                  </a:cubicBezTo>
                  <a:cubicBezTo>
                    <a:pt x="7" y="61"/>
                    <a:pt x="5" y="60"/>
                    <a:pt x="4" y="58"/>
                  </a:cubicBezTo>
                  <a:moveTo>
                    <a:pt x="22" y="56"/>
                  </a:moveTo>
                  <a:cubicBezTo>
                    <a:pt x="22" y="56"/>
                    <a:pt x="21" y="56"/>
                    <a:pt x="21" y="57"/>
                  </a:cubicBezTo>
                  <a:cubicBezTo>
                    <a:pt x="20" y="59"/>
                    <a:pt x="18" y="61"/>
                    <a:pt x="15" y="62"/>
                  </a:cubicBezTo>
                  <a:cubicBezTo>
                    <a:pt x="18" y="61"/>
                    <a:pt x="20" y="59"/>
                    <a:pt x="21" y="57"/>
                  </a:cubicBezTo>
                  <a:cubicBezTo>
                    <a:pt x="22" y="56"/>
                    <a:pt x="22" y="56"/>
                    <a:pt x="22" y="56"/>
                  </a:cubicBezTo>
                  <a:moveTo>
                    <a:pt x="24" y="44"/>
                  </a:moveTo>
                  <a:cubicBezTo>
                    <a:pt x="24" y="44"/>
                    <a:pt x="24" y="44"/>
                    <a:pt x="24" y="45"/>
                  </a:cubicBezTo>
                  <a:cubicBezTo>
                    <a:pt x="24" y="44"/>
                    <a:pt x="24" y="44"/>
                    <a:pt x="24" y="44"/>
                  </a:cubicBezTo>
                  <a:moveTo>
                    <a:pt x="24" y="44"/>
                  </a:moveTo>
                  <a:cubicBezTo>
                    <a:pt x="24" y="44"/>
                    <a:pt x="24" y="44"/>
                    <a:pt x="24" y="44"/>
                  </a:cubicBezTo>
                  <a:cubicBezTo>
                    <a:pt x="24" y="44"/>
                    <a:pt x="24" y="44"/>
                    <a:pt x="24" y="44"/>
                  </a:cubicBezTo>
                  <a:moveTo>
                    <a:pt x="0" y="43"/>
                  </a:moveTo>
                  <a:cubicBezTo>
                    <a:pt x="0" y="48"/>
                    <a:pt x="1" y="52"/>
                    <a:pt x="3" y="56"/>
                  </a:cubicBezTo>
                  <a:cubicBezTo>
                    <a:pt x="1" y="52"/>
                    <a:pt x="0" y="48"/>
                    <a:pt x="0" y="43"/>
                  </a:cubicBezTo>
                  <a:cubicBezTo>
                    <a:pt x="0" y="43"/>
                    <a:pt x="0" y="43"/>
                    <a:pt x="0" y="43"/>
                  </a:cubicBezTo>
                  <a:moveTo>
                    <a:pt x="1" y="31"/>
                  </a:moveTo>
                  <a:cubicBezTo>
                    <a:pt x="1" y="34"/>
                    <a:pt x="0" y="37"/>
                    <a:pt x="0" y="40"/>
                  </a:cubicBezTo>
                  <a:cubicBezTo>
                    <a:pt x="0" y="37"/>
                    <a:pt x="1" y="34"/>
                    <a:pt x="1" y="31"/>
                  </a:cubicBezTo>
                  <a:moveTo>
                    <a:pt x="4" y="22"/>
                  </a:moveTo>
                  <a:cubicBezTo>
                    <a:pt x="3" y="22"/>
                    <a:pt x="3" y="23"/>
                    <a:pt x="3" y="23"/>
                  </a:cubicBezTo>
                  <a:cubicBezTo>
                    <a:pt x="3" y="24"/>
                    <a:pt x="2" y="25"/>
                    <a:pt x="2" y="27"/>
                  </a:cubicBezTo>
                  <a:cubicBezTo>
                    <a:pt x="2" y="25"/>
                    <a:pt x="3" y="24"/>
                    <a:pt x="3" y="23"/>
                  </a:cubicBezTo>
                  <a:cubicBezTo>
                    <a:pt x="3" y="23"/>
                    <a:pt x="3" y="22"/>
                    <a:pt x="4" y="22"/>
                  </a:cubicBezTo>
                  <a:moveTo>
                    <a:pt x="19" y="11"/>
                  </a:moveTo>
                  <a:cubicBezTo>
                    <a:pt x="20" y="16"/>
                    <a:pt x="21" y="20"/>
                    <a:pt x="22" y="25"/>
                  </a:cubicBezTo>
                  <a:cubicBezTo>
                    <a:pt x="23" y="26"/>
                    <a:pt x="23" y="28"/>
                    <a:pt x="23" y="30"/>
                  </a:cubicBezTo>
                  <a:cubicBezTo>
                    <a:pt x="23" y="31"/>
                    <a:pt x="24" y="32"/>
                    <a:pt x="24" y="33"/>
                  </a:cubicBezTo>
                  <a:cubicBezTo>
                    <a:pt x="24" y="32"/>
                    <a:pt x="23" y="31"/>
                    <a:pt x="23" y="30"/>
                  </a:cubicBezTo>
                  <a:cubicBezTo>
                    <a:pt x="23" y="28"/>
                    <a:pt x="23" y="27"/>
                    <a:pt x="22" y="25"/>
                  </a:cubicBezTo>
                  <a:cubicBezTo>
                    <a:pt x="21" y="21"/>
                    <a:pt x="20" y="16"/>
                    <a:pt x="19" y="11"/>
                  </a:cubicBezTo>
                  <a:moveTo>
                    <a:pt x="6" y="10"/>
                  </a:moveTo>
                  <a:cubicBezTo>
                    <a:pt x="6" y="11"/>
                    <a:pt x="6" y="11"/>
                    <a:pt x="6" y="12"/>
                  </a:cubicBezTo>
                  <a:cubicBezTo>
                    <a:pt x="5" y="13"/>
                    <a:pt x="5" y="14"/>
                    <a:pt x="5" y="15"/>
                  </a:cubicBezTo>
                  <a:cubicBezTo>
                    <a:pt x="5" y="13"/>
                    <a:pt x="6" y="12"/>
                    <a:pt x="6" y="10"/>
                  </a:cubicBezTo>
                  <a:moveTo>
                    <a:pt x="19" y="0"/>
                  </a:moveTo>
                  <a:cubicBezTo>
                    <a:pt x="19" y="1"/>
                    <a:pt x="19" y="2"/>
                    <a:pt x="19" y="3"/>
                  </a:cubicBezTo>
                  <a:cubicBezTo>
                    <a:pt x="19" y="3"/>
                    <a:pt x="19" y="2"/>
                    <a:pt x="19" y="2"/>
                  </a:cubicBezTo>
                  <a:cubicBezTo>
                    <a:pt x="19" y="1"/>
                    <a:pt x="19" y="1"/>
                    <a:pt x="19" y="0"/>
                  </a:cubicBezTo>
                </a:path>
              </a:pathLst>
            </a:custGeom>
            <a:solidFill>
              <a:srgbClr val="C297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21" name="Freeform 415"/>
            <p:cNvSpPr>
              <a:spLocks/>
            </p:cNvSpPr>
            <p:nvPr/>
          </p:nvSpPr>
          <p:spPr bwMode="auto">
            <a:xfrm>
              <a:off x="1028700" y="4308475"/>
              <a:ext cx="93662" cy="244475"/>
            </a:xfrm>
            <a:custGeom>
              <a:avLst/>
              <a:gdLst>
                <a:gd name="T0" fmla="*/ 18 w 25"/>
                <a:gd name="T1" fmla="*/ 0 h 65"/>
                <a:gd name="T2" fmla="*/ 17 w 25"/>
                <a:gd name="T3" fmla="*/ 0 h 65"/>
                <a:gd name="T4" fmla="*/ 7 w 25"/>
                <a:gd name="T5" fmla="*/ 10 h 65"/>
                <a:gd name="T6" fmla="*/ 6 w 25"/>
                <a:gd name="T7" fmla="*/ 12 h 65"/>
                <a:gd name="T8" fmla="*/ 5 w 25"/>
                <a:gd name="T9" fmla="*/ 17 h 65"/>
                <a:gd name="T10" fmla="*/ 4 w 25"/>
                <a:gd name="T11" fmla="*/ 24 h 65"/>
                <a:gd name="T12" fmla="*/ 3 w 25"/>
                <a:gd name="T13" fmla="*/ 25 h 65"/>
                <a:gd name="T14" fmla="*/ 2 w 25"/>
                <a:gd name="T15" fmla="*/ 29 h 65"/>
                <a:gd name="T16" fmla="*/ 2 w 25"/>
                <a:gd name="T17" fmla="*/ 29 h 65"/>
                <a:gd name="T18" fmla="*/ 1 w 25"/>
                <a:gd name="T19" fmla="*/ 33 h 65"/>
                <a:gd name="T20" fmla="*/ 0 w 25"/>
                <a:gd name="T21" fmla="*/ 42 h 65"/>
                <a:gd name="T22" fmla="*/ 0 w 25"/>
                <a:gd name="T23" fmla="*/ 43 h 65"/>
                <a:gd name="T24" fmla="*/ 0 w 25"/>
                <a:gd name="T25" fmla="*/ 45 h 65"/>
                <a:gd name="T26" fmla="*/ 0 w 25"/>
                <a:gd name="T27" fmla="*/ 45 h 65"/>
                <a:gd name="T28" fmla="*/ 3 w 25"/>
                <a:gd name="T29" fmla="*/ 58 h 65"/>
                <a:gd name="T30" fmla="*/ 4 w 25"/>
                <a:gd name="T31" fmla="*/ 60 h 65"/>
                <a:gd name="T32" fmla="*/ 4 w 25"/>
                <a:gd name="T33" fmla="*/ 60 h 65"/>
                <a:gd name="T34" fmla="*/ 9 w 25"/>
                <a:gd name="T35" fmla="*/ 64 h 65"/>
                <a:gd name="T36" fmla="*/ 11 w 25"/>
                <a:gd name="T37" fmla="*/ 65 h 65"/>
                <a:gd name="T38" fmla="*/ 12 w 25"/>
                <a:gd name="T39" fmla="*/ 65 h 65"/>
                <a:gd name="T40" fmla="*/ 13 w 25"/>
                <a:gd name="T41" fmla="*/ 65 h 65"/>
                <a:gd name="T42" fmla="*/ 13 w 25"/>
                <a:gd name="T43" fmla="*/ 65 h 65"/>
                <a:gd name="T44" fmla="*/ 15 w 25"/>
                <a:gd name="T45" fmla="*/ 64 h 65"/>
                <a:gd name="T46" fmla="*/ 21 w 25"/>
                <a:gd name="T47" fmla="*/ 59 h 65"/>
                <a:gd name="T48" fmla="*/ 22 w 25"/>
                <a:gd name="T49" fmla="*/ 58 h 65"/>
                <a:gd name="T50" fmla="*/ 24 w 25"/>
                <a:gd name="T51" fmla="*/ 47 h 65"/>
                <a:gd name="T52" fmla="*/ 24 w 25"/>
                <a:gd name="T53" fmla="*/ 47 h 65"/>
                <a:gd name="T54" fmla="*/ 24 w 25"/>
                <a:gd name="T55" fmla="*/ 46 h 65"/>
                <a:gd name="T56" fmla="*/ 24 w 25"/>
                <a:gd name="T57" fmla="*/ 46 h 65"/>
                <a:gd name="T58" fmla="*/ 24 w 25"/>
                <a:gd name="T59" fmla="*/ 46 h 65"/>
                <a:gd name="T60" fmla="*/ 24 w 25"/>
                <a:gd name="T61" fmla="*/ 35 h 65"/>
                <a:gd name="T62" fmla="*/ 23 w 25"/>
                <a:gd name="T63" fmla="*/ 32 h 65"/>
                <a:gd name="T64" fmla="*/ 22 w 25"/>
                <a:gd name="T65" fmla="*/ 27 h 65"/>
                <a:gd name="T66" fmla="*/ 19 w 25"/>
                <a:gd name="T67" fmla="*/ 13 h 65"/>
                <a:gd name="T68" fmla="*/ 19 w 25"/>
                <a:gd name="T69" fmla="*/ 5 h 65"/>
                <a:gd name="T70" fmla="*/ 19 w 25"/>
                <a:gd name="T71" fmla="*/ 2 h 65"/>
                <a:gd name="T72" fmla="*/ 19 w 25"/>
                <a:gd name="T73" fmla="*/ 1 h 65"/>
                <a:gd name="T74" fmla="*/ 18 w 25"/>
                <a:gd name="T75" fmla="*/ 0 h 65"/>
                <a:gd name="T76" fmla="*/ 18 w 25"/>
                <a:gd name="T77" fmla="*/ 0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5" h="65">
                  <a:moveTo>
                    <a:pt x="18" y="0"/>
                  </a:moveTo>
                  <a:cubicBezTo>
                    <a:pt x="17" y="0"/>
                    <a:pt x="17" y="0"/>
                    <a:pt x="17" y="0"/>
                  </a:cubicBezTo>
                  <a:cubicBezTo>
                    <a:pt x="14" y="4"/>
                    <a:pt x="11" y="8"/>
                    <a:pt x="7" y="10"/>
                  </a:cubicBezTo>
                  <a:cubicBezTo>
                    <a:pt x="7" y="11"/>
                    <a:pt x="6" y="12"/>
                    <a:pt x="6" y="12"/>
                  </a:cubicBezTo>
                  <a:cubicBezTo>
                    <a:pt x="6" y="14"/>
                    <a:pt x="5" y="15"/>
                    <a:pt x="5" y="17"/>
                  </a:cubicBezTo>
                  <a:cubicBezTo>
                    <a:pt x="5" y="19"/>
                    <a:pt x="4" y="22"/>
                    <a:pt x="4" y="24"/>
                  </a:cubicBezTo>
                  <a:cubicBezTo>
                    <a:pt x="3" y="24"/>
                    <a:pt x="3" y="25"/>
                    <a:pt x="3" y="25"/>
                  </a:cubicBezTo>
                  <a:cubicBezTo>
                    <a:pt x="3" y="26"/>
                    <a:pt x="2" y="27"/>
                    <a:pt x="2" y="29"/>
                  </a:cubicBezTo>
                  <a:cubicBezTo>
                    <a:pt x="2" y="29"/>
                    <a:pt x="2" y="29"/>
                    <a:pt x="2" y="29"/>
                  </a:cubicBezTo>
                  <a:cubicBezTo>
                    <a:pt x="2" y="30"/>
                    <a:pt x="1" y="32"/>
                    <a:pt x="1" y="33"/>
                  </a:cubicBezTo>
                  <a:cubicBezTo>
                    <a:pt x="1" y="36"/>
                    <a:pt x="0" y="39"/>
                    <a:pt x="0" y="42"/>
                  </a:cubicBezTo>
                  <a:cubicBezTo>
                    <a:pt x="0" y="42"/>
                    <a:pt x="0" y="43"/>
                    <a:pt x="0" y="43"/>
                  </a:cubicBezTo>
                  <a:cubicBezTo>
                    <a:pt x="0" y="44"/>
                    <a:pt x="0" y="45"/>
                    <a:pt x="0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50"/>
                    <a:pt x="1" y="54"/>
                    <a:pt x="3" y="58"/>
                  </a:cubicBezTo>
                  <a:cubicBezTo>
                    <a:pt x="4" y="59"/>
                    <a:pt x="4" y="60"/>
                    <a:pt x="4" y="60"/>
                  </a:cubicBezTo>
                  <a:cubicBezTo>
                    <a:pt x="4" y="60"/>
                    <a:pt x="4" y="60"/>
                    <a:pt x="4" y="60"/>
                  </a:cubicBezTo>
                  <a:cubicBezTo>
                    <a:pt x="5" y="62"/>
                    <a:pt x="7" y="63"/>
                    <a:pt x="9" y="64"/>
                  </a:cubicBezTo>
                  <a:cubicBezTo>
                    <a:pt x="10" y="64"/>
                    <a:pt x="10" y="65"/>
                    <a:pt x="11" y="65"/>
                  </a:cubicBezTo>
                  <a:cubicBezTo>
                    <a:pt x="12" y="65"/>
                    <a:pt x="12" y="65"/>
                    <a:pt x="12" y="65"/>
                  </a:cubicBezTo>
                  <a:cubicBezTo>
                    <a:pt x="12" y="65"/>
                    <a:pt x="13" y="65"/>
                    <a:pt x="13" y="65"/>
                  </a:cubicBezTo>
                  <a:cubicBezTo>
                    <a:pt x="13" y="65"/>
                    <a:pt x="13" y="65"/>
                    <a:pt x="13" y="65"/>
                  </a:cubicBezTo>
                  <a:cubicBezTo>
                    <a:pt x="14" y="65"/>
                    <a:pt x="15" y="65"/>
                    <a:pt x="15" y="64"/>
                  </a:cubicBezTo>
                  <a:cubicBezTo>
                    <a:pt x="18" y="63"/>
                    <a:pt x="20" y="61"/>
                    <a:pt x="21" y="59"/>
                  </a:cubicBezTo>
                  <a:cubicBezTo>
                    <a:pt x="21" y="58"/>
                    <a:pt x="22" y="58"/>
                    <a:pt x="22" y="58"/>
                  </a:cubicBezTo>
                  <a:cubicBezTo>
                    <a:pt x="23" y="54"/>
                    <a:pt x="24" y="51"/>
                    <a:pt x="24" y="47"/>
                  </a:cubicBezTo>
                  <a:cubicBezTo>
                    <a:pt x="24" y="47"/>
                    <a:pt x="24" y="47"/>
                    <a:pt x="24" y="47"/>
                  </a:cubicBezTo>
                  <a:cubicBezTo>
                    <a:pt x="24" y="46"/>
                    <a:pt x="24" y="46"/>
                    <a:pt x="24" y="46"/>
                  </a:cubicBezTo>
                  <a:cubicBezTo>
                    <a:pt x="24" y="46"/>
                    <a:pt x="24" y="46"/>
                    <a:pt x="24" y="46"/>
                  </a:cubicBezTo>
                  <a:cubicBezTo>
                    <a:pt x="24" y="46"/>
                    <a:pt x="24" y="46"/>
                    <a:pt x="24" y="46"/>
                  </a:cubicBezTo>
                  <a:cubicBezTo>
                    <a:pt x="25" y="42"/>
                    <a:pt x="24" y="38"/>
                    <a:pt x="24" y="35"/>
                  </a:cubicBezTo>
                  <a:cubicBezTo>
                    <a:pt x="24" y="34"/>
                    <a:pt x="23" y="33"/>
                    <a:pt x="23" y="32"/>
                  </a:cubicBezTo>
                  <a:cubicBezTo>
                    <a:pt x="23" y="30"/>
                    <a:pt x="23" y="28"/>
                    <a:pt x="22" y="27"/>
                  </a:cubicBezTo>
                  <a:cubicBezTo>
                    <a:pt x="21" y="22"/>
                    <a:pt x="20" y="18"/>
                    <a:pt x="19" y="13"/>
                  </a:cubicBezTo>
                  <a:cubicBezTo>
                    <a:pt x="19" y="11"/>
                    <a:pt x="19" y="8"/>
                    <a:pt x="19" y="5"/>
                  </a:cubicBezTo>
                  <a:cubicBezTo>
                    <a:pt x="19" y="4"/>
                    <a:pt x="19" y="3"/>
                    <a:pt x="19" y="2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9" y="0"/>
                    <a:pt x="18" y="0"/>
                  </a:cubicBezTo>
                  <a:cubicBezTo>
                    <a:pt x="18" y="0"/>
                    <a:pt x="18" y="0"/>
                    <a:pt x="18" y="0"/>
                  </a:cubicBezTo>
                </a:path>
              </a:pathLst>
            </a:custGeom>
            <a:solidFill>
              <a:srgbClr val="BB2A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22" name="Freeform 416"/>
            <p:cNvSpPr>
              <a:spLocks noEditPoints="1"/>
            </p:cNvSpPr>
            <p:nvPr/>
          </p:nvSpPr>
          <p:spPr bwMode="auto">
            <a:xfrm>
              <a:off x="889000" y="4376738"/>
              <a:ext cx="136525" cy="153988"/>
            </a:xfrm>
            <a:custGeom>
              <a:avLst/>
              <a:gdLst>
                <a:gd name="T0" fmla="*/ 9 w 36"/>
                <a:gd name="T1" fmla="*/ 40 h 41"/>
                <a:gd name="T2" fmla="*/ 6 w 36"/>
                <a:gd name="T3" fmla="*/ 41 h 41"/>
                <a:gd name="T4" fmla="*/ 6 w 36"/>
                <a:gd name="T5" fmla="*/ 41 h 41"/>
                <a:gd name="T6" fmla="*/ 9 w 36"/>
                <a:gd name="T7" fmla="*/ 40 h 41"/>
                <a:gd name="T8" fmla="*/ 18 w 36"/>
                <a:gd name="T9" fmla="*/ 34 h 41"/>
                <a:gd name="T10" fmla="*/ 13 w 36"/>
                <a:gd name="T11" fmla="*/ 38 h 41"/>
                <a:gd name="T12" fmla="*/ 18 w 36"/>
                <a:gd name="T13" fmla="*/ 34 h 41"/>
                <a:gd name="T14" fmla="*/ 1 w 36"/>
                <a:gd name="T15" fmla="*/ 34 h 41"/>
                <a:gd name="T16" fmla="*/ 1 w 36"/>
                <a:gd name="T17" fmla="*/ 37 h 41"/>
                <a:gd name="T18" fmla="*/ 1 w 36"/>
                <a:gd name="T19" fmla="*/ 34 h 41"/>
                <a:gd name="T20" fmla="*/ 7 w 36"/>
                <a:gd name="T21" fmla="*/ 14 h 41"/>
                <a:gd name="T22" fmla="*/ 7 w 36"/>
                <a:gd name="T23" fmla="*/ 14 h 41"/>
                <a:gd name="T24" fmla="*/ 6 w 36"/>
                <a:gd name="T25" fmla="*/ 17 h 41"/>
                <a:gd name="T26" fmla="*/ 7 w 36"/>
                <a:gd name="T27" fmla="*/ 14 h 41"/>
                <a:gd name="T28" fmla="*/ 34 w 36"/>
                <a:gd name="T29" fmla="*/ 7 h 41"/>
                <a:gd name="T30" fmla="*/ 21 w 36"/>
                <a:gd name="T31" fmla="*/ 30 h 41"/>
                <a:gd name="T32" fmla="*/ 26 w 36"/>
                <a:gd name="T33" fmla="*/ 22 h 41"/>
                <a:gd name="T34" fmla="*/ 34 w 36"/>
                <a:gd name="T35" fmla="*/ 7 h 41"/>
                <a:gd name="T36" fmla="*/ 36 w 36"/>
                <a:gd name="T37" fmla="*/ 0 h 41"/>
                <a:gd name="T38" fmla="*/ 35 w 36"/>
                <a:gd name="T39" fmla="*/ 4 h 41"/>
                <a:gd name="T40" fmla="*/ 35 w 36"/>
                <a:gd name="T41" fmla="*/ 3 h 41"/>
                <a:gd name="T42" fmla="*/ 36 w 36"/>
                <a:gd name="T43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6" h="41">
                  <a:moveTo>
                    <a:pt x="9" y="40"/>
                  </a:moveTo>
                  <a:cubicBezTo>
                    <a:pt x="8" y="41"/>
                    <a:pt x="7" y="41"/>
                    <a:pt x="6" y="41"/>
                  </a:cubicBezTo>
                  <a:cubicBezTo>
                    <a:pt x="6" y="41"/>
                    <a:pt x="6" y="41"/>
                    <a:pt x="6" y="41"/>
                  </a:cubicBezTo>
                  <a:cubicBezTo>
                    <a:pt x="7" y="41"/>
                    <a:pt x="8" y="41"/>
                    <a:pt x="9" y="40"/>
                  </a:cubicBezTo>
                  <a:moveTo>
                    <a:pt x="18" y="34"/>
                  </a:moveTo>
                  <a:cubicBezTo>
                    <a:pt x="16" y="36"/>
                    <a:pt x="15" y="37"/>
                    <a:pt x="13" y="38"/>
                  </a:cubicBezTo>
                  <a:cubicBezTo>
                    <a:pt x="15" y="37"/>
                    <a:pt x="16" y="36"/>
                    <a:pt x="18" y="34"/>
                  </a:cubicBezTo>
                  <a:moveTo>
                    <a:pt x="1" y="34"/>
                  </a:moveTo>
                  <a:cubicBezTo>
                    <a:pt x="1" y="35"/>
                    <a:pt x="0" y="36"/>
                    <a:pt x="1" y="37"/>
                  </a:cubicBezTo>
                  <a:cubicBezTo>
                    <a:pt x="0" y="36"/>
                    <a:pt x="1" y="35"/>
                    <a:pt x="1" y="34"/>
                  </a:cubicBezTo>
                  <a:moveTo>
                    <a:pt x="7" y="14"/>
                  </a:moveTo>
                  <a:cubicBezTo>
                    <a:pt x="7" y="14"/>
                    <a:pt x="7" y="14"/>
                    <a:pt x="7" y="14"/>
                  </a:cubicBezTo>
                  <a:cubicBezTo>
                    <a:pt x="7" y="15"/>
                    <a:pt x="6" y="16"/>
                    <a:pt x="6" y="17"/>
                  </a:cubicBezTo>
                  <a:cubicBezTo>
                    <a:pt x="6" y="16"/>
                    <a:pt x="7" y="15"/>
                    <a:pt x="7" y="14"/>
                  </a:cubicBezTo>
                  <a:moveTo>
                    <a:pt x="34" y="7"/>
                  </a:moveTo>
                  <a:cubicBezTo>
                    <a:pt x="30" y="15"/>
                    <a:pt x="27" y="23"/>
                    <a:pt x="21" y="30"/>
                  </a:cubicBezTo>
                  <a:cubicBezTo>
                    <a:pt x="23" y="28"/>
                    <a:pt x="25" y="25"/>
                    <a:pt x="26" y="22"/>
                  </a:cubicBezTo>
                  <a:cubicBezTo>
                    <a:pt x="29" y="17"/>
                    <a:pt x="31" y="12"/>
                    <a:pt x="34" y="7"/>
                  </a:cubicBezTo>
                  <a:moveTo>
                    <a:pt x="36" y="0"/>
                  </a:moveTo>
                  <a:cubicBezTo>
                    <a:pt x="36" y="1"/>
                    <a:pt x="35" y="3"/>
                    <a:pt x="35" y="4"/>
                  </a:cubicBezTo>
                  <a:cubicBezTo>
                    <a:pt x="35" y="4"/>
                    <a:pt x="35" y="4"/>
                    <a:pt x="35" y="3"/>
                  </a:cubicBezTo>
                  <a:cubicBezTo>
                    <a:pt x="35" y="2"/>
                    <a:pt x="36" y="1"/>
                    <a:pt x="36" y="0"/>
                  </a:cubicBezTo>
                </a:path>
              </a:pathLst>
            </a:custGeom>
            <a:solidFill>
              <a:srgbClr val="C297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23" name="Freeform 417"/>
            <p:cNvSpPr>
              <a:spLocks/>
            </p:cNvSpPr>
            <p:nvPr/>
          </p:nvSpPr>
          <p:spPr bwMode="auto">
            <a:xfrm>
              <a:off x="889000" y="4368800"/>
              <a:ext cx="136525" cy="161925"/>
            </a:xfrm>
            <a:custGeom>
              <a:avLst/>
              <a:gdLst>
                <a:gd name="T0" fmla="*/ 35 w 36"/>
                <a:gd name="T1" fmla="*/ 0 h 43"/>
                <a:gd name="T2" fmla="*/ 34 w 36"/>
                <a:gd name="T3" fmla="*/ 0 h 43"/>
                <a:gd name="T4" fmla="*/ 20 w 36"/>
                <a:gd name="T5" fmla="*/ 6 h 43"/>
                <a:gd name="T6" fmla="*/ 10 w 36"/>
                <a:gd name="T7" fmla="*/ 12 h 43"/>
                <a:gd name="T8" fmla="*/ 7 w 36"/>
                <a:gd name="T9" fmla="*/ 16 h 43"/>
                <a:gd name="T10" fmla="*/ 6 w 36"/>
                <a:gd name="T11" fmla="*/ 19 h 43"/>
                <a:gd name="T12" fmla="*/ 3 w 36"/>
                <a:gd name="T13" fmla="*/ 29 h 43"/>
                <a:gd name="T14" fmla="*/ 1 w 36"/>
                <a:gd name="T15" fmla="*/ 36 h 43"/>
                <a:gd name="T16" fmla="*/ 1 w 36"/>
                <a:gd name="T17" fmla="*/ 36 h 43"/>
                <a:gd name="T18" fmla="*/ 1 w 36"/>
                <a:gd name="T19" fmla="*/ 39 h 43"/>
                <a:gd name="T20" fmla="*/ 1 w 36"/>
                <a:gd name="T21" fmla="*/ 39 h 43"/>
                <a:gd name="T22" fmla="*/ 6 w 36"/>
                <a:gd name="T23" fmla="*/ 43 h 43"/>
                <a:gd name="T24" fmla="*/ 6 w 36"/>
                <a:gd name="T25" fmla="*/ 43 h 43"/>
                <a:gd name="T26" fmla="*/ 9 w 36"/>
                <a:gd name="T27" fmla="*/ 42 h 43"/>
                <a:gd name="T28" fmla="*/ 9 w 36"/>
                <a:gd name="T29" fmla="*/ 42 h 43"/>
                <a:gd name="T30" fmla="*/ 13 w 36"/>
                <a:gd name="T31" fmla="*/ 40 h 43"/>
                <a:gd name="T32" fmla="*/ 18 w 36"/>
                <a:gd name="T33" fmla="*/ 36 h 43"/>
                <a:gd name="T34" fmla="*/ 18 w 36"/>
                <a:gd name="T35" fmla="*/ 36 h 43"/>
                <a:gd name="T36" fmla="*/ 21 w 36"/>
                <a:gd name="T37" fmla="*/ 32 h 43"/>
                <a:gd name="T38" fmla="*/ 34 w 36"/>
                <a:gd name="T39" fmla="*/ 9 h 43"/>
                <a:gd name="T40" fmla="*/ 35 w 36"/>
                <a:gd name="T41" fmla="*/ 6 h 43"/>
                <a:gd name="T42" fmla="*/ 36 w 36"/>
                <a:gd name="T43" fmla="*/ 2 h 43"/>
                <a:gd name="T44" fmla="*/ 36 w 36"/>
                <a:gd name="T45" fmla="*/ 2 h 43"/>
                <a:gd name="T46" fmla="*/ 35 w 36"/>
                <a:gd name="T47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6" h="43">
                  <a:moveTo>
                    <a:pt x="35" y="0"/>
                  </a:moveTo>
                  <a:cubicBezTo>
                    <a:pt x="35" y="0"/>
                    <a:pt x="34" y="0"/>
                    <a:pt x="34" y="0"/>
                  </a:cubicBezTo>
                  <a:cubicBezTo>
                    <a:pt x="29" y="2"/>
                    <a:pt x="25" y="4"/>
                    <a:pt x="20" y="6"/>
                  </a:cubicBezTo>
                  <a:cubicBezTo>
                    <a:pt x="16" y="8"/>
                    <a:pt x="13" y="10"/>
                    <a:pt x="10" y="12"/>
                  </a:cubicBezTo>
                  <a:cubicBezTo>
                    <a:pt x="9" y="13"/>
                    <a:pt x="8" y="14"/>
                    <a:pt x="7" y="16"/>
                  </a:cubicBezTo>
                  <a:cubicBezTo>
                    <a:pt x="7" y="17"/>
                    <a:pt x="6" y="18"/>
                    <a:pt x="6" y="19"/>
                  </a:cubicBezTo>
                  <a:cubicBezTo>
                    <a:pt x="5" y="22"/>
                    <a:pt x="4" y="25"/>
                    <a:pt x="3" y="29"/>
                  </a:cubicBezTo>
                  <a:cubicBezTo>
                    <a:pt x="2" y="31"/>
                    <a:pt x="1" y="33"/>
                    <a:pt x="1" y="36"/>
                  </a:cubicBezTo>
                  <a:cubicBezTo>
                    <a:pt x="1" y="36"/>
                    <a:pt x="1" y="36"/>
                    <a:pt x="1" y="36"/>
                  </a:cubicBezTo>
                  <a:cubicBezTo>
                    <a:pt x="1" y="37"/>
                    <a:pt x="0" y="38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42"/>
                    <a:pt x="3" y="43"/>
                    <a:pt x="6" y="43"/>
                  </a:cubicBezTo>
                  <a:cubicBezTo>
                    <a:pt x="6" y="43"/>
                    <a:pt x="6" y="43"/>
                    <a:pt x="6" y="43"/>
                  </a:cubicBezTo>
                  <a:cubicBezTo>
                    <a:pt x="7" y="43"/>
                    <a:pt x="8" y="43"/>
                    <a:pt x="9" y="42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10" y="42"/>
                    <a:pt x="12" y="41"/>
                    <a:pt x="13" y="40"/>
                  </a:cubicBezTo>
                  <a:cubicBezTo>
                    <a:pt x="15" y="39"/>
                    <a:pt x="16" y="38"/>
                    <a:pt x="18" y="36"/>
                  </a:cubicBezTo>
                  <a:cubicBezTo>
                    <a:pt x="18" y="36"/>
                    <a:pt x="18" y="36"/>
                    <a:pt x="18" y="36"/>
                  </a:cubicBezTo>
                  <a:cubicBezTo>
                    <a:pt x="19" y="35"/>
                    <a:pt x="20" y="34"/>
                    <a:pt x="21" y="32"/>
                  </a:cubicBezTo>
                  <a:cubicBezTo>
                    <a:pt x="27" y="25"/>
                    <a:pt x="30" y="17"/>
                    <a:pt x="34" y="9"/>
                  </a:cubicBezTo>
                  <a:cubicBezTo>
                    <a:pt x="34" y="8"/>
                    <a:pt x="34" y="7"/>
                    <a:pt x="35" y="6"/>
                  </a:cubicBezTo>
                  <a:cubicBezTo>
                    <a:pt x="35" y="5"/>
                    <a:pt x="36" y="3"/>
                    <a:pt x="36" y="2"/>
                  </a:cubicBezTo>
                  <a:cubicBezTo>
                    <a:pt x="36" y="2"/>
                    <a:pt x="36" y="2"/>
                    <a:pt x="36" y="2"/>
                  </a:cubicBezTo>
                  <a:cubicBezTo>
                    <a:pt x="36" y="0"/>
                    <a:pt x="36" y="0"/>
                    <a:pt x="35" y="0"/>
                  </a:cubicBezTo>
                </a:path>
              </a:pathLst>
            </a:custGeom>
            <a:solidFill>
              <a:srgbClr val="BB2A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24" name="Freeform 418"/>
            <p:cNvSpPr>
              <a:spLocks/>
            </p:cNvSpPr>
            <p:nvPr/>
          </p:nvSpPr>
          <p:spPr bwMode="auto">
            <a:xfrm>
              <a:off x="1055688" y="3987800"/>
              <a:ext cx="6350" cy="71438"/>
            </a:xfrm>
            <a:custGeom>
              <a:avLst/>
              <a:gdLst>
                <a:gd name="T0" fmla="*/ 1 w 2"/>
                <a:gd name="T1" fmla="*/ 0 h 19"/>
                <a:gd name="T2" fmla="*/ 1 w 2"/>
                <a:gd name="T3" fmla="*/ 0 h 19"/>
                <a:gd name="T4" fmla="*/ 0 w 2"/>
                <a:gd name="T5" fmla="*/ 3 h 19"/>
                <a:gd name="T6" fmla="*/ 0 w 2"/>
                <a:gd name="T7" fmla="*/ 15 h 19"/>
                <a:gd name="T8" fmla="*/ 1 w 2"/>
                <a:gd name="T9" fmla="*/ 19 h 19"/>
                <a:gd name="T10" fmla="*/ 1 w 2"/>
                <a:gd name="T11" fmla="*/ 19 h 19"/>
                <a:gd name="T12" fmla="*/ 1 w 2"/>
                <a:gd name="T13" fmla="*/ 19 h 19"/>
                <a:gd name="T14" fmla="*/ 2 w 2"/>
                <a:gd name="T15" fmla="*/ 18 h 19"/>
                <a:gd name="T16" fmla="*/ 2 w 2"/>
                <a:gd name="T17" fmla="*/ 9 h 19"/>
                <a:gd name="T18" fmla="*/ 1 w 2"/>
                <a:gd name="T19" fmla="*/ 9 h 19"/>
                <a:gd name="T20" fmla="*/ 1 w 2"/>
                <a:gd name="T21" fmla="*/ 2 h 19"/>
                <a:gd name="T22" fmla="*/ 1 w 2"/>
                <a:gd name="T23" fmla="*/ 1 h 19"/>
                <a:gd name="T24" fmla="*/ 1 w 2"/>
                <a:gd name="T25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" h="1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2"/>
                    <a:pt x="0" y="3"/>
                  </a:cubicBezTo>
                  <a:cubicBezTo>
                    <a:pt x="0" y="7"/>
                    <a:pt x="0" y="11"/>
                    <a:pt x="0" y="15"/>
                  </a:cubicBezTo>
                  <a:cubicBezTo>
                    <a:pt x="0" y="16"/>
                    <a:pt x="0" y="17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2" y="15"/>
                    <a:pt x="2" y="12"/>
                    <a:pt x="2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7"/>
                    <a:pt x="1" y="5"/>
                    <a:pt x="1" y="2"/>
                  </a:cubicBezTo>
                  <a:cubicBezTo>
                    <a:pt x="1" y="2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BB2A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25" name="Freeform 419"/>
            <p:cNvSpPr>
              <a:spLocks noEditPoints="1"/>
            </p:cNvSpPr>
            <p:nvPr/>
          </p:nvSpPr>
          <p:spPr bwMode="auto">
            <a:xfrm>
              <a:off x="349250" y="2293938"/>
              <a:ext cx="300037" cy="603250"/>
            </a:xfrm>
            <a:custGeom>
              <a:avLst/>
              <a:gdLst>
                <a:gd name="T0" fmla="*/ 13 w 80"/>
                <a:gd name="T1" fmla="*/ 159 h 160"/>
                <a:gd name="T2" fmla="*/ 14 w 80"/>
                <a:gd name="T3" fmla="*/ 159 h 160"/>
                <a:gd name="T4" fmla="*/ 11 w 80"/>
                <a:gd name="T5" fmla="*/ 157 h 160"/>
                <a:gd name="T6" fmla="*/ 12 w 80"/>
                <a:gd name="T7" fmla="*/ 159 h 160"/>
                <a:gd name="T8" fmla="*/ 11 w 80"/>
                <a:gd name="T9" fmla="*/ 157 h 160"/>
                <a:gd name="T10" fmla="*/ 15 w 80"/>
                <a:gd name="T11" fmla="*/ 156 h 160"/>
                <a:gd name="T12" fmla="*/ 16 w 80"/>
                <a:gd name="T13" fmla="*/ 121 h 160"/>
                <a:gd name="T14" fmla="*/ 17 w 80"/>
                <a:gd name="T15" fmla="*/ 122 h 160"/>
                <a:gd name="T16" fmla="*/ 14 w 80"/>
                <a:gd name="T17" fmla="*/ 114 h 160"/>
                <a:gd name="T18" fmla="*/ 15 w 80"/>
                <a:gd name="T19" fmla="*/ 118 h 160"/>
                <a:gd name="T20" fmla="*/ 14 w 80"/>
                <a:gd name="T21" fmla="*/ 114 h 160"/>
                <a:gd name="T22" fmla="*/ 0 w 80"/>
                <a:gd name="T23" fmla="*/ 108 h 160"/>
                <a:gd name="T24" fmla="*/ 5 w 80"/>
                <a:gd name="T25" fmla="*/ 139 h 160"/>
                <a:gd name="T26" fmla="*/ 1 w 80"/>
                <a:gd name="T27" fmla="*/ 123 h 160"/>
                <a:gd name="T28" fmla="*/ 0 w 80"/>
                <a:gd name="T29" fmla="*/ 106 h 160"/>
                <a:gd name="T30" fmla="*/ 15 w 80"/>
                <a:gd name="T31" fmla="*/ 108 h 160"/>
                <a:gd name="T32" fmla="*/ 17 w 80"/>
                <a:gd name="T33" fmla="*/ 103 h 160"/>
                <a:gd name="T34" fmla="*/ 21 w 80"/>
                <a:gd name="T35" fmla="*/ 99 h 160"/>
                <a:gd name="T36" fmla="*/ 22 w 80"/>
                <a:gd name="T37" fmla="*/ 97 h 160"/>
                <a:gd name="T38" fmla="*/ 24 w 80"/>
                <a:gd name="T39" fmla="*/ 76 h 160"/>
                <a:gd name="T40" fmla="*/ 24 w 80"/>
                <a:gd name="T41" fmla="*/ 75 h 160"/>
                <a:gd name="T42" fmla="*/ 22 w 80"/>
                <a:gd name="T43" fmla="*/ 75 h 160"/>
                <a:gd name="T44" fmla="*/ 24 w 80"/>
                <a:gd name="T45" fmla="*/ 75 h 160"/>
                <a:gd name="T46" fmla="*/ 25 w 80"/>
                <a:gd name="T47" fmla="*/ 74 h 160"/>
                <a:gd name="T48" fmla="*/ 25 w 80"/>
                <a:gd name="T49" fmla="*/ 74 h 160"/>
                <a:gd name="T50" fmla="*/ 25 w 80"/>
                <a:gd name="T51" fmla="*/ 74 h 160"/>
                <a:gd name="T52" fmla="*/ 25 w 80"/>
                <a:gd name="T53" fmla="*/ 72 h 160"/>
                <a:gd name="T54" fmla="*/ 23 w 80"/>
                <a:gd name="T55" fmla="*/ 67 h 160"/>
                <a:gd name="T56" fmla="*/ 23 w 80"/>
                <a:gd name="T57" fmla="*/ 67 h 160"/>
                <a:gd name="T58" fmla="*/ 33 w 80"/>
                <a:gd name="T59" fmla="*/ 66 h 160"/>
                <a:gd name="T60" fmla="*/ 33 w 80"/>
                <a:gd name="T61" fmla="*/ 66 h 160"/>
                <a:gd name="T62" fmla="*/ 30 w 80"/>
                <a:gd name="T63" fmla="*/ 63 h 160"/>
                <a:gd name="T64" fmla="*/ 30 w 80"/>
                <a:gd name="T65" fmla="*/ 63 h 160"/>
                <a:gd name="T66" fmla="*/ 35 w 80"/>
                <a:gd name="T67" fmla="*/ 62 h 160"/>
                <a:gd name="T68" fmla="*/ 37 w 80"/>
                <a:gd name="T69" fmla="*/ 62 h 160"/>
                <a:gd name="T70" fmla="*/ 37 w 80"/>
                <a:gd name="T71" fmla="*/ 62 h 160"/>
                <a:gd name="T72" fmla="*/ 16 w 80"/>
                <a:gd name="T73" fmla="*/ 49 h 160"/>
                <a:gd name="T74" fmla="*/ 10 w 80"/>
                <a:gd name="T75" fmla="*/ 62 h 160"/>
                <a:gd name="T76" fmla="*/ 16 w 80"/>
                <a:gd name="T77" fmla="*/ 49 h 160"/>
                <a:gd name="T78" fmla="*/ 32 w 80"/>
                <a:gd name="T79" fmla="*/ 28 h 160"/>
                <a:gd name="T80" fmla="*/ 39 w 80"/>
                <a:gd name="T81" fmla="*/ 21 h 160"/>
                <a:gd name="T82" fmla="*/ 39 w 80"/>
                <a:gd name="T83" fmla="*/ 21 h 160"/>
                <a:gd name="T84" fmla="*/ 39 w 80"/>
                <a:gd name="T85" fmla="*/ 21 h 160"/>
                <a:gd name="T86" fmla="*/ 39 w 80"/>
                <a:gd name="T87" fmla="*/ 21 h 160"/>
                <a:gd name="T88" fmla="*/ 39 w 80"/>
                <a:gd name="T89" fmla="*/ 21 h 160"/>
                <a:gd name="T90" fmla="*/ 52 w 80"/>
                <a:gd name="T91" fmla="*/ 9 h 160"/>
                <a:gd name="T92" fmla="*/ 58 w 80"/>
                <a:gd name="T93" fmla="*/ 5 h 160"/>
                <a:gd name="T94" fmla="*/ 52 w 80"/>
                <a:gd name="T95" fmla="*/ 9 h 160"/>
                <a:gd name="T96" fmla="*/ 58 w 80"/>
                <a:gd name="T97" fmla="*/ 5 h 160"/>
                <a:gd name="T98" fmla="*/ 80 w 80"/>
                <a:gd name="T99" fmla="*/ 11 h 160"/>
                <a:gd name="T100" fmla="*/ 67 w 80"/>
                <a:gd name="T101" fmla="*/ 0 h 160"/>
                <a:gd name="T102" fmla="*/ 65 w 80"/>
                <a:gd name="T103" fmla="*/ 0 h 160"/>
                <a:gd name="T104" fmla="*/ 68 w 80"/>
                <a:gd name="T105" fmla="*/ 1 h 160"/>
                <a:gd name="T106" fmla="*/ 69 w 80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80" h="160">
                  <a:moveTo>
                    <a:pt x="14" y="158"/>
                  </a:moveTo>
                  <a:cubicBezTo>
                    <a:pt x="14" y="159"/>
                    <a:pt x="13" y="159"/>
                    <a:pt x="13" y="159"/>
                  </a:cubicBezTo>
                  <a:cubicBezTo>
                    <a:pt x="13" y="159"/>
                    <a:pt x="13" y="159"/>
                    <a:pt x="13" y="160"/>
                  </a:cubicBezTo>
                  <a:cubicBezTo>
                    <a:pt x="13" y="159"/>
                    <a:pt x="14" y="159"/>
                    <a:pt x="14" y="159"/>
                  </a:cubicBezTo>
                  <a:cubicBezTo>
                    <a:pt x="14" y="159"/>
                    <a:pt x="14" y="159"/>
                    <a:pt x="14" y="158"/>
                  </a:cubicBezTo>
                  <a:moveTo>
                    <a:pt x="11" y="157"/>
                  </a:moveTo>
                  <a:cubicBezTo>
                    <a:pt x="11" y="157"/>
                    <a:pt x="11" y="158"/>
                    <a:pt x="12" y="159"/>
                  </a:cubicBezTo>
                  <a:cubicBezTo>
                    <a:pt x="12" y="159"/>
                    <a:pt x="12" y="159"/>
                    <a:pt x="12" y="159"/>
                  </a:cubicBezTo>
                  <a:cubicBezTo>
                    <a:pt x="12" y="159"/>
                    <a:pt x="12" y="159"/>
                    <a:pt x="12" y="159"/>
                  </a:cubicBezTo>
                  <a:cubicBezTo>
                    <a:pt x="12" y="158"/>
                    <a:pt x="11" y="157"/>
                    <a:pt x="11" y="157"/>
                  </a:cubicBezTo>
                  <a:moveTo>
                    <a:pt x="18" y="150"/>
                  </a:moveTo>
                  <a:cubicBezTo>
                    <a:pt x="17" y="152"/>
                    <a:pt x="15" y="154"/>
                    <a:pt x="15" y="156"/>
                  </a:cubicBezTo>
                  <a:cubicBezTo>
                    <a:pt x="16" y="154"/>
                    <a:pt x="17" y="152"/>
                    <a:pt x="18" y="150"/>
                  </a:cubicBezTo>
                  <a:moveTo>
                    <a:pt x="16" y="121"/>
                  </a:moveTo>
                  <a:cubicBezTo>
                    <a:pt x="17" y="122"/>
                    <a:pt x="17" y="123"/>
                    <a:pt x="17" y="123"/>
                  </a:cubicBezTo>
                  <a:cubicBezTo>
                    <a:pt x="17" y="123"/>
                    <a:pt x="17" y="122"/>
                    <a:pt x="17" y="122"/>
                  </a:cubicBezTo>
                  <a:cubicBezTo>
                    <a:pt x="17" y="122"/>
                    <a:pt x="16" y="122"/>
                    <a:pt x="16" y="121"/>
                  </a:cubicBezTo>
                  <a:moveTo>
                    <a:pt x="14" y="114"/>
                  </a:moveTo>
                  <a:cubicBezTo>
                    <a:pt x="14" y="114"/>
                    <a:pt x="14" y="114"/>
                    <a:pt x="14" y="114"/>
                  </a:cubicBezTo>
                  <a:cubicBezTo>
                    <a:pt x="14" y="116"/>
                    <a:pt x="14" y="117"/>
                    <a:pt x="15" y="118"/>
                  </a:cubicBezTo>
                  <a:cubicBezTo>
                    <a:pt x="15" y="118"/>
                    <a:pt x="15" y="118"/>
                    <a:pt x="15" y="118"/>
                  </a:cubicBezTo>
                  <a:cubicBezTo>
                    <a:pt x="14" y="117"/>
                    <a:pt x="14" y="116"/>
                    <a:pt x="14" y="114"/>
                  </a:cubicBezTo>
                  <a:moveTo>
                    <a:pt x="0" y="106"/>
                  </a:moveTo>
                  <a:cubicBezTo>
                    <a:pt x="0" y="107"/>
                    <a:pt x="0" y="108"/>
                    <a:pt x="0" y="108"/>
                  </a:cubicBezTo>
                  <a:cubicBezTo>
                    <a:pt x="0" y="111"/>
                    <a:pt x="1" y="116"/>
                    <a:pt x="1" y="121"/>
                  </a:cubicBezTo>
                  <a:cubicBezTo>
                    <a:pt x="2" y="127"/>
                    <a:pt x="3" y="133"/>
                    <a:pt x="5" y="139"/>
                  </a:cubicBezTo>
                  <a:cubicBezTo>
                    <a:pt x="6" y="143"/>
                    <a:pt x="7" y="147"/>
                    <a:pt x="8" y="151"/>
                  </a:cubicBezTo>
                  <a:cubicBezTo>
                    <a:pt x="5" y="142"/>
                    <a:pt x="3" y="133"/>
                    <a:pt x="1" y="123"/>
                  </a:cubicBezTo>
                  <a:cubicBezTo>
                    <a:pt x="1" y="120"/>
                    <a:pt x="1" y="118"/>
                    <a:pt x="1" y="115"/>
                  </a:cubicBezTo>
                  <a:cubicBezTo>
                    <a:pt x="0" y="112"/>
                    <a:pt x="0" y="110"/>
                    <a:pt x="0" y="106"/>
                  </a:cubicBezTo>
                  <a:moveTo>
                    <a:pt x="17" y="103"/>
                  </a:moveTo>
                  <a:cubicBezTo>
                    <a:pt x="16" y="104"/>
                    <a:pt x="16" y="106"/>
                    <a:pt x="15" y="108"/>
                  </a:cubicBezTo>
                  <a:cubicBezTo>
                    <a:pt x="15" y="107"/>
                    <a:pt x="15" y="107"/>
                    <a:pt x="15" y="106"/>
                  </a:cubicBezTo>
                  <a:cubicBezTo>
                    <a:pt x="16" y="105"/>
                    <a:pt x="17" y="104"/>
                    <a:pt x="17" y="103"/>
                  </a:cubicBezTo>
                  <a:moveTo>
                    <a:pt x="22" y="97"/>
                  </a:moveTo>
                  <a:cubicBezTo>
                    <a:pt x="22" y="98"/>
                    <a:pt x="21" y="98"/>
                    <a:pt x="21" y="99"/>
                  </a:cubicBezTo>
                  <a:cubicBezTo>
                    <a:pt x="21" y="99"/>
                    <a:pt x="21" y="98"/>
                    <a:pt x="21" y="98"/>
                  </a:cubicBezTo>
                  <a:cubicBezTo>
                    <a:pt x="22" y="98"/>
                    <a:pt x="22" y="97"/>
                    <a:pt x="22" y="97"/>
                  </a:cubicBezTo>
                  <a:moveTo>
                    <a:pt x="22" y="75"/>
                  </a:moveTo>
                  <a:cubicBezTo>
                    <a:pt x="23" y="75"/>
                    <a:pt x="23" y="76"/>
                    <a:pt x="24" y="76"/>
                  </a:cubicBezTo>
                  <a:cubicBezTo>
                    <a:pt x="24" y="76"/>
                    <a:pt x="24" y="76"/>
                    <a:pt x="24" y="75"/>
                  </a:cubicBezTo>
                  <a:cubicBezTo>
                    <a:pt x="24" y="75"/>
                    <a:pt x="24" y="75"/>
                    <a:pt x="24" y="75"/>
                  </a:cubicBezTo>
                  <a:cubicBezTo>
                    <a:pt x="24" y="75"/>
                    <a:pt x="24" y="75"/>
                    <a:pt x="24" y="75"/>
                  </a:cubicBezTo>
                  <a:cubicBezTo>
                    <a:pt x="23" y="75"/>
                    <a:pt x="23" y="75"/>
                    <a:pt x="22" y="75"/>
                  </a:cubicBezTo>
                  <a:moveTo>
                    <a:pt x="25" y="74"/>
                  </a:moveTo>
                  <a:cubicBezTo>
                    <a:pt x="25" y="75"/>
                    <a:pt x="25" y="75"/>
                    <a:pt x="24" y="75"/>
                  </a:cubicBezTo>
                  <a:cubicBezTo>
                    <a:pt x="25" y="75"/>
                    <a:pt x="25" y="75"/>
                    <a:pt x="25" y="74"/>
                  </a:cubicBezTo>
                  <a:moveTo>
                    <a:pt x="25" y="74"/>
                  </a:moveTo>
                  <a:cubicBezTo>
                    <a:pt x="25" y="74"/>
                    <a:pt x="25" y="74"/>
                    <a:pt x="25" y="74"/>
                  </a:cubicBezTo>
                  <a:cubicBezTo>
                    <a:pt x="25" y="74"/>
                    <a:pt x="25" y="74"/>
                    <a:pt x="25" y="74"/>
                  </a:cubicBezTo>
                  <a:cubicBezTo>
                    <a:pt x="25" y="74"/>
                    <a:pt x="25" y="74"/>
                    <a:pt x="25" y="74"/>
                  </a:cubicBezTo>
                  <a:cubicBezTo>
                    <a:pt x="25" y="74"/>
                    <a:pt x="25" y="74"/>
                    <a:pt x="25" y="74"/>
                  </a:cubicBezTo>
                  <a:moveTo>
                    <a:pt x="26" y="69"/>
                  </a:moveTo>
                  <a:cubicBezTo>
                    <a:pt x="26" y="70"/>
                    <a:pt x="26" y="71"/>
                    <a:pt x="25" y="72"/>
                  </a:cubicBezTo>
                  <a:cubicBezTo>
                    <a:pt x="26" y="71"/>
                    <a:pt x="26" y="70"/>
                    <a:pt x="26" y="69"/>
                  </a:cubicBezTo>
                  <a:moveTo>
                    <a:pt x="23" y="67"/>
                  </a:moveTo>
                  <a:cubicBezTo>
                    <a:pt x="22" y="68"/>
                    <a:pt x="22" y="70"/>
                    <a:pt x="22" y="71"/>
                  </a:cubicBezTo>
                  <a:cubicBezTo>
                    <a:pt x="22" y="70"/>
                    <a:pt x="22" y="68"/>
                    <a:pt x="23" y="67"/>
                  </a:cubicBezTo>
                  <a:moveTo>
                    <a:pt x="34" y="66"/>
                  </a:moveTo>
                  <a:cubicBezTo>
                    <a:pt x="34" y="66"/>
                    <a:pt x="33" y="66"/>
                    <a:pt x="33" y="66"/>
                  </a:cubicBezTo>
                  <a:cubicBezTo>
                    <a:pt x="33" y="66"/>
                    <a:pt x="33" y="66"/>
                    <a:pt x="33" y="66"/>
                  </a:cubicBezTo>
                  <a:cubicBezTo>
                    <a:pt x="33" y="66"/>
                    <a:pt x="33" y="66"/>
                    <a:pt x="33" y="66"/>
                  </a:cubicBezTo>
                  <a:cubicBezTo>
                    <a:pt x="33" y="66"/>
                    <a:pt x="33" y="66"/>
                    <a:pt x="34" y="66"/>
                  </a:cubicBezTo>
                  <a:moveTo>
                    <a:pt x="30" y="63"/>
                  </a:moveTo>
                  <a:cubicBezTo>
                    <a:pt x="28" y="63"/>
                    <a:pt x="27" y="64"/>
                    <a:pt x="25" y="65"/>
                  </a:cubicBezTo>
                  <a:cubicBezTo>
                    <a:pt x="27" y="64"/>
                    <a:pt x="28" y="63"/>
                    <a:pt x="30" y="63"/>
                  </a:cubicBezTo>
                  <a:moveTo>
                    <a:pt x="36" y="62"/>
                  </a:moveTo>
                  <a:cubicBezTo>
                    <a:pt x="36" y="62"/>
                    <a:pt x="35" y="62"/>
                    <a:pt x="35" y="62"/>
                  </a:cubicBezTo>
                  <a:cubicBezTo>
                    <a:pt x="35" y="62"/>
                    <a:pt x="36" y="62"/>
                    <a:pt x="36" y="62"/>
                  </a:cubicBezTo>
                  <a:cubicBezTo>
                    <a:pt x="36" y="62"/>
                    <a:pt x="36" y="62"/>
                    <a:pt x="37" y="62"/>
                  </a:cubicBezTo>
                  <a:cubicBezTo>
                    <a:pt x="37" y="62"/>
                    <a:pt x="37" y="62"/>
                    <a:pt x="37" y="62"/>
                  </a:cubicBezTo>
                  <a:cubicBezTo>
                    <a:pt x="37" y="62"/>
                    <a:pt x="37" y="62"/>
                    <a:pt x="37" y="62"/>
                  </a:cubicBezTo>
                  <a:cubicBezTo>
                    <a:pt x="37" y="62"/>
                    <a:pt x="36" y="62"/>
                    <a:pt x="36" y="62"/>
                  </a:cubicBezTo>
                  <a:moveTo>
                    <a:pt x="16" y="49"/>
                  </a:moveTo>
                  <a:cubicBezTo>
                    <a:pt x="14" y="53"/>
                    <a:pt x="12" y="57"/>
                    <a:pt x="10" y="61"/>
                  </a:cubicBezTo>
                  <a:cubicBezTo>
                    <a:pt x="10" y="61"/>
                    <a:pt x="10" y="62"/>
                    <a:pt x="10" y="62"/>
                  </a:cubicBezTo>
                  <a:cubicBezTo>
                    <a:pt x="10" y="62"/>
                    <a:pt x="10" y="61"/>
                    <a:pt x="10" y="61"/>
                  </a:cubicBezTo>
                  <a:cubicBezTo>
                    <a:pt x="12" y="57"/>
                    <a:pt x="14" y="53"/>
                    <a:pt x="16" y="49"/>
                  </a:cubicBezTo>
                  <a:moveTo>
                    <a:pt x="32" y="28"/>
                  </a:moveTo>
                  <a:cubicBezTo>
                    <a:pt x="32" y="28"/>
                    <a:pt x="32" y="28"/>
                    <a:pt x="32" y="28"/>
                  </a:cubicBezTo>
                  <a:cubicBezTo>
                    <a:pt x="32" y="28"/>
                    <a:pt x="32" y="28"/>
                    <a:pt x="32" y="28"/>
                  </a:cubicBezTo>
                  <a:moveTo>
                    <a:pt x="39" y="21"/>
                  </a:moveTo>
                  <a:cubicBezTo>
                    <a:pt x="36" y="23"/>
                    <a:pt x="34" y="26"/>
                    <a:pt x="32" y="28"/>
                  </a:cubicBezTo>
                  <a:cubicBezTo>
                    <a:pt x="34" y="26"/>
                    <a:pt x="36" y="23"/>
                    <a:pt x="39" y="21"/>
                  </a:cubicBezTo>
                  <a:moveTo>
                    <a:pt x="39" y="21"/>
                  </a:moveTo>
                  <a:cubicBezTo>
                    <a:pt x="39" y="21"/>
                    <a:pt x="39" y="21"/>
                    <a:pt x="39" y="21"/>
                  </a:cubicBezTo>
                  <a:cubicBezTo>
                    <a:pt x="39" y="21"/>
                    <a:pt x="39" y="21"/>
                    <a:pt x="39" y="21"/>
                  </a:cubicBezTo>
                  <a:moveTo>
                    <a:pt x="39" y="21"/>
                  </a:moveTo>
                  <a:cubicBezTo>
                    <a:pt x="39" y="21"/>
                    <a:pt x="39" y="21"/>
                    <a:pt x="39" y="21"/>
                  </a:cubicBezTo>
                  <a:cubicBezTo>
                    <a:pt x="39" y="21"/>
                    <a:pt x="39" y="21"/>
                    <a:pt x="39" y="21"/>
                  </a:cubicBezTo>
                  <a:moveTo>
                    <a:pt x="52" y="9"/>
                  </a:moveTo>
                  <a:cubicBezTo>
                    <a:pt x="52" y="9"/>
                    <a:pt x="52" y="9"/>
                    <a:pt x="52" y="9"/>
                  </a:cubicBezTo>
                  <a:cubicBezTo>
                    <a:pt x="52" y="9"/>
                    <a:pt x="52" y="9"/>
                    <a:pt x="52" y="9"/>
                  </a:cubicBezTo>
                  <a:moveTo>
                    <a:pt x="58" y="5"/>
                  </a:moveTo>
                  <a:cubicBezTo>
                    <a:pt x="58" y="5"/>
                    <a:pt x="58" y="5"/>
                    <a:pt x="58" y="5"/>
                  </a:cubicBezTo>
                  <a:cubicBezTo>
                    <a:pt x="56" y="7"/>
                    <a:pt x="54" y="8"/>
                    <a:pt x="52" y="9"/>
                  </a:cubicBezTo>
                  <a:cubicBezTo>
                    <a:pt x="54" y="8"/>
                    <a:pt x="56" y="7"/>
                    <a:pt x="58" y="5"/>
                  </a:cubicBezTo>
                  <a:cubicBezTo>
                    <a:pt x="58" y="5"/>
                    <a:pt x="58" y="5"/>
                    <a:pt x="58" y="5"/>
                  </a:cubicBezTo>
                  <a:moveTo>
                    <a:pt x="72" y="5"/>
                  </a:moveTo>
                  <a:cubicBezTo>
                    <a:pt x="74" y="7"/>
                    <a:pt x="77" y="9"/>
                    <a:pt x="80" y="11"/>
                  </a:cubicBezTo>
                  <a:cubicBezTo>
                    <a:pt x="77" y="9"/>
                    <a:pt x="74" y="7"/>
                    <a:pt x="72" y="5"/>
                  </a:cubicBezTo>
                  <a:moveTo>
                    <a:pt x="67" y="0"/>
                  </a:moveTo>
                  <a:cubicBezTo>
                    <a:pt x="67" y="0"/>
                    <a:pt x="66" y="0"/>
                    <a:pt x="65" y="0"/>
                  </a:cubicBezTo>
                  <a:cubicBezTo>
                    <a:pt x="65" y="0"/>
                    <a:pt x="65" y="0"/>
                    <a:pt x="65" y="0"/>
                  </a:cubicBezTo>
                  <a:cubicBezTo>
                    <a:pt x="66" y="0"/>
                    <a:pt x="67" y="0"/>
                    <a:pt x="67" y="0"/>
                  </a:cubicBezTo>
                  <a:cubicBezTo>
                    <a:pt x="67" y="0"/>
                    <a:pt x="68" y="0"/>
                    <a:pt x="68" y="1"/>
                  </a:cubicBezTo>
                  <a:cubicBezTo>
                    <a:pt x="69" y="1"/>
                    <a:pt x="69" y="2"/>
                    <a:pt x="69" y="2"/>
                  </a:cubicBezTo>
                  <a:cubicBezTo>
                    <a:pt x="69" y="2"/>
                    <a:pt x="69" y="1"/>
                    <a:pt x="69" y="1"/>
                  </a:cubicBezTo>
                  <a:cubicBezTo>
                    <a:pt x="68" y="0"/>
                    <a:pt x="67" y="0"/>
                    <a:pt x="67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26" name="Freeform 420"/>
            <p:cNvSpPr>
              <a:spLocks/>
            </p:cNvSpPr>
            <p:nvPr/>
          </p:nvSpPr>
          <p:spPr bwMode="auto">
            <a:xfrm>
              <a:off x="349250" y="2293938"/>
              <a:ext cx="319087" cy="603250"/>
            </a:xfrm>
            <a:custGeom>
              <a:avLst/>
              <a:gdLst>
                <a:gd name="T0" fmla="*/ 65 w 85"/>
                <a:gd name="T1" fmla="*/ 0 h 160"/>
                <a:gd name="T2" fmla="*/ 65 w 85"/>
                <a:gd name="T3" fmla="*/ 1 h 160"/>
                <a:gd name="T4" fmla="*/ 58 w 85"/>
                <a:gd name="T5" fmla="*/ 5 h 160"/>
                <a:gd name="T6" fmla="*/ 52 w 85"/>
                <a:gd name="T7" fmla="*/ 9 h 160"/>
                <a:gd name="T8" fmla="*/ 39 w 85"/>
                <a:gd name="T9" fmla="*/ 21 h 160"/>
                <a:gd name="T10" fmla="*/ 39 w 85"/>
                <a:gd name="T11" fmla="*/ 21 h 160"/>
                <a:gd name="T12" fmla="*/ 39 w 85"/>
                <a:gd name="T13" fmla="*/ 21 h 160"/>
                <a:gd name="T14" fmla="*/ 32 w 85"/>
                <a:gd name="T15" fmla="*/ 28 h 160"/>
                <a:gd name="T16" fmla="*/ 29 w 85"/>
                <a:gd name="T17" fmla="*/ 31 h 160"/>
                <a:gd name="T18" fmla="*/ 10 w 85"/>
                <a:gd name="T19" fmla="*/ 61 h 160"/>
                <a:gd name="T20" fmla="*/ 0 w 85"/>
                <a:gd name="T21" fmla="*/ 106 h 160"/>
                <a:gd name="T22" fmla="*/ 1 w 85"/>
                <a:gd name="T23" fmla="*/ 123 h 160"/>
                <a:gd name="T24" fmla="*/ 11 w 85"/>
                <a:gd name="T25" fmla="*/ 157 h 160"/>
                <a:gd name="T26" fmla="*/ 12 w 85"/>
                <a:gd name="T27" fmla="*/ 159 h 160"/>
                <a:gd name="T28" fmla="*/ 13 w 85"/>
                <a:gd name="T29" fmla="*/ 160 h 160"/>
                <a:gd name="T30" fmla="*/ 13 w 85"/>
                <a:gd name="T31" fmla="*/ 159 h 160"/>
                <a:gd name="T32" fmla="*/ 15 w 85"/>
                <a:gd name="T33" fmla="*/ 156 h 160"/>
                <a:gd name="T34" fmla="*/ 19 w 85"/>
                <a:gd name="T35" fmla="*/ 148 h 160"/>
                <a:gd name="T36" fmla="*/ 18 w 85"/>
                <a:gd name="T37" fmla="*/ 127 h 160"/>
                <a:gd name="T38" fmla="*/ 16 w 85"/>
                <a:gd name="T39" fmla="*/ 121 h 160"/>
                <a:gd name="T40" fmla="*/ 14 w 85"/>
                <a:gd name="T41" fmla="*/ 114 h 160"/>
                <a:gd name="T42" fmla="*/ 15 w 85"/>
                <a:gd name="T43" fmla="*/ 108 h 160"/>
                <a:gd name="T44" fmla="*/ 21 w 85"/>
                <a:gd name="T45" fmla="*/ 99 h 160"/>
                <a:gd name="T46" fmla="*/ 24 w 85"/>
                <a:gd name="T47" fmla="*/ 94 h 160"/>
                <a:gd name="T48" fmla="*/ 36 w 85"/>
                <a:gd name="T49" fmla="*/ 67 h 160"/>
                <a:gd name="T50" fmla="*/ 34 w 85"/>
                <a:gd name="T51" fmla="*/ 66 h 160"/>
                <a:gd name="T52" fmla="*/ 33 w 85"/>
                <a:gd name="T53" fmla="*/ 66 h 160"/>
                <a:gd name="T54" fmla="*/ 26 w 85"/>
                <a:gd name="T55" fmla="*/ 69 h 160"/>
                <a:gd name="T56" fmla="*/ 25 w 85"/>
                <a:gd name="T57" fmla="*/ 74 h 160"/>
                <a:gd name="T58" fmla="*/ 25 w 85"/>
                <a:gd name="T59" fmla="*/ 74 h 160"/>
                <a:gd name="T60" fmla="*/ 24 w 85"/>
                <a:gd name="T61" fmla="*/ 75 h 160"/>
                <a:gd name="T62" fmla="*/ 24 w 85"/>
                <a:gd name="T63" fmla="*/ 76 h 160"/>
                <a:gd name="T64" fmla="*/ 22 w 85"/>
                <a:gd name="T65" fmla="*/ 74 h 160"/>
                <a:gd name="T66" fmla="*/ 22 w 85"/>
                <a:gd name="T67" fmla="*/ 71 h 160"/>
                <a:gd name="T68" fmla="*/ 25 w 85"/>
                <a:gd name="T69" fmla="*/ 66 h 160"/>
                <a:gd name="T70" fmla="*/ 30 w 85"/>
                <a:gd name="T71" fmla="*/ 63 h 160"/>
                <a:gd name="T72" fmla="*/ 33 w 85"/>
                <a:gd name="T73" fmla="*/ 62 h 160"/>
                <a:gd name="T74" fmla="*/ 35 w 85"/>
                <a:gd name="T75" fmla="*/ 62 h 160"/>
                <a:gd name="T76" fmla="*/ 36 w 85"/>
                <a:gd name="T77" fmla="*/ 62 h 160"/>
                <a:gd name="T78" fmla="*/ 40 w 85"/>
                <a:gd name="T79" fmla="*/ 61 h 160"/>
                <a:gd name="T80" fmla="*/ 55 w 85"/>
                <a:gd name="T81" fmla="*/ 41 h 160"/>
                <a:gd name="T82" fmla="*/ 84 w 85"/>
                <a:gd name="T83" fmla="*/ 16 h 160"/>
                <a:gd name="T84" fmla="*/ 82 w 85"/>
                <a:gd name="T85" fmla="*/ 12 h 160"/>
                <a:gd name="T86" fmla="*/ 72 w 85"/>
                <a:gd name="T87" fmla="*/ 5 h 160"/>
                <a:gd name="T88" fmla="*/ 68 w 85"/>
                <a:gd name="T89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85" h="160">
                  <a:moveTo>
                    <a:pt x="67" y="0"/>
                  </a:moveTo>
                  <a:cubicBezTo>
                    <a:pt x="67" y="0"/>
                    <a:pt x="66" y="0"/>
                    <a:pt x="65" y="0"/>
                  </a:cubicBezTo>
                  <a:cubicBezTo>
                    <a:pt x="65" y="0"/>
                    <a:pt x="65" y="0"/>
                    <a:pt x="65" y="0"/>
                  </a:cubicBezTo>
                  <a:cubicBezTo>
                    <a:pt x="65" y="0"/>
                    <a:pt x="65" y="1"/>
                    <a:pt x="65" y="1"/>
                  </a:cubicBezTo>
                  <a:cubicBezTo>
                    <a:pt x="63" y="2"/>
                    <a:pt x="61" y="3"/>
                    <a:pt x="58" y="5"/>
                  </a:cubicBezTo>
                  <a:cubicBezTo>
                    <a:pt x="58" y="5"/>
                    <a:pt x="58" y="5"/>
                    <a:pt x="58" y="5"/>
                  </a:cubicBezTo>
                  <a:cubicBezTo>
                    <a:pt x="56" y="7"/>
                    <a:pt x="54" y="8"/>
                    <a:pt x="52" y="9"/>
                  </a:cubicBezTo>
                  <a:cubicBezTo>
                    <a:pt x="52" y="9"/>
                    <a:pt x="52" y="9"/>
                    <a:pt x="52" y="9"/>
                  </a:cubicBezTo>
                  <a:cubicBezTo>
                    <a:pt x="52" y="9"/>
                    <a:pt x="52" y="9"/>
                    <a:pt x="52" y="9"/>
                  </a:cubicBezTo>
                  <a:cubicBezTo>
                    <a:pt x="48" y="13"/>
                    <a:pt x="43" y="17"/>
                    <a:pt x="39" y="21"/>
                  </a:cubicBezTo>
                  <a:cubicBezTo>
                    <a:pt x="39" y="21"/>
                    <a:pt x="39" y="21"/>
                    <a:pt x="39" y="21"/>
                  </a:cubicBezTo>
                  <a:cubicBezTo>
                    <a:pt x="39" y="21"/>
                    <a:pt x="39" y="21"/>
                    <a:pt x="39" y="21"/>
                  </a:cubicBezTo>
                  <a:cubicBezTo>
                    <a:pt x="39" y="21"/>
                    <a:pt x="39" y="21"/>
                    <a:pt x="39" y="21"/>
                  </a:cubicBezTo>
                  <a:cubicBezTo>
                    <a:pt x="39" y="21"/>
                    <a:pt x="39" y="21"/>
                    <a:pt x="39" y="21"/>
                  </a:cubicBezTo>
                  <a:cubicBezTo>
                    <a:pt x="36" y="23"/>
                    <a:pt x="34" y="26"/>
                    <a:pt x="32" y="28"/>
                  </a:cubicBezTo>
                  <a:cubicBezTo>
                    <a:pt x="32" y="28"/>
                    <a:pt x="32" y="28"/>
                    <a:pt x="32" y="28"/>
                  </a:cubicBezTo>
                  <a:cubicBezTo>
                    <a:pt x="32" y="28"/>
                    <a:pt x="32" y="28"/>
                    <a:pt x="32" y="28"/>
                  </a:cubicBezTo>
                  <a:cubicBezTo>
                    <a:pt x="31" y="29"/>
                    <a:pt x="30" y="30"/>
                    <a:pt x="29" y="31"/>
                  </a:cubicBezTo>
                  <a:cubicBezTo>
                    <a:pt x="24" y="37"/>
                    <a:pt x="20" y="43"/>
                    <a:pt x="16" y="49"/>
                  </a:cubicBezTo>
                  <a:cubicBezTo>
                    <a:pt x="14" y="53"/>
                    <a:pt x="12" y="57"/>
                    <a:pt x="10" y="61"/>
                  </a:cubicBezTo>
                  <a:cubicBezTo>
                    <a:pt x="10" y="61"/>
                    <a:pt x="10" y="62"/>
                    <a:pt x="10" y="62"/>
                  </a:cubicBezTo>
                  <a:cubicBezTo>
                    <a:pt x="4" y="76"/>
                    <a:pt x="1" y="90"/>
                    <a:pt x="0" y="106"/>
                  </a:cubicBezTo>
                  <a:cubicBezTo>
                    <a:pt x="0" y="110"/>
                    <a:pt x="0" y="112"/>
                    <a:pt x="1" y="115"/>
                  </a:cubicBezTo>
                  <a:cubicBezTo>
                    <a:pt x="1" y="118"/>
                    <a:pt x="1" y="120"/>
                    <a:pt x="1" y="123"/>
                  </a:cubicBezTo>
                  <a:cubicBezTo>
                    <a:pt x="3" y="133"/>
                    <a:pt x="5" y="142"/>
                    <a:pt x="8" y="151"/>
                  </a:cubicBezTo>
                  <a:cubicBezTo>
                    <a:pt x="9" y="153"/>
                    <a:pt x="10" y="155"/>
                    <a:pt x="11" y="157"/>
                  </a:cubicBezTo>
                  <a:cubicBezTo>
                    <a:pt x="11" y="157"/>
                    <a:pt x="12" y="158"/>
                    <a:pt x="12" y="159"/>
                  </a:cubicBezTo>
                  <a:cubicBezTo>
                    <a:pt x="12" y="159"/>
                    <a:pt x="12" y="159"/>
                    <a:pt x="12" y="159"/>
                  </a:cubicBezTo>
                  <a:cubicBezTo>
                    <a:pt x="12" y="160"/>
                    <a:pt x="13" y="160"/>
                    <a:pt x="13" y="160"/>
                  </a:cubicBezTo>
                  <a:cubicBezTo>
                    <a:pt x="13" y="160"/>
                    <a:pt x="13" y="160"/>
                    <a:pt x="13" y="160"/>
                  </a:cubicBezTo>
                  <a:cubicBezTo>
                    <a:pt x="13" y="160"/>
                    <a:pt x="13" y="160"/>
                    <a:pt x="13" y="160"/>
                  </a:cubicBezTo>
                  <a:cubicBezTo>
                    <a:pt x="13" y="159"/>
                    <a:pt x="13" y="159"/>
                    <a:pt x="13" y="159"/>
                  </a:cubicBezTo>
                  <a:cubicBezTo>
                    <a:pt x="13" y="159"/>
                    <a:pt x="14" y="159"/>
                    <a:pt x="14" y="158"/>
                  </a:cubicBezTo>
                  <a:cubicBezTo>
                    <a:pt x="14" y="158"/>
                    <a:pt x="14" y="157"/>
                    <a:pt x="15" y="156"/>
                  </a:cubicBezTo>
                  <a:cubicBezTo>
                    <a:pt x="15" y="154"/>
                    <a:pt x="17" y="152"/>
                    <a:pt x="18" y="150"/>
                  </a:cubicBezTo>
                  <a:cubicBezTo>
                    <a:pt x="18" y="149"/>
                    <a:pt x="19" y="149"/>
                    <a:pt x="19" y="148"/>
                  </a:cubicBezTo>
                  <a:cubicBezTo>
                    <a:pt x="20" y="147"/>
                    <a:pt x="20" y="146"/>
                    <a:pt x="20" y="145"/>
                  </a:cubicBezTo>
                  <a:cubicBezTo>
                    <a:pt x="19" y="139"/>
                    <a:pt x="18" y="133"/>
                    <a:pt x="18" y="127"/>
                  </a:cubicBezTo>
                  <a:cubicBezTo>
                    <a:pt x="19" y="126"/>
                    <a:pt x="18" y="124"/>
                    <a:pt x="17" y="123"/>
                  </a:cubicBezTo>
                  <a:cubicBezTo>
                    <a:pt x="17" y="123"/>
                    <a:pt x="17" y="122"/>
                    <a:pt x="16" y="121"/>
                  </a:cubicBezTo>
                  <a:cubicBezTo>
                    <a:pt x="15" y="120"/>
                    <a:pt x="15" y="119"/>
                    <a:pt x="15" y="118"/>
                  </a:cubicBezTo>
                  <a:cubicBezTo>
                    <a:pt x="14" y="117"/>
                    <a:pt x="14" y="116"/>
                    <a:pt x="14" y="114"/>
                  </a:cubicBezTo>
                  <a:cubicBezTo>
                    <a:pt x="14" y="114"/>
                    <a:pt x="14" y="114"/>
                    <a:pt x="14" y="114"/>
                  </a:cubicBezTo>
                  <a:cubicBezTo>
                    <a:pt x="14" y="112"/>
                    <a:pt x="14" y="110"/>
                    <a:pt x="15" y="108"/>
                  </a:cubicBezTo>
                  <a:cubicBezTo>
                    <a:pt x="16" y="106"/>
                    <a:pt x="16" y="104"/>
                    <a:pt x="17" y="103"/>
                  </a:cubicBezTo>
                  <a:cubicBezTo>
                    <a:pt x="18" y="101"/>
                    <a:pt x="19" y="100"/>
                    <a:pt x="21" y="99"/>
                  </a:cubicBezTo>
                  <a:cubicBezTo>
                    <a:pt x="21" y="98"/>
                    <a:pt x="22" y="98"/>
                    <a:pt x="22" y="97"/>
                  </a:cubicBezTo>
                  <a:cubicBezTo>
                    <a:pt x="23" y="96"/>
                    <a:pt x="24" y="95"/>
                    <a:pt x="24" y="94"/>
                  </a:cubicBezTo>
                  <a:cubicBezTo>
                    <a:pt x="27" y="86"/>
                    <a:pt x="30" y="78"/>
                    <a:pt x="34" y="70"/>
                  </a:cubicBezTo>
                  <a:cubicBezTo>
                    <a:pt x="35" y="69"/>
                    <a:pt x="35" y="68"/>
                    <a:pt x="36" y="67"/>
                  </a:cubicBezTo>
                  <a:cubicBezTo>
                    <a:pt x="36" y="67"/>
                    <a:pt x="35" y="66"/>
                    <a:pt x="35" y="66"/>
                  </a:cubicBezTo>
                  <a:cubicBezTo>
                    <a:pt x="34" y="66"/>
                    <a:pt x="34" y="66"/>
                    <a:pt x="34" y="66"/>
                  </a:cubicBezTo>
                  <a:cubicBezTo>
                    <a:pt x="34" y="66"/>
                    <a:pt x="34" y="66"/>
                    <a:pt x="34" y="66"/>
                  </a:cubicBezTo>
                  <a:cubicBezTo>
                    <a:pt x="33" y="66"/>
                    <a:pt x="33" y="66"/>
                    <a:pt x="33" y="66"/>
                  </a:cubicBezTo>
                  <a:cubicBezTo>
                    <a:pt x="33" y="66"/>
                    <a:pt x="33" y="66"/>
                    <a:pt x="33" y="66"/>
                  </a:cubicBezTo>
                  <a:cubicBezTo>
                    <a:pt x="30" y="66"/>
                    <a:pt x="28" y="67"/>
                    <a:pt x="26" y="69"/>
                  </a:cubicBezTo>
                  <a:cubicBezTo>
                    <a:pt x="26" y="70"/>
                    <a:pt x="26" y="71"/>
                    <a:pt x="25" y="72"/>
                  </a:cubicBezTo>
                  <a:cubicBezTo>
                    <a:pt x="25" y="72"/>
                    <a:pt x="25" y="73"/>
                    <a:pt x="25" y="74"/>
                  </a:cubicBezTo>
                  <a:cubicBezTo>
                    <a:pt x="25" y="74"/>
                    <a:pt x="25" y="74"/>
                    <a:pt x="25" y="74"/>
                  </a:cubicBezTo>
                  <a:cubicBezTo>
                    <a:pt x="25" y="74"/>
                    <a:pt x="25" y="74"/>
                    <a:pt x="25" y="74"/>
                  </a:cubicBezTo>
                  <a:cubicBezTo>
                    <a:pt x="25" y="74"/>
                    <a:pt x="25" y="74"/>
                    <a:pt x="25" y="74"/>
                  </a:cubicBezTo>
                  <a:cubicBezTo>
                    <a:pt x="25" y="75"/>
                    <a:pt x="25" y="75"/>
                    <a:pt x="24" y="75"/>
                  </a:cubicBezTo>
                  <a:cubicBezTo>
                    <a:pt x="24" y="75"/>
                    <a:pt x="24" y="75"/>
                    <a:pt x="24" y="75"/>
                  </a:cubicBezTo>
                  <a:cubicBezTo>
                    <a:pt x="24" y="76"/>
                    <a:pt x="24" y="76"/>
                    <a:pt x="24" y="76"/>
                  </a:cubicBezTo>
                  <a:cubicBezTo>
                    <a:pt x="23" y="76"/>
                    <a:pt x="23" y="75"/>
                    <a:pt x="22" y="75"/>
                  </a:cubicBezTo>
                  <a:cubicBezTo>
                    <a:pt x="22" y="75"/>
                    <a:pt x="22" y="75"/>
                    <a:pt x="22" y="74"/>
                  </a:cubicBezTo>
                  <a:cubicBezTo>
                    <a:pt x="22" y="74"/>
                    <a:pt x="21" y="73"/>
                    <a:pt x="21" y="72"/>
                  </a:cubicBezTo>
                  <a:cubicBezTo>
                    <a:pt x="22" y="72"/>
                    <a:pt x="22" y="71"/>
                    <a:pt x="22" y="71"/>
                  </a:cubicBezTo>
                  <a:cubicBezTo>
                    <a:pt x="22" y="70"/>
                    <a:pt x="22" y="68"/>
                    <a:pt x="23" y="67"/>
                  </a:cubicBezTo>
                  <a:cubicBezTo>
                    <a:pt x="24" y="67"/>
                    <a:pt x="24" y="66"/>
                    <a:pt x="25" y="66"/>
                  </a:cubicBezTo>
                  <a:cubicBezTo>
                    <a:pt x="25" y="66"/>
                    <a:pt x="25" y="65"/>
                    <a:pt x="25" y="65"/>
                  </a:cubicBezTo>
                  <a:cubicBezTo>
                    <a:pt x="27" y="64"/>
                    <a:pt x="28" y="63"/>
                    <a:pt x="30" y="63"/>
                  </a:cubicBezTo>
                  <a:cubicBezTo>
                    <a:pt x="31" y="62"/>
                    <a:pt x="32" y="62"/>
                    <a:pt x="33" y="62"/>
                  </a:cubicBezTo>
                  <a:cubicBezTo>
                    <a:pt x="33" y="62"/>
                    <a:pt x="33" y="62"/>
                    <a:pt x="33" y="62"/>
                  </a:cubicBezTo>
                  <a:cubicBezTo>
                    <a:pt x="33" y="62"/>
                    <a:pt x="33" y="62"/>
                    <a:pt x="33" y="62"/>
                  </a:cubicBezTo>
                  <a:cubicBezTo>
                    <a:pt x="34" y="62"/>
                    <a:pt x="34" y="62"/>
                    <a:pt x="35" y="62"/>
                  </a:cubicBezTo>
                  <a:cubicBezTo>
                    <a:pt x="35" y="62"/>
                    <a:pt x="35" y="62"/>
                    <a:pt x="35" y="62"/>
                  </a:cubicBezTo>
                  <a:cubicBezTo>
                    <a:pt x="35" y="62"/>
                    <a:pt x="36" y="62"/>
                    <a:pt x="36" y="62"/>
                  </a:cubicBezTo>
                  <a:cubicBezTo>
                    <a:pt x="36" y="62"/>
                    <a:pt x="37" y="62"/>
                    <a:pt x="37" y="62"/>
                  </a:cubicBezTo>
                  <a:cubicBezTo>
                    <a:pt x="38" y="62"/>
                    <a:pt x="39" y="62"/>
                    <a:pt x="40" y="61"/>
                  </a:cubicBezTo>
                  <a:cubicBezTo>
                    <a:pt x="40" y="60"/>
                    <a:pt x="40" y="60"/>
                    <a:pt x="41" y="59"/>
                  </a:cubicBezTo>
                  <a:cubicBezTo>
                    <a:pt x="45" y="53"/>
                    <a:pt x="49" y="47"/>
                    <a:pt x="55" y="41"/>
                  </a:cubicBezTo>
                  <a:cubicBezTo>
                    <a:pt x="61" y="35"/>
                    <a:pt x="67" y="28"/>
                    <a:pt x="74" y="23"/>
                  </a:cubicBezTo>
                  <a:cubicBezTo>
                    <a:pt x="77" y="20"/>
                    <a:pt x="81" y="18"/>
                    <a:pt x="84" y="16"/>
                  </a:cubicBezTo>
                  <a:cubicBezTo>
                    <a:pt x="85" y="15"/>
                    <a:pt x="85" y="15"/>
                    <a:pt x="84" y="14"/>
                  </a:cubicBezTo>
                  <a:cubicBezTo>
                    <a:pt x="83" y="13"/>
                    <a:pt x="82" y="13"/>
                    <a:pt x="82" y="12"/>
                  </a:cubicBezTo>
                  <a:cubicBezTo>
                    <a:pt x="81" y="12"/>
                    <a:pt x="81" y="12"/>
                    <a:pt x="80" y="11"/>
                  </a:cubicBezTo>
                  <a:cubicBezTo>
                    <a:pt x="77" y="9"/>
                    <a:pt x="74" y="7"/>
                    <a:pt x="72" y="5"/>
                  </a:cubicBezTo>
                  <a:cubicBezTo>
                    <a:pt x="71" y="4"/>
                    <a:pt x="70" y="3"/>
                    <a:pt x="69" y="2"/>
                  </a:cubicBezTo>
                  <a:cubicBezTo>
                    <a:pt x="69" y="2"/>
                    <a:pt x="69" y="1"/>
                    <a:pt x="68" y="1"/>
                  </a:cubicBezTo>
                  <a:cubicBezTo>
                    <a:pt x="68" y="0"/>
                    <a:pt x="67" y="0"/>
                    <a:pt x="67" y="0"/>
                  </a:cubicBezTo>
                </a:path>
              </a:pathLst>
            </a:custGeom>
            <a:solidFill>
              <a:srgbClr val="DB8B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27" name="Freeform 421"/>
            <p:cNvSpPr>
              <a:spLocks noEditPoints="1"/>
            </p:cNvSpPr>
            <p:nvPr/>
          </p:nvSpPr>
          <p:spPr bwMode="auto">
            <a:xfrm>
              <a:off x="781050" y="2170113"/>
              <a:ext cx="423862" cy="128588"/>
            </a:xfrm>
            <a:custGeom>
              <a:avLst/>
              <a:gdLst>
                <a:gd name="T0" fmla="*/ 1 w 113"/>
                <a:gd name="T1" fmla="*/ 33 h 34"/>
                <a:gd name="T2" fmla="*/ 0 w 113"/>
                <a:gd name="T3" fmla="*/ 34 h 34"/>
                <a:gd name="T4" fmla="*/ 0 w 113"/>
                <a:gd name="T5" fmla="*/ 34 h 34"/>
                <a:gd name="T6" fmla="*/ 1 w 113"/>
                <a:gd name="T7" fmla="*/ 33 h 34"/>
                <a:gd name="T8" fmla="*/ 21 w 113"/>
                <a:gd name="T9" fmla="*/ 17 h 34"/>
                <a:gd name="T10" fmla="*/ 13 w 113"/>
                <a:gd name="T11" fmla="*/ 23 h 34"/>
                <a:gd name="T12" fmla="*/ 21 w 113"/>
                <a:gd name="T13" fmla="*/ 17 h 34"/>
                <a:gd name="T14" fmla="*/ 42 w 113"/>
                <a:gd name="T15" fmla="*/ 4 h 34"/>
                <a:gd name="T16" fmla="*/ 38 w 113"/>
                <a:gd name="T17" fmla="*/ 6 h 34"/>
                <a:gd name="T18" fmla="*/ 42 w 113"/>
                <a:gd name="T19" fmla="*/ 4 h 34"/>
                <a:gd name="T20" fmla="*/ 112 w 113"/>
                <a:gd name="T21" fmla="*/ 2 h 34"/>
                <a:gd name="T22" fmla="*/ 113 w 113"/>
                <a:gd name="T23" fmla="*/ 3 h 34"/>
                <a:gd name="T24" fmla="*/ 113 w 113"/>
                <a:gd name="T25" fmla="*/ 3 h 34"/>
                <a:gd name="T26" fmla="*/ 112 w 113"/>
                <a:gd name="T27" fmla="*/ 2 h 34"/>
                <a:gd name="T28" fmla="*/ 55 w 113"/>
                <a:gd name="T29" fmla="*/ 1 h 34"/>
                <a:gd name="T30" fmla="*/ 50 w 113"/>
                <a:gd name="T31" fmla="*/ 2 h 34"/>
                <a:gd name="T32" fmla="*/ 46 w 113"/>
                <a:gd name="T33" fmla="*/ 2 h 34"/>
                <a:gd name="T34" fmla="*/ 55 w 113"/>
                <a:gd name="T35" fmla="*/ 1 h 34"/>
                <a:gd name="T36" fmla="*/ 55 w 113"/>
                <a:gd name="T37" fmla="*/ 1 h 34"/>
                <a:gd name="T38" fmla="*/ 75 w 113"/>
                <a:gd name="T39" fmla="*/ 0 h 34"/>
                <a:gd name="T40" fmla="*/ 61 w 113"/>
                <a:gd name="T41" fmla="*/ 1 h 34"/>
                <a:gd name="T42" fmla="*/ 58 w 113"/>
                <a:gd name="T43" fmla="*/ 1 h 34"/>
                <a:gd name="T44" fmla="*/ 70 w 113"/>
                <a:gd name="T45" fmla="*/ 1 h 34"/>
                <a:gd name="T46" fmla="*/ 75 w 113"/>
                <a:gd name="T47" fmla="*/ 0 h 34"/>
                <a:gd name="T48" fmla="*/ 82 w 113"/>
                <a:gd name="T49" fmla="*/ 0 h 34"/>
                <a:gd name="T50" fmla="*/ 82 w 113"/>
                <a:gd name="T51" fmla="*/ 0 h 34"/>
                <a:gd name="T52" fmla="*/ 85 w 113"/>
                <a:gd name="T53" fmla="*/ 0 h 34"/>
                <a:gd name="T54" fmla="*/ 82 w 113"/>
                <a:gd name="T55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13" h="34">
                  <a:moveTo>
                    <a:pt x="1" y="33"/>
                  </a:moveTo>
                  <a:cubicBezTo>
                    <a:pt x="1" y="34"/>
                    <a:pt x="0" y="34"/>
                    <a:pt x="0" y="34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0" y="34"/>
                    <a:pt x="1" y="34"/>
                    <a:pt x="1" y="33"/>
                  </a:cubicBezTo>
                  <a:moveTo>
                    <a:pt x="21" y="17"/>
                  </a:moveTo>
                  <a:cubicBezTo>
                    <a:pt x="18" y="19"/>
                    <a:pt x="15" y="21"/>
                    <a:pt x="13" y="23"/>
                  </a:cubicBezTo>
                  <a:cubicBezTo>
                    <a:pt x="15" y="21"/>
                    <a:pt x="18" y="19"/>
                    <a:pt x="21" y="17"/>
                  </a:cubicBezTo>
                  <a:moveTo>
                    <a:pt x="42" y="4"/>
                  </a:moveTo>
                  <a:cubicBezTo>
                    <a:pt x="40" y="4"/>
                    <a:pt x="39" y="5"/>
                    <a:pt x="38" y="6"/>
                  </a:cubicBezTo>
                  <a:cubicBezTo>
                    <a:pt x="39" y="5"/>
                    <a:pt x="40" y="4"/>
                    <a:pt x="42" y="4"/>
                  </a:cubicBezTo>
                  <a:moveTo>
                    <a:pt x="112" y="2"/>
                  </a:moveTo>
                  <a:cubicBezTo>
                    <a:pt x="112" y="2"/>
                    <a:pt x="113" y="3"/>
                    <a:pt x="113" y="3"/>
                  </a:cubicBezTo>
                  <a:cubicBezTo>
                    <a:pt x="113" y="3"/>
                    <a:pt x="113" y="3"/>
                    <a:pt x="113" y="3"/>
                  </a:cubicBezTo>
                  <a:cubicBezTo>
                    <a:pt x="113" y="3"/>
                    <a:pt x="112" y="2"/>
                    <a:pt x="112" y="2"/>
                  </a:cubicBezTo>
                  <a:moveTo>
                    <a:pt x="55" y="1"/>
                  </a:moveTo>
                  <a:cubicBezTo>
                    <a:pt x="54" y="1"/>
                    <a:pt x="52" y="2"/>
                    <a:pt x="50" y="2"/>
                  </a:cubicBezTo>
                  <a:cubicBezTo>
                    <a:pt x="49" y="2"/>
                    <a:pt x="47" y="2"/>
                    <a:pt x="46" y="2"/>
                  </a:cubicBezTo>
                  <a:cubicBezTo>
                    <a:pt x="49" y="2"/>
                    <a:pt x="52" y="2"/>
                    <a:pt x="55" y="1"/>
                  </a:cubicBezTo>
                  <a:cubicBezTo>
                    <a:pt x="55" y="1"/>
                    <a:pt x="55" y="1"/>
                    <a:pt x="55" y="1"/>
                  </a:cubicBezTo>
                  <a:moveTo>
                    <a:pt x="75" y="0"/>
                  </a:moveTo>
                  <a:cubicBezTo>
                    <a:pt x="70" y="0"/>
                    <a:pt x="66" y="1"/>
                    <a:pt x="61" y="1"/>
                  </a:cubicBezTo>
                  <a:cubicBezTo>
                    <a:pt x="60" y="1"/>
                    <a:pt x="59" y="1"/>
                    <a:pt x="58" y="1"/>
                  </a:cubicBezTo>
                  <a:cubicBezTo>
                    <a:pt x="62" y="1"/>
                    <a:pt x="66" y="1"/>
                    <a:pt x="70" y="1"/>
                  </a:cubicBezTo>
                  <a:cubicBezTo>
                    <a:pt x="71" y="0"/>
                    <a:pt x="73" y="0"/>
                    <a:pt x="75" y="0"/>
                  </a:cubicBezTo>
                  <a:moveTo>
                    <a:pt x="82" y="0"/>
                  </a:moveTo>
                  <a:cubicBezTo>
                    <a:pt x="82" y="0"/>
                    <a:pt x="82" y="0"/>
                    <a:pt x="82" y="0"/>
                  </a:cubicBezTo>
                  <a:cubicBezTo>
                    <a:pt x="83" y="0"/>
                    <a:pt x="84" y="0"/>
                    <a:pt x="85" y="0"/>
                  </a:cubicBezTo>
                  <a:cubicBezTo>
                    <a:pt x="84" y="0"/>
                    <a:pt x="83" y="0"/>
                    <a:pt x="8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28" name="Freeform 422"/>
            <p:cNvSpPr>
              <a:spLocks/>
            </p:cNvSpPr>
            <p:nvPr/>
          </p:nvSpPr>
          <p:spPr bwMode="auto">
            <a:xfrm>
              <a:off x="781050" y="2170113"/>
              <a:ext cx="469900" cy="131763"/>
            </a:xfrm>
            <a:custGeom>
              <a:avLst/>
              <a:gdLst>
                <a:gd name="T0" fmla="*/ 79 w 125"/>
                <a:gd name="T1" fmla="*/ 0 h 35"/>
                <a:gd name="T2" fmla="*/ 77 w 125"/>
                <a:gd name="T3" fmla="*/ 0 h 35"/>
                <a:gd name="T4" fmla="*/ 75 w 125"/>
                <a:gd name="T5" fmla="*/ 0 h 35"/>
                <a:gd name="T6" fmla="*/ 70 w 125"/>
                <a:gd name="T7" fmla="*/ 1 h 35"/>
                <a:gd name="T8" fmla="*/ 58 w 125"/>
                <a:gd name="T9" fmla="*/ 1 h 35"/>
                <a:gd name="T10" fmla="*/ 55 w 125"/>
                <a:gd name="T11" fmla="*/ 1 h 35"/>
                <a:gd name="T12" fmla="*/ 55 w 125"/>
                <a:gd name="T13" fmla="*/ 1 h 35"/>
                <a:gd name="T14" fmla="*/ 46 w 125"/>
                <a:gd name="T15" fmla="*/ 2 h 35"/>
                <a:gd name="T16" fmla="*/ 42 w 125"/>
                <a:gd name="T17" fmla="*/ 4 h 35"/>
                <a:gd name="T18" fmla="*/ 38 w 125"/>
                <a:gd name="T19" fmla="*/ 6 h 35"/>
                <a:gd name="T20" fmla="*/ 37 w 125"/>
                <a:gd name="T21" fmla="*/ 6 h 35"/>
                <a:gd name="T22" fmla="*/ 36 w 125"/>
                <a:gd name="T23" fmla="*/ 7 h 35"/>
                <a:gd name="T24" fmla="*/ 21 w 125"/>
                <a:gd name="T25" fmla="*/ 17 h 35"/>
                <a:gd name="T26" fmla="*/ 13 w 125"/>
                <a:gd name="T27" fmla="*/ 23 h 35"/>
                <a:gd name="T28" fmla="*/ 2 w 125"/>
                <a:gd name="T29" fmla="*/ 33 h 35"/>
                <a:gd name="T30" fmla="*/ 1 w 125"/>
                <a:gd name="T31" fmla="*/ 33 h 35"/>
                <a:gd name="T32" fmla="*/ 0 w 125"/>
                <a:gd name="T33" fmla="*/ 34 h 35"/>
                <a:gd name="T34" fmla="*/ 0 w 125"/>
                <a:gd name="T35" fmla="*/ 35 h 35"/>
                <a:gd name="T36" fmla="*/ 1 w 125"/>
                <a:gd name="T37" fmla="*/ 35 h 35"/>
                <a:gd name="T38" fmla="*/ 3 w 125"/>
                <a:gd name="T39" fmla="*/ 35 h 35"/>
                <a:gd name="T40" fmla="*/ 13 w 125"/>
                <a:gd name="T41" fmla="*/ 32 h 35"/>
                <a:gd name="T42" fmla="*/ 32 w 125"/>
                <a:gd name="T43" fmla="*/ 29 h 35"/>
                <a:gd name="T44" fmla="*/ 53 w 125"/>
                <a:gd name="T45" fmla="*/ 27 h 35"/>
                <a:gd name="T46" fmla="*/ 70 w 125"/>
                <a:gd name="T47" fmla="*/ 26 h 35"/>
                <a:gd name="T48" fmla="*/ 71 w 125"/>
                <a:gd name="T49" fmla="*/ 26 h 35"/>
                <a:gd name="T50" fmla="*/ 72 w 125"/>
                <a:gd name="T51" fmla="*/ 26 h 35"/>
                <a:gd name="T52" fmla="*/ 72 w 125"/>
                <a:gd name="T53" fmla="*/ 26 h 35"/>
                <a:gd name="T54" fmla="*/ 74 w 125"/>
                <a:gd name="T55" fmla="*/ 26 h 35"/>
                <a:gd name="T56" fmla="*/ 90 w 125"/>
                <a:gd name="T57" fmla="*/ 25 h 35"/>
                <a:gd name="T58" fmla="*/ 109 w 125"/>
                <a:gd name="T59" fmla="*/ 22 h 35"/>
                <a:gd name="T60" fmla="*/ 117 w 125"/>
                <a:gd name="T61" fmla="*/ 19 h 35"/>
                <a:gd name="T62" fmla="*/ 125 w 125"/>
                <a:gd name="T63" fmla="*/ 12 h 35"/>
                <a:gd name="T64" fmla="*/ 125 w 125"/>
                <a:gd name="T65" fmla="*/ 10 h 35"/>
                <a:gd name="T66" fmla="*/ 124 w 125"/>
                <a:gd name="T67" fmla="*/ 9 h 35"/>
                <a:gd name="T68" fmla="*/ 113 w 125"/>
                <a:gd name="T69" fmla="*/ 3 h 35"/>
                <a:gd name="T70" fmla="*/ 112 w 125"/>
                <a:gd name="T71" fmla="*/ 2 h 35"/>
                <a:gd name="T72" fmla="*/ 111 w 125"/>
                <a:gd name="T73" fmla="*/ 2 h 35"/>
                <a:gd name="T74" fmla="*/ 96 w 125"/>
                <a:gd name="T75" fmla="*/ 1 h 35"/>
                <a:gd name="T76" fmla="*/ 86 w 125"/>
                <a:gd name="T77" fmla="*/ 1 h 35"/>
                <a:gd name="T78" fmla="*/ 85 w 125"/>
                <a:gd name="T79" fmla="*/ 0 h 35"/>
                <a:gd name="T80" fmla="*/ 82 w 125"/>
                <a:gd name="T81" fmla="*/ 0 h 35"/>
                <a:gd name="T82" fmla="*/ 82 w 125"/>
                <a:gd name="T83" fmla="*/ 0 h 35"/>
                <a:gd name="T84" fmla="*/ 79 w 125"/>
                <a:gd name="T85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25" h="35">
                  <a:moveTo>
                    <a:pt x="79" y="0"/>
                  </a:moveTo>
                  <a:cubicBezTo>
                    <a:pt x="78" y="0"/>
                    <a:pt x="77" y="0"/>
                    <a:pt x="77" y="0"/>
                  </a:cubicBezTo>
                  <a:cubicBezTo>
                    <a:pt x="76" y="0"/>
                    <a:pt x="76" y="0"/>
                    <a:pt x="75" y="0"/>
                  </a:cubicBezTo>
                  <a:cubicBezTo>
                    <a:pt x="73" y="0"/>
                    <a:pt x="71" y="0"/>
                    <a:pt x="70" y="1"/>
                  </a:cubicBezTo>
                  <a:cubicBezTo>
                    <a:pt x="66" y="1"/>
                    <a:pt x="62" y="1"/>
                    <a:pt x="58" y="1"/>
                  </a:cubicBezTo>
                  <a:cubicBezTo>
                    <a:pt x="57" y="1"/>
                    <a:pt x="56" y="1"/>
                    <a:pt x="55" y="1"/>
                  </a:cubicBezTo>
                  <a:cubicBezTo>
                    <a:pt x="55" y="1"/>
                    <a:pt x="55" y="1"/>
                    <a:pt x="55" y="1"/>
                  </a:cubicBezTo>
                  <a:cubicBezTo>
                    <a:pt x="52" y="2"/>
                    <a:pt x="49" y="2"/>
                    <a:pt x="46" y="2"/>
                  </a:cubicBezTo>
                  <a:cubicBezTo>
                    <a:pt x="44" y="3"/>
                    <a:pt x="43" y="3"/>
                    <a:pt x="42" y="4"/>
                  </a:cubicBezTo>
                  <a:cubicBezTo>
                    <a:pt x="40" y="4"/>
                    <a:pt x="39" y="5"/>
                    <a:pt x="38" y="6"/>
                  </a:cubicBezTo>
                  <a:cubicBezTo>
                    <a:pt x="37" y="6"/>
                    <a:pt x="37" y="6"/>
                    <a:pt x="37" y="6"/>
                  </a:cubicBezTo>
                  <a:cubicBezTo>
                    <a:pt x="37" y="6"/>
                    <a:pt x="36" y="7"/>
                    <a:pt x="36" y="7"/>
                  </a:cubicBezTo>
                  <a:cubicBezTo>
                    <a:pt x="31" y="10"/>
                    <a:pt x="26" y="13"/>
                    <a:pt x="21" y="17"/>
                  </a:cubicBezTo>
                  <a:cubicBezTo>
                    <a:pt x="18" y="19"/>
                    <a:pt x="15" y="21"/>
                    <a:pt x="13" y="23"/>
                  </a:cubicBezTo>
                  <a:cubicBezTo>
                    <a:pt x="9" y="26"/>
                    <a:pt x="5" y="29"/>
                    <a:pt x="2" y="33"/>
                  </a:cubicBezTo>
                  <a:cubicBezTo>
                    <a:pt x="1" y="33"/>
                    <a:pt x="1" y="33"/>
                    <a:pt x="1" y="33"/>
                  </a:cubicBezTo>
                  <a:cubicBezTo>
                    <a:pt x="1" y="34"/>
                    <a:pt x="0" y="34"/>
                    <a:pt x="0" y="34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1" y="35"/>
                    <a:pt x="1" y="35"/>
                    <a:pt x="1" y="35"/>
                  </a:cubicBezTo>
                  <a:cubicBezTo>
                    <a:pt x="2" y="35"/>
                    <a:pt x="2" y="35"/>
                    <a:pt x="3" y="35"/>
                  </a:cubicBezTo>
                  <a:cubicBezTo>
                    <a:pt x="6" y="34"/>
                    <a:pt x="10" y="33"/>
                    <a:pt x="13" y="32"/>
                  </a:cubicBezTo>
                  <a:cubicBezTo>
                    <a:pt x="19" y="31"/>
                    <a:pt x="25" y="30"/>
                    <a:pt x="32" y="29"/>
                  </a:cubicBezTo>
                  <a:cubicBezTo>
                    <a:pt x="39" y="28"/>
                    <a:pt x="46" y="27"/>
                    <a:pt x="53" y="27"/>
                  </a:cubicBezTo>
                  <a:cubicBezTo>
                    <a:pt x="59" y="26"/>
                    <a:pt x="64" y="26"/>
                    <a:pt x="70" y="26"/>
                  </a:cubicBezTo>
                  <a:cubicBezTo>
                    <a:pt x="70" y="26"/>
                    <a:pt x="70" y="26"/>
                    <a:pt x="71" y="26"/>
                  </a:cubicBezTo>
                  <a:cubicBezTo>
                    <a:pt x="71" y="26"/>
                    <a:pt x="71" y="26"/>
                    <a:pt x="72" y="26"/>
                  </a:cubicBezTo>
                  <a:cubicBezTo>
                    <a:pt x="72" y="26"/>
                    <a:pt x="72" y="26"/>
                    <a:pt x="72" y="26"/>
                  </a:cubicBezTo>
                  <a:cubicBezTo>
                    <a:pt x="73" y="26"/>
                    <a:pt x="74" y="26"/>
                    <a:pt x="74" y="26"/>
                  </a:cubicBezTo>
                  <a:cubicBezTo>
                    <a:pt x="79" y="25"/>
                    <a:pt x="85" y="25"/>
                    <a:pt x="90" y="25"/>
                  </a:cubicBezTo>
                  <a:cubicBezTo>
                    <a:pt x="96" y="24"/>
                    <a:pt x="103" y="23"/>
                    <a:pt x="109" y="22"/>
                  </a:cubicBezTo>
                  <a:cubicBezTo>
                    <a:pt x="112" y="21"/>
                    <a:pt x="114" y="20"/>
                    <a:pt x="117" y="19"/>
                  </a:cubicBezTo>
                  <a:cubicBezTo>
                    <a:pt x="120" y="17"/>
                    <a:pt x="123" y="15"/>
                    <a:pt x="125" y="12"/>
                  </a:cubicBezTo>
                  <a:cubicBezTo>
                    <a:pt x="125" y="11"/>
                    <a:pt x="125" y="11"/>
                    <a:pt x="125" y="10"/>
                  </a:cubicBezTo>
                  <a:cubicBezTo>
                    <a:pt x="125" y="10"/>
                    <a:pt x="125" y="9"/>
                    <a:pt x="124" y="9"/>
                  </a:cubicBezTo>
                  <a:cubicBezTo>
                    <a:pt x="121" y="7"/>
                    <a:pt x="117" y="5"/>
                    <a:pt x="113" y="3"/>
                  </a:cubicBezTo>
                  <a:cubicBezTo>
                    <a:pt x="113" y="3"/>
                    <a:pt x="112" y="2"/>
                    <a:pt x="112" y="2"/>
                  </a:cubicBezTo>
                  <a:cubicBezTo>
                    <a:pt x="112" y="2"/>
                    <a:pt x="111" y="2"/>
                    <a:pt x="111" y="2"/>
                  </a:cubicBezTo>
                  <a:cubicBezTo>
                    <a:pt x="106" y="2"/>
                    <a:pt x="101" y="1"/>
                    <a:pt x="96" y="1"/>
                  </a:cubicBezTo>
                  <a:cubicBezTo>
                    <a:pt x="93" y="1"/>
                    <a:pt x="89" y="1"/>
                    <a:pt x="86" y="1"/>
                  </a:cubicBezTo>
                  <a:cubicBezTo>
                    <a:pt x="86" y="0"/>
                    <a:pt x="85" y="0"/>
                    <a:pt x="85" y="0"/>
                  </a:cubicBezTo>
                  <a:cubicBezTo>
                    <a:pt x="84" y="0"/>
                    <a:pt x="83" y="0"/>
                    <a:pt x="82" y="0"/>
                  </a:cubicBezTo>
                  <a:cubicBezTo>
                    <a:pt x="82" y="0"/>
                    <a:pt x="82" y="0"/>
                    <a:pt x="82" y="0"/>
                  </a:cubicBezTo>
                  <a:cubicBezTo>
                    <a:pt x="81" y="0"/>
                    <a:pt x="80" y="0"/>
                    <a:pt x="79" y="0"/>
                  </a:cubicBezTo>
                </a:path>
              </a:pathLst>
            </a:custGeom>
            <a:solidFill>
              <a:srgbClr val="FFF4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29" name="Freeform 423"/>
            <p:cNvSpPr>
              <a:spLocks noEditPoints="1"/>
            </p:cNvSpPr>
            <p:nvPr/>
          </p:nvSpPr>
          <p:spPr bwMode="auto">
            <a:xfrm>
              <a:off x="679450" y="2189163"/>
              <a:ext cx="209550" cy="109538"/>
            </a:xfrm>
            <a:custGeom>
              <a:avLst/>
              <a:gdLst>
                <a:gd name="T0" fmla="*/ 21 w 56"/>
                <a:gd name="T1" fmla="*/ 29 h 29"/>
                <a:gd name="T2" fmla="*/ 20 w 56"/>
                <a:gd name="T3" fmla="*/ 29 h 29"/>
                <a:gd name="T4" fmla="*/ 20 w 56"/>
                <a:gd name="T5" fmla="*/ 29 h 29"/>
                <a:gd name="T6" fmla="*/ 20 w 56"/>
                <a:gd name="T7" fmla="*/ 29 h 29"/>
                <a:gd name="T8" fmla="*/ 21 w 56"/>
                <a:gd name="T9" fmla="*/ 29 h 29"/>
                <a:gd name="T10" fmla="*/ 13 w 56"/>
                <a:gd name="T11" fmla="*/ 25 h 29"/>
                <a:gd name="T12" fmla="*/ 14 w 56"/>
                <a:gd name="T13" fmla="*/ 26 h 29"/>
                <a:gd name="T14" fmla="*/ 13 w 56"/>
                <a:gd name="T15" fmla="*/ 25 h 29"/>
                <a:gd name="T16" fmla="*/ 26 w 56"/>
                <a:gd name="T17" fmla="*/ 24 h 29"/>
                <a:gd name="T18" fmla="*/ 25 w 56"/>
                <a:gd name="T19" fmla="*/ 25 h 29"/>
                <a:gd name="T20" fmla="*/ 24 w 56"/>
                <a:gd name="T21" fmla="*/ 26 h 29"/>
                <a:gd name="T22" fmla="*/ 23 w 56"/>
                <a:gd name="T23" fmla="*/ 27 h 29"/>
                <a:gd name="T24" fmla="*/ 24 w 56"/>
                <a:gd name="T25" fmla="*/ 26 h 29"/>
                <a:gd name="T26" fmla="*/ 26 w 56"/>
                <a:gd name="T27" fmla="*/ 24 h 29"/>
                <a:gd name="T28" fmla="*/ 1 w 56"/>
                <a:gd name="T29" fmla="*/ 18 h 29"/>
                <a:gd name="T30" fmla="*/ 1 w 56"/>
                <a:gd name="T31" fmla="*/ 18 h 29"/>
                <a:gd name="T32" fmla="*/ 3 w 56"/>
                <a:gd name="T33" fmla="*/ 19 h 29"/>
                <a:gd name="T34" fmla="*/ 2 w 56"/>
                <a:gd name="T35" fmla="*/ 18 h 29"/>
                <a:gd name="T36" fmla="*/ 1 w 56"/>
                <a:gd name="T37" fmla="*/ 18 h 29"/>
                <a:gd name="T38" fmla="*/ 2 w 56"/>
                <a:gd name="T39" fmla="*/ 16 h 29"/>
                <a:gd name="T40" fmla="*/ 1 w 56"/>
                <a:gd name="T41" fmla="*/ 16 h 29"/>
                <a:gd name="T42" fmla="*/ 0 w 56"/>
                <a:gd name="T43" fmla="*/ 17 h 29"/>
                <a:gd name="T44" fmla="*/ 1 w 56"/>
                <a:gd name="T45" fmla="*/ 16 h 29"/>
                <a:gd name="T46" fmla="*/ 2 w 56"/>
                <a:gd name="T47" fmla="*/ 16 h 29"/>
                <a:gd name="T48" fmla="*/ 28 w 56"/>
                <a:gd name="T49" fmla="*/ 6 h 29"/>
                <a:gd name="T50" fmla="*/ 11 w 56"/>
                <a:gd name="T51" fmla="*/ 12 h 29"/>
                <a:gd name="T52" fmla="*/ 7 w 56"/>
                <a:gd name="T53" fmla="*/ 13 h 29"/>
                <a:gd name="T54" fmla="*/ 28 w 56"/>
                <a:gd name="T55" fmla="*/ 6 h 29"/>
                <a:gd name="T56" fmla="*/ 56 w 56"/>
                <a:gd name="T57" fmla="*/ 1 h 29"/>
                <a:gd name="T58" fmla="*/ 54 w 56"/>
                <a:gd name="T59" fmla="*/ 2 h 29"/>
                <a:gd name="T60" fmla="*/ 53 w 56"/>
                <a:gd name="T61" fmla="*/ 3 h 29"/>
                <a:gd name="T62" fmla="*/ 54 w 56"/>
                <a:gd name="T63" fmla="*/ 2 h 29"/>
                <a:gd name="T64" fmla="*/ 56 w 56"/>
                <a:gd name="T65" fmla="*/ 1 h 29"/>
                <a:gd name="T66" fmla="*/ 52 w 56"/>
                <a:gd name="T67" fmla="*/ 0 h 29"/>
                <a:gd name="T68" fmla="*/ 42 w 56"/>
                <a:gd name="T69" fmla="*/ 2 h 29"/>
                <a:gd name="T70" fmla="*/ 46 w 56"/>
                <a:gd name="T71" fmla="*/ 1 h 29"/>
                <a:gd name="T72" fmla="*/ 52 w 56"/>
                <a:gd name="T73" fmla="*/ 0 h 29"/>
                <a:gd name="T74" fmla="*/ 56 w 56"/>
                <a:gd name="T75" fmla="*/ 0 h 29"/>
                <a:gd name="T76" fmla="*/ 56 w 56"/>
                <a:gd name="T77" fmla="*/ 0 h 29"/>
                <a:gd name="T78" fmla="*/ 56 w 56"/>
                <a:gd name="T79" fmla="*/ 0 h 29"/>
                <a:gd name="T80" fmla="*/ 56 w 56"/>
                <a:gd name="T81" fmla="*/ 0 h 29"/>
                <a:gd name="T82" fmla="*/ 55 w 56"/>
                <a:gd name="T83" fmla="*/ 0 h 29"/>
                <a:gd name="T84" fmla="*/ 53 w 56"/>
                <a:gd name="T85" fmla="*/ 0 h 29"/>
                <a:gd name="T86" fmla="*/ 54 w 56"/>
                <a:gd name="T87" fmla="*/ 0 h 29"/>
                <a:gd name="T88" fmla="*/ 55 w 56"/>
                <a:gd name="T89" fmla="*/ 0 h 29"/>
                <a:gd name="T90" fmla="*/ 55 w 56"/>
                <a:gd name="T91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56" h="29">
                  <a:moveTo>
                    <a:pt x="21" y="29"/>
                  </a:moveTo>
                  <a:cubicBezTo>
                    <a:pt x="21" y="29"/>
                    <a:pt x="20" y="29"/>
                    <a:pt x="20" y="29"/>
                  </a:cubicBezTo>
                  <a:cubicBezTo>
                    <a:pt x="20" y="29"/>
                    <a:pt x="20" y="29"/>
                    <a:pt x="20" y="29"/>
                  </a:cubicBezTo>
                  <a:cubicBezTo>
                    <a:pt x="20" y="29"/>
                    <a:pt x="20" y="29"/>
                    <a:pt x="20" y="29"/>
                  </a:cubicBezTo>
                  <a:cubicBezTo>
                    <a:pt x="20" y="29"/>
                    <a:pt x="21" y="29"/>
                    <a:pt x="21" y="29"/>
                  </a:cubicBezTo>
                  <a:moveTo>
                    <a:pt x="13" y="25"/>
                  </a:moveTo>
                  <a:cubicBezTo>
                    <a:pt x="14" y="26"/>
                    <a:pt x="14" y="26"/>
                    <a:pt x="14" y="26"/>
                  </a:cubicBezTo>
                  <a:cubicBezTo>
                    <a:pt x="14" y="26"/>
                    <a:pt x="14" y="26"/>
                    <a:pt x="13" y="25"/>
                  </a:cubicBezTo>
                  <a:moveTo>
                    <a:pt x="26" y="24"/>
                  </a:moveTo>
                  <a:cubicBezTo>
                    <a:pt x="26" y="24"/>
                    <a:pt x="26" y="24"/>
                    <a:pt x="25" y="25"/>
                  </a:cubicBezTo>
                  <a:cubicBezTo>
                    <a:pt x="25" y="25"/>
                    <a:pt x="24" y="26"/>
                    <a:pt x="24" y="26"/>
                  </a:cubicBezTo>
                  <a:cubicBezTo>
                    <a:pt x="23" y="26"/>
                    <a:pt x="23" y="27"/>
                    <a:pt x="23" y="27"/>
                  </a:cubicBezTo>
                  <a:cubicBezTo>
                    <a:pt x="23" y="27"/>
                    <a:pt x="23" y="27"/>
                    <a:pt x="24" y="26"/>
                  </a:cubicBezTo>
                  <a:cubicBezTo>
                    <a:pt x="24" y="26"/>
                    <a:pt x="25" y="25"/>
                    <a:pt x="26" y="24"/>
                  </a:cubicBezTo>
                  <a:moveTo>
                    <a:pt x="1" y="18"/>
                  </a:moveTo>
                  <a:cubicBezTo>
                    <a:pt x="1" y="18"/>
                    <a:pt x="1" y="18"/>
                    <a:pt x="1" y="18"/>
                  </a:cubicBezTo>
                  <a:cubicBezTo>
                    <a:pt x="2" y="18"/>
                    <a:pt x="3" y="19"/>
                    <a:pt x="3" y="19"/>
                  </a:cubicBezTo>
                  <a:cubicBezTo>
                    <a:pt x="3" y="19"/>
                    <a:pt x="2" y="19"/>
                    <a:pt x="2" y="18"/>
                  </a:cubicBezTo>
                  <a:cubicBezTo>
                    <a:pt x="2" y="18"/>
                    <a:pt x="1" y="18"/>
                    <a:pt x="1" y="18"/>
                  </a:cubicBezTo>
                  <a:moveTo>
                    <a:pt x="2" y="16"/>
                  </a:moveTo>
                  <a:cubicBezTo>
                    <a:pt x="2" y="16"/>
                    <a:pt x="2" y="16"/>
                    <a:pt x="1" y="16"/>
                  </a:cubicBezTo>
                  <a:cubicBezTo>
                    <a:pt x="1" y="16"/>
                    <a:pt x="0" y="16"/>
                    <a:pt x="0" y="17"/>
                  </a:cubicBezTo>
                  <a:cubicBezTo>
                    <a:pt x="0" y="17"/>
                    <a:pt x="1" y="16"/>
                    <a:pt x="1" y="16"/>
                  </a:cubicBezTo>
                  <a:cubicBezTo>
                    <a:pt x="2" y="16"/>
                    <a:pt x="2" y="16"/>
                    <a:pt x="2" y="16"/>
                  </a:cubicBezTo>
                  <a:moveTo>
                    <a:pt x="28" y="6"/>
                  </a:moveTo>
                  <a:cubicBezTo>
                    <a:pt x="22" y="8"/>
                    <a:pt x="17" y="10"/>
                    <a:pt x="11" y="12"/>
                  </a:cubicBezTo>
                  <a:cubicBezTo>
                    <a:pt x="10" y="12"/>
                    <a:pt x="9" y="13"/>
                    <a:pt x="7" y="13"/>
                  </a:cubicBezTo>
                  <a:cubicBezTo>
                    <a:pt x="14" y="11"/>
                    <a:pt x="21" y="8"/>
                    <a:pt x="28" y="6"/>
                  </a:cubicBezTo>
                  <a:moveTo>
                    <a:pt x="56" y="1"/>
                  </a:moveTo>
                  <a:cubicBezTo>
                    <a:pt x="55" y="1"/>
                    <a:pt x="55" y="2"/>
                    <a:pt x="54" y="2"/>
                  </a:cubicBezTo>
                  <a:cubicBezTo>
                    <a:pt x="54" y="2"/>
                    <a:pt x="53" y="3"/>
                    <a:pt x="53" y="3"/>
                  </a:cubicBezTo>
                  <a:cubicBezTo>
                    <a:pt x="53" y="3"/>
                    <a:pt x="53" y="2"/>
                    <a:pt x="54" y="2"/>
                  </a:cubicBezTo>
                  <a:cubicBezTo>
                    <a:pt x="54" y="2"/>
                    <a:pt x="55" y="1"/>
                    <a:pt x="56" y="1"/>
                  </a:cubicBezTo>
                  <a:moveTo>
                    <a:pt x="52" y="0"/>
                  </a:moveTo>
                  <a:cubicBezTo>
                    <a:pt x="49" y="1"/>
                    <a:pt x="45" y="2"/>
                    <a:pt x="42" y="2"/>
                  </a:cubicBezTo>
                  <a:cubicBezTo>
                    <a:pt x="44" y="2"/>
                    <a:pt x="45" y="2"/>
                    <a:pt x="46" y="1"/>
                  </a:cubicBezTo>
                  <a:cubicBezTo>
                    <a:pt x="48" y="1"/>
                    <a:pt x="50" y="1"/>
                    <a:pt x="52" y="0"/>
                  </a:cubicBezTo>
                  <a:moveTo>
                    <a:pt x="56" y="0"/>
                  </a:moveTo>
                  <a:cubicBezTo>
                    <a:pt x="56" y="0"/>
                    <a:pt x="56" y="0"/>
                    <a:pt x="56" y="0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56" y="0"/>
                    <a:pt x="56" y="0"/>
                    <a:pt x="56" y="0"/>
                  </a:cubicBezTo>
                  <a:moveTo>
                    <a:pt x="55" y="0"/>
                  </a:moveTo>
                  <a:cubicBezTo>
                    <a:pt x="54" y="0"/>
                    <a:pt x="54" y="0"/>
                    <a:pt x="53" y="0"/>
                  </a:cubicBezTo>
                  <a:cubicBezTo>
                    <a:pt x="53" y="0"/>
                    <a:pt x="54" y="0"/>
                    <a:pt x="54" y="0"/>
                  </a:cubicBezTo>
                  <a:cubicBezTo>
                    <a:pt x="55" y="0"/>
                    <a:pt x="55" y="0"/>
                    <a:pt x="55" y="0"/>
                  </a:cubicBezTo>
                  <a:cubicBezTo>
                    <a:pt x="55" y="0"/>
                    <a:pt x="55" y="0"/>
                    <a:pt x="55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30" name="Freeform 424"/>
            <p:cNvSpPr>
              <a:spLocks/>
            </p:cNvSpPr>
            <p:nvPr/>
          </p:nvSpPr>
          <p:spPr bwMode="auto">
            <a:xfrm>
              <a:off x="679450" y="2189163"/>
              <a:ext cx="209550" cy="109538"/>
            </a:xfrm>
            <a:custGeom>
              <a:avLst/>
              <a:gdLst>
                <a:gd name="T0" fmla="*/ 55 w 56"/>
                <a:gd name="T1" fmla="*/ 0 h 29"/>
                <a:gd name="T2" fmla="*/ 54 w 56"/>
                <a:gd name="T3" fmla="*/ 0 h 29"/>
                <a:gd name="T4" fmla="*/ 53 w 56"/>
                <a:gd name="T5" fmla="*/ 0 h 29"/>
                <a:gd name="T6" fmla="*/ 53 w 56"/>
                <a:gd name="T7" fmla="*/ 0 h 29"/>
                <a:gd name="T8" fmla="*/ 52 w 56"/>
                <a:gd name="T9" fmla="*/ 0 h 29"/>
                <a:gd name="T10" fmla="*/ 46 w 56"/>
                <a:gd name="T11" fmla="*/ 1 h 29"/>
                <a:gd name="T12" fmla="*/ 42 w 56"/>
                <a:gd name="T13" fmla="*/ 2 h 29"/>
                <a:gd name="T14" fmla="*/ 28 w 56"/>
                <a:gd name="T15" fmla="*/ 6 h 29"/>
                <a:gd name="T16" fmla="*/ 7 w 56"/>
                <a:gd name="T17" fmla="*/ 13 h 29"/>
                <a:gd name="T18" fmla="*/ 2 w 56"/>
                <a:gd name="T19" fmla="*/ 16 h 29"/>
                <a:gd name="T20" fmla="*/ 1 w 56"/>
                <a:gd name="T21" fmla="*/ 16 h 29"/>
                <a:gd name="T22" fmla="*/ 0 w 56"/>
                <a:gd name="T23" fmla="*/ 17 h 29"/>
                <a:gd name="T24" fmla="*/ 1 w 56"/>
                <a:gd name="T25" fmla="*/ 18 h 29"/>
                <a:gd name="T26" fmla="*/ 2 w 56"/>
                <a:gd name="T27" fmla="*/ 18 h 29"/>
                <a:gd name="T28" fmla="*/ 3 w 56"/>
                <a:gd name="T29" fmla="*/ 19 h 29"/>
                <a:gd name="T30" fmla="*/ 13 w 56"/>
                <a:gd name="T31" fmla="*/ 25 h 29"/>
                <a:gd name="T32" fmla="*/ 14 w 56"/>
                <a:gd name="T33" fmla="*/ 26 h 29"/>
                <a:gd name="T34" fmla="*/ 19 w 56"/>
                <a:gd name="T35" fmla="*/ 28 h 29"/>
                <a:gd name="T36" fmla="*/ 20 w 56"/>
                <a:gd name="T37" fmla="*/ 29 h 29"/>
                <a:gd name="T38" fmla="*/ 20 w 56"/>
                <a:gd name="T39" fmla="*/ 29 h 29"/>
                <a:gd name="T40" fmla="*/ 21 w 56"/>
                <a:gd name="T41" fmla="*/ 29 h 29"/>
                <a:gd name="T42" fmla="*/ 21 w 56"/>
                <a:gd name="T43" fmla="*/ 28 h 29"/>
                <a:gd name="T44" fmla="*/ 23 w 56"/>
                <a:gd name="T45" fmla="*/ 27 h 29"/>
                <a:gd name="T46" fmla="*/ 24 w 56"/>
                <a:gd name="T47" fmla="*/ 26 h 29"/>
                <a:gd name="T48" fmla="*/ 25 w 56"/>
                <a:gd name="T49" fmla="*/ 25 h 29"/>
                <a:gd name="T50" fmla="*/ 26 w 56"/>
                <a:gd name="T51" fmla="*/ 24 h 29"/>
                <a:gd name="T52" fmla="*/ 34 w 56"/>
                <a:gd name="T53" fmla="*/ 16 h 29"/>
                <a:gd name="T54" fmla="*/ 53 w 56"/>
                <a:gd name="T55" fmla="*/ 3 h 29"/>
                <a:gd name="T56" fmla="*/ 54 w 56"/>
                <a:gd name="T57" fmla="*/ 2 h 29"/>
                <a:gd name="T58" fmla="*/ 56 w 56"/>
                <a:gd name="T59" fmla="*/ 1 h 29"/>
                <a:gd name="T60" fmla="*/ 56 w 56"/>
                <a:gd name="T61" fmla="*/ 0 h 29"/>
                <a:gd name="T62" fmla="*/ 56 w 56"/>
                <a:gd name="T63" fmla="*/ 0 h 29"/>
                <a:gd name="T64" fmla="*/ 55 w 56"/>
                <a:gd name="T65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6" h="29">
                  <a:moveTo>
                    <a:pt x="55" y="0"/>
                  </a:moveTo>
                  <a:cubicBezTo>
                    <a:pt x="55" y="0"/>
                    <a:pt x="55" y="0"/>
                    <a:pt x="54" y="0"/>
                  </a:cubicBezTo>
                  <a:cubicBezTo>
                    <a:pt x="54" y="0"/>
                    <a:pt x="53" y="0"/>
                    <a:pt x="53" y="0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53" y="0"/>
                    <a:pt x="52" y="0"/>
                    <a:pt x="52" y="0"/>
                  </a:cubicBezTo>
                  <a:cubicBezTo>
                    <a:pt x="50" y="1"/>
                    <a:pt x="48" y="1"/>
                    <a:pt x="46" y="1"/>
                  </a:cubicBezTo>
                  <a:cubicBezTo>
                    <a:pt x="45" y="2"/>
                    <a:pt x="44" y="2"/>
                    <a:pt x="42" y="2"/>
                  </a:cubicBezTo>
                  <a:cubicBezTo>
                    <a:pt x="37" y="3"/>
                    <a:pt x="32" y="5"/>
                    <a:pt x="28" y="6"/>
                  </a:cubicBezTo>
                  <a:cubicBezTo>
                    <a:pt x="21" y="8"/>
                    <a:pt x="14" y="11"/>
                    <a:pt x="7" y="13"/>
                  </a:cubicBezTo>
                  <a:cubicBezTo>
                    <a:pt x="5" y="14"/>
                    <a:pt x="4" y="15"/>
                    <a:pt x="2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0" y="17"/>
                    <a:pt x="0" y="17"/>
                  </a:cubicBezTo>
                  <a:cubicBezTo>
                    <a:pt x="1" y="17"/>
                    <a:pt x="1" y="17"/>
                    <a:pt x="1" y="18"/>
                  </a:cubicBezTo>
                  <a:cubicBezTo>
                    <a:pt x="1" y="18"/>
                    <a:pt x="2" y="18"/>
                    <a:pt x="2" y="18"/>
                  </a:cubicBezTo>
                  <a:cubicBezTo>
                    <a:pt x="2" y="19"/>
                    <a:pt x="3" y="19"/>
                    <a:pt x="3" y="19"/>
                  </a:cubicBezTo>
                  <a:cubicBezTo>
                    <a:pt x="6" y="22"/>
                    <a:pt x="10" y="24"/>
                    <a:pt x="13" y="25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6" y="27"/>
                    <a:pt x="18" y="28"/>
                    <a:pt x="19" y="28"/>
                  </a:cubicBezTo>
                  <a:cubicBezTo>
                    <a:pt x="19" y="29"/>
                    <a:pt x="20" y="29"/>
                    <a:pt x="20" y="29"/>
                  </a:cubicBezTo>
                  <a:cubicBezTo>
                    <a:pt x="20" y="29"/>
                    <a:pt x="20" y="29"/>
                    <a:pt x="20" y="29"/>
                  </a:cubicBezTo>
                  <a:cubicBezTo>
                    <a:pt x="20" y="29"/>
                    <a:pt x="21" y="29"/>
                    <a:pt x="21" y="29"/>
                  </a:cubicBezTo>
                  <a:cubicBezTo>
                    <a:pt x="21" y="29"/>
                    <a:pt x="21" y="29"/>
                    <a:pt x="21" y="28"/>
                  </a:cubicBezTo>
                  <a:cubicBezTo>
                    <a:pt x="22" y="28"/>
                    <a:pt x="22" y="27"/>
                    <a:pt x="23" y="27"/>
                  </a:cubicBezTo>
                  <a:cubicBezTo>
                    <a:pt x="23" y="27"/>
                    <a:pt x="23" y="26"/>
                    <a:pt x="24" y="26"/>
                  </a:cubicBezTo>
                  <a:cubicBezTo>
                    <a:pt x="24" y="26"/>
                    <a:pt x="25" y="25"/>
                    <a:pt x="25" y="25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9" y="21"/>
                    <a:pt x="31" y="19"/>
                    <a:pt x="34" y="16"/>
                  </a:cubicBezTo>
                  <a:cubicBezTo>
                    <a:pt x="40" y="11"/>
                    <a:pt x="46" y="7"/>
                    <a:pt x="53" y="3"/>
                  </a:cubicBezTo>
                  <a:cubicBezTo>
                    <a:pt x="53" y="3"/>
                    <a:pt x="54" y="2"/>
                    <a:pt x="54" y="2"/>
                  </a:cubicBezTo>
                  <a:cubicBezTo>
                    <a:pt x="55" y="2"/>
                    <a:pt x="55" y="1"/>
                    <a:pt x="56" y="1"/>
                  </a:cubicBezTo>
                  <a:cubicBezTo>
                    <a:pt x="56" y="1"/>
                    <a:pt x="56" y="1"/>
                    <a:pt x="56" y="0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56" y="0"/>
                    <a:pt x="56" y="0"/>
                    <a:pt x="55" y="0"/>
                  </a:cubicBezTo>
                </a:path>
              </a:pathLst>
            </a:custGeom>
            <a:solidFill>
              <a:srgbClr val="FFE9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31" name="Freeform 425"/>
            <p:cNvSpPr>
              <a:spLocks noEditPoints="1"/>
            </p:cNvSpPr>
            <p:nvPr/>
          </p:nvSpPr>
          <p:spPr bwMode="auto">
            <a:xfrm>
              <a:off x="615950" y="2260600"/>
              <a:ext cx="123825" cy="68263"/>
            </a:xfrm>
            <a:custGeom>
              <a:avLst/>
              <a:gdLst>
                <a:gd name="T0" fmla="*/ 7 w 33"/>
                <a:gd name="T1" fmla="*/ 13 h 18"/>
                <a:gd name="T2" fmla="*/ 14 w 33"/>
                <a:gd name="T3" fmla="*/ 18 h 18"/>
                <a:gd name="T4" fmla="*/ 7 w 33"/>
                <a:gd name="T5" fmla="*/ 13 h 18"/>
                <a:gd name="T6" fmla="*/ 28 w 33"/>
                <a:gd name="T7" fmla="*/ 11 h 18"/>
                <a:gd name="T8" fmla="*/ 31 w 33"/>
                <a:gd name="T9" fmla="*/ 12 h 18"/>
                <a:gd name="T10" fmla="*/ 33 w 33"/>
                <a:gd name="T11" fmla="*/ 13 h 18"/>
                <a:gd name="T12" fmla="*/ 33 w 33"/>
                <a:gd name="T13" fmla="*/ 13 h 18"/>
                <a:gd name="T14" fmla="*/ 33 w 33"/>
                <a:gd name="T15" fmla="*/ 13 h 18"/>
                <a:gd name="T16" fmla="*/ 32 w 33"/>
                <a:gd name="T17" fmla="*/ 12 h 18"/>
                <a:gd name="T18" fmla="*/ 28 w 33"/>
                <a:gd name="T19" fmla="*/ 11 h 18"/>
                <a:gd name="T20" fmla="*/ 2 w 33"/>
                <a:gd name="T21" fmla="*/ 5 h 18"/>
                <a:gd name="T22" fmla="*/ 1 w 33"/>
                <a:gd name="T23" fmla="*/ 5 h 18"/>
                <a:gd name="T24" fmla="*/ 1 w 33"/>
                <a:gd name="T25" fmla="*/ 7 h 18"/>
                <a:gd name="T26" fmla="*/ 2 w 33"/>
                <a:gd name="T27" fmla="*/ 5 h 18"/>
                <a:gd name="T28" fmla="*/ 13 w 33"/>
                <a:gd name="T29" fmla="*/ 0 h 18"/>
                <a:gd name="T30" fmla="*/ 13 w 33"/>
                <a:gd name="T31" fmla="*/ 1 h 18"/>
                <a:gd name="T32" fmla="*/ 20 w 33"/>
                <a:gd name="T33" fmla="*/ 6 h 18"/>
                <a:gd name="T34" fmla="*/ 13 w 33"/>
                <a:gd name="T35" fmla="*/ 1 h 18"/>
                <a:gd name="T36" fmla="*/ 13 w 33"/>
                <a:gd name="T37" fmla="*/ 0 h 18"/>
                <a:gd name="T38" fmla="*/ 12 w 33"/>
                <a:gd name="T39" fmla="*/ 0 h 18"/>
                <a:gd name="T40" fmla="*/ 11 w 33"/>
                <a:gd name="T41" fmla="*/ 0 h 18"/>
                <a:gd name="T42" fmla="*/ 3 w 33"/>
                <a:gd name="T43" fmla="*/ 5 h 18"/>
                <a:gd name="T44" fmla="*/ 3 w 33"/>
                <a:gd name="T45" fmla="*/ 4 h 18"/>
                <a:gd name="T46" fmla="*/ 10 w 33"/>
                <a:gd name="T47" fmla="*/ 1 h 18"/>
                <a:gd name="T48" fmla="*/ 12 w 33"/>
                <a:gd name="T49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3" h="18">
                  <a:moveTo>
                    <a:pt x="7" y="13"/>
                  </a:moveTo>
                  <a:cubicBezTo>
                    <a:pt x="9" y="15"/>
                    <a:pt x="11" y="16"/>
                    <a:pt x="14" y="18"/>
                  </a:cubicBezTo>
                  <a:cubicBezTo>
                    <a:pt x="12" y="16"/>
                    <a:pt x="9" y="15"/>
                    <a:pt x="7" y="13"/>
                  </a:cubicBezTo>
                  <a:moveTo>
                    <a:pt x="28" y="11"/>
                  </a:moveTo>
                  <a:cubicBezTo>
                    <a:pt x="29" y="11"/>
                    <a:pt x="30" y="12"/>
                    <a:pt x="31" y="12"/>
                  </a:cubicBezTo>
                  <a:cubicBezTo>
                    <a:pt x="32" y="13"/>
                    <a:pt x="32" y="13"/>
                    <a:pt x="33" y="13"/>
                  </a:cubicBezTo>
                  <a:cubicBezTo>
                    <a:pt x="33" y="13"/>
                    <a:pt x="33" y="13"/>
                    <a:pt x="33" y="13"/>
                  </a:cubicBezTo>
                  <a:cubicBezTo>
                    <a:pt x="33" y="13"/>
                    <a:pt x="33" y="13"/>
                    <a:pt x="33" y="13"/>
                  </a:cubicBezTo>
                  <a:cubicBezTo>
                    <a:pt x="33" y="13"/>
                    <a:pt x="32" y="13"/>
                    <a:pt x="32" y="12"/>
                  </a:cubicBezTo>
                  <a:cubicBezTo>
                    <a:pt x="31" y="12"/>
                    <a:pt x="29" y="11"/>
                    <a:pt x="28" y="11"/>
                  </a:cubicBezTo>
                  <a:moveTo>
                    <a:pt x="2" y="5"/>
                  </a:moveTo>
                  <a:cubicBezTo>
                    <a:pt x="2" y="5"/>
                    <a:pt x="2" y="5"/>
                    <a:pt x="1" y="5"/>
                  </a:cubicBezTo>
                  <a:cubicBezTo>
                    <a:pt x="1" y="6"/>
                    <a:pt x="0" y="6"/>
                    <a:pt x="1" y="7"/>
                  </a:cubicBezTo>
                  <a:cubicBezTo>
                    <a:pt x="1" y="6"/>
                    <a:pt x="1" y="6"/>
                    <a:pt x="2" y="5"/>
                  </a:cubicBezTo>
                  <a:moveTo>
                    <a:pt x="13" y="0"/>
                  </a:moveTo>
                  <a:cubicBezTo>
                    <a:pt x="13" y="0"/>
                    <a:pt x="13" y="0"/>
                    <a:pt x="13" y="1"/>
                  </a:cubicBezTo>
                  <a:cubicBezTo>
                    <a:pt x="15" y="2"/>
                    <a:pt x="18" y="4"/>
                    <a:pt x="20" y="6"/>
                  </a:cubicBezTo>
                  <a:cubicBezTo>
                    <a:pt x="18" y="4"/>
                    <a:pt x="15" y="2"/>
                    <a:pt x="13" y="1"/>
                  </a:cubicBezTo>
                  <a:cubicBezTo>
                    <a:pt x="13" y="0"/>
                    <a:pt x="13" y="0"/>
                    <a:pt x="13" y="0"/>
                  </a:cubicBezTo>
                  <a:moveTo>
                    <a:pt x="12" y="0"/>
                  </a:moveTo>
                  <a:cubicBezTo>
                    <a:pt x="12" y="0"/>
                    <a:pt x="11" y="0"/>
                    <a:pt x="11" y="0"/>
                  </a:cubicBezTo>
                  <a:cubicBezTo>
                    <a:pt x="8" y="2"/>
                    <a:pt x="5" y="3"/>
                    <a:pt x="3" y="5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5" y="3"/>
                    <a:pt x="8" y="2"/>
                    <a:pt x="10" y="1"/>
                  </a:cubicBezTo>
                  <a:cubicBezTo>
                    <a:pt x="11" y="0"/>
                    <a:pt x="11" y="0"/>
                    <a:pt x="1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32" name="Freeform 426"/>
            <p:cNvSpPr>
              <a:spLocks/>
            </p:cNvSpPr>
            <p:nvPr/>
          </p:nvSpPr>
          <p:spPr bwMode="auto">
            <a:xfrm>
              <a:off x="619125" y="2260600"/>
              <a:ext cx="123825" cy="79375"/>
            </a:xfrm>
            <a:custGeom>
              <a:avLst/>
              <a:gdLst>
                <a:gd name="T0" fmla="*/ 11 w 33"/>
                <a:gd name="T1" fmla="*/ 0 h 21"/>
                <a:gd name="T2" fmla="*/ 11 w 33"/>
                <a:gd name="T3" fmla="*/ 0 h 21"/>
                <a:gd name="T4" fmla="*/ 9 w 33"/>
                <a:gd name="T5" fmla="*/ 1 h 21"/>
                <a:gd name="T6" fmla="*/ 2 w 33"/>
                <a:gd name="T7" fmla="*/ 4 h 21"/>
                <a:gd name="T8" fmla="*/ 2 w 33"/>
                <a:gd name="T9" fmla="*/ 5 h 21"/>
                <a:gd name="T10" fmla="*/ 1 w 33"/>
                <a:gd name="T11" fmla="*/ 5 h 21"/>
                <a:gd name="T12" fmla="*/ 0 w 33"/>
                <a:gd name="T13" fmla="*/ 7 h 21"/>
                <a:gd name="T14" fmla="*/ 0 w 33"/>
                <a:gd name="T15" fmla="*/ 7 h 21"/>
                <a:gd name="T16" fmla="*/ 5 w 33"/>
                <a:gd name="T17" fmla="*/ 12 h 21"/>
                <a:gd name="T18" fmla="*/ 6 w 33"/>
                <a:gd name="T19" fmla="*/ 13 h 21"/>
                <a:gd name="T20" fmla="*/ 13 w 33"/>
                <a:gd name="T21" fmla="*/ 18 h 21"/>
                <a:gd name="T22" fmla="*/ 17 w 33"/>
                <a:gd name="T23" fmla="*/ 20 h 21"/>
                <a:gd name="T24" fmla="*/ 19 w 33"/>
                <a:gd name="T25" fmla="*/ 21 h 21"/>
                <a:gd name="T26" fmla="*/ 20 w 33"/>
                <a:gd name="T27" fmla="*/ 21 h 21"/>
                <a:gd name="T28" fmla="*/ 23 w 33"/>
                <a:gd name="T29" fmla="*/ 19 h 21"/>
                <a:gd name="T30" fmla="*/ 32 w 33"/>
                <a:gd name="T31" fmla="*/ 15 h 21"/>
                <a:gd name="T32" fmla="*/ 32 w 33"/>
                <a:gd name="T33" fmla="*/ 13 h 21"/>
                <a:gd name="T34" fmla="*/ 32 w 33"/>
                <a:gd name="T35" fmla="*/ 13 h 21"/>
                <a:gd name="T36" fmla="*/ 30 w 33"/>
                <a:gd name="T37" fmla="*/ 12 h 21"/>
                <a:gd name="T38" fmla="*/ 27 w 33"/>
                <a:gd name="T39" fmla="*/ 11 h 21"/>
                <a:gd name="T40" fmla="*/ 19 w 33"/>
                <a:gd name="T41" fmla="*/ 6 h 21"/>
                <a:gd name="T42" fmla="*/ 12 w 33"/>
                <a:gd name="T43" fmla="*/ 1 h 21"/>
                <a:gd name="T44" fmla="*/ 12 w 33"/>
                <a:gd name="T45" fmla="*/ 0 h 21"/>
                <a:gd name="T46" fmla="*/ 11 w 33"/>
                <a:gd name="T47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3" h="21">
                  <a:moveTo>
                    <a:pt x="11" y="0"/>
                  </a:moveTo>
                  <a:cubicBezTo>
                    <a:pt x="11" y="0"/>
                    <a:pt x="11" y="0"/>
                    <a:pt x="11" y="0"/>
                  </a:cubicBezTo>
                  <a:cubicBezTo>
                    <a:pt x="10" y="0"/>
                    <a:pt x="10" y="0"/>
                    <a:pt x="9" y="1"/>
                  </a:cubicBezTo>
                  <a:cubicBezTo>
                    <a:pt x="7" y="2"/>
                    <a:pt x="4" y="3"/>
                    <a:pt x="2" y="4"/>
                  </a:cubicBezTo>
                  <a:cubicBezTo>
                    <a:pt x="2" y="4"/>
                    <a:pt x="2" y="4"/>
                    <a:pt x="2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6"/>
                    <a:pt x="0" y="6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9"/>
                    <a:pt x="3" y="10"/>
                    <a:pt x="5" y="12"/>
                  </a:cubicBezTo>
                  <a:cubicBezTo>
                    <a:pt x="5" y="12"/>
                    <a:pt x="5" y="13"/>
                    <a:pt x="6" y="13"/>
                  </a:cubicBezTo>
                  <a:cubicBezTo>
                    <a:pt x="8" y="15"/>
                    <a:pt x="11" y="16"/>
                    <a:pt x="13" y="18"/>
                  </a:cubicBezTo>
                  <a:cubicBezTo>
                    <a:pt x="14" y="19"/>
                    <a:pt x="16" y="20"/>
                    <a:pt x="17" y="20"/>
                  </a:cubicBezTo>
                  <a:cubicBezTo>
                    <a:pt x="18" y="21"/>
                    <a:pt x="18" y="21"/>
                    <a:pt x="19" y="21"/>
                  </a:cubicBezTo>
                  <a:cubicBezTo>
                    <a:pt x="19" y="21"/>
                    <a:pt x="20" y="21"/>
                    <a:pt x="20" y="21"/>
                  </a:cubicBezTo>
                  <a:cubicBezTo>
                    <a:pt x="21" y="20"/>
                    <a:pt x="22" y="20"/>
                    <a:pt x="23" y="19"/>
                  </a:cubicBezTo>
                  <a:cubicBezTo>
                    <a:pt x="26" y="18"/>
                    <a:pt x="29" y="17"/>
                    <a:pt x="32" y="15"/>
                  </a:cubicBezTo>
                  <a:cubicBezTo>
                    <a:pt x="33" y="15"/>
                    <a:pt x="33" y="14"/>
                    <a:pt x="32" y="13"/>
                  </a:cubicBezTo>
                  <a:cubicBezTo>
                    <a:pt x="32" y="13"/>
                    <a:pt x="32" y="13"/>
                    <a:pt x="32" y="13"/>
                  </a:cubicBezTo>
                  <a:cubicBezTo>
                    <a:pt x="31" y="13"/>
                    <a:pt x="31" y="13"/>
                    <a:pt x="30" y="12"/>
                  </a:cubicBezTo>
                  <a:cubicBezTo>
                    <a:pt x="29" y="12"/>
                    <a:pt x="28" y="11"/>
                    <a:pt x="27" y="11"/>
                  </a:cubicBezTo>
                  <a:cubicBezTo>
                    <a:pt x="24" y="9"/>
                    <a:pt x="21" y="7"/>
                    <a:pt x="19" y="6"/>
                  </a:cubicBezTo>
                  <a:cubicBezTo>
                    <a:pt x="17" y="4"/>
                    <a:pt x="14" y="2"/>
                    <a:pt x="12" y="1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1" y="0"/>
                    <a:pt x="11" y="0"/>
                    <a:pt x="11" y="0"/>
                  </a:cubicBezTo>
                </a:path>
              </a:pathLst>
            </a:custGeom>
            <a:solidFill>
              <a:srgbClr val="F8D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33" name="Freeform 427"/>
            <p:cNvSpPr>
              <a:spLocks noEditPoints="1"/>
            </p:cNvSpPr>
            <p:nvPr/>
          </p:nvSpPr>
          <p:spPr bwMode="auto">
            <a:xfrm>
              <a:off x="412750" y="2886075"/>
              <a:ext cx="79375" cy="157163"/>
            </a:xfrm>
            <a:custGeom>
              <a:avLst/>
              <a:gdLst>
                <a:gd name="T0" fmla="*/ 13 w 21"/>
                <a:gd name="T1" fmla="*/ 32 h 42"/>
                <a:gd name="T2" fmla="*/ 16 w 21"/>
                <a:gd name="T3" fmla="*/ 36 h 42"/>
                <a:gd name="T4" fmla="*/ 21 w 21"/>
                <a:gd name="T5" fmla="*/ 42 h 42"/>
                <a:gd name="T6" fmla="*/ 13 w 21"/>
                <a:gd name="T7" fmla="*/ 32 h 42"/>
                <a:gd name="T8" fmla="*/ 0 w 21"/>
                <a:gd name="T9" fmla="*/ 12 h 42"/>
                <a:gd name="T10" fmla="*/ 1 w 21"/>
                <a:gd name="T11" fmla="*/ 15 h 42"/>
                <a:gd name="T12" fmla="*/ 4 w 21"/>
                <a:gd name="T13" fmla="*/ 19 h 42"/>
                <a:gd name="T14" fmla="*/ 3 w 21"/>
                <a:gd name="T15" fmla="*/ 17 h 42"/>
                <a:gd name="T16" fmla="*/ 0 w 21"/>
                <a:gd name="T17" fmla="*/ 12 h 42"/>
                <a:gd name="T18" fmla="*/ 0 w 21"/>
                <a:gd name="T19" fmla="*/ 5 h 42"/>
                <a:gd name="T20" fmla="*/ 0 w 21"/>
                <a:gd name="T21" fmla="*/ 5 h 42"/>
                <a:gd name="T22" fmla="*/ 0 w 21"/>
                <a:gd name="T23" fmla="*/ 7 h 42"/>
                <a:gd name="T24" fmla="*/ 0 w 21"/>
                <a:gd name="T25" fmla="*/ 5 h 42"/>
                <a:gd name="T26" fmla="*/ 2 w 21"/>
                <a:gd name="T27" fmla="*/ 0 h 42"/>
                <a:gd name="T28" fmla="*/ 1 w 21"/>
                <a:gd name="T29" fmla="*/ 2 h 42"/>
                <a:gd name="T30" fmla="*/ 2 w 21"/>
                <a:gd name="T31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1" h="42">
                  <a:moveTo>
                    <a:pt x="13" y="32"/>
                  </a:moveTo>
                  <a:cubicBezTo>
                    <a:pt x="14" y="33"/>
                    <a:pt x="15" y="35"/>
                    <a:pt x="16" y="36"/>
                  </a:cubicBezTo>
                  <a:cubicBezTo>
                    <a:pt x="18" y="38"/>
                    <a:pt x="19" y="40"/>
                    <a:pt x="21" y="42"/>
                  </a:cubicBezTo>
                  <a:cubicBezTo>
                    <a:pt x="18" y="39"/>
                    <a:pt x="15" y="35"/>
                    <a:pt x="13" y="32"/>
                  </a:cubicBezTo>
                  <a:moveTo>
                    <a:pt x="0" y="12"/>
                  </a:moveTo>
                  <a:cubicBezTo>
                    <a:pt x="0" y="13"/>
                    <a:pt x="1" y="14"/>
                    <a:pt x="1" y="15"/>
                  </a:cubicBezTo>
                  <a:cubicBezTo>
                    <a:pt x="2" y="16"/>
                    <a:pt x="3" y="17"/>
                    <a:pt x="4" y="19"/>
                  </a:cubicBezTo>
                  <a:cubicBezTo>
                    <a:pt x="4" y="18"/>
                    <a:pt x="3" y="18"/>
                    <a:pt x="3" y="17"/>
                  </a:cubicBezTo>
                  <a:cubicBezTo>
                    <a:pt x="2" y="16"/>
                    <a:pt x="1" y="14"/>
                    <a:pt x="0" y="12"/>
                  </a:cubicBezTo>
                  <a:moveTo>
                    <a:pt x="0" y="5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0" y="6"/>
                    <a:pt x="0" y="7"/>
                    <a:pt x="0" y="7"/>
                  </a:cubicBezTo>
                  <a:cubicBezTo>
                    <a:pt x="0" y="7"/>
                    <a:pt x="0" y="6"/>
                    <a:pt x="0" y="5"/>
                  </a:cubicBezTo>
                  <a:moveTo>
                    <a:pt x="2" y="0"/>
                  </a:moveTo>
                  <a:cubicBezTo>
                    <a:pt x="2" y="1"/>
                    <a:pt x="2" y="1"/>
                    <a:pt x="1" y="2"/>
                  </a:cubicBezTo>
                  <a:cubicBezTo>
                    <a:pt x="2" y="1"/>
                    <a:pt x="2" y="1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34" name="Freeform 428"/>
            <p:cNvSpPr>
              <a:spLocks/>
            </p:cNvSpPr>
            <p:nvPr/>
          </p:nvSpPr>
          <p:spPr bwMode="auto">
            <a:xfrm>
              <a:off x="407988" y="2878138"/>
              <a:ext cx="87312" cy="169863"/>
            </a:xfrm>
            <a:custGeom>
              <a:avLst/>
              <a:gdLst>
                <a:gd name="T0" fmla="*/ 5 w 23"/>
                <a:gd name="T1" fmla="*/ 0 h 45"/>
                <a:gd name="T2" fmla="*/ 4 w 23"/>
                <a:gd name="T3" fmla="*/ 0 h 45"/>
                <a:gd name="T4" fmla="*/ 3 w 23"/>
                <a:gd name="T5" fmla="*/ 2 h 45"/>
                <a:gd name="T6" fmla="*/ 2 w 23"/>
                <a:gd name="T7" fmla="*/ 4 h 45"/>
                <a:gd name="T8" fmla="*/ 1 w 23"/>
                <a:gd name="T9" fmla="*/ 7 h 45"/>
                <a:gd name="T10" fmla="*/ 1 w 23"/>
                <a:gd name="T11" fmla="*/ 9 h 45"/>
                <a:gd name="T12" fmla="*/ 1 w 23"/>
                <a:gd name="T13" fmla="*/ 14 h 45"/>
                <a:gd name="T14" fmla="*/ 4 w 23"/>
                <a:gd name="T15" fmla="*/ 19 h 45"/>
                <a:gd name="T16" fmla="*/ 5 w 23"/>
                <a:gd name="T17" fmla="*/ 21 h 45"/>
                <a:gd name="T18" fmla="*/ 14 w 23"/>
                <a:gd name="T19" fmla="*/ 34 h 45"/>
                <a:gd name="T20" fmla="*/ 22 w 23"/>
                <a:gd name="T21" fmla="*/ 44 h 45"/>
                <a:gd name="T22" fmla="*/ 23 w 23"/>
                <a:gd name="T23" fmla="*/ 45 h 45"/>
                <a:gd name="T24" fmla="*/ 23 w 23"/>
                <a:gd name="T25" fmla="*/ 45 h 45"/>
                <a:gd name="T26" fmla="*/ 23 w 23"/>
                <a:gd name="T27" fmla="*/ 45 h 45"/>
                <a:gd name="T28" fmla="*/ 18 w 23"/>
                <a:gd name="T29" fmla="*/ 35 h 45"/>
                <a:gd name="T30" fmla="*/ 6 w 23"/>
                <a:gd name="T31" fmla="*/ 3 h 45"/>
                <a:gd name="T32" fmla="*/ 5 w 23"/>
                <a:gd name="T33" fmla="*/ 1 h 45"/>
                <a:gd name="T34" fmla="*/ 5 w 23"/>
                <a:gd name="T35" fmla="*/ 0 h 45"/>
                <a:gd name="T36" fmla="*/ 5 w 23"/>
                <a:gd name="T37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3" h="45">
                  <a:moveTo>
                    <a:pt x="5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3" y="1"/>
                    <a:pt x="3" y="2"/>
                  </a:cubicBezTo>
                  <a:cubicBezTo>
                    <a:pt x="3" y="3"/>
                    <a:pt x="3" y="3"/>
                    <a:pt x="2" y="4"/>
                  </a:cubicBezTo>
                  <a:cubicBezTo>
                    <a:pt x="2" y="5"/>
                    <a:pt x="2" y="6"/>
                    <a:pt x="1" y="7"/>
                  </a:cubicBezTo>
                  <a:cubicBezTo>
                    <a:pt x="1" y="8"/>
                    <a:pt x="1" y="9"/>
                    <a:pt x="1" y="9"/>
                  </a:cubicBezTo>
                  <a:cubicBezTo>
                    <a:pt x="0" y="11"/>
                    <a:pt x="1" y="13"/>
                    <a:pt x="1" y="14"/>
                  </a:cubicBezTo>
                  <a:cubicBezTo>
                    <a:pt x="2" y="16"/>
                    <a:pt x="3" y="18"/>
                    <a:pt x="4" y="19"/>
                  </a:cubicBezTo>
                  <a:cubicBezTo>
                    <a:pt x="4" y="20"/>
                    <a:pt x="5" y="20"/>
                    <a:pt x="5" y="21"/>
                  </a:cubicBezTo>
                  <a:cubicBezTo>
                    <a:pt x="8" y="25"/>
                    <a:pt x="10" y="30"/>
                    <a:pt x="14" y="34"/>
                  </a:cubicBezTo>
                  <a:cubicBezTo>
                    <a:pt x="16" y="37"/>
                    <a:pt x="19" y="41"/>
                    <a:pt x="22" y="44"/>
                  </a:cubicBezTo>
                  <a:cubicBezTo>
                    <a:pt x="22" y="44"/>
                    <a:pt x="23" y="45"/>
                    <a:pt x="23" y="45"/>
                  </a:cubicBezTo>
                  <a:cubicBezTo>
                    <a:pt x="23" y="45"/>
                    <a:pt x="23" y="45"/>
                    <a:pt x="23" y="45"/>
                  </a:cubicBezTo>
                  <a:cubicBezTo>
                    <a:pt x="23" y="45"/>
                    <a:pt x="23" y="45"/>
                    <a:pt x="23" y="45"/>
                  </a:cubicBezTo>
                  <a:cubicBezTo>
                    <a:pt x="22" y="41"/>
                    <a:pt x="20" y="38"/>
                    <a:pt x="18" y="35"/>
                  </a:cubicBezTo>
                  <a:cubicBezTo>
                    <a:pt x="13" y="25"/>
                    <a:pt x="9" y="14"/>
                    <a:pt x="6" y="3"/>
                  </a:cubicBezTo>
                  <a:cubicBezTo>
                    <a:pt x="6" y="2"/>
                    <a:pt x="6" y="2"/>
                    <a:pt x="5" y="1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</a:path>
              </a:pathLst>
            </a:custGeom>
            <a:solidFill>
              <a:srgbClr val="DB8B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35" name="Freeform 429"/>
            <p:cNvSpPr>
              <a:spLocks/>
            </p:cNvSpPr>
            <p:nvPr/>
          </p:nvSpPr>
          <p:spPr bwMode="auto">
            <a:xfrm>
              <a:off x="495300" y="3048000"/>
              <a:ext cx="3175" cy="3175"/>
            </a:xfrm>
            <a:custGeom>
              <a:avLst/>
              <a:gdLst>
                <a:gd name="T0" fmla="*/ 0 w 2"/>
                <a:gd name="T1" fmla="*/ 0 h 2"/>
                <a:gd name="T2" fmla="*/ 0 w 2"/>
                <a:gd name="T3" fmla="*/ 0 h 2"/>
                <a:gd name="T4" fmla="*/ 0 w 2"/>
                <a:gd name="T5" fmla="*/ 0 h 2"/>
                <a:gd name="T6" fmla="*/ 2 w 2"/>
                <a:gd name="T7" fmla="*/ 2 h 2"/>
                <a:gd name="T8" fmla="*/ 2 w 2"/>
                <a:gd name="T9" fmla="*/ 2 h 2"/>
                <a:gd name="T10" fmla="*/ 2 w 2"/>
                <a:gd name="T11" fmla="*/ 2 h 2"/>
                <a:gd name="T12" fmla="*/ 0 w 2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B8B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36" name="Freeform 430"/>
            <p:cNvSpPr>
              <a:spLocks/>
            </p:cNvSpPr>
            <p:nvPr/>
          </p:nvSpPr>
          <p:spPr bwMode="auto">
            <a:xfrm>
              <a:off x="495300" y="3048000"/>
              <a:ext cx="3175" cy="3175"/>
            </a:xfrm>
            <a:custGeom>
              <a:avLst/>
              <a:gdLst>
                <a:gd name="T0" fmla="*/ 0 w 2"/>
                <a:gd name="T1" fmla="*/ 0 h 2"/>
                <a:gd name="T2" fmla="*/ 0 w 2"/>
                <a:gd name="T3" fmla="*/ 0 h 2"/>
                <a:gd name="T4" fmla="*/ 0 w 2"/>
                <a:gd name="T5" fmla="*/ 0 h 2"/>
                <a:gd name="T6" fmla="*/ 2 w 2"/>
                <a:gd name="T7" fmla="*/ 2 h 2"/>
                <a:gd name="T8" fmla="*/ 2 w 2"/>
                <a:gd name="T9" fmla="*/ 2 h 2"/>
                <a:gd name="T10" fmla="*/ 2 w 2"/>
                <a:gd name="T11" fmla="*/ 2 h 2"/>
                <a:gd name="T12" fmla="*/ 0 w 2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38" name="Freeform 432"/>
            <p:cNvSpPr>
              <a:spLocks/>
            </p:cNvSpPr>
            <p:nvPr/>
          </p:nvSpPr>
          <p:spPr bwMode="auto">
            <a:xfrm>
              <a:off x="762000" y="2540000"/>
              <a:ext cx="280987" cy="466725"/>
            </a:xfrm>
            <a:custGeom>
              <a:avLst/>
              <a:gdLst>
                <a:gd name="T0" fmla="*/ 31 w 75"/>
                <a:gd name="T1" fmla="*/ 98 h 124"/>
                <a:gd name="T2" fmla="*/ 30 w 75"/>
                <a:gd name="T3" fmla="*/ 97 h 124"/>
                <a:gd name="T4" fmla="*/ 26 w 75"/>
                <a:gd name="T5" fmla="*/ 99 h 124"/>
                <a:gd name="T6" fmla="*/ 26 w 75"/>
                <a:gd name="T7" fmla="*/ 103 h 124"/>
                <a:gd name="T8" fmla="*/ 27 w 75"/>
                <a:gd name="T9" fmla="*/ 104 h 124"/>
                <a:gd name="T10" fmla="*/ 28 w 75"/>
                <a:gd name="T11" fmla="*/ 105 h 124"/>
                <a:gd name="T12" fmla="*/ 29 w 75"/>
                <a:gd name="T13" fmla="*/ 108 h 124"/>
                <a:gd name="T14" fmla="*/ 22 w 75"/>
                <a:gd name="T15" fmla="*/ 115 h 124"/>
                <a:gd name="T16" fmla="*/ 15 w 75"/>
                <a:gd name="T17" fmla="*/ 112 h 124"/>
                <a:gd name="T18" fmla="*/ 13 w 75"/>
                <a:gd name="T19" fmla="*/ 98 h 124"/>
                <a:gd name="T20" fmla="*/ 21 w 75"/>
                <a:gd name="T21" fmla="*/ 88 h 124"/>
                <a:gd name="T22" fmla="*/ 28 w 75"/>
                <a:gd name="T23" fmla="*/ 83 h 124"/>
                <a:gd name="T24" fmla="*/ 39 w 75"/>
                <a:gd name="T25" fmla="*/ 77 h 124"/>
                <a:gd name="T26" fmla="*/ 42 w 75"/>
                <a:gd name="T27" fmla="*/ 75 h 124"/>
                <a:gd name="T28" fmla="*/ 62 w 75"/>
                <a:gd name="T29" fmla="*/ 61 h 124"/>
                <a:gd name="T30" fmla="*/ 75 w 75"/>
                <a:gd name="T31" fmla="*/ 30 h 124"/>
                <a:gd name="T32" fmla="*/ 75 w 75"/>
                <a:gd name="T33" fmla="*/ 30 h 124"/>
                <a:gd name="T34" fmla="*/ 73 w 75"/>
                <a:gd name="T35" fmla="*/ 18 h 124"/>
                <a:gd name="T36" fmla="*/ 68 w 75"/>
                <a:gd name="T37" fmla="*/ 8 h 124"/>
                <a:gd name="T38" fmla="*/ 49 w 75"/>
                <a:gd name="T39" fmla="*/ 1 h 124"/>
                <a:gd name="T40" fmla="*/ 37 w 75"/>
                <a:gd name="T41" fmla="*/ 12 h 124"/>
                <a:gd name="T42" fmla="*/ 46 w 75"/>
                <a:gd name="T43" fmla="*/ 34 h 124"/>
                <a:gd name="T44" fmla="*/ 53 w 75"/>
                <a:gd name="T45" fmla="*/ 34 h 124"/>
                <a:gd name="T46" fmla="*/ 57 w 75"/>
                <a:gd name="T47" fmla="*/ 31 h 124"/>
                <a:gd name="T48" fmla="*/ 57 w 75"/>
                <a:gd name="T49" fmla="*/ 28 h 124"/>
                <a:gd name="T50" fmla="*/ 54 w 75"/>
                <a:gd name="T51" fmla="*/ 27 h 124"/>
                <a:gd name="T52" fmla="*/ 52 w 75"/>
                <a:gd name="T53" fmla="*/ 28 h 124"/>
                <a:gd name="T54" fmla="*/ 52 w 75"/>
                <a:gd name="T55" fmla="*/ 28 h 124"/>
                <a:gd name="T56" fmla="*/ 49 w 75"/>
                <a:gd name="T57" fmla="*/ 28 h 124"/>
                <a:gd name="T58" fmla="*/ 45 w 75"/>
                <a:gd name="T59" fmla="*/ 24 h 124"/>
                <a:gd name="T60" fmla="*/ 46 w 75"/>
                <a:gd name="T61" fmla="*/ 13 h 124"/>
                <a:gd name="T62" fmla="*/ 57 w 75"/>
                <a:gd name="T63" fmla="*/ 10 h 124"/>
                <a:gd name="T64" fmla="*/ 61 w 75"/>
                <a:gd name="T65" fmla="*/ 14 h 124"/>
                <a:gd name="T66" fmla="*/ 64 w 75"/>
                <a:gd name="T67" fmla="*/ 20 h 124"/>
                <a:gd name="T68" fmla="*/ 63 w 75"/>
                <a:gd name="T69" fmla="*/ 39 h 124"/>
                <a:gd name="T70" fmla="*/ 47 w 75"/>
                <a:gd name="T71" fmla="*/ 61 h 124"/>
                <a:gd name="T72" fmla="*/ 33 w 75"/>
                <a:gd name="T73" fmla="*/ 69 h 124"/>
                <a:gd name="T74" fmla="*/ 17 w 75"/>
                <a:gd name="T75" fmla="*/ 78 h 124"/>
                <a:gd name="T76" fmla="*/ 5 w 75"/>
                <a:gd name="T77" fmla="*/ 91 h 124"/>
                <a:gd name="T78" fmla="*/ 2 w 75"/>
                <a:gd name="T79" fmla="*/ 109 h 124"/>
                <a:gd name="T80" fmla="*/ 10 w 75"/>
                <a:gd name="T81" fmla="*/ 120 h 124"/>
                <a:gd name="T82" fmla="*/ 22 w 75"/>
                <a:gd name="T83" fmla="*/ 124 h 124"/>
                <a:gd name="T84" fmla="*/ 32 w 75"/>
                <a:gd name="T85" fmla="*/ 122 h 124"/>
                <a:gd name="T86" fmla="*/ 39 w 75"/>
                <a:gd name="T87" fmla="*/ 113 h 124"/>
                <a:gd name="T88" fmla="*/ 31 w 75"/>
                <a:gd name="T89" fmla="*/ 98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75" h="124">
                  <a:moveTo>
                    <a:pt x="31" y="98"/>
                  </a:moveTo>
                  <a:cubicBezTo>
                    <a:pt x="31" y="98"/>
                    <a:pt x="30" y="97"/>
                    <a:pt x="30" y="97"/>
                  </a:cubicBezTo>
                  <a:cubicBezTo>
                    <a:pt x="28" y="97"/>
                    <a:pt x="27" y="98"/>
                    <a:pt x="26" y="99"/>
                  </a:cubicBezTo>
                  <a:cubicBezTo>
                    <a:pt x="25" y="100"/>
                    <a:pt x="25" y="101"/>
                    <a:pt x="26" y="103"/>
                  </a:cubicBezTo>
                  <a:cubicBezTo>
                    <a:pt x="26" y="103"/>
                    <a:pt x="27" y="104"/>
                    <a:pt x="27" y="104"/>
                  </a:cubicBezTo>
                  <a:cubicBezTo>
                    <a:pt x="28" y="105"/>
                    <a:pt x="28" y="105"/>
                    <a:pt x="28" y="105"/>
                  </a:cubicBezTo>
                  <a:cubicBezTo>
                    <a:pt x="29" y="106"/>
                    <a:pt x="29" y="107"/>
                    <a:pt x="29" y="108"/>
                  </a:cubicBezTo>
                  <a:cubicBezTo>
                    <a:pt x="29" y="111"/>
                    <a:pt x="26" y="115"/>
                    <a:pt x="22" y="115"/>
                  </a:cubicBezTo>
                  <a:cubicBezTo>
                    <a:pt x="19" y="115"/>
                    <a:pt x="17" y="114"/>
                    <a:pt x="15" y="112"/>
                  </a:cubicBezTo>
                  <a:cubicBezTo>
                    <a:pt x="12" y="108"/>
                    <a:pt x="11" y="103"/>
                    <a:pt x="13" y="98"/>
                  </a:cubicBezTo>
                  <a:cubicBezTo>
                    <a:pt x="14" y="95"/>
                    <a:pt x="17" y="91"/>
                    <a:pt x="21" y="88"/>
                  </a:cubicBezTo>
                  <a:cubicBezTo>
                    <a:pt x="23" y="87"/>
                    <a:pt x="25" y="85"/>
                    <a:pt x="28" y="83"/>
                  </a:cubicBezTo>
                  <a:cubicBezTo>
                    <a:pt x="31" y="81"/>
                    <a:pt x="35" y="79"/>
                    <a:pt x="39" y="77"/>
                  </a:cubicBezTo>
                  <a:cubicBezTo>
                    <a:pt x="42" y="75"/>
                    <a:pt x="42" y="75"/>
                    <a:pt x="42" y="75"/>
                  </a:cubicBezTo>
                  <a:cubicBezTo>
                    <a:pt x="48" y="71"/>
                    <a:pt x="56" y="67"/>
                    <a:pt x="62" y="61"/>
                  </a:cubicBezTo>
                  <a:cubicBezTo>
                    <a:pt x="70" y="52"/>
                    <a:pt x="74" y="42"/>
                    <a:pt x="75" y="30"/>
                  </a:cubicBezTo>
                  <a:cubicBezTo>
                    <a:pt x="75" y="30"/>
                    <a:pt x="75" y="30"/>
                    <a:pt x="75" y="30"/>
                  </a:cubicBezTo>
                  <a:cubicBezTo>
                    <a:pt x="75" y="26"/>
                    <a:pt x="74" y="23"/>
                    <a:pt x="73" y="18"/>
                  </a:cubicBezTo>
                  <a:cubicBezTo>
                    <a:pt x="72" y="14"/>
                    <a:pt x="70" y="11"/>
                    <a:pt x="68" y="8"/>
                  </a:cubicBezTo>
                  <a:cubicBezTo>
                    <a:pt x="63" y="2"/>
                    <a:pt x="56" y="0"/>
                    <a:pt x="49" y="1"/>
                  </a:cubicBezTo>
                  <a:cubicBezTo>
                    <a:pt x="43" y="2"/>
                    <a:pt x="39" y="6"/>
                    <a:pt x="37" y="12"/>
                  </a:cubicBezTo>
                  <a:cubicBezTo>
                    <a:pt x="34" y="19"/>
                    <a:pt x="36" y="29"/>
                    <a:pt x="46" y="34"/>
                  </a:cubicBezTo>
                  <a:cubicBezTo>
                    <a:pt x="48" y="35"/>
                    <a:pt x="51" y="35"/>
                    <a:pt x="53" y="34"/>
                  </a:cubicBezTo>
                  <a:cubicBezTo>
                    <a:pt x="55" y="34"/>
                    <a:pt x="57" y="32"/>
                    <a:pt x="57" y="31"/>
                  </a:cubicBezTo>
                  <a:cubicBezTo>
                    <a:pt x="58" y="30"/>
                    <a:pt x="57" y="29"/>
                    <a:pt x="57" y="28"/>
                  </a:cubicBezTo>
                  <a:cubicBezTo>
                    <a:pt x="56" y="27"/>
                    <a:pt x="55" y="27"/>
                    <a:pt x="54" y="27"/>
                  </a:cubicBezTo>
                  <a:cubicBezTo>
                    <a:pt x="53" y="27"/>
                    <a:pt x="53" y="27"/>
                    <a:pt x="52" y="28"/>
                  </a:cubicBezTo>
                  <a:cubicBezTo>
                    <a:pt x="52" y="28"/>
                    <a:pt x="52" y="28"/>
                    <a:pt x="52" y="28"/>
                  </a:cubicBezTo>
                  <a:cubicBezTo>
                    <a:pt x="51" y="28"/>
                    <a:pt x="50" y="28"/>
                    <a:pt x="49" y="28"/>
                  </a:cubicBezTo>
                  <a:cubicBezTo>
                    <a:pt x="47" y="27"/>
                    <a:pt x="46" y="25"/>
                    <a:pt x="45" y="24"/>
                  </a:cubicBezTo>
                  <a:cubicBezTo>
                    <a:pt x="44" y="20"/>
                    <a:pt x="44" y="17"/>
                    <a:pt x="46" y="13"/>
                  </a:cubicBezTo>
                  <a:cubicBezTo>
                    <a:pt x="48" y="10"/>
                    <a:pt x="53" y="8"/>
                    <a:pt x="57" y="10"/>
                  </a:cubicBezTo>
                  <a:cubicBezTo>
                    <a:pt x="59" y="11"/>
                    <a:pt x="60" y="12"/>
                    <a:pt x="61" y="14"/>
                  </a:cubicBezTo>
                  <a:cubicBezTo>
                    <a:pt x="63" y="16"/>
                    <a:pt x="63" y="18"/>
                    <a:pt x="64" y="20"/>
                  </a:cubicBezTo>
                  <a:cubicBezTo>
                    <a:pt x="65" y="26"/>
                    <a:pt x="65" y="33"/>
                    <a:pt x="63" y="39"/>
                  </a:cubicBezTo>
                  <a:cubicBezTo>
                    <a:pt x="61" y="47"/>
                    <a:pt x="55" y="55"/>
                    <a:pt x="47" y="61"/>
                  </a:cubicBezTo>
                  <a:cubicBezTo>
                    <a:pt x="43" y="64"/>
                    <a:pt x="38" y="66"/>
                    <a:pt x="33" y="69"/>
                  </a:cubicBezTo>
                  <a:cubicBezTo>
                    <a:pt x="28" y="71"/>
                    <a:pt x="23" y="75"/>
                    <a:pt x="17" y="78"/>
                  </a:cubicBezTo>
                  <a:cubicBezTo>
                    <a:pt x="12" y="82"/>
                    <a:pt x="8" y="86"/>
                    <a:pt x="5" y="91"/>
                  </a:cubicBezTo>
                  <a:cubicBezTo>
                    <a:pt x="1" y="97"/>
                    <a:pt x="0" y="103"/>
                    <a:pt x="2" y="109"/>
                  </a:cubicBezTo>
                  <a:cubicBezTo>
                    <a:pt x="4" y="113"/>
                    <a:pt x="6" y="117"/>
                    <a:pt x="10" y="120"/>
                  </a:cubicBezTo>
                  <a:cubicBezTo>
                    <a:pt x="13" y="123"/>
                    <a:pt x="18" y="124"/>
                    <a:pt x="22" y="124"/>
                  </a:cubicBezTo>
                  <a:cubicBezTo>
                    <a:pt x="25" y="124"/>
                    <a:pt x="29" y="124"/>
                    <a:pt x="32" y="122"/>
                  </a:cubicBezTo>
                  <a:cubicBezTo>
                    <a:pt x="35" y="120"/>
                    <a:pt x="37" y="117"/>
                    <a:pt x="39" y="113"/>
                  </a:cubicBezTo>
                  <a:cubicBezTo>
                    <a:pt x="41" y="106"/>
                    <a:pt x="36" y="100"/>
                    <a:pt x="31" y="98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39" name="Freeform 433"/>
            <p:cNvSpPr>
              <a:spLocks/>
            </p:cNvSpPr>
            <p:nvPr/>
          </p:nvSpPr>
          <p:spPr bwMode="auto">
            <a:xfrm>
              <a:off x="1103313" y="2540000"/>
              <a:ext cx="282575" cy="466725"/>
            </a:xfrm>
            <a:custGeom>
              <a:avLst/>
              <a:gdLst>
                <a:gd name="T0" fmla="*/ 64 w 75"/>
                <a:gd name="T1" fmla="*/ 83 h 124"/>
                <a:gd name="T2" fmla="*/ 51 w 75"/>
                <a:gd name="T3" fmla="*/ 74 h 124"/>
                <a:gd name="T4" fmla="*/ 46 w 75"/>
                <a:gd name="T5" fmla="*/ 71 h 124"/>
                <a:gd name="T6" fmla="*/ 35 w 75"/>
                <a:gd name="T7" fmla="*/ 65 h 124"/>
                <a:gd name="T8" fmla="*/ 22 w 75"/>
                <a:gd name="T9" fmla="*/ 55 h 124"/>
                <a:gd name="T10" fmla="*/ 11 w 75"/>
                <a:gd name="T11" fmla="*/ 28 h 124"/>
                <a:gd name="T12" fmla="*/ 11 w 75"/>
                <a:gd name="T13" fmla="*/ 27 h 124"/>
                <a:gd name="T14" fmla="*/ 11 w 75"/>
                <a:gd name="T15" fmla="*/ 24 h 124"/>
                <a:gd name="T16" fmla="*/ 15 w 75"/>
                <a:gd name="T17" fmla="*/ 14 h 124"/>
                <a:gd name="T18" fmla="*/ 22 w 75"/>
                <a:gd name="T19" fmla="*/ 9 h 124"/>
                <a:gd name="T20" fmla="*/ 29 w 75"/>
                <a:gd name="T21" fmla="*/ 13 h 124"/>
                <a:gd name="T22" fmla="*/ 31 w 75"/>
                <a:gd name="T23" fmla="*/ 19 h 124"/>
                <a:gd name="T24" fmla="*/ 28 w 75"/>
                <a:gd name="T25" fmla="*/ 27 h 124"/>
                <a:gd name="T26" fmla="*/ 23 w 75"/>
                <a:gd name="T27" fmla="*/ 28 h 124"/>
                <a:gd name="T28" fmla="*/ 22 w 75"/>
                <a:gd name="T29" fmla="*/ 27 h 124"/>
                <a:gd name="T30" fmla="*/ 19 w 75"/>
                <a:gd name="T31" fmla="*/ 28 h 124"/>
                <a:gd name="T32" fmla="*/ 19 w 75"/>
                <a:gd name="T33" fmla="*/ 31 h 124"/>
                <a:gd name="T34" fmla="*/ 26 w 75"/>
                <a:gd name="T35" fmla="*/ 35 h 124"/>
                <a:gd name="T36" fmla="*/ 31 w 75"/>
                <a:gd name="T37" fmla="*/ 34 h 124"/>
                <a:gd name="T38" fmla="*/ 40 w 75"/>
                <a:gd name="T39" fmla="*/ 22 h 124"/>
                <a:gd name="T40" fmla="*/ 32 w 75"/>
                <a:gd name="T41" fmla="*/ 3 h 124"/>
                <a:gd name="T42" fmla="*/ 14 w 75"/>
                <a:gd name="T43" fmla="*/ 3 h 124"/>
                <a:gd name="T44" fmla="*/ 4 w 75"/>
                <a:gd name="T45" fmla="*/ 14 h 124"/>
                <a:gd name="T46" fmla="*/ 1 w 75"/>
                <a:gd name="T47" fmla="*/ 24 h 124"/>
                <a:gd name="T48" fmla="*/ 5 w 75"/>
                <a:gd name="T49" fmla="*/ 47 h 124"/>
                <a:gd name="T50" fmla="*/ 21 w 75"/>
                <a:gd name="T51" fmla="*/ 67 h 124"/>
                <a:gd name="T52" fmla="*/ 38 w 75"/>
                <a:gd name="T53" fmla="*/ 77 h 124"/>
                <a:gd name="T54" fmla="*/ 55 w 75"/>
                <a:gd name="T55" fmla="*/ 88 h 124"/>
                <a:gd name="T56" fmla="*/ 63 w 75"/>
                <a:gd name="T57" fmla="*/ 99 h 124"/>
                <a:gd name="T58" fmla="*/ 58 w 75"/>
                <a:gd name="T59" fmla="*/ 114 h 124"/>
                <a:gd name="T60" fmla="*/ 51 w 75"/>
                <a:gd name="T61" fmla="*/ 114 h 124"/>
                <a:gd name="T62" fmla="*/ 47 w 75"/>
                <a:gd name="T63" fmla="*/ 108 h 124"/>
                <a:gd name="T64" fmla="*/ 48 w 75"/>
                <a:gd name="T65" fmla="*/ 105 h 124"/>
                <a:gd name="T66" fmla="*/ 48 w 75"/>
                <a:gd name="T67" fmla="*/ 104 h 124"/>
                <a:gd name="T68" fmla="*/ 50 w 75"/>
                <a:gd name="T69" fmla="*/ 103 h 124"/>
                <a:gd name="T70" fmla="*/ 50 w 75"/>
                <a:gd name="T71" fmla="*/ 99 h 124"/>
                <a:gd name="T72" fmla="*/ 46 w 75"/>
                <a:gd name="T73" fmla="*/ 97 h 124"/>
                <a:gd name="T74" fmla="*/ 45 w 75"/>
                <a:gd name="T75" fmla="*/ 98 h 124"/>
                <a:gd name="T76" fmla="*/ 37 w 75"/>
                <a:gd name="T77" fmla="*/ 111 h 124"/>
                <a:gd name="T78" fmla="*/ 54 w 75"/>
                <a:gd name="T79" fmla="*/ 124 h 124"/>
                <a:gd name="T80" fmla="*/ 56 w 75"/>
                <a:gd name="T81" fmla="*/ 124 h 124"/>
                <a:gd name="T82" fmla="*/ 71 w 75"/>
                <a:gd name="T83" fmla="*/ 115 h 124"/>
                <a:gd name="T84" fmla="*/ 74 w 75"/>
                <a:gd name="T85" fmla="*/ 98 h 124"/>
                <a:gd name="T86" fmla="*/ 64 w 75"/>
                <a:gd name="T87" fmla="*/ 83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75" h="124">
                  <a:moveTo>
                    <a:pt x="64" y="83"/>
                  </a:moveTo>
                  <a:cubicBezTo>
                    <a:pt x="61" y="80"/>
                    <a:pt x="57" y="77"/>
                    <a:pt x="51" y="74"/>
                  </a:cubicBezTo>
                  <a:cubicBezTo>
                    <a:pt x="50" y="73"/>
                    <a:pt x="48" y="72"/>
                    <a:pt x="46" y="71"/>
                  </a:cubicBezTo>
                  <a:cubicBezTo>
                    <a:pt x="42" y="69"/>
                    <a:pt x="39" y="67"/>
                    <a:pt x="35" y="65"/>
                  </a:cubicBezTo>
                  <a:cubicBezTo>
                    <a:pt x="31" y="62"/>
                    <a:pt x="26" y="59"/>
                    <a:pt x="22" y="55"/>
                  </a:cubicBezTo>
                  <a:cubicBezTo>
                    <a:pt x="14" y="46"/>
                    <a:pt x="11" y="38"/>
                    <a:pt x="11" y="28"/>
                  </a:cubicBezTo>
                  <a:cubicBezTo>
                    <a:pt x="11" y="27"/>
                    <a:pt x="11" y="27"/>
                    <a:pt x="11" y="27"/>
                  </a:cubicBezTo>
                  <a:cubicBezTo>
                    <a:pt x="11" y="26"/>
                    <a:pt x="11" y="25"/>
                    <a:pt x="11" y="24"/>
                  </a:cubicBezTo>
                  <a:cubicBezTo>
                    <a:pt x="11" y="21"/>
                    <a:pt x="13" y="17"/>
                    <a:pt x="15" y="14"/>
                  </a:cubicBezTo>
                  <a:cubicBezTo>
                    <a:pt x="17" y="10"/>
                    <a:pt x="20" y="9"/>
                    <a:pt x="22" y="9"/>
                  </a:cubicBezTo>
                  <a:cubicBezTo>
                    <a:pt x="25" y="9"/>
                    <a:pt x="28" y="10"/>
                    <a:pt x="29" y="13"/>
                  </a:cubicBezTo>
                  <a:cubicBezTo>
                    <a:pt x="31" y="15"/>
                    <a:pt x="31" y="17"/>
                    <a:pt x="31" y="19"/>
                  </a:cubicBezTo>
                  <a:cubicBezTo>
                    <a:pt x="31" y="23"/>
                    <a:pt x="30" y="26"/>
                    <a:pt x="28" y="27"/>
                  </a:cubicBezTo>
                  <a:cubicBezTo>
                    <a:pt x="26" y="28"/>
                    <a:pt x="25" y="28"/>
                    <a:pt x="23" y="28"/>
                  </a:cubicBezTo>
                  <a:cubicBezTo>
                    <a:pt x="22" y="27"/>
                    <a:pt x="22" y="27"/>
                    <a:pt x="22" y="27"/>
                  </a:cubicBezTo>
                  <a:cubicBezTo>
                    <a:pt x="21" y="27"/>
                    <a:pt x="20" y="27"/>
                    <a:pt x="19" y="28"/>
                  </a:cubicBezTo>
                  <a:cubicBezTo>
                    <a:pt x="18" y="29"/>
                    <a:pt x="18" y="30"/>
                    <a:pt x="19" y="31"/>
                  </a:cubicBezTo>
                  <a:cubicBezTo>
                    <a:pt x="20" y="34"/>
                    <a:pt x="23" y="35"/>
                    <a:pt x="26" y="35"/>
                  </a:cubicBezTo>
                  <a:cubicBezTo>
                    <a:pt x="27" y="35"/>
                    <a:pt x="29" y="35"/>
                    <a:pt x="31" y="34"/>
                  </a:cubicBezTo>
                  <a:cubicBezTo>
                    <a:pt x="36" y="31"/>
                    <a:pt x="39" y="27"/>
                    <a:pt x="40" y="22"/>
                  </a:cubicBezTo>
                  <a:cubicBezTo>
                    <a:pt x="41" y="15"/>
                    <a:pt x="38" y="7"/>
                    <a:pt x="32" y="3"/>
                  </a:cubicBezTo>
                  <a:cubicBezTo>
                    <a:pt x="28" y="1"/>
                    <a:pt x="19" y="0"/>
                    <a:pt x="14" y="3"/>
                  </a:cubicBezTo>
                  <a:cubicBezTo>
                    <a:pt x="10" y="6"/>
                    <a:pt x="6" y="9"/>
                    <a:pt x="4" y="14"/>
                  </a:cubicBezTo>
                  <a:cubicBezTo>
                    <a:pt x="3" y="18"/>
                    <a:pt x="2" y="21"/>
                    <a:pt x="1" y="24"/>
                  </a:cubicBezTo>
                  <a:cubicBezTo>
                    <a:pt x="0" y="32"/>
                    <a:pt x="1" y="40"/>
                    <a:pt x="5" y="47"/>
                  </a:cubicBezTo>
                  <a:cubicBezTo>
                    <a:pt x="8" y="55"/>
                    <a:pt x="14" y="62"/>
                    <a:pt x="21" y="67"/>
                  </a:cubicBezTo>
                  <a:cubicBezTo>
                    <a:pt x="27" y="71"/>
                    <a:pt x="33" y="74"/>
                    <a:pt x="38" y="77"/>
                  </a:cubicBezTo>
                  <a:cubicBezTo>
                    <a:pt x="44" y="81"/>
                    <a:pt x="50" y="84"/>
                    <a:pt x="55" y="88"/>
                  </a:cubicBezTo>
                  <a:cubicBezTo>
                    <a:pt x="59" y="92"/>
                    <a:pt x="62" y="95"/>
                    <a:pt x="63" y="99"/>
                  </a:cubicBezTo>
                  <a:cubicBezTo>
                    <a:pt x="65" y="105"/>
                    <a:pt x="63" y="111"/>
                    <a:pt x="58" y="114"/>
                  </a:cubicBezTo>
                  <a:cubicBezTo>
                    <a:pt x="56" y="115"/>
                    <a:pt x="53" y="115"/>
                    <a:pt x="51" y="114"/>
                  </a:cubicBezTo>
                  <a:cubicBezTo>
                    <a:pt x="49" y="113"/>
                    <a:pt x="48" y="111"/>
                    <a:pt x="47" y="108"/>
                  </a:cubicBezTo>
                  <a:cubicBezTo>
                    <a:pt x="47" y="107"/>
                    <a:pt x="47" y="106"/>
                    <a:pt x="48" y="105"/>
                  </a:cubicBezTo>
                  <a:cubicBezTo>
                    <a:pt x="48" y="104"/>
                    <a:pt x="48" y="104"/>
                    <a:pt x="48" y="104"/>
                  </a:cubicBezTo>
                  <a:cubicBezTo>
                    <a:pt x="49" y="104"/>
                    <a:pt x="50" y="103"/>
                    <a:pt x="50" y="103"/>
                  </a:cubicBezTo>
                  <a:cubicBezTo>
                    <a:pt x="51" y="101"/>
                    <a:pt x="51" y="100"/>
                    <a:pt x="50" y="99"/>
                  </a:cubicBezTo>
                  <a:cubicBezTo>
                    <a:pt x="49" y="98"/>
                    <a:pt x="48" y="97"/>
                    <a:pt x="46" y="97"/>
                  </a:cubicBezTo>
                  <a:cubicBezTo>
                    <a:pt x="46" y="97"/>
                    <a:pt x="45" y="97"/>
                    <a:pt x="45" y="98"/>
                  </a:cubicBezTo>
                  <a:cubicBezTo>
                    <a:pt x="41" y="99"/>
                    <a:pt x="36" y="104"/>
                    <a:pt x="37" y="111"/>
                  </a:cubicBezTo>
                  <a:cubicBezTo>
                    <a:pt x="38" y="120"/>
                    <a:pt x="46" y="124"/>
                    <a:pt x="54" y="124"/>
                  </a:cubicBezTo>
                  <a:cubicBezTo>
                    <a:pt x="54" y="124"/>
                    <a:pt x="55" y="124"/>
                    <a:pt x="56" y="124"/>
                  </a:cubicBezTo>
                  <a:cubicBezTo>
                    <a:pt x="62" y="124"/>
                    <a:pt x="67" y="120"/>
                    <a:pt x="71" y="115"/>
                  </a:cubicBezTo>
                  <a:cubicBezTo>
                    <a:pt x="74" y="110"/>
                    <a:pt x="75" y="105"/>
                    <a:pt x="74" y="98"/>
                  </a:cubicBezTo>
                  <a:cubicBezTo>
                    <a:pt x="73" y="93"/>
                    <a:pt x="70" y="88"/>
                    <a:pt x="64" y="83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40" name="Freeform 434"/>
            <p:cNvSpPr>
              <a:spLocks/>
            </p:cNvSpPr>
            <p:nvPr/>
          </p:nvSpPr>
          <p:spPr bwMode="auto">
            <a:xfrm>
              <a:off x="687388" y="2513013"/>
              <a:ext cx="214312" cy="282575"/>
            </a:xfrm>
            <a:custGeom>
              <a:avLst/>
              <a:gdLst>
                <a:gd name="T0" fmla="*/ 18 w 57"/>
                <a:gd name="T1" fmla="*/ 9 h 75"/>
                <a:gd name="T2" fmla="*/ 24 w 57"/>
                <a:gd name="T3" fmla="*/ 16 h 75"/>
                <a:gd name="T4" fmla="*/ 23 w 57"/>
                <a:gd name="T5" fmla="*/ 24 h 75"/>
                <a:gd name="T6" fmla="*/ 20 w 57"/>
                <a:gd name="T7" fmla="*/ 30 h 75"/>
                <a:gd name="T8" fmla="*/ 13 w 57"/>
                <a:gd name="T9" fmla="*/ 50 h 75"/>
                <a:gd name="T10" fmla="*/ 22 w 57"/>
                <a:gd name="T11" fmla="*/ 71 h 75"/>
                <a:gd name="T12" fmla="*/ 34 w 57"/>
                <a:gd name="T13" fmla="*/ 75 h 75"/>
                <a:gd name="T14" fmla="*/ 35 w 57"/>
                <a:gd name="T15" fmla="*/ 75 h 75"/>
                <a:gd name="T16" fmla="*/ 35 w 57"/>
                <a:gd name="T17" fmla="*/ 75 h 75"/>
                <a:gd name="T18" fmla="*/ 36 w 57"/>
                <a:gd name="T19" fmla="*/ 75 h 75"/>
                <a:gd name="T20" fmla="*/ 51 w 57"/>
                <a:gd name="T21" fmla="*/ 70 h 75"/>
                <a:gd name="T22" fmla="*/ 56 w 57"/>
                <a:gd name="T23" fmla="*/ 62 h 75"/>
                <a:gd name="T24" fmla="*/ 56 w 57"/>
                <a:gd name="T25" fmla="*/ 52 h 75"/>
                <a:gd name="T26" fmla="*/ 41 w 57"/>
                <a:gd name="T27" fmla="*/ 45 h 75"/>
                <a:gd name="T28" fmla="*/ 32 w 57"/>
                <a:gd name="T29" fmla="*/ 54 h 75"/>
                <a:gd name="T30" fmla="*/ 34 w 57"/>
                <a:gd name="T31" fmla="*/ 58 h 75"/>
                <a:gd name="T32" fmla="*/ 38 w 57"/>
                <a:gd name="T33" fmla="*/ 58 h 75"/>
                <a:gd name="T34" fmla="*/ 41 w 57"/>
                <a:gd name="T35" fmla="*/ 56 h 75"/>
                <a:gd name="T36" fmla="*/ 42 w 57"/>
                <a:gd name="T37" fmla="*/ 55 h 75"/>
                <a:gd name="T38" fmla="*/ 42 w 57"/>
                <a:gd name="T39" fmla="*/ 54 h 75"/>
                <a:gd name="T40" fmla="*/ 43 w 57"/>
                <a:gd name="T41" fmla="*/ 54 h 75"/>
                <a:gd name="T42" fmla="*/ 47 w 57"/>
                <a:gd name="T43" fmla="*/ 58 h 75"/>
                <a:gd name="T44" fmla="*/ 42 w 57"/>
                <a:gd name="T45" fmla="*/ 65 h 75"/>
                <a:gd name="T46" fmla="*/ 31 w 57"/>
                <a:gd name="T47" fmla="*/ 66 h 75"/>
                <a:gd name="T48" fmla="*/ 23 w 57"/>
                <a:gd name="T49" fmla="*/ 55 h 75"/>
                <a:gd name="T50" fmla="*/ 26 w 57"/>
                <a:gd name="T51" fmla="*/ 40 h 75"/>
                <a:gd name="T52" fmla="*/ 28 w 57"/>
                <a:gd name="T53" fmla="*/ 35 h 75"/>
                <a:gd name="T54" fmla="*/ 30 w 57"/>
                <a:gd name="T55" fmla="*/ 31 h 75"/>
                <a:gd name="T56" fmla="*/ 33 w 57"/>
                <a:gd name="T57" fmla="*/ 18 h 75"/>
                <a:gd name="T58" fmla="*/ 21 w 57"/>
                <a:gd name="T59" fmla="*/ 2 h 75"/>
                <a:gd name="T60" fmla="*/ 11 w 57"/>
                <a:gd name="T61" fmla="*/ 0 h 75"/>
                <a:gd name="T62" fmla="*/ 3 w 57"/>
                <a:gd name="T63" fmla="*/ 3 h 75"/>
                <a:gd name="T64" fmla="*/ 1 w 57"/>
                <a:gd name="T65" fmla="*/ 6 h 75"/>
                <a:gd name="T66" fmla="*/ 1 w 57"/>
                <a:gd name="T67" fmla="*/ 8 h 75"/>
                <a:gd name="T68" fmla="*/ 3 w 57"/>
                <a:gd name="T69" fmla="*/ 9 h 75"/>
                <a:gd name="T70" fmla="*/ 4 w 57"/>
                <a:gd name="T71" fmla="*/ 8 h 75"/>
                <a:gd name="T72" fmla="*/ 18 w 57"/>
                <a:gd name="T73" fmla="*/ 9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7" h="75">
                  <a:moveTo>
                    <a:pt x="18" y="9"/>
                  </a:moveTo>
                  <a:cubicBezTo>
                    <a:pt x="21" y="10"/>
                    <a:pt x="23" y="13"/>
                    <a:pt x="24" y="16"/>
                  </a:cubicBezTo>
                  <a:cubicBezTo>
                    <a:pt x="24" y="19"/>
                    <a:pt x="24" y="22"/>
                    <a:pt x="23" y="24"/>
                  </a:cubicBezTo>
                  <a:cubicBezTo>
                    <a:pt x="22" y="27"/>
                    <a:pt x="22" y="29"/>
                    <a:pt x="20" y="30"/>
                  </a:cubicBezTo>
                  <a:cubicBezTo>
                    <a:pt x="17" y="37"/>
                    <a:pt x="13" y="43"/>
                    <a:pt x="13" y="50"/>
                  </a:cubicBezTo>
                  <a:cubicBezTo>
                    <a:pt x="12" y="59"/>
                    <a:pt x="15" y="66"/>
                    <a:pt x="22" y="71"/>
                  </a:cubicBezTo>
                  <a:cubicBezTo>
                    <a:pt x="25" y="74"/>
                    <a:pt x="29" y="75"/>
                    <a:pt x="34" y="75"/>
                  </a:cubicBezTo>
                  <a:cubicBezTo>
                    <a:pt x="34" y="75"/>
                    <a:pt x="34" y="75"/>
                    <a:pt x="35" y="75"/>
                  </a:cubicBezTo>
                  <a:cubicBezTo>
                    <a:pt x="35" y="75"/>
                    <a:pt x="35" y="75"/>
                    <a:pt x="35" y="75"/>
                  </a:cubicBezTo>
                  <a:cubicBezTo>
                    <a:pt x="36" y="75"/>
                    <a:pt x="36" y="75"/>
                    <a:pt x="36" y="75"/>
                  </a:cubicBezTo>
                  <a:cubicBezTo>
                    <a:pt x="41" y="75"/>
                    <a:pt x="46" y="73"/>
                    <a:pt x="51" y="70"/>
                  </a:cubicBezTo>
                  <a:cubicBezTo>
                    <a:pt x="53" y="68"/>
                    <a:pt x="55" y="65"/>
                    <a:pt x="56" y="62"/>
                  </a:cubicBezTo>
                  <a:cubicBezTo>
                    <a:pt x="57" y="58"/>
                    <a:pt x="57" y="55"/>
                    <a:pt x="56" y="52"/>
                  </a:cubicBezTo>
                  <a:cubicBezTo>
                    <a:pt x="53" y="47"/>
                    <a:pt x="46" y="44"/>
                    <a:pt x="41" y="45"/>
                  </a:cubicBezTo>
                  <a:cubicBezTo>
                    <a:pt x="36" y="46"/>
                    <a:pt x="33" y="50"/>
                    <a:pt x="32" y="54"/>
                  </a:cubicBezTo>
                  <a:cubicBezTo>
                    <a:pt x="32" y="56"/>
                    <a:pt x="33" y="57"/>
                    <a:pt x="34" y="58"/>
                  </a:cubicBezTo>
                  <a:cubicBezTo>
                    <a:pt x="35" y="59"/>
                    <a:pt x="37" y="59"/>
                    <a:pt x="38" y="58"/>
                  </a:cubicBezTo>
                  <a:cubicBezTo>
                    <a:pt x="40" y="58"/>
                    <a:pt x="41" y="57"/>
                    <a:pt x="41" y="56"/>
                  </a:cubicBezTo>
                  <a:cubicBezTo>
                    <a:pt x="42" y="55"/>
                    <a:pt x="42" y="55"/>
                    <a:pt x="42" y="55"/>
                  </a:cubicBezTo>
                  <a:cubicBezTo>
                    <a:pt x="42" y="54"/>
                    <a:pt x="42" y="54"/>
                    <a:pt x="42" y="54"/>
                  </a:cubicBezTo>
                  <a:cubicBezTo>
                    <a:pt x="42" y="54"/>
                    <a:pt x="42" y="54"/>
                    <a:pt x="43" y="54"/>
                  </a:cubicBezTo>
                  <a:cubicBezTo>
                    <a:pt x="45" y="54"/>
                    <a:pt x="47" y="56"/>
                    <a:pt x="47" y="58"/>
                  </a:cubicBezTo>
                  <a:cubicBezTo>
                    <a:pt x="47" y="61"/>
                    <a:pt x="45" y="64"/>
                    <a:pt x="42" y="65"/>
                  </a:cubicBezTo>
                  <a:cubicBezTo>
                    <a:pt x="39" y="67"/>
                    <a:pt x="36" y="67"/>
                    <a:pt x="31" y="66"/>
                  </a:cubicBezTo>
                  <a:cubicBezTo>
                    <a:pt x="28" y="65"/>
                    <a:pt x="23" y="60"/>
                    <a:pt x="23" y="55"/>
                  </a:cubicBezTo>
                  <a:cubicBezTo>
                    <a:pt x="22" y="50"/>
                    <a:pt x="23" y="45"/>
                    <a:pt x="26" y="40"/>
                  </a:cubicBezTo>
                  <a:cubicBezTo>
                    <a:pt x="27" y="38"/>
                    <a:pt x="27" y="36"/>
                    <a:pt x="28" y="35"/>
                  </a:cubicBezTo>
                  <a:cubicBezTo>
                    <a:pt x="29" y="34"/>
                    <a:pt x="30" y="32"/>
                    <a:pt x="30" y="31"/>
                  </a:cubicBezTo>
                  <a:cubicBezTo>
                    <a:pt x="33" y="26"/>
                    <a:pt x="34" y="22"/>
                    <a:pt x="33" y="18"/>
                  </a:cubicBezTo>
                  <a:cubicBezTo>
                    <a:pt x="33" y="11"/>
                    <a:pt x="28" y="4"/>
                    <a:pt x="21" y="2"/>
                  </a:cubicBezTo>
                  <a:cubicBezTo>
                    <a:pt x="18" y="1"/>
                    <a:pt x="14" y="0"/>
                    <a:pt x="11" y="0"/>
                  </a:cubicBezTo>
                  <a:cubicBezTo>
                    <a:pt x="8" y="1"/>
                    <a:pt x="5" y="2"/>
                    <a:pt x="3" y="3"/>
                  </a:cubicBezTo>
                  <a:cubicBezTo>
                    <a:pt x="2" y="3"/>
                    <a:pt x="1" y="4"/>
                    <a:pt x="1" y="6"/>
                  </a:cubicBezTo>
                  <a:cubicBezTo>
                    <a:pt x="0" y="6"/>
                    <a:pt x="0" y="7"/>
                    <a:pt x="1" y="8"/>
                  </a:cubicBezTo>
                  <a:cubicBezTo>
                    <a:pt x="1" y="8"/>
                    <a:pt x="2" y="9"/>
                    <a:pt x="3" y="9"/>
                  </a:cubicBezTo>
                  <a:cubicBezTo>
                    <a:pt x="3" y="9"/>
                    <a:pt x="4" y="9"/>
                    <a:pt x="4" y="8"/>
                  </a:cubicBezTo>
                  <a:cubicBezTo>
                    <a:pt x="8" y="7"/>
                    <a:pt x="13" y="7"/>
                    <a:pt x="18" y="9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41" name="Freeform 435"/>
            <p:cNvSpPr>
              <a:spLocks/>
            </p:cNvSpPr>
            <p:nvPr/>
          </p:nvSpPr>
          <p:spPr bwMode="auto">
            <a:xfrm>
              <a:off x="1239838" y="2513013"/>
              <a:ext cx="212725" cy="282575"/>
            </a:xfrm>
            <a:custGeom>
              <a:avLst/>
              <a:gdLst>
                <a:gd name="T0" fmla="*/ 0 w 57"/>
                <a:gd name="T1" fmla="*/ 58 h 75"/>
                <a:gd name="T2" fmla="*/ 6 w 57"/>
                <a:gd name="T3" fmla="*/ 69 h 75"/>
                <a:gd name="T4" fmla="*/ 22 w 57"/>
                <a:gd name="T5" fmla="*/ 75 h 75"/>
                <a:gd name="T6" fmla="*/ 23 w 57"/>
                <a:gd name="T7" fmla="*/ 75 h 75"/>
                <a:gd name="T8" fmla="*/ 23 w 57"/>
                <a:gd name="T9" fmla="*/ 75 h 75"/>
                <a:gd name="T10" fmla="*/ 24 w 57"/>
                <a:gd name="T11" fmla="*/ 75 h 75"/>
                <a:gd name="T12" fmla="*/ 43 w 57"/>
                <a:gd name="T13" fmla="*/ 62 h 75"/>
                <a:gd name="T14" fmla="*/ 45 w 57"/>
                <a:gd name="T15" fmla="*/ 52 h 75"/>
                <a:gd name="T16" fmla="*/ 43 w 57"/>
                <a:gd name="T17" fmla="*/ 42 h 75"/>
                <a:gd name="T18" fmla="*/ 38 w 57"/>
                <a:gd name="T19" fmla="*/ 32 h 75"/>
                <a:gd name="T20" fmla="*/ 33 w 57"/>
                <a:gd name="T21" fmla="*/ 17 h 75"/>
                <a:gd name="T22" fmla="*/ 39 w 57"/>
                <a:gd name="T23" fmla="*/ 9 h 75"/>
                <a:gd name="T24" fmla="*/ 53 w 57"/>
                <a:gd name="T25" fmla="*/ 9 h 75"/>
                <a:gd name="T26" fmla="*/ 54 w 57"/>
                <a:gd name="T27" fmla="*/ 9 h 75"/>
                <a:gd name="T28" fmla="*/ 56 w 57"/>
                <a:gd name="T29" fmla="*/ 8 h 75"/>
                <a:gd name="T30" fmla="*/ 57 w 57"/>
                <a:gd name="T31" fmla="*/ 6 h 75"/>
                <a:gd name="T32" fmla="*/ 55 w 57"/>
                <a:gd name="T33" fmla="*/ 4 h 75"/>
                <a:gd name="T34" fmla="*/ 51 w 57"/>
                <a:gd name="T35" fmla="*/ 1 h 75"/>
                <a:gd name="T36" fmla="*/ 37 w 57"/>
                <a:gd name="T37" fmla="*/ 1 h 75"/>
                <a:gd name="T38" fmla="*/ 24 w 57"/>
                <a:gd name="T39" fmla="*/ 19 h 75"/>
                <a:gd name="T40" fmla="*/ 26 w 57"/>
                <a:gd name="T41" fmla="*/ 30 h 75"/>
                <a:gd name="T42" fmla="*/ 31 w 57"/>
                <a:gd name="T43" fmla="*/ 38 h 75"/>
                <a:gd name="T44" fmla="*/ 35 w 57"/>
                <a:gd name="T45" fmla="*/ 50 h 75"/>
                <a:gd name="T46" fmla="*/ 28 w 57"/>
                <a:gd name="T47" fmla="*/ 65 h 75"/>
                <a:gd name="T48" fmla="*/ 18 w 57"/>
                <a:gd name="T49" fmla="*/ 66 h 75"/>
                <a:gd name="T50" fmla="*/ 11 w 57"/>
                <a:gd name="T51" fmla="*/ 61 h 75"/>
                <a:gd name="T52" fmla="*/ 10 w 57"/>
                <a:gd name="T53" fmla="*/ 56 h 75"/>
                <a:gd name="T54" fmla="*/ 13 w 57"/>
                <a:gd name="T55" fmla="*/ 54 h 75"/>
                <a:gd name="T56" fmla="*/ 15 w 57"/>
                <a:gd name="T57" fmla="*/ 54 h 75"/>
                <a:gd name="T58" fmla="*/ 15 w 57"/>
                <a:gd name="T59" fmla="*/ 55 h 75"/>
                <a:gd name="T60" fmla="*/ 19 w 57"/>
                <a:gd name="T61" fmla="*/ 59 h 75"/>
                <a:gd name="T62" fmla="*/ 23 w 57"/>
                <a:gd name="T63" fmla="*/ 58 h 75"/>
                <a:gd name="T64" fmla="*/ 25 w 57"/>
                <a:gd name="T65" fmla="*/ 55 h 75"/>
                <a:gd name="T66" fmla="*/ 24 w 57"/>
                <a:gd name="T67" fmla="*/ 51 h 75"/>
                <a:gd name="T68" fmla="*/ 15 w 57"/>
                <a:gd name="T69" fmla="*/ 45 h 75"/>
                <a:gd name="T70" fmla="*/ 3 w 57"/>
                <a:gd name="T71" fmla="*/ 51 h 75"/>
                <a:gd name="T72" fmla="*/ 0 w 57"/>
                <a:gd name="T73" fmla="*/ 58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7" h="75">
                  <a:moveTo>
                    <a:pt x="0" y="58"/>
                  </a:moveTo>
                  <a:cubicBezTo>
                    <a:pt x="1" y="62"/>
                    <a:pt x="3" y="66"/>
                    <a:pt x="6" y="69"/>
                  </a:cubicBezTo>
                  <a:cubicBezTo>
                    <a:pt x="10" y="73"/>
                    <a:pt x="15" y="75"/>
                    <a:pt x="22" y="75"/>
                  </a:cubicBezTo>
                  <a:cubicBezTo>
                    <a:pt x="23" y="75"/>
                    <a:pt x="23" y="75"/>
                    <a:pt x="23" y="75"/>
                  </a:cubicBezTo>
                  <a:cubicBezTo>
                    <a:pt x="23" y="75"/>
                    <a:pt x="23" y="75"/>
                    <a:pt x="23" y="75"/>
                  </a:cubicBezTo>
                  <a:cubicBezTo>
                    <a:pt x="24" y="75"/>
                    <a:pt x="24" y="75"/>
                    <a:pt x="24" y="75"/>
                  </a:cubicBezTo>
                  <a:cubicBezTo>
                    <a:pt x="32" y="75"/>
                    <a:pt x="40" y="70"/>
                    <a:pt x="43" y="62"/>
                  </a:cubicBezTo>
                  <a:cubicBezTo>
                    <a:pt x="45" y="58"/>
                    <a:pt x="45" y="55"/>
                    <a:pt x="45" y="52"/>
                  </a:cubicBezTo>
                  <a:cubicBezTo>
                    <a:pt x="44" y="48"/>
                    <a:pt x="44" y="45"/>
                    <a:pt x="43" y="42"/>
                  </a:cubicBezTo>
                  <a:cubicBezTo>
                    <a:pt x="42" y="39"/>
                    <a:pt x="40" y="36"/>
                    <a:pt x="38" y="32"/>
                  </a:cubicBezTo>
                  <a:cubicBezTo>
                    <a:pt x="35" y="27"/>
                    <a:pt x="33" y="23"/>
                    <a:pt x="33" y="17"/>
                  </a:cubicBezTo>
                  <a:cubicBezTo>
                    <a:pt x="34" y="13"/>
                    <a:pt x="36" y="11"/>
                    <a:pt x="39" y="9"/>
                  </a:cubicBezTo>
                  <a:cubicBezTo>
                    <a:pt x="44" y="7"/>
                    <a:pt x="49" y="7"/>
                    <a:pt x="53" y="9"/>
                  </a:cubicBezTo>
                  <a:cubicBezTo>
                    <a:pt x="53" y="9"/>
                    <a:pt x="54" y="9"/>
                    <a:pt x="54" y="9"/>
                  </a:cubicBezTo>
                  <a:cubicBezTo>
                    <a:pt x="55" y="9"/>
                    <a:pt x="56" y="9"/>
                    <a:pt x="56" y="8"/>
                  </a:cubicBezTo>
                  <a:cubicBezTo>
                    <a:pt x="57" y="7"/>
                    <a:pt x="57" y="7"/>
                    <a:pt x="57" y="6"/>
                  </a:cubicBezTo>
                  <a:cubicBezTo>
                    <a:pt x="57" y="5"/>
                    <a:pt x="56" y="4"/>
                    <a:pt x="55" y="4"/>
                  </a:cubicBezTo>
                  <a:cubicBezTo>
                    <a:pt x="54" y="3"/>
                    <a:pt x="53" y="2"/>
                    <a:pt x="51" y="1"/>
                  </a:cubicBezTo>
                  <a:cubicBezTo>
                    <a:pt x="46" y="0"/>
                    <a:pt x="41" y="0"/>
                    <a:pt x="37" y="1"/>
                  </a:cubicBezTo>
                  <a:cubicBezTo>
                    <a:pt x="29" y="4"/>
                    <a:pt x="24" y="11"/>
                    <a:pt x="24" y="19"/>
                  </a:cubicBezTo>
                  <a:cubicBezTo>
                    <a:pt x="24" y="23"/>
                    <a:pt x="25" y="26"/>
                    <a:pt x="26" y="30"/>
                  </a:cubicBezTo>
                  <a:cubicBezTo>
                    <a:pt x="28" y="33"/>
                    <a:pt x="29" y="35"/>
                    <a:pt x="31" y="38"/>
                  </a:cubicBezTo>
                  <a:cubicBezTo>
                    <a:pt x="33" y="41"/>
                    <a:pt x="34" y="46"/>
                    <a:pt x="35" y="50"/>
                  </a:cubicBezTo>
                  <a:cubicBezTo>
                    <a:pt x="36" y="57"/>
                    <a:pt x="34" y="61"/>
                    <a:pt x="28" y="65"/>
                  </a:cubicBezTo>
                  <a:cubicBezTo>
                    <a:pt x="26" y="67"/>
                    <a:pt x="22" y="67"/>
                    <a:pt x="18" y="66"/>
                  </a:cubicBezTo>
                  <a:cubicBezTo>
                    <a:pt x="15" y="66"/>
                    <a:pt x="12" y="64"/>
                    <a:pt x="11" y="61"/>
                  </a:cubicBezTo>
                  <a:cubicBezTo>
                    <a:pt x="10" y="59"/>
                    <a:pt x="10" y="58"/>
                    <a:pt x="10" y="56"/>
                  </a:cubicBezTo>
                  <a:cubicBezTo>
                    <a:pt x="11" y="55"/>
                    <a:pt x="12" y="54"/>
                    <a:pt x="13" y="54"/>
                  </a:cubicBezTo>
                  <a:cubicBezTo>
                    <a:pt x="14" y="54"/>
                    <a:pt x="14" y="53"/>
                    <a:pt x="15" y="54"/>
                  </a:cubicBezTo>
                  <a:cubicBezTo>
                    <a:pt x="15" y="54"/>
                    <a:pt x="15" y="54"/>
                    <a:pt x="15" y="55"/>
                  </a:cubicBezTo>
                  <a:cubicBezTo>
                    <a:pt x="16" y="57"/>
                    <a:pt x="17" y="58"/>
                    <a:pt x="19" y="59"/>
                  </a:cubicBezTo>
                  <a:cubicBezTo>
                    <a:pt x="20" y="59"/>
                    <a:pt x="22" y="59"/>
                    <a:pt x="23" y="58"/>
                  </a:cubicBezTo>
                  <a:cubicBezTo>
                    <a:pt x="24" y="58"/>
                    <a:pt x="25" y="57"/>
                    <a:pt x="25" y="55"/>
                  </a:cubicBezTo>
                  <a:cubicBezTo>
                    <a:pt x="25" y="54"/>
                    <a:pt x="25" y="53"/>
                    <a:pt x="24" y="51"/>
                  </a:cubicBezTo>
                  <a:cubicBezTo>
                    <a:pt x="22" y="47"/>
                    <a:pt x="19" y="45"/>
                    <a:pt x="15" y="45"/>
                  </a:cubicBezTo>
                  <a:cubicBezTo>
                    <a:pt x="10" y="45"/>
                    <a:pt x="6" y="47"/>
                    <a:pt x="3" y="51"/>
                  </a:cubicBezTo>
                  <a:cubicBezTo>
                    <a:pt x="1" y="53"/>
                    <a:pt x="0" y="55"/>
                    <a:pt x="0" y="58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42" name="Freeform 436"/>
            <p:cNvSpPr>
              <a:spLocks/>
            </p:cNvSpPr>
            <p:nvPr/>
          </p:nvSpPr>
          <p:spPr bwMode="auto">
            <a:xfrm>
              <a:off x="1096963" y="2836863"/>
              <a:ext cx="149225" cy="180975"/>
            </a:xfrm>
            <a:custGeom>
              <a:avLst/>
              <a:gdLst>
                <a:gd name="T0" fmla="*/ 33 w 40"/>
                <a:gd name="T1" fmla="*/ 6 h 48"/>
                <a:gd name="T2" fmla="*/ 18 w 40"/>
                <a:gd name="T3" fmla="*/ 1 h 48"/>
                <a:gd name="T4" fmla="*/ 5 w 40"/>
                <a:gd name="T5" fmla="*/ 11 h 48"/>
                <a:gd name="T6" fmla="*/ 0 w 40"/>
                <a:gd name="T7" fmla="*/ 27 h 48"/>
                <a:gd name="T8" fmla="*/ 4 w 40"/>
                <a:gd name="T9" fmla="*/ 45 h 48"/>
                <a:gd name="T10" fmla="*/ 4 w 40"/>
                <a:gd name="T11" fmla="*/ 46 h 48"/>
                <a:gd name="T12" fmla="*/ 8 w 40"/>
                <a:gd name="T13" fmla="*/ 48 h 48"/>
                <a:gd name="T14" fmla="*/ 9 w 40"/>
                <a:gd name="T15" fmla="*/ 48 h 48"/>
                <a:gd name="T16" fmla="*/ 13 w 40"/>
                <a:gd name="T17" fmla="*/ 43 h 48"/>
                <a:gd name="T18" fmla="*/ 12 w 40"/>
                <a:gd name="T19" fmla="*/ 42 h 48"/>
                <a:gd name="T20" fmla="*/ 12 w 40"/>
                <a:gd name="T21" fmla="*/ 42 h 48"/>
                <a:gd name="T22" fmla="*/ 12 w 40"/>
                <a:gd name="T23" fmla="*/ 41 h 48"/>
                <a:gd name="T24" fmla="*/ 10 w 40"/>
                <a:gd name="T25" fmla="*/ 28 h 48"/>
                <a:gd name="T26" fmla="*/ 10 w 40"/>
                <a:gd name="T27" fmla="*/ 28 h 48"/>
                <a:gd name="T28" fmla="*/ 12 w 40"/>
                <a:gd name="T29" fmla="*/ 18 h 48"/>
                <a:gd name="T30" fmla="*/ 16 w 40"/>
                <a:gd name="T31" fmla="*/ 12 h 48"/>
                <a:gd name="T32" fmla="*/ 21 w 40"/>
                <a:gd name="T33" fmla="*/ 10 h 48"/>
                <a:gd name="T34" fmla="*/ 29 w 40"/>
                <a:gd name="T35" fmla="*/ 17 h 48"/>
                <a:gd name="T36" fmla="*/ 30 w 40"/>
                <a:gd name="T37" fmla="*/ 20 h 48"/>
                <a:gd name="T38" fmla="*/ 28 w 40"/>
                <a:gd name="T39" fmla="*/ 25 h 48"/>
                <a:gd name="T40" fmla="*/ 26 w 40"/>
                <a:gd name="T41" fmla="*/ 26 h 48"/>
                <a:gd name="T42" fmla="*/ 23 w 40"/>
                <a:gd name="T43" fmla="*/ 24 h 48"/>
                <a:gd name="T44" fmla="*/ 21 w 40"/>
                <a:gd name="T45" fmla="*/ 22 h 48"/>
                <a:gd name="T46" fmla="*/ 18 w 40"/>
                <a:gd name="T47" fmla="*/ 24 h 48"/>
                <a:gd name="T48" fmla="*/ 20 w 40"/>
                <a:gd name="T49" fmla="*/ 31 h 48"/>
                <a:gd name="T50" fmla="*/ 34 w 40"/>
                <a:gd name="T51" fmla="*/ 30 h 48"/>
                <a:gd name="T52" fmla="*/ 39 w 40"/>
                <a:gd name="T53" fmla="*/ 22 h 48"/>
                <a:gd name="T54" fmla="*/ 33 w 40"/>
                <a:gd name="T55" fmla="*/ 6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40" h="48">
                  <a:moveTo>
                    <a:pt x="33" y="6"/>
                  </a:moveTo>
                  <a:cubicBezTo>
                    <a:pt x="29" y="2"/>
                    <a:pt x="24" y="0"/>
                    <a:pt x="18" y="1"/>
                  </a:cubicBezTo>
                  <a:cubicBezTo>
                    <a:pt x="12" y="2"/>
                    <a:pt x="8" y="5"/>
                    <a:pt x="5" y="11"/>
                  </a:cubicBezTo>
                  <a:cubicBezTo>
                    <a:pt x="2" y="15"/>
                    <a:pt x="1" y="21"/>
                    <a:pt x="0" y="27"/>
                  </a:cubicBezTo>
                  <a:cubicBezTo>
                    <a:pt x="0" y="34"/>
                    <a:pt x="2" y="40"/>
                    <a:pt x="4" y="45"/>
                  </a:cubicBezTo>
                  <a:cubicBezTo>
                    <a:pt x="4" y="46"/>
                    <a:pt x="4" y="46"/>
                    <a:pt x="4" y="46"/>
                  </a:cubicBezTo>
                  <a:cubicBezTo>
                    <a:pt x="5" y="47"/>
                    <a:pt x="6" y="48"/>
                    <a:pt x="8" y="48"/>
                  </a:cubicBezTo>
                  <a:cubicBezTo>
                    <a:pt x="8" y="48"/>
                    <a:pt x="9" y="48"/>
                    <a:pt x="9" y="48"/>
                  </a:cubicBezTo>
                  <a:cubicBezTo>
                    <a:pt x="12" y="47"/>
                    <a:pt x="13" y="46"/>
                    <a:pt x="13" y="43"/>
                  </a:cubicBezTo>
                  <a:cubicBezTo>
                    <a:pt x="13" y="43"/>
                    <a:pt x="12" y="43"/>
                    <a:pt x="12" y="42"/>
                  </a:cubicBezTo>
                  <a:cubicBezTo>
                    <a:pt x="12" y="42"/>
                    <a:pt x="12" y="42"/>
                    <a:pt x="12" y="42"/>
                  </a:cubicBezTo>
                  <a:cubicBezTo>
                    <a:pt x="12" y="41"/>
                    <a:pt x="12" y="41"/>
                    <a:pt x="12" y="41"/>
                  </a:cubicBezTo>
                  <a:cubicBezTo>
                    <a:pt x="11" y="37"/>
                    <a:pt x="10" y="33"/>
                    <a:pt x="10" y="28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10" y="25"/>
                    <a:pt x="11" y="22"/>
                    <a:pt x="12" y="18"/>
                  </a:cubicBezTo>
                  <a:cubicBezTo>
                    <a:pt x="13" y="16"/>
                    <a:pt x="14" y="14"/>
                    <a:pt x="16" y="12"/>
                  </a:cubicBezTo>
                  <a:cubicBezTo>
                    <a:pt x="18" y="10"/>
                    <a:pt x="19" y="9"/>
                    <a:pt x="21" y="10"/>
                  </a:cubicBezTo>
                  <a:cubicBezTo>
                    <a:pt x="25" y="10"/>
                    <a:pt x="28" y="13"/>
                    <a:pt x="29" y="17"/>
                  </a:cubicBezTo>
                  <a:cubicBezTo>
                    <a:pt x="29" y="18"/>
                    <a:pt x="30" y="19"/>
                    <a:pt x="30" y="20"/>
                  </a:cubicBezTo>
                  <a:cubicBezTo>
                    <a:pt x="30" y="22"/>
                    <a:pt x="29" y="23"/>
                    <a:pt x="28" y="25"/>
                  </a:cubicBezTo>
                  <a:cubicBezTo>
                    <a:pt x="28" y="25"/>
                    <a:pt x="27" y="26"/>
                    <a:pt x="26" y="26"/>
                  </a:cubicBezTo>
                  <a:cubicBezTo>
                    <a:pt x="25" y="26"/>
                    <a:pt x="24" y="26"/>
                    <a:pt x="23" y="24"/>
                  </a:cubicBezTo>
                  <a:cubicBezTo>
                    <a:pt x="23" y="23"/>
                    <a:pt x="22" y="22"/>
                    <a:pt x="21" y="22"/>
                  </a:cubicBezTo>
                  <a:cubicBezTo>
                    <a:pt x="20" y="22"/>
                    <a:pt x="19" y="22"/>
                    <a:pt x="18" y="24"/>
                  </a:cubicBezTo>
                  <a:cubicBezTo>
                    <a:pt x="17" y="26"/>
                    <a:pt x="18" y="30"/>
                    <a:pt x="20" y="31"/>
                  </a:cubicBezTo>
                  <a:cubicBezTo>
                    <a:pt x="24" y="34"/>
                    <a:pt x="31" y="34"/>
                    <a:pt x="34" y="30"/>
                  </a:cubicBezTo>
                  <a:cubicBezTo>
                    <a:pt x="37" y="28"/>
                    <a:pt x="38" y="25"/>
                    <a:pt x="39" y="22"/>
                  </a:cubicBezTo>
                  <a:cubicBezTo>
                    <a:pt x="40" y="15"/>
                    <a:pt x="38" y="10"/>
                    <a:pt x="33" y="6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43" name="Freeform 437"/>
            <p:cNvSpPr>
              <a:spLocks/>
            </p:cNvSpPr>
            <p:nvPr/>
          </p:nvSpPr>
          <p:spPr bwMode="auto">
            <a:xfrm>
              <a:off x="904875" y="2832100"/>
              <a:ext cx="150812" cy="185738"/>
            </a:xfrm>
            <a:custGeom>
              <a:avLst/>
              <a:gdLst>
                <a:gd name="T0" fmla="*/ 39 w 40"/>
                <a:gd name="T1" fmla="*/ 25 h 49"/>
                <a:gd name="T2" fmla="*/ 33 w 40"/>
                <a:gd name="T3" fmla="*/ 10 h 49"/>
                <a:gd name="T4" fmla="*/ 24 w 40"/>
                <a:gd name="T5" fmla="*/ 3 h 49"/>
                <a:gd name="T6" fmla="*/ 4 w 40"/>
                <a:gd name="T7" fmla="*/ 9 h 49"/>
                <a:gd name="T8" fmla="*/ 4 w 40"/>
                <a:gd name="T9" fmla="*/ 29 h 49"/>
                <a:gd name="T10" fmla="*/ 13 w 40"/>
                <a:gd name="T11" fmla="*/ 34 h 49"/>
                <a:gd name="T12" fmla="*/ 19 w 40"/>
                <a:gd name="T13" fmla="*/ 33 h 49"/>
                <a:gd name="T14" fmla="*/ 22 w 40"/>
                <a:gd name="T15" fmla="*/ 25 h 49"/>
                <a:gd name="T16" fmla="*/ 19 w 40"/>
                <a:gd name="T17" fmla="*/ 23 h 49"/>
                <a:gd name="T18" fmla="*/ 16 w 40"/>
                <a:gd name="T19" fmla="*/ 25 h 49"/>
                <a:gd name="T20" fmla="*/ 15 w 40"/>
                <a:gd name="T21" fmla="*/ 27 h 49"/>
                <a:gd name="T22" fmla="*/ 11 w 40"/>
                <a:gd name="T23" fmla="*/ 24 h 49"/>
                <a:gd name="T24" fmla="*/ 13 w 40"/>
                <a:gd name="T25" fmla="*/ 14 h 49"/>
                <a:gd name="T26" fmla="*/ 22 w 40"/>
                <a:gd name="T27" fmla="*/ 11 h 49"/>
                <a:gd name="T28" fmla="*/ 26 w 40"/>
                <a:gd name="T29" fmla="*/ 15 h 49"/>
                <a:gd name="T30" fmla="*/ 27 w 40"/>
                <a:gd name="T31" fmla="*/ 18 h 49"/>
                <a:gd name="T32" fmla="*/ 29 w 40"/>
                <a:gd name="T33" fmla="*/ 35 h 49"/>
                <a:gd name="T34" fmla="*/ 27 w 40"/>
                <a:gd name="T35" fmla="*/ 44 h 49"/>
                <a:gd name="T36" fmla="*/ 29 w 40"/>
                <a:gd name="T37" fmla="*/ 48 h 49"/>
                <a:gd name="T38" fmla="*/ 32 w 40"/>
                <a:gd name="T39" fmla="*/ 49 h 49"/>
                <a:gd name="T40" fmla="*/ 33 w 40"/>
                <a:gd name="T41" fmla="*/ 49 h 49"/>
                <a:gd name="T42" fmla="*/ 36 w 40"/>
                <a:gd name="T43" fmla="*/ 46 h 49"/>
                <a:gd name="T44" fmla="*/ 37 w 40"/>
                <a:gd name="T45" fmla="*/ 43 h 49"/>
                <a:gd name="T46" fmla="*/ 37 w 40"/>
                <a:gd name="T47" fmla="*/ 42 h 49"/>
                <a:gd name="T48" fmla="*/ 39 w 40"/>
                <a:gd name="T49" fmla="*/ 30 h 49"/>
                <a:gd name="T50" fmla="*/ 39 w 40"/>
                <a:gd name="T51" fmla="*/ 27 h 49"/>
                <a:gd name="T52" fmla="*/ 39 w 40"/>
                <a:gd name="T53" fmla="*/ 25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40" h="49">
                  <a:moveTo>
                    <a:pt x="39" y="25"/>
                  </a:moveTo>
                  <a:cubicBezTo>
                    <a:pt x="39" y="19"/>
                    <a:pt x="37" y="14"/>
                    <a:pt x="33" y="10"/>
                  </a:cubicBezTo>
                  <a:cubicBezTo>
                    <a:pt x="31" y="6"/>
                    <a:pt x="28" y="4"/>
                    <a:pt x="24" y="3"/>
                  </a:cubicBezTo>
                  <a:cubicBezTo>
                    <a:pt x="17" y="0"/>
                    <a:pt x="9" y="3"/>
                    <a:pt x="4" y="9"/>
                  </a:cubicBezTo>
                  <a:cubicBezTo>
                    <a:pt x="0" y="15"/>
                    <a:pt x="0" y="24"/>
                    <a:pt x="4" y="29"/>
                  </a:cubicBezTo>
                  <a:cubicBezTo>
                    <a:pt x="6" y="33"/>
                    <a:pt x="9" y="34"/>
                    <a:pt x="13" y="34"/>
                  </a:cubicBezTo>
                  <a:cubicBezTo>
                    <a:pt x="15" y="34"/>
                    <a:pt x="17" y="34"/>
                    <a:pt x="19" y="33"/>
                  </a:cubicBezTo>
                  <a:cubicBezTo>
                    <a:pt x="21" y="31"/>
                    <a:pt x="23" y="28"/>
                    <a:pt x="22" y="25"/>
                  </a:cubicBezTo>
                  <a:cubicBezTo>
                    <a:pt x="21" y="24"/>
                    <a:pt x="21" y="23"/>
                    <a:pt x="19" y="23"/>
                  </a:cubicBezTo>
                  <a:cubicBezTo>
                    <a:pt x="18" y="23"/>
                    <a:pt x="17" y="24"/>
                    <a:pt x="16" y="25"/>
                  </a:cubicBezTo>
                  <a:cubicBezTo>
                    <a:pt x="16" y="26"/>
                    <a:pt x="16" y="27"/>
                    <a:pt x="15" y="27"/>
                  </a:cubicBezTo>
                  <a:cubicBezTo>
                    <a:pt x="12" y="27"/>
                    <a:pt x="11" y="27"/>
                    <a:pt x="11" y="24"/>
                  </a:cubicBezTo>
                  <a:cubicBezTo>
                    <a:pt x="9" y="21"/>
                    <a:pt x="10" y="17"/>
                    <a:pt x="13" y="14"/>
                  </a:cubicBezTo>
                  <a:cubicBezTo>
                    <a:pt x="15" y="12"/>
                    <a:pt x="18" y="10"/>
                    <a:pt x="22" y="11"/>
                  </a:cubicBezTo>
                  <a:cubicBezTo>
                    <a:pt x="24" y="12"/>
                    <a:pt x="25" y="13"/>
                    <a:pt x="26" y="15"/>
                  </a:cubicBezTo>
                  <a:cubicBezTo>
                    <a:pt x="26" y="16"/>
                    <a:pt x="27" y="17"/>
                    <a:pt x="27" y="18"/>
                  </a:cubicBezTo>
                  <a:cubicBezTo>
                    <a:pt x="29" y="23"/>
                    <a:pt x="30" y="29"/>
                    <a:pt x="29" y="35"/>
                  </a:cubicBezTo>
                  <a:cubicBezTo>
                    <a:pt x="29" y="38"/>
                    <a:pt x="28" y="41"/>
                    <a:pt x="27" y="44"/>
                  </a:cubicBezTo>
                  <a:cubicBezTo>
                    <a:pt x="27" y="46"/>
                    <a:pt x="27" y="47"/>
                    <a:pt x="29" y="48"/>
                  </a:cubicBezTo>
                  <a:cubicBezTo>
                    <a:pt x="30" y="49"/>
                    <a:pt x="31" y="49"/>
                    <a:pt x="32" y="49"/>
                  </a:cubicBezTo>
                  <a:cubicBezTo>
                    <a:pt x="32" y="49"/>
                    <a:pt x="33" y="49"/>
                    <a:pt x="33" y="49"/>
                  </a:cubicBezTo>
                  <a:cubicBezTo>
                    <a:pt x="34" y="49"/>
                    <a:pt x="35" y="48"/>
                    <a:pt x="36" y="46"/>
                  </a:cubicBezTo>
                  <a:cubicBezTo>
                    <a:pt x="36" y="45"/>
                    <a:pt x="37" y="44"/>
                    <a:pt x="37" y="43"/>
                  </a:cubicBezTo>
                  <a:cubicBezTo>
                    <a:pt x="37" y="43"/>
                    <a:pt x="37" y="42"/>
                    <a:pt x="37" y="42"/>
                  </a:cubicBezTo>
                  <a:cubicBezTo>
                    <a:pt x="39" y="38"/>
                    <a:pt x="39" y="34"/>
                    <a:pt x="39" y="30"/>
                  </a:cubicBezTo>
                  <a:cubicBezTo>
                    <a:pt x="40" y="29"/>
                    <a:pt x="39" y="28"/>
                    <a:pt x="39" y="27"/>
                  </a:cubicBezTo>
                  <a:cubicBezTo>
                    <a:pt x="39" y="26"/>
                    <a:pt x="39" y="25"/>
                    <a:pt x="39" y="25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44" name="Freeform 438"/>
            <p:cNvSpPr>
              <a:spLocks/>
            </p:cNvSpPr>
            <p:nvPr/>
          </p:nvSpPr>
          <p:spPr bwMode="auto">
            <a:xfrm>
              <a:off x="390525" y="2520950"/>
              <a:ext cx="149225" cy="266700"/>
            </a:xfrm>
            <a:custGeom>
              <a:avLst/>
              <a:gdLst>
                <a:gd name="T0" fmla="*/ 15 w 40"/>
                <a:gd name="T1" fmla="*/ 44 h 71"/>
                <a:gd name="T2" fmla="*/ 24 w 40"/>
                <a:gd name="T3" fmla="*/ 36 h 71"/>
                <a:gd name="T4" fmla="*/ 33 w 40"/>
                <a:gd name="T5" fmla="*/ 29 h 71"/>
                <a:gd name="T6" fmla="*/ 38 w 40"/>
                <a:gd name="T7" fmla="*/ 19 h 71"/>
                <a:gd name="T8" fmla="*/ 36 w 40"/>
                <a:gd name="T9" fmla="*/ 7 h 71"/>
                <a:gd name="T10" fmla="*/ 27 w 40"/>
                <a:gd name="T11" fmla="*/ 1 h 71"/>
                <a:gd name="T12" fmla="*/ 14 w 40"/>
                <a:gd name="T13" fmla="*/ 3 h 71"/>
                <a:gd name="T14" fmla="*/ 9 w 40"/>
                <a:gd name="T15" fmla="*/ 11 h 71"/>
                <a:gd name="T16" fmla="*/ 10 w 40"/>
                <a:gd name="T17" fmla="*/ 16 h 71"/>
                <a:gd name="T18" fmla="*/ 14 w 40"/>
                <a:gd name="T19" fmla="*/ 17 h 71"/>
                <a:gd name="T20" fmla="*/ 16 w 40"/>
                <a:gd name="T21" fmla="*/ 14 h 71"/>
                <a:gd name="T22" fmla="*/ 16 w 40"/>
                <a:gd name="T23" fmla="*/ 14 h 71"/>
                <a:gd name="T24" fmla="*/ 19 w 40"/>
                <a:gd name="T25" fmla="*/ 9 h 71"/>
                <a:gd name="T26" fmla="*/ 27 w 40"/>
                <a:gd name="T27" fmla="*/ 9 h 71"/>
                <a:gd name="T28" fmla="*/ 29 w 40"/>
                <a:gd name="T29" fmla="*/ 15 h 71"/>
                <a:gd name="T30" fmla="*/ 24 w 40"/>
                <a:gd name="T31" fmla="*/ 25 h 71"/>
                <a:gd name="T32" fmla="*/ 18 w 40"/>
                <a:gd name="T33" fmla="*/ 29 h 71"/>
                <a:gd name="T34" fmla="*/ 18 w 40"/>
                <a:gd name="T35" fmla="*/ 30 h 71"/>
                <a:gd name="T36" fmla="*/ 8 w 40"/>
                <a:gd name="T37" fmla="*/ 38 h 71"/>
                <a:gd name="T38" fmla="*/ 2 w 40"/>
                <a:gd name="T39" fmla="*/ 49 h 71"/>
                <a:gd name="T40" fmla="*/ 4 w 40"/>
                <a:gd name="T41" fmla="*/ 63 h 71"/>
                <a:gd name="T42" fmla="*/ 20 w 40"/>
                <a:gd name="T43" fmla="*/ 71 h 71"/>
                <a:gd name="T44" fmla="*/ 20 w 40"/>
                <a:gd name="T45" fmla="*/ 71 h 71"/>
                <a:gd name="T46" fmla="*/ 20 w 40"/>
                <a:gd name="T47" fmla="*/ 71 h 71"/>
                <a:gd name="T48" fmla="*/ 30 w 40"/>
                <a:gd name="T49" fmla="*/ 69 h 71"/>
                <a:gd name="T50" fmla="*/ 38 w 40"/>
                <a:gd name="T51" fmla="*/ 51 h 71"/>
                <a:gd name="T52" fmla="*/ 33 w 40"/>
                <a:gd name="T53" fmla="*/ 43 h 71"/>
                <a:gd name="T54" fmla="*/ 23 w 40"/>
                <a:gd name="T55" fmla="*/ 42 h 71"/>
                <a:gd name="T56" fmla="*/ 17 w 40"/>
                <a:gd name="T57" fmla="*/ 46 h 71"/>
                <a:gd name="T58" fmla="*/ 16 w 40"/>
                <a:gd name="T59" fmla="*/ 48 h 71"/>
                <a:gd name="T60" fmla="*/ 18 w 40"/>
                <a:gd name="T61" fmla="*/ 50 h 71"/>
                <a:gd name="T62" fmla="*/ 22 w 40"/>
                <a:gd name="T63" fmla="*/ 51 h 71"/>
                <a:gd name="T64" fmla="*/ 23 w 40"/>
                <a:gd name="T65" fmla="*/ 50 h 71"/>
                <a:gd name="T66" fmla="*/ 24 w 40"/>
                <a:gd name="T67" fmla="*/ 50 h 71"/>
                <a:gd name="T68" fmla="*/ 28 w 40"/>
                <a:gd name="T69" fmla="*/ 50 h 71"/>
                <a:gd name="T70" fmla="*/ 29 w 40"/>
                <a:gd name="T71" fmla="*/ 53 h 71"/>
                <a:gd name="T72" fmla="*/ 27 w 40"/>
                <a:gd name="T73" fmla="*/ 60 h 71"/>
                <a:gd name="T74" fmla="*/ 20 w 40"/>
                <a:gd name="T75" fmla="*/ 62 h 71"/>
                <a:gd name="T76" fmla="*/ 12 w 40"/>
                <a:gd name="T77" fmla="*/ 58 h 71"/>
                <a:gd name="T78" fmla="*/ 11 w 40"/>
                <a:gd name="T79" fmla="*/ 51 h 71"/>
                <a:gd name="T80" fmla="*/ 15 w 40"/>
                <a:gd name="T81" fmla="*/ 44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0" h="71">
                  <a:moveTo>
                    <a:pt x="15" y="44"/>
                  </a:moveTo>
                  <a:cubicBezTo>
                    <a:pt x="17" y="40"/>
                    <a:pt x="21" y="38"/>
                    <a:pt x="24" y="36"/>
                  </a:cubicBezTo>
                  <a:cubicBezTo>
                    <a:pt x="26" y="34"/>
                    <a:pt x="30" y="32"/>
                    <a:pt x="33" y="29"/>
                  </a:cubicBezTo>
                  <a:cubicBezTo>
                    <a:pt x="36" y="26"/>
                    <a:pt x="37" y="23"/>
                    <a:pt x="38" y="19"/>
                  </a:cubicBezTo>
                  <a:cubicBezTo>
                    <a:pt x="39" y="15"/>
                    <a:pt x="39" y="11"/>
                    <a:pt x="36" y="7"/>
                  </a:cubicBezTo>
                  <a:cubicBezTo>
                    <a:pt x="34" y="3"/>
                    <a:pt x="31" y="1"/>
                    <a:pt x="27" y="1"/>
                  </a:cubicBezTo>
                  <a:cubicBezTo>
                    <a:pt x="22" y="0"/>
                    <a:pt x="18" y="1"/>
                    <a:pt x="14" y="3"/>
                  </a:cubicBezTo>
                  <a:cubicBezTo>
                    <a:pt x="11" y="5"/>
                    <a:pt x="9" y="8"/>
                    <a:pt x="9" y="11"/>
                  </a:cubicBezTo>
                  <a:cubicBezTo>
                    <a:pt x="9" y="13"/>
                    <a:pt x="9" y="14"/>
                    <a:pt x="10" y="16"/>
                  </a:cubicBezTo>
                  <a:cubicBezTo>
                    <a:pt x="11" y="17"/>
                    <a:pt x="12" y="18"/>
                    <a:pt x="14" y="17"/>
                  </a:cubicBezTo>
                  <a:cubicBezTo>
                    <a:pt x="15" y="17"/>
                    <a:pt x="16" y="16"/>
                    <a:pt x="16" y="14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6" y="12"/>
                    <a:pt x="17" y="10"/>
                    <a:pt x="19" y="9"/>
                  </a:cubicBezTo>
                  <a:cubicBezTo>
                    <a:pt x="21" y="8"/>
                    <a:pt x="24" y="7"/>
                    <a:pt x="27" y="9"/>
                  </a:cubicBezTo>
                  <a:cubicBezTo>
                    <a:pt x="28" y="10"/>
                    <a:pt x="29" y="12"/>
                    <a:pt x="29" y="15"/>
                  </a:cubicBezTo>
                  <a:cubicBezTo>
                    <a:pt x="30" y="19"/>
                    <a:pt x="28" y="22"/>
                    <a:pt x="24" y="25"/>
                  </a:cubicBezTo>
                  <a:cubicBezTo>
                    <a:pt x="23" y="27"/>
                    <a:pt x="20" y="28"/>
                    <a:pt x="18" y="29"/>
                  </a:cubicBezTo>
                  <a:cubicBezTo>
                    <a:pt x="18" y="30"/>
                    <a:pt x="18" y="30"/>
                    <a:pt x="18" y="30"/>
                  </a:cubicBezTo>
                  <a:cubicBezTo>
                    <a:pt x="14" y="33"/>
                    <a:pt x="11" y="35"/>
                    <a:pt x="8" y="38"/>
                  </a:cubicBezTo>
                  <a:cubicBezTo>
                    <a:pt x="5" y="41"/>
                    <a:pt x="3" y="45"/>
                    <a:pt x="2" y="49"/>
                  </a:cubicBezTo>
                  <a:cubicBezTo>
                    <a:pt x="0" y="54"/>
                    <a:pt x="1" y="59"/>
                    <a:pt x="4" y="63"/>
                  </a:cubicBezTo>
                  <a:cubicBezTo>
                    <a:pt x="8" y="68"/>
                    <a:pt x="14" y="71"/>
                    <a:pt x="20" y="71"/>
                  </a:cubicBezTo>
                  <a:cubicBezTo>
                    <a:pt x="20" y="71"/>
                    <a:pt x="20" y="71"/>
                    <a:pt x="20" y="71"/>
                  </a:cubicBezTo>
                  <a:cubicBezTo>
                    <a:pt x="20" y="71"/>
                    <a:pt x="20" y="71"/>
                    <a:pt x="20" y="71"/>
                  </a:cubicBezTo>
                  <a:cubicBezTo>
                    <a:pt x="25" y="71"/>
                    <a:pt x="27" y="70"/>
                    <a:pt x="30" y="69"/>
                  </a:cubicBezTo>
                  <a:cubicBezTo>
                    <a:pt x="36" y="65"/>
                    <a:pt x="40" y="58"/>
                    <a:pt x="38" y="51"/>
                  </a:cubicBezTo>
                  <a:cubicBezTo>
                    <a:pt x="38" y="48"/>
                    <a:pt x="35" y="45"/>
                    <a:pt x="33" y="43"/>
                  </a:cubicBezTo>
                  <a:cubicBezTo>
                    <a:pt x="30" y="42"/>
                    <a:pt x="26" y="41"/>
                    <a:pt x="23" y="42"/>
                  </a:cubicBezTo>
                  <a:cubicBezTo>
                    <a:pt x="21" y="42"/>
                    <a:pt x="19" y="44"/>
                    <a:pt x="17" y="46"/>
                  </a:cubicBezTo>
                  <a:cubicBezTo>
                    <a:pt x="17" y="46"/>
                    <a:pt x="16" y="47"/>
                    <a:pt x="16" y="48"/>
                  </a:cubicBezTo>
                  <a:cubicBezTo>
                    <a:pt x="17" y="49"/>
                    <a:pt x="17" y="50"/>
                    <a:pt x="18" y="50"/>
                  </a:cubicBezTo>
                  <a:cubicBezTo>
                    <a:pt x="19" y="51"/>
                    <a:pt x="21" y="52"/>
                    <a:pt x="22" y="51"/>
                  </a:cubicBezTo>
                  <a:cubicBezTo>
                    <a:pt x="22" y="51"/>
                    <a:pt x="23" y="51"/>
                    <a:pt x="23" y="50"/>
                  </a:cubicBezTo>
                  <a:cubicBezTo>
                    <a:pt x="24" y="50"/>
                    <a:pt x="24" y="50"/>
                    <a:pt x="24" y="50"/>
                  </a:cubicBezTo>
                  <a:cubicBezTo>
                    <a:pt x="25" y="49"/>
                    <a:pt x="27" y="49"/>
                    <a:pt x="28" y="50"/>
                  </a:cubicBezTo>
                  <a:cubicBezTo>
                    <a:pt x="29" y="50"/>
                    <a:pt x="29" y="52"/>
                    <a:pt x="29" y="53"/>
                  </a:cubicBezTo>
                  <a:cubicBezTo>
                    <a:pt x="30" y="56"/>
                    <a:pt x="29" y="58"/>
                    <a:pt x="27" y="60"/>
                  </a:cubicBezTo>
                  <a:cubicBezTo>
                    <a:pt x="25" y="62"/>
                    <a:pt x="23" y="62"/>
                    <a:pt x="20" y="62"/>
                  </a:cubicBezTo>
                  <a:cubicBezTo>
                    <a:pt x="17" y="62"/>
                    <a:pt x="14" y="61"/>
                    <a:pt x="12" y="58"/>
                  </a:cubicBezTo>
                  <a:cubicBezTo>
                    <a:pt x="11" y="56"/>
                    <a:pt x="10" y="53"/>
                    <a:pt x="11" y="51"/>
                  </a:cubicBezTo>
                  <a:cubicBezTo>
                    <a:pt x="12" y="48"/>
                    <a:pt x="13" y="46"/>
                    <a:pt x="15" y="44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45" name="Freeform 439"/>
            <p:cNvSpPr>
              <a:spLocks/>
            </p:cNvSpPr>
            <p:nvPr/>
          </p:nvSpPr>
          <p:spPr bwMode="auto">
            <a:xfrm>
              <a:off x="1611313" y="2516188"/>
              <a:ext cx="146050" cy="271463"/>
            </a:xfrm>
            <a:custGeom>
              <a:avLst/>
              <a:gdLst>
                <a:gd name="T0" fmla="*/ 36 w 39"/>
                <a:gd name="T1" fmla="*/ 64 h 72"/>
                <a:gd name="T2" fmla="*/ 39 w 39"/>
                <a:gd name="T3" fmla="*/ 55 h 72"/>
                <a:gd name="T4" fmla="*/ 35 w 39"/>
                <a:gd name="T5" fmla="*/ 43 h 72"/>
                <a:gd name="T6" fmla="*/ 27 w 39"/>
                <a:gd name="T7" fmla="*/ 34 h 72"/>
                <a:gd name="T8" fmla="*/ 21 w 39"/>
                <a:gd name="T9" fmla="*/ 30 h 72"/>
                <a:gd name="T10" fmla="*/ 16 w 39"/>
                <a:gd name="T11" fmla="*/ 26 h 72"/>
                <a:gd name="T12" fmla="*/ 11 w 39"/>
                <a:gd name="T13" fmla="*/ 20 h 72"/>
                <a:gd name="T14" fmla="*/ 12 w 39"/>
                <a:gd name="T15" fmla="*/ 11 h 72"/>
                <a:gd name="T16" fmla="*/ 18 w 39"/>
                <a:gd name="T17" fmla="*/ 9 h 72"/>
                <a:gd name="T18" fmla="*/ 24 w 39"/>
                <a:gd name="T19" fmla="*/ 15 h 72"/>
                <a:gd name="T20" fmla="*/ 24 w 39"/>
                <a:gd name="T21" fmla="*/ 16 h 72"/>
                <a:gd name="T22" fmla="*/ 26 w 39"/>
                <a:gd name="T23" fmla="*/ 18 h 72"/>
                <a:gd name="T24" fmla="*/ 29 w 39"/>
                <a:gd name="T25" fmla="*/ 18 h 72"/>
                <a:gd name="T26" fmla="*/ 31 w 39"/>
                <a:gd name="T27" fmla="*/ 15 h 72"/>
                <a:gd name="T28" fmla="*/ 29 w 39"/>
                <a:gd name="T29" fmla="*/ 7 h 72"/>
                <a:gd name="T30" fmla="*/ 10 w 39"/>
                <a:gd name="T31" fmla="*/ 2 h 72"/>
                <a:gd name="T32" fmla="*/ 1 w 39"/>
                <a:gd name="T33" fmla="*/ 19 h 72"/>
                <a:gd name="T34" fmla="*/ 9 w 39"/>
                <a:gd name="T35" fmla="*/ 32 h 72"/>
                <a:gd name="T36" fmla="*/ 15 w 39"/>
                <a:gd name="T37" fmla="*/ 37 h 72"/>
                <a:gd name="T38" fmla="*/ 20 w 39"/>
                <a:gd name="T39" fmla="*/ 40 h 72"/>
                <a:gd name="T40" fmla="*/ 29 w 39"/>
                <a:gd name="T41" fmla="*/ 52 h 72"/>
                <a:gd name="T42" fmla="*/ 29 w 39"/>
                <a:gd name="T43" fmla="*/ 55 h 72"/>
                <a:gd name="T44" fmla="*/ 20 w 39"/>
                <a:gd name="T45" fmla="*/ 63 h 72"/>
                <a:gd name="T46" fmla="*/ 15 w 39"/>
                <a:gd name="T47" fmla="*/ 63 h 72"/>
                <a:gd name="T48" fmla="*/ 10 w 39"/>
                <a:gd name="T49" fmla="*/ 54 h 72"/>
                <a:gd name="T50" fmla="*/ 12 w 39"/>
                <a:gd name="T51" fmla="*/ 51 h 72"/>
                <a:gd name="T52" fmla="*/ 16 w 39"/>
                <a:gd name="T53" fmla="*/ 51 h 72"/>
                <a:gd name="T54" fmla="*/ 18 w 39"/>
                <a:gd name="T55" fmla="*/ 52 h 72"/>
                <a:gd name="T56" fmla="*/ 23 w 39"/>
                <a:gd name="T57" fmla="*/ 50 h 72"/>
                <a:gd name="T58" fmla="*/ 22 w 39"/>
                <a:gd name="T59" fmla="*/ 46 h 72"/>
                <a:gd name="T60" fmla="*/ 8 w 39"/>
                <a:gd name="T61" fmla="*/ 44 h 72"/>
                <a:gd name="T62" fmla="*/ 1 w 39"/>
                <a:gd name="T63" fmla="*/ 58 h 72"/>
                <a:gd name="T64" fmla="*/ 18 w 39"/>
                <a:gd name="T65" fmla="*/ 72 h 72"/>
                <a:gd name="T66" fmla="*/ 19 w 39"/>
                <a:gd name="T67" fmla="*/ 72 h 72"/>
                <a:gd name="T68" fmla="*/ 19 w 39"/>
                <a:gd name="T69" fmla="*/ 72 h 72"/>
                <a:gd name="T70" fmla="*/ 36 w 39"/>
                <a:gd name="T71" fmla="*/ 64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9" h="72">
                  <a:moveTo>
                    <a:pt x="36" y="64"/>
                  </a:moveTo>
                  <a:cubicBezTo>
                    <a:pt x="38" y="61"/>
                    <a:pt x="39" y="58"/>
                    <a:pt x="39" y="55"/>
                  </a:cubicBezTo>
                  <a:cubicBezTo>
                    <a:pt x="39" y="51"/>
                    <a:pt x="38" y="47"/>
                    <a:pt x="35" y="43"/>
                  </a:cubicBezTo>
                  <a:cubicBezTo>
                    <a:pt x="33" y="40"/>
                    <a:pt x="30" y="37"/>
                    <a:pt x="27" y="34"/>
                  </a:cubicBezTo>
                  <a:cubicBezTo>
                    <a:pt x="25" y="33"/>
                    <a:pt x="23" y="31"/>
                    <a:pt x="21" y="30"/>
                  </a:cubicBezTo>
                  <a:cubicBezTo>
                    <a:pt x="19" y="29"/>
                    <a:pt x="17" y="28"/>
                    <a:pt x="16" y="26"/>
                  </a:cubicBezTo>
                  <a:cubicBezTo>
                    <a:pt x="13" y="25"/>
                    <a:pt x="12" y="22"/>
                    <a:pt x="11" y="20"/>
                  </a:cubicBezTo>
                  <a:cubicBezTo>
                    <a:pt x="10" y="16"/>
                    <a:pt x="10" y="14"/>
                    <a:pt x="12" y="11"/>
                  </a:cubicBezTo>
                  <a:cubicBezTo>
                    <a:pt x="13" y="9"/>
                    <a:pt x="16" y="8"/>
                    <a:pt x="18" y="9"/>
                  </a:cubicBezTo>
                  <a:cubicBezTo>
                    <a:pt x="22" y="10"/>
                    <a:pt x="24" y="11"/>
                    <a:pt x="24" y="15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5" y="17"/>
                    <a:pt x="25" y="18"/>
                    <a:pt x="26" y="18"/>
                  </a:cubicBezTo>
                  <a:cubicBezTo>
                    <a:pt x="27" y="19"/>
                    <a:pt x="28" y="18"/>
                    <a:pt x="29" y="18"/>
                  </a:cubicBezTo>
                  <a:cubicBezTo>
                    <a:pt x="30" y="17"/>
                    <a:pt x="31" y="16"/>
                    <a:pt x="31" y="15"/>
                  </a:cubicBezTo>
                  <a:cubicBezTo>
                    <a:pt x="31" y="13"/>
                    <a:pt x="31" y="10"/>
                    <a:pt x="29" y="7"/>
                  </a:cubicBezTo>
                  <a:cubicBezTo>
                    <a:pt x="25" y="1"/>
                    <a:pt x="16" y="0"/>
                    <a:pt x="10" y="2"/>
                  </a:cubicBezTo>
                  <a:cubicBezTo>
                    <a:pt x="4" y="5"/>
                    <a:pt x="0" y="12"/>
                    <a:pt x="1" y="19"/>
                  </a:cubicBezTo>
                  <a:cubicBezTo>
                    <a:pt x="2" y="24"/>
                    <a:pt x="5" y="29"/>
                    <a:pt x="9" y="32"/>
                  </a:cubicBezTo>
                  <a:cubicBezTo>
                    <a:pt x="11" y="34"/>
                    <a:pt x="13" y="35"/>
                    <a:pt x="15" y="37"/>
                  </a:cubicBezTo>
                  <a:cubicBezTo>
                    <a:pt x="17" y="38"/>
                    <a:pt x="18" y="39"/>
                    <a:pt x="20" y="40"/>
                  </a:cubicBezTo>
                  <a:cubicBezTo>
                    <a:pt x="25" y="44"/>
                    <a:pt x="28" y="47"/>
                    <a:pt x="29" y="52"/>
                  </a:cubicBezTo>
                  <a:cubicBezTo>
                    <a:pt x="29" y="53"/>
                    <a:pt x="29" y="54"/>
                    <a:pt x="29" y="55"/>
                  </a:cubicBezTo>
                  <a:cubicBezTo>
                    <a:pt x="29" y="59"/>
                    <a:pt x="25" y="63"/>
                    <a:pt x="20" y="63"/>
                  </a:cubicBezTo>
                  <a:cubicBezTo>
                    <a:pt x="18" y="63"/>
                    <a:pt x="17" y="64"/>
                    <a:pt x="15" y="63"/>
                  </a:cubicBezTo>
                  <a:cubicBezTo>
                    <a:pt x="12" y="61"/>
                    <a:pt x="10" y="57"/>
                    <a:pt x="10" y="54"/>
                  </a:cubicBezTo>
                  <a:cubicBezTo>
                    <a:pt x="11" y="52"/>
                    <a:pt x="11" y="51"/>
                    <a:pt x="12" y="51"/>
                  </a:cubicBezTo>
                  <a:cubicBezTo>
                    <a:pt x="13" y="50"/>
                    <a:pt x="15" y="50"/>
                    <a:pt x="16" y="51"/>
                  </a:cubicBezTo>
                  <a:cubicBezTo>
                    <a:pt x="16" y="51"/>
                    <a:pt x="17" y="52"/>
                    <a:pt x="18" y="52"/>
                  </a:cubicBezTo>
                  <a:cubicBezTo>
                    <a:pt x="20" y="53"/>
                    <a:pt x="22" y="52"/>
                    <a:pt x="23" y="50"/>
                  </a:cubicBezTo>
                  <a:cubicBezTo>
                    <a:pt x="24" y="49"/>
                    <a:pt x="23" y="47"/>
                    <a:pt x="22" y="46"/>
                  </a:cubicBezTo>
                  <a:cubicBezTo>
                    <a:pt x="18" y="42"/>
                    <a:pt x="13" y="42"/>
                    <a:pt x="8" y="44"/>
                  </a:cubicBezTo>
                  <a:cubicBezTo>
                    <a:pt x="3" y="46"/>
                    <a:pt x="0" y="52"/>
                    <a:pt x="1" y="58"/>
                  </a:cubicBezTo>
                  <a:cubicBezTo>
                    <a:pt x="3" y="66"/>
                    <a:pt x="10" y="72"/>
                    <a:pt x="18" y="72"/>
                  </a:cubicBezTo>
                  <a:cubicBezTo>
                    <a:pt x="19" y="72"/>
                    <a:pt x="19" y="72"/>
                    <a:pt x="19" y="72"/>
                  </a:cubicBezTo>
                  <a:cubicBezTo>
                    <a:pt x="19" y="72"/>
                    <a:pt x="19" y="72"/>
                    <a:pt x="19" y="72"/>
                  </a:cubicBezTo>
                  <a:cubicBezTo>
                    <a:pt x="26" y="72"/>
                    <a:pt x="31" y="69"/>
                    <a:pt x="36" y="64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46" name="Freeform 440"/>
            <p:cNvSpPr>
              <a:spLocks/>
            </p:cNvSpPr>
            <p:nvPr/>
          </p:nvSpPr>
          <p:spPr bwMode="auto">
            <a:xfrm>
              <a:off x="1055688" y="3743325"/>
              <a:ext cx="33337" cy="369888"/>
            </a:xfrm>
            <a:custGeom>
              <a:avLst/>
              <a:gdLst>
                <a:gd name="T0" fmla="*/ 8 w 9"/>
                <a:gd name="T1" fmla="*/ 4 h 98"/>
                <a:gd name="T2" fmla="*/ 8 w 9"/>
                <a:gd name="T3" fmla="*/ 2 h 98"/>
                <a:gd name="T4" fmla="*/ 5 w 9"/>
                <a:gd name="T5" fmla="*/ 0 h 98"/>
                <a:gd name="T6" fmla="*/ 2 w 9"/>
                <a:gd name="T7" fmla="*/ 2 h 98"/>
                <a:gd name="T8" fmla="*/ 2 w 9"/>
                <a:gd name="T9" fmla="*/ 4 h 98"/>
                <a:gd name="T10" fmla="*/ 1 w 9"/>
                <a:gd name="T11" fmla="*/ 14 h 98"/>
                <a:gd name="T12" fmla="*/ 1 w 9"/>
                <a:gd name="T13" fmla="*/ 22 h 98"/>
                <a:gd name="T14" fmla="*/ 1 w 9"/>
                <a:gd name="T15" fmla="*/ 31 h 98"/>
                <a:gd name="T16" fmla="*/ 0 w 9"/>
                <a:gd name="T17" fmla="*/ 40 h 98"/>
                <a:gd name="T18" fmla="*/ 0 w 9"/>
                <a:gd name="T19" fmla="*/ 53 h 98"/>
                <a:gd name="T20" fmla="*/ 0 w 9"/>
                <a:gd name="T21" fmla="*/ 61 h 98"/>
                <a:gd name="T22" fmla="*/ 0 w 9"/>
                <a:gd name="T23" fmla="*/ 91 h 98"/>
                <a:gd name="T24" fmla="*/ 0 w 9"/>
                <a:gd name="T25" fmla="*/ 95 h 98"/>
                <a:gd name="T26" fmla="*/ 4 w 9"/>
                <a:gd name="T27" fmla="*/ 98 h 98"/>
                <a:gd name="T28" fmla="*/ 4 w 9"/>
                <a:gd name="T29" fmla="*/ 98 h 98"/>
                <a:gd name="T30" fmla="*/ 8 w 9"/>
                <a:gd name="T31" fmla="*/ 95 h 98"/>
                <a:gd name="T32" fmla="*/ 9 w 9"/>
                <a:gd name="T33" fmla="*/ 91 h 98"/>
                <a:gd name="T34" fmla="*/ 9 w 9"/>
                <a:gd name="T35" fmla="*/ 53 h 98"/>
                <a:gd name="T36" fmla="*/ 9 w 9"/>
                <a:gd name="T37" fmla="*/ 53 h 98"/>
                <a:gd name="T38" fmla="*/ 9 w 9"/>
                <a:gd name="T39" fmla="*/ 25 h 98"/>
                <a:gd name="T40" fmla="*/ 8 w 9"/>
                <a:gd name="T41" fmla="*/ 5 h 98"/>
                <a:gd name="T42" fmla="*/ 8 w 9"/>
                <a:gd name="T43" fmla="*/ 4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9" h="98">
                  <a:moveTo>
                    <a:pt x="8" y="4"/>
                  </a:moveTo>
                  <a:cubicBezTo>
                    <a:pt x="8" y="4"/>
                    <a:pt x="8" y="3"/>
                    <a:pt x="8" y="2"/>
                  </a:cubicBezTo>
                  <a:cubicBezTo>
                    <a:pt x="7" y="0"/>
                    <a:pt x="6" y="0"/>
                    <a:pt x="5" y="0"/>
                  </a:cubicBezTo>
                  <a:cubicBezTo>
                    <a:pt x="3" y="0"/>
                    <a:pt x="2" y="1"/>
                    <a:pt x="2" y="2"/>
                  </a:cubicBezTo>
                  <a:cubicBezTo>
                    <a:pt x="2" y="3"/>
                    <a:pt x="2" y="4"/>
                    <a:pt x="2" y="4"/>
                  </a:cubicBezTo>
                  <a:cubicBezTo>
                    <a:pt x="2" y="8"/>
                    <a:pt x="1" y="11"/>
                    <a:pt x="1" y="14"/>
                  </a:cubicBezTo>
                  <a:cubicBezTo>
                    <a:pt x="1" y="17"/>
                    <a:pt x="1" y="19"/>
                    <a:pt x="1" y="22"/>
                  </a:cubicBezTo>
                  <a:cubicBezTo>
                    <a:pt x="1" y="25"/>
                    <a:pt x="1" y="28"/>
                    <a:pt x="1" y="31"/>
                  </a:cubicBezTo>
                  <a:cubicBezTo>
                    <a:pt x="0" y="34"/>
                    <a:pt x="0" y="37"/>
                    <a:pt x="0" y="40"/>
                  </a:cubicBezTo>
                  <a:cubicBezTo>
                    <a:pt x="0" y="44"/>
                    <a:pt x="0" y="49"/>
                    <a:pt x="0" y="53"/>
                  </a:cubicBezTo>
                  <a:cubicBezTo>
                    <a:pt x="0" y="61"/>
                    <a:pt x="0" y="61"/>
                    <a:pt x="0" y="61"/>
                  </a:cubicBezTo>
                  <a:cubicBezTo>
                    <a:pt x="0" y="71"/>
                    <a:pt x="0" y="81"/>
                    <a:pt x="0" y="91"/>
                  </a:cubicBezTo>
                  <a:cubicBezTo>
                    <a:pt x="0" y="93"/>
                    <a:pt x="0" y="94"/>
                    <a:pt x="0" y="95"/>
                  </a:cubicBezTo>
                  <a:cubicBezTo>
                    <a:pt x="1" y="98"/>
                    <a:pt x="3" y="98"/>
                    <a:pt x="4" y="98"/>
                  </a:cubicBezTo>
                  <a:cubicBezTo>
                    <a:pt x="4" y="98"/>
                    <a:pt x="4" y="98"/>
                    <a:pt x="4" y="98"/>
                  </a:cubicBezTo>
                  <a:cubicBezTo>
                    <a:pt x="6" y="98"/>
                    <a:pt x="8" y="97"/>
                    <a:pt x="8" y="95"/>
                  </a:cubicBezTo>
                  <a:cubicBezTo>
                    <a:pt x="9" y="94"/>
                    <a:pt x="9" y="93"/>
                    <a:pt x="9" y="91"/>
                  </a:cubicBezTo>
                  <a:cubicBezTo>
                    <a:pt x="9" y="53"/>
                    <a:pt x="9" y="53"/>
                    <a:pt x="9" y="53"/>
                  </a:cubicBezTo>
                  <a:cubicBezTo>
                    <a:pt x="9" y="53"/>
                    <a:pt x="9" y="53"/>
                    <a:pt x="9" y="53"/>
                  </a:cubicBezTo>
                  <a:cubicBezTo>
                    <a:pt x="9" y="25"/>
                    <a:pt x="9" y="25"/>
                    <a:pt x="9" y="25"/>
                  </a:cubicBezTo>
                  <a:cubicBezTo>
                    <a:pt x="9" y="18"/>
                    <a:pt x="9" y="11"/>
                    <a:pt x="8" y="5"/>
                  </a:cubicBezTo>
                  <a:lnTo>
                    <a:pt x="8" y="4"/>
                  </a:ln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47" name="Freeform 441"/>
            <p:cNvSpPr>
              <a:spLocks/>
            </p:cNvSpPr>
            <p:nvPr/>
          </p:nvSpPr>
          <p:spPr bwMode="auto">
            <a:xfrm>
              <a:off x="1058863" y="1974850"/>
              <a:ext cx="33337" cy="165100"/>
            </a:xfrm>
            <a:custGeom>
              <a:avLst/>
              <a:gdLst>
                <a:gd name="T0" fmla="*/ 0 w 9"/>
                <a:gd name="T1" fmla="*/ 40 h 44"/>
                <a:gd name="T2" fmla="*/ 4 w 9"/>
                <a:gd name="T3" fmla="*/ 44 h 44"/>
                <a:gd name="T4" fmla="*/ 5 w 9"/>
                <a:gd name="T5" fmla="*/ 44 h 44"/>
                <a:gd name="T6" fmla="*/ 9 w 9"/>
                <a:gd name="T7" fmla="*/ 40 h 44"/>
                <a:gd name="T8" fmla="*/ 9 w 9"/>
                <a:gd name="T9" fmla="*/ 38 h 44"/>
                <a:gd name="T10" fmla="*/ 9 w 9"/>
                <a:gd name="T11" fmla="*/ 5 h 44"/>
                <a:gd name="T12" fmla="*/ 9 w 9"/>
                <a:gd name="T13" fmla="*/ 3 h 44"/>
                <a:gd name="T14" fmla="*/ 4 w 9"/>
                <a:gd name="T15" fmla="*/ 0 h 44"/>
                <a:gd name="T16" fmla="*/ 4 w 9"/>
                <a:gd name="T17" fmla="*/ 0 h 44"/>
                <a:gd name="T18" fmla="*/ 0 w 9"/>
                <a:gd name="T19" fmla="*/ 3 h 44"/>
                <a:gd name="T20" fmla="*/ 0 w 9"/>
                <a:gd name="T21" fmla="*/ 6 h 44"/>
                <a:gd name="T22" fmla="*/ 0 w 9"/>
                <a:gd name="T23" fmla="*/ 6 h 44"/>
                <a:gd name="T24" fmla="*/ 0 w 9"/>
                <a:gd name="T25" fmla="*/ 17 h 44"/>
                <a:gd name="T26" fmla="*/ 0 w 9"/>
                <a:gd name="T27" fmla="*/ 26 h 44"/>
                <a:gd name="T28" fmla="*/ 0 w 9"/>
                <a:gd name="T29" fmla="*/ 37 h 44"/>
                <a:gd name="T30" fmla="*/ 0 w 9"/>
                <a:gd name="T31" fmla="*/ 4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" h="44">
                  <a:moveTo>
                    <a:pt x="0" y="40"/>
                  </a:moveTo>
                  <a:cubicBezTo>
                    <a:pt x="1" y="42"/>
                    <a:pt x="3" y="44"/>
                    <a:pt x="4" y="44"/>
                  </a:cubicBezTo>
                  <a:cubicBezTo>
                    <a:pt x="5" y="44"/>
                    <a:pt x="5" y="44"/>
                    <a:pt x="5" y="44"/>
                  </a:cubicBezTo>
                  <a:cubicBezTo>
                    <a:pt x="7" y="43"/>
                    <a:pt x="8" y="42"/>
                    <a:pt x="9" y="40"/>
                  </a:cubicBezTo>
                  <a:cubicBezTo>
                    <a:pt x="9" y="39"/>
                    <a:pt x="9" y="39"/>
                    <a:pt x="9" y="38"/>
                  </a:cubicBezTo>
                  <a:cubicBezTo>
                    <a:pt x="9" y="27"/>
                    <a:pt x="9" y="16"/>
                    <a:pt x="9" y="5"/>
                  </a:cubicBezTo>
                  <a:cubicBezTo>
                    <a:pt x="9" y="5"/>
                    <a:pt x="9" y="4"/>
                    <a:pt x="9" y="3"/>
                  </a:cubicBezTo>
                  <a:cubicBezTo>
                    <a:pt x="8" y="1"/>
                    <a:pt x="7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0" y="5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10"/>
                    <a:pt x="0" y="14"/>
                    <a:pt x="0" y="17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30"/>
                    <a:pt x="0" y="33"/>
                    <a:pt x="0" y="37"/>
                  </a:cubicBezTo>
                  <a:cubicBezTo>
                    <a:pt x="0" y="38"/>
                    <a:pt x="0" y="39"/>
                    <a:pt x="0" y="40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48" name="Freeform 442"/>
            <p:cNvSpPr>
              <a:spLocks/>
            </p:cNvSpPr>
            <p:nvPr/>
          </p:nvSpPr>
          <p:spPr bwMode="auto">
            <a:xfrm>
              <a:off x="1168400" y="2043113"/>
              <a:ext cx="123825" cy="93663"/>
            </a:xfrm>
            <a:custGeom>
              <a:avLst/>
              <a:gdLst>
                <a:gd name="T0" fmla="*/ 4 w 33"/>
                <a:gd name="T1" fmla="*/ 25 h 25"/>
                <a:gd name="T2" fmla="*/ 6 w 33"/>
                <a:gd name="T3" fmla="*/ 24 h 25"/>
                <a:gd name="T4" fmla="*/ 8 w 33"/>
                <a:gd name="T5" fmla="*/ 23 h 25"/>
                <a:gd name="T6" fmla="*/ 11 w 33"/>
                <a:gd name="T7" fmla="*/ 21 h 25"/>
                <a:gd name="T8" fmla="*/ 29 w 33"/>
                <a:gd name="T9" fmla="*/ 9 h 25"/>
                <a:gd name="T10" fmla="*/ 31 w 33"/>
                <a:gd name="T11" fmla="*/ 7 h 25"/>
                <a:gd name="T12" fmla="*/ 32 w 33"/>
                <a:gd name="T13" fmla="*/ 6 h 25"/>
                <a:gd name="T14" fmla="*/ 33 w 33"/>
                <a:gd name="T15" fmla="*/ 4 h 25"/>
                <a:gd name="T16" fmla="*/ 31 w 33"/>
                <a:gd name="T17" fmla="*/ 1 h 25"/>
                <a:gd name="T18" fmla="*/ 28 w 33"/>
                <a:gd name="T19" fmla="*/ 1 h 25"/>
                <a:gd name="T20" fmla="*/ 28 w 33"/>
                <a:gd name="T21" fmla="*/ 1 h 25"/>
                <a:gd name="T22" fmla="*/ 25 w 33"/>
                <a:gd name="T23" fmla="*/ 2 h 25"/>
                <a:gd name="T24" fmla="*/ 4 w 33"/>
                <a:gd name="T25" fmla="*/ 16 h 25"/>
                <a:gd name="T26" fmla="*/ 1 w 33"/>
                <a:gd name="T27" fmla="*/ 18 h 25"/>
                <a:gd name="T28" fmla="*/ 1 w 33"/>
                <a:gd name="T29" fmla="*/ 23 h 25"/>
                <a:gd name="T30" fmla="*/ 4 w 33"/>
                <a:gd name="T31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3" h="25">
                  <a:moveTo>
                    <a:pt x="4" y="25"/>
                  </a:moveTo>
                  <a:cubicBezTo>
                    <a:pt x="5" y="25"/>
                    <a:pt x="5" y="24"/>
                    <a:pt x="6" y="24"/>
                  </a:cubicBezTo>
                  <a:cubicBezTo>
                    <a:pt x="7" y="24"/>
                    <a:pt x="7" y="23"/>
                    <a:pt x="8" y="23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7" y="17"/>
                    <a:pt x="23" y="13"/>
                    <a:pt x="29" y="9"/>
                  </a:cubicBezTo>
                  <a:cubicBezTo>
                    <a:pt x="30" y="9"/>
                    <a:pt x="31" y="8"/>
                    <a:pt x="31" y="7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3" y="6"/>
                    <a:pt x="33" y="5"/>
                    <a:pt x="33" y="4"/>
                  </a:cubicBezTo>
                  <a:cubicBezTo>
                    <a:pt x="33" y="2"/>
                    <a:pt x="32" y="1"/>
                    <a:pt x="31" y="1"/>
                  </a:cubicBezTo>
                  <a:cubicBezTo>
                    <a:pt x="30" y="0"/>
                    <a:pt x="29" y="0"/>
                    <a:pt x="28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7" y="1"/>
                    <a:pt x="26" y="2"/>
                    <a:pt x="25" y="2"/>
                  </a:cubicBezTo>
                  <a:cubicBezTo>
                    <a:pt x="18" y="7"/>
                    <a:pt x="11" y="11"/>
                    <a:pt x="4" y="16"/>
                  </a:cubicBezTo>
                  <a:cubicBezTo>
                    <a:pt x="3" y="16"/>
                    <a:pt x="2" y="17"/>
                    <a:pt x="1" y="18"/>
                  </a:cubicBezTo>
                  <a:cubicBezTo>
                    <a:pt x="0" y="20"/>
                    <a:pt x="0" y="21"/>
                    <a:pt x="1" y="23"/>
                  </a:cubicBezTo>
                  <a:cubicBezTo>
                    <a:pt x="2" y="24"/>
                    <a:pt x="3" y="25"/>
                    <a:pt x="4" y="25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49" name="Freeform 443"/>
            <p:cNvSpPr>
              <a:spLocks/>
            </p:cNvSpPr>
            <p:nvPr/>
          </p:nvSpPr>
          <p:spPr bwMode="auto">
            <a:xfrm>
              <a:off x="855663" y="2043113"/>
              <a:ext cx="128587" cy="93663"/>
            </a:xfrm>
            <a:custGeom>
              <a:avLst/>
              <a:gdLst>
                <a:gd name="T0" fmla="*/ 30 w 34"/>
                <a:gd name="T1" fmla="*/ 16 h 25"/>
                <a:gd name="T2" fmla="*/ 16 w 34"/>
                <a:gd name="T3" fmla="*/ 7 h 25"/>
                <a:gd name="T4" fmla="*/ 10 w 34"/>
                <a:gd name="T5" fmla="*/ 3 h 25"/>
                <a:gd name="T6" fmla="*/ 8 w 34"/>
                <a:gd name="T7" fmla="*/ 2 h 25"/>
                <a:gd name="T8" fmla="*/ 4 w 34"/>
                <a:gd name="T9" fmla="*/ 0 h 25"/>
                <a:gd name="T10" fmla="*/ 1 w 34"/>
                <a:gd name="T11" fmla="*/ 2 h 25"/>
                <a:gd name="T12" fmla="*/ 0 w 34"/>
                <a:gd name="T13" fmla="*/ 5 h 25"/>
                <a:gd name="T14" fmla="*/ 2 w 34"/>
                <a:gd name="T15" fmla="*/ 7 h 25"/>
                <a:gd name="T16" fmla="*/ 3 w 34"/>
                <a:gd name="T17" fmla="*/ 8 h 25"/>
                <a:gd name="T18" fmla="*/ 6 w 34"/>
                <a:gd name="T19" fmla="*/ 10 h 25"/>
                <a:gd name="T20" fmla="*/ 25 w 34"/>
                <a:gd name="T21" fmla="*/ 23 h 25"/>
                <a:gd name="T22" fmla="*/ 28 w 34"/>
                <a:gd name="T23" fmla="*/ 24 h 25"/>
                <a:gd name="T24" fmla="*/ 30 w 34"/>
                <a:gd name="T25" fmla="*/ 25 h 25"/>
                <a:gd name="T26" fmla="*/ 32 w 34"/>
                <a:gd name="T27" fmla="*/ 24 h 25"/>
                <a:gd name="T28" fmla="*/ 34 w 34"/>
                <a:gd name="T29" fmla="*/ 21 h 25"/>
                <a:gd name="T30" fmla="*/ 33 w 34"/>
                <a:gd name="T31" fmla="*/ 18 h 25"/>
                <a:gd name="T32" fmla="*/ 30 w 34"/>
                <a:gd name="T33" fmla="*/ 16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4" h="25">
                  <a:moveTo>
                    <a:pt x="30" y="16"/>
                  </a:moveTo>
                  <a:cubicBezTo>
                    <a:pt x="25" y="13"/>
                    <a:pt x="20" y="10"/>
                    <a:pt x="16" y="7"/>
                  </a:cubicBezTo>
                  <a:cubicBezTo>
                    <a:pt x="14" y="5"/>
                    <a:pt x="12" y="4"/>
                    <a:pt x="10" y="3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7" y="1"/>
                    <a:pt x="6" y="0"/>
                    <a:pt x="4" y="0"/>
                  </a:cubicBezTo>
                  <a:cubicBezTo>
                    <a:pt x="3" y="0"/>
                    <a:pt x="2" y="1"/>
                    <a:pt x="1" y="2"/>
                  </a:cubicBezTo>
                  <a:cubicBezTo>
                    <a:pt x="1" y="2"/>
                    <a:pt x="0" y="3"/>
                    <a:pt x="0" y="5"/>
                  </a:cubicBezTo>
                  <a:cubicBezTo>
                    <a:pt x="1" y="6"/>
                    <a:pt x="1" y="7"/>
                    <a:pt x="2" y="7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9"/>
                    <a:pt x="5" y="9"/>
                    <a:pt x="6" y="10"/>
                  </a:cubicBezTo>
                  <a:cubicBezTo>
                    <a:pt x="12" y="14"/>
                    <a:pt x="19" y="18"/>
                    <a:pt x="25" y="23"/>
                  </a:cubicBezTo>
                  <a:cubicBezTo>
                    <a:pt x="26" y="23"/>
                    <a:pt x="27" y="24"/>
                    <a:pt x="28" y="24"/>
                  </a:cubicBezTo>
                  <a:cubicBezTo>
                    <a:pt x="29" y="24"/>
                    <a:pt x="29" y="25"/>
                    <a:pt x="30" y="25"/>
                  </a:cubicBezTo>
                  <a:cubicBezTo>
                    <a:pt x="30" y="25"/>
                    <a:pt x="31" y="24"/>
                    <a:pt x="32" y="24"/>
                  </a:cubicBezTo>
                  <a:cubicBezTo>
                    <a:pt x="33" y="23"/>
                    <a:pt x="34" y="22"/>
                    <a:pt x="34" y="21"/>
                  </a:cubicBezTo>
                  <a:cubicBezTo>
                    <a:pt x="34" y="20"/>
                    <a:pt x="33" y="19"/>
                    <a:pt x="33" y="18"/>
                  </a:cubicBezTo>
                  <a:cubicBezTo>
                    <a:pt x="32" y="17"/>
                    <a:pt x="31" y="17"/>
                    <a:pt x="30" y="16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50" name="Freeform 444"/>
            <p:cNvSpPr>
              <a:spLocks/>
            </p:cNvSpPr>
            <p:nvPr/>
          </p:nvSpPr>
          <p:spPr bwMode="auto">
            <a:xfrm>
              <a:off x="1058863" y="3397250"/>
              <a:ext cx="33337" cy="139700"/>
            </a:xfrm>
            <a:custGeom>
              <a:avLst/>
              <a:gdLst>
                <a:gd name="T0" fmla="*/ 8 w 9"/>
                <a:gd name="T1" fmla="*/ 3 h 37"/>
                <a:gd name="T2" fmla="*/ 5 w 9"/>
                <a:gd name="T3" fmla="*/ 0 h 37"/>
                <a:gd name="T4" fmla="*/ 1 w 9"/>
                <a:gd name="T5" fmla="*/ 3 h 37"/>
                <a:gd name="T6" fmla="*/ 0 w 9"/>
                <a:gd name="T7" fmla="*/ 8 h 37"/>
                <a:gd name="T8" fmla="*/ 0 w 9"/>
                <a:gd name="T9" fmla="*/ 16 h 37"/>
                <a:gd name="T10" fmla="*/ 0 w 9"/>
                <a:gd name="T11" fmla="*/ 18 h 37"/>
                <a:gd name="T12" fmla="*/ 0 w 9"/>
                <a:gd name="T13" fmla="*/ 18 h 37"/>
                <a:gd name="T14" fmla="*/ 0 w 9"/>
                <a:gd name="T15" fmla="*/ 32 h 37"/>
                <a:gd name="T16" fmla="*/ 1 w 9"/>
                <a:gd name="T17" fmla="*/ 35 h 37"/>
                <a:gd name="T18" fmla="*/ 4 w 9"/>
                <a:gd name="T19" fmla="*/ 37 h 37"/>
                <a:gd name="T20" fmla="*/ 5 w 9"/>
                <a:gd name="T21" fmla="*/ 37 h 37"/>
                <a:gd name="T22" fmla="*/ 9 w 9"/>
                <a:gd name="T23" fmla="*/ 34 h 37"/>
                <a:gd name="T24" fmla="*/ 9 w 9"/>
                <a:gd name="T25" fmla="*/ 32 h 37"/>
                <a:gd name="T26" fmla="*/ 9 w 9"/>
                <a:gd name="T27" fmla="*/ 27 h 37"/>
                <a:gd name="T28" fmla="*/ 9 w 9"/>
                <a:gd name="T29" fmla="*/ 8 h 37"/>
                <a:gd name="T30" fmla="*/ 8 w 9"/>
                <a:gd name="T31" fmla="*/ 3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" h="37">
                  <a:moveTo>
                    <a:pt x="8" y="3"/>
                  </a:moveTo>
                  <a:cubicBezTo>
                    <a:pt x="8" y="1"/>
                    <a:pt x="6" y="0"/>
                    <a:pt x="5" y="0"/>
                  </a:cubicBezTo>
                  <a:cubicBezTo>
                    <a:pt x="3" y="0"/>
                    <a:pt x="2" y="1"/>
                    <a:pt x="1" y="3"/>
                  </a:cubicBezTo>
                  <a:cubicBezTo>
                    <a:pt x="0" y="4"/>
                    <a:pt x="0" y="6"/>
                    <a:pt x="0" y="8"/>
                  </a:cubicBezTo>
                  <a:cubicBezTo>
                    <a:pt x="0" y="10"/>
                    <a:pt x="0" y="13"/>
                    <a:pt x="0" y="16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0" y="33"/>
                    <a:pt x="0" y="34"/>
                    <a:pt x="1" y="35"/>
                  </a:cubicBezTo>
                  <a:cubicBezTo>
                    <a:pt x="1" y="36"/>
                    <a:pt x="3" y="37"/>
                    <a:pt x="4" y="37"/>
                  </a:cubicBezTo>
                  <a:cubicBezTo>
                    <a:pt x="5" y="37"/>
                    <a:pt x="5" y="37"/>
                    <a:pt x="5" y="37"/>
                  </a:cubicBezTo>
                  <a:cubicBezTo>
                    <a:pt x="6" y="37"/>
                    <a:pt x="8" y="36"/>
                    <a:pt x="9" y="34"/>
                  </a:cubicBezTo>
                  <a:cubicBezTo>
                    <a:pt x="9" y="33"/>
                    <a:pt x="9" y="33"/>
                    <a:pt x="9" y="32"/>
                  </a:cubicBezTo>
                  <a:cubicBezTo>
                    <a:pt x="9" y="27"/>
                    <a:pt x="9" y="27"/>
                    <a:pt x="9" y="27"/>
                  </a:cubicBezTo>
                  <a:cubicBezTo>
                    <a:pt x="9" y="20"/>
                    <a:pt x="9" y="14"/>
                    <a:pt x="9" y="8"/>
                  </a:cubicBezTo>
                  <a:cubicBezTo>
                    <a:pt x="9" y="6"/>
                    <a:pt x="8" y="5"/>
                    <a:pt x="8" y="3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51" name="Freeform 445"/>
            <p:cNvSpPr>
              <a:spLocks/>
            </p:cNvSpPr>
            <p:nvPr/>
          </p:nvSpPr>
          <p:spPr bwMode="auto">
            <a:xfrm>
              <a:off x="858838" y="3371850"/>
              <a:ext cx="101600" cy="82550"/>
            </a:xfrm>
            <a:custGeom>
              <a:avLst/>
              <a:gdLst>
                <a:gd name="T0" fmla="*/ 24 w 27"/>
                <a:gd name="T1" fmla="*/ 1 h 22"/>
                <a:gd name="T2" fmla="*/ 20 w 27"/>
                <a:gd name="T3" fmla="*/ 1 h 22"/>
                <a:gd name="T4" fmla="*/ 19 w 27"/>
                <a:gd name="T5" fmla="*/ 3 h 22"/>
                <a:gd name="T6" fmla="*/ 15 w 27"/>
                <a:gd name="T7" fmla="*/ 5 h 22"/>
                <a:gd name="T8" fmla="*/ 5 w 27"/>
                <a:gd name="T9" fmla="*/ 13 h 22"/>
                <a:gd name="T10" fmla="*/ 1 w 27"/>
                <a:gd name="T11" fmla="*/ 17 h 22"/>
                <a:gd name="T12" fmla="*/ 1 w 27"/>
                <a:gd name="T13" fmla="*/ 21 h 22"/>
                <a:gd name="T14" fmla="*/ 4 w 27"/>
                <a:gd name="T15" fmla="*/ 22 h 22"/>
                <a:gd name="T16" fmla="*/ 4 w 27"/>
                <a:gd name="T17" fmla="*/ 22 h 22"/>
                <a:gd name="T18" fmla="*/ 7 w 27"/>
                <a:gd name="T19" fmla="*/ 21 h 22"/>
                <a:gd name="T20" fmla="*/ 9 w 27"/>
                <a:gd name="T21" fmla="*/ 20 h 22"/>
                <a:gd name="T22" fmla="*/ 23 w 27"/>
                <a:gd name="T23" fmla="*/ 9 h 22"/>
                <a:gd name="T24" fmla="*/ 25 w 27"/>
                <a:gd name="T25" fmla="*/ 7 h 22"/>
                <a:gd name="T26" fmla="*/ 27 w 27"/>
                <a:gd name="T27" fmla="*/ 5 h 22"/>
                <a:gd name="T28" fmla="*/ 27 w 27"/>
                <a:gd name="T29" fmla="*/ 4 h 22"/>
                <a:gd name="T30" fmla="*/ 27 w 27"/>
                <a:gd name="T31" fmla="*/ 4 h 22"/>
                <a:gd name="T32" fmla="*/ 24 w 27"/>
                <a:gd name="T33" fmla="*/ 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" h="22">
                  <a:moveTo>
                    <a:pt x="24" y="1"/>
                  </a:moveTo>
                  <a:cubicBezTo>
                    <a:pt x="23" y="0"/>
                    <a:pt x="22" y="0"/>
                    <a:pt x="20" y="1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7" y="4"/>
                    <a:pt x="16" y="4"/>
                    <a:pt x="15" y="5"/>
                  </a:cubicBezTo>
                  <a:cubicBezTo>
                    <a:pt x="12" y="8"/>
                    <a:pt x="8" y="11"/>
                    <a:pt x="5" y="13"/>
                  </a:cubicBezTo>
                  <a:cubicBezTo>
                    <a:pt x="3" y="14"/>
                    <a:pt x="2" y="15"/>
                    <a:pt x="1" y="17"/>
                  </a:cubicBezTo>
                  <a:cubicBezTo>
                    <a:pt x="0" y="18"/>
                    <a:pt x="0" y="19"/>
                    <a:pt x="1" y="21"/>
                  </a:cubicBezTo>
                  <a:cubicBezTo>
                    <a:pt x="1" y="22"/>
                    <a:pt x="2" y="22"/>
                    <a:pt x="4" y="22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5" y="22"/>
                    <a:pt x="6" y="22"/>
                    <a:pt x="7" y="21"/>
                  </a:cubicBezTo>
                  <a:cubicBezTo>
                    <a:pt x="7" y="21"/>
                    <a:pt x="8" y="21"/>
                    <a:pt x="9" y="20"/>
                  </a:cubicBezTo>
                  <a:cubicBezTo>
                    <a:pt x="14" y="16"/>
                    <a:pt x="18" y="13"/>
                    <a:pt x="23" y="9"/>
                  </a:cubicBezTo>
                  <a:cubicBezTo>
                    <a:pt x="24" y="9"/>
                    <a:pt x="25" y="8"/>
                    <a:pt x="25" y="7"/>
                  </a:cubicBezTo>
                  <a:cubicBezTo>
                    <a:pt x="26" y="7"/>
                    <a:pt x="27" y="6"/>
                    <a:pt x="27" y="5"/>
                  </a:cubicBezTo>
                  <a:cubicBezTo>
                    <a:pt x="27" y="4"/>
                    <a:pt x="27" y="4"/>
                    <a:pt x="27" y="4"/>
                  </a:cubicBezTo>
                  <a:cubicBezTo>
                    <a:pt x="27" y="4"/>
                    <a:pt x="27" y="4"/>
                    <a:pt x="27" y="4"/>
                  </a:cubicBezTo>
                  <a:cubicBezTo>
                    <a:pt x="27" y="3"/>
                    <a:pt x="26" y="2"/>
                    <a:pt x="24" y="1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52" name="Freeform 446"/>
            <p:cNvSpPr>
              <a:spLocks/>
            </p:cNvSpPr>
            <p:nvPr/>
          </p:nvSpPr>
          <p:spPr bwMode="auto">
            <a:xfrm>
              <a:off x="1185863" y="3371850"/>
              <a:ext cx="101600" cy="82550"/>
            </a:xfrm>
            <a:custGeom>
              <a:avLst/>
              <a:gdLst>
                <a:gd name="T0" fmla="*/ 7 w 27"/>
                <a:gd name="T1" fmla="*/ 11 h 22"/>
                <a:gd name="T2" fmla="*/ 8 w 27"/>
                <a:gd name="T3" fmla="*/ 12 h 22"/>
                <a:gd name="T4" fmla="*/ 19 w 27"/>
                <a:gd name="T5" fmla="*/ 20 h 22"/>
                <a:gd name="T6" fmla="*/ 23 w 27"/>
                <a:gd name="T7" fmla="*/ 22 h 22"/>
                <a:gd name="T8" fmla="*/ 24 w 27"/>
                <a:gd name="T9" fmla="*/ 22 h 22"/>
                <a:gd name="T10" fmla="*/ 26 w 27"/>
                <a:gd name="T11" fmla="*/ 21 h 22"/>
                <a:gd name="T12" fmla="*/ 27 w 27"/>
                <a:gd name="T13" fmla="*/ 19 h 22"/>
                <a:gd name="T14" fmla="*/ 27 w 27"/>
                <a:gd name="T15" fmla="*/ 19 h 22"/>
                <a:gd name="T16" fmla="*/ 26 w 27"/>
                <a:gd name="T17" fmla="*/ 16 h 22"/>
                <a:gd name="T18" fmla="*/ 26 w 27"/>
                <a:gd name="T19" fmla="*/ 16 h 22"/>
                <a:gd name="T20" fmla="*/ 23 w 27"/>
                <a:gd name="T21" fmla="*/ 13 h 22"/>
                <a:gd name="T22" fmla="*/ 9 w 27"/>
                <a:gd name="T23" fmla="*/ 3 h 22"/>
                <a:gd name="T24" fmla="*/ 7 w 27"/>
                <a:gd name="T25" fmla="*/ 1 h 22"/>
                <a:gd name="T26" fmla="*/ 2 w 27"/>
                <a:gd name="T27" fmla="*/ 2 h 22"/>
                <a:gd name="T28" fmla="*/ 3 w 27"/>
                <a:gd name="T29" fmla="*/ 8 h 22"/>
                <a:gd name="T30" fmla="*/ 7 w 27"/>
                <a:gd name="T31" fmla="*/ 1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7" h="22">
                  <a:moveTo>
                    <a:pt x="7" y="11"/>
                  </a:moveTo>
                  <a:cubicBezTo>
                    <a:pt x="8" y="12"/>
                    <a:pt x="8" y="12"/>
                    <a:pt x="8" y="12"/>
                  </a:cubicBezTo>
                  <a:cubicBezTo>
                    <a:pt x="12" y="15"/>
                    <a:pt x="16" y="18"/>
                    <a:pt x="19" y="20"/>
                  </a:cubicBezTo>
                  <a:cubicBezTo>
                    <a:pt x="20" y="21"/>
                    <a:pt x="22" y="22"/>
                    <a:pt x="23" y="22"/>
                  </a:cubicBezTo>
                  <a:cubicBezTo>
                    <a:pt x="24" y="22"/>
                    <a:pt x="24" y="22"/>
                    <a:pt x="24" y="22"/>
                  </a:cubicBezTo>
                  <a:cubicBezTo>
                    <a:pt x="25" y="22"/>
                    <a:pt x="25" y="22"/>
                    <a:pt x="26" y="21"/>
                  </a:cubicBezTo>
                  <a:cubicBezTo>
                    <a:pt x="27" y="21"/>
                    <a:pt x="27" y="20"/>
                    <a:pt x="27" y="19"/>
                  </a:cubicBezTo>
                  <a:cubicBezTo>
                    <a:pt x="27" y="19"/>
                    <a:pt x="27" y="19"/>
                    <a:pt x="27" y="19"/>
                  </a:cubicBezTo>
                  <a:cubicBezTo>
                    <a:pt x="27" y="18"/>
                    <a:pt x="27" y="17"/>
                    <a:pt x="26" y="16"/>
                  </a:cubicBezTo>
                  <a:cubicBezTo>
                    <a:pt x="26" y="16"/>
                    <a:pt x="26" y="16"/>
                    <a:pt x="26" y="16"/>
                  </a:cubicBezTo>
                  <a:cubicBezTo>
                    <a:pt x="25" y="15"/>
                    <a:pt x="24" y="14"/>
                    <a:pt x="23" y="13"/>
                  </a:cubicBezTo>
                  <a:cubicBezTo>
                    <a:pt x="18" y="10"/>
                    <a:pt x="14" y="6"/>
                    <a:pt x="9" y="3"/>
                  </a:cubicBezTo>
                  <a:cubicBezTo>
                    <a:pt x="8" y="2"/>
                    <a:pt x="7" y="1"/>
                    <a:pt x="7" y="1"/>
                  </a:cubicBezTo>
                  <a:cubicBezTo>
                    <a:pt x="5" y="0"/>
                    <a:pt x="3" y="1"/>
                    <a:pt x="2" y="2"/>
                  </a:cubicBezTo>
                  <a:cubicBezTo>
                    <a:pt x="0" y="4"/>
                    <a:pt x="1" y="6"/>
                    <a:pt x="3" y="8"/>
                  </a:cubicBezTo>
                  <a:cubicBezTo>
                    <a:pt x="4" y="9"/>
                    <a:pt x="6" y="10"/>
                    <a:pt x="7" y="11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  <p:grpSp>
        <p:nvGrpSpPr>
          <p:cNvPr id="369" name="组合 368"/>
          <p:cNvGrpSpPr/>
          <p:nvPr/>
        </p:nvGrpSpPr>
        <p:grpSpPr>
          <a:xfrm>
            <a:off x="10896137" y="177891"/>
            <a:ext cx="1093164" cy="1981063"/>
            <a:chOff x="349250" y="1917700"/>
            <a:chExt cx="1454150" cy="2635251"/>
          </a:xfrm>
        </p:grpSpPr>
        <p:sp>
          <p:nvSpPr>
            <p:cNvPr id="370" name="Freeform 372"/>
            <p:cNvSpPr>
              <a:spLocks/>
            </p:cNvSpPr>
            <p:nvPr/>
          </p:nvSpPr>
          <p:spPr bwMode="auto">
            <a:xfrm>
              <a:off x="630238" y="2378075"/>
              <a:ext cx="890587" cy="722313"/>
            </a:xfrm>
            <a:custGeom>
              <a:avLst/>
              <a:gdLst>
                <a:gd name="T0" fmla="*/ 235 w 237"/>
                <a:gd name="T1" fmla="*/ 95 h 192"/>
                <a:gd name="T2" fmla="*/ 221 w 237"/>
                <a:gd name="T3" fmla="*/ 148 h 192"/>
                <a:gd name="T4" fmla="*/ 196 w 237"/>
                <a:gd name="T5" fmla="*/ 190 h 192"/>
                <a:gd name="T6" fmla="*/ 193 w 237"/>
                <a:gd name="T7" fmla="*/ 191 h 192"/>
                <a:gd name="T8" fmla="*/ 154 w 237"/>
                <a:gd name="T9" fmla="*/ 181 h 192"/>
                <a:gd name="T10" fmla="*/ 136 w 237"/>
                <a:gd name="T11" fmla="*/ 179 h 192"/>
                <a:gd name="T12" fmla="*/ 109 w 237"/>
                <a:gd name="T13" fmla="*/ 178 h 192"/>
                <a:gd name="T14" fmla="*/ 69 w 237"/>
                <a:gd name="T15" fmla="*/ 183 h 192"/>
                <a:gd name="T16" fmla="*/ 45 w 237"/>
                <a:gd name="T17" fmla="*/ 191 h 192"/>
                <a:gd name="T18" fmla="*/ 41 w 237"/>
                <a:gd name="T19" fmla="*/ 189 h 192"/>
                <a:gd name="T20" fmla="*/ 24 w 237"/>
                <a:gd name="T21" fmla="*/ 164 h 192"/>
                <a:gd name="T22" fmla="*/ 10 w 237"/>
                <a:gd name="T23" fmla="*/ 133 h 192"/>
                <a:gd name="T24" fmla="*/ 1 w 237"/>
                <a:gd name="T25" fmla="*/ 89 h 192"/>
                <a:gd name="T26" fmla="*/ 7 w 237"/>
                <a:gd name="T27" fmla="*/ 34 h 192"/>
                <a:gd name="T28" fmla="*/ 22 w 237"/>
                <a:gd name="T29" fmla="*/ 2 h 192"/>
                <a:gd name="T30" fmla="*/ 26 w 237"/>
                <a:gd name="T31" fmla="*/ 1 h 192"/>
                <a:gd name="T32" fmla="*/ 96 w 237"/>
                <a:gd name="T33" fmla="*/ 21 h 192"/>
                <a:gd name="T34" fmla="*/ 127 w 237"/>
                <a:gd name="T35" fmla="*/ 22 h 192"/>
                <a:gd name="T36" fmla="*/ 195 w 237"/>
                <a:gd name="T37" fmla="*/ 7 h 192"/>
                <a:gd name="T38" fmla="*/ 210 w 237"/>
                <a:gd name="T39" fmla="*/ 1 h 192"/>
                <a:gd name="T40" fmla="*/ 210 w 237"/>
                <a:gd name="T41" fmla="*/ 1 h 192"/>
                <a:gd name="T42" fmla="*/ 214 w 237"/>
                <a:gd name="T43" fmla="*/ 2 h 192"/>
                <a:gd name="T44" fmla="*/ 223 w 237"/>
                <a:gd name="T45" fmla="*/ 17 h 192"/>
                <a:gd name="T46" fmla="*/ 233 w 237"/>
                <a:gd name="T47" fmla="*/ 47 h 192"/>
                <a:gd name="T48" fmla="*/ 236 w 237"/>
                <a:gd name="T49" fmla="*/ 68 h 192"/>
                <a:gd name="T50" fmla="*/ 235 w 237"/>
                <a:gd name="T51" fmla="*/ 95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37" h="192">
                  <a:moveTo>
                    <a:pt x="235" y="95"/>
                  </a:moveTo>
                  <a:cubicBezTo>
                    <a:pt x="233" y="113"/>
                    <a:pt x="228" y="131"/>
                    <a:pt x="221" y="148"/>
                  </a:cubicBezTo>
                  <a:cubicBezTo>
                    <a:pt x="214" y="164"/>
                    <a:pt x="206" y="177"/>
                    <a:pt x="196" y="190"/>
                  </a:cubicBezTo>
                  <a:cubicBezTo>
                    <a:pt x="195" y="191"/>
                    <a:pt x="194" y="191"/>
                    <a:pt x="193" y="191"/>
                  </a:cubicBezTo>
                  <a:cubicBezTo>
                    <a:pt x="188" y="190"/>
                    <a:pt x="178" y="185"/>
                    <a:pt x="154" y="181"/>
                  </a:cubicBezTo>
                  <a:cubicBezTo>
                    <a:pt x="148" y="180"/>
                    <a:pt x="142" y="179"/>
                    <a:pt x="136" y="179"/>
                  </a:cubicBezTo>
                  <a:cubicBezTo>
                    <a:pt x="127" y="178"/>
                    <a:pt x="118" y="178"/>
                    <a:pt x="109" y="178"/>
                  </a:cubicBezTo>
                  <a:cubicBezTo>
                    <a:pt x="96" y="178"/>
                    <a:pt x="82" y="180"/>
                    <a:pt x="69" y="183"/>
                  </a:cubicBezTo>
                  <a:cubicBezTo>
                    <a:pt x="56" y="187"/>
                    <a:pt x="51" y="188"/>
                    <a:pt x="45" y="191"/>
                  </a:cubicBezTo>
                  <a:cubicBezTo>
                    <a:pt x="43" y="191"/>
                    <a:pt x="42" y="192"/>
                    <a:pt x="41" y="189"/>
                  </a:cubicBezTo>
                  <a:cubicBezTo>
                    <a:pt x="35" y="181"/>
                    <a:pt x="29" y="173"/>
                    <a:pt x="24" y="164"/>
                  </a:cubicBezTo>
                  <a:cubicBezTo>
                    <a:pt x="19" y="154"/>
                    <a:pt x="14" y="143"/>
                    <a:pt x="10" y="133"/>
                  </a:cubicBezTo>
                  <a:cubicBezTo>
                    <a:pt x="4" y="115"/>
                    <a:pt x="3" y="105"/>
                    <a:pt x="1" y="89"/>
                  </a:cubicBezTo>
                  <a:cubicBezTo>
                    <a:pt x="0" y="75"/>
                    <a:pt x="1" y="54"/>
                    <a:pt x="7" y="34"/>
                  </a:cubicBezTo>
                  <a:cubicBezTo>
                    <a:pt x="12" y="19"/>
                    <a:pt x="20" y="6"/>
                    <a:pt x="22" y="2"/>
                  </a:cubicBezTo>
                  <a:cubicBezTo>
                    <a:pt x="24" y="0"/>
                    <a:pt x="24" y="0"/>
                    <a:pt x="26" y="1"/>
                  </a:cubicBezTo>
                  <a:cubicBezTo>
                    <a:pt x="50" y="11"/>
                    <a:pt x="75" y="18"/>
                    <a:pt x="96" y="21"/>
                  </a:cubicBezTo>
                  <a:cubicBezTo>
                    <a:pt x="106" y="22"/>
                    <a:pt x="117" y="23"/>
                    <a:pt x="127" y="22"/>
                  </a:cubicBezTo>
                  <a:cubicBezTo>
                    <a:pt x="150" y="20"/>
                    <a:pt x="173" y="15"/>
                    <a:pt x="195" y="7"/>
                  </a:cubicBezTo>
                  <a:cubicBezTo>
                    <a:pt x="200" y="5"/>
                    <a:pt x="205" y="3"/>
                    <a:pt x="210" y="1"/>
                  </a:cubicBezTo>
                  <a:cubicBezTo>
                    <a:pt x="210" y="1"/>
                    <a:pt x="210" y="1"/>
                    <a:pt x="210" y="1"/>
                  </a:cubicBezTo>
                  <a:cubicBezTo>
                    <a:pt x="213" y="0"/>
                    <a:pt x="213" y="0"/>
                    <a:pt x="214" y="2"/>
                  </a:cubicBezTo>
                  <a:cubicBezTo>
                    <a:pt x="217" y="6"/>
                    <a:pt x="220" y="11"/>
                    <a:pt x="223" y="17"/>
                  </a:cubicBezTo>
                  <a:cubicBezTo>
                    <a:pt x="227" y="26"/>
                    <a:pt x="231" y="37"/>
                    <a:pt x="233" y="47"/>
                  </a:cubicBezTo>
                  <a:cubicBezTo>
                    <a:pt x="234" y="54"/>
                    <a:pt x="236" y="61"/>
                    <a:pt x="236" y="68"/>
                  </a:cubicBezTo>
                  <a:cubicBezTo>
                    <a:pt x="236" y="74"/>
                    <a:pt x="237" y="74"/>
                    <a:pt x="235" y="95"/>
                  </a:cubicBezTo>
                  <a:close/>
                </a:path>
              </a:pathLst>
            </a:custGeom>
            <a:solidFill>
              <a:srgbClr val="F547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1" name="Freeform 373"/>
            <p:cNvSpPr>
              <a:spLocks noEditPoints="1"/>
            </p:cNvSpPr>
            <p:nvPr/>
          </p:nvSpPr>
          <p:spPr bwMode="auto">
            <a:xfrm>
              <a:off x="889000" y="3676650"/>
              <a:ext cx="373062" cy="876300"/>
            </a:xfrm>
            <a:custGeom>
              <a:avLst/>
              <a:gdLst>
                <a:gd name="T0" fmla="*/ 61 w 99"/>
                <a:gd name="T1" fmla="*/ 159 h 233"/>
                <a:gd name="T2" fmla="*/ 72 w 99"/>
                <a:gd name="T3" fmla="*/ 94 h 233"/>
                <a:gd name="T4" fmla="*/ 79 w 99"/>
                <a:gd name="T5" fmla="*/ 53 h 233"/>
                <a:gd name="T6" fmla="*/ 70 w 99"/>
                <a:gd name="T7" fmla="*/ 18 h 233"/>
                <a:gd name="T8" fmla="*/ 68 w 99"/>
                <a:gd name="T9" fmla="*/ 17 h 233"/>
                <a:gd name="T10" fmla="*/ 68 w 99"/>
                <a:gd name="T11" fmla="*/ 19 h 233"/>
                <a:gd name="T12" fmla="*/ 74 w 99"/>
                <a:gd name="T13" fmla="*/ 57 h 233"/>
                <a:gd name="T14" fmla="*/ 60 w 99"/>
                <a:gd name="T15" fmla="*/ 123 h 233"/>
                <a:gd name="T16" fmla="*/ 56 w 99"/>
                <a:gd name="T17" fmla="*/ 162 h 233"/>
                <a:gd name="T18" fmla="*/ 59 w 99"/>
                <a:gd name="T19" fmla="*/ 195 h 233"/>
                <a:gd name="T20" fmla="*/ 61 w 99"/>
                <a:gd name="T21" fmla="*/ 215 h 233"/>
                <a:gd name="T22" fmla="*/ 50 w 99"/>
                <a:gd name="T23" fmla="*/ 233 h 233"/>
                <a:gd name="T24" fmla="*/ 41 w 99"/>
                <a:gd name="T25" fmla="*/ 227 h 233"/>
                <a:gd name="T26" fmla="*/ 39 w 99"/>
                <a:gd name="T27" fmla="*/ 197 h 233"/>
                <a:gd name="T28" fmla="*/ 43 w 99"/>
                <a:gd name="T29" fmla="*/ 173 h 233"/>
                <a:gd name="T30" fmla="*/ 41 w 99"/>
                <a:gd name="T31" fmla="*/ 137 h 233"/>
                <a:gd name="T32" fmla="*/ 26 w 99"/>
                <a:gd name="T33" fmla="*/ 64 h 233"/>
                <a:gd name="T34" fmla="*/ 29 w 99"/>
                <a:gd name="T35" fmla="*/ 26 h 233"/>
                <a:gd name="T36" fmla="*/ 31 w 99"/>
                <a:gd name="T37" fmla="*/ 17 h 233"/>
                <a:gd name="T38" fmla="*/ 30 w 99"/>
                <a:gd name="T39" fmla="*/ 17 h 233"/>
                <a:gd name="T40" fmla="*/ 21 w 99"/>
                <a:gd name="T41" fmla="*/ 40 h 233"/>
                <a:gd name="T42" fmla="*/ 21 w 99"/>
                <a:gd name="T43" fmla="*/ 68 h 233"/>
                <a:gd name="T44" fmla="*/ 33 w 99"/>
                <a:gd name="T45" fmla="*/ 122 h 233"/>
                <a:gd name="T46" fmla="*/ 37 w 99"/>
                <a:gd name="T47" fmla="*/ 174 h 233"/>
                <a:gd name="T48" fmla="*/ 21 w 99"/>
                <a:gd name="T49" fmla="*/ 217 h 233"/>
                <a:gd name="T50" fmla="*/ 5 w 99"/>
                <a:gd name="T51" fmla="*/ 227 h 233"/>
                <a:gd name="T52" fmla="*/ 1 w 99"/>
                <a:gd name="T53" fmla="*/ 220 h 233"/>
                <a:gd name="T54" fmla="*/ 10 w 99"/>
                <a:gd name="T55" fmla="*/ 190 h 233"/>
                <a:gd name="T56" fmla="*/ 19 w 99"/>
                <a:gd name="T57" fmla="*/ 148 h 233"/>
                <a:gd name="T58" fmla="*/ 18 w 99"/>
                <a:gd name="T59" fmla="*/ 115 h 233"/>
                <a:gd name="T60" fmla="*/ 10 w 99"/>
                <a:gd name="T61" fmla="*/ 77 h 233"/>
                <a:gd name="T62" fmla="*/ 8 w 99"/>
                <a:gd name="T63" fmla="*/ 52 h 233"/>
                <a:gd name="T64" fmla="*/ 27 w 99"/>
                <a:gd name="T65" fmla="*/ 4 h 233"/>
                <a:gd name="T66" fmla="*/ 37 w 99"/>
                <a:gd name="T67" fmla="*/ 2 h 233"/>
                <a:gd name="T68" fmla="*/ 63 w 99"/>
                <a:gd name="T69" fmla="*/ 2 h 233"/>
                <a:gd name="T70" fmla="*/ 76 w 99"/>
                <a:gd name="T71" fmla="*/ 9 h 233"/>
                <a:gd name="T72" fmla="*/ 91 w 99"/>
                <a:gd name="T73" fmla="*/ 44 h 233"/>
                <a:gd name="T74" fmla="*/ 90 w 99"/>
                <a:gd name="T75" fmla="*/ 67 h 233"/>
                <a:gd name="T76" fmla="*/ 80 w 99"/>
                <a:gd name="T77" fmla="*/ 120 h 233"/>
                <a:gd name="T78" fmla="*/ 84 w 99"/>
                <a:gd name="T79" fmla="*/ 172 h 233"/>
                <a:gd name="T80" fmla="*/ 98 w 99"/>
                <a:gd name="T81" fmla="*/ 220 h 233"/>
                <a:gd name="T82" fmla="*/ 78 w 99"/>
                <a:gd name="T83" fmla="*/ 217 h 233"/>
                <a:gd name="T84" fmla="*/ 65 w 99"/>
                <a:gd name="T85" fmla="*/ 193 h 233"/>
                <a:gd name="T86" fmla="*/ 61 w 99"/>
                <a:gd name="T87" fmla="*/ 164 h 233"/>
                <a:gd name="T88" fmla="*/ 51 w 99"/>
                <a:gd name="T89" fmla="*/ 70 h 233"/>
                <a:gd name="T90" fmla="*/ 50 w 99"/>
                <a:gd name="T91" fmla="*/ 23 h 233"/>
                <a:gd name="T92" fmla="*/ 49 w 99"/>
                <a:gd name="T93" fmla="*/ 20 h 233"/>
                <a:gd name="T94" fmla="*/ 48 w 99"/>
                <a:gd name="T95" fmla="*/ 22 h 233"/>
                <a:gd name="T96" fmla="*/ 46 w 99"/>
                <a:gd name="T97" fmla="*/ 48 h 233"/>
                <a:gd name="T98" fmla="*/ 46 w 99"/>
                <a:gd name="T99" fmla="*/ 84 h 233"/>
                <a:gd name="T100" fmla="*/ 46 w 99"/>
                <a:gd name="T101" fmla="*/ 113 h 233"/>
                <a:gd name="T102" fmla="*/ 50 w 99"/>
                <a:gd name="T103" fmla="*/ 113 h 233"/>
                <a:gd name="T104" fmla="*/ 51 w 99"/>
                <a:gd name="T105" fmla="*/ 70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9" h="233">
                  <a:moveTo>
                    <a:pt x="61" y="164"/>
                  </a:moveTo>
                  <a:cubicBezTo>
                    <a:pt x="61" y="163"/>
                    <a:pt x="61" y="161"/>
                    <a:pt x="61" y="159"/>
                  </a:cubicBezTo>
                  <a:cubicBezTo>
                    <a:pt x="61" y="151"/>
                    <a:pt x="62" y="143"/>
                    <a:pt x="64" y="134"/>
                  </a:cubicBezTo>
                  <a:cubicBezTo>
                    <a:pt x="66" y="121"/>
                    <a:pt x="69" y="107"/>
                    <a:pt x="72" y="94"/>
                  </a:cubicBezTo>
                  <a:cubicBezTo>
                    <a:pt x="75" y="84"/>
                    <a:pt x="76" y="75"/>
                    <a:pt x="78" y="65"/>
                  </a:cubicBezTo>
                  <a:cubicBezTo>
                    <a:pt x="78" y="61"/>
                    <a:pt x="79" y="57"/>
                    <a:pt x="79" y="53"/>
                  </a:cubicBezTo>
                  <a:cubicBezTo>
                    <a:pt x="79" y="43"/>
                    <a:pt x="77" y="33"/>
                    <a:pt x="72" y="23"/>
                  </a:cubicBezTo>
                  <a:cubicBezTo>
                    <a:pt x="71" y="21"/>
                    <a:pt x="71" y="20"/>
                    <a:pt x="70" y="18"/>
                  </a:cubicBezTo>
                  <a:cubicBezTo>
                    <a:pt x="70" y="18"/>
                    <a:pt x="69" y="17"/>
                    <a:pt x="69" y="17"/>
                  </a:cubicBezTo>
                  <a:cubicBezTo>
                    <a:pt x="68" y="17"/>
                    <a:pt x="68" y="17"/>
                    <a:pt x="68" y="17"/>
                  </a:cubicBezTo>
                  <a:cubicBezTo>
                    <a:pt x="67" y="17"/>
                    <a:pt x="67" y="17"/>
                    <a:pt x="67" y="17"/>
                  </a:cubicBezTo>
                  <a:cubicBezTo>
                    <a:pt x="67" y="18"/>
                    <a:pt x="68" y="19"/>
                    <a:pt x="68" y="19"/>
                  </a:cubicBezTo>
                  <a:cubicBezTo>
                    <a:pt x="69" y="23"/>
                    <a:pt x="70" y="26"/>
                    <a:pt x="71" y="29"/>
                  </a:cubicBezTo>
                  <a:cubicBezTo>
                    <a:pt x="74" y="38"/>
                    <a:pt x="74" y="48"/>
                    <a:pt x="74" y="57"/>
                  </a:cubicBezTo>
                  <a:cubicBezTo>
                    <a:pt x="72" y="70"/>
                    <a:pt x="69" y="83"/>
                    <a:pt x="66" y="95"/>
                  </a:cubicBezTo>
                  <a:cubicBezTo>
                    <a:pt x="64" y="105"/>
                    <a:pt x="62" y="114"/>
                    <a:pt x="60" y="123"/>
                  </a:cubicBezTo>
                  <a:cubicBezTo>
                    <a:pt x="58" y="130"/>
                    <a:pt x="57" y="138"/>
                    <a:pt x="56" y="145"/>
                  </a:cubicBezTo>
                  <a:cubicBezTo>
                    <a:pt x="56" y="151"/>
                    <a:pt x="56" y="156"/>
                    <a:pt x="56" y="162"/>
                  </a:cubicBezTo>
                  <a:cubicBezTo>
                    <a:pt x="56" y="166"/>
                    <a:pt x="56" y="170"/>
                    <a:pt x="56" y="174"/>
                  </a:cubicBezTo>
                  <a:cubicBezTo>
                    <a:pt x="56" y="181"/>
                    <a:pt x="57" y="188"/>
                    <a:pt x="59" y="195"/>
                  </a:cubicBezTo>
                  <a:cubicBezTo>
                    <a:pt x="60" y="196"/>
                    <a:pt x="60" y="198"/>
                    <a:pt x="60" y="200"/>
                  </a:cubicBezTo>
                  <a:cubicBezTo>
                    <a:pt x="61" y="205"/>
                    <a:pt x="62" y="210"/>
                    <a:pt x="61" y="215"/>
                  </a:cubicBezTo>
                  <a:cubicBezTo>
                    <a:pt x="61" y="219"/>
                    <a:pt x="60" y="223"/>
                    <a:pt x="58" y="227"/>
                  </a:cubicBezTo>
                  <a:cubicBezTo>
                    <a:pt x="57" y="230"/>
                    <a:pt x="54" y="232"/>
                    <a:pt x="50" y="233"/>
                  </a:cubicBezTo>
                  <a:cubicBezTo>
                    <a:pt x="49" y="233"/>
                    <a:pt x="48" y="233"/>
                    <a:pt x="47" y="233"/>
                  </a:cubicBezTo>
                  <a:cubicBezTo>
                    <a:pt x="44" y="232"/>
                    <a:pt x="42" y="230"/>
                    <a:pt x="41" y="227"/>
                  </a:cubicBezTo>
                  <a:cubicBezTo>
                    <a:pt x="39" y="223"/>
                    <a:pt x="37" y="218"/>
                    <a:pt x="37" y="213"/>
                  </a:cubicBezTo>
                  <a:cubicBezTo>
                    <a:pt x="37" y="208"/>
                    <a:pt x="38" y="202"/>
                    <a:pt x="39" y="197"/>
                  </a:cubicBezTo>
                  <a:cubicBezTo>
                    <a:pt x="39" y="196"/>
                    <a:pt x="40" y="194"/>
                    <a:pt x="40" y="193"/>
                  </a:cubicBezTo>
                  <a:cubicBezTo>
                    <a:pt x="42" y="186"/>
                    <a:pt x="43" y="180"/>
                    <a:pt x="43" y="173"/>
                  </a:cubicBezTo>
                  <a:cubicBezTo>
                    <a:pt x="43" y="166"/>
                    <a:pt x="43" y="159"/>
                    <a:pt x="43" y="152"/>
                  </a:cubicBezTo>
                  <a:cubicBezTo>
                    <a:pt x="43" y="147"/>
                    <a:pt x="42" y="142"/>
                    <a:pt x="41" y="137"/>
                  </a:cubicBezTo>
                  <a:cubicBezTo>
                    <a:pt x="39" y="123"/>
                    <a:pt x="36" y="109"/>
                    <a:pt x="32" y="95"/>
                  </a:cubicBezTo>
                  <a:cubicBezTo>
                    <a:pt x="30" y="85"/>
                    <a:pt x="28" y="75"/>
                    <a:pt x="26" y="64"/>
                  </a:cubicBezTo>
                  <a:cubicBezTo>
                    <a:pt x="25" y="57"/>
                    <a:pt x="25" y="50"/>
                    <a:pt x="25" y="43"/>
                  </a:cubicBezTo>
                  <a:cubicBezTo>
                    <a:pt x="26" y="37"/>
                    <a:pt x="27" y="31"/>
                    <a:pt x="29" y="26"/>
                  </a:cubicBezTo>
                  <a:cubicBezTo>
                    <a:pt x="30" y="23"/>
                    <a:pt x="30" y="21"/>
                    <a:pt x="31" y="19"/>
                  </a:cubicBezTo>
                  <a:cubicBezTo>
                    <a:pt x="31" y="18"/>
                    <a:pt x="32" y="18"/>
                    <a:pt x="31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29" y="18"/>
                    <a:pt x="29" y="18"/>
                    <a:pt x="28" y="19"/>
                  </a:cubicBezTo>
                  <a:cubicBezTo>
                    <a:pt x="25" y="26"/>
                    <a:pt x="23" y="32"/>
                    <a:pt x="21" y="40"/>
                  </a:cubicBezTo>
                  <a:cubicBezTo>
                    <a:pt x="20" y="46"/>
                    <a:pt x="20" y="53"/>
                    <a:pt x="21" y="60"/>
                  </a:cubicBezTo>
                  <a:cubicBezTo>
                    <a:pt x="21" y="63"/>
                    <a:pt x="21" y="65"/>
                    <a:pt x="21" y="68"/>
                  </a:cubicBezTo>
                  <a:cubicBezTo>
                    <a:pt x="23" y="76"/>
                    <a:pt x="24" y="83"/>
                    <a:pt x="26" y="91"/>
                  </a:cubicBezTo>
                  <a:cubicBezTo>
                    <a:pt x="28" y="101"/>
                    <a:pt x="31" y="112"/>
                    <a:pt x="33" y="122"/>
                  </a:cubicBezTo>
                  <a:cubicBezTo>
                    <a:pt x="34" y="129"/>
                    <a:pt x="35" y="136"/>
                    <a:pt x="36" y="142"/>
                  </a:cubicBezTo>
                  <a:cubicBezTo>
                    <a:pt x="38" y="153"/>
                    <a:pt x="38" y="163"/>
                    <a:pt x="37" y="174"/>
                  </a:cubicBezTo>
                  <a:cubicBezTo>
                    <a:pt x="37" y="180"/>
                    <a:pt x="36" y="187"/>
                    <a:pt x="34" y="193"/>
                  </a:cubicBezTo>
                  <a:cubicBezTo>
                    <a:pt x="30" y="201"/>
                    <a:pt x="26" y="209"/>
                    <a:pt x="21" y="217"/>
                  </a:cubicBezTo>
                  <a:cubicBezTo>
                    <a:pt x="18" y="221"/>
                    <a:pt x="14" y="224"/>
                    <a:pt x="9" y="226"/>
                  </a:cubicBezTo>
                  <a:cubicBezTo>
                    <a:pt x="8" y="227"/>
                    <a:pt x="6" y="227"/>
                    <a:pt x="5" y="227"/>
                  </a:cubicBezTo>
                  <a:cubicBezTo>
                    <a:pt x="3" y="227"/>
                    <a:pt x="1" y="226"/>
                    <a:pt x="1" y="223"/>
                  </a:cubicBezTo>
                  <a:cubicBezTo>
                    <a:pt x="0" y="222"/>
                    <a:pt x="1" y="221"/>
                    <a:pt x="1" y="220"/>
                  </a:cubicBezTo>
                  <a:cubicBezTo>
                    <a:pt x="2" y="216"/>
                    <a:pt x="3" y="213"/>
                    <a:pt x="4" y="209"/>
                  </a:cubicBezTo>
                  <a:cubicBezTo>
                    <a:pt x="6" y="203"/>
                    <a:pt x="8" y="197"/>
                    <a:pt x="10" y="190"/>
                  </a:cubicBezTo>
                  <a:cubicBezTo>
                    <a:pt x="13" y="181"/>
                    <a:pt x="16" y="172"/>
                    <a:pt x="17" y="162"/>
                  </a:cubicBezTo>
                  <a:cubicBezTo>
                    <a:pt x="18" y="158"/>
                    <a:pt x="18" y="153"/>
                    <a:pt x="19" y="148"/>
                  </a:cubicBezTo>
                  <a:cubicBezTo>
                    <a:pt x="19" y="142"/>
                    <a:pt x="19" y="135"/>
                    <a:pt x="19" y="129"/>
                  </a:cubicBezTo>
                  <a:cubicBezTo>
                    <a:pt x="19" y="124"/>
                    <a:pt x="18" y="119"/>
                    <a:pt x="18" y="115"/>
                  </a:cubicBezTo>
                  <a:cubicBezTo>
                    <a:pt x="17" y="108"/>
                    <a:pt x="15" y="102"/>
                    <a:pt x="14" y="95"/>
                  </a:cubicBezTo>
                  <a:cubicBezTo>
                    <a:pt x="13" y="89"/>
                    <a:pt x="12" y="83"/>
                    <a:pt x="10" y="77"/>
                  </a:cubicBezTo>
                  <a:cubicBezTo>
                    <a:pt x="9" y="73"/>
                    <a:pt x="9" y="68"/>
                    <a:pt x="8" y="63"/>
                  </a:cubicBezTo>
                  <a:cubicBezTo>
                    <a:pt x="8" y="59"/>
                    <a:pt x="8" y="56"/>
                    <a:pt x="8" y="52"/>
                  </a:cubicBezTo>
                  <a:cubicBezTo>
                    <a:pt x="8" y="45"/>
                    <a:pt x="9" y="38"/>
                    <a:pt x="11" y="31"/>
                  </a:cubicBezTo>
                  <a:cubicBezTo>
                    <a:pt x="14" y="20"/>
                    <a:pt x="19" y="11"/>
                    <a:pt x="27" y="4"/>
                  </a:cubicBezTo>
                  <a:cubicBezTo>
                    <a:pt x="28" y="4"/>
                    <a:pt x="29" y="3"/>
                    <a:pt x="30" y="2"/>
                  </a:cubicBezTo>
                  <a:cubicBezTo>
                    <a:pt x="32" y="1"/>
                    <a:pt x="34" y="0"/>
                    <a:pt x="37" y="2"/>
                  </a:cubicBezTo>
                  <a:cubicBezTo>
                    <a:pt x="40" y="4"/>
                    <a:pt x="44" y="5"/>
                    <a:pt x="48" y="5"/>
                  </a:cubicBezTo>
                  <a:cubicBezTo>
                    <a:pt x="54" y="6"/>
                    <a:pt x="59" y="4"/>
                    <a:pt x="63" y="2"/>
                  </a:cubicBezTo>
                  <a:cubicBezTo>
                    <a:pt x="65" y="1"/>
                    <a:pt x="66" y="1"/>
                    <a:pt x="68" y="2"/>
                  </a:cubicBezTo>
                  <a:cubicBezTo>
                    <a:pt x="71" y="3"/>
                    <a:pt x="74" y="6"/>
                    <a:pt x="76" y="9"/>
                  </a:cubicBezTo>
                  <a:cubicBezTo>
                    <a:pt x="83" y="17"/>
                    <a:pt x="87" y="26"/>
                    <a:pt x="89" y="35"/>
                  </a:cubicBezTo>
                  <a:cubicBezTo>
                    <a:pt x="90" y="38"/>
                    <a:pt x="90" y="41"/>
                    <a:pt x="91" y="44"/>
                  </a:cubicBezTo>
                  <a:cubicBezTo>
                    <a:pt x="91" y="48"/>
                    <a:pt x="91" y="52"/>
                    <a:pt x="91" y="56"/>
                  </a:cubicBezTo>
                  <a:cubicBezTo>
                    <a:pt x="91" y="59"/>
                    <a:pt x="91" y="63"/>
                    <a:pt x="90" y="67"/>
                  </a:cubicBezTo>
                  <a:cubicBezTo>
                    <a:pt x="89" y="77"/>
                    <a:pt x="86" y="87"/>
                    <a:pt x="84" y="97"/>
                  </a:cubicBezTo>
                  <a:cubicBezTo>
                    <a:pt x="83" y="104"/>
                    <a:pt x="82" y="112"/>
                    <a:pt x="80" y="120"/>
                  </a:cubicBezTo>
                  <a:cubicBezTo>
                    <a:pt x="79" y="128"/>
                    <a:pt x="79" y="137"/>
                    <a:pt x="80" y="145"/>
                  </a:cubicBezTo>
                  <a:cubicBezTo>
                    <a:pt x="80" y="154"/>
                    <a:pt x="82" y="163"/>
                    <a:pt x="84" y="172"/>
                  </a:cubicBezTo>
                  <a:cubicBezTo>
                    <a:pt x="86" y="184"/>
                    <a:pt x="90" y="195"/>
                    <a:pt x="94" y="206"/>
                  </a:cubicBezTo>
                  <a:cubicBezTo>
                    <a:pt x="96" y="211"/>
                    <a:pt x="97" y="215"/>
                    <a:pt x="98" y="220"/>
                  </a:cubicBezTo>
                  <a:cubicBezTo>
                    <a:pt x="99" y="225"/>
                    <a:pt x="96" y="228"/>
                    <a:pt x="91" y="227"/>
                  </a:cubicBezTo>
                  <a:cubicBezTo>
                    <a:pt x="85" y="225"/>
                    <a:pt x="82" y="222"/>
                    <a:pt x="78" y="217"/>
                  </a:cubicBezTo>
                  <a:cubicBezTo>
                    <a:pt x="76" y="214"/>
                    <a:pt x="74" y="211"/>
                    <a:pt x="72" y="208"/>
                  </a:cubicBezTo>
                  <a:cubicBezTo>
                    <a:pt x="70" y="203"/>
                    <a:pt x="67" y="198"/>
                    <a:pt x="65" y="193"/>
                  </a:cubicBezTo>
                  <a:cubicBezTo>
                    <a:pt x="64" y="189"/>
                    <a:pt x="63" y="185"/>
                    <a:pt x="62" y="181"/>
                  </a:cubicBezTo>
                  <a:cubicBezTo>
                    <a:pt x="61" y="176"/>
                    <a:pt x="61" y="170"/>
                    <a:pt x="61" y="164"/>
                  </a:cubicBezTo>
                  <a:moveTo>
                    <a:pt x="51" y="70"/>
                  </a:moveTo>
                  <a:cubicBezTo>
                    <a:pt x="51" y="70"/>
                    <a:pt x="51" y="70"/>
                    <a:pt x="51" y="70"/>
                  </a:cubicBezTo>
                  <a:cubicBezTo>
                    <a:pt x="51" y="61"/>
                    <a:pt x="51" y="52"/>
                    <a:pt x="51" y="43"/>
                  </a:cubicBezTo>
                  <a:cubicBezTo>
                    <a:pt x="51" y="36"/>
                    <a:pt x="51" y="29"/>
                    <a:pt x="50" y="23"/>
                  </a:cubicBezTo>
                  <a:cubicBezTo>
                    <a:pt x="50" y="22"/>
                    <a:pt x="50" y="21"/>
                    <a:pt x="50" y="21"/>
                  </a:cubicBezTo>
                  <a:cubicBezTo>
                    <a:pt x="50" y="20"/>
                    <a:pt x="49" y="20"/>
                    <a:pt x="49" y="20"/>
                  </a:cubicBezTo>
                  <a:cubicBezTo>
                    <a:pt x="48" y="21"/>
                    <a:pt x="48" y="21"/>
                    <a:pt x="48" y="21"/>
                  </a:cubicBezTo>
                  <a:cubicBezTo>
                    <a:pt x="48" y="21"/>
                    <a:pt x="48" y="21"/>
                    <a:pt x="48" y="22"/>
                  </a:cubicBezTo>
                  <a:cubicBezTo>
                    <a:pt x="48" y="25"/>
                    <a:pt x="47" y="29"/>
                    <a:pt x="47" y="32"/>
                  </a:cubicBezTo>
                  <a:cubicBezTo>
                    <a:pt x="47" y="37"/>
                    <a:pt x="47" y="43"/>
                    <a:pt x="46" y="48"/>
                  </a:cubicBezTo>
                  <a:cubicBezTo>
                    <a:pt x="46" y="60"/>
                    <a:pt x="46" y="71"/>
                    <a:pt x="46" y="83"/>
                  </a:cubicBezTo>
                  <a:cubicBezTo>
                    <a:pt x="46" y="84"/>
                    <a:pt x="46" y="84"/>
                    <a:pt x="46" y="84"/>
                  </a:cubicBezTo>
                  <a:cubicBezTo>
                    <a:pt x="46" y="92"/>
                    <a:pt x="46" y="101"/>
                    <a:pt x="46" y="110"/>
                  </a:cubicBezTo>
                  <a:cubicBezTo>
                    <a:pt x="46" y="111"/>
                    <a:pt x="46" y="112"/>
                    <a:pt x="46" y="113"/>
                  </a:cubicBezTo>
                  <a:cubicBezTo>
                    <a:pt x="47" y="114"/>
                    <a:pt x="47" y="114"/>
                    <a:pt x="48" y="115"/>
                  </a:cubicBezTo>
                  <a:cubicBezTo>
                    <a:pt x="49" y="115"/>
                    <a:pt x="50" y="114"/>
                    <a:pt x="50" y="113"/>
                  </a:cubicBezTo>
                  <a:cubicBezTo>
                    <a:pt x="51" y="112"/>
                    <a:pt x="51" y="111"/>
                    <a:pt x="51" y="109"/>
                  </a:cubicBezTo>
                  <a:cubicBezTo>
                    <a:pt x="51" y="96"/>
                    <a:pt x="51" y="83"/>
                    <a:pt x="51" y="70"/>
                  </a:cubicBezTo>
                </a:path>
              </a:pathLst>
            </a:custGeom>
            <a:solidFill>
              <a:srgbClr val="F547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2" name="Freeform 374"/>
            <p:cNvSpPr>
              <a:spLocks noEditPoints="1"/>
            </p:cNvSpPr>
            <p:nvPr/>
          </p:nvSpPr>
          <p:spPr bwMode="auto">
            <a:xfrm>
              <a:off x="349250" y="2293938"/>
              <a:ext cx="420687" cy="889000"/>
            </a:xfrm>
            <a:custGeom>
              <a:avLst/>
              <a:gdLst>
                <a:gd name="T0" fmla="*/ 10 w 112"/>
                <a:gd name="T1" fmla="*/ 61 h 236"/>
                <a:gd name="T2" fmla="*/ 58 w 112"/>
                <a:gd name="T3" fmla="*/ 5 h 236"/>
                <a:gd name="T4" fmla="*/ 68 w 112"/>
                <a:gd name="T5" fmla="*/ 1 h 236"/>
                <a:gd name="T6" fmla="*/ 92 w 112"/>
                <a:gd name="T7" fmla="*/ 18 h 236"/>
                <a:gd name="T8" fmla="*/ 86 w 112"/>
                <a:gd name="T9" fmla="*/ 35 h 236"/>
                <a:gd name="T10" fmla="*/ 72 w 112"/>
                <a:gd name="T11" fmla="*/ 83 h 236"/>
                <a:gd name="T12" fmla="*/ 71 w 112"/>
                <a:gd name="T13" fmla="*/ 98 h 236"/>
                <a:gd name="T14" fmla="*/ 71 w 112"/>
                <a:gd name="T15" fmla="*/ 104 h 236"/>
                <a:gd name="T16" fmla="*/ 95 w 112"/>
                <a:gd name="T17" fmla="*/ 188 h 236"/>
                <a:gd name="T18" fmla="*/ 112 w 112"/>
                <a:gd name="T19" fmla="*/ 214 h 236"/>
                <a:gd name="T20" fmla="*/ 108 w 112"/>
                <a:gd name="T21" fmla="*/ 218 h 236"/>
                <a:gd name="T22" fmla="*/ 81 w 112"/>
                <a:gd name="T23" fmla="*/ 236 h 236"/>
                <a:gd name="T24" fmla="*/ 78 w 112"/>
                <a:gd name="T25" fmla="*/ 235 h 236"/>
                <a:gd name="T26" fmla="*/ 50 w 112"/>
                <a:gd name="T27" fmla="*/ 212 h 236"/>
                <a:gd name="T28" fmla="*/ 17 w 112"/>
                <a:gd name="T29" fmla="*/ 169 h 236"/>
                <a:gd name="T30" fmla="*/ 30 w 112"/>
                <a:gd name="T31" fmla="*/ 145 h 236"/>
                <a:gd name="T32" fmla="*/ 47 w 112"/>
                <a:gd name="T33" fmla="*/ 150 h 236"/>
                <a:gd name="T34" fmla="*/ 38 w 112"/>
                <a:gd name="T35" fmla="*/ 159 h 236"/>
                <a:gd name="T36" fmla="*/ 32 w 112"/>
                <a:gd name="T37" fmla="*/ 156 h 236"/>
                <a:gd name="T38" fmla="*/ 46 w 112"/>
                <a:gd name="T39" fmla="*/ 164 h 236"/>
                <a:gd name="T40" fmla="*/ 45 w 112"/>
                <a:gd name="T41" fmla="*/ 140 h 236"/>
                <a:gd name="T42" fmla="*/ 22 w 112"/>
                <a:gd name="T43" fmla="*/ 145 h 236"/>
                <a:gd name="T44" fmla="*/ 13 w 112"/>
                <a:gd name="T45" fmla="*/ 159 h 236"/>
                <a:gd name="T46" fmla="*/ 10 w 112"/>
                <a:gd name="T47" fmla="*/ 154 h 236"/>
                <a:gd name="T48" fmla="*/ 1 w 112"/>
                <a:gd name="T49" fmla="*/ 115 h 236"/>
                <a:gd name="T50" fmla="*/ 32 w 112"/>
                <a:gd name="T51" fmla="*/ 129 h 236"/>
                <a:gd name="T52" fmla="*/ 48 w 112"/>
                <a:gd name="T53" fmla="*/ 115 h 236"/>
                <a:gd name="T54" fmla="*/ 30 w 112"/>
                <a:gd name="T55" fmla="*/ 106 h 236"/>
                <a:gd name="T56" fmla="*/ 32 w 112"/>
                <a:gd name="T57" fmla="*/ 109 h 236"/>
                <a:gd name="T58" fmla="*/ 35 w 112"/>
                <a:gd name="T59" fmla="*/ 108 h 236"/>
                <a:gd name="T60" fmla="*/ 42 w 112"/>
                <a:gd name="T61" fmla="*/ 113 h 236"/>
                <a:gd name="T62" fmla="*/ 22 w 112"/>
                <a:gd name="T63" fmla="*/ 119 h 236"/>
                <a:gd name="T64" fmla="*/ 27 w 112"/>
                <a:gd name="T65" fmla="*/ 100 h 236"/>
                <a:gd name="T66" fmla="*/ 44 w 112"/>
                <a:gd name="T67" fmla="*/ 86 h 236"/>
                <a:gd name="T68" fmla="*/ 35 w 112"/>
                <a:gd name="T69" fmla="*/ 62 h 236"/>
                <a:gd name="T70" fmla="*/ 33 w 112"/>
                <a:gd name="T71" fmla="*/ 62 h 236"/>
                <a:gd name="T72" fmla="*/ 22 w 112"/>
                <a:gd name="T73" fmla="*/ 73 h 236"/>
                <a:gd name="T74" fmla="*/ 24 w 112"/>
                <a:gd name="T75" fmla="*/ 75 h 236"/>
                <a:gd name="T76" fmla="*/ 25 w 112"/>
                <a:gd name="T77" fmla="*/ 73 h 236"/>
                <a:gd name="T78" fmla="*/ 41 w 112"/>
                <a:gd name="T79" fmla="*/ 71 h 236"/>
                <a:gd name="T80" fmla="*/ 36 w 112"/>
                <a:gd name="T81" fmla="*/ 87 h 236"/>
                <a:gd name="T82" fmla="*/ 20 w 112"/>
                <a:gd name="T83" fmla="*/ 99 h 236"/>
                <a:gd name="T84" fmla="*/ 19 w 112"/>
                <a:gd name="T85" fmla="*/ 125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12" h="236">
                  <a:moveTo>
                    <a:pt x="0" y="106"/>
                  </a:moveTo>
                  <a:cubicBezTo>
                    <a:pt x="0" y="91"/>
                    <a:pt x="4" y="75"/>
                    <a:pt x="10" y="61"/>
                  </a:cubicBezTo>
                  <a:cubicBezTo>
                    <a:pt x="15" y="50"/>
                    <a:pt x="21" y="40"/>
                    <a:pt x="29" y="31"/>
                  </a:cubicBezTo>
                  <a:cubicBezTo>
                    <a:pt x="37" y="21"/>
                    <a:pt x="47" y="13"/>
                    <a:pt x="58" y="5"/>
                  </a:cubicBezTo>
                  <a:cubicBezTo>
                    <a:pt x="60" y="4"/>
                    <a:pt x="63" y="2"/>
                    <a:pt x="65" y="0"/>
                  </a:cubicBezTo>
                  <a:cubicBezTo>
                    <a:pt x="67" y="0"/>
                    <a:pt x="67" y="0"/>
                    <a:pt x="68" y="1"/>
                  </a:cubicBezTo>
                  <a:cubicBezTo>
                    <a:pt x="73" y="7"/>
                    <a:pt x="79" y="10"/>
                    <a:pt x="85" y="14"/>
                  </a:cubicBezTo>
                  <a:cubicBezTo>
                    <a:pt x="87" y="15"/>
                    <a:pt x="89" y="17"/>
                    <a:pt x="92" y="18"/>
                  </a:cubicBezTo>
                  <a:cubicBezTo>
                    <a:pt x="94" y="19"/>
                    <a:pt x="94" y="20"/>
                    <a:pt x="93" y="22"/>
                  </a:cubicBezTo>
                  <a:cubicBezTo>
                    <a:pt x="90" y="26"/>
                    <a:pt x="88" y="30"/>
                    <a:pt x="86" y="35"/>
                  </a:cubicBezTo>
                  <a:cubicBezTo>
                    <a:pt x="81" y="44"/>
                    <a:pt x="78" y="54"/>
                    <a:pt x="75" y="64"/>
                  </a:cubicBezTo>
                  <a:cubicBezTo>
                    <a:pt x="74" y="71"/>
                    <a:pt x="73" y="77"/>
                    <a:pt x="72" y="83"/>
                  </a:cubicBezTo>
                  <a:cubicBezTo>
                    <a:pt x="71" y="87"/>
                    <a:pt x="71" y="91"/>
                    <a:pt x="71" y="95"/>
                  </a:cubicBezTo>
                  <a:cubicBezTo>
                    <a:pt x="71" y="96"/>
                    <a:pt x="71" y="97"/>
                    <a:pt x="71" y="98"/>
                  </a:cubicBezTo>
                  <a:cubicBezTo>
                    <a:pt x="71" y="99"/>
                    <a:pt x="71" y="100"/>
                    <a:pt x="71" y="102"/>
                  </a:cubicBezTo>
                  <a:cubicBezTo>
                    <a:pt x="71" y="102"/>
                    <a:pt x="71" y="103"/>
                    <a:pt x="71" y="104"/>
                  </a:cubicBezTo>
                  <a:cubicBezTo>
                    <a:pt x="71" y="119"/>
                    <a:pt x="74" y="134"/>
                    <a:pt x="78" y="148"/>
                  </a:cubicBezTo>
                  <a:cubicBezTo>
                    <a:pt x="82" y="162"/>
                    <a:pt x="88" y="175"/>
                    <a:pt x="95" y="188"/>
                  </a:cubicBezTo>
                  <a:cubicBezTo>
                    <a:pt x="99" y="196"/>
                    <a:pt x="104" y="204"/>
                    <a:pt x="109" y="211"/>
                  </a:cubicBezTo>
                  <a:cubicBezTo>
                    <a:pt x="110" y="212"/>
                    <a:pt x="111" y="213"/>
                    <a:pt x="112" y="214"/>
                  </a:cubicBezTo>
                  <a:cubicBezTo>
                    <a:pt x="112" y="215"/>
                    <a:pt x="112" y="216"/>
                    <a:pt x="111" y="216"/>
                  </a:cubicBezTo>
                  <a:cubicBezTo>
                    <a:pt x="110" y="217"/>
                    <a:pt x="109" y="217"/>
                    <a:pt x="108" y="218"/>
                  </a:cubicBezTo>
                  <a:cubicBezTo>
                    <a:pt x="99" y="222"/>
                    <a:pt x="90" y="228"/>
                    <a:pt x="82" y="235"/>
                  </a:cubicBezTo>
                  <a:cubicBezTo>
                    <a:pt x="82" y="235"/>
                    <a:pt x="81" y="235"/>
                    <a:pt x="81" y="236"/>
                  </a:cubicBezTo>
                  <a:cubicBezTo>
                    <a:pt x="80" y="236"/>
                    <a:pt x="80" y="236"/>
                    <a:pt x="79" y="236"/>
                  </a:cubicBezTo>
                  <a:cubicBezTo>
                    <a:pt x="79" y="236"/>
                    <a:pt x="78" y="235"/>
                    <a:pt x="78" y="235"/>
                  </a:cubicBezTo>
                  <a:cubicBezTo>
                    <a:pt x="70" y="229"/>
                    <a:pt x="62" y="223"/>
                    <a:pt x="54" y="216"/>
                  </a:cubicBezTo>
                  <a:cubicBezTo>
                    <a:pt x="53" y="215"/>
                    <a:pt x="52" y="214"/>
                    <a:pt x="50" y="212"/>
                  </a:cubicBezTo>
                  <a:cubicBezTo>
                    <a:pt x="39" y="201"/>
                    <a:pt x="28" y="188"/>
                    <a:pt x="20" y="174"/>
                  </a:cubicBezTo>
                  <a:cubicBezTo>
                    <a:pt x="19" y="173"/>
                    <a:pt x="18" y="171"/>
                    <a:pt x="17" y="169"/>
                  </a:cubicBezTo>
                  <a:cubicBezTo>
                    <a:pt x="16" y="168"/>
                    <a:pt x="16" y="167"/>
                    <a:pt x="16" y="166"/>
                  </a:cubicBezTo>
                  <a:cubicBezTo>
                    <a:pt x="18" y="157"/>
                    <a:pt x="22" y="150"/>
                    <a:pt x="30" y="145"/>
                  </a:cubicBezTo>
                  <a:cubicBezTo>
                    <a:pt x="33" y="143"/>
                    <a:pt x="36" y="142"/>
                    <a:pt x="39" y="143"/>
                  </a:cubicBezTo>
                  <a:cubicBezTo>
                    <a:pt x="43" y="144"/>
                    <a:pt x="46" y="146"/>
                    <a:pt x="47" y="150"/>
                  </a:cubicBezTo>
                  <a:cubicBezTo>
                    <a:pt x="47" y="154"/>
                    <a:pt x="46" y="157"/>
                    <a:pt x="43" y="159"/>
                  </a:cubicBezTo>
                  <a:cubicBezTo>
                    <a:pt x="41" y="161"/>
                    <a:pt x="39" y="161"/>
                    <a:pt x="38" y="159"/>
                  </a:cubicBezTo>
                  <a:cubicBezTo>
                    <a:pt x="37" y="158"/>
                    <a:pt x="36" y="158"/>
                    <a:pt x="36" y="157"/>
                  </a:cubicBezTo>
                  <a:cubicBezTo>
                    <a:pt x="34" y="156"/>
                    <a:pt x="33" y="156"/>
                    <a:pt x="32" y="156"/>
                  </a:cubicBezTo>
                  <a:cubicBezTo>
                    <a:pt x="31" y="157"/>
                    <a:pt x="30" y="158"/>
                    <a:pt x="31" y="159"/>
                  </a:cubicBezTo>
                  <a:cubicBezTo>
                    <a:pt x="34" y="166"/>
                    <a:pt x="40" y="167"/>
                    <a:pt x="46" y="164"/>
                  </a:cubicBezTo>
                  <a:cubicBezTo>
                    <a:pt x="51" y="161"/>
                    <a:pt x="53" y="157"/>
                    <a:pt x="53" y="152"/>
                  </a:cubicBezTo>
                  <a:cubicBezTo>
                    <a:pt x="53" y="146"/>
                    <a:pt x="50" y="142"/>
                    <a:pt x="45" y="140"/>
                  </a:cubicBezTo>
                  <a:cubicBezTo>
                    <a:pt x="40" y="137"/>
                    <a:pt x="35" y="138"/>
                    <a:pt x="30" y="140"/>
                  </a:cubicBezTo>
                  <a:cubicBezTo>
                    <a:pt x="27" y="141"/>
                    <a:pt x="24" y="143"/>
                    <a:pt x="22" y="145"/>
                  </a:cubicBezTo>
                  <a:cubicBezTo>
                    <a:pt x="18" y="149"/>
                    <a:pt x="16" y="153"/>
                    <a:pt x="14" y="157"/>
                  </a:cubicBezTo>
                  <a:cubicBezTo>
                    <a:pt x="14" y="158"/>
                    <a:pt x="14" y="159"/>
                    <a:pt x="13" y="159"/>
                  </a:cubicBezTo>
                  <a:cubicBezTo>
                    <a:pt x="13" y="160"/>
                    <a:pt x="12" y="160"/>
                    <a:pt x="12" y="159"/>
                  </a:cubicBezTo>
                  <a:cubicBezTo>
                    <a:pt x="11" y="158"/>
                    <a:pt x="11" y="156"/>
                    <a:pt x="10" y="154"/>
                  </a:cubicBezTo>
                  <a:cubicBezTo>
                    <a:pt x="6" y="144"/>
                    <a:pt x="3" y="134"/>
                    <a:pt x="1" y="123"/>
                  </a:cubicBezTo>
                  <a:cubicBezTo>
                    <a:pt x="1" y="120"/>
                    <a:pt x="1" y="118"/>
                    <a:pt x="1" y="115"/>
                  </a:cubicBezTo>
                  <a:cubicBezTo>
                    <a:pt x="0" y="112"/>
                    <a:pt x="0" y="110"/>
                    <a:pt x="0" y="106"/>
                  </a:cubicBezTo>
                  <a:moveTo>
                    <a:pt x="32" y="129"/>
                  </a:moveTo>
                  <a:cubicBezTo>
                    <a:pt x="33" y="129"/>
                    <a:pt x="35" y="129"/>
                    <a:pt x="37" y="128"/>
                  </a:cubicBezTo>
                  <a:cubicBezTo>
                    <a:pt x="44" y="126"/>
                    <a:pt x="47" y="121"/>
                    <a:pt x="48" y="115"/>
                  </a:cubicBezTo>
                  <a:cubicBezTo>
                    <a:pt x="48" y="107"/>
                    <a:pt x="42" y="102"/>
                    <a:pt x="34" y="104"/>
                  </a:cubicBezTo>
                  <a:cubicBezTo>
                    <a:pt x="33" y="104"/>
                    <a:pt x="31" y="105"/>
                    <a:pt x="30" y="106"/>
                  </a:cubicBezTo>
                  <a:cubicBezTo>
                    <a:pt x="29" y="107"/>
                    <a:pt x="29" y="108"/>
                    <a:pt x="29" y="108"/>
                  </a:cubicBezTo>
                  <a:cubicBezTo>
                    <a:pt x="30" y="109"/>
                    <a:pt x="31" y="110"/>
                    <a:pt x="32" y="109"/>
                  </a:cubicBezTo>
                  <a:cubicBezTo>
                    <a:pt x="32" y="109"/>
                    <a:pt x="32" y="109"/>
                    <a:pt x="33" y="109"/>
                  </a:cubicBezTo>
                  <a:cubicBezTo>
                    <a:pt x="34" y="109"/>
                    <a:pt x="34" y="108"/>
                    <a:pt x="35" y="108"/>
                  </a:cubicBezTo>
                  <a:cubicBezTo>
                    <a:pt x="37" y="107"/>
                    <a:pt x="39" y="107"/>
                    <a:pt x="41" y="109"/>
                  </a:cubicBezTo>
                  <a:cubicBezTo>
                    <a:pt x="42" y="110"/>
                    <a:pt x="42" y="112"/>
                    <a:pt x="42" y="113"/>
                  </a:cubicBezTo>
                  <a:cubicBezTo>
                    <a:pt x="42" y="116"/>
                    <a:pt x="42" y="118"/>
                    <a:pt x="40" y="120"/>
                  </a:cubicBezTo>
                  <a:cubicBezTo>
                    <a:pt x="34" y="127"/>
                    <a:pt x="25" y="124"/>
                    <a:pt x="22" y="119"/>
                  </a:cubicBezTo>
                  <a:cubicBezTo>
                    <a:pt x="20" y="116"/>
                    <a:pt x="19" y="113"/>
                    <a:pt x="20" y="110"/>
                  </a:cubicBezTo>
                  <a:cubicBezTo>
                    <a:pt x="22" y="106"/>
                    <a:pt x="24" y="103"/>
                    <a:pt x="27" y="100"/>
                  </a:cubicBezTo>
                  <a:cubicBezTo>
                    <a:pt x="30" y="97"/>
                    <a:pt x="34" y="95"/>
                    <a:pt x="37" y="93"/>
                  </a:cubicBezTo>
                  <a:cubicBezTo>
                    <a:pt x="40" y="91"/>
                    <a:pt x="42" y="89"/>
                    <a:pt x="44" y="86"/>
                  </a:cubicBezTo>
                  <a:cubicBezTo>
                    <a:pt x="47" y="83"/>
                    <a:pt x="48" y="78"/>
                    <a:pt x="48" y="74"/>
                  </a:cubicBezTo>
                  <a:cubicBezTo>
                    <a:pt x="47" y="68"/>
                    <a:pt x="42" y="62"/>
                    <a:pt x="35" y="62"/>
                  </a:cubicBezTo>
                  <a:cubicBezTo>
                    <a:pt x="35" y="62"/>
                    <a:pt x="34" y="62"/>
                    <a:pt x="34" y="62"/>
                  </a:cubicBezTo>
                  <a:cubicBezTo>
                    <a:pt x="33" y="62"/>
                    <a:pt x="33" y="62"/>
                    <a:pt x="33" y="62"/>
                  </a:cubicBezTo>
                  <a:cubicBezTo>
                    <a:pt x="29" y="62"/>
                    <a:pt x="26" y="64"/>
                    <a:pt x="24" y="66"/>
                  </a:cubicBezTo>
                  <a:cubicBezTo>
                    <a:pt x="22" y="68"/>
                    <a:pt x="22" y="70"/>
                    <a:pt x="22" y="73"/>
                  </a:cubicBezTo>
                  <a:cubicBezTo>
                    <a:pt x="21" y="73"/>
                    <a:pt x="22" y="74"/>
                    <a:pt x="22" y="75"/>
                  </a:cubicBezTo>
                  <a:cubicBezTo>
                    <a:pt x="23" y="75"/>
                    <a:pt x="23" y="76"/>
                    <a:pt x="24" y="75"/>
                  </a:cubicBezTo>
                  <a:cubicBezTo>
                    <a:pt x="25" y="75"/>
                    <a:pt x="25" y="75"/>
                    <a:pt x="25" y="74"/>
                  </a:cubicBezTo>
                  <a:cubicBezTo>
                    <a:pt x="25" y="74"/>
                    <a:pt x="25" y="73"/>
                    <a:pt x="25" y="73"/>
                  </a:cubicBezTo>
                  <a:cubicBezTo>
                    <a:pt x="26" y="68"/>
                    <a:pt x="29" y="67"/>
                    <a:pt x="33" y="66"/>
                  </a:cubicBezTo>
                  <a:cubicBezTo>
                    <a:pt x="36" y="65"/>
                    <a:pt x="40" y="68"/>
                    <a:pt x="41" y="71"/>
                  </a:cubicBezTo>
                  <a:cubicBezTo>
                    <a:pt x="43" y="73"/>
                    <a:pt x="43" y="76"/>
                    <a:pt x="42" y="78"/>
                  </a:cubicBezTo>
                  <a:cubicBezTo>
                    <a:pt x="41" y="82"/>
                    <a:pt x="39" y="85"/>
                    <a:pt x="36" y="87"/>
                  </a:cubicBezTo>
                  <a:cubicBezTo>
                    <a:pt x="34" y="89"/>
                    <a:pt x="32" y="90"/>
                    <a:pt x="29" y="92"/>
                  </a:cubicBezTo>
                  <a:cubicBezTo>
                    <a:pt x="26" y="94"/>
                    <a:pt x="23" y="96"/>
                    <a:pt x="20" y="99"/>
                  </a:cubicBezTo>
                  <a:cubicBezTo>
                    <a:pt x="16" y="104"/>
                    <a:pt x="14" y="108"/>
                    <a:pt x="14" y="114"/>
                  </a:cubicBezTo>
                  <a:cubicBezTo>
                    <a:pt x="14" y="119"/>
                    <a:pt x="16" y="122"/>
                    <a:pt x="19" y="125"/>
                  </a:cubicBezTo>
                  <a:cubicBezTo>
                    <a:pt x="23" y="128"/>
                    <a:pt x="27" y="129"/>
                    <a:pt x="32" y="129"/>
                  </a:cubicBezTo>
                </a:path>
              </a:pathLst>
            </a:custGeom>
            <a:solidFill>
              <a:srgbClr val="B71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3" name="Freeform 375"/>
            <p:cNvSpPr>
              <a:spLocks noEditPoints="1"/>
            </p:cNvSpPr>
            <p:nvPr/>
          </p:nvSpPr>
          <p:spPr bwMode="auto">
            <a:xfrm>
              <a:off x="1377950" y="2290763"/>
              <a:ext cx="425450" cy="892175"/>
            </a:xfrm>
            <a:custGeom>
              <a:avLst/>
              <a:gdLst>
                <a:gd name="T0" fmla="*/ 108 w 113"/>
                <a:gd name="T1" fmla="*/ 139 h 237"/>
                <a:gd name="T2" fmla="*/ 101 w 113"/>
                <a:gd name="T3" fmla="*/ 160 h 237"/>
                <a:gd name="T4" fmla="*/ 99 w 113"/>
                <a:gd name="T5" fmla="*/ 160 h 237"/>
                <a:gd name="T6" fmla="*/ 86 w 113"/>
                <a:gd name="T7" fmla="*/ 143 h 237"/>
                <a:gd name="T8" fmla="*/ 63 w 113"/>
                <a:gd name="T9" fmla="*/ 145 h 237"/>
                <a:gd name="T10" fmla="*/ 81 w 113"/>
                <a:gd name="T11" fmla="*/ 162 h 237"/>
                <a:gd name="T12" fmla="*/ 80 w 113"/>
                <a:gd name="T13" fmla="*/ 157 h 237"/>
                <a:gd name="T14" fmla="*/ 75 w 113"/>
                <a:gd name="T15" fmla="*/ 160 h 237"/>
                <a:gd name="T16" fmla="*/ 66 w 113"/>
                <a:gd name="T17" fmla="*/ 150 h 237"/>
                <a:gd name="T18" fmla="*/ 82 w 113"/>
                <a:gd name="T19" fmla="*/ 146 h 237"/>
                <a:gd name="T20" fmla="*/ 95 w 113"/>
                <a:gd name="T21" fmla="*/ 171 h 237"/>
                <a:gd name="T22" fmla="*/ 54 w 113"/>
                <a:gd name="T23" fmla="*/ 221 h 237"/>
                <a:gd name="T24" fmla="*/ 34 w 113"/>
                <a:gd name="T25" fmla="*/ 237 h 237"/>
                <a:gd name="T26" fmla="*/ 23 w 113"/>
                <a:gd name="T27" fmla="*/ 230 h 237"/>
                <a:gd name="T28" fmla="*/ 2 w 113"/>
                <a:gd name="T29" fmla="*/ 213 h 237"/>
                <a:gd name="T30" fmla="*/ 31 w 113"/>
                <a:gd name="T31" fmla="*/ 161 h 237"/>
                <a:gd name="T32" fmla="*/ 41 w 113"/>
                <a:gd name="T33" fmla="*/ 118 h 237"/>
                <a:gd name="T34" fmla="*/ 38 w 113"/>
                <a:gd name="T35" fmla="*/ 69 h 237"/>
                <a:gd name="T36" fmla="*/ 21 w 113"/>
                <a:gd name="T37" fmla="*/ 25 h 237"/>
                <a:gd name="T38" fmla="*/ 21 w 113"/>
                <a:gd name="T39" fmla="*/ 19 h 237"/>
                <a:gd name="T40" fmla="*/ 40 w 113"/>
                <a:gd name="T41" fmla="*/ 7 h 237"/>
                <a:gd name="T42" fmla="*/ 48 w 113"/>
                <a:gd name="T43" fmla="*/ 2 h 237"/>
                <a:gd name="T44" fmla="*/ 80 w 113"/>
                <a:gd name="T45" fmla="*/ 29 h 237"/>
                <a:gd name="T46" fmla="*/ 107 w 113"/>
                <a:gd name="T47" fmla="*/ 72 h 237"/>
                <a:gd name="T48" fmla="*/ 113 w 113"/>
                <a:gd name="T49" fmla="*/ 108 h 237"/>
                <a:gd name="T50" fmla="*/ 91 w 113"/>
                <a:gd name="T51" fmla="*/ 127 h 237"/>
                <a:gd name="T52" fmla="*/ 88 w 113"/>
                <a:gd name="T53" fmla="*/ 96 h 237"/>
                <a:gd name="T54" fmla="*/ 71 w 113"/>
                <a:gd name="T55" fmla="*/ 80 h 237"/>
                <a:gd name="T56" fmla="*/ 80 w 113"/>
                <a:gd name="T57" fmla="*/ 67 h 237"/>
                <a:gd name="T58" fmla="*/ 88 w 113"/>
                <a:gd name="T59" fmla="*/ 76 h 237"/>
                <a:gd name="T60" fmla="*/ 91 w 113"/>
                <a:gd name="T61" fmla="*/ 75 h 237"/>
                <a:gd name="T62" fmla="*/ 72 w 113"/>
                <a:gd name="T63" fmla="*/ 64 h 237"/>
                <a:gd name="T64" fmla="*/ 69 w 113"/>
                <a:gd name="T65" fmla="*/ 87 h 237"/>
                <a:gd name="T66" fmla="*/ 88 w 113"/>
                <a:gd name="T67" fmla="*/ 103 h 237"/>
                <a:gd name="T68" fmla="*/ 93 w 113"/>
                <a:gd name="T69" fmla="*/ 115 h 237"/>
                <a:gd name="T70" fmla="*/ 77 w 113"/>
                <a:gd name="T71" fmla="*/ 124 h 237"/>
                <a:gd name="T72" fmla="*/ 71 w 113"/>
                <a:gd name="T73" fmla="*/ 111 h 237"/>
                <a:gd name="T74" fmla="*/ 81 w 113"/>
                <a:gd name="T75" fmla="*/ 110 h 237"/>
                <a:gd name="T76" fmla="*/ 82 w 113"/>
                <a:gd name="T77" fmla="*/ 107 h 237"/>
                <a:gd name="T78" fmla="*/ 65 w 113"/>
                <a:gd name="T79" fmla="*/ 118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13" h="237">
                  <a:moveTo>
                    <a:pt x="113" y="108"/>
                  </a:moveTo>
                  <a:cubicBezTo>
                    <a:pt x="112" y="119"/>
                    <a:pt x="111" y="129"/>
                    <a:pt x="108" y="139"/>
                  </a:cubicBezTo>
                  <a:cubicBezTo>
                    <a:pt x="107" y="145"/>
                    <a:pt x="104" y="151"/>
                    <a:pt x="102" y="157"/>
                  </a:cubicBezTo>
                  <a:cubicBezTo>
                    <a:pt x="102" y="158"/>
                    <a:pt x="101" y="159"/>
                    <a:pt x="101" y="160"/>
                  </a:cubicBezTo>
                  <a:cubicBezTo>
                    <a:pt x="100" y="160"/>
                    <a:pt x="100" y="160"/>
                    <a:pt x="100" y="160"/>
                  </a:cubicBezTo>
                  <a:cubicBezTo>
                    <a:pt x="99" y="160"/>
                    <a:pt x="99" y="160"/>
                    <a:pt x="99" y="160"/>
                  </a:cubicBezTo>
                  <a:cubicBezTo>
                    <a:pt x="99" y="159"/>
                    <a:pt x="99" y="158"/>
                    <a:pt x="98" y="157"/>
                  </a:cubicBezTo>
                  <a:cubicBezTo>
                    <a:pt x="96" y="151"/>
                    <a:pt x="92" y="146"/>
                    <a:pt x="86" y="143"/>
                  </a:cubicBezTo>
                  <a:cubicBezTo>
                    <a:pt x="82" y="140"/>
                    <a:pt x="78" y="139"/>
                    <a:pt x="73" y="139"/>
                  </a:cubicBezTo>
                  <a:cubicBezTo>
                    <a:pt x="69" y="140"/>
                    <a:pt x="65" y="141"/>
                    <a:pt x="63" y="145"/>
                  </a:cubicBezTo>
                  <a:cubicBezTo>
                    <a:pt x="57" y="151"/>
                    <a:pt x="60" y="161"/>
                    <a:pt x="67" y="165"/>
                  </a:cubicBezTo>
                  <a:cubicBezTo>
                    <a:pt x="72" y="167"/>
                    <a:pt x="78" y="166"/>
                    <a:pt x="81" y="162"/>
                  </a:cubicBezTo>
                  <a:cubicBezTo>
                    <a:pt x="81" y="161"/>
                    <a:pt x="82" y="160"/>
                    <a:pt x="82" y="160"/>
                  </a:cubicBezTo>
                  <a:cubicBezTo>
                    <a:pt x="82" y="158"/>
                    <a:pt x="82" y="157"/>
                    <a:pt x="80" y="157"/>
                  </a:cubicBezTo>
                  <a:cubicBezTo>
                    <a:pt x="79" y="157"/>
                    <a:pt x="78" y="157"/>
                    <a:pt x="77" y="158"/>
                  </a:cubicBezTo>
                  <a:cubicBezTo>
                    <a:pt x="76" y="159"/>
                    <a:pt x="76" y="160"/>
                    <a:pt x="75" y="160"/>
                  </a:cubicBezTo>
                  <a:cubicBezTo>
                    <a:pt x="73" y="162"/>
                    <a:pt x="72" y="162"/>
                    <a:pt x="70" y="161"/>
                  </a:cubicBezTo>
                  <a:cubicBezTo>
                    <a:pt x="67" y="158"/>
                    <a:pt x="65" y="154"/>
                    <a:pt x="66" y="150"/>
                  </a:cubicBezTo>
                  <a:cubicBezTo>
                    <a:pt x="67" y="146"/>
                    <a:pt x="70" y="144"/>
                    <a:pt x="74" y="144"/>
                  </a:cubicBezTo>
                  <a:cubicBezTo>
                    <a:pt x="77" y="143"/>
                    <a:pt x="80" y="144"/>
                    <a:pt x="82" y="146"/>
                  </a:cubicBezTo>
                  <a:cubicBezTo>
                    <a:pt x="90" y="151"/>
                    <a:pt x="95" y="158"/>
                    <a:pt x="96" y="168"/>
                  </a:cubicBezTo>
                  <a:cubicBezTo>
                    <a:pt x="97" y="169"/>
                    <a:pt x="96" y="170"/>
                    <a:pt x="95" y="171"/>
                  </a:cubicBezTo>
                  <a:cubicBezTo>
                    <a:pt x="92" y="178"/>
                    <a:pt x="87" y="184"/>
                    <a:pt x="83" y="190"/>
                  </a:cubicBezTo>
                  <a:cubicBezTo>
                    <a:pt x="74" y="202"/>
                    <a:pt x="64" y="212"/>
                    <a:pt x="54" y="221"/>
                  </a:cubicBezTo>
                  <a:cubicBezTo>
                    <a:pt x="48" y="226"/>
                    <a:pt x="42" y="231"/>
                    <a:pt x="35" y="236"/>
                  </a:cubicBezTo>
                  <a:cubicBezTo>
                    <a:pt x="34" y="237"/>
                    <a:pt x="34" y="237"/>
                    <a:pt x="34" y="237"/>
                  </a:cubicBezTo>
                  <a:cubicBezTo>
                    <a:pt x="33" y="237"/>
                    <a:pt x="33" y="237"/>
                    <a:pt x="32" y="236"/>
                  </a:cubicBezTo>
                  <a:cubicBezTo>
                    <a:pt x="29" y="234"/>
                    <a:pt x="26" y="232"/>
                    <a:pt x="23" y="230"/>
                  </a:cubicBezTo>
                  <a:cubicBezTo>
                    <a:pt x="17" y="225"/>
                    <a:pt x="10" y="222"/>
                    <a:pt x="4" y="218"/>
                  </a:cubicBezTo>
                  <a:cubicBezTo>
                    <a:pt x="0" y="216"/>
                    <a:pt x="0" y="216"/>
                    <a:pt x="2" y="213"/>
                  </a:cubicBezTo>
                  <a:cubicBezTo>
                    <a:pt x="7" y="206"/>
                    <a:pt x="12" y="199"/>
                    <a:pt x="17" y="191"/>
                  </a:cubicBezTo>
                  <a:cubicBezTo>
                    <a:pt x="22" y="182"/>
                    <a:pt x="27" y="171"/>
                    <a:pt x="31" y="161"/>
                  </a:cubicBezTo>
                  <a:cubicBezTo>
                    <a:pt x="34" y="151"/>
                    <a:pt x="37" y="141"/>
                    <a:pt x="39" y="131"/>
                  </a:cubicBezTo>
                  <a:cubicBezTo>
                    <a:pt x="40" y="127"/>
                    <a:pt x="40" y="122"/>
                    <a:pt x="41" y="118"/>
                  </a:cubicBezTo>
                  <a:cubicBezTo>
                    <a:pt x="42" y="108"/>
                    <a:pt x="42" y="98"/>
                    <a:pt x="41" y="89"/>
                  </a:cubicBezTo>
                  <a:cubicBezTo>
                    <a:pt x="41" y="82"/>
                    <a:pt x="40" y="75"/>
                    <a:pt x="38" y="69"/>
                  </a:cubicBezTo>
                  <a:cubicBezTo>
                    <a:pt x="36" y="58"/>
                    <a:pt x="33" y="48"/>
                    <a:pt x="28" y="39"/>
                  </a:cubicBezTo>
                  <a:cubicBezTo>
                    <a:pt x="26" y="34"/>
                    <a:pt x="24" y="29"/>
                    <a:pt x="21" y="25"/>
                  </a:cubicBezTo>
                  <a:cubicBezTo>
                    <a:pt x="20" y="24"/>
                    <a:pt x="20" y="23"/>
                    <a:pt x="20" y="23"/>
                  </a:cubicBezTo>
                  <a:cubicBezTo>
                    <a:pt x="19" y="21"/>
                    <a:pt x="18" y="20"/>
                    <a:pt x="21" y="19"/>
                  </a:cubicBezTo>
                  <a:cubicBezTo>
                    <a:pt x="22" y="18"/>
                    <a:pt x="24" y="17"/>
                    <a:pt x="26" y="16"/>
                  </a:cubicBezTo>
                  <a:cubicBezTo>
                    <a:pt x="31" y="14"/>
                    <a:pt x="35" y="10"/>
                    <a:pt x="40" y="7"/>
                  </a:cubicBezTo>
                  <a:cubicBezTo>
                    <a:pt x="41" y="5"/>
                    <a:pt x="43" y="4"/>
                    <a:pt x="44" y="2"/>
                  </a:cubicBezTo>
                  <a:cubicBezTo>
                    <a:pt x="45" y="1"/>
                    <a:pt x="46" y="0"/>
                    <a:pt x="48" y="2"/>
                  </a:cubicBezTo>
                  <a:cubicBezTo>
                    <a:pt x="53" y="5"/>
                    <a:pt x="59" y="9"/>
                    <a:pt x="64" y="13"/>
                  </a:cubicBezTo>
                  <a:cubicBezTo>
                    <a:pt x="70" y="18"/>
                    <a:pt x="75" y="23"/>
                    <a:pt x="80" y="29"/>
                  </a:cubicBezTo>
                  <a:cubicBezTo>
                    <a:pt x="88" y="36"/>
                    <a:pt x="94" y="45"/>
                    <a:pt x="99" y="54"/>
                  </a:cubicBezTo>
                  <a:cubicBezTo>
                    <a:pt x="102" y="60"/>
                    <a:pt x="105" y="66"/>
                    <a:pt x="107" y="72"/>
                  </a:cubicBezTo>
                  <a:cubicBezTo>
                    <a:pt x="110" y="81"/>
                    <a:pt x="112" y="91"/>
                    <a:pt x="112" y="100"/>
                  </a:cubicBezTo>
                  <a:cubicBezTo>
                    <a:pt x="112" y="103"/>
                    <a:pt x="113" y="106"/>
                    <a:pt x="113" y="108"/>
                  </a:cubicBezTo>
                  <a:moveTo>
                    <a:pt x="81" y="130"/>
                  </a:moveTo>
                  <a:cubicBezTo>
                    <a:pt x="85" y="130"/>
                    <a:pt x="88" y="129"/>
                    <a:pt x="91" y="127"/>
                  </a:cubicBezTo>
                  <a:cubicBezTo>
                    <a:pt x="97" y="123"/>
                    <a:pt x="100" y="117"/>
                    <a:pt x="98" y="110"/>
                  </a:cubicBezTo>
                  <a:cubicBezTo>
                    <a:pt x="96" y="104"/>
                    <a:pt x="93" y="100"/>
                    <a:pt x="88" y="96"/>
                  </a:cubicBezTo>
                  <a:cubicBezTo>
                    <a:pt x="85" y="93"/>
                    <a:pt x="81" y="91"/>
                    <a:pt x="77" y="88"/>
                  </a:cubicBezTo>
                  <a:cubicBezTo>
                    <a:pt x="74" y="86"/>
                    <a:pt x="72" y="83"/>
                    <a:pt x="71" y="80"/>
                  </a:cubicBezTo>
                  <a:cubicBezTo>
                    <a:pt x="70" y="77"/>
                    <a:pt x="70" y="74"/>
                    <a:pt x="72" y="71"/>
                  </a:cubicBezTo>
                  <a:cubicBezTo>
                    <a:pt x="74" y="68"/>
                    <a:pt x="76" y="67"/>
                    <a:pt x="80" y="67"/>
                  </a:cubicBezTo>
                  <a:cubicBezTo>
                    <a:pt x="83" y="67"/>
                    <a:pt x="86" y="69"/>
                    <a:pt x="88" y="73"/>
                  </a:cubicBezTo>
                  <a:cubicBezTo>
                    <a:pt x="88" y="74"/>
                    <a:pt x="88" y="75"/>
                    <a:pt x="88" y="76"/>
                  </a:cubicBezTo>
                  <a:cubicBezTo>
                    <a:pt x="88" y="76"/>
                    <a:pt x="90" y="77"/>
                    <a:pt x="90" y="76"/>
                  </a:cubicBezTo>
                  <a:cubicBezTo>
                    <a:pt x="91" y="75"/>
                    <a:pt x="91" y="75"/>
                    <a:pt x="91" y="75"/>
                  </a:cubicBezTo>
                  <a:cubicBezTo>
                    <a:pt x="91" y="72"/>
                    <a:pt x="91" y="70"/>
                    <a:pt x="89" y="67"/>
                  </a:cubicBezTo>
                  <a:cubicBezTo>
                    <a:pt x="85" y="63"/>
                    <a:pt x="76" y="62"/>
                    <a:pt x="72" y="64"/>
                  </a:cubicBezTo>
                  <a:cubicBezTo>
                    <a:pt x="67" y="67"/>
                    <a:pt x="63" y="73"/>
                    <a:pt x="65" y="80"/>
                  </a:cubicBezTo>
                  <a:cubicBezTo>
                    <a:pt x="66" y="83"/>
                    <a:pt x="67" y="85"/>
                    <a:pt x="69" y="87"/>
                  </a:cubicBezTo>
                  <a:cubicBezTo>
                    <a:pt x="71" y="90"/>
                    <a:pt x="74" y="92"/>
                    <a:pt x="76" y="94"/>
                  </a:cubicBezTo>
                  <a:cubicBezTo>
                    <a:pt x="80" y="97"/>
                    <a:pt x="84" y="99"/>
                    <a:pt x="88" y="103"/>
                  </a:cubicBezTo>
                  <a:cubicBezTo>
                    <a:pt x="91" y="106"/>
                    <a:pt x="92" y="109"/>
                    <a:pt x="93" y="113"/>
                  </a:cubicBezTo>
                  <a:cubicBezTo>
                    <a:pt x="93" y="114"/>
                    <a:pt x="93" y="115"/>
                    <a:pt x="93" y="115"/>
                  </a:cubicBezTo>
                  <a:cubicBezTo>
                    <a:pt x="92" y="121"/>
                    <a:pt x="89" y="124"/>
                    <a:pt x="84" y="125"/>
                  </a:cubicBezTo>
                  <a:cubicBezTo>
                    <a:pt x="81" y="125"/>
                    <a:pt x="79" y="126"/>
                    <a:pt x="77" y="124"/>
                  </a:cubicBezTo>
                  <a:cubicBezTo>
                    <a:pt x="73" y="122"/>
                    <a:pt x="71" y="119"/>
                    <a:pt x="70" y="115"/>
                  </a:cubicBezTo>
                  <a:cubicBezTo>
                    <a:pt x="70" y="114"/>
                    <a:pt x="71" y="112"/>
                    <a:pt x="71" y="111"/>
                  </a:cubicBezTo>
                  <a:cubicBezTo>
                    <a:pt x="73" y="109"/>
                    <a:pt x="76" y="108"/>
                    <a:pt x="78" y="109"/>
                  </a:cubicBezTo>
                  <a:cubicBezTo>
                    <a:pt x="79" y="110"/>
                    <a:pt x="80" y="110"/>
                    <a:pt x="81" y="110"/>
                  </a:cubicBezTo>
                  <a:cubicBezTo>
                    <a:pt x="82" y="111"/>
                    <a:pt x="83" y="110"/>
                    <a:pt x="83" y="109"/>
                  </a:cubicBezTo>
                  <a:cubicBezTo>
                    <a:pt x="84" y="109"/>
                    <a:pt x="83" y="108"/>
                    <a:pt x="82" y="107"/>
                  </a:cubicBezTo>
                  <a:cubicBezTo>
                    <a:pt x="79" y="104"/>
                    <a:pt x="75" y="104"/>
                    <a:pt x="71" y="105"/>
                  </a:cubicBezTo>
                  <a:cubicBezTo>
                    <a:pt x="67" y="107"/>
                    <a:pt x="64" y="112"/>
                    <a:pt x="65" y="118"/>
                  </a:cubicBezTo>
                  <a:cubicBezTo>
                    <a:pt x="67" y="126"/>
                    <a:pt x="75" y="130"/>
                    <a:pt x="81" y="130"/>
                  </a:cubicBezTo>
                </a:path>
              </a:pathLst>
            </a:custGeom>
            <a:solidFill>
              <a:srgbClr val="B71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4" name="Freeform 376"/>
            <p:cNvSpPr>
              <a:spLocks noEditPoints="1"/>
            </p:cNvSpPr>
            <p:nvPr/>
          </p:nvSpPr>
          <p:spPr bwMode="auto">
            <a:xfrm>
              <a:off x="825500" y="1917700"/>
              <a:ext cx="500062" cy="252413"/>
            </a:xfrm>
            <a:custGeom>
              <a:avLst/>
              <a:gdLst>
                <a:gd name="T0" fmla="*/ 1 w 133"/>
                <a:gd name="T1" fmla="*/ 33 h 67"/>
                <a:gd name="T2" fmla="*/ 21 w 133"/>
                <a:gd name="T3" fmla="*/ 26 h 67"/>
                <a:gd name="T4" fmla="*/ 41 w 133"/>
                <a:gd name="T5" fmla="*/ 37 h 67"/>
                <a:gd name="T6" fmla="*/ 47 w 133"/>
                <a:gd name="T7" fmla="*/ 36 h 67"/>
                <a:gd name="T8" fmla="*/ 48 w 133"/>
                <a:gd name="T9" fmla="*/ 16 h 67"/>
                <a:gd name="T10" fmla="*/ 75 w 133"/>
                <a:gd name="T11" fmla="*/ 3 h 67"/>
                <a:gd name="T12" fmla="*/ 86 w 133"/>
                <a:gd name="T13" fmla="*/ 35 h 67"/>
                <a:gd name="T14" fmla="*/ 89 w 133"/>
                <a:gd name="T15" fmla="*/ 39 h 67"/>
                <a:gd name="T16" fmla="*/ 100 w 133"/>
                <a:gd name="T17" fmla="*/ 32 h 67"/>
                <a:gd name="T18" fmla="*/ 120 w 133"/>
                <a:gd name="T19" fmla="*/ 24 h 67"/>
                <a:gd name="T20" fmla="*/ 129 w 133"/>
                <a:gd name="T21" fmla="*/ 51 h 67"/>
                <a:gd name="T22" fmla="*/ 113 w 133"/>
                <a:gd name="T23" fmla="*/ 67 h 67"/>
                <a:gd name="T24" fmla="*/ 88 w 133"/>
                <a:gd name="T25" fmla="*/ 64 h 67"/>
                <a:gd name="T26" fmla="*/ 47 w 133"/>
                <a:gd name="T27" fmla="*/ 64 h 67"/>
                <a:gd name="T28" fmla="*/ 19 w 133"/>
                <a:gd name="T29" fmla="*/ 67 h 67"/>
                <a:gd name="T30" fmla="*/ 3 w 133"/>
                <a:gd name="T31" fmla="*/ 49 h 67"/>
                <a:gd name="T32" fmla="*/ 69 w 133"/>
                <a:gd name="T33" fmla="*/ 37 h 67"/>
                <a:gd name="T34" fmla="*/ 69 w 133"/>
                <a:gd name="T35" fmla="*/ 21 h 67"/>
                <a:gd name="T36" fmla="*/ 67 w 133"/>
                <a:gd name="T37" fmla="*/ 17 h 67"/>
                <a:gd name="T38" fmla="*/ 64 w 133"/>
                <a:gd name="T39" fmla="*/ 22 h 67"/>
                <a:gd name="T40" fmla="*/ 64 w 133"/>
                <a:gd name="T41" fmla="*/ 52 h 67"/>
                <a:gd name="T42" fmla="*/ 67 w 133"/>
                <a:gd name="T43" fmla="*/ 57 h 67"/>
                <a:gd name="T44" fmla="*/ 69 w 133"/>
                <a:gd name="T45" fmla="*/ 53 h 67"/>
                <a:gd name="T46" fmla="*/ 95 w 133"/>
                <a:gd name="T47" fmla="*/ 56 h 67"/>
                <a:gd name="T48" fmla="*/ 119 w 133"/>
                <a:gd name="T49" fmla="*/ 41 h 67"/>
                <a:gd name="T50" fmla="*/ 122 w 133"/>
                <a:gd name="T51" fmla="*/ 37 h 67"/>
                <a:gd name="T52" fmla="*/ 119 w 133"/>
                <a:gd name="T53" fmla="*/ 36 h 67"/>
                <a:gd name="T54" fmla="*/ 98 w 133"/>
                <a:gd name="T55" fmla="*/ 49 h 67"/>
                <a:gd name="T56" fmla="*/ 93 w 133"/>
                <a:gd name="T57" fmla="*/ 53 h 67"/>
                <a:gd name="T58" fmla="*/ 40 w 133"/>
                <a:gd name="T59" fmla="*/ 54 h 67"/>
                <a:gd name="T60" fmla="*/ 15 w 133"/>
                <a:gd name="T61" fmla="*/ 36 h 67"/>
                <a:gd name="T62" fmla="*/ 11 w 133"/>
                <a:gd name="T63" fmla="*/ 36 h 67"/>
                <a:gd name="T64" fmla="*/ 13 w 133"/>
                <a:gd name="T65" fmla="*/ 40 h 67"/>
                <a:gd name="T66" fmla="*/ 37 w 133"/>
                <a:gd name="T67" fmla="*/ 56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33" h="67">
                  <a:moveTo>
                    <a:pt x="0" y="38"/>
                  </a:moveTo>
                  <a:cubicBezTo>
                    <a:pt x="0" y="36"/>
                    <a:pt x="0" y="35"/>
                    <a:pt x="1" y="33"/>
                  </a:cubicBezTo>
                  <a:cubicBezTo>
                    <a:pt x="2" y="28"/>
                    <a:pt x="7" y="24"/>
                    <a:pt x="13" y="24"/>
                  </a:cubicBezTo>
                  <a:cubicBezTo>
                    <a:pt x="16" y="24"/>
                    <a:pt x="18" y="25"/>
                    <a:pt x="21" y="26"/>
                  </a:cubicBezTo>
                  <a:cubicBezTo>
                    <a:pt x="25" y="27"/>
                    <a:pt x="29" y="29"/>
                    <a:pt x="33" y="32"/>
                  </a:cubicBezTo>
                  <a:cubicBezTo>
                    <a:pt x="36" y="33"/>
                    <a:pt x="39" y="35"/>
                    <a:pt x="41" y="37"/>
                  </a:cubicBezTo>
                  <a:cubicBezTo>
                    <a:pt x="42" y="38"/>
                    <a:pt x="43" y="38"/>
                    <a:pt x="44" y="39"/>
                  </a:cubicBezTo>
                  <a:cubicBezTo>
                    <a:pt x="46" y="39"/>
                    <a:pt x="47" y="38"/>
                    <a:pt x="47" y="36"/>
                  </a:cubicBezTo>
                  <a:cubicBezTo>
                    <a:pt x="47" y="36"/>
                    <a:pt x="47" y="35"/>
                    <a:pt x="46" y="34"/>
                  </a:cubicBezTo>
                  <a:cubicBezTo>
                    <a:pt x="45" y="28"/>
                    <a:pt x="46" y="21"/>
                    <a:pt x="48" y="16"/>
                  </a:cubicBezTo>
                  <a:cubicBezTo>
                    <a:pt x="50" y="10"/>
                    <a:pt x="53" y="6"/>
                    <a:pt x="58" y="3"/>
                  </a:cubicBezTo>
                  <a:cubicBezTo>
                    <a:pt x="63" y="0"/>
                    <a:pt x="69" y="0"/>
                    <a:pt x="75" y="3"/>
                  </a:cubicBezTo>
                  <a:cubicBezTo>
                    <a:pt x="82" y="7"/>
                    <a:pt x="85" y="14"/>
                    <a:pt x="86" y="21"/>
                  </a:cubicBezTo>
                  <a:cubicBezTo>
                    <a:pt x="87" y="26"/>
                    <a:pt x="87" y="30"/>
                    <a:pt x="86" y="35"/>
                  </a:cubicBezTo>
                  <a:cubicBezTo>
                    <a:pt x="86" y="35"/>
                    <a:pt x="86" y="36"/>
                    <a:pt x="86" y="37"/>
                  </a:cubicBezTo>
                  <a:cubicBezTo>
                    <a:pt x="86" y="38"/>
                    <a:pt x="87" y="39"/>
                    <a:pt x="89" y="39"/>
                  </a:cubicBezTo>
                  <a:cubicBezTo>
                    <a:pt x="90" y="38"/>
                    <a:pt x="90" y="38"/>
                    <a:pt x="91" y="37"/>
                  </a:cubicBezTo>
                  <a:cubicBezTo>
                    <a:pt x="94" y="35"/>
                    <a:pt x="97" y="33"/>
                    <a:pt x="100" y="32"/>
                  </a:cubicBezTo>
                  <a:cubicBezTo>
                    <a:pt x="105" y="28"/>
                    <a:pt x="110" y="26"/>
                    <a:pt x="116" y="25"/>
                  </a:cubicBezTo>
                  <a:cubicBezTo>
                    <a:pt x="117" y="25"/>
                    <a:pt x="118" y="24"/>
                    <a:pt x="120" y="24"/>
                  </a:cubicBezTo>
                  <a:cubicBezTo>
                    <a:pt x="126" y="24"/>
                    <a:pt x="132" y="28"/>
                    <a:pt x="133" y="37"/>
                  </a:cubicBezTo>
                  <a:cubicBezTo>
                    <a:pt x="133" y="42"/>
                    <a:pt x="132" y="47"/>
                    <a:pt x="129" y="51"/>
                  </a:cubicBezTo>
                  <a:cubicBezTo>
                    <a:pt x="125" y="57"/>
                    <a:pt x="121" y="62"/>
                    <a:pt x="116" y="66"/>
                  </a:cubicBezTo>
                  <a:cubicBezTo>
                    <a:pt x="115" y="67"/>
                    <a:pt x="114" y="67"/>
                    <a:pt x="113" y="67"/>
                  </a:cubicBezTo>
                  <a:cubicBezTo>
                    <a:pt x="111" y="66"/>
                    <a:pt x="108" y="66"/>
                    <a:pt x="106" y="66"/>
                  </a:cubicBezTo>
                  <a:cubicBezTo>
                    <a:pt x="100" y="65"/>
                    <a:pt x="94" y="65"/>
                    <a:pt x="88" y="64"/>
                  </a:cubicBezTo>
                  <a:cubicBezTo>
                    <a:pt x="85" y="64"/>
                    <a:pt x="82" y="64"/>
                    <a:pt x="79" y="64"/>
                  </a:cubicBezTo>
                  <a:cubicBezTo>
                    <a:pt x="68" y="64"/>
                    <a:pt x="58" y="64"/>
                    <a:pt x="47" y="64"/>
                  </a:cubicBezTo>
                  <a:cubicBezTo>
                    <a:pt x="43" y="64"/>
                    <a:pt x="39" y="64"/>
                    <a:pt x="34" y="65"/>
                  </a:cubicBezTo>
                  <a:cubicBezTo>
                    <a:pt x="29" y="65"/>
                    <a:pt x="24" y="66"/>
                    <a:pt x="19" y="67"/>
                  </a:cubicBezTo>
                  <a:cubicBezTo>
                    <a:pt x="18" y="67"/>
                    <a:pt x="18" y="67"/>
                    <a:pt x="17" y="66"/>
                  </a:cubicBezTo>
                  <a:cubicBezTo>
                    <a:pt x="11" y="61"/>
                    <a:pt x="6" y="56"/>
                    <a:pt x="3" y="49"/>
                  </a:cubicBezTo>
                  <a:cubicBezTo>
                    <a:pt x="1" y="45"/>
                    <a:pt x="0" y="42"/>
                    <a:pt x="0" y="38"/>
                  </a:cubicBezTo>
                  <a:moveTo>
                    <a:pt x="69" y="37"/>
                  </a:moveTo>
                  <a:cubicBezTo>
                    <a:pt x="69" y="37"/>
                    <a:pt x="69" y="37"/>
                    <a:pt x="69" y="37"/>
                  </a:cubicBezTo>
                  <a:cubicBezTo>
                    <a:pt x="69" y="32"/>
                    <a:pt x="69" y="26"/>
                    <a:pt x="69" y="21"/>
                  </a:cubicBezTo>
                  <a:cubicBezTo>
                    <a:pt x="69" y="20"/>
                    <a:pt x="69" y="19"/>
                    <a:pt x="69" y="19"/>
                  </a:cubicBezTo>
                  <a:cubicBezTo>
                    <a:pt x="69" y="18"/>
                    <a:pt x="68" y="17"/>
                    <a:pt x="67" y="17"/>
                  </a:cubicBezTo>
                  <a:cubicBezTo>
                    <a:pt x="65" y="17"/>
                    <a:pt x="64" y="17"/>
                    <a:pt x="64" y="19"/>
                  </a:cubicBezTo>
                  <a:cubicBezTo>
                    <a:pt x="64" y="20"/>
                    <a:pt x="64" y="21"/>
                    <a:pt x="64" y="22"/>
                  </a:cubicBezTo>
                  <a:cubicBezTo>
                    <a:pt x="64" y="28"/>
                    <a:pt x="64" y="34"/>
                    <a:pt x="64" y="39"/>
                  </a:cubicBezTo>
                  <a:cubicBezTo>
                    <a:pt x="64" y="44"/>
                    <a:pt x="64" y="48"/>
                    <a:pt x="64" y="52"/>
                  </a:cubicBezTo>
                  <a:cubicBezTo>
                    <a:pt x="64" y="53"/>
                    <a:pt x="64" y="54"/>
                    <a:pt x="64" y="55"/>
                  </a:cubicBezTo>
                  <a:cubicBezTo>
                    <a:pt x="64" y="56"/>
                    <a:pt x="65" y="57"/>
                    <a:pt x="67" y="57"/>
                  </a:cubicBezTo>
                  <a:cubicBezTo>
                    <a:pt x="68" y="57"/>
                    <a:pt x="69" y="56"/>
                    <a:pt x="69" y="55"/>
                  </a:cubicBezTo>
                  <a:cubicBezTo>
                    <a:pt x="69" y="54"/>
                    <a:pt x="69" y="54"/>
                    <a:pt x="69" y="53"/>
                  </a:cubicBezTo>
                  <a:cubicBezTo>
                    <a:pt x="69" y="47"/>
                    <a:pt x="69" y="42"/>
                    <a:pt x="69" y="37"/>
                  </a:cubicBezTo>
                  <a:moveTo>
                    <a:pt x="95" y="56"/>
                  </a:moveTo>
                  <a:cubicBezTo>
                    <a:pt x="96" y="56"/>
                    <a:pt x="97" y="55"/>
                    <a:pt x="98" y="54"/>
                  </a:cubicBezTo>
                  <a:cubicBezTo>
                    <a:pt x="105" y="50"/>
                    <a:pt x="112" y="45"/>
                    <a:pt x="119" y="41"/>
                  </a:cubicBezTo>
                  <a:cubicBezTo>
                    <a:pt x="120" y="40"/>
                    <a:pt x="121" y="40"/>
                    <a:pt x="121" y="39"/>
                  </a:cubicBezTo>
                  <a:cubicBezTo>
                    <a:pt x="122" y="38"/>
                    <a:pt x="122" y="38"/>
                    <a:pt x="122" y="37"/>
                  </a:cubicBezTo>
                  <a:cubicBezTo>
                    <a:pt x="123" y="36"/>
                    <a:pt x="122" y="35"/>
                    <a:pt x="121" y="35"/>
                  </a:cubicBezTo>
                  <a:cubicBezTo>
                    <a:pt x="120" y="35"/>
                    <a:pt x="119" y="35"/>
                    <a:pt x="119" y="36"/>
                  </a:cubicBezTo>
                  <a:cubicBezTo>
                    <a:pt x="118" y="36"/>
                    <a:pt x="117" y="37"/>
                    <a:pt x="116" y="37"/>
                  </a:cubicBezTo>
                  <a:cubicBezTo>
                    <a:pt x="110" y="41"/>
                    <a:pt x="104" y="45"/>
                    <a:pt x="98" y="49"/>
                  </a:cubicBezTo>
                  <a:cubicBezTo>
                    <a:pt x="97" y="49"/>
                    <a:pt x="96" y="50"/>
                    <a:pt x="95" y="51"/>
                  </a:cubicBezTo>
                  <a:cubicBezTo>
                    <a:pt x="94" y="51"/>
                    <a:pt x="94" y="52"/>
                    <a:pt x="93" y="53"/>
                  </a:cubicBezTo>
                  <a:cubicBezTo>
                    <a:pt x="93" y="54"/>
                    <a:pt x="94" y="56"/>
                    <a:pt x="95" y="56"/>
                  </a:cubicBezTo>
                  <a:moveTo>
                    <a:pt x="40" y="54"/>
                  </a:moveTo>
                  <a:cubicBezTo>
                    <a:pt x="40" y="52"/>
                    <a:pt x="39" y="52"/>
                    <a:pt x="38" y="51"/>
                  </a:cubicBezTo>
                  <a:cubicBezTo>
                    <a:pt x="30" y="46"/>
                    <a:pt x="23" y="41"/>
                    <a:pt x="15" y="36"/>
                  </a:cubicBezTo>
                  <a:cubicBezTo>
                    <a:pt x="14" y="36"/>
                    <a:pt x="14" y="36"/>
                    <a:pt x="13" y="35"/>
                  </a:cubicBezTo>
                  <a:cubicBezTo>
                    <a:pt x="12" y="35"/>
                    <a:pt x="11" y="35"/>
                    <a:pt x="11" y="36"/>
                  </a:cubicBezTo>
                  <a:cubicBezTo>
                    <a:pt x="10" y="37"/>
                    <a:pt x="10" y="38"/>
                    <a:pt x="11" y="39"/>
                  </a:cubicBezTo>
                  <a:cubicBezTo>
                    <a:pt x="12" y="39"/>
                    <a:pt x="12" y="40"/>
                    <a:pt x="13" y="40"/>
                  </a:cubicBezTo>
                  <a:cubicBezTo>
                    <a:pt x="21" y="45"/>
                    <a:pt x="28" y="50"/>
                    <a:pt x="35" y="55"/>
                  </a:cubicBezTo>
                  <a:cubicBezTo>
                    <a:pt x="36" y="55"/>
                    <a:pt x="37" y="56"/>
                    <a:pt x="37" y="56"/>
                  </a:cubicBezTo>
                  <a:cubicBezTo>
                    <a:pt x="39" y="56"/>
                    <a:pt x="40" y="55"/>
                    <a:pt x="40" y="54"/>
                  </a:cubicBezTo>
                </a:path>
              </a:pathLst>
            </a:custGeom>
            <a:solidFill>
              <a:srgbClr val="B71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5" name="Freeform 377"/>
            <p:cNvSpPr>
              <a:spLocks noEditPoints="1"/>
            </p:cNvSpPr>
            <p:nvPr/>
          </p:nvSpPr>
          <p:spPr bwMode="auto">
            <a:xfrm>
              <a:off x="825500" y="3328988"/>
              <a:ext cx="500062" cy="257175"/>
            </a:xfrm>
            <a:custGeom>
              <a:avLst/>
              <a:gdLst>
                <a:gd name="T0" fmla="*/ 46 w 133"/>
                <a:gd name="T1" fmla="*/ 33 h 68"/>
                <a:gd name="T2" fmla="*/ 44 w 133"/>
                <a:gd name="T3" fmla="*/ 29 h 68"/>
                <a:gd name="T4" fmla="*/ 22 w 133"/>
                <a:gd name="T5" fmla="*/ 41 h 68"/>
                <a:gd name="T6" fmla="*/ 0 w 133"/>
                <a:gd name="T7" fmla="*/ 32 h 68"/>
                <a:gd name="T8" fmla="*/ 17 w 133"/>
                <a:gd name="T9" fmla="*/ 2 h 68"/>
                <a:gd name="T10" fmla="*/ 48 w 133"/>
                <a:gd name="T11" fmla="*/ 8 h 68"/>
                <a:gd name="T12" fmla="*/ 70 w 133"/>
                <a:gd name="T13" fmla="*/ 11 h 68"/>
                <a:gd name="T14" fmla="*/ 111 w 133"/>
                <a:gd name="T15" fmla="*/ 0 h 68"/>
                <a:gd name="T16" fmla="*/ 116 w 133"/>
                <a:gd name="T17" fmla="*/ 1 h 68"/>
                <a:gd name="T18" fmla="*/ 133 w 133"/>
                <a:gd name="T19" fmla="*/ 33 h 68"/>
                <a:gd name="T20" fmla="*/ 101 w 133"/>
                <a:gd name="T21" fmla="*/ 37 h 68"/>
                <a:gd name="T22" fmla="*/ 89 w 133"/>
                <a:gd name="T23" fmla="*/ 29 h 68"/>
                <a:gd name="T24" fmla="*/ 87 w 133"/>
                <a:gd name="T25" fmla="*/ 35 h 68"/>
                <a:gd name="T26" fmla="*/ 74 w 133"/>
                <a:gd name="T27" fmla="*/ 65 h 68"/>
                <a:gd name="T28" fmla="*/ 47 w 133"/>
                <a:gd name="T29" fmla="*/ 48 h 68"/>
                <a:gd name="T30" fmla="*/ 46 w 133"/>
                <a:gd name="T31" fmla="*/ 40 h 68"/>
                <a:gd name="T32" fmla="*/ 64 w 133"/>
                <a:gd name="T33" fmla="*/ 37 h 68"/>
                <a:gd name="T34" fmla="*/ 64 w 133"/>
                <a:gd name="T35" fmla="*/ 52 h 68"/>
                <a:gd name="T36" fmla="*/ 69 w 133"/>
                <a:gd name="T37" fmla="*/ 52 h 68"/>
                <a:gd name="T38" fmla="*/ 69 w 133"/>
                <a:gd name="T39" fmla="*/ 27 h 68"/>
                <a:gd name="T40" fmla="*/ 68 w 133"/>
                <a:gd name="T41" fmla="*/ 21 h 68"/>
                <a:gd name="T42" fmla="*/ 65 w 133"/>
                <a:gd name="T43" fmla="*/ 21 h 68"/>
                <a:gd name="T44" fmla="*/ 64 w 133"/>
                <a:gd name="T45" fmla="*/ 37 h 68"/>
                <a:gd name="T46" fmla="*/ 34 w 133"/>
                <a:gd name="T47" fmla="*/ 14 h 68"/>
                <a:gd name="T48" fmla="*/ 13 w 133"/>
                <a:gd name="T49" fmla="*/ 27 h 68"/>
                <a:gd name="T50" fmla="*/ 11 w 133"/>
                <a:gd name="T51" fmla="*/ 31 h 68"/>
                <a:gd name="T52" fmla="*/ 16 w 133"/>
                <a:gd name="T53" fmla="*/ 30 h 68"/>
                <a:gd name="T54" fmla="*/ 33 w 133"/>
                <a:gd name="T55" fmla="*/ 17 h 68"/>
                <a:gd name="T56" fmla="*/ 122 w 133"/>
                <a:gd name="T57" fmla="*/ 30 h 68"/>
                <a:gd name="T58" fmla="*/ 118 w 133"/>
                <a:gd name="T59" fmla="*/ 26 h 68"/>
                <a:gd name="T60" fmla="*/ 102 w 133"/>
                <a:gd name="T61" fmla="*/ 14 h 68"/>
                <a:gd name="T62" fmla="*/ 99 w 133"/>
                <a:gd name="T63" fmla="*/ 17 h 68"/>
                <a:gd name="T64" fmla="*/ 115 w 133"/>
                <a:gd name="T65" fmla="*/ 29 h 68"/>
                <a:gd name="T66" fmla="*/ 120 w 133"/>
                <a:gd name="T67" fmla="*/ 31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33" h="68">
                  <a:moveTo>
                    <a:pt x="46" y="40"/>
                  </a:moveTo>
                  <a:cubicBezTo>
                    <a:pt x="46" y="37"/>
                    <a:pt x="46" y="35"/>
                    <a:pt x="46" y="33"/>
                  </a:cubicBezTo>
                  <a:cubicBezTo>
                    <a:pt x="47" y="32"/>
                    <a:pt x="47" y="31"/>
                    <a:pt x="47" y="31"/>
                  </a:cubicBezTo>
                  <a:cubicBezTo>
                    <a:pt x="46" y="29"/>
                    <a:pt x="45" y="29"/>
                    <a:pt x="44" y="29"/>
                  </a:cubicBezTo>
                  <a:cubicBezTo>
                    <a:pt x="43" y="30"/>
                    <a:pt x="42" y="30"/>
                    <a:pt x="41" y="31"/>
                  </a:cubicBezTo>
                  <a:cubicBezTo>
                    <a:pt x="35" y="35"/>
                    <a:pt x="29" y="39"/>
                    <a:pt x="22" y="41"/>
                  </a:cubicBezTo>
                  <a:cubicBezTo>
                    <a:pt x="19" y="43"/>
                    <a:pt x="16" y="43"/>
                    <a:pt x="12" y="43"/>
                  </a:cubicBezTo>
                  <a:cubicBezTo>
                    <a:pt x="5" y="43"/>
                    <a:pt x="0" y="38"/>
                    <a:pt x="0" y="32"/>
                  </a:cubicBezTo>
                  <a:cubicBezTo>
                    <a:pt x="0" y="26"/>
                    <a:pt x="1" y="22"/>
                    <a:pt x="3" y="17"/>
                  </a:cubicBezTo>
                  <a:cubicBezTo>
                    <a:pt x="7" y="11"/>
                    <a:pt x="12" y="7"/>
                    <a:pt x="17" y="2"/>
                  </a:cubicBezTo>
                  <a:cubicBezTo>
                    <a:pt x="19" y="0"/>
                    <a:pt x="20" y="0"/>
                    <a:pt x="23" y="1"/>
                  </a:cubicBezTo>
                  <a:cubicBezTo>
                    <a:pt x="31" y="4"/>
                    <a:pt x="39" y="6"/>
                    <a:pt x="48" y="8"/>
                  </a:cubicBezTo>
                  <a:cubicBezTo>
                    <a:pt x="53" y="9"/>
                    <a:pt x="59" y="10"/>
                    <a:pt x="64" y="12"/>
                  </a:cubicBezTo>
                  <a:cubicBezTo>
                    <a:pt x="66" y="12"/>
                    <a:pt x="68" y="12"/>
                    <a:pt x="70" y="11"/>
                  </a:cubicBezTo>
                  <a:cubicBezTo>
                    <a:pt x="79" y="9"/>
                    <a:pt x="88" y="7"/>
                    <a:pt x="97" y="5"/>
                  </a:cubicBezTo>
                  <a:cubicBezTo>
                    <a:pt x="102" y="4"/>
                    <a:pt x="106" y="2"/>
                    <a:pt x="111" y="0"/>
                  </a:cubicBezTo>
                  <a:cubicBezTo>
                    <a:pt x="113" y="0"/>
                    <a:pt x="114" y="0"/>
                    <a:pt x="115" y="1"/>
                  </a:cubicBezTo>
                  <a:cubicBezTo>
                    <a:pt x="116" y="1"/>
                    <a:pt x="116" y="1"/>
                    <a:pt x="116" y="1"/>
                  </a:cubicBezTo>
                  <a:cubicBezTo>
                    <a:pt x="122" y="7"/>
                    <a:pt x="128" y="13"/>
                    <a:pt x="131" y="21"/>
                  </a:cubicBezTo>
                  <a:cubicBezTo>
                    <a:pt x="133" y="25"/>
                    <a:pt x="133" y="29"/>
                    <a:pt x="133" y="33"/>
                  </a:cubicBezTo>
                  <a:cubicBezTo>
                    <a:pt x="132" y="38"/>
                    <a:pt x="127" y="44"/>
                    <a:pt x="118" y="43"/>
                  </a:cubicBezTo>
                  <a:cubicBezTo>
                    <a:pt x="112" y="43"/>
                    <a:pt x="106" y="40"/>
                    <a:pt x="101" y="37"/>
                  </a:cubicBezTo>
                  <a:cubicBezTo>
                    <a:pt x="98" y="35"/>
                    <a:pt x="94" y="33"/>
                    <a:pt x="91" y="31"/>
                  </a:cubicBezTo>
                  <a:cubicBezTo>
                    <a:pt x="90" y="30"/>
                    <a:pt x="90" y="30"/>
                    <a:pt x="89" y="29"/>
                  </a:cubicBezTo>
                  <a:cubicBezTo>
                    <a:pt x="87" y="28"/>
                    <a:pt x="86" y="30"/>
                    <a:pt x="86" y="31"/>
                  </a:cubicBezTo>
                  <a:cubicBezTo>
                    <a:pt x="86" y="33"/>
                    <a:pt x="86" y="34"/>
                    <a:pt x="87" y="35"/>
                  </a:cubicBezTo>
                  <a:cubicBezTo>
                    <a:pt x="88" y="44"/>
                    <a:pt x="86" y="52"/>
                    <a:pt x="81" y="59"/>
                  </a:cubicBezTo>
                  <a:cubicBezTo>
                    <a:pt x="79" y="61"/>
                    <a:pt x="77" y="63"/>
                    <a:pt x="74" y="65"/>
                  </a:cubicBezTo>
                  <a:cubicBezTo>
                    <a:pt x="69" y="68"/>
                    <a:pt x="61" y="68"/>
                    <a:pt x="56" y="63"/>
                  </a:cubicBezTo>
                  <a:cubicBezTo>
                    <a:pt x="51" y="59"/>
                    <a:pt x="48" y="54"/>
                    <a:pt x="47" y="48"/>
                  </a:cubicBezTo>
                  <a:cubicBezTo>
                    <a:pt x="46" y="47"/>
                    <a:pt x="46" y="45"/>
                    <a:pt x="46" y="44"/>
                  </a:cubicBezTo>
                  <a:cubicBezTo>
                    <a:pt x="46" y="42"/>
                    <a:pt x="46" y="41"/>
                    <a:pt x="46" y="40"/>
                  </a:cubicBezTo>
                  <a:moveTo>
                    <a:pt x="64" y="37"/>
                  </a:moveTo>
                  <a:cubicBezTo>
                    <a:pt x="64" y="37"/>
                    <a:pt x="64" y="37"/>
                    <a:pt x="64" y="37"/>
                  </a:cubicBezTo>
                  <a:cubicBezTo>
                    <a:pt x="64" y="41"/>
                    <a:pt x="64" y="45"/>
                    <a:pt x="64" y="49"/>
                  </a:cubicBezTo>
                  <a:cubicBezTo>
                    <a:pt x="64" y="50"/>
                    <a:pt x="64" y="51"/>
                    <a:pt x="64" y="52"/>
                  </a:cubicBezTo>
                  <a:cubicBezTo>
                    <a:pt x="64" y="53"/>
                    <a:pt x="66" y="54"/>
                    <a:pt x="66" y="54"/>
                  </a:cubicBezTo>
                  <a:cubicBezTo>
                    <a:pt x="67" y="54"/>
                    <a:pt x="69" y="53"/>
                    <a:pt x="69" y="52"/>
                  </a:cubicBezTo>
                  <a:cubicBezTo>
                    <a:pt x="69" y="51"/>
                    <a:pt x="69" y="50"/>
                    <a:pt x="69" y="50"/>
                  </a:cubicBezTo>
                  <a:cubicBezTo>
                    <a:pt x="69" y="42"/>
                    <a:pt x="69" y="34"/>
                    <a:pt x="69" y="27"/>
                  </a:cubicBezTo>
                  <a:cubicBezTo>
                    <a:pt x="69" y="25"/>
                    <a:pt x="68" y="23"/>
                    <a:pt x="68" y="22"/>
                  </a:cubicBezTo>
                  <a:cubicBezTo>
                    <a:pt x="68" y="21"/>
                    <a:pt x="68" y="21"/>
                    <a:pt x="68" y="21"/>
                  </a:cubicBezTo>
                  <a:cubicBezTo>
                    <a:pt x="67" y="20"/>
                    <a:pt x="67" y="20"/>
                    <a:pt x="66" y="20"/>
                  </a:cubicBezTo>
                  <a:cubicBezTo>
                    <a:pt x="65" y="20"/>
                    <a:pt x="65" y="20"/>
                    <a:pt x="65" y="21"/>
                  </a:cubicBezTo>
                  <a:cubicBezTo>
                    <a:pt x="64" y="22"/>
                    <a:pt x="64" y="24"/>
                    <a:pt x="64" y="25"/>
                  </a:cubicBezTo>
                  <a:cubicBezTo>
                    <a:pt x="64" y="29"/>
                    <a:pt x="64" y="33"/>
                    <a:pt x="64" y="37"/>
                  </a:cubicBezTo>
                  <a:moveTo>
                    <a:pt x="34" y="15"/>
                  </a:moveTo>
                  <a:cubicBezTo>
                    <a:pt x="34" y="14"/>
                    <a:pt x="34" y="14"/>
                    <a:pt x="34" y="14"/>
                  </a:cubicBezTo>
                  <a:cubicBezTo>
                    <a:pt x="33" y="13"/>
                    <a:pt x="31" y="13"/>
                    <a:pt x="30" y="14"/>
                  </a:cubicBezTo>
                  <a:cubicBezTo>
                    <a:pt x="25" y="18"/>
                    <a:pt x="19" y="22"/>
                    <a:pt x="13" y="27"/>
                  </a:cubicBezTo>
                  <a:cubicBezTo>
                    <a:pt x="13" y="27"/>
                    <a:pt x="12" y="28"/>
                    <a:pt x="12" y="28"/>
                  </a:cubicBezTo>
                  <a:cubicBezTo>
                    <a:pt x="11" y="29"/>
                    <a:pt x="11" y="30"/>
                    <a:pt x="11" y="31"/>
                  </a:cubicBezTo>
                  <a:cubicBezTo>
                    <a:pt x="12" y="31"/>
                    <a:pt x="13" y="32"/>
                    <a:pt x="14" y="31"/>
                  </a:cubicBezTo>
                  <a:cubicBezTo>
                    <a:pt x="15" y="31"/>
                    <a:pt x="16" y="30"/>
                    <a:pt x="16" y="30"/>
                  </a:cubicBezTo>
                  <a:cubicBezTo>
                    <a:pt x="21" y="26"/>
                    <a:pt x="26" y="22"/>
                    <a:pt x="31" y="19"/>
                  </a:cubicBezTo>
                  <a:cubicBezTo>
                    <a:pt x="32" y="18"/>
                    <a:pt x="33" y="18"/>
                    <a:pt x="33" y="17"/>
                  </a:cubicBezTo>
                  <a:cubicBezTo>
                    <a:pt x="34" y="17"/>
                    <a:pt x="34" y="16"/>
                    <a:pt x="34" y="15"/>
                  </a:cubicBezTo>
                  <a:moveTo>
                    <a:pt x="122" y="30"/>
                  </a:moveTo>
                  <a:cubicBezTo>
                    <a:pt x="122" y="29"/>
                    <a:pt x="121" y="28"/>
                    <a:pt x="121" y="28"/>
                  </a:cubicBezTo>
                  <a:cubicBezTo>
                    <a:pt x="120" y="27"/>
                    <a:pt x="119" y="26"/>
                    <a:pt x="118" y="26"/>
                  </a:cubicBezTo>
                  <a:cubicBezTo>
                    <a:pt x="114" y="22"/>
                    <a:pt x="109" y="19"/>
                    <a:pt x="105" y="15"/>
                  </a:cubicBezTo>
                  <a:cubicBezTo>
                    <a:pt x="104" y="15"/>
                    <a:pt x="103" y="14"/>
                    <a:pt x="102" y="14"/>
                  </a:cubicBezTo>
                  <a:cubicBezTo>
                    <a:pt x="101" y="13"/>
                    <a:pt x="100" y="13"/>
                    <a:pt x="99" y="14"/>
                  </a:cubicBezTo>
                  <a:cubicBezTo>
                    <a:pt x="99" y="15"/>
                    <a:pt x="99" y="16"/>
                    <a:pt x="99" y="17"/>
                  </a:cubicBezTo>
                  <a:cubicBezTo>
                    <a:pt x="100" y="17"/>
                    <a:pt x="100" y="18"/>
                    <a:pt x="101" y="18"/>
                  </a:cubicBezTo>
                  <a:cubicBezTo>
                    <a:pt x="105" y="22"/>
                    <a:pt x="110" y="25"/>
                    <a:pt x="115" y="29"/>
                  </a:cubicBezTo>
                  <a:cubicBezTo>
                    <a:pt x="116" y="30"/>
                    <a:pt x="117" y="30"/>
                    <a:pt x="118" y="31"/>
                  </a:cubicBezTo>
                  <a:cubicBezTo>
                    <a:pt x="119" y="31"/>
                    <a:pt x="120" y="31"/>
                    <a:pt x="120" y="31"/>
                  </a:cubicBezTo>
                  <a:cubicBezTo>
                    <a:pt x="121" y="31"/>
                    <a:pt x="122" y="30"/>
                    <a:pt x="122" y="30"/>
                  </a:cubicBezTo>
                </a:path>
              </a:pathLst>
            </a:custGeom>
            <a:solidFill>
              <a:srgbClr val="B71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6" name="Freeform 378"/>
            <p:cNvSpPr>
              <a:spLocks/>
            </p:cNvSpPr>
            <p:nvPr/>
          </p:nvSpPr>
          <p:spPr bwMode="auto">
            <a:xfrm>
              <a:off x="1119188" y="3179763"/>
              <a:ext cx="296862" cy="168275"/>
            </a:xfrm>
            <a:custGeom>
              <a:avLst/>
              <a:gdLst>
                <a:gd name="T0" fmla="*/ 1 w 79"/>
                <a:gd name="T1" fmla="*/ 45 h 45"/>
                <a:gd name="T2" fmla="*/ 0 w 79"/>
                <a:gd name="T3" fmla="*/ 45 h 45"/>
                <a:gd name="T4" fmla="*/ 0 w 79"/>
                <a:gd name="T5" fmla="*/ 44 h 45"/>
                <a:gd name="T6" fmla="*/ 1 w 79"/>
                <a:gd name="T7" fmla="*/ 43 h 45"/>
                <a:gd name="T8" fmla="*/ 22 w 79"/>
                <a:gd name="T9" fmla="*/ 28 h 45"/>
                <a:gd name="T10" fmla="*/ 37 w 79"/>
                <a:gd name="T11" fmla="*/ 15 h 45"/>
                <a:gd name="T12" fmla="*/ 46 w 79"/>
                <a:gd name="T13" fmla="*/ 7 h 45"/>
                <a:gd name="T14" fmla="*/ 51 w 79"/>
                <a:gd name="T15" fmla="*/ 1 h 45"/>
                <a:gd name="T16" fmla="*/ 56 w 79"/>
                <a:gd name="T17" fmla="*/ 1 h 45"/>
                <a:gd name="T18" fmla="*/ 78 w 79"/>
                <a:gd name="T19" fmla="*/ 13 h 45"/>
                <a:gd name="T20" fmla="*/ 79 w 79"/>
                <a:gd name="T21" fmla="*/ 14 h 45"/>
                <a:gd name="T22" fmla="*/ 78 w 79"/>
                <a:gd name="T23" fmla="*/ 16 h 45"/>
                <a:gd name="T24" fmla="*/ 72 w 79"/>
                <a:gd name="T25" fmla="*/ 19 h 45"/>
                <a:gd name="T26" fmla="*/ 24 w 79"/>
                <a:gd name="T27" fmla="*/ 39 h 45"/>
                <a:gd name="T28" fmla="*/ 2 w 79"/>
                <a:gd name="T29" fmla="*/ 45 h 45"/>
                <a:gd name="T30" fmla="*/ 1 w 79"/>
                <a:gd name="T31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9" h="45">
                  <a:moveTo>
                    <a:pt x="1" y="45"/>
                  </a:moveTo>
                  <a:cubicBezTo>
                    <a:pt x="0" y="45"/>
                    <a:pt x="0" y="45"/>
                    <a:pt x="0" y="45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0" y="44"/>
                    <a:pt x="0" y="43"/>
                    <a:pt x="1" y="43"/>
                  </a:cubicBezTo>
                  <a:cubicBezTo>
                    <a:pt x="8" y="39"/>
                    <a:pt x="15" y="34"/>
                    <a:pt x="22" y="28"/>
                  </a:cubicBezTo>
                  <a:cubicBezTo>
                    <a:pt x="27" y="24"/>
                    <a:pt x="32" y="20"/>
                    <a:pt x="37" y="15"/>
                  </a:cubicBezTo>
                  <a:cubicBezTo>
                    <a:pt x="40" y="12"/>
                    <a:pt x="43" y="10"/>
                    <a:pt x="46" y="7"/>
                  </a:cubicBezTo>
                  <a:cubicBezTo>
                    <a:pt x="48" y="5"/>
                    <a:pt x="49" y="3"/>
                    <a:pt x="51" y="1"/>
                  </a:cubicBezTo>
                  <a:cubicBezTo>
                    <a:pt x="53" y="0"/>
                    <a:pt x="53" y="0"/>
                    <a:pt x="56" y="1"/>
                  </a:cubicBezTo>
                  <a:cubicBezTo>
                    <a:pt x="63" y="4"/>
                    <a:pt x="71" y="9"/>
                    <a:pt x="78" y="13"/>
                  </a:cubicBezTo>
                  <a:cubicBezTo>
                    <a:pt x="79" y="14"/>
                    <a:pt x="79" y="14"/>
                    <a:pt x="79" y="14"/>
                  </a:cubicBezTo>
                  <a:cubicBezTo>
                    <a:pt x="79" y="15"/>
                    <a:pt x="79" y="15"/>
                    <a:pt x="78" y="16"/>
                  </a:cubicBezTo>
                  <a:cubicBezTo>
                    <a:pt x="76" y="17"/>
                    <a:pt x="74" y="18"/>
                    <a:pt x="72" y="19"/>
                  </a:cubicBezTo>
                  <a:cubicBezTo>
                    <a:pt x="56" y="27"/>
                    <a:pt x="40" y="34"/>
                    <a:pt x="24" y="39"/>
                  </a:cubicBezTo>
                  <a:cubicBezTo>
                    <a:pt x="16" y="41"/>
                    <a:pt x="9" y="43"/>
                    <a:pt x="2" y="45"/>
                  </a:cubicBezTo>
                  <a:cubicBezTo>
                    <a:pt x="1" y="45"/>
                    <a:pt x="1" y="45"/>
                    <a:pt x="1" y="45"/>
                  </a:cubicBezTo>
                </a:path>
              </a:pathLst>
            </a:custGeom>
            <a:solidFill>
              <a:srgbClr val="FFD3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7" name="Freeform 379"/>
            <p:cNvSpPr>
              <a:spLocks/>
            </p:cNvSpPr>
            <p:nvPr/>
          </p:nvSpPr>
          <p:spPr bwMode="auto">
            <a:xfrm>
              <a:off x="735013" y="3179763"/>
              <a:ext cx="296862" cy="168275"/>
            </a:xfrm>
            <a:custGeom>
              <a:avLst/>
              <a:gdLst>
                <a:gd name="T0" fmla="*/ 25 w 79"/>
                <a:gd name="T1" fmla="*/ 0 h 45"/>
                <a:gd name="T2" fmla="*/ 27 w 79"/>
                <a:gd name="T3" fmla="*/ 1 h 45"/>
                <a:gd name="T4" fmla="*/ 30 w 79"/>
                <a:gd name="T5" fmla="*/ 4 h 45"/>
                <a:gd name="T6" fmla="*/ 76 w 79"/>
                <a:gd name="T7" fmla="*/ 42 h 45"/>
                <a:gd name="T8" fmla="*/ 79 w 79"/>
                <a:gd name="T9" fmla="*/ 45 h 45"/>
                <a:gd name="T10" fmla="*/ 75 w 79"/>
                <a:gd name="T11" fmla="*/ 44 h 45"/>
                <a:gd name="T12" fmla="*/ 45 w 79"/>
                <a:gd name="T13" fmla="*/ 36 h 45"/>
                <a:gd name="T14" fmla="*/ 26 w 79"/>
                <a:gd name="T15" fmla="*/ 28 h 45"/>
                <a:gd name="T16" fmla="*/ 2 w 79"/>
                <a:gd name="T17" fmla="*/ 17 h 45"/>
                <a:gd name="T18" fmla="*/ 0 w 79"/>
                <a:gd name="T19" fmla="*/ 16 h 45"/>
                <a:gd name="T20" fmla="*/ 0 w 79"/>
                <a:gd name="T21" fmla="*/ 14 h 45"/>
                <a:gd name="T22" fmla="*/ 1 w 79"/>
                <a:gd name="T23" fmla="*/ 13 h 45"/>
                <a:gd name="T24" fmla="*/ 24 w 79"/>
                <a:gd name="T25" fmla="*/ 1 h 45"/>
                <a:gd name="T26" fmla="*/ 25 w 79"/>
                <a:gd name="T27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9" h="45">
                  <a:moveTo>
                    <a:pt x="25" y="0"/>
                  </a:moveTo>
                  <a:cubicBezTo>
                    <a:pt x="26" y="0"/>
                    <a:pt x="27" y="0"/>
                    <a:pt x="27" y="1"/>
                  </a:cubicBezTo>
                  <a:cubicBezTo>
                    <a:pt x="28" y="2"/>
                    <a:pt x="29" y="3"/>
                    <a:pt x="30" y="4"/>
                  </a:cubicBezTo>
                  <a:cubicBezTo>
                    <a:pt x="44" y="19"/>
                    <a:pt x="60" y="31"/>
                    <a:pt x="76" y="42"/>
                  </a:cubicBezTo>
                  <a:cubicBezTo>
                    <a:pt x="77" y="43"/>
                    <a:pt x="79" y="43"/>
                    <a:pt x="79" y="45"/>
                  </a:cubicBezTo>
                  <a:cubicBezTo>
                    <a:pt x="78" y="45"/>
                    <a:pt x="77" y="45"/>
                    <a:pt x="75" y="44"/>
                  </a:cubicBezTo>
                  <a:cubicBezTo>
                    <a:pt x="65" y="42"/>
                    <a:pt x="55" y="39"/>
                    <a:pt x="45" y="36"/>
                  </a:cubicBezTo>
                  <a:cubicBezTo>
                    <a:pt x="38" y="33"/>
                    <a:pt x="32" y="31"/>
                    <a:pt x="26" y="28"/>
                  </a:cubicBezTo>
                  <a:cubicBezTo>
                    <a:pt x="17" y="25"/>
                    <a:pt x="9" y="21"/>
                    <a:pt x="2" y="17"/>
                  </a:cubicBezTo>
                  <a:cubicBezTo>
                    <a:pt x="1" y="16"/>
                    <a:pt x="1" y="16"/>
                    <a:pt x="0" y="16"/>
                  </a:cubicBezTo>
                  <a:cubicBezTo>
                    <a:pt x="0" y="15"/>
                    <a:pt x="0" y="15"/>
                    <a:pt x="0" y="14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8" y="9"/>
                    <a:pt x="16" y="4"/>
                    <a:pt x="24" y="1"/>
                  </a:cubicBezTo>
                  <a:cubicBezTo>
                    <a:pt x="24" y="0"/>
                    <a:pt x="25" y="0"/>
                    <a:pt x="25" y="0"/>
                  </a:cubicBezTo>
                </a:path>
              </a:pathLst>
            </a:custGeom>
            <a:solidFill>
              <a:srgbClr val="FFD3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37" name="Freeform 380"/>
            <p:cNvSpPr>
              <a:spLocks/>
            </p:cNvSpPr>
            <p:nvPr/>
          </p:nvSpPr>
          <p:spPr bwMode="auto">
            <a:xfrm>
              <a:off x="679450" y="2189163"/>
              <a:ext cx="209550" cy="112713"/>
            </a:xfrm>
            <a:custGeom>
              <a:avLst/>
              <a:gdLst>
                <a:gd name="T0" fmla="*/ 54 w 56"/>
                <a:gd name="T1" fmla="*/ 0 h 30"/>
                <a:gd name="T2" fmla="*/ 56 w 56"/>
                <a:gd name="T3" fmla="*/ 0 h 30"/>
                <a:gd name="T4" fmla="*/ 56 w 56"/>
                <a:gd name="T5" fmla="*/ 0 h 30"/>
                <a:gd name="T6" fmla="*/ 56 w 56"/>
                <a:gd name="T7" fmla="*/ 1 h 30"/>
                <a:gd name="T8" fmla="*/ 54 w 56"/>
                <a:gd name="T9" fmla="*/ 2 h 30"/>
                <a:gd name="T10" fmla="*/ 34 w 56"/>
                <a:gd name="T11" fmla="*/ 16 h 30"/>
                <a:gd name="T12" fmla="*/ 25 w 56"/>
                <a:gd name="T13" fmla="*/ 25 h 30"/>
                <a:gd name="T14" fmla="*/ 24 w 56"/>
                <a:gd name="T15" fmla="*/ 26 h 30"/>
                <a:gd name="T16" fmla="*/ 17 w 56"/>
                <a:gd name="T17" fmla="*/ 27 h 30"/>
                <a:gd name="T18" fmla="*/ 2 w 56"/>
                <a:gd name="T19" fmla="*/ 18 h 30"/>
                <a:gd name="T20" fmla="*/ 1 w 56"/>
                <a:gd name="T21" fmla="*/ 18 h 30"/>
                <a:gd name="T22" fmla="*/ 1 w 56"/>
                <a:gd name="T23" fmla="*/ 16 h 30"/>
                <a:gd name="T24" fmla="*/ 2 w 56"/>
                <a:gd name="T25" fmla="*/ 15 h 30"/>
                <a:gd name="T26" fmla="*/ 46 w 56"/>
                <a:gd name="T27" fmla="*/ 1 h 30"/>
                <a:gd name="T28" fmla="*/ 54 w 56"/>
                <a:gd name="T29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6" h="30">
                  <a:moveTo>
                    <a:pt x="54" y="0"/>
                  </a:moveTo>
                  <a:cubicBezTo>
                    <a:pt x="55" y="0"/>
                    <a:pt x="55" y="0"/>
                    <a:pt x="56" y="0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56" y="1"/>
                    <a:pt x="56" y="1"/>
                    <a:pt x="56" y="1"/>
                  </a:cubicBezTo>
                  <a:cubicBezTo>
                    <a:pt x="55" y="1"/>
                    <a:pt x="55" y="2"/>
                    <a:pt x="54" y="2"/>
                  </a:cubicBezTo>
                  <a:cubicBezTo>
                    <a:pt x="47" y="6"/>
                    <a:pt x="41" y="11"/>
                    <a:pt x="34" y="16"/>
                  </a:cubicBezTo>
                  <a:cubicBezTo>
                    <a:pt x="31" y="19"/>
                    <a:pt x="28" y="22"/>
                    <a:pt x="25" y="25"/>
                  </a:cubicBezTo>
                  <a:cubicBezTo>
                    <a:pt x="25" y="25"/>
                    <a:pt x="24" y="26"/>
                    <a:pt x="24" y="26"/>
                  </a:cubicBezTo>
                  <a:cubicBezTo>
                    <a:pt x="20" y="29"/>
                    <a:pt x="21" y="30"/>
                    <a:pt x="17" y="27"/>
                  </a:cubicBezTo>
                  <a:cubicBezTo>
                    <a:pt x="12" y="25"/>
                    <a:pt x="7" y="22"/>
                    <a:pt x="2" y="18"/>
                  </a:cubicBezTo>
                  <a:cubicBezTo>
                    <a:pt x="2" y="18"/>
                    <a:pt x="1" y="18"/>
                    <a:pt x="1" y="18"/>
                  </a:cubicBezTo>
                  <a:cubicBezTo>
                    <a:pt x="0" y="17"/>
                    <a:pt x="0" y="16"/>
                    <a:pt x="1" y="16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16" y="9"/>
                    <a:pt x="31" y="5"/>
                    <a:pt x="46" y="1"/>
                  </a:cubicBezTo>
                  <a:cubicBezTo>
                    <a:pt x="49" y="1"/>
                    <a:pt x="52" y="0"/>
                    <a:pt x="54" y="0"/>
                  </a:cubicBezTo>
                </a:path>
              </a:pathLst>
            </a:custGeom>
            <a:solidFill>
              <a:srgbClr val="FFD3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53" name="Freeform 381"/>
            <p:cNvSpPr>
              <a:spLocks/>
            </p:cNvSpPr>
            <p:nvPr/>
          </p:nvSpPr>
          <p:spPr bwMode="auto">
            <a:xfrm>
              <a:off x="1262063" y="2185988"/>
              <a:ext cx="206375" cy="112713"/>
            </a:xfrm>
            <a:custGeom>
              <a:avLst/>
              <a:gdLst>
                <a:gd name="T0" fmla="*/ 36 w 55"/>
                <a:gd name="T1" fmla="*/ 30 h 30"/>
                <a:gd name="T2" fmla="*/ 34 w 55"/>
                <a:gd name="T3" fmla="*/ 29 h 30"/>
                <a:gd name="T4" fmla="*/ 29 w 55"/>
                <a:gd name="T5" fmla="*/ 24 h 30"/>
                <a:gd name="T6" fmla="*/ 3 w 55"/>
                <a:gd name="T7" fmla="*/ 4 h 30"/>
                <a:gd name="T8" fmla="*/ 0 w 55"/>
                <a:gd name="T9" fmla="*/ 1 h 30"/>
                <a:gd name="T10" fmla="*/ 4 w 55"/>
                <a:gd name="T11" fmla="*/ 1 h 30"/>
                <a:gd name="T12" fmla="*/ 35 w 55"/>
                <a:gd name="T13" fmla="*/ 9 h 30"/>
                <a:gd name="T14" fmla="*/ 54 w 55"/>
                <a:gd name="T15" fmla="*/ 17 h 30"/>
                <a:gd name="T16" fmla="*/ 55 w 55"/>
                <a:gd name="T17" fmla="*/ 17 h 30"/>
                <a:gd name="T18" fmla="*/ 55 w 55"/>
                <a:gd name="T19" fmla="*/ 18 h 30"/>
                <a:gd name="T20" fmla="*/ 48 w 55"/>
                <a:gd name="T21" fmla="*/ 23 h 30"/>
                <a:gd name="T22" fmla="*/ 37 w 55"/>
                <a:gd name="T23" fmla="*/ 29 h 30"/>
                <a:gd name="T24" fmla="*/ 36 w 55"/>
                <a:gd name="T25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5" h="30">
                  <a:moveTo>
                    <a:pt x="36" y="30"/>
                  </a:moveTo>
                  <a:cubicBezTo>
                    <a:pt x="35" y="30"/>
                    <a:pt x="34" y="29"/>
                    <a:pt x="34" y="29"/>
                  </a:cubicBezTo>
                  <a:cubicBezTo>
                    <a:pt x="32" y="27"/>
                    <a:pt x="31" y="26"/>
                    <a:pt x="29" y="24"/>
                  </a:cubicBezTo>
                  <a:cubicBezTo>
                    <a:pt x="21" y="16"/>
                    <a:pt x="12" y="10"/>
                    <a:pt x="3" y="4"/>
                  </a:cubicBezTo>
                  <a:cubicBezTo>
                    <a:pt x="2" y="3"/>
                    <a:pt x="0" y="3"/>
                    <a:pt x="0" y="1"/>
                  </a:cubicBezTo>
                  <a:cubicBezTo>
                    <a:pt x="1" y="0"/>
                    <a:pt x="2" y="1"/>
                    <a:pt x="4" y="1"/>
                  </a:cubicBezTo>
                  <a:cubicBezTo>
                    <a:pt x="14" y="3"/>
                    <a:pt x="25" y="6"/>
                    <a:pt x="35" y="9"/>
                  </a:cubicBezTo>
                  <a:cubicBezTo>
                    <a:pt x="42" y="12"/>
                    <a:pt x="48" y="14"/>
                    <a:pt x="54" y="17"/>
                  </a:cubicBezTo>
                  <a:cubicBezTo>
                    <a:pt x="55" y="17"/>
                    <a:pt x="55" y="17"/>
                    <a:pt x="55" y="17"/>
                  </a:cubicBezTo>
                  <a:cubicBezTo>
                    <a:pt x="55" y="17"/>
                    <a:pt x="55" y="18"/>
                    <a:pt x="55" y="18"/>
                  </a:cubicBezTo>
                  <a:cubicBezTo>
                    <a:pt x="53" y="20"/>
                    <a:pt x="50" y="22"/>
                    <a:pt x="48" y="23"/>
                  </a:cubicBezTo>
                  <a:cubicBezTo>
                    <a:pt x="45" y="25"/>
                    <a:pt x="41" y="27"/>
                    <a:pt x="37" y="29"/>
                  </a:cubicBezTo>
                  <a:cubicBezTo>
                    <a:pt x="37" y="29"/>
                    <a:pt x="36" y="30"/>
                    <a:pt x="36" y="30"/>
                  </a:cubicBezTo>
                </a:path>
              </a:pathLst>
            </a:custGeom>
            <a:solidFill>
              <a:srgbClr val="FFD3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30" name="Freeform 382"/>
            <p:cNvSpPr>
              <a:spLocks/>
            </p:cNvSpPr>
            <p:nvPr/>
          </p:nvSpPr>
          <p:spPr bwMode="auto">
            <a:xfrm>
              <a:off x="776288" y="2170113"/>
              <a:ext cx="598487" cy="203200"/>
            </a:xfrm>
            <a:custGeom>
              <a:avLst/>
              <a:gdLst>
                <a:gd name="T0" fmla="*/ 79 w 159"/>
                <a:gd name="T1" fmla="*/ 54 h 54"/>
                <a:gd name="T2" fmla="*/ 50 w 159"/>
                <a:gd name="T3" fmla="*/ 51 h 54"/>
                <a:gd name="T4" fmla="*/ 11 w 159"/>
                <a:gd name="T5" fmla="*/ 41 h 54"/>
                <a:gd name="T6" fmla="*/ 1 w 159"/>
                <a:gd name="T7" fmla="*/ 37 h 54"/>
                <a:gd name="T8" fmla="*/ 0 w 159"/>
                <a:gd name="T9" fmla="*/ 35 h 54"/>
                <a:gd name="T10" fmla="*/ 7 w 159"/>
                <a:gd name="T11" fmla="*/ 29 h 54"/>
                <a:gd name="T12" fmla="*/ 37 w 159"/>
                <a:gd name="T13" fmla="*/ 7 h 54"/>
                <a:gd name="T14" fmla="*/ 43 w 159"/>
                <a:gd name="T15" fmla="*/ 3 h 54"/>
                <a:gd name="T16" fmla="*/ 46 w 159"/>
                <a:gd name="T17" fmla="*/ 2 h 54"/>
                <a:gd name="T18" fmla="*/ 56 w 159"/>
                <a:gd name="T19" fmla="*/ 1 h 54"/>
                <a:gd name="T20" fmla="*/ 71 w 159"/>
                <a:gd name="T21" fmla="*/ 1 h 54"/>
                <a:gd name="T22" fmla="*/ 83 w 159"/>
                <a:gd name="T23" fmla="*/ 0 h 54"/>
                <a:gd name="T24" fmla="*/ 99 w 159"/>
                <a:gd name="T25" fmla="*/ 1 h 54"/>
                <a:gd name="T26" fmla="*/ 112 w 159"/>
                <a:gd name="T27" fmla="*/ 2 h 54"/>
                <a:gd name="T28" fmla="*/ 116 w 159"/>
                <a:gd name="T29" fmla="*/ 4 h 54"/>
                <a:gd name="T30" fmla="*/ 143 w 159"/>
                <a:gd name="T31" fmla="*/ 21 h 54"/>
                <a:gd name="T32" fmla="*/ 156 w 159"/>
                <a:gd name="T33" fmla="*/ 33 h 54"/>
                <a:gd name="T34" fmla="*/ 158 w 159"/>
                <a:gd name="T35" fmla="*/ 35 h 54"/>
                <a:gd name="T36" fmla="*/ 158 w 159"/>
                <a:gd name="T37" fmla="*/ 37 h 54"/>
                <a:gd name="T38" fmla="*/ 154 w 159"/>
                <a:gd name="T39" fmla="*/ 38 h 54"/>
                <a:gd name="T40" fmla="*/ 109 w 159"/>
                <a:gd name="T41" fmla="*/ 51 h 54"/>
                <a:gd name="T42" fmla="*/ 92 w 159"/>
                <a:gd name="T43" fmla="*/ 53 h 54"/>
                <a:gd name="T44" fmla="*/ 79 w 159"/>
                <a:gd name="T45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59" h="54">
                  <a:moveTo>
                    <a:pt x="79" y="54"/>
                  </a:moveTo>
                  <a:cubicBezTo>
                    <a:pt x="70" y="53"/>
                    <a:pt x="60" y="52"/>
                    <a:pt x="50" y="51"/>
                  </a:cubicBezTo>
                  <a:cubicBezTo>
                    <a:pt x="37" y="49"/>
                    <a:pt x="24" y="45"/>
                    <a:pt x="11" y="41"/>
                  </a:cubicBezTo>
                  <a:cubicBezTo>
                    <a:pt x="8" y="40"/>
                    <a:pt x="4" y="38"/>
                    <a:pt x="1" y="37"/>
                  </a:cubicBezTo>
                  <a:cubicBezTo>
                    <a:pt x="0" y="36"/>
                    <a:pt x="0" y="36"/>
                    <a:pt x="0" y="35"/>
                  </a:cubicBezTo>
                  <a:cubicBezTo>
                    <a:pt x="2" y="33"/>
                    <a:pt x="5" y="31"/>
                    <a:pt x="7" y="29"/>
                  </a:cubicBezTo>
                  <a:cubicBezTo>
                    <a:pt x="16" y="20"/>
                    <a:pt x="26" y="13"/>
                    <a:pt x="37" y="7"/>
                  </a:cubicBezTo>
                  <a:cubicBezTo>
                    <a:pt x="39" y="6"/>
                    <a:pt x="41" y="4"/>
                    <a:pt x="43" y="3"/>
                  </a:cubicBezTo>
                  <a:cubicBezTo>
                    <a:pt x="44" y="3"/>
                    <a:pt x="45" y="2"/>
                    <a:pt x="46" y="2"/>
                  </a:cubicBezTo>
                  <a:cubicBezTo>
                    <a:pt x="49" y="2"/>
                    <a:pt x="52" y="2"/>
                    <a:pt x="56" y="1"/>
                  </a:cubicBezTo>
                  <a:cubicBezTo>
                    <a:pt x="61" y="1"/>
                    <a:pt x="66" y="1"/>
                    <a:pt x="71" y="1"/>
                  </a:cubicBezTo>
                  <a:cubicBezTo>
                    <a:pt x="75" y="0"/>
                    <a:pt x="79" y="0"/>
                    <a:pt x="83" y="0"/>
                  </a:cubicBezTo>
                  <a:cubicBezTo>
                    <a:pt x="88" y="1"/>
                    <a:pt x="94" y="1"/>
                    <a:pt x="99" y="1"/>
                  </a:cubicBezTo>
                  <a:cubicBezTo>
                    <a:pt x="103" y="1"/>
                    <a:pt x="107" y="2"/>
                    <a:pt x="112" y="2"/>
                  </a:cubicBezTo>
                  <a:cubicBezTo>
                    <a:pt x="113" y="2"/>
                    <a:pt x="115" y="3"/>
                    <a:pt x="116" y="4"/>
                  </a:cubicBezTo>
                  <a:cubicBezTo>
                    <a:pt x="126" y="9"/>
                    <a:pt x="135" y="14"/>
                    <a:pt x="143" y="21"/>
                  </a:cubicBezTo>
                  <a:cubicBezTo>
                    <a:pt x="148" y="25"/>
                    <a:pt x="152" y="29"/>
                    <a:pt x="156" y="33"/>
                  </a:cubicBezTo>
                  <a:cubicBezTo>
                    <a:pt x="157" y="33"/>
                    <a:pt x="158" y="34"/>
                    <a:pt x="158" y="35"/>
                  </a:cubicBezTo>
                  <a:cubicBezTo>
                    <a:pt x="159" y="36"/>
                    <a:pt x="159" y="36"/>
                    <a:pt x="158" y="37"/>
                  </a:cubicBezTo>
                  <a:cubicBezTo>
                    <a:pt x="157" y="37"/>
                    <a:pt x="155" y="38"/>
                    <a:pt x="154" y="38"/>
                  </a:cubicBezTo>
                  <a:cubicBezTo>
                    <a:pt x="140" y="44"/>
                    <a:pt x="124" y="48"/>
                    <a:pt x="109" y="51"/>
                  </a:cubicBezTo>
                  <a:cubicBezTo>
                    <a:pt x="103" y="52"/>
                    <a:pt x="98" y="52"/>
                    <a:pt x="92" y="53"/>
                  </a:cubicBezTo>
                  <a:cubicBezTo>
                    <a:pt x="88" y="53"/>
                    <a:pt x="84" y="54"/>
                    <a:pt x="79" y="54"/>
                  </a:cubicBezTo>
                </a:path>
              </a:pathLst>
            </a:custGeom>
            <a:solidFill>
              <a:srgbClr val="FFE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31" name="Freeform 383"/>
            <p:cNvSpPr>
              <a:spLocks/>
            </p:cNvSpPr>
            <p:nvPr/>
          </p:nvSpPr>
          <p:spPr bwMode="auto">
            <a:xfrm>
              <a:off x="852488" y="3130550"/>
              <a:ext cx="446087" cy="217488"/>
            </a:xfrm>
            <a:custGeom>
              <a:avLst/>
              <a:gdLst>
                <a:gd name="T0" fmla="*/ 59 w 119"/>
                <a:gd name="T1" fmla="*/ 0 h 58"/>
                <a:gd name="T2" fmla="*/ 71 w 119"/>
                <a:gd name="T3" fmla="*/ 0 h 58"/>
                <a:gd name="T4" fmla="*/ 94 w 119"/>
                <a:gd name="T5" fmla="*/ 3 h 58"/>
                <a:gd name="T6" fmla="*/ 116 w 119"/>
                <a:gd name="T7" fmla="*/ 9 h 58"/>
                <a:gd name="T8" fmla="*/ 118 w 119"/>
                <a:gd name="T9" fmla="*/ 10 h 58"/>
                <a:gd name="T10" fmla="*/ 118 w 119"/>
                <a:gd name="T11" fmla="*/ 12 h 58"/>
                <a:gd name="T12" fmla="*/ 116 w 119"/>
                <a:gd name="T13" fmla="*/ 14 h 58"/>
                <a:gd name="T14" fmla="*/ 107 w 119"/>
                <a:gd name="T15" fmla="*/ 23 h 58"/>
                <a:gd name="T16" fmla="*/ 93 w 119"/>
                <a:gd name="T17" fmla="*/ 35 h 58"/>
                <a:gd name="T18" fmla="*/ 71 w 119"/>
                <a:gd name="T19" fmla="*/ 51 h 58"/>
                <a:gd name="T20" fmla="*/ 62 w 119"/>
                <a:gd name="T21" fmla="*/ 57 h 58"/>
                <a:gd name="T22" fmla="*/ 57 w 119"/>
                <a:gd name="T23" fmla="*/ 57 h 58"/>
                <a:gd name="T24" fmla="*/ 43 w 119"/>
                <a:gd name="T25" fmla="*/ 48 h 58"/>
                <a:gd name="T26" fmla="*/ 21 w 119"/>
                <a:gd name="T27" fmla="*/ 32 h 58"/>
                <a:gd name="T28" fmla="*/ 6 w 119"/>
                <a:gd name="T29" fmla="*/ 17 h 58"/>
                <a:gd name="T30" fmla="*/ 1 w 119"/>
                <a:gd name="T31" fmla="*/ 12 h 58"/>
                <a:gd name="T32" fmla="*/ 2 w 119"/>
                <a:gd name="T33" fmla="*/ 10 h 58"/>
                <a:gd name="T34" fmla="*/ 4 w 119"/>
                <a:gd name="T35" fmla="*/ 9 h 58"/>
                <a:gd name="T36" fmla="*/ 38 w 119"/>
                <a:gd name="T37" fmla="*/ 1 h 58"/>
                <a:gd name="T38" fmla="*/ 59 w 119"/>
                <a:gd name="T39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19" h="58">
                  <a:moveTo>
                    <a:pt x="59" y="0"/>
                  </a:moveTo>
                  <a:cubicBezTo>
                    <a:pt x="63" y="0"/>
                    <a:pt x="67" y="0"/>
                    <a:pt x="71" y="0"/>
                  </a:cubicBezTo>
                  <a:cubicBezTo>
                    <a:pt x="79" y="1"/>
                    <a:pt x="87" y="2"/>
                    <a:pt x="94" y="3"/>
                  </a:cubicBezTo>
                  <a:cubicBezTo>
                    <a:pt x="102" y="5"/>
                    <a:pt x="109" y="7"/>
                    <a:pt x="116" y="9"/>
                  </a:cubicBezTo>
                  <a:cubicBezTo>
                    <a:pt x="116" y="10"/>
                    <a:pt x="117" y="10"/>
                    <a:pt x="118" y="10"/>
                  </a:cubicBezTo>
                  <a:cubicBezTo>
                    <a:pt x="118" y="11"/>
                    <a:pt x="119" y="11"/>
                    <a:pt x="118" y="12"/>
                  </a:cubicBezTo>
                  <a:cubicBezTo>
                    <a:pt x="117" y="13"/>
                    <a:pt x="117" y="13"/>
                    <a:pt x="116" y="14"/>
                  </a:cubicBezTo>
                  <a:cubicBezTo>
                    <a:pt x="113" y="17"/>
                    <a:pt x="110" y="20"/>
                    <a:pt x="107" y="23"/>
                  </a:cubicBezTo>
                  <a:cubicBezTo>
                    <a:pt x="102" y="27"/>
                    <a:pt x="98" y="31"/>
                    <a:pt x="93" y="35"/>
                  </a:cubicBezTo>
                  <a:cubicBezTo>
                    <a:pt x="86" y="41"/>
                    <a:pt x="79" y="46"/>
                    <a:pt x="71" y="51"/>
                  </a:cubicBezTo>
                  <a:cubicBezTo>
                    <a:pt x="68" y="53"/>
                    <a:pt x="65" y="55"/>
                    <a:pt x="62" y="57"/>
                  </a:cubicBezTo>
                  <a:cubicBezTo>
                    <a:pt x="60" y="58"/>
                    <a:pt x="59" y="58"/>
                    <a:pt x="57" y="57"/>
                  </a:cubicBezTo>
                  <a:cubicBezTo>
                    <a:pt x="53" y="54"/>
                    <a:pt x="48" y="51"/>
                    <a:pt x="43" y="48"/>
                  </a:cubicBezTo>
                  <a:cubicBezTo>
                    <a:pt x="36" y="43"/>
                    <a:pt x="28" y="37"/>
                    <a:pt x="21" y="32"/>
                  </a:cubicBezTo>
                  <a:cubicBezTo>
                    <a:pt x="16" y="27"/>
                    <a:pt x="11" y="22"/>
                    <a:pt x="6" y="17"/>
                  </a:cubicBezTo>
                  <a:cubicBezTo>
                    <a:pt x="4" y="16"/>
                    <a:pt x="3" y="14"/>
                    <a:pt x="1" y="12"/>
                  </a:cubicBezTo>
                  <a:cubicBezTo>
                    <a:pt x="0" y="11"/>
                    <a:pt x="0" y="11"/>
                    <a:pt x="2" y="10"/>
                  </a:cubicBezTo>
                  <a:cubicBezTo>
                    <a:pt x="2" y="10"/>
                    <a:pt x="3" y="9"/>
                    <a:pt x="4" y="9"/>
                  </a:cubicBezTo>
                  <a:cubicBezTo>
                    <a:pt x="15" y="5"/>
                    <a:pt x="26" y="3"/>
                    <a:pt x="38" y="1"/>
                  </a:cubicBezTo>
                  <a:cubicBezTo>
                    <a:pt x="45" y="0"/>
                    <a:pt x="52" y="0"/>
                    <a:pt x="59" y="0"/>
                  </a:cubicBezTo>
                </a:path>
              </a:pathLst>
            </a:custGeom>
            <a:solidFill>
              <a:srgbClr val="FFE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32" name="Freeform 384"/>
            <p:cNvSpPr>
              <a:spLocks/>
            </p:cNvSpPr>
            <p:nvPr/>
          </p:nvSpPr>
          <p:spPr bwMode="auto">
            <a:xfrm>
              <a:off x="995363" y="3567113"/>
              <a:ext cx="160337" cy="115888"/>
            </a:xfrm>
            <a:custGeom>
              <a:avLst/>
              <a:gdLst>
                <a:gd name="T0" fmla="*/ 42 w 43"/>
                <a:gd name="T1" fmla="*/ 12 h 31"/>
                <a:gd name="T2" fmla="*/ 40 w 43"/>
                <a:gd name="T3" fmla="*/ 20 h 31"/>
                <a:gd name="T4" fmla="*/ 22 w 43"/>
                <a:gd name="T5" fmla="*/ 30 h 31"/>
                <a:gd name="T6" fmla="*/ 13 w 43"/>
                <a:gd name="T7" fmla="*/ 28 h 31"/>
                <a:gd name="T8" fmla="*/ 4 w 43"/>
                <a:gd name="T9" fmla="*/ 21 h 31"/>
                <a:gd name="T10" fmla="*/ 1 w 43"/>
                <a:gd name="T11" fmla="*/ 7 h 31"/>
                <a:gd name="T12" fmla="*/ 4 w 43"/>
                <a:gd name="T13" fmla="*/ 1 h 31"/>
                <a:gd name="T14" fmla="*/ 5 w 43"/>
                <a:gd name="T15" fmla="*/ 0 h 31"/>
                <a:gd name="T16" fmla="*/ 6 w 43"/>
                <a:gd name="T17" fmla="*/ 1 h 31"/>
                <a:gd name="T18" fmla="*/ 15 w 43"/>
                <a:gd name="T19" fmla="*/ 6 h 31"/>
                <a:gd name="T20" fmla="*/ 29 w 43"/>
                <a:gd name="T21" fmla="*/ 6 h 31"/>
                <a:gd name="T22" fmla="*/ 37 w 43"/>
                <a:gd name="T23" fmla="*/ 1 h 31"/>
                <a:gd name="T24" fmla="*/ 39 w 43"/>
                <a:gd name="T25" fmla="*/ 1 h 31"/>
                <a:gd name="T26" fmla="*/ 42 w 43"/>
                <a:gd name="T27" fmla="*/ 12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3" h="31">
                  <a:moveTo>
                    <a:pt x="42" y="12"/>
                  </a:moveTo>
                  <a:cubicBezTo>
                    <a:pt x="42" y="15"/>
                    <a:pt x="41" y="18"/>
                    <a:pt x="40" y="20"/>
                  </a:cubicBezTo>
                  <a:cubicBezTo>
                    <a:pt x="35" y="26"/>
                    <a:pt x="29" y="30"/>
                    <a:pt x="22" y="30"/>
                  </a:cubicBezTo>
                  <a:cubicBezTo>
                    <a:pt x="19" y="31"/>
                    <a:pt x="16" y="29"/>
                    <a:pt x="13" y="28"/>
                  </a:cubicBezTo>
                  <a:cubicBezTo>
                    <a:pt x="9" y="27"/>
                    <a:pt x="6" y="24"/>
                    <a:pt x="4" y="21"/>
                  </a:cubicBezTo>
                  <a:cubicBezTo>
                    <a:pt x="0" y="17"/>
                    <a:pt x="0" y="12"/>
                    <a:pt x="1" y="7"/>
                  </a:cubicBezTo>
                  <a:cubicBezTo>
                    <a:pt x="2" y="5"/>
                    <a:pt x="3" y="3"/>
                    <a:pt x="4" y="1"/>
                  </a:cubicBezTo>
                  <a:cubicBezTo>
                    <a:pt x="4" y="0"/>
                    <a:pt x="5" y="0"/>
                    <a:pt x="5" y="0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9" y="4"/>
                    <a:pt x="12" y="5"/>
                    <a:pt x="15" y="6"/>
                  </a:cubicBezTo>
                  <a:cubicBezTo>
                    <a:pt x="19" y="8"/>
                    <a:pt x="24" y="8"/>
                    <a:pt x="29" y="6"/>
                  </a:cubicBezTo>
                  <a:cubicBezTo>
                    <a:pt x="32" y="5"/>
                    <a:pt x="35" y="3"/>
                    <a:pt x="37" y="1"/>
                  </a:cubicBezTo>
                  <a:cubicBezTo>
                    <a:pt x="38" y="0"/>
                    <a:pt x="39" y="0"/>
                    <a:pt x="39" y="1"/>
                  </a:cubicBezTo>
                  <a:cubicBezTo>
                    <a:pt x="41" y="5"/>
                    <a:pt x="43" y="8"/>
                    <a:pt x="42" y="12"/>
                  </a:cubicBezTo>
                </a:path>
              </a:pathLst>
            </a:custGeom>
            <a:solidFill>
              <a:srgbClr val="FFE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33" name="Freeform 385"/>
            <p:cNvSpPr>
              <a:spLocks/>
            </p:cNvSpPr>
            <p:nvPr/>
          </p:nvSpPr>
          <p:spPr bwMode="auto">
            <a:xfrm>
              <a:off x="731838" y="2320925"/>
              <a:ext cx="687387" cy="128588"/>
            </a:xfrm>
            <a:custGeom>
              <a:avLst/>
              <a:gdLst>
                <a:gd name="T0" fmla="*/ 91 w 183"/>
                <a:gd name="T1" fmla="*/ 33 h 34"/>
                <a:gd name="T2" fmla="*/ 76 w 183"/>
                <a:gd name="T3" fmla="*/ 32 h 34"/>
                <a:gd name="T4" fmla="*/ 54 w 183"/>
                <a:gd name="T5" fmla="*/ 28 h 34"/>
                <a:gd name="T6" fmla="*/ 17 w 183"/>
                <a:gd name="T7" fmla="*/ 18 h 34"/>
                <a:gd name="T8" fmla="*/ 2 w 183"/>
                <a:gd name="T9" fmla="*/ 12 h 34"/>
                <a:gd name="T10" fmla="*/ 1 w 183"/>
                <a:gd name="T11" fmla="*/ 8 h 34"/>
                <a:gd name="T12" fmla="*/ 7 w 183"/>
                <a:gd name="T13" fmla="*/ 1 h 34"/>
                <a:gd name="T14" fmla="*/ 9 w 183"/>
                <a:gd name="T15" fmla="*/ 0 h 34"/>
                <a:gd name="T16" fmla="*/ 11 w 183"/>
                <a:gd name="T17" fmla="*/ 1 h 34"/>
                <a:gd name="T18" fmla="*/ 45 w 183"/>
                <a:gd name="T19" fmla="*/ 12 h 34"/>
                <a:gd name="T20" fmla="*/ 73 w 183"/>
                <a:gd name="T21" fmla="*/ 17 h 34"/>
                <a:gd name="T22" fmla="*/ 97 w 183"/>
                <a:gd name="T23" fmla="*/ 18 h 34"/>
                <a:gd name="T24" fmla="*/ 110 w 183"/>
                <a:gd name="T25" fmla="*/ 17 h 34"/>
                <a:gd name="T26" fmla="*/ 129 w 183"/>
                <a:gd name="T27" fmla="*/ 14 h 34"/>
                <a:gd name="T28" fmla="*/ 172 w 183"/>
                <a:gd name="T29" fmla="*/ 1 h 34"/>
                <a:gd name="T30" fmla="*/ 173 w 183"/>
                <a:gd name="T31" fmla="*/ 1 h 34"/>
                <a:gd name="T32" fmla="*/ 176 w 183"/>
                <a:gd name="T33" fmla="*/ 1 h 34"/>
                <a:gd name="T34" fmla="*/ 182 w 183"/>
                <a:gd name="T35" fmla="*/ 8 h 34"/>
                <a:gd name="T36" fmla="*/ 181 w 183"/>
                <a:gd name="T37" fmla="*/ 12 h 34"/>
                <a:gd name="T38" fmla="*/ 174 w 183"/>
                <a:gd name="T39" fmla="*/ 14 h 34"/>
                <a:gd name="T40" fmla="*/ 137 w 183"/>
                <a:gd name="T41" fmla="*/ 27 h 34"/>
                <a:gd name="T42" fmla="*/ 110 w 183"/>
                <a:gd name="T43" fmla="*/ 32 h 34"/>
                <a:gd name="T44" fmla="*/ 98 w 183"/>
                <a:gd name="T45" fmla="*/ 33 h 34"/>
                <a:gd name="T46" fmla="*/ 91 w 183"/>
                <a:gd name="T47" fmla="*/ 33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83" h="34">
                  <a:moveTo>
                    <a:pt x="91" y="33"/>
                  </a:moveTo>
                  <a:cubicBezTo>
                    <a:pt x="86" y="32"/>
                    <a:pt x="81" y="33"/>
                    <a:pt x="76" y="32"/>
                  </a:cubicBezTo>
                  <a:cubicBezTo>
                    <a:pt x="69" y="31"/>
                    <a:pt x="62" y="30"/>
                    <a:pt x="54" y="28"/>
                  </a:cubicBezTo>
                  <a:cubicBezTo>
                    <a:pt x="42" y="26"/>
                    <a:pt x="29" y="22"/>
                    <a:pt x="17" y="18"/>
                  </a:cubicBezTo>
                  <a:cubicBezTo>
                    <a:pt x="12" y="16"/>
                    <a:pt x="7" y="14"/>
                    <a:pt x="2" y="12"/>
                  </a:cubicBezTo>
                  <a:cubicBezTo>
                    <a:pt x="0" y="11"/>
                    <a:pt x="0" y="10"/>
                    <a:pt x="1" y="8"/>
                  </a:cubicBezTo>
                  <a:cubicBezTo>
                    <a:pt x="3" y="6"/>
                    <a:pt x="5" y="4"/>
                    <a:pt x="7" y="1"/>
                  </a:cubicBezTo>
                  <a:cubicBezTo>
                    <a:pt x="7" y="0"/>
                    <a:pt x="8" y="0"/>
                    <a:pt x="9" y="0"/>
                  </a:cubicBezTo>
                  <a:cubicBezTo>
                    <a:pt x="10" y="1"/>
                    <a:pt x="11" y="1"/>
                    <a:pt x="11" y="1"/>
                  </a:cubicBezTo>
                  <a:cubicBezTo>
                    <a:pt x="22" y="6"/>
                    <a:pt x="33" y="9"/>
                    <a:pt x="45" y="12"/>
                  </a:cubicBezTo>
                  <a:cubicBezTo>
                    <a:pt x="54" y="14"/>
                    <a:pt x="63" y="16"/>
                    <a:pt x="73" y="17"/>
                  </a:cubicBezTo>
                  <a:cubicBezTo>
                    <a:pt x="81" y="18"/>
                    <a:pt x="89" y="18"/>
                    <a:pt x="97" y="18"/>
                  </a:cubicBezTo>
                  <a:cubicBezTo>
                    <a:pt x="101" y="18"/>
                    <a:pt x="105" y="17"/>
                    <a:pt x="110" y="17"/>
                  </a:cubicBezTo>
                  <a:cubicBezTo>
                    <a:pt x="116" y="16"/>
                    <a:pt x="123" y="15"/>
                    <a:pt x="129" y="14"/>
                  </a:cubicBezTo>
                  <a:cubicBezTo>
                    <a:pt x="144" y="11"/>
                    <a:pt x="158" y="7"/>
                    <a:pt x="172" y="1"/>
                  </a:cubicBezTo>
                  <a:cubicBezTo>
                    <a:pt x="173" y="1"/>
                    <a:pt x="173" y="1"/>
                    <a:pt x="173" y="1"/>
                  </a:cubicBezTo>
                  <a:cubicBezTo>
                    <a:pt x="175" y="0"/>
                    <a:pt x="175" y="0"/>
                    <a:pt x="176" y="1"/>
                  </a:cubicBezTo>
                  <a:cubicBezTo>
                    <a:pt x="178" y="4"/>
                    <a:pt x="180" y="6"/>
                    <a:pt x="182" y="8"/>
                  </a:cubicBezTo>
                  <a:cubicBezTo>
                    <a:pt x="183" y="10"/>
                    <a:pt x="183" y="11"/>
                    <a:pt x="181" y="12"/>
                  </a:cubicBezTo>
                  <a:cubicBezTo>
                    <a:pt x="179" y="13"/>
                    <a:pt x="177" y="14"/>
                    <a:pt x="174" y="14"/>
                  </a:cubicBezTo>
                  <a:cubicBezTo>
                    <a:pt x="162" y="19"/>
                    <a:pt x="149" y="23"/>
                    <a:pt x="137" y="27"/>
                  </a:cubicBezTo>
                  <a:cubicBezTo>
                    <a:pt x="128" y="29"/>
                    <a:pt x="119" y="30"/>
                    <a:pt x="110" y="32"/>
                  </a:cubicBezTo>
                  <a:cubicBezTo>
                    <a:pt x="106" y="32"/>
                    <a:pt x="102" y="33"/>
                    <a:pt x="98" y="33"/>
                  </a:cubicBezTo>
                  <a:cubicBezTo>
                    <a:pt x="96" y="33"/>
                    <a:pt x="93" y="34"/>
                    <a:pt x="91" y="33"/>
                  </a:cubicBezTo>
                  <a:close/>
                </a:path>
              </a:pathLst>
            </a:custGeom>
            <a:solidFill>
              <a:srgbClr val="F1A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34" name="Freeform 386"/>
            <p:cNvSpPr>
              <a:spLocks/>
            </p:cNvSpPr>
            <p:nvPr/>
          </p:nvSpPr>
          <p:spPr bwMode="auto">
            <a:xfrm>
              <a:off x="803275" y="3062288"/>
              <a:ext cx="549275" cy="93663"/>
            </a:xfrm>
            <a:custGeom>
              <a:avLst/>
              <a:gdLst>
                <a:gd name="T0" fmla="*/ 72 w 146"/>
                <a:gd name="T1" fmla="*/ 0 h 25"/>
                <a:gd name="T2" fmla="*/ 92 w 146"/>
                <a:gd name="T3" fmla="*/ 1 h 25"/>
                <a:gd name="T4" fmla="*/ 126 w 146"/>
                <a:gd name="T5" fmla="*/ 7 h 25"/>
                <a:gd name="T6" fmla="*/ 142 w 146"/>
                <a:gd name="T7" fmla="*/ 12 h 25"/>
                <a:gd name="T8" fmla="*/ 143 w 146"/>
                <a:gd name="T9" fmla="*/ 17 h 25"/>
                <a:gd name="T10" fmla="*/ 138 w 146"/>
                <a:gd name="T11" fmla="*/ 23 h 25"/>
                <a:gd name="T12" fmla="*/ 133 w 146"/>
                <a:gd name="T13" fmla="*/ 24 h 25"/>
                <a:gd name="T14" fmla="*/ 111 w 146"/>
                <a:gd name="T15" fmla="*/ 18 h 25"/>
                <a:gd name="T16" fmla="*/ 93 w 146"/>
                <a:gd name="T17" fmla="*/ 14 h 25"/>
                <a:gd name="T18" fmla="*/ 65 w 146"/>
                <a:gd name="T19" fmla="*/ 13 h 25"/>
                <a:gd name="T20" fmla="*/ 49 w 146"/>
                <a:gd name="T21" fmla="*/ 15 h 25"/>
                <a:gd name="T22" fmla="*/ 15 w 146"/>
                <a:gd name="T23" fmla="*/ 23 h 25"/>
                <a:gd name="T24" fmla="*/ 11 w 146"/>
                <a:gd name="T25" fmla="*/ 24 h 25"/>
                <a:gd name="T26" fmla="*/ 8 w 146"/>
                <a:gd name="T27" fmla="*/ 24 h 25"/>
                <a:gd name="T28" fmla="*/ 3 w 146"/>
                <a:gd name="T29" fmla="*/ 18 h 25"/>
                <a:gd name="T30" fmla="*/ 1 w 146"/>
                <a:gd name="T31" fmla="*/ 15 h 25"/>
                <a:gd name="T32" fmla="*/ 1 w 146"/>
                <a:gd name="T33" fmla="*/ 13 h 25"/>
                <a:gd name="T34" fmla="*/ 4 w 146"/>
                <a:gd name="T35" fmla="*/ 11 h 25"/>
                <a:gd name="T36" fmla="*/ 41 w 146"/>
                <a:gd name="T37" fmla="*/ 3 h 25"/>
                <a:gd name="T38" fmla="*/ 63 w 146"/>
                <a:gd name="T39" fmla="*/ 1 h 25"/>
                <a:gd name="T40" fmla="*/ 72 w 146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46" h="25">
                  <a:moveTo>
                    <a:pt x="72" y="0"/>
                  </a:moveTo>
                  <a:cubicBezTo>
                    <a:pt x="79" y="0"/>
                    <a:pt x="86" y="1"/>
                    <a:pt x="92" y="1"/>
                  </a:cubicBezTo>
                  <a:cubicBezTo>
                    <a:pt x="104" y="2"/>
                    <a:pt x="115" y="4"/>
                    <a:pt x="126" y="7"/>
                  </a:cubicBezTo>
                  <a:cubicBezTo>
                    <a:pt x="131" y="9"/>
                    <a:pt x="137" y="10"/>
                    <a:pt x="142" y="12"/>
                  </a:cubicBezTo>
                  <a:cubicBezTo>
                    <a:pt x="145" y="13"/>
                    <a:pt x="146" y="13"/>
                    <a:pt x="143" y="17"/>
                  </a:cubicBezTo>
                  <a:cubicBezTo>
                    <a:pt x="141" y="19"/>
                    <a:pt x="139" y="21"/>
                    <a:pt x="138" y="23"/>
                  </a:cubicBezTo>
                  <a:cubicBezTo>
                    <a:pt x="136" y="25"/>
                    <a:pt x="136" y="25"/>
                    <a:pt x="133" y="24"/>
                  </a:cubicBezTo>
                  <a:cubicBezTo>
                    <a:pt x="126" y="21"/>
                    <a:pt x="119" y="19"/>
                    <a:pt x="111" y="18"/>
                  </a:cubicBezTo>
                  <a:cubicBezTo>
                    <a:pt x="105" y="16"/>
                    <a:pt x="99" y="15"/>
                    <a:pt x="93" y="14"/>
                  </a:cubicBezTo>
                  <a:cubicBezTo>
                    <a:pt x="84" y="13"/>
                    <a:pt x="74" y="13"/>
                    <a:pt x="65" y="13"/>
                  </a:cubicBezTo>
                  <a:cubicBezTo>
                    <a:pt x="60" y="13"/>
                    <a:pt x="54" y="14"/>
                    <a:pt x="49" y="15"/>
                  </a:cubicBezTo>
                  <a:cubicBezTo>
                    <a:pt x="37" y="16"/>
                    <a:pt x="26" y="19"/>
                    <a:pt x="15" y="23"/>
                  </a:cubicBezTo>
                  <a:cubicBezTo>
                    <a:pt x="13" y="23"/>
                    <a:pt x="12" y="24"/>
                    <a:pt x="11" y="24"/>
                  </a:cubicBezTo>
                  <a:cubicBezTo>
                    <a:pt x="10" y="25"/>
                    <a:pt x="9" y="25"/>
                    <a:pt x="8" y="24"/>
                  </a:cubicBezTo>
                  <a:cubicBezTo>
                    <a:pt x="6" y="22"/>
                    <a:pt x="4" y="20"/>
                    <a:pt x="3" y="18"/>
                  </a:cubicBezTo>
                  <a:cubicBezTo>
                    <a:pt x="2" y="17"/>
                    <a:pt x="1" y="16"/>
                    <a:pt x="1" y="15"/>
                  </a:cubicBezTo>
                  <a:cubicBezTo>
                    <a:pt x="0" y="14"/>
                    <a:pt x="0" y="13"/>
                    <a:pt x="1" y="13"/>
                  </a:cubicBezTo>
                  <a:cubicBezTo>
                    <a:pt x="2" y="12"/>
                    <a:pt x="3" y="12"/>
                    <a:pt x="4" y="11"/>
                  </a:cubicBezTo>
                  <a:cubicBezTo>
                    <a:pt x="16" y="7"/>
                    <a:pt x="28" y="5"/>
                    <a:pt x="41" y="3"/>
                  </a:cubicBezTo>
                  <a:cubicBezTo>
                    <a:pt x="48" y="2"/>
                    <a:pt x="55" y="1"/>
                    <a:pt x="63" y="1"/>
                  </a:cubicBezTo>
                  <a:cubicBezTo>
                    <a:pt x="66" y="1"/>
                    <a:pt x="69" y="0"/>
                    <a:pt x="72" y="0"/>
                  </a:cubicBezTo>
                  <a:close/>
                </a:path>
              </a:pathLst>
            </a:custGeom>
            <a:solidFill>
              <a:srgbClr val="F1A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35" name="Freeform 387"/>
            <p:cNvSpPr>
              <a:spLocks/>
            </p:cNvSpPr>
            <p:nvPr/>
          </p:nvSpPr>
          <p:spPr bwMode="auto">
            <a:xfrm>
              <a:off x="663575" y="3122613"/>
              <a:ext cx="153987" cy="104775"/>
            </a:xfrm>
            <a:custGeom>
              <a:avLst/>
              <a:gdLst>
                <a:gd name="T0" fmla="*/ 41 w 41"/>
                <a:gd name="T1" fmla="*/ 11 h 28"/>
                <a:gd name="T2" fmla="*/ 40 w 41"/>
                <a:gd name="T3" fmla="*/ 12 h 28"/>
                <a:gd name="T4" fmla="*/ 33 w 41"/>
                <a:gd name="T5" fmla="*/ 15 h 28"/>
                <a:gd name="T6" fmla="*/ 16 w 41"/>
                <a:gd name="T7" fmla="*/ 26 h 28"/>
                <a:gd name="T8" fmla="*/ 15 w 41"/>
                <a:gd name="T9" fmla="*/ 27 h 28"/>
                <a:gd name="T10" fmla="*/ 13 w 41"/>
                <a:gd name="T11" fmla="*/ 27 h 28"/>
                <a:gd name="T12" fmla="*/ 1 w 41"/>
                <a:gd name="T13" fmla="*/ 20 h 28"/>
                <a:gd name="T14" fmla="*/ 1 w 41"/>
                <a:gd name="T15" fmla="*/ 18 h 28"/>
                <a:gd name="T16" fmla="*/ 9 w 41"/>
                <a:gd name="T17" fmla="*/ 12 h 28"/>
                <a:gd name="T18" fmla="*/ 29 w 41"/>
                <a:gd name="T19" fmla="*/ 1 h 28"/>
                <a:gd name="T20" fmla="*/ 30 w 41"/>
                <a:gd name="T21" fmla="*/ 0 h 28"/>
                <a:gd name="T22" fmla="*/ 33 w 41"/>
                <a:gd name="T23" fmla="*/ 1 h 28"/>
                <a:gd name="T24" fmla="*/ 37 w 41"/>
                <a:gd name="T25" fmla="*/ 6 h 28"/>
                <a:gd name="T26" fmla="*/ 40 w 41"/>
                <a:gd name="T27" fmla="*/ 9 h 28"/>
                <a:gd name="T28" fmla="*/ 41 w 41"/>
                <a:gd name="T29" fmla="*/ 1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1" h="28">
                  <a:moveTo>
                    <a:pt x="41" y="11"/>
                  </a:moveTo>
                  <a:cubicBezTo>
                    <a:pt x="40" y="11"/>
                    <a:pt x="40" y="12"/>
                    <a:pt x="40" y="12"/>
                  </a:cubicBezTo>
                  <a:cubicBezTo>
                    <a:pt x="38" y="13"/>
                    <a:pt x="35" y="14"/>
                    <a:pt x="33" y="15"/>
                  </a:cubicBezTo>
                  <a:cubicBezTo>
                    <a:pt x="27" y="18"/>
                    <a:pt x="21" y="22"/>
                    <a:pt x="16" y="26"/>
                  </a:cubicBezTo>
                  <a:cubicBezTo>
                    <a:pt x="15" y="27"/>
                    <a:pt x="15" y="27"/>
                    <a:pt x="15" y="27"/>
                  </a:cubicBezTo>
                  <a:cubicBezTo>
                    <a:pt x="14" y="28"/>
                    <a:pt x="14" y="28"/>
                    <a:pt x="13" y="27"/>
                  </a:cubicBezTo>
                  <a:cubicBezTo>
                    <a:pt x="9" y="25"/>
                    <a:pt x="5" y="23"/>
                    <a:pt x="1" y="20"/>
                  </a:cubicBezTo>
                  <a:cubicBezTo>
                    <a:pt x="0" y="19"/>
                    <a:pt x="0" y="19"/>
                    <a:pt x="1" y="18"/>
                  </a:cubicBezTo>
                  <a:cubicBezTo>
                    <a:pt x="4" y="16"/>
                    <a:pt x="6" y="14"/>
                    <a:pt x="9" y="12"/>
                  </a:cubicBezTo>
                  <a:cubicBezTo>
                    <a:pt x="15" y="8"/>
                    <a:pt x="22" y="4"/>
                    <a:pt x="29" y="1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1" y="0"/>
                    <a:pt x="32" y="0"/>
                    <a:pt x="33" y="1"/>
                  </a:cubicBezTo>
                  <a:cubicBezTo>
                    <a:pt x="34" y="2"/>
                    <a:pt x="36" y="4"/>
                    <a:pt x="37" y="6"/>
                  </a:cubicBezTo>
                  <a:cubicBezTo>
                    <a:pt x="38" y="7"/>
                    <a:pt x="39" y="8"/>
                    <a:pt x="40" y="9"/>
                  </a:cubicBezTo>
                  <a:cubicBezTo>
                    <a:pt x="40" y="10"/>
                    <a:pt x="41" y="10"/>
                    <a:pt x="41" y="11"/>
                  </a:cubicBezTo>
                  <a:close/>
                </a:path>
              </a:pathLst>
            </a:custGeom>
            <a:solidFill>
              <a:srgbClr val="F1A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36" name="Freeform 388"/>
            <p:cNvSpPr>
              <a:spLocks/>
            </p:cNvSpPr>
            <p:nvPr/>
          </p:nvSpPr>
          <p:spPr bwMode="auto">
            <a:xfrm>
              <a:off x="1333500" y="3122613"/>
              <a:ext cx="153987" cy="104775"/>
            </a:xfrm>
            <a:custGeom>
              <a:avLst/>
              <a:gdLst>
                <a:gd name="T0" fmla="*/ 10 w 41"/>
                <a:gd name="T1" fmla="*/ 0 h 28"/>
                <a:gd name="T2" fmla="*/ 12 w 41"/>
                <a:gd name="T3" fmla="*/ 1 h 28"/>
                <a:gd name="T4" fmla="*/ 23 w 41"/>
                <a:gd name="T5" fmla="*/ 7 h 28"/>
                <a:gd name="T6" fmla="*/ 39 w 41"/>
                <a:gd name="T7" fmla="*/ 17 h 28"/>
                <a:gd name="T8" fmla="*/ 38 w 41"/>
                <a:gd name="T9" fmla="*/ 21 h 28"/>
                <a:gd name="T10" fmla="*/ 28 w 41"/>
                <a:gd name="T11" fmla="*/ 27 h 28"/>
                <a:gd name="T12" fmla="*/ 26 w 41"/>
                <a:gd name="T13" fmla="*/ 27 h 28"/>
                <a:gd name="T14" fmla="*/ 10 w 41"/>
                <a:gd name="T15" fmla="*/ 16 h 28"/>
                <a:gd name="T16" fmla="*/ 1 w 41"/>
                <a:gd name="T17" fmla="*/ 12 h 28"/>
                <a:gd name="T18" fmla="*/ 0 w 41"/>
                <a:gd name="T19" fmla="*/ 10 h 28"/>
                <a:gd name="T20" fmla="*/ 7 w 41"/>
                <a:gd name="T21" fmla="*/ 1 h 28"/>
                <a:gd name="T22" fmla="*/ 10 w 41"/>
                <a:gd name="T23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1" h="28">
                  <a:moveTo>
                    <a:pt x="10" y="0"/>
                  </a:moveTo>
                  <a:cubicBezTo>
                    <a:pt x="10" y="0"/>
                    <a:pt x="11" y="0"/>
                    <a:pt x="12" y="1"/>
                  </a:cubicBezTo>
                  <a:cubicBezTo>
                    <a:pt x="16" y="2"/>
                    <a:pt x="20" y="4"/>
                    <a:pt x="23" y="7"/>
                  </a:cubicBezTo>
                  <a:cubicBezTo>
                    <a:pt x="28" y="10"/>
                    <a:pt x="34" y="13"/>
                    <a:pt x="39" y="17"/>
                  </a:cubicBezTo>
                  <a:cubicBezTo>
                    <a:pt x="41" y="19"/>
                    <a:pt x="41" y="19"/>
                    <a:pt x="38" y="21"/>
                  </a:cubicBezTo>
                  <a:cubicBezTo>
                    <a:pt x="35" y="23"/>
                    <a:pt x="32" y="25"/>
                    <a:pt x="28" y="27"/>
                  </a:cubicBezTo>
                  <a:cubicBezTo>
                    <a:pt x="27" y="28"/>
                    <a:pt x="27" y="28"/>
                    <a:pt x="26" y="27"/>
                  </a:cubicBezTo>
                  <a:cubicBezTo>
                    <a:pt x="21" y="23"/>
                    <a:pt x="15" y="19"/>
                    <a:pt x="10" y="16"/>
                  </a:cubicBezTo>
                  <a:cubicBezTo>
                    <a:pt x="7" y="15"/>
                    <a:pt x="4" y="13"/>
                    <a:pt x="1" y="12"/>
                  </a:cubicBezTo>
                  <a:cubicBezTo>
                    <a:pt x="0" y="11"/>
                    <a:pt x="0" y="11"/>
                    <a:pt x="0" y="10"/>
                  </a:cubicBezTo>
                  <a:cubicBezTo>
                    <a:pt x="3" y="7"/>
                    <a:pt x="5" y="4"/>
                    <a:pt x="7" y="1"/>
                  </a:cubicBezTo>
                  <a:cubicBezTo>
                    <a:pt x="8" y="1"/>
                    <a:pt x="9" y="0"/>
                    <a:pt x="10" y="0"/>
                  </a:cubicBezTo>
                </a:path>
              </a:pathLst>
            </a:custGeom>
            <a:solidFill>
              <a:srgbClr val="F1A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37" name="Freeform 389"/>
            <p:cNvSpPr>
              <a:spLocks/>
            </p:cNvSpPr>
            <p:nvPr/>
          </p:nvSpPr>
          <p:spPr bwMode="auto">
            <a:xfrm>
              <a:off x="615950" y="2260600"/>
              <a:ext cx="127000" cy="90488"/>
            </a:xfrm>
            <a:custGeom>
              <a:avLst/>
              <a:gdLst>
                <a:gd name="T0" fmla="*/ 12 w 34"/>
                <a:gd name="T1" fmla="*/ 0 h 24"/>
                <a:gd name="T2" fmla="*/ 13 w 34"/>
                <a:gd name="T3" fmla="*/ 1 h 24"/>
                <a:gd name="T4" fmla="*/ 31 w 34"/>
                <a:gd name="T5" fmla="*/ 12 h 24"/>
                <a:gd name="T6" fmla="*/ 33 w 34"/>
                <a:gd name="T7" fmla="*/ 13 h 24"/>
                <a:gd name="T8" fmla="*/ 34 w 34"/>
                <a:gd name="T9" fmla="*/ 15 h 24"/>
                <a:gd name="T10" fmla="*/ 27 w 34"/>
                <a:gd name="T11" fmla="*/ 23 h 24"/>
                <a:gd name="T12" fmla="*/ 25 w 34"/>
                <a:gd name="T13" fmla="*/ 24 h 24"/>
                <a:gd name="T14" fmla="*/ 23 w 34"/>
                <a:gd name="T15" fmla="*/ 23 h 24"/>
                <a:gd name="T16" fmla="*/ 3 w 34"/>
                <a:gd name="T17" fmla="*/ 10 h 24"/>
                <a:gd name="T18" fmla="*/ 2 w 34"/>
                <a:gd name="T19" fmla="*/ 9 h 24"/>
                <a:gd name="T20" fmla="*/ 3 w 34"/>
                <a:gd name="T21" fmla="*/ 4 h 24"/>
                <a:gd name="T22" fmla="*/ 10 w 34"/>
                <a:gd name="T23" fmla="*/ 1 h 24"/>
                <a:gd name="T24" fmla="*/ 12 w 34"/>
                <a:gd name="T2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4" h="24">
                  <a:moveTo>
                    <a:pt x="12" y="0"/>
                  </a:moveTo>
                  <a:cubicBezTo>
                    <a:pt x="13" y="0"/>
                    <a:pt x="13" y="0"/>
                    <a:pt x="13" y="1"/>
                  </a:cubicBezTo>
                  <a:cubicBezTo>
                    <a:pt x="19" y="5"/>
                    <a:pt x="25" y="9"/>
                    <a:pt x="31" y="12"/>
                  </a:cubicBezTo>
                  <a:cubicBezTo>
                    <a:pt x="32" y="13"/>
                    <a:pt x="32" y="13"/>
                    <a:pt x="33" y="13"/>
                  </a:cubicBezTo>
                  <a:cubicBezTo>
                    <a:pt x="34" y="14"/>
                    <a:pt x="34" y="14"/>
                    <a:pt x="34" y="15"/>
                  </a:cubicBezTo>
                  <a:cubicBezTo>
                    <a:pt x="31" y="18"/>
                    <a:pt x="29" y="21"/>
                    <a:pt x="27" y="23"/>
                  </a:cubicBezTo>
                  <a:cubicBezTo>
                    <a:pt x="26" y="24"/>
                    <a:pt x="26" y="24"/>
                    <a:pt x="25" y="24"/>
                  </a:cubicBezTo>
                  <a:cubicBezTo>
                    <a:pt x="24" y="24"/>
                    <a:pt x="23" y="23"/>
                    <a:pt x="23" y="23"/>
                  </a:cubicBezTo>
                  <a:cubicBezTo>
                    <a:pt x="16" y="19"/>
                    <a:pt x="9" y="15"/>
                    <a:pt x="3" y="10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0" y="7"/>
                    <a:pt x="0" y="6"/>
                    <a:pt x="3" y="4"/>
                  </a:cubicBezTo>
                  <a:cubicBezTo>
                    <a:pt x="5" y="3"/>
                    <a:pt x="8" y="2"/>
                    <a:pt x="10" y="1"/>
                  </a:cubicBezTo>
                  <a:cubicBezTo>
                    <a:pt x="11" y="0"/>
                    <a:pt x="12" y="0"/>
                    <a:pt x="12" y="0"/>
                  </a:cubicBezTo>
                </a:path>
              </a:pathLst>
            </a:custGeom>
            <a:solidFill>
              <a:srgbClr val="F1A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38" name="Freeform 390"/>
            <p:cNvSpPr>
              <a:spLocks/>
            </p:cNvSpPr>
            <p:nvPr/>
          </p:nvSpPr>
          <p:spPr bwMode="auto">
            <a:xfrm>
              <a:off x="1408113" y="2260600"/>
              <a:ext cx="127000" cy="90488"/>
            </a:xfrm>
            <a:custGeom>
              <a:avLst/>
              <a:gdLst>
                <a:gd name="T0" fmla="*/ 8 w 34"/>
                <a:gd name="T1" fmla="*/ 24 h 24"/>
                <a:gd name="T2" fmla="*/ 7 w 34"/>
                <a:gd name="T3" fmla="*/ 23 h 24"/>
                <a:gd name="T4" fmla="*/ 0 w 34"/>
                <a:gd name="T5" fmla="*/ 15 h 24"/>
                <a:gd name="T6" fmla="*/ 1 w 34"/>
                <a:gd name="T7" fmla="*/ 13 h 24"/>
                <a:gd name="T8" fmla="*/ 8 w 34"/>
                <a:gd name="T9" fmla="*/ 9 h 24"/>
                <a:gd name="T10" fmla="*/ 20 w 34"/>
                <a:gd name="T11" fmla="*/ 1 h 24"/>
                <a:gd name="T12" fmla="*/ 23 w 34"/>
                <a:gd name="T13" fmla="*/ 1 h 24"/>
                <a:gd name="T14" fmla="*/ 32 w 34"/>
                <a:gd name="T15" fmla="*/ 5 h 24"/>
                <a:gd name="T16" fmla="*/ 33 w 34"/>
                <a:gd name="T17" fmla="*/ 8 h 24"/>
                <a:gd name="T18" fmla="*/ 25 w 34"/>
                <a:gd name="T19" fmla="*/ 15 h 24"/>
                <a:gd name="T20" fmla="*/ 10 w 34"/>
                <a:gd name="T21" fmla="*/ 23 h 24"/>
                <a:gd name="T22" fmla="*/ 8 w 34"/>
                <a:gd name="T23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4" h="24">
                  <a:moveTo>
                    <a:pt x="8" y="24"/>
                  </a:moveTo>
                  <a:cubicBezTo>
                    <a:pt x="8" y="24"/>
                    <a:pt x="7" y="24"/>
                    <a:pt x="7" y="23"/>
                  </a:cubicBezTo>
                  <a:cubicBezTo>
                    <a:pt x="5" y="21"/>
                    <a:pt x="2" y="18"/>
                    <a:pt x="0" y="15"/>
                  </a:cubicBezTo>
                  <a:cubicBezTo>
                    <a:pt x="0" y="14"/>
                    <a:pt x="0" y="14"/>
                    <a:pt x="1" y="13"/>
                  </a:cubicBezTo>
                  <a:cubicBezTo>
                    <a:pt x="3" y="12"/>
                    <a:pt x="6" y="11"/>
                    <a:pt x="8" y="9"/>
                  </a:cubicBezTo>
                  <a:cubicBezTo>
                    <a:pt x="12" y="7"/>
                    <a:pt x="16" y="4"/>
                    <a:pt x="20" y="1"/>
                  </a:cubicBezTo>
                  <a:cubicBezTo>
                    <a:pt x="21" y="0"/>
                    <a:pt x="22" y="0"/>
                    <a:pt x="23" y="1"/>
                  </a:cubicBezTo>
                  <a:cubicBezTo>
                    <a:pt x="26" y="2"/>
                    <a:pt x="29" y="4"/>
                    <a:pt x="32" y="5"/>
                  </a:cubicBezTo>
                  <a:cubicBezTo>
                    <a:pt x="34" y="6"/>
                    <a:pt x="34" y="7"/>
                    <a:pt x="33" y="8"/>
                  </a:cubicBezTo>
                  <a:cubicBezTo>
                    <a:pt x="30" y="10"/>
                    <a:pt x="28" y="13"/>
                    <a:pt x="25" y="15"/>
                  </a:cubicBezTo>
                  <a:cubicBezTo>
                    <a:pt x="20" y="18"/>
                    <a:pt x="15" y="21"/>
                    <a:pt x="10" y="23"/>
                  </a:cubicBezTo>
                  <a:cubicBezTo>
                    <a:pt x="9" y="24"/>
                    <a:pt x="9" y="24"/>
                    <a:pt x="8" y="24"/>
                  </a:cubicBezTo>
                </a:path>
              </a:pathLst>
            </a:custGeom>
            <a:solidFill>
              <a:srgbClr val="F1A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39" name="Freeform 391"/>
            <p:cNvSpPr>
              <a:spLocks noEditPoints="1"/>
            </p:cNvSpPr>
            <p:nvPr/>
          </p:nvSpPr>
          <p:spPr bwMode="auto">
            <a:xfrm>
              <a:off x="1114425" y="3179763"/>
              <a:ext cx="301625" cy="168275"/>
            </a:xfrm>
            <a:custGeom>
              <a:avLst/>
              <a:gdLst>
                <a:gd name="T0" fmla="*/ 1 w 80"/>
                <a:gd name="T1" fmla="*/ 44 h 45"/>
                <a:gd name="T2" fmla="*/ 0 w 80"/>
                <a:gd name="T3" fmla="*/ 44 h 45"/>
                <a:gd name="T4" fmla="*/ 0 w 80"/>
                <a:gd name="T5" fmla="*/ 45 h 45"/>
                <a:gd name="T6" fmla="*/ 0 w 80"/>
                <a:gd name="T7" fmla="*/ 45 h 45"/>
                <a:gd name="T8" fmla="*/ 1 w 80"/>
                <a:gd name="T9" fmla="*/ 45 h 45"/>
                <a:gd name="T10" fmla="*/ 1 w 80"/>
                <a:gd name="T11" fmla="*/ 45 h 45"/>
                <a:gd name="T12" fmla="*/ 1 w 80"/>
                <a:gd name="T13" fmla="*/ 44 h 45"/>
                <a:gd name="T14" fmla="*/ 1 w 80"/>
                <a:gd name="T15" fmla="*/ 44 h 45"/>
                <a:gd name="T16" fmla="*/ 19 w 80"/>
                <a:gd name="T17" fmla="*/ 41 h 45"/>
                <a:gd name="T18" fmla="*/ 6 w 80"/>
                <a:gd name="T19" fmla="*/ 44 h 45"/>
                <a:gd name="T20" fmla="*/ 19 w 80"/>
                <a:gd name="T21" fmla="*/ 41 h 45"/>
                <a:gd name="T22" fmla="*/ 19 w 80"/>
                <a:gd name="T23" fmla="*/ 41 h 45"/>
                <a:gd name="T24" fmla="*/ 19 w 80"/>
                <a:gd name="T25" fmla="*/ 41 h 45"/>
                <a:gd name="T26" fmla="*/ 19 w 80"/>
                <a:gd name="T27" fmla="*/ 41 h 45"/>
                <a:gd name="T28" fmla="*/ 74 w 80"/>
                <a:gd name="T29" fmla="*/ 19 h 45"/>
                <a:gd name="T30" fmla="*/ 73 w 80"/>
                <a:gd name="T31" fmla="*/ 19 h 45"/>
                <a:gd name="T32" fmla="*/ 25 w 80"/>
                <a:gd name="T33" fmla="*/ 39 h 45"/>
                <a:gd name="T34" fmla="*/ 23 w 80"/>
                <a:gd name="T35" fmla="*/ 39 h 45"/>
                <a:gd name="T36" fmla="*/ 25 w 80"/>
                <a:gd name="T37" fmla="*/ 39 h 45"/>
                <a:gd name="T38" fmla="*/ 73 w 80"/>
                <a:gd name="T39" fmla="*/ 19 h 45"/>
                <a:gd name="T40" fmla="*/ 74 w 80"/>
                <a:gd name="T41" fmla="*/ 19 h 45"/>
                <a:gd name="T42" fmla="*/ 37 w 80"/>
                <a:gd name="T43" fmla="*/ 16 h 45"/>
                <a:gd name="T44" fmla="*/ 31 w 80"/>
                <a:gd name="T45" fmla="*/ 22 h 45"/>
                <a:gd name="T46" fmla="*/ 37 w 80"/>
                <a:gd name="T47" fmla="*/ 16 h 45"/>
                <a:gd name="T48" fmla="*/ 80 w 80"/>
                <a:gd name="T49" fmla="*/ 16 h 45"/>
                <a:gd name="T50" fmla="*/ 79 w 80"/>
                <a:gd name="T51" fmla="*/ 16 h 45"/>
                <a:gd name="T52" fmla="*/ 77 w 80"/>
                <a:gd name="T53" fmla="*/ 17 h 45"/>
                <a:gd name="T54" fmla="*/ 79 w 80"/>
                <a:gd name="T55" fmla="*/ 16 h 45"/>
                <a:gd name="T56" fmla="*/ 80 w 80"/>
                <a:gd name="T57" fmla="*/ 16 h 45"/>
                <a:gd name="T58" fmla="*/ 47 w 80"/>
                <a:gd name="T59" fmla="*/ 7 h 45"/>
                <a:gd name="T60" fmla="*/ 42 w 80"/>
                <a:gd name="T61" fmla="*/ 12 h 45"/>
                <a:gd name="T62" fmla="*/ 47 w 80"/>
                <a:gd name="T63" fmla="*/ 7 h 45"/>
                <a:gd name="T64" fmla="*/ 47 w 80"/>
                <a:gd name="T65" fmla="*/ 7 h 45"/>
                <a:gd name="T66" fmla="*/ 68 w 80"/>
                <a:gd name="T67" fmla="*/ 6 h 45"/>
                <a:gd name="T68" fmla="*/ 79 w 80"/>
                <a:gd name="T69" fmla="*/ 13 h 45"/>
                <a:gd name="T70" fmla="*/ 80 w 80"/>
                <a:gd name="T71" fmla="*/ 14 h 45"/>
                <a:gd name="T72" fmla="*/ 80 w 80"/>
                <a:gd name="T73" fmla="*/ 14 h 45"/>
                <a:gd name="T74" fmla="*/ 79 w 80"/>
                <a:gd name="T75" fmla="*/ 14 h 45"/>
                <a:gd name="T76" fmla="*/ 68 w 80"/>
                <a:gd name="T77" fmla="*/ 6 h 45"/>
                <a:gd name="T78" fmla="*/ 54 w 80"/>
                <a:gd name="T79" fmla="*/ 0 h 45"/>
                <a:gd name="T80" fmla="*/ 53 w 80"/>
                <a:gd name="T81" fmla="*/ 1 h 45"/>
                <a:gd name="T82" fmla="*/ 54 w 80"/>
                <a:gd name="T83" fmla="*/ 0 h 45"/>
                <a:gd name="T84" fmla="*/ 57 w 80"/>
                <a:gd name="T85" fmla="*/ 1 h 45"/>
                <a:gd name="T86" fmla="*/ 60 w 80"/>
                <a:gd name="T87" fmla="*/ 2 h 45"/>
                <a:gd name="T88" fmla="*/ 56 w 80"/>
                <a:gd name="T89" fmla="*/ 1 h 45"/>
                <a:gd name="T90" fmla="*/ 54 w 80"/>
                <a:gd name="T91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80" h="45">
                  <a:moveTo>
                    <a:pt x="1" y="44"/>
                  </a:moveTo>
                  <a:cubicBezTo>
                    <a:pt x="1" y="44"/>
                    <a:pt x="0" y="44"/>
                    <a:pt x="0" y="44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1" y="45"/>
                    <a:pt x="1" y="45"/>
                    <a:pt x="1" y="45"/>
                  </a:cubicBezTo>
                  <a:cubicBezTo>
                    <a:pt x="1" y="45"/>
                    <a:pt x="1" y="45"/>
                    <a:pt x="1" y="45"/>
                  </a:cubicBezTo>
                  <a:cubicBezTo>
                    <a:pt x="1" y="44"/>
                    <a:pt x="1" y="44"/>
                    <a:pt x="1" y="44"/>
                  </a:cubicBezTo>
                  <a:cubicBezTo>
                    <a:pt x="1" y="44"/>
                    <a:pt x="1" y="44"/>
                    <a:pt x="1" y="44"/>
                  </a:cubicBezTo>
                  <a:moveTo>
                    <a:pt x="19" y="41"/>
                  </a:moveTo>
                  <a:cubicBezTo>
                    <a:pt x="14" y="42"/>
                    <a:pt x="10" y="43"/>
                    <a:pt x="6" y="44"/>
                  </a:cubicBezTo>
                  <a:cubicBezTo>
                    <a:pt x="10" y="43"/>
                    <a:pt x="14" y="42"/>
                    <a:pt x="19" y="41"/>
                  </a:cubicBezTo>
                  <a:moveTo>
                    <a:pt x="19" y="41"/>
                  </a:moveTo>
                  <a:cubicBezTo>
                    <a:pt x="19" y="41"/>
                    <a:pt x="19" y="41"/>
                    <a:pt x="19" y="41"/>
                  </a:cubicBezTo>
                  <a:cubicBezTo>
                    <a:pt x="19" y="41"/>
                    <a:pt x="19" y="41"/>
                    <a:pt x="19" y="41"/>
                  </a:cubicBezTo>
                  <a:moveTo>
                    <a:pt x="74" y="19"/>
                  </a:moveTo>
                  <a:cubicBezTo>
                    <a:pt x="74" y="19"/>
                    <a:pt x="73" y="19"/>
                    <a:pt x="73" y="19"/>
                  </a:cubicBezTo>
                  <a:cubicBezTo>
                    <a:pt x="57" y="27"/>
                    <a:pt x="41" y="34"/>
                    <a:pt x="25" y="39"/>
                  </a:cubicBezTo>
                  <a:cubicBezTo>
                    <a:pt x="24" y="39"/>
                    <a:pt x="24" y="39"/>
                    <a:pt x="23" y="39"/>
                  </a:cubicBezTo>
                  <a:cubicBezTo>
                    <a:pt x="24" y="39"/>
                    <a:pt x="24" y="39"/>
                    <a:pt x="25" y="39"/>
                  </a:cubicBezTo>
                  <a:cubicBezTo>
                    <a:pt x="41" y="34"/>
                    <a:pt x="57" y="27"/>
                    <a:pt x="73" y="19"/>
                  </a:cubicBezTo>
                  <a:cubicBezTo>
                    <a:pt x="73" y="19"/>
                    <a:pt x="74" y="19"/>
                    <a:pt x="74" y="19"/>
                  </a:cubicBezTo>
                  <a:moveTo>
                    <a:pt x="37" y="16"/>
                  </a:moveTo>
                  <a:cubicBezTo>
                    <a:pt x="35" y="18"/>
                    <a:pt x="33" y="20"/>
                    <a:pt x="31" y="22"/>
                  </a:cubicBezTo>
                  <a:cubicBezTo>
                    <a:pt x="33" y="20"/>
                    <a:pt x="35" y="18"/>
                    <a:pt x="37" y="16"/>
                  </a:cubicBezTo>
                  <a:moveTo>
                    <a:pt x="80" y="16"/>
                  </a:moveTo>
                  <a:cubicBezTo>
                    <a:pt x="80" y="16"/>
                    <a:pt x="80" y="16"/>
                    <a:pt x="79" y="16"/>
                  </a:cubicBezTo>
                  <a:cubicBezTo>
                    <a:pt x="79" y="16"/>
                    <a:pt x="78" y="17"/>
                    <a:pt x="77" y="17"/>
                  </a:cubicBezTo>
                  <a:cubicBezTo>
                    <a:pt x="78" y="17"/>
                    <a:pt x="79" y="16"/>
                    <a:pt x="79" y="16"/>
                  </a:cubicBezTo>
                  <a:cubicBezTo>
                    <a:pt x="79" y="16"/>
                    <a:pt x="80" y="16"/>
                    <a:pt x="80" y="16"/>
                  </a:cubicBezTo>
                  <a:moveTo>
                    <a:pt x="47" y="7"/>
                  </a:moveTo>
                  <a:cubicBezTo>
                    <a:pt x="45" y="9"/>
                    <a:pt x="44" y="10"/>
                    <a:pt x="42" y="12"/>
                  </a:cubicBezTo>
                  <a:cubicBezTo>
                    <a:pt x="44" y="10"/>
                    <a:pt x="45" y="9"/>
                    <a:pt x="47" y="7"/>
                  </a:cubicBezTo>
                  <a:cubicBezTo>
                    <a:pt x="47" y="7"/>
                    <a:pt x="47" y="7"/>
                    <a:pt x="47" y="7"/>
                  </a:cubicBezTo>
                  <a:moveTo>
                    <a:pt x="68" y="6"/>
                  </a:moveTo>
                  <a:cubicBezTo>
                    <a:pt x="71" y="9"/>
                    <a:pt x="75" y="11"/>
                    <a:pt x="79" y="13"/>
                  </a:cubicBezTo>
                  <a:cubicBezTo>
                    <a:pt x="80" y="14"/>
                    <a:pt x="80" y="14"/>
                    <a:pt x="80" y="14"/>
                  </a:cubicBezTo>
                  <a:cubicBezTo>
                    <a:pt x="80" y="14"/>
                    <a:pt x="80" y="14"/>
                    <a:pt x="80" y="14"/>
                  </a:cubicBezTo>
                  <a:cubicBezTo>
                    <a:pt x="79" y="14"/>
                    <a:pt x="79" y="14"/>
                    <a:pt x="79" y="14"/>
                  </a:cubicBezTo>
                  <a:cubicBezTo>
                    <a:pt x="75" y="11"/>
                    <a:pt x="72" y="9"/>
                    <a:pt x="68" y="6"/>
                  </a:cubicBezTo>
                  <a:moveTo>
                    <a:pt x="54" y="0"/>
                  </a:moveTo>
                  <a:cubicBezTo>
                    <a:pt x="54" y="0"/>
                    <a:pt x="53" y="0"/>
                    <a:pt x="53" y="1"/>
                  </a:cubicBezTo>
                  <a:cubicBezTo>
                    <a:pt x="53" y="0"/>
                    <a:pt x="54" y="0"/>
                    <a:pt x="54" y="0"/>
                  </a:cubicBezTo>
                  <a:cubicBezTo>
                    <a:pt x="55" y="0"/>
                    <a:pt x="55" y="0"/>
                    <a:pt x="57" y="1"/>
                  </a:cubicBezTo>
                  <a:cubicBezTo>
                    <a:pt x="58" y="1"/>
                    <a:pt x="59" y="2"/>
                    <a:pt x="60" y="2"/>
                  </a:cubicBezTo>
                  <a:cubicBezTo>
                    <a:pt x="58" y="2"/>
                    <a:pt x="57" y="1"/>
                    <a:pt x="56" y="1"/>
                  </a:cubicBezTo>
                  <a:cubicBezTo>
                    <a:pt x="55" y="0"/>
                    <a:pt x="55" y="0"/>
                    <a:pt x="54" y="0"/>
                  </a:cubicBezTo>
                </a:path>
              </a:pathLst>
            </a:custGeom>
            <a:solidFill>
              <a:srgbClr val="F8C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40" name="Freeform 392"/>
            <p:cNvSpPr>
              <a:spLocks/>
            </p:cNvSpPr>
            <p:nvPr/>
          </p:nvSpPr>
          <p:spPr bwMode="auto">
            <a:xfrm>
              <a:off x="1119188" y="3179763"/>
              <a:ext cx="296862" cy="168275"/>
            </a:xfrm>
            <a:custGeom>
              <a:avLst/>
              <a:gdLst>
                <a:gd name="T0" fmla="*/ 53 w 79"/>
                <a:gd name="T1" fmla="*/ 0 h 45"/>
                <a:gd name="T2" fmla="*/ 52 w 79"/>
                <a:gd name="T3" fmla="*/ 1 h 45"/>
                <a:gd name="T4" fmla="*/ 51 w 79"/>
                <a:gd name="T5" fmla="*/ 1 h 45"/>
                <a:gd name="T6" fmla="*/ 46 w 79"/>
                <a:gd name="T7" fmla="*/ 7 h 45"/>
                <a:gd name="T8" fmla="*/ 46 w 79"/>
                <a:gd name="T9" fmla="*/ 7 h 45"/>
                <a:gd name="T10" fmla="*/ 46 w 79"/>
                <a:gd name="T11" fmla="*/ 7 h 45"/>
                <a:gd name="T12" fmla="*/ 41 w 79"/>
                <a:gd name="T13" fmla="*/ 12 h 45"/>
                <a:gd name="T14" fmla="*/ 38 w 79"/>
                <a:gd name="T15" fmla="*/ 15 h 45"/>
                <a:gd name="T16" fmla="*/ 36 w 79"/>
                <a:gd name="T17" fmla="*/ 16 h 45"/>
                <a:gd name="T18" fmla="*/ 30 w 79"/>
                <a:gd name="T19" fmla="*/ 22 h 45"/>
                <a:gd name="T20" fmla="*/ 28 w 79"/>
                <a:gd name="T21" fmla="*/ 24 h 45"/>
                <a:gd name="T22" fmla="*/ 1 w 79"/>
                <a:gd name="T23" fmla="*/ 43 h 45"/>
                <a:gd name="T24" fmla="*/ 0 w 79"/>
                <a:gd name="T25" fmla="*/ 44 h 45"/>
                <a:gd name="T26" fmla="*/ 0 w 79"/>
                <a:gd name="T27" fmla="*/ 44 h 45"/>
                <a:gd name="T28" fmla="*/ 0 w 79"/>
                <a:gd name="T29" fmla="*/ 45 h 45"/>
                <a:gd name="T30" fmla="*/ 0 w 79"/>
                <a:gd name="T31" fmla="*/ 45 h 45"/>
                <a:gd name="T32" fmla="*/ 1 w 79"/>
                <a:gd name="T33" fmla="*/ 45 h 45"/>
                <a:gd name="T34" fmla="*/ 5 w 79"/>
                <a:gd name="T35" fmla="*/ 44 h 45"/>
                <a:gd name="T36" fmla="*/ 18 w 79"/>
                <a:gd name="T37" fmla="*/ 41 h 45"/>
                <a:gd name="T38" fmla="*/ 18 w 79"/>
                <a:gd name="T39" fmla="*/ 41 h 45"/>
                <a:gd name="T40" fmla="*/ 18 w 79"/>
                <a:gd name="T41" fmla="*/ 41 h 45"/>
                <a:gd name="T42" fmla="*/ 22 w 79"/>
                <a:gd name="T43" fmla="*/ 39 h 45"/>
                <a:gd name="T44" fmla="*/ 24 w 79"/>
                <a:gd name="T45" fmla="*/ 39 h 45"/>
                <a:gd name="T46" fmla="*/ 72 w 79"/>
                <a:gd name="T47" fmla="*/ 19 h 45"/>
                <a:gd name="T48" fmla="*/ 73 w 79"/>
                <a:gd name="T49" fmla="*/ 19 h 45"/>
                <a:gd name="T50" fmla="*/ 76 w 79"/>
                <a:gd name="T51" fmla="*/ 17 h 45"/>
                <a:gd name="T52" fmla="*/ 78 w 79"/>
                <a:gd name="T53" fmla="*/ 16 h 45"/>
                <a:gd name="T54" fmla="*/ 79 w 79"/>
                <a:gd name="T55" fmla="*/ 16 h 45"/>
                <a:gd name="T56" fmla="*/ 79 w 79"/>
                <a:gd name="T57" fmla="*/ 15 h 45"/>
                <a:gd name="T58" fmla="*/ 79 w 79"/>
                <a:gd name="T59" fmla="*/ 14 h 45"/>
                <a:gd name="T60" fmla="*/ 79 w 79"/>
                <a:gd name="T61" fmla="*/ 14 h 45"/>
                <a:gd name="T62" fmla="*/ 78 w 79"/>
                <a:gd name="T63" fmla="*/ 13 h 45"/>
                <a:gd name="T64" fmla="*/ 67 w 79"/>
                <a:gd name="T65" fmla="*/ 6 h 45"/>
                <a:gd name="T66" fmla="*/ 59 w 79"/>
                <a:gd name="T67" fmla="*/ 2 h 45"/>
                <a:gd name="T68" fmla="*/ 56 w 79"/>
                <a:gd name="T69" fmla="*/ 1 h 45"/>
                <a:gd name="T70" fmla="*/ 53 w 79"/>
                <a:gd name="T71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79" h="45">
                  <a:moveTo>
                    <a:pt x="53" y="0"/>
                  </a:moveTo>
                  <a:cubicBezTo>
                    <a:pt x="53" y="0"/>
                    <a:pt x="52" y="0"/>
                    <a:pt x="52" y="1"/>
                  </a:cubicBezTo>
                  <a:cubicBezTo>
                    <a:pt x="52" y="1"/>
                    <a:pt x="52" y="1"/>
                    <a:pt x="51" y="1"/>
                  </a:cubicBezTo>
                  <a:cubicBezTo>
                    <a:pt x="50" y="3"/>
                    <a:pt x="48" y="5"/>
                    <a:pt x="46" y="7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4" y="9"/>
                    <a:pt x="43" y="10"/>
                    <a:pt x="41" y="12"/>
                  </a:cubicBezTo>
                  <a:cubicBezTo>
                    <a:pt x="40" y="13"/>
                    <a:pt x="39" y="14"/>
                    <a:pt x="38" y="15"/>
                  </a:cubicBezTo>
                  <a:cubicBezTo>
                    <a:pt x="37" y="15"/>
                    <a:pt x="37" y="16"/>
                    <a:pt x="36" y="16"/>
                  </a:cubicBezTo>
                  <a:cubicBezTo>
                    <a:pt x="34" y="18"/>
                    <a:pt x="32" y="20"/>
                    <a:pt x="30" y="22"/>
                  </a:cubicBezTo>
                  <a:cubicBezTo>
                    <a:pt x="29" y="22"/>
                    <a:pt x="28" y="23"/>
                    <a:pt x="28" y="24"/>
                  </a:cubicBezTo>
                  <a:cubicBezTo>
                    <a:pt x="19" y="31"/>
                    <a:pt x="10" y="37"/>
                    <a:pt x="1" y="43"/>
                  </a:cubicBezTo>
                  <a:cubicBezTo>
                    <a:pt x="1" y="43"/>
                    <a:pt x="0" y="44"/>
                    <a:pt x="0" y="44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1" y="45"/>
                    <a:pt x="1" y="45"/>
                    <a:pt x="1" y="45"/>
                  </a:cubicBezTo>
                  <a:cubicBezTo>
                    <a:pt x="2" y="45"/>
                    <a:pt x="3" y="44"/>
                    <a:pt x="5" y="44"/>
                  </a:cubicBezTo>
                  <a:cubicBezTo>
                    <a:pt x="9" y="43"/>
                    <a:pt x="13" y="42"/>
                    <a:pt x="18" y="41"/>
                  </a:cubicBezTo>
                  <a:cubicBezTo>
                    <a:pt x="18" y="41"/>
                    <a:pt x="18" y="41"/>
                    <a:pt x="18" y="41"/>
                  </a:cubicBezTo>
                  <a:cubicBezTo>
                    <a:pt x="18" y="41"/>
                    <a:pt x="18" y="41"/>
                    <a:pt x="18" y="41"/>
                  </a:cubicBezTo>
                  <a:cubicBezTo>
                    <a:pt x="19" y="40"/>
                    <a:pt x="21" y="40"/>
                    <a:pt x="22" y="39"/>
                  </a:cubicBezTo>
                  <a:cubicBezTo>
                    <a:pt x="23" y="39"/>
                    <a:pt x="23" y="39"/>
                    <a:pt x="24" y="39"/>
                  </a:cubicBezTo>
                  <a:cubicBezTo>
                    <a:pt x="40" y="34"/>
                    <a:pt x="56" y="27"/>
                    <a:pt x="72" y="19"/>
                  </a:cubicBezTo>
                  <a:cubicBezTo>
                    <a:pt x="72" y="19"/>
                    <a:pt x="73" y="19"/>
                    <a:pt x="73" y="19"/>
                  </a:cubicBezTo>
                  <a:cubicBezTo>
                    <a:pt x="74" y="18"/>
                    <a:pt x="75" y="18"/>
                    <a:pt x="76" y="17"/>
                  </a:cubicBezTo>
                  <a:cubicBezTo>
                    <a:pt x="77" y="17"/>
                    <a:pt x="78" y="16"/>
                    <a:pt x="78" y="16"/>
                  </a:cubicBezTo>
                  <a:cubicBezTo>
                    <a:pt x="79" y="16"/>
                    <a:pt x="79" y="16"/>
                    <a:pt x="79" y="16"/>
                  </a:cubicBezTo>
                  <a:cubicBezTo>
                    <a:pt x="79" y="15"/>
                    <a:pt x="79" y="15"/>
                    <a:pt x="79" y="15"/>
                  </a:cubicBezTo>
                  <a:cubicBezTo>
                    <a:pt x="79" y="15"/>
                    <a:pt x="79" y="14"/>
                    <a:pt x="79" y="14"/>
                  </a:cubicBezTo>
                  <a:cubicBezTo>
                    <a:pt x="79" y="14"/>
                    <a:pt x="79" y="14"/>
                    <a:pt x="79" y="14"/>
                  </a:cubicBezTo>
                  <a:cubicBezTo>
                    <a:pt x="78" y="13"/>
                    <a:pt x="78" y="13"/>
                    <a:pt x="78" y="13"/>
                  </a:cubicBezTo>
                  <a:cubicBezTo>
                    <a:pt x="74" y="11"/>
                    <a:pt x="70" y="9"/>
                    <a:pt x="67" y="6"/>
                  </a:cubicBezTo>
                  <a:cubicBezTo>
                    <a:pt x="64" y="5"/>
                    <a:pt x="61" y="3"/>
                    <a:pt x="59" y="2"/>
                  </a:cubicBezTo>
                  <a:cubicBezTo>
                    <a:pt x="58" y="2"/>
                    <a:pt x="57" y="1"/>
                    <a:pt x="56" y="1"/>
                  </a:cubicBezTo>
                  <a:cubicBezTo>
                    <a:pt x="54" y="0"/>
                    <a:pt x="54" y="0"/>
                    <a:pt x="53" y="0"/>
                  </a:cubicBezTo>
                </a:path>
              </a:pathLst>
            </a:custGeom>
            <a:solidFill>
              <a:srgbClr val="F8AB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41" name="Freeform 393"/>
            <p:cNvSpPr>
              <a:spLocks noEditPoints="1"/>
            </p:cNvSpPr>
            <p:nvPr/>
          </p:nvSpPr>
          <p:spPr bwMode="auto">
            <a:xfrm>
              <a:off x="1014413" y="3227388"/>
              <a:ext cx="225425" cy="120650"/>
            </a:xfrm>
            <a:custGeom>
              <a:avLst/>
              <a:gdLst>
                <a:gd name="T0" fmla="*/ 15 w 60"/>
                <a:gd name="T1" fmla="*/ 32 h 32"/>
                <a:gd name="T2" fmla="*/ 16 w 60"/>
                <a:gd name="T3" fmla="*/ 32 h 32"/>
                <a:gd name="T4" fmla="*/ 17 w 60"/>
                <a:gd name="T5" fmla="*/ 32 h 32"/>
                <a:gd name="T6" fmla="*/ 16 w 60"/>
                <a:gd name="T7" fmla="*/ 32 h 32"/>
                <a:gd name="T8" fmla="*/ 15 w 60"/>
                <a:gd name="T9" fmla="*/ 32 h 32"/>
                <a:gd name="T10" fmla="*/ 23 w 60"/>
                <a:gd name="T11" fmla="*/ 28 h 32"/>
                <a:gd name="T12" fmla="*/ 19 w 60"/>
                <a:gd name="T13" fmla="*/ 31 h 32"/>
                <a:gd name="T14" fmla="*/ 19 w 60"/>
                <a:gd name="T15" fmla="*/ 31 h 32"/>
                <a:gd name="T16" fmla="*/ 23 w 60"/>
                <a:gd name="T17" fmla="*/ 28 h 32"/>
                <a:gd name="T18" fmla="*/ 0 w 60"/>
                <a:gd name="T19" fmla="*/ 22 h 32"/>
                <a:gd name="T20" fmla="*/ 13 w 60"/>
                <a:gd name="T21" fmla="*/ 30 h 32"/>
                <a:gd name="T22" fmla="*/ 0 w 60"/>
                <a:gd name="T23" fmla="*/ 22 h 32"/>
                <a:gd name="T24" fmla="*/ 0 w 60"/>
                <a:gd name="T25" fmla="*/ 22 h 32"/>
                <a:gd name="T26" fmla="*/ 36 w 60"/>
                <a:gd name="T27" fmla="*/ 20 h 32"/>
                <a:gd name="T28" fmla="*/ 30 w 60"/>
                <a:gd name="T29" fmla="*/ 24 h 32"/>
                <a:gd name="T30" fmla="*/ 36 w 60"/>
                <a:gd name="T31" fmla="*/ 20 h 32"/>
                <a:gd name="T32" fmla="*/ 60 w 60"/>
                <a:gd name="T33" fmla="*/ 0 h 32"/>
                <a:gd name="T34" fmla="*/ 50 w 60"/>
                <a:gd name="T35" fmla="*/ 9 h 32"/>
                <a:gd name="T36" fmla="*/ 49 w 60"/>
                <a:gd name="T37" fmla="*/ 10 h 32"/>
                <a:gd name="T38" fmla="*/ 54 w 60"/>
                <a:gd name="T39" fmla="*/ 6 h 32"/>
                <a:gd name="T40" fmla="*/ 60 w 60"/>
                <a:gd name="T41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0" h="32">
                  <a:moveTo>
                    <a:pt x="15" y="32"/>
                  </a:moveTo>
                  <a:cubicBezTo>
                    <a:pt x="16" y="32"/>
                    <a:pt x="16" y="32"/>
                    <a:pt x="16" y="32"/>
                  </a:cubicBezTo>
                  <a:cubicBezTo>
                    <a:pt x="17" y="32"/>
                    <a:pt x="17" y="32"/>
                    <a:pt x="17" y="32"/>
                  </a:cubicBezTo>
                  <a:cubicBezTo>
                    <a:pt x="17" y="32"/>
                    <a:pt x="17" y="32"/>
                    <a:pt x="16" y="32"/>
                  </a:cubicBezTo>
                  <a:cubicBezTo>
                    <a:pt x="16" y="32"/>
                    <a:pt x="16" y="32"/>
                    <a:pt x="15" y="32"/>
                  </a:cubicBezTo>
                  <a:moveTo>
                    <a:pt x="23" y="28"/>
                  </a:moveTo>
                  <a:cubicBezTo>
                    <a:pt x="22" y="29"/>
                    <a:pt x="21" y="30"/>
                    <a:pt x="19" y="31"/>
                  </a:cubicBezTo>
                  <a:cubicBezTo>
                    <a:pt x="19" y="31"/>
                    <a:pt x="19" y="31"/>
                    <a:pt x="19" y="31"/>
                  </a:cubicBezTo>
                  <a:cubicBezTo>
                    <a:pt x="21" y="30"/>
                    <a:pt x="22" y="29"/>
                    <a:pt x="23" y="28"/>
                  </a:cubicBezTo>
                  <a:moveTo>
                    <a:pt x="0" y="22"/>
                  </a:moveTo>
                  <a:cubicBezTo>
                    <a:pt x="5" y="25"/>
                    <a:pt x="9" y="28"/>
                    <a:pt x="13" y="30"/>
                  </a:cubicBezTo>
                  <a:cubicBezTo>
                    <a:pt x="9" y="28"/>
                    <a:pt x="5" y="25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moveTo>
                    <a:pt x="36" y="20"/>
                  </a:moveTo>
                  <a:cubicBezTo>
                    <a:pt x="34" y="21"/>
                    <a:pt x="32" y="23"/>
                    <a:pt x="30" y="24"/>
                  </a:cubicBezTo>
                  <a:cubicBezTo>
                    <a:pt x="32" y="23"/>
                    <a:pt x="34" y="21"/>
                    <a:pt x="36" y="20"/>
                  </a:cubicBezTo>
                  <a:moveTo>
                    <a:pt x="60" y="0"/>
                  </a:moveTo>
                  <a:cubicBezTo>
                    <a:pt x="57" y="3"/>
                    <a:pt x="54" y="6"/>
                    <a:pt x="50" y="9"/>
                  </a:cubicBezTo>
                  <a:cubicBezTo>
                    <a:pt x="50" y="9"/>
                    <a:pt x="50" y="9"/>
                    <a:pt x="49" y="10"/>
                  </a:cubicBezTo>
                  <a:cubicBezTo>
                    <a:pt x="51" y="8"/>
                    <a:pt x="52" y="7"/>
                    <a:pt x="54" y="6"/>
                  </a:cubicBezTo>
                  <a:cubicBezTo>
                    <a:pt x="56" y="4"/>
                    <a:pt x="58" y="2"/>
                    <a:pt x="60" y="0"/>
                  </a:cubicBezTo>
                </a:path>
              </a:pathLst>
            </a:custGeom>
            <a:solidFill>
              <a:srgbClr val="F8C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42" name="Freeform 394"/>
            <p:cNvSpPr>
              <a:spLocks/>
            </p:cNvSpPr>
            <p:nvPr/>
          </p:nvSpPr>
          <p:spPr bwMode="auto">
            <a:xfrm>
              <a:off x="1001713" y="3190875"/>
              <a:ext cx="274637" cy="157163"/>
            </a:xfrm>
            <a:custGeom>
              <a:avLst/>
              <a:gdLst>
                <a:gd name="T0" fmla="*/ 73 w 73"/>
                <a:gd name="T1" fmla="*/ 0 h 42"/>
                <a:gd name="T2" fmla="*/ 71 w 73"/>
                <a:gd name="T3" fmla="*/ 1 h 42"/>
                <a:gd name="T4" fmla="*/ 54 w 73"/>
                <a:gd name="T5" fmla="*/ 9 h 42"/>
                <a:gd name="T6" fmla="*/ 32 w 73"/>
                <a:gd name="T7" fmla="*/ 19 h 42"/>
                <a:gd name="T8" fmla="*/ 18 w 73"/>
                <a:gd name="T9" fmla="*/ 24 h 42"/>
                <a:gd name="T10" fmla="*/ 3 w 73"/>
                <a:gd name="T11" fmla="*/ 28 h 42"/>
                <a:gd name="T12" fmla="*/ 1 w 73"/>
                <a:gd name="T13" fmla="*/ 29 h 42"/>
                <a:gd name="T14" fmla="*/ 1 w 73"/>
                <a:gd name="T15" fmla="*/ 30 h 42"/>
                <a:gd name="T16" fmla="*/ 1 w 73"/>
                <a:gd name="T17" fmla="*/ 31 h 42"/>
                <a:gd name="T18" fmla="*/ 3 w 73"/>
                <a:gd name="T19" fmla="*/ 32 h 42"/>
                <a:gd name="T20" fmla="*/ 3 w 73"/>
                <a:gd name="T21" fmla="*/ 32 h 42"/>
                <a:gd name="T22" fmla="*/ 16 w 73"/>
                <a:gd name="T23" fmla="*/ 40 h 42"/>
                <a:gd name="T24" fmla="*/ 18 w 73"/>
                <a:gd name="T25" fmla="*/ 41 h 42"/>
                <a:gd name="T26" fmla="*/ 18 w 73"/>
                <a:gd name="T27" fmla="*/ 42 h 42"/>
                <a:gd name="T28" fmla="*/ 19 w 73"/>
                <a:gd name="T29" fmla="*/ 42 h 42"/>
                <a:gd name="T30" fmla="*/ 20 w 73"/>
                <a:gd name="T31" fmla="*/ 42 h 42"/>
                <a:gd name="T32" fmla="*/ 22 w 73"/>
                <a:gd name="T33" fmla="*/ 41 h 42"/>
                <a:gd name="T34" fmla="*/ 26 w 73"/>
                <a:gd name="T35" fmla="*/ 38 h 42"/>
                <a:gd name="T36" fmla="*/ 33 w 73"/>
                <a:gd name="T37" fmla="*/ 34 h 42"/>
                <a:gd name="T38" fmla="*/ 39 w 73"/>
                <a:gd name="T39" fmla="*/ 30 h 42"/>
                <a:gd name="T40" fmla="*/ 39 w 73"/>
                <a:gd name="T41" fmla="*/ 30 h 42"/>
                <a:gd name="T42" fmla="*/ 52 w 73"/>
                <a:gd name="T43" fmla="*/ 20 h 42"/>
                <a:gd name="T44" fmla="*/ 53 w 73"/>
                <a:gd name="T45" fmla="*/ 19 h 42"/>
                <a:gd name="T46" fmla="*/ 63 w 73"/>
                <a:gd name="T47" fmla="*/ 10 h 42"/>
                <a:gd name="T48" fmla="*/ 73 w 73"/>
                <a:gd name="T49" fmla="*/ 1 h 42"/>
                <a:gd name="T50" fmla="*/ 73 w 73"/>
                <a:gd name="T51" fmla="*/ 0 h 42"/>
                <a:gd name="T52" fmla="*/ 73 w 73"/>
                <a:gd name="T53" fmla="*/ 0 h 42"/>
                <a:gd name="T54" fmla="*/ 73 w 73"/>
                <a:gd name="T55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73" h="42">
                  <a:moveTo>
                    <a:pt x="73" y="0"/>
                  </a:moveTo>
                  <a:cubicBezTo>
                    <a:pt x="73" y="0"/>
                    <a:pt x="72" y="0"/>
                    <a:pt x="71" y="1"/>
                  </a:cubicBezTo>
                  <a:cubicBezTo>
                    <a:pt x="66" y="3"/>
                    <a:pt x="60" y="6"/>
                    <a:pt x="54" y="9"/>
                  </a:cubicBezTo>
                  <a:cubicBezTo>
                    <a:pt x="47" y="13"/>
                    <a:pt x="40" y="16"/>
                    <a:pt x="32" y="19"/>
                  </a:cubicBezTo>
                  <a:cubicBezTo>
                    <a:pt x="27" y="21"/>
                    <a:pt x="23" y="23"/>
                    <a:pt x="18" y="24"/>
                  </a:cubicBezTo>
                  <a:cubicBezTo>
                    <a:pt x="13" y="26"/>
                    <a:pt x="8" y="27"/>
                    <a:pt x="3" y="28"/>
                  </a:cubicBezTo>
                  <a:cubicBezTo>
                    <a:pt x="2" y="28"/>
                    <a:pt x="2" y="28"/>
                    <a:pt x="1" y="29"/>
                  </a:cubicBezTo>
                  <a:cubicBezTo>
                    <a:pt x="0" y="29"/>
                    <a:pt x="0" y="30"/>
                    <a:pt x="1" y="30"/>
                  </a:cubicBezTo>
                  <a:cubicBezTo>
                    <a:pt x="1" y="31"/>
                    <a:pt x="1" y="31"/>
                    <a:pt x="1" y="31"/>
                  </a:cubicBezTo>
                  <a:cubicBezTo>
                    <a:pt x="2" y="31"/>
                    <a:pt x="3" y="32"/>
                    <a:pt x="3" y="32"/>
                  </a:cubicBezTo>
                  <a:cubicBezTo>
                    <a:pt x="3" y="32"/>
                    <a:pt x="3" y="32"/>
                    <a:pt x="3" y="32"/>
                  </a:cubicBezTo>
                  <a:cubicBezTo>
                    <a:pt x="8" y="35"/>
                    <a:pt x="12" y="38"/>
                    <a:pt x="16" y="40"/>
                  </a:cubicBezTo>
                  <a:cubicBezTo>
                    <a:pt x="17" y="41"/>
                    <a:pt x="17" y="41"/>
                    <a:pt x="18" y="41"/>
                  </a:cubicBezTo>
                  <a:cubicBezTo>
                    <a:pt x="18" y="41"/>
                    <a:pt x="18" y="41"/>
                    <a:pt x="18" y="42"/>
                  </a:cubicBezTo>
                  <a:cubicBezTo>
                    <a:pt x="19" y="42"/>
                    <a:pt x="19" y="42"/>
                    <a:pt x="19" y="42"/>
                  </a:cubicBezTo>
                  <a:cubicBezTo>
                    <a:pt x="20" y="42"/>
                    <a:pt x="20" y="42"/>
                    <a:pt x="20" y="42"/>
                  </a:cubicBezTo>
                  <a:cubicBezTo>
                    <a:pt x="21" y="41"/>
                    <a:pt x="22" y="41"/>
                    <a:pt x="22" y="41"/>
                  </a:cubicBezTo>
                  <a:cubicBezTo>
                    <a:pt x="24" y="40"/>
                    <a:pt x="25" y="39"/>
                    <a:pt x="26" y="38"/>
                  </a:cubicBezTo>
                  <a:cubicBezTo>
                    <a:pt x="29" y="37"/>
                    <a:pt x="31" y="35"/>
                    <a:pt x="33" y="34"/>
                  </a:cubicBezTo>
                  <a:cubicBezTo>
                    <a:pt x="35" y="33"/>
                    <a:pt x="37" y="31"/>
                    <a:pt x="39" y="30"/>
                  </a:cubicBezTo>
                  <a:cubicBezTo>
                    <a:pt x="39" y="30"/>
                    <a:pt x="39" y="30"/>
                    <a:pt x="39" y="30"/>
                  </a:cubicBezTo>
                  <a:cubicBezTo>
                    <a:pt x="43" y="26"/>
                    <a:pt x="48" y="23"/>
                    <a:pt x="52" y="20"/>
                  </a:cubicBezTo>
                  <a:cubicBezTo>
                    <a:pt x="53" y="19"/>
                    <a:pt x="53" y="19"/>
                    <a:pt x="53" y="19"/>
                  </a:cubicBezTo>
                  <a:cubicBezTo>
                    <a:pt x="57" y="16"/>
                    <a:pt x="60" y="13"/>
                    <a:pt x="63" y="10"/>
                  </a:cubicBezTo>
                  <a:cubicBezTo>
                    <a:pt x="66" y="7"/>
                    <a:pt x="70" y="4"/>
                    <a:pt x="73" y="1"/>
                  </a:cubicBezTo>
                  <a:cubicBezTo>
                    <a:pt x="73" y="0"/>
                    <a:pt x="73" y="0"/>
                    <a:pt x="73" y="0"/>
                  </a:cubicBezTo>
                  <a:cubicBezTo>
                    <a:pt x="73" y="0"/>
                    <a:pt x="73" y="0"/>
                    <a:pt x="73" y="0"/>
                  </a:cubicBezTo>
                  <a:cubicBezTo>
                    <a:pt x="73" y="0"/>
                    <a:pt x="73" y="0"/>
                    <a:pt x="73" y="0"/>
                  </a:cubicBezTo>
                </a:path>
              </a:pathLst>
            </a:custGeom>
            <a:solidFill>
              <a:srgbClr val="F8BD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43" name="Freeform 395"/>
            <p:cNvSpPr>
              <a:spLocks noEditPoints="1"/>
            </p:cNvSpPr>
            <p:nvPr/>
          </p:nvSpPr>
          <p:spPr bwMode="auto">
            <a:xfrm>
              <a:off x="1036638" y="3567113"/>
              <a:ext cx="119062" cy="112713"/>
            </a:xfrm>
            <a:custGeom>
              <a:avLst/>
              <a:gdLst>
                <a:gd name="T0" fmla="*/ 15 w 32"/>
                <a:gd name="T1" fmla="*/ 30 h 30"/>
                <a:gd name="T2" fmla="*/ 11 w 32"/>
                <a:gd name="T3" fmla="*/ 30 h 30"/>
                <a:gd name="T4" fmla="*/ 10 w 32"/>
                <a:gd name="T5" fmla="*/ 30 h 30"/>
                <a:gd name="T6" fmla="*/ 12 w 32"/>
                <a:gd name="T7" fmla="*/ 30 h 30"/>
                <a:gd name="T8" fmla="*/ 15 w 32"/>
                <a:gd name="T9" fmla="*/ 30 h 30"/>
                <a:gd name="T10" fmla="*/ 0 w 32"/>
                <a:gd name="T11" fmla="*/ 27 h 30"/>
                <a:gd name="T12" fmla="*/ 3 w 32"/>
                <a:gd name="T13" fmla="*/ 29 h 30"/>
                <a:gd name="T14" fmla="*/ 3 w 32"/>
                <a:gd name="T15" fmla="*/ 29 h 30"/>
                <a:gd name="T16" fmla="*/ 2 w 32"/>
                <a:gd name="T17" fmla="*/ 28 h 30"/>
                <a:gd name="T18" fmla="*/ 0 w 32"/>
                <a:gd name="T19" fmla="*/ 27 h 30"/>
                <a:gd name="T20" fmla="*/ 31 w 32"/>
                <a:gd name="T21" fmla="*/ 12 h 30"/>
                <a:gd name="T22" fmla="*/ 31 w 32"/>
                <a:gd name="T23" fmla="*/ 12 h 30"/>
                <a:gd name="T24" fmla="*/ 29 w 32"/>
                <a:gd name="T25" fmla="*/ 20 h 30"/>
                <a:gd name="T26" fmla="*/ 24 w 32"/>
                <a:gd name="T27" fmla="*/ 25 h 30"/>
                <a:gd name="T28" fmla="*/ 28 w 32"/>
                <a:gd name="T29" fmla="*/ 22 h 30"/>
                <a:gd name="T30" fmla="*/ 31 w 32"/>
                <a:gd name="T31" fmla="*/ 12 h 30"/>
                <a:gd name="T32" fmla="*/ 18 w 32"/>
                <a:gd name="T33" fmla="*/ 6 h 30"/>
                <a:gd name="T34" fmla="*/ 17 w 32"/>
                <a:gd name="T35" fmla="*/ 6 h 30"/>
                <a:gd name="T36" fmla="*/ 18 w 32"/>
                <a:gd name="T37" fmla="*/ 6 h 30"/>
                <a:gd name="T38" fmla="*/ 29 w 32"/>
                <a:gd name="T39" fmla="*/ 2 h 30"/>
                <a:gd name="T40" fmla="*/ 30 w 32"/>
                <a:gd name="T41" fmla="*/ 5 h 30"/>
                <a:gd name="T42" fmla="*/ 29 w 32"/>
                <a:gd name="T43" fmla="*/ 2 h 30"/>
                <a:gd name="T44" fmla="*/ 26 w 32"/>
                <a:gd name="T45" fmla="*/ 0 h 30"/>
                <a:gd name="T46" fmla="*/ 26 w 32"/>
                <a:gd name="T47" fmla="*/ 1 h 30"/>
                <a:gd name="T48" fmla="*/ 21 w 32"/>
                <a:gd name="T49" fmla="*/ 4 h 30"/>
                <a:gd name="T50" fmla="*/ 26 w 32"/>
                <a:gd name="T51" fmla="*/ 1 h 30"/>
                <a:gd name="T52" fmla="*/ 26 w 32"/>
                <a:gd name="T53" fmla="*/ 0 h 30"/>
                <a:gd name="T54" fmla="*/ 28 w 32"/>
                <a:gd name="T55" fmla="*/ 0 h 30"/>
                <a:gd name="T56" fmla="*/ 28 w 32"/>
                <a:gd name="T57" fmla="*/ 1 h 30"/>
                <a:gd name="T58" fmla="*/ 28 w 32"/>
                <a:gd name="T59" fmla="*/ 1 h 30"/>
                <a:gd name="T60" fmla="*/ 28 w 32"/>
                <a:gd name="T61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2" h="30">
                  <a:moveTo>
                    <a:pt x="15" y="30"/>
                  </a:moveTo>
                  <a:cubicBezTo>
                    <a:pt x="14" y="30"/>
                    <a:pt x="12" y="30"/>
                    <a:pt x="11" y="30"/>
                  </a:cubicBezTo>
                  <a:cubicBezTo>
                    <a:pt x="11" y="30"/>
                    <a:pt x="11" y="30"/>
                    <a:pt x="10" y="30"/>
                  </a:cubicBezTo>
                  <a:cubicBezTo>
                    <a:pt x="11" y="30"/>
                    <a:pt x="11" y="30"/>
                    <a:pt x="12" y="30"/>
                  </a:cubicBezTo>
                  <a:cubicBezTo>
                    <a:pt x="13" y="30"/>
                    <a:pt x="14" y="30"/>
                    <a:pt x="15" y="30"/>
                  </a:cubicBezTo>
                  <a:moveTo>
                    <a:pt x="0" y="27"/>
                  </a:moveTo>
                  <a:cubicBezTo>
                    <a:pt x="1" y="28"/>
                    <a:pt x="2" y="28"/>
                    <a:pt x="3" y="29"/>
                  </a:cubicBezTo>
                  <a:cubicBezTo>
                    <a:pt x="3" y="29"/>
                    <a:pt x="3" y="29"/>
                    <a:pt x="3" y="29"/>
                  </a:cubicBezTo>
                  <a:cubicBezTo>
                    <a:pt x="3" y="29"/>
                    <a:pt x="2" y="28"/>
                    <a:pt x="2" y="28"/>
                  </a:cubicBezTo>
                  <a:cubicBezTo>
                    <a:pt x="1" y="28"/>
                    <a:pt x="1" y="28"/>
                    <a:pt x="0" y="27"/>
                  </a:cubicBezTo>
                  <a:moveTo>
                    <a:pt x="31" y="12"/>
                  </a:moveTo>
                  <a:cubicBezTo>
                    <a:pt x="31" y="12"/>
                    <a:pt x="31" y="12"/>
                    <a:pt x="31" y="12"/>
                  </a:cubicBezTo>
                  <a:cubicBezTo>
                    <a:pt x="31" y="15"/>
                    <a:pt x="30" y="18"/>
                    <a:pt x="29" y="20"/>
                  </a:cubicBezTo>
                  <a:cubicBezTo>
                    <a:pt x="27" y="22"/>
                    <a:pt x="26" y="24"/>
                    <a:pt x="24" y="25"/>
                  </a:cubicBezTo>
                  <a:cubicBezTo>
                    <a:pt x="26" y="24"/>
                    <a:pt x="27" y="23"/>
                    <a:pt x="28" y="22"/>
                  </a:cubicBezTo>
                  <a:cubicBezTo>
                    <a:pt x="30" y="19"/>
                    <a:pt x="32" y="16"/>
                    <a:pt x="31" y="12"/>
                  </a:cubicBezTo>
                  <a:moveTo>
                    <a:pt x="18" y="6"/>
                  </a:moveTo>
                  <a:cubicBezTo>
                    <a:pt x="17" y="6"/>
                    <a:pt x="17" y="6"/>
                    <a:pt x="17" y="6"/>
                  </a:cubicBezTo>
                  <a:cubicBezTo>
                    <a:pt x="17" y="6"/>
                    <a:pt x="17" y="6"/>
                    <a:pt x="18" y="6"/>
                  </a:cubicBezTo>
                  <a:moveTo>
                    <a:pt x="29" y="2"/>
                  </a:moveTo>
                  <a:cubicBezTo>
                    <a:pt x="29" y="3"/>
                    <a:pt x="30" y="4"/>
                    <a:pt x="30" y="5"/>
                  </a:cubicBezTo>
                  <a:cubicBezTo>
                    <a:pt x="30" y="4"/>
                    <a:pt x="29" y="3"/>
                    <a:pt x="29" y="2"/>
                  </a:cubicBezTo>
                  <a:moveTo>
                    <a:pt x="26" y="0"/>
                  </a:moveTo>
                  <a:cubicBezTo>
                    <a:pt x="26" y="1"/>
                    <a:pt x="26" y="1"/>
                    <a:pt x="26" y="1"/>
                  </a:cubicBezTo>
                  <a:cubicBezTo>
                    <a:pt x="25" y="2"/>
                    <a:pt x="23" y="3"/>
                    <a:pt x="21" y="4"/>
                  </a:cubicBezTo>
                  <a:cubicBezTo>
                    <a:pt x="23" y="3"/>
                    <a:pt x="25" y="2"/>
                    <a:pt x="26" y="1"/>
                  </a:cubicBezTo>
                  <a:cubicBezTo>
                    <a:pt x="26" y="1"/>
                    <a:pt x="26" y="1"/>
                    <a:pt x="26" y="0"/>
                  </a:cubicBezTo>
                  <a:moveTo>
                    <a:pt x="28" y="0"/>
                  </a:moveTo>
                  <a:cubicBezTo>
                    <a:pt x="28" y="0"/>
                    <a:pt x="28" y="1"/>
                    <a:pt x="28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8" y="1"/>
                    <a:pt x="28" y="0"/>
                    <a:pt x="28" y="0"/>
                  </a:cubicBezTo>
                </a:path>
              </a:pathLst>
            </a:custGeom>
            <a:solidFill>
              <a:srgbClr val="F8C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44" name="Freeform 396"/>
            <p:cNvSpPr>
              <a:spLocks/>
            </p:cNvSpPr>
            <p:nvPr/>
          </p:nvSpPr>
          <p:spPr bwMode="auto">
            <a:xfrm>
              <a:off x="1009650" y="3567113"/>
              <a:ext cx="142875" cy="112713"/>
            </a:xfrm>
            <a:custGeom>
              <a:avLst/>
              <a:gdLst>
                <a:gd name="T0" fmla="*/ 34 w 38"/>
                <a:gd name="T1" fmla="*/ 0 h 30"/>
                <a:gd name="T2" fmla="*/ 33 w 38"/>
                <a:gd name="T3" fmla="*/ 0 h 30"/>
                <a:gd name="T4" fmla="*/ 33 w 38"/>
                <a:gd name="T5" fmla="*/ 1 h 30"/>
                <a:gd name="T6" fmla="*/ 28 w 38"/>
                <a:gd name="T7" fmla="*/ 4 h 30"/>
                <a:gd name="T8" fmla="*/ 25 w 38"/>
                <a:gd name="T9" fmla="*/ 6 h 30"/>
                <a:gd name="T10" fmla="*/ 24 w 38"/>
                <a:gd name="T11" fmla="*/ 6 h 30"/>
                <a:gd name="T12" fmla="*/ 23 w 38"/>
                <a:gd name="T13" fmla="*/ 7 h 30"/>
                <a:gd name="T14" fmla="*/ 20 w 38"/>
                <a:gd name="T15" fmla="*/ 9 h 30"/>
                <a:gd name="T16" fmla="*/ 16 w 38"/>
                <a:gd name="T17" fmla="*/ 14 h 30"/>
                <a:gd name="T18" fmla="*/ 4 w 38"/>
                <a:gd name="T19" fmla="*/ 19 h 30"/>
                <a:gd name="T20" fmla="*/ 1 w 38"/>
                <a:gd name="T21" fmla="*/ 20 h 30"/>
                <a:gd name="T22" fmla="*/ 1 w 38"/>
                <a:gd name="T23" fmla="*/ 22 h 30"/>
                <a:gd name="T24" fmla="*/ 7 w 38"/>
                <a:gd name="T25" fmla="*/ 27 h 30"/>
                <a:gd name="T26" fmla="*/ 9 w 38"/>
                <a:gd name="T27" fmla="*/ 28 h 30"/>
                <a:gd name="T28" fmla="*/ 10 w 38"/>
                <a:gd name="T29" fmla="*/ 29 h 30"/>
                <a:gd name="T30" fmla="*/ 17 w 38"/>
                <a:gd name="T31" fmla="*/ 30 h 30"/>
                <a:gd name="T32" fmla="*/ 17 w 38"/>
                <a:gd name="T33" fmla="*/ 30 h 30"/>
                <a:gd name="T34" fmla="*/ 18 w 38"/>
                <a:gd name="T35" fmla="*/ 30 h 30"/>
                <a:gd name="T36" fmla="*/ 22 w 38"/>
                <a:gd name="T37" fmla="*/ 30 h 30"/>
                <a:gd name="T38" fmla="*/ 31 w 38"/>
                <a:gd name="T39" fmla="*/ 25 h 30"/>
                <a:gd name="T40" fmla="*/ 36 w 38"/>
                <a:gd name="T41" fmla="*/ 20 h 30"/>
                <a:gd name="T42" fmla="*/ 38 w 38"/>
                <a:gd name="T43" fmla="*/ 12 h 30"/>
                <a:gd name="T44" fmla="*/ 38 w 38"/>
                <a:gd name="T45" fmla="*/ 12 h 30"/>
                <a:gd name="T46" fmla="*/ 38 w 38"/>
                <a:gd name="T47" fmla="*/ 12 h 30"/>
                <a:gd name="T48" fmla="*/ 37 w 38"/>
                <a:gd name="T49" fmla="*/ 5 h 30"/>
                <a:gd name="T50" fmla="*/ 36 w 38"/>
                <a:gd name="T51" fmla="*/ 2 h 30"/>
                <a:gd name="T52" fmla="*/ 35 w 38"/>
                <a:gd name="T53" fmla="*/ 1 h 30"/>
                <a:gd name="T54" fmla="*/ 35 w 38"/>
                <a:gd name="T55" fmla="*/ 0 h 30"/>
                <a:gd name="T56" fmla="*/ 34 w 38"/>
                <a:gd name="T5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8" h="30">
                  <a:moveTo>
                    <a:pt x="34" y="0"/>
                  </a:moveTo>
                  <a:cubicBezTo>
                    <a:pt x="34" y="0"/>
                    <a:pt x="34" y="0"/>
                    <a:pt x="33" y="0"/>
                  </a:cubicBezTo>
                  <a:cubicBezTo>
                    <a:pt x="33" y="1"/>
                    <a:pt x="33" y="1"/>
                    <a:pt x="33" y="1"/>
                  </a:cubicBezTo>
                  <a:cubicBezTo>
                    <a:pt x="32" y="2"/>
                    <a:pt x="30" y="3"/>
                    <a:pt x="28" y="4"/>
                  </a:cubicBezTo>
                  <a:cubicBezTo>
                    <a:pt x="27" y="5"/>
                    <a:pt x="26" y="6"/>
                    <a:pt x="25" y="6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4" y="7"/>
                    <a:pt x="23" y="7"/>
                    <a:pt x="23" y="7"/>
                  </a:cubicBezTo>
                  <a:cubicBezTo>
                    <a:pt x="21" y="7"/>
                    <a:pt x="21" y="8"/>
                    <a:pt x="20" y="9"/>
                  </a:cubicBezTo>
                  <a:cubicBezTo>
                    <a:pt x="19" y="11"/>
                    <a:pt x="18" y="13"/>
                    <a:pt x="16" y="14"/>
                  </a:cubicBezTo>
                  <a:cubicBezTo>
                    <a:pt x="13" y="17"/>
                    <a:pt x="9" y="19"/>
                    <a:pt x="4" y="19"/>
                  </a:cubicBezTo>
                  <a:cubicBezTo>
                    <a:pt x="3" y="20"/>
                    <a:pt x="2" y="20"/>
                    <a:pt x="1" y="20"/>
                  </a:cubicBezTo>
                  <a:cubicBezTo>
                    <a:pt x="0" y="21"/>
                    <a:pt x="0" y="21"/>
                    <a:pt x="1" y="22"/>
                  </a:cubicBezTo>
                  <a:cubicBezTo>
                    <a:pt x="2" y="24"/>
                    <a:pt x="4" y="26"/>
                    <a:pt x="7" y="27"/>
                  </a:cubicBezTo>
                  <a:cubicBezTo>
                    <a:pt x="8" y="28"/>
                    <a:pt x="8" y="28"/>
                    <a:pt x="9" y="28"/>
                  </a:cubicBezTo>
                  <a:cubicBezTo>
                    <a:pt x="9" y="28"/>
                    <a:pt x="10" y="29"/>
                    <a:pt x="10" y="29"/>
                  </a:cubicBezTo>
                  <a:cubicBezTo>
                    <a:pt x="13" y="30"/>
                    <a:pt x="15" y="30"/>
                    <a:pt x="17" y="30"/>
                  </a:cubicBezTo>
                  <a:cubicBezTo>
                    <a:pt x="17" y="30"/>
                    <a:pt x="17" y="30"/>
                    <a:pt x="17" y="30"/>
                  </a:cubicBezTo>
                  <a:cubicBezTo>
                    <a:pt x="18" y="30"/>
                    <a:pt x="18" y="30"/>
                    <a:pt x="18" y="30"/>
                  </a:cubicBezTo>
                  <a:cubicBezTo>
                    <a:pt x="19" y="30"/>
                    <a:pt x="21" y="30"/>
                    <a:pt x="22" y="30"/>
                  </a:cubicBezTo>
                  <a:cubicBezTo>
                    <a:pt x="26" y="29"/>
                    <a:pt x="29" y="27"/>
                    <a:pt x="31" y="25"/>
                  </a:cubicBezTo>
                  <a:cubicBezTo>
                    <a:pt x="33" y="24"/>
                    <a:pt x="34" y="22"/>
                    <a:pt x="36" y="20"/>
                  </a:cubicBezTo>
                  <a:cubicBezTo>
                    <a:pt x="37" y="18"/>
                    <a:pt x="38" y="15"/>
                    <a:pt x="38" y="12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38" y="10"/>
                    <a:pt x="38" y="7"/>
                    <a:pt x="37" y="5"/>
                  </a:cubicBezTo>
                  <a:cubicBezTo>
                    <a:pt x="37" y="4"/>
                    <a:pt x="36" y="3"/>
                    <a:pt x="36" y="2"/>
                  </a:cubicBezTo>
                  <a:cubicBezTo>
                    <a:pt x="36" y="2"/>
                    <a:pt x="35" y="1"/>
                    <a:pt x="35" y="1"/>
                  </a:cubicBezTo>
                  <a:cubicBezTo>
                    <a:pt x="35" y="1"/>
                    <a:pt x="35" y="0"/>
                    <a:pt x="35" y="0"/>
                  </a:cubicBezTo>
                  <a:cubicBezTo>
                    <a:pt x="34" y="0"/>
                    <a:pt x="34" y="0"/>
                    <a:pt x="34" y="0"/>
                  </a:cubicBezTo>
                </a:path>
              </a:pathLst>
            </a:custGeom>
            <a:solidFill>
              <a:srgbClr val="F8BD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45" name="Freeform 397"/>
            <p:cNvSpPr>
              <a:spLocks noEditPoints="1"/>
            </p:cNvSpPr>
            <p:nvPr/>
          </p:nvSpPr>
          <p:spPr bwMode="auto">
            <a:xfrm>
              <a:off x="1333500" y="3130550"/>
              <a:ext cx="149225" cy="93663"/>
            </a:xfrm>
            <a:custGeom>
              <a:avLst/>
              <a:gdLst>
                <a:gd name="T0" fmla="*/ 26 w 40"/>
                <a:gd name="T1" fmla="*/ 25 h 25"/>
                <a:gd name="T2" fmla="*/ 27 w 40"/>
                <a:gd name="T3" fmla="*/ 25 h 25"/>
                <a:gd name="T4" fmla="*/ 28 w 40"/>
                <a:gd name="T5" fmla="*/ 25 h 25"/>
                <a:gd name="T6" fmla="*/ 27 w 40"/>
                <a:gd name="T7" fmla="*/ 25 h 25"/>
                <a:gd name="T8" fmla="*/ 26 w 40"/>
                <a:gd name="T9" fmla="*/ 25 h 25"/>
                <a:gd name="T10" fmla="*/ 15 w 40"/>
                <a:gd name="T11" fmla="*/ 18 h 25"/>
                <a:gd name="T12" fmla="*/ 23 w 40"/>
                <a:gd name="T13" fmla="*/ 23 h 25"/>
                <a:gd name="T14" fmla="*/ 25 w 40"/>
                <a:gd name="T15" fmla="*/ 25 h 25"/>
                <a:gd name="T16" fmla="*/ 15 w 40"/>
                <a:gd name="T17" fmla="*/ 18 h 25"/>
                <a:gd name="T18" fmla="*/ 40 w 40"/>
                <a:gd name="T19" fmla="*/ 17 h 25"/>
                <a:gd name="T20" fmla="*/ 40 w 40"/>
                <a:gd name="T21" fmla="*/ 17 h 25"/>
                <a:gd name="T22" fmla="*/ 40 w 40"/>
                <a:gd name="T23" fmla="*/ 17 h 25"/>
                <a:gd name="T24" fmla="*/ 40 w 40"/>
                <a:gd name="T25" fmla="*/ 17 h 25"/>
                <a:gd name="T26" fmla="*/ 31 w 40"/>
                <a:gd name="T27" fmla="*/ 10 h 25"/>
                <a:gd name="T28" fmla="*/ 38 w 40"/>
                <a:gd name="T29" fmla="*/ 14 h 25"/>
                <a:gd name="T30" fmla="*/ 31 w 40"/>
                <a:gd name="T31" fmla="*/ 10 h 25"/>
                <a:gd name="T32" fmla="*/ 0 w 40"/>
                <a:gd name="T33" fmla="*/ 9 h 25"/>
                <a:gd name="T34" fmla="*/ 2 w 40"/>
                <a:gd name="T35" fmla="*/ 10 h 25"/>
                <a:gd name="T36" fmla="*/ 1 w 40"/>
                <a:gd name="T37" fmla="*/ 10 h 25"/>
                <a:gd name="T38" fmla="*/ 0 w 40"/>
                <a:gd name="T39" fmla="*/ 9 h 25"/>
                <a:gd name="T40" fmla="*/ 1 w 40"/>
                <a:gd name="T41" fmla="*/ 7 h 25"/>
                <a:gd name="T42" fmla="*/ 0 w 40"/>
                <a:gd name="T43" fmla="*/ 9 h 25"/>
                <a:gd name="T44" fmla="*/ 0 w 40"/>
                <a:gd name="T45" fmla="*/ 8 h 25"/>
                <a:gd name="T46" fmla="*/ 1 w 40"/>
                <a:gd name="T47" fmla="*/ 7 h 25"/>
                <a:gd name="T48" fmla="*/ 15 w 40"/>
                <a:gd name="T49" fmla="*/ 0 h 25"/>
                <a:gd name="T50" fmla="*/ 23 w 40"/>
                <a:gd name="T51" fmla="*/ 5 h 25"/>
                <a:gd name="T52" fmla="*/ 27 w 40"/>
                <a:gd name="T53" fmla="*/ 7 h 25"/>
                <a:gd name="T54" fmla="*/ 26 w 40"/>
                <a:gd name="T55" fmla="*/ 6 h 25"/>
                <a:gd name="T56" fmla="*/ 15 w 40"/>
                <a:gd name="T57" fmla="*/ 0 h 25"/>
                <a:gd name="T58" fmla="*/ 15 w 40"/>
                <a:gd name="T59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40" h="25">
                  <a:moveTo>
                    <a:pt x="26" y="25"/>
                  </a:moveTo>
                  <a:cubicBezTo>
                    <a:pt x="26" y="25"/>
                    <a:pt x="27" y="25"/>
                    <a:pt x="27" y="25"/>
                  </a:cubicBezTo>
                  <a:cubicBezTo>
                    <a:pt x="27" y="25"/>
                    <a:pt x="28" y="25"/>
                    <a:pt x="28" y="25"/>
                  </a:cubicBezTo>
                  <a:cubicBezTo>
                    <a:pt x="28" y="25"/>
                    <a:pt x="27" y="25"/>
                    <a:pt x="27" y="25"/>
                  </a:cubicBezTo>
                  <a:cubicBezTo>
                    <a:pt x="27" y="25"/>
                    <a:pt x="26" y="25"/>
                    <a:pt x="26" y="25"/>
                  </a:cubicBezTo>
                  <a:moveTo>
                    <a:pt x="15" y="18"/>
                  </a:moveTo>
                  <a:cubicBezTo>
                    <a:pt x="18" y="19"/>
                    <a:pt x="21" y="21"/>
                    <a:pt x="23" y="23"/>
                  </a:cubicBezTo>
                  <a:cubicBezTo>
                    <a:pt x="24" y="23"/>
                    <a:pt x="25" y="24"/>
                    <a:pt x="25" y="25"/>
                  </a:cubicBezTo>
                  <a:cubicBezTo>
                    <a:pt x="22" y="22"/>
                    <a:pt x="19" y="20"/>
                    <a:pt x="15" y="18"/>
                  </a:cubicBezTo>
                  <a:moveTo>
                    <a:pt x="40" y="17"/>
                  </a:move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moveTo>
                    <a:pt x="31" y="10"/>
                  </a:moveTo>
                  <a:cubicBezTo>
                    <a:pt x="33" y="11"/>
                    <a:pt x="36" y="13"/>
                    <a:pt x="38" y="14"/>
                  </a:cubicBezTo>
                  <a:cubicBezTo>
                    <a:pt x="36" y="13"/>
                    <a:pt x="33" y="11"/>
                    <a:pt x="31" y="10"/>
                  </a:cubicBezTo>
                  <a:moveTo>
                    <a:pt x="0" y="9"/>
                  </a:moveTo>
                  <a:cubicBezTo>
                    <a:pt x="1" y="10"/>
                    <a:pt x="1" y="10"/>
                    <a:pt x="2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0" y="9"/>
                  </a:cubicBezTo>
                  <a:moveTo>
                    <a:pt x="1" y="7"/>
                  </a:moveTo>
                  <a:cubicBezTo>
                    <a:pt x="0" y="8"/>
                    <a:pt x="0" y="9"/>
                    <a:pt x="0" y="9"/>
                  </a:cubicBezTo>
                  <a:cubicBezTo>
                    <a:pt x="0" y="9"/>
                    <a:pt x="0" y="8"/>
                    <a:pt x="0" y="8"/>
                  </a:cubicBezTo>
                  <a:cubicBezTo>
                    <a:pt x="1" y="8"/>
                    <a:pt x="1" y="7"/>
                    <a:pt x="1" y="7"/>
                  </a:cubicBezTo>
                  <a:moveTo>
                    <a:pt x="15" y="0"/>
                  </a:moveTo>
                  <a:cubicBezTo>
                    <a:pt x="18" y="1"/>
                    <a:pt x="21" y="3"/>
                    <a:pt x="23" y="5"/>
                  </a:cubicBezTo>
                  <a:cubicBezTo>
                    <a:pt x="24" y="5"/>
                    <a:pt x="25" y="6"/>
                    <a:pt x="27" y="7"/>
                  </a:cubicBezTo>
                  <a:cubicBezTo>
                    <a:pt x="26" y="6"/>
                    <a:pt x="26" y="6"/>
                    <a:pt x="26" y="6"/>
                  </a:cubicBezTo>
                  <a:cubicBezTo>
                    <a:pt x="22" y="4"/>
                    <a:pt x="19" y="2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</a:path>
              </a:pathLst>
            </a:custGeom>
            <a:solidFill>
              <a:srgbClr val="F8C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46" name="Freeform 398"/>
            <p:cNvSpPr>
              <a:spLocks/>
            </p:cNvSpPr>
            <p:nvPr/>
          </p:nvSpPr>
          <p:spPr bwMode="auto">
            <a:xfrm>
              <a:off x="1333500" y="3130550"/>
              <a:ext cx="149225" cy="93663"/>
            </a:xfrm>
            <a:custGeom>
              <a:avLst/>
              <a:gdLst>
                <a:gd name="T0" fmla="*/ 13 w 40"/>
                <a:gd name="T1" fmla="*/ 0 h 25"/>
                <a:gd name="T2" fmla="*/ 12 w 40"/>
                <a:gd name="T3" fmla="*/ 0 h 25"/>
                <a:gd name="T4" fmla="*/ 2 w 40"/>
                <a:gd name="T5" fmla="*/ 7 h 25"/>
                <a:gd name="T6" fmla="*/ 1 w 40"/>
                <a:gd name="T7" fmla="*/ 7 h 25"/>
                <a:gd name="T8" fmla="*/ 0 w 40"/>
                <a:gd name="T9" fmla="*/ 8 h 25"/>
                <a:gd name="T10" fmla="*/ 0 w 40"/>
                <a:gd name="T11" fmla="*/ 9 h 25"/>
                <a:gd name="T12" fmla="*/ 0 w 40"/>
                <a:gd name="T13" fmla="*/ 9 h 25"/>
                <a:gd name="T14" fmla="*/ 1 w 40"/>
                <a:gd name="T15" fmla="*/ 10 h 25"/>
                <a:gd name="T16" fmla="*/ 2 w 40"/>
                <a:gd name="T17" fmla="*/ 10 h 25"/>
                <a:gd name="T18" fmla="*/ 2 w 40"/>
                <a:gd name="T19" fmla="*/ 10 h 25"/>
                <a:gd name="T20" fmla="*/ 3 w 40"/>
                <a:gd name="T21" fmla="*/ 11 h 25"/>
                <a:gd name="T22" fmla="*/ 15 w 40"/>
                <a:gd name="T23" fmla="*/ 18 h 25"/>
                <a:gd name="T24" fmla="*/ 25 w 40"/>
                <a:gd name="T25" fmla="*/ 25 h 25"/>
                <a:gd name="T26" fmla="*/ 26 w 40"/>
                <a:gd name="T27" fmla="*/ 25 h 25"/>
                <a:gd name="T28" fmla="*/ 26 w 40"/>
                <a:gd name="T29" fmla="*/ 25 h 25"/>
                <a:gd name="T30" fmla="*/ 27 w 40"/>
                <a:gd name="T31" fmla="*/ 25 h 25"/>
                <a:gd name="T32" fmla="*/ 28 w 40"/>
                <a:gd name="T33" fmla="*/ 25 h 25"/>
                <a:gd name="T34" fmla="*/ 28 w 40"/>
                <a:gd name="T35" fmla="*/ 25 h 25"/>
                <a:gd name="T36" fmla="*/ 39 w 40"/>
                <a:gd name="T37" fmla="*/ 18 h 25"/>
                <a:gd name="T38" fmla="*/ 40 w 40"/>
                <a:gd name="T39" fmla="*/ 17 h 25"/>
                <a:gd name="T40" fmla="*/ 40 w 40"/>
                <a:gd name="T41" fmla="*/ 17 h 25"/>
                <a:gd name="T42" fmla="*/ 40 w 40"/>
                <a:gd name="T43" fmla="*/ 16 h 25"/>
                <a:gd name="T44" fmla="*/ 38 w 40"/>
                <a:gd name="T45" fmla="*/ 14 h 25"/>
                <a:gd name="T46" fmla="*/ 38 w 40"/>
                <a:gd name="T47" fmla="*/ 14 h 25"/>
                <a:gd name="T48" fmla="*/ 31 w 40"/>
                <a:gd name="T49" fmla="*/ 10 h 25"/>
                <a:gd name="T50" fmla="*/ 27 w 40"/>
                <a:gd name="T51" fmla="*/ 7 h 25"/>
                <a:gd name="T52" fmla="*/ 23 w 40"/>
                <a:gd name="T53" fmla="*/ 5 h 25"/>
                <a:gd name="T54" fmla="*/ 15 w 40"/>
                <a:gd name="T55" fmla="*/ 0 h 25"/>
                <a:gd name="T56" fmla="*/ 13 w 40"/>
                <a:gd name="T5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0" h="25">
                  <a:moveTo>
                    <a:pt x="13" y="0"/>
                  </a:moveTo>
                  <a:cubicBezTo>
                    <a:pt x="13" y="0"/>
                    <a:pt x="12" y="0"/>
                    <a:pt x="12" y="0"/>
                  </a:cubicBezTo>
                  <a:cubicBezTo>
                    <a:pt x="8" y="2"/>
                    <a:pt x="5" y="4"/>
                    <a:pt x="2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8"/>
                    <a:pt x="0" y="8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3" y="11"/>
                    <a:pt x="3" y="11"/>
                  </a:cubicBezTo>
                  <a:cubicBezTo>
                    <a:pt x="7" y="13"/>
                    <a:pt x="11" y="15"/>
                    <a:pt x="15" y="18"/>
                  </a:cubicBezTo>
                  <a:cubicBezTo>
                    <a:pt x="19" y="20"/>
                    <a:pt x="22" y="22"/>
                    <a:pt x="25" y="25"/>
                  </a:cubicBezTo>
                  <a:cubicBezTo>
                    <a:pt x="26" y="25"/>
                    <a:pt x="26" y="25"/>
                    <a:pt x="26" y="25"/>
                  </a:cubicBezTo>
                  <a:cubicBezTo>
                    <a:pt x="26" y="25"/>
                    <a:pt x="26" y="25"/>
                    <a:pt x="26" y="25"/>
                  </a:cubicBezTo>
                  <a:cubicBezTo>
                    <a:pt x="26" y="25"/>
                    <a:pt x="27" y="25"/>
                    <a:pt x="27" y="25"/>
                  </a:cubicBezTo>
                  <a:cubicBezTo>
                    <a:pt x="27" y="25"/>
                    <a:pt x="28" y="25"/>
                    <a:pt x="28" y="25"/>
                  </a:cubicBezTo>
                  <a:cubicBezTo>
                    <a:pt x="28" y="25"/>
                    <a:pt x="28" y="25"/>
                    <a:pt x="28" y="25"/>
                  </a:cubicBezTo>
                  <a:cubicBezTo>
                    <a:pt x="32" y="23"/>
                    <a:pt x="36" y="20"/>
                    <a:pt x="39" y="18"/>
                  </a:cubicBezTo>
                  <a:cubicBezTo>
                    <a:pt x="40" y="18"/>
                    <a:pt x="40" y="18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6"/>
                    <a:pt x="40" y="16"/>
                  </a:cubicBezTo>
                  <a:cubicBezTo>
                    <a:pt x="39" y="15"/>
                    <a:pt x="39" y="15"/>
                    <a:pt x="38" y="14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6" y="13"/>
                    <a:pt x="33" y="11"/>
                    <a:pt x="31" y="10"/>
                  </a:cubicBezTo>
                  <a:cubicBezTo>
                    <a:pt x="30" y="9"/>
                    <a:pt x="28" y="8"/>
                    <a:pt x="27" y="7"/>
                  </a:cubicBezTo>
                  <a:cubicBezTo>
                    <a:pt x="25" y="6"/>
                    <a:pt x="24" y="5"/>
                    <a:pt x="23" y="5"/>
                  </a:cubicBezTo>
                  <a:cubicBezTo>
                    <a:pt x="21" y="3"/>
                    <a:pt x="18" y="1"/>
                    <a:pt x="15" y="0"/>
                  </a:cubicBezTo>
                  <a:cubicBezTo>
                    <a:pt x="14" y="0"/>
                    <a:pt x="14" y="0"/>
                    <a:pt x="13" y="0"/>
                  </a:cubicBezTo>
                </a:path>
              </a:pathLst>
            </a:custGeom>
            <a:solidFill>
              <a:srgbClr val="EA8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47" name="Freeform 399"/>
            <p:cNvSpPr>
              <a:spLocks noEditPoints="1"/>
            </p:cNvSpPr>
            <p:nvPr/>
          </p:nvSpPr>
          <p:spPr bwMode="auto">
            <a:xfrm>
              <a:off x="1262063" y="2189163"/>
              <a:ext cx="209550" cy="82550"/>
            </a:xfrm>
            <a:custGeom>
              <a:avLst/>
              <a:gdLst>
                <a:gd name="T0" fmla="*/ 51 w 56"/>
                <a:gd name="T1" fmla="*/ 21 h 22"/>
                <a:gd name="T2" fmla="*/ 48 w 56"/>
                <a:gd name="T3" fmla="*/ 22 h 22"/>
                <a:gd name="T4" fmla="*/ 48 w 56"/>
                <a:gd name="T5" fmla="*/ 22 h 22"/>
                <a:gd name="T6" fmla="*/ 51 w 56"/>
                <a:gd name="T7" fmla="*/ 21 h 22"/>
                <a:gd name="T8" fmla="*/ 54 w 56"/>
                <a:gd name="T9" fmla="*/ 16 h 22"/>
                <a:gd name="T10" fmla="*/ 55 w 56"/>
                <a:gd name="T11" fmla="*/ 16 h 22"/>
                <a:gd name="T12" fmla="*/ 55 w 56"/>
                <a:gd name="T13" fmla="*/ 17 h 22"/>
                <a:gd name="T14" fmla="*/ 55 w 56"/>
                <a:gd name="T15" fmla="*/ 18 h 22"/>
                <a:gd name="T16" fmla="*/ 55 w 56"/>
                <a:gd name="T17" fmla="*/ 17 h 22"/>
                <a:gd name="T18" fmla="*/ 55 w 56"/>
                <a:gd name="T19" fmla="*/ 16 h 22"/>
                <a:gd name="T20" fmla="*/ 54 w 56"/>
                <a:gd name="T21" fmla="*/ 16 h 22"/>
                <a:gd name="T22" fmla="*/ 27 w 56"/>
                <a:gd name="T23" fmla="*/ 6 h 22"/>
                <a:gd name="T24" fmla="*/ 35 w 56"/>
                <a:gd name="T25" fmla="*/ 8 h 22"/>
                <a:gd name="T26" fmla="*/ 50 w 56"/>
                <a:gd name="T27" fmla="*/ 14 h 22"/>
                <a:gd name="T28" fmla="*/ 44 w 56"/>
                <a:gd name="T29" fmla="*/ 12 h 22"/>
                <a:gd name="T30" fmla="*/ 27 w 56"/>
                <a:gd name="T31" fmla="*/ 6 h 22"/>
                <a:gd name="T32" fmla="*/ 3 w 56"/>
                <a:gd name="T33" fmla="*/ 2 h 22"/>
                <a:gd name="T34" fmla="*/ 6 w 56"/>
                <a:gd name="T35" fmla="*/ 5 h 22"/>
                <a:gd name="T36" fmla="*/ 9 w 56"/>
                <a:gd name="T37" fmla="*/ 6 h 22"/>
                <a:gd name="T38" fmla="*/ 3 w 56"/>
                <a:gd name="T39" fmla="*/ 3 h 22"/>
                <a:gd name="T40" fmla="*/ 3 w 56"/>
                <a:gd name="T41" fmla="*/ 2 h 22"/>
                <a:gd name="T42" fmla="*/ 10 w 56"/>
                <a:gd name="T43" fmla="*/ 1 h 22"/>
                <a:gd name="T44" fmla="*/ 12 w 56"/>
                <a:gd name="T45" fmla="*/ 2 h 22"/>
                <a:gd name="T46" fmla="*/ 10 w 56"/>
                <a:gd name="T47" fmla="*/ 1 h 22"/>
                <a:gd name="T48" fmla="*/ 0 w 56"/>
                <a:gd name="T49" fmla="*/ 1 h 22"/>
                <a:gd name="T50" fmla="*/ 0 w 56"/>
                <a:gd name="T51" fmla="*/ 1 h 22"/>
                <a:gd name="T52" fmla="*/ 0 w 56"/>
                <a:gd name="T53" fmla="*/ 1 h 22"/>
                <a:gd name="T54" fmla="*/ 0 w 56"/>
                <a:gd name="T55" fmla="*/ 1 h 22"/>
                <a:gd name="T56" fmla="*/ 3 w 56"/>
                <a:gd name="T57" fmla="*/ 0 h 22"/>
                <a:gd name="T58" fmla="*/ 4 w 56"/>
                <a:gd name="T59" fmla="*/ 0 h 22"/>
                <a:gd name="T60" fmla="*/ 5 w 56"/>
                <a:gd name="T61" fmla="*/ 0 h 22"/>
                <a:gd name="T62" fmla="*/ 3 w 56"/>
                <a:gd name="T63" fmla="*/ 0 h 22"/>
                <a:gd name="T64" fmla="*/ 1 w 56"/>
                <a:gd name="T65" fmla="*/ 0 h 22"/>
                <a:gd name="T66" fmla="*/ 0 w 56"/>
                <a:gd name="T67" fmla="*/ 0 h 22"/>
                <a:gd name="T68" fmla="*/ 0 w 56"/>
                <a:gd name="T69" fmla="*/ 0 h 22"/>
                <a:gd name="T70" fmla="*/ 1 w 56"/>
                <a:gd name="T71" fmla="*/ 0 h 22"/>
                <a:gd name="T72" fmla="*/ 1 w 56"/>
                <a:gd name="T73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6" h="22">
                  <a:moveTo>
                    <a:pt x="51" y="21"/>
                  </a:moveTo>
                  <a:cubicBezTo>
                    <a:pt x="50" y="21"/>
                    <a:pt x="49" y="22"/>
                    <a:pt x="48" y="22"/>
                  </a:cubicBezTo>
                  <a:cubicBezTo>
                    <a:pt x="48" y="22"/>
                    <a:pt x="48" y="22"/>
                    <a:pt x="48" y="22"/>
                  </a:cubicBezTo>
                  <a:cubicBezTo>
                    <a:pt x="49" y="22"/>
                    <a:pt x="50" y="21"/>
                    <a:pt x="51" y="21"/>
                  </a:cubicBezTo>
                  <a:moveTo>
                    <a:pt x="54" y="16"/>
                  </a:moveTo>
                  <a:cubicBezTo>
                    <a:pt x="55" y="16"/>
                    <a:pt x="55" y="16"/>
                    <a:pt x="55" y="16"/>
                  </a:cubicBezTo>
                  <a:cubicBezTo>
                    <a:pt x="55" y="16"/>
                    <a:pt x="55" y="17"/>
                    <a:pt x="55" y="17"/>
                  </a:cubicBezTo>
                  <a:cubicBezTo>
                    <a:pt x="55" y="17"/>
                    <a:pt x="55" y="17"/>
                    <a:pt x="55" y="18"/>
                  </a:cubicBezTo>
                  <a:cubicBezTo>
                    <a:pt x="55" y="18"/>
                    <a:pt x="55" y="17"/>
                    <a:pt x="55" y="17"/>
                  </a:cubicBezTo>
                  <a:cubicBezTo>
                    <a:pt x="56" y="17"/>
                    <a:pt x="55" y="16"/>
                    <a:pt x="55" y="16"/>
                  </a:cubicBezTo>
                  <a:cubicBezTo>
                    <a:pt x="55" y="16"/>
                    <a:pt x="54" y="16"/>
                    <a:pt x="54" y="16"/>
                  </a:cubicBezTo>
                  <a:moveTo>
                    <a:pt x="27" y="6"/>
                  </a:moveTo>
                  <a:cubicBezTo>
                    <a:pt x="30" y="7"/>
                    <a:pt x="33" y="8"/>
                    <a:pt x="35" y="8"/>
                  </a:cubicBezTo>
                  <a:cubicBezTo>
                    <a:pt x="40" y="10"/>
                    <a:pt x="45" y="12"/>
                    <a:pt x="50" y="14"/>
                  </a:cubicBezTo>
                  <a:cubicBezTo>
                    <a:pt x="48" y="13"/>
                    <a:pt x="46" y="12"/>
                    <a:pt x="44" y="12"/>
                  </a:cubicBezTo>
                  <a:cubicBezTo>
                    <a:pt x="39" y="9"/>
                    <a:pt x="33" y="8"/>
                    <a:pt x="27" y="6"/>
                  </a:cubicBezTo>
                  <a:moveTo>
                    <a:pt x="3" y="2"/>
                  </a:moveTo>
                  <a:cubicBezTo>
                    <a:pt x="4" y="3"/>
                    <a:pt x="5" y="4"/>
                    <a:pt x="6" y="5"/>
                  </a:cubicBezTo>
                  <a:cubicBezTo>
                    <a:pt x="7" y="5"/>
                    <a:pt x="8" y="6"/>
                    <a:pt x="9" y="6"/>
                  </a:cubicBezTo>
                  <a:cubicBezTo>
                    <a:pt x="7" y="5"/>
                    <a:pt x="5" y="4"/>
                    <a:pt x="3" y="3"/>
                  </a:cubicBezTo>
                  <a:cubicBezTo>
                    <a:pt x="3" y="3"/>
                    <a:pt x="3" y="3"/>
                    <a:pt x="3" y="2"/>
                  </a:cubicBezTo>
                  <a:moveTo>
                    <a:pt x="10" y="1"/>
                  </a:moveTo>
                  <a:cubicBezTo>
                    <a:pt x="10" y="2"/>
                    <a:pt x="11" y="2"/>
                    <a:pt x="12" y="2"/>
                  </a:cubicBezTo>
                  <a:cubicBezTo>
                    <a:pt x="11" y="2"/>
                    <a:pt x="10" y="2"/>
                    <a:pt x="1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3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5" y="0"/>
                  </a:cubicBezTo>
                  <a:cubicBezTo>
                    <a:pt x="4" y="0"/>
                    <a:pt x="4" y="0"/>
                    <a:pt x="3" y="0"/>
                  </a:cubicBezTo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F8C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48" name="Freeform 400"/>
            <p:cNvSpPr>
              <a:spLocks/>
            </p:cNvSpPr>
            <p:nvPr/>
          </p:nvSpPr>
          <p:spPr bwMode="auto">
            <a:xfrm>
              <a:off x="1262063" y="2189163"/>
              <a:ext cx="206375" cy="93663"/>
            </a:xfrm>
            <a:custGeom>
              <a:avLst/>
              <a:gdLst>
                <a:gd name="T0" fmla="*/ 1 w 55"/>
                <a:gd name="T1" fmla="*/ 0 h 25"/>
                <a:gd name="T2" fmla="*/ 0 w 55"/>
                <a:gd name="T3" fmla="*/ 0 h 25"/>
                <a:gd name="T4" fmla="*/ 0 w 55"/>
                <a:gd name="T5" fmla="*/ 1 h 25"/>
                <a:gd name="T6" fmla="*/ 0 w 55"/>
                <a:gd name="T7" fmla="*/ 1 h 25"/>
                <a:gd name="T8" fmla="*/ 3 w 55"/>
                <a:gd name="T9" fmla="*/ 2 h 25"/>
                <a:gd name="T10" fmla="*/ 3 w 55"/>
                <a:gd name="T11" fmla="*/ 3 h 25"/>
                <a:gd name="T12" fmla="*/ 9 w 55"/>
                <a:gd name="T13" fmla="*/ 6 h 25"/>
                <a:gd name="T14" fmla="*/ 12 w 55"/>
                <a:gd name="T15" fmla="*/ 9 h 25"/>
                <a:gd name="T16" fmla="*/ 29 w 55"/>
                <a:gd name="T17" fmla="*/ 17 h 25"/>
                <a:gd name="T18" fmla="*/ 41 w 55"/>
                <a:gd name="T19" fmla="*/ 24 h 25"/>
                <a:gd name="T20" fmla="*/ 43 w 55"/>
                <a:gd name="T21" fmla="*/ 25 h 25"/>
                <a:gd name="T22" fmla="*/ 45 w 55"/>
                <a:gd name="T23" fmla="*/ 24 h 25"/>
                <a:gd name="T24" fmla="*/ 48 w 55"/>
                <a:gd name="T25" fmla="*/ 22 h 25"/>
                <a:gd name="T26" fmla="*/ 48 w 55"/>
                <a:gd name="T27" fmla="*/ 22 h 25"/>
                <a:gd name="T28" fmla="*/ 51 w 55"/>
                <a:gd name="T29" fmla="*/ 21 h 25"/>
                <a:gd name="T30" fmla="*/ 55 w 55"/>
                <a:gd name="T31" fmla="*/ 18 h 25"/>
                <a:gd name="T32" fmla="*/ 55 w 55"/>
                <a:gd name="T33" fmla="*/ 17 h 25"/>
                <a:gd name="T34" fmla="*/ 55 w 55"/>
                <a:gd name="T35" fmla="*/ 16 h 25"/>
                <a:gd name="T36" fmla="*/ 54 w 55"/>
                <a:gd name="T37" fmla="*/ 16 h 25"/>
                <a:gd name="T38" fmla="*/ 50 w 55"/>
                <a:gd name="T39" fmla="*/ 14 h 25"/>
                <a:gd name="T40" fmla="*/ 35 w 55"/>
                <a:gd name="T41" fmla="*/ 8 h 25"/>
                <a:gd name="T42" fmla="*/ 27 w 55"/>
                <a:gd name="T43" fmla="*/ 6 h 25"/>
                <a:gd name="T44" fmla="*/ 12 w 55"/>
                <a:gd name="T45" fmla="*/ 2 h 25"/>
                <a:gd name="T46" fmla="*/ 12 w 55"/>
                <a:gd name="T47" fmla="*/ 2 h 25"/>
                <a:gd name="T48" fmla="*/ 10 w 55"/>
                <a:gd name="T49" fmla="*/ 1 h 25"/>
                <a:gd name="T50" fmla="*/ 5 w 55"/>
                <a:gd name="T51" fmla="*/ 0 h 25"/>
                <a:gd name="T52" fmla="*/ 4 w 55"/>
                <a:gd name="T53" fmla="*/ 0 h 25"/>
                <a:gd name="T54" fmla="*/ 3 w 55"/>
                <a:gd name="T55" fmla="*/ 0 h 25"/>
                <a:gd name="T56" fmla="*/ 1 w 55"/>
                <a:gd name="T5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55" h="25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2" y="2"/>
                    <a:pt x="3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5" y="4"/>
                    <a:pt x="7" y="5"/>
                    <a:pt x="9" y="6"/>
                  </a:cubicBezTo>
                  <a:cubicBezTo>
                    <a:pt x="10" y="7"/>
                    <a:pt x="11" y="8"/>
                    <a:pt x="12" y="9"/>
                  </a:cubicBezTo>
                  <a:cubicBezTo>
                    <a:pt x="18" y="12"/>
                    <a:pt x="23" y="14"/>
                    <a:pt x="29" y="17"/>
                  </a:cubicBezTo>
                  <a:cubicBezTo>
                    <a:pt x="33" y="19"/>
                    <a:pt x="37" y="22"/>
                    <a:pt x="41" y="24"/>
                  </a:cubicBezTo>
                  <a:cubicBezTo>
                    <a:pt x="42" y="24"/>
                    <a:pt x="42" y="25"/>
                    <a:pt x="43" y="25"/>
                  </a:cubicBezTo>
                  <a:cubicBezTo>
                    <a:pt x="43" y="25"/>
                    <a:pt x="44" y="25"/>
                    <a:pt x="45" y="24"/>
                  </a:cubicBezTo>
                  <a:cubicBezTo>
                    <a:pt x="46" y="24"/>
                    <a:pt x="47" y="23"/>
                    <a:pt x="48" y="22"/>
                  </a:cubicBezTo>
                  <a:cubicBezTo>
                    <a:pt x="48" y="22"/>
                    <a:pt x="48" y="22"/>
                    <a:pt x="48" y="22"/>
                  </a:cubicBezTo>
                  <a:cubicBezTo>
                    <a:pt x="49" y="22"/>
                    <a:pt x="50" y="21"/>
                    <a:pt x="51" y="21"/>
                  </a:cubicBezTo>
                  <a:cubicBezTo>
                    <a:pt x="52" y="20"/>
                    <a:pt x="53" y="19"/>
                    <a:pt x="55" y="18"/>
                  </a:cubicBezTo>
                  <a:cubicBezTo>
                    <a:pt x="55" y="17"/>
                    <a:pt x="55" y="17"/>
                    <a:pt x="55" y="17"/>
                  </a:cubicBezTo>
                  <a:cubicBezTo>
                    <a:pt x="55" y="17"/>
                    <a:pt x="55" y="16"/>
                    <a:pt x="55" y="16"/>
                  </a:cubicBezTo>
                  <a:cubicBezTo>
                    <a:pt x="54" y="16"/>
                    <a:pt x="54" y="16"/>
                    <a:pt x="54" y="16"/>
                  </a:cubicBezTo>
                  <a:cubicBezTo>
                    <a:pt x="53" y="15"/>
                    <a:pt x="51" y="14"/>
                    <a:pt x="50" y="14"/>
                  </a:cubicBezTo>
                  <a:cubicBezTo>
                    <a:pt x="45" y="12"/>
                    <a:pt x="40" y="10"/>
                    <a:pt x="35" y="8"/>
                  </a:cubicBezTo>
                  <a:cubicBezTo>
                    <a:pt x="33" y="8"/>
                    <a:pt x="30" y="7"/>
                    <a:pt x="27" y="6"/>
                  </a:cubicBezTo>
                  <a:cubicBezTo>
                    <a:pt x="22" y="4"/>
                    <a:pt x="17" y="3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1" y="2"/>
                    <a:pt x="10" y="2"/>
                    <a:pt x="10" y="1"/>
                  </a:cubicBezTo>
                  <a:cubicBezTo>
                    <a:pt x="8" y="1"/>
                    <a:pt x="6" y="1"/>
                    <a:pt x="5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3" y="0"/>
                    <a:pt x="2" y="0"/>
                    <a:pt x="1" y="0"/>
                  </a:cubicBezTo>
                </a:path>
              </a:pathLst>
            </a:custGeom>
            <a:solidFill>
              <a:srgbClr val="F8AB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49" name="Freeform 401"/>
            <p:cNvSpPr>
              <a:spLocks noEditPoints="1"/>
            </p:cNvSpPr>
            <p:nvPr/>
          </p:nvSpPr>
          <p:spPr bwMode="auto">
            <a:xfrm>
              <a:off x="1452563" y="2260600"/>
              <a:ext cx="79375" cy="63500"/>
            </a:xfrm>
            <a:custGeom>
              <a:avLst/>
              <a:gdLst>
                <a:gd name="T0" fmla="*/ 14 w 21"/>
                <a:gd name="T1" fmla="*/ 14 h 17"/>
                <a:gd name="T2" fmla="*/ 13 w 21"/>
                <a:gd name="T3" fmla="*/ 15 h 17"/>
                <a:gd name="T4" fmla="*/ 8 w 21"/>
                <a:gd name="T5" fmla="*/ 17 h 17"/>
                <a:gd name="T6" fmla="*/ 9 w 21"/>
                <a:gd name="T7" fmla="*/ 17 h 17"/>
                <a:gd name="T8" fmla="*/ 14 w 21"/>
                <a:gd name="T9" fmla="*/ 14 h 17"/>
                <a:gd name="T10" fmla="*/ 21 w 21"/>
                <a:gd name="T11" fmla="*/ 8 h 17"/>
                <a:gd name="T12" fmla="*/ 15 w 21"/>
                <a:gd name="T13" fmla="*/ 12 h 17"/>
                <a:gd name="T14" fmla="*/ 21 w 21"/>
                <a:gd name="T15" fmla="*/ 8 h 17"/>
                <a:gd name="T16" fmla="*/ 21 w 21"/>
                <a:gd name="T17" fmla="*/ 7 h 17"/>
                <a:gd name="T18" fmla="*/ 21 w 21"/>
                <a:gd name="T19" fmla="*/ 7 h 17"/>
                <a:gd name="T20" fmla="*/ 21 w 21"/>
                <a:gd name="T21" fmla="*/ 7 h 17"/>
                <a:gd name="T22" fmla="*/ 5 w 21"/>
                <a:gd name="T23" fmla="*/ 3 h 17"/>
                <a:gd name="T24" fmla="*/ 0 w 21"/>
                <a:gd name="T25" fmla="*/ 7 h 17"/>
                <a:gd name="T26" fmla="*/ 5 w 21"/>
                <a:gd name="T27" fmla="*/ 3 h 17"/>
                <a:gd name="T28" fmla="*/ 12 w 21"/>
                <a:gd name="T29" fmla="*/ 1 h 17"/>
                <a:gd name="T30" fmla="*/ 20 w 21"/>
                <a:gd name="T31" fmla="*/ 5 h 17"/>
                <a:gd name="T32" fmla="*/ 20 w 21"/>
                <a:gd name="T33" fmla="*/ 5 h 17"/>
                <a:gd name="T34" fmla="*/ 12 w 21"/>
                <a:gd name="T35" fmla="*/ 1 h 17"/>
                <a:gd name="T36" fmla="*/ 10 w 21"/>
                <a:gd name="T37" fmla="*/ 0 h 17"/>
                <a:gd name="T38" fmla="*/ 9 w 21"/>
                <a:gd name="T39" fmla="*/ 0 h 17"/>
                <a:gd name="T40" fmla="*/ 9 w 21"/>
                <a:gd name="T41" fmla="*/ 1 h 17"/>
                <a:gd name="T42" fmla="*/ 10 w 21"/>
                <a:gd name="T43" fmla="*/ 0 h 17"/>
                <a:gd name="T44" fmla="*/ 11 w 21"/>
                <a:gd name="T45" fmla="*/ 0 h 17"/>
                <a:gd name="T46" fmla="*/ 10 w 21"/>
                <a:gd name="T4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1" h="17">
                  <a:moveTo>
                    <a:pt x="14" y="14"/>
                  </a:moveTo>
                  <a:cubicBezTo>
                    <a:pt x="13" y="14"/>
                    <a:pt x="13" y="14"/>
                    <a:pt x="13" y="15"/>
                  </a:cubicBezTo>
                  <a:cubicBezTo>
                    <a:pt x="11" y="16"/>
                    <a:pt x="10" y="17"/>
                    <a:pt x="8" y="17"/>
                  </a:cubicBezTo>
                  <a:cubicBezTo>
                    <a:pt x="8" y="17"/>
                    <a:pt x="9" y="17"/>
                    <a:pt x="9" y="17"/>
                  </a:cubicBezTo>
                  <a:cubicBezTo>
                    <a:pt x="10" y="16"/>
                    <a:pt x="12" y="15"/>
                    <a:pt x="14" y="14"/>
                  </a:cubicBezTo>
                  <a:moveTo>
                    <a:pt x="21" y="8"/>
                  </a:moveTo>
                  <a:cubicBezTo>
                    <a:pt x="19" y="9"/>
                    <a:pt x="17" y="11"/>
                    <a:pt x="15" y="12"/>
                  </a:cubicBezTo>
                  <a:cubicBezTo>
                    <a:pt x="17" y="11"/>
                    <a:pt x="19" y="9"/>
                    <a:pt x="21" y="8"/>
                  </a:cubicBezTo>
                  <a:moveTo>
                    <a:pt x="21" y="7"/>
                  </a:move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moveTo>
                    <a:pt x="5" y="3"/>
                  </a:moveTo>
                  <a:cubicBezTo>
                    <a:pt x="3" y="5"/>
                    <a:pt x="2" y="6"/>
                    <a:pt x="0" y="7"/>
                  </a:cubicBezTo>
                  <a:cubicBezTo>
                    <a:pt x="2" y="6"/>
                    <a:pt x="4" y="5"/>
                    <a:pt x="5" y="3"/>
                  </a:cubicBezTo>
                  <a:moveTo>
                    <a:pt x="12" y="1"/>
                  </a:moveTo>
                  <a:cubicBezTo>
                    <a:pt x="15" y="2"/>
                    <a:pt x="18" y="4"/>
                    <a:pt x="20" y="5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18" y="4"/>
                    <a:pt x="15" y="2"/>
                    <a:pt x="12" y="1"/>
                  </a:cubicBezTo>
                  <a:moveTo>
                    <a:pt x="10" y="0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1"/>
                    <a:pt x="9" y="1"/>
                  </a:cubicBezTo>
                  <a:cubicBezTo>
                    <a:pt x="9" y="0"/>
                    <a:pt x="10" y="0"/>
                    <a:pt x="10" y="0"/>
                  </a:cubicBezTo>
                  <a:cubicBezTo>
                    <a:pt x="10" y="0"/>
                    <a:pt x="10" y="0"/>
                    <a:pt x="11" y="0"/>
                  </a:cubicBezTo>
                  <a:cubicBezTo>
                    <a:pt x="10" y="0"/>
                    <a:pt x="10" y="0"/>
                    <a:pt x="10" y="0"/>
                  </a:cubicBezTo>
                </a:path>
              </a:pathLst>
            </a:custGeom>
            <a:solidFill>
              <a:srgbClr val="F8C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50" name="Freeform 402"/>
            <p:cNvSpPr>
              <a:spLocks/>
            </p:cNvSpPr>
            <p:nvPr/>
          </p:nvSpPr>
          <p:spPr bwMode="auto">
            <a:xfrm>
              <a:off x="1441450" y="2260600"/>
              <a:ext cx="90487" cy="68263"/>
            </a:xfrm>
            <a:custGeom>
              <a:avLst/>
              <a:gdLst>
                <a:gd name="T0" fmla="*/ 13 w 24"/>
                <a:gd name="T1" fmla="*/ 0 h 18"/>
                <a:gd name="T2" fmla="*/ 12 w 24"/>
                <a:gd name="T3" fmla="*/ 1 h 18"/>
                <a:gd name="T4" fmla="*/ 8 w 24"/>
                <a:gd name="T5" fmla="*/ 3 h 18"/>
                <a:gd name="T6" fmla="*/ 3 w 24"/>
                <a:gd name="T7" fmla="*/ 7 h 18"/>
                <a:gd name="T8" fmla="*/ 1 w 24"/>
                <a:gd name="T9" fmla="*/ 8 h 18"/>
                <a:gd name="T10" fmla="*/ 1 w 24"/>
                <a:gd name="T11" fmla="*/ 10 h 18"/>
                <a:gd name="T12" fmla="*/ 9 w 24"/>
                <a:gd name="T13" fmla="*/ 17 h 18"/>
                <a:gd name="T14" fmla="*/ 11 w 24"/>
                <a:gd name="T15" fmla="*/ 18 h 18"/>
                <a:gd name="T16" fmla="*/ 11 w 24"/>
                <a:gd name="T17" fmla="*/ 17 h 18"/>
                <a:gd name="T18" fmla="*/ 16 w 24"/>
                <a:gd name="T19" fmla="*/ 15 h 18"/>
                <a:gd name="T20" fmla="*/ 17 w 24"/>
                <a:gd name="T21" fmla="*/ 14 h 18"/>
                <a:gd name="T22" fmla="*/ 18 w 24"/>
                <a:gd name="T23" fmla="*/ 12 h 18"/>
                <a:gd name="T24" fmla="*/ 24 w 24"/>
                <a:gd name="T25" fmla="*/ 8 h 18"/>
                <a:gd name="T26" fmla="*/ 24 w 24"/>
                <a:gd name="T27" fmla="*/ 7 h 18"/>
                <a:gd name="T28" fmla="*/ 24 w 24"/>
                <a:gd name="T29" fmla="*/ 7 h 18"/>
                <a:gd name="T30" fmla="*/ 24 w 24"/>
                <a:gd name="T31" fmla="*/ 7 h 18"/>
                <a:gd name="T32" fmla="*/ 24 w 24"/>
                <a:gd name="T33" fmla="*/ 5 h 18"/>
                <a:gd name="T34" fmla="*/ 23 w 24"/>
                <a:gd name="T35" fmla="*/ 5 h 18"/>
                <a:gd name="T36" fmla="*/ 23 w 24"/>
                <a:gd name="T37" fmla="*/ 5 h 18"/>
                <a:gd name="T38" fmla="*/ 15 w 24"/>
                <a:gd name="T39" fmla="*/ 1 h 18"/>
                <a:gd name="T40" fmla="*/ 14 w 24"/>
                <a:gd name="T41" fmla="*/ 0 h 18"/>
                <a:gd name="T42" fmla="*/ 14 w 24"/>
                <a:gd name="T43" fmla="*/ 0 h 18"/>
                <a:gd name="T44" fmla="*/ 13 w 24"/>
                <a:gd name="T45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4" h="18">
                  <a:moveTo>
                    <a:pt x="13" y="0"/>
                  </a:moveTo>
                  <a:cubicBezTo>
                    <a:pt x="13" y="0"/>
                    <a:pt x="12" y="0"/>
                    <a:pt x="12" y="1"/>
                  </a:cubicBezTo>
                  <a:cubicBezTo>
                    <a:pt x="11" y="2"/>
                    <a:pt x="9" y="2"/>
                    <a:pt x="8" y="3"/>
                  </a:cubicBezTo>
                  <a:cubicBezTo>
                    <a:pt x="7" y="5"/>
                    <a:pt x="5" y="6"/>
                    <a:pt x="3" y="7"/>
                  </a:cubicBezTo>
                  <a:cubicBezTo>
                    <a:pt x="2" y="8"/>
                    <a:pt x="2" y="8"/>
                    <a:pt x="1" y="8"/>
                  </a:cubicBezTo>
                  <a:cubicBezTo>
                    <a:pt x="0" y="9"/>
                    <a:pt x="0" y="10"/>
                    <a:pt x="1" y="10"/>
                  </a:cubicBezTo>
                  <a:cubicBezTo>
                    <a:pt x="4" y="13"/>
                    <a:pt x="7" y="15"/>
                    <a:pt x="9" y="17"/>
                  </a:cubicBezTo>
                  <a:cubicBezTo>
                    <a:pt x="10" y="17"/>
                    <a:pt x="10" y="18"/>
                    <a:pt x="11" y="18"/>
                  </a:cubicBezTo>
                  <a:cubicBezTo>
                    <a:pt x="11" y="18"/>
                    <a:pt x="11" y="18"/>
                    <a:pt x="11" y="17"/>
                  </a:cubicBezTo>
                  <a:cubicBezTo>
                    <a:pt x="13" y="17"/>
                    <a:pt x="14" y="16"/>
                    <a:pt x="16" y="15"/>
                  </a:cubicBezTo>
                  <a:cubicBezTo>
                    <a:pt x="16" y="14"/>
                    <a:pt x="16" y="14"/>
                    <a:pt x="17" y="14"/>
                  </a:cubicBezTo>
                  <a:cubicBezTo>
                    <a:pt x="17" y="13"/>
                    <a:pt x="18" y="13"/>
                    <a:pt x="18" y="12"/>
                  </a:cubicBezTo>
                  <a:cubicBezTo>
                    <a:pt x="20" y="11"/>
                    <a:pt x="22" y="9"/>
                    <a:pt x="24" y="8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4" y="6"/>
                    <a:pt x="24" y="6"/>
                    <a:pt x="24" y="5"/>
                  </a:cubicBezTo>
                  <a:cubicBezTo>
                    <a:pt x="24" y="5"/>
                    <a:pt x="23" y="5"/>
                    <a:pt x="23" y="5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1" y="4"/>
                    <a:pt x="18" y="2"/>
                    <a:pt x="15" y="1"/>
                  </a:cubicBezTo>
                  <a:cubicBezTo>
                    <a:pt x="15" y="1"/>
                    <a:pt x="14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3" y="0"/>
                    <a:pt x="13" y="0"/>
                    <a:pt x="13" y="0"/>
                  </a:cubicBezTo>
                </a:path>
              </a:pathLst>
            </a:custGeom>
            <a:solidFill>
              <a:srgbClr val="EA8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51" name="Freeform 403"/>
            <p:cNvSpPr>
              <a:spLocks noEditPoints="1"/>
            </p:cNvSpPr>
            <p:nvPr/>
          </p:nvSpPr>
          <p:spPr bwMode="auto">
            <a:xfrm>
              <a:off x="927100" y="3306763"/>
              <a:ext cx="104775" cy="41275"/>
            </a:xfrm>
            <a:custGeom>
              <a:avLst/>
              <a:gdLst>
                <a:gd name="T0" fmla="*/ 28 w 28"/>
                <a:gd name="T1" fmla="*/ 11 h 11"/>
                <a:gd name="T2" fmla="*/ 27 w 28"/>
                <a:gd name="T3" fmla="*/ 11 h 11"/>
                <a:gd name="T4" fmla="*/ 27 w 28"/>
                <a:gd name="T5" fmla="*/ 11 h 11"/>
                <a:gd name="T6" fmla="*/ 28 w 28"/>
                <a:gd name="T7" fmla="*/ 11 h 11"/>
                <a:gd name="T8" fmla="*/ 28 w 28"/>
                <a:gd name="T9" fmla="*/ 11 h 11"/>
                <a:gd name="T10" fmla="*/ 28 w 28"/>
                <a:gd name="T11" fmla="*/ 10 h 11"/>
                <a:gd name="T12" fmla="*/ 28 w 28"/>
                <a:gd name="T13" fmla="*/ 11 h 11"/>
                <a:gd name="T14" fmla="*/ 28 w 28"/>
                <a:gd name="T15" fmla="*/ 11 h 11"/>
                <a:gd name="T16" fmla="*/ 28 w 28"/>
                <a:gd name="T17" fmla="*/ 10 h 11"/>
                <a:gd name="T18" fmla="*/ 0 w 28"/>
                <a:gd name="T19" fmla="*/ 4 h 11"/>
                <a:gd name="T20" fmla="*/ 25 w 28"/>
                <a:gd name="T21" fmla="*/ 10 h 11"/>
                <a:gd name="T22" fmla="*/ 24 w 28"/>
                <a:gd name="T23" fmla="*/ 10 h 11"/>
                <a:gd name="T24" fmla="*/ 0 w 28"/>
                <a:gd name="T25" fmla="*/ 4 h 11"/>
                <a:gd name="T26" fmla="*/ 13 w 28"/>
                <a:gd name="T27" fmla="*/ 0 h 11"/>
                <a:gd name="T28" fmla="*/ 25 w 28"/>
                <a:gd name="T29" fmla="*/ 8 h 11"/>
                <a:gd name="T30" fmla="*/ 26 w 28"/>
                <a:gd name="T31" fmla="*/ 8 h 11"/>
                <a:gd name="T32" fmla="*/ 14 w 28"/>
                <a:gd name="T33" fmla="*/ 0 h 11"/>
                <a:gd name="T34" fmla="*/ 13 w 28"/>
                <a:gd name="T3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8" h="11">
                  <a:moveTo>
                    <a:pt x="28" y="11"/>
                  </a:moveTo>
                  <a:cubicBezTo>
                    <a:pt x="28" y="11"/>
                    <a:pt x="28" y="11"/>
                    <a:pt x="27" y="11"/>
                  </a:cubicBezTo>
                  <a:cubicBezTo>
                    <a:pt x="27" y="11"/>
                    <a:pt x="27" y="11"/>
                    <a:pt x="27" y="11"/>
                  </a:cubicBezTo>
                  <a:cubicBezTo>
                    <a:pt x="27" y="11"/>
                    <a:pt x="28" y="11"/>
                    <a:pt x="28" y="11"/>
                  </a:cubicBezTo>
                  <a:cubicBezTo>
                    <a:pt x="28" y="11"/>
                    <a:pt x="28" y="11"/>
                    <a:pt x="28" y="11"/>
                  </a:cubicBezTo>
                  <a:moveTo>
                    <a:pt x="28" y="10"/>
                  </a:moveTo>
                  <a:cubicBezTo>
                    <a:pt x="28" y="11"/>
                    <a:pt x="28" y="11"/>
                    <a:pt x="28" y="11"/>
                  </a:cubicBezTo>
                  <a:cubicBezTo>
                    <a:pt x="28" y="11"/>
                    <a:pt x="28" y="11"/>
                    <a:pt x="28" y="11"/>
                  </a:cubicBezTo>
                  <a:cubicBezTo>
                    <a:pt x="28" y="10"/>
                    <a:pt x="28" y="10"/>
                    <a:pt x="28" y="10"/>
                  </a:cubicBezTo>
                  <a:moveTo>
                    <a:pt x="0" y="4"/>
                  </a:moveTo>
                  <a:cubicBezTo>
                    <a:pt x="8" y="6"/>
                    <a:pt x="16" y="8"/>
                    <a:pt x="25" y="10"/>
                  </a:cubicBezTo>
                  <a:cubicBezTo>
                    <a:pt x="25" y="10"/>
                    <a:pt x="25" y="10"/>
                    <a:pt x="24" y="10"/>
                  </a:cubicBezTo>
                  <a:cubicBezTo>
                    <a:pt x="16" y="8"/>
                    <a:pt x="8" y="6"/>
                    <a:pt x="0" y="4"/>
                  </a:cubicBezTo>
                  <a:moveTo>
                    <a:pt x="13" y="0"/>
                  </a:moveTo>
                  <a:cubicBezTo>
                    <a:pt x="17" y="3"/>
                    <a:pt x="21" y="5"/>
                    <a:pt x="25" y="8"/>
                  </a:cubicBezTo>
                  <a:cubicBezTo>
                    <a:pt x="26" y="8"/>
                    <a:pt x="26" y="8"/>
                    <a:pt x="26" y="8"/>
                  </a:cubicBezTo>
                  <a:cubicBezTo>
                    <a:pt x="22" y="6"/>
                    <a:pt x="18" y="3"/>
                    <a:pt x="14" y="0"/>
                  </a:cubicBezTo>
                  <a:cubicBezTo>
                    <a:pt x="13" y="0"/>
                    <a:pt x="13" y="0"/>
                    <a:pt x="13" y="0"/>
                  </a:cubicBezTo>
                </a:path>
              </a:pathLst>
            </a:custGeom>
            <a:solidFill>
              <a:srgbClr val="F8C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52" name="Freeform 404"/>
            <p:cNvSpPr>
              <a:spLocks/>
            </p:cNvSpPr>
            <p:nvPr/>
          </p:nvSpPr>
          <p:spPr bwMode="auto">
            <a:xfrm>
              <a:off x="874713" y="3300413"/>
              <a:ext cx="157162" cy="47625"/>
            </a:xfrm>
            <a:custGeom>
              <a:avLst/>
              <a:gdLst>
                <a:gd name="T0" fmla="*/ 1 w 42"/>
                <a:gd name="T1" fmla="*/ 0 h 13"/>
                <a:gd name="T2" fmla="*/ 0 w 42"/>
                <a:gd name="T3" fmla="*/ 0 h 13"/>
                <a:gd name="T4" fmla="*/ 0 w 42"/>
                <a:gd name="T5" fmla="*/ 0 h 13"/>
                <a:gd name="T6" fmla="*/ 0 w 42"/>
                <a:gd name="T7" fmla="*/ 1 h 13"/>
                <a:gd name="T8" fmla="*/ 2 w 42"/>
                <a:gd name="T9" fmla="*/ 1 h 13"/>
                <a:gd name="T10" fmla="*/ 14 w 42"/>
                <a:gd name="T11" fmla="*/ 6 h 13"/>
                <a:gd name="T12" fmla="*/ 38 w 42"/>
                <a:gd name="T13" fmla="*/ 12 h 13"/>
                <a:gd name="T14" fmla="*/ 39 w 42"/>
                <a:gd name="T15" fmla="*/ 12 h 13"/>
                <a:gd name="T16" fmla="*/ 40 w 42"/>
                <a:gd name="T17" fmla="*/ 13 h 13"/>
                <a:gd name="T18" fmla="*/ 41 w 42"/>
                <a:gd name="T19" fmla="*/ 13 h 13"/>
                <a:gd name="T20" fmla="*/ 42 w 42"/>
                <a:gd name="T21" fmla="*/ 13 h 13"/>
                <a:gd name="T22" fmla="*/ 42 w 42"/>
                <a:gd name="T23" fmla="*/ 13 h 13"/>
                <a:gd name="T24" fmla="*/ 42 w 42"/>
                <a:gd name="T25" fmla="*/ 12 h 13"/>
                <a:gd name="T26" fmla="*/ 42 w 42"/>
                <a:gd name="T27" fmla="*/ 12 h 13"/>
                <a:gd name="T28" fmla="*/ 41 w 42"/>
                <a:gd name="T29" fmla="*/ 11 h 13"/>
                <a:gd name="T30" fmla="*/ 40 w 42"/>
                <a:gd name="T31" fmla="*/ 10 h 13"/>
                <a:gd name="T32" fmla="*/ 39 w 42"/>
                <a:gd name="T33" fmla="*/ 10 h 13"/>
                <a:gd name="T34" fmla="*/ 27 w 42"/>
                <a:gd name="T35" fmla="*/ 2 h 13"/>
                <a:gd name="T36" fmla="*/ 25 w 42"/>
                <a:gd name="T37" fmla="*/ 1 h 13"/>
                <a:gd name="T38" fmla="*/ 25 w 42"/>
                <a:gd name="T39" fmla="*/ 1 h 13"/>
                <a:gd name="T40" fmla="*/ 22 w 42"/>
                <a:gd name="T41" fmla="*/ 1 h 13"/>
                <a:gd name="T42" fmla="*/ 21 w 42"/>
                <a:gd name="T43" fmla="*/ 1 h 13"/>
                <a:gd name="T44" fmla="*/ 20 w 42"/>
                <a:gd name="T45" fmla="*/ 1 h 13"/>
                <a:gd name="T46" fmla="*/ 19 w 42"/>
                <a:gd name="T47" fmla="*/ 1 h 13"/>
                <a:gd name="T48" fmla="*/ 8 w 42"/>
                <a:gd name="T49" fmla="*/ 0 h 13"/>
                <a:gd name="T50" fmla="*/ 1 w 42"/>
                <a:gd name="T51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42" h="13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6" y="3"/>
                    <a:pt x="10" y="4"/>
                    <a:pt x="14" y="6"/>
                  </a:cubicBezTo>
                  <a:cubicBezTo>
                    <a:pt x="22" y="8"/>
                    <a:pt x="30" y="10"/>
                    <a:pt x="38" y="12"/>
                  </a:cubicBezTo>
                  <a:cubicBezTo>
                    <a:pt x="39" y="12"/>
                    <a:pt x="39" y="12"/>
                    <a:pt x="39" y="12"/>
                  </a:cubicBezTo>
                  <a:cubicBezTo>
                    <a:pt x="39" y="13"/>
                    <a:pt x="39" y="13"/>
                    <a:pt x="40" y="13"/>
                  </a:cubicBezTo>
                  <a:cubicBezTo>
                    <a:pt x="40" y="13"/>
                    <a:pt x="41" y="13"/>
                    <a:pt x="41" y="13"/>
                  </a:cubicBezTo>
                  <a:cubicBezTo>
                    <a:pt x="42" y="13"/>
                    <a:pt x="42" y="13"/>
                    <a:pt x="42" y="13"/>
                  </a:cubicBezTo>
                  <a:cubicBezTo>
                    <a:pt x="42" y="13"/>
                    <a:pt x="42" y="13"/>
                    <a:pt x="42" y="13"/>
                  </a:cubicBezTo>
                  <a:cubicBezTo>
                    <a:pt x="42" y="13"/>
                    <a:pt x="42" y="13"/>
                    <a:pt x="42" y="12"/>
                  </a:cubicBezTo>
                  <a:cubicBezTo>
                    <a:pt x="42" y="12"/>
                    <a:pt x="42" y="12"/>
                    <a:pt x="42" y="12"/>
                  </a:cubicBezTo>
                  <a:cubicBezTo>
                    <a:pt x="41" y="11"/>
                    <a:pt x="41" y="11"/>
                    <a:pt x="41" y="11"/>
                  </a:cubicBezTo>
                  <a:cubicBezTo>
                    <a:pt x="41" y="11"/>
                    <a:pt x="40" y="11"/>
                    <a:pt x="40" y="10"/>
                  </a:cubicBezTo>
                  <a:cubicBezTo>
                    <a:pt x="40" y="10"/>
                    <a:pt x="40" y="10"/>
                    <a:pt x="39" y="10"/>
                  </a:cubicBezTo>
                  <a:cubicBezTo>
                    <a:pt x="35" y="7"/>
                    <a:pt x="31" y="5"/>
                    <a:pt x="27" y="2"/>
                  </a:cubicBezTo>
                  <a:cubicBezTo>
                    <a:pt x="26" y="1"/>
                    <a:pt x="26" y="1"/>
                    <a:pt x="25" y="1"/>
                  </a:cubicBezTo>
                  <a:cubicBezTo>
                    <a:pt x="25" y="1"/>
                    <a:pt x="25" y="1"/>
                    <a:pt x="25" y="1"/>
                  </a:cubicBezTo>
                  <a:cubicBezTo>
                    <a:pt x="24" y="1"/>
                    <a:pt x="23" y="1"/>
                    <a:pt x="22" y="1"/>
                  </a:cubicBezTo>
                  <a:cubicBezTo>
                    <a:pt x="22" y="1"/>
                    <a:pt x="21" y="1"/>
                    <a:pt x="21" y="1"/>
                  </a:cubicBezTo>
                  <a:cubicBezTo>
                    <a:pt x="21" y="1"/>
                    <a:pt x="20" y="1"/>
                    <a:pt x="20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5" y="1"/>
                    <a:pt x="11" y="1"/>
                    <a:pt x="8" y="0"/>
                  </a:cubicBezTo>
                  <a:cubicBezTo>
                    <a:pt x="5" y="0"/>
                    <a:pt x="3" y="0"/>
                    <a:pt x="1" y="0"/>
                  </a:cubicBezTo>
                </a:path>
              </a:pathLst>
            </a:custGeom>
            <a:solidFill>
              <a:srgbClr val="F8AB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53" name="Freeform 405"/>
            <p:cNvSpPr>
              <a:spLocks noEditPoints="1"/>
            </p:cNvSpPr>
            <p:nvPr/>
          </p:nvSpPr>
          <p:spPr bwMode="auto">
            <a:xfrm>
              <a:off x="1411288" y="2293938"/>
              <a:ext cx="392112" cy="889000"/>
            </a:xfrm>
            <a:custGeom>
              <a:avLst/>
              <a:gdLst>
                <a:gd name="T0" fmla="*/ 26 w 104"/>
                <a:gd name="T1" fmla="*/ 235 h 236"/>
                <a:gd name="T2" fmla="*/ 7 w 104"/>
                <a:gd name="T3" fmla="*/ 224 h 236"/>
                <a:gd name="T4" fmla="*/ 45 w 104"/>
                <a:gd name="T5" fmla="*/ 220 h 236"/>
                <a:gd name="T6" fmla="*/ 66 w 104"/>
                <a:gd name="T7" fmla="*/ 199 h 236"/>
                <a:gd name="T8" fmla="*/ 79 w 104"/>
                <a:gd name="T9" fmla="*/ 181 h 236"/>
                <a:gd name="T10" fmla="*/ 57 w 104"/>
                <a:gd name="T11" fmla="*/ 163 h 236"/>
                <a:gd name="T12" fmla="*/ 63 w 104"/>
                <a:gd name="T13" fmla="*/ 160 h 236"/>
                <a:gd name="T14" fmla="*/ 91 w 104"/>
                <a:gd name="T15" fmla="*/ 159 h 236"/>
                <a:gd name="T16" fmla="*/ 91 w 104"/>
                <a:gd name="T17" fmla="*/ 159 h 236"/>
                <a:gd name="T18" fmla="*/ 66 w 104"/>
                <a:gd name="T19" fmla="*/ 159 h 236"/>
                <a:gd name="T20" fmla="*/ 72 w 104"/>
                <a:gd name="T21" fmla="*/ 161 h 236"/>
                <a:gd name="T22" fmla="*/ 73 w 104"/>
                <a:gd name="T23" fmla="*/ 158 h 236"/>
                <a:gd name="T24" fmla="*/ 84 w 104"/>
                <a:gd name="T25" fmla="*/ 157 h 236"/>
                <a:gd name="T26" fmla="*/ 69 w 104"/>
                <a:gd name="T27" fmla="*/ 156 h 236"/>
                <a:gd name="T28" fmla="*/ 71 w 104"/>
                <a:gd name="T29" fmla="*/ 156 h 236"/>
                <a:gd name="T30" fmla="*/ 59 w 104"/>
                <a:gd name="T31" fmla="*/ 146 h 236"/>
                <a:gd name="T32" fmla="*/ 59 w 104"/>
                <a:gd name="T33" fmla="*/ 146 h 236"/>
                <a:gd name="T34" fmla="*/ 78 w 104"/>
                <a:gd name="T35" fmla="*/ 148 h 236"/>
                <a:gd name="T36" fmla="*/ 52 w 104"/>
                <a:gd name="T37" fmla="*/ 147 h 236"/>
                <a:gd name="T38" fmla="*/ 77 w 104"/>
                <a:gd name="T39" fmla="*/ 141 h 236"/>
                <a:gd name="T40" fmla="*/ 99 w 104"/>
                <a:gd name="T41" fmla="*/ 139 h 236"/>
                <a:gd name="T42" fmla="*/ 99 w 104"/>
                <a:gd name="T43" fmla="*/ 139 h 236"/>
                <a:gd name="T44" fmla="*/ 62 w 104"/>
                <a:gd name="T45" fmla="*/ 139 h 236"/>
                <a:gd name="T46" fmla="*/ 81 w 104"/>
                <a:gd name="T47" fmla="*/ 127 h 236"/>
                <a:gd name="T48" fmla="*/ 102 w 104"/>
                <a:gd name="T49" fmla="*/ 126 h 236"/>
                <a:gd name="T50" fmla="*/ 75 w 104"/>
                <a:gd name="T51" fmla="*/ 124 h 236"/>
                <a:gd name="T52" fmla="*/ 58 w 104"/>
                <a:gd name="T53" fmla="*/ 122 h 236"/>
                <a:gd name="T54" fmla="*/ 89 w 104"/>
                <a:gd name="T55" fmla="*/ 118 h 236"/>
                <a:gd name="T56" fmla="*/ 84 w 104"/>
                <a:gd name="T57" fmla="*/ 114 h 236"/>
                <a:gd name="T58" fmla="*/ 103 w 104"/>
                <a:gd name="T59" fmla="*/ 111 h 236"/>
                <a:gd name="T60" fmla="*/ 103 w 104"/>
                <a:gd name="T61" fmla="*/ 111 h 236"/>
                <a:gd name="T62" fmla="*/ 72 w 104"/>
                <a:gd name="T63" fmla="*/ 110 h 236"/>
                <a:gd name="T64" fmla="*/ 71 w 104"/>
                <a:gd name="T65" fmla="*/ 109 h 236"/>
                <a:gd name="T66" fmla="*/ 61 w 104"/>
                <a:gd name="T67" fmla="*/ 114 h 236"/>
                <a:gd name="T68" fmla="*/ 74 w 104"/>
                <a:gd name="T69" fmla="*/ 108 h 236"/>
                <a:gd name="T70" fmla="*/ 67 w 104"/>
                <a:gd name="T71" fmla="*/ 108 h 236"/>
                <a:gd name="T72" fmla="*/ 70 w 104"/>
                <a:gd name="T73" fmla="*/ 108 h 236"/>
                <a:gd name="T74" fmla="*/ 58 w 104"/>
                <a:gd name="T75" fmla="*/ 108 h 236"/>
                <a:gd name="T76" fmla="*/ 65 w 104"/>
                <a:gd name="T77" fmla="*/ 104 h 236"/>
                <a:gd name="T78" fmla="*/ 104 w 104"/>
                <a:gd name="T79" fmla="*/ 103 h 236"/>
                <a:gd name="T80" fmla="*/ 80 w 104"/>
                <a:gd name="T81" fmla="*/ 103 h 236"/>
                <a:gd name="T82" fmla="*/ 67 w 104"/>
                <a:gd name="T83" fmla="*/ 93 h 236"/>
                <a:gd name="T84" fmla="*/ 62 w 104"/>
                <a:gd name="T85" fmla="*/ 89 h 236"/>
                <a:gd name="T86" fmla="*/ 56 w 104"/>
                <a:gd name="T87" fmla="*/ 79 h 236"/>
                <a:gd name="T88" fmla="*/ 99 w 104"/>
                <a:gd name="T89" fmla="*/ 77 h 236"/>
                <a:gd name="T90" fmla="*/ 80 w 104"/>
                <a:gd name="T91" fmla="*/ 75 h 236"/>
                <a:gd name="T92" fmla="*/ 79 w 104"/>
                <a:gd name="T93" fmla="*/ 75 h 236"/>
                <a:gd name="T94" fmla="*/ 63 w 104"/>
                <a:gd name="T95" fmla="*/ 70 h 236"/>
                <a:gd name="T96" fmla="*/ 63 w 104"/>
                <a:gd name="T97" fmla="*/ 70 h 236"/>
                <a:gd name="T98" fmla="*/ 74 w 104"/>
                <a:gd name="T99" fmla="*/ 67 h 236"/>
                <a:gd name="T100" fmla="*/ 80 w 104"/>
                <a:gd name="T101" fmla="*/ 66 h 236"/>
                <a:gd name="T102" fmla="*/ 62 w 104"/>
                <a:gd name="T103" fmla="*/ 64 h 236"/>
                <a:gd name="T104" fmla="*/ 72 w 104"/>
                <a:gd name="T105" fmla="*/ 62 h 236"/>
                <a:gd name="T106" fmla="*/ 93 w 104"/>
                <a:gd name="T107" fmla="*/ 60 h 236"/>
                <a:gd name="T108" fmla="*/ 72 w 104"/>
                <a:gd name="T109" fmla="*/ 28 h 236"/>
                <a:gd name="T110" fmla="*/ 51 w 104"/>
                <a:gd name="T111" fmla="*/ 9 h 236"/>
                <a:gd name="T112" fmla="*/ 24 w 104"/>
                <a:gd name="T113" fmla="*/ 11 h 236"/>
                <a:gd name="T114" fmla="*/ 37 w 104"/>
                <a:gd name="T115" fmla="*/ 0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04" h="236">
                  <a:moveTo>
                    <a:pt x="26" y="235"/>
                  </a:moveTo>
                  <a:cubicBezTo>
                    <a:pt x="25" y="236"/>
                    <a:pt x="25" y="236"/>
                    <a:pt x="25" y="236"/>
                  </a:cubicBezTo>
                  <a:cubicBezTo>
                    <a:pt x="25" y="236"/>
                    <a:pt x="25" y="236"/>
                    <a:pt x="24" y="236"/>
                  </a:cubicBezTo>
                  <a:cubicBezTo>
                    <a:pt x="25" y="236"/>
                    <a:pt x="25" y="236"/>
                    <a:pt x="26" y="235"/>
                  </a:cubicBezTo>
                  <a:cubicBezTo>
                    <a:pt x="26" y="235"/>
                    <a:pt x="26" y="235"/>
                    <a:pt x="26" y="235"/>
                  </a:cubicBezTo>
                  <a:moveTo>
                    <a:pt x="0" y="220"/>
                  </a:moveTo>
                  <a:cubicBezTo>
                    <a:pt x="0" y="220"/>
                    <a:pt x="1" y="221"/>
                    <a:pt x="2" y="221"/>
                  </a:cubicBezTo>
                  <a:cubicBezTo>
                    <a:pt x="3" y="222"/>
                    <a:pt x="5" y="223"/>
                    <a:pt x="7" y="224"/>
                  </a:cubicBezTo>
                  <a:cubicBezTo>
                    <a:pt x="5" y="223"/>
                    <a:pt x="2" y="221"/>
                    <a:pt x="0" y="220"/>
                  </a:cubicBezTo>
                  <a:moveTo>
                    <a:pt x="48" y="218"/>
                  </a:moveTo>
                  <a:cubicBezTo>
                    <a:pt x="47" y="218"/>
                    <a:pt x="46" y="219"/>
                    <a:pt x="45" y="220"/>
                  </a:cubicBezTo>
                  <a:cubicBezTo>
                    <a:pt x="45" y="220"/>
                    <a:pt x="45" y="220"/>
                    <a:pt x="45" y="220"/>
                  </a:cubicBezTo>
                  <a:cubicBezTo>
                    <a:pt x="46" y="220"/>
                    <a:pt x="46" y="219"/>
                    <a:pt x="47" y="218"/>
                  </a:cubicBezTo>
                  <a:cubicBezTo>
                    <a:pt x="47" y="218"/>
                    <a:pt x="48" y="218"/>
                    <a:pt x="48" y="218"/>
                  </a:cubicBezTo>
                  <a:moveTo>
                    <a:pt x="69" y="196"/>
                  </a:moveTo>
                  <a:cubicBezTo>
                    <a:pt x="68" y="197"/>
                    <a:pt x="67" y="198"/>
                    <a:pt x="66" y="199"/>
                  </a:cubicBezTo>
                  <a:cubicBezTo>
                    <a:pt x="67" y="198"/>
                    <a:pt x="68" y="197"/>
                    <a:pt x="69" y="196"/>
                  </a:cubicBezTo>
                  <a:moveTo>
                    <a:pt x="87" y="169"/>
                  </a:moveTo>
                  <a:cubicBezTo>
                    <a:pt x="87" y="170"/>
                    <a:pt x="86" y="170"/>
                    <a:pt x="86" y="170"/>
                  </a:cubicBezTo>
                  <a:cubicBezTo>
                    <a:pt x="84" y="174"/>
                    <a:pt x="82" y="177"/>
                    <a:pt x="79" y="181"/>
                  </a:cubicBezTo>
                  <a:cubicBezTo>
                    <a:pt x="82" y="178"/>
                    <a:pt x="84" y="174"/>
                    <a:pt x="86" y="170"/>
                  </a:cubicBezTo>
                  <a:cubicBezTo>
                    <a:pt x="86" y="170"/>
                    <a:pt x="87" y="170"/>
                    <a:pt x="87" y="169"/>
                  </a:cubicBezTo>
                  <a:moveTo>
                    <a:pt x="54" y="161"/>
                  </a:moveTo>
                  <a:cubicBezTo>
                    <a:pt x="55" y="162"/>
                    <a:pt x="56" y="163"/>
                    <a:pt x="57" y="163"/>
                  </a:cubicBezTo>
                  <a:cubicBezTo>
                    <a:pt x="56" y="163"/>
                    <a:pt x="55" y="162"/>
                    <a:pt x="54" y="161"/>
                  </a:cubicBezTo>
                  <a:moveTo>
                    <a:pt x="63" y="160"/>
                  </a:moveTo>
                  <a:cubicBezTo>
                    <a:pt x="63" y="160"/>
                    <a:pt x="63" y="160"/>
                    <a:pt x="63" y="160"/>
                  </a:cubicBezTo>
                  <a:cubicBezTo>
                    <a:pt x="63" y="160"/>
                    <a:pt x="63" y="160"/>
                    <a:pt x="63" y="160"/>
                  </a:cubicBezTo>
                  <a:cubicBezTo>
                    <a:pt x="63" y="160"/>
                    <a:pt x="63" y="160"/>
                    <a:pt x="63" y="160"/>
                  </a:cubicBezTo>
                  <a:moveTo>
                    <a:pt x="92" y="159"/>
                  </a:moveTo>
                  <a:cubicBezTo>
                    <a:pt x="91" y="159"/>
                    <a:pt x="91" y="159"/>
                    <a:pt x="91" y="159"/>
                  </a:cubicBezTo>
                  <a:cubicBezTo>
                    <a:pt x="91" y="159"/>
                    <a:pt x="91" y="159"/>
                    <a:pt x="91" y="159"/>
                  </a:cubicBezTo>
                  <a:cubicBezTo>
                    <a:pt x="91" y="159"/>
                    <a:pt x="92" y="159"/>
                    <a:pt x="92" y="159"/>
                  </a:cubicBezTo>
                  <a:moveTo>
                    <a:pt x="90" y="159"/>
                  </a:moveTo>
                  <a:cubicBezTo>
                    <a:pt x="90" y="159"/>
                    <a:pt x="90" y="159"/>
                    <a:pt x="91" y="159"/>
                  </a:cubicBezTo>
                  <a:cubicBezTo>
                    <a:pt x="91" y="159"/>
                    <a:pt x="91" y="159"/>
                    <a:pt x="91" y="159"/>
                  </a:cubicBezTo>
                  <a:cubicBezTo>
                    <a:pt x="90" y="159"/>
                    <a:pt x="90" y="159"/>
                    <a:pt x="90" y="159"/>
                  </a:cubicBezTo>
                  <a:moveTo>
                    <a:pt x="67" y="158"/>
                  </a:moveTo>
                  <a:cubicBezTo>
                    <a:pt x="67" y="159"/>
                    <a:pt x="66" y="159"/>
                    <a:pt x="66" y="159"/>
                  </a:cubicBezTo>
                  <a:cubicBezTo>
                    <a:pt x="66" y="159"/>
                    <a:pt x="66" y="159"/>
                    <a:pt x="66" y="159"/>
                  </a:cubicBezTo>
                  <a:cubicBezTo>
                    <a:pt x="67" y="159"/>
                    <a:pt x="67" y="159"/>
                    <a:pt x="67" y="158"/>
                  </a:cubicBezTo>
                  <a:moveTo>
                    <a:pt x="73" y="158"/>
                  </a:moveTo>
                  <a:cubicBezTo>
                    <a:pt x="73" y="158"/>
                    <a:pt x="73" y="159"/>
                    <a:pt x="73" y="160"/>
                  </a:cubicBezTo>
                  <a:cubicBezTo>
                    <a:pt x="72" y="160"/>
                    <a:pt x="72" y="161"/>
                    <a:pt x="72" y="161"/>
                  </a:cubicBezTo>
                  <a:cubicBezTo>
                    <a:pt x="70" y="163"/>
                    <a:pt x="68" y="164"/>
                    <a:pt x="66" y="165"/>
                  </a:cubicBezTo>
                  <a:cubicBezTo>
                    <a:pt x="69" y="164"/>
                    <a:pt x="70" y="163"/>
                    <a:pt x="72" y="161"/>
                  </a:cubicBezTo>
                  <a:cubicBezTo>
                    <a:pt x="72" y="160"/>
                    <a:pt x="73" y="159"/>
                    <a:pt x="73" y="159"/>
                  </a:cubicBezTo>
                  <a:cubicBezTo>
                    <a:pt x="73" y="158"/>
                    <a:pt x="73" y="158"/>
                    <a:pt x="73" y="158"/>
                  </a:cubicBezTo>
                  <a:moveTo>
                    <a:pt x="84" y="157"/>
                  </a:moveTo>
                  <a:cubicBezTo>
                    <a:pt x="86" y="159"/>
                    <a:pt x="87" y="162"/>
                    <a:pt x="87" y="166"/>
                  </a:cubicBezTo>
                  <a:cubicBezTo>
                    <a:pt x="87" y="166"/>
                    <a:pt x="87" y="165"/>
                    <a:pt x="87" y="165"/>
                  </a:cubicBezTo>
                  <a:cubicBezTo>
                    <a:pt x="87" y="162"/>
                    <a:pt x="86" y="159"/>
                    <a:pt x="84" y="157"/>
                  </a:cubicBezTo>
                  <a:moveTo>
                    <a:pt x="69" y="156"/>
                  </a:moveTo>
                  <a:cubicBezTo>
                    <a:pt x="69" y="157"/>
                    <a:pt x="68" y="157"/>
                    <a:pt x="68" y="157"/>
                  </a:cubicBezTo>
                  <a:cubicBezTo>
                    <a:pt x="68" y="157"/>
                    <a:pt x="68" y="157"/>
                    <a:pt x="68" y="157"/>
                  </a:cubicBezTo>
                  <a:cubicBezTo>
                    <a:pt x="68" y="157"/>
                    <a:pt x="69" y="157"/>
                    <a:pt x="69" y="156"/>
                  </a:cubicBezTo>
                  <a:cubicBezTo>
                    <a:pt x="69" y="156"/>
                    <a:pt x="69" y="156"/>
                    <a:pt x="69" y="156"/>
                  </a:cubicBezTo>
                  <a:moveTo>
                    <a:pt x="71" y="156"/>
                  </a:moveTo>
                  <a:cubicBezTo>
                    <a:pt x="72" y="156"/>
                    <a:pt x="72" y="156"/>
                    <a:pt x="72" y="156"/>
                  </a:cubicBezTo>
                  <a:cubicBezTo>
                    <a:pt x="72" y="156"/>
                    <a:pt x="72" y="156"/>
                    <a:pt x="71" y="156"/>
                  </a:cubicBezTo>
                  <a:moveTo>
                    <a:pt x="85" y="149"/>
                  </a:moveTo>
                  <a:cubicBezTo>
                    <a:pt x="87" y="151"/>
                    <a:pt x="88" y="153"/>
                    <a:pt x="89" y="155"/>
                  </a:cubicBezTo>
                  <a:cubicBezTo>
                    <a:pt x="88" y="153"/>
                    <a:pt x="87" y="151"/>
                    <a:pt x="85" y="149"/>
                  </a:cubicBezTo>
                  <a:moveTo>
                    <a:pt x="59" y="146"/>
                  </a:moveTo>
                  <a:cubicBezTo>
                    <a:pt x="58" y="147"/>
                    <a:pt x="58" y="147"/>
                    <a:pt x="58" y="147"/>
                  </a:cubicBezTo>
                  <a:cubicBezTo>
                    <a:pt x="57" y="150"/>
                    <a:pt x="57" y="153"/>
                    <a:pt x="58" y="156"/>
                  </a:cubicBezTo>
                  <a:cubicBezTo>
                    <a:pt x="57" y="154"/>
                    <a:pt x="57" y="152"/>
                    <a:pt x="57" y="149"/>
                  </a:cubicBezTo>
                  <a:cubicBezTo>
                    <a:pt x="58" y="148"/>
                    <a:pt x="58" y="147"/>
                    <a:pt x="59" y="146"/>
                  </a:cubicBezTo>
                  <a:moveTo>
                    <a:pt x="72" y="144"/>
                  </a:moveTo>
                  <a:cubicBezTo>
                    <a:pt x="73" y="144"/>
                    <a:pt x="73" y="144"/>
                    <a:pt x="73" y="145"/>
                  </a:cubicBezTo>
                  <a:cubicBezTo>
                    <a:pt x="75" y="146"/>
                    <a:pt x="77" y="148"/>
                    <a:pt x="79" y="149"/>
                  </a:cubicBezTo>
                  <a:cubicBezTo>
                    <a:pt x="79" y="149"/>
                    <a:pt x="78" y="148"/>
                    <a:pt x="78" y="148"/>
                  </a:cubicBezTo>
                  <a:cubicBezTo>
                    <a:pt x="76" y="146"/>
                    <a:pt x="74" y="145"/>
                    <a:pt x="72" y="144"/>
                  </a:cubicBezTo>
                  <a:moveTo>
                    <a:pt x="55" y="142"/>
                  </a:moveTo>
                  <a:cubicBezTo>
                    <a:pt x="55" y="142"/>
                    <a:pt x="54" y="143"/>
                    <a:pt x="54" y="144"/>
                  </a:cubicBezTo>
                  <a:cubicBezTo>
                    <a:pt x="53" y="145"/>
                    <a:pt x="52" y="146"/>
                    <a:pt x="52" y="147"/>
                  </a:cubicBezTo>
                  <a:cubicBezTo>
                    <a:pt x="52" y="146"/>
                    <a:pt x="53" y="145"/>
                    <a:pt x="54" y="144"/>
                  </a:cubicBezTo>
                  <a:cubicBezTo>
                    <a:pt x="54" y="143"/>
                    <a:pt x="55" y="142"/>
                    <a:pt x="55" y="142"/>
                  </a:cubicBezTo>
                  <a:moveTo>
                    <a:pt x="73" y="139"/>
                  </a:moveTo>
                  <a:cubicBezTo>
                    <a:pt x="74" y="140"/>
                    <a:pt x="76" y="141"/>
                    <a:pt x="77" y="141"/>
                  </a:cubicBezTo>
                  <a:cubicBezTo>
                    <a:pt x="77" y="141"/>
                    <a:pt x="77" y="142"/>
                    <a:pt x="78" y="142"/>
                  </a:cubicBezTo>
                  <a:cubicBezTo>
                    <a:pt x="78" y="142"/>
                    <a:pt x="78" y="142"/>
                    <a:pt x="77" y="142"/>
                  </a:cubicBezTo>
                  <a:cubicBezTo>
                    <a:pt x="76" y="141"/>
                    <a:pt x="74" y="140"/>
                    <a:pt x="73" y="139"/>
                  </a:cubicBezTo>
                  <a:moveTo>
                    <a:pt x="99" y="139"/>
                  </a:moveTo>
                  <a:cubicBezTo>
                    <a:pt x="98" y="144"/>
                    <a:pt x="96" y="149"/>
                    <a:pt x="94" y="154"/>
                  </a:cubicBezTo>
                  <a:cubicBezTo>
                    <a:pt x="96" y="149"/>
                    <a:pt x="98" y="144"/>
                    <a:pt x="99" y="139"/>
                  </a:cubicBezTo>
                  <a:moveTo>
                    <a:pt x="99" y="139"/>
                  </a:moveTo>
                  <a:cubicBezTo>
                    <a:pt x="99" y="139"/>
                    <a:pt x="99" y="139"/>
                    <a:pt x="99" y="139"/>
                  </a:cubicBezTo>
                  <a:cubicBezTo>
                    <a:pt x="99" y="139"/>
                    <a:pt x="99" y="139"/>
                    <a:pt x="99" y="139"/>
                  </a:cubicBezTo>
                  <a:moveTo>
                    <a:pt x="66" y="138"/>
                  </a:moveTo>
                  <a:cubicBezTo>
                    <a:pt x="65" y="138"/>
                    <a:pt x="64" y="138"/>
                    <a:pt x="64" y="138"/>
                  </a:cubicBezTo>
                  <a:cubicBezTo>
                    <a:pt x="63" y="138"/>
                    <a:pt x="62" y="138"/>
                    <a:pt x="62" y="139"/>
                  </a:cubicBezTo>
                  <a:cubicBezTo>
                    <a:pt x="62" y="139"/>
                    <a:pt x="62" y="139"/>
                    <a:pt x="62" y="139"/>
                  </a:cubicBezTo>
                  <a:cubicBezTo>
                    <a:pt x="63" y="138"/>
                    <a:pt x="64" y="138"/>
                    <a:pt x="66" y="138"/>
                  </a:cubicBezTo>
                  <a:moveTo>
                    <a:pt x="82" y="126"/>
                  </a:moveTo>
                  <a:cubicBezTo>
                    <a:pt x="82" y="127"/>
                    <a:pt x="81" y="127"/>
                    <a:pt x="81" y="127"/>
                  </a:cubicBezTo>
                  <a:cubicBezTo>
                    <a:pt x="78" y="128"/>
                    <a:pt x="76" y="129"/>
                    <a:pt x="73" y="129"/>
                  </a:cubicBezTo>
                  <a:cubicBezTo>
                    <a:pt x="73" y="129"/>
                    <a:pt x="73" y="129"/>
                    <a:pt x="74" y="129"/>
                  </a:cubicBezTo>
                  <a:cubicBezTo>
                    <a:pt x="77" y="129"/>
                    <a:pt x="79" y="128"/>
                    <a:pt x="82" y="126"/>
                  </a:cubicBezTo>
                  <a:moveTo>
                    <a:pt x="102" y="126"/>
                  </a:moveTo>
                  <a:cubicBezTo>
                    <a:pt x="102" y="126"/>
                    <a:pt x="102" y="126"/>
                    <a:pt x="102" y="126"/>
                  </a:cubicBezTo>
                  <a:cubicBezTo>
                    <a:pt x="102" y="126"/>
                    <a:pt x="102" y="126"/>
                    <a:pt x="102" y="126"/>
                  </a:cubicBezTo>
                  <a:moveTo>
                    <a:pt x="77" y="123"/>
                  </a:moveTo>
                  <a:cubicBezTo>
                    <a:pt x="76" y="123"/>
                    <a:pt x="75" y="124"/>
                    <a:pt x="75" y="124"/>
                  </a:cubicBezTo>
                  <a:cubicBezTo>
                    <a:pt x="75" y="124"/>
                    <a:pt x="76" y="123"/>
                    <a:pt x="77" y="123"/>
                  </a:cubicBezTo>
                  <a:moveTo>
                    <a:pt x="58" y="122"/>
                  </a:moveTo>
                  <a:cubicBezTo>
                    <a:pt x="61" y="127"/>
                    <a:pt x="66" y="129"/>
                    <a:pt x="71" y="129"/>
                  </a:cubicBezTo>
                  <a:cubicBezTo>
                    <a:pt x="66" y="129"/>
                    <a:pt x="61" y="126"/>
                    <a:pt x="58" y="122"/>
                  </a:cubicBezTo>
                  <a:moveTo>
                    <a:pt x="57" y="120"/>
                  </a:moveTo>
                  <a:cubicBezTo>
                    <a:pt x="57" y="120"/>
                    <a:pt x="58" y="121"/>
                    <a:pt x="58" y="121"/>
                  </a:cubicBezTo>
                  <a:cubicBezTo>
                    <a:pt x="58" y="121"/>
                    <a:pt x="58" y="120"/>
                    <a:pt x="57" y="120"/>
                  </a:cubicBezTo>
                  <a:moveTo>
                    <a:pt x="89" y="118"/>
                  </a:moveTo>
                  <a:cubicBezTo>
                    <a:pt x="89" y="118"/>
                    <a:pt x="89" y="118"/>
                    <a:pt x="89" y="118"/>
                  </a:cubicBezTo>
                  <a:cubicBezTo>
                    <a:pt x="88" y="120"/>
                    <a:pt x="87" y="122"/>
                    <a:pt x="86" y="124"/>
                  </a:cubicBezTo>
                  <a:cubicBezTo>
                    <a:pt x="87" y="122"/>
                    <a:pt x="89" y="120"/>
                    <a:pt x="89" y="118"/>
                  </a:cubicBezTo>
                  <a:moveTo>
                    <a:pt x="84" y="114"/>
                  </a:moveTo>
                  <a:cubicBezTo>
                    <a:pt x="84" y="114"/>
                    <a:pt x="84" y="114"/>
                    <a:pt x="84" y="114"/>
                  </a:cubicBezTo>
                  <a:cubicBezTo>
                    <a:pt x="83" y="117"/>
                    <a:pt x="82" y="119"/>
                    <a:pt x="81" y="121"/>
                  </a:cubicBezTo>
                  <a:cubicBezTo>
                    <a:pt x="83" y="119"/>
                    <a:pt x="84" y="116"/>
                    <a:pt x="84" y="114"/>
                  </a:cubicBezTo>
                  <a:moveTo>
                    <a:pt x="103" y="111"/>
                  </a:moveTo>
                  <a:cubicBezTo>
                    <a:pt x="103" y="116"/>
                    <a:pt x="103" y="121"/>
                    <a:pt x="102" y="126"/>
                  </a:cubicBezTo>
                  <a:cubicBezTo>
                    <a:pt x="103" y="121"/>
                    <a:pt x="103" y="116"/>
                    <a:pt x="103" y="111"/>
                  </a:cubicBezTo>
                  <a:moveTo>
                    <a:pt x="103" y="111"/>
                  </a:moveTo>
                  <a:cubicBezTo>
                    <a:pt x="103" y="111"/>
                    <a:pt x="103" y="111"/>
                    <a:pt x="103" y="111"/>
                  </a:cubicBezTo>
                  <a:cubicBezTo>
                    <a:pt x="103" y="111"/>
                    <a:pt x="103" y="111"/>
                    <a:pt x="103" y="111"/>
                  </a:cubicBezTo>
                  <a:moveTo>
                    <a:pt x="71" y="109"/>
                  </a:moveTo>
                  <a:cubicBezTo>
                    <a:pt x="71" y="109"/>
                    <a:pt x="71" y="109"/>
                    <a:pt x="72" y="109"/>
                  </a:cubicBezTo>
                  <a:cubicBezTo>
                    <a:pt x="72" y="110"/>
                    <a:pt x="72" y="110"/>
                    <a:pt x="72" y="110"/>
                  </a:cubicBezTo>
                  <a:cubicBezTo>
                    <a:pt x="72" y="110"/>
                    <a:pt x="73" y="110"/>
                    <a:pt x="73" y="109"/>
                  </a:cubicBezTo>
                  <a:cubicBezTo>
                    <a:pt x="73" y="110"/>
                    <a:pt x="72" y="110"/>
                    <a:pt x="72" y="110"/>
                  </a:cubicBezTo>
                  <a:cubicBezTo>
                    <a:pt x="72" y="110"/>
                    <a:pt x="72" y="110"/>
                    <a:pt x="72" y="110"/>
                  </a:cubicBezTo>
                  <a:cubicBezTo>
                    <a:pt x="72" y="109"/>
                    <a:pt x="72" y="109"/>
                    <a:pt x="71" y="109"/>
                  </a:cubicBezTo>
                  <a:moveTo>
                    <a:pt x="63" y="109"/>
                  </a:moveTo>
                  <a:cubicBezTo>
                    <a:pt x="62" y="110"/>
                    <a:pt x="62" y="111"/>
                    <a:pt x="62" y="112"/>
                  </a:cubicBezTo>
                  <a:cubicBezTo>
                    <a:pt x="61" y="114"/>
                    <a:pt x="62" y="116"/>
                    <a:pt x="62" y="118"/>
                  </a:cubicBezTo>
                  <a:cubicBezTo>
                    <a:pt x="62" y="117"/>
                    <a:pt x="62" y="115"/>
                    <a:pt x="61" y="114"/>
                  </a:cubicBezTo>
                  <a:cubicBezTo>
                    <a:pt x="61" y="113"/>
                    <a:pt x="62" y="111"/>
                    <a:pt x="62" y="110"/>
                  </a:cubicBezTo>
                  <a:cubicBezTo>
                    <a:pt x="63" y="110"/>
                    <a:pt x="63" y="109"/>
                    <a:pt x="63" y="109"/>
                  </a:cubicBezTo>
                  <a:moveTo>
                    <a:pt x="74" y="108"/>
                  </a:moveTo>
                  <a:cubicBezTo>
                    <a:pt x="74" y="108"/>
                    <a:pt x="74" y="108"/>
                    <a:pt x="74" y="108"/>
                  </a:cubicBezTo>
                  <a:cubicBezTo>
                    <a:pt x="74" y="109"/>
                    <a:pt x="74" y="109"/>
                    <a:pt x="74" y="109"/>
                  </a:cubicBezTo>
                  <a:cubicBezTo>
                    <a:pt x="74" y="109"/>
                    <a:pt x="74" y="109"/>
                    <a:pt x="74" y="108"/>
                  </a:cubicBezTo>
                  <a:cubicBezTo>
                    <a:pt x="74" y="108"/>
                    <a:pt x="74" y="108"/>
                    <a:pt x="74" y="108"/>
                  </a:cubicBezTo>
                  <a:moveTo>
                    <a:pt x="67" y="108"/>
                  </a:moveTo>
                  <a:cubicBezTo>
                    <a:pt x="66" y="108"/>
                    <a:pt x="66" y="108"/>
                    <a:pt x="65" y="108"/>
                  </a:cubicBezTo>
                  <a:cubicBezTo>
                    <a:pt x="66" y="108"/>
                    <a:pt x="66" y="108"/>
                    <a:pt x="67" y="108"/>
                  </a:cubicBezTo>
                  <a:cubicBezTo>
                    <a:pt x="67" y="108"/>
                    <a:pt x="68" y="108"/>
                    <a:pt x="69" y="108"/>
                  </a:cubicBezTo>
                  <a:cubicBezTo>
                    <a:pt x="69" y="108"/>
                    <a:pt x="69" y="108"/>
                    <a:pt x="70" y="108"/>
                  </a:cubicBezTo>
                  <a:cubicBezTo>
                    <a:pt x="69" y="108"/>
                    <a:pt x="69" y="108"/>
                    <a:pt x="69" y="108"/>
                  </a:cubicBezTo>
                  <a:cubicBezTo>
                    <a:pt x="68" y="108"/>
                    <a:pt x="67" y="108"/>
                    <a:pt x="67" y="108"/>
                  </a:cubicBezTo>
                  <a:moveTo>
                    <a:pt x="60" y="105"/>
                  </a:moveTo>
                  <a:cubicBezTo>
                    <a:pt x="59" y="106"/>
                    <a:pt x="58" y="107"/>
                    <a:pt x="58" y="108"/>
                  </a:cubicBezTo>
                  <a:cubicBezTo>
                    <a:pt x="58" y="107"/>
                    <a:pt x="59" y="107"/>
                    <a:pt x="59" y="106"/>
                  </a:cubicBezTo>
                  <a:cubicBezTo>
                    <a:pt x="60" y="106"/>
                    <a:pt x="60" y="105"/>
                    <a:pt x="60" y="105"/>
                  </a:cubicBezTo>
                  <a:moveTo>
                    <a:pt x="67" y="103"/>
                  </a:moveTo>
                  <a:cubicBezTo>
                    <a:pt x="66" y="103"/>
                    <a:pt x="66" y="103"/>
                    <a:pt x="65" y="104"/>
                  </a:cubicBezTo>
                  <a:cubicBezTo>
                    <a:pt x="65" y="103"/>
                    <a:pt x="66" y="103"/>
                    <a:pt x="67" y="103"/>
                  </a:cubicBezTo>
                  <a:cubicBezTo>
                    <a:pt x="68" y="103"/>
                    <a:pt x="69" y="104"/>
                    <a:pt x="71" y="104"/>
                  </a:cubicBezTo>
                  <a:cubicBezTo>
                    <a:pt x="69" y="104"/>
                    <a:pt x="68" y="103"/>
                    <a:pt x="67" y="103"/>
                  </a:cubicBezTo>
                  <a:moveTo>
                    <a:pt x="104" y="103"/>
                  </a:moveTo>
                  <a:cubicBezTo>
                    <a:pt x="104" y="104"/>
                    <a:pt x="104" y="106"/>
                    <a:pt x="104" y="107"/>
                  </a:cubicBezTo>
                  <a:cubicBezTo>
                    <a:pt x="104" y="107"/>
                    <a:pt x="104" y="107"/>
                    <a:pt x="104" y="107"/>
                  </a:cubicBezTo>
                  <a:cubicBezTo>
                    <a:pt x="104" y="106"/>
                    <a:pt x="104" y="104"/>
                    <a:pt x="104" y="103"/>
                  </a:cubicBezTo>
                  <a:moveTo>
                    <a:pt x="80" y="103"/>
                  </a:moveTo>
                  <a:cubicBezTo>
                    <a:pt x="82" y="106"/>
                    <a:pt x="83" y="108"/>
                    <a:pt x="84" y="112"/>
                  </a:cubicBezTo>
                  <a:cubicBezTo>
                    <a:pt x="83" y="108"/>
                    <a:pt x="82" y="105"/>
                    <a:pt x="80" y="103"/>
                  </a:cubicBezTo>
                  <a:moveTo>
                    <a:pt x="62" y="89"/>
                  </a:moveTo>
                  <a:cubicBezTo>
                    <a:pt x="64" y="90"/>
                    <a:pt x="65" y="92"/>
                    <a:pt x="67" y="93"/>
                  </a:cubicBezTo>
                  <a:cubicBezTo>
                    <a:pt x="70" y="95"/>
                    <a:pt x="74" y="97"/>
                    <a:pt x="77" y="100"/>
                  </a:cubicBezTo>
                  <a:cubicBezTo>
                    <a:pt x="75" y="98"/>
                    <a:pt x="74" y="97"/>
                    <a:pt x="72" y="96"/>
                  </a:cubicBezTo>
                  <a:cubicBezTo>
                    <a:pt x="69" y="94"/>
                    <a:pt x="66" y="92"/>
                    <a:pt x="63" y="90"/>
                  </a:cubicBezTo>
                  <a:cubicBezTo>
                    <a:pt x="63" y="89"/>
                    <a:pt x="62" y="89"/>
                    <a:pt x="62" y="89"/>
                  </a:cubicBezTo>
                  <a:moveTo>
                    <a:pt x="56" y="78"/>
                  </a:moveTo>
                  <a:cubicBezTo>
                    <a:pt x="56" y="79"/>
                    <a:pt x="56" y="79"/>
                    <a:pt x="56" y="79"/>
                  </a:cubicBezTo>
                  <a:cubicBezTo>
                    <a:pt x="56" y="80"/>
                    <a:pt x="57" y="80"/>
                    <a:pt x="57" y="81"/>
                  </a:cubicBezTo>
                  <a:cubicBezTo>
                    <a:pt x="57" y="80"/>
                    <a:pt x="56" y="80"/>
                    <a:pt x="56" y="79"/>
                  </a:cubicBezTo>
                  <a:cubicBezTo>
                    <a:pt x="56" y="79"/>
                    <a:pt x="56" y="79"/>
                    <a:pt x="56" y="78"/>
                  </a:cubicBezTo>
                  <a:moveTo>
                    <a:pt x="99" y="77"/>
                  </a:moveTo>
                  <a:cubicBezTo>
                    <a:pt x="100" y="80"/>
                    <a:pt x="101" y="83"/>
                    <a:pt x="101" y="85"/>
                  </a:cubicBezTo>
                  <a:cubicBezTo>
                    <a:pt x="101" y="83"/>
                    <a:pt x="100" y="80"/>
                    <a:pt x="99" y="77"/>
                  </a:cubicBezTo>
                  <a:moveTo>
                    <a:pt x="81" y="75"/>
                  </a:moveTo>
                  <a:cubicBezTo>
                    <a:pt x="81" y="75"/>
                    <a:pt x="80" y="75"/>
                    <a:pt x="80" y="75"/>
                  </a:cubicBezTo>
                  <a:cubicBezTo>
                    <a:pt x="80" y="75"/>
                    <a:pt x="80" y="75"/>
                    <a:pt x="80" y="75"/>
                  </a:cubicBezTo>
                  <a:cubicBezTo>
                    <a:pt x="80" y="75"/>
                    <a:pt x="80" y="75"/>
                    <a:pt x="80" y="75"/>
                  </a:cubicBezTo>
                  <a:cubicBezTo>
                    <a:pt x="81" y="75"/>
                    <a:pt x="81" y="75"/>
                    <a:pt x="81" y="75"/>
                  </a:cubicBezTo>
                  <a:moveTo>
                    <a:pt x="78" y="71"/>
                  </a:moveTo>
                  <a:cubicBezTo>
                    <a:pt x="78" y="71"/>
                    <a:pt x="78" y="71"/>
                    <a:pt x="79" y="72"/>
                  </a:cubicBezTo>
                  <a:cubicBezTo>
                    <a:pt x="79" y="73"/>
                    <a:pt x="79" y="74"/>
                    <a:pt x="79" y="75"/>
                  </a:cubicBezTo>
                  <a:cubicBezTo>
                    <a:pt x="79" y="73"/>
                    <a:pt x="79" y="72"/>
                    <a:pt x="78" y="71"/>
                  </a:cubicBezTo>
                  <a:cubicBezTo>
                    <a:pt x="78" y="71"/>
                    <a:pt x="78" y="71"/>
                    <a:pt x="78" y="71"/>
                  </a:cubicBezTo>
                  <a:moveTo>
                    <a:pt x="67" y="67"/>
                  </a:moveTo>
                  <a:cubicBezTo>
                    <a:pt x="65" y="67"/>
                    <a:pt x="64" y="68"/>
                    <a:pt x="63" y="70"/>
                  </a:cubicBezTo>
                  <a:cubicBezTo>
                    <a:pt x="61" y="73"/>
                    <a:pt x="61" y="76"/>
                    <a:pt x="62" y="79"/>
                  </a:cubicBezTo>
                  <a:cubicBezTo>
                    <a:pt x="62" y="79"/>
                    <a:pt x="62" y="79"/>
                    <a:pt x="62" y="79"/>
                  </a:cubicBezTo>
                  <a:cubicBezTo>
                    <a:pt x="62" y="79"/>
                    <a:pt x="62" y="79"/>
                    <a:pt x="62" y="79"/>
                  </a:cubicBezTo>
                  <a:cubicBezTo>
                    <a:pt x="61" y="76"/>
                    <a:pt x="61" y="73"/>
                    <a:pt x="63" y="70"/>
                  </a:cubicBezTo>
                  <a:cubicBezTo>
                    <a:pt x="64" y="69"/>
                    <a:pt x="65" y="67"/>
                    <a:pt x="67" y="67"/>
                  </a:cubicBezTo>
                  <a:moveTo>
                    <a:pt x="71" y="66"/>
                  </a:moveTo>
                  <a:cubicBezTo>
                    <a:pt x="71" y="66"/>
                    <a:pt x="71" y="66"/>
                    <a:pt x="71" y="66"/>
                  </a:cubicBezTo>
                  <a:cubicBezTo>
                    <a:pt x="72" y="66"/>
                    <a:pt x="73" y="66"/>
                    <a:pt x="74" y="67"/>
                  </a:cubicBezTo>
                  <a:cubicBezTo>
                    <a:pt x="73" y="66"/>
                    <a:pt x="72" y="66"/>
                    <a:pt x="71" y="66"/>
                  </a:cubicBezTo>
                  <a:moveTo>
                    <a:pt x="78" y="65"/>
                  </a:moveTo>
                  <a:cubicBezTo>
                    <a:pt x="78" y="65"/>
                    <a:pt x="79" y="65"/>
                    <a:pt x="79" y="66"/>
                  </a:cubicBezTo>
                  <a:cubicBezTo>
                    <a:pt x="79" y="66"/>
                    <a:pt x="80" y="66"/>
                    <a:pt x="80" y="66"/>
                  </a:cubicBezTo>
                  <a:cubicBezTo>
                    <a:pt x="79" y="66"/>
                    <a:pt x="78" y="65"/>
                    <a:pt x="78" y="65"/>
                  </a:cubicBezTo>
                  <a:moveTo>
                    <a:pt x="64" y="63"/>
                  </a:moveTo>
                  <a:cubicBezTo>
                    <a:pt x="64" y="63"/>
                    <a:pt x="64" y="63"/>
                    <a:pt x="63" y="63"/>
                  </a:cubicBezTo>
                  <a:cubicBezTo>
                    <a:pt x="63" y="63"/>
                    <a:pt x="63" y="64"/>
                    <a:pt x="62" y="64"/>
                  </a:cubicBezTo>
                  <a:cubicBezTo>
                    <a:pt x="63" y="64"/>
                    <a:pt x="63" y="63"/>
                    <a:pt x="63" y="63"/>
                  </a:cubicBezTo>
                  <a:cubicBezTo>
                    <a:pt x="64" y="63"/>
                    <a:pt x="64" y="63"/>
                    <a:pt x="64" y="63"/>
                  </a:cubicBezTo>
                  <a:moveTo>
                    <a:pt x="71" y="62"/>
                  </a:moveTo>
                  <a:cubicBezTo>
                    <a:pt x="72" y="62"/>
                    <a:pt x="72" y="62"/>
                    <a:pt x="72" y="62"/>
                  </a:cubicBezTo>
                  <a:cubicBezTo>
                    <a:pt x="72" y="62"/>
                    <a:pt x="72" y="62"/>
                    <a:pt x="71" y="62"/>
                  </a:cubicBezTo>
                  <a:moveTo>
                    <a:pt x="93" y="60"/>
                  </a:moveTo>
                  <a:cubicBezTo>
                    <a:pt x="94" y="62"/>
                    <a:pt x="95" y="65"/>
                    <a:pt x="96" y="68"/>
                  </a:cubicBezTo>
                  <a:cubicBezTo>
                    <a:pt x="95" y="65"/>
                    <a:pt x="94" y="62"/>
                    <a:pt x="93" y="60"/>
                  </a:cubicBezTo>
                  <a:moveTo>
                    <a:pt x="59" y="16"/>
                  </a:moveTo>
                  <a:cubicBezTo>
                    <a:pt x="64" y="20"/>
                    <a:pt x="68" y="23"/>
                    <a:pt x="71" y="28"/>
                  </a:cubicBezTo>
                  <a:cubicBezTo>
                    <a:pt x="78" y="35"/>
                    <a:pt x="84" y="43"/>
                    <a:pt x="89" y="51"/>
                  </a:cubicBezTo>
                  <a:cubicBezTo>
                    <a:pt x="84" y="43"/>
                    <a:pt x="78" y="35"/>
                    <a:pt x="72" y="28"/>
                  </a:cubicBezTo>
                  <a:cubicBezTo>
                    <a:pt x="68" y="23"/>
                    <a:pt x="64" y="20"/>
                    <a:pt x="59" y="16"/>
                  </a:cubicBezTo>
                  <a:moveTo>
                    <a:pt x="44" y="4"/>
                  </a:moveTo>
                  <a:cubicBezTo>
                    <a:pt x="47" y="6"/>
                    <a:pt x="50" y="8"/>
                    <a:pt x="53" y="10"/>
                  </a:cubicBezTo>
                  <a:cubicBezTo>
                    <a:pt x="52" y="10"/>
                    <a:pt x="52" y="10"/>
                    <a:pt x="51" y="9"/>
                  </a:cubicBezTo>
                  <a:cubicBezTo>
                    <a:pt x="49" y="7"/>
                    <a:pt x="47" y="6"/>
                    <a:pt x="44" y="4"/>
                  </a:cubicBezTo>
                  <a:moveTo>
                    <a:pt x="35" y="2"/>
                  </a:moveTo>
                  <a:cubicBezTo>
                    <a:pt x="33" y="4"/>
                    <a:pt x="31" y="5"/>
                    <a:pt x="29" y="7"/>
                  </a:cubicBezTo>
                  <a:cubicBezTo>
                    <a:pt x="28" y="8"/>
                    <a:pt x="26" y="10"/>
                    <a:pt x="24" y="11"/>
                  </a:cubicBezTo>
                  <a:cubicBezTo>
                    <a:pt x="26" y="9"/>
                    <a:pt x="29" y="8"/>
                    <a:pt x="31" y="6"/>
                  </a:cubicBezTo>
                  <a:cubicBezTo>
                    <a:pt x="32" y="5"/>
                    <a:pt x="34" y="3"/>
                    <a:pt x="35" y="2"/>
                  </a:cubicBezTo>
                  <a:moveTo>
                    <a:pt x="37" y="0"/>
                  </a:moveTo>
                  <a:cubicBezTo>
                    <a:pt x="37" y="0"/>
                    <a:pt x="37" y="0"/>
                    <a:pt x="37" y="0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37" y="0"/>
                    <a:pt x="38" y="0"/>
                    <a:pt x="38" y="0"/>
                  </a:cubicBezTo>
                  <a:cubicBezTo>
                    <a:pt x="38" y="0"/>
                    <a:pt x="37" y="0"/>
                    <a:pt x="37" y="0"/>
                  </a:cubicBezTo>
                </a:path>
              </a:pathLst>
            </a:custGeom>
            <a:solidFill>
              <a:srgbClr val="C297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54" name="Freeform 406"/>
            <p:cNvSpPr>
              <a:spLocks noEditPoints="1"/>
            </p:cNvSpPr>
            <p:nvPr/>
          </p:nvSpPr>
          <p:spPr bwMode="auto">
            <a:xfrm>
              <a:off x="1404938" y="2293938"/>
              <a:ext cx="398462" cy="889000"/>
            </a:xfrm>
            <a:custGeom>
              <a:avLst/>
              <a:gdLst>
                <a:gd name="T0" fmla="*/ 2 w 106"/>
                <a:gd name="T1" fmla="*/ 219 h 236"/>
                <a:gd name="T2" fmla="*/ 37 w 106"/>
                <a:gd name="T3" fmla="*/ 1 h 236"/>
                <a:gd name="T4" fmla="*/ 26 w 106"/>
                <a:gd name="T5" fmla="*/ 11 h 236"/>
                <a:gd name="T6" fmla="*/ 53 w 106"/>
                <a:gd name="T7" fmla="*/ 66 h 236"/>
                <a:gd name="T8" fmla="*/ 60 w 106"/>
                <a:gd name="T9" fmla="*/ 108 h 236"/>
                <a:gd name="T10" fmla="*/ 69 w 106"/>
                <a:gd name="T11" fmla="*/ 103 h 236"/>
                <a:gd name="T12" fmla="*/ 76 w 106"/>
                <a:gd name="T13" fmla="*/ 108 h 236"/>
                <a:gd name="T14" fmla="*/ 74 w 106"/>
                <a:gd name="T15" fmla="*/ 109 h 236"/>
                <a:gd name="T16" fmla="*/ 71 w 106"/>
                <a:gd name="T17" fmla="*/ 108 h 236"/>
                <a:gd name="T18" fmla="*/ 65 w 106"/>
                <a:gd name="T19" fmla="*/ 109 h 236"/>
                <a:gd name="T20" fmla="*/ 73 w 106"/>
                <a:gd name="T21" fmla="*/ 124 h 236"/>
                <a:gd name="T22" fmla="*/ 82 w 106"/>
                <a:gd name="T23" fmla="*/ 121 h 236"/>
                <a:gd name="T24" fmla="*/ 86 w 106"/>
                <a:gd name="T25" fmla="*/ 112 h 236"/>
                <a:gd name="T26" fmla="*/ 79 w 106"/>
                <a:gd name="T27" fmla="*/ 100 h 236"/>
                <a:gd name="T28" fmla="*/ 58 w 106"/>
                <a:gd name="T29" fmla="*/ 79 h 236"/>
                <a:gd name="T30" fmla="*/ 66 w 106"/>
                <a:gd name="T31" fmla="*/ 63 h 236"/>
                <a:gd name="T32" fmla="*/ 75 w 106"/>
                <a:gd name="T33" fmla="*/ 63 h 236"/>
                <a:gd name="T34" fmla="*/ 83 w 106"/>
                <a:gd name="T35" fmla="*/ 75 h 236"/>
                <a:gd name="T36" fmla="*/ 82 w 106"/>
                <a:gd name="T37" fmla="*/ 75 h 236"/>
                <a:gd name="T38" fmla="*/ 80 w 106"/>
                <a:gd name="T39" fmla="*/ 71 h 236"/>
                <a:gd name="T40" fmla="*/ 72 w 106"/>
                <a:gd name="T41" fmla="*/ 66 h 236"/>
                <a:gd name="T42" fmla="*/ 64 w 106"/>
                <a:gd name="T43" fmla="*/ 79 h 236"/>
                <a:gd name="T44" fmla="*/ 91 w 106"/>
                <a:gd name="T45" fmla="*/ 109 h 236"/>
                <a:gd name="T46" fmla="*/ 76 w 106"/>
                <a:gd name="T47" fmla="*/ 129 h 236"/>
                <a:gd name="T48" fmla="*/ 73 w 106"/>
                <a:gd name="T49" fmla="*/ 129 h 236"/>
                <a:gd name="T50" fmla="*/ 59 w 106"/>
                <a:gd name="T51" fmla="*/ 120 h 236"/>
                <a:gd name="T52" fmla="*/ 50 w 106"/>
                <a:gd name="T53" fmla="*/ 152 h 236"/>
                <a:gd name="T54" fmla="*/ 4 w 106"/>
                <a:gd name="T55" fmla="*/ 216 h 236"/>
                <a:gd name="T56" fmla="*/ 26 w 106"/>
                <a:gd name="T57" fmla="*/ 236 h 236"/>
                <a:gd name="T58" fmla="*/ 29 w 106"/>
                <a:gd name="T59" fmla="*/ 235 h 236"/>
                <a:gd name="T60" fmla="*/ 68 w 106"/>
                <a:gd name="T61" fmla="*/ 199 h 236"/>
                <a:gd name="T62" fmla="*/ 88 w 106"/>
                <a:gd name="T63" fmla="*/ 170 h 236"/>
                <a:gd name="T64" fmla="*/ 81 w 106"/>
                <a:gd name="T65" fmla="*/ 149 h 236"/>
                <a:gd name="T66" fmla="*/ 68 w 106"/>
                <a:gd name="T67" fmla="*/ 143 h 236"/>
                <a:gd name="T68" fmla="*/ 63 w 106"/>
                <a:gd name="T69" fmla="*/ 159 h 236"/>
                <a:gd name="T70" fmla="*/ 69 w 106"/>
                <a:gd name="T71" fmla="*/ 158 h 236"/>
                <a:gd name="T72" fmla="*/ 71 w 106"/>
                <a:gd name="T73" fmla="*/ 156 h 236"/>
                <a:gd name="T74" fmla="*/ 74 w 106"/>
                <a:gd name="T75" fmla="*/ 157 h 236"/>
                <a:gd name="T76" fmla="*/ 68 w 106"/>
                <a:gd name="T77" fmla="*/ 165 h 236"/>
                <a:gd name="T78" fmla="*/ 56 w 106"/>
                <a:gd name="T79" fmla="*/ 161 h 236"/>
                <a:gd name="T80" fmla="*/ 64 w 106"/>
                <a:gd name="T81" fmla="*/ 139 h 236"/>
                <a:gd name="T82" fmla="*/ 75 w 106"/>
                <a:gd name="T83" fmla="*/ 139 h 236"/>
                <a:gd name="T84" fmla="*/ 91 w 106"/>
                <a:gd name="T85" fmla="*/ 155 h 236"/>
                <a:gd name="T86" fmla="*/ 93 w 106"/>
                <a:gd name="T87" fmla="*/ 159 h 236"/>
                <a:gd name="T88" fmla="*/ 101 w 106"/>
                <a:gd name="T89" fmla="*/ 139 h 236"/>
                <a:gd name="T90" fmla="*/ 104 w 106"/>
                <a:gd name="T91" fmla="*/ 126 h 236"/>
                <a:gd name="T92" fmla="*/ 105 w 106"/>
                <a:gd name="T93" fmla="*/ 111 h 236"/>
                <a:gd name="T94" fmla="*/ 106 w 106"/>
                <a:gd name="T95" fmla="*/ 107 h 236"/>
                <a:gd name="T96" fmla="*/ 101 w 106"/>
                <a:gd name="T97" fmla="*/ 77 h 236"/>
                <a:gd name="T98" fmla="*/ 92 w 106"/>
                <a:gd name="T99" fmla="*/ 53 h 236"/>
                <a:gd name="T100" fmla="*/ 55 w 106"/>
                <a:gd name="T101" fmla="*/ 10 h 236"/>
                <a:gd name="T102" fmla="*/ 39 w 106"/>
                <a:gd name="T103" fmla="*/ 0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6" h="236">
                  <a:moveTo>
                    <a:pt x="2" y="220"/>
                  </a:moveTo>
                  <a:cubicBezTo>
                    <a:pt x="1" y="219"/>
                    <a:pt x="1" y="219"/>
                    <a:pt x="1" y="219"/>
                  </a:cubicBezTo>
                  <a:cubicBezTo>
                    <a:pt x="1" y="218"/>
                    <a:pt x="1" y="218"/>
                    <a:pt x="1" y="218"/>
                  </a:cubicBezTo>
                  <a:cubicBezTo>
                    <a:pt x="2" y="219"/>
                    <a:pt x="2" y="219"/>
                    <a:pt x="2" y="219"/>
                  </a:cubicBezTo>
                  <a:cubicBezTo>
                    <a:pt x="2" y="220"/>
                    <a:pt x="2" y="220"/>
                    <a:pt x="2" y="220"/>
                  </a:cubicBezTo>
                  <a:moveTo>
                    <a:pt x="39" y="0"/>
                  </a:moveTo>
                  <a:cubicBezTo>
                    <a:pt x="39" y="0"/>
                    <a:pt x="39" y="0"/>
                    <a:pt x="39" y="0"/>
                  </a:cubicBezTo>
                  <a:cubicBezTo>
                    <a:pt x="38" y="0"/>
                    <a:pt x="38" y="0"/>
                    <a:pt x="37" y="1"/>
                  </a:cubicBezTo>
                  <a:cubicBezTo>
                    <a:pt x="37" y="1"/>
                    <a:pt x="37" y="2"/>
                    <a:pt x="37" y="2"/>
                  </a:cubicBezTo>
                  <a:cubicBezTo>
                    <a:pt x="36" y="3"/>
                    <a:pt x="34" y="5"/>
                    <a:pt x="33" y="6"/>
                  </a:cubicBezTo>
                  <a:cubicBezTo>
                    <a:pt x="31" y="8"/>
                    <a:pt x="28" y="9"/>
                    <a:pt x="26" y="11"/>
                  </a:cubicBezTo>
                  <a:cubicBezTo>
                    <a:pt x="26" y="11"/>
                    <a:pt x="26" y="11"/>
                    <a:pt x="26" y="11"/>
                  </a:cubicBezTo>
                  <a:cubicBezTo>
                    <a:pt x="24" y="12"/>
                    <a:pt x="24" y="13"/>
                    <a:pt x="25" y="14"/>
                  </a:cubicBezTo>
                  <a:cubicBezTo>
                    <a:pt x="26" y="16"/>
                    <a:pt x="27" y="17"/>
                    <a:pt x="28" y="18"/>
                  </a:cubicBezTo>
                  <a:cubicBezTo>
                    <a:pt x="34" y="26"/>
                    <a:pt x="39" y="33"/>
                    <a:pt x="44" y="42"/>
                  </a:cubicBezTo>
                  <a:cubicBezTo>
                    <a:pt x="47" y="49"/>
                    <a:pt x="51" y="58"/>
                    <a:pt x="53" y="66"/>
                  </a:cubicBezTo>
                  <a:cubicBezTo>
                    <a:pt x="57" y="78"/>
                    <a:pt x="58" y="91"/>
                    <a:pt x="58" y="104"/>
                  </a:cubicBezTo>
                  <a:cubicBezTo>
                    <a:pt x="58" y="105"/>
                    <a:pt x="58" y="106"/>
                    <a:pt x="58" y="108"/>
                  </a:cubicBezTo>
                  <a:cubicBezTo>
                    <a:pt x="59" y="108"/>
                    <a:pt x="59" y="108"/>
                    <a:pt x="59" y="108"/>
                  </a:cubicBezTo>
                  <a:cubicBezTo>
                    <a:pt x="60" y="108"/>
                    <a:pt x="60" y="108"/>
                    <a:pt x="60" y="108"/>
                  </a:cubicBezTo>
                  <a:cubicBezTo>
                    <a:pt x="60" y="108"/>
                    <a:pt x="60" y="108"/>
                    <a:pt x="60" y="108"/>
                  </a:cubicBezTo>
                  <a:cubicBezTo>
                    <a:pt x="60" y="107"/>
                    <a:pt x="61" y="106"/>
                    <a:pt x="62" y="105"/>
                  </a:cubicBezTo>
                  <a:cubicBezTo>
                    <a:pt x="64" y="104"/>
                    <a:pt x="65" y="104"/>
                    <a:pt x="67" y="104"/>
                  </a:cubicBezTo>
                  <a:cubicBezTo>
                    <a:pt x="68" y="103"/>
                    <a:pt x="68" y="103"/>
                    <a:pt x="69" y="103"/>
                  </a:cubicBezTo>
                  <a:cubicBezTo>
                    <a:pt x="70" y="103"/>
                    <a:pt x="71" y="104"/>
                    <a:pt x="73" y="104"/>
                  </a:cubicBezTo>
                  <a:cubicBezTo>
                    <a:pt x="74" y="105"/>
                    <a:pt x="75" y="105"/>
                    <a:pt x="76" y="106"/>
                  </a:cubicBezTo>
                  <a:cubicBezTo>
                    <a:pt x="76" y="107"/>
                    <a:pt x="76" y="107"/>
                    <a:pt x="76" y="108"/>
                  </a:cubicBezTo>
                  <a:cubicBezTo>
                    <a:pt x="76" y="108"/>
                    <a:pt x="76" y="108"/>
                    <a:pt x="76" y="108"/>
                  </a:cubicBezTo>
                  <a:cubicBezTo>
                    <a:pt x="76" y="109"/>
                    <a:pt x="76" y="109"/>
                    <a:pt x="76" y="109"/>
                  </a:cubicBezTo>
                  <a:cubicBezTo>
                    <a:pt x="76" y="109"/>
                    <a:pt x="75" y="109"/>
                    <a:pt x="75" y="109"/>
                  </a:cubicBezTo>
                  <a:cubicBezTo>
                    <a:pt x="75" y="110"/>
                    <a:pt x="74" y="110"/>
                    <a:pt x="74" y="110"/>
                  </a:cubicBezTo>
                  <a:cubicBezTo>
                    <a:pt x="74" y="110"/>
                    <a:pt x="74" y="110"/>
                    <a:pt x="74" y="109"/>
                  </a:cubicBezTo>
                  <a:cubicBezTo>
                    <a:pt x="73" y="109"/>
                    <a:pt x="73" y="109"/>
                    <a:pt x="73" y="109"/>
                  </a:cubicBezTo>
                  <a:cubicBezTo>
                    <a:pt x="73" y="109"/>
                    <a:pt x="73" y="109"/>
                    <a:pt x="73" y="109"/>
                  </a:cubicBezTo>
                  <a:cubicBezTo>
                    <a:pt x="72" y="109"/>
                    <a:pt x="72" y="109"/>
                    <a:pt x="72" y="108"/>
                  </a:cubicBezTo>
                  <a:cubicBezTo>
                    <a:pt x="71" y="108"/>
                    <a:pt x="71" y="108"/>
                    <a:pt x="71" y="108"/>
                  </a:cubicBezTo>
                  <a:cubicBezTo>
                    <a:pt x="70" y="108"/>
                    <a:pt x="69" y="108"/>
                    <a:pt x="69" y="108"/>
                  </a:cubicBezTo>
                  <a:cubicBezTo>
                    <a:pt x="68" y="108"/>
                    <a:pt x="68" y="108"/>
                    <a:pt x="67" y="108"/>
                  </a:cubicBezTo>
                  <a:cubicBezTo>
                    <a:pt x="67" y="108"/>
                    <a:pt x="66" y="108"/>
                    <a:pt x="66" y="109"/>
                  </a:cubicBezTo>
                  <a:cubicBezTo>
                    <a:pt x="65" y="109"/>
                    <a:pt x="65" y="109"/>
                    <a:pt x="65" y="109"/>
                  </a:cubicBezTo>
                  <a:cubicBezTo>
                    <a:pt x="65" y="109"/>
                    <a:pt x="65" y="110"/>
                    <a:pt x="64" y="110"/>
                  </a:cubicBezTo>
                  <a:cubicBezTo>
                    <a:pt x="64" y="111"/>
                    <a:pt x="63" y="113"/>
                    <a:pt x="63" y="114"/>
                  </a:cubicBezTo>
                  <a:cubicBezTo>
                    <a:pt x="64" y="115"/>
                    <a:pt x="64" y="117"/>
                    <a:pt x="64" y="118"/>
                  </a:cubicBezTo>
                  <a:cubicBezTo>
                    <a:pt x="66" y="121"/>
                    <a:pt x="69" y="124"/>
                    <a:pt x="73" y="124"/>
                  </a:cubicBezTo>
                  <a:cubicBezTo>
                    <a:pt x="73" y="124"/>
                    <a:pt x="74" y="124"/>
                    <a:pt x="74" y="124"/>
                  </a:cubicBezTo>
                  <a:cubicBezTo>
                    <a:pt x="75" y="124"/>
                    <a:pt x="76" y="124"/>
                    <a:pt x="77" y="124"/>
                  </a:cubicBezTo>
                  <a:cubicBezTo>
                    <a:pt x="77" y="124"/>
                    <a:pt x="78" y="123"/>
                    <a:pt x="79" y="123"/>
                  </a:cubicBezTo>
                  <a:cubicBezTo>
                    <a:pt x="80" y="123"/>
                    <a:pt x="81" y="122"/>
                    <a:pt x="82" y="121"/>
                  </a:cubicBezTo>
                  <a:cubicBezTo>
                    <a:pt x="82" y="121"/>
                    <a:pt x="82" y="121"/>
                    <a:pt x="83" y="121"/>
                  </a:cubicBezTo>
                  <a:cubicBezTo>
                    <a:pt x="84" y="119"/>
                    <a:pt x="85" y="117"/>
                    <a:pt x="86" y="114"/>
                  </a:cubicBezTo>
                  <a:cubicBezTo>
                    <a:pt x="86" y="114"/>
                    <a:pt x="86" y="114"/>
                    <a:pt x="86" y="114"/>
                  </a:cubicBezTo>
                  <a:cubicBezTo>
                    <a:pt x="86" y="113"/>
                    <a:pt x="86" y="113"/>
                    <a:pt x="86" y="112"/>
                  </a:cubicBezTo>
                  <a:cubicBezTo>
                    <a:pt x="86" y="112"/>
                    <a:pt x="86" y="112"/>
                    <a:pt x="86" y="112"/>
                  </a:cubicBezTo>
                  <a:cubicBezTo>
                    <a:pt x="85" y="108"/>
                    <a:pt x="84" y="106"/>
                    <a:pt x="82" y="103"/>
                  </a:cubicBezTo>
                  <a:cubicBezTo>
                    <a:pt x="82" y="103"/>
                    <a:pt x="82" y="103"/>
                    <a:pt x="82" y="103"/>
                  </a:cubicBezTo>
                  <a:cubicBezTo>
                    <a:pt x="81" y="102"/>
                    <a:pt x="80" y="101"/>
                    <a:pt x="79" y="100"/>
                  </a:cubicBezTo>
                  <a:cubicBezTo>
                    <a:pt x="76" y="97"/>
                    <a:pt x="72" y="95"/>
                    <a:pt x="69" y="93"/>
                  </a:cubicBezTo>
                  <a:cubicBezTo>
                    <a:pt x="67" y="92"/>
                    <a:pt x="66" y="90"/>
                    <a:pt x="64" y="89"/>
                  </a:cubicBezTo>
                  <a:cubicBezTo>
                    <a:pt x="62" y="87"/>
                    <a:pt x="60" y="84"/>
                    <a:pt x="59" y="81"/>
                  </a:cubicBezTo>
                  <a:cubicBezTo>
                    <a:pt x="59" y="80"/>
                    <a:pt x="58" y="80"/>
                    <a:pt x="58" y="79"/>
                  </a:cubicBezTo>
                  <a:cubicBezTo>
                    <a:pt x="58" y="79"/>
                    <a:pt x="58" y="79"/>
                    <a:pt x="58" y="78"/>
                  </a:cubicBezTo>
                  <a:cubicBezTo>
                    <a:pt x="57" y="72"/>
                    <a:pt x="60" y="66"/>
                    <a:pt x="64" y="64"/>
                  </a:cubicBezTo>
                  <a:cubicBezTo>
                    <a:pt x="65" y="64"/>
                    <a:pt x="65" y="63"/>
                    <a:pt x="65" y="63"/>
                  </a:cubicBezTo>
                  <a:cubicBezTo>
                    <a:pt x="66" y="63"/>
                    <a:pt x="66" y="63"/>
                    <a:pt x="66" y="63"/>
                  </a:cubicBezTo>
                  <a:cubicBezTo>
                    <a:pt x="68" y="62"/>
                    <a:pt x="69" y="62"/>
                    <a:pt x="71" y="62"/>
                  </a:cubicBezTo>
                  <a:cubicBezTo>
                    <a:pt x="72" y="62"/>
                    <a:pt x="72" y="62"/>
                    <a:pt x="73" y="62"/>
                  </a:cubicBezTo>
                  <a:cubicBezTo>
                    <a:pt x="74" y="62"/>
                    <a:pt x="74" y="62"/>
                    <a:pt x="74" y="62"/>
                  </a:cubicBezTo>
                  <a:cubicBezTo>
                    <a:pt x="74" y="63"/>
                    <a:pt x="75" y="63"/>
                    <a:pt x="75" y="63"/>
                  </a:cubicBezTo>
                  <a:cubicBezTo>
                    <a:pt x="77" y="63"/>
                    <a:pt x="78" y="64"/>
                    <a:pt x="80" y="65"/>
                  </a:cubicBezTo>
                  <a:cubicBezTo>
                    <a:pt x="80" y="65"/>
                    <a:pt x="81" y="66"/>
                    <a:pt x="82" y="66"/>
                  </a:cubicBezTo>
                  <a:cubicBezTo>
                    <a:pt x="84" y="68"/>
                    <a:pt x="84" y="71"/>
                    <a:pt x="84" y="74"/>
                  </a:cubicBezTo>
                  <a:cubicBezTo>
                    <a:pt x="83" y="75"/>
                    <a:pt x="83" y="75"/>
                    <a:pt x="83" y="75"/>
                  </a:cubicBezTo>
                  <a:cubicBezTo>
                    <a:pt x="83" y="75"/>
                    <a:pt x="83" y="75"/>
                    <a:pt x="83" y="75"/>
                  </a:cubicBezTo>
                  <a:cubicBezTo>
                    <a:pt x="83" y="75"/>
                    <a:pt x="83" y="75"/>
                    <a:pt x="82" y="75"/>
                  </a:cubicBezTo>
                  <a:cubicBezTo>
                    <a:pt x="82" y="75"/>
                    <a:pt x="82" y="75"/>
                    <a:pt x="82" y="75"/>
                  </a:cubicBezTo>
                  <a:cubicBezTo>
                    <a:pt x="82" y="75"/>
                    <a:pt x="82" y="75"/>
                    <a:pt x="82" y="75"/>
                  </a:cubicBezTo>
                  <a:cubicBezTo>
                    <a:pt x="82" y="75"/>
                    <a:pt x="81" y="75"/>
                    <a:pt x="81" y="75"/>
                  </a:cubicBezTo>
                  <a:cubicBezTo>
                    <a:pt x="81" y="75"/>
                    <a:pt x="81" y="75"/>
                    <a:pt x="81" y="75"/>
                  </a:cubicBezTo>
                  <a:cubicBezTo>
                    <a:pt x="81" y="74"/>
                    <a:pt x="81" y="73"/>
                    <a:pt x="81" y="72"/>
                  </a:cubicBezTo>
                  <a:cubicBezTo>
                    <a:pt x="80" y="71"/>
                    <a:pt x="80" y="71"/>
                    <a:pt x="80" y="71"/>
                  </a:cubicBezTo>
                  <a:cubicBezTo>
                    <a:pt x="79" y="69"/>
                    <a:pt x="78" y="68"/>
                    <a:pt x="76" y="67"/>
                  </a:cubicBezTo>
                  <a:cubicBezTo>
                    <a:pt x="75" y="66"/>
                    <a:pt x="74" y="66"/>
                    <a:pt x="73" y="66"/>
                  </a:cubicBezTo>
                  <a:cubicBezTo>
                    <a:pt x="73" y="66"/>
                    <a:pt x="73" y="66"/>
                    <a:pt x="73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0" y="66"/>
                    <a:pt x="69" y="66"/>
                    <a:pt x="69" y="67"/>
                  </a:cubicBezTo>
                  <a:cubicBezTo>
                    <a:pt x="67" y="67"/>
                    <a:pt x="66" y="69"/>
                    <a:pt x="65" y="70"/>
                  </a:cubicBezTo>
                  <a:cubicBezTo>
                    <a:pt x="63" y="73"/>
                    <a:pt x="63" y="76"/>
                    <a:pt x="64" y="79"/>
                  </a:cubicBezTo>
                  <a:cubicBezTo>
                    <a:pt x="64" y="79"/>
                    <a:pt x="64" y="79"/>
                    <a:pt x="64" y="79"/>
                  </a:cubicBezTo>
                  <a:cubicBezTo>
                    <a:pt x="65" y="83"/>
                    <a:pt x="67" y="85"/>
                    <a:pt x="70" y="87"/>
                  </a:cubicBezTo>
                  <a:cubicBezTo>
                    <a:pt x="74" y="90"/>
                    <a:pt x="78" y="93"/>
                    <a:pt x="82" y="95"/>
                  </a:cubicBezTo>
                  <a:cubicBezTo>
                    <a:pt x="86" y="99"/>
                    <a:pt x="90" y="104"/>
                    <a:pt x="91" y="109"/>
                  </a:cubicBezTo>
                  <a:cubicBezTo>
                    <a:pt x="92" y="112"/>
                    <a:pt x="92" y="115"/>
                    <a:pt x="91" y="118"/>
                  </a:cubicBezTo>
                  <a:cubicBezTo>
                    <a:pt x="91" y="120"/>
                    <a:pt x="89" y="122"/>
                    <a:pt x="88" y="124"/>
                  </a:cubicBezTo>
                  <a:cubicBezTo>
                    <a:pt x="87" y="125"/>
                    <a:pt x="85" y="126"/>
                    <a:pt x="84" y="126"/>
                  </a:cubicBezTo>
                  <a:cubicBezTo>
                    <a:pt x="81" y="128"/>
                    <a:pt x="79" y="129"/>
                    <a:pt x="76" y="129"/>
                  </a:cubicBezTo>
                  <a:cubicBezTo>
                    <a:pt x="75" y="129"/>
                    <a:pt x="75" y="129"/>
                    <a:pt x="75" y="129"/>
                  </a:cubicBezTo>
                  <a:cubicBezTo>
                    <a:pt x="74" y="129"/>
                    <a:pt x="74" y="129"/>
                    <a:pt x="74" y="129"/>
                  </a:cubicBezTo>
                  <a:cubicBezTo>
                    <a:pt x="74" y="129"/>
                    <a:pt x="73" y="129"/>
                    <a:pt x="73" y="129"/>
                  </a:cubicBezTo>
                  <a:cubicBezTo>
                    <a:pt x="73" y="129"/>
                    <a:pt x="73" y="129"/>
                    <a:pt x="73" y="129"/>
                  </a:cubicBezTo>
                  <a:cubicBezTo>
                    <a:pt x="68" y="129"/>
                    <a:pt x="63" y="127"/>
                    <a:pt x="60" y="122"/>
                  </a:cubicBezTo>
                  <a:cubicBezTo>
                    <a:pt x="60" y="122"/>
                    <a:pt x="60" y="122"/>
                    <a:pt x="60" y="122"/>
                  </a:cubicBezTo>
                  <a:cubicBezTo>
                    <a:pt x="60" y="122"/>
                    <a:pt x="60" y="122"/>
                    <a:pt x="60" y="121"/>
                  </a:cubicBezTo>
                  <a:cubicBezTo>
                    <a:pt x="60" y="121"/>
                    <a:pt x="59" y="120"/>
                    <a:pt x="59" y="120"/>
                  </a:cubicBezTo>
                  <a:cubicBezTo>
                    <a:pt x="59" y="119"/>
                    <a:pt x="59" y="119"/>
                    <a:pt x="58" y="119"/>
                  </a:cubicBezTo>
                  <a:cubicBezTo>
                    <a:pt x="57" y="120"/>
                    <a:pt x="58" y="121"/>
                    <a:pt x="57" y="122"/>
                  </a:cubicBezTo>
                  <a:cubicBezTo>
                    <a:pt x="57" y="123"/>
                    <a:pt x="57" y="124"/>
                    <a:pt x="57" y="124"/>
                  </a:cubicBezTo>
                  <a:cubicBezTo>
                    <a:pt x="56" y="134"/>
                    <a:pt x="53" y="143"/>
                    <a:pt x="50" y="152"/>
                  </a:cubicBezTo>
                  <a:cubicBezTo>
                    <a:pt x="48" y="158"/>
                    <a:pt x="45" y="165"/>
                    <a:pt x="42" y="171"/>
                  </a:cubicBezTo>
                  <a:cubicBezTo>
                    <a:pt x="35" y="183"/>
                    <a:pt x="27" y="194"/>
                    <a:pt x="17" y="205"/>
                  </a:cubicBezTo>
                  <a:cubicBezTo>
                    <a:pt x="15" y="206"/>
                    <a:pt x="13" y="208"/>
                    <a:pt x="11" y="209"/>
                  </a:cubicBezTo>
                  <a:cubicBezTo>
                    <a:pt x="9" y="212"/>
                    <a:pt x="6" y="214"/>
                    <a:pt x="4" y="216"/>
                  </a:cubicBezTo>
                  <a:cubicBezTo>
                    <a:pt x="0" y="218"/>
                    <a:pt x="0" y="219"/>
                    <a:pt x="2" y="220"/>
                  </a:cubicBezTo>
                  <a:cubicBezTo>
                    <a:pt x="4" y="221"/>
                    <a:pt x="7" y="223"/>
                    <a:pt x="9" y="224"/>
                  </a:cubicBezTo>
                  <a:cubicBezTo>
                    <a:pt x="14" y="227"/>
                    <a:pt x="19" y="231"/>
                    <a:pt x="24" y="235"/>
                  </a:cubicBezTo>
                  <a:cubicBezTo>
                    <a:pt x="25" y="236"/>
                    <a:pt x="25" y="236"/>
                    <a:pt x="26" y="236"/>
                  </a:cubicBezTo>
                  <a:cubicBezTo>
                    <a:pt x="26" y="236"/>
                    <a:pt x="26" y="236"/>
                    <a:pt x="26" y="236"/>
                  </a:cubicBezTo>
                  <a:cubicBezTo>
                    <a:pt x="27" y="236"/>
                    <a:pt x="27" y="236"/>
                    <a:pt x="27" y="236"/>
                  </a:cubicBezTo>
                  <a:cubicBezTo>
                    <a:pt x="28" y="235"/>
                    <a:pt x="28" y="235"/>
                    <a:pt x="28" y="235"/>
                  </a:cubicBezTo>
                  <a:cubicBezTo>
                    <a:pt x="29" y="235"/>
                    <a:pt x="29" y="235"/>
                    <a:pt x="29" y="235"/>
                  </a:cubicBezTo>
                  <a:cubicBezTo>
                    <a:pt x="35" y="230"/>
                    <a:pt x="41" y="225"/>
                    <a:pt x="47" y="220"/>
                  </a:cubicBezTo>
                  <a:cubicBezTo>
                    <a:pt x="47" y="220"/>
                    <a:pt x="47" y="220"/>
                    <a:pt x="47" y="220"/>
                  </a:cubicBezTo>
                  <a:cubicBezTo>
                    <a:pt x="48" y="219"/>
                    <a:pt x="49" y="218"/>
                    <a:pt x="50" y="218"/>
                  </a:cubicBezTo>
                  <a:cubicBezTo>
                    <a:pt x="56" y="212"/>
                    <a:pt x="62" y="205"/>
                    <a:pt x="68" y="199"/>
                  </a:cubicBezTo>
                  <a:cubicBezTo>
                    <a:pt x="69" y="198"/>
                    <a:pt x="70" y="197"/>
                    <a:pt x="71" y="196"/>
                  </a:cubicBezTo>
                  <a:cubicBezTo>
                    <a:pt x="72" y="194"/>
                    <a:pt x="73" y="193"/>
                    <a:pt x="74" y="192"/>
                  </a:cubicBezTo>
                  <a:cubicBezTo>
                    <a:pt x="76" y="188"/>
                    <a:pt x="79" y="185"/>
                    <a:pt x="81" y="181"/>
                  </a:cubicBezTo>
                  <a:cubicBezTo>
                    <a:pt x="84" y="177"/>
                    <a:pt x="86" y="174"/>
                    <a:pt x="88" y="170"/>
                  </a:cubicBezTo>
                  <a:cubicBezTo>
                    <a:pt x="88" y="170"/>
                    <a:pt x="89" y="170"/>
                    <a:pt x="89" y="169"/>
                  </a:cubicBezTo>
                  <a:cubicBezTo>
                    <a:pt x="89" y="168"/>
                    <a:pt x="89" y="167"/>
                    <a:pt x="89" y="166"/>
                  </a:cubicBezTo>
                  <a:cubicBezTo>
                    <a:pt x="89" y="162"/>
                    <a:pt x="88" y="159"/>
                    <a:pt x="86" y="157"/>
                  </a:cubicBezTo>
                  <a:cubicBezTo>
                    <a:pt x="85" y="154"/>
                    <a:pt x="83" y="152"/>
                    <a:pt x="81" y="149"/>
                  </a:cubicBezTo>
                  <a:cubicBezTo>
                    <a:pt x="79" y="148"/>
                    <a:pt x="77" y="146"/>
                    <a:pt x="75" y="145"/>
                  </a:cubicBezTo>
                  <a:cubicBezTo>
                    <a:pt x="75" y="144"/>
                    <a:pt x="75" y="144"/>
                    <a:pt x="74" y="144"/>
                  </a:cubicBezTo>
                  <a:cubicBezTo>
                    <a:pt x="73" y="144"/>
                    <a:pt x="71" y="143"/>
                    <a:pt x="69" y="143"/>
                  </a:cubicBezTo>
                  <a:cubicBezTo>
                    <a:pt x="69" y="143"/>
                    <a:pt x="69" y="143"/>
                    <a:pt x="68" y="143"/>
                  </a:cubicBezTo>
                  <a:cubicBezTo>
                    <a:pt x="65" y="143"/>
                    <a:pt x="62" y="144"/>
                    <a:pt x="61" y="146"/>
                  </a:cubicBezTo>
                  <a:cubicBezTo>
                    <a:pt x="60" y="147"/>
                    <a:pt x="60" y="148"/>
                    <a:pt x="59" y="149"/>
                  </a:cubicBezTo>
                  <a:cubicBezTo>
                    <a:pt x="59" y="152"/>
                    <a:pt x="59" y="154"/>
                    <a:pt x="60" y="156"/>
                  </a:cubicBezTo>
                  <a:cubicBezTo>
                    <a:pt x="61" y="157"/>
                    <a:pt x="62" y="158"/>
                    <a:pt x="63" y="159"/>
                  </a:cubicBezTo>
                  <a:cubicBezTo>
                    <a:pt x="63" y="160"/>
                    <a:pt x="64" y="160"/>
                    <a:pt x="65" y="160"/>
                  </a:cubicBezTo>
                  <a:cubicBezTo>
                    <a:pt x="65" y="160"/>
                    <a:pt x="65" y="160"/>
                    <a:pt x="65" y="160"/>
                  </a:cubicBezTo>
                  <a:cubicBezTo>
                    <a:pt x="66" y="160"/>
                    <a:pt x="67" y="160"/>
                    <a:pt x="68" y="159"/>
                  </a:cubicBezTo>
                  <a:cubicBezTo>
                    <a:pt x="68" y="159"/>
                    <a:pt x="69" y="159"/>
                    <a:pt x="69" y="158"/>
                  </a:cubicBezTo>
                  <a:cubicBezTo>
                    <a:pt x="69" y="158"/>
                    <a:pt x="70" y="158"/>
                    <a:pt x="70" y="157"/>
                  </a:cubicBezTo>
                  <a:cubicBezTo>
                    <a:pt x="70" y="157"/>
                    <a:pt x="70" y="157"/>
                    <a:pt x="70" y="157"/>
                  </a:cubicBezTo>
                  <a:cubicBezTo>
                    <a:pt x="70" y="157"/>
                    <a:pt x="70" y="157"/>
                    <a:pt x="70" y="157"/>
                  </a:cubicBezTo>
                  <a:cubicBezTo>
                    <a:pt x="70" y="157"/>
                    <a:pt x="71" y="157"/>
                    <a:pt x="71" y="156"/>
                  </a:cubicBezTo>
                  <a:cubicBezTo>
                    <a:pt x="72" y="156"/>
                    <a:pt x="72" y="156"/>
                    <a:pt x="73" y="156"/>
                  </a:cubicBezTo>
                  <a:cubicBezTo>
                    <a:pt x="73" y="156"/>
                    <a:pt x="73" y="156"/>
                    <a:pt x="73" y="156"/>
                  </a:cubicBezTo>
                  <a:cubicBezTo>
                    <a:pt x="74" y="156"/>
                    <a:pt x="74" y="156"/>
                    <a:pt x="74" y="156"/>
                  </a:cubicBezTo>
                  <a:cubicBezTo>
                    <a:pt x="74" y="156"/>
                    <a:pt x="74" y="156"/>
                    <a:pt x="74" y="157"/>
                  </a:cubicBezTo>
                  <a:cubicBezTo>
                    <a:pt x="75" y="157"/>
                    <a:pt x="75" y="157"/>
                    <a:pt x="75" y="158"/>
                  </a:cubicBezTo>
                  <a:cubicBezTo>
                    <a:pt x="75" y="158"/>
                    <a:pt x="75" y="158"/>
                    <a:pt x="75" y="159"/>
                  </a:cubicBezTo>
                  <a:cubicBezTo>
                    <a:pt x="75" y="159"/>
                    <a:pt x="74" y="160"/>
                    <a:pt x="74" y="161"/>
                  </a:cubicBezTo>
                  <a:cubicBezTo>
                    <a:pt x="72" y="163"/>
                    <a:pt x="71" y="164"/>
                    <a:pt x="68" y="165"/>
                  </a:cubicBezTo>
                  <a:cubicBezTo>
                    <a:pt x="67" y="165"/>
                    <a:pt x="66" y="165"/>
                    <a:pt x="65" y="165"/>
                  </a:cubicBezTo>
                  <a:cubicBezTo>
                    <a:pt x="63" y="165"/>
                    <a:pt x="61" y="165"/>
                    <a:pt x="60" y="164"/>
                  </a:cubicBezTo>
                  <a:cubicBezTo>
                    <a:pt x="59" y="164"/>
                    <a:pt x="59" y="163"/>
                    <a:pt x="59" y="163"/>
                  </a:cubicBezTo>
                  <a:cubicBezTo>
                    <a:pt x="58" y="163"/>
                    <a:pt x="57" y="162"/>
                    <a:pt x="56" y="161"/>
                  </a:cubicBezTo>
                  <a:cubicBezTo>
                    <a:pt x="53" y="158"/>
                    <a:pt x="52" y="152"/>
                    <a:pt x="54" y="147"/>
                  </a:cubicBezTo>
                  <a:cubicBezTo>
                    <a:pt x="54" y="146"/>
                    <a:pt x="55" y="145"/>
                    <a:pt x="56" y="144"/>
                  </a:cubicBezTo>
                  <a:cubicBezTo>
                    <a:pt x="56" y="143"/>
                    <a:pt x="57" y="142"/>
                    <a:pt x="57" y="142"/>
                  </a:cubicBezTo>
                  <a:cubicBezTo>
                    <a:pt x="59" y="140"/>
                    <a:pt x="61" y="139"/>
                    <a:pt x="64" y="139"/>
                  </a:cubicBezTo>
                  <a:cubicBezTo>
                    <a:pt x="64" y="138"/>
                    <a:pt x="65" y="138"/>
                    <a:pt x="66" y="138"/>
                  </a:cubicBezTo>
                  <a:cubicBezTo>
                    <a:pt x="66" y="138"/>
                    <a:pt x="67" y="138"/>
                    <a:pt x="68" y="138"/>
                  </a:cubicBezTo>
                  <a:cubicBezTo>
                    <a:pt x="68" y="138"/>
                    <a:pt x="68" y="138"/>
                    <a:pt x="68" y="138"/>
                  </a:cubicBezTo>
                  <a:cubicBezTo>
                    <a:pt x="70" y="138"/>
                    <a:pt x="73" y="139"/>
                    <a:pt x="75" y="139"/>
                  </a:cubicBezTo>
                  <a:cubicBezTo>
                    <a:pt x="76" y="140"/>
                    <a:pt x="78" y="141"/>
                    <a:pt x="79" y="142"/>
                  </a:cubicBezTo>
                  <a:cubicBezTo>
                    <a:pt x="80" y="142"/>
                    <a:pt x="80" y="142"/>
                    <a:pt x="80" y="142"/>
                  </a:cubicBezTo>
                  <a:cubicBezTo>
                    <a:pt x="83" y="144"/>
                    <a:pt x="85" y="146"/>
                    <a:pt x="87" y="149"/>
                  </a:cubicBezTo>
                  <a:cubicBezTo>
                    <a:pt x="89" y="151"/>
                    <a:pt x="90" y="153"/>
                    <a:pt x="91" y="155"/>
                  </a:cubicBezTo>
                  <a:cubicBezTo>
                    <a:pt x="91" y="155"/>
                    <a:pt x="91" y="156"/>
                    <a:pt x="91" y="156"/>
                  </a:cubicBezTo>
                  <a:cubicBezTo>
                    <a:pt x="92" y="157"/>
                    <a:pt x="92" y="158"/>
                    <a:pt x="92" y="159"/>
                  </a:cubicBezTo>
                  <a:cubicBezTo>
                    <a:pt x="93" y="159"/>
                    <a:pt x="93" y="159"/>
                    <a:pt x="93" y="159"/>
                  </a:cubicBezTo>
                  <a:cubicBezTo>
                    <a:pt x="93" y="159"/>
                    <a:pt x="93" y="159"/>
                    <a:pt x="93" y="159"/>
                  </a:cubicBezTo>
                  <a:cubicBezTo>
                    <a:pt x="94" y="159"/>
                    <a:pt x="94" y="159"/>
                    <a:pt x="94" y="159"/>
                  </a:cubicBezTo>
                  <a:cubicBezTo>
                    <a:pt x="94" y="158"/>
                    <a:pt x="95" y="157"/>
                    <a:pt x="95" y="156"/>
                  </a:cubicBezTo>
                  <a:cubicBezTo>
                    <a:pt x="95" y="156"/>
                    <a:pt x="96" y="155"/>
                    <a:pt x="96" y="154"/>
                  </a:cubicBezTo>
                  <a:cubicBezTo>
                    <a:pt x="98" y="149"/>
                    <a:pt x="100" y="144"/>
                    <a:pt x="101" y="139"/>
                  </a:cubicBezTo>
                  <a:cubicBezTo>
                    <a:pt x="101" y="139"/>
                    <a:pt x="101" y="139"/>
                    <a:pt x="101" y="139"/>
                  </a:cubicBezTo>
                  <a:cubicBezTo>
                    <a:pt x="101" y="139"/>
                    <a:pt x="101" y="139"/>
                    <a:pt x="101" y="139"/>
                  </a:cubicBezTo>
                  <a:cubicBezTo>
                    <a:pt x="101" y="139"/>
                    <a:pt x="101" y="139"/>
                    <a:pt x="101" y="138"/>
                  </a:cubicBezTo>
                  <a:cubicBezTo>
                    <a:pt x="102" y="134"/>
                    <a:pt x="103" y="130"/>
                    <a:pt x="104" y="126"/>
                  </a:cubicBezTo>
                  <a:cubicBezTo>
                    <a:pt x="104" y="126"/>
                    <a:pt x="104" y="126"/>
                    <a:pt x="104" y="126"/>
                  </a:cubicBezTo>
                  <a:cubicBezTo>
                    <a:pt x="104" y="126"/>
                    <a:pt x="104" y="126"/>
                    <a:pt x="104" y="126"/>
                  </a:cubicBezTo>
                  <a:cubicBezTo>
                    <a:pt x="105" y="121"/>
                    <a:pt x="105" y="116"/>
                    <a:pt x="105" y="111"/>
                  </a:cubicBezTo>
                  <a:cubicBezTo>
                    <a:pt x="105" y="111"/>
                    <a:pt x="105" y="111"/>
                    <a:pt x="105" y="111"/>
                  </a:cubicBezTo>
                  <a:cubicBezTo>
                    <a:pt x="105" y="111"/>
                    <a:pt x="105" y="111"/>
                    <a:pt x="105" y="111"/>
                  </a:cubicBezTo>
                  <a:cubicBezTo>
                    <a:pt x="106" y="110"/>
                    <a:pt x="106" y="109"/>
                    <a:pt x="106" y="107"/>
                  </a:cubicBezTo>
                  <a:cubicBezTo>
                    <a:pt x="106" y="107"/>
                    <a:pt x="106" y="107"/>
                    <a:pt x="106" y="107"/>
                  </a:cubicBezTo>
                  <a:cubicBezTo>
                    <a:pt x="106" y="107"/>
                    <a:pt x="106" y="107"/>
                    <a:pt x="106" y="107"/>
                  </a:cubicBezTo>
                  <a:cubicBezTo>
                    <a:pt x="106" y="106"/>
                    <a:pt x="106" y="104"/>
                    <a:pt x="106" y="103"/>
                  </a:cubicBezTo>
                  <a:cubicBezTo>
                    <a:pt x="105" y="102"/>
                    <a:pt x="105" y="101"/>
                    <a:pt x="105" y="99"/>
                  </a:cubicBezTo>
                  <a:cubicBezTo>
                    <a:pt x="105" y="95"/>
                    <a:pt x="104" y="90"/>
                    <a:pt x="103" y="85"/>
                  </a:cubicBezTo>
                  <a:cubicBezTo>
                    <a:pt x="103" y="83"/>
                    <a:pt x="102" y="80"/>
                    <a:pt x="101" y="77"/>
                  </a:cubicBezTo>
                  <a:cubicBezTo>
                    <a:pt x="101" y="75"/>
                    <a:pt x="100" y="72"/>
                    <a:pt x="99" y="70"/>
                  </a:cubicBezTo>
                  <a:cubicBezTo>
                    <a:pt x="99" y="69"/>
                    <a:pt x="99" y="68"/>
                    <a:pt x="98" y="68"/>
                  </a:cubicBezTo>
                  <a:cubicBezTo>
                    <a:pt x="97" y="65"/>
                    <a:pt x="96" y="62"/>
                    <a:pt x="95" y="60"/>
                  </a:cubicBezTo>
                  <a:cubicBezTo>
                    <a:pt x="94" y="57"/>
                    <a:pt x="93" y="55"/>
                    <a:pt x="92" y="53"/>
                  </a:cubicBezTo>
                  <a:cubicBezTo>
                    <a:pt x="91" y="52"/>
                    <a:pt x="91" y="52"/>
                    <a:pt x="91" y="51"/>
                  </a:cubicBezTo>
                  <a:cubicBezTo>
                    <a:pt x="86" y="43"/>
                    <a:pt x="80" y="35"/>
                    <a:pt x="73" y="28"/>
                  </a:cubicBezTo>
                  <a:cubicBezTo>
                    <a:pt x="70" y="23"/>
                    <a:pt x="66" y="20"/>
                    <a:pt x="61" y="16"/>
                  </a:cubicBezTo>
                  <a:cubicBezTo>
                    <a:pt x="59" y="14"/>
                    <a:pt x="57" y="12"/>
                    <a:pt x="55" y="10"/>
                  </a:cubicBezTo>
                  <a:cubicBezTo>
                    <a:pt x="52" y="8"/>
                    <a:pt x="49" y="6"/>
                    <a:pt x="46" y="4"/>
                  </a:cubicBezTo>
                  <a:cubicBezTo>
                    <a:pt x="44" y="3"/>
                    <a:pt x="42" y="2"/>
                    <a:pt x="41" y="1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40" y="0"/>
                    <a:pt x="39" y="0"/>
                    <a:pt x="39" y="0"/>
                  </a:cubicBezTo>
                </a:path>
              </a:pathLst>
            </a:custGeom>
            <a:solidFill>
              <a:srgbClr val="8B0D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55" name="Freeform 407"/>
            <p:cNvSpPr>
              <a:spLocks/>
            </p:cNvSpPr>
            <p:nvPr/>
          </p:nvSpPr>
          <p:spPr bwMode="auto">
            <a:xfrm>
              <a:off x="1408113" y="3114675"/>
              <a:ext cx="3175" cy="7938"/>
            </a:xfrm>
            <a:custGeom>
              <a:avLst/>
              <a:gdLst>
                <a:gd name="T0" fmla="*/ 0 w 1"/>
                <a:gd name="T1" fmla="*/ 0 h 2"/>
                <a:gd name="T2" fmla="*/ 0 w 1"/>
                <a:gd name="T3" fmla="*/ 1 h 2"/>
                <a:gd name="T4" fmla="*/ 1 w 1"/>
                <a:gd name="T5" fmla="*/ 2 h 2"/>
                <a:gd name="T6" fmla="*/ 1 w 1"/>
                <a:gd name="T7" fmla="*/ 1 h 2"/>
                <a:gd name="T8" fmla="*/ 0 w 1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0" y="0"/>
                  </a:cubicBezTo>
                </a:path>
              </a:pathLst>
            </a:custGeom>
            <a:solidFill>
              <a:srgbClr val="880A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56" name="Freeform 408"/>
            <p:cNvSpPr>
              <a:spLocks noEditPoints="1"/>
            </p:cNvSpPr>
            <p:nvPr/>
          </p:nvSpPr>
          <p:spPr bwMode="auto">
            <a:xfrm>
              <a:off x="1081088" y="3679825"/>
              <a:ext cx="176212" cy="850900"/>
            </a:xfrm>
            <a:custGeom>
              <a:avLst/>
              <a:gdLst>
                <a:gd name="T0" fmla="*/ 39 w 47"/>
                <a:gd name="T1" fmla="*/ 226 h 226"/>
                <a:gd name="T2" fmla="*/ 44 w 47"/>
                <a:gd name="T3" fmla="*/ 226 h 226"/>
                <a:gd name="T4" fmla="*/ 40 w 47"/>
                <a:gd name="T5" fmla="*/ 226 h 226"/>
                <a:gd name="T6" fmla="*/ 39 w 47"/>
                <a:gd name="T7" fmla="*/ 225 h 226"/>
                <a:gd name="T8" fmla="*/ 39 w 47"/>
                <a:gd name="T9" fmla="*/ 225 h 226"/>
                <a:gd name="T10" fmla="*/ 47 w 47"/>
                <a:gd name="T11" fmla="*/ 221 h 226"/>
                <a:gd name="T12" fmla="*/ 46 w 47"/>
                <a:gd name="T13" fmla="*/ 216 h 226"/>
                <a:gd name="T14" fmla="*/ 47 w 47"/>
                <a:gd name="T15" fmla="*/ 221 h 226"/>
                <a:gd name="T16" fmla="*/ 46 w 47"/>
                <a:gd name="T17" fmla="*/ 216 h 226"/>
                <a:gd name="T18" fmla="*/ 27 w 47"/>
                <a:gd name="T19" fmla="*/ 216 h 226"/>
                <a:gd name="T20" fmla="*/ 27 w 47"/>
                <a:gd name="T21" fmla="*/ 216 h 226"/>
                <a:gd name="T22" fmla="*/ 18 w 47"/>
                <a:gd name="T23" fmla="*/ 200 h 226"/>
                <a:gd name="T24" fmla="*/ 21 w 47"/>
                <a:gd name="T25" fmla="*/ 207 h 226"/>
                <a:gd name="T26" fmla="*/ 38 w 47"/>
                <a:gd name="T27" fmla="*/ 191 h 226"/>
                <a:gd name="T28" fmla="*/ 39 w 47"/>
                <a:gd name="T29" fmla="*/ 194 h 226"/>
                <a:gd name="T30" fmla="*/ 12 w 47"/>
                <a:gd name="T31" fmla="*/ 184 h 226"/>
                <a:gd name="T32" fmla="*/ 14 w 47"/>
                <a:gd name="T33" fmla="*/ 193 h 226"/>
                <a:gd name="T34" fmla="*/ 12 w 47"/>
                <a:gd name="T35" fmla="*/ 184 h 226"/>
                <a:gd name="T36" fmla="*/ 11 w 47"/>
                <a:gd name="T37" fmla="*/ 177 h 226"/>
                <a:gd name="T38" fmla="*/ 10 w 47"/>
                <a:gd name="T39" fmla="*/ 160 h 226"/>
                <a:gd name="T40" fmla="*/ 10 w 47"/>
                <a:gd name="T41" fmla="*/ 163 h 226"/>
                <a:gd name="T42" fmla="*/ 12 w 47"/>
                <a:gd name="T43" fmla="*/ 140 h 226"/>
                <a:gd name="T44" fmla="*/ 12 w 47"/>
                <a:gd name="T45" fmla="*/ 140 h 226"/>
                <a:gd name="T46" fmla="*/ 12 w 47"/>
                <a:gd name="T47" fmla="*/ 140 h 226"/>
                <a:gd name="T48" fmla="*/ 8 w 47"/>
                <a:gd name="T49" fmla="*/ 126 h 226"/>
                <a:gd name="T50" fmla="*/ 8 w 47"/>
                <a:gd name="T51" fmla="*/ 128 h 226"/>
                <a:gd name="T52" fmla="*/ 30 w 47"/>
                <a:gd name="T53" fmla="*/ 118 h 226"/>
                <a:gd name="T54" fmla="*/ 29 w 47"/>
                <a:gd name="T55" fmla="*/ 144 h 226"/>
                <a:gd name="T56" fmla="*/ 29 w 47"/>
                <a:gd name="T57" fmla="*/ 139 h 226"/>
                <a:gd name="T58" fmla="*/ 30 w 47"/>
                <a:gd name="T59" fmla="*/ 118 h 226"/>
                <a:gd name="T60" fmla="*/ 0 w 47"/>
                <a:gd name="T61" fmla="*/ 112 h 226"/>
                <a:gd name="T62" fmla="*/ 19 w 47"/>
                <a:gd name="T63" fmla="*/ 105 h 226"/>
                <a:gd name="T64" fmla="*/ 19 w 47"/>
                <a:gd name="T65" fmla="*/ 105 h 226"/>
                <a:gd name="T66" fmla="*/ 19 w 47"/>
                <a:gd name="T67" fmla="*/ 105 h 226"/>
                <a:gd name="T68" fmla="*/ 39 w 47"/>
                <a:gd name="T69" fmla="*/ 66 h 226"/>
                <a:gd name="T70" fmla="*/ 33 w 47"/>
                <a:gd name="T71" fmla="*/ 96 h 226"/>
                <a:gd name="T72" fmla="*/ 39 w 47"/>
                <a:gd name="T73" fmla="*/ 66 h 226"/>
                <a:gd name="T74" fmla="*/ 0 w 47"/>
                <a:gd name="T75" fmla="*/ 63 h 226"/>
                <a:gd name="T76" fmla="*/ 0 w 47"/>
                <a:gd name="T77" fmla="*/ 69 h 226"/>
                <a:gd name="T78" fmla="*/ 0 w 47"/>
                <a:gd name="T79" fmla="*/ 63 h 226"/>
                <a:gd name="T80" fmla="*/ 27 w 47"/>
                <a:gd name="T81" fmla="*/ 59 h 226"/>
                <a:gd name="T82" fmla="*/ 27 w 47"/>
                <a:gd name="T83" fmla="*/ 59 h 226"/>
                <a:gd name="T84" fmla="*/ 27 w 47"/>
                <a:gd name="T85" fmla="*/ 59 h 226"/>
                <a:gd name="T86" fmla="*/ 21 w 47"/>
                <a:gd name="T87" fmla="*/ 71 h 226"/>
                <a:gd name="T88" fmla="*/ 28 w 47"/>
                <a:gd name="T89" fmla="*/ 52 h 226"/>
                <a:gd name="T90" fmla="*/ 28 w 47"/>
                <a:gd name="T91" fmla="*/ 52 h 226"/>
                <a:gd name="T92" fmla="*/ 19 w 47"/>
                <a:gd name="T93" fmla="*/ 26 h 226"/>
                <a:gd name="T94" fmla="*/ 21 w 47"/>
                <a:gd name="T95" fmla="*/ 33 h 226"/>
                <a:gd name="T96" fmla="*/ 20 w 47"/>
                <a:gd name="T97" fmla="*/ 21 h 226"/>
                <a:gd name="T98" fmla="*/ 28 w 47"/>
                <a:gd name="T99" fmla="*/ 52 h 226"/>
                <a:gd name="T100" fmla="*/ 20 w 47"/>
                <a:gd name="T101" fmla="*/ 21 h 226"/>
                <a:gd name="T102" fmla="*/ 16 w 47"/>
                <a:gd name="T103" fmla="*/ 16 h 226"/>
                <a:gd name="T104" fmla="*/ 17 w 47"/>
                <a:gd name="T105" fmla="*/ 18 h 226"/>
                <a:gd name="T106" fmla="*/ 17 w 47"/>
                <a:gd name="T107" fmla="*/ 16 h 226"/>
                <a:gd name="T108" fmla="*/ 17 w 47"/>
                <a:gd name="T109" fmla="*/ 16 h 226"/>
                <a:gd name="T110" fmla="*/ 17 w 47"/>
                <a:gd name="T111" fmla="*/ 16 h 226"/>
                <a:gd name="T112" fmla="*/ 4 w 47"/>
                <a:gd name="T113" fmla="*/ 4 h 226"/>
                <a:gd name="T114" fmla="*/ 8 w 47"/>
                <a:gd name="T115" fmla="*/ 3 h 226"/>
                <a:gd name="T116" fmla="*/ 20 w 47"/>
                <a:gd name="T117" fmla="*/ 3 h 226"/>
                <a:gd name="T118" fmla="*/ 14 w 47"/>
                <a:gd name="T119" fmla="*/ 0 h 226"/>
                <a:gd name="T120" fmla="*/ 14 w 47"/>
                <a:gd name="T121" fmla="*/ 0 h 226"/>
                <a:gd name="T122" fmla="*/ 16 w 47"/>
                <a:gd name="T123" fmla="*/ 0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7" h="226">
                  <a:moveTo>
                    <a:pt x="39" y="225"/>
                  </a:moveTo>
                  <a:cubicBezTo>
                    <a:pt x="39" y="225"/>
                    <a:pt x="39" y="225"/>
                    <a:pt x="39" y="226"/>
                  </a:cubicBezTo>
                  <a:cubicBezTo>
                    <a:pt x="41" y="226"/>
                    <a:pt x="41" y="226"/>
                    <a:pt x="42" y="226"/>
                  </a:cubicBezTo>
                  <a:cubicBezTo>
                    <a:pt x="43" y="226"/>
                    <a:pt x="43" y="226"/>
                    <a:pt x="44" y="226"/>
                  </a:cubicBezTo>
                  <a:cubicBezTo>
                    <a:pt x="43" y="226"/>
                    <a:pt x="43" y="226"/>
                    <a:pt x="42" y="226"/>
                  </a:cubicBezTo>
                  <a:cubicBezTo>
                    <a:pt x="41" y="226"/>
                    <a:pt x="41" y="226"/>
                    <a:pt x="40" y="226"/>
                  </a:cubicBezTo>
                  <a:cubicBezTo>
                    <a:pt x="39" y="225"/>
                    <a:pt x="39" y="225"/>
                    <a:pt x="39" y="225"/>
                  </a:cubicBezTo>
                  <a:moveTo>
                    <a:pt x="39" y="225"/>
                  </a:moveTo>
                  <a:cubicBezTo>
                    <a:pt x="39" y="225"/>
                    <a:pt x="39" y="225"/>
                    <a:pt x="39" y="225"/>
                  </a:cubicBezTo>
                  <a:cubicBezTo>
                    <a:pt x="39" y="225"/>
                    <a:pt x="39" y="225"/>
                    <a:pt x="39" y="225"/>
                  </a:cubicBezTo>
                  <a:moveTo>
                    <a:pt x="47" y="221"/>
                  </a:moveTo>
                  <a:cubicBezTo>
                    <a:pt x="47" y="221"/>
                    <a:pt x="47" y="221"/>
                    <a:pt x="47" y="221"/>
                  </a:cubicBezTo>
                  <a:cubicBezTo>
                    <a:pt x="47" y="221"/>
                    <a:pt x="47" y="221"/>
                    <a:pt x="47" y="221"/>
                  </a:cubicBezTo>
                  <a:moveTo>
                    <a:pt x="46" y="216"/>
                  </a:moveTo>
                  <a:cubicBezTo>
                    <a:pt x="47" y="217"/>
                    <a:pt x="47" y="218"/>
                    <a:pt x="47" y="219"/>
                  </a:cubicBezTo>
                  <a:cubicBezTo>
                    <a:pt x="47" y="220"/>
                    <a:pt x="47" y="221"/>
                    <a:pt x="47" y="221"/>
                  </a:cubicBezTo>
                  <a:cubicBezTo>
                    <a:pt x="47" y="221"/>
                    <a:pt x="47" y="220"/>
                    <a:pt x="47" y="219"/>
                  </a:cubicBezTo>
                  <a:cubicBezTo>
                    <a:pt x="47" y="218"/>
                    <a:pt x="47" y="217"/>
                    <a:pt x="46" y="216"/>
                  </a:cubicBezTo>
                  <a:moveTo>
                    <a:pt x="25" y="213"/>
                  </a:moveTo>
                  <a:cubicBezTo>
                    <a:pt x="26" y="214"/>
                    <a:pt x="26" y="215"/>
                    <a:pt x="27" y="216"/>
                  </a:cubicBezTo>
                  <a:cubicBezTo>
                    <a:pt x="28" y="217"/>
                    <a:pt x="28" y="217"/>
                    <a:pt x="28" y="217"/>
                  </a:cubicBezTo>
                  <a:cubicBezTo>
                    <a:pt x="28" y="217"/>
                    <a:pt x="28" y="217"/>
                    <a:pt x="27" y="216"/>
                  </a:cubicBezTo>
                  <a:cubicBezTo>
                    <a:pt x="26" y="215"/>
                    <a:pt x="26" y="214"/>
                    <a:pt x="25" y="213"/>
                  </a:cubicBezTo>
                  <a:moveTo>
                    <a:pt x="18" y="200"/>
                  </a:moveTo>
                  <a:cubicBezTo>
                    <a:pt x="19" y="202"/>
                    <a:pt x="20" y="204"/>
                    <a:pt x="21" y="206"/>
                  </a:cubicBezTo>
                  <a:cubicBezTo>
                    <a:pt x="21" y="207"/>
                    <a:pt x="21" y="207"/>
                    <a:pt x="21" y="207"/>
                  </a:cubicBezTo>
                  <a:cubicBezTo>
                    <a:pt x="20" y="205"/>
                    <a:pt x="19" y="202"/>
                    <a:pt x="18" y="200"/>
                  </a:cubicBezTo>
                  <a:moveTo>
                    <a:pt x="38" y="191"/>
                  </a:moveTo>
                  <a:cubicBezTo>
                    <a:pt x="39" y="196"/>
                    <a:pt x="41" y="200"/>
                    <a:pt x="43" y="205"/>
                  </a:cubicBezTo>
                  <a:cubicBezTo>
                    <a:pt x="41" y="201"/>
                    <a:pt x="40" y="197"/>
                    <a:pt x="39" y="194"/>
                  </a:cubicBezTo>
                  <a:cubicBezTo>
                    <a:pt x="39" y="193"/>
                    <a:pt x="38" y="192"/>
                    <a:pt x="38" y="191"/>
                  </a:cubicBezTo>
                  <a:moveTo>
                    <a:pt x="12" y="184"/>
                  </a:moveTo>
                  <a:cubicBezTo>
                    <a:pt x="12" y="186"/>
                    <a:pt x="13" y="189"/>
                    <a:pt x="14" y="192"/>
                  </a:cubicBezTo>
                  <a:cubicBezTo>
                    <a:pt x="14" y="192"/>
                    <a:pt x="14" y="192"/>
                    <a:pt x="14" y="193"/>
                  </a:cubicBezTo>
                  <a:cubicBezTo>
                    <a:pt x="14" y="192"/>
                    <a:pt x="14" y="192"/>
                    <a:pt x="14" y="192"/>
                  </a:cubicBezTo>
                  <a:cubicBezTo>
                    <a:pt x="13" y="189"/>
                    <a:pt x="12" y="186"/>
                    <a:pt x="12" y="184"/>
                  </a:cubicBezTo>
                  <a:moveTo>
                    <a:pt x="10" y="163"/>
                  </a:moveTo>
                  <a:cubicBezTo>
                    <a:pt x="10" y="168"/>
                    <a:pt x="10" y="172"/>
                    <a:pt x="11" y="177"/>
                  </a:cubicBezTo>
                  <a:cubicBezTo>
                    <a:pt x="10" y="172"/>
                    <a:pt x="10" y="168"/>
                    <a:pt x="10" y="163"/>
                  </a:cubicBezTo>
                  <a:moveTo>
                    <a:pt x="10" y="160"/>
                  </a:moveTo>
                  <a:cubicBezTo>
                    <a:pt x="10" y="161"/>
                    <a:pt x="10" y="162"/>
                    <a:pt x="10" y="163"/>
                  </a:cubicBezTo>
                  <a:cubicBezTo>
                    <a:pt x="10" y="163"/>
                    <a:pt x="10" y="163"/>
                    <a:pt x="10" y="163"/>
                  </a:cubicBezTo>
                  <a:cubicBezTo>
                    <a:pt x="10" y="162"/>
                    <a:pt x="10" y="161"/>
                    <a:pt x="10" y="160"/>
                  </a:cubicBezTo>
                  <a:moveTo>
                    <a:pt x="12" y="140"/>
                  </a:moveTo>
                  <a:cubicBezTo>
                    <a:pt x="11" y="146"/>
                    <a:pt x="10" y="151"/>
                    <a:pt x="10" y="157"/>
                  </a:cubicBezTo>
                  <a:cubicBezTo>
                    <a:pt x="10" y="151"/>
                    <a:pt x="11" y="146"/>
                    <a:pt x="12" y="140"/>
                  </a:cubicBezTo>
                  <a:moveTo>
                    <a:pt x="12" y="140"/>
                  </a:moveTo>
                  <a:cubicBezTo>
                    <a:pt x="12" y="140"/>
                    <a:pt x="12" y="140"/>
                    <a:pt x="12" y="140"/>
                  </a:cubicBezTo>
                  <a:cubicBezTo>
                    <a:pt x="12" y="140"/>
                    <a:pt x="12" y="140"/>
                    <a:pt x="12" y="140"/>
                  </a:cubicBezTo>
                  <a:moveTo>
                    <a:pt x="8" y="126"/>
                  </a:moveTo>
                  <a:cubicBezTo>
                    <a:pt x="8" y="127"/>
                    <a:pt x="7" y="128"/>
                    <a:pt x="7" y="130"/>
                  </a:cubicBezTo>
                  <a:cubicBezTo>
                    <a:pt x="7" y="129"/>
                    <a:pt x="7" y="129"/>
                    <a:pt x="8" y="128"/>
                  </a:cubicBezTo>
                  <a:cubicBezTo>
                    <a:pt x="8" y="128"/>
                    <a:pt x="8" y="127"/>
                    <a:pt x="8" y="126"/>
                  </a:cubicBezTo>
                  <a:moveTo>
                    <a:pt x="30" y="118"/>
                  </a:moveTo>
                  <a:cubicBezTo>
                    <a:pt x="30" y="118"/>
                    <a:pt x="30" y="118"/>
                    <a:pt x="29" y="119"/>
                  </a:cubicBezTo>
                  <a:cubicBezTo>
                    <a:pt x="28" y="127"/>
                    <a:pt x="28" y="136"/>
                    <a:pt x="29" y="144"/>
                  </a:cubicBezTo>
                  <a:cubicBezTo>
                    <a:pt x="29" y="153"/>
                    <a:pt x="30" y="161"/>
                    <a:pt x="32" y="170"/>
                  </a:cubicBezTo>
                  <a:cubicBezTo>
                    <a:pt x="30" y="160"/>
                    <a:pt x="29" y="150"/>
                    <a:pt x="29" y="139"/>
                  </a:cubicBezTo>
                  <a:cubicBezTo>
                    <a:pt x="28" y="132"/>
                    <a:pt x="29" y="125"/>
                    <a:pt x="30" y="118"/>
                  </a:cubicBezTo>
                  <a:cubicBezTo>
                    <a:pt x="30" y="118"/>
                    <a:pt x="30" y="118"/>
                    <a:pt x="30" y="118"/>
                  </a:cubicBezTo>
                  <a:moveTo>
                    <a:pt x="0" y="109"/>
                  </a:moveTo>
                  <a:cubicBezTo>
                    <a:pt x="0" y="110"/>
                    <a:pt x="0" y="111"/>
                    <a:pt x="0" y="112"/>
                  </a:cubicBezTo>
                  <a:cubicBezTo>
                    <a:pt x="0" y="111"/>
                    <a:pt x="0" y="110"/>
                    <a:pt x="0" y="109"/>
                  </a:cubicBezTo>
                  <a:moveTo>
                    <a:pt x="19" y="105"/>
                  </a:moveTo>
                  <a:cubicBezTo>
                    <a:pt x="18" y="105"/>
                    <a:pt x="18" y="105"/>
                    <a:pt x="18" y="105"/>
                  </a:cubicBezTo>
                  <a:cubicBezTo>
                    <a:pt x="18" y="105"/>
                    <a:pt x="18" y="105"/>
                    <a:pt x="19" y="105"/>
                  </a:cubicBezTo>
                  <a:moveTo>
                    <a:pt x="21" y="93"/>
                  </a:moveTo>
                  <a:cubicBezTo>
                    <a:pt x="20" y="97"/>
                    <a:pt x="19" y="101"/>
                    <a:pt x="19" y="105"/>
                  </a:cubicBezTo>
                  <a:cubicBezTo>
                    <a:pt x="19" y="101"/>
                    <a:pt x="20" y="97"/>
                    <a:pt x="21" y="93"/>
                  </a:cubicBezTo>
                  <a:moveTo>
                    <a:pt x="39" y="66"/>
                  </a:moveTo>
                  <a:cubicBezTo>
                    <a:pt x="39" y="66"/>
                    <a:pt x="39" y="66"/>
                    <a:pt x="39" y="66"/>
                  </a:cubicBezTo>
                  <a:cubicBezTo>
                    <a:pt x="38" y="76"/>
                    <a:pt x="35" y="86"/>
                    <a:pt x="33" y="96"/>
                  </a:cubicBezTo>
                  <a:cubicBezTo>
                    <a:pt x="33" y="95"/>
                    <a:pt x="33" y="95"/>
                    <a:pt x="33" y="95"/>
                  </a:cubicBezTo>
                  <a:cubicBezTo>
                    <a:pt x="35" y="85"/>
                    <a:pt x="38" y="76"/>
                    <a:pt x="39" y="66"/>
                  </a:cubicBezTo>
                  <a:cubicBezTo>
                    <a:pt x="39" y="66"/>
                    <a:pt x="39" y="66"/>
                    <a:pt x="39" y="66"/>
                  </a:cubicBezTo>
                  <a:moveTo>
                    <a:pt x="0" y="63"/>
                  </a:moveTo>
                  <a:cubicBezTo>
                    <a:pt x="0" y="64"/>
                    <a:pt x="0" y="64"/>
                    <a:pt x="0" y="65"/>
                  </a:cubicBezTo>
                  <a:cubicBezTo>
                    <a:pt x="0" y="66"/>
                    <a:pt x="0" y="68"/>
                    <a:pt x="0" y="69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0" y="67"/>
                    <a:pt x="0" y="65"/>
                    <a:pt x="0" y="63"/>
                  </a:cubicBezTo>
                  <a:moveTo>
                    <a:pt x="27" y="59"/>
                  </a:moveTo>
                  <a:cubicBezTo>
                    <a:pt x="27" y="59"/>
                    <a:pt x="27" y="59"/>
                    <a:pt x="27" y="59"/>
                  </a:cubicBezTo>
                  <a:cubicBezTo>
                    <a:pt x="27" y="59"/>
                    <a:pt x="27" y="59"/>
                    <a:pt x="27" y="59"/>
                  </a:cubicBezTo>
                  <a:moveTo>
                    <a:pt x="27" y="59"/>
                  </a:moveTo>
                  <a:cubicBezTo>
                    <a:pt x="27" y="59"/>
                    <a:pt x="27" y="59"/>
                    <a:pt x="27" y="59"/>
                  </a:cubicBezTo>
                  <a:cubicBezTo>
                    <a:pt x="27" y="59"/>
                    <a:pt x="27" y="59"/>
                    <a:pt x="27" y="59"/>
                  </a:cubicBezTo>
                  <a:moveTo>
                    <a:pt x="22" y="58"/>
                  </a:moveTo>
                  <a:cubicBezTo>
                    <a:pt x="22" y="62"/>
                    <a:pt x="21" y="66"/>
                    <a:pt x="21" y="71"/>
                  </a:cubicBezTo>
                  <a:cubicBezTo>
                    <a:pt x="21" y="66"/>
                    <a:pt x="22" y="62"/>
                    <a:pt x="22" y="58"/>
                  </a:cubicBezTo>
                  <a:moveTo>
                    <a:pt x="28" y="52"/>
                  </a:moveTo>
                  <a:cubicBezTo>
                    <a:pt x="28" y="54"/>
                    <a:pt x="27" y="56"/>
                    <a:pt x="27" y="59"/>
                  </a:cubicBezTo>
                  <a:cubicBezTo>
                    <a:pt x="27" y="56"/>
                    <a:pt x="28" y="54"/>
                    <a:pt x="28" y="52"/>
                  </a:cubicBezTo>
                  <a:cubicBezTo>
                    <a:pt x="28" y="52"/>
                    <a:pt x="28" y="52"/>
                    <a:pt x="28" y="52"/>
                  </a:cubicBezTo>
                  <a:moveTo>
                    <a:pt x="19" y="26"/>
                  </a:moveTo>
                  <a:cubicBezTo>
                    <a:pt x="19" y="27"/>
                    <a:pt x="20" y="28"/>
                    <a:pt x="20" y="28"/>
                  </a:cubicBezTo>
                  <a:cubicBezTo>
                    <a:pt x="20" y="30"/>
                    <a:pt x="21" y="31"/>
                    <a:pt x="21" y="33"/>
                  </a:cubicBezTo>
                  <a:cubicBezTo>
                    <a:pt x="21" y="31"/>
                    <a:pt x="20" y="28"/>
                    <a:pt x="19" y="26"/>
                  </a:cubicBezTo>
                  <a:moveTo>
                    <a:pt x="20" y="21"/>
                  </a:moveTo>
                  <a:cubicBezTo>
                    <a:pt x="21" y="21"/>
                    <a:pt x="21" y="22"/>
                    <a:pt x="21" y="22"/>
                  </a:cubicBezTo>
                  <a:cubicBezTo>
                    <a:pt x="26" y="32"/>
                    <a:pt x="28" y="42"/>
                    <a:pt x="28" y="52"/>
                  </a:cubicBezTo>
                  <a:cubicBezTo>
                    <a:pt x="28" y="42"/>
                    <a:pt x="26" y="32"/>
                    <a:pt x="21" y="22"/>
                  </a:cubicBezTo>
                  <a:cubicBezTo>
                    <a:pt x="21" y="22"/>
                    <a:pt x="21" y="21"/>
                    <a:pt x="20" y="21"/>
                  </a:cubicBezTo>
                  <a:moveTo>
                    <a:pt x="17" y="16"/>
                  </a:moveTo>
                  <a:cubicBezTo>
                    <a:pt x="16" y="16"/>
                    <a:pt x="16" y="16"/>
                    <a:pt x="16" y="16"/>
                  </a:cubicBezTo>
                  <a:cubicBezTo>
                    <a:pt x="16" y="17"/>
                    <a:pt x="16" y="17"/>
                    <a:pt x="17" y="18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6" y="17"/>
                    <a:pt x="16" y="17"/>
                    <a:pt x="16" y="16"/>
                  </a:cubicBezTo>
                  <a:cubicBezTo>
                    <a:pt x="17" y="16"/>
                    <a:pt x="17" y="16"/>
                    <a:pt x="17" y="16"/>
                  </a:cubicBezTo>
                  <a:moveTo>
                    <a:pt x="17" y="16"/>
                  </a:moveTo>
                  <a:cubicBezTo>
                    <a:pt x="17" y="16"/>
                    <a:pt x="17" y="16"/>
                    <a:pt x="17" y="16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7" y="16"/>
                    <a:pt x="17" y="16"/>
                    <a:pt x="17" y="16"/>
                  </a:cubicBezTo>
                  <a:moveTo>
                    <a:pt x="8" y="3"/>
                  </a:moveTo>
                  <a:cubicBezTo>
                    <a:pt x="7" y="3"/>
                    <a:pt x="5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4"/>
                    <a:pt x="6" y="3"/>
                    <a:pt x="8" y="3"/>
                  </a:cubicBezTo>
                  <a:moveTo>
                    <a:pt x="18" y="1"/>
                  </a:moveTo>
                  <a:cubicBezTo>
                    <a:pt x="19" y="2"/>
                    <a:pt x="20" y="3"/>
                    <a:pt x="20" y="3"/>
                  </a:cubicBezTo>
                  <a:cubicBezTo>
                    <a:pt x="20" y="3"/>
                    <a:pt x="19" y="2"/>
                    <a:pt x="18" y="1"/>
                  </a:cubicBezTo>
                  <a:moveTo>
                    <a:pt x="14" y="0"/>
                  </a:moveTo>
                  <a:cubicBezTo>
                    <a:pt x="14" y="0"/>
                    <a:pt x="13" y="0"/>
                    <a:pt x="13" y="0"/>
                  </a:cubicBezTo>
                  <a:cubicBezTo>
                    <a:pt x="13" y="0"/>
                    <a:pt x="14" y="0"/>
                    <a:pt x="14" y="0"/>
                  </a:cubicBezTo>
                  <a:cubicBezTo>
                    <a:pt x="15" y="0"/>
                    <a:pt x="15" y="0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5" y="0"/>
                    <a:pt x="15" y="0"/>
                    <a:pt x="14" y="0"/>
                  </a:cubicBezTo>
                </a:path>
              </a:pathLst>
            </a:custGeom>
            <a:solidFill>
              <a:srgbClr val="C297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57" name="Freeform 409"/>
            <p:cNvSpPr>
              <a:spLocks/>
            </p:cNvSpPr>
            <p:nvPr/>
          </p:nvSpPr>
          <p:spPr bwMode="auto">
            <a:xfrm>
              <a:off x="1073150" y="3679825"/>
              <a:ext cx="184150" cy="850900"/>
            </a:xfrm>
            <a:custGeom>
              <a:avLst/>
              <a:gdLst>
                <a:gd name="T0" fmla="*/ 15 w 49"/>
                <a:gd name="T1" fmla="*/ 0 h 226"/>
                <a:gd name="T2" fmla="*/ 10 w 49"/>
                <a:gd name="T3" fmla="*/ 3 h 226"/>
                <a:gd name="T4" fmla="*/ 6 w 49"/>
                <a:gd name="T5" fmla="*/ 4 h 226"/>
                <a:gd name="T6" fmla="*/ 7 w 49"/>
                <a:gd name="T7" fmla="*/ 7 h 226"/>
                <a:gd name="T8" fmla="*/ 11 w 49"/>
                <a:gd name="T9" fmla="*/ 39 h 226"/>
                <a:gd name="T10" fmla="*/ 2 w 49"/>
                <a:gd name="T11" fmla="*/ 63 h 226"/>
                <a:gd name="T12" fmla="*/ 2 w 49"/>
                <a:gd name="T13" fmla="*/ 69 h 226"/>
                <a:gd name="T14" fmla="*/ 2 w 49"/>
                <a:gd name="T15" fmla="*/ 109 h 226"/>
                <a:gd name="T16" fmla="*/ 1 w 49"/>
                <a:gd name="T17" fmla="*/ 113 h 226"/>
                <a:gd name="T18" fmla="*/ 5 w 49"/>
                <a:gd name="T19" fmla="*/ 125 h 226"/>
                <a:gd name="T20" fmla="*/ 8 w 49"/>
                <a:gd name="T21" fmla="*/ 132 h 226"/>
                <a:gd name="T22" fmla="*/ 9 w 49"/>
                <a:gd name="T23" fmla="*/ 130 h 226"/>
                <a:gd name="T24" fmla="*/ 16 w 49"/>
                <a:gd name="T25" fmla="*/ 101 h 226"/>
                <a:gd name="T26" fmla="*/ 23 w 49"/>
                <a:gd name="T27" fmla="*/ 71 h 226"/>
                <a:gd name="T28" fmla="*/ 25 w 49"/>
                <a:gd name="T29" fmla="*/ 55 h 226"/>
                <a:gd name="T30" fmla="*/ 22 w 49"/>
                <a:gd name="T31" fmla="*/ 28 h 226"/>
                <a:gd name="T32" fmla="*/ 21 w 49"/>
                <a:gd name="T33" fmla="*/ 25 h 226"/>
                <a:gd name="T34" fmla="*/ 18 w 49"/>
                <a:gd name="T35" fmla="*/ 16 h 226"/>
                <a:gd name="T36" fmla="*/ 19 w 49"/>
                <a:gd name="T37" fmla="*/ 16 h 226"/>
                <a:gd name="T38" fmla="*/ 19 w 49"/>
                <a:gd name="T39" fmla="*/ 16 h 226"/>
                <a:gd name="T40" fmla="*/ 20 w 49"/>
                <a:gd name="T41" fmla="*/ 16 h 226"/>
                <a:gd name="T42" fmla="*/ 22 w 49"/>
                <a:gd name="T43" fmla="*/ 21 h 226"/>
                <a:gd name="T44" fmla="*/ 30 w 49"/>
                <a:gd name="T45" fmla="*/ 52 h 226"/>
                <a:gd name="T46" fmla="*/ 30 w 49"/>
                <a:gd name="T47" fmla="*/ 52 h 226"/>
                <a:gd name="T48" fmla="*/ 29 w 49"/>
                <a:gd name="T49" fmla="*/ 59 h 226"/>
                <a:gd name="T50" fmla="*/ 29 w 49"/>
                <a:gd name="T51" fmla="*/ 59 h 226"/>
                <a:gd name="T52" fmla="*/ 29 w 49"/>
                <a:gd name="T53" fmla="*/ 59 h 226"/>
                <a:gd name="T54" fmla="*/ 23 w 49"/>
                <a:gd name="T55" fmla="*/ 93 h 226"/>
                <a:gd name="T56" fmla="*/ 21 w 49"/>
                <a:gd name="T57" fmla="*/ 105 h 226"/>
                <a:gd name="T58" fmla="*/ 20 w 49"/>
                <a:gd name="T59" fmla="*/ 105 h 226"/>
                <a:gd name="T60" fmla="*/ 14 w 49"/>
                <a:gd name="T61" fmla="*/ 140 h 226"/>
                <a:gd name="T62" fmla="*/ 14 w 49"/>
                <a:gd name="T63" fmla="*/ 140 h 226"/>
                <a:gd name="T64" fmla="*/ 12 w 49"/>
                <a:gd name="T65" fmla="*/ 158 h 226"/>
                <a:gd name="T66" fmla="*/ 12 w 49"/>
                <a:gd name="T67" fmla="*/ 163 h 226"/>
                <a:gd name="T68" fmla="*/ 13 w 49"/>
                <a:gd name="T69" fmla="*/ 177 h 226"/>
                <a:gd name="T70" fmla="*/ 14 w 49"/>
                <a:gd name="T71" fmla="*/ 184 h 226"/>
                <a:gd name="T72" fmla="*/ 16 w 49"/>
                <a:gd name="T73" fmla="*/ 193 h 226"/>
                <a:gd name="T74" fmla="*/ 23 w 49"/>
                <a:gd name="T75" fmla="*/ 207 h 226"/>
                <a:gd name="T76" fmla="*/ 29 w 49"/>
                <a:gd name="T77" fmla="*/ 216 h 226"/>
                <a:gd name="T78" fmla="*/ 41 w 49"/>
                <a:gd name="T79" fmla="*/ 225 h 226"/>
                <a:gd name="T80" fmla="*/ 41 w 49"/>
                <a:gd name="T81" fmla="*/ 225 h 226"/>
                <a:gd name="T82" fmla="*/ 44 w 49"/>
                <a:gd name="T83" fmla="*/ 226 h 226"/>
                <a:gd name="T84" fmla="*/ 49 w 49"/>
                <a:gd name="T85" fmla="*/ 221 h 226"/>
                <a:gd name="T86" fmla="*/ 49 w 49"/>
                <a:gd name="T87" fmla="*/ 221 h 226"/>
                <a:gd name="T88" fmla="*/ 48 w 49"/>
                <a:gd name="T89" fmla="*/ 216 h 226"/>
                <a:gd name="T90" fmla="*/ 45 w 49"/>
                <a:gd name="T91" fmla="*/ 205 h 226"/>
                <a:gd name="T92" fmla="*/ 34 w 49"/>
                <a:gd name="T93" fmla="*/ 170 h 226"/>
                <a:gd name="T94" fmla="*/ 31 w 49"/>
                <a:gd name="T95" fmla="*/ 119 h 226"/>
                <a:gd name="T96" fmla="*/ 35 w 49"/>
                <a:gd name="T97" fmla="*/ 96 h 226"/>
                <a:gd name="T98" fmla="*/ 41 w 49"/>
                <a:gd name="T99" fmla="*/ 66 h 226"/>
                <a:gd name="T100" fmla="*/ 42 w 49"/>
                <a:gd name="T101" fmla="*/ 44 h 226"/>
                <a:gd name="T102" fmla="*/ 22 w 49"/>
                <a:gd name="T103" fmla="*/ 3 h 226"/>
                <a:gd name="T104" fmla="*/ 20 w 49"/>
                <a:gd name="T105" fmla="*/ 1 h 226"/>
                <a:gd name="T106" fmla="*/ 16 w 49"/>
                <a:gd name="T107" fmla="*/ 0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9" h="226">
                  <a:moveTo>
                    <a:pt x="16" y="0"/>
                  </a:moveTo>
                  <a:cubicBezTo>
                    <a:pt x="16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3" y="1"/>
                    <a:pt x="11" y="2"/>
                    <a:pt x="10" y="3"/>
                  </a:cubicBezTo>
                  <a:cubicBezTo>
                    <a:pt x="8" y="3"/>
                    <a:pt x="7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4"/>
                    <a:pt x="5" y="5"/>
                    <a:pt x="5" y="5"/>
                  </a:cubicBezTo>
                  <a:cubicBezTo>
                    <a:pt x="6" y="6"/>
                    <a:pt x="6" y="6"/>
                    <a:pt x="7" y="7"/>
                  </a:cubicBezTo>
                  <a:cubicBezTo>
                    <a:pt x="12" y="11"/>
                    <a:pt x="14" y="16"/>
                    <a:pt x="14" y="23"/>
                  </a:cubicBezTo>
                  <a:cubicBezTo>
                    <a:pt x="13" y="28"/>
                    <a:pt x="12" y="33"/>
                    <a:pt x="11" y="39"/>
                  </a:cubicBezTo>
                  <a:cubicBezTo>
                    <a:pt x="9" y="44"/>
                    <a:pt x="7" y="49"/>
                    <a:pt x="5" y="54"/>
                  </a:cubicBezTo>
                  <a:cubicBezTo>
                    <a:pt x="3" y="57"/>
                    <a:pt x="2" y="60"/>
                    <a:pt x="2" y="63"/>
                  </a:cubicBezTo>
                  <a:cubicBezTo>
                    <a:pt x="2" y="65"/>
                    <a:pt x="2" y="67"/>
                    <a:pt x="2" y="69"/>
                  </a:cubicBezTo>
                  <a:cubicBezTo>
                    <a:pt x="2" y="69"/>
                    <a:pt x="2" y="69"/>
                    <a:pt x="2" y="69"/>
                  </a:cubicBezTo>
                  <a:cubicBezTo>
                    <a:pt x="2" y="82"/>
                    <a:pt x="2" y="95"/>
                    <a:pt x="2" y="108"/>
                  </a:cubicBezTo>
                  <a:cubicBezTo>
                    <a:pt x="2" y="109"/>
                    <a:pt x="2" y="109"/>
                    <a:pt x="2" y="109"/>
                  </a:cubicBezTo>
                  <a:cubicBezTo>
                    <a:pt x="2" y="110"/>
                    <a:pt x="2" y="111"/>
                    <a:pt x="2" y="112"/>
                  </a:cubicBezTo>
                  <a:cubicBezTo>
                    <a:pt x="2" y="112"/>
                    <a:pt x="1" y="113"/>
                    <a:pt x="1" y="113"/>
                  </a:cubicBezTo>
                  <a:cubicBezTo>
                    <a:pt x="0" y="114"/>
                    <a:pt x="0" y="115"/>
                    <a:pt x="1" y="116"/>
                  </a:cubicBezTo>
                  <a:cubicBezTo>
                    <a:pt x="2" y="119"/>
                    <a:pt x="3" y="122"/>
                    <a:pt x="5" y="125"/>
                  </a:cubicBezTo>
                  <a:cubicBezTo>
                    <a:pt x="6" y="127"/>
                    <a:pt x="7" y="129"/>
                    <a:pt x="8" y="132"/>
                  </a:cubicBezTo>
                  <a:cubicBezTo>
                    <a:pt x="8" y="132"/>
                    <a:pt x="8" y="132"/>
                    <a:pt x="8" y="132"/>
                  </a:cubicBezTo>
                  <a:cubicBezTo>
                    <a:pt x="9" y="132"/>
                    <a:pt x="9" y="132"/>
                    <a:pt x="9" y="132"/>
                  </a:cubicBezTo>
                  <a:cubicBezTo>
                    <a:pt x="9" y="131"/>
                    <a:pt x="9" y="130"/>
                    <a:pt x="9" y="130"/>
                  </a:cubicBezTo>
                  <a:cubicBezTo>
                    <a:pt x="9" y="128"/>
                    <a:pt x="10" y="127"/>
                    <a:pt x="10" y="126"/>
                  </a:cubicBezTo>
                  <a:cubicBezTo>
                    <a:pt x="11" y="118"/>
                    <a:pt x="14" y="109"/>
                    <a:pt x="16" y="101"/>
                  </a:cubicBezTo>
                  <a:cubicBezTo>
                    <a:pt x="18" y="92"/>
                    <a:pt x="20" y="84"/>
                    <a:pt x="22" y="75"/>
                  </a:cubicBezTo>
                  <a:cubicBezTo>
                    <a:pt x="22" y="74"/>
                    <a:pt x="22" y="72"/>
                    <a:pt x="23" y="71"/>
                  </a:cubicBezTo>
                  <a:cubicBezTo>
                    <a:pt x="23" y="66"/>
                    <a:pt x="24" y="62"/>
                    <a:pt x="24" y="58"/>
                  </a:cubicBezTo>
                  <a:cubicBezTo>
                    <a:pt x="24" y="57"/>
                    <a:pt x="25" y="56"/>
                    <a:pt x="25" y="55"/>
                  </a:cubicBezTo>
                  <a:cubicBezTo>
                    <a:pt x="25" y="47"/>
                    <a:pt x="25" y="40"/>
                    <a:pt x="23" y="33"/>
                  </a:cubicBezTo>
                  <a:cubicBezTo>
                    <a:pt x="23" y="31"/>
                    <a:pt x="22" y="30"/>
                    <a:pt x="22" y="28"/>
                  </a:cubicBezTo>
                  <a:cubicBezTo>
                    <a:pt x="22" y="28"/>
                    <a:pt x="21" y="27"/>
                    <a:pt x="21" y="26"/>
                  </a:cubicBezTo>
                  <a:cubicBezTo>
                    <a:pt x="21" y="26"/>
                    <a:pt x="21" y="25"/>
                    <a:pt x="21" y="25"/>
                  </a:cubicBezTo>
                  <a:cubicBezTo>
                    <a:pt x="20" y="23"/>
                    <a:pt x="19" y="20"/>
                    <a:pt x="19" y="18"/>
                  </a:cubicBezTo>
                  <a:cubicBezTo>
                    <a:pt x="18" y="17"/>
                    <a:pt x="18" y="17"/>
                    <a:pt x="18" y="16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0" y="16"/>
                    <a:pt x="21" y="17"/>
                    <a:pt x="21" y="17"/>
                  </a:cubicBezTo>
                  <a:cubicBezTo>
                    <a:pt x="21" y="18"/>
                    <a:pt x="22" y="20"/>
                    <a:pt x="22" y="21"/>
                  </a:cubicBezTo>
                  <a:cubicBezTo>
                    <a:pt x="23" y="21"/>
                    <a:pt x="23" y="22"/>
                    <a:pt x="23" y="22"/>
                  </a:cubicBezTo>
                  <a:cubicBezTo>
                    <a:pt x="28" y="32"/>
                    <a:pt x="30" y="42"/>
                    <a:pt x="30" y="52"/>
                  </a:cubicBezTo>
                  <a:cubicBezTo>
                    <a:pt x="30" y="52"/>
                    <a:pt x="30" y="52"/>
                    <a:pt x="30" y="52"/>
                  </a:cubicBezTo>
                  <a:cubicBezTo>
                    <a:pt x="30" y="52"/>
                    <a:pt x="30" y="52"/>
                    <a:pt x="30" y="52"/>
                  </a:cubicBezTo>
                  <a:cubicBezTo>
                    <a:pt x="30" y="52"/>
                    <a:pt x="30" y="52"/>
                    <a:pt x="30" y="52"/>
                  </a:cubicBezTo>
                  <a:cubicBezTo>
                    <a:pt x="30" y="54"/>
                    <a:pt x="29" y="56"/>
                    <a:pt x="29" y="59"/>
                  </a:cubicBezTo>
                  <a:cubicBezTo>
                    <a:pt x="29" y="59"/>
                    <a:pt x="29" y="59"/>
                    <a:pt x="29" y="59"/>
                  </a:cubicBezTo>
                  <a:cubicBezTo>
                    <a:pt x="29" y="59"/>
                    <a:pt x="29" y="59"/>
                    <a:pt x="29" y="59"/>
                  </a:cubicBezTo>
                  <a:cubicBezTo>
                    <a:pt x="29" y="59"/>
                    <a:pt x="29" y="59"/>
                    <a:pt x="29" y="59"/>
                  </a:cubicBezTo>
                  <a:cubicBezTo>
                    <a:pt x="29" y="59"/>
                    <a:pt x="29" y="59"/>
                    <a:pt x="29" y="59"/>
                  </a:cubicBezTo>
                  <a:cubicBezTo>
                    <a:pt x="29" y="61"/>
                    <a:pt x="29" y="62"/>
                    <a:pt x="29" y="64"/>
                  </a:cubicBezTo>
                  <a:cubicBezTo>
                    <a:pt x="27" y="74"/>
                    <a:pt x="26" y="83"/>
                    <a:pt x="23" y="93"/>
                  </a:cubicBezTo>
                  <a:cubicBezTo>
                    <a:pt x="23" y="93"/>
                    <a:pt x="23" y="93"/>
                    <a:pt x="23" y="93"/>
                  </a:cubicBezTo>
                  <a:cubicBezTo>
                    <a:pt x="22" y="97"/>
                    <a:pt x="21" y="101"/>
                    <a:pt x="21" y="105"/>
                  </a:cubicBezTo>
                  <a:cubicBezTo>
                    <a:pt x="21" y="105"/>
                    <a:pt x="21" y="105"/>
                    <a:pt x="21" y="105"/>
                  </a:cubicBezTo>
                  <a:cubicBezTo>
                    <a:pt x="20" y="105"/>
                    <a:pt x="20" y="105"/>
                    <a:pt x="20" y="105"/>
                  </a:cubicBezTo>
                  <a:cubicBezTo>
                    <a:pt x="18" y="115"/>
                    <a:pt x="16" y="124"/>
                    <a:pt x="15" y="133"/>
                  </a:cubicBezTo>
                  <a:cubicBezTo>
                    <a:pt x="14" y="136"/>
                    <a:pt x="14" y="138"/>
                    <a:pt x="14" y="140"/>
                  </a:cubicBezTo>
                  <a:cubicBezTo>
                    <a:pt x="14" y="140"/>
                    <a:pt x="14" y="140"/>
                    <a:pt x="14" y="140"/>
                  </a:cubicBezTo>
                  <a:cubicBezTo>
                    <a:pt x="14" y="140"/>
                    <a:pt x="14" y="140"/>
                    <a:pt x="14" y="140"/>
                  </a:cubicBezTo>
                  <a:cubicBezTo>
                    <a:pt x="13" y="146"/>
                    <a:pt x="12" y="151"/>
                    <a:pt x="12" y="157"/>
                  </a:cubicBezTo>
                  <a:cubicBezTo>
                    <a:pt x="12" y="158"/>
                    <a:pt x="12" y="158"/>
                    <a:pt x="12" y="158"/>
                  </a:cubicBezTo>
                  <a:cubicBezTo>
                    <a:pt x="12" y="159"/>
                    <a:pt x="12" y="160"/>
                    <a:pt x="12" y="160"/>
                  </a:cubicBezTo>
                  <a:cubicBezTo>
                    <a:pt x="12" y="161"/>
                    <a:pt x="12" y="162"/>
                    <a:pt x="12" y="163"/>
                  </a:cubicBezTo>
                  <a:cubicBezTo>
                    <a:pt x="12" y="163"/>
                    <a:pt x="12" y="163"/>
                    <a:pt x="12" y="163"/>
                  </a:cubicBezTo>
                  <a:cubicBezTo>
                    <a:pt x="12" y="168"/>
                    <a:pt x="12" y="172"/>
                    <a:pt x="13" y="177"/>
                  </a:cubicBezTo>
                  <a:cubicBezTo>
                    <a:pt x="13" y="178"/>
                    <a:pt x="13" y="179"/>
                    <a:pt x="13" y="180"/>
                  </a:cubicBezTo>
                  <a:cubicBezTo>
                    <a:pt x="13" y="181"/>
                    <a:pt x="13" y="182"/>
                    <a:pt x="14" y="184"/>
                  </a:cubicBezTo>
                  <a:cubicBezTo>
                    <a:pt x="14" y="186"/>
                    <a:pt x="15" y="189"/>
                    <a:pt x="16" y="192"/>
                  </a:cubicBezTo>
                  <a:cubicBezTo>
                    <a:pt x="16" y="192"/>
                    <a:pt x="16" y="192"/>
                    <a:pt x="16" y="193"/>
                  </a:cubicBezTo>
                  <a:cubicBezTo>
                    <a:pt x="18" y="195"/>
                    <a:pt x="19" y="198"/>
                    <a:pt x="20" y="200"/>
                  </a:cubicBezTo>
                  <a:cubicBezTo>
                    <a:pt x="21" y="202"/>
                    <a:pt x="22" y="205"/>
                    <a:pt x="23" y="207"/>
                  </a:cubicBezTo>
                  <a:cubicBezTo>
                    <a:pt x="24" y="209"/>
                    <a:pt x="25" y="211"/>
                    <a:pt x="27" y="213"/>
                  </a:cubicBezTo>
                  <a:cubicBezTo>
                    <a:pt x="28" y="214"/>
                    <a:pt x="28" y="215"/>
                    <a:pt x="29" y="216"/>
                  </a:cubicBezTo>
                  <a:cubicBezTo>
                    <a:pt x="30" y="217"/>
                    <a:pt x="30" y="217"/>
                    <a:pt x="30" y="217"/>
                  </a:cubicBezTo>
                  <a:cubicBezTo>
                    <a:pt x="33" y="221"/>
                    <a:pt x="36" y="224"/>
                    <a:pt x="41" y="225"/>
                  </a:cubicBezTo>
                  <a:cubicBezTo>
                    <a:pt x="41" y="225"/>
                    <a:pt x="41" y="225"/>
                    <a:pt x="41" y="225"/>
                  </a:cubicBezTo>
                  <a:cubicBezTo>
                    <a:pt x="41" y="225"/>
                    <a:pt x="41" y="225"/>
                    <a:pt x="41" y="225"/>
                  </a:cubicBezTo>
                  <a:cubicBezTo>
                    <a:pt x="41" y="225"/>
                    <a:pt x="41" y="225"/>
                    <a:pt x="42" y="226"/>
                  </a:cubicBezTo>
                  <a:cubicBezTo>
                    <a:pt x="43" y="226"/>
                    <a:pt x="43" y="226"/>
                    <a:pt x="44" y="226"/>
                  </a:cubicBezTo>
                  <a:cubicBezTo>
                    <a:pt x="45" y="226"/>
                    <a:pt x="45" y="226"/>
                    <a:pt x="46" y="226"/>
                  </a:cubicBezTo>
                  <a:cubicBezTo>
                    <a:pt x="48" y="225"/>
                    <a:pt x="49" y="224"/>
                    <a:pt x="49" y="221"/>
                  </a:cubicBezTo>
                  <a:cubicBezTo>
                    <a:pt x="49" y="221"/>
                    <a:pt x="49" y="221"/>
                    <a:pt x="49" y="221"/>
                  </a:cubicBezTo>
                  <a:cubicBezTo>
                    <a:pt x="49" y="221"/>
                    <a:pt x="49" y="221"/>
                    <a:pt x="49" y="221"/>
                  </a:cubicBezTo>
                  <a:cubicBezTo>
                    <a:pt x="49" y="221"/>
                    <a:pt x="49" y="220"/>
                    <a:pt x="49" y="219"/>
                  </a:cubicBezTo>
                  <a:cubicBezTo>
                    <a:pt x="49" y="218"/>
                    <a:pt x="49" y="217"/>
                    <a:pt x="48" y="216"/>
                  </a:cubicBezTo>
                  <a:cubicBezTo>
                    <a:pt x="48" y="214"/>
                    <a:pt x="47" y="212"/>
                    <a:pt x="46" y="209"/>
                  </a:cubicBezTo>
                  <a:cubicBezTo>
                    <a:pt x="46" y="208"/>
                    <a:pt x="45" y="206"/>
                    <a:pt x="45" y="205"/>
                  </a:cubicBezTo>
                  <a:cubicBezTo>
                    <a:pt x="43" y="200"/>
                    <a:pt x="41" y="196"/>
                    <a:pt x="40" y="191"/>
                  </a:cubicBezTo>
                  <a:cubicBezTo>
                    <a:pt x="38" y="184"/>
                    <a:pt x="36" y="177"/>
                    <a:pt x="34" y="170"/>
                  </a:cubicBezTo>
                  <a:cubicBezTo>
                    <a:pt x="32" y="161"/>
                    <a:pt x="31" y="153"/>
                    <a:pt x="31" y="144"/>
                  </a:cubicBezTo>
                  <a:cubicBezTo>
                    <a:pt x="30" y="136"/>
                    <a:pt x="30" y="127"/>
                    <a:pt x="31" y="119"/>
                  </a:cubicBezTo>
                  <a:cubicBezTo>
                    <a:pt x="32" y="118"/>
                    <a:pt x="32" y="118"/>
                    <a:pt x="32" y="118"/>
                  </a:cubicBezTo>
                  <a:cubicBezTo>
                    <a:pt x="33" y="111"/>
                    <a:pt x="34" y="103"/>
                    <a:pt x="35" y="96"/>
                  </a:cubicBezTo>
                  <a:cubicBezTo>
                    <a:pt x="37" y="86"/>
                    <a:pt x="40" y="76"/>
                    <a:pt x="41" y="66"/>
                  </a:cubicBezTo>
                  <a:cubicBezTo>
                    <a:pt x="41" y="66"/>
                    <a:pt x="41" y="66"/>
                    <a:pt x="41" y="66"/>
                  </a:cubicBezTo>
                  <a:cubicBezTo>
                    <a:pt x="42" y="62"/>
                    <a:pt x="42" y="58"/>
                    <a:pt x="42" y="55"/>
                  </a:cubicBezTo>
                  <a:cubicBezTo>
                    <a:pt x="42" y="51"/>
                    <a:pt x="42" y="48"/>
                    <a:pt x="42" y="44"/>
                  </a:cubicBezTo>
                  <a:cubicBezTo>
                    <a:pt x="41" y="38"/>
                    <a:pt x="40" y="32"/>
                    <a:pt x="38" y="26"/>
                  </a:cubicBezTo>
                  <a:cubicBezTo>
                    <a:pt x="35" y="17"/>
                    <a:pt x="29" y="10"/>
                    <a:pt x="22" y="3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22" y="3"/>
                    <a:pt x="21" y="2"/>
                    <a:pt x="20" y="1"/>
                  </a:cubicBezTo>
                  <a:cubicBezTo>
                    <a:pt x="19" y="1"/>
                    <a:pt x="18" y="1"/>
                    <a:pt x="18" y="0"/>
                  </a:cubicBezTo>
                  <a:cubicBezTo>
                    <a:pt x="17" y="0"/>
                    <a:pt x="17" y="0"/>
                    <a:pt x="16" y="0"/>
                  </a:cubicBezTo>
                </a:path>
              </a:pathLst>
            </a:custGeom>
            <a:solidFill>
              <a:srgbClr val="BB2A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58" name="Freeform 410"/>
            <p:cNvSpPr>
              <a:spLocks noEditPoints="1"/>
            </p:cNvSpPr>
            <p:nvPr/>
          </p:nvSpPr>
          <p:spPr bwMode="auto">
            <a:xfrm>
              <a:off x="877888" y="3328988"/>
              <a:ext cx="447675" cy="161925"/>
            </a:xfrm>
            <a:custGeom>
              <a:avLst/>
              <a:gdLst>
                <a:gd name="T0" fmla="*/ 106 w 119"/>
                <a:gd name="T1" fmla="*/ 43 h 43"/>
                <a:gd name="T2" fmla="*/ 107 w 119"/>
                <a:gd name="T3" fmla="*/ 43 h 43"/>
                <a:gd name="T4" fmla="*/ 118 w 119"/>
                <a:gd name="T5" fmla="*/ 36 h 43"/>
                <a:gd name="T6" fmla="*/ 118 w 119"/>
                <a:gd name="T7" fmla="*/ 36 h 43"/>
                <a:gd name="T8" fmla="*/ 107 w 119"/>
                <a:gd name="T9" fmla="*/ 31 h 43"/>
                <a:gd name="T10" fmla="*/ 107 w 119"/>
                <a:gd name="T11" fmla="*/ 30 h 43"/>
                <a:gd name="T12" fmla="*/ 107 w 119"/>
                <a:gd name="T13" fmla="*/ 28 h 43"/>
                <a:gd name="T14" fmla="*/ 107 w 119"/>
                <a:gd name="T15" fmla="*/ 28 h 43"/>
                <a:gd name="T16" fmla="*/ 54 w 119"/>
                <a:gd name="T17" fmla="*/ 22 h 43"/>
                <a:gd name="T18" fmla="*/ 54 w 119"/>
                <a:gd name="T19" fmla="*/ 23 h 43"/>
                <a:gd name="T20" fmla="*/ 54 w 119"/>
                <a:gd name="T21" fmla="*/ 22 h 43"/>
                <a:gd name="T22" fmla="*/ 119 w 119"/>
                <a:gd name="T23" fmla="*/ 30 h 43"/>
                <a:gd name="T24" fmla="*/ 51 w 119"/>
                <a:gd name="T25" fmla="*/ 21 h 43"/>
                <a:gd name="T26" fmla="*/ 50 w 119"/>
                <a:gd name="T27" fmla="*/ 24 h 43"/>
                <a:gd name="T28" fmla="*/ 51 w 119"/>
                <a:gd name="T29" fmla="*/ 21 h 43"/>
                <a:gd name="T30" fmla="*/ 19 w 119"/>
                <a:gd name="T31" fmla="*/ 17 h 43"/>
                <a:gd name="T32" fmla="*/ 17 w 119"/>
                <a:gd name="T33" fmla="*/ 19 h 43"/>
                <a:gd name="T34" fmla="*/ 20 w 119"/>
                <a:gd name="T35" fmla="*/ 16 h 43"/>
                <a:gd name="T36" fmla="*/ 85 w 119"/>
                <a:gd name="T37" fmla="*/ 17 h 43"/>
                <a:gd name="T38" fmla="*/ 85 w 119"/>
                <a:gd name="T39" fmla="*/ 17 h 43"/>
                <a:gd name="T40" fmla="*/ 90 w 119"/>
                <a:gd name="T41" fmla="*/ 15 h 43"/>
                <a:gd name="T42" fmla="*/ 104 w 119"/>
                <a:gd name="T43" fmla="*/ 26 h 43"/>
                <a:gd name="T44" fmla="*/ 104 w 119"/>
                <a:gd name="T45" fmla="*/ 26 h 43"/>
                <a:gd name="T46" fmla="*/ 90 w 119"/>
                <a:gd name="T47" fmla="*/ 15 h 43"/>
                <a:gd name="T48" fmla="*/ 16 w 119"/>
                <a:gd name="T49" fmla="*/ 14 h 43"/>
                <a:gd name="T50" fmla="*/ 17 w 119"/>
                <a:gd name="T51" fmla="*/ 14 h 43"/>
                <a:gd name="T52" fmla="*/ 85 w 119"/>
                <a:gd name="T53" fmla="*/ 14 h 43"/>
                <a:gd name="T54" fmla="*/ 86 w 119"/>
                <a:gd name="T55" fmla="*/ 14 h 43"/>
                <a:gd name="T56" fmla="*/ 18 w 119"/>
                <a:gd name="T57" fmla="*/ 13 h 43"/>
                <a:gd name="T58" fmla="*/ 20 w 119"/>
                <a:gd name="T59" fmla="*/ 14 h 43"/>
                <a:gd name="T60" fmla="*/ 55 w 119"/>
                <a:gd name="T61" fmla="*/ 11 h 43"/>
                <a:gd name="T62" fmla="*/ 51 w 119"/>
                <a:gd name="T63" fmla="*/ 12 h 43"/>
                <a:gd name="T64" fmla="*/ 55 w 119"/>
                <a:gd name="T65" fmla="*/ 11 h 43"/>
                <a:gd name="T66" fmla="*/ 113 w 119"/>
                <a:gd name="T67" fmla="*/ 13 h 43"/>
                <a:gd name="T68" fmla="*/ 108 w 119"/>
                <a:gd name="T69" fmla="*/ 7 h 43"/>
                <a:gd name="T70" fmla="*/ 58 w 119"/>
                <a:gd name="T71" fmla="*/ 11 h 43"/>
                <a:gd name="T72" fmla="*/ 19 w 119"/>
                <a:gd name="T73" fmla="*/ 4 h 43"/>
                <a:gd name="T74" fmla="*/ 19 w 119"/>
                <a:gd name="T75" fmla="*/ 4 h 43"/>
                <a:gd name="T76" fmla="*/ 101 w 119"/>
                <a:gd name="T77" fmla="*/ 1 h 43"/>
                <a:gd name="T78" fmla="*/ 102 w 119"/>
                <a:gd name="T79" fmla="*/ 2 h 43"/>
                <a:gd name="T80" fmla="*/ 100 w 119"/>
                <a:gd name="T81" fmla="*/ 1 h 43"/>
                <a:gd name="T82" fmla="*/ 96 w 119"/>
                <a:gd name="T83" fmla="*/ 1 h 43"/>
                <a:gd name="T84" fmla="*/ 97 w 119"/>
                <a:gd name="T85" fmla="*/ 0 h 43"/>
                <a:gd name="T86" fmla="*/ 1 w 119"/>
                <a:gd name="T87" fmla="*/ 3 h 43"/>
                <a:gd name="T88" fmla="*/ 0 w 119"/>
                <a:gd name="T89" fmla="*/ 5 h 43"/>
                <a:gd name="T90" fmla="*/ 6 w 119"/>
                <a:gd name="T91" fmla="*/ 0 h 43"/>
                <a:gd name="T92" fmla="*/ 6 w 119"/>
                <a:gd name="T93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19" h="43">
                  <a:moveTo>
                    <a:pt x="109" y="43"/>
                  </a:moveTo>
                  <a:cubicBezTo>
                    <a:pt x="108" y="43"/>
                    <a:pt x="107" y="43"/>
                    <a:pt x="106" y="43"/>
                  </a:cubicBezTo>
                  <a:cubicBezTo>
                    <a:pt x="106" y="43"/>
                    <a:pt x="106" y="43"/>
                    <a:pt x="107" y="43"/>
                  </a:cubicBezTo>
                  <a:cubicBezTo>
                    <a:pt x="107" y="43"/>
                    <a:pt x="107" y="43"/>
                    <a:pt x="107" y="43"/>
                  </a:cubicBezTo>
                  <a:cubicBezTo>
                    <a:pt x="108" y="43"/>
                    <a:pt x="109" y="43"/>
                    <a:pt x="109" y="43"/>
                  </a:cubicBezTo>
                  <a:moveTo>
                    <a:pt x="118" y="36"/>
                  </a:moveTo>
                  <a:cubicBezTo>
                    <a:pt x="117" y="38"/>
                    <a:pt x="116" y="39"/>
                    <a:pt x="114" y="41"/>
                  </a:cubicBezTo>
                  <a:cubicBezTo>
                    <a:pt x="116" y="39"/>
                    <a:pt x="117" y="38"/>
                    <a:pt x="118" y="36"/>
                  </a:cubicBezTo>
                  <a:moveTo>
                    <a:pt x="107" y="30"/>
                  </a:moveTo>
                  <a:cubicBezTo>
                    <a:pt x="107" y="31"/>
                    <a:pt x="107" y="31"/>
                    <a:pt x="107" y="31"/>
                  </a:cubicBezTo>
                  <a:cubicBezTo>
                    <a:pt x="107" y="31"/>
                    <a:pt x="107" y="31"/>
                    <a:pt x="106" y="31"/>
                  </a:cubicBezTo>
                  <a:cubicBezTo>
                    <a:pt x="107" y="31"/>
                    <a:pt x="107" y="31"/>
                    <a:pt x="107" y="30"/>
                  </a:cubicBezTo>
                  <a:moveTo>
                    <a:pt x="107" y="28"/>
                  </a:moveTo>
                  <a:cubicBezTo>
                    <a:pt x="107" y="28"/>
                    <a:pt x="107" y="28"/>
                    <a:pt x="107" y="28"/>
                  </a:cubicBezTo>
                  <a:cubicBezTo>
                    <a:pt x="107" y="28"/>
                    <a:pt x="107" y="29"/>
                    <a:pt x="107" y="29"/>
                  </a:cubicBezTo>
                  <a:cubicBezTo>
                    <a:pt x="107" y="29"/>
                    <a:pt x="107" y="28"/>
                    <a:pt x="107" y="28"/>
                  </a:cubicBezTo>
                  <a:cubicBezTo>
                    <a:pt x="107" y="28"/>
                    <a:pt x="107" y="28"/>
                    <a:pt x="107" y="28"/>
                  </a:cubicBezTo>
                  <a:moveTo>
                    <a:pt x="54" y="22"/>
                  </a:moveTo>
                  <a:cubicBezTo>
                    <a:pt x="54" y="22"/>
                    <a:pt x="54" y="22"/>
                    <a:pt x="54" y="23"/>
                  </a:cubicBezTo>
                  <a:cubicBezTo>
                    <a:pt x="54" y="23"/>
                    <a:pt x="54" y="23"/>
                    <a:pt x="54" y="23"/>
                  </a:cubicBezTo>
                  <a:cubicBezTo>
                    <a:pt x="54" y="23"/>
                    <a:pt x="54" y="22"/>
                    <a:pt x="54" y="22"/>
                  </a:cubicBezTo>
                  <a:cubicBezTo>
                    <a:pt x="54" y="22"/>
                    <a:pt x="54" y="22"/>
                    <a:pt x="54" y="22"/>
                  </a:cubicBezTo>
                  <a:moveTo>
                    <a:pt x="117" y="22"/>
                  </a:moveTo>
                  <a:cubicBezTo>
                    <a:pt x="119" y="24"/>
                    <a:pt x="119" y="27"/>
                    <a:pt x="119" y="30"/>
                  </a:cubicBezTo>
                  <a:cubicBezTo>
                    <a:pt x="119" y="27"/>
                    <a:pt x="119" y="24"/>
                    <a:pt x="117" y="22"/>
                  </a:cubicBezTo>
                  <a:moveTo>
                    <a:pt x="51" y="21"/>
                  </a:moveTo>
                  <a:cubicBezTo>
                    <a:pt x="51" y="21"/>
                    <a:pt x="51" y="21"/>
                    <a:pt x="51" y="21"/>
                  </a:cubicBezTo>
                  <a:cubicBezTo>
                    <a:pt x="50" y="22"/>
                    <a:pt x="50" y="23"/>
                    <a:pt x="50" y="24"/>
                  </a:cubicBezTo>
                  <a:cubicBezTo>
                    <a:pt x="50" y="23"/>
                    <a:pt x="50" y="22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moveTo>
                    <a:pt x="20" y="16"/>
                  </a:moveTo>
                  <a:cubicBezTo>
                    <a:pt x="20" y="17"/>
                    <a:pt x="20" y="17"/>
                    <a:pt x="19" y="17"/>
                  </a:cubicBezTo>
                  <a:cubicBezTo>
                    <a:pt x="19" y="18"/>
                    <a:pt x="18" y="18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8" y="18"/>
                    <a:pt x="19" y="18"/>
                    <a:pt x="19" y="17"/>
                  </a:cubicBezTo>
                  <a:cubicBezTo>
                    <a:pt x="19" y="17"/>
                    <a:pt x="20" y="17"/>
                    <a:pt x="20" y="16"/>
                  </a:cubicBezTo>
                  <a:moveTo>
                    <a:pt x="85" y="16"/>
                  </a:moveTo>
                  <a:cubicBezTo>
                    <a:pt x="85" y="16"/>
                    <a:pt x="85" y="17"/>
                    <a:pt x="85" y="17"/>
                  </a:cubicBezTo>
                  <a:cubicBezTo>
                    <a:pt x="85" y="17"/>
                    <a:pt x="85" y="17"/>
                    <a:pt x="85" y="17"/>
                  </a:cubicBezTo>
                  <a:cubicBezTo>
                    <a:pt x="85" y="17"/>
                    <a:pt x="85" y="17"/>
                    <a:pt x="85" y="17"/>
                  </a:cubicBezTo>
                  <a:cubicBezTo>
                    <a:pt x="85" y="16"/>
                    <a:pt x="85" y="16"/>
                    <a:pt x="85" y="16"/>
                  </a:cubicBezTo>
                  <a:moveTo>
                    <a:pt x="90" y="15"/>
                  </a:moveTo>
                  <a:cubicBezTo>
                    <a:pt x="90" y="15"/>
                    <a:pt x="90" y="15"/>
                    <a:pt x="90" y="15"/>
                  </a:cubicBezTo>
                  <a:cubicBezTo>
                    <a:pt x="95" y="19"/>
                    <a:pt x="100" y="22"/>
                    <a:pt x="104" y="26"/>
                  </a:cubicBezTo>
                  <a:cubicBezTo>
                    <a:pt x="105" y="26"/>
                    <a:pt x="105" y="26"/>
                    <a:pt x="105" y="26"/>
                  </a:cubicBezTo>
                  <a:cubicBezTo>
                    <a:pt x="105" y="26"/>
                    <a:pt x="104" y="26"/>
                    <a:pt x="104" y="26"/>
                  </a:cubicBezTo>
                  <a:cubicBezTo>
                    <a:pt x="100" y="22"/>
                    <a:pt x="95" y="19"/>
                    <a:pt x="91" y="15"/>
                  </a:cubicBezTo>
                  <a:cubicBezTo>
                    <a:pt x="90" y="15"/>
                    <a:pt x="90" y="15"/>
                    <a:pt x="90" y="15"/>
                  </a:cubicBezTo>
                  <a:moveTo>
                    <a:pt x="17" y="14"/>
                  </a:moveTo>
                  <a:cubicBezTo>
                    <a:pt x="16" y="14"/>
                    <a:pt x="16" y="14"/>
                    <a:pt x="16" y="14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6" y="14"/>
                    <a:pt x="16" y="14"/>
                    <a:pt x="17" y="14"/>
                  </a:cubicBezTo>
                  <a:moveTo>
                    <a:pt x="86" y="14"/>
                  </a:moveTo>
                  <a:cubicBezTo>
                    <a:pt x="86" y="14"/>
                    <a:pt x="86" y="14"/>
                    <a:pt x="85" y="14"/>
                  </a:cubicBezTo>
                  <a:cubicBezTo>
                    <a:pt x="85" y="14"/>
                    <a:pt x="85" y="14"/>
                    <a:pt x="85" y="14"/>
                  </a:cubicBezTo>
                  <a:cubicBezTo>
                    <a:pt x="86" y="14"/>
                    <a:pt x="86" y="14"/>
                    <a:pt x="86" y="14"/>
                  </a:cubicBezTo>
                  <a:cubicBezTo>
                    <a:pt x="86" y="14"/>
                    <a:pt x="86" y="14"/>
                    <a:pt x="86" y="14"/>
                  </a:cubicBezTo>
                  <a:moveTo>
                    <a:pt x="18" y="13"/>
                  </a:moveTo>
                  <a:cubicBezTo>
                    <a:pt x="19" y="13"/>
                    <a:pt x="19" y="14"/>
                    <a:pt x="19" y="14"/>
                  </a:cubicBezTo>
                  <a:cubicBezTo>
                    <a:pt x="19" y="14"/>
                    <a:pt x="19" y="14"/>
                    <a:pt x="20" y="14"/>
                  </a:cubicBezTo>
                  <a:cubicBezTo>
                    <a:pt x="19" y="14"/>
                    <a:pt x="19" y="13"/>
                    <a:pt x="18" y="13"/>
                  </a:cubicBezTo>
                  <a:moveTo>
                    <a:pt x="55" y="11"/>
                  </a:moveTo>
                  <a:cubicBezTo>
                    <a:pt x="54" y="12"/>
                    <a:pt x="53" y="12"/>
                    <a:pt x="52" y="12"/>
                  </a:cubicBezTo>
                  <a:cubicBezTo>
                    <a:pt x="52" y="12"/>
                    <a:pt x="51" y="12"/>
                    <a:pt x="51" y="12"/>
                  </a:cubicBezTo>
                  <a:cubicBezTo>
                    <a:pt x="51" y="12"/>
                    <a:pt x="52" y="12"/>
                    <a:pt x="52" y="12"/>
                  </a:cubicBezTo>
                  <a:cubicBezTo>
                    <a:pt x="53" y="12"/>
                    <a:pt x="54" y="12"/>
                    <a:pt x="55" y="11"/>
                  </a:cubicBezTo>
                  <a:moveTo>
                    <a:pt x="108" y="7"/>
                  </a:moveTo>
                  <a:cubicBezTo>
                    <a:pt x="110" y="9"/>
                    <a:pt x="111" y="11"/>
                    <a:pt x="113" y="13"/>
                  </a:cubicBezTo>
                  <a:cubicBezTo>
                    <a:pt x="112" y="12"/>
                    <a:pt x="112" y="12"/>
                    <a:pt x="111" y="11"/>
                  </a:cubicBezTo>
                  <a:cubicBezTo>
                    <a:pt x="110" y="10"/>
                    <a:pt x="109" y="9"/>
                    <a:pt x="108" y="7"/>
                  </a:cubicBezTo>
                  <a:moveTo>
                    <a:pt x="78" y="6"/>
                  </a:moveTo>
                  <a:cubicBezTo>
                    <a:pt x="72" y="8"/>
                    <a:pt x="65" y="9"/>
                    <a:pt x="58" y="11"/>
                  </a:cubicBezTo>
                  <a:cubicBezTo>
                    <a:pt x="65" y="9"/>
                    <a:pt x="72" y="8"/>
                    <a:pt x="78" y="6"/>
                  </a:cubicBezTo>
                  <a:moveTo>
                    <a:pt x="19" y="4"/>
                  </a:moveTo>
                  <a:cubicBezTo>
                    <a:pt x="24" y="6"/>
                    <a:pt x="29" y="7"/>
                    <a:pt x="34" y="8"/>
                  </a:cubicBezTo>
                  <a:cubicBezTo>
                    <a:pt x="29" y="7"/>
                    <a:pt x="24" y="6"/>
                    <a:pt x="19" y="4"/>
                  </a:cubicBezTo>
                  <a:moveTo>
                    <a:pt x="100" y="1"/>
                  </a:moveTo>
                  <a:cubicBezTo>
                    <a:pt x="100" y="1"/>
                    <a:pt x="101" y="1"/>
                    <a:pt x="101" y="1"/>
                  </a:cubicBezTo>
                  <a:cubicBezTo>
                    <a:pt x="102" y="1"/>
                    <a:pt x="102" y="1"/>
                    <a:pt x="102" y="1"/>
                  </a:cubicBezTo>
                  <a:cubicBezTo>
                    <a:pt x="102" y="2"/>
                    <a:pt x="102" y="2"/>
                    <a:pt x="102" y="2"/>
                  </a:cubicBezTo>
                  <a:cubicBezTo>
                    <a:pt x="102" y="2"/>
                    <a:pt x="102" y="2"/>
                    <a:pt x="102" y="2"/>
                  </a:cubicBezTo>
                  <a:cubicBezTo>
                    <a:pt x="101" y="1"/>
                    <a:pt x="101" y="1"/>
                    <a:pt x="100" y="1"/>
                  </a:cubicBezTo>
                  <a:moveTo>
                    <a:pt x="97" y="0"/>
                  </a:moveTo>
                  <a:cubicBezTo>
                    <a:pt x="97" y="0"/>
                    <a:pt x="97" y="1"/>
                    <a:pt x="96" y="1"/>
                  </a:cubicBezTo>
                  <a:cubicBezTo>
                    <a:pt x="97" y="1"/>
                    <a:pt x="97" y="1"/>
                    <a:pt x="97" y="0"/>
                  </a:cubicBezTo>
                  <a:cubicBezTo>
                    <a:pt x="97" y="0"/>
                    <a:pt x="97" y="0"/>
                    <a:pt x="97" y="0"/>
                  </a:cubicBezTo>
                  <a:moveTo>
                    <a:pt x="6" y="0"/>
                  </a:moveTo>
                  <a:cubicBezTo>
                    <a:pt x="4" y="0"/>
                    <a:pt x="3" y="1"/>
                    <a:pt x="1" y="3"/>
                  </a:cubicBezTo>
                  <a:cubicBezTo>
                    <a:pt x="1" y="4"/>
                    <a:pt x="1" y="4"/>
                    <a:pt x="0" y="4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1" y="4"/>
                    <a:pt x="2" y="3"/>
                    <a:pt x="3" y="2"/>
                  </a:cubicBezTo>
                  <a:cubicBezTo>
                    <a:pt x="4" y="1"/>
                    <a:pt x="5" y="0"/>
                    <a:pt x="6" y="0"/>
                  </a:cubicBezTo>
                  <a:cubicBezTo>
                    <a:pt x="6" y="0"/>
                    <a:pt x="6" y="0"/>
                    <a:pt x="7" y="0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solidFill>
              <a:srgbClr val="C297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59" name="Freeform 411"/>
            <p:cNvSpPr>
              <a:spLocks/>
            </p:cNvSpPr>
            <p:nvPr/>
          </p:nvSpPr>
          <p:spPr bwMode="auto">
            <a:xfrm>
              <a:off x="874713" y="3328988"/>
              <a:ext cx="450850" cy="161925"/>
            </a:xfrm>
            <a:custGeom>
              <a:avLst/>
              <a:gdLst>
                <a:gd name="T0" fmla="*/ 98 w 120"/>
                <a:gd name="T1" fmla="*/ 0 h 43"/>
                <a:gd name="T2" fmla="*/ 97 w 120"/>
                <a:gd name="T3" fmla="*/ 1 h 43"/>
                <a:gd name="T4" fmla="*/ 90 w 120"/>
                <a:gd name="T5" fmla="*/ 3 h 43"/>
                <a:gd name="T6" fmla="*/ 59 w 120"/>
                <a:gd name="T7" fmla="*/ 11 h 43"/>
                <a:gd name="T8" fmla="*/ 56 w 120"/>
                <a:gd name="T9" fmla="*/ 11 h 43"/>
                <a:gd name="T10" fmla="*/ 52 w 120"/>
                <a:gd name="T11" fmla="*/ 12 h 43"/>
                <a:gd name="T12" fmla="*/ 35 w 120"/>
                <a:gd name="T13" fmla="*/ 8 h 43"/>
                <a:gd name="T14" fmla="*/ 11 w 120"/>
                <a:gd name="T15" fmla="*/ 1 h 43"/>
                <a:gd name="T16" fmla="*/ 7 w 120"/>
                <a:gd name="T17" fmla="*/ 0 h 43"/>
                <a:gd name="T18" fmla="*/ 1 w 120"/>
                <a:gd name="T19" fmla="*/ 5 h 43"/>
                <a:gd name="T20" fmla="*/ 10 w 120"/>
                <a:gd name="T21" fmla="*/ 17 h 43"/>
                <a:gd name="T22" fmla="*/ 13 w 120"/>
                <a:gd name="T23" fmla="*/ 17 h 43"/>
                <a:gd name="T24" fmla="*/ 17 w 120"/>
                <a:gd name="T25" fmla="*/ 14 h 43"/>
                <a:gd name="T26" fmla="*/ 18 w 120"/>
                <a:gd name="T27" fmla="*/ 14 h 43"/>
                <a:gd name="T28" fmla="*/ 19 w 120"/>
                <a:gd name="T29" fmla="*/ 13 h 43"/>
                <a:gd name="T30" fmla="*/ 21 w 120"/>
                <a:gd name="T31" fmla="*/ 16 h 43"/>
                <a:gd name="T32" fmla="*/ 18 w 120"/>
                <a:gd name="T33" fmla="*/ 19 h 43"/>
                <a:gd name="T34" fmla="*/ 17 w 120"/>
                <a:gd name="T35" fmla="*/ 20 h 43"/>
                <a:gd name="T36" fmla="*/ 18 w 120"/>
                <a:gd name="T37" fmla="*/ 22 h 43"/>
                <a:gd name="T38" fmla="*/ 43 w 120"/>
                <a:gd name="T39" fmla="*/ 27 h 43"/>
                <a:gd name="T40" fmla="*/ 51 w 120"/>
                <a:gd name="T41" fmla="*/ 24 h 43"/>
                <a:gd name="T42" fmla="*/ 52 w 120"/>
                <a:gd name="T43" fmla="*/ 21 h 43"/>
                <a:gd name="T44" fmla="*/ 53 w 120"/>
                <a:gd name="T45" fmla="*/ 20 h 43"/>
                <a:gd name="T46" fmla="*/ 55 w 120"/>
                <a:gd name="T47" fmla="*/ 21 h 43"/>
                <a:gd name="T48" fmla="*/ 55 w 120"/>
                <a:gd name="T49" fmla="*/ 22 h 43"/>
                <a:gd name="T50" fmla="*/ 57 w 120"/>
                <a:gd name="T51" fmla="*/ 25 h 43"/>
                <a:gd name="T52" fmla="*/ 75 w 120"/>
                <a:gd name="T53" fmla="*/ 21 h 43"/>
                <a:gd name="T54" fmla="*/ 87 w 120"/>
                <a:gd name="T55" fmla="*/ 19 h 43"/>
                <a:gd name="T56" fmla="*/ 86 w 120"/>
                <a:gd name="T57" fmla="*/ 17 h 43"/>
                <a:gd name="T58" fmla="*/ 86 w 120"/>
                <a:gd name="T59" fmla="*/ 16 h 43"/>
                <a:gd name="T60" fmla="*/ 86 w 120"/>
                <a:gd name="T61" fmla="*/ 14 h 43"/>
                <a:gd name="T62" fmla="*/ 88 w 120"/>
                <a:gd name="T63" fmla="*/ 13 h 43"/>
                <a:gd name="T64" fmla="*/ 91 w 120"/>
                <a:gd name="T65" fmla="*/ 15 h 43"/>
                <a:gd name="T66" fmla="*/ 105 w 120"/>
                <a:gd name="T67" fmla="*/ 26 h 43"/>
                <a:gd name="T68" fmla="*/ 108 w 120"/>
                <a:gd name="T69" fmla="*/ 28 h 43"/>
                <a:gd name="T70" fmla="*/ 108 w 120"/>
                <a:gd name="T71" fmla="*/ 29 h 43"/>
                <a:gd name="T72" fmla="*/ 107 w 120"/>
                <a:gd name="T73" fmla="*/ 31 h 43"/>
                <a:gd name="T74" fmla="*/ 106 w 120"/>
                <a:gd name="T75" fmla="*/ 37 h 43"/>
                <a:gd name="T76" fmla="*/ 106 w 120"/>
                <a:gd name="T77" fmla="*/ 42 h 43"/>
                <a:gd name="T78" fmla="*/ 110 w 120"/>
                <a:gd name="T79" fmla="*/ 43 h 43"/>
                <a:gd name="T80" fmla="*/ 119 w 120"/>
                <a:gd name="T81" fmla="*/ 36 h 43"/>
                <a:gd name="T82" fmla="*/ 120 w 120"/>
                <a:gd name="T83" fmla="*/ 30 h 43"/>
                <a:gd name="T84" fmla="*/ 118 w 120"/>
                <a:gd name="T85" fmla="*/ 21 h 43"/>
                <a:gd name="T86" fmla="*/ 109 w 120"/>
                <a:gd name="T87" fmla="*/ 7 h 43"/>
                <a:gd name="T88" fmla="*/ 103 w 120"/>
                <a:gd name="T89" fmla="*/ 1 h 43"/>
                <a:gd name="T90" fmla="*/ 101 w 120"/>
                <a:gd name="T91" fmla="*/ 1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20" h="43">
                  <a:moveTo>
                    <a:pt x="100" y="0"/>
                  </a:moveTo>
                  <a:cubicBezTo>
                    <a:pt x="99" y="0"/>
                    <a:pt x="99" y="0"/>
                    <a:pt x="98" y="0"/>
                  </a:cubicBezTo>
                  <a:cubicBezTo>
                    <a:pt x="98" y="0"/>
                    <a:pt x="98" y="0"/>
                    <a:pt x="98" y="0"/>
                  </a:cubicBezTo>
                  <a:cubicBezTo>
                    <a:pt x="98" y="1"/>
                    <a:pt x="98" y="1"/>
                    <a:pt x="97" y="1"/>
                  </a:cubicBezTo>
                  <a:cubicBezTo>
                    <a:pt x="97" y="1"/>
                    <a:pt x="97" y="1"/>
                    <a:pt x="97" y="1"/>
                  </a:cubicBezTo>
                  <a:cubicBezTo>
                    <a:pt x="95" y="2"/>
                    <a:pt x="93" y="2"/>
                    <a:pt x="90" y="3"/>
                  </a:cubicBezTo>
                  <a:cubicBezTo>
                    <a:pt x="87" y="4"/>
                    <a:pt x="83" y="5"/>
                    <a:pt x="79" y="6"/>
                  </a:cubicBezTo>
                  <a:cubicBezTo>
                    <a:pt x="73" y="8"/>
                    <a:pt x="66" y="9"/>
                    <a:pt x="59" y="11"/>
                  </a:cubicBezTo>
                  <a:cubicBezTo>
                    <a:pt x="58" y="11"/>
                    <a:pt x="58" y="11"/>
                    <a:pt x="57" y="11"/>
                  </a:cubicBezTo>
                  <a:cubicBezTo>
                    <a:pt x="57" y="11"/>
                    <a:pt x="56" y="11"/>
                    <a:pt x="56" y="11"/>
                  </a:cubicBezTo>
                  <a:cubicBezTo>
                    <a:pt x="55" y="12"/>
                    <a:pt x="54" y="12"/>
                    <a:pt x="53" y="12"/>
                  </a:cubicBezTo>
                  <a:cubicBezTo>
                    <a:pt x="53" y="12"/>
                    <a:pt x="52" y="12"/>
                    <a:pt x="52" y="12"/>
                  </a:cubicBezTo>
                  <a:cubicBezTo>
                    <a:pt x="51" y="12"/>
                    <a:pt x="51" y="12"/>
                    <a:pt x="51" y="12"/>
                  </a:cubicBezTo>
                  <a:cubicBezTo>
                    <a:pt x="46" y="10"/>
                    <a:pt x="40" y="9"/>
                    <a:pt x="35" y="8"/>
                  </a:cubicBezTo>
                  <a:cubicBezTo>
                    <a:pt x="30" y="7"/>
                    <a:pt x="25" y="6"/>
                    <a:pt x="20" y="4"/>
                  </a:cubicBezTo>
                  <a:cubicBezTo>
                    <a:pt x="17" y="3"/>
                    <a:pt x="14" y="2"/>
                    <a:pt x="11" y="1"/>
                  </a:cubicBezTo>
                  <a:cubicBezTo>
                    <a:pt x="9" y="1"/>
                    <a:pt x="8" y="1"/>
                    <a:pt x="8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5" y="1"/>
                    <a:pt x="4" y="2"/>
                  </a:cubicBezTo>
                  <a:cubicBezTo>
                    <a:pt x="3" y="3"/>
                    <a:pt x="2" y="4"/>
                    <a:pt x="1" y="5"/>
                  </a:cubicBezTo>
                  <a:cubicBezTo>
                    <a:pt x="0" y="5"/>
                    <a:pt x="0" y="6"/>
                    <a:pt x="1" y="7"/>
                  </a:cubicBezTo>
                  <a:cubicBezTo>
                    <a:pt x="3" y="11"/>
                    <a:pt x="6" y="15"/>
                    <a:pt x="10" y="17"/>
                  </a:cubicBezTo>
                  <a:cubicBezTo>
                    <a:pt x="10" y="18"/>
                    <a:pt x="11" y="18"/>
                    <a:pt x="11" y="18"/>
                  </a:cubicBezTo>
                  <a:cubicBezTo>
                    <a:pt x="12" y="18"/>
                    <a:pt x="12" y="18"/>
                    <a:pt x="13" y="17"/>
                  </a:cubicBezTo>
                  <a:cubicBezTo>
                    <a:pt x="14" y="16"/>
                    <a:pt x="16" y="15"/>
                    <a:pt x="17" y="14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17" y="14"/>
                    <a:pt x="17" y="14"/>
                    <a:pt x="18" y="14"/>
                  </a:cubicBezTo>
                  <a:cubicBezTo>
                    <a:pt x="18" y="14"/>
                    <a:pt x="18" y="14"/>
                    <a:pt x="18" y="14"/>
                  </a:cubicBezTo>
                  <a:cubicBezTo>
                    <a:pt x="18" y="13"/>
                    <a:pt x="18" y="13"/>
                    <a:pt x="19" y="13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20" y="13"/>
                    <a:pt x="20" y="14"/>
                    <a:pt x="21" y="14"/>
                  </a:cubicBezTo>
                  <a:cubicBezTo>
                    <a:pt x="21" y="15"/>
                    <a:pt x="21" y="16"/>
                    <a:pt x="21" y="16"/>
                  </a:cubicBezTo>
                  <a:cubicBezTo>
                    <a:pt x="21" y="17"/>
                    <a:pt x="20" y="17"/>
                    <a:pt x="20" y="17"/>
                  </a:cubicBezTo>
                  <a:cubicBezTo>
                    <a:pt x="20" y="18"/>
                    <a:pt x="19" y="18"/>
                    <a:pt x="18" y="19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8" y="19"/>
                    <a:pt x="17" y="20"/>
                    <a:pt x="17" y="20"/>
                  </a:cubicBezTo>
                  <a:cubicBezTo>
                    <a:pt x="17" y="20"/>
                    <a:pt x="17" y="21"/>
                    <a:pt x="17" y="21"/>
                  </a:cubicBezTo>
                  <a:cubicBezTo>
                    <a:pt x="18" y="22"/>
                    <a:pt x="18" y="22"/>
                    <a:pt x="18" y="22"/>
                  </a:cubicBezTo>
                  <a:cubicBezTo>
                    <a:pt x="25" y="25"/>
                    <a:pt x="32" y="26"/>
                    <a:pt x="39" y="27"/>
                  </a:cubicBezTo>
                  <a:cubicBezTo>
                    <a:pt x="40" y="27"/>
                    <a:pt x="41" y="27"/>
                    <a:pt x="43" y="27"/>
                  </a:cubicBezTo>
                  <a:cubicBezTo>
                    <a:pt x="45" y="27"/>
                    <a:pt x="46" y="27"/>
                    <a:pt x="48" y="27"/>
                  </a:cubicBezTo>
                  <a:cubicBezTo>
                    <a:pt x="50" y="27"/>
                    <a:pt x="51" y="26"/>
                    <a:pt x="51" y="24"/>
                  </a:cubicBezTo>
                  <a:cubicBezTo>
                    <a:pt x="51" y="24"/>
                    <a:pt x="51" y="24"/>
                    <a:pt x="51" y="24"/>
                  </a:cubicBezTo>
                  <a:cubicBezTo>
                    <a:pt x="51" y="23"/>
                    <a:pt x="51" y="22"/>
                    <a:pt x="52" y="21"/>
                  </a:cubicBezTo>
                  <a:cubicBezTo>
                    <a:pt x="52" y="21"/>
                    <a:pt x="52" y="21"/>
                    <a:pt x="52" y="21"/>
                  </a:cubicBezTo>
                  <a:cubicBezTo>
                    <a:pt x="52" y="20"/>
                    <a:pt x="53" y="20"/>
                    <a:pt x="53" y="20"/>
                  </a:cubicBezTo>
                  <a:cubicBezTo>
                    <a:pt x="53" y="20"/>
                    <a:pt x="53" y="20"/>
                    <a:pt x="53" y="20"/>
                  </a:cubicBezTo>
                  <a:cubicBezTo>
                    <a:pt x="54" y="20"/>
                    <a:pt x="55" y="20"/>
                    <a:pt x="55" y="21"/>
                  </a:cubicBezTo>
                  <a:cubicBezTo>
                    <a:pt x="55" y="21"/>
                    <a:pt x="55" y="21"/>
                    <a:pt x="55" y="22"/>
                  </a:cubicBezTo>
                  <a:cubicBezTo>
                    <a:pt x="55" y="22"/>
                    <a:pt x="55" y="22"/>
                    <a:pt x="55" y="22"/>
                  </a:cubicBezTo>
                  <a:cubicBezTo>
                    <a:pt x="55" y="22"/>
                    <a:pt x="55" y="23"/>
                    <a:pt x="55" y="23"/>
                  </a:cubicBezTo>
                  <a:cubicBezTo>
                    <a:pt x="56" y="25"/>
                    <a:pt x="56" y="25"/>
                    <a:pt x="57" y="25"/>
                  </a:cubicBezTo>
                  <a:cubicBezTo>
                    <a:pt x="58" y="25"/>
                    <a:pt x="58" y="25"/>
                    <a:pt x="59" y="25"/>
                  </a:cubicBezTo>
                  <a:cubicBezTo>
                    <a:pt x="65" y="24"/>
                    <a:pt x="70" y="23"/>
                    <a:pt x="75" y="21"/>
                  </a:cubicBezTo>
                  <a:cubicBezTo>
                    <a:pt x="77" y="21"/>
                    <a:pt x="79" y="21"/>
                    <a:pt x="81" y="20"/>
                  </a:cubicBezTo>
                  <a:cubicBezTo>
                    <a:pt x="83" y="20"/>
                    <a:pt x="85" y="20"/>
                    <a:pt x="87" y="19"/>
                  </a:cubicBezTo>
                  <a:cubicBezTo>
                    <a:pt x="87" y="19"/>
                    <a:pt x="88" y="19"/>
                    <a:pt x="87" y="18"/>
                  </a:cubicBezTo>
                  <a:cubicBezTo>
                    <a:pt x="87" y="18"/>
                    <a:pt x="87" y="17"/>
                    <a:pt x="86" y="17"/>
                  </a:cubicBezTo>
                  <a:cubicBezTo>
                    <a:pt x="86" y="17"/>
                    <a:pt x="86" y="17"/>
                    <a:pt x="86" y="17"/>
                  </a:cubicBezTo>
                  <a:cubicBezTo>
                    <a:pt x="86" y="17"/>
                    <a:pt x="86" y="16"/>
                    <a:pt x="86" y="16"/>
                  </a:cubicBezTo>
                  <a:cubicBezTo>
                    <a:pt x="86" y="15"/>
                    <a:pt x="86" y="15"/>
                    <a:pt x="86" y="14"/>
                  </a:cubicBezTo>
                  <a:cubicBezTo>
                    <a:pt x="86" y="14"/>
                    <a:pt x="86" y="14"/>
                    <a:pt x="86" y="14"/>
                  </a:cubicBezTo>
                  <a:cubicBezTo>
                    <a:pt x="87" y="14"/>
                    <a:pt x="87" y="14"/>
                    <a:pt x="87" y="14"/>
                  </a:cubicBezTo>
                  <a:cubicBezTo>
                    <a:pt x="87" y="13"/>
                    <a:pt x="88" y="13"/>
                    <a:pt x="88" y="13"/>
                  </a:cubicBezTo>
                  <a:cubicBezTo>
                    <a:pt x="88" y="13"/>
                    <a:pt x="89" y="13"/>
                    <a:pt x="89" y="14"/>
                  </a:cubicBezTo>
                  <a:cubicBezTo>
                    <a:pt x="90" y="14"/>
                    <a:pt x="90" y="14"/>
                    <a:pt x="91" y="15"/>
                  </a:cubicBezTo>
                  <a:cubicBezTo>
                    <a:pt x="91" y="15"/>
                    <a:pt x="91" y="15"/>
                    <a:pt x="92" y="15"/>
                  </a:cubicBezTo>
                  <a:cubicBezTo>
                    <a:pt x="96" y="19"/>
                    <a:pt x="101" y="22"/>
                    <a:pt x="105" y="26"/>
                  </a:cubicBezTo>
                  <a:cubicBezTo>
                    <a:pt x="105" y="26"/>
                    <a:pt x="106" y="26"/>
                    <a:pt x="106" y="26"/>
                  </a:cubicBezTo>
                  <a:cubicBezTo>
                    <a:pt x="106" y="27"/>
                    <a:pt x="107" y="27"/>
                    <a:pt x="108" y="28"/>
                  </a:cubicBezTo>
                  <a:cubicBezTo>
                    <a:pt x="108" y="28"/>
                    <a:pt x="108" y="28"/>
                    <a:pt x="108" y="28"/>
                  </a:cubicBezTo>
                  <a:cubicBezTo>
                    <a:pt x="108" y="28"/>
                    <a:pt x="108" y="29"/>
                    <a:pt x="108" y="29"/>
                  </a:cubicBezTo>
                  <a:cubicBezTo>
                    <a:pt x="109" y="29"/>
                    <a:pt x="109" y="30"/>
                    <a:pt x="108" y="30"/>
                  </a:cubicBezTo>
                  <a:cubicBezTo>
                    <a:pt x="108" y="31"/>
                    <a:pt x="108" y="31"/>
                    <a:pt x="107" y="31"/>
                  </a:cubicBezTo>
                  <a:cubicBezTo>
                    <a:pt x="106" y="32"/>
                    <a:pt x="106" y="33"/>
                    <a:pt x="106" y="34"/>
                  </a:cubicBezTo>
                  <a:cubicBezTo>
                    <a:pt x="106" y="35"/>
                    <a:pt x="106" y="36"/>
                    <a:pt x="106" y="37"/>
                  </a:cubicBezTo>
                  <a:cubicBezTo>
                    <a:pt x="106" y="37"/>
                    <a:pt x="106" y="37"/>
                    <a:pt x="106" y="37"/>
                  </a:cubicBezTo>
                  <a:cubicBezTo>
                    <a:pt x="106" y="38"/>
                    <a:pt x="106" y="40"/>
                    <a:pt x="106" y="42"/>
                  </a:cubicBezTo>
                  <a:cubicBezTo>
                    <a:pt x="106" y="43"/>
                    <a:pt x="107" y="43"/>
                    <a:pt x="107" y="43"/>
                  </a:cubicBezTo>
                  <a:cubicBezTo>
                    <a:pt x="108" y="43"/>
                    <a:pt x="109" y="43"/>
                    <a:pt x="110" y="43"/>
                  </a:cubicBezTo>
                  <a:cubicBezTo>
                    <a:pt x="112" y="42"/>
                    <a:pt x="114" y="42"/>
                    <a:pt x="115" y="41"/>
                  </a:cubicBezTo>
                  <a:cubicBezTo>
                    <a:pt x="117" y="39"/>
                    <a:pt x="118" y="38"/>
                    <a:pt x="119" y="36"/>
                  </a:cubicBezTo>
                  <a:cubicBezTo>
                    <a:pt x="119" y="35"/>
                    <a:pt x="120" y="34"/>
                    <a:pt x="120" y="32"/>
                  </a:cubicBezTo>
                  <a:cubicBezTo>
                    <a:pt x="120" y="32"/>
                    <a:pt x="120" y="31"/>
                    <a:pt x="120" y="30"/>
                  </a:cubicBezTo>
                  <a:cubicBezTo>
                    <a:pt x="120" y="27"/>
                    <a:pt x="120" y="24"/>
                    <a:pt x="118" y="22"/>
                  </a:cubicBezTo>
                  <a:cubicBezTo>
                    <a:pt x="118" y="21"/>
                    <a:pt x="118" y="21"/>
                    <a:pt x="118" y="21"/>
                  </a:cubicBezTo>
                  <a:cubicBezTo>
                    <a:pt x="117" y="18"/>
                    <a:pt x="115" y="15"/>
                    <a:pt x="114" y="13"/>
                  </a:cubicBezTo>
                  <a:cubicBezTo>
                    <a:pt x="112" y="11"/>
                    <a:pt x="111" y="9"/>
                    <a:pt x="109" y="7"/>
                  </a:cubicBezTo>
                  <a:cubicBezTo>
                    <a:pt x="107" y="6"/>
                    <a:pt x="105" y="4"/>
                    <a:pt x="103" y="2"/>
                  </a:cubicBezTo>
                  <a:cubicBezTo>
                    <a:pt x="103" y="2"/>
                    <a:pt x="103" y="2"/>
                    <a:pt x="103" y="1"/>
                  </a:cubicBezTo>
                  <a:cubicBezTo>
                    <a:pt x="102" y="1"/>
                    <a:pt x="102" y="1"/>
                    <a:pt x="102" y="1"/>
                  </a:cubicBezTo>
                  <a:cubicBezTo>
                    <a:pt x="102" y="1"/>
                    <a:pt x="101" y="1"/>
                    <a:pt x="101" y="1"/>
                  </a:cubicBezTo>
                  <a:cubicBezTo>
                    <a:pt x="101" y="0"/>
                    <a:pt x="100" y="0"/>
                    <a:pt x="100" y="0"/>
                  </a:cubicBezTo>
                </a:path>
              </a:pathLst>
            </a:custGeom>
            <a:solidFill>
              <a:srgbClr val="8B0D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60" name="Freeform 412"/>
            <p:cNvSpPr>
              <a:spLocks noEditPoints="1"/>
            </p:cNvSpPr>
            <p:nvPr/>
          </p:nvSpPr>
          <p:spPr bwMode="auto">
            <a:xfrm>
              <a:off x="882650" y="2008188"/>
              <a:ext cx="442912" cy="161925"/>
            </a:xfrm>
            <a:custGeom>
              <a:avLst/>
              <a:gdLst>
                <a:gd name="T0" fmla="*/ 99 w 118"/>
                <a:gd name="T1" fmla="*/ 43 h 43"/>
                <a:gd name="T2" fmla="*/ 99 w 118"/>
                <a:gd name="T3" fmla="*/ 43 h 43"/>
                <a:gd name="T4" fmla="*/ 2 w 118"/>
                <a:gd name="T5" fmla="*/ 42 h 43"/>
                <a:gd name="T6" fmla="*/ 3 w 118"/>
                <a:gd name="T7" fmla="*/ 43 h 43"/>
                <a:gd name="T8" fmla="*/ 4 w 118"/>
                <a:gd name="T9" fmla="*/ 43 h 43"/>
                <a:gd name="T10" fmla="*/ 82 w 118"/>
                <a:gd name="T11" fmla="*/ 41 h 43"/>
                <a:gd name="T12" fmla="*/ 82 w 118"/>
                <a:gd name="T13" fmla="*/ 41 h 43"/>
                <a:gd name="T14" fmla="*/ 2 w 118"/>
                <a:gd name="T15" fmla="*/ 42 h 43"/>
                <a:gd name="T16" fmla="*/ 42 w 118"/>
                <a:gd name="T17" fmla="*/ 40 h 43"/>
                <a:gd name="T18" fmla="*/ 19 w 118"/>
                <a:gd name="T19" fmla="*/ 41 h 43"/>
                <a:gd name="T20" fmla="*/ 19 w 118"/>
                <a:gd name="T21" fmla="*/ 41 h 43"/>
                <a:gd name="T22" fmla="*/ 42 w 118"/>
                <a:gd name="T23" fmla="*/ 40 h 43"/>
                <a:gd name="T24" fmla="*/ 64 w 118"/>
                <a:gd name="T25" fmla="*/ 40 h 43"/>
                <a:gd name="T26" fmla="*/ 64 w 118"/>
                <a:gd name="T27" fmla="*/ 40 h 43"/>
                <a:gd name="T28" fmla="*/ 73 w 118"/>
                <a:gd name="T29" fmla="*/ 40 h 43"/>
                <a:gd name="T30" fmla="*/ 107 w 118"/>
                <a:gd name="T31" fmla="*/ 36 h 43"/>
                <a:gd name="T32" fmla="*/ 107 w 118"/>
                <a:gd name="T33" fmla="*/ 36 h 43"/>
                <a:gd name="T34" fmla="*/ 108 w 118"/>
                <a:gd name="T35" fmla="*/ 36 h 43"/>
                <a:gd name="T36" fmla="*/ 53 w 118"/>
                <a:gd name="T37" fmla="*/ 32 h 43"/>
                <a:gd name="T38" fmla="*/ 51 w 118"/>
                <a:gd name="T39" fmla="*/ 33 h 43"/>
                <a:gd name="T40" fmla="*/ 51 w 118"/>
                <a:gd name="T41" fmla="*/ 33 h 43"/>
                <a:gd name="T42" fmla="*/ 53 w 118"/>
                <a:gd name="T43" fmla="*/ 32 h 43"/>
                <a:gd name="T44" fmla="*/ 80 w 118"/>
                <a:gd name="T45" fmla="*/ 32 h 43"/>
                <a:gd name="T46" fmla="*/ 80 w 118"/>
                <a:gd name="T47" fmla="*/ 32 h 43"/>
                <a:gd name="T48" fmla="*/ 80 w 118"/>
                <a:gd name="T49" fmla="*/ 32 h 43"/>
                <a:gd name="T50" fmla="*/ 25 w 118"/>
                <a:gd name="T51" fmla="*/ 31 h 43"/>
                <a:gd name="T52" fmla="*/ 49 w 118"/>
                <a:gd name="T53" fmla="*/ 31 h 43"/>
                <a:gd name="T54" fmla="*/ 49 w 118"/>
                <a:gd name="T55" fmla="*/ 31 h 43"/>
                <a:gd name="T56" fmla="*/ 83 w 118"/>
                <a:gd name="T57" fmla="*/ 30 h 43"/>
                <a:gd name="T58" fmla="*/ 83 w 118"/>
                <a:gd name="T59" fmla="*/ 31 h 43"/>
                <a:gd name="T60" fmla="*/ 20 w 118"/>
                <a:gd name="T61" fmla="*/ 30 h 43"/>
                <a:gd name="T62" fmla="*/ 22 w 118"/>
                <a:gd name="T63" fmla="*/ 32 h 43"/>
                <a:gd name="T64" fmla="*/ 25 w 118"/>
                <a:gd name="T65" fmla="*/ 31 h 43"/>
                <a:gd name="T66" fmla="*/ 23 w 118"/>
                <a:gd name="T67" fmla="*/ 32 h 43"/>
                <a:gd name="T68" fmla="*/ 20 w 118"/>
                <a:gd name="T69" fmla="*/ 30 h 43"/>
                <a:gd name="T70" fmla="*/ 25 w 118"/>
                <a:gd name="T71" fmla="*/ 30 h 43"/>
                <a:gd name="T72" fmla="*/ 25 w 118"/>
                <a:gd name="T73" fmla="*/ 30 h 43"/>
                <a:gd name="T74" fmla="*/ 80 w 118"/>
                <a:gd name="T75" fmla="*/ 27 h 43"/>
                <a:gd name="T76" fmla="*/ 78 w 118"/>
                <a:gd name="T77" fmla="*/ 29 h 43"/>
                <a:gd name="T78" fmla="*/ 78 w 118"/>
                <a:gd name="T79" fmla="*/ 29 h 43"/>
                <a:gd name="T80" fmla="*/ 80 w 118"/>
                <a:gd name="T81" fmla="*/ 27 h 43"/>
                <a:gd name="T82" fmla="*/ 118 w 118"/>
                <a:gd name="T83" fmla="*/ 18 h 43"/>
                <a:gd name="T84" fmla="*/ 102 w 118"/>
                <a:gd name="T85" fmla="*/ 13 h 43"/>
                <a:gd name="T86" fmla="*/ 89 w 118"/>
                <a:gd name="T87" fmla="*/ 21 h 43"/>
                <a:gd name="T88" fmla="*/ 95 w 118"/>
                <a:gd name="T89" fmla="*/ 17 h 43"/>
                <a:gd name="T90" fmla="*/ 107 w 118"/>
                <a:gd name="T91" fmla="*/ 12 h 43"/>
                <a:gd name="T92" fmla="*/ 107 w 118"/>
                <a:gd name="T93" fmla="*/ 13 h 43"/>
                <a:gd name="T94" fmla="*/ 106 w 118"/>
                <a:gd name="T95" fmla="*/ 11 h 43"/>
                <a:gd name="T96" fmla="*/ 106 w 118"/>
                <a:gd name="T97" fmla="*/ 11 h 43"/>
                <a:gd name="T98" fmla="*/ 102 w 118"/>
                <a:gd name="T99" fmla="*/ 1 h 43"/>
                <a:gd name="T100" fmla="*/ 105 w 118"/>
                <a:gd name="T101" fmla="*/ 0 h 43"/>
                <a:gd name="T102" fmla="*/ 118 w 118"/>
                <a:gd name="T103" fmla="*/ 13 h 43"/>
                <a:gd name="T104" fmla="*/ 118 w 118"/>
                <a:gd name="T105" fmla="*/ 12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18" h="43">
                  <a:moveTo>
                    <a:pt x="100" y="43"/>
                  </a:moveTo>
                  <a:cubicBezTo>
                    <a:pt x="99" y="43"/>
                    <a:pt x="99" y="43"/>
                    <a:pt x="99" y="43"/>
                  </a:cubicBezTo>
                  <a:cubicBezTo>
                    <a:pt x="99" y="43"/>
                    <a:pt x="98" y="43"/>
                    <a:pt x="98" y="43"/>
                  </a:cubicBezTo>
                  <a:cubicBezTo>
                    <a:pt x="98" y="43"/>
                    <a:pt x="99" y="43"/>
                    <a:pt x="99" y="43"/>
                  </a:cubicBezTo>
                  <a:cubicBezTo>
                    <a:pt x="99" y="43"/>
                    <a:pt x="99" y="43"/>
                    <a:pt x="100" y="43"/>
                  </a:cubicBezTo>
                  <a:moveTo>
                    <a:pt x="2" y="42"/>
                  </a:moveTo>
                  <a:cubicBezTo>
                    <a:pt x="2" y="42"/>
                    <a:pt x="2" y="42"/>
                    <a:pt x="2" y="42"/>
                  </a:cubicBezTo>
                  <a:cubicBezTo>
                    <a:pt x="3" y="43"/>
                    <a:pt x="3" y="43"/>
                    <a:pt x="3" y="43"/>
                  </a:cubicBezTo>
                  <a:cubicBezTo>
                    <a:pt x="4" y="43"/>
                    <a:pt x="4" y="43"/>
                    <a:pt x="4" y="43"/>
                  </a:cubicBezTo>
                  <a:cubicBezTo>
                    <a:pt x="4" y="43"/>
                    <a:pt x="4" y="43"/>
                    <a:pt x="4" y="43"/>
                  </a:cubicBezTo>
                  <a:cubicBezTo>
                    <a:pt x="3" y="43"/>
                    <a:pt x="3" y="43"/>
                    <a:pt x="2" y="42"/>
                  </a:cubicBezTo>
                  <a:moveTo>
                    <a:pt x="82" y="41"/>
                  </a:moveTo>
                  <a:cubicBezTo>
                    <a:pt x="84" y="41"/>
                    <a:pt x="85" y="41"/>
                    <a:pt x="87" y="41"/>
                  </a:cubicBezTo>
                  <a:cubicBezTo>
                    <a:pt x="85" y="41"/>
                    <a:pt x="84" y="41"/>
                    <a:pt x="82" y="41"/>
                  </a:cubicBezTo>
                  <a:moveTo>
                    <a:pt x="0" y="41"/>
                  </a:moveTo>
                  <a:cubicBezTo>
                    <a:pt x="1" y="41"/>
                    <a:pt x="1" y="41"/>
                    <a:pt x="2" y="42"/>
                  </a:cubicBezTo>
                  <a:cubicBezTo>
                    <a:pt x="1" y="41"/>
                    <a:pt x="1" y="41"/>
                    <a:pt x="0" y="41"/>
                  </a:cubicBezTo>
                  <a:moveTo>
                    <a:pt x="42" y="40"/>
                  </a:moveTo>
                  <a:cubicBezTo>
                    <a:pt x="39" y="40"/>
                    <a:pt x="35" y="40"/>
                    <a:pt x="32" y="40"/>
                  </a:cubicBezTo>
                  <a:cubicBezTo>
                    <a:pt x="28" y="40"/>
                    <a:pt x="24" y="40"/>
                    <a:pt x="19" y="41"/>
                  </a:cubicBezTo>
                  <a:cubicBezTo>
                    <a:pt x="15" y="41"/>
                    <a:pt x="11" y="42"/>
                    <a:pt x="7" y="42"/>
                  </a:cubicBezTo>
                  <a:cubicBezTo>
                    <a:pt x="11" y="42"/>
                    <a:pt x="15" y="41"/>
                    <a:pt x="19" y="41"/>
                  </a:cubicBezTo>
                  <a:cubicBezTo>
                    <a:pt x="24" y="40"/>
                    <a:pt x="28" y="40"/>
                    <a:pt x="33" y="40"/>
                  </a:cubicBezTo>
                  <a:cubicBezTo>
                    <a:pt x="36" y="40"/>
                    <a:pt x="39" y="40"/>
                    <a:pt x="42" y="40"/>
                  </a:cubicBezTo>
                  <a:moveTo>
                    <a:pt x="67" y="40"/>
                  </a:moveTo>
                  <a:cubicBezTo>
                    <a:pt x="66" y="40"/>
                    <a:pt x="65" y="40"/>
                    <a:pt x="64" y="40"/>
                  </a:cubicBezTo>
                  <a:cubicBezTo>
                    <a:pt x="63" y="40"/>
                    <a:pt x="63" y="40"/>
                    <a:pt x="63" y="40"/>
                  </a:cubicBezTo>
                  <a:cubicBezTo>
                    <a:pt x="63" y="40"/>
                    <a:pt x="63" y="40"/>
                    <a:pt x="64" y="40"/>
                  </a:cubicBezTo>
                  <a:cubicBezTo>
                    <a:pt x="65" y="40"/>
                    <a:pt x="66" y="40"/>
                    <a:pt x="67" y="40"/>
                  </a:cubicBezTo>
                  <a:cubicBezTo>
                    <a:pt x="69" y="40"/>
                    <a:pt x="71" y="40"/>
                    <a:pt x="73" y="40"/>
                  </a:cubicBezTo>
                  <a:cubicBezTo>
                    <a:pt x="71" y="40"/>
                    <a:pt x="69" y="40"/>
                    <a:pt x="67" y="40"/>
                  </a:cubicBezTo>
                  <a:moveTo>
                    <a:pt x="107" y="36"/>
                  </a:moveTo>
                  <a:cubicBezTo>
                    <a:pt x="107" y="37"/>
                    <a:pt x="106" y="38"/>
                    <a:pt x="105" y="38"/>
                  </a:cubicBezTo>
                  <a:cubicBezTo>
                    <a:pt x="106" y="38"/>
                    <a:pt x="107" y="37"/>
                    <a:pt x="107" y="36"/>
                  </a:cubicBezTo>
                  <a:moveTo>
                    <a:pt x="108" y="36"/>
                  </a:moveTo>
                  <a:cubicBezTo>
                    <a:pt x="108" y="36"/>
                    <a:pt x="108" y="36"/>
                    <a:pt x="108" y="36"/>
                  </a:cubicBezTo>
                  <a:cubicBezTo>
                    <a:pt x="108" y="36"/>
                    <a:pt x="108" y="36"/>
                    <a:pt x="108" y="36"/>
                  </a:cubicBezTo>
                  <a:moveTo>
                    <a:pt x="53" y="32"/>
                  </a:moveTo>
                  <a:cubicBezTo>
                    <a:pt x="53" y="32"/>
                    <a:pt x="52" y="33"/>
                    <a:pt x="52" y="33"/>
                  </a:cubicBezTo>
                  <a:cubicBezTo>
                    <a:pt x="52" y="33"/>
                    <a:pt x="52" y="33"/>
                    <a:pt x="51" y="33"/>
                  </a:cubicBezTo>
                  <a:cubicBezTo>
                    <a:pt x="51" y="33"/>
                    <a:pt x="51" y="33"/>
                    <a:pt x="50" y="33"/>
                  </a:cubicBezTo>
                  <a:cubicBezTo>
                    <a:pt x="51" y="33"/>
                    <a:pt x="51" y="33"/>
                    <a:pt x="51" y="33"/>
                  </a:cubicBezTo>
                  <a:cubicBezTo>
                    <a:pt x="51" y="33"/>
                    <a:pt x="52" y="33"/>
                    <a:pt x="52" y="33"/>
                  </a:cubicBezTo>
                  <a:cubicBezTo>
                    <a:pt x="52" y="33"/>
                    <a:pt x="53" y="32"/>
                    <a:pt x="53" y="32"/>
                  </a:cubicBezTo>
                  <a:moveTo>
                    <a:pt x="80" y="32"/>
                  </a:moveTo>
                  <a:cubicBezTo>
                    <a:pt x="80" y="32"/>
                    <a:pt x="80" y="32"/>
                    <a:pt x="80" y="32"/>
                  </a:cubicBezTo>
                  <a:cubicBezTo>
                    <a:pt x="80" y="32"/>
                    <a:pt x="80" y="32"/>
                    <a:pt x="80" y="32"/>
                  </a:cubicBezTo>
                  <a:cubicBezTo>
                    <a:pt x="80" y="32"/>
                    <a:pt x="80" y="32"/>
                    <a:pt x="80" y="32"/>
                  </a:cubicBezTo>
                  <a:cubicBezTo>
                    <a:pt x="80" y="32"/>
                    <a:pt x="80" y="32"/>
                    <a:pt x="80" y="32"/>
                  </a:cubicBezTo>
                  <a:cubicBezTo>
                    <a:pt x="80" y="32"/>
                    <a:pt x="80" y="32"/>
                    <a:pt x="80" y="32"/>
                  </a:cubicBezTo>
                  <a:moveTo>
                    <a:pt x="25" y="31"/>
                  </a:moveTo>
                  <a:cubicBezTo>
                    <a:pt x="25" y="31"/>
                    <a:pt x="25" y="31"/>
                    <a:pt x="25" y="31"/>
                  </a:cubicBezTo>
                  <a:cubicBezTo>
                    <a:pt x="25" y="31"/>
                    <a:pt x="25" y="31"/>
                    <a:pt x="25" y="31"/>
                  </a:cubicBezTo>
                  <a:moveTo>
                    <a:pt x="49" y="31"/>
                  </a:moveTo>
                  <a:cubicBezTo>
                    <a:pt x="49" y="31"/>
                    <a:pt x="49" y="31"/>
                    <a:pt x="49" y="31"/>
                  </a:cubicBezTo>
                  <a:cubicBezTo>
                    <a:pt x="49" y="31"/>
                    <a:pt x="49" y="31"/>
                    <a:pt x="49" y="31"/>
                  </a:cubicBezTo>
                  <a:cubicBezTo>
                    <a:pt x="49" y="31"/>
                    <a:pt x="49" y="31"/>
                    <a:pt x="49" y="31"/>
                  </a:cubicBezTo>
                  <a:moveTo>
                    <a:pt x="83" y="30"/>
                  </a:moveTo>
                  <a:cubicBezTo>
                    <a:pt x="83" y="31"/>
                    <a:pt x="83" y="31"/>
                    <a:pt x="83" y="31"/>
                  </a:cubicBezTo>
                  <a:cubicBezTo>
                    <a:pt x="83" y="31"/>
                    <a:pt x="83" y="31"/>
                    <a:pt x="83" y="31"/>
                  </a:cubicBezTo>
                  <a:cubicBezTo>
                    <a:pt x="83" y="31"/>
                    <a:pt x="83" y="31"/>
                    <a:pt x="83" y="30"/>
                  </a:cubicBezTo>
                  <a:moveTo>
                    <a:pt x="20" y="30"/>
                  </a:moveTo>
                  <a:cubicBezTo>
                    <a:pt x="20" y="31"/>
                    <a:pt x="20" y="31"/>
                    <a:pt x="20" y="31"/>
                  </a:cubicBezTo>
                  <a:cubicBezTo>
                    <a:pt x="21" y="31"/>
                    <a:pt x="22" y="32"/>
                    <a:pt x="22" y="32"/>
                  </a:cubicBezTo>
                  <a:cubicBezTo>
                    <a:pt x="23" y="32"/>
                    <a:pt x="23" y="32"/>
                    <a:pt x="23" y="32"/>
                  </a:cubicBezTo>
                  <a:cubicBezTo>
                    <a:pt x="23" y="32"/>
                    <a:pt x="24" y="31"/>
                    <a:pt x="25" y="31"/>
                  </a:cubicBezTo>
                  <a:cubicBezTo>
                    <a:pt x="24" y="31"/>
                    <a:pt x="23" y="32"/>
                    <a:pt x="23" y="32"/>
                  </a:cubicBezTo>
                  <a:cubicBezTo>
                    <a:pt x="23" y="32"/>
                    <a:pt x="23" y="32"/>
                    <a:pt x="23" y="32"/>
                  </a:cubicBezTo>
                  <a:cubicBezTo>
                    <a:pt x="22" y="32"/>
                    <a:pt x="21" y="31"/>
                    <a:pt x="21" y="31"/>
                  </a:cubicBezTo>
                  <a:cubicBezTo>
                    <a:pt x="20" y="31"/>
                    <a:pt x="20" y="31"/>
                    <a:pt x="20" y="30"/>
                  </a:cubicBezTo>
                  <a:moveTo>
                    <a:pt x="25" y="29"/>
                  </a:moveTo>
                  <a:cubicBezTo>
                    <a:pt x="25" y="30"/>
                    <a:pt x="25" y="30"/>
                    <a:pt x="25" y="30"/>
                  </a:cubicBezTo>
                  <a:cubicBezTo>
                    <a:pt x="25" y="30"/>
                    <a:pt x="25" y="30"/>
                    <a:pt x="25" y="30"/>
                  </a:cubicBezTo>
                  <a:cubicBezTo>
                    <a:pt x="25" y="30"/>
                    <a:pt x="25" y="30"/>
                    <a:pt x="25" y="30"/>
                  </a:cubicBezTo>
                  <a:cubicBezTo>
                    <a:pt x="25" y="29"/>
                    <a:pt x="25" y="29"/>
                    <a:pt x="25" y="29"/>
                  </a:cubicBezTo>
                  <a:moveTo>
                    <a:pt x="80" y="27"/>
                  </a:moveTo>
                  <a:cubicBezTo>
                    <a:pt x="80" y="27"/>
                    <a:pt x="80" y="27"/>
                    <a:pt x="80" y="27"/>
                  </a:cubicBezTo>
                  <a:cubicBezTo>
                    <a:pt x="79" y="27"/>
                    <a:pt x="79" y="28"/>
                    <a:pt x="78" y="29"/>
                  </a:cubicBezTo>
                  <a:cubicBezTo>
                    <a:pt x="78" y="29"/>
                    <a:pt x="78" y="29"/>
                    <a:pt x="78" y="29"/>
                  </a:cubicBezTo>
                  <a:cubicBezTo>
                    <a:pt x="78" y="29"/>
                    <a:pt x="78" y="29"/>
                    <a:pt x="78" y="29"/>
                  </a:cubicBezTo>
                  <a:cubicBezTo>
                    <a:pt x="78" y="28"/>
                    <a:pt x="79" y="28"/>
                    <a:pt x="79" y="27"/>
                  </a:cubicBezTo>
                  <a:cubicBezTo>
                    <a:pt x="80" y="27"/>
                    <a:pt x="80" y="27"/>
                    <a:pt x="80" y="27"/>
                  </a:cubicBezTo>
                  <a:moveTo>
                    <a:pt x="118" y="18"/>
                  </a:moveTo>
                  <a:cubicBezTo>
                    <a:pt x="118" y="18"/>
                    <a:pt x="118" y="18"/>
                    <a:pt x="118" y="18"/>
                  </a:cubicBezTo>
                  <a:cubicBezTo>
                    <a:pt x="118" y="18"/>
                    <a:pt x="118" y="18"/>
                    <a:pt x="118" y="18"/>
                  </a:cubicBezTo>
                  <a:moveTo>
                    <a:pt x="102" y="13"/>
                  </a:moveTo>
                  <a:cubicBezTo>
                    <a:pt x="102" y="13"/>
                    <a:pt x="101" y="13"/>
                    <a:pt x="101" y="13"/>
                  </a:cubicBezTo>
                  <a:cubicBezTo>
                    <a:pt x="97" y="16"/>
                    <a:pt x="93" y="18"/>
                    <a:pt x="89" y="21"/>
                  </a:cubicBezTo>
                  <a:cubicBezTo>
                    <a:pt x="90" y="21"/>
                    <a:pt x="90" y="21"/>
                    <a:pt x="90" y="20"/>
                  </a:cubicBezTo>
                  <a:cubicBezTo>
                    <a:pt x="92" y="19"/>
                    <a:pt x="93" y="18"/>
                    <a:pt x="95" y="17"/>
                  </a:cubicBezTo>
                  <a:cubicBezTo>
                    <a:pt x="97" y="16"/>
                    <a:pt x="100" y="14"/>
                    <a:pt x="102" y="13"/>
                  </a:cubicBezTo>
                  <a:moveTo>
                    <a:pt x="107" y="12"/>
                  </a:moveTo>
                  <a:cubicBezTo>
                    <a:pt x="107" y="12"/>
                    <a:pt x="107" y="12"/>
                    <a:pt x="107" y="12"/>
                  </a:cubicBezTo>
                  <a:cubicBezTo>
                    <a:pt x="107" y="12"/>
                    <a:pt x="108" y="13"/>
                    <a:pt x="107" y="13"/>
                  </a:cubicBezTo>
                  <a:cubicBezTo>
                    <a:pt x="108" y="13"/>
                    <a:pt x="108" y="12"/>
                    <a:pt x="107" y="12"/>
                  </a:cubicBezTo>
                  <a:moveTo>
                    <a:pt x="106" y="11"/>
                  </a:moveTo>
                  <a:cubicBezTo>
                    <a:pt x="106" y="11"/>
                    <a:pt x="106" y="11"/>
                    <a:pt x="106" y="11"/>
                  </a:cubicBezTo>
                  <a:cubicBezTo>
                    <a:pt x="106" y="11"/>
                    <a:pt x="106" y="11"/>
                    <a:pt x="106" y="11"/>
                  </a:cubicBezTo>
                  <a:moveTo>
                    <a:pt x="105" y="0"/>
                  </a:moveTo>
                  <a:cubicBezTo>
                    <a:pt x="104" y="0"/>
                    <a:pt x="103" y="1"/>
                    <a:pt x="102" y="1"/>
                  </a:cubicBezTo>
                  <a:cubicBezTo>
                    <a:pt x="102" y="1"/>
                    <a:pt x="102" y="1"/>
                    <a:pt x="101" y="1"/>
                  </a:cubicBezTo>
                  <a:cubicBezTo>
                    <a:pt x="102" y="1"/>
                    <a:pt x="103" y="0"/>
                    <a:pt x="105" y="0"/>
                  </a:cubicBezTo>
                  <a:cubicBezTo>
                    <a:pt x="105" y="0"/>
                    <a:pt x="105" y="0"/>
                    <a:pt x="105" y="0"/>
                  </a:cubicBezTo>
                  <a:cubicBezTo>
                    <a:pt x="111" y="0"/>
                    <a:pt x="117" y="5"/>
                    <a:pt x="118" y="13"/>
                  </a:cubicBezTo>
                  <a:cubicBezTo>
                    <a:pt x="118" y="14"/>
                    <a:pt x="118" y="16"/>
                    <a:pt x="118" y="18"/>
                  </a:cubicBezTo>
                  <a:cubicBezTo>
                    <a:pt x="118" y="16"/>
                    <a:pt x="118" y="14"/>
                    <a:pt x="118" y="12"/>
                  </a:cubicBezTo>
                  <a:cubicBezTo>
                    <a:pt x="117" y="4"/>
                    <a:pt x="111" y="0"/>
                    <a:pt x="105" y="0"/>
                  </a:cubicBezTo>
                </a:path>
              </a:pathLst>
            </a:custGeom>
            <a:solidFill>
              <a:srgbClr val="C297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61" name="Freeform 413"/>
            <p:cNvSpPr>
              <a:spLocks/>
            </p:cNvSpPr>
            <p:nvPr/>
          </p:nvSpPr>
          <p:spPr bwMode="auto">
            <a:xfrm>
              <a:off x="882650" y="2008188"/>
              <a:ext cx="442912" cy="161925"/>
            </a:xfrm>
            <a:custGeom>
              <a:avLst/>
              <a:gdLst>
                <a:gd name="T0" fmla="*/ 105 w 118"/>
                <a:gd name="T1" fmla="*/ 0 h 43"/>
                <a:gd name="T2" fmla="*/ 100 w 118"/>
                <a:gd name="T3" fmla="*/ 3 h 43"/>
                <a:gd name="T4" fmla="*/ 96 w 118"/>
                <a:gd name="T5" fmla="*/ 12 h 43"/>
                <a:gd name="T6" fmla="*/ 89 w 118"/>
                <a:gd name="T7" fmla="*/ 21 h 43"/>
                <a:gd name="T8" fmla="*/ 89 w 118"/>
                <a:gd name="T9" fmla="*/ 21 h 43"/>
                <a:gd name="T10" fmla="*/ 102 w 118"/>
                <a:gd name="T11" fmla="*/ 13 h 43"/>
                <a:gd name="T12" fmla="*/ 106 w 118"/>
                <a:gd name="T13" fmla="*/ 11 h 43"/>
                <a:gd name="T14" fmla="*/ 106 w 118"/>
                <a:gd name="T15" fmla="*/ 11 h 43"/>
                <a:gd name="T16" fmla="*/ 107 w 118"/>
                <a:gd name="T17" fmla="*/ 12 h 43"/>
                <a:gd name="T18" fmla="*/ 107 w 118"/>
                <a:gd name="T19" fmla="*/ 14 h 43"/>
                <a:gd name="T20" fmla="*/ 83 w 118"/>
                <a:gd name="T21" fmla="*/ 30 h 43"/>
                <a:gd name="T22" fmla="*/ 80 w 118"/>
                <a:gd name="T23" fmla="*/ 32 h 43"/>
                <a:gd name="T24" fmla="*/ 80 w 118"/>
                <a:gd name="T25" fmla="*/ 32 h 43"/>
                <a:gd name="T26" fmla="*/ 80 w 118"/>
                <a:gd name="T27" fmla="*/ 32 h 43"/>
                <a:gd name="T28" fmla="*/ 78 w 118"/>
                <a:gd name="T29" fmla="*/ 29 h 43"/>
                <a:gd name="T30" fmla="*/ 80 w 118"/>
                <a:gd name="T31" fmla="*/ 27 h 43"/>
                <a:gd name="T32" fmla="*/ 81 w 118"/>
                <a:gd name="T33" fmla="*/ 26 h 43"/>
                <a:gd name="T34" fmla="*/ 81 w 118"/>
                <a:gd name="T35" fmla="*/ 25 h 43"/>
                <a:gd name="T36" fmla="*/ 64 w 118"/>
                <a:gd name="T37" fmla="*/ 28 h 43"/>
                <a:gd name="T38" fmla="*/ 58 w 118"/>
                <a:gd name="T39" fmla="*/ 28 h 43"/>
                <a:gd name="T40" fmla="*/ 54 w 118"/>
                <a:gd name="T41" fmla="*/ 28 h 43"/>
                <a:gd name="T42" fmla="*/ 54 w 118"/>
                <a:gd name="T43" fmla="*/ 31 h 43"/>
                <a:gd name="T44" fmla="*/ 52 w 118"/>
                <a:gd name="T45" fmla="*/ 33 h 43"/>
                <a:gd name="T46" fmla="*/ 50 w 118"/>
                <a:gd name="T47" fmla="*/ 33 h 43"/>
                <a:gd name="T48" fmla="*/ 49 w 118"/>
                <a:gd name="T49" fmla="*/ 31 h 43"/>
                <a:gd name="T50" fmla="*/ 49 w 118"/>
                <a:gd name="T51" fmla="*/ 31 h 43"/>
                <a:gd name="T52" fmla="*/ 46 w 118"/>
                <a:gd name="T53" fmla="*/ 27 h 43"/>
                <a:gd name="T54" fmla="*/ 33 w 118"/>
                <a:gd name="T55" fmla="*/ 25 h 43"/>
                <a:gd name="T56" fmla="*/ 24 w 118"/>
                <a:gd name="T57" fmla="*/ 26 h 43"/>
                <a:gd name="T58" fmla="*/ 25 w 118"/>
                <a:gd name="T59" fmla="*/ 29 h 43"/>
                <a:gd name="T60" fmla="*/ 25 w 118"/>
                <a:gd name="T61" fmla="*/ 30 h 43"/>
                <a:gd name="T62" fmla="*/ 25 w 118"/>
                <a:gd name="T63" fmla="*/ 31 h 43"/>
                <a:gd name="T64" fmla="*/ 23 w 118"/>
                <a:gd name="T65" fmla="*/ 32 h 43"/>
                <a:gd name="T66" fmla="*/ 20 w 118"/>
                <a:gd name="T67" fmla="*/ 31 h 43"/>
                <a:gd name="T68" fmla="*/ 18 w 118"/>
                <a:gd name="T69" fmla="*/ 29 h 43"/>
                <a:gd name="T70" fmla="*/ 15 w 118"/>
                <a:gd name="T71" fmla="*/ 29 h 43"/>
                <a:gd name="T72" fmla="*/ 0 w 118"/>
                <a:gd name="T73" fmla="*/ 38 h 43"/>
                <a:gd name="T74" fmla="*/ 0 w 118"/>
                <a:gd name="T75" fmla="*/ 41 h 43"/>
                <a:gd name="T76" fmla="*/ 2 w 118"/>
                <a:gd name="T77" fmla="*/ 42 h 43"/>
                <a:gd name="T78" fmla="*/ 4 w 118"/>
                <a:gd name="T79" fmla="*/ 43 h 43"/>
                <a:gd name="T80" fmla="*/ 7 w 118"/>
                <a:gd name="T81" fmla="*/ 42 h 43"/>
                <a:gd name="T82" fmla="*/ 32 w 118"/>
                <a:gd name="T83" fmla="*/ 40 h 43"/>
                <a:gd name="T84" fmla="*/ 63 w 118"/>
                <a:gd name="T85" fmla="*/ 40 h 43"/>
                <a:gd name="T86" fmla="*/ 67 w 118"/>
                <a:gd name="T87" fmla="*/ 40 h 43"/>
                <a:gd name="T88" fmla="*/ 73 w 118"/>
                <a:gd name="T89" fmla="*/ 40 h 43"/>
                <a:gd name="T90" fmla="*/ 87 w 118"/>
                <a:gd name="T91" fmla="*/ 41 h 43"/>
                <a:gd name="T92" fmla="*/ 98 w 118"/>
                <a:gd name="T93" fmla="*/ 43 h 43"/>
                <a:gd name="T94" fmla="*/ 99 w 118"/>
                <a:gd name="T95" fmla="*/ 43 h 43"/>
                <a:gd name="T96" fmla="*/ 101 w 118"/>
                <a:gd name="T97" fmla="*/ 42 h 43"/>
                <a:gd name="T98" fmla="*/ 107 w 118"/>
                <a:gd name="T99" fmla="*/ 36 h 43"/>
                <a:gd name="T100" fmla="*/ 108 w 118"/>
                <a:gd name="T101" fmla="*/ 36 h 43"/>
                <a:gd name="T102" fmla="*/ 118 w 118"/>
                <a:gd name="T103" fmla="*/ 18 h 43"/>
                <a:gd name="T104" fmla="*/ 118 w 118"/>
                <a:gd name="T105" fmla="*/ 18 h 43"/>
                <a:gd name="T106" fmla="*/ 105 w 118"/>
                <a:gd name="T107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18" h="43">
                  <a:moveTo>
                    <a:pt x="105" y="0"/>
                  </a:moveTo>
                  <a:cubicBezTo>
                    <a:pt x="105" y="0"/>
                    <a:pt x="105" y="0"/>
                    <a:pt x="105" y="0"/>
                  </a:cubicBezTo>
                  <a:cubicBezTo>
                    <a:pt x="103" y="0"/>
                    <a:pt x="102" y="1"/>
                    <a:pt x="101" y="1"/>
                  </a:cubicBezTo>
                  <a:cubicBezTo>
                    <a:pt x="100" y="1"/>
                    <a:pt x="100" y="2"/>
                    <a:pt x="100" y="3"/>
                  </a:cubicBezTo>
                  <a:cubicBezTo>
                    <a:pt x="99" y="4"/>
                    <a:pt x="99" y="4"/>
                    <a:pt x="99" y="5"/>
                  </a:cubicBezTo>
                  <a:cubicBezTo>
                    <a:pt x="98" y="8"/>
                    <a:pt x="97" y="10"/>
                    <a:pt x="96" y="12"/>
                  </a:cubicBezTo>
                  <a:cubicBezTo>
                    <a:pt x="94" y="15"/>
                    <a:pt x="92" y="17"/>
                    <a:pt x="89" y="19"/>
                  </a:cubicBezTo>
                  <a:cubicBezTo>
                    <a:pt x="89" y="20"/>
                    <a:pt x="89" y="20"/>
                    <a:pt x="89" y="21"/>
                  </a:cubicBezTo>
                  <a:cubicBezTo>
                    <a:pt x="89" y="21"/>
                    <a:pt x="89" y="21"/>
                    <a:pt x="89" y="21"/>
                  </a:cubicBezTo>
                  <a:cubicBezTo>
                    <a:pt x="89" y="21"/>
                    <a:pt x="89" y="21"/>
                    <a:pt x="89" y="21"/>
                  </a:cubicBezTo>
                  <a:cubicBezTo>
                    <a:pt x="93" y="18"/>
                    <a:pt x="97" y="16"/>
                    <a:pt x="101" y="13"/>
                  </a:cubicBezTo>
                  <a:cubicBezTo>
                    <a:pt x="101" y="13"/>
                    <a:pt x="102" y="13"/>
                    <a:pt x="102" y="13"/>
                  </a:cubicBezTo>
                  <a:cubicBezTo>
                    <a:pt x="102" y="13"/>
                    <a:pt x="102" y="13"/>
                    <a:pt x="102" y="12"/>
                  </a:cubicBezTo>
                  <a:cubicBezTo>
                    <a:pt x="103" y="12"/>
                    <a:pt x="104" y="11"/>
                    <a:pt x="106" y="11"/>
                  </a:cubicBezTo>
                  <a:cubicBezTo>
                    <a:pt x="106" y="11"/>
                    <a:pt x="106" y="11"/>
                    <a:pt x="106" y="11"/>
                  </a:cubicBezTo>
                  <a:cubicBezTo>
                    <a:pt x="106" y="11"/>
                    <a:pt x="106" y="11"/>
                    <a:pt x="106" y="11"/>
                  </a:cubicBezTo>
                  <a:cubicBezTo>
                    <a:pt x="106" y="11"/>
                    <a:pt x="106" y="11"/>
                    <a:pt x="106" y="11"/>
                  </a:cubicBezTo>
                  <a:cubicBezTo>
                    <a:pt x="107" y="11"/>
                    <a:pt x="107" y="12"/>
                    <a:pt x="107" y="12"/>
                  </a:cubicBezTo>
                  <a:cubicBezTo>
                    <a:pt x="108" y="12"/>
                    <a:pt x="108" y="13"/>
                    <a:pt x="107" y="13"/>
                  </a:cubicBezTo>
                  <a:cubicBezTo>
                    <a:pt x="107" y="13"/>
                    <a:pt x="107" y="14"/>
                    <a:pt x="107" y="14"/>
                  </a:cubicBezTo>
                  <a:cubicBezTo>
                    <a:pt x="107" y="15"/>
                    <a:pt x="106" y="16"/>
                    <a:pt x="104" y="16"/>
                  </a:cubicBezTo>
                  <a:cubicBezTo>
                    <a:pt x="97" y="21"/>
                    <a:pt x="90" y="26"/>
                    <a:pt x="83" y="30"/>
                  </a:cubicBezTo>
                  <a:cubicBezTo>
                    <a:pt x="83" y="31"/>
                    <a:pt x="83" y="31"/>
                    <a:pt x="83" y="31"/>
                  </a:cubicBezTo>
                  <a:cubicBezTo>
                    <a:pt x="82" y="31"/>
                    <a:pt x="81" y="32"/>
                    <a:pt x="80" y="32"/>
                  </a:cubicBezTo>
                  <a:cubicBezTo>
                    <a:pt x="80" y="32"/>
                    <a:pt x="80" y="32"/>
                    <a:pt x="80" y="32"/>
                  </a:cubicBezTo>
                  <a:cubicBezTo>
                    <a:pt x="80" y="32"/>
                    <a:pt x="80" y="32"/>
                    <a:pt x="80" y="32"/>
                  </a:cubicBezTo>
                  <a:cubicBezTo>
                    <a:pt x="80" y="32"/>
                    <a:pt x="80" y="32"/>
                    <a:pt x="80" y="32"/>
                  </a:cubicBezTo>
                  <a:cubicBezTo>
                    <a:pt x="80" y="32"/>
                    <a:pt x="80" y="32"/>
                    <a:pt x="80" y="32"/>
                  </a:cubicBezTo>
                  <a:cubicBezTo>
                    <a:pt x="79" y="31"/>
                    <a:pt x="79" y="31"/>
                    <a:pt x="78" y="31"/>
                  </a:cubicBezTo>
                  <a:cubicBezTo>
                    <a:pt x="78" y="30"/>
                    <a:pt x="78" y="30"/>
                    <a:pt x="78" y="29"/>
                  </a:cubicBezTo>
                  <a:cubicBezTo>
                    <a:pt x="78" y="29"/>
                    <a:pt x="78" y="29"/>
                    <a:pt x="78" y="29"/>
                  </a:cubicBezTo>
                  <a:cubicBezTo>
                    <a:pt x="79" y="28"/>
                    <a:pt x="79" y="27"/>
                    <a:pt x="80" y="27"/>
                  </a:cubicBezTo>
                  <a:cubicBezTo>
                    <a:pt x="80" y="27"/>
                    <a:pt x="80" y="27"/>
                    <a:pt x="80" y="27"/>
                  </a:cubicBezTo>
                  <a:cubicBezTo>
                    <a:pt x="81" y="26"/>
                    <a:pt x="81" y="26"/>
                    <a:pt x="81" y="26"/>
                  </a:cubicBezTo>
                  <a:cubicBezTo>
                    <a:pt x="82" y="25"/>
                    <a:pt x="82" y="25"/>
                    <a:pt x="82" y="25"/>
                  </a:cubicBezTo>
                  <a:cubicBezTo>
                    <a:pt x="81" y="25"/>
                    <a:pt x="81" y="25"/>
                    <a:pt x="81" y="25"/>
                  </a:cubicBezTo>
                  <a:cubicBezTo>
                    <a:pt x="81" y="25"/>
                    <a:pt x="81" y="25"/>
                    <a:pt x="81" y="25"/>
                  </a:cubicBezTo>
                  <a:cubicBezTo>
                    <a:pt x="75" y="27"/>
                    <a:pt x="70" y="27"/>
                    <a:pt x="64" y="28"/>
                  </a:cubicBezTo>
                  <a:cubicBezTo>
                    <a:pt x="64" y="28"/>
                    <a:pt x="63" y="28"/>
                    <a:pt x="63" y="28"/>
                  </a:cubicBezTo>
                  <a:cubicBezTo>
                    <a:pt x="61" y="28"/>
                    <a:pt x="60" y="28"/>
                    <a:pt x="58" y="28"/>
                  </a:cubicBezTo>
                  <a:cubicBezTo>
                    <a:pt x="57" y="28"/>
                    <a:pt x="57" y="27"/>
                    <a:pt x="56" y="27"/>
                  </a:cubicBezTo>
                  <a:cubicBezTo>
                    <a:pt x="55" y="27"/>
                    <a:pt x="55" y="28"/>
                    <a:pt x="54" y="28"/>
                  </a:cubicBezTo>
                  <a:cubicBezTo>
                    <a:pt x="54" y="29"/>
                    <a:pt x="54" y="30"/>
                    <a:pt x="54" y="31"/>
                  </a:cubicBezTo>
                  <a:cubicBezTo>
                    <a:pt x="54" y="31"/>
                    <a:pt x="54" y="31"/>
                    <a:pt x="54" y="31"/>
                  </a:cubicBezTo>
                  <a:cubicBezTo>
                    <a:pt x="54" y="31"/>
                    <a:pt x="53" y="32"/>
                    <a:pt x="53" y="32"/>
                  </a:cubicBezTo>
                  <a:cubicBezTo>
                    <a:pt x="53" y="32"/>
                    <a:pt x="52" y="33"/>
                    <a:pt x="52" y="33"/>
                  </a:cubicBezTo>
                  <a:cubicBezTo>
                    <a:pt x="52" y="33"/>
                    <a:pt x="51" y="33"/>
                    <a:pt x="51" y="33"/>
                  </a:cubicBezTo>
                  <a:cubicBezTo>
                    <a:pt x="51" y="33"/>
                    <a:pt x="51" y="33"/>
                    <a:pt x="50" y="33"/>
                  </a:cubicBezTo>
                  <a:cubicBezTo>
                    <a:pt x="50" y="32"/>
                    <a:pt x="49" y="32"/>
                    <a:pt x="49" y="31"/>
                  </a:cubicBezTo>
                  <a:cubicBezTo>
                    <a:pt x="49" y="31"/>
                    <a:pt x="49" y="31"/>
                    <a:pt x="49" y="31"/>
                  </a:cubicBezTo>
                  <a:cubicBezTo>
                    <a:pt x="49" y="31"/>
                    <a:pt x="49" y="31"/>
                    <a:pt x="49" y="31"/>
                  </a:cubicBezTo>
                  <a:cubicBezTo>
                    <a:pt x="49" y="31"/>
                    <a:pt x="49" y="31"/>
                    <a:pt x="49" y="31"/>
                  </a:cubicBezTo>
                  <a:cubicBezTo>
                    <a:pt x="49" y="30"/>
                    <a:pt x="49" y="30"/>
                    <a:pt x="49" y="29"/>
                  </a:cubicBezTo>
                  <a:cubicBezTo>
                    <a:pt x="49" y="27"/>
                    <a:pt x="49" y="27"/>
                    <a:pt x="46" y="27"/>
                  </a:cubicBezTo>
                  <a:cubicBezTo>
                    <a:pt x="42" y="26"/>
                    <a:pt x="38" y="26"/>
                    <a:pt x="33" y="25"/>
                  </a:cubicBezTo>
                  <a:cubicBezTo>
                    <a:pt x="33" y="25"/>
                    <a:pt x="33" y="25"/>
                    <a:pt x="33" y="25"/>
                  </a:cubicBezTo>
                  <a:cubicBezTo>
                    <a:pt x="31" y="25"/>
                    <a:pt x="29" y="26"/>
                    <a:pt x="27" y="26"/>
                  </a:cubicBezTo>
                  <a:cubicBezTo>
                    <a:pt x="26" y="26"/>
                    <a:pt x="25" y="26"/>
                    <a:pt x="24" y="26"/>
                  </a:cubicBezTo>
                  <a:cubicBezTo>
                    <a:pt x="23" y="27"/>
                    <a:pt x="25" y="28"/>
                    <a:pt x="25" y="29"/>
                  </a:cubicBezTo>
                  <a:cubicBezTo>
                    <a:pt x="25" y="29"/>
                    <a:pt x="25" y="29"/>
                    <a:pt x="25" y="29"/>
                  </a:cubicBezTo>
                  <a:cubicBezTo>
                    <a:pt x="25" y="29"/>
                    <a:pt x="25" y="29"/>
                    <a:pt x="25" y="30"/>
                  </a:cubicBezTo>
                  <a:cubicBezTo>
                    <a:pt x="25" y="30"/>
                    <a:pt x="25" y="30"/>
                    <a:pt x="25" y="30"/>
                  </a:cubicBezTo>
                  <a:cubicBezTo>
                    <a:pt x="25" y="30"/>
                    <a:pt x="25" y="31"/>
                    <a:pt x="25" y="31"/>
                  </a:cubicBezTo>
                  <a:cubicBezTo>
                    <a:pt x="25" y="31"/>
                    <a:pt x="25" y="31"/>
                    <a:pt x="25" y="31"/>
                  </a:cubicBezTo>
                  <a:cubicBezTo>
                    <a:pt x="25" y="31"/>
                    <a:pt x="25" y="31"/>
                    <a:pt x="25" y="31"/>
                  </a:cubicBezTo>
                  <a:cubicBezTo>
                    <a:pt x="24" y="31"/>
                    <a:pt x="23" y="32"/>
                    <a:pt x="23" y="32"/>
                  </a:cubicBezTo>
                  <a:cubicBezTo>
                    <a:pt x="23" y="32"/>
                    <a:pt x="23" y="32"/>
                    <a:pt x="22" y="32"/>
                  </a:cubicBezTo>
                  <a:cubicBezTo>
                    <a:pt x="22" y="32"/>
                    <a:pt x="21" y="31"/>
                    <a:pt x="20" y="31"/>
                  </a:cubicBezTo>
                  <a:cubicBezTo>
                    <a:pt x="20" y="31"/>
                    <a:pt x="20" y="31"/>
                    <a:pt x="20" y="30"/>
                  </a:cubicBezTo>
                  <a:cubicBezTo>
                    <a:pt x="19" y="30"/>
                    <a:pt x="18" y="30"/>
                    <a:pt x="18" y="29"/>
                  </a:cubicBezTo>
                  <a:cubicBezTo>
                    <a:pt x="17" y="29"/>
                    <a:pt x="17" y="29"/>
                    <a:pt x="16" y="29"/>
                  </a:cubicBezTo>
                  <a:cubicBezTo>
                    <a:pt x="16" y="29"/>
                    <a:pt x="15" y="29"/>
                    <a:pt x="15" y="29"/>
                  </a:cubicBezTo>
                  <a:cubicBezTo>
                    <a:pt x="12" y="30"/>
                    <a:pt x="10" y="31"/>
                    <a:pt x="8" y="32"/>
                  </a:cubicBezTo>
                  <a:cubicBezTo>
                    <a:pt x="5" y="34"/>
                    <a:pt x="3" y="36"/>
                    <a:pt x="0" y="38"/>
                  </a:cubicBezTo>
                  <a:cubicBezTo>
                    <a:pt x="0" y="39"/>
                    <a:pt x="0" y="39"/>
                    <a:pt x="0" y="40"/>
                  </a:cubicBezTo>
                  <a:cubicBezTo>
                    <a:pt x="0" y="40"/>
                    <a:pt x="0" y="40"/>
                    <a:pt x="0" y="41"/>
                  </a:cubicBezTo>
                  <a:cubicBezTo>
                    <a:pt x="1" y="41"/>
                    <a:pt x="1" y="41"/>
                    <a:pt x="2" y="42"/>
                  </a:cubicBezTo>
                  <a:cubicBezTo>
                    <a:pt x="2" y="42"/>
                    <a:pt x="2" y="42"/>
                    <a:pt x="2" y="42"/>
                  </a:cubicBezTo>
                  <a:cubicBezTo>
                    <a:pt x="3" y="43"/>
                    <a:pt x="3" y="43"/>
                    <a:pt x="4" y="43"/>
                  </a:cubicBezTo>
                  <a:cubicBezTo>
                    <a:pt x="4" y="43"/>
                    <a:pt x="4" y="43"/>
                    <a:pt x="4" y="43"/>
                  </a:cubicBezTo>
                  <a:cubicBezTo>
                    <a:pt x="4" y="43"/>
                    <a:pt x="4" y="43"/>
                    <a:pt x="5" y="43"/>
                  </a:cubicBezTo>
                  <a:cubicBezTo>
                    <a:pt x="5" y="43"/>
                    <a:pt x="6" y="42"/>
                    <a:pt x="7" y="42"/>
                  </a:cubicBezTo>
                  <a:cubicBezTo>
                    <a:pt x="11" y="42"/>
                    <a:pt x="15" y="41"/>
                    <a:pt x="19" y="41"/>
                  </a:cubicBezTo>
                  <a:cubicBezTo>
                    <a:pt x="24" y="40"/>
                    <a:pt x="28" y="40"/>
                    <a:pt x="32" y="40"/>
                  </a:cubicBezTo>
                  <a:cubicBezTo>
                    <a:pt x="35" y="40"/>
                    <a:pt x="39" y="40"/>
                    <a:pt x="42" y="40"/>
                  </a:cubicBezTo>
                  <a:cubicBezTo>
                    <a:pt x="49" y="40"/>
                    <a:pt x="56" y="40"/>
                    <a:pt x="63" y="40"/>
                  </a:cubicBezTo>
                  <a:cubicBezTo>
                    <a:pt x="63" y="40"/>
                    <a:pt x="63" y="40"/>
                    <a:pt x="64" y="40"/>
                  </a:cubicBezTo>
                  <a:cubicBezTo>
                    <a:pt x="65" y="40"/>
                    <a:pt x="66" y="40"/>
                    <a:pt x="67" y="40"/>
                  </a:cubicBezTo>
                  <a:cubicBezTo>
                    <a:pt x="69" y="40"/>
                    <a:pt x="71" y="40"/>
                    <a:pt x="73" y="40"/>
                  </a:cubicBezTo>
                  <a:cubicBezTo>
                    <a:pt x="73" y="40"/>
                    <a:pt x="73" y="40"/>
                    <a:pt x="73" y="40"/>
                  </a:cubicBezTo>
                  <a:cubicBezTo>
                    <a:pt x="76" y="40"/>
                    <a:pt x="79" y="40"/>
                    <a:pt x="82" y="41"/>
                  </a:cubicBezTo>
                  <a:cubicBezTo>
                    <a:pt x="84" y="41"/>
                    <a:pt x="85" y="41"/>
                    <a:pt x="87" y="41"/>
                  </a:cubicBezTo>
                  <a:cubicBezTo>
                    <a:pt x="88" y="41"/>
                    <a:pt x="90" y="42"/>
                    <a:pt x="91" y="42"/>
                  </a:cubicBezTo>
                  <a:cubicBezTo>
                    <a:pt x="93" y="42"/>
                    <a:pt x="96" y="42"/>
                    <a:pt x="98" y="43"/>
                  </a:cubicBezTo>
                  <a:cubicBezTo>
                    <a:pt x="98" y="43"/>
                    <a:pt x="98" y="43"/>
                    <a:pt x="98" y="43"/>
                  </a:cubicBezTo>
                  <a:cubicBezTo>
                    <a:pt x="98" y="43"/>
                    <a:pt x="99" y="43"/>
                    <a:pt x="99" y="43"/>
                  </a:cubicBezTo>
                  <a:cubicBezTo>
                    <a:pt x="99" y="43"/>
                    <a:pt x="99" y="43"/>
                    <a:pt x="100" y="43"/>
                  </a:cubicBezTo>
                  <a:cubicBezTo>
                    <a:pt x="100" y="42"/>
                    <a:pt x="100" y="42"/>
                    <a:pt x="101" y="42"/>
                  </a:cubicBezTo>
                  <a:cubicBezTo>
                    <a:pt x="102" y="41"/>
                    <a:pt x="104" y="40"/>
                    <a:pt x="105" y="38"/>
                  </a:cubicBezTo>
                  <a:cubicBezTo>
                    <a:pt x="106" y="38"/>
                    <a:pt x="107" y="37"/>
                    <a:pt x="107" y="36"/>
                  </a:cubicBezTo>
                  <a:cubicBezTo>
                    <a:pt x="107" y="36"/>
                    <a:pt x="108" y="36"/>
                    <a:pt x="108" y="36"/>
                  </a:cubicBezTo>
                  <a:cubicBezTo>
                    <a:pt x="108" y="36"/>
                    <a:pt x="108" y="36"/>
                    <a:pt x="108" y="36"/>
                  </a:cubicBezTo>
                  <a:cubicBezTo>
                    <a:pt x="110" y="33"/>
                    <a:pt x="112" y="30"/>
                    <a:pt x="114" y="28"/>
                  </a:cubicBezTo>
                  <a:cubicBezTo>
                    <a:pt x="116" y="25"/>
                    <a:pt x="117" y="21"/>
                    <a:pt x="118" y="18"/>
                  </a:cubicBezTo>
                  <a:cubicBezTo>
                    <a:pt x="118" y="18"/>
                    <a:pt x="118" y="18"/>
                    <a:pt x="118" y="18"/>
                  </a:cubicBezTo>
                  <a:cubicBezTo>
                    <a:pt x="118" y="18"/>
                    <a:pt x="118" y="18"/>
                    <a:pt x="118" y="18"/>
                  </a:cubicBezTo>
                  <a:cubicBezTo>
                    <a:pt x="118" y="16"/>
                    <a:pt x="118" y="14"/>
                    <a:pt x="118" y="13"/>
                  </a:cubicBezTo>
                  <a:cubicBezTo>
                    <a:pt x="117" y="5"/>
                    <a:pt x="111" y="0"/>
                    <a:pt x="105" y="0"/>
                  </a:cubicBezTo>
                </a:path>
              </a:pathLst>
            </a:custGeom>
            <a:solidFill>
              <a:srgbClr val="8B0D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62" name="Freeform 414"/>
            <p:cNvSpPr>
              <a:spLocks noEditPoints="1"/>
            </p:cNvSpPr>
            <p:nvPr/>
          </p:nvSpPr>
          <p:spPr bwMode="auto">
            <a:xfrm>
              <a:off x="1028700" y="4316413"/>
              <a:ext cx="90487" cy="236538"/>
            </a:xfrm>
            <a:custGeom>
              <a:avLst/>
              <a:gdLst>
                <a:gd name="T0" fmla="*/ 11 w 24"/>
                <a:gd name="T1" fmla="*/ 63 h 63"/>
                <a:gd name="T2" fmla="*/ 12 w 24"/>
                <a:gd name="T3" fmla="*/ 63 h 63"/>
                <a:gd name="T4" fmla="*/ 12 w 24"/>
                <a:gd name="T5" fmla="*/ 63 h 63"/>
                <a:gd name="T6" fmla="*/ 13 w 24"/>
                <a:gd name="T7" fmla="*/ 63 h 63"/>
                <a:gd name="T8" fmla="*/ 12 w 24"/>
                <a:gd name="T9" fmla="*/ 63 h 63"/>
                <a:gd name="T10" fmla="*/ 11 w 24"/>
                <a:gd name="T11" fmla="*/ 63 h 63"/>
                <a:gd name="T12" fmla="*/ 4 w 24"/>
                <a:gd name="T13" fmla="*/ 58 h 63"/>
                <a:gd name="T14" fmla="*/ 9 w 24"/>
                <a:gd name="T15" fmla="*/ 62 h 63"/>
                <a:gd name="T16" fmla="*/ 4 w 24"/>
                <a:gd name="T17" fmla="*/ 58 h 63"/>
                <a:gd name="T18" fmla="*/ 22 w 24"/>
                <a:gd name="T19" fmla="*/ 56 h 63"/>
                <a:gd name="T20" fmla="*/ 21 w 24"/>
                <a:gd name="T21" fmla="*/ 57 h 63"/>
                <a:gd name="T22" fmla="*/ 15 w 24"/>
                <a:gd name="T23" fmla="*/ 62 h 63"/>
                <a:gd name="T24" fmla="*/ 21 w 24"/>
                <a:gd name="T25" fmla="*/ 57 h 63"/>
                <a:gd name="T26" fmla="*/ 22 w 24"/>
                <a:gd name="T27" fmla="*/ 56 h 63"/>
                <a:gd name="T28" fmla="*/ 24 w 24"/>
                <a:gd name="T29" fmla="*/ 44 h 63"/>
                <a:gd name="T30" fmla="*/ 24 w 24"/>
                <a:gd name="T31" fmla="*/ 45 h 63"/>
                <a:gd name="T32" fmla="*/ 24 w 24"/>
                <a:gd name="T33" fmla="*/ 44 h 63"/>
                <a:gd name="T34" fmla="*/ 24 w 24"/>
                <a:gd name="T35" fmla="*/ 44 h 63"/>
                <a:gd name="T36" fmla="*/ 24 w 24"/>
                <a:gd name="T37" fmla="*/ 44 h 63"/>
                <a:gd name="T38" fmla="*/ 24 w 24"/>
                <a:gd name="T39" fmla="*/ 44 h 63"/>
                <a:gd name="T40" fmla="*/ 0 w 24"/>
                <a:gd name="T41" fmla="*/ 43 h 63"/>
                <a:gd name="T42" fmla="*/ 3 w 24"/>
                <a:gd name="T43" fmla="*/ 56 h 63"/>
                <a:gd name="T44" fmla="*/ 0 w 24"/>
                <a:gd name="T45" fmla="*/ 43 h 63"/>
                <a:gd name="T46" fmla="*/ 0 w 24"/>
                <a:gd name="T47" fmla="*/ 43 h 63"/>
                <a:gd name="T48" fmla="*/ 1 w 24"/>
                <a:gd name="T49" fmla="*/ 31 h 63"/>
                <a:gd name="T50" fmla="*/ 0 w 24"/>
                <a:gd name="T51" fmla="*/ 40 h 63"/>
                <a:gd name="T52" fmla="*/ 1 w 24"/>
                <a:gd name="T53" fmla="*/ 31 h 63"/>
                <a:gd name="T54" fmla="*/ 4 w 24"/>
                <a:gd name="T55" fmla="*/ 22 h 63"/>
                <a:gd name="T56" fmla="*/ 3 w 24"/>
                <a:gd name="T57" fmla="*/ 23 h 63"/>
                <a:gd name="T58" fmla="*/ 2 w 24"/>
                <a:gd name="T59" fmla="*/ 27 h 63"/>
                <a:gd name="T60" fmla="*/ 3 w 24"/>
                <a:gd name="T61" fmla="*/ 23 h 63"/>
                <a:gd name="T62" fmla="*/ 4 w 24"/>
                <a:gd name="T63" fmla="*/ 22 h 63"/>
                <a:gd name="T64" fmla="*/ 19 w 24"/>
                <a:gd name="T65" fmla="*/ 11 h 63"/>
                <a:gd name="T66" fmla="*/ 22 w 24"/>
                <a:gd name="T67" fmla="*/ 25 h 63"/>
                <a:gd name="T68" fmla="*/ 23 w 24"/>
                <a:gd name="T69" fmla="*/ 30 h 63"/>
                <a:gd name="T70" fmla="*/ 24 w 24"/>
                <a:gd name="T71" fmla="*/ 33 h 63"/>
                <a:gd name="T72" fmla="*/ 23 w 24"/>
                <a:gd name="T73" fmla="*/ 30 h 63"/>
                <a:gd name="T74" fmla="*/ 22 w 24"/>
                <a:gd name="T75" fmla="*/ 25 h 63"/>
                <a:gd name="T76" fmla="*/ 19 w 24"/>
                <a:gd name="T77" fmla="*/ 11 h 63"/>
                <a:gd name="T78" fmla="*/ 6 w 24"/>
                <a:gd name="T79" fmla="*/ 10 h 63"/>
                <a:gd name="T80" fmla="*/ 6 w 24"/>
                <a:gd name="T81" fmla="*/ 12 h 63"/>
                <a:gd name="T82" fmla="*/ 5 w 24"/>
                <a:gd name="T83" fmla="*/ 15 h 63"/>
                <a:gd name="T84" fmla="*/ 6 w 24"/>
                <a:gd name="T85" fmla="*/ 10 h 63"/>
                <a:gd name="T86" fmla="*/ 19 w 24"/>
                <a:gd name="T87" fmla="*/ 0 h 63"/>
                <a:gd name="T88" fmla="*/ 19 w 24"/>
                <a:gd name="T89" fmla="*/ 3 h 63"/>
                <a:gd name="T90" fmla="*/ 19 w 24"/>
                <a:gd name="T91" fmla="*/ 2 h 63"/>
                <a:gd name="T92" fmla="*/ 19 w 24"/>
                <a:gd name="T93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4" h="63">
                  <a:moveTo>
                    <a:pt x="11" y="63"/>
                  </a:moveTo>
                  <a:cubicBezTo>
                    <a:pt x="11" y="63"/>
                    <a:pt x="11" y="63"/>
                    <a:pt x="12" y="63"/>
                  </a:cubicBezTo>
                  <a:cubicBezTo>
                    <a:pt x="12" y="63"/>
                    <a:pt x="12" y="63"/>
                    <a:pt x="12" y="63"/>
                  </a:cubicBezTo>
                  <a:cubicBezTo>
                    <a:pt x="12" y="63"/>
                    <a:pt x="13" y="63"/>
                    <a:pt x="13" y="63"/>
                  </a:cubicBezTo>
                  <a:cubicBezTo>
                    <a:pt x="13" y="63"/>
                    <a:pt x="12" y="63"/>
                    <a:pt x="12" y="63"/>
                  </a:cubicBezTo>
                  <a:cubicBezTo>
                    <a:pt x="12" y="63"/>
                    <a:pt x="12" y="63"/>
                    <a:pt x="11" y="63"/>
                  </a:cubicBezTo>
                  <a:moveTo>
                    <a:pt x="4" y="58"/>
                  </a:moveTo>
                  <a:cubicBezTo>
                    <a:pt x="5" y="60"/>
                    <a:pt x="7" y="61"/>
                    <a:pt x="9" y="62"/>
                  </a:cubicBezTo>
                  <a:cubicBezTo>
                    <a:pt x="7" y="61"/>
                    <a:pt x="5" y="60"/>
                    <a:pt x="4" y="58"/>
                  </a:cubicBezTo>
                  <a:moveTo>
                    <a:pt x="22" y="56"/>
                  </a:moveTo>
                  <a:cubicBezTo>
                    <a:pt x="22" y="56"/>
                    <a:pt x="21" y="56"/>
                    <a:pt x="21" y="57"/>
                  </a:cubicBezTo>
                  <a:cubicBezTo>
                    <a:pt x="20" y="59"/>
                    <a:pt x="18" y="61"/>
                    <a:pt x="15" y="62"/>
                  </a:cubicBezTo>
                  <a:cubicBezTo>
                    <a:pt x="18" y="61"/>
                    <a:pt x="20" y="59"/>
                    <a:pt x="21" y="57"/>
                  </a:cubicBezTo>
                  <a:cubicBezTo>
                    <a:pt x="22" y="56"/>
                    <a:pt x="22" y="56"/>
                    <a:pt x="22" y="56"/>
                  </a:cubicBezTo>
                  <a:moveTo>
                    <a:pt x="24" y="44"/>
                  </a:moveTo>
                  <a:cubicBezTo>
                    <a:pt x="24" y="44"/>
                    <a:pt x="24" y="44"/>
                    <a:pt x="24" y="45"/>
                  </a:cubicBezTo>
                  <a:cubicBezTo>
                    <a:pt x="24" y="44"/>
                    <a:pt x="24" y="44"/>
                    <a:pt x="24" y="44"/>
                  </a:cubicBezTo>
                  <a:moveTo>
                    <a:pt x="24" y="44"/>
                  </a:moveTo>
                  <a:cubicBezTo>
                    <a:pt x="24" y="44"/>
                    <a:pt x="24" y="44"/>
                    <a:pt x="24" y="44"/>
                  </a:cubicBezTo>
                  <a:cubicBezTo>
                    <a:pt x="24" y="44"/>
                    <a:pt x="24" y="44"/>
                    <a:pt x="24" y="44"/>
                  </a:cubicBezTo>
                  <a:moveTo>
                    <a:pt x="0" y="43"/>
                  </a:moveTo>
                  <a:cubicBezTo>
                    <a:pt x="0" y="48"/>
                    <a:pt x="1" y="52"/>
                    <a:pt x="3" y="56"/>
                  </a:cubicBezTo>
                  <a:cubicBezTo>
                    <a:pt x="1" y="52"/>
                    <a:pt x="0" y="48"/>
                    <a:pt x="0" y="43"/>
                  </a:cubicBezTo>
                  <a:cubicBezTo>
                    <a:pt x="0" y="43"/>
                    <a:pt x="0" y="43"/>
                    <a:pt x="0" y="43"/>
                  </a:cubicBezTo>
                  <a:moveTo>
                    <a:pt x="1" y="31"/>
                  </a:moveTo>
                  <a:cubicBezTo>
                    <a:pt x="1" y="34"/>
                    <a:pt x="0" y="37"/>
                    <a:pt x="0" y="40"/>
                  </a:cubicBezTo>
                  <a:cubicBezTo>
                    <a:pt x="0" y="37"/>
                    <a:pt x="1" y="34"/>
                    <a:pt x="1" y="31"/>
                  </a:cubicBezTo>
                  <a:moveTo>
                    <a:pt x="4" y="22"/>
                  </a:moveTo>
                  <a:cubicBezTo>
                    <a:pt x="3" y="22"/>
                    <a:pt x="3" y="23"/>
                    <a:pt x="3" y="23"/>
                  </a:cubicBezTo>
                  <a:cubicBezTo>
                    <a:pt x="3" y="24"/>
                    <a:pt x="2" y="25"/>
                    <a:pt x="2" y="27"/>
                  </a:cubicBezTo>
                  <a:cubicBezTo>
                    <a:pt x="2" y="25"/>
                    <a:pt x="3" y="24"/>
                    <a:pt x="3" y="23"/>
                  </a:cubicBezTo>
                  <a:cubicBezTo>
                    <a:pt x="3" y="23"/>
                    <a:pt x="3" y="22"/>
                    <a:pt x="4" y="22"/>
                  </a:cubicBezTo>
                  <a:moveTo>
                    <a:pt x="19" y="11"/>
                  </a:moveTo>
                  <a:cubicBezTo>
                    <a:pt x="20" y="16"/>
                    <a:pt x="21" y="20"/>
                    <a:pt x="22" y="25"/>
                  </a:cubicBezTo>
                  <a:cubicBezTo>
                    <a:pt x="23" y="26"/>
                    <a:pt x="23" y="28"/>
                    <a:pt x="23" y="30"/>
                  </a:cubicBezTo>
                  <a:cubicBezTo>
                    <a:pt x="23" y="31"/>
                    <a:pt x="24" y="32"/>
                    <a:pt x="24" y="33"/>
                  </a:cubicBezTo>
                  <a:cubicBezTo>
                    <a:pt x="24" y="32"/>
                    <a:pt x="23" y="31"/>
                    <a:pt x="23" y="30"/>
                  </a:cubicBezTo>
                  <a:cubicBezTo>
                    <a:pt x="23" y="28"/>
                    <a:pt x="23" y="27"/>
                    <a:pt x="22" y="25"/>
                  </a:cubicBezTo>
                  <a:cubicBezTo>
                    <a:pt x="21" y="21"/>
                    <a:pt x="20" y="16"/>
                    <a:pt x="19" y="11"/>
                  </a:cubicBezTo>
                  <a:moveTo>
                    <a:pt x="6" y="10"/>
                  </a:moveTo>
                  <a:cubicBezTo>
                    <a:pt x="6" y="11"/>
                    <a:pt x="6" y="11"/>
                    <a:pt x="6" y="12"/>
                  </a:cubicBezTo>
                  <a:cubicBezTo>
                    <a:pt x="5" y="13"/>
                    <a:pt x="5" y="14"/>
                    <a:pt x="5" y="15"/>
                  </a:cubicBezTo>
                  <a:cubicBezTo>
                    <a:pt x="5" y="13"/>
                    <a:pt x="6" y="12"/>
                    <a:pt x="6" y="10"/>
                  </a:cubicBezTo>
                  <a:moveTo>
                    <a:pt x="19" y="0"/>
                  </a:moveTo>
                  <a:cubicBezTo>
                    <a:pt x="19" y="1"/>
                    <a:pt x="19" y="2"/>
                    <a:pt x="19" y="3"/>
                  </a:cubicBezTo>
                  <a:cubicBezTo>
                    <a:pt x="19" y="3"/>
                    <a:pt x="19" y="2"/>
                    <a:pt x="19" y="2"/>
                  </a:cubicBezTo>
                  <a:cubicBezTo>
                    <a:pt x="19" y="1"/>
                    <a:pt x="19" y="1"/>
                    <a:pt x="19" y="0"/>
                  </a:cubicBezTo>
                </a:path>
              </a:pathLst>
            </a:custGeom>
            <a:solidFill>
              <a:srgbClr val="C297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63" name="Freeform 415"/>
            <p:cNvSpPr>
              <a:spLocks/>
            </p:cNvSpPr>
            <p:nvPr/>
          </p:nvSpPr>
          <p:spPr bwMode="auto">
            <a:xfrm>
              <a:off x="1028700" y="4308475"/>
              <a:ext cx="93662" cy="244475"/>
            </a:xfrm>
            <a:custGeom>
              <a:avLst/>
              <a:gdLst>
                <a:gd name="T0" fmla="*/ 18 w 25"/>
                <a:gd name="T1" fmla="*/ 0 h 65"/>
                <a:gd name="T2" fmla="*/ 17 w 25"/>
                <a:gd name="T3" fmla="*/ 0 h 65"/>
                <a:gd name="T4" fmla="*/ 7 w 25"/>
                <a:gd name="T5" fmla="*/ 10 h 65"/>
                <a:gd name="T6" fmla="*/ 6 w 25"/>
                <a:gd name="T7" fmla="*/ 12 h 65"/>
                <a:gd name="T8" fmla="*/ 5 w 25"/>
                <a:gd name="T9" fmla="*/ 17 h 65"/>
                <a:gd name="T10" fmla="*/ 4 w 25"/>
                <a:gd name="T11" fmla="*/ 24 h 65"/>
                <a:gd name="T12" fmla="*/ 3 w 25"/>
                <a:gd name="T13" fmla="*/ 25 h 65"/>
                <a:gd name="T14" fmla="*/ 2 w 25"/>
                <a:gd name="T15" fmla="*/ 29 h 65"/>
                <a:gd name="T16" fmla="*/ 2 w 25"/>
                <a:gd name="T17" fmla="*/ 29 h 65"/>
                <a:gd name="T18" fmla="*/ 1 w 25"/>
                <a:gd name="T19" fmla="*/ 33 h 65"/>
                <a:gd name="T20" fmla="*/ 0 w 25"/>
                <a:gd name="T21" fmla="*/ 42 h 65"/>
                <a:gd name="T22" fmla="*/ 0 w 25"/>
                <a:gd name="T23" fmla="*/ 43 h 65"/>
                <a:gd name="T24" fmla="*/ 0 w 25"/>
                <a:gd name="T25" fmla="*/ 45 h 65"/>
                <a:gd name="T26" fmla="*/ 0 w 25"/>
                <a:gd name="T27" fmla="*/ 45 h 65"/>
                <a:gd name="T28" fmla="*/ 3 w 25"/>
                <a:gd name="T29" fmla="*/ 58 h 65"/>
                <a:gd name="T30" fmla="*/ 4 w 25"/>
                <a:gd name="T31" fmla="*/ 60 h 65"/>
                <a:gd name="T32" fmla="*/ 4 w 25"/>
                <a:gd name="T33" fmla="*/ 60 h 65"/>
                <a:gd name="T34" fmla="*/ 9 w 25"/>
                <a:gd name="T35" fmla="*/ 64 h 65"/>
                <a:gd name="T36" fmla="*/ 11 w 25"/>
                <a:gd name="T37" fmla="*/ 65 h 65"/>
                <a:gd name="T38" fmla="*/ 12 w 25"/>
                <a:gd name="T39" fmla="*/ 65 h 65"/>
                <a:gd name="T40" fmla="*/ 13 w 25"/>
                <a:gd name="T41" fmla="*/ 65 h 65"/>
                <a:gd name="T42" fmla="*/ 13 w 25"/>
                <a:gd name="T43" fmla="*/ 65 h 65"/>
                <a:gd name="T44" fmla="*/ 15 w 25"/>
                <a:gd name="T45" fmla="*/ 64 h 65"/>
                <a:gd name="T46" fmla="*/ 21 w 25"/>
                <a:gd name="T47" fmla="*/ 59 h 65"/>
                <a:gd name="T48" fmla="*/ 22 w 25"/>
                <a:gd name="T49" fmla="*/ 58 h 65"/>
                <a:gd name="T50" fmla="*/ 24 w 25"/>
                <a:gd name="T51" fmla="*/ 47 h 65"/>
                <a:gd name="T52" fmla="*/ 24 w 25"/>
                <a:gd name="T53" fmla="*/ 47 h 65"/>
                <a:gd name="T54" fmla="*/ 24 w 25"/>
                <a:gd name="T55" fmla="*/ 46 h 65"/>
                <a:gd name="T56" fmla="*/ 24 w 25"/>
                <a:gd name="T57" fmla="*/ 46 h 65"/>
                <a:gd name="T58" fmla="*/ 24 w 25"/>
                <a:gd name="T59" fmla="*/ 46 h 65"/>
                <a:gd name="T60" fmla="*/ 24 w 25"/>
                <a:gd name="T61" fmla="*/ 35 h 65"/>
                <a:gd name="T62" fmla="*/ 23 w 25"/>
                <a:gd name="T63" fmla="*/ 32 h 65"/>
                <a:gd name="T64" fmla="*/ 22 w 25"/>
                <a:gd name="T65" fmla="*/ 27 h 65"/>
                <a:gd name="T66" fmla="*/ 19 w 25"/>
                <a:gd name="T67" fmla="*/ 13 h 65"/>
                <a:gd name="T68" fmla="*/ 19 w 25"/>
                <a:gd name="T69" fmla="*/ 5 h 65"/>
                <a:gd name="T70" fmla="*/ 19 w 25"/>
                <a:gd name="T71" fmla="*/ 2 h 65"/>
                <a:gd name="T72" fmla="*/ 19 w 25"/>
                <a:gd name="T73" fmla="*/ 1 h 65"/>
                <a:gd name="T74" fmla="*/ 18 w 25"/>
                <a:gd name="T75" fmla="*/ 0 h 65"/>
                <a:gd name="T76" fmla="*/ 18 w 25"/>
                <a:gd name="T77" fmla="*/ 0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5" h="65">
                  <a:moveTo>
                    <a:pt x="18" y="0"/>
                  </a:moveTo>
                  <a:cubicBezTo>
                    <a:pt x="17" y="0"/>
                    <a:pt x="17" y="0"/>
                    <a:pt x="17" y="0"/>
                  </a:cubicBezTo>
                  <a:cubicBezTo>
                    <a:pt x="14" y="4"/>
                    <a:pt x="11" y="8"/>
                    <a:pt x="7" y="10"/>
                  </a:cubicBezTo>
                  <a:cubicBezTo>
                    <a:pt x="7" y="11"/>
                    <a:pt x="6" y="12"/>
                    <a:pt x="6" y="12"/>
                  </a:cubicBezTo>
                  <a:cubicBezTo>
                    <a:pt x="6" y="14"/>
                    <a:pt x="5" y="15"/>
                    <a:pt x="5" y="17"/>
                  </a:cubicBezTo>
                  <a:cubicBezTo>
                    <a:pt x="5" y="19"/>
                    <a:pt x="4" y="22"/>
                    <a:pt x="4" y="24"/>
                  </a:cubicBezTo>
                  <a:cubicBezTo>
                    <a:pt x="3" y="24"/>
                    <a:pt x="3" y="25"/>
                    <a:pt x="3" y="25"/>
                  </a:cubicBezTo>
                  <a:cubicBezTo>
                    <a:pt x="3" y="26"/>
                    <a:pt x="2" y="27"/>
                    <a:pt x="2" y="29"/>
                  </a:cubicBezTo>
                  <a:cubicBezTo>
                    <a:pt x="2" y="29"/>
                    <a:pt x="2" y="29"/>
                    <a:pt x="2" y="29"/>
                  </a:cubicBezTo>
                  <a:cubicBezTo>
                    <a:pt x="2" y="30"/>
                    <a:pt x="1" y="32"/>
                    <a:pt x="1" y="33"/>
                  </a:cubicBezTo>
                  <a:cubicBezTo>
                    <a:pt x="1" y="36"/>
                    <a:pt x="0" y="39"/>
                    <a:pt x="0" y="42"/>
                  </a:cubicBezTo>
                  <a:cubicBezTo>
                    <a:pt x="0" y="42"/>
                    <a:pt x="0" y="43"/>
                    <a:pt x="0" y="43"/>
                  </a:cubicBezTo>
                  <a:cubicBezTo>
                    <a:pt x="0" y="44"/>
                    <a:pt x="0" y="45"/>
                    <a:pt x="0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50"/>
                    <a:pt x="1" y="54"/>
                    <a:pt x="3" y="58"/>
                  </a:cubicBezTo>
                  <a:cubicBezTo>
                    <a:pt x="4" y="59"/>
                    <a:pt x="4" y="60"/>
                    <a:pt x="4" y="60"/>
                  </a:cubicBezTo>
                  <a:cubicBezTo>
                    <a:pt x="4" y="60"/>
                    <a:pt x="4" y="60"/>
                    <a:pt x="4" y="60"/>
                  </a:cubicBezTo>
                  <a:cubicBezTo>
                    <a:pt x="5" y="62"/>
                    <a:pt x="7" y="63"/>
                    <a:pt x="9" y="64"/>
                  </a:cubicBezTo>
                  <a:cubicBezTo>
                    <a:pt x="10" y="64"/>
                    <a:pt x="10" y="65"/>
                    <a:pt x="11" y="65"/>
                  </a:cubicBezTo>
                  <a:cubicBezTo>
                    <a:pt x="12" y="65"/>
                    <a:pt x="12" y="65"/>
                    <a:pt x="12" y="65"/>
                  </a:cubicBezTo>
                  <a:cubicBezTo>
                    <a:pt x="12" y="65"/>
                    <a:pt x="13" y="65"/>
                    <a:pt x="13" y="65"/>
                  </a:cubicBezTo>
                  <a:cubicBezTo>
                    <a:pt x="13" y="65"/>
                    <a:pt x="13" y="65"/>
                    <a:pt x="13" y="65"/>
                  </a:cubicBezTo>
                  <a:cubicBezTo>
                    <a:pt x="14" y="65"/>
                    <a:pt x="15" y="65"/>
                    <a:pt x="15" y="64"/>
                  </a:cubicBezTo>
                  <a:cubicBezTo>
                    <a:pt x="18" y="63"/>
                    <a:pt x="20" y="61"/>
                    <a:pt x="21" y="59"/>
                  </a:cubicBezTo>
                  <a:cubicBezTo>
                    <a:pt x="21" y="58"/>
                    <a:pt x="22" y="58"/>
                    <a:pt x="22" y="58"/>
                  </a:cubicBezTo>
                  <a:cubicBezTo>
                    <a:pt x="23" y="54"/>
                    <a:pt x="24" y="51"/>
                    <a:pt x="24" y="47"/>
                  </a:cubicBezTo>
                  <a:cubicBezTo>
                    <a:pt x="24" y="47"/>
                    <a:pt x="24" y="47"/>
                    <a:pt x="24" y="47"/>
                  </a:cubicBezTo>
                  <a:cubicBezTo>
                    <a:pt x="24" y="46"/>
                    <a:pt x="24" y="46"/>
                    <a:pt x="24" y="46"/>
                  </a:cubicBezTo>
                  <a:cubicBezTo>
                    <a:pt x="24" y="46"/>
                    <a:pt x="24" y="46"/>
                    <a:pt x="24" y="46"/>
                  </a:cubicBezTo>
                  <a:cubicBezTo>
                    <a:pt x="24" y="46"/>
                    <a:pt x="24" y="46"/>
                    <a:pt x="24" y="46"/>
                  </a:cubicBezTo>
                  <a:cubicBezTo>
                    <a:pt x="25" y="42"/>
                    <a:pt x="24" y="38"/>
                    <a:pt x="24" y="35"/>
                  </a:cubicBezTo>
                  <a:cubicBezTo>
                    <a:pt x="24" y="34"/>
                    <a:pt x="23" y="33"/>
                    <a:pt x="23" y="32"/>
                  </a:cubicBezTo>
                  <a:cubicBezTo>
                    <a:pt x="23" y="30"/>
                    <a:pt x="23" y="28"/>
                    <a:pt x="22" y="27"/>
                  </a:cubicBezTo>
                  <a:cubicBezTo>
                    <a:pt x="21" y="22"/>
                    <a:pt x="20" y="18"/>
                    <a:pt x="19" y="13"/>
                  </a:cubicBezTo>
                  <a:cubicBezTo>
                    <a:pt x="19" y="11"/>
                    <a:pt x="19" y="8"/>
                    <a:pt x="19" y="5"/>
                  </a:cubicBezTo>
                  <a:cubicBezTo>
                    <a:pt x="19" y="4"/>
                    <a:pt x="19" y="3"/>
                    <a:pt x="19" y="2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9" y="0"/>
                    <a:pt x="18" y="0"/>
                  </a:cubicBezTo>
                  <a:cubicBezTo>
                    <a:pt x="18" y="0"/>
                    <a:pt x="18" y="0"/>
                    <a:pt x="18" y="0"/>
                  </a:cubicBezTo>
                </a:path>
              </a:pathLst>
            </a:custGeom>
            <a:solidFill>
              <a:srgbClr val="BB2A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64" name="Freeform 416"/>
            <p:cNvSpPr>
              <a:spLocks noEditPoints="1"/>
            </p:cNvSpPr>
            <p:nvPr/>
          </p:nvSpPr>
          <p:spPr bwMode="auto">
            <a:xfrm>
              <a:off x="889000" y="4376738"/>
              <a:ext cx="136525" cy="153988"/>
            </a:xfrm>
            <a:custGeom>
              <a:avLst/>
              <a:gdLst>
                <a:gd name="T0" fmla="*/ 9 w 36"/>
                <a:gd name="T1" fmla="*/ 40 h 41"/>
                <a:gd name="T2" fmla="*/ 6 w 36"/>
                <a:gd name="T3" fmla="*/ 41 h 41"/>
                <a:gd name="T4" fmla="*/ 6 w 36"/>
                <a:gd name="T5" fmla="*/ 41 h 41"/>
                <a:gd name="T6" fmla="*/ 9 w 36"/>
                <a:gd name="T7" fmla="*/ 40 h 41"/>
                <a:gd name="T8" fmla="*/ 18 w 36"/>
                <a:gd name="T9" fmla="*/ 34 h 41"/>
                <a:gd name="T10" fmla="*/ 13 w 36"/>
                <a:gd name="T11" fmla="*/ 38 h 41"/>
                <a:gd name="T12" fmla="*/ 18 w 36"/>
                <a:gd name="T13" fmla="*/ 34 h 41"/>
                <a:gd name="T14" fmla="*/ 1 w 36"/>
                <a:gd name="T15" fmla="*/ 34 h 41"/>
                <a:gd name="T16" fmla="*/ 1 w 36"/>
                <a:gd name="T17" fmla="*/ 37 h 41"/>
                <a:gd name="T18" fmla="*/ 1 w 36"/>
                <a:gd name="T19" fmla="*/ 34 h 41"/>
                <a:gd name="T20" fmla="*/ 7 w 36"/>
                <a:gd name="T21" fmla="*/ 14 h 41"/>
                <a:gd name="T22" fmla="*/ 7 w 36"/>
                <a:gd name="T23" fmla="*/ 14 h 41"/>
                <a:gd name="T24" fmla="*/ 6 w 36"/>
                <a:gd name="T25" fmla="*/ 17 h 41"/>
                <a:gd name="T26" fmla="*/ 7 w 36"/>
                <a:gd name="T27" fmla="*/ 14 h 41"/>
                <a:gd name="T28" fmla="*/ 34 w 36"/>
                <a:gd name="T29" fmla="*/ 7 h 41"/>
                <a:gd name="T30" fmla="*/ 21 w 36"/>
                <a:gd name="T31" fmla="*/ 30 h 41"/>
                <a:gd name="T32" fmla="*/ 26 w 36"/>
                <a:gd name="T33" fmla="*/ 22 h 41"/>
                <a:gd name="T34" fmla="*/ 34 w 36"/>
                <a:gd name="T35" fmla="*/ 7 h 41"/>
                <a:gd name="T36" fmla="*/ 36 w 36"/>
                <a:gd name="T37" fmla="*/ 0 h 41"/>
                <a:gd name="T38" fmla="*/ 35 w 36"/>
                <a:gd name="T39" fmla="*/ 4 h 41"/>
                <a:gd name="T40" fmla="*/ 35 w 36"/>
                <a:gd name="T41" fmla="*/ 3 h 41"/>
                <a:gd name="T42" fmla="*/ 36 w 36"/>
                <a:gd name="T43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6" h="41">
                  <a:moveTo>
                    <a:pt x="9" y="40"/>
                  </a:moveTo>
                  <a:cubicBezTo>
                    <a:pt x="8" y="41"/>
                    <a:pt x="7" y="41"/>
                    <a:pt x="6" y="41"/>
                  </a:cubicBezTo>
                  <a:cubicBezTo>
                    <a:pt x="6" y="41"/>
                    <a:pt x="6" y="41"/>
                    <a:pt x="6" y="41"/>
                  </a:cubicBezTo>
                  <a:cubicBezTo>
                    <a:pt x="7" y="41"/>
                    <a:pt x="8" y="41"/>
                    <a:pt x="9" y="40"/>
                  </a:cubicBezTo>
                  <a:moveTo>
                    <a:pt x="18" y="34"/>
                  </a:moveTo>
                  <a:cubicBezTo>
                    <a:pt x="16" y="36"/>
                    <a:pt x="15" y="37"/>
                    <a:pt x="13" y="38"/>
                  </a:cubicBezTo>
                  <a:cubicBezTo>
                    <a:pt x="15" y="37"/>
                    <a:pt x="16" y="36"/>
                    <a:pt x="18" y="34"/>
                  </a:cubicBezTo>
                  <a:moveTo>
                    <a:pt x="1" y="34"/>
                  </a:moveTo>
                  <a:cubicBezTo>
                    <a:pt x="1" y="35"/>
                    <a:pt x="0" y="36"/>
                    <a:pt x="1" y="37"/>
                  </a:cubicBezTo>
                  <a:cubicBezTo>
                    <a:pt x="0" y="36"/>
                    <a:pt x="1" y="35"/>
                    <a:pt x="1" y="34"/>
                  </a:cubicBezTo>
                  <a:moveTo>
                    <a:pt x="7" y="14"/>
                  </a:moveTo>
                  <a:cubicBezTo>
                    <a:pt x="7" y="14"/>
                    <a:pt x="7" y="14"/>
                    <a:pt x="7" y="14"/>
                  </a:cubicBezTo>
                  <a:cubicBezTo>
                    <a:pt x="7" y="15"/>
                    <a:pt x="6" y="16"/>
                    <a:pt x="6" y="17"/>
                  </a:cubicBezTo>
                  <a:cubicBezTo>
                    <a:pt x="6" y="16"/>
                    <a:pt x="7" y="15"/>
                    <a:pt x="7" y="14"/>
                  </a:cubicBezTo>
                  <a:moveTo>
                    <a:pt x="34" y="7"/>
                  </a:moveTo>
                  <a:cubicBezTo>
                    <a:pt x="30" y="15"/>
                    <a:pt x="27" y="23"/>
                    <a:pt x="21" y="30"/>
                  </a:cubicBezTo>
                  <a:cubicBezTo>
                    <a:pt x="23" y="28"/>
                    <a:pt x="25" y="25"/>
                    <a:pt x="26" y="22"/>
                  </a:cubicBezTo>
                  <a:cubicBezTo>
                    <a:pt x="29" y="17"/>
                    <a:pt x="31" y="12"/>
                    <a:pt x="34" y="7"/>
                  </a:cubicBezTo>
                  <a:moveTo>
                    <a:pt x="36" y="0"/>
                  </a:moveTo>
                  <a:cubicBezTo>
                    <a:pt x="36" y="1"/>
                    <a:pt x="35" y="3"/>
                    <a:pt x="35" y="4"/>
                  </a:cubicBezTo>
                  <a:cubicBezTo>
                    <a:pt x="35" y="4"/>
                    <a:pt x="35" y="4"/>
                    <a:pt x="35" y="3"/>
                  </a:cubicBezTo>
                  <a:cubicBezTo>
                    <a:pt x="35" y="2"/>
                    <a:pt x="36" y="1"/>
                    <a:pt x="36" y="0"/>
                  </a:cubicBezTo>
                </a:path>
              </a:pathLst>
            </a:custGeom>
            <a:solidFill>
              <a:srgbClr val="C297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65" name="Freeform 417"/>
            <p:cNvSpPr>
              <a:spLocks/>
            </p:cNvSpPr>
            <p:nvPr/>
          </p:nvSpPr>
          <p:spPr bwMode="auto">
            <a:xfrm>
              <a:off x="889000" y="4368800"/>
              <a:ext cx="136525" cy="161925"/>
            </a:xfrm>
            <a:custGeom>
              <a:avLst/>
              <a:gdLst>
                <a:gd name="T0" fmla="*/ 35 w 36"/>
                <a:gd name="T1" fmla="*/ 0 h 43"/>
                <a:gd name="T2" fmla="*/ 34 w 36"/>
                <a:gd name="T3" fmla="*/ 0 h 43"/>
                <a:gd name="T4" fmla="*/ 20 w 36"/>
                <a:gd name="T5" fmla="*/ 6 h 43"/>
                <a:gd name="T6" fmla="*/ 10 w 36"/>
                <a:gd name="T7" fmla="*/ 12 h 43"/>
                <a:gd name="T8" fmla="*/ 7 w 36"/>
                <a:gd name="T9" fmla="*/ 16 h 43"/>
                <a:gd name="T10" fmla="*/ 6 w 36"/>
                <a:gd name="T11" fmla="*/ 19 h 43"/>
                <a:gd name="T12" fmla="*/ 3 w 36"/>
                <a:gd name="T13" fmla="*/ 29 h 43"/>
                <a:gd name="T14" fmla="*/ 1 w 36"/>
                <a:gd name="T15" fmla="*/ 36 h 43"/>
                <a:gd name="T16" fmla="*/ 1 w 36"/>
                <a:gd name="T17" fmla="*/ 36 h 43"/>
                <a:gd name="T18" fmla="*/ 1 w 36"/>
                <a:gd name="T19" fmla="*/ 39 h 43"/>
                <a:gd name="T20" fmla="*/ 1 w 36"/>
                <a:gd name="T21" fmla="*/ 39 h 43"/>
                <a:gd name="T22" fmla="*/ 6 w 36"/>
                <a:gd name="T23" fmla="*/ 43 h 43"/>
                <a:gd name="T24" fmla="*/ 6 w 36"/>
                <a:gd name="T25" fmla="*/ 43 h 43"/>
                <a:gd name="T26" fmla="*/ 9 w 36"/>
                <a:gd name="T27" fmla="*/ 42 h 43"/>
                <a:gd name="T28" fmla="*/ 9 w 36"/>
                <a:gd name="T29" fmla="*/ 42 h 43"/>
                <a:gd name="T30" fmla="*/ 13 w 36"/>
                <a:gd name="T31" fmla="*/ 40 h 43"/>
                <a:gd name="T32" fmla="*/ 18 w 36"/>
                <a:gd name="T33" fmla="*/ 36 h 43"/>
                <a:gd name="T34" fmla="*/ 18 w 36"/>
                <a:gd name="T35" fmla="*/ 36 h 43"/>
                <a:gd name="T36" fmla="*/ 21 w 36"/>
                <a:gd name="T37" fmla="*/ 32 h 43"/>
                <a:gd name="T38" fmla="*/ 34 w 36"/>
                <a:gd name="T39" fmla="*/ 9 h 43"/>
                <a:gd name="T40" fmla="*/ 35 w 36"/>
                <a:gd name="T41" fmla="*/ 6 h 43"/>
                <a:gd name="T42" fmla="*/ 36 w 36"/>
                <a:gd name="T43" fmla="*/ 2 h 43"/>
                <a:gd name="T44" fmla="*/ 36 w 36"/>
                <a:gd name="T45" fmla="*/ 2 h 43"/>
                <a:gd name="T46" fmla="*/ 35 w 36"/>
                <a:gd name="T47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6" h="43">
                  <a:moveTo>
                    <a:pt x="35" y="0"/>
                  </a:moveTo>
                  <a:cubicBezTo>
                    <a:pt x="35" y="0"/>
                    <a:pt x="34" y="0"/>
                    <a:pt x="34" y="0"/>
                  </a:cubicBezTo>
                  <a:cubicBezTo>
                    <a:pt x="29" y="2"/>
                    <a:pt x="25" y="4"/>
                    <a:pt x="20" y="6"/>
                  </a:cubicBezTo>
                  <a:cubicBezTo>
                    <a:pt x="16" y="8"/>
                    <a:pt x="13" y="10"/>
                    <a:pt x="10" y="12"/>
                  </a:cubicBezTo>
                  <a:cubicBezTo>
                    <a:pt x="9" y="13"/>
                    <a:pt x="8" y="14"/>
                    <a:pt x="7" y="16"/>
                  </a:cubicBezTo>
                  <a:cubicBezTo>
                    <a:pt x="7" y="17"/>
                    <a:pt x="6" y="18"/>
                    <a:pt x="6" y="19"/>
                  </a:cubicBezTo>
                  <a:cubicBezTo>
                    <a:pt x="5" y="22"/>
                    <a:pt x="4" y="25"/>
                    <a:pt x="3" y="29"/>
                  </a:cubicBezTo>
                  <a:cubicBezTo>
                    <a:pt x="2" y="31"/>
                    <a:pt x="1" y="33"/>
                    <a:pt x="1" y="36"/>
                  </a:cubicBezTo>
                  <a:cubicBezTo>
                    <a:pt x="1" y="36"/>
                    <a:pt x="1" y="36"/>
                    <a:pt x="1" y="36"/>
                  </a:cubicBezTo>
                  <a:cubicBezTo>
                    <a:pt x="1" y="37"/>
                    <a:pt x="0" y="38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42"/>
                    <a:pt x="3" y="43"/>
                    <a:pt x="6" y="43"/>
                  </a:cubicBezTo>
                  <a:cubicBezTo>
                    <a:pt x="6" y="43"/>
                    <a:pt x="6" y="43"/>
                    <a:pt x="6" y="43"/>
                  </a:cubicBezTo>
                  <a:cubicBezTo>
                    <a:pt x="7" y="43"/>
                    <a:pt x="8" y="43"/>
                    <a:pt x="9" y="42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10" y="42"/>
                    <a:pt x="12" y="41"/>
                    <a:pt x="13" y="40"/>
                  </a:cubicBezTo>
                  <a:cubicBezTo>
                    <a:pt x="15" y="39"/>
                    <a:pt x="16" y="38"/>
                    <a:pt x="18" y="36"/>
                  </a:cubicBezTo>
                  <a:cubicBezTo>
                    <a:pt x="18" y="36"/>
                    <a:pt x="18" y="36"/>
                    <a:pt x="18" y="36"/>
                  </a:cubicBezTo>
                  <a:cubicBezTo>
                    <a:pt x="19" y="35"/>
                    <a:pt x="20" y="34"/>
                    <a:pt x="21" y="32"/>
                  </a:cubicBezTo>
                  <a:cubicBezTo>
                    <a:pt x="27" y="25"/>
                    <a:pt x="30" y="17"/>
                    <a:pt x="34" y="9"/>
                  </a:cubicBezTo>
                  <a:cubicBezTo>
                    <a:pt x="34" y="8"/>
                    <a:pt x="34" y="7"/>
                    <a:pt x="35" y="6"/>
                  </a:cubicBezTo>
                  <a:cubicBezTo>
                    <a:pt x="35" y="5"/>
                    <a:pt x="36" y="3"/>
                    <a:pt x="36" y="2"/>
                  </a:cubicBezTo>
                  <a:cubicBezTo>
                    <a:pt x="36" y="2"/>
                    <a:pt x="36" y="2"/>
                    <a:pt x="36" y="2"/>
                  </a:cubicBezTo>
                  <a:cubicBezTo>
                    <a:pt x="36" y="0"/>
                    <a:pt x="36" y="0"/>
                    <a:pt x="35" y="0"/>
                  </a:cubicBezTo>
                </a:path>
              </a:pathLst>
            </a:custGeom>
            <a:solidFill>
              <a:srgbClr val="BB2A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66" name="Freeform 418"/>
            <p:cNvSpPr>
              <a:spLocks/>
            </p:cNvSpPr>
            <p:nvPr/>
          </p:nvSpPr>
          <p:spPr bwMode="auto">
            <a:xfrm>
              <a:off x="1055688" y="3987800"/>
              <a:ext cx="6350" cy="71438"/>
            </a:xfrm>
            <a:custGeom>
              <a:avLst/>
              <a:gdLst>
                <a:gd name="T0" fmla="*/ 1 w 2"/>
                <a:gd name="T1" fmla="*/ 0 h 19"/>
                <a:gd name="T2" fmla="*/ 1 w 2"/>
                <a:gd name="T3" fmla="*/ 0 h 19"/>
                <a:gd name="T4" fmla="*/ 0 w 2"/>
                <a:gd name="T5" fmla="*/ 3 h 19"/>
                <a:gd name="T6" fmla="*/ 0 w 2"/>
                <a:gd name="T7" fmla="*/ 15 h 19"/>
                <a:gd name="T8" fmla="*/ 1 w 2"/>
                <a:gd name="T9" fmla="*/ 19 h 19"/>
                <a:gd name="T10" fmla="*/ 1 w 2"/>
                <a:gd name="T11" fmla="*/ 19 h 19"/>
                <a:gd name="T12" fmla="*/ 1 w 2"/>
                <a:gd name="T13" fmla="*/ 19 h 19"/>
                <a:gd name="T14" fmla="*/ 2 w 2"/>
                <a:gd name="T15" fmla="*/ 18 h 19"/>
                <a:gd name="T16" fmla="*/ 2 w 2"/>
                <a:gd name="T17" fmla="*/ 9 h 19"/>
                <a:gd name="T18" fmla="*/ 1 w 2"/>
                <a:gd name="T19" fmla="*/ 9 h 19"/>
                <a:gd name="T20" fmla="*/ 1 w 2"/>
                <a:gd name="T21" fmla="*/ 2 h 19"/>
                <a:gd name="T22" fmla="*/ 1 w 2"/>
                <a:gd name="T23" fmla="*/ 1 h 19"/>
                <a:gd name="T24" fmla="*/ 1 w 2"/>
                <a:gd name="T25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" h="1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2"/>
                    <a:pt x="0" y="3"/>
                  </a:cubicBezTo>
                  <a:cubicBezTo>
                    <a:pt x="0" y="7"/>
                    <a:pt x="0" y="11"/>
                    <a:pt x="0" y="15"/>
                  </a:cubicBezTo>
                  <a:cubicBezTo>
                    <a:pt x="0" y="16"/>
                    <a:pt x="0" y="17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2" y="15"/>
                    <a:pt x="2" y="12"/>
                    <a:pt x="2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7"/>
                    <a:pt x="1" y="5"/>
                    <a:pt x="1" y="2"/>
                  </a:cubicBezTo>
                  <a:cubicBezTo>
                    <a:pt x="1" y="2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BB2A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67" name="Freeform 419"/>
            <p:cNvSpPr>
              <a:spLocks noEditPoints="1"/>
            </p:cNvSpPr>
            <p:nvPr/>
          </p:nvSpPr>
          <p:spPr bwMode="auto">
            <a:xfrm>
              <a:off x="349250" y="2293938"/>
              <a:ext cx="300037" cy="603250"/>
            </a:xfrm>
            <a:custGeom>
              <a:avLst/>
              <a:gdLst>
                <a:gd name="T0" fmla="*/ 13 w 80"/>
                <a:gd name="T1" fmla="*/ 159 h 160"/>
                <a:gd name="T2" fmla="*/ 14 w 80"/>
                <a:gd name="T3" fmla="*/ 159 h 160"/>
                <a:gd name="T4" fmla="*/ 11 w 80"/>
                <a:gd name="T5" fmla="*/ 157 h 160"/>
                <a:gd name="T6" fmla="*/ 12 w 80"/>
                <a:gd name="T7" fmla="*/ 159 h 160"/>
                <a:gd name="T8" fmla="*/ 11 w 80"/>
                <a:gd name="T9" fmla="*/ 157 h 160"/>
                <a:gd name="T10" fmla="*/ 15 w 80"/>
                <a:gd name="T11" fmla="*/ 156 h 160"/>
                <a:gd name="T12" fmla="*/ 16 w 80"/>
                <a:gd name="T13" fmla="*/ 121 h 160"/>
                <a:gd name="T14" fmla="*/ 17 w 80"/>
                <a:gd name="T15" fmla="*/ 122 h 160"/>
                <a:gd name="T16" fmla="*/ 14 w 80"/>
                <a:gd name="T17" fmla="*/ 114 h 160"/>
                <a:gd name="T18" fmla="*/ 15 w 80"/>
                <a:gd name="T19" fmla="*/ 118 h 160"/>
                <a:gd name="T20" fmla="*/ 14 w 80"/>
                <a:gd name="T21" fmla="*/ 114 h 160"/>
                <a:gd name="T22" fmla="*/ 0 w 80"/>
                <a:gd name="T23" fmla="*/ 108 h 160"/>
                <a:gd name="T24" fmla="*/ 5 w 80"/>
                <a:gd name="T25" fmla="*/ 139 h 160"/>
                <a:gd name="T26" fmla="*/ 1 w 80"/>
                <a:gd name="T27" fmla="*/ 123 h 160"/>
                <a:gd name="T28" fmla="*/ 0 w 80"/>
                <a:gd name="T29" fmla="*/ 106 h 160"/>
                <a:gd name="T30" fmla="*/ 15 w 80"/>
                <a:gd name="T31" fmla="*/ 108 h 160"/>
                <a:gd name="T32" fmla="*/ 17 w 80"/>
                <a:gd name="T33" fmla="*/ 103 h 160"/>
                <a:gd name="T34" fmla="*/ 21 w 80"/>
                <a:gd name="T35" fmla="*/ 99 h 160"/>
                <a:gd name="T36" fmla="*/ 22 w 80"/>
                <a:gd name="T37" fmla="*/ 97 h 160"/>
                <a:gd name="T38" fmla="*/ 24 w 80"/>
                <a:gd name="T39" fmla="*/ 76 h 160"/>
                <a:gd name="T40" fmla="*/ 24 w 80"/>
                <a:gd name="T41" fmla="*/ 75 h 160"/>
                <a:gd name="T42" fmla="*/ 22 w 80"/>
                <a:gd name="T43" fmla="*/ 75 h 160"/>
                <a:gd name="T44" fmla="*/ 24 w 80"/>
                <a:gd name="T45" fmla="*/ 75 h 160"/>
                <a:gd name="T46" fmla="*/ 25 w 80"/>
                <a:gd name="T47" fmla="*/ 74 h 160"/>
                <a:gd name="T48" fmla="*/ 25 w 80"/>
                <a:gd name="T49" fmla="*/ 74 h 160"/>
                <a:gd name="T50" fmla="*/ 25 w 80"/>
                <a:gd name="T51" fmla="*/ 74 h 160"/>
                <a:gd name="T52" fmla="*/ 25 w 80"/>
                <a:gd name="T53" fmla="*/ 72 h 160"/>
                <a:gd name="T54" fmla="*/ 23 w 80"/>
                <a:gd name="T55" fmla="*/ 67 h 160"/>
                <a:gd name="T56" fmla="*/ 23 w 80"/>
                <a:gd name="T57" fmla="*/ 67 h 160"/>
                <a:gd name="T58" fmla="*/ 33 w 80"/>
                <a:gd name="T59" fmla="*/ 66 h 160"/>
                <a:gd name="T60" fmla="*/ 33 w 80"/>
                <a:gd name="T61" fmla="*/ 66 h 160"/>
                <a:gd name="T62" fmla="*/ 30 w 80"/>
                <a:gd name="T63" fmla="*/ 63 h 160"/>
                <a:gd name="T64" fmla="*/ 30 w 80"/>
                <a:gd name="T65" fmla="*/ 63 h 160"/>
                <a:gd name="T66" fmla="*/ 35 w 80"/>
                <a:gd name="T67" fmla="*/ 62 h 160"/>
                <a:gd name="T68" fmla="*/ 37 w 80"/>
                <a:gd name="T69" fmla="*/ 62 h 160"/>
                <a:gd name="T70" fmla="*/ 37 w 80"/>
                <a:gd name="T71" fmla="*/ 62 h 160"/>
                <a:gd name="T72" fmla="*/ 16 w 80"/>
                <a:gd name="T73" fmla="*/ 49 h 160"/>
                <a:gd name="T74" fmla="*/ 10 w 80"/>
                <a:gd name="T75" fmla="*/ 62 h 160"/>
                <a:gd name="T76" fmla="*/ 16 w 80"/>
                <a:gd name="T77" fmla="*/ 49 h 160"/>
                <a:gd name="T78" fmla="*/ 32 w 80"/>
                <a:gd name="T79" fmla="*/ 28 h 160"/>
                <a:gd name="T80" fmla="*/ 39 w 80"/>
                <a:gd name="T81" fmla="*/ 21 h 160"/>
                <a:gd name="T82" fmla="*/ 39 w 80"/>
                <a:gd name="T83" fmla="*/ 21 h 160"/>
                <a:gd name="T84" fmla="*/ 39 w 80"/>
                <a:gd name="T85" fmla="*/ 21 h 160"/>
                <a:gd name="T86" fmla="*/ 39 w 80"/>
                <a:gd name="T87" fmla="*/ 21 h 160"/>
                <a:gd name="T88" fmla="*/ 39 w 80"/>
                <a:gd name="T89" fmla="*/ 21 h 160"/>
                <a:gd name="T90" fmla="*/ 52 w 80"/>
                <a:gd name="T91" fmla="*/ 9 h 160"/>
                <a:gd name="T92" fmla="*/ 58 w 80"/>
                <a:gd name="T93" fmla="*/ 5 h 160"/>
                <a:gd name="T94" fmla="*/ 52 w 80"/>
                <a:gd name="T95" fmla="*/ 9 h 160"/>
                <a:gd name="T96" fmla="*/ 58 w 80"/>
                <a:gd name="T97" fmla="*/ 5 h 160"/>
                <a:gd name="T98" fmla="*/ 80 w 80"/>
                <a:gd name="T99" fmla="*/ 11 h 160"/>
                <a:gd name="T100" fmla="*/ 67 w 80"/>
                <a:gd name="T101" fmla="*/ 0 h 160"/>
                <a:gd name="T102" fmla="*/ 65 w 80"/>
                <a:gd name="T103" fmla="*/ 0 h 160"/>
                <a:gd name="T104" fmla="*/ 68 w 80"/>
                <a:gd name="T105" fmla="*/ 1 h 160"/>
                <a:gd name="T106" fmla="*/ 69 w 80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80" h="160">
                  <a:moveTo>
                    <a:pt x="14" y="158"/>
                  </a:moveTo>
                  <a:cubicBezTo>
                    <a:pt x="14" y="159"/>
                    <a:pt x="13" y="159"/>
                    <a:pt x="13" y="159"/>
                  </a:cubicBezTo>
                  <a:cubicBezTo>
                    <a:pt x="13" y="159"/>
                    <a:pt x="13" y="159"/>
                    <a:pt x="13" y="160"/>
                  </a:cubicBezTo>
                  <a:cubicBezTo>
                    <a:pt x="13" y="159"/>
                    <a:pt x="14" y="159"/>
                    <a:pt x="14" y="159"/>
                  </a:cubicBezTo>
                  <a:cubicBezTo>
                    <a:pt x="14" y="159"/>
                    <a:pt x="14" y="159"/>
                    <a:pt x="14" y="158"/>
                  </a:cubicBezTo>
                  <a:moveTo>
                    <a:pt x="11" y="157"/>
                  </a:moveTo>
                  <a:cubicBezTo>
                    <a:pt x="11" y="157"/>
                    <a:pt x="11" y="158"/>
                    <a:pt x="12" y="159"/>
                  </a:cubicBezTo>
                  <a:cubicBezTo>
                    <a:pt x="12" y="159"/>
                    <a:pt x="12" y="159"/>
                    <a:pt x="12" y="159"/>
                  </a:cubicBezTo>
                  <a:cubicBezTo>
                    <a:pt x="12" y="159"/>
                    <a:pt x="12" y="159"/>
                    <a:pt x="12" y="159"/>
                  </a:cubicBezTo>
                  <a:cubicBezTo>
                    <a:pt x="12" y="158"/>
                    <a:pt x="11" y="157"/>
                    <a:pt x="11" y="157"/>
                  </a:cubicBezTo>
                  <a:moveTo>
                    <a:pt x="18" y="150"/>
                  </a:moveTo>
                  <a:cubicBezTo>
                    <a:pt x="17" y="152"/>
                    <a:pt x="15" y="154"/>
                    <a:pt x="15" y="156"/>
                  </a:cubicBezTo>
                  <a:cubicBezTo>
                    <a:pt x="16" y="154"/>
                    <a:pt x="17" y="152"/>
                    <a:pt x="18" y="150"/>
                  </a:cubicBezTo>
                  <a:moveTo>
                    <a:pt x="16" y="121"/>
                  </a:moveTo>
                  <a:cubicBezTo>
                    <a:pt x="17" y="122"/>
                    <a:pt x="17" y="123"/>
                    <a:pt x="17" y="123"/>
                  </a:cubicBezTo>
                  <a:cubicBezTo>
                    <a:pt x="17" y="123"/>
                    <a:pt x="17" y="122"/>
                    <a:pt x="17" y="122"/>
                  </a:cubicBezTo>
                  <a:cubicBezTo>
                    <a:pt x="17" y="122"/>
                    <a:pt x="16" y="122"/>
                    <a:pt x="16" y="121"/>
                  </a:cubicBezTo>
                  <a:moveTo>
                    <a:pt x="14" y="114"/>
                  </a:moveTo>
                  <a:cubicBezTo>
                    <a:pt x="14" y="114"/>
                    <a:pt x="14" y="114"/>
                    <a:pt x="14" y="114"/>
                  </a:cubicBezTo>
                  <a:cubicBezTo>
                    <a:pt x="14" y="116"/>
                    <a:pt x="14" y="117"/>
                    <a:pt x="15" y="118"/>
                  </a:cubicBezTo>
                  <a:cubicBezTo>
                    <a:pt x="15" y="118"/>
                    <a:pt x="15" y="118"/>
                    <a:pt x="15" y="118"/>
                  </a:cubicBezTo>
                  <a:cubicBezTo>
                    <a:pt x="14" y="117"/>
                    <a:pt x="14" y="116"/>
                    <a:pt x="14" y="114"/>
                  </a:cubicBezTo>
                  <a:moveTo>
                    <a:pt x="0" y="106"/>
                  </a:moveTo>
                  <a:cubicBezTo>
                    <a:pt x="0" y="107"/>
                    <a:pt x="0" y="108"/>
                    <a:pt x="0" y="108"/>
                  </a:cubicBezTo>
                  <a:cubicBezTo>
                    <a:pt x="0" y="111"/>
                    <a:pt x="1" y="116"/>
                    <a:pt x="1" y="121"/>
                  </a:cubicBezTo>
                  <a:cubicBezTo>
                    <a:pt x="2" y="127"/>
                    <a:pt x="3" y="133"/>
                    <a:pt x="5" y="139"/>
                  </a:cubicBezTo>
                  <a:cubicBezTo>
                    <a:pt x="6" y="143"/>
                    <a:pt x="7" y="147"/>
                    <a:pt x="8" y="151"/>
                  </a:cubicBezTo>
                  <a:cubicBezTo>
                    <a:pt x="5" y="142"/>
                    <a:pt x="3" y="133"/>
                    <a:pt x="1" y="123"/>
                  </a:cubicBezTo>
                  <a:cubicBezTo>
                    <a:pt x="1" y="120"/>
                    <a:pt x="1" y="118"/>
                    <a:pt x="1" y="115"/>
                  </a:cubicBezTo>
                  <a:cubicBezTo>
                    <a:pt x="0" y="112"/>
                    <a:pt x="0" y="110"/>
                    <a:pt x="0" y="106"/>
                  </a:cubicBezTo>
                  <a:moveTo>
                    <a:pt x="17" y="103"/>
                  </a:moveTo>
                  <a:cubicBezTo>
                    <a:pt x="16" y="104"/>
                    <a:pt x="16" y="106"/>
                    <a:pt x="15" y="108"/>
                  </a:cubicBezTo>
                  <a:cubicBezTo>
                    <a:pt x="15" y="107"/>
                    <a:pt x="15" y="107"/>
                    <a:pt x="15" y="106"/>
                  </a:cubicBezTo>
                  <a:cubicBezTo>
                    <a:pt x="16" y="105"/>
                    <a:pt x="17" y="104"/>
                    <a:pt x="17" y="103"/>
                  </a:cubicBezTo>
                  <a:moveTo>
                    <a:pt x="22" y="97"/>
                  </a:moveTo>
                  <a:cubicBezTo>
                    <a:pt x="22" y="98"/>
                    <a:pt x="21" y="98"/>
                    <a:pt x="21" y="99"/>
                  </a:cubicBezTo>
                  <a:cubicBezTo>
                    <a:pt x="21" y="99"/>
                    <a:pt x="21" y="98"/>
                    <a:pt x="21" y="98"/>
                  </a:cubicBezTo>
                  <a:cubicBezTo>
                    <a:pt x="22" y="98"/>
                    <a:pt x="22" y="97"/>
                    <a:pt x="22" y="97"/>
                  </a:cubicBezTo>
                  <a:moveTo>
                    <a:pt x="22" y="75"/>
                  </a:moveTo>
                  <a:cubicBezTo>
                    <a:pt x="23" y="75"/>
                    <a:pt x="23" y="76"/>
                    <a:pt x="24" y="76"/>
                  </a:cubicBezTo>
                  <a:cubicBezTo>
                    <a:pt x="24" y="76"/>
                    <a:pt x="24" y="76"/>
                    <a:pt x="24" y="75"/>
                  </a:cubicBezTo>
                  <a:cubicBezTo>
                    <a:pt x="24" y="75"/>
                    <a:pt x="24" y="75"/>
                    <a:pt x="24" y="75"/>
                  </a:cubicBezTo>
                  <a:cubicBezTo>
                    <a:pt x="24" y="75"/>
                    <a:pt x="24" y="75"/>
                    <a:pt x="24" y="75"/>
                  </a:cubicBezTo>
                  <a:cubicBezTo>
                    <a:pt x="23" y="75"/>
                    <a:pt x="23" y="75"/>
                    <a:pt x="22" y="75"/>
                  </a:cubicBezTo>
                  <a:moveTo>
                    <a:pt x="25" y="74"/>
                  </a:moveTo>
                  <a:cubicBezTo>
                    <a:pt x="25" y="75"/>
                    <a:pt x="25" y="75"/>
                    <a:pt x="24" y="75"/>
                  </a:cubicBezTo>
                  <a:cubicBezTo>
                    <a:pt x="25" y="75"/>
                    <a:pt x="25" y="75"/>
                    <a:pt x="25" y="74"/>
                  </a:cubicBezTo>
                  <a:moveTo>
                    <a:pt x="25" y="74"/>
                  </a:moveTo>
                  <a:cubicBezTo>
                    <a:pt x="25" y="74"/>
                    <a:pt x="25" y="74"/>
                    <a:pt x="25" y="74"/>
                  </a:cubicBezTo>
                  <a:cubicBezTo>
                    <a:pt x="25" y="74"/>
                    <a:pt x="25" y="74"/>
                    <a:pt x="25" y="74"/>
                  </a:cubicBezTo>
                  <a:cubicBezTo>
                    <a:pt x="25" y="74"/>
                    <a:pt x="25" y="74"/>
                    <a:pt x="25" y="74"/>
                  </a:cubicBezTo>
                  <a:cubicBezTo>
                    <a:pt x="25" y="74"/>
                    <a:pt x="25" y="74"/>
                    <a:pt x="25" y="74"/>
                  </a:cubicBezTo>
                  <a:moveTo>
                    <a:pt x="26" y="69"/>
                  </a:moveTo>
                  <a:cubicBezTo>
                    <a:pt x="26" y="70"/>
                    <a:pt x="26" y="71"/>
                    <a:pt x="25" y="72"/>
                  </a:cubicBezTo>
                  <a:cubicBezTo>
                    <a:pt x="26" y="71"/>
                    <a:pt x="26" y="70"/>
                    <a:pt x="26" y="69"/>
                  </a:cubicBezTo>
                  <a:moveTo>
                    <a:pt x="23" y="67"/>
                  </a:moveTo>
                  <a:cubicBezTo>
                    <a:pt x="22" y="68"/>
                    <a:pt x="22" y="70"/>
                    <a:pt x="22" y="71"/>
                  </a:cubicBezTo>
                  <a:cubicBezTo>
                    <a:pt x="22" y="70"/>
                    <a:pt x="22" y="68"/>
                    <a:pt x="23" y="67"/>
                  </a:cubicBezTo>
                  <a:moveTo>
                    <a:pt x="34" y="66"/>
                  </a:moveTo>
                  <a:cubicBezTo>
                    <a:pt x="34" y="66"/>
                    <a:pt x="33" y="66"/>
                    <a:pt x="33" y="66"/>
                  </a:cubicBezTo>
                  <a:cubicBezTo>
                    <a:pt x="33" y="66"/>
                    <a:pt x="33" y="66"/>
                    <a:pt x="33" y="66"/>
                  </a:cubicBezTo>
                  <a:cubicBezTo>
                    <a:pt x="33" y="66"/>
                    <a:pt x="33" y="66"/>
                    <a:pt x="33" y="66"/>
                  </a:cubicBezTo>
                  <a:cubicBezTo>
                    <a:pt x="33" y="66"/>
                    <a:pt x="33" y="66"/>
                    <a:pt x="34" y="66"/>
                  </a:cubicBezTo>
                  <a:moveTo>
                    <a:pt x="30" y="63"/>
                  </a:moveTo>
                  <a:cubicBezTo>
                    <a:pt x="28" y="63"/>
                    <a:pt x="27" y="64"/>
                    <a:pt x="25" y="65"/>
                  </a:cubicBezTo>
                  <a:cubicBezTo>
                    <a:pt x="27" y="64"/>
                    <a:pt x="28" y="63"/>
                    <a:pt x="30" y="63"/>
                  </a:cubicBezTo>
                  <a:moveTo>
                    <a:pt x="36" y="62"/>
                  </a:moveTo>
                  <a:cubicBezTo>
                    <a:pt x="36" y="62"/>
                    <a:pt x="35" y="62"/>
                    <a:pt x="35" y="62"/>
                  </a:cubicBezTo>
                  <a:cubicBezTo>
                    <a:pt x="35" y="62"/>
                    <a:pt x="36" y="62"/>
                    <a:pt x="36" y="62"/>
                  </a:cubicBezTo>
                  <a:cubicBezTo>
                    <a:pt x="36" y="62"/>
                    <a:pt x="36" y="62"/>
                    <a:pt x="37" y="62"/>
                  </a:cubicBezTo>
                  <a:cubicBezTo>
                    <a:pt x="37" y="62"/>
                    <a:pt x="37" y="62"/>
                    <a:pt x="37" y="62"/>
                  </a:cubicBezTo>
                  <a:cubicBezTo>
                    <a:pt x="37" y="62"/>
                    <a:pt x="37" y="62"/>
                    <a:pt x="37" y="62"/>
                  </a:cubicBezTo>
                  <a:cubicBezTo>
                    <a:pt x="37" y="62"/>
                    <a:pt x="36" y="62"/>
                    <a:pt x="36" y="62"/>
                  </a:cubicBezTo>
                  <a:moveTo>
                    <a:pt x="16" y="49"/>
                  </a:moveTo>
                  <a:cubicBezTo>
                    <a:pt x="14" y="53"/>
                    <a:pt x="12" y="57"/>
                    <a:pt x="10" y="61"/>
                  </a:cubicBezTo>
                  <a:cubicBezTo>
                    <a:pt x="10" y="61"/>
                    <a:pt x="10" y="62"/>
                    <a:pt x="10" y="62"/>
                  </a:cubicBezTo>
                  <a:cubicBezTo>
                    <a:pt x="10" y="62"/>
                    <a:pt x="10" y="61"/>
                    <a:pt x="10" y="61"/>
                  </a:cubicBezTo>
                  <a:cubicBezTo>
                    <a:pt x="12" y="57"/>
                    <a:pt x="14" y="53"/>
                    <a:pt x="16" y="49"/>
                  </a:cubicBezTo>
                  <a:moveTo>
                    <a:pt x="32" y="28"/>
                  </a:moveTo>
                  <a:cubicBezTo>
                    <a:pt x="32" y="28"/>
                    <a:pt x="32" y="28"/>
                    <a:pt x="32" y="28"/>
                  </a:cubicBezTo>
                  <a:cubicBezTo>
                    <a:pt x="32" y="28"/>
                    <a:pt x="32" y="28"/>
                    <a:pt x="32" y="28"/>
                  </a:cubicBezTo>
                  <a:moveTo>
                    <a:pt x="39" y="21"/>
                  </a:moveTo>
                  <a:cubicBezTo>
                    <a:pt x="36" y="23"/>
                    <a:pt x="34" y="26"/>
                    <a:pt x="32" y="28"/>
                  </a:cubicBezTo>
                  <a:cubicBezTo>
                    <a:pt x="34" y="26"/>
                    <a:pt x="36" y="23"/>
                    <a:pt x="39" y="21"/>
                  </a:cubicBezTo>
                  <a:moveTo>
                    <a:pt x="39" y="21"/>
                  </a:moveTo>
                  <a:cubicBezTo>
                    <a:pt x="39" y="21"/>
                    <a:pt x="39" y="21"/>
                    <a:pt x="39" y="21"/>
                  </a:cubicBezTo>
                  <a:cubicBezTo>
                    <a:pt x="39" y="21"/>
                    <a:pt x="39" y="21"/>
                    <a:pt x="39" y="21"/>
                  </a:cubicBezTo>
                  <a:moveTo>
                    <a:pt x="39" y="21"/>
                  </a:moveTo>
                  <a:cubicBezTo>
                    <a:pt x="39" y="21"/>
                    <a:pt x="39" y="21"/>
                    <a:pt x="39" y="21"/>
                  </a:cubicBezTo>
                  <a:cubicBezTo>
                    <a:pt x="39" y="21"/>
                    <a:pt x="39" y="21"/>
                    <a:pt x="39" y="21"/>
                  </a:cubicBezTo>
                  <a:moveTo>
                    <a:pt x="52" y="9"/>
                  </a:moveTo>
                  <a:cubicBezTo>
                    <a:pt x="52" y="9"/>
                    <a:pt x="52" y="9"/>
                    <a:pt x="52" y="9"/>
                  </a:cubicBezTo>
                  <a:cubicBezTo>
                    <a:pt x="52" y="9"/>
                    <a:pt x="52" y="9"/>
                    <a:pt x="52" y="9"/>
                  </a:cubicBezTo>
                  <a:moveTo>
                    <a:pt x="58" y="5"/>
                  </a:moveTo>
                  <a:cubicBezTo>
                    <a:pt x="58" y="5"/>
                    <a:pt x="58" y="5"/>
                    <a:pt x="58" y="5"/>
                  </a:cubicBezTo>
                  <a:cubicBezTo>
                    <a:pt x="56" y="7"/>
                    <a:pt x="54" y="8"/>
                    <a:pt x="52" y="9"/>
                  </a:cubicBezTo>
                  <a:cubicBezTo>
                    <a:pt x="54" y="8"/>
                    <a:pt x="56" y="7"/>
                    <a:pt x="58" y="5"/>
                  </a:cubicBezTo>
                  <a:cubicBezTo>
                    <a:pt x="58" y="5"/>
                    <a:pt x="58" y="5"/>
                    <a:pt x="58" y="5"/>
                  </a:cubicBezTo>
                  <a:moveTo>
                    <a:pt x="72" y="5"/>
                  </a:moveTo>
                  <a:cubicBezTo>
                    <a:pt x="74" y="7"/>
                    <a:pt x="77" y="9"/>
                    <a:pt x="80" y="11"/>
                  </a:cubicBezTo>
                  <a:cubicBezTo>
                    <a:pt x="77" y="9"/>
                    <a:pt x="74" y="7"/>
                    <a:pt x="72" y="5"/>
                  </a:cubicBezTo>
                  <a:moveTo>
                    <a:pt x="67" y="0"/>
                  </a:moveTo>
                  <a:cubicBezTo>
                    <a:pt x="67" y="0"/>
                    <a:pt x="66" y="0"/>
                    <a:pt x="65" y="0"/>
                  </a:cubicBezTo>
                  <a:cubicBezTo>
                    <a:pt x="65" y="0"/>
                    <a:pt x="65" y="0"/>
                    <a:pt x="65" y="0"/>
                  </a:cubicBezTo>
                  <a:cubicBezTo>
                    <a:pt x="66" y="0"/>
                    <a:pt x="67" y="0"/>
                    <a:pt x="67" y="0"/>
                  </a:cubicBezTo>
                  <a:cubicBezTo>
                    <a:pt x="67" y="0"/>
                    <a:pt x="68" y="0"/>
                    <a:pt x="68" y="1"/>
                  </a:cubicBezTo>
                  <a:cubicBezTo>
                    <a:pt x="69" y="1"/>
                    <a:pt x="69" y="2"/>
                    <a:pt x="69" y="2"/>
                  </a:cubicBezTo>
                  <a:cubicBezTo>
                    <a:pt x="69" y="2"/>
                    <a:pt x="69" y="1"/>
                    <a:pt x="69" y="1"/>
                  </a:cubicBezTo>
                  <a:cubicBezTo>
                    <a:pt x="68" y="0"/>
                    <a:pt x="67" y="0"/>
                    <a:pt x="67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68" name="Freeform 420"/>
            <p:cNvSpPr>
              <a:spLocks/>
            </p:cNvSpPr>
            <p:nvPr/>
          </p:nvSpPr>
          <p:spPr bwMode="auto">
            <a:xfrm>
              <a:off x="349250" y="2293938"/>
              <a:ext cx="319087" cy="603250"/>
            </a:xfrm>
            <a:custGeom>
              <a:avLst/>
              <a:gdLst>
                <a:gd name="T0" fmla="*/ 65 w 85"/>
                <a:gd name="T1" fmla="*/ 0 h 160"/>
                <a:gd name="T2" fmla="*/ 65 w 85"/>
                <a:gd name="T3" fmla="*/ 1 h 160"/>
                <a:gd name="T4" fmla="*/ 58 w 85"/>
                <a:gd name="T5" fmla="*/ 5 h 160"/>
                <a:gd name="T6" fmla="*/ 52 w 85"/>
                <a:gd name="T7" fmla="*/ 9 h 160"/>
                <a:gd name="T8" fmla="*/ 39 w 85"/>
                <a:gd name="T9" fmla="*/ 21 h 160"/>
                <a:gd name="T10" fmla="*/ 39 w 85"/>
                <a:gd name="T11" fmla="*/ 21 h 160"/>
                <a:gd name="T12" fmla="*/ 39 w 85"/>
                <a:gd name="T13" fmla="*/ 21 h 160"/>
                <a:gd name="T14" fmla="*/ 32 w 85"/>
                <a:gd name="T15" fmla="*/ 28 h 160"/>
                <a:gd name="T16" fmla="*/ 29 w 85"/>
                <a:gd name="T17" fmla="*/ 31 h 160"/>
                <a:gd name="T18" fmla="*/ 10 w 85"/>
                <a:gd name="T19" fmla="*/ 61 h 160"/>
                <a:gd name="T20" fmla="*/ 0 w 85"/>
                <a:gd name="T21" fmla="*/ 106 h 160"/>
                <a:gd name="T22" fmla="*/ 1 w 85"/>
                <a:gd name="T23" fmla="*/ 123 h 160"/>
                <a:gd name="T24" fmla="*/ 11 w 85"/>
                <a:gd name="T25" fmla="*/ 157 h 160"/>
                <a:gd name="T26" fmla="*/ 12 w 85"/>
                <a:gd name="T27" fmla="*/ 159 h 160"/>
                <a:gd name="T28" fmla="*/ 13 w 85"/>
                <a:gd name="T29" fmla="*/ 160 h 160"/>
                <a:gd name="T30" fmla="*/ 13 w 85"/>
                <a:gd name="T31" fmla="*/ 159 h 160"/>
                <a:gd name="T32" fmla="*/ 15 w 85"/>
                <a:gd name="T33" fmla="*/ 156 h 160"/>
                <a:gd name="T34" fmla="*/ 19 w 85"/>
                <a:gd name="T35" fmla="*/ 148 h 160"/>
                <a:gd name="T36" fmla="*/ 18 w 85"/>
                <a:gd name="T37" fmla="*/ 127 h 160"/>
                <a:gd name="T38" fmla="*/ 16 w 85"/>
                <a:gd name="T39" fmla="*/ 121 h 160"/>
                <a:gd name="T40" fmla="*/ 14 w 85"/>
                <a:gd name="T41" fmla="*/ 114 h 160"/>
                <a:gd name="T42" fmla="*/ 15 w 85"/>
                <a:gd name="T43" fmla="*/ 108 h 160"/>
                <a:gd name="T44" fmla="*/ 21 w 85"/>
                <a:gd name="T45" fmla="*/ 99 h 160"/>
                <a:gd name="T46" fmla="*/ 24 w 85"/>
                <a:gd name="T47" fmla="*/ 94 h 160"/>
                <a:gd name="T48" fmla="*/ 36 w 85"/>
                <a:gd name="T49" fmla="*/ 67 h 160"/>
                <a:gd name="T50" fmla="*/ 34 w 85"/>
                <a:gd name="T51" fmla="*/ 66 h 160"/>
                <a:gd name="T52" fmla="*/ 33 w 85"/>
                <a:gd name="T53" fmla="*/ 66 h 160"/>
                <a:gd name="T54" fmla="*/ 26 w 85"/>
                <a:gd name="T55" fmla="*/ 69 h 160"/>
                <a:gd name="T56" fmla="*/ 25 w 85"/>
                <a:gd name="T57" fmla="*/ 74 h 160"/>
                <a:gd name="T58" fmla="*/ 25 w 85"/>
                <a:gd name="T59" fmla="*/ 74 h 160"/>
                <a:gd name="T60" fmla="*/ 24 w 85"/>
                <a:gd name="T61" fmla="*/ 75 h 160"/>
                <a:gd name="T62" fmla="*/ 24 w 85"/>
                <a:gd name="T63" fmla="*/ 76 h 160"/>
                <a:gd name="T64" fmla="*/ 22 w 85"/>
                <a:gd name="T65" fmla="*/ 74 h 160"/>
                <a:gd name="T66" fmla="*/ 22 w 85"/>
                <a:gd name="T67" fmla="*/ 71 h 160"/>
                <a:gd name="T68" fmla="*/ 25 w 85"/>
                <a:gd name="T69" fmla="*/ 66 h 160"/>
                <a:gd name="T70" fmla="*/ 30 w 85"/>
                <a:gd name="T71" fmla="*/ 63 h 160"/>
                <a:gd name="T72" fmla="*/ 33 w 85"/>
                <a:gd name="T73" fmla="*/ 62 h 160"/>
                <a:gd name="T74" fmla="*/ 35 w 85"/>
                <a:gd name="T75" fmla="*/ 62 h 160"/>
                <a:gd name="T76" fmla="*/ 36 w 85"/>
                <a:gd name="T77" fmla="*/ 62 h 160"/>
                <a:gd name="T78" fmla="*/ 40 w 85"/>
                <a:gd name="T79" fmla="*/ 61 h 160"/>
                <a:gd name="T80" fmla="*/ 55 w 85"/>
                <a:gd name="T81" fmla="*/ 41 h 160"/>
                <a:gd name="T82" fmla="*/ 84 w 85"/>
                <a:gd name="T83" fmla="*/ 16 h 160"/>
                <a:gd name="T84" fmla="*/ 82 w 85"/>
                <a:gd name="T85" fmla="*/ 12 h 160"/>
                <a:gd name="T86" fmla="*/ 72 w 85"/>
                <a:gd name="T87" fmla="*/ 5 h 160"/>
                <a:gd name="T88" fmla="*/ 68 w 85"/>
                <a:gd name="T89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85" h="160">
                  <a:moveTo>
                    <a:pt x="67" y="0"/>
                  </a:moveTo>
                  <a:cubicBezTo>
                    <a:pt x="67" y="0"/>
                    <a:pt x="66" y="0"/>
                    <a:pt x="65" y="0"/>
                  </a:cubicBezTo>
                  <a:cubicBezTo>
                    <a:pt x="65" y="0"/>
                    <a:pt x="65" y="0"/>
                    <a:pt x="65" y="0"/>
                  </a:cubicBezTo>
                  <a:cubicBezTo>
                    <a:pt x="65" y="0"/>
                    <a:pt x="65" y="1"/>
                    <a:pt x="65" y="1"/>
                  </a:cubicBezTo>
                  <a:cubicBezTo>
                    <a:pt x="63" y="2"/>
                    <a:pt x="61" y="3"/>
                    <a:pt x="58" y="5"/>
                  </a:cubicBezTo>
                  <a:cubicBezTo>
                    <a:pt x="58" y="5"/>
                    <a:pt x="58" y="5"/>
                    <a:pt x="58" y="5"/>
                  </a:cubicBezTo>
                  <a:cubicBezTo>
                    <a:pt x="56" y="7"/>
                    <a:pt x="54" y="8"/>
                    <a:pt x="52" y="9"/>
                  </a:cubicBezTo>
                  <a:cubicBezTo>
                    <a:pt x="52" y="9"/>
                    <a:pt x="52" y="9"/>
                    <a:pt x="52" y="9"/>
                  </a:cubicBezTo>
                  <a:cubicBezTo>
                    <a:pt x="52" y="9"/>
                    <a:pt x="52" y="9"/>
                    <a:pt x="52" y="9"/>
                  </a:cubicBezTo>
                  <a:cubicBezTo>
                    <a:pt x="48" y="13"/>
                    <a:pt x="43" y="17"/>
                    <a:pt x="39" y="21"/>
                  </a:cubicBezTo>
                  <a:cubicBezTo>
                    <a:pt x="39" y="21"/>
                    <a:pt x="39" y="21"/>
                    <a:pt x="39" y="21"/>
                  </a:cubicBezTo>
                  <a:cubicBezTo>
                    <a:pt x="39" y="21"/>
                    <a:pt x="39" y="21"/>
                    <a:pt x="39" y="21"/>
                  </a:cubicBezTo>
                  <a:cubicBezTo>
                    <a:pt x="39" y="21"/>
                    <a:pt x="39" y="21"/>
                    <a:pt x="39" y="21"/>
                  </a:cubicBezTo>
                  <a:cubicBezTo>
                    <a:pt x="39" y="21"/>
                    <a:pt x="39" y="21"/>
                    <a:pt x="39" y="21"/>
                  </a:cubicBezTo>
                  <a:cubicBezTo>
                    <a:pt x="36" y="23"/>
                    <a:pt x="34" y="26"/>
                    <a:pt x="32" y="28"/>
                  </a:cubicBezTo>
                  <a:cubicBezTo>
                    <a:pt x="32" y="28"/>
                    <a:pt x="32" y="28"/>
                    <a:pt x="32" y="28"/>
                  </a:cubicBezTo>
                  <a:cubicBezTo>
                    <a:pt x="32" y="28"/>
                    <a:pt x="32" y="28"/>
                    <a:pt x="32" y="28"/>
                  </a:cubicBezTo>
                  <a:cubicBezTo>
                    <a:pt x="31" y="29"/>
                    <a:pt x="30" y="30"/>
                    <a:pt x="29" y="31"/>
                  </a:cubicBezTo>
                  <a:cubicBezTo>
                    <a:pt x="24" y="37"/>
                    <a:pt x="20" y="43"/>
                    <a:pt x="16" y="49"/>
                  </a:cubicBezTo>
                  <a:cubicBezTo>
                    <a:pt x="14" y="53"/>
                    <a:pt x="12" y="57"/>
                    <a:pt x="10" y="61"/>
                  </a:cubicBezTo>
                  <a:cubicBezTo>
                    <a:pt x="10" y="61"/>
                    <a:pt x="10" y="62"/>
                    <a:pt x="10" y="62"/>
                  </a:cubicBezTo>
                  <a:cubicBezTo>
                    <a:pt x="4" y="76"/>
                    <a:pt x="1" y="90"/>
                    <a:pt x="0" y="106"/>
                  </a:cubicBezTo>
                  <a:cubicBezTo>
                    <a:pt x="0" y="110"/>
                    <a:pt x="0" y="112"/>
                    <a:pt x="1" y="115"/>
                  </a:cubicBezTo>
                  <a:cubicBezTo>
                    <a:pt x="1" y="118"/>
                    <a:pt x="1" y="120"/>
                    <a:pt x="1" y="123"/>
                  </a:cubicBezTo>
                  <a:cubicBezTo>
                    <a:pt x="3" y="133"/>
                    <a:pt x="5" y="142"/>
                    <a:pt x="8" y="151"/>
                  </a:cubicBezTo>
                  <a:cubicBezTo>
                    <a:pt x="9" y="153"/>
                    <a:pt x="10" y="155"/>
                    <a:pt x="11" y="157"/>
                  </a:cubicBezTo>
                  <a:cubicBezTo>
                    <a:pt x="11" y="157"/>
                    <a:pt x="12" y="158"/>
                    <a:pt x="12" y="159"/>
                  </a:cubicBezTo>
                  <a:cubicBezTo>
                    <a:pt x="12" y="159"/>
                    <a:pt x="12" y="159"/>
                    <a:pt x="12" y="159"/>
                  </a:cubicBezTo>
                  <a:cubicBezTo>
                    <a:pt x="12" y="160"/>
                    <a:pt x="13" y="160"/>
                    <a:pt x="13" y="160"/>
                  </a:cubicBezTo>
                  <a:cubicBezTo>
                    <a:pt x="13" y="160"/>
                    <a:pt x="13" y="160"/>
                    <a:pt x="13" y="160"/>
                  </a:cubicBezTo>
                  <a:cubicBezTo>
                    <a:pt x="13" y="160"/>
                    <a:pt x="13" y="160"/>
                    <a:pt x="13" y="160"/>
                  </a:cubicBezTo>
                  <a:cubicBezTo>
                    <a:pt x="13" y="159"/>
                    <a:pt x="13" y="159"/>
                    <a:pt x="13" y="159"/>
                  </a:cubicBezTo>
                  <a:cubicBezTo>
                    <a:pt x="13" y="159"/>
                    <a:pt x="14" y="159"/>
                    <a:pt x="14" y="158"/>
                  </a:cubicBezTo>
                  <a:cubicBezTo>
                    <a:pt x="14" y="158"/>
                    <a:pt x="14" y="157"/>
                    <a:pt x="15" y="156"/>
                  </a:cubicBezTo>
                  <a:cubicBezTo>
                    <a:pt x="15" y="154"/>
                    <a:pt x="17" y="152"/>
                    <a:pt x="18" y="150"/>
                  </a:cubicBezTo>
                  <a:cubicBezTo>
                    <a:pt x="18" y="149"/>
                    <a:pt x="19" y="149"/>
                    <a:pt x="19" y="148"/>
                  </a:cubicBezTo>
                  <a:cubicBezTo>
                    <a:pt x="20" y="147"/>
                    <a:pt x="20" y="146"/>
                    <a:pt x="20" y="145"/>
                  </a:cubicBezTo>
                  <a:cubicBezTo>
                    <a:pt x="19" y="139"/>
                    <a:pt x="18" y="133"/>
                    <a:pt x="18" y="127"/>
                  </a:cubicBezTo>
                  <a:cubicBezTo>
                    <a:pt x="19" y="126"/>
                    <a:pt x="18" y="124"/>
                    <a:pt x="17" y="123"/>
                  </a:cubicBezTo>
                  <a:cubicBezTo>
                    <a:pt x="17" y="123"/>
                    <a:pt x="17" y="122"/>
                    <a:pt x="16" y="121"/>
                  </a:cubicBezTo>
                  <a:cubicBezTo>
                    <a:pt x="15" y="120"/>
                    <a:pt x="15" y="119"/>
                    <a:pt x="15" y="118"/>
                  </a:cubicBezTo>
                  <a:cubicBezTo>
                    <a:pt x="14" y="117"/>
                    <a:pt x="14" y="116"/>
                    <a:pt x="14" y="114"/>
                  </a:cubicBezTo>
                  <a:cubicBezTo>
                    <a:pt x="14" y="114"/>
                    <a:pt x="14" y="114"/>
                    <a:pt x="14" y="114"/>
                  </a:cubicBezTo>
                  <a:cubicBezTo>
                    <a:pt x="14" y="112"/>
                    <a:pt x="14" y="110"/>
                    <a:pt x="15" y="108"/>
                  </a:cubicBezTo>
                  <a:cubicBezTo>
                    <a:pt x="16" y="106"/>
                    <a:pt x="16" y="104"/>
                    <a:pt x="17" y="103"/>
                  </a:cubicBezTo>
                  <a:cubicBezTo>
                    <a:pt x="18" y="101"/>
                    <a:pt x="19" y="100"/>
                    <a:pt x="21" y="99"/>
                  </a:cubicBezTo>
                  <a:cubicBezTo>
                    <a:pt x="21" y="98"/>
                    <a:pt x="22" y="98"/>
                    <a:pt x="22" y="97"/>
                  </a:cubicBezTo>
                  <a:cubicBezTo>
                    <a:pt x="23" y="96"/>
                    <a:pt x="24" y="95"/>
                    <a:pt x="24" y="94"/>
                  </a:cubicBezTo>
                  <a:cubicBezTo>
                    <a:pt x="27" y="86"/>
                    <a:pt x="30" y="78"/>
                    <a:pt x="34" y="70"/>
                  </a:cubicBezTo>
                  <a:cubicBezTo>
                    <a:pt x="35" y="69"/>
                    <a:pt x="35" y="68"/>
                    <a:pt x="36" y="67"/>
                  </a:cubicBezTo>
                  <a:cubicBezTo>
                    <a:pt x="36" y="67"/>
                    <a:pt x="35" y="66"/>
                    <a:pt x="35" y="66"/>
                  </a:cubicBezTo>
                  <a:cubicBezTo>
                    <a:pt x="34" y="66"/>
                    <a:pt x="34" y="66"/>
                    <a:pt x="34" y="66"/>
                  </a:cubicBezTo>
                  <a:cubicBezTo>
                    <a:pt x="34" y="66"/>
                    <a:pt x="34" y="66"/>
                    <a:pt x="34" y="66"/>
                  </a:cubicBezTo>
                  <a:cubicBezTo>
                    <a:pt x="33" y="66"/>
                    <a:pt x="33" y="66"/>
                    <a:pt x="33" y="66"/>
                  </a:cubicBezTo>
                  <a:cubicBezTo>
                    <a:pt x="33" y="66"/>
                    <a:pt x="33" y="66"/>
                    <a:pt x="33" y="66"/>
                  </a:cubicBezTo>
                  <a:cubicBezTo>
                    <a:pt x="30" y="66"/>
                    <a:pt x="28" y="67"/>
                    <a:pt x="26" y="69"/>
                  </a:cubicBezTo>
                  <a:cubicBezTo>
                    <a:pt x="26" y="70"/>
                    <a:pt x="26" y="71"/>
                    <a:pt x="25" y="72"/>
                  </a:cubicBezTo>
                  <a:cubicBezTo>
                    <a:pt x="25" y="72"/>
                    <a:pt x="25" y="73"/>
                    <a:pt x="25" y="74"/>
                  </a:cubicBezTo>
                  <a:cubicBezTo>
                    <a:pt x="25" y="74"/>
                    <a:pt x="25" y="74"/>
                    <a:pt x="25" y="74"/>
                  </a:cubicBezTo>
                  <a:cubicBezTo>
                    <a:pt x="25" y="74"/>
                    <a:pt x="25" y="74"/>
                    <a:pt x="25" y="74"/>
                  </a:cubicBezTo>
                  <a:cubicBezTo>
                    <a:pt x="25" y="74"/>
                    <a:pt x="25" y="74"/>
                    <a:pt x="25" y="74"/>
                  </a:cubicBezTo>
                  <a:cubicBezTo>
                    <a:pt x="25" y="75"/>
                    <a:pt x="25" y="75"/>
                    <a:pt x="24" y="75"/>
                  </a:cubicBezTo>
                  <a:cubicBezTo>
                    <a:pt x="24" y="75"/>
                    <a:pt x="24" y="75"/>
                    <a:pt x="24" y="75"/>
                  </a:cubicBezTo>
                  <a:cubicBezTo>
                    <a:pt x="24" y="76"/>
                    <a:pt x="24" y="76"/>
                    <a:pt x="24" y="76"/>
                  </a:cubicBezTo>
                  <a:cubicBezTo>
                    <a:pt x="23" y="76"/>
                    <a:pt x="23" y="75"/>
                    <a:pt x="22" y="75"/>
                  </a:cubicBezTo>
                  <a:cubicBezTo>
                    <a:pt x="22" y="75"/>
                    <a:pt x="22" y="75"/>
                    <a:pt x="22" y="74"/>
                  </a:cubicBezTo>
                  <a:cubicBezTo>
                    <a:pt x="22" y="74"/>
                    <a:pt x="21" y="73"/>
                    <a:pt x="21" y="72"/>
                  </a:cubicBezTo>
                  <a:cubicBezTo>
                    <a:pt x="22" y="72"/>
                    <a:pt x="22" y="71"/>
                    <a:pt x="22" y="71"/>
                  </a:cubicBezTo>
                  <a:cubicBezTo>
                    <a:pt x="22" y="70"/>
                    <a:pt x="22" y="68"/>
                    <a:pt x="23" y="67"/>
                  </a:cubicBezTo>
                  <a:cubicBezTo>
                    <a:pt x="24" y="67"/>
                    <a:pt x="24" y="66"/>
                    <a:pt x="25" y="66"/>
                  </a:cubicBezTo>
                  <a:cubicBezTo>
                    <a:pt x="25" y="66"/>
                    <a:pt x="25" y="65"/>
                    <a:pt x="25" y="65"/>
                  </a:cubicBezTo>
                  <a:cubicBezTo>
                    <a:pt x="27" y="64"/>
                    <a:pt x="28" y="63"/>
                    <a:pt x="30" y="63"/>
                  </a:cubicBezTo>
                  <a:cubicBezTo>
                    <a:pt x="31" y="62"/>
                    <a:pt x="32" y="62"/>
                    <a:pt x="33" y="62"/>
                  </a:cubicBezTo>
                  <a:cubicBezTo>
                    <a:pt x="33" y="62"/>
                    <a:pt x="33" y="62"/>
                    <a:pt x="33" y="62"/>
                  </a:cubicBezTo>
                  <a:cubicBezTo>
                    <a:pt x="33" y="62"/>
                    <a:pt x="33" y="62"/>
                    <a:pt x="33" y="62"/>
                  </a:cubicBezTo>
                  <a:cubicBezTo>
                    <a:pt x="34" y="62"/>
                    <a:pt x="34" y="62"/>
                    <a:pt x="35" y="62"/>
                  </a:cubicBezTo>
                  <a:cubicBezTo>
                    <a:pt x="35" y="62"/>
                    <a:pt x="35" y="62"/>
                    <a:pt x="35" y="62"/>
                  </a:cubicBezTo>
                  <a:cubicBezTo>
                    <a:pt x="35" y="62"/>
                    <a:pt x="36" y="62"/>
                    <a:pt x="36" y="62"/>
                  </a:cubicBezTo>
                  <a:cubicBezTo>
                    <a:pt x="36" y="62"/>
                    <a:pt x="37" y="62"/>
                    <a:pt x="37" y="62"/>
                  </a:cubicBezTo>
                  <a:cubicBezTo>
                    <a:pt x="38" y="62"/>
                    <a:pt x="39" y="62"/>
                    <a:pt x="40" y="61"/>
                  </a:cubicBezTo>
                  <a:cubicBezTo>
                    <a:pt x="40" y="60"/>
                    <a:pt x="40" y="60"/>
                    <a:pt x="41" y="59"/>
                  </a:cubicBezTo>
                  <a:cubicBezTo>
                    <a:pt x="45" y="53"/>
                    <a:pt x="49" y="47"/>
                    <a:pt x="55" y="41"/>
                  </a:cubicBezTo>
                  <a:cubicBezTo>
                    <a:pt x="61" y="35"/>
                    <a:pt x="67" y="28"/>
                    <a:pt x="74" y="23"/>
                  </a:cubicBezTo>
                  <a:cubicBezTo>
                    <a:pt x="77" y="20"/>
                    <a:pt x="81" y="18"/>
                    <a:pt x="84" y="16"/>
                  </a:cubicBezTo>
                  <a:cubicBezTo>
                    <a:pt x="85" y="15"/>
                    <a:pt x="85" y="15"/>
                    <a:pt x="84" y="14"/>
                  </a:cubicBezTo>
                  <a:cubicBezTo>
                    <a:pt x="83" y="13"/>
                    <a:pt x="82" y="13"/>
                    <a:pt x="82" y="12"/>
                  </a:cubicBezTo>
                  <a:cubicBezTo>
                    <a:pt x="81" y="12"/>
                    <a:pt x="81" y="12"/>
                    <a:pt x="80" y="11"/>
                  </a:cubicBezTo>
                  <a:cubicBezTo>
                    <a:pt x="77" y="9"/>
                    <a:pt x="74" y="7"/>
                    <a:pt x="72" y="5"/>
                  </a:cubicBezTo>
                  <a:cubicBezTo>
                    <a:pt x="71" y="4"/>
                    <a:pt x="70" y="3"/>
                    <a:pt x="69" y="2"/>
                  </a:cubicBezTo>
                  <a:cubicBezTo>
                    <a:pt x="69" y="2"/>
                    <a:pt x="69" y="1"/>
                    <a:pt x="68" y="1"/>
                  </a:cubicBezTo>
                  <a:cubicBezTo>
                    <a:pt x="68" y="0"/>
                    <a:pt x="67" y="0"/>
                    <a:pt x="67" y="0"/>
                  </a:cubicBezTo>
                </a:path>
              </a:pathLst>
            </a:custGeom>
            <a:solidFill>
              <a:srgbClr val="DB8B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69" name="Freeform 421"/>
            <p:cNvSpPr>
              <a:spLocks noEditPoints="1"/>
            </p:cNvSpPr>
            <p:nvPr/>
          </p:nvSpPr>
          <p:spPr bwMode="auto">
            <a:xfrm>
              <a:off x="781050" y="2170113"/>
              <a:ext cx="423862" cy="128588"/>
            </a:xfrm>
            <a:custGeom>
              <a:avLst/>
              <a:gdLst>
                <a:gd name="T0" fmla="*/ 1 w 113"/>
                <a:gd name="T1" fmla="*/ 33 h 34"/>
                <a:gd name="T2" fmla="*/ 0 w 113"/>
                <a:gd name="T3" fmla="*/ 34 h 34"/>
                <a:gd name="T4" fmla="*/ 0 w 113"/>
                <a:gd name="T5" fmla="*/ 34 h 34"/>
                <a:gd name="T6" fmla="*/ 1 w 113"/>
                <a:gd name="T7" fmla="*/ 33 h 34"/>
                <a:gd name="T8" fmla="*/ 21 w 113"/>
                <a:gd name="T9" fmla="*/ 17 h 34"/>
                <a:gd name="T10" fmla="*/ 13 w 113"/>
                <a:gd name="T11" fmla="*/ 23 h 34"/>
                <a:gd name="T12" fmla="*/ 21 w 113"/>
                <a:gd name="T13" fmla="*/ 17 h 34"/>
                <a:gd name="T14" fmla="*/ 42 w 113"/>
                <a:gd name="T15" fmla="*/ 4 h 34"/>
                <a:gd name="T16" fmla="*/ 38 w 113"/>
                <a:gd name="T17" fmla="*/ 6 h 34"/>
                <a:gd name="T18" fmla="*/ 42 w 113"/>
                <a:gd name="T19" fmla="*/ 4 h 34"/>
                <a:gd name="T20" fmla="*/ 112 w 113"/>
                <a:gd name="T21" fmla="*/ 2 h 34"/>
                <a:gd name="T22" fmla="*/ 113 w 113"/>
                <a:gd name="T23" fmla="*/ 3 h 34"/>
                <a:gd name="T24" fmla="*/ 113 w 113"/>
                <a:gd name="T25" fmla="*/ 3 h 34"/>
                <a:gd name="T26" fmla="*/ 112 w 113"/>
                <a:gd name="T27" fmla="*/ 2 h 34"/>
                <a:gd name="T28" fmla="*/ 55 w 113"/>
                <a:gd name="T29" fmla="*/ 1 h 34"/>
                <a:gd name="T30" fmla="*/ 50 w 113"/>
                <a:gd name="T31" fmla="*/ 2 h 34"/>
                <a:gd name="T32" fmla="*/ 46 w 113"/>
                <a:gd name="T33" fmla="*/ 2 h 34"/>
                <a:gd name="T34" fmla="*/ 55 w 113"/>
                <a:gd name="T35" fmla="*/ 1 h 34"/>
                <a:gd name="T36" fmla="*/ 55 w 113"/>
                <a:gd name="T37" fmla="*/ 1 h 34"/>
                <a:gd name="T38" fmla="*/ 75 w 113"/>
                <a:gd name="T39" fmla="*/ 0 h 34"/>
                <a:gd name="T40" fmla="*/ 61 w 113"/>
                <a:gd name="T41" fmla="*/ 1 h 34"/>
                <a:gd name="T42" fmla="*/ 58 w 113"/>
                <a:gd name="T43" fmla="*/ 1 h 34"/>
                <a:gd name="T44" fmla="*/ 70 w 113"/>
                <a:gd name="T45" fmla="*/ 1 h 34"/>
                <a:gd name="T46" fmla="*/ 75 w 113"/>
                <a:gd name="T47" fmla="*/ 0 h 34"/>
                <a:gd name="T48" fmla="*/ 82 w 113"/>
                <a:gd name="T49" fmla="*/ 0 h 34"/>
                <a:gd name="T50" fmla="*/ 82 w 113"/>
                <a:gd name="T51" fmla="*/ 0 h 34"/>
                <a:gd name="T52" fmla="*/ 85 w 113"/>
                <a:gd name="T53" fmla="*/ 0 h 34"/>
                <a:gd name="T54" fmla="*/ 82 w 113"/>
                <a:gd name="T55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13" h="34">
                  <a:moveTo>
                    <a:pt x="1" y="33"/>
                  </a:moveTo>
                  <a:cubicBezTo>
                    <a:pt x="1" y="34"/>
                    <a:pt x="0" y="34"/>
                    <a:pt x="0" y="34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0" y="34"/>
                    <a:pt x="1" y="34"/>
                    <a:pt x="1" y="33"/>
                  </a:cubicBezTo>
                  <a:moveTo>
                    <a:pt x="21" y="17"/>
                  </a:moveTo>
                  <a:cubicBezTo>
                    <a:pt x="18" y="19"/>
                    <a:pt x="15" y="21"/>
                    <a:pt x="13" y="23"/>
                  </a:cubicBezTo>
                  <a:cubicBezTo>
                    <a:pt x="15" y="21"/>
                    <a:pt x="18" y="19"/>
                    <a:pt x="21" y="17"/>
                  </a:cubicBezTo>
                  <a:moveTo>
                    <a:pt x="42" y="4"/>
                  </a:moveTo>
                  <a:cubicBezTo>
                    <a:pt x="40" y="4"/>
                    <a:pt x="39" y="5"/>
                    <a:pt x="38" y="6"/>
                  </a:cubicBezTo>
                  <a:cubicBezTo>
                    <a:pt x="39" y="5"/>
                    <a:pt x="40" y="4"/>
                    <a:pt x="42" y="4"/>
                  </a:cubicBezTo>
                  <a:moveTo>
                    <a:pt x="112" y="2"/>
                  </a:moveTo>
                  <a:cubicBezTo>
                    <a:pt x="112" y="2"/>
                    <a:pt x="113" y="3"/>
                    <a:pt x="113" y="3"/>
                  </a:cubicBezTo>
                  <a:cubicBezTo>
                    <a:pt x="113" y="3"/>
                    <a:pt x="113" y="3"/>
                    <a:pt x="113" y="3"/>
                  </a:cubicBezTo>
                  <a:cubicBezTo>
                    <a:pt x="113" y="3"/>
                    <a:pt x="112" y="2"/>
                    <a:pt x="112" y="2"/>
                  </a:cubicBezTo>
                  <a:moveTo>
                    <a:pt x="55" y="1"/>
                  </a:moveTo>
                  <a:cubicBezTo>
                    <a:pt x="54" y="1"/>
                    <a:pt x="52" y="2"/>
                    <a:pt x="50" y="2"/>
                  </a:cubicBezTo>
                  <a:cubicBezTo>
                    <a:pt x="49" y="2"/>
                    <a:pt x="47" y="2"/>
                    <a:pt x="46" y="2"/>
                  </a:cubicBezTo>
                  <a:cubicBezTo>
                    <a:pt x="49" y="2"/>
                    <a:pt x="52" y="2"/>
                    <a:pt x="55" y="1"/>
                  </a:cubicBezTo>
                  <a:cubicBezTo>
                    <a:pt x="55" y="1"/>
                    <a:pt x="55" y="1"/>
                    <a:pt x="55" y="1"/>
                  </a:cubicBezTo>
                  <a:moveTo>
                    <a:pt x="75" y="0"/>
                  </a:moveTo>
                  <a:cubicBezTo>
                    <a:pt x="70" y="0"/>
                    <a:pt x="66" y="1"/>
                    <a:pt x="61" y="1"/>
                  </a:cubicBezTo>
                  <a:cubicBezTo>
                    <a:pt x="60" y="1"/>
                    <a:pt x="59" y="1"/>
                    <a:pt x="58" y="1"/>
                  </a:cubicBezTo>
                  <a:cubicBezTo>
                    <a:pt x="62" y="1"/>
                    <a:pt x="66" y="1"/>
                    <a:pt x="70" y="1"/>
                  </a:cubicBezTo>
                  <a:cubicBezTo>
                    <a:pt x="71" y="0"/>
                    <a:pt x="73" y="0"/>
                    <a:pt x="75" y="0"/>
                  </a:cubicBezTo>
                  <a:moveTo>
                    <a:pt x="82" y="0"/>
                  </a:moveTo>
                  <a:cubicBezTo>
                    <a:pt x="82" y="0"/>
                    <a:pt x="82" y="0"/>
                    <a:pt x="82" y="0"/>
                  </a:cubicBezTo>
                  <a:cubicBezTo>
                    <a:pt x="83" y="0"/>
                    <a:pt x="84" y="0"/>
                    <a:pt x="85" y="0"/>
                  </a:cubicBezTo>
                  <a:cubicBezTo>
                    <a:pt x="84" y="0"/>
                    <a:pt x="83" y="0"/>
                    <a:pt x="8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70" name="Freeform 422"/>
            <p:cNvSpPr>
              <a:spLocks/>
            </p:cNvSpPr>
            <p:nvPr/>
          </p:nvSpPr>
          <p:spPr bwMode="auto">
            <a:xfrm>
              <a:off x="781050" y="2170113"/>
              <a:ext cx="469900" cy="131763"/>
            </a:xfrm>
            <a:custGeom>
              <a:avLst/>
              <a:gdLst>
                <a:gd name="T0" fmla="*/ 79 w 125"/>
                <a:gd name="T1" fmla="*/ 0 h 35"/>
                <a:gd name="T2" fmla="*/ 77 w 125"/>
                <a:gd name="T3" fmla="*/ 0 h 35"/>
                <a:gd name="T4" fmla="*/ 75 w 125"/>
                <a:gd name="T5" fmla="*/ 0 h 35"/>
                <a:gd name="T6" fmla="*/ 70 w 125"/>
                <a:gd name="T7" fmla="*/ 1 h 35"/>
                <a:gd name="T8" fmla="*/ 58 w 125"/>
                <a:gd name="T9" fmla="*/ 1 h 35"/>
                <a:gd name="T10" fmla="*/ 55 w 125"/>
                <a:gd name="T11" fmla="*/ 1 h 35"/>
                <a:gd name="T12" fmla="*/ 55 w 125"/>
                <a:gd name="T13" fmla="*/ 1 h 35"/>
                <a:gd name="T14" fmla="*/ 46 w 125"/>
                <a:gd name="T15" fmla="*/ 2 h 35"/>
                <a:gd name="T16" fmla="*/ 42 w 125"/>
                <a:gd name="T17" fmla="*/ 4 h 35"/>
                <a:gd name="T18" fmla="*/ 38 w 125"/>
                <a:gd name="T19" fmla="*/ 6 h 35"/>
                <a:gd name="T20" fmla="*/ 37 w 125"/>
                <a:gd name="T21" fmla="*/ 6 h 35"/>
                <a:gd name="T22" fmla="*/ 36 w 125"/>
                <a:gd name="T23" fmla="*/ 7 h 35"/>
                <a:gd name="T24" fmla="*/ 21 w 125"/>
                <a:gd name="T25" fmla="*/ 17 h 35"/>
                <a:gd name="T26" fmla="*/ 13 w 125"/>
                <a:gd name="T27" fmla="*/ 23 h 35"/>
                <a:gd name="T28" fmla="*/ 2 w 125"/>
                <a:gd name="T29" fmla="*/ 33 h 35"/>
                <a:gd name="T30" fmla="*/ 1 w 125"/>
                <a:gd name="T31" fmla="*/ 33 h 35"/>
                <a:gd name="T32" fmla="*/ 0 w 125"/>
                <a:gd name="T33" fmla="*/ 34 h 35"/>
                <a:gd name="T34" fmla="*/ 0 w 125"/>
                <a:gd name="T35" fmla="*/ 35 h 35"/>
                <a:gd name="T36" fmla="*/ 1 w 125"/>
                <a:gd name="T37" fmla="*/ 35 h 35"/>
                <a:gd name="T38" fmla="*/ 3 w 125"/>
                <a:gd name="T39" fmla="*/ 35 h 35"/>
                <a:gd name="T40" fmla="*/ 13 w 125"/>
                <a:gd name="T41" fmla="*/ 32 h 35"/>
                <a:gd name="T42" fmla="*/ 32 w 125"/>
                <a:gd name="T43" fmla="*/ 29 h 35"/>
                <a:gd name="T44" fmla="*/ 53 w 125"/>
                <a:gd name="T45" fmla="*/ 27 h 35"/>
                <a:gd name="T46" fmla="*/ 70 w 125"/>
                <a:gd name="T47" fmla="*/ 26 h 35"/>
                <a:gd name="T48" fmla="*/ 71 w 125"/>
                <a:gd name="T49" fmla="*/ 26 h 35"/>
                <a:gd name="T50" fmla="*/ 72 w 125"/>
                <a:gd name="T51" fmla="*/ 26 h 35"/>
                <a:gd name="T52" fmla="*/ 72 w 125"/>
                <a:gd name="T53" fmla="*/ 26 h 35"/>
                <a:gd name="T54" fmla="*/ 74 w 125"/>
                <a:gd name="T55" fmla="*/ 26 h 35"/>
                <a:gd name="T56" fmla="*/ 90 w 125"/>
                <a:gd name="T57" fmla="*/ 25 h 35"/>
                <a:gd name="T58" fmla="*/ 109 w 125"/>
                <a:gd name="T59" fmla="*/ 22 h 35"/>
                <a:gd name="T60" fmla="*/ 117 w 125"/>
                <a:gd name="T61" fmla="*/ 19 h 35"/>
                <a:gd name="T62" fmla="*/ 125 w 125"/>
                <a:gd name="T63" fmla="*/ 12 h 35"/>
                <a:gd name="T64" fmla="*/ 125 w 125"/>
                <a:gd name="T65" fmla="*/ 10 h 35"/>
                <a:gd name="T66" fmla="*/ 124 w 125"/>
                <a:gd name="T67" fmla="*/ 9 h 35"/>
                <a:gd name="T68" fmla="*/ 113 w 125"/>
                <a:gd name="T69" fmla="*/ 3 h 35"/>
                <a:gd name="T70" fmla="*/ 112 w 125"/>
                <a:gd name="T71" fmla="*/ 2 h 35"/>
                <a:gd name="T72" fmla="*/ 111 w 125"/>
                <a:gd name="T73" fmla="*/ 2 h 35"/>
                <a:gd name="T74" fmla="*/ 96 w 125"/>
                <a:gd name="T75" fmla="*/ 1 h 35"/>
                <a:gd name="T76" fmla="*/ 86 w 125"/>
                <a:gd name="T77" fmla="*/ 1 h 35"/>
                <a:gd name="T78" fmla="*/ 85 w 125"/>
                <a:gd name="T79" fmla="*/ 0 h 35"/>
                <a:gd name="T80" fmla="*/ 82 w 125"/>
                <a:gd name="T81" fmla="*/ 0 h 35"/>
                <a:gd name="T82" fmla="*/ 82 w 125"/>
                <a:gd name="T83" fmla="*/ 0 h 35"/>
                <a:gd name="T84" fmla="*/ 79 w 125"/>
                <a:gd name="T85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25" h="35">
                  <a:moveTo>
                    <a:pt x="79" y="0"/>
                  </a:moveTo>
                  <a:cubicBezTo>
                    <a:pt x="78" y="0"/>
                    <a:pt x="77" y="0"/>
                    <a:pt x="77" y="0"/>
                  </a:cubicBezTo>
                  <a:cubicBezTo>
                    <a:pt x="76" y="0"/>
                    <a:pt x="76" y="0"/>
                    <a:pt x="75" y="0"/>
                  </a:cubicBezTo>
                  <a:cubicBezTo>
                    <a:pt x="73" y="0"/>
                    <a:pt x="71" y="0"/>
                    <a:pt x="70" y="1"/>
                  </a:cubicBezTo>
                  <a:cubicBezTo>
                    <a:pt x="66" y="1"/>
                    <a:pt x="62" y="1"/>
                    <a:pt x="58" y="1"/>
                  </a:cubicBezTo>
                  <a:cubicBezTo>
                    <a:pt x="57" y="1"/>
                    <a:pt x="56" y="1"/>
                    <a:pt x="55" y="1"/>
                  </a:cubicBezTo>
                  <a:cubicBezTo>
                    <a:pt x="55" y="1"/>
                    <a:pt x="55" y="1"/>
                    <a:pt x="55" y="1"/>
                  </a:cubicBezTo>
                  <a:cubicBezTo>
                    <a:pt x="52" y="2"/>
                    <a:pt x="49" y="2"/>
                    <a:pt x="46" y="2"/>
                  </a:cubicBezTo>
                  <a:cubicBezTo>
                    <a:pt x="44" y="3"/>
                    <a:pt x="43" y="3"/>
                    <a:pt x="42" y="4"/>
                  </a:cubicBezTo>
                  <a:cubicBezTo>
                    <a:pt x="40" y="4"/>
                    <a:pt x="39" y="5"/>
                    <a:pt x="38" y="6"/>
                  </a:cubicBezTo>
                  <a:cubicBezTo>
                    <a:pt x="37" y="6"/>
                    <a:pt x="37" y="6"/>
                    <a:pt x="37" y="6"/>
                  </a:cubicBezTo>
                  <a:cubicBezTo>
                    <a:pt x="37" y="6"/>
                    <a:pt x="36" y="7"/>
                    <a:pt x="36" y="7"/>
                  </a:cubicBezTo>
                  <a:cubicBezTo>
                    <a:pt x="31" y="10"/>
                    <a:pt x="26" y="13"/>
                    <a:pt x="21" y="17"/>
                  </a:cubicBezTo>
                  <a:cubicBezTo>
                    <a:pt x="18" y="19"/>
                    <a:pt x="15" y="21"/>
                    <a:pt x="13" y="23"/>
                  </a:cubicBezTo>
                  <a:cubicBezTo>
                    <a:pt x="9" y="26"/>
                    <a:pt x="5" y="29"/>
                    <a:pt x="2" y="33"/>
                  </a:cubicBezTo>
                  <a:cubicBezTo>
                    <a:pt x="1" y="33"/>
                    <a:pt x="1" y="33"/>
                    <a:pt x="1" y="33"/>
                  </a:cubicBezTo>
                  <a:cubicBezTo>
                    <a:pt x="1" y="34"/>
                    <a:pt x="0" y="34"/>
                    <a:pt x="0" y="34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1" y="35"/>
                    <a:pt x="1" y="35"/>
                    <a:pt x="1" y="35"/>
                  </a:cubicBezTo>
                  <a:cubicBezTo>
                    <a:pt x="2" y="35"/>
                    <a:pt x="2" y="35"/>
                    <a:pt x="3" y="35"/>
                  </a:cubicBezTo>
                  <a:cubicBezTo>
                    <a:pt x="6" y="34"/>
                    <a:pt x="10" y="33"/>
                    <a:pt x="13" y="32"/>
                  </a:cubicBezTo>
                  <a:cubicBezTo>
                    <a:pt x="19" y="31"/>
                    <a:pt x="25" y="30"/>
                    <a:pt x="32" y="29"/>
                  </a:cubicBezTo>
                  <a:cubicBezTo>
                    <a:pt x="39" y="28"/>
                    <a:pt x="46" y="27"/>
                    <a:pt x="53" y="27"/>
                  </a:cubicBezTo>
                  <a:cubicBezTo>
                    <a:pt x="59" y="26"/>
                    <a:pt x="64" y="26"/>
                    <a:pt x="70" y="26"/>
                  </a:cubicBezTo>
                  <a:cubicBezTo>
                    <a:pt x="70" y="26"/>
                    <a:pt x="70" y="26"/>
                    <a:pt x="71" y="26"/>
                  </a:cubicBezTo>
                  <a:cubicBezTo>
                    <a:pt x="71" y="26"/>
                    <a:pt x="71" y="26"/>
                    <a:pt x="72" y="26"/>
                  </a:cubicBezTo>
                  <a:cubicBezTo>
                    <a:pt x="72" y="26"/>
                    <a:pt x="72" y="26"/>
                    <a:pt x="72" y="26"/>
                  </a:cubicBezTo>
                  <a:cubicBezTo>
                    <a:pt x="73" y="26"/>
                    <a:pt x="74" y="26"/>
                    <a:pt x="74" y="26"/>
                  </a:cubicBezTo>
                  <a:cubicBezTo>
                    <a:pt x="79" y="25"/>
                    <a:pt x="85" y="25"/>
                    <a:pt x="90" y="25"/>
                  </a:cubicBezTo>
                  <a:cubicBezTo>
                    <a:pt x="96" y="24"/>
                    <a:pt x="103" y="23"/>
                    <a:pt x="109" y="22"/>
                  </a:cubicBezTo>
                  <a:cubicBezTo>
                    <a:pt x="112" y="21"/>
                    <a:pt x="114" y="20"/>
                    <a:pt x="117" y="19"/>
                  </a:cubicBezTo>
                  <a:cubicBezTo>
                    <a:pt x="120" y="17"/>
                    <a:pt x="123" y="15"/>
                    <a:pt x="125" y="12"/>
                  </a:cubicBezTo>
                  <a:cubicBezTo>
                    <a:pt x="125" y="11"/>
                    <a:pt x="125" y="11"/>
                    <a:pt x="125" y="10"/>
                  </a:cubicBezTo>
                  <a:cubicBezTo>
                    <a:pt x="125" y="10"/>
                    <a:pt x="125" y="9"/>
                    <a:pt x="124" y="9"/>
                  </a:cubicBezTo>
                  <a:cubicBezTo>
                    <a:pt x="121" y="7"/>
                    <a:pt x="117" y="5"/>
                    <a:pt x="113" y="3"/>
                  </a:cubicBezTo>
                  <a:cubicBezTo>
                    <a:pt x="113" y="3"/>
                    <a:pt x="112" y="2"/>
                    <a:pt x="112" y="2"/>
                  </a:cubicBezTo>
                  <a:cubicBezTo>
                    <a:pt x="112" y="2"/>
                    <a:pt x="111" y="2"/>
                    <a:pt x="111" y="2"/>
                  </a:cubicBezTo>
                  <a:cubicBezTo>
                    <a:pt x="106" y="2"/>
                    <a:pt x="101" y="1"/>
                    <a:pt x="96" y="1"/>
                  </a:cubicBezTo>
                  <a:cubicBezTo>
                    <a:pt x="93" y="1"/>
                    <a:pt x="89" y="1"/>
                    <a:pt x="86" y="1"/>
                  </a:cubicBezTo>
                  <a:cubicBezTo>
                    <a:pt x="86" y="0"/>
                    <a:pt x="85" y="0"/>
                    <a:pt x="85" y="0"/>
                  </a:cubicBezTo>
                  <a:cubicBezTo>
                    <a:pt x="84" y="0"/>
                    <a:pt x="83" y="0"/>
                    <a:pt x="82" y="0"/>
                  </a:cubicBezTo>
                  <a:cubicBezTo>
                    <a:pt x="82" y="0"/>
                    <a:pt x="82" y="0"/>
                    <a:pt x="82" y="0"/>
                  </a:cubicBezTo>
                  <a:cubicBezTo>
                    <a:pt x="81" y="0"/>
                    <a:pt x="80" y="0"/>
                    <a:pt x="79" y="0"/>
                  </a:cubicBezTo>
                </a:path>
              </a:pathLst>
            </a:custGeom>
            <a:solidFill>
              <a:srgbClr val="FFF4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71" name="Freeform 423"/>
            <p:cNvSpPr>
              <a:spLocks noEditPoints="1"/>
            </p:cNvSpPr>
            <p:nvPr/>
          </p:nvSpPr>
          <p:spPr bwMode="auto">
            <a:xfrm>
              <a:off x="679450" y="2189163"/>
              <a:ext cx="209550" cy="109538"/>
            </a:xfrm>
            <a:custGeom>
              <a:avLst/>
              <a:gdLst>
                <a:gd name="T0" fmla="*/ 21 w 56"/>
                <a:gd name="T1" fmla="*/ 29 h 29"/>
                <a:gd name="T2" fmla="*/ 20 w 56"/>
                <a:gd name="T3" fmla="*/ 29 h 29"/>
                <a:gd name="T4" fmla="*/ 20 w 56"/>
                <a:gd name="T5" fmla="*/ 29 h 29"/>
                <a:gd name="T6" fmla="*/ 20 w 56"/>
                <a:gd name="T7" fmla="*/ 29 h 29"/>
                <a:gd name="T8" fmla="*/ 21 w 56"/>
                <a:gd name="T9" fmla="*/ 29 h 29"/>
                <a:gd name="T10" fmla="*/ 13 w 56"/>
                <a:gd name="T11" fmla="*/ 25 h 29"/>
                <a:gd name="T12" fmla="*/ 14 w 56"/>
                <a:gd name="T13" fmla="*/ 26 h 29"/>
                <a:gd name="T14" fmla="*/ 13 w 56"/>
                <a:gd name="T15" fmla="*/ 25 h 29"/>
                <a:gd name="T16" fmla="*/ 26 w 56"/>
                <a:gd name="T17" fmla="*/ 24 h 29"/>
                <a:gd name="T18" fmla="*/ 25 w 56"/>
                <a:gd name="T19" fmla="*/ 25 h 29"/>
                <a:gd name="T20" fmla="*/ 24 w 56"/>
                <a:gd name="T21" fmla="*/ 26 h 29"/>
                <a:gd name="T22" fmla="*/ 23 w 56"/>
                <a:gd name="T23" fmla="*/ 27 h 29"/>
                <a:gd name="T24" fmla="*/ 24 w 56"/>
                <a:gd name="T25" fmla="*/ 26 h 29"/>
                <a:gd name="T26" fmla="*/ 26 w 56"/>
                <a:gd name="T27" fmla="*/ 24 h 29"/>
                <a:gd name="T28" fmla="*/ 1 w 56"/>
                <a:gd name="T29" fmla="*/ 18 h 29"/>
                <a:gd name="T30" fmla="*/ 1 w 56"/>
                <a:gd name="T31" fmla="*/ 18 h 29"/>
                <a:gd name="T32" fmla="*/ 3 w 56"/>
                <a:gd name="T33" fmla="*/ 19 h 29"/>
                <a:gd name="T34" fmla="*/ 2 w 56"/>
                <a:gd name="T35" fmla="*/ 18 h 29"/>
                <a:gd name="T36" fmla="*/ 1 w 56"/>
                <a:gd name="T37" fmla="*/ 18 h 29"/>
                <a:gd name="T38" fmla="*/ 2 w 56"/>
                <a:gd name="T39" fmla="*/ 16 h 29"/>
                <a:gd name="T40" fmla="*/ 1 w 56"/>
                <a:gd name="T41" fmla="*/ 16 h 29"/>
                <a:gd name="T42" fmla="*/ 0 w 56"/>
                <a:gd name="T43" fmla="*/ 17 h 29"/>
                <a:gd name="T44" fmla="*/ 1 w 56"/>
                <a:gd name="T45" fmla="*/ 16 h 29"/>
                <a:gd name="T46" fmla="*/ 2 w 56"/>
                <a:gd name="T47" fmla="*/ 16 h 29"/>
                <a:gd name="T48" fmla="*/ 28 w 56"/>
                <a:gd name="T49" fmla="*/ 6 h 29"/>
                <a:gd name="T50" fmla="*/ 11 w 56"/>
                <a:gd name="T51" fmla="*/ 12 h 29"/>
                <a:gd name="T52" fmla="*/ 7 w 56"/>
                <a:gd name="T53" fmla="*/ 13 h 29"/>
                <a:gd name="T54" fmla="*/ 28 w 56"/>
                <a:gd name="T55" fmla="*/ 6 h 29"/>
                <a:gd name="T56" fmla="*/ 56 w 56"/>
                <a:gd name="T57" fmla="*/ 1 h 29"/>
                <a:gd name="T58" fmla="*/ 54 w 56"/>
                <a:gd name="T59" fmla="*/ 2 h 29"/>
                <a:gd name="T60" fmla="*/ 53 w 56"/>
                <a:gd name="T61" fmla="*/ 3 h 29"/>
                <a:gd name="T62" fmla="*/ 54 w 56"/>
                <a:gd name="T63" fmla="*/ 2 h 29"/>
                <a:gd name="T64" fmla="*/ 56 w 56"/>
                <a:gd name="T65" fmla="*/ 1 h 29"/>
                <a:gd name="T66" fmla="*/ 52 w 56"/>
                <a:gd name="T67" fmla="*/ 0 h 29"/>
                <a:gd name="T68" fmla="*/ 42 w 56"/>
                <a:gd name="T69" fmla="*/ 2 h 29"/>
                <a:gd name="T70" fmla="*/ 46 w 56"/>
                <a:gd name="T71" fmla="*/ 1 h 29"/>
                <a:gd name="T72" fmla="*/ 52 w 56"/>
                <a:gd name="T73" fmla="*/ 0 h 29"/>
                <a:gd name="T74" fmla="*/ 56 w 56"/>
                <a:gd name="T75" fmla="*/ 0 h 29"/>
                <a:gd name="T76" fmla="*/ 56 w 56"/>
                <a:gd name="T77" fmla="*/ 0 h 29"/>
                <a:gd name="T78" fmla="*/ 56 w 56"/>
                <a:gd name="T79" fmla="*/ 0 h 29"/>
                <a:gd name="T80" fmla="*/ 56 w 56"/>
                <a:gd name="T81" fmla="*/ 0 h 29"/>
                <a:gd name="T82" fmla="*/ 55 w 56"/>
                <a:gd name="T83" fmla="*/ 0 h 29"/>
                <a:gd name="T84" fmla="*/ 53 w 56"/>
                <a:gd name="T85" fmla="*/ 0 h 29"/>
                <a:gd name="T86" fmla="*/ 54 w 56"/>
                <a:gd name="T87" fmla="*/ 0 h 29"/>
                <a:gd name="T88" fmla="*/ 55 w 56"/>
                <a:gd name="T89" fmla="*/ 0 h 29"/>
                <a:gd name="T90" fmla="*/ 55 w 56"/>
                <a:gd name="T91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56" h="29">
                  <a:moveTo>
                    <a:pt x="21" y="29"/>
                  </a:moveTo>
                  <a:cubicBezTo>
                    <a:pt x="21" y="29"/>
                    <a:pt x="20" y="29"/>
                    <a:pt x="20" y="29"/>
                  </a:cubicBezTo>
                  <a:cubicBezTo>
                    <a:pt x="20" y="29"/>
                    <a:pt x="20" y="29"/>
                    <a:pt x="20" y="29"/>
                  </a:cubicBezTo>
                  <a:cubicBezTo>
                    <a:pt x="20" y="29"/>
                    <a:pt x="20" y="29"/>
                    <a:pt x="20" y="29"/>
                  </a:cubicBezTo>
                  <a:cubicBezTo>
                    <a:pt x="20" y="29"/>
                    <a:pt x="21" y="29"/>
                    <a:pt x="21" y="29"/>
                  </a:cubicBezTo>
                  <a:moveTo>
                    <a:pt x="13" y="25"/>
                  </a:moveTo>
                  <a:cubicBezTo>
                    <a:pt x="14" y="26"/>
                    <a:pt x="14" y="26"/>
                    <a:pt x="14" y="26"/>
                  </a:cubicBezTo>
                  <a:cubicBezTo>
                    <a:pt x="14" y="26"/>
                    <a:pt x="14" y="26"/>
                    <a:pt x="13" y="25"/>
                  </a:cubicBezTo>
                  <a:moveTo>
                    <a:pt x="26" y="24"/>
                  </a:moveTo>
                  <a:cubicBezTo>
                    <a:pt x="26" y="24"/>
                    <a:pt x="26" y="24"/>
                    <a:pt x="25" y="25"/>
                  </a:cubicBezTo>
                  <a:cubicBezTo>
                    <a:pt x="25" y="25"/>
                    <a:pt x="24" y="26"/>
                    <a:pt x="24" y="26"/>
                  </a:cubicBezTo>
                  <a:cubicBezTo>
                    <a:pt x="23" y="26"/>
                    <a:pt x="23" y="27"/>
                    <a:pt x="23" y="27"/>
                  </a:cubicBezTo>
                  <a:cubicBezTo>
                    <a:pt x="23" y="27"/>
                    <a:pt x="23" y="27"/>
                    <a:pt x="24" y="26"/>
                  </a:cubicBezTo>
                  <a:cubicBezTo>
                    <a:pt x="24" y="26"/>
                    <a:pt x="25" y="25"/>
                    <a:pt x="26" y="24"/>
                  </a:cubicBezTo>
                  <a:moveTo>
                    <a:pt x="1" y="18"/>
                  </a:moveTo>
                  <a:cubicBezTo>
                    <a:pt x="1" y="18"/>
                    <a:pt x="1" y="18"/>
                    <a:pt x="1" y="18"/>
                  </a:cubicBezTo>
                  <a:cubicBezTo>
                    <a:pt x="2" y="18"/>
                    <a:pt x="3" y="19"/>
                    <a:pt x="3" y="19"/>
                  </a:cubicBezTo>
                  <a:cubicBezTo>
                    <a:pt x="3" y="19"/>
                    <a:pt x="2" y="19"/>
                    <a:pt x="2" y="18"/>
                  </a:cubicBezTo>
                  <a:cubicBezTo>
                    <a:pt x="2" y="18"/>
                    <a:pt x="1" y="18"/>
                    <a:pt x="1" y="18"/>
                  </a:cubicBezTo>
                  <a:moveTo>
                    <a:pt x="2" y="16"/>
                  </a:moveTo>
                  <a:cubicBezTo>
                    <a:pt x="2" y="16"/>
                    <a:pt x="2" y="16"/>
                    <a:pt x="1" y="16"/>
                  </a:cubicBezTo>
                  <a:cubicBezTo>
                    <a:pt x="1" y="16"/>
                    <a:pt x="0" y="16"/>
                    <a:pt x="0" y="17"/>
                  </a:cubicBezTo>
                  <a:cubicBezTo>
                    <a:pt x="0" y="17"/>
                    <a:pt x="1" y="16"/>
                    <a:pt x="1" y="16"/>
                  </a:cubicBezTo>
                  <a:cubicBezTo>
                    <a:pt x="2" y="16"/>
                    <a:pt x="2" y="16"/>
                    <a:pt x="2" y="16"/>
                  </a:cubicBezTo>
                  <a:moveTo>
                    <a:pt x="28" y="6"/>
                  </a:moveTo>
                  <a:cubicBezTo>
                    <a:pt x="22" y="8"/>
                    <a:pt x="17" y="10"/>
                    <a:pt x="11" y="12"/>
                  </a:cubicBezTo>
                  <a:cubicBezTo>
                    <a:pt x="10" y="12"/>
                    <a:pt x="9" y="13"/>
                    <a:pt x="7" y="13"/>
                  </a:cubicBezTo>
                  <a:cubicBezTo>
                    <a:pt x="14" y="11"/>
                    <a:pt x="21" y="8"/>
                    <a:pt x="28" y="6"/>
                  </a:cubicBezTo>
                  <a:moveTo>
                    <a:pt x="56" y="1"/>
                  </a:moveTo>
                  <a:cubicBezTo>
                    <a:pt x="55" y="1"/>
                    <a:pt x="55" y="2"/>
                    <a:pt x="54" y="2"/>
                  </a:cubicBezTo>
                  <a:cubicBezTo>
                    <a:pt x="54" y="2"/>
                    <a:pt x="53" y="3"/>
                    <a:pt x="53" y="3"/>
                  </a:cubicBezTo>
                  <a:cubicBezTo>
                    <a:pt x="53" y="3"/>
                    <a:pt x="53" y="2"/>
                    <a:pt x="54" y="2"/>
                  </a:cubicBezTo>
                  <a:cubicBezTo>
                    <a:pt x="54" y="2"/>
                    <a:pt x="55" y="1"/>
                    <a:pt x="56" y="1"/>
                  </a:cubicBezTo>
                  <a:moveTo>
                    <a:pt x="52" y="0"/>
                  </a:moveTo>
                  <a:cubicBezTo>
                    <a:pt x="49" y="1"/>
                    <a:pt x="45" y="2"/>
                    <a:pt x="42" y="2"/>
                  </a:cubicBezTo>
                  <a:cubicBezTo>
                    <a:pt x="44" y="2"/>
                    <a:pt x="45" y="2"/>
                    <a:pt x="46" y="1"/>
                  </a:cubicBezTo>
                  <a:cubicBezTo>
                    <a:pt x="48" y="1"/>
                    <a:pt x="50" y="1"/>
                    <a:pt x="52" y="0"/>
                  </a:cubicBezTo>
                  <a:moveTo>
                    <a:pt x="56" y="0"/>
                  </a:moveTo>
                  <a:cubicBezTo>
                    <a:pt x="56" y="0"/>
                    <a:pt x="56" y="0"/>
                    <a:pt x="56" y="0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56" y="0"/>
                    <a:pt x="56" y="0"/>
                    <a:pt x="56" y="0"/>
                  </a:cubicBezTo>
                  <a:moveTo>
                    <a:pt x="55" y="0"/>
                  </a:moveTo>
                  <a:cubicBezTo>
                    <a:pt x="54" y="0"/>
                    <a:pt x="54" y="0"/>
                    <a:pt x="53" y="0"/>
                  </a:cubicBezTo>
                  <a:cubicBezTo>
                    <a:pt x="53" y="0"/>
                    <a:pt x="54" y="0"/>
                    <a:pt x="54" y="0"/>
                  </a:cubicBezTo>
                  <a:cubicBezTo>
                    <a:pt x="55" y="0"/>
                    <a:pt x="55" y="0"/>
                    <a:pt x="55" y="0"/>
                  </a:cubicBezTo>
                  <a:cubicBezTo>
                    <a:pt x="55" y="0"/>
                    <a:pt x="55" y="0"/>
                    <a:pt x="55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72" name="Freeform 424"/>
            <p:cNvSpPr>
              <a:spLocks/>
            </p:cNvSpPr>
            <p:nvPr/>
          </p:nvSpPr>
          <p:spPr bwMode="auto">
            <a:xfrm>
              <a:off x="679450" y="2189163"/>
              <a:ext cx="209550" cy="109538"/>
            </a:xfrm>
            <a:custGeom>
              <a:avLst/>
              <a:gdLst>
                <a:gd name="T0" fmla="*/ 55 w 56"/>
                <a:gd name="T1" fmla="*/ 0 h 29"/>
                <a:gd name="T2" fmla="*/ 54 w 56"/>
                <a:gd name="T3" fmla="*/ 0 h 29"/>
                <a:gd name="T4" fmla="*/ 53 w 56"/>
                <a:gd name="T5" fmla="*/ 0 h 29"/>
                <a:gd name="T6" fmla="*/ 53 w 56"/>
                <a:gd name="T7" fmla="*/ 0 h 29"/>
                <a:gd name="T8" fmla="*/ 52 w 56"/>
                <a:gd name="T9" fmla="*/ 0 h 29"/>
                <a:gd name="T10" fmla="*/ 46 w 56"/>
                <a:gd name="T11" fmla="*/ 1 h 29"/>
                <a:gd name="T12" fmla="*/ 42 w 56"/>
                <a:gd name="T13" fmla="*/ 2 h 29"/>
                <a:gd name="T14" fmla="*/ 28 w 56"/>
                <a:gd name="T15" fmla="*/ 6 h 29"/>
                <a:gd name="T16" fmla="*/ 7 w 56"/>
                <a:gd name="T17" fmla="*/ 13 h 29"/>
                <a:gd name="T18" fmla="*/ 2 w 56"/>
                <a:gd name="T19" fmla="*/ 16 h 29"/>
                <a:gd name="T20" fmla="*/ 1 w 56"/>
                <a:gd name="T21" fmla="*/ 16 h 29"/>
                <a:gd name="T22" fmla="*/ 0 w 56"/>
                <a:gd name="T23" fmla="*/ 17 h 29"/>
                <a:gd name="T24" fmla="*/ 1 w 56"/>
                <a:gd name="T25" fmla="*/ 18 h 29"/>
                <a:gd name="T26" fmla="*/ 2 w 56"/>
                <a:gd name="T27" fmla="*/ 18 h 29"/>
                <a:gd name="T28" fmla="*/ 3 w 56"/>
                <a:gd name="T29" fmla="*/ 19 h 29"/>
                <a:gd name="T30" fmla="*/ 13 w 56"/>
                <a:gd name="T31" fmla="*/ 25 h 29"/>
                <a:gd name="T32" fmla="*/ 14 w 56"/>
                <a:gd name="T33" fmla="*/ 26 h 29"/>
                <a:gd name="T34" fmla="*/ 19 w 56"/>
                <a:gd name="T35" fmla="*/ 28 h 29"/>
                <a:gd name="T36" fmla="*/ 20 w 56"/>
                <a:gd name="T37" fmla="*/ 29 h 29"/>
                <a:gd name="T38" fmla="*/ 20 w 56"/>
                <a:gd name="T39" fmla="*/ 29 h 29"/>
                <a:gd name="T40" fmla="*/ 21 w 56"/>
                <a:gd name="T41" fmla="*/ 29 h 29"/>
                <a:gd name="T42" fmla="*/ 21 w 56"/>
                <a:gd name="T43" fmla="*/ 28 h 29"/>
                <a:gd name="T44" fmla="*/ 23 w 56"/>
                <a:gd name="T45" fmla="*/ 27 h 29"/>
                <a:gd name="T46" fmla="*/ 24 w 56"/>
                <a:gd name="T47" fmla="*/ 26 h 29"/>
                <a:gd name="T48" fmla="*/ 25 w 56"/>
                <a:gd name="T49" fmla="*/ 25 h 29"/>
                <a:gd name="T50" fmla="*/ 26 w 56"/>
                <a:gd name="T51" fmla="*/ 24 h 29"/>
                <a:gd name="T52" fmla="*/ 34 w 56"/>
                <a:gd name="T53" fmla="*/ 16 h 29"/>
                <a:gd name="T54" fmla="*/ 53 w 56"/>
                <a:gd name="T55" fmla="*/ 3 h 29"/>
                <a:gd name="T56" fmla="*/ 54 w 56"/>
                <a:gd name="T57" fmla="*/ 2 h 29"/>
                <a:gd name="T58" fmla="*/ 56 w 56"/>
                <a:gd name="T59" fmla="*/ 1 h 29"/>
                <a:gd name="T60" fmla="*/ 56 w 56"/>
                <a:gd name="T61" fmla="*/ 0 h 29"/>
                <a:gd name="T62" fmla="*/ 56 w 56"/>
                <a:gd name="T63" fmla="*/ 0 h 29"/>
                <a:gd name="T64" fmla="*/ 55 w 56"/>
                <a:gd name="T65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6" h="29">
                  <a:moveTo>
                    <a:pt x="55" y="0"/>
                  </a:moveTo>
                  <a:cubicBezTo>
                    <a:pt x="55" y="0"/>
                    <a:pt x="55" y="0"/>
                    <a:pt x="54" y="0"/>
                  </a:cubicBezTo>
                  <a:cubicBezTo>
                    <a:pt x="54" y="0"/>
                    <a:pt x="53" y="0"/>
                    <a:pt x="53" y="0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53" y="0"/>
                    <a:pt x="52" y="0"/>
                    <a:pt x="52" y="0"/>
                  </a:cubicBezTo>
                  <a:cubicBezTo>
                    <a:pt x="50" y="1"/>
                    <a:pt x="48" y="1"/>
                    <a:pt x="46" y="1"/>
                  </a:cubicBezTo>
                  <a:cubicBezTo>
                    <a:pt x="45" y="2"/>
                    <a:pt x="44" y="2"/>
                    <a:pt x="42" y="2"/>
                  </a:cubicBezTo>
                  <a:cubicBezTo>
                    <a:pt x="37" y="3"/>
                    <a:pt x="32" y="5"/>
                    <a:pt x="28" y="6"/>
                  </a:cubicBezTo>
                  <a:cubicBezTo>
                    <a:pt x="21" y="8"/>
                    <a:pt x="14" y="11"/>
                    <a:pt x="7" y="13"/>
                  </a:cubicBezTo>
                  <a:cubicBezTo>
                    <a:pt x="5" y="14"/>
                    <a:pt x="4" y="15"/>
                    <a:pt x="2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0" y="17"/>
                    <a:pt x="0" y="17"/>
                  </a:cubicBezTo>
                  <a:cubicBezTo>
                    <a:pt x="1" y="17"/>
                    <a:pt x="1" y="17"/>
                    <a:pt x="1" y="18"/>
                  </a:cubicBezTo>
                  <a:cubicBezTo>
                    <a:pt x="1" y="18"/>
                    <a:pt x="2" y="18"/>
                    <a:pt x="2" y="18"/>
                  </a:cubicBezTo>
                  <a:cubicBezTo>
                    <a:pt x="2" y="19"/>
                    <a:pt x="3" y="19"/>
                    <a:pt x="3" y="19"/>
                  </a:cubicBezTo>
                  <a:cubicBezTo>
                    <a:pt x="6" y="22"/>
                    <a:pt x="10" y="24"/>
                    <a:pt x="13" y="25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6" y="27"/>
                    <a:pt x="18" y="28"/>
                    <a:pt x="19" y="28"/>
                  </a:cubicBezTo>
                  <a:cubicBezTo>
                    <a:pt x="19" y="29"/>
                    <a:pt x="20" y="29"/>
                    <a:pt x="20" y="29"/>
                  </a:cubicBezTo>
                  <a:cubicBezTo>
                    <a:pt x="20" y="29"/>
                    <a:pt x="20" y="29"/>
                    <a:pt x="20" y="29"/>
                  </a:cubicBezTo>
                  <a:cubicBezTo>
                    <a:pt x="20" y="29"/>
                    <a:pt x="21" y="29"/>
                    <a:pt x="21" y="29"/>
                  </a:cubicBezTo>
                  <a:cubicBezTo>
                    <a:pt x="21" y="29"/>
                    <a:pt x="21" y="29"/>
                    <a:pt x="21" y="28"/>
                  </a:cubicBezTo>
                  <a:cubicBezTo>
                    <a:pt x="22" y="28"/>
                    <a:pt x="22" y="27"/>
                    <a:pt x="23" y="27"/>
                  </a:cubicBezTo>
                  <a:cubicBezTo>
                    <a:pt x="23" y="27"/>
                    <a:pt x="23" y="26"/>
                    <a:pt x="24" y="26"/>
                  </a:cubicBezTo>
                  <a:cubicBezTo>
                    <a:pt x="24" y="26"/>
                    <a:pt x="25" y="25"/>
                    <a:pt x="25" y="25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9" y="21"/>
                    <a:pt x="31" y="19"/>
                    <a:pt x="34" y="16"/>
                  </a:cubicBezTo>
                  <a:cubicBezTo>
                    <a:pt x="40" y="11"/>
                    <a:pt x="46" y="7"/>
                    <a:pt x="53" y="3"/>
                  </a:cubicBezTo>
                  <a:cubicBezTo>
                    <a:pt x="53" y="3"/>
                    <a:pt x="54" y="2"/>
                    <a:pt x="54" y="2"/>
                  </a:cubicBezTo>
                  <a:cubicBezTo>
                    <a:pt x="55" y="2"/>
                    <a:pt x="55" y="1"/>
                    <a:pt x="56" y="1"/>
                  </a:cubicBezTo>
                  <a:cubicBezTo>
                    <a:pt x="56" y="1"/>
                    <a:pt x="56" y="1"/>
                    <a:pt x="56" y="0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56" y="0"/>
                    <a:pt x="56" y="0"/>
                    <a:pt x="55" y="0"/>
                  </a:cubicBezTo>
                </a:path>
              </a:pathLst>
            </a:custGeom>
            <a:solidFill>
              <a:srgbClr val="FFE9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73" name="Freeform 425"/>
            <p:cNvSpPr>
              <a:spLocks noEditPoints="1"/>
            </p:cNvSpPr>
            <p:nvPr/>
          </p:nvSpPr>
          <p:spPr bwMode="auto">
            <a:xfrm>
              <a:off x="615950" y="2260600"/>
              <a:ext cx="123825" cy="68263"/>
            </a:xfrm>
            <a:custGeom>
              <a:avLst/>
              <a:gdLst>
                <a:gd name="T0" fmla="*/ 7 w 33"/>
                <a:gd name="T1" fmla="*/ 13 h 18"/>
                <a:gd name="T2" fmla="*/ 14 w 33"/>
                <a:gd name="T3" fmla="*/ 18 h 18"/>
                <a:gd name="T4" fmla="*/ 7 w 33"/>
                <a:gd name="T5" fmla="*/ 13 h 18"/>
                <a:gd name="T6" fmla="*/ 28 w 33"/>
                <a:gd name="T7" fmla="*/ 11 h 18"/>
                <a:gd name="T8" fmla="*/ 31 w 33"/>
                <a:gd name="T9" fmla="*/ 12 h 18"/>
                <a:gd name="T10" fmla="*/ 33 w 33"/>
                <a:gd name="T11" fmla="*/ 13 h 18"/>
                <a:gd name="T12" fmla="*/ 33 w 33"/>
                <a:gd name="T13" fmla="*/ 13 h 18"/>
                <a:gd name="T14" fmla="*/ 33 w 33"/>
                <a:gd name="T15" fmla="*/ 13 h 18"/>
                <a:gd name="T16" fmla="*/ 32 w 33"/>
                <a:gd name="T17" fmla="*/ 12 h 18"/>
                <a:gd name="T18" fmla="*/ 28 w 33"/>
                <a:gd name="T19" fmla="*/ 11 h 18"/>
                <a:gd name="T20" fmla="*/ 2 w 33"/>
                <a:gd name="T21" fmla="*/ 5 h 18"/>
                <a:gd name="T22" fmla="*/ 1 w 33"/>
                <a:gd name="T23" fmla="*/ 5 h 18"/>
                <a:gd name="T24" fmla="*/ 1 w 33"/>
                <a:gd name="T25" fmla="*/ 7 h 18"/>
                <a:gd name="T26" fmla="*/ 2 w 33"/>
                <a:gd name="T27" fmla="*/ 5 h 18"/>
                <a:gd name="T28" fmla="*/ 13 w 33"/>
                <a:gd name="T29" fmla="*/ 0 h 18"/>
                <a:gd name="T30" fmla="*/ 13 w 33"/>
                <a:gd name="T31" fmla="*/ 1 h 18"/>
                <a:gd name="T32" fmla="*/ 20 w 33"/>
                <a:gd name="T33" fmla="*/ 6 h 18"/>
                <a:gd name="T34" fmla="*/ 13 w 33"/>
                <a:gd name="T35" fmla="*/ 1 h 18"/>
                <a:gd name="T36" fmla="*/ 13 w 33"/>
                <a:gd name="T37" fmla="*/ 0 h 18"/>
                <a:gd name="T38" fmla="*/ 12 w 33"/>
                <a:gd name="T39" fmla="*/ 0 h 18"/>
                <a:gd name="T40" fmla="*/ 11 w 33"/>
                <a:gd name="T41" fmla="*/ 0 h 18"/>
                <a:gd name="T42" fmla="*/ 3 w 33"/>
                <a:gd name="T43" fmla="*/ 5 h 18"/>
                <a:gd name="T44" fmla="*/ 3 w 33"/>
                <a:gd name="T45" fmla="*/ 4 h 18"/>
                <a:gd name="T46" fmla="*/ 10 w 33"/>
                <a:gd name="T47" fmla="*/ 1 h 18"/>
                <a:gd name="T48" fmla="*/ 12 w 33"/>
                <a:gd name="T49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3" h="18">
                  <a:moveTo>
                    <a:pt x="7" y="13"/>
                  </a:moveTo>
                  <a:cubicBezTo>
                    <a:pt x="9" y="15"/>
                    <a:pt x="11" y="16"/>
                    <a:pt x="14" y="18"/>
                  </a:cubicBezTo>
                  <a:cubicBezTo>
                    <a:pt x="12" y="16"/>
                    <a:pt x="9" y="15"/>
                    <a:pt x="7" y="13"/>
                  </a:cubicBezTo>
                  <a:moveTo>
                    <a:pt x="28" y="11"/>
                  </a:moveTo>
                  <a:cubicBezTo>
                    <a:pt x="29" y="11"/>
                    <a:pt x="30" y="12"/>
                    <a:pt x="31" y="12"/>
                  </a:cubicBezTo>
                  <a:cubicBezTo>
                    <a:pt x="32" y="13"/>
                    <a:pt x="32" y="13"/>
                    <a:pt x="33" y="13"/>
                  </a:cubicBezTo>
                  <a:cubicBezTo>
                    <a:pt x="33" y="13"/>
                    <a:pt x="33" y="13"/>
                    <a:pt x="33" y="13"/>
                  </a:cubicBezTo>
                  <a:cubicBezTo>
                    <a:pt x="33" y="13"/>
                    <a:pt x="33" y="13"/>
                    <a:pt x="33" y="13"/>
                  </a:cubicBezTo>
                  <a:cubicBezTo>
                    <a:pt x="33" y="13"/>
                    <a:pt x="32" y="13"/>
                    <a:pt x="32" y="12"/>
                  </a:cubicBezTo>
                  <a:cubicBezTo>
                    <a:pt x="31" y="12"/>
                    <a:pt x="29" y="11"/>
                    <a:pt x="28" y="11"/>
                  </a:cubicBezTo>
                  <a:moveTo>
                    <a:pt x="2" y="5"/>
                  </a:moveTo>
                  <a:cubicBezTo>
                    <a:pt x="2" y="5"/>
                    <a:pt x="2" y="5"/>
                    <a:pt x="1" y="5"/>
                  </a:cubicBezTo>
                  <a:cubicBezTo>
                    <a:pt x="1" y="6"/>
                    <a:pt x="0" y="6"/>
                    <a:pt x="1" y="7"/>
                  </a:cubicBezTo>
                  <a:cubicBezTo>
                    <a:pt x="1" y="6"/>
                    <a:pt x="1" y="6"/>
                    <a:pt x="2" y="5"/>
                  </a:cubicBezTo>
                  <a:moveTo>
                    <a:pt x="13" y="0"/>
                  </a:moveTo>
                  <a:cubicBezTo>
                    <a:pt x="13" y="0"/>
                    <a:pt x="13" y="0"/>
                    <a:pt x="13" y="1"/>
                  </a:cubicBezTo>
                  <a:cubicBezTo>
                    <a:pt x="15" y="2"/>
                    <a:pt x="18" y="4"/>
                    <a:pt x="20" y="6"/>
                  </a:cubicBezTo>
                  <a:cubicBezTo>
                    <a:pt x="18" y="4"/>
                    <a:pt x="15" y="2"/>
                    <a:pt x="13" y="1"/>
                  </a:cubicBezTo>
                  <a:cubicBezTo>
                    <a:pt x="13" y="0"/>
                    <a:pt x="13" y="0"/>
                    <a:pt x="13" y="0"/>
                  </a:cubicBezTo>
                  <a:moveTo>
                    <a:pt x="12" y="0"/>
                  </a:moveTo>
                  <a:cubicBezTo>
                    <a:pt x="12" y="0"/>
                    <a:pt x="11" y="0"/>
                    <a:pt x="11" y="0"/>
                  </a:cubicBezTo>
                  <a:cubicBezTo>
                    <a:pt x="8" y="2"/>
                    <a:pt x="5" y="3"/>
                    <a:pt x="3" y="5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5" y="3"/>
                    <a:pt x="8" y="2"/>
                    <a:pt x="10" y="1"/>
                  </a:cubicBezTo>
                  <a:cubicBezTo>
                    <a:pt x="11" y="0"/>
                    <a:pt x="11" y="0"/>
                    <a:pt x="1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74" name="Freeform 426"/>
            <p:cNvSpPr>
              <a:spLocks/>
            </p:cNvSpPr>
            <p:nvPr/>
          </p:nvSpPr>
          <p:spPr bwMode="auto">
            <a:xfrm>
              <a:off x="619125" y="2260600"/>
              <a:ext cx="123825" cy="79375"/>
            </a:xfrm>
            <a:custGeom>
              <a:avLst/>
              <a:gdLst>
                <a:gd name="T0" fmla="*/ 11 w 33"/>
                <a:gd name="T1" fmla="*/ 0 h 21"/>
                <a:gd name="T2" fmla="*/ 11 w 33"/>
                <a:gd name="T3" fmla="*/ 0 h 21"/>
                <a:gd name="T4" fmla="*/ 9 w 33"/>
                <a:gd name="T5" fmla="*/ 1 h 21"/>
                <a:gd name="T6" fmla="*/ 2 w 33"/>
                <a:gd name="T7" fmla="*/ 4 h 21"/>
                <a:gd name="T8" fmla="*/ 2 w 33"/>
                <a:gd name="T9" fmla="*/ 5 h 21"/>
                <a:gd name="T10" fmla="*/ 1 w 33"/>
                <a:gd name="T11" fmla="*/ 5 h 21"/>
                <a:gd name="T12" fmla="*/ 0 w 33"/>
                <a:gd name="T13" fmla="*/ 7 h 21"/>
                <a:gd name="T14" fmla="*/ 0 w 33"/>
                <a:gd name="T15" fmla="*/ 7 h 21"/>
                <a:gd name="T16" fmla="*/ 5 w 33"/>
                <a:gd name="T17" fmla="*/ 12 h 21"/>
                <a:gd name="T18" fmla="*/ 6 w 33"/>
                <a:gd name="T19" fmla="*/ 13 h 21"/>
                <a:gd name="T20" fmla="*/ 13 w 33"/>
                <a:gd name="T21" fmla="*/ 18 h 21"/>
                <a:gd name="T22" fmla="*/ 17 w 33"/>
                <a:gd name="T23" fmla="*/ 20 h 21"/>
                <a:gd name="T24" fmla="*/ 19 w 33"/>
                <a:gd name="T25" fmla="*/ 21 h 21"/>
                <a:gd name="T26" fmla="*/ 20 w 33"/>
                <a:gd name="T27" fmla="*/ 21 h 21"/>
                <a:gd name="T28" fmla="*/ 23 w 33"/>
                <a:gd name="T29" fmla="*/ 19 h 21"/>
                <a:gd name="T30" fmla="*/ 32 w 33"/>
                <a:gd name="T31" fmla="*/ 15 h 21"/>
                <a:gd name="T32" fmla="*/ 32 w 33"/>
                <a:gd name="T33" fmla="*/ 13 h 21"/>
                <a:gd name="T34" fmla="*/ 32 w 33"/>
                <a:gd name="T35" fmla="*/ 13 h 21"/>
                <a:gd name="T36" fmla="*/ 30 w 33"/>
                <a:gd name="T37" fmla="*/ 12 h 21"/>
                <a:gd name="T38" fmla="*/ 27 w 33"/>
                <a:gd name="T39" fmla="*/ 11 h 21"/>
                <a:gd name="T40" fmla="*/ 19 w 33"/>
                <a:gd name="T41" fmla="*/ 6 h 21"/>
                <a:gd name="T42" fmla="*/ 12 w 33"/>
                <a:gd name="T43" fmla="*/ 1 h 21"/>
                <a:gd name="T44" fmla="*/ 12 w 33"/>
                <a:gd name="T45" fmla="*/ 0 h 21"/>
                <a:gd name="T46" fmla="*/ 11 w 33"/>
                <a:gd name="T47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3" h="21">
                  <a:moveTo>
                    <a:pt x="11" y="0"/>
                  </a:moveTo>
                  <a:cubicBezTo>
                    <a:pt x="11" y="0"/>
                    <a:pt x="11" y="0"/>
                    <a:pt x="11" y="0"/>
                  </a:cubicBezTo>
                  <a:cubicBezTo>
                    <a:pt x="10" y="0"/>
                    <a:pt x="10" y="0"/>
                    <a:pt x="9" y="1"/>
                  </a:cubicBezTo>
                  <a:cubicBezTo>
                    <a:pt x="7" y="2"/>
                    <a:pt x="4" y="3"/>
                    <a:pt x="2" y="4"/>
                  </a:cubicBezTo>
                  <a:cubicBezTo>
                    <a:pt x="2" y="4"/>
                    <a:pt x="2" y="4"/>
                    <a:pt x="2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6"/>
                    <a:pt x="0" y="6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9"/>
                    <a:pt x="3" y="10"/>
                    <a:pt x="5" y="12"/>
                  </a:cubicBezTo>
                  <a:cubicBezTo>
                    <a:pt x="5" y="12"/>
                    <a:pt x="5" y="13"/>
                    <a:pt x="6" y="13"/>
                  </a:cubicBezTo>
                  <a:cubicBezTo>
                    <a:pt x="8" y="15"/>
                    <a:pt x="11" y="16"/>
                    <a:pt x="13" y="18"/>
                  </a:cubicBezTo>
                  <a:cubicBezTo>
                    <a:pt x="14" y="19"/>
                    <a:pt x="16" y="20"/>
                    <a:pt x="17" y="20"/>
                  </a:cubicBezTo>
                  <a:cubicBezTo>
                    <a:pt x="18" y="21"/>
                    <a:pt x="18" y="21"/>
                    <a:pt x="19" y="21"/>
                  </a:cubicBezTo>
                  <a:cubicBezTo>
                    <a:pt x="19" y="21"/>
                    <a:pt x="20" y="21"/>
                    <a:pt x="20" y="21"/>
                  </a:cubicBezTo>
                  <a:cubicBezTo>
                    <a:pt x="21" y="20"/>
                    <a:pt x="22" y="20"/>
                    <a:pt x="23" y="19"/>
                  </a:cubicBezTo>
                  <a:cubicBezTo>
                    <a:pt x="26" y="18"/>
                    <a:pt x="29" y="17"/>
                    <a:pt x="32" y="15"/>
                  </a:cubicBezTo>
                  <a:cubicBezTo>
                    <a:pt x="33" y="15"/>
                    <a:pt x="33" y="14"/>
                    <a:pt x="32" y="13"/>
                  </a:cubicBezTo>
                  <a:cubicBezTo>
                    <a:pt x="32" y="13"/>
                    <a:pt x="32" y="13"/>
                    <a:pt x="32" y="13"/>
                  </a:cubicBezTo>
                  <a:cubicBezTo>
                    <a:pt x="31" y="13"/>
                    <a:pt x="31" y="13"/>
                    <a:pt x="30" y="12"/>
                  </a:cubicBezTo>
                  <a:cubicBezTo>
                    <a:pt x="29" y="12"/>
                    <a:pt x="28" y="11"/>
                    <a:pt x="27" y="11"/>
                  </a:cubicBezTo>
                  <a:cubicBezTo>
                    <a:pt x="24" y="9"/>
                    <a:pt x="21" y="7"/>
                    <a:pt x="19" y="6"/>
                  </a:cubicBezTo>
                  <a:cubicBezTo>
                    <a:pt x="17" y="4"/>
                    <a:pt x="14" y="2"/>
                    <a:pt x="12" y="1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1" y="0"/>
                    <a:pt x="11" y="0"/>
                    <a:pt x="11" y="0"/>
                  </a:cubicBezTo>
                </a:path>
              </a:pathLst>
            </a:custGeom>
            <a:solidFill>
              <a:srgbClr val="F8D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75" name="Freeform 427"/>
            <p:cNvSpPr>
              <a:spLocks noEditPoints="1"/>
            </p:cNvSpPr>
            <p:nvPr/>
          </p:nvSpPr>
          <p:spPr bwMode="auto">
            <a:xfrm>
              <a:off x="412750" y="2886075"/>
              <a:ext cx="79375" cy="157163"/>
            </a:xfrm>
            <a:custGeom>
              <a:avLst/>
              <a:gdLst>
                <a:gd name="T0" fmla="*/ 13 w 21"/>
                <a:gd name="T1" fmla="*/ 32 h 42"/>
                <a:gd name="T2" fmla="*/ 16 w 21"/>
                <a:gd name="T3" fmla="*/ 36 h 42"/>
                <a:gd name="T4" fmla="*/ 21 w 21"/>
                <a:gd name="T5" fmla="*/ 42 h 42"/>
                <a:gd name="T6" fmla="*/ 13 w 21"/>
                <a:gd name="T7" fmla="*/ 32 h 42"/>
                <a:gd name="T8" fmla="*/ 0 w 21"/>
                <a:gd name="T9" fmla="*/ 12 h 42"/>
                <a:gd name="T10" fmla="*/ 1 w 21"/>
                <a:gd name="T11" fmla="*/ 15 h 42"/>
                <a:gd name="T12" fmla="*/ 4 w 21"/>
                <a:gd name="T13" fmla="*/ 19 h 42"/>
                <a:gd name="T14" fmla="*/ 3 w 21"/>
                <a:gd name="T15" fmla="*/ 17 h 42"/>
                <a:gd name="T16" fmla="*/ 0 w 21"/>
                <a:gd name="T17" fmla="*/ 12 h 42"/>
                <a:gd name="T18" fmla="*/ 0 w 21"/>
                <a:gd name="T19" fmla="*/ 5 h 42"/>
                <a:gd name="T20" fmla="*/ 0 w 21"/>
                <a:gd name="T21" fmla="*/ 5 h 42"/>
                <a:gd name="T22" fmla="*/ 0 w 21"/>
                <a:gd name="T23" fmla="*/ 7 h 42"/>
                <a:gd name="T24" fmla="*/ 0 w 21"/>
                <a:gd name="T25" fmla="*/ 5 h 42"/>
                <a:gd name="T26" fmla="*/ 2 w 21"/>
                <a:gd name="T27" fmla="*/ 0 h 42"/>
                <a:gd name="T28" fmla="*/ 1 w 21"/>
                <a:gd name="T29" fmla="*/ 2 h 42"/>
                <a:gd name="T30" fmla="*/ 2 w 21"/>
                <a:gd name="T31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1" h="42">
                  <a:moveTo>
                    <a:pt x="13" y="32"/>
                  </a:moveTo>
                  <a:cubicBezTo>
                    <a:pt x="14" y="33"/>
                    <a:pt x="15" y="35"/>
                    <a:pt x="16" y="36"/>
                  </a:cubicBezTo>
                  <a:cubicBezTo>
                    <a:pt x="18" y="38"/>
                    <a:pt x="19" y="40"/>
                    <a:pt x="21" y="42"/>
                  </a:cubicBezTo>
                  <a:cubicBezTo>
                    <a:pt x="18" y="39"/>
                    <a:pt x="15" y="35"/>
                    <a:pt x="13" y="32"/>
                  </a:cubicBezTo>
                  <a:moveTo>
                    <a:pt x="0" y="12"/>
                  </a:moveTo>
                  <a:cubicBezTo>
                    <a:pt x="0" y="13"/>
                    <a:pt x="1" y="14"/>
                    <a:pt x="1" y="15"/>
                  </a:cubicBezTo>
                  <a:cubicBezTo>
                    <a:pt x="2" y="16"/>
                    <a:pt x="3" y="17"/>
                    <a:pt x="4" y="19"/>
                  </a:cubicBezTo>
                  <a:cubicBezTo>
                    <a:pt x="4" y="18"/>
                    <a:pt x="3" y="18"/>
                    <a:pt x="3" y="17"/>
                  </a:cubicBezTo>
                  <a:cubicBezTo>
                    <a:pt x="2" y="16"/>
                    <a:pt x="1" y="14"/>
                    <a:pt x="0" y="12"/>
                  </a:cubicBezTo>
                  <a:moveTo>
                    <a:pt x="0" y="5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0" y="6"/>
                    <a:pt x="0" y="7"/>
                    <a:pt x="0" y="7"/>
                  </a:cubicBezTo>
                  <a:cubicBezTo>
                    <a:pt x="0" y="7"/>
                    <a:pt x="0" y="6"/>
                    <a:pt x="0" y="5"/>
                  </a:cubicBezTo>
                  <a:moveTo>
                    <a:pt x="2" y="0"/>
                  </a:moveTo>
                  <a:cubicBezTo>
                    <a:pt x="2" y="1"/>
                    <a:pt x="2" y="1"/>
                    <a:pt x="1" y="2"/>
                  </a:cubicBezTo>
                  <a:cubicBezTo>
                    <a:pt x="2" y="1"/>
                    <a:pt x="2" y="1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76" name="Freeform 428"/>
            <p:cNvSpPr>
              <a:spLocks/>
            </p:cNvSpPr>
            <p:nvPr/>
          </p:nvSpPr>
          <p:spPr bwMode="auto">
            <a:xfrm>
              <a:off x="407988" y="2878138"/>
              <a:ext cx="87312" cy="169863"/>
            </a:xfrm>
            <a:custGeom>
              <a:avLst/>
              <a:gdLst>
                <a:gd name="T0" fmla="*/ 5 w 23"/>
                <a:gd name="T1" fmla="*/ 0 h 45"/>
                <a:gd name="T2" fmla="*/ 4 w 23"/>
                <a:gd name="T3" fmla="*/ 0 h 45"/>
                <a:gd name="T4" fmla="*/ 3 w 23"/>
                <a:gd name="T5" fmla="*/ 2 h 45"/>
                <a:gd name="T6" fmla="*/ 2 w 23"/>
                <a:gd name="T7" fmla="*/ 4 h 45"/>
                <a:gd name="T8" fmla="*/ 1 w 23"/>
                <a:gd name="T9" fmla="*/ 7 h 45"/>
                <a:gd name="T10" fmla="*/ 1 w 23"/>
                <a:gd name="T11" fmla="*/ 9 h 45"/>
                <a:gd name="T12" fmla="*/ 1 w 23"/>
                <a:gd name="T13" fmla="*/ 14 h 45"/>
                <a:gd name="T14" fmla="*/ 4 w 23"/>
                <a:gd name="T15" fmla="*/ 19 h 45"/>
                <a:gd name="T16" fmla="*/ 5 w 23"/>
                <a:gd name="T17" fmla="*/ 21 h 45"/>
                <a:gd name="T18" fmla="*/ 14 w 23"/>
                <a:gd name="T19" fmla="*/ 34 h 45"/>
                <a:gd name="T20" fmla="*/ 22 w 23"/>
                <a:gd name="T21" fmla="*/ 44 h 45"/>
                <a:gd name="T22" fmla="*/ 23 w 23"/>
                <a:gd name="T23" fmla="*/ 45 h 45"/>
                <a:gd name="T24" fmla="*/ 23 w 23"/>
                <a:gd name="T25" fmla="*/ 45 h 45"/>
                <a:gd name="T26" fmla="*/ 23 w 23"/>
                <a:gd name="T27" fmla="*/ 45 h 45"/>
                <a:gd name="T28" fmla="*/ 18 w 23"/>
                <a:gd name="T29" fmla="*/ 35 h 45"/>
                <a:gd name="T30" fmla="*/ 6 w 23"/>
                <a:gd name="T31" fmla="*/ 3 h 45"/>
                <a:gd name="T32" fmla="*/ 5 w 23"/>
                <a:gd name="T33" fmla="*/ 1 h 45"/>
                <a:gd name="T34" fmla="*/ 5 w 23"/>
                <a:gd name="T35" fmla="*/ 0 h 45"/>
                <a:gd name="T36" fmla="*/ 5 w 23"/>
                <a:gd name="T37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3" h="45">
                  <a:moveTo>
                    <a:pt x="5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3" y="1"/>
                    <a:pt x="3" y="2"/>
                  </a:cubicBezTo>
                  <a:cubicBezTo>
                    <a:pt x="3" y="3"/>
                    <a:pt x="3" y="3"/>
                    <a:pt x="2" y="4"/>
                  </a:cubicBezTo>
                  <a:cubicBezTo>
                    <a:pt x="2" y="5"/>
                    <a:pt x="2" y="6"/>
                    <a:pt x="1" y="7"/>
                  </a:cubicBezTo>
                  <a:cubicBezTo>
                    <a:pt x="1" y="8"/>
                    <a:pt x="1" y="9"/>
                    <a:pt x="1" y="9"/>
                  </a:cubicBezTo>
                  <a:cubicBezTo>
                    <a:pt x="0" y="11"/>
                    <a:pt x="1" y="13"/>
                    <a:pt x="1" y="14"/>
                  </a:cubicBezTo>
                  <a:cubicBezTo>
                    <a:pt x="2" y="16"/>
                    <a:pt x="3" y="18"/>
                    <a:pt x="4" y="19"/>
                  </a:cubicBezTo>
                  <a:cubicBezTo>
                    <a:pt x="4" y="20"/>
                    <a:pt x="5" y="20"/>
                    <a:pt x="5" y="21"/>
                  </a:cubicBezTo>
                  <a:cubicBezTo>
                    <a:pt x="8" y="25"/>
                    <a:pt x="10" y="30"/>
                    <a:pt x="14" y="34"/>
                  </a:cubicBezTo>
                  <a:cubicBezTo>
                    <a:pt x="16" y="37"/>
                    <a:pt x="19" y="41"/>
                    <a:pt x="22" y="44"/>
                  </a:cubicBezTo>
                  <a:cubicBezTo>
                    <a:pt x="22" y="44"/>
                    <a:pt x="23" y="45"/>
                    <a:pt x="23" y="45"/>
                  </a:cubicBezTo>
                  <a:cubicBezTo>
                    <a:pt x="23" y="45"/>
                    <a:pt x="23" y="45"/>
                    <a:pt x="23" y="45"/>
                  </a:cubicBezTo>
                  <a:cubicBezTo>
                    <a:pt x="23" y="45"/>
                    <a:pt x="23" y="45"/>
                    <a:pt x="23" y="45"/>
                  </a:cubicBezTo>
                  <a:cubicBezTo>
                    <a:pt x="22" y="41"/>
                    <a:pt x="20" y="38"/>
                    <a:pt x="18" y="35"/>
                  </a:cubicBezTo>
                  <a:cubicBezTo>
                    <a:pt x="13" y="25"/>
                    <a:pt x="9" y="14"/>
                    <a:pt x="6" y="3"/>
                  </a:cubicBezTo>
                  <a:cubicBezTo>
                    <a:pt x="6" y="2"/>
                    <a:pt x="6" y="2"/>
                    <a:pt x="5" y="1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</a:path>
              </a:pathLst>
            </a:custGeom>
            <a:solidFill>
              <a:srgbClr val="DB8B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77" name="Freeform 429"/>
            <p:cNvSpPr>
              <a:spLocks/>
            </p:cNvSpPr>
            <p:nvPr/>
          </p:nvSpPr>
          <p:spPr bwMode="auto">
            <a:xfrm>
              <a:off x="495300" y="3048000"/>
              <a:ext cx="3175" cy="3175"/>
            </a:xfrm>
            <a:custGeom>
              <a:avLst/>
              <a:gdLst>
                <a:gd name="T0" fmla="*/ 0 w 2"/>
                <a:gd name="T1" fmla="*/ 0 h 2"/>
                <a:gd name="T2" fmla="*/ 0 w 2"/>
                <a:gd name="T3" fmla="*/ 0 h 2"/>
                <a:gd name="T4" fmla="*/ 0 w 2"/>
                <a:gd name="T5" fmla="*/ 0 h 2"/>
                <a:gd name="T6" fmla="*/ 2 w 2"/>
                <a:gd name="T7" fmla="*/ 2 h 2"/>
                <a:gd name="T8" fmla="*/ 2 w 2"/>
                <a:gd name="T9" fmla="*/ 2 h 2"/>
                <a:gd name="T10" fmla="*/ 2 w 2"/>
                <a:gd name="T11" fmla="*/ 2 h 2"/>
                <a:gd name="T12" fmla="*/ 0 w 2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B8B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78" name="Freeform 430"/>
            <p:cNvSpPr>
              <a:spLocks/>
            </p:cNvSpPr>
            <p:nvPr/>
          </p:nvSpPr>
          <p:spPr bwMode="auto">
            <a:xfrm>
              <a:off x="495300" y="3048000"/>
              <a:ext cx="3175" cy="3175"/>
            </a:xfrm>
            <a:custGeom>
              <a:avLst/>
              <a:gdLst>
                <a:gd name="T0" fmla="*/ 0 w 2"/>
                <a:gd name="T1" fmla="*/ 0 h 2"/>
                <a:gd name="T2" fmla="*/ 0 w 2"/>
                <a:gd name="T3" fmla="*/ 0 h 2"/>
                <a:gd name="T4" fmla="*/ 0 w 2"/>
                <a:gd name="T5" fmla="*/ 0 h 2"/>
                <a:gd name="T6" fmla="*/ 2 w 2"/>
                <a:gd name="T7" fmla="*/ 2 h 2"/>
                <a:gd name="T8" fmla="*/ 2 w 2"/>
                <a:gd name="T9" fmla="*/ 2 h 2"/>
                <a:gd name="T10" fmla="*/ 2 w 2"/>
                <a:gd name="T11" fmla="*/ 2 h 2"/>
                <a:gd name="T12" fmla="*/ 0 w 2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79" name="Freeform 432"/>
            <p:cNvSpPr>
              <a:spLocks/>
            </p:cNvSpPr>
            <p:nvPr/>
          </p:nvSpPr>
          <p:spPr bwMode="auto">
            <a:xfrm>
              <a:off x="762000" y="2540000"/>
              <a:ext cx="280987" cy="466725"/>
            </a:xfrm>
            <a:custGeom>
              <a:avLst/>
              <a:gdLst>
                <a:gd name="T0" fmla="*/ 31 w 75"/>
                <a:gd name="T1" fmla="*/ 98 h 124"/>
                <a:gd name="T2" fmla="*/ 30 w 75"/>
                <a:gd name="T3" fmla="*/ 97 h 124"/>
                <a:gd name="T4" fmla="*/ 26 w 75"/>
                <a:gd name="T5" fmla="*/ 99 h 124"/>
                <a:gd name="T6" fmla="*/ 26 w 75"/>
                <a:gd name="T7" fmla="*/ 103 h 124"/>
                <a:gd name="T8" fmla="*/ 27 w 75"/>
                <a:gd name="T9" fmla="*/ 104 h 124"/>
                <a:gd name="T10" fmla="*/ 28 w 75"/>
                <a:gd name="T11" fmla="*/ 105 h 124"/>
                <a:gd name="T12" fmla="*/ 29 w 75"/>
                <a:gd name="T13" fmla="*/ 108 h 124"/>
                <a:gd name="T14" fmla="*/ 22 w 75"/>
                <a:gd name="T15" fmla="*/ 115 h 124"/>
                <a:gd name="T16" fmla="*/ 15 w 75"/>
                <a:gd name="T17" fmla="*/ 112 h 124"/>
                <a:gd name="T18" fmla="*/ 13 w 75"/>
                <a:gd name="T19" fmla="*/ 98 h 124"/>
                <a:gd name="T20" fmla="*/ 21 w 75"/>
                <a:gd name="T21" fmla="*/ 88 h 124"/>
                <a:gd name="T22" fmla="*/ 28 w 75"/>
                <a:gd name="T23" fmla="*/ 83 h 124"/>
                <a:gd name="T24" fmla="*/ 39 w 75"/>
                <a:gd name="T25" fmla="*/ 77 h 124"/>
                <a:gd name="T26" fmla="*/ 42 w 75"/>
                <a:gd name="T27" fmla="*/ 75 h 124"/>
                <a:gd name="T28" fmla="*/ 62 w 75"/>
                <a:gd name="T29" fmla="*/ 61 h 124"/>
                <a:gd name="T30" fmla="*/ 75 w 75"/>
                <a:gd name="T31" fmla="*/ 30 h 124"/>
                <a:gd name="T32" fmla="*/ 75 w 75"/>
                <a:gd name="T33" fmla="*/ 30 h 124"/>
                <a:gd name="T34" fmla="*/ 73 w 75"/>
                <a:gd name="T35" fmla="*/ 18 h 124"/>
                <a:gd name="T36" fmla="*/ 68 w 75"/>
                <a:gd name="T37" fmla="*/ 8 h 124"/>
                <a:gd name="T38" fmla="*/ 49 w 75"/>
                <a:gd name="T39" fmla="*/ 1 h 124"/>
                <a:gd name="T40" fmla="*/ 37 w 75"/>
                <a:gd name="T41" fmla="*/ 12 h 124"/>
                <a:gd name="T42" fmla="*/ 46 w 75"/>
                <a:gd name="T43" fmla="*/ 34 h 124"/>
                <a:gd name="T44" fmla="*/ 53 w 75"/>
                <a:gd name="T45" fmla="*/ 34 h 124"/>
                <a:gd name="T46" fmla="*/ 57 w 75"/>
                <a:gd name="T47" fmla="*/ 31 h 124"/>
                <a:gd name="T48" fmla="*/ 57 w 75"/>
                <a:gd name="T49" fmla="*/ 28 h 124"/>
                <a:gd name="T50" fmla="*/ 54 w 75"/>
                <a:gd name="T51" fmla="*/ 27 h 124"/>
                <a:gd name="T52" fmla="*/ 52 w 75"/>
                <a:gd name="T53" fmla="*/ 28 h 124"/>
                <a:gd name="T54" fmla="*/ 52 w 75"/>
                <a:gd name="T55" fmla="*/ 28 h 124"/>
                <a:gd name="T56" fmla="*/ 49 w 75"/>
                <a:gd name="T57" fmla="*/ 28 h 124"/>
                <a:gd name="T58" fmla="*/ 45 w 75"/>
                <a:gd name="T59" fmla="*/ 24 h 124"/>
                <a:gd name="T60" fmla="*/ 46 w 75"/>
                <a:gd name="T61" fmla="*/ 13 h 124"/>
                <a:gd name="T62" fmla="*/ 57 w 75"/>
                <a:gd name="T63" fmla="*/ 10 h 124"/>
                <a:gd name="T64" fmla="*/ 61 w 75"/>
                <a:gd name="T65" fmla="*/ 14 h 124"/>
                <a:gd name="T66" fmla="*/ 64 w 75"/>
                <a:gd name="T67" fmla="*/ 20 h 124"/>
                <a:gd name="T68" fmla="*/ 63 w 75"/>
                <a:gd name="T69" fmla="*/ 39 h 124"/>
                <a:gd name="T70" fmla="*/ 47 w 75"/>
                <a:gd name="T71" fmla="*/ 61 h 124"/>
                <a:gd name="T72" fmla="*/ 33 w 75"/>
                <a:gd name="T73" fmla="*/ 69 h 124"/>
                <a:gd name="T74" fmla="*/ 17 w 75"/>
                <a:gd name="T75" fmla="*/ 78 h 124"/>
                <a:gd name="T76" fmla="*/ 5 w 75"/>
                <a:gd name="T77" fmla="*/ 91 h 124"/>
                <a:gd name="T78" fmla="*/ 2 w 75"/>
                <a:gd name="T79" fmla="*/ 109 h 124"/>
                <a:gd name="T80" fmla="*/ 10 w 75"/>
                <a:gd name="T81" fmla="*/ 120 h 124"/>
                <a:gd name="T82" fmla="*/ 22 w 75"/>
                <a:gd name="T83" fmla="*/ 124 h 124"/>
                <a:gd name="T84" fmla="*/ 32 w 75"/>
                <a:gd name="T85" fmla="*/ 122 h 124"/>
                <a:gd name="T86" fmla="*/ 39 w 75"/>
                <a:gd name="T87" fmla="*/ 113 h 124"/>
                <a:gd name="T88" fmla="*/ 31 w 75"/>
                <a:gd name="T89" fmla="*/ 98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75" h="124">
                  <a:moveTo>
                    <a:pt x="31" y="98"/>
                  </a:moveTo>
                  <a:cubicBezTo>
                    <a:pt x="31" y="98"/>
                    <a:pt x="30" y="97"/>
                    <a:pt x="30" y="97"/>
                  </a:cubicBezTo>
                  <a:cubicBezTo>
                    <a:pt x="28" y="97"/>
                    <a:pt x="27" y="98"/>
                    <a:pt x="26" y="99"/>
                  </a:cubicBezTo>
                  <a:cubicBezTo>
                    <a:pt x="25" y="100"/>
                    <a:pt x="25" y="101"/>
                    <a:pt x="26" y="103"/>
                  </a:cubicBezTo>
                  <a:cubicBezTo>
                    <a:pt x="26" y="103"/>
                    <a:pt x="27" y="104"/>
                    <a:pt x="27" y="104"/>
                  </a:cubicBezTo>
                  <a:cubicBezTo>
                    <a:pt x="28" y="105"/>
                    <a:pt x="28" y="105"/>
                    <a:pt x="28" y="105"/>
                  </a:cubicBezTo>
                  <a:cubicBezTo>
                    <a:pt x="29" y="106"/>
                    <a:pt x="29" y="107"/>
                    <a:pt x="29" y="108"/>
                  </a:cubicBezTo>
                  <a:cubicBezTo>
                    <a:pt x="29" y="111"/>
                    <a:pt x="26" y="115"/>
                    <a:pt x="22" y="115"/>
                  </a:cubicBezTo>
                  <a:cubicBezTo>
                    <a:pt x="19" y="115"/>
                    <a:pt x="17" y="114"/>
                    <a:pt x="15" y="112"/>
                  </a:cubicBezTo>
                  <a:cubicBezTo>
                    <a:pt x="12" y="108"/>
                    <a:pt x="11" y="103"/>
                    <a:pt x="13" y="98"/>
                  </a:cubicBezTo>
                  <a:cubicBezTo>
                    <a:pt x="14" y="95"/>
                    <a:pt x="17" y="91"/>
                    <a:pt x="21" y="88"/>
                  </a:cubicBezTo>
                  <a:cubicBezTo>
                    <a:pt x="23" y="87"/>
                    <a:pt x="25" y="85"/>
                    <a:pt x="28" y="83"/>
                  </a:cubicBezTo>
                  <a:cubicBezTo>
                    <a:pt x="31" y="81"/>
                    <a:pt x="35" y="79"/>
                    <a:pt x="39" y="77"/>
                  </a:cubicBezTo>
                  <a:cubicBezTo>
                    <a:pt x="42" y="75"/>
                    <a:pt x="42" y="75"/>
                    <a:pt x="42" y="75"/>
                  </a:cubicBezTo>
                  <a:cubicBezTo>
                    <a:pt x="48" y="71"/>
                    <a:pt x="56" y="67"/>
                    <a:pt x="62" y="61"/>
                  </a:cubicBezTo>
                  <a:cubicBezTo>
                    <a:pt x="70" y="52"/>
                    <a:pt x="74" y="42"/>
                    <a:pt x="75" y="30"/>
                  </a:cubicBezTo>
                  <a:cubicBezTo>
                    <a:pt x="75" y="30"/>
                    <a:pt x="75" y="30"/>
                    <a:pt x="75" y="30"/>
                  </a:cubicBezTo>
                  <a:cubicBezTo>
                    <a:pt x="75" y="26"/>
                    <a:pt x="74" y="23"/>
                    <a:pt x="73" y="18"/>
                  </a:cubicBezTo>
                  <a:cubicBezTo>
                    <a:pt x="72" y="14"/>
                    <a:pt x="70" y="11"/>
                    <a:pt x="68" y="8"/>
                  </a:cubicBezTo>
                  <a:cubicBezTo>
                    <a:pt x="63" y="2"/>
                    <a:pt x="56" y="0"/>
                    <a:pt x="49" y="1"/>
                  </a:cubicBezTo>
                  <a:cubicBezTo>
                    <a:pt x="43" y="2"/>
                    <a:pt x="39" y="6"/>
                    <a:pt x="37" y="12"/>
                  </a:cubicBezTo>
                  <a:cubicBezTo>
                    <a:pt x="34" y="19"/>
                    <a:pt x="36" y="29"/>
                    <a:pt x="46" y="34"/>
                  </a:cubicBezTo>
                  <a:cubicBezTo>
                    <a:pt x="48" y="35"/>
                    <a:pt x="51" y="35"/>
                    <a:pt x="53" y="34"/>
                  </a:cubicBezTo>
                  <a:cubicBezTo>
                    <a:pt x="55" y="34"/>
                    <a:pt x="57" y="32"/>
                    <a:pt x="57" y="31"/>
                  </a:cubicBezTo>
                  <a:cubicBezTo>
                    <a:pt x="58" y="30"/>
                    <a:pt x="57" y="29"/>
                    <a:pt x="57" y="28"/>
                  </a:cubicBezTo>
                  <a:cubicBezTo>
                    <a:pt x="56" y="27"/>
                    <a:pt x="55" y="27"/>
                    <a:pt x="54" y="27"/>
                  </a:cubicBezTo>
                  <a:cubicBezTo>
                    <a:pt x="53" y="27"/>
                    <a:pt x="53" y="27"/>
                    <a:pt x="52" y="28"/>
                  </a:cubicBezTo>
                  <a:cubicBezTo>
                    <a:pt x="52" y="28"/>
                    <a:pt x="52" y="28"/>
                    <a:pt x="52" y="28"/>
                  </a:cubicBezTo>
                  <a:cubicBezTo>
                    <a:pt x="51" y="28"/>
                    <a:pt x="50" y="28"/>
                    <a:pt x="49" y="28"/>
                  </a:cubicBezTo>
                  <a:cubicBezTo>
                    <a:pt x="47" y="27"/>
                    <a:pt x="46" y="25"/>
                    <a:pt x="45" y="24"/>
                  </a:cubicBezTo>
                  <a:cubicBezTo>
                    <a:pt x="44" y="20"/>
                    <a:pt x="44" y="17"/>
                    <a:pt x="46" y="13"/>
                  </a:cubicBezTo>
                  <a:cubicBezTo>
                    <a:pt x="48" y="10"/>
                    <a:pt x="53" y="8"/>
                    <a:pt x="57" y="10"/>
                  </a:cubicBezTo>
                  <a:cubicBezTo>
                    <a:pt x="59" y="11"/>
                    <a:pt x="60" y="12"/>
                    <a:pt x="61" y="14"/>
                  </a:cubicBezTo>
                  <a:cubicBezTo>
                    <a:pt x="63" y="16"/>
                    <a:pt x="63" y="18"/>
                    <a:pt x="64" y="20"/>
                  </a:cubicBezTo>
                  <a:cubicBezTo>
                    <a:pt x="65" y="26"/>
                    <a:pt x="65" y="33"/>
                    <a:pt x="63" y="39"/>
                  </a:cubicBezTo>
                  <a:cubicBezTo>
                    <a:pt x="61" y="47"/>
                    <a:pt x="55" y="55"/>
                    <a:pt x="47" y="61"/>
                  </a:cubicBezTo>
                  <a:cubicBezTo>
                    <a:pt x="43" y="64"/>
                    <a:pt x="38" y="66"/>
                    <a:pt x="33" y="69"/>
                  </a:cubicBezTo>
                  <a:cubicBezTo>
                    <a:pt x="28" y="71"/>
                    <a:pt x="23" y="75"/>
                    <a:pt x="17" y="78"/>
                  </a:cubicBezTo>
                  <a:cubicBezTo>
                    <a:pt x="12" y="82"/>
                    <a:pt x="8" y="86"/>
                    <a:pt x="5" y="91"/>
                  </a:cubicBezTo>
                  <a:cubicBezTo>
                    <a:pt x="1" y="97"/>
                    <a:pt x="0" y="103"/>
                    <a:pt x="2" y="109"/>
                  </a:cubicBezTo>
                  <a:cubicBezTo>
                    <a:pt x="4" y="113"/>
                    <a:pt x="6" y="117"/>
                    <a:pt x="10" y="120"/>
                  </a:cubicBezTo>
                  <a:cubicBezTo>
                    <a:pt x="13" y="123"/>
                    <a:pt x="18" y="124"/>
                    <a:pt x="22" y="124"/>
                  </a:cubicBezTo>
                  <a:cubicBezTo>
                    <a:pt x="25" y="124"/>
                    <a:pt x="29" y="124"/>
                    <a:pt x="32" y="122"/>
                  </a:cubicBezTo>
                  <a:cubicBezTo>
                    <a:pt x="35" y="120"/>
                    <a:pt x="37" y="117"/>
                    <a:pt x="39" y="113"/>
                  </a:cubicBezTo>
                  <a:cubicBezTo>
                    <a:pt x="41" y="106"/>
                    <a:pt x="36" y="100"/>
                    <a:pt x="31" y="98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80" name="Freeform 433"/>
            <p:cNvSpPr>
              <a:spLocks/>
            </p:cNvSpPr>
            <p:nvPr/>
          </p:nvSpPr>
          <p:spPr bwMode="auto">
            <a:xfrm>
              <a:off x="1103313" y="2540000"/>
              <a:ext cx="282575" cy="466725"/>
            </a:xfrm>
            <a:custGeom>
              <a:avLst/>
              <a:gdLst>
                <a:gd name="T0" fmla="*/ 64 w 75"/>
                <a:gd name="T1" fmla="*/ 83 h 124"/>
                <a:gd name="T2" fmla="*/ 51 w 75"/>
                <a:gd name="T3" fmla="*/ 74 h 124"/>
                <a:gd name="T4" fmla="*/ 46 w 75"/>
                <a:gd name="T5" fmla="*/ 71 h 124"/>
                <a:gd name="T6" fmla="*/ 35 w 75"/>
                <a:gd name="T7" fmla="*/ 65 h 124"/>
                <a:gd name="T8" fmla="*/ 22 w 75"/>
                <a:gd name="T9" fmla="*/ 55 h 124"/>
                <a:gd name="T10" fmla="*/ 11 w 75"/>
                <a:gd name="T11" fmla="*/ 28 h 124"/>
                <a:gd name="T12" fmla="*/ 11 w 75"/>
                <a:gd name="T13" fmla="*/ 27 h 124"/>
                <a:gd name="T14" fmla="*/ 11 w 75"/>
                <a:gd name="T15" fmla="*/ 24 h 124"/>
                <a:gd name="T16" fmla="*/ 15 w 75"/>
                <a:gd name="T17" fmla="*/ 14 h 124"/>
                <a:gd name="T18" fmla="*/ 22 w 75"/>
                <a:gd name="T19" fmla="*/ 9 h 124"/>
                <a:gd name="T20" fmla="*/ 29 w 75"/>
                <a:gd name="T21" fmla="*/ 13 h 124"/>
                <a:gd name="T22" fmla="*/ 31 w 75"/>
                <a:gd name="T23" fmla="*/ 19 h 124"/>
                <a:gd name="T24" fmla="*/ 28 w 75"/>
                <a:gd name="T25" fmla="*/ 27 h 124"/>
                <a:gd name="T26" fmla="*/ 23 w 75"/>
                <a:gd name="T27" fmla="*/ 28 h 124"/>
                <a:gd name="T28" fmla="*/ 22 w 75"/>
                <a:gd name="T29" fmla="*/ 27 h 124"/>
                <a:gd name="T30" fmla="*/ 19 w 75"/>
                <a:gd name="T31" fmla="*/ 28 h 124"/>
                <a:gd name="T32" fmla="*/ 19 w 75"/>
                <a:gd name="T33" fmla="*/ 31 h 124"/>
                <a:gd name="T34" fmla="*/ 26 w 75"/>
                <a:gd name="T35" fmla="*/ 35 h 124"/>
                <a:gd name="T36" fmla="*/ 31 w 75"/>
                <a:gd name="T37" fmla="*/ 34 h 124"/>
                <a:gd name="T38" fmla="*/ 40 w 75"/>
                <a:gd name="T39" fmla="*/ 22 h 124"/>
                <a:gd name="T40" fmla="*/ 32 w 75"/>
                <a:gd name="T41" fmla="*/ 3 h 124"/>
                <a:gd name="T42" fmla="*/ 14 w 75"/>
                <a:gd name="T43" fmla="*/ 3 h 124"/>
                <a:gd name="T44" fmla="*/ 4 w 75"/>
                <a:gd name="T45" fmla="*/ 14 h 124"/>
                <a:gd name="T46" fmla="*/ 1 w 75"/>
                <a:gd name="T47" fmla="*/ 24 h 124"/>
                <a:gd name="T48" fmla="*/ 5 w 75"/>
                <a:gd name="T49" fmla="*/ 47 h 124"/>
                <a:gd name="T50" fmla="*/ 21 w 75"/>
                <a:gd name="T51" fmla="*/ 67 h 124"/>
                <a:gd name="T52" fmla="*/ 38 w 75"/>
                <a:gd name="T53" fmla="*/ 77 h 124"/>
                <a:gd name="T54" fmla="*/ 55 w 75"/>
                <a:gd name="T55" fmla="*/ 88 h 124"/>
                <a:gd name="T56" fmla="*/ 63 w 75"/>
                <a:gd name="T57" fmla="*/ 99 h 124"/>
                <a:gd name="T58" fmla="*/ 58 w 75"/>
                <a:gd name="T59" fmla="*/ 114 h 124"/>
                <a:gd name="T60" fmla="*/ 51 w 75"/>
                <a:gd name="T61" fmla="*/ 114 h 124"/>
                <a:gd name="T62" fmla="*/ 47 w 75"/>
                <a:gd name="T63" fmla="*/ 108 h 124"/>
                <a:gd name="T64" fmla="*/ 48 w 75"/>
                <a:gd name="T65" fmla="*/ 105 h 124"/>
                <a:gd name="T66" fmla="*/ 48 w 75"/>
                <a:gd name="T67" fmla="*/ 104 h 124"/>
                <a:gd name="T68" fmla="*/ 50 w 75"/>
                <a:gd name="T69" fmla="*/ 103 h 124"/>
                <a:gd name="T70" fmla="*/ 50 w 75"/>
                <a:gd name="T71" fmla="*/ 99 h 124"/>
                <a:gd name="T72" fmla="*/ 46 w 75"/>
                <a:gd name="T73" fmla="*/ 97 h 124"/>
                <a:gd name="T74" fmla="*/ 45 w 75"/>
                <a:gd name="T75" fmla="*/ 98 h 124"/>
                <a:gd name="T76" fmla="*/ 37 w 75"/>
                <a:gd name="T77" fmla="*/ 111 h 124"/>
                <a:gd name="T78" fmla="*/ 54 w 75"/>
                <a:gd name="T79" fmla="*/ 124 h 124"/>
                <a:gd name="T80" fmla="*/ 56 w 75"/>
                <a:gd name="T81" fmla="*/ 124 h 124"/>
                <a:gd name="T82" fmla="*/ 71 w 75"/>
                <a:gd name="T83" fmla="*/ 115 h 124"/>
                <a:gd name="T84" fmla="*/ 74 w 75"/>
                <a:gd name="T85" fmla="*/ 98 h 124"/>
                <a:gd name="T86" fmla="*/ 64 w 75"/>
                <a:gd name="T87" fmla="*/ 83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75" h="124">
                  <a:moveTo>
                    <a:pt x="64" y="83"/>
                  </a:moveTo>
                  <a:cubicBezTo>
                    <a:pt x="61" y="80"/>
                    <a:pt x="57" y="77"/>
                    <a:pt x="51" y="74"/>
                  </a:cubicBezTo>
                  <a:cubicBezTo>
                    <a:pt x="50" y="73"/>
                    <a:pt x="48" y="72"/>
                    <a:pt x="46" y="71"/>
                  </a:cubicBezTo>
                  <a:cubicBezTo>
                    <a:pt x="42" y="69"/>
                    <a:pt x="39" y="67"/>
                    <a:pt x="35" y="65"/>
                  </a:cubicBezTo>
                  <a:cubicBezTo>
                    <a:pt x="31" y="62"/>
                    <a:pt x="26" y="59"/>
                    <a:pt x="22" y="55"/>
                  </a:cubicBezTo>
                  <a:cubicBezTo>
                    <a:pt x="14" y="46"/>
                    <a:pt x="11" y="38"/>
                    <a:pt x="11" y="28"/>
                  </a:cubicBezTo>
                  <a:cubicBezTo>
                    <a:pt x="11" y="27"/>
                    <a:pt x="11" y="27"/>
                    <a:pt x="11" y="27"/>
                  </a:cubicBezTo>
                  <a:cubicBezTo>
                    <a:pt x="11" y="26"/>
                    <a:pt x="11" y="25"/>
                    <a:pt x="11" y="24"/>
                  </a:cubicBezTo>
                  <a:cubicBezTo>
                    <a:pt x="11" y="21"/>
                    <a:pt x="13" y="17"/>
                    <a:pt x="15" y="14"/>
                  </a:cubicBezTo>
                  <a:cubicBezTo>
                    <a:pt x="17" y="10"/>
                    <a:pt x="20" y="9"/>
                    <a:pt x="22" y="9"/>
                  </a:cubicBezTo>
                  <a:cubicBezTo>
                    <a:pt x="25" y="9"/>
                    <a:pt x="28" y="10"/>
                    <a:pt x="29" y="13"/>
                  </a:cubicBezTo>
                  <a:cubicBezTo>
                    <a:pt x="31" y="15"/>
                    <a:pt x="31" y="17"/>
                    <a:pt x="31" y="19"/>
                  </a:cubicBezTo>
                  <a:cubicBezTo>
                    <a:pt x="31" y="23"/>
                    <a:pt x="30" y="26"/>
                    <a:pt x="28" y="27"/>
                  </a:cubicBezTo>
                  <a:cubicBezTo>
                    <a:pt x="26" y="28"/>
                    <a:pt x="25" y="28"/>
                    <a:pt x="23" y="28"/>
                  </a:cubicBezTo>
                  <a:cubicBezTo>
                    <a:pt x="22" y="27"/>
                    <a:pt x="22" y="27"/>
                    <a:pt x="22" y="27"/>
                  </a:cubicBezTo>
                  <a:cubicBezTo>
                    <a:pt x="21" y="27"/>
                    <a:pt x="20" y="27"/>
                    <a:pt x="19" y="28"/>
                  </a:cubicBezTo>
                  <a:cubicBezTo>
                    <a:pt x="18" y="29"/>
                    <a:pt x="18" y="30"/>
                    <a:pt x="19" y="31"/>
                  </a:cubicBezTo>
                  <a:cubicBezTo>
                    <a:pt x="20" y="34"/>
                    <a:pt x="23" y="35"/>
                    <a:pt x="26" y="35"/>
                  </a:cubicBezTo>
                  <a:cubicBezTo>
                    <a:pt x="27" y="35"/>
                    <a:pt x="29" y="35"/>
                    <a:pt x="31" y="34"/>
                  </a:cubicBezTo>
                  <a:cubicBezTo>
                    <a:pt x="36" y="31"/>
                    <a:pt x="39" y="27"/>
                    <a:pt x="40" y="22"/>
                  </a:cubicBezTo>
                  <a:cubicBezTo>
                    <a:pt x="41" y="15"/>
                    <a:pt x="38" y="7"/>
                    <a:pt x="32" y="3"/>
                  </a:cubicBezTo>
                  <a:cubicBezTo>
                    <a:pt x="28" y="1"/>
                    <a:pt x="19" y="0"/>
                    <a:pt x="14" y="3"/>
                  </a:cubicBezTo>
                  <a:cubicBezTo>
                    <a:pt x="10" y="6"/>
                    <a:pt x="6" y="9"/>
                    <a:pt x="4" y="14"/>
                  </a:cubicBezTo>
                  <a:cubicBezTo>
                    <a:pt x="3" y="18"/>
                    <a:pt x="2" y="21"/>
                    <a:pt x="1" y="24"/>
                  </a:cubicBezTo>
                  <a:cubicBezTo>
                    <a:pt x="0" y="32"/>
                    <a:pt x="1" y="40"/>
                    <a:pt x="5" y="47"/>
                  </a:cubicBezTo>
                  <a:cubicBezTo>
                    <a:pt x="8" y="55"/>
                    <a:pt x="14" y="62"/>
                    <a:pt x="21" y="67"/>
                  </a:cubicBezTo>
                  <a:cubicBezTo>
                    <a:pt x="27" y="71"/>
                    <a:pt x="33" y="74"/>
                    <a:pt x="38" y="77"/>
                  </a:cubicBezTo>
                  <a:cubicBezTo>
                    <a:pt x="44" y="81"/>
                    <a:pt x="50" y="84"/>
                    <a:pt x="55" y="88"/>
                  </a:cubicBezTo>
                  <a:cubicBezTo>
                    <a:pt x="59" y="92"/>
                    <a:pt x="62" y="95"/>
                    <a:pt x="63" y="99"/>
                  </a:cubicBezTo>
                  <a:cubicBezTo>
                    <a:pt x="65" y="105"/>
                    <a:pt x="63" y="111"/>
                    <a:pt x="58" y="114"/>
                  </a:cubicBezTo>
                  <a:cubicBezTo>
                    <a:pt x="56" y="115"/>
                    <a:pt x="53" y="115"/>
                    <a:pt x="51" y="114"/>
                  </a:cubicBezTo>
                  <a:cubicBezTo>
                    <a:pt x="49" y="113"/>
                    <a:pt x="48" y="111"/>
                    <a:pt x="47" y="108"/>
                  </a:cubicBezTo>
                  <a:cubicBezTo>
                    <a:pt x="47" y="107"/>
                    <a:pt x="47" y="106"/>
                    <a:pt x="48" y="105"/>
                  </a:cubicBezTo>
                  <a:cubicBezTo>
                    <a:pt x="48" y="104"/>
                    <a:pt x="48" y="104"/>
                    <a:pt x="48" y="104"/>
                  </a:cubicBezTo>
                  <a:cubicBezTo>
                    <a:pt x="49" y="104"/>
                    <a:pt x="50" y="103"/>
                    <a:pt x="50" y="103"/>
                  </a:cubicBezTo>
                  <a:cubicBezTo>
                    <a:pt x="51" y="101"/>
                    <a:pt x="51" y="100"/>
                    <a:pt x="50" y="99"/>
                  </a:cubicBezTo>
                  <a:cubicBezTo>
                    <a:pt x="49" y="98"/>
                    <a:pt x="48" y="97"/>
                    <a:pt x="46" y="97"/>
                  </a:cubicBezTo>
                  <a:cubicBezTo>
                    <a:pt x="46" y="97"/>
                    <a:pt x="45" y="97"/>
                    <a:pt x="45" y="98"/>
                  </a:cubicBezTo>
                  <a:cubicBezTo>
                    <a:pt x="41" y="99"/>
                    <a:pt x="36" y="104"/>
                    <a:pt x="37" y="111"/>
                  </a:cubicBezTo>
                  <a:cubicBezTo>
                    <a:pt x="38" y="120"/>
                    <a:pt x="46" y="124"/>
                    <a:pt x="54" y="124"/>
                  </a:cubicBezTo>
                  <a:cubicBezTo>
                    <a:pt x="54" y="124"/>
                    <a:pt x="55" y="124"/>
                    <a:pt x="56" y="124"/>
                  </a:cubicBezTo>
                  <a:cubicBezTo>
                    <a:pt x="62" y="124"/>
                    <a:pt x="67" y="120"/>
                    <a:pt x="71" y="115"/>
                  </a:cubicBezTo>
                  <a:cubicBezTo>
                    <a:pt x="74" y="110"/>
                    <a:pt x="75" y="105"/>
                    <a:pt x="74" y="98"/>
                  </a:cubicBezTo>
                  <a:cubicBezTo>
                    <a:pt x="73" y="93"/>
                    <a:pt x="70" y="88"/>
                    <a:pt x="64" y="83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81" name="Freeform 434"/>
            <p:cNvSpPr>
              <a:spLocks/>
            </p:cNvSpPr>
            <p:nvPr/>
          </p:nvSpPr>
          <p:spPr bwMode="auto">
            <a:xfrm>
              <a:off x="687388" y="2513013"/>
              <a:ext cx="214312" cy="282575"/>
            </a:xfrm>
            <a:custGeom>
              <a:avLst/>
              <a:gdLst>
                <a:gd name="T0" fmla="*/ 18 w 57"/>
                <a:gd name="T1" fmla="*/ 9 h 75"/>
                <a:gd name="T2" fmla="*/ 24 w 57"/>
                <a:gd name="T3" fmla="*/ 16 h 75"/>
                <a:gd name="T4" fmla="*/ 23 w 57"/>
                <a:gd name="T5" fmla="*/ 24 h 75"/>
                <a:gd name="T6" fmla="*/ 20 w 57"/>
                <a:gd name="T7" fmla="*/ 30 h 75"/>
                <a:gd name="T8" fmla="*/ 13 w 57"/>
                <a:gd name="T9" fmla="*/ 50 h 75"/>
                <a:gd name="T10" fmla="*/ 22 w 57"/>
                <a:gd name="T11" fmla="*/ 71 h 75"/>
                <a:gd name="T12" fmla="*/ 34 w 57"/>
                <a:gd name="T13" fmla="*/ 75 h 75"/>
                <a:gd name="T14" fmla="*/ 35 w 57"/>
                <a:gd name="T15" fmla="*/ 75 h 75"/>
                <a:gd name="T16" fmla="*/ 35 w 57"/>
                <a:gd name="T17" fmla="*/ 75 h 75"/>
                <a:gd name="T18" fmla="*/ 36 w 57"/>
                <a:gd name="T19" fmla="*/ 75 h 75"/>
                <a:gd name="T20" fmla="*/ 51 w 57"/>
                <a:gd name="T21" fmla="*/ 70 h 75"/>
                <a:gd name="T22" fmla="*/ 56 w 57"/>
                <a:gd name="T23" fmla="*/ 62 h 75"/>
                <a:gd name="T24" fmla="*/ 56 w 57"/>
                <a:gd name="T25" fmla="*/ 52 h 75"/>
                <a:gd name="T26" fmla="*/ 41 w 57"/>
                <a:gd name="T27" fmla="*/ 45 h 75"/>
                <a:gd name="T28" fmla="*/ 32 w 57"/>
                <a:gd name="T29" fmla="*/ 54 h 75"/>
                <a:gd name="T30" fmla="*/ 34 w 57"/>
                <a:gd name="T31" fmla="*/ 58 h 75"/>
                <a:gd name="T32" fmla="*/ 38 w 57"/>
                <a:gd name="T33" fmla="*/ 58 h 75"/>
                <a:gd name="T34" fmla="*/ 41 w 57"/>
                <a:gd name="T35" fmla="*/ 56 h 75"/>
                <a:gd name="T36" fmla="*/ 42 w 57"/>
                <a:gd name="T37" fmla="*/ 55 h 75"/>
                <a:gd name="T38" fmla="*/ 42 w 57"/>
                <a:gd name="T39" fmla="*/ 54 h 75"/>
                <a:gd name="T40" fmla="*/ 43 w 57"/>
                <a:gd name="T41" fmla="*/ 54 h 75"/>
                <a:gd name="T42" fmla="*/ 47 w 57"/>
                <a:gd name="T43" fmla="*/ 58 h 75"/>
                <a:gd name="T44" fmla="*/ 42 w 57"/>
                <a:gd name="T45" fmla="*/ 65 h 75"/>
                <a:gd name="T46" fmla="*/ 31 w 57"/>
                <a:gd name="T47" fmla="*/ 66 h 75"/>
                <a:gd name="T48" fmla="*/ 23 w 57"/>
                <a:gd name="T49" fmla="*/ 55 h 75"/>
                <a:gd name="T50" fmla="*/ 26 w 57"/>
                <a:gd name="T51" fmla="*/ 40 h 75"/>
                <a:gd name="T52" fmla="*/ 28 w 57"/>
                <a:gd name="T53" fmla="*/ 35 h 75"/>
                <a:gd name="T54" fmla="*/ 30 w 57"/>
                <a:gd name="T55" fmla="*/ 31 h 75"/>
                <a:gd name="T56" fmla="*/ 33 w 57"/>
                <a:gd name="T57" fmla="*/ 18 h 75"/>
                <a:gd name="T58" fmla="*/ 21 w 57"/>
                <a:gd name="T59" fmla="*/ 2 h 75"/>
                <a:gd name="T60" fmla="*/ 11 w 57"/>
                <a:gd name="T61" fmla="*/ 0 h 75"/>
                <a:gd name="T62" fmla="*/ 3 w 57"/>
                <a:gd name="T63" fmla="*/ 3 h 75"/>
                <a:gd name="T64" fmla="*/ 1 w 57"/>
                <a:gd name="T65" fmla="*/ 6 h 75"/>
                <a:gd name="T66" fmla="*/ 1 w 57"/>
                <a:gd name="T67" fmla="*/ 8 h 75"/>
                <a:gd name="T68" fmla="*/ 3 w 57"/>
                <a:gd name="T69" fmla="*/ 9 h 75"/>
                <a:gd name="T70" fmla="*/ 4 w 57"/>
                <a:gd name="T71" fmla="*/ 8 h 75"/>
                <a:gd name="T72" fmla="*/ 18 w 57"/>
                <a:gd name="T73" fmla="*/ 9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7" h="75">
                  <a:moveTo>
                    <a:pt x="18" y="9"/>
                  </a:moveTo>
                  <a:cubicBezTo>
                    <a:pt x="21" y="10"/>
                    <a:pt x="23" y="13"/>
                    <a:pt x="24" y="16"/>
                  </a:cubicBezTo>
                  <a:cubicBezTo>
                    <a:pt x="24" y="19"/>
                    <a:pt x="24" y="22"/>
                    <a:pt x="23" y="24"/>
                  </a:cubicBezTo>
                  <a:cubicBezTo>
                    <a:pt x="22" y="27"/>
                    <a:pt x="22" y="29"/>
                    <a:pt x="20" y="30"/>
                  </a:cubicBezTo>
                  <a:cubicBezTo>
                    <a:pt x="17" y="37"/>
                    <a:pt x="13" y="43"/>
                    <a:pt x="13" y="50"/>
                  </a:cubicBezTo>
                  <a:cubicBezTo>
                    <a:pt x="12" y="59"/>
                    <a:pt x="15" y="66"/>
                    <a:pt x="22" y="71"/>
                  </a:cubicBezTo>
                  <a:cubicBezTo>
                    <a:pt x="25" y="74"/>
                    <a:pt x="29" y="75"/>
                    <a:pt x="34" y="75"/>
                  </a:cubicBezTo>
                  <a:cubicBezTo>
                    <a:pt x="34" y="75"/>
                    <a:pt x="34" y="75"/>
                    <a:pt x="35" y="75"/>
                  </a:cubicBezTo>
                  <a:cubicBezTo>
                    <a:pt x="35" y="75"/>
                    <a:pt x="35" y="75"/>
                    <a:pt x="35" y="75"/>
                  </a:cubicBezTo>
                  <a:cubicBezTo>
                    <a:pt x="36" y="75"/>
                    <a:pt x="36" y="75"/>
                    <a:pt x="36" y="75"/>
                  </a:cubicBezTo>
                  <a:cubicBezTo>
                    <a:pt x="41" y="75"/>
                    <a:pt x="46" y="73"/>
                    <a:pt x="51" y="70"/>
                  </a:cubicBezTo>
                  <a:cubicBezTo>
                    <a:pt x="53" y="68"/>
                    <a:pt x="55" y="65"/>
                    <a:pt x="56" y="62"/>
                  </a:cubicBezTo>
                  <a:cubicBezTo>
                    <a:pt x="57" y="58"/>
                    <a:pt x="57" y="55"/>
                    <a:pt x="56" y="52"/>
                  </a:cubicBezTo>
                  <a:cubicBezTo>
                    <a:pt x="53" y="47"/>
                    <a:pt x="46" y="44"/>
                    <a:pt x="41" y="45"/>
                  </a:cubicBezTo>
                  <a:cubicBezTo>
                    <a:pt x="36" y="46"/>
                    <a:pt x="33" y="50"/>
                    <a:pt x="32" y="54"/>
                  </a:cubicBezTo>
                  <a:cubicBezTo>
                    <a:pt x="32" y="56"/>
                    <a:pt x="33" y="57"/>
                    <a:pt x="34" y="58"/>
                  </a:cubicBezTo>
                  <a:cubicBezTo>
                    <a:pt x="35" y="59"/>
                    <a:pt x="37" y="59"/>
                    <a:pt x="38" y="58"/>
                  </a:cubicBezTo>
                  <a:cubicBezTo>
                    <a:pt x="40" y="58"/>
                    <a:pt x="41" y="57"/>
                    <a:pt x="41" y="56"/>
                  </a:cubicBezTo>
                  <a:cubicBezTo>
                    <a:pt x="42" y="55"/>
                    <a:pt x="42" y="55"/>
                    <a:pt x="42" y="55"/>
                  </a:cubicBezTo>
                  <a:cubicBezTo>
                    <a:pt x="42" y="54"/>
                    <a:pt x="42" y="54"/>
                    <a:pt x="42" y="54"/>
                  </a:cubicBezTo>
                  <a:cubicBezTo>
                    <a:pt x="42" y="54"/>
                    <a:pt x="42" y="54"/>
                    <a:pt x="43" y="54"/>
                  </a:cubicBezTo>
                  <a:cubicBezTo>
                    <a:pt x="45" y="54"/>
                    <a:pt x="47" y="56"/>
                    <a:pt x="47" y="58"/>
                  </a:cubicBezTo>
                  <a:cubicBezTo>
                    <a:pt x="47" y="61"/>
                    <a:pt x="45" y="64"/>
                    <a:pt x="42" y="65"/>
                  </a:cubicBezTo>
                  <a:cubicBezTo>
                    <a:pt x="39" y="67"/>
                    <a:pt x="36" y="67"/>
                    <a:pt x="31" y="66"/>
                  </a:cubicBezTo>
                  <a:cubicBezTo>
                    <a:pt x="28" y="65"/>
                    <a:pt x="23" y="60"/>
                    <a:pt x="23" y="55"/>
                  </a:cubicBezTo>
                  <a:cubicBezTo>
                    <a:pt x="22" y="50"/>
                    <a:pt x="23" y="45"/>
                    <a:pt x="26" y="40"/>
                  </a:cubicBezTo>
                  <a:cubicBezTo>
                    <a:pt x="27" y="38"/>
                    <a:pt x="27" y="36"/>
                    <a:pt x="28" y="35"/>
                  </a:cubicBezTo>
                  <a:cubicBezTo>
                    <a:pt x="29" y="34"/>
                    <a:pt x="30" y="32"/>
                    <a:pt x="30" y="31"/>
                  </a:cubicBezTo>
                  <a:cubicBezTo>
                    <a:pt x="33" y="26"/>
                    <a:pt x="34" y="22"/>
                    <a:pt x="33" y="18"/>
                  </a:cubicBezTo>
                  <a:cubicBezTo>
                    <a:pt x="33" y="11"/>
                    <a:pt x="28" y="4"/>
                    <a:pt x="21" y="2"/>
                  </a:cubicBezTo>
                  <a:cubicBezTo>
                    <a:pt x="18" y="1"/>
                    <a:pt x="14" y="0"/>
                    <a:pt x="11" y="0"/>
                  </a:cubicBezTo>
                  <a:cubicBezTo>
                    <a:pt x="8" y="1"/>
                    <a:pt x="5" y="2"/>
                    <a:pt x="3" y="3"/>
                  </a:cubicBezTo>
                  <a:cubicBezTo>
                    <a:pt x="2" y="3"/>
                    <a:pt x="1" y="4"/>
                    <a:pt x="1" y="6"/>
                  </a:cubicBezTo>
                  <a:cubicBezTo>
                    <a:pt x="0" y="6"/>
                    <a:pt x="0" y="7"/>
                    <a:pt x="1" y="8"/>
                  </a:cubicBezTo>
                  <a:cubicBezTo>
                    <a:pt x="1" y="8"/>
                    <a:pt x="2" y="9"/>
                    <a:pt x="3" y="9"/>
                  </a:cubicBezTo>
                  <a:cubicBezTo>
                    <a:pt x="3" y="9"/>
                    <a:pt x="4" y="9"/>
                    <a:pt x="4" y="8"/>
                  </a:cubicBezTo>
                  <a:cubicBezTo>
                    <a:pt x="8" y="7"/>
                    <a:pt x="13" y="7"/>
                    <a:pt x="18" y="9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82" name="Freeform 435"/>
            <p:cNvSpPr>
              <a:spLocks/>
            </p:cNvSpPr>
            <p:nvPr/>
          </p:nvSpPr>
          <p:spPr bwMode="auto">
            <a:xfrm>
              <a:off x="1239838" y="2513013"/>
              <a:ext cx="212725" cy="282575"/>
            </a:xfrm>
            <a:custGeom>
              <a:avLst/>
              <a:gdLst>
                <a:gd name="T0" fmla="*/ 0 w 57"/>
                <a:gd name="T1" fmla="*/ 58 h 75"/>
                <a:gd name="T2" fmla="*/ 6 w 57"/>
                <a:gd name="T3" fmla="*/ 69 h 75"/>
                <a:gd name="T4" fmla="*/ 22 w 57"/>
                <a:gd name="T5" fmla="*/ 75 h 75"/>
                <a:gd name="T6" fmla="*/ 23 w 57"/>
                <a:gd name="T7" fmla="*/ 75 h 75"/>
                <a:gd name="T8" fmla="*/ 23 w 57"/>
                <a:gd name="T9" fmla="*/ 75 h 75"/>
                <a:gd name="T10" fmla="*/ 24 w 57"/>
                <a:gd name="T11" fmla="*/ 75 h 75"/>
                <a:gd name="T12" fmla="*/ 43 w 57"/>
                <a:gd name="T13" fmla="*/ 62 h 75"/>
                <a:gd name="T14" fmla="*/ 45 w 57"/>
                <a:gd name="T15" fmla="*/ 52 h 75"/>
                <a:gd name="T16" fmla="*/ 43 w 57"/>
                <a:gd name="T17" fmla="*/ 42 h 75"/>
                <a:gd name="T18" fmla="*/ 38 w 57"/>
                <a:gd name="T19" fmla="*/ 32 h 75"/>
                <a:gd name="T20" fmla="*/ 33 w 57"/>
                <a:gd name="T21" fmla="*/ 17 h 75"/>
                <a:gd name="T22" fmla="*/ 39 w 57"/>
                <a:gd name="T23" fmla="*/ 9 h 75"/>
                <a:gd name="T24" fmla="*/ 53 w 57"/>
                <a:gd name="T25" fmla="*/ 9 h 75"/>
                <a:gd name="T26" fmla="*/ 54 w 57"/>
                <a:gd name="T27" fmla="*/ 9 h 75"/>
                <a:gd name="T28" fmla="*/ 56 w 57"/>
                <a:gd name="T29" fmla="*/ 8 h 75"/>
                <a:gd name="T30" fmla="*/ 57 w 57"/>
                <a:gd name="T31" fmla="*/ 6 h 75"/>
                <a:gd name="T32" fmla="*/ 55 w 57"/>
                <a:gd name="T33" fmla="*/ 4 h 75"/>
                <a:gd name="T34" fmla="*/ 51 w 57"/>
                <a:gd name="T35" fmla="*/ 1 h 75"/>
                <a:gd name="T36" fmla="*/ 37 w 57"/>
                <a:gd name="T37" fmla="*/ 1 h 75"/>
                <a:gd name="T38" fmla="*/ 24 w 57"/>
                <a:gd name="T39" fmla="*/ 19 h 75"/>
                <a:gd name="T40" fmla="*/ 26 w 57"/>
                <a:gd name="T41" fmla="*/ 30 h 75"/>
                <a:gd name="T42" fmla="*/ 31 w 57"/>
                <a:gd name="T43" fmla="*/ 38 h 75"/>
                <a:gd name="T44" fmla="*/ 35 w 57"/>
                <a:gd name="T45" fmla="*/ 50 h 75"/>
                <a:gd name="T46" fmla="*/ 28 w 57"/>
                <a:gd name="T47" fmla="*/ 65 h 75"/>
                <a:gd name="T48" fmla="*/ 18 w 57"/>
                <a:gd name="T49" fmla="*/ 66 h 75"/>
                <a:gd name="T50" fmla="*/ 11 w 57"/>
                <a:gd name="T51" fmla="*/ 61 h 75"/>
                <a:gd name="T52" fmla="*/ 10 w 57"/>
                <a:gd name="T53" fmla="*/ 56 h 75"/>
                <a:gd name="T54" fmla="*/ 13 w 57"/>
                <a:gd name="T55" fmla="*/ 54 h 75"/>
                <a:gd name="T56" fmla="*/ 15 w 57"/>
                <a:gd name="T57" fmla="*/ 54 h 75"/>
                <a:gd name="T58" fmla="*/ 15 w 57"/>
                <a:gd name="T59" fmla="*/ 55 h 75"/>
                <a:gd name="T60" fmla="*/ 19 w 57"/>
                <a:gd name="T61" fmla="*/ 59 h 75"/>
                <a:gd name="T62" fmla="*/ 23 w 57"/>
                <a:gd name="T63" fmla="*/ 58 h 75"/>
                <a:gd name="T64" fmla="*/ 25 w 57"/>
                <a:gd name="T65" fmla="*/ 55 h 75"/>
                <a:gd name="T66" fmla="*/ 24 w 57"/>
                <a:gd name="T67" fmla="*/ 51 h 75"/>
                <a:gd name="T68" fmla="*/ 15 w 57"/>
                <a:gd name="T69" fmla="*/ 45 h 75"/>
                <a:gd name="T70" fmla="*/ 3 w 57"/>
                <a:gd name="T71" fmla="*/ 51 h 75"/>
                <a:gd name="T72" fmla="*/ 0 w 57"/>
                <a:gd name="T73" fmla="*/ 58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7" h="75">
                  <a:moveTo>
                    <a:pt x="0" y="58"/>
                  </a:moveTo>
                  <a:cubicBezTo>
                    <a:pt x="1" y="62"/>
                    <a:pt x="3" y="66"/>
                    <a:pt x="6" y="69"/>
                  </a:cubicBezTo>
                  <a:cubicBezTo>
                    <a:pt x="10" y="73"/>
                    <a:pt x="15" y="75"/>
                    <a:pt x="22" y="75"/>
                  </a:cubicBezTo>
                  <a:cubicBezTo>
                    <a:pt x="23" y="75"/>
                    <a:pt x="23" y="75"/>
                    <a:pt x="23" y="75"/>
                  </a:cubicBezTo>
                  <a:cubicBezTo>
                    <a:pt x="23" y="75"/>
                    <a:pt x="23" y="75"/>
                    <a:pt x="23" y="75"/>
                  </a:cubicBezTo>
                  <a:cubicBezTo>
                    <a:pt x="24" y="75"/>
                    <a:pt x="24" y="75"/>
                    <a:pt x="24" y="75"/>
                  </a:cubicBezTo>
                  <a:cubicBezTo>
                    <a:pt x="32" y="75"/>
                    <a:pt x="40" y="70"/>
                    <a:pt x="43" y="62"/>
                  </a:cubicBezTo>
                  <a:cubicBezTo>
                    <a:pt x="45" y="58"/>
                    <a:pt x="45" y="55"/>
                    <a:pt x="45" y="52"/>
                  </a:cubicBezTo>
                  <a:cubicBezTo>
                    <a:pt x="44" y="48"/>
                    <a:pt x="44" y="45"/>
                    <a:pt x="43" y="42"/>
                  </a:cubicBezTo>
                  <a:cubicBezTo>
                    <a:pt x="42" y="39"/>
                    <a:pt x="40" y="36"/>
                    <a:pt x="38" y="32"/>
                  </a:cubicBezTo>
                  <a:cubicBezTo>
                    <a:pt x="35" y="27"/>
                    <a:pt x="33" y="23"/>
                    <a:pt x="33" y="17"/>
                  </a:cubicBezTo>
                  <a:cubicBezTo>
                    <a:pt x="34" y="13"/>
                    <a:pt x="36" y="11"/>
                    <a:pt x="39" y="9"/>
                  </a:cubicBezTo>
                  <a:cubicBezTo>
                    <a:pt x="44" y="7"/>
                    <a:pt x="49" y="7"/>
                    <a:pt x="53" y="9"/>
                  </a:cubicBezTo>
                  <a:cubicBezTo>
                    <a:pt x="53" y="9"/>
                    <a:pt x="54" y="9"/>
                    <a:pt x="54" y="9"/>
                  </a:cubicBezTo>
                  <a:cubicBezTo>
                    <a:pt x="55" y="9"/>
                    <a:pt x="56" y="9"/>
                    <a:pt x="56" y="8"/>
                  </a:cubicBezTo>
                  <a:cubicBezTo>
                    <a:pt x="57" y="7"/>
                    <a:pt x="57" y="7"/>
                    <a:pt x="57" y="6"/>
                  </a:cubicBezTo>
                  <a:cubicBezTo>
                    <a:pt x="57" y="5"/>
                    <a:pt x="56" y="4"/>
                    <a:pt x="55" y="4"/>
                  </a:cubicBezTo>
                  <a:cubicBezTo>
                    <a:pt x="54" y="3"/>
                    <a:pt x="53" y="2"/>
                    <a:pt x="51" y="1"/>
                  </a:cubicBezTo>
                  <a:cubicBezTo>
                    <a:pt x="46" y="0"/>
                    <a:pt x="41" y="0"/>
                    <a:pt x="37" y="1"/>
                  </a:cubicBezTo>
                  <a:cubicBezTo>
                    <a:pt x="29" y="4"/>
                    <a:pt x="24" y="11"/>
                    <a:pt x="24" y="19"/>
                  </a:cubicBezTo>
                  <a:cubicBezTo>
                    <a:pt x="24" y="23"/>
                    <a:pt x="25" y="26"/>
                    <a:pt x="26" y="30"/>
                  </a:cubicBezTo>
                  <a:cubicBezTo>
                    <a:pt x="28" y="33"/>
                    <a:pt x="29" y="35"/>
                    <a:pt x="31" y="38"/>
                  </a:cubicBezTo>
                  <a:cubicBezTo>
                    <a:pt x="33" y="41"/>
                    <a:pt x="34" y="46"/>
                    <a:pt x="35" y="50"/>
                  </a:cubicBezTo>
                  <a:cubicBezTo>
                    <a:pt x="36" y="57"/>
                    <a:pt x="34" y="61"/>
                    <a:pt x="28" y="65"/>
                  </a:cubicBezTo>
                  <a:cubicBezTo>
                    <a:pt x="26" y="67"/>
                    <a:pt x="22" y="67"/>
                    <a:pt x="18" y="66"/>
                  </a:cubicBezTo>
                  <a:cubicBezTo>
                    <a:pt x="15" y="66"/>
                    <a:pt x="12" y="64"/>
                    <a:pt x="11" y="61"/>
                  </a:cubicBezTo>
                  <a:cubicBezTo>
                    <a:pt x="10" y="59"/>
                    <a:pt x="10" y="58"/>
                    <a:pt x="10" y="56"/>
                  </a:cubicBezTo>
                  <a:cubicBezTo>
                    <a:pt x="11" y="55"/>
                    <a:pt x="12" y="54"/>
                    <a:pt x="13" y="54"/>
                  </a:cubicBezTo>
                  <a:cubicBezTo>
                    <a:pt x="14" y="54"/>
                    <a:pt x="14" y="53"/>
                    <a:pt x="15" y="54"/>
                  </a:cubicBezTo>
                  <a:cubicBezTo>
                    <a:pt x="15" y="54"/>
                    <a:pt x="15" y="54"/>
                    <a:pt x="15" y="55"/>
                  </a:cubicBezTo>
                  <a:cubicBezTo>
                    <a:pt x="16" y="57"/>
                    <a:pt x="17" y="58"/>
                    <a:pt x="19" y="59"/>
                  </a:cubicBezTo>
                  <a:cubicBezTo>
                    <a:pt x="20" y="59"/>
                    <a:pt x="22" y="59"/>
                    <a:pt x="23" y="58"/>
                  </a:cubicBezTo>
                  <a:cubicBezTo>
                    <a:pt x="24" y="58"/>
                    <a:pt x="25" y="57"/>
                    <a:pt x="25" y="55"/>
                  </a:cubicBezTo>
                  <a:cubicBezTo>
                    <a:pt x="25" y="54"/>
                    <a:pt x="25" y="53"/>
                    <a:pt x="24" y="51"/>
                  </a:cubicBezTo>
                  <a:cubicBezTo>
                    <a:pt x="22" y="47"/>
                    <a:pt x="19" y="45"/>
                    <a:pt x="15" y="45"/>
                  </a:cubicBezTo>
                  <a:cubicBezTo>
                    <a:pt x="10" y="45"/>
                    <a:pt x="6" y="47"/>
                    <a:pt x="3" y="51"/>
                  </a:cubicBezTo>
                  <a:cubicBezTo>
                    <a:pt x="1" y="53"/>
                    <a:pt x="0" y="55"/>
                    <a:pt x="0" y="58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83" name="Freeform 436"/>
            <p:cNvSpPr>
              <a:spLocks/>
            </p:cNvSpPr>
            <p:nvPr/>
          </p:nvSpPr>
          <p:spPr bwMode="auto">
            <a:xfrm>
              <a:off x="1096963" y="2836863"/>
              <a:ext cx="149225" cy="180975"/>
            </a:xfrm>
            <a:custGeom>
              <a:avLst/>
              <a:gdLst>
                <a:gd name="T0" fmla="*/ 33 w 40"/>
                <a:gd name="T1" fmla="*/ 6 h 48"/>
                <a:gd name="T2" fmla="*/ 18 w 40"/>
                <a:gd name="T3" fmla="*/ 1 h 48"/>
                <a:gd name="T4" fmla="*/ 5 w 40"/>
                <a:gd name="T5" fmla="*/ 11 h 48"/>
                <a:gd name="T6" fmla="*/ 0 w 40"/>
                <a:gd name="T7" fmla="*/ 27 h 48"/>
                <a:gd name="T8" fmla="*/ 4 w 40"/>
                <a:gd name="T9" fmla="*/ 45 h 48"/>
                <a:gd name="T10" fmla="*/ 4 w 40"/>
                <a:gd name="T11" fmla="*/ 46 h 48"/>
                <a:gd name="T12" fmla="*/ 8 w 40"/>
                <a:gd name="T13" fmla="*/ 48 h 48"/>
                <a:gd name="T14" fmla="*/ 9 w 40"/>
                <a:gd name="T15" fmla="*/ 48 h 48"/>
                <a:gd name="T16" fmla="*/ 13 w 40"/>
                <a:gd name="T17" fmla="*/ 43 h 48"/>
                <a:gd name="T18" fmla="*/ 12 w 40"/>
                <a:gd name="T19" fmla="*/ 42 h 48"/>
                <a:gd name="T20" fmla="*/ 12 w 40"/>
                <a:gd name="T21" fmla="*/ 42 h 48"/>
                <a:gd name="T22" fmla="*/ 12 w 40"/>
                <a:gd name="T23" fmla="*/ 41 h 48"/>
                <a:gd name="T24" fmla="*/ 10 w 40"/>
                <a:gd name="T25" fmla="*/ 28 h 48"/>
                <a:gd name="T26" fmla="*/ 10 w 40"/>
                <a:gd name="T27" fmla="*/ 28 h 48"/>
                <a:gd name="T28" fmla="*/ 12 w 40"/>
                <a:gd name="T29" fmla="*/ 18 h 48"/>
                <a:gd name="T30" fmla="*/ 16 w 40"/>
                <a:gd name="T31" fmla="*/ 12 h 48"/>
                <a:gd name="T32" fmla="*/ 21 w 40"/>
                <a:gd name="T33" fmla="*/ 10 h 48"/>
                <a:gd name="T34" fmla="*/ 29 w 40"/>
                <a:gd name="T35" fmla="*/ 17 h 48"/>
                <a:gd name="T36" fmla="*/ 30 w 40"/>
                <a:gd name="T37" fmla="*/ 20 h 48"/>
                <a:gd name="T38" fmla="*/ 28 w 40"/>
                <a:gd name="T39" fmla="*/ 25 h 48"/>
                <a:gd name="T40" fmla="*/ 26 w 40"/>
                <a:gd name="T41" fmla="*/ 26 h 48"/>
                <a:gd name="T42" fmla="*/ 23 w 40"/>
                <a:gd name="T43" fmla="*/ 24 h 48"/>
                <a:gd name="T44" fmla="*/ 21 w 40"/>
                <a:gd name="T45" fmla="*/ 22 h 48"/>
                <a:gd name="T46" fmla="*/ 18 w 40"/>
                <a:gd name="T47" fmla="*/ 24 h 48"/>
                <a:gd name="T48" fmla="*/ 20 w 40"/>
                <a:gd name="T49" fmla="*/ 31 h 48"/>
                <a:gd name="T50" fmla="*/ 34 w 40"/>
                <a:gd name="T51" fmla="*/ 30 h 48"/>
                <a:gd name="T52" fmla="*/ 39 w 40"/>
                <a:gd name="T53" fmla="*/ 22 h 48"/>
                <a:gd name="T54" fmla="*/ 33 w 40"/>
                <a:gd name="T55" fmla="*/ 6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40" h="48">
                  <a:moveTo>
                    <a:pt x="33" y="6"/>
                  </a:moveTo>
                  <a:cubicBezTo>
                    <a:pt x="29" y="2"/>
                    <a:pt x="24" y="0"/>
                    <a:pt x="18" y="1"/>
                  </a:cubicBezTo>
                  <a:cubicBezTo>
                    <a:pt x="12" y="2"/>
                    <a:pt x="8" y="5"/>
                    <a:pt x="5" y="11"/>
                  </a:cubicBezTo>
                  <a:cubicBezTo>
                    <a:pt x="2" y="15"/>
                    <a:pt x="1" y="21"/>
                    <a:pt x="0" y="27"/>
                  </a:cubicBezTo>
                  <a:cubicBezTo>
                    <a:pt x="0" y="34"/>
                    <a:pt x="2" y="40"/>
                    <a:pt x="4" y="45"/>
                  </a:cubicBezTo>
                  <a:cubicBezTo>
                    <a:pt x="4" y="46"/>
                    <a:pt x="4" y="46"/>
                    <a:pt x="4" y="46"/>
                  </a:cubicBezTo>
                  <a:cubicBezTo>
                    <a:pt x="5" y="47"/>
                    <a:pt x="6" y="48"/>
                    <a:pt x="8" y="48"/>
                  </a:cubicBezTo>
                  <a:cubicBezTo>
                    <a:pt x="8" y="48"/>
                    <a:pt x="9" y="48"/>
                    <a:pt x="9" y="48"/>
                  </a:cubicBezTo>
                  <a:cubicBezTo>
                    <a:pt x="12" y="47"/>
                    <a:pt x="13" y="46"/>
                    <a:pt x="13" y="43"/>
                  </a:cubicBezTo>
                  <a:cubicBezTo>
                    <a:pt x="13" y="43"/>
                    <a:pt x="12" y="43"/>
                    <a:pt x="12" y="42"/>
                  </a:cubicBezTo>
                  <a:cubicBezTo>
                    <a:pt x="12" y="42"/>
                    <a:pt x="12" y="42"/>
                    <a:pt x="12" y="42"/>
                  </a:cubicBezTo>
                  <a:cubicBezTo>
                    <a:pt x="12" y="41"/>
                    <a:pt x="12" y="41"/>
                    <a:pt x="12" y="41"/>
                  </a:cubicBezTo>
                  <a:cubicBezTo>
                    <a:pt x="11" y="37"/>
                    <a:pt x="10" y="33"/>
                    <a:pt x="10" y="28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10" y="25"/>
                    <a:pt x="11" y="22"/>
                    <a:pt x="12" y="18"/>
                  </a:cubicBezTo>
                  <a:cubicBezTo>
                    <a:pt x="13" y="16"/>
                    <a:pt x="14" y="14"/>
                    <a:pt x="16" y="12"/>
                  </a:cubicBezTo>
                  <a:cubicBezTo>
                    <a:pt x="18" y="10"/>
                    <a:pt x="19" y="9"/>
                    <a:pt x="21" y="10"/>
                  </a:cubicBezTo>
                  <a:cubicBezTo>
                    <a:pt x="25" y="10"/>
                    <a:pt x="28" y="13"/>
                    <a:pt x="29" y="17"/>
                  </a:cubicBezTo>
                  <a:cubicBezTo>
                    <a:pt x="29" y="18"/>
                    <a:pt x="30" y="19"/>
                    <a:pt x="30" y="20"/>
                  </a:cubicBezTo>
                  <a:cubicBezTo>
                    <a:pt x="30" y="22"/>
                    <a:pt x="29" y="23"/>
                    <a:pt x="28" y="25"/>
                  </a:cubicBezTo>
                  <a:cubicBezTo>
                    <a:pt x="28" y="25"/>
                    <a:pt x="27" y="26"/>
                    <a:pt x="26" y="26"/>
                  </a:cubicBezTo>
                  <a:cubicBezTo>
                    <a:pt x="25" y="26"/>
                    <a:pt x="24" y="26"/>
                    <a:pt x="23" y="24"/>
                  </a:cubicBezTo>
                  <a:cubicBezTo>
                    <a:pt x="23" y="23"/>
                    <a:pt x="22" y="22"/>
                    <a:pt x="21" y="22"/>
                  </a:cubicBezTo>
                  <a:cubicBezTo>
                    <a:pt x="20" y="22"/>
                    <a:pt x="19" y="22"/>
                    <a:pt x="18" y="24"/>
                  </a:cubicBezTo>
                  <a:cubicBezTo>
                    <a:pt x="17" y="26"/>
                    <a:pt x="18" y="30"/>
                    <a:pt x="20" y="31"/>
                  </a:cubicBezTo>
                  <a:cubicBezTo>
                    <a:pt x="24" y="34"/>
                    <a:pt x="31" y="34"/>
                    <a:pt x="34" y="30"/>
                  </a:cubicBezTo>
                  <a:cubicBezTo>
                    <a:pt x="37" y="28"/>
                    <a:pt x="38" y="25"/>
                    <a:pt x="39" y="22"/>
                  </a:cubicBezTo>
                  <a:cubicBezTo>
                    <a:pt x="40" y="15"/>
                    <a:pt x="38" y="10"/>
                    <a:pt x="33" y="6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84" name="Freeform 437"/>
            <p:cNvSpPr>
              <a:spLocks/>
            </p:cNvSpPr>
            <p:nvPr/>
          </p:nvSpPr>
          <p:spPr bwMode="auto">
            <a:xfrm>
              <a:off x="904875" y="2832100"/>
              <a:ext cx="150812" cy="185738"/>
            </a:xfrm>
            <a:custGeom>
              <a:avLst/>
              <a:gdLst>
                <a:gd name="T0" fmla="*/ 39 w 40"/>
                <a:gd name="T1" fmla="*/ 25 h 49"/>
                <a:gd name="T2" fmla="*/ 33 w 40"/>
                <a:gd name="T3" fmla="*/ 10 h 49"/>
                <a:gd name="T4" fmla="*/ 24 w 40"/>
                <a:gd name="T5" fmla="*/ 3 h 49"/>
                <a:gd name="T6" fmla="*/ 4 w 40"/>
                <a:gd name="T7" fmla="*/ 9 h 49"/>
                <a:gd name="T8" fmla="*/ 4 w 40"/>
                <a:gd name="T9" fmla="*/ 29 h 49"/>
                <a:gd name="T10" fmla="*/ 13 w 40"/>
                <a:gd name="T11" fmla="*/ 34 h 49"/>
                <a:gd name="T12" fmla="*/ 19 w 40"/>
                <a:gd name="T13" fmla="*/ 33 h 49"/>
                <a:gd name="T14" fmla="*/ 22 w 40"/>
                <a:gd name="T15" fmla="*/ 25 h 49"/>
                <a:gd name="T16" fmla="*/ 19 w 40"/>
                <a:gd name="T17" fmla="*/ 23 h 49"/>
                <a:gd name="T18" fmla="*/ 16 w 40"/>
                <a:gd name="T19" fmla="*/ 25 h 49"/>
                <a:gd name="T20" fmla="*/ 15 w 40"/>
                <a:gd name="T21" fmla="*/ 27 h 49"/>
                <a:gd name="T22" fmla="*/ 11 w 40"/>
                <a:gd name="T23" fmla="*/ 24 h 49"/>
                <a:gd name="T24" fmla="*/ 13 w 40"/>
                <a:gd name="T25" fmla="*/ 14 h 49"/>
                <a:gd name="T26" fmla="*/ 22 w 40"/>
                <a:gd name="T27" fmla="*/ 11 h 49"/>
                <a:gd name="T28" fmla="*/ 26 w 40"/>
                <a:gd name="T29" fmla="*/ 15 h 49"/>
                <a:gd name="T30" fmla="*/ 27 w 40"/>
                <a:gd name="T31" fmla="*/ 18 h 49"/>
                <a:gd name="T32" fmla="*/ 29 w 40"/>
                <a:gd name="T33" fmla="*/ 35 h 49"/>
                <a:gd name="T34" fmla="*/ 27 w 40"/>
                <a:gd name="T35" fmla="*/ 44 h 49"/>
                <a:gd name="T36" fmla="*/ 29 w 40"/>
                <a:gd name="T37" fmla="*/ 48 h 49"/>
                <a:gd name="T38" fmla="*/ 32 w 40"/>
                <a:gd name="T39" fmla="*/ 49 h 49"/>
                <a:gd name="T40" fmla="*/ 33 w 40"/>
                <a:gd name="T41" fmla="*/ 49 h 49"/>
                <a:gd name="T42" fmla="*/ 36 w 40"/>
                <a:gd name="T43" fmla="*/ 46 h 49"/>
                <a:gd name="T44" fmla="*/ 37 w 40"/>
                <a:gd name="T45" fmla="*/ 43 h 49"/>
                <a:gd name="T46" fmla="*/ 37 w 40"/>
                <a:gd name="T47" fmla="*/ 42 h 49"/>
                <a:gd name="T48" fmla="*/ 39 w 40"/>
                <a:gd name="T49" fmla="*/ 30 h 49"/>
                <a:gd name="T50" fmla="*/ 39 w 40"/>
                <a:gd name="T51" fmla="*/ 27 h 49"/>
                <a:gd name="T52" fmla="*/ 39 w 40"/>
                <a:gd name="T53" fmla="*/ 25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40" h="49">
                  <a:moveTo>
                    <a:pt x="39" y="25"/>
                  </a:moveTo>
                  <a:cubicBezTo>
                    <a:pt x="39" y="19"/>
                    <a:pt x="37" y="14"/>
                    <a:pt x="33" y="10"/>
                  </a:cubicBezTo>
                  <a:cubicBezTo>
                    <a:pt x="31" y="6"/>
                    <a:pt x="28" y="4"/>
                    <a:pt x="24" y="3"/>
                  </a:cubicBezTo>
                  <a:cubicBezTo>
                    <a:pt x="17" y="0"/>
                    <a:pt x="9" y="3"/>
                    <a:pt x="4" y="9"/>
                  </a:cubicBezTo>
                  <a:cubicBezTo>
                    <a:pt x="0" y="15"/>
                    <a:pt x="0" y="24"/>
                    <a:pt x="4" y="29"/>
                  </a:cubicBezTo>
                  <a:cubicBezTo>
                    <a:pt x="6" y="33"/>
                    <a:pt x="9" y="34"/>
                    <a:pt x="13" y="34"/>
                  </a:cubicBezTo>
                  <a:cubicBezTo>
                    <a:pt x="15" y="34"/>
                    <a:pt x="17" y="34"/>
                    <a:pt x="19" y="33"/>
                  </a:cubicBezTo>
                  <a:cubicBezTo>
                    <a:pt x="21" y="31"/>
                    <a:pt x="23" y="28"/>
                    <a:pt x="22" y="25"/>
                  </a:cubicBezTo>
                  <a:cubicBezTo>
                    <a:pt x="21" y="24"/>
                    <a:pt x="21" y="23"/>
                    <a:pt x="19" y="23"/>
                  </a:cubicBezTo>
                  <a:cubicBezTo>
                    <a:pt x="18" y="23"/>
                    <a:pt x="17" y="24"/>
                    <a:pt x="16" y="25"/>
                  </a:cubicBezTo>
                  <a:cubicBezTo>
                    <a:pt x="16" y="26"/>
                    <a:pt x="16" y="27"/>
                    <a:pt x="15" y="27"/>
                  </a:cubicBezTo>
                  <a:cubicBezTo>
                    <a:pt x="12" y="27"/>
                    <a:pt x="11" y="27"/>
                    <a:pt x="11" y="24"/>
                  </a:cubicBezTo>
                  <a:cubicBezTo>
                    <a:pt x="9" y="21"/>
                    <a:pt x="10" y="17"/>
                    <a:pt x="13" y="14"/>
                  </a:cubicBezTo>
                  <a:cubicBezTo>
                    <a:pt x="15" y="12"/>
                    <a:pt x="18" y="10"/>
                    <a:pt x="22" y="11"/>
                  </a:cubicBezTo>
                  <a:cubicBezTo>
                    <a:pt x="24" y="12"/>
                    <a:pt x="25" y="13"/>
                    <a:pt x="26" y="15"/>
                  </a:cubicBezTo>
                  <a:cubicBezTo>
                    <a:pt x="26" y="16"/>
                    <a:pt x="27" y="17"/>
                    <a:pt x="27" y="18"/>
                  </a:cubicBezTo>
                  <a:cubicBezTo>
                    <a:pt x="29" y="23"/>
                    <a:pt x="30" y="29"/>
                    <a:pt x="29" y="35"/>
                  </a:cubicBezTo>
                  <a:cubicBezTo>
                    <a:pt x="29" y="38"/>
                    <a:pt x="28" y="41"/>
                    <a:pt x="27" y="44"/>
                  </a:cubicBezTo>
                  <a:cubicBezTo>
                    <a:pt x="27" y="46"/>
                    <a:pt x="27" y="47"/>
                    <a:pt x="29" y="48"/>
                  </a:cubicBezTo>
                  <a:cubicBezTo>
                    <a:pt x="30" y="49"/>
                    <a:pt x="31" y="49"/>
                    <a:pt x="32" y="49"/>
                  </a:cubicBezTo>
                  <a:cubicBezTo>
                    <a:pt x="32" y="49"/>
                    <a:pt x="33" y="49"/>
                    <a:pt x="33" y="49"/>
                  </a:cubicBezTo>
                  <a:cubicBezTo>
                    <a:pt x="34" y="49"/>
                    <a:pt x="35" y="48"/>
                    <a:pt x="36" y="46"/>
                  </a:cubicBezTo>
                  <a:cubicBezTo>
                    <a:pt x="36" y="45"/>
                    <a:pt x="37" y="44"/>
                    <a:pt x="37" y="43"/>
                  </a:cubicBezTo>
                  <a:cubicBezTo>
                    <a:pt x="37" y="43"/>
                    <a:pt x="37" y="42"/>
                    <a:pt x="37" y="42"/>
                  </a:cubicBezTo>
                  <a:cubicBezTo>
                    <a:pt x="39" y="38"/>
                    <a:pt x="39" y="34"/>
                    <a:pt x="39" y="30"/>
                  </a:cubicBezTo>
                  <a:cubicBezTo>
                    <a:pt x="40" y="29"/>
                    <a:pt x="39" y="28"/>
                    <a:pt x="39" y="27"/>
                  </a:cubicBezTo>
                  <a:cubicBezTo>
                    <a:pt x="39" y="26"/>
                    <a:pt x="39" y="25"/>
                    <a:pt x="39" y="25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85" name="Freeform 438"/>
            <p:cNvSpPr>
              <a:spLocks/>
            </p:cNvSpPr>
            <p:nvPr/>
          </p:nvSpPr>
          <p:spPr bwMode="auto">
            <a:xfrm>
              <a:off x="390525" y="2520950"/>
              <a:ext cx="149225" cy="266700"/>
            </a:xfrm>
            <a:custGeom>
              <a:avLst/>
              <a:gdLst>
                <a:gd name="T0" fmla="*/ 15 w 40"/>
                <a:gd name="T1" fmla="*/ 44 h 71"/>
                <a:gd name="T2" fmla="*/ 24 w 40"/>
                <a:gd name="T3" fmla="*/ 36 h 71"/>
                <a:gd name="T4" fmla="*/ 33 w 40"/>
                <a:gd name="T5" fmla="*/ 29 h 71"/>
                <a:gd name="T6" fmla="*/ 38 w 40"/>
                <a:gd name="T7" fmla="*/ 19 h 71"/>
                <a:gd name="T8" fmla="*/ 36 w 40"/>
                <a:gd name="T9" fmla="*/ 7 h 71"/>
                <a:gd name="T10" fmla="*/ 27 w 40"/>
                <a:gd name="T11" fmla="*/ 1 h 71"/>
                <a:gd name="T12" fmla="*/ 14 w 40"/>
                <a:gd name="T13" fmla="*/ 3 h 71"/>
                <a:gd name="T14" fmla="*/ 9 w 40"/>
                <a:gd name="T15" fmla="*/ 11 h 71"/>
                <a:gd name="T16" fmla="*/ 10 w 40"/>
                <a:gd name="T17" fmla="*/ 16 h 71"/>
                <a:gd name="T18" fmla="*/ 14 w 40"/>
                <a:gd name="T19" fmla="*/ 17 h 71"/>
                <a:gd name="T20" fmla="*/ 16 w 40"/>
                <a:gd name="T21" fmla="*/ 14 h 71"/>
                <a:gd name="T22" fmla="*/ 16 w 40"/>
                <a:gd name="T23" fmla="*/ 14 h 71"/>
                <a:gd name="T24" fmla="*/ 19 w 40"/>
                <a:gd name="T25" fmla="*/ 9 h 71"/>
                <a:gd name="T26" fmla="*/ 27 w 40"/>
                <a:gd name="T27" fmla="*/ 9 h 71"/>
                <a:gd name="T28" fmla="*/ 29 w 40"/>
                <a:gd name="T29" fmla="*/ 15 h 71"/>
                <a:gd name="T30" fmla="*/ 24 w 40"/>
                <a:gd name="T31" fmla="*/ 25 h 71"/>
                <a:gd name="T32" fmla="*/ 18 w 40"/>
                <a:gd name="T33" fmla="*/ 29 h 71"/>
                <a:gd name="T34" fmla="*/ 18 w 40"/>
                <a:gd name="T35" fmla="*/ 30 h 71"/>
                <a:gd name="T36" fmla="*/ 8 w 40"/>
                <a:gd name="T37" fmla="*/ 38 h 71"/>
                <a:gd name="T38" fmla="*/ 2 w 40"/>
                <a:gd name="T39" fmla="*/ 49 h 71"/>
                <a:gd name="T40" fmla="*/ 4 w 40"/>
                <a:gd name="T41" fmla="*/ 63 h 71"/>
                <a:gd name="T42" fmla="*/ 20 w 40"/>
                <a:gd name="T43" fmla="*/ 71 h 71"/>
                <a:gd name="T44" fmla="*/ 20 w 40"/>
                <a:gd name="T45" fmla="*/ 71 h 71"/>
                <a:gd name="T46" fmla="*/ 20 w 40"/>
                <a:gd name="T47" fmla="*/ 71 h 71"/>
                <a:gd name="T48" fmla="*/ 30 w 40"/>
                <a:gd name="T49" fmla="*/ 69 h 71"/>
                <a:gd name="T50" fmla="*/ 38 w 40"/>
                <a:gd name="T51" fmla="*/ 51 h 71"/>
                <a:gd name="T52" fmla="*/ 33 w 40"/>
                <a:gd name="T53" fmla="*/ 43 h 71"/>
                <a:gd name="T54" fmla="*/ 23 w 40"/>
                <a:gd name="T55" fmla="*/ 42 h 71"/>
                <a:gd name="T56" fmla="*/ 17 w 40"/>
                <a:gd name="T57" fmla="*/ 46 h 71"/>
                <a:gd name="T58" fmla="*/ 16 w 40"/>
                <a:gd name="T59" fmla="*/ 48 h 71"/>
                <a:gd name="T60" fmla="*/ 18 w 40"/>
                <a:gd name="T61" fmla="*/ 50 h 71"/>
                <a:gd name="T62" fmla="*/ 22 w 40"/>
                <a:gd name="T63" fmla="*/ 51 h 71"/>
                <a:gd name="T64" fmla="*/ 23 w 40"/>
                <a:gd name="T65" fmla="*/ 50 h 71"/>
                <a:gd name="T66" fmla="*/ 24 w 40"/>
                <a:gd name="T67" fmla="*/ 50 h 71"/>
                <a:gd name="T68" fmla="*/ 28 w 40"/>
                <a:gd name="T69" fmla="*/ 50 h 71"/>
                <a:gd name="T70" fmla="*/ 29 w 40"/>
                <a:gd name="T71" fmla="*/ 53 h 71"/>
                <a:gd name="T72" fmla="*/ 27 w 40"/>
                <a:gd name="T73" fmla="*/ 60 h 71"/>
                <a:gd name="T74" fmla="*/ 20 w 40"/>
                <a:gd name="T75" fmla="*/ 62 h 71"/>
                <a:gd name="T76" fmla="*/ 12 w 40"/>
                <a:gd name="T77" fmla="*/ 58 h 71"/>
                <a:gd name="T78" fmla="*/ 11 w 40"/>
                <a:gd name="T79" fmla="*/ 51 h 71"/>
                <a:gd name="T80" fmla="*/ 15 w 40"/>
                <a:gd name="T81" fmla="*/ 44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0" h="71">
                  <a:moveTo>
                    <a:pt x="15" y="44"/>
                  </a:moveTo>
                  <a:cubicBezTo>
                    <a:pt x="17" y="40"/>
                    <a:pt x="21" y="38"/>
                    <a:pt x="24" y="36"/>
                  </a:cubicBezTo>
                  <a:cubicBezTo>
                    <a:pt x="26" y="34"/>
                    <a:pt x="30" y="32"/>
                    <a:pt x="33" y="29"/>
                  </a:cubicBezTo>
                  <a:cubicBezTo>
                    <a:pt x="36" y="26"/>
                    <a:pt x="37" y="23"/>
                    <a:pt x="38" y="19"/>
                  </a:cubicBezTo>
                  <a:cubicBezTo>
                    <a:pt x="39" y="15"/>
                    <a:pt x="39" y="11"/>
                    <a:pt x="36" y="7"/>
                  </a:cubicBezTo>
                  <a:cubicBezTo>
                    <a:pt x="34" y="3"/>
                    <a:pt x="31" y="1"/>
                    <a:pt x="27" y="1"/>
                  </a:cubicBezTo>
                  <a:cubicBezTo>
                    <a:pt x="22" y="0"/>
                    <a:pt x="18" y="1"/>
                    <a:pt x="14" y="3"/>
                  </a:cubicBezTo>
                  <a:cubicBezTo>
                    <a:pt x="11" y="5"/>
                    <a:pt x="9" y="8"/>
                    <a:pt x="9" y="11"/>
                  </a:cubicBezTo>
                  <a:cubicBezTo>
                    <a:pt x="9" y="13"/>
                    <a:pt x="9" y="14"/>
                    <a:pt x="10" y="16"/>
                  </a:cubicBezTo>
                  <a:cubicBezTo>
                    <a:pt x="11" y="17"/>
                    <a:pt x="12" y="18"/>
                    <a:pt x="14" y="17"/>
                  </a:cubicBezTo>
                  <a:cubicBezTo>
                    <a:pt x="15" y="17"/>
                    <a:pt x="16" y="16"/>
                    <a:pt x="16" y="14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6" y="12"/>
                    <a:pt x="17" y="10"/>
                    <a:pt x="19" y="9"/>
                  </a:cubicBezTo>
                  <a:cubicBezTo>
                    <a:pt x="21" y="8"/>
                    <a:pt x="24" y="7"/>
                    <a:pt x="27" y="9"/>
                  </a:cubicBezTo>
                  <a:cubicBezTo>
                    <a:pt x="28" y="10"/>
                    <a:pt x="29" y="12"/>
                    <a:pt x="29" y="15"/>
                  </a:cubicBezTo>
                  <a:cubicBezTo>
                    <a:pt x="30" y="19"/>
                    <a:pt x="28" y="22"/>
                    <a:pt x="24" y="25"/>
                  </a:cubicBezTo>
                  <a:cubicBezTo>
                    <a:pt x="23" y="27"/>
                    <a:pt x="20" y="28"/>
                    <a:pt x="18" y="29"/>
                  </a:cubicBezTo>
                  <a:cubicBezTo>
                    <a:pt x="18" y="30"/>
                    <a:pt x="18" y="30"/>
                    <a:pt x="18" y="30"/>
                  </a:cubicBezTo>
                  <a:cubicBezTo>
                    <a:pt x="14" y="33"/>
                    <a:pt x="11" y="35"/>
                    <a:pt x="8" y="38"/>
                  </a:cubicBezTo>
                  <a:cubicBezTo>
                    <a:pt x="5" y="41"/>
                    <a:pt x="3" y="45"/>
                    <a:pt x="2" y="49"/>
                  </a:cubicBezTo>
                  <a:cubicBezTo>
                    <a:pt x="0" y="54"/>
                    <a:pt x="1" y="59"/>
                    <a:pt x="4" y="63"/>
                  </a:cubicBezTo>
                  <a:cubicBezTo>
                    <a:pt x="8" y="68"/>
                    <a:pt x="14" y="71"/>
                    <a:pt x="20" y="71"/>
                  </a:cubicBezTo>
                  <a:cubicBezTo>
                    <a:pt x="20" y="71"/>
                    <a:pt x="20" y="71"/>
                    <a:pt x="20" y="71"/>
                  </a:cubicBezTo>
                  <a:cubicBezTo>
                    <a:pt x="20" y="71"/>
                    <a:pt x="20" y="71"/>
                    <a:pt x="20" y="71"/>
                  </a:cubicBezTo>
                  <a:cubicBezTo>
                    <a:pt x="25" y="71"/>
                    <a:pt x="27" y="70"/>
                    <a:pt x="30" y="69"/>
                  </a:cubicBezTo>
                  <a:cubicBezTo>
                    <a:pt x="36" y="65"/>
                    <a:pt x="40" y="58"/>
                    <a:pt x="38" y="51"/>
                  </a:cubicBezTo>
                  <a:cubicBezTo>
                    <a:pt x="38" y="48"/>
                    <a:pt x="35" y="45"/>
                    <a:pt x="33" y="43"/>
                  </a:cubicBezTo>
                  <a:cubicBezTo>
                    <a:pt x="30" y="42"/>
                    <a:pt x="26" y="41"/>
                    <a:pt x="23" y="42"/>
                  </a:cubicBezTo>
                  <a:cubicBezTo>
                    <a:pt x="21" y="42"/>
                    <a:pt x="19" y="44"/>
                    <a:pt x="17" y="46"/>
                  </a:cubicBezTo>
                  <a:cubicBezTo>
                    <a:pt x="17" y="46"/>
                    <a:pt x="16" y="47"/>
                    <a:pt x="16" y="48"/>
                  </a:cubicBezTo>
                  <a:cubicBezTo>
                    <a:pt x="17" y="49"/>
                    <a:pt x="17" y="50"/>
                    <a:pt x="18" y="50"/>
                  </a:cubicBezTo>
                  <a:cubicBezTo>
                    <a:pt x="19" y="51"/>
                    <a:pt x="21" y="52"/>
                    <a:pt x="22" y="51"/>
                  </a:cubicBezTo>
                  <a:cubicBezTo>
                    <a:pt x="22" y="51"/>
                    <a:pt x="23" y="51"/>
                    <a:pt x="23" y="50"/>
                  </a:cubicBezTo>
                  <a:cubicBezTo>
                    <a:pt x="24" y="50"/>
                    <a:pt x="24" y="50"/>
                    <a:pt x="24" y="50"/>
                  </a:cubicBezTo>
                  <a:cubicBezTo>
                    <a:pt x="25" y="49"/>
                    <a:pt x="27" y="49"/>
                    <a:pt x="28" y="50"/>
                  </a:cubicBezTo>
                  <a:cubicBezTo>
                    <a:pt x="29" y="50"/>
                    <a:pt x="29" y="52"/>
                    <a:pt x="29" y="53"/>
                  </a:cubicBezTo>
                  <a:cubicBezTo>
                    <a:pt x="30" y="56"/>
                    <a:pt x="29" y="58"/>
                    <a:pt x="27" y="60"/>
                  </a:cubicBezTo>
                  <a:cubicBezTo>
                    <a:pt x="25" y="62"/>
                    <a:pt x="23" y="62"/>
                    <a:pt x="20" y="62"/>
                  </a:cubicBezTo>
                  <a:cubicBezTo>
                    <a:pt x="17" y="62"/>
                    <a:pt x="14" y="61"/>
                    <a:pt x="12" y="58"/>
                  </a:cubicBezTo>
                  <a:cubicBezTo>
                    <a:pt x="11" y="56"/>
                    <a:pt x="10" y="53"/>
                    <a:pt x="11" y="51"/>
                  </a:cubicBezTo>
                  <a:cubicBezTo>
                    <a:pt x="12" y="48"/>
                    <a:pt x="13" y="46"/>
                    <a:pt x="15" y="44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86" name="Freeform 439"/>
            <p:cNvSpPr>
              <a:spLocks/>
            </p:cNvSpPr>
            <p:nvPr/>
          </p:nvSpPr>
          <p:spPr bwMode="auto">
            <a:xfrm>
              <a:off x="1611313" y="2516188"/>
              <a:ext cx="146050" cy="271463"/>
            </a:xfrm>
            <a:custGeom>
              <a:avLst/>
              <a:gdLst>
                <a:gd name="T0" fmla="*/ 36 w 39"/>
                <a:gd name="T1" fmla="*/ 64 h 72"/>
                <a:gd name="T2" fmla="*/ 39 w 39"/>
                <a:gd name="T3" fmla="*/ 55 h 72"/>
                <a:gd name="T4" fmla="*/ 35 w 39"/>
                <a:gd name="T5" fmla="*/ 43 h 72"/>
                <a:gd name="T6" fmla="*/ 27 w 39"/>
                <a:gd name="T7" fmla="*/ 34 h 72"/>
                <a:gd name="T8" fmla="*/ 21 w 39"/>
                <a:gd name="T9" fmla="*/ 30 h 72"/>
                <a:gd name="T10" fmla="*/ 16 w 39"/>
                <a:gd name="T11" fmla="*/ 26 h 72"/>
                <a:gd name="T12" fmla="*/ 11 w 39"/>
                <a:gd name="T13" fmla="*/ 20 h 72"/>
                <a:gd name="T14" fmla="*/ 12 w 39"/>
                <a:gd name="T15" fmla="*/ 11 h 72"/>
                <a:gd name="T16" fmla="*/ 18 w 39"/>
                <a:gd name="T17" fmla="*/ 9 h 72"/>
                <a:gd name="T18" fmla="*/ 24 w 39"/>
                <a:gd name="T19" fmla="*/ 15 h 72"/>
                <a:gd name="T20" fmla="*/ 24 w 39"/>
                <a:gd name="T21" fmla="*/ 16 h 72"/>
                <a:gd name="T22" fmla="*/ 26 w 39"/>
                <a:gd name="T23" fmla="*/ 18 h 72"/>
                <a:gd name="T24" fmla="*/ 29 w 39"/>
                <a:gd name="T25" fmla="*/ 18 h 72"/>
                <a:gd name="T26" fmla="*/ 31 w 39"/>
                <a:gd name="T27" fmla="*/ 15 h 72"/>
                <a:gd name="T28" fmla="*/ 29 w 39"/>
                <a:gd name="T29" fmla="*/ 7 h 72"/>
                <a:gd name="T30" fmla="*/ 10 w 39"/>
                <a:gd name="T31" fmla="*/ 2 h 72"/>
                <a:gd name="T32" fmla="*/ 1 w 39"/>
                <a:gd name="T33" fmla="*/ 19 h 72"/>
                <a:gd name="T34" fmla="*/ 9 w 39"/>
                <a:gd name="T35" fmla="*/ 32 h 72"/>
                <a:gd name="T36" fmla="*/ 15 w 39"/>
                <a:gd name="T37" fmla="*/ 37 h 72"/>
                <a:gd name="T38" fmla="*/ 20 w 39"/>
                <a:gd name="T39" fmla="*/ 40 h 72"/>
                <a:gd name="T40" fmla="*/ 29 w 39"/>
                <a:gd name="T41" fmla="*/ 52 h 72"/>
                <a:gd name="T42" fmla="*/ 29 w 39"/>
                <a:gd name="T43" fmla="*/ 55 h 72"/>
                <a:gd name="T44" fmla="*/ 20 w 39"/>
                <a:gd name="T45" fmla="*/ 63 h 72"/>
                <a:gd name="T46" fmla="*/ 15 w 39"/>
                <a:gd name="T47" fmla="*/ 63 h 72"/>
                <a:gd name="T48" fmla="*/ 10 w 39"/>
                <a:gd name="T49" fmla="*/ 54 h 72"/>
                <a:gd name="T50" fmla="*/ 12 w 39"/>
                <a:gd name="T51" fmla="*/ 51 h 72"/>
                <a:gd name="T52" fmla="*/ 16 w 39"/>
                <a:gd name="T53" fmla="*/ 51 h 72"/>
                <a:gd name="T54" fmla="*/ 18 w 39"/>
                <a:gd name="T55" fmla="*/ 52 h 72"/>
                <a:gd name="T56" fmla="*/ 23 w 39"/>
                <a:gd name="T57" fmla="*/ 50 h 72"/>
                <a:gd name="T58" fmla="*/ 22 w 39"/>
                <a:gd name="T59" fmla="*/ 46 h 72"/>
                <a:gd name="T60" fmla="*/ 8 w 39"/>
                <a:gd name="T61" fmla="*/ 44 h 72"/>
                <a:gd name="T62" fmla="*/ 1 w 39"/>
                <a:gd name="T63" fmla="*/ 58 h 72"/>
                <a:gd name="T64" fmla="*/ 18 w 39"/>
                <a:gd name="T65" fmla="*/ 72 h 72"/>
                <a:gd name="T66" fmla="*/ 19 w 39"/>
                <a:gd name="T67" fmla="*/ 72 h 72"/>
                <a:gd name="T68" fmla="*/ 19 w 39"/>
                <a:gd name="T69" fmla="*/ 72 h 72"/>
                <a:gd name="T70" fmla="*/ 36 w 39"/>
                <a:gd name="T71" fmla="*/ 64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9" h="72">
                  <a:moveTo>
                    <a:pt x="36" y="64"/>
                  </a:moveTo>
                  <a:cubicBezTo>
                    <a:pt x="38" y="61"/>
                    <a:pt x="39" y="58"/>
                    <a:pt x="39" y="55"/>
                  </a:cubicBezTo>
                  <a:cubicBezTo>
                    <a:pt x="39" y="51"/>
                    <a:pt x="38" y="47"/>
                    <a:pt x="35" y="43"/>
                  </a:cubicBezTo>
                  <a:cubicBezTo>
                    <a:pt x="33" y="40"/>
                    <a:pt x="30" y="37"/>
                    <a:pt x="27" y="34"/>
                  </a:cubicBezTo>
                  <a:cubicBezTo>
                    <a:pt x="25" y="33"/>
                    <a:pt x="23" y="31"/>
                    <a:pt x="21" y="30"/>
                  </a:cubicBezTo>
                  <a:cubicBezTo>
                    <a:pt x="19" y="29"/>
                    <a:pt x="17" y="28"/>
                    <a:pt x="16" y="26"/>
                  </a:cubicBezTo>
                  <a:cubicBezTo>
                    <a:pt x="13" y="25"/>
                    <a:pt x="12" y="22"/>
                    <a:pt x="11" y="20"/>
                  </a:cubicBezTo>
                  <a:cubicBezTo>
                    <a:pt x="10" y="16"/>
                    <a:pt x="10" y="14"/>
                    <a:pt x="12" y="11"/>
                  </a:cubicBezTo>
                  <a:cubicBezTo>
                    <a:pt x="13" y="9"/>
                    <a:pt x="16" y="8"/>
                    <a:pt x="18" y="9"/>
                  </a:cubicBezTo>
                  <a:cubicBezTo>
                    <a:pt x="22" y="10"/>
                    <a:pt x="24" y="11"/>
                    <a:pt x="24" y="15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5" y="17"/>
                    <a:pt x="25" y="18"/>
                    <a:pt x="26" y="18"/>
                  </a:cubicBezTo>
                  <a:cubicBezTo>
                    <a:pt x="27" y="19"/>
                    <a:pt x="28" y="18"/>
                    <a:pt x="29" y="18"/>
                  </a:cubicBezTo>
                  <a:cubicBezTo>
                    <a:pt x="30" y="17"/>
                    <a:pt x="31" y="16"/>
                    <a:pt x="31" y="15"/>
                  </a:cubicBezTo>
                  <a:cubicBezTo>
                    <a:pt x="31" y="13"/>
                    <a:pt x="31" y="10"/>
                    <a:pt x="29" y="7"/>
                  </a:cubicBezTo>
                  <a:cubicBezTo>
                    <a:pt x="25" y="1"/>
                    <a:pt x="16" y="0"/>
                    <a:pt x="10" y="2"/>
                  </a:cubicBezTo>
                  <a:cubicBezTo>
                    <a:pt x="4" y="5"/>
                    <a:pt x="0" y="12"/>
                    <a:pt x="1" y="19"/>
                  </a:cubicBezTo>
                  <a:cubicBezTo>
                    <a:pt x="2" y="24"/>
                    <a:pt x="5" y="29"/>
                    <a:pt x="9" y="32"/>
                  </a:cubicBezTo>
                  <a:cubicBezTo>
                    <a:pt x="11" y="34"/>
                    <a:pt x="13" y="35"/>
                    <a:pt x="15" y="37"/>
                  </a:cubicBezTo>
                  <a:cubicBezTo>
                    <a:pt x="17" y="38"/>
                    <a:pt x="18" y="39"/>
                    <a:pt x="20" y="40"/>
                  </a:cubicBezTo>
                  <a:cubicBezTo>
                    <a:pt x="25" y="44"/>
                    <a:pt x="28" y="47"/>
                    <a:pt x="29" y="52"/>
                  </a:cubicBezTo>
                  <a:cubicBezTo>
                    <a:pt x="29" y="53"/>
                    <a:pt x="29" y="54"/>
                    <a:pt x="29" y="55"/>
                  </a:cubicBezTo>
                  <a:cubicBezTo>
                    <a:pt x="29" y="59"/>
                    <a:pt x="25" y="63"/>
                    <a:pt x="20" y="63"/>
                  </a:cubicBezTo>
                  <a:cubicBezTo>
                    <a:pt x="18" y="63"/>
                    <a:pt x="17" y="64"/>
                    <a:pt x="15" y="63"/>
                  </a:cubicBezTo>
                  <a:cubicBezTo>
                    <a:pt x="12" y="61"/>
                    <a:pt x="10" y="57"/>
                    <a:pt x="10" y="54"/>
                  </a:cubicBezTo>
                  <a:cubicBezTo>
                    <a:pt x="11" y="52"/>
                    <a:pt x="11" y="51"/>
                    <a:pt x="12" y="51"/>
                  </a:cubicBezTo>
                  <a:cubicBezTo>
                    <a:pt x="13" y="50"/>
                    <a:pt x="15" y="50"/>
                    <a:pt x="16" y="51"/>
                  </a:cubicBezTo>
                  <a:cubicBezTo>
                    <a:pt x="16" y="51"/>
                    <a:pt x="17" y="52"/>
                    <a:pt x="18" y="52"/>
                  </a:cubicBezTo>
                  <a:cubicBezTo>
                    <a:pt x="20" y="53"/>
                    <a:pt x="22" y="52"/>
                    <a:pt x="23" y="50"/>
                  </a:cubicBezTo>
                  <a:cubicBezTo>
                    <a:pt x="24" y="49"/>
                    <a:pt x="23" y="47"/>
                    <a:pt x="22" y="46"/>
                  </a:cubicBezTo>
                  <a:cubicBezTo>
                    <a:pt x="18" y="42"/>
                    <a:pt x="13" y="42"/>
                    <a:pt x="8" y="44"/>
                  </a:cubicBezTo>
                  <a:cubicBezTo>
                    <a:pt x="3" y="46"/>
                    <a:pt x="0" y="52"/>
                    <a:pt x="1" y="58"/>
                  </a:cubicBezTo>
                  <a:cubicBezTo>
                    <a:pt x="3" y="66"/>
                    <a:pt x="10" y="72"/>
                    <a:pt x="18" y="72"/>
                  </a:cubicBezTo>
                  <a:cubicBezTo>
                    <a:pt x="19" y="72"/>
                    <a:pt x="19" y="72"/>
                    <a:pt x="19" y="72"/>
                  </a:cubicBezTo>
                  <a:cubicBezTo>
                    <a:pt x="19" y="72"/>
                    <a:pt x="19" y="72"/>
                    <a:pt x="19" y="72"/>
                  </a:cubicBezTo>
                  <a:cubicBezTo>
                    <a:pt x="26" y="72"/>
                    <a:pt x="31" y="69"/>
                    <a:pt x="36" y="64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87" name="Freeform 440"/>
            <p:cNvSpPr>
              <a:spLocks/>
            </p:cNvSpPr>
            <p:nvPr/>
          </p:nvSpPr>
          <p:spPr bwMode="auto">
            <a:xfrm>
              <a:off x="1055688" y="3743325"/>
              <a:ext cx="33337" cy="369888"/>
            </a:xfrm>
            <a:custGeom>
              <a:avLst/>
              <a:gdLst>
                <a:gd name="T0" fmla="*/ 8 w 9"/>
                <a:gd name="T1" fmla="*/ 4 h 98"/>
                <a:gd name="T2" fmla="*/ 8 w 9"/>
                <a:gd name="T3" fmla="*/ 2 h 98"/>
                <a:gd name="T4" fmla="*/ 5 w 9"/>
                <a:gd name="T5" fmla="*/ 0 h 98"/>
                <a:gd name="T6" fmla="*/ 2 w 9"/>
                <a:gd name="T7" fmla="*/ 2 h 98"/>
                <a:gd name="T8" fmla="*/ 2 w 9"/>
                <a:gd name="T9" fmla="*/ 4 h 98"/>
                <a:gd name="T10" fmla="*/ 1 w 9"/>
                <a:gd name="T11" fmla="*/ 14 h 98"/>
                <a:gd name="T12" fmla="*/ 1 w 9"/>
                <a:gd name="T13" fmla="*/ 22 h 98"/>
                <a:gd name="T14" fmla="*/ 1 w 9"/>
                <a:gd name="T15" fmla="*/ 31 h 98"/>
                <a:gd name="T16" fmla="*/ 0 w 9"/>
                <a:gd name="T17" fmla="*/ 40 h 98"/>
                <a:gd name="T18" fmla="*/ 0 w 9"/>
                <a:gd name="T19" fmla="*/ 53 h 98"/>
                <a:gd name="T20" fmla="*/ 0 w 9"/>
                <a:gd name="T21" fmla="*/ 61 h 98"/>
                <a:gd name="T22" fmla="*/ 0 w 9"/>
                <a:gd name="T23" fmla="*/ 91 h 98"/>
                <a:gd name="T24" fmla="*/ 0 w 9"/>
                <a:gd name="T25" fmla="*/ 95 h 98"/>
                <a:gd name="T26" fmla="*/ 4 w 9"/>
                <a:gd name="T27" fmla="*/ 98 h 98"/>
                <a:gd name="T28" fmla="*/ 4 w 9"/>
                <a:gd name="T29" fmla="*/ 98 h 98"/>
                <a:gd name="T30" fmla="*/ 8 w 9"/>
                <a:gd name="T31" fmla="*/ 95 h 98"/>
                <a:gd name="T32" fmla="*/ 9 w 9"/>
                <a:gd name="T33" fmla="*/ 91 h 98"/>
                <a:gd name="T34" fmla="*/ 9 w 9"/>
                <a:gd name="T35" fmla="*/ 53 h 98"/>
                <a:gd name="T36" fmla="*/ 9 w 9"/>
                <a:gd name="T37" fmla="*/ 53 h 98"/>
                <a:gd name="T38" fmla="*/ 9 w 9"/>
                <a:gd name="T39" fmla="*/ 25 h 98"/>
                <a:gd name="T40" fmla="*/ 8 w 9"/>
                <a:gd name="T41" fmla="*/ 5 h 98"/>
                <a:gd name="T42" fmla="*/ 8 w 9"/>
                <a:gd name="T43" fmla="*/ 4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9" h="98">
                  <a:moveTo>
                    <a:pt x="8" y="4"/>
                  </a:moveTo>
                  <a:cubicBezTo>
                    <a:pt x="8" y="4"/>
                    <a:pt x="8" y="3"/>
                    <a:pt x="8" y="2"/>
                  </a:cubicBezTo>
                  <a:cubicBezTo>
                    <a:pt x="7" y="0"/>
                    <a:pt x="6" y="0"/>
                    <a:pt x="5" y="0"/>
                  </a:cubicBezTo>
                  <a:cubicBezTo>
                    <a:pt x="3" y="0"/>
                    <a:pt x="2" y="1"/>
                    <a:pt x="2" y="2"/>
                  </a:cubicBezTo>
                  <a:cubicBezTo>
                    <a:pt x="2" y="3"/>
                    <a:pt x="2" y="4"/>
                    <a:pt x="2" y="4"/>
                  </a:cubicBezTo>
                  <a:cubicBezTo>
                    <a:pt x="2" y="8"/>
                    <a:pt x="1" y="11"/>
                    <a:pt x="1" y="14"/>
                  </a:cubicBezTo>
                  <a:cubicBezTo>
                    <a:pt x="1" y="17"/>
                    <a:pt x="1" y="19"/>
                    <a:pt x="1" y="22"/>
                  </a:cubicBezTo>
                  <a:cubicBezTo>
                    <a:pt x="1" y="25"/>
                    <a:pt x="1" y="28"/>
                    <a:pt x="1" y="31"/>
                  </a:cubicBezTo>
                  <a:cubicBezTo>
                    <a:pt x="0" y="34"/>
                    <a:pt x="0" y="37"/>
                    <a:pt x="0" y="40"/>
                  </a:cubicBezTo>
                  <a:cubicBezTo>
                    <a:pt x="0" y="44"/>
                    <a:pt x="0" y="49"/>
                    <a:pt x="0" y="53"/>
                  </a:cubicBezTo>
                  <a:cubicBezTo>
                    <a:pt x="0" y="61"/>
                    <a:pt x="0" y="61"/>
                    <a:pt x="0" y="61"/>
                  </a:cubicBezTo>
                  <a:cubicBezTo>
                    <a:pt x="0" y="71"/>
                    <a:pt x="0" y="81"/>
                    <a:pt x="0" y="91"/>
                  </a:cubicBezTo>
                  <a:cubicBezTo>
                    <a:pt x="0" y="93"/>
                    <a:pt x="0" y="94"/>
                    <a:pt x="0" y="95"/>
                  </a:cubicBezTo>
                  <a:cubicBezTo>
                    <a:pt x="1" y="98"/>
                    <a:pt x="3" y="98"/>
                    <a:pt x="4" y="98"/>
                  </a:cubicBezTo>
                  <a:cubicBezTo>
                    <a:pt x="4" y="98"/>
                    <a:pt x="4" y="98"/>
                    <a:pt x="4" y="98"/>
                  </a:cubicBezTo>
                  <a:cubicBezTo>
                    <a:pt x="6" y="98"/>
                    <a:pt x="8" y="97"/>
                    <a:pt x="8" y="95"/>
                  </a:cubicBezTo>
                  <a:cubicBezTo>
                    <a:pt x="9" y="94"/>
                    <a:pt x="9" y="93"/>
                    <a:pt x="9" y="91"/>
                  </a:cubicBezTo>
                  <a:cubicBezTo>
                    <a:pt x="9" y="53"/>
                    <a:pt x="9" y="53"/>
                    <a:pt x="9" y="53"/>
                  </a:cubicBezTo>
                  <a:cubicBezTo>
                    <a:pt x="9" y="53"/>
                    <a:pt x="9" y="53"/>
                    <a:pt x="9" y="53"/>
                  </a:cubicBezTo>
                  <a:cubicBezTo>
                    <a:pt x="9" y="25"/>
                    <a:pt x="9" y="25"/>
                    <a:pt x="9" y="25"/>
                  </a:cubicBezTo>
                  <a:cubicBezTo>
                    <a:pt x="9" y="18"/>
                    <a:pt x="9" y="11"/>
                    <a:pt x="8" y="5"/>
                  </a:cubicBezTo>
                  <a:lnTo>
                    <a:pt x="8" y="4"/>
                  </a:ln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88" name="Freeform 441"/>
            <p:cNvSpPr>
              <a:spLocks/>
            </p:cNvSpPr>
            <p:nvPr/>
          </p:nvSpPr>
          <p:spPr bwMode="auto">
            <a:xfrm>
              <a:off x="1058863" y="1974850"/>
              <a:ext cx="33337" cy="165100"/>
            </a:xfrm>
            <a:custGeom>
              <a:avLst/>
              <a:gdLst>
                <a:gd name="T0" fmla="*/ 0 w 9"/>
                <a:gd name="T1" fmla="*/ 40 h 44"/>
                <a:gd name="T2" fmla="*/ 4 w 9"/>
                <a:gd name="T3" fmla="*/ 44 h 44"/>
                <a:gd name="T4" fmla="*/ 5 w 9"/>
                <a:gd name="T5" fmla="*/ 44 h 44"/>
                <a:gd name="T6" fmla="*/ 9 w 9"/>
                <a:gd name="T7" fmla="*/ 40 h 44"/>
                <a:gd name="T8" fmla="*/ 9 w 9"/>
                <a:gd name="T9" fmla="*/ 38 h 44"/>
                <a:gd name="T10" fmla="*/ 9 w 9"/>
                <a:gd name="T11" fmla="*/ 5 h 44"/>
                <a:gd name="T12" fmla="*/ 9 w 9"/>
                <a:gd name="T13" fmla="*/ 3 h 44"/>
                <a:gd name="T14" fmla="*/ 4 w 9"/>
                <a:gd name="T15" fmla="*/ 0 h 44"/>
                <a:gd name="T16" fmla="*/ 4 w 9"/>
                <a:gd name="T17" fmla="*/ 0 h 44"/>
                <a:gd name="T18" fmla="*/ 0 w 9"/>
                <a:gd name="T19" fmla="*/ 3 h 44"/>
                <a:gd name="T20" fmla="*/ 0 w 9"/>
                <a:gd name="T21" fmla="*/ 6 h 44"/>
                <a:gd name="T22" fmla="*/ 0 w 9"/>
                <a:gd name="T23" fmla="*/ 6 h 44"/>
                <a:gd name="T24" fmla="*/ 0 w 9"/>
                <a:gd name="T25" fmla="*/ 17 h 44"/>
                <a:gd name="T26" fmla="*/ 0 w 9"/>
                <a:gd name="T27" fmla="*/ 26 h 44"/>
                <a:gd name="T28" fmla="*/ 0 w 9"/>
                <a:gd name="T29" fmla="*/ 37 h 44"/>
                <a:gd name="T30" fmla="*/ 0 w 9"/>
                <a:gd name="T31" fmla="*/ 4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" h="44">
                  <a:moveTo>
                    <a:pt x="0" y="40"/>
                  </a:moveTo>
                  <a:cubicBezTo>
                    <a:pt x="1" y="42"/>
                    <a:pt x="3" y="44"/>
                    <a:pt x="4" y="44"/>
                  </a:cubicBezTo>
                  <a:cubicBezTo>
                    <a:pt x="5" y="44"/>
                    <a:pt x="5" y="44"/>
                    <a:pt x="5" y="44"/>
                  </a:cubicBezTo>
                  <a:cubicBezTo>
                    <a:pt x="7" y="43"/>
                    <a:pt x="8" y="42"/>
                    <a:pt x="9" y="40"/>
                  </a:cubicBezTo>
                  <a:cubicBezTo>
                    <a:pt x="9" y="39"/>
                    <a:pt x="9" y="39"/>
                    <a:pt x="9" y="38"/>
                  </a:cubicBezTo>
                  <a:cubicBezTo>
                    <a:pt x="9" y="27"/>
                    <a:pt x="9" y="16"/>
                    <a:pt x="9" y="5"/>
                  </a:cubicBezTo>
                  <a:cubicBezTo>
                    <a:pt x="9" y="5"/>
                    <a:pt x="9" y="4"/>
                    <a:pt x="9" y="3"/>
                  </a:cubicBezTo>
                  <a:cubicBezTo>
                    <a:pt x="8" y="1"/>
                    <a:pt x="7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0" y="5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10"/>
                    <a:pt x="0" y="14"/>
                    <a:pt x="0" y="17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30"/>
                    <a:pt x="0" y="33"/>
                    <a:pt x="0" y="37"/>
                  </a:cubicBezTo>
                  <a:cubicBezTo>
                    <a:pt x="0" y="38"/>
                    <a:pt x="0" y="39"/>
                    <a:pt x="0" y="40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89" name="Freeform 442"/>
            <p:cNvSpPr>
              <a:spLocks/>
            </p:cNvSpPr>
            <p:nvPr/>
          </p:nvSpPr>
          <p:spPr bwMode="auto">
            <a:xfrm>
              <a:off x="1168400" y="2043113"/>
              <a:ext cx="123825" cy="93663"/>
            </a:xfrm>
            <a:custGeom>
              <a:avLst/>
              <a:gdLst>
                <a:gd name="T0" fmla="*/ 4 w 33"/>
                <a:gd name="T1" fmla="*/ 25 h 25"/>
                <a:gd name="T2" fmla="*/ 6 w 33"/>
                <a:gd name="T3" fmla="*/ 24 h 25"/>
                <a:gd name="T4" fmla="*/ 8 w 33"/>
                <a:gd name="T5" fmla="*/ 23 h 25"/>
                <a:gd name="T6" fmla="*/ 11 w 33"/>
                <a:gd name="T7" fmla="*/ 21 h 25"/>
                <a:gd name="T8" fmla="*/ 29 w 33"/>
                <a:gd name="T9" fmla="*/ 9 h 25"/>
                <a:gd name="T10" fmla="*/ 31 w 33"/>
                <a:gd name="T11" fmla="*/ 7 h 25"/>
                <a:gd name="T12" fmla="*/ 32 w 33"/>
                <a:gd name="T13" fmla="*/ 6 h 25"/>
                <a:gd name="T14" fmla="*/ 33 w 33"/>
                <a:gd name="T15" fmla="*/ 4 h 25"/>
                <a:gd name="T16" fmla="*/ 31 w 33"/>
                <a:gd name="T17" fmla="*/ 1 h 25"/>
                <a:gd name="T18" fmla="*/ 28 w 33"/>
                <a:gd name="T19" fmla="*/ 1 h 25"/>
                <a:gd name="T20" fmla="*/ 28 w 33"/>
                <a:gd name="T21" fmla="*/ 1 h 25"/>
                <a:gd name="T22" fmla="*/ 25 w 33"/>
                <a:gd name="T23" fmla="*/ 2 h 25"/>
                <a:gd name="T24" fmla="*/ 4 w 33"/>
                <a:gd name="T25" fmla="*/ 16 h 25"/>
                <a:gd name="T26" fmla="*/ 1 w 33"/>
                <a:gd name="T27" fmla="*/ 18 h 25"/>
                <a:gd name="T28" fmla="*/ 1 w 33"/>
                <a:gd name="T29" fmla="*/ 23 h 25"/>
                <a:gd name="T30" fmla="*/ 4 w 33"/>
                <a:gd name="T31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3" h="25">
                  <a:moveTo>
                    <a:pt x="4" y="25"/>
                  </a:moveTo>
                  <a:cubicBezTo>
                    <a:pt x="5" y="25"/>
                    <a:pt x="5" y="24"/>
                    <a:pt x="6" y="24"/>
                  </a:cubicBezTo>
                  <a:cubicBezTo>
                    <a:pt x="7" y="24"/>
                    <a:pt x="7" y="23"/>
                    <a:pt x="8" y="23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7" y="17"/>
                    <a:pt x="23" y="13"/>
                    <a:pt x="29" y="9"/>
                  </a:cubicBezTo>
                  <a:cubicBezTo>
                    <a:pt x="30" y="9"/>
                    <a:pt x="31" y="8"/>
                    <a:pt x="31" y="7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3" y="6"/>
                    <a:pt x="33" y="5"/>
                    <a:pt x="33" y="4"/>
                  </a:cubicBezTo>
                  <a:cubicBezTo>
                    <a:pt x="33" y="2"/>
                    <a:pt x="32" y="1"/>
                    <a:pt x="31" y="1"/>
                  </a:cubicBezTo>
                  <a:cubicBezTo>
                    <a:pt x="30" y="0"/>
                    <a:pt x="29" y="0"/>
                    <a:pt x="28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7" y="1"/>
                    <a:pt x="26" y="2"/>
                    <a:pt x="25" y="2"/>
                  </a:cubicBezTo>
                  <a:cubicBezTo>
                    <a:pt x="18" y="7"/>
                    <a:pt x="11" y="11"/>
                    <a:pt x="4" y="16"/>
                  </a:cubicBezTo>
                  <a:cubicBezTo>
                    <a:pt x="3" y="16"/>
                    <a:pt x="2" y="17"/>
                    <a:pt x="1" y="18"/>
                  </a:cubicBezTo>
                  <a:cubicBezTo>
                    <a:pt x="0" y="20"/>
                    <a:pt x="0" y="21"/>
                    <a:pt x="1" y="23"/>
                  </a:cubicBezTo>
                  <a:cubicBezTo>
                    <a:pt x="2" y="24"/>
                    <a:pt x="3" y="25"/>
                    <a:pt x="4" y="25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90" name="Freeform 443"/>
            <p:cNvSpPr>
              <a:spLocks/>
            </p:cNvSpPr>
            <p:nvPr/>
          </p:nvSpPr>
          <p:spPr bwMode="auto">
            <a:xfrm>
              <a:off x="855663" y="2043113"/>
              <a:ext cx="128587" cy="93663"/>
            </a:xfrm>
            <a:custGeom>
              <a:avLst/>
              <a:gdLst>
                <a:gd name="T0" fmla="*/ 30 w 34"/>
                <a:gd name="T1" fmla="*/ 16 h 25"/>
                <a:gd name="T2" fmla="*/ 16 w 34"/>
                <a:gd name="T3" fmla="*/ 7 h 25"/>
                <a:gd name="T4" fmla="*/ 10 w 34"/>
                <a:gd name="T5" fmla="*/ 3 h 25"/>
                <a:gd name="T6" fmla="*/ 8 w 34"/>
                <a:gd name="T7" fmla="*/ 2 h 25"/>
                <a:gd name="T8" fmla="*/ 4 w 34"/>
                <a:gd name="T9" fmla="*/ 0 h 25"/>
                <a:gd name="T10" fmla="*/ 1 w 34"/>
                <a:gd name="T11" fmla="*/ 2 h 25"/>
                <a:gd name="T12" fmla="*/ 0 w 34"/>
                <a:gd name="T13" fmla="*/ 5 h 25"/>
                <a:gd name="T14" fmla="*/ 2 w 34"/>
                <a:gd name="T15" fmla="*/ 7 h 25"/>
                <a:gd name="T16" fmla="*/ 3 w 34"/>
                <a:gd name="T17" fmla="*/ 8 h 25"/>
                <a:gd name="T18" fmla="*/ 6 w 34"/>
                <a:gd name="T19" fmla="*/ 10 h 25"/>
                <a:gd name="T20" fmla="*/ 25 w 34"/>
                <a:gd name="T21" fmla="*/ 23 h 25"/>
                <a:gd name="T22" fmla="*/ 28 w 34"/>
                <a:gd name="T23" fmla="*/ 24 h 25"/>
                <a:gd name="T24" fmla="*/ 30 w 34"/>
                <a:gd name="T25" fmla="*/ 25 h 25"/>
                <a:gd name="T26" fmla="*/ 32 w 34"/>
                <a:gd name="T27" fmla="*/ 24 h 25"/>
                <a:gd name="T28" fmla="*/ 34 w 34"/>
                <a:gd name="T29" fmla="*/ 21 h 25"/>
                <a:gd name="T30" fmla="*/ 33 w 34"/>
                <a:gd name="T31" fmla="*/ 18 h 25"/>
                <a:gd name="T32" fmla="*/ 30 w 34"/>
                <a:gd name="T33" fmla="*/ 16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4" h="25">
                  <a:moveTo>
                    <a:pt x="30" y="16"/>
                  </a:moveTo>
                  <a:cubicBezTo>
                    <a:pt x="25" y="13"/>
                    <a:pt x="20" y="10"/>
                    <a:pt x="16" y="7"/>
                  </a:cubicBezTo>
                  <a:cubicBezTo>
                    <a:pt x="14" y="5"/>
                    <a:pt x="12" y="4"/>
                    <a:pt x="10" y="3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7" y="1"/>
                    <a:pt x="6" y="0"/>
                    <a:pt x="4" y="0"/>
                  </a:cubicBezTo>
                  <a:cubicBezTo>
                    <a:pt x="3" y="0"/>
                    <a:pt x="2" y="1"/>
                    <a:pt x="1" y="2"/>
                  </a:cubicBezTo>
                  <a:cubicBezTo>
                    <a:pt x="1" y="2"/>
                    <a:pt x="0" y="3"/>
                    <a:pt x="0" y="5"/>
                  </a:cubicBezTo>
                  <a:cubicBezTo>
                    <a:pt x="1" y="6"/>
                    <a:pt x="1" y="7"/>
                    <a:pt x="2" y="7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9"/>
                    <a:pt x="5" y="9"/>
                    <a:pt x="6" y="10"/>
                  </a:cubicBezTo>
                  <a:cubicBezTo>
                    <a:pt x="12" y="14"/>
                    <a:pt x="19" y="18"/>
                    <a:pt x="25" y="23"/>
                  </a:cubicBezTo>
                  <a:cubicBezTo>
                    <a:pt x="26" y="23"/>
                    <a:pt x="27" y="24"/>
                    <a:pt x="28" y="24"/>
                  </a:cubicBezTo>
                  <a:cubicBezTo>
                    <a:pt x="29" y="24"/>
                    <a:pt x="29" y="25"/>
                    <a:pt x="30" y="25"/>
                  </a:cubicBezTo>
                  <a:cubicBezTo>
                    <a:pt x="30" y="25"/>
                    <a:pt x="31" y="24"/>
                    <a:pt x="32" y="24"/>
                  </a:cubicBezTo>
                  <a:cubicBezTo>
                    <a:pt x="33" y="23"/>
                    <a:pt x="34" y="22"/>
                    <a:pt x="34" y="21"/>
                  </a:cubicBezTo>
                  <a:cubicBezTo>
                    <a:pt x="34" y="20"/>
                    <a:pt x="33" y="19"/>
                    <a:pt x="33" y="18"/>
                  </a:cubicBezTo>
                  <a:cubicBezTo>
                    <a:pt x="32" y="17"/>
                    <a:pt x="31" y="17"/>
                    <a:pt x="30" y="16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91" name="Freeform 444"/>
            <p:cNvSpPr>
              <a:spLocks/>
            </p:cNvSpPr>
            <p:nvPr/>
          </p:nvSpPr>
          <p:spPr bwMode="auto">
            <a:xfrm>
              <a:off x="1058863" y="3397250"/>
              <a:ext cx="33337" cy="139700"/>
            </a:xfrm>
            <a:custGeom>
              <a:avLst/>
              <a:gdLst>
                <a:gd name="T0" fmla="*/ 8 w 9"/>
                <a:gd name="T1" fmla="*/ 3 h 37"/>
                <a:gd name="T2" fmla="*/ 5 w 9"/>
                <a:gd name="T3" fmla="*/ 0 h 37"/>
                <a:gd name="T4" fmla="*/ 1 w 9"/>
                <a:gd name="T5" fmla="*/ 3 h 37"/>
                <a:gd name="T6" fmla="*/ 0 w 9"/>
                <a:gd name="T7" fmla="*/ 8 h 37"/>
                <a:gd name="T8" fmla="*/ 0 w 9"/>
                <a:gd name="T9" fmla="*/ 16 h 37"/>
                <a:gd name="T10" fmla="*/ 0 w 9"/>
                <a:gd name="T11" fmla="*/ 18 h 37"/>
                <a:gd name="T12" fmla="*/ 0 w 9"/>
                <a:gd name="T13" fmla="*/ 18 h 37"/>
                <a:gd name="T14" fmla="*/ 0 w 9"/>
                <a:gd name="T15" fmla="*/ 32 h 37"/>
                <a:gd name="T16" fmla="*/ 1 w 9"/>
                <a:gd name="T17" fmla="*/ 35 h 37"/>
                <a:gd name="T18" fmla="*/ 4 w 9"/>
                <a:gd name="T19" fmla="*/ 37 h 37"/>
                <a:gd name="T20" fmla="*/ 5 w 9"/>
                <a:gd name="T21" fmla="*/ 37 h 37"/>
                <a:gd name="T22" fmla="*/ 9 w 9"/>
                <a:gd name="T23" fmla="*/ 34 h 37"/>
                <a:gd name="T24" fmla="*/ 9 w 9"/>
                <a:gd name="T25" fmla="*/ 32 h 37"/>
                <a:gd name="T26" fmla="*/ 9 w 9"/>
                <a:gd name="T27" fmla="*/ 27 h 37"/>
                <a:gd name="T28" fmla="*/ 9 w 9"/>
                <a:gd name="T29" fmla="*/ 8 h 37"/>
                <a:gd name="T30" fmla="*/ 8 w 9"/>
                <a:gd name="T31" fmla="*/ 3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" h="37">
                  <a:moveTo>
                    <a:pt x="8" y="3"/>
                  </a:moveTo>
                  <a:cubicBezTo>
                    <a:pt x="8" y="1"/>
                    <a:pt x="6" y="0"/>
                    <a:pt x="5" y="0"/>
                  </a:cubicBezTo>
                  <a:cubicBezTo>
                    <a:pt x="3" y="0"/>
                    <a:pt x="2" y="1"/>
                    <a:pt x="1" y="3"/>
                  </a:cubicBezTo>
                  <a:cubicBezTo>
                    <a:pt x="0" y="4"/>
                    <a:pt x="0" y="6"/>
                    <a:pt x="0" y="8"/>
                  </a:cubicBezTo>
                  <a:cubicBezTo>
                    <a:pt x="0" y="10"/>
                    <a:pt x="0" y="13"/>
                    <a:pt x="0" y="16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0" y="33"/>
                    <a:pt x="0" y="34"/>
                    <a:pt x="1" y="35"/>
                  </a:cubicBezTo>
                  <a:cubicBezTo>
                    <a:pt x="1" y="36"/>
                    <a:pt x="3" y="37"/>
                    <a:pt x="4" y="37"/>
                  </a:cubicBezTo>
                  <a:cubicBezTo>
                    <a:pt x="5" y="37"/>
                    <a:pt x="5" y="37"/>
                    <a:pt x="5" y="37"/>
                  </a:cubicBezTo>
                  <a:cubicBezTo>
                    <a:pt x="6" y="37"/>
                    <a:pt x="8" y="36"/>
                    <a:pt x="9" y="34"/>
                  </a:cubicBezTo>
                  <a:cubicBezTo>
                    <a:pt x="9" y="33"/>
                    <a:pt x="9" y="33"/>
                    <a:pt x="9" y="32"/>
                  </a:cubicBezTo>
                  <a:cubicBezTo>
                    <a:pt x="9" y="27"/>
                    <a:pt x="9" y="27"/>
                    <a:pt x="9" y="27"/>
                  </a:cubicBezTo>
                  <a:cubicBezTo>
                    <a:pt x="9" y="20"/>
                    <a:pt x="9" y="14"/>
                    <a:pt x="9" y="8"/>
                  </a:cubicBezTo>
                  <a:cubicBezTo>
                    <a:pt x="9" y="6"/>
                    <a:pt x="8" y="5"/>
                    <a:pt x="8" y="3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92" name="Freeform 445"/>
            <p:cNvSpPr>
              <a:spLocks/>
            </p:cNvSpPr>
            <p:nvPr/>
          </p:nvSpPr>
          <p:spPr bwMode="auto">
            <a:xfrm>
              <a:off x="858838" y="3371850"/>
              <a:ext cx="101600" cy="82550"/>
            </a:xfrm>
            <a:custGeom>
              <a:avLst/>
              <a:gdLst>
                <a:gd name="T0" fmla="*/ 24 w 27"/>
                <a:gd name="T1" fmla="*/ 1 h 22"/>
                <a:gd name="T2" fmla="*/ 20 w 27"/>
                <a:gd name="T3" fmla="*/ 1 h 22"/>
                <a:gd name="T4" fmla="*/ 19 w 27"/>
                <a:gd name="T5" fmla="*/ 3 h 22"/>
                <a:gd name="T6" fmla="*/ 15 w 27"/>
                <a:gd name="T7" fmla="*/ 5 h 22"/>
                <a:gd name="T8" fmla="*/ 5 w 27"/>
                <a:gd name="T9" fmla="*/ 13 h 22"/>
                <a:gd name="T10" fmla="*/ 1 w 27"/>
                <a:gd name="T11" fmla="*/ 17 h 22"/>
                <a:gd name="T12" fmla="*/ 1 w 27"/>
                <a:gd name="T13" fmla="*/ 21 h 22"/>
                <a:gd name="T14" fmla="*/ 4 w 27"/>
                <a:gd name="T15" fmla="*/ 22 h 22"/>
                <a:gd name="T16" fmla="*/ 4 w 27"/>
                <a:gd name="T17" fmla="*/ 22 h 22"/>
                <a:gd name="T18" fmla="*/ 7 w 27"/>
                <a:gd name="T19" fmla="*/ 21 h 22"/>
                <a:gd name="T20" fmla="*/ 9 w 27"/>
                <a:gd name="T21" fmla="*/ 20 h 22"/>
                <a:gd name="T22" fmla="*/ 23 w 27"/>
                <a:gd name="T23" fmla="*/ 9 h 22"/>
                <a:gd name="T24" fmla="*/ 25 w 27"/>
                <a:gd name="T25" fmla="*/ 7 h 22"/>
                <a:gd name="T26" fmla="*/ 27 w 27"/>
                <a:gd name="T27" fmla="*/ 5 h 22"/>
                <a:gd name="T28" fmla="*/ 27 w 27"/>
                <a:gd name="T29" fmla="*/ 4 h 22"/>
                <a:gd name="T30" fmla="*/ 27 w 27"/>
                <a:gd name="T31" fmla="*/ 4 h 22"/>
                <a:gd name="T32" fmla="*/ 24 w 27"/>
                <a:gd name="T33" fmla="*/ 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" h="22">
                  <a:moveTo>
                    <a:pt x="24" y="1"/>
                  </a:moveTo>
                  <a:cubicBezTo>
                    <a:pt x="23" y="0"/>
                    <a:pt x="22" y="0"/>
                    <a:pt x="20" y="1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7" y="4"/>
                    <a:pt x="16" y="4"/>
                    <a:pt x="15" y="5"/>
                  </a:cubicBezTo>
                  <a:cubicBezTo>
                    <a:pt x="12" y="8"/>
                    <a:pt x="8" y="11"/>
                    <a:pt x="5" y="13"/>
                  </a:cubicBezTo>
                  <a:cubicBezTo>
                    <a:pt x="3" y="14"/>
                    <a:pt x="2" y="15"/>
                    <a:pt x="1" y="17"/>
                  </a:cubicBezTo>
                  <a:cubicBezTo>
                    <a:pt x="0" y="18"/>
                    <a:pt x="0" y="19"/>
                    <a:pt x="1" y="21"/>
                  </a:cubicBezTo>
                  <a:cubicBezTo>
                    <a:pt x="1" y="22"/>
                    <a:pt x="2" y="22"/>
                    <a:pt x="4" y="22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5" y="22"/>
                    <a:pt x="6" y="22"/>
                    <a:pt x="7" y="21"/>
                  </a:cubicBezTo>
                  <a:cubicBezTo>
                    <a:pt x="7" y="21"/>
                    <a:pt x="8" y="21"/>
                    <a:pt x="9" y="20"/>
                  </a:cubicBezTo>
                  <a:cubicBezTo>
                    <a:pt x="14" y="16"/>
                    <a:pt x="18" y="13"/>
                    <a:pt x="23" y="9"/>
                  </a:cubicBezTo>
                  <a:cubicBezTo>
                    <a:pt x="24" y="9"/>
                    <a:pt x="25" y="8"/>
                    <a:pt x="25" y="7"/>
                  </a:cubicBezTo>
                  <a:cubicBezTo>
                    <a:pt x="26" y="7"/>
                    <a:pt x="27" y="6"/>
                    <a:pt x="27" y="5"/>
                  </a:cubicBezTo>
                  <a:cubicBezTo>
                    <a:pt x="27" y="4"/>
                    <a:pt x="27" y="4"/>
                    <a:pt x="27" y="4"/>
                  </a:cubicBezTo>
                  <a:cubicBezTo>
                    <a:pt x="27" y="4"/>
                    <a:pt x="27" y="4"/>
                    <a:pt x="27" y="4"/>
                  </a:cubicBezTo>
                  <a:cubicBezTo>
                    <a:pt x="27" y="3"/>
                    <a:pt x="26" y="2"/>
                    <a:pt x="24" y="1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93" name="Freeform 446"/>
            <p:cNvSpPr>
              <a:spLocks/>
            </p:cNvSpPr>
            <p:nvPr/>
          </p:nvSpPr>
          <p:spPr bwMode="auto">
            <a:xfrm>
              <a:off x="1185863" y="3371850"/>
              <a:ext cx="101600" cy="82550"/>
            </a:xfrm>
            <a:custGeom>
              <a:avLst/>
              <a:gdLst>
                <a:gd name="T0" fmla="*/ 7 w 27"/>
                <a:gd name="T1" fmla="*/ 11 h 22"/>
                <a:gd name="T2" fmla="*/ 8 w 27"/>
                <a:gd name="T3" fmla="*/ 12 h 22"/>
                <a:gd name="T4" fmla="*/ 19 w 27"/>
                <a:gd name="T5" fmla="*/ 20 h 22"/>
                <a:gd name="T6" fmla="*/ 23 w 27"/>
                <a:gd name="T7" fmla="*/ 22 h 22"/>
                <a:gd name="T8" fmla="*/ 24 w 27"/>
                <a:gd name="T9" fmla="*/ 22 h 22"/>
                <a:gd name="T10" fmla="*/ 26 w 27"/>
                <a:gd name="T11" fmla="*/ 21 h 22"/>
                <a:gd name="T12" fmla="*/ 27 w 27"/>
                <a:gd name="T13" fmla="*/ 19 h 22"/>
                <a:gd name="T14" fmla="*/ 27 w 27"/>
                <a:gd name="T15" fmla="*/ 19 h 22"/>
                <a:gd name="T16" fmla="*/ 26 w 27"/>
                <a:gd name="T17" fmla="*/ 16 h 22"/>
                <a:gd name="T18" fmla="*/ 26 w 27"/>
                <a:gd name="T19" fmla="*/ 16 h 22"/>
                <a:gd name="T20" fmla="*/ 23 w 27"/>
                <a:gd name="T21" fmla="*/ 13 h 22"/>
                <a:gd name="T22" fmla="*/ 9 w 27"/>
                <a:gd name="T23" fmla="*/ 3 h 22"/>
                <a:gd name="T24" fmla="*/ 7 w 27"/>
                <a:gd name="T25" fmla="*/ 1 h 22"/>
                <a:gd name="T26" fmla="*/ 2 w 27"/>
                <a:gd name="T27" fmla="*/ 2 h 22"/>
                <a:gd name="T28" fmla="*/ 3 w 27"/>
                <a:gd name="T29" fmla="*/ 8 h 22"/>
                <a:gd name="T30" fmla="*/ 7 w 27"/>
                <a:gd name="T31" fmla="*/ 1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7" h="22">
                  <a:moveTo>
                    <a:pt x="7" y="11"/>
                  </a:moveTo>
                  <a:cubicBezTo>
                    <a:pt x="8" y="12"/>
                    <a:pt x="8" y="12"/>
                    <a:pt x="8" y="12"/>
                  </a:cubicBezTo>
                  <a:cubicBezTo>
                    <a:pt x="12" y="15"/>
                    <a:pt x="16" y="18"/>
                    <a:pt x="19" y="20"/>
                  </a:cubicBezTo>
                  <a:cubicBezTo>
                    <a:pt x="20" y="21"/>
                    <a:pt x="22" y="22"/>
                    <a:pt x="23" y="22"/>
                  </a:cubicBezTo>
                  <a:cubicBezTo>
                    <a:pt x="24" y="22"/>
                    <a:pt x="24" y="22"/>
                    <a:pt x="24" y="22"/>
                  </a:cubicBezTo>
                  <a:cubicBezTo>
                    <a:pt x="25" y="22"/>
                    <a:pt x="25" y="22"/>
                    <a:pt x="26" y="21"/>
                  </a:cubicBezTo>
                  <a:cubicBezTo>
                    <a:pt x="27" y="21"/>
                    <a:pt x="27" y="20"/>
                    <a:pt x="27" y="19"/>
                  </a:cubicBezTo>
                  <a:cubicBezTo>
                    <a:pt x="27" y="19"/>
                    <a:pt x="27" y="19"/>
                    <a:pt x="27" y="19"/>
                  </a:cubicBezTo>
                  <a:cubicBezTo>
                    <a:pt x="27" y="18"/>
                    <a:pt x="27" y="17"/>
                    <a:pt x="26" y="16"/>
                  </a:cubicBezTo>
                  <a:cubicBezTo>
                    <a:pt x="26" y="16"/>
                    <a:pt x="26" y="16"/>
                    <a:pt x="26" y="16"/>
                  </a:cubicBezTo>
                  <a:cubicBezTo>
                    <a:pt x="25" y="15"/>
                    <a:pt x="24" y="14"/>
                    <a:pt x="23" y="13"/>
                  </a:cubicBezTo>
                  <a:cubicBezTo>
                    <a:pt x="18" y="10"/>
                    <a:pt x="14" y="6"/>
                    <a:pt x="9" y="3"/>
                  </a:cubicBezTo>
                  <a:cubicBezTo>
                    <a:pt x="8" y="2"/>
                    <a:pt x="7" y="1"/>
                    <a:pt x="7" y="1"/>
                  </a:cubicBezTo>
                  <a:cubicBezTo>
                    <a:pt x="5" y="0"/>
                    <a:pt x="3" y="1"/>
                    <a:pt x="2" y="2"/>
                  </a:cubicBezTo>
                  <a:cubicBezTo>
                    <a:pt x="0" y="4"/>
                    <a:pt x="1" y="6"/>
                    <a:pt x="3" y="8"/>
                  </a:cubicBezTo>
                  <a:cubicBezTo>
                    <a:pt x="4" y="9"/>
                    <a:pt x="6" y="10"/>
                    <a:pt x="7" y="11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  <p:grpSp>
        <p:nvGrpSpPr>
          <p:cNvPr id="594" name="组合 593"/>
          <p:cNvGrpSpPr/>
          <p:nvPr/>
        </p:nvGrpSpPr>
        <p:grpSpPr>
          <a:xfrm>
            <a:off x="1418435" y="2523793"/>
            <a:ext cx="1500814" cy="1309442"/>
            <a:chOff x="2746276" y="2006103"/>
            <a:chExt cx="1630849" cy="1422897"/>
          </a:xfrm>
        </p:grpSpPr>
        <p:sp>
          <p:nvSpPr>
            <p:cNvPr id="595" name="Flowchart: Decision 78"/>
            <p:cNvSpPr/>
            <p:nvPr/>
          </p:nvSpPr>
          <p:spPr>
            <a:xfrm>
              <a:off x="2746276" y="2006103"/>
              <a:ext cx="1422897" cy="1422897"/>
            </a:xfrm>
            <a:prstGeom prst="flowChartDecision">
              <a:avLst/>
            </a:prstGeom>
            <a:solidFill>
              <a:srgbClr val="C8141D"/>
            </a:solidFill>
            <a:ln>
              <a:noFill/>
            </a:ln>
            <a:effectLst>
              <a:innerShdw blurRad="190500">
                <a:prstClr val="black"/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CN">
                  <a:solidFill>
                    <a:schemeClr val="lt1"/>
                  </a:solidFill>
                </a:defRPr>
              </a:defPPr>
              <a:lvl1pPr marL="0" algn="l" defTabSz="866775" rtl="0" eaLnBrk="1" latinLnBrk="0" hangingPunct="1">
                <a:defRPr sz="1705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33705" algn="l" defTabSz="866775" rtl="0" eaLnBrk="1" latinLnBrk="0" hangingPunct="1">
                <a:defRPr sz="1705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866775" algn="l" defTabSz="866775" rtl="0" eaLnBrk="1" latinLnBrk="0" hangingPunct="1">
                <a:defRPr sz="1705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00480" algn="l" defTabSz="866775" rtl="0" eaLnBrk="1" latinLnBrk="0" hangingPunct="1">
                <a:defRPr sz="1705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734185" algn="l" defTabSz="866775" rtl="0" eaLnBrk="1" latinLnBrk="0" hangingPunct="1">
                <a:defRPr sz="1705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167255" algn="l" defTabSz="866775" rtl="0" eaLnBrk="1" latinLnBrk="0" hangingPunct="1">
                <a:defRPr sz="1705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600960" algn="l" defTabSz="866775" rtl="0" eaLnBrk="1" latinLnBrk="0" hangingPunct="1">
                <a:defRPr sz="1705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034665" algn="l" defTabSz="866775" rtl="0" eaLnBrk="1" latinLnBrk="0" hangingPunct="1">
                <a:defRPr sz="1705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467735" algn="l" defTabSz="866775" rtl="0" eaLnBrk="1" latinLnBrk="0" hangingPunct="1">
                <a:defRPr sz="1705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lnSpc>
                  <a:spcPct val="130000"/>
                </a:lnSpc>
              </a:pPr>
              <a:endParaRPr lang="en-GB">
                <a:solidFill>
                  <a:srgbClr val="C8141D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Arial" panose="020B0604020202020204" pitchFamily="34" charset="0"/>
              </a:endParaRPr>
            </a:p>
          </p:txBody>
        </p:sp>
        <p:sp>
          <p:nvSpPr>
            <p:cNvPr id="596" name="Flowchart: Decision 79"/>
            <p:cNvSpPr/>
            <p:nvPr/>
          </p:nvSpPr>
          <p:spPr>
            <a:xfrm>
              <a:off x="2954228" y="2006103"/>
              <a:ext cx="1422897" cy="1422897"/>
            </a:xfrm>
            <a:prstGeom prst="flowChartDecision">
              <a:avLst/>
            </a:prstGeom>
            <a:solidFill>
              <a:schemeClr val="bg1">
                <a:lumMod val="95000"/>
              </a:schemeClr>
            </a:solidFill>
            <a:ln>
              <a:noFill/>
            </a:ln>
            <a:effectLst>
              <a:outerShdw blurRad="317500" dist="127000" algn="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CN">
                  <a:solidFill>
                    <a:schemeClr val="lt1"/>
                  </a:solidFill>
                </a:defRPr>
              </a:defPPr>
              <a:lvl1pPr marL="0" algn="l" defTabSz="866775" rtl="0" eaLnBrk="1" latinLnBrk="0" hangingPunct="1">
                <a:defRPr sz="1705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33705" algn="l" defTabSz="866775" rtl="0" eaLnBrk="1" latinLnBrk="0" hangingPunct="1">
                <a:defRPr sz="1705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866775" algn="l" defTabSz="866775" rtl="0" eaLnBrk="1" latinLnBrk="0" hangingPunct="1">
                <a:defRPr sz="1705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00480" algn="l" defTabSz="866775" rtl="0" eaLnBrk="1" latinLnBrk="0" hangingPunct="1">
                <a:defRPr sz="1705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734185" algn="l" defTabSz="866775" rtl="0" eaLnBrk="1" latinLnBrk="0" hangingPunct="1">
                <a:defRPr sz="1705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167255" algn="l" defTabSz="866775" rtl="0" eaLnBrk="1" latinLnBrk="0" hangingPunct="1">
                <a:defRPr sz="1705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600960" algn="l" defTabSz="866775" rtl="0" eaLnBrk="1" latinLnBrk="0" hangingPunct="1">
                <a:defRPr sz="1705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034665" algn="l" defTabSz="866775" rtl="0" eaLnBrk="1" latinLnBrk="0" hangingPunct="1">
                <a:defRPr sz="1705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467735" algn="l" defTabSz="866775" rtl="0" eaLnBrk="1" latinLnBrk="0" hangingPunct="1">
                <a:defRPr sz="1705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lnSpc>
                  <a:spcPct val="130000"/>
                </a:lnSpc>
              </a:pPr>
              <a:endParaRPr lang="en-GB">
                <a:solidFill>
                  <a:srgbClr val="C8141D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Arial" panose="020B0604020202020204" pitchFamily="34" charset="0"/>
              </a:endParaRPr>
            </a:p>
          </p:txBody>
        </p:sp>
        <p:sp>
          <p:nvSpPr>
            <p:cNvPr id="597" name="TextBox 93"/>
            <p:cNvSpPr txBox="1"/>
            <p:nvPr/>
          </p:nvSpPr>
          <p:spPr>
            <a:xfrm>
              <a:off x="3360064" y="2317962"/>
              <a:ext cx="697627" cy="83610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 marL="0" algn="l" defTabSz="866775" rtl="0" eaLnBrk="1" latinLnBrk="0" hangingPunct="1">
                <a:defRPr sz="1705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33705" algn="l" defTabSz="866775" rtl="0" eaLnBrk="1" latinLnBrk="0" hangingPunct="1">
                <a:defRPr sz="1705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66775" algn="l" defTabSz="866775" rtl="0" eaLnBrk="1" latinLnBrk="0" hangingPunct="1">
                <a:defRPr sz="1705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00480" algn="l" defTabSz="866775" rtl="0" eaLnBrk="1" latinLnBrk="0" hangingPunct="1">
                <a:defRPr sz="1705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734185" algn="l" defTabSz="866775" rtl="0" eaLnBrk="1" latinLnBrk="0" hangingPunct="1">
                <a:defRPr sz="1705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167255" algn="l" defTabSz="866775" rtl="0" eaLnBrk="1" latinLnBrk="0" hangingPunct="1">
                <a:defRPr sz="1705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600960" algn="l" defTabSz="866775" rtl="0" eaLnBrk="1" latinLnBrk="0" hangingPunct="1">
                <a:defRPr sz="1705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034665" algn="l" defTabSz="866775" rtl="0" eaLnBrk="1" latinLnBrk="0" hangingPunct="1">
                <a:defRPr sz="1705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467735" algn="l" defTabSz="866775" rtl="0" eaLnBrk="1" latinLnBrk="0" hangingPunct="1">
                <a:defRPr sz="1705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altLang="zh-CN" sz="4400" b="1" dirty="0" smtClean="0">
                  <a:solidFill>
                    <a:srgbClr val="C8141D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Arial" panose="020B0604020202020204" pitchFamily="34" charset="0"/>
                </a:rPr>
                <a:t>1</a:t>
              </a:r>
              <a:endParaRPr lang="zh-CN" altLang="en-US" sz="4400" b="1" dirty="0">
                <a:solidFill>
                  <a:srgbClr val="C8141D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Arial" panose="020B0604020202020204" pitchFamily="34" charset="0"/>
              </a:endParaRPr>
            </a:p>
          </p:txBody>
        </p:sp>
      </p:grpSp>
      <p:grpSp>
        <p:nvGrpSpPr>
          <p:cNvPr id="598" name="组合 597"/>
          <p:cNvGrpSpPr/>
          <p:nvPr/>
        </p:nvGrpSpPr>
        <p:grpSpPr>
          <a:xfrm>
            <a:off x="4072183" y="2523793"/>
            <a:ext cx="1500814" cy="1309442"/>
            <a:chOff x="2746276" y="2006103"/>
            <a:chExt cx="1630849" cy="1422897"/>
          </a:xfrm>
        </p:grpSpPr>
        <p:sp>
          <p:nvSpPr>
            <p:cNvPr id="599" name="Flowchart: Decision 78"/>
            <p:cNvSpPr/>
            <p:nvPr/>
          </p:nvSpPr>
          <p:spPr>
            <a:xfrm>
              <a:off x="2746276" y="2006103"/>
              <a:ext cx="1422897" cy="1422897"/>
            </a:xfrm>
            <a:prstGeom prst="flowChartDecision">
              <a:avLst/>
            </a:prstGeom>
            <a:solidFill>
              <a:srgbClr val="C8141D"/>
            </a:solidFill>
            <a:ln>
              <a:noFill/>
            </a:ln>
            <a:effectLst>
              <a:innerShdw blurRad="190500">
                <a:prstClr val="black"/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CN">
                  <a:solidFill>
                    <a:schemeClr val="lt1"/>
                  </a:solidFill>
                </a:defRPr>
              </a:defPPr>
              <a:lvl1pPr marL="0" algn="l" defTabSz="866775" rtl="0" eaLnBrk="1" latinLnBrk="0" hangingPunct="1">
                <a:defRPr sz="1705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33705" algn="l" defTabSz="866775" rtl="0" eaLnBrk="1" latinLnBrk="0" hangingPunct="1">
                <a:defRPr sz="1705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866775" algn="l" defTabSz="866775" rtl="0" eaLnBrk="1" latinLnBrk="0" hangingPunct="1">
                <a:defRPr sz="1705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00480" algn="l" defTabSz="866775" rtl="0" eaLnBrk="1" latinLnBrk="0" hangingPunct="1">
                <a:defRPr sz="1705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734185" algn="l" defTabSz="866775" rtl="0" eaLnBrk="1" latinLnBrk="0" hangingPunct="1">
                <a:defRPr sz="1705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167255" algn="l" defTabSz="866775" rtl="0" eaLnBrk="1" latinLnBrk="0" hangingPunct="1">
                <a:defRPr sz="1705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600960" algn="l" defTabSz="866775" rtl="0" eaLnBrk="1" latinLnBrk="0" hangingPunct="1">
                <a:defRPr sz="1705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034665" algn="l" defTabSz="866775" rtl="0" eaLnBrk="1" latinLnBrk="0" hangingPunct="1">
                <a:defRPr sz="1705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467735" algn="l" defTabSz="866775" rtl="0" eaLnBrk="1" latinLnBrk="0" hangingPunct="1">
                <a:defRPr sz="1705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lnSpc>
                  <a:spcPct val="130000"/>
                </a:lnSpc>
              </a:pPr>
              <a:endParaRPr lang="en-GB">
                <a:solidFill>
                  <a:srgbClr val="C8141D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Arial" panose="020B0604020202020204" pitchFamily="34" charset="0"/>
              </a:endParaRPr>
            </a:p>
          </p:txBody>
        </p:sp>
        <p:sp>
          <p:nvSpPr>
            <p:cNvPr id="600" name="Flowchart: Decision 79"/>
            <p:cNvSpPr/>
            <p:nvPr/>
          </p:nvSpPr>
          <p:spPr>
            <a:xfrm>
              <a:off x="2954228" y="2006103"/>
              <a:ext cx="1422897" cy="1422897"/>
            </a:xfrm>
            <a:prstGeom prst="flowChartDecision">
              <a:avLst/>
            </a:prstGeom>
            <a:solidFill>
              <a:schemeClr val="bg1">
                <a:lumMod val="95000"/>
              </a:schemeClr>
            </a:solidFill>
            <a:ln>
              <a:noFill/>
            </a:ln>
            <a:effectLst>
              <a:outerShdw blurRad="317500" dist="127000" algn="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CN">
                  <a:solidFill>
                    <a:schemeClr val="lt1"/>
                  </a:solidFill>
                </a:defRPr>
              </a:defPPr>
              <a:lvl1pPr marL="0" algn="l" defTabSz="866775" rtl="0" eaLnBrk="1" latinLnBrk="0" hangingPunct="1">
                <a:defRPr sz="1705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33705" algn="l" defTabSz="866775" rtl="0" eaLnBrk="1" latinLnBrk="0" hangingPunct="1">
                <a:defRPr sz="1705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866775" algn="l" defTabSz="866775" rtl="0" eaLnBrk="1" latinLnBrk="0" hangingPunct="1">
                <a:defRPr sz="1705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00480" algn="l" defTabSz="866775" rtl="0" eaLnBrk="1" latinLnBrk="0" hangingPunct="1">
                <a:defRPr sz="1705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734185" algn="l" defTabSz="866775" rtl="0" eaLnBrk="1" latinLnBrk="0" hangingPunct="1">
                <a:defRPr sz="1705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167255" algn="l" defTabSz="866775" rtl="0" eaLnBrk="1" latinLnBrk="0" hangingPunct="1">
                <a:defRPr sz="1705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600960" algn="l" defTabSz="866775" rtl="0" eaLnBrk="1" latinLnBrk="0" hangingPunct="1">
                <a:defRPr sz="1705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034665" algn="l" defTabSz="866775" rtl="0" eaLnBrk="1" latinLnBrk="0" hangingPunct="1">
                <a:defRPr sz="1705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467735" algn="l" defTabSz="866775" rtl="0" eaLnBrk="1" latinLnBrk="0" hangingPunct="1">
                <a:defRPr sz="1705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lnSpc>
                  <a:spcPct val="130000"/>
                </a:lnSpc>
              </a:pPr>
              <a:endParaRPr lang="en-GB">
                <a:solidFill>
                  <a:srgbClr val="C8141D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Arial" panose="020B0604020202020204" pitchFamily="34" charset="0"/>
              </a:endParaRPr>
            </a:p>
          </p:txBody>
        </p:sp>
        <p:sp>
          <p:nvSpPr>
            <p:cNvPr id="601" name="TextBox 93"/>
            <p:cNvSpPr txBox="1"/>
            <p:nvPr/>
          </p:nvSpPr>
          <p:spPr>
            <a:xfrm>
              <a:off x="3360064" y="2317962"/>
              <a:ext cx="697627" cy="83610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 marL="0" algn="l" defTabSz="866775" rtl="0" eaLnBrk="1" latinLnBrk="0" hangingPunct="1">
                <a:defRPr sz="1705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33705" algn="l" defTabSz="866775" rtl="0" eaLnBrk="1" latinLnBrk="0" hangingPunct="1">
                <a:defRPr sz="1705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66775" algn="l" defTabSz="866775" rtl="0" eaLnBrk="1" latinLnBrk="0" hangingPunct="1">
                <a:defRPr sz="1705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00480" algn="l" defTabSz="866775" rtl="0" eaLnBrk="1" latinLnBrk="0" hangingPunct="1">
                <a:defRPr sz="1705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734185" algn="l" defTabSz="866775" rtl="0" eaLnBrk="1" latinLnBrk="0" hangingPunct="1">
                <a:defRPr sz="1705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167255" algn="l" defTabSz="866775" rtl="0" eaLnBrk="1" latinLnBrk="0" hangingPunct="1">
                <a:defRPr sz="1705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600960" algn="l" defTabSz="866775" rtl="0" eaLnBrk="1" latinLnBrk="0" hangingPunct="1">
                <a:defRPr sz="1705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034665" algn="l" defTabSz="866775" rtl="0" eaLnBrk="1" latinLnBrk="0" hangingPunct="1">
                <a:defRPr sz="1705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467735" algn="l" defTabSz="866775" rtl="0" eaLnBrk="1" latinLnBrk="0" hangingPunct="1">
                <a:defRPr sz="1705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altLang="zh-CN" sz="4400" b="1" dirty="0" smtClean="0">
                  <a:solidFill>
                    <a:srgbClr val="C8141D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Arial" panose="020B0604020202020204" pitchFamily="34" charset="0"/>
                </a:rPr>
                <a:t>2</a:t>
              </a:r>
              <a:endParaRPr lang="zh-CN" altLang="en-US" sz="4400" b="1" dirty="0">
                <a:solidFill>
                  <a:srgbClr val="C8141D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Arial" panose="020B0604020202020204" pitchFamily="34" charset="0"/>
              </a:endParaRPr>
            </a:p>
          </p:txBody>
        </p:sp>
      </p:grpSp>
      <p:grpSp>
        <p:nvGrpSpPr>
          <p:cNvPr id="602" name="组合 601"/>
          <p:cNvGrpSpPr/>
          <p:nvPr/>
        </p:nvGrpSpPr>
        <p:grpSpPr>
          <a:xfrm>
            <a:off x="6725931" y="2523793"/>
            <a:ext cx="1500814" cy="1309442"/>
            <a:chOff x="2746276" y="2006103"/>
            <a:chExt cx="1630849" cy="1422897"/>
          </a:xfrm>
        </p:grpSpPr>
        <p:sp>
          <p:nvSpPr>
            <p:cNvPr id="603" name="Flowchart: Decision 78"/>
            <p:cNvSpPr/>
            <p:nvPr/>
          </p:nvSpPr>
          <p:spPr>
            <a:xfrm>
              <a:off x="2746276" y="2006103"/>
              <a:ext cx="1422897" cy="1422897"/>
            </a:xfrm>
            <a:prstGeom prst="flowChartDecision">
              <a:avLst/>
            </a:prstGeom>
            <a:solidFill>
              <a:srgbClr val="C8141D"/>
            </a:solidFill>
            <a:ln>
              <a:noFill/>
            </a:ln>
            <a:effectLst>
              <a:innerShdw blurRad="190500">
                <a:prstClr val="black"/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CN">
                  <a:solidFill>
                    <a:schemeClr val="lt1"/>
                  </a:solidFill>
                </a:defRPr>
              </a:defPPr>
              <a:lvl1pPr marL="0" algn="l" defTabSz="866775" rtl="0" eaLnBrk="1" latinLnBrk="0" hangingPunct="1">
                <a:defRPr sz="1705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33705" algn="l" defTabSz="866775" rtl="0" eaLnBrk="1" latinLnBrk="0" hangingPunct="1">
                <a:defRPr sz="1705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866775" algn="l" defTabSz="866775" rtl="0" eaLnBrk="1" latinLnBrk="0" hangingPunct="1">
                <a:defRPr sz="1705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00480" algn="l" defTabSz="866775" rtl="0" eaLnBrk="1" latinLnBrk="0" hangingPunct="1">
                <a:defRPr sz="1705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734185" algn="l" defTabSz="866775" rtl="0" eaLnBrk="1" latinLnBrk="0" hangingPunct="1">
                <a:defRPr sz="1705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167255" algn="l" defTabSz="866775" rtl="0" eaLnBrk="1" latinLnBrk="0" hangingPunct="1">
                <a:defRPr sz="1705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600960" algn="l" defTabSz="866775" rtl="0" eaLnBrk="1" latinLnBrk="0" hangingPunct="1">
                <a:defRPr sz="1705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034665" algn="l" defTabSz="866775" rtl="0" eaLnBrk="1" latinLnBrk="0" hangingPunct="1">
                <a:defRPr sz="1705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467735" algn="l" defTabSz="866775" rtl="0" eaLnBrk="1" latinLnBrk="0" hangingPunct="1">
                <a:defRPr sz="1705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lnSpc>
                  <a:spcPct val="130000"/>
                </a:lnSpc>
              </a:pPr>
              <a:endParaRPr lang="en-GB">
                <a:solidFill>
                  <a:srgbClr val="C8141D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Arial" panose="020B0604020202020204" pitchFamily="34" charset="0"/>
              </a:endParaRPr>
            </a:p>
          </p:txBody>
        </p:sp>
        <p:sp>
          <p:nvSpPr>
            <p:cNvPr id="604" name="Flowchart: Decision 79"/>
            <p:cNvSpPr/>
            <p:nvPr/>
          </p:nvSpPr>
          <p:spPr>
            <a:xfrm>
              <a:off x="2954228" y="2006103"/>
              <a:ext cx="1422897" cy="1422897"/>
            </a:xfrm>
            <a:prstGeom prst="flowChartDecision">
              <a:avLst/>
            </a:prstGeom>
            <a:solidFill>
              <a:schemeClr val="bg1">
                <a:lumMod val="95000"/>
              </a:schemeClr>
            </a:solidFill>
            <a:ln>
              <a:noFill/>
            </a:ln>
            <a:effectLst>
              <a:outerShdw blurRad="317500" dist="127000" algn="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CN">
                  <a:solidFill>
                    <a:schemeClr val="lt1"/>
                  </a:solidFill>
                </a:defRPr>
              </a:defPPr>
              <a:lvl1pPr marL="0" algn="l" defTabSz="866775" rtl="0" eaLnBrk="1" latinLnBrk="0" hangingPunct="1">
                <a:defRPr sz="1705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33705" algn="l" defTabSz="866775" rtl="0" eaLnBrk="1" latinLnBrk="0" hangingPunct="1">
                <a:defRPr sz="1705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866775" algn="l" defTabSz="866775" rtl="0" eaLnBrk="1" latinLnBrk="0" hangingPunct="1">
                <a:defRPr sz="1705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00480" algn="l" defTabSz="866775" rtl="0" eaLnBrk="1" latinLnBrk="0" hangingPunct="1">
                <a:defRPr sz="1705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734185" algn="l" defTabSz="866775" rtl="0" eaLnBrk="1" latinLnBrk="0" hangingPunct="1">
                <a:defRPr sz="1705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167255" algn="l" defTabSz="866775" rtl="0" eaLnBrk="1" latinLnBrk="0" hangingPunct="1">
                <a:defRPr sz="1705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600960" algn="l" defTabSz="866775" rtl="0" eaLnBrk="1" latinLnBrk="0" hangingPunct="1">
                <a:defRPr sz="1705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034665" algn="l" defTabSz="866775" rtl="0" eaLnBrk="1" latinLnBrk="0" hangingPunct="1">
                <a:defRPr sz="1705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467735" algn="l" defTabSz="866775" rtl="0" eaLnBrk="1" latinLnBrk="0" hangingPunct="1">
                <a:defRPr sz="1705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lnSpc>
                  <a:spcPct val="130000"/>
                </a:lnSpc>
              </a:pPr>
              <a:endParaRPr lang="en-GB">
                <a:solidFill>
                  <a:srgbClr val="C8141D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Arial" panose="020B0604020202020204" pitchFamily="34" charset="0"/>
              </a:endParaRPr>
            </a:p>
          </p:txBody>
        </p:sp>
        <p:sp>
          <p:nvSpPr>
            <p:cNvPr id="605" name="TextBox 93"/>
            <p:cNvSpPr txBox="1"/>
            <p:nvPr/>
          </p:nvSpPr>
          <p:spPr>
            <a:xfrm>
              <a:off x="3360064" y="2317962"/>
              <a:ext cx="697627" cy="83610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 marL="0" algn="l" defTabSz="866775" rtl="0" eaLnBrk="1" latinLnBrk="0" hangingPunct="1">
                <a:defRPr sz="1705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33705" algn="l" defTabSz="866775" rtl="0" eaLnBrk="1" latinLnBrk="0" hangingPunct="1">
                <a:defRPr sz="1705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66775" algn="l" defTabSz="866775" rtl="0" eaLnBrk="1" latinLnBrk="0" hangingPunct="1">
                <a:defRPr sz="1705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00480" algn="l" defTabSz="866775" rtl="0" eaLnBrk="1" latinLnBrk="0" hangingPunct="1">
                <a:defRPr sz="1705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734185" algn="l" defTabSz="866775" rtl="0" eaLnBrk="1" latinLnBrk="0" hangingPunct="1">
                <a:defRPr sz="1705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167255" algn="l" defTabSz="866775" rtl="0" eaLnBrk="1" latinLnBrk="0" hangingPunct="1">
                <a:defRPr sz="1705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600960" algn="l" defTabSz="866775" rtl="0" eaLnBrk="1" latinLnBrk="0" hangingPunct="1">
                <a:defRPr sz="1705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034665" algn="l" defTabSz="866775" rtl="0" eaLnBrk="1" latinLnBrk="0" hangingPunct="1">
                <a:defRPr sz="1705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467735" algn="l" defTabSz="866775" rtl="0" eaLnBrk="1" latinLnBrk="0" hangingPunct="1">
                <a:defRPr sz="1705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altLang="zh-CN" sz="4400" b="1" dirty="0" smtClean="0">
                  <a:solidFill>
                    <a:srgbClr val="C8141D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Arial" panose="020B0604020202020204" pitchFamily="34" charset="0"/>
                </a:rPr>
                <a:t>3</a:t>
              </a:r>
              <a:endParaRPr lang="zh-CN" altLang="en-US" sz="4400" b="1" dirty="0">
                <a:solidFill>
                  <a:srgbClr val="C8141D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Arial" panose="020B0604020202020204" pitchFamily="34" charset="0"/>
              </a:endParaRPr>
            </a:p>
          </p:txBody>
        </p:sp>
      </p:grpSp>
      <p:grpSp>
        <p:nvGrpSpPr>
          <p:cNvPr id="606" name="组合 605"/>
          <p:cNvGrpSpPr/>
          <p:nvPr/>
        </p:nvGrpSpPr>
        <p:grpSpPr>
          <a:xfrm>
            <a:off x="9379679" y="2523793"/>
            <a:ext cx="1500814" cy="1309442"/>
            <a:chOff x="2746276" y="2006103"/>
            <a:chExt cx="1630849" cy="1422897"/>
          </a:xfrm>
        </p:grpSpPr>
        <p:sp>
          <p:nvSpPr>
            <p:cNvPr id="607" name="Flowchart: Decision 78"/>
            <p:cNvSpPr/>
            <p:nvPr/>
          </p:nvSpPr>
          <p:spPr>
            <a:xfrm>
              <a:off x="2746276" y="2006103"/>
              <a:ext cx="1422897" cy="1422897"/>
            </a:xfrm>
            <a:prstGeom prst="flowChartDecision">
              <a:avLst/>
            </a:prstGeom>
            <a:solidFill>
              <a:srgbClr val="C8141D"/>
            </a:solidFill>
            <a:ln>
              <a:noFill/>
            </a:ln>
            <a:effectLst>
              <a:innerShdw blurRad="190500">
                <a:prstClr val="black"/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CN">
                  <a:solidFill>
                    <a:schemeClr val="lt1"/>
                  </a:solidFill>
                </a:defRPr>
              </a:defPPr>
              <a:lvl1pPr marL="0" algn="l" defTabSz="866775" rtl="0" eaLnBrk="1" latinLnBrk="0" hangingPunct="1">
                <a:defRPr sz="1705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33705" algn="l" defTabSz="866775" rtl="0" eaLnBrk="1" latinLnBrk="0" hangingPunct="1">
                <a:defRPr sz="1705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866775" algn="l" defTabSz="866775" rtl="0" eaLnBrk="1" latinLnBrk="0" hangingPunct="1">
                <a:defRPr sz="1705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00480" algn="l" defTabSz="866775" rtl="0" eaLnBrk="1" latinLnBrk="0" hangingPunct="1">
                <a:defRPr sz="1705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734185" algn="l" defTabSz="866775" rtl="0" eaLnBrk="1" latinLnBrk="0" hangingPunct="1">
                <a:defRPr sz="1705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167255" algn="l" defTabSz="866775" rtl="0" eaLnBrk="1" latinLnBrk="0" hangingPunct="1">
                <a:defRPr sz="1705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600960" algn="l" defTabSz="866775" rtl="0" eaLnBrk="1" latinLnBrk="0" hangingPunct="1">
                <a:defRPr sz="1705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034665" algn="l" defTabSz="866775" rtl="0" eaLnBrk="1" latinLnBrk="0" hangingPunct="1">
                <a:defRPr sz="1705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467735" algn="l" defTabSz="866775" rtl="0" eaLnBrk="1" latinLnBrk="0" hangingPunct="1">
                <a:defRPr sz="1705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lnSpc>
                  <a:spcPct val="130000"/>
                </a:lnSpc>
              </a:pPr>
              <a:endParaRPr lang="en-GB">
                <a:solidFill>
                  <a:srgbClr val="C8141D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Arial" panose="020B0604020202020204" pitchFamily="34" charset="0"/>
              </a:endParaRPr>
            </a:p>
          </p:txBody>
        </p:sp>
        <p:sp>
          <p:nvSpPr>
            <p:cNvPr id="608" name="Flowchart: Decision 79"/>
            <p:cNvSpPr/>
            <p:nvPr/>
          </p:nvSpPr>
          <p:spPr>
            <a:xfrm>
              <a:off x="2954228" y="2006103"/>
              <a:ext cx="1422897" cy="1422897"/>
            </a:xfrm>
            <a:prstGeom prst="flowChartDecision">
              <a:avLst/>
            </a:prstGeom>
            <a:solidFill>
              <a:schemeClr val="bg1">
                <a:lumMod val="95000"/>
              </a:schemeClr>
            </a:solidFill>
            <a:ln>
              <a:noFill/>
            </a:ln>
            <a:effectLst>
              <a:outerShdw blurRad="317500" dist="127000" algn="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CN">
                  <a:solidFill>
                    <a:schemeClr val="lt1"/>
                  </a:solidFill>
                </a:defRPr>
              </a:defPPr>
              <a:lvl1pPr marL="0" algn="l" defTabSz="866775" rtl="0" eaLnBrk="1" latinLnBrk="0" hangingPunct="1">
                <a:defRPr sz="1705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33705" algn="l" defTabSz="866775" rtl="0" eaLnBrk="1" latinLnBrk="0" hangingPunct="1">
                <a:defRPr sz="1705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866775" algn="l" defTabSz="866775" rtl="0" eaLnBrk="1" latinLnBrk="0" hangingPunct="1">
                <a:defRPr sz="1705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00480" algn="l" defTabSz="866775" rtl="0" eaLnBrk="1" latinLnBrk="0" hangingPunct="1">
                <a:defRPr sz="1705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734185" algn="l" defTabSz="866775" rtl="0" eaLnBrk="1" latinLnBrk="0" hangingPunct="1">
                <a:defRPr sz="1705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167255" algn="l" defTabSz="866775" rtl="0" eaLnBrk="1" latinLnBrk="0" hangingPunct="1">
                <a:defRPr sz="1705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600960" algn="l" defTabSz="866775" rtl="0" eaLnBrk="1" latinLnBrk="0" hangingPunct="1">
                <a:defRPr sz="1705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034665" algn="l" defTabSz="866775" rtl="0" eaLnBrk="1" latinLnBrk="0" hangingPunct="1">
                <a:defRPr sz="1705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467735" algn="l" defTabSz="866775" rtl="0" eaLnBrk="1" latinLnBrk="0" hangingPunct="1">
                <a:defRPr sz="1705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lnSpc>
                  <a:spcPct val="130000"/>
                </a:lnSpc>
              </a:pPr>
              <a:endParaRPr lang="en-GB">
                <a:solidFill>
                  <a:srgbClr val="C8141D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Arial" panose="020B0604020202020204" pitchFamily="34" charset="0"/>
              </a:endParaRPr>
            </a:p>
          </p:txBody>
        </p:sp>
        <p:sp>
          <p:nvSpPr>
            <p:cNvPr id="609" name="TextBox 93"/>
            <p:cNvSpPr txBox="1"/>
            <p:nvPr/>
          </p:nvSpPr>
          <p:spPr>
            <a:xfrm>
              <a:off x="3360064" y="2317962"/>
              <a:ext cx="697627" cy="83610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 marL="0" algn="l" defTabSz="866775" rtl="0" eaLnBrk="1" latinLnBrk="0" hangingPunct="1">
                <a:defRPr sz="1705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33705" algn="l" defTabSz="866775" rtl="0" eaLnBrk="1" latinLnBrk="0" hangingPunct="1">
                <a:defRPr sz="1705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66775" algn="l" defTabSz="866775" rtl="0" eaLnBrk="1" latinLnBrk="0" hangingPunct="1">
                <a:defRPr sz="1705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00480" algn="l" defTabSz="866775" rtl="0" eaLnBrk="1" latinLnBrk="0" hangingPunct="1">
                <a:defRPr sz="1705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734185" algn="l" defTabSz="866775" rtl="0" eaLnBrk="1" latinLnBrk="0" hangingPunct="1">
                <a:defRPr sz="1705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167255" algn="l" defTabSz="866775" rtl="0" eaLnBrk="1" latinLnBrk="0" hangingPunct="1">
                <a:defRPr sz="1705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600960" algn="l" defTabSz="866775" rtl="0" eaLnBrk="1" latinLnBrk="0" hangingPunct="1">
                <a:defRPr sz="1705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034665" algn="l" defTabSz="866775" rtl="0" eaLnBrk="1" latinLnBrk="0" hangingPunct="1">
                <a:defRPr sz="1705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467735" algn="l" defTabSz="866775" rtl="0" eaLnBrk="1" latinLnBrk="0" hangingPunct="1">
                <a:defRPr sz="1705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altLang="zh-CN" sz="4400" b="1" dirty="0" smtClean="0">
                  <a:solidFill>
                    <a:srgbClr val="C8141D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Arial" panose="020B0604020202020204" pitchFamily="34" charset="0"/>
                </a:rPr>
                <a:t>4</a:t>
              </a:r>
              <a:endParaRPr lang="zh-CN" altLang="en-US" sz="4400" b="1" dirty="0">
                <a:solidFill>
                  <a:srgbClr val="C8141D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Arial" panose="020B0604020202020204" pitchFamily="34" charset="0"/>
              </a:endParaRPr>
            </a:p>
          </p:txBody>
        </p:sp>
      </p:grpSp>
      <p:sp>
        <p:nvSpPr>
          <p:cNvPr id="610" name="文本框 43"/>
          <p:cNvSpPr txBox="1"/>
          <p:nvPr/>
        </p:nvSpPr>
        <p:spPr>
          <a:xfrm>
            <a:off x="1140065" y="4157292"/>
            <a:ext cx="2031325" cy="461665"/>
          </a:xfrm>
          <a:prstGeom prst="rect">
            <a:avLst/>
          </a:prstGeom>
          <a:noFill/>
        </p:spPr>
        <p:txBody>
          <a:bodyPr wrap="none" rtlCol="0">
            <a:spAutoFit/>
            <a:scene3d>
              <a:camera prst="orthographicFront"/>
              <a:lightRig rig="threePt" dir="t"/>
            </a:scene3d>
            <a:sp3d contourW="12700"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zh-CN" altLang="en-US" sz="2400" b="1" dirty="0">
                <a:solidFill>
                  <a:srgbClr val="C8141D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年度工作概述</a:t>
            </a:r>
          </a:p>
        </p:txBody>
      </p:sp>
      <p:sp>
        <p:nvSpPr>
          <p:cNvPr id="611" name="文本框 48"/>
          <p:cNvSpPr txBox="1"/>
          <p:nvPr/>
        </p:nvSpPr>
        <p:spPr>
          <a:xfrm>
            <a:off x="3711241" y="4160696"/>
            <a:ext cx="2031325" cy="461665"/>
          </a:xfrm>
          <a:prstGeom prst="rect">
            <a:avLst/>
          </a:prstGeom>
          <a:noFill/>
        </p:spPr>
        <p:txBody>
          <a:bodyPr wrap="none" rtlCol="0">
            <a:spAutoFit/>
            <a:scene3d>
              <a:camera prst="orthographicFront"/>
              <a:lightRig rig="threePt" dir="t"/>
            </a:scene3d>
            <a:sp3d contourW="12700"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zh-CN" altLang="en-US" sz="2400" b="1" dirty="0">
                <a:solidFill>
                  <a:srgbClr val="C8141D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工作完成情况</a:t>
            </a:r>
          </a:p>
        </p:txBody>
      </p:sp>
      <p:sp>
        <p:nvSpPr>
          <p:cNvPr id="612" name="文本框 53"/>
          <p:cNvSpPr txBox="1"/>
          <p:nvPr/>
        </p:nvSpPr>
        <p:spPr>
          <a:xfrm>
            <a:off x="6364989" y="4144310"/>
            <a:ext cx="2031325" cy="461665"/>
          </a:xfrm>
          <a:prstGeom prst="rect">
            <a:avLst/>
          </a:prstGeom>
          <a:noFill/>
        </p:spPr>
        <p:txBody>
          <a:bodyPr wrap="none" rtlCol="0">
            <a:spAutoFit/>
            <a:scene3d>
              <a:camera prst="orthographicFront"/>
              <a:lightRig rig="threePt" dir="t"/>
            </a:scene3d>
            <a:sp3d contourW="12700"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zh-CN" altLang="en-US" sz="2400" b="1" dirty="0">
                <a:solidFill>
                  <a:srgbClr val="C8141D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工作存在不足</a:t>
            </a:r>
          </a:p>
        </p:txBody>
      </p:sp>
      <p:sp>
        <p:nvSpPr>
          <p:cNvPr id="613" name="文本框 58"/>
          <p:cNvSpPr txBox="1"/>
          <p:nvPr/>
        </p:nvSpPr>
        <p:spPr>
          <a:xfrm>
            <a:off x="9066746" y="4157291"/>
            <a:ext cx="2031325" cy="461665"/>
          </a:xfrm>
          <a:prstGeom prst="rect">
            <a:avLst/>
          </a:prstGeom>
          <a:noFill/>
        </p:spPr>
        <p:txBody>
          <a:bodyPr wrap="none" rtlCol="0">
            <a:spAutoFit/>
            <a:scene3d>
              <a:camera prst="orthographicFront"/>
              <a:lightRig rig="threePt" dir="t"/>
            </a:scene3d>
            <a:sp3d contourW="12700"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zh-CN" altLang="en-US" sz="2400" b="1" dirty="0">
                <a:solidFill>
                  <a:srgbClr val="C8141D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明年工作计划</a:t>
            </a:r>
          </a:p>
        </p:txBody>
      </p:sp>
      <p:sp>
        <p:nvSpPr>
          <p:cNvPr id="614" name="文本框 68"/>
          <p:cNvSpPr txBox="1"/>
          <p:nvPr/>
        </p:nvSpPr>
        <p:spPr>
          <a:xfrm>
            <a:off x="5054269" y="395138"/>
            <a:ext cx="2236510" cy="1323439"/>
          </a:xfrm>
          <a:prstGeom prst="rect">
            <a:avLst/>
          </a:prstGeom>
          <a:noFill/>
        </p:spPr>
        <p:txBody>
          <a:bodyPr wrap="none" rtlCol="0">
            <a:spAutoFit/>
            <a:scene3d>
              <a:camera prst="orthographicFront"/>
              <a:lightRig rig="threePt" dir="t"/>
            </a:scene3d>
            <a:sp3d contourW="12700"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zh-CN" altLang="en-US" sz="8000" b="1" dirty="0">
                <a:solidFill>
                  <a:srgbClr val="C8141D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目录</a:t>
            </a:r>
          </a:p>
        </p:txBody>
      </p:sp>
    </p:spTree>
    <p:extLst>
      <p:ext uri="{BB962C8B-B14F-4D97-AF65-F5344CB8AC3E}">
        <p14:creationId xmlns:p14="http://schemas.microsoft.com/office/powerpoint/2010/main" val="86000843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reeform 5"/>
          <p:cNvSpPr>
            <a:spLocks noEditPoints="1"/>
          </p:cNvSpPr>
          <p:nvPr/>
        </p:nvSpPr>
        <p:spPr bwMode="auto">
          <a:xfrm>
            <a:off x="0" y="-27114"/>
            <a:ext cx="12192000" cy="6885114"/>
          </a:xfrm>
          <a:custGeom>
            <a:avLst/>
            <a:gdLst>
              <a:gd name="T0" fmla="*/ 1470 w 3000"/>
              <a:gd name="T1" fmla="*/ 1952 h 2000"/>
              <a:gd name="T2" fmla="*/ 1468 w 3000"/>
              <a:gd name="T3" fmla="*/ 1963 h 2000"/>
              <a:gd name="T4" fmla="*/ 1613 w 3000"/>
              <a:gd name="T5" fmla="*/ 1860 h 2000"/>
              <a:gd name="T6" fmla="*/ 1620 w 3000"/>
              <a:gd name="T7" fmla="*/ 1864 h 2000"/>
              <a:gd name="T8" fmla="*/ 1384 w 3000"/>
              <a:gd name="T9" fmla="*/ 1778 h 2000"/>
              <a:gd name="T10" fmla="*/ 1384 w 3000"/>
              <a:gd name="T11" fmla="*/ 1775 h 2000"/>
              <a:gd name="T12" fmla="*/ 1483 w 3000"/>
              <a:gd name="T13" fmla="*/ 1685 h 2000"/>
              <a:gd name="T14" fmla="*/ 1483 w 3000"/>
              <a:gd name="T15" fmla="*/ 1685 h 2000"/>
              <a:gd name="T16" fmla="*/ 2911 w 3000"/>
              <a:gd name="T17" fmla="*/ 0 h 2000"/>
              <a:gd name="T18" fmla="*/ 1605 w 3000"/>
              <a:gd name="T19" fmla="*/ 1660 h 2000"/>
              <a:gd name="T20" fmla="*/ 2385 w 3000"/>
              <a:gd name="T21" fmla="*/ 0 h 2000"/>
              <a:gd name="T22" fmla="*/ 2190 w 3000"/>
              <a:gd name="T23" fmla="*/ 0 h 2000"/>
              <a:gd name="T24" fmla="*/ 1535 w 3000"/>
              <a:gd name="T25" fmla="*/ 1670 h 2000"/>
              <a:gd name="T26" fmla="*/ 1535 w 3000"/>
              <a:gd name="T27" fmla="*/ 1669 h 2000"/>
              <a:gd name="T28" fmla="*/ 1829 w 3000"/>
              <a:gd name="T29" fmla="*/ 0 h 2000"/>
              <a:gd name="T30" fmla="*/ 1509 w 3000"/>
              <a:gd name="T31" fmla="*/ 1666 h 2000"/>
              <a:gd name="T32" fmla="*/ 1509 w 3000"/>
              <a:gd name="T33" fmla="*/ 1666 h 2000"/>
              <a:gd name="T34" fmla="*/ 1509 w 3000"/>
              <a:gd name="T35" fmla="*/ 0 h 2000"/>
              <a:gd name="T36" fmla="*/ 1480 w 3000"/>
              <a:gd name="T37" fmla="*/ 1665 h 2000"/>
              <a:gd name="T38" fmla="*/ 1003 w 3000"/>
              <a:gd name="T39" fmla="*/ 0 h 2000"/>
              <a:gd name="T40" fmla="*/ 1452 w 3000"/>
              <a:gd name="T41" fmla="*/ 1657 h 2000"/>
              <a:gd name="T42" fmla="*/ 830 w 3000"/>
              <a:gd name="T43" fmla="*/ 0 h 2000"/>
              <a:gd name="T44" fmla="*/ 1417 w 3000"/>
              <a:gd name="T45" fmla="*/ 1667 h 2000"/>
              <a:gd name="T46" fmla="*/ 1417 w 3000"/>
              <a:gd name="T47" fmla="*/ 1667 h 2000"/>
              <a:gd name="T48" fmla="*/ 91 w 3000"/>
              <a:gd name="T49" fmla="*/ 0 h 2000"/>
              <a:gd name="T50" fmla="*/ 0 w 3000"/>
              <a:gd name="T51" fmla="*/ 256 h 2000"/>
              <a:gd name="T52" fmla="*/ 1382 w 3000"/>
              <a:gd name="T53" fmla="*/ 1735 h 2000"/>
              <a:gd name="T54" fmla="*/ 0 w 3000"/>
              <a:gd name="T55" fmla="*/ 871 h 2000"/>
              <a:gd name="T56" fmla="*/ 1378 w 3000"/>
              <a:gd name="T57" fmla="*/ 1774 h 2000"/>
              <a:gd name="T58" fmla="*/ 0 w 3000"/>
              <a:gd name="T59" fmla="*/ 1607 h 2000"/>
              <a:gd name="T60" fmla="*/ 1370 w 3000"/>
              <a:gd name="T61" fmla="*/ 1814 h 2000"/>
              <a:gd name="T62" fmla="*/ 0 w 3000"/>
              <a:gd name="T63" fmla="*/ 1808 h 2000"/>
              <a:gd name="T64" fmla="*/ 262 w 3000"/>
              <a:gd name="T65" fmla="*/ 2000 h 2000"/>
              <a:gd name="T66" fmla="*/ 1386 w 3000"/>
              <a:gd name="T67" fmla="*/ 1844 h 2000"/>
              <a:gd name="T68" fmla="*/ 1114 w 3000"/>
              <a:gd name="T69" fmla="*/ 2000 h 2000"/>
              <a:gd name="T70" fmla="*/ 1375 w 3000"/>
              <a:gd name="T71" fmla="*/ 1886 h 2000"/>
              <a:gd name="T72" fmla="*/ 1291 w 3000"/>
              <a:gd name="T73" fmla="*/ 2000 h 2000"/>
              <a:gd name="T74" fmla="*/ 1390 w 3000"/>
              <a:gd name="T75" fmla="*/ 1923 h 2000"/>
              <a:gd name="T76" fmla="*/ 1370 w 3000"/>
              <a:gd name="T77" fmla="*/ 2000 h 2000"/>
              <a:gd name="T78" fmla="*/ 1384 w 3000"/>
              <a:gd name="T79" fmla="*/ 2000 h 2000"/>
              <a:gd name="T80" fmla="*/ 1429 w 3000"/>
              <a:gd name="T81" fmla="*/ 1975 h 2000"/>
              <a:gd name="T82" fmla="*/ 1424 w 3000"/>
              <a:gd name="T83" fmla="*/ 2000 h 2000"/>
              <a:gd name="T84" fmla="*/ 1467 w 3000"/>
              <a:gd name="T85" fmla="*/ 1965 h 2000"/>
              <a:gd name="T86" fmla="*/ 1491 w 3000"/>
              <a:gd name="T87" fmla="*/ 2000 h 2000"/>
              <a:gd name="T88" fmla="*/ 1496 w 3000"/>
              <a:gd name="T89" fmla="*/ 2000 h 2000"/>
              <a:gd name="T90" fmla="*/ 1522 w 3000"/>
              <a:gd name="T91" fmla="*/ 1979 h 2000"/>
              <a:gd name="T92" fmla="*/ 1557 w 3000"/>
              <a:gd name="T93" fmla="*/ 2000 h 2000"/>
              <a:gd name="T94" fmla="*/ 1552 w 3000"/>
              <a:gd name="T95" fmla="*/ 1971 h 2000"/>
              <a:gd name="T96" fmla="*/ 1595 w 3000"/>
              <a:gd name="T97" fmla="*/ 2000 h 2000"/>
              <a:gd name="T98" fmla="*/ 1578 w 3000"/>
              <a:gd name="T99" fmla="*/ 1957 h 2000"/>
              <a:gd name="T100" fmla="*/ 1649 w 3000"/>
              <a:gd name="T101" fmla="*/ 2000 h 2000"/>
              <a:gd name="T102" fmla="*/ 1665 w 3000"/>
              <a:gd name="T103" fmla="*/ 2000 h 2000"/>
              <a:gd name="T104" fmla="*/ 1630 w 3000"/>
              <a:gd name="T105" fmla="*/ 1911 h 2000"/>
              <a:gd name="T106" fmla="*/ 1913 w 3000"/>
              <a:gd name="T107" fmla="*/ 2000 h 2000"/>
              <a:gd name="T108" fmla="*/ 2088 w 3000"/>
              <a:gd name="T109" fmla="*/ 2000 h 2000"/>
              <a:gd name="T110" fmla="*/ 1602 w 3000"/>
              <a:gd name="T111" fmla="*/ 1826 h 2000"/>
              <a:gd name="T112" fmla="*/ 3000 w 3000"/>
              <a:gd name="T113" fmla="*/ 1831 h 2000"/>
              <a:gd name="T114" fmla="*/ 1614 w 3000"/>
              <a:gd name="T115" fmla="*/ 1794 h 2000"/>
              <a:gd name="T116" fmla="*/ 3000 w 3000"/>
              <a:gd name="T117" fmla="*/ 1391 h 2000"/>
              <a:gd name="T118" fmla="*/ 1611 w 3000"/>
              <a:gd name="T119" fmla="*/ 1760 h 2000"/>
              <a:gd name="T120" fmla="*/ 3000 w 3000"/>
              <a:gd name="T121" fmla="*/ 896 h 2000"/>
              <a:gd name="T122" fmla="*/ 1603 w 3000"/>
              <a:gd name="T123" fmla="*/ 1725 h 2000"/>
              <a:gd name="T124" fmla="*/ 3000 w 3000"/>
              <a:gd name="T125" fmla="*/ 0 h 20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00" h="2000">
                <a:moveTo>
                  <a:pt x="1468" y="1963"/>
                </a:moveTo>
                <a:cubicBezTo>
                  <a:pt x="1468" y="1958"/>
                  <a:pt x="1469" y="1952"/>
                  <a:pt x="1470" y="1952"/>
                </a:cubicBezTo>
                <a:cubicBezTo>
                  <a:pt x="1470" y="1952"/>
                  <a:pt x="1471" y="1953"/>
                  <a:pt x="1471" y="1954"/>
                </a:cubicBezTo>
                <a:cubicBezTo>
                  <a:pt x="1472" y="1955"/>
                  <a:pt x="1469" y="1960"/>
                  <a:pt x="1468" y="1963"/>
                </a:cubicBezTo>
                <a:moveTo>
                  <a:pt x="1620" y="1864"/>
                </a:moveTo>
                <a:cubicBezTo>
                  <a:pt x="1616" y="1864"/>
                  <a:pt x="1609" y="1863"/>
                  <a:pt x="1613" y="1860"/>
                </a:cubicBezTo>
                <a:cubicBezTo>
                  <a:pt x="1613" y="1860"/>
                  <a:pt x="1613" y="1859"/>
                  <a:pt x="1613" y="1859"/>
                </a:cubicBezTo>
                <a:cubicBezTo>
                  <a:pt x="1615" y="1859"/>
                  <a:pt x="1618" y="1863"/>
                  <a:pt x="1620" y="1864"/>
                </a:cubicBezTo>
                <a:moveTo>
                  <a:pt x="1386" y="1779"/>
                </a:moveTo>
                <a:cubicBezTo>
                  <a:pt x="1385" y="1779"/>
                  <a:pt x="1384" y="1778"/>
                  <a:pt x="1384" y="1778"/>
                </a:cubicBezTo>
                <a:cubicBezTo>
                  <a:pt x="1382" y="1777"/>
                  <a:pt x="1380" y="1775"/>
                  <a:pt x="1379" y="1774"/>
                </a:cubicBezTo>
                <a:cubicBezTo>
                  <a:pt x="1381" y="1774"/>
                  <a:pt x="1383" y="1775"/>
                  <a:pt x="1384" y="1775"/>
                </a:cubicBezTo>
                <a:cubicBezTo>
                  <a:pt x="1389" y="1775"/>
                  <a:pt x="1388" y="1779"/>
                  <a:pt x="1386" y="1779"/>
                </a:cubicBezTo>
                <a:moveTo>
                  <a:pt x="1483" y="1685"/>
                </a:moveTo>
                <a:cubicBezTo>
                  <a:pt x="1481" y="1677"/>
                  <a:pt x="1481" y="1681"/>
                  <a:pt x="1481" y="1668"/>
                </a:cubicBezTo>
                <a:cubicBezTo>
                  <a:pt x="1485" y="1681"/>
                  <a:pt x="1484" y="1676"/>
                  <a:pt x="1483" y="1685"/>
                </a:cubicBezTo>
                <a:moveTo>
                  <a:pt x="3000" y="0"/>
                </a:moveTo>
                <a:cubicBezTo>
                  <a:pt x="2911" y="0"/>
                  <a:pt x="2911" y="0"/>
                  <a:pt x="2911" y="0"/>
                </a:cubicBezTo>
                <a:cubicBezTo>
                  <a:pt x="1907" y="1297"/>
                  <a:pt x="1606" y="1682"/>
                  <a:pt x="1594" y="1682"/>
                </a:cubicBezTo>
                <a:cubicBezTo>
                  <a:pt x="1592" y="1682"/>
                  <a:pt x="1596" y="1674"/>
                  <a:pt x="1605" y="1660"/>
                </a:cubicBezTo>
                <a:cubicBezTo>
                  <a:pt x="1629" y="1621"/>
                  <a:pt x="2075" y="904"/>
                  <a:pt x="2637" y="0"/>
                </a:cubicBezTo>
                <a:cubicBezTo>
                  <a:pt x="2385" y="0"/>
                  <a:pt x="2385" y="0"/>
                  <a:pt x="2385" y="0"/>
                </a:cubicBezTo>
                <a:cubicBezTo>
                  <a:pt x="1923" y="945"/>
                  <a:pt x="1579" y="1645"/>
                  <a:pt x="1575" y="1648"/>
                </a:cubicBezTo>
                <a:cubicBezTo>
                  <a:pt x="1574" y="1640"/>
                  <a:pt x="1837" y="937"/>
                  <a:pt x="2190" y="0"/>
                </a:cubicBezTo>
                <a:cubicBezTo>
                  <a:pt x="1992" y="0"/>
                  <a:pt x="1992" y="0"/>
                  <a:pt x="1992" y="0"/>
                </a:cubicBezTo>
                <a:cubicBezTo>
                  <a:pt x="1557" y="1597"/>
                  <a:pt x="1537" y="1670"/>
                  <a:pt x="1535" y="1670"/>
                </a:cubicBezTo>
                <a:cubicBezTo>
                  <a:pt x="1535" y="1670"/>
                  <a:pt x="1535" y="1670"/>
                  <a:pt x="1535" y="1669"/>
                </a:cubicBezTo>
                <a:cubicBezTo>
                  <a:pt x="1535" y="1669"/>
                  <a:pt x="1535" y="1669"/>
                  <a:pt x="1535" y="1669"/>
                </a:cubicBezTo>
                <a:cubicBezTo>
                  <a:pt x="1535" y="1669"/>
                  <a:pt x="1535" y="1669"/>
                  <a:pt x="1535" y="1669"/>
                </a:cubicBezTo>
                <a:cubicBezTo>
                  <a:pt x="1532" y="1656"/>
                  <a:pt x="1617" y="1185"/>
                  <a:pt x="1829" y="0"/>
                </a:cubicBezTo>
                <a:cubicBezTo>
                  <a:pt x="1656" y="0"/>
                  <a:pt x="1656" y="0"/>
                  <a:pt x="1656" y="0"/>
                </a:cubicBezTo>
                <a:cubicBezTo>
                  <a:pt x="1515" y="1609"/>
                  <a:pt x="1510" y="1666"/>
                  <a:pt x="1509" y="1666"/>
                </a:cubicBezTo>
                <a:cubicBezTo>
                  <a:pt x="1509" y="1666"/>
                  <a:pt x="1509" y="1666"/>
                  <a:pt x="1509" y="1666"/>
                </a:cubicBezTo>
                <a:cubicBezTo>
                  <a:pt x="1509" y="1666"/>
                  <a:pt x="1509" y="1666"/>
                  <a:pt x="1509" y="1666"/>
                </a:cubicBezTo>
                <a:cubicBezTo>
                  <a:pt x="1509" y="1666"/>
                  <a:pt x="1509" y="1666"/>
                  <a:pt x="1509" y="1666"/>
                </a:cubicBezTo>
                <a:cubicBezTo>
                  <a:pt x="1505" y="1664"/>
                  <a:pt x="1506" y="963"/>
                  <a:pt x="1509" y="0"/>
                </a:cubicBezTo>
                <a:cubicBezTo>
                  <a:pt x="1341" y="0"/>
                  <a:pt x="1341" y="0"/>
                  <a:pt x="1341" y="0"/>
                </a:cubicBezTo>
                <a:cubicBezTo>
                  <a:pt x="1420" y="927"/>
                  <a:pt x="1478" y="1614"/>
                  <a:pt x="1480" y="1665"/>
                </a:cubicBezTo>
                <a:cubicBezTo>
                  <a:pt x="1472" y="1628"/>
                  <a:pt x="1353" y="945"/>
                  <a:pt x="1188" y="0"/>
                </a:cubicBezTo>
                <a:cubicBezTo>
                  <a:pt x="1003" y="0"/>
                  <a:pt x="1003" y="0"/>
                  <a:pt x="1003" y="0"/>
                </a:cubicBezTo>
                <a:cubicBezTo>
                  <a:pt x="1121" y="435"/>
                  <a:pt x="1249" y="906"/>
                  <a:pt x="1387" y="1416"/>
                </a:cubicBezTo>
                <a:cubicBezTo>
                  <a:pt x="1451" y="1654"/>
                  <a:pt x="1443" y="1619"/>
                  <a:pt x="1452" y="1657"/>
                </a:cubicBezTo>
                <a:cubicBezTo>
                  <a:pt x="1452" y="1658"/>
                  <a:pt x="1452" y="1658"/>
                  <a:pt x="1452" y="1658"/>
                </a:cubicBezTo>
                <a:cubicBezTo>
                  <a:pt x="1448" y="1658"/>
                  <a:pt x="1187" y="959"/>
                  <a:pt x="830" y="0"/>
                </a:cubicBezTo>
                <a:cubicBezTo>
                  <a:pt x="611" y="0"/>
                  <a:pt x="611" y="0"/>
                  <a:pt x="611" y="0"/>
                </a:cubicBezTo>
                <a:cubicBezTo>
                  <a:pt x="1067" y="936"/>
                  <a:pt x="1415" y="1653"/>
                  <a:pt x="1417" y="1667"/>
                </a:cubicBezTo>
                <a:cubicBezTo>
                  <a:pt x="1426" y="1677"/>
                  <a:pt x="1423" y="1673"/>
                  <a:pt x="1424" y="1681"/>
                </a:cubicBezTo>
                <a:cubicBezTo>
                  <a:pt x="1418" y="1677"/>
                  <a:pt x="1420" y="1681"/>
                  <a:pt x="1417" y="1667"/>
                </a:cubicBezTo>
                <a:cubicBezTo>
                  <a:pt x="1411" y="1662"/>
                  <a:pt x="968" y="944"/>
                  <a:pt x="387" y="0"/>
                </a:cubicBezTo>
                <a:cubicBezTo>
                  <a:pt x="91" y="0"/>
                  <a:pt x="91" y="0"/>
                  <a:pt x="91" y="0"/>
                </a:cubicBezTo>
                <a:cubicBezTo>
                  <a:pt x="806" y="925"/>
                  <a:pt x="1389" y="1682"/>
                  <a:pt x="1390" y="1693"/>
                </a:cubicBezTo>
                <a:cubicBezTo>
                  <a:pt x="1385" y="1692"/>
                  <a:pt x="778" y="1063"/>
                  <a:pt x="0" y="256"/>
                </a:cubicBezTo>
                <a:cubicBezTo>
                  <a:pt x="0" y="599"/>
                  <a:pt x="0" y="599"/>
                  <a:pt x="0" y="599"/>
                </a:cubicBezTo>
                <a:cubicBezTo>
                  <a:pt x="774" y="1230"/>
                  <a:pt x="1380" y="1726"/>
                  <a:pt x="1382" y="1735"/>
                </a:cubicBezTo>
                <a:cubicBezTo>
                  <a:pt x="1382" y="1735"/>
                  <a:pt x="1382" y="1735"/>
                  <a:pt x="1382" y="1735"/>
                </a:cubicBezTo>
                <a:cubicBezTo>
                  <a:pt x="1376" y="1735"/>
                  <a:pt x="788" y="1367"/>
                  <a:pt x="0" y="871"/>
                </a:cubicBezTo>
                <a:cubicBezTo>
                  <a:pt x="0" y="1144"/>
                  <a:pt x="0" y="1144"/>
                  <a:pt x="0" y="1144"/>
                </a:cubicBezTo>
                <a:cubicBezTo>
                  <a:pt x="772" y="1493"/>
                  <a:pt x="1357" y="1760"/>
                  <a:pt x="1378" y="1774"/>
                </a:cubicBezTo>
                <a:cubicBezTo>
                  <a:pt x="1354" y="1769"/>
                  <a:pt x="821" y="1611"/>
                  <a:pt x="0" y="1367"/>
                </a:cubicBezTo>
                <a:cubicBezTo>
                  <a:pt x="0" y="1607"/>
                  <a:pt x="0" y="1607"/>
                  <a:pt x="0" y="1607"/>
                </a:cubicBezTo>
                <a:cubicBezTo>
                  <a:pt x="56" y="1615"/>
                  <a:pt x="112" y="1624"/>
                  <a:pt x="169" y="1632"/>
                </a:cubicBezTo>
                <a:cubicBezTo>
                  <a:pt x="1369" y="1807"/>
                  <a:pt x="1462" y="1814"/>
                  <a:pt x="1370" y="1814"/>
                </a:cubicBezTo>
                <a:cubicBezTo>
                  <a:pt x="1369" y="1814"/>
                  <a:pt x="1368" y="1814"/>
                  <a:pt x="1368" y="1814"/>
                </a:cubicBezTo>
                <a:cubicBezTo>
                  <a:pt x="1348" y="1814"/>
                  <a:pt x="781" y="1811"/>
                  <a:pt x="0" y="1808"/>
                </a:cubicBezTo>
                <a:cubicBezTo>
                  <a:pt x="0" y="2000"/>
                  <a:pt x="0" y="2000"/>
                  <a:pt x="0" y="2000"/>
                </a:cubicBezTo>
                <a:cubicBezTo>
                  <a:pt x="262" y="2000"/>
                  <a:pt x="262" y="2000"/>
                  <a:pt x="262" y="2000"/>
                </a:cubicBezTo>
                <a:cubicBezTo>
                  <a:pt x="903" y="1908"/>
                  <a:pt x="1360" y="1843"/>
                  <a:pt x="1385" y="1843"/>
                </a:cubicBezTo>
                <a:cubicBezTo>
                  <a:pt x="1385" y="1843"/>
                  <a:pt x="1386" y="1844"/>
                  <a:pt x="1386" y="1844"/>
                </a:cubicBezTo>
                <a:cubicBezTo>
                  <a:pt x="1384" y="1845"/>
                  <a:pt x="1183" y="1904"/>
                  <a:pt x="856" y="2000"/>
                </a:cubicBezTo>
                <a:cubicBezTo>
                  <a:pt x="1114" y="2000"/>
                  <a:pt x="1114" y="2000"/>
                  <a:pt x="1114" y="2000"/>
                </a:cubicBezTo>
                <a:cubicBezTo>
                  <a:pt x="1278" y="1926"/>
                  <a:pt x="1370" y="1886"/>
                  <a:pt x="1375" y="1886"/>
                </a:cubicBezTo>
                <a:cubicBezTo>
                  <a:pt x="1375" y="1886"/>
                  <a:pt x="1375" y="1886"/>
                  <a:pt x="1375" y="1886"/>
                </a:cubicBezTo>
                <a:cubicBezTo>
                  <a:pt x="1374" y="1888"/>
                  <a:pt x="1310" y="1928"/>
                  <a:pt x="1196" y="2000"/>
                </a:cubicBezTo>
                <a:cubicBezTo>
                  <a:pt x="1291" y="2000"/>
                  <a:pt x="1291" y="2000"/>
                  <a:pt x="1291" y="2000"/>
                </a:cubicBezTo>
                <a:cubicBezTo>
                  <a:pt x="1353" y="1950"/>
                  <a:pt x="1388" y="1923"/>
                  <a:pt x="1390" y="1923"/>
                </a:cubicBezTo>
                <a:cubicBezTo>
                  <a:pt x="1390" y="1923"/>
                  <a:pt x="1390" y="1923"/>
                  <a:pt x="1390" y="1923"/>
                </a:cubicBezTo>
                <a:cubicBezTo>
                  <a:pt x="1390" y="1924"/>
                  <a:pt x="1365" y="1951"/>
                  <a:pt x="1318" y="2000"/>
                </a:cubicBezTo>
                <a:cubicBezTo>
                  <a:pt x="1370" y="2000"/>
                  <a:pt x="1370" y="2000"/>
                  <a:pt x="1370" y="2000"/>
                </a:cubicBezTo>
                <a:cubicBezTo>
                  <a:pt x="1396" y="1967"/>
                  <a:pt x="1410" y="1950"/>
                  <a:pt x="1411" y="1950"/>
                </a:cubicBezTo>
                <a:cubicBezTo>
                  <a:pt x="1410" y="1955"/>
                  <a:pt x="1417" y="1946"/>
                  <a:pt x="1384" y="2000"/>
                </a:cubicBezTo>
                <a:cubicBezTo>
                  <a:pt x="1417" y="2000"/>
                  <a:pt x="1417" y="2000"/>
                  <a:pt x="1417" y="2000"/>
                </a:cubicBezTo>
                <a:cubicBezTo>
                  <a:pt x="1421" y="1991"/>
                  <a:pt x="1425" y="1983"/>
                  <a:pt x="1429" y="1975"/>
                </a:cubicBezTo>
                <a:cubicBezTo>
                  <a:pt x="1432" y="1970"/>
                  <a:pt x="1433" y="1967"/>
                  <a:pt x="1434" y="1967"/>
                </a:cubicBezTo>
                <a:cubicBezTo>
                  <a:pt x="1435" y="1967"/>
                  <a:pt x="1432" y="1978"/>
                  <a:pt x="1424" y="2000"/>
                </a:cubicBezTo>
                <a:cubicBezTo>
                  <a:pt x="1457" y="2000"/>
                  <a:pt x="1457" y="2000"/>
                  <a:pt x="1457" y="2000"/>
                </a:cubicBezTo>
                <a:cubicBezTo>
                  <a:pt x="1462" y="1982"/>
                  <a:pt x="1466" y="1970"/>
                  <a:pt x="1467" y="1965"/>
                </a:cubicBezTo>
                <a:cubicBezTo>
                  <a:pt x="1467" y="1969"/>
                  <a:pt x="1465" y="1981"/>
                  <a:pt x="1462" y="2000"/>
                </a:cubicBezTo>
                <a:cubicBezTo>
                  <a:pt x="1491" y="2000"/>
                  <a:pt x="1491" y="2000"/>
                  <a:pt x="1491" y="2000"/>
                </a:cubicBezTo>
                <a:cubicBezTo>
                  <a:pt x="1494" y="1967"/>
                  <a:pt x="1495" y="1949"/>
                  <a:pt x="1496" y="1948"/>
                </a:cubicBezTo>
                <a:cubicBezTo>
                  <a:pt x="1496" y="1948"/>
                  <a:pt x="1496" y="1966"/>
                  <a:pt x="1496" y="2000"/>
                </a:cubicBezTo>
                <a:cubicBezTo>
                  <a:pt x="1523" y="2000"/>
                  <a:pt x="1523" y="2000"/>
                  <a:pt x="1523" y="2000"/>
                </a:cubicBezTo>
                <a:cubicBezTo>
                  <a:pt x="1522" y="1986"/>
                  <a:pt x="1521" y="1979"/>
                  <a:pt x="1522" y="1979"/>
                </a:cubicBezTo>
                <a:cubicBezTo>
                  <a:pt x="1522" y="1979"/>
                  <a:pt x="1523" y="1986"/>
                  <a:pt x="1526" y="2000"/>
                </a:cubicBezTo>
                <a:cubicBezTo>
                  <a:pt x="1557" y="2000"/>
                  <a:pt x="1557" y="2000"/>
                  <a:pt x="1557" y="2000"/>
                </a:cubicBezTo>
                <a:cubicBezTo>
                  <a:pt x="1553" y="1979"/>
                  <a:pt x="1550" y="1969"/>
                  <a:pt x="1551" y="1969"/>
                </a:cubicBezTo>
                <a:cubicBezTo>
                  <a:pt x="1551" y="1969"/>
                  <a:pt x="1551" y="1969"/>
                  <a:pt x="1552" y="1971"/>
                </a:cubicBezTo>
                <a:cubicBezTo>
                  <a:pt x="1554" y="1977"/>
                  <a:pt x="1558" y="1986"/>
                  <a:pt x="1563" y="2000"/>
                </a:cubicBezTo>
                <a:cubicBezTo>
                  <a:pt x="1595" y="2000"/>
                  <a:pt x="1595" y="2000"/>
                  <a:pt x="1595" y="2000"/>
                </a:cubicBezTo>
                <a:cubicBezTo>
                  <a:pt x="1579" y="1967"/>
                  <a:pt x="1575" y="1955"/>
                  <a:pt x="1576" y="1955"/>
                </a:cubicBezTo>
                <a:cubicBezTo>
                  <a:pt x="1577" y="1955"/>
                  <a:pt x="1577" y="1956"/>
                  <a:pt x="1578" y="1957"/>
                </a:cubicBezTo>
                <a:cubicBezTo>
                  <a:pt x="1580" y="1959"/>
                  <a:pt x="1589" y="1973"/>
                  <a:pt x="1605" y="2000"/>
                </a:cubicBezTo>
                <a:cubicBezTo>
                  <a:pt x="1649" y="2000"/>
                  <a:pt x="1649" y="2000"/>
                  <a:pt x="1649" y="2000"/>
                </a:cubicBezTo>
                <a:cubicBezTo>
                  <a:pt x="1619" y="1960"/>
                  <a:pt x="1603" y="1939"/>
                  <a:pt x="1603" y="1938"/>
                </a:cubicBezTo>
                <a:cubicBezTo>
                  <a:pt x="1604" y="1938"/>
                  <a:pt x="1626" y="1960"/>
                  <a:pt x="1665" y="2000"/>
                </a:cubicBezTo>
                <a:cubicBezTo>
                  <a:pt x="1735" y="2000"/>
                  <a:pt x="1735" y="2000"/>
                  <a:pt x="1735" y="2000"/>
                </a:cubicBezTo>
                <a:cubicBezTo>
                  <a:pt x="1667" y="1944"/>
                  <a:pt x="1630" y="1913"/>
                  <a:pt x="1630" y="1911"/>
                </a:cubicBezTo>
                <a:cubicBezTo>
                  <a:pt x="1634" y="1911"/>
                  <a:pt x="1673" y="1935"/>
                  <a:pt x="1777" y="2000"/>
                </a:cubicBezTo>
                <a:cubicBezTo>
                  <a:pt x="1913" y="2000"/>
                  <a:pt x="1913" y="2000"/>
                  <a:pt x="1913" y="2000"/>
                </a:cubicBezTo>
                <a:cubicBezTo>
                  <a:pt x="1737" y="1919"/>
                  <a:pt x="1631" y="1870"/>
                  <a:pt x="1622" y="1865"/>
                </a:cubicBezTo>
                <a:cubicBezTo>
                  <a:pt x="1637" y="1867"/>
                  <a:pt x="1811" y="1918"/>
                  <a:pt x="2088" y="2000"/>
                </a:cubicBezTo>
                <a:cubicBezTo>
                  <a:pt x="2777" y="2000"/>
                  <a:pt x="2777" y="2000"/>
                  <a:pt x="2777" y="2000"/>
                </a:cubicBezTo>
                <a:cubicBezTo>
                  <a:pt x="2085" y="1899"/>
                  <a:pt x="1604" y="1828"/>
                  <a:pt x="1602" y="1826"/>
                </a:cubicBezTo>
                <a:cubicBezTo>
                  <a:pt x="1628" y="1825"/>
                  <a:pt x="1681" y="1824"/>
                  <a:pt x="1763" y="1824"/>
                </a:cubicBezTo>
                <a:cubicBezTo>
                  <a:pt x="1969" y="1824"/>
                  <a:pt x="2364" y="1828"/>
                  <a:pt x="3000" y="1831"/>
                </a:cubicBezTo>
                <a:cubicBezTo>
                  <a:pt x="3000" y="1600"/>
                  <a:pt x="3000" y="1600"/>
                  <a:pt x="3000" y="1600"/>
                </a:cubicBezTo>
                <a:cubicBezTo>
                  <a:pt x="2204" y="1713"/>
                  <a:pt x="1626" y="1794"/>
                  <a:pt x="1614" y="1794"/>
                </a:cubicBezTo>
                <a:cubicBezTo>
                  <a:pt x="1614" y="1794"/>
                  <a:pt x="1614" y="1794"/>
                  <a:pt x="1614" y="1794"/>
                </a:cubicBezTo>
                <a:cubicBezTo>
                  <a:pt x="1621" y="1790"/>
                  <a:pt x="2211" y="1619"/>
                  <a:pt x="3000" y="1391"/>
                </a:cubicBezTo>
                <a:cubicBezTo>
                  <a:pt x="3000" y="1138"/>
                  <a:pt x="3000" y="1138"/>
                  <a:pt x="3000" y="1138"/>
                </a:cubicBezTo>
                <a:cubicBezTo>
                  <a:pt x="2202" y="1497"/>
                  <a:pt x="1616" y="1760"/>
                  <a:pt x="1611" y="1760"/>
                </a:cubicBezTo>
                <a:cubicBezTo>
                  <a:pt x="1611" y="1760"/>
                  <a:pt x="1611" y="1760"/>
                  <a:pt x="1611" y="1760"/>
                </a:cubicBezTo>
                <a:cubicBezTo>
                  <a:pt x="1611" y="1756"/>
                  <a:pt x="2202" y="1389"/>
                  <a:pt x="3000" y="896"/>
                </a:cubicBezTo>
                <a:cubicBezTo>
                  <a:pt x="3000" y="597"/>
                  <a:pt x="3000" y="597"/>
                  <a:pt x="3000" y="597"/>
                </a:cubicBezTo>
                <a:cubicBezTo>
                  <a:pt x="2208" y="1239"/>
                  <a:pt x="1608" y="1725"/>
                  <a:pt x="1603" y="1725"/>
                </a:cubicBezTo>
                <a:cubicBezTo>
                  <a:pt x="1607" y="1714"/>
                  <a:pt x="2216" y="1090"/>
                  <a:pt x="3000" y="287"/>
                </a:cubicBezTo>
                <a:cubicBezTo>
                  <a:pt x="3000" y="0"/>
                  <a:pt x="3000" y="0"/>
                  <a:pt x="3000" y="0"/>
                </a:cubicBezTo>
              </a:path>
            </a:pathLst>
          </a:custGeom>
          <a:solidFill>
            <a:srgbClr val="FFEFD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90" name="任意多边形 89"/>
          <p:cNvSpPr>
            <a:spLocks noChangeArrowheads="1"/>
          </p:cNvSpPr>
          <p:nvPr/>
        </p:nvSpPr>
        <p:spPr bwMode="auto">
          <a:xfrm>
            <a:off x="0" y="5418523"/>
            <a:ext cx="12192000" cy="1439477"/>
          </a:xfrm>
          <a:custGeom>
            <a:avLst/>
            <a:gdLst>
              <a:gd name="connsiteX0" fmla="*/ 5911555 w 11823110"/>
              <a:gd name="connsiteY0" fmla="*/ 0 h 1609294"/>
              <a:gd name="connsiteX1" fmla="*/ 11823110 w 11823110"/>
              <a:gd name="connsiteY1" fmla="*/ 1480179 h 1609294"/>
              <a:gd name="connsiteX2" fmla="*/ 11797071 w 11823110"/>
              <a:gd name="connsiteY2" fmla="*/ 1609294 h 1609294"/>
              <a:gd name="connsiteX3" fmla="*/ 26039 w 11823110"/>
              <a:gd name="connsiteY3" fmla="*/ 1609294 h 1609294"/>
              <a:gd name="connsiteX4" fmla="*/ 0 w 11823110"/>
              <a:gd name="connsiteY4" fmla="*/ 1480179 h 1609294"/>
              <a:gd name="connsiteX5" fmla="*/ 5911555 w 11823110"/>
              <a:gd name="connsiteY5" fmla="*/ 0 h 16092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823110" h="1609294">
                <a:moveTo>
                  <a:pt x="5911555" y="0"/>
                </a:moveTo>
                <a:cubicBezTo>
                  <a:pt x="9176417" y="0"/>
                  <a:pt x="11823110" y="662699"/>
                  <a:pt x="11823110" y="1480179"/>
                </a:cubicBezTo>
                <a:lnTo>
                  <a:pt x="11797071" y="1609294"/>
                </a:lnTo>
                <a:lnTo>
                  <a:pt x="26039" y="1609294"/>
                </a:lnTo>
                <a:lnTo>
                  <a:pt x="0" y="1480179"/>
                </a:lnTo>
                <a:cubicBezTo>
                  <a:pt x="0" y="662699"/>
                  <a:pt x="2646693" y="0"/>
                  <a:pt x="5911555" y="0"/>
                </a:cubicBezTo>
                <a:close/>
              </a:path>
            </a:pathLst>
          </a:custGeom>
          <a:solidFill>
            <a:srgbClr val="FFB86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grpSp>
        <p:nvGrpSpPr>
          <p:cNvPr id="298" name="组合 297"/>
          <p:cNvGrpSpPr/>
          <p:nvPr/>
        </p:nvGrpSpPr>
        <p:grpSpPr>
          <a:xfrm>
            <a:off x="9032880" y="4743053"/>
            <a:ext cx="2063750" cy="1958975"/>
            <a:chOff x="7902394" y="4899025"/>
            <a:chExt cx="2063750" cy="1958975"/>
          </a:xfrm>
        </p:grpSpPr>
        <p:sp>
          <p:nvSpPr>
            <p:cNvPr id="98" name="Freeform 91"/>
            <p:cNvSpPr>
              <a:spLocks/>
            </p:cNvSpPr>
            <p:nvPr/>
          </p:nvSpPr>
          <p:spPr bwMode="auto">
            <a:xfrm>
              <a:off x="7919856" y="5800725"/>
              <a:ext cx="1089025" cy="277813"/>
            </a:xfrm>
            <a:custGeom>
              <a:avLst/>
              <a:gdLst>
                <a:gd name="T0" fmla="*/ 394 w 413"/>
                <a:gd name="T1" fmla="*/ 43 h 105"/>
                <a:gd name="T2" fmla="*/ 386 w 413"/>
                <a:gd name="T3" fmla="*/ 45 h 105"/>
                <a:gd name="T4" fmla="*/ 381 w 413"/>
                <a:gd name="T5" fmla="*/ 59 h 105"/>
                <a:gd name="T6" fmla="*/ 343 w 413"/>
                <a:gd name="T7" fmla="*/ 68 h 105"/>
                <a:gd name="T8" fmla="*/ 336 w 413"/>
                <a:gd name="T9" fmla="*/ 68 h 105"/>
                <a:gd name="T10" fmla="*/ 327 w 413"/>
                <a:gd name="T11" fmla="*/ 82 h 105"/>
                <a:gd name="T12" fmla="*/ 296 w 413"/>
                <a:gd name="T13" fmla="*/ 95 h 105"/>
                <a:gd name="T14" fmla="*/ 274 w 413"/>
                <a:gd name="T15" fmla="*/ 86 h 105"/>
                <a:gd name="T16" fmla="*/ 264 w 413"/>
                <a:gd name="T17" fmla="*/ 93 h 105"/>
                <a:gd name="T18" fmla="*/ 243 w 413"/>
                <a:gd name="T19" fmla="*/ 104 h 105"/>
                <a:gd name="T20" fmla="*/ 210 w 413"/>
                <a:gd name="T21" fmla="*/ 93 h 105"/>
                <a:gd name="T22" fmla="*/ 183 w 413"/>
                <a:gd name="T23" fmla="*/ 103 h 105"/>
                <a:gd name="T24" fmla="*/ 153 w 413"/>
                <a:gd name="T25" fmla="*/ 98 h 105"/>
                <a:gd name="T26" fmla="*/ 143 w 413"/>
                <a:gd name="T27" fmla="*/ 88 h 105"/>
                <a:gd name="T28" fmla="*/ 132 w 413"/>
                <a:gd name="T29" fmla="*/ 89 h 105"/>
                <a:gd name="T30" fmla="*/ 103 w 413"/>
                <a:gd name="T31" fmla="*/ 95 h 105"/>
                <a:gd name="T32" fmla="*/ 78 w 413"/>
                <a:gd name="T33" fmla="*/ 71 h 105"/>
                <a:gd name="T34" fmla="*/ 73 w 413"/>
                <a:gd name="T35" fmla="*/ 67 h 105"/>
                <a:gd name="T36" fmla="*/ 61 w 413"/>
                <a:gd name="T37" fmla="*/ 71 h 105"/>
                <a:gd name="T38" fmla="*/ 26 w 413"/>
                <a:gd name="T39" fmla="*/ 47 h 105"/>
                <a:gd name="T40" fmla="*/ 20 w 413"/>
                <a:gd name="T41" fmla="*/ 42 h 105"/>
                <a:gd name="T42" fmla="*/ 10 w 413"/>
                <a:gd name="T43" fmla="*/ 43 h 105"/>
                <a:gd name="T44" fmla="*/ 1 w 413"/>
                <a:gd name="T45" fmla="*/ 36 h 105"/>
                <a:gd name="T46" fmla="*/ 0 w 413"/>
                <a:gd name="T47" fmla="*/ 18 h 105"/>
                <a:gd name="T48" fmla="*/ 1 w 413"/>
                <a:gd name="T49" fmla="*/ 6 h 105"/>
                <a:gd name="T50" fmla="*/ 20 w 413"/>
                <a:gd name="T51" fmla="*/ 4 h 105"/>
                <a:gd name="T52" fmla="*/ 58 w 413"/>
                <a:gd name="T53" fmla="*/ 24 h 105"/>
                <a:gd name="T54" fmla="*/ 79 w 413"/>
                <a:gd name="T55" fmla="*/ 35 h 105"/>
                <a:gd name="T56" fmla="*/ 148 w 413"/>
                <a:gd name="T57" fmla="*/ 56 h 105"/>
                <a:gd name="T58" fmla="*/ 169 w 413"/>
                <a:gd name="T59" fmla="*/ 59 h 105"/>
                <a:gd name="T60" fmla="*/ 195 w 413"/>
                <a:gd name="T61" fmla="*/ 62 h 105"/>
                <a:gd name="T62" fmla="*/ 200 w 413"/>
                <a:gd name="T63" fmla="*/ 62 h 105"/>
                <a:gd name="T64" fmla="*/ 206 w 413"/>
                <a:gd name="T65" fmla="*/ 62 h 105"/>
                <a:gd name="T66" fmla="*/ 249 w 413"/>
                <a:gd name="T67" fmla="*/ 58 h 105"/>
                <a:gd name="T68" fmla="*/ 311 w 413"/>
                <a:gd name="T69" fmla="*/ 44 h 105"/>
                <a:gd name="T70" fmla="*/ 355 w 413"/>
                <a:gd name="T71" fmla="*/ 23 h 105"/>
                <a:gd name="T72" fmla="*/ 389 w 413"/>
                <a:gd name="T73" fmla="*/ 5 h 105"/>
                <a:gd name="T74" fmla="*/ 411 w 413"/>
                <a:gd name="T75" fmla="*/ 7 h 105"/>
                <a:gd name="T76" fmla="*/ 411 w 413"/>
                <a:gd name="T77" fmla="*/ 32 h 105"/>
                <a:gd name="T78" fmla="*/ 408 w 413"/>
                <a:gd name="T79" fmla="*/ 41 h 105"/>
                <a:gd name="T80" fmla="*/ 399 w 413"/>
                <a:gd name="T81" fmla="*/ 43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13" h="105">
                  <a:moveTo>
                    <a:pt x="399" y="43"/>
                  </a:moveTo>
                  <a:cubicBezTo>
                    <a:pt x="397" y="43"/>
                    <a:pt x="396" y="43"/>
                    <a:pt x="394" y="43"/>
                  </a:cubicBezTo>
                  <a:cubicBezTo>
                    <a:pt x="392" y="42"/>
                    <a:pt x="391" y="42"/>
                    <a:pt x="389" y="42"/>
                  </a:cubicBezTo>
                  <a:cubicBezTo>
                    <a:pt x="388" y="42"/>
                    <a:pt x="386" y="43"/>
                    <a:pt x="386" y="45"/>
                  </a:cubicBezTo>
                  <a:cubicBezTo>
                    <a:pt x="386" y="46"/>
                    <a:pt x="386" y="46"/>
                    <a:pt x="386" y="47"/>
                  </a:cubicBezTo>
                  <a:cubicBezTo>
                    <a:pt x="385" y="51"/>
                    <a:pt x="383" y="55"/>
                    <a:pt x="381" y="59"/>
                  </a:cubicBezTo>
                  <a:cubicBezTo>
                    <a:pt x="375" y="67"/>
                    <a:pt x="367" y="72"/>
                    <a:pt x="356" y="72"/>
                  </a:cubicBezTo>
                  <a:cubicBezTo>
                    <a:pt x="351" y="72"/>
                    <a:pt x="347" y="70"/>
                    <a:pt x="343" y="68"/>
                  </a:cubicBezTo>
                  <a:cubicBezTo>
                    <a:pt x="342" y="68"/>
                    <a:pt x="340" y="67"/>
                    <a:pt x="339" y="67"/>
                  </a:cubicBezTo>
                  <a:cubicBezTo>
                    <a:pt x="338" y="66"/>
                    <a:pt x="337" y="67"/>
                    <a:pt x="336" y="68"/>
                  </a:cubicBezTo>
                  <a:cubicBezTo>
                    <a:pt x="335" y="69"/>
                    <a:pt x="334" y="70"/>
                    <a:pt x="334" y="71"/>
                  </a:cubicBezTo>
                  <a:cubicBezTo>
                    <a:pt x="332" y="75"/>
                    <a:pt x="330" y="79"/>
                    <a:pt x="327" y="82"/>
                  </a:cubicBezTo>
                  <a:cubicBezTo>
                    <a:pt x="323" y="88"/>
                    <a:pt x="317" y="92"/>
                    <a:pt x="311" y="94"/>
                  </a:cubicBezTo>
                  <a:cubicBezTo>
                    <a:pt x="306" y="96"/>
                    <a:pt x="301" y="96"/>
                    <a:pt x="296" y="95"/>
                  </a:cubicBezTo>
                  <a:cubicBezTo>
                    <a:pt x="290" y="94"/>
                    <a:pt x="285" y="92"/>
                    <a:pt x="280" y="89"/>
                  </a:cubicBezTo>
                  <a:cubicBezTo>
                    <a:pt x="278" y="88"/>
                    <a:pt x="276" y="87"/>
                    <a:pt x="274" y="86"/>
                  </a:cubicBezTo>
                  <a:cubicBezTo>
                    <a:pt x="272" y="85"/>
                    <a:pt x="271" y="86"/>
                    <a:pt x="269" y="87"/>
                  </a:cubicBezTo>
                  <a:cubicBezTo>
                    <a:pt x="267" y="89"/>
                    <a:pt x="266" y="91"/>
                    <a:pt x="264" y="93"/>
                  </a:cubicBezTo>
                  <a:cubicBezTo>
                    <a:pt x="262" y="94"/>
                    <a:pt x="260" y="96"/>
                    <a:pt x="258" y="98"/>
                  </a:cubicBezTo>
                  <a:cubicBezTo>
                    <a:pt x="253" y="102"/>
                    <a:pt x="248" y="103"/>
                    <a:pt x="243" y="104"/>
                  </a:cubicBezTo>
                  <a:cubicBezTo>
                    <a:pt x="237" y="104"/>
                    <a:pt x="231" y="104"/>
                    <a:pt x="225" y="102"/>
                  </a:cubicBezTo>
                  <a:cubicBezTo>
                    <a:pt x="220" y="100"/>
                    <a:pt x="214" y="97"/>
                    <a:pt x="210" y="93"/>
                  </a:cubicBezTo>
                  <a:cubicBezTo>
                    <a:pt x="205" y="90"/>
                    <a:pt x="206" y="90"/>
                    <a:pt x="202" y="93"/>
                  </a:cubicBezTo>
                  <a:cubicBezTo>
                    <a:pt x="196" y="98"/>
                    <a:pt x="190" y="101"/>
                    <a:pt x="183" y="103"/>
                  </a:cubicBezTo>
                  <a:cubicBezTo>
                    <a:pt x="176" y="105"/>
                    <a:pt x="168" y="105"/>
                    <a:pt x="161" y="102"/>
                  </a:cubicBezTo>
                  <a:cubicBezTo>
                    <a:pt x="158" y="101"/>
                    <a:pt x="156" y="99"/>
                    <a:pt x="153" y="98"/>
                  </a:cubicBezTo>
                  <a:cubicBezTo>
                    <a:pt x="150" y="95"/>
                    <a:pt x="148" y="92"/>
                    <a:pt x="145" y="90"/>
                  </a:cubicBezTo>
                  <a:cubicBezTo>
                    <a:pt x="144" y="89"/>
                    <a:pt x="144" y="88"/>
                    <a:pt x="143" y="88"/>
                  </a:cubicBezTo>
                  <a:cubicBezTo>
                    <a:pt x="141" y="85"/>
                    <a:pt x="140" y="85"/>
                    <a:pt x="137" y="87"/>
                  </a:cubicBezTo>
                  <a:cubicBezTo>
                    <a:pt x="135" y="88"/>
                    <a:pt x="133" y="88"/>
                    <a:pt x="132" y="89"/>
                  </a:cubicBezTo>
                  <a:cubicBezTo>
                    <a:pt x="125" y="93"/>
                    <a:pt x="118" y="95"/>
                    <a:pt x="111" y="96"/>
                  </a:cubicBezTo>
                  <a:cubicBezTo>
                    <a:pt x="108" y="96"/>
                    <a:pt x="106" y="96"/>
                    <a:pt x="103" y="95"/>
                  </a:cubicBezTo>
                  <a:cubicBezTo>
                    <a:pt x="96" y="93"/>
                    <a:pt x="90" y="89"/>
                    <a:pt x="85" y="83"/>
                  </a:cubicBezTo>
                  <a:cubicBezTo>
                    <a:pt x="82" y="79"/>
                    <a:pt x="80" y="75"/>
                    <a:pt x="78" y="71"/>
                  </a:cubicBezTo>
                  <a:cubicBezTo>
                    <a:pt x="77" y="70"/>
                    <a:pt x="77" y="68"/>
                    <a:pt x="76" y="67"/>
                  </a:cubicBezTo>
                  <a:cubicBezTo>
                    <a:pt x="75" y="67"/>
                    <a:pt x="74" y="66"/>
                    <a:pt x="73" y="67"/>
                  </a:cubicBezTo>
                  <a:cubicBezTo>
                    <a:pt x="72" y="67"/>
                    <a:pt x="70" y="68"/>
                    <a:pt x="69" y="68"/>
                  </a:cubicBezTo>
                  <a:cubicBezTo>
                    <a:pt x="67" y="70"/>
                    <a:pt x="64" y="71"/>
                    <a:pt x="61" y="71"/>
                  </a:cubicBezTo>
                  <a:cubicBezTo>
                    <a:pt x="52" y="74"/>
                    <a:pt x="43" y="71"/>
                    <a:pt x="36" y="64"/>
                  </a:cubicBezTo>
                  <a:cubicBezTo>
                    <a:pt x="31" y="60"/>
                    <a:pt x="28" y="54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5" y="43"/>
                    <a:pt x="25" y="42"/>
                    <a:pt x="20" y="42"/>
                  </a:cubicBezTo>
                  <a:cubicBezTo>
                    <a:pt x="19" y="42"/>
                    <a:pt x="19" y="42"/>
                    <a:pt x="18" y="43"/>
                  </a:cubicBezTo>
                  <a:cubicBezTo>
                    <a:pt x="15" y="43"/>
                    <a:pt x="13" y="43"/>
                    <a:pt x="10" y="43"/>
                  </a:cubicBezTo>
                  <a:cubicBezTo>
                    <a:pt x="9" y="43"/>
                    <a:pt x="7" y="42"/>
                    <a:pt x="6" y="42"/>
                  </a:cubicBezTo>
                  <a:cubicBezTo>
                    <a:pt x="3" y="41"/>
                    <a:pt x="2" y="39"/>
                    <a:pt x="1" y="36"/>
                  </a:cubicBezTo>
                  <a:cubicBezTo>
                    <a:pt x="1" y="32"/>
                    <a:pt x="0" y="28"/>
                    <a:pt x="0" y="24"/>
                  </a:cubicBezTo>
                  <a:cubicBezTo>
                    <a:pt x="0" y="22"/>
                    <a:pt x="0" y="20"/>
                    <a:pt x="0" y="18"/>
                  </a:cubicBezTo>
                  <a:cubicBezTo>
                    <a:pt x="0" y="14"/>
                    <a:pt x="0" y="11"/>
                    <a:pt x="1" y="7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2"/>
                    <a:pt x="5" y="0"/>
                    <a:pt x="10" y="1"/>
                  </a:cubicBezTo>
                  <a:cubicBezTo>
                    <a:pt x="13" y="1"/>
                    <a:pt x="17" y="2"/>
                    <a:pt x="20" y="4"/>
                  </a:cubicBezTo>
                  <a:cubicBezTo>
                    <a:pt x="28" y="8"/>
                    <a:pt x="35" y="11"/>
                    <a:pt x="42" y="15"/>
                  </a:cubicBezTo>
                  <a:cubicBezTo>
                    <a:pt x="48" y="18"/>
                    <a:pt x="53" y="21"/>
                    <a:pt x="58" y="24"/>
                  </a:cubicBezTo>
                  <a:cubicBezTo>
                    <a:pt x="62" y="26"/>
                    <a:pt x="65" y="28"/>
                    <a:pt x="69" y="30"/>
                  </a:cubicBezTo>
                  <a:cubicBezTo>
                    <a:pt x="72" y="32"/>
                    <a:pt x="76" y="34"/>
                    <a:pt x="79" y="35"/>
                  </a:cubicBezTo>
                  <a:cubicBezTo>
                    <a:pt x="89" y="39"/>
                    <a:pt x="99" y="43"/>
                    <a:pt x="109" y="46"/>
                  </a:cubicBezTo>
                  <a:cubicBezTo>
                    <a:pt x="121" y="51"/>
                    <a:pt x="134" y="54"/>
                    <a:pt x="148" y="56"/>
                  </a:cubicBezTo>
                  <a:cubicBezTo>
                    <a:pt x="152" y="57"/>
                    <a:pt x="157" y="58"/>
                    <a:pt x="162" y="58"/>
                  </a:cubicBezTo>
                  <a:cubicBezTo>
                    <a:pt x="165" y="58"/>
                    <a:pt x="167" y="59"/>
                    <a:pt x="169" y="59"/>
                  </a:cubicBezTo>
                  <a:cubicBezTo>
                    <a:pt x="173" y="60"/>
                    <a:pt x="177" y="60"/>
                    <a:pt x="182" y="61"/>
                  </a:cubicBezTo>
                  <a:cubicBezTo>
                    <a:pt x="186" y="61"/>
                    <a:pt x="190" y="61"/>
                    <a:pt x="195" y="62"/>
                  </a:cubicBezTo>
                  <a:cubicBezTo>
                    <a:pt x="196" y="62"/>
                    <a:pt x="197" y="62"/>
                    <a:pt x="198" y="62"/>
                  </a:cubicBezTo>
                  <a:cubicBezTo>
                    <a:pt x="199" y="62"/>
                    <a:pt x="199" y="62"/>
                    <a:pt x="200" y="62"/>
                  </a:cubicBezTo>
                  <a:cubicBezTo>
                    <a:pt x="200" y="62"/>
                    <a:pt x="201" y="62"/>
                    <a:pt x="202" y="62"/>
                  </a:cubicBezTo>
                  <a:cubicBezTo>
                    <a:pt x="203" y="62"/>
                    <a:pt x="204" y="62"/>
                    <a:pt x="206" y="62"/>
                  </a:cubicBezTo>
                  <a:cubicBezTo>
                    <a:pt x="213" y="62"/>
                    <a:pt x="220" y="62"/>
                    <a:pt x="227" y="61"/>
                  </a:cubicBezTo>
                  <a:cubicBezTo>
                    <a:pt x="234" y="61"/>
                    <a:pt x="241" y="60"/>
                    <a:pt x="249" y="58"/>
                  </a:cubicBezTo>
                  <a:cubicBezTo>
                    <a:pt x="251" y="58"/>
                    <a:pt x="253" y="58"/>
                    <a:pt x="255" y="57"/>
                  </a:cubicBezTo>
                  <a:cubicBezTo>
                    <a:pt x="274" y="55"/>
                    <a:pt x="293" y="50"/>
                    <a:pt x="311" y="44"/>
                  </a:cubicBezTo>
                  <a:cubicBezTo>
                    <a:pt x="319" y="41"/>
                    <a:pt x="327" y="37"/>
                    <a:pt x="335" y="34"/>
                  </a:cubicBezTo>
                  <a:cubicBezTo>
                    <a:pt x="342" y="31"/>
                    <a:pt x="349" y="27"/>
                    <a:pt x="355" y="23"/>
                  </a:cubicBezTo>
                  <a:cubicBezTo>
                    <a:pt x="360" y="21"/>
                    <a:pt x="365" y="18"/>
                    <a:pt x="370" y="15"/>
                  </a:cubicBezTo>
                  <a:cubicBezTo>
                    <a:pt x="376" y="12"/>
                    <a:pt x="382" y="8"/>
                    <a:pt x="389" y="5"/>
                  </a:cubicBezTo>
                  <a:cubicBezTo>
                    <a:pt x="393" y="3"/>
                    <a:pt x="397" y="2"/>
                    <a:pt x="401" y="1"/>
                  </a:cubicBezTo>
                  <a:cubicBezTo>
                    <a:pt x="407" y="0"/>
                    <a:pt x="410" y="2"/>
                    <a:pt x="411" y="7"/>
                  </a:cubicBezTo>
                  <a:cubicBezTo>
                    <a:pt x="412" y="12"/>
                    <a:pt x="413" y="18"/>
                    <a:pt x="412" y="23"/>
                  </a:cubicBezTo>
                  <a:cubicBezTo>
                    <a:pt x="411" y="26"/>
                    <a:pt x="411" y="29"/>
                    <a:pt x="411" y="32"/>
                  </a:cubicBezTo>
                  <a:cubicBezTo>
                    <a:pt x="411" y="34"/>
                    <a:pt x="410" y="36"/>
                    <a:pt x="410" y="38"/>
                  </a:cubicBezTo>
                  <a:cubicBezTo>
                    <a:pt x="410" y="39"/>
                    <a:pt x="409" y="40"/>
                    <a:pt x="408" y="41"/>
                  </a:cubicBezTo>
                  <a:cubicBezTo>
                    <a:pt x="406" y="42"/>
                    <a:pt x="404" y="43"/>
                    <a:pt x="401" y="43"/>
                  </a:cubicBezTo>
                  <a:cubicBezTo>
                    <a:pt x="401" y="43"/>
                    <a:pt x="400" y="43"/>
                    <a:pt x="399" y="43"/>
                  </a:cubicBezTo>
                </a:path>
              </a:pathLst>
            </a:custGeom>
            <a:solidFill>
              <a:srgbClr val="FFE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9" name="Freeform 92"/>
            <p:cNvSpPr>
              <a:spLocks/>
            </p:cNvSpPr>
            <p:nvPr/>
          </p:nvSpPr>
          <p:spPr bwMode="auto">
            <a:xfrm>
              <a:off x="7927794" y="5922963"/>
              <a:ext cx="1068388" cy="420688"/>
            </a:xfrm>
            <a:custGeom>
              <a:avLst/>
              <a:gdLst>
                <a:gd name="T0" fmla="*/ 193 w 405"/>
                <a:gd name="T1" fmla="*/ 159 h 159"/>
                <a:gd name="T2" fmla="*/ 121 w 405"/>
                <a:gd name="T3" fmla="*/ 144 h 159"/>
                <a:gd name="T4" fmla="*/ 58 w 405"/>
                <a:gd name="T5" fmla="*/ 107 h 159"/>
                <a:gd name="T6" fmla="*/ 35 w 405"/>
                <a:gd name="T7" fmla="*/ 81 h 159"/>
                <a:gd name="T8" fmla="*/ 4 w 405"/>
                <a:gd name="T9" fmla="*/ 16 h 159"/>
                <a:gd name="T10" fmla="*/ 1 w 405"/>
                <a:gd name="T11" fmla="*/ 2 h 159"/>
                <a:gd name="T12" fmla="*/ 12 w 405"/>
                <a:gd name="T13" fmla="*/ 1 h 159"/>
                <a:gd name="T14" fmla="*/ 19 w 405"/>
                <a:gd name="T15" fmla="*/ 2 h 159"/>
                <a:gd name="T16" fmla="*/ 41 w 405"/>
                <a:gd name="T17" fmla="*/ 28 h 159"/>
                <a:gd name="T18" fmla="*/ 68 w 405"/>
                <a:gd name="T19" fmla="*/ 26 h 159"/>
                <a:gd name="T20" fmla="*/ 73 w 405"/>
                <a:gd name="T21" fmla="*/ 31 h 159"/>
                <a:gd name="T22" fmla="*/ 101 w 405"/>
                <a:gd name="T23" fmla="*/ 54 h 159"/>
                <a:gd name="T24" fmla="*/ 132 w 405"/>
                <a:gd name="T25" fmla="*/ 47 h 159"/>
                <a:gd name="T26" fmla="*/ 147 w 405"/>
                <a:gd name="T27" fmla="*/ 55 h 159"/>
                <a:gd name="T28" fmla="*/ 175 w 405"/>
                <a:gd name="T29" fmla="*/ 62 h 159"/>
                <a:gd name="T30" fmla="*/ 204 w 405"/>
                <a:gd name="T31" fmla="*/ 51 h 159"/>
                <a:gd name="T32" fmla="*/ 248 w 405"/>
                <a:gd name="T33" fmla="*/ 61 h 159"/>
                <a:gd name="T34" fmla="*/ 268 w 405"/>
                <a:gd name="T35" fmla="*/ 46 h 159"/>
                <a:gd name="T36" fmla="*/ 282 w 405"/>
                <a:gd name="T37" fmla="*/ 51 h 159"/>
                <a:gd name="T38" fmla="*/ 316 w 405"/>
                <a:gd name="T39" fmla="*/ 50 h 159"/>
                <a:gd name="T40" fmla="*/ 334 w 405"/>
                <a:gd name="T41" fmla="*/ 29 h 159"/>
                <a:gd name="T42" fmla="*/ 337 w 405"/>
                <a:gd name="T43" fmla="*/ 26 h 159"/>
                <a:gd name="T44" fmla="*/ 352 w 405"/>
                <a:gd name="T45" fmla="*/ 31 h 159"/>
                <a:gd name="T46" fmla="*/ 386 w 405"/>
                <a:gd name="T47" fmla="*/ 6 h 159"/>
                <a:gd name="T48" fmla="*/ 389 w 405"/>
                <a:gd name="T49" fmla="*/ 1 h 159"/>
                <a:gd name="T50" fmla="*/ 403 w 405"/>
                <a:gd name="T51" fmla="*/ 0 h 159"/>
                <a:gd name="T52" fmla="*/ 405 w 405"/>
                <a:gd name="T53" fmla="*/ 1 h 159"/>
                <a:gd name="T54" fmla="*/ 393 w 405"/>
                <a:gd name="T55" fmla="*/ 41 h 159"/>
                <a:gd name="T56" fmla="*/ 377 w 405"/>
                <a:gd name="T57" fmla="*/ 71 h 159"/>
                <a:gd name="T58" fmla="*/ 334 w 405"/>
                <a:gd name="T59" fmla="*/ 118 h 159"/>
                <a:gd name="T60" fmla="*/ 296 w 405"/>
                <a:gd name="T61" fmla="*/ 140 h 159"/>
                <a:gd name="T62" fmla="*/ 240 w 405"/>
                <a:gd name="T63" fmla="*/ 156 h 159"/>
                <a:gd name="T64" fmla="*/ 203 w 405"/>
                <a:gd name="T65" fmla="*/ 159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05" h="159">
                  <a:moveTo>
                    <a:pt x="203" y="159"/>
                  </a:moveTo>
                  <a:cubicBezTo>
                    <a:pt x="199" y="159"/>
                    <a:pt x="196" y="159"/>
                    <a:pt x="193" y="159"/>
                  </a:cubicBezTo>
                  <a:cubicBezTo>
                    <a:pt x="183" y="158"/>
                    <a:pt x="173" y="157"/>
                    <a:pt x="163" y="156"/>
                  </a:cubicBezTo>
                  <a:cubicBezTo>
                    <a:pt x="149" y="153"/>
                    <a:pt x="135" y="149"/>
                    <a:pt x="121" y="144"/>
                  </a:cubicBezTo>
                  <a:cubicBezTo>
                    <a:pt x="106" y="139"/>
                    <a:pt x="91" y="132"/>
                    <a:pt x="78" y="122"/>
                  </a:cubicBezTo>
                  <a:cubicBezTo>
                    <a:pt x="71" y="118"/>
                    <a:pt x="64" y="113"/>
                    <a:pt x="58" y="107"/>
                  </a:cubicBezTo>
                  <a:cubicBezTo>
                    <a:pt x="56" y="105"/>
                    <a:pt x="54" y="103"/>
                    <a:pt x="52" y="101"/>
                  </a:cubicBezTo>
                  <a:cubicBezTo>
                    <a:pt x="46" y="95"/>
                    <a:pt x="40" y="88"/>
                    <a:pt x="35" y="81"/>
                  </a:cubicBezTo>
                  <a:cubicBezTo>
                    <a:pt x="29" y="72"/>
                    <a:pt x="23" y="62"/>
                    <a:pt x="18" y="52"/>
                  </a:cubicBezTo>
                  <a:cubicBezTo>
                    <a:pt x="12" y="40"/>
                    <a:pt x="8" y="28"/>
                    <a:pt x="4" y="16"/>
                  </a:cubicBezTo>
                  <a:cubicBezTo>
                    <a:pt x="3" y="12"/>
                    <a:pt x="2" y="8"/>
                    <a:pt x="1" y="4"/>
                  </a:cubicBezTo>
                  <a:cubicBezTo>
                    <a:pt x="1" y="3"/>
                    <a:pt x="1" y="3"/>
                    <a:pt x="1" y="2"/>
                  </a:cubicBezTo>
                  <a:cubicBezTo>
                    <a:pt x="0" y="0"/>
                    <a:pt x="0" y="0"/>
                    <a:pt x="3" y="0"/>
                  </a:cubicBezTo>
                  <a:cubicBezTo>
                    <a:pt x="6" y="1"/>
                    <a:pt x="9" y="2"/>
                    <a:pt x="12" y="1"/>
                  </a:cubicBezTo>
                  <a:cubicBezTo>
                    <a:pt x="14" y="1"/>
                    <a:pt x="16" y="1"/>
                    <a:pt x="17" y="1"/>
                  </a:cubicBezTo>
                  <a:cubicBezTo>
                    <a:pt x="18" y="0"/>
                    <a:pt x="19" y="1"/>
                    <a:pt x="19" y="2"/>
                  </a:cubicBezTo>
                  <a:cubicBezTo>
                    <a:pt x="20" y="4"/>
                    <a:pt x="20" y="6"/>
                    <a:pt x="21" y="8"/>
                  </a:cubicBezTo>
                  <a:cubicBezTo>
                    <a:pt x="25" y="18"/>
                    <a:pt x="31" y="25"/>
                    <a:pt x="41" y="28"/>
                  </a:cubicBezTo>
                  <a:cubicBezTo>
                    <a:pt x="48" y="32"/>
                    <a:pt x="56" y="31"/>
                    <a:pt x="64" y="28"/>
                  </a:cubicBezTo>
                  <a:cubicBezTo>
                    <a:pt x="65" y="28"/>
                    <a:pt x="67" y="27"/>
                    <a:pt x="68" y="26"/>
                  </a:cubicBezTo>
                  <a:cubicBezTo>
                    <a:pt x="70" y="26"/>
                    <a:pt x="70" y="26"/>
                    <a:pt x="71" y="27"/>
                  </a:cubicBezTo>
                  <a:cubicBezTo>
                    <a:pt x="72" y="29"/>
                    <a:pt x="72" y="30"/>
                    <a:pt x="73" y="31"/>
                  </a:cubicBezTo>
                  <a:cubicBezTo>
                    <a:pt x="76" y="36"/>
                    <a:pt x="79" y="41"/>
                    <a:pt x="83" y="44"/>
                  </a:cubicBezTo>
                  <a:cubicBezTo>
                    <a:pt x="88" y="49"/>
                    <a:pt x="94" y="53"/>
                    <a:pt x="101" y="54"/>
                  </a:cubicBezTo>
                  <a:cubicBezTo>
                    <a:pt x="105" y="55"/>
                    <a:pt x="108" y="55"/>
                    <a:pt x="112" y="54"/>
                  </a:cubicBezTo>
                  <a:cubicBezTo>
                    <a:pt x="119" y="53"/>
                    <a:pt x="126" y="50"/>
                    <a:pt x="132" y="47"/>
                  </a:cubicBezTo>
                  <a:cubicBezTo>
                    <a:pt x="137" y="44"/>
                    <a:pt x="136" y="44"/>
                    <a:pt x="139" y="48"/>
                  </a:cubicBezTo>
                  <a:cubicBezTo>
                    <a:pt x="142" y="50"/>
                    <a:pt x="145" y="53"/>
                    <a:pt x="147" y="55"/>
                  </a:cubicBezTo>
                  <a:cubicBezTo>
                    <a:pt x="151" y="58"/>
                    <a:pt x="155" y="60"/>
                    <a:pt x="159" y="61"/>
                  </a:cubicBezTo>
                  <a:cubicBezTo>
                    <a:pt x="164" y="63"/>
                    <a:pt x="170" y="63"/>
                    <a:pt x="175" y="62"/>
                  </a:cubicBezTo>
                  <a:cubicBezTo>
                    <a:pt x="185" y="61"/>
                    <a:pt x="193" y="57"/>
                    <a:pt x="201" y="51"/>
                  </a:cubicBezTo>
                  <a:cubicBezTo>
                    <a:pt x="203" y="50"/>
                    <a:pt x="203" y="50"/>
                    <a:pt x="204" y="51"/>
                  </a:cubicBezTo>
                  <a:cubicBezTo>
                    <a:pt x="210" y="55"/>
                    <a:pt x="216" y="58"/>
                    <a:pt x="222" y="60"/>
                  </a:cubicBezTo>
                  <a:cubicBezTo>
                    <a:pt x="231" y="63"/>
                    <a:pt x="239" y="63"/>
                    <a:pt x="248" y="61"/>
                  </a:cubicBezTo>
                  <a:cubicBezTo>
                    <a:pt x="252" y="60"/>
                    <a:pt x="256" y="57"/>
                    <a:pt x="259" y="54"/>
                  </a:cubicBezTo>
                  <a:cubicBezTo>
                    <a:pt x="262" y="52"/>
                    <a:pt x="265" y="49"/>
                    <a:pt x="268" y="46"/>
                  </a:cubicBezTo>
                  <a:cubicBezTo>
                    <a:pt x="269" y="45"/>
                    <a:pt x="270" y="45"/>
                    <a:pt x="272" y="46"/>
                  </a:cubicBezTo>
                  <a:cubicBezTo>
                    <a:pt x="275" y="48"/>
                    <a:pt x="278" y="49"/>
                    <a:pt x="282" y="51"/>
                  </a:cubicBezTo>
                  <a:cubicBezTo>
                    <a:pt x="289" y="53"/>
                    <a:pt x="295" y="55"/>
                    <a:pt x="302" y="54"/>
                  </a:cubicBezTo>
                  <a:cubicBezTo>
                    <a:pt x="307" y="54"/>
                    <a:pt x="312" y="52"/>
                    <a:pt x="316" y="50"/>
                  </a:cubicBezTo>
                  <a:cubicBezTo>
                    <a:pt x="321" y="47"/>
                    <a:pt x="325" y="43"/>
                    <a:pt x="328" y="38"/>
                  </a:cubicBezTo>
                  <a:cubicBezTo>
                    <a:pt x="330" y="35"/>
                    <a:pt x="332" y="32"/>
                    <a:pt x="334" y="29"/>
                  </a:cubicBezTo>
                  <a:cubicBezTo>
                    <a:pt x="334" y="28"/>
                    <a:pt x="335" y="27"/>
                    <a:pt x="335" y="27"/>
                  </a:cubicBezTo>
                  <a:cubicBezTo>
                    <a:pt x="335" y="26"/>
                    <a:pt x="336" y="26"/>
                    <a:pt x="337" y="26"/>
                  </a:cubicBezTo>
                  <a:cubicBezTo>
                    <a:pt x="338" y="27"/>
                    <a:pt x="340" y="27"/>
                    <a:pt x="341" y="28"/>
                  </a:cubicBezTo>
                  <a:cubicBezTo>
                    <a:pt x="345" y="29"/>
                    <a:pt x="349" y="30"/>
                    <a:pt x="352" y="31"/>
                  </a:cubicBezTo>
                  <a:cubicBezTo>
                    <a:pt x="358" y="31"/>
                    <a:pt x="364" y="30"/>
                    <a:pt x="369" y="27"/>
                  </a:cubicBezTo>
                  <a:cubicBezTo>
                    <a:pt x="377" y="22"/>
                    <a:pt x="383" y="15"/>
                    <a:pt x="386" y="6"/>
                  </a:cubicBezTo>
                  <a:cubicBezTo>
                    <a:pt x="386" y="5"/>
                    <a:pt x="386" y="3"/>
                    <a:pt x="387" y="2"/>
                  </a:cubicBezTo>
                  <a:cubicBezTo>
                    <a:pt x="387" y="1"/>
                    <a:pt x="387" y="0"/>
                    <a:pt x="389" y="1"/>
                  </a:cubicBezTo>
                  <a:cubicBezTo>
                    <a:pt x="391" y="1"/>
                    <a:pt x="394" y="1"/>
                    <a:pt x="396" y="1"/>
                  </a:cubicBezTo>
                  <a:cubicBezTo>
                    <a:pt x="398" y="2"/>
                    <a:pt x="400" y="1"/>
                    <a:pt x="403" y="0"/>
                  </a:cubicBezTo>
                  <a:cubicBezTo>
                    <a:pt x="403" y="0"/>
                    <a:pt x="404" y="0"/>
                    <a:pt x="404" y="0"/>
                  </a:cubicBezTo>
                  <a:cubicBezTo>
                    <a:pt x="405" y="0"/>
                    <a:pt x="405" y="0"/>
                    <a:pt x="405" y="1"/>
                  </a:cubicBezTo>
                  <a:cubicBezTo>
                    <a:pt x="405" y="2"/>
                    <a:pt x="405" y="2"/>
                    <a:pt x="405" y="3"/>
                  </a:cubicBezTo>
                  <a:cubicBezTo>
                    <a:pt x="402" y="16"/>
                    <a:pt x="398" y="29"/>
                    <a:pt x="393" y="41"/>
                  </a:cubicBezTo>
                  <a:cubicBezTo>
                    <a:pt x="390" y="46"/>
                    <a:pt x="388" y="51"/>
                    <a:pt x="386" y="56"/>
                  </a:cubicBezTo>
                  <a:cubicBezTo>
                    <a:pt x="383" y="61"/>
                    <a:pt x="380" y="66"/>
                    <a:pt x="377" y="71"/>
                  </a:cubicBezTo>
                  <a:cubicBezTo>
                    <a:pt x="372" y="80"/>
                    <a:pt x="365" y="88"/>
                    <a:pt x="358" y="96"/>
                  </a:cubicBezTo>
                  <a:cubicBezTo>
                    <a:pt x="351" y="104"/>
                    <a:pt x="343" y="111"/>
                    <a:pt x="334" y="118"/>
                  </a:cubicBezTo>
                  <a:cubicBezTo>
                    <a:pt x="328" y="122"/>
                    <a:pt x="323" y="126"/>
                    <a:pt x="316" y="130"/>
                  </a:cubicBezTo>
                  <a:cubicBezTo>
                    <a:pt x="310" y="133"/>
                    <a:pt x="303" y="137"/>
                    <a:pt x="296" y="140"/>
                  </a:cubicBezTo>
                  <a:cubicBezTo>
                    <a:pt x="289" y="143"/>
                    <a:pt x="281" y="146"/>
                    <a:pt x="273" y="148"/>
                  </a:cubicBezTo>
                  <a:cubicBezTo>
                    <a:pt x="262" y="152"/>
                    <a:pt x="251" y="154"/>
                    <a:pt x="240" y="156"/>
                  </a:cubicBezTo>
                  <a:cubicBezTo>
                    <a:pt x="234" y="157"/>
                    <a:pt x="229" y="158"/>
                    <a:pt x="223" y="158"/>
                  </a:cubicBezTo>
                  <a:cubicBezTo>
                    <a:pt x="216" y="158"/>
                    <a:pt x="210" y="159"/>
                    <a:pt x="203" y="159"/>
                  </a:cubicBezTo>
                </a:path>
              </a:pathLst>
            </a:custGeom>
            <a:solidFill>
              <a:srgbClr val="F1A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0" name="Freeform 93"/>
            <p:cNvSpPr>
              <a:spLocks/>
            </p:cNvSpPr>
            <p:nvPr/>
          </p:nvSpPr>
          <p:spPr bwMode="auto">
            <a:xfrm>
              <a:off x="8167506" y="5951538"/>
              <a:ext cx="55563" cy="58738"/>
            </a:xfrm>
            <a:custGeom>
              <a:avLst/>
              <a:gdLst>
                <a:gd name="T0" fmla="*/ 21 w 21"/>
                <a:gd name="T1" fmla="*/ 11 h 22"/>
                <a:gd name="T2" fmla="*/ 11 w 21"/>
                <a:gd name="T3" fmla="*/ 22 h 22"/>
                <a:gd name="T4" fmla="*/ 0 w 21"/>
                <a:gd name="T5" fmla="*/ 11 h 22"/>
                <a:gd name="T6" fmla="*/ 11 w 21"/>
                <a:gd name="T7" fmla="*/ 0 h 22"/>
                <a:gd name="T8" fmla="*/ 21 w 21"/>
                <a:gd name="T9" fmla="*/ 1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22">
                  <a:moveTo>
                    <a:pt x="21" y="11"/>
                  </a:moveTo>
                  <a:cubicBezTo>
                    <a:pt x="21" y="17"/>
                    <a:pt x="17" y="22"/>
                    <a:pt x="11" y="22"/>
                  </a:cubicBezTo>
                  <a:cubicBezTo>
                    <a:pt x="6" y="22"/>
                    <a:pt x="0" y="18"/>
                    <a:pt x="0" y="11"/>
                  </a:cubicBezTo>
                  <a:cubicBezTo>
                    <a:pt x="0" y="5"/>
                    <a:pt x="4" y="1"/>
                    <a:pt x="11" y="0"/>
                  </a:cubicBezTo>
                  <a:cubicBezTo>
                    <a:pt x="16" y="0"/>
                    <a:pt x="21" y="5"/>
                    <a:pt x="21" y="11"/>
                  </a:cubicBezTo>
                  <a:close/>
                </a:path>
              </a:pathLst>
            </a:custGeom>
            <a:solidFill>
              <a:srgbClr val="F1A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1" name="Freeform 94"/>
            <p:cNvSpPr>
              <a:spLocks/>
            </p:cNvSpPr>
            <p:nvPr/>
          </p:nvSpPr>
          <p:spPr bwMode="auto">
            <a:xfrm>
              <a:off x="8529456" y="5983288"/>
              <a:ext cx="55563" cy="58738"/>
            </a:xfrm>
            <a:custGeom>
              <a:avLst/>
              <a:gdLst>
                <a:gd name="T0" fmla="*/ 11 w 21"/>
                <a:gd name="T1" fmla="*/ 22 h 22"/>
                <a:gd name="T2" fmla="*/ 0 w 21"/>
                <a:gd name="T3" fmla="*/ 11 h 22"/>
                <a:gd name="T4" fmla="*/ 10 w 21"/>
                <a:gd name="T5" fmla="*/ 0 h 22"/>
                <a:gd name="T6" fmla="*/ 21 w 21"/>
                <a:gd name="T7" fmla="*/ 11 h 22"/>
                <a:gd name="T8" fmla="*/ 11 w 21"/>
                <a:gd name="T9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22">
                  <a:moveTo>
                    <a:pt x="11" y="22"/>
                  </a:moveTo>
                  <a:cubicBezTo>
                    <a:pt x="5" y="22"/>
                    <a:pt x="0" y="17"/>
                    <a:pt x="0" y="11"/>
                  </a:cubicBezTo>
                  <a:cubicBezTo>
                    <a:pt x="0" y="5"/>
                    <a:pt x="5" y="0"/>
                    <a:pt x="10" y="0"/>
                  </a:cubicBezTo>
                  <a:cubicBezTo>
                    <a:pt x="16" y="0"/>
                    <a:pt x="21" y="5"/>
                    <a:pt x="21" y="11"/>
                  </a:cubicBezTo>
                  <a:cubicBezTo>
                    <a:pt x="21" y="17"/>
                    <a:pt x="16" y="22"/>
                    <a:pt x="11" y="22"/>
                  </a:cubicBezTo>
                  <a:close/>
                </a:path>
              </a:pathLst>
            </a:custGeom>
            <a:solidFill>
              <a:srgbClr val="F1A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2" name="Freeform 95"/>
            <p:cNvSpPr>
              <a:spLocks/>
            </p:cNvSpPr>
            <p:nvPr/>
          </p:nvSpPr>
          <p:spPr bwMode="auto">
            <a:xfrm>
              <a:off x="8842194" y="5895975"/>
              <a:ext cx="55563" cy="58738"/>
            </a:xfrm>
            <a:custGeom>
              <a:avLst/>
              <a:gdLst>
                <a:gd name="T0" fmla="*/ 0 w 21"/>
                <a:gd name="T1" fmla="*/ 11 h 22"/>
                <a:gd name="T2" fmla="*/ 10 w 21"/>
                <a:gd name="T3" fmla="*/ 0 h 22"/>
                <a:gd name="T4" fmla="*/ 21 w 21"/>
                <a:gd name="T5" fmla="*/ 11 h 22"/>
                <a:gd name="T6" fmla="*/ 11 w 21"/>
                <a:gd name="T7" fmla="*/ 22 h 22"/>
                <a:gd name="T8" fmla="*/ 0 w 21"/>
                <a:gd name="T9" fmla="*/ 1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22">
                  <a:moveTo>
                    <a:pt x="0" y="11"/>
                  </a:moveTo>
                  <a:cubicBezTo>
                    <a:pt x="0" y="6"/>
                    <a:pt x="4" y="1"/>
                    <a:pt x="10" y="0"/>
                  </a:cubicBezTo>
                  <a:cubicBezTo>
                    <a:pt x="15" y="0"/>
                    <a:pt x="21" y="4"/>
                    <a:pt x="21" y="11"/>
                  </a:cubicBezTo>
                  <a:cubicBezTo>
                    <a:pt x="21" y="17"/>
                    <a:pt x="17" y="21"/>
                    <a:pt x="11" y="22"/>
                  </a:cubicBezTo>
                  <a:cubicBezTo>
                    <a:pt x="5" y="22"/>
                    <a:pt x="0" y="17"/>
                    <a:pt x="0" y="11"/>
                  </a:cubicBezTo>
                </a:path>
              </a:pathLst>
            </a:custGeom>
            <a:solidFill>
              <a:srgbClr val="F1A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3" name="Freeform 96"/>
            <p:cNvSpPr>
              <a:spLocks/>
            </p:cNvSpPr>
            <p:nvPr/>
          </p:nvSpPr>
          <p:spPr bwMode="auto">
            <a:xfrm>
              <a:off x="8026219" y="5895975"/>
              <a:ext cx="57150" cy="58738"/>
            </a:xfrm>
            <a:custGeom>
              <a:avLst/>
              <a:gdLst>
                <a:gd name="T0" fmla="*/ 0 w 22"/>
                <a:gd name="T1" fmla="*/ 11 h 22"/>
                <a:gd name="T2" fmla="*/ 11 w 22"/>
                <a:gd name="T3" fmla="*/ 0 h 22"/>
                <a:gd name="T4" fmla="*/ 22 w 22"/>
                <a:gd name="T5" fmla="*/ 11 h 22"/>
                <a:gd name="T6" fmla="*/ 11 w 22"/>
                <a:gd name="T7" fmla="*/ 22 h 22"/>
                <a:gd name="T8" fmla="*/ 0 w 22"/>
                <a:gd name="T9" fmla="*/ 1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22">
                  <a:moveTo>
                    <a:pt x="0" y="11"/>
                  </a:moveTo>
                  <a:cubicBezTo>
                    <a:pt x="1" y="5"/>
                    <a:pt x="5" y="0"/>
                    <a:pt x="11" y="0"/>
                  </a:cubicBezTo>
                  <a:cubicBezTo>
                    <a:pt x="17" y="1"/>
                    <a:pt x="22" y="6"/>
                    <a:pt x="22" y="11"/>
                  </a:cubicBezTo>
                  <a:cubicBezTo>
                    <a:pt x="22" y="17"/>
                    <a:pt x="17" y="22"/>
                    <a:pt x="11" y="22"/>
                  </a:cubicBezTo>
                  <a:cubicBezTo>
                    <a:pt x="6" y="22"/>
                    <a:pt x="0" y="18"/>
                    <a:pt x="0" y="11"/>
                  </a:cubicBezTo>
                  <a:close/>
                </a:path>
              </a:pathLst>
            </a:custGeom>
            <a:solidFill>
              <a:srgbClr val="F1A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4" name="Freeform 97"/>
            <p:cNvSpPr>
              <a:spLocks/>
            </p:cNvSpPr>
            <p:nvPr/>
          </p:nvSpPr>
          <p:spPr bwMode="auto">
            <a:xfrm>
              <a:off x="8700906" y="5951538"/>
              <a:ext cx="57150" cy="58738"/>
            </a:xfrm>
            <a:custGeom>
              <a:avLst/>
              <a:gdLst>
                <a:gd name="T0" fmla="*/ 0 w 22"/>
                <a:gd name="T1" fmla="*/ 11 h 22"/>
                <a:gd name="T2" fmla="*/ 11 w 22"/>
                <a:gd name="T3" fmla="*/ 0 h 22"/>
                <a:gd name="T4" fmla="*/ 22 w 22"/>
                <a:gd name="T5" fmla="*/ 11 h 22"/>
                <a:gd name="T6" fmla="*/ 11 w 22"/>
                <a:gd name="T7" fmla="*/ 22 h 22"/>
                <a:gd name="T8" fmla="*/ 0 w 22"/>
                <a:gd name="T9" fmla="*/ 1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22">
                  <a:moveTo>
                    <a:pt x="0" y="11"/>
                  </a:moveTo>
                  <a:cubicBezTo>
                    <a:pt x="0" y="6"/>
                    <a:pt x="6" y="0"/>
                    <a:pt x="11" y="0"/>
                  </a:cubicBezTo>
                  <a:cubicBezTo>
                    <a:pt x="16" y="0"/>
                    <a:pt x="22" y="6"/>
                    <a:pt x="22" y="11"/>
                  </a:cubicBezTo>
                  <a:cubicBezTo>
                    <a:pt x="22" y="18"/>
                    <a:pt x="16" y="22"/>
                    <a:pt x="11" y="22"/>
                  </a:cubicBezTo>
                  <a:cubicBezTo>
                    <a:pt x="5" y="22"/>
                    <a:pt x="0" y="17"/>
                    <a:pt x="0" y="11"/>
                  </a:cubicBezTo>
                  <a:close/>
                </a:path>
              </a:pathLst>
            </a:custGeom>
            <a:solidFill>
              <a:srgbClr val="F1A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5" name="Freeform 98"/>
            <p:cNvSpPr>
              <a:spLocks/>
            </p:cNvSpPr>
            <p:nvPr/>
          </p:nvSpPr>
          <p:spPr bwMode="auto">
            <a:xfrm>
              <a:off x="8338956" y="5983288"/>
              <a:ext cx="58738" cy="58738"/>
            </a:xfrm>
            <a:custGeom>
              <a:avLst/>
              <a:gdLst>
                <a:gd name="T0" fmla="*/ 11 w 22"/>
                <a:gd name="T1" fmla="*/ 22 h 22"/>
                <a:gd name="T2" fmla="*/ 0 w 22"/>
                <a:gd name="T3" fmla="*/ 11 h 22"/>
                <a:gd name="T4" fmla="*/ 11 w 22"/>
                <a:gd name="T5" fmla="*/ 0 h 22"/>
                <a:gd name="T6" fmla="*/ 22 w 22"/>
                <a:gd name="T7" fmla="*/ 11 h 22"/>
                <a:gd name="T8" fmla="*/ 11 w 22"/>
                <a:gd name="T9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22">
                  <a:moveTo>
                    <a:pt x="11" y="22"/>
                  </a:moveTo>
                  <a:cubicBezTo>
                    <a:pt x="5" y="22"/>
                    <a:pt x="0" y="17"/>
                    <a:pt x="0" y="11"/>
                  </a:cubicBezTo>
                  <a:cubicBezTo>
                    <a:pt x="0" y="5"/>
                    <a:pt x="6" y="0"/>
                    <a:pt x="11" y="0"/>
                  </a:cubicBezTo>
                  <a:cubicBezTo>
                    <a:pt x="17" y="0"/>
                    <a:pt x="22" y="4"/>
                    <a:pt x="22" y="11"/>
                  </a:cubicBezTo>
                  <a:cubicBezTo>
                    <a:pt x="22" y="17"/>
                    <a:pt x="17" y="22"/>
                    <a:pt x="11" y="22"/>
                  </a:cubicBezTo>
                  <a:close/>
                </a:path>
              </a:pathLst>
            </a:custGeom>
            <a:solidFill>
              <a:srgbClr val="F1A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6" name="Freeform 99"/>
            <p:cNvSpPr>
              <a:spLocks/>
            </p:cNvSpPr>
            <p:nvPr/>
          </p:nvSpPr>
          <p:spPr bwMode="auto">
            <a:xfrm>
              <a:off x="8959669" y="5819775"/>
              <a:ext cx="49213" cy="55563"/>
            </a:xfrm>
            <a:custGeom>
              <a:avLst/>
              <a:gdLst>
                <a:gd name="T0" fmla="*/ 18 w 19"/>
                <a:gd name="T1" fmla="*/ 11 h 21"/>
                <a:gd name="T2" fmla="*/ 18 w 19"/>
                <a:gd name="T3" fmla="*/ 15 h 21"/>
                <a:gd name="T4" fmla="*/ 13 w 19"/>
                <a:gd name="T5" fmla="*/ 20 h 21"/>
                <a:gd name="T6" fmla="*/ 0 w 19"/>
                <a:gd name="T7" fmla="*/ 10 h 21"/>
                <a:gd name="T8" fmla="*/ 9 w 19"/>
                <a:gd name="T9" fmla="*/ 0 h 21"/>
                <a:gd name="T10" fmla="*/ 16 w 19"/>
                <a:gd name="T11" fmla="*/ 2 h 21"/>
                <a:gd name="T12" fmla="*/ 18 w 19"/>
                <a:gd name="T13" fmla="*/ 4 h 21"/>
                <a:gd name="T14" fmla="*/ 18 w 19"/>
                <a:gd name="T15" fmla="*/ 1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" h="21">
                  <a:moveTo>
                    <a:pt x="18" y="11"/>
                  </a:moveTo>
                  <a:cubicBezTo>
                    <a:pt x="18" y="12"/>
                    <a:pt x="18" y="13"/>
                    <a:pt x="18" y="15"/>
                  </a:cubicBezTo>
                  <a:cubicBezTo>
                    <a:pt x="18" y="17"/>
                    <a:pt x="16" y="19"/>
                    <a:pt x="13" y="20"/>
                  </a:cubicBezTo>
                  <a:cubicBezTo>
                    <a:pt x="6" y="21"/>
                    <a:pt x="1" y="18"/>
                    <a:pt x="0" y="10"/>
                  </a:cubicBezTo>
                  <a:cubicBezTo>
                    <a:pt x="0" y="6"/>
                    <a:pt x="4" y="1"/>
                    <a:pt x="9" y="0"/>
                  </a:cubicBezTo>
                  <a:cubicBezTo>
                    <a:pt x="12" y="0"/>
                    <a:pt x="14" y="0"/>
                    <a:pt x="16" y="2"/>
                  </a:cubicBezTo>
                  <a:cubicBezTo>
                    <a:pt x="17" y="3"/>
                    <a:pt x="18" y="3"/>
                    <a:pt x="18" y="4"/>
                  </a:cubicBezTo>
                  <a:cubicBezTo>
                    <a:pt x="18" y="6"/>
                    <a:pt x="19" y="9"/>
                    <a:pt x="18" y="11"/>
                  </a:cubicBezTo>
                </a:path>
              </a:pathLst>
            </a:custGeom>
            <a:solidFill>
              <a:srgbClr val="F1A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7" name="Freeform 100"/>
            <p:cNvSpPr>
              <a:spLocks/>
            </p:cNvSpPr>
            <p:nvPr/>
          </p:nvSpPr>
          <p:spPr bwMode="auto">
            <a:xfrm>
              <a:off x="7918269" y="5819775"/>
              <a:ext cx="47625" cy="60325"/>
            </a:xfrm>
            <a:custGeom>
              <a:avLst/>
              <a:gdLst>
                <a:gd name="T0" fmla="*/ 1 w 18"/>
                <a:gd name="T1" fmla="*/ 11 h 23"/>
                <a:gd name="T2" fmla="*/ 1 w 18"/>
                <a:gd name="T3" fmla="*/ 4 h 23"/>
                <a:gd name="T4" fmla="*/ 3 w 18"/>
                <a:gd name="T5" fmla="*/ 2 h 23"/>
                <a:gd name="T6" fmla="*/ 13 w 18"/>
                <a:gd name="T7" fmla="*/ 1 h 23"/>
                <a:gd name="T8" fmla="*/ 18 w 18"/>
                <a:gd name="T9" fmla="*/ 10 h 23"/>
                <a:gd name="T10" fmla="*/ 3 w 18"/>
                <a:gd name="T11" fmla="*/ 19 h 23"/>
                <a:gd name="T12" fmla="*/ 1 w 18"/>
                <a:gd name="T13" fmla="*/ 16 h 23"/>
                <a:gd name="T14" fmla="*/ 1 w 18"/>
                <a:gd name="T15" fmla="*/ 14 h 23"/>
                <a:gd name="T16" fmla="*/ 1 w 18"/>
                <a:gd name="T17" fmla="*/ 1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23">
                  <a:moveTo>
                    <a:pt x="1" y="11"/>
                  </a:moveTo>
                  <a:cubicBezTo>
                    <a:pt x="0" y="9"/>
                    <a:pt x="1" y="6"/>
                    <a:pt x="1" y="4"/>
                  </a:cubicBezTo>
                  <a:cubicBezTo>
                    <a:pt x="1" y="3"/>
                    <a:pt x="2" y="2"/>
                    <a:pt x="3" y="2"/>
                  </a:cubicBezTo>
                  <a:cubicBezTo>
                    <a:pt x="6" y="0"/>
                    <a:pt x="10" y="0"/>
                    <a:pt x="13" y="1"/>
                  </a:cubicBezTo>
                  <a:cubicBezTo>
                    <a:pt x="16" y="3"/>
                    <a:pt x="18" y="6"/>
                    <a:pt x="18" y="10"/>
                  </a:cubicBezTo>
                  <a:cubicBezTo>
                    <a:pt x="18" y="18"/>
                    <a:pt x="10" y="23"/>
                    <a:pt x="3" y="19"/>
                  </a:cubicBezTo>
                  <a:cubicBezTo>
                    <a:pt x="2" y="18"/>
                    <a:pt x="1" y="17"/>
                    <a:pt x="1" y="16"/>
                  </a:cubicBezTo>
                  <a:cubicBezTo>
                    <a:pt x="1" y="15"/>
                    <a:pt x="1" y="15"/>
                    <a:pt x="1" y="14"/>
                  </a:cubicBezTo>
                  <a:cubicBezTo>
                    <a:pt x="1" y="13"/>
                    <a:pt x="1" y="12"/>
                    <a:pt x="1" y="11"/>
                  </a:cubicBezTo>
                  <a:close/>
                </a:path>
              </a:pathLst>
            </a:custGeom>
            <a:solidFill>
              <a:srgbClr val="F1A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8" name="Freeform 101"/>
            <p:cNvSpPr>
              <a:spLocks/>
            </p:cNvSpPr>
            <p:nvPr/>
          </p:nvSpPr>
          <p:spPr bwMode="auto">
            <a:xfrm>
              <a:off x="8162744" y="5764213"/>
              <a:ext cx="598488" cy="190500"/>
            </a:xfrm>
            <a:custGeom>
              <a:avLst/>
              <a:gdLst>
                <a:gd name="T0" fmla="*/ 114 w 227"/>
                <a:gd name="T1" fmla="*/ 71 h 72"/>
                <a:gd name="T2" fmla="*/ 98 w 227"/>
                <a:gd name="T3" fmla="*/ 71 h 72"/>
                <a:gd name="T4" fmla="*/ 89 w 227"/>
                <a:gd name="T5" fmla="*/ 71 h 72"/>
                <a:gd name="T6" fmla="*/ 75 w 227"/>
                <a:gd name="T7" fmla="*/ 69 h 72"/>
                <a:gd name="T8" fmla="*/ 32 w 227"/>
                <a:gd name="T9" fmla="*/ 60 h 72"/>
                <a:gd name="T10" fmla="*/ 3 w 227"/>
                <a:gd name="T11" fmla="*/ 51 h 72"/>
                <a:gd name="T12" fmla="*/ 2 w 227"/>
                <a:gd name="T13" fmla="*/ 47 h 72"/>
                <a:gd name="T14" fmla="*/ 22 w 227"/>
                <a:gd name="T15" fmla="*/ 29 h 72"/>
                <a:gd name="T16" fmla="*/ 42 w 227"/>
                <a:gd name="T17" fmla="*/ 17 h 72"/>
                <a:gd name="T18" fmla="*/ 76 w 227"/>
                <a:gd name="T19" fmla="*/ 5 h 72"/>
                <a:gd name="T20" fmla="*/ 97 w 227"/>
                <a:gd name="T21" fmla="*/ 1 h 72"/>
                <a:gd name="T22" fmla="*/ 117 w 227"/>
                <a:gd name="T23" fmla="*/ 0 h 72"/>
                <a:gd name="T24" fmla="*/ 131 w 227"/>
                <a:gd name="T25" fmla="*/ 1 h 72"/>
                <a:gd name="T26" fmla="*/ 149 w 227"/>
                <a:gd name="T27" fmla="*/ 4 h 72"/>
                <a:gd name="T28" fmla="*/ 189 w 227"/>
                <a:gd name="T29" fmla="*/ 19 h 72"/>
                <a:gd name="T30" fmla="*/ 212 w 227"/>
                <a:gd name="T31" fmla="*/ 34 h 72"/>
                <a:gd name="T32" fmla="*/ 226 w 227"/>
                <a:gd name="T33" fmla="*/ 48 h 72"/>
                <a:gd name="T34" fmla="*/ 225 w 227"/>
                <a:gd name="T35" fmla="*/ 51 h 72"/>
                <a:gd name="T36" fmla="*/ 224 w 227"/>
                <a:gd name="T37" fmla="*/ 51 h 72"/>
                <a:gd name="T38" fmla="*/ 223 w 227"/>
                <a:gd name="T39" fmla="*/ 51 h 72"/>
                <a:gd name="T40" fmla="*/ 191 w 227"/>
                <a:gd name="T41" fmla="*/ 62 h 72"/>
                <a:gd name="T42" fmla="*/ 161 w 227"/>
                <a:gd name="T43" fmla="*/ 67 h 72"/>
                <a:gd name="T44" fmla="*/ 147 w 227"/>
                <a:gd name="T45" fmla="*/ 70 h 72"/>
                <a:gd name="T46" fmla="*/ 137 w 227"/>
                <a:gd name="T47" fmla="*/ 71 h 72"/>
                <a:gd name="T48" fmla="*/ 114 w 227"/>
                <a:gd name="T49" fmla="*/ 71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27" h="72">
                  <a:moveTo>
                    <a:pt x="114" y="71"/>
                  </a:moveTo>
                  <a:cubicBezTo>
                    <a:pt x="108" y="71"/>
                    <a:pt x="103" y="71"/>
                    <a:pt x="98" y="71"/>
                  </a:cubicBezTo>
                  <a:cubicBezTo>
                    <a:pt x="95" y="71"/>
                    <a:pt x="92" y="71"/>
                    <a:pt x="89" y="71"/>
                  </a:cubicBezTo>
                  <a:cubicBezTo>
                    <a:pt x="84" y="70"/>
                    <a:pt x="79" y="69"/>
                    <a:pt x="75" y="69"/>
                  </a:cubicBezTo>
                  <a:cubicBezTo>
                    <a:pt x="60" y="67"/>
                    <a:pt x="46" y="64"/>
                    <a:pt x="32" y="60"/>
                  </a:cubicBezTo>
                  <a:cubicBezTo>
                    <a:pt x="22" y="58"/>
                    <a:pt x="13" y="55"/>
                    <a:pt x="3" y="51"/>
                  </a:cubicBezTo>
                  <a:cubicBezTo>
                    <a:pt x="1" y="50"/>
                    <a:pt x="0" y="50"/>
                    <a:pt x="2" y="47"/>
                  </a:cubicBezTo>
                  <a:cubicBezTo>
                    <a:pt x="8" y="40"/>
                    <a:pt x="15" y="34"/>
                    <a:pt x="22" y="29"/>
                  </a:cubicBezTo>
                  <a:cubicBezTo>
                    <a:pt x="28" y="24"/>
                    <a:pt x="35" y="20"/>
                    <a:pt x="42" y="17"/>
                  </a:cubicBezTo>
                  <a:cubicBezTo>
                    <a:pt x="53" y="12"/>
                    <a:pt x="64" y="8"/>
                    <a:pt x="76" y="5"/>
                  </a:cubicBezTo>
                  <a:cubicBezTo>
                    <a:pt x="83" y="3"/>
                    <a:pt x="90" y="2"/>
                    <a:pt x="97" y="1"/>
                  </a:cubicBezTo>
                  <a:cubicBezTo>
                    <a:pt x="103" y="1"/>
                    <a:pt x="110" y="0"/>
                    <a:pt x="117" y="0"/>
                  </a:cubicBezTo>
                  <a:cubicBezTo>
                    <a:pt x="121" y="0"/>
                    <a:pt x="126" y="1"/>
                    <a:pt x="131" y="1"/>
                  </a:cubicBezTo>
                  <a:cubicBezTo>
                    <a:pt x="137" y="2"/>
                    <a:pt x="143" y="3"/>
                    <a:pt x="149" y="4"/>
                  </a:cubicBezTo>
                  <a:cubicBezTo>
                    <a:pt x="163" y="7"/>
                    <a:pt x="176" y="12"/>
                    <a:pt x="189" y="19"/>
                  </a:cubicBezTo>
                  <a:cubicBezTo>
                    <a:pt x="197" y="23"/>
                    <a:pt x="205" y="28"/>
                    <a:pt x="212" y="34"/>
                  </a:cubicBezTo>
                  <a:cubicBezTo>
                    <a:pt x="217" y="38"/>
                    <a:pt x="222" y="43"/>
                    <a:pt x="226" y="48"/>
                  </a:cubicBezTo>
                  <a:cubicBezTo>
                    <a:pt x="227" y="50"/>
                    <a:pt x="227" y="50"/>
                    <a:pt x="225" y="51"/>
                  </a:cubicBezTo>
                  <a:cubicBezTo>
                    <a:pt x="224" y="51"/>
                    <a:pt x="224" y="51"/>
                    <a:pt x="224" y="51"/>
                  </a:cubicBezTo>
                  <a:cubicBezTo>
                    <a:pt x="223" y="51"/>
                    <a:pt x="223" y="51"/>
                    <a:pt x="223" y="51"/>
                  </a:cubicBezTo>
                  <a:cubicBezTo>
                    <a:pt x="213" y="56"/>
                    <a:pt x="202" y="59"/>
                    <a:pt x="191" y="62"/>
                  </a:cubicBezTo>
                  <a:cubicBezTo>
                    <a:pt x="181" y="64"/>
                    <a:pt x="171" y="66"/>
                    <a:pt x="161" y="67"/>
                  </a:cubicBezTo>
                  <a:cubicBezTo>
                    <a:pt x="156" y="68"/>
                    <a:pt x="151" y="69"/>
                    <a:pt x="147" y="70"/>
                  </a:cubicBezTo>
                  <a:cubicBezTo>
                    <a:pt x="143" y="70"/>
                    <a:pt x="140" y="70"/>
                    <a:pt x="137" y="71"/>
                  </a:cubicBezTo>
                  <a:cubicBezTo>
                    <a:pt x="130" y="72"/>
                    <a:pt x="122" y="71"/>
                    <a:pt x="114" y="71"/>
                  </a:cubicBezTo>
                </a:path>
              </a:pathLst>
            </a:custGeom>
            <a:solidFill>
              <a:srgbClr val="FFD3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9" name="Freeform 102"/>
            <p:cNvSpPr>
              <a:spLocks/>
            </p:cNvSpPr>
            <p:nvPr/>
          </p:nvSpPr>
          <p:spPr bwMode="auto">
            <a:xfrm>
              <a:off x="8146869" y="6269038"/>
              <a:ext cx="633413" cy="155575"/>
            </a:xfrm>
            <a:custGeom>
              <a:avLst/>
              <a:gdLst>
                <a:gd name="T0" fmla="*/ 120 w 240"/>
                <a:gd name="T1" fmla="*/ 59 h 59"/>
                <a:gd name="T2" fmla="*/ 109 w 240"/>
                <a:gd name="T3" fmla="*/ 59 h 59"/>
                <a:gd name="T4" fmla="*/ 90 w 240"/>
                <a:gd name="T5" fmla="*/ 58 h 59"/>
                <a:gd name="T6" fmla="*/ 60 w 240"/>
                <a:gd name="T7" fmla="*/ 54 h 59"/>
                <a:gd name="T8" fmla="*/ 23 w 240"/>
                <a:gd name="T9" fmla="*/ 42 h 59"/>
                <a:gd name="T10" fmla="*/ 9 w 240"/>
                <a:gd name="T11" fmla="*/ 33 h 59"/>
                <a:gd name="T12" fmla="*/ 1 w 240"/>
                <a:gd name="T13" fmla="*/ 18 h 59"/>
                <a:gd name="T14" fmla="*/ 0 w 240"/>
                <a:gd name="T15" fmla="*/ 5 h 59"/>
                <a:gd name="T16" fmla="*/ 4 w 240"/>
                <a:gd name="T17" fmla="*/ 3 h 59"/>
                <a:gd name="T18" fmla="*/ 34 w 240"/>
                <a:gd name="T19" fmla="*/ 17 h 59"/>
                <a:gd name="T20" fmla="*/ 78 w 240"/>
                <a:gd name="T21" fmla="*/ 29 h 59"/>
                <a:gd name="T22" fmla="*/ 99 w 240"/>
                <a:gd name="T23" fmla="*/ 31 h 59"/>
                <a:gd name="T24" fmla="*/ 116 w 240"/>
                <a:gd name="T25" fmla="*/ 32 h 59"/>
                <a:gd name="T26" fmla="*/ 137 w 240"/>
                <a:gd name="T27" fmla="*/ 32 h 59"/>
                <a:gd name="T28" fmla="*/ 169 w 240"/>
                <a:gd name="T29" fmla="*/ 27 h 59"/>
                <a:gd name="T30" fmla="*/ 217 w 240"/>
                <a:gd name="T31" fmla="*/ 12 h 59"/>
                <a:gd name="T32" fmla="*/ 235 w 240"/>
                <a:gd name="T33" fmla="*/ 3 h 59"/>
                <a:gd name="T34" fmla="*/ 238 w 240"/>
                <a:gd name="T35" fmla="*/ 1 h 59"/>
                <a:gd name="T36" fmla="*/ 239 w 240"/>
                <a:gd name="T37" fmla="*/ 2 h 59"/>
                <a:gd name="T38" fmla="*/ 240 w 240"/>
                <a:gd name="T39" fmla="*/ 5 h 59"/>
                <a:gd name="T40" fmla="*/ 239 w 240"/>
                <a:gd name="T41" fmla="*/ 18 h 59"/>
                <a:gd name="T42" fmla="*/ 235 w 240"/>
                <a:gd name="T43" fmla="*/ 28 h 59"/>
                <a:gd name="T44" fmla="*/ 227 w 240"/>
                <a:gd name="T45" fmla="*/ 36 h 59"/>
                <a:gd name="T46" fmla="*/ 210 w 240"/>
                <a:gd name="T47" fmla="*/ 45 h 59"/>
                <a:gd name="T48" fmla="*/ 172 w 240"/>
                <a:gd name="T49" fmla="*/ 56 h 59"/>
                <a:gd name="T50" fmla="*/ 154 w 240"/>
                <a:gd name="T51" fmla="*/ 58 h 59"/>
                <a:gd name="T52" fmla="*/ 140 w 240"/>
                <a:gd name="T53" fmla="*/ 59 h 59"/>
                <a:gd name="T54" fmla="*/ 133 w 240"/>
                <a:gd name="T55" fmla="*/ 59 h 59"/>
                <a:gd name="T56" fmla="*/ 120 w 240"/>
                <a:gd name="T57" fmla="*/ 5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40" h="59">
                  <a:moveTo>
                    <a:pt x="120" y="59"/>
                  </a:moveTo>
                  <a:cubicBezTo>
                    <a:pt x="116" y="59"/>
                    <a:pt x="113" y="59"/>
                    <a:pt x="109" y="59"/>
                  </a:cubicBezTo>
                  <a:cubicBezTo>
                    <a:pt x="103" y="59"/>
                    <a:pt x="96" y="59"/>
                    <a:pt x="90" y="58"/>
                  </a:cubicBezTo>
                  <a:cubicBezTo>
                    <a:pt x="80" y="58"/>
                    <a:pt x="70" y="56"/>
                    <a:pt x="60" y="54"/>
                  </a:cubicBezTo>
                  <a:cubicBezTo>
                    <a:pt x="47" y="52"/>
                    <a:pt x="35" y="48"/>
                    <a:pt x="23" y="42"/>
                  </a:cubicBezTo>
                  <a:cubicBezTo>
                    <a:pt x="18" y="39"/>
                    <a:pt x="14" y="37"/>
                    <a:pt x="9" y="33"/>
                  </a:cubicBezTo>
                  <a:cubicBezTo>
                    <a:pt x="5" y="29"/>
                    <a:pt x="2" y="24"/>
                    <a:pt x="1" y="18"/>
                  </a:cubicBezTo>
                  <a:cubicBezTo>
                    <a:pt x="0" y="13"/>
                    <a:pt x="0" y="9"/>
                    <a:pt x="0" y="5"/>
                  </a:cubicBezTo>
                  <a:cubicBezTo>
                    <a:pt x="0" y="0"/>
                    <a:pt x="1" y="1"/>
                    <a:pt x="4" y="3"/>
                  </a:cubicBezTo>
                  <a:cubicBezTo>
                    <a:pt x="14" y="8"/>
                    <a:pt x="24" y="13"/>
                    <a:pt x="34" y="17"/>
                  </a:cubicBezTo>
                  <a:cubicBezTo>
                    <a:pt x="48" y="22"/>
                    <a:pt x="63" y="26"/>
                    <a:pt x="78" y="29"/>
                  </a:cubicBezTo>
                  <a:cubicBezTo>
                    <a:pt x="85" y="30"/>
                    <a:pt x="92" y="31"/>
                    <a:pt x="99" y="31"/>
                  </a:cubicBezTo>
                  <a:cubicBezTo>
                    <a:pt x="104" y="32"/>
                    <a:pt x="110" y="32"/>
                    <a:pt x="116" y="32"/>
                  </a:cubicBezTo>
                  <a:cubicBezTo>
                    <a:pt x="123" y="32"/>
                    <a:pt x="130" y="32"/>
                    <a:pt x="137" y="32"/>
                  </a:cubicBezTo>
                  <a:cubicBezTo>
                    <a:pt x="148" y="31"/>
                    <a:pt x="159" y="30"/>
                    <a:pt x="169" y="27"/>
                  </a:cubicBezTo>
                  <a:cubicBezTo>
                    <a:pt x="186" y="24"/>
                    <a:pt x="201" y="19"/>
                    <a:pt x="217" y="12"/>
                  </a:cubicBezTo>
                  <a:cubicBezTo>
                    <a:pt x="223" y="9"/>
                    <a:pt x="229" y="6"/>
                    <a:pt x="235" y="3"/>
                  </a:cubicBezTo>
                  <a:cubicBezTo>
                    <a:pt x="236" y="2"/>
                    <a:pt x="237" y="2"/>
                    <a:pt x="238" y="1"/>
                  </a:cubicBezTo>
                  <a:cubicBezTo>
                    <a:pt x="238" y="1"/>
                    <a:pt x="239" y="1"/>
                    <a:pt x="239" y="2"/>
                  </a:cubicBezTo>
                  <a:cubicBezTo>
                    <a:pt x="239" y="3"/>
                    <a:pt x="240" y="4"/>
                    <a:pt x="240" y="5"/>
                  </a:cubicBezTo>
                  <a:cubicBezTo>
                    <a:pt x="240" y="9"/>
                    <a:pt x="240" y="13"/>
                    <a:pt x="239" y="18"/>
                  </a:cubicBezTo>
                  <a:cubicBezTo>
                    <a:pt x="238" y="22"/>
                    <a:pt x="237" y="25"/>
                    <a:pt x="235" y="28"/>
                  </a:cubicBezTo>
                  <a:cubicBezTo>
                    <a:pt x="233" y="31"/>
                    <a:pt x="230" y="34"/>
                    <a:pt x="227" y="36"/>
                  </a:cubicBezTo>
                  <a:cubicBezTo>
                    <a:pt x="222" y="39"/>
                    <a:pt x="216" y="42"/>
                    <a:pt x="210" y="45"/>
                  </a:cubicBezTo>
                  <a:cubicBezTo>
                    <a:pt x="198" y="51"/>
                    <a:pt x="185" y="53"/>
                    <a:pt x="172" y="56"/>
                  </a:cubicBezTo>
                  <a:cubicBezTo>
                    <a:pt x="166" y="57"/>
                    <a:pt x="160" y="57"/>
                    <a:pt x="154" y="58"/>
                  </a:cubicBezTo>
                  <a:cubicBezTo>
                    <a:pt x="149" y="58"/>
                    <a:pt x="144" y="58"/>
                    <a:pt x="140" y="59"/>
                  </a:cubicBezTo>
                  <a:cubicBezTo>
                    <a:pt x="138" y="59"/>
                    <a:pt x="135" y="59"/>
                    <a:pt x="133" y="59"/>
                  </a:cubicBezTo>
                  <a:cubicBezTo>
                    <a:pt x="129" y="59"/>
                    <a:pt x="124" y="59"/>
                    <a:pt x="120" y="59"/>
                  </a:cubicBezTo>
                </a:path>
              </a:pathLst>
            </a:custGeom>
            <a:solidFill>
              <a:srgbClr val="FFD3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0" name="Freeform 103"/>
            <p:cNvSpPr>
              <a:spLocks/>
            </p:cNvSpPr>
            <p:nvPr/>
          </p:nvSpPr>
          <p:spPr bwMode="auto">
            <a:xfrm>
              <a:off x="8091306" y="6075363"/>
              <a:ext cx="844550" cy="261938"/>
            </a:xfrm>
            <a:custGeom>
              <a:avLst/>
              <a:gdLst>
                <a:gd name="T0" fmla="*/ 320 w 320"/>
                <a:gd name="T1" fmla="*/ 0 h 99"/>
                <a:gd name="T2" fmla="*/ 308 w 320"/>
                <a:gd name="T3" fmla="*/ 1 h 99"/>
                <a:gd name="T4" fmla="*/ 308 w 320"/>
                <a:gd name="T5" fmla="*/ 1 h 99"/>
                <a:gd name="T6" fmla="*/ 308 w 320"/>
                <a:gd name="T7" fmla="*/ 1 h 99"/>
                <a:gd name="T8" fmla="*/ 299 w 320"/>
                <a:gd name="T9" fmla="*/ 1 h 99"/>
                <a:gd name="T10" fmla="*/ 291 w 320"/>
                <a:gd name="T11" fmla="*/ 1 h 99"/>
                <a:gd name="T12" fmla="*/ 280 w 320"/>
                <a:gd name="T13" fmla="*/ 1 h 99"/>
                <a:gd name="T14" fmla="*/ 272 w 320"/>
                <a:gd name="T15" fmla="*/ 1 h 99"/>
                <a:gd name="T16" fmla="*/ 265 w 320"/>
                <a:gd name="T17" fmla="*/ 8 h 99"/>
                <a:gd name="T18" fmla="*/ 243 w 320"/>
                <a:gd name="T19" fmla="*/ 29 h 99"/>
                <a:gd name="T20" fmla="*/ 213 w 320"/>
                <a:gd name="T21" fmla="*/ 50 h 99"/>
                <a:gd name="T22" fmla="*/ 168 w 320"/>
                <a:gd name="T23" fmla="*/ 68 h 99"/>
                <a:gd name="T24" fmla="*/ 144 w 320"/>
                <a:gd name="T25" fmla="*/ 74 h 99"/>
                <a:gd name="T26" fmla="*/ 132 w 320"/>
                <a:gd name="T27" fmla="*/ 75 h 99"/>
                <a:gd name="T28" fmla="*/ 122 w 320"/>
                <a:gd name="T29" fmla="*/ 76 h 99"/>
                <a:gd name="T30" fmla="*/ 113 w 320"/>
                <a:gd name="T31" fmla="*/ 77 h 99"/>
                <a:gd name="T32" fmla="*/ 107 w 320"/>
                <a:gd name="T33" fmla="*/ 77 h 99"/>
                <a:gd name="T34" fmla="*/ 104 w 320"/>
                <a:gd name="T35" fmla="*/ 77 h 99"/>
                <a:gd name="T36" fmla="*/ 94 w 320"/>
                <a:gd name="T37" fmla="*/ 77 h 99"/>
                <a:gd name="T38" fmla="*/ 75 w 320"/>
                <a:gd name="T39" fmla="*/ 75 h 99"/>
                <a:gd name="T40" fmla="*/ 43 w 320"/>
                <a:gd name="T41" fmla="*/ 68 h 99"/>
                <a:gd name="T42" fmla="*/ 3 w 320"/>
                <a:gd name="T43" fmla="*/ 51 h 99"/>
                <a:gd name="T44" fmla="*/ 0 w 320"/>
                <a:gd name="T45" fmla="*/ 49 h 99"/>
                <a:gd name="T46" fmla="*/ 17 w 320"/>
                <a:gd name="T47" fmla="*/ 63 h 99"/>
                <a:gd name="T48" fmla="*/ 63 w 320"/>
                <a:gd name="T49" fmla="*/ 85 h 99"/>
                <a:gd name="T50" fmla="*/ 102 w 320"/>
                <a:gd name="T51" fmla="*/ 96 h 99"/>
                <a:gd name="T52" fmla="*/ 130 w 320"/>
                <a:gd name="T53" fmla="*/ 98 h 99"/>
                <a:gd name="T54" fmla="*/ 134 w 320"/>
                <a:gd name="T55" fmla="*/ 99 h 99"/>
                <a:gd name="T56" fmla="*/ 138 w 320"/>
                <a:gd name="T57" fmla="*/ 98 h 99"/>
                <a:gd name="T58" fmla="*/ 141 w 320"/>
                <a:gd name="T59" fmla="*/ 98 h 99"/>
                <a:gd name="T60" fmla="*/ 145 w 320"/>
                <a:gd name="T61" fmla="*/ 98 h 99"/>
                <a:gd name="T62" fmla="*/ 158 w 320"/>
                <a:gd name="T63" fmla="*/ 98 h 99"/>
                <a:gd name="T64" fmla="*/ 161 w 320"/>
                <a:gd name="T65" fmla="*/ 98 h 99"/>
                <a:gd name="T66" fmla="*/ 170 w 320"/>
                <a:gd name="T67" fmla="*/ 97 h 99"/>
                <a:gd name="T68" fmla="*/ 196 w 320"/>
                <a:gd name="T69" fmla="*/ 92 h 99"/>
                <a:gd name="T70" fmla="*/ 237 w 320"/>
                <a:gd name="T71" fmla="*/ 78 h 99"/>
                <a:gd name="T72" fmla="*/ 271 w 320"/>
                <a:gd name="T73" fmla="*/ 58 h 99"/>
                <a:gd name="T74" fmla="*/ 275 w 320"/>
                <a:gd name="T75" fmla="*/ 55 h 99"/>
                <a:gd name="T76" fmla="*/ 275 w 320"/>
                <a:gd name="T77" fmla="*/ 51 h 99"/>
                <a:gd name="T78" fmla="*/ 275 w 320"/>
                <a:gd name="T79" fmla="*/ 51 h 99"/>
                <a:gd name="T80" fmla="*/ 275 w 320"/>
                <a:gd name="T81" fmla="*/ 51 h 99"/>
                <a:gd name="T82" fmla="*/ 275 w 320"/>
                <a:gd name="T83" fmla="*/ 49 h 99"/>
                <a:gd name="T84" fmla="*/ 275 w 320"/>
                <a:gd name="T85" fmla="*/ 44 h 99"/>
                <a:gd name="T86" fmla="*/ 274 w 320"/>
                <a:gd name="T87" fmla="*/ 26 h 99"/>
                <a:gd name="T88" fmla="*/ 275 w 320"/>
                <a:gd name="T89" fmla="*/ 24 h 99"/>
                <a:gd name="T90" fmla="*/ 275 w 320"/>
                <a:gd name="T91" fmla="*/ 12 h 99"/>
                <a:gd name="T92" fmla="*/ 275 w 320"/>
                <a:gd name="T93" fmla="*/ 11 h 99"/>
                <a:gd name="T94" fmla="*/ 275 w 320"/>
                <a:gd name="T95" fmla="*/ 11 h 99"/>
                <a:gd name="T96" fmla="*/ 276 w 320"/>
                <a:gd name="T97" fmla="*/ 8 h 99"/>
                <a:gd name="T98" fmla="*/ 278 w 320"/>
                <a:gd name="T99" fmla="*/ 6 h 99"/>
                <a:gd name="T100" fmla="*/ 282 w 320"/>
                <a:gd name="T101" fmla="*/ 5 h 99"/>
                <a:gd name="T102" fmla="*/ 288 w 320"/>
                <a:gd name="T103" fmla="*/ 5 h 99"/>
                <a:gd name="T104" fmla="*/ 298 w 320"/>
                <a:gd name="T105" fmla="*/ 5 h 99"/>
                <a:gd name="T106" fmla="*/ 298 w 320"/>
                <a:gd name="T107" fmla="*/ 5 h 99"/>
                <a:gd name="T108" fmla="*/ 298 w 320"/>
                <a:gd name="T109" fmla="*/ 5 h 99"/>
                <a:gd name="T110" fmla="*/ 298 w 320"/>
                <a:gd name="T111" fmla="*/ 5 h 99"/>
                <a:gd name="T112" fmla="*/ 303 w 320"/>
                <a:gd name="T113" fmla="*/ 5 h 99"/>
                <a:gd name="T114" fmla="*/ 304 w 320"/>
                <a:gd name="T115" fmla="*/ 5 h 99"/>
                <a:gd name="T116" fmla="*/ 308 w 320"/>
                <a:gd name="T117" fmla="*/ 5 h 99"/>
                <a:gd name="T118" fmla="*/ 308 w 320"/>
                <a:gd name="T119" fmla="*/ 5 h 99"/>
                <a:gd name="T120" fmla="*/ 318 w 320"/>
                <a:gd name="T121" fmla="*/ 4 h 99"/>
                <a:gd name="T122" fmla="*/ 320 w 320"/>
                <a:gd name="T123" fmla="*/ 0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20" h="99">
                  <a:moveTo>
                    <a:pt x="320" y="0"/>
                  </a:moveTo>
                  <a:cubicBezTo>
                    <a:pt x="316" y="1"/>
                    <a:pt x="312" y="1"/>
                    <a:pt x="308" y="1"/>
                  </a:cubicBezTo>
                  <a:cubicBezTo>
                    <a:pt x="308" y="1"/>
                    <a:pt x="308" y="1"/>
                    <a:pt x="308" y="1"/>
                  </a:cubicBezTo>
                  <a:cubicBezTo>
                    <a:pt x="308" y="1"/>
                    <a:pt x="308" y="1"/>
                    <a:pt x="308" y="1"/>
                  </a:cubicBezTo>
                  <a:cubicBezTo>
                    <a:pt x="305" y="1"/>
                    <a:pt x="302" y="1"/>
                    <a:pt x="299" y="1"/>
                  </a:cubicBezTo>
                  <a:cubicBezTo>
                    <a:pt x="297" y="1"/>
                    <a:pt x="294" y="1"/>
                    <a:pt x="291" y="1"/>
                  </a:cubicBezTo>
                  <a:cubicBezTo>
                    <a:pt x="288" y="1"/>
                    <a:pt x="284" y="1"/>
                    <a:pt x="280" y="1"/>
                  </a:cubicBezTo>
                  <a:cubicBezTo>
                    <a:pt x="278" y="1"/>
                    <a:pt x="275" y="1"/>
                    <a:pt x="272" y="1"/>
                  </a:cubicBezTo>
                  <a:cubicBezTo>
                    <a:pt x="270" y="3"/>
                    <a:pt x="268" y="6"/>
                    <a:pt x="265" y="8"/>
                  </a:cubicBezTo>
                  <a:cubicBezTo>
                    <a:pt x="258" y="16"/>
                    <a:pt x="251" y="23"/>
                    <a:pt x="243" y="29"/>
                  </a:cubicBezTo>
                  <a:cubicBezTo>
                    <a:pt x="234" y="37"/>
                    <a:pt x="224" y="44"/>
                    <a:pt x="213" y="50"/>
                  </a:cubicBezTo>
                  <a:cubicBezTo>
                    <a:pt x="198" y="58"/>
                    <a:pt x="184" y="64"/>
                    <a:pt x="168" y="68"/>
                  </a:cubicBezTo>
                  <a:cubicBezTo>
                    <a:pt x="160" y="71"/>
                    <a:pt x="152" y="72"/>
                    <a:pt x="144" y="74"/>
                  </a:cubicBezTo>
                  <a:cubicBezTo>
                    <a:pt x="140" y="74"/>
                    <a:pt x="136" y="75"/>
                    <a:pt x="132" y="75"/>
                  </a:cubicBezTo>
                  <a:cubicBezTo>
                    <a:pt x="129" y="76"/>
                    <a:pt x="125" y="76"/>
                    <a:pt x="122" y="76"/>
                  </a:cubicBezTo>
                  <a:cubicBezTo>
                    <a:pt x="119" y="77"/>
                    <a:pt x="116" y="76"/>
                    <a:pt x="113" y="77"/>
                  </a:cubicBezTo>
                  <a:cubicBezTo>
                    <a:pt x="111" y="77"/>
                    <a:pt x="109" y="77"/>
                    <a:pt x="107" y="77"/>
                  </a:cubicBezTo>
                  <a:cubicBezTo>
                    <a:pt x="106" y="77"/>
                    <a:pt x="105" y="77"/>
                    <a:pt x="104" y="77"/>
                  </a:cubicBezTo>
                  <a:cubicBezTo>
                    <a:pt x="100" y="77"/>
                    <a:pt x="97" y="77"/>
                    <a:pt x="94" y="77"/>
                  </a:cubicBezTo>
                  <a:cubicBezTo>
                    <a:pt x="88" y="76"/>
                    <a:pt x="81" y="75"/>
                    <a:pt x="75" y="75"/>
                  </a:cubicBezTo>
                  <a:cubicBezTo>
                    <a:pt x="64" y="73"/>
                    <a:pt x="54" y="71"/>
                    <a:pt x="43" y="68"/>
                  </a:cubicBezTo>
                  <a:cubicBezTo>
                    <a:pt x="29" y="63"/>
                    <a:pt x="16" y="58"/>
                    <a:pt x="3" y="51"/>
                  </a:cubicBezTo>
                  <a:cubicBezTo>
                    <a:pt x="2" y="50"/>
                    <a:pt x="1" y="50"/>
                    <a:pt x="0" y="49"/>
                  </a:cubicBezTo>
                  <a:cubicBezTo>
                    <a:pt x="5" y="54"/>
                    <a:pt x="11" y="58"/>
                    <a:pt x="17" y="63"/>
                  </a:cubicBezTo>
                  <a:cubicBezTo>
                    <a:pt x="30" y="72"/>
                    <a:pt x="45" y="79"/>
                    <a:pt x="63" y="85"/>
                  </a:cubicBezTo>
                  <a:cubicBezTo>
                    <a:pt x="75" y="90"/>
                    <a:pt x="88" y="93"/>
                    <a:pt x="102" y="96"/>
                  </a:cubicBezTo>
                  <a:cubicBezTo>
                    <a:pt x="111" y="97"/>
                    <a:pt x="121" y="98"/>
                    <a:pt x="130" y="98"/>
                  </a:cubicBezTo>
                  <a:cubicBezTo>
                    <a:pt x="132" y="99"/>
                    <a:pt x="133" y="99"/>
                    <a:pt x="134" y="99"/>
                  </a:cubicBezTo>
                  <a:cubicBezTo>
                    <a:pt x="135" y="99"/>
                    <a:pt x="137" y="99"/>
                    <a:pt x="138" y="98"/>
                  </a:cubicBezTo>
                  <a:cubicBezTo>
                    <a:pt x="139" y="98"/>
                    <a:pt x="140" y="98"/>
                    <a:pt x="141" y="98"/>
                  </a:cubicBezTo>
                  <a:cubicBezTo>
                    <a:pt x="145" y="98"/>
                    <a:pt x="145" y="98"/>
                    <a:pt x="145" y="98"/>
                  </a:cubicBezTo>
                  <a:cubicBezTo>
                    <a:pt x="149" y="98"/>
                    <a:pt x="154" y="98"/>
                    <a:pt x="158" y="98"/>
                  </a:cubicBezTo>
                  <a:cubicBezTo>
                    <a:pt x="161" y="98"/>
                    <a:pt x="161" y="98"/>
                    <a:pt x="161" y="98"/>
                  </a:cubicBezTo>
                  <a:cubicBezTo>
                    <a:pt x="164" y="98"/>
                    <a:pt x="167" y="97"/>
                    <a:pt x="170" y="97"/>
                  </a:cubicBezTo>
                  <a:cubicBezTo>
                    <a:pt x="180" y="96"/>
                    <a:pt x="188" y="94"/>
                    <a:pt x="196" y="92"/>
                  </a:cubicBezTo>
                  <a:cubicBezTo>
                    <a:pt x="211" y="89"/>
                    <a:pt x="224" y="84"/>
                    <a:pt x="237" y="78"/>
                  </a:cubicBezTo>
                  <a:cubicBezTo>
                    <a:pt x="250" y="72"/>
                    <a:pt x="262" y="65"/>
                    <a:pt x="271" y="58"/>
                  </a:cubicBezTo>
                  <a:cubicBezTo>
                    <a:pt x="272" y="57"/>
                    <a:pt x="274" y="56"/>
                    <a:pt x="275" y="55"/>
                  </a:cubicBezTo>
                  <a:cubicBezTo>
                    <a:pt x="275" y="53"/>
                    <a:pt x="275" y="52"/>
                    <a:pt x="275" y="51"/>
                  </a:cubicBezTo>
                  <a:cubicBezTo>
                    <a:pt x="275" y="51"/>
                    <a:pt x="275" y="51"/>
                    <a:pt x="275" y="51"/>
                  </a:cubicBezTo>
                  <a:cubicBezTo>
                    <a:pt x="275" y="51"/>
                    <a:pt x="275" y="51"/>
                    <a:pt x="275" y="51"/>
                  </a:cubicBezTo>
                  <a:cubicBezTo>
                    <a:pt x="275" y="50"/>
                    <a:pt x="275" y="50"/>
                    <a:pt x="275" y="49"/>
                  </a:cubicBezTo>
                  <a:cubicBezTo>
                    <a:pt x="275" y="47"/>
                    <a:pt x="275" y="46"/>
                    <a:pt x="275" y="44"/>
                  </a:cubicBezTo>
                  <a:cubicBezTo>
                    <a:pt x="274" y="38"/>
                    <a:pt x="274" y="32"/>
                    <a:pt x="274" y="26"/>
                  </a:cubicBezTo>
                  <a:cubicBezTo>
                    <a:pt x="274" y="25"/>
                    <a:pt x="275" y="24"/>
                    <a:pt x="275" y="24"/>
                  </a:cubicBezTo>
                  <a:cubicBezTo>
                    <a:pt x="275" y="20"/>
                    <a:pt x="275" y="16"/>
                    <a:pt x="275" y="12"/>
                  </a:cubicBezTo>
                  <a:cubicBezTo>
                    <a:pt x="275" y="12"/>
                    <a:pt x="275" y="12"/>
                    <a:pt x="275" y="11"/>
                  </a:cubicBezTo>
                  <a:cubicBezTo>
                    <a:pt x="275" y="11"/>
                    <a:pt x="275" y="11"/>
                    <a:pt x="275" y="11"/>
                  </a:cubicBezTo>
                  <a:cubicBezTo>
                    <a:pt x="276" y="10"/>
                    <a:pt x="276" y="9"/>
                    <a:pt x="276" y="8"/>
                  </a:cubicBezTo>
                  <a:cubicBezTo>
                    <a:pt x="276" y="7"/>
                    <a:pt x="277" y="6"/>
                    <a:pt x="278" y="6"/>
                  </a:cubicBezTo>
                  <a:cubicBezTo>
                    <a:pt x="279" y="5"/>
                    <a:pt x="280" y="5"/>
                    <a:pt x="282" y="5"/>
                  </a:cubicBezTo>
                  <a:cubicBezTo>
                    <a:pt x="284" y="5"/>
                    <a:pt x="286" y="5"/>
                    <a:pt x="288" y="5"/>
                  </a:cubicBezTo>
                  <a:cubicBezTo>
                    <a:pt x="291" y="5"/>
                    <a:pt x="295" y="5"/>
                    <a:pt x="298" y="5"/>
                  </a:cubicBezTo>
                  <a:cubicBezTo>
                    <a:pt x="298" y="5"/>
                    <a:pt x="298" y="5"/>
                    <a:pt x="298" y="5"/>
                  </a:cubicBezTo>
                  <a:cubicBezTo>
                    <a:pt x="298" y="5"/>
                    <a:pt x="298" y="5"/>
                    <a:pt x="298" y="5"/>
                  </a:cubicBezTo>
                  <a:cubicBezTo>
                    <a:pt x="298" y="5"/>
                    <a:pt x="298" y="5"/>
                    <a:pt x="298" y="5"/>
                  </a:cubicBezTo>
                  <a:cubicBezTo>
                    <a:pt x="300" y="5"/>
                    <a:pt x="301" y="5"/>
                    <a:pt x="303" y="5"/>
                  </a:cubicBezTo>
                  <a:cubicBezTo>
                    <a:pt x="304" y="5"/>
                    <a:pt x="304" y="5"/>
                    <a:pt x="304" y="5"/>
                  </a:cubicBezTo>
                  <a:cubicBezTo>
                    <a:pt x="306" y="5"/>
                    <a:pt x="307" y="5"/>
                    <a:pt x="308" y="5"/>
                  </a:cubicBezTo>
                  <a:cubicBezTo>
                    <a:pt x="308" y="5"/>
                    <a:pt x="308" y="5"/>
                    <a:pt x="308" y="5"/>
                  </a:cubicBezTo>
                  <a:cubicBezTo>
                    <a:pt x="312" y="5"/>
                    <a:pt x="315" y="5"/>
                    <a:pt x="318" y="4"/>
                  </a:cubicBezTo>
                  <a:cubicBezTo>
                    <a:pt x="319" y="3"/>
                    <a:pt x="319" y="2"/>
                    <a:pt x="320" y="0"/>
                  </a:cubicBezTo>
                </a:path>
              </a:pathLst>
            </a:custGeom>
            <a:solidFill>
              <a:srgbClr val="EA8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1" name="Freeform 104"/>
            <p:cNvSpPr>
              <a:spLocks/>
            </p:cNvSpPr>
            <p:nvPr/>
          </p:nvSpPr>
          <p:spPr bwMode="auto">
            <a:xfrm>
              <a:off x="8157981" y="6280150"/>
              <a:ext cx="615950" cy="139700"/>
            </a:xfrm>
            <a:custGeom>
              <a:avLst/>
              <a:gdLst>
                <a:gd name="T0" fmla="*/ 233 w 234"/>
                <a:gd name="T1" fmla="*/ 0 h 53"/>
                <a:gd name="T2" fmla="*/ 231 w 234"/>
                <a:gd name="T3" fmla="*/ 1 h 53"/>
                <a:gd name="T4" fmla="*/ 230 w 234"/>
                <a:gd name="T5" fmla="*/ 2 h 53"/>
                <a:gd name="T6" fmla="*/ 203 w 234"/>
                <a:gd name="T7" fmla="*/ 14 h 53"/>
                <a:gd name="T8" fmla="*/ 166 w 234"/>
                <a:gd name="T9" fmla="*/ 25 h 53"/>
                <a:gd name="T10" fmla="*/ 145 w 234"/>
                <a:gd name="T11" fmla="*/ 29 h 53"/>
                <a:gd name="T12" fmla="*/ 135 w 234"/>
                <a:gd name="T13" fmla="*/ 30 h 53"/>
                <a:gd name="T14" fmla="*/ 86 w 234"/>
                <a:gd name="T15" fmla="*/ 42 h 53"/>
                <a:gd name="T16" fmla="*/ 83 w 234"/>
                <a:gd name="T17" fmla="*/ 42 h 53"/>
                <a:gd name="T18" fmla="*/ 73 w 234"/>
                <a:gd name="T19" fmla="*/ 42 h 53"/>
                <a:gd name="T20" fmla="*/ 56 w 234"/>
                <a:gd name="T21" fmla="*/ 40 h 53"/>
                <a:gd name="T22" fmla="*/ 31 w 234"/>
                <a:gd name="T23" fmla="*/ 33 h 53"/>
                <a:gd name="T24" fmla="*/ 11 w 234"/>
                <a:gd name="T25" fmla="*/ 23 h 53"/>
                <a:gd name="T26" fmla="*/ 0 w 234"/>
                <a:gd name="T27" fmla="*/ 17 h 53"/>
                <a:gd name="T28" fmla="*/ 0 w 234"/>
                <a:gd name="T29" fmla="*/ 16 h 53"/>
                <a:gd name="T30" fmla="*/ 1 w 234"/>
                <a:gd name="T31" fmla="*/ 19 h 53"/>
                <a:gd name="T32" fmla="*/ 10 w 234"/>
                <a:gd name="T33" fmla="*/ 30 h 53"/>
                <a:gd name="T34" fmla="*/ 42 w 234"/>
                <a:gd name="T35" fmla="*/ 44 h 53"/>
                <a:gd name="T36" fmla="*/ 86 w 234"/>
                <a:gd name="T37" fmla="*/ 52 h 53"/>
                <a:gd name="T38" fmla="*/ 90 w 234"/>
                <a:gd name="T39" fmla="*/ 52 h 53"/>
                <a:gd name="T40" fmla="*/ 103 w 234"/>
                <a:gd name="T41" fmla="*/ 53 h 53"/>
                <a:gd name="T42" fmla="*/ 107 w 234"/>
                <a:gd name="T43" fmla="*/ 53 h 53"/>
                <a:gd name="T44" fmla="*/ 110 w 234"/>
                <a:gd name="T45" fmla="*/ 53 h 53"/>
                <a:gd name="T46" fmla="*/ 113 w 234"/>
                <a:gd name="T47" fmla="*/ 53 h 53"/>
                <a:gd name="T48" fmla="*/ 119 w 234"/>
                <a:gd name="T49" fmla="*/ 53 h 53"/>
                <a:gd name="T50" fmla="*/ 129 w 234"/>
                <a:gd name="T51" fmla="*/ 53 h 53"/>
                <a:gd name="T52" fmla="*/ 131 w 234"/>
                <a:gd name="T53" fmla="*/ 53 h 53"/>
                <a:gd name="T54" fmla="*/ 133 w 234"/>
                <a:gd name="T55" fmla="*/ 53 h 53"/>
                <a:gd name="T56" fmla="*/ 136 w 234"/>
                <a:gd name="T57" fmla="*/ 53 h 53"/>
                <a:gd name="T58" fmla="*/ 145 w 234"/>
                <a:gd name="T59" fmla="*/ 52 h 53"/>
                <a:gd name="T60" fmla="*/ 150 w 234"/>
                <a:gd name="T61" fmla="*/ 52 h 53"/>
                <a:gd name="T62" fmla="*/ 168 w 234"/>
                <a:gd name="T63" fmla="*/ 49 h 53"/>
                <a:gd name="T64" fmla="*/ 205 w 234"/>
                <a:gd name="T65" fmla="*/ 39 h 53"/>
                <a:gd name="T66" fmla="*/ 222 w 234"/>
                <a:gd name="T67" fmla="*/ 30 h 53"/>
                <a:gd name="T68" fmla="*/ 232 w 234"/>
                <a:gd name="T69" fmla="*/ 16 h 53"/>
                <a:gd name="T70" fmla="*/ 233 w 234"/>
                <a:gd name="T71" fmla="*/ 3 h 53"/>
                <a:gd name="T72" fmla="*/ 233 w 234"/>
                <a:gd name="T73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34" h="53">
                  <a:moveTo>
                    <a:pt x="233" y="0"/>
                  </a:moveTo>
                  <a:cubicBezTo>
                    <a:pt x="233" y="1"/>
                    <a:pt x="232" y="1"/>
                    <a:pt x="231" y="1"/>
                  </a:cubicBezTo>
                  <a:cubicBezTo>
                    <a:pt x="231" y="2"/>
                    <a:pt x="230" y="2"/>
                    <a:pt x="230" y="2"/>
                  </a:cubicBezTo>
                  <a:cubicBezTo>
                    <a:pt x="220" y="7"/>
                    <a:pt x="212" y="11"/>
                    <a:pt x="203" y="14"/>
                  </a:cubicBezTo>
                  <a:cubicBezTo>
                    <a:pt x="191" y="19"/>
                    <a:pt x="178" y="23"/>
                    <a:pt x="166" y="25"/>
                  </a:cubicBezTo>
                  <a:cubicBezTo>
                    <a:pt x="159" y="27"/>
                    <a:pt x="152" y="28"/>
                    <a:pt x="145" y="29"/>
                  </a:cubicBezTo>
                  <a:cubicBezTo>
                    <a:pt x="141" y="29"/>
                    <a:pt x="138" y="30"/>
                    <a:pt x="135" y="30"/>
                  </a:cubicBezTo>
                  <a:cubicBezTo>
                    <a:pt x="119" y="38"/>
                    <a:pt x="103" y="41"/>
                    <a:pt x="86" y="42"/>
                  </a:cubicBezTo>
                  <a:cubicBezTo>
                    <a:pt x="85" y="42"/>
                    <a:pt x="84" y="42"/>
                    <a:pt x="83" y="42"/>
                  </a:cubicBezTo>
                  <a:cubicBezTo>
                    <a:pt x="79" y="42"/>
                    <a:pt x="76" y="42"/>
                    <a:pt x="73" y="42"/>
                  </a:cubicBezTo>
                  <a:cubicBezTo>
                    <a:pt x="67" y="42"/>
                    <a:pt x="62" y="41"/>
                    <a:pt x="56" y="40"/>
                  </a:cubicBezTo>
                  <a:cubicBezTo>
                    <a:pt x="48" y="38"/>
                    <a:pt x="39" y="36"/>
                    <a:pt x="31" y="33"/>
                  </a:cubicBezTo>
                  <a:cubicBezTo>
                    <a:pt x="24" y="30"/>
                    <a:pt x="17" y="27"/>
                    <a:pt x="11" y="23"/>
                  </a:cubicBezTo>
                  <a:cubicBezTo>
                    <a:pt x="8" y="21"/>
                    <a:pt x="4" y="19"/>
                    <a:pt x="0" y="17"/>
                  </a:cubicBezTo>
                  <a:cubicBezTo>
                    <a:pt x="0" y="17"/>
                    <a:pt x="0" y="17"/>
                    <a:pt x="0" y="16"/>
                  </a:cubicBezTo>
                  <a:cubicBezTo>
                    <a:pt x="0" y="17"/>
                    <a:pt x="0" y="18"/>
                    <a:pt x="1" y="19"/>
                  </a:cubicBezTo>
                  <a:cubicBezTo>
                    <a:pt x="3" y="23"/>
                    <a:pt x="6" y="27"/>
                    <a:pt x="10" y="30"/>
                  </a:cubicBezTo>
                  <a:cubicBezTo>
                    <a:pt x="19" y="36"/>
                    <a:pt x="30" y="41"/>
                    <a:pt x="42" y="44"/>
                  </a:cubicBezTo>
                  <a:cubicBezTo>
                    <a:pt x="56" y="48"/>
                    <a:pt x="71" y="51"/>
                    <a:pt x="86" y="52"/>
                  </a:cubicBezTo>
                  <a:cubicBezTo>
                    <a:pt x="87" y="52"/>
                    <a:pt x="89" y="52"/>
                    <a:pt x="90" y="52"/>
                  </a:cubicBezTo>
                  <a:cubicBezTo>
                    <a:pt x="95" y="52"/>
                    <a:pt x="99" y="53"/>
                    <a:pt x="103" y="53"/>
                  </a:cubicBezTo>
                  <a:cubicBezTo>
                    <a:pt x="104" y="53"/>
                    <a:pt x="105" y="53"/>
                    <a:pt x="107" y="53"/>
                  </a:cubicBezTo>
                  <a:cubicBezTo>
                    <a:pt x="108" y="53"/>
                    <a:pt x="109" y="53"/>
                    <a:pt x="110" y="53"/>
                  </a:cubicBezTo>
                  <a:cubicBezTo>
                    <a:pt x="111" y="53"/>
                    <a:pt x="112" y="53"/>
                    <a:pt x="113" y="53"/>
                  </a:cubicBezTo>
                  <a:cubicBezTo>
                    <a:pt x="119" y="53"/>
                    <a:pt x="119" y="53"/>
                    <a:pt x="119" y="53"/>
                  </a:cubicBezTo>
                  <a:cubicBezTo>
                    <a:pt x="129" y="53"/>
                    <a:pt x="129" y="53"/>
                    <a:pt x="129" y="53"/>
                  </a:cubicBezTo>
                  <a:cubicBezTo>
                    <a:pt x="130" y="53"/>
                    <a:pt x="130" y="53"/>
                    <a:pt x="131" y="53"/>
                  </a:cubicBezTo>
                  <a:cubicBezTo>
                    <a:pt x="132" y="53"/>
                    <a:pt x="132" y="53"/>
                    <a:pt x="133" y="53"/>
                  </a:cubicBezTo>
                  <a:cubicBezTo>
                    <a:pt x="134" y="53"/>
                    <a:pt x="135" y="53"/>
                    <a:pt x="136" y="53"/>
                  </a:cubicBezTo>
                  <a:cubicBezTo>
                    <a:pt x="139" y="52"/>
                    <a:pt x="142" y="52"/>
                    <a:pt x="145" y="52"/>
                  </a:cubicBezTo>
                  <a:cubicBezTo>
                    <a:pt x="146" y="52"/>
                    <a:pt x="148" y="52"/>
                    <a:pt x="150" y="52"/>
                  </a:cubicBezTo>
                  <a:cubicBezTo>
                    <a:pt x="157" y="51"/>
                    <a:pt x="163" y="50"/>
                    <a:pt x="168" y="49"/>
                  </a:cubicBezTo>
                  <a:cubicBezTo>
                    <a:pt x="179" y="47"/>
                    <a:pt x="192" y="45"/>
                    <a:pt x="205" y="39"/>
                  </a:cubicBezTo>
                  <a:cubicBezTo>
                    <a:pt x="212" y="36"/>
                    <a:pt x="218" y="33"/>
                    <a:pt x="222" y="30"/>
                  </a:cubicBezTo>
                  <a:cubicBezTo>
                    <a:pt x="227" y="26"/>
                    <a:pt x="231" y="21"/>
                    <a:pt x="232" y="16"/>
                  </a:cubicBezTo>
                  <a:cubicBezTo>
                    <a:pt x="234" y="11"/>
                    <a:pt x="233" y="7"/>
                    <a:pt x="233" y="3"/>
                  </a:cubicBezTo>
                  <a:cubicBezTo>
                    <a:pt x="233" y="0"/>
                    <a:pt x="233" y="0"/>
                    <a:pt x="233" y="0"/>
                  </a:cubicBezTo>
                </a:path>
              </a:pathLst>
            </a:custGeom>
            <a:solidFill>
              <a:srgbClr val="F8AB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2" name="Freeform 105"/>
            <p:cNvSpPr>
              <a:spLocks/>
            </p:cNvSpPr>
            <p:nvPr/>
          </p:nvSpPr>
          <p:spPr bwMode="auto">
            <a:xfrm>
              <a:off x="8469131" y="5768975"/>
              <a:ext cx="284163" cy="166688"/>
            </a:xfrm>
            <a:custGeom>
              <a:avLst/>
              <a:gdLst>
                <a:gd name="T0" fmla="*/ 0 w 108"/>
                <a:gd name="T1" fmla="*/ 0 h 63"/>
                <a:gd name="T2" fmla="*/ 0 w 108"/>
                <a:gd name="T3" fmla="*/ 0 h 63"/>
                <a:gd name="T4" fmla="*/ 0 w 108"/>
                <a:gd name="T5" fmla="*/ 0 h 63"/>
                <a:gd name="T6" fmla="*/ 6 w 108"/>
                <a:gd name="T7" fmla="*/ 4 h 63"/>
                <a:gd name="T8" fmla="*/ 20 w 108"/>
                <a:gd name="T9" fmla="*/ 15 h 63"/>
                <a:gd name="T10" fmla="*/ 31 w 108"/>
                <a:gd name="T11" fmla="*/ 29 h 63"/>
                <a:gd name="T12" fmla="*/ 43 w 108"/>
                <a:gd name="T13" fmla="*/ 58 h 63"/>
                <a:gd name="T14" fmla="*/ 45 w 108"/>
                <a:gd name="T15" fmla="*/ 63 h 63"/>
                <a:gd name="T16" fmla="*/ 46 w 108"/>
                <a:gd name="T17" fmla="*/ 63 h 63"/>
                <a:gd name="T18" fmla="*/ 53 w 108"/>
                <a:gd name="T19" fmla="*/ 62 h 63"/>
                <a:gd name="T20" fmla="*/ 71 w 108"/>
                <a:gd name="T21" fmla="*/ 58 h 63"/>
                <a:gd name="T22" fmla="*/ 72 w 108"/>
                <a:gd name="T23" fmla="*/ 58 h 63"/>
                <a:gd name="T24" fmla="*/ 74 w 108"/>
                <a:gd name="T25" fmla="*/ 56 h 63"/>
                <a:gd name="T26" fmla="*/ 95 w 108"/>
                <a:gd name="T27" fmla="*/ 51 h 63"/>
                <a:gd name="T28" fmla="*/ 107 w 108"/>
                <a:gd name="T29" fmla="*/ 47 h 63"/>
                <a:gd name="T30" fmla="*/ 108 w 108"/>
                <a:gd name="T31" fmla="*/ 47 h 63"/>
                <a:gd name="T32" fmla="*/ 108 w 108"/>
                <a:gd name="T33" fmla="*/ 47 h 63"/>
                <a:gd name="T34" fmla="*/ 94 w 108"/>
                <a:gd name="T35" fmla="*/ 33 h 63"/>
                <a:gd name="T36" fmla="*/ 72 w 108"/>
                <a:gd name="T37" fmla="*/ 19 h 63"/>
                <a:gd name="T38" fmla="*/ 33 w 108"/>
                <a:gd name="T39" fmla="*/ 5 h 63"/>
                <a:gd name="T40" fmla="*/ 16 w 108"/>
                <a:gd name="T41" fmla="*/ 2 h 63"/>
                <a:gd name="T42" fmla="*/ 12 w 108"/>
                <a:gd name="T43" fmla="*/ 1 h 63"/>
                <a:gd name="T44" fmla="*/ 0 w 108"/>
                <a:gd name="T45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08" h="6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2"/>
                    <a:pt x="4" y="3"/>
                    <a:pt x="6" y="4"/>
                  </a:cubicBezTo>
                  <a:cubicBezTo>
                    <a:pt x="11" y="7"/>
                    <a:pt x="16" y="10"/>
                    <a:pt x="20" y="15"/>
                  </a:cubicBezTo>
                  <a:cubicBezTo>
                    <a:pt x="24" y="19"/>
                    <a:pt x="28" y="24"/>
                    <a:pt x="31" y="29"/>
                  </a:cubicBezTo>
                  <a:cubicBezTo>
                    <a:pt x="37" y="38"/>
                    <a:pt x="41" y="47"/>
                    <a:pt x="43" y="58"/>
                  </a:cubicBezTo>
                  <a:cubicBezTo>
                    <a:pt x="44" y="59"/>
                    <a:pt x="44" y="61"/>
                    <a:pt x="45" y="63"/>
                  </a:cubicBezTo>
                  <a:cubicBezTo>
                    <a:pt x="45" y="63"/>
                    <a:pt x="46" y="63"/>
                    <a:pt x="46" y="63"/>
                  </a:cubicBezTo>
                  <a:cubicBezTo>
                    <a:pt x="48" y="63"/>
                    <a:pt x="50" y="62"/>
                    <a:pt x="53" y="62"/>
                  </a:cubicBezTo>
                  <a:cubicBezTo>
                    <a:pt x="59" y="61"/>
                    <a:pt x="65" y="60"/>
                    <a:pt x="71" y="58"/>
                  </a:cubicBezTo>
                  <a:cubicBezTo>
                    <a:pt x="71" y="58"/>
                    <a:pt x="71" y="58"/>
                    <a:pt x="72" y="58"/>
                  </a:cubicBezTo>
                  <a:cubicBezTo>
                    <a:pt x="72" y="57"/>
                    <a:pt x="73" y="57"/>
                    <a:pt x="74" y="56"/>
                  </a:cubicBezTo>
                  <a:cubicBezTo>
                    <a:pt x="81" y="54"/>
                    <a:pt x="88" y="52"/>
                    <a:pt x="95" y="51"/>
                  </a:cubicBezTo>
                  <a:cubicBezTo>
                    <a:pt x="99" y="50"/>
                    <a:pt x="104" y="49"/>
                    <a:pt x="107" y="47"/>
                  </a:cubicBezTo>
                  <a:cubicBezTo>
                    <a:pt x="108" y="47"/>
                    <a:pt x="108" y="47"/>
                    <a:pt x="108" y="47"/>
                  </a:cubicBezTo>
                  <a:cubicBezTo>
                    <a:pt x="108" y="47"/>
                    <a:pt x="108" y="47"/>
                    <a:pt x="108" y="47"/>
                  </a:cubicBezTo>
                  <a:cubicBezTo>
                    <a:pt x="104" y="42"/>
                    <a:pt x="100" y="38"/>
                    <a:pt x="94" y="33"/>
                  </a:cubicBezTo>
                  <a:cubicBezTo>
                    <a:pt x="88" y="28"/>
                    <a:pt x="80" y="23"/>
                    <a:pt x="72" y="19"/>
                  </a:cubicBezTo>
                  <a:cubicBezTo>
                    <a:pt x="60" y="12"/>
                    <a:pt x="47" y="8"/>
                    <a:pt x="33" y="5"/>
                  </a:cubicBezTo>
                  <a:cubicBezTo>
                    <a:pt x="26" y="3"/>
                    <a:pt x="21" y="2"/>
                    <a:pt x="16" y="2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8" y="1"/>
                    <a:pt x="4" y="0"/>
                    <a:pt x="0" y="0"/>
                  </a:cubicBezTo>
                </a:path>
              </a:pathLst>
            </a:custGeom>
            <a:solidFill>
              <a:srgbClr val="F8AB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3" name="Freeform 106"/>
            <p:cNvSpPr>
              <a:spLocks/>
            </p:cNvSpPr>
            <p:nvPr/>
          </p:nvSpPr>
          <p:spPr bwMode="auto">
            <a:xfrm>
              <a:off x="8885056" y="5867400"/>
              <a:ext cx="96838" cy="36513"/>
            </a:xfrm>
            <a:custGeom>
              <a:avLst/>
              <a:gdLst>
                <a:gd name="T0" fmla="*/ 32 w 37"/>
                <a:gd name="T1" fmla="*/ 0 h 14"/>
                <a:gd name="T2" fmla="*/ 20 w 37"/>
                <a:gd name="T3" fmla="*/ 5 h 14"/>
                <a:gd name="T4" fmla="*/ 0 w 37"/>
                <a:gd name="T5" fmla="*/ 10 h 14"/>
                <a:gd name="T6" fmla="*/ 0 w 37"/>
                <a:gd name="T7" fmla="*/ 13 h 14"/>
                <a:gd name="T8" fmla="*/ 2 w 37"/>
                <a:gd name="T9" fmla="*/ 14 h 14"/>
                <a:gd name="T10" fmla="*/ 15 w 37"/>
                <a:gd name="T11" fmla="*/ 11 h 14"/>
                <a:gd name="T12" fmla="*/ 37 w 37"/>
                <a:gd name="T13" fmla="*/ 2 h 14"/>
                <a:gd name="T14" fmla="*/ 32 w 37"/>
                <a:gd name="T1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7" h="14">
                  <a:moveTo>
                    <a:pt x="32" y="0"/>
                  </a:moveTo>
                  <a:cubicBezTo>
                    <a:pt x="29" y="2"/>
                    <a:pt x="24" y="4"/>
                    <a:pt x="20" y="5"/>
                  </a:cubicBezTo>
                  <a:cubicBezTo>
                    <a:pt x="14" y="8"/>
                    <a:pt x="7" y="9"/>
                    <a:pt x="0" y="10"/>
                  </a:cubicBezTo>
                  <a:cubicBezTo>
                    <a:pt x="0" y="11"/>
                    <a:pt x="0" y="12"/>
                    <a:pt x="0" y="13"/>
                  </a:cubicBezTo>
                  <a:cubicBezTo>
                    <a:pt x="0" y="13"/>
                    <a:pt x="1" y="14"/>
                    <a:pt x="2" y="14"/>
                  </a:cubicBezTo>
                  <a:cubicBezTo>
                    <a:pt x="6" y="14"/>
                    <a:pt x="11" y="12"/>
                    <a:pt x="15" y="11"/>
                  </a:cubicBezTo>
                  <a:cubicBezTo>
                    <a:pt x="23" y="9"/>
                    <a:pt x="31" y="6"/>
                    <a:pt x="37" y="2"/>
                  </a:cubicBezTo>
                  <a:cubicBezTo>
                    <a:pt x="35" y="2"/>
                    <a:pt x="34" y="1"/>
                    <a:pt x="32" y="0"/>
                  </a:cubicBezTo>
                </a:path>
              </a:pathLst>
            </a:custGeom>
            <a:solidFill>
              <a:srgbClr val="F8BD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4" name="Freeform 107"/>
            <p:cNvSpPr>
              <a:spLocks/>
            </p:cNvSpPr>
            <p:nvPr/>
          </p:nvSpPr>
          <p:spPr bwMode="auto">
            <a:xfrm>
              <a:off x="8881881" y="5902325"/>
              <a:ext cx="7938" cy="4763"/>
            </a:xfrm>
            <a:custGeom>
              <a:avLst/>
              <a:gdLst>
                <a:gd name="T0" fmla="*/ 1 w 3"/>
                <a:gd name="T1" fmla="*/ 0 h 2"/>
                <a:gd name="T2" fmla="*/ 0 w 3"/>
                <a:gd name="T3" fmla="*/ 2 h 2"/>
                <a:gd name="T4" fmla="*/ 0 w 3"/>
                <a:gd name="T5" fmla="*/ 2 h 2"/>
                <a:gd name="T6" fmla="*/ 3 w 3"/>
                <a:gd name="T7" fmla="*/ 1 h 2"/>
                <a:gd name="T8" fmla="*/ 1 w 3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1" y="0"/>
                  </a:moveTo>
                  <a:cubicBezTo>
                    <a:pt x="0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2" y="2"/>
                    <a:pt x="3" y="1"/>
                  </a:cubicBezTo>
                  <a:cubicBezTo>
                    <a:pt x="2" y="1"/>
                    <a:pt x="1" y="0"/>
                    <a:pt x="1" y="0"/>
                  </a:cubicBezTo>
                </a:path>
              </a:pathLst>
            </a:custGeom>
            <a:solidFill>
              <a:srgbClr val="EA8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5" name="Freeform 108"/>
            <p:cNvSpPr>
              <a:spLocks/>
            </p:cNvSpPr>
            <p:nvPr/>
          </p:nvSpPr>
          <p:spPr bwMode="auto">
            <a:xfrm>
              <a:off x="8969194" y="5848350"/>
              <a:ext cx="31750" cy="23813"/>
            </a:xfrm>
            <a:custGeom>
              <a:avLst/>
              <a:gdLst>
                <a:gd name="T0" fmla="*/ 12 w 12"/>
                <a:gd name="T1" fmla="*/ 0 h 9"/>
                <a:gd name="T2" fmla="*/ 0 w 12"/>
                <a:gd name="T3" fmla="*/ 7 h 9"/>
                <a:gd name="T4" fmla="*/ 5 w 12"/>
                <a:gd name="T5" fmla="*/ 9 h 9"/>
                <a:gd name="T6" fmla="*/ 11 w 12"/>
                <a:gd name="T7" fmla="*/ 5 h 9"/>
                <a:gd name="T8" fmla="*/ 11 w 12"/>
                <a:gd name="T9" fmla="*/ 5 h 9"/>
                <a:gd name="T10" fmla="*/ 11 w 12"/>
                <a:gd name="T11" fmla="*/ 5 h 9"/>
                <a:gd name="T12" fmla="*/ 12 w 12"/>
                <a:gd name="T1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9">
                  <a:moveTo>
                    <a:pt x="12" y="0"/>
                  </a:moveTo>
                  <a:cubicBezTo>
                    <a:pt x="8" y="3"/>
                    <a:pt x="4" y="5"/>
                    <a:pt x="0" y="7"/>
                  </a:cubicBezTo>
                  <a:cubicBezTo>
                    <a:pt x="2" y="8"/>
                    <a:pt x="3" y="9"/>
                    <a:pt x="5" y="9"/>
                  </a:cubicBezTo>
                  <a:cubicBezTo>
                    <a:pt x="7" y="8"/>
                    <a:pt x="9" y="7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2" y="3"/>
                    <a:pt x="12" y="2"/>
                    <a:pt x="12" y="0"/>
                  </a:cubicBezTo>
                </a:path>
              </a:pathLst>
            </a:custGeom>
            <a:solidFill>
              <a:srgbClr val="EA8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6" name="Freeform 109"/>
            <p:cNvSpPr>
              <a:spLocks/>
            </p:cNvSpPr>
            <p:nvPr/>
          </p:nvSpPr>
          <p:spPr bwMode="auto">
            <a:xfrm>
              <a:off x="7978594" y="5991225"/>
              <a:ext cx="292100" cy="233363"/>
            </a:xfrm>
            <a:custGeom>
              <a:avLst/>
              <a:gdLst>
                <a:gd name="T0" fmla="*/ 2 w 111"/>
                <a:gd name="T1" fmla="*/ 0 h 88"/>
                <a:gd name="T2" fmla="*/ 0 w 111"/>
                <a:gd name="T3" fmla="*/ 2 h 88"/>
                <a:gd name="T4" fmla="*/ 0 w 111"/>
                <a:gd name="T5" fmla="*/ 4 h 88"/>
                <a:gd name="T6" fmla="*/ 4 w 111"/>
                <a:gd name="T7" fmla="*/ 12 h 88"/>
                <a:gd name="T8" fmla="*/ 13 w 111"/>
                <a:gd name="T9" fmla="*/ 30 h 88"/>
                <a:gd name="T10" fmla="*/ 35 w 111"/>
                <a:gd name="T11" fmla="*/ 58 h 88"/>
                <a:gd name="T12" fmla="*/ 41 w 111"/>
                <a:gd name="T13" fmla="*/ 64 h 88"/>
                <a:gd name="T14" fmla="*/ 62 w 111"/>
                <a:gd name="T15" fmla="*/ 79 h 88"/>
                <a:gd name="T16" fmla="*/ 83 w 111"/>
                <a:gd name="T17" fmla="*/ 88 h 88"/>
                <a:gd name="T18" fmla="*/ 90 w 111"/>
                <a:gd name="T19" fmla="*/ 88 h 88"/>
                <a:gd name="T20" fmla="*/ 91 w 111"/>
                <a:gd name="T21" fmla="*/ 88 h 88"/>
                <a:gd name="T22" fmla="*/ 98 w 111"/>
                <a:gd name="T23" fmla="*/ 87 h 88"/>
                <a:gd name="T24" fmla="*/ 108 w 111"/>
                <a:gd name="T25" fmla="*/ 81 h 88"/>
                <a:gd name="T26" fmla="*/ 111 w 111"/>
                <a:gd name="T27" fmla="*/ 75 h 88"/>
                <a:gd name="T28" fmla="*/ 105 w 111"/>
                <a:gd name="T29" fmla="*/ 64 h 88"/>
                <a:gd name="T30" fmla="*/ 93 w 111"/>
                <a:gd name="T31" fmla="*/ 59 h 88"/>
                <a:gd name="T32" fmla="*/ 75 w 111"/>
                <a:gd name="T33" fmla="*/ 54 h 88"/>
                <a:gd name="T34" fmla="*/ 51 w 111"/>
                <a:gd name="T35" fmla="*/ 45 h 88"/>
                <a:gd name="T36" fmla="*/ 30 w 111"/>
                <a:gd name="T37" fmla="*/ 29 h 88"/>
                <a:gd name="T38" fmla="*/ 20 w 111"/>
                <a:gd name="T39" fmla="*/ 18 h 88"/>
                <a:gd name="T40" fmla="*/ 5 w 111"/>
                <a:gd name="T41" fmla="*/ 2 h 88"/>
                <a:gd name="T42" fmla="*/ 3 w 111"/>
                <a:gd name="T43" fmla="*/ 0 h 88"/>
                <a:gd name="T44" fmla="*/ 2 w 111"/>
                <a:gd name="T45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11" h="88">
                  <a:moveTo>
                    <a:pt x="2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1" y="7"/>
                    <a:pt x="2" y="10"/>
                    <a:pt x="4" y="12"/>
                  </a:cubicBezTo>
                  <a:cubicBezTo>
                    <a:pt x="6" y="19"/>
                    <a:pt x="10" y="24"/>
                    <a:pt x="13" y="30"/>
                  </a:cubicBezTo>
                  <a:cubicBezTo>
                    <a:pt x="20" y="40"/>
                    <a:pt x="27" y="49"/>
                    <a:pt x="35" y="58"/>
                  </a:cubicBezTo>
                  <a:cubicBezTo>
                    <a:pt x="37" y="60"/>
                    <a:pt x="39" y="62"/>
                    <a:pt x="41" y="64"/>
                  </a:cubicBezTo>
                  <a:cubicBezTo>
                    <a:pt x="48" y="70"/>
                    <a:pt x="55" y="75"/>
                    <a:pt x="62" y="79"/>
                  </a:cubicBezTo>
                  <a:cubicBezTo>
                    <a:pt x="69" y="83"/>
                    <a:pt x="76" y="86"/>
                    <a:pt x="83" y="88"/>
                  </a:cubicBezTo>
                  <a:cubicBezTo>
                    <a:pt x="85" y="88"/>
                    <a:pt x="88" y="88"/>
                    <a:pt x="90" y="88"/>
                  </a:cubicBezTo>
                  <a:cubicBezTo>
                    <a:pt x="90" y="88"/>
                    <a:pt x="91" y="88"/>
                    <a:pt x="91" y="88"/>
                  </a:cubicBezTo>
                  <a:cubicBezTo>
                    <a:pt x="93" y="88"/>
                    <a:pt x="96" y="88"/>
                    <a:pt x="98" y="87"/>
                  </a:cubicBezTo>
                  <a:cubicBezTo>
                    <a:pt x="102" y="86"/>
                    <a:pt x="105" y="84"/>
                    <a:pt x="108" y="81"/>
                  </a:cubicBezTo>
                  <a:cubicBezTo>
                    <a:pt x="110" y="79"/>
                    <a:pt x="111" y="77"/>
                    <a:pt x="111" y="75"/>
                  </a:cubicBezTo>
                  <a:cubicBezTo>
                    <a:pt x="111" y="70"/>
                    <a:pt x="109" y="67"/>
                    <a:pt x="105" y="64"/>
                  </a:cubicBezTo>
                  <a:cubicBezTo>
                    <a:pt x="102" y="61"/>
                    <a:pt x="98" y="60"/>
                    <a:pt x="93" y="59"/>
                  </a:cubicBezTo>
                  <a:cubicBezTo>
                    <a:pt x="87" y="57"/>
                    <a:pt x="81" y="56"/>
                    <a:pt x="75" y="54"/>
                  </a:cubicBezTo>
                  <a:cubicBezTo>
                    <a:pt x="67" y="52"/>
                    <a:pt x="59" y="49"/>
                    <a:pt x="51" y="45"/>
                  </a:cubicBezTo>
                  <a:cubicBezTo>
                    <a:pt x="43" y="40"/>
                    <a:pt x="36" y="35"/>
                    <a:pt x="30" y="29"/>
                  </a:cubicBezTo>
                  <a:cubicBezTo>
                    <a:pt x="27" y="25"/>
                    <a:pt x="23" y="22"/>
                    <a:pt x="20" y="18"/>
                  </a:cubicBezTo>
                  <a:cubicBezTo>
                    <a:pt x="15" y="13"/>
                    <a:pt x="10" y="8"/>
                    <a:pt x="5" y="2"/>
                  </a:cubicBezTo>
                  <a:cubicBezTo>
                    <a:pt x="5" y="1"/>
                    <a:pt x="4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</a:path>
              </a:pathLst>
            </a:custGeom>
            <a:solidFill>
              <a:srgbClr val="F8D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7" name="Freeform 110"/>
            <p:cNvSpPr>
              <a:spLocks/>
            </p:cNvSpPr>
            <p:nvPr/>
          </p:nvSpPr>
          <p:spPr bwMode="auto">
            <a:xfrm>
              <a:off x="8231006" y="5783263"/>
              <a:ext cx="206375" cy="119063"/>
            </a:xfrm>
            <a:custGeom>
              <a:avLst/>
              <a:gdLst>
                <a:gd name="T0" fmla="*/ 74 w 78"/>
                <a:gd name="T1" fmla="*/ 0 h 45"/>
                <a:gd name="T2" fmla="*/ 73 w 78"/>
                <a:gd name="T3" fmla="*/ 0 h 45"/>
                <a:gd name="T4" fmla="*/ 34 w 78"/>
                <a:gd name="T5" fmla="*/ 10 h 45"/>
                <a:gd name="T6" fmla="*/ 11 w 78"/>
                <a:gd name="T7" fmla="*/ 23 h 45"/>
                <a:gd name="T8" fmla="*/ 4 w 78"/>
                <a:gd name="T9" fmla="*/ 29 h 45"/>
                <a:gd name="T10" fmla="*/ 1 w 78"/>
                <a:gd name="T11" fmla="*/ 34 h 45"/>
                <a:gd name="T12" fmla="*/ 4 w 78"/>
                <a:gd name="T13" fmla="*/ 43 h 45"/>
                <a:gd name="T14" fmla="*/ 11 w 78"/>
                <a:gd name="T15" fmla="*/ 45 h 45"/>
                <a:gd name="T16" fmla="*/ 12 w 78"/>
                <a:gd name="T17" fmla="*/ 45 h 45"/>
                <a:gd name="T18" fmla="*/ 13 w 78"/>
                <a:gd name="T19" fmla="*/ 45 h 45"/>
                <a:gd name="T20" fmla="*/ 18 w 78"/>
                <a:gd name="T21" fmla="*/ 44 h 45"/>
                <a:gd name="T22" fmla="*/ 34 w 78"/>
                <a:gd name="T23" fmla="*/ 36 h 45"/>
                <a:gd name="T24" fmla="*/ 50 w 78"/>
                <a:gd name="T25" fmla="*/ 24 h 45"/>
                <a:gd name="T26" fmla="*/ 74 w 78"/>
                <a:gd name="T27" fmla="*/ 8 h 45"/>
                <a:gd name="T28" fmla="*/ 77 w 78"/>
                <a:gd name="T29" fmla="*/ 5 h 45"/>
                <a:gd name="T30" fmla="*/ 75 w 78"/>
                <a:gd name="T31" fmla="*/ 0 h 45"/>
                <a:gd name="T32" fmla="*/ 74 w 78"/>
                <a:gd name="T33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8" h="45">
                  <a:moveTo>
                    <a:pt x="74" y="0"/>
                  </a:moveTo>
                  <a:cubicBezTo>
                    <a:pt x="74" y="0"/>
                    <a:pt x="73" y="0"/>
                    <a:pt x="73" y="0"/>
                  </a:cubicBezTo>
                  <a:cubicBezTo>
                    <a:pt x="60" y="3"/>
                    <a:pt x="47" y="6"/>
                    <a:pt x="34" y="10"/>
                  </a:cubicBezTo>
                  <a:cubicBezTo>
                    <a:pt x="26" y="13"/>
                    <a:pt x="18" y="18"/>
                    <a:pt x="11" y="23"/>
                  </a:cubicBezTo>
                  <a:cubicBezTo>
                    <a:pt x="8" y="24"/>
                    <a:pt x="6" y="27"/>
                    <a:pt x="4" y="29"/>
                  </a:cubicBezTo>
                  <a:cubicBezTo>
                    <a:pt x="2" y="31"/>
                    <a:pt x="2" y="33"/>
                    <a:pt x="1" y="34"/>
                  </a:cubicBezTo>
                  <a:cubicBezTo>
                    <a:pt x="0" y="38"/>
                    <a:pt x="1" y="41"/>
                    <a:pt x="4" y="43"/>
                  </a:cubicBezTo>
                  <a:cubicBezTo>
                    <a:pt x="6" y="45"/>
                    <a:pt x="8" y="45"/>
                    <a:pt x="11" y="45"/>
                  </a:cubicBezTo>
                  <a:cubicBezTo>
                    <a:pt x="11" y="45"/>
                    <a:pt x="12" y="45"/>
                    <a:pt x="12" y="45"/>
                  </a:cubicBezTo>
                  <a:cubicBezTo>
                    <a:pt x="12" y="45"/>
                    <a:pt x="13" y="45"/>
                    <a:pt x="13" y="45"/>
                  </a:cubicBezTo>
                  <a:cubicBezTo>
                    <a:pt x="15" y="45"/>
                    <a:pt x="16" y="45"/>
                    <a:pt x="18" y="44"/>
                  </a:cubicBezTo>
                  <a:cubicBezTo>
                    <a:pt x="24" y="43"/>
                    <a:pt x="29" y="40"/>
                    <a:pt x="34" y="36"/>
                  </a:cubicBezTo>
                  <a:cubicBezTo>
                    <a:pt x="39" y="32"/>
                    <a:pt x="45" y="28"/>
                    <a:pt x="50" y="24"/>
                  </a:cubicBezTo>
                  <a:cubicBezTo>
                    <a:pt x="58" y="19"/>
                    <a:pt x="66" y="13"/>
                    <a:pt x="74" y="8"/>
                  </a:cubicBezTo>
                  <a:cubicBezTo>
                    <a:pt x="75" y="7"/>
                    <a:pt x="76" y="6"/>
                    <a:pt x="77" y="5"/>
                  </a:cubicBezTo>
                  <a:cubicBezTo>
                    <a:pt x="78" y="3"/>
                    <a:pt x="78" y="1"/>
                    <a:pt x="75" y="0"/>
                  </a:cubicBezTo>
                  <a:cubicBezTo>
                    <a:pt x="75" y="0"/>
                    <a:pt x="74" y="0"/>
                    <a:pt x="74" y="0"/>
                  </a:cubicBezTo>
                </a:path>
              </a:pathLst>
            </a:custGeom>
            <a:solidFill>
              <a:srgbClr val="FFE9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8" name="Freeform 111"/>
            <p:cNvSpPr>
              <a:spLocks noEditPoints="1"/>
            </p:cNvSpPr>
            <p:nvPr/>
          </p:nvSpPr>
          <p:spPr bwMode="auto">
            <a:xfrm>
              <a:off x="7902394" y="5748338"/>
              <a:ext cx="1122363" cy="695325"/>
            </a:xfrm>
            <a:custGeom>
              <a:avLst/>
              <a:gdLst>
                <a:gd name="T0" fmla="*/ 376 w 426"/>
                <a:gd name="T1" fmla="*/ 28 h 263"/>
                <a:gd name="T2" fmla="*/ 330 w 426"/>
                <a:gd name="T3" fmla="*/ 51 h 263"/>
                <a:gd name="T4" fmla="*/ 219 w 426"/>
                <a:gd name="T5" fmla="*/ 0 h 263"/>
                <a:gd name="T6" fmla="*/ 101 w 426"/>
                <a:gd name="T7" fmla="*/ 45 h 263"/>
                <a:gd name="T8" fmla="*/ 30 w 426"/>
                <a:gd name="T9" fmla="*/ 18 h 263"/>
                <a:gd name="T10" fmla="*/ 3 w 426"/>
                <a:gd name="T11" fmla="*/ 65 h 263"/>
                <a:gd name="T12" fmla="*/ 66 w 426"/>
                <a:gd name="T13" fmla="*/ 180 h 263"/>
                <a:gd name="T14" fmla="*/ 102 w 426"/>
                <a:gd name="T15" fmla="*/ 238 h 263"/>
                <a:gd name="T16" fmla="*/ 200 w 426"/>
                <a:gd name="T17" fmla="*/ 263 h 263"/>
                <a:gd name="T18" fmla="*/ 231 w 426"/>
                <a:gd name="T19" fmla="*/ 262 h 263"/>
                <a:gd name="T20" fmla="*/ 263 w 426"/>
                <a:gd name="T21" fmla="*/ 260 h 263"/>
                <a:gd name="T22" fmla="*/ 339 w 426"/>
                <a:gd name="T23" fmla="*/ 200 h 263"/>
                <a:gd name="T24" fmla="*/ 406 w 426"/>
                <a:gd name="T25" fmla="*/ 117 h 263"/>
                <a:gd name="T26" fmla="*/ 96 w 426"/>
                <a:gd name="T27" fmla="*/ 202 h 263"/>
                <a:gd name="T28" fmla="*/ 217 w 426"/>
                <a:gd name="T29" fmla="*/ 231 h 263"/>
                <a:gd name="T30" fmla="*/ 328 w 426"/>
                <a:gd name="T31" fmla="*/ 202 h 263"/>
                <a:gd name="T32" fmla="*/ 265 w 426"/>
                <a:gd name="T33" fmla="*/ 250 h 263"/>
                <a:gd name="T34" fmla="*/ 216 w 426"/>
                <a:gd name="T35" fmla="*/ 254 h 263"/>
                <a:gd name="T36" fmla="*/ 107 w 426"/>
                <a:gd name="T37" fmla="*/ 231 h 263"/>
                <a:gd name="T38" fmla="*/ 233 w 426"/>
                <a:gd name="T39" fmla="*/ 222 h 263"/>
                <a:gd name="T40" fmla="*/ 174 w 426"/>
                <a:gd name="T41" fmla="*/ 220 h 263"/>
                <a:gd name="T42" fmla="*/ 47 w 426"/>
                <a:gd name="T43" fmla="*/ 146 h 263"/>
                <a:gd name="T44" fmla="*/ 27 w 426"/>
                <a:gd name="T45" fmla="*/ 69 h 263"/>
                <a:gd name="T46" fmla="*/ 79 w 426"/>
                <a:gd name="T47" fmla="*/ 94 h 263"/>
                <a:gd name="T48" fmla="*/ 145 w 426"/>
                <a:gd name="T49" fmla="*/ 114 h 263"/>
                <a:gd name="T50" fmla="*/ 200 w 426"/>
                <a:gd name="T51" fmla="*/ 127 h 263"/>
                <a:gd name="T52" fmla="*/ 271 w 426"/>
                <a:gd name="T53" fmla="*/ 122 h 263"/>
                <a:gd name="T54" fmla="*/ 312 w 426"/>
                <a:gd name="T55" fmla="*/ 123 h 263"/>
                <a:gd name="T56" fmla="*/ 347 w 426"/>
                <a:gd name="T57" fmla="*/ 95 h 263"/>
                <a:gd name="T58" fmla="*/ 399 w 426"/>
                <a:gd name="T59" fmla="*/ 69 h 263"/>
                <a:gd name="T60" fmla="*/ 412 w 426"/>
                <a:gd name="T61" fmla="*/ 69 h 263"/>
                <a:gd name="T62" fmla="*/ 366 w 426"/>
                <a:gd name="T63" fmla="*/ 161 h 263"/>
                <a:gd name="T64" fmla="*/ 405 w 426"/>
                <a:gd name="T65" fmla="*/ 61 h 263"/>
                <a:gd name="T66" fmla="*/ 361 w 426"/>
                <a:gd name="T67" fmla="*/ 90 h 263"/>
                <a:gd name="T68" fmla="*/ 332 w 426"/>
                <a:gd name="T69" fmla="*/ 102 h 263"/>
                <a:gd name="T70" fmla="*/ 275 w 426"/>
                <a:gd name="T71" fmla="*/ 105 h 263"/>
                <a:gd name="T72" fmla="*/ 217 w 426"/>
                <a:gd name="T73" fmla="*/ 111 h 263"/>
                <a:gd name="T74" fmla="*/ 162 w 426"/>
                <a:gd name="T75" fmla="*/ 116 h 263"/>
                <a:gd name="T76" fmla="*/ 85 w 426"/>
                <a:gd name="T77" fmla="*/ 86 h 263"/>
                <a:gd name="T78" fmla="*/ 35 w 426"/>
                <a:gd name="T79" fmla="*/ 66 h 263"/>
                <a:gd name="T80" fmla="*/ 11 w 426"/>
                <a:gd name="T81" fmla="*/ 56 h 263"/>
                <a:gd name="T82" fmla="*/ 11 w 426"/>
                <a:gd name="T83" fmla="*/ 25 h 263"/>
                <a:gd name="T84" fmla="*/ 114 w 426"/>
                <a:gd name="T85" fmla="*/ 68 h 263"/>
                <a:gd name="T86" fmla="*/ 202 w 426"/>
                <a:gd name="T87" fmla="*/ 84 h 263"/>
                <a:gd name="T88" fmla="*/ 256 w 426"/>
                <a:gd name="T89" fmla="*/ 81 h 263"/>
                <a:gd name="T90" fmla="*/ 364 w 426"/>
                <a:gd name="T91" fmla="*/ 45 h 263"/>
                <a:gd name="T92" fmla="*/ 415 w 426"/>
                <a:gd name="T93" fmla="*/ 25 h 263"/>
                <a:gd name="T94" fmla="*/ 415 w 426"/>
                <a:gd name="T95" fmla="*/ 58 h 263"/>
                <a:gd name="T96" fmla="*/ 241 w 426"/>
                <a:gd name="T97" fmla="*/ 74 h 263"/>
                <a:gd name="T98" fmla="*/ 188 w 426"/>
                <a:gd name="T99" fmla="*/ 74 h 263"/>
                <a:gd name="T100" fmla="*/ 112 w 426"/>
                <a:gd name="T101" fmla="*/ 46 h 263"/>
                <a:gd name="T102" fmla="*/ 215 w 426"/>
                <a:gd name="T103" fmla="*/ 8 h 263"/>
                <a:gd name="T104" fmla="*/ 309 w 426"/>
                <a:gd name="T105" fmla="*/ 41 h 2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26" h="263">
                  <a:moveTo>
                    <a:pt x="424" y="25"/>
                  </a:moveTo>
                  <a:cubicBezTo>
                    <a:pt x="424" y="23"/>
                    <a:pt x="423" y="21"/>
                    <a:pt x="422" y="20"/>
                  </a:cubicBezTo>
                  <a:cubicBezTo>
                    <a:pt x="420" y="16"/>
                    <a:pt x="417" y="14"/>
                    <a:pt x="413" y="14"/>
                  </a:cubicBezTo>
                  <a:cubicBezTo>
                    <a:pt x="408" y="14"/>
                    <a:pt x="404" y="14"/>
                    <a:pt x="400" y="16"/>
                  </a:cubicBezTo>
                  <a:cubicBezTo>
                    <a:pt x="397" y="17"/>
                    <a:pt x="394" y="19"/>
                    <a:pt x="391" y="20"/>
                  </a:cubicBezTo>
                  <a:cubicBezTo>
                    <a:pt x="386" y="23"/>
                    <a:pt x="381" y="25"/>
                    <a:pt x="376" y="28"/>
                  </a:cubicBezTo>
                  <a:cubicBezTo>
                    <a:pt x="374" y="29"/>
                    <a:pt x="373" y="30"/>
                    <a:pt x="371" y="31"/>
                  </a:cubicBezTo>
                  <a:cubicBezTo>
                    <a:pt x="368" y="33"/>
                    <a:pt x="368" y="33"/>
                    <a:pt x="368" y="33"/>
                  </a:cubicBezTo>
                  <a:cubicBezTo>
                    <a:pt x="364" y="35"/>
                    <a:pt x="360" y="37"/>
                    <a:pt x="356" y="39"/>
                  </a:cubicBezTo>
                  <a:cubicBezTo>
                    <a:pt x="348" y="44"/>
                    <a:pt x="340" y="48"/>
                    <a:pt x="331" y="52"/>
                  </a:cubicBezTo>
                  <a:cubicBezTo>
                    <a:pt x="331" y="52"/>
                    <a:pt x="331" y="52"/>
                    <a:pt x="331" y="52"/>
                  </a:cubicBezTo>
                  <a:cubicBezTo>
                    <a:pt x="330" y="51"/>
                    <a:pt x="330" y="51"/>
                    <a:pt x="330" y="51"/>
                  </a:cubicBezTo>
                  <a:cubicBezTo>
                    <a:pt x="326" y="45"/>
                    <a:pt x="322" y="41"/>
                    <a:pt x="317" y="37"/>
                  </a:cubicBezTo>
                  <a:cubicBezTo>
                    <a:pt x="310" y="30"/>
                    <a:pt x="301" y="25"/>
                    <a:pt x="291" y="19"/>
                  </a:cubicBezTo>
                  <a:cubicBezTo>
                    <a:pt x="284" y="15"/>
                    <a:pt x="277" y="12"/>
                    <a:pt x="268" y="9"/>
                  </a:cubicBezTo>
                  <a:cubicBezTo>
                    <a:pt x="263" y="7"/>
                    <a:pt x="259" y="6"/>
                    <a:pt x="253" y="5"/>
                  </a:cubicBezTo>
                  <a:cubicBezTo>
                    <a:pt x="247" y="3"/>
                    <a:pt x="242" y="2"/>
                    <a:pt x="236" y="1"/>
                  </a:cubicBezTo>
                  <a:cubicBezTo>
                    <a:pt x="232" y="1"/>
                    <a:pt x="226" y="0"/>
                    <a:pt x="219" y="0"/>
                  </a:cubicBezTo>
                  <a:cubicBezTo>
                    <a:pt x="213" y="0"/>
                    <a:pt x="206" y="0"/>
                    <a:pt x="200" y="0"/>
                  </a:cubicBezTo>
                  <a:cubicBezTo>
                    <a:pt x="194" y="1"/>
                    <a:pt x="189" y="1"/>
                    <a:pt x="185" y="2"/>
                  </a:cubicBezTo>
                  <a:cubicBezTo>
                    <a:pt x="174" y="4"/>
                    <a:pt x="164" y="7"/>
                    <a:pt x="154" y="10"/>
                  </a:cubicBezTo>
                  <a:cubicBezTo>
                    <a:pt x="138" y="16"/>
                    <a:pt x="124" y="24"/>
                    <a:pt x="112" y="34"/>
                  </a:cubicBezTo>
                  <a:cubicBezTo>
                    <a:pt x="112" y="34"/>
                    <a:pt x="112" y="34"/>
                    <a:pt x="112" y="34"/>
                  </a:cubicBezTo>
                  <a:cubicBezTo>
                    <a:pt x="108" y="37"/>
                    <a:pt x="104" y="40"/>
                    <a:pt x="101" y="45"/>
                  </a:cubicBezTo>
                  <a:cubicBezTo>
                    <a:pt x="100" y="45"/>
                    <a:pt x="99" y="46"/>
                    <a:pt x="99" y="47"/>
                  </a:cubicBezTo>
                  <a:cubicBezTo>
                    <a:pt x="98" y="49"/>
                    <a:pt x="96" y="50"/>
                    <a:pt x="95" y="52"/>
                  </a:cubicBezTo>
                  <a:cubicBezTo>
                    <a:pt x="89" y="49"/>
                    <a:pt x="82" y="46"/>
                    <a:pt x="76" y="43"/>
                  </a:cubicBezTo>
                  <a:cubicBezTo>
                    <a:pt x="74" y="42"/>
                    <a:pt x="72" y="41"/>
                    <a:pt x="70" y="40"/>
                  </a:cubicBezTo>
                  <a:cubicBezTo>
                    <a:pt x="51" y="29"/>
                    <a:pt x="51" y="29"/>
                    <a:pt x="51" y="29"/>
                  </a:cubicBezTo>
                  <a:cubicBezTo>
                    <a:pt x="43" y="24"/>
                    <a:pt x="37" y="21"/>
                    <a:pt x="30" y="18"/>
                  </a:cubicBezTo>
                  <a:cubicBezTo>
                    <a:pt x="25" y="16"/>
                    <a:pt x="20" y="14"/>
                    <a:pt x="13" y="14"/>
                  </a:cubicBezTo>
                  <a:cubicBezTo>
                    <a:pt x="11" y="14"/>
                    <a:pt x="9" y="15"/>
                    <a:pt x="7" y="16"/>
                  </a:cubicBezTo>
                  <a:cubicBezTo>
                    <a:pt x="4" y="18"/>
                    <a:pt x="3" y="21"/>
                    <a:pt x="2" y="24"/>
                  </a:cubicBezTo>
                  <a:cubicBezTo>
                    <a:pt x="1" y="26"/>
                    <a:pt x="1" y="29"/>
                    <a:pt x="0" y="31"/>
                  </a:cubicBezTo>
                  <a:cubicBezTo>
                    <a:pt x="0" y="38"/>
                    <a:pt x="0" y="45"/>
                    <a:pt x="1" y="53"/>
                  </a:cubicBezTo>
                  <a:cubicBezTo>
                    <a:pt x="2" y="57"/>
                    <a:pt x="3" y="61"/>
                    <a:pt x="3" y="65"/>
                  </a:cubicBezTo>
                  <a:cubicBezTo>
                    <a:pt x="4" y="67"/>
                    <a:pt x="4" y="67"/>
                    <a:pt x="4" y="67"/>
                  </a:cubicBezTo>
                  <a:cubicBezTo>
                    <a:pt x="6" y="78"/>
                    <a:pt x="9" y="90"/>
                    <a:pt x="14" y="103"/>
                  </a:cubicBezTo>
                  <a:cubicBezTo>
                    <a:pt x="18" y="112"/>
                    <a:pt x="22" y="121"/>
                    <a:pt x="27" y="131"/>
                  </a:cubicBezTo>
                  <a:cubicBezTo>
                    <a:pt x="31" y="137"/>
                    <a:pt x="34" y="143"/>
                    <a:pt x="37" y="148"/>
                  </a:cubicBezTo>
                  <a:cubicBezTo>
                    <a:pt x="41" y="153"/>
                    <a:pt x="45" y="158"/>
                    <a:pt x="49" y="163"/>
                  </a:cubicBezTo>
                  <a:cubicBezTo>
                    <a:pt x="54" y="169"/>
                    <a:pt x="60" y="174"/>
                    <a:pt x="66" y="180"/>
                  </a:cubicBezTo>
                  <a:cubicBezTo>
                    <a:pt x="73" y="186"/>
                    <a:pt x="80" y="191"/>
                    <a:pt x="86" y="195"/>
                  </a:cubicBezTo>
                  <a:cubicBezTo>
                    <a:pt x="87" y="196"/>
                    <a:pt x="88" y="197"/>
                    <a:pt x="87" y="198"/>
                  </a:cubicBezTo>
                  <a:cubicBezTo>
                    <a:pt x="87" y="200"/>
                    <a:pt x="87" y="202"/>
                    <a:pt x="87" y="204"/>
                  </a:cubicBezTo>
                  <a:cubicBezTo>
                    <a:pt x="87" y="205"/>
                    <a:pt x="87" y="205"/>
                    <a:pt x="87" y="205"/>
                  </a:cubicBezTo>
                  <a:cubicBezTo>
                    <a:pt x="87" y="209"/>
                    <a:pt x="86" y="212"/>
                    <a:pt x="87" y="216"/>
                  </a:cubicBezTo>
                  <a:cubicBezTo>
                    <a:pt x="89" y="225"/>
                    <a:pt x="94" y="232"/>
                    <a:pt x="102" y="238"/>
                  </a:cubicBezTo>
                  <a:cubicBezTo>
                    <a:pt x="111" y="244"/>
                    <a:pt x="121" y="249"/>
                    <a:pt x="134" y="254"/>
                  </a:cubicBezTo>
                  <a:cubicBezTo>
                    <a:pt x="143" y="256"/>
                    <a:pt x="153" y="258"/>
                    <a:pt x="161" y="260"/>
                  </a:cubicBezTo>
                  <a:cubicBezTo>
                    <a:pt x="165" y="260"/>
                    <a:pt x="169" y="261"/>
                    <a:pt x="174" y="261"/>
                  </a:cubicBezTo>
                  <a:cubicBezTo>
                    <a:pt x="178" y="261"/>
                    <a:pt x="182" y="262"/>
                    <a:pt x="186" y="262"/>
                  </a:cubicBezTo>
                  <a:cubicBezTo>
                    <a:pt x="189" y="262"/>
                    <a:pt x="189" y="262"/>
                    <a:pt x="189" y="262"/>
                  </a:cubicBezTo>
                  <a:cubicBezTo>
                    <a:pt x="193" y="263"/>
                    <a:pt x="197" y="262"/>
                    <a:pt x="200" y="263"/>
                  </a:cubicBezTo>
                  <a:cubicBezTo>
                    <a:pt x="202" y="263"/>
                    <a:pt x="204" y="263"/>
                    <a:pt x="205" y="263"/>
                  </a:cubicBezTo>
                  <a:cubicBezTo>
                    <a:pt x="210" y="262"/>
                    <a:pt x="216" y="262"/>
                    <a:pt x="220" y="263"/>
                  </a:cubicBezTo>
                  <a:cubicBezTo>
                    <a:pt x="222" y="263"/>
                    <a:pt x="223" y="263"/>
                    <a:pt x="223" y="263"/>
                  </a:cubicBezTo>
                  <a:cubicBezTo>
                    <a:pt x="225" y="263"/>
                    <a:pt x="226" y="263"/>
                    <a:pt x="227" y="263"/>
                  </a:cubicBezTo>
                  <a:cubicBezTo>
                    <a:pt x="228" y="262"/>
                    <a:pt x="229" y="262"/>
                    <a:pt x="230" y="262"/>
                  </a:cubicBezTo>
                  <a:cubicBezTo>
                    <a:pt x="231" y="262"/>
                    <a:pt x="231" y="262"/>
                    <a:pt x="231" y="262"/>
                  </a:cubicBezTo>
                  <a:cubicBezTo>
                    <a:pt x="232" y="262"/>
                    <a:pt x="233" y="262"/>
                    <a:pt x="234" y="262"/>
                  </a:cubicBezTo>
                  <a:cubicBezTo>
                    <a:pt x="236" y="262"/>
                    <a:pt x="238" y="262"/>
                    <a:pt x="240" y="262"/>
                  </a:cubicBezTo>
                  <a:cubicBezTo>
                    <a:pt x="242" y="262"/>
                    <a:pt x="244" y="262"/>
                    <a:pt x="246" y="262"/>
                  </a:cubicBezTo>
                  <a:cubicBezTo>
                    <a:pt x="249" y="262"/>
                    <a:pt x="251" y="261"/>
                    <a:pt x="254" y="261"/>
                  </a:cubicBezTo>
                  <a:cubicBezTo>
                    <a:pt x="255" y="261"/>
                    <a:pt x="257" y="261"/>
                    <a:pt x="259" y="260"/>
                  </a:cubicBezTo>
                  <a:cubicBezTo>
                    <a:pt x="260" y="260"/>
                    <a:pt x="261" y="260"/>
                    <a:pt x="263" y="260"/>
                  </a:cubicBezTo>
                  <a:cubicBezTo>
                    <a:pt x="269" y="259"/>
                    <a:pt x="275" y="258"/>
                    <a:pt x="281" y="256"/>
                  </a:cubicBezTo>
                  <a:cubicBezTo>
                    <a:pt x="287" y="255"/>
                    <a:pt x="293" y="254"/>
                    <a:pt x="298" y="251"/>
                  </a:cubicBezTo>
                  <a:cubicBezTo>
                    <a:pt x="306" y="248"/>
                    <a:pt x="306" y="248"/>
                    <a:pt x="306" y="248"/>
                  </a:cubicBezTo>
                  <a:cubicBezTo>
                    <a:pt x="313" y="245"/>
                    <a:pt x="319" y="242"/>
                    <a:pt x="325" y="237"/>
                  </a:cubicBezTo>
                  <a:cubicBezTo>
                    <a:pt x="331" y="233"/>
                    <a:pt x="335" y="227"/>
                    <a:pt x="338" y="220"/>
                  </a:cubicBezTo>
                  <a:cubicBezTo>
                    <a:pt x="340" y="213"/>
                    <a:pt x="339" y="206"/>
                    <a:pt x="339" y="200"/>
                  </a:cubicBezTo>
                  <a:cubicBezTo>
                    <a:pt x="338" y="196"/>
                    <a:pt x="338" y="196"/>
                    <a:pt x="339" y="195"/>
                  </a:cubicBezTo>
                  <a:cubicBezTo>
                    <a:pt x="340" y="195"/>
                    <a:pt x="340" y="195"/>
                    <a:pt x="341" y="194"/>
                  </a:cubicBezTo>
                  <a:cubicBezTo>
                    <a:pt x="349" y="189"/>
                    <a:pt x="356" y="184"/>
                    <a:pt x="362" y="178"/>
                  </a:cubicBezTo>
                  <a:cubicBezTo>
                    <a:pt x="369" y="171"/>
                    <a:pt x="376" y="164"/>
                    <a:pt x="382" y="157"/>
                  </a:cubicBezTo>
                  <a:cubicBezTo>
                    <a:pt x="385" y="153"/>
                    <a:pt x="389" y="148"/>
                    <a:pt x="392" y="142"/>
                  </a:cubicBezTo>
                  <a:cubicBezTo>
                    <a:pt x="397" y="135"/>
                    <a:pt x="401" y="126"/>
                    <a:pt x="406" y="117"/>
                  </a:cubicBezTo>
                  <a:cubicBezTo>
                    <a:pt x="409" y="109"/>
                    <a:pt x="412" y="101"/>
                    <a:pt x="415" y="92"/>
                  </a:cubicBezTo>
                  <a:cubicBezTo>
                    <a:pt x="418" y="83"/>
                    <a:pt x="421" y="74"/>
                    <a:pt x="423" y="64"/>
                  </a:cubicBezTo>
                  <a:cubicBezTo>
                    <a:pt x="424" y="56"/>
                    <a:pt x="426" y="48"/>
                    <a:pt x="426" y="38"/>
                  </a:cubicBezTo>
                  <a:cubicBezTo>
                    <a:pt x="426" y="32"/>
                    <a:pt x="425" y="30"/>
                    <a:pt x="424" y="25"/>
                  </a:cubicBezTo>
                  <a:moveTo>
                    <a:pt x="95" y="204"/>
                  </a:moveTo>
                  <a:cubicBezTo>
                    <a:pt x="96" y="202"/>
                    <a:pt x="96" y="202"/>
                    <a:pt x="96" y="202"/>
                  </a:cubicBezTo>
                  <a:cubicBezTo>
                    <a:pt x="96" y="201"/>
                    <a:pt x="96" y="201"/>
                    <a:pt x="96" y="201"/>
                  </a:cubicBezTo>
                  <a:cubicBezTo>
                    <a:pt x="96" y="202"/>
                    <a:pt x="96" y="202"/>
                    <a:pt x="96" y="202"/>
                  </a:cubicBezTo>
                  <a:cubicBezTo>
                    <a:pt x="119" y="214"/>
                    <a:pt x="143" y="223"/>
                    <a:pt x="169" y="228"/>
                  </a:cubicBezTo>
                  <a:cubicBezTo>
                    <a:pt x="177" y="229"/>
                    <a:pt x="184" y="230"/>
                    <a:pt x="192" y="231"/>
                  </a:cubicBezTo>
                  <a:cubicBezTo>
                    <a:pt x="198" y="231"/>
                    <a:pt x="205" y="231"/>
                    <a:pt x="213" y="231"/>
                  </a:cubicBezTo>
                  <a:cubicBezTo>
                    <a:pt x="214" y="231"/>
                    <a:pt x="216" y="231"/>
                    <a:pt x="217" y="231"/>
                  </a:cubicBezTo>
                  <a:cubicBezTo>
                    <a:pt x="221" y="231"/>
                    <a:pt x="225" y="231"/>
                    <a:pt x="229" y="231"/>
                  </a:cubicBezTo>
                  <a:cubicBezTo>
                    <a:pt x="233" y="231"/>
                    <a:pt x="237" y="231"/>
                    <a:pt x="242" y="230"/>
                  </a:cubicBezTo>
                  <a:cubicBezTo>
                    <a:pt x="249" y="229"/>
                    <a:pt x="256" y="228"/>
                    <a:pt x="263" y="226"/>
                  </a:cubicBezTo>
                  <a:cubicBezTo>
                    <a:pt x="275" y="224"/>
                    <a:pt x="288" y="220"/>
                    <a:pt x="300" y="215"/>
                  </a:cubicBezTo>
                  <a:cubicBezTo>
                    <a:pt x="309" y="212"/>
                    <a:pt x="317" y="208"/>
                    <a:pt x="327" y="203"/>
                  </a:cubicBezTo>
                  <a:cubicBezTo>
                    <a:pt x="327" y="203"/>
                    <a:pt x="328" y="203"/>
                    <a:pt x="328" y="202"/>
                  </a:cubicBezTo>
                  <a:cubicBezTo>
                    <a:pt x="329" y="202"/>
                    <a:pt x="330" y="202"/>
                    <a:pt x="330" y="201"/>
                  </a:cubicBezTo>
                  <a:cubicBezTo>
                    <a:pt x="330" y="204"/>
                    <a:pt x="330" y="204"/>
                    <a:pt x="330" y="204"/>
                  </a:cubicBezTo>
                  <a:cubicBezTo>
                    <a:pt x="330" y="208"/>
                    <a:pt x="331" y="212"/>
                    <a:pt x="329" y="217"/>
                  </a:cubicBezTo>
                  <a:cubicBezTo>
                    <a:pt x="328" y="222"/>
                    <a:pt x="324" y="227"/>
                    <a:pt x="319" y="231"/>
                  </a:cubicBezTo>
                  <a:cubicBezTo>
                    <a:pt x="315" y="234"/>
                    <a:pt x="309" y="237"/>
                    <a:pt x="302" y="240"/>
                  </a:cubicBezTo>
                  <a:cubicBezTo>
                    <a:pt x="289" y="246"/>
                    <a:pt x="276" y="248"/>
                    <a:pt x="265" y="250"/>
                  </a:cubicBezTo>
                  <a:cubicBezTo>
                    <a:pt x="260" y="251"/>
                    <a:pt x="254" y="252"/>
                    <a:pt x="247" y="253"/>
                  </a:cubicBezTo>
                  <a:cubicBezTo>
                    <a:pt x="245" y="253"/>
                    <a:pt x="243" y="253"/>
                    <a:pt x="242" y="253"/>
                  </a:cubicBezTo>
                  <a:cubicBezTo>
                    <a:pt x="239" y="253"/>
                    <a:pt x="236" y="253"/>
                    <a:pt x="233" y="254"/>
                  </a:cubicBezTo>
                  <a:cubicBezTo>
                    <a:pt x="231" y="254"/>
                    <a:pt x="230" y="254"/>
                    <a:pt x="228" y="254"/>
                  </a:cubicBezTo>
                  <a:cubicBezTo>
                    <a:pt x="227" y="254"/>
                    <a:pt x="227" y="254"/>
                    <a:pt x="226" y="254"/>
                  </a:cubicBezTo>
                  <a:cubicBezTo>
                    <a:pt x="216" y="254"/>
                    <a:pt x="216" y="254"/>
                    <a:pt x="216" y="254"/>
                  </a:cubicBezTo>
                  <a:cubicBezTo>
                    <a:pt x="210" y="254"/>
                    <a:pt x="210" y="254"/>
                    <a:pt x="210" y="254"/>
                  </a:cubicBezTo>
                  <a:cubicBezTo>
                    <a:pt x="208" y="254"/>
                    <a:pt x="206" y="254"/>
                    <a:pt x="204" y="254"/>
                  </a:cubicBezTo>
                  <a:cubicBezTo>
                    <a:pt x="198" y="254"/>
                    <a:pt x="193" y="253"/>
                    <a:pt x="187" y="253"/>
                  </a:cubicBezTo>
                  <a:cubicBezTo>
                    <a:pt x="186" y="253"/>
                    <a:pt x="184" y="253"/>
                    <a:pt x="183" y="253"/>
                  </a:cubicBezTo>
                  <a:cubicBezTo>
                    <a:pt x="168" y="252"/>
                    <a:pt x="153" y="249"/>
                    <a:pt x="139" y="245"/>
                  </a:cubicBezTo>
                  <a:cubicBezTo>
                    <a:pt x="127" y="242"/>
                    <a:pt x="116" y="237"/>
                    <a:pt x="107" y="231"/>
                  </a:cubicBezTo>
                  <a:cubicBezTo>
                    <a:pt x="103" y="228"/>
                    <a:pt x="100" y="224"/>
                    <a:pt x="98" y="220"/>
                  </a:cubicBezTo>
                  <a:cubicBezTo>
                    <a:pt x="96" y="217"/>
                    <a:pt x="96" y="214"/>
                    <a:pt x="96" y="211"/>
                  </a:cubicBezTo>
                  <a:cubicBezTo>
                    <a:pt x="95" y="209"/>
                    <a:pt x="95" y="207"/>
                    <a:pt x="95" y="204"/>
                  </a:cubicBezTo>
                  <a:moveTo>
                    <a:pt x="268" y="216"/>
                  </a:moveTo>
                  <a:cubicBezTo>
                    <a:pt x="260" y="218"/>
                    <a:pt x="252" y="220"/>
                    <a:pt x="242" y="221"/>
                  </a:cubicBezTo>
                  <a:cubicBezTo>
                    <a:pt x="239" y="221"/>
                    <a:pt x="236" y="222"/>
                    <a:pt x="233" y="222"/>
                  </a:cubicBezTo>
                  <a:cubicBezTo>
                    <a:pt x="230" y="222"/>
                    <a:pt x="230" y="222"/>
                    <a:pt x="230" y="222"/>
                  </a:cubicBezTo>
                  <a:cubicBezTo>
                    <a:pt x="226" y="222"/>
                    <a:pt x="221" y="222"/>
                    <a:pt x="217" y="222"/>
                  </a:cubicBezTo>
                  <a:cubicBezTo>
                    <a:pt x="213" y="222"/>
                    <a:pt x="213" y="222"/>
                    <a:pt x="213" y="222"/>
                  </a:cubicBezTo>
                  <a:cubicBezTo>
                    <a:pt x="212" y="222"/>
                    <a:pt x="211" y="222"/>
                    <a:pt x="210" y="222"/>
                  </a:cubicBezTo>
                  <a:cubicBezTo>
                    <a:pt x="207" y="223"/>
                    <a:pt x="205" y="223"/>
                    <a:pt x="202" y="222"/>
                  </a:cubicBezTo>
                  <a:cubicBezTo>
                    <a:pt x="193" y="222"/>
                    <a:pt x="183" y="221"/>
                    <a:pt x="174" y="220"/>
                  </a:cubicBezTo>
                  <a:cubicBezTo>
                    <a:pt x="160" y="217"/>
                    <a:pt x="147" y="214"/>
                    <a:pt x="135" y="209"/>
                  </a:cubicBezTo>
                  <a:cubicBezTo>
                    <a:pt x="117" y="203"/>
                    <a:pt x="102" y="196"/>
                    <a:pt x="89" y="187"/>
                  </a:cubicBezTo>
                  <a:cubicBezTo>
                    <a:pt x="82" y="181"/>
                    <a:pt x="75" y="176"/>
                    <a:pt x="69" y="171"/>
                  </a:cubicBezTo>
                  <a:cubicBezTo>
                    <a:pt x="68" y="169"/>
                    <a:pt x="68" y="169"/>
                    <a:pt x="68" y="169"/>
                  </a:cubicBezTo>
                  <a:cubicBezTo>
                    <a:pt x="66" y="168"/>
                    <a:pt x="65" y="167"/>
                    <a:pt x="63" y="165"/>
                  </a:cubicBezTo>
                  <a:cubicBezTo>
                    <a:pt x="57" y="158"/>
                    <a:pt x="52" y="152"/>
                    <a:pt x="47" y="146"/>
                  </a:cubicBezTo>
                  <a:cubicBezTo>
                    <a:pt x="41" y="137"/>
                    <a:pt x="35" y="128"/>
                    <a:pt x="30" y="118"/>
                  </a:cubicBezTo>
                  <a:cubicBezTo>
                    <a:pt x="24" y="105"/>
                    <a:pt x="20" y="93"/>
                    <a:pt x="17" y="82"/>
                  </a:cubicBezTo>
                  <a:cubicBezTo>
                    <a:pt x="16" y="79"/>
                    <a:pt x="15" y="76"/>
                    <a:pt x="14" y="72"/>
                  </a:cubicBezTo>
                  <a:cubicBezTo>
                    <a:pt x="14" y="70"/>
                    <a:pt x="14" y="70"/>
                    <a:pt x="14" y="70"/>
                  </a:cubicBezTo>
                  <a:cubicBezTo>
                    <a:pt x="13" y="70"/>
                    <a:pt x="13" y="69"/>
                    <a:pt x="13" y="69"/>
                  </a:cubicBezTo>
                  <a:cubicBezTo>
                    <a:pt x="18" y="70"/>
                    <a:pt x="22" y="70"/>
                    <a:pt x="27" y="69"/>
                  </a:cubicBezTo>
                  <a:cubicBezTo>
                    <a:pt x="27" y="69"/>
                    <a:pt x="27" y="69"/>
                    <a:pt x="27" y="69"/>
                  </a:cubicBezTo>
                  <a:cubicBezTo>
                    <a:pt x="27" y="71"/>
                    <a:pt x="28" y="73"/>
                    <a:pt x="29" y="74"/>
                  </a:cubicBezTo>
                  <a:cubicBezTo>
                    <a:pt x="32" y="84"/>
                    <a:pt x="38" y="91"/>
                    <a:pt x="47" y="95"/>
                  </a:cubicBezTo>
                  <a:cubicBezTo>
                    <a:pt x="54" y="99"/>
                    <a:pt x="61" y="100"/>
                    <a:pt x="69" y="98"/>
                  </a:cubicBezTo>
                  <a:cubicBezTo>
                    <a:pt x="72" y="97"/>
                    <a:pt x="75" y="96"/>
                    <a:pt x="79" y="95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81" y="99"/>
                    <a:pt x="84" y="103"/>
                    <a:pt x="86" y="106"/>
                  </a:cubicBezTo>
                  <a:cubicBezTo>
                    <a:pt x="92" y="115"/>
                    <a:pt x="100" y="120"/>
                    <a:pt x="110" y="122"/>
                  </a:cubicBezTo>
                  <a:cubicBezTo>
                    <a:pt x="114" y="123"/>
                    <a:pt x="118" y="123"/>
                    <a:pt x="122" y="122"/>
                  </a:cubicBezTo>
                  <a:cubicBezTo>
                    <a:pt x="130" y="121"/>
                    <a:pt x="137" y="119"/>
                    <a:pt x="144" y="115"/>
                  </a:cubicBezTo>
                  <a:cubicBezTo>
                    <a:pt x="145" y="114"/>
                    <a:pt x="145" y="114"/>
                    <a:pt x="145" y="114"/>
                  </a:cubicBezTo>
                  <a:cubicBezTo>
                    <a:pt x="145" y="114"/>
                    <a:pt x="146" y="113"/>
                    <a:pt x="146" y="113"/>
                  </a:cubicBezTo>
                  <a:cubicBezTo>
                    <a:pt x="146" y="113"/>
                    <a:pt x="146" y="114"/>
                    <a:pt x="147" y="114"/>
                  </a:cubicBezTo>
                  <a:cubicBezTo>
                    <a:pt x="148" y="115"/>
                    <a:pt x="148" y="115"/>
                    <a:pt x="148" y="115"/>
                  </a:cubicBezTo>
                  <a:cubicBezTo>
                    <a:pt x="150" y="118"/>
                    <a:pt x="153" y="120"/>
                    <a:pt x="156" y="123"/>
                  </a:cubicBezTo>
                  <a:cubicBezTo>
                    <a:pt x="160" y="126"/>
                    <a:pt x="166" y="129"/>
                    <a:pt x="172" y="130"/>
                  </a:cubicBezTo>
                  <a:cubicBezTo>
                    <a:pt x="181" y="132"/>
                    <a:pt x="190" y="131"/>
                    <a:pt x="200" y="127"/>
                  </a:cubicBezTo>
                  <a:cubicBezTo>
                    <a:pt x="205" y="124"/>
                    <a:pt x="209" y="122"/>
                    <a:pt x="213" y="119"/>
                  </a:cubicBezTo>
                  <a:cubicBezTo>
                    <a:pt x="213" y="119"/>
                    <a:pt x="213" y="119"/>
                    <a:pt x="213" y="119"/>
                  </a:cubicBezTo>
                  <a:cubicBezTo>
                    <a:pt x="213" y="119"/>
                    <a:pt x="213" y="119"/>
                    <a:pt x="213" y="119"/>
                  </a:cubicBezTo>
                  <a:cubicBezTo>
                    <a:pt x="217" y="122"/>
                    <a:pt x="221" y="124"/>
                    <a:pt x="225" y="126"/>
                  </a:cubicBezTo>
                  <a:cubicBezTo>
                    <a:pt x="233" y="130"/>
                    <a:pt x="242" y="132"/>
                    <a:pt x="250" y="131"/>
                  </a:cubicBezTo>
                  <a:cubicBezTo>
                    <a:pt x="258" y="130"/>
                    <a:pt x="265" y="127"/>
                    <a:pt x="271" y="122"/>
                  </a:cubicBezTo>
                  <a:cubicBezTo>
                    <a:pt x="273" y="120"/>
                    <a:pt x="275" y="118"/>
                    <a:pt x="277" y="116"/>
                  </a:cubicBezTo>
                  <a:cubicBezTo>
                    <a:pt x="279" y="114"/>
                    <a:pt x="279" y="114"/>
                    <a:pt x="279" y="114"/>
                  </a:cubicBezTo>
                  <a:cubicBezTo>
                    <a:pt x="279" y="114"/>
                    <a:pt x="280" y="113"/>
                    <a:pt x="280" y="113"/>
                  </a:cubicBezTo>
                  <a:cubicBezTo>
                    <a:pt x="280" y="113"/>
                    <a:pt x="281" y="114"/>
                    <a:pt x="281" y="114"/>
                  </a:cubicBezTo>
                  <a:cubicBezTo>
                    <a:pt x="284" y="116"/>
                    <a:pt x="288" y="118"/>
                    <a:pt x="291" y="119"/>
                  </a:cubicBezTo>
                  <a:cubicBezTo>
                    <a:pt x="299" y="122"/>
                    <a:pt x="305" y="123"/>
                    <a:pt x="312" y="123"/>
                  </a:cubicBezTo>
                  <a:cubicBezTo>
                    <a:pt x="317" y="122"/>
                    <a:pt x="322" y="121"/>
                    <a:pt x="327" y="118"/>
                  </a:cubicBezTo>
                  <a:cubicBezTo>
                    <a:pt x="334" y="114"/>
                    <a:pt x="340" y="107"/>
                    <a:pt x="345" y="99"/>
                  </a:cubicBezTo>
                  <a:cubicBezTo>
                    <a:pt x="345" y="98"/>
                    <a:pt x="345" y="97"/>
                    <a:pt x="346" y="97"/>
                  </a:cubicBezTo>
                  <a:cubicBezTo>
                    <a:pt x="346" y="96"/>
                    <a:pt x="346" y="95"/>
                    <a:pt x="346" y="95"/>
                  </a:cubicBezTo>
                  <a:cubicBezTo>
                    <a:pt x="347" y="94"/>
                    <a:pt x="347" y="94"/>
                    <a:pt x="347" y="94"/>
                  </a:cubicBezTo>
                  <a:cubicBezTo>
                    <a:pt x="347" y="95"/>
                    <a:pt x="347" y="95"/>
                    <a:pt x="347" y="95"/>
                  </a:cubicBezTo>
                  <a:cubicBezTo>
                    <a:pt x="348" y="95"/>
                    <a:pt x="348" y="95"/>
                    <a:pt x="348" y="95"/>
                  </a:cubicBezTo>
                  <a:cubicBezTo>
                    <a:pt x="351" y="96"/>
                    <a:pt x="353" y="97"/>
                    <a:pt x="356" y="98"/>
                  </a:cubicBezTo>
                  <a:cubicBezTo>
                    <a:pt x="367" y="100"/>
                    <a:pt x="376" y="98"/>
                    <a:pt x="385" y="91"/>
                  </a:cubicBezTo>
                  <a:cubicBezTo>
                    <a:pt x="391" y="87"/>
                    <a:pt x="395" y="81"/>
                    <a:pt x="398" y="73"/>
                  </a:cubicBezTo>
                  <a:cubicBezTo>
                    <a:pt x="398" y="72"/>
                    <a:pt x="398" y="71"/>
                    <a:pt x="399" y="70"/>
                  </a:cubicBezTo>
                  <a:cubicBezTo>
                    <a:pt x="399" y="69"/>
                    <a:pt x="399" y="69"/>
                    <a:pt x="399" y="69"/>
                  </a:cubicBezTo>
                  <a:cubicBezTo>
                    <a:pt x="400" y="69"/>
                    <a:pt x="400" y="69"/>
                    <a:pt x="400" y="69"/>
                  </a:cubicBezTo>
                  <a:cubicBezTo>
                    <a:pt x="402" y="69"/>
                    <a:pt x="404" y="70"/>
                    <a:pt x="406" y="70"/>
                  </a:cubicBezTo>
                  <a:cubicBezTo>
                    <a:pt x="407" y="70"/>
                    <a:pt x="409" y="70"/>
                    <a:pt x="410" y="69"/>
                  </a:cubicBezTo>
                  <a:cubicBezTo>
                    <a:pt x="411" y="69"/>
                    <a:pt x="411" y="69"/>
                    <a:pt x="412" y="69"/>
                  </a:cubicBezTo>
                  <a:cubicBezTo>
                    <a:pt x="413" y="69"/>
                    <a:pt x="413" y="69"/>
                    <a:pt x="413" y="69"/>
                  </a:cubicBezTo>
                  <a:cubicBezTo>
                    <a:pt x="412" y="69"/>
                    <a:pt x="412" y="69"/>
                    <a:pt x="412" y="69"/>
                  </a:cubicBezTo>
                  <a:cubicBezTo>
                    <a:pt x="412" y="69"/>
                    <a:pt x="412" y="69"/>
                    <a:pt x="412" y="69"/>
                  </a:cubicBezTo>
                  <a:cubicBezTo>
                    <a:pt x="409" y="84"/>
                    <a:pt x="405" y="96"/>
                    <a:pt x="400" y="107"/>
                  </a:cubicBezTo>
                  <a:cubicBezTo>
                    <a:pt x="400" y="108"/>
                    <a:pt x="400" y="108"/>
                    <a:pt x="400" y="108"/>
                  </a:cubicBezTo>
                  <a:cubicBezTo>
                    <a:pt x="398" y="112"/>
                    <a:pt x="396" y="117"/>
                    <a:pt x="394" y="121"/>
                  </a:cubicBezTo>
                  <a:cubicBezTo>
                    <a:pt x="391" y="127"/>
                    <a:pt x="387" y="133"/>
                    <a:pt x="384" y="137"/>
                  </a:cubicBezTo>
                  <a:cubicBezTo>
                    <a:pt x="380" y="145"/>
                    <a:pt x="374" y="152"/>
                    <a:pt x="366" y="161"/>
                  </a:cubicBezTo>
                  <a:cubicBezTo>
                    <a:pt x="359" y="169"/>
                    <a:pt x="351" y="175"/>
                    <a:pt x="343" y="182"/>
                  </a:cubicBezTo>
                  <a:cubicBezTo>
                    <a:pt x="334" y="189"/>
                    <a:pt x="322" y="196"/>
                    <a:pt x="309" y="202"/>
                  </a:cubicBezTo>
                  <a:cubicBezTo>
                    <a:pt x="296" y="208"/>
                    <a:pt x="283" y="213"/>
                    <a:pt x="268" y="216"/>
                  </a:cubicBezTo>
                  <a:moveTo>
                    <a:pt x="414" y="59"/>
                  </a:moveTo>
                  <a:cubicBezTo>
                    <a:pt x="412" y="60"/>
                    <a:pt x="409" y="61"/>
                    <a:pt x="406" y="61"/>
                  </a:cubicBezTo>
                  <a:cubicBezTo>
                    <a:pt x="405" y="61"/>
                    <a:pt x="405" y="61"/>
                    <a:pt x="405" y="61"/>
                  </a:cubicBezTo>
                  <a:cubicBezTo>
                    <a:pt x="404" y="61"/>
                    <a:pt x="402" y="61"/>
                    <a:pt x="401" y="60"/>
                  </a:cubicBezTo>
                  <a:cubicBezTo>
                    <a:pt x="399" y="60"/>
                    <a:pt x="398" y="60"/>
                    <a:pt x="396" y="60"/>
                  </a:cubicBezTo>
                  <a:cubicBezTo>
                    <a:pt x="393" y="60"/>
                    <a:pt x="392" y="62"/>
                    <a:pt x="391" y="64"/>
                  </a:cubicBezTo>
                  <a:cubicBezTo>
                    <a:pt x="391" y="65"/>
                    <a:pt x="391" y="65"/>
                    <a:pt x="390" y="66"/>
                  </a:cubicBezTo>
                  <a:cubicBezTo>
                    <a:pt x="390" y="70"/>
                    <a:pt x="388" y="74"/>
                    <a:pt x="386" y="77"/>
                  </a:cubicBezTo>
                  <a:cubicBezTo>
                    <a:pt x="380" y="86"/>
                    <a:pt x="372" y="90"/>
                    <a:pt x="361" y="90"/>
                  </a:cubicBezTo>
                  <a:cubicBezTo>
                    <a:pt x="357" y="89"/>
                    <a:pt x="354" y="88"/>
                    <a:pt x="350" y="86"/>
                  </a:cubicBezTo>
                  <a:cubicBezTo>
                    <a:pt x="349" y="86"/>
                    <a:pt x="348" y="85"/>
                    <a:pt x="347" y="85"/>
                  </a:cubicBezTo>
                  <a:cubicBezTo>
                    <a:pt x="346" y="85"/>
                    <a:pt x="346" y="85"/>
                    <a:pt x="346" y="85"/>
                  </a:cubicBezTo>
                  <a:cubicBezTo>
                    <a:pt x="345" y="84"/>
                    <a:pt x="344" y="84"/>
                    <a:pt x="342" y="85"/>
                  </a:cubicBezTo>
                  <a:cubicBezTo>
                    <a:pt x="340" y="87"/>
                    <a:pt x="339" y="89"/>
                    <a:pt x="339" y="90"/>
                  </a:cubicBezTo>
                  <a:cubicBezTo>
                    <a:pt x="337" y="95"/>
                    <a:pt x="334" y="98"/>
                    <a:pt x="332" y="102"/>
                  </a:cubicBezTo>
                  <a:cubicBezTo>
                    <a:pt x="327" y="107"/>
                    <a:pt x="322" y="111"/>
                    <a:pt x="315" y="113"/>
                  </a:cubicBezTo>
                  <a:cubicBezTo>
                    <a:pt x="311" y="114"/>
                    <a:pt x="307" y="114"/>
                    <a:pt x="303" y="113"/>
                  </a:cubicBezTo>
                  <a:cubicBezTo>
                    <a:pt x="298" y="112"/>
                    <a:pt x="293" y="110"/>
                    <a:pt x="288" y="107"/>
                  </a:cubicBezTo>
                  <a:cubicBezTo>
                    <a:pt x="287" y="107"/>
                    <a:pt x="286" y="106"/>
                    <a:pt x="285" y="106"/>
                  </a:cubicBezTo>
                  <a:cubicBezTo>
                    <a:pt x="284" y="105"/>
                    <a:pt x="283" y="105"/>
                    <a:pt x="283" y="104"/>
                  </a:cubicBezTo>
                  <a:cubicBezTo>
                    <a:pt x="280" y="103"/>
                    <a:pt x="277" y="103"/>
                    <a:pt x="275" y="105"/>
                  </a:cubicBezTo>
                  <a:cubicBezTo>
                    <a:pt x="273" y="107"/>
                    <a:pt x="272" y="109"/>
                    <a:pt x="270" y="110"/>
                  </a:cubicBezTo>
                  <a:cubicBezTo>
                    <a:pt x="268" y="113"/>
                    <a:pt x="266" y="114"/>
                    <a:pt x="264" y="116"/>
                  </a:cubicBezTo>
                  <a:cubicBezTo>
                    <a:pt x="260" y="119"/>
                    <a:pt x="256" y="121"/>
                    <a:pt x="251" y="121"/>
                  </a:cubicBezTo>
                  <a:cubicBezTo>
                    <a:pt x="244" y="122"/>
                    <a:pt x="237" y="121"/>
                    <a:pt x="232" y="119"/>
                  </a:cubicBezTo>
                  <a:cubicBezTo>
                    <a:pt x="226" y="117"/>
                    <a:pt x="222" y="114"/>
                    <a:pt x="218" y="111"/>
                  </a:cubicBezTo>
                  <a:cubicBezTo>
                    <a:pt x="217" y="111"/>
                    <a:pt x="217" y="111"/>
                    <a:pt x="217" y="111"/>
                  </a:cubicBezTo>
                  <a:cubicBezTo>
                    <a:pt x="215" y="110"/>
                    <a:pt x="214" y="109"/>
                    <a:pt x="213" y="109"/>
                  </a:cubicBezTo>
                  <a:cubicBezTo>
                    <a:pt x="212" y="109"/>
                    <a:pt x="211" y="109"/>
                    <a:pt x="209" y="111"/>
                  </a:cubicBezTo>
                  <a:cubicBezTo>
                    <a:pt x="208" y="111"/>
                    <a:pt x="208" y="111"/>
                    <a:pt x="208" y="111"/>
                  </a:cubicBezTo>
                  <a:cubicBezTo>
                    <a:pt x="200" y="117"/>
                    <a:pt x="194" y="120"/>
                    <a:pt x="186" y="121"/>
                  </a:cubicBezTo>
                  <a:cubicBezTo>
                    <a:pt x="179" y="122"/>
                    <a:pt x="173" y="122"/>
                    <a:pt x="168" y="119"/>
                  </a:cubicBezTo>
                  <a:cubicBezTo>
                    <a:pt x="166" y="119"/>
                    <a:pt x="164" y="117"/>
                    <a:pt x="162" y="116"/>
                  </a:cubicBezTo>
                  <a:cubicBezTo>
                    <a:pt x="158" y="113"/>
                    <a:pt x="155" y="110"/>
                    <a:pt x="152" y="107"/>
                  </a:cubicBezTo>
                  <a:cubicBezTo>
                    <a:pt x="148" y="103"/>
                    <a:pt x="146" y="103"/>
                    <a:pt x="142" y="105"/>
                  </a:cubicBezTo>
                  <a:cubicBezTo>
                    <a:pt x="136" y="109"/>
                    <a:pt x="130" y="111"/>
                    <a:pt x="124" y="113"/>
                  </a:cubicBezTo>
                  <a:cubicBezTo>
                    <a:pt x="114" y="115"/>
                    <a:pt x="105" y="113"/>
                    <a:pt x="97" y="105"/>
                  </a:cubicBezTo>
                  <a:cubicBezTo>
                    <a:pt x="93" y="102"/>
                    <a:pt x="90" y="97"/>
                    <a:pt x="87" y="90"/>
                  </a:cubicBezTo>
                  <a:cubicBezTo>
                    <a:pt x="87" y="89"/>
                    <a:pt x="86" y="88"/>
                    <a:pt x="85" y="86"/>
                  </a:cubicBezTo>
                  <a:cubicBezTo>
                    <a:pt x="83" y="84"/>
                    <a:pt x="80" y="84"/>
                    <a:pt x="78" y="85"/>
                  </a:cubicBezTo>
                  <a:cubicBezTo>
                    <a:pt x="76" y="86"/>
                    <a:pt x="76" y="86"/>
                    <a:pt x="76" y="86"/>
                  </a:cubicBezTo>
                  <a:cubicBezTo>
                    <a:pt x="72" y="88"/>
                    <a:pt x="70" y="88"/>
                    <a:pt x="67" y="89"/>
                  </a:cubicBezTo>
                  <a:cubicBezTo>
                    <a:pt x="59" y="91"/>
                    <a:pt x="51" y="89"/>
                    <a:pt x="45" y="83"/>
                  </a:cubicBezTo>
                  <a:cubicBezTo>
                    <a:pt x="40" y="79"/>
                    <a:pt x="37" y="74"/>
                    <a:pt x="36" y="67"/>
                  </a:cubicBezTo>
                  <a:cubicBezTo>
                    <a:pt x="36" y="67"/>
                    <a:pt x="35" y="67"/>
                    <a:pt x="35" y="66"/>
                  </a:cubicBezTo>
                  <a:cubicBezTo>
                    <a:pt x="35" y="66"/>
                    <a:pt x="35" y="65"/>
                    <a:pt x="35" y="65"/>
                  </a:cubicBezTo>
                  <a:cubicBezTo>
                    <a:pt x="34" y="62"/>
                    <a:pt x="32" y="60"/>
                    <a:pt x="29" y="60"/>
                  </a:cubicBezTo>
                  <a:cubicBezTo>
                    <a:pt x="28" y="60"/>
                    <a:pt x="26" y="60"/>
                    <a:pt x="25" y="60"/>
                  </a:cubicBezTo>
                  <a:cubicBezTo>
                    <a:pt x="22" y="61"/>
                    <a:pt x="20" y="61"/>
                    <a:pt x="17" y="61"/>
                  </a:cubicBezTo>
                  <a:cubicBezTo>
                    <a:pt x="16" y="61"/>
                    <a:pt x="15" y="60"/>
                    <a:pt x="14" y="60"/>
                  </a:cubicBezTo>
                  <a:cubicBezTo>
                    <a:pt x="12" y="59"/>
                    <a:pt x="11" y="58"/>
                    <a:pt x="11" y="56"/>
                  </a:cubicBezTo>
                  <a:cubicBezTo>
                    <a:pt x="11" y="55"/>
                    <a:pt x="10" y="53"/>
                    <a:pt x="10" y="51"/>
                  </a:cubicBezTo>
                  <a:cubicBezTo>
                    <a:pt x="10" y="49"/>
                    <a:pt x="10" y="47"/>
                    <a:pt x="10" y="45"/>
                  </a:cubicBezTo>
                  <a:cubicBezTo>
                    <a:pt x="9" y="44"/>
                    <a:pt x="9" y="43"/>
                    <a:pt x="9" y="42"/>
                  </a:cubicBezTo>
                  <a:cubicBezTo>
                    <a:pt x="9" y="42"/>
                    <a:pt x="9" y="41"/>
                    <a:pt x="9" y="41"/>
                  </a:cubicBezTo>
                  <a:cubicBezTo>
                    <a:pt x="9" y="36"/>
                    <a:pt x="9" y="32"/>
                    <a:pt x="10" y="27"/>
                  </a:cubicBezTo>
                  <a:cubicBezTo>
                    <a:pt x="10" y="26"/>
                    <a:pt x="11" y="26"/>
                    <a:pt x="11" y="25"/>
                  </a:cubicBezTo>
                  <a:cubicBezTo>
                    <a:pt x="12" y="24"/>
                    <a:pt x="13" y="23"/>
                    <a:pt x="14" y="23"/>
                  </a:cubicBezTo>
                  <a:cubicBezTo>
                    <a:pt x="17" y="23"/>
                    <a:pt x="20" y="23"/>
                    <a:pt x="23" y="25"/>
                  </a:cubicBezTo>
                  <a:cubicBezTo>
                    <a:pt x="28" y="27"/>
                    <a:pt x="33" y="29"/>
                    <a:pt x="38" y="32"/>
                  </a:cubicBezTo>
                  <a:cubicBezTo>
                    <a:pt x="48" y="37"/>
                    <a:pt x="57" y="42"/>
                    <a:pt x="67" y="48"/>
                  </a:cubicBezTo>
                  <a:cubicBezTo>
                    <a:pt x="76" y="53"/>
                    <a:pt x="85" y="57"/>
                    <a:pt x="95" y="61"/>
                  </a:cubicBezTo>
                  <a:cubicBezTo>
                    <a:pt x="101" y="64"/>
                    <a:pt x="107" y="66"/>
                    <a:pt x="114" y="68"/>
                  </a:cubicBezTo>
                  <a:cubicBezTo>
                    <a:pt x="125" y="72"/>
                    <a:pt x="138" y="75"/>
                    <a:pt x="150" y="78"/>
                  </a:cubicBezTo>
                  <a:cubicBezTo>
                    <a:pt x="156" y="79"/>
                    <a:pt x="163" y="80"/>
                    <a:pt x="169" y="80"/>
                  </a:cubicBezTo>
                  <a:cubicBezTo>
                    <a:pt x="170" y="81"/>
                    <a:pt x="172" y="81"/>
                    <a:pt x="173" y="81"/>
                  </a:cubicBezTo>
                  <a:cubicBezTo>
                    <a:pt x="174" y="82"/>
                    <a:pt x="176" y="82"/>
                    <a:pt x="177" y="82"/>
                  </a:cubicBezTo>
                  <a:cubicBezTo>
                    <a:pt x="188" y="83"/>
                    <a:pt x="188" y="83"/>
                    <a:pt x="188" y="83"/>
                  </a:cubicBezTo>
                  <a:cubicBezTo>
                    <a:pt x="193" y="84"/>
                    <a:pt x="197" y="84"/>
                    <a:pt x="202" y="84"/>
                  </a:cubicBezTo>
                  <a:cubicBezTo>
                    <a:pt x="209" y="85"/>
                    <a:pt x="216" y="84"/>
                    <a:pt x="223" y="84"/>
                  </a:cubicBezTo>
                  <a:cubicBezTo>
                    <a:pt x="224" y="84"/>
                    <a:pt x="224" y="84"/>
                    <a:pt x="224" y="84"/>
                  </a:cubicBezTo>
                  <a:cubicBezTo>
                    <a:pt x="226" y="84"/>
                    <a:pt x="227" y="84"/>
                    <a:pt x="228" y="84"/>
                  </a:cubicBezTo>
                  <a:cubicBezTo>
                    <a:pt x="228" y="84"/>
                    <a:pt x="229" y="84"/>
                    <a:pt x="230" y="84"/>
                  </a:cubicBezTo>
                  <a:cubicBezTo>
                    <a:pt x="230" y="84"/>
                    <a:pt x="230" y="84"/>
                    <a:pt x="230" y="84"/>
                  </a:cubicBezTo>
                  <a:cubicBezTo>
                    <a:pt x="239" y="83"/>
                    <a:pt x="247" y="83"/>
                    <a:pt x="256" y="81"/>
                  </a:cubicBezTo>
                  <a:cubicBezTo>
                    <a:pt x="258" y="80"/>
                    <a:pt x="260" y="80"/>
                    <a:pt x="263" y="80"/>
                  </a:cubicBezTo>
                  <a:cubicBezTo>
                    <a:pt x="264" y="79"/>
                    <a:pt x="266" y="79"/>
                    <a:pt x="267" y="79"/>
                  </a:cubicBezTo>
                  <a:cubicBezTo>
                    <a:pt x="280" y="77"/>
                    <a:pt x="292" y="74"/>
                    <a:pt x="303" y="71"/>
                  </a:cubicBezTo>
                  <a:cubicBezTo>
                    <a:pt x="315" y="68"/>
                    <a:pt x="328" y="63"/>
                    <a:pt x="343" y="56"/>
                  </a:cubicBezTo>
                  <a:cubicBezTo>
                    <a:pt x="349" y="54"/>
                    <a:pt x="354" y="51"/>
                    <a:pt x="359" y="48"/>
                  </a:cubicBezTo>
                  <a:cubicBezTo>
                    <a:pt x="360" y="47"/>
                    <a:pt x="362" y="46"/>
                    <a:pt x="364" y="45"/>
                  </a:cubicBezTo>
                  <a:cubicBezTo>
                    <a:pt x="367" y="44"/>
                    <a:pt x="370" y="42"/>
                    <a:pt x="373" y="40"/>
                  </a:cubicBezTo>
                  <a:cubicBezTo>
                    <a:pt x="378" y="37"/>
                    <a:pt x="378" y="37"/>
                    <a:pt x="378" y="37"/>
                  </a:cubicBezTo>
                  <a:cubicBezTo>
                    <a:pt x="385" y="33"/>
                    <a:pt x="391" y="30"/>
                    <a:pt x="397" y="27"/>
                  </a:cubicBezTo>
                  <a:cubicBezTo>
                    <a:pt x="400" y="26"/>
                    <a:pt x="404" y="24"/>
                    <a:pt x="408" y="23"/>
                  </a:cubicBezTo>
                  <a:cubicBezTo>
                    <a:pt x="409" y="23"/>
                    <a:pt x="410" y="23"/>
                    <a:pt x="412" y="23"/>
                  </a:cubicBezTo>
                  <a:cubicBezTo>
                    <a:pt x="413" y="23"/>
                    <a:pt x="414" y="24"/>
                    <a:pt x="415" y="25"/>
                  </a:cubicBezTo>
                  <a:cubicBezTo>
                    <a:pt x="415" y="26"/>
                    <a:pt x="415" y="27"/>
                    <a:pt x="416" y="27"/>
                  </a:cubicBezTo>
                  <a:cubicBezTo>
                    <a:pt x="416" y="32"/>
                    <a:pt x="417" y="37"/>
                    <a:pt x="416" y="43"/>
                  </a:cubicBezTo>
                  <a:cubicBezTo>
                    <a:pt x="416" y="43"/>
                    <a:pt x="416" y="43"/>
                    <a:pt x="416" y="43"/>
                  </a:cubicBezTo>
                  <a:cubicBezTo>
                    <a:pt x="416" y="44"/>
                    <a:pt x="416" y="46"/>
                    <a:pt x="416" y="47"/>
                  </a:cubicBezTo>
                  <a:cubicBezTo>
                    <a:pt x="416" y="49"/>
                    <a:pt x="416" y="50"/>
                    <a:pt x="416" y="52"/>
                  </a:cubicBezTo>
                  <a:cubicBezTo>
                    <a:pt x="415" y="54"/>
                    <a:pt x="415" y="56"/>
                    <a:pt x="415" y="58"/>
                  </a:cubicBezTo>
                  <a:cubicBezTo>
                    <a:pt x="415" y="58"/>
                    <a:pt x="415" y="58"/>
                    <a:pt x="414" y="59"/>
                  </a:cubicBezTo>
                  <a:moveTo>
                    <a:pt x="322" y="55"/>
                  </a:moveTo>
                  <a:cubicBezTo>
                    <a:pt x="316" y="58"/>
                    <a:pt x="308" y="60"/>
                    <a:pt x="300" y="63"/>
                  </a:cubicBezTo>
                  <a:cubicBezTo>
                    <a:pt x="290" y="66"/>
                    <a:pt x="279" y="68"/>
                    <a:pt x="268" y="70"/>
                  </a:cubicBezTo>
                  <a:cubicBezTo>
                    <a:pt x="265" y="70"/>
                    <a:pt x="263" y="71"/>
                    <a:pt x="261" y="71"/>
                  </a:cubicBezTo>
                  <a:cubicBezTo>
                    <a:pt x="254" y="72"/>
                    <a:pt x="248" y="73"/>
                    <a:pt x="241" y="74"/>
                  </a:cubicBezTo>
                  <a:cubicBezTo>
                    <a:pt x="239" y="74"/>
                    <a:pt x="237" y="74"/>
                    <a:pt x="234" y="75"/>
                  </a:cubicBezTo>
                  <a:cubicBezTo>
                    <a:pt x="233" y="75"/>
                    <a:pt x="232" y="75"/>
                    <a:pt x="231" y="75"/>
                  </a:cubicBezTo>
                  <a:cubicBezTo>
                    <a:pt x="231" y="75"/>
                    <a:pt x="230" y="75"/>
                    <a:pt x="230" y="75"/>
                  </a:cubicBezTo>
                  <a:cubicBezTo>
                    <a:pt x="208" y="75"/>
                    <a:pt x="208" y="75"/>
                    <a:pt x="208" y="75"/>
                  </a:cubicBezTo>
                  <a:cubicBezTo>
                    <a:pt x="204" y="75"/>
                    <a:pt x="200" y="75"/>
                    <a:pt x="196" y="75"/>
                  </a:cubicBezTo>
                  <a:cubicBezTo>
                    <a:pt x="194" y="75"/>
                    <a:pt x="191" y="75"/>
                    <a:pt x="188" y="74"/>
                  </a:cubicBezTo>
                  <a:cubicBezTo>
                    <a:pt x="183" y="74"/>
                    <a:pt x="178" y="73"/>
                    <a:pt x="174" y="72"/>
                  </a:cubicBezTo>
                  <a:cubicBezTo>
                    <a:pt x="160" y="70"/>
                    <a:pt x="145" y="68"/>
                    <a:pt x="131" y="64"/>
                  </a:cubicBezTo>
                  <a:cubicBezTo>
                    <a:pt x="120" y="61"/>
                    <a:pt x="112" y="58"/>
                    <a:pt x="104" y="55"/>
                  </a:cubicBezTo>
                  <a:cubicBezTo>
                    <a:pt x="104" y="55"/>
                    <a:pt x="104" y="55"/>
                    <a:pt x="104" y="55"/>
                  </a:cubicBezTo>
                  <a:cubicBezTo>
                    <a:pt x="103" y="55"/>
                    <a:pt x="103" y="55"/>
                    <a:pt x="103" y="55"/>
                  </a:cubicBezTo>
                  <a:cubicBezTo>
                    <a:pt x="105" y="52"/>
                    <a:pt x="108" y="49"/>
                    <a:pt x="112" y="46"/>
                  </a:cubicBezTo>
                  <a:cubicBezTo>
                    <a:pt x="118" y="39"/>
                    <a:pt x="126" y="34"/>
                    <a:pt x="135" y="29"/>
                  </a:cubicBezTo>
                  <a:cubicBezTo>
                    <a:pt x="143" y="24"/>
                    <a:pt x="152" y="20"/>
                    <a:pt x="161" y="17"/>
                  </a:cubicBezTo>
                  <a:cubicBezTo>
                    <a:pt x="171" y="14"/>
                    <a:pt x="182" y="11"/>
                    <a:pt x="192" y="10"/>
                  </a:cubicBezTo>
                  <a:cubicBezTo>
                    <a:pt x="195" y="10"/>
                    <a:pt x="198" y="9"/>
                    <a:pt x="201" y="9"/>
                  </a:cubicBezTo>
                  <a:cubicBezTo>
                    <a:pt x="203" y="9"/>
                    <a:pt x="203" y="9"/>
                    <a:pt x="203" y="9"/>
                  </a:cubicBezTo>
                  <a:cubicBezTo>
                    <a:pt x="207" y="9"/>
                    <a:pt x="210" y="8"/>
                    <a:pt x="215" y="8"/>
                  </a:cubicBezTo>
                  <a:cubicBezTo>
                    <a:pt x="215" y="8"/>
                    <a:pt x="215" y="8"/>
                    <a:pt x="215" y="8"/>
                  </a:cubicBezTo>
                  <a:cubicBezTo>
                    <a:pt x="219" y="8"/>
                    <a:pt x="223" y="9"/>
                    <a:pt x="227" y="9"/>
                  </a:cubicBezTo>
                  <a:cubicBezTo>
                    <a:pt x="231" y="10"/>
                    <a:pt x="231" y="10"/>
                    <a:pt x="231" y="10"/>
                  </a:cubicBezTo>
                  <a:cubicBezTo>
                    <a:pt x="236" y="10"/>
                    <a:pt x="241" y="11"/>
                    <a:pt x="248" y="13"/>
                  </a:cubicBezTo>
                  <a:cubicBezTo>
                    <a:pt x="262" y="16"/>
                    <a:pt x="275" y="20"/>
                    <a:pt x="287" y="27"/>
                  </a:cubicBezTo>
                  <a:cubicBezTo>
                    <a:pt x="295" y="31"/>
                    <a:pt x="303" y="36"/>
                    <a:pt x="309" y="41"/>
                  </a:cubicBezTo>
                  <a:cubicBezTo>
                    <a:pt x="315" y="46"/>
                    <a:pt x="319" y="50"/>
                    <a:pt x="323" y="55"/>
                  </a:cubicBezTo>
                  <a:cubicBezTo>
                    <a:pt x="323" y="55"/>
                    <a:pt x="323" y="55"/>
                    <a:pt x="323" y="55"/>
                  </a:cubicBezTo>
                  <a:cubicBezTo>
                    <a:pt x="322" y="55"/>
                    <a:pt x="322" y="55"/>
                    <a:pt x="322" y="55"/>
                  </a:cubicBezTo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9" name="Freeform 112"/>
            <p:cNvSpPr>
              <a:spLocks noEditPoints="1"/>
            </p:cNvSpPr>
            <p:nvPr/>
          </p:nvSpPr>
          <p:spPr bwMode="auto">
            <a:xfrm>
              <a:off x="8353244" y="4949825"/>
              <a:ext cx="1354138" cy="1892300"/>
            </a:xfrm>
            <a:custGeom>
              <a:avLst/>
              <a:gdLst>
                <a:gd name="T0" fmla="*/ 316 w 514"/>
                <a:gd name="T1" fmla="*/ 378 h 716"/>
                <a:gd name="T2" fmla="*/ 307 w 514"/>
                <a:gd name="T3" fmla="*/ 381 h 716"/>
                <a:gd name="T4" fmla="*/ 181 w 514"/>
                <a:gd name="T5" fmla="*/ 427 h 716"/>
                <a:gd name="T6" fmla="*/ 118 w 514"/>
                <a:gd name="T7" fmla="*/ 406 h 716"/>
                <a:gd name="T8" fmla="*/ 138 w 514"/>
                <a:gd name="T9" fmla="*/ 405 h 716"/>
                <a:gd name="T10" fmla="*/ 111 w 514"/>
                <a:gd name="T11" fmla="*/ 375 h 716"/>
                <a:gd name="T12" fmla="*/ 147 w 514"/>
                <a:gd name="T13" fmla="*/ 384 h 716"/>
                <a:gd name="T14" fmla="*/ 116 w 514"/>
                <a:gd name="T15" fmla="*/ 370 h 716"/>
                <a:gd name="T16" fmla="*/ 164 w 514"/>
                <a:gd name="T17" fmla="*/ 363 h 716"/>
                <a:gd name="T18" fmla="*/ 278 w 514"/>
                <a:gd name="T19" fmla="*/ 310 h 716"/>
                <a:gd name="T20" fmla="*/ 267 w 514"/>
                <a:gd name="T21" fmla="*/ 319 h 716"/>
                <a:gd name="T22" fmla="*/ 160 w 514"/>
                <a:gd name="T23" fmla="*/ 359 h 716"/>
                <a:gd name="T24" fmla="*/ 78 w 514"/>
                <a:gd name="T25" fmla="*/ 292 h 716"/>
                <a:gd name="T26" fmla="*/ 35 w 514"/>
                <a:gd name="T27" fmla="*/ 280 h 716"/>
                <a:gd name="T28" fmla="*/ 61 w 514"/>
                <a:gd name="T29" fmla="*/ 245 h 716"/>
                <a:gd name="T30" fmla="*/ 18 w 514"/>
                <a:gd name="T31" fmla="*/ 276 h 716"/>
                <a:gd name="T32" fmla="*/ 13 w 514"/>
                <a:gd name="T33" fmla="*/ 244 h 716"/>
                <a:gd name="T34" fmla="*/ 31 w 514"/>
                <a:gd name="T35" fmla="*/ 200 h 716"/>
                <a:gd name="T36" fmla="*/ 134 w 514"/>
                <a:gd name="T37" fmla="*/ 116 h 716"/>
                <a:gd name="T38" fmla="*/ 251 w 514"/>
                <a:gd name="T39" fmla="*/ 1 h 716"/>
                <a:gd name="T40" fmla="*/ 314 w 514"/>
                <a:gd name="T41" fmla="*/ 21 h 716"/>
                <a:gd name="T42" fmla="*/ 261 w 514"/>
                <a:gd name="T43" fmla="*/ 171 h 716"/>
                <a:gd name="T44" fmla="*/ 350 w 514"/>
                <a:gd name="T45" fmla="*/ 273 h 716"/>
                <a:gd name="T46" fmla="*/ 485 w 514"/>
                <a:gd name="T47" fmla="*/ 399 h 716"/>
                <a:gd name="T48" fmla="*/ 513 w 514"/>
                <a:gd name="T49" fmla="*/ 523 h 716"/>
                <a:gd name="T50" fmla="*/ 443 w 514"/>
                <a:gd name="T51" fmla="*/ 664 h 716"/>
                <a:gd name="T52" fmla="*/ 292 w 514"/>
                <a:gd name="T53" fmla="*/ 714 h 716"/>
                <a:gd name="T54" fmla="*/ 212 w 514"/>
                <a:gd name="T55" fmla="*/ 710 h 716"/>
                <a:gd name="T56" fmla="*/ 238 w 514"/>
                <a:gd name="T57" fmla="*/ 683 h 716"/>
                <a:gd name="T58" fmla="*/ 201 w 514"/>
                <a:gd name="T59" fmla="*/ 703 h 716"/>
                <a:gd name="T60" fmla="*/ 202 w 514"/>
                <a:gd name="T61" fmla="*/ 671 h 716"/>
                <a:gd name="T62" fmla="*/ 283 w 514"/>
                <a:gd name="T63" fmla="*/ 645 h 716"/>
                <a:gd name="T64" fmla="*/ 259 w 514"/>
                <a:gd name="T65" fmla="*/ 642 h 716"/>
                <a:gd name="T66" fmla="*/ 292 w 514"/>
                <a:gd name="T67" fmla="*/ 507 h 716"/>
                <a:gd name="T68" fmla="*/ 368 w 514"/>
                <a:gd name="T69" fmla="*/ 475 h 716"/>
                <a:gd name="T70" fmla="*/ 258 w 514"/>
                <a:gd name="T71" fmla="*/ 545 h 716"/>
                <a:gd name="T72" fmla="*/ 225 w 514"/>
                <a:gd name="T73" fmla="*/ 573 h 716"/>
                <a:gd name="T74" fmla="*/ 176 w 514"/>
                <a:gd name="T75" fmla="*/ 470 h 716"/>
                <a:gd name="T76" fmla="*/ 199 w 514"/>
                <a:gd name="T77" fmla="*/ 431 h 716"/>
                <a:gd name="T78" fmla="*/ 121 w 514"/>
                <a:gd name="T79" fmla="*/ 252 h 716"/>
                <a:gd name="T80" fmla="*/ 199 w 514"/>
                <a:gd name="T81" fmla="*/ 283 h 716"/>
                <a:gd name="T82" fmla="*/ 176 w 514"/>
                <a:gd name="T83" fmla="*/ 265 h 716"/>
                <a:gd name="T84" fmla="*/ 109 w 514"/>
                <a:gd name="T85" fmla="*/ 270 h 716"/>
                <a:gd name="T86" fmla="*/ 182 w 514"/>
                <a:gd name="T87" fmla="*/ 307 h 716"/>
                <a:gd name="T88" fmla="*/ 110 w 514"/>
                <a:gd name="T89" fmla="*/ 268 h 716"/>
                <a:gd name="T90" fmla="*/ 114 w 514"/>
                <a:gd name="T91" fmla="*/ 200 h 716"/>
                <a:gd name="T92" fmla="*/ 300 w 514"/>
                <a:gd name="T93" fmla="*/ 547 h 716"/>
                <a:gd name="T94" fmla="*/ 294 w 514"/>
                <a:gd name="T95" fmla="*/ 562 h 716"/>
                <a:gd name="T96" fmla="*/ 279 w 514"/>
                <a:gd name="T97" fmla="*/ 558 h 716"/>
                <a:gd name="T98" fmla="*/ 274 w 514"/>
                <a:gd name="T99" fmla="*/ 573 h 716"/>
                <a:gd name="T100" fmla="*/ 295 w 514"/>
                <a:gd name="T101" fmla="*/ 531 h 716"/>
                <a:gd name="T102" fmla="*/ 287 w 514"/>
                <a:gd name="T103" fmla="*/ 543 h 716"/>
                <a:gd name="T104" fmla="*/ 199 w 514"/>
                <a:gd name="T105" fmla="*/ 60 h 716"/>
                <a:gd name="T106" fmla="*/ 176 w 514"/>
                <a:gd name="T107" fmla="*/ 69 h 716"/>
                <a:gd name="T108" fmla="*/ 172 w 514"/>
                <a:gd name="T109" fmla="*/ 80 h 716"/>
                <a:gd name="T110" fmla="*/ 196 w 514"/>
                <a:gd name="T111" fmla="*/ 45 h 716"/>
                <a:gd name="T112" fmla="*/ 187 w 514"/>
                <a:gd name="T113" fmla="*/ 52 h 7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514" h="716">
                  <a:moveTo>
                    <a:pt x="199" y="431"/>
                  </a:moveTo>
                  <a:cubicBezTo>
                    <a:pt x="203" y="431"/>
                    <a:pt x="206" y="431"/>
                    <a:pt x="209" y="431"/>
                  </a:cubicBezTo>
                  <a:cubicBezTo>
                    <a:pt x="225" y="431"/>
                    <a:pt x="239" y="428"/>
                    <a:pt x="253" y="422"/>
                  </a:cubicBezTo>
                  <a:cubicBezTo>
                    <a:pt x="267" y="417"/>
                    <a:pt x="280" y="409"/>
                    <a:pt x="292" y="400"/>
                  </a:cubicBezTo>
                  <a:cubicBezTo>
                    <a:pt x="301" y="394"/>
                    <a:pt x="309" y="386"/>
                    <a:pt x="316" y="378"/>
                  </a:cubicBezTo>
                  <a:cubicBezTo>
                    <a:pt x="317" y="377"/>
                    <a:pt x="317" y="376"/>
                    <a:pt x="317" y="375"/>
                  </a:cubicBezTo>
                  <a:cubicBezTo>
                    <a:pt x="318" y="375"/>
                    <a:pt x="317" y="374"/>
                    <a:pt x="317" y="374"/>
                  </a:cubicBezTo>
                  <a:cubicBezTo>
                    <a:pt x="317" y="374"/>
                    <a:pt x="316" y="373"/>
                    <a:pt x="316" y="373"/>
                  </a:cubicBezTo>
                  <a:cubicBezTo>
                    <a:pt x="315" y="374"/>
                    <a:pt x="314" y="374"/>
                    <a:pt x="314" y="375"/>
                  </a:cubicBezTo>
                  <a:cubicBezTo>
                    <a:pt x="311" y="377"/>
                    <a:pt x="309" y="379"/>
                    <a:pt x="307" y="381"/>
                  </a:cubicBezTo>
                  <a:cubicBezTo>
                    <a:pt x="298" y="391"/>
                    <a:pt x="287" y="399"/>
                    <a:pt x="275" y="406"/>
                  </a:cubicBezTo>
                  <a:cubicBezTo>
                    <a:pt x="264" y="414"/>
                    <a:pt x="251" y="419"/>
                    <a:pt x="238" y="423"/>
                  </a:cubicBezTo>
                  <a:cubicBezTo>
                    <a:pt x="229" y="425"/>
                    <a:pt x="219" y="427"/>
                    <a:pt x="209" y="427"/>
                  </a:cubicBezTo>
                  <a:cubicBezTo>
                    <a:pt x="206" y="427"/>
                    <a:pt x="203" y="427"/>
                    <a:pt x="200" y="427"/>
                  </a:cubicBezTo>
                  <a:cubicBezTo>
                    <a:pt x="194" y="427"/>
                    <a:pt x="188" y="427"/>
                    <a:pt x="181" y="427"/>
                  </a:cubicBezTo>
                  <a:cubicBezTo>
                    <a:pt x="166" y="427"/>
                    <a:pt x="151" y="424"/>
                    <a:pt x="137" y="419"/>
                  </a:cubicBezTo>
                  <a:cubicBezTo>
                    <a:pt x="131" y="417"/>
                    <a:pt x="126" y="414"/>
                    <a:pt x="121" y="411"/>
                  </a:cubicBezTo>
                  <a:cubicBezTo>
                    <a:pt x="120" y="410"/>
                    <a:pt x="119" y="409"/>
                    <a:pt x="118" y="408"/>
                  </a:cubicBezTo>
                  <a:cubicBezTo>
                    <a:pt x="117" y="408"/>
                    <a:pt x="117" y="407"/>
                    <a:pt x="117" y="407"/>
                  </a:cubicBezTo>
                  <a:cubicBezTo>
                    <a:pt x="117" y="406"/>
                    <a:pt x="118" y="406"/>
                    <a:pt x="118" y="406"/>
                  </a:cubicBezTo>
                  <a:cubicBezTo>
                    <a:pt x="120" y="406"/>
                    <a:pt x="121" y="406"/>
                    <a:pt x="122" y="406"/>
                  </a:cubicBezTo>
                  <a:cubicBezTo>
                    <a:pt x="128" y="408"/>
                    <a:pt x="135" y="408"/>
                    <a:pt x="142" y="407"/>
                  </a:cubicBezTo>
                  <a:cubicBezTo>
                    <a:pt x="143" y="407"/>
                    <a:pt x="143" y="407"/>
                    <a:pt x="143" y="407"/>
                  </a:cubicBezTo>
                  <a:cubicBezTo>
                    <a:pt x="142" y="406"/>
                    <a:pt x="142" y="406"/>
                    <a:pt x="142" y="406"/>
                  </a:cubicBezTo>
                  <a:cubicBezTo>
                    <a:pt x="140" y="405"/>
                    <a:pt x="139" y="405"/>
                    <a:pt x="138" y="405"/>
                  </a:cubicBezTo>
                  <a:cubicBezTo>
                    <a:pt x="128" y="404"/>
                    <a:pt x="118" y="400"/>
                    <a:pt x="109" y="396"/>
                  </a:cubicBezTo>
                  <a:cubicBezTo>
                    <a:pt x="109" y="395"/>
                    <a:pt x="108" y="395"/>
                    <a:pt x="107" y="394"/>
                  </a:cubicBezTo>
                  <a:cubicBezTo>
                    <a:pt x="106" y="393"/>
                    <a:pt x="105" y="392"/>
                    <a:pt x="105" y="390"/>
                  </a:cubicBezTo>
                  <a:cubicBezTo>
                    <a:pt x="104" y="385"/>
                    <a:pt x="105" y="381"/>
                    <a:pt x="107" y="376"/>
                  </a:cubicBezTo>
                  <a:cubicBezTo>
                    <a:pt x="108" y="375"/>
                    <a:pt x="110" y="374"/>
                    <a:pt x="111" y="375"/>
                  </a:cubicBezTo>
                  <a:cubicBezTo>
                    <a:pt x="112" y="376"/>
                    <a:pt x="114" y="376"/>
                    <a:pt x="115" y="377"/>
                  </a:cubicBezTo>
                  <a:cubicBezTo>
                    <a:pt x="119" y="379"/>
                    <a:pt x="124" y="380"/>
                    <a:pt x="128" y="382"/>
                  </a:cubicBezTo>
                  <a:cubicBezTo>
                    <a:pt x="131" y="383"/>
                    <a:pt x="133" y="383"/>
                    <a:pt x="136" y="384"/>
                  </a:cubicBezTo>
                  <a:cubicBezTo>
                    <a:pt x="139" y="384"/>
                    <a:pt x="142" y="384"/>
                    <a:pt x="145" y="385"/>
                  </a:cubicBezTo>
                  <a:cubicBezTo>
                    <a:pt x="146" y="385"/>
                    <a:pt x="146" y="384"/>
                    <a:pt x="147" y="384"/>
                  </a:cubicBezTo>
                  <a:cubicBezTo>
                    <a:pt x="146" y="383"/>
                    <a:pt x="146" y="383"/>
                    <a:pt x="146" y="383"/>
                  </a:cubicBezTo>
                  <a:cubicBezTo>
                    <a:pt x="146" y="382"/>
                    <a:pt x="145" y="382"/>
                    <a:pt x="144" y="381"/>
                  </a:cubicBezTo>
                  <a:cubicBezTo>
                    <a:pt x="142" y="381"/>
                    <a:pt x="140" y="380"/>
                    <a:pt x="138" y="380"/>
                  </a:cubicBezTo>
                  <a:cubicBezTo>
                    <a:pt x="131" y="378"/>
                    <a:pt x="124" y="375"/>
                    <a:pt x="118" y="372"/>
                  </a:cubicBezTo>
                  <a:cubicBezTo>
                    <a:pt x="117" y="372"/>
                    <a:pt x="116" y="371"/>
                    <a:pt x="116" y="370"/>
                  </a:cubicBezTo>
                  <a:cubicBezTo>
                    <a:pt x="115" y="370"/>
                    <a:pt x="115" y="368"/>
                    <a:pt x="116" y="368"/>
                  </a:cubicBezTo>
                  <a:cubicBezTo>
                    <a:pt x="116" y="367"/>
                    <a:pt x="117" y="367"/>
                    <a:pt x="118" y="366"/>
                  </a:cubicBezTo>
                  <a:cubicBezTo>
                    <a:pt x="129" y="362"/>
                    <a:pt x="139" y="360"/>
                    <a:pt x="151" y="362"/>
                  </a:cubicBezTo>
                  <a:cubicBezTo>
                    <a:pt x="153" y="362"/>
                    <a:pt x="155" y="363"/>
                    <a:pt x="158" y="363"/>
                  </a:cubicBezTo>
                  <a:cubicBezTo>
                    <a:pt x="160" y="363"/>
                    <a:pt x="162" y="363"/>
                    <a:pt x="164" y="363"/>
                  </a:cubicBezTo>
                  <a:cubicBezTo>
                    <a:pt x="169" y="364"/>
                    <a:pt x="174" y="364"/>
                    <a:pt x="178" y="364"/>
                  </a:cubicBezTo>
                  <a:cubicBezTo>
                    <a:pt x="186" y="365"/>
                    <a:pt x="193" y="363"/>
                    <a:pt x="200" y="362"/>
                  </a:cubicBezTo>
                  <a:cubicBezTo>
                    <a:pt x="206" y="361"/>
                    <a:pt x="212" y="360"/>
                    <a:pt x="217" y="358"/>
                  </a:cubicBezTo>
                  <a:cubicBezTo>
                    <a:pt x="233" y="354"/>
                    <a:pt x="246" y="347"/>
                    <a:pt x="258" y="335"/>
                  </a:cubicBezTo>
                  <a:cubicBezTo>
                    <a:pt x="265" y="327"/>
                    <a:pt x="272" y="319"/>
                    <a:pt x="278" y="310"/>
                  </a:cubicBezTo>
                  <a:cubicBezTo>
                    <a:pt x="279" y="309"/>
                    <a:pt x="279" y="308"/>
                    <a:pt x="279" y="307"/>
                  </a:cubicBezTo>
                  <a:cubicBezTo>
                    <a:pt x="279" y="307"/>
                    <a:pt x="279" y="306"/>
                    <a:pt x="279" y="306"/>
                  </a:cubicBezTo>
                  <a:cubicBezTo>
                    <a:pt x="278" y="306"/>
                    <a:pt x="278" y="306"/>
                    <a:pt x="278" y="306"/>
                  </a:cubicBezTo>
                  <a:cubicBezTo>
                    <a:pt x="276" y="307"/>
                    <a:pt x="275" y="309"/>
                    <a:pt x="273" y="311"/>
                  </a:cubicBezTo>
                  <a:cubicBezTo>
                    <a:pt x="271" y="313"/>
                    <a:pt x="269" y="316"/>
                    <a:pt x="267" y="319"/>
                  </a:cubicBezTo>
                  <a:cubicBezTo>
                    <a:pt x="262" y="326"/>
                    <a:pt x="255" y="333"/>
                    <a:pt x="247" y="339"/>
                  </a:cubicBezTo>
                  <a:cubicBezTo>
                    <a:pt x="240" y="345"/>
                    <a:pt x="231" y="349"/>
                    <a:pt x="222" y="352"/>
                  </a:cubicBezTo>
                  <a:cubicBezTo>
                    <a:pt x="213" y="356"/>
                    <a:pt x="204" y="357"/>
                    <a:pt x="195" y="359"/>
                  </a:cubicBezTo>
                  <a:cubicBezTo>
                    <a:pt x="186" y="360"/>
                    <a:pt x="178" y="360"/>
                    <a:pt x="169" y="360"/>
                  </a:cubicBezTo>
                  <a:cubicBezTo>
                    <a:pt x="166" y="360"/>
                    <a:pt x="163" y="359"/>
                    <a:pt x="160" y="359"/>
                  </a:cubicBezTo>
                  <a:cubicBezTo>
                    <a:pt x="158" y="358"/>
                    <a:pt x="157" y="357"/>
                    <a:pt x="156" y="356"/>
                  </a:cubicBezTo>
                  <a:cubicBezTo>
                    <a:pt x="154" y="351"/>
                    <a:pt x="152" y="347"/>
                    <a:pt x="150" y="343"/>
                  </a:cubicBezTo>
                  <a:cubicBezTo>
                    <a:pt x="146" y="333"/>
                    <a:pt x="141" y="324"/>
                    <a:pt x="134" y="316"/>
                  </a:cubicBezTo>
                  <a:cubicBezTo>
                    <a:pt x="126" y="306"/>
                    <a:pt x="116" y="299"/>
                    <a:pt x="104" y="296"/>
                  </a:cubicBezTo>
                  <a:cubicBezTo>
                    <a:pt x="95" y="294"/>
                    <a:pt x="87" y="293"/>
                    <a:pt x="78" y="292"/>
                  </a:cubicBezTo>
                  <a:cubicBezTo>
                    <a:pt x="67" y="290"/>
                    <a:pt x="56" y="290"/>
                    <a:pt x="45" y="287"/>
                  </a:cubicBezTo>
                  <a:cubicBezTo>
                    <a:pt x="41" y="286"/>
                    <a:pt x="38" y="285"/>
                    <a:pt x="34" y="283"/>
                  </a:cubicBezTo>
                  <a:cubicBezTo>
                    <a:pt x="34" y="283"/>
                    <a:pt x="33" y="283"/>
                    <a:pt x="33" y="282"/>
                  </a:cubicBezTo>
                  <a:cubicBezTo>
                    <a:pt x="33" y="282"/>
                    <a:pt x="33" y="281"/>
                    <a:pt x="34" y="281"/>
                  </a:cubicBezTo>
                  <a:cubicBezTo>
                    <a:pt x="34" y="281"/>
                    <a:pt x="34" y="280"/>
                    <a:pt x="35" y="280"/>
                  </a:cubicBezTo>
                  <a:cubicBezTo>
                    <a:pt x="37" y="279"/>
                    <a:pt x="40" y="277"/>
                    <a:pt x="43" y="276"/>
                  </a:cubicBezTo>
                  <a:cubicBezTo>
                    <a:pt x="49" y="272"/>
                    <a:pt x="54" y="266"/>
                    <a:pt x="58" y="259"/>
                  </a:cubicBezTo>
                  <a:cubicBezTo>
                    <a:pt x="60" y="256"/>
                    <a:pt x="61" y="252"/>
                    <a:pt x="62" y="249"/>
                  </a:cubicBezTo>
                  <a:cubicBezTo>
                    <a:pt x="62" y="248"/>
                    <a:pt x="61" y="247"/>
                    <a:pt x="61" y="246"/>
                  </a:cubicBezTo>
                  <a:cubicBezTo>
                    <a:pt x="61" y="245"/>
                    <a:pt x="61" y="245"/>
                    <a:pt x="61" y="245"/>
                  </a:cubicBezTo>
                  <a:cubicBezTo>
                    <a:pt x="60" y="245"/>
                    <a:pt x="59" y="245"/>
                    <a:pt x="59" y="245"/>
                  </a:cubicBezTo>
                  <a:cubicBezTo>
                    <a:pt x="58" y="246"/>
                    <a:pt x="57" y="247"/>
                    <a:pt x="57" y="248"/>
                  </a:cubicBezTo>
                  <a:cubicBezTo>
                    <a:pt x="54" y="254"/>
                    <a:pt x="51" y="259"/>
                    <a:pt x="46" y="263"/>
                  </a:cubicBezTo>
                  <a:cubicBezTo>
                    <a:pt x="40" y="269"/>
                    <a:pt x="34" y="274"/>
                    <a:pt x="25" y="277"/>
                  </a:cubicBezTo>
                  <a:cubicBezTo>
                    <a:pt x="23" y="278"/>
                    <a:pt x="21" y="277"/>
                    <a:pt x="18" y="276"/>
                  </a:cubicBezTo>
                  <a:cubicBezTo>
                    <a:pt x="16" y="274"/>
                    <a:pt x="14" y="273"/>
                    <a:pt x="12" y="271"/>
                  </a:cubicBezTo>
                  <a:cubicBezTo>
                    <a:pt x="10" y="269"/>
                    <a:pt x="8" y="267"/>
                    <a:pt x="5" y="265"/>
                  </a:cubicBezTo>
                  <a:cubicBezTo>
                    <a:pt x="4" y="264"/>
                    <a:pt x="3" y="263"/>
                    <a:pt x="2" y="261"/>
                  </a:cubicBezTo>
                  <a:cubicBezTo>
                    <a:pt x="0" y="259"/>
                    <a:pt x="0" y="257"/>
                    <a:pt x="3" y="255"/>
                  </a:cubicBezTo>
                  <a:cubicBezTo>
                    <a:pt x="7" y="252"/>
                    <a:pt x="10" y="249"/>
                    <a:pt x="13" y="244"/>
                  </a:cubicBezTo>
                  <a:cubicBezTo>
                    <a:pt x="15" y="240"/>
                    <a:pt x="16" y="236"/>
                    <a:pt x="17" y="231"/>
                  </a:cubicBezTo>
                  <a:cubicBezTo>
                    <a:pt x="17" y="229"/>
                    <a:pt x="17" y="227"/>
                    <a:pt x="17" y="224"/>
                  </a:cubicBezTo>
                  <a:cubicBezTo>
                    <a:pt x="16" y="221"/>
                    <a:pt x="15" y="218"/>
                    <a:pt x="15" y="215"/>
                  </a:cubicBezTo>
                  <a:cubicBezTo>
                    <a:pt x="14" y="213"/>
                    <a:pt x="15" y="212"/>
                    <a:pt x="16" y="211"/>
                  </a:cubicBezTo>
                  <a:cubicBezTo>
                    <a:pt x="21" y="207"/>
                    <a:pt x="26" y="204"/>
                    <a:pt x="31" y="200"/>
                  </a:cubicBezTo>
                  <a:cubicBezTo>
                    <a:pt x="33" y="198"/>
                    <a:pt x="36" y="196"/>
                    <a:pt x="38" y="194"/>
                  </a:cubicBezTo>
                  <a:cubicBezTo>
                    <a:pt x="53" y="181"/>
                    <a:pt x="67" y="166"/>
                    <a:pt x="81" y="153"/>
                  </a:cubicBezTo>
                  <a:cubicBezTo>
                    <a:pt x="91" y="144"/>
                    <a:pt x="100" y="135"/>
                    <a:pt x="111" y="128"/>
                  </a:cubicBezTo>
                  <a:cubicBezTo>
                    <a:pt x="117" y="125"/>
                    <a:pt x="123" y="122"/>
                    <a:pt x="129" y="118"/>
                  </a:cubicBezTo>
                  <a:cubicBezTo>
                    <a:pt x="130" y="117"/>
                    <a:pt x="132" y="117"/>
                    <a:pt x="134" y="116"/>
                  </a:cubicBezTo>
                  <a:cubicBezTo>
                    <a:pt x="141" y="112"/>
                    <a:pt x="141" y="113"/>
                    <a:pt x="143" y="104"/>
                  </a:cubicBezTo>
                  <a:cubicBezTo>
                    <a:pt x="145" y="88"/>
                    <a:pt x="151" y="73"/>
                    <a:pt x="159" y="60"/>
                  </a:cubicBezTo>
                  <a:cubicBezTo>
                    <a:pt x="166" y="49"/>
                    <a:pt x="174" y="39"/>
                    <a:pt x="184" y="31"/>
                  </a:cubicBezTo>
                  <a:cubicBezTo>
                    <a:pt x="195" y="21"/>
                    <a:pt x="207" y="13"/>
                    <a:pt x="221" y="8"/>
                  </a:cubicBezTo>
                  <a:cubicBezTo>
                    <a:pt x="231" y="4"/>
                    <a:pt x="241" y="2"/>
                    <a:pt x="251" y="1"/>
                  </a:cubicBezTo>
                  <a:cubicBezTo>
                    <a:pt x="258" y="0"/>
                    <a:pt x="265" y="0"/>
                    <a:pt x="272" y="1"/>
                  </a:cubicBezTo>
                  <a:cubicBezTo>
                    <a:pt x="281" y="3"/>
                    <a:pt x="289" y="5"/>
                    <a:pt x="297" y="8"/>
                  </a:cubicBezTo>
                  <a:cubicBezTo>
                    <a:pt x="302" y="10"/>
                    <a:pt x="307" y="13"/>
                    <a:pt x="312" y="16"/>
                  </a:cubicBezTo>
                  <a:cubicBezTo>
                    <a:pt x="313" y="17"/>
                    <a:pt x="313" y="18"/>
                    <a:pt x="314" y="19"/>
                  </a:cubicBezTo>
                  <a:cubicBezTo>
                    <a:pt x="314" y="19"/>
                    <a:pt x="314" y="20"/>
                    <a:pt x="314" y="21"/>
                  </a:cubicBezTo>
                  <a:cubicBezTo>
                    <a:pt x="313" y="21"/>
                    <a:pt x="312" y="22"/>
                    <a:pt x="311" y="23"/>
                  </a:cubicBezTo>
                  <a:cubicBezTo>
                    <a:pt x="295" y="31"/>
                    <a:pt x="281" y="43"/>
                    <a:pt x="270" y="57"/>
                  </a:cubicBezTo>
                  <a:cubicBezTo>
                    <a:pt x="258" y="70"/>
                    <a:pt x="250" y="86"/>
                    <a:pt x="246" y="103"/>
                  </a:cubicBezTo>
                  <a:cubicBezTo>
                    <a:pt x="244" y="110"/>
                    <a:pt x="243" y="117"/>
                    <a:pt x="244" y="124"/>
                  </a:cubicBezTo>
                  <a:cubicBezTo>
                    <a:pt x="245" y="142"/>
                    <a:pt x="250" y="157"/>
                    <a:pt x="261" y="171"/>
                  </a:cubicBezTo>
                  <a:cubicBezTo>
                    <a:pt x="267" y="179"/>
                    <a:pt x="276" y="186"/>
                    <a:pt x="285" y="191"/>
                  </a:cubicBezTo>
                  <a:cubicBezTo>
                    <a:pt x="291" y="195"/>
                    <a:pt x="291" y="195"/>
                    <a:pt x="291" y="201"/>
                  </a:cubicBezTo>
                  <a:cubicBezTo>
                    <a:pt x="292" y="208"/>
                    <a:pt x="294" y="215"/>
                    <a:pt x="297" y="221"/>
                  </a:cubicBezTo>
                  <a:cubicBezTo>
                    <a:pt x="305" y="234"/>
                    <a:pt x="315" y="246"/>
                    <a:pt x="327" y="256"/>
                  </a:cubicBezTo>
                  <a:cubicBezTo>
                    <a:pt x="334" y="262"/>
                    <a:pt x="342" y="267"/>
                    <a:pt x="350" y="273"/>
                  </a:cubicBezTo>
                  <a:cubicBezTo>
                    <a:pt x="367" y="285"/>
                    <a:pt x="384" y="297"/>
                    <a:pt x="401" y="310"/>
                  </a:cubicBezTo>
                  <a:cubicBezTo>
                    <a:pt x="409" y="317"/>
                    <a:pt x="417" y="323"/>
                    <a:pt x="425" y="330"/>
                  </a:cubicBezTo>
                  <a:cubicBezTo>
                    <a:pt x="433" y="336"/>
                    <a:pt x="440" y="343"/>
                    <a:pt x="447" y="350"/>
                  </a:cubicBezTo>
                  <a:cubicBezTo>
                    <a:pt x="456" y="358"/>
                    <a:pt x="463" y="367"/>
                    <a:pt x="470" y="377"/>
                  </a:cubicBezTo>
                  <a:cubicBezTo>
                    <a:pt x="475" y="384"/>
                    <a:pt x="480" y="391"/>
                    <a:pt x="485" y="399"/>
                  </a:cubicBezTo>
                  <a:cubicBezTo>
                    <a:pt x="485" y="400"/>
                    <a:pt x="486" y="401"/>
                    <a:pt x="487" y="402"/>
                  </a:cubicBezTo>
                  <a:cubicBezTo>
                    <a:pt x="495" y="417"/>
                    <a:pt x="501" y="433"/>
                    <a:pt x="505" y="450"/>
                  </a:cubicBezTo>
                  <a:cubicBezTo>
                    <a:pt x="508" y="459"/>
                    <a:pt x="509" y="468"/>
                    <a:pt x="511" y="478"/>
                  </a:cubicBezTo>
                  <a:cubicBezTo>
                    <a:pt x="511" y="483"/>
                    <a:pt x="511" y="489"/>
                    <a:pt x="512" y="494"/>
                  </a:cubicBezTo>
                  <a:cubicBezTo>
                    <a:pt x="514" y="504"/>
                    <a:pt x="513" y="513"/>
                    <a:pt x="513" y="523"/>
                  </a:cubicBezTo>
                  <a:cubicBezTo>
                    <a:pt x="514" y="539"/>
                    <a:pt x="511" y="554"/>
                    <a:pt x="507" y="570"/>
                  </a:cubicBezTo>
                  <a:cubicBezTo>
                    <a:pt x="505" y="578"/>
                    <a:pt x="502" y="586"/>
                    <a:pt x="499" y="594"/>
                  </a:cubicBezTo>
                  <a:cubicBezTo>
                    <a:pt x="492" y="609"/>
                    <a:pt x="483" y="623"/>
                    <a:pt x="473" y="636"/>
                  </a:cubicBezTo>
                  <a:cubicBezTo>
                    <a:pt x="468" y="642"/>
                    <a:pt x="462" y="648"/>
                    <a:pt x="456" y="653"/>
                  </a:cubicBezTo>
                  <a:cubicBezTo>
                    <a:pt x="452" y="657"/>
                    <a:pt x="448" y="661"/>
                    <a:pt x="443" y="664"/>
                  </a:cubicBezTo>
                  <a:cubicBezTo>
                    <a:pt x="431" y="673"/>
                    <a:pt x="418" y="680"/>
                    <a:pt x="404" y="687"/>
                  </a:cubicBezTo>
                  <a:cubicBezTo>
                    <a:pt x="383" y="696"/>
                    <a:pt x="361" y="702"/>
                    <a:pt x="339" y="707"/>
                  </a:cubicBezTo>
                  <a:cubicBezTo>
                    <a:pt x="329" y="709"/>
                    <a:pt x="318" y="711"/>
                    <a:pt x="308" y="712"/>
                  </a:cubicBezTo>
                  <a:cubicBezTo>
                    <a:pt x="306" y="713"/>
                    <a:pt x="304" y="713"/>
                    <a:pt x="302" y="713"/>
                  </a:cubicBezTo>
                  <a:cubicBezTo>
                    <a:pt x="299" y="713"/>
                    <a:pt x="296" y="714"/>
                    <a:pt x="292" y="714"/>
                  </a:cubicBezTo>
                  <a:cubicBezTo>
                    <a:pt x="289" y="714"/>
                    <a:pt x="285" y="714"/>
                    <a:pt x="282" y="714"/>
                  </a:cubicBezTo>
                  <a:cubicBezTo>
                    <a:pt x="275" y="715"/>
                    <a:pt x="269" y="714"/>
                    <a:pt x="262" y="716"/>
                  </a:cubicBezTo>
                  <a:cubicBezTo>
                    <a:pt x="259" y="716"/>
                    <a:pt x="255" y="716"/>
                    <a:pt x="252" y="715"/>
                  </a:cubicBezTo>
                  <a:cubicBezTo>
                    <a:pt x="248" y="715"/>
                    <a:pt x="244" y="715"/>
                    <a:pt x="240" y="715"/>
                  </a:cubicBezTo>
                  <a:cubicBezTo>
                    <a:pt x="230" y="714"/>
                    <a:pt x="221" y="712"/>
                    <a:pt x="212" y="710"/>
                  </a:cubicBezTo>
                  <a:cubicBezTo>
                    <a:pt x="210" y="709"/>
                    <a:pt x="209" y="708"/>
                    <a:pt x="208" y="707"/>
                  </a:cubicBezTo>
                  <a:cubicBezTo>
                    <a:pt x="207" y="707"/>
                    <a:pt x="207" y="706"/>
                    <a:pt x="207" y="706"/>
                  </a:cubicBezTo>
                  <a:cubicBezTo>
                    <a:pt x="207" y="705"/>
                    <a:pt x="208" y="705"/>
                    <a:pt x="208" y="704"/>
                  </a:cubicBezTo>
                  <a:cubicBezTo>
                    <a:pt x="212" y="699"/>
                    <a:pt x="217" y="694"/>
                    <a:pt x="223" y="690"/>
                  </a:cubicBezTo>
                  <a:cubicBezTo>
                    <a:pt x="227" y="687"/>
                    <a:pt x="232" y="685"/>
                    <a:pt x="238" y="683"/>
                  </a:cubicBezTo>
                  <a:cubicBezTo>
                    <a:pt x="238" y="683"/>
                    <a:pt x="239" y="682"/>
                    <a:pt x="240" y="682"/>
                  </a:cubicBezTo>
                  <a:cubicBezTo>
                    <a:pt x="239" y="681"/>
                    <a:pt x="239" y="681"/>
                    <a:pt x="239" y="681"/>
                  </a:cubicBezTo>
                  <a:cubicBezTo>
                    <a:pt x="236" y="681"/>
                    <a:pt x="232" y="681"/>
                    <a:pt x="228" y="682"/>
                  </a:cubicBezTo>
                  <a:cubicBezTo>
                    <a:pt x="218" y="686"/>
                    <a:pt x="210" y="692"/>
                    <a:pt x="203" y="701"/>
                  </a:cubicBezTo>
                  <a:cubicBezTo>
                    <a:pt x="203" y="701"/>
                    <a:pt x="202" y="702"/>
                    <a:pt x="201" y="703"/>
                  </a:cubicBezTo>
                  <a:cubicBezTo>
                    <a:pt x="200" y="704"/>
                    <a:pt x="199" y="704"/>
                    <a:pt x="198" y="704"/>
                  </a:cubicBezTo>
                  <a:cubicBezTo>
                    <a:pt x="193" y="701"/>
                    <a:pt x="189" y="697"/>
                    <a:pt x="188" y="692"/>
                  </a:cubicBezTo>
                  <a:cubicBezTo>
                    <a:pt x="187" y="691"/>
                    <a:pt x="188" y="689"/>
                    <a:pt x="188" y="687"/>
                  </a:cubicBezTo>
                  <a:cubicBezTo>
                    <a:pt x="188" y="685"/>
                    <a:pt x="190" y="682"/>
                    <a:pt x="192" y="680"/>
                  </a:cubicBezTo>
                  <a:cubicBezTo>
                    <a:pt x="195" y="677"/>
                    <a:pt x="198" y="674"/>
                    <a:pt x="202" y="671"/>
                  </a:cubicBezTo>
                  <a:cubicBezTo>
                    <a:pt x="208" y="667"/>
                    <a:pt x="215" y="663"/>
                    <a:pt x="222" y="661"/>
                  </a:cubicBezTo>
                  <a:cubicBezTo>
                    <a:pt x="230" y="658"/>
                    <a:pt x="238" y="655"/>
                    <a:pt x="247" y="652"/>
                  </a:cubicBezTo>
                  <a:cubicBezTo>
                    <a:pt x="257" y="650"/>
                    <a:pt x="267" y="648"/>
                    <a:pt x="278" y="647"/>
                  </a:cubicBezTo>
                  <a:cubicBezTo>
                    <a:pt x="280" y="647"/>
                    <a:pt x="281" y="647"/>
                    <a:pt x="282" y="646"/>
                  </a:cubicBezTo>
                  <a:cubicBezTo>
                    <a:pt x="283" y="645"/>
                    <a:pt x="283" y="645"/>
                    <a:pt x="283" y="645"/>
                  </a:cubicBezTo>
                  <a:cubicBezTo>
                    <a:pt x="283" y="645"/>
                    <a:pt x="283" y="644"/>
                    <a:pt x="282" y="644"/>
                  </a:cubicBezTo>
                  <a:cubicBezTo>
                    <a:pt x="282" y="643"/>
                    <a:pt x="281" y="643"/>
                    <a:pt x="281" y="643"/>
                  </a:cubicBezTo>
                  <a:cubicBezTo>
                    <a:pt x="278" y="643"/>
                    <a:pt x="275" y="643"/>
                    <a:pt x="272" y="644"/>
                  </a:cubicBezTo>
                  <a:cubicBezTo>
                    <a:pt x="269" y="644"/>
                    <a:pt x="266" y="644"/>
                    <a:pt x="263" y="645"/>
                  </a:cubicBezTo>
                  <a:cubicBezTo>
                    <a:pt x="261" y="645"/>
                    <a:pt x="260" y="644"/>
                    <a:pt x="259" y="642"/>
                  </a:cubicBezTo>
                  <a:cubicBezTo>
                    <a:pt x="258" y="640"/>
                    <a:pt x="257" y="638"/>
                    <a:pt x="256" y="636"/>
                  </a:cubicBezTo>
                  <a:cubicBezTo>
                    <a:pt x="252" y="625"/>
                    <a:pt x="249" y="614"/>
                    <a:pt x="249" y="602"/>
                  </a:cubicBezTo>
                  <a:cubicBezTo>
                    <a:pt x="249" y="590"/>
                    <a:pt x="250" y="579"/>
                    <a:pt x="253" y="568"/>
                  </a:cubicBezTo>
                  <a:cubicBezTo>
                    <a:pt x="256" y="557"/>
                    <a:pt x="261" y="547"/>
                    <a:pt x="267" y="537"/>
                  </a:cubicBezTo>
                  <a:cubicBezTo>
                    <a:pt x="273" y="526"/>
                    <a:pt x="282" y="516"/>
                    <a:pt x="292" y="507"/>
                  </a:cubicBezTo>
                  <a:cubicBezTo>
                    <a:pt x="297" y="503"/>
                    <a:pt x="303" y="499"/>
                    <a:pt x="309" y="495"/>
                  </a:cubicBezTo>
                  <a:cubicBezTo>
                    <a:pt x="322" y="487"/>
                    <a:pt x="336" y="481"/>
                    <a:pt x="351" y="479"/>
                  </a:cubicBezTo>
                  <a:cubicBezTo>
                    <a:pt x="354" y="478"/>
                    <a:pt x="357" y="477"/>
                    <a:pt x="361" y="477"/>
                  </a:cubicBezTo>
                  <a:cubicBezTo>
                    <a:pt x="363" y="477"/>
                    <a:pt x="365" y="476"/>
                    <a:pt x="367" y="476"/>
                  </a:cubicBezTo>
                  <a:cubicBezTo>
                    <a:pt x="367" y="476"/>
                    <a:pt x="368" y="475"/>
                    <a:pt x="368" y="475"/>
                  </a:cubicBezTo>
                  <a:cubicBezTo>
                    <a:pt x="367" y="474"/>
                    <a:pt x="367" y="474"/>
                    <a:pt x="367" y="474"/>
                  </a:cubicBezTo>
                  <a:cubicBezTo>
                    <a:pt x="358" y="474"/>
                    <a:pt x="349" y="475"/>
                    <a:pt x="341" y="477"/>
                  </a:cubicBezTo>
                  <a:cubicBezTo>
                    <a:pt x="328" y="481"/>
                    <a:pt x="316" y="486"/>
                    <a:pt x="304" y="493"/>
                  </a:cubicBezTo>
                  <a:cubicBezTo>
                    <a:pt x="294" y="500"/>
                    <a:pt x="284" y="508"/>
                    <a:pt x="276" y="518"/>
                  </a:cubicBezTo>
                  <a:cubicBezTo>
                    <a:pt x="269" y="527"/>
                    <a:pt x="263" y="535"/>
                    <a:pt x="258" y="545"/>
                  </a:cubicBezTo>
                  <a:cubicBezTo>
                    <a:pt x="252" y="557"/>
                    <a:pt x="248" y="569"/>
                    <a:pt x="246" y="581"/>
                  </a:cubicBezTo>
                  <a:cubicBezTo>
                    <a:pt x="246" y="582"/>
                    <a:pt x="246" y="583"/>
                    <a:pt x="245" y="584"/>
                  </a:cubicBezTo>
                  <a:cubicBezTo>
                    <a:pt x="245" y="585"/>
                    <a:pt x="244" y="585"/>
                    <a:pt x="243" y="585"/>
                  </a:cubicBezTo>
                  <a:cubicBezTo>
                    <a:pt x="242" y="585"/>
                    <a:pt x="241" y="584"/>
                    <a:pt x="240" y="584"/>
                  </a:cubicBezTo>
                  <a:cubicBezTo>
                    <a:pt x="235" y="580"/>
                    <a:pt x="229" y="577"/>
                    <a:pt x="225" y="573"/>
                  </a:cubicBezTo>
                  <a:cubicBezTo>
                    <a:pt x="222" y="570"/>
                    <a:pt x="218" y="567"/>
                    <a:pt x="215" y="564"/>
                  </a:cubicBezTo>
                  <a:cubicBezTo>
                    <a:pt x="208" y="557"/>
                    <a:pt x="202" y="549"/>
                    <a:pt x="197" y="541"/>
                  </a:cubicBezTo>
                  <a:cubicBezTo>
                    <a:pt x="188" y="526"/>
                    <a:pt x="182" y="510"/>
                    <a:pt x="178" y="493"/>
                  </a:cubicBezTo>
                  <a:cubicBezTo>
                    <a:pt x="177" y="487"/>
                    <a:pt x="176" y="481"/>
                    <a:pt x="176" y="475"/>
                  </a:cubicBezTo>
                  <a:cubicBezTo>
                    <a:pt x="176" y="473"/>
                    <a:pt x="176" y="472"/>
                    <a:pt x="176" y="470"/>
                  </a:cubicBezTo>
                  <a:cubicBezTo>
                    <a:pt x="175" y="463"/>
                    <a:pt x="175" y="457"/>
                    <a:pt x="176" y="450"/>
                  </a:cubicBezTo>
                  <a:cubicBezTo>
                    <a:pt x="176" y="448"/>
                    <a:pt x="176" y="446"/>
                    <a:pt x="176" y="443"/>
                  </a:cubicBezTo>
                  <a:cubicBezTo>
                    <a:pt x="176" y="441"/>
                    <a:pt x="176" y="439"/>
                    <a:pt x="176" y="437"/>
                  </a:cubicBezTo>
                  <a:cubicBezTo>
                    <a:pt x="177" y="432"/>
                    <a:pt x="178" y="431"/>
                    <a:pt x="183" y="431"/>
                  </a:cubicBezTo>
                  <a:cubicBezTo>
                    <a:pt x="188" y="431"/>
                    <a:pt x="194" y="431"/>
                    <a:pt x="199" y="431"/>
                  </a:cubicBezTo>
                  <a:cubicBezTo>
                    <a:pt x="199" y="431"/>
                    <a:pt x="199" y="431"/>
                    <a:pt x="199" y="431"/>
                  </a:cubicBezTo>
                  <a:moveTo>
                    <a:pt x="125" y="250"/>
                  </a:moveTo>
                  <a:cubicBezTo>
                    <a:pt x="123" y="251"/>
                    <a:pt x="123" y="251"/>
                    <a:pt x="122" y="251"/>
                  </a:cubicBezTo>
                  <a:cubicBezTo>
                    <a:pt x="121" y="251"/>
                    <a:pt x="121" y="251"/>
                    <a:pt x="121" y="252"/>
                  </a:cubicBezTo>
                  <a:cubicBezTo>
                    <a:pt x="121" y="252"/>
                    <a:pt x="121" y="252"/>
                    <a:pt x="121" y="252"/>
                  </a:cubicBezTo>
                  <a:cubicBezTo>
                    <a:pt x="123" y="253"/>
                    <a:pt x="125" y="254"/>
                    <a:pt x="127" y="254"/>
                  </a:cubicBezTo>
                  <a:cubicBezTo>
                    <a:pt x="131" y="255"/>
                    <a:pt x="134" y="256"/>
                    <a:pt x="137" y="257"/>
                  </a:cubicBezTo>
                  <a:cubicBezTo>
                    <a:pt x="151" y="262"/>
                    <a:pt x="163" y="267"/>
                    <a:pt x="176" y="273"/>
                  </a:cubicBezTo>
                  <a:cubicBezTo>
                    <a:pt x="183" y="276"/>
                    <a:pt x="189" y="279"/>
                    <a:pt x="196" y="282"/>
                  </a:cubicBezTo>
                  <a:cubicBezTo>
                    <a:pt x="197" y="282"/>
                    <a:pt x="198" y="283"/>
                    <a:pt x="199" y="283"/>
                  </a:cubicBezTo>
                  <a:cubicBezTo>
                    <a:pt x="200" y="283"/>
                    <a:pt x="201" y="283"/>
                    <a:pt x="202" y="282"/>
                  </a:cubicBezTo>
                  <a:cubicBezTo>
                    <a:pt x="203" y="280"/>
                    <a:pt x="203" y="278"/>
                    <a:pt x="202" y="277"/>
                  </a:cubicBezTo>
                  <a:cubicBezTo>
                    <a:pt x="202" y="277"/>
                    <a:pt x="201" y="276"/>
                    <a:pt x="201" y="276"/>
                  </a:cubicBezTo>
                  <a:cubicBezTo>
                    <a:pt x="199" y="275"/>
                    <a:pt x="198" y="274"/>
                    <a:pt x="197" y="274"/>
                  </a:cubicBezTo>
                  <a:cubicBezTo>
                    <a:pt x="190" y="271"/>
                    <a:pt x="183" y="267"/>
                    <a:pt x="176" y="265"/>
                  </a:cubicBezTo>
                  <a:cubicBezTo>
                    <a:pt x="165" y="260"/>
                    <a:pt x="153" y="256"/>
                    <a:pt x="141" y="253"/>
                  </a:cubicBezTo>
                  <a:cubicBezTo>
                    <a:pt x="136" y="252"/>
                    <a:pt x="130" y="251"/>
                    <a:pt x="125" y="250"/>
                  </a:cubicBezTo>
                  <a:moveTo>
                    <a:pt x="110" y="268"/>
                  </a:moveTo>
                  <a:cubicBezTo>
                    <a:pt x="109" y="268"/>
                    <a:pt x="109" y="269"/>
                    <a:pt x="108" y="269"/>
                  </a:cubicBezTo>
                  <a:cubicBezTo>
                    <a:pt x="108" y="269"/>
                    <a:pt x="108" y="270"/>
                    <a:pt x="109" y="270"/>
                  </a:cubicBezTo>
                  <a:cubicBezTo>
                    <a:pt x="113" y="272"/>
                    <a:pt x="118" y="274"/>
                    <a:pt x="122" y="276"/>
                  </a:cubicBezTo>
                  <a:cubicBezTo>
                    <a:pt x="136" y="283"/>
                    <a:pt x="150" y="291"/>
                    <a:pt x="162" y="299"/>
                  </a:cubicBezTo>
                  <a:cubicBezTo>
                    <a:pt x="167" y="302"/>
                    <a:pt x="171" y="305"/>
                    <a:pt x="176" y="307"/>
                  </a:cubicBezTo>
                  <a:cubicBezTo>
                    <a:pt x="177" y="308"/>
                    <a:pt x="177" y="308"/>
                    <a:pt x="178" y="308"/>
                  </a:cubicBezTo>
                  <a:cubicBezTo>
                    <a:pt x="179" y="309"/>
                    <a:pt x="181" y="308"/>
                    <a:pt x="182" y="307"/>
                  </a:cubicBezTo>
                  <a:cubicBezTo>
                    <a:pt x="182" y="306"/>
                    <a:pt x="182" y="304"/>
                    <a:pt x="181" y="304"/>
                  </a:cubicBezTo>
                  <a:cubicBezTo>
                    <a:pt x="180" y="303"/>
                    <a:pt x="179" y="302"/>
                    <a:pt x="177" y="301"/>
                  </a:cubicBezTo>
                  <a:cubicBezTo>
                    <a:pt x="173" y="298"/>
                    <a:pt x="168" y="295"/>
                    <a:pt x="163" y="292"/>
                  </a:cubicBezTo>
                  <a:cubicBezTo>
                    <a:pt x="151" y="285"/>
                    <a:pt x="139" y="279"/>
                    <a:pt x="126" y="274"/>
                  </a:cubicBezTo>
                  <a:cubicBezTo>
                    <a:pt x="121" y="272"/>
                    <a:pt x="115" y="270"/>
                    <a:pt x="110" y="268"/>
                  </a:cubicBezTo>
                  <a:moveTo>
                    <a:pt x="124" y="215"/>
                  </a:moveTo>
                  <a:cubicBezTo>
                    <a:pt x="126" y="215"/>
                    <a:pt x="129" y="215"/>
                    <a:pt x="131" y="214"/>
                  </a:cubicBezTo>
                  <a:cubicBezTo>
                    <a:pt x="134" y="211"/>
                    <a:pt x="136" y="205"/>
                    <a:pt x="134" y="201"/>
                  </a:cubicBezTo>
                  <a:cubicBezTo>
                    <a:pt x="133" y="196"/>
                    <a:pt x="128" y="193"/>
                    <a:pt x="123" y="193"/>
                  </a:cubicBezTo>
                  <a:cubicBezTo>
                    <a:pt x="119" y="194"/>
                    <a:pt x="115" y="196"/>
                    <a:pt x="114" y="200"/>
                  </a:cubicBezTo>
                  <a:cubicBezTo>
                    <a:pt x="112" y="206"/>
                    <a:pt x="113" y="211"/>
                    <a:pt x="117" y="214"/>
                  </a:cubicBezTo>
                  <a:cubicBezTo>
                    <a:pt x="119" y="215"/>
                    <a:pt x="122" y="215"/>
                    <a:pt x="124" y="215"/>
                  </a:cubicBezTo>
                  <a:moveTo>
                    <a:pt x="301" y="548"/>
                  </a:moveTo>
                  <a:cubicBezTo>
                    <a:pt x="301" y="547"/>
                    <a:pt x="301" y="547"/>
                    <a:pt x="301" y="547"/>
                  </a:cubicBezTo>
                  <a:cubicBezTo>
                    <a:pt x="300" y="547"/>
                    <a:pt x="300" y="547"/>
                    <a:pt x="300" y="547"/>
                  </a:cubicBezTo>
                  <a:cubicBezTo>
                    <a:pt x="300" y="548"/>
                    <a:pt x="299" y="548"/>
                    <a:pt x="299" y="548"/>
                  </a:cubicBezTo>
                  <a:cubicBezTo>
                    <a:pt x="296" y="552"/>
                    <a:pt x="294" y="556"/>
                    <a:pt x="292" y="560"/>
                  </a:cubicBezTo>
                  <a:cubicBezTo>
                    <a:pt x="292" y="561"/>
                    <a:pt x="292" y="561"/>
                    <a:pt x="292" y="561"/>
                  </a:cubicBezTo>
                  <a:cubicBezTo>
                    <a:pt x="292" y="561"/>
                    <a:pt x="293" y="562"/>
                    <a:pt x="293" y="562"/>
                  </a:cubicBezTo>
                  <a:cubicBezTo>
                    <a:pt x="293" y="562"/>
                    <a:pt x="294" y="562"/>
                    <a:pt x="294" y="562"/>
                  </a:cubicBezTo>
                  <a:cubicBezTo>
                    <a:pt x="295" y="561"/>
                    <a:pt x="295" y="561"/>
                    <a:pt x="295" y="561"/>
                  </a:cubicBezTo>
                  <a:cubicBezTo>
                    <a:pt x="298" y="557"/>
                    <a:pt x="300" y="553"/>
                    <a:pt x="301" y="549"/>
                  </a:cubicBezTo>
                  <a:cubicBezTo>
                    <a:pt x="301" y="548"/>
                    <a:pt x="301" y="548"/>
                    <a:pt x="301" y="548"/>
                  </a:cubicBezTo>
                  <a:moveTo>
                    <a:pt x="280" y="559"/>
                  </a:moveTo>
                  <a:cubicBezTo>
                    <a:pt x="279" y="558"/>
                    <a:pt x="279" y="558"/>
                    <a:pt x="279" y="558"/>
                  </a:cubicBezTo>
                  <a:cubicBezTo>
                    <a:pt x="279" y="558"/>
                    <a:pt x="278" y="558"/>
                    <a:pt x="278" y="558"/>
                  </a:cubicBezTo>
                  <a:cubicBezTo>
                    <a:pt x="274" y="563"/>
                    <a:pt x="272" y="568"/>
                    <a:pt x="271" y="574"/>
                  </a:cubicBezTo>
                  <a:cubicBezTo>
                    <a:pt x="272" y="574"/>
                    <a:pt x="272" y="574"/>
                    <a:pt x="272" y="574"/>
                  </a:cubicBezTo>
                  <a:cubicBezTo>
                    <a:pt x="272" y="574"/>
                    <a:pt x="273" y="574"/>
                    <a:pt x="273" y="574"/>
                  </a:cubicBezTo>
                  <a:cubicBezTo>
                    <a:pt x="274" y="574"/>
                    <a:pt x="274" y="574"/>
                    <a:pt x="274" y="573"/>
                  </a:cubicBezTo>
                  <a:cubicBezTo>
                    <a:pt x="276" y="568"/>
                    <a:pt x="278" y="564"/>
                    <a:pt x="280" y="559"/>
                  </a:cubicBezTo>
                  <a:moveTo>
                    <a:pt x="287" y="543"/>
                  </a:moveTo>
                  <a:cubicBezTo>
                    <a:pt x="287" y="543"/>
                    <a:pt x="288" y="543"/>
                    <a:pt x="288" y="543"/>
                  </a:cubicBezTo>
                  <a:cubicBezTo>
                    <a:pt x="291" y="539"/>
                    <a:pt x="294" y="536"/>
                    <a:pt x="296" y="532"/>
                  </a:cubicBezTo>
                  <a:cubicBezTo>
                    <a:pt x="296" y="532"/>
                    <a:pt x="295" y="531"/>
                    <a:pt x="295" y="531"/>
                  </a:cubicBezTo>
                  <a:cubicBezTo>
                    <a:pt x="294" y="531"/>
                    <a:pt x="294" y="531"/>
                    <a:pt x="294" y="531"/>
                  </a:cubicBezTo>
                  <a:cubicBezTo>
                    <a:pt x="290" y="534"/>
                    <a:pt x="288" y="538"/>
                    <a:pt x="285" y="542"/>
                  </a:cubicBezTo>
                  <a:cubicBezTo>
                    <a:pt x="285" y="542"/>
                    <a:pt x="285" y="542"/>
                    <a:pt x="285" y="542"/>
                  </a:cubicBezTo>
                  <a:cubicBezTo>
                    <a:pt x="286" y="543"/>
                    <a:pt x="286" y="543"/>
                    <a:pt x="286" y="543"/>
                  </a:cubicBezTo>
                  <a:cubicBezTo>
                    <a:pt x="287" y="543"/>
                    <a:pt x="287" y="543"/>
                    <a:pt x="287" y="543"/>
                  </a:cubicBezTo>
                  <a:moveTo>
                    <a:pt x="191" y="73"/>
                  </a:moveTo>
                  <a:cubicBezTo>
                    <a:pt x="191" y="73"/>
                    <a:pt x="192" y="73"/>
                    <a:pt x="192" y="73"/>
                  </a:cubicBezTo>
                  <a:cubicBezTo>
                    <a:pt x="195" y="69"/>
                    <a:pt x="198" y="65"/>
                    <a:pt x="200" y="62"/>
                  </a:cubicBezTo>
                  <a:cubicBezTo>
                    <a:pt x="201" y="62"/>
                    <a:pt x="200" y="61"/>
                    <a:pt x="200" y="60"/>
                  </a:cubicBezTo>
                  <a:cubicBezTo>
                    <a:pt x="199" y="60"/>
                    <a:pt x="199" y="60"/>
                    <a:pt x="199" y="60"/>
                  </a:cubicBezTo>
                  <a:cubicBezTo>
                    <a:pt x="195" y="63"/>
                    <a:pt x="192" y="67"/>
                    <a:pt x="190" y="72"/>
                  </a:cubicBezTo>
                  <a:cubicBezTo>
                    <a:pt x="190" y="72"/>
                    <a:pt x="191" y="73"/>
                    <a:pt x="191" y="73"/>
                  </a:cubicBezTo>
                  <a:moveTo>
                    <a:pt x="177" y="69"/>
                  </a:moveTo>
                  <a:cubicBezTo>
                    <a:pt x="177" y="69"/>
                    <a:pt x="177" y="69"/>
                    <a:pt x="177" y="69"/>
                  </a:cubicBezTo>
                  <a:cubicBezTo>
                    <a:pt x="176" y="69"/>
                    <a:pt x="176" y="69"/>
                    <a:pt x="176" y="69"/>
                  </a:cubicBezTo>
                  <a:cubicBezTo>
                    <a:pt x="173" y="71"/>
                    <a:pt x="172" y="75"/>
                    <a:pt x="170" y="78"/>
                  </a:cubicBezTo>
                  <a:cubicBezTo>
                    <a:pt x="170" y="79"/>
                    <a:pt x="170" y="79"/>
                    <a:pt x="169" y="80"/>
                  </a:cubicBezTo>
                  <a:cubicBezTo>
                    <a:pt x="170" y="81"/>
                    <a:pt x="170" y="81"/>
                    <a:pt x="170" y="81"/>
                  </a:cubicBezTo>
                  <a:cubicBezTo>
                    <a:pt x="171" y="81"/>
                    <a:pt x="171" y="81"/>
                    <a:pt x="171" y="81"/>
                  </a:cubicBezTo>
                  <a:cubicBezTo>
                    <a:pt x="171" y="81"/>
                    <a:pt x="172" y="81"/>
                    <a:pt x="172" y="80"/>
                  </a:cubicBezTo>
                  <a:cubicBezTo>
                    <a:pt x="174" y="77"/>
                    <a:pt x="175" y="73"/>
                    <a:pt x="177" y="70"/>
                  </a:cubicBezTo>
                  <a:cubicBezTo>
                    <a:pt x="177" y="69"/>
                    <a:pt x="177" y="69"/>
                    <a:pt x="177" y="69"/>
                  </a:cubicBezTo>
                  <a:moveTo>
                    <a:pt x="188" y="52"/>
                  </a:moveTo>
                  <a:cubicBezTo>
                    <a:pt x="188" y="52"/>
                    <a:pt x="189" y="52"/>
                    <a:pt x="189" y="52"/>
                  </a:cubicBezTo>
                  <a:cubicBezTo>
                    <a:pt x="192" y="50"/>
                    <a:pt x="194" y="47"/>
                    <a:pt x="196" y="45"/>
                  </a:cubicBezTo>
                  <a:cubicBezTo>
                    <a:pt x="197" y="44"/>
                    <a:pt x="198" y="43"/>
                    <a:pt x="198" y="42"/>
                  </a:cubicBezTo>
                  <a:cubicBezTo>
                    <a:pt x="198" y="41"/>
                    <a:pt x="196" y="42"/>
                    <a:pt x="194" y="43"/>
                  </a:cubicBezTo>
                  <a:cubicBezTo>
                    <a:pt x="192" y="45"/>
                    <a:pt x="190" y="48"/>
                    <a:pt x="188" y="50"/>
                  </a:cubicBezTo>
                  <a:cubicBezTo>
                    <a:pt x="187" y="50"/>
                    <a:pt x="187" y="51"/>
                    <a:pt x="187" y="51"/>
                  </a:cubicBezTo>
                  <a:cubicBezTo>
                    <a:pt x="187" y="52"/>
                    <a:pt x="187" y="52"/>
                    <a:pt x="187" y="52"/>
                  </a:cubicBezTo>
                  <a:cubicBezTo>
                    <a:pt x="188" y="52"/>
                    <a:pt x="188" y="52"/>
                    <a:pt x="188" y="52"/>
                  </a:cubicBezTo>
                </a:path>
              </a:pathLst>
            </a:custGeom>
            <a:solidFill>
              <a:srgbClr val="E3D8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0" name="Freeform 113"/>
            <p:cNvSpPr>
              <a:spLocks noEditPoints="1"/>
            </p:cNvSpPr>
            <p:nvPr/>
          </p:nvSpPr>
          <p:spPr bwMode="auto">
            <a:xfrm>
              <a:off x="8477069" y="4918075"/>
              <a:ext cx="379413" cy="409575"/>
            </a:xfrm>
            <a:custGeom>
              <a:avLst/>
              <a:gdLst>
                <a:gd name="T0" fmla="*/ 1 w 144"/>
                <a:gd name="T1" fmla="*/ 81 h 155"/>
                <a:gd name="T2" fmla="*/ 20 w 144"/>
                <a:gd name="T3" fmla="*/ 28 h 155"/>
                <a:gd name="T4" fmla="*/ 65 w 144"/>
                <a:gd name="T5" fmla="*/ 2 h 155"/>
                <a:gd name="T6" fmla="*/ 78 w 144"/>
                <a:gd name="T7" fmla="*/ 0 h 155"/>
                <a:gd name="T8" fmla="*/ 80 w 144"/>
                <a:gd name="T9" fmla="*/ 0 h 155"/>
                <a:gd name="T10" fmla="*/ 128 w 144"/>
                <a:gd name="T11" fmla="*/ 16 h 155"/>
                <a:gd name="T12" fmla="*/ 141 w 144"/>
                <a:gd name="T13" fmla="*/ 26 h 155"/>
                <a:gd name="T14" fmla="*/ 143 w 144"/>
                <a:gd name="T15" fmla="*/ 29 h 155"/>
                <a:gd name="T16" fmla="*/ 142 w 144"/>
                <a:gd name="T17" fmla="*/ 32 h 155"/>
                <a:gd name="T18" fmla="*/ 140 w 144"/>
                <a:gd name="T19" fmla="*/ 34 h 155"/>
                <a:gd name="T20" fmla="*/ 101 w 144"/>
                <a:gd name="T21" fmla="*/ 85 h 155"/>
                <a:gd name="T22" fmla="*/ 92 w 144"/>
                <a:gd name="T23" fmla="*/ 117 h 155"/>
                <a:gd name="T24" fmla="*/ 91 w 144"/>
                <a:gd name="T25" fmla="*/ 121 h 155"/>
                <a:gd name="T26" fmla="*/ 89 w 144"/>
                <a:gd name="T27" fmla="*/ 123 h 155"/>
                <a:gd name="T28" fmla="*/ 86 w 144"/>
                <a:gd name="T29" fmla="*/ 125 h 155"/>
                <a:gd name="T30" fmla="*/ 59 w 144"/>
                <a:gd name="T31" fmla="*/ 140 h 155"/>
                <a:gd name="T32" fmla="*/ 42 w 144"/>
                <a:gd name="T33" fmla="*/ 152 h 155"/>
                <a:gd name="T34" fmla="*/ 40 w 144"/>
                <a:gd name="T35" fmla="*/ 154 h 155"/>
                <a:gd name="T36" fmla="*/ 36 w 144"/>
                <a:gd name="T37" fmla="*/ 154 h 155"/>
                <a:gd name="T38" fmla="*/ 36 w 144"/>
                <a:gd name="T39" fmla="*/ 154 h 155"/>
                <a:gd name="T40" fmla="*/ 17 w 144"/>
                <a:gd name="T41" fmla="*/ 133 h 155"/>
                <a:gd name="T42" fmla="*/ 2 w 144"/>
                <a:gd name="T43" fmla="*/ 96 h 155"/>
                <a:gd name="T44" fmla="*/ 1 w 144"/>
                <a:gd name="T45" fmla="*/ 81 h 155"/>
                <a:gd name="T46" fmla="*/ 24 w 144"/>
                <a:gd name="T47" fmla="*/ 108 h 155"/>
                <a:gd name="T48" fmla="*/ 24 w 144"/>
                <a:gd name="T49" fmla="*/ 107 h 155"/>
                <a:gd name="T50" fmla="*/ 20 w 144"/>
                <a:gd name="T51" fmla="*/ 97 h 155"/>
                <a:gd name="T52" fmla="*/ 20 w 144"/>
                <a:gd name="T53" fmla="*/ 97 h 155"/>
                <a:gd name="T54" fmla="*/ 19 w 144"/>
                <a:gd name="T55" fmla="*/ 97 h 155"/>
                <a:gd name="T56" fmla="*/ 19 w 144"/>
                <a:gd name="T57" fmla="*/ 99 h 155"/>
                <a:gd name="T58" fmla="*/ 22 w 144"/>
                <a:gd name="T59" fmla="*/ 108 h 155"/>
                <a:gd name="T60" fmla="*/ 23 w 144"/>
                <a:gd name="T61" fmla="*/ 108 h 155"/>
                <a:gd name="T62" fmla="*/ 23 w 144"/>
                <a:gd name="T63" fmla="*/ 108 h 155"/>
                <a:gd name="T64" fmla="*/ 24 w 144"/>
                <a:gd name="T65" fmla="*/ 108 h 155"/>
                <a:gd name="T66" fmla="*/ 28 w 144"/>
                <a:gd name="T67" fmla="*/ 85 h 155"/>
                <a:gd name="T68" fmla="*/ 28 w 144"/>
                <a:gd name="T69" fmla="*/ 90 h 155"/>
                <a:gd name="T70" fmla="*/ 29 w 144"/>
                <a:gd name="T71" fmla="*/ 91 h 155"/>
                <a:gd name="T72" fmla="*/ 31 w 144"/>
                <a:gd name="T73" fmla="*/ 90 h 155"/>
                <a:gd name="T74" fmla="*/ 30 w 144"/>
                <a:gd name="T75" fmla="*/ 79 h 155"/>
                <a:gd name="T76" fmla="*/ 30 w 144"/>
                <a:gd name="T77" fmla="*/ 79 h 155"/>
                <a:gd name="T78" fmla="*/ 29 w 144"/>
                <a:gd name="T79" fmla="*/ 78 h 155"/>
                <a:gd name="T80" fmla="*/ 29 w 144"/>
                <a:gd name="T81" fmla="*/ 79 h 155"/>
                <a:gd name="T82" fmla="*/ 28 w 144"/>
                <a:gd name="T83" fmla="*/ 85 h 155"/>
                <a:gd name="T84" fmla="*/ 18 w 144"/>
                <a:gd name="T85" fmla="*/ 76 h 155"/>
                <a:gd name="T86" fmla="*/ 18 w 144"/>
                <a:gd name="T87" fmla="*/ 71 h 155"/>
                <a:gd name="T88" fmla="*/ 17 w 144"/>
                <a:gd name="T89" fmla="*/ 70 h 155"/>
                <a:gd name="T90" fmla="*/ 16 w 144"/>
                <a:gd name="T91" fmla="*/ 71 h 155"/>
                <a:gd name="T92" fmla="*/ 16 w 144"/>
                <a:gd name="T93" fmla="*/ 80 h 155"/>
                <a:gd name="T94" fmla="*/ 17 w 144"/>
                <a:gd name="T95" fmla="*/ 81 h 155"/>
                <a:gd name="T96" fmla="*/ 18 w 144"/>
                <a:gd name="T97" fmla="*/ 80 h 155"/>
                <a:gd name="T98" fmla="*/ 18 w 144"/>
                <a:gd name="T99" fmla="*/ 76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44" h="155">
                  <a:moveTo>
                    <a:pt x="1" y="81"/>
                  </a:moveTo>
                  <a:cubicBezTo>
                    <a:pt x="1" y="61"/>
                    <a:pt x="7" y="43"/>
                    <a:pt x="20" y="28"/>
                  </a:cubicBezTo>
                  <a:cubicBezTo>
                    <a:pt x="32" y="14"/>
                    <a:pt x="47" y="5"/>
                    <a:pt x="65" y="2"/>
                  </a:cubicBezTo>
                  <a:cubicBezTo>
                    <a:pt x="69" y="1"/>
                    <a:pt x="74" y="1"/>
                    <a:pt x="78" y="0"/>
                  </a:cubicBezTo>
                  <a:cubicBezTo>
                    <a:pt x="79" y="0"/>
                    <a:pt x="80" y="0"/>
                    <a:pt x="80" y="0"/>
                  </a:cubicBezTo>
                  <a:cubicBezTo>
                    <a:pt x="98" y="1"/>
                    <a:pt x="114" y="6"/>
                    <a:pt x="128" y="16"/>
                  </a:cubicBezTo>
                  <a:cubicBezTo>
                    <a:pt x="132" y="19"/>
                    <a:pt x="137" y="22"/>
                    <a:pt x="141" y="26"/>
                  </a:cubicBezTo>
                  <a:cubicBezTo>
                    <a:pt x="142" y="27"/>
                    <a:pt x="142" y="28"/>
                    <a:pt x="143" y="29"/>
                  </a:cubicBezTo>
                  <a:cubicBezTo>
                    <a:pt x="144" y="30"/>
                    <a:pt x="143" y="31"/>
                    <a:pt x="142" y="32"/>
                  </a:cubicBezTo>
                  <a:cubicBezTo>
                    <a:pt x="142" y="33"/>
                    <a:pt x="141" y="34"/>
                    <a:pt x="140" y="34"/>
                  </a:cubicBezTo>
                  <a:cubicBezTo>
                    <a:pt x="123" y="48"/>
                    <a:pt x="110" y="65"/>
                    <a:pt x="101" y="85"/>
                  </a:cubicBezTo>
                  <a:cubicBezTo>
                    <a:pt x="96" y="95"/>
                    <a:pt x="94" y="106"/>
                    <a:pt x="92" y="117"/>
                  </a:cubicBezTo>
                  <a:cubicBezTo>
                    <a:pt x="92" y="118"/>
                    <a:pt x="92" y="120"/>
                    <a:pt x="91" y="121"/>
                  </a:cubicBezTo>
                  <a:cubicBezTo>
                    <a:pt x="91" y="121"/>
                    <a:pt x="90" y="122"/>
                    <a:pt x="89" y="123"/>
                  </a:cubicBezTo>
                  <a:cubicBezTo>
                    <a:pt x="88" y="124"/>
                    <a:pt x="87" y="124"/>
                    <a:pt x="86" y="125"/>
                  </a:cubicBezTo>
                  <a:cubicBezTo>
                    <a:pt x="77" y="129"/>
                    <a:pt x="68" y="134"/>
                    <a:pt x="59" y="140"/>
                  </a:cubicBezTo>
                  <a:cubicBezTo>
                    <a:pt x="53" y="143"/>
                    <a:pt x="47" y="148"/>
                    <a:pt x="42" y="152"/>
                  </a:cubicBezTo>
                  <a:cubicBezTo>
                    <a:pt x="41" y="153"/>
                    <a:pt x="41" y="153"/>
                    <a:pt x="40" y="154"/>
                  </a:cubicBezTo>
                  <a:cubicBezTo>
                    <a:pt x="39" y="155"/>
                    <a:pt x="37" y="155"/>
                    <a:pt x="36" y="154"/>
                  </a:cubicBezTo>
                  <a:cubicBezTo>
                    <a:pt x="36" y="154"/>
                    <a:pt x="36" y="154"/>
                    <a:pt x="36" y="154"/>
                  </a:cubicBezTo>
                  <a:cubicBezTo>
                    <a:pt x="29" y="147"/>
                    <a:pt x="22" y="141"/>
                    <a:pt x="17" y="133"/>
                  </a:cubicBezTo>
                  <a:cubicBezTo>
                    <a:pt x="10" y="122"/>
                    <a:pt x="4" y="110"/>
                    <a:pt x="2" y="96"/>
                  </a:cubicBezTo>
                  <a:cubicBezTo>
                    <a:pt x="1" y="91"/>
                    <a:pt x="0" y="86"/>
                    <a:pt x="1" y="81"/>
                  </a:cubicBezTo>
                  <a:moveTo>
                    <a:pt x="24" y="108"/>
                  </a:moveTo>
                  <a:cubicBezTo>
                    <a:pt x="24" y="107"/>
                    <a:pt x="24" y="107"/>
                    <a:pt x="24" y="107"/>
                  </a:cubicBezTo>
                  <a:cubicBezTo>
                    <a:pt x="23" y="104"/>
                    <a:pt x="22" y="100"/>
                    <a:pt x="20" y="97"/>
                  </a:cubicBezTo>
                  <a:cubicBezTo>
                    <a:pt x="20" y="97"/>
                    <a:pt x="20" y="97"/>
                    <a:pt x="20" y="97"/>
                  </a:cubicBezTo>
                  <a:cubicBezTo>
                    <a:pt x="19" y="97"/>
                    <a:pt x="19" y="97"/>
                    <a:pt x="19" y="97"/>
                  </a:cubicBezTo>
                  <a:cubicBezTo>
                    <a:pt x="19" y="98"/>
                    <a:pt x="19" y="98"/>
                    <a:pt x="19" y="99"/>
                  </a:cubicBezTo>
                  <a:cubicBezTo>
                    <a:pt x="19" y="102"/>
                    <a:pt x="20" y="105"/>
                    <a:pt x="22" y="108"/>
                  </a:cubicBezTo>
                  <a:cubicBezTo>
                    <a:pt x="23" y="108"/>
                    <a:pt x="23" y="108"/>
                    <a:pt x="23" y="108"/>
                  </a:cubicBezTo>
                  <a:cubicBezTo>
                    <a:pt x="23" y="108"/>
                    <a:pt x="23" y="108"/>
                    <a:pt x="23" y="108"/>
                  </a:cubicBezTo>
                  <a:cubicBezTo>
                    <a:pt x="24" y="108"/>
                    <a:pt x="24" y="108"/>
                    <a:pt x="24" y="108"/>
                  </a:cubicBezTo>
                  <a:moveTo>
                    <a:pt x="28" y="85"/>
                  </a:moveTo>
                  <a:cubicBezTo>
                    <a:pt x="28" y="86"/>
                    <a:pt x="28" y="88"/>
                    <a:pt x="28" y="90"/>
                  </a:cubicBezTo>
                  <a:cubicBezTo>
                    <a:pt x="28" y="90"/>
                    <a:pt x="29" y="91"/>
                    <a:pt x="29" y="91"/>
                  </a:cubicBezTo>
                  <a:cubicBezTo>
                    <a:pt x="30" y="91"/>
                    <a:pt x="30" y="90"/>
                    <a:pt x="31" y="90"/>
                  </a:cubicBezTo>
                  <a:cubicBezTo>
                    <a:pt x="31" y="86"/>
                    <a:pt x="31" y="83"/>
                    <a:pt x="30" y="79"/>
                  </a:cubicBezTo>
                  <a:cubicBezTo>
                    <a:pt x="30" y="79"/>
                    <a:pt x="30" y="79"/>
                    <a:pt x="30" y="79"/>
                  </a:cubicBezTo>
                  <a:cubicBezTo>
                    <a:pt x="29" y="78"/>
                    <a:pt x="29" y="78"/>
                    <a:pt x="29" y="78"/>
                  </a:cubicBezTo>
                  <a:cubicBezTo>
                    <a:pt x="29" y="79"/>
                    <a:pt x="29" y="79"/>
                    <a:pt x="29" y="79"/>
                  </a:cubicBezTo>
                  <a:cubicBezTo>
                    <a:pt x="28" y="80"/>
                    <a:pt x="28" y="82"/>
                    <a:pt x="28" y="85"/>
                  </a:cubicBezTo>
                  <a:moveTo>
                    <a:pt x="18" y="76"/>
                  </a:moveTo>
                  <a:cubicBezTo>
                    <a:pt x="18" y="74"/>
                    <a:pt x="18" y="72"/>
                    <a:pt x="18" y="71"/>
                  </a:cubicBezTo>
                  <a:cubicBezTo>
                    <a:pt x="17" y="70"/>
                    <a:pt x="17" y="70"/>
                    <a:pt x="17" y="70"/>
                  </a:cubicBezTo>
                  <a:cubicBezTo>
                    <a:pt x="16" y="71"/>
                    <a:pt x="16" y="71"/>
                    <a:pt x="16" y="71"/>
                  </a:cubicBezTo>
                  <a:cubicBezTo>
                    <a:pt x="15" y="74"/>
                    <a:pt x="15" y="77"/>
                    <a:pt x="16" y="80"/>
                  </a:cubicBezTo>
                  <a:cubicBezTo>
                    <a:pt x="16" y="80"/>
                    <a:pt x="17" y="81"/>
                    <a:pt x="17" y="81"/>
                  </a:cubicBezTo>
                  <a:cubicBezTo>
                    <a:pt x="18" y="80"/>
                    <a:pt x="18" y="80"/>
                    <a:pt x="18" y="80"/>
                  </a:cubicBezTo>
                  <a:cubicBezTo>
                    <a:pt x="18" y="79"/>
                    <a:pt x="18" y="77"/>
                    <a:pt x="18" y="76"/>
                  </a:cubicBezTo>
                </a:path>
              </a:pathLst>
            </a:custGeom>
            <a:solidFill>
              <a:srgbClr val="E3D8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1" name="Freeform 114"/>
            <p:cNvSpPr>
              <a:spLocks/>
            </p:cNvSpPr>
            <p:nvPr/>
          </p:nvSpPr>
          <p:spPr bwMode="auto">
            <a:xfrm>
              <a:off x="8821556" y="6515100"/>
              <a:ext cx="203200" cy="163513"/>
            </a:xfrm>
            <a:custGeom>
              <a:avLst/>
              <a:gdLst>
                <a:gd name="T0" fmla="*/ 38 w 77"/>
                <a:gd name="T1" fmla="*/ 26 h 62"/>
                <a:gd name="T2" fmla="*/ 24 w 77"/>
                <a:gd name="T3" fmla="*/ 30 h 62"/>
                <a:gd name="T4" fmla="*/ 12 w 77"/>
                <a:gd name="T5" fmla="*/ 40 h 62"/>
                <a:gd name="T6" fmla="*/ 8 w 77"/>
                <a:gd name="T7" fmla="*/ 44 h 62"/>
                <a:gd name="T8" fmla="*/ 5 w 77"/>
                <a:gd name="T9" fmla="*/ 44 h 62"/>
                <a:gd name="T10" fmla="*/ 2 w 77"/>
                <a:gd name="T11" fmla="*/ 31 h 62"/>
                <a:gd name="T12" fmla="*/ 6 w 77"/>
                <a:gd name="T13" fmla="*/ 24 h 62"/>
                <a:gd name="T14" fmla="*/ 23 w 77"/>
                <a:gd name="T15" fmla="*/ 13 h 62"/>
                <a:gd name="T16" fmla="*/ 57 w 77"/>
                <a:gd name="T17" fmla="*/ 3 h 62"/>
                <a:gd name="T18" fmla="*/ 60 w 77"/>
                <a:gd name="T19" fmla="*/ 2 h 62"/>
                <a:gd name="T20" fmla="*/ 67 w 77"/>
                <a:gd name="T21" fmla="*/ 8 h 62"/>
                <a:gd name="T22" fmla="*/ 75 w 77"/>
                <a:gd name="T23" fmla="*/ 48 h 62"/>
                <a:gd name="T24" fmla="*/ 72 w 77"/>
                <a:gd name="T25" fmla="*/ 55 h 62"/>
                <a:gd name="T26" fmla="*/ 53 w 77"/>
                <a:gd name="T27" fmla="*/ 61 h 62"/>
                <a:gd name="T28" fmla="*/ 49 w 77"/>
                <a:gd name="T29" fmla="*/ 61 h 62"/>
                <a:gd name="T30" fmla="*/ 25 w 77"/>
                <a:gd name="T31" fmla="*/ 56 h 62"/>
                <a:gd name="T32" fmla="*/ 15 w 77"/>
                <a:gd name="T33" fmla="*/ 51 h 62"/>
                <a:gd name="T34" fmla="*/ 14 w 77"/>
                <a:gd name="T35" fmla="*/ 48 h 62"/>
                <a:gd name="T36" fmla="*/ 15 w 77"/>
                <a:gd name="T37" fmla="*/ 46 h 62"/>
                <a:gd name="T38" fmla="*/ 38 w 77"/>
                <a:gd name="T39" fmla="*/ 30 h 62"/>
                <a:gd name="T40" fmla="*/ 42 w 77"/>
                <a:gd name="T41" fmla="*/ 28 h 62"/>
                <a:gd name="T42" fmla="*/ 45 w 77"/>
                <a:gd name="T43" fmla="*/ 27 h 62"/>
                <a:gd name="T44" fmla="*/ 42 w 77"/>
                <a:gd name="T45" fmla="*/ 26 h 62"/>
                <a:gd name="T46" fmla="*/ 38 w 77"/>
                <a:gd name="T47" fmla="*/ 26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77" h="62">
                  <a:moveTo>
                    <a:pt x="38" y="26"/>
                  </a:moveTo>
                  <a:cubicBezTo>
                    <a:pt x="35" y="26"/>
                    <a:pt x="29" y="27"/>
                    <a:pt x="24" y="30"/>
                  </a:cubicBezTo>
                  <a:cubicBezTo>
                    <a:pt x="20" y="33"/>
                    <a:pt x="15" y="36"/>
                    <a:pt x="12" y="40"/>
                  </a:cubicBezTo>
                  <a:cubicBezTo>
                    <a:pt x="11" y="41"/>
                    <a:pt x="9" y="43"/>
                    <a:pt x="8" y="44"/>
                  </a:cubicBezTo>
                  <a:cubicBezTo>
                    <a:pt x="8" y="45"/>
                    <a:pt x="6" y="45"/>
                    <a:pt x="5" y="44"/>
                  </a:cubicBezTo>
                  <a:cubicBezTo>
                    <a:pt x="1" y="40"/>
                    <a:pt x="0" y="36"/>
                    <a:pt x="2" y="31"/>
                  </a:cubicBezTo>
                  <a:cubicBezTo>
                    <a:pt x="3" y="28"/>
                    <a:pt x="4" y="26"/>
                    <a:pt x="6" y="24"/>
                  </a:cubicBezTo>
                  <a:cubicBezTo>
                    <a:pt x="11" y="19"/>
                    <a:pt x="17" y="16"/>
                    <a:pt x="23" y="13"/>
                  </a:cubicBezTo>
                  <a:cubicBezTo>
                    <a:pt x="34" y="8"/>
                    <a:pt x="45" y="5"/>
                    <a:pt x="57" y="3"/>
                  </a:cubicBezTo>
                  <a:cubicBezTo>
                    <a:pt x="58" y="3"/>
                    <a:pt x="59" y="3"/>
                    <a:pt x="60" y="2"/>
                  </a:cubicBezTo>
                  <a:cubicBezTo>
                    <a:pt x="66" y="0"/>
                    <a:pt x="67" y="3"/>
                    <a:pt x="67" y="8"/>
                  </a:cubicBezTo>
                  <a:cubicBezTo>
                    <a:pt x="67" y="22"/>
                    <a:pt x="70" y="35"/>
                    <a:pt x="75" y="48"/>
                  </a:cubicBezTo>
                  <a:cubicBezTo>
                    <a:pt x="77" y="53"/>
                    <a:pt x="77" y="54"/>
                    <a:pt x="72" y="55"/>
                  </a:cubicBezTo>
                  <a:cubicBezTo>
                    <a:pt x="66" y="57"/>
                    <a:pt x="59" y="59"/>
                    <a:pt x="53" y="61"/>
                  </a:cubicBezTo>
                  <a:cubicBezTo>
                    <a:pt x="52" y="61"/>
                    <a:pt x="50" y="62"/>
                    <a:pt x="49" y="61"/>
                  </a:cubicBezTo>
                  <a:cubicBezTo>
                    <a:pt x="41" y="60"/>
                    <a:pt x="33" y="59"/>
                    <a:pt x="25" y="56"/>
                  </a:cubicBezTo>
                  <a:cubicBezTo>
                    <a:pt x="21" y="54"/>
                    <a:pt x="18" y="53"/>
                    <a:pt x="15" y="51"/>
                  </a:cubicBezTo>
                  <a:cubicBezTo>
                    <a:pt x="14" y="50"/>
                    <a:pt x="14" y="49"/>
                    <a:pt x="14" y="48"/>
                  </a:cubicBezTo>
                  <a:cubicBezTo>
                    <a:pt x="14" y="48"/>
                    <a:pt x="15" y="47"/>
                    <a:pt x="15" y="46"/>
                  </a:cubicBezTo>
                  <a:cubicBezTo>
                    <a:pt x="21" y="38"/>
                    <a:pt x="29" y="33"/>
                    <a:pt x="38" y="30"/>
                  </a:cubicBezTo>
                  <a:cubicBezTo>
                    <a:pt x="39" y="29"/>
                    <a:pt x="41" y="29"/>
                    <a:pt x="42" y="28"/>
                  </a:cubicBezTo>
                  <a:cubicBezTo>
                    <a:pt x="44" y="28"/>
                    <a:pt x="45" y="27"/>
                    <a:pt x="45" y="27"/>
                  </a:cubicBezTo>
                  <a:cubicBezTo>
                    <a:pt x="44" y="26"/>
                    <a:pt x="43" y="26"/>
                    <a:pt x="42" y="26"/>
                  </a:cubicBezTo>
                  <a:cubicBezTo>
                    <a:pt x="41" y="26"/>
                    <a:pt x="41" y="26"/>
                    <a:pt x="38" y="26"/>
                  </a:cubicBezTo>
                </a:path>
              </a:pathLst>
            </a:custGeom>
            <a:solidFill>
              <a:srgbClr val="E3D8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2" name="Freeform 115"/>
            <p:cNvSpPr>
              <a:spLocks noEditPoints="1"/>
            </p:cNvSpPr>
            <p:nvPr/>
          </p:nvSpPr>
          <p:spPr bwMode="auto">
            <a:xfrm>
              <a:off x="8897756" y="5608638"/>
              <a:ext cx="809625" cy="1231900"/>
            </a:xfrm>
            <a:custGeom>
              <a:avLst/>
              <a:gdLst>
                <a:gd name="T0" fmla="*/ 56 w 307"/>
                <a:gd name="T1" fmla="*/ 466 h 466"/>
                <a:gd name="T2" fmla="*/ 62 w 307"/>
                <a:gd name="T3" fmla="*/ 466 h 466"/>
                <a:gd name="T4" fmla="*/ 44 w 307"/>
                <a:gd name="T5" fmla="*/ 466 h 466"/>
                <a:gd name="T6" fmla="*/ 33 w 307"/>
                <a:gd name="T7" fmla="*/ 466 h 466"/>
                <a:gd name="T8" fmla="*/ 75 w 307"/>
                <a:gd name="T9" fmla="*/ 465 h 466"/>
                <a:gd name="T10" fmla="*/ 68 w 307"/>
                <a:gd name="T11" fmla="*/ 466 h 466"/>
                <a:gd name="T12" fmla="*/ 107 w 307"/>
                <a:gd name="T13" fmla="*/ 462 h 466"/>
                <a:gd name="T14" fmla="*/ 95 w 307"/>
                <a:gd name="T15" fmla="*/ 464 h 466"/>
                <a:gd name="T16" fmla="*/ 98 w 307"/>
                <a:gd name="T17" fmla="*/ 464 h 466"/>
                <a:gd name="T18" fmla="*/ 107 w 307"/>
                <a:gd name="T19" fmla="*/ 462 h 466"/>
                <a:gd name="T20" fmla="*/ 23 w 307"/>
                <a:gd name="T21" fmla="*/ 465 h 466"/>
                <a:gd name="T22" fmla="*/ 0 w 307"/>
                <a:gd name="T23" fmla="*/ 456 h 466"/>
                <a:gd name="T24" fmla="*/ 4 w 307"/>
                <a:gd name="T25" fmla="*/ 460 h 466"/>
                <a:gd name="T26" fmla="*/ 1 w 307"/>
                <a:gd name="T27" fmla="*/ 458 h 466"/>
                <a:gd name="T28" fmla="*/ 0 w 307"/>
                <a:gd name="T29" fmla="*/ 456 h 466"/>
                <a:gd name="T30" fmla="*/ 184 w 307"/>
                <a:gd name="T31" fmla="*/ 443 h 466"/>
                <a:gd name="T32" fmla="*/ 16 w 307"/>
                <a:gd name="T33" fmla="*/ 441 h 466"/>
                <a:gd name="T34" fmla="*/ 1 w 307"/>
                <a:gd name="T35" fmla="*/ 455 h 466"/>
                <a:gd name="T36" fmla="*/ 16 w 307"/>
                <a:gd name="T37" fmla="*/ 441 h 466"/>
                <a:gd name="T38" fmla="*/ 197 w 307"/>
                <a:gd name="T39" fmla="*/ 438 h 466"/>
                <a:gd name="T40" fmla="*/ 197 w 307"/>
                <a:gd name="T41" fmla="*/ 438 h 466"/>
                <a:gd name="T42" fmla="*/ 242 w 307"/>
                <a:gd name="T43" fmla="*/ 411 h 466"/>
                <a:gd name="T44" fmla="*/ 230 w 307"/>
                <a:gd name="T45" fmla="*/ 419 h 466"/>
                <a:gd name="T46" fmla="*/ 242 w 307"/>
                <a:gd name="T47" fmla="*/ 411 h 466"/>
                <a:gd name="T48" fmla="*/ 292 w 307"/>
                <a:gd name="T49" fmla="*/ 345 h 466"/>
                <a:gd name="T50" fmla="*/ 250 w 307"/>
                <a:gd name="T51" fmla="*/ 403 h 466"/>
                <a:gd name="T52" fmla="*/ 292 w 307"/>
                <a:gd name="T53" fmla="*/ 343 h 466"/>
                <a:gd name="T54" fmla="*/ 304 w 307"/>
                <a:gd name="T55" fmla="*/ 306 h 466"/>
                <a:gd name="T56" fmla="*/ 299 w 307"/>
                <a:gd name="T57" fmla="*/ 325 h 466"/>
                <a:gd name="T58" fmla="*/ 306 w 307"/>
                <a:gd name="T59" fmla="*/ 251 h 466"/>
                <a:gd name="T60" fmla="*/ 306 w 307"/>
                <a:gd name="T61" fmla="*/ 286 h 466"/>
                <a:gd name="T62" fmla="*/ 306 w 307"/>
                <a:gd name="T63" fmla="*/ 270 h 466"/>
                <a:gd name="T64" fmla="*/ 306 w 307"/>
                <a:gd name="T65" fmla="*/ 252 h 466"/>
                <a:gd name="T66" fmla="*/ 303 w 307"/>
                <a:gd name="T67" fmla="*/ 223 h 466"/>
                <a:gd name="T68" fmla="*/ 305 w 307"/>
                <a:gd name="T69" fmla="*/ 245 h 466"/>
                <a:gd name="T70" fmla="*/ 303 w 307"/>
                <a:gd name="T71" fmla="*/ 226 h 466"/>
                <a:gd name="T72" fmla="*/ 300 w 307"/>
                <a:gd name="T73" fmla="*/ 206 h 466"/>
                <a:gd name="T74" fmla="*/ 301 w 307"/>
                <a:gd name="T75" fmla="*/ 212 h 466"/>
                <a:gd name="T76" fmla="*/ 272 w 307"/>
                <a:gd name="T77" fmla="*/ 141 h 466"/>
                <a:gd name="T78" fmla="*/ 275 w 307"/>
                <a:gd name="T79" fmla="*/ 145 h 466"/>
                <a:gd name="T80" fmla="*/ 231 w 307"/>
                <a:gd name="T81" fmla="*/ 92 h 466"/>
                <a:gd name="T82" fmla="*/ 262 w 307"/>
                <a:gd name="T83" fmla="*/ 126 h 466"/>
                <a:gd name="T84" fmla="*/ 112 w 307"/>
                <a:gd name="T85" fmla="*/ 0 h 466"/>
                <a:gd name="T86" fmla="*/ 113 w 307"/>
                <a:gd name="T87" fmla="*/ 1 h 4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07" h="466">
                  <a:moveTo>
                    <a:pt x="62" y="466"/>
                  </a:moveTo>
                  <a:cubicBezTo>
                    <a:pt x="60" y="466"/>
                    <a:pt x="58" y="466"/>
                    <a:pt x="56" y="466"/>
                  </a:cubicBezTo>
                  <a:cubicBezTo>
                    <a:pt x="56" y="466"/>
                    <a:pt x="57" y="466"/>
                    <a:pt x="57" y="466"/>
                  </a:cubicBezTo>
                  <a:cubicBezTo>
                    <a:pt x="59" y="466"/>
                    <a:pt x="61" y="466"/>
                    <a:pt x="62" y="466"/>
                  </a:cubicBezTo>
                  <a:moveTo>
                    <a:pt x="33" y="466"/>
                  </a:moveTo>
                  <a:cubicBezTo>
                    <a:pt x="37" y="466"/>
                    <a:pt x="40" y="466"/>
                    <a:pt x="44" y="466"/>
                  </a:cubicBezTo>
                  <a:cubicBezTo>
                    <a:pt x="41" y="466"/>
                    <a:pt x="37" y="466"/>
                    <a:pt x="33" y="466"/>
                  </a:cubicBezTo>
                  <a:cubicBezTo>
                    <a:pt x="33" y="466"/>
                    <a:pt x="33" y="466"/>
                    <a:pt x="33" y="466"/>
                  </a:cubicBezTo>
                  <a:moveTo>
                    <a:pt x="78" y="465"/>
                  </a:moveTo>
                  <a:cubicBezTo>
                    <a:pt x="77" y="465"/>
                    <a:pt x="76" y="465"/>
                    <a:pt x="75" y="465"/>
                  </a:cubicBezTo>
                  <a:cubicBezTo>
                    <a:pt x="72" y="466"/>
                    <a:pt x="69" y="466"/>
                    <a:pt x="65" y="466"/>
                  </a:cubicBezTo>
                  <a:cubicBezTo>
                    <a:pt x="66" y="466"/>
                    <a:pt x="67" y="466"/>
                    <a:pt x="68" y="466"/>
                  </a:cubicBezTo>
                  <a:cubicBezTo>
                    <a:pt x="71" y="466"/>
                    <a:pt x="75" y="466"/>
                    <a:pt x="78" y="465"/>
                  </a:cubicBezTo>
                  <a:moveTo>
                    <a:pt x="107" y="462"/>
                  </a:moveTo>
                  <a:cubicBezTo>
                    <a:pt x="105" y="463"/>
                    <a:pt x="103" y="463"/>
                    <a:pt x="101" y="463"/>
                  </a:cubicBezTo>
                  <a:cubicBezTo>
                    <a:pt x="99" y="464"/>
                    <a:pt x="97" y="464"/>
                    <a:pt x="95" y="464"/>
                  </a:cubicBezTo>
                  <a:cubicBezTo>
                    <a:pt x="95" y="464"/>
                    <a:pt x="95" y="464"/>
                    <a:pt x="95" y="464"/>
                  </a:cubicBezTo>
                  <a:cubicBezTo>
                    <a:pt x="96" y="464"/>
                    <a:pt x="97" y="464"/>
                    <a:pt x="98" y="464"/>
                  </a:cubicBezTo>
                  <a:cubicBezTo>
                    <a:pt x="99" y="464"/>
                    <a:pt x="100" y="463"/>
                    <a:pt x="101" y="463"/>
                  </a:cubicBezTo>
                  <a:cubicBezTo>
                    <a:pt x="103" y="463"/>
                    <a:pt x="105" y="463"/>
                    <a:pt x="107" y="462"/>
                  </a:cubicBezTo>
                  <a:moveTo>
                    <a:pt x="5" y="461"/>
                  </a:moveTo>
                  <a:cubicBezTo>
                    <a:pt x="11" y="462"/>
                    <a:pt x="17" y="464"/>
                    <a:pt x="23" y="465"/>
                  </a:cubicBezTo>
                  <a:cubicBezTo>
                    <a:pt x="17" y="464"/>
                    <a:pt x="11" y="462"/>
                    <a:pt x="5" y="461"/>
                  </a:cubicBezTo>
                  <a:moveTo>
                    <a:pt x="0" y="456"/>
                  </a:moveTo>
                  <a:cubicBezTo>
                    <a:pt x="0" y="457"/>
                    <a:pt x="0" y="458"/>
                    <a:pt x="1" y="459"/>
                  </a:cubicBezTo>
                  <a:cubicBezTo>
                    <a:pt x="2" y="459"/>
                    <a:pt x="3" y="460"/>
                    <a:pt x="4" y="460"/>
                  </a:cubicBezTo>
                  <a:cubicBezTo>
                    <a:pt x="4" y="460"/>
                    <a:pt x="4" y="460"/>
                    <a:pt x="5" y="460"/>
                  </a:cubicBezTo>
                  <a:cubicBezTo>
                    <a:pt x="3" y="460"/>
                    <a:pt x="2" y="459"/>
                    <a:pt x="1" y="458"/>
                  </a:cubicBezTo>
                  <a:cubicBezTo>
                    <a:pt x="0" y="458"/>
                    <a:pt x="0" y="457"/>
                    <a:pt x="0" y="457"/>
                  </a:cubicBezTo>
                  <a:cubicBezTo>
                    <a:pt x="0" y="457"/>
                    <a:pt x="0" y="456"/>
                    <a:pt x="0" y="456"/>
                  </a:cubicBezTo>
                  <a:moveTo>
                    <a:pt x="184" y="443"/>
                  </a:moveTo>
                  <a:cubicBezTo>
                    <a:pt x="184" y="443"/>
                    <a:pt x="184" y="443"/>
                    <a:pt x="184" y="443"/>
                  </a:cubicBezTo>
                  <a:cubicBezTo>
                    <a:pt x="184" y="443"/>
                    <a:pt x="184" y="443"/>
                    <a:pt x="184" y="443"/>
                  </a:cubicBezTo>
                  <a:moveTo>
                    <a:pt x="16" y="441"/>
                  </a:moveTo>
                  <a:cubicBezTo>
                    <a:pt x="10" y="445"/>
                    <a:pt x="5" y="450"/>
                    <a:pt x="1" y="455"/>
                  </a:cubicBezTo>
                  <a:cubicBezTo>
                    <a:pt x="1" y="455"/>
                    <a:pt x="1" y="455"/>
                    <a:pt x="1" y="455"/>
                  </a:cubicBezTo>
                  <a:cubicBezTo>
                    <a:pt x="1" y="455"/>
                    <a:pt x="1" y="455"/>
                    <a:pt x="1" y="455"/>
                  </a:cubicBezTo>
                  <a:cubicBezTo>
                    <a:pt x="5" y="450"/>
                    <a:pt x="10" y="445"/>
                    <a:pt x="16" y="441"/>
                  </a:cubicBezTo>
                  <a:moveTo>
                    <a:pt x="198" y="437"/>
                  </a:moveTo>
                  <a:cubicBezTo>
                    <a:pt x="198" y="437"/>
                    <a:pt x="197" y="438"/>
                    <a:pt x="197" y="438"/>
                  </a:cubicBezTo>
                  <a:cubicBezTo>
                    <a:pt x="193" y="439"/>
                    <a:pt x="189" y="441"/>
                    <a:pt x="184" y="443"/>
                  </a:cubicBezTo>
                  <a:cubicBezTo>
                    <a:pt x="189" y="441"/>
                    <a:pt x="193" y="440"/>
                    <a:pt x="197" y="438"/>
                  </a:cubicBezTo>
                  <a:cubicBezTo>
                    <a:pt x="197" y="438"/>
                    <a:pt x="198" y="437"/>
                    <a:pt x="198" y="437"/>
                  </a:cubicBezTo>
                  <a:moveTo>
                    <a:pt x="242" y="411"/>
                  </a:moveTo>
                  <a:cubicBezTo>
                    <a:pt x="240" y="412"/>
                    <a:pt x="238" y="414"/>
                    <a:pt x="236" y="415"/>
                  </a:cubicBezTo>
                  <a:cubicBezTo>
                    <a:pt x="234" y="416"/>
                    <a:pt x="232" y="418"/>
                    <a:pt x="230" y="419"/>
                  </a:cubicBezTo>
                  <a:cubicBezTo>
                    <a:pt x="232" y="418"/>
                    <a:pt x="234" y="417"/>
                    <a:pt x="236" y="415"/>
                  </a:cubicBezTo>
                  <a:cubicBezTo>
                    <a:pt x="238" y="414"/>
                    <a:pt x="240" y="413"/>
                    <a:pt x="242" y="411"/>
                  </a:cubicBezTo>
                  <a:moveTo>
                    <a:pt x="293" y="342"/>
                  </a:moveTo>
                  <a:cubicBezTo>
                    <a:pt x="293" y="343"/>
                    <a:pt x="292" y="344"/>
                    <a:pt x="292" y="345"/>
                  </a:cubicBezTo>
                  <a:cubicBezTo>
                    <a:pt x="285" y="360"/>
                    <a:pt x="276" y="374"/>
                    <a:pt x="266" y="387"/>
                  </a:cubicBezTo>
                  <a:cubicBezTo>
                    <a:pt x="261" y="393"/>
                    <a:pt x="255" y="398"/>
                    <a:pt x="250" y="403"/>
                  </a:cubicBezTo>
                  <a:cubicBezTo>
                    <a:pt x="255" y="398"/>
                    <a:pt x="260" y="393"/>
                    <a:pt x="265" y="388"/>
                  </a:cubicBezTo>
                  <a:cubicBezTo>
                    <a:pt x="276" y="374"/>
                    <a:pt x="285" y="360"/>
                    <a:pt x="292" y="343"/>
                  </a:cubicBezTo>
                  <a:cubicBezTo>
                    <a:pt x="293" y="343"/>
                    <a:pt x="293" y="342"/>
                    <a:pt x="293" y="342"/>
                  </a:cubicBezTo>
                  <a:moveTo>
                    <a:pt x="304" y="306"/>
                  </a:moveTo>
                  <a:cubicBezTo>
                    <a:pt x="303" y="311"/>
                    <a:pt x="302" y="316"/>
                    <a:pt x="300" y="321"/>
                  </a:cubicBezTo>
                  <a:cubicBezTo>
                    <a:pt x="300" y="322"/>
                    <a:pt x="300" y="323"/>
                    <a:pt x="299" y="325"/>
                  </a:cubicBezTo>
                  <a:cubicBezTo>
                    <a:pt x="301" y="318"/>
                    <a:pt x="303" y="312"/>
                    <a:pt x="304" y="306"/>
                  </a:cubicBezTo>
                  <a:moveTo>
                    <a:pt x="306" y="251"/>
                  </a:moveTo>
                  <a:cubicBezTo>
                    <a:pt x="306" y="259"/>
                    <a:pt x="306" y="266"/>
                    <a:pt x="306" y="274"/>
                  </a:cubicBezTo>
                  <a:cubicBezTo>
                    <a:pt x="306" y="278"/>
                    <a:pt x="306" y="282"/>
                    <a:pt x="306" y="286"/>
                  </a:cubicBezTo>
                  <a:cubicBezTo>
                    <a:pt x="306" y="284"/>
                    <a:pt x="306" y="283"/>
                    <a:pt x="306" y="281"/>
                  </a:cubicBezTo>
                  <a:cubicBezTo>
                    <a:pt x="307" y="277"/>
                    <a:pt x="306" y="274"/>
                    <a:pt x="306" y="270"/>
                  </a:cubicBezTo>
                  <a:cubicBezTo>
                    <a:pt x="307" y="270"/>
                    <a:pt x="307" y="270"/>
                    <a:pt x="307" y="270"/>
                  </a:cubicBezTo>
                  <a:cubicBezTo>
                    <a:pt x="306" y="264"/>
                    <a:pt x="307" y="258"/>
                    <a:pt x="306" y="252"/>
                  </a:cubicBezTo>
                  <a:cubicBezTo>
                    <a:pt x="306" y="252"/>
                    <a:pt x="306" y="252"/>
                    <a:pt x="306" y="251"/>
                  </a:cubicBezTo>
                  <a:moveTo>
                    <a:pt x="303" y="223"/>
                  </a:moveTo>
                  <a:cubicBezTo>
                    <a:pt x="303" y="225"/>
                    <a:pt x="303" y="227"/>
                    <a:pt x="304" y="229"/>
                  </a:cubicBezTo>
                  <a:cubicBezTo>
                    <a:pt x="304" y="234"/>
                    <a:pt x="304" y="240"/>
                    <a:pt x="305" y="245"/>
                  </a:cubicBezTo>
                  <a:cubicBezTo>
                    <a:pt x="305" y="246"/>
                    <a:pt x="305" y="247"/>
                    <a:pt x="305" y="247"/>
                  </a:cubicBezTo>
                  <a:cubicBezTo>
                    <a:pt x="305" y="240"/>
                    <a:pt x="305" y="233"/>
                    <a:pt x="303" y="226"/>
                  </a:cubicBezTo>
                  <a:cubicBezTo>
                    <a:pt x="303" y="225"/>
                    <a:pt x="303" y="224"/>
                    <a:pt x="303" y="223"/>
                  </a:cubicBezTo>
                  <a:moveTo>
                    <a:pt x="300" y="206"/>
                  </a:moveTo>
                  <a:cubicBezTo>
                    <a:pt x="301" y="211"/>
                    <a:pt x="302" y="215"/>
                    <a:pt x="302" y="220"/>
                  </a:cubicBezTo>
                  <a:cubicBezTo>
                    <a:pt x="302" y="217"/>
                    <a:pt x="302" y="215"/>
                    <a:pt x="301" y="212"/>
                  </a:cubicBezTo>
                  <a:cubicBezTo>
                    <a:pt x="300" y="210"/>
                    <a:pt x="300" y="208"/>
                    <a:pt x="300" y="206"/>
                  </a:cubicBezTo>
                  <a:moveTo>
                    <a:pt x="272" y="141"/>
                  </a:moveTo>
                  <a:cubicBezTo>
                    <a:pt x="274" y="143"/>
                    <a:pt x="275" y="145"/>
                    <a:pt x="276" y="146"/>
                  </a:cubicBezTo>
                  <a:cubicBezTo>
                    <a:pt x="275" y="146"/>
                    <a:pt x="275" y="146"/>
                    <a:pt x="275" y="145"/>
                  </a:cubicBezTo>
                  <a:cubicBezTo>
                    <a:pt x="274" y="144"/>
                    <a:pt x="273" y="143"/>
                    <a:pt x="272" y="141"/>
                  </a:cubicBezTo>
                  <a:moveTo>
                    <a:pt x="231" y="92"/>
                  </a:moveTo>
                  <a:cubicBezTo>
                    <a:pt x="234" y="95"/>
                    <a:pt x="237" y="98"/>
                    <a:pt x="240" y="101"/>
                  </a:cubicBezTo>
                  <a:cubicBezTo>
                    <a:pt x="248" y="109"/>
                    <a:pt x="256" y="117"/>
                    <a:pt x="262" y="126"/>
                  </a:cubicBezTo>
                  <a:cubicBezTo>
                    <a:pt x="253" y="114"/>
                    <a:pt x="243" y="103"/>
                    <a:pt x="231" y="92"/>
                  </a:cubicBezTo>
                  <a:moveTo>
                    <a:pt x="112" y="0"/>
                  </a:moveTo>
                  <a:cubicBezTo>
                    <a:pt x="114" y="2"/>
                    <a:pt x="116" y="4"/>
                    <a:pt x="118" y="5"/>
                  </a:cubicBezTo>
                  <a:cubicBezTo>
                    <a:pt x="116" y="4"/>
                    <a:pt x="114" y="2"/>
                    <a:pt x="113" y="1"/>
                  </a:cubicBezTo>
                  <a:cubicBezTo>
                    <a:pt x="112" y="0"/>
                    <a:pt x="112" y="0"/>
                    <a:pt x="112" y="0"/>
                  </a:cubicBezTo>
                </a:path>
              </a:pathLst>
            </a:custGeom>
            <a:solidFill>
              <a:srgbClr val="E8E3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3" name="Freeform 116"/>
            <p:cNvSpPr>
              <a:spLocks/>
            </p:cNvSpPr>
            <p:nvPr/>
          </p:nvSpPr>
          <p:spPr bwMode="auto">
            <a:xfrm>
              <a:off x="8897756" y="5600700"/>
              <a:ext cx="806450" cy="1241425"/>
            </a:xfrm>
            <a:custGeom>
              <a:avLst/>
              <a:gdLst>
                <a:gd name="T0" fmla="*/ 108 w 306"/>
                <a:gd name="T1" fmla="*/ 0 h 470"/>
                <a:gd name="T2" fmla="*/ 107 w 306"/>
                <a:gd name="T3" fmla="*/ 3 h 470"/>
                <a:gd name="T4" fmla="*/ 123 w 306"/>
                <a:gd name="T5" fmla="*/ 34 h 470"/>
                <a:gd name="T6" fmla="*/ 173 w 306"/>
                <a:gd name="T7" fmla="*/ 90 h 470"/>
                <a:gd name="T8" fmla="*/ 209 w 306"/>
                <a:gd name="T9" fmla="*/ 128 h 470"/>
                <a:gd name="T10" fmla="*/ 256 w 306"/>
                <a:gd name="T11" fmla="*/ 212 h 470"/>
                <a:gd name="T12" fmla="*/ 263 w 306"/>
                <a:gd name="T13" fmla="*/ 260 h 470"/>
                <a:gd name="T14" fmla="*/ 264 w 306"/>
                <a:gd name="T15" fmla="*/ 280 h 470"/>
                <a:gd name="T16" fmla="*/ 253 w 306"/>
                <a:gd name="T17" fmla="*/ 337 h 470"/>
                <a:gd name="T18" fmla="*/ 221 w 306"/>
                <a:gd name="T19" fmla="*/ 387 h 470"/>
                <a:gd name="T20" fmla="*/ 199 w 306"/>
                <a:gd name="T21" fmla="*/ 405 h 470"/>
                <a:gd name="T22" fmla="*/ 114 w 306"/>
                <a:gd name="T23" fmla="*/ 434 h 470"/>
                <a:gd name="T24" fmla="*/ 80 w 306"/>
                <a:gd name="T25" fmla="*/ 439 h 470"/>
                <a:gd name="T26" fmla="*/ 55 w 306"/>
                <a:gd name="T27" fmla="*/ 440 h 470"/>
                <a:gd name="T28" fmla="*/ 33 w 306"/>
                <a:gd name="T29" fmla="*/ 438 h 470"/>
                <a:gd name="T30" fmla="*/ 26 w 306"/>
                <a:gd name="T31" fmla="*/ 439 h 470"/>
                <a:gd name="T32" fmla="*/ 16 w 306"/>
                <a:gd name="T33" fmla="*/ 444 h 470"/>
                <a:gd name="T34" fmla="*/ 1 w 306"/>
                <a:gd name="T35" fmla="*/ 458 h 470"/>
                <a:gd name="T36" fmla="*/ 0 w 306"/>
                <a:gd name="T37" fmla="*/ 459 h 470"/>
                <a:gd name="T38" fmla="*/ 1 w 306"/>
                <a:gd name="T39" fmla="*/ 461 h 470"/>
                <a:gd name="T40" fmla="*/ 5 w 306"/>
                <a:gd name="T41" fmla="*/ 464 h 470"/>
                <a:gd name="T42" fmla="*/ 31 w 306"/>
                <a:gd name="T43" fmla="*/ 468 h 470"/>
                <a:gd name="T44" fmla="*/ 33 w 306"/>
                <a:gd name="T45" fmla="*/ 469 h 470"/>
                <a:gd name="T46" fmla="*/ 45 w 306"/>
                <a:gd name="T47" fmla="*/ 469 h 470"/>
                <a:gd name="T48" fmla="*/ 56 w 306"/>
                <a:gd name="T49" fmla="*/ 469 h 470"/>
                <a:gd name="T50" fmla="*/ 65 w 306"/>
                <a:gd name="T51" fmla="*/ 469 h 470"/>
                <a:gd name="T52" fmla="*/ 65 w 306"/>
                <a:gd name="T53" fmla="*/ 469 h 470"/>
                <a:gd name="T54" fmla="*/ 78 w 306"/>
                <a:gd name="T55" fmla="*/ 468 h 470"/>
                <a:gd name="T56" fmla="*/ 95 w 306"/>
                <a:gd name="T57" fmla="*/ 467 h 470"/>
                <a:gd name="T58" fmla="*/ 107 w 306"/>
                <a:gd name="T59" fmla="*/ 465 h 470"/>
                <a:gd name="T60" fmla="*/ 184 w 306"/>
                <a:gd name="T61" fmla="*/ 446 h 470"/>
                <a:gd name="T62" fmla="*/ 184 w 306"/>
                <a:gd name="T63" fmla="*/ 446 h 470"/>
                <a:gd name="T64" fmla="*/ 198 w 306"/>
                <a:gd name="T65" fmla="*/ 440 h 470"/>
                <a:gd name="T66" fmla="*/ 236 w 306"/>
                <a:gd name="T67" fmla="*/ 418 h 470"/>
                <a:gd name="T68" fmla="*/ 249 w 306"/>
                <a:gd name="T69" fmla="*/ 407 h 470"/>
                <a:gd name="T70" fmla="*/ 266 w 306"/>
                <a:gd name="T71" fmla="*/ 390 h 470"/>
                <a:gd name="T72" fmla="*/ 293 w 306"/>
                <a:gd name="T73" fmla="*/ 345 h 470"/>
                <a:gd name="T74" fmla="*/ 300 w 306"/>
                <a:gd name="T75" fmla="*/ 324 h 470"/>
                <a:gd name="T76" fmla="*/ 304 w 306"/>
                <a:gd name="T77" fmla="*/ 308 h 470"/>
                <a:gd name="T78" fmla="*/ 306 w 306"/>
                <a:gd name="T79" fmla="*/ 289 h 470"/>
                <a:gd name="T80" fmla="*/ 306 w 306"/>
                <a:gd name="T81" fmla="*/ 254 h 470"/>
                <a:gd name="T82" fmla="*/ 305 w 306"/>
                <a:gd name="T83" fmla="*/ 248 h 470"/>
                <a:gd name="T84" fmla="*/ 303 w 306"/>
                <a:gd name="T85" fmla="*/ 226 h 470"/>
                <a:gd name="T86" fmla="*/ 300 w 306"/>
                <a:gd name="T87" fmla="*/ 209 h 470"/>
                <a:gd name="T88" fmla="*/ 276 w 306"/>
                <a:gd name="T89" fmla="*/ 149 h 470"/>
                <a:gd name="T90" fmla="*/ 263 w 306"/>
                <a:gd name="T91" fmla="*/ 131 h 470"/>
                <a:gd name="T92" fmla="*/ 240 w 306"/>
                <a:gd name="T93" fmla="*/ 104 h 470"/>
                <a:gd name="T94" fmla="*/ 231 w 306"/>
                <a:gd name="T95" fmla="*/ 95 h 470"/>
                <a:gd name="T96" fmla="*/ 152 w 306"/>
                <a:gd name="T97" fmla="*/ 33 h 470"/>
                <a:gd name="T98" fmla="*/ 118 w 306"/>
                <a:gd name="T99" fmla="*/ 8 h 470"/>
                <a:gd name="T100" fmla="*/ 108 w 306"/>
                <a:gd name="T101" fmla="*/ 0 h 4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06" h="470">
                  <a:moveTo>
                    <a:pt x="108" y="0"/>
                  </a:moveTo>
                  <a:cubicBezTo>
                    <a:pt x="108" y="0"/>
                    <a:pt x="108" y="0"/>
                    <a:pt x="108" y="0"/>
                  </a:cubicBezTo>
                  <a:cubicBezTo>
                    <a:pt x="107" y="1"/>
                    <a:pt x="107" y="1"/>
                    <a:pt x="107" y="1"/>
                  </a:cubicBezTo>
                  <a:cubicBezTo>
                    <a:pt x="106" y="2"/>
                    <a:pt x="106" y="3"/>
                    <a:pt x="107" y="3"/>
                  </a:cubicBezTo>
                  <a:cubicBezTo>
                    <a:pt x="109" y="10"/>
                    <a:pt x="111" y="16"/>
                    <a:pt x="115" y="22"/>
                  </a:cubicBezTo>
                  <a:cubicBezTo>
                    <a:pt x="118" y="26"/>
                    <a:pt x="121" y="30"/>
                    <a:pt x="123" y="34"/>
                  </a:cubicBezTo>
                  <a:cubicBezTo>
                    <a:pt x="130" y="45"/>
                    <a:pt x="138" y="54"/>
                    <a:pt x="147" y="63"/>
                  </a:cubicBezTo>
                  <a:cubicBezTo>
                    <a:pt x="155" y="72"/>
                    <a:pt x="164" y="81"/>
                    <a:pt x="173" y="90"/>
                  </a:cubicBezTo>
                  <a:cubicBezTo>
                    <a:pt x="185" y="102"/>
                    <a:pt x="197" y="114"/>
                    <a:pt x="208" y="127"/>
                  </a:cubicBezTo>
                  <a:cubicBezTo>
                    <a:pt x="209" y="127"/>
                    <a:pt x="209" y="127"/>
                    <a:pt x="209" y="128"/>
                  </a:cubicBezTo>
                  <a:cubicBezTo>
                    <a:pt x="223" y="145"/>
                    <a:pt x="235" y="162"/>
                    <a:pt x="244" y="182"/>
                  </a:cubicBezTo>
                  <a:cubicBezTo>
                    <a:pt x="249" y="192"/>
                    <a:pt x="253" y="202"/>
                    <a:pt x="256" y="212"/>
                  </a:cubicBezTo>
                  <a:cubicBezTo>
                    <a:pt x="258" y="220"/>
                    <a:pt x="260" y="229"/>
                    <a:pt x="261" y="237"/>
                  </a:cubicBezTo>
                  <a:cubicBezTo>
                    <a:pt x="262" y="245"/>
                    <a:pt x="264" y="253"/>
                    <a:pt x="263" y="260"/>
                  </a:cubicBezTo>
                  <a:cubicBezTo>
                    <a:pt x="263" y="262"/>
                    <a:pt x="264" y="264"/>
                    <a:pt x="264" y="266"/>
                  </a:cubicBezTo>
                  <a:cubicBezTo>
                    <a:pt x="265" y="271"/>
                    <a:pt x="265" y="275"/>
                    <a:pt x="264" y="280"/>
                  </a:cubicBezTo>
                  <a:cubicBezTo>
                    <a:pt x="263" y="287"/>
                    <a:pt x="263" y="295"/>
                    <a:pt x="262" y="302"/>
                  </a:cubicBezTo>
                  <a:cubicBezTo>
                    <a:pt x="260" y="314"/>
                    <a:pt x="257" y="325"/>
                    <a:pt x="253" y="337"/>
                  </a:cubicBezTo>
                  <a:cubicBezTo>
                    <a:pt x="251" y="343"/>
                    <a:pt x="247" y="349"/>
                    <a:pt x="244" y="355"/>
                  </a:cubicBezTo>
                  <a:cubicBezTo>
                    <a:pt x="238" y="367"/>
                    <a:pt x="231" y="378"/>
                    <a:pt x="221" y="387"/>
                  </a:cubicBezTo>
                  <a:cubicBezTo>
                    <a:pt x="220" y="389"/>
                    <a:pt x="218" y="390"/>
                    <a:pt x="217" y="392"/>
                  </a:cubicBezTo>
                  <a:cubicBezTo>
                    <a:pt x="211" y="397"/>
                    <a:pt x="205" y="401"/>
                    <a:pt x="199" y="405"/>
                  </a:cubicBezTo>
                  <a:cubicBezTo>
                    <a:pt x="185" y="415"/>
                    <a:pt x="169" y="421"/>
                    <a:pt x="153" y="425"/>
                  </a:cubicBezTo>
                  <a:cubicBezTo>
                    <a:pt x="140" y="429"/>
                    <a:pt x="127" y="432"/>
                    <a:pt x="114" y="434"/>
                  </a:cubicBezTo>
                  <a:cubicBezTo>
                    <a:pt x="104" y="435"/>
                    <a:pt x="95" y="437"/>
                    <a:pt x="85" y="438"/>
                  </a:cubicBezTo>
                  <a:cubicBezTo>
                    <a:pt x="83" y="438"/>
                    <a:pt x="82" y="438"/>
                    <a:pt x="80" y="439"/>
                  </a:cubicBezTo>
                  <a:cubicBezTo>
                    <a:pt x="78" y="439"/>
                    <a:pt x="76" y="439"/>
                    <a:pt x="74" y="439"/>
                  </a:cubicBezTo>
                  <a:cubicBezTo>
                    <a:pt x="67" y="439"/>
                    <a:pt x="61" y="440"/>
                    <a:pt x="55" y="440"/>
                  </a:cubicBezTo>
                  <a:cubicBezTo>
                    <a:pt x="50" y="440"/>
                    <a:pt x="45" y="440"/>
                    <a:pt x="40" y="439"/>
                  </a:cubicBezTo>
                  <a:cubicBezTo>
                    <a:pt x="37" y="439"/>
                    <a:pt x="35" y="439"/>
                    <a:pt x="33" y="438"/>
                  </a:cubicBezTo>
                  <a:cubicBezTo>
                    <a:pt x="32" y="438"/>
                    <a:pt x="31" y="438"/>
                    <a:pt x="30" y="438"/>
                  </a:cubicBezTo>
                  <a:cubicBezTo>
                    <a:pt x="29" y="438"/>
                    <a:pt x="27" y="438"/>
                    <a:pt x="26" y="439"/>
                  </a:cubicBezTo>
                  <a:cubicBezTo>
                    <a:pt x="24" y="440"/>
                    <a:pt x="22" y="440"/>
                    <a:pt x="20" y="441"/>
                  </a:cubicBezTo>
                  <a:cubicBezTo>
                    <a:pt x="18" y="442"/>
                    <a:pt x="17" y="443"/>
                    <a:pt x="16" y="444"/>
                  </a:cubicBezTo>
                  <a:cubicBezTo>
                    <a:pt x="10" y="448"/>
                    <a:pt x="5" y="453"/>
                    <a:pt x="1" y="458"/>
                  </a:cubicBezTo>
                  <a:cubicBezTo>
                    <a:pt x="1" y="458"/>
                    <a:pt x="1" y="458"/>
                    <a:pt x="1" y="458"/>
                  </a:cubicBezTo>
                  <a:cubicBezTo>
                    <a:pt x="1" y="459"/>
                    <a:pt x="1" y="459"/>
                    <a:pt x="1" y="459"/>
                  </a:cubicBezTo>
                  <a:cubicBezTo>
                    <a:pt x="1" y="459"/>
                    <a:pt x="1" y="459"/>
                    <a:pt x="0" y="459"/>
                  </a:cubicBezTo>
                  <a:cubicBezTo>
                    <a:pt x="0" y="459"/>
                    <a:pt x="0" y="460"/>
                    <a:pt x="0" y="460"/>
                  </a:cubicBezTo>
                  <a:cubicBezTo>
                    <a:pt x="0" y="460"/>
                    <a:pt x="0" y="461"/>
                    <a:pt x="1" y="461"/>
                  </a:cubicBezTo>
                  <a:cubicBezTo>
                    <a:pt x="2" y="462"/>
                    <a:pt x="3" y="463"/>
                    <a:pt x="5" y="463"/>
                  </a:cubicBezTo>
                  <a:cubicBezTo>
                    <a:pt x="5" y="464"/>
                    <a:pt x="5" y="464"/>
                    <a:pt x="5" y="464"/>
                  </a:cubicBezTo>
                  <a:cubicBezTo>
                    <a:pt x="11" y="465"/>
                    <a:pt x="17" y="467"/>
                    <a:pt x="23" y="468"/>
                  </a:cubicBezTo>
                  <a:cubicBezTo>
                    <a:pt x="26" y="468"/>
                    <a:pt x="28" y="468"/>
                    <a:pt x="31" y="468"/>
                  </a:cubicBezTo>
                  <a:cubicBezTo>
                    <a:pt x="32" y="468"/>
                    <a:pt x="32" y="469"/>
                    <a:pt x="33" y="469"/>
                  </a:cubicBezTo>
                  <a:cubicBezTo>
                    <a:pt x="33" y="469"/>
                    <a:pt x="33" y="469"/>
                    <a:pt x="33" y="469"/>
                  </a:cubicBezTo>
                  <a:cubicBezTo>
                    <a:pt x="37" y="469"/>
                    <a:pt x="41" y="469"/>
                    <a:pt x="44" y="469"/>
                  </a:cubicBezTo>
                  <a:cubicBezTo>
                    <a:pt x="45" y="469"/>
                    <a:pt x="45" y="469"/>
                    <a:pt x="45" y="469"/>
                  </a:cubicBezTo>
                  <a:cubicBezTo>
                    <a:pt x="47" y="470"/>
                    <a:pt x="48" y="470"/>
                    <a:pt x="49" y="470"/>
                  </a:cubicBezTo>
                  <a:cubicBezTo>
                    <a:pt x="51" y="470"/>
                    <a:pt x="54" y="469"/>
                    <a:pt x="56" y="469"/>
                  </a:cubicBezTo>
                  <a:cubicBezTo>
                    <a:pt x="58" y="469"/>
                    <a:pt x="60" y="469"/>
                    <a:pt x="62" y="469"/>
                  </a:cubicBezTo>
                  <a:cubicBezTo>
                    <a:pt x="63" y="469"/>
                    <a:pt x="64" y="469"/>
                    <a:pt x="65" y="469"/>
                  </a:cubicBezTo>
                  <a:cubicBezTo>
                    <a:pt x="65" y="469"/>
                    <a:pt x="65" y="469"/>
                    <a:pt x="65" y="469"/>
                  </a:cubicBezTo>
                  <a:cubicBezTo>
                    <a:pt x="65" y="469"/>
                    <a:pt x="65" y="469"/>
                    <a:pt x="65" y="469"/>
                  </a:cubicBezTo>
                  <a:cubicBezTo>
                    <a:pt x="69" y="469"/>
                    <a:pt x="72" y="469"/>
                    <a:pt x="75" y="468"/>
                  </a:cubicBezTo>
                  <a:cubicBezTo>
                    <a:pt x="76" y="468"/>
                    <a:pt x="77" y="468"/>
                    <a:pt x="78" y="468"/>
                  </a:cubicBezTo>
                  <a:cubicBezTo>
                    <a:pt x="84" y="468"/>
                    <a:pt x="89" y="467"/>
                    <a:pt x="95" y="467"/>
                  </a:cubicBezTo>
                  <a:cubicBezTo>
                    <a:pt x="95" y="467"/>
                    <a:pt x="95" y="467"/>
                    <a:pt x="95" y="467"/>
                  </a:cubicBezTo>
                  <a:cubicBezTo>
                    <a:pt x="97" y="467"/>
                    <a:pt x="99" y="467"/>
                    <a:pt x="101" y="466"/>
                  </a:cubicBezTo>
                  <a:cubicBezTo>
                    <a:pt x="103" y="466"/>
                    <a:pt x="105" y="466"/>
                    <a:pt x="107" y="465"/>
                  </a:cubicBezTo>
                  <a:cubicBezTo>
                    <a:pt x="115" y="464"/>
                    <a:pt x="124" y="463"/>
                    <a:pt x="132" y="461"/>
                  </a:cubicBezTo>
                  <a:cubicBezTo>
                    <a:pt x="150" y="457"/>
                    <a:pt x="167" y="452"/>
                    <a:pt x="184" y="446"/>
                  </a:cubicBezTo>
                  <a:cubicBezTo>
                    <a:pt x="184" y="446"/>
                    <a:pt x="184" y="446"/>
                    <a:pt x="184" y="446"/>
                  </a:cubicBezTo>
                  <a:cubicBezTo>
                    <a:pt x="184" y="446"/>
                    <a:pt x="184" y="446"/>
                    <a:pt x="184" y="446"/>
                  </a:cubicBezTo>
                  <a:cubicBezTo>
                    <a:pt x="189" y="444"/>
                    <a:pt x="193" y="442"/>
                    <a:pt x="197" y="441"/>
                  </a:cubicBezTo>
                  <a:cubicBezTo>
                    <a:pt x="197" y="441"/>
                    <a:pt x="198" y="440"/>
                    <a:pt x="198" y="440"/>
                  </a:cubicBezTo>
                  <a:cubicBezTo>
                    <a:pt x="209" y="435"/>
                    <a:pt x="220" y="429"/>
                    <a:pt x="230" y="422"/>
                  </a:cubicBezTo>
                  <a:cubicBezTo>
                    <a:pt x="232" y="421"/>
                    <a:pt x="234" y="419"/>
                    <a:pt x="236" y="418"/>
                  </a:cubicBezTo>
                  <a:cubicBezTo>
                    <a:pt x="238" y="417"/>
                    <a:pt x="240" y="415"/>
                    <a:pt x="242" y="414"/>
                  </a:cubicBezTo>
                  <a:cubicBezTo>
                    <a:pt x="244" y="412"/>
                    <a:pt x="247" y="410"/>
                    <a:pt x="249" y="407"/>
                  </a:cubicBezTo>
                  <a:cubicBezTo>
                    <a:pt x="249" y="407"/>
                    <a:pt x="250" y="407"/>
                    <a:pt x="250" y="406"/>
                  </a:cubicBezTo>
                  <a:cubicBezTo>
                    <a:pt x="255" y="401"/>
                    <a:pt x="261" y="396"/>
                    <a:pt x="266" y="390"/>
                  </a:cubicBezTo>
                  <a:cubicBezTo>
                    <a:pt x="276" y="377"/>
                    <a:pt x="285" y="363"/>
                    <a:pt x="292" y="348"/>
                  </a:cubicBezTo>
                  <a:cubicBezTo>
                    <a:pt x="292" y="347"/>
                    <a:pt x="293" y="346"/>
                    <a:pt x="293" y="345"/>
                  </a:cubicBezTo>
                  <a:cubicBezTo>
                    <a:pt x="296" y="339"/>
                    <a:pt x="298" y="333"/>
                    <a:pt x="299" y="328"/>
                  </a:cubicBezTo>
                  <a:cubicBezTo>
                    <a:pt x="300" y="326"/>
                    <a:pt x="300" y="325"/>
                    <a:pt x="300" y="324"/>
                  </a:cubicBezTo>
                  <a:cubicBezTo>
                    <a:pt x="302" y="319"/>
                    <a:pt x="303" y="314"/>
                    <a:pt x="304" y="309"/>
                  </a:cubicBezTo>
                  <a:cubicBezTo>
                    <a:pt x="304" y="309"/>
                    <a:pt x="304" y="309"/>
                    <a:pt x="304" y="308"/>
                  </a:cubicBezTo>
                  <a:cubicBezTo>
                    <a:pt x="304" y="304"/>
                    <a:pt x="305" y="299"/>
                    <a:pt x="306" y="294"/>
                  </a:cubicBezTo>
                  <a:cubicBezTo>
                    <a:pt x="306" y="292"/>
                    <a:pt x="306" y="291"/>
                    <a:pt x="306" y="289"/>
                  </a:cubicBezTo>
                  <a:cubicBezTo>
                    <a:pt x="306" y="285"/>
                    <a:pt x="306" y="281"/>
                    <a:pt x="306" y="277"/>
                  </a:cubicBezTo>
                  <a:cubicBezTo>
                    <a:pt x="306" y="269"/>
                    <a:pt x="306" y="262"/>
                    <a:pt x="306" y="254"/>
                  </a:cubicBezTo>
                  <a:cubicBezTo>
                    <a:pt x="306" y="253"/>
                    <a:pt x="306" y="252"/>
                    <a:pt x="305" y="250"/>
                  </a:cubicBezTo>
                  <a:cubicBezTo>
                    <a:pt x="305" y="250"/>
                    <a:pt x="305" y="249"/>
                    <a:pt x="305" y="248"/>
                  </a:cubicBezTo>
                  <a:cubicBezTo>
                    <a:pt x="304" y="243"/>
                    <a:pt x="304" y="237"/>
                    <a:pt x="304" y="232"/>
                  </a:cubicBezTo>
                  <a:cubicBezTo>
                    <a:pt x="303" y="230"/>
                    <a:pt x="303" y="228"/>
                    <a:pt x="303" y="226"/>
                  </a:cubicBezTo>
                  <a:cubicBezTo>
                    <a:pt x="303" y="225"/>
                    <a:pt x="303" y="224"/>
                    <a:pt x="302" y="223"/>
                  </a:cubicBezTo>
                  <a:cubicBezTo>
                    <a:pt x="302" y="218"/>
                    <a:pt x="301" y="214"/>
                    <a:pt x="300" y="209"/>
                  </a:cubicBezTo>
                  <a:cubicBezTo>
                    <a:pt x="297" y="196"/>
                    <a:pt x="293" y="185"/>
                    <a:pt x="288" y="173"/>
                  </a:cubicBezTo>
                  <a:cubicBezTo>
                    <a:pt x="284" y="165"/>
                    <a:pt x="280" y="157"/>
                    <a:pt x="276" y="149"/>
                  </a:cubicBezTo>
                  <a:cubicBezTo>
                    <a:pt x="275" y="148"/>
                    <a:pt x="274" y="146"/>
                    <a:pt x="272" y="144"/>
                  </a:cubicBezTo>
                  <a:cubicBezTo>
                    <a:pt x="270" y="140"/>
                    <a:pt x="267" y="136"/>
                    <a:pt x="263" y="131"/>
                  </a:cubicBezTo>
                  <a:cubicBezTo>
                    <a:pt x="263" y="131"/>
                    <a:pt x="263" y="130"/>
                    <a:pt x="262" y="129"/>
                  </a:cubicBezTo>
                  <a:cubicBezTo>
                    <a:pt x="256" y="120"/>
                    <a:pt x="248" y="112"/>
                    <a:pt x="240" y="104"/>
                  </a:cubicBezTo>
                  <a:cubicBezTo>
                    <a:pt x="237" y="101"/>
                    <a:pt x="234" y="98"/>
                    <a:pt x="231" y="95"/>
                  </a:cubicBezTo>
                  <a:cubicBezTo>
                    <a:pt x="231" y="95"/>
                    <a:pt x="231" y="95"/>
                    <a:pt x="231" y="95"/>
                  </a:cubicBezTo>
                  <a:cubicBezTo>
                    <a:pt x="223" y="88"/>
                    <a:pt x="214" y="81"/>
                    <a:pt x="206" y="74"/>
                  </a:cubicBezTo>
                  <a:cubicBezTo>
                    <a:pt x="188" y="60"/>
                    <a:pt x="170" y="46"/>
                    <a:pt x="152" y="33"/>
                  </a:cubicBezTo>
                  <a:cubicBezTo>
                    <a:pt x="146" y="29"/>
                    <a:pt x="140" y="25"/>
                    <a:pt x="134" y="21"/>
                  </a:cubicBezTo>
                  <a:cubicBezTo>
                    <a:pt x="129" y="17"/>
                    <a:pt x="123" y="13"/>
                    <a:pt x="118" y="8"/>
                  </a:cubicBezTo>
                  <a:cubicBezTo>
                    <a:pt x="116" y="7"/>
                    <a:pt x="114" y="5"/>
                    <a:pt x="112" y="3"/>
                  </a:cubicBezTo>
                  <a:cubicBezTo>
                    <a:pt x="111" y="2"/>
                    <a:pt x="109" y="1"/>
                    <a:pt x="108" y="0"/>
                  </a:cubicBezTo>
                </a:path>
              </a:pathLst>
            </a:custGeom>
            <a:solidFill>
              <a:srgbClr val="CEC0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4" name="Freeform 117"/>
            <p:cNvSpPr>
              <a:spLocks noEditPoints="1"/>
            </p:cNvSpPr>
            <p:nvPr/>
          </p:nvSpPr>
          <p:spPr bwMode="auto">
            <a:xfrm>
              <a:off x="9116831" y="5954713"/>
              <a:ext cx="63500" cy="57150"/>
            </a:xfrm>
            <a:custGeom>
              <a:avLst/>
              <a:gdLst>
                <a:gd name="T0" fmla="*/ 9 w 24"/>
                <a:gd name="T1" fmla="*/ 14 h 22"/>
                <a:gd name="T2" fmla="*/ 2 w 24"/>
                <a:gd name="T3" fmla="*/ 20 h 22"/>
                <a:gd name="T4" fmla="*/ 0 w 24"/>
                <a:gd name="T5" fmla="*/ 22 h 22"/>
                <a:gd name="T6" fmla="*/ 2 w 24"/>
                <a:gd name="T7" fmla="*/ 20 h 22"/>
                <a:gd name="T8" fmla="*/ 9 w 24"/>
                <a:gd name="T9" fmla="*/ 14 h 22"/>
                <a:gd name="T10" fmla="*/ 24 w 24"/>
                <a:gd name="T11" fmla="*/ 0 h 22"/>
                <a:gd name="T12" fmla="*/ 22 w 24"/>
                <a:gd name="T13" fmla="*/ 2 h 22"/>
                <a:gd name="T14" fmla="*/ 18 w 24"/>
                <a:gd name="T15" fmla="*/ 6 h 22"/>
                <a:gd name="T16" fmla="*/ 24 w 24"/>
                <a:gd name="T17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22">
                  <a:moveTo>
                    <a:pt x="9" y="14"/>
                  </a:moveTo>
                  <a:cubicBezTo>
                    <a:pt x="7" y="16"/>
                    <a:pt x="5" y="18"/>
                    <a:pt x="2" y="20"/>
                  </a:cubicBezTo>
                  <a:cubicBezTo>
                    <a:pt x="2" y="20"/>
                    <a:pt x="1" y="21"/>
                    <a:pt x="0" y="22"/>
                  </a:cubicBezTo>
                  <a:cubicBezTo>
                    <a:pt x="1" y="21"/>
                    <a:pt x="1" y="21"/>
                    <a:pt x="2" y="20"/>
                  </a:cubicBezTo>
                  <a:cubicBezTo>
                    <a:pt x="4" y="18"/>
                    <a:pt x="7" y="16"/>
                    <a:pt x="9" y="14"/>
                  </a:cubicBezTo>
                  <a:moveTo>
                    <a:pt x="24" y="0"/>
                  </a:moveTo>
                  <a:cubicBezTo>
                    <a:pt x="23" y="1"/>
                    <a:pt x="23" y="2"/>
                    <a:pt x="22" y="2"/>
                  </a:cubicBezTo>
                  <a:cubicBezTo>
                    <a:pt x="21" y="3"/>
                    <a:pt x="20" y="5"/>
                    <a:pt x="18" y="6"/>
                  </a:cubicBezTo>
                  <a:cubicBezTo>
                    <a:pt x="20" y="4"/>
                    <a:pt x="22" y="2"/>
                    <a:pt x="24" y="0"/>
                  </a:cubicBezTo>
                </a:path>
              </a:pathLst>
            </a:custGeom>
            <a:solidFill>
              <a:srgbClr val="E8E3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5" name="Freeform 118"/>
            <p:cNvSpPr>
              <a:spLocks noEditPoints="1"/>
            </p:cNvSpPr>
            <p:nvPr/>
          </p:nvSpPr>
          <p:spPr bwMode="auto">
            <a:xfrm>
              <a:off x="8813619" y="6089650"/>
              <a:ext cx="90488" cy="131763"/>
            </a:xfrm>
            <a:custGeom>
              <a:avLst/>
              <a:gdLst>
                <a:gd name="T0" fmla="*/ 1 w 34"/>
                <a:gd name="T1" fmla="*/ 46 h 50"/>
                <a:gd name="T2" fmla="*/ 1 w 34"/>
                <a:gd name="T3" fmla="*/ 50 h 50"/>
                <a:gd name="T4" fmla="*/ 1 w 34"/>
                <a:gd name="T5" fmla="*/ 50 h 50"/>
                <a:gd name="T6" fmla="*/ 1 w 34"/>
                <a:gd name="T7" fmla="*/ 46 h 50"/>
                <a:gd name="T8" fmla="*/ 1 w 34"/>
                <a:gd name="T9" fmla="*/ 46 h 50"/>
                <a:gd name="T10" fmla="*/ 1 w 34"/>
                <a:gd name="T11" fmla="*/ 46 h 50"/>
                <a:gd name="T12" fmla="*/ 1 w 34"/>
                <a:gd name="T13" fmla="*/ 46 h 50"/>
                <a:gd name="T14" fmla="*/ 1 w 34"/>
                <a:gd name="T15" fmla="*/ 6 h 50"/>
                <a:gd name="T16" fmla="*/ 1 w 34"/>
                <a:gd name="T17" fmla="*/ 7 h 50"/>
                <a:gd name="T18" fmla="*/ 1 w 34"/>
                <a:gd name="T19" fmla="*/ 19 h 50"/>
                <a:gd name="T20" fmla="*/ 0 w 34"/>
                <a:gd name="T21" fmla="*/ 21 h 50"/>
                <a:gd name="T22" fmla="*/ 1 w 34"/>
                <a:gd name="T23" fmla="*/ 19 h 50"/>
                <a:gd name="T24" fmla="*/ 1 w 34"/>
                <a:gd name="T25" fmla="*/ 12 h 50"/>
                <a:gd name="T26" fmla="*/ 1 w 34"/>
                <a:gd name="T27" fmla="*/ 6 h 50"/>
                <a:gd name="T28" fmla="*/ 4 w 34"/>
                <a:gd name="T29" fmla="*/ 1 h 50"/>
                <a:gd name="T30" fmla="*/ 2 w 34"/>
                <a:gd name="T31" fmla="*/ 3 h 50"/>
                <a:gd name="T32" fmla="*/ 4 w 34"/>
                <a:gd name="T33" fmla="*/ 1 h 50"/>
                <a:gd name="T34" fmla="*/ 24 w 34"/>
                <a:gd name="T35" fmla="*/ 0 h 50"/>
                <a:gd name="T36" fmla="*/ 24 w 34"/>
                <a:gd name="T37" fmla="*/ 0 h 50"/>
                <a:gd name="T38" fmla="*/ 24 w 34"/>
                <a:gd name="T39" fmla="*/ 0 h 50"/>
                <a:gd name="T40" fmla="*/ 24 w 34"/>
                <a:gd name="T41" fmla="*/ 0 h 50"/>
                <a:gd name="T42" fmla="*/ 24 w 34"/>
                <a:gd name="T43" fmla="*/ 0 h 50"/>
                <a:gd name="T44" fmla="*/ 34 w 34"/>
                <a:gd name="T45" fmla="*/ 0 h 50"/>
                <a:gd name="T46" fmla="*/ 30 w 34"/>
                <a:gd name="T47" fmla="*/ 0 h 50"/>
                <a:gd name="T48" fmla="*/ 29 w 34"/>
                <a:gd name="T49" fmla="*/ 0 h 50"/>
                <a:gd name="T50" fmla="*/ 31 w 34"/>
                <a:gd name="T51" fmla="*/ 0 h 50"/>
                <a:gd name="T52" fmla="*/ 34 w 34"/>
                <a:gd name="T53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4" h="50">
                  <a:moveTo>
                    <a:pt x="1" y="46"/>
                  </a:moveTo>
                  <a:cubicBezTo>
                    <a:pt x="1" y="47"/>
                    <a:pt x="1" y="48"/>
                    <a:pt x="1" y="50"/>
                  </a:cubicBezTo>
                  <a:cubicBezTo>
                    <a:pt x="1" y="50"/>
                    <a:pt x="1" y="50"/>
                    <a:pt x="1" y="50"/>
                  </a:cubicBezTo>
                  <a:cubicBezTo>
                    <a:pt x="1" y="48"/>
                    <a:pt x="1" y="47"/>
                    <a:pt x="1" y="46"/>
                  </a:cubicBezTo>
                  <a:moveTo>
                    <a:pt x="1" y="46"/>
                  </a:moveTo>
                  <a:cubicBezTo>
                    <a:pt x="1" y="46"/>
                    <a:pt x="1" y="46"/>
                    <a:pt x="1" y="46"/>
                  </a:cubicBezTo>
                  <a:cubicBezTo>
                    <a:pt x="1" y="46"/>
                    <a:pt x="1" y="46"/>
                    <a:pt x="1" y="46"/>
                  </a:cubicBezTo>
                  <a:moveTo>
                    <a:pt x="1" y="6"/>
                  </a:moveTo>
                  <a:cubicBezTo>
                    <a:pt x="1" y="7"/>
                    <a:pt x="1" y="7"/>
                    <a:pt x="1" y="7"/>
                  </a:cubicBezTo>
                  <a:cubicBezTo>
                    <a:pt x="1" y="11"/>
                    <a:pt x="1" y="15"/>
                    <a:pt x="1" y="19"/>
                  </a:cubicBezTo>
                  <a:cubicBezTo>
                    <a:pt x="1" y="19"/>
                    <a:pt x="0" y="20"/>
                    <a:pt x="0" y="21"/>
                  </a:cubicBezTo>
                  <a:cubicBezTo>
                    <a:pt x="0" y="20"/>
                    <a:pt x="1" y="19"/>
                    <a:pt x="1" y="19"/>
                  </a:cubicBezTo>
                  <a:cubicBezTo>
                    <a:pt x="1" y="17"/>
                    <a:pt x="1" y="15"/>
                    <a:pt x="1" y="12"/>
                  </a:cubicBezTo>
                  <a:cubicBezTo>
                    <a:pt x="1" y="10"/>
                    <a:pt x="1" y="8"/>
                    <a:pt x="1" y="6"/>
                  </a:cubicBezTo>
                  <a:moveTo>
                    <a:pt x="4" y="1"/>
                  </a:moveTo>
                  <a:cubicBezTo>
                    <a:pt x="3" y="1"/>
                    <a:pt x="2" y="2"/>
                    <a:pt x="2" y="3"/>
                  </a:cubicBezTo>
                  <a:cubicBezTo>
                    <a:pt x="2" y="2"/>
                    <a:pt x="3" y="1"/>
                    <a:pt x="4" y="1"/>
                  </a:cubicBezTo>
                  <a:moveTo>
                    <a:pt x="24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moveTo>
                    <a:pt x="34" y="0"/>
                  </a:moveTo>
                  <a:cubicBezTo>
                    <a:pt x="33" y="0"/>
                    <a:pt x="32" y="0"/>
                    <a:pt x="30" y="0"/>
                  </a:cubicBezTo>
                  <a:cubicBezTo>
                    <a:pt x="30" y="0"/>
                    <a:pt x="30" y="0"/>
                    <a:pt x="29" y="0"/>
                  </a:cubicBezTo>
                  <a:cubicBezTo>
                    <a:pt x="30" y="0"/>
                    <a:pt x="30" y="0"/>
                    <a:pt x="31" y="0"/>
                  </a:cubicBezTo>
                  <a:cubicBezTo>
                    <a:pt x="32" y="0"/>
                    <a:pt x="33" y="0"/>
                    <a:pt x="34" y="0"/>
                  </a:cubicBezTo>
                </a:path>
              </a:pathLst>
            </a:custGeom>
            <a:solidFill>
              <a:srgbClr val="D57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6" name="Freeform 119"/>
            <p:cNvSpPr>
              <a:spLocks/>
            </p:cNvSpPr>
            <p:nvPr/>
          </p:nvSpPr>
          <p:spPr bwMode="auto">
            <a:xfrm>
              <a:off x="8821556" y="6248400"/>
              <a:ext cx="3175" cy="7938"/>
            </a:xfrm>
            <a:custGeom>
              <a:avLst/>
              <a:gdLst>
                <a:gd name="T0" fmla="*/ 0 w 1"/>
                <a:gd name="T1" fmla="*/ 0 h 3"/>
                <a:gd name="T2" fmla="*/ 0 w 1"/>
                <a:gd name="T3" fmla="*/ 0 h 3"/>
                <a:gd name="T4" fmla="*/ 0 w 1"/>
                <a:gd name="T5" fmla="*/ 2 h 3"/>
                <a:gd name="T6" fmla="*/ 1 w 1"/>
                <a:gd name="T7" fmla="*/ 3 h 3"/>
                <a:gd name="T8" fmla="*/ 0 w 1"/>
                <a:gd name="T9" fmla="*/ 2 h 3"/>
                <a:gd name="T10" fmla="*/ 0 w 1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0" y="2"/>
                    <a:pt x="1" y="3"/>
                    <a:pt x="1" y="3"/>
                  </a:cubicBezTo>
                  <a:cubicBezTo>
                    <a:pt x="1" y="3"/>
                    <a:pt x="0" y="2"/>
                    <a:pt x="0" y="2"/>
                  </a:cubicBezTo>
                  <a:cubicBezTo>
                    <a:pt x="0" y="1"/>
                    <a:pt x="0" y="0"/>
                    <a:pt x="0" y="0"/>
                  </a:cubicBezTo>
                </a:path>
              </a:pathLst>
            </a:custGeom>
            <a:solidFill>
              <a:srgbClr val="E8E3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7" name="Freeform 120"/>
            <p:cNvSpPr>
              <a:spLocks/>
            </p:cNvSpPr>
            <p:nvPr/>
          </p:nvSpPr>
          <p:spPr bwMode="auto">
            <a:xfrm>
              <a:off x="8816794" y="6221413"/>
              <a:ext cx="4763" cy="26988"/>
            </a:xfrm>
            <a:custGeom>
              <a:avLst/>
              <a:gdLst>
                <a:gd name="T0" fmla="*/ 0 w 2"/>
                <a:gd name="T1" fmla="*/ 0 h 10"/>
                <a:gd name="T2" fmla="*/ 0 w 2"/>
                <a:gd name="T3" fmla="*/ 0 h 10"/>
                <a:gd name="T4" fmla="*/ 2 w 2"/>
                <a:gd name="T5" fmla="*/ 10 h 10"/>
                <a:gd name="T6" fmla="*/ 2 w 2"/>
                <a:gd name="T7" fmla="*/ 10 h 10"/>
                <a:gd name="T8" fmla="*/ 0 w 2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3"/>
                    <a:pt x="1" y="6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1" y="6"/>
                    <a:pt x="1" y="3"/>
                    <a:pt x="0" y="0"/>
                  </a:cubicBezTo>
                </a:path>
              </a:pathLst>
            </a:custGeom>
            <a:solidFill>
              <a:srgbClr val="0B16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8" name="Freeform 121"/>
            <p:cNvSpPr>
              <a:spLocks noEditPoints="1"/>
            </p:cNvSpPr>
            <p:nvPr/>
          </p:nvSpPr>
          <p:spPr bwMode="auto">
            <a:xfrm>
              <a:off x="8889819" y="6407150"/>
              <a:ext cx="131763" cy="88900"/>
            </a:xfrm>
            <a:custGeom>
              <a:avLst/>
              <a:gdLst>
                <a:gd name="T0" fmla="*/ 45 w 50"/>
                <a:gd name="T1" fmla="*/ 19 h 34"/>
                <a:gd name="T2" fmla="*/ 42 w 50"/>
                <a:gd name="T3" fmla="*/ 30 h 34"/>
                <a:gd name="T4" fmla="*/ 41 w 50"/>
                <a:gd name="T5" fmla="*/ 33 h 34"/>
                <a:gd name="T6" fmla="*/ 40 w 50"/>
                <a:gd name="T7" fmla="*/ 34 h 34"/>
                <a:gd name="T8" fmla="*/ 39 w 50"/>
                <a:gd name="T9" fmla="*/ 34 h 34"/>
                <a:gd name="T10" fmla="*/ 36 w 50"/>
                <a:gd name="T11" fmla="*/ 33 h 34"/>
                <a:gd name="T12" fmla="*/ 33 w 50"/>
                <a:gd name="T13" fmla="*/ 31 h 34"/>
                <a:gd name="T14" fmla="*/ 36 w 50"/>
                <a:gd name="T15" fmla="*/ 33 h 34"/>
                <a:gd name="T16" fmla="*/ 39 w 50"/>
                <a:gd name="T17" fmla="*/ 34 h 34"/>
                <a:gd name="T18" fmla="*/ 40 w 50"/>
                <a:gd name="T19" fmla="*/ 34 h 34"/>
                <a:gd name="T20" fmla="*/ 42 w 50"/>
                <a:gd name="T21" fmla="*/ 32 h 34"/>
                <a:gd name="T22" fmla="*/ 42 w 50"/>
                <a:gd name="T23" fmla="*/ 30 h 34"/>
                <a:gd name="T24" fmla="*/ 45 w 50"/>
                <a:gd name="T25" fmla="*/ 19 h 34"/>
                <a:gd name="T26" fmla="*/ 50 w 50"/>
                <a:gd name="T27" fmla="*/ 4 h 34"/>
                <a:gd name="T28" fmla="*/ 48 w 50"/>
                <a:gd name="T29" fmla="*/ 7 h 34"/>
                <a:gd name="T30" fmla="*/ 49 w 50"/>
                <a:gd name="T31" fmla="*/ 5 h 34"/>
                <a:gd name="T32" fmla="*/ 50 w 50"/>
                <a:gd name="T33" fmla="*/ 4 h 34"/>
                <a:gd name="T34" fmla="*/ 50 w 50"/>
                <a:gd name="T35" fmla="*/ 4 h 34"/>
                <a:gd name="T36" fmla="*/ 50 w 50"/>
                <a:gd name="T37" fmla="*/ 4 h 34"/>
                <a:gd name="T38" fmla="*/ 50 w 50"/>
                <a:gd name="T39" fmla="*/ 4 h 34"/>
                <a:gd name="T40" fmla="*/ 50 w 50"/>
                <a:gd name="T41" fmla="*/ 4 h 34"/>
                <a:gd name="T42" fmla="*/ 0 w 50"/>
                <a:gd name="T43" fmla="*/ 1 h 34"/>
                <a:gd name="T44" fmla="*/ 11 w 50"/>
                <a:gd name="T45" fmla="*/ 13 h 34"/>
                <a:gd name="T46" fmla="*/ 12 w 50"/>
                <a:gd name="T47" fmla="*/ 14 h 34"/>
                <a:gd name="T48" fmla="*/ 11 w 50"/>
                <a:gd name="T49" fmla="*/ 13 h 34"/>
                <a:gd name="T50" fmla="*/ 0 w 50"/>
                <a:gd name="T51" fmla="*/ 1 h 34"/>
                <a:gd name="T52" fmla="*/ 0 w 50"/>
                <a:gd name="T53" fmla="*/ 0 h 34"/>
                <a:gd name="T54" fmla="*/ 0 w 50"/>
                <a:gd name="T55" fmla="*/ 1 h 34"/>
                <a:gd name="T56" fmla="*/ 0 w 50"/>
                <a:gd name="T5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50" h="34">
                  <a:moveTo>
                    <a:pt x="45" y="19"/>
                  </a:moveTo>
                  <a:cubicBezTo>
                    <a:pt x="44" y="22"/>
                    <a:pt x="43" y="26"/>
                    <a:pt x="42" y="30"/>
                  </a:cubicBezTo>
                  <a:cubicBezTo>
                    <a:pt x="42" y="31"/>
                    <a:pt x="42" y="32"/>
                    <a:pt x="41" y="33"/>
                  </a:cubicBezTo>
                  <a:cubicBezTo>
                    <a:pt x="41" y="34"/>
                    <a:pt x="40" y="34"/>
                    <a:pt x="40" y="34"/>
                  </a:cubicBezTo>
                  <a:cubicBezTo>
                    <a:pt x="40" y="34"/>
                    <a:pt x="39" y="34"/>
                    <a:pt x="39" y="34"/>
                  </a:cubicBezTo>
                  <a:cubicBezTo>
                    <a:pt x="38" y="34"/>
                    <a:pt x="37" y="33"/>
                    <a:pt x="36" y="33"/>
                  </a:cubicBezTo>
                  <a:cubicBezTo>
                    <a:pt x="35" y="32"/>
                    <a:pt x="34" y="31"/>
                    <a:pt x="33" y="31"/>
                  </a:cubicBezTo>
                  <a:cubicBezTo>
                    <a:pt x="34" y="31"/>
                    <a:pt x="35" y="32"/>
                    <a:pt x="36" y="33"/>
                  </a:cubicBezTo>
                  <a:cubicBezTo>
                    <a:pt x="37" y="33"/>
                    <a:pt x="38" y="34"/>
                    <a:pt x="39" y="34"/>
                  </a:cubicBezTo>
                  <a:cubicBezTo>
                    <a:pt x="39" y="34"/>
                    <a:pt x="39" y="34"/>
                    <a:pt x="40" y="34"/>
                  </a:cubicBezTo>
                  <a:cubicBezTo>
                    <a:pt x="41" y="34"/>
                    <a:pt x="42" y="33"/>
                    <a:pt x="42" y="32"/>
                  </a:cubicBezTo>
                  <a:cubicBezTo>
                    <a:pt x="42" y="31"/>
                    <a:pt x="42" y="31"/>
                    <a:pt x="42" y="30"/>
                  </a:cubicBezTo>
                  <a:cubicBezTo>
                    <a:pt x="43" y="26"/>
                    <a:pt x="44" y="22"/>
                    <a:pt x="45" y="19"/>
                  </a:cubicBezTo>
                  <a:moveTo>
                    <a:pt x="50" y="4"/>
                  </a:moveTo>
                  <a:cubicBezTo>
                    <a:pt x="49" y="5"/>
                    <a:pt x="49" y="6"/>
                    <a:pt x="48" y="7"/>
                  </a:cubicBezTo>
                  <a:cubicBezTo>
                    <a:pt x="49" y="6"/>
                    <a:pt x="49" y="6"/>
                    <a:pt x="49" y="5"/>
                  </a:cubicBezTo>
                  <a:cubicBezTo>
                    <a:pt x="49" y="5"/>
                    <a:pt x="49" y="4"/>
                    <a:pt x="50" y="4"/>
                  </a:cubicBezTo>
                  <a:moveTo>
                    <a:pt x="50" y="4"/>
                  </a:moveTo>
                  <a:cubicBezTo>
                    <a:pt x="50" y="4"/>
                    <a:pt x="50" y="4"/>
                    <a:pt x="50" y="4"/>
                  </a:cubicBezTo>
                  <a:cubicBezTo>
                    <a:pt x="50" y="4"/>
                    <a:pt x="50" y="4"/>
                    <a:pt x="50" y="4"/>
                  </a:cubicBezTo>
                  <a:cubicBezTo>
                    <a:pt x="50" y="4"/>
                    <a:pt x="50" y="4"/>
                    <a:pt x="50" y="4"/>
                  </a:cubicBezTo>
                  <a:moveTo>
                    <a:pt x="0" y="1"/>
                  </a:moveTo>
                  <a:cubicBezTo>
                    <a:pt x="4" y="5"/>
                    <a:pt x="7" y="9"/>
                    <a:pt x="11" y="13"/>
                  </a:cubicBezTo>
                  <a:cubicBezTo>
                    <a:pt x="11" y="13"/>
                    <a:pt x="11" y="14"/>
                    <a:pt x="12" y="14"/>
                  </a:cubicBezTo>
                  <a:cubicBezTo>
                    <a:pt x="11" y="14"/>
                    <a:pt x="11" y="13"/>
                    <a:pt x="11" y="13"/>
                  </a:cubicBezTo>
                  <a:cubicBezTo>
                    <a:pt x="7" y="9"/>
                    <a:pt x="4" y="5"/>
                    <a:pt x="0" y="1"/>
                  </a:cubicBezTo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</a:path>
              </a:pathLst>
            </a:custGeom>
            <a:solidFill>
              <a:srgbClr val="E8E3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9" name="Freeform 122"/>
            <p:cNvSpPr>
              <a:spLocks/>
            </p:cNvSpPr>
            <p:nvPr/>
          </p:nvSpPr>
          <p:spPr bwMode="auto">
            <a:xfrm>
              <a:off x="8813619" y="5946775"/>
              <a:ext cx="387350" cy="549275"/>
            </a:xfrm>
            <a:custGeom>
              <a:avLst/>
              <a:gdLst>
                <a:gd name="T0" fmla="*/ 143 w 147"/>
                <a:gd name="T1" fmla="*/ 0 h 208"/>
                <a:gd name="T2" fmla="*/ 133 w 147"/>
                <a:gd name="T3" fmla="*/ 9 h 208"/>
                <a:gd name="T4" fmla="*/ 117 w 147"/>
                <a:gd name="T5" fmla="*/ 23 h 208"/>
                <a:gd name="T6" fmla="*/ 78 w 147"/>
                <a:gd name="T7" fmla="*/ 45 h 208"/>
                <a:gd name="T8" fmla="*/ 34 w 147"/>
                <a:gd name="T9" fmla="*/ 54 h 208"/>
                <a:gd name="T10" fmla="*/ 29 w 147"/>
                <a:gd name="T11" fmla="*/ 54 h 208"/>
                <a:gd name="T12" fmla="*/ 24 w 147"/>
                <a:gd name="T13" fmla="*/ 54 h 208"/>
                <a:gd name="T14" fmla="*/ 24 w 147"/>
                <a:gd name="T15" fmla="*/ 54 h 208"/>
                <a:gd name="T16" fmla="*/ 9 w 147"/>
                <a:gd name="T17" fmla="*/ 54 h 208"/>
                <a:gd name="T18" fmla="*/ 2 w 147"/>
                <a:gd name="T19" fmla="*/ 57 h 208"/>
                <a:gd name="T20" fmla="*/ 1 w 147"/>
                <a:gd name="T21" fmla="*/ 66 h 208"/>
                <a:gd name="T22" fmla="*/ 0 w 147"/>
                <a:gd name="T23" fmla="*/ 75 h 208"/>
                <a:gd name="T24" fmla="*/ 1 w 147"/>
                <a:gd name="T25" fmla="*/ 98 h 208"/>
                <a:gd name="T26" fmla="*/ 1 w 147"/>
                <a:gd name="T27" fmla="*/ 100 h 208"/>
                <a:gd name="T28" fmla="*/ 1 w 147"/>
                <a:gd name="T29" fmla="*/ 104 h 208"/>
                <a:gd name="T30" fmla="*/ 3 w 147"/>
                <a:gd name="T31" fmla="*/ 116 h 208"/>
                <a:gd name="T32" fmla="*/ 22 w 147"/>
                <a:gd name="T33" fmla="*/ 164 h 208"/>
                <a:gd name="T34" fmla="*/ 29 w 147"/>
                <a:gd name="T35" fmla="*/ 175 h 208"/>
                <a:gd name="T36" fmla="*/ 40 w 147"/>
                <a:gd name="T37" fmla="*/ 187 h 208"/>
                <a:gd name="T38" fmla="*/ 50 w 147"/>
                <a:gd name="T39" fmla="*/ 196 h 208"/>
                <a:gd name="T40" fmla="*/ 65 w 147"/>
                <a:gd name="T41" fmla="*/ 207 h 208"/>
                <a:gd name="T42" fmla="*/ 69 w 147"/>
                <a:gd name="T43" fmla="*/ 208 h 208"/>
                <a:gd name="T44" fmla="*/ 71 w 147"/>
                <a:gd name="T45" fmla="*/ 204 h 208"/>
                <a:gd name="T46" fmla="*/ 77 w 147"/>
                <a:gd name="T47" fmla="*/ 181 h 208"/>
                <a:gd name="T48" fmla="*/ 79 w 147"/>
                <a:gd name="T49" fmla="*/ 178 h 208"/>
                <a:gd name="T50" fmla="*/ 78 w 147"/>
                <a:gd name="T51" fmla="*/ 173 h 208"/>
                <a:gd name="T52" fmla="*/ 65 w 147"/>
                <a:gd name="T53" fmla="*/ 160 h 208"/>
                <a:gd name="T54" fmla="*/ 43 w 147"/>
                <a:gd name="T55" fmla="*/ 113 h 208"/>
                <a:gd name="T56" fmla="*/ 62 w 147"/>
                <a:gd name="T57" fmla="*/ 87 h 208"/>
                <a:gd name="T58" fmla="*/ 91 w 147"/>
                <a:gd name="T59" fmla="*/ 74 h 208"/>
                <a:gd name="T60" fmla="*/ 119 w 147"/>
                <a:gd name="T61" fmla="*/ 57 h 208"/>
                <a:gd name="T62" fmla="*/ 145 w 147"/>
                <a:gd name="T63" fmla="*/ 20 h 208"/>
                <a:gd name="T64" fmla="*/ 145 w 147"/>
                <a:gd name="T65" fmla="*/ 1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47" h="208">
                  <a:moveTo>
                    <a:pt x="143" y="0"/>
                  </a:moveTo>
                  <a:cubicBezTo>
                    <a:pt x="143" y="0"/>
                    <a:pt x="143" y="0"/>
                    <a:pt x="143" y="0"/>
                  </a:cubicBezTo>
                  <a:cubicBezTo>
                    <a:pt x="141" y="1"/>
                    <a:pt x="140" y="2"/>
                    <a:pt x="139" y="3"/>
                  </a:cubicBezTo>
                  <a:cubicBezTo>
                    <a:pt x="137" y="5"/>
                    <a:pt x="135" y="7"/>
                    <a:pt x="133" y="9"/>
                  </a:cubicBezTo>
                  <a:cubicBezTo>
                    <a:pt x="131" y="12"/>
                    <a:pt x="127" y="15"/>
                    <a:pt x="124" y="17"/>
                  </a:cubicBezTo>
                  <a:cubicBezTo>
                    <a:pt x="122" y="19"/>
                    <a:pt x="119" y="21"/>
                    <a:pt x="117" y="23"/>
                  </a:cubicBezTo>
                  <a:cubicBezTo>
                    <a:pt x="116" y="24"/>
                    <a:pt x="116" y="24"/>
                    <a:pt x="115" y="25"/>
                  </a:cubicBezTo>
                  <a:cubicBezTo>
                    <a:pt x="103" y="33"/>
                    <a:pt x="91" y="40"/>
                    <a:pt x="78" y="45"/>
                  </a:cubicBezTo>
                  <a:cubicBezTo>
                    <a:pt x="64" y="51"/>
                    <a:pt x="49" y="54"/>
                    <a:pt x="34" y="54"/>
                  </a:cubicBezTo>
                  <a:cubicBezTo>
                    <a:pt x="34" y="54"/>
                    <a:pt x="34" y="54"/>
                    <a:pt x="34" y="54"/>
                  </a:cubicBezTo>
                  <a:cubicBezTo>
                    <a:pt x="33" y="54"/>
                    <a:pt x="32" y="54"/>
                    <a:pt x="31" y="54"/>
                  </a:cubicBezTo>
                  <a:cubicBezTo>
                    <a:pt x="30" y="54"/>
                    <a:pt x="30" y="54"/>
                    <a:pt x="29" y="54"/>
                  </a:cubicBezTo>
                  <a:cubicBezTo>
                    <a:pt x="27" y="54"/>
                    <a:pt x="26" y="54"/>
                    <a:pt x="24" y="54"/>
                  </a:cubicBezTo>
                  <a:cubicBezTo>
                    <a:pt x="24" y="54"/>
                    <a:pt x="24" y="54"/>
                    <a:pt x="24" y="54"/>
                  </a:cubicBezTo>
                  <a:cubicBezTo>
                    <a:pt x="24" y="54"/>
                    <a:pt x="24" y="54"/>
                    <a:pt x="24" y="54"/>
                  </a:cubicBezTo>
                  <a:cubicBezTo>
                    <a:pt x="24" y="54"/>
                    <a:pt x="24" y="54"/>
                    <a:pt x="24" y="54"/>
                  </a:cubicBezTo>
                  <a:cubicBezTo>
                    <a:pt x="21" y="54"/>
                    <a:pt x="17" y="54"/>
                    <a:pt x="14" y="54"/>
                  </a:cubicBezTo>
                  <a:cubicBezTo>
                    <a:pt x="12" y="54"/>
                    <a:pt x="11" y="54"/>
                    <a:pt x="9" y="54"/>
                  </a:cubicBezTo>
                  <a:cubicBezTo>
                    <a:pt x="7" y="54"/>
                    <a:pt x="5" y="54"/>
                    <a:pt x="4" y="55"/>
                  </a:cubicBezTo>
                  <a:cubicBezTo>
                    <a:pt x="3" y="55"/>
                    <a:pt x="2" y="56"/>
                    <a:pt x="2" y="57"/>
                  </a:cubicBezTo>
                  <a:cubicBezTo>
                    <a:pt x="2" y="58"/>
                    <a:pt x="2" y="59"/>
                    <a:pt x="1" y="60"/>
                  </a:cubicBezTo>
                  <a:cubicBezTo>
                    <a:pt x="1" y="62"/>
                    <a:pt x="1" y="64"/>
                    <a:pt x="1" y="66"/>
                  </a:cubicBezTo>
                  <a:cubicBezTo>
                    <a:pt x="1" y="69"/>
                    <a:pt x="1" y="71"/>
                    <a:pt x="1" y="73"/>
                  </a:cubicBezTo>
                  <a:cubicBezTo>
                    <a:pt x="1" y="73"/>
                    <a:pt x="0" y="74"/>
                    <a:pt x="0" y="75"/>
                  </a:cubicBezTo>
                  <a:cubicBezTo>
                    <a:pt x="0" y="81"/>
                    <a:pt x="0" y="87"/>
                    <a:pt x="1" y="93"/>
                  </a:cubicBezTo>
                  <a:cubicBezTo>
                    <a:pt x="1" y="95"/>
                    <a:pt x="1" y="96"/>
                    <a:pt x="1" y="98"/>
                  </a:cubicBezTo>
                  <a:cubicBezTo>
                    <a:pt x="1" y="99"/>
                    <a:pt x="1" y="99"/>
                    <a:pt x="1" y="100"/>
                  </a:cubicBezTo>
                  <a:cubicBezTo>
                    <a:pt x="1" y="100"/>
                    <a:pt x="1" y="100"/>
                    <a:pt x="1" y="100"/>
                  </a:cubicBezTo>
                  <a:cubicBezTo>
                    <a:pt x="1" y="100"/>
                    <a:pt x="1" y="100"/>
                    <a:pt x="1" y="100"/>
                  </a:cubicBezTo>
                  <a:cubicBezTo>
                    <a:pt x="1" y="101"/>
                    <a:pt x="1" y="102"/>
                    <a:pt x="1" y="104"/>
                  </a:cubicBezTo>
                  <a:cubicBezTo>
                    <a:pt x="2" y="107"/>
                    <a:pt x="2" y="110"/>
                    <a:pt x="3" y="114"/>
                  </a:cubicBezTo>
                  <a:cubicBezTo>
                    <a:pt x="3" y="114"/>
                    <a:pt x="3" y="115"/>
                    <a:pt x="3" y="116"/>
                  </a:cubicBezTo>
                  <a:cubicBezTo>
                    <a:pt x="3" y="116"/>
                    <a:pt x="4" y="117"/>
                    <a:pt x="4" y="117"/>
                  </a:cubicBezTo>
                  <a:cubicBezTo>
                    <a:pt x="7" y="133"/>
                    <a:pt x="13" y="149"/>
                    <a:pt x="22" y="164"/>
                  </a:cubicBezTo>
                  <a:cubicBezTo>
                    <a:pt x="24" y="168"/>
                    <a:pt x="27" y="171"/>
                    <a:pt x="29" y="174"/>
                  </a:cubicBezTo>
                  <a:cubicBezTo>
                    <a:pt x="29" y="175"/>
                    <a:pt x="29" y="175"/>
                    <a:pt x="29" y="175"/>
                  </a:cubicBezTo>
                  <a:cubicBezTo>
                    <a:pt x="29" y="175"/>
                    <a:pt x="29" y="175"/>
                    <a:pt x="29" y="175"/>
                  </a:cubicBezTo>
                  <a:cubicBezTo>
                    <a:pt x="33" y="179"/>
                    <a:pt x="36" y="183"/>
                    <a:pt x="40" y="187"/>
                  </a:cubicBezTo>
                  <a:cubicBezTo>
                    <a:pt x="40" y="187"/>
                    <a:pt x="40" y="188"/>
                    <a:pt x="41" y="188"/>
                  </a:cubicBezTo>
                  <a:cubicBezTo>
                    <a:pt x="44" y="191"/>
                    <a:pt x="47" y="193"/>
                    <a:pt x="50" y="196"/>
                  </a:cubicBezTo>
                  <a:cubicBezTo>
                    <a:pt x="54" y="199"/>
                    <a:pt x="58" y="202"/>
                    <a:pt x="62" y="205"/>
                  </a:cubicBezTo>
                  <a:cubicBezTo>
                    <a:pt x="63" y="205"/>
                    <a:pt x="64" y="206"/>
                    <a:pt x="65" y="207"/>
                  </a:cubicBezTo>
                  <a:cubicBezTo>
                    <a:pt x="66" y="207"/>
                    <a:pt x="67" y="208"/>
                    <a:pt x="68" y="208"/>
                  </a:cubicBezTo>
                  <a:cubicBezTo>
                    <a:pt x="68" y="208"/>
                    <a:pt x="69" y="208"/>
                    <a:pt x="69" y="208"/>
                  </a:cubicBezTo>
                  <a:cubicBezTo>
                    <a:pt x="69" y="208"/>
                    <a:pt x="70" y="208"/>
                    <a:pt x="70" y="207"/>
                  </a:cubicBezTo>
                  <a:cubicBezTo>
                    <a:pt x="71" y="206"/>
                    <a:pt x="71" y="205"/>
                    <a:pt x="71" y="204"/>
                  </a:cubicBezTo>
                  <a:cubicBezTo>
                    <a:pt x="72" y="200"/>
                    <a:pt x="73" y="196"/>
                    <a:pt x="74" y="193"/>
                  </a:cubicBezTo>
                  <a:cubicBezTo>
                    <a:pt x="75" y="189"/>
                    <a:pt x="76" y="185"/>
                    <a:pt x="77" y="181"/>
                  </a:cubicBezTo>
                  <a:cubicBezTo>
                    <a:pt x="78" y="180"/>
                    <a:pt x="78" y="179"/>
                    <a:pt x="79" y="178"/>
                  </a:cubicBezTo>
                  <a:cubicBezTo>
                    <a:pt x="79" y="178"/>
                    <a:pt x="79" y="178"/>
                    <a:pt x="79" y="178"/>
                  </a:cubicBezTo>
                  <a:cubicBezTo>
                    <a:pt x="79" y="178"/>
                    <a:pt x="79" y="178"/>
                    <a:pt x="79" y="178"/>
                  </a:cubicBezTo>
                  <a:cubicBezTo>
                    <a:pt x="79" y="176"/>
                    <a:pt x="79" y="174"/>
                    <a:pt x="78" y="173"/>
                  </a:cubicBezTo>
                  <a:cubicBezTo>
                    <a:pt x="76" y="171"/>
                    <a:pt x="75" y="170"/>
                    <a:pt x="74" y="169"/>
                  </a:cubicBezTo>
                  <a:cubicBezTo>
                    <a:pt x="71" y="165"/>
                    <a:pt x="68" y="163"/>
                    <a:pt x="65" y="160"/>
                  </a:cubicBezTo>
                  <a:cubicBezTo>
                    <a:pt x="58" y="152"/>
                    <a:pt x="51" y="143"/>
                    <a:pt x="47" y="134"/>
                  </a:cubicBezTo>
                  <a:cubicBezTo>
                    <a:pt x="44" y="127"/>
                    <a:pt x="42" y="120"/>
                    <a:pt x="43" y="113"/>
                  </a:cubicBezTo>
                  <a:cubicBezTo>
                    <a:pt x="43" y="109"/>
                    <a:pt x="44" y="106"/>
                    <a:pt x="46" y="103"/>
                  </a:cubicBezTo>
                  <a:cubicBezTo>
                    <a:pt x="50" y="96"/>
                    <a:pt x="54" y="91"/>
                    <a:pt x="62" y="87"/>
                  </a:cubicBezTo>
                  <a:cubicBezTo>
                    <a:pt x="66" y="84"/>
                    <a:pt x="70" y="82"/>
                    <a:pt x="74" y="80"/>
                  </a:cubicBezTo>
                  <a:cubicBezTo>
                    <a:pt x="80" y="78"/>
                    <a:pt x="85" y="76"/>
                    <a:pt x="91" y="74"/>
                  </a:cubicBezTo>
                  <a:cubicBezTo>
                    <a:pt x="99" y="71"/>
                    <a:pt x="107" y="66"/>
                    <a:pt x="114" y="61"/>
                  </a:cubicBezTo>
                  <a:cubicBezTo>
                    <a:pt x="116" y="60"/>
                    <a:pt x="117" y="58"/>
                    <a:pt x="119" y="57"/>
                  </a:cubicBezTo>
                  <a:cubicBezTo>
                    <a:pt x="127" y="50"/>
                    <a:pt x="133" y="42"/>
                    <a:pt x="138" y="34"/>
                  </a:cubicBezTo>
                  <a:cubicBezTo>
                    <a:pt x="141" y="29"/>
                    <a:pt x="143" y="25"/>
                    <a:pt x="145" y="20"/>
                  </a:cubicBezTo>
                  <a:cubicBezTo>
                    <a:pt x="147" y="14"/>
                    <a:pt x="147" y="8"/>
                    <a:pt x="146" y="2"/>
                  </a:cubicBezTo>
                  <a:cubicBezTo>
                    <a:pt x="146" y="2"/>
                    <a:pt x="145" y="1"/>
                    <a:pt x="145" y="1"/>
                  </a:cubicBezTo>
                  <a:cubicBezTo>
                    <a:pt x="145" y="0"/>
                    <a:pt x="144" y="0"/>
                    <a:pt x="143" y="0"/>
                  </a:cubicBezTo>
                </a:path>
              </a:pathLst>
            </a:custGeom>
            <a:solidFill>
              <a:srgbClr val="CEC0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0" name="Freeform 123"/>
            <p:cNvSpPr>
              <a:spLocks noEditPoints="1"/>
            </p:cNvSpPr>
            <p:nvPr/>
          </p:nvSpPr>
          <p:spPr bwMode="auto">
            <a:xfrm>
              <a:off x="8577081" y="4962525"/>
              <a:ext cx="279400" cy="365125"/>
            </a:xfrm>
            <a:custGeom>
              <a:avLst/>
              <a:gdLst>
                <a:gd name="T0" fmla="*/ 0 w 106"/>
                <a:gd name="T1" fmla="*/ 138 h 138"/>
                <a:gd name="T2" fmla="*/ 0 w 106"/>
                <a:gd name="T3" fmla="*/ 138 h 138"/>
                <a:gd name="T4" fmla="*/ 0 w 106"/>
                <a:gd name="T5" fmla="*/ 138 h 138"/>
                <a:gd name="T6" fmla="*/ 0 w 106"/>
                <a:gd name="T7" fmla="*/ 138 h 138"/>
                <a:gd name="T8" fmla="*/ 64 w 106"/>
                <a:gd name="T9" fmla="*/ 66 h 138"/>
                <a:gd name="T10" fmla="*/ 63 w 106"/>
                <a:gd name="T11" fmla="*/ 68 h 138"/>
                <a:gd name="T12" fmla="*/ 54 w 106"/>
                <a:gd name="T13" fmla="*/ 100 h 138"/>
                <a:gd name="T14" fmla="*/ 53 w 106"/>
                <a:gd name="T15" fmla="*/ 104 h 138"/>
                <a:gd name="T16" fmla="*/ 51 w 106"/>
                <a:gd name="T17" fmla="*/ 106 h 138"/>
                <a:gd name="T18" fmla="*/ 48 w 106"/>
                <a:gd name="T19" fmla="*/ 108 h 138"/>
                <a:gd name="T20" fmla="*/ 48 w 106"/>
                <a:gd name="T21" fmla="*/ 108 h 138"/>
                <a:gd name="T22" fmla="*/ 50 w 106"/>
                <a:gd name="T23" fmla="*/ 107 h 138"/>
                <a:gd name="T24" fmla="*/ 54 w 106"/>
                <a:gd name="T25" fmla="*/ 103 h 138"/>
                <a:gd name="T26" fmla="*/ 55 w 106"/>
                <a:gd name="T27" fmla="*/ 93 h 138"/>
                <a:gd name="T28" fmla="*/ 64 w 106"/>
                <a:gd name="T29" fmla="*/ 66 h 138"/>
                <a:gd name="T30" fmla="*/ 89 w 106"/>
                <a:gd name="T31" fmla="*/ 29 h 138"/>
                <a:gd name="T32" fmla="*/ 70 w 106"/>
                <a:gd name="T33" fmla="*/ 54 h 138"/>
                <a:gd name="T34" fmla="*/ 71 w 106"/>
                <a:gd name="T35" fmla="*/ 51 h 138"/>
                <a:gd name="T36" fmla="*/ 89 w 106"/>
                <a:gd name="T37" fmla="*/ 29 h 138"/>
                <a:gd name="T38" fmla="*/ 104 w 106"/>
                <a:gd name="T39" fmla="*/ 16 h 138"/>
                <a:gd name="T40" fmla="*/ 102 w 106"/>
                <a:gd name="T41" fmla="*/ 17 h 138"/>
                <a:gd name="T42" fmla="*/ 101 w 106"/>
                <a:gd name="T43" fmla="*/ 18 h 138"/>
                <a:gd name="T44" fmla="*/ 103 w 106"/>
                <a:gd name="T45" fmla="*/ 17 h 138"/>
                <a:gd name="T46" fmla="*/ 104 w 106"/>
                <a:gd name="T47" fmla="*/ 16 h 138"/>
                <a:gd name="T48" fmla="*/ 104 w 106"/>
                <a:gd name="T49" fmla="*/ 11 h 138"/>
                <a:gd name="T50" fmla="*/ 105 w 106"/>
                <a:gd name="T51" fmla="*/ 12 h 138"/>
                <a:gd name="T52" fmla="*/ 105 w 106"/>
                <a:gd name="T53" fmla="*/ 15 h 138"/>
                <a:gd name="T54" fmla="*/ 105 w 106"/>
                <a:gd name="T55" fmla="*/ 12 h 138"/>
                <a:gd name="T56" fmla="*/ 104 w 106"/>
                <a:gd name="T57" fmla="*/ 11 h 138"/>
                <a:gd name="T58" fmla="*/ 91 w 106"/>
                <a:gd name="T59" fmla="*/ 0 h 138"/>
                <a:gd name="T60" fmla="*/ 98 w 106"/>
                <a:gd name="T61" fmla="*/ 5 h 138"/>
                <a:gd name="T62" fmla="*/ 91 w 106"/>
                <a:gd name="T63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6" h="138">
                  <a:moveTo>
                    <a:pt x="0" y="138"/>
                  </a:moveTo>
                  <a:cubicBezTo>
                    <a:pt x="0" y="138"/>
                    <a:pt x="0" y="138"/>
                    <a:pt x="0" y="138"/>
                  </a:cubicBezTo>
                  <a:cubicBezTo>
                    <a:pt x="0" y="138"/>
                    <a:pt x="0" y="138"/>
                    <a:pt x="0" y="138"/>
                  </a:cubicBezTo>
                  <a:cubicBezTo>
                    <a:pt x="0" y="138"/>
                    <a:pt x="0" y="138"/>
                    <a:pt x="0" y="138"/>
                  </a:cubicBezTo>
                  <a:moveTo>
                    <a:pt x="64" y="66"/>
                  </a:moveTo>
                  <a:cubicBezTo>
                    <a:pt x="63" y="67"/>
                    <a:pt x="63" y="67"/>
                    <a:pt x="63" y="68"/>
                  </a:cubicBezTo>
                  <a:cubicBezTo>
                    <a:pt x="58" y="78"/>
                    <a:pt x="56" y="89"/>
                    <a:pt x="54" y="100"/>
                  </a:cubicBezTo>
                  <a:cubicBezTo>
                    <a:pt x="54" y="101"/>
                    <a:pt x="54" y="103"/>
                    <a:pt x="53" y="104"/>
                  </a:cubicBezTo>
                  <a:cubicBezTo>
                    <a:pt x="53" y="104"/>
                    <a:pt x="52" y="105"/>
                    <a:pt x="51" y="106"/>
                  </a:cubicBezTo>
                  <a:cubicBezTo>
                    <a:pt x="50" y="107"/>
                    <a:pt x="49" y="107"/>
                    <a:pt x="48" y="108"/>
                  </a:cubicBezTo>
                  <a:cubicBezTo>
                    <a:pt x="48" y="108"/>
                    <a:pt x="48" y="108"/>
                    <a:pt x="48" y="108"/>
                  </a:cubicBezTo>
                  <a:cubicBezTo>
                    <a:pt x="49" y="108"/>
                    <a:pt x="49" y="107"/>
                    <a:pt x="50" y="107"/>
                  </a:cubicBezTo>
                  <a:cubicBezTo>
                    <a:pt x="52" y="106"/>
                    <a:pt x="53" y="105"/>
                    <a:pt x="54" y="103"/>
                  </a:cubicBezTo>
                  <a:cubicBezTo>
                    <a:pt x="54" y="99"/>
                    <a:pt x="55" y="96"/>
                    <a:pt x="55" y="93"/>
                  </a:cubicBezTo>
                  <a:cubicBezTo>
                    <a:pt x="57" y="83"/>
                    <a:pt x="60" y="75"/>
                    <a:pt x="64" y="66"/>
                  </a:cubicBezTo>
                  <a:moveTo>
                    <a:pt x="89" y="29"/>
                  </a:moveTo>
                  <a:cubicBezTo>
                    <a:pt x="82" y="37"/>
                    <a:pt x="75" y="45"/>
                    <a:pt x="70" y="54"/>
                  </a:cubicBezTo>
                  <a:cubicBezTo>
                    <a:pt x="71" y="53"/>
                    <a:pt x="71" y="52"/>
                    <a:pt x="71" y="51"/>
                  </a:cubicBezTo>
                  <a:cubicBezTo>
                    <a:pt x="77" y="43"/>
                    <a:pt x="82" y="36"/>
                    <a:pt x="89" y="29"/>
                  </a:cubicBezTo>
                  <a:moveTo>
                    <a:pt x="104" y="16"/>
                  </a:moveTo>
                  <a:cubicBezTo>
                    <a:pt x="104" y="16"/>
                    <a:pt x="103" y="17"/>
                    <a:pt x="102" y="17"/>
                  </a:cubicBezTo>
                  <a:cubicBezTo>
                    <a:pt x="102" y="18"/>
                    <a:pt x="101" y="18"/>
                    <a:pt x="101" y="18"/>
                  </a:cubicBezTo>
                  <a:cubicBezTo>
                    <a:pt x="102" y="18"/>
                    <a:pt x="102" y="17"/>
                    <a:pt x="103" y="17"/>
                  </a:cubicBezTo>
                  <a:cubicBezTo>
                    <a:pt x="103" y="17"/>
                    <a:pt x="104" y="16"/>
                    <a:pt x="104" y="16"/>
                  </a:cubicBezTo>
                  <a:moveTo>
                    <a:pt x="104" y="11"/>
                  </a:moveTo>
                  <a:cubicBezTo>
                    <a:pt x="105" y="11"/>
                    <a:pt x="105" y="12"/>
                    <a:pt x="105" y="12"/>
                  </a:cubicBezTo>
                  <a:cubicBezTo>
                    <a:pt x="106" y="13"/>
                    <a:pt x="105" y="14"/>
                    <a:pt x="105" y="15"/>
                  </a:cubicBezTo>
                  <a:cubicBezTo>
                    <a:pt x="106" y="14"/>
                    <a:pt x="106" y="13"/>
                    <a:pt x="105" y="12"/>
                  </a:cubicBezTo>
                  <a:cubicBezTo>
                    <a:pt x="105" y="12"/>
                    <a:pt x="105" y="11"/>
                    <a:pt x="104" y="11"/>
                  </a:cubicBezTo>
                  <a:moveTo>
                    <a:pt x="91" y="0"/>
                  </a:moveTo>
                  <a:cubicBezTo>
                    <a:pt x="94" y="2"/>
                    <a:pt x="96" y="3"/>
                    <a:pt x="98" y="5"/>
                  </a:cubicBezTo>
                  <a:cubicBezTo>
                    <a:pt x="96" y="3"/>
                    <a:pt x="94" y="1"/>
                    <a:pt x="91" y="0"/>
                  </a:cubicBezTo>
                </a:path>
              </a:pathLst>
            </a:custGeom>
            <a:solidFill>
              <a:srgbClr val="E8E3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1" name="Freeform 124"/>
            <p:cNvSpPr>
              <a:spLocks/>
            </p:cNvSpPr>
            <p:nvPr/>
          </p:nvSpPr>
          <p:spPr bwMode="auto">
            <a:xfrm>
              <a:off x="8521519" y="4953000"/>
              <a:ext cx="334963" cy="374650"/>
            </a:xfrm>
            <a:custGeom>
              <a:avLst/>
              <a:gdLst>
                <a:gd name="T0" fmla="*/ 104 w 127"/>
                <a:gd name="T1" fmla="*/ 0 h 142"/>
                <a:gd name="T2" fmla="*/ 102 w 127"/>
                <a:gd name="T3" fmla="*/ 0 h 142"/>
                <a:gd name="T4" fmla="*/ 89 w 127"/>
                <a:gd name="T5" fmla="*/ 8 h 142"/>
                <a:gd name="T6" fmla="*/ 80 w 127"/>
                <a:gd name="T7" fmla="*/ 17 h 142"/>
                <a:gd name="T8" fmla="*/ 74 w 127"/>
                <a:gd name="T9" fmla="*/ 25 h 142"/>
                <a:gd name="T10" fmla="*/ 63 w 127"/>
                <a:gd name="T11" fmla="*/ 68 h 142"/>
                <a:gd name="T12" fmla="*/ 63 w 127"/>
                <a:gd name="T13" fmla="*/ 74 h 142"/>
                <a:gd name="T14" fmla="*/ 58 w 127"/>
                <a:gd name="T15" fmla="*/ 89 h 142"/>
                <a:gd name="T16" fmla="*/ 50 w 127"/>
                <a:gd name="T17" fmla="*/ 95 h 142"/>
                <a:gd name="T18" fmla="*/ 39 w 127"/>
                <a:gd name="T19" fmla="*/ 96 h 142"/>
                <a:gd name="T20" fmla="*/ 28 w 127"/>
                <a:gd name="T21" fmla="*/ 98 h 142"/>
                <a:gd name="T22" fmla="*/ 5 w 127"/>
                <a:gd name="T23" fmla="*/ 111 h 142"/>
                <a:gd name="T24" fmla="*/ 1 w 127"/>
                <a:gd name="T25" fmla="*/ 116 h 142"/>
                <a:gd name="T26" fmla="*/ 1 w 127"/>
                <a:gd name="T27" fmla="*/ 121 h 142"/>
                <a:gd name="T28" fmla="*/ 19 w 127"/>
                <a:gd name="T29" fmla="*/ 141 h 142"/>
                <a:gd name="T30" fmla="*/ 21 w 127"/>
                <a:gd name="T31" fmla="*/ 142 h 142"/>
                <a:gd name="T32" fmla="*/ 21 w 127"/>
                <a:gd name="T33" fmla="*/ 142 h 142"/>
                <a:gd name="T34" fmla="*/ 22 w 127"/>
                <a:gd name="T35" fmla="*/ 141 h 142"/>
                <a:gd name="T36" fmla="*/ 25 w 127"/>
                <a:gd name="T37" fmla="*/ 139 h 142"/>
                <a:gd name="T38" fmla="*/ 43 w 127"/>
                <a:gd name="T39" fmla="*/ 126 h 142"/>
                <a:gd name="T40" fmla="*/ 68 w 127"/>
                <a:gd name="T41" fmla="*/ 112 h 142"/>
                <a:gd name="T42" fmla="*/ 69 w 127"/>
                <a:gd name="T43" fmla="*/ 112 h 142"/>
                <a:gd name="T44" fmla="*/ 69 w 127"/>
                <a:gd name="T45" fmla="*/ 112 h 142"/>
                <a:gd name="T46" fmla="*/ 72 w 127"/>
                <a:gd name="T47" fmla="*/ 110 h 142"/>
                <a:gd name="T48" fmla="*/ 74 w 127"/>
                <a:gd name="T49" fmla="*/ 108 h 142"/>
                <a:gd name="T50" fmla="*/ 75 w 127"/>
                <a:gd name="T51" fmla="*/ 104 h 142"/>
                <a:gd name="T52" fmla="*/ 84 w 127"/>
                <a:gd name="T53" fmla="*/ 72 h 142"/>
                <a:gd name="T54" fmla="*/ 85 w 127"/>
                <a:gd name="T55" fmla="*/ 70 h 142"/>
                <a:gd name="T56" fmla="*/ 91 w 127"/>
                <a:gd name="T57" fmla="*/ 58 h 142"/>
                <a:gd name="T58" fmla="*/ 110 w 127"/>
                <a:gd name="T59" fmla="*/ 33 h 142"/>
                <a:gd name="T60" fmla="*/ 122 w 127"/>
                <a:gd name="T61" fmla="*/ 22 h 142"/>
                <a:gd name="T62" fmla="*/ 123 w 127"/>
                <a:gd name="T63" fmla="*/ 21 h 142"/>
                <a:gd name="T64" fmla="*/ 125 w 127"/>
                <a:gd name="T65" fmla="*/ 20 h 142"/>
                <a:gd name="T66" fmla="*/ 126 w 127"/>
                <a:gd name="T67" fmla="*/ 19 h 142"/>
                <a:gd name="T68" fmla="*/ 126 w 127"/>
                <a:gd name="T69" fmla="*/ 19 h 142"/>
                <a:gd name="T70" fmla="*/ 126 w 127"/>
                <a:gd name="T71" fmla="*/ 16 h 142"/>
                <a:gd name="T72" fmla="*/ 125 w 127"/>
                <a:gd name="T73" fmla="*/ 15 h 142"/>
                <a:gd name="T74" fmla="*/ 119 w 127"/>
                <a:gd name="T75" fmla="*/ 9 h 142"/>
                <a:gd name="T76" fmla="*/ 112 w 127"/>
                <a:gd name="T77" fmla="*/ 4 h 142"/>
                <a:gd name="T78" fmla="*/ 106 w 127"/>
                <a:gd name="T79" fmla="*/ 0 h 142"/>
                <a:gd name="T80" fmla="*/ 104 w 127"/>
                <a:gd name="T81" fmla="*/ 0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27" h="142">
                  <a:moveTo>
                    <a:pt x="104" y="0"/>
                  </a:moveTo>
                  <a:cubicBezTo>
                    <a:pt x="104" y="0"/>
                    <a:pt x="103" y="0"/>
                    <a:pt x="102" y="0"/>
                  </a:cubicBezTo>
                  <a:cubicBezTo>
                    <a:pt x="97" y="2"/>
                    <a:pt x="93" y="4"/>
                    <a:pt x="89" y="8"/>
                  </a:cubicBezTo>
                  <a:cubicBezTo>
                    <a:pt x="86" y="11"/>
                    <a:pt x="83" y="14"/>
                    <a:pt x="80" y="17"/>
                  </a:cubicBezTo>
                  <a:cubicBezTo>
                    <a:pt x="78" y="19"/>
                    <a:pt x="76" y="22"/>
                    <a:pt x="74" y="25"/>
                  </a:cubicBezTo>
                  <a:cubicBezTo>
                    <a:pt x="67" y="38"/>
                    <a:pt x="63" y="52"/>
                    <a:pt x="63" y="68"/>
                  </a:cubicBezTo>
                  <a:cubicBezTo>
                    <a:pt x="63" y="70"/>
                    <a:pt x="63" y="72"/>
                    <a:pt x="63" y="74"/>
                  </a:cubicBezTo>
                  <a:cubicBezTo>
                    <a:pt x="62" y="79"/>
                    <a:pt x="61" y="84"/>
                    <a:pt x="58" y="89"/>
                  </a:cubicBezTo>
                  <a:cubicBezTo>
                    <a:pt x="56" y="92"/>
                    <a:pt x="54" y="94"/>
                    <a:pt x="50" y="95"/>
                  </a:cubicBezTo>
                  <a:cubicBezTo>
                    <a:pt x="46" y="95"/>
                    <a:pt x="43" y="96"/>
                    <a:pt x="39" y="96"/>
                  </a:cubicBezTo>
                  <a:cubicBezTo>
                    <a:pt x="35" y="97"/>
                    <a:pt x="32" y="97"/>
                    <a:pt x="28" y="98"/>
                  </a:cubicBezTo>
                  <a:cubicBezTo>
                    <a:pt x="19" y="101"/>
                    <a:pt x="11" y="105"/>
                    <a:pt x="5" y="111"/>
                  </a:cubicBezTo>
                  <a:cubicBezTo>
                    <a:pt x="3" y="113"/>
                    <a:pt x="2" y="115"/>
                    <a:pt x="1" y="116"/>
                  </a:cubicBezTo>
                  <a:cubicBezTo>
                    <a:pt x="0" y="118"/>
                    <a:pt x="0" y="120"/>
                    <a:pt x="1" y="121"/>
                  </a:cubicBezTo>
                  <a:cubicBezTo>
                    <a:pt x="6" y="129"/>
                    <a:pt x="13" y="135"/>
                    <a:pt x="19" y="141"/>
                  </a:cubicBezTo>
                  <a:cubicBezTo>
                    <a:pt x="20" y="141"/>
                    <a:pt x="20" y="142"/>
                    <a:pt x="21" y="142"/>
                  </a:cubicBezTo>
                  <a:cubicBezTo>
                    <a:pt x="21" y="142"/>
                    <a:pt x="21" y="142"/>
                    <a:pt x="21" y="142"/>
                  </a:cubicBezTo>
                  <a:cubicBezTo>
                    <a:pt x="21" y="142"/>
                    <a:pt x="22" y="142"/>
                    <a:pt x="22" y="141"/>
                  </a:cubicBezTo>
                  <a:cubicBezTo>
                    <a:pt x="23" y="141"/>
                    <a:pt x="24" y="140"/>
                    <a:pt x="25" y="139"/>
                  </a:cubicBezTo>
                  <a:cubicBezTo>
                    <a:pt x="31" y="135"/>
                    <a:pt x="36" y="130"/>
                    <a:pt x="43" y="126"/>
                  </a:cubicBezTo>
                  <a:cubicBezTo>
                    <a:pt x="51" y="121"/>
                    <a:pt x="59" y="116"/>
                    <a:pt x="68" y="112"/>
                  </a:cubicBezTo>
                  <a:cubicBezTo>
                    <a:pt x="68" y="112"/>
                    <a:pt x="69" y="112"/>
                    <a:pt x="69" y="112"/>
                  </a:cubicBezTo>
                  <a:cubicBezTo>
                    <a:pt x="69" y="112"/>
                    <a:pt x="69" y="112"/>
                    <a:pt x="69" y="112"/>
                  </a:cubicBezTo>
                  <a:cubicBezTo>
                    <a:pt x="70" y="111"/>
                    <a:pt x="71" y="111"/>
                    <a:pt x="72" y="110"/>
                  </a:cubicBezTo>
                  <a:cubicBezTo>
                    <a:pt x="73" y="109"/>
                    <a:pt x="74" y="108"/>
                    <a:pt x="74" y="108"/>
                  </a:cubicBezTo>
                  <a:cubicBezTo>
                    <a:pt x="75" y="107"/>
                    <a:pt x="75" y="105"/>
                    <a:pt x="75" y="104"/>
                  </a:cubicBezTo>
                  <a:cubicBezTo>
                    <a:pt x="77" y="93"/>
                    <a:pt x="79" y="82"/>
                    <a:pt x="84" y="72"/>
                  </a:cubicBezTo>
                  <a:cubicBezTo>
                    <a:pt x="84" y="71"/>
                    <a:pt x="84" y="71"/>
                    <a:pt x="85" y="70"/>
                  </a:cubicBezTo>
                  <a:cubicBezTo>
                    <a:pt x="87" y="66"/>
                    <a:pt x="89" y="62"/>
                    <a:pt x="91" y="58"/>
                  </a:cubicBezTo>
                  <a:cubicBezTo>
                    <a:pt x="96" y="49"/>
                    <a:pt x="103" y="41"/>
                    <a:pt x="110" y="33"/>
                  </a:cubicBezTo>
                  <a:cubicBezTo>
                    <a:pt x="114" y="29"/>
                    <a:pt x="118" y="26"/>
                    <a:pt x="122" y="22"/>
                  </a:cubicBezTo>
                  <a:cubicBezTo>
                    <a:pt x="122" y="22"/>
                    <a:pt x="123" y="22"/>
                    <a:pt x="123" y="21"/>
                  </a:cubicBezTo>
                  <a:cubicBezTo>
                    <a:pt x="124" y="21"/>
                    <a:pt x="125" y="20"/>
                    <a:pt x="125" y="20"/>
                  </a:cubicBezTo>
                  <a:cubicBezTo>
                    <a:pt x="125" y="19"/>
                    <a:pt x="125" y="19"/>
                    <a:pt x="126" y="19"/>
                  </a:cubicBezTo>
                  <a:cubicBezTo>
                    <a:pt x="126" y="19"/>
                    <a:pt x="126" y="19"/>
                    <a:pt x="126" y="19"/>
                  </a:cubicBezTo>
                  <a:cubicBezTo>
                    <a:pt x="126" y="18"/>
                    <a:pt x="127" y="17"/>
                    <a:pt x="126" y="16"/>
                  </a:cubicBezTo>
                  <a:cubicBezTo>
                    <a:pt x="126" y="16"/>
                    <a:pt x="126" y="15"/>
                    <a:pt x="125" y="15"/>
                  </a:cubicBezTo>
                  <a:cubicBezTo>
                    <a:pt x="124" y="13"/>
                    <a:pt x="121" y="11"/>
                    <a:pt x="119" y="9"/>
                  </a:cubicBezTo>
                  <a:cubicBezTo>
                    <a:pt x="117" y="7"/>
                    <a:pt x="115" y="6"/>
                    <a:pt x="112" y="4"/>
                  </a:cubicBezTo>
                  <a:cubicBezTo>
                    <a:pt x="110" y="2"/>
                    <a:pt x="108" y="1"/>
                    <a:pt x="106" y="0"/>
                  </a:cubicBezTo>
                  <a:cubicBezTo>
                    <a:pt x="106" y="0"/>
                    <a:pt x="105" y="0"/>
                    <a:pt x="104" y="0"/>
                  </a:cubicBezTo>
                </a:path>
              </a:pathLst>
            </a:custGeom>
            <a:solidFill>
              <a:srgbClr val="CEC0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2" name="Freeform 125"/>
            <p:cNvSpPr>
              <a:spLocks noEditPoints="1"/>
            </p:cNvSpPr>
            <p:nvPr/>
          </p:nvSpPr>
          <p:spPr bwMode="auto">
            <a:xfrm>
              <a:off x="8616769" y="5729288"/>
              <a:ext cx="112713" cy="90488"/>
            </a:xfrm>
            <a:custGeom>
              <a:avLst/>
              <a:gdLst>
                <a:gd name="T0" fmla="*/ 26 w 43"/>
                <a:gd name="T1" fmla="*/ 12 h 34"/>
                <a:gd name="T2" fmla="*/ 29 w 43"/>
                <a:gd name="T3" fmla="*/ 15 h 34"/>
                <a:gd name="T4" fmla="*/ 38 w 43"/>
                <a:gd name="T5" fmla="*/ 26 h 34"/>
                <a:gd name="T6" fmla="*/ 43 w 43"/>
                <a:gd name="T7" fmla="*/ 34 h 34"/>
                <a:gd name="T8" fmla="*/ 34 w 43"/>
                <a:gd name="T9" fmla="*/ 21 h 34"/>
                <a:gd name="T10" fmla="*/ 26 w 43"/>
                <a:gd name="T11" fmla="*/ 12 h 34"/>
                <a:gd name="T12" fmla="*/ 0 w 43"/>
                <a:gd name="T13" fmla="*/ 0 h 34"/>
                <a:gd name="T14" fmla="*/ 6 w 43"/>
                <a:gd name="T15" fmla="*/ 2 h 34"/>
                <a:gd name="T16" fmla="*/ 11 w 43"/>
                <a:gd name="T17" fmla="*/ 3 h 34"/>
                <a:gd name="T18" fmla="*/ 4 w 43"/>
                <a:gd name="T19" fmla="*/ 1 h 34"/>
                <a:gd name="T20" fmla="*/ 0 w 43"/>
                <a:gd name="T21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3" h="34">
                  <a:moveTo>
                    <a:pt x="26" y="12"/>
                  </a:moveTo>
                  <a:cubicBezTo>
                    <a:pt x="27" y="13"/>
                    <a:pt x="28" y="14"/>
                    <a:pt x="29" y="15"/>
                  </a:cubicBezTo>
                  <a:cubicBezTo>
                    <a:pt x="32" y="18"/>
                    <a:pt x="35" y="22"/>
                    <a:pt x="38" y="26"/>
                  </a:cubicBezTo>
                  <a:cubicBezTo>
                    <a:pt x="40" y="28"/>
                    <a:pt x="42" y="31"/>
                    <a:pt x="43" y="34"/>
                  </a:cubicBezTo>
                  <a:cubicBezTo>
                    <a:pt x="41" y="29"/>
                    <a:pt x="37" y="25"/>
                    <a:pt x="34" y="21"/>
                  </a:cubicBezTo>
                  <a:cubicBezTo>
                    <a:pt x="32" y="18"/>
                    <a:pt x="29" y="15"/>
                    <a:pt x="26" y="12"/>
                  </a:cubicBezTo>
                  <a:moveTo>
                    <a:pt x="0" y="0"/>
                  </a:moveTo>
                  <a:cubicBezTo>
                    <a:pt x="2" y="1"/>
                    <a:pt x="4" y="1"/>
                    <a:pt x="6" y="2"/>
                  </a:cubicBezTo>
                  <a:cubicBezTo>
                    <a:pt x="8" y="2"/>
                    <a:pt x="9" y="3"/>
                    <a:pt x="11" y="3"/>
                  </a:cubicBezTo>
                  <a:cubicBezTo>
                    <a:pt x="9" y="2"/>
                    <a:pt x="6" y="2"/>
                    <a:pt x="4" y="1"/>
                  </a:cubicBezTo>
                  <a:cubicBezTo>
                    <a:pt x="3" y="1"/>
                    <a:pt x="1" y="1"/>
                    <a:pt x="0" y="0"/>
                  </a:cubicBezTo>
                </a:path>
              </a:pathLst>
            </a:custGeom>
            <a:solidFill>
              <a:srgbClr val="E8E3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3" name="Freeform 126"/>
            <p:cNvSpPr>
              <a:spLocks noEditPoints="1"/>
            </p:cNvSpPr>
            <p:nvPr/>
          </p:nvSpPr>
          <p:spPr bwMode="auto">
            <a:xfrm>
              <a:off x="8761231" y="5886450"/>
              <a:ext cx="28575" cy="15875"/>
            </a:xfrm>
            <a:custGeom>
              <a:avLst/>
              <a:gdLst>
                <a:gd name="T0" fmla="*/ 5 w 11"/>
                <a:gd name="T1" fmla="*/ 5 h 6"/>
                <a:gd name="T2" fmla="*/ 6 w 11"/>
                <a:gd name="T3" fmla="*/ 5 h 6"/>
                <a:gd name="T4" fmla="*/ 11 w 11"/>
                <a:gd name="T5" fmla="*/ 6 h 6"/>
                <a:gd name="T6" fmla="*/ 5 w 11"/>
                <a:gd name="T7" fmla="*/ 5 h 6"/>
                <a:gd name="T8" fmla="*/ 0 w 11"/>
                <a:gd name="T9" fmla="*/ 0 h 6"/>
                <a:gd name="T10" fmla="*/ 1 w 11"/>
                <a:gd name="T11" fmla="*/ 1 h 6"/>
                <a:gd name="T12" fmla="*/ 1 w 11"/>
                <a:gd name="T13" fmla="*/ 2 h 6"/>
                <a:gd name="T14" fmla="*/ 1 w 11"/>
                <a:gd name="T15" fmla="*/ 2 h 6"/>
                <a:gd name="T16" fmla="*/ 0 w 11"/>
                <a:gd name="T1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5" y="5"/>
                  </a:moveTo>
                  <a:cubicBezTo>
                    <a:pt x="5" y="5"/>
                    <a:pt x="5" y="5"/>
                    <a:pt x="6" y="5"/>
                  </a:cubicBezTo>
                  <a:cubicBezTo>
                    <a:pt x="7" y="5"/>
                    <a:pt x="9" y="6"/>
                    <a:pt x="11" y="6"/>
                  </a:cubicBezTo>
                  <a:cubicBezTo>
                    <a:pt x="9" y="6"/>
                    <a:pt x="7" y="5"/>
                    <a:pt x="5" y="5"/>
                  </a:cubicBezTo>
                  <a:moveTo>
                    <a:pt x="0" y="0"/>
                  </a:moveTo>
                  <a:cubicBezTo>
                    <a:pt x="1" y="0"/>
                    <a:pt x="1" y="1"/>
                    <a:pt x="1" y="1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0"/>
                    <a:pt x="0" y="0"/>
                  </a:cubicBezTo>
                </a:path>
              </a:pathLst>
            </a:custGeom>
            <a:solidFill>
              <a:srgbClr val="0B16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4" name="Freeform 127"/>
            <p:cNvSpPr>
              <a:spLocks/>
            </p:cNvSpPr>
            <p:nvPr/>
          </p:nvSpPr>
          <p:spPr bwMode="auto">
            <a:xfrm>
              <a:off x="8800919" y="5902325"/>
              <a:ext cx="28575" cy="0"/>
            </a:xfrm>
            <a:custGeom>
              <a:avLst/>
              <a:gdLst>
                <a:gd name="T0" fmla="*/ 11 w 11"/>
                <a:gd name="T1" fmla="*/ 5 w 11"/>
                <a:gd name="T2" fmla="*/ 0 w 11"/>
                <a:gd name="T3" fmla="*/ 6 w 11"/>
                <a:gd name="T4" fmla="*/ 11 w 1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11">
                  <a:moveTo>
                    <a:pt x="11" y="0"/>
                  </a:moveTo>
                  <a:cubicBezTo>
                    <a:pt x="9" y="0"/>
                    <a:pt x="7" y="0"/>
                    <a:pt x="5" y="0"/>
                  </a:cubicBezTo>
                  <a:cubicBezTo>
                    <a:pt x="3" y="0"/>
                    <a:pt x="2" y="0"/>
                    <a:pt x="0" y="0"/>
                  </a:cubicBezTo>
                  <a:cubicBezTo>
                    <a:pt x="2" y="0"/>
                    <a:pt x="4" y="0"/>
                    <a:pt x="6" y="0"/>
                  </a:cubicBezTo>
                  <a:cubicBezTo>
                    <a:pt x="7" y="0"/>
                    <a:pt x="9" y="0"/>
                    <a:pt x="11" y="0"/>
                  </a:cubicBezTo>
                </a:path>
              </a:pathLst>
            </a:custGeom>
            <a:solidFill>
              <a:srgbClr val="E8CF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5" name="Freeform 128"/>
            <p:cNvSpPr>
              <a:spLocks/>
            </p:cNvSpPr>
            <p:nvPr/>
          </p:nvSpPr>
          <p:spPr bwMode="auto">
            <a:xfrm>
              <a:off x="8586606" y="5716588"/>
              <a:ext cx="263525" cy="185738"/>
            </a:xfrm>
            <a:custGeom>
              <a:avLst/>
              <a:gdLst>
                <a:gd name="T0" fmla="*/ 4 w 100"/>
                <a:gd name="T1" fmla="*/ 0 h 70"/>
                <a:gd name="T2" fmla="*/ 3 w 100"/>
                <a:gd name="T3" fmla="*/ 0 h 70"/>
                <a:gd name="T4" fmla="*/ 1 w 100"/>
                <a:gd name="T5" fmla="*/ 1 h 70"/>
                <a:gd name="T6" fmla="*/ 0 w 100"/>
                <a:gd name="T7" fmla="*/ 2 h 70"/>
                <a:gd name="T8" fmla="*/ 1 w 100"/>
                <a:gd name="T9" fmla="*/ 3 h 70"/>
                <a:gd name="T10" fmla="*/ 11 w 100"/>
                <a:gd name="T11" fmla="*/ 5 h 70"/>
                <a:gd name="T12" fmla="*/ 15 w 100"/>
                <a:gd name="T13" fmla="*/ 6 h 70"/>
                <a:gd name="T14" fmla="*/ 22 w 100"/>
                <a:gd name="T15" fmla="*/ 8 h 70"/>
                <a:gd name="T16" fmla="*/ 37 w 100"/>
                <a:gd name="T17" fmla="*/ 17 h 70"/>
                <a:gd name="T18" fmla="*/ 45 w 100"/>
                <a:gd name="T19" fmla="*/ 26 h 70"/>
                <a:gd name="T20" fmla="*/ 54 w 100"/>
                <a:gd name="T21" fmla="*/ 39 h 70"/>
                <a:gd name="T22" fmla="*/ 60 w 100"/>
                <a:gd name="T23" fmla="*/ 49 h 70"/>
                <a:gd name="T24" fmla="*/ 66 w 100"/>
                <a:gd name="T25" fmla="*/ 64 h 70"/>
                <a:gd name="T26" fmla="*/ 67 w 100"/>
                <a:gd name="T27" fmla="*/ 66 h 70"/>
                <a:gd name="T28" fmla="*/ 67 w 100"/>
                <a:gd name="T29" fmla="*/ 66 h 70"/>
                <a:gd name="T30" fmla="*/ 71 w 100"/>
                <a:gd name="T31" fmla="*/ 69 h 70"/>
                <a:gd name="T32" fmla="*/ 77 w 100"/>
                <a:gd name="T33" fmla="*/ 70 h 70"/>
                <a:gd name="T34" fmla="*/ 81 w 100"/>
                <a:gd name="T35" fmla="*/ 70 h 70"/>
                <a:gd name="T36" fmla="*/ 86 w 100"/>
                <a:gd name="T37" fmla="*/ 70 h 70"/>
                <a:gd name="T38" fmla="*/ 92 w 100"/>
                <a:gd name="T39" fmla="*/ 70 h 70"/>
                <a:gd name="T40" fmla="*/ 98 w 100"/>
                <a:gd name="T41" fmla="*/ 70 h 70"/>
                <a:gd name="T42" fmla="*/ 100 w 100"/>
                <a:gd name="T43" fmla="*/ 66 h 70"/>
                <a:gd name="T44" fmla="*/ 97 w 100"/>
                <a:gd name="T45" fmla="*/ 56 h 70"/>
                <a:gd name="T46" fmla="*/ 84 w 100"/>
                <a:gd name="T47" fmla="*/ 35 h 70"/>
                <a:gd name="T48" fmla="*/ 59 w 100"/>
                <a:gd name="T49" fmla="*/ 13 h 70"/>
                <a:gd name="T50" fmla="*/ 16 w 100"/>
                <a:gd name="T51" fmla="*/ 1 h 70"/>
                <a:gd name="T52" fmla="*/ 9 w 100"/>
                <a:gd name="T53" fmla="*/ 0 h 70"/>
                <a:gd name="T54" fmla="*/ 4 w 100"/>
                <a:gd name="T55" fmla="*/ 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0" h="70">
                  <a:moveTo>
                    <a:pt x="4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1" y="1"/>
                    <a:pt x="1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4" y="4"/>
                    <a:pt x="7" y="4"/>
                    <a:pt x="11" y="5"/>
                  </a:cubicBezTo>
                  <a:cubicBezTo>
                    <a:pt x="12" y="6"/>
                    <a:pt x="14" y="6"/>
                    <a:pt x="15" y="6"/>
                  </a:cubicBezTo>
                  <a:cubicBezTo>
                    <a:pt x="17" y="7"/>
                    <a:pt x="20" y="7"/>
                    <a:pt x="22" y="8"/>
                  </a:cubicBezTo>
                  <a:cubicBezTo>
                    <a:pt x="28" y="10"/>
                    <a:pt x="33" y="13"/>
                    <a:pt x="37" y="17"/>
                  </a:cubicBezTo>
                  <a:cubicBezTo>
                    <a:pt x="40" y="20"/>
                    <a:pt x="43" y="23"/>
                    <a:pt x="45" y="26"/>
                  </a:cubicBezTo>
                  <a:cubicBezTo>
                    <a:pt x="48" y="30"/>
                    <a:pt x="52" y="34"/>
                    <a:pt x="54" y="39"/>
                  </a:cubicBezTo>
                  <a:cubicBezTo>
                    <a:pt x="56" y="42"/>
                    <a:pt x="58" y="46"/>
                    <a:pt x="60" y="49"/>
                  </a:cubicBezTo>
                  <a:cubicBezTo>
                    <a:pt x="62" y="54"/>
                    <a:pt x="64" y="59"/>
                    <a:pt x="66" y="64"/>
                  </a:cubicBezTo>
                  <a:cubicBezTo>
                    <a:pt x="67" y="64"/>
                    <a:pt x="67" y="65"/>
                    <a:pt x="67" y="66"/>
                  </a:cubicBezTo>
                  <a:cubicBezTo>
                    <a:pt x="67" y="66"/>
                    <a:pt x="67" y="66"/>
                    <a:pt x="67" y="66"/>
                  </a:cubicBezTo>
                  <a:cubicBezTo>
                    <a:pt x="68" y="67"/>
                    <a:pt x="69" y="68"/>
                    <a:pt x="71" y="69"/>
                  </a:cubicBezTo>
                  <a:cubicBezTo>
                    <a:pt x="73" y="69"/>
                    <a:pt x="75" y="70"/>
                    <a:pt x="77" y="70"/>
                  </a:cubicBezTo>
                  <a:cubicBezTo>
                    <a:pt x="78" y="70"/>
                    <a:pt x="79" y="70"/>
                    <a:pt x="81" y="70"/>
                  </a:cubicBezTo>
                  <a:cubicBezTo>
                    <a:pt x="83" y="70"/>
                    <a:pt x="84" y="70"/>
                    <a:pt x="86" y="70"/>
                  </a:cubicBezTo>
                  <a:cubicBezTo>
                    <a:pt x="88" y="70"/>
                    <a:pt x="90" y="70"/>
                    <a:pt x="92" y="70"/>
                  </a:cubicBezTo>
                  <a:cubicBezTo>
                    <a:pt x="94" y="70"/>
                    <a:pt x="96" y="70"/>
                    <a:pt x="98" y="70"/>
                  </a:cubicBezTo>
                  <a:cubicBezTo>
                    <a:pt x="99" y="69"/>
                    <a:pt x="100" y="68"/>
                    <a:pt x="100" y="66"/>
                  </a:cubicBezTo>
                  <a:cubicBezTo>
                    <a:pt x="100" y="63"/>
                    <a:pt x="98" y="60"/>
                    <a:pt x="97" y="56"/>
                  </a:cubicBezTo>
                  <a:cubicBezTo>
                    <a:pt x="93" y="49"/>
                    <a:pt x="89" y="42"/>
                    <a:pt x="84" y="35"/>
                  </a:cubicBezTo>
                  <a:cubicBezTo>
                    <a:pt x="77" y="26"/>
                    <a:pt x="68" y="19"/>
                    <a:pt x="59" y="13"/>
                  </a:cubicBezTo>
                  <a:cubicBezTo>
                    <a:pt x="45" y="6"/>
                    <a:pt x="31" y="2"/>
                    <a:pt x="16" y="1"/>
                  </a:cubicBezTo>
                  <a:cubicBezTo>
                    <a:pt x="13" y="1"/>
                    <a:pt x="11" y="1"/>
                    <a:pt x="9" y="0"/>
                  </a:cubicBezTo>
                  <a:cubicBezTo>
                    <a:pt x="7" y="0"/>
                    <a:pt x="5" y="0"/>
                    <a:pt x="4" y="0"/>
                  </a:cubicBezTo>
                </a:path>
              </a:pathLst>
            </a:custGeom>
            <a:solidFill>
              <a:srgbClr val="CEC0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6" name="Freeform 129"/>
            <p:cNvSpPr>
              <a:spLocks noEditPoints="1"/>
            </p:cNvSpPr>
            <p:nvPr/>
          </p:nvSpPr>
          <p:spPr bwMode="auto">
            <a:xfrm>
              <a:off x="8858069" y="6519863"/>
              <a:ext cx="161925" cy="155575"/>
            </a:xfrm>
            <a:custGeom>
              <a:avLst/>
              <a:gdLst>
                <a:gd name="T0" fmla="*/ 43 w 61"/>
                <a:gd name="T1" fmla="*/ 58 h 59"/>
                <a:gd name="T2" fmla="*/ 39 w 61"/>
                <a:gd name="T3" fmla="*/ 59 h 59"/>
                <a:gd name="T4" fmla="*/ 39 w 61"/>
                <a:gd name="T5" fmla="*/ 59 h 59"/>
                <a:gd name="T6" fmla="*/ 41 w 61"/>
                <a:gd name="T7" fmla="*/ 58 h 59"/>
                <a:gd name="T8" fmla="*/ 43 w 61"/>
                <a:gd name="T9" fmla="*/ 58 h 59"/>
                <a:gd name="T10" fmla="*/ 0 w 61"/>
                <a:gd name="T11" fmla="*/ 48 h 59"/>
                <a:gd name="T12" fmla="*/ 1 w 61"/>
                <a:gd name="T13" fmla="*/ 49 h 59"/>
                <a:gd name="T14" fmla="*/ 10 w 61"/>
                <a:gd name="T15" fmla="*/ 53 h 59"/>
                <a:gd name="T16" fmla="*/ 1 w 61"/>
                <a:gd name="T17" fmla="*/ 49 h 59"/>
                <a:gd name="T18" fmla="*/ 0 w 61"/>
                <a:gd name="T19" fmla="*/ 48 h 59"/>
                <a:gd name="T20" fmla="*/ 3 w 61"/>
                <a:gd name="T21" fmla="*/ 42 h 59"/>
                <a:gd name="T22" fmla="*/ 0 w 61"/>
                <a:gd name="T23" fmla="*/ 46 h 59"/>
                <a:gd name="T24" fmla="*/ 0 w 61"/>
                <a:gd name="T25" fmla="*/ 46 h 59"/>
                <a:gd name="T26" fmla="*/ 1 w 61"/>
                <a:gd name="T27" fmla="*/ 44 h 59"/>
                <a:gd name="T28" fmla="*/ 3 w 61"/>
                <a:gd name="T29" fmla="*/ 42 h 59"/>
                <a:gd name="T30" fmla="*/ 59 w 61"/>
                <a:gd name="T31" fmla="*/ 39 h 59"/>
                <a:gd name="T32" fmla="*/ 61 w 61"/>
                <a:gd name="T33" fmla="*/ 46 h 59"/>
                <a:gd name="T34" fmla="*/ 61 w 61"/>
                <a:gd name="T35" fmla="*/ 47 h 59"/>
                <a:gd name="T36" fmla="*/ 61 w 61"/>
                <a:gd name="T37" fmla="*/ 44 h 59"/>
                <a:gd name="T38" fmla="*/ 59 w 61"/>
                <a:gd name="T39" fmla="*/ 39 h 59"/>
                <a:gd name="T40" fmla="*/ 46 w 61"/>
                <a:gd name="T41" fmla="*/ 0 h 59"/>
                <a:gd name="T42" fmla="*/ 39 w 61"/>
                <a:gd name="T43" fmla="*/ 2 h 59"/>
                <a:gd name="T44" fmla="*/ 43 w 61"/>
                <a:gd name="T45" fmla="*/ 1 h 59"/>
                <a:gd name="T46" fmla="*/ 46 w 61"/>
                <a:gd name="T47" fmla="*/ 0 h 59"/>
                <a:gd name="T48" fmla="*/ 46 w 61"/>
                <a:gd name="T49" fmla="*/ 0 h 59"/>
                <a:gd name="T50" fmla="*/ 50 w 61"/>
                <a:gd name="T51" fmla="*/ 0 h 59"/>
                <a:gd name="T52" fmla="*/ 50 w 61"/>
                <a:gd name="T53" fmla="*/ 0 h 59"/>
                <a:gd name="T54" fmla="*/ 50 w 61"/>
                <a:gd name="T55" fmla="*/ 0 h 59"/>
                <a:gd name="T56" fmla="*/ 53 w 61"/>
                <a:gd name="T57" fmla="*/ 2 h 59"/>
                <a:gd name="T58" fmla="*/ 53 w 61"/>
                <a:gd name="T59" fmla="*/ 2 h 59"/>
                <a:gd name="T60" fmla="*/ 50 w 61"/>
                <a:gd name="T61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61" h="59">
                  <a:moveTo>
                    <a:pt x="43" y="58"/>
                  </a:moveTo>
                  <a:cubicBezTo>
                    <a:pt x="42" y="58"/>
                    <a:pt x="41" y="58"/>
                    <a:pt x="39" y="59"/>
                  </a:cubicBezTo>
                  <a:cubicBezTo>
                    <a:pt x="39" y="59"/>
                    <a:pt x="39" y="59"/>
                    <a:pt x="39" y="59"/>
                  </a:cubicBezTo>
                  <a:cubicBezTo>
                    <a:pt x="40" y="59"/>
                    <a:pt x="40" y="59"/>
                    <a:pt x="41" y="58"/>
                  </a:cubicBezTo>
                  <a:cubicBezTo>
                    <a:pt x="42" y="58"/>
                    <a:pt x="42" y="58"/>
                    <a:pt x="43" y="58"/>
                  </a:cubicBezTo>
                  <a:moveTo>
                    <a:pt x="0" y="48"/>
                  </a:moveTo>
                  <a:cubicBezTo>
                    <a:pt x="0" y="48"/>
                    <a:pt x="0" y="49"/>
                    <a:pt x="1" y="49"/>
                  </a:cubicBezTo>
                  <a:cubicBezTo>
                    <a:pt x="4" y="51"/>
                    <a:pt x="7" y="52"/>
                    <a:pt x="10" y="53"/>
                  </a:cubicBezTo>
                  <a:cubicBezTo>
                    <a:pt x="7" y="52"/>
                    <a:pt x="4" y="51"/>
                    <a:pt x="1" y="49"/>
                  </a:cubicBezTo>
                  <a:cubicBezTo>
                    <a:pt x="0" y="49"/>
                    <a:pt x="0" y="48"/>
                    <a:pt x="0" y="48"/>
                  </a:cubicBezTo>
                  <a:moveTo>
                    <a:pt x="3" y="42"/>
                  </a:moveTo>
                  <a:cubicBezTo>
                    <a:pt x="2" y="43"/>
                    <a:pt x="1" y="44"/>
                    <a:pt x="0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46"/>
                    <a:pt x="1" y="45"/>
                    <a:pt x="1" y="44"/>
                  </a:cubicBezTo>
                  <a:cubicBezTo>
                    <a:pt x="2" y="43"/>
                    <a:pt x="2" y="42"/>
                    <a:pt x="3" y="42"/>
                  </a:cubicBezTo>
                  <a:moveTo>
                    <a:pt x="59" y="39"/>
                  </a:moveTo>
                  <a:cubicBezTo>
                    <a:pt x="59" y="42"/>
                    <a:pt x="60" y="44"/>
                    <a:pt x="61" y="46"/>
                  </a:cubicBezTo>
                  <a:cubicBezTo>
                    <a:pt x="61" y="46"/>
                    <a:pt x="61" y="47"/>
                    <a:pt x="61" y="47"/>
                  </a:cubicBezTo>
                  <a:cubicBezTo>
                    <a:pt x="61" y="46"/>
                    <a:pt x="61" y="45"/>
                    <a:pt x="61" y="44"/>
                  </a:cubicBezTo>
                  <a:cubicBezTo>
                    <a:pt x="60" y="43"/>
                    <a:pt x="59" y="41"/>
                    <a:pt x="59" y="39"/>
                  </a:cubicBezTo>
                  <a:moveTo>
                    <a:pt x="46" y="0"/>
                  </a:moveTo>
                  <a:cubicBezTo>
                    <a:pt x="44" y="1"/>
                    <a:pt x="41" y="1"/>
                    <a:pt x="39" y="2"/>
                  </a:cubicBezTo>
                  <a:cubicBezTo>
                    <a:pt x="40" y="1"/>
                    <a:pt x="42" y="1"/>
                    <a:pt x="43" y="1"/>
                  </a:cubicBezTo>
                  <a:cubicBezTo>
                    <a:pt x="44" y="1"/>
                    <a:pt x="45" y="1"/>
                    <a:pt x="46" y="0"/>
                  </a:cubicBezTo>
                  <a:cubicBezTo>
                    <a:pt x="46" y="0"/>
                    <a:pt x="46" y="0"/>
                    <a:pt x="46" y="0"/>
                  </a:cubicBezTo>
                  <a:moveTo>
                    <a:pt x="50" y="0"/>
                  </a:moveTo>
                  <a:cubicBezTo>
                    <a:pt x="50" y="0"/>
                    <a:pt x="50" y="0"/>
                    <a:pt x="50" y="0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51" y="0"/>
                    <a:pt x="52" y="0"/>
                    <a:pt x="53" y="2"/>
                  </a:cubicBezTo>
                  <a:cubicBezTo>
                    <a:pt x="53" y="2"/>
                    <a:pt x="53" y="2"/>
                    <a:pt x="53" y="2"/>
                  </a:cubicBezTo>
                  <a:cubicBezTo>
                    <a:pt x="52" y="1"/>
                    <a:pt x="51" y="0"/>
                    <a:pt x="50" y="0"/>
                  </a:cubicBezTo>
                </a:path>
              </a:pathLst>
            </a:custGeom>
            <a:solidFill>
              <a:srgbClr val="E8E3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7" name="Freeform 130"/>
            <p:cNvSpPr>
              <a:spLocks/>
            </p:cNvSpPr>
            <p:nvPr/>
          </p:nvSpPr>
          <p:spPr bwMode="auto">
            <a:xfrm>
              <a:off x="8858069" y="6519863"/>
              <a:ext cx="166688" cy="155575"/>
            </a:xfrm>
            <a:custGeom>
              <a:avLst/>
              <a:gdLst>
                <a:gd name="T0" fmla="*/ 50 w 63"/>
                <a:gd name="T1" fmla="*/ 0 h 59"/>
                <a:gd name="T2" fmla="*/ 46 w 63"/>
                <a:gd name="T3" fmla="*/ 0 h 59"/>
                <a:gd name="T4" fmla="*/ 46 w 63"/>
                <a:gd name="T5" fmla="*/ 0 h 59"/>
                <a:gd name="T6" fmla="*/ 43 w 63"/>
                <a:gd name="T7" fmla="*/ 1 h 59"/>
                <a:gd name="T8" fmla="*/ 39 w 63"/>
                <a:gd name="T9" fmla="*/ 2 h 59"/>
                <a:gd name="T10" fmla="*/ 34 w 63"/>
                <a:gd name="T11" fmla="*/ 3 h 59"/>
                <a:gd name="T12" fmla="*/ 32 w 63"/>
                <a:gd name="T13" fmla="*/ 6 h 59"/>
                <a:gd name="T14" fmla="*/ 31 w 63"/>
                <a:gd name="T15" fmla="*/ 9 h 59"/>
                <a:gd name="T16" fmla="*/ 31 w 63"/>
                <a:gd name="T17" fmla="*/ 22 h 59"/>
                <a:gd name="T18" fmla="*/ 30 w 63"/>
                <a:gd name="T19" fmla="*/ 28 h 59"/>
                <a:gd name="T20" fmla="*/ 27 w 63"/>
                <a:gd name="T21" fmla="*/ 33 h 59"/>
                <a:gd name="T22" fmla="*/ 22 w 63"/>
                <a:gd name="T23" fmla="*/ 37 h 59"/>
                <a:gd name="T24" fmla="*/ 13 w 63"/>
                <a:gd name="T25" fmla="*/ 39 h 59"/>
                <a:gd name="T26" fmla="*/ 10 w 63"/>
                <a:gd name="T27" fmla="*/ 39 h 59"/>
                <a:gd name="T28" fmla="*/ 9 w 63"/>
                <a:gd name="T29" fmla="*/ 39 h 59"/>
                <a:gd name="T30" fmla="*/ 8 w 63"/>
                <a:gd name="T31" fmla="*/ 39 h 59"/>
                <a:gd name="T32" fmla="*/ 5 w 63"/>
                <a:gd name="T33" fmla="*/ 40 h 59"/>
                <a:gd name="T34" fmla="*/ 3 w 63"/>
                <a:gd name="T35" fmla="*/ 42 h 59"/>
                <a:gd name="T36" fmla="*/ 1 w 63"/>
                <a:gd name="T37" fmla="*/ 44 h 59"/>
                <a:gd name="T38" fmla="*/ 0 w 63"/>
                <a:gd name="T39" fmla="*/ 46 h 59"/>
                <a:gd name="T40" fmla="*/ 0 w 63"/>
                <a:gd name="T41" fmla="*/ 46 h 59"/>
                <a:gd name="T42" fmla="*/ 0 w 63"/>
                <a:gd name="T43" fmla="*/ 46 h 59"/>
                <a:gd name="T44" fmla="*/ 0 w 63"/>
                <a:gd name="T45" fmla="*/ 48 h 59"/>
                <a:gd name="T46" fmla="*/ 1 w 63"/>
                <a:gd name="T47" fmla="*/ 49 h 59"/>
                <a:gd name="T48" fmla="*/ 10 w 63"/>
                <a:gd name="T49" fmla="*/ 53 h 59"/>
                <a:gd name="T50" fmla="*/ 11 w 63"/>
                <a:gd name="T51" fmla="*/ 54 h 59"/>
                <a:gd name="T52" fmla="*/ 32 w 63"/>
                <a:gd name="T53" fmla="*/ 59 h 59"/>
                <a:gd name="T54" fmla="*/ 36 w 63"/>
                <a:gd name="T55" fmla="*/ 59 h 59"/>
                <a:gd name="T56" fmla="*/ 39 w 63"/>
                <a:gd name="T57" fmla="*/ 59 h 59"/>
                <a:gd name="T58" fmla="*/ 39 w 63"/>
                <a:gd name="T59" fmla="*/ 59 h 59"/>
                <a:gd name="T60" fmla="*/ 43 w 63"/>
                <a:gd name="T61" fmla="*/ 58 h 59"/>
                <a:gd name="T62" fmla="*/ 56 w 63"/>
                <a:gd name="T63" fmla="*/ 54 h 59"/>
                <a:gd name="T64" fmla="*/ 61 w 63"/>
                <a:gd name="T65" fmla="*/ 47 h 59"/>
                <a:gd name="T66" fmla="*/ 61 w 63"/>
                <a:gd name="T67" fmla="*/ 46 h 59"/>
                <a:gd name="T68" fmla="*/ 59 w 63"/>
                <a:gd name="T69" fmla="*/ 39 h 59"/>
                <a:gd name="T70" fmla="*/ 53 w 63"/>
                <a:gd name="T71" fmla="*/ 6 h 59"/>
                <a:gd name="T72" fmla="*/ 53 w 63"/>
                <a:gd name="T73" fmla="*/ 2 h 59"/>
                <a:gd name="T74" fmla="*/ 50 w 63"/>
                <a:gd name="T75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3" h="59">
                  <a:moveTo>
                    <a:pt x="50" y="0"/>
                  </a:moveTo>
                  <a:cubicBezTo>
                    <a:pt x="49" y="0"/>
                    <a:pt x="47" y="0"/>
                    <a:pt x="46" y="0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45" y="1"/>
                    <a:pt x="44" y="1"/>
                    <a:pt x="43" y="1"/>
                  </a:cubicBezTo>
                  <a:cubicBezTo>
                    <a:pt x="42" y="1"/>
                    <a:pt x="40" y="1"/>
                    <a:pt x="39" y="2"/>
                  </a:cubicBezTo>
                  <a:cubicBezTo>
                    <a:pt x="37" y="2"/>
                    <a:pt x="36" y="2"/>
                    <a:pt x="34" y="3"/>
                  </a:cubicBezTo>
                  <a:cubicBezTo>
                    <a:pt x="33" y="3"/>
                    <a:pt x="32" y="4"/>
                    <a:pt x="32" y="6"/>
                  </a:cubicBezTo>
                  <a:cubicBezTo>
                    <a:pt x="31" y="7"/>
                    <a:pt x="31" y="8"/>
                    <a:pt x="31" y="9"/>
                  </a:cubicBezTo>
                  <a:cubicBezTo>
                    <a:pt x="31" y="14"/>
                    <a:pt x="30" y="18"/>
                    <a:pt x="31" y="22"/>
                  </a:cubicBezTo>
                  <a:cubicBezTo>
                    <a:pt x="31" y="24"/>
                    <a:pt x="31" y="26"/>
                    <a:pt x="30" y="28"/>
                  </a:cubicBezTo>
                  <a:cubicBezTo>
                    <a:pt x="29" y="30"/>
                    <a:pt x="28" y="32"/>
                    <a:pt x="27" y="33"/>
                  </a:cubicBezTo>
                  <a:cubicBezTo>
                    <a:pt x="25" y="35"/>
                    <a:pt x="24" y="37"/>
                    <a:pt x="22" y="37"/>
                  </a:cubicBezTo>
                  <a:cubicBezTo>
                    <a:pt x="19" y="39"/>
                    <a:pt x="16" y="39"/>
                    <a:pt x="13" y="39"/>
                  </a:cubicBezTo>
                  <a:cubicBezTo>
                    <a:pt x="12" y="39"/>
                    <a:pt x="11" y="39"/>
                    <a:pt x="10" y="39"/>
                  </a:cubicBezTo>
                  <a:cubicBezTo>
                    <a:pt x="10" y="39"/>
                    <a:pt x="10" y="39"/>
                    <a:pt x="9" y="39"/>
                  </a:cubicBezTo>
                  <a:cubicBezTo>
                    <a:pt x="9" y="39"/>
                    <a:pt x="8" y="39"/>
                    <a:pt x="8" y="39"/>
                  </a:cubicBezTo>
                  <a:cubicBezTo>
                    <a:pt x="7" y="39"/>
                    <a:pt x="6" y="40"/>
                    <a:pt x="5" y="40"/>
                  </a:cubicBezTo>
                  <a:cubicBezTo>
                    <a:pt x="4" y="41"/>
                    <a:pt x="4" y="41"/>
                    <a:pt x="3" y="42"/>
                  </a:cubicBezTo>
                  <a:cubicBezTo>
                    <a:pt x="2" y="42"/>
                    <a:pt x="2" y="43"/>
                    <a:pt x="1" y="44"/>
                  </a:cubicBezTo>
                  <a:cubicBezTo>
                    <a:pt x="1" y="45"/>
                    <a:pt x="0" y="46"/>
                    <a:pt x="0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47"/>
                    <a:pt x="0" y="47"/>
                    <a:pt x="0" y="48"/>
                  </a:cubicBezTo>
                  <a:cubicBezTo>
                    <a:pt x="0" y="48"/>
                    <a:pt x="0" y="49"/>
                    <a:pt x="1" y="49"/>
                  </a:cubicBezTo>
                  <a:cubicBezTo>
                    <a:pt x="4" y="51"/>
                    <a:pt x="7" y="52"/>
                    <a:pt x="10" y="53"/>
                  </a:cubicBezTo>
                  <a:cubicBezTo>
                    <a:pt x="10" y="53"/>
                    <a:pt x="10" y="54"/>
                    <a:pt x="11" y="54"/>
                  </a:cubicBezTo>
                  <a:cubicBezTo>
                    <a:pt x="18" y="56"/>
                    <a:pt x="25" y="58"/>
                    <a:pt x="32" y="59"/>
                  </a:cubicBezTo>
                  <a:cubicBezTo>
                    <a:pt x="34" y="59"/>
                    <a:pt x="35" y="59"/>
                    <a:pt x="36" y="59"/>
                  </a:cubicBezTo>
                  <a:cubicBezTo>
                    <a:pt x="37" y="59"/>
                    <a:pt x="38" y="59"/>
                    <a:pt x="39" y="59"/>
                  </a:cubicBezTo>
                  <a:cubicBezTo>
                    <a:pt x="39" y="59"/>
                    <a:pt x="39" y="59"/>
                    <a:pt x="39" y="59"/>
                  </a:cubicBezTo>
                  <a:cubicBezTo>
                    <a:pt x="41" y="58"/>
                    <a:pt x="42" y="58"/>
                    <a:pt x="43" y="58"/>
                  </a:cubicBezTo>
                  <a:cubicBezTo>
                    <a:pt x="48" y="56"/>
                    <a:pt x="52" y="55"/>
                    <a:pt x="56" y="54"/>
                  </a:cubicBezTo>
                  <a:cubicBezTo>
                    <a:pt x="62" y="52"/>
                    <a:pt x="63" y="51"/>
                    <a:pt x="61" y="47"/>
                  </a:cubicBezTo>
                  <a:cubicBezTo>
                    <a:pt x="61" y="47"/>
                    <a:pt x="61" y="46"/>
                    <a:pt x="61" y="46"/>
                  </a:cubicBezTo>
                  <a:cubicBezTo>
                    <a:pt x="60" y="44"/>
                    <a:pt x="59" y="42"/>
                    <a:pt x="59" y="39"/>
                  </a:cubicBezTo>
                  <a:cubicBezTo>
                    <a:pt x="55" y="29"/>
                    <a:pt x="53" y="18"/>
                    <a:pt x="53" y="6"/>
                  </a:cubicBezTo>
                  <a:cubicBezTo>
                    <a:pt x="53" y="5"/>
                    <a:pt x="53" y="3"/>
                    <a:pt x="53" y="2"/>
                  </a:cubicBezTo>
                  <a:cubicBezTo>
                    <a:pt x="52" y="0"/>
                    <a:pt x="51" y="0"/>
                    <a:pt x="50" y="0"/>
                  </a:cubicBezTo>
                </a:path>
              </a:pathLst>
            </a:custGeom>
            <a:solidFill>
              <a:srgbClr val="CEC0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8" name="Freeform 131"/>
            <p:cNvSpPr>
              <a:spLocks noEditPoints="1"/>
            </p:cNvSpPr>
            <p:nvPr/>
          </p:nvSpPr>
          <p:spPr bwMode="auto">
            <a:xfrm>
              <a:off x="8848544" y="6731000"/>
              <a:ext cx="79375" cy="79375"/>
            </a:xfrm>
            <a:custGeom>
              <a:avLst/>
              <a:gdLst>
                <a:gd name="T0" fmla="*/ 9 w 30"/>
                <a:gd name="T1" fmla="*/ 29 h 30"/>
                <a:gd name="T2" fmla="*/ 10 w 30"/>
                <a:gd name="T3" fmla="*/ 29 h 30"/>
                <a:gd name="T4" fmla="*/ 10 w 30"/>
                <a:gd name="T5" fmla="*/ 30 h 30"/>
                <a:gd name="T6" fmla="*/ 10 w 30"/>
                <a:gd name="T7" fmla="*/ 30 h 30"/>
                <a:gd name="T8" fmla="*/ 9 w 30"/>
                <a:gd name="T9" fmla="*/ 29 h 30"/>
                <a:gd name="T10" fmla="*/ 15 w 30"/>
                <a:gd name="T11" fmla="*/ 27 h 30"/>
                <a:gd name="T12" fmla="*/ 13 w 30"/>
                <a:gd name="T13" fmla="*/ 29 h 30"/>
                <a:gd name="T14" fmla="*/ 15 w 30"/>
                <a:gd name="T15" fmla="*/ 27 h 30"/>
                <a:gd name="T16" fmla="*/ 15 w 30"/>
                <a:gd name="T17" fmla="*/ 27 h 30"/>
                <a:gd name="T18" fmla="*/ 1 w 30"/>
                <a:gd name="T19" fmla="*/ 21 h 30"/>
                <a:gd name="T20" fmla="*/ 1 w 30"/>
                <a:gd name="T21" fmla="*/ 21 h 30"/>
                <a:gd name="T22" fmla="*/ 1 w 30"/>
                <a:gd name="T23" fmla="*/ 21 h 30"/>
                <a:gd name="T24" fmla="*/ 0 w 30"/>
                <a:gd name="T25" fmla="*/ 14 h 30"/>
                <a:gd name="T26" fmla="*/ 0 w 30"/>
                <a:gd name="T27" fmla="*/ 18 h 30"/>
                <a:gd name="T28" fmla="*/ 1 w 30"/>
                <a:gd name="T29" fmla="*/ 21 h 30"/>
                <a:gd name="T30" fmla="*/ 0 w 30"/>
                <a:gd name="T31" fmla="*/ 18 h 30"/>
                <a:gd name="T32" fmla="*/ 0 w 30"/>
                <a:gd name="T33" fmla="*/ 14 h 30"/>
                <a:gd name="T34" fmla="*/ 30 w 30"/>
                <a:gd name="T35" fmla="*/ 13 h 30"/>
                <a:gd name="T36" fmla="*/ 21 w 30"/>
                <a:gd name="T37" fmla="*/ 20 h 30"/>
                <a:gd name="T38" fmla="*/ 29 w 30"/>
                <a:gd name="T39" fmla="*/ 14 h 30"/>
                <a:gd name="T40" fmla="*/ 30 w 30"/>
                <a:gd name="T41" fmla="*/ 13 h 30"/>
                <a:gd name="T42" fmla="*/ 10 w 30"/>
                <a:gd name="T43" fmla="*/ 0 h 30"/>
                <a:gd name="T44" fmla="*/ 4 w 30"/>
                <a:gd name="T45" fmla="*/ 5 h 30"/>
                <a:gd name="T46" fmla="*/ 10 w 30"/>
                <a:gd name="T4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0" h="30">
                  <a:moveTo>
                    <a:pt x="9" y="29"/>
                  </a:moveTo>
                  <a:cubicBezTo>
                    <a:pt x="9" y="29"/>
                    <a:pt x="10" y="29"/>
                    <a:pt x="10" y="29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29"/>
                    <a:pt x="9" y="29"/>
                    <a:pt x="9" y="29"/>
                  </a:cubicBezTo>
                  <a:moveTo>
                    <a:pt x="15" y="27"/>
                  </a:moveTo>
                  <a:cubicBezTo>
                    <a:pt x="14" y="28"/>
                    <a:pt x="14" y="28"/>
                    <a:pt x="13" y="29"/>
                  </a:cubicBezTo>
                  <a:cubicBezTo>
                    <a:pt x="14" y="28"/>
                    <a:pt x="14" y="28"/>
                    <a:pt x="15" y="27"/>
                  </a:cubicBezTo>
                  <a:cubicBezTo>
                    <a:pt x="15" y="27"/>
                    <a:pt x="15" y="27"/>
                    <a:pt x="15" y="27"/>
                  </a:cubicBezTo>
                  <a:moveTo>
                    <a:pt x="1" y="21"/>
                  </a:moveTo>
                  <a:cubicBezTo>
                    <a:pt x="1" y="21"/>
                    <a:pt x="1" y="21"/>
                    <a:pt x="1" y="21"/>
                  </a:cubicBezTo>
                  <a:cubicBezTo>
                    <a:pt x="1" y="21"/>
                    <a:pt x="1" y="21"/>
                    <a:pt x="1" y="21"/>
                  </a:cubicBezTo>
                  <a:moveTo>
                    <a:pt x="0" y="14"/>
                  </a:moveTo>
                  <a:cubicBezTo>
                    <a:pt x="0" y="15"/>
                    <a:pt x="0" y="17"/>
                    <a:pt x="0" y="18"/>
                  </a:cubicBezTo>
                  <a:cubicBezTo>
                    <a:pt x="0" y="19"/>
                    <a:pt x="1" y="20"/>
                    <a:pt x="1" y="21"/>
                  </a:cubicBezTo>
                  <a:cubicBezTo>
                    <a:pt x="1" y="20"/>
                    <a:pt x="0" y="19"/>
                    <a:pt x="0" y="18"/>
                  </a:cubicBezTo>
                  <a:cubicBezTo>
                    <a:pt x="0" y="17"/>
                    <a:pt x="0" y="15"/>
                    <a:pt x="0" y="14"/>
                  </a:cubicBezTo>
                  <a:moveTo>
                    <a:pt x="30" y="13"/>
                  </a:moveTo>
                  <a:cubicBezTo>
                    <a:pt x="27" y="15"/>
                    <a:pt x="24" y="17"/>
                    <a:pt x="21" y="20"/>
                  </a:cubicBezTo>
                  <a:cubicBezTo>
                    <a:pt x="24" y="17"/>
                    <a:pt x="26" y="16"/>
                    <a:pt x="29" y="14"/>
                  </a:cubicBezTo>
                  <a:cubicBezTo>
                    <a:pt x="29" y="14"/>
                    <a:pt x="30" y="13"/>
                    <a:pt x="30" y="13"/>
                  </a:cubicBezTo>
                  <a:moveTo>
                    <a:pt x="10" y="0"/>
                  </a:moveTo>
                  <a:cubicBezTo>
                    <a:pt x="8" y="2"/>
                    <a:pt x="6" y="3"/>
                    <a:pt x="4" y="5"/>
                  </a:cubicBezTo>
                  <a:cubicBezTo>
                    <a:pt x="6" y="4"/>
                    <a:pt x="8" y="2"/>
                    <a:pt x="10" y="0"/>
                  </a:cubicBezTo>
                </a:path>
              </a:pathLst>
            </a:custGeom>
            <a:solidFill>
              <a:srgbClr val="E8E3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9" name="Freeform 132"/>
            <p:cNvSpPr>
              <a:spLocks/>
            </p:cNvSpPr>
            <p:nvPr/>
          </p:nvSpPr>
          <p:spPr bwMode="auto">
            <a:xfrm>
              <a:off x="8848544" y="6726238"/>
              <a:ext cx="87313" cy="84138"/>
            </a:xfrm>
            <a:custGeom>
              <a:avLst/>
              <a:gdLst>
                <a:gd name="T0" fmla="*/ 15 w 33"/>
                <a:gd name="T1" fmla="*/ 0 h 32"/>
                <a:gd name="T2" fmla="*/ 13 w 33"/>
                <a:gd name="T3" fmla="*/ 0 h 32"/>
                <a:gd name="T4" fmla="*/ 10 w 33"/>
                <a:gd name="T5" fmla="*/ 2 h 32"/>
                <a:gd name="T6" fmla="*/ 4 w 33"/>
                <a:gd name="T7" fmla="*/ 7 h 32"/>
                <a:gd name="T8" fmla="*/ 2 w 33"/>
                <a:gd name="T9" fmla="*/ 10 h 32"/>
                <a:gd name="T10" fmla="*/ 0 w 33"/>
                <a:gd name="T11" fmla="*/ 15 h 32"/>
                <a:gd name="T12" fmla="*/ 0 w 33"/>
                <a:gd name="T13" fmla="*/ 16 h 32"/>
                <a:gd name="T14" fmla="*/ 0 w 33"/>
                <a:gd name="T15" fmla="*/ 20 h 32"/>
                <a:gd name="T16" fmla="*/ 1 w 33"/>
                <a:gd name="T17" fmla="*/ 23 h 32"/>
                <a:gd name="T18" fmla="*/ 1 w 33"/>
                <a:gd name="T19" fmla="*/ 23 h 32"/>
                <a:gd name="T20" fmla="*/ 1 w 33"/>
                <a:gd name="T21" fmla="*/ 23 h 32"/>
                <a:gd name="T22" fmla="*/ 9 w 33"/>
                <a:gd name="T23" fmla="*/ 31 h 32"/>
                <a:gd name="T24" fmla="*/ 10 w 33"/>
                <a:gd name="T25" fmla="*/ 32 h 32"/>
                <a:gd name="T26" fmla="*/ 10 w 33"/>
                <a:gd name="T27" fmla="*/ 32 h 32"/>
                <a:gd name="T28" fmla="*/ 11 w 33"/>
                <a:gd name="T29" fmla="*/ 32 h 32"/>
                <a:gd name="T30" fmla="*/ 13 w 33"/>
                <a:gd name="T31" fmla="*/ 31 h 32"/>
                <a:gd name="T32" fmla="*/ 13 w 33"/>
                <a:gd name="T33" fmla="*/ 31 h 32"/>
                <a:gd name="T34" fmla="*/ 15 w 33"/>
                <a:gd name="T35" fmla="*/ 29 h 32"/>
                <a:gd name="T36" fmla="*/ 21 w 33"/>
                <a:gd name="T37" fmla="*/ 22 h 32"/>
                <a:gd name="T38" fmla="*/ 30 w 33"/>
                <a:gd name="T39" fmla="*/ 15 h 32"/>
                <a:gd name="T40" fmla="*/ 33 w 33"/>
                <a:gd name="T41" fmla="*/ 13 h 32"/>
                <a:gd name="T42" fmla="*/ 33 w 33"/>
                <a:gd name="T43" fmla="*/ 12 h 32"/>
                <a:gd name="T44" fmla="*/ 32 w 33"/>
                <a:gd name="T45" fmla="*/ 10 h 32"/>
                <a:gd name="T46" fmla="*/ 26 w 33"/>
                <a:gd name="T47" fmla="*/ 8 h 32"/>
                <a:gd name="T48" fmla="*/ 17 w 33"/>
                <a:gd name="T49" fmla="*/ 0 h 32"/>
                <a:gd name="T50" fmla="*/ 15 w 33"/>
                <a:gd name="T51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3" h="32">
                  <a:moveTo>
                    <a:pt x="15" y="0"/>
                  </a:moveTo>
                  <a:cubicBezTo>
                    <a:pt x="14" y="0"/>
                    <a:pt x="13" y="0"/>
                    <a:pt x="13" y="0"/>
                  </a:cubicBezTo>
                  <a:cubicBezTo>
                    <a:pt x="12" y="1"/>
                    <a:pt x="11" y="1"/>
                    <a:pt x="10" y="2"/>
                  </a:cubicBezTo>
                  <a:cubicBezTo>
                    <a:pt x="8" y="4"/>
                    <a:pt x="6" y="6"/>
                    <a:pt x="4" y="7"/>
                  </a:cubicBezTo>
                  <a:cubicBezTo>
                    <a:pt x="4" y="8"/>
                    <a:pt x="3" y="9"/>
                    <a:pt x="2" y="10"/>
                  </a:cubicBezTo>
                  <a:cubicBezTo>
                    <a:pt x="1" y="12"/>
                    <a:pt x="0" y="14"/>
                    <a:pt x="0" y="15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7"/>
                    <a:pt x="0" y="19"/>
                    <a:pt x="0" y="20"/>
                  </a:cubicBezTo>
                  <a:cubicBezTo>
                    <a:pt x="0" y="21"/>
                    <a:pt x="1" y="22"/>
                    <a:pt x="1" y="23"/>
                  </a:cubicBezTo>
                  <a:cubicBezTo>
                    <a:pt x="1" y="23"/>
                    <a:pt x="1" y="23"/>
                    <a:pt x="1" y="23"/>
                  </a:cubicBezTo>
                  <a:cubicBezTo>
                    <a:pt x="1" y="23"/>
                    <a:pt x="1" y="23"/>
                    <a:pt x="1" y="23"/>
                  </a:cubicBezTo>
                  <a:cubicBezTo>
                    <a:pt x="3" y="26"/>
                    <a:pt x="6" y="29"/>
                    <a:pt x="9" y="31"/>
                  </a:cubicBezTo>
                  <a:cubicBezTo>
                    <a:pt x="9" y="31"/>
                    <a:pt x="10" y="31"/>
                    <a:pt x="10" y="32"/>
                  </a:cubicBezTo>
                  <a:cubicBezTo>
                    <a:pt x="10" y="32"/>
                    <a:pt x="10" y="32"/>
                    <a:pt x="10" y="32"/>
                  </a:cubicBezTo>
                  <a:cubicBezTo>
                    <a:pt x="10" y="32"/>
                    <a:pt x="11" y="32"/>
                    <a:pt x="11" y="32"/>
                  </a:cubicBezTo>
                  <a:cubicBezTo>
                    <a:pt x="12" y="32"/>
                    <a:pt x="13" y="31"/>
                    <a:pt x="13" y="31"/>
                  </a:cubicBezTo>
                  <a:cubicBezTo>
                    <a:pt x="13" y="31"/>
                    <a:pt x="13" y="31"/>
                    <a:pt x="13" y="31"/>
                  </a:cubicBezTo>
                  <a:cubicBezTo>
                    <a:pt x="14" y="30"/>
                    <a:pt x="14" y="30"/>
                    <a:pt x="15" y="29"/>
                  </a:cubicBezTo>
                  <a:cubicBezTo>
                    <a:pt x="17" y="26"/>
                    <a:pt x="19" y="24"/>
                    <a:pt x="21" y="22"/>
                  </a:cubicBezTo>
                  <a:cubicBezTo>
                    <a:pt x="24" y="19"/>
                    <a:pt x="27" y="17"/>
                    <a:pt x="30" y="15"/>
                  </a:cubicBezTo>
                  <a:cubicBezTo>
                    <a:pt x="31" y="14"/>
                    <a:pt x="32" y="14"/>
                    <a:pt x="33" y="13"/>
                  </a:cubicBezTo>
                  <a:cubicBezTo>
                    <a:pt x="33" y="13"/>
                    <a:pt x="33" y="12"/>
                    <a:pt x="33" y="12"/>
                  </a:cubicBezTo>
                  <a:cubicBezTo>
                    <a:pt x="33" y="11"/>
                    <a:pt x="33" y="11"/>
                    <a:pt x="32" y="10"/>
                  </a:cubicBezTo>
                  <a:cubicBezTo>
                    <a:pt x="30" y="10"/>
                    <a:pt x="28" y="9"/>
                    <a:pt x="26" y="8"/>
                  </a:cubicBezTo>
                  <a:cubicBezTo>
                    <a:pt x="22" y="6"/>
                    <a:pt x="19" y="4"/>
                    <a:pt x="17" y="0"/>
                  </a:cubicBezTo>
                  <a:cubicBezTo>
                    <a:pt x="16" y="0"/>
                    <a:pt x="15" y="0"/>
                    <a:pt x="15" y="0"/>
                  </a:cubicBezTo>
                </a:path>
              </a:pathLst>
            </a:custGeom>
            <a:solidFill>
              <a:srgbClr val="CEC0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0" name="Freeform 133"/>
            <p:cNvSpPr>
              <a:spLocks noEditPoints="1"/>
            </p:cNvSpPr>
            <p:nvPr/>
          </p:nvSpPr>
          <p:spPr bwMode="auto">
            <a:xfrm>
              <a:off x="8824731" y="6591300"/>
              <a:ext cx="23813" cy="42863"/>
            </a:xfrm>
            <a:custGeom>
              <a:avLst/>
              <a:gdLst>
                <a:gd name="T0" fmla="*/ 9 w 9"/>
                <a:gd name="T1" fmla="*/ 13 h 16"/>
                <a:gd name="T2" fmla="*/ 7 w 9"/>
                <a:gd name="T3" fmla="*/ 15 h 16"/>
                <a:gd name="T4" fmla="*/ 8 w 9"/>
                <a:gd name="T5" fmla="*/ 14 h 16"/>
                <a:gd name="T6" fmla="*/ 9 w 9"/>
                <a:gd name="T7" fmla="*/ 13 h 16"/>
                <a:gd name="T8" fmla="*/ 0 w 9"/>
                <a:gd name="T9" fmla="*/ 10 h 16"/>
                <a:gd name="T10" fmla="*/ 2 w 9"/>
                <a:gd name="T11" fmla="*/ 13 h 16"/>
                <a:gd name="T12" fmla="*/ 6 w 9"/>
                <a:gd name="T13" fmla="*/ 16 h 16"/>
                <a:gd name="T14" fmla="*/ 6 w 9"/>
                <a:gd name="T15" fmla="*/ 16 h 16"/>
                <a:gd name="T16" fmla="*/ 6 w 9"/>
                <a:gd name="T17" fmla="*/ 16 h 16"/>
                <a:gd name="T18" fmla="*/ 4 w 9"/>
                <a:gd name="T19" fmla="*/ 15 h 16"/>
                <a:gd name="T20" fmla="*/ 0 w 9"/>
                <a:gd name="T21" fmla="*/ 10 h 16"/>
                <a:gd name="T22" fmla="*/ 0 w 9"/>
                <a:gd name="T23" fmla="*/ 6 h 16"/>
                <a:gd name="T24" fmla="*/ 0 w 9"/>
                <a:gd name="T25" fmla="*/ 6 h 16"/>
                <a:gd name="T26" fmla="*/ 0 w 9"/>
                <a:gd name="T27" fmla="*/ 6 h 16"/>
                <a:gd name="T28" fmla="*/ 0 w 9"/>
                <a:gd name="T29" fmla="*/ 6 h 16"/>
                <a:gd name="T30" fmla="*/ 2 w 9"/>
                <a:gd name="T31" fmla="*/ 0 h 16"/>
                <a:gd name="T32" fmla="*/ 0 w 9"/>
                <a:gd name="T33" fmla="*/ 4 h 16"/>
                <a:gd name="T34" fmla="*/ 1 w 9"/>
                <a:gd name="T35" fmla="*/ 2 h 16"/>
                <a:gd name="T36" fmla="*/ 2 w 9"/>
                <a:gd name="T3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9" h="16">
                  <a:moveTo>
                    <a:pt x="9" y="13"/>
                  </a:moveTo>
                  <a:cubicBezTo>
                    <a:pt x="8" y="14"/>
                    <a:pt x="8" y="14"/>
                    <a:pt x="7" y="15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8" y="14"/>
                    <a:pt x="9" y="13"/>
                    <a:pt x="9" y="13"/>
                  </a:cubicBezTo>
                  <a:moveTo>
                    <a:pt x="0" y="10"/>
                  </a:moveTo>
                  <a:cubicBezTo>
                    <a:pt x="1" y="11"/>
                    <a:pt x="1" y="12"/>
                    <a:pt x="2" y="13"/>
                  </a:cubicBezTo>
                  <a:cubicBezTo>
                    <a:pt x="4" y="15"/>
                    <a:pt x="5" y="16"/>
                    <a:pt x="6" y="16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5" y="16"/>
                    <a:pt x="5" y="16"/>
                    <a:pt x="4" y="15"/>
                  </a:cubicBezTo>
                  <a:cubicBezTo>
                    <a:pt x="2" y="14"/>
                    <a:pt x="1" y="12"/>
                    <a:pt x="0" y="10"/>
                  </a:cubicBezTo>
                  <a:moveTo>
                    <a:pt x="0" y="6"/>
                  </a:move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moveTo>
                    <a:pt x="2" y="0"/>
                  </a:moveTo>
                  <a:cubicBezTo>
                    <a:pt x="1" y="1"/>
                    <a:pt x="1" y="2"/>
                    <a:pt x="0" y="4"/>
                  </a:cubicBezTo>
                  <a:cubicBezTo>
                    <a:pt x="0" y="3"/>
                    <a:pt x="1" y="2"/>
                    <a:pt x="1" y="2"/>
                  </a:cubicBezTo>
                  <a:cubicBezTo>
                    <a:pt x="1" y="1"/>
                    <a:pt x="1" y="0"/>
                    <a:pt x="2" y="0"/>
                  </a:cubicBezTo>
                </a:path>
              </a:pathLst>
            </a:custGeom>
            <a:solidFill>
              <a:srgbClr val="E8E3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1" name="Freeform 134"/>
            <p:cNvSpPr>
              <a:spLocks/>
            </p:cNvSpPr>
            <p:nvPr/>
          </p:nvSpPr>
          <p:spPr bwMode="auto">
            <a:xfrm>
              <a:off x="8824731" y="6583363"/>
              <a:ext cx="33338" cy="50800"/>
            </a:xfrm>
            <a:custGeom>
              <a:avLst/>
              <a:gdLst>
                <a:gd name="T0" fmla="*/ 5 w 13"/>
                <a:gd name="T1" fmla="*/ 0 h 19"/>
                <a:gd name="T2" fmla="*/ 4 w 13"/>
                <a:gd name="T3" fmla="*/ 0 h 19"/>
                <a:gd name="T4" fmla="*/ 2 w 13"/>
                <a:gd name="T5" fmla="*/ 3 h 19"/>
                <a:gd name="T6" fmla="*/ 1 w 13"/>
                <a:gd name="T7" fmla="*/ 5 h 19"/>
                <a:gd name="T8" fmla="*/ 0 w 13"/>
                <a:gd name="T9" fmla="*/ 7 h 19"/>
                <a:gd name="T10" fmla="*/ 0 w 13"/>
                <a:gd name="T11" fmla="*/ 9 h 19"/>
                <a:gd name="T12" fmla="*/ 0 w 13"/>
                <a:gd name="T13" fmla="*/ 9 h 19"/>
                <a:gd name="T14" fmla="*/ 0 w 13"/>
                <a:gd name="T15" fmla="*/ 13 h 19"/>
                <a:gd name="T16" fmla="*/ 4 w 13"/>
                <a:gd name="T17" fmla="*/ 18 h 19"/>
                <a:gd name="T18" fmla="*/ 6 w 13"/>
                <a:gd name="T19" fmla="*/ 19 h 19"/>
                <a:gd name="T20" fmla="*/ 6 w 13"/>
                <a:gd name="T21" fmla="*/ 19 h 19"/>
                <a:gd name="T22" fmla="*/ 7 w 13"/>
                <a:gd name="T23" fmla="*/ 18 h 19"/>
                <a:gd name="T24" fmla="*/ 9 w 13"/>
                <a:gd name="T25" fmla="*/ 16 h 19"/>
                <a:gd name="T26" fmla="*/ 12 w 13"/>
                <a:gd name="T27" fmla="*/ 12 h 19"/>
                <a:gd name="T28" fmla="*/ 13 w 13"/>
                <a:gd name="T29" fmla="*/ 10 h 19"/>
                <a:gd name="T30" fmla="*/ 6 w 13"/>
                <a:gd name="T31" fmla="*/ 0 h 19"/>
                <a:gd name="T32" fmla="*/ 5 w 13"/>
                <a:gd name="T33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" h="19">
                  <a:moveTo>
                    <a:pt x="5" y="0"/>
                  </a:moveTo>
                  <a:cubicBezTo>
                    <a:pt x="5" y="0"/>
                    <a:pt x="4" y="0"/>
                    <a:pt x="4" y="0"/>
                  </a:cubicBezTo>
                  <a:cubicBezTo>
                    <a:pt x="3" y="1"/>
                    <a:pt x="2" y="2"/>
                    <a:pt x="2" y="3"/>
                  </a:cubicBezTo>
                  <a:cubicBezTo>
                    <a:pt x="1" y="3"/>
                    <a:pt x="1" y="4"/>
                    <a:pt x="1" y="5"/>
                  </a:cubicBezTo>
                  <a:cubicBezTo>
                    <a:pt x="1" y="5"/>
                    <a:pt x="0" y="6"/>
                    <a:pt x="0" y="7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11"/>
                    <a:pt x="0" y="12"/>
                    <a:pt x="0" y="13"/>
                  </a:cubicBezTo>
                  <a:cubicBezTo>
                    <a:pt x="1" y="15"/>
                    <a:pt x="2" y="17"/>
                    <a:pt x="4" y="18"/>
                  </a:cubicBezTo>
                  <a:cubicBezTo>
                    <a:pt x="5" y="19"/>
                    <a:pt x="5" y="19"/>
                    <a:pt x="6" y="19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8" y="17"/>
                    <a:pt x="8" y="17"/>
                    <a:pt x="9" y="16"/>
                  </a:cubicBezTo>
                  <a:cubicBezTo>
                    <a:pt x="10" y="15"/>
                    <a:pt x="11" y="13"/>
                    <a:pt x="12" y="12"/>
                  </a:cubicBezTo>
                  <a:cubicBezTo>
                    <a:pt x="13" y="11"/>
                    <a:pt x="13" y="10"/>
                    <a:pt x="13" y="10"/>
                  </a:cubicBezTo>
                  <a:cubicBezTo>
                    <a:pt x="11" y="6"/>
                    <a:pt x="9" y="3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</a:path>
              </a:pathLst>
            </a:custGeom>
            <a:solidFill>
              <a:srgbClr val="CEC0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2" name="Freeform 135"/>
            <p:cNvSpPr>
              <a:spLocks/>
            </p:cNvSpPr>
            <p:nvPr/>
          </p:nvSpPr>
          <p:spPr bwMode="auto">
            <a:xfrm>
              <a:off x="9612131" y="5427663"/>
              <a:ext cx="331788" cy="1222375"/>
            </a:xfrm>
            <a:custGeom>
              <a:avLst/>
              <a:gdLst>
                <a:gd name="T0" fmla="*/ 28 w 126"/>
                <a:gd name="T1" fmla="*/ 462 h 462"/>
                <a:gd name="T2" fmla="*/ 10 w 126"/>
                <a:gd name="T3" fmla="*/ 460 h 462"/>
                <a:gd name="T4" fmla="*/ 2 w 126"/>
                <a:gd name="T5" fmla="*/ 457 h 462"/>
                <a:gd name="T6" fmla="*/ 1 w 126"/>
                <a:gd name="T7" fmla="*/ 455 h 462"/>
                <a:gd name="T8" fmla="*/ 3 w 126"/>
                <a:gd name="T9" fmla="*/ 451 h 462"/>
                <a:gd name="T10" fmla="*/ 25 w 126"/>
                <a:gd name="T11" fmla="*/ 414 h 462"/>
                <a:gd name="T12" fmla="*/ 26 w 126"/>
                <a:gd name="T13" fmla="*/ 411 h 462"/>
                <a:gd name="T14" fmla="*/ 29 w 126"/>
                <a:gd name="T15" fmla="*/ 409 h 462"/>
                <a:gd name="T16" fmla="*/ 38 w 126"/>
                <a:gd name="T17" fmla="*/ 407 h 462"/>
                <a:gd name="T18" fmla="*/ 69 w 126"/>
                <a:gd name="T19" fmla="*/ 384 h 462"/>
                <a:gd name="T20" fmla="*/ 81 w 126"/>
                <a:gd name="T21" fmla="*/ 353 h 462"/>
                <a:gd name="T22" fmla="*/ 83 w 126"/>
                <a:gd name="T23" fmla="*/ 317 h 462"/>
                <a:gd name="T24" fmla="*/ 73 w 126"/>
                <a:gd name="T25" fmla="*/ 266 h 462"/>
                <a:gd name="T26" fmla="*/ 56 w 126"/>
                <a:gd name="T27" fmla="*/ 217 h 462"/>
                <a:gd name="T28" fmla="*/ 47 w 126"/>
                <a:gd name="T29" fmla="*/ 188 h 462"/>
                <a:gd name="T30" fmla="*/ 34 w 126"/>
                <a:gd name="T31" fmla="*/ 140 h 462"/>
                <a:gd name="T32" fmla="*/ 32 w 126"/>
                <a:gd name="T33" fmla="*/ 118 h 462"/>
                <a:gd name="T34" fmla="*/ 31 w 126"/>
                <a:gd name="T35" fmla="*/ 112 h 462"/>
                <a:gd name="T36" fmla="*/ 31 w 126"/>
                <a:gd name="T37" fmla="*/ 95 h 462"/>
                <a:gd name="T38" fmla="*/ 32 w 126"/>
                <a:gd name="T39" fmla="*/ 88 h 462"/>
                <a:gd name="T40" fmla="*/ 37 w 126"/>
                <a:gd name="T41" fmla="*/ 57 h 462"/>
                <a:gd name="T42" fmla="*/ 48 w 126"/>
                <a:gd name="T43" fmla="*/ 32 h 462"/>
                <a:gd name="T44" fmla="*/ 63 w 126"/>
                <a:gd name="T45" fmla="*/ 17 h 462"/>
                <a:gd name="T46" fmla="*/ 91 w 126"/>
                <a:gd name="T47" fmla="*/ 4 h 462"/>
                <a:gd name="T48" fmla="*/ 104 w 126"/>
                <a:gd name="T49" fmla="*/ 1 h 462"/>
                <a:gd name="T50" fmla="*/ 121 w 126"/>
                <a:gd name="T51" fmla="*/ 3 h 462"/>
                <a:gd name="T52" fmla="*/ 125 w 126"/>
                <a:gd name="T53" fmla="*/ 6 h 462"/>
                <a:gd name="T54" fmla="*/ 125 w 126"/>
                <a:gd name="T55" fmla="*/ 9 h 462"/>
                <a:gd name="T56" fmla="*/ 120 w 126"/>
                <a:gd name="T57" fmla="*/ 10 h 462"/>
                <a:gd name="T58" fmla="*/ 113 w 126"/>
                <a:gd name="T59" fmla="*/ 13 h 462"/>
                <a:gd name="T60" fmla="*/ 81 w 126"/>
                <a:gd name="T61" fmla="*/ 35 h 462"/>
                <a:gd name="T62" fmla="*/ 71 w 126"/>
                <a:gd name="T63" fmla="*/ 50 h 462"/>
                <a:gd name="T64" fmla="*/ 67 w 126"/>
                <a:gd name="T65" fmla="*/ 59 h 462"/>
                <a:gd name="T66" fmla="*/ 64 w 126"/>
                <a:gd name="T67" fmla="*/ 65 h 462"/>
                <a:gd name="T68" fmla="*/ 58 w 126"/>
                <a:gd name="T69" fmla="*/ 93 h 462"/>
                <a:gd name="T70" fmla="*/ 56 w 126"/>
                <a:gd name="T71" fmla="*/ 106 h 462"/>
                <a:gd name="T72" fmla="*/ 60 w 126"/>
                <a:gd name="T73" fmla="*/ 139 h 462"/>
                <a:gd name="T74" fmla="*/ 67 w 126"/>
                <a:gd name="T75" fmla="*/ 164 h 462"/>
                <a:gd name="T76" fmla="*/ 81 w 126"/>
                <a:gd name="T77" fmla="*/ 206 h 462"/>
                <a:gd name="T78" fmla="*/ 95 w 126"/>
                <a:gd name="T79" fmla="*/ 238 h 462"/>
                <a:gd name="T80" fmla="*/ 112 w 126"/>
                <a:gd name="T81" fmla="*/ 276 h 462"/>
                <a:gd name="T82" fmla="*/ 125 w 126"/>
                <a:gd name="T83" fmla="*/ 324 h 462"/>
                <a:gd name="T84" fmla="*/ 126 w 126"/>
                <a:gd name="T85" fmla="*/ 342 h 462"/>
                <a:gd name="T86" fmla="*/ 126 w 126"/>
                <a:gd name="T87" fmla="*/ 358 h 462"/>
                <a:gd name="T88" fmla="*/ 124 w 126"/>
                <a:gd name="T89" fmla="*/ 379 h 462"/>
                <a:gd name="T90" fmla="*/ 97 w 126"/>
                <a:gd name="T91" fmla="*/ 434 h 462"/>
                <a:gd name="T92" fmla="*/ 76 w 126"/>
                <a:gd name="T93" fmla="*/ 451 h 462"/>
                <a:gd name="T94" fmla="*/ 47 w 126"/>
                <a:gd name="T95" fmla="*/ 461 h 462"/>
                <a:gd name="T96" fmla="*/ 28 w 126"/>
                <a:gd name="T97" fmla="*/ 462 h 4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26" h="462">
                  <a:moveTo>
                    <a:pt x="28" y="462"/>
                  </a:moveTo>
                  <a:cubicBezTo>
                    <a:pt x="23" y="462"/>
                    <a:pt x="16" y="462"/>
                    <a:pt x="10" y="460"/>
                  </a:cubicBezTo>
                  <a:cubicBezTo>
                    <a:pt x="7" y="460"/>
                    <a:pt x="4" y="459"/>
                    <a:pt x="2" y="457"/>
                  </a:cubicBezTo>
                  <a:cubicBezTo>
                    <a:pt x="1" y="457"/>
                    <a:pt x="0" y="455"/>
                    <a:pt x="1" y="455"/>
                  </a:cubicBezTo>
                  <a:cubicBezTo>
                    <a:pt x="2" y="453"/>
                    <a:pt x="2" y="452"/>
                    <a:pt x="3" y="451"/>
                  </a:cubicBezTo>
                  <a:cubicBezTo>
                    <a:pt x="12" y="439"/>
                    <a:pt x="19" y="427"/>
                    <a:pt x="25" y="414"/>
                  </a:cubicBezTo>
                  <a:cubicBezTo>
                    <a:pt x="25" y="413"/>
                    <a:pt x="26" y="412"/>
                    <a:pt x="26" y="411"/>
                  </a:cubicBezTo>
                  <a:cubicBezTo>
                    <a:pt x="27" y="410"/>
                    <a:pt x="28" y="409"/>
                    <a:pt x="29" y="409"/>
                  </a:cubicBezTo>
                  <a:cubicBezTo>
                    <a:pt x="32" y="408"/>
                    <a:pt x="35" y="408"/>
                    <a:pt x="38" y="407"/>
                  </a:cubicBezTo>
                  <a:cubicBezTo>
                    <a:pt x="51" y="403"/>
                    <a:pt x="61" y="395"/>
                    <a:pt x="69" y="384"/>
                  </a:cubicBezTo>
                  <a:cubicBezTo>
                    <a:pt x="76" y="374"/>
                    <a:pt x="80" y="364"/>
                    <a:pt x="81" y="353"/>
                  </a:cubicBezTo>
                  <a:cubicBezTo>
                    <a:pt x="83" y="341"/>
                    <a:pt x="83" y="329"/>
                    <a:pt x="83" y="317"/>
                  </a:cubicBezTo>
                  <a:cubicBezTo>
                    <a:pt x="80" y="300"/>
                    <a:pt x="78" y="283"/>
                    <a:pt x="73" y="266"/>
                  </a:cubicBezTo>
                  <a:cubicBezTo>
                    <a:pt x="67" y="250"/>
                    <a:pt x="62" y="233"/>
                    <a:pt x="56" y="217"/>
                  </a:cubicBezTo>
                  <a:cubicBezTo>
                    <a:pt x="53" y="207"/>
                    <a:pt x="50" y="198"/>
                    <a:pt x="47" y="188"/>
                  </a:cubicBezTo>
                  <a:cubicBezTo>
                    <a:pt x="42" y="172"/>
                    <a:pt x="37" y="157"/>
                    <a:pt x="34" y="140"/>
                  </a:cubicBezTo>
                  <a:cubicBezTo>
                    <a:pt x="33" y="133"/>
                    <a:pt x="32" y="126"/>
                    <a:pt x="32" y="118"/>
                  </a:cubicBezTo>
                  <a:cubicBezTo>
                    <a:pt x="32" y="116"/>
                    <a:pt x="31" y="114"/>
                    <a:pt x="31" y="112"/>
                  </a:cubicBezTo>
                  <a:cubicBezTo>
                    <a:pt x="30" y="106"/>
                    <a:pt x="30" y="100"/>
                    <a:pt x="31" y="95"/>
                  </a:cubicBezTo>
                  <a:cubicBezTo>
                    <a:pt x="32" y="93"/>
                    <a:pt x="32" y="90"/>
                    <a:pt x="32" y="88"/>
                  </a:cubicBezTo>
                  <a:cubicBezTo>
                    <a:pt x="32" y="78"/>
                    <a:pt x="34" y="67"/>
                    <a:pt x="37" y="57"/>
                  </a:cubicBezTo>
                  <a:cubicBezTo>
                    <a:pt x="39" y="48"/>
                    <a:pt x="43" y="40"/>
                    <a:pt x="48" y="32"/>
                  </a:cubicBezTo>
                  <a:cubicBezTo>
                    <a:pt x="52" y="26"/>
                    <a:pt x="57" y="22"/>
                    <a:pt x="63" y="17"/>
                  </a:cubicBezTo>
                  <a:cubicBezTo>
                    <a:pt x="71" y="11"/>
                    <a:pt x="81" y="6"/>
                    <a:pt x="91" y="4"/>
                  </a:cubicBezTo>
                  <a:cubicBezTo>
                    <a:pt x="96" y="3"/>
                    <a:pt x="100" y="2"/>
                    <a:pt x="104" y="1"/>
                  </a:cubicBezTo>
                  <a:cubicBezTo>
                    <a:pt x="110" y="0"/>
                    <a:pt x="116" y="0"/>
                    <a:pt x="121" y="3"/>
                  </a:cubicBezTo>
                  <a:cubicBezTo>
                    <a:pt x="123" y="3"/>
                    <a:pt x="124" y="4"/>
                    <a:pt x="125" y="6"/>
                  </a:cubicBezTo>
                  <a:cubicBezTo>
                    <a:pt x="126" y="7"/>
                    <a:pt x="125" y="8"/>
                    <a:pt x="125" y="9"/>
                  </a:cubicBezTo>
                  <a:cubicBezTo>
                    <a:pt x="123" y="9"/>
                    <a:pt x="122" y="10"/>
                    <a:pt x="120" y="10"/>
                  </a:cubicBezTo>
                  <a:cubicBezTo>
                    <a:pt x="118" y="11"/>
                    <a:pt x="115" y="12"/>
                    <a:pt x="113" y="13"/>
                  </a:cubicBezTo>
                  <a:cubicBezTo>
                    <a:pt x="99" y="16"/>
                    <a:pt x="89" y="24"/>
                    <a:pt x="81" y="35"/>
                  </a:cubicBezTo>
                  <a:cubicBezTo>
                    <a:pt x="77" y="40"/>
                    <a:pt x="74" y="44"/>
                    <a:pt x="71" y="50"/>
                  </a:cubicBezTo>
                  <a:cubicBezTo>
                    <a:pt x="70" y="53"/>
                    <a:pt x="68" y="56"/>
                    <a:pt x="67" y="59"/>
                  </a:cubicBezTo>
                  <a:cubicBezTo>
                    <a:pt x="66" y="61"/>
                    <a:pt x="65" y="63"/>
                    <a:pt x="64" y="65"/>
                  </a:cubicBezTo>
                  <a:cubicBezTo>
                    <a:pt x="61" y="74"/>
                    <a:pt x="59" y="84"/>
                    <a:pt x="58" y="93"/>
                  </a:cubicBezTo>
                  <a:cubicBezTo>
                    <a:pt x="57" y="98"/>
                    <a:pt x="56" y="102"/>
                    <a:pt x="56" y="106"/>
                  </a:cubicBezTo>
                  <a:cubicBezTo>
                    <a:pt x="56" y="117"/>
                    <a:pt x="58" y="128"/>
                    <a:pt x="60" y="139"/>
                  </a:cubicBezTo>
                  <a:cubicBezTo>
                    <a:pt x="62" y="148"/>
                    <a:pt x="64" y="156"/>
                    <a:pt x="67" y="164"/>
                  </a:cubicBezTo>
                  <a:cubicBezTo>
                    <a:pt x="71" y="178"/>
                    <a:pt x="76" y="192"/>
                    <a:pt x="81" y="206"/>
                  </a:cubicBezTo>
                  <a:cubicBezTo>
                    <a:pt x="85" y="217"/>
                    <a:pt x="90" y="227"/>
                    <a:pt x="95" y="238"/>
                  </a:cubicBezTo>
                  <a:cubicBezTo>
                    <a:pt x="101" y="250"/>
                    <a:pt x="107" y="263"/>
                    <a:pt x="112" y="276"/>
                  </a:cubicBezTo>
                  <a:cubicBezTo>
                    <a:pt x="118" y="292"/>
                    <a:pt x="122" y="308"/>
                    <a:pt x="125" y="324"/>
                  </a:cubicBezTo>
                  <a:cubicBezTo>
                    <a:pt x="126" y="330"/>
                    <a:pt x="126" y="336"/>
                    <a:pt x="126" y="342"/>
                  </a:cubicBezTo>
                  <a:cubicBezTo>
                    <a:pt x="126" y="348"/>
                    <a:pt x="126" y="353"/>
                    <a:pt x="126" y="358"/>
                  </a:cubicBezTo>
                  <a:cubicBezTo>
                    <a:pt x="126" y="365"/>
                    <a:pt x="125" y="372"/>
                    <a:pt x="124" y="379"/>
                  </a:cubicBezTo>
                  <a:cubicBezTo>
                    <a:pt x="119" y="399"/>
                    <a:pt x="110" y="418"/>
                    <a:pt x="97" y="434"/>
                  </a:cubicBezTo>
                  <a:cubicBezTo>
                    <a:pt x="91" y="441"/>
                    <a:pt x="84" y="447"/>
                    <a:pt x="76" y="451"/>
                  </a:cubicBezTo>
                  <a:cubicBezTo>
                    <a:pt x="67" y="456"/>
                    <a:pt x="57" y="459"/>
                    <a:pt x="47" y="461"/>
                  </a:cubicBezTo>
                  <a:cubicBezTo>
                    <a:pt x="41" y="461"/>
                    <a:pt x="35" y="462"/>
                    <a:pt x="28" y="462"/>
                  </a:cubicBezTo>
                </a:path>
              </a:pathLst>
            </a:custGeom>
            <a:solidFill>
              <a:srgbClr val="FFAB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3" name="Freeform 136"/>
            <p:cNvSpPr>
              <a:spLocks/>
            </p:cNvSpPr>
            <p:nvPr/>
          </p:nvSpPr>
          <p:spPr bwMode="auto">
            <a:xfrm>
              <a:off x="9004119" y="5010150"/>
              <a:ext cx="271463" cy="444500"/>
            </a:xfrm>
            <a:custGeom>
              <a:avLst/>
              <a:gdLst>
                <a:gd name="T0" fmla="*/ 103 w 103"/>
                <a:gd name="T1" fmla="*/ 68 h 168"/>
                <a:gd name="T2" fmla="*/ 96 w 103"/>
                <a:gd name="T3" fmla="*/ 108 h 168"/>
                <a:gd name="T4" fmla="*/ 78 w 103"/>
                <a:gd name="T5" fmla="*/ 139 h 168"/>
                <a:gd name="T6" fmla="*/ 62 w 103"/>
                <a:gd name="T7" fmla="*/ 156 h 168"/>
                <a:gd name="T8" fmla="*/ 50 w 103"/>
                <a:gd name="T9" fmla="*/ 166 h 168"/>
                <a:gd name="T10" fmla="*/ 43 w 103"/>
                <a:gd name="T11" fmla="*/ 167 h 168"/>
                <a:gd name="T12" fmla="*/ 15 w 103"/>
                <a:gd name="T13" fmla="*/ 143 h 168"/>
                <a:gd name="T14" fmla="*/ 1 w 103"/>
                <a:gd name="T15" fmla="*/ 112 h 168"/>
                <a:gd name="T16" fmla="*/ 1 w 103"/>
                <a:gd name="T17" fmla="*/ 108 h 168"/>
                <a:gd name="T18" fmla="*/ 2 w 103"/>
                <a:gd name="T19" fmla="*/ 83 h 168"/>
                <a:gd name="T20" fmla="*/ 8 w 103"/>
                <a:gd name="T21" fmla="*/ 64 h 168"/>
                <a:gd name="T22" fmla="*/ 24 w 103"/>
                <a:gd name="T23" fmla="*/ 37 h 168"/>
                <a:gd name="T24" fmla="*/ 31 w 103"/>
                <a:gd name="T25" fmla="*/ 30 h 168"/>
                <a:gd name="T26" fmla="*/ 65 w 103"/>
                <a:gd name="T27" fmla="*/ 3 h 168"/>
                <a:gd name="T28" fmla="*/ 69 w 103"/>
                <a:gd name="T29" fmla="*/ 1 h 168"/>
                <a:gd name="T30" fmla="*/ 75 w 103"/>
                <a:gd name="T31" fmla="*/ 2 h 168"/>
                <a:gd name="T32" fmla="*/ 88 w 103"/>
                <a:gd name="T33" fmla="*/ 17 h 168"/>
                <a:gd name="T34" fmla="*/ 101 w 103"/>
                <a:gd name="T35" fmla="*/ 51 h 168"/>
                <a:gd name="T36" fmla="*/ 103 w 103"/>
                <a:gd name="T37" fmla="*/ 59 h 168"/>
                <a:gd name="T38" fmla="*/ 103 w 103"/>
                <a:gd name="T39" fmla="*/ 68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03" h="168">
                  <a:moveTo>
                    <a:pt x="103" y="68"/>
                  </a:moveTo>
                  <a:cubicBezTo>
                    <a:pt x="103" y="82"/>
                    <a:pt x="100" y="95"/>
                    <a:pt x="96" y="108"/>
                  </a:cubicBezTo>
                  <a:cubicBezTo>
                    <a:pt x="91" y="119"/>
                    <a:pt x="86" y="130"/>
                    <a:pt x="78" y="139"/>
                  </a:cubicBezTo>
                  <a:cubicBezTo>
                    <a:pt x="73" y="145"/>
                    <a:pt x="68" y="151"/>
                    <a:pt x="62" y="156"/>
                  </a:cubicBezTo>
                  <a:cubicBezTo>
                    <a:pt x="58" y="160"/>
                    <a:pt x="54" y="163"/>
                    <a:pt x="50" y="166"/>
                  </a:cubicBezTo>
                  <a:cubicBezTo>
                    <a:pt x="48" y="168"/>
                    <a:pt x="45" y="168"/>
                    <a:pt x="43" y="167"/>
                  </a:cubicBezTo>
                  <a:cubicBezTo>
                    <a:pt x="32" y="161"/>
                    <a:pt x="23" y="153"/>
                    <a:pt x="15" y="143"/>
                  </a:cubicBezTo>
                  <a:cubicBezTo>
                    <a:pt x="8" y="134"/>
                    <a:pt x="4" y="123"/>
                    <a:pt x="1" y="112"/>
                  </a:cubicBezTo>
                  <a:cubicBezTo>
                    <a:pt x="1" y="110"/>
                    <a:pt x="1" y="109"/>
                    <a:pt x="1" y="108"/>
                  </a:cubicBezTo>
                  <a:cubicBezTo>
                    <a:pt x="1" y="100"/>
                    <a:pt x="0" y="91"/>
                    <a:pt x="2" y="83"/>
                  </a:cubicBezTo>
                  <a:cubicBezTo>
                    <a:pt x="4" y="76"/>
                    <a:pt x="5" y="70"/>
                    <a:pt x="8" y="64"/>
                  </a:cubicBezTo>
                  <a:cubicBezTo>
                    <a:pt x="12" y="54"/>
                    <a:pt x="18" y="45"/>
                    <a:pt x="24" y="37"/>
                  </a:cubicBezTo>
                  <a:cubicBezTo>
                    <a:pt x="27" y="35"/>
                    <a:pt x="28" y="32"/>
                    <a:pt x="31" y="30"/>
                  </a:cubicBezTo>
                  <a:cubicBezTo>
                    <a:pt x="41" y="19"/>
                    <a:pt x="52" y="11"/>
                    <a:pt x="65" y="3"/>
                  </a:cubicBezTo>
                  <a:cubicBezTo>
                    <a:pt x="66" y="2"/>
                    <a:pt x="68" y="2"/>
                    <a:pt x="69" y="1"/>
                  </a:cubicBezTo>
                  <a:cubicBezTo>
                    <a:pt x="71" y="0"/>
                    <a:pt x="73" y="0"/>
                    <a:pt x="75" y="2"/>
                  </a:cubicBezTo>
                  <a:cubicBezTo>
                    <a:pt x="80" y="6"/>
                    <a:pt x="84" y="11"/>
                    <a:pt x="88" y="17"/>
                  </a:cubicBezTo>
                  <a:cubicBezTo>
                    <a:pt x="95" y="28"/>
                    <a:pt x="99" y="39"/>
                    <a:pt x="101" y="51"/>
                  </a:cubicBezTo>
                  <a:cubicBezTo>
                    <a:pt x="102" y="54"/>
                    <a:pt x="102" y="56"/>
                    <a:pt x="103" y="59"/>
                  </a:cubicBezTo>
                  <a:cubicBezTo>
                    <a:pt x="103" y="62"/>
                    <a:pt x="103" y="65"/>
                    <a:pt x="103" y="68"/>
                  </a:cubicBezTo>
                </a:path>
              </a:pathLst>
            </a:custGeom>
            <a:solidFill>
              <a:srgbClr val="FFAB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4" name="Freeform 137"/>
            <p:cNvSpPr>
              <a:spLocks/>
            </p:cNvSpPr>
            <p:nvPr/>
          </p:nvSpPr>
          <p:spPr bwMode="auto">
            <a:xfrm>
              <a:off x="9004119" y="5100638"/>
              <a:ext cx="257175" cy="354013"/>
            </a:xfrm>
            <a:custGeom>
              <a:avLst/>
              <a:gdLst>
                <a:gd name="T0" fmla="*/ 52 w 98"/>
                <a:gd name="T1" fmla="*/ 51 h 134"/>
                <a:gd name="T2" fmla="*/ 51 w 98"/>
                <a:gd name="T3" fmla="*/ 65 h 134"/>
                <a:gd name="T4" fmla="*/ 52 w 98"/>
                <a:gd name="T5" fmla="*/ 66 h 134"/>
                <a:gd name="T6" fmla="*/ 52 w 98"/>
                <a:gd name="T7" fmla="*/ 66 h 134"/>
                <a:gd name="T8" fmla="*/ 59 w 98"/>
                <a:gd name="T9" fmla="*/ 61 h 134"/>
                <a:gd name="T10" fmla="*/ 74 w 98"/>
                <a:gd name="T11" fmla="*/ 54 h 134"/>
                <a:gd name="T12" fmla="*/ 93 w 98"/>
                <a:gd name="T13" fmla="*/ 59 h 134"/>
                <a:gd name="T14" fmla="*/ 96 w 98"/>
                <a:gd name="T15" fmla="*/ 62 h 134"/>
                <a:gd name="T16" fmla="*/ 98 w 98"/>
                <a:gd name="T17" fmla="*/ 68 h 134"/>
                <a:gd name="T18" fmla="*/ 90 w 98"/>
                <a:gd name="T19" fmla="*/ 87 h 134"/>
                <a:gd name="T20" fmla="*/ 82 w 98"/>
                <a:gd name="T21" fmla="*/ 100 h 134"/>
                <a:gd name="T22" fmla="*/ 74 w 98"/>
                <a:gd name="T23" fmla="*/ 110 h 134"/>
                <a:gd name="T24" fmla="*/ 69 w 98"/>
                <a:gd name="T25" fmla="*/ 116 h 134"/>
                <a:gd name="T26" fmla="*/ 66 w 98"/>
                <a:gd name="T27" fmla="*/ 119 h 134"/>
                <a:gd name="T28" fmla="*/ 57 w 98"/>
                <a:gd name="T29" fmla="*/ 127 h 134"/>
                <a:gd name="T30" fmla="*/ 50 w 98"/>
                <a:gd name="T31" fmla="*/ 132 h 134"/>
                <a:gd name="T32" fmla="*/ 43 w 98"/>
                <a:gd name="T33" fmla="*/ 133 h 134"/>
                <a:gd name="T34" fmla="*/ 28 w 98"/>
                <a:gd name="T35" fmla="*/ 123 h 134"/>
                <a:gd name="T36" fmla="*/ 13 w 98"/>
                <a:gd name="T37" fmla="*/ 105 h 134"/>
                <a:gd name="T38" fmla="*/ 1 w 98"/>
                <a:gd name="T39" fmla="*/ 76 h 134"/>
                <a:gd name="T40" fmla="*/ 1 w 98"/>
                <a:gd name="T41" fmla="*/ 53 h 134"/>
                <a:gd name="T42" fmla="*/ 20 w 98"/>
                <a:gd name="T43" fmla="*/ 8 h 134"/>
                <a:gd name="T44" fmla="*/ 27 w 98"/>
                <a:gd name="T45" fmla="*/ 1 h 134"/>
                <a:gd name="T46" fmla="*/ 32 w 98"/>
                <a:gd name="T47" fmla="*/ 0 h 134"/>
                <a:gd name="T48" fmla="*/ 37 w 98"/>
                <a:gd name="T49" fmla="*/ 5 h 134"/>
                <a:gd name="T50" fmla="*/ 47 w 98"/>
                <a:gd name="T51" fmla="*/ 22 h 134"/>
                <a:gd name="T52" fmla="*/ 51 w 98"/>
                <a:gd name="T53" fmla="*/ 36 h 134"/>
                <a:gd name="T54" fmla="*/ 52 w 98"/>
                <a:gd name="T55" fmla="*/ 51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98" h="134">
                  <a:moveTo>
                    <a:pt x="52" y="51"/>
                  </a:moveTo>
                  <a:cubicBezTo>
                    <a:pt x="52" y="56"/>
                    <a:pt x="52" y="61"/>
                    <a:pt x="51" y="65"/>
                  </a:cubicBezTo>
                  <a:cubicBezTo>
                    <a:pt x="51" y="65"/>
                    <a:pt x="51" y="66"/>
                    <a:pt x="52" y="66"/>
                  </a:cubicBezTo>
                  <a:cubicBezTo>
                    <a:pt x="52" y="66"/>
                    <a:pt x="52" y="66"/>
                    <a:pt x="52" y="66"/>
                  </a:cubicBezTo>
                  <a:cubicBezTo>
                    <a:pt x="55" y="64"/>
                    <a:pt x="57" y="62"/>
                    <a:pt x="59" y="61"/>
                  </a:cubicBezTo>
                  <a:cubicBezTo>
                    <a:pt x="64" y="57"/>
                    <a:pt x="69" y="55"/>
                    <a:pt x="74" y="54"/>
                  </a:cubicBezTo>
                  <a:cubicBezTo>
                    <a:pt x="81" y="52"/>
                    <a:pt x="87" y="54"/>
                    <a:pt x="93" y="59"/>
                  </a:cubicBezTo>
                  <a:cubicBezTo>
                    <a:pt x="94" y="60"/>
                    <a:pt x="95" y="61"/>
                    <a:pt x="96" y="62"/>
                  </a:cubicBezTo>
                  <a:cubicBezTo>
                    <a:pt x="98" y="64"/>
                    <a:pt x="98" y="66"/>
                    <a:pt x="98" y="68"/>
                  </a:cubicBezTo>
                  <a:cubicBezTo>
                    <a:pt x="96" y="74"/>
                    <a:pt x="93" y="81"/>
                    <a:pt x="90" y="87"/>
                  </a:cubicBezTo>
                  <a:cubicBezTo>
                    <a:pt x="87" y="91"/>
                    <a:pt x="85" y="96"/>
                    <a:pt x="82" y="100"/>
                  </a:cubicBezTo>
                  <a:cubicBezTo>
                    <a:pt x="80" y="104"/>
                    <a:pt x="77" y="107"/>
                    <a:pt x="74" y="110"/>
                  </a:cubicBezTo>
                  <a:cubicBezTo>
                    <a:pt x="72" y="112"/>
                    <a:pt x="71" y="114"/>
                    <a:pt x="69" y="116"/>
                  </a:cubicBezTo>
                  <a:cubicBezTo>
                    <a:pt x="68" y="117"/>
                    <a:pt x="67" y="118"/>
                    <a:pt x="66" y="119"/>
                  </a:cubicBezTo>
                  <a:cubicBezTo>
                    <a:pt x="63" y="122"/>
                    <a:pt x="60" y="124"/>
                    <a:pt x="57" y="127"/>
                  </a:cubicBezTo>
                  <a:cubicBezTo>
                    <a:pt x="55" y="129"/>
                    <a:pt x="52" y="130"/>
                    <a:pt x="50" y="132"/>
                  </a:cubicBezTo>
                  <a:cubicBezTo>
                    <a:pt x="48" y="134"/>
                    <a:pt x="45" y="134"/>
                    <a:pt x="43" y="133"/>
                  </a:cubicBezTo>
                  <a:cubicBezTo>
                    <a:pt x="38" y="130"/>
                    <a:pt x="33" y="127"/>
                    <a:pt x="28" y="123"/>
                  </a:cubicBezTo>
                  <a:cubicBezTo>
                    <a:pt x="22" y="118"/>
                    <a:pt x="17" y="112"/>
                    <a:pt x="13" y="105"/>
                  </a:cubicBezTo>
                  <a:cubicBezTo>
                    <a:pt x="6" y="97"/>
                    <a:pt x="3" y="87"/>
                    <a:pt x="1" y="76"/>
                  </a:cubicBezTo>
                  <a:cubicBezTo>
                    <a:pt x="0" y="69"/>
                    <a:pt x="0" y="61"/>
                    <a:pt x="1" y="53"/>
                  </a:cubicBezTo>
                  <a:cubicBezTo>
                    <a:pt x="4" y="37"/>
                    <a:pt x="11" y="22"/>
                    <a:pt x="20" y="8"/>
                  </a:cubicBezTo>
                  <a:cubicBezTo>
                    <a:pt x="22" y="6"/>
                    <a:pt x="25" y="3"/>
                    <a:pt x="27" y="1"/>
                  </a:cubicBezTo>
                  <a:cubicBezTo>
                    <a:pt x="28" y="0"/>
                    <a:pt x="30" y="0"/>
                    <a:pt x="32" y="0"/>
                  </a:cubicBezTo>
                  <a:cubicBezTo>
                    <a:pt x="34" y="2"/>
                    <a:pt x="36" y="3"/>
                    <a:pt x="37" y="5"/>
                  </a:cubicBezTo>
                  <a:cubicBezTo>
                    <a:pt x="42" y="10"/>
                    <a:pt x="45" y="15"/>
                    <a:pt x="47" y="22"/>
                  </a:cubicBezTo>
                  <a:cubicBezTo>
                    <a:pt x="49" y="26"/>
                    <a:pt x="50" y="31"/>
                    <a:pt x="51" y="36"/>
                  </a:cubicBezTo>
                  <a:cubicBezTo>
                    <a:pt x="51" y="41"/>
                    <a:pt x="52" y="47"/>
                    <a:pt x="52" y="51"/>
                  </a:cubicBezTo>
                </a:path>
              </a:pathLst>
            </a:custGeom>
            <a:solidFill>
              <a:srgbClr val="F972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5" name="Freeform 138"/>
            <p:cNvSpPr>
              <a:spLocks/>
            </p:cNvSpPr>
            <p:nvPr/>
          </p:nvSpPr>
          <p:spPr bwMode="auto">
            <a:xfrm>
              <a:off x="9715319" y="6496050"/>
              <a:ext cx="79375" cy="142875"/>
            </a:xfrm>
            <a:custGeom>
              <a:avLst/>
              <a:gdLst>
                <a:gd name="T0" fmla="*/ 1 w 30"/>
                <a:gd name="T1" fmla="*/ 10 h 54"/>
                <a:gd name="T2" fmla="*/ 1 w 30"/>
                <a:gd name="T3" fmla="*/ 7 h 54"/>
                <a:gd name="T4" fmla="*/ 7 w 30"/>
                <a:gd name="T5" fmla="*/ 0 h 54"/>
                <a:gd name="T6" fmla="*/ 9 w 30"/>
                <a:gd name="T7" fmla="*/ 1 h 54"/>
                <a:gd name="T8" fmla="*/ 9 w 30"/>
                <a:gd name="T9" fmla="*/ 4 h 54"/>
                <a:gd name="T10" fmla="*/ 24 w 30"/>
                <a:gd name="T11" fmla="*/ 42 h 54"/>
                <a:gd name="T12" fmla="*/ 30 w 30"/>
                <a:gd name="T13" fmla="*/ 48 h 54"/>
                <a:gd name="T14" fmla="*/ 29 w 30"/>
                <a:gd name="T15" fmla="*/ 51 h 54"/>
                <a:gd name="T16" fmla="*/ 24 w 30"/>
                <a:gd name="T17" fmla="*/ 53 h 54"/>
                <a:gd name="T18" fmla="*/ 18 w 30"/>
                <a:gd name="T19" fmla="*/ 52 h 54"/>
                <a:gd name="T20" fmla="*/ 3 w 30"/>
                <a:gd name="T21" fmla="*/ 24 h 54"/>
                <a:gd name="T22" fmla="*/ 1 w 30"/>
                <a:gd name="T23" fmla="*/ 1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0" h="54">
                  <a:moveTo>
                    <a:pt x="1" y="10"/>
                  </a:moveTo>
                  <a:cubicBezTo>
                    <a:pt x="1" y="9"/>
                    <a:pt x="1" y="8"/>
                    <a:pt x="1" y="7"/>
                  </a:cubicBezTo>
                  <a:cubicBezTo>
                    <a:pt x="1" y="3"/>
                    <a:pt x="3" y="1"/>
                    <a:pt x="7" y="0"/>
                  </a:cubicBezTo>
                  <a:cubicBezTo>
                    <a:pt x="8" y="0"/>
                    <a:pt x="9" y="1"/>
                    <a:pt x="9" y="1"/>
                  </a:cubicBezTo>
                  <a:cubicBezTo>
                    <a:pt x="9" y="2"/>
                    <a:pt x="9" y="3"/>
                    <a:pt x="9" y="4"/>
                  </a:cubicBezTo>
                  <a:cubicBezTo>
                    <a:pt x="10" y="18"/>
                    <a:pt x="15" y="31"/>
                    <a:pt x="24" y="42"/>
                  </a:cubicBezTo>
                  <a:cubicBezTo>
                    <a:pt x="26" y="44"/>
                    <a:pt x="28" y="46"/>
                    <a:pt x="30" y="48"/>
                  </a:cubicBezTo>
                  <a:cubicBezTo>
                    <a:pt x="30" y="48"/>
                    <a:pt x="30" y="50"/>
                    <a:pt x="29" y="51"/>
                  </a:cubicBezTo>
                  <a:cubicBezTo>
                    <a:pt x="27" y="51"/>
                    <a:pt x="26" y="52"/>
                    <a:pt x="24" y="53"/>
                  </a:cubicBezTo>
                  <a:cubicBezTo>
                    <a:pt x="21" y="54"/>
                    <a:pt x="19" y="54"/>
                    <a:pt x="18" y="52"/>
                  </a:cubicBezTo>
                  <a:cubicBezTo>
                    <a:pt x="10" y="44"/>
                    <a:pt x="5" y="35"/>
                    <a:pt x="3" y="24"/>
                  </a:cubicBezTo>
                  <a:cubicBezTo>
                    <a:pt x="2" y="20"/>
                    <a:pt x="0" y="15"/>
                    <a:pt x="1" y="10"/>
                  </a:cubicBezTo>
                </a:path>
              </a:pathLst>
            </a:custGeom>
            <a:solidFill>
              <a:srgbClr val="F972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6" name="Freeform 139"/>
            <p:cNvSpPr>
              <a:spLocks/>
            </p:cNvSpPr>
            <p:nvPr/>
          </p:nvSpPr>
          <p:spPr bwMode="auto">
            <a:xfrm>
              <a:off x="9786756" y="6440488"/>
              <a:ext cx="115888" cy="106363"/>
            </a:xfrm>
            <a:custGeom>
              <a:avLst/>
              <a:gdLst>
                <a:gd name="T0" fmla="*/ 37 w 44"/>
                <a:gd name="T1" fmla="*/ 40 h 40"/>
                <a:gd name="T2" fmla="*/ 33 w 44"/>
                <a:gd name="T3" fmla="*/ 39 h 40"/>
                <a:gd name="T4" fmla="*/ 20 w 44"/>
                <a:gd name="T5" fmla="*/ 32 h 40"/>
                <a:gd name="T6" fmla="*/ 0 w 44"/>
                <a:gd name="T7" fmla="*/ 9 h 40"/>
                <a:gd name="T8" fmla="*/ 1 w 44"/>
                <a:gd name="T9" fmla="*/ 4 h 40"/>
                <a:gd name="T10" fmla="*/ 4 w 44"/>
                <a:gd name="T11" fmla="*/ 1 h 40"/>
                <a:gd name="T12" fmla="*/ 6 w 44"/>
                <a:gd name="T13" fmla="*/ 1 h 40"/>
                <a:gd name="T14" fmla="*/ 7 w 44"/>
                <a:gd name="T15" fmla="*/ 2 h 40"/>
                <a:gd name="T16" fmla="*/ 15 w 44"/>
                <a:gd name="T17" fmla="*/ 11 h 40"/>
                <a:gd name="T18" fmla="*/ 32 w 44"/>
                <a:gd name="T19" fmla="*/ 25 h 40"/>
                <a:gd name="T20" fmla="*/ 42 w 44"/>
                <a:gd name="T21" fmla="*/ 29 h 40"/>
                <a:gd name="T22" fmla="*/ 43 w 44"/>
                <a:gd name="T23" fmla="*/ 33 h 40"/>
                <a:gd name="T24" fmla="*/ 39 w 44"/>
                <a:gd name="T25" fmla="*/ 39 h 40"/>
                <a:gd name="T26" fmla="*/ 37 w 44"/>
                <a:gd name="T27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4" h="40">
                  <a:moveTo>
                    <a:pt x="37" y="40"/>
                  </a:moveTo>
                  <a:cubicBezTo>
                    <a:pt x="36" y="40"/>
                    <a:pt x="34" y="39"/>
                    <a:pt x="33" y="39"/>
                  </a:cubicBezTo>
                  <a:cubicBezTo>
                    <a:pt x="28" y="37"/>
                    <a:pt x="24" y="35"/>
                    <a:pt x="20" y="32"/>
                  </a:cubicBezTo>
                  <a:cubicBezTo>
                    <a:pt x="12" y="25"/>
                    <a:pt x="6" y="18"/>
                    <a:pt x="0" y="9"/>
                  </a:cubicBezTo>
                  <a:cubicBezTo>
                    <a:pt x="0" y="7"/>
                    <a:pt x="0" y="6"/>
                    <a:pt x="1" y="4"/>
                  </a:cubicBezTo>
                  <a:cubicBezTo>
                    <a:pt x="2" y="3"/>
                    <a:pt x="3" y="2"/>
                    <a:pt x="4" y="1"/>
                  </a:cubicBezTo>
                  <a:cubicBezTo>
                    <a:pt x="4" y="0"/>
                    <a:pt x="6" y="0"/>
                    <a:pt x="6" y="1"/>
                  </a:cubicBezTo>
                  <a:cubicBezTo>
                    <a:pt x="7" y="1"/>
                    <a:pt x="7" y="2"/>
                    <a:pt x="7" y="2"/>
                  </a:cubicBezTo>
                  <a:cubicBezTo>
                    <a:pt x="10" y="5"/>
                    <a:pt x="12" y="9"/>
                    <a:pt x="15" y="11"/>
                  </a:cubicBezTo>
                  <a:cubicBezTo>
                    <a:pt x="20" y="17"/>
                    <a:pt x="25" y="21"/>
                    <a:pt x="32" y="25"/>
                  </a:cubicBezTo>
                  <a:cubicBezTo>
                    <a:pt x="35" y="26"/>
                    <a:pt x="38" y="28"/>
                    <a:pt x="42" y="29"/>
                  </a:cubicBezTo>
                  <a:cubicBezTo>
                    <a:pt x="43" y="30"/>
                    <a:pt x="44" y="31"/>
                    <a:pt x="43" y="33"/>
                  </a:cubicBezTo>
                  <a:cubicBezTo>
                    <a:pt x="42" y="35"/>
                    <a:pt x="40" y="37"/>
                    <a:pt x="39" y="39"/>
                  </a:cubicBezTo>
                  <a:cubicBezTo>
                    <a:pt x="39" y="40"/>
                    <a:pt x="38" y="40"/>
                    <a:pt x="37" y="40"/>
                  </a:cubicBezTo>
                </a:path>
              </a:pathLst>
            </a:custGeom>
            <a:solidFill>
              <a:srgbClr val="F972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7" name="Freeform 140"/>
            <p:cNvSpPr>
              <a:spLocks/>
            </p:cNvSpPr>
            <p:nvPr/>
          </p:nvSpPr>
          <p:spPr bwMode="auto">
            <a:xfrm>
              <a:off x="9826444" y="6348413"/>
              <a:ext cx="117475" cy="50800"/>
            </a:xfrm>
            <a:custGeom>
              <a:avLst/>
              <a:gdLst>
                <a:gd name="T0" fmla="*/ 35 w 45"/>
                <a:gd name="T1" fmla="*/ 19 h 19"/>
                <a:gd name="T2" fmla="*/ 3 w 45"/>
                <a:gd name="T3" fmla="*/ 10 h 19"/>
                <a:gd name="T4" fmla="*/ 1 w 45"/>
                <a:gd name="T5" fmla="*/ 3 h 19"/>
                <a:gd name="T6" fmla="*/ 2 w 45"/>
                <a:gd name="T7" fmla="*/ 0 h 19"/>
                <a:gd name="T8" fmla="*/ 3 w 45"/>
                <a:gd name="T9" fmla="*/ 0 h 19"/>
                <a:gd name="T10" fmla="*/ 7 w 45"/>
                <a:gd name="T11" fmla="*/ 1 h 19"/>
                <a:gd name="T12" fmla="*/ 27 w 45"/>
                <a:gd name="T13" fmla="*/ 7 h 19"/>
                <a:gd name="T14" fmla="*/ 41 w 45"/>
                <a:gd name="T15" fmla="*/ 8 h 19"/>
                <a:gd name="T16" fmla="*/ 43 w 45"/>
                <a:gd name="T17" fmla="*/ 8 h 19"/>
                <a:gd name="T18" fmla="*/ 45 w 45"/>
                <a:gd name="T19" fmla="*/ 10 h 19"/>
                <a:gd name="T20" fmla="*/ 45 w 45"/>
                <a:gd name="T21" fmla="*/ 14 h 19"/>
                <a:gd name="T22" fmla="*/ 40 w 45"/>
                <a:gd name="T23" fmla="*/ 19 h 19"/>
                <a:gd name="T24" fmla="*/ 35 w 45"/>
                <a:gd name="T25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5" h="19">
                  <a:moveTo>
                    <a:pt x="35" y="19"/>
                  </a:moveTo>
                  <a:cubicBezTo>
                    <a:pt x="23" y="19"/>
                    <a:pt x="13" y="15"/>
                    <a:pt x="3" y="10"/>
                  </a:cubicBezTo>
                  <a:cubicBezTo>
                    <a:pt x="1" y="8"/>
                    <a:pt x="0" y="6"/>
                    <a:pt x="1" y="3"/>
                  </a:cubicBezTo>
                  <a:cubicBezTo>
                    <a:pt x="1" y="2"/>
                    <a:pt x="1" y="1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5" y="0"/>
                    <a:pt x="6" y="0"/>
                    <a:pt x="7" y="1"/>
                  </a:cubicBezTo>
                  <a:cubicBezTo>
                    <a:pt x="13" y="4"/>
                    <a:pt x="20" y="6"/>
                    <a:pt x="27" y="7"/>
                  </a:cubicBezTo>
                  <a:cubicBezTo>
                    <a:pt x="31" y="8"/>
                    <a:pt x="36" y="9"/>
                    <a:pt x="41" y="8"/>
                  </a:cubicBezTo>
                  <a:cubicBezTo>
                    <a:pt x="42" y="8"/>
                    <a:pt x="42" y="8"/>
                    <a:pt x="43" y="8"/>
                  </a:cubicBezTo>
                  <a:cubicBezTo>
                    <a:pt x="44" y="8"/>
                    <a:pt x="45" y="9"/>
                    <a:pt x="45" y="10"/>
                  </a:cubicBezTo>
                  <a:cubicBezTo>
                    <a:pt x="45" y="11"/>
                    <a:pt x="45" y="13"/>
                    <a:pt x="45" y="14"/>
                  </a:cubicBezTo>
                  <a:cubicBezTo>
                    <a:pt x="45" y="17"/>
                    <a:pt x="43" y="18"/>
                    <a:pt x="40" y="19"/>
                  </a:cubicBezTo>
                  <a:cubicBezTo>
                    <a:pt x="39" y="19"/>
                    <a:pt x="37" y="19"/>
                    <a:pt x="35" y="19"/>
                  </a:cubicBezTo>
                </a:path>
              </a:pathLst>
            </a:custGeom>
            <a:solidFill>
              <a:srgbClr val="F972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8" name="Freeform 141"/>
            <p:cNvSpPr>
              <a:spLocks/>
            </p:cNvSpPr>
            <p:nvPr/>
          </p:nvSpPr>
          <p:spPr bwMode="auto">
            <a:xfrm>
              <a:off x="9826444" y="6226175"/>
              <a:ext cx="109538" cy="42863"/>
            </a:xfrm>
            <a:custGeom>
              <a:avLst/>
              <a:gdLst>
                <a:gd name="T0" fmla="*/ 30 w 42"/>
                <a:gd name="T1" fmla="*/ 16 h 16"/>
                <a:gd name="T2" fmla="*/ 4 w 42"/>
                <a:gd name="T3" fmla="*/ 10 h 16"/>
                <a:gd name="T4" fmla="*/ 0 w 42"/>
                <a:gd name="T5" fmla="*/ 4 h 16"/>
                <a:gd name="T6" fmla="*/ 0 w 42"/>
                <a:gd name="T7" fmla="*/ 2 h 16"/>
                <a:gd name="T8" fmla="*/ 3 w 42"/>
                <a:gd name="T9" fmla="*/ 0 h 16"/>
                <a:gd name="T10" fmla="*/ 7 w 42"/>
                <a:gd name="T11" fmla="*/ 1 h 16"/>
                <a:gd name="T12" fmla="*/ 34 w 42"/>
                <a:gd name="T13" fmla="*/ 5 h 16"/>
                <a:gd name="T14" fmla="*/ 37 w 42"/>
                <a:gd name="T15" fmla="*/ 5 h 16"/>
                <a:gd name="T16" fmla="*/ 41 w 42"/>
                <a:gd name="T17" fmla="*/ 9 h 16"/>
                <a:gd name="T18" fmla="*/ 37 w 42"/>
                <a:gd name="T19" fmla="*/ 15 h 16"/>
                <a:gd name="T20" fmla="*/ 30 w 42"/>
                <a:gd name="T21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2" h="16">
                  <a:moveTo>
                    <a:pt x="30" y="16"/>
                  </a:moveTo>
                  <a:cubicBezTo>
                    <a:pt x="21" y="16"/>
                    <a:pt x="13" y="13"/>
                    <a:pt x="4" y="10"/>
                  </a:cubicBezTo>
                  <a:cubicBezTo>
                    <a:pt x="1" y="9"/>
                    <a:pt x="0" y="7"/>
                    <a:pt x="0" y="4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0" y="1"/>
                    <a:pt x="2" y="0"/>
                    <a:pt x="3" y="0"/>
                  </a:cubicBezTo>
                  <a:cubicBezTo>
                    <a:pt x="4" y="0"/>
                    <a:pt x="5" y="0"/>
                    <a:pt x="7" y="1"/>
                  </a:cubicBezTo>
                  <a:cubicBezTo>
                    <a:pt x="15" y="4"/>
                    <a:pt x="24" y="5"/>
                    <a:pt x="34" y="5"/>
                  </a:cubicBezTo>
                  <a:cubicBezTo>
                    <a:pt x="35" y="5"/>
                    <a:pt x="36" y="5"/>
                    <a:pt x="37" y="5"/>
                  </a:cubicBezTo>
                  <a:cubicBezTo>
                    <a:pt x="40" y="5"/>
                    <a:pt x="41" y="6"/>
                    <a:pt x="41" y="9"/>
                  </a:cubicBezTo>
                  <a:cubicBezTo>
                    <a:pt x="42" y="12"/>
                    <a:pt x="41" y="15"/>
                    <a:pt x="37" y="15"/>
                  </a:cubicBezTo>
                  <a:cubicBezTo>
                    <a:pt x="35" y="15"/>
                    <a:pt x="33" y="15"/>
                    <a:pt x="30" y="16"/>
                  </a:cubicBezTo>
                </a:path>
              </a:pathLst>
            </a:custGeom>
            <a:solidFill>
              <a:srgbClr val="F972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9" name="Freeform 142"/>
            <p:cNvSpPr>
              <a:spLocks/>
            </p:cNvSpPr>
            <p:nvPr/>
          </p:nvSpPr>
          <p:spPr bwMode="auto">
            <a:xfrm>
              <a:off x="9796281" y="6105525"/>
              <a:ext cx="101600" cy="39688"/>
            </a:xfrm>
            <a:custGeom>
              <a:avLst/>
              <a:gdLst>
                <a:gd name="T0" fmla="*/ 35 w 38"/>
                <a:gd name="T1" fmla="*/ 15 h 15"/>
                <a:gd name="T2" fmla="*/ 14 w 38"/>
                <a:gd name="T3" fmla="*/ 12 h 15"/>
                <a:gd name="T4" fmla="*/ 4 w 38"/>
                <a:gd name="T5" fmla="*/ 9 h 15"/>
                <a:gd name="T6" fmla="*/ 1 w 38"/>
                <a:gd name="T7" fmla="*/ 2 h 15"/>
                <a:gd name="T8" fmla="*/ 2 w 38"/>
                <a:gd name="T9" fmla="*/ 1 h 15"/>
                <a:gd name="T10" fmla="*/ 5 w 38"/>
                <a:gd name="T11" fmla="*/ 1 h 15"/>
                <a:gd name="T12" fmla="*/ 18 w 38"/>
                <a:gd name="T13" fmla="*/ 2 h 15"/>
                <a:gd name="T14" fmla="*/ 25 w 38"/>
                <a:gd name="T15" fmla="*/ 3 h 15"/>
                <a:gd name="T16" fmla="*/ 32 w 38"/>
                <a:gd name="T17" fmla="*/ 3 h 15"/>
                <a:gd name="T18" fmla="*/ 36 w 38"/>
                <a:gd name="T19" fmla="*/ 5 h 15"/>
                <a:gd name="T20" fmla="*/ 38 w 38"/>
                <a:gd name="T21" fmla="*/ 12 h 15"/>
                <a:gd name="T22" fmla="*/ 37 w 38"/>
                <a:gd name="T23" fmla="*/ 14 h 15"/>
                <a:gd name="T24" fmla="*/ 35 w 38"/>
                <a:gd name="T25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8" h="15">
                  <a:moveTo>
                    <a:pt x="35" y="15"/>
                  </a:moveTo>
                  <a:cubicBezTo>
                    <a:pt x="28" y="14"/>
                    <a:pt x="21" y="14"/>
                    <a:pt x="14" y="12"/>
                  </a:cubicBezTo>
                  <a:cubicBezTo>
                    <a:pt x="11" y="11"/>
                    <a:pt x="7" y="11"/>
                    <a:pt x="4" y="9"/>
                  </a:cubicBezTo>
                  <a:cubicBezTo>
                    <a:pt x="2" y="8"/>
                    <a:pt x="0" y="4"/>
                    <a:pt x="1" y="2"/>
                  </a:cubicBezTo>
                  <a:cubicBezTo>
                    <a:pt x="1" y="1"/>
                    <a:pt x="2" y="1"/>
                    <a:pt x="2" y="1"/>
                  </a:cubicBezTo>
                  <a:cubicBezTo>
                    <a:pt x="3" y="1"/>
                    <a:pt x="4" y="0"/>
                    <a:pt x="5" y="1"/>
                  </a:cubicBezTo>
                  <a:cubicBezTo>
                    <a:pt x="9" y="2"/>
                    <a:pt x="14" y="2"/>
                    <a:pt x="18" y="2"/>
                  </a:cubicBezTo>
                  <a:cubicBezTo>
                    <a:pt x="20" y="2"/>
                    <a:pt x="23" y="2"/>
                    <a:pt x="25" y="3"/>
                  </a:cubicBezTo>
                  <a:cubicBezTo>
                    <a:pt x="27" y="3"/>
                    <a:pt x="30" y="3"/>
                    <a:pt x="32" y="3"/>
                  </a:cubicBezTo>
                  <a:cubicBezTo>
                    <a:pt x="34" y="3"/>
                    <a:pt x="35" y="4"/>
                    <a:pt x="36" y="5"/>
                  </a:cubicBezTo>
                  <a:cubicBezTo>
                    <a:pt x="37" y="8"/>
                    <a:pt x="37" y="10"/>
                    <a:pt x="38" y="12"/>
                  </a:cubicBezTo>
                  <a:cubicBezTo>
                    <a:pt x="38" y="13"/>
                    <a:pt x="37" y="14"/>
                    <a:pt x="37" y="14"/>
                  </a:cubicBezTo>
                  <a:cubicBezTo>
                    <a:pt x="36" y="15"/>
                    <a:pt x="35" y="15"/>
                    <a:pt x="35" y="15"/>
                  </a:cubicBezTo>
                </a:path>
              </a:pathLst>
            </a:custGeom>
            <a:solidFill>
              <a:srgbClr val="F972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50" name="Freeform 143"/>
            <p:cNvSpPr>
              <a:spLocks/>
            </p:cNvSpPr>
            <p:nvPr/>
          </p:nvSpPr>
          <p:spPr bwMode="auto">
            <a:xfrm>
              <a:off x="9759769" y="5989638"/>
              <a:ext cx="90488" cy="44450"/>
            </a:xfrm>
            <a:custGeom>
              <a:avLst/>
              <a:gdLst>
                <a:gd name="T0" fmla="*/ 29 w 34"/>
                <a:gd name="T1" fmla="*/ 17 h 17"/>
                <a:gd name="T2" fmla="*/ 6 w 34"/>
                <a:gd name="T3" fmla="*/ 12 h 17"/>
                <a:gd name="T4" fmla="*/ 1 w 34"/>
                <a:gd name="T5" fmla="*/ 7 h 17"/>
                <a:gd name="T6" fmla="*/ 0 w 34"/>
                <a:gd name="T7" fmla="*/ 2 h 17"/>
                <a:gd name="T8" fmla="*/ 2 w 34"/>
                <a:gd name="T9" fmla="*/ 0 h 17"/>
                <a:gd name="T10" fmla="*/ 2 w 34"/>
                <a:gd name="T11" fmla="*/ 0 h 17"/>
                <a:gd name="T12" fmla="*/ 27 w 34"/>
                <a:gd name="T13" fmla="*/ 5 h 17"/>
                <a:gd name="T14" fmla="*/ 30 w 34"/>
                <a:gd name="T15" fmla="*/ 7 h 17"/>
                <a:gd name="T16" fmla="*/ 33 w 34"/>
                <a:gd name="T17" fmla="*/ 13 h 17"/>
                <a:gd name="T18" fmla="*/ 31 w 34"/>
                <a:gd name="T19" fmla="*/ 17 h 17"/>
                <a:gd name="T20" fmla="*/ 29 w 34"/>
                <a:gd name="T2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4" h="17">
                  <a:moveTo>
                    <a:pt x="29" y="17"/>
                  </a:moveTo>
                  <a:cubicBezTo>
                    <a:pt x="21" y="16"/>
                    <a:pt x="13" y="14"/>
                    <a:pt x="6" y="12"/>
                  </a:cubicBezTo>
                  <a:cubicBezTo>
                    <a:pt x="3" y="11"/>
                    <a:pt x="2" y="9"/>
                    <a:pt x="1" y="7"/>
                  </a:cubicBezTo>
                  <a:cubicBezTo>
                    <a:pt x="1" y="6"/>
                    <a:pt x="0" y="4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1" y="2"/>
                    <a:pt x="19" y="3"/>
                    <a:pt x="27" y="5"/>
                  </a:cubicBezTo>
                  <a:cubicBezTo>
                    <a:pt x="29" y="5"/>
                    <a:pt x="30" y="6"/>
                    <a:pt x="30" y="7"/>
                  </a:cubicBezTo>
                  <a:cubicBezTo>
                    <a:pt x="31" y="9"/>
                    <a:pt x="32" y="11"/>
                    <a:pt x="33" y="13"/>
                  </a:cubicBezTo>
                  <a:cubicBezTo>
                    <a:pt x="34" y="15"/>
                    <a:pt x="33" y="17"/>
                    <a:pt x="31" y="17"/>
                  </a:cubicBezTo>
                  <a:cubicBezTo>
                    <a:pt x="31" y="17"/>
                    <a:pt x="30" y="17"/>
                    <a:pt x="29" y="17"/>
                  </a:cubicBezTo>
                </a:path>
              </a:pathLst>
            </a:custGeom>
            <a:solidFill>
              <a:srgbClr val="F972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51" name="Freeform 144"/>
            <p:cNvSpPr>
              <a:spLocks/>
            </p:cNvSpPr>
            <p:nvPr/>
          </p:nvSpPr>
          <p:spPr bwMode="auto">
            <a:xfrm>
              <a:off x="9726431" y="5880100"/>
              <a:ext cx="80963" cy="50800"/>
            </a:xfrm>
            <a:custGeom>
              <a:avLst/>
              <a:gdLst>
                <a:gd name="T0" fmla="*/ 0 w 31"/>
                <a:gd name="T1" fmla="*/ 2 h 19"/>
                <a:gd name="T2" fmla="*/ 1 w 31"/>
                <a:gd name="T3" fmla="*/ 0 h 19"/>
                <a:gd name="T4" fmla="*/ 7 w 31"/>
                <a:gd name="T5" fmla="*/ 2 h 19"/>
                <a:gd name="T6" fmla="*/ 23 w 31"/>
                <a:gd name="T7" fmla="*/ 6 h 19"/>
                <a:gd name="T8" fmla="*/ 26 w 31"/>
                <a:gd name="T9" fmla="*/ 7 h 19"/>
                <a:gd name="T10" fmla="*/ 29 w 31"/>
                <a:gd name="T11" fmla="*/ 9 h 19"/>
                <a:gd name="T12" fmla="*/ 31 w 31"/>
                <a:gd name="T13" fmla="*/ 17 h 19"/>
                <a:gd name="T14" fmla="*/ 29 w 31"/>
                <a:gd name="T15" fmla="*/ 19 h 19"/>
                <a:gd name="T16" fmla="*/ 6 w 31"/>
                <a:gd name="T17" fmla="*/ 12 h 19"/>
                <a:gd name="T18" fmla="*/ 0 w 31"/>
                <a:gd name="T19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1" h="19">
                  <a:moveTo>
                    <a:pt x="0" y="2"/>
                  </a:moveTo>
                  <a:cubicBezTo>
                    <a:pt x="0" y="1"/>
                    <a:pt x="1" y="0"/>
                    <a:pt x="1" y="0"/>
                  </a:cubicBezTo>
                  <a:cubicBezTo>
                    <a:pt x="3" y="1"/>
                    <a:pt x="5" y="1"/>
                    <a:pt x="7" y="2"/>
                  </a:cubicBezTo>
                  <a:cubicBezTo>
                    <a:pt x="12" y="4"/>
                    <a:pt x="17" y="6"/>
                    <a:pt x="23" y="6"/>
                  </a:cubicBezTo>
                  <a:cubicBezTo>
                    <a:pt x="24" y="6"/>
                    <a:pt x="25" y="6"/>
                    <a:pt x="26" y="7"/>
                  </a:cubicBezTo>
                  <a:cubicBezTo>
                    <a:pt x="27" y="7"/>
                    <a:pt x="28" y="8"/>
                    <a:pt x="29" y="9"/>
                  </a:cubicBezTo>
                  <a:cubicBezTo>
                    <a:pt x="30" y="11"/>
                    <a:pt x="31" y="14"/>
                    <a:pt x="31" y="17"/>
                  </a:cubicBezTo>
                  <a:cubicBezTo>
                    <a:pt x="31" y="17"/>
                    <a:pt x="30" y="19"/>
                    <a:pt x="29" y="19"/>
                  </a:cubicBezTo>
                  <a:cubicBezTo>
                    <a:pt x="21" y="17"/>
                    <a:pt x="13" y="15"/>
                    <a:pt x="6" y="12"/>
                  </a:cubicBezTo>
                  <a:cubicBezTo>
                    <a:pt x="1" y="9"/>
                    <a:pt x="0" y="7"/>
                    <a:pt x="0" y="2"/>
                  </a:cubicBezTo>
                </a:path>
              </a:pathLst>
            </a:custGeom>
            <a:solidFill>
              <a:srgbClr val="F972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52" name="Freeform 145"/>
            <p:cNvSpPr>
              <a:spLocks/>
            </p:cNvSpPr>
            <p:nvPr/>
          </p:nvSpPr>
          <p:spPr bwMode="auto">
            <a:xfrm>
              <a:off x="9723256" y="5526088"/>
              <a:ext cx="60325" cy="90488"/>
            </a:xfrm>
            <a:custGeom>
              <a:avLst/>
              <a:gdLst>
                <a:gd name="T0" fmla="*/ 5 w 23"/>
                <a:gd name="T1" fmla="*/ 0 h 34"/>
                <a:gd name="T2" fmla="*/ 5 w 23"/>
                <a:gd name="T3" fmla="*/ 0 h 34"/>
                <a:gd name="T4" fmla="*/ 7 w 23"/>
                <a:gd name="T5" fmla="*/ 2 h 34"/>
                <a:gd name="T6" fmla="*/ 20 w 23"/>
                <a:gd name="T7" fmla="*/ 22 h 34"/>
                <a:gd name="T8" fmla="*/ 22 w 23"/>
                <a:gd name="T9" fmla="*/ 24 h 34"/>
                <a:gd name="T10" fmla="*/ 22 w 23"/>
                <a:gd name="T11" fmla="*/ 27 h 34"/>
                <a:gd name="T12" fmla="*/ 21 w 23"/>
                <a:gd name="T13" fmla="*/ 32 h 34"/>
                <a:gd name="T14" fmla="*/ 17 w 23"/>
                <a:gd name="T15" fmla="*/ 33 h 34"/>
                <a:gd name="T16" fmla="*/ 12 w 23"/>
                <a:gd name="T17" fmla="*/ 28 h 34"/>
                <a:gd name="T18" fmla="*/ 1 w 23"/>
                <a:gd name="T19" fmla="*/ 11 h 34"/>
                <a:gd name="T20" fmla="*/ 2 w 23"/>
                <a:gd name="T21" fmla="*/ 3 h 34"/>
                <a:gd name="T22" fmla="*/ 3 w 23"/>
                <a:gd name="T23" fmla="*/ 1 h 34"/>
                <a:gd name="T24" fmla="*/ 5 w 23"/>
                <a:gd name="T25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3" h="34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6" y="1"/>
                    <a:pt x="7" y="2"/>
                    <a:pt x="7" y="2"/>
                  </a:cubicBezTo>
                  <a:cubicBezTo>
                    <a:pt x="10" y="10"/>
                    <a:pt x="15" y="16"/>
                    <a:pt x="20" y="22"/>
                  </a:cubicBezTo>
                  <a:cubicBezTo>
                    <a:pt x="21" y="22"/>
                    <a:pt x="22" y="23"/>
                    <a:pt x="22" y="24"/>
                  </a:cubicBezTo>
                  <a:cubicBezTo>
                    <a:pt x="22" y="25"/>
                    <a:pt x="23" y="26"/>
                    <a:pt x="22" y="27"/>
                  </a:cubicBezTo>
                  <a:cubicBezTo>
                    <a:pt x="22" y="28"/>
                    <a:pt x="21" y="30"/>
                    <a:pt x="21" y="32"/>
                  </a:cubicBezTo>
                  <a:cubicBezTo>
                    <a:pt x="20" y="34"/>
                    <a:pt x="18" y="34"/>
                    <a:pt x="17" y="33"/>
                  </a:cubicBezTo>
                  <a:cubicBezTo>
                    <a:pt x="15" y="31"/>
                    <a:pt x="14" y="30"/>
                    <a:pt x="12" y="28"/>
                  </a:cubicBezTo>
                  <a:cubicBezTo>
                    <a:pt x="8" y="23"/>
                    <a:pt x="4" y="17"/>
                    <a:pt x="1" y="11"/>
                  </a:cubicBezTo>
                  <a:cubicBezTo>
                    <a:pt x="0" y="8"/>
                    <a:pt x="0" y="5"/>
                    <a:pt x="2" y="3"/>
                  </a:cubicBezTo>
                  <a:cubicBezTo>
                    <a:pt x="2" y="2"/>
                    <a:pt x="3" y="1"/>
                    <a:pt x="3" y="1"/>
                  </a:cubicBezTo>
                  <a:cubicBezTo>
                    <a:pt x="4" y="0"/>
                    <a:pt x="4" y="0"/>
                    <a:pt x="5" y="0"/>
                  </a:cubicBezTo>
                </a:path>
              </a:pathLst>
            </a:custGeom>
            <a:solidFill>
              <a:srgbClr val="F972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53" name="Freeform 146"/>
            <p:cNvSpPr>
              <a:spLocks/>
            </p:cNvSpPr>
            <p:nvPr/>
          </p:nvSpPr>
          <p:spPr bwMode="auto">
            <a:xfrm>
              <a:off x="9699444" y="5764213"/>
              <a:ext cx="76200" cy="55563"/>
            </a:xfrm>
            <a:custGeom>
              <a:avLst/>
              <a:gdLst>
                <a:gd name="T0" fmla="*/ 0 w 29"/>
                <a:gd name="T1" fmla="*/ 4 h 21"/>
                <a:gd name="T2" fmla="*/ 0 w 29"/>
                <a:gd name="T3" fmla="*/ 2 h 21"/>
                <a:gd name="T4" fmla="*/ 2 w 29"/>
                <a:gd name="T5" fmla="*/ 1 h 21"/>
                <a:gd name="T6" fmla="*/ 3 w 29"/>
                <a:gd name="T7" fmla="*/ 1 h 21"/>
                <a:gd name="T8" fmla="*/ 20 w 29"/>
                <a:gd name="T9" fmla="*/ 8 h 21"/>
                <a:gd name="T10" fmla="*/ 23 w 29"/>
                <a:gd name="T11" fmla="*/ 9 h 21"/>
                <a:gd name="T12" fmla="*/ 27 w 29"/>
                <a:gd name="T13" fmla="*/ 13 h 21"/>
                <a:gd name="T14" fmla="*/ 28 w 29"/>
                <a:gd name="T15" fmla="*/ 20 h 21"/>
                <a:gd name="T16" fmla="*/ 27 w 29"/>
                <a:gd name="T17" fmla="*/ 21 h 21"/>
                <a:gd name="T18" fmla="*/ 21 w 29"/>
                <a:gd name="T19" fmla="*/ 20 h 21"/>
                <a:gd name="T20" fmla="*/ 5 w 29"/>
                <a:gd name="T21" fmla="*/ 13 h 21"/>
                <a:gd name="T22" fmla="*/ 0 w 29"/>
                <a:gd name="T23" fmla="*/ 5 h 21"/>
                <a:gd name="T24" fmla="*/ 0 w 29"/>
                <a:gd name="T2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9" h="21">
                  <a:moveTo>
                    <a:pt x="0" y="4"/>
                  </a:moveTo>
                  <a:cubicBezTo>
                    <a:pt x="0" y="3"/>
                    <a:pt x="0" y="3"/>
                    <a:pt x="0" y="2"/>
                  </a:cubicBezTo>
                  <a:cubicBezTo>
                    <a:pt x="0" y="1"/>
                    <a:pt x="1" y="0"/>
                    <a:pt x="2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8" y="4"/>
                    <a:pt x="14" y="6"/>
                    <a:pt x="20" y="8"/>
                  </a:cubicBezTo>
                  <a:cubicBezTo>
                    <a:pt x="21" y="9"/>
                    <a:pt x="22" y="9"/>
                    <a:pt x="23" y="9"/>
                  </a:cubicBezTo>
                  <a:cubicBezTo>
                    <a:pt x="25" y="10"/>
                    <a:pt x="26" y="11"/>
                    <a:pt x="27" y="13"/>
                  </a:cubicBezTo>
                  <a:cubicBezTo>
                    <a:pt x="28" y="15"/>
                    <a:pt x="29" y="18"/>
                    <a:pt x="28" y="20"/>
                  </a:cubicBezTo>
                  <a:cubicBezTo>
                    <a:pt x="28" y="21"/>
                    <a:pt x="27" y="21"/>
                    <a:pt x="27" y="21"/>
                  </a:cubicBezTo>
                  <a:cubicBezTo>
                    <a:pt x="25" y="21"/>
                    <a:pt x="23" y="20"/>
                    <a:pt x="21" y="20"/>
                  </a:cubicBezTo>
                  <a:cubicBezTo>
                    <a:pt x="15" y="18"/>
                    <a:pt x="10" y="16"/>
                    <a:pt x="5" y="13"/>
                  </a:cubicBezTo>
                  <a:cubicBezTo>
                    <a:pt x="2" y="11"/>
                    <a:pt x="0" y="9"/>
                    <a:pt x="0" y="5"/>
                  </a:cubicBezTo>
                  <a:cubicBezTo>
                    <a:pt x="0" y="4"/>
                    <a:pt x="0" y="4"/>
                    <a:pt x="0" y="4"/>
                  </a:cubicBezTo>
                </a:path>
              </a:pathLst>
            </a:custGeom>
            <a:solidFill>
              <a:srgbClr val="F972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54" name="Freeform 147"/>
            <p:cNvSpPr>
              <a:spLocks/>
            </p:cNvSpPr>
            <p:nvPr/>
          </p:nvSpPr>
          <p:spPr bwMode="auto">
            <a:xfrm>
              <a:off x="9694681" y="5641975"/>
              <a:ext cx="65088" cy="77788"/>
            </a:xfrm>
            <a:custGeom>
              <a:avLst/>
              <a:gdLst>
                <a:gd name="T0" fmla="*/ 25 w 25"/>
                <a:gd name="T1" fmla="*/ 24 h 29"/>
                <a:gd name="T2" fmla="*/ 25 w 25"/>
                <a:gd name="T3" fmla="*/ 25 h 29"/>
                <a:gd name="T4" fmla="*/ 24 w 25"/>
                <a:gd name="T5" fmla="*/ 29 h 29"/>
                <a:gd name="T6" fmla="*/ 19 w 25"/>
                <a:gd name="T7" fmla="*/ 27 h 29"/>
                <a:gd name="T8" fmla="*/ 4 w 25"/>
                <a:gd name="T9" fmla="*/ 13 h 29"/>
                <a:gd name="T10" fmla="*/ 1 w 25"/>
                <a:gd name="T11" fmla="*/ 3 h 29"/>
                <a:gd name="T12" fmla="*/ 2 w 25"/>
                <a:gd name="T13" fmla="*/ 1 h 29"/>
                <a:gd name="T14" fmla="*/ 4 w 25"/>
                <a:gd name="T15" fmla="*/ 0 h 29"/>
                <a:gd name="T16" fmla="*/ 5 w 25"/>
                <a:gd name="T17" fmla="*/ 1 h 29"/>
                <a:gd name="T18" fmla="*/ 22 w 25"/>
                <a:gd name="T19" fmla="*/ 17 h 29"/>
                <a:gd name="T20" fmla="*/ 23 w 25"/>
                <a:gd name="T21" fmla="*/ 18 h 29"/>
                <a:gd name="T22" fmla="*/ 25 w 25"/>
                <a:gd name="T23" fmla="*/ 22 h 29"/>
                <a:gd name="T24" fmla="*/ 25 w 25"/>
                <a:gd name="T25" fmla="*/ 24 h 29"/>
                <a:gd name="T26" fmla="*/ 25 w 25"/>
                <a:gd name="T27" fmla="*/ 24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5" h="29">
                  <a:moveTo>
                    <a:pt x="25" y="24"/>
                  </a:moveTo>
                  <a:cubicBezTo>
                    <a:pt x="25" y="25"/>
                    <a:pt x="25" y="25"/>
                    <a:pt x="25" y="25"/>
                  </a:cubicBezTo>
                  <a:cubicBezTo>
                    <a:pt x="25" y="26"/>
                    <a:pt x="25" y="28"/>
                    <a:pt x="24" y="29"/>
                  </a:cubicBezTo>
                  <a:cubicBezTo>
                    <a:pt x="22" y="29"/>
                    <a:pt x="21" y="28"/>
                    <a:pt x="19" y="27"/>
                  </a:cubicBezTo>
                  <a:cubicBezTo>
                    <a:pt x="14" y="23"/>
                    <a:pt x="8" y="18"/>
                    <a:pt x="4" y="13"/>
                  </a:cubicBezTo>
                  <a:cubicBezTo>
                    <a:pt x="1" y="10"/>
                    <a:pt x="0" y="7"/>
                    <a:pt x="1" y="3"/>
                  </a:cubicBezTo>
                  <a:cubicBezTo>
                    <a:pt x="1" y="3"/>
                    <a:pt x="1" y="2"/>
                    <a:pt x="2" y="1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4" y="1"/>
                    <a:pt x="5" y="1"/>
                    <a:pt x="5" y="1"/>
                  </a:cubicBezTo>
                  <a:cubicBezTo>
                    <a:pt x="9" y="7"/>
                    <a:pt x="15" y="12"/>
                    <a:pt x="22" y="17"/>
                  </a:cubicBezTo>
                  <a:cubicBezTo>
                    <a:pt x="22" y="17"/>
                    <a:pt x="22" y="17"/>
                    <a:pt x="23" y="18"/>
                  </a:cubicBezTo>
                  <a:cubicBezTo>
                    <a:pt x="25" y="19"/>
                    <a:pt x="25" y="20"/>
                    <a:pt x="25" y="22"/>
                  </a:cubicBezTo>
                  <a:cubicBezTo>
                    <a:pt x="25" y="23"/>
                    <a:pt x="25" y="23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</a:path>
              </a:pathLst>
            </a:custGeom>
            <a:solidFill>
              <a:srgbClr val="F972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55" name="Freeform 148"/>
            <p:cNvSpPr>
              <a:spLocks/>
            </p:cNvSpPr>
            <p:nvPr/>
          </p:nvSpPr>
          <p:spPr bwMode="auto">
            <a:xfrm>
              <a:off x="9788344" y="5459413"/>
              <a:ext cx="38100" cy="74613"/>
            </a:xfrm>
            <a:custGeom>
              <a:avLst/>
              <a:gdLst>
                <a:gd name="T0" fmla="*/ 5 w 14"/>
                <a:gd name="T1" fmla="*/ 1 h 28"/>
                <a:gd name="T2" fmla="*/ 6 w 14"/>
                <a:gd name="T3" fmla="*/ 1 h 28"/>
                <a:gd name="T4" fmla="*/ 8 w 14"/>
                <a:gd name="T5" fmla="*/ 4 h 28"/>
                <a:gd name="T6" fmla="*/ 13 w 14"/>
                <a:gd name="T7" fmla="*/ 19 h 28"/>
                <a:gd name="T8" fmla="*/ 13 w 14"/>
                <a:gd name="T9" fmla="*/ 24 h 28"/>
                <a:gd name="T10" fmla="*/ 10 w 14"/>
                <a:gd name="T11" fmla="*/ 27 h 28"/>
                <a:gd name="T12" fmla="*/ 7 w 14"/>
                <a:gd name="T13" fmla="*/ 27 h 28"/>
                <a:gd name="T14" fmla="*/ 7 w 14"/>
                <a:gd name="T15" fmla="*/ 26 h 28"/>
                <a:gd name="T16" fmla="*/ 0 w 14"/>
                <a:gd name="T17" fmla="*/ 7 h 28"/>
                <a:gd name="T18" fmla="*/ 0 w 14"/>
                <a:gd name="T19" fmla="*/ 4 h 28"/>
                <a:gd name="T20" fmla="*/ 5 w 14"/>
                <a:gd name="T21" fmla="*/ 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28">
                  <a:moveTo>
                    <a:pt x="5" y="1"/>
                  </a:moveTo>
                  <a:cubicBezTo>
                    <a:pt x="5" y="1"/>
                    <a:pt x="6" y="1"/>
                    <a:pt x="6" y="1"/>
                  </a:cubicBezTo>
                  <a:cubicBezTo>
                    <a:pt x="7" y="2"/>
                    <a:pt x="7" y="3"/>
                    <a:pt x="8" y="4"/>
                  </a:cubicBezTo>
                  <a:cubicBezTo>
                    <a:pt x="9" y="9"/>
                    <a:pt x="11" y="14"/>
                    <a:pt x="13" y="19"/>
                  </a:cubicBezTo>
                  <a:cubicBezTo>
                    <a:pt x="14" y="20"/>
                    <a:pt x="14" y="22"/>
                    <a:pt x="13" y="24"/>
                  </a:cubicBezTo>
                  <a:cubicBezTo>
                    <a:pt x="12" y="25"/>
                    <a:pt x="11" y="26"/>
                    <a:pt x="10" y="27"/>
                  </a:cubicBezTo>
                  <a:cubicBezTo>
                    <a:pt x="9" y="28"/>
                    <a:pt x="8" y="28"/>
                    <a:pt x="7" y="27"/>
                  </a:cubicBezTo>
                  <a:cubicBezTo>
                    <a:pt x="7" y="26"/>
                    <a:pt x="7" y="26"/>
                    <a:pt x="7" y="26"/>
                  </a:cubicBezTo>
                  <a:cubicBezTo>
                    <a:pt x="3" y="20"/>
                    <a:pt x="1" y="14"/>
                    <a:pt x="0" y="7"/>
                  </a:cubicBezTo>
                  <a:cubicBezTo>
                    <a:pt x="0" y="6"/>
                    <a:pt x="0" y="5"/>
                    <a:pt x="0" y="4"/>
                  </a:cubicBezTo>
                  <a:cubicBezTo>
                    <a:pt x="0" y="2"/>
                    <a:pt x="3" y="0"/>
                    <a:pt x="5" y="1"/>
                  </a:cubicBezTo>
                </a:path>
              </a:pathLst>
            </a:custGeom>
            <a:solidFill>
              <a:srgbClr val="F972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56" name="Freeform 149"/>
            <p:cNvSpPr>
              <a:spLocks/>
            </p:cNvSpPr>
            <p:nvPr/>
          </p:nvSpPr>
          <p:spPr bwMode="auto">
            <a:xfrm>
              <a:off x="9855019" y="5434013"/>
              <a:ext cx="31750" cy="47625"/>
            </a:xfrm>
            <a:custGeom>
              <a:avLst/>
              <a:gdLst>
                <a:gd name="T0" fmla="*/ 0 w 12"/>
                <a:gd name="T1" fmla="*/ 5 h 18"/>
                <a:gd name="T2" fmla="*/ 1 w 12"/>
                <a:gd name="T3" fmla="*/ 2 h 18"/>
                <a:gd name="T4" fmla="*/ 6 w 12"/>
                <a:gd name="T5" fmla="*/ 1 h 18"/>
                <a:gd name="T6" fmla="*/ 8 w 12"/>
                <a:gd name="T7" fmla="*/ 3 h 18"/>
                <a:gd name="T8" fmla="*/ 10 w 12"/>
                <a:gd name="T9" fmla="*/ 9 h 18"/>
                <a:gd name="T10" fmla="*/ 7 w 12"/>
                <a:gd name="T11" fmla="*/ 17 h 18"/>
                <a:gd name="T12" fmla="*/ 2 w 12"/>
                <a:gd name="T13" fmla="*/ 15 h 18"/>
                <a:gd name="T14" fmla="*/ 0 w 12"/>
                <a:gd name="T15" fmla="*/ 5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" h="18">
                  <a:moveTo>
                    <a:pt x="0" y="5"/>
                  </a:moveTo>
                  <a:cubicBezTo>
                    <a:pt x="0" y="4"/>
                    <a:pt x="0" y="3"/>
                    <a:pt x="1" y="2"/>
                  </a:cubicBezTo>
                  <a:cubicBezTo>
                    <a:pt x="3" y="1"/>
                    <a:pt x="4" y="0"/>
                    <a:pt x="6" y="1"/>
                  </a:cubicBezTo>
                  <a:cubicBezTo>
                    <a:pt x="7" y="1"/>
                    <a:pt x="7" y="2"/>
                    <a:pt x="8" y="3"/>
                  </a:cubicBezTo>
                  <a:cubicBezTo>
                    <a:pt x="9" y="5"/>
                    <a:pt x="9" y="7"/>
                    <a:pt x="10" y="9"/>
                  </a:cubicBezTo>
                  <a:cubicBezTo>
                    <a:pt x="12" y="14"/>
                    <a:pt x="12" y="14"/>
                    <a:pt x="7" y="17"/>
                  </a:cubicBezTo>
                  <a:cubicBezTo>
                    <a:pt x="5" y="18"/>
                    <a:pt x="3" y="17"/>
                    <a:pt x="2" y="15"/>
                  </a:cubicBezTo>
                  <a:cubicBezTo>
                    <a:pt x="1" y="12"/>
                    <a:pt x="0" y="8"/>
                    <a:pt x="0" y="5"/>
                  </a:cubicBezTo>
                </a:path>
              </a:pathLst>
            </a:custGeom>
            <a:solidFill>
              <a:srgbClr val="F972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57" name="Freeform 150"/>
            <p:cNvSpPr>
              <a:spLocks noEditPoints="1"/>
            </p:cNvSpPr>
            <p:nvPr/>
          </p:nvSpPr>
          <p:spPr bwMode="auto">
            <a:xfrm>
              <a:off x="9759769" y="5434013"/>
              <a:ext cx="182563" cy="274638"/>
            </a:xfrm>
            <a:custGeom>
              <a:avLst/>
              <a:gdLst>
                <a:gd name="T0" fmla="*/ 1 w 69"/>
                <a:gd name="T1" fmla="*/ 94 h 104"/>
                <a:gd name="T2" fmla="*/ 0 w 69"/>
                <a:gd name="T3" fmla="*/ 103 h 104"/>
                <a:gd name="T4" fmla="*/ 0 w 69"/>
                <a:gd name="T5" fmla="*/ 104 h 104"/>
                <a:gd name="T6" fmla="*/ 1 w 69"/>
                <a:gd name="T7" fmla="*/ 94 h 104"/>
                <a:gd name="T8" fmla="*/ 8 w 69"/>
                <a:gd name="T9" fmla="*/ 63 h 104"/>
                <a:gd name="T10" fmla="*/ 4 w 69"/>
                <a:gd name="T11" fmla="*/ 77 h 104"/>
                <a:gd name="T12" fmla="*/ 8 w 69"/>
                <a:gd name="T13" fmla="*/ 63 h 104"/>
                <a:gd name="T14" fmla="*/ 10 w 69"/>
                <a:gd name="T15" fmla="*/ 59 h 104"/>
                <a:gd name="T16" fmla="*/ 8 w 69"/>
                <a:gd name="T17" fmla="*/ 63 h 104"/>
                <a:gd name="T18" fmla="*/ 8 w 69"/>
                <a:gd name="T19" fmla="*/ 63 h 104"/>
                <a:gd name="T20" fmla="*/ 10 w 69"/>
                <a:gd name="T21" fmla="*/ 59 h 104"/>
                <a:gd name="T22" fmla="*/ 60 w 69"/>
                <a:gd name="T23" fmla="*/ 10 h 104"/>
                <a:gd name="T24" fmla="*/ 57 w 69"/>
                <a:gd name="T25" fmla="*/ 11 h 104"/>
                <a:gd name="T26" fmla="*/ 25 w 69"/>
                <a:gd name="T27" fmla="*/ 33 h 104"/>
                <a:gd name="T28" fmla="*/ 16 w 69"/>
                <a:gd name="T29" fmla="*/ 47 h 104"/>
                <a:gd name="T30" fmla="*/ 24 w 69"/>
                <a:gd name="T31" fmla="*/ 33 h 104"/>
                <a:gd name="T32" fmla="*/ 56 w 69"/>
                <a:gd name="T33" fmla="*/ 11 h 104"/>
                <a:gd name="T34" fmla="*/ 60 w 69"/>
                <a:gd name="T35" fmla="*/ 10 h 104"/>
                <a:gd name="T36" fmla="*/ 69 w 69"/>
                <a:gd name="T37" fmla="*/ 6 h 104"/>
                <a:gd name="T38" fmla="*/ 69 w 69"/>
                <a:gd name="T39" fmla="*/ 7 h 104"/>
                <a:gd name="T40" fmla="*/ 65 w 69"/>
                <a:gd name="T41" fmla="*/ 8 h 104"/>
                <a:gd name="T42" fmla="*/ 68 w 69"/>
                <a:gd name="T43" fmla="*/ 7 h 104"/>
                <a:gd name="T44" fmla="*/ 69 w 69"/>
                <a:gd name="T45" fmla="*/ 6 h 104"/>
                <a:gd name="T46" fmla="*/ 69 w 69"/>
                <a:gd name="T47" fmla="*/ 3 h 104"/>
                <a:gd name="T48" fmla="*/ 69 w 69"/>
                <a:gd name="T49" fmla="*/ 4 h 104"/>
                <a:gd name="T50" fmla="*/ 69 w 69"/>
                <a:gd name="T51" fmla="*/ 4 h 104"/>
                <a:gd name="T52" fmla="*/ 69 w 69"/>
                <a:gd name="T53" fmla="*/ 3 h 104"/>
                <a:gd name="T54" fmla="*/ 69 w 69"/>
                <a:gd name="T55" fmla="*/ 3 h 104"/>
                <a:gd name="T56" fmla="*/ 64 w 69"/>
                <a:gd name="T57" fmla="*/ 0 h 104"/>
                <a:gd name="T58" fmla="*/ 65 w 69"/>
                <a:gd name="T59" fmla="*/ 0 h 104"/>
                <a:gd name="T60" fmla="*/ 64 w 69"/>
                <a:gd name="T61" fmla="*/ 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69" h="104">
                  <a:moveTo>
                    <a:pt x="1" y="94"/>
                  </a:moveTo>
                  <a:cubicBezTo>
                    <a:pt x="1" y="97"/>
                    <a:pt x="0" y="100"/>
                    <a:pt x="0" y="103"/>
                  </a:cubicBezTo>
                  <a:cubicBezTo>
                    <a:pt x="0" y="104"/>
                    <a:pt x="0" y="104"/>
                    <a:pt x="0" y="104"/>
                  </a:cubicBezTo>
                  <a:cubicBezTo>
                    <a:pt x="0" y="100"/>
                    <a:pt x="1" y="97"/>
                    <a:pt x="1" y="94"/>
                  </a:cubicBezTo>
                  <a:moveTo>
                    <a:pt x="8" y="63"/>
                  </a:moveTo>
                  <a:cubicBezTo>
                    <a:pt x="7" y="68"/>
                    <a:pt x="5" y="72"/>
                    <a:pt x="4" y="77"/>
                  </a:cubicBezTo>
                  <a:cubicBezTo>
                    <a:pt x="5" y="72"/>
                    <a:pt x="7" y="68"/>
                    <a:pt x="8" y="63"/>
                  </a:cubicBezTo>
                  <a:moveTo>
                    <a:pt x="10" y="59"/>
                  </a:moveTo>
                  <a:cubicBezTo>
                    <a:pt x="9" y="60"/>
                    <a:pt x="9" y="61"/>
                    <a:pt x="8" y="63"/>
                  </a:cubicBezTo>
                  <a:cubicBezTo>
                    <a:pt x="8" y="63"/>
                    <a:pt x="8" y="63"/>
                    <a:pt x="8" y="63"/>
                  </a:cubicBezTo>
                  <a:cubicBezTo>
                    <a:pt x="9" y="61"/>
                    <a:pt x="9" y="60"/>
                    <a:pt x="10" y="59"/>
                  </a:cubicBezTo>
                  <a:moveTo>
                    <a:pt x="60" y="10"/>
                  </a:moveTo>
                  <a:cubicBezTo>
                    <a:pt x="59" y="10"/>
                    <a:pt x="58" y="10"/>
                    <a:pt x="57" y="11"/>
                  </a:cubicBezTo>
                  <a:cubicBezTo>
                    <a:pt x="43" y="14"/>
                    <a:pt x="33" y="22"/>
                    <a:pt x="25" y="33"/>
                  </a:cubicBezTo>
                  <a:cubicBezTo>
                    <a:pt x="21" y="37"/>
                    <a:pt x="18" y="42"/>
                    <a:pt x="16" y="47"/>
                  </a:cubicBezTo>
                  <a:cubicBezTo>
                    <a:pt x="18" y="42"/>
                    <a:pt x="21" y="37"/>
                    <a:pt x="24" y="33"/>
                  </a:cubicBezTo>
                  <a:cubicBezTo>
                    <a:pt x="33" y="23"/>
                    <a:pt x="43" y="15"/>
                    <a:pt x="56" y="11"/>
                  </a:cubicBezTo>
                  <a:cubicBezTo>
                    <a:pt x="57" y="10"/>
                    <a:pt x="59" y="10"/>
                    <a:pt x="60" y="10"/>
                  </a:cubicBezTo>
                  <a:moveTo>
                    <a:pt x="69" y="6"/>
                  </a:moveTo>
                  <a:cubicBezTo>
                    <a:pt x="69" y="7"/>
                    <a:pt x="69" y="7"/>
                    <a:pt x="69" y="7"/>
                  </a:cubicBezTo>
                  <a:cubicBezTo>
                    <a:pt x="68" y="7"/>
                    <a:pt x="66" y="8"/>
                    <a:pt x="65" y="8"/>
                  </a:cubicBezTo>
                  <a:cubicBezTo>
                    <a:pt x="66" y="8"/>
                    <a:pt x="67" y="7"/>
                    <a:pt x="68" y="7"/>
                  </a:cubicBezTo>
                  <a:cubicBezTo>
                    <a:pt x="69" y="7"/>
                    <a:pt x="69" y="7"/>
                    <a:pt x="69" y="6"/>
                  </a:cubicBezTo>
                  <a:moveTo>
                    <a:pt x="69" y="3"/>
                  </a:moveTo>
                  <a:cubicBezTo>
                    <a:pt x="69" y="3"/>
                    <a:pt x="69" y="4"/>
                    <a:pt x="69" y="4"/>
                  </a:cubicBezTo>
                  <a:cubicBezTo>
                    <a:pt x="69" y="4"/>
                    <a:pt x="69" y="4"/>
                    <a:pt x="69" y="4"/>
                  </a:cubicBezTo>
                  <a:cubicBezTo>
                    <a:pt x="69" y="4"/>
                    <a:pt x="69" y="4"/>
                    <a:pt x="69" y="3"/>
                  </a:cubicBezTo>
                  <a:cubicBezTo>
                    <a:pt x="69" y="3"/>
                    <a:pt x="69" y="3"/>
                    <a:pt x="69" y="3"/>
                  </a:cubicBezTo>
                  <a:moveTo>
                    <a:pt x="64" y="0"/>
                  </a:moveTo>
                  <a:cubicBezTo>
                    <a:pt x="64" y="0"/>
                    <a:pt x="64" y="0"/>
                    <a:pt x="65" y="0"/>
                  </a:cubicBezTo>
                  <a:cubicBezTo>
                    <a:pt x="64" y="0"/>
                    <a:pt x="64" y="0"/>
                    <a:pt x="64" y="0"/>
                  </a:cubicBezTo>
                </a:path>
              </a:pathLst>
            </a:custGeom>
            <a:solidFill>
              <a:srgbClr val="FFD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58" name="Freeform 151"/>
            <p:cNvSpPr>
              <a:spLocks/>
            </p:cNvSpPr>
            <p:nvPr/>
          </p:nvSpPr>
          <p:spPr bwMode="auto">
            <a:xfrm>
              <a:off x="9731194" y="5434013"/>
              <a:ext cx="212725" cy="271463"/>
            </a:xfrm>
            <a:custGeom>
              <a:avLst/>
              <a:gdLst>
                <a:gd name="T0" fmla="*/ 71 w 81"/>
                <a:gd name="T1" fmla="*/ 0 h 103"/>
                <a:gd name="T2" fmla="*/ 68 w 81"/>
                <a:gd name="T3" fmla="*/ 0 h 103"/>
                <a:gd name="T4" fmla="*/ 55 w 81"/>
                <a:gd name="T5" fmla="*/ 4 h 103"/>
                <a:gd name="T6" fmla="*/ 57 w 81"/>
                <a:gd name="T7" fmla="*/ 9 h 103"/>
                <a:gd name="T8" fmla="*/ 54 w 81"/>
                <a:gd name="T9" fmla="*/ 17 h 103"/>
                <a:gd name="T10" fmla="*/ 52 w 81"/>
                <a:gd name="T11" fmla="*/ 17 h 103"/>
                <a:gd name="T12" fmla="*/ 49 w 81"/>
                <a:gd name="T13" fmla="*/ 15 h 103"/>
                <a:gd name="T14" fmla="*/ 47 w 81"/>
                <a:gd name="T15" fmla="*/ 9 h 103"/>
                <a:gd name="T16" fmla="*/ 37 w 81"/>
                <a:gd name="T17" fmla="*/ 16 h 103"/>
                <a:gd name="T18" fmla="*/ 32 w 81"/>
                <a:gd name="T19" fmla="*/ 21 h 103"/>
                <a:gd name="T20" fmla="*/ 35 w 81"/>
                <a:gd name="T21" fmla="*/ 29 h 103"/>
                <a:gd name="T22" fmla="*/ 35 w 81"/>
                <a:gd name="T23" fmla="*/ 34 h 103"/>
                <a:gd name="T24" fmla="*/ 32 w 81"/>
                <a:gd name="T25" fmla="*/ 37 h 103"/>
                <a:gd name="T26" fmla="*/ 31 w 81"/>
                <a:gd name="T27" fmla="*/ 38 h 103"/>
                <a:gd name="T28" fmla="*/ 29 w 81"/>
                <a:gd name="T29" fmla="*/ 37 h 103"/>
                <a:gd name="T30" fmla="*/ 29 w 81"/>
                <a:gd name="T31" fmla="*/ 36 h 103"/>
                <a:gd name="T32" fmla="*/ 25 w 81"/>
                <a:gd name="T33" fmla="*/ 29 h 103"/>
                <a:gd name="T34" fmla="*/ 12 w 81"/>
                <a:gd name="T35" fmla="*/ 50 h 103"/>
                <a:gd name="T36" fmla="*/ 17 w 81"/>
                <a:gd name="T37" fmla="*/ 57 h 103"/>
                <a:gd name="T38" fmla="*/ 19 w 81"/>
                <a:gd name="T39" fmla="*/ 59 h 103"/>
                <a:gd name="T40" fmla="*/ 19 w 81"/>
                <a:gd name="T41" fmla="*/ 62 h 103"/>
                <a:gd name="T42" fmla="*/ 18 w 81"/>
                <a:gd name="T43" fmla="*/ 67 h 103"/>
                <a:gd name="T44" fmla="*/ 15 w 81"/>
                <a:gd name="T45" fmla="*/ 68 h 103"/>
                <a:gd name="T46" fmla="*/ 14 w 81"/>
                <a:gd name="T47" fmla="*/ 68 h 103"/>
                <a:gd name="T48" fmla="*/ 9 w 81"/>
                <a:gd name="T49" fmla="*/ 63 h 103"/>
                <a:gd name="T50" fmla="*/ 8 w 81"/>
                <a:gd name="T51" fmla="*/ 61 h 103"/>
                <a:gd name="T52" fmla="*/ 6 w 81"/>
                <a:gd name="T53" fmla="*/ 68 h 103"/>
                <a:gd name="T54" fmla="*/ 4 w 81"/>
                <a:gd name="T55" fmla="*/ 77 h 103"/>
                <a:gd name="T56" fmla="*/ 0 w 81"/>
                <a:gd name="T57" fmla="*/ 90 h 103"/>
                <a:gd name="T58" fmla="*/ 8 w 81"/>
                <a:gd name="T59" fmla="*/ 96 h 103"/>
                <a:gd name="T60" fmla="*/ 9 w 81"/>
                <a:gd name="T61" fmla="*/ 97 h 103"/>
                <a:gd name="T62" fmla="*/ 11 w 81"/>
                <a:gd name="T63" fmla="*/ 101 h 103"/>
                <a:gd name="T64" fmla="*/ 11 w 81"/>
                <a:gd name="T65" fmla="*/ 103 h 103"/>
                <a:gd name="T66" fmla="*/ 11 w 81"/>
                <a:gd name="T67" fmla="*/ 103 h 103"/>
                <a:gd name="T68" fmla="*/ 11 w 81"/>
                <a:gd name="T69" fmla="*/ 103 h 103"/>
                <a:gd name="T70" fmla="*/ 12 w 81"/>
                <a:gd name="T71" fmla="*/ 94 h 103"/>
                <a:gd name="T72" fmla="*/ 13 w 81"/>
                <a:gd name="T73" fmla="*/ 92 h 103"/>
                <a:gd name="T74" fmla="*/ 15 w 81"/>
                <a:gd name="T75" fmla="*/ 77 h 103"/>
                <a:gd name="T76" fmla="*/ 19 w 81"/>
                <a:gd name="T77" fmla="*/ 63 h 103"/>
                <a:gd name="T78" fmla="*/ 19 w 81"/>
                <a:gd name="T79" fmla="*/ 63 h 103"/>
                <a:gd name="T80" fmla="*/ 19 w 81"/>
                <a:gd name="T81" fmla="*/ 63 h 103"/>
                <a:gd name="T82" fmla="*/ 19 w 81"/>
                <a:gd name="T83" fmla="*/ 63 h 103"/>
                <a:gd name="T84" fmla="*/ 21 w 81"/>
                <a:gd name="T85" fmla="*/ 59 h 103"/>
                <a:gd name="T86" fmla="*/ 22 w 81"/>
                <a:gd name="T87" fmla="*/ 57 h 103"/>
                <a:gd name="T88" fmla="*/ 26 w 81"/>
                <a:gd name="T89" fmla="*/ 48 h 103"/>
                <a:gd name="T90" fmla="*/ 27 w 81"/>
                <a:gd name="T91" fmla="*/ 47 h 103"/>
                <a:gd name="T92" fmla="*/ 36 w 81"/>
                <a:gd name="T93" fmla="*/ 33 h 103"/>
                <a:gd name="T94" fmla="*/ 68 w 81"/>
                <a:gd name="T95" fmla="*/ 11 h 103"/>
                <a:gd name="T96" fmla="*/ 71 w 81"/>
                <a:gd name="T97" fmla="*/ 10 h 103"/>
                <a:gd name="T98" fmla="*/ 75 w 81"/>
                <a:gd name="T99" fmla="*/ 9 h 103"/>
                <a:gd name="T100" fmla="*/ 76 w 81"/>
                <a:gd name="T101" fmla="*/ 8 h 103"/>
                <a:gd name="T102" fmla="*/ 80 w 81"/>
                <a:gd name="T103" fmla="*/ 7 h 103"/>
                <a:gd name="T104" fmla="*/ 80 w 81"/>
                <a:gd name="T105" fmla="*/ 6 h 103"/>
                <a:gd name="T106" fmla="*/ 80 w 81"/>
                <a:gd name="T107" fmla="*/ 4 h 103"/>
                <a:gd name="T108" fmla="*/ 80 w 81"/>
                <a:gd name="T109" fmla="*/ 4 h 103"/>
                <a:gd name="T110" fmla="*/ 80 w 81"/>
                <a:gd name="T111" fmla="*/ 3 h 103"/>
                <a:gd name="T112" fmla="*/ 79 w 81"/>
                <a:gd name="T113" fmla="*/ 2 h 103"/>
                <a:gd name="T114" fmla="*/ 76 w 81"/>
                <a:gd name="T115" fmla="*/ 0 h 103"/>
                <a:gd name="T116" fmla="*/ 75 w 81"/>
                <a:gd name="T117" fmla="*/ 0 h 103"/>
                <a:gd name="T118" fmla="*/ 71 w 81"/>
                <a:gd name="T119" fmla="*/ 0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81" h="103">
                  <a:moveTo>
                    <a:pt x="71" y="0"/>
                  </a:moveTo>
                  <a:cubicBezTo>
                    <a:pt x="70" y="0"/>
                    <a:pt x="69" y="0"/>
                    <a:pt x="68" y="0"/>
                  </a:cubicBezTo>
                  <a:cubicBezTo>
                    <a:pt x="64" y="1"/>
                    <a:pt x="59" y="2"/>
                    <a:pt x="55" y="4"/>
                  </a:cubicBezTo>
                  <a:cubicBezTo>
                    <a:pt x="56" y="6"/>
                    <a:pt x="56" y="7"/>
                    <a:pt x="57" y="9"/>
                  </a:cubicBezTo>
                  <a:cubicBezTo>
                    <a:pt x="59" y="14"/>
                    <a:pt x="59" y="14"/>
                    <a:pt x="54" y="17"/>
                  </a:cubicBezTo>
                  <a:cubicBezTo>
                    <a:pt x="53" y="17"/>
                    <a:pt x="53" y="17"/>
                    <a:pt x="52" y="17"/>
                  </a:cubicBezTo>
                  <a:cubicBezTo>
                    <a:pt x="51" y="17"/>
                    <a:pt x="50" y="16"/>
                    <a:pt x="49" y="15"/>
                  </a:cubicBezTo>
                  <a:cubicBezTo>
                    <a:pt x="49" y="13"/>
                    <a:pt x="48" y="11"/>
                    <a:pt x="47" y="9"/>
                  </a:cubicBezTo>
                  <a:cubicBezTo>
                    <a:pt x="44" y="11"/>
                    <a:pt x="40" y="13"/>
                    <a:pt x="37" y="16"/>
                  </a:cubicBezTo>
                  <a:cubicBezTo>
                    <a:pt x="35" y="18"/>
                    <a:pt x="34" y="19"/>
                    <a:pt x="32" y="21"/>
                  </a:cubicBezTo>
                  <a:cubicBezTo>
                    <a:pt x="33" y="24"/>
                    <a:pt x="34" y="26"/>
                    <a:pt x="35" y="29"/>
                  </a:cubicBezTo>
                  <a:cubicBezTo>
                    <a:pt x="36" y="30"/>
                    <a:pt x="36" y="32"/>
                    <a:pt x="35" y="34"/>
                  </a:cubicBezTo>
                  <a:cubicBezTo>
                    <a:pt x="34" y="35"/>
                    <a:pt x="33" y="36"/>
                    <a:pt x="32" y="37"/>
                  </a:cubicBezTo>
                  <a:cubicBezTo>
                    <a:pt x="32" y="38"/>
                    <a:pt x="31" y="38"/>
                    <a:pt x="31" y="38"/>
                  </a:cubicBezTo>
                  <a:cubicBezTo>
                    <a:pt x="30" y="38"/>
                    <a:pt x="30" y="37"/>
                    <a:pt x="29" y="37"/>
                  </a:cubicBezTo>
                  <a:cubicBezTo>
                    <a:pt x="29" y="36"/>
                    <a:pt x="29" y="36"/>
                    <a:pt x="29" y="36"/>
                  </a:cubicBezTo>
                  <a:cubicBezTo>
                    <a:pt x="27" y="34"/>
                    <a:pt x="26" y="31"/>
                    <a:pt x="25" y="29"/>
                  </a:cubicBezTo>
                  <a:cubicBezTo>
                    <a:pt x="20" y="35"/>
                    <a:pt x="15" y="43"/>
                    <a:pt x="12" y="50"/>
                  </a:cubicBezTo>
                  <a:cubicBezTo>
                    <a:pt x="14" y="53"/>
                    <a:pt x="15" y="55"/>
                    <a:pt x="17" y="57"/>
                  </a:cubicBezTo>
                  <a:cubicBezTo>
                    <a:pt x="18" y="57"/>
                    <a:pt x="19" y="58"/>
                    <a:pt x="19" y="59"/>
                  </a:cubicBezTo>
                  <a:cubicBezTo>
                    <a:pt x="19" y="60"/>
                    <a:pt x="20" y="61"/>
                    <a:pt x="19" y="62"/>
                  </a:cubicBezTo>
                  <a:cubicBezTo>
                    <a:pt x="19" y="63"/>
                    <a:pt x="18" y="65"/>
                    <a:pt x="18" y="67"/>
                  </a:cubicBezTo>
                  <a:cubicBezTo>
                    <a:pt x="17" y="68"/>
                    <a:pt x="16" y="68"/>
                    <a:pt x="15" y="68"/>
                  </a:cubicBezTo>
                  <a:cubicBezTo>
                    <a:pt x="15" y="68"/>
                    <a:pt x="14" y="68"/>
                    <a:pt x="14" y="68"/>
                  </a:cubicBezTo>
                  <a:cubicBezTo>
                    <a:pt x="12" y="66"/>
                    <a:pt x="11" y="65"/>
                    <a:pt x="9" y="63"/>
                  </a:cubicBezTo>
                  <a:cubicBezTo>
                    <a:pt x="9" y="63"/>
                    <a:pt x="8" y="62"/>
                    <a:pt x="8" y="61"/>
                  </a:cubicBezTo>
                  <a:cubicBezTo>
                    <a:pt x="7" y="63"/>
                    <a:pt x="6" y="66"/>
                    <a:pt x="6" y="68"/>
                  </a:cubicBezTo>
                  <a:cubicBezTo>
                    <a:pt x="5" y="71"/>
                    <a:pt x="5" y="74"/>
                    <a:pt x="4" y="77"/>
                  </a:cubicBezTo>
                  <a:cubicBezTo>
                    <a:pt x="2" y="81"/>
                    <a:pt x="1" y="86"/>
                    <a:pt x="0" y="90"/>
                  </a:cubicBezTo>
                  <a:cubicBezTo>
                    <a:pt x="3" y="92"/>
                    <a:pt x="5" y="94"/>
                    <a:pt x="8" y="96"/>
                  </a:cubicBezTo>
                  <a:cubicBezTo>
                    <a:pt x="8" y="96"/>
                    <a:pt x="8" y="96"/>
                    <a:pt x="9" y="97"/>
                  </a:cubicBezTo>
                  <a:cubicBezTo>
                    <a:pt x="11" y="98"/>
                    <a:pt x="11" y="99"/>
                    <a:pt x="11" y="101"/>
                  </a:cubicBezTo>
                  <a:cubicBezTo>
                    <a:pt x="11" y="102"/>
                    <a:pt x="11" y="102"/>
                    <a:pt x="11" y="103"/>
                  </a:cubicBezTo>
                  <a:cubicBezTo>
                    <a:pt x="11" y="103"/>
                    <a:pt x="11" y="103"/>
                    <a:pt x="11" y="103"/>
                  </a:cubicBezTo>
                  <a:cubicBezTo>
                    <a:pt x="11" y="103"/>
                    <a:pt x="11" y="103"/>
                    <a:pt x="11" y="103"/>
                  </a:cubicBezTo>
                  <a:cubicBezTo>
                    <a:pt x="11" y="100"/>
                    <a:pt x="12" y="97"/>
                    <a:pt x="12" y="94"/>
                  </a:cubicBezTo>
                  <a:cubicBezTo>
                    <a:pt x="12" y="93"/>
                    <a:pt x="12" y="92"/>
                    <a:pt x="13" y="92"/>
                  </a:cubicBezTo>
                  <a:cubicBezTo>
                    <a:pt x="13" y="87"/>
                    <a:pt x="14" y="82"/>
                    <a:pt x="15" y="77"/>
                  </a:cubicBezTo>
                  <a:cubicBezTo>
                    <a:pt x="16" y="72"/>
                    <a:pt x="18" y="68"/>
                    <a:pt x="19" y="63"/>
                  </a:cubicBezTo>
                  <a:cubicBezTo>
                    <a:pt x="19" y="63"/>
                    <a:pt x="19" y="63"/>
                    <a:pt x="19" y="63"/>
                  </a:cubicBezTo>
                  <a:cubicBezTo>
                    <a:pt x="19" y="63"/>
                    <a:pt x="19" y="63"/>
                    <a:pt x="19" y="63"/>
                  </a:cubicBezTo>
                  <a:cubicBezTo>
                    <a:pt x="19" y="63"/>
                    <a:pt x="19" y="63"/>
                    <a:pt x="19" y="63"/>
                  </a:cubicBezTo>
                  <a:cubicBezTo>
                    <a:pt x="20" y="61"/>
                    <a:pt x="20" y="60"/>
                    <a:pt x="21" y="59"/>
                  </a:cubicBezTo>
                  <a:cubicBezTo>
                    <a:pt x="21" y="58"/>
                    <a:pt x="21" y="58"/>
                    <a:pt x="22" y="57"/>
                  </a:cubicBezTo>
                  <a:cubicBezTo>
                    <a:pt x="23" y="54"/>
                    <a:pt x="25" y="51"/>
                    <a:pt x="26" y="48"/>
                  </a:cubicBezTo>
                  <a:cubicBezTo>
                    <a:pt x="26" y="48"/>
                    <a:pt x="26" y="47"/>
                    <a:pt x="27" y="47"/>
                  </a:cubicBezTo>
                  <a:cubicBezTo>
                    <a:pt x="29" y="42"/>
                    <a:pt x="32" y="37"/>
                    <a:pt x="36" y="33"/>
                  </a:cubicBezTo>
                  <a:cubicBezTo>
                    <a:pt x="44" y="22"/>
                    <a:pt x="54" y="14"/>
                    <a:pt x="68" y="11"/>
                  </a:cubicBezTo>
                  <a:cubicBezTo>
                    <a:pt x="69" y="10"/>
                    <a:pt x="70" y="10"/>
                    <a:pt x="71" y="10"/>
                  </a:cubicBezTo>
                  <a:cubicBezTo>
                    <a:pt x="72" y="9"/>
                    <a:pt x="74" y="9"/>
                    <a:pt x="75" y="9"/>
                  </a:cubicBezTo>
                  <a:cubicBezTo>
                    <a:pt x="75" y="8"/>
                    <a:pt x="76" y="8"/>
                    <a:pt x="76" y="8"/>
                  </a:cubicBezTo>
                  <a:cubicBezTo>
                    <a:pt x="77" y="8"/>
                    <a:pt x="79" y="7"/>
                    <a:pt x="80" y="7"/>
                  </a:cubicBezTo>
                  <a:cubicBezTo>
                    <a:pt x="80" y="7"/>
                    <a:pt x="80" y="7"/>
                    <a:pt x="80" y="6"/>
                  </a:cubicBezTo>
                  <a:cubicBezTo>
                    <a:pt x="80" y="6"/>
                    <a:pt x="81" y="5"/>
                    <a:pt x="80" y="4"/>
                  </a:cubicBezTo>
                  <a:cubicBezTo>
                    <a:pt x="80" y="4"/>
                    <a:pt x="80" y="4"/>
                    <a:pt x="80" y="4"/>
                  </a:cubicBezTo>
                  <a:cubicBezTo>
                    <a:pt x="80" y="4"/>
                    <a:pt x="80" y="3"/>
                    <a:pt x="80" y="3"/>
                  </a:cubicBezTo>
                  <a:cubicBezTo>
                    <a:pt x="79" y="3"/>
                    <a:pt x="79" y="3"/>
                    <a:pt x="79" y="2"/>
                  </a:cubicBezTo>
                  <a:cubicBezTo>
                    <a:pt x="78" y="1"/>
                    <a:pt x="77" y="1"/>
                    <a:pt x="76" y="0"/>
                  </a:cubicBezTo>
                  <a:cubicBezTo>
                    <a:pt x="75" y="0"/>
                    <a:pt x="75" y="0"/>
                    <a:pt x="75" y="0"/>
                  </a:cubicBezTo>
                  <a:cubicBezTo>
                    <a:pt x="73" y="0"/>
                    <a:pt x="72" y="0"/>
                    <a:pt x="71" y="0"/>
                  </a:cubicBezTo>
                </a:path>
              </a:pathLst>
            </a:custGeom>
            <a:solidFill>
              <a:srgbClr val="FF8F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59" name="Freeform 152"/>
            <p:cNvSpPr>
              <a:spLocks noEditPoints="1"/>
            </p:cNvSpPr>
            <p:nvPr/>
          </p:nvSpPr>
          <p:spPr bwMode="auto">
            <a:xfrm>
              <a:off x="9759769" y="5708650"/>
              <a:ext cx="11113" cy="92075"/>
            </a:xfrm>
            <a:custGeom>
              <a:avLst/>
              <a:gdLst>
                <a:gd name="T0" fmla="*/ 1 w 4"/>
                <a:gd name="T1" fmla="*/ 18 h 35"/>
                <a:gd name="T2" fmla="*/ 4 w 4"/>
                <a:gd name="T3" fmla="*/ 33 h 35"/>
                <a:gd name="T4" fmla="*/ 4 w 4"/>
                <a:gd name="T5" fmla="*/ 34 h 35"/>
                <a:gd name="T6" fmla="*/ 4 w 4"/>
                <a:gd name="T7" fmla="*/ 35 h 35"/>
                <a:gd name="T8" fmla="*/ 4 w 4"/>
                <a:gd name="T9" fmla="*/ 33 h 35"/>
                <a:gd name="T10" fmla="*/ 1 w 4"/>
                <a:gd name="T11" fmla="*/ 18 h 35"/>
                <a:gd name="T12" fmla="*/ 0 w 4"/>
                <a:gd name="T13" fmla="*/ 0 h 35"/>
                <a:gd name="T14" fmla="*/ 0 w 4"/>
                <a:gd name="T15" fmla="*/ 1 h 35"/>
                <a:gd name="T16" fmla="*/ 0 w 4"/>
                <a:gd name="T17" fmla="*/ 4 h 35"/>
                <a:gd name="T18" fmla="*/ 0 w 4"/>
                <a:gd name="T19" fmla="*/ 0 h 35"/>
                <a:gd name="T20" fmla="*/ 0 w 4"/>
                <a:gd name="T21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35">
                  <a:moveTo>
                    <a:pt x="1" y="18"/>
                  </a:moveTo>
                  <a:cubicBezTo>
                    <a:pt x="2" y="23"/>
                    <a:pt x="3" y="28"/>
                    <a:pt x="4" y="33"/>
                  </a:cubicBezTo>
                  <a:cubicBezTo>
                    <a:pt x="4" y="33"/>
                    <a:pt x="4" y="34"/>
                    <a:pt x="4" y="34"/>
                  </a:cubicBezTo>
                  <a:cubicBezTo>
                    <a:pt x="4" y="34"/>
                    <a:pt x="4" y="35"/>
                    <a:pt x="4" y="35"/>
                  </a:cubicBezTo>
                  <a:cubicBezTo>
                    <a:pt x="4" y="34"/>
                    <a:pt x="4" y="34"/>
                    <a:pt x="4" y="33"/>
                  </a:cubicBezTo>
                  <a:cubicBezTo>
                    <a:pt x="3" y="28"/>
                    <a:pt x="2" y="23"/>
                    <a:pt x="1" y="18"/>
                  </a:cubicBezTo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2"/>
                    <a:pt x="0" y="3"/>
                    <a:pt x="0" y="4"/>
                  </a:cubicBezTo>
                  <a:cubicBezTo>
                    <a:pt x="0" y="3"/>
                    <a:pt x="0" y="2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FD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60" name="Freeform 153"/>
            <p:cNvSpPr>
              <a:spLocks/>
            </p:cNvSpPr>
            <p:nvPr/>
          </p:nvSpPr>
          <p:spPr bwMode="auto">
            <a:xfrm>
              <a:off x="9723256" y="5700713"/>
              <a:ext cx="47625" cy="98425"/>
            </a:xfrm>
            <a:custGeom>
              <a:avLst/>
              <a:gdLst>
                <a:gd name="T0" fmla="*/ 2 w 18"/>
                <a:gd name="T1" fmla="*/ 0 h 37"/>
                <a:gd name="T2" fmla="*/ 1 w 18"/>
                <a:gd name="T3" fmla="*/ 2 h 37"/>
                <a:gd name="T4" fmla="*/ 1 w 18"/>
                <a:gd name="T5" fmla="*/ 29 h 37"/>
                <a:gd name="T6" fmla="*/ 11 w 18"/>
                <a:gd name="T7" fmla="*/ 32 h 37"/>
                <a:gd name="T8" fmla="*/ 14 w 18"/>
                <a:gd name="T9" fmla="*/ 33 h 37"/>
                <a:gd name="T10" fmla="*/ 18 w 18"/>
                <a:gd name="T11" fmla="*/ 37 h 37"/>
                <a:gd name="T12" fmla="*/ 18 w 18"/>
                <a:gd name="T13" fmla="*/ 37 h 37"/>
                <a:gd name="T14" fmla="*/ 18 w 18"/>
                <a:gd name="T15" fmla="*/ 36 h 37"/>
                <a:gd name="T16" fmla="*/ 15 w 18"/>
                <a:gd name="T17" fmla="*/ 21 h 37"/>
                <a:gd name="T18" fmla="*/ 14 w 18"/>
                <a:gd name="T19" fmla="*/ 7 h 37"/>
                <a:gd name="T20" fmla="*/ 14 w 18"/>
                <a:gd name="T21" fmla="*/ 4 h 37"/>
                <a:gd name="T22" fmla="*/ 13 w 18"/>
                <a:gd name="T23" fmla="*/ 7 h 37"/>
                <a:gd name="T24" fmla="*/ 12 w 18"/>
                <a:gd name="T25" fmla="*/ 7 h 37"/>
                <a:gd name="T26" fmla="*/ 8 w 18"/>
                <a:gd name="T27" fmla="*/ 5 h 37"/>
                <a:gd name="T28" fmla="*/ 2 w 18"/>
                <a:gd name="T29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8" h="37">
                  <a:moveTo>
                    <a:pt x="2" y="0"/>
                  </a:moveTo>
                  <a:cubicBezTo>
                    <a:pt x="1" y="0"/>
                    <a:pt x="1" y="1"/>
                    <a:pt x="1" y="2"/>
                  </a:cubicBezTo>
                  <a:cubicBezTo>
                    <a:pt x="0" y="11"/>
                    <a:pt x="0" y="20"/>
                    <a:pt x="1" y="29"/>
                  </a:cubicBezTo>
                  <a:cubicBezTo>
                    <a:pt x="4" y="30"/>
                    <a:pt x="8" y="31"/>
                    <a:pt x="11" y="32"/>
                  </a:cubicBezTo>
                  <a:cubicBezTo>
                    <a:pt x="12" y="33"/>
                    <a:pt x="13" y="33"/>
                    <a:pt x="14" y="33"/>
                  </a:cubicBezTo>
                  <a:cubicBezTo>
                    <a:pt x="16" y="34"/>
                    <a:pt x="17" y="35"/>
                    <a:pt x="18" y="37"/>
                  </a:cubicBezTo>
                  <a:cubicBezTo>
                    <a:pt x="18" y="37"/>
                    <a:pt x="18" y="37"/>
                    <a:pt x="18" y="37"/>
                  </a:cubicBezTo>
                  <a:cubicBezTo>
                    <a:pt x="18" y="37"/>
                    <a:pt x="18" y="36"/>
                    <a:pt x="18" y="36"/>
                  </a:cubicBezTo>
                  <a:cubicBezTo>
                    <a:pt x="17" y="31"/>
                    <a:pt x="16" y="26"/>
                    <a:pt x="15" y="21"/>
                  </a:cubicBezTo>
                  <a:cubicBezTo>
                    <a:pt x="15" y="17"/>
                    <a:pt x="14" y="12"/>
                    <a:pt x="14" y="7"/>
                  </a:cubicBezTo>
                  <a:cubicBezTo>
                    <a:pt x="14" y="6"/>
                    <a:pt x="14" y="5"/>
                    <a:pt x="14" y="4"/>
                  </a:cubicBezTo>
                  <a:cubicBezTo>
                    <a:pt x="14" y="5"/>
                    <a:pt x="14" y="6"/>
                    <a:pt x="13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0" y="7"/>
                    <a:pt x="9" y="6"/>
                    <a:pt x="8" y="5"/>
                  </a:cubicBezTo>
                  <a:cubicBezTo>
                    <a:pt x="6" y="4"/>
                    <a:pt x="4" y="2"/>
                    <a:pt x="2" y="0"/>
                  </a:cubicBezTo>
                </a:path>
              </a:pathLst>
            </a:custGeom>
            <a:solidFill>
              <a:srgbClr val="FF8F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61" name="Freeform 154"/>
            <p:cNvSpPr>
              <a:spLocks/>
            </p:cNvSpPr>
            <p:nvPr/>
          </p:nvSpPr>
          <p:spPr bwMode="auto">
            <a:xfrm>
              <a:off x="9774056" y="581183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FD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62" name="Freeform 155"/>
            <p:cNvSpPr>
              <a:spLocks/>
            </p:cNvSpPr>
            <p:nvPr/>
          </p:nvSpPr>
          <p:spPr bwMode="auto">
            <a:xfrm>
              <a:off x="9728019" y="5807075"/>
              <a:ext cx="76200" cy="103188"/>
            </a:xfrm>
            <a:custGeom>
              <a:avLst/>
              <a:gdLst>
                <a:gd name="T0" fmla="*/ 0 w 29"/>
                <a:gd name="T1" fmla="*/ 0 h 39"/>
                <a:gd name="T2" fmla="*/ 3 w 29"/>
                <a:gd name="T3" fmla="*/ 15 h 39"/>
                <a:gd name="T4" fmla="*/ 6 w 29"/>
                <a:gd name="T5" fmla="*/ 30 h 39"/>
                <a:gd name="T6" fmla="*/ 22 w 29"/>
                <a:gd name="T7" fmla="*/ 34 h 39"/>
                <a:gd name="T8" fmla="*/ 25 w 29"/>
                <a:gd name="T9" fmla="*/ 35 h 39"/>
                <a:gd name="T10" fmla="*/ 28 w 29"/>
                <a:gd name="T11" fmla="*/ 37 h 39"/>
                <a:gd name="T12" fmla="*/ 29 w 29"/>
                <a:gd name="T13" fmla="*/ 39 h 39"/>
                <a:gd name="T14" fmla="*/ 23 w 29"/>
                <a:gd name="T15" fmla="*/ 21 h 39"/>
                <a:gd name="T16" fmla="*/ 17 w 29"/>
                <a:gd name="T17" fmla="*/ 2 h 39"/>
                <a:gd name="T18" fmla="*/ 17 w 29"/>
                <a:gd name="T19" fmla="*/ 2 h 39"/>
                <a:gd name="T20" fmla="*/ 17 w 29"/>
                <a:gd name="T21" fmla="*/ 4 h 39"/>
                <a:gd name="T22" fmla="*/ 16 w 29"/>
                <a:gd name="T23" fmla="*/ 5 h 39"/>
                <a:gd name="T24" fmla="*/ 16 w 29"/>
                <a:gd name="T25" fmla="*/ 5 h 39"/>
                <a:gd name="T26" fmla="*/ 10 w 29"/>
                <a:gd name="T27" fmla="*/ 4 h 39"/>
                <a:gd name="T28" fmla="*/ 0 w 29"/>
                <a:gd name="T29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9" h="39">
                  <a:moveTo>
                    <a:pt x="0" y="0"/>
                  </a:moveTo>
                  <a:cubicBezTo>
                    <a:pt x="1" y="5"/>
                    <a:pt x="2" y="10"/>
                    <a:pt x="3" y="15"/>
                  </a:cubicBezTo>
                  <a:cubicBezTo>
                    <a:pt x="4" y="20"/>
                    <a:pt x="5" y="25"/>
                    <a:pt x="6" y="30"/>
                  </a:cubicBezTo>
                  <a:cubicBezTo>
                    <a:pt x="11" y="32"/>
                    <a:pt x="17" y="34"/>
                    <a:pt x="22" y="34"/>
                  </a:cubicBezTo>
                  <a:cubicBezTo>
                    <a:pt x="23" y="34"/>
                    <a:pt x="24" y="34"/>
                    <a:pt x="25" y="35"/>
                  </a:cubicBezTo>
                  <a:cubicBezTo>
                    <a:pt x="26" y="35"/>
                    <a:pt x="27" y="36"/>
                    <a:pt x="28" y="37"/>
                  </a:cubicBezTo>
                  <a:cubicBezTo>
                    <a:pt x="28" y="38"/>
                    <a:pt x="28" y="39"/>
                    <a:pt x="29" y="39"/>
                  </a:cubicBezTo>
                  <a:cubicBezTo>
                    <a:pt x="27" y="33"/>
                    <a:pt x="25" y="27"/>
                    <a:pt x="23" y="21"/>
                  </a:cubicBezTo>
                  <a:cubicBezTo>
                    <a:pt x="21" y="15"/>
                    <a:pt x="19" y="9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3"/>
                    <a:pt x="17" y="3"/>
                    <a:pt x="17" y="4"/>
                  </a:cubicBezTo>
                  <a:cubicBezTo>
                    <a:pt x="17" y="5"/>
                    <a:pt x="16" y="5"/>
                    <a:pt x="16" y="5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4" y="5"/>
                    <a:pt x="12" y="4"/>
                    <a:pt x="10" y="4"/>
                  </a:cubicBezTo>
                  <a:cubicBezTo>
                    <a:pt x="6" y="3"/>
                    <a:pt x="3" y="1"/>
                    <a:pt x="0" y="0"/>
                  </a:cubicBezTo>
                </a:path>
              </a:pathLst>
            </a:custGeom>
            <a:solidFill>
              <a:srgbClr val="FF8F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63" name="Freeform 156"/>
            <p:cNvSpPr>
              <a:spLocks noEditPoints="1"/>
            </p:cNvSpPr>
            <p:nvPr/>
          </p:nvSpPr>
          <p:spPr bwMode="auto">
            <a:xfrm>
              <a:off x="9615306" y="6030913"/>
              <a:ext cx="328613" cy="619125"/>
            </a:xfrm>
            <a:custGeom>
              <a:avLst/>
              <a:gdLst>
                <a:gd name="T0" fmla="*/ 47 w 125"/>
                <a:gd name="T1" fmla="*/ 233 h 234"/>
                <a:gd name="T2" fmla="*/ 46 w 125"/>
                <a:gd name="T3" fmla="*/ 233 h 234"/>
                <a:gd name="T4" fmla="*/ 32 w 125"/>
                <a:gd name="T5" fmla="*/ 234 h 234"/>
                <a:gd name="T6" fmla="*/ 46 w 125"/>
                <a:gd name="T7" fmla="*/ 233 h 234"/>
                <a:gd name="T8" fmla="*/ 47 w 125"/>
                <a:gd name="T9" fmla="*/ 233 h 234"/>
                <a:gd name="T10" fmla="*/ 7 w 125"/>
                <a:gd name="T11" fmla="*/ 232 h 234"/>
                <a:gd name="T12" fmla="*/ 18 w 125"/>
                <a:gd name="T13" fmla="*/ 234 h 234"/>
                <a:gd name="T14" fmla="*/ 9 w 125"/>
                <a:gd name="T15" fmla="*/ 232 h 234"/>
                <a:gd name="T16" fmla="*/ 7 w 125"/>
                <a:gd name="T17" fmla="*/ 232 h 234"/>
                <a:gd name="T18" fmla="*/ 0 w 125"/>
                <a:gd name="T19" fmla="*/ 228 h 234"/>
                <a:gd name="T20" fmla="*/ 0 w 125"/>
                <a:gd name="T21" fmla="*/ 229 h 234"/>
                <a:gd name="T22" fmla="*/ 0 w 125"/>
                <a:gd name="T23" fmla="*/ 228 h 234"/>
                <a:gd name="T24" fmla="*/ 72 w 125"/>
                <a:gd name="T25" fmla="*/ 225 h 234"/>
                <a:gd name="T26" fmla="*/ 72 w 125"/>
                <a:gd name="T27" fmla="*/ 225 h 234"/>
                <a:gd name="T28" fmla="*/ 72 w 125"/>
                <a:gd name="T29" fmla="*/ 225 h 234"/>
                <a:gd name="T30" fmla="*/ 74 w 125"/>
                <a:gd name="T31" fmla="*/ 224 h 234"/>
                <a:gd name="T32" fmla="*/ 72 w 125"/>
                <a:gd name="T33" fmla="*/ 224 h 234"/>
                <a:gd name="T34" fmla="*/ 74 w 125"/>
                <a:gd name="T35" fmla="*/ 224 h 234"/>
                <a:gd name="T36" fmla="*/ 2 w 125"/>
                <a:gd name="T37" fmla="*/ 223 h 234"/>
                <a:gd name="T38" fmla="*/ 1 w 125"/>
                <a:gd name="T39" fmla="*/ 224 h 234"/>
                <a:gd name="T40" fmla="*/ 0 w 125"/>
                <a:gd name="T41" fmla="*/ 226 h 234"/>
                <a:gd name="T42" fmla="*/ 2 w 125"/>
                <a:gd name="T43" fmla="*/ 223 h 234"/>
                <a:gd name="T44" fmla="*/ 10 w 125"/>
                <a:gd name="T45" fmla="*/ 211 h 234"/>
                <a:gd name="T46" fmla="*/ 9 w 125"/>
                <a:gd name="T47" fmla="*/ 213 h 234"/>
                <a:gd name="T48" fmla="*/ 2 w 125"/>
                <a:gd name="T49" fmla="*/ 223 h 234"/>
                <a:gd name="T50" fmla="*/ 2 w 125"/>
                <a:gd name="T51" fmla="*/ 223 h 234"/>
                <a:gd name="T52" fmla="*/ 10 w 125"/>
                <a:gd name="T53" fmla="*/ 211 h 234"/>
                <a:gd name="T54" fmla="*/ 25 w 125"/>
                <a:gd name="T55" fmla="*/ 184 h 234"/>
                <a:gd name="T56" fmla="*/ 24 w 125"/>
                <a:gd name="T57" fmla="*/ 186 h 234"/>
                <a:gd name="T58" fmla="*/ 22 w 125"/>
                <a:gd name="T59" fmla="*/ 190 h 234"/>
                <a:gd name="T60" fmla="*/ 17 w 125"/>
                <a:gd name="T61" fmla="*/ 199 h 234"/>
                <a:gd name="T62" fmla="*/ 24 w 125"/>
                <a:gd name="T63" fmla="*/ 186 h 234"/>
                <a:gd name="T64" fmla="*/ 25 w 125"/>
                <a:gd name="T65" fmla="*/ 184 h 234"/>
                <a:gd name="T66" fmla="*/ 31 w 125"/>
                <a:gd name="T67" fmla="*/ 181 h 234"/>
                <a:gd name="T68" fmla="*/ 31 w 125"/>
                <a:gd name="T69" fmla="*/ 181 h 234"/>
                <a:gd name="T70" fmla="*/ 29 w 125"/>
                <a:gd name="T71" fmla="*/ 181 h 234"/>
                <a:gd name="T72" fmla="*/ 31 w 125"/>
                <a:gd name="T73" fmla="*/ 181 h 234"/>
                <a:gd name="T74" fmla="*/ 40 w 125"/>
                <a:gd name="T75" fmla="*/ 178 h 234"/>
                <a:gd name="T76" fmla="*/ 33 w 125"/>
                <a:gd name="T77" fmla="*/ 180 h 234"/>
                <a:gd name="T78" fmla="*/ 37 w 125"/>
                <a:gd name="T79" fmla="*/ 179 h 234"/>
                <a:gd name="T80" fmla="*/ 40 w 125"/>
                <a:gd name="T81" fmla="*/ 178 h 234"/>
                <a:gd name="T82" fmla="*/ 124 w 125"/>
                <a:gd name="T83" fmla="*/ 146 h 234"/>
                <a:gd name="T84" fmla="*/ 123 w 125"/>
                <a:gd name="T85" fmla="*/ 151 h 234"/>
                <a:gd name="T86" fmla="*/ 121 w 125"/>
                <a:gd name="T87" fmla="*/ 156 h 234"/>
                <a:gd name="T88" fmla="*/ 124 w 125"/>
                <a:gd name="T89" fmla="*/ 146 h 234"/>
                <a:gd name="T90" fmla="*/ 125 w 125"/>
                <a:gd name="T91" fmla="*/ 115 h 234"/>
                <a:gd name="T92" fmla="*/ 125 w 125"/>
                <a:gd name="T93" fmla="*/ 130 h 234"/>
                <a:gd name="T94" fmla="*/ 125 w 125"/>
                <a:gd name="T95" fmla="*/ 132 h 234"/>
                <a:gd name="T96" fmla="*/ 125 w 125"/>
                <a:gd name="T97" fmla="*/ 127 h 234"/>
                <a:gd name="T98" fmla="*/ 125 w 125"/>
                <a:gd name="T99" fmla="*/ 121 h 234"/>
                <a:gd name="T100" fmla="*/ 125 w 125"/>
                <a:gd name="T101" fmla="*/ 121 h 234"/>
                <a:gd name="T102" fmla="*/ 125 w 125"/>
                <a:gd name="T103" fmla="*/ 115 h 234"/>
                <a:gd name="T104" fmla="*/ 124 w 125"/>
                <a:gd name="T105" fmla="*/ 99 h 234"/>
                <a:gd name="T106" fmla="*/ 125 w 125"/>
                <a:gd name="T107" fmla="*/ 111 h 234"/>
                <a:gd name="T108" fmla="*/ 125 w 125"/>
                <a:gd name="T109" fmla="*/ 104 h 234"/>
                <a:gd name="T110" fmla="*/ 124 w 125"/>
                <a:gd name="T111" fmla="*/ 99 h 234"/>
                <a:gd name="T112" fmla="*/ 90 w 125"/>
                <a:gd name="T113" fmla="*/ 0 h 234"/>
                <a:gd name="T114" fmla="*/ 94 w 125"/>
                <a:gd name="T115" fmla="*/ 10 h 234"/>
                <a:gd name="T116" fmla="*/ 111 w 125"/>
                <a:gd name="T117" fmla="*/ 48 h 234"/>
                <a:gd name="T118" fmla="*/ 123 w 125"/>
                <a:gd name="T119" fmla="*/ 89 h 234"/>
                <a:gd name="T120" fmla="*/ 111 w 125"/>
                <a:gd name="T121" fmla="*/ 48 h 234"/>
                <a:gd name="T122" fmla="*/ 93 w 125"/>
                <a:gd name="T123" fmla="*/ 8 h 234"/>
                <a:gd name="T124" fmla="*/ 90 w 125"/>
                <a:gd name="T125" fmla="*/ 0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5" h="234">
                  <a:moveTo>
                    <a:pt x="47" y="233"/>
                  </a:moveTo>
                  <a:cubicBezTo>
                    <a:pt x="47" y="233"/>
                    <a:pt x="46" y="233"/>
                    <a:pt x="46" y="233"/>
                  </a:cubicBezTo>
                  <a:cubicBezTo>
                    <a:pt x="42" y="233"/>
                    <a:pt x="38" y="234"/>
                    <a:pt x="32" y="234"/>
                  </a:cubicBezTo>
                  <a:cubicBezTo>
                    <a:pt x="37" y="234"/>
                    <a:pt x="41" y="233"/>
                    <a:pt x="46" y="233"/>
                  </a:cubicBezTo>
                  <a:cubicBezTo>
                    <a:pt x="46" y="233"/>
                    <a:pt x="47" y="233"/>
                    <a:pt x="47" y="233"/>
                  </a:cubicBezTo>
                  <a:moveTo>
                    <a:pt x="7" y="232"/>
                  </a:moveTo>
                  <a:cubicBezTo>
                    <a:pt x="11" y="233"/>
                    <a:pt x="14" y="233"/>
                    <a:pt x="18" y="234"/>
                  </a:cubicBezTo>
                  <a:cubicBezTo>
                    <a:pt x="15" y="233"/>
                    <a:pt x="12" y="233"/>
                    <a:pt x="9" y="232"/>
                  </a:cubicBezTo>
                  <a:cubicBezTo>
                    <a:pt x="8" y="232"/>
                    <a:pt x="8" y="232"/>
                    <a:pt x="7" y="232"/>
                  </a:cubicBezTo>
                  <a:moveTo>
                    <a:pt x="0" y="228"/>
                  </a:moveTo>
                  <a:cubicBezTo>
                    <a:pt x="0" y="228"/>
                    <a:pt x="0" y="228"/>
                    <a:pt x="0" y="229"/>
                  </a:cubicBezTo>
                  <a:cubicBezTo>
                    <a:pt x="0" y="228"/>
                    <a:pt x="0" y="228"/>
                    <a:pt x="0" y="228"/>
                  </a:cubicBezTo>
                  <a:moveTo>
                    <a:pt x="72" y="225"/>
                  </a:moveTo>
                  <a:cubicBezTo>
                    <a:pt x="72" y="225"/>
                    <a:pt x="72" y="225"/>
                    <a:pt x="72" y="225"/>
                  </a:cubicBezTo>
                  <a:cubicBezTo>
                    <a:pt x="72" y="225"/>
                    <a:pt x="72" y="225"/>
                    <a:pt x="72" y="225"/>
                  </a:cubicBezTo>
                  <a:moveTo>
                    <a:pt x="74" y="224"/>
                  </a:moveTo>
                  <a:cubicBezTo>
                    <a:pt x="73" y="224"/>
                    <a:pt x="73" y="224"/>
                    <a:pt x="72" y="224"/>
                  </a:cubicBezTo>
                  <a:cubicBezTo>
                    <a:pt x="73" y="224"/>
                    <a:pt x="73" y="224"/>
                    <a:pt x="74" y="224"/>
                  </a:cubicBezTo>
                  <a:moveTo>
                    <a:pt x="2" y="223"/>
                  </a:moveTo>
                  <a:cubicBezTo>
                    <a:pt x="2" y="224"/>
                    <a:pt x="1" y="224"/>
                    <a:pt x="1" y="224"/>
                  </a:cubicBezTo>
                  <a:cubicBezTo>
                    <a:pt x="1" y="225"/>
                    <a:pt x="1" y="225"/>
                    <a:pt x="0" y="226"/>
                  </a:cubicBezTo>
                  <a:cubicBezTo>
                    <a:pt x="1" y="225"/>
                    <a:pt x="1" y="224"/>
                    <a:pt x="2" y="223"/>
                  </a:cubicBezTo>
                  <a:moveTo>
                    <a:pt x="10" y="211"/>
                  </a:moveTo>
                  <a:cubicBezTo>
                    <a:pt x="10" y="212"/>
                    <a:pt x="9" y="212"/>
                    <a:pt x="9" y="213"/>
                  </a:cubicBezTo>
                  <a:cubicBezTo>
                    <a:pt x="7" y="216"/>
                    <a:pt x="4" y="219"/>
                    <a:pt x="2" y="223"/>
                  </a:cubicBezTo>
                  <a:cubicBezTo>
                    <a:pt x="2" y="223"/>
                    <a:pt x="2" y="223"/>
                    <a:pt x="2" y="223"/>
                  </a:cubicBezTo>
                  <a:cubicBezTo>
                    <a:pt x="5" y="219"/>
                    <a:pt x="8" y="215"/>
                    <a:pt x="10" y="211"/>
                  </a:cubicBezTo>
                  <a:moveTo>
                    <a:pt x="25" y="184"/>
                  </a:moveTo>
                  <a:cubicBezTo>
                    <a:pt x="24" y="185"/>
                    <a:pt x="24" y="186"/>
                    <a:pt x="24" y="186"/>
                  </a:cubicBezTo>
                  <a:cubicBezTo>
                    <a:pt x="23" y="187"/>
                    <a:pt x="23" y="189"/>
                    <a:pt x="22" y="190"/>
                  </a:cubicBezTo>
                  <a:cubicBezTo>
                    <a:pt x="20" y="193"/>
                    <a:pt x="19" y="196"/>
                    <a:pt x="17" y="199"/>
                  </a:cubicBezTo>
                  <a:cubicBezTo>
                    <a:pt x="19" y="195"/>
                    <a:pt x="22" y="191"/>
                    <a:pt x="24" y="186"/>
                  </a:cubicBezTo>
                  <a:cubicBezTo>
                    <a:pt x="24" y="186"/>
                    <a:pt x="24" y="185"/>
                    <a:pt x="25" y="184"/>
                  </a:cubicBezTo>
                  <a:moveTo>
                    <a:pt x="31" y="181"/>
                  </a:moveTo>
                  <a:cubicBezTo>
                    <a:pt x="31" y="181"/>
                    <a:pt x="31" y="181"/>
                    <a:pt x="31" y="181"/>
                  </a:cubicBezTo>
                  <a:cubicBezTo>
                    <a:pt x="30" y="181"/>
                    <a:pt x="30" y="181"/>
                    <a:pt x="29" y="181"/>
                  </a:cubicBezTo>
                  <a:cubicBezTo>
                    <a:pt x="30" y="181"/>
                    <a:pt x="30" y="181"/>
                    <a:pt x="31" y="181"/>
                  </a:cubicBezTo>
                  <a:moveTo>
                    <a:pt x="40" y="178"/>
                  </a:moveTo>
                  <a:cubicBezTo>
                    <a:pt x="38" y="179"/>
                    <a:pt x="35" y="179"/>
                    <a:pt x="33" y="180"/>
                  </a:cubicBezTo>
                  <a:cubicBezTo>
                    <a:pt x="34" y="180"/>
                    <a:pt x="35" y="179"/>
                    <a:pt x="37" y="179"/>
                  </a:cubicBezTo>
                  <a:cubicBezTo>
                    <a:pt x="38" y="179"/>
                    <a:pt x="39" y="178"/>
                    <a:pt x="40" y="178"/>
                  </a:cubicBezTo>
                  <a:moveTo>
                    <a:pt x="124" y="146"/>
                  </a:moveTo>
                  <a:cubicBezTo>
                    <a:pt x="123" y="148"/>
                    <a:pt x="123" y="149"/>
                    <a:pt x="123" y="151"/>
                  </a:cubicBezTo>
                  <a:cubicBezTo>
                    <a:pt x="122" y="152"/>
                    <a:pt x="122" y="154"/>
                    <a:pt x="121" y="156"/>
                  </a:cubicBezTo>
                  <a:cubicBezTo>
                    <a:pt x="122" y="153"/>
                    <a:pt x="123" y="149"/>
                    <a:pt x="124" y="146"/>
                  </a:cubicBezTo>
                  <a:moveTo>
                    <a:pt x="125" y="115"/>
                  </a:moveTo>
                  <a:cubicBezTo>
                    <a:pt x="125" y="120"/>
                    <a:pt x="125" y="125"/>
                    <a:pt x="125" y="130"/>
                  </a:cubicBezTo>
                  <a:cubicBezTo>
                    <a:pt x="125" y="131"/>
                    <a:pt x="125" y="132"/>
                    <a:pt x="125" y="132"/>
                  </a:cubicBezTo>
                  <a:cubicBezTo>
                    <a:pt x="125" y="131"/>
                    <a:pt x="125" y="129"/>
                    <a:pt x="125" y="127"/>
                  </a:cubicBezTo>
                  <a:cubicBezTo>
                    <a:pt x="125" y="125"/>
                    <a:pt x="125" y="123"/>
                    <a:pt x="125" y="121"/>
                  </a:cubicBezTo>
                  <a:cubicBezTo>
                    <a:pt x="125" y="121"/>
                    <a:pt x="125" y="121"/>
                    <a:pt x="125" y="121"/>
                  </a:cubicBezTo>
                  <a:cubicBezTo>
                    <a:pt x="125" y="119"/>
                    <a:pt x="125" y="117"/>
                    <a:pt x="125" y="115"/>
                  </a:cubicBezTo>
                  <a:moveTo>
                    <a:pt x="124" y="99"/>
                  </a:moveTo>
                  <a:cubicBezTo>
                    <a:pt x="125" y="103"/>
                    <a:pt x="125" y="107"/>
                    <a:pt x="125" y="111"/>
                  </a:cubicBezTo>
                  <a:cubicBezTo>
                    <a:pt x="125" y="109"/>
                    <a:pt x="125" y="106"/>
                    <a:pt x="125" y="104"/>
                  </a:cubicBezTo>
                  <a:cubicBezTo>
                    <a:pt x="125" y="103"/>
                    <a:pt x="125" y="101"/>
                    <a:pt x="124" y="99"/>
                  </a:cubicBezTo>
                  <a:moveTo>
                    <a:pt x="90" y="0"/>
                  </a:moveTo>
                  <a:cubicBezTo>
                    <a:pt x="91" y="3"/>
                    <a:pt x="92" y="6"/>
                    <a:pt x="94" y="10"/>
                  </a:cubicBezTo>
                  <a:cubicBezTo>
                    <a:pt x="100" y="22"/>
                    <a:pt x="106" y="35"/>
                    <a:pt x="111" y="48"/>
                  </a:cubicBezTo>
                  <a:cubicBezTo>
                    <a:pt x="116" y="61"/>
                    <a:pt x="120" y="75"/>
                    <a:pt x="123" y="89"/>
                  </a:cubicBezTo>
                  <a:cubicBezTo>
                    <a:pt x="120" y="75"/>
                    <a:pt x="116" y="61"/>
                    <a:pt x="111" y="48"/>
                  </a:cubicBezTo>
                  <a:cubicBezTo>
                    <a:pt x="106" y="34"/>
                    <a:pt x="99" y="21"/>
                    <a:pt x="93" y="8"/>
                  </a:cubicBezTo>
                  <a:cubicBezTo>
                    <a:pt x="92" y="5"/>
                    <a:pt x="91" y="3"/>
                    <a:pt x="90" y="0"/>
                  </a:cubicBezTo>
                </a:path>
              </a:pathLst>
            </a:custGeom>
            <a:solidFill>
              <a:srgbClr val="FFD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64" name="Freeform 157"/>
            <p:cNvSpPr>
              <a:spLocks noEditPoints="1"/>
            </p:cNvSpPr>
            <p:nvPr/>
          </p:nvSpPr>
          <p:spPr bwMode="auto">
            <a:xfrm>
              <a:off x="9615306" y="5918200"/>
              <a:ext cx="328613" cy="731838"/>
            </a:xfrm>
            <a:custGeom>
              <a:avLst/>
              <a:gdLst>
                <a:gd name="T0" fmla="*/ 37 w 125"/>
                <a:gd name="T1" fmla="*/ 222 h 277"/>
                <a:gd name="T2" fmla="*/ 29 w 125"/>
                <a:gd name="T3" fmla="*/ 224 h 277"/>
                <a:gd name="T4" fmla="*/ 17 w 125"/>
                <a:gd name="T5" fmla="*/ 242 h 277"/>
                <a:gd name="T6" fmla="*/ 2 w 125"/>
                <a:gd name="T7" fmla="*/ 266 h 277"/>
                <a:gd name="T8" fmla="*/ 0 w 125"/>
                <a:gd name="T9" fmla="*/ 270 h 277"/>
                <a:gd name="T10" fmla="*/ 0 w 125"/>
                <a:gd name="T11" fmla="*/ 272 h 277"/>
                <a:gd name="T12" fmla="*/ 9 w 125"/>
                <a:gd name="T13" fmla="*/ 275 h 277"/>
                <a:gd name="T14" fmla="*/ 29 w 125"/>
                <a:gd name="T15" fmla="*/ 277 h 277"/>
                <a:gd name="T16" fmla="*/ 47 w 125"/>
                <a:gd name="T17" fmla="*/ 276 h 277"/>
                <a:gd name="T18" fmla="*/ 56 w 125"/>
                <a:gd name="T19" fmla="*/ 271 h 277"/>
                <a:gd name="T20" fmla="*/ 39 w 125"/>
                <a:gd name="T21" fmla="*/ 226 h 277"/>
                <a:gd name="T22" fmla="*/ 47 w 125"/>
                <a:gd name="T23" fmla="*/ 220 h 277"/>
                <a:gd name="T24" fmla="*/ 46 w 125"/>
                <a:gd name="T25" fmla="*/ 219 h 277"/>
                <a:gd name="T26" fmla="*/ 45 w 125"/>
                <a:gd name="T27" fmla="*/ 219 h 277"/>
                <a:gd name="T28" fmla="*/ 45 w 125"/>
                <a:gd name="T29" fmla="*/ 219 h 277"/>
                <a:gd name="T30" fmla="*/ 63 w 125"/>
                <a:gd name="T31" fmla="*/ 28 h 277"/>
                <a:gd name="T32" fmla="*/ 88 w 125"/>
                <a:gd name="T33" fmla="*/ 40 h 277"/>
                <a:gd name="T34" fmla="*/ 86 w 125"/>
                <a:gd name="T35" fmla="*/ 44 h 277"/>
                <a:gd name="T36" fmla="*/ 69 w 125"/>
                <a:gd name="T37" fmla="*/ 43 h 277"/>
                <a:gd name="T38" fmla="*/ 94 w 125"/>
                <a:gd name="T39" fmla="*/ 74 h 277"/>
                <a:gd name="T40" fmla="*/ 101 w 125"/>
                <a:gd name="T41" fmla="*/ 74 h 277"/>
                <a:gd name="T42" fmla="*/ 106 w 125"/>
                <a:gd name="T43" fmla="*/ 85 h 277"/>
                <a:gd name="T44" fmla="*/ 93 w 125"/>
                <a:gd name="T45" fmla="*/ 110 h 277"/>
                <a:gd name="T46" fmla="*/ 114 w 125"/>
                <a:gd name="T47" fmla="*/ 122 h 277"/>
                <a:gd name="T48" fmla="*/ 121 w 125"/>
                <a:gd name="T49" fmla="*/ 126 h 277"/>
                <a:gd name="T50" fmla="*/ 109 w 125"/>
                <a:gd name="T51" fmla="*/ 133 h 277"/>
                <a:gd name="T52" fmla="*/ 102 w 125"/>
                <a:gd name="T53" fmla="*/ 166 h 277"/>
                <a:gd name="T54" fmla="*/ 116 w 125"/>
                <a:gd name="T55" fmla="*/ 171 h 277"/>
                <a:gd name="T56" fmla="*/ 123 w 125"/>
                <a:gd name="T57" fmla="*/ 171 h 277"/>
                <a:gd name="T58" fmla="*/ 120 w 125"/>
                <a:gd name="T59" fmla="*/ 182 h 277"/>
                <a:gd name="T60" fmla="*/ 114 w 125"/>
                <a:gd name="T61" fmla="*/ 182 h 277"/>
                <a:gd name="T62" fmla="*/ 95 w 125"/>
                <a:gd name="T63" fmla="*/ 215 h 277"/>
                <a:gd name="T64" fmla="*/ 107 w 125"/>
                <a:gd name="T65" fmla="*/ 227 h 277"/>
                <a:gd name="T66" fmla="*/ 102 w 125"/>
                <a:gd name="T67" fmla="*/ 238 h 277"/>
                <a:gd name="T68" fmla="*/ 80 w 125"/>
                <a:gd name="T69" fmla="*/ 237 h 277"/>
                <a:gd name="T70" fmla="*/ 59 w 125"/>
                <a:gd name="T71" fmla="*/ 241 h 277"/>
                <a:gd name="T72" fmla="*/ 47 w 125"/>
                <a:gd name="T73" fmla="*/ 223 h 277"/>
                <a:gd name="T74" fmla="*/ 68 w 125"/>
                <a:gd name="T75" fmla="*/ 267 h 277"/>
                <a:gd name="T76" fmla="*/ 72 w 125"/>
                <a:gd name="T77" fmla="*/ 268 h 277"/>
                <a:gd name="T78" fmla="*/ 74 w 125"/>
                <a:gd name="T79" fmla="*/ 267 h 277"/>
                <a:gd name="T80" fmla="*/ 120 w 125"/>
                <a:gd name="T81" fmla="*/ 204 h 277"/>
                <a:gd name="T82" fmla="*/ 124 w 125"/>
                <a:gd name="T83" fmla="*/ 189 h 277"/>
                <a:gd name="T84" fmla="*/ 125 w 125"/>
                <a:gd name="T85" fmla="*/ 158 h 277"/>
                <a:gd name="T86" fmla="*/ 124 w 125"/>
                <a:gd name="T87" fmla="*/ 139 h 277"/>
                <a:gd name="T88" fmla="*/ 94 w 125"/>
                <a:gd name="T89" fmla="*/ 53 h 277"/>
                <a:gd name="T90" fmla="*/ 73 w 125"/>
                <a:gd name="T91" fmla="*/ 1 h 277"/>
                <a:gd name="T92" fmla="*/ 71 w 125"/>
                <a:gd name="T93" fmla="*/ 5 h 2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25" h="277">
                  <a:moveTo>
                    <a:pt x="42" y="220"/>
                  </a:moveTo>
                  <a:cubicBezTo>
                    <a:pt x="42" y="220"/>
                    <a:pt x="41" y="220"/>
                    <a:pt x="40" y="221"/>
                  </a:cubicBezTo>
                  <a:cubicBezTo>
                    <a:pt x="39" y="221"/>
                    <a:pt x="38" y="222"/>
                    <a:pt x="37" y="222"/>
                  </a:cubicBezTo>
                  <a:cubicBezTo>
                    <a:pt x="35" y="222"/>
                    <a:pt x="34" y="223"/>
                    <a:pt x="33" y="223"/>
                  </a:cubicBezTo>
                  <a:cubicBezTo>
                    <a:pt x="32" y="223"/>
                    <a:pt x="32" y="223"/>
                    <a:pt x="31" y="224"/>
                  </a:cubicBezTo>
                  <a:cubicBezTo>
                    <a:pt x="30" y="224"/>
                    <a:pt x="30" y="224"/>
                    <a:pt x="29" y="224"/>
                  </a:cubicBezTo>
                  <a:cubicBezTo>
                    <a:pt x="27" y="225"/>
                    <a:pt x="26" y="226"/>
                    <a:pt x="25" y="227"/>
                  </a:cubicBezTo>
                  <a:cubicBezTo>
                    <a:pt x="24" y="228"/>
                    <a:pt x="24" y="229"/>
                    <a:pt x="24" y="229"/>
                  </a:cubicBezTo>
                  <a:cubicBezTo>
                    <a:pt x="22" y="234"/>
                    <a:pt x="19" y="238"/>
                    <a:pt x="17" y="242"/>
                  </a:cubicBezTo>
                  <a:cubicBezTo>
                    <a:pt x="15" y="246"/>
                    <a:pt x="13" y="250"/>
                    <a:pt x="10" y="254"/>
                  </a:cubicBezTo>
                  <a:cubicBezTo>
                    <a:pt x="8" y="258"/>
                    <a:pt x="5" y="262"/>
                    <a:pt x="2" y="266"/>
                  </a:cubicBezTo>
                  <a:cubicBezTo>
                    <a:pt x="2" y="266"/>
                    <a:pt x="2" y="266"/>
                    <a:pt x="2" y="266"/>
                  </a:cubicBezTo>
                  <a:cubicBezTo>
                    <a:pt x="2" y="266"/>
                    <a:pt x="2" y="266"/>
                    <a:pt x="2" y="266"/>
                  </a:cubicBezTo>
                  <a:cubicBezTo>
                    <a:pt x="1" y="267"/>
                    <a:pt x="1" y="268"/>
                    <a:pt x="0" y="269"/>
                  </a:cubicBezTo>
                  <a:cubicBezTo>
                    <a:pt x="0" y="269"/>
                    <a:pt x="0" y="270"/>
                    <a:pt x="0" y="270"/>
                  </a:cubicBezTo>
                  <a:cubicBezTo>
                    <a:pt x="0" y="270"/>
                    <a:pt x="0" y="271"/>
                    <a:pt x="0" y="271"/>
                  </a:cubicBezTo>
                  <a:cubicBezTo>
                    <a:pt x="0" y="271"/>
                    <a:pt x="0" y="271"/>
                    <a:pt x="0" y="272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1" y="272"/>
                    <a:pt x="2" y="273"/>
                    <a:pt x="4" y="274"/>
                  </a:cubicBezTo>
                  <a:cubicBezTo>
                    <a:pt x="5" y="274"/>
                    <a:pt x="6" y="274"/>
                    <a:pt x="7" y="275"/>
                  </a:cubicBezTo>
                  <a:cubicBezTo>
                    <a:pt x="8" y="275"/>
                    <a:pt x="8" y="275"/>
                    <a:pt x="9" y="275"/>
                  </a:cubicBezTo>
                  <a:cubicBezTo>
                    <a:pt x="12" y="276"/>
                    <a:pt x="15" y="276"/>
                    <a:pt x="18" y="277"/>
                  </a:cubicBezTo>
                  <a:cubicBezTo>
                    <a:pt x="18" y="277"/>
                    <a:pt x="19" y="277"/>
                    <a:pt x="19" y="277"/>
                  </a:cubicBezTo>
                  <a:cubicBezTo>
                    <a:pt x="22" y="277"/>
                    <a:pt x="26" y="277"/>
                    <a:pt x="29" y="277"/>
                  </a:cubicBezTo>
                  <a:cubicBezTo>
                    <a:pt x="30" y="277"/>
                    <a:pt x="31" y="277"/>
                    <a:pt x="32" y="277"/>
                  </a:cubicBezTo>
                  <a:cubicBezTo>
                    <a:pt x="38" y="277"/>
                    <a:pt x="42" y="276"/>
                    <a:pt x="46" y="276"/>
                  </a:cubicBezTo>
                  <a:cubicBezTo>
                    <a:pt x="46" y="276"/>
                    <a:pt x="47" y="276"/>
                    <a:pt x="47" y="276"/>
                  </a:cubicBezTo>
                  <a:cubicBezTo>
                    <a:pt x="52" y="275"/>
                    <a:pt x="56" y="274"/>
                    <a:pt x="60" y="273"/>
                  </a:cubicBezTo>
                  <a:cubicBezTo>
                    <a:pt x="60" y="273"/>
                    <a:pt x="60" y="273"/>
                    <a:pt x="60" y="273"/>
                  </a:cubicBezTo>
                  <a:cubicBezTo>
                    <a:pt x="58" y="273"/>
                    <a:pt x="57" y="272"/>
                    <a:pt x="56" y="271"/>
                  </a:cubicBezTo>
                  <a:cubicBezTo>
                    <a:pt x="48" y="263"/>
                    <a:pt x="43" y="254"/>
                    <a:pt x="41" y="243"/>
                  </a:cubicBezTo>
                  <a:cubicBezTo>
                    <a:pt x="40" y="239"/>
                    <a:pt x="38" y="234"/>
                    <a:pt x="39" y="229"/>
                  </a:cubicBezTo>
                  <a:cubicBezTo>
                    <a:pt x="39" y="228"/>
                    <a:pt x="39" y="227"/>
                    <a:pt x="39" y="226"/>
                  </a:cubicBezTo>
                  <a:cubicBezTo>
                    <a:pt x="39" y="223"/>
                    <a:pt x="40" y="221"/>
                    <a:pt x="42" y="220"/>
                  </a:cubicBezTo>
                  <a:moveTo>
                    <a:pt x="46" y="219"/>
                  </a:moveTo>
                  <a:cubicBezTo>
                    <a:pt x="46" y="220"/>
                    <a:pt x="47" y="220"/>
                    <a:pt x="47" y="220"/>
                  </a:cubicBezTo>
                  <a:cubicBezTo>
                    <a:pt x="47" y="220"/>
                    <a:pt x="47" y="220"/>
                    <a:pt x="47" y="220"/>
                  </a:cubicBezTo>
                  <a:cubicBezTo>
                    <a:pt x="47" y="220"/>
                    <a:pt x="47" y="220"/>
                    <a:pt x="47" y="220"/>
                  </a:cubicBezTo>
                  <a:cubicBezTo>
                    <a:pt x="47" y="220"/>
                    <a:pt x="46" y="220"/>
                    <a:pt x="46" y="219"/>
                  </a:cubicBezTo>
                  <a:moveTo>
                    <a:pt x="45" y="219"/>
                  </a:moveTo>
                  <a:cubicBezTo>
                    <a:pt x="45" y="219"/>
                    <a:pt x="45" y="219"/>
                    <a:pt x="45" y="219"/>
                  </a:cubicBezTo>
                  <a:cubicBezTo>
                    <a:pt x="45" y="219"/>
                    <a:pt x="45" y="219"/>
                    <a:pt x="45" y="219"/>
                  </a:cubicBezTo>
                  <a:cubicBezTo>
                    <a:pt x="45" y="219"/>
                    <a:pt x="45" y="219"/>
                    <a:pt x="45" y="219"/>
                  </a:cubicBezTo>
                  <a:cubicBezTo>
                    <a:pt x="45" y="219"/>
                    <a:pt x="45" y="219"/>
                    <a:pt x="45" y="219"/>
                  </a:cubicBezTo>
                  <a:cubicBezTo>
                    <a:pt x="45" y="219"/>
                    <a:pt x="45" y="219"/>
                    <a:pt x="45" y="219"/>
                  </a:cubicBezTo>
                  <a:moveTo>
                    <a:pt x="53" y="0"/>
                  </a:moveTo>
                  <a:cubicBezTo>
                    <a:pt x="55" y="6"/>
                    <a:pt x="57" y="12"/>
                    <a:pt x="59" y="18"/>
                  </a:cubicBezTo>
                  <a:cubicBezTo>
                    <a:pt x="60" y="22"/>
                    <a:pt x="62" y="25"/>
                    <a:pt x="63" y="28"/>
                  </a:cubicBezTo>
                  <a:cubicBezTo>
                    <a:pt x="69" y="30"/>
                    <a:pt x="76" y="31"/>
                    <a:pt x="82" y="32"/>
                  </a:cubicBezTo>
                  <a:cubicBezTo>
                    <a:pt x="84" y="32"/>
                    <a:pt x="85" y="33"/>
                    <a:pt x="85" y="34"/>
                  </a:cubicBezTo>
                  <a:cubicBezTo>
                    <a:pt x="86" y="36"/>
                    <a:pt x="87" y="38"/>
                    <a:pt x="88" y="40"/>
                  </a:cubicBezTo>
                  <a:cubicBezTo>
                    <a:pt x="89" y="42"/>
                    <a:pt x="88" y="44"/>
                    <a:pt x="86" y="44"/>
                  </a:cubicBezTo>
                  <a:cubicBezTo>
                    <a:pt x="86" y="44"/>
                    <a:pt x="86" y="44"/>
                    <a:pt x="86" y="44"/>
                  </a:cubicBezTo>
                  <a:cubicBezTo>
                    <a:pt x="86" y="44"/>
                    <a:pt x="86" y="44"/>
                    <a:pt x="86" y="44"/>
                  </a:cubicBezTo>
                  <a:cubicBezTo>
                    <a:pt x="85" y="44"/>
                    <a:pt x="85" y="44"/>
                    <a:pt x="84" y="44"/>
                  </a:cubicBezTo>
                  <a:cubicBezTo>
                    <a:pt x="79" y="43"/>
                    <a:pt x="73" y="42"/>
                    <a:pt x="68" y="41"/>
                  </a:cubicBezTo>
                  <a:cubicBezTo>
                    <a:pt x="68" y="42"/>
                    <a:pt x="69" y="42"/>
                    <a:pt x="69" y="43"/>
                  </a:cubicBezTo>
                  <a:cubicBezTo>
                    <a:pt x="73" y="53"/>
                    <a:pt x="77" y="63"/>
                    <a:pt x="81" y="73"/>
                  </a:cubicBezTo>
                  <a:cubicBezTo>
                    <a:pt x="83" y="73"/>
                    <a:pt x="85" y="73"/>
                    <a:pt x="87" y="73"/>
                  </a:cubicBezTo>
                  <a:cubicBezTo>
                    <a:pt x="89" y="73"/>
                    <a:pt x="92" y="73"/>
                    <a:pt x="94" y="74"/>
                  </a:cubicBezTo>
                  <a:cubicBezTo>
                    <a:pt x="95" y="74"/>
                    <a:pt x="96" y="74"/>
                    <a:pt x="97" y="74"/>
                  </a:cubicBezTo>
                  <a:cubicBezTo>
                    <a:pt x="98" y="74"/>
                    <a:pt x="99" y="74"/>
                    <a:pt x="101" y="74"/>
                  </a:cubicBezTo>
                  <a:cubicBezTo>
                    <a:pt x="101" y="74"/>
                    <a:pt x="101" y="74"/>
                    <a:pt x="101" y="74"/>
                  </a:cubicBezTo>
                  <a:cubicBezTo>
                    <a:pt x="103" y="74"/>
                    <a:pt x="104" y="75"/>
                    <a:pt x="105" y="76"/>
                  </a:cubicBezTo>
                  <a:cubicBezTo>
                    <a:pt x="106" y="79"/>
                    <a:pt x="106" y="81"/>
                    <a:pt x="107" y="83"/>
                  </a:cubicBezTo>
                  <a:cubicBezTo>
                    <a:pt x="107" y="84"/>
                    <a:pt x="106" y="85"/>
                    <a:pt x="106" y="85"/>
                  </a:cubicBezTo>
                  <a:cubicBezTo>
                    <a:pt x="105" y="86"/>
                    <a:pt x="104" y="86"/>
                    <a:pt x="104" y="86"/>
                  </a:cubicBezTo>
                  <a:cubicBezTo>
                    <a:pt x="97" y="85"/>
                    <a:pt x="91" y="85"/>
                    <a:pt x="84" y="83"/>
                  </a:cubicBezTo>
                  <a:cubicBezTo>
                    <a:pt x="87" y="92"/>
                    <a:pt x="90" y="101"/>
                    <a:pt x="93" y="110"/>
                  </a:cubicBezTo>
                  <a:cubicBezTo>
                    <a:pt x="94" y="113"/>
                    <a:pt x="95" y="117"/>
                    <a:pt x="96" y="120"/>
                  </a:cubicBezTo>
                  <a:cubicBezTo>
                    <a:pt x="101" y="122"/>
                    <a:pt x="106" y="122"/>
                    <a:pt x="112" y="122"/>
                  </a:cubicBezTo>
                  <a:cubicBezTo>
                    <a:pt x="112" y="122"/>
                    <a:pt x="113" y="122"/>
                    <a:pt x="114" y="122"/>
                  </a:cubicBezTo>
                  <a:cubicBezTo>
                    <a:pt x="114" y="122"/>
                    <a:pt x="115" y="122"/>
                    <a:pt x="115" y="122"/>
                  </a:cubicBezTo>
                  <a:cubicBezTo>
                    <a:pt x="116" y="122"/>
                    <a:pt x="116" y="122"/>
                    <a:pt x="117" y="122"/>
                  </a:cubicBezTo>
                  <a:cubicBezTo>
                    <a:pt x="120" y="122"/>
                    <a:pt x="121" y="123"/>
                    <a:pt x="121" y="126"/>
                  </a:cubicBezTo>
                  <a:cubicBezTo>
                    <a:pt x="122" y="129"/>
                    <a:pt x="121" y="132"/>
                    <a:pt x="117" y="132"/>
                  </a:cubicBezTo>
                  <a:cubicBezTo>
                    <a:pt x="115" y="132"/>
                    <a:pt x="113" y="132"/>
                    <a:pt x="110" y="133"/>
                  </a:cubicBezTo>
                  <a:cubicBezTo>
                    <a:pt x="110" y="133"/>
                    <a:pt x="109" y="133"/>
                    <a:pt x="109" y="133"/>
                  </a:cubicBezTo>
                  <a:cubicBezTo>
                    <a:pt x="105" y="133"/>
                    <a:pt x="102" y="132"/>
                    <a:pt x="98" y="131"/>
                  </a:cubicBezTo>
                  <a:cubicBezTo>
                    <a:pt x="100" y="141"/>
                    <a:pt x="101" y="152"/>
                    <a:pt x="102" y="162"/>
                  </a:cubicBezTo>
                  <a:cubicBezTo>
                    <a:pt x="102" y="163"/>
                    <a:pt x="102" y="165"/>
                    <a:pt x="102" y="166"/>
                  </a:cubicBezTo>
                  <a:cubicBezTo>
                    <a:pt x="102" y="167"/>
                    <a:pt x="102" y="168"/>
                    <a:pt x="102" y="170"/>
                  </a:cubicBezTo>
                  <a:cubicBezTo>
                    <a:pt x="104" y="170"/>
                    <a:pt x="105" y="170"/>
                    <a:pt x="107" y="170"/>
                  </a:cubicBezTo>
                  <a:cubicBezTo>
                    <a:pt x="110" y="171"/>
                    <a:pt x="113" y="171"/>
                    <a:pt x="116" y="171"/>
                  </a:cubicBezTo>
                  <a:cubicBezTo>
                    <a:pt x="118" y="171"/>
                    <a:pt x="119" y="171"/>
                    <a:pt x="121" y="171"/>
                  </a:cubicBezTo>
                  <a:cubicBezTo>
                    <a:pt x="121" y="171"/>
                    <a:pt x="122" y="171"/>
                    <a:pt x="122" y="171"/>
                  </a:cubicBezTo>
                  <a:cubicBezTo>
                    <a:pt x="122" y="171"/>
                    <a:pt x="123" y="171"/>
                    <a:pt x="123" y="171"/>
                  </a:cubicBezTo>
                  <a:cubicBezTo>
                    <a:pt x="124" y="171"/>
                    <a:pt x="125" y="172"/>
                    <a:pt x="125" y="173"/>
                  </a:cubicBezTo>
                  <a:cubicBezTo>
                    <a:pt x="125" y="174"/>
                    <a:pt x="125" y="176"/>
                    <a:pt x="125" y="177"/>
                  </a:cubicBezTo>
                  <a:cubicBezTo>
                    <a:pt x="125" y="180"/>
                    <a:pt x="123" y="181"/>
                    <a:pt x="120" y="182"/>
                  </a:cubicBezTo>
                  <a:cubicBezTo>
                    <a:pt x="120" y="182"/>
                    <a:pt x="119" y="182"/>
                    <a:pt x="118" y="182"/>
                  </a:cubicBezTo>
                  <a:cubicBezTo>
                    <a:pt x="117" y="182"/>
                    <a:pt x="116" y="182"/>
                    <a:pt x="115" y="182"/>
                  </a:cubicBezTo>
                  <a:cubicBezTo>
                    <a:pt x="115" y="182"/>
                    <a:pt x="114" y="182"/>
                    <a:pt x="114" y="182"/>
                  </a:cubicBezTo>
                  <a:cubicBezTo>
                    <a:pt x="110" y="182"/>
                    <a:pt x="106" y="181"/>
                    <a:pt x="102" y="180"/>
                  </a:cubicBezTo>
                  <a:cubicBezTo>
                    <a:pt x="101" y="184"/>
                    <a:pt x="101" y="187"/>
                    <a:pt x="100" y="191"/>
                  </a:cubicBezTo>
                  <a:cubicBezTo>
                    <a:pt x="99" y="199"/>
                    <a:pt x="97" y="207"/>
                    <a:pt x="95" y="215"/>
                  </a:cubicBezTo>
                  <a:cubicBezTo>
                    <a:pt x="94" y="217"/>
                    <a:pt x="93" y="219"/>
                    <a:pt x="93" y="220"/>
                  </a:cubicBezTo>
                  <a:cubicBezTo>
                    <a:pt x="94" y="221"/>
                    <a:pt x="95" y="222"/>
                    <a:pt x="97" y="223"/>
                  </a:cubicBezTo>
                  <a:cubicBezTo>
                    <a:pt x="100" y="224"/>
                    <a:pt x="103" y="226"/>
                    <a:pt x="107" y="227"/>
                  </a:cubicBezTo>
                  <a:cubicBezTo>
                    <a:pt x="108" y="228"/>
                    <a:pt x="109" y="229"/>
                    <a:pt x="108" y="231"/>
                  </a:cubicBezTo>
                  <a:cubicBezTo>
                    <a:pt x="107" y="233"/>
                    <a:pt x="105" y="235"/>
                    <a:pt x="104" y="237"/>
                  </a:cubicBezTo>
                  <a:cubicBezTo>
                    <a:pt x="104" y="238"/>
                    <a:pt x="103" y="238"/>
                    <a:pt x="102" y="238"/>
                  </a:cubicBezTo>
                  <a:cubicBezTo>
                    <a:pt x="101" y="238"/>
                    <a:pt x="99" y="237"/>
                    <a:pt x="98" y="237"/>
                  </a:cubicBezTo>
                  <a:cubicBezTo>
                    <a:pt x="94" y="235"/>
                    <a:pt x="89" y="233"/>
                    <a:pt x="86" y="230"/>
                  </a:cubicBezTo>
                  <a:cubicBezTo>
                    <a:pt x="84" y="232"/>
                    <a:pt x="82" y="235"/>
                    <a:pt x="80" y="237"/>
                  </a:cubicBezTo>
                  <a:cubicBezTo>
                    <a:pt x="78" y="239"/>
                    <a:pt x="76" y="241"/>
                    <a:pt x="73" y="241"/>
                  </a:cubicBezTo>
                  <a:cubicBezTo>
                    <a:pt x="71" y="242"/>
                    <a:pt x="68" y="242"/>
                    <a:pt x="66" y="242"/>
                  </a:cubicBezTo>
                  <a:cubicBezTo>
                    <a:pt x="63" y="242"/>
                    <a:pt x="61" y="242"/>
                    <a:pt x="59" y="241"/>
                  </a:cubicBezTo>
                  <a:cubicBezTo>
                    <a:pt x="56" y="241"/>
                    <a:pt x="54" y="240"/>
                    <a:pt x="52" y="237"/>
                  </a:cubicBezTo>
                  <a:cubicBezTo>
                    <a:pt x="51" y="236"/>
                    <a:pt x="50" y="234"/>
                    <a:pt x="49" y="232"/>
                  </a:cubicBezTo>
                  <a:cubicBezTo>
                    <a:pt x="48" y="229"/>
                    <a:pt x="48" y="226"/>
                    <a:pt x="47" y="223"/>
                  </a:cubicBezTo>
                  <a:cubicBezTo>
                    <a:pt x="47" y="223"/>
                    <a:pt x="47" y="223"/>
                    <a:pt x="47" y="223"/>
                  </a:cubicBezTo>
                  <a:cubicBezTo>
                    <a:pt x="48" y="237"/>
                    <a:pt x="53" y="250"/>
                    <a:pt x="62" y="261"/>
                  </a:cubicBezTo>
                  <a:cubicBezTo>
                    <a:pt x="64" y="263"/>
                    <a:pt x="66" y="265"/>
                    <a:pt x="68" y="267"/>
                  </a:cubicBezTo>
                  <a:cubicBezTo>
                    <a:pt x="68" y="267"/>
                    <a:pt x="68" y="269"/>
                    <a:pt x="67" y="270"/>
                  </a:cubicBezTo>
                  <a:cubicBezTo>
                    <a:pt x="66" y="270"/>
                    <a:pt x="65" y="271"/>
                    <a:pt x="64" y="271"/>
                  </a:cubicBezTo>
                  <a:cubicBezTo>
                    <a:pt x="67" y="270"/>
                    <a:pt x="70" y="269"/>
                    <a:pt x="72" y="268"/>
                  </a:cubicBezTo>
                  <a:cubicBezTo>
                    <a:pt x="72" y="268"/>
                    <a:pt x="72" y="268"/>
                    <a:pt x="72" y="268"/>
                  </a:cubicBezTo>
                  <a:cubicBezTo>
                    <a:pt x="72" y="268"/>
                    <a:pt x="72" y="267"/>
                    <a:pt x="72" y="267"/>
                  </a:cubicBezTo>
                  <a:cubicBezTo>
                    <a:pt x="73" y="267"/>
                    <a:pt x="73" y="267"/>
                    <a:pt x="74" y="267"/>
                  </a:cubicBezTo>
                  <a:cubicBezTo>
                    <a:pt x="74" y="267"/>
                    <a:pt x="74" y="267"/>
                    <a:pt x="74" y="266"/>
                  </a:cubicBezTo>
                  <a:cubicBezTo>
                    <a:pt x="83" y="262"/>
                    <a:pt x="90" y="256"/>
                    <a:pt x="96" y="248"/>
                  </a:cubicBezTo>
                  <a:cubicBezTo>
                    <a:pt x="107" y="235"/>
                    <a:pt x="115" y="221"/>
                    <a:pt x="120" y="204"/>
                  </a:cubicBezTo>
                  <a:cubicBezTo>
                    <a:pt x="120" y="203"/>
                    <a:pt x="121" y="201"/>
                    <a:pt x="121" y="199"/>
                  </a:cubicBezTo>
                  <a:cubicBezTo>
                    <a:pt x="122" y="197"/>
                    <a:pt x="122" y="195"/>
                    <a:pt x="123" y="194"/>
                  </a:cubicBezTo>
                  <a:cubicBezTo>
                    <a:pt x="123" y="192"/>
                    <a:pt x="123" y="191"/>
                    <a:pt x="124" y="189"/>
                  </a:cubicBezTo>
                  <a:cubicBezTo>
                    <a:pt x="124" y="185"/>
                    <a:pt x="125" y="180"/>
                    <a:pt x="125" y="175"/>
                  </a:cubicBezTo>
                  <a:cubicBezTo>
                    <a:pt x="125" y="175"/>
                    <a:pt x="125" y="174"/>
                    <a:pt x="125" y="173"/>
                  </a:cubicBezTo>
                  <a:cubicBezTo>
                    <a:pt x="125" y="168"/>
                    <a:pt x="125" y="163"/>
                    <a:pt x="125" y="158"/>
                  </a:cubicBezTo>
                  <a:cubicBezTo>
                    <a:pt x="125" y="157"/>
                    <a:pt x="125" y="155"/>
                    <a:pt x="125" y="154"/>
                  </a:cubicBezTo>
                  <a:cubicBezTo>
                    <a:pt x="125" y="150"/>
                    <a:pt x="125" y="146"/>
                    <a:pt x="124" y="142"/>
                  </a:cubicBezTo>
                  <a:cubicBezTo>
                    <a:pt x="124" y="141"/>
                    <a:pt x="124" y="140"/>
                    <a:pt x="124" y="139"/>
                  </a:cubicBezTo>
                  <a:cubicBezTo>
                    <a:pt x="123" y="137"/>
                    <a:pt x="123" y="134"/>
                    <a:pt x="123" y="132"/>
                  </a:cubicBezTo>
                  <a:cubicBezTo>
                    <a:pt x="120" y="118"/>
                    <a:pt x="116" y="104"/>
                    <a:pt x="111" y="91"/>
                  </a:cubicBezTo>
                  <a:cubicBezTo>
                    <a:pt x="106" y="78"/>
                    <a:pt x="100" y="65"/>
                    <a:pt x="94" y="53"/>
                  </a:cubicBezTo>
                  <a:cubicBezTo>
                    <a:pt x="92" y="49"/>
                    <a:pt x="91" y="46"/>
                    <a:pt x="90" y="43"/>
                  </a:cubicBezTo>
                  <a:cubicBezTo>
                    <a:pt x="86" y="36"/>
                    <a:pt x="84" y="29"/>
                    <a:pt x="81" y="22"/>
                  </a:cubicBezTo>
                  <a:cubicBezTo>
                    <a:pt x="78" y="15"/>
                    <a:pt x="75" y="8"/>
                    <a:pt x="73" y="1"/>
                  </a:cubicBezTo>
                  <a:cubicBezTo>
                    <a:pt x="73" y="1"/>
                    <a:pt x="73" y="2"/>
                    <a:pt x="73" y="3"/>
                  </a:cubicBezTo>
                  <a:cubicBezTo>
                    <a:pt x="73" y="3"/>
                    <a:pt x="72" y="5"/>
                    <a:pt x="72" y="5"/>
                  </a:cubicBezTo>
                  <a:cubicBezTo>
                    <a:pt x="71" y="5"/>
                    <a:pt x="71" y="5"/>
                    <a:pt x="71" y="5"/>
                  </a:cubicBezTo>
                  <a:cubicBezTo>
                    <a:pt x="65" y="4"/>
                    <a:pt x="59" y="2"/>
                    <a:pt x="53" y="0"/>
                  </a:cubicBezTo>
                </a:path>
              </a:pathLst>
            </a:custGeom>
            <a:solidFill>
              <a:srgbClr val="FF8F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65" name="Freeform 158"/>
            <p:cNvSpPr>
              <a:spLocks/>
            </p:cNvSpPr>
            <p:nvPr/>
          </p:nvSpPr>
          <p:spPr bwMode="auto">
            <a:xfrm>
              <a:off x="9715319" y="6496050"/>
              <a:ext cx="79375" cy="142875"/>
            </a:xfrm>
            <a:custGeom>
              <a:avLst/>
              <a:gdLst>
                <a:gd name="T0" fmla="*/ 7 w 30"/>
                <a:gd name="T1" fmla="*/ 0 h 54"/>
                <a:gd name="T2" fmla="*/ 7 w 30"/>
                <a:gd name="T3" fmla="*/ 0 h 54"/>
                <a:gd name="T4" fmla="*/ 7 w 30"/>
                <a:gd name="T5" fmla="*/ 0 h 54"/>
                <a:gd name="T6" fmla="*/ 4 w 30"/>
                <a:gd name="T7" fmla="*/ 1 h 54"/>
                <a:gd name="T8" fmla="*/ 1 w 30"/>
                <a:gd name="T9" fmla="*/ 7 h 54"/>
                <a:gd name="T10" fmla="*/ 1 w 30"/>
                <a:gd name="T11" fmla="*/ 10 h 54"/>
                <a:gd name="T12" fmla="*/ 3 w 30"/>
                <a:gd name="T13" fmla="*/ 24 h 54"/>
                <a:gd name="T14" fmla="*/ 18 w 30"/>
                <a:gd name="T15" fmla="*/ 52 h 54"/>
                <a:gd name="T16" fmla="*/ 22 w 30"/>
                <a:gd name="T17" fmla="*/ 54 h 54"/>
                <a:gd name="T18" fmla="*/ 22 w 30"/>
                <a:gd name="T19" fmla="*/ 54 h 54"/>
                <a:gd name="T20" fmla="*/ 26 w 30"/>
                <a:gd name="T21" fmla="*/ 52 h 54"/>
                <a:gd name="T22" fmla="*/ 29 w 30"/>
                <a:gd name="T23" fmla="*/ 51 h 54"/>
                <a:gd name="T24" fmla="*/ 30 w 30"/>
                <a:gd name="T25" fmla="*/ 48 h 54"/>
                <a:gd name="T26" fmla="*/ 24 w 30"/>
                <a:gd name="T27" fmla="*/ 42 h 54"/>
                <a:gd name="T28" fmla="*/ 9 w 30"/>
                <a:gd name="T29" fmla="*/ 4 h 54"/>
                <a:gd name="T30" fmla="*/ 9 w 30"/>
                <a:gd name="T31" fmla="*/ 1 h 54"/>
                <a:gd name="T32" fmla="*/ 9 w 30"/>
                <a:gd name="T33" fmla="*/ 1 h 54"/>
                <a:gd name="T34" fmla="*/ 8 w 30"/>
                <a:gd name="T35" fmla="*/ 0 h 54"/>
                <a:gd name="T36" fmla="*/ 7 w 30"/>
                <a:gd name="T37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0" h="54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1"/>
                    <a:pt x="5" y="1"/>
                    <a:pt x="4" y="1"/>
                  </a:cubicBezTo>
                  <a:cubicBezTo>
                    <a:pt x="2" y="2"/>
                    <a:pt x="1" y="4"/>
                    <a:pt x="1" y="7"/>
                  </a:cubicBezTo>
                  <a:cubicBezTo>
                    <a:pt x="1" y="8"/>
                    <a:pt x="1" y="9"/>
                    <a:pt x="1" y="10"/>
                  </a:cubicBezTo>
                  <a:cubicBezTo>
                    <a:pt x="0" y="15"/>
                    <a:pt x="2" y="20"/>
                    <a:pt x="3" y="24"/>
                  </a:cubicBezTo>
                  <a:cubicBezTo>
                    <a:pt x="5" y="35"/>
                    <a:pt x="10" y="44"/>
                    <a:pt x="18" y="52"/>
                  </a:cubicBezTo>
                  <a:cubicBezTo>
                    <a:pt x="19" y="53"/>
                    <a:pt x="20" y="54"/>
                    <a:pt x="22" y="54"/>
                  </a:cubicBezTo>
                  <a:cubicBezTo>
                    <a:pt x="22" y="54"/>
                    <a:pt x="22" y="54"/>
                    <a:pt x="22" y="54"/>
                  </a:cubicBezTo>
                  <a:cubicBezTo>
                    <a:pt x="23" y="53"/>
                    <a:pt x="25" y="53"/>
                    <a:pt x="26" y="52"/>
                  </a:cubicBezTo>
                  <a:cubicBezTo>
                    <a:pt x="27" y="52"/>
                    <a:pt x="28" y="51"/>
                    <a:pt x="29" y="51"/>
                  </a:cubicBezTo>
                  <a:cubicBezTo>
                    <a:pt x="30" y="50"/>
                    <a:pt x="30" y="48"/>
                    <a:pt x="30" y="48"/>
                  </a:cubicBezTo>
                  <a:cubicBezTo>
                    <a:pt x="28" y="46"/>
                    <a:pt x="26" y="44"/>
                    <a:pt x="24" y="42"/>
                  </a:cubicBezTo>
                  <a:cubicBezTo>
                    <a:pt x="15" y="31"/>
                    <a:pt x="10" y="18"/>
                    <a:pt x="9" y="4"/>
                  </a:cubicBezTo>
                  <a:cubicBezTo>
                    <a:pt x="9" y="3"/>
                    <a:pt x="9" y="2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8" y="1"/>
                    <a:pt x="8" y="0"/>
                  </a:cubicBezTo>
                  <a:cubicBezTo>
                    <a:pt x="8" y="0"/>
                    <a:pt x="7" y="0"/>
                    <a:pt x="7" y="0"/>
                  </a:cubicBezTo>
                </a:path>
              </a:pathLst>
            </a:custGeom>
            <a:solidFill>
              <a:srgbClr val="F95F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66" name="Freeform 159"/>
            <p:cNvSpPr>
              <a:spLocks/>
            </p:cNvSpPr>
            <p:nvPr/>
          </p:nvSpPr>
          <p:spPr bwMode="auto">
            <a:xfrm>
              <a:off x="9842319" y="6499225"/>
              <a:ext cx="60325" cy="47625"/>
            </a:xfrm>
            <a:custGeom>
              <a:avLst/>
              <a:gdLst>
                <a:gd name="T0" fmla="*/ 7 w 23"/>
                <a:gd name="T1" fmla="*/ 0 h 18"/>
                <a:gd name="T2" fmla="*/ 4 w 23"/>
                <a:gd name="T3" fmla="*/ 5 h 18"/>
                <a:gd name="T4" fmla="*/ 0 w 23"/>
                <a:gd name="T5" fmla="*/ 10 h 18"/>
                <a:gd name="T6" fmla="*/ 12 w 23"/>
                <a:gd name="T7" fmla="*/ 17 h 18"/>
                <a:gd name="T8" fmla="*/ 16 w 23"/>
                <a:gd name="T9" fmla="*/ 18 h 18"/>
                <a:gd name="T10" fmla="*/ 18 w 23"/>
                <a:gd name="T11" fmla="*/ 17 h 18"/>
                <a:gd name="T12" fmla="*/ 22 w 23"/>
                <a:gd name="T13" fmla="*/ 11 h 18"/>
                <a:gd name="T14" fmla="*/ 21 w 23"/>
                <a:gd name="T15" fmla="*/ 7 h 18"/>
                <a:gd name="T16" fmla="*/ 11 w 23"/>
                <a:gd name="T17" fmla="*/ 3 h 18"/>
                <a:gd name="T18" fmla="*/ 7 w 23"/>
                <a:gd name="T19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3" h="18">
                  <a:moveTo>
                    <a:pt x="7" y="0"/>
                  </a:moveTo>
                  <a:cubicBezTo>
                    <a:pt x="6" y="2"/>
                    <a:pt x="5" y="3"/>
                    <a:pt x="4" y="5"/>
                  </a:cubicBezTo>
                  <a:cubicBezTo>
                    <a:pt x="2" y="7"/>
                    <a:pt x="1" y="8"/>
                    <a:pt x="0" y="10"/>
                  </a:cubicBezTo>
                  <a:cubicBezTo>
                    <a:pt x="3" y="13"/>
                    <a:pt x="8" y="15"/>
                    <a:pt x="12" y="17"/>
                  </a:cubicBezTo>
                  <a:cubicBezTo>
                    <a:pt x="13" y="17"/>
                    <a:pt x="15" y="18"/>
                    <a:pt x="16" y="18"/>
                  </a:cubicBezTo>
                  <a:cubicBezTo>
                    <a:pt x="17" y="18"/>
                    <a:pt x="18" y="18"/>
                    <a:pt x="18" y="17"/>
                  </a:cubicBezTo>
                  <a:cubicBezTo>
                    <a:pt x="19" y="15"/>
                    <a:pt x="21" y="13"/>
                    <a:pt x="22" y="11"/>
                  </a:cubicBezTo>
                  <a:cubicBezTo>
                    <a:pt x="23" y="9"/>
                    <a:pt x="22" y="8"/>
                    <a:pt x="21" y="7"/>
                  </a:cubicBezTo>
                  <a:cubicBezTo>
                    <a:pt x="17" y="6"/>
                    <a:pt x="14" y="4"/>
                    <a:pt x="11" y="3"/>
                  </a:cubicBezTo>
                  <a:cubicBezTo>
                    <a:pt x="9" y="2"/>
                    <a:pt x="8" y="1"/>
                    <a:pt x="7" y="0"/>
                  </a:cubicBezTo>
                </a:path>
              </a:pathLst>
            </a:custGeom>
            <a:solidFill>
              <a:srgbClr val="F95F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67" name="Freeform 160"/>
            <p:cNvSpPr>
              <a:spLocks/>
            </p:cNvSpPr>
            <p:nvPr/>
          </p:nvSpPr>
          <p:spPr bwMode="auto">
            <a:xfrm>
              <a:off x="9883594" y="6367463"/>
              <a:ext cx="60325" cy="31750"/>
            </a:xfrm>
            <a:custGeom>
              <a:avLst/>
              <a:gdLst>
                <a:gd name="T0" fmla="*/ 0 w 23"/>
                <a:gd name="T1" fmla="*/ 0 h 12"/>
                <a:gd name="T2" fmla="*/ 0 w 23"/>
                <a:gd name="T3" fmla="*/ 10 h 12"/>
                <a:gd name="T4" fmla="*/ 12 w 23"/>
                <a:gd name="T5" fmla="*/ 12 h 12"/>
                <a:gd name="T6" fmla="*/ 13 w 23"/>
                <a:gd name="T7" fmla="*/ 12 h 12"/>
                <a:gd name="T8" fmla="*/ 16 w 23"/>
                <a:gd name="T9" fmla="*/ 12 h 12"/>
                <a:gd name="T10" fmla="*/ 18 w 23"/>
                <a:gd name="T11" fmla="*/ 12 h 12"/>
                <a:gd name="T12" fmla="*/ 23 w 23"/>
                <a:gd name="T13" fmla="*/ 7 h 12"/>
                <a:gd name="T14" fmla="*/ 23 w 23"/>
                <a:gd name="T15" fmla="*/ 3 h 12"/>
                <a:gd name="T16" fmla="*/ 21 w 23"/>
                <a:gd name="T17" fmla="*/ 1 h 12"/>
                <a:gd name="T18" fmla="*/ 20 w 23"/>
                <a:gd name="T19" fmla="*/ 1 h 12"/>
                <a:gd name="T20" fmla="*/ 19 w 23"/>
                <a:gd name="T21" fmla="*/ 1 h 12"/>
                <a:gd name="T22" fmla="*/ 14 w 23"/>
                <a:gd name="T23" fmla="*/ 1 h 12"/>
                <a:gd name="T24" fmla="*/ 5 w 23"/>
                <a:gd name="T25" fmla="*/ 0 h 12"/>
                <a:gd name="T26" fmla="*/ 0 w 23"/>
                <a:gd name="T2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3" h="12">
                  <a:moveTo>
                    <a:pt x="0" y="0"/>
                  </a:moveTo>
                  <a:cubicBezTo>
                    <a:pt x="1" y="3"/>
                    <a:pt x="0" y="7"/>
                    <a:pt x="0" y="10"/>
                  </a:cubicBezTo>
                  <a:cubicBezTo>
                    <a:pt x="4" y="11"/>
                    <a:pt x="8" y="12"/>
                    <a:pt x="12" y="12"/>
                  </a:cubicBezTo>
                  <a:cubicBezTo>
                    <a:pt x="12" y="12"/>
                    <a:pt x="13" y="12"/>
                    <a:pt x="13" y="12"/>
                  </a:cubicBezTo>
                  <a:cubicBezTo>
                    <a:pt x="14" y="12"/>
                    <a:pt x="15" y="12"/>
                    <a:pt x="16" y="12"/>
                  </a:cubicBezTo>
                  <a:cubicBezTo>
                    <a:pt x="17" y="12"/>
                    <a:pt x="18" y="12"/>
                    <a:pt x="18" y="12"/>
                  </a:cubicBezTo>
                  <a:cubicBezTo>
                    <a:pt x="21" y="11"/>
                    <a:pt x="23" y="10"/>
                    <a:pt x="23" y="7"/>
                  </a:cubicBezTo>
                  <a:cubicBezTo>
                    <a:pt x="23" y="6"/>
                    <a:pt x="23" y="4"/>
                    <a:pt x="23" y="3"/>
                  </a:cubicBezTo>
                  <a:cubicBezTo>
                    <a:pt x="23" y="2"/>
                    <a:pt x="22" y="1"/>
                    <a:pt x="21" y="1"/>
                  </a:cubicBezTo>
                  <a:cubicBezTo>
                    <a:pt x="21" y="1"/>
                    <a:pt x="20" y="1"/>
                    <a:pt x="20" y="1"/>
                  </a:cubicBezTo>
                  <a:cubicBezTo>
                    <a:pt x="20" y="1"/>
                    <a:pt x="19" y="1"/>
                    <a:pt x="19" y="1"/>
                  </a:cubicBezTo>
                  <a:cubicBezTo>
                    <a:pt x="17" y="1"/>
                    <a:pt x="16" y="1"/>
                    <a:pt x="14" y="1"/>
                  </a:cubicBezTo>
                  <a:cubicBezTo>
                    <a:pt x="11" y="1"/>
                    <a:pt x="8" y="1"/>
                    <a:pt x="5" y="0"/>
                  </a:cubicBezTo>
                  <a:cubicBezTo>
                    <a:pt x="3" y="0"/>
                    <a:pt x="2" y="0"/>
                    <a:pt x="0" y="0"/>
                  </a:cubicBezTo>
                </a:path>
              </a:pathLst>
            </a:custGeom>
            <a:solidFill>
              <a:srgbClr val="F95F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68" name="Freeform 161"/>
            <p:cNvSpPr>
              <a:spLocks/>
            </p:cNvSpPr>
            <p:nvPr/>
          </p:nvSpPr>
          <p:spPr bwMode="auto">
            <a:xfrm>
              <a:off x="9867719" y="6234113"/>
              <a:ext cx="68263" cy="34925"/>
            </a:xfrm>
            <a:custGeom>
              <a:avLst/>
              <a:gdLst>
                <a:gd name="T0" fmla="*/ 0 w 26"/>
                <a:gd name="T1" fmla="*/ 0 h 13"/>
                <a:gd name="T2" fmla="*/ 2 w 26"/>
                <a:gd name="T3" fmla="*/ 11 h 13"/>
                <a:gd name="T4" fmla="*/ 13 w 26"/>
                <a:gd name="T5" fmla="*/ 13 h 13"/>
                <a:gd name="T6" fmla="*/ 14 w 26"/>
                <a:gd name="T7" fmla="*/ 13 h 13"/>
                <a:gd name="T8" fmla="*/ 21 w 26"/>
                <a:gd name="T9" fmla="*/ 12 h 13"/>
                <a:gd name="T10" fmla="*/ 25 w 26"/>
                <a:gd name="T11" fmla="*/ 6 h 13"/>
                <a:gd name="T12" fmla="*/ 21 w 26"/>
                <a:gd name="T13" fmla="*/ 2 h 13"/>
                <a:gd name="T14" fmla="*/ 19 w 26"/>
                <a:gd name="T15" fmla="*/ 2 h 13"/>
                <a:gd name="T16" fmla="*/ 18 w 26"/>
                <a:gd name="T17" fmla="*/ 2 h 13"/>
                <a:gd name="T18" fmla="*/ 16 w 26"/>
                <a:gd name="T19" fmla="*/ 2 h 13"/>
                <a:gd name="T20" fmla="*/ 0 w 26"/>
                <a:gd name="T21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6" h="13">
                  <a:moveTo>
                    <a:pt x="0" y="0"/>
                  </a:moveTo>
                  <a:cubicBezTo>
                    <a:pt x="1" y="4"/>
                    <a:pt x="1" y="8"/>
                    <a:pt x="2" y="11"/>
                  </a:cubicBezTo>
                  <a:cubicBezTo>
                    <a:pt x="6" y="12"/>
                    <a:pt x="9" y="13"/>
                    <a:pt x="13" y="13"/>
                  </a:cubicBezTo>
                  <a:cubicBezTo>
                    <a:pt x="13" y="13"/>
                    <a:pt x="14" y="13"/>
                    <a:pt x="14" y="13"/>
                  </a:cubicBezTo>
                  <a:cubicBezTo>
                    <a:pt x="17" y="12"/>
                    <a:pt x="19" y="12"/>
                    <a:pt x="21" y="12"/>
                  </a:cubicBezTo>
                  <a:cubicBezTo>
                    <a:pt x="25" y="12"/>
                    <a:pt x="26" y="9"/>
                    <a:pt x="25" y="6"/>
                  </a:cubicBezTo>
                  <a:cubicBezTo>
                    <a:pt x="25" y="3"/>
                    <a:pt x="24" y="2"/>
                    <a:pt x="21" y="2"/>
                  </a:cubicBezTo>
                  <a:cubicBezTo>
                    <a:pt x="20" y="2"/>
                    <a:pt x="20" y="2"/>
                    <a:pt x="19" y="2"/>
                  </a:cubicBezTo>
                  <a:cubicBezTo>
                    <a:pt x="19" y="2"/>
                    <a:pt x="18" y="2"/>
                    <a:pt x="18" y="2"/>
                  </a:cubicBezTo>
                  <a:cubicBezTo>
                    <a:pt x="17" y="2"/>
                    <a:pt x="16" y="2"/>
                    <a:pt x="16" y="2"/>
                  </a:cubicBezTo>
                  <a:cubicBezTo>
                    <a:pt x="10" y="2"/>
                    <a:pt x="5" y="2"/>
                    <a:pt x="0" y="0"/>
                  </a:cubicBezTo>
                </a:path>
              </a:pathLst>
            </a:custGeom>
            <a:solidFill>
              <a:srgbClr val="F95F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69" name="Freeform 162"/>
            <p:cNvSpPr>
              <a:spLocks/>
            </p:cNvSpPr>
            <p:nvPr/>
          </p:nvSpPr>
          <p:spPr bwMode="auto">
            <a:xfrm>
              <a:off x="9828031" y="6110288"/>
              <a:ext cx="69850" cy="34925"/>
            </a:xfrm>
            <a:custGeom>
              <a:avLst/>
              <a:gdLst>
                <a:gd name="T0" fmla="*/ 0 w 26"/>
                <a:gd name="T1" fmla="*/ 0 h 13"/>
                <a:gd name="T2" fmla="*/ 3 w 26"/>
                <a:gd name="T3" fmla="*/ 9 h 13"/>
                <a:gd name="T4" fmla="*/ 3 w 26"/>
                <a:gd name="T5" fmla="*/ 10 h 13"/>
                <a:gd name="T6" fmla="*/ 23 w 26"/>
                <a:gd name="T7" fmla="*/ 13 h 13"/>
                <a:gd name="T8" fmla="*/ 25 w 26"/>
                <a:gd name="T9" fmla="*/ 12 h 13"/>
                <a:gd name="T10" fmla="*/ 26 w 26"/>
                <a:gd name="T11" fmla="*/ 10 h 13"/>
                <a:gd name="T12" fmla="*/ 24 w 26"/>
                <a:gd name="T13" fmla="*/ 3 h 13"/>
                <a:gd name="T14" fmla="*/ 20 w 26"/>
                <a:gd name="T15" fmla="*/ 1 h 13"/>
                <a:gd name="T16" fmla="*/ 20 w 26"/>
                <a:gd name="T17" fmla="*/ 1 h 13"/>
                <a:gd name="T18" fmla="*/ 16 w 26"/>
                <a:gd name="T19" fmla="*/ 1 h 13"/>
                <a:gd name="T20" fmla="*/ 13 w 26"/>
                <a:gd name="T21" fmla="*/ 1 h 13"/>
                <a:gd name="T22" fmla="*/ 6 w 26"/>
                <a:gd name="T23" fmla="*/ 0 h 13"/>
                <a:gd name="T24" fmla="*/ 0 w 26"/>
                <a:gd name="T2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6" h="13">
                  <a:moveTo>
                    <a:pt x="0" y="0"/>
                  </a:moveTo>
                  <a:cubicBezTo>
                    <a:pt x="1" y="3"/>
                    <a:pt x="2" y="6"/>
                    <a:pt x="3" y="9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10" y="12"/>
                    <a:pt x="16" y="12"/>
                    <a:pt x="23" y="13"/>
                  </a:cubicBezTo>
                  <a:cubicBezTo>
                    <a:pt x="23" y="13"/>
                    <a:pt x="24" y="13"/>
                    <a:pt x="25" y="12"/>
                  </a:cubicBezTo>
                  <a:cubicBezTo>
                    <a:pt x="25" y="12"/>
                    <a:pt x="26" y="11"/>
                    <a:pt x="26" y="10"/>
                  </a:cubicBezTo>
                  <a:cubicBezTo>
                    <a:pt x="25" y="8"/>
                    <a:pt x="25" y="6"/>
                    <a:pt x="24" y="3"/>
                  </a:cubicBezTo>
                  <a:cubicBezTo>
                    <a:pt x="23" y="2"/>
                    <a:pt x="22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18" y="1"/>
                    <a:pt x="17" y="1"/>
                    <a:pt x="16" y="1"/>
                  </a:cubicBezTo>
                  <a:cubicBezTo>
                    <a:pt x="15" y="1"/>
                    <a:pt x="14" y="1"/>
                    <a:pt x="13" y="1"/>
                  </a:cubicBezTo>
                  <a:cubicBezTo>
                    <a:pt x="11" y="0"/>
                    <a:pt x="8" y="0"/>
                    <a:pt x="6" y="0"/>
                  </a:cubicBezTo>
                  <a:cubicBezTo>
                    <a:pt x="4" y="0"/>
                    <a:pt x="2" y="0"/>
                    <a:pt x="0" y="0"/>
                  </a:cubicBezTo>
                </a:path>
              </a:pathLst>
            </a:custGeom>
            <a:solidFill>
              <a:srgbClr val="F95F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70" name="Freeform 163"/>
            <p:cNvSpPr>
              <a:spLocks/>
            </p:cNvSpPr>
            <p:nvPr/>
          </p:nvSpPr>
          <p:spPr bwMode="auto">
            <a:xfrm>
              <a:off x="9780406" y="5991225"/>
              <a:ext cx="69850" cy="42863"/>
            </a:xfrm>
            <a:custGeom>
              <a:avLst/>
              <a:gdLst>
                <a:gd name="T0" fmla="*/ 0 w 26"/>
                <a:gd name="T1" fmla="*/ 0 h 16"/>
                <a:gd name="T2" fmla="*/ 5 w 26"/>
                <a:gd name="T3" fmla="*/ 13 h 16"/>
                <a:gd name="T4" fmla="*/ 21 w 26"/>
                <a:gd name="T5" fmla="*/ 16 h 16"/>
                <a:gd name="T6" fmla="*/ 23 w 26"/>
                <a:gd name="T7" fmla="*/ 16 h 16"/>
                <a:gd name="T8" fmla="*/ 23 w 26"/>
                <a:gd name="T9" fmla="*/ 16 h 16"/>
                <a:gd name="T10" fmla="*/ 23 w 26"/>
                <a:gd name="T11" fmla="*/ 16 h 16"/>
                <a:gd name="T12" fmla="*/ 25 w 26"/>
                <a:gd name="T13" fmla="*/ 12 h 16"/>
                <a:gd name="T14" fmla="*/ 22 w 26"/>
                <a:gd name="T15" fmla="*/ 6 h 16"/>
                <a:gd name="T16" fmla="*/ 19 w 26"/>
                <a:gd name="T17" fmla="*/ 4 h 16"/>
                <a:gd name="T18" fmla="*/ 0 w 26"/>
                <a:gd name="T1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" h="16">
                  <a:moveTo>
                    <a:pt x="0" y="0"/>
                  </a:moveTo>
                  <a:cubicBezTo>
                    <a:pt x="2" y="5"/>
                    <a:pt x="4" y="9"/>
                    <a:pt x="5" y="13"/>
                  </a:cubicBezTo>
                  <a:cubicBezTo>
                    <a:pt x="10" y="14"/>
                    <a:pt x="16" y="15"/>
                    <a:pt x="21" y="16"/>
                  </a:cubicBezTo>
                  <a:cubicBezTo>
                    <a:pt x="22" y="16"/>
                    <a:pt x="22" y="16"/>
                    <a:pt x="23" y="16"/>
                  </a:cubicBezTo>
                  <a:cubicBezTo>
                    <a:pt x="23" y="16"/>
                    <a:pt x="23" y="16"/>
                    <a:pt x="23" y="16"/>
                  </a:cubicBezTo>
                  <a:cubicBezTo>
                    <a:pt x="23" y="16"/>
                    <a:pt x="23" y="16"/>
                    <a:pt x="23" y="16"/>
                  </a:cubicBezTo>
                  <a:cubicBezTo>
                    <a:pt x="25" y="16"/>
                    <a:pt x="26" y="14"/>
                    <a:pt x="25" y="12"/>
                  </a:cubicBezTo>
                  <a:cubicBezTo>
                    <a:pt x="24" y="10"/>
                    <a:pt x="23" y="8"/>
                    <a:pt x="22" y="6"/>
                  </a:cubicBezTo>
                  <a:cubicBezTo>
                    <a:pt x="22" y="5"/>
                    <a:pt x="21" y="4"/>
                    <a:pt x="19" y="4"/>
                  </a:cubicBezTo>
                  <a:cubicBezTo>
                    <a:pt x="13" y="3"/>
                    <a:pt x="6" y="2"/>
                    <a:pt x="0" y="0"/>
                  </a:cubicBezTo>
                </a:path>
              </a:pathLst>
            </a:custGeom>
            <a:solidFill>
              <a:srgbClr val="F95F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71" name="Freeform 164"/>
            <p:cNvSpPr>
              <a:spLocks/>
            </p:cNvSpPr>
            <p:nvPr/>
          </p:nvSpPr>
          <p:spPr bwMode="auto">
            <a:xfrm>
              <a:off x="9743894" y="5886450"/>
              <a:ext cx="63500" cy="44450"/>
            </a:xfrm>
            <a:custGeom>
              <a:avLst/>
              <a:gdLst>
                <a:gd name="T0" fmla="*/ 0 w 24"/>
                <a:gd name="T1" fmla="*/ 0 h 17"/>
                <a:gd name="T2" fmla="*/ 4 w 24"/>
                <a:gd name="T3" fmla="*/ 12 h 17"/>
                <a:gd name="T4" fmla="*/ 22 w 24"/>
                <a:gd name="T5" fmla="*/ 17 h 17"/>
                <a:gd name="T6" fmla="*/ 23 w 24"/>
                <a:gd name="T7" fmla="*/ 17 h 17"/>
                <a:gd name="T8" fmla="*/ 24 w 24"/>
                <a:gd name="T9" fmla="*/ 15 h 17"/>
                <a:gd name="T10" fmla="*/ 24 w 24"/>
                <a:gd name="T11" fmla="*/ 13 h 17"/>
                <a:gd name="T12" fmla="*/ 23 w 24"/>
                <a:gd name="T13" fmla="*/ 9 h 17"/>
                <a:gd name="T14" fmla="*/ 22 w 24"/>
                <a:gd name="T15" fmla="*/ 7 h 17"/>
                <a:gd name="T16" fmla="*/ 19 w 24"/>
                <a:gd name="T17" fmla="*/ 5 h 17"/>
                <a:gd name="T18" fmla="*/ 16 w 24"/>
                <a:gd name="T19" fmla="*/ 4 h 17"/>
                <a:gd name="T20" fmla="*/ 0 w 24"/>
                <a:gd name="T21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17">
                  <a:moveTo>
                    <a:pt x="0" y="0"/>
                  </a:moveTo>
                  <a:cubicBezTo>
                    <a:pt x="1" y="4"/>
                    <a:pt x="2" y="8"/>
                    <a:pt x="4" y="12"/>
                  </a:cubicBezTo>
                  <a:cubicBezTo>
                    <a:pt x="10" y="14"/>
                    <a:pt x="16" y="16"/>
                    <a:pt x="22" y="17"/>
                  </a:cubicBezTo>
                  <a:cubicBezTo>
                    <a:pt x="22" y="17"/>
                    <a:pt x="22" y="17"/>
                    <a:pt x="23" y="17"/>
                  </a:cubicBezTo>
                  <a:cubicBezTo>
                    <a:pt x="23" y="17"/>
                    <a:pt x="24" y="15"/>
                    <a:pt x="24" y="15"/>
                  </a:cubicBezTo>
                  <a:cubicBezTo>
                    <a:pt x="24" y="14"/>
                    <a:pt x="24" y="13"/>
                    <a:pt x="24" y="13"/>
                  </a:cubicBezTo>
                  <a:cubicBezTo>
                    <a:pt x="23" y="12"/>
                    <a:pt x="23" y="10"/>
                    <a:pt x="23" y="9"/>
                  </a:cubicBezTo>
                  <a:cubicBezTo>
                    <a:pt x="22" y="9"/>
                    <a:pt x="22" y="8"/>
                    <a:pt x="22" y="7"/>
                  </a:cubicBezTo>
                  <a:cubicBezTo>
                    <a:pt x="21" y="6"/>
                    <a:pt x="20" y="5"/>
                    <a:pt x="19" y="5"/>
                  </a:cubicBezTo>
                  <a:cubicBezTo>
                    <a:pt x="18" y="4"/>
                    <a:pt x="17" y="4"/>
                    <a:pt x="16" y="4"/>
                  </a:cubicBezTo>
                  <a:cubicBezTo>
                    <a:pt x="11" y="4"/>
                    <a:pt x="5" y="2"/>
                    <a:pt x="0" y="0"/>
                  </a:cubicBezTo>
                </a:path>
              </a:pathLst>
            </a:custGeom>
            <a:solidFill>
              <a:srgbClr val="F95F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72" name="Freeform 165"/>
            <p:cNvSpPr>
              <a:spLocks/>
            </p:cNvSpPr>
            <p:nvPr/>
          </p:nvSpPr>
          <p:spPr bwMode="auto">
            <a:xfrm>
              <a:off x="9751831" y="5565775"/>
              <a:ext cx="31750" cy="47625"/>
            </a:xfrm>
            <a:custGeom>
              <a:avLst/>
              <a:gdLst>
                <a:gd name="T0" fmla="*/ 4 w 12"/>
                <a:gd name="T1" fmla="*/ 0 h 18"/>
                <a:gd name="T2" fmla="*/ 0 w 12"/>
                <a:gd name="T3" fmla="*/ 11 h 18"/>
                <a:gd name="T4" fmla="*/ 1 w 12"/>
                <a:gd name="T5" fmla="*/ 13 h 18"/>
                <a:gd name="T6" fmla="*/ 6 w 12"/>
                <a:gd name="T7" fmla="*/ 18 h 18"/>
                <a:gd name="T8" fmla="*/ 7 w 12"/>
                <a:gd name="T9" fmla="*/ 18 h 18"/>
                <a:gd name="T10" fmla="*/ 10 w 12"/>
                <a:gd name="T11" fmla="*/ 17 h 18"/>
                <a:gd name="T12" fmla="*/ 11 w 12"/>
                <a:gd name="T13" fmla="*/ 12 h 18"/>
                <a:gd name="T14" fmla="*/ 11 w 12"/>
                <a:gd name="T15" fmla="*/ 9 h 18"/>
                <a:gd name="T16" fmla="*/ 9 w 12"/>
                <a:gd name="T17" fmla="*/ 7 h 18"/>
                <a:gd name="T18" fmla="*/ 4 w 12"/>
                <a:gd name="T19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" h="18">
                  <a:moveTo>
                    <a:pt x="4" y="0"/>
                  </a:moveTo>
                  <a:cubicBezTo>
                    <a:pt x="2" y="4"/>
                    <a:pt x="1" y="7"/>
                    <a:pt x="0" y="11"/>
                  </a:cubicBezTo>
                  <a:cubicBezTo>
                    <a:pt x="0" y="12"/>
                    <a:pt x="1" y="13"/>
                    <a:pt x="1" y="13"/>
                  </a:cubicBezTo>
                  <a:cubicBezTo>
                    <a:pt x="3" y="15"/>
                    <a:pt x="4" y="16"/>
                    <a:pt x="6" y="18"/>
                  </a:cubicBezTo>
                  <a:cubicBezTo>
                    <a:pt x="6" y="18"/>
                    <a:pt x="7" y="18"/>
                    <a:pt x="7" y="18"/>
                  </a:cubicBezTo>
                  <a:cubicBezTo>
                    <a:pt x="8" y="18"/>
                    <a:pt x="9" y="18"/>
                    <a:pt x="10" y="17"/>
                  </a:cubicBezTo>
                  <a:cubicBezTo>
                    <a:pt x="10" y="15"/>
                    <a:pt x="11" y="13"/>
                    <a:pt x="11" y="12"/>
                  </a:cubicBezTo>
                  <a:cubicBezTo>
                    <a:pt x="12" y="11"/>
                    <a:pt x="11" y="10"/>
                    <a:pt x="11" y="9"/>
                  </a:cubicBezTo>
                  <a:cubicBezTo>
                    <a:pt x="11" y="8"/>
                    <a:pt x="10" y="7"/>
                    <a:pt x="9" y="7"/>
                  </a:cubicBezTo>
                  <a:cubicBezTo>
                    <a:pt x="7" y="5"/>
                    <a:pt x="6" y="3"/>
                    <a:pt x="4" y="0"/>
                  </a:cubicBezTo>
                </a:path>
              </a:pathLst>
            </a:custGeom>
            <a:solidFill>
              <a:srgbClr val="F95F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73" name="Freeform 166"/>
            <p:cNvSpPr>
              <a:spLocks/>
            </p:cNvSpPr>
            <p:nvPr/>
          </p:nvSpPr>
          <p:spPr bwMode="auto">
            <a:xfrm>
              <a:off x="9726431" y="5776913"/>
              <a:ext cx="47625" cy="42863"/>
            </a:xfrm>
            <a:custGeom>
              <a:avLst/>
              <a:gdLst>
                <a:gd name="T0" fmla="*/ 0 w 18"/>
                <a:gd name="T1" fmla="*/ 0 h 16"/>
                <a:gd name="T2" fmla="*/ 0 w 18"/>
                <a:gd name="T3" fmla="*/ 5 h 16"/>
                <a:gd name="T4" fmla="*/ 1 w 18"/>
                <a:gd name="T5" fmla="*/ 11 h 16"/>
                <a:gd name="T6" fmla="*/ 11 w 18"/>
                <a:gd name="T7" fmla="*/ 15 h 16"/>
                <a:gd name="T8" fmla="*/ 17 w 18"/>
                <a:gd name="T9" fmla="*/ 16 h 16"/>
                <a:gd name="T10" fmla="*/ 17 w 18"/>
                <a:gd name="T11" fmla="*/ 16 h 16"/>
                <a:gd name="T12" fmla="*/ 18 w 18"/>
                <a:gd name="T13" fmla="*/ 15 h 16"/>
                <a:gd name="T14" fmla="*/ 18 w 18"/>
                <a:gd name="T15" fmla="*/ 13 h 16"/>
                <a:gd name="T16" fmla="*/ 18 w 18"/>
                <a:gd name="T17" fmla="*/ 13 h 16"/>
                <a:gd name="T18" fmla="*/ 17 w 18"/>
                <a:gd name="T19" fmla="*/ 9 h 16"/>
                <a:gd name="T20" fmla="*/ 17 w 18"/>
                <a:gd name="T21" fmla="*/ 8 h 16"/>
                <a:gd name="T22" fmla="*/ 17 w 18"/>
                <a:gd name="T23" fmla="*/ 8 h 16"/>
                <a:gd name="T24" fmla="*/ 13 w 18"/>
                <a:gd name="T25" fmla="*/ 4 h 16"/>
                <a:gd name="T26" fmla="*/ 10 w 18"/>
                <a:gd name="T27" fmla="*/ 3 h 16"/>
                <a:gd name="T28" fmla="*/ 0 w 18"/>
                <a:gd name="T2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8" h="16">
                  <a:moveTo>
                    <a:pt x="0" y="0"/>
                  </a:moveTo>
                  <a:cubicBezTo>
                    <a:pt x="0" y="1"/>
                    <a:pt x="0" y="3"/>
                    <a:pt x="0" y="5"/>
                  </a:cubicBezTo>
                  <a:cubicBezTo>
                    <a:pt x="1" y="7"/>
                    <a:pt x="1" y="9"/>
                    <a:pt x="1" y="11"/>
                  </a:cubicBezTo>
                  <a:cubicBezTo>
                    <a:pt x="4" y="12"/>
                    <a:pt x="7" y="14"/>
                    <a:pt x="11" y="15"/>
                  </a:cubicBezTo>
                  <a:cubicBezTo>
                    <a:pt x="13" y="15"/>
                    <a:pt x="15" y="16"/>
                    <a:pt x="17" y="16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7" y="16"/>
                    <a:pt x="18" y="16"/>
                    <a:pt x="18" y="15"/>
                  </a:cubicBezTo>
                  <a:cubicBezTo>
                    <a:pt x="18" y="14"/>
                    <a:pt x="18" y="14"/>
                    <a:pt x="18" y="13"/>
                  </a:cubicBezTo>
                  <a:cubicBezTo>
                    <a:pt x="18" y="13"/>
                    <a:pt x="18" y="13"/>
                    <a:pt x="18" y="13"/>
                  </a:cubicBezTo>
                  <a:cubicBezTo>
                    <a:pt x="18" y="12"/>
                    <a:pt x="18" y="10"/>
                    <a:pt x="17" y="9"/>
                  </a:cubicBezTo>
                  <a:cubicBezTo>
                    <a:pt x="17" y="9"/>
                    <a:pt x="17" y="8"/>
                    <a:pt x="17" y="8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6" y="6"/>
                    <a:pt x="15" y="5"/>
                    <a:pt x="13" y="4"/>
                  </a:cubicBezTo>
                  <a:cubicBezTo>
                    <a:pt x="12" y="4"/>
                    <a:pt x="11" y="4"/>
                    <a:pt x="10" y="3"/>
                  </a:cubicBezTo>
                  <a:cubicBezTo>
                    <a:pt x="7" y="2"/>
                    <a:pt x="3" y="1"/>
                    <a:pt x="0" y="0"/>
                  </a:cubicBezTo>
                </a:path>
              </a:pathLst>
            </a:custGeom>
            <a:solidFill>
              <a:srgbClr val="F95F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74" name="Freeform 167"/>
            <p:cNvSpPr>
              <a:spLocks/>
            </p:cNvSpPr>
            <p:nvPr/>
          </p:nvSpPr>
          <p:spPr bwMode="auto">
            <a:xfrm>
              <a:off x="9728019" y="5672138"/>
              <a:ext cx="31750" cy="47625"/>
            </a:xfrm>
            <a:custGeom>
              <a:avLst/>
              <a:gdLst>
                <a:gd name="T0" fmla="*/ 1 w 12"/>
                <a:gd name="T1" fmla="*/ 0 h 18"/>
                <a:gd name="T2" fmla="*/ 0 w 12"/>
                <a:gd name="T3" fmla="*/ 11 h 18"/>
                <a:gd name="T4" fmla="*/ 6 w 12"/>
                <a:gd name="T5" fmla="*/ 16 h 18"/>
                <a:gd name="T6" fmla="*/ 10 w 12"/>
                <a:gd name="T7" fmla="*/ 18 h 18"/>
                <a:gd name="T8" fmla="*/ 11 w 12"/>
                <a:gd name="T9" fmla="*/ 18 h 18"/>
                <a:gd name="T10" fmla="*/ 12 w 12"/>
                <a:gd name="T11" fmla="*/ 15 h 18"/>
                <a:gd name="T12" fmla="*/ 12 w 12"/>
                <a:gd name="T13" fmla="*/ 14 h 18"/>
                <a:gd name="T14" fmla="*/ 12 w 12"/>
                <a:gd name="T15" fmla="*/ 14 h 18"/>
                <a:gd name="T16" fmla="*/ 12 w 12"/>
                <a:gd name="T17" fmla="*/ 13 h 18"/>
                <a:gd name="T18" fmla="*/ 12 w 12"/>
                <a:gd name="T19" fmla="*/ 13 h 18"/>
                <a:gd name="T20" fmla="*/ 12 w 12"/>
                <a:gd name="T21" fmla="*/ 13 h 18"/>
                <a:gd name="T22" fmla="*/ 12 w 12"/>
                <a:gd name="T23" fmla="*/ 11 h 18"/>
                <a:gd name="T24" fmla="*/ 10 w 12"/>
                <a:gd name="T25" fmla="*/ 7 h 18"/>
                <a:gd name="T26" fmla="*/ 9 w 12"/>
                <a:gd name="T27" fmla="*/ 6 h 18"/>
                <a:gd name="T28" fmla="*/ 1 w 12"/>
                <a:gd name="T29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" h="18">
                  <a:moveTo>
                    <a:pt x="1" y="0"/>
                  </a:moveTo>
                  <a:cubicBezTo>
                    <a:pt x="1" y="4"/>
                    <a:pt x="0" y="7"/>
                    <a:pt x="0" y="11"/>
                  </a:cubicBezTo>
                  <a:cubicBezTo>
                    <a:pt x="2" y="13"/>
                    <a:pt x="4" y="15"/>
                    <a:pt x="6" y="16"/>
                  </a:cubicBezTo>
                  <a:cubicBezTo>
                    <a:pt x="7" y="17"/>
                    <a:pt x="8" y="18"/>
                    <a:pt x="10" y="18"/>
                  </a:cubicBezTo>
                  <a:cubicBezTo>
                    <a:pt x="10" y="18"/>
                    <a:pt x="10" y="18"/>
                    <a:pt x="11" y="18"/>
                  </a:cubicBezTo>
                  <a:cubicBezTo>
                    <a:pt x="12" y="17"/>
                    <a:pt x="12" y="16"/>
                    <a:pt x="12" y="15"/>
                  </a:cubicBezTo>
                  <a:cubicBezTo>
                    <a:pt x="12" y="15"/>
                    <a:pt x="12" y="14"/>
                    <a:pt x="12" y="14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2"/>
                    <a:pt x="12" y="12"/>
                    <a:pt x="12" y="11"/>
                  </a:cubicBezTo>
                  <a:cubicBezTo>
                    <a:pt x="12" y="9"/>
                    <a:pt x="12" y="8"/>
                    <a:pt x="10" y="7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6" y="4"/>
                    <a:pt x="4" y="2"/>
                    <a:pt x="1" y="0"/>
                  </a:cubicBezTo>
                </a:path>
              </a:pathLst>
            </a:custGeom>
            <a:solidFill>
              <a:srgbClr val="F95F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75" name="Freeform 168"/>
            <p:cNvSpPr>
              <a:spLocks/>
            </p:cNvSpPr>
            <p:nvPr/>
          </p:nvSpPr>
          <p:spPr bwMode="auto">
            <a:xfrm>
              <a:off x="9796281" y="5489575"/>
              <a:ext cx="30163" cy="44450"/>
            </a:xfrm>
            <a:custGeom>
              <a:avLst/>
              <a:gdLst>
                <a:gd name="T0" fmla="*/ 7 w 11"/>
                <a:gd name="T1" fmla="*/ 0 h 17"/>
                <a:gd name="T2" fmla="*/ 0 w 11"/>
                <a:gd name="T3" fmla="*/ 8 h 17"/>
                <a:gd name="T4" fmla="*/ 4 w 11"/>
                <a:gd name="T5" fmla="*/ 15 h 17"/>
                <a:gd name="T6" fmla="*/ 4 w 11"/>
                <a:gd name="T7" fmla="*/ 16 h 17"/>
                <a:gd name="T8" fmla="*/ 6 w 11"/>
                <a:gd name="T9" fmla="*/ 17 h 17"/>
                <a:gd name="T10" fmla="*/ 7 w 11"/>
                <a:gd name="T11" fmla="*/ 16 h 17"/>
                <a:gd name="T12" fmla="*/ 10 w 11"/>
                <a:gd name="T13" fmla="*/ 13 h 17"/>
                <a:gd name="T14" fmla="*/ 10 w 11"/>
                <a:gd name="T15" fmla="*/ 8 h 17"/>
                <a:gd name="T16" fmla="*/ 7 w 11"/>
                <a:gd name="T1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17">
                  <a:moveTo>
                    <a:pt x="7" y="0"/>
                  </a:moveTo>
                  <a:cubicBezTo>
                    <a:pt x="5" y="3"/>
                    <a:pt x="2" y="5"/>
                    <a:pt x="0" y="8"/>
                  </a:cubicBezTo>
                  <a:cubicBezTo>
                    <a:pt x="1" y="10"/>
                    <a:pt x="2" y="13"/>
                    <a:pt x="4" y="15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5" y="16"/>
                    <a:pt x="5" y="17"/>
                    <a:pt x="6" y="17"/>
                  </a:cubicBezTo>
                  <a:cubicBezTo>
                    <a:pt x="6" y="17"/>
                    <a:pt x="7" y="17"/>
                    <a:pt x="7" y="16"/>
                  </a:cubicBezTo>
                  <a:cubicBezTo>
                    <a:pt x="8" y="15"/>
                    <a:pt x="9" y="14"/>
                    <a:pt x="10" y="13"/>
                  </a:cubicBezTo>
                  <a:cubicBezTo>
                    <a:pt x="11" y="11"/>
                    <a:pt x="11" y="9"/>
                    <a:pt x="10" y="8"/>
                  </a:cubicBezTo>
                  <a:cubicBezTo>
                    <a:pt x="9" y="5"/>
                    <a:pt x="8" y="3"/>
                    <a:pt x="7" y="0"/>
                  </a:cubicBezTo>
                </a:path>
              </a:pathLst>
            </a:custGeom>
            <a:solidFill>
              <a:srgbClr val="F95F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76" name="Freeform 169"/>
            <p:cNvSpPr>
              <a:spLocks/>
            </p:cNvSpPr>
            <p:nvPr/>
          </p:nvSpPr>
          <p:spPr bwMode="auto">
            <a:xfrm>
              <a:off x="9855019" y="5443538"/>
              <a:ext cx="31750" cy="34925"/>
            </a:xfrm>
            <a:custGeom>
              <a:avLst/>
              <a:gdLst>
                <a:gd name="T0" fmla="*/ 8 w 12"/>
                <a:gd name="T1" fmla="*/ 0 h 13"/>
                <a:gd name="T2" fmla="*/ 0 w 12"/>
                <a:gd name="T3" fmla="*/ 5 h 13"/>
                <a:gd name="T4" fmla="*/ 2 w 12"/>
                <a:gd name="T5" fmla="*/ 11 h 13"/>
                <a:gd name="T6" fmla="*/ 5 w 12"/>
                <a:gd name="T7" fmla="*/ 13 h 13"/>
                <a:gd name="T8" fmla="*/ 7 w 12"/>
                <a:gd name="T9" fmla="*/ 13 h 13"/>
                <a:gd name="T10" fmla="*/ 10 w 12"/>
                <a:gd name="T11" fmla="*/ 5 h 13"/>
                <a:gd name="T12" fmla="*/ 8 w 12"/>
                <a:gd name="T1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13">
                  <a:moveTo>
                    <a:pt x="8" y="0"/>
                  </a:moveTo>
                  <a:cubicBezTo>
                    <a:pt x="6" y="2"/>
                    <a:pt x="3" y="3"/>
                    <a:pt x="0" y="5"/>
                  </a:cubicBezTo>
                  <a:cubicBezTo>
                    <a:pt x="1" y="7"/>
                    <a:pt x="2" y="9"/>
                    <a:pt x="2" y="11"/>
                  </a:cubicBezTo>
                  <a:cubicBezTo>
                    <a:pt x="3" y="12"/>
                    <a:pt x="4" y="13"/>
                    <a:pt x="5" y="13"/>
                  </a:cubicBezTo>
                  <a:cubicBezTo>
                    <a:pt x="6" y="13"/>
                    <a:pt x="6" y="13"/>
                    <a:pt x="7" y="13"/>
                  </a:cubicBezTo>
                  <a:cubicBezTo>
                    <a:pt x="12" y="10"/>
                    <a:pt x="12" y="10"/>
                    <a:pt x="10" y="5"/>
                  </a:cubicBezTo>
                  <a:cubicBezTo>
                    <a:pt x="9" y="3"/>
                    <a:pt x="9" y="2"/>
                    <a:pt x="8" y="0"/>
                  </a:cubicBezTo>
                </a:path>
              </a:pathLst>
            </a:custGeom>
            <a:solidFill>
              <a:srgbClr val="F95F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77" name="Freeform 170"/>
            <p:cNvSpPr>
              <a:spLocks noEditPoints="1"/>
            </p:cNvSpPr>
            <p:nvPr/>
          </p:nvSpPr>
          <p:spPr bwMode="auto">
            <a:xfrm>
              <a:off x="9005706" y="5010150"/>
              <a:ext cx="193675" cy="444500"/>
            </a:xfrm>
            <a:custGeom>
              <a:avLst/>
              <a:gdLst>
                <a:gd name="T0" fmla="*/ 48 w 73"/>
                <a:gd name="T1" fmla="*/ 167 h 168"/>
                <a:gd name="T2" fmla="*/ 45 w 73"/>
                <a:gd name="T3" fmla="*/ 168 h 168"/>
                <a:gd name="T4" fmla="*/ 45 w 73"/>
                <a:gd name="T5" fmla="*/ 168 h 168"/>
                <a:gd name="T6" fmla="*/ 45 w 73"/>
                <a:gd name="T7" fmla="*/ 168 h 168"/>
                <a:gd name="T8" fmla="*/ 48 w 73"/>
                <a:gd name="T9" fmla="*/ 167 h 168"/>
                <a:gd name="T10" fmla="*/ 41 w 73"/>
                <a:gd name="T11" fmla="*/ 166 h 168"/>
                <a:gd name="T12" fmla="*/ 42 w 73"/>
                <a:gd name="T13" fmla="*/ 167 h 168"/>
                <a:gd name="T14" fmla="*/ 42 w 73"/>
                <a:gd name="T15" fmla="*/ 167 h 168"/>
                <a:gd name="T16" fmla="*/ 42 w 73"/>
                <a:gd name="T17" fmla="*/ 167 h 168"/>
                <a:gd name="T18" fmla="*/ 41 w 73"/>
                <a:gd name="T19" fmla="*/ 166 h 168"/>
                <a:gd name="T20" fmla="*/ 67 w 73"/>
                <a:gd name="T21" fmla="*/ 151 h 168"/>
                <a:gd name="T22" fmla="*/ 67 w 73"/>
                <a:gd name="T23" fmla="*/ 151 h 168"/>
                <a:gd name="T24" fmla="*/ 65 w 73"/>
                <a:gd name="T25" fmla="*/ 153 h 168"/>
                <a:gd name="T26" fmla="*/ 64 w 73"/>
                <a:gd name="T27" fmla="*/ 154 h 168"/>
                <a:gd name="T28" fmla="*/ 65 w 73"/>
                <a:gd name="T29" fmla="*/ 153 h 168"/>
                <a:gd name="T30" fmla="*/ 67 w 73"/>
                <a:gd name="T31" fmla="*/ 151 h 168"/>
                <a:gd name="T32" fmla="*/ 0 w 73"/>
                <a:gd name="T33" fmla="*/ 106 h 168"/>
                <a:gd name="T34" fmla="*/ 0 w 73"/>
                <a:gd name="T35" fmla="*/ 108 h 168"/>
                <a:gd name="T36" fmla="*/ 0 w 73"/>
                <a:gd name="T37" fmla="*/ 108 h 168"/>
                <a:gd name="T38" fmla="*/ 0 w 73"/>
                <a:gd name="T39" fmla="*/ 108 h 168"/>
                <a:gd name="T40" fmla="*/ 0 w 73"/>
                <a:gd name="T41" fmla="*/ 106 h 168"/>
                <a:gd name="T42" fmla="*/ 7 w 73"/>
                <a:gd name="T43" fmla="*/ 65 h 168"/>
                <a:gd name="T44" fmla="*/ 0 w 73"/>
                <a:gd name="T45" fmla="*/ 88 h 168"/>
                <a:gd name="T46" fmla="*/ 0 w 73"/>
                <a:gd name="T47" fmla="*/ 87 h 168"/>
                <a:gd name="T48" fmla="*/ 6 w 73"/>
                <a:gd name="T49" fmla="*/ 68 h 168"/>
                <a:gd name="T50" fmla="*/ 7 w 73"/>
                <a:gd name="T51" fmla="*/ 65 h 168"/>
                <a:gd name="T52" fmla="*/ 29 w 73"/>
                <a:gd name="T53" fmla="*/ 31 h 168"/>
                <a:gd name="T54" fmla="*/ 18 w 73"/>
                <a:gd name="T55" fmla="*/ 45 h 168"/>
                <a:gd name="T56" fmla="*/ 19 w 73"/>
                <a:gd name="T57" fmla="*/ 43 h 168"/>
                <a:gd name="T58" fmla="*/ 19 w 73"/>
                <a:gd name="T59" fmla="*/ 42 h 168"/>
                <a:gd name="T60" fmla="*/ 22 w 73"/>
                <a:gd name="T61" fmla="*/ 40 h 168"/>
                <a:gd name="T62" fmla="*/ 23 w 73"/>
                <a:gd name="T63" fmla="*/ 37 h 168"/>
                <a:gd name="T64" fmla="*/ 29 w 73"/>
                <a:gd name="T65" fmla="*/ 31 h 168"/>
                <a:gd name="T66" fmla="*/ 61 w 73"/>
                <a:gd name="T67" fmla="*/ 5 h 168"/>
                <a:gd name="T68" fmla="*/ 39 w 73"/>
                <a:gd name="T69" fmla="*/ 21 h 168"/>
                <a:gd name="T70" fmla="*/ 61 w 73"/>
                <a:gd name="T71" fmla="*/ 5 h 168"/>
                <a:gd name="T72" fmla="*/ 67 w 73"/>
                <a:gd name="T73" fmla="*/ 1 h 168"/>
                <a:gd name="T74" fmla="*/ 66 w 73"/>
                <a:gd name="T75" fmla="*/ 2 h 168"/>
                <a:gd name="T76" fmla="*/ 67 w 73"/>
                <a:gd name="T77" fmla="*/ 1 h 168"/>
                <a:gd name="T78" fmla="*/ 71 w 73"/>
                <a:gd name="T79" fmla="*/ 0 h 168"/>
                <a:gd name="T80" fmla="*/ 69 w 73"/>
                <a:gd name="T81" fmla="*/ 0 h 168"/>
                <a:gd name="T82" fmla="*/ 71 w 73"/>
                <a:gd name="T83" fmla="*/ 0 h 168"/>
                <a:gd name="T84" fmla="*/ 73 w 73"/>
                <a:gd name="T85" fmla="*/ 1 h 168"/>
                <a:gd name="T86" fmla="*/ 71 w 73"/>
                <a:gd name="T87" fmla="*/ 0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73" h="168">
                  <a:moveTo>
                    <a:pt x="48" y="167"/>
                  </a:moveTo>
                  <a:cubicBezTo>
                    <a:pt x="47" y="167"/>
                    <a:pt x="46" y="168"/>
                    <a:pt x="45" y="168"/>
                  </a:cubicBezTo>
                  <a:cubicBezTo>
                    <a:pt x="45" y="168"/>
                    <a:pt x="45" y="168"/>
                    <a:pt x="45" y="168"/>
                  </a:cubicBezTo>
                  <a:cubicBezTo>
                    <a:pt x="45" y="168"/>
                    <a:pt x="45" y="168"/>
                    <a:pt x="45" y="168"/>
                  </a:cubicBezTo>
                  <a:cubicBezTo>
                    <a:pt x="46" y="168"/>
                    <a:pt x="47" y="167"/>
                    <a:pt x="48" y="167"/>
                  </a:cubicBezTo>
                  <a:moveTo>
                    <a:pt x="41" y="166"/>
                  </a:moveTo>
                  <a:cubicBezTo>
                    <a:pt x="41" y="166"/>
                    <a:pt x="42" y="166"/>
                    <a:pt x="42" y="167"/>
                  </a:cubicBezTo>
                  <a:cubicBezTo>
                    <a:pt x="42" y="167"/>
                    <a:pt x="42" y="167"/>
                    <a:pt x="42" y="167"/>
                  </a:cubicBezTo>
                  <a:cubicBezTo>
                    <a:pt x="42" y="167"/>
                    <a:pt x="42" y="167"/>
                    <a:pt x="42" y="167"/>
                  </a:cubicBezTo>
                  <a:cubicBezTo>
                    <a:pt x="42" y="167"/>
                    <a:pt x="41" y="166"/>
                    <a:pt x="41" y="166"/>
                  </a:cubicBezTo>
                  <a:moveTo>
                    <a:pt x="67" y="151"/>
                  </a:moveTo>
                  <a:cubicBezTo>
                    <a:pt x="67" y="151"/>
                    <a:pt x="67" y="151"/>
                    <a:pt x="67" y="151"/>
                  </a:cubicBezTo>
                  <a:cubicBezTo>
                    <a:pt x="66" y="152"/>
                    <a:pt x="66" y="153"/>
                    <a:pt x="65" y="153"/>
                  </a:cubicBezTo>
                  <a:cubicBezTo>
                    <a:pt x="65" y="154"/>
                    <a:pt x="64" y="154"/>
                    <a:pt x="64" y="154"/>
                  </a:cubicBezTo>
                  <a:cubicBezTo>
                    <a:pt x="64" y="154"/>
                    <a:pt x="64" y="154"/>
                    <a:pt x="65" y="153"/>
                  </a:cubicBezTo>
                  <a:cubicBezTo>
                    <a:pt x="66" y="153"/>
                    <a:pt x="66" y="152"/>
                    <a:pt x="67" y="151"/>
                  </a:cubicBezTo>
                  <a:moveTo>
                    <a:pt x="0" y="106"/>
                  </a:moveTo>
                  <a:cubicBezTo>
                    <a:pt x="0" y="107"/>
                    <a:pt x="0" y="108"/>
                    <a:pt x="0" y="108"/>
                  </a:cubicBezTo>
                  <a:cubicBezTo>
                    <a:pt x="0" y="108"/>
                    <a:pt x="0" y="108"/>
                    <a:pt x="0" y="108"/>
                  </a:cubicBezTo>
                  <a:cubicBezTo>
                    <a:pt x="0" y="108"/>
                    <a:pt x="0" y="108"/>
                    <a:pt x="0" y="108"/>
                  </a:cubicBezTo>
                  <a:cubicBezTo>
                    <a:pt x="0" y="107"/>
                    <a:pt x="0" y="107"/>
                    <a:pt x="0" y="106"/>
                  </a:cubicBezTo>
                  <a:moveTo>
                    <a:pt x="7" y="65"/>
                  </a:moveTo>
                  <a:cubicBezTo>
                    <a:pt x="3" y="73"/>
                    <a:pt x="1" y="80"/>
                    <a:pt x="0" y="88"/>
                  </a:cubicBezTo>
                  <a:cubicBezTo>
                    <a:pt x="0" y="88"/>
                    <a:pt x="0" y="87"/>
                    <a:pt x="0" y="87"/>
                  </a:cubicBezTo>
                  <a:cubicBezTo>
                    <a:pt x="1" y="80"/>
                    <a:pt x="3" y="74"/>
                    <a:pt x="6" y="68"/>
                  </a:cubicBezTo>
                  <a:cubicBezTo>
                    <a:pt x="6" y="67"/>
                    <a:pt x="6" y="66"/>
                    <a:pt x="7" y="65"/>
                  </a:cubicBezTo>
                  <a:moveTo>
                    <a:pt x="29" y="31"/>
                  </a:moveTo>
                  <a:cubicBezTo>
                    <a:pt x="25" y="35"/>
                    <a:pt x="21" y="40"/>
                    <a:pt x="18" y="45"/>
                  </a:cubicBezTo>
                  <a:cubicBezTo>
                    <a:pt x="18" y="44"/>
                    <a:pt x="18" y="44"/>
                    <a:pt x="19" y="43"/>
                  </a:cubicBezTo>
                  <a:cubicBezTo>
                    <a:pt x="19" y="43"/>
                    <a:pt x="19" y="43"/>
                    <a:pt x="19" y="42"/>
                  </a:cubicBezTo>
                  <a:cubicBezTo>
                    <a:pt x="20" y="41"/>
                    <a:pt x="21" y="40"/>
                    <a:pt x="22" y="40"/>
                  </a:cubicBezTo>
                  <a:cubicBezTo>
                    <a:pt x="22" y="39"/>
                    <a:pt x="23" y="38"/>
                    <a:pt x="23" y="37"/>
                  </a:cubicBezTo>
                  <a:cubicBezTo>
                    <a:pt x="25" y="35"/>
                    <a:pt x="27" y="33"/>
                    <a:pt x="29" y="31"/>
                  </a:cubicBezTo>
                  <a:moveTo>
                    <a:pt x="61" y="5"/>
                  </a:moveTo>
                  <a:cubicBezTo>
                    <a:pt x="53" y="10"/>
                    <a:pt x="46" y="15"/>
                    <a:pt x="39" y="21"/>
                  </a:cubicBezTo>
                  <a:cubicBezTo>
                    <a:pt x="46" y="15"/>
                    <a:pt x="53" y="10"/>
                    <a:pt x="61" y="5"/>
                  </a:cubicBezTo>
                  <a:moveTo>
                    <a:pt x="67" y="1"/>
                  </a:moveTo>
                  <a:cubicBezTo>
                    <a:pt x="67" y="2"/>
                    <a:pt x="66" y="2"/>
                    <a:pt x="66" y="2"/>
                  </a:cubicBezTo>
                  <a:cubicBezTo>
                    <a:pt x="66" y="2"/>
                    <a:pt x="67" y="2"/>
                    <a:pt x="67" y="1"/>
                  </a:cubicBezTo>
                  <a:moveTo>
                    <a:pt x="71" y="0"/>
                  </a:moveTo>
                  <a:cubicBezTo>
                    <a:pt x="70" y="0"/>
                    <a:pt x="70" y="0"/>
                    <a:pt x="69" y="0"/>
                  </a:cubicBezTo>
                  <a:cubicBezTo>
                    <a:pt x="70" y="0"/>
                    <a:pt x="70" y="0"/>
                    <a:pt x="71" y="0"/>
                  </a:cubicBezTo>
                  <a:cubicBezTo>
                    <a:pt x="71" y="0"/>
                    <a:pt x="72" y="0"/>
                    <a:pt x="73" y="1"/>
                  </a:cubicBezTo>
                  <a:cubicBezTo>
                    <a:pt x="72" y="0"/>
                    <a:pt x="71" y="0"/>
                    <a:pt x="71" y="0"/>
                  </a:cubicBezTo>
                </a:path>
              </a:pathLst>
            </a:custGeom>
            <a:solidFill>
              <a:srgbClr val="FFD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78" name="Freeform 171"/>
            <p:cNvSpPr>
              <a:spLocks noEditPoints="1"/>
            </p:cNvSpPr>
            <p:nvPr/>
          </p:nvSpPr>
          <p:spPr bwMode="auto">
            <a:xfrm>
              <a:off x="9005706" y="5010150"/>
              <a:ext cx="211138" cy="400050"/>
            </a:xfrm>
            <a:custGeom>
              <a:avLst/>
              <a:gdLst>
                <a:gd name="T0" fmla="*/ 67 w 80"/>
                <a:gd name="T1" fmla="*/ 151 h 151"/>
                <a:gd name="T2" fmla="*/ 67 w 80"/>
                <a:gd name="T3" fmla="*/ 151 h 151"/>
                <a:gd name="T4" fmla="*/ 67 w 80"/>
                <a:gd name="T5" fmla="*/ 151 h 151"/>
                <a:gd name="T6" fmla="*/ 67 w 80"/>
                <a:gd name="T7" fmla="*/ 151 h 151"/>
                <a:gd name="T8" fmla="*/ 0 w 80"/>
                <a:gd name="T9" fmla="*/ 108 h 151"/>
                <a:gd name="T10" fmla="*/ 0 w 80"/>
                <a:gd name="T11" fmla="*/ 108 h 151"/>
                <a:gd name="T12" fmla="*/ 0 w 80"/>
                <a:gd name="T13" fmla="*/ 108 h 151"/>
                <a:gd name="T14" fmla="*/ 0 w 80"/>
                <a:gd name="T15" fmla="*/ 110 h 151"/>
                <a:gd name="T16" fmla="*/ 1 w 80"/>
                <a:gd name="T17" fmla="*/ 112 h 151"/>
                <a:gd name="T18" fmla="*/ 0 w 80"/>
                <a:gd name="T19" fmla="*/ 110 h 151"/>
                <a:gd name="T20" fmla="*/ 0 w 80"/>
                <a:gd name="T21" fmla="*/ 108 h 151"/>
                <a:gd name="T22" fmla="*/ 8 w 80"/>
                <a:gd name="T23" fmla="*/ 62 h 151"/>
                <a:gd name="T24" fmla="*/ 7 w 80"/>
                <a:gd name="T25" fmla="*/ 65 h 151"/>
                <a:gd name="T26" fmla="*/ 6 w 80"/>
                <a:gd name="T27" fmla="*/ 68 h 151"/>
                <a:gd name="T28" fmla="*/ 8 w 80"/>
                <a:gd name="T29" fmla="*/ 62 h 151"/>
                <a:gd name="T30" fmla="*/ 19 w 80"/>
                <a:gd name="T31" fmla="*/ 43 h 151"/>
                <a:gd name="T32" fmla="*/ 18 w 80"/>
                <a:gd name="T33" fmla="*/ 45 h 151"/>
                <a:gd name="T34" fmla="*/ 11 w 80"/>
                <a:gd name="T35" fmla="*/ 56 h 151"/>
                <a:gd name="T36" fmla="*/ 10 w 80"/>
                <a:gd name="T37" fmla="*/ 58 h 151"/>
                <a:gd name="T38" fmla="*/ 19 w 80"/>
                <a:gd name="T39" fmla="*/ 43 h 151"/>
                <a:gd name="T40" fmla="*/ 71 w 80"/>
                <a:gd name="T41" fmla="*/ 0 h 151"/>
                <a:gd name="T42" fmla="*/ 69 w 80"/>
                <a:gd name="T43" fmla="*/ 0 h 151"/>
                <a:gd name="T44" fmla="*/ 69 w 80"/>
                <a:gd name="T45" fmla="*/ 1 h 151"/>
                <a:gd name="T46" fmla="*/ 67 w 80"/>
                <a:gd name="T47" fmla="*/ 1 h 151"/>
                <a:gd name="T48" fmla="*/ 66 w 80"/>
                <a:gd name="T49" fmla="*/ 2 h 151"/>
                <a:gd name="T50" fmla="*/ 65 w 80"/>
                <a:gd name="T51" fmla="*/ 3 h 151"/>
                <a:gd name="T52" fmla="*/ 61 w 80"/>
                <a:gd name="T53" fmla="*/ 5 h 151"/>
                <a:gd name="T54" fmla="*/ 39 w 80"/>
                <a:gd name="T55" fmla="*/ 21 h 151"/>
                <a:gd name="T56" fmla="*/ 34 w 80"/>
                <a:gd name="T57" fmla="*/ 26 h 151"/>
                <a:gd name="T58" fmla="*/ 29 w 80"/>
                <a:gd name="T59" fmla="*/ 31 h 151"/>
                <a:gd name="T60" fmla="*/ 23 w 80"/>
                <a:gd name="T61" fmla="*/ 37 h 151"/>
                <a:gd name="T62" fmla="*/ 22 w 80"/>
                <a:gd name="T63" fmla="*/ 40 h 151"/>
                <a:gd name="T64" fmla="*/ 26 w 80"/>
                <a:gd name="T65" fmla="*/ 35 h 151"/>
                <a:gd name="T66" fmla="*/ 28 w 80"/>
                <a:gd name="T67" fmla="*/ 34 h 151"/>
                <a:gd name="T68" fmla="*/ 31 w 80"/>
                <a:gd name="T69" fmla="*/ 34 h 151"/>
                <a:gd name="T70" fmla="*/ 36 w 80"/>
                <a:gd name="T71" fmla="*/ 39 h 151"/>
                <a:gd name="T72" fmla="*/ 44 w 80"/>
                <a:gd name="T73" fmla="*/ 50 h 151"/>
                <a:gd name="T74" fmla="*/ 45 w 80"/>
                <a:gd name="T75" fmla="*/ 49 h 151"/>
                <a:gd name="T76" fmla="*/ 47 w 80"/>
                <a:gd name="T77" fmla="*/ 47 h 151"/>
                <a:gd name="T78" fmla="*/ 59 w 80"/>
                <a:gd name="T79" fmla="*/ 36 h 151"/>
                <a:gd name="T80" fmla="*/ 75 w 80"/>
                <a:gd name="T81" fmla="*/ 19 h 151"/>
                <a:gd name="T82" fmla="*/ 80 w 80"/>
                <a:gd name="T83" fmla="*/ 10 h 151"/>
                <a:gd name="T84" fmla="*/ 79 w 80"/>
                <a:gd name="T85" fmla="*/ 7 h 151"/>
                <a:gd name="T86" fmla="*/ 73 w 80"/>
                <a:gd name="T87" fmla="*/ 1 h 151"/>
                <a:gd name="T88" fmla="*/ 73 w 80"/>
                <a:gd name="T89" fmla="*/ 1 h 151"/>
                <a:gd name="T90" fmla="*/ 71 w 80"/>
                <a:gd name="T91" fmla="*/ 0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80" h="151">
                  <a:moveTo>
                    <a:pt x="67" y="151"/>
                  </a:moveTo>
                  <a:cubicBezTo>
                    <a:pt x="67" y="151"/>
                    <a:pt x="67" y="151"/>
                    <a:pt x="67" y="151"/>
                  </a:cubicBezTo>
                  <a:cubicBezTo>
                    <a:pt x="67" y="151"/>
                    <a:pt x="67" y="151"/>
                    <a:pt x="67" y="151"/>
                  </a:cubicBezTo>
                  <a:cubicBezTo>
                    <a:pt x="67" y="151"/>
                    <a:pt x="67" y="151"/>
                    <a:pt x="67" y="151"/>
                  </a:cubicBezTo>
                  <a:moveTo>
                    <a:pt x="0" y="108"/>
                  </a:moveTo>
                  <a:cubicBezTo>
                    <a:pt x="0" y="108"/>
                    <a:pt x="0" y="108"/>
                    <a:pt x="0" y="108"/>
                  </a:cubicBezTo>
                  <a:cubicBezTo>
                    <a:pt x="0" y="108"/>
                    <a:pt x="0" y="108"/>
                    <a:pt x="0" y="108"/>
                  </a:cubicBezTo>
                  <a:cubicBezTo>
                    <a:pt x="0" y="109"/>
                    <a:pt x="0" y="109"/>
                    <a:pt x="0" y="110"/>
                  </a:cubicBezTo>
                  <a:cubicBezTo>
                    <a:pt x="0" y="111"/>
                    <a:pt x="0" y="111"/>
                    <a:pt x="1" y="112"/>
                  </a:cubicBezTo>
                  <a:cubicBezTo>
                    <a:pt x="0" y="111"/>
                    <a:pt x="0" y="111"/>
                    <a:pt x="0" y="110"/>
                  </a:cubicBezTo>
                  <a:cubicBezTo>
                    <a:pt x="0" y="109"/>
                    <a:pt x="0" y="108"/>
                    <a:pt x="0" y="108"/>
                  </a:cubicBezTo>
                  <a:moveTo>
                    <a:pt x="8" y="62"/>
                  </a:moveTo>
                  <a:cubicBezTo>
                    <a:pt x="7" y="63"/>
                    <a:pt x="7" y="64"/>
                    <a:pt x="7" y="65"/>
                  </a:cubicBezTo>
                  <a:cubicBezTo>
                    <a:pt x="6" y="66"/>
                    <a:pt x="6" y="67"/>
                    <a:pt x="6" y="68"/>
                  </a:cubicBezTo>
                  <a:cubicBezTo>
                    <a:pt x="6" y="66"/>
                    <a:pt x="7" y="64"/>
                    <a:pt x="8" y="62"/>
                  </a:cubicBezTo>
                  <a:moveTo>
                    <a:pt x="19" y="43"/>
                  </a:moveTo>
                  <a:cubicBezTo>
                    <a:pt x="18" y="44"/>
                    <a:pt x="18" y="44"/>
                    <a:pt x="18" y="45"/>
                  </a:cubicBezTo>
                  <a:cubicBezTo>
                    <a:pt x="15" y="48"/>
                    <a:pt x="13" y="52"/>
                    <a:pt x="11" y="56"/>
                  </a:cubicBezTo>
                  <a:cubicBezTo>
                    <a:pt x="11" y="57"/>
                    <a:pt x="10" y="57"/>
                    <a:pt x="10" y="58"/>
                  </a:cubicBezTo>
                  <a:cubicBezTo>
                    <a:pt x="12" y="53"/>
                    <a:pt x="15" y="48"/>
                    <a:pt x="19" y="43"/>
                  </a:cubicBezTo>
                  <a:moveTo>
                    <a:pt x="71" y="0"/>
                  </a:moveTo>
                  <a:cubicBezTo>
                    <a:pt x="70" y="0"/>
                    <a:pt x="70" y="0"/>
                    <a:pt x="69" y="0"/>
                  </a:cubicBezTo>
                  <a:cubicBezTo>
                    <a:pt x="69" y="0"/>
                    <a:pt x="69" y="0"/>
                    <a:pt x="69" y="1"/>
                  </a:cubicBezTo>
                  <a:cubicBezTo>
                    <a:pt x="68" y="1"/>
                    <a:pt x="68" y="1"/>
                    <a:pt x="67" y="1"/>
                  </a:cubicBezTo>
                  <a:cubicBezTo>
                    <a:pt x="67" y="2"/>
                    <a:pt x="66" y="2"/>
                    <a:pt x="66" y="2"/>
                  </a:cubicBezTo>
                  <a:cubicBezTo>
                    <a:pt x="65" y="2"/>
                    <a:pt x="65" y="3"/>
                    <a:pt x="65" y="3"/>
                  </a:cubicBezTo>
                  <a:cubicBezTo>
                    <a:pt x="63" y="3"/>
                    <a:pt x="62" y="4"/>
                    <a:pt x="61" y="5"/>
                  </a:cubicBezTo>
                  <a:cubicBezTo>
                    <a:pt x="53" y="10"/>
                    <a:pt x="46" y="15"/>
                    <a:pt x="39" y="21"/>
                  </a:cubicBezTo>
                  <a:cubicBezTo>
                    <a:pt x="37" y="22"/>
                    <a:pt x="36" y="24"/>
                    <a:pt x="34" y="26"/>
                  </a:cubicBezTo>
                  <a:cubicBezTo>
                    <a:pt x="32" y="27"/>
                    <a:pt x="30" y="29"/>
                    <a:pt x="29" y="31"/>
                  </a:cubicBezTo>
                  <a:cubicBezTo>
                    <a:pt x="27" y="33"/>
                    <a:pt x="25" y="35"/>
                    <a:pt x="23" y="37"/>
                  </a:cubicBezTo>
                  <a:cubicBezTo>
                    <a:pt x="23" y="38"/>
                    <a:pt x="22" y="39"/>
                    <a:pt x="22" y="40"/>
                  </a:cubicBezTo>
                  <a:cubicBezTo>
                    <a:pt x="23" y="38"/>
                    <a:pt x="24" y="37"/>
                    <a:pt x="26" y="35"/>
                  </a:cubicBezTo>
                  <a:cubicBezTo>
                    <a:pt x="27" y="34"/>
                    <a:pt x="27" y="34"/>
                    <a:pt x="28" y="34"/>
                  </a:cubicBezTo>
                  <a:cubicBezTo>
                    <a:pt x="29" y="34"/>
                    <a:pt x="30" y="34"/>
                    <a:pt x="31" y="34"/>
                  </a:cubicBezTo>
                  <a:cubicBezTo>
                    <a:pt x="33" y="36"/>
                    <a:pt x="35" y="37"/>
                    <a:pt x="36" y="39"/>
                  </a:cubicBezTo>
                  <a:cubicBezTo>
                    <a:pt x="40" y="42"/>
                    <a:pt x="42" y="46"/>
                    <a:pt x="44" y="50"/>
                  </a:cubicBezTo>
                  <a:cubicBezTo>
                    <a:pt x="44" y="50"/>
                    <a:pt x="45" y="49"/>
                    <a:pt x="45" y="49"/>
                  </a:cubicBezTo>
                  <a:cubicBezTo>
                    <a:pt x="46" y="48"/>
                    <a:pt x="46" y="47"/>
                    <a:pt x="47" y="47"/>
                  </a:cubicBezTo>
                  <a:cubicBezTo>
                    <a:pt x="51" y="43"/>
                    <a:pt x="55" y="40"/>
                    <a:pt x="59" y="36"/>
                  </a:cubicBezTo>
                  <a:cubicBezTo>
                    <a:pt x="65" y="31"/>
                    <a:pt x="71" y="26"/>
                    <a:pt x="75" y="19"/>
                  </a:cubicBezTo>
                  <a:cubicBezTo>
                    <a:pt x="77" y="17"/>
                    <a:pt x="78" y="13"/>
                    <a:pt x="80" y="10"/>
                  </a:cubicBezTo>
                  <a:cubicBezTo>
                    <a:pt x="80" y="9"/>
                    <a:pt x="80" y="8"/>
                    <a:pt x="79" y="7"/>
                  </a:cubicBezTo>
                  <a:cubicBezTo>
                    <a:pt x="77" y="5"/>
                    <a:pt x="75" y="3"/>
                    <a:pt x="73" y="1"/>
                  </a:cubicBezTo>
                  <a:cubicBezTo>
                    <a:pt x="73" y="1"/>
                    <a:pt x="73" y="1"/>
                    <a:pt x="73" y="1"/>
                  </a:cubicBezTo>
                  <a:cubicBezTo>
                    <a:pt x="72" y="0"/>
                    <a:pt x="71" y="0"/>
                    <a:pt x="71" y="0"/>
                  </a:cubicBezTo>
                </a:path>
              </a:pathLst>
            </a:custGeom>
            <a:solidFill>
              <a:srgbClr val="FF8F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79" name="Freeform 172"/>
            <p:cNvSpPr>
              <a:spLocks/>
            </p:cNvSpPr>
            <p:nvPr/>
          </p:nvSpPr>
          <p:spPr bwMode="auto">
            <a:xfrm>
              <a:off x="9005706" y="5100638"/>
              <a:ext cx="182563" cy="354013"/>
            </a:xfrm>
            <a:custGeom>
              <a:avLst/>
              <a:gdLst>
                <a:gd name="T0" fmla="*/ 28 w 69"/>
                <a:gd name="T1" fmla="*/ 0 h 134"/>
                <a:gd name="T2" fmla="*/ 26 w 69"/>
                <a:gd name="T3" fmla="*/ 1 h 134"/>
                <a:gd name="T4" fmla="*/ 22 w 69"/>
                <a:gd name="T5" fmla="*/ 6 h 134"/>
                <a:gd name="T6" fmla="*/ 19 w 69"/>
                <a:gd name="T7" fmla="*/ 8 h 134"/>
                <a:gd name="T8" fmla="*/ 19 w 69"/>
                <a:gd name="T9" fmla="*/ 9 h 134"/>
                <a:gd name="T10" fmla="*/ 10 w 69"/>
                <a:gd name="T11" fmla="*/ 24 h 134"/>
                <a:gd name="T12" fmla="*/ 8 w 69"/>
                <a:gd name="T13" fmla="*/ 28 h 134"/>
                <a:gd name="T14" fmla="*/ 6 w 69"/>
                <a:gd name="T15" fmla="*/ 34 h 134"/>
                <a:gd name="T16" fmla="*/ 0 w 69"/>
                <a:gd name="T17" fmla="*/ 53 h 134"/>
                <a:gd name="T18" fmla="*/ 0 w 69"/>
                <a:gd name="T19" fmla="*/ 54 h 134"/>
                <a:gd name="T20" fmla="*/ 0 w 69"/>
                <a:gd name="T21" fmla="*/ 65 h 134"/>
                <a:gd name="T22" fmla="*/ 0 w 69"/>
                <a:gd name="T23" fmla="*/ 72 h 134"/>
                <a:gd name="T24" fmla="*/ 0 w 69"/>
                <a:gd name="T25" fmla="*/ 74 h 134"/>
                <a:gd name="T26" fmla="*/ 0 w 69"/>
                <a:gd name="T27" fmla="*/ 76 h 134"/>
                <a:gd name="T28" fmla="*/ 1 w 69"/>
                <a:gd name="T29" fmla="*/ 78 h 134"/>
                <a:gd name="T30" fmla="*/ 11 w 69"/>
                <a:gd name="T31" fmla="*/ 105 h 134"/>
                <a:gd name="T32" fmla="*/ 27 w 69"/>
                <a:gd name="T33" fmla="*/ 123 h 134"/>
                <a:gd name="T34" fmla="*/ 41 w 69"/>
                <a:gd name="T35" fmla="*/ 132 h 134"/>
                <a:gd name="T36" fmla="*/ 42 w 69"/>
                <a:gd name="T37" fmla="*/ 133 h 134"/>
                <a:gd name="T38" fmla="*/ 42 w 69"/>
                <a:gd name="T39" fmla="*/ 133 h 134"/>
                <a:gd name="T40" fmla="*/ 45 w 69"/>
                <a:gd name="T41" fmla="*/ 134 h 134"/>
                <a:gd name="T42" fmla="*/ 45 w 69"/>
                <a:gd name="T43" fmla="*/ 134 h 134"/>
                <a:gd name="T44" fmla="*/ 48 w 69"/>
                <a:gd name="T45" fmla="*/ 133 h 134"/>
                <a:gd name="T46" fmla="*/ 49 w 69"/>
                <a:gd name="T47" fmla="*/ 132 h 134"/>
                <a:gd name="T48" fmla="*/ 57 w 69"/>
                <a:gd name="T49" fmla="*/ 126 h 134"/>
                <a:gd name="T50" fmla="*/ 64 w 69"/>
                <a:gd name="T51" fmla="*/ 120 h 134"/>
                <a:gd name="T52" fmla="*/ 65 w 69"/>
                <a:gd name="T53" fmla="*/ 119 h 134"/>
                <a:gd name="T54" fmla="*/ 67 w 69"/>
                <a:gd name="T55" fmla="*/ 117 h 134"/>
                <a:gd name="T56" fmla="*/ 67 w 69"/>
                <a:gd name="T57" fmla="*/ 117 h 134"/>
                <a:gd name="T58" fmla="*/ 63 w 69"/>
                <a:gd name="T59" fmla="*/ 112 h 134"/>
                <a:gd name="T60" fmla="*/ 60 w 69"/>
                <a:gd name="T61" fmla="*/ 111 h 134"/>
                <a:gd name="T62" fmla="*/ 44 w 69"/>
                <a:gd name="T63" fmla="*/ 98 h 134"/>
                <a:gd name="T64" fmla="*/ 28 w 69"/>
                <a:gd name="T65" fmla="*/ 64 h 134"/>
                <a:gd name="T66" fmla="*/ 31 w 69"/>
                <a:gd name="T67" fmla="*/ 38 h 134"/>
                <a:gd name="T68" fmla="*/ 44 w 69"/>
                <a:gd name="T69" fmla="*/ 16 h 134"/>
                <a:gd name="T70" fmla="*/ 36 w 69"/>
                <a:gd name="T71" fmla="*/ 5 h 134"/>
                <a:gd name="T72" fmla="*/ 31 w 69"/>
                <a:gd name="T73" fmla="*/ 0 h 134"/>
                <a:gd name="T74" fmla="*/ 28 w 69"/>
                <a:gd name="T75" fmla="*/ 0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9" h="134">
                  <a:moveTo>
                    <a:pt x="28" y="0"/>
                  </a:moveTo>
                  <a:cubicBezTo>
                    <a:pt x="27" y="0"/>
                    <a:pt x="27" y="0"/>
                    <a:pt x="26" y="1"/>
                  </a:cubicBezTo>
                  <a:cubicBezTo>
                    <a:pt x="24" y="3"/>
                    <a:pt x="23" y="4"/>
                    <a:pt x="22" y="6"/>
                  </a:cubicBezTo>
                  <a:cubicBezTo>
                    <a:pt x="21" y="6"/>
                    <a:pt x="20" y="7"/>
                    <a:pt x="19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5" y="14"/>
                    <a:pt x="12" y="19"/>
                    <a:pt x="10" y="24"/>
                  </a:cubicBezTo>
                  <a:cubicBezTo>
                    <a:pt x="9" y="26"/>
                    <a:pt x="8" y="27"/>
                    <a:pt x="8" y="28"/>
                  </a:cubicBezTo>
                  <a:cubicBezTo>
                    <a:pt x="7" y="30"/>
                    <a:pt x="6" y="32"/>
                    <a:pt x="6" y="34"/>
                  </a:cubicBezTo>
                  <a:cubicBezTo>
                    <a:pt x="3" y="40"/>
                    <a:pt x="1" y="46"/>
                    <a:pt x="0" y="53"/>
                  </a:cubicBezTo>
                  <a:cubicBezTo>
                    <a:pt x="0" y="53"/>
                    <a:pt x="0" y="54"/>
                    <a:pt x="0" y="54"/>
                  </a:cubicBezTo>
                  <a:cubicBezTo>
                    <a:pt x="0" y="58"/>
                    <a:pt x="0" y="61"/>
                    <a:pt x="0" y="65"/>
                  </a:cubicBezTo>
                  <a:cubicBezTo>
                    <a:pt x="0" y="67"/>
                    <a:pt x="0" y="70"/>
                    <a:pt x="0" y="72"/>
                  </a:cubicBezTo>
                  <a:cubicBezTo>
                    <a:pt x="0" y="73"/>
                    <a:pt x="0" y="73"/>
                    <a:pt x="0" y="74"/>
                  </a:cubicBezTo>
                  <a:cubicBezTo>
                    <a:pt x="0" y="74"/>
                    <a:pt x="0" y="75"/>
                    <a:pt x="0" y="76"/>
                  </a:cubicBezTo>
                  <a:cubicBezTo>
                    <a:pt x="0" y="77"/>
                    <a:pt x="0" y="77"/>
                    <a:pt x="1" y="78"/>
                  </a:cubicBezTo>
                  <a:cubicBezTo>
                    <a:pt x="2" y="88"/>
                    <a:pt x="6" y="97"/>
                    <a:pt x="11" y="105"/>
                  </a:cubicBezTo>
                  <a:cubicBezTo>
                    <a:pt x="16" y="112"/>
                    <a:pt x="21" y="118"/>
                    <a:pt x="27" y="123"/>
                  </a:cubicBezTo>
                  <a:cubicBezTo>
                    <a:pt x="32" y="127"/>
                    <a:pt x="36" y="130"/>
                    <a:pt x="41" y="132"/>
                  </a:cubicBezTo>
                  <a:cubicBezTo>
                    <a:pt x="41" y="132"/>
                    <a:pt x="42" y="133"/>
                    <a:pt x="42" y="133"/>
                  </a:cubicBezTo>
                  <a:cubicBezTo>
                    <a:pt x="42" y="133"/>
                    <a:pt x="42" y="133"/>
                    <a:pt x="42" y="133"/>
                  </a:cubicBezTo>
                  <a:cubicBezTo>
                    <a:pt x="43" y="133"/>
                    <a:pt x="44" y="133"/>
                    <a:pt x="45" y="134"/>
                  </a:cubicBezTo>
                  <a:cubicBezTo>
                    <a:pt x="45" y="134"/>
                    <a:pt x="45" y="134"/>
                    <a:pt x="45" y="134"/>
                  </a:cubicBezTo>
                  <a:cubicBezTo>
                    <a:pt x="46" y="134"/>
                    <a:pt x="47" y="133"/>
                    <a:pt x="48" y="133"/>
                  </a:cubicBezTo>
                  <a:cubicBezTo>
                    <a:pt x="48" y="133"/>
                    <a:pt x="48" y="133"/>
                    <a:pt x="49" y="132"/>
                  </a:cubicBezTo>
                  <a:cubicBezTo>
                    <a:pt x="51" y="130"/>
                    <a:pt x="54" y="128"/>
                    <a:pt x="57" y="126"/>
                  </a:cubicBezTo>
                  <a:cubicBezTo>
                    <a:pt x="59" y="124"/>
                    <a:pt x="62" y="122"/>
                    <a:pt x="64" y="120"/>
                  </a:cubicBezTo>
                  <a:cubicBezTo>
                    <a:pt x="64" y="120"/>
                    <a:pt x="65" y="120"/>
                    <a:pt x="65" y="119"/>
                  </a:cubicBezTo>
                  <a:cubicBezTo>
                    <a:pt x="66" y="119"/>
                    <a:pt x="66" y="118"/>
                    <a:pt x="67" y="117"/>
                  </a:cubicBezTo>
                  <a:cubicBezTo>
                    <a:pt x="67" y="117"/>
                    <a:pt x="67" y="117"/>
                    <a:pt x="67" y="117"/>
                  </a:cubicBezTo>
                  <a:cubicBezTo>
                    <a:pt x="69" y="115"/>
                    <a:pt x="68" y="113"/>
                    <a:pt x="63" y="112"/>
                  </a:cubicBezTo>
                  <a:cubicBezTo>
                    <a:pt x="62" y="111"/>
                    <a:pt x="61" y="111"/>
                    <a:pt x="60" y="111"/>
                  </a:cubicBezTo>
                  <a:cubicBezTo>
                    <a:pt x="54" y="108"/>
                    <a:pt x="48" y="104"/>
                    <a:pt x="44" y="98"/>
                  </a:cubicBezTo>
                  <a:cubicBezTo>
                    <a:pt x="36" y="88"/>
                    <a:pt x="30" y="77"/>
                    <a:pt x="28" y="64"/>
                  </a:cubicBezTo>
                  <a:cubicBezTo>
                    <a:pt x="26" y="55"/>
                    <a:pt x="28" y="46"/>
                    <a:pt x="31" y="38"/>
                  </a:cubicBezTo>
                  <a:cubicBezTo>
                    <a:pt x="34" y="30"/>
                    <a:pt x="39" y="23"/>
                    <a:pt x="44" y="16"/>
                  </a:cubicBezTo>
                  <a:cubicBezTo>
                    <a:pt x="42" y="12"/>
                    <a:pt x="40" y="8"/>
                    <a:pt x="36" y="5"/>
                  </a:cubicBezTo>
                  <a:cubicBezTo>
                    <a:pt x="35" y="3"/>
                    <a:pt x="33" y="2"/>
                    <a:pt x="31" y="0"/>
                  </a:cubicBezTo>
                  <a:cubicBezTo>
                    <a:pt x="30" y="0"/>
                    <a:pt x="29" y="0"/>
                    <a:pt x="28" y="0"/>
                  </a:cubicBezTo>
                </a:path>
              </a:pathLst>
            </a:custGeom>
            <a:solidFill>
              <a:srgbClr val="F95F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80" name="Freeform 173"/>
            <p:cNvSpPr>
              <a:spLocks noEditPoints="1"/>
            </p:cNvSpPr>
            <p:nvPr/>
          </p:nvSpPr>
          <p:spPr bwMode="auto">
            <a:xfrm>
              <a:off x="8297681" y="4899025"/>
              <a:ext cx="1668463" cy="1958975"/>
            </a:xfrm>
            <a:custGeom>
              <a:avLst/>
              <a:gdLst>
                <a:gd name="T0" fmla="*/ 565 w 633"/>
                <a:gd name="T1" fmla="*/ 285 h 741"/>
                <a:gd name="T2" fmla="*/ 623 w 633"/>
                <a:gd name="T3" fmla="*/ 197 h 741"/>
                <a:gd name="T4" fmla="*/ 524 w 633"/>
                <a:gd name="T5" fmla="*/ 282 h 741"/>
                <a:gd name="T6" fmla="*/ 574 w 633"/>
                <a:gd name="T7" fmla="*/ 531 h 741"/>
                <a:gd name="T8" fmla="*/ 541 w 633"/>
                <a:gd name="T9" fmla="*/ 555 h 741"/>
                <a:gd name="T10" fmla="*/ 498 w 633"/>
                <a:gd name="T11" fmla="*/ 393 h 741"/>
                <a:gd name="T12" fmla="*/ 379 w 633"/>
                <a:gd name="T13" fmla="*/ 289 h 741"/>
                <a:gd name="T14" fmla="*/ 359 w 633"/>
                <a:gd name="T15" fmla="*/ 52 h 741"/>
                <a:gd name="T16" fmla="*/ 157 w 633"/>
                <a:gd name="T17" fmla="*/ 1 h 741"/>
                <a:gd name="T18" fmla="*/ 94 w 633"/>
                <a:gd name="T19" fmla="*/ 161 h 741"/>
                <a:gd name="T20" fmla="*/ 51 w 633"/>
                <a:gd name="T21" fmla="*/ 211 h 741"/>
                <a:gd name="T22" fmla="*/ 91 w 633"/>
                <a:gd name="T23" fmla="*/ 317 h 741"/>
                <a:gd name="T24" fmla="*/ 133 w 633"/>
                <a:gd name="T25" fmla="*/ 381 h 741"/>
                <a:gd name="T26" fmla="*/ 192 w 633"/>
                <a:gd name="T27" fmla="*/ 455 h 741"/>
                <a:gd name="T28" fmla="*/ 206 w 633"/>
                <a:gd name="T29" fmla="*/ 626 h 741"/>
                <a:gd name="T30" fmla="*/ 202 w 633"/>
                <a:gd name="T31" fmla="*/ 707 h 741"/>
                <a:gd name="T32" fmla="*/ 307 w 633"/>
                <a:gd name="T33" fmla="*/ 740 h 741"/>
                <a:gd name="T34" fmla="*/ 498 w 633"/>
                <a:gd name="T35" fmla="*/ 663 h 741"/>
                <a:gd name="T36" fmla="*/ 622 w 633"/>
                <a:gd name="T37" fmla="*/ 557 h 741"/>
                <a:gd name="T38" fmla="*/ 503 w 633"/>
                <a:gd name="T39" fmla="*/ 655 h 741"/>
                <a:gd name="T40" fmla="*/ 576 w 633"/>
                <a:gd name="T41" fmla="*/ 577 h 741"/>
                <a:gd name="T42" fmla="*/ 534 w 633"/>
                <a:gd name="T43" fmla="*/ 318 h 741"/>
                <a:gd name="T44" fmla="*/ 621 w 633"/>
                <a:gd name="T45" fmla="*/ 206 h 741"/>
                <a:gd name="T46" fmla="*/ 579 w 633"/>
                <a:gd name="T47" fmla="*/ 411 h 741"/>
                <a:gd name="T48" fmla="*/ 232 w 633"/>
                <a:gd name="T49" fmla="*/ 724 h 741"/>
                <a:gd name="T50" fmla="*/ 223 w 633"/>
                <a:gd name="T51" fmla="*/ 716 h 741"/>
                <a:gd name="T52" fmla="*/ 276 w 633"/>
                <a:gd name="T53" fmla="*/ 672 h 741"/>
                <a:gd name="T54" fmla="*/ 273 w 633"/>
                <a:gd name="T55" fmla="*/ 615 h 741"/>
                <a:gd name="T56" fmla="*/ 391 w 633"/>
                <a:gd name="T57" fmla="*/ 491 h 741"/>
                <a:gd name="T58" fmla="*/ 263 w 633"/>
                <a:gd name="T59" fmla="*/ 601 h 741"/>
                <a:gd name="T60" fmla="*/ 201 w 633"/>
                <a:gd name="T61" fmla="*/ 455 h 741"/>
                <a:gd name="T62" fmla="*/ 341 w 633"/>
                <a:gd name="T63" fmla="*/ 391 h 741"/>
                <a:gd name="T64" fmla="*/ 151 w 633"/>
                <a:gd name="T65" fmla="*/ 432 h 741"/>
                <a:gd name="T66" fmla="*/ 129 w 633"/>
                <a:gd name="T67" fmla="*/ 408 h 741"/>
                <a:gd name="T68" fmla="*/ 170 w 633"/>
                <a:gd name="T69" fmla="*/ 399 h 741"/>
                <a:gd name="T70" fmla="*/ 191 w 633"/>
                <a:gd name="T71" fmla="*/ 386 h 741"/>
                <a:gd name="T72" fmla="*/ 300 w 633"/>
                <a:gd name="T73" fmla="*/ 332 h 741"/>
                <a:gd name="T74" fmla="*/ 218 w 633"/>
                <a:gd name="T75" fmla="*/ 375 h 741"/>
                <a:gd name="T76" fmla="*/ 94 w 633"/>
                <a:gd name="T77" fmla="*/ 307 h 741"/>
                <a:gd name="T78" fmla="*/ 86 w 633"/>
                <a:gd name="T79" fmla="*/ 266 h 741"/>
                <a:gd name="T80" fmla="*/ 25 w 633"/>
                <a:gd name="T81" fmla="*/ 277 h 741"/>
                <a:gd name="T82" fmla="*/ 103 w 633"/>
                <a:gd name="T83" fmla="*/ 175 h 741"/>
                <a:gd name="T84" fmla="*/ 178 w 633"/>
                <a:gd name="T85" fmla="*/ 88 h 741"/>
                <a:gd name="T86" fmla="*/ 263 w 633"/>
                <a:gd name="T87" fmla="*/ 130 h 741"/>
                <a:gd name="T88" fmla="*/ 329 w 633"/>
                <a:gd name="T89" fmla="*/ 260 h 741"/>
                <a:gd name="T90" fmla="*/ 488 w 633"/>
                <a:gd name="T91" fmla="*/ 396 h 741"/>
                <a:gd name="T92" fmla="*/ 531 w 633"/>
                <a:gd name="T93" fmla="*/ 543 h 741"/>
                <a:gd name="T94" fmla="*/ 446 w 633"/>
                <a:gd name="T95" fmla="*/ 692 h 741"/>
                <a:gd name="T96" fmla="*/ 257 w 633"/>
                <a:gd name="T97" fmla="*/ 730 h 741"/>
                <a:gd name="T98" fmla="*/ 238 w 633"/>
                <a:gd name="T99" fmla="*/ 634 h 741"/>
                <a:gd name="T100" fmla="*/ 231 w 633"/>
                <a:gd name="T101" fmla="*/ 624 h 741"/>
                <a:gd name="T102" fmla="*/ 272 w 633"/>
                <a:gd name="T103" fmla="*/ 662 h 741"/>
                <a:gd name="T104" fmla="*/ 217 w 633"/>
                <a:gd name="T105" fmla="*/ 658 h 741"/>
                <a:gd name="T106" fmla="*/ 80 w 633"/>
                <a:gd name="T107" fmla="*/ 125 h 741"/>
                <a:gd name="T108" fmla="*/ 205 w 633"/>
                <a:gd name="T109" fmla="*/ 34 h 741"/>
                <a:gd name="T110" fmla="*/ 301 w 633"/>
                <a:gd name="T111" fmla="*/ 74 h 741"/>
                <a:gd name="T112" fmla="*/ 368 w 633"/>
                <a:gd name="T113" fmla="*/ 111 h 741"/>
                <a:gd name="T114" fmla="*/ 621 w 633"/>
                <a:gd name="T115" fmla="*/ 206 h 7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633" h="741">
                  <a:moveTo>
                    <a:pt x="631" y="534"/>
                  </a:moveTo>
                  <a:cubicBezTo>
                    <a:pt x="631" y="533"/>
                    <a:pt x="631" y="532"/>
                    <a:pt x="631" y="531"/>
                  </a:cubicBezTo>
                  <a:cubicBezTo>
                    <a:pt x="631" y="525"/>
                    <a:pt x="630" y="519"/>
                    <a:pt x="629" y="514"/>
                  </a:cubicBezTo>
                  <a:cubicBezTo>
                    <a:pt x="625" y="494"/>
                    <a:pt x="618" y="474"/>
                    <a:pt x="609" y="454"/>
                  </a:cubicBezTo>
                  <a:cubicBezTo>
                    <a:pt x="607" y="449"/>
                    <a:pt x="604" y="444"/>
                    <a:pt x="602" y="440"/>
                  </a:cubicBezTo>
                  <a:cubicBezTo>
                    <a:pt x="600" y="435"/>
                    <a:pt x="598" y="431"/>
                    <a:pt x="596" y="427"/>
                  </a:cubicBezTo>
                  <a:cubicBezTo>
                    <a:pt x="594" y="422"/>
                    <a:pt x="592" y="417"/>
                    <a:pt x="590" y="412"/>
                  </a:cubicBezTo>
                  <a:cubicBezTo>
                    <a:pt x="582" y="394"/>
                    <a:pt x="575" y="373"/>
                    <a:pt x="568" y="348"/>
                  </a:cubicBezTo>
                  <a:cubicBezTo>
                    <a:pt x="565" y="339"/>
                    <a:pt x="564" y="330"/>
                    <a:pt x="563" y="322"/>
                  </a:cubicBezTo>
                  <a:cubicBezTo>
                    <a:pt x="561" y="307"/>
                    <a:pt x="562" y="295"/>
                    <a:pt x="565" y="285"/>
                  </a:cubicBezTo>
                  <a:cubicBezTo>
                    <a:pt x="566" y="282"/>
                    <a:pt x="566" y="279"/>
                    <a:pt x="567" y="276"/>
                  </a:cubicBezTo>
                  <a:cubicBezTo>
                    <a:pt x="571" y="262"/>
                    <a:pt x="578" y="248"/>
                    <a:pt x="588" y="236"/>
                  </a:cubicBezTo>
                  <a:cubicBezTo>
                    <a:pt x="594" y="228"/>
                    <a:pt x="602" y="223"/>
                    <a:pt x="612" y="220"/>
                  </a:cubicBezTo>
                  <a:cubicBezTo>
                    <a:pt x="614" y="219"/>
                    <a:pt x="615" y="219"/>
                    <a:pt x="617" y="218"/>
                  </a:cubicBezTo>
                  <a:cubicBezTo>
                    <a:pt x="618" y="218"/>
                    <a:pt x="620" y="217"/>
                    <a:pt x="621" y="217"/>
                  </a:cubicBezTo>
                  <a:cubicBezTo>
                    <a:pt x="622" y="217"/>
                    <a:pt x="622" y="217"/>
                    <a:pt x="622" y="217"/>
                  </a:cubicBezTo>
                  <a:cubicBezTo>
                    <a:pt x="624" y="216"/>
                    <a:pt x="626" y="215"/>
                    <a:pt x="628" y="215"/>
                  </a:cubicBezTo>
                  <a:cubicBezTo>
                    <a:pt x="630" y="214"/>
                    <a:pt x="631" y="212"/>
                    <a:pt x="632" y="210"/>
                  </a:cubicBezTo>
                  <a:cubicBezTo>
                    <a:pt x="633" y="208"/>
                    <a:pt x="632" y="206"/>
                    <a:pt x="631" y="204"/>
                  </a:cubicBezTo>
                  <a:cubicBezTo>
                    <a:pt x="629" y="200"/>
                    <a:pt x="627" y="198"/>
                    <a:pt x="623" y="197"/>
                  </a:cubicBezTo>
                  <a:cubicBezTo>
                    <a:pt x="619" y="195"/>
                    <a:pt x="615" y="194"/>
                    <a:pt x="611" y="194"/>
                  </a:cubicBezTo>
                  <a:cubicBezTo>
                    <a:pt x="609" y="194"/>
                    <a:pt x="609" y="194"/>
                    <a:pt x="609" y="194"/>
                  </a:cubicBezTo>
                  <a:cubicBezTo>
                    <a:pt x="609" y="194"/>
                    <a:pt x="609" y="194"/>
                    <a:pt x="609" y="194"/>
                  </a:cubicBezTo>
                  <a:cubicBezTo>
                    <a:pt x="606" y="194"/>
                    <a:pt x="604" y="195"/>
                    <a:pt x="602" y="195"/>
                  </a:cubicBezTo>
                  <a:cubicBezTo>
                    <a:pt x="598" y="195"/>
                    <a:pt x="594" y="196"/>
                    <a:pt x="590" y="197"/>
                  </a:cubicBezTo>
                  <a:cubicBezTo>
                    <a:pt x="581" y="199"/>
                    <a:pt x="569" y="203"/>
                    <a:pt x="559" y="211"/>
                  </a:cubicBezTo>
                  <a:cubicBezTo>
                    <a:pt x="548" y="220"/>
                    <a:pt x="540" y="229"/>
                    <a:pt x="535" y="240"/>
                  </a:cubicBezTo>
                  <a:cubicBezTo>
                    <a:pt x="532" y="247"/>
                    <a:pt x="529" y="254"/>
                    <a:pt x="527" y="261"/>
                  </a:cubicBezTo>
                  <a:cubicBezTo>
                    <a:pt x="526" y="266"/>
                    <a:pt x="525" y="271"/>
                    <a:pt x="525" y="276"/>
                  </a:cubicBezTo>
                  <a:cubicBezTo>
                    <a:pt x="525" y="278"/>
                    <a:pt x="525" y="280"/>
                    <a:pt x="524" y="282"/>
                  </a:cubicBezTo>
                  <a:cubicBezTo>
                    <a:pt x="524" y="285"/>
                    <a:pt x="523" y="289"/>
                    <a:pt x="523" y="293"/>
                  </a:cubicBezTo>
                  <a:cubicBezTo>
                    <a:pt x="523" y="296"/>
                    <a:pt x="523" y="298"/>
                    <a:pt x="523" y="301"/>
                  </a:cubicBezTo>
                  <a:cubicBezTo>
                    <a:pt x="523" y="303"/>
                    <a:pt x="523" y="303"/>
                    <a:pt x="523" y="303"/>
                  </a:cubicBezTo>
                  <a:cubicBezTo>
                    <a:pt x="523" y="315"/>
                    <a:pt x="524" y="325"/>
                    <a:pt x="526" y="335"/>
                  </a:cubicBezTo>
                  <a:cubicBezTo>
                    <a:pt x="529" y="353"/>
                    <a:pt x="533" y="371"/>
                    <a:pt x="539" y="388"/>
                  </a:cubicBezTo>
                  <a:cubicBezTo>
                    <a:pt x="542" y="398"/>
                    <a:pt x="545" y="408"/>
                    <a:pt x="549" y="419"/>
                  </a:cubicBezTo>
                  <a:cubicBezTo>
                    <a:pt x="552" y="427"/>
                    <a:pt x="555" y="436"/>
                    <a:pt x="558" y="445"/>
                  </a:cubicBezTo>
                  <a:cubicBezTo>
                    <a:pt x="559" y="450"/>
                    <a:pt x="559" y="450"/>
                    <a:pt x="559" y="450"/>
                  </a:cubicBezTo>
                  <a:cubicBezTo>
                    <a:pt x="562" y="458"/>
                    <a:pt x="565" y="467"/>
                    <a:pt x="567" y="476"/>
                  </a:cubicBezTo>
                  <a:cubicBezTo>
                    <a:pt x="573" y="498"/>
                    <a:pt x="575" y="515"/>
                    <a:pt x="574" y="531"/>
                  </a:cubicBezTo>
                  <a:cubicBezTo>
                    <a:pt x="574" y="536"/>
                    <a:pt x="574" y="536"/>
                    <a:pt x="574" y="536"/>
                  </a:cubicBezTo>
                  <a:cubicBezTo>
                    <a:pt x="574" y="539"/>
                    <a:pt x="574" y="543"/>
                    <a:pt x="574" y="546"/>
                  </a:cubicBezTo>
                  <a:cubicBezTo>
                    <a:pt x="574" y="553"/>
                    <a:pt x="573" y="559"/>
                    <a:pt x="570" y="566"/>
                  </a:cubicBezTo>
                  <a:cubicBezTo>
                    <a:pt x="565" y="579"/>
                    <a:pt x="558" y="588"/>
                    <a:pt x="549" y="594"/>
                  </a:cubicBezTo>
                  <a:cubicBezTo>
                    <a:pt x="543" y="598"/>
                    <a:pt x="538" y="600"/>
                    <a:pt x="533" y="601"/>
                  </a:cubicBezTo>
                  <a:cubicBezTo>
                    <a:pt x="533" y="601"/>
                    <a:pt x="533" y="601"/>
                    <a:pt x="533" y="601"/>
                  </a:cubicBezTo>
                  <a:cubicBezTo>
                    <a:pt x="533" y="600"/>
                    <a:pt x="533" y="600"/>
                    <a:pt x="533" y="600"/>
                  </a:cubicBezTo>
                  <a:cubicBezTo>
                    <a:pt x="533" y="599"/>
                    <a:pt x="533" y="598"/>
                    <a:pt x="533" y="597"/>
                  </a:cubicBezTo>
                  <a:cubicBezTo>
                    <a:pt x="538" y="581"/>
                    <a:pt x="540" y="569"/>
                    <a:pt x="541" y="557"/>
                  </a:cubicBezTo>
                  <a:cubicBezTo>
                    <a:pt x="541" y="556"/>
                    <a:pt x="541" y="556"/>
                    <a:pt x="541" y="555"/>
                  </a:cubicBezTo>
                  <a:cubicBezTo>
                    <a:pt x="542" y="548"/>
                    <a:pt x="542" y="541"/>
                    <a:pt x="542" y="534"/>
                  </a:cubicBezTo>
                  <a:cubicBezTo>
                    <a:pt x="542" y="531"/>
                    <a:pt x="541" y="529"/>
                    <a:pt x="541" y="526"/>
                  </a:cubicBezTo>
                  <a:cubicBezTo>
                    <a:pt x="541" y="522"/>
                    <a:pt x="540" y="518"/>
                    <a:pt x="540" y="514"/>
                  </a:cubicBezTo>
                  <a:cubicBezTo>
                    <a:pt x="540" y="513"/>
                    <a:pt x="540" y="512"/>
                    <a:pt x="540" y="510"/>
                  </a:cubicBezTo>
                  <a:cubicBezTo>
                    <a:pt x="540" y="509"/>
                    <a:pt x="540" y="509"/>
                    <a:pt x="540" y="509"/>
                  </a:cubicBezTo>
                  <a:cubicBezTo>
                    <a:pt x="540" y="507"/>
                    <a:pt x="540" y="506"/>
                    <a:pt x="540" y="504"/>
                  </a:cubicBezTo>
                  <a:cubicBezTo>
                    <a:pt x="539" y="499"/>
                    <a:pt x="539" y="499"/>
                    <a:pt x="539" y="499"/>
                  </a:cubicBezTo>
                  <a:cubicBezTo>
                    <a:pt x="538" y="492"/>
                    <a:pt x="537" y="484"/>
                    <a:pt x="536" y="477"/>
                  </a:cubicBezTo>
                  <a:cubicBezTo>
                    <a:pt x="533" y="461"/>
                    <a:pt x="527" y="445"/>
                    <a:pt x="520" y="429"/>
                  </a:cubicBezTo>
                  <a:cubicBezTo>
                    <a:pt x="513" y="416"/>
                    <a:pt x="505" y="404"/>
                    <a:pt x="498" y="393"/>
                  </a:cubicBezTo>
                  <a:cubicBezTo>
                    <a:pt x="491" y="384"/>
                    <a:pt x="483" y="375"/>
                    <a:pt x="476" y="366"/>
                  </a:cubicBezTo>
                  <a:cubicBezTo>
                    <a:pt x="474" y="365"/>
                    <a:pt x="474" y="365"/>
                    <a:pt x="474" y="365"/>
                  </a:cubicBezTo>
                  <a:cubicBezTo>
                    <a:pt x="474" y="364"/>
                    <a:pt x="473" y="364"/>
                    <a:pt x="473" y="363"/>
                  </a:cubicBezTo>
                  <a:cubicBezTo>
                    <a:pt x="470" y="360"/>
                    <a:pt x="470" y="360"/>
                    <a:pt x="470" y="360"/>
                  </a:cubicBezTo>
                  <a:cubicBezTo>
                    <a:pt x="467" y="358"/>
                    <a:pt x="465" y="356"/>
                    <a:pt x="462" y="353"/>
                  </a:cubicBezTo>
                  <a:cubicBezTo>
                    <a:pt x="459" y="351"/>
                    <a:pt x="459" y="351"/>
                    <a:pt x="459" y="351"/>
                  </a:cubicBezTo>
                  <a:cubicBezTo>
                    <a:pt x="455" y="348"/>
                    <a:pt x="451" y="344"/>
                    <a:pt x="447" y="341"/>
                  </a:cubicBezTo>
                  <a:cubicBezTo>
                    <a:pt x="439" y="334"/>
                    <a:pt x="432" y="329"/>
                    <a:pt x="426" y="324"/>
                  </a:cubicBezTo>
                  <a:cubicBezTo>
                    <a:pt x="417" y="317"/>
                    <a:pt x="407" y="309"/>
                    <a:pt x="396" y="302"/>
                  </a:cubicBezTo>
                  <a:cubicBezTo>
                    <a:pt x="391" y="297"/>
                    <a:pt x="385" y="293"/>
                    <a:pt x="379" y="289"/>
                  </a:cubicBezTo>
                  <a:cubicBezTo>
                    <a:pt x="375" y="286"/>
                    <a:pt x="370" y="283"/>
                    <a:pt x="365" y="280"/>
                  </a:cubicBezTo>
                  <a:cubicBezTo>
                    <a:pt x="355" y="272"/>
                    <a:pt x="347" y="265"/>
                    <a:pt x="340" y="258"/>
                  </a:cubicBezTo>
                  <a:cubicBezTo>
                    <a:pt x="332" y="250"/>
                    <a:pt x="326" y="241"/>
                    <a:pt x="322" y="232"/>
                  </a:cubicBezTo>
                  <a:cubicBezTo>
                    <a:pt x="321" y="228"/>
                    <a:pt x="320" y="225"/>
                    <a:pt x="319" y="222"/>
                  </a:cubicBezTo>
                  <a:cubicBezTo>
                    <a:pt x="319" y="218"/>
                    <a:pt x="320" y="215"/>
                    <a:pt x="323" y="213"/>
                  </a:cubicBezTo>
                  <a:cubicBezTo>
                    <a:pt x="332" y="207"/>
                    <a:pt x="339" y="200"/>
                    <a:pt x="346" y="193"/>
                  </a:cubicBezTo>
                  <a:cubicBezTo>
                    <a:pt x="356" y="181"/>
                    <a:pt x="363" y="169"/>
                    <a:pt x="369" y="156"/>
                  </a:cubicBezTo>
                  <a:cubicBezTo>
                    <a:pt x="374" y="144"/>
                    <a:pt x="377" y="131"/>
                    <a:pt x="378" y="117"/>
                  </a:cubicBezTo>
                  <a:cubicBezTo>
                    <a:pt x="379" y="108"/>
                    <a:pt x="378" y="97"/>
                    <a:pt x="375" y="86"/>
                  </a:cubicBezTo>
                  <a:cubicBezTo>
                    <a:pt x="372" y="73"/>
                    <a:pt x="367" y="62"/>
                    <a:pt x="359" y="52"/>
                  </a:cubicBezTo>
                  <a:cubicBezTo>
                    <a:pt x="355" y="46"/>
                    <a:pt x="351" y="42"/>
                    <a:pt x="346" y="37"/>
                  </a:cubicBezTo>
                  <a:cubicBezTo>
                    <a:pt x="338" y="29"/>
                    <a:pt x="328" y="23"/>
                    <a:pt x="316" y="19"/>
                  </a:cubicBezTo>
                  <a:cubicBezTo>
                    <a:pt x="307" y="16"/>
                    <a:pt x="298" y="14"/>
                    <a:pt x="286" y="13"/>
                  </a:cubicBezTo>
                  <a:cubicBezTo>
                    <a:pt x="281" y="12"/>
                    <a:pt x="278" y="12"/>
                    <a:pt x="274" y="13"/>
                  </a:cubicBezTo>
                  <a:cubicBezTo>
                    <a:pt x="273" y="13"/>
                    <a:pt x="271" y="14"/>
                    <a:pt x="269" y="14"/>
                  </a:cubicBezTo>
                  <a:cubicBezTo>
                    <a:pt x="262" y="14"/>
                    <a:pt x="254" y="16"/>
                    <a:pt x="248" y="18"/>
                  </a:cubicBezTo>
                  <a:cubicBezTo>
                    <a:pt x="237" y="21"/>
                    <a:pt x="227" y="25"/>
                    <a:pt x="219" y="31"/>
                  </a:cubicBezTo>
                  <a:cubicBezTo>
                    <a:pt x="218" y="31"/>
                    <a:pt x="216" y="31"/>
                    <a:pt x="215" y="30"/>
                  </a:cubicBezTo>
                  <a:cubicBezTo>
                    <a:pt x="210" y="26"/>
                    <a:pt x="206" y="22"/>
                    <a:pt x="202" y="19"/>
                  </a:cubicBezTo>
                  <a:cubicBezTo>
                    <a:pt x="189" y="9"/>
                    <a:pt x="173" y="3"/>
                    <a:pt x="157" y="1"/>
                  </a:cubicBezTo>
                  <a:cubicBezTo>
                    <a:pt x="148" y="0"/>
                    <a:pt x="139" y="1"/>
                    <a:pt x="131" y="2"/>
                  </a:cubicBezTo>
                  <a:cubicBezTo>
                    <a:pt x="115" y="6"/>
                    <a:pt x="102" y="13"/>
                    <a:pt x="90" y="23"/>
                  </a:cubicBezTo>
                  <a:cubicBezTo>
                    <a:pt x="81" y="32"/>
                    <a:pt x="73" y="42"/>
                    <a:pt x="68" y="55"/>
                  </a:cubicBezTo>
                  <a:cubicBezTo>
                    <a:pt x="66" y="60"/>
                    <a:pt x="64" y="67"/>
                    <a:pt x="63" y="74"/>
                  </a:cubicBezTo>
                  <a:cubicBezTo>
                    <a:pt x="63" y="76"/>
                    <a:pt x="63" y="77"/>
                    <a:pt x="63" y="79"/>
                  </a:cubicBezTo>
                  <a:cubicBezTo>
                    <a:pt x="62" y="84"/>
                    <a:pt x="61" y="89"/>
                    <a:pt x="62" y="95"/>
                  </a:cubicBezTo>
                  <a:cubicBezTo>
                    <a:pt x="63" y="96"/>
                    <a:pt x="63" y="98"/>
                    <a:pt x="63" y="99"/>
                  </a:cubicBezTo>
                  <a:cubicBezTo>
                    <a:pt x="63" y="101"/>
                    <a:pt x="63" y="102"/>
                    <a:pt x="63" y="104"/>
                  </a:cubicBezTo>
                  <a:cubicBezTo>
                    <a:pt x="67" y="125"/>
                    <a:pt x="76" y="143"/>
                    <a:pt x="91" y="157"/>
                  </a:cubicBezTo>
                  <a:cubicBezTo>
                    <a:pt x="92" y="159"/>
                    <a:pt x="93" y="160"/>
                    <a:pt x="94" y="161"/>
                  </a:cubicBezTo>
                  <a:cubicBezTo>
                    <a:pt x="95" y="161"/>
                    <a:pt x="96" y="162"/>
                    <a:pt x="97" y="163"/>
                  </a:cubicBezTo>
                  <a:cubicBezTo>
                    <a:pt x="97" y="163"/>
                    <a:pt x="97" y="163"/>
                    <a:pt x="97" y="163"/>
                  </a:cubicBezTo>
                  <a:cubicBezTo>
                    <a:pt x="98" y="164"/>
                    <a:pt x="98" y="164"/>
                    <a:pt x="98" y="164"/>
                  </a:cubicBezTo>
                  <a:cubicBezTo>
                    <a:pt x="98" y="165"/>
                    <a:pt x="98" y="165"/>
                    <a:pt x="98" y="166"/>
                  </a:cubicBezTo>
                  <a:cubicBezTo>
                    <a:pt x="97" y="167"/>
                    <a:pt x="96" y="168"/>
                    <a:pt x="95" y="169"/>
                  </a:cubicBezTo>
                  <a:cubicBezTo>
                    <a:pt x="93" y="171"/>
                    <a:pt x="90" y="174"/>
                    <a:pt x="88" y="176"/>
                  </a:cubicBezTo>
                  <a:cubicBezTo>
                    <a:pt x="83" y="180"/>
                    <a:pt x="79" y="185"/>
                    <a:pt x="74" y="190"/>
                  </a:cubicBezTo>
                  <a:cubicBezTo>
                    <a:pt x="70" y="194"/>
                    <a:pt x="66" y="198"/>
                    <a:pt x="62" y="201"/>
                  </a:cubicBezTo>
                  <a:cubicBezTo>
                    <a:pt x="59" y="204"/>
                    <a:pt x="55" y="207"/>
                    <a:pt x="52" y="210"/>
                  </a:cubicBezTo>
                  <a:cubicBezTo>
                    <a:pt x="52" y="211"/>
                    <a:pt x="51" y="211"/>
                    <a:pt x="51" y="211"/>
                  </a:cubicBezTo>
                  <a:cubicBezTo>
                    <a:pt x="40" y="220"/>
                    <a:pt x="26" y="231"/>
                    <a:pt x="11" y="239"/>
                  </a:cubicBezTo>
                  <a:cubicBezTo>
                    <a:pt x="10" y="239"/>
                    <a:pt x="9" y="240"/>
                    <a:pt x="7" y="241"/>
                  </a:cubicBezTo>
                  <a:cubicBezTo>
                    <a:pt x="6" y="242"/>
                    <a:pt x="6" y="242"/>
                    <a:pt x="6" y="242"/>
                  </a:cubicBezTo>
                  <a:cubicBezTo>
                    <a:pt x="1" y="245"/>
                    <a:pt x="0" y="250"/>
                    <a:pt x="1" y="257"/>
                  </a:cubicBezTo>
                  <a:cubicBezTo>
                    <a:pt x="2" y="258"/>
                    <a:pt x="2" y="260"/>
                    <a:pt x="3" y="262"/>
                  </a:cubicBezTo>
                  <a:cubicBezTo>
                    <a:pt x="6" y="268"/>
                    <a:pt x="9" y="274"/>
                    <a:pt x="13" y="280"/>
                  </a:cubicBezTo>
                  <a:cubicBezTo>
                    <a:pt x="17" y="285"/>
                    <a:pt x="22" y="290"/>
                    <a:pt x="28" y="295"/>
                  </a:cubicBezTo>
                  <a:cubicBezTo>
                    <a:pt x="36" y="301"/>
                    <a:pt x="45" y="306"/>
                    <a:pt x="55" y="310"/>
                  </a:cubicBezTo>
                  <a:cubicBezTo>
                    <a:pt x="59" y="312"/>
                    <a:pt x="63" y="313"/>
                    <a:pt x="67" y="314"/>
                  </a:cubicBezTo>
                  <a:cubicBezTo>
                    <a:pt x="75" y="315"/>
                    <a:pt x="83" y="316"/>
                    <a:pt x="91" y="317"/>
                  </a:cubicBezTo>
                  <a:cubicBezTo>
                    <a:pt x="95" y="317"/>
                    <a:pt x="99" y="318"/>
                    <a:pt x="103" y="318"/>
                  </a:cubicBezTo>
                  <a:cubicBezTo>
                    <a:pt x="110" y="319"/>
                    <a:pt x="117" y="320"/>
                    <a:pt x="124" y="322"/>
                  </a:cubicBezTo>
                  <a:cubicBezTo>
                    <a:pt x="134" y="325"/>
                    <a:pt x="141" y="330"/>
                    <a:pt x="147" y="336"/>
                  </a:cubicBezTo>
                  <a:cubicBezTo>
                    <a:pt x="155" y="346"/>
                    <a:pt x="162" y="357"/>
                    <a:pt x="168" y="370"/>
                  </a:cubicBezTo>
                  <a:cubicBezTo>
                    <a:pt x="168" y="371"/>
                    <a:pt x="169" y="373"/>
                    <a:pt x="168" y="374"/>
                  </a:cubicBezTo>
                  <a:cubicBezTo>
                    <a:pt x="168" y="374"/>
                    <a:pt x="168" y="374"/>
                    <a:pt x="165" y="374"/>
                  </a:cubicBezTo>
                  <a:cubicBezTo>
                    <a:pt x="163" y="374"/>
                    <a:pt x="161" y="374"/>
                    <a:pt x="159" y="374"/>
                  </a:cubicBezTo>
                  <a:cubicBezTo>
                    <a:pt x="158" y="374"/>
                    <a:pt x="157" y="374"/>
                    <a:pt x="156" y="374"/>
                  </a:cubicBezTo>
                  <a:cubicBezTo>
                    <a:pt x="151" y="374"/>
                    <a:pt x="145" y="376"/>
                    <a:pt x="137" y="379"/>
                  </a:cubicBezTo>
                  <a:cubicBezTo>
                    <a:pt x="136" y="379"/>
                    <a:pt x="134" y="380"/>
                    <a:pt x="133" y="381"/>
                  </a:cubicBezTo>
                  <a:cubicBezTo>
                    <a:pt x="127" y="386"/>
                    <a:pt x="121" y="392"/>
                    <a:pt x="119" y="401"/>
                  </a:cubicBezTo>
                  <a:cubicBezTo>
                    <a:pt x="119" y="404"/>
                    <a:pt x="118" y="407"/>
                    <a:pt x="119" y="410"/>
                  </a:cubicBezTo>
                  <a:cubicBezTo>
                    <a:pt x="120" y="417"/>
                    <a:pt x="124" y="423"/>
                    <a:pt x="129" y="428"/>
                  </a:cubicBezTo>
                  <a:cubicBezTo>
                    <a:pt x="135" y="434"/>
                    <a:pt x="142" y="439"/>
                    <a:pt x="149" y="442"/>
                  </a:cubicBezTo>
                  <a:cubicBezTo>
                    <a:pt x="157" y="445"/>
                    <a:pt x="168" y="449"/>
                    <a:pt x="180" y="450"/>
                  </a:cubicBezTo>
                  <a:cubicBezTo>
                    <a:pt x="183" y="451"/>
                    <a:pt x="185" y="451"/>
                    <a:pt x="188" y="452"/>
                  </a:cubicBezTo>
                  <a:cubicBezTo>
                    <a:pt x="191" y="452"/>
                    <a:pt x="191" y="452"/>
                    <a:pt x="191" y="452"/>
                  </a:cubicBezTo>
                  <a:cubicBezTo>
                    <a:pt x="191" y="452"/>
                    <a:pt x="192" y="453"/>
                    <a:pt x="192" y="453"/>
                  </a:cubicBezTo>
                  <a:cubicBezTo>
                    <a:pt x="192" y="454"/>
                    <a:pt x="192" y="454"/>
                    <a:pt x="192" y="455"/>
                  </a:cubicBezTo>
                  <a:cubicBezTo>
                    <a:pt x="192" y="455"/>
                    <a:pt x="192" y="455"/>
                    <a:pt x="192" y="455"/>
                  </a:cubicBezTo>
                  <a:cubicBezTo>
                    <a:pt x="192" y="457"/>
                    <a:pt x="191" y="458"/>
                    <a:pt x="191" y="459"/>
                  </a:cubicBezTo>
                  <a:cubicBezTo>
                    <a:pt x="191" y="462"/>
                    <a:pt x="190" y="465"/>
                    <a:pt x="190" y="467"/>
                  </a:cubicBezTo>
                  <a:cubicBezTo>
                    <a:pt x="189" y="483"/>
                    <a:pt x="190" y="496"/>
                    <a:pt x="192" y="509"/>
                  </a:cubicBezTo>
                  <a:cubicBezTo>
                    <a:pt x="196" y="529"/>
                    <a:pt x="202" y="547"/>
                    <a:pt x="212" y="562"/>
                  </a:cubicBezTo>
                  <a:cubicBezTo>
                    <a:pt x="218" y="573"/>
                    <a:pt x="225" y="583"/>
                    <a:pt x="233" y="590"/>
                  </a:cubicBezTo>
                  <a:cubicBezTo>
                    <a:pt x="239" y="596"/>
                    <a:pt x="246" y="601"/>
                    <a:pt x="253" y="605"/>
                  </a:cubicBezTo>
                  <a:cubicBezTo>
                    <a:pt x="254" y="606"/>
                    <a:pt x="254" y="607"/>
                    <a:pt x="255" y="608"/>
                  </a:cubicBezTo>
                  <a:cubicBezTo>
                    <a:pt x="255" y="608"/>
                    <a:pt x="254" y="608"/>
                    <a:pt x="254" y="608"/>
                  </a:cubicBezTo>
                  <a:cubicBezTo>
                    <a:pt x="243" y="610"/>
                    <a:pt x="234" y="613"/>
                    <a:pt x="226" y="616"/>
                  </a:cubicBezTo>
                  <a:cubicBezTo>
                    <a:pt x="218" y="619"/>
                    <a:pt x="212" y="622"/>
                    <a:pt x="206" y="626"/>
                  </a:cubicBezTo>
                  <a:cubicBezTo>
                    <a:pt x="200" y="630"/>
                    <a:pt x="196" y="635"/>
                    <a:pt x="194" y="640"/>
                  </a:cubicBezTo>
                  <a:cubicBezTo>
                    <a:pt x="193" y="644"/>
                    <a:pt x="193" y="648"/>
                    <a:pt x="194" y="652"/>
                  </a:cubicBezTo>
                  <a:cubicBezTo>
                    <a:pt x="196" y="655"/>
                    <a:pt x="197" y="658"/>
                    <a:pt x="200" y="660"/>
                  </a:cubicBezTo>
                  <a:cubicBezTo>
                    <a:pt x="203" y="663"/>
                    <a:pt x="206" y="665"/>
                    <a:pt x="209" y="667"/>
                  </a:cubicBezTo>
                  <a:cubicBezTo>
                    <a:pt x="215" y="671"/>
                    <a:pt x="222" y="673"/>
                    <a:pt x="230" y="675"/>
                  </a:cubicBezTo>
                  <a:cubicBezTo>
                    <a:pt x="231" y="676"/>
                    <a:pt x="232" y="676"/>
                    <a:pt x="233" y="676"/>
                  </a:cubicBezTo>
                  <a:cubicBezTo>
                    <a:pt x="229" y="678"/>
                    <a:pt x="226" y="680"/>
                    <a:pt x="223" y="682"/>
                  </a:cubicBezTo>
                  <a:cubicBezTo>
                    <a:pt x="216" y="687"/>
                    <a:pt x="216" y="687"/>
                    <a:pt x="216" y="687"/>
                  </a:cubicBezTo>
                  <a:cubicBezTo>
                    <a:pt x="213" y="688"/>
                    <a:pt x="211" y="691"/>
                    <a:pt x="208" y="693"/>
                  </a:cubicBezTo>
                  <a:cubicBezTo>
                    <a:pt x="205" y="697"/>
                    <a:pt x="203" y="701"/>
                    <a:pt x="202" y="707"/>
                  </a:cubicBezTo>
                  <a:cubicBezTo>
                    <a:pt x="202" y="708"/>
                    <a:pt x="202" y="709"/>
                    <a:pt x="202" y="710"/>
                  </a:cubicBezTo>
                  <a:cubicBezTo>
                    <a:pt x="203" y="715"/>
                    <a:pt x="204" y="718"/>
                    <a:pt x="207" y="721"/>
                  </a:cubicBezTo>
                  <a:cubicBezTo>
                    <a:pt x="209" y="723"/>
                    <a:pt x="211" y="726"/>
                    <a:pt x="215" y="728"/>
                  </a:cubicBezTo>
                  <a:cubicBezTo>
                    <a:pt x="219" y="730"/>
                    <a:pt x="224" y="733"/>
                    <a:pt x="229" y="735"/>
                  </a:cubicBezTo>
                  <a:cubicBezTo>
                    <a:pt x="242" y="738"/>
                    <a:pt x="253" y="740"/>
                    <a:pt x="264" y="741"/>
                  </a:cubicBezTo>
                  <a:cubicBezTo>
                    <a:pt x="268" y="741"/>
                    <a:pt x="273" y="741"/>
                    <a:pt x="277" y="741"/>
                  </a:cubicBezTo>
                  <a:cubicBezTo>
                    <a:pt x="282" y="741"/>
                    <a:pt x="287" y="741"/>
                    <a:pt x="291" y="741"/>
                  </a:cubicBezTo>
                  <a:cubicBezTo>
                    <a:pt x="294" y="741"/>
                    <a:pt x="297" y="741"/>
                    <a:pt x="301" y="741"/>
                  </a:cubicBezTo>
                  <a:cubicBezTo>
                    <a:pt x="302" y="741"/>
                    <a:pt x="304" y="740"/>
                    <a:pt x="306" y="740"/>
                  </a:cubicBezTo>
                  <a:cubicBezTo>
                    <a:pt x="307" y="740"/>
                    <a:pt x="307" y="740"/>
                    <a:pt x="307" y="740"/>
                  </a:cubicBezTo>
                  <a:cubicBezTo>
                    <a:pt x="309" y="740"/>
                    <a:pt x="310" y="740"/>
                    <a:pt x="312" y="740"/>
                  </a:cubicBezTo>
                  <a:cubicBezTo>
                    <a:pt x="314" y="740"/>
                    <a:pt x="315" y="739"/>
                    <a:pt x="317" y="739"/>
                  </a:cubicBezTo>
                  <a:cubicBezTo>
                    <a:pt x="318" y="739"/>
                    <a:pt x="319" y="739"/>
                    <a:pt x="319" y="739"/>
                  </a:cubicBezTo>
                  <a:cubicBezTo>
                    <a:pt x="321" y="739"/>
                    <a:pt x="322" y="739"/>
                    <a:pt x="323" y="739"/>
                  </a:cubicBezTo>
                  <a:cubicBezTo>
                    <a:pt x="326" y="738"/>
                    <a:pt x="328" y="738"/>
                    <a:pt x="331" y="738"/>
                  </a:cubicBezTo>
                  <a:cubicBezTo>
                    <a:pt x="339" y="737"/>
                    <a:pt x="347" y="735"/>
                    <a:pt x="354" y="734"/>
                  </a:cubicBezTo>
                  <a:cubicBezTo>
                    <a:pt x="374" y="730"/>
                    <a:pt x="392" y="725"/>
                    <a:pt x="409" y="719"/>
                  </a:cubicBezTo>
                  <a:cubicBezTo>
                    <a:pt x="426" y="713"/>
                    <a:pt x="441" y="706"/>
                    <a:pt x="455" y="698"/>
                  </a:cubicBezTo>
                  <a:cubicBezTo>
                    <a:pt x="472" y="687"/>
                    <a:pt x="485" y="676"/>
                    <a:pt x="496" y="663"/>
                  </a:cubicBezTo>
                  <a:cubicBezTo>
                    <a:pt x="496" y="662"/>
                    <a:pt x="497" y="662"/>
                    <a:pt x="498" y="663"/>
                  </a:cubicBezTo>
                  <a:cubicBezTo>
                    <a:pt x="504" y="666"/>
                    <a:pt x="511" y="667"/>
                    <a:pt x="521" y="668"/>
                  </a:cubicBezTo>
                  <a:cubicBezTo>
                    <a:pt x="524" y="668"/>
                    <a:pt x="526" y="668"/>
                    <a:pt x="528" y="668"/>
                  </a:cubicBezTo>
                  <a:cubicBezTo>
                    <a:pt x="530" y="668"/>
                    <a:pt x="531" y="668"/>
                    <a:pt x="533" y="668"/>
                  </a:cubicBezTo>
                  <a:cubicBezTo>
                    <a:pt x="541" y="668"/>
                    <a:pt x="550" y="667"/>
                    <a:pt x="559" y="664"/>
                  </a:cubicBezTo>
                  <a:cubicBezTo>
                    <a:pt x="566" y="662"/>
                    <a:pt x="576" y="659"/>
                    <a:pt x="585" y="653"/>
                  </a:cubicBezTo>
                  <a:cubicBezTo>
                    <a:pt x="593" y="646"/>
                    <a:pt x="600" y="640"/>
                    <a:pt x="605" y="633"/>
                  </a:cubicBezTo>
                  <a:cubicBezTo>
                    <a:pt x="613" y="621"/>
                    <a:pt x="619" y="610"/>
                    <a:pt x="624" y="598"/>
                  </a:cubicBezTo>
                  <a:cubicBezTo>
                    <a:pt x="628" y="585"/>
                    <a:pt x="631" y="572"/>
                    <a:pt x="632" y="557"/>
                  </a:cubicBezTo>
                  <a:cubicBezTo>
                    <a:pt x="633" y="550"/>
                    <a:pt x="633" y="542"/>
                    <a:pt x="631" y="534"/>
                  </a:cubicBezTo>
                  <a:close/>
                  <a:moveTo>
                    <a:pt x="622" y="557"/>
                  </a:moveTo>
                  <a:cubicBezTo>
                    <a:pt x="622" y="565"/>
                    <a:pt x="621" y="574"/>
                    <a:pt x="618" y="584"/>
                  </a:cubicBezTo>
                  <a:cubicBezTo>
                    <a:pt x="614" y="599"/>
                    <a:pt x="608" y="613"/>
                    <a:pt x="599" y="626"/>
                  </a:cubicBezTo>
                  <a:cubicBezTo>
                    <a:pt x="593" y="634"/>
                    <a:pt x="587" y="640"/>
                    <a:pt x="580" y="645"/>
                  </a:cubicBezTo>
                  <a:cubicBezTo>
                    <a:pt x="573" y="650"/>
                    <a:pt x="566" y="653"/>
                    <a:pt x="558" y="655"/>
                  </a:cubicBezTo>
                  <a:cubicBezTo>
                    <a:pt x="552" y="657"/>
                    <a:pt x="543" y="659"/>
                    <a:pt x="534" y="659"/>
                  </a:cubicBezTo>
                  <a:cubicBezTo>
                    <a:pt x="533" y="659"/>
                    <a:pt x="532" y="659"/>
                    <a:pt x="530" y="659"/>
                  </a:cubicBezTo>
                  <a:cubicBezTo>
                    <a:pt x="530" y="659"/>
                    <a:pt x="529" y="659"/>
                    <a:pt x="528" y="659"/>
                  </a:cubicBezTo>
                  <a:cubicBezTo>
                    <a:pt x="525" y="659"/>
                    <a:pt x="522" y="659"/>
                    <a:pt x="519" y="659"/>
                  </a:cubicBezTo>
                  <a:cubicBezTo>
                    <a:pt x="513" y="658"/>
                    <a:pt x="508" y="657"/>
                    <a:pt x="503" y="656"/>
                  </a:cubicBezTo>
                  <a:cubicBezTo>
                    <a:pt x="503" y="655"/>
                    <a:pt x="503" y="655"/>
                    <a:pt x="503" y="655"/>
                  </a:cubicBezTo>
                  <a:cubicBezTo>
                    <a:pt x="503" y="654"/>
                    <a:pt x="503" y="654"/>
                    <a:pt x="503" y="654"/>
                  </a:cubicBezTo>
                  <a:cubicBezTo>
                    <a:pt x="507" y="649"/>
                    <a:pt x="507" y="649"/>
                    <a:pt x="507" y="649"/>
                  </a:cubicBezTo>
                  <a:cubicBezTo>
                    <a:pt x="509" y="645"/>
                    <a:pt x="512" y="641"/>
                    <a:pt x="515" y="637"/>
                  </a:cubicBezTo>
                  <a:cubicBezTo>
                    <a:pt x="518" y="632"/>
                    <a:pt x="521" y="626"/>
                    <a:pt x="524" y="621"/>
                  </a:cubicBezTo>
                  <a:cubicBezTo>
                    <a:pt x="525" y="617"/>
                    <a:pt x="525" y="617"/>
                    <a:pt x="525" y="617"/>
                  </a:cubicBezTo>
                  <a:cubicBezTo>
                    <a:pt x="526" y="616"/>
                    <a:pt x="526" y="615"/>
                    <a:pt x="527" y="614"/>
                  </a:cubicBezTo>
                  <a:cubicBezTo>
                    <a:pt x="527" y="613"/>
                    <a:pt x="528" y="612"/>
                    <a:pt x="530" y="612"/>
                  </a:cubicBezTo>
                  <a:cubicBezTo>
                    <a:pt x="531" y="611"/>
                    <a:pt x="531" y="611"/>
                    <a:pt x="531" y="611"/>
                  </a:cubicBezTo>
                  <a:cubicBezTo>
                    <a:pt x="531" y="611"/>
                    <a:pt x="532" y="611"/>
                    <a:pt x="533" y="611"/>
                  </a:cubicBezTo>
                  <a:cubicBezTo>
                    <a:pt x="552" y="606"/>
                    <a:pt x="566" y="595"/>
                    <a:pt x="576" y="577"/>
                  </a:cubicBezTo>
                  <a:cubicBezTo>
                    <a:pt x="579" y="571"/>
                    <a:pt x="581" y="565"/>
                    <a:pt x="582" y="560"/>
                  </a:cubicBezTo>
                  <a:cubicBezTo>
                    <a:pt x="583" y="555"/>
                    <a:pt x="584" y="549"/>
                    <a:pt x="585" y="542"/>
                  </a:cubicBezTo>
                  <a:cubicBezTo>
                    <a:pt x="585" y="536"/>
                    <a:pt x="585" y="528"/>
                    <a:pt x="585" y="520"/>
                  </a:cubicBezTo>
                  <a:cubicBezTo>
                    <a:pt x="584" y="514"/>
                    <a:pt x="584" y="509"/>
                    <a:pt x="583" y="503"/>
                  </a:cubicBezTo>
                  <a:cubicBezTo>
                    <a:pt x="581" y="490"/>
                    <a:pt x="578" y="479"/>
                    <a:pt x="575" y="468"/>
                  </a:cubicBezTo>
                  <a:cubicBezTo>
                    <a:pt x="574" y="463"/>
                    <a:pt x="573" y="460"/>
                    <a:pt x="572" y="456"/>
                  </a:cubicBezTo>
                  <a:cubicBezTo>
                    <a:pt x="570" y="452"/>
                    <a:pt x="570" y="452"/>
                    <a:pt x="570" y="452"/>
                  </a:cubicBezTo>
                  <a:cubicBezTo>
                    <a:pt x="563" y="431"/>
                    <a:pt x="556" y="411"/>
                    <a:pt x="549" y="390"/>
                  </a:cubicBezTo>
                  <a:cubicBezTo>
                    <a:pt x="545" y="375"/>
                    <a:pt x="541" y="362"/>
                    <a:pt x="538" y="349"/>
                  </a:cubicBezTo>
                  <a:cubicBezTo>
                    <a:pt x="536" y="338"/>
                    <a:pt x="534" y="328"/>
                    <a:pt x="534" y="318"/>
                  </a:cubicBezTo>
                  <a:cubicBezTo>
                    <a:pt x="534" y="316"/>
                    <a:pt x="533" y="314"/>
                    <a:pt x="533" y="313"/>
                  </a:cubicBezTo>
                  <a:cubicBezTo>
                    <a:pt x="532" y="307"/>
                    <a:pt x="532" y="302"/>
                    <a:pt x="533" y="296"/>
                  </a:cubicBezTo>
                  <a:cubicBezTo>
                    <a:pt x="533" y="293"/>
                    <a:pt x="534" y="290"/>
                    <a:pt x="534" y="287"/>
                  </a:cubicBezTo>
                  <a:cubicBezTo>
                    <a:pt x="534" y="286"/>
                    <a:pt x="534" y="285"/>
                    <a:pt x="534" y="284"/>
                  </a:cubicBezTo>
                  <a:cubicBezTo>
                    <a:pt x="535" y="273"/>
                    <a:pt x="537" y="262"/>
                    <a:pt x="540" y="253"/>
                  </a:cubicBezTo>
                  <a:cubicBezTo>
                    <a:pt x="543" y="246"/>
                    <a:pt x="546" y="239"/>
                    <a:pt x="550" y="233"/>
                  </a:cubicBezTo>
                  <a:cubicBezTo>
                    <a:pt x="553" y="227"/>
                    <a:pt x="559" y="223"/>
                    <a:pt x="564" y="219"/>
                  </a:cubicBezTo>
                  <a:cubicBezTo>
                    <a:pt x="572" y="213"/>
                    <a:pt x="583" y="208"/>
                    <a:pt x="596" y="205"/>
                  </a:cubicBezTo>
                  <a:cubicBezTo>
                    <a:pt x="602" y="204"/>
                    <a:pt x="607" y="204"/>
                    <a:pt x="613" y="204"/>
                  </a:cubicBezTo>
                  <a:cubicBezTo>
                    <a:pt x="616" y="204"/>
                    <a:pt x="619" y="205"/>
                    <a:pt x="621" y="206"/>
                  </a:cubicBezTo>
                  <a:cubicBezTo>
                    <a:pt x="621" y="207"/>
                    <a:pt x="621" y="207"/>
                    <a:pt x="621" y="207"/>
                  </a:cubicBezTo>
                  <a:cubicBezTo>
                    <a:pt x="621" y="207"/>
                    <a:pt x="620" y="207"/>
                    <a:pt x="620" y="207"/>
                  </a:cubicBezTo>
                  <a:cubicBezTo>
                    <a:pt x="618" y="208"/>
                    <a:pt x="616" y="209"/>
                    <a:pt x="614" y="209"/>
                  </a:cubicBezTo>
                  <a:cubicBezTo>
                    <a:pt x="602" y="212"/>
                    <a:pt x="592" y="218"/>
                    <a:pt x="583" y="227"/>
                  </a:cubicBezTo>
                  <a:cubicBezTo>
                    <a:pt x="573" y="237"/>
                    <a:pt x="566" y="250"/>
                    <a:pt x="560" y="265"/>
                  </a:cubicBezTo>
                  <a:cubicBezTo>
                    <a:pt x="557" y="275"/>
                    <a:pt x="555" y="285"/>
                    <a:pt x="554" y="293"/>
                  </a:cubicBezTo>
                  <a:cubicBezTo>
                    <a:pt x="553" y="298"/>
                    <a:pt x="552" y="303"/>
                    <a:pt x="552" y="309"/>
                  </a:cubicBezTo>
                  <a:cubicBezTo>
                    <a:pt x="552" y="317"/>
                    <a:pt x="553" y="325"/>
                    <a:pt x="555" y="332"/>
                  </a:cubicBezTo>
                  <a:cubicBezTo>
                    <a:pt x="556" y="343"/>
                    <a:pt x="559" y="352"/>
                    <a:pt x="562" y="363"/>
                  </a:cubicBezTo>
                  <a:cubicBezTo>
                    <a:pt x="567" y="379"/>
                    <a:pt x="573" y="395"/>
                    <a:pt x="579" y="411"/>
                  </a:cubicBezTo>
                  <a:cubicBezTo>
                    <a:pt x="581" y="417"/>
                    <a:pt x="584" y="422"/>
                    <a:pt x="586" y="428"/>
                  </a:cubicBezTo>
                  <a:cubicBezTo>
                    <a:pt x="587" y="430"/>
                    <a:pt x="588" y="432"/>
                    <a:pt x="589" y="435"/>
                  </a:cubicBezTo>
                  <a:cubicBezTo>
                    <a:pt x="591" y="439"/>
                    <a:pt x="594" y="444"/>
                    <a:pt x="596" y="448"/>
                  </a:cubicBezTo>
                  <a:cubicBezTo>
                    <a:pt x="600" y="457"/>
                    <a:pt x="604" y="466"/>
                    <a:pt x="608" y="476"/>
                  </a:cubicBezTo>
                  <a:cubicBezTo>
                    <a:pt x="614" y="491"/>
                    <a:pt x="618" y="505"/>
                    <a:pt x="620" y="518"/>
                  </a:cubicBezTo>
                  <a:cubicBezTo>
                    <a:pt x="622" y="530"/>
                    <a:pt x="623" y="540"/>
                    <a:pt x="622" y="550"/>
                  </a:cubicBezTo>
                  <a:cubicBezTo>
                    <a:pt x="622" y="552"/>
                    <a:pt x="622" y="552"/>
                    <a:pt x="622" y="552"/>
                  </a:cubicBezTo>
                  <a:cubicBezTo>
                    <a:pt x="622" y="554"/>
                    <a:pt x="622" y="555"/>
                    <a:pt x="622" y="557"/>
                  </a:cubicBezTo>
                  <a:close/>
                  <a:moveTo>
                    <a:pt x="231" y="725"/>
                  </a:moveTo>
                  <a:cubicBezTo>
                    <a:pt x="232" y="724"/>
                    <a:pt x="232" y="724"/>
                    <a:pt x="232" y="724"/>
                  </a:cubicBezTo>
                  <a:cubicBezTo>
                    <a:pt x="235" y="720"/>
                    <a:pt x="240" y="715"/>
                    <a:pt x="245" y="711"/>
                  </a:cubicBezTo>
                  <a:cubicBezTo>
                    <a:pt x="249" y="709"/>
                    <a:pt x="253" y="706"/>
                    <a:pt x="258" y="705"/>
                  </a:cubicBezTo>
                  <a:cubicBezTo>
                    <a:pt x="260" y="705"/>
                    <a:pt x="261" y="704"/>
                    <a:pt x="263" y="703"/>
                  </a:cubicBezTo>
                  <a:cubicBezTo>
                    <a:pt x="264" y="703"/>
                    <a:pt x="265" y="702"/>
                    <a:pt x="265" y="701"/>
                  </a:cubicBezTo>
                  <a:cubicBezTo>
                    <a:pt x="265" y="699"/>
                    <a:pt x="264" y="698"/>
                    <a:pt x="263" y="698"/>
                  </a:cubicBezTo>
                  <a:cubicBezTo>
                    <a:pt x="262" y="697"/>
                    <a:pt x="260" y="697"/>
                    <a:pt x="260" y="697"/>
                  </a:cubicBezTo>
                  <a:cubicBezTo>
                    <a:pt x="259" y="697"/>
                    <a:pt x="258" y="697"/>
                    <a:pt x="258" y="697"/>
                  </a:cubicBezTo>
                  <a:cubicBezTo>
                    <a:pt x="251" y="697"/>
                    <a:pt x="244" y="700"/>
                    <a:pt x="240" y="702"/>
                  </a:cubicBezTo>
                  <a:cubicBezTo>
                    <a:pt x="234" y="706"/>
                    <a:pt x="229" y="710"/>
                    <a:pt x="224" y="715"/>
                  </a:cubicBezTo>
                  <a:cubicBezTo>
                    <a:pt x="223" y="716"/>
                    <a:pt x="223" y="716"/>
                    <a:pt x="223" y="716"/>
                  </a:cubicBezTo>
                  <a:cubicBezTo>
                    <a:pt x="222" y="717"/>
                    <a:pt x="221" y="718"/>
                    <a:pt x="220" y="720"/>
                  </a:cubicBezTo>
                  <a:cubicBezTo>
                    <a:pt x="220" y="720"/>
                    <a:pt x="220" y="720"/>
                    <a:pt x="219" y="719"/>
                  </a:cubicBezTo>
                  <a:cubicBezTo>
                    <a:pt x="217" y="718"/>
                    <a:pt x="215" y="716"/>
                    <a:pt x="213" y="713"/>
                  </a:cubicBezTo>
                  <a:cubicBezTo>
                    <a:pt x="211" y="710"/>
                    <a:pt x="211" y="707"/>
                    <a:pt x="212" y="704"/>
                  </a:cubicBezTo>
                  <a:cubicBezTo>
                    <a:pt x="213" y="703"/>
                    <a:pt x="214" y="702"/>
                    <a:pt x="215" y="700"/>
                  </a:cubicBezTo>
                  <a:cubicBezTo>
                    <a:pt x="219" y="696"/>
                    <a:pt x="223" y="693"/>
                    <a:pt x="228" y="690"/>
                  </a:cubicBezTo>
                  <a:cubicBezTo>
                    <a:pt x="236" y="686"/>
                    <a:pt x="242" y="683"/>
                    <a:pt x="248" y="681"/>
                  </a:cubicBezTo>
                  <a:cubicBezTo>
                    <a:pt x="250" y="680"/>
                    <a:pt x="253" y="679"/>
                    <a:pt x="255" y="678"/>
                  </a:cubicBezTo>
                  <a:cubicBezTo>
                    <a:pt x="259" y="677"/>
                    <a:pt x="262" y="676"/>
                    <a:pt x="266" y="675"/>
                  </a:cubicBezTo>
                  <a:cubicBezTo>
                    <a:pt x="269" y="674"/>
                    <a:pt x="273" y="673"/>
                    <a:pt x="276" y="672"/>
                  </a:cubicBezTo>
                  <a:cubicBezTo>
                    <a:pt x="283" y="671"/>
                    <a:pt x="290" y="669"/>
                    <a:pt x="297" y="669"/>
                  </a:cubicBezTo>
                  <a:cubicBezTo>
                    <a:pt x="300" y="669"/>
                    <a:pt x="303" y="668"/>
                    <a:pt x="305" y="667"/>
                  </a:cubicBezTo>
                  <a:cubicBezTo>
                    <a:pt x="306" y="666"/>
                    <a:pt x="307" y="665"/>
                    <a:pt x="307" y="663"/>
                  </a:cubicBezTo>
                  <a:cubicBezTo>
                    <a:pt x="307" y="662"/>
                    <a:pt x="306" y="661"/>
                    <a:pt x="305" y="661"/>
                  </a:cubicBezTo>
                  <a:cubicBezTo>
                    <a:pt x="302" y="659"/>
                    <a:pt x="299" y="659"/>
                    <a:pt x="295" y="660"/>
                  </a:cubicBezTo>
                  <a:cubicBezTo>
                    <a:pt x="292" y="660"/>
                    <a:pt x="289" y="661"/>
                    <a:pt x="284" y="660"/>
                  </a:cubicBezTo>
                  <a:cubicBezTo>
                    <a:pt x="283" y="660"/>
                    <a:pt x="282" y="660"/>
                    <a:pt x="282" y="659"/>
                  </a:cubicBezTo>
                  <a:cubicBezTo>
                    <a:pt x="281" y="657"/>
                    <a:pt x="280" y="656"/>
                    <a:pt x="280" y="654"/>
                  </a:cubicBezTo>
                  <a:cubicBezTo>
                    <a:pt x="275" y="642"/>
                    <a:pt x="273" y="631"/>
                    <a:pt x="273" y="620"/>
                  </a:cubicBezTo>
                  <a:cubicBezTo>
                    <a:pt x="273" y="619"/>
                    <a:pt x="273" y="617"/>
                    <a:pt x="273" y="615"/>
                  </a:cubicBezTo>
                  <a:cubicBezTo>
                    <a:pt x="273" y="601"/>
                    <a:pt x="276" y="588"/>
                    <a:pt x="283" y="571"/>
                  </a:cubicBezTo>
                  <a:cubicBezTo>
                    <a:pt x="288" y="560"/>
                    <a:pt x="295" y="549"/>
                    <a:pt x="304" y="539"/>
                  </a:cubicBezTo>
                  <a:cubicBezTo>
                    <a:pt x="313" y="528"/>
                    <a:pt x="324" y="520"/>
                    <a:pt x="338" y="513"/>
                  </a:cubicBezTo>
                  <a:cubicBezTo>
                    <a:pt x="348" y="507"/>
                    <a:pt x="360" y="503"/>
                    <a:pt x="372" y="500"/>
                  </a:cubicBezTo>
                  <a:cubicBezTo>
                    <a:pt x="376" y="499"/>
                    <a:pt x="379" y="499"/>
                    <a:pt x="383" y="498"/>
                  </a:cubicBezTo>
                  <a:cubicBezTo>
                    <a:pt x="384" y="498"/>
                    <a:pt x="386" y="498"/>
                    <a:pt x="388" y="498"/>
                  </a:cubicBezTo>
                  <a:cubicBezTo>
                    <a:pt x="389" y="498"/>
                    <a:pt x="390" y="497"/>
                    <a:pt x="391" y="497"/>
                  </a:cubicBezTo>
                  <a:cubicBezTo>
                    <a:pt x="392" y="496"/>
                    <a:pt x="393" y="495"/>
                    <a:pt x="393" y="495"/>
                  </a:cubicBezTo>
                  <a:cubicBezTo>
                    <a:pt x="394" y="494"/>
                    <a:pt x="393" y="494"/>
                    <a:pt x="393" y="493"/>
                  </a:cubicBezTo>
                  <a:cubicBezTo>
                    <a:pt x="393" y="492"/>
                    <a:pt x="392" y="491"/>
                    <a:pt x="391" y="491"/>
                  </a:cubicBezTo>
                  <a:cubicBezTo>
                    <a:pt x="391" y="491"/>
                    <a:pt x="391" y="491"/>
                    <a:pt x="391" y="491"/>
                  </a:cubicBezTo>
                  <a:cubicBezTo>
                    <a:pt x="390" y="491"/>
                    <a:pt x="390" y="491"/>
                    <a:pt x="389" y="491"/>
                  </a:cubicBezTo>
                  <a:cubicBezTo>
                    <a:pt x="384" y="490"/>
                    <a:pt x="379" y="490"/>
                    <a:pt x="375" y="491"/>
                  </a:cubicBezTo>
                  <a:cubicBezTo>
                    <a:pt x="354" y="494"/>
                    <a:pt x="335" y="502"/>
                    <a:pt x="319" y="513"/>
                  </a:cubicBezTo>
                  <a:cubicBezTo>
                    <a:pt x="301" y="526"/>
                    <a:pt x="287" y="543"/>
                    <a:pt x="277" y="562"/>
                  </a:cubicBezTo>
                  <a:cubicBezTo>
                    <a:pt x="272" y="572"/>
                    <a:pt x="268" y="584"/>
                    <a:pt x="265" y="598"/>
                  </a:cubicBezTo>
                  <a:cubicBezTo>
                    <a:pt x="265" y="598"/>
                    <a:pt x="265" y="599"/>
                    <a:pt x="265" y="599"/>
                  </a:cubicBezTo>
                  <a:cubicBezTo>
                    <a:pt x="264" y="599"/>
                    <a:pt x="264" y="600"/>
                    <a:pt x="264" y="600"/>
                  </a:cubicBezTo>
                  <a:cubicBezTo>
                    <a:pt x="264" y="601"/>
                    <a:pt x="264" y="601"/>
                    <a:pt x="264" y="601"/>
                  </a:cubicBezTo>
                  <a:cubicBezTo>
                    <a:pt x="263" y="601"/>
                    <a:pt x="263" y="601"/>
                    <a:pt x="263" y="601"/>
                  </a:cubicBezTo>
                  <a:cubicBezTo>
                    <a:pt x="262" y="600"/>
                    <a:pt x="261" y="600"/>
                    <a:pt x="261" y="599"/>
                  </a:cubicBezTo>
                  <a:cubicBezTo>
                    <a:pt x="258" y="598"/>
                    <a:pt x="256" y="596"/>
                    <a:pt x="253" y="595"/>
                  </a:cubicBezTo>
                  <a:cubicBezTo>
                    <a:pt x="237" y="583"/>
                    <a:pt x="225" y="567"/>
                    <a:pt x="216" y="550"/>
                  </a:cubicBezTo>
                  <a:cubicBezTo>
                    <a:pt x="211" y="540"/>
                    <a:pt x="207" y="531"/>
                    <a:pt x="205" y="521"/>
                  </a:cubicBezTo>
                  <a:cubicBezTo>
                    <a:pt x="203" y="513"/>
                    <a:pt x="200" y="504"/>
                    <a:pt x="200" y="495"/>
                  </a:cubicBezTo>
                  <a:cubicBezTo>
                    <a:pt x="200" y="493"/>
                    <a:pt x="200" y="491"/>
                    <a:pt x="200" y="490"/>
                  </a:cubicBezTo>
                  <a:cubicBezTo>
                    <a:pt x="199" y="483"/>
                    <a:pt x="199" y="477"/>
                    <a:pt x="200" y="470"/>
                  </a:cubicBezTo>
                  <a:cubicBezTo>
                    <a:pt x="200" y="468"/>
                    <a:pt x="200" y="466"/>
                    <a:pt x="200" y="464"/>
                  </a:cubicBezTo>
                  <a:cubicBezTo>
                    <a:pt x="200" y="464"/>
                    <a:pt x="200" y="463"/>
                    <a:pt x="200" y="462"/>
                  </a:cubicBezTo>
                  <a:cubicBezTo>
                    <a:pt x="200" y="459"/>
                    <a:pt x="201" y="457"/>
                    <a:pt x="201" y="455"/>
                  </a:cubicBezTo>
                  <a:cubicBezTo>
                    <a:pt x="201" y="454"/>
                    <a:pt x="202" y="454"/>
                    <a:pt x="202" y="453"/>
                  </a:cubicBezTo>
                  <a:cubicBezTo>
                    <a:pt x="203" y="453"/>
                    <a:pt x="205" y="453"/>
                    <a:pt x="207" y="453"/>
                  </a:cubicBezTo>
                  <a:cubicBezTo>
                    <a:pt x="209" y="453"/>
                    <a:pt x="212" y="453"/>
                    <a:pt x="214" y="453"/>
                  </a:cubicBezTo>
                  <a:cubicBezTo>
                    <a:pt x="219" y="453"/>
                    <a:pt x="225" y="453"/>
                    <a:pt x="230" y="453"/>
                  </a:cubicBezTo>
                  <a:cubicBezTo>
                    <a:pt x="246" y="452"/>
                    <a:pt x="261" y="449"/>
                    <a:pt x="274" y="444"/>
                  </a:cubicBezTo>
                  <a:cubicBezTo>
                    <a:pt x="290" y="438"/>
                    <a:pt x="304" y="430"/>
                    <a:pt x="318" y="418"/>
                  </a:cubicBezTo>
                  <a:cubicBezTo>
                    <a:pt x="326" y="412"/>
                    <a:pt x="333" y="405"/>
                    <a:pt x="339" y="398"/>
                  </a:cubicBezTo>
                  <a:cubicBezTo>
                    <a:pt x="340" y="397"/>
                    <a:pt x="341" y="397"/>
                    <a:pt x="341" y="396"/>
                  </a:cubicBezTo>
                  <a:cubicBezTo>
                    <a:pt x="342" y="396"/>
                    <a:pt x="342" y="396"/>
                    <a:pt x="342" y="396"/>
                  </a:cubicBezTo>
                  <a:cubicBezTo>
                    <a:pt x="343" y="394"/>
                    <a:pt x="343" y="392"/>
                    <a:pt x="341" y="391"/>
                  </a:cubicBezTo>
                  <a:cubicBezTo>
                    <a:pt x="340" y="389"/>
                    <a:pt x="338" y="388"/>
                    <a:pt x="336" y="390"/>
                  </a:cubicBezTo>
                  <a:cubicBezTo>
                    <a:pt x="335" y="390"/>
                    <a:pt x="334" y="391"/>
                    <a:pt x="333" y="391"/>
                  </a:cubicBezTo>
                  <a:cubicBezTo>
                    <a:pt x="332" y="392"/>
                    <a:pt x="331" y="394"/>
                    <a:pt x="330" y="395"/>
                  </a:cubicBezTo>
                  <a:cubicBezTo>
                    <a:pt x="329" y="396"/>
                    <a:pt x="328" y="397"/>
                    <a:pt x="327" y="398"/>
                  </a:cubicBezTo>
                  <a:cubicBezTo>
                    <a:pt x="318" y="406"/>
                    <a:pt x="309" y="414"/>
                    <a:pt x="298" y="421"/>
                  </a:cubicBezTo>
                  <a:cubicBezTo>
                    <a:pt x="283" y="431"/>
                    <a:pt x="269" y="437"/>
                    <a:pt x="254" y="440"/>
                  </a:cubicBezTo>
                  <a:cubicBezTo>
                    <a:pt x="248" y="441"/>
                    <a:pt x="241" y="443"/>
                    <a:pt x="234" y="443"/>
                  </a:cubicBezTo>
                  <a:cubicBezTo>
                    <a:pt x="231" y="443"/>
                    <a:pt x="227" y="443"/>
                    <a:pt x="224" y="443"/>
                  </a:cubicBezTo>
                  <a:cubicBezTo>
                    <a:pt x="216" y="443"/>
                    <a:pt x="208" y="443"/>
                    <a:pt x="200" y="443"/>
                  </a:cubicBezTo>
                  <a:cubicBezTo>
                    <a:pt x="183" y="443"/>
                    <a:pt x="167" y="439"/>
                    <a:pt x="151" y="432"/>
                  </a:cubicBezTo>
                  <a:cubicBezTo>
                    <a:pt x="149" y="431"/>
                    <a:pt x="148" y="430"/>
                    <a:pt x="146" y="429"/>
                  </a:cubicBezTo>
                  <a:cubicBezTo>
                    <a:pt x="148" y="429"/>
                    <a:pt x="148" y="429"/>
                    <a:pt x="148" y="429"/>
                  </a:cubicBezTo>
                  <a:cubicBezTo>
                    <a:pt x="153" y="429"/>
                    <a:pt x="157" y="429"/>
                    <a:pt x="162" y="429"/>
                  </a:cubicBezTo>
                  <a:cubicBezTo>
                    <a:pt x="163" y="429"/>
                    <a:pt x="164" y="429"/>
                    <a:pt x="166" y="428"/>
                  </a:cubicBezTo>
                  <a:cubicBezTo>
                    <a:pt x="167" y="428"/>
                    <a:pt x="167" y="426"/>
                    <a:pt x="167" y="425"/>
                  </a:cubicBezTo>
                  <a:cubicBezTo>
                    <a:pt x="167" y="424"/>
                    <a:pt x="166" y="423"/>
                    <a:pt x="165" y="423"/>
                  </a:cubicBezTo>
                  <a:cubicBezTo>
                    <a:pt x="163" y="422"/>
                    <a:pt x="159" y="421"/>
                    <a:pt x="156" y="421"/>
                  </a:cubicBezTo>
                  <a:cubicBezTo>
                    <a:pt x="148" y="419"/>
                    <a:pt x="141" y="417"/>
                    <a:pt x="134" y="414"/>
                  </a:cubicBezTo>
                  <a:cubicBezTo>
                    <a:pt x="133" y="413"/>
                    <a:pt x="132" y="413"/>
                    <a:pt x="131" y="412"/>
                  </a:cubicBezTo>
                  <a:cubicBezTo>
                    <a:pt x="130" y="411"/>
                    <a:pt x="129" y="409"/>
                    <a:pt x="129" y="408"/>
                  </a:cubicBezTo>
                  <a:cubicBezTo>
                    <a:pt x="129" y="404"/>
                    <a:pt x="128" y="401"/>
                    <a:pt x="131" y="398"/>
                  </a:cubicBezTo>
                  <a:cubicBezTo>
                    <a:pt x="131" y="397"/>
                    <a:pt x="132" y="397"/>
                    <a:pt x="132" y="397"/>
                  </a:cubicBezTo>
                  <a:cubicBezTo>
                    <a:pt x="133" y="398"/>
                    <a:pt x="133" y="398"/>
                    <a:pt x="133" y="398"/>
                  </a:cubicBezTo>
                  <a:cubicBezTo>
                    <a:pt x="136" y="399"/>
                    <a:pt x="139" y="400"/>
                    <a:pt x="142" y="401"/>
                  </a:cubicBezTo>
                  <a:cubicBezTo>
                    <a:pt x="149" y="404"/>
                    <a:pt x="156" y="406"/>
                    <a:pt x="163" y="406"/>
                  </a:cubicBezTo>
                  <a:cubicBezTo>
                    <a:pt x="163" y="406"/>
                    <a:pt x="163" y="406"/>
                    <a:pt x="163" y="406"/>
                  </a:cubicBezTo>
                  <a:cubicBezTo>
                    <a:pt x="164" y="406"/>
                    <a:pt x="164" y="406"/>
                    <a:pt x="165" y="406"/>
                  </a:cubicBezTo>
                  <a:cubicBezTo>
                    <a:pt x="166" y="406"/>
                    <a:pt x="167" y="406"/>
                    <a:pt x="168" y="406"/>
                  </a:cubicBezTo>
                  <a:cubicBezTo>
                    <a:pt x="170" y="406"/>
                    <a:pt x="171" y="404"/>
                    <a:pt x="171" y="403"/>
                  </a:cubicBezTo>
                  <a:cubicBezTo>
                    <a:pt x="172" y="402"/>
                    <a:pt x="171" y="400"/>
                    <a:pt x="170" y="399"/>
                  </a:cubicBezTo>
                  <a:cubicBezTo>
                    <a:pt x="167" y="398"/>
                    <a:pt x="164" y="397"/>
                    <a:pt x="161" y="397"/>
                  </a:cubicBezTo>
                  <a:cubicBezTo>
                    <a:pt x="154" y="395"/>
                    <a:pt x="147" y="392"/>
                    <a:pt x="140" y="388"/>
                  </a:cubicBezTo>
                  <a:cubicBezTo>
                    <a:pt x="140" y="388"/>
                    <a:pt x="140" y="388"/>
                    <a:pt x="140" y="388"/>
                  </a:cubicBezTo>
                  <a:cubicBezTo>
                    <a:pt x="140" y="388"/>
                    <a:pt x="140" y="388"/>
                    <a:pt x="140" y="388"/>
                  </a:cubicBezTo>
                  <a:cubicBezTo>
                    <a:pt x="141" y="387"/>
                    <a:pt x="141" y="387"/>
                    <a:pt x="141" y="387"/>
                  </a:cubicBezTo>
                  <a:cubicBezTo>
                    <a:pt x="143" y="387"/>
                    <a:pt x="144" y="386"/>
                    <a:pt x="146" y="386"/>
                  </a:cubicBezTo>
                  <a:cubicBezTo>
                    <a:pt x="157" y="383"/>
                    <a:pt x="166" y="383"/>
                    <a:pt x="174" y="384"/>
                  </a:cubicBezTo>
                  <a:cubicBezTo>
                    <a:pt x="176" y="384"/>
                    <a:pt x="178" y="385"/>
                    <a:pt x="179" y="385"/>
                  </a:cubicBezTo>
                  <a:cubicBezTo>
                    <a:pt x="184" y="385"/>
                    <a:pt x="184" y="385"/>
                    <a:pt x="184" y="385"/>
                  </a:cubicBezTo>
                  <a:cubicBezTo>
                    <a:pt x="186" y="385"/>
                    <a:pt x="189" y="386"/>
                    <a:pt x="191" y="386"/>
                  </a:cubicBezTo>
                  <a:cubicBezTo>
                    <a:pt x="193" y="386"/>
                    <a:pt x="193" y="386"/>
                    <a:pt x="193" y="386"/>
                  </a:cubicBezTo>
                  <a:cubicBezTo>
                    <a:pt x="197" y="386"/>
                    <a:pt x="200" y="386"/>
                    <a:pt x="203" y="386"/>
                  </a:cubicBezTo>
                  <a:cubicBezTo>
                    <a:pt x="206" y="386"/>
                    <a:pt x="206" y="386"/>
                    <a:pt x="206" y="386"/>
                  </a:cubicBezTo>
                  <a:cubicBezTo>
                    <a:pt x="213" y="385"/>
                    <a:pt x="221" y="384"/>
                    <a:pt x="228" y="383"/>
                  </a:cubicBezTo>
                  <a:cubicBezTo>
                    <a:pt x="230" y="382"/>
                    <a:pt x="230" y="382"/>
                    <a:pt x="230" y="382"/>
                  </a:cubicBezTo>
                  <a:cubicBezTo>
                    <a:pt x="234" y="381"/>
                    <a:pt x="238" y="380"/>
                    <a:pt x="242" y="379"/>
                  </a:cubicBezTo>
                  <a:cubicBezTo>
                    <a:pt x="250" y="376"/>
                    <a:pt x="257" y="373"/>
                    <a:pt x="264" y="369"/>
                  </a:cubicBezTo>
                  <a:cubicBezTo>
                    <a:pt x="274" y="363"/>
                    <a:pt x="282" y="356"/>
                    <a:pt x="288" y="348"/>
                  </a:cubicBezTo>
                  <a:cubicBezTo>
                    <a:pt x="290" y="345"/>
                    <a:pt x="290" y="345"/>
                    <a:pt x="290" y="345"/>
                  </a:cubicBezTo>
                  <a:cubicBezTo>
                    <a:pt x="294" y="341"/>
                    <a:pt x="297" y="337"/>
                    <a:pt x="300" y="332"/>
                  </a:cubicBezTo>
                  <a:cubicBezTo>
                    <a:pt x="302" y="330"/>
                    <a:pt x="302" y="328"/>
                    <a:pt x="303" y="326"/>
                  </a:cubicBezTo>
                  <a:cubicBezTo>
                    <a:pt x="304" y="325"/>
                    <a:pt x="303" y="324"/>
                    <a:pt x="303" y="323"/>
                  </a:cubicBezTo>
                  <a:cubicBezTo>
                    <a:pt x="303" y="322"/>
                    <a:pt x="302" y="322"/>
                    <a:pt x="301" y="321"/>
                  </a:cubicBezTo>
                  <a:cubicBezTo>
                    <a:pt x="300" y="321"/>
                    <a:pt x="299" y="321"/>
                    <a:pt x="298" y="321"/>
                  </a:cubicBezTo>
                  <a:cubicBezTo>
                    <a:pt x="297" y="322"/>
                    <a:pt x="296" y="322"/>
                    <a:pt x="296" y="323"/>
                  </a:cubicBezTo>
                  <a:cubicBezTo>
                    <a:pt x="295" y="325"/>
                    <a:pt x="294" y="326"/>
                    <a:pt x="293" y="328"/>
                  </a:cubicBezTo>
                  <a:cubicBezTo>
                    <a:pt x="292" y="329"/>
                    <a:pt x="291" y="330"/>
                    <a:pt x="290" y="331"/>
                  </a:cubicBezTo>
                  <a:cubicBezTo>
                    <a:pt x="285" y="338"/>
                    <a:pt x="280" y="344"/>
                    <a:pt x="274" y="349"/>
                  </a:cubicBezTo>
                  <a:cubicBezTo>
                    <a:pt x="263" y="360"/>
                    <a:pt x="251" y="367"/>
                    <a:pt x="235" y="371"/>
                  </a:cubicBezTo>
                  <a:cubicBezTo>
                    <a:pt x="229" y="373"/>
                    <a:pt x="223" y="374"/>
                    <a:pt x="218" y="375"/>
                  </a:cubicBezTo>
                  <a:cubicBezTo>
                    <a:pt x="215" y="375"/>
                    <a:pt x="213" y="375"/>
                    <a:pt x="211" y="376"/>
                  </a:cubicBezTo>
                  <a:cubicBezTo>
                    <a:pt x="211" y="376"/>
                    <a:pt x="210" y="376"/>
                    <a:pt x="209" y="376"/>
                  </a:cubicBezTo>
                  <a:cubicBezTo>
                    <a:pt x="201" y="376"/>
                    <a:pt x="192" y="376"/>
                    <a:pt x="184" y="376"/>
                  </a:cubicBezTo>
                  <a:cubicBezTo>
                    <a:pt x="182" y="376"/>
                    <a:pt x="180" y="375"/>
                    <a:pt x="180" y="373"/>
                  </a:cubicBezTo>
                  <a:cubicBezTo>
                    <a:pt x="179" y="372"/>
                    <a:pt x="178" y="370"/>
                    <a:pt x="178" y="368"/>
                  </a:cubicBezTo>
                  <a:cubicBezTo>
                    <a:pt x="177" y="367"/>
                    <a:pt x="176" y="365"/>
                    <a:pt x="175" y="363"/>
                  </a:cubicBezTo>
                  <a:cubicBezTo>
                    <a:pt x="172" y="354"/>
                    <a:pt x="167" y="345"/>
                    <a:pt x="160" y="336"/>
                  </a:cubicBezTo>
                  <a:cubicBezTo>
                    <a:pt x="155" y="330"/>
                    <a:pt x="150" y="325"/>
                    <a:pt x="144" y="321"/>
                  </a:cubicBezTo>
                  <a:cubicBezTo>
                    <a:pt x="138" y="316"/>
                    <a:pt x="130" y="313"/>
                    <a:pt x="120" y="311"/>
                  </a:cubicBezTo>
                  <a:cubicBezTo>
                    <a:pt x="112" y="310"/>
                    <a:pt x="103" y="308"/>
                    <a:pt x="94" y="307"/>
                  </a:cubicBezTo>
                  <a:cubicBezTo>
                    <a:pt x="87" y="307"/>
                    <a:pt x="79" y="306"/>
                    <a:pt x="72" y="305"/>
                  </a:cubicBezTo>
                  <a:cubicBezTo>
                    <a:pt x="70" y="304"/>
                    <a:pt x="70" y="304"/>
                    <a:pt x="70" y="304"/>
                  </a:cubicBezTo>
                  <a:cubicBezTo>
                    <a:pt x="66" y="304"/>
                    <a:pt x="63" y="303"/>
                    <a:pt x="60" y="301"/>
                  </a:cubicBezTo>
                  <a:cubicBezTo>
                    <a:pt x="60" y="301"/>
                    <a:pt x="60" y="301"/>
                    <a:pt x="60" y="301"/>
                  </a:cubicBezTo>
                  <a:cubicBezTo>
                    <a:pt x="60" y="301"/>
                    <a:pt x="60" y="301"/>
                    <a:pt x="60" y="301"/>
                  </a:cubicBezTo>
                  <a:cubicBezTo>
                    <a:pt x="61" y="300"/>
                    <a:pt x="61" y="300"/>
                    <a:pt x="61" y="300"/>
                  </a:cubicBezTo>
                  <a:cubicBezTo>
                    <a:pt x="62" y="299"/>
                    <a:pt x="63" y="298"/>
                    <a:pt x="64" y="298"/>
                  </a:cubicBezTo>
                  <a:cubicBezTo>
                    <a:pt x="66" y="296"/>
                    <a:pt x="68" y="295"/>
                    <a:pt x="70" y="294"/>
                  </a:cubicBezTo>
                  <a:cubicBezTo>
                    <a:pt x="78" y="288"/>
                    <a:pt x="83" y="280"/>
                    <a:pt x="85" y="269"/>
                  </a:cubicBezTo>
                  <a:cubicBezTo>
                    <a:pt x="86" y="268"/>
                    <a:pt x="86" y="267"/>
                    <a:pt x="86" y="266"/>
                  </a:cubicBezTo>
                  <a:cubicBezTo>
                    <a:pt x="86" y="265"/>
                    <a:pt x="85" y="263"/>
                    <a:pt x="84" y="262"/>
                  </a:cubicBezTo>
                  <a:cubicBezTo>
                    <a:pt x="83" y="261"/>
                    <a:pt x="82" y="260"/>
                    <a:pt x="80" y="261"/>
                  </a:cubicBezTo>
                  <a:cubicBezTo>
                    <a:pt x="79" y="261"/>
                    <a:pt x="79" y="261"/>
                    <a:pt x="78" y="262"/>
                  </a:cubicBezTo>
                  <a:cubicBezTo>
                    <a:pt x="77" y="263"/>
                    <a:pt x="76" y="265"/>
                    <a:pt x="75" y="267"/>
                  </a:cubicBezTo>
                  <a:cubicBezTo>
                    <a:pt x="75" y="267"/>
                    <a:pt x="75" y="267"/>
                    <a:pt x="75" y="267"/>
                  </a:cubicBezTo>
                  <a:cubicBezTo>
                    <a:pt x="70" y="276"/>
                    <a:pt x="63" y="284"/>
                    <a:pt x="54" y="289"/>
                  </a:cubicBezTo>
                  <a:cubicBezTo>
                    <a:pt x="52" y="291"/>
                    <a:pt x="49" y="292"/>
                    <a:pt x="46" y="293"/>
                  </a:cubicBezTo>
                  <a:cubicBezTo>
                    <a:pt x="45" y="294"/>
                    <a:pt x="43" y="294"/>
                    <a:pt x="42" y="293"/>
                  </a:cubicBezTo>
                  <a:cubicBezTo>
                    <a:pt x="35" y="289"/>
                    <a:pt x="29" y="284"/>
                    <a:pt x="25" y="278"/>
                  </a:cubicBezTo>
                  <a:cubicBezTo>
                    <a:pt x="25" y="277"/>
                    <a:pt x="25" y="277"/>
                    <a:pt x="25" y="277"/>
                  </a:cubicBezTo>
                  <a:cubicBezTo>
                    <a:pt x="26" y="276"/>
                    <a:pt x="28" y="274"/>
                    <a:pt x="30" y="273"/>
                  </a:cubicBezTo>
                  <a:cubicBezTo>
                    <a:pt x="35" y="268"/>
                    <a:pt x="38" y="261"/>
                    <a:pt x="40" y="254"/>
                  </a:cubicBezTo>
                  <a:cubicBezTo>
                    <a:pt x="41" y="251"/>
                    <a:pt x="41" y="248"/>
                    <a:pt x="41" y="245"/>
                  </a:cubicBezTo>
                  <a:cubicBezTo>
                    <a:pt x="40" y="241"/>
                    <a:pt x="39" y="238"/>
                    <a:pt x="39" y="235"/>
                  </a:cubicBezTo>
                  <a:cubicBezTo>
                    <a:pt x="38" y="233"/>
                    <a:pt x="39" y="232"/>
                    <a:pt x="40" y="231"/>
                  </a:cubicBezTo>
                  <a:cubicBezTo>
                    <a:pt x="42" y="230"/>
                    <a:pt x="42" y="230"/>
                    <a:pt x="42" y="230"/>
                  </a:cubicBezTo>
                  <a:cubicBezTo>
                    <a:pt x="45" y="228"/>
                    <a:pt x="47" y="226"/>
                    <a:pt x="50" y="224"/>
                  </a:cubicBezTo>
                  <a:cubicBezTo>
                    <a:pt x="59" y="217"/>
                    <a:pt x="66" y="211"/>
                    <a:pt x="72" y="205"/>
                  </a:cubicBezTo>
                  <a:cubicBezTo>
                    <a:pt x="76" y="201"/>
                    <a:pt x="76" y="201"/>
                    <a:pt x="76" y="201"/>
                  </a:cubicBezTo>
                  <a:cubicBezTo>
                    <a:pt x="84" y="192"/>
                    <a:pt x="94" y="183"/>
                    <a:pt x="103" y="175"/>
                  </a:cubicBezTo>
                  <a:cubicBezTo>
                    <a:pt x="109" y="168"/>
                    <a:pt x="117" y="162"/>
                    <a:pt x="125" y="156"/>
                  </a:cubicBezTo>
                  <a:cubicBezTo>
                    <a:pt x="127" y="154"/>
                    <a:pt x="129" y="152"/>
                    <a:pt x="132" y="151"/>
                  </a:cubicBezTo>
                  <a:cubicBezTo>
                    <a:pt x="133" y="150"/>
                    <a:pt x="133" y="150"/>
                    <a:pt x="133" y="150"/>
                  </a:cubicBezTo>
                  <a:cubicBezTo>
                    <a:pt x="141" y="145"/>
                    <a:pt x="149" y="141"/>
                    <a:pt x="157" y="137"/>
                  </a:cubicBezTo>
                  <a:cubicBezTo>
                    <a:pt x="158" y="136"/>
                    <a:pt x="160" y="135"/>
                    <a:pt x="161" y="135"/>
                  </a:cubicBezTo>
                  <a:cubicBezTo>
                    <a:pt x="162" y="134"/>
                    <a:pt x="162" y="134"/>
                    <a:pt x="162" y="134"/>
                  </a:cubicBezTo>
                  <a:cubicBezTo>
                    <a:pt x="164" y="133"/>
                    <a:pt x="165" y="132"/>
                    <a:pt x="165" y="130"/>
                  </a:cubicBezTo>
                  <a:cubicBezTo>
                    <a:pt x="166" y="128"/>
                    <a:pt x="166" y="128"/>
                    <a:pt x="166" y="128"/>
                  </a:cubicBezTo>
                  <a:cubicBezTo>
                    <a:pt x="166" y="126"/>
                    <a:pt x="166" y="125"/>
                    <a:pt x="167" y="123"/>
                  </a:cubicBezTo>
                  <a:cubicBezTo>
                    <a:pt x="168" y="112"/>
                    <a:pt x="172" y="101"/>
                    <a:pt x="178" y="88"/>
                  </a:cubicBezTo>
                  <a:cubicBezTo>
                    <a:pt x="184" y="76"/>
                    <a:pt x="192" y="65"/>
                    <a:pt x="202" y="56"/>
                  </a:cubicBezTo>
                  <a:cubicBezTo>
                    <a:pt x="214" y="44"/>
                    <a:pt x="228" y="35"/>
                    <a:pt x="244" y="29"/>
                  </a:cubicBezTo>
                  <a:cubicBezTo>
                    <a:pt x="256" y="25"/>
                    <a:pt x="269" y="22"/>
                    <a:pt x="282" y="23"/>
                  </a:cubicBezTo>
                  <a:cubicBezTo>
                    <a:pt x="296" y="23"/>
                    <a:pt x="308" y="26"/>
                    <a:pt x="321" y="31"/>
                  </a:cubicBezTo>
                  <a:cubicBezTo>
                    <a:pt x="324" y="33"/>
                    <a:pt x="326" y="34"/>
                    <a:pt x="328" y="36"/>
                  </a:cubicBezTo>
                  <a:cubicBezTo>
                    <a:pt x="330" y="37"/>
                    <a:pt x="331" y="38"/>
                    <a:pt x="332" y="38"/>
                  </a:cubicBezTo>
                  <a:cubicBezTo>
                    <a:pt x="332" y="39"/>
                    <a:pt x="331" y="39"/>
                    <a:pt x="328" y="41"/>
                  </a:cubicBezTo>
                  <a:cubicBezTo>
                    <a:pt x="321" y="45"/>
                    <a:pt x="314" y="49"/>
                    <a:pt x="306" y="56"/>
                  </a:cubicBezTo>
                  <a:cubicBezTo>
                    <a:pt x="297" y="63"/>
                    <a:pt x="289" y="72"/>
                    <a:pt x="281" y="84"/>
                  </a:cubicBezTo>
                  <a:cubicBezTo>
                    <a:pt x="271" y="97"/>
                    <a:pt x="265" y="113"/>
                    <a:pt x="263" y="130"/>
                  </a:cubicBezTo>
                  <a:cubicBezTo>
                    <a:pt x="262" y="131"/>
                    <a:pt x="262" y="131"/>
                    <a:pt x="262" y="131"/>
                  </a:cubicBezTo>
                  <a:cubicBezTo>
                    <a:pt x="262" y="135"/>
                    <a:pt x="262" y="138"/>
                    <a:pt x="262" y="142"/>
                  </a:cubicBezTo>
                  <a:cubicBezTo>
                    <a:pt x="262" y="158"/>
                    <a:pt x="266" y="172"/>
                    <a:pt x="274" y="184"/>
                  </a:cubicBezTo>
                  <a:cubicBezTo>
                    <a:pt x="282" y="196"/>
                    <a:pt x="292" y="206"/>
                    <a:pt x="305" y="213"/>
                  </a:cubicBezTo>
                  <a:cubicBezTo>
                    <a:pt x="306" y="214"/>
                    <a:pt x="306" y="214"/>
                    <a:pt x="306" y="214"/>
                  </a:cubicBezTo>
                  <a:cubicBezTo>
                    <a:pt x="306" y="214"/>
                    <a:pt x="307" y="214"/>
                    <a:pt x="308" y="215"/>
                  </a:cubicBezTo>
                  <a:cubicBezTo>
                    <a:pt x="309" y="215"/>
                    <a:pt x="309" y="216"/>
                    <a:pt x="309" y="217"/>
                  </a:cubicBezTo>
                  <a:cubicBezTo>
                    <a:pt x="309" y="220"/>
                    <a:pt x="310" y="224"/>
                    <a:pt x="311" y="227"/>
                  </a:cubicBezTo>
                  <a:cubicBezTo>
                    <a:pt x="312" y="233"/>
                    <a:pt x="314" y="238"/>
                    <a:pt x="317" y="243"/>
                  </a:cubicBezTo>
                  <a:cubicBezTo>
                    <a:pt x="320" y="249"/>
                    <a:pt x="325" y="255"/>
                    <a:pt x="329" y="260"/>
                  </a:cubicBezTo>
                  <a:cubicBezTo>
                    <a:pt x="330" y="262"/>
                    <a:pt x="331" y="263"/>
                    <a:pt x="333" y="265"/>
                  </a:cubicBezTo>
                  <a:cubicBezTo>
                    <a:pt x="333" y="266"/>
                    <a:pt x="334" y="266"/>
                    <a:pt x="334" y="266"/>
                  </a:cubicBezTo>
                  <a:cubicBezTo>
                    <a:pt x="339" y="271"/>
                    <a:pt x="344" y="275"/>
                    <a:pt x="349" y="279"/>
                  </a:cubicBezTo>
                  <a:cubicBezTo>
                    <a:pt x="355" y="284"/>
                    <a:pt x="361" y="289"/>
                    <a:pt x="367" y="293"/>
                  </a:cubicBezTo>
                  <a:cubicBezTo>
                    <a:pt x="370" y="295"/>
                    <a:pt x="372" y="296"/>
                    <a:pt x="374" y="298"/>
                  </a:cubicBezTo>
                  <a:cubicBezTo>
                    <a:pt x="391" y="310"/>
                    <a:pt x="408" y="322"/>
                    <a:pt x="422" y="333"/>
                  </a:cubicBezTo>
                  <a:cubicBezTo>
                    <a:pt x="430" y="339"/>
                    <a:pt x="439" y="346"/>
                    <a:pt x="447" y="353"/>
                  </a:cubicBezTo>
                  <a:cubicBezTo>
                    <a:pt x="451" y="357"/>
                    <a:pt x="456" y="361"/>
                    <a:pt x="462" y="366"/>
                  </a:cubicBezTo>
                  <a:cubicBezTo>
                    <a:pt x="471" y="374"/>
                    <a:pt x="478" y="382"/>
                    <a:pt x="484" y="391"/>
                  </a:cubicBezTo>
                  <a:cubicBezTo>
                    <a:pt x="485" y="392"/>
                    <a:pt x="486" y="394"/>
                    <a:pt x="488" y="396"/>
                  </a:cubicBezTo>
                  <a:cubicBezTo>
                    <a:pt x="491" y="400"/>
                    <a:pt x="494" y="404"/>
                    <a:pt x="497" y="409"/>
                  </a:cubicBezTo>
                  <a:cubicBezTo>
                    <a:pt x="511" y="430"/>
                    <a:pt x="521" y="453"/>
                    <a:pt x="526" y="478"/>
                  </a:cubicBezTo>
                  <a:cubicBezTo>
                    <a:pt x="527" y="483"/>
                    <a:pt x="527" y="488"/>
                    <a:pt x="528" y="493"/>
                  </a:cubicBezTo>
                  <a:cubicBezTo>
                    <a:pt x="529" y="496"/>
                    <a:pt x="529" y="499"/>
                    <a:pt x="530" y="502"/>
                  </a:cubicBezTo>
                  <a:cubicBezTo>
                    <a:pt x="530" y="504"/>
                    <a:pt x="530" y="505"/>
                    <a:pt x="530" y="507"/>
                  </a:cubicBezTo>
                  <a:cubicBezTo>
                    <a:pt x="530" y="508"/>
                    <a:pt x="530" y="508"/>
                    <a:pt x="530" y="508"/>
                  </a:cubicBezTo>
                  <a:cubicBezTo>
                    <a:pt x="530" y="512"/>
                    <a:pt x="530" y="516"/>
                    <a:pt x="531" y="520"/>
                  </a:cubicBezTo>
                  <a:cubicBezTo>
                    <a:pt x="531" y="522"/>
                    <a:pt x="531" y="525"/>
                    <a:pt x="531" y="527"/>
                  </a:cubicBezTo>
                  <a:cubicBezTo>
                    <a:pt x="531" y="528"/>
                    <a:pt x="531" y="528"/>
                    <a:pt x="531" y="528"/>
                  </a:cubicBezTo>
                  <a:cubicBezTo>
                    <a:pt x="531" y="533"/>
                    <a:pt x="531" y="538"/>
                    <a:pt x="531" y="543"/>
                  </a:cubicBezTo>
                  <a:cubicBezTo>
                    <a:pt x="531" y="546"/>
                    <a:pt x="531" y="546"/>
                    <a:pt x="531" y="546"/>
                  </a:cubicBezTo>
                  <a:cubicBezTo>
                    <a:pt x="531" y="552"/>
                    <a:pt x="531" y="556"/>
                    <a:pt x="530" y="561"/>
                  </a:cubicBezTo>
                  <a:cubicBezTo>
                    <a:pt x="530" y="563"/>
                    <a:pt x="530" y="565"/>
                    <a:pt x="530" y="567"/>
                  </a:cubicBezTo>
                  <a:cubicBezTo>
                    <a:pt x="529" y="570"/>
                    <a:pt x="529" y="573"/>
                    <a:pt x="528" y="575"/>
                  </a:cubicBezTo>
                  <a:cubicBezTo>
                    <a:pt x="528" y="577"/>
                    <a:pt x="528" y="578"/>
                    <a:pt x="527" y="580"/>
                  </a:cubicBezTo>
                  <a:cubicBezTo>
                    <a:pt x="527" y="583"/>
                    <a:pt x="526" y="585"/>
                    <a:pt x="526" y="588"/>
                  </a:cubicBezTo>
                  <a:cubicBezTo>
                    <a:pt x="523" y="596"/>
                    <a:pt x="520" y="605"/>
                    <a:pt x="517" y="613"/>
                  </a:cubicBezTo>
                  <a:cubicBezTo>
                    <a:pt x="513" y="621"/>
                    <a:pt x="509" y="629"/>
                    <a:pt x="505" y="635"/>
                  </a:cubicBezTo>
                  <a:cubicBezTo>
                    <a:pt x="496" y="648"/>
                    <a:pt x="487" y="660"/>
                    <a:pt x="475" y="670"/>
                  </a:cubicBezTo>
                  <a:cubicBezTo>
                    <a:pt x="467" y="678"/>
                    <a:pt x="458" y="685"/>
                    <a:pt x="446" y="692"/>
                  </a:cubicBezTo>
                  <a:cubicBezTo>
                    <a:pt x="425" y="704"/>
                    <a:pt x="401" y="713"/>
                    <a:pt x="374" y="720"/>
                  </a:cubicBezTo>
                  <a:cubicBezTo>
                    <a:pt x="363" y="723"/>
                    <a:pt x="351" y="725"/>
                    <a:pt x="340" y="727"/>
                  </a:cubicBezTo>
                  <a:cubicBezTo>
                    <a:pt x="339" y="727"/>
                    <a:pt x="338" y="727"/>
                    <a:pt x="337" y="727"/>
                  </a:cubicBezTo>
                  <a:cubicBezTo>
                    <a:pt x="332" y="728"/>
                    <a:pt x="327" y="729"/>
                    <a:pt x="322" y="729"/>
                  </a:cubicBezTo>
                  <a:cubicBezTo>
                    <a:pt x="315" y="730"/>
                    <a:pt x="308" y="730"/>
                    <a:pt x="302" y="730"/>
                  </a:cubicBezTo>
                  <a:cubicBezTo>
                    <a:pt x="299" y="731"/>
                    <a:pt x="296" y="731"/>
                    <a:pt x="294" y="731"/>
                  </a:cubicBezTo>
                  <a:cubicBezTo>
                    <a:pt x="292" y="731"/>
                    <a:pt x="290" y="731"/>
                    <a:pt x="289" y="731"/>
                  </a:cubicBezTo>
                  <a:cubicBezTo>
                    <a:pt x="283" y="732"/>
                    <a:pt x="276" y="732"/>
                    <a:pt x="269" y="731"/>
                  </a:cubicBezTo>
                  <a:cubicBezTo>
                    <a:pt x="267" y="731"/>
                    <a:pt x="264" y="731"/>
                    <a:pt x="262" y="731"/>
                  </a:cubicBezTo>
                  <a:cubicBezTo>
                    <a:pt x="260" y="731"/>
                    <a:pt x="258" y="731"/>
                    <a:pt x="257" y="730"/>
                  </a:cubicBezTo>
                  <a:cubicBezTo>
                    <a:pt x="249" y="730"/>
                    <a:pt x="240" y="729"/>
                    <a:pt x="231" y="725"/>
                  </a:cubicBezTo>
                  <a:close/>
                  <a:moveTo>
                    <a:pt x="217" y="658"/>
                  </a:moveTo>
                  <a:cubicBezTo>
                    <a:pt x="219" y="655"/>
                    <a:pt x="222" y="652"/>
                    <a:pt x="225" y="650"/>
                  </a:cubicBezTo>
                  <a:cubicBezTo>
                    <a:pt x="230" y="646"/>
                    <a:pt x="235" y="644"/>
                    <a:pt x="241" y="642"/>
                  </a:cubicBezTo>
                  <a:cubicBezTo>
                    <a:pt x="243" y="642"/>
                    <a:pt x="244" y="641"/>
                    <a:pt x="245" y="641"/>
                  </a:cubicBezTo>
                  <a:cubicBezTo>
                    <a:pt x="246" y="640"/>
                    <a:pt x="247" y="639"/>
                    <a:pt x="247" y="638"/>
                  </a:cubicBezTo>
                  <a:cubicBezTo>
                    <a:pt x="247" y="637"/>
                    <a:pt x="246" y="636"/>
                    <a:pt x="245" y="635"/>
                  </a:cubicBezTo>
                  <a:cubicBezTo>
                    <a:pt x="244" y="634"/>
                    <a:pt x="241" y="634"/>
                    <a:pt x="239" y="634"/>
                  </a:cubicBezTo>
                  <a:cubicBezTo>
                    <a:pt x="238" y="634"/>
                    <a:pt x="238" y="634"/>
                    <a:pt x="238" y="634"/>
                  </a:cubicBezTo>
                  <a:cubicBezTo>
                    <a:pt x="238" y="634"/>
                    <a:pt x="238" y="634"/>
                    <a:pt x="238" y="634"/>
                  </a:cubicBezTo>
                  <a:cubicBezTo>
                    <a:pt x="236" y="634"/>
                    <a:pt x="232" y="634"/>
                    <a:pt x="228" y="636"/>
                  </a:cubicBezTo>
                  <a:cubicBezTo>
                    <a:pt x="222" y="638"/>
                    <a:pt x="217" y="641"/>
                    <a:pt x="213" y="645"/>
                  </a:cubicBezTo>
                  <a:cubicBezTo>
                    <a:pt x="212" y="646"/>
                    <a:pt x="211" y="647"/>
                    <a:pt x="210" y="648"/>
                  </a:cubicBezTo>
                  <a:cubicBezTo>
                    <a:pt x="209" y="649"/>
                    <a:pt x="208" y="650"/>
                    <a:pt x="206" y="652"/>
                  </a:cubicBezTo>
                  <a:cubicBezTo>
                    <a:pt x="206" y="652"/>
                    <a:pt x="206" y="652"/>
                    <a:pt x="205" y="652"/>
                  </a:cubicBezTo>
                  <a:cubicBezTo>
                    <a:pt x="205" y="652"/>
                    <a:pt x="204" y="652"/>
                    <a:pt x="204" y="651"/>
                  </a:cubicBezTo>
                  <a:cubicBezTo>
                    <a:pt x="203" y="648"/>
                    <a:pt x="202" y="646"/>
                    <a:pt x="203" y="643"/>
                  </a:cubicBezTo>
                  <a:cubicBezTo>
                    <a:pt x="204" y="641"/>
                    <a:pt x="205" y="639"/>
                    <a:pt x="207" y="638"/>
                  </a:cubicBezTo>
                  <a:cubicBezTo>
                    <a:pt x="208" y="636"/>
                    <a:pt x="211" y="634"/>
                    <a:pt x="213" y="632"/>
                  </a:cubicBezTo>
                  <a:cubicBezTo>
                    <a:pt x="218" y="629"/>
                    <a:pt x="224" y="626"/>
                    <a:pt x="231" y="624"/>
                  </a:cubicBezTo>
                  <a:cubicBezTo>
                    <a:pt x="241" y="620"/>
                    <a:pt x="252" y="617"/>
                    <a:pt x="261" y="616"/>
                  </a:cubicBezTo>
                  <a:cubicBezTo>
                    <a:pt x="262" y="616"/>
                    <a:pt x="262" y="616"/>
                    <a:pt x="262" y="616"/>
                  </a:cubicBezTo>
                  <a:cubicBezTo>
                    <a:pt x="263" y="617"/>
                    <a:pt x="263" y="617"/>
                    <a:pt x="263" y="617"/>
                  </a:cubicBezTo>
                  <a:cubicBezTo>
                    <a:pt x="263" y="617"/>
                    <a:pt x="263" y="617"/>
                    <a:pt x="263" y="617"/>
                  </a:cubicBezTo>
                  <a:cubicBezTo>
                    <a:pt x="263" y="618"/>
                    <a:pt x="263" y="619"/>
                    <a:pt x="263" y="620"/>
                  </a:cubicBezTo>
                  <a:cubicBezTo>
                    <a:pt x="263" y="627"/>
                    <a:pt x="264" y="635"/>
                    <a:pt x="266" y="644"/>
                  </a:cubicBezTo>
                  <a:cubicBezTo>
                    <a:pt x="267" y="647"/>
                    <a:pt x="268" y="651"/>
                    <a:pt x="269" y="654"/>
                  </a:cubicBezTo>
                  <a:cubicBezTo>
                    <a:pt x="270" y="655"/>
                    <a:pt x="270" y="657"/>
                    <a:pt x="271" y="658"/>
                  </a:cubicBezTo>
                  <a:cubicBezTo>
                    <a:pt x="271" y="659"/>
                    <a:pt x="271" y="659"/>
                    <a:pt x="272" y="660"/>
                  </a:cubicBezTo>
                  <a:cubicBezTo>
                    <a:pt x="272" y="661"/>
                    <a:pt x="272" y="661"/>
                    <a:pt x="272" y="662"/>
                  </a:cubicBezTo>
                  <a:cubicBezTo>
                    <a:pt x="272" y="662"/>
                    <a:pt x="272" y="663"/>
                    <a:pt x="271" y="663"/>
                  </a:cubicBezTo>
                  <a:cubicBezTo>
                    <a:pt x="271" y="663"/>
                    <a:pt x="271" y="663"/>
                    <a:pt x="271" y="663"/>
                  </a:cubicBezTo>
                  <a:cubicBezTo>
                    <a:pt x="266" y="665"/>
                    <a:pt x="266" y="665"/>
                    <a:pt x="266" y="665"/>
                  </a:cubicBezTo>
                  <a:cubicBezTo>
                    <a:pt x="261" y="666"/>
                    <a:pt x="257" y="668"/>
                    <a:pt x="253" y="669"/>
                  </a:cubicBezTo>
                  <a:cubicBezTo>
                    <a:pt x="252" y="669"/>
                    <a:pt x="252" y="669"/>
                    <a:pt x="252" y="669"/>
                  </a:cubicBezTo>
                  <a:cubicBezTo>
                    <a:pt x="251" y="669"/>
                    <a:pt x="250" y="670"/>
                    <a:pt x="248" y="670"/>
                  </a:cubicBezTo>
                  <a:cubicBezTo>
                    <a:pt x="239" y="668"/>
                    <a:pt x="230" y="666"/>
                    <a:pt x="222" y="663"/>
                  </a:cubicBezTo>
                  <a:cubicBezTo>
                    <a:pt x="221" y="663"/>
                    <a:pt x="219" y="662"/>
                    <a:pt x="218" y="661"/>
                  </a:cubicBezTo>
                  <a:cubicBezTo>
                    <a:pt x="217" y="661"/>
                    <a:pt x="217" y="660"/>
                    <a:pt x="217" y="660"/>
                  </a:cubicBezTo>
                  <a:cubicBezTo>
                    <a:pt x="216" y="659"/>
                    <a:pt x="217" y="658"/>
                    <a:pt x="217" y="658"/>
                  </a:cubicBezTo>
                  <a:close/>
                  <a:moveTo>
                    <a:pt x="205" y="41"/>
                  </a:moveTo>
                  <a:cubicBezTo>
                    <a:pt x="193" y="50"/>
                    <a:pt x="184" y="60"/>
                    <a:pt x="178" y="70"/>
                  </a:cubicBezTo>
                  <a:cubicBezTo>
                    <a:pt x="168" y="85"/>
                    <a:pt x="161" y="101"/>
                    <a:pt x="158" y="118"/>
                  </a:cubicBezTo>
                  <a:cubicBezTo>
                    <a:pt x="158" y="118"/>
                    <a:pt x="158" y="119"/>
                    <a:pt x="158" y="120"/>
                  </a:cubicBezTo>
                  <a:cubicBezTo>
                    <a:pt x="157" y="122"/>
                    <a:pt x="157" y="124"/>
                    <a:pt x="157" y="125"/>
                  </a:cubicBezTo>
                  <a:cubicBezTo>
                    <a:pt x="156" y="127"/>
                    <a:pt x="156" y="128"/>
                    <a:pt x="154" y="129"/>
                  </a:cubicBezTo>
                  <a:cubicBezTo>
                    <a:pt x="143" y="134"/>
                    <a:pt x="132" y="140"/>
                    <a:pt x="124" y="145"/>
                  </a:cubicBezTo>
                  <a:cubicBezTo>
                    <a:pt x="118" y="149"/>
                    <a:pt x="112" y="154"/>
                    <a:pt x="107" y="158"/>
                  </a:cubicBezTo>
                  <a:cubicBezTo>
                    <a:pt x="107" y="159"/>
                    <a:pt x="106" y="159"/>
                    <a:pt x="105" y="158"/>
                  </a:cubicBezTo>
                  <a:cubicBezTo>
                    <a:pt x="93" y="148"/>
                    <a:pt x="85" y="137"/>
                    <a:pt x="80" y="125"/>
                  </a:cubicBezTo>
                  <a:cubicBezTo>
                    <a:pt x="76" y="117"/>
                    <a:pt x="74" y="110"/>
                    <a:pt x="73" y="103"/>
                  </a:cubicBezTo>
                  <a:cubicBezTo>
                    <a:pt x="72" y="97"/>
                    <a:pt x="71" y="91"/>
                    <a:pt x="72" y="86"/>
                  </a:cubicBezTo>
                  <a:cubicBezTo>
                    <a:pt x="72" y="68"/>
                    <a:pt x="78" y="53"/>
                    <a:pt x="88" y="40"/>
                  </a:cubicBezTo>
                  <a:cubicBezTo>
                    <a:pt x="98" y="25"/>
                    <a:pt x="113" y="16"/>
                    <a:pt x="131" y="12"/>
                  </a:cubicBezTo>
                  <a:cubicBezTo>
                    <a:pt x="136" y="11"/>
                    <a:pt x="141" y="10"/>
                    <a:pt x="146" y="10"/>
                  </a:cubicBezTo>
                  <a:cubicBezTo>
                    <a:pt x="146" y="10"/>
                    <a:pt x="147" y="10"/>
                    <a:pt x="147" y="10"/>
                  </a:cubicBezTo>
                  <a:cubicBezTo>
                    <a:pt x="160" y="11"/>
                    <a:pt x="171" y="13"/>
                    <a:pt x="181" y="18"/>
                  </a:cubicBezTo>
                  <a:cubicBezTo>
                    <a:pt x="190" y="22"/>
                    <a:pt x="197" y="26"/>
                    <a:pt x="202" y="31"/>
                  </a:cubicBezTo>
                  <a:cubicBezTo>
                    <a:pt x="202" y="32"/>
                    <a:pt x="203" y="32"/>
                    <a:pt x="204" y="33"/>
                  </a:cubicBezTo>
                  <a:cubicBezTo>
                    <a:pt x="205" y="34"/>
                    <a:pt x="205" y="34"/>
                    <a:pt x="205" y="34"/>
                  </a:cubicBezTo>
                  <a:cubicBezTo>
                    <a:pt x="207" y="35"/>
                    <a:pt x="208" y="36"/>
                    <a:pt x="208" y="37"/>
                  </a:cubicBezTo>
                  <a:cubicBezTo>
                    <a:pt x="208" y="38"/>
                    <a:pt x="207" y="39"/>
                    <a:pt x="205" y="41"/>
                  </a:cubicBezTo>
                  <a:close/>
                  <a:moveTo>
                    <a:pt x="312" y="206"/>
                  </a:moveTo>
                  <a:cubicBezTo>
                    <a:pt x="307" y="203"/>
                    <a:pt x="301" y="200"/>
                    <a:pt x="297" y="196"/>
                  </a:cubicBezTo>
                  <a:cubicBezTo>
                    <a:pt x="290" y="190"/>
                    <a:pt x="285" y="184"/>
                    <a:pt x="280" y="176"/>
                  </a:cubicBezTo>
                  <a:cubicBezTo>
                    <a:pt x="275" y="165"/>
                    <a:pt x="272" y="155"/>
                    <a:pt x="272" y="145"/>
                  </a:cubicBezTo>
                  <a:cubicBezTo>
                    <a:pt x="272" y="143"/>
                    <a:pt x="272" y="143"/>
                    <a:pt x="272" y="143"/>
                  </a:cubicBezTo>
                  <a:cubicBezTo>
                    <a:pt x="272" y="142"/>
                    <a:pt x="272" y="141"/>
                    <a:pt x="272" y="140"/>
                  </a:cubicBezTo>
                  <a:cubicBezTo>
                    <a:pt x="271" y="131"/>
                    <a:pt x="273" y="122"/>
                    <a:pt x="277" y="112"/>
                  </a:cubicBezTo>
                  <a:cubicBezTo>
                    <a:pt x="282" y="98"/>
                    <a:pt x="290" y="85"/>
                    <a:pt x="301" y="74"/>
                  </a:cubicBezTo>
                  <a:cubicBezTo>
                    <a:pt x="302" y="73"/>
                    <a:pt x="302" y="73"/>
                    <a:pt x="302" y="73"/>
                  </a:cubicBezTo>
                  <a:cubicBezTo>
                    <a:pt x="305" y="70"/>
                    <a:pt x="307" y="68"/>
                    <a:pt x="310" y="65"/>
                  </a:cubicBezTo>
                  <a:cubicBezTo>
                    <a:pt x="319" y="57"/>
                    <a:pt x="329" y="51"/>
                    <a:pt x="337" y="46"/>
                  </a:cubicBezTo>
                  <a:cubicBezTo>
                    <a:pt x="338" y="45"/>
                    <a:pt x="338" y="45"/>
                    <a:pt x="338" y="45"/>
                  </a:cubicBezTo>
                  <a:cubicBezTo>
                    <a:pt x="339" y="45"/>
                    <a:pt x="339" y="45"/>
                    <a:pt x="340" y="45"/>
                  </a:cubicBezTo>
                  <a:cubicBezTo>
                    <a:pt x="340" y="45"/>
                    <a:pt x="341" y="45"/>
                    <a:pt x="341" y="46"/>
                  </a:cubicBezTo>
                  <a:cubicBezTo>
                    <a:pt x="342" y="46"/>
                    <a:pt x="342" y="46"/>
                    <a:pt x="342" y="46"/>
                  </a:cubicBezTo>
                  <a:cubicBezTo>
                    <a:pt x="343" y="48"/>
                    <a:pt x="345" y="49"/>
                    <a:pt x="346" y="51"/>
                  </a:cubicBezTo>
                  <a:cubicBezTo>
                    <a:pt x="356" y="61"/>
                    <a:pt x="362" y="74"/>
                    <a:pt x="366" y="89"/>
                  </a:cubicBezTo>
                  <a:cubicBezTo>
                    <a:pt x="368" y="97"/>
                    <a:pt x="368" y="104"/>
                    <a:pt x="368" y="111"/>
                  </a:cubicBezTo>
                  <a:cubicBezTo>
                    <a:pt x="368" y="111"/>
                    <a:pt x="368" y="111"/>
                    <a:pt x="368" y="111"/>
                  </a:cubicBezTo>
                  <a:cubicBezTo>
                    <a:pt x="368" y="128"/>
                    <a:pt x="364" y="144"/>
                    <a:pt x="357" y="158"/>
                  </a:cubicBezTo>
                  <a:cubicBezTo>
                    <a:pt x="355" y="162"/>
                    <a:pt x="353" y="166"/>
                    <a:pt x="350" y="170"/>
                  </a:cubicBezTo>
                  <a:cubicBezTo>
                    <a:pt x="345" y="180"/>
                    <a:pt x="337" y="189"/>
                    <a:pt x="326" y="198"/>
                  </a:cubicBezTo>
                  <a:cubicBezTo>
                    <a:pt x="324" y="200"/>
                    <a:pt x="321" y="203"/>
                    <a:pt x="318" y="205"/>
                  </a:cubicBezTo>
                  <a:cubicBezTo>
                    <a:pt x="316" y="206"/>
                    <a:pt x="316" y="206"/>
                    <a:pt x="316" y="206"/>
                  </a:cubicBezTo>
                  <a:cubicBezTo>
                    <a:pt x="315" y="207"/>
                    <a:pt x="314" y="207"/>
                    <a:pt x="312" y="206"/>
                  </a:cubicBezTo>
                  <a:close/>
                  <a:moveTo>
                    <a:pt x="621" y="206"/>
                  </a:moveTo>
                  <a:cubicBezTo>
                    <a:pt x="621" y="206"/>
                    <a:pt x="621" y="206"/>
                    <a:pt x="621" y="206"/>
                  </a:cubicBezTo>
                  <a:cubicBezTo>
                    <a:pt x="621" y="206"/>
                    <a:pt x="621" y="206"/>
                    <a:pt x="621" y="206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81" name="Freeform 174"/>
            <p:cNvSpPr>
              <a:spLocks/>
            </p:cNvSpPr>
            <p:nvPr/>
          </p:nvSpPr>
          <p:spPr bwMode="auto">
            <a:xfrm>
              <a:off x="8661219" y="5602288"/>
              <a:ext cx="236538" cy="103188"/>
            </a:xfrm>
            <a:custGeom>
              <a:avLst/>
              <a:gdLst>
                <a:gd name="T0" fmla="*/ 87 w 90"/>
                <a:gd name="T1" fmla="*/ 28 h 39"/>
                <a:gd name="T2" fmla="*/ 82 w 90"/>
                <a:gd name="T3" fmla="*/ 24 h 39"/>
                <a:gd name="T4" fmla="*/ 63 w 90"/>
                <a:gd name="T5" fmla="*/ 16 h 39"/>
                <a:gd name="T6" fmla="*/ 42 w 90"/>
                <a:gd name="T7" fmla="*/ 8 h 39"/>
                <a:gd name="T8" fmla="*/ 35 w 90"/>
                <a:gd name="T9" fmla="*/ 6 h 39"/>
                <a:gd name="T10" fmla="*/ 19 w 90"/>
                <a:gd name="T11" fmla="*/ 2 h 39"/>
                <a:gd name="T12" fmla="*/ 19 w 90"/>
                <a:gd name="T13" fmla="*/ 2 h 39"/>
                <a:gd name="T14" fmla="*/ 10 w 90"/>
                <a:gd name="T15" fmla="*/ 1 h 39"/>
                <a:gd name="T16" fmla="*/ 6 w 90"/>
                <a:gd name="T17" fmla="*/ 0 h 39"/>
                <a:gd name="T18" fmla="*/ 6 w 90"/>
                <a:gd name="T19" fmla="*/ 0 h 39"/>
                <a:gd name="T20" fmla="*/ 5 w 90"/>
                <a:gd name="T21" fmla="*/ 1 h 39"/>
                <a:gd name="T22" fmla="*/ 3 w 90"/>
                <a:gd name="T23" fmla="*/ 1 h 39"/>
                <a:gd name="T24" fmla="*/ 0 w 90"/>
                <a:gd name="T25" fmla="*/ 3 h 39"/>
                <a:gd name="T26" fmla="*/ 0 w 90"/>
                <a:gd name="T27" fmla="*/ 4 h 39"/>
                <a:gd name="T28" fmla="*/ 2 w 90"/>
                <a:gd name="T29" fmla="*/ 7 h 39"/>
                <a:gd name="T30" fmla="*/ 8 w 90"/>
                <a:gd name="T31" fmla="*/ 9 h 39"/>
                <a:gd name="T32" fmla="*/ 14 w 90"/>
                <a:gd name="T33" fmla="*/ 11 h 39"/>
                <a:gd name="T34" fmla="*/ 25 w 90"/>
                <a:gd name="T35" fmla="*/ 15 h 39"/>
                <a:gd name="T36" fmla="*/ 60 w 90"/>
                <a:gd name="T37" fmla="*/ 29 h 39"/>
                <a:gd name="T38" fmla="*/ 77 w 90"/>
                <a:gd name="T39" fmla="*/ 37 h 39"/>
                <a:gd name="T40" fmla="*/ 82 w 90"/>
                <a:gd name="T41" fmla="*/ 38 h 39"/>
                <a:gd name="T42" fmla="*/ 83 w 90"/>
                <a:gd name="T43" fmla="*/ 39 h 39"/>
                <a:gd name="T44" fmla="*/ 89 w 90"/>
                <a:gd name="T45" fmla="*/ 34 h 39"/>
                <a:gd name="T46" fmla="*/ 87 w 90"/>
                <a:gd name="T47" fmla="*/ 28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90" h="39">
                  <a:moveTo>
                    <a:pt x="87" y="28"/>
                  </a:moveTo>
                  <a:cubicBezTo>
                    <a:pt x="85" y="26"/>
                    <a:pt x="83" y="25"/>
                    <a:pt x="82" y="24"/>
                  </a:cubicBezTo>
                  <a:cubicBezTo>
                    <a:pt x="75" y="22"/>
                    <a:pt x="69" y="19"/>
                    <a:pt x="63" y="16"/>
                  </a:cubicBezTo>
                  <a:cubicBezTo>
                    <a:pt x="56" y="13"/>
                    <a:pt x="49" y="11"/>
                    <a:pt x="42" y="8"/>
                  </a:cubicBezTo>
                  <a:cubicBezTo>
                    <a:pt x="39" y="8"/>
                    <a:pt x="37" y="7"/>
                    <a:pt x="35" y="6"/>
                  </a:cubicBezTo>
                  <a:cubicBezTo>
                    <a:pt x="30" y="4"/>
                    <a:pt x="24" y="3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6" y="2"/>
                    <a:pt x="13" y="1"/>
                    <a:pt x="10" y="1"/>
                  </a:cubicBezTo>
                  <a:cubicBezTo>
                    <a:pt x="9" y="1"/>
                    <a:pt x="7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3" y="1"/>
                    <a:pt x="3" y="1"/>
                  </a:cubicBezTo>
                  <a:cubicBezTo>
                    <a:pt x="2" y="1"/>
                    <a:pt x="1" y="2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0" y="6"/>
                    <a:pt x="1" y="7"/>
                    <a:pt x="2" y="7"/>
                  </a:cubicBezTo>
                  <a:cubicBezTo>
                    <a:pt x="3" y="8"/>
                    <a:pt x="5" y="9"/>
                    <a:pt x="8" y="9"/>
                  </a:cubicBezTo>
                  <a:cubicBezTo>
                    <a:pt x="10" y="10"/>
                    <a:pt x="12" y="11"/>
                    <a:pt x="14" y="11"/>
                  </a:cubicBezTo>
                  <a:cubicBezTo>
                    <a:pt x="17" y="12"/>
                    <a:pt x="21" y="13"/>
                    <a:pt x="25" y="15"/>
                  </a:cubicBezTo>
                  <a:cubicBezTo>
                    <a:pt x="39" y="20"/>
                    <a:pt x="50" y="25"/>
                    <a:pt x="60" y="29"/>
                  </a:cubicBezTo>
                  <a:cubicBezTo>
                    <a:pt x="65" y="32"/>
                    <a:pt x="71" y="35"/>
                    <a:pt x="77" y="37"/>
                  </a:cubicBezTo>
                  <a:cubicBezTo>
                    <a:pt x="78" y="38"/>
                    <a:pt x="80" y="38"/>
                    <a:pt x="82" y="38"/>
                  </a:cubicBezTo>
                  <a:cubicBezTo>
                    <a:pt x="83" y="39"/>
                    <a:pt x="83" y="39"/>
                    <a:pt x="83" y="39"/>
                  </a:cubicBezTo>
                  <a:cubicBezTo>
                    <a:pt x="85" y="39"/>
                    <a:pt x="88" y="37"/>
                    <a:pt x="89" y="34"/>
                  </a:cubicBezTo>
                  <a:cubicBezTo>
                    <a:pt x="90" y="32"/>
                    <a:pt x="89" y="29"/>
                    <a:pt x="87" y="28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82" name="Freeform 175"/>
            <p:cNvSpPr>
              <a:spLocks/>
            </p:cNvSpPr>
            <p:nvPr/>
          </p:nvSpPr>
          <p:spPr bwMode="auto">
            <a:xfrm>
              <a:off x="8626294" y="5649913"/>
              <a:ext cx="214313" cy="125413"/>
            </a:xfrm>
            <a:custGeom>
              <a:avLst/>
              <a:gdLst>
                <a:gd name="T0" fmla="*/ 81 w 81"/>
                <a:gd name="T1" fmla="*/ 40 h 47"/>
                <a:gd name="T2" fmla="*/ 80 w 81"/>
                <a:gd name="T3" fmla="*/ 38 h 47"/>
                <a:gd name="T4" fmla="*/ 75 w 81"/>
                <a:gd name="T5" fmla="*/ 34 h 47"/>
                <a:gd name="T6" fmla="*/ 32 w 81"/>
                <a:gd name="T7" fmla="*/ 10 h 47"/>
                <a:gd name="T8" fmla="*/ 7 w 81"/>
                <a:gd name="T9" fmla="*/ 1 h 47"/>
                <a:gd name="T10" fmla="*/ 4 w 81"/>
                <a:gd name="T11" fmla="*/ 0 h 47"/>
                <a:gd name="T12" fmla="*/ 4 w 81"/>
                <a:gd name="T13" fmla="*/ 0 h 47"/>
                <a:gd name="T14" fmla="*/ 1 w 81"/>
                <a:gd name="T15" fmla="*/ 1 h 47"/>
                <a:gd name="T16" fmla="*/ 0 w 81"/>
                <a:gd name="T17" fmla="*/ 3 h 47"/>
                <a:gd name="T18" fmla="*/ 2 w 81"/>
                <a:gd name="T19" fmla="*/ 6 h 47"/>
                <a:gd name="T20" fmla="*/ 8 w 81"/>
                <a:gd name="T21" fmla="*/ 10 h 47"/>
                <a:gd name="T22" fmla="*/ 49 w 81"/>
                <a:gd name="T23" fmla="*/ 31 h 47"/>
                <a:gd name="T24" fmla="*/ 57 w 81"/>
                <a:gd name="T25" fmla="*/ 36 h 47"/>
                <a:gd name="T26" fmla="*/ 65 w 81"/>
                <a:gd name="T27" fmla="*/ 42 h 47"/>
                <a:gd name="T28" fmla="*/ 74 w 81"/>
                <a:gd name="T29" fmla="*/ 46 h 47"/>
                <a:gd name="T30" fmla="*/ 76 w 81"/>
                <a:gd name="T31" fmla="*/ 47 h 47"/>
                <a:gd name="T32" fmla="*/ 78 w 81"/>
                <a:gd name="T33" fmla="*/ 46 h 47"/>
                <a:gd name="T34" fmla="*/ 81 w 81"/>
                <a:gd name="T35" fmla="*/ 41 h 47"/>
                <a:gd name="T36" fmla="*/ 81 w 81"/>
                <a:gd name="T37" fmla="*/ 40 h 47"/>
                <a:gd name="T38" fmla="*/ 81 w 81"/>
                <a:gd name="T39" fmla="*/ 4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81" h="47">
                  <a:moveTo>
                    <a:pt x="81" y="40"/>
                  </a:moveTo>
                  <a:cubicBezTo>
                    <a:pt x="81" y="39"/>
                    <a:pt x="81" y="38"/>
                    <a:pt x="80" y="38"/>
                  </a:cubicBezTo>
                  <a:cubicBezTo>
                    <a:pt x="79" y="36"/>
                    <a:pt x="77" y="35"/>
                    <a:pt x="75" y="34"/>
                  </a:cubicBezTo>
                  <a:cubicBezTo>
                    <a:pt x="59" y="23"/>
                    <a:pt x="45" y="16"/>
                    <a:pt x="32" y="10"/>
                  </a:cubicBezTo>
                  <a:cubicBezTo>
                    <a:pt x="23" y="6"/>
                    <a:pt x="15" y="3"/>
                    <a:pt x="7" y="1"/>
                  </a:cubicBezTo>
                  <a:cubicBezTo>
                    <a:pt x="6" y="0"/>
                    <a:pt x="5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2" y="1"/>
                    <a:pt x="1" y="1"/>
                  </a:cubicBezTo>
                  <a:cubicBezTo>
                    <a:pt x="1" y="2"/>
                    <a:pt x="0" y="2"/>
                    <a:pt x="0" y="3"/>
                  </a:cubicBezTo>
                  <a:cubicBezTo>
                    <a:pt x="0" y="4"/>
                    <a:pt x="1" y="6"/>
                    <a:pt x="2" y="6"/>
                  </a:cubicBezTo>
                  <a:cubicBezTo>
                    <a:pt x="3" y="7"/>
                    <a:pt x="5" y="9"/>
                    <a:pt x="8" y="10"/>
                  </a:cubicBezTo>
                  <a:cubicBezTo>
                    <a:pt x="21" y="15"/>
                    <a:pt x="34" y="22"/>
                    <a:pt x="49" y="31"/>
                  </a:cubicBezTo>
                  <a:cubicBezTo>
                    <a:pt x="52" y="33"/>
                    <a:pt x="54" y="35"/>
                    <a:pt x="57" y="36"/>
                  </a:cubicBezTo>
                  <a:cubicBezTo>
                    <a:pt x="59" y="38"/>
                    <a:pt x="62" y="40"/>
                    <a:pt x="65" y="42"/>
                  </a:cubicBezTo>
                  <a:cubicBezTo>
                    <a:pt x="68" y="43"/>
                    <a:pt x="71" y="45"/>
                    <a:pt x="74" y="46"/>
                  </a:cubicBezTo>
                  <a:cubicBezTo>
                    <a:pt x="74" y="47"/>
                    <a:pt x="75" y="47"/>
                    <a:pt x="76" y="47"/>
                  </a:cubicBezTo>
                  <a:cubicBezTo>
                    <a:pt x="76" y="47"/>
                    <a:pt x="77" y="46"/>
                    <a:pt x="78" y="46"/>
                  </a:cubicBezTo>
                  <a:cubicBezTo>
                    <a:pt x="80" y="45"/>
                    <a:pt x="81" y="43"/>
                    <a:pt x="81" y="41"/>
                  </a:cubicBezTo>
                  <a:cubicBezTo>
                    <a:pt x="81" y="40"/>
                    <a:pt x="81" y="40"/>
                    <a:pt x="81" y="40"/>
                  </a:cubicBezTo>
                  <a:cubicBezTo>
                    <a:pt x="81" y="40"/>
                    <a:pt x="81" y="40"/>
                    <a:pt x="81" y="40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83" name="Freeform 176"/>
            <p:cNvSpPr>
              <a:spLocks/>
            </p:cNvSpPr>
            <p:nvPr/>
          </p:nvSpPr>
          <p:spPr bwMode="auto">
            <a:xfrm>
              <a:off x="8642169" y="5451475"/>
              <a:ext cx="74613" cy="74613"/>
            </a:xfrm>
            <a:custGeom>
              <a:avLst/>
              <a:gdLst>
                <a:gd name="T0" fmla="*/ 13 w 28"/>
                <a:gd name="T1" fmla="*/ 28 h 28"/>
                <a:gd name="T2" fmla="*/ 14 w 28"/>
                <a:gd name="T3" fmla="*/ 28 h 28"/>
                <a:gd name="T4" fmla="*/ 14 w 28"/>
                <a:gd name="T5" fmla="*/ 28 h 28"/>
                <a:gd name="T6" fmla="*/ 28 w 28"/>
                <a:gd name="T7" fmla="*/ 15 h 28"/>
                <a:gd name="T8" fmla="*/ 24 w 28"/>
                <a:gd name="T9" fmla="*/ 5 h 28"/>
                <a:gd name="T10" fmla="*/ 14 w 28"/>
                <a:gd name="T11" fmla="*/ 0 h 28"/>
                <a:gd name="T12" fmla="*/ 14 w 28"/>
                <a:gd name="T13" fmla="*/ 0 h 28"/>
                <a:gd name="T14" fmla="*/ 0 w 28"/>
                <a:gd name="T15" fmla="*/ 14 h 28"/>
                <a:gd name="T16" fmla="*/ 4 w 28"/>
                <a:gd name="T17" fmla="*/ 24 h 28"/>
                <a:gd name="T18" fmla="*/ 13 w 28"/>
                <a:gd name="T19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8" h="28">
                  <a:moveTo>
                    <a:pt x="13" y="28"/>
                  </a:moveTo>
                  <a:cubicBezTo>
                    <a:pt x="14" y="28"/>
                    <a:pt x="14" y="28"/>
                    <a:pt x="14" y="28"/>
                  </a:cubicBezTo>
                  <a:cubicBezTo>
                    <a:pt x="14" y="28"/>
                    <a:pt x="14" y="28"/>
                    <a:pt x="14" y="28"/>
                  </a:cubicBezTo>
                  <a:cubicBezTo>
                    <a:pt x="22" y="28"/>
                    <a:pt x="28" y="22"/>
                    <a:pt x="28" y="15"/>
                  </a:cubicBezTo>
                  <a:cubicBezTo>
                    <a:pt x="28" y="11"/>
                    <a:pt x="27" y="7"/>
                    <a:pt x="24" y="5"/>
                  </a:cubicBezTo>
                  <a:cubicBezTo>
                    <a:pt x="21" y="2"/>
                    <a:pt x="18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7" y="0"/>
                    <a:pt x="0" y="6"/>
                    <a:pt x="0" y="14"/>
                  </a:cubicBezTo>
                  <a:cubicBezTo>
                    <a:pt x="0" y="18"/>
                    <a:pt x="1" y="22"/>
                    <a:pt x="4" y="24"/>
                  </a:cubicBezTo>
                  <a:cubicBezTo>
                    <a:pt x="7" y="27"/>
                    <a:pt x="10" y="28"/>
                    <a:pt x="13" y="28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84" name="Freeform 177"/>
            <p:cNvSpPr>
              <a:spLocks noEditPoints="1"/>
            </p:cNvSpPr>
            <p:nvPr/>
          </p:nvSpPr>
          <p:spPr bwMode="auto">
            <a:xfrm>
              <a:off x="9113656" y="6388100"/>
              <a:ext cx="42863" cy="55563"/>
            </a:xfrm>
            <a:custGeom>
              <a:avLst/>
              <a:gdLst>
                <a:gd name="T0" fmla="*/ 1 w 16"/>
                <a:gd name="T1" fmla="*/ 15 h 21"/>
                <a:gd name="T2" fmla="*/ 0 w 16"/>
                <a:gd name="T3" fmla="*/ 16 h 21"/>
                <a:gd name="T4" fmla="*/ 0 w 16"/>
                <a:gd name="T5" fmla="*/ 17 h 21"/>
                <a:gd name="T6" fmla="*/ 3 w 16"/>
                <a:gd name="T7" fmla="*/ 21 h 21"/>
                <a:gd name="T8" fmla="*/ 5 w 16"/>
                <a:gd name="T9" fmla="*/ 21 h 21"/>
                <a:gd name="T10" fmla="*/ 8 w 16"/>
                <a:gd name="T11" fmla="*/ 20 h 21"/>
                <a:gd name="T12" fmla="*/ 8 w 16"/>
                <a:gd name="T13" fmla="*/ 20 h 21"/>
                <a:gd name="T14" fmla="*/ 9 w 16"/>
                <a:gd name="T15" fmla="*/ 19 h 21"/>
                <a:gd name="T16" fmla="*/ 15 w 16"/>
                <a:gd name="T17" fmla="*/ 6 h 21"/>
                <a:gd name="T18" fmla="*/ 16 w 16"/>
                <a:gd name="T19" fmla="*/ 4 h 21"/>
                <a:gd name="T20" fmla="*/ 16 w 16"/>
                <a:gd name="T21" fmla="*/ 4 h 21"/>
                <a:gd name="T22" fmla="*/ 13 w 16"/>
                <a:gd name="T23" fmla="*/ 0 h 21"/>
                <a:gd name="T24" fmla="*/ 10 w 16"/>
                <a:gd name="T25" fmla="*/ 0 h 21"/>
                <a:gd name="T26" fmla="*/ 8 w 16"/>
                <a:gd name="T27" fmla="*/ 2 h 21"/>
                <a:gd name="T28" fmla="*/ 1 w 16"/>
                <a:gd name="T29" fmla="*/ 15 h 21"/>
                <a:gd name="T30" fmla="*/ 15 w 16"/>
                <a:gd name="T31" fmla="*/ 4 h 21"/>
                <a:gd name="T32" fmla="*/ 15 w 16"/>
                <a:gd name="T33" fmla="*/ 4 h 21"/>
                <a:gd name="T34" fmla="*/ 15 w 16"/>
                <a:gd name="T3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6" h="21">
                  <a:moveTo>
                    <a:pt x="1" y="15"/>
                  </a:moveTo>
                  <a:cubicBezTo>
                    <a:pt x="0" y="15"/>
                    <a:pt x="0" y="16"/>
                    <a:pt x="0" y="16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8"/>
                    <a:pt x="1" y="20"/>
                    <a:pt x="3" y="21"/>
                  </a:cubicBezTo>
                  <a:cubicBezTo>
                    <a:pt x="3" y="21"/>
                    <a:pt x="4" y="21"/>
                    <a:pt x="5" y="21"/>
                  </a:cubicBezTo>
                  <a:cubicBezTo>
                    <a:pt x="6" y="21"/>
                    <a:pt x="7" y="21"/>
                    <a:pt x="8" y="20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8" y="19"/>
                    <a:pt x="9" y="19"/>
                    <a:pt x="9" y="19"/>
                  </a:cubicBezTo>
                  <a:cubicBezTo>
                    <a:pt x="11" y="14"/>
                    <a:pt x="13" y="10"/>
                    <a:pt x="15" y="6"/>
                  </a:cubicBezTo>
                  <a:cubicBezTo>
                    <a:pt x="15" y="5"/>
                    <a:pt x="16" y="5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2"/>
                    <a:pt x="15" y="0"/>
                    <a:pt x="13" y="0"/>
                  </a:cubicBezTo>
                  <a:cubicBezTo>
                    <a:pt x="12" y="0"/>
                    <a:pt x="11" y="0"/>
                    <a:pt x="10" y="0"/>
                  </a:cubicBezTo>
                  <a:cubicBezTo>
                    <a:pt x="10" y="0"/>
                    <a:pt x="9" y="1"/>
                    <a:pt x="8" y="2"/>
                  </a:cubicBezTo>
                  <a:cubicBezTo>
                    <a:pt x="5" y="6"/>
                    <a:pt x="3" y="10"/>
                    <a:pt x="1" y="15"/>
                  </a:cubicBezTo>
                  <a:close/>
                  <a:moveTo>
                    <a:pt x="15" y="4"/>
                  </a:move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85" name="Freeform 178"/>
            <p:cNvSpPr>
              <a:spLocks/>
            </p:cNvSpPr>
            <p:nvPr/>
          </p:nvSpPr>
          <p:spPr bwMode="auto">
            <a:xfrm>
              <a:off x="9061269" y="6415088"/>
              <a:ext cx="38100" cy="60325"/>
            </a:xfrm>
            <a:custGeom>
              <a:avLst/>
              <a:gdLst>
                <a:gd name="T0" fmla="*/ 9 w 14"/>
                <a:gd name="T1" fmla="*/ 0 h 23"/>
                <a:gd name="T2" fmla="*/ 5 w 14"/>
                <a:gd name="T3" fmla="*/ 4 h 23"/>
                <a:gd name="T4" fmla="*/ 0 w 14"/>
                <a:gd name="T5" fmla="*/ 17 h 23"/>
                <a:gd name="T6" fmla="*/ 0 w 14"/>
                <a:gd name="T7" fmla="*/ 19 h 23"/>
                <a:gd name="T8" fmla="*/ 2 w 14"/>
                <a:gd name="T9" fmla="*/ 23 h 23"/>
                <a:gd name="T10" fmla="*/ 4 w 14"/>
                <a:gd name="T11" fmla="*/ 23 h 23"/>
                <a:gd name="T12" fmla="*/ 7 w 14"/>
                <a:gd name="T13" fmla="*/ 22 h 23"/>
                <a:gd name="T14" fmla="*/ 7 w 14"/>
                <a:gd name="T15" fmla="*/ 22 h 23"/>
                <a:gd name="T16" fmla="*/ 8 w 14"/>
                <a:gd name="T17" fmla="*/ 20 h 23"/>
                <a:gd name="T18" fmla="*/ 14 w 14"/>
                <a:gd name="T19" fmla="*/ 6 h 23"/>
                <a:gd name="T20" fmla="*/ 14 w 14"/>
                <a:gd name="T21" fmla="*/ 4 h 23"/>
                <a:gd name="T22" fmla="*/ 14 w 14"/>
                <a:gd name="T23" fmla="*/ 4 h 23"/>
                <a:gd name="T24" fmla="*/ 13 w 14"/>
                <a:gd name="T25" fmla="*/ 1 h 23"/>
                <a:gd name="T26" fmla="*/ 9 w 14"/>
                <a:gd name="T27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4" h="23">
                  <a:moveTo>
                    <a:pt x="9" y="0"/>
                  </a:moveTo>
                  <a:cubicBezTo>
                    <a:pt x="8" y="1"/>
                    <a:pt x="6" y="2"/>
                    <a:pt x="5" y="4"/>
                  </a:cubicBezTo>
                  <a:cubicBezTo>
                    <a:pt x="3" y="8"/>
                    <a:pt x="1" y="12"/>
                    <a:pt x="0" y="17"/>
                  </a:cubicBezTo>
                  <a:cubicBezTo>
                    <a:pt x="0" y="18"/>
                    <a:pt x="0" y="19"/>
                    <a:pt x="0" y="19"/>
                  </a:cubicBezTo>
                  <a:cubicBezTo>
                    <a:pt x="0" y="21"/>
                    <a:pt x="1" y="22"/>
                    <a:pt x="2" y="23"/>
                  </a:cubicBezTo>
                  <a:cubicBezTo>
                    <a:pt x="2" y="23"/>
                    <a:pt x="3" y="23"/>
                    <a:pt x="4" y="23"/>
                  </a:cubicBezTo>
                  <a:cubicBezTo>
                    <a:pt x="5" y="23"/>
                    <a:pt x="6" y="23"/>
                    <a:pt x="7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7" y="21"/>
                    <a:pt x="8" y="20"/>
                    <a:pt x="8" y="20"/>
                  </a:cubicBezTo>
                  <a:cubicBezTo>
                    <a:pt x="10" y="15"/>
                    <a:pt x="12" y="10"/>
                    <a:pt x="14" y="6"/>
                  </a:cubicBezTo>
                  <a:cubicBezTo>
                    <a:pt x="14" y="5"/>
                    <a:pt x="14" y="5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3"/>
                    <a:pt x="14" y="2"/>
                    <a:pt x="13" y="1"/>
                  </a:cubicBezTo>
                  <a:cubicBezTo>
                    <a:pt x="12" y="0"/>
                    <a:pt x="10" y="0"/>
                    <a:pt x="9" y="0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86" name="Freeform 179"/>
            <p:cNvSpPr>
              <a:spLocks/>
            </p:cNvSpPr>
            <p:nvPr/>
          </p:nvSpPr>
          <p:spPr bwMode="auto">
            <a:xfrm>
              <a:off x="8845369" y="5100638"/>
              <a:ext cx="44450" cy="50800"/>
            </a:xfrm>
            <a:custGeom>
              <a:avLst/>
              <a:gdLst>
                <a:gd name="T0" fmla="*/ 12 w 17"/>
                <a:gd name="T1" fmla="*/ 0 h 19"/>
                <a:gd name="T2" fmla="*/ 8 w 17"/>
                <a:gd name="T3" fmla="*/ 3 h 19"/>
                <a:gd name="T4" fmla="*/ 1 w 17"/>
                <a:gd name="T5" fmla="*/ 11 h 19"/>
                <a:gd name="T6" fmla="*/ 0 w 17"/>
                <a:gd name="T7" fmla="*/ 15 h 19"/>
                <a:gd name="T8" fmla="*/ 2 w 17"/>
                <a:gd name="T9" fmla="*/ 18 h 19"/>
                <a:gd name="T10" fmla="*/ 4 w 17"/>
                <a:gd name="T11" fmla="*/ 19 h 19"/>
                <a:gd name="T12" fmla="*/ 6 w 17"/>
                <a:gd name="T13" fmla="*/ 19 h 19"/>
                <a:gd name="T14" fmla="*/ 8 w 17"/>
                <a:gd name="T15" fmla="*/ 17 h 19"/>
                <a:gd name="T16" fmla="*/ 16 w 17"/>
                <a:gd name="T17" fmla="*/ 6 h 19"/>
                <a:gd name="T18" fmla="*/ 16 w 17"/>
                <a:gd name="T19" fmla="*/ 5 h 19"/>
                <a:gd name="T20" fmla="*/ 17 w 17"/>
                <a:gd name="T21" fmla="*/ 4 h 19"/>
                <a:gd name="T22" fmla="*/ 15 w 17"/>
                <a:gd name="T23" fmla="*/ 1 h 19"/>
                <a:gd name="T24" fmla="*/ 12 w 17"/>
                <a:gd name="T25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7" h="19">
                  <a:moveTo>
                    <a:pt x="12" y="0"/>
                  </a:moveTo>
                  <a:cubicBezTo>
                    <a:pt x="11" y="1"/>
                    <a:pt x="9" y="1"/>
                    <a:pt x="8" y="3"/>
                  </a:cubicBezTo>
                  <a:cubicBezTo>
                    <a:pt x="6" y="5"/>
                    <a:pt x="4" y="9"/>
                    <a:pt x="1" y="11"/>
                  </a:cubicBezTo>
                  <a:cubicBezTo>
                    <a:pt x="1" y="12"/>
                    <a:pt x="0" y="14"/>
                    <a:pt x="0" y="15"/>
                  </a:cubicBezTo>
                  <a:cubicBezTo>
                    <a:pt x="0" y="16"/>
                    <a:pt x="1" y="18"/>
                    <a:pt x="2" y="18"/>
                  </a:cubicBezTo>
                  <a:cubicBezTo>
                    <a:pt x="3" y="19"/>
                    <a:pt x="3" y="19"/>
                    <a:pt x="4" y="19"/>
                  </a:cubicBezTo>
                  <a:cubicBezTo>
                    <a:pt x="5" y="19"/>
                    <a:pt x="5" y="19"/>
                    <a:pt x="6" y="19"/>
                  </a:cubicBezTo>
                  <a:cubicBezTo>
                    <a:pt x="7" y="19"/>
                    <a:pt x="8" y="18"/>
                    <a:pt x="8" y="17"/>
                  </a:cubicBezTo>
                  <a:cubicBezTo>
                    <a:pt x="11" y="14"/>
                    <a:pt x="13" y="10"/>
                    <a:pt x="16" y="6"/>
                  </a:cubicBezTo>
                  <a:cubicBezTo>
                    <a:pt x="16" y="6"/>
                    <a:pt x="16" y="5"/>
                    <a:pt x="16" y="5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7" y="3"/>
                    <a:pt x="16" y="2"/>
                    <a:pt x="15" y="1"/>
                  </a:cubicBezTo>
                  <a:cubicBezTo>
                    <a:pt x="14" y="0"/>
                    <a:pt x="13" y="0"/>
                    <a:pt x="12" y="0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87" name="Freeform 180"/>
            <p:cNvSpPr>
              <a:spLocks/>
            </p:cNvSpPr>
            <p:nvPr/>
          </p:nvSpPr>
          <p:spPr bwMode="auto">
            <a:xfrm>
              <a:off x="9096194" y="6343650"/>
              <a:ext cx="44450" cy="52388"/>
            </a:xfrm>
            <a:custGeom>
              <a:avLst/>
              <a:gdLst>
                <a:gd name="T0" fmla="*/ 5 w 17"/>
                <a:gd name="T1" fmla="*/ 20 h 20"/>
                <a:gd name="T2" fmla="*/ 8 w 17"/>
                <a:gd name="T3" fmla="*/ 18 h 20"/>
                <a:gd name="T4" fmla="*/ 16 w 17"/>
                <a:gd name="T5" fmla="*/ 7 h 20"/>
                <a:gd name="T6" fmla="*/ 17 w 17"/>
                <a:gd name="T7" fmla="*/ 5 h 20"/>
                <a:gd name="T8" fmla="*/ 17 w 17"/>
                <a:gd name="T9" fmla="*/ 5 h 20"/>
                <a:gd name="T10" fmla="*/ 17 w 17"/>
                <a:gd name="T11" fmla="*/ 4 h 20"/>
                <a:gd name="T12" fmla="*/ 15 w 17"/>
                <a:gd name="T13" fmla="*/ 1 h 20"/>
                <a:gd name="T14" fmla="*/ 13 w 17"/>
                <a:gd name="T15" fmla="*/ 1 h 20"/>
                <a:gd name="T16" fmla="*/ 12 w 17"/>
                <a:gd name="T17" fmla="*/ 1 h 20"/>
                <a:gd name="T18" fmla="*/ 10 w 17"/>
                <a:gd name="T19" fmla="*/ 2 h 20"/>
                <a:gd name="T20" fmla="*/ 3 w 17"/>
                <a:gd name="T21" fmla="*/ 10 h 20"/>
                <a:gd name="T22" fmla="*/ 1 w 17"/>
                <a:gd name="T23" fmla="*/ 13 h 20"/>
                <a:gd name="T24" fmla="*/ 1 w 17"/>
                <a:gd name="T25" fmla="*/ 14 h 20"/>
                <a:gd name="T26" fmla="*/ 1 w 17"/>
                <a:gd name="T27" fmla="*/ 18 h 20"/>
                <a:gd name="T28" fmla="*/ 4 w 17"/>
                <a:gd name="T29" fmla="*/ 20 h 20"/>
                <a:gd name="T30" fmla="*/ 5 w 17"/>
                <a:gd name="T31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7" h="20">
                  <a:moveTo>
                    <a:pt x="5" y="20"/>
                  </a:moveTo>
                  <a:cubicBezTo>
                    <a:pt x="6" y="20"/>
                    <a:pt x="7" y="19"/>
                    <a:pt x="8" y="18"/>
                  </a:cubicBezTo>
                  <a:cubicBezTo>
                    <a:pt x="10" y="15"/>
                    <a:pt x="13" y="11"/>
                    <a:pt x="16" y="7"/>
                  </a:cubicBezTo>
                  <a:cubicBezTo>
                    <a:pt x="17" y="6"/>
                    <a:pt x="17" y="5"/>
                    <a:pt x="17" y="5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7" y="3"/>
                    <a:pt x="16" y="2"/>
                    <a:pt x="15" y="1"/>
                  </a:cubicBezTo>
                  <a:cubicBezTo>
                    <a:pt x="14" y="1"/>
                    <a:pt x="13" y="0"/>
                    <a:pt x="13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1" y="1"/>
                    <a:pt x="10" y="2"/>
                  </a:cubicBezTo>
                  <a:cubicBezTo>
                    <a:pt x="7" y="5"/>
                    <a:pt x="5" y="8"/>
                    <a:pt x="3" y="10"/>
                  </a:cubicBezTo>
                  <a:cubicBezTo>
                    <a:pt x="2" y="11"/>
                    <a:pt x="2" y="12"/>
                    <a:pt x="1" y="13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0" y="15"/>
                    <a:pt x="0" y="16"/>
                    <a:pt x="1" y="18"/>
                  </a:cubicBezTo>
                  <a:cubicBezTo>
                    <a:pt x="2" y="19"/>
                    <a:pt x="3" y="20"/>
                    <a:pt x="4" y="20"/>
                  </a:cubicBezTo>
                  <a:lnTo>
                    <a:pt x="5" y="20"/>
                  </a:ln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88" name="Freeform 181"/>
            <p:cNvSpPr>
              <a:spLocks/>
            </p:cNvSpPr>
            <p:nvPr/>
          </p:nvSpPr>
          <p:spPr bwMode="auto">
            <a:xfrm>
              <a:off x="8789806" y="5121275"/>
              <a:ext cx="38100" cy="50800"/>
            </a:xfrm>
            <a:custGeom>
              <a:avLst/>
              <a:gdLst>
                <a:gd name="T0" fmla="*/ 4 w 14"/>
                <a:gd name="T1" fmla="*/ 19 h 19"/>
                <a:gd name="T2" fmla="*/ 7 w 14"/>
                <a:gd name="T3" fmla="*/ 19 h 19"/>
                <a:gd name="T4" fmla="*/ 7 w 14"/>
                <a:gd name="T5" fmla="*/ 18 h 19"/>
                <a:gd name="T6" fmla="*/ 8 w 14"/>
                <a:gd name="T7" fmla="*/ 17 h 19"/>
                <a:gd name="T8" fmla="*/ 14 w 14"/>
                <a:gd name="T9" fmla="*/ 5 h 19"/>
                <a:gd name="T10" fmla="*/ 14 w 14"/>
                <a:gd name="T11" fmla="*/ 4 h 19"/>
                <a:gd name="T12" fmla="*/ 14 w 14"/>
                <a:gd name="T13" fmla="*/ 3 h 19"/>
                <a:gd name="T14" fmla="*/ 13 w 14"/>
                <a:gd name="T15" fmla="*/ 1 h 19"/>
                <a:gd name="T16" fmla="*/ 10 w 14"/>
                <a:gd name="T17" fmla="*/ 0 h 19"/>
                <a:gd name="T18" fmla="*/ 10 w 14"/>
                <a:gd name="T19" fmla="*/ 1 h 19"/>
                <a:gd name="T20" fmla="*/ 8 w 14"/>
                <a:gd name="T21" fmla="*/ 1 h 19"/>
                <a:gd name="T22" fmla="*/ 0 w 14"/>
                <a:gd name="T23" fmla="*/ 15 h 19"/>
                <a:gd name="T24" fmla="*/ 2 w 14"/>
                <a:gd name="T25" fmla="*/ 19 h 19"/>
                <a:gd name="T26" fmla="*/ 4 w 14"/>
                <a:gd name="T27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4" h="19">
                  <a:moveTo>
                    <a:pt x="4" y="19"/>
                  </a:moveTo>
                  <a:cubicBezTo>
                    <a:pt x="5" y="19"/>
                    <a:pt x="6" y="19"/>
                    <a:pt x="7" y="19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8" y="18"/>
                    <a:pt x="8" y="17"/>
                  </a:cubicBezTo>
                  <a:cubicBezTo>
                    <a:pt x="10" y="13"/>
                    <a:pt x="12" y="9"/>
                    <a:pt x="14" y="5"/>
                  </a:cubicBezTo>
                  <a:cubicBezTo>
                    <a:pt x="14" y="5"/>
                    <a:pt x="14" y="4"/>
                    <a:pt x="14" y="4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4" y="2"/>
                    <a:pt x="14" y="1"/>
                    <a:pt x="13" y="1"/>
                  </a:cubicBezTo>
                  <a:cubicBezTo>
                    <a:pt x="12" y="0"/>
                    <a:pt x="11" y="0"/>
                    <a:pt x="10" y="0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1"/>
                    <a:pt x="9" y="1"/>
                    <a:pt x="8" y="1"/>
                  </a:cubicBezTo>
                  <a:cubicBezTo>
                    <a:pt x="5" y="5"/>
                    <a:pt x="2" y="10"/>
                    <a:pt x="0" y="15"/>
                  </a:cubicBezTo>
                  <a:cubicBezTo>
                    <a:pt x="0" y="16"/>
                    <a:pt x="1" y="18"/>
                    <a:pt x="2" y="19"/>
                  </a:cubicBezTo>
                  <a:cubicBezTo>
                    <a:pt x="2" y="19"/>
                    <a:pt x="3" y="19"/>
                    <a:pt x="4" y="19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89" name="Freeform 182"/>
            <p:cNvSpPr>
              <a:spLocks/>
            </p:cNvSpPr>
            <p:nvPr/>
          </p:nvSpPr>
          <p:spPr bwMode="auto">
            <a:xfrm>
              <a:off x="8837431" y="5053013"/>
              <a:ext cx="44450" cy="44450"/>
            </a:xfrm>
            <a:custGeom>
              <a:avLst/>
              <a:gdLst>
                <a:gd name="T0" fmla="*/ 4 w 17"/>
                <a:gd name="T1" fmla="*/ 17 h 17"/>
                <a:gd name="T2" fmla="*/ 7 w 17"/>
                <a:gd name="T3" fmla="*/ 16 h 17"/>
                <a:gd name="T4" fmla="*/ 7 w 17"/>
                <a:gd name="T5" fmla="*/ 16 h 17"/>
                <a:gd name="T6" fmla="*/ 8 w 17"/>
                <a:gd name="T7" fmla="*/ 15 h 17"/>
                <a:gd name="T8" fmla="*/ 16 w 17"/>
                <a:gd name="T9" fmla="*/ 5 h 17"/>
                <a:gd name="T10" fmla="*/ 17 w 17"/>
                <a:gd name="T11" fmla="*/ 4 h 17"/>
                <a:gd name="T12" fmla="*/ 17 w 17"/>
                <a:gd name="T13" fmla="*/ 3 h 17"/>
                <a:gd name="T14" fmla="*/ 17 w 17"/>
                <a:gd name="T15" fmla="*/ 3 h 17"/>
                <a:gd name="T16" fmla="*/ 16 w 17"/>
                <a:gd name="T17" fmla="*/ 1 h 17"/>
                <a:gd name="T18" fmla="*/ 14 w 17"/>
                <a:gd name="T19" fmla="*/ 0 h 17"/>
                <a:gd name="T20" fmla="*/ 14 w 17"/>
                <a:gd name="T21" fmla="*/ 0 h 17"/>
                <a:gd name="T22" fmla="*/ 11 w 17"/>
                <a:gd name="T23" fmla="*/ 1 h 17"/>
                <a:gd name="T24" fmla="*/ 1 w 17"/>
                <a:gd name="T25" fmla="*/ 10 h 17"/>
                <a:gd name="T26" fmla="*/ 1 w 17"/>
                <a:gd name="T27" fmla="*/ 15 h 17"/>
                <a:gd name="T28" fmla="*/ 4 w 17"/>
                <a:gd name="T29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7" h="17">
                  <a:moveTo>
                    <a:pt x="4" y="17"/>
                  </a:moveTo>
                  <a:cubicBezTo>
                    <a:pt x="5" y="17"/>
                    <a:pt x="6" y="16"/>
                    <a:pt x="7" y="16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7" y="15"/>
                    <a:pt x="8" y="15"/>
                    <a:pt x="8" y="15"/>
                  </a:cubicBezTo>
                  <a:cubicBezTo>
                    <a:pt x="11" y="12"/>
                    <a:pt x="14" y="9"/>
                    <a:pt x="16" y="5"/>
                  </a:cubicBezTo>
                  <a:cubicBezTo>
                    <a:pt x="17" y="5"/>
                    <a:pt x="17" y="4"/>
                    <a:pt x="17" y="4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2"/>
                    <a:pt x="17" y="2"/>
                    <a:pt x="16" y="1"/>
                  </a:cubicBezTo>
                  <a:cubicBezTo>
                    <a:pt x="15" y="0"/>
                    <a:pt x="15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3" y="0"/>
                    <a:pt x="11" y="0"/>
                    <a:pt x="11" y="1"/>
                  </a:cubicBezTo>
                  <a:cubicBezTo>
                    <a:pt x="7" y="3"/>
                    <a:pt x="4" y="6"/>
                    <a:pt x="1" y="10"/>
                  </a:cubicBezTo>
                  <a:cubicBezTo>
                    <a:pt x="0" y="12"/>
                    <a:pt x="0" y="14"/>
                    <a:pt x="1" y="15"/>
                  </a:cubicBezTo>
                  <a:cubicBezTo>
                    <a:pt x="2" y="16"/>
                    <a:pt x="3" y="17"/>
                    <a:pt x="4" y="17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90" name="Freeform 183"/>
            <p:cNvSpPr>
              <a:spLocks/>
            </p:cNvSpPr>
            <p:nvPr/>
          </p:nvSpPr>
          <p:spPr bwMode="auto">
            <a:xfrm>
              <a:off x="8518344" y="5164138"/>
              <a:ext cx="30163" cy="50800"/>
            </a:xfrm>
            <a:custGeom>
              <a:avLst/>
              <a:gdLst>
                <a:gd name="T0" fmla="*/ 7 w 11"/>
                <a:gd name="T1" fmla="*/ 2 h 19"/>
                <a:gd name="T2" fmla="*/ 6 w 11"/>
                <a:gd name="T3" fmla="*/ 1 h 19"/>
                <a:gd name="T4" fmla="*/ 2 w 11"/>
                <a:gd name="T5" fmla="*/ 0 h 19"/>
                <a:gd name="T6" fmla="*/ 0 w 11"/>
                <a:gd name="T7" fmla="*/ 2 h 19"/>
                <a:gd name="T8" fmla="*/ 0 w 11"/>
                <a:gd name="T9" fmla="*/ 4 h 19"/>
                <a:gd name="T10" fmla="*/ 4 w 11"/>
                <a:gd name="T11" fmla="*/ 17 h 19"/>
                <a:gd name="T12" fmla="*/ 7 w 11"/>
                <a:gd name="T13" fmla="*/ 19 h 19"/>
                <a:gd name="T14" fmla="*/ 8 w 11"/>
                <a:gd name="T15" fmla="*/ 19 h 19"/>
                <a:gd name="T16" fmla="*/ 11 w 11"/>
                <a:gd name="T17" fmla="*/ 15 h 19"/>
                <a:gd name="T18" fmla="*/ 10 w 11"/>
                <a:gd name="T19" fmla="*/ 15 h 19"/>
                <a:gd name="T20" fmla="*/ 11 w 11"/>
                <a:gd name="T21" fmla="*/ 15 h 19"/>
                <a:gd name="T22" fmla="*/ 11 w 11"/>
                <a:gd name="T23" fmla="*/ 14 h 19"/>
                <a:gd name="T24" fmla="*/ 7 w 11"/>
                <a:gd name="T25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1" h="19">
                  <a:moveTo>
                    <a:pt x="7" y="2"/>
                  </a:moveTo>
                  <a:cubicBezTo>
                    <a:pt x="6" y="1"/>
                    <a:pt x="6" y="1"/>
                    <a:pt x="6" y="1"/>
                  </a:cubicBezTo>
                  <a:cubicBezTo>
                    <a:pt x="5" y="0"/>
                    <a:pt x="3" y="0"/>
                    <a:pt x="2" y="0"/>
                  </a:cubicBezTo>
                  <a:cubicBezTo>
                    <a:pt x="1" y="1"/>
                    <a:pt x="1" y="1"/>
                    <a:pt x="0" y="2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0" y="9"/>
                    <a:pt x="1" y="13"/>
                    <a:pt x="4" y="17"/>
                  </a:cubicBezTo>
                  <a:cubicBezTo>
                    <a:pt x="5" y="18"/>
                    <a:pt x="6" y="19"/>
                    <a:pt x="7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9" y="19"/>
                    <a:pt x="11" y="17"/>
                    <a:pt x="11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4"/>
                    <a:pt x="11" y="14"/>
                  </a:cubicBezTo>
                  <a:cubicBezTo>
                    <a:pt x="10" y="9"/>
                    <a:pt x="9" y="5"/>
                    <a:pt x="7" y="2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91" name="Freeform 184"/>
            <p:cNvSpPr>
              <a:spLocks/>
            </p:cNvSpPr>
            <p:nvPr/>
          </p:nvSpPr>
          <p:spPr bwMode="auto">
            <a:xfrm>
              <a:off x="8542156" y="5116513"/>
              <a:ext cx="23813" cy="52388"/>
            </a:xfrm>
            <a:custGeom>
              <a:avLst/>
              <a:gdLst>
                <a:gd name="T0" fmla="*/ 9 w 9"/>
                <a:gd name="T1" fmla="*/ 5 h 20"/>
                <a:gd name="T2" fmla="*/ 8 w 9"/>
                <a:gd name="T3" fmla="*/ 3 h 20"/>
                <a:gd name="T4" fmla="*/ 5 w 9"/>
                <a:gd name="T5" fmla="*/ 0 h 20"/>
                <a:gd name="T6" fmla="*/ 1 w 9"/>
                <a:gd name="T7" fmla="*/ 3 h 20"/>
                <a:gd name="T8" fmla="*/ 0 w 9"/>
                <a:gd name="T9" fmla="*/ 3 h 20"/>
                <a:gd name="T10" fmla="*/ 0 w 9"/>
                <a:gd name="T11" fmla="*/ 5 h 20"/>
                <a:gd name="T12" fmla="*/ 0 w 9"/>
                <a:gd name="T13" fmla="*/ 6 h 20"/>
                <a:gd name="T14" fmla="*/ 0 w 9"/>
                <a:gd name="T15" fmla="*/ 14 h 20"/>
                <a:gd name="T16" fmla="*/ 1 w 9"/>
                <a:gd name="T17" fmla="*/ 17 h 20"/>
                <a:gd name="T18" fmla="*/ 1 w 9"/>
                <a:gd name="T19" fmla="*/ 18 h 20"/>
                <a:gd name="T20" fmla="*/ 5 w 9"/>
                <a:gd name="T21" fmla="*/ 20 h 20"/>
                <a:gd name="T22" fmla="*/ 6 w 9"/>
                <a:gd name="T23" fmla="*/ 20 h 20"/>
                <a:gd name="T24" fmla="*/ 9 w 9"/>
                <a:gd name="T25" fmla="*/ 17 h 20"/>
                <a:gd name="T26" fmla="*/ 9 w 9"/>
                <a:gd name="T27" fmla="*/ 13 h 20"/>
                <a:gd name="T28" fmla="*/ 9 w 9"/>
                <a:gd name="T29" fmla="*/ 12 h 20"/>
                <a:gd name="T30" fmla="*/ 9 w 9"/>
                <a:gd name="T31" fmla="*/ 10 h 20"/>
                <a:gd name="T32" fmla="*/ 9 w 9"/>
                <a:gd name="T33" fmla="*/ 5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" h="20">
                  <a:moveTo>
                    <a:pt x="9" y="5"/>
                  </a:moveTo>
                  <a:cubicBezTo>
                    <a:pt x="8" y="4"/>
                    <a:pt x="8" y="3"/>
                    <a:pt x="8" y="3"/>
                  </a:cubicBezTo>
                  <a:cubicBezTo>
                    <a:pt x="7" y="1"/>
                    <a:pt x="6" y="1"/>
                    <a:pt x="5" y="0"/>
                  </a:cubicBezTo>
                  <a:cubicBezTo>
                    <a:pt x="3" y="0"/>
                    <a:pt x="1" y="1"/>
                    <a:pt x="1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9"/>
                    <a:pt x="0" y="12"/>
                    <a:pt x="0" y="14"/>
                  </a:cubicBezTo>
                  <a:cubicBezTo>
                    <a:pt x="0" y="15"/>
                    <a:pt x="1" y="16"/>
                    <a:pt x="1" y="17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2" y="19"/>
                    <a:pt x="3" y="20"/>
                    <a:pt x="5" y="20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7" y="19"/>
                    <a:pt x="8" y="18"/>
                    <a:pt x="9" y="17"/>
                  </a:cubicBezTo>
                  <a:cubicBezTo>
                    <a:pt x="9" y="15"/>
                    <a:pt x="9" y="14"/>
                    <a:pt x="9" y="13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8"/>
                    <a:pt x="9" y="7"/>
                    <a:pt x="9" y="5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92" name="Freeform 185"/>
            <p:cNvSpPr>
              <a:spLocks/>
            </p:cNvSpPr>
            <p:nvPr/>
          </p:nvSpPr>
          <p:spPr bwMode="auto">
            <a:xfrm>
              <a:off x="8508819" y="5092700"/>
              <a:ext cx="23813" cy="50800"/>
            </a:xfrm>
            <a:custGeom>
              <a:avLst/>
              <a:gdLst>
                <a:gd name="T0" fmla="*/ 6 w 9"/>
                <a:gd name="T1" fmla="*/ 19 h 19"/>
                <a:gd name="T2" fmla="*/ 9 w 9"/>
                <a:gd name="T3" fmla="*/ 15 h 19"/>
                <a:gd name="T4" fmla="*/ 9 w 9"/>
                <a:gd name="T5" fmla="*/ 11 h 19"/>
                <a:gd name="T6" fmla="*/ 9 w 9"/>
                <a:gd name="T7" fmla="*/ 9 h 19"/>
                <a:gd name="T8" fmla="*/ 9 w 9"/>
                <a:gd name="T9" fmla="*/ 7 h 19"/>
                <a:gd name="T10" fmla="*/ 9 w 9"/>
                <a:gd name="T11" fmla="*/ 2 h 19"/>
                <a:gd name="T12" fmla="*/ 7 w 9"/>
                <a:gd name="T13" fmla="*/ 0 h 19"/>
                <a:gd name="T14" fmla="*/ 3 w 9"/>
                <a:gd name="T15" fmla="*/ 1 h 19"/>
                <a:gd name="T16" fmla="*/ 1 w 9"/>
                <a:gd name="T17" fmla="*/ 5 h 19"/>
                <a:gd name="T18" fmla="*/ 1 w 9"/>
                <a:gd name="T19" fmla="*/ 15 h 19"/>
                <a:gd name="T20" fmla="*/ 1 w 9"/>
                <a:gd name="T21" fmla="*/ 16 h 19"/>
                <a:gd name="T22" fmla="*/ 1 w 9"/>
                <a:gd name="T23" fmla="*/ 16 h 19"/>
                <a:gd name="T24" fmla="*/ 5 w 9"/>
                <a:gd name="T25" fmla="*/ 19 h 19"/>
                <a:gd name="T26" fmla="*/ 6 w 9"/>
                <a:gd name="T27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" h="19">
                  <a:moveTo>
                    <a:pt x="6" y="19"/>
                  </a:moveTo>
                  <a:cubicBezTo>
                    <a:pt x="7" y="19"/>
                    <a:pt x="9" y="17"/>
                    <a:pt x="9" y="15"/>
                  </a:cubicBezTo>
                  <a:cubicBezTo>
                    <a:pt x="9" y="14"/>
                    <a:pt x="9" y="13"/>
                    <a:pt x="9" y="11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6"/>
                    <a:pt x="9" y="4"/>
                    <a:pt x="9" y="2"/>
                  </a:cubicBezTo>
                  <a:cubicBezTo>
                    <a:pt x="8" y="1"/>
                    <a:pt x="8" y="1"/>
                    <a:pt x="7" y="0"/>
                  </a:cubicBezTo>
                  <a:cubicBezTo>
                    <a:pt x="6" y="0"/>
                    <a:pt x="4" y="0"/>
                    <a:pt x="3" y="1"/>
                  </a:cubicBezTo>
                  <a:cubicBezTo>
                    <a:pt x="2" y="2"/>
                    <a:pt x="1" y="3"/>
                    <a:pt x="1" y="5"/>
                  </a:cubicBezTo>
                  <a:cubicBezTo>
                    <a:pt x="0" y="8"/>
                    <a:pt x="0" y="11"/>
                    <a:pt x="1" y="15"/>
                  </a:cubicBezTo>
                  <a:cubicBezTo>
                    <a:pt x="1" y="15"/>
                    <a:pt x="1" y="15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2" y="18"/>
                    <a:pt x="4" y="19"/>
                    <a:pt x="5" y="19"/>
                  </a:cubicBezTo>
                  <a:lnTo>
                    <a:pt x="6" y="19"/>
                  </a:ln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  <p:grpSp>
        <p:nvGrpSpPr>
          <p:cNvPr id="299" name="组合 298"/>
          <p:cNvGrpSpPr/>
          <p:nvPr/>
        </p:nvGrpSpPr>
        <p:grpSpPr>
          <a:xfrm>
            <a:off x="1414341" y="4868361"/>
            <a:ext cx="1820863" cy="1958975"/>
            <a:chOff x="3087506" y="4899025"/>
            <a:chExt cx="1820863" cy="1958975"/>
          </a:xfrm>
        </p:grpSpPr>
        <p:sp>
          <p:nvSpPr>
            <p:cNvPr id="193" name="Freeform 186"/>
            <p:cNvSpPr>
              <a:spLocks noEditPoints="1"/>
            </p:cNvSpPr>
            <p:nvPr/>
          </p:nvSpPr>
          <p:spPr bwMode="auto">
            <a:xfrm>
              <a:off x="4190819" y="5784850"/>
              <a:ext cx="690563" cy="693738"/>
            </a:xfrm>
            <a:custGeom>
              <a:avLst/>
              <a:gdLst>
                <a:gd name="T0" fmla="*/ 96 w 262"/>
                <a:gd name="T1" fmla="*/ 256 h 262"/>
                <a:gd name="T2" fmla="*/ 39 w 262"/>
                <a:gd name="T3" fmla="*/ 223 h 262"/>
                <a:gd name="T4" fmla="*/ 21 w 262"/>
                <a:gd name="T5" fmla="*/ 200 h 262"/>
                <a:gd name="T6" fmla="*/ 14 w 262"/>
                <a:gd name="T7" fmla="*/ 187 h 262"/>
                <a:gd name="T8" fmla="*/ 5 w 262"/>
                <a:gd name="T9" fmla="*/ 163 h 262"/>
                <a:gd name="T10" fmla="*/ 1 w 262"/>
                <a:gd name="T11" fmla="*/ 125 h 262"/>
                <a:gd name="T12" fmla="*/ 3 w 262"/>
                <a:gd name="T13" fmla="*/ 105 h 262"/>
                <a:gd name="T14" fmla="*/ 8 w 262"/>
                <a:gd name="T15" fmla="*/ 86 h 262"/>
                <a:gd name="T16" fmla="*/ 35 w 262"/>
                <a:gd name="T17" fmla="*/ 42 h 262"/>
                <a:gd name="T18" fmla="*/ 59 w 262"/>
                <a:gd name="T19" fmla="*/ 21 h 262"/>
                <a:gd name="T20" fmla="*/ 106 w 262"/>
                <a:gd name="T21" fmla="*/ 2 h 262"/>
                <a:gd name="T22" fmla="*/ 139 w 262"/>
                <a:gd name="T23" fmla="*/ 0 h 262"/>
                <a:gd name="T24" fmla="*/ 157 w 262"/>
                <a:gd name="T25" fmla="*/ 3 h 262"/>
                <a:gd name="T26" fmla="*/ 167 w 262"/>
                <a:gd name="T27" fmla="*/ 5 h 262"/>
                <a:gd name="T28" fmla="*/ 198 w 262"/>
                <a:gd name="T29" fmla="*/ 19 h 262"/>
                <a:gd name="T30" fmla="*/ 216 w 262"/>
                <a:gd name="T31" fmla="*/ 32 h 262"/>
                <a:gd name="T32" fmla="*/ 239 w 262"/>
                <a:gd name="T33" fmla="*/ 58 h 262"/>
                <a:gd name="T34" fmla="*/ 257 w 262"/>
                <a:gd name="T35" fmla="*/ 99 h 262"/>
                <a:gd name="T36" fmla="*/ 260 w 262"/>
                <a:gd name="T37" fmla="*/ 149 h 262"/>
                <a:gd name="T38" fmla="*/ 252 w 262"/>
                <a:gd name="T39" fmla="*/ 177 h 262"/>
                <a:gd name="T40" fmla="*/ 227 w 262"/>
                <a:gd name="T41" fmla="*/ 218 h 262"/>
                <a:gd name="T42" fmla="*/ 209 w 262"/>
                <a:gd name="T43" fmla="*/ 235 h 262"/>
                <a:gd name="T44" fmla="*/ 190 w 262"/>
                <a:gd name="T45" fmla="*/ 247 h 262"/>
                <a:gd name="T46" fmla="*/ 160 w 262"/>
                <a:gd name="T47" fmla="*/ 257 h 262"/>
                <a:gd name="T48" fmla="*/ 117 w 262"/>
                <a:gd name="T49" fmla="*/ 260 h 262"/>
                <a:gd name="T50" fmla="*/ 96 w 262"/>
                <a:gd name="T51" fmla="*/ 256 h 262"/>
                <a:gd name="T52" fmla="*/ 100 w 262"/>
                <a:gd name="T53" fmla="*/ 242 h 262"/>
                <a:gd name="T54" fmla="*/ 116 w 262"/>
                <a:gd name="T55" fmla="*/ 245 h 262"/>
                <a:gd name="T56" fmla="*/ 169 w 262"/>
                <a:gd name="T57" fmla="*/ 239 h 262"/>
                <a:gd name="T58" fmla="*/ 186 w 262"/>
                <a:gd name="T59" fmla="*/ 232 h 262"/>
                <a:gd name="T60" fmla="*/ 197 w 262"/>
                <a:gd name="T61" fmla="*/ 225 h 262"/>
                <a:gd name="T62" fmla="*/ 221 w 262"/>
                <a:gd name="T63" fmla="*/ 203 h 262"/>
                <a:gd name="T64" fmla="*/ 233 w 262"/>
                <a:gd name="T65" fmla="*/ 185 h 262"/>
                <a:gd name="T66" fmla="*/ 240 w 262"/>
                <a:gd name="T67" fmla="*/ 169 h 262"/>
                <a:gd name="T68" fmla="*/ 241 w 262"/>
                <a:gd name="T69" fmla="*/ 166 h 262"/>
                <a:gd name="T70" fmla="*/ 243 w 262"/>
                <a:gd name="T71" fmla="*/ 159 h 262"/>
                <a:gd name="T72" fmla="*/ 244 w 262"/>
                <a:gd name="T73" fmla="*/ 156 h 262"/>
                <a:gd name="T74" fmla="*/ 246 w 262"/>
                <a:gd name="T75" fmla="*/ 141 h 262"/>
                <a:gd name="T76" fmla="*/ 243 w 262"/>
                <a:gd name="T77" fmla="*/ 102 h 262"/>
                <a:gd name="T78" fmla="*/ 229 w 262"/>
                <a:gd name="T79" fmla="*/ 67 h 262"/>
                <a:gd name="T80" fmla="*/ 205 w 262"/>
                <a:gd name="T81" fmla="*/ 40 h 262"/>
                <a:gd name="T82" fmla="*/ 163 w 262"/>
                <a:gd name="T83" fmla="*/ 18 h 262"/>
                <a:gd name="T84" fmla="*/ 157 w 262"/>
                <a:gd name="T85" fmla="*/ 17 h 262"/>
                <a:gd name="T86" fmla="*/ 146 w 262"/>
                <a:gd name="T87" fmla="*/ 15 h 262"/>
                <a:gd name="T88" fmla="*/ 110 w 262"/>
                <a:gd name="T89" fmla="*/ 15 h 262"/>
                <a:gd name="T90" fmla="*/ 67 w 262"/>
                <a:gd name="T91" fmla="*/ 32 h 262"/>
                <a:gd name="T92" fmla="*/ 40 w 262"/>
                <a:gd name="T93" fmla="*/ 56 h 262"/>
                <a:gd name="T94" fmla="*/ 22 w 262"/>
                <a:gd name="T95" fmla="*/ 88 h 262"/>
                <a:gd name="T96" fmla="*/ 15 w 262"/>
                <a:gd name="T97" fmla="*/ 114 h 262"/>
                <a:gd name="T98" fmla="*/ 17 w 262"/>
                <a:gd name="T99" fmla="*/ 155 h 262"/>
                <a:gd name="T100" fmla="*/ 34 w 262"/>
                <a:gd name="T101" fmla="*/ 194 h 262"/>
                <a:gd name="T102" fmla="*/ 55 w 262"/>
                <a:gd name="T103" fmla="*/ 218 h 262"/>
                <a:gd name="T104" fmla="*/ 100 w 262"/>
                <a:gd name="T105" fmla="*/ 242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62" h="262">
                  <a:moveTo>
                    <a:pt x="96" y="256"/>
                  </a:moveTo>
                  <a:cubicBezTo>
                    <a:pt x="73" y="249"/>
                    <a:pt x="54" y="238"/>
                    <a:pt x="39" y="223"/>
                  </a:cubicBezTo>
                  <a:cubicBezTo>
                    <a:pt x="32" y="216"/>
                    <a:pt x="26" y="208"/>
                    <a:pt x="21" y="200"/>
                  </a:cubicBezTo>
                  <a:cubicBezTo>
                    <a:pt x="18" y="196"/>
                    <a:pt x="16" y="192"/>
                    <a:pt x="14" y="187"/>
                  </a:cubicBezTo>
                  <a:cubicBezTo>
                    <a:pt x="10" y="180"/>
                    <a:pt x="7" y="171"/>
                    <a:pt x="5" y="163"/>
                  </a:cubicBezTo>
                  <a:cubicBezTo>
                    <a:pt x="1" y="150"/>
                    <a:pt x="0" y="138"/>
                    <a:pt x="1" y="125"/>
                  </a:cubicBezTo>
                  <a:cubicBezTo>
                    <a:pt x="1" y="118"/>
                    <a:pt x="2" y="111"/>
                    <a:pt x="3" y="105"/>
                  </a:cubicBezTo>
                  <a:cubicBezTo>
                    <a:pt x="4" y="98"/>
                    <a:pt x="6" y="92"/>
                    <a:pt x="8" y="86"/>
                  </a:cubicBezTo>
                  <a:cubicBezTo>
                    <a:pt x="14" y="70"/>
                    <a:pt x="23" y="55"/>
                    <a:pt x="35" y="42"/>
                  </a:cubicBezTo>
                  <a:cubicBezTo>
                    <a:pt x="42" y="34"/>
                    <a:pt x="50" y="27"/>
                    <a:pt x="59" y="21"/>
                  </a:cubicBezTo>
                  <a:cubicBezTo>
                    <a:pt x="74" y="12"/>
                    <a:pt x="89" y="6"/>
                    <a:pt x="106" y="2"/>
                  </a:cubicBezTo>
                  <a:cubicBezTo>
                    <a:pt x="117" y="0"/>
                    <a:pt x="128" y="0"/>
                    <a:pt x="139" y="0"/>
                  </a:cubicBezTo>
                  <a:cubicBezTo>
                    <a:pt x="145" y="1"/>
                    <a:pt x="151" y="2"/>
                    <a:pt x="157" y="3"/>
                  </a:cubicBezTo>
                  <a:cubicBezTo>
                    <a:pt x="161" y="4"/>
                    <a:pt x="164" y="4"/>
                    <a:pt x="167" y="5"/>
                  </a:cubicBezTo>
                  <a:cubicBezTo>
                    <a:pt x="178" y="9"/>
                    <a:pt x="189" y="13"/>
                    <a:pt x="198" y="19"/>
                  </a:cubicBezTo>
                  <a:cubicBezTo>
                    <a:pt x="205" y="23"/>
                    <a:pt x="210" y="27"/>
                    <a:pt x="216" y="32"/>
                  </a:cubicBezTo>
                  <a:cubicBezTo>
                    <a:pt x="225" y="39"/>
                    <a:pt x="232" y="48"/>
                    <a:pt x="239" y="58"/>
                  </a:cubicBezTo>
                  <a:cubicBezTo>
                    <a:pt x="248" y="71"/>
                    <a:pt x="254" y="85"/>
                    <a:pt x="257" y="99"/>
                  </a:cubicBezTo>
                  <a:cubicBezTo>
                    <a:pt x="261" y="116"/>
                    <a:pt x="262" y="132"/>
                    <a:pt x="260" y="149"/>
                  </a:cubicBezTo>
                  <a:cubicBezTo>
                    <a:pt x="259" y="158"/>
                    <a:pt x="256" y="168"/>
                    <a:pt x="252" y="177"/>
                  </a:cubicBezTo>
                  <a:cubicBezTo>
                    <a:pt x="247" y="192"/>
                    <a:pt x="238" y="206"/>
                    <a:pt x="227" y="218"/>
                  </a:cubicBezTo>
                  <a:cubicBezTo>
                    <a:pt x="221" y="224"/>
                    <a:pt x="216" y="230"/>
                    <a:pt x="209" y="235"/>
                  </a:cubicBezTo>
                  <a:cubicBezTo>
                    <a:pt x="203" y="239"/>
                    <a:pt x="197" y="243"/>
                    <a:pt x="190" y="247"/>
                  </a:cubicBezTo>
                  <a:cubicBezTo>
                    <a:pt x="180" y="251"/>
                    <a:pt x="170" y="255"/>
                    <a:pt x="160" y="257"/>
                  </a:cubicBezTo>
                  <a:cubicBezTo>
                    <a:pt x="146" y="261"/>
                    <a:pt x="132" y="262"/>
                    <a:pt x="117" y="260"/>
                  </a:cubicBezTo>
                  <a:cubicBezTo>
                    <a:pt x="109" y="259"/>
                    <a:pt x="101" y="258"/>
                    <a:pt x="96" y="256"/>
                  </a:cubicBezTo>
                  <a:moveTo>
                    <a:pt x="100" y="242"/>
                  </a:moveTo>
                  <a:cubicBezTo>
                    <a:pt x="104" y="243"/>
                    <a:pt x="110" y="244"/>
                    <a:pt x="116" y="245"/>
                  </a:cubicBezTo>
                  <a:cubicBezTo>
                    <a:pt x="134" y="247"/>
                    <a:pt x="152" y="245"/>
                    <a:pt x="169" y="239"/>
                  </a:cubicBezTo>
                  <a:cubicBezTo>
                    <a:pt x="175" y="237"/>
                    <a:pt x="181" y="235"/>
                    <a:pt x="186" y="232"/>
                  </a:cubicBezTo>
                  <a:cubicBezTo>
                    <a:pt x="190" y="230"/>
                    <a:pt x="194" y="228"/>
                    <a:pt x="197" y="225"/>
                  </a:cubicBezTo>
                  <a:cubicBezTo>
                    <a:pt x="206" y="219"/>
                    <a:pt x="214" y="211"/>
                    <a:pt x="221" y="203"/>
                  </a:cubicBezTo>
                  <a:cubicBezTo>
                    <a:pt x="226" y="197"/>
                    <a:pt x="230" y="191"/>
                    <a:pt x="233" y="185"/>
                  </a:cubicBezTo>
                  <a:cubicBezTo>
                    <a:pt x="236" y="180"/>
                    <a:pt x="238" y="175"/>
                    <a:pt x="240" y="169"/>
                  </a:cubicBezTo>
                  <a:cubicBezTo>
                    <a:pt x="240" y="168"/>
                    <a:pt x="241" y="167"/>
                    <a:pt x="241" y="166"/>
                  </a:cubicBezTo>
                  <a:cubicBezTo>
                    <a:pt x="242" y="164"/>
                    <a:pt x="243" y="161"/>
                    <a:pt x="243" y="159"/>
                  </a:cubicBezTo>
                  <a:cubicBezTo>
                    <a:pt x="243" y="158"/>
                    <a:pt x="243" y="157"/>
                    <a:pt x="244" y="156"/>
                  </a:cubicBezTo>
                  <a:cubicBezTo>
                    <a:pt x="245" y="151"/>
                    <a:pt x="246" y="146"/>
                    <a:pt x="246" y="141"/>
                  </a:cubicBezTo>
                  <a:cubicBezTo>
                    <a:pt x="248" y="128"/>
                    <a:pt x="247" y="115"/>
                    <a:pt x="243" y="102"/>
                  </a:cubicBezTo>
                  <a:cubicBezTo>
                    <a:pt x="240" y="89"/>
                    <a:pt x="235" y="78"/>
                    <a:pt x="229" y="67"/>
                  </a:cubicBezTo>
                  <a:cubicBezTo>
                    <a:pt x="222" y="57"/>
                    <a:pt x="214" y="48"/>
                    <a:pt x="205" y="40"/>
                  </a:cubicBezTo>
                  <a:cubicBezTo>
                    <a:pt x="193" y="30"/>
                    <a:pt x="178" y="23"/>
                    <a:pt x="163" y="18"/>
                  </a:cubicBezTo>
                  <a:cubicBezTo>
                    <a:pt x="161" y="17"/>
                    <a:pt x="159" y="17"/>
                    <a:pt x="157" y="17"/>
                  </a:cubicBezTo>
                  <a:cubicBezTo>
                    <a:pt x="153" y="16"/>
                    <a:pt x="150" y="15"/>
                    <a:pt x="146" y="15"/>
                  </a:cubicBezTo>
                  <a:cubicBezTo>
                    <a:pt x="134" y="13"/>
                    <a:pt x="122" y="13"/>
                    <a:pt x="110" y="15"/>
                  </a:cubicBezTo>
                  <a:cubicBezTo>
                    <a:pt x="94" y="18"/>
                    <a:pt x="80" y="24"/>
                    <a:pt x="67" y="32"/>
                  </a:cubicBezTo>
                  <a:cubicBezTo>
                    <a:pt x="57" y="39"/>
                    <a:pt x="48" y="47"/>
                    <a:pt x="40" y="56"/>
                  </a:cubicBezTo>
                  <a:cubicBezTo>
                    <a:pt x="33" y="66"/>
                    <a:pt x="26" y="77"/>
                    <a:pt x="22" y="88"/>
                  </a:cubicBezTo>
                  <a:cubicBezTo>
                    <a:pt x="19" y="97"/>
                    <a:pt x="17" y="105"/>
                    <a:pt x="15" y="114"/>
                  </a:cubicBezTo>
                  <a:cubicBezTo>
                    <a:pt x="14" y="128"/>
                    <a:pt x="14" y="142"/>
                    <a:pt x="17" y="155"/>
                  </a:cubicBezTo>
                  <a:cubicBezTo>
                    <a:pt x="20" y="169"/>
                    <a:pt x="26" y="182"/>
                    <a:pt x="34" y="194"/>
                  </a:cubicBezTo>
                  <a:cubicBezTo>
                    <a:pt x="40" y="203"/>
                    <a:pt x="47" y="211"/>
                    <a:pt x="55" y="218"/>
                  </a:cubicBezTo>
                  <a:cubicBezTo>
                    <a:pt x="68" y="229"/>
                    <a:pt x="82" y="237"/>
                    <a:pt x="100" y="242"/>
                  </a:cubicBezTo>
                </a:path>
              </a:pathLst>
            </a:custGeom>
            <a:solidFill>
              <a:srgbClr val="F1A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94" name="Freeform 187"/>
            <p:cNvSpPr>
              <a:spLocks noEditPoints="1"/>
            </p:cNvSpPr>
            <p:nvPr/>
          </p:nvSpPr>
          <p:spPr bwMode="auto">
            <a:xfrm>
              <a:off x="4414656" y="6011863"/>
              <a:ext cx="238125" cy="236538"/>
            </a:xfrm>
            <a:custGeom>
              <a:avLst/>
              <a:gdLst>
                <a:gd name="T0" fmla="*/ 35 w 90"/>
                <a:gd name="T1" fmla="*/ 79 h 89"/>
                <a:gd name="T2" fmla="*/ 4 w 90"/>
                <a:gd name="T3" fmla="*/ 70 h 89"/>
                <a:gd name="T4" fmla="*/ 2 w 90"/>
                <a:gd name="T5" fmla="*/ 65 h 89"/>
                <a:gd name="T6" fmla="*/ 20 w 90"/>
                <a:gd name="T7" fmla="*/ 3 h 89"/>
                <a:gd name="T8" fmla="*/ 20 w 90"/>
                <a:gd name="T9" fmla="*/ 2 h 89"/>
                <a:gd name="T10" fmla="*/ 23 w 90"/>
                <a:gd name="T11" fmla="*/ 0 h 89"/>
                <a:gd name="T12" fmla="*/ 25 w 90"/>
                <a:gd name="T13" fmla="*/ 1 h 89"/>
                <a:gd name="T14" fmla="*/ 86 w 90"/>
                <a:gd name="T15" fmla="*/ 19 h 89"/>
                <a:gd name="T16" fmla="*/ 89 w 90"/>
                <a:gd name="T17" fmla="*/ 20 h 89"/>
                <a:gd name="T18" fmla="*/ 90 w 90"/>
                <a:gd name="T19" fmla="*/ 21 h 89"/>
                <a:gd name="T20" fmla="*/ 89 w 90"/>
                <a:gd name="T21" fmla="*/ 24 h 89"/>
                <a:gd name="T22" fmla="*/ 71 w 90"/>
                <a:gd name="T23" fmla="*/ 86 h 89"/>
                <a:gd name="T24" fmla="*/ 71 w 90"/>
                <a:gd name="T25" fmla="*/ 87 h 89"/>
                <a:gd name="T26" fmla="*/ 68 w 90"/>
                <a:gd name="T27" fmla="*/ 89 h 89"/>
                <a:gd name="T28" fmla="*/ 65 w 90"/>
                <a:gd name="T29" fmla="*/ 88 h 89"/>
                <a:gd name="T30" fmla="*/ 35 w 90"/>
                <a:gd name="T31" fmla="*/ 79 h 89"/>
                <a:gd name="T32" fmla="*/ 52 w 90"/>
                <a:gd name="T33" fmla="*/ 23 h 89"/>
                <a:gd name="T34" fmla="*/ 52 w 90"/>
                <a:gd name="T35" fmla="*/ 23 h 89"/>
                <a:gd name="T36" fmla="*/ 32 w 90"/>
                <a:gd name="T37" fmla="*/ 17 h 89"/>
                <a:gd name="T38" fmla="*/ 29 w 90"/>
                <a:gd name="T39" fmla="*/ 19 h 89"/>
                <a:gd name="T40" fmla="*/ 28 w 90"/>
                <a:gd name="T41" fmla="*/ 21 h 89"/>
                <a:gd name="T42" fmla="*/ 18 w 90"/>
                <a:gd name="T43" fmla="*/ 56 h 89"/>
                <a:gd name="T44" fmla="*/ 17 w 90"/>
                <a:gd name="T45" fmla="*/ 58 h 89"/>
                <a:gd name="T46" fmla="*/ 19 w 90"/>
                <a:gd name="T47" fmla="*/ 61 h 89"/>
                <a:gd name="T48" fmla="*/ 20 w 90"/>
                <a:gd name="T49" fmla="*/ 62 h 89"/>
                <a:gd name="T50" fmla="*/ 58 w 90"/>
                <a:gd name="T51" fmla="*/ 73 h 89"/>
                <a:gd name="T52" fmla="*/ 62 w 90"/>
                <a:gd name="T53" fmla="*/ 71 h 89"/>
                <a:gd name="T54" fmla="*/ 62 w 90"/>
                <a:gd name="T55" fmla="*/ 69 h 89"/>
                <a:gd name="T56" fmla="*/ 68 w 90"/>
                <a:gd name="T57" fmla="*/ 50 h 89"/>
                <a:gd name="T58" fmla="*/ 73 w 90"/>
                <a:gd name="T59" fmla="*/ 33 h 89"/>
                <a:gd name="T60" fmla="*/ 71 w 90"/>
                <a:gd name="T61" fmla="*/ 29 h 89"/>
                <a:gd name="T62" fmla="*/ 69 w 90"/>
                <a:gd name="T63" fmla="*/ 28 h 89"/>
                <a:gd name="T64" fmla="*/ 52 w 90"/>
                <a:gd name="T65" fmla="*/ 23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90" h="89">
                  <a:moveTo>
                    <a:pt x="35" y="79"/>
                  </a:moveTo>
                  <a:cubicBezTo>
                    <a:pt x="25" y="76"/>
                    <a:pt x="15" y="73"/>
                    <a:pt x="4" y="70"/>
                  </a:cubicBezTo>
                  <a:cubicBezTo>
                    <a:pt x="0" y="69"/>
                    <a:pt x="0" y="69"/>
                    <a:pt x="2" y="65"/>
                  </a:cubicBezTo>
                  <a:cubicBezTo>
                    <a:pt x="8" y="45"/>
                    <a:pt x="14" y="24"/>
                    <a:pt x="20" y="3"/>
                  </a:cubicBezTo>
                  <a:cubicBezTo>
                    <a:pt x="20" y="3"/>
                    <a:pt x="20" y="3"/>
                    <a:pt x="20" y="2"/>
                  </a:cubicBezTo>
                  <a:cubicBezTo>
                    <a:pt x="21" y="0"/>
                    <a:pt x="21" y="0"/>
                    <a:pt x="23" y="0"/>
                  </a:cubicBezTo>
                  <a:cubicBezTo>
                    <a:pt x="24" y="0"/>
                    <a:pt x="24" y="1"/>
                    <a:pt x="25" y="1"/>
                  </a:cubicBezTo>
                  <a:cubicBezTo>
                    <a:pt x="45" y="7"/>
                    <a:pt x="66" y="13"/>
                    <a:pt x="86" y="19"/>
                  </a:cubicBezTo>
                  <a:cubicBezTo>
                    <a:pt x="87" y="19"/>
                    <a:pt x="88" y="19"/>
                    <a:pt x="89" y="20"/>
                  </a:cubicBezTo>
                  <a:cubicBezTo>
                    <a:pt x="90" y="20"/>
                    <a:pt x="90" y="21"/>
                    <a:pt x="90" y="21"/>
                  </a:cubicBezTo>
                  <a:cubicBezTo>
                    <a:pt x="90" y="22"/>
                    <a:pt x="90" y="23"/>
                    <a:pt x="89" y="24"/>
                  </a:cubicBezTo>
                  <a:cubicBezTo>
                    <a:pt x="83" y="44"/>
                    <a:pt x="77" y="65"/>
                    <a:pt x="71" y="86"/>
                  </a:cubicBezTo>
                  <a:cubicBezTo>
                    <a:pt x="71" y="86"/>
                    <a:pt x="71" y="87"/>
                    <a:pt x="71" y="87"/>
                  </a:cubicBezTo>
                  <a:cubicBezTo>
                    <a:pt x="70" y="89"/>
                    <a:pt x="69" y="89"/>
                    <a:pt x="68" y="89"/>
                  </a:cubicBezTo>
                  <a:cubicBezTo>
                    <a:pt x="67" y="89"/>
                    <a:pt x="66" y="88"/>
                    <a:pt x="65" y="88"/>
                  </a:cubicBezTo>
                  <a:cubicBezTo>
                    <a:pt x="55" y="85"/>
                    <a:pt x="45" y="82"/>
                    <a:pt x="35" y="79"/>
                  </a:cubicBezTo>
                  <a:close/>
                  <a:moveTo>
                    <a:pt x="52" y="23"/>
                  </a:moveTo>
                  <a:cubicBezTo>
                    <a:pt x="52" y="23"/>
                    <a:pt x="52" y="23"/>
                    <a:pt x="52" y="23"/>
                  </a:cubicBezTo>
                  <a:cubicBezTo>
                    <a:pt x="45" y="21"/>
                    <a:pt x="39" y="19"/>
                    <a:pt x="32" y="17"/>
                  </a:cubicBezTo>
                  <a:cubicBezTo>
                    <a:pt x="30" y="17"/>
                    <a:pt x="30" y="17"/>
                    <a:pt x="29" y="19"/>
                  </a:cubicBezTo>
                  <a:cubicBezTo>
                    <a:pt x="29" y="20"/>
                    <a:pt x="29" y="20"/>
                    <a:pt x="28" y="21"/>
                  </a:cubicBezTo>
                  <a:cubicBezTo>
                    <a:pt x="25" y="32"/>
                    <a:pt x="21" y="44"/>
                    <a:pt x="18" y="56"/>
                  </a:cubicBezTo>
                  <a:cubicBezTo>
                    <a:pt x="18" y="57"/>
                    <a:pt x="18" y="58"/>
                    <a:pt x="17" y="58"/>
                  </a:cubicBezTo>
                  <a:cubicBezTo>
                    <a:pt x="17" y="60"/>
                    <a:pt x="18" y="61"/>
                    <a:pt x="19" y="61"/>
                  </a:cubicBezTo>
                  <a:cubicBezTo>
                    <a:pt x="19" y="61"/>
                    <a:pt x="20" y="62"/>
                    <a:pt x="20" y="62"/>
                  </a:cubicBezTo>
                  <a:cubicBezTo>
                    <a:pt x="33" y="65"/>
                    <a:pt x="45" y="69"/>
                    <a:pt x="58" y="73"/>
                  </a:cubicBezTo>
                  <a:cubicBezTo>
                    <a:pt x="60" y="74"/>
                    <a:pt x="61" y="73"/>
                    <a:pt x="62" y="71"/>
                  </a:cubicBezTo>
                  <a:cubicBezTo>
                    <a:pt x="62" y="70"/>
                    <a:pt x="62" y="69"/>
                    <a:pt x="62" y="69"/>
                  </a:cubicBezTo>
                  <a:cubicBezTo>
                    <a:pt x="64" y="63"/>
                    <a:pt x="66" y="56"/>
                    <a:pt x="68" y="50"/>
                  </a:cubicBezTo>
                  <a:cubicBezTo>
                    <a:pt x="69" y="44"/>
                    <a:pt x="71" y="39"/>
                    <a:pt x="73" y="33"/>
                  </a:cubicBezTo>
                  <a:cubicBezTo>
                    <a:pt x="74" y="30"/>
                    <a:pt x="73" y="30"/>
                    <a:pt x="71" y="29"/>
                  </a:cubicBezTo>
                  <a:cubicBezTo>
                    <a:pt x="70" y="29"/>
                    <a:pt x="70" y="28"/>
                    <a:pt x="69" y="28"/>
                  </a:cubicBezTo>
                  <a:cubicBezTo>
                    <a:pt x="63" y="26"/>
                    <a:pt x="57" y="25"/>
                    <a:pt x="52" y="23"/>
                  </a:cubicBezTo>
                  <a:close/>
                </a:path>
              </a:pathLst>
            </a:custGeom>
            <a:solidFill>
              <a:srgbClr val="F1A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95" name="Freeform 188"/>
            <p:cNvSpPr>
              <a:spLocks noEditPoints="1"/>
            </p:cNvSpPr>
            <p:nvPr/>
          </p:nvSpPr>
          <p:spPr bwMode="auto">
            <a:xfrm>
              <a:off x="4238444" y="5832475"/>
              <a:ext cx="593725" cy="592138"/>
            </a:xfrm>
            <a:custGeom>
              <a:avLst/>
              <a:gdLst>
                <a:gd name="T0" fmla="*/ 6 w 225"/>
                <a:gd name="T1" fmla="*/ 80 h 224"/>
                <a:gd name="T2" fmla="*/ 7 w 225"/>
                <a:gd name="T3" fmla="*/ 77 h 224"/>
                <a:gd name="T4" fmla="*/ 26 w 225"/>
                <a:gd name="T5" fmla="*/ 41 h 224"/>
                <a:gd name="T6" fmla="*/ 46 w 225"/>
                <a:gd name="T7" fmla="*/ 22 h 224"/>
                <a:gd name="T8" fmla="*/ 59 w 225"/>
                <a:gd name="T9" fmla="*/ 14 h 224"/>
                <a:gd name="T10" fmla="*/ 104 w 225"/>
                <a:gd name="T11" fmla="*/ 0 h 224"/>
                <a:gd name="T12" fmla="*/ 132 w 225"/>
                <a:gd name="T13" fmla="*/ 2 h 224"/>
                <a:gd name="T14" fmla="*/ 150 w 225"/>
                <a:gd name="T15" fmla="*/ 6 h 224"/>
                <a:gd name="T16" fmla="*/ 185 w 225"/>
                <a:gd name="T17" fmla="*/ 26 h 224"/>
                <a:gd name="T18" fmla="*/ 204 w 225"/>
                <a:gd name="T19" fmla="*/ 48 h 224"/>
                <a:gd name="T20" fmla="*/ 222 w 225"/>
                <a:gd name="T21" fmla="*/ 88 h 224"/>
                <a:gd name="T22" fmla="*/ 224 w 225"/>
                <a:gd name="T23" fmla="*/ 121 h 224"/>
                <a:gd name="T24" fmla="*/ 222 w 225"/>
                <a:gd name="T25" fmla="*/ 134 h 224"/>
                <a:gd name="T26" fmla="*/ 220 w 225"/>
                <a:gd name="T27" fmla="*/ 144 h 224"/>
                <a:gd name="T28" fmla="*/ 211 w 225"/>
                <a:gd name="T29" fmla="*/ 164 h 224"/>
                <a:gd name="T30" fmla="*/ 182 w 225"/>
                <a:gd name="T31" fmla="*/ 199 h 224"/>
                <a:gd name="T32" fmla="*/ 172 w 225"/>
                <a:gd name="T33" fmla="*/ 207 h 224"/>
                <a:gd name="T34" fmla="*/ 144 w 225"/>
                <a:gd name="T35" fmla="*/ 219 h 224"/>
                <a:gd name="T36" fmla="*/ 112 w 225"/>
                <a:gd name="T37" fmla="*/ 224 h 224"/>
                <a:gd name="T38" fmla="*/ 92 w 225"/>
                <a:gd name="T39" fmla="*/ 222 h 224"/>
                <a:gd name="T40" fmla="*/ 90 w 225"/>
                <a:gd name="T41" fmla="*/ 221 h 224"/>
                <a:gd name="T42" fmla="*/ 72 w 225"/>
                <a:gd name="T43" fmla="*/ 216 h 224"/>
                <a:gd name="T44" fmla="*/ 54 w 225"/>
                <a:gd name="T45" fmla="*/ 207 h 224"/>
                <a:gd name="T46" fmla="*/ 20 w 225"/>
                <a:gd name="T47" fmla="*/ 174 h 224"/>
                <a:gd name="T48" fmla="*/ 3 w 225"/>
                <a:gd name="T49" fmla="*/ 132 h 224"/>
                <a:gd name="T50" fmla="*/ 2 w 225"/>
                <a:gd name="T51" fmla="*/ 96 h 224"/>
                <a:gd name="T52" fmla="*/ 3 w 225"/>
                <a:gd name="T53" fmla="*/ 90 h 224"/>
                <a:gd name="T54" fmla="*/ 6 w 225"/>
                <a:gd name="T55" fmla="*/ 80 h 224"/>
                <a:gd name="T56" fmla="*/ 6 w 225"/>
                <a:gd name="T57" fmla="*/ 80 h 224"/>
                <a:gd name="T58" fmla="*/ 101 w 225"/>
                <a:gd name="T59" fmla="*/ 152 h 224"/>
                <a:gd name="T60" fmla="*/ 136 w 225"/>
                <a:gd name="T61" fmla="*/ 162 h 224"/>
                <a:gd name="T62" fmla="*/ 141 w 225"/>
                <a:gd name="T63" fmla="*/ 159 h 224"/>
                <a:gd name="T64" fmla="*/ 162 w 225"/>
                <a:gd name="T65" fmla="*/ 89 h 224"/>
                <a:gd name="T66" fmla="*/ 162 w 225"/>
                <a:gd name="T67" fmla="*/ 87 h 224"/>
                <a:gd name="T68" fmla="*/ 161 w 225"/>
                <a:gd name="T69" fmla="*/ 84 h 224"/>
                <a:gd name="T70" fmla="*/ 158 w 225"/>
                <a:gd name="T71" fmla="*/ 84 h 224"/>
                <a:gd name="T72" fmla="*/ 90 w 225"/>
                <a:gd name="T73" fmla="*/ 63 h 224"/>
                <a:gd name="T74" fmla="*/ 83 w 225"/>
                <a:gd name="T75" fmla="*/ 67 h 224"/>
                <a:gd name="T76" fmla="*/ 83 w 225"/>
                <a:gd name="T77" fmla="*/ 67 h 224"/>
                <a:gd name="T78" fmla="*/ 63 w 225"/>
                <a:gd name="T79" fmla="*/ 135 h 224"/>
                <a:gd name="T80" fmla="*/ 62 w 225"/>
                <a:gd name="T81" fmla="*/ 137 h 224"/>
                <a:gd name="T82" fmla="*/ 65 w 225"/>
                <a:gd name="T83" fmla="*/ 141 h 224"/>
                <a:gd name="T84" fmla="*/ 67 w 225"/>
                <a:gd name="T85" fmla="*/ 142 h 224"/>
                <a:gd name="T86" fmla="*/ 101 w 225"/>
                <a:gd name="T87" fmla="*/ 152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25" h="224">
                  <a:moveTo>
                    <a:pt x="6" y="80"/>
                  </a:moveTo>
                  <a:cubicBezTo>
                    <a:pt x="6" y="79"/>
                    <a:pt x="6" y="78"/>
                    <a:pt x="7" y="77"/>
                  </a:cubicBezTo>
                  <a:cubicBezTo>
                    <a:pt x="11" y="64"/>
                    <a:pt x="17" y="52"/>
                    <a:pt x="26" y="41"/>
                  </a:cubicBezTo>
                  <a:cubicBezTo>
                    <a:pt x="32" y="34"/>
                    <a:pt x="39" y="28"/>
                    <a:pt x="46" y="22"/>
                  </a:cubicBezTo>
                  <a:cubicBezTo>
                    <a:pt x="50" y="19"/>
                    <a:pt x="54" y="16"/>
                    <a:pt x="59" y="14"/>
                  </a:cubicBezTo>
                  <a:cubicBezTo>
                    <a:pt x="73" y="6"/>
                    <a:pt x="88" y="2"/>
                    <a:pt x="104" y="0"/>
                  </a:cubicBezTo>
                  <a:cubicBezTo>
                    <a:pt x="113" y="0"/>
                    <a:pt x="122" y="0"/>
                    <a:pt x="132" y="2"/>
                  </a:cubicBezTo>
                  <a:cubicBezTo>
                    <a:pt x="138" y="3"/>
                    <a:pt x="144" y="4"/>
                    <a:pt x="150" y="6"/>
                  </a:cubicBezTo>
                  <a:cubicBezTo>
                    <a:pt x="162" y="11"/>
                    <a:pt x="174" y="17"/>
                    <a:pt x="185" y="26"/>
                  </a:cubicBezTo>
                  <a:cubicBezTo>
                    <a:pt x="192" y="33"/>
                    <a:pt x="199" y="40"/>
                    <a:pt x="204" y="48"/>
                  </a:cubicBezTo>
                  <a:cubicBezTo>
                    <a:pt x="213" y="60"/>
                    <a:pt x="218" y="73"/>
                    <a:pt x="222" y="88"/>
                  </a:cubicBezTo>
                  <a:cubicBezTo>
                    <a:pt x="224" y="99"/>
                    <a:pt x="225" y="110"/>
                    <a:pt x="224" y="121"/>
                  </a:cubicBezTo>
                  <a:cubicBezTo>
                    <a:pt x="224" y="125"/>
                    <a:pt x="223" y="130"/>
                    <a:pt x="222" y="134"/>
                  </a:cubicBezTo>
                  <a:cubicBezTo>
                    <a:pt x="221" y="137"/>
                    <a:pt x="221" y="141"/>
                    <a:pt x="220" y="144"/>
                  </a:cubicBezTo>
                  <a:cubicBezTo>
                    <a:pt x="218" y="151"/>
                    <a:pt x="215" y="158"/>
                    <a:pt x="211" y="164"/>
                  </a:cubicBezTo>
                  <a:cubicBezTo>
                    <a:pt x="204" y="178"/>
                    <a:pt x="194" y="189"/>
                    <a:pt x="182" y="199"/>
                  </a:cubicBezTo>
                  <a:cubicBezTo>
                    <a:pt x="179" y="202"/>
                    <a:pt x="175" y="204"/>
                    <a:pt x="172" y="207"/>
                  </a:cubicBezTo>
                  <a:cubicBezTo>
                    <a:pt x="163" y="212"/>
                    <a:pt x="154" y="216"/>
                    <a:pt x="144" y="219"/>
                  </a:cubicBezTo>
                  <a:cubicBezTo>
                    <a:pt x="134" y="222"/>
                    <a:pt x="123" y="224"/>
                    <a:pt x="112" y="224"/>
                  </a:cubicBezTo>
                  <a:cubicBezTo>
                    <a:pt x="105" y="223"/>
                    <a:pt x="99" y="223"/>
                    <a:pt x="92" y="222"/>
                  </a:cubicBezTo>
                  <a:cubicBezTo>
                    <a:pt x="91" y="222"/>
                    <a:pt x="91" y="221"/>
                    <a:pt x="90" y="221"/>
                  </a:cubicBezTo>
                  <a:cubicBezTo>
                    <a:pt x="84" y="220"/>
                    <a:pt x="78" y="218"/>
                    <a:pt x="72" y="216"/>
                  </a:cubicBezTo>
                  <a:cubicBezTo>
                    <a:pt x="66" y="214"/>
                    <a:pt x="60" y="210"/>
                    <a:pt x="54" y="207"/>
                  </a:cubicBezTo>
                  <a:cubicBezTo>
                    <a:pt x="40" y="198"/>
                    <a:pt x="29" y="188"/>
                    <a:pt x="20" y="174"/>
                  </a:cubicBezTo>
                  <a:cubicBezTo>
                    <a:pt x="12" y="161"/>
                    <a:pt x="6" y="147"/>
                    <a:pt x="3" y="132"/>
                  </a:cubicBezTo>
                  <a:cubicBezTo>
                    <a:pt x="1" y="120"/>
                    <a:pt x="0" y="108"/>
                    <a:pt x="2" y="96"/>
                  </a:cubicBezTo>
                  <a:cubicBezTo>
                    <a:pt x="2" y="94"/>
                    <a:pt x="2" y="92"/>
                    <a:pt x="3" y="90"/>
                  </a:cubicBezTo>
                  <a:cubicBezTo>
                    <a:pt x="4" y="87"/>
                    <a:pt x="5" y="84"/>
                    <a:pt x="6" y="80"/>
                  </a:cubicBezTo>
                  <a:cubicBezTo>
                    <a:pt x="6" y="80"/>
                    <a:pt x="6" y="80"/>
                    <a:pt x="6" y="80"/>
                  </a:cubicBezTo>
                  <a:moveTo>
                    <a:pt x="101" y="152"/>
                  </a:moveTo>
                  <a:cubicBezTo>
                    <a:pt x="113" y="155"/>
                    <a:pt x="124" y="159"/>
                    <a:pt x="136" y="162"/>
                  </a:cubicBezTo>
                  <a:cubicBezTo>
                    <a:pt x="140" y="163"/>
                    <a:pt x="140" y="163"/>
                    <a:pt x="141" y="159"/>
                  </a:cubicBezTo>
                  <a:cubicBezTo>
                    <a:pt x="148" y="136"/>
                    <a:pt x="155" y="113"/>
                    <a:pt x="162" y="89"/>
                  </a:cubicBezTo>
                  <a:cubicBezTo>
                    <a:pt x="162" y="89"/>
                    <a:pt x="162" y="88"/>
                    <a:pt x="162" y="87"/>
                  </a:cubicBezTo>
                  <a:cubicBezTo>
                    <a:pt x="163" y="86"/>
                    <a:pt x="162" y="85"/>
                    <a:pt x="161" y="84"/>
                  </a:cubicBezTo>
                  <a:cubicBezTo>
                    <a:pt x="160" y="84"/>
                    <a:pt x="159" y="84"/>
                    <a:pt x="158" y="84"/>
                  </a:cubicBezTo>
                  <a:cubicBezTo>
                    <a:pt x="135" y="77"/>
                    <a:pt x="113" y="70"/>
                    <a:pt x="90" y="63"/>
                  </a:cubicBezTo>
                  <a:cubicBezTo>
                    <a:pt x="85" y="62"/>
                    <a:pt x="85" y="62"/>
                    <a:pt x="83" y="67"/>
                  </a:cubicBezTo>
                  <a:cubicBezTo>
                    <a:pt x="83" y="67"/>
                    <a:pt x="83" y="67"/>
                    <a:pt x="83" y="67"/>
                  </a:cubicBezTo>
                  <a:cubicBezTo>
                    <a:pt x="76" y="90"/>
                    <a:pt x="70" y="112"/>
                    <a:pt x="63" y="135"/>
                  </a:cubicBezTo>
                  <a:cubicBezTo>
                    <a:pt x="63" y="136"/>
                    <a:pt x="63" y="137"/>
                    <a:pt x="62" y="137"/>
                  </a:cubicBezTo>
                  <a:cubicBezTo>
                    <a:pt x="62" y="139"/>
                    <a:pt x="63" y="140"/>
                    <a:pt x="65" y="141"/>
                  </a:cubicBezTo>
                  <a:cubicBezTo>
                    <a:pt x="66" y="141"/>
                    <a:pt x="66" y="142"/>
                    <a:pt x="67" y="142"/>
                  </a:cubicBezTo>
                  <a:cubicBezTo>
                    <a:pt x="79" y="145"/>
                    <a:pt x="90" y="148"/>
                    <a:pt x="101" y="152"/>
                  </a:cubicBezTo>
                </a:path>
              </a:pathLst>
            </a:custGeom>
            <a:solidFill>
              <a:srgbClr val="FFD3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96" name="Freeform 189"/>
            <p:cNvSpPr>
              <a:spLocks noEditPoints="1"/>
            </p:cNvSpPr>
            <p:nvPr/>
          </p:nvSpPr>
          <p:spPr bwMode="auto">
            <a:xfrm>
              <a:off x="4282894" y="5991225"/>
              <a:ext cx="146050" cy="100013"/>
            </a:xfrm>
            <a:custGeom>
              <a:avLst/>
              <a:gdLst>
                <a:gd name="T0" fmla="*/ 25 w 55"/>
                <a:gd name="T1" fmla="*/ 34 h 38"/>
                <a:gd name="T2" fmla="*/ 21 w 55"/>
                <a:gd name="T3" fmla="*/ 24 h 38"/>
                <a:gd name="T4" fmla="*/ 26 w 55"/>
                <a:gd name="T5" fmla="*/ 15 h 38"/>
                <a:gd name="T6" fmla="*/ 13 w 55"/>
                <a:gd name="T7" fmla="*/ 12 h 38"/>
                <a:gd name="T8" fmla="*/ 11 w 55"/>
                <a:gd name="T9" fmla="*/ 13 h 38"/>
                <a:gd name="T10" fmla="*/ 18 w 55"/>
                <a:gd name="T11" fmla="*/ 15 h 38"/>
                <a:gd name="T12" fmla="*/ 21 w 55"/>
                <a:gd name="T13" fmla="*/ 19 h 38"/>
                <a:gd name="T14" fmla="*/ 19 w 55"/>
                <a:gd name="T15" fmla="*/ 27 h 38"/>
                <a:gd name="T16" fmla="*/ 16 w 55"/>
                <a:gd name="T17" fmla="*/ 31 h 38"/>
                <a:gd name="T18" fmla="*/ 2 w 55"/>
                <a:gd name="T19" fmla="*/ 30 h 38"/>
                <a:gd name="T20" fmla="*/ 2 w 55"/>
                <a:gd name="T21" fmla="*/ 26 h 38"/>
                <a:gd name="T22" fmla="*/ 11 w 55"/>
                <a:gd name="T23" fmla="*/ 24 h 38"/>
                <a:gd name="T24" fmla="*/ 10 w 55"/>
                <a:gd name="T25" fmla="*/ 19 h 38"/>
                <a:gd name="T26" fmla="*/ 7 w 55"/>
                <a:gd name="T27" fmla="*/ 16 h 38"/>
                <a:gd name="T28" fmla="*/ 3 w 55"/>
                <a:gd name="T29" fmla="*/ 13 h 38"/>
                <a:gd name="T30" fmla="*/ 13 w 55"/>
                <a:gd name="T31" fmla="*/ 6 h 38"/>
                <a:gd name="T32" fmla="*/ 27 w 55"/>
                <a:gd name="T33" fmla="*/ 8 h 38"/>
                <a:gd name="T34" fmla="*/ 28 w 55"/>
                <a:gd name="T35" fmla="*/ 7 h 38"/>
                <a:gd name="T36" fmla="*/ 27 w 55"/>
                <a:gd name="T37" fmla="*/ 1 h 38"/>
                <a:gd name="T38" fmla="*/ 35 w 55"/>
                <a:gd name="T39" fmla="*/ 7 h 38"/>
                <a:gd name="T40" fmla="*/ 45 w 55"/>
                <a:gd name="T41" fmla="*/ 11 h 38"/>
                <a:gd name="T42" fmla="*/ 55 w 55"/>
                <a:gd name="T43" fmla="*/ 20 h 38"/>
                <a:gd name="T44" fmla="*/ 51 w 55"/>
                <a:gd name="T45" fmla="*/ 23 h 38"/>
                <a:gd name="T46" fmla="*/ 49 w 55"/>
                <a:gd name="T47" fmla="*/ 21 h 38"/>
                <a:gd name="T48" fmla="*/ 38 w 55"/>
                <a:gd name="T49" fmla="*/ 16 h 38"/>
                <a:gd name="T50" fmla="*/ 34 w 55"/>
                <a:gd name="T51" fmla="*/ 17 h 38"/>
                <a:gd name="T52" fmla="*/ 40 w 55"/>
                <a:gd name="T53" fmla="*/ 22 h 38"/>
                <a:gd name="T54" fmla="*/ 44 w 55"/>
                <a:gd name="T55" fmla="*/ 34 h 38"/>
                <a:gd name="T56" fmla="*/ 34 w 55"/>
                <a:gd name="T57" fmla="*/ 35 h 38"/>
                <a:gd name="T58" fmla="*/ 30 w 55"/>
                <a:gd name="T59" fmla="*/ 35 h 38"/>
                <a:gd name="T60" fmla="*/ 38 w 55"/>
                <a:gd name="T61" fmla="*/ 29 h 38"/>
                <a:gd name="T62" fmla="*/ 38 w 55"/>
                <a:gd name="T63" fmla="*/ 30 h 38"/>
                <a:gd name="T64" fmla="*/ 28 w 55"/>
                <a:gd name="T65" fmla="*/ 23 h 38"/>
                <a:gd name="T66" fmla="*/ 29 w 55"/>
                <a:gd name="T67" fmla="*/ 23 h 38"/>
                <a:gd name="T68" fmla="*/ 28 w 55"/>
                <a:gd name="T69" fmla="*/ 23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55" h="38">
                  <a:moveTo>
                    <a:pt x="30" y="35"/>
                  </a:moveTo>
                  <a:cubicBezTo>
                    <a:pt x="28" y="35"/>
                    <a:pt x="26" y="35"/>
                    <a:pt x="25" y="34"/>
                  </a:cubicBezTo>
                  <a:cubicBezTo>
                    <a:pt x="22" y="34"/>
                    <a:pt x="21" y="32"/>
                    <a:pt x="21" y="30"/>
                  </a:cubicBezTo>
                  <a:cubicBezTo>
                    <a:pt x="21" y="28"/>
                    <a:pt x="22" y="26"/>
                    <a:pt x="21" y="24"/>
                  </a:cubicBezTo>
                  <a:cubicBezTo>
                    <a:pt x="21" y="22"/>
                    <a:pt x="22" y="20"/>
                    <a:pt x="23" y="19"/>
                  </a:cubicBezTo>
                  <a:cubicBezTo>
                    <a:pt x="25" y="18"/>
                    <a:pt x="27" y="17"/>
                    <a:pt x="26" y="15"/>
                  </a:cubicBezTo>
                  <a:cubicBezTo>
                    <a:pt x="26" y="13"/>
                    <a:pt x="23" y="14"/>
                    <a:pt x="21" y="13"/>
                  </a:cubicBezTo>
                  <a:cubicBezTo>
                    <a:pt x="19" y="13"/>
                    <a:pt x="16" y="12"/>
                    <a:pt x="13" y="12"/>
                  </a:cubicBezTo>
                  <a:cubicBezTo>
                    <a:pt x="12" y="12"/>
                    <a:pt x="12" y="12"/>
                    <a:pt x="11" y="12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4" y="14"/>
                    <a:pt x="16" y="14"/>
                    <a:pt x="18" y="15"/>
                  </a:cubicBezTo>
                  <a:cubicBezTo>
                    <a:pt x="19" y="15"/>
                    <a:pt x="20" y="16"/>
                    <a:pt x="21" y="16"/>
                  </a:cubicBezTo>
                  <a:cubicBezTo>
                    <a:pt x="22" y="17"/>
                    <a:pt x="22" y="18"/>
                    <a:pt x="21" y="19"/>
                  </a:cubicBezTo>
                  <a:cubicBezTo>
                    <a:pt x="20" y="20"/>
                    <a:pt x="20" y="20"/>
                    <a:pt x="20" y="20"/>
                  </a:cubicBezTo>
                  <a:cubicBezTo>
                    <a:pt x="17" y="22"/>
                    <a:pt x="17" y="23"/>
                    <a:pt x="19" y="27"/>
                  </a:cubicBezTo>
                  <a:cubicBezTo>
                    <a:pt x="20" y="29"/>
                    <a:pt x="19" y="30"/>
                    <a:pt x="17" y="30"/>
                  </a:cubicBezTo>
                  <a:cubicBezTo>
                    <a:pt x="16" y="31"/>
                    <a:pt x="16" y="31"/>
                    <a:pt x="16" y="31"/>
                  </a:cubicBezTo>
                  <a:cubicBezTo>
                    <a:pt x="13" y="30"/>
                    <a:pt x="9" y="30"/>
                    <a:pt x="6" y="31"/>
                  </a:cubicBezTo>
                  <a:cubicBezTo>
                    <a:pt x="5" y="31"/>
                    <a:pt x="3" y="30"/>
                    <a:pt x="2" y="30"/>
                  </a:cubicBezTo>
                  <a:cubicBezTo>
                    <a:pt x="1" y="30"/>
                    <a:pt x="0" y="29"/>
                    <a:pt x="0" y="28"/>
                  </a:cubicBezTo>
                  <a:cubicBezTo>
                    <a:pt x="0" y="27"/>
                    <a:pt x="1" y="26"/>
                    <a:pt x="2" y="26"/>
                  </a:cubicBezTo>
                  <a:cubicBezTo>
                    <a:pt x="5" y="25"/>
                    <a:pt x="7" y="25"/>
                    <a:pt x="10" y="25"/>
                  </a:cubicBezTo>
                  <a:cubicBezTo>
                    <a:pt x="11" y="25"/>
                    <a:pt x="11" y="25"/>
                    <a:pt x="11" y="24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9" y="21"/>
                    <a:pt x="8" y="21"/>
                    <a:pt x="10" y="19"/>
                  </a:cubicBezTo>
                  <a:cubicBezTo>
                    <a:pt x="11" y="18"/>
                    <a:pt x="10" y="17"/>
                    <a:pt x="10" y="16"/>
                  </a:cubicBezTo>
                  <a:cubicBezTo>
                    <a:pt x="9" y="15"/>
                    <a:pt x="8" y="15"/>
                    <a:pt x="7" y="16"/>
                  </a:cubicBezTo>
                  <a:cubicBezTo>
                    <a:pt x="6" y="16"/>
                    <a:pt x="6" y="16"/>
                    <a:pt x="5" y="16"/>
                  </a:cubicBezTo>
                  <a:cubicBezTo>
                    <a:pt x="3" y="17"/>
                    <a:pt x="2" y="14"/>
                    <a:pt x="3" y="13"/>
                  </a:cubicBezTo>
                  <a:cubicBezTo>
                    <a:pt x="5" y="11"/>
                    <a:pt x="7" y="8"/>
                    <a:pt x="10" y="6"/>
                  </a:cubicBezTo>
                  <a:cubicBezTo>
                    <a:pt x="11" y="6"/>
                    <a:pt x="12" y="6"/>
                    <a:pt x="13" y="6"/>
                  </a:cubicBezTo>
                  <a:cubicBezTo>
                    <a:pt x="16" y="7"/>
                    <a:pt x="20" y="7"/>
                    <a:pt x="23" y="8"/>
                  </a:cubicBezTo>
                  <a:cubicBezTo>
                    <a:pt x="24" y="8"/>
                    <a:pt x="26" y="8"/>
                    <a:pt x="27" y="8"/>
                  </a:cubicBezTo>
                  <a:cubicBezTo>
                    <a:pt x="28" y="9"/>
                    <a:pt x="28" y="8"/>
                    <a:pt x="29" y="8"/>
                  </a:cubicBezTo>
                  <a:cubicBezTo>
                    <a:pt x="29" y="7"/>
                    <a:pt x="29" y="7"/>
                    <a:pt x="28" y="7"/>
                  </a:cubicBezTo>
                  <a:cubicBezTo>
                    <a:pt x="28" y="6"/>
                    <a:pt x="27" y="5"/>
                    <a:pt x="26" y="4"/>
                  </a:cubicBezTo>
                  <a:cubicBezTo>
                    <a:pt x="25" y="3"/>
                    <a:pt x="26" y="1"/>
                    <a:pt x="27" y="1"/>
                  </a:cubicBezTo>
                  <a:cubicBezTo>
                    <a:pt x="28" y="0"/>
                    <a:pt x="29" y="0"/>
                    <a:pt x="30" y="1"/>
                  </a:cubicBezTo>
                  <a:cubicBezTo>
                    <a:pt x="32" y="2"/>
                    <a:pt x="35" y="4"/>
                    <a:pt x="35" y="7"/>
                  </a:cubicBezTo>
                  <a:cubicBezTo>
                    <a:pt x="36" y="10"/>
                    <a:pt x="36" y="10"/>
                    <a:pt x="39" y="10"/>
                  </a:cubicBezTo>
                  <a:cubicBezTo>
                    <a:pt x="41" y="11"/>
                    <a:pt x="43" y="11"/>
                    <a:pt x="45" y="11"/>
                  </a:cubicBezTo>
                  <a:cubicBezTo>
                    <a:pt x="47" y="11"/>
                    <a:pt x="49" y="12"/>
                    <a:pt x="50" y="13"/>
                  </a:cubicBezTo>
                  <a:cubicBezTo>
                    <a:pt x="52" y="15"/>
                    <a:pt x="54" y="17"/>
                    <a:pt x="55" y="20"/>
                  </a:cubicBezTo>
                  <a:cubicBezTo>
                    <a:pt x="55" y="21"/>
                    <a:pt x="55" y="22"/>
                    <a:pt x="54" y="23"/>
                  </a:cubicBezTo>
                  <a:cubicBezTo>
                    <a:pt x="53" y="23"/>
                    <a:pt x="53" y="23"/>
                    <a:pt x="51" y="23"/>
                  </a:cubicBezTo>
                  <a:cubicBezTo>
                    <a:pt x="51" y="23"/>
                    <a:pt x="51" y="23"/>
                    <a:pt x="50" y="22"/>
                  </a:cubicBezTo>
                  <a:cubicBezTo>
                    <a:pt x="50" y="22"/>
                    <a:pt x="49" y="22"/>
                    <a:pt x="49" y="21"/>
                  </a:cubicBezTo>
                  <a:cubicBezTo>
                    <a:pt x="47" y="17"/>
                    <a:pt x="44" y="16"/>
                    <a:pt x="39" y="16"/>
                  </a:cubicBezTo>
                  <a:cubicBezTo>
                    <a:pt x="38" y="16"/>
                    <a:pt x="38" y="16"/>
                    <a:pt x="38" y="16"/>
                  </a:cubicBezTo>
                  <a:cubicBezTo>
                    <a:pt x="38" y="16"/>
                    <a:pt x="37" y="16"/>
                    <a:pt x="37" y="16"/>
                  </a:cubicBezTo>
                  <a:cubicBezTo>
                    <a:pt x="36" y="15"/>
                    <a:pt x="34" y="15"/>
                    <a:pt x="34" y="17"/>
                  </a:cubicBezTo>
                  <a:cubicBezTo>
                    <a:pt x="34" y="18"/>
                    <a:pt x="36" y="18"/>
                    <a:pt x="38" y="19"/>
                  </a:cubicBezTo>
                  <a:cubicBezTo>
                    <a:pt x="39" y="19"/>
                    <a:pt x="41" y="20"/>
                    <a:pt x="40" y="22"/>
                  </a:cubicBezTo>
                  <a:cubicBezTo>
                    <a:pt x="40" y="23"/>
                    <a:pt x="41" y="24"/>
                    <a:pt x="42" y="25"/>
                  </a:cubicBezTo>
                  <a:cubicBezTo>
                    <a:pt x="45" y="27"/>
                    <a:pt x="45" y="31"/>
                    <a:pt x="44" y="34"/>
                  </a:cubicBezTo>
                  <a:cubicBezTo>
                    <a:pt x="43" y="37"/>
                    <a:pt x="40" y="38"/>
                    <a:pt x="37" y="37"/>
                  </a:cubicBezTo>
                  <a:cubicBezTo>
                    <a:pt x="36" y="36"/>
                    <a:pt x="35" y="36"/>
                    <a:pt x="34" y="35"/>
                  </a:cubicBezTo>
                  <a:cubicBezTo>
                    <a:pt x="33" y="35"/>
                    <a:pt x="32" y="34"/>
                    <a:pt x="30" y="35"/>
                  </a:cubicBezTo>
                  <a:cubicBezTo>
                    <a:pt x="30" y="35"/>
                    <a:pt x="30" y="35"/>
                    <a:pt x="30" y="35"/>
                  </a:cubicBezTo>
                  <a:moveTo>
                    <a:pt x="38" y="30"/>
                  </a:moveTo>
                  <a:cubicBezTo>
                    <a:pt x="38" y="29"/>
                    <a:pt x="38" y="29"/>
                    <a:pt x="38" y="29"/>
                  </a:cubicBezTo>
                  <a:cubicBezTo>
                    <a:pt x="37" y="30"/>
                    <a:pt x="37" y="30"/>
                    <a:pt x="37" y="30"/>
                  </a:cubicBezTo>
                  <a:cubicBezTo>
                    <a:pt x="38" y="30"/>
                    <a:pt x="38" y="30"/>
                    <a:pt x="38" y="30"/>
                  </a:cubicBezTo>
                  <a:cubicBezTo>
                    <a:pt x="38" y="30"/>
                    <a:pt x="38" y="30"/>
                    <a:pt x="38" y="30"/>
                  </a:cubicBezTo>
                  <a:moveTo>
                    <a:pt x="28" y="23"/>
                  </a:moveTo>
                  <a:cubicBezTo>
                    <a:pt x="28" y="23"/>
                    <a:pt x="28" y="23"/>
                    <a:pt x="28" y="23"/>
                  </a:cubicBezTo>
                  <a:cubicBezTo>
                    <a:pt x="29" y="23"/>
                    <a:pt x="29" y="23"/>
                    <a:pt x="29" y="23"/>
                  </a:cubicBezTo>
                  <a:cubicBezTo>
                    <a:pt x="29" y="23"/>
                    <a:pt x="29" y="22"/>
                    <a:pt x="29" y="22"/>
                  </a:cubicBezTo>
                  <a:cubicBezTo>
                    <a:pt x="28" y="23"/>
                    <a:pt x="28" y="23"/>
                    <a:pt x="28" y="23"/>
                  </a:cubicBezTo>
                </a:path>
              </a:pathLst>
            </a:custGeom>
            <a:solidFill>
              <a:srgbClr val="C96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97" name="Freeform 190"/>
            <p:cNvSpPr>
              <a:spLocks/>
            </p:cNvSpPr>
            <p:nvPr/>
          </p:nvSpPr>
          <p:spPr bwMode="auto">
            <a:xfrm>
              <a:off x="4689294" y="6113463"/>
              <a:ext cx="95250" cy="120650"/>
            </a:xfrm>
            <a:custGeom>
              <a:avLst/>
              <a:gdLst>
                <a:gd name="T0" fmla="*/ 3 w 36"/>
                <a:gd name="T1" fmla="*/ 39 h 46"/>
                <a:gd name="T2" fmla="*/ 4 w 36"/>
                <a:gd name="T3" fmla="*/ 35 h 46"/>
                <a:gd name="T4" fmla="*/ 9 w 36"/>
                <a:gd name="T5" fmla="*/ 21 h 46"/>
                <a:gd name="T6" fmla="*/ 7 w 36"/>
                <a:gd name="T7" fmla="*/ 20 h 46"/>
                <a:gd name="T8" fmla="*/ 3 w 36"/>
                <a:gd name="T9" fmla="*/ 21 h 46"/>
                <a:gd name="T10" fmla="*/ 1 w 36"/>
                <a:gd name="T11" fmla="*/ 21 h 46"/>
                <a:gd name="T12" fmla="*/ 1 w 36"/>
                <a:gd name="T13" fmla="*/ 18 h 46"/>
                <a:gd name="T14" fmla="*/ 5 w 36"/>
                <a:gd name="T15" fmla="*/ 14 h 46"/>
                <a:gd name="T16" fmla="*/ 13 w 36"/>
                <a:gd name="T17" fmla="*/ 7 h 46"/>
                <a:gd name="T18" fmla="*/ 16 w 36"/>
                <a:gd name="T19" fmla="*/ 3 h 46"/>
                <a:gd name="T20" fmla="*/ 18 w 36"/>
                <a:gd name="T21" fmla="*/ 1 h 46"/>
                <a:gd name="T22" fmla="*/ 21 w 36"/>
                <a:gd name="T23" fmla="*/ 1 h 46"/>
                <a:gd name="T24" fmla="*/ 22 w 36"/>
                <a:gd name="T25" fmla="*/ 3 h 46"/>
                <a:gd name="T26" fmla="*/ 19 w 36"/>
                <a:gd name="T27" fmla="*/ 9 h 46"/>
                <a:gd name="T28" fmla="*/ 15 w 36"/>
                <a:gd name="T29" fmla="*/ 14 h 46"/>
                <a:gd name="T30" fmla="*/ 14 w 36"/>
                <a:gd name="T31" fmla="*/ 18 h 46"/>
                <a:gd name="T32" fmla="*/ 14 w 36"/>
                <a:gd name="T33" fmla="*/ 26 h 46"/>
                <a:gd name="T34" fmla="*/ 10 w 36"/>
                <a:gd name="T35" fmla="*/ 37 h 46"/>
                <a:gd name="T36" fmla="*/ 11 w 36"/>
                <a:gd name="T37" fmla="*/ 39 h 46"/>
                <a:gd name="T38" fmla="*/ 15 w 36"/>
                <a:gd name="T39" fmla="*/ 38 h 46"/>
                <a:gd name="T40" fmla="*/ 16 w 36"/>
                <a:gd name="T41" fmla="*/ 37 h 46"/>
                <a:gd name="T42" fmla="*/ 18 w 36"/>
                <a:gd name="T43" fmla="*/ 31 h 46"/>
                <a:gd name="T44" fmla="*/ 18 w 36"/>
                <a:gd name="T45" fmla="*/ 28 h 46"/>
                <a:gd name="T46" fmla="*/ 17 w 36"/>
                <a:gd name="T47" fmla="*/ 27 h 46"/>
                <a:gd name="T48" fmla="*/ 17 w 36"/>
                <a:gd name="T49" fmla="*/ 24 h 46"/>
                <a:gd name="T50" fmla="*/ 20 w 36"/>
                <a:gd name="T51" fmla="*/ 23 h 46"/>
                <a:gd name="T52" fmla="*/ 20 w 36"/>
                <a:gd name="T53" fmla="*/ 19 h 46"/>
                <a:gd name="T54" fmla="*/ 18 w 36"/>
                <a:gd name="T55" fmla="*/ 17 h 46"/>
                <a:gd name="T56" fmla="*/ 19 w 36"/>
                <a:gd name="T57" fmla="*/ 13 h 46"/>
                <a:gd name="T58" fmla="*/ 20 w 36"/>
                <a:gd name="T59" fmla="*/ 13 h 46"/>
                <a:gd name="T60" fmla="*/ 32 w 36"/>
                <a:gd name="T61" fmla="*/ 13 h 46"/>
                <a:gd name="T62" fmla="*/ 34 w 36"/>
                <a:gd name="T63" fmla="*/ 14 h 46"/>
                <a:gd name="T64" fmla="*/ 34 w 36"/>
                <a:gd name="T65" fmla="*/ 18 h 46"/>
                <a:gd name="T66" fmla="*/ 30 w 36"/>
                <a:gd name="T67" fmla="*/ 19 h 46"/>
                <a:gd name="T68" fmla="*/ 27 w 36"/>
                <a:gd name="T69" fmla="*/ 21 h 46"/>
                <a:gd name="T70" fmla="*/ 28 w 36"/>
                <a:gd name="T71" fmla="*/ 23 h 46"/>
                <a:gd name="T72" fmla="*/ 31 w 36"/>
                <a:gd name="T73" fmla="*/ 24 h 46"/>
                <a:gd name="T74" fmla="*/ 31 w 36"/>
                <a:gd name="T75" fmla="*/ 28 h 46"/>
                <a:gd name="T76" fmla="*/ 29 w 36"/>
                <a:gd name="T77" fmla="*/ 29 h 46"/>
                <a:gd name="T78" fmla="*/ 26 w 36"/>
                <a:gd name="T79" fmla="*/ 30 h 46"/>
                <a:gd name="T80" fmla="*/ 28 w 36"/>
                <a:gd name="T81" fmla="*/ 32 h 46"/>
                <a:gd name="T82" fmla="*/ 27 w 36"/>
                <a:gd name="T83" fmla="*/ 36 h 46"/>
                <a:gd name="T84" fmla="*/ 23 w 36"/>
                <a:gd name="T85" fmla="*/ 37 h 46"/>
                <a:gd name="T86" fmla="*/ 23 w 36"/>
                <a:gd name="T87" fmla="*/ 38 h 46"/>
                <a:gd name="T88" fmla="*/ 23 w 36"/>
                <a:gd name="T89" fmla="*/ 39 h 46"/>
                <a:gd name="T90" fmla="*/ 28 w 36"/>
                <a:gd name="T91" fmla="*/ 41 h 46"/>
                <a:gd name="T92" fmla="*/ 29 w 36"/>
                <a:gd name="T93" fmla="*/ 43 h 46"/>
                <a:gd name="T94" fmla="*/ 27 w 36"/>
                <a:gd name="T95" fmla="*/ 45 h 46"/>
                <a:gd name="T96" fmla="*/ 24 w 36"/>
                <a:gd name="T97" fmla="*/ 45 h 46"/>
                <a:gd name="T98" fmla="*/ 12 w 36"/>
                <a:gd name="T99" fmla="*/ 44 h 46"/>
                <a:gd name="T100" fmla="*/ 10 w 36"/>
                <a:gd name="T101" fmla="*/ 44 h 46"/>
                <a:gd name="T102" fmla="*/ 8 w 36"/>
                <a:gd name="T103" fmla="*/ 43 h 46"/>
                <a:gd name="T104" fmla="*/ 5 w 36"/>
                <a:gd name="T105" fmla="*/ 45 h 46"/>
                <a:gd name="T106" fmla="*/ 2 w 36"/>
                <a:gd name="T107" fmla="*/ 43 h 46"/>
                <a:gd name="T108" fmla="*/ 3 w 36"/>
                <a:gd name="T109" fmla="*/ 39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6" h="46">
                  <a:moveTo>
                    <a:pt x="3" y="39"/>
                  </a:moveTo>
                  <a:cubicBezTo>
                    <a:pt x="3" y="38"/>
                    <a:pt x="4" y="36"/>
                    <a:pt x="4" y="35"/>
                  </a:cubicBezTo>
                  <a:cubicBezTo>
                    <a:pt x="6" y="31"/>
                    <a:pt x="8" y="26"/>
                    <a:pt x="9" y="21"/>
                  </a:cubicBezTo>
                  <a:cubicBezTo>
                    <a:pt x="9" y="20"/>
                    <a:pt x="8" y="19"/>
                    <a:pt x="7" y="20"/>
                  </a:cubicBezTo>
                  <a:cubicBezTo>
                    <a:pt x="6" y="20"/>
                    <a:pt x="5" y="21"/>
                    <a:pt x="3" y="21"/>
                  </a:cubicBezTo>
                  <a:cubicBezTo>
                    <a:pt x="2" y="22"/>
                    <a:pt x="1" y="22"/>
                    <a:pt x="1" y="21"/>
                  </a:cubicBezTo>
                  <a:cubicBezTo>
                    <a:pt x="0" y="20"/>
                    <a:pt x="0" y="18"/>
                    <a:pt x="1" y="18"/>
                  </a:cubicBezTo>
                  <a:cubicBezTo>
                    <a:pt x="2" y="16"/>
                    <a:pt x="3" y="15"/>
                    <a:pt x="5" y="14"/>
                  </a:cubicBezTo>
                  <a:cubicBezTo>
                    <a:pt x="8" y="12"/>
                    <a:pt x="11" y="10"/>
                    <a:pt x="13" y="7"/>
                  </a:cubicBezTo>
                  <a:cubicBezTo>
                    <a:pt x="14" y="6"/>
                    <a:pt x="15" y="4"/>
                    <a:pt x="16" y="3"/>
                  </a:cubicBezTo>
                  <a:cubicBezTo>
                    <a:pt x="17" y="2"/>
                    <a:pt x="17" y="2"/>
                    <a:pt x="18" y="1"/>
                  </a:cubicBezTo>
                  <a:cubicBezTo>
                    <a:pt x="19" y="0"/>
                    <a:pt x="20" y="0"/>
                    <a:pt x="21" y="1"/>
                  </a:cubicBezTo>
                  <a:cubicBezTo>
                    <a:pt x="22" y="1"/>
                    <a:pt x="22" y="2"/>
                    <a:pt x="22" y="3"/>
                  </a:cubicBezTo>
                  <a:cubicBezTo>
                    <a:pt x="22" y="5"/>
                    <a:pt x="21" y="7"/>
                    <a:pt x="19" y="9"/>
                  </a:cubicBezTo>
                  <a:cubicBezTo>
                    <a:pt x="18" y="11"/>
                    <a:pt x="16" y="12"/>
                    <a:pt x="15" y="14"/>
                  </a:cubicBezTo>
                  <a:cubicBezTo>
                    <a:pt x="14" y="15"/>
                    <a:pt x="13" y="16"/>
                    <a:pt x="14" y="18"/>
                  </a:cubicBezTo>
                  <a:cubicBezTo>
                    <a:pt x="15" y="20"/>
                    <a:pt x="15" y="23"/>
                    <a:pt x="14" y="26"/>
                  </a:cubicBezTo>
                  <a:cubicBezTo>
                    <a:pt x="13" y="30"/>
                    <a:pt x="11" y="33"/>
                    <a:pt x="10" y="37"/>
                  </a:cubicBezTo>
                  <a:cubicBezTo>
                    <a:pt x="9" y="38"/>
                    <a:pt x="10" y="39"/>
                    <a:pt x="11" y="39"/>
                  </a:cubicBezTo>
                  <a:cubicBezTo>
                    <a:pt x="13" y="39"/>
                    <a:pt x="14" y="39"/>
                    <a:pt x="15" y="38"/>
                  </a:cubicBezTo>
                  <a:cubicBezTo>
                    <a:pt x="16" y="38"/>
                    <a:pt x="17" y="38"/>
                    <a:pt x="16" y="37"/>
                  </a:cubicBezTo>
                  <a:cubicBezTo>
                    <a:pt x="13" y="33"/>
                    <a:pt x="13" y="33"/>
                    <a:pt x="18" y="31"/>
                  </a:cubicBezTo>
                  <a:cubicBezTo>
                    <a:pt x="19" y="31"/>
                    <a:pt x="19" y="30"/>
                    <a:pt x="18" y="28"/>
                  </a:cubicBezTo>
                  <a:cubicBezTo>
                    <a:pt x="17" y="28"/>
                    <a:pt x="17" y="28"/>
                    <a:pt x="17" y="27"/>
                  </a:cubicBezTo>
                  <a:cubicBezTo>
                    <a:pt x="16" y="26"/>
                    <a:pt x="16" y="25"/>
                    <a:pt x="17" y="24"/>
                  </a:cubicBezTo>
                  <a:cubicBezTo>
                    <a:pt x="18" y="24"/>
                    <a:pt x="19" y="24"/>
                    <a:pt x="20" y="23"/>
                  </a:cubicBezTo>
                  <a:cubicBezTo>
                    <a:pt x="22" y="22"/>
                    <a:pt x="22" y="20"/>
                    <a:pt x="20" y="19"/>
                  </a:cubicBezTo>
                  <a:cubicBezTo>
                    <a:pt x="20" y="18"/>
                    <a:pt x="19" y="18"/>
                    <a:pt x="18" y="17"/>
                  </a:cubicBezTo>
                  <a:cubicBezTo>
                    <a:pt x="17" y="16"/>
                    <a:pt x="17" y="14"/>
                    <a:pt x="19" y="13"/>
                  </a:cubicBezTo>
                  <a:cubicBezTo>
                    <a:pt x="19" y="13"/>
                    <a:pt x="20" y="13"/>
                    <a:pt x="20" y="13"/>
                  </a:cubicBezTo>
                  <a:cubicBezTo>
                    <a:pt x="24" y="14"/>
                    <a:pt x="28" y="14"/>
                    <a:pt x="32" y="13"/>
                  </a:cubicBezTo>
                  <a:cubicBezTo>
                    <a:pt x="33" y="13"/>
                    <a:pt x="34" y="14"/>
                    <a:pt x="34" y="14"/>
                  </a:cubicBezTo>
                  <a:cubicBezTo>
                    <a:pt x="36" y="15"/>
                    <a:pt x="36" y="18"/>
                    <a:pt x="34" y="18"/>
                  </a:cubicBezTo>
                  <a:cubicBezTo>
                    <a:pt x="33" y="19"/>
                    <a:pt x="31" y="19"/>
                    <a:pt x="30" y="19"/>
                  </a:cubicBezTo>
                  <a:cubicBezTo>
                    <a:pt x="29" y="20"/>
                    <a:pt x="28" y="20"/>
                    <a:pt x="27" y="21"/>
                  </a:cubicBezTo>
                  <a:cubicBezTo>
                    <a:pt x="27" y="22"/>
                    <a:pt x="27" y="23"/>
                    <a:pt x="28" y="23"/>
                  </a:cubicBezTo>
                  <a:cubicBezTo>
                    <a:pt x="29" y="23"/>
                    <a:pt x="30" y="23"/>
                    <a:pt x="31" y="24"/>
                  </a:cubicBezTo>
                  <a:cubicBezTo>
                    <a:pt x="32" y="25"/>
                    <a:pt x="32" y="27"/>
                    <a:pt x="31" y="28"/>
                  </a:cubicBezTo>
                  <a:cubicBezTo>
                    <a:pt x="30" y="28"/>
                    <a:pt x="29" y="28"/>
                    <a:pt x="29" y="29"/>
                  </a:cubicBezTo>
                  <a:cubicBezTo>
                    <a:pt x="28" y="29"/>
                    <a:pt x="26" y="29"/>
                    <a:pt x="26" y="30"/>
                  </a:cubicBezTo>
                  <a:cubicBezTo>
                    <a:pt x="26" y="32"/>
                    <a:pt x="27" y="32"/>
                    <a:pt x="28" y="32"/>
                  </a:cubicBezTo>
                  <a:cubicBezTo>
                    <a:pt x="29" y="34"/>
                    <a:pt x="28" y="35"/>
                    <a:pt x="27" y="36"/>
                  </a:cubicBezTo>
                  <a:cubicBezTo>
                    <a:pt x="26" y="37"/>
                    <a:pt x="25" y="37"/>
                    <a:pt x="23" y="37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3" y="39"/>
                    <a:pt x="23" y="39"/>
                    <a:pt x="23" y="39"/>
                  </a:cubicBezTo>
                  <a:cubicBezTo>
                    <a:pt x="25" y="40"/>
                    <a:pt x="26" y="40"/>
                    <a:pt x="28" y="41"/>
                  </a:cubicBezTo>
                  <a:cubicBezTo>
                    <a:pt x="29" y="41"/>
                    <a:pt x="29" y="42"/>
                    <a:pt x="29" y="43"/>
                  </a:cubicBezTo>
                  <a:cubicBezTo>
                    <a:pt x="29" y="44"/>
                    <a:pt x="28" y="45"/>
                    <a:pt x="27" y="45"/>
                  </a:cubicBezTo>
                  <a:cubicBezTo>
                    <a:pt x="26" y="45"/>
                    <a:pt x="25" y="45"/>
                    <a:pt x="24" y="45"/>
                  </a:cubicBezTo>
                  <a:cubicBezTo>
                    <a:pt x="20" y="45"/>
                    <a:pt x="16" y="44"/>
                    <a:pt x="12" y="44"/>
                  </a:cubicBezTo>
                  <a:cubicBezTo>
                    <a:pt x="11" y="44"/>
                    <a:pt x="11" y="44"/>
                    <a:pt x="10" y="44"/>
                  </a:cubicBezTo>
                  <a:cubicBezTo>
                    <a:pt x="9" y="44"/>
                    <a:pt x="9" y="42"/>
                    <a:pt x="8" y="43"/>
                  </a:cubicBezTo>
                  <a:cubicBezTo>
                    <a:pt x="7" y="43"/>
                    <a:pt x="6" y="44"/>
                    <a:pt x="5" y="45"/>
                  </a:cubicBezTo>
                  <a:cubicBezTo>
                    <a:pt x="4" y="46"/>
                    <a:pt x="2" y="45"/>
                    <a:pt x="2" y="43"/>
                  </a:cubicBezTo>
                  <a:cubicBezTo>
                    <a:pt x="2" y="42"/>
                    <a:pt x="2" y="41"/>
                    <a:pt x="3" y="39"/>
                  </a:cubicBezTo>
                </a:path>
              </a:pathLst>
            </a:custGeom>
            <a:solidFill>
              <a:srgbClr val="C96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98" name="Freeform 191"/>
            <p:cNvSpPr>
              <a:spLocks/>
            </p:cNvSpPr>
            <p:nvPr/>
          </p:nvSpPr>
          <p:spPr bwMode="auto">
            <a:xfrm>
              <a:off x="4476569" y="6264275"/>
              <a:ext cx="93663" cy="136525"/>
            </a:xfrm>
            <a:custGeom>
              <a:avLst/>
              <a:gdLst>
                <a:gd name="T0" fmla="*/ 2 w 36"/>
                <a:gd name="T1" fmla="*/ 43 h 52"/>
                <a:gd name="T2" fmla="*/ 4 w 36"/>
                <a:gd name="T3" fmla="*/ 42 h 52"/>
                <a:gd name="T4" fmla="*/ 7 w 36"/>
                <a:gd name="T5" fmla="*/ 43 h 52"/>
                <a:gd name="T6" fmla="*/ 9 w 36"/>
                <a:gd name="T7" fmla="*/ 42 h 52"/>
                <a:gd name="T8" fmla="*/ 13 w 36"/>
                <a:gd name="T9" fmla="*/ 31 h 52"/>
                <a:gd name="T10" fmla="*/ 13 w 36"/>
                <a:gd name="T11" fmla="*/ 30 h 52"/>
                <a:gd name="T12" fmla="*/ 12 w 36"/>
                <a:gd name="T13" fmla="*/ 30 h 52"/>
                <a:gd name="T14" fmla="*/ 7 w 36"/>
                <a:gd name="T15" fmla="*/ 32 h 52"/>
                <a:gd name="T16" fmla="*/ 2 w 36"/>
                <a:gd name="T17" fmla="*/ 34 h 52"/>
                <a:gd name="T18" fmla="*/ 0 w 36"/>
                <a:gd name="T19" fmla="*/ 32 h 52"/>
                <a:gd name="T20" fmla="*/ 1 w 36"/>
                <a:gd name="T21" fmla="*/ 29 h 52"/>
                <a:gd name="T22" fmla="*/ 3 w 36"/>
                <a:gd name="T23" fmla="*/ 28 h 52"/>
                <a:gd name="T24" fmla="*/ 11 w 36"/>
                <a:gd name="T25" fmla="*/ 23 h 52"/>
                <a:gd name="T26" fmla="*/ 15 w 36"/>
                <a:gd name="T27" fmla="*/ 20 h 52"/>
                <a:gd name="T28" fmla="*/ 10 w 36"/>
                <a:gd name="T29" fmla="*/ 19 h 52"/>
                <a:gd name="T30" fmla="*/ 4 w 36"/>
                <a:gd name="T31" fmla="*/ 17 h 52"/>
                <a:gd name="T32" fmla="*/ 4 w 36"/>
                <a:gd name="T33" fmla="*/ 14 h 52"/>
                <a:gd name="T34" fmla="*/ 5 w 36"/>
                <a:gd name="T35" fmla="*/ 12 h 52"/>
                <a:gd name="T36" fmla="*/ 9 w 36"/>
                <a:gd name="T37" fmla="*/ 13 h 52"/>
                <a:gd name="T38" fmla="*/ 14 w 36"/>
                <a:gd name="T39" fmla="*/ 13 h 52"/>
                <a:gd name="T40" fmla="*/ 19 w 36"/>
                <a:gd name="T41" fmla="*/ 10 h 52"/>
                <a:gd name="T42" fmla="*/ 21 w 36"/>
                <a:gd name="T43" fmla="*/ 3 h 52"/>
                <a:gd name="T44" fmla="*/ 24 w 36"/>
                <a:gd name="T45" fmla="*/ 0 h 52"/>
                <a:gd name="T46" fmla="*/ 27 w 36"/>
                <a:gd name="T47" fmla="*/ 4 h 52"/>
                <a:gd name="T48" fmla="*/ 26 w 36"/>
                <a:gd name="T49" fmla="*/ 11 h 52"/>
                <a:gd name="T50" fmla="*/ 27 w 36"/>
                <a:gd name="T51" fmla="*/ 13 h 52"/>
                <a:gd name="T52" fmla="*/ 31 w 36"/>
                <a:gd name="T53" fmla="*/ 14 h 52"/>
                <a:gd name="T54" fmla="*/ 33 w 36"/>
                <a:gd name="T55" fmla="*/ 15 h 52"/>
                <a:gd name="T56" fmla="*/ 36 w 36"/>
                <a:gd name="T57" fmla="*/ 18 h 52"/>
                <a:gd name="T58" fmla="*/ 32 w 36"/>
                <a:gd name="T59" fmla="*/ 19 h 52"/>
                <a:gd name="T60" fmla="*/ 26 w 36"/>
                <a:gd name="T61" fmla="*/ 19 h 52"/>
                <a:gd name="T62" fmla="*/ 23 w 36"/>
                <a:gd name="T63" fmla="*/ 21 h 52"/>
                <a:gd name="T64" fmla="*/ 22 w 36"/>
                <a:gd name="T65" fmla="*/ 25 h 52"/>
                <a:gd name="T66" fmla="*/ 12 w 36"/>
                <a:gd name="T67" fmla="*/ 47 h 52"/>
                <a:gd name="T68" fmla="*/ 10 w 36"/>
                <a:gd name="T69" fmla="*/ 51 h 52"/>
                <a:gd name="T70" fmla="*/ 5 w 36"/>
                <a:gd name="T71" fmla="*/ 51 h 52"/>
                <a:gd name="T72" fmla="*/ 2 w 36"/>
                <a:gd name="T73" fmla="*/ 44 h 52"/>
                <a:gd name="T74" fmla="*/ 2 w 36"/>
                <a:gd name="T75" fmla="*/ 43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" h="52">
                  <a:moveTo>
                    <a:pt x="2" y="43"/>
                  </a:moveTo>
                  <a:cubicBezTo>
                    <a:pt x="3" y="43"/>
                    <a:pt x="3" y="42"/>
                    <a:pt x="4" y="42"/>
                  </a:cubicBezTo>
                  <a:cubicBezTo>
                    <a:pt x="5" y="42"/>
                    <a:pt x="6" y="42"/>
                    <a:pt x="7" y="43"/>
                  </a:cubicBezTo>
                  <a:cubicBezTo>
                    <a:pt x="8" y="43"/>
                    <a:pt x="8" y="43"/>
                    <a:pt x="9" y="42"/>
                  </a:cubicBezTo>
                  <a:cubicBezTo>
                    <a:pt x="10" y="38"/>
                    <a:pt x="12" y="35"/>
                    <a:pt x="13" y="31"/>
                  </a:cubicBezTo>
                  <a:cubicBezTo>
                    <a:pt x="13" y="30"/>
                    <a:pt x="13" y="30"/>
                    <a:pt x="13" y="30"/>
                  </a:cubicBezTo>
                  <a:cubicBezTo>
                    <a:pt x="12" y="30"/>
                    <a:pt x="12" y="30"/>
                    <a:pt x="12" y="30"/>
                  </a:cubicBezTo>
                  <a:cubicBezTo>
                    <a:pt x="10" y="31"/>
                    <a:pt x="9" y="31"/>
                    <a:pt x="7" y="32"/>
                  </a:cubicBezTo>
                  <a:cubicBezTo>
                    <a:pt x="6" y="33"/>
                    <a:pt x="4" y="34"/>
                    <a:pt x="2" y="34"/>
                  </a:cubicBezTo>
                  <a:cubicBezTo>
                    <a:pt x="1" y="34"/>
                    <a:pt x="0" y="33"/>
                    <a:pt x="0" y="32"/>
                  </a:cubicBezTo>
                  <a:cubicBezTo>
                    <a:pt x="0" y="30"/>
                    <a:pt x="0" y="30"/>
                    <a:pt x="1" y="29"/>
                  </a:cubicBezTo>
                  <a:cubicBezTo>
                    <a:pt x="2" y="29"/>
                    <a:pt x="2" y="28"/>
                    <a:pt x="3" y="28"/>
                  </a:cubicBezTo>
                  <a:cubicBezTo>
                    <a:pt x="6" y="27"/>
                    <a:pt x="9" y="25"/>
                    <a:pt x="11" y="23"/>
                  </a:cubicBezTo>
                  <a:cubicBezTo>
                    <a:pt x="12" y="22"/>
                    <a:pt x="14" y="22"/>
                    <a:pt x="15" y="20"/>
                  </a:cubicBezTo>
                  <a:cubicBezTo>
                    <a:pt x="13" y="19"/>
                    <a:pt x="12" y="19"/>
                    <a:pt x="10" y="19"/>
                  </a:cubicBezTo>
                  <a:cubicBezTo>
                    <a:pt x="8" y="19"/>
                    <a:pt x="6" y="18"/>
                    <a:pt x="4" y="17"/>
                  </a:cubicBezTo>
                  <a:cubicBezTo>
                    <a:pt x="3" y="16"/>
                    <a:pt x="3" y="15"/>
                    <a:pt x="4" y="14"/>
                  </a:cubicBezTo>
                  <a:cubicBezTo>
                    <a:pt x="4" y="13"/>
                    <a:pt x="5" y="12"/>
                    <a:pt x="5" y="12"/>
                  </a:cubicBezTo>
                  <a:cubicBezTo>
                    <a:pt x="7" y="12"/>
                    <a:pt x="8" y="13"/>
                    <a:pt x="9" y="13"/>
                  </a:cubicBezTo>
                  <a:cubicBezTo>
                    <a:pt x="11" y="13"/>
                    <a:pt x="13" y="13"/>
                    <a:pt x="14" y="13"/>
                  </a:cubicBezTo>
                  <a:cubicBezTo>
                    <a:pt x="18" y="14"/>
                    <a:pt x="19" y="13"/>
                    <a:pt x="19" y="10"/>
                  </a:cubicBezTo>
                  <a:cubicBezTo>
                    <a:pt x="20" y="8"/>
                    <a:pt x="21" y="5"/>
                    <a:pt x="21" y="3"/>
                  </a:cubicBezTo>
                  <a:cubicBezTo>
                    <a:pt x="22" y="1"/>
                    <a:pt x="23" y="0"/>
                    <a:pt x="24" y="0"/>
                  </a:cubicBezTo>
                  <a:cubicBezTo>
                    <a:pt x="26" y="1"/>
                    <a:pt x="27" y="2"/>
                    <a:pt x="27" y="4"/>
                  </a:cubicBezTo>
                  <a:cubicBezTo>
                    <a:pt x="26" y="6"/>
                    <a:pt x="26" y="9"/>
                    <a:pt x="26" y="11"/>
                  </a:cubicBezTo>
                  <a:cubicBezTo>
                    <a:pt x="25" y="12"/>
                    <a:pt x="26" y="13"/>
                    <a:pt x="27" y="13"/>
                  </a:cubicBezTo>
                  <a:cubicBezTo>
                    <a:pt x="28" y="13"/>
                    <a:pt x="29" y="13"/>
                    <a:pt x="31" y="14"/>
                  </a:cubicBezTo>
                  <a:cubicBezTo>
                    <a:pt x="32" y="14"/>
                    <a:pt x="33" y="14"/>
                    <a:pt x="33" y="15"/>
                  </a:cubicBezTo>
                  <a:cubicBezTo>
                    <a:pt x="35" y="15"/>
                    <a:pt x="36" y="17"/>
                    <a:pt x="36" y="18"/>
                  </a:cubicBezTo>
                  <a:cubicBezTo>
                    <a:pt x="35" y="19"/>
                    <a:pt x="34" y="20"/>
                    <a:pt x="32" y="19"/>
                  </a:cubicBezTo>
                  <a:cubicBezTo>
                    <a:pt x="30" y="19"/>
                    <a:pt x="28" y="19"/>
                    <a:pt x="26" y="19"/>
                  </a:cubicBezTo>
                  <a:cubicBezTo>
                    <a:pt x="24" y="19"/>
                    <a:pt x="24" y="19"/>
                    <a:pt x="23" y="21"/>
                  </a:cubicBezTo>
                  <a:cubicBezTo>
                    <a:pt x="22" y="22"/>
                    <a:pt x="22" y="23"/>
                    <a:pt x="22" y="25"/>
                  </a:cubicBezTo>
                  <a:cubicBezTo>
                    <a:pt x="19" y="33"/>
                    <a:pt x="16" y="40"/>
                    <a:pt x="12" y="47"/>
                  </a:cubicBezTo>
                  <a:cubicBezTo>
                    <a:pt x="11" y="49"/>
                    <a:pt x="11" y="50"/>
                    <a:pt x="10" y="51"/>
                  </a:cubicBezTo>
                  <a:cubicBezTo>
                    <a:pt x="8" y="52"/>
                    <a:pt x="6" y="52"/>
                    <a:pt x="5" y="51"/>
                  </a:cubicBezTo>
                  <a:cubicBezTo>
                    <a:pt x="3" y="49"/>
                    <a:pt x="2" y="47"/>
                    <a:pt x="2" y="44"/>
                  </a:cubicBezTo>
                  <a:cubicBezTo>
                    <a:pt x="2" y="43"/>
                    <a:pt x="2" y="43"/>
                    <a:pt x="2" y="43"/>
                  </a:cubicBezTo>
                </a:path>
              </a:pathLst>
            </a:custGeom>
            <a:solidFill>
              <a:srgbClr val="C96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99" name="Freeform 192"/>
            <p:cNvSpPr>
              <a:spLocks/>
            </p:cNvSpPr>
            <p:nvPr/>
          </p:nvSpPr>
          <p:spPr bwMode="auto">
            <a:xfrm>
              <a:off x="4413069" y="6242050"/>
              <a:ext cx="76200" cy="95250"/>
            </a:xfrm>
            <a:custGeom>
              <a:avLst/>
              <a:gdLst>
                <a:gd name="T0" fmla="*/ 3 w 29"/>
                <a:gd name="T1" fmla="*/ 14 h 36"/>
                <a:gd name="T2" fmla="*/ 6 w 29"/>
                <a:gd name="T3" fmla="*/ 6 h 36"/>
                <a:gd name="T4" fmla="*/ 7 w 29"/>
                <a:gd name="T5" fmla="*/ 3 h 36"/>
                <a:gd name="T6" fmla="*/ 12 w 29"/>
                <a:gd name="T7" fmla="*/ 1 h 36"/>
                <a:gd name="T8" fmla="*/ 25 w 29"/>
                <a:gd name="T9" fmla="*/ 4 h 36"/>
                <a:gd name="T10" fmla="*/ 28 w 29"/>
                <a:gd name="T11" fmla="*/ 9 h 36"/>
                <a:gd name="T12" fmla="*/ 27 w 29"/>
                <a:gd name="T13" fmla="*/ 14 h 36"/>
                <a:gd name="T14" fmla="*/ 21 w 29"/>
                <a:gd name="T15" fmla="*/ 31 h 36"/>
                <a:gd name="T16" fmla="*/ 19 w 29"/>
                <a:gd name="T17" fmla="*/ 35 h 36"/>
                <a:gd name="T18" fmla="*/ 16 w 29"/>
                <a:gd name="T19" fmla="*/ 36 h 36"/>
                <a:gd name="T20" fmla="*/ 15 w 29"/>
                <a:gd name="T21" fmla="*/ 34 h 36"/>
                <a:gd name="T22" fmla="*/ 15 w 29"/>
                <a:gd name="T23" fmla="*/ 30 h 36"/>
                <a:gd name="T24" fmla="*/ 22 w 29"/>
                <a:gd name="T25" fmla="*/ 12 h 36"/>
                <a:gd name="T26" fmla="*/ 20 w 29"/>
                <a:gd name="T27" fmla="*/ 8 h 36"/>
                <a:gd name="T28" fmla="*/ 14 w 29"/>
                <a:gd name="T29" fmla="*/ 7 h 36"/>
                <a:gd name="T30" fmla="*/ 13 w 29"/>
                <a:gd name="T31" fmla="*/ 7 h 36"/>
                <a:gd name="T32" fmla="*/ 12 w 29"/>
                <a:gd name="T33" fmla="*/ 8 h 36"/>
                <a:gd name="T34" fmla="*/ 12 w 29"/>
                <a:gd name="T35" fmla="*/ 10 h 36"/>
                <a:gd name="T36" fmla="*/ 15 w 29"/>
                <a:gd name="T37" fmla="*/ 11 h 36"/>
                <a:gd name="T38" fmla="*/ 15 w 29"/>
                <a:gd name="T39" fmla="*/ 15 h 36"/>
                <a:gd name="T40" fmla="*/ 13 w 29"/>
                <a:gd name="T41" fmla="*/ 16 h 36"/>
                <a:gd name="T42" fmla="*/ 10 w 29"/>
                <a:gd name="T43" fmla="*/ 16 h 36"/>
                <a:gd name="T44" fmla="*/ 10 w 29"/>
                <a:gd name="T45" fmla="*/ 17 h 36"/>
                <a:gd name="T46" fmla="*/ 10 w 29"/>
                <a:gd name="T47" fmla="*/ 18 h 36"/>
                <a:gd name="T48" fmla="*/ 12 w 29"/>
                <a:gd name="T49" fmla="*/ 18 h 36"/>
                <a:gd name="T50" fmla="*/ 15 w 29"/>
                <a:gd name="T51" fmla="*/ 21 h 36"/>
                <a:gd name="T52" fmla="*/ 12 w 29"/>
                <a:gd name="T53" fmla="*/ 23 h 36"/>
                <a:gd name="T54" fmla="*/ 10 w 29"/>
                <a:gd name="T55" fmla="*/ 23 h 36"/>
                <a:gd name="T56" fmla="*/ 8 w 29"/>
                <a:gd name="T57" fmla="*/ 24 h 36"/>
                <a:gd name="T58" fmla="*/ 7 w 29"/>
                <a:gd name="T59" fmla="*/ 24 h 36"/>
                <a:gd name="T60" fmla="*/ 7 w 29"/>
                <a:gd name="T61" fmla="*/ 25 h 36"/>
                <a:gd name="T62" fmla="*/ 10 w 29"/>
                <a:gd name="T63" fmla="*/ 26 h 36"/>
                <a:gd name="T64" fmla="*/ 13 w 29"/>
                <a:gd name="T65" fmla="*/ 27 h 36"/>
                <a:gd name="T66" fmla="*/ 13 w 29"/>
                <a:gd name="T67" fmla="*/ 30 h 36"/>
                <a:gd name="T68" fmla="*/ 10 w 29"/>
                <a:gd name="T69" fmla="*/ 31 h 36"/>
                <a:gd name="T70" fmla="*/ 3 w 29"/>
                <a:gd name="T71" fmla="*/ 30 h 36"/>
                <a:gd name="T72" fmla="*/ 0 w 29"/>
                <a:gd name="T73" fmla="*/ 26 h 36"/>
                <a:gd name="T74" fmla="*/ 1 w 29"/>
                <a:gd name="T75" fmla="*/ 22 h 36"/>
                <a:gd name="T76" fmla="*/ 3 w 29"/>
                <a:gd name="T77" fmla="*/ 14 h 36"/>
                <a:gd name="T78" fmla="*/ 3 w 29"/>
                <a:gd name="T79" fmla="*/ 1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9" h="36">
                  <a:moveTo>
                    <a:pt x="3" y="14"/>
                  </a:moveTo>
                  <a:cubicBezTo>
                    <a:pt x="4" y="12"/>
                    <a:pt x="5" y="9"/>
                    <a:pt x="6" y="6"/>
                  </a:cubicBezTo>
                  <a:cubicBezTo>
                    <a:pt x="6" y="5"/>
                    <a:pt x="6" y="4"/>
                    <a:pt x="7" y="3"/>
                  </a:cubicBezTo>
                  <a:cubicBezTo>
                    <a:pt x="8" y="1"/>
                    <a:pt x="9" y="0"/>
                    <a:pt x="12" y="1"/>
                  </a:cubicBezTo>
                  <a:cubicBezTo>
                    <a:pt x="16" y="2"/>
                    <a:pt x="21" y="3"/>
                    <a:pt x="25" y="4"/>
                  </a:cubicBezTo>
                  <a:cubicBezTo>
                    <a:pt x="28" y="4"/>
                    <a:pt x="29" y="6"/>
                    <a:pt x="28" y="9"/>
                  </a:cubicBezTo>
                  <a:cubicBezTo>
                    <a:pt x="28" y="11"/>
                    <a:pt x="27" y="13"/>
                    <a:pt x="27" y="14"/>
                  </a:cubicBezTo>
                  <a:cubicBezTo>
                    <a:pt x="24" y="20"/>
                    <a:pt x="22" y="25"/>
                    <a:pt x="21" y="31"/>
                  </a:cubicBezTo>
                  <a:cubicBezTo>
                    <a:pt x="20" y="33"/>
                    <a:pt x="20" y="34"/>
                    <a:pt x="19" y="35"/>
                  </a:cubicBezTo>
                  <a:cubicBezTo>
                    <a:pt x="18" y="36"/>
                    <a:pt x="17" y="36"/>
                    <a:pt x="16" y="36"/>
                  </a:cubicBezTo>
                  <a:cubicBezTo>
                    <a:pt x="16" y="36"/>
                    <a:pt x="15" y="35"/>
                    <a:pt x="15" y="34"/>
                  </a:cubicBezTo>
                  <a:cubicBezTo>
                    <a:pt x="15" y="33"/>
                    <a:pt x="15" y="31"/>
                    <a:pt x="15" y="30"/>
                  </a:cubicBezTo>
                  <a:cubicBezTo>
                    <a:pt x="17" y="24"/>
                    <a:pt x="19" y="17"/>
                    <a:pt x="22" y="12"/>
                  </a:cubicBezTo>
                  <a:cubicBezTo>
                    <a:pt x="22" y="10"/>
                    <a:pt x="22" y="9"/>
                    <a:pt x="20" y="8"/>
                  </a:cubicBezTo>
                  <a:cubicBezTo>
                    <a:pt x="18" y="8"/>
                    <a:pt x="16" y="7"/>
                    <a:pt x="14" y="7"/>
                  </a:cubicBezTo>
                  <a:cubicBezTo>
                    <a:pt x="14" y="7"/>
                    <a:pt x="13" y="7"/>
                    <a:pt x="13" y="7"/>
                  </a:cubicBezTo>
                  <a:cubicBezTo>
                    <a:pt x="12" y="7"/>
                    <a:pt x="12" y="8"/>
                    <a:pt x="12" y="8"/>
                  </a:cubicBezTo>
                  <a:cubicBezTo>
                    <a:pt x="12" y="9"/>
                    <a:pt x="12" y="9"/>
                    <a:pt x="12" y="10"/>
                  </a:cubicBezTo>
                  <a:cubicBezTo>
                    <a:pt x="13" y="10"/>
                    <a:pt x="14" y="11"/>
                    <a:pt x="15" y="11"/>
                  </a:cubicBezTo>
                  <a:cubicBezTo>
                    <a:pt x="17" y="12"/>
                    <a:pt x="17" y="14"/>
                    <a:pt x="15" y="15"/>
                  </a:cubicBezTo>
                  <a:cubicBezTo>
                    <a:pt x="14" y="15"/>
                    <a:pt x="14" y="15"/>
                    <a:pt x="13" y="16"/>
                  </a:cubicBezTo>
                  <a:cubicBezTo>
                    <a:pt x="12" y="16"/>
                    <a:pt x="11" y="16"/>
                    <a:pt x="10" y="16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10" y="18"/>
                    <a:pt x="10" y="18"/>
                    <a:pt x="10" y="18"/>
                  </a:cubicBezTo>
                  <a:cubicBezTo>
                    <a:pt x="11" y="18"/>
                    <a:pt x="12" y="18"/>
                    <a:pt x="12" y="18"/>
                  </a:cubicBezTo>
                  <a:cubicBezTo>
                    <a:pt x="14" y="18"/>
                    <a:pt x="15" y="19"/>
                    <a:pt x="15" y="21"/>
                  </a:cubicBezTo>
                  <a:cubicBezTo>
                    <a:pt x="15" y="22"/>
                    <a:pt x="14" y="23"/>
                    <a:pt x="12" y="23"/>
                  </a:cubicBezTo>
                  <a:cubicBezTo>
                    <a:pt x="11" y="23"/>
                    <a:pt x="10" y="23"/>
                    <a:pt x="10" y="23"/>
                  </a:cubicBezTo>
                  <a:cubicBezTo>
                    <a:pt x="9" y="23"/>
                    <a:pt x="8" y="23"/>
                    <a:pt x="8" y="24"/>
                  </a:cubicBezTo>
                  <a:cubicBezTo>
                    <a:pt x="7" y="24"/>
                    <a:pt x="7" y="24"/>
                    <a:pt x="7" y="24"/>
                  </a:cubicBezTo>
                  <a:cubicBezTo>
                    <a:pt x="6" y="25"/>
                    <a:pt x="7" y="25"/>
                    <a:pt x="7" y="25"/>
                  </a:cubicBezTo>
                  <a:cubicBezTo>
                    <a:pt x="8" y="25"/>
                    <a:pt x="9" y="25"/>
                    <a:pt x="10" y="26"/>
                  </a:cubicBezTo>
                  <a:cubicBezTo>
                    <a:pt x="11" y="26"/>
                    <a:pt x="12" y="26"/>
                    <a:pt x="13" y="27"/>
                  </a:cubicBezTo>
                  <a:cubicBezTo>
                    <a:pt x="14" y="27"/>
                    <a:pt x="14" y="29"/>
                    <a:pt x="13" y="30"/>
                  </a:cubicBezTo>
                  <a:cubicBezTo>
                    <a:pt x="12" y="30"/>
                    <a:pt x="11" y="31"/>
                    <a:pt x="10" y="31"/>
                  </a:cubicBezTo>
                  <a:cubicBezTo>
                    <a:pt x="8" y="31"/>
                    <a:pt x="5" y="31"/>
                    <a:pt x="3" y="30"/>
                  </a:cubicBezTo>
                  <a:cubicBezTo>
                    <a:pt x="1" y="30"/>
                    <a:pt x="0" y="28"/>
                    <a:pt x="0" y="26"/>
                  </a:cubicBezTo>
                  <a:cubicBezTo>
                    <a:pt x="0" y="24"/>
                    <a:pt x="1" y="23"/>
                    <a:pt x="1" y="22"/>
                  </a:cubicBezTo>
                  <a:cubicBezTo>
                    <a:pt x="2" y="19"/>
                    <a:pt x="2" y="17"/>
                    <a:pt x="3" y="14"/>
                  </a:cubicBezTo>
                  <a:cubicBezTo>
                    <a:pt x="3" y="14"/>
                    <a:pt x="3" y="14"/>
                    <a:pt x="3" y="14"/>
                  </a:cubicBezTo>
                </a:path>
              </a:pathLst>
            </a:custGeom>
            <a:solidFill>
              <a:srgbClr val="C96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00" name="Freeform 193"/>
            <p:cNvSpPr>
              <a:spLocks/>
            </p:cNvSpPr>
            <p:nvPr/>
          </p:nvSpPr>
          <p:spPr bwMode="auto">
            <a:xfrm>
              <a:off x="4492444" y="5851525"/>
              <a:ext cx="88900" cy="144463"/>
            </a:xfrm>
            <a:custGeom>
              <a:avLst/>
              <a:gdLst>
                <a:gd name="T0" fmla="*/ 31 w 34"/>
                <a:gd name="T1" fmla="*/ 12 h 55"/>
                <a:gd name="T2" fmla="*/ 30 w 34"/>
                <a:gd name="T3" fmla="*/ 16 h 55"/>
                <a:gd name="T4" fmla="*/ 30 w 34"/>
                <a:gd name="T5" fmla="*/ 19 h 55"/>
                <a:gd name="T6" fmla="*/ 32 w 34"/>
                <a:gd name="T7" fmla="*/ 20 h 55"/>
                <a:gd name="T8" fmla="*/ 33 w 34"/>
                <a:gd name="T9" fmla="*/ 23 h 55"/>
                <a:gd name="T10" fmla="*/ 31 w 34"/>
                <a:gd name="T11" fmla="*/ 25 h 55"/>
                <a:gd name="T12" fmla="*/ 28 w 34"/>
                <a:gd name="T13" fmla="*/ 25 h 55"/>
                <a:gd name="T14" fmla="*/ 26 w 34"/>
                <a:gd name="T15" fmla="*/ 28 h 55"/>
                <a:gd name="T16" fmla="*/ 27 w 34"/>
                <a:gd name="T17" fmla="*/ 30 h 55"/>
                <a:gd name="T18" fmla="*/ 28 w 34"/>
                <a:gd name="T19" fmla="*/ 30 h 55"/>
                <a:gd name="T20" fmla="*/ 29 w 34"/>
                <a:gd name="T21" fmla="*/ 35 h 55"/>
                <a:gd name="T22" fmla="*/ 25 w 34"/>
                <a:gd name="T23" fmla="*/ 37 h 55"/>
                <a:gd name="T24" fmla="*/ 22 w 34"/>
                <a:gd name="T25" fmla="*/ 41 h 55"/>
                <a:gd name="T26" fmla="*/ 19 w 34"/>
                <a:gd name="T27" fmla="*/ 50 h 55"/>
                <a:gd name="T28" fmla="*/ 18 w 34"/>
                <a:gd name="T29" fmla="*/ 54 h 55"/>
                <a:gd name="T30" fmla="*/ 15 w 34"/>
                <a:gd name="T31" fmla="*/ 55 h 55"/>
                <a:gd name="T32" fmla="*/ 14 w 34"/>
                <a:gd name="T33" fmla="*/ 53 h 55"/>
                <a:gd name="T34" fmla="*/ 14 w 34"/>
                <a:gd name="T35" fmla="*/ 50 h 55"/>
                <a:gd name="T36" fmla="*/ 15 w 34"/>
                <a:gd name="T37" fmla="*/ 46 h 55"/>
                <a:gd name="T38" fmla="*/ 16 w 34"/>
                <a:gd name="T39" fmla="*/ 41 h 55"/>
                <a:gd name="T40" fmla="*/ 11 w 34"/>
                <a:gd name="T41" fmla="*/ 43 h 55"/>
                <a:gd name="T42" fmla="*/ 6 w 34"/>
                <a:gd name="T43" fmla="*/ 45 h 55"/>
                <a:gd name="T44" fmla="*/ 3 w 34"/>
                <a:gd name="T45" fmla="*/ 45 h 55"/>
                <a:gd name="T46" fmla="*/ 1 w 34"/>
                <a:gd name="T47" fmla="*/ 43 h 55"/>
                <a:gd name="T48" fmla="*/ 2 w 34"/>
                <a:gd name="T49" fmla="*/ 41 h 55"/>
                <a:gd name="T50" fmla="*/ 5 w 34"/>
                <a:gd name="T51" fmla="*/ 39 h 55"/>
                <a:gd name="T52" fmla="*/ 15 w 34"/>
                <a:gd name="T53" fmla="*/ 35 h 55"/>
                <a:gd name="T54" fmla="*/ 20 w 34"/>
                <a:gd name="T55" fmla="*/ 27 h 55"/>
                <a:gd name="T56" fmla="*/ 19 w 34"/>
                <a:gd name="T57" fmla="*/ 26 h 55"/>
                <a:gd name="T58" fmla="*/ 14 w 34"/>
                <a:gd name="T59" fmla="*/ 26 h 55"/>
                <a:gd name="T60" fmla="*/ 12 w 34"/>
                <a:gd name="T61" fmla="*/ 23 h 55"/>
                <a:gd name="T62" fmla="*/ 13 w 34"/>
                <a:gd name="T63" fmla="*/ 21 h 55"/>
                <a:gd name="T64" fmla="*/ 18 w 34"/>
                <a:gd name="T65" fmla="*/ 20 h 55"/>
                <a:gd name="T66" fmla="*/ 24 w 34"/>
                <a:gd name="T67" fmla="*/ 15 h 55"/>
                <a:gd name="T68" fmla="*/ 26 w 34"/>
                <a:gd name="T69" fmla="*/ 7 h 55"/>
                <a:gd name="T70" fmla="*/ 29 w 34"/>
                <a:gd name="T71" fmla="*/ 2 h 55"/>
                <a:gd name="T72" fmla="*/ 31 w 34"/>
                <a:gd name="T73" fmla="*/ 1 h 55"/>
                <a:gd name="T74" fmla="*/ 33 w 34"/>
                <a:gd name="T75" fmla="*/ 3 h 55"/>
                <a:gd name="T76" fmla="*/ 32 w 34"/>
                <a:gd name="T77" fmla="*/ 8 h 55"/>
                <a:gd name="T78" fmla="*/ 31 w 34"/>
                <a:gd name="T79" fmla="*/ 12 h 55"/>
                <a:gd name="T80" fmla="*/ 31 w 34"/>
                <a:gd name="T81" fmla="*/ 12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4" h="55">
                  <a:moveTo>
                    <a:pt x="31" y="12"/>
                  </a:moveTo>
                  <a:cubicBezTo>
                    <a:pt x="31" y="13"/>
                    <a:pt x="31" y="15"/>
                    <a:pt x="30" y="16"/>
                  </a:cubicBezTo>
                  <a:cubicBezTo>
                    <a:pt x="30" y="17"/>
                    <a:pt x="30" y="18"/>
                    <a:pt x="30" y="19"/>
                  </a:cubicBezTo>
                  <a:cubicBezTo>
                    <a:pt x="30" y="20"/>
                    <a:pt x="31" y="20"/>
                    <a:pt x="32" y="20"/>
                  </a:cubicBezTo>
                  <a:cubicBezTo>
                    <a:pt x="33" y="21"/>
                    <a:pt x="34" y="22"/>
                    <a:pt x="33" y="23"/>
                  </a:cubicBezTo>
                  <a:cubicBezTo>
                    <a:pt x="33" y="24"/>
                    <a:pt x="32" y="25"/>
                    <a:pt x="31" y="25"/>
                  </a:cubicBezTo>
                  <a:cubicBezTo>
                    <a:pt x="30" y="25"/>
                    <a:pt x="29" y="25"/>
                    <a:pt x="28" y="25"/>
                  </a:cubicBezTo>
                  <a:cubicBezTo>
                    <a:pt x="27" y="26"/>
                    <a:pt x="26" y="27"/>
                    <a:pt x="26" y="28"/>
                  </a:cubicBezTo>
                  <a:cubicBezTo>
                    <a:pt x="26" y="29"/>
                    <a:pt x="26" y="30"/>
                    <a:pt x="27" y="30"/>
                  </a:cubicBezTo>
                  <a:cubicBezTo>
                    <a:pt x="27" y="30"/>
                    <a:pt x="28" y="30"/>
                    <a:pt x="28" y="30"/>
                  </a:cubicBezTo>
                  <a:cubicBezTo>
                    <a:pt x="30" y="31"/>
                    <a:pt x="31" y="34"/>
                    <a:pt x="29" y="35"/>
                  </a:cubicBezTo>
                  <a:cubicBezTo>
                    <a:pt x="28" y="36"/>
                    <a:pt x="26" y="36"/>
                    <a:pt x="25" y="37"/>
                  </a:cubicBezTo>
                  <a:cubicBezTo>
                    <a:pt x="24" y="38"/>
                    <a:pt x="23" y="39"/>
                    <a:pt x="22" y="41"/>
                  </a:cubicBezTo>
                  <a:cubicBezTo>
                    <a:pt x="21" y="44"/>
                    <a:pt x="20" y="47"/>
                    <a:pt x="19" y="50"/>
                  </a:cubicBezTo>
                  <a:cubicBezTo>
                    <a:pt x="19" y="52"/>
                    <a:pt x="19" y="53"/>
                    <a:pt x="18" y="54"/>
                  </a:cubicBezTo>
                  <a:cubicBezTo>
                    <a:pt x="17" y="54"/>
                    <a:pt x="16" y="55"/>
                    <a:pt x="15" y="55"/>
                  </a:cubicBezTo>
                  <a:cubicBezTo>
                    <a:pt x="14" y="54"/>
                    <a:pt x="14" y="54"/>
                    <a:pt x="14" y="53"/>
                  </a:cubicBezTo>
                  <a:cubicBezTo>
                    <a:pt x="13" y="52"/>
                    <a:pt x="13" y="51"/>
                    <a:pt x="14" y="50"/>
                  </a:cubicBezTo>
                  <a:cubicBezTo>
                    <a:pt x="14" y="49"/>
                    <a:pt x="14" y="48"/>
                    <a:pt x="15" y="46"/>
                  </a:cubicBezTo>
                  <a:cubicBezTo>
                    <a:pt x="15" y="45"/>
                    <a:pt x="15" y="43"/>
                    <a:pt x="16" y="41"/>
                  </a:cubicBezTo>
                  <a:cubicBezTo>
                    <a:pt x="14" y="41"/>
                    <a:pt x="12" y="43"/>
                    <a:pt x="11" y="43"/>
                  </a:cubicBezTo>
                  <a:cubicBezTo>
                    <a:pt x="9" y="44"/>
                    <a:pt x="8" y="44"/>
                    <a:pt x="6" y="45"/>
                  </a:cubicBezTo>
                  <a:cubicBezTo>
                    <a:pt x="5" y="45"/>
                    <a:pt x="4" y="45"/>
                    <a:pt x="3" y="45"/>
                  </a:cubicBezTo>
                  <a:cubicBezTo>
                    <a:pt x="1" y="45"/>
                    <a:pt x="1" y="44"/>
                    <a:pt x="1" y="43"/>
                  </a:cubicBezTo>
                  <a:cubicBezTo>
                    <a:pt x="0" y="42"/>
                    <a:pt x="1" y="41"/>
                    <a:pt x="2" y="41"/>
                  </a:cubicBezTo>
                  <a:cubicBezTo>
                    <a:pt x="3" y="40"/>
                    <a:pt x="4" y="39"/>
                    <a:pt x="5" y="39"/>
                  </a:cubicBezTo>
                  <a:cubicBezTo>
                    <a:pt x="8" y="38"/>
                    <a:pt x="12" y="36"/>
                    <a:pt x="15" y="35"/>
                  </a:cubicBezTo>
                  <a:cubicBezTo>
                    <a:pt x="19" y="34"/>
                    <a:pt x="20" y="30"/>
                    <a:pt x="20" y="27"/>
                  </a:cubicBezTo>
                  <a:cubicBezTo>
                    <a:pt x="20" y="26"/>
                    <a:pt x="20" y="26"/>
                    <a:pt x="19" y="26"/>
                  </a:cubicBezTo>
                  <a:cubicBezTo>
                    <a:pt x="17" y="26"/>
                    <a:pt x="16" y="26"/>
                    <a:pt x="14" y="26"/>
                  </a:cubicBezTo>
                  <a:cubicBezTo>
                    <a:pt x="13" y="25"/>
                    <a:pt x="13" y="25"/>
                    <a:pt x="12" y="23"/>
                  </a:cubicBezTo>
                  <a:cubicBezTo>
                    <a:pt x="12" y="23"/>
                    <a:pt x="13" y="22"/>
                    <a:pt x="13" y="21"/>
                  </a:cubicBezTo>
                  <a:cubicBezTo>
                    <a:pt x="15" y="20"/>
                    <a:pt x="16" y="20"/>
                    <a:pt x="18" y="20"/>
                  </a:cubicBezTo>
                  <a:cubicBezTo>
                    <a:pt x="22" y="20"/>
                    <a:pt x="22" y="20"/>
                    <a:pt x="24" y="15"/>
                  </a:cubicBezTo>
                  <a:cubicBezTo>
                    <a:pt x="25" y="12"/>
                    <a:pt x="26" y="10"/>
                    <a:pt x="26" y="7"/>
                  </a:cubicBezTo>
                  <a:cubicBezTo>
                    <a:pt x="27" y="5"/>
                    <a:pt x="28" y="3"/>
                    <a:pt x="29" y="2"/>
                  </a:cubicBezTo>
                  <a:cubicBezTo>
                    <a:pt x="29" y="1"/>
                    <a:pt x="30" y="0"/>
                    <a:pt x="31" y="1"/>
                  </a:cubicBezTo>
                  <a:cubicBezTo>
                    <a:pt x="32" y="1"/>
                    <a:pt x="33" y="2"/>
                    <a:pt x="33" y="3"/>
                  </a:cubicBezTo>
                  <a:cubicBezTo>
                    <a:pt x="33" y="5"/>
                    <a:pt x="33" y="7"/>
                    <a:pt x="32" y="8"/>
                  </a:cubicBezTo>
                  <a:cubicBezTo>
                    <a:pt x="32" y="10"/>
                    <a:pt x="32" y="11"/>
                    <a:pt x="31" y="12"/>
                  </a:cubicBezTo>
                  <a:cubicBezTo>
                    <a:pt x="31" y="12"/>
                    <a:pt x="31" y="12"/>
                    <a:pt x="31" y="12"/>
                  </a:cubicBezTo>
                </a:path>
              </a:pathLst>
            </a:custGeom>
            <a:solidFill>
              <a:srgbClr val="C96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01" name="Freeform 194"/>
            <p:cNvSpPr>
              <a:spLocks/>
            </p:cNvSpPr>
            <p:nvPr/>
          </p:nvSpPr>
          <p:spPr bwMode="auto">
            <a:xfrm>
              <a:off x="4636906" y="6162675"/>
              <a:ext cx="144463" cy="117475"/>
            </a:xfrm>
            <a:custGeom>
              <a:avLst/>
              <a:gdLst>
                <a:gd name="T0" fmla="*/ 36 w 55"/>
                <a:gd name="T1" fmla="*/ 43 h 44"/>
                <a:gd name="T2" fmla="*/ 24 w 55"/>
                <a:gd name="T3" fmla="*/ 37 h 44"/>
                <a:gd name="T4" fmla="*/ 15 w 55"/>
                <a:gd name="T5" fmla="*/ 29 h 44"/>
                <a:gd name="T6" fmla="*/ 4 w 55"/>
                <a:gd name="T7" fmla="*/ 25 h 44"/>
                <a:gd name="T8" fmla="*/ 1 w 55"/>
                <a:gd name="T9" fmla="*/ 25 h 44"/>
                <a:gd name="T10" fmla="*/ 0 w 55"/>
                <a:gd name="T11" fmla="*/ 23 h 44"/>
                <a:gd name="T12" fmla="*/ 1 w 55"/>
                <a:gd name="T13" fmla="*/ 21 h 44"/>
                <a:gd name="T14" fmla="*/ 5 w 55"/>
                <a:gd name="T15" fmla="*/ 20 h 44"/>
                <a:gd name="T16" fmla="*/ 9 w 55"/>
                <a:gd name="T17" fmla="*/ 16 h 44"/>
                <a:gd name="T18" fmla="*/ 10 w 55"/>
                <a:gd name="T19" fmla="*/ 10 h 44"/>
                <a:gd name="T20" fmla="*/ 8 w 55"/>
                <a:gd name="T21" fmla="*/ 5 h 44"/>
                <a:gd name="T22" fmla="*/ 7 w 55"/>
                <a:gd name="T23" fmla="*/ 2 h 44"/>
                <a:gd name="T24" fmla="*/ 9 w 55"/>
                <a:gd name="T25" fmla="*/ 0 h 44"/>
                <a:gd name="T26" fmla="*/ 12 w 55"/>
                <a:gd name="T27" fmla="*/ 0 h 44"/>
                <a:gd name="T28" fmla="*/ 17 w 55"/>
                <a:gd name="T29" fmla="*/ 5 h 44"/>
                <a:gd name="T30" fmla="*/ 15 w 55"/>
                <a:gd name="T31" fmla="*/ 14 h 44"/>
                <a:gd name="T32" fmla="*/ 15 w 55"/>
                <a:gd name="T33" fmla="*/ 17 h 44"/>
                <a:gd name="T34" fmla="*/ 18 w 55"/>
                <a:gd name="T35" fmla="*/ 25 h 44"/>
                <a:gd name="T36" fmla="*/ 31 w 55"/>
                <a:gd name="T37" fmla="*/ 34 h 44"/>
                <a:gd name="T38" fmla="*/ 47 w 55"/>
                <a:gd name="T39" fmla="*/ 38 h 44"/>
                <a:gd name="T40" fmla="*/ 53 w 55"/>
                <a:gd name="T41" fmla="*/ 38 h 44"/>
                <a:gd name="T42" fmla="*/ 55 w 55"/>
                <a:gd name="T43" fmla="*/ 40 h 44"/>
                <a:gd name="T44" fmla="*/ 54 w 55"/>
                <a:gd name="T45" fmla="*/ 42 h 44"/>
                <a:gd name="T46" fmla="*/ 51 w 55"/>
                <a:gd name="T47" fmla="*/ 43 h 44"/>
                <a:gd name="T48" fmla="*/ 36 w 55"/>
                <a:gd name="T49" fmla="*/ 43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5" h="44">
                  <a:moveTo>
                    <a:pt x="36" y="43"/>
                  </a:moveTo>
                  <a:cubicBezTo>
                    <a:pt x="32" y="41"/>
                    <a:pt x="28" y="39"/>
                    <a:pt x="24" y="37"/>
                  </a:cubicBezTo>
                  <a:cubicBezTo>
                    <a:pt x="21" y="34"/>
                    <a:pt x="18" y="32"/>
                    <a:pt x="15" y="29"/>
                  </a:cubicBezTo>
                  <a:cubicBezTo>
                    <a:pt x="11" y="27"/>
                    <a:pt x="8" y="25"/>
                    <a:pt x="4" y="25"/>
                  </a:cubicBezTo>
                  <a:cubicBezTo>
                    <a:pt x="3" y="25"/>
                    <a:pt x="2" y="25"/>
                    <a:pt x="1" y="25"/>
                  </a:cubicBezTo>
                  <a:cubicBezTo>
                    <a:pt x="0" y="25"/>
                    <a:pt x="0" y="24"/>
                    <a:pt x="0" y="23"/>
                  </a:cubicBezTo>
                  <a:cubicBezTo>
                    <a:pt x="0" y="23"/>
                    <a:pt x="0" y="22"/>
                    <a:pt x="1" y="21"/>
                  </a:cubicBezTo>
                  <a:cubicBezTo>
                    <a:pt x="2" y="20"/>
                    <a:pt x="4" y="20"/>
                    <a:pt x="5" y="20"/>
                  </a:cubicBezTo>
                  <a:cubicBezTo>
                    <a:pt x="8" y="19"/>
                    <a:pt x="8" y="19"/>
                    <a:pt x="9" y="16"/>
                  </a:cubicBezTo>
                  <a:cubicBezTo>
                    <a:pt x="9" y="14"/>
                    <a:pt x="9" y="12"/>
                    <a:pt x="10" y="10"/>
                  </a:cubicBezTo>
                  <a:cubicBezTo>
                    <a:pt x="11" y="7"/>
                    <a:pt x="11" y="6"/>
                    <a:pt x="8" y="5"/>
                  </a:cubicBezTo>
                  <a:cubicBezTo>
                    <a:pt x="7" y="4"/>
                    <a:pt x="7" y="3"/>
                    <a:pt x="7" y="2"/>
                  </a:cubicBezTo>
                  <a:cubicBezTo>
                    <a:pt x="7" y="1"/>
                    <a:pt x="8" y="0"/>
                    <a:pt x="9" y="0"/>
                  </a:cubicBezTo>
                  <a:cubicBezTo>
                    <a:pt x="10" y="0"/>
                    <a:pt x="11" y="0"/>
                    <a:pt x="12" y="0"/>
                  </a:cubicBezTo>
                  <a:cubicBezTo>
                    <a:pt x="15" y="0"/>
                    <a:pt x="17" y="2"/>
                    <a:pt x="17" y="5"/>
                  </a:cubicBezTo>
                  <a:cubicBezTo>
                    <a:pt x="16" y="8"/>
                    <a:pt x="16" y="11"/>
                    <a:pt x="15" y="14"/>
                  </a:cubicBezTo>
                  <a:cubicBezTo>
                    <a:pt x="15" y="15"/>
                    <a:pt x="15" y="16"/>
                    <a:pt x="15" y="17"/>
                  </a:cubicBezTo>
                  <a:cubicBezTo>
                    <a:pt x="14" y="20"/>
                    <a:pt x="15" y="22"/>
                    <a:pt x="18" y="25"/>
                  </a:cubicBezTo>
                  <a:cubicBezTo>
                    <a:pt x="22" y="28"/>
                    <a:pt x="26" y="31"/>
                    <a:pt x="31" y="34"/>
                  </a:cubicBezTo>
                  <a:cubicBezTo>
                    <a:pt x="36" y="37"/>
                    <a:pt x="41" y="38"/>
                    <a:pt x="47" y="38"/>
                  </a:cubicBezTo>
                  <a:cubicBezTo>
                    <a:pt x="49" y="38"/>
                    <a:pt x="51" y="38"/>
                    <a:pt x="53" y="38"/>
                  </a:cubicBezTo>
                  <a:cubicBezTo>
                    <a:pt x="54" y="38"/>
                    <a:pt x="55" y="39"/>
                    <a:pt x="55" y="40"/>
                  </a:cubicBezTo>
                  <a:cubicBezTo>
                    <a:pt x="55" y="41"/>
                    <a:pt x="54" y="41"/>
                    <a:pt x="54" y="42"/>
                  </a:cubicBezTo>
                  <a:cubicBezTo>
                    <a:pt x="53" y="42"/>
                    <a:pt x="52" y="43"/>
                    <a:pt x="51" y="43"/>
                  </a:cubicBezTo>
                  <a:cubicBezTo>
                    <a:pt x="46" y="44"/>
                    <a:pt x="41" y="44"/>
                    <a:pt x="36" y="43"/>
                  </a:cubicBezTo>
                </a:path>
              </a:pathLst>
            </a:custGeom>
            <a:solidFill>
              <a:srgbClr val="C96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02" name="Freeform 195"/>
            <p:cNvSpPr>
              <a:spLocks/>
            </p:cNvSpPr>
            <p:nvPr/>
          </p:nvSpPr>
          <p:spPr bwMode="auto">
            <a:xfrm>
              <a:off x="4568644" y="5895975"/>
              <a:ext cx="101600" cy="71438"/>
            </a:xfrm>
            <a:custGeom>
              <a:avLst/>
              <a:gdLst>
                <a:gd name="T0" fmla="*/ 31 w 39"/>
                <a:gd name="T1" fmla="*/ 6 h 27"/>
                <a:gd name="T2" fmla="*/ 24 w 39"/>
                <a:gd name="T3" fmla="*/ 9 h 27"/>
                <a:gd name="T4" fmla="*/ 8 w 39"/>
                <a:gd name="T5" fmla="*/ 22 h 27"/>
                <a:gd name="T6" fmla="*/ 3 w 39"/>
                <a:gd name="T7" fmla="*/ 23 h 27"/>
                <a:gd name="T8" fmla="*/ 1 w 39"/>
                <a:gd name="T9" fmla="*/ 22 h 27"/>
                <a:gd name="T10" fmla="*/ 1 w 39"/>
                <a:gd name="T11" fmla="*/ 20 h 27"/>
                <a:gd name="T12" fmla="*/ 5 w 39"/>
                <a:gd name="T13" fmla="*/ 17 h 27"/>
                <a:gd name="T14" fmla="*/ 14 w 39"/>
                <a:gd name="T15" fmla="*/ 11 h 27"/>
                <a:gd name="T16" fmla="*/ 17 w 39"/>
                <a:gd name="T17" fmla="*/ 8 h 27"/>
                <a:gd name="T18" fmla="*/ 17 w 39"/>
                <a:gd name="T19" fmla="*/ 5 h 27"/>
                <a:gd name="T20" fmla="*/ 16 w 39"/>
                <a:gd name="T21" fmla="*/ 4 h 27"/>
                <a:gd name="T22" fmla="*/ 17 w 39"/>
                <a:gd name="T23" fmla="*/ 0 h 27"/>
                <a:gd name="T24" fmla="*/ 19 w 39"/>
                <a:gd name="T25" fmla="*/ 0 h 27"/>
                <a:gd name="T26" fmla="*/ 31 w 39"/>
                <a:gd name="T27" fmla="*/ 0 h 27"/>
                <a:gd name="T28" fmla="*/ 39 w 39"/>
                <a:gd name="T29" fmla="*/ 7 h 27"/>
                <a:gd name="T30" fmla="*/ 38 w 39"/>
                <a:gd name="T31" fmla="*/ 9 h 27"/>
                <a:gd name="T32" fmla="*/ 37 w 39"/>
                <a:gd name="T33" fmla="*/ 11 h 27"/>
                <a:gd name="T34" fmla="*/ 25 w 39"/>
                <a:gd name="T35" fmla="*/ 24 h 27"/>
                <a:gd name="T36" fmla="*/ 20 w 39"/>
                <a:gd name="T37" fmla="*/ 26 h 27"/>
                <a:gd name="T38" fmla="*/ 17 w 39"/>
                <a:gd name="T39" fmla="*/ 22 h 27"/>
                <a:gd name="T40" fmla="*/ 20 w 39"/>
                <a:gd name="T41" fmla="*/ 18 h 27"/>
                <a:gd name="T42" fmla="*/ 24 w 39"/>
                <a:gd name="T43" fmla="*/ 17 h 27"/>
                <a:gd name="T44" fmla="*/ 31 w 39"/>
                <a:gd name="T45" fmla="*/ 8 h 27"/>
                <a:gd name="T46" fmla="*/ 31 w 39"/>
                <a:gd name="T47" fmla="*/ 6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9" h="27">
                  <a:moveTo>
                    <a:pt x="31" y="6"/>
                  </a:moveTo>
                  <a:cubicBezTo>
                    <a:pt x="28" y="6"/>
                    <a:pt x="26" y="6"/>
                    <a:pt x="24" y="9"/>
                  </a:cubicBezTo>
                  <a:cubicBezTo>
                    <a:pt x="20" y="14"/>
                    <a:pt x="14" y="19"/>
                    <a:pt x="8" y="22"/>
                  </a:cubicBezTo>
                  <a:cubicBezTo>
                    <a:pt x="6" y="23"/>
                    <a:pt x="4" y="23"/>
                    <a:pt x="3" y="23"/>
                  </a:cubicBezTo>
                  <a:cubicBezTo>
                    <a:pt x="2" y="23"/>
                    <a:pt x="1" y="23"/>
                    <a:pt x="1" y="22"/>
                  </a:cubicBezTo>
                  <a:cubicBezTo>
                    <a:pt x="0" y="21"/>
                    <a:pt x="0" y="20"/>
                    <a:pt x="1" y="20"/>
                  </a:cubicBezTo>
                  <a:cubicBezTo>
                    <a:pt x="2" y="18"/>
                    <a:pt x="4" y="18"/>
                    <a:pt x="5" y="17"/>
                  </a:cubicBezTo>
                  <a:cubicBezTo>
                    <a:pt x="8" y="15"/>
                    <a:pt x="11" y="13"/>
                    <a:pt x="14" y="11"/>
                  </a:cubicBezTo>
                  <a:cubicBezTo>
                    <a:pt x="15" y="10"/>
                    <a:pt x="16" y="9"/>
                    <a:pt x="17" y="8"/>
                  </a:cubicBezTo>
                  <a:cubicBezTo>
                    <a:pt x="18" y="7"/>
                    <a:pt x="18" y="6"/>
                    <a:pt x="17" y="5"/>
                  </a:cubicBezTo>
                  <a:cubicBezTo>
                    <a:pt x="16" y="5"/>
                    <a:pt x="16" y="4"/>
                    <a:pt x="16" y="4"/>
                  </a:cubicBezTo>
                  <a:cubicBezTo>
                    <a:pt x="15" y="2"/>
                    <a:pt x="15" y="0"/>
                    <a:pt x="17" y="0"/>
                  </a:cubicBezTo>
                  <a:cubicBezTo>
                    <a:pt x="18" y="0"/>
                    <a:pt x="18" y="0"/>
                    <a:pt x="19" y="0"/>
                  </a:cubicBezTo>
                  <a:cubicBezTo>
                    <a:pt x="23" y="1"/>
                    <a:pt x="27" y="0"/>
                    <a:pt x="31" y="0"/>
                  </a:cubicBezTo>
                  <a:cubicBezTo>
                    <a:pt x="35" y="0"/>
                    <a:pt x="38" y="3"/>
                    <a:pt x="39" y="7"/>
                  </a:cubicBezTo>
                  <a:cubicBezTo>
                    <a:pt x="39" y="8"/>
                    <a:pt x="38" y="8"/>
                    <a:pt x="38" y="9"/>
                  </a:cubicBezTo>
                  <a:cubicBezTo>
                    <a:pt x="38" y="10"/>
                    <a:pt x="37" y="10"/>
                    <a:pt x="37" y="11"/>
                  </a:cubicBezTo>
                  <a:cubicBezTo>
                    <a:pt x="33" y="15"/>
                    <a:pt x="29" y="20"/>
                    <a:pt x="25" y="24"/>
                  </a:cubicBezTo>
                  <a:cubicBezTo>
                    <a:pt x="24" y="26"/>
                    <a:pt x="22" y="27"/>
                    <a:pt x="20" y="26"/>
                  </a:cubicBezTo>
                  <a:cubicBezTo>
                    <a:pt x="18" y="26"/>
                    <a:pt x="18" y="24"/>
                    <a:pt x="17" y="22"/>
                  </a:cubicBezTo>
                  <a:cubicBezTo>
                    <a:pt x="16" y="20"/>
                    <a:pt x="17" y="18"/>
                    <a:pt x="20" y="18"/>
                  </a:cubicBezTo>
                  <a:cubicBezTo>
                    <a:pt x="22" y="18"/>
                    <a:pt x="23" y="18"/>
                    <a:pt x="24" y="17"/>
                  </a:cubicBezTo>
                  <a:cubicBezTo>
                    <a:pt x="26" y="14"/>
                    <a:pt x="29" y="11"/>
                    <a:pt x="31" y="8"/>
                  </a:cubicBezTo>
                  <a:cubicBezTo>
                    <a:pt x="32" y="7"/>
                    <a:pt x="32" y="6"/>
                    <a:pt x="31" y="6"/>
                  </a:cubicBezTo>
                </a:path>
              </a:pathLst>
            </a:custGeom>
            <a:solidFill>
              <a:srgbClr val="C96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03" name="Freeform 196"/>
            <p:cNvSpPr>
              <a:spLocks noEditPoints="1"/>
            </p:cNvSpPr>
            <p:nvPr/>
          </p:nvSpPr>
          <p:spPr bwMode="auto">
            <a:xfrm>
              <a:off x="4570231" y="5967413"/>
              <a:ext cx="82550" cy="60325"/>
            </a:xfrm>
            <a:custGeom>
              <a:avLst/>
              <a:gdLst>
                <a:gd name="T0" fmla="*/ 14 w 31"/>
                <a:gd name="T1" fmla="*/ 20 h 23"/>
                <a:gd name="T2" fmla="*/ 5 w 31"/>
                <a:gd name="T3" fmla="*/ 18 h 23"/>
                <a:gd name="T4" fmla="*/ 1 w 31"/>
                <a:gd name="T5" fmla="*/ 13 h 23"/>
                <a:gd name="T6" fmla="*/ 2 w 31"/>
                <a:gd name="T7" fmla="*/ 2 h 23"/>
                <a:gd name="T8" fmla="*/ 5 w 31"/>
                <a:gd name="T9" fmla="*/ 0 h 23"/>
                <a:gd name="T10" fmla="*/ 7 w 31"/>
                <a:gd name="T11" fmla="*/ 0 h 23"/>
                <a:gd name="T12" fmla="*/ 25 w 31"/>
                <a:gd name="T13" fmla="*/ 2 h 23"/>
                <a:gd name="T14" fmla="*/ 29 w 31"/>
                <a:gd name="T15" fmla="*/ 9 h 23"/>
                <a:gd name="T16" fmla="*/ 26 w 31"/>
                <a:gd name="T17" fmla="*/ 19 h 23"/>
                <a:gd name="T18" fmla="*/ 20 w 31"/>
                <a:gd name="T19" fmla="*/ 22 h 23"/>
                <a:gd name="T20" fmla="*/ 17 w 31"/>
                <a:gd name="T21" fmla="*/ 21 h 23"/>
                <a:gd name="T22" fmla="*/ 14 w 31"/>
                <a:gd name="T23" fmla="*/ 20 h 23"/>
                <a:gd name="T24" fmla="*/ 7 w 31"/>
                <a:gd name="T25" fmla="*/ 8 h 23"/>
                <a:gd name="T26" fmla="*/ 7 w 31"/>
                <a:gd name="T27" fmla="*/ 10 h 23"/>
                <a:gd name="T28" fmla="*/ 7 w 31"/>
                <a:gd name="T29" fmla="*/ 11 h 23"/>
                <a:gd name="T30" fmla="*/ 9 w 31"/>
                <a:gd name="T31" fmla="*/ 13 h 23"/>
                <a:gd name="T32" fmla="*/ 14 w 31"/>
                <a:gd name="T33" fmla="*/ 14 h 23"/>
                <a:gd name="T34" fmla="*/ 20 w 31"/>
                <a:gd name="T35" fmla="*/ 15 h 23"/>
                <a:gd name="T36" fmla="*/ 23 w 31"/>
                <a:gd name="T37" fmla="*/ 9 h 23"/>
                <a:gd name="T38" fmla="*/ 23 w 31"/>
                <a:gd name="T39" fmla="*/ 9 h 23"/>
                <a:gd name="T40" fmla="*/ 22 w 31"/>
                <a:gd name="T41" fmla="*/ 7 h 23"/>
                <a:gd name="T42" fmla="*/ 9 w 31"/>
                <a:gd name="T43" fmla="*/ 6 h 23"/>
                <a:gd name="T44" fmla="*/ 7 w 31"/>
                <a:gd name="T45" fmla="*/ 8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1" h="23">
                  <a:moveTo>
                    <a:pt x="14" y="20"/>
                  </a:moveTo>
                  <a:cubicBezTo>
                    <a:pt x="11" y="19"/>
                    <a:pt x="8" y="19"/>
                    <a:pt x="5" y="18"/>
                  </a:cubicBezTo>
                  <a:cubicBezTo>
                    <a:pt x="1" y="18"/>
                    <a:pt x="0" y="16"/>
                    <a:pt x="1" y="13"/>
                  </a:cubicBezTo>
                  <a:cubicBezTo>
                    <a:pt x="1" y="9"/>
                    <a:pt x="2" y="6"/>
                    <a:pt x="2" y="2"/>
                  </a:cubicBezTo>
                  <a:cubicBezTo>
                    <a:pt x="3" y="1"/>
                    <a:pt x="4" y="0"/>
                    <a:pt x="5" y="0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13" y="0"/>
                    <a:pt x="19" y="1"/>
                    <a:pt x="25" y="2"/>
                  </a:cubicBezTo>
                  <a:cubicBezTo>
                    <a:pt x="30" y="2"/>
                    <a:pt x="31" y="5"/>
                    <a:pt x="29" y="9"/>
                  </a:cubicBezTo>
                  <a:cubicBezTo>
                    <a:pt x="28" y="12"/>
                    <a:pt x="27" y="15"/>
                    <a:pt x="26" y="19"/>
                  </a:cubicBezTo>
                  <a:cubicBezTo>
                    <a:pt x="25" y="22"/>
                    <a:pt x="23" y="23"/>
                    <a:pt x="20" y="22"/>
                  </a:cubicBezTo>
                  <a:cubicBezTo>
                    <a:pt x="19" y="22"/>
                    <a:pt x="18" y="21"/>
                    <a:pt x="17" y="21"/>
                  </a:cubicBezTo>
                  <a:cubicBezTo>
                    <a:pt x="16" y="21"/>
                    <a:pt x="15" y="20"/>
                    <a:pt x="14" y="20"/>
                  </a:cubicBezTo>
                  <a:close/>
                  <a:moveTo>
                    <a:pt x="7" y="8"/>
                  </a:moveTo>
                  <a:cubicBezTo>
                    <a:pt x="7" y="9"/>
                    <a:pt x="7" y="9"/>
                    <a:pt x="7" y="10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2"/>
                    <a:pt x="7" y="13"/>
                    <a:pt x="9" y="13"/>
                  </a:cubicBezTo>
                  <a:cubicBezTo>
                    <a:pt x="10" y="13"/>
                    <a:pt x="12" y="14"/>
                    <a:pt x="14" y="14"/>
                  </a:cubicBezTo>
                  <a:cubicBezTo>
                    <a:pt x="16" y="14"/>
                    <a:pt x="18" y="15"/>
                    <a:pt x="20" y="15"/>
                  </a:cubicBezTo>
                  <a:cubicBezTo>
                    <a:pt x="21" y="13"/>
                    <a:pt x="22" y="11"/>
                    <a:pt x="23" y="9"/>
                  </a:cubicBezTo>
                  <a:cubicBezTo>
                    <a:pt x="23" y="9"/>
                    <a:pt x="23" y="9"/>
                    <a:pt x="23" y="9"/>
                  </a:cubicBezTo>
                  <a:cubicBezTo>
                    <a:pt x="23" y="8"/>
                    <a:pt x="23" y="7"/>
                    <a:pt x="22" y="7"/>
                  </a:cubicBezTo>
                  <a:cubicBezTo>
                    <a:pt x="18" y="7"/>
                    <a:pt x="13" y="6"/>
                    <a:pt x="9" y="6"/>
                  </a:cubicBezTo>
                  <a:cubicBezTo>
                    <a:pt x="8" y="6"/>
                    <a:pt x="8" y="7"/>
                    <a:pt x="7" y="8"/>
                  </a:cubicBezTo>
                  <a:close/>
                </a:path>
              </a:pathLst>
            </a:custGeom>
            <a:solidFill>
              <a:srgbClr val="C96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04" name="Freeform 197"/>
            <p:cNvSpPr>
              <a:spLocks/>
            </p:cNvSpPr>
            <p:nvPr/>
          </p:nvSpPr>
          <p:spPr bwMode="auto">
            <a:xfrm>
              <a:off x="4297181" y="6075363"/>
              <a:ext cx="84138" cy="61913"/>
            </a:xfrm>
            <a:custGeom>
              <a:avLst/>
              <a:gdLst>
                <a:gd name="T0" fmla="*/ 25 w 32"/>
                <a:gd name="T1" fmla="*/ 3 h 23"/>
                <a:gd name="T2" fmla="*/ 30 w 32"/>
                <a:gd name="T3" fmla="*/ 13 h 23"/>
                <a:gd name="T4" fmla="*/ 28 w 32"/>
                <a:gd name="T5" fmla="*/ 19 h 23"/>
                <a:gd name="T6" fmla="*/ 22 w 32"/>
                <a:gd name="T7" fmla="*/ 22 h 23"/>
                <a:gd name="T8" fmla="*/ 5 w 32"/>
                <a:gd name="T9" fmla="*/ 18 h 23"/>
                <a:gd name="T10" fmla="*/ 2 w 32"/>
                <a:gd name="T11" fmla="*/ 17 h 23"/>
                <a:gd name="T12" fmla="*/ 1 w 32"/>
                <a:gd name="T13" fmla="*/ 13 h 23"/>
                <a:gd name="T14" fmla="*/ 4 w 32"/>
                <a:gd name="T15" fmla="*/ 3 h 23"/>
                <a:gd name="T16" fmla="*/ 5 w 32"/>
                <a:gd name="T17" fmla="*/ 1 h 23"/>
                <a:gd name="T18" fmla="*/ 8 w 32"/>
                <a:gd name="T19" fmla="*/ 1 h 23"/>
                <a:gd name="T20" fmla="*/ 14 w 32"/>
                <a:gd name="T21" fmla="*/ 3 h 23"/>
                <a:gd name="T22" fmla="*/ 15 w 32"/>
                <a:gd name="T23" fmla="*/ 3 h 23"/>
                <a:gd name="T24" fmla="*/ 18 w 32"/>
                <a:gd name="T25" fmla="*/ 6 h 23"/>
                <a:gd name="T26" fmla="*/ 15 w 32"/>
                <a:gd name="T27" fmla="*/ 8 h 23"/>
                <a:gd name="T28" fmla="*/ 10 w 32"/>
                <a:gd name="T29" fmla="*/ 8 h 23"/>
                <a:gd name="T30" fmla="*/ 9 w 32"/>
                <a:gd name="T31" fmla="*/ 8 h 23"/>
                <a:gd name="T32" fmla="*/ 10 w 32"/>
                <a:gd name="T33" fmla="*/ 9 h 23"/>
                <a:gd name="T34" fmla="*/ 12 w 32"/>
                <a:gd name="T35" fmla="*/ 9 h 23"/>
                <a:gd name="T36" fmla="*/ 12 w 32"/>
                <a:gd name="T37" fmla="*/ 13 h 23"/>
                <a:gd name="T38" fmla="*/ 11 w 32"/>
                <a:gd name="T39" fmla="*/ 14 h 23"/>
                <a:gd name="T40" fmla="*/ 12 w 32"/>
                <a:gd name="T41" fmla="*/ 14 h 23"/>
                <a:gd name="T42" fmla="*/ 21 w 32"/>
                <a:gd name="T43" fmla="*/ 16 h 23"/>
                <a:gd name="T44" fmla="*/ 23 w 32"/>
                <a:gd name="T45" fmla="*/ 15 h 23"/>
                <a:gd name="T46" fmla="*/ 25 w 32"/>
                <a:gd name="T47" fmla="*/ 10 h 23"/>
                <a:gd name="T48" fmla="*/ 24 w 32"/>
                <a:gd name="T49" fmla="*/ 8 h 23"/>
                <a:gd name="T50" fmla="*/ 25 w 32"/>
                <a:gd name="T51" fmla="*/ 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2" h="23">
                  <a:moveTo>
                    <a:pt x="25" y="3"/>
                  </a:moveTo>
                  <a:cubicBezTo>
                    <a:pt x="32" y="5"/>
                    <a:pt x="31" y="8"/>
                    <a:pt x="30" y="13"/>
                  </a:cubicBezTo>
                  <a:cubicBezTo>
                    <a:pt x="30" y="15"/>
                    <a:pt x="29" y="17"/>
                    <a:pt x="28" y="19"/>
                  </a:cubicBezTo>
                  <a:cubicBezTo>
                    <a:pt x="27" y="22"/>
                    <a:pt x="25" y="23"/>
                    <a:pt x="22" y="22"/>
                  </a:cubicBezTo>
                  <a:cubicBezTo>
                    <a:pt x="16" y="21"/>
                    <a:pt x="10" y="20"/>
                    <a:pt x="5" y="18"/>
                  </a:cubicBezTo>
                  <a:cubicBezTo>
                    <a:pt x="4" y="18"/>
                    <a:pt x="3" y="18"/>
                    <a:pt x="2" y="17"/>
                  </a:cubicBezTo>
                  <a:cubicBezTo>
                    <a:pt x="0" y="16"/>
                    <a:pt x="0" y="15"/>
                    <a:pt x="1" y="13"/>
                  </a:cubicBezTo>
                  <a:cubicBezTo>
                    <a:pt x="2" y="10"/>
                    <a:pt x="3" y="7"/>
                    <a:pt x="4" y="3"/>
                  </a:cubicBezTo>
                  <a:cubicBezTo>
                    <a:pt x="4" y="3"/>
                    <a:pt x="4" y="2"/>
                    <a:pt x="5" y="1"/>
                  </a:cubicBezTo>
                  <a:cubicBezTo>
                    <a:pt x="6" y="0"/>
                    <a:pt x="7" y="0"/>
                    <a:pt x="8" y="1"/>
                  </a:cubicBezTo>
                  <a:cubicBezTo>
                    <a:pt x="10" y="2"/>
                    <a:pt x="12" y="3"/>
                    <a:pt x="14" y="3"/>
                  </a:cubicBezTo>
                  <a:cubicBezTo>
                    <a:pt x="14" y="3"/>
                    <a:pt x="15" y="3"/>
                    <a:pt x="15" y="3"/>
                  </a:cubicBezTo>
                  <a:cubicBezTo>
                    <a:pt x="17" y="4"/>
                    <a:pt x="17" y="5"/>
                    <a:pt x="18" y="6"/>
                  </a:cubicBezTo>
                  <a:cubicBezTo>
                    <a:pt x="18" y="7"/>
                    <a:pt x="16" y="8"/>
                    <a:pt x="15" y="8"/>
                  </a:cubicBezTo>
                  <a:cubicBezTo>
                    <a:pt x="13" y="8"/>
                    <a:pt x="12" y="8"/>
                    <a:pt x="10" y="8"/>
                  </a:cubicBezTo>
                  <a:cubicBezTo>
                    <a:pt x="10" y="8"/>
                    <a:pt x="9" y="8"/>
                    <a:pt x="9" y="8"/>
                  </a:cubicBezTo>
                  <a:cubicBezTo>
                    <a:pt x="10" y="8"/>
                    <a:pt x="10" y="9"/>
                    <a:pt x="10" y="9"/>
                  </a:cubicBezTo>
                  <a:cubicBezTo>
                    <a:pt x="11" y="9"/>
                    <a:pt x="11" y="9"/>
                    <a:pt x="12" y="9"/>
                  </a:cubicBezTo>
                  <a:cubicBezTo>
                    <a:pt x="14" y="11"/>
                    <a:pt x="14" y="12"/>
                    <a:pt x="12" y="13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1" y="14"/>
                    <a:pt x="11" y="14"/>
                    <a:pt x="12" y="14"/>
                  </a:cubicBezTo>
                  <a:cubicBezTo>
                    <a:pt x="15" y="15"/>
                    <a:pt x="18" y="16"/>
                    <a:pt x="21" y="16"/>
                  </a:cubicBezTo>
                  <a:cubicBezTo>
                    <a:pt x="22" y="16"/>
                    <a:pt x="23" y="16"/>
                    <a:pt x="23" y="15"/>
                  </a:cubicBezTo>
                  <a:cubicBezTo>
                    <a:pt x="24" y="13"/>
                    <a:pt x="24" y="12"/>
                    <a:pt x="25" y="10"/>
                  </a:cubicBezTo>
                  <a:cubicBezTo>
                    <a:pt x="25" y="9"/>
                    <a:pt x="25" y="8"/>
                    <a:pt x="24" y="8"/>
                  </a:cubicBezTo>
                  <a:cubicBezTo>
                    <a:pt x="23" y="5"/>
                    <a:pt x="23" y="5"/>
                    <a:pt x="25" y="3"/>
                  </a:cubicBezTo>
                  <a:close/>
                </a:path>
              </a:pathLst>
            </a:custGeom>
            <a:solidFill>
              <a:srgbClr val="C96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05" name="Freeform 198"/>
            <p:cNvSpPr>
              <a:spLocks/>
            </p:cNvSpPr>
            <p:nvPr/>
          </p:nvSpPr>
          <p:spPr bwMode="auto">
            <a:xfrm>
              <a:off x="4398781" y="6327775"/>
              <a:ext cx="38100" cy="25400"/>
            </a:xfrm>
            <a:custGeom>
              <a:avLst/>
              <a:gdLst>
                <a:gd name="T0" fmla="*/ 12 w 14"/>
                <a:gd name="T1" fmla="*/ 1 h 10"/>
                <a:gd name="T2" fmla="*/ 14 w 14"/>
                <a:gd name="T3" fmla="*/ 3 h 10"/>
                <a:gd name="T4" fmla="*/ 12 w 14"/>
                <a:gd name="T5" fmla="*/ 6 h 10"/>
                <a:gd name="T6" fmla="*/ 5 w 14"/>
                <a:gd name="T7" fmla="*/ 10 h 10"/>
                <a:gd name="T8" fmla="*/ 3 w 14"/>
                <a:gd name="T9" fmla="*/ 10 h 10"/>
                <a:gd name="T10" fmla="*/ 1 w 14"/>
                <a:gd name="T11" fmla="*/ 9 h 10"/>
                <a:gd name="T12" fmla="*/ 1 w 14"/>
                <a:gd name="T13" fmla="*/ 6 h 10"/>
                <a:gd name="T14" fmla="*/ 2 w 14"/>
                <a:gd name="T15" fmla="*/ 5 h 10"/>
                <a:gd name="T16" fmla="*/ 9 w 14"/>
                <a:gd name="T17" fmla="*/ 1 h 10"/>
                <a:gd name="T18" fmla="*/ 12 w 14"/>
                <a:gd name="T19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" h="10">
                  <a:moveTo>
                    <a:pt x="12" y="1"/>
                  </a:moveTo>
                  <a:cubicBezTo>
                    <a:pt x="13" y="1"/>
                    <a:pt x="14" y="2"/>
                    <a:pt x="14" y="3"/>
                  </a:cubicBezTo>
                  <a:cubicBezTo>
                    <a:pt x="14" y="4"/>
                    <a:pt x="13" y="5"/>
                    <a:pt x="12" y="6"/>
                  </a:cubicBezTo>
                  <a:cubicBezTo>
                    <a:pt x="10" y="7"/>
                    <a:pt x="7" y="8"/>
                    <a:pt x="5" y="10"/>
                  </a:cubicBezTo>
                  <a:cubicBezTo>
                    <a:pt x="4" y="10"/>
                    <a:pt x="4" y="10"/>
                    <a:pt x="3" y="10"/>
                  </a:cubicBezTo>
                  <a:cubicBezTo>
                    <a:pt x="2" y="10"/>
                    <a:pt x="1" y="10"/>
                    <a:pt x="1" y="9"/>
                  </a:cubicBezTo>
                  <a:cubicBezTo>
                    <a:pt x="0" y="8"/>
                    <a:pt x="0" y="7"/>
                    <a:pt x="1" y="6"/>
                  </a:cubicBezTo>
                  <a:cubicBezTo>
                    <a:pt x="1" y="6"/>
                    <a:pt x="2" y="5"/>
                    <a:pt x="2" y="5"/>
                  </a:cubicBezTo>
                  <a:cubicBezTo>
                    <a:pt x="5" y="3"/>
                    <a:pt x="7" y="2"/>
                    <a:pt x="9" y="1"/>
                  </a:cubicBezTo>
                  <a:cubicBezTo>
                    <a:pt x="10" y="0"/>
                    <a:pt x="11" y="0"/>
                    <a:pt x="12" y="1"/>
                  </a:cubicBezTo>
                </a:path>
              </a:pathLst>
            </a:custGeom>
            <a:solidFill>
              <a:srgbClr val="C96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06" name="Freeform 199"/>
            <p:cNvSpPr>
              <a:spLocks/>
            </p:cNvSpPr>
            <p:nvPr/>
          </p:nvSpPr>
          <p:spPr bwMode="auto">
            <a:xfrm>
              <a:off x="4278131" y="6129338"/>
              <a:ext cx="42863" cy="20638"/>
            </a:xfrm>
            <a:custGeom>
              <a:avLst/>
              <a:gdLst>
                <a:gd name="T0" fmla="*/ 14 w 16"/>
                <a:gd name="T1" fmla="*/ 0 h 8"/>
                <a:gd name="T2" fmla="*/ 15 w 16"/>
                <a:gd name="T3" fmla="*/ 4 h 8"/>
                <a:gd name="T4" fmla="*/ 13 w 16"/>
                <a:gd name="T5" fmla="*/ 5 h 8"/>
                <a:gd name="T6" fmla="*/ 4 w 16"/>
                <a:gd name="T7" fmla="*/ 8 h 8"/>
                <a:gd name="T8" fmla="*/ 2 w 16"/>
                <a:gd name="T9" fmla="*/ 7 h 8"/>
                <a:gd name="T10" fmla="*/ 1 w 16"/>
                <a:gd name="T11" fmla="*/ 4 h 8"/>
                <a:gd name="T12" fmla="*/ 2 w 16"/>
                <a:gd name="T13" fmla="*/ 3 h 8"/>
                <a:gd name="T14" fmla="*/ 13 w 16"/>
                <a:gd name="T15" fmla="*/ 0 h 8"/>
                <a:gd name="T16" fmla="*/ 14 w 16"/>
                <a:gd name="T1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8">
                  <a:moveTo>
                    <a:pt x="14" y="0"/>
                  </a:moveTo>
                  <a:cubicBezTo>
                    <a:pt x="16" y="1"/>
                    <a:pt x="16" y="3"/>
                    <a:pt x="15" y="4"/>
                  </a:cubicBezTo>
                  <a:cubicBezTo>
                    <a:pt x="15" y="5"/>
                    <a:pt x="14" y="5"/>
                    <a:pt x="13" y="5"/>
                  </a:cubicBezTo>
                  <a:cubicBezTo>
                    <a:pt x="10" y="7"/>
                    <a:pt x="7" y="7"/>
                    <a:pt x="4" y="8"/>
                  </a:cubicBezTo>
                  <a:cubicBezTo>
                    <a:pt x="3" y="8"/>
                    <a:pt x="2" y="8"/>
                    <a:pt x="2" y="7"/>
                  </a:cubicBezTo>
                  <a:cubicBezTo>
                    <a:pt x="0" y="7"/>
                    <a:pt x="0" y="5"/>
                    <a:pt x="1" y="4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6" y="2"/>
                    <a:pt x="9" y="1"/>
                    <a:pt x="13" y="0"/>
                  </a:cubicBezTo>
                  <a:cubicBezTo>
                    <a:pt x="13" y="0"/>
                    <a:pt x="14" y="0"/>
                    <a:pt x="14" y="0"/>
                  </a:cubicBezTo>
                  <a:close/>
                </a:path>
              </a:pathLst>
            </a:custGeom>
            <a:solidFill>
              <a:srgbClr val="C96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07" name="Freeform 200"/>
            <p:cNvSpPr>
              <a:spLocks/>
            </p:cNvSpPr>
            <p:nvPr/>
          </p:nvSpPr>
          <p:spPr bwMode="auto">
            <a:xfrm>
              <a:off x="4336869" y="6137275"/>
              <a:ext cx="28575" cy="33338"/>
            </a:xfrm>
            <a:custGeom>
              <a:avLst/>
              <a:gdLst>
                <a:gd name="T0" fmla="*/ 4 w 11"/>
                <a:gd name="T1" fmla="*/ 1 h 13"/>
                <a:gd name="T2" fmla="*/ 11 w 11"/>
                <a:gd name="T3" fmla="*/ 11 h 13"/>
                <a:gd name="T4" fmla="*/ 9 w 11"/>
                <a:gd name="T5" fmla="*/ 13 h 13"/>
                <a:gd name="T6" fmla="*/ 7 w 11"/>
                <a:gd name="T7" fmla="*/ 12 h 13"/>
                <a:gd name="T8" fmla="*/ 0 w 11"/>
                <a:gd name="T9" fmla="*/ 4 h 13"/>
                <a:gd name="T10" fmla="*/ 0 w 11"/>
                <a:gd name="T11" fmla="*/ 3 h 13"/>
                <a:gd name="T12" fmla="*/ 1 w 11"/>
                <a:gd name="T13" fmla="*/ 1 h 13"/>
                <a:gd name="T14" fmla="*/ 4 w 11"/>
                <a:gd name="T15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13">
                  <a:moveTo>
                    <a:pt x="4" y="1"/>
                  </a:moveTo>
                  <a:cubicBezTo>
                    <a:pt x="7" y="3"/>
                    <a:pt x="10" y="6"/>
                    <a:pt x="11" y="11"/>
                  </a:cubicBezTo>
                  <a:cubicBezTo>
                    <a:pt x="11" y="12"/>
                    <a:pt x="10" y="13"/>
                    <a:pt x="9" y="13"/>
                  </a:cubicBezTo>
                  <a:cubicBezTo>
                    <a:pt x="8" y="13"/>
                    <a:pt x="7" y="13"/>
                    <a:pt x="7" y="12"/>
                  </a:cubicBezTo>
                  <a:cubicBezTo>
                    <a:pt x="4" y="10"/>
                    <a:pt x="2" y="7"/>
                    <a:pt x="0" y="4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0"/>
                    <a:pt x="2" y="0"/>
                    <a:pt x="4" y="1"/>
                  </a:cubicBezTo>
                  <a:close/>
                </a:path>
              </a:pathLst>
            </a:custGeom>
            <a:solidFill>
              <a:srgbClr val="C96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08" name="Freeform 201"/>
            <p:cNvSpPr>
              <a:spLocks/>
            </p:cNvSpPr>
            <p:nvPr/>
          </p:nvSpPr>
          <p:spPr bwMode="auto">
            <a:xfrm>
              <a:off x="4673419" y="6110288"/>
              <a:ext cx="23813" cy="31750"/>
            </a:xfrm>
            <a:custGeom>
              <a:avLst/>
              <a:gdLst>
                <a:gd name="T0" fmla="*/ 3 w 9"/>
                <a:gd name="T1" fmla="*/ 0 h 12"/>
                <a:gd name="T2" fmla="*/ 9 w 9"/>
                <a:gd name="T3" fmla="*/ 9 h 12"/>
                <a:gd name="T4" fmla="*/ 8 w 9"/>
                <a:gd name="T5" fmla="*/ 11 h 12"/>
                <a:gd name="T6" fmla="*/ 5 w 9"/>
                <a:gd name="T7" fmla="*/ 11 h 12"/>
                <a:gd name="T8" fmla="*/ 0 w 9"/>
                <a:gd name="T9" fmla="*/ 3 h 12"/>
                <a:gd name="T10" fmla="*/ 1 w 9"/>
                <a:gd name="T11" fmla="*/ 1 h 12"/>
                <a:gd name="T12" fmla="*/ 3 w 9"/>
                <a:gd name="T1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12">
                  <a:moveTo>
                    <a:pt x="3" y="0"/>
                  </a:moveTo>
                  <a:cubicBezTo>
                    <a:pt x="6" y="1"/>
                    <a:pt x="9" y="6"/>
                    <a:pt x="9" y="9"/>
                  </a:cubicBezTo>
                  <a:cubicBezTo>
                    <a:pt x="9" y="10"/>
                    <a:pt x="9" y="11"/>
                    <a:pt x="8" y="11"/>
                  </a:cubicBezTo>
                  <a:cubicBezTo>
                    <a:pt x="7" y="12"/>
                    <a:pt x="6" y="12"/>
                    <a:pt x="5" y="11"/>
                  </a:cubicBezTo>
                  <a:cubicBezTo>
                    <a:pt x="3" y="8"/>
                    <a:pt x="2" y="6"/>
                    <a:pt x="0" y="3"/>
                  </a:cubicBezTo>
                  <a:cubicBezTo>
                    <a:pt x="0" y="2"/>
                    <a:pt x="0" y="2"/>
                    <a:pt x="1" y="1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C96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09" name="Freeform 202"/>
            <p:cNvSpPr>
              <a:spLocks/>
            </p:cNvSpPr>
            <p:nvPr/>
          </p:nvSpPr>
          <p:spPr bwMode="auto">
            <a:xfrm>
              <a:off x="4438469" y="6337300"/>
              <a:ext cx="19050" cy="31750"/>
            </a:xfrm>
            <a:custGeom>
              <a:avLst/>
              <a:gdLst>
                <a:gd name="T0" fmla="*/ 3 w 7"/>
                <a:gd name="T1" fmla="*/ 0 h 12"/>
                <a:gd name="T2" fmla="*/ 4 w 7"/>
                <a:gd name="T3" fmla="*/ 1 h 12"/>
                <a:gd name="T4" fmla="*/ 7 w 7"/>
                <a:gd name="T5" fmla="*/ 9 h 12"/>
                <a:gd name="T6" fmla="*/ 4 w 7"/>
                <a:gd name="T7" fmla="*/ 11 h 12"/>
                <a:gd name="T8" fmla="*/ 2 w 7"/>
                <a:gd name="T9" fmla="*/ 10 h 12"/>
                <a:gd name="T10" fmla="*/ 0 w 7"/>
                <a:gd name="T11" fmla="*/ 2 h 12"/>
                <a:gd name="T12" fmla="*/ 3 w 7"/>
                <a:gd name="T1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12">
                  <a:moveTo>
                    <a:pt x="3" y="0"/>
                  </a:moveTo>
                  <a:cubicBezTo>
                    <a:pt x="4" y="0"/>
                    <a:pt x="4" y="1"/>
                    <a:pt x="4" y="1"/>
                  </a:cubicBezTo>
                  <a:cubicBezTo>
                    <a:pt x="6" y="3"/>
                    <a:pt x="7" y="6"/>
                    <a:pt x="7" y="9"/>
                  </a:cubicBezTo>
                  <a:cubicBezTo>
                    <a:pt x="7" y="11"/>
                    <a:pt x="5" y="12"/>
                    <a:pt x="4" y="11"/>
                  </a:cubicBezTo>
                  <a:cubicBezTo>
                    <a:pt x="3" y="10"/>
                    <a:pt x="3" y="10"/>
                    <a:pt x="2" y="10"/>
                  </a:cubicBezTo>
                  <a:cubicBezTo>
                    <a:pt x="1" y="7"/>
                    <a:pt x="0" y="5"/>
                    <a:pt x="0" y="2"/>
                  </a:cubicBezTo>
                  <a:cubicBezTo>
                    <a:pt x="0" y="1"/>
                    <a:pt x="2" y="0"/>
                    <a:pt x="3" y="0"/>
                  </a:cubicBezTo>
                </a:path>
              </a:pathLst>
            </a:custGeom>
            <a:solidFill>
              <a:srgbClr val="C96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10" name="Freeform 203"/>
            <p:cNvSpPr>
              <a:spLocks/>
            </p:cNvSpPr>
            <p:nvPr/>
          </p:nvSpPr>
          <p:spPr bwMode="auto">
            <a:xfrm>
              <a:off x="4757556" y="6107113"/>
              <a:ext cx="20638" cy="26988"/>
            </a:xfrm>
            <a:custGeom>
              <a:avLst/>
              <a:gdLst>
                <a:gd name="T0" fmla="*/ 3 w 8"/>
                <a:gd name="T1" fmla="*/ 1 h 10"/>
                <a:gd name="T2" fmla="*/ 4 w 8"/>
                <a:gd name="T3" fmla="*/ 1 h 10"/>
                <a:gd name="T4" fmla="*/ 8 w 8"/>
                <a:gd name="T5" fmla="*/ 7 h 10"/>
                <a:gd name="T6" fmla="*/ 7 w 8"/>
                <a:gd name="T7" fmla="*/ 10 h 10"/>
                <a:gd name="T8" fmla="*/ 4 w 8"/>
                <a:gd name="T9" fmla="*/ 10 h 10"/>
                <a:gd name="T10" fmla="*/ 0 w 8"/>
                <a:gd name="T11" fmla="*/ 3 h 10"/>
                <a:gd name="T12" fmla="*/ 3 w 8"/>
                <a:gd name="T13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10">
                  <a:moveTo>
                    <a:pt x="3" y="1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6" y="3"/>
                    <a:pt x="7" y="5"/>
                    <a:pt x="8" y="7"/>
                  </a:cubicBezTo>
                  <a:cubicBezTo>
                    <a:pt x="8" y="8"/>
                    <a:pt x="8" y="9"/>
                    <a:pt x="7" y="10"/>
                  </a:cubicBezTo>
                  <a:cubicBezTo>
                    <a:pt x="6" y="10"/>
                    <a:pt x="5" y="10"/>
                    <a:pt x="4" y="10"/>
                  </a:cubicBezTo>
                  <a:cubicBezTo>
                    <a:pt x="2" y="8"/>
                    <a:pt x="0" y="6"/>
                    <a:pt x="0" y="3"/>
                  </a:cubicBezTo>
                  <a:cubicBezTo>
                    <a:pt x="0" y="2"/>
                    <a:pt x="2" y="0"/>
                    <a:pt x="3" y="1"/>
                  </a:cubicBezTo>
                </a:path>
              </a:pathLst>
            </a:custGeom>
            <a:solidFill>
              <a:srgbClr val="C96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11" name="Freeform 204"/>
            <p:cNvSpPr>
              <a:spLocks noEditPoints="1"/>
            </p:cNvSpPr>
            <p:nvPr/>
          </p:nvSpPr>
          <p:spPr bwMode="auto">
            <a:xfrm>
              <a:off x="4325756" y="5978525"/>
              <a:ext cx="500063" cy="441325"/>
            </a:xfrm>
            <a:custGeom>
              <a:avLst/>
              <a:gdLst>
                <a:gd name="T0" fmla="*/ 164 w 190"/>
                <a:gd name="T1" fmla="*/ 52 h 167"/>
                <a:gd name="T2" fmla="*/ 168 w 190"/>
                <a:gd name="T3" fmla="*/ 50 h 167"/>
                <a:gd name="T4" fmla="*/ 169 w 190"/>
                <a:gd name="T5" fmla="*/ 59 h 167"/>
                <a:gd name="T6" fmla="*/ 171 w 190"/>
                <a:gd name="T7" fmla="*/ 23 h 167"/>
                <a:gd name="T8" fmla="*/ 157 w 190"/>
                <a:gd name="T9" fmla="*/ 60 h 167"/>
                <a:gd name="T10" fmla="*/ 148 w 190"/>
                <a:gd name="T11" fmla="*/ 88 h 167"/>
                <a:gd name="T12" fmla="*/ 153 w 190"/>
                <a:gd name="T13" fmla="*/ 89 h 167"/>
                <a:gd name="T14" fmla="*/ 156 w 190"/>
                <a:gd name="T15" fmla="*/ 79 h 167"/>
                <a:gd name="T16" fmla="*/ 158 w 190"/>
                <a:gd name="T17" fmla="*/ 74 h 167"/>
                <a:gd name="T18" fmla="*/ 157 w 190"/>
                <a:gd name="T19" fmla="*/ 64 h 167"/>
                <a:gd name="T20" fmla="*/ 164 w 190"/>
                <a:gd name="T21" fmla="*/ 65 h 167"/>
                <a:gd name="T22" fmla="*/ 172 w 190"/>
                <a:gd name="T23" fmla="*/ 65 h 167"/>
                <a:gd name="T24" fmla="*/ 165 w 190"/>
                <a:gd name="T25" fmla="*/ 72 h 167"/>
                <a:gd name="T26" fmla="*/ 169 w 190"/>
                <a:gd name="T27" fmla="*/ 79 h 167"/>
                <a:gd name="T28" fmla="*/ 166 w 190"/>
                <a:gd name="T29" fmla="*/ 83 h 167"/>
                <a:gd name="T30" fmla="*/ 161 w 190"/>
                <a:gd name="T31" fmla="*/ 89 h 167"/>
                <a:gd name="T32" fmla="*/ 167 w 190"/>
                <a:gd name="T33" fmla="*/ 94 h 167"/>
                <a:gd name="T34" fmla="*/ 162 w 190"/>
                <a:gd name="T35" fmla="*/ 96 h 167"/>
                <a:gd name="T36" fmla="*/ 146 w 190"/>
                <a:gd name="T37" fmla="*/ 93 h 167"/>
                <a:gd name="T38" fmla="*/ 142 w 190"/>
                <a:gd name="T39" fmla="*/ 96 h 167"/>
                <a:gd name="T40" fmla="*/ 142 w 190"/>
                <a:gd name="T41" fmla="*/ 86 h 167"/>
                <a:gd name="T42" fmla="*/ 136 w 190"/>
                <a:gd name="T43" fmla="*/ 95 h 167"/>
                <a:gd name="T44" fmla="*/ 165 w 190"/>
                <a:gd name="T45" fmla="*/ 108 h 167"/>
                <a:gd name="T46" fmla="*/ 173 w 190"/>
                <a:gd name="T47" fmla="*/ 110 h 167"/>
                <a:gd name="T48" fmla="*/ 163 w 190"/>
                <a:gd name="T49" fmla="*/ 114 h 167"/>
                <a:gd name="T50" fmla="*/ 133 w 190"/>
                <a:gd name="T51" fmla="*/ 99 h 167"/>
                <a:gd name="T52" fmla="*/ 93 w 190"/>
                <a:gd name="T53" fmla="*/ 123 h 167"/>
                <a:gd name="T54" fmla="*/ 90 w 190"/>
                <a:gd name="T55" fmla="*/ 127 h 167"/>
                <a:gd name="T56" fmla="*/ 80 w 190"/>
                <a:gd name="T57" fmla="*/ 129 h 167"/>
                <a:gd name="T58" fmla="*/ 67 w 190"/>
                <a:gd name="T59" fmla="*/ 159 h 167"/>
                <a:gd name="T60" fmla="*/ 59 w 190"/>
                <a:gd name="T61" fmla="*/ 152 h 167"/>
                <a:gd name="T62" fmla="*/ 61 w 190"/>
                <a:gd name="T63" fmla="*/ 150 h 167"/>
                <a:gd name="T64" fmla="*/ 66 w 190"/>
                <a:gd name="T65" fmla="*/ 150 h 167"/>
                <a:gd name="T66" fmla="*/ 69 w 190"/>
                <a:gd name="T67" fmla="*/ 138 h 167"/>
                <a:gd name="T68" fmla="*/ 59 w 190"/>
                <a:gd name="T69" fmla="*/ 142 h 167"/>
                <a:gd name="T70" fmla="*/ 60 w 190"/>
                <a:gd name="T71" fmla="*/ 136 h 167"/>
                <a:gd name="T72" fmla="*/ 47 w 190"/>
                <a:gd name="T73" fmla="*/ 137 h 167"/>
                <a:gd name="T74" fmla="*/ 48 w 190"/>
                <a:gd name="T75" fmla="*/ 147 h 167"/>
                <a:gd name="T76" fmla="*/ 43 w 190"/>
                <a:gd name="T77" fmla="*/ 138 h 167"/>
                <a:gd name="T78" fmla="*/ 40 w 190"/>
                <a:gd name="T79" fmla="*/ 138 h 167"/>
                <a:gd name="T80" fmla="*/ 31 w 190"/>
                <a:gd name="T81" fmla="*/ 142 h 167"/>
                <a:gd name="T82" fmla="*/ 30 w 190"/>
                <a:gd name="T83" fmla="*/ 137 h 167"/>
                <a:gd name="T84" fmla="*/ 0 w 190"/>
                <a:gd name="T85" fmla="*/ 133 h 167"/>
                <a:gd name="T86" fmla="*/ 52 w 190"/>
                <a:gd name="T87" fmla="*/ 163 h 167"/>
                <a:gd name="T88" fmla="*/ 108 w 190"/>
                <a:gd name="T89" fmla="*/ 163 h 167"/>
                <a:gd name="T90" fmla="*/ 138 w 190"/>
                <a:gd name="T91" fmla="*/ 150 h 167"/>
                <a:gd name="T92" fmla="*/ 185 w 190"/>
                <a:gd name="T93" fmla="*/ 89 h 167"/>
                <a:gd name="T94" fmla="*/ 187 w 190"/>
                <a:gd name="T95" fmla="*/ 31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90" h="167">
                  <a:moveTo>
                    <a:pt x="169" y="59"/>
                  </a:moveTo>
                  <a:cubicBezTo>
                    <a:pt x="169" y="59"/>
                    <a:pt x="169" y="59"/>
                    <a:pt x="168" y="59"/>
                  </a:cubicBezTo>
                  <a:cubicBezTo>
                    <a:pt x="166" y="57"/>
                    <a:pt x="164" y="55"/>
                    <a:pt x="164" y="52"/>
                  </a:cubicBezTo>
                  <a:cubicBezTo>
                    <a:pt x="164" y="51"/>
                    <a:pt x="165" y="50"/>
                    <a:pt x="167" y="50"/>
                  </a:cubicBezTo>
                  <a:cubicBezTo>
                    <a:pt x="167" y="50"/>
                    <a:pt x="167" y="50"/>
                    <a:pt x="167" y="50"/>
                  </a:cubicBezTo>
                  <a:cubicBezTo>
                    <a:pt x="168" y="50"/>
                    <a:pt x="168" y="50"/>
                    <a:pt x="168" y="50"/>
                  </a:cubicBezTo>
                  <a:cubicBezTo>
                    <a:pt x="170" y="52"/>
                    <a:pt x="171" y="54"/>
                    <a:pt x="172" y="56"/>
                  </a:cubicBezTo>
                  <a:cubicBezTo>
                    <a:pt x="172" y="57"/>
                    <a:pt x="172" y="58"/>
                    <a:pt x="171" y="59"/>
                  </a:cubicBezTo>
                  <a:cubicBezTo>
                    <a:pt x="170" y="59"/>
                    <a:pt x="170" y="59"/>
                    <a:pt x="169" y="59"/>
                  </a:cubicBezTo>
                  <a:moveTo>
                    <a:pt x="174" y="0"/>
                  </a:moveTo>
                  <a:cubicBezTo>
                    <a:pt x="174" y="1"/>
                    <a:pt x="174" y="2"/>
                    <a:pt x="174" y="2"/>
                  </a:cubicBezTo>
                  <a:cubicBezTo>
                    <a:pt x="173" y="9"/>
                    <a:pt x="172" y="16"/>
                    <a:pt x="171" y="23"/>
                  </a:cubicBezTo>
                  <a:cubicBezTo>
                    <a:pt x="168" y="34"/>
                    <a:pt x="165" y="44"/>
                    <a:pt x="160" y="54"/>
                  </a:cubicBezTo>
                  <a:cubicBezTo>
                    <a:pt x="160" y="54"/>
                    <a:pt x="160" y="55"/>
                    <a:pt x="160" y="55"/>
                  </a:cubicBezTo>
                  <a:cubicBezTo>
                    <a:pt x="159" y="57"/>
                    <a:pt x="159" y="59"/>
                    <a:pt x="157" y="60"/>
                  </a:cubicBezTo>
                  <a:cubicBezTo>
                    <a:pt x="156" y="63"/>
                    <a:pt x="154" y="66"/>
                    <a:pt x="152" y="69"/>
                  </a:cubicBezTo>
                  <a:cubicBezTo>
                    <a:pt x="153" y="72"/>
                    <a:pt x="153" y="75"/>
                    <a:pt x="152" y="77"/>
                  </a:cubicBezTo>
                  <a:cubicBezTo>
                    <a:pt x="151" y="81"/>
                    <a:pt x="149" y="84"/>
                    <a:pt x="148" y="88"/>
                  </a:cubicBezTo>
                  <a:cubicBezTo>
                    <a:pt x="147" y="89"/>
                    <a:pt x="148" y="90"/>
                    <a:pt x="149" y="90"/>
                  </a:cubicBezTo>
                  <a:cubicBezTo>
                    <a:pt x="149" y="90"/>
                    <a:pt x="149" y="90"/>
                    <a:pt x="149" y="90"/>
                  </a:cubicBezTo>
                  <a:cubicBezTo>
                    <a:pt x="151" y="90"/>
                    <a:pt x="152" y="90"/>
                    <a:pt x="153" y="89"/>
                  </a:cubicBezTo>
                  <a:cubicBezTo>
                    <a:pt x="154" y="89"/>
                    <a:pt x="155" y="89"/>
                    <a:pt x="154" y="88"/>
                  </a:cubicBezTo>
                  <a:cubicBezTo>
                    <a:pt x="151" y="84"/>
                    <a:pt x="151" y="84"/>
                    <a:pt x="156" y="82"/>
                  </a:cubicBezTo>
                  <a:cubicBezTo>
                    <a:pt x="157" y="82"/>
                    <a:pt x="157" y="81"/>
                    <a:pt x="156" y="79"/>
                  </a:cubicBezTo>
                  <a:cubicBezTo>
                    <a:pt x="155" y="79"/>
                    <a:pt x="155" y="79"/>
                    <a:pt x="155" y="78"/>
                  </a:cubicBezTo>
                  <a:cubicBezTo>
                    <a:pt x="154" y="77"/>
                    <a:pt x="154" y="76"/>
                    <a:pt x="155" y="75"/>
                  </a:cubicBezTo>
                  <a:cubicBezTo>
                    <a:pt x="156" y="75"/>
                    <a:pt x="157" y="75"/>
                    <a:pt x="158" y="74"/>
                  </a:cubicBezTo>
                  <a:cubicBezTo>
                    <a:pt x="160" y="73"/>
                    <a:pt x="160" y="71"/>
                    <a:pt x="158" y="70"/>
                  </a:cubicBezTo>
                  <a:cubicBezTo>
                    <a:pt x="158" y="69"/>
                    <a:pt x="157" y="69"/>
                    <a:pt x="156" y="68"/>
                  </a:cubicBezTo>
                  <a:cubicBezTo>
                    <a:pt x="155" y="67"/>
                    <a:pt x="155" y="65"/>
                    <a:pt x="157" y="64"/>
                  </a:cubicBezTo>
                  <a:cubicBezTo>
                    <a:pt x="157" y="64"/>
                    <a:pt x="158" y="64"/>
                    <a:pt x="158" y="64"/>
                  </a:cubicBezTo>
                  <a:cubicBezTo>
                    <a:pt x="158" y="64"/>
                    <a:pt x="158" y="64"/>
                    <a:pt x="158" y="64"/>
                  </a:cubicBezTo>
                  <a:cubicBezTo>
                    <a:pt x="160" y="65"/>
                    <a:pt x="162" y="65"/>
                    <a:pt x="164" y="65"/>
                  </a:cubicBezTo>
                  <a:cubicBezTo>
                    <a:pt x="166" y="65"/>
                    <a:pt x="168" y="65"/>
                    <a:pt x="170" y="64"/>
                  </a:cubicBezTo>
                  <a:cubicBezTo>
                    <a:pt x="170" y="64"/>
                    <a:pt x="170" y="64"/>
                    <a:pt x="170" y="64"/>
                  </a:cubicBezTo>
                  <a:cubicBezTo>
                    <a:pt x="171" y="64"/>
                    <a:pt x="172" y="65"/>
                    <a:pt x="172" y="65"/>
                  </a:cubicBezTo>
                  <a:cubicBezTo>
                    <a:pt x="174" y="66"/>
                    <a:pt x="174" y="69"/>
                    <a:pt x="172" y="69"/>
                  </a:cubicBezTo>
                  <a:cubicBezTo>
                    <a:pt x="171" y="70"/>
                    <a:pt x="169" y="70"/>
                    <a:pt x="168" y="70"/>
                  </a:cubicBezTo>
                  <a:cubicBezTo>
                    <a:pt x="167" y="71"/>
                    <a:pt x="166" y="71"/>
                    <a:pt x="165" y="72"/>
                  </a:cubicBezTo>
                  <a:cubicBezTo>
                    <a:pt x="165" y="73"/>
                    <a:pt x="165" y="74"/>
                    <a:pt x="166" y="74"/>
                  </a:cubicBezTo>
                  <a:cubicBezTo>
                    <a:pt x="167" y="74"/>
                    <a:pt x="168" y="74"/>
                    <a:pt x="169" y="75"/>
                  </a:cubicBezTo>
                  <a:cubicBezTo>
                    <a:pt x="170" y="76"/>
                    <a:pt x="170" y="78"/>
                    <a:pt x="169" y="79"/>
                  </a:cubicBezTo>
                  <a:cubicBezTo>
                    <a:pt x="168" y="79"/>
                    <a:pt x="167" y="79"/>
                    <a:pt x="167" y="80"/>
                  </a:cubicBezTo>
                  <a:cubicBezTo>
                    <a:pt x="166" y="80"/>
                    <a:pt x="164" y="80"/>
                    <a:pt x="164" y="81"/>
                  </a:cubicBezTo>
                  <a:cubicBezTo>
                    <a:pt x="164" y="83"/>
                    <a:pt x="165" y="83"/>
                    <a:pt x="166" y="83"/>
                  </a:cubicBezTo>
                  <a:cubicBezTo>
                    <a:pt x="167" y="85"/>
                    <a:pt x="166" y="86"/>
                    <a:pt x="165" y="87"/>
                  </a:cubicBezTo>
                  <a:cubicBezTo>
                    <a:pt x="164" y="88"/>
                    <a:pt x="163" y="88"/>
                    <a:pt x="161" y="88"/>
                  </a:cubicBezTo>
                  <a:cubicBezTo>
                    <a:pt x="161" y="89"/>
                    <a:pt x="161" y="89"/>
                    <a:pt x="161" y="89"/>
                  </a:cubicBezTo>
                  <a:cubicBezTo>
                    <a:pt x="161" y="90"/>
                    <a:pt x="161" y="90"/>
                    <a:pt x="161" y="90"/>
                  </a:cubicBezTo>
                  <a:cubicBezTo>
                    <a:pt x="163" y="91"/>
                    <a:pt x="164" y="91"/>
                    <a:pt x="166" y="92"/>
                  </a:cubicBezTo>
                  <a:cubicBezTo>
                    <a:pt x="167" y="92"/>
                    <a:pt x="167" y="93"/>
                    <a:pt x="167" y="94"/>
                  </a:cubicBezTo>
                  <a:cubicBezTo>
                    <a:pt x="167" y="95"/>
                    <a:pt x="166" y="96"/>
                    <a:pt x="165" y="96"/>
                  </a:cubicBezTo>
                  <a:cubicBezTo>
                    <a:pt x="164" y="96"/>
                    <a:pt x="164" y="96"/>
                    <a:pt x="163" y="96"/>
                  </a:cubicBezTo>
                  <a:cubicBezTo>
                    <a:pt x="163" y="96"/>
                    <a:pt x="162" y="96"/>
                    <a:pt x="162" y="96"/>
                  </a:cubicBezTo>
                  <a:cubicBezTo>
                    <a:pt x="158" y="96"/>
                    <a:pt x="154" y="95"/>
                    <a:pt x="150" y="95"/>
                  </a:cubicBezTo>
                  <a:cubicBezTo>
                    <a:pt x="149" y="95"/>
                    <a:pt x="149" y="95"/>
                    <a:pt x="148" y="95"/>
                  </a:cubicBezTo>
                  <a:cubicBezTo>
                    <a:pt x="147" y="95"/>
                    <a:pt x="147" y="93"/>
                    <a:pt x="146" y="93"/>
                  </a:cubicBezTo>
                  <a:cubicBezTo>
                    <a:pt x="146" y="93"/>
                    <a:pt x="146" y="93"/>
                    <a:pt x="146" y="94"/>
                  </a:cubicBezTo>
                  <a:cubicBezTo>
                    <a:pt x="145" y="94"/>
                    <a:pt x="144" y="95"/>
                    <a:pt x="143" y="96"/>
                  </a:cubicBezTo>
                  <a:cubicBezTo>
                    <a:pt x="143" y="96"/>
                    <a:pt x="143" y="96"/>
                    <a:pt x="142" y="96"/>
                  </a:cubicBezTo>
                  <a:cubicBezTo>
                    <a:pt x="141" y="96"/>
                    <a:pt x="140" y="95"/>
                    <a:pt x="140" y="94"/>
                  </a:cubicBezTo>
                  <a:cubicBezTo>
                    <a:pt x="140" y="93"/>
                    <a:pt x="140" y="92"/>
                    <a:pt x="141" y="90"/>
                  </a:cubicBezTo>
                  <a:cubicBezTo>
                    <a:pt x="141" y="89"/>
                    <a:pt x="142" y="87"/>
                    <a:pt x="142" y="86"/>
                  </a:cubicBezTo>
                  <a:cubicBezTo>
                    <a:pt x="143" y="84"/>
                    <a:pt x="144" y="82"/>
                    <a:pt x="145" y="81"/>
                  </a:cubicBezTo>
                  <a:cubicBezTo>
                    <a:pt x="141" y="85"/>
                    <a:pt x="138" y="89"/>
                    <a:pt x="134" y="93"/>
                  </a:cubicBezTo>
                  <a:cubicBezTo>
                    <a:pt x="135" y="94"/>
                    <a:pt x="135" y="94"/>
                    <a:pt x="136" y="95"/>
                  </a:cubicBezTo>
                  <a:cubicBezTo>
                    <a:pt x="140" y="98"/>
                    <a:pt x="144" y="101"/>
                    <a:pt x="149" y="104"/>
                  </a:cubicBezTo>
                  <a:cubicBezTo>
                    <a:pt x="154" y="106"/>
                    <a:pt x="158" y="108"/>
                    <a:pt x="164" y="108"/>
                  </a:cubicBezTo>
                  <a:cubicBezTo>
                    <a:pt x="164" y="108"/>
                    <a:pt x="165" y="108"/>
                    <a:pt x="165" y="108"/>
                  </a:cubicBezTo>
                  <a:cubicBezTo>
                    <a:pt x="166" y="108"/>
                    <a:pt x="167" y="108"/>
                    <a:pt x="168" y="108"/>
                  </a:cubicBezTo>
                  <a:cubicBezTo>
                    <a:pt x="169" y="108"/>
                    <a:pt x="170" y="108"/>
                    <a:pt x="171" y="108"/>
                  </a:cubicBezTo>
                  <a:cubicBezTo>
                    <a:pt x="172" y="108"/>
                    <a:pt x="173" y="109"/>
                    <a:pt x="173" y="110"/>
                  </a:cubicBezTo>
                  <a:cubicBezTo>
                    <a:pt x="173" y="111"/>
                    <a:pt x="172" y="111"/>
                    <a:pt x="172" y="112"/>
                  </a:cubicBezTo>
                  <a:cubicBezTo>
                    <a:pt x="171" y="112"/>
                    <a:pt x="170" y="113"/>
                    <a:pt x="169" y="113"/>
                  </a:cubicBezTo>
                  <a:cubicBezTo>
                    <a:pt x="167" y="114"/>
                    <a:pt x="165" y="114"/>
                    <a:pt x="163" y="114"/>
                  </a:cubicBezTo>
                  <a:cubicBezTo>
                    <a:pt x="160" y="114"/>
                    <a:pt x="157" y="113"/>
                    <a:pt x="154" y="113"/>
                  </a:cubicBezTo>
                  <a:cubicBezTo>
                    <a:pt x="150" y="111"/>
                    <a:pt x="146" y="109"/>
                    <a:pt x="142" y="107"/>
                  </a:cubicBezTo>
                  <a:cubicBezTo>
                    <a:pt x="139" y="104"/>
                    <a:pt x="136" y="102"/>
                    <a:pt x="133" y="99"/>
                  </a:cubicBezTo>
                  <a:cubicBezTo>
                    <a:pt x="132" y="99"/>
                    <a:pt x="131" y="98"/>
                    <a:pt x="130" y="97"/>
                  </a:cubicBezTo>
                  <a:cubicBezTo>
                    <a:pt x="121" y="106"/>
                    <a:pt x="110" y="114"/>
                    <a:pt x="100" y="120"/>
                  </a:cubicBezTo>
                  <a:cubicBezTo>
                    <a:pt x="98" y="121"/>
                    <a:pt x="95" y="122"/>
                    <a:pt x="93" y="123"/>
                  </a:cubicBezTo>
                  <a:cubicBezTo>
                    <a:pt x="93" y="124"/>
                    <a:pt x="93" y="124"/>
                    <a:pt x="92" y="124"/>
                  </a:cubicBezTo>
                  <a:cubicBezTo>
                    <a:pt x="93" y="124"/>
                    <a:pt x="93" y="125"/>
                    <a:pt x="93" y="126"/>
                  </a:cubicBezTo>
                  <a:cubicBezTo>
                    <a:pt x="92" y="127"/>
                    <a:pt x="91" y="127"/>
                    <a:pt x="90" y="127"/>
                  </a:cubicBezTo>
                  <a:cubicBezTo>
                    <a:pt x="90" y="127"/>
                    <a:pt x="89" y="127"/>
                    <a:pt x="89" y="127"/>
                  </a:cubicBezTo>
                  <a:cubicBezTo>
                    <a:pt x="88" y="127"/>
                    <a:pt x="87" y="127"/>
                    <a:pt x="85" y="127"/>
                  </a:cubicBezTo>
                  <a:cubicBezTo>
                    <a:pt x="83" y="128"/>
                    <a:pt x="82" y="129"/>
                    <a:pt x="80" y="129"/>
                  </a:cubicBezTo>
                  <a:cubicBezTo>
                    <a:pt x="79" y="130"/>
                    <a:pt x="79" y="132"/>
                    <a:pt x="79" y="133"/>
                  </a:cubicBezTo>
                  <a:cubicBezTo>
                    <a:pt x="76" y="141"/>
                    <a:pt x="73" y="148"/>
                    <a:pt x="69" y="155"/>
                  </a:cubicBezTo>
                  <a:cubicBezTo>
                    <a:pt x="68" y="157"/>
                    <a:pt x="68" y="158"/>
                    <a:pt x="67" y="159"/>
                  </a:cubicBezTo>
                  <a:cubicBezTo>
                    <a:pt x="66" y="160"/>
                    <a:pt x="65" y="160"/>
                    <a:pt x="64" y="160"/>
                  </a:cubicBezTo>
                  <a:cubicBezTo>
                    <a:pt x="63" y="160"/>
                    <a:pt x="63" y="160"/>
                    <a:pt x="62" y="159"/>
                  </a:cubicBezTo>
                  <a:cubicBezTo>
                    <a:pt x="60" y="157"/>
                    <a:pt x="59" y="155"/>
                    <a:pt x="59" y="152"/>
                  </a:cubicBezTo>
                  <a:cubicBezTo>
                    <a:pt x="59" y="151"/>
                    <a:pt x="59" y="151"/>
                    <a:pt x="59" y="151"/>
                  </a:cubicBezTo>
                  <a:cubicBezTo>
                    <a:pt x="60" y="151"/>
                    <a:pt x="60" y="150"/>
                    <a:pt x="61" y="150"/>
                  </a:cubicBezTo>
                  <a:cubicBezTo>
                    <a:pt x="61" y="150"/>
                    <a:pt x="61" y="150"/>
                    <a:pt x="61" y="150"/>
                  </a:cubicBezTo>
                  <a:cubicBezTo>
                    <a:pt x="62" y="150"/>
                    <a:pt x="63" y="150"/>
                    <a:pt x="64" y="151"/>
                  </a:cubicBezTo>
                  <a:cubicBezTo>
                    <a:pt x="64" y="151"/>
                    <a:pt x="64" y="151"/>
                    <a:pt x="64" y="151"/>
                  </a:cubicBezTo>
                  <a:cubicBezTo>
                    <a:pt x="65" y="151"/>
                    <a:pt x="65" y="151"/>
                    <a:pt x="66" y="150"/>
                  </a:cubicBezTo>
                  <a:cubicBezTo>
                    <a:pt x="67" y="146"/>
                    <a:pt x="69" y="143"/>
                    <a:pt x="70" y="139"/>
                  </a:cubicBezTo>
                  <a:cubicBezTo>
                    <a:pt x="70" y="138"/>
                    <a:pt x="70" y="138"/>
                    <a:pt x="70" y="138"/>
                  </a:cubicBezTo>
                  <a:cubicBezTo>
                    <a:pt x="69" y="138"/>
                    <a:pt x="69" y="138"/>
                    <a:pt x="69" y="138"/>
                  </a:cubicBezTo>
                  <a:cubicBezTo>
                    <a:pt x="67" y="139"/>
                    <a:pt x="66" y="139"/>
                    <a:pt x="64" y="140"/>
                  </a:cubicBezTo>
                  <a:cubicBezTo>
                    <a:pt x="63" y="141"/>
                    <a:pt x="61" y="142"/>
                    <a:pt x="59" y="142"/>
                  </a:cubicBezTo>
                  <a:cubicBezTo>
                    <a:pt x="59" y="142"/>
                    <a:pt x="59" y="142"/>
                    <a:pt x="59" y="142"/>
                  </a:cubicBezTo>
                  <a:cubicBezTo>
                    <a:pt x="58" y="142"/>
                    <a:pt x="57" y="141"/>
                    <a:pt x="57" y="140"/>
                  </a:cubicBezTo>
                  <a:cubicBezTo>
                    <a:pt x="57" y="138"/>
                    <a:pt x="57" y="138"/>
                    <a:pt x="58" y="137"/>
                  </a:cubicBezTo>
                  <a:cubicBezTo>
                    <a:pt x="59" y="137"/>
                    <a:pt x="59" y="136"/>
                    <a:pt x="60" y="136"/>
                  </a:cubicBezTo>
                  <a:cubicBezTo>
                    <a:pt x="62" y="135"/>
                    <a:pt x="63" y="135"/>
                    <a:pt x="65" y="134"/>
                  </a:cubicBezTo>
                  <a:cubicBezTo>
                    <a:pt x="64" y="134"/>
                    <a:pt x="63" y="134"/>
                    <a:pt x="62" y="134"/>
                  </a:cubicBezTo>
                  <a:cubicBezTo>
                    <a:pt x="57" y="135"/>
                    <a:pt x="52" y="136"/>
                    <a:pt x="47" y="137"/>
                  </a:cubicBezTo>
                  <a:cubicBezTo>
                    <a:pt x="47" y="137"/>
                    <a:pt x="47" y="137"/>
                    <a:pt x="47" y="137"/>
                  </a:cubicBezTo>
                  <a:cubicBezTo>
                    <a:pt x="49" y="139"/>
                    <a:pt x="50" y="142"/>
                    <a:pt x="50" y="145"/>
                  </a:cubicBezTo>
                  <a:cubicBezTo>
                    <a:pt x="50" y="146"/>
                    <a:pt x="49" y="147"/>
                    <a:pt x="48" y="147"/>
                  </a:cubicBezTo>
                  <a:cubicBezTo>
                    <a:pt x="47" y="147"/>
                    <a:pt x="47" y="147"/>
                    <a:pt x="47" y="147"/>
                  </a:cubicBezTo>
                  <a:cubicBezTo>
                    <a:pt x="46" y="146"/>
                    <a:pt x="46" y="146"/>
                    <a:pt x="45" y="146"/>
                  </a:cubicBezTo>
                  <a:cubicBezTo>
                    <a:pt x="44" y="143"/>
                    <a:pt x="43" y="141"/>
                    <a:pt x="43" y="138"/>
                  </a:cubicBezTo>
                  <a:cubicBezTo>
                    <a:pt x="43" y="138"/>
                    <a:pt x="43" y="137"/>
                    <a:pt x="44" y="137"/>
                  </a:cubicBezTo>
                  <a:cubicBezTo>
                    <a:pt x="43" y="137"/>
                    <a:pt x="42" y="137"/>
                    <a:pt x="41" y="137"/>
                  </a:cubicBezTo>
                  <a:cubicBezTo>
                    <a:pt x="41" y="137"/>
                    <a:pt x="40" y="138"/>
                    <a:pt x="40" y="138"/>
                  </a:cubicBezTo>
                  <a:cubicBezTo>
                    <a:pt x="38" y="139"/>
                    <a:pt x="35" y="140"/>
                    <a:pt x="33" y="142"/>
                  </a:cubicBezTo>
                  <a:cubicBezTo>
                    <a:pt x="32" y="142"/>
                    <a:pt x="32" y="142"/>
                    <a:pt x="31" y="142"/>
                  </a:cubicBezTo>
                  <a:cubicBezTo>
                    <a:pt x="31" y="142"/>
                    <a:pt x="31" y="142"/>
                    <a:pt x="31" y="142"/>
                  </a:cubicBezTo>
                  <a:cubicBezTo>
                    <a:pt x="30" y="142"/>
                    <a:pt x="29" y="142"/>
                    <a:pt x="29" y="141"/>
                  </a:cubicBezTo>
                  <a:cubicBezTo>
                    <a:pt x="28" y="140"/>
                    <a:pt x="28" y="139"/>
                    <a:pt x="29" y="138"/>
                  </a:cubicBezTo>
                  <a:cubicBezTo>
                    <a:pt x="29" y="138"/>
                    <a:pt x="29" y="138"/>
                    <a:pt x="30" y="137"/>
                  </a:cubicBezTo>
                  <a:cubicBezTo>
                    <a:pt x="24" y="137"/>
                    <a:pt x="18" y="136"/>
                    <a:pt x="12" y="135"/>
                  </a:cubicBezTo>
                  <a:cubicBezTo>
                    <a:pt x="9" y="135"/>
                    <a:pt x="5" y="134"/>
                    <a:pt x="2" y="133"/>
                  </a:cubicBezTo>
                  <a:cubicBezTo>
                    <a:pt x="1" y="133"/>
                    <a:pt x="1" y="133"/>
                    <a:pt x="0" y="133"/>
                  </a:cubicBezTo>
                  <a:cubicBezTo>
                    <a:pt x="7" y="139"/>
                    <a:pt x="13" y="145"/>
                    <a:pt x="21" y="150"/>
                  </a:cubicBezTo>
                  <a:cubicBezTo>
                    <a:pt x="28" y="154"/>
                    <a:pt x="35" y="158"/>
                    <a:pt x="41" y="160"/>
                  </a:cubicBezTo>
                  <a:cubicBezTo>
                    <a:pt x="45" y="161"/>
                    <a:pt x="49" y="162"/>
                    <a:pt x="52" y="163"/>
                  </a:cubicBezTo>
                  <a:cubicBezTo>
                    <a:pt x="59" y="165"/>
                    <a:pt x="67" y="166"/>
                    <a:pt x="76" y="167"/>
                  </a:cubicBezTo>
                  <a:cubicBezTo>
                    <a:pt x="77" y="167"/>
                    <a:pt x="79" y="167"/>
                    <a:pt x="80" y="167"/>
                  </a:cubicBezTo>
                  <a:cubicBezTo>
                    <a:pt x="89" y="167"/>
                    <a:pt x="98" y="166"/>
                    <a:pt x="108" y="163"/>
                  </a:cubicBezTo>
                  <a:cubicBezTo>
                    <a:pt x="116" y="161"/>
                    <a:pt x="125" y="157"/>
                    <a:pt x="133" y="153"/>
                  </a:cubicBezTo>
                  <a:cubicBezTo>
                    <a:pt x="134" y="153"/>
                    <a:pt x="135" y="152"/>
                    <a:pt x="135" y="152"/>
                  </a:cubicBezTo>
                  <a:cubicBezTo>
                    <a:pt x="136" y="151"/>
                    <a:pt x="137" y="151"/>
                    <a:pt x="138" y="150"/>
                  </a:cubicBezTo>
                  <a:cubicBezTo>
                    <a:pt x="142" y="148"/>
                    <a:pt x="145" y="145"/>
                    <a:pt x="149" y="142"/>
                  </a:cubicBezTo>
                  <a:cubicBezTo>
                    <a:pt x="159" y="134"/>
                    <a:pt x="167" y="125"/>
                    <a:pt x="173" y="114"/>
                  </a:cubicBezTo>
                  <a:cubicBezTo>
                    <a:pt x="179" y="106"/>
                    <a:pt x="182" y="98"/>
                    <a:pt x="185" y="89"/>
                  </a:cubicBezTo>
                  <a:cubicBezTo>
                    <a:pt x="186" y="86"/>
                    <a:pt x="187" y="82"/>
                    <a:pt x="188" y="78"/>
                  </a:cubicBezTo>
                  <a:cubicBezTo>
                    <a:pt x="188" y="73"/>
                    <a:pt x="189" y="69"/>
                    <a:pt x="189" y="65"/>
                  </a:cubicBezTo>
                  <a:cubicBezTo>
                    <a:pt x="190" y="54"/>
                    <a:pt x="189" y="42"/>
                    <a:pt x="187" y="31"/>
                  </a:cubicBezTo>
                  <a:cubicBezTo>
                    <a:pt x="185" y="23"/>
                    <a:pt x="182" y="15"/>
                    <a:pt x="178" y="8"/>
                  </a:cubicBezTo>
                  <a:cubicBezTo>
                    <a:pt x="177" y="5"/>
                    <a:pt x="176" y="3"/>
                    <a:pt x="174" y="0"/>
                  </a:cubicBezTo>
                </a:path>
              </a:pathLst>
            </a:custGeom>
            <a:solidFill>
              <a:srgbClr val="F8AB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12" name="Freeform 205"/>
            <p:cNvSpPr>
              <a:spLocks noEditPoints="1"/>
            </p:cNvSpPr>
            <p:nvPr/>
          </p:nvSpPr>
          <p:spPr bwMode="auto">
            <a:xfrm>
              <a:off x="4694056" y="6122988"/>
              <a:ext cx="90488" cy="109538"/>
            </a:xfrm>
            <a:custGeom>
              <a:avLst/>
              <a:gdLst>
                <a:gd name="T0" fmla="*/ 18 w 34"/>
                <a:gd name="T1" fmla="*/ 9 h 41"/>
                <a:gd name="T2" fmla="*/ 17 w 34"/>
                <a:gd name="T3" fmla="*/ 9 h 41"/>
                <a:gd name="T4" fmla="*/ 16 w 34"/>
                <a:gd name="T5" fmla="*/ 13 h 41"/>
                <a:gd name="T6" fmla="*/ 18 w 34"/>
                <a:gd name="T7" fmla="*/ 15 h 41"/>
                <a:gd name="T8" fmla="*/ 18 w 34"/>
                <a:gd name="T9" fmla="*/ 19 h 41"/>
                <a:gd name="T10" fmla="*/ 15 w 34"/>
                <a:gd name="T11" fmla="*/ 20 h 41"/>
                <a:gd name="T12" fmla="*/ 15 w 34"/>
                <a:gd name="T13" fmla="*/ 23 h 41"/>
                <a:gd name="T14" fmla="*/ 16 w 34"/>
                <a:gd name="T15" fmla="*/ 24 h 41"/>
                <a:gd name="T16" fmla="*/ 16 w 34"/>
                <a:gd name="T17" fmla="*/ 27 h 41"/>
                <a:gd name="T18" fmla="*/ 14 w 34"/>
                <a:gd name="T19" fmla="*/ 33 h 41"/>
                <a:gd name="T20" fmla="*/ 13 w 34"/>
                <a:gd name="T21" fmla="*/ 34 h 41"/>
                <a:gd name="T22" fmla="*/ 9 w 34"/>
                <a:gd name="T23" fmla="*/ 35 h 41"/>
                <a:gd name="T24" fmla="*/ 9 w 34"/>
                <a:gd name="T25" fmla="*/ 35 h 41"/>
                <a:gd name="T26" fmla="*/ 8 w 34"/>
                <a:gd name="T27" fmla="*/ 33 h 41"/>
                <a:gd name="T28" fmla="*/ 12 w 34"/>
                <a:gd name="T29" fmla="*/ 22 h 41"/>
                <a:gd name="T30" fmla="*/ 12 w 34"/>
                <a:gd name="T31" fmla="*/ 14 h 41"/>
                <a:gd name="T32" fmla="*/ 7 w 34"/>
                <a:gd name="T33" fmla="*/ 23 h 41"/>
                <a:gd name="T34" fmla="*/ 5 w 34"/>
                <a:gd name="T35" fmla="*/ 26 h 41"/>
                <a:gd name="T36" fmla="*/ 2 w 34"/>
                <a:gd name="T37" fmla="*/ 31 h 41"/>
                <a:gd name="T38" fmla="*/ 1 w 34"/>
                <a:gd name="T39" fmla="*/ 35 h 41"/>
                <a:gd name="T40" fmla="*/ 0 w 34"/>
                <a:gd name="T41" fmla="*/ 39 h 41"/>
                <a:gd name="T42" fmla="*/ 2 w 34"/>
                <a:gd name="T43" fmla="*/ 41 h 41"/>
                <a:gd name="T44" fmla="*/ 3 w 34"/>
                <a:gd name="T45" fmla="*/ 41 h 41"/>
                <a:gd name="T46" fmla="*/ 6 w 34"/>
                <a:gd name="T47" fmla="*/ 39 h 41"/>
                <a:gd name="T48" fmla="*/ 6 w 34"/>
                <a:gd name="T49" fmla="*/ 38 h 41"/>
                <a:gd name="T50" fmla="*/ 8 w 34"/>
                <a:gd name="T51" fmla="*/ 40 h 41"/>
                <a:gd name="T52" fmla="*/ 10 w 34"/>
                <a:gd name="T53" fmla="*/ 40 h 41"/>
                <a:gd name="T54" fmla="*/ 22 w 34"/>
                <a:gd name="T55" fmla="*/ 41 h 41"/>
                <a:gd name="T56" fmla="*/ 23 w 34"/>
                <a:gd name="T57" fmla="*/ 41 h 41"/>
                <a:gd name="T58" fmla="*/ 25 w 34"/>
                <a:gd name="T59" fmla="*/ 41 h 41"/>
                <a:gd name="T60" fmla="*/ 27 w 34"/>
                <a:gd name="T61" fmla="*/ 39 h 41"/>
                <a:gd name="T62" fmla="*/ 26 w 34"/>
                <a:gd name="T63" fmla="*/ 37 h 41"/>
                <a:gd name="T64" fmla="*/ 21 w 34"/>
                <a:gd name="T65" fmla="*/ 35 h 41"/>
                <a:gd name="T66" fmla="*/ 21 w 34"/>
                <a:gd name="T67" fmla="*/ 34 h 41"/>
                <a:gd name="T68" fmla="*/ 21 w 34"/>
                <a:gd name="T69" fmla="*/ 33 h 41"/>
                <a:gd name="T70" fmla="*/ 25 w 34"/>
                <a:gd name="T71" fmla="*/ 32 h 41"/>
                <a:gd name="T72" fmla="*/ 26 w 34"/>
                <a:gd name="T73" fmla="*/ 28 h 41"/>
                <a:gd name="T74" fmla="*/ 24 w 34"/>
                <a:gd name="T75" fmla="*/ 26 h 41"/>
                <a:gd name="T76" fmla="*/ 27 w 34"/>
                <a:gd name="T77" fmla="*/ 25 h 41"/>
                <a:gd name="T78" fmla="*/ 29 w 34"/>
                <a:gd name="T79" fmla="*/ 24 h 41"/>
                <a:gd name="T80" fmla="*/ 29 w 34"/>
                <a:gd name="T81" fmla="*/ 20 h 41"/>
                <a:gd name="T82" fmla="*/ 26 w 34"/>
                <a:gd name="T83" fmla="*/ 19 h 41"/>
                <a:gd name="T84" fmla="*/ 25 w 34"/>
                <a:gd name="T85" fmla="*/ 17 h 41"/>
                <a:gd name="T86" fmla="*/ 28 w 34"/>
                <a:gd name="T87" fmla="*/ 15 h 41"/>
                <a:gd name="T88" fmla="*/ 32 w 34"/>
                <a:gd name="T89" fmla="*/ 14 h 41"/>
                <a:gd name="T90" fmla="*/ 32 w 34"/>
                <a:gd name="T91" fmla="*/ 10 h 41"/>
                <a:gd name="T92" fmla="*/ 30 w 34"/>
                <a:gd name="T93" fmla="*/ 9 h 41"/>
                <a:gd name="T94" fmla="*/ 30 w 34"/>
                <a:gd name="T95" fmla="*/ 9 h 41"/>
                <a:gd name="T96" fmla="*/ 24 w 34"/>
                <a:gd name="T97" fmla="*/ 10 h 41"/>
                <a:gd name="T98" fmla="*/ 18 w 34"/>
                <a:gd name="T99" fmla="*/ 9 h 41"/>
                <a:gd name="T100" fmla="*/ 18 w 34"/>
                <a:gd name="T101" fmla="*/ 9 h 41"/>
                <a:gd name="T102" fmla="*/ 20 w 34"/>
                <a:gd name="T103" fmla="*/ 0 h 41"/>
                <a:gd name="T104" fmla="*/ 17 w 34"/>
                <a:gd name="T105" fmla="*/ 5 h 41"/>
                <a:gd name="T106" fmla="*/ 20 w 34"/>
                <a:gd name="T107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4" h="41">
                  <a:moveTo>
                    <a:pt x="18" y="9"/>
                  </a:moveTo>
                  <a:cubicBezTo>
                    <a:pt x="18" y="9"/>
                    <a:pt x="17" y="9"/>
                    <a:pt x="17" y="9"/>
                  </a:cubicBezTo>
                  <a:cubicBezTo>
                    <a:pt x="15" y="10"/>
                    <a:pt x="15" y="12"/>
                    <a:pt x="16" y="13"/>
                  </a:cubicBezTo>
                  <a:cubicBezTo>
                    <a:pt x="17" y="14"/>
                    <a:pt x="18" y="14"/>
                    <a:pt x="18" y="15"/>
                  </a:cubicBezTo>
                  <a:cubicBezTo>
                    <a:pt x="20" y="16"/>
                    <a:pt x="20" y="18"/>
                    <a:pt x="18" y="19"/>
                  </a:cubicBezTo>
                  <a:cubicBezTo>
                    <a:pt x="17" y="20"/>
                    <a:pt x="16" y="20"/>
                    <a:pt x="15" y="20"/>
                  </a:cubicBezTo>
                  <a:cubicBezTo>
                    <a:pt x="14" y="21"/>
                    <a:pt x="14" y="22"/>
                    <a:pt x="15" y="23"/>
                  </a:cubicBezTo>
                  <a:cubicBezTo>
                    <a:pt x="15" y="24"/>
                    <a:pt x="15" y="24"/>
                    <a:pt x="16" y="24"/>
                  </a:cubicBezTo>
                  <a:cubicBezTo>
                    <a:pt x="17" y="26"/>
                    <a:pt x="17" y="27"/>
                    <a:pt x="16" y="27"/>
                  </a:cubicBezTo>
                  <a:cubicBezTo>
                    <a:pt x="11" y="29"/>
                    <a:pt x="11" y="29"/>
                    <a:pt x="14" y="33"/>
                  </a:cubicBezTo>
                  <a:cubicBezTo>
                    <a:pt x="15" y="34"/>
                    <a:pt x="14" y="34"/>
                    <a:pt x="13" y="34"/>
                  </a:cubicBezTo>
                  <a:cubicBezTo>
                    <a:pt x="12" y="35"/>
                    <a:pt x="11" y="35"/>
                    <a:pt x="9" y="35"/>
                  </a:cubicBezTo>
                  <a:cubicBezTo>
                    <a:pt x="9" y="35"/>
                    <a:pt x="9" y="35"/>
                    <a:pt x="9" y="35"/>
                  </a:cubicBezTo>
                  <a:cubicBezTo>
                    <a:pt x="8" y="35"/>
                    <a:pt x="7" y="34"/>
                    <a:pt x="8" y="33"/>
                  </a:cubicBezTo>
                  <a:cubicBezTo>
                    <a:pt x="9" y="29"/>
                    <a:pt x="11" y="26"/>
                    <a:pt x="12" y="22"/>
                  </a:cubicBezTo>
                  <a:cubicBezTo>
                    <a:pt x="13" y="20"/>
                    <a:pt x="13" y="17"/>
                    <a:pt x="12" y="14"/>
                  </a:cubicBezTo>
                  <a:cubicBezTo>
                    <a:pt x="11" y="17"/>
                    <a:pt x="9" y="20"/>
                    <a:pt x="7" y="23"/>
                  </a:cubicBezTo>
                  <a:cubicBezTo>
                    <a:pt x="6" y="24"/>
                    <a:pt x="5" y="25"/>
                    <a:pt x="5" y="26"/>
                  </a:cubicBezTo>
                  <a:cubicBezTo>
                    <a:pt x="4" y="27"/>
                    <a:pt x="3" y="29"/>
                    <a:pt x="2" y="31"/>
                  </a:cubicBezTo>
                  <a:cubicBezTo>
                    <a:pt x="2" y="32"/>
                    <a:pt x="1" y="34"/>
                    <a:pt x="1" y="35"/>
                  </a:cubicBezTo>
                  <a:cubicBezTo>
                    <a:pt x="0" y="37"/>
                    <a:pt x="0" y="38"/>
                    <a:pt x="0" y="39"/>
                  </a:cubicBezTo>
                  <a:cubicBezTo>
                    <a:pt x="0" y="40"/>
                    <a:pt x="1" y="41"/>
                    <a:pt x="2" y="41"/>
                  </a:cubicBezTo>
                  <a:cubicBezTo>
                    <a:pt x="3" y="41"/>
                    <a:pt x="3" y="41"/>
                    <a:pt x="3" y="41"/>
                  </a:cubicBezTo>
                  <a:cubicBezTo>
                    <a:pt x="4" y="40"/>
                    <a:pt x="5" y="39"/>
                    <a:pt x="6" y="39"/>
                  </a:cubicBezTo>
                  <a:cubicBezTo>
                    <a:pt x="6" y="38"/>
                    <a:pt x="6" y="38"/>
                    <a:pt x="6" y="38"/>
                  </a:cubicBezTo>
                  <a:cubicBezTo>
                    <a:pt x="7" y="38"/>
                    <a:pt x="7" y="40"/>
                    <a:pt x="8" y="40"/>
                  </a:cubicBezTo>
                  <a:cubicBezTo>
                    <a:pt x="9" y="40"/>
                    <a:pt x="9" y="40"/>
                    <a:pt x="10" y="40"/>
                  </a:cubicBezTo>
                  <a:cubicBezTo>
                    <a:pt x="14" y="40"/>
                    <a:pt x="18" y="41"/>
                    <a:pt x="22" y="41"/>
                  </a:cubicBezTo>
                  <a:cubicBezTo>
                    <a:pt x="22" y="41"/>
                    <a:pt x="23" y="41"/>
                    <a:pt x="23" y="41"/>
                  </a:cubicBezTo>
                  <a:cubicBezTo>
                    <a:pt x="24" y="41"/>
                    <a:pt x="24" y="41"/>
                    <a:pt x="25" y="41"/>
                  </a:cubicBezTo>
                  <a:cubicBezTo>
                    <a:pt x="26" y="41"/>
                    <a:pt x="27" y="40"/>
                    <a:pt x="27" y="39"/>
                  </a:cubicBezTo>
                  <a:cubicBezTo>
                    <a:pt x="27" y="38"/>
                    <a:pt x="27" y="37"/>
                    <a:pt x="26" y="37"/>
                  </a:cubicBezTo>
                  <a:cubicBezTo>
                    <a:pt x="24" y="36"/>
                    <a:pt x="23" y="36"/>
                    <a:pt x="21" y="35"/>
                  </a:cubicBezTo>
                  <a:cubicBezTo>
                    <a:pt x="21" y="34"/>
                    <a:pt x="21" y="34"/>
                    <a:pt x="21" y="34"/>
                  </a:cubicBezTo>
                  <a:cubicBezTo>
                    <a:pt x="21" y="33"/>
                    <a:pt x="21" y="33"/>
                    <a:pt x="21" y="33"/>
                  </a:cubicBezTo>
                  <a:cubicBezTo>
                    <a:pt x="23" y="33"/>
                    <a:pt x="24" y="33"/>
                    <a:pt x="25" y="32"/>
                  </a:cubicBezTo>
                  <a:cubicBezTo>
                    <a:pt x="26" y="31"/>
                    <a:pt x="27" y="30"/>
                    <a:pt x="26" y="28"/>
                  </a:cubicBezTo>
                  <a:cubicBezTo>
                    <a:pt x="25" y="28"/>
                    <a:pt x="24" y="28"/>
                    <a:pt x="24" y="26"/>
                  </a:cubicBezTo>
                  <a:cubicBezTo>
                    <a:pt x="24" y="25"/>
                    <a:pt x="26" y="25"/>
                    <a:pt x="27" y="25"/>
                  </a:cubicBezTo>
                  <a:cubicBezTo>
                    <a:pt x="27" y="24"/>
                    <a:pt x="28" y="24"/>
                    <a:pt x="29" y="24"/>
                  </a:cubicBezTo>
                  <a:cubicBezTo>
                    <a:pt x="30" y="23"/>
                    <a:pt x="30" y="21"/>
                    <a:pt x="29" y="20"/>
                  </a:cubicBezTo>
                  <a:cubicBezTo>
                    <a:pt x="28" y="19"/>
                    <a:pt x="27" y="19"/>
                    <a:pt x="26" y="19"/>
                  </a:cubicBezTo>
                  <a:cubicBezTo>
                    <a:pt x="25" y="19"/>
                    <a:pt x="25" y="18"/>
                    <a:pt x="25" y="17"/>
                  </a:cubicBezTo>
                  <a:cubicBezTo>
                    <a:pt x="26" y="16"/>
                    <a:pt x="27" y="16"/>
                    <a:pt x="28" y="15"/>
                  </a:cubicBezTo>
                  <a:cubicBezTo>
                    <a:pt x="29" y="15"/>
                    <a:pt x="31" y="15"/>
                    <a:pt x="32" y="14"/>
                  </a:cubicBezTo>
                  <a:cubicBezTo>
                    <a:pt x="34" y="14"/>
                    <a:pt x="34" y="11"/>
                    <a:pt x="32" y="10"/>
                  </a:cubicBezTo>
                  <a:cubicBezTo>
                    <a:pt x="32" y="10"/>
                    <a:pt x="31" y="9"/>
                    <a:pt x="30" y="9"/>
                  </a:cubicBezTo>
                  <a:cubicBezTo>
                    <a:pt x="30" y="9"/>
                    <a:pt x="30" y="9"/>
                    <a:pt x="30" y="9"/>
                  </a:cubicBezTo>
                  <a:cubicBezTo>
                    <a:pt x="28" y="10"/>
                    <a:pt x="26" y="10"/>
                    <a:pt x="24" y="10"/>
                  </a:cubicBezTo>
                  <a:cubicBezTo>
                    <a:pt x="22" y="10"/>
                    <a:pt x="20" y="10"/>
                    <a:pt x="18" y="9"/>
                  </a:cubicBezTo>
                  <a:cubicBezTo>
                    <a:pt x="18" y="9"/>
                    <a:pt x="18" y="9"/>
                    <a:pt x="18" y="9"/>
                  </a:cubicBezTo>
                  <a:moveTo>
                    <a:pt x="20" y="0"/>
                  </a:moveTo>
                  <a:cubicBezTo>
                    <a:pt x="19" y="2"/>
                    <a:pt x="18" y="3"/>
                    <a:pt x="17" y="5"/>
                  </a:cubicBezTo>
                  <a:cubicBezTo>
                    <a:pt x="19" y="4"/>
                    <a:pt x="19" y="2"/>
                    <a:pt x="20" y="0"/>
                  </a:cubicBezTo>
                </a:path>
              </a:pathLst>
            </a:custGeom>
            <a:solidFill>
              <a:srgbClr val="C35A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13" name="Freeform 206"/>
            <p:cNvSpPr>
              <a:spLocks noEditPoints="1"/>
            </p:cNvSpPr>
            <p:nvPr/>
          </p:nvSpPr>
          <p:spPr bwMode="auto">
            <a:xfrm>
              <a:off x="4476569" y="6305550"/>
              <a:ext cx="93663" cy="95250"/>
            </a:xfrm>
            <a:custGeom>
              <a:avLst/>
              <a:gdLst>
                <a:gd name="T0" fmla="*/ 23 w 36"/>
                <a:gd name="T1" fmla="*/ 5 h 36"/>
                <a:gd name="T2" fmla="*/ 8 w 36"/>
                <a:gd name="T3" fmla="*/ 10 h 36"/>
                <a:gd name="T4" fmla="*/ 3 w 36"/>
                <a:gd name="T5" fmla="*/ 12 h 36"/>
                <a:gd name="T6" fmla="*/ 1 w 36"/>
                <a:gd name="T7" fmla="*/ 13 h 36"/>
                <a:gd name="T8" fmla="*/ 0 w 36"/>
                <a:gd name="T9" fmla="*/ 16 h 36"/>
                <a:gd name="T10" fmla="*/ 2 w 36"/>
                <a:gd name="T11" fmla="*/ 18 h 36"/>
                <a:gd name="T12" fmla="*/ 2 w 36"/>
                <a:gd name="T13" fmla="*/ 18 h 36"/>
                <a:gd name="T14" fmla="*/ 7 w 36"/>
                <a:gd name="T15" fmla="*/ 16 h 36"/>
                <a:gd name="T16" fmla="*/ 12 w 36"/>
                <a:gd name="T17" fmla="*/ 14 h 36"/>
                <a:gd name="T18" fmla="*/ 13 w 36"/>
                <a:gd name="T19" fmla="*/ 14 h 36"/>
                <a:gd name="T20" fmla="*/ 13 w 36"/>
                <a:gd name="T21" fmla="*/ 15 h 36"/>
                <a:gd name="T22" fmla="*/ 9 w 36"/>
                <a:gd name="T23" fmla="*/ 26 h 36"/>
                <a:gd name="T24" fmla="*/ 7 w 36"/>
                <a:gd name="T25" fmla="*/ 27 h 36"/>
                <a:gd name="T26" fmla="*/ 7 w 36"/>
                <a:gd name="T27" fmla="*/ 27 h 36"/>
                <a:gd name="T28" fmla="*/ 4 w 36"/>
                <a:gd name="T29" fmla="*/ 26 h 36"/>
                <a:gd name="T30" fmla="*/ 4 w 36"/>
                <a:gd name="T31" fmla="*/ 26 h 36"/>
                <a:gd name="T32" fmla="*/ 2 w 36"/>
                <a:gd name="T33" fmla="*/ 27 h 36"/>
                <a:gd name="T34" fmla="*/ 2 w 36"/>
                <a:gd name="T35" fmla="*/ 28 h 36"/>
                <a:gd name="T36" fmla="*/ 5 w 36"/>
                <a:gd name="T37" fmla="*/ 35 h 36"/>
                <a:gd name="T38" fmla="*/ 7 w 36"/>
                <a:gd name="T39" fmla="*/ 36 h 36"/>
                <a:gd name="T40" fmla="*/ 10 w 36"/>
                <a:gd name="T41" fmla="*/ 35 h 36"/>
                <a:gd name="T42" fmla="*/ 12 w 36"/>
                <a:gd name="T43" fmla="*/ 31 h 36"/>
                <a:gd name="T44" fmla="*/ 22 w 36"/>
                <a:gd name="T45" fmla="*/ 9 h 36"/>
                <a:gd name="T46" fmla="*/ 23 w 36"/>
                <a:gd name="T47" fmla="*/ 5 h 36"/>
                <a:gd name="T48" fmla="*/ 35 w 36"/>
                <a:gd name="T49" fmla="*/ 0 h 36"/>
                <a:gd name="T50" fmla="*/ 28 w 36"/>
                <a:gd name="T51" fmla="*/ 3 h 36"/>
                <a:gd name="T52" fmla="*/ 32 w 36"/>
                <a:gd name="T53" fmla="*/ 3 h 36"/>
                <a:gd name="T54" fmla="*/ 33 w 36"/>
                <a:gd name="T55" fmla="*/ 3 h 36"/>
                <a:gd name="T56" fmla="*/ 36 w 36"/>
                <a:gd name="T57" fmla="*/ 2 h 36"/>
                <a:gd name="T58" fmla="*/ 35 w 36"/>
                <a:gd name="T59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6" h="36">
                  <a:moveTo>
                    <a:pt x="23" y="5"/>
                  </a:moveTo>
                  <a:cubicBezTo>
                    <a:pt x="18" y="7"/>
                    <a:pt x="13" y="8"/>
                    <a:pt x="8" y="10"/>
                  </a:cubicBezTo>
                  <a:cubicBezTo>
                    <a:pt x="6" y="11"/>
                    <a:pt x="5" y="11"/>
                    <a:pt x="3" y="12"/>
                  </a:cubicBezTo>
                  <a:cubicBezTo>
                    <a:pt x="2" y="12"/>
                    <a:pt x="2" y="13"/>
                    <a:pt x="1" y="13"/>
                  </a:cubicBezTo>
                  <a:cubicBezTo>
                    <a:pt x="0" y="14"/>
                    <a:pt x="0" y="14"/>
                    <a:pt x="0" y="16"/>
                  </a:cubicBezTo>
                  <a:cubicBezTo>
                    <a:pt x="0" y="17"/>
                    <a:pt x="1" y="18"/>
                    <a:pt x="2" y="18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4" y="18"/>
                    <a:pt x="6" y="17"/>
                    <a:pt x="7" y="16"/>
                  </a:cubicBezTo>
                  <a:cubicBezTo>
                    <a:pt x="9" y="15"/>
                    <a:pt x="10" y="15"/>
                    <a:pt x="12" y="14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2" y="19"/>
                    <a:pt x="10" y="22"/>
                    <a:pt x="9" y="26"/>
                  </a:cubicBezTo>
                  <a:cubicBezTo>
                    <a:pt x="8" y="27"/>
                    <a:pt x="8" y="27"/>
                    <a:pt x="7" y="27"/>
                  </a:cubicBezTo>
                  <a:cubicBezTo>
                    <a:pt x="7" y="27"/>
                    <a:pt x="7" y="27"/>
                    <a:pt x="7" y="27"/>
                  </a:cubicBezTo>
                  <a:cubicBezTo>
                    <a:pt x="6" y="26"/>
                    <a:pt x="5" y="26"/>
                    <a:pt x="4" y="26"/>
                  </a:cubicBezTo>
                  <a:cubicBezTo>
                    <a:pt x="4" y="26"/>
                    <a:pt x="4" y="26"/>
                    <a:pt x="4" y="26"/>
                  </a:cubicBezTo>
                  <a:cubicBezTo>
                    <a:pt x="3" y="26"/>
                    <a:pt x="3" y="27"/>
                    <a:pt x="2" y="27"/>
                  </a:cubicBezTo>
                  <a:cubicBezTo>
                    <a:pt x="2" y="28"/>
                    <a:pt x="2" y="28"/>
                    <a:pt x="2" y="28"/>
                  </a:cubicBezTo>
                  <a:cubicBezTo>
                    <a:pt x="2" y="31"/>
                    <a:pt x="3" y="33"/>
                    <a:pt x="5" y="35"/>
                  </a:cubicBezTo>
                  <a:cubicBezTo>
                    <a:pt x="6" y="36"/>
                    <a:pt x="6" y="36"/>
                    <a:pt x="7" y="36"/>
                  </a:cubicBezTo>
                  <a:cubicBezTo>
                    <a:pt x="8" y="36"/>
                    <a:pt x="9" y="36"/>
                    <a:pt x="10" y="35"/>
                  </a:cubicBezTo>
                  <a:cubicBezTo>
                    <a:pt x="11" y="34"/>
                    <a:pt x="11" y="33"/>
                    <a:pt x="12" y="31"/>
                  </a:cubicBezTo>
                  <a:cubicBezTo>
                    <a:pt x="16" y="24"/>
                    <a:pt x="19" y="17"/>
                    <a:pt x="22" y="9"/>
                  </a:cubicBezTo>
                  <a:cubicBezTo>
                    <a:pt x="22" y="8"/>
                    <a:pt x="22" y="6"/>
                    <a:pt x="23" y="5"/>
                  </a:cubicBezTo>
                  <a:moveTo>
                    <a:pt x="35" y="0"/>
                  </a:moveTo>
                  <a:cubicBezTo>
                    <a:pt x="33" y="1"/>
                    <a:pt x="31" y="2"/>
                    <a:pt x="28" y="3"/>
                  </a:cubicBezTo>
                  <a:cubicBezTo>
                    <a:pt x="30" y="3"/>
                    <a:pt x="31" y="3"/>
                    <a:pt x="32" y="3"/>
                  </a:cubicBezTo>
                  <a:cubicBezTo>
                    <a:pt x="32" y="3"/>
                    <a:pt x="33" y="3"/>
                    <a:pt x="33" y="3"/>
                  </a:cubicBezTo>
                  <a:cubicBezTo>
                    <a:pt x="34" y="3"/>
                    <a:pt x="35" y="3"/>
                    <a:pt x="36" y="2"/>
                  </a:cubicBezTo>
                  <a:cubicBezTo>
                    <a:pt x="36" y="1"/>
                    <a:pt x="36" y="0"/>
                    <a:pt x="35" y="0"/>
                  </a:cubicBezTo>
                </a:path>
              </a:pathLst>
            </a:custGeom>
            <a:solidFill>
              <a:srgbClr val="C35A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14" name="Freeform 207"/>
            <p:cNvSpPr>
              <a:spLocks/>
            </p:cNvSpPr>
            <p:nvPr/>
          </p:nvSpPr>
          <p:spPr bwMode="auto">
            <a:xfrm>
              <a:off x="4668656" y="6224588"/>
              <a:ext cx="112713" cy="55563"/>
            </a:xfrm>
            <a:custGeom>
              <a:avLst/>
              <a:gdLst>
                <a:gd name="T0" fmla="*/ 4 w 43"/>
                <a:gd name="T1" fmla="*/ 0 h 21"/>
                <a:gd name="T2" fmla="*/ 0 w 43"/>
                <a:gd name="T3" fmla="*/ 4 h 21"/>
                <a:gd name="T4" fmla="*/ 0 w 43"/>
                <a:gd name="T5" fmla="*/ 4 h 21"/>
                <a:gd name="T6" fmla="*/ 3 w 43"/>
                <a:gd name="T7" fmla="*/ 6 h 21"/>
                <a:gd name="T8" fmla="*/ 12 w 43"/>
                <a:gd name="T9" fmla="*/ 14 h 21"/>
                <a:gd name="T10" fmla="*/ 24 w 43"/>
                <a:gd name="T11" fmla="*/ 20 h 21"/>
                <a:gd name="T12" fmla="*/ 33 w 43"/>
                <a:gd name="T13" fmla="*/ 21 h 21"/>
                <a:gd name="T14" fmla="*/ 39 w 43"/>
                <a:gd name="T15" fmla="*/ 20 h 21"/>
                <a:gd name="T16" fmla="*/ 42 w 43"/>
                <a:gd name="T17" fmla="*/ 19 h 21"/>
                <a:gd name="T18" fmla="*/ 43 w 43"/>
                <a:gd name="T19" fmla="*/ 17 h 21"/>
                <a:gd name="T20" fmla="*/ 41 w 43"/>
                <a:gd name="T21" fmla="*/ 15 h 21"/>
                <a:gd name="T22" fmla="*/ 38 w 43"/>
                <a:gd name="T23" fmla="*/ 15 h 21"/>
                <a:gd name="T24" fmla="*/ 35 w 43"/>
                <a:gd name="T25" fmla="*/ 15 h 21"/>
                <a:gd name="T26" fmla="*/ 34 w 43"/>
                <a:gd name="T27" fmla="*/ 15 h 21"/>
                <a:gd name="T28" fmla="*/ 19 w 43"/>
                <a:gd name="T29" fmla="*/ 11 h 21"/>
                <a:gd name="T30" fmla="*/ 6 w 43"/>
                <a:gd name="T31" fmla="*/ 2 h 21"/>
                <a:gd name="T32" fmla="*/ 4 w 43"/>
                <a:gd name="T33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3" h="21">
                  <a:moveTo>
                    <a:pt x="4" y="0"/>
                  </a:moveTo>
                  <a:cubicBezTo>
                    <a:pt x="3" y="2"/>
                    <a:pt x="1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5"/>
                    <a:pt x="2" y="6"/>
                    <a:pt x="3" y="6"/>
                  </a:cubicBezTo>
                  <a:cubicBezTo>
                    <a:pt x="6" y="9"/>
                    <a:pt x="9" y="11"/>
                    <a:pt x="12" y="14"/>
                  </a:cubicBezTo>
                  <a:cubicBezTo>
                    <a:pt x="16" y="16"/>
                    <a:pt x="20" y="18"/>
                    <a:pt x="24" y="20"/>
                  </a:cubicBezTo>
                  <a:cubicBezTo>
                    <a:pt x="27" y="20"/>
                    <a:pt x="30" y="21"/>
                    <a:pt x="33" y="21"/>
                  </a:cubicBezTo>
                  <a:cubicBezTo>
                    <a:pt x="35" y="21"/>
                    <a:pt x="37" y="21"/>
                    <a:pt x="39" y="20"/>
                  </a:cubicBezTo>
                  <a:cubicBezTo>
                    <a:pt x="40" y="20"/>
                    <a:pt x="41" y="19"/>
                    <a:pt x="42" y="19"/>
                  </a:cubicBezTo>
                  <a:cubicBezTo>
                    <a:pt x="42" y="18"/>
                    <a:pt x="43" y="18"/>
                    <a:pt x="43" y="17"/>
                  </a:cubicBezTo>
                  <a:cubicBezTo>
                    <a:pt x="43" y="16"/>
                    <a:pt x="42" y="15"/>
                    <a:pt x="41" y="15"/>
                  </a:cubicBezTo>
                  <a:cubicBezTo>
                    <a:pt x="40" y="15"/>
                    <a:pt x="39" y="15"/>
                    <a:pt x="38" y="15"/>
                  </a:cubicBezTo>
                  <a:cubicBezTo>
                    <a:pt x="37" y="15"/>
                    <a:pt x="36" y="15"/>
                    <a:pt x="35" y="15"/>
                  </a:cubicBezTo>
                  <a:cubicBezTo>
                    <a:pt x="35" y="15"/>
                    <a:pt x="34" y="15"/>
                    <a:pt x="34" y="15"/>
                  </a:cubicBezTo>
                  <a:cubicBezTo>
                    <a:pt x="28" y="15"/>
                    <a:pt x="24" y="13"/>
                    <a:pt x="19" y="11"/>
                  </a:cubicBezTo>
                  <a:cubicBezTo>
                    <a:pt x="14" y="8"/>
                    <a:pt x="10" y="5"/>
                    <a:pt x="6" y="2"/>
                  </a:cubicBezTo>
                  <a:cubicBezTo>
                    <a:pt x="5" y="1"/>
                    <a:pt x="5" y="1"/>
                    <a:pt x="4" y="0"/>
                  </a:cubicBezTo>
                </a:path>
              </a:pathLst>
            </a:custGeom>
            <a:solidFill>
              <a:srgbClr val="C35A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15" name="Freeform 208"/>
            <p:cNvSpPr>
              <a:spLocks/>
            </p:cNvSpPr>
            <p:nvPr/>
          </p:nvSpPr>
          <p:spPr bwMode="auto">
            <a:xfrm>
              <a:off x="4398781" y="6340475"/>
              <a:ext cx="34925" cy="12700"/>
            </a:xfrm>
            <a:custGeom>
              <a:avLst/>
              <a:gdLst>
                <a:gd name="T0" fmla="*/ 13 w 13"/>
                <a:gd name="T1" fmla="*/ 0 h 5"/>
                <a:gd name="T2" fmla="*/ 6 w 13"/>
                <a:gd name="T3" fmla="*/ 0 h 5"/>
                <a:gd name="T4" fmla="*/ 4 w 13"/>
                <a:gd name="T5" fmla="*/ 0 h 5"/>
                <a:gd name="T6" fmla="*/ 2 w 13"/>
                <a:gd name="T7" fmla="*/ 0 h 5"/>
                <a:gd name="T8" fmla="*/ 1 w 13"/>
                <a:gd name="T9" fmla="*/ 1 h 5"/>
                <a:gd name="T10" fmla="*/ 1 w 13"/>
                <a:gd name="T11" fmla="*/ 4 h 5"/>
                <a:gd name="T12" fmla="*/ 3 w 13"/>
                <a:gd name="T13" fmla="*/ 5 h 5"/>
                <a:gd name="T14" fmla="*/ 3 w 13"/>
                <a:gd name="T15" fmla="*/ 5 h 5"/>
                <a:gd name="T16" fmla="*/ 5 w 13"/>
                <a:gd name="T17" fmla="*/ 5 h 5"/>
                <a:gd name="T18" fmla="*/ 12 w 13"/>
                <a:gd name="T19" fmla="*/ 1 h 5"/>
                <a:gd name="T20" fmla="*/ 13 w 13"/>
                <a:gd name="T2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5">
                  <a:moveTo>
                    <a:pt x="13" y="0"/>
                  </a:moveTo>
                  <a:cubicBezTo>
                    <a:pt x="11" y="0"/>
                    <a:pt x="8" y="0"/>
                    <a:pt x="6" y="0"/>
                  </a:cubicBezTo>
                  <a:cubicBezTo>
                    <a:pt x="5" y="0"/>
                    <a:pt x="4" y="0"/>
                    <a:pt x="4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2"/>
                    <a:pt x="0" y="3"/>
                    <a:pt x="1" y="4"/>
                  </a:cubicBezTo>
                  <a:cubicBezTo>
                    <a:pt x="1" y="5"/>
                    <a:pt x="2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5"/>
                    <a:pt x="4" y="5"/>
                    <a:pt x="5" y="5"/>
                  </a:cubicBezTo>
                  <a:cubicBezTo>
                    <a:pt x="7" y="3"/>
                    <a:pt x="10" y="2"/>
                    <a:pt x="12" y="1"/>
                  </a:cubicBezTo>
                  <a:cubicBezTo>
                    <a:pt x="12" y="1"/>
                    <a:pt x="13" y="0"/>
                    <a:pt x="13" y="0"/>
                  </a:cubicBezTo>
                </a:path>
              </a:pathLst>
            </a:custGeom>
            <a:solidFill>
              <a:srgbClr val="C35A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16" name="Freeform 209"/>
            <p:cNvSpPr>
              <a:spLocks/>
            </p:cNvSpPr>
            <p:nvPr/>
          </p:nvSpPr>
          <p:spPr bwMode="auto">
            <a:xfrm>
              <a:off x="4438469" y="6340475"/>
              <a:ext cx="19050" cy="26988"/>
            </a:xfrm>
            <a:custGeom>
              <a:avLst/>
              <a:gdLst>
                <a:gd name="T0" fmla="*/ 4 w 7"/>
                <a:gd name="T1" fmla="*/ 0 h 10"/>
                <a:gd name="T2" fmla="*/ 1 w 7"/>
                <a:gd name="T3" fmla="*/ 0 h 10"/>
                <a:gd name="T4" fmla="*/ 0 w 7"/>
                <a:gd name="T5" fmla="*/ 1 h 10"/>
                <a:gd name="T6" fmla="*/ 2 w 7"/>
                <a:gd name="T7" fmla="*/ 9 h 10"/>
                <a:gd name="T8" fmla="*/ 4 w 7"/>
                <a:gd name="T9" fmla="*/ 10 h 10"/>
                <a:gd name="T10" fmla="*/ 5 w 7"/>
                <a:gd name="T11" fmla="*/ 10 h 10"/>
                <a:gd name="T12" fmla="*/ 7 w 7"/>
                <a:gd name="T13" fmla="*/ 8 h 10"/>
                <a:gd name="T14" fmla="*/ 4 w 7"/>
                <a:gd name="T15" fmla="*/ 0 h 10"/>
                <a:gd name="T16" fmla="*/ 4 w 7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10">
                  <a:moveTo>
                    <a:pt x="4" y="0"/>
                  </a:moveTo>
                  <a:cubicBezTo>
                    <a:pt x="3" y="0"/>
                    <a:pt x="2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4"/>
                    <a:pt x="1" y="6"/>
                    <a:pt x="2" y="9"/>
                  </a:cubicBezTo>
                  <a:cubicBezTo>
                    <a:pt x="3" y="9"/>
                    <a:pt x="3" y="9"/>
                    <a:pt x="4" y="10"/>
                  </a:cubicBezTo>
                  <a:cubicBezTo>
                    <a:pt x="4" y="10"/>
                    <a:pt x="4" y="10"/>
                    <a:pt x="5" y="10"/>
                  </a:cubicBezTo>
                  <a:cubicBezTo>
                    <a:pt x="6" y="10"/>
                    <a:pt x="7" y="9"/>
                    <a:pt x="7" y="8"/>
                  </a:cubicBezTo>
                  <a:cubicBezTo>
                    <a:pt x="7" y="5"/>
                    <a:pt x="6" y="2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rgbClr val="C35A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17" name="Freeform 210"/>
            <p:cNvSpPr>
              <a:spLocks/>
            </p:cNvSpPr>
            <p:nvPr/>
          </p:nvSpPr>
          <p:spPr bwMode="auto">
            <a:xfrm>
              <a:off x="4757556" y="6110288"/>
              <a:ext cx="20638" cy="23813"/>
            </a:xfrm>
            <a:custGeom>
              <a:avLst/>
              <a:gdLst>
                <a:gd name="T0" fmla="*/ 3 w 8"/>
                <a:gd name="T1" fmla="*/ 0 h 9"/>
                <a:gd name="T2" fmla="*/ 0 w 8"/>
                <a:gd name="T3" fmla="*/ 2 h 9"/>
                <a:gd name="T4" fmla="*/ 4 w 8"/>
                <a:gd name="T5" fmla="*/ 9 h 9"/>
                <a:gd name="T6" fmla="*/ 5 w 8"/>
                <a:gd name="T7" fmla="*/ 9 h 9"/>
                <a:gd name="T8" fmla="*/ 7 w 8"/>
                <a:gd name="T9" fmla="*/ 9 h 9"/>
                <a:gd name="T10" fmla="*/ 8 w 8"/>
                <a:gd name="T11" fmla="*/ 6 h 9"/>
                <a:gd name="T12" fmla="*/ 4 w 8"/>
                <a:gd name="T13" fmla="*/ 0 h 9"/>
                <a:gd name="T14" fmla="*/ 3 w 8"/>
                <a:gd name="T15" fmla="*/ 0 h 9"/>
                <a:gd name="T16" fmla="*/ 3 w 8"/>
                <a:gd name="T1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9">
                  <a:moveTo>
                    <a:pt x="3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0" y="5"/>
                    <a:pt x="2" y="7"/>
                    <a:pt x="4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6" y="9"/>
                    <a:pt x="6" y="9"/>
                    <a:pt x="7" y="9"/>
                  </a:cubicBezTo>
                  <a:cubicBezTo>
                    <a:pt x="8" y="8"/>
                    <a:pt x="8" y="7"/>
                    <a:pt x="8" y="6"/>
                  </a:cubicBezTo>
                  <a:cubicBezTo>
                    <a:pt x="7" y="4"/>
                    <a:pt x="6" y="2"/>
                    <a:pt x="4" y="0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rgbClr val="C35A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18" name="Freeform 211"/>
            <p:cNvSpPr>
              <a:spLocks/>
            </p:cNvSpPr>
            <p:nvPr/>
          </p:nvSpPr>
          <p:spPr bwMode="auto">
            <a:xfrm>
              <a:off x="4238444" y="5903913"/>
              <a:ext cx="638175" cy="566738"/>
            </a:xfrm>
            <a:custGeom>
              <a:avLst/>
              <a:gdLst>
                <a:gd name="T0" fmla="*/ 209 w 242"/>
                <a:gd name="T1" fmla="*/ 0 h 214"/>
                <a:gd name="T2" fmla="*/ 209 w 242"/>
                <a:gd name="T3" fmla="*/ 3 h 214"/>
                <a:gd name="T4" fmla="*/ 207 w 242"/>
                <a:gd name="T5" fmla="*/ 10 h 214"/>
                <a:gd name="T6" fmla="*/ 207 w 242"/>
                <a:gd name="T7" fmla="*/ 14 h 214"/>
                <a:gd name="T8" fmla="*/ 218 w 242"/>
                <a:gd name="T9" fmla="*/ 31 h 214"/>
                <a:gd name="T10" fmla="*/ 230 w 242"/>
                <a:gd name="T11" fmla="*/ 69 h 214"/>
                <a:gd name="T12" fmla="*/ 226 w 242"/>
                <a:gd name="T13" fmla="*/ 118 h 214"/>
                <a:gd name="T14" fmla="*/ 204 w 242"/>
                <a:gd name="T15" fmla="*/ 159 h 214"/>
                <a:gd name="T16" fmla="*/ 169 w 242"/>
                <a:gd name="T17" fmla="*/ 188 h 214"/>
                <a:gd name="T18" fmla="*/ 128 w 242"/>
                <a:gd name="T19" fmla="*/ 202 h 214"/>
                <a:gd name="T20" fmla="*/ 113 w 242"/>
                <a:gd name="T21" fmla="*/ 203 h 214"/>
                <a:gd name="T22" fmla="*/ 75 w 242"/>
                <a:gd name="T23" fmla="*/ 197 h 214"/>
                <a:gd name="T24" fmla="*/ 18 w 242"/>
                <a:gd name="T25" fmla="*/ 156 h 214"/>
                <a:gd name="T26" fmla="*/ 17 w 242"/>
                <a:gd name="T27" fmla="*/ 156 h 214"/>
                <a:gd name="T28" fmla="*/ 1 w 242"/>
                <a:gd name="T29" fmla="*/ 148 h 214"/>
                <a:gd name="T30" fmla="*/ 0 w 242"/>
                <a:gd name="T31" fmla="*/ 147 h 214"/>
                <a:gd name="T32" fmla="*/ 4 w 242"/>
                <a:gd name="T33" fmla="*/ 154 h 214"/>
                <a:gd name="T34" fmla="*/ 22 w 242"/>
                <a:gd name="T35" fmla="*/ 177 h 214"/>
                <a:gd name="T36" fmla="*/ 53 w 242"/>
                <a:gd name="T37" fmla="*/ 199 h 214"/>
                <a:gd name="T38" fmla="*/ 69 w 242"/>
                <a:gd name="T39" fmla="*/ 206 h 214"/>
                <a:gd name="T40" fmla="*/ 74 w 242"/>
                <a:gd name="T41" fmla="*/ 208 h 214"/>
                <a:gd name="T42" fmla="*/ 77 w 242"/>
                <a:gd name="T43" fmla="*/ 209 h 214"/>
                <a:gd name="T44" fmla="*/ 94 w 242"/>
                <a:gd name="T45" fmla="*/ 213 h 214"/>
                <a:gd name="T46" fmla="*/ 113 w 242"/>
                <a:gd name="T47" fmla="*/ 214 h 214"/>
                <a:gd name="T48" fmla="*/ 123 w 242"/>
                <a:gd name="T49" fmla="*/ 214 h 214"/>
                <a:gd name="T50" fmla="*/ 143 w 242"/>
                <a:gd name="T51" fmla="*/ 210 h 214"/>
                <a:gd name="T52" fmla="*/ 166 w 242"/>
                <a:gd name="T53" fmla="*/ 203 h 214"/>
                <a:gd name="T54" fmla="*/ 190 w 242"/>
                <a:gd name="T55" fmla="*/ 188 h 214"/>
                <a:gd name="T56" fmla="*/ 213 w 242"/>
                <a:gd name="T57" fmla="*/ 166 h 214"/>
                <a:gd name="T58" fmla="*/ 234 w 242"/>
                <a:gd name="T59" fmla="*/ 128 h 214"/>
                <a:gd name="T60" fmla="*/ 241 w 242"/>
                <a:gd name="T61" fmla="*/ 98 h 214"/>
                <a:gd name="T62" fmla="*/ 238 w 242"/>
                <a:gd name="T63" fmla="*/ 54 h 214"/>
                <a:gd name="T64" fmla="*/ 225 w 242"/>
                <a:gd name="T65" fmla="*/ 23 h 214"/>
                <a:gd name="T66" fmla="*/ 219 w 242"/>
                <a:gd name="T67" fmla="*/ 13 h 214"/>
                <a:gd name="T68" fmla="*/ 209 w 242"/>
                <a:gd name="T69" fmla="*/ 0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42" h="214">
                  <a:moveTo>
                    <a:pt x="209" y="0"/>
                  </a:moveTo>
                  <a:cubicBezTo>
                    <a:pt x="209" y="1"/>
                    <a:pt x="209" y="2"/>
                    <a:pt x="209" y="3"/>
                  </a:cubicBezTo>
                  <a:cubicBezTo>
                    <a:pt x="209" y="5"/>
                    <a:pt x="208" y="8"/>
                    <a:pt x="207" y="10"/>
                  </a:cubicBezTo>
                  <a:cubicBezTo>
                    <a:pt x="207" y="11"/>
                    <a:pt x="207" y="13"/>
                    <a:pt x="207" y="14"/>
                  </a:cubicBezTo>
                  <a:cubicBezTo>
                    <a:pt x="211" y="19"/>
                    <a:pt x="215" y="25"/>
                    <a:pt x="218" y="31"/>
                  </a:cubicBezTo>
                  <a:cubicBezTo>
                    <a:pt x="224" y="43"/>
                    <a:pt x="228" y="56"/>
                    <a:pt x="230" y="69"/>
                  </a:cubicBezTo>
                  <a:cubicBezTo>
                    <a:pt x="232" y="86"/>
                    <a:pt x="231" y="102"/>
                    <a:pt x="226" y="118"/>
                  </a:cubicBezTo>
                  <a:cubicBezTo>
                    <a:pt x="222" y="133"/>
                    <a:pt x="214" y="147"/>
                    <a:pt x="204" y="159"/>
                  </a:cubicBezTo>
                  <a:cubicBezTo>
                    <a:pt x="194" y="171"/>
                    <a:pt x="182" y="181"/>
                    <a:pt x="169" y="188"/>
                  </a:cubicBezTo>
                  <a:cubicBezTo>
                    <a:pt x="156" y="196"/>
                    <a:pt x="142" y="200"/>
                    <a:pt x="128" y="202"/>
                  </a:cubicBezTo>
                  <a:cubicBezTo>
                    <a:pt x="123" y="202"/>
                    <a:pt x="118" y="203"/>
                    <a:pt x="113" y="203"/>
                  </a:cubicBezTo>
                  <a:cubicBezTo>
                    <a:pt x="101" y="203"/>
                    <a:pt x="89" y="201"/>
                    <a:pt x="75" y="197"/>
                  </a:cubicBezTo>
                  <a:cubicBezTo>
                    <a:pt x="53" y="190"/>
                    <a:pt x="32" y="176"/>
                    <a:pt x="18" y="156"/>
                  </a:cubicBezTo>
                  <a:cubicBezTo>
                    <a:pt x="18" y="156"/>
                    <a:pt x="17" y="156"/>
                    <a:pt x="17" y="156"/>
                  </a:cubicBezTo>
                  <a:cubicBezTo>
                    <a:pt x="12" y="154"/>
                    <a:pt x="7" y="151"/>
                    <a:pt x="1" y="148"/>
                  </a:cubicBezTo>
                  <a:cubicBezTo>
                    <a:pt x="1" y="148"/>
                    <a:pt x="1" y="148"/>
                    <a:pt x="0" y="147"/>
                  </a:cubicBezTo>
                  <a:cubicBezTo>
                    <a:pt x="1" y="150"/>
                    <a:pt x="3" y="152"/>
                    <a:pt x="4" y="154"/>
                  </a:cubicBezTo>
                  <a:cubicBezTo>
                    <a:pt x="9" y="162"/>
                    <a:pt x="15" y="170"/>
                    <a:pt x="22" y="177"/>
                  </a:cubicBezTo>
                  <a:cubicBezTo>
                    <a:pt x="31" y="185"/>
                    <a:pt x="41" y="193"/>
                    <a:pt x="53" y="199"/>
                  </a:cubicBezTo>
                  <a:cubicBezTo>
                    <a:pt x="58" y="202"/>
                    <a:pt x="64" y="204"/>
                    <a:pt x="69" y="206"/>
                  </a:cubicBezTo>
                  <a:cubicBezTo>
                    <a:pt x="71" y="207"/>
                    <a:pt x="72" y="207"/>
                    <a:pt x="74" y="208"/>
                  </a:cubicBezTo>
                  <a:cubicBezTo>
                    <a:pt x="77" y="209"/>
                    <a:pt x="77" y="209"/>
                    <a:pt x="77" y="209"/>
                  </a:cubicBezTo>
                  <a:cubicBezTo>
                    <a:pt x="81" y="210"/>
                    <a:pt x="87" y="212"/>
                    <a:pt x="94" y="213"/>
                  </a:cubicBezTo>
                  <a:cubicBezTo>
                    <a:pt x="100" y="214"/>
                    <a:pt x="106" y="214"/>
                    <a:pt x="113" y="214"/>
                  </a:cubicBezTo>
                  <a:cubicBezTo>
                    <a:pt x="116" y="214"/>
                    <a:pt x="120" y="214"/>
                    <a:pt x="123" y="214"/>
                  </a:cubicBezTo>
                  <a:cubicBezTo>
                    <a:pt x="130" y="213"/>
                    <a:pt x="136" y="212"/>
                    <a:pt x="143" y="210"/>
                  </a:cubicBezTo>
                  <a:cubicBezTo>
                    <a:pt x="150" y="209"/>
                    <a:pt x="158" y="206"/>
                    <a:pt x="166" y="203"/>
                  </a:cubicBezTo>
                  <a:cubicBezTo>
                    <a:pt x="174" y="199"/>
                    <a:pt x="182" y="194"/>
                    <a:pt x="190" y="188"/>
                  </a:cubicBezTo>
                  <a:cubicBezTo>
                    <a:pt x="198" y="182"/>
                    <a:pt x="206" y="175"/>
                    <a:pt x="213" y="166"/>
                  </a:cubicBezTo>
                  <a:cubicBezTo>
                    <a:pt x="222" y="154"/>
                    <a:pt x="229" y="142"/>
                    <a:pt x="234" y="128"/>
                  </a:cubicBezTo>
                  <a:cubicBezTo>
                    <a:pt x="238" y="117"/>
                    <a:pt x="240" y="107"/>
                    <a:pt x="241" y="98"/>
                  </a:cubicBezTo>
                  <a:cubicBezTo>
                    <a:pt x="242" y="83"/>
                    <a:pt x="241" y="68"/>
                    <a:pt x="238" y="54"/>
                  </a:cubicBezTo>
                  <a:cubicBezTo>
                    <a:pt x="235" y="44"/>
                    <a:pt x="231" y="34"/>
                    <a:pt x="225" y="23"/>
                  </a:cubicBezTo>
                  <a:cubicBezTo>
                    <a:pt x="223" y="20"/>
                    <a:pt x="221" y="16"/>
                    <a:pt x="219" y="13"/>
                  </a:cubicBezTo>
                  <a:cubicBezTo>
                    <a:pt x="216" y="8"/>
                    <a:pt x="212" y="4"/>
                    <a:pt x="209" y="0"/>
                  </a:cubicBezTo>
                </a:path>
              </a:pathLst>
            </a:custGeom>
            <a:solidFill>
              <a:srgbClr val="EA8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19" name="Freeform 212"/>
            <p:cNvSpPr>
              <a:spLocks noEditPoints="1"/>
            </p:cNvSpPr>
            <p:nvPr/>
          </p:nvSpPr>
          <p:spPr bwMode="auto">
            <a:xfrm>
              <a:off x="4314644" y="5838825"/>
              <a:ext cx="454025" cy="128588"/>
            </a:xfrm>
            <a:custGeom>
              <a:avLst/>
              <a:gdLst>
                <a:gd name="T0" fmla="*/ 120 w 172"/>
                <a:gd name="T1" fmla="*/ 31 h 49"/>
                <a:gd name="T2" fmla="*/ 120 w 172"/>
                <a:gd name="T3" fmla="*/ 38 h 49"/>
                <a:gd name="T4" fmla="*/ 127 w 172"/>
                <a:gd name="T5" fmla="*/ 28 h 49"/>
                <a:gd name="T6" fmla="*/ 83 w 172"/>
                <a:gd name="T7" fmla="*/ 0 h 49"/>
                <a:gd name="T8" fmla="*/ 23 w 172"/>
                <a:gd name="T9" fmla="*/ 18 h 49"/>
                <a:gd name="T10" fmla="*/ 28 w 172"/>
                <a:gd name="T11" fmla="*/ 30 h 49"/>
                <a:gd name="T12" fmla="*/ 31 w 172"/>
                <a:gd name="T13" fmla="*/ 34 h 49"/>
                <a:gd name="T14" fmla="*/ 8 w 172"/>
                <a:gd name="T15" fmla="*/ 44 h 49"/>
                <a:gd name="T16" fmla="*/ 0 w 172"/>
                <a:gd name="T17" fmla="*/ 47 h 49"/>
                <a:gd name="T18" fmla="*/ 1 w 172"/>
                <a:gd name="T19" fmla="*/ 49 h 49"/>
                <a:gd name="T20" fmla="*/ 10 w 172"/>
                <a:gd name="T21" fmla="*/ 48 h 49"/>
                <a:gd name="T22" fmla="*/ 31 w 172"/>
                <a:gd name="T23" fmla="*/ 41 h 49"/>
                <a:gd name="T24" fmla="*/ 36 w 172"/>
                <a:gd name="T25" fmla="*/ 39 h 49"/>
                <a:gd name="T26" fmla="*/ 45 w 172"/>
                <a:gd name="T27" fmla="*/ 37 h 49"/>
                <a:gd name="T28" fmla="*/ 79 w 172"/>
                <a:gd name="T29" fmla="*/ 28 h 49"/>
                <a:gd name="T30" fmla="*/ 85 w 172"/>
                <a:gd name="T31" fmla="*/ 25 h 49"/>
                <a:gd name="T32" fmla="*/ 93 w 172"/>
                <a:gd name="T33" fmla="*/ 12 h 49"/>
                <a:gd name="T34" fmla="*/ 98 w 172"/>
                <a:gd name="T35" fmla="*/ 6 h 49"/>
                <a:gd name="T36" fmla="*/ 100 w 172"/>
                <a:gd name="T37" fmla="*/ 8 h 49"/>
                <a:gd name="T38" fmla="*/ 98 w 172"/>
                <a:gd name="T39" fmla="*/ 17 h 49"/>
                <a:gd name="T40" fmla="*/ 97 w 172"/>
                <a:gd name="T41" fmla="*/ 21 h 49"/>
                <a:gd name="T42" fmla="*/ 99 w 172"/>
                <a:gd name="T43" fmla="*/ 25 h 49"/>
                <a:gd name="T44" fmla="*/ 98 w 172"/>
                <a:gd name="T45" fmla="*/ 30 h 49"/>
                <a:gd name="T46" fmla="*/ 106 w 172"/>
                <a:gd name="T47" fmla="*/ 32 h 49"/>
                <a:gd name="T48" fmla="*/ 110 w 172"/>
                <a:gd name="T49" fmla="*/ 33 h 49"/>
                <a:gd name="T50" fmla="*/ 113 w 172"/>
                <a:gd name="T51" fmla="*/ 27 h 49"/>
                <a:gd name="T52" fmla="*/ 113 w 172"/>
                <a:gd name="T53" fmla="*/ 22 h 49"/>
                <a:gd name="T54" fmla="*/ 115 w 172"/>
                <a:gd name="T55" fmla="*/ 22 h 49"/>
                <a:gd name="T56" fmla="*/ 127 w 172"/>
                <a:gd name="T57" fmla="*/ 22 h 49"/>
                <a:gd name="T58" fmla="*/ 135 w 172"/>
                <a:gd name="T59" fmla="*/ 29 h 49"/>
                <a:gd name="T60" fmla="*/ 133 w 172"/>
                <a:gd name="T61" fmla="*/ 33 h 49"/>
                <a:gd name="T62" fmla="*/ 137 w 172"/>
                <a:gd name="T63" fmla="*/ 46 h 49"/>
                <a:gd name="T64" fmla="*/ 157 w 172"/>
                <a:gd name="T65" fmla="*/ 49 h 49"/>
                <a:gd name="T66" fmla="*/ 171 w 172"/>
                <a:gd name="T67" fmla="*/ 44 h 49"/>
                <a:gd name="T68" fmla="*/ 157 w 172"/>
                <a:gd name="T69" fmla="*/ 28 h 49"/>
                <a:gd name="T70" fmla="*/ 116 w 172"/>
                <a:gd name="T71" fmla="*/ 5 h 49"/>
                <a:gd name="T72" fmla="*/ 105 w 172"/>
                <a:gd name="T73" fmla="*/ 2 h 49"/>
                <a:gd name="T74" fmla="*/ 83 w 172"/>
                <a:gd name="T75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72" h="49">
                  <a:moveTo>
                    <a:pt x="126" y="28"/>
                  </a:moveTo>
                  <a:cubicBezTo>
                    <a:pt x="123" y="28"/>
                    <a:pt x="122" y="29"/>
                    <a:pt x="120" y="31"/>
                  </a:cubicBezTo>
                  <a:cubicBezTo>
                    <a:pt x="119" y="33"/>
                    <a:pt x="117" y="34"/>
                    <a:pt x="115" y="36"/>
                  </a:cubicBezTo>
                  <a:cubicBezTo>
                    <a:pt x="117" y="37"/>
                    <a:pt x="119" y="37"/>
                    <a:pt x="120" y="38"/>
                  </a:cubicBezTo>
                  <a:cubicBezTo>
                    <a:pt x="123" y="35"/>
                    <a:pt x="125" y="33"/>
                    <a:pt x="127" y="30"/>
                  </a:cubicBezTo>
                  <a:cubicBezTo>
                    <a:pt x="128" y="29"/>
                    <a:pt x="128" y="28"/>
                    <a:pt x="127" y="28"/>
                  </a:cubicBezTo>
                  <a:cubicBezTo>
                    <a:pt x="127" y="28"/>
                    <a:pt x="126" y="28"/>
                    <a:pt x="126" y="28"/>
                  </a:cubicBezTo>
                  <a:moveTo>
                    <a:pt x="83" y="0"/>
                  </a:moveTo>
                  <a:cubicBezTo>
                    <a:pt x="73" y="0"/>
                    <a:pt x="63" y="1"/>
                    <a:pt x="54" y="4"/>
                  </a:cubicBezTo>
                  <a:cubicBezTo>
                    <a:pt x="42" y="7"/>
                    <a:pt x="32" y="12"/>
                    <a:pt x="23" y="18"/>
                  </a:cubicBezTo>
                  <a:cubicBezTo>
                    <a:pt x="19" y="21"/>
                    <a:pt x="16" y="23"/>
                    <a:pt x="12" y="26"/>
                  </a:cubicBezTo>
                  <a:cubicBezTo>
                    <a:pt x="18" y="27"/>
                    <a:pt x="23" y="28"/>
                    <a:pt x="28" y="30"/>
                  </a:cubicBezTo>
                  <a:cubicBezTo>
                    <a:pt x="29" y="31"/>
                    <a:pt x="30" y="31"/>
                    <a:pt x="31" y="32"/>
                  </a:cubicBezTo>
                  <a:cubicBezTo>
                    <a:pt x="31" y="32"/>
                    <a:pt x="31" y="34"/>
                    <a:pt x="31" y="34"/>
                  </a:cubicBezTo>
                  <a:cubicBezTo>
                    <a:pt x="30" y="35"/>
                    <a:pt x="29" y="36"/>
                    <a:pt x="28" y="36"/>
                  </a:cubicBezTo>
                  <a:cubicBezTo>
                    <a:pt x="22" y="39"/>
                    <a:pt x="15" y="42"/>
                    <a:pt x="8" y="44"/>
                  </a:cubicBezTo>
                  <a:cubicBezTo>
                    <a:pt x="6" y="44"/>
                    <a:pt x="4" y="45"/>
                    <a:pt x="2" y="45"/>
                  </a:cubicBezTo>
                  <a:cubicBezTo>
                    <a:pt x="1" y="46"/>
                    <a:pt x="1" y="46"/>
                    <a:pt x="0" y="47"/>
                  </a:cubicBezTo>
                  <a:cubicBezTo>
                    <a:pt x="0" y="48"/>
                    <a:pt x="0" y="48"/>
                    <a:pt x="0" y="48"/>
                  </a:cubicBezTo>
                  <a:cubicBezTo>
                    <a:pt x="0" y="48"/>
                    <a:pt x="1" y="49"/>
                    <a:pt x="1" y="49"/>
                  </a:cubicBezTo>
                  <a:cubicBezTo>
                    <a:pt x="1" y="49"/>
                    <a:pt x="1" y="49"/>
                    <a:pt x="1" y="49"/>
                  </a:cubicBezTo>
                  <a:cubicBezTo>
                    <a:pt x="4" y="48"/>
                    <a:pt x="7" y="48"/>
                    <a:pt x="10" y="48"/>
                  </a:cubicBezTo>
                  <a:cubicBezTo>
                    <a:pt x="13" y="47"/>
                    <a:pt x="16" y="47"/>
                    <a:pt x="18" y="46"/>
                  </a:cubicBezTo>
                  <a:cubicBezTo>
                    <a:pt x="23" y="44"/>
                    <a:pt x="27" y="43"/>
                    <a:pt x="31" y="41"/>
                  </a:cubicBezTo>
                  <a:cubicBezTo>
                    <a:pt x="33" y="40"/>
                    <a:pt x="34" y="40"/>
                    <a:pt x="35" y="39"/>
                  </a:cubicBezTo>
                  <a:cubicBezTo>
                    <a:pt x="35" y="39"/>
                    <a:pt x="36" y="39"/>
                    <a:pt x="36" y="39"/>
                  </a:cubicBezTo>
                  <a:cubicBezTo>
                    <a:pt x="37" y="39"/>
                    <a:pt x="38" y="39"/>
                    <a:pt x="38" y="39"/>
                  </a:cubicBezTo>
                  <a:cubicBezTo>
                    <a:pt x="40" y="39"/>
                    <a:pt x="42" y="38"/>
                    <a:pt x="45" y="37"/>
                  </a:cubicBezTo>
                  <a:cubicBezTo>
                    <a:pt x="56" y="32"/>
                    <a:pt x="68" y="30"/>
                    <a:pt x="80" y="29"/>
                  </a:cubicBezTo>
                  <a:cubicBezTo>
                    <a:pt x="80" y="29"/>
                    <a:pt x="80" y="29"/>
                    <a:pt x="79" y="28"/>
                  </a:cubicBezTo>
                  <a:cubicBezTo>
                    <a:pt x="79" y="28"/>
                    <a:pt x="80" y="27"/>
                    <a:pt x="80" y="26"/>
                  </a:cubicBezTo>
                  <a:cubicBezTo>
                    <a:pt x="82" y="25"/>
                    <a:pt x="83" y="25"/>
                    <a:pt x="85" y="25"/>
                  </a:cubicBezTo>
                  <a:cubicBezTo>
                    <a:pt x="89" y="25"/>
                    <a:pt x="89" y="25"/>
                    <a:pt x="91" y="20"/>
                  </a:cubicBezTo>
                  <a:cubicBezTo>
                    <a:pt x="92" y="17"/>
                    <a:pt x="93" y="15"/>
                    <a:pt x="93" y="12"/>
                  </a:cubicBezTo>
                  <a:cubicBezTo>
                    <a:pt x="94" y="10"/>
                    <a:pt x="95" y="8"/>
                    <a:pt x="96" y="7"/>
                  </a:cubicBezTo>
                  <a:cubicBezTo>
                    <a:pt x="96" y="6"/>
                    <a:pt x="97" y="6"/>
                    <a:pt x="98" y="6"/>
                  </a:cubicBezTo>
                  <a:cubicBezTo>
                    <a:pt x="98" y="6"/>
                    <a:pt x="98" y="6"/>
                    <a:pt x="98" y="6"/>
                  </a:cubicBezTo>
                  <a:cubicBezTo>
                    <a:pt x="99" y="6"/>
                    <a:pt x="100" y="7"/>
                    <a:pt x="100" y="8"/>
                  </a:cubicBezTo>
                  <a:cubicBezTo>
                    <a:pt x="100" y="10"/>
                    <a:pt x="100" y="12"/>
                    <a:pt x="99" y="13"/>
                  </a:cubicBezTo>
                  <a:cubicBezTo>
                    <a:pt x="99" y="15"/>
                    <a:pt x="99" y="16"/>
                    <a:pt x="98" y="17"/>
                  </a:cubicBezTo>
                  <a:cubicBezTo>
                    <a:pt x="98" y="17"/>
                    <a:pt x="98" y="17"/>
                    <a:pt x="98" y="17"/>
                  </a:cubicBezTo>
                  <a:cubicBezTo>
                    <a:pt x="98" y="18"/>
                    <a:pt x="98" y="20"/>
                    <a:pt x="97" y="21"/>
                  </a:cubicBezTo>
                  <a:cubicBezTo>
                    <a:pt x="97" y="22"/>
                    <a:pt x="97" y="23"/>
                    <a:pt x="97" y="24"/>
                  </a:cubicBezTo>
                  <a:cubicBezTo>
                    <a:pt x="97" y="25"/>
                    <a:pt x="98" y="25"/>
                    <a:pt x="99" y="25"/>
                  </a:cubicBezTo>
                  <a:cubicBezTo>
                    <a:pt x="100" y="26"/>
                    <a:pt x="101" y="27"/>
                    <a:pt x="100" y="28"/>
                  </a:cubicBezTo>
                  <a:cubicBezTo>
                    <a:pt x="100" y="29"/>
                    <a:pt x="99" y="30"/>
                    <a:pt x="98" y="30"/>
                  </a:cubicBezTo>
                  <a:cubicBezTo>
                    <a:pt x="98" y="30"/>
                    <a:pt x="98" y="30"/>
                    <a:pt x="97" y="30"/>
                  </a:cubicBezTo>
                  <a:cubicBezTo>
                    <a:pt x="100" y="31"/>
                    <a:pt x="103" y="31"/>
                    <a:pt x="106" y="32"/>
                  </a:cubicBezTo>
                  <a:cubicBezTo>
                    <a:pt x="107" y="33"/>
                    <a:pt x="108" y="33"/>
                    <a:pt x="109" y="33"/>
                  </a:cubicBezTo>
                  <a:cubicBezTo>
                    <a:pt x="109" y="33"/>
                    <a:pt x="109" y="33"/>
                    <a:pt x="110" y="33"/>
                  </a:cubicBezTo>
                  <a:cubicBezTo>
                    <a:pt x="111" y="32"/>
                    <a:pt x="112" y="31"/>
                    <a:pt x="113" y="30"/>
                  </a:cubicBezTo>
                  <a:cubicBezTo>
                    <a:pt x="114" y="29"/>
                    <a:pt x="114" y="28"/>
                    <a:pt x="113" y="27"/>
                  </a:cubicBezTo>
                  <a:cubicBezTo>
                    <a:pt x="112" y="27"/>
                    <a:pt x="112" y="26"/>
                    <a:pt x="112" y="26"/>
                  </a:cubicBezTo>
                  <a:cubicBezTo>
                    <a:pt x="111" y="24"/>
                    <a:pt x="111" y="22"/>
                    <a:pt x="113" y="22"/>
                  </a:cubicBezTo>
                  <a:cubicBezTo>
                    <a:pt x="114" y="22"/>
                    <a:pt x="114" y="22"/>
                    <a:pt x="114" y="22"/>
                  </a:cubicBezTo>
                  <a:cubicBezTo>
                    <a:pt x="114" y="22"/>
                    <a:pt x="115" y="22"/>
                    <a:pt x="115" y="22"/>
                  </a:cubicBezTo>
                  <a:cubicBezTo>
                    <a:pt x="116" y="22"/>
                    <a:pt x="118" y="22"/>
                    <a:pt x="120" y="22"/>
                  </a:cubicBezTo>
                  <a:cubicBezTo>
                    <a:pt x="122" y="22"/>
                    <a:pt x="125" y="22"/>
                    <a:pt x="127" y="22"/>
                  </a:cubicBezTo>
                  <a:cubicBezTo>
                    <a:pt x="127" y="22"/>
                    <a:pt x="127" y="22"/>
                    <a:pt x="127" y="22"/>
                  </a:cubicBezTo>
                  <a:cubicBezTo>
                    <a:pt x="131" y="22"/>
                    <a:pt x="134" y="25"/>
                    <a:pt x="135" y="29"/>
                  </a:cubicBezTo>
                  <a:cubicBezTo>
                    <a:pt x="135" y="30"/>
                    <a:pt x="134" y="30"/>
                    <a:pt x="134" y="31"/>
                  </a:cubicBezTo>
                  <a:cubicBezTo>
                    <a:pt x="134" y="32"/>
                    <a:pt x="133" y="32"/>
                    <a:pt x="133" y="33"/>
                  </a:cubicBezTo>
                  <a:cubicBezTo>
                    <a:pt x="130" y="36"/>
                    <a:pt x="128" y="38"/>
                    <a:pt x="126" y="41"/>
                  </a:cubicBezTo>
                  <a:cubicBezTo>
                    <a:pt x="130" y="42"/>
                    <a:pt x="133" y="44"/>
                    <a:pt x="137" y="46"/>
                  </a:cubicBezTo>
                  <a:cubicBezTo>
                    <a:pt x="143" y="48"/>
                    <a:pt x="149" y="49"/>
                    <a:pt x="156" y="49"/>
                  </a:cubicBezTo>
                  <a:cubicBezTo>
                    <a:pt x="156" y="49"/>
                    <a:pt x="156" y="49"/>
                    <a:pt x="157" y="49"/>
                  </a:cubicBezTo>
                  <a:cubicBezTo>
                    <a:pt x="158" y="49"/>
                    <a:pt x="160" y="49"/>
                    <a:pt x="161" y="48"/>
                  </a:cubicBezTo>
                  <a:cubicBezTo>
                    <a:pt x="165" y="48"/>
                    <a:pt x="168" y="46"/>
                    <a:pt x="171" y="44"/>
                  </a:cubicBezTo>
                  <a:cubicBezTo>
                    <a:pt x="171" y="44"/>
                    <a:pt x="171" y="44"/>
                    <a:pt x="172" y="44"/>
                  </a:cubicBezTo>
                  <a:cubicBezTo>
                    <a:pt x="167" y="38"/>
                    <a:pt x="163" y="33"/>
                    <a:pt x="157" y="28"/>
                  </a:cubicBezTo>
                  <a:cubicBezTo>
                    <a:pt x="150" y="21"/>
                    <a:pt x="141" y="15"/>
                    <a:pt x="132" y="11"/>
                  </a:cubicBezTo>
                  <a:cubicBezTo>
                    <a:pt x="128" y="9"/>
                    <a:pt x="122" y="6"/>
                    <a:pt x="116" y="5"/>
                  </a:cubicBezTo>
                  <a:cubicBezTo>
                    <a:pt x="115" y="4"/>
                    <a:pt x="115" y="4"/>
                    <a:pt x="115" y="4"/>
                  </a:cubicBezTo>
                  <a:cubicBezTo>
                    <a:pt x="112" y="4"/>
                    <a:pt x="108" y="3"/>
                    <a:pt x="105" y="2"/>
                  </a:cubicBezTo>
                  <a:cubicBezTo>
                    <a:pt x="99" y="1"/>
                    <a:pt x="93" y="0"/>
                    <a:pt x="89" y="0"/>
                  </a:cubicBezTo>
                  <a:cubicBezTo>
                    <a:pt x="87" y="0"/>
                    <a:pt x="85" y="0"/>
                    <a:pt x="83" y="0"/>
                  </a:cubicBezTo>
                </a:path>
              </a:pathLst>
            </a:custGeom>
            <a:solidFill>
              <a:srgbClr val="FFE9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20" name="Freeform 213"/>
            <p:cNvSpPr>
              <a:spLocks/>
            </p:cNvSpPr>
            <p:nvPr/>
          </p:nvSpPr>
          <p:spPr bwMode="auto">
            <a:xfrm>
              <a:off x="4522606" y="5854700"/>
              <a:ext cx="58738" cy="63500"/>
            </a:xfrm>
            <a:custGeom>
              <a:avLst/>
              <a:gdLst>
                <a:gd name="T0" fmla="*/ 19 w 22"/>
                <a:gd name="T1" fmla="*/ 0 h 24"/>
                <a:gd name="T2" fmla="*/ 17 w 22"/>
                <a:gd name="T3" fmla="*/ 1 h 24"/>
                <a:gd name="T4" fmla="*/ 14 w 22"/>
                <a:gd name="T5" fmla="*/ 6 h 24"/>
                <a:gd name="T6" fmla="*/ 12 w 22"/>
                <a:gd name="T7" fmla="*/ 14 h 24"/>
                <a:gd name="T8" fmla="*/ 6 w 22"/>
                <a:gd name="T9" fmla="*/ 19 h 24"/>
                <a:gd name="T10" fmla="*/ 1 w 22"/>
                <a:gd name="T11" fmla="*/ 20 h 24"/>
                <a:gd name="T12" fmla="*/ 0 w 22"/>
                <a:gd name="T13" fmla="*/ 22 h 24"/>
                <a:gd name="T14" fmla="*/ 1 w 22"/>
                <a:gd name="T15" fmla="*/ 23 h 24"/>
                <a:gd name="T16" fmla="*/ 4 w 22"/>
                <a:gd name="T17" fmla="*/ 23 h 24"/>
                <a:gd name="T18" fmla="*/ 6 w 22"/>
                <a:gd name="T19" fmla="*/ 23 h 24"/>
                <a:gd name="T20" fmla="*/ 18 w 22"/>
                <a:gd name="T21" fmla="*/ 24 h 24"/>
                <a:gd name="T22" fmla="*/ 19 w 22"/>
                <a:gd name="T23" fmla="*/ 24 h 24"/>
                <a:gd name="T24" fmla="*/ 21 w 22"/>
                <a:gd name="T25" fmla="*/ 22 h 24"/>
                <a:gd name="T26" fmla="*/ 20 w 22"/>
                <a:gd name="T27" fmla="*/ 19 h 24"/>
                <a:gd name="T28" fmla="*/ 18 w 22"/>
                <a:gd name="T29" fmla="*/ 18 h 24"/>
                <a:gd name="T30" fmla="*/ 18 w 22"/>
                <a:gd name="T31" fmla="*/ 15 h 24"/>
                <a:gd name="T32" fmla="*/ 19 w 22"/>
                <a:gd name="T33" fmla="*/ 11 h 24"/>
                <a:gd name="T34" fmla="*/ 19 w 22"/>
                <a:gd name="T35" fmla="*/ 11 h 24"/>
                <a:gd name="T36" fmla="*/ 20 w 22"/>
                <a:gd name="T37" fmla="*/ 7 h 24"/>
                <a:gd name="T38" fmla="*/ 21 w 22"/>
                <a:gd name="T39" fmla="*/ 2 h 24"/>
                <a:gd name="T40" fmla="*/ 19 w 22"/>
                <a:gd name="T41" fmla="*/ 0 h 24"/>
                <a:gd name="T42" fmla="*/ 19 w 22"/>
                <a:gd name="T4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2" h="24">
                  <a:moveTo>
                    <a:pt x="19" y="0"/>
                  </a:moveTo>
                  <a:cubicBezTo>
                    <a:pt x="18" y="0"/>
                    <a:pt x="17" y="0"/>
                    <a:pt x="17" y="1"/>
                  </a:cubicBezTo>
                  <a:cubicBezTo>
                    <a:pt x="16" y="2"/>
                    <a:pt x="15" y="4"/>
                    <a:pt x="14" y="6"/>
                  </a:cubicBezTo>
                  <a:cubicBezTo>
                    <a:pt x="14" y="9"/>
                    <a:pt x="13" y="11"/>
                    <a:pt x="12" y="14"/>
                  </a:cubicBezTo>
                  <a:cubicBezTo>
                    <a:pt x="10" y="19"/>
                    <a:pt x="10" y="19"/>
                    <a:pt x="6" y="19"/>
                  </a:cubicBezTo>
                  <a:cubicBezTo>
                    <a:pt x="4" y="19"/>
                    <a:pt x="3" y="19"/>
                    <a:pt x="1" y="20"/>
                  </a:cubicBezTo>
                  <a:cubicBezTo>
                    <a:pt x="1" y="21"/>
                    <a:pt x="0" y="22"/>
                    <a:pt x="0" y="22"/>
                  </a:cubicBezTo>
                  <a:cubicBezTo>
                    <a:pt x="1" y="23"/>
                    <a:pt x="1" y="23"/>
                    <a:pt x="1" y="23"/>
                  </a:cubicBezTo>
                  <a:cubicBezTo>
                    <a:pt x="2" y="23"/>
                    <a:pt x="3" y="23"/>
                    <a:pt x="4" y="23"/>
                  </a:cubicBezTo>
                  <a:cubicBezTo>
                    <a:pt x="5" y="23"/>
                    <a:pt x="5" y="23"/>
                    <a:pt x="6" y="23"/>
                  </a:cubicBezTo>
                  <a:cubicBezTo>
                    <a:pt x="10" y="23"/>
                    <a:pt x="14" y="24"/>
                    <a:pt x="18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20" y="24"/>
                    <a:pt x="21" y="23"/>
                    <a:pt x="21" y="22"/>
                  </a:cubicBezTo>
                  <a:cubicBezTo>
                    <a:pt x="22" y="21"/>
                    <a:pt x="21" y="20"/>
                    <a:pt x="20" y="19"/>
                  </a:cubicBezTo>
                  <a:cubicBezTo>
                    <a:pt x="19" y="19"/>
                    <a:pt x="18" y="19"/>
                    <a:pt x="18" y="18"/>
                  </a:cubicBezTo>
                  <a:cubicBezTo>
                    <a:pt x="18" y="17"/>
                    <a:pt x="18" y="16"/>
                    <a:pt x="18" y="15"/>
                  </a:cubicBezTo>
                  <a:cubicBezTo>
                    <a:pt x="19" y="14"/>
                    <a:pt x="19" y="12"/>
                    <a:pt x="19" y="11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20" y="10"/>
                    <a:pt x="20" y="9"/>
                    <a:pt x="20" y="7"/>
                  </a:cubicBezTo>
                  <a:cubicBezTo>
                    <a:pt x="21" y="6"/>
                    <a:pt x="21" y="4"/>
                    <a:pt x="21" y="2"/>
                  </a:cubicBezTo>
                  <a:cubicBezTo>
                    <a:pt x="21" y="1"/>
                    <a:pt x="20" y="0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</a:path>
              </a:pathLst>
            </a:custGeom>
            <a:solidFill>
              <a:srgbClr val="E4B7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21" name="Freeform 214"/>
            <p:cNvSpPr>
              <a:spLocks/>
            </p:cNvSpPr>
            <p:nvPr/>
          </p:nvSpPr>
          <p:spPr bwMode="auto">
            <a:xfrm>
              <a:off x="4601981" y="5895975"/>
              <a:ext cx="68263" cy="50800"/>
            </a:xfrm>
            <a:custGeom>
              <a:avLst/>
              <a:gdLst>
                <a:gd name="T0" fmla="*/ 5 w 26"/>
                <a:gd name="T1" fmla="*/ 0 h 19"/>
                <a:gd name="T2" fmla="*/ 4 w 26"/>
                <a:gd name="T3" fmla="*/ 0 h 19"/>
                <a:gd name="T4" fmla="*/ 3 w 26"/>
                <a:gd name="T5" fmla="*/ 4 h 19"/>
                <a:gd name="T6" fmla="*/ 4 w 26"/>
                <a:gd name="T7" fmla="*/ 5 h 19"/>
                <a:gd name="T8" fmla="*/ 4 w 26"/>
                <a:gd name="T9" fmla="*/ 8 h 19"/>
                <a:gd name="T10" fmla="*/ 1 w 26"/>
                <a:gd name="T11" fmla="*/ 11 h 19"/>
                <a:gd name="T12" fmla="*/ 0 w 26"/>
                <a:gd name="T13" fmla="*/ 11 h 19"/>
                <a:gd name="T14" fmla="*/ 3 w 26"/>
                <a:gd name="T15" fmla="*/ 13 h 19"/>
                <a:gd name="T16" fmla="*/ 6 w 26"/>
                <a:gd name="T17" fmla="*/ 14 h 19"/>
                <a:gd name="T18" fmla="*/ 11 w 26"/>
                <a:gd name="T19" fmla="*/ 9 h 19"/>
                <a:gd name="T20" fmla="*/ 17 w 26"/>
                <a:gd name="T21" fmla="*/ 6 h 19"/>
                <a:gd name="T22" fmla="*/ 18 w 26"/>
                <a:gd name="T23" fmla="*/ 6 h 19"/>
                <a:gd name="T24" fmla="*/ 18 w 26"/>
                <a:gd name="T25" fmla="*/ 8 h 19"/>
                <a:gd name="T26" fmla="*/ 11 w 26"/>
                <a:gd name="T27" fmla="*/ 16 h 19"/>
                <a:gd name="T28" fmla="*/ 16 w 26"/>
                <a:gd name="T29" fmla="*/ 18 h 19"/>
                <a:gd name="T30" fmla="*/ 17 w 26"/>
                <a:gd name="T31" fmla="*/ 19 h 19"/>
                <a:gd name="T32" fmla="*/ 24 w 26"/>
                <a:gd name="T33" fmla="*/ 11 h 19"/>
                <a:gd name="T34" fmla="*/ 25 w 26"/>
                <a:gd name="T35" fmla="*/ 9 h 19"/>
                <a:gd name="T36" fmla="*/ 26 w 26"/>
                <a:gd name="T37" fmla="*/ 7 h 19"/>
                <a:gd name="T38" fmla="*/ 18 w 26"/>
                <a:gd name="T39" fmla="*/ 0 h 19"/>
                <a:gd name="T40" fmla="*/ 18 w 26"/>
                <a:gd name="T41" fmla="*/ 0 h 19"/>
                <a:gd name="T42" fmla="*/ 11 w 26"/>
                <a:gd name="T43" fmla="*/ 0 h 19"/>
                <a:gd name="T44" fmla="*/ 6 w 26"/>
                <a:gd name="T45" fmla="*/ 0 h 19"/>
                <a:gd name="T46" fmla="*/ 5 w 26"/>
                <a:gd name="T4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6" h="19">
                  <a:moveTo>
                    <a:pt x="5" y="0"/>
                  </a:moveTo>
                  <a:cubicBezTo>
                    <a:pt x="5" y="0"/>
                    <a:pt x="5" y="0"/>
                    <a:pt x="4" y="0"/>
                  </a:cubicBezTo>
                  <a:cubicBezTo>
                    <a:pt x="2" y="0"/>
                    <a:pt x="2" y="2"/>
                    <a:pt x="3" y="4"/>
                  </a:cubicBezTo>
                  <a:cubicBezTo>
                    <a:pt x="3" y="4"/>
                    <a:pt x="3" y="5"/>
                    <a:pt x="4" y="5"/>
                  </a:cubicBezTo>
                  <a:cubicBezTo>
                    <a:pt x="5" y="6"/>
                    <a:pt x="5" y="7"/>
                    <a:pt x="4" y="8"/>
                  </a:cubicBezTo>
                  <a:cubicBezTo>
                    <a:pt x="3" y="9"/>
                    <a:pt x="2" y="10"/>
                    <a:pt x="1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1" y="12"/>
                    <a:pt x="2" y="12"/>
                    <a:pt x="3" y="13"/>
                  </a:cubicBezTo>
                  <a:cubicBezTo>
                    <a:pt x="4" y="13"/>
                    <a:pt x="5" y="13"/>
                    <a:pt x="6" y="14"/>
                  </a:cubicBezTo>
                  <a:cubicBezTo>
                    <a:pt x="8" y="12"/>
                    <a:pt x="10" y="11"/>
                    <a:pt x="11" y="9"/>
                  </a:cubicBezTo>
                  <a:cubicBezTo>
                    <a:pt x="13" y="7"/>
                    <a:pt x="14" y="6"/>
                    <a:pt x="17" y="6"/>
                  </a:cubicBezTo>
                  <a:cubicBezTo>
                    <a:pt x="17" y="6"/>
                    <a:pt x="18" y="6"/>
                    <a:pt x="18" y="6"/>
                  </a:cubicBezTo>
                  <a:cubicBezTo>
                    <a:pt x="19" y="6"/>
                    <a:pt x="19" y="7"/>
                    <a:pt x="18" y="8"/>
                  </a:cubicBezTo>
                  <a:cubicBezTo>
                    <a:pt x="16" y="11"/>
                    <a:pt x="14" y="13"/>
                    <a:pt x="11" y="16"/>
                  </a:cubicBezTo>
                  <a:cubicBezTo>
                    <a:pt x="13" y="17"/>
                    <a:pt x="14" y="18"/>
                    <a:pt x="16" y="18"/>
                  </a:cubicBezTo>
                  <a:cubicBezTo>
                    <a:pt x="16" y="18"/>
                    <a:pt x="16" y="19"/>
                    <a:pt x="17" y="19"/>
                  </a:cubicBezTo>
                  <a:cubicBezTo>
                    <a:pt x="19" y="16"/>
                    <a:pt x="21" y="14"/>
                    <a:pt x="24" y="11"/>
                  </a:cubicBezTo>
                  <a:cubicBezTo>
                    <a:pt x="24" y="10"/>
                    <a:pt x="25" y="10"/>
                    <a:pt x="25" y="9"/>
                  </a:cubicBezTo>
                  <a:cubicBezTo>
                    <a:pt x="25" y="8"/>
                    <a:pt x="26" y="8"/>
                    <a:pt x="26" y="7"/>
                  </a:cubicBezTo>
                  <a:cubicBezTo>
                    <a:pt x="25" y="3"/>
                    <a:pt x="22" y="0"/>
                    <a:pt x="18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6" y="0"/>
                    <a:pt x="13" y="0"/>
                    <a:pt x="11" y="0"/>
                  </a:cubicBezTo>
                  <a:cubicBezTo>
                    <a:pt x="9" y="0"/>
                    <a:pt x="7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</a:path>
              </a:pathLst>
            </a:custGeom>
            <a:solidFill>
              <a:srgbClr val="E4B7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22" name="Freeform 215"/>
            <p:cNvSpPr>
              <a:spLocks/>
            </p:cNvSpPr>
            <p:nvPr/>
          </p:nvSpPr>
          <p:spPr bwMode="auto">
            <a:xfrm>
              <a:off x="4249556" y="6075363"/>
              <a:ext cx="9525" cy="15875"/>
            </a:xfrm>
            <a:custGeom>
              <a:avLst/>
              <a:gdLst>
                <a:gd name="T0" fmla="*/ 4 w 4"/>
                <a:gd name="T1" fmla="*/ 0 h 6"/>
                <a:gd name="T2" fmla="*/ 0 w 4"/>
                <a:gd name="T3" fmla="*/ 0 h 6"/>
                <a:gd name="T4" fmla="*/ 0 w 4"/>
                <a:gd name="T5" fmla="*/ 5 h 6"/>
                <a:gd name="T6" fmla="*/ 0 w 4"/>
                <a:gd name="T7" fmla="*/ 6 h 6"/>
                <a:gd name="T8" fmla="*/ 2 w 4"/>
                <a:gd name="T9" fmla="*/ 2 h 6"/>
                <a:gd name="T10" fmla="*/ 4 w 4"/>
                <a:gd name="T1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6">
                  <a:moveTo>
                    <a:pt x="4" y="0"/>
                  </a:moveTo>
                  <a:cubicBezTo>
                    <a:pt x="3" y="0"/>
                    <a:pt x="1" y="0"/>
                    <a:pt x="0" y="0"/>
                  </a:cubicBezTo>
                  <a:cubicBezTo>
                    <a:pt x="0" y="2"/>
                    <a:pt x="0" y="4"/>
                    <a:pt x="0" y="5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0" y="5"/>
                    <a:pt x="1" y="3"/>
                    <a:pt x="2" y="2"/>
                  </a:cubicBezTo>
                  <a:cubicBezTo>
                    <a:pt x="2" y="2"/>
                    <a:pt x="3" y="1"/>
                    <a:pt x="4" y="0"/>
                  </a:cubicBezTo>
                </a:path>
              </a:pathLst>
            </a:custGeom>
            <a:solidFill>
              <a:srgbClr val="FFE9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23" name="Freeform 216"/>
            <p:cNvSpPr>
              <a:spLocks noEditPoints="1"/>
            </p:cNvSpPr>
            <p:nvPr/>
          </p:nvSpPr>
          <p:spPr bwMode="auto">
            <a:xfrm>
              <a:off x="4198756" y="5791200"/>
              <a:ext cx="585788" cy="300038"/>
            </a:xfrm>
            <a:custGeom>
              <a:avLst/>
              <a:gdLst>
                <a:gd name="T0" fmla="*/ 11 w 222"/>
                <a:gd name="T1" fmla="*/ 109 h 114"/>
                <a:gd name="T2" fmla="*/ 9 w 222"/>
                <a:gd name="T3" fmla="*/ 109 h 114"/>
                <a:gd name="T4" fmla="*/ 1 w 222"/>
                <a:gd name="T5" fmla="*/ 109 h 114"/>
                <a:gd name="T6" fmla="*/ 0 w 222"/>
                <a:gd name="T7" fmla="*/ 113 h 114"/>
                <a:gd name="T8" fmla="*/ 0 w 222"/>
                <a:gd name="T9" fmla="*/ 113 h 114"/>
                <a:gd name="T10" fmla="*/ 1 w 222"/>
                <a:gd name="T11" fmla="*/ 113 h 114"/>
                <a:gd name="T12" fmla="*/ 7 w 222"/>
                <a:gd name="T13" fmla="*/ 113 h 114"/>
                <a:gd name="T14" fmla="*/ 10 w 222"/>
                <a:gd name="T15" fmla="*/ 114 h 114"/>
                <a:gd name="T16" fmla="*/ 11 w 222"/>
                <a:gd name="T17" fmla="*/ 109 h 114"/>
                <a:gd name="T18" fmla="*/ 128 w 222"/>
                <a:gd name="T19" fmla="*/ 0 h 114"/>
                <a:gd name="T20" fmla="*/ 127 w 222"/>
                <a:gd name="T21" fmla="*/ 0 h 114"/>
                <a:gd name="T22" fmla="*/ 92 w 222"/>
                <a:gd name="T23" fmla="*/ 5 h 114"/>
                <a:gd name="T24" fmla="*/ 66 w 222"/>
                <a:gd name="T25" fmla="*/ 16 h 114"/>
                <a:gd name="T26" fmla="*/ 38 w 222"/>
                <a:gd name="T27" fmla="*/ 36 h 114"/>
                <a:gd name="T28" fmla="*/ 30 w 222"/>
                <a:gd name="T29" fmla="*/ 45 h 114"/>
                <a:gd name="T30" fmla="*/ 33 w 222"/>
                <a:gd name="T31" fmla="*/ 45 h 114"/>
                <a:gd name="T32" fmla="*/ 40 w 222"/>
                <a:gd name="T33" fmla="*/ 44 h 114"/>
                <a:gd name="T34" fmla="*/ 45 w 222"/>
                <a:gd name="T35" fmla="*/ 43 h 114"/>
                <a:gd name="T36" fmla="*/ 71 w 222"/>
                <a:gd name="T37" fmla="*/ 24 h 114"/>
                <a:gd name="T38" fmla="*/ 115 w 222"/>
                <a:gd name="T39" fmla="*/ 10 h 114"/>
                <a:gd name="T40" fmla="*/ 128 w 222"/>
                <a:gd name="T41" fmla="*/ 10 h 114"/>
                <a:gd name="T42" fmla="*/ 161 w 222"/>
                <a:gd name="T43" fmla="*/ 14 h 114"/>
                <a:gd name="T44" fmla="*/ 201 w 222"/>
                <a:gd name="T45" fmla="*/ 35 h 114"/>
                <a:gd name="T46" fmla="*/ 221 w 222"/>
                <a:gd name="T47" fmla="*/ 55 h 114"/>
                <a:gd name="T48" fmla="*/ 221 w 222"/>
                <a:gd name="T49" fmla="*/ 55 h 114"/>
                <a:gd name="T50" fmla="*/ 222 w 222"/>
                <a:gd name="T51" fmla="*/ 53 h 114"/>
                <a:gd name="T52" fmla="*/ 221 w 222"/>
                <a:gd name="T53" fmla="*/ 42 h 114"/>
                <a:gd name="T54" fmla="*/ 221 w 222"/>
                <a:gd name="T55" fmla="*/ 40 h 114"/>
                <a:gd name="T56" fmla="*/ 209 w 222"/>
                <a:gd name="T57" fmla="*/ 29 h 114"/>
                <a:gd name="T58" fmla="*/ 171 w 222"/>
                <a:gd name="T59" fmla="*/ 7 h 114"/>
                <a:gd name="T60" fmla="*/ 149 w 222"/>
                <a:gd name="T61" fmla="*/ 2 h 114"/>
                <a:gd name="T62" fmla="*/ 128 w 222"/>
                <a:gd name="T63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22" h="114">
                  <a:moveTo>
                    <a:pt x="11" y="109"/>
                  </a:moveTo>
                  <a:cubicBezTo>
                    <a:pt x="10" y="109"/>
                    <a:pt x="10" y="109"/>
                    <a:pt x="9" y="109"/>
                  </a:cubicBezTo>
                  <a:cubicBezTo>
                    <a:pt x="6" y="109"/>
                    <a:pt x="3" y="109"/>
                    <a:pt x="1" y="109"/>
                  </a:cubicBezTo>
                  <a:cubicBezTo>
                    <a:pt x="1" y="110"/>
                    <a:pt x="0" y="111"/>
                    <a:pt x="0" y="113"/>
                  </a:cubicBezTo>
                  <a:cubicBezTo>
                    <a:pt x="0" y="113"/>
                    <a:pt x="0" y="113"/>
                    <a:pt x="0" y="113"/>
                  </a:cubicBezTo>
                  <a:cubicBezTo>
                    <a:pt x="0" y="113"/>
                    <a:pt x="1" y="113"/>
                    <a:pt x="1" y="113"/>
                  </a:cubicBezTo>
                  <a:cubicBezTo>
                    <a:pt x="3" y="113"/>
                    <a:pt x="5" y="113"/>
                    <a:pt x="7" y="113"/>
                  </a:cubicBezTo>
                  <a:cubicBezTo>
                    <a:pt x="8" y="113"/>
                    <a:pt x="10" y="113"/>
                    <a:pt x="10" y="114"/>
                  </a:cubicBezTo>
                  <a:cubicBezTo>
                    <a:pt x="11" y="112"/>
                    <a:pt x="11" y="110"/>
                    <a:pt x="11" y="109"/>
                  </a:cubicBezTo>
                  <a:moveTo>
                    <a:pt x="128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16" y="0"/>
                    <a:pt x="104" y="2"/>
                    <a:pt x="92" y="5"/>
                  </a:cubicBezTo>
                  <a:cubicBezTo>
                    <a:pt x="83" y="7"/>
                    <a:pt x="75" y="11"/>
                    <a:pt x="66" y="16"/>
                  </a:cubicBezTo>
                  <a:cubicBezTo>
                    <a:pt x="56" y="21"/>
                    <a:pt x="46" y="28"/>
                    <a:pt x="38" y="36"/>
                  </a:cubicBezTo>
                  <a:cubicBezTo>
                    <a:pt x="35" y="39"/>
                    <a:pt x="33" y="42"/>
                    <a:pt x="30" y="45"/>
                  </a:cubicBezTo>
                  <a:cubicBezTo>
                    <a:pt x="31" y="45"/>
                    <a:pt x="32" y="45"/>
                    <a:pt x="33" y="45"/>
                  </a:cubicBezTo>
                  <a:cubicBezTo>
                    <a:pt x="35" y="45"/>
                    <a:pt x="37" y="44"/>
                    <a:pt x="40" y="44"/>
                  </a:cubicBezTo>
                  <a:cubicBezTo>
                    <a:pt x="41" y="44"/>
                    <a:pt x="43" y="44"/>
                    <a:pt x="45" y="43"/>
                  </a:cubicBezTo>
                  <a:cubicBezTo>
                    <a:pt x="53" y="36"/>
                    <a:pt x="61" y="29"/>
                    <a:pt x="71" y="24"/>
                  </a:cubicBezTo>
                  <a:cubicBezTo>
                    <a:pt x="85" y="17"/>
                    <a:pt x="99" y="12"/>
                    <a:pt x="115" y="10"/>
                  </a:cubicBezTo>
                  <a:cubicBezTo>
                    <a:pt x="119" y="10"/>
                    <a:pt x="124" y="10"/>
                    <a:pt x="128" y="10"/>
                  </a:cubicBezTo>
                  <a:cubicBezTo>
                    <a:pt x="139" y="10"/>
                    <a:pt x="150" y="11"/>
                    <a:pt x="161" y="14"/>
                  </a:cubicBezTo>
                  <a:cubicBezTo>
                    <a:pt x="176" y="19"/>
                    <a:pt x="189" y="26"/>
                    <a:pt x="201" y="35"/>
                  </a:cubicBezTo>
                  <a:cubicBezTo>
                    <a:pt x="208" y="41"/>
                    <a:pt x="215" y="48"/>
                    <a:pt x="221" y="55"/>
                  </a:cubicBezTo>
                  <a:cubicBezTo>
                    <a:pt x="221" y="55"/>
                    <a:pt x="221" y="55"/>
                    <a:pt x="221" y="55"/>
                  </a:cubicBezTo>
                  <a:cubicBezTo>
                    <a:pt x="221" y="54"/>
                    <a:pt x="222" y="53"/>
                    <a:pt x="222" y="53"/>
                  </a:cubicBezTo>
                  <a:cubicBezTo>
                    <a:pt x="222" y="49"/>
                    <a:pt x="221" y="46"/>
                    <a:pt x="221" y="42"/>
                  </a:cubicBezTo>
                  <a:cubicBezTo>
                    <a:pt x="221" y="41"/>
                    <a:pt x="221" y="41"/>
                    <a:pt x="221" y="40"/>
                  </a:cubicBezTo>
                  <a:cubicBezTo>
                    <a:pt x="217" y="36"/>
                    <a:pt x="213" y="32"/>
                    <a:pt x="209" y="29"/>
                  </a:cubicBezTo>
                  <a:cubicBezTo>
                    <a:pt x="198" y="20"/>
                    <a:pt x="185" y="12"/>
                    <a:pt x="171" y="7"/>
                  </a:cubicBezTo>
                  <a:cubicBezTo>
                    <a:pt x="164" y="5"/>
                    <a:pt x="156" y="3"/>
                    <a:pt x="149" y="2"/>
                  </a:cubicBezTo>
                  <a:cubicBezTo>
                    <a:pt x="142" y="1"/>
                    <a:pt x="135" y="0"/>
                    <a:pt x="128" y="0"/>
                  </a:cubicBezTo>
                </a:path>
              </a:pathLst>
            </a:custGeom>
            <a:solidFill>
              <a:srgbClr val="F8D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24" name="Freeform 217"/>
            <p:cNvSpPr>
              <a:spLocks/>
            </p:cNvSpPr>
            <p:nvPr/>
          </p:nvSpPr>
          <p:spPr bwMode="auto">
            <a:xfrm>
              <a:off x="4781369" y="5895975"/>
              <a:ext cx="7938" cy="34925"/>
            </a:xfrm>
            <a:custGeom>
              <a:avLst/>
              <a:gdLst>
                <a:gd name="T0" fmla="*/ 0 w 3"/>
                <a:gd name="T1" fmla="*/ 0 h 13"/>
                <a:gd name="T2" fmla="*/ 0 w 3"/>
                <a:gd name="T3" fmla="*/ 2 h 13"/>
                <a:gd name="T4" fmla="*/ 1 w 3"/>
                <a:gd name="T5" fmla="*/ 13 h 13"/>
                <a:gd name="T6" fmla="*/ 3 w 3"/>
                <a:gd name="T7" fmla="*/ 6 h 13"/>
                <a:gd name="T8" fmla="*/ 3 w 3"/>
                <a:gd name="T9" fmla="*/ 3 h 13"/>
                <a:gd name="T10" fmla="*/ 0 w 3"/>
                <a:gd name="T11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13">
                  <a:moveTo>
                    <a:pt x="0" y="0"/>
                  </a:moveTo>
                  <a:cubicBezTo>
                    <a:pt x="0" y="1"/>
                    <a:pt x="0" y="1"/>
                    <a:pt x="0" y="2"/>
                  </a:cubicBezTo>
                  <a:cubicBezTo>
                    <a:pt x="0" y="6"/>
                    <a:pt x="1" y="9"/>
                    <a:pt x="1" y="13"/>
                  </a:cubicBezTo>
                  <a:cubicBezTo>
                    <a:pt x="2" y="11"/>
                    <a:pt x="3" y="8"/>
                    <a:pt x="3" y="6"/>
                  </a:cubicBezTo>
                  <a:cubicBezTo>
                    <a:pt x="3" y="5"/>
                    <a:pt x="3" y="4"/>
                    <a:pt x="3" y="3"/>
                  </a:cubicBezTo>
                  <a:cubicBezTo>
                    <a:pt x="2" y="2"/>
                    <a:pt x="1" y="1"/>
                    <a:pt x="0" y="0"/>
                  </a:cubicBezTo>
                </a:path>
              </a:pathLst>
            </a:custGeom>
            <a:solidFill>
              <a:srgbClr val="F5C1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25" name="Freeform 218"/>
            <p:cNvSpPr>
              <a:spLocks noEditPoints="1"/>
            </p:cNvSpPr>
            <p:nvPr/>
          </p:nvSpPr>
          <p:spPr bwMode="auto">
            <a:xfrm>
              <a:off x="4133669" y="5759450"/>
              <a:ext cx="774700" cy="731838"/>
            </a:xfrm>
            <a:custGeom>
              <a:avLst/>
              <a:gdLst>
                <a:gd name="T0" fmla="*/ 272 w 294"/>
                <a:gd name="T1" fmla="*/ 75 h 277"/>
                <a:gd name="T2" fmla="*/ 193 w 294"/>
                <a:gd name="T3" fmla="*/ 10 h 277"/>
                <a:gd name="T4" fmla="*/ 91 w 294"/>
                <a:gd name="T5" fmla="*/ 19 h 277"/>
                <a:gd name="T6" fmla="*/ 22 w 294"/>
                <a:gd name="T7" fmla="*/ 100 h 277"/>
                <a:gd name="T8" fmla="*/ 114 w 294"/>
                <a:gd name="T9" fmla="*/ 271 h 277"/>
                <a:gd name="T10" fmla="*/ 153 w 294"/>
                <a:gd name="T11" fmla="*/ 277 h 277"/>
                <a:gd name="T12" fmla="*/ 218 w 294"/>
                <a:gd name="T13" fmla="*/ 260 h 277"/>
                <a:gd name="T14" fmla="*/ 284 w 294"/>
                <a:gd name="T15" fmla="*/ 179 h 277"/>
                <a:gd name="T16" fmla="*/ 272 w 294"/>
                <a:gd name="T17" fmla="*/ 75 h 277"/>
                <a:gd name="T18" fmla="*/ 281 w 294"/>
                <a:gd name="T19" fmla="*/ 153 h 277"/>
                <a:gd name="T20" fmla="*/ 274 w 294"/>
                <a:gd name="T21" fmla="*/ 183 h 277"/>
                <a:gd name="T22" fmla="*/ 253 w 294"/>
                <a:gd name="T23" fmla="*/ 221 h 277"/>
                <a:gd name="T24" fmla="*/ 230 w 294"/>
                <a:gd name="T25" fmla="*/ 243 h 277"/>
                <a:gd name="T26" fmla="*/ 206 w 294"/>
                <a:gd name="T27" fmla="*/ 258 h 277"/>
                <a:gd name="T28" fmla="*/ 183 w 294"/>
                <a:gd name="T29" fmla="*/ 265 h 277"/>
                <a:gd name="T30" fmla="*/ 163 w 294"/>
                <a:gd name="T31" fmla="*/ 269 h 277"/>
                <a:gd name="T32" fmla="*/ 134 w 294"/>
                <a:gd name="T33" fmla="*/ 268 h 277"/>
                <a:gd name="T34" fmla="*/ 117 w 294"/>
                <a:gd name="T35" fmla="*/ 264 h 277"/>
                <a:gd name="T36" fmla="*/ 114 w 294"/>
                <a:gd name="T37" fmla="*/ 263 h 277"/>
                <a:gd name="T38" fmla="*/ 109 w 294"/>
                <a:gd name="T39" fmla="*/ 261 h 277"/>
                <a:gd name="T40" fmla="*/ 93 w 294"/>
                <a:gd name="T41" fmla="*/ 254 h 277"/>
                <a:gd name="T42" fmla="*/ 62 w 294"/>
                <a:gd name="T43" fmla="*/ 232 h 277"/>
                <a:gd name="T44" fmla="*/ 44 w 294"/>
                <a:gd name="T45" fmla="*/ 209 h 277"/>
                <a:gd name="T46" fmla="*/ 27 w 294"/>
                <a:gd name="T47" fmla="*/ 168 h 277"/>
                <a:gd name="T48" fmla="*/ 25 w 294"/>
                <a:gd name="T49" fmla="*/ 149 h 277"/>
                <a:gd name="T50" fmla="*/ 25 w 294"/>
                <a:gd name="T51" fmla="*/ 125 h 277"/>
                <a:gd name="T52" fmla="*/ 26 w 294"/>
                <a:gd name="T53" fmla="*/ 118 h 277"/>
                <a:gd name="T54" fmla="*/ 27 w 294"/>
                <a:gd name="T55" fmla="*/ 115 h 277"/>
                <a:gd name="T56" fmla="*/ 31 w 294"/>
                <a:gd name="T57" fmla="*/ 100 h 277"/>
                <a:gd name="T58" fmla="*/ 39 w 294"/>
                <a:gd name="T59" fmla="*/ 81 h 277"/>
                <a:gd name="T60" fmla="*/ 63 w 294"/>
                <a:gd name="T61" fmla="*/ 48 h 277"/>
                <a:gd name="T62" fmla="*/ 91 w 294"/>
                <a:gd name="T63" fmla="*/ 28 h 277"/>
                <a:gd name="T64" fmla="*/ 117 w 294"/>
                <a:gd name="T65" fmla="*/ 17 h 277"/>
                <a:gd name="T66" fmla="*/ 152 w 294"/>
                <a:gd name="T67" fmla="*/ 12 h 277"/>
                <a:gd name="T68" fmla="*/ 153 w 294"/>
                <a:gd name="T69" fmla="*/ 12 h 277"/>
                <a:gd name="T70" fmla="*/ 174 w 294"/>
                <a:gd name="T71" fmla="*/ 14 h 277"/>
                <a:gd name="T72" fmla="*/ 196 w 294"/>
                <a:gd name="T73" fmla="*/ 19 h 277"/>
                <a:gd name="T74" fmla="*/ 234 w 294"/>
                <a:gd name="T75" fmla="*/ 41 h 277"/>
                <a:gd name="T76" fmla="*/ 259 w 294"/>
                <a:gd name="T77" fmla="*/ 68 h 277"/>
                <a:gd name="T78" fmla="*/ 265 w 294"/>
                <a:gd name="T79" fmla="*/ 78 h 277"/>
                <a:gd name="T80" fmla="*/ 278 w 294"/>
                <a:gd name="T81" fmla="*/ 109 h 277"/>
                <a:gd name="T82" fmla="*/ 281 w 294"/>
                <a:gd name="T83" fmla="*/ 153 h 2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94" h="277">
                  <a:moveTo>
                    <a:pt x="272" y="75"/>
                  </a:moveTo>
                  <a:cubicBezTo>
                    <a:pt x="255" y="43"/>
                    <a:pt x="228" y="21"/>
                    <a:pt x="193" y="10"/>
                  </a:cubicBezTo>
                  <a:cubicBezTo>
                    <a:pt x="157" y="0"/>
                    <a:pt x="122" y="3"/>
                    <a:pt x="91" y="19"/>
                  </a:cubicBezTo>
                  <a:cubicBezTo>
                    <a:pt x="57" y="36"/>
                    <a:pt x="34" y="63"/>
                    <a:pt x="22" y="100"/>
                  </a:cubicBezTo>
                  <a:cubicBezTo>
                    <a:pt x="0" y="173"/>
                    <a:pt x="42" y="250"/>
                    <a:pt x="114" y="271"/>
                  </a:cubicBezTo>
                  <a:cubicBezTo>
                    <a:pt x="127" y="275"/>
                    <a:pt x="140" y="277"/>
                    <a:pt x="153" y="277"/>
                  </a:cubicBezTo>
                  <a:cubicBezTo>
                    <a:pt x="175" y="277"/>
                    <a:pt x="198" y="271"/>
                    <a:pt x="218" y="260"/>
                  </a:cubicBezTo>
                  <a:cubicBezTo>
                    <a:pt x="250" y="243"/>
                    <a:pt x="274" y="214"/>
                    <a:pt x="284" y="179"/>
                  </a:cubicBezTo>
                  <a:cubicBezTo>
                    <a:pt x="294" y="143"/>
                    <a:pt x="291" y="108"/>
                    <a:pt x="272" y="75"/>
                  </a:cubicBezTo>
                  <a:moveTo>
                    <a:pt x="281" y="153"/>
                  </a:moveTo>
                  <a:cubicBezTo>
                    <a:pt x="280" y="162"/>
                    <a:pt x="278" y="172"/>
                    <a:pt x="274" y="183"/>
                  </a:cubicBezTo>
                  <a:cubicBezTo>
                    <a:pt x="269" y="197"/>
                    <a:pt x="262" y="209"/>
                    <a:pt x="253" y="221"/>
                  </a:cubicBezTo>
                  <a:cubicBezTo>
                    <a:pt x="246" y="230"/>
                    <a:pt x="238" y="237"/>
                    <a:pt x="230" y="243"/>
                  </a:cubicBezTo>
                  <a:cubicBezTo>
                    <a:pt x="222" y="249"/>
                    <a:pt x="214" y="254"/>
                    <a:pt x="206" y="258"/>
                  </a:cubicBezTo>
                  <a:cubicBezTo>
                    <a:pt x="198" y="261"/>
                    <a:pt x="190" y="264"/>
                    <a:pt x="183" y="265"/>
                  </a:cubicBezTo>
                  <a:cubicBezTo>
                    <a:pt x="176" y="267"/>
                    <a:pt x="170" y="268"/>
                    <a:pt x="163" y="269"/>
                  </a:cubicBezTo>
                  <a:cubicBezTo>
                    <a:pt x="153" y="269"/>
                    <a:pt x="143" y="269"/>
                    <a:pt x="134" y="268"/>
                  </a:cubicBezTo>
                  <a:cubicBezTo>
                    <a:pt x="127" y="267"/>
                    <a:pt x="121" y="265"/>
                    <a:pt x="117" y="264"/>
                  </a:cubicBezTo>
                  <a:cubicBezTo>
                    <a:pt x="114" y="263"/>
                    <a:pt x="114" y="263"/>
                    <a:pt x="114" y="263"/>
                  </a:cubicBezTo>
                  <a:cubicBezTo>
                    <a:pt x="112" y="262"/>
                    <a:pt x="111" y="262"/>
                    <a:pt x="109" y="261"/>
                  </a:cubicBezTo>
                  <a:cubicBezTo>
                    <a:pt x="104" y="259"/>
                    <a:pt x="98" y="257"/>
                    <a:pt x="93" y="254"/>
                  </a:cubicBezTo>
                  <a:cubicBezTo>
                    <a:pt x="81" y="248"/>
                    <a:pt x="71" y="240"/>
                    <a:pt x="62" y="232"/>
                  </a:cubicBezTo>
                  <a:cubicBezTo>
                    <a:pt x="55" y="225"/>
                    <a:pt x="49" y="217"/>
                    <a:pt x="44" y="209"/>
                  </a:cubicBezTo>
                  <a:cubicBezTo>
                    <a:pt x="36" y="197"/>
                    <a:pt x="31" y="183"/>
                    <a:pt x="27" y="168"/>
                  </a:cubicBezTo>
                  <a:cubicBezTo>
                    <a:pt x="26" y="162"/>
                    <a:pt x="25" y="156"/>
                    <a:pt x="25" y="149"/>
                  </a:cubicBezTo>
                  <a:cubicBezTo>
                    <a:pt x="24" y="141"/>
                    <a:pt x="24" y="133"/>
                    <a:pt x="25" y="125"/>
                  </a:cubicBezTo>
                  <a:cubicBezTo>
                    <a:pt x="26" y="122"/>
                    <a:pt x="26" y="120"/>
                    <a:pt x="26" y="118"/>
                  </a:cubicBezTo>
                  <a:cubicBezTo>
                    <a:pt x="27" y="115"/>
                    <a:pt x="27" y="115"/>
                    <a:pt x="27" y="115"/>
                  </a:cubicBezTo>
                  <a:cubicBezTo>
                    <a:pt x="28" y="110"/>
                    <a:pt x="29" y="104"/>
                    <a:pt x="31" y="100"/>
                  </a:cubicBezTo>
                  <a:cubicBezTo>
                    <a:pt x="33" y="94"/>
                    <a:pt x="35" y="88"/>
                    <a:pt x="39" y="81"/>
                  </a:cubicBezTo>
                  <a:cubicBezTo>
                    <a:pt x="45" y="69"/>
                    <a:pt x="53" y="58"/>
                    <a:pt x="63" y="48"/>
                  </a:cubicBezTo>
                  <a:cubicBezTo>
                    <a:pt x="71" y="40"/>
                    <a:pt x="81" y="33"/>
                    <a:pt x="91" y="28"/>
                  </a:cubicBezTo>
                  <a:cubicBezTo>
                    <a:pt x="100" y="23"/>
                    <a:pt x="108" y="19"/>
                    <a:pt x="117" y="17"/>
                  </a:cubicBezTo>
                  <a:cubicBezTo>
                    <a:pt x="129" y="14"/>
                    <a:pt x="141" y="12"/>
                    <a:pt x="152" y="12"/>
                  </a:cubicBezTo>
                  <a:cubicBezTo>
                    <a:pt x="153" y="12"/>
                    <a:pt x="153" y="12"/>
                    <a:pt x="153" y="12"/>
                  </a:cubicBezTo>
                  <a:cubicBezTo>
                    <a:pt x="160" y="12"/>
                    <a:pt x="167" y="13"/>
                    <a:pt x="174" y="14"/>
                  </a:cubicBezTo>
                  <a:cubicBezTo>
                    <a:pt x="181" y="15"/>
                    <a:pt x="189" y="17"/>
                    <a:pt x="196" y="19"/>
                  </a:cubicBezTo>
                  <a:cubicBezTo>
                    <a:pt x="210" y="24"/>
                    <a:pt x="223" y="32"/>
                    <a:pt x="234" y="41"/>
                  </a:cubicBezTo>
                  <a:cubicBezTo>
                    <a:pt x="243" y="48"/>
                    <a:pt x="252" y="57"/>
                    <a:pt x="259" y="68"/>
                  </a:cubicBezTo>
                  <a:cubicBezTo>
                    <a:pt x="261" y="71"/>
                    <a:pt x="263" y="75"/>
                    <a:pt x="265" y="78"/>
                  </a:cubicBezTo>
                  <a:cubicBezTo>
                    <a:pt x="271" y="89"/>
                    <a:pt x="275" y="99"/>
                    <a:pt x="278" y="109"/>
                  </a:cubicBezTo>
                  <a:cubicBezTo>
                    <a:pt x="281" y="123"/>
                    <a:pt x="282" y="138"/>
                    <a:pt x="281" y="153"/>
                  </a:cubicBezTo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26" name="Freeform 219"/>
            <p:cNvSpPr>
              <a:spLocks noEditPoints="1"/>
            </p:cNvSpPr>
            <p:nvPr/>
          </p:nvSpPr>
          <p:spPr bwMode="auto">
            <a:xfrm>
              <a:off x="4213044" y="5815013"/>
              <a:ext cx="636588" cy="625475"/>
            </a:xfrm>
            <a:custGeom>
              <a:avLst/>
              <a:gdLst>
                <a:gd name="T0" fmla="*/ 228 w 242"/>
                <a:gd name="T1" fmla="*/ 65 h 237"/>
                <a:gd name="T2" fmla="*/ 196 w 242"/>
                <a:gd name="T3" fmla="*/ 26 h 237"/>
                <a:gd name="T4" fmla="*/ 156 w 242"/>
                <a:gd name="T5" fmla="*/ 5 h 237"/>
                <a:gd name="T6" fmla="*/ 110 w 242"/>
                <a:gd name="T7" fmla="*/ 1 h 237"/>
                <a:gd name="T8" fmla="*/ 66 w 242"/>
                <a:gd name="T9" fmla="*/ 15 h 237"/>
                <a:gd name="T10" fmla="*/ 32 w 242"/>
                <a:gd name="T11" fmla="*/ 43 h 237"/>
                <a:gd name="T12" fmla="*/ 10 w 242"/>
                <a:gd name="T13" fmla="*/ 85 h 237"/>
                <a:gd name="T14" fmla="*/ 19 w 242"/>
                <a:gd name="T15" fmla="*/ 176 h 237"/>
                <a:gd name="T16" fmla="*/ 85 w 242"/>
                <a:gd name="T17" fmla="*/ 231 h 237"/>
                <a:gd name="T18" fmla="*/ 123 w 242"/>
                <a:gd name="T19" fmla="*/ 237 h 237"/>
                <a:gd name="T20" fmla="*/ 138 w 242"/>
                <a:gd name="T21" fmla="*/ 236 h 237"/>
                <a:gd name="T22" fmla="*/ 179 w 242"/>
                <a:gd name="T23" fmla="*/ 222 h 237"/>
                <a:gd name="T24" fmla="*/ 214 w 242"/>
                <a:gd name="T25" fmla="*/ 193 h 237"/>
                <a:gd name="T26" fmla="*/ 236 w 242"/>
                <a:gd name="T27" fmla="*/ 152 h 237"/>
                <a:gd name="T28" fmla="*/ 240 w 242"/>
                <a:gd name="T29" fmla="*/ 103 h 237"/>
                <a:gd name="T30" fmla="*/ 228 w 242"/>
                <a:gd name="T31" fmla="*/ 65 h 237"/>
                <a:gd name="T32" fmla="*/ 232 w 242"/>
                <a:gd name="T33" fmla="*/ 127 h 237"/>
                <a:gd name="T34" fmla="*/ 231 w 242"/>
                <a:gd name="T35" fmla="*/ 140 h 237"/>
                <a:gd name="T36" fmla="*/ 228 w 242"/>
                <a:gd name="T37" fmla="*/ 151 h 237"/>
                <a:gd name="T38" fmla="*/ 216 w 242"/>
                <a:gd name="T39" fmla="*/ 176 h 237"/>
                <a:gd name="T40" fmla="*/ 192 w 242"/>
                <a:gd name="T41" fmla="*/ 204 h 237"/>
                <a:gd name="T42" fmla="*/ 181 w 242"/>
                <a:gd name="T43" fmla="*/ 212 h 237"/>
                <a:gd name="T44" fmla="*/ 178 w 242"/>
                <a:gd name="T45" fmla="*/ 214 h 237"/>
                <a:gd name="T46" fmla="*/ 176 w 242"/>
                <a:gd name="T47" fmla="*/ 215 h 237"/>
                <a:gd name="T48" fmla="*/ 151 w 242"/>
                <a:gd name="T49" fmla="*/ 225 h 237"/>
                <a:gd name="T50" fmla="*/ 119 w 242"/>
                <a:gd name="T51" fmla="*/ 229 h 237"/>
                <a:gd name="T52" fmla="*/ 95 w 242"/>
                <a:gd name="T53" fmla="*/ 225 h 237"/>
                <a:gd name="T54" fmla="*/ 84 w 242"/>
                <a:gd name="T55" fmla="*/ 222 h 237"/>
                <a:gd name="T56" fmla="*/ 64 w 242"/>
                <a:gd name="T57" fmla="*/ 212 h 237"/>
                <a:gd name="T58" fmla="*/ 30 w 242"/>
                <a:gd name="T59" fmla="*/ 178 h 237"/>
                <a:gd name="T60" fmla="*/ 15 w 242"/>
                <a:gd name="T61" fmla="*/ 140 h 237"/>
                <a:gd name="T62" fmla="*/ 14 w 242"/>
                <a:gd name="T63" fmla="*/ 104 h 237"/>
                <a:gd name="T64" fmla="*/ 17 w 242"/>
                <a:gd name="T65" fmla="*/ 88 h 237"/>
                <a:gd name="T66" fmla="*/ 18 w 242"/>
                <a:gd name="T67" fmla="*/ 86 h 237"/>
                <a:gd name="T68" fmla="*/ 38 w 242"/>
                <a:gd name="T69" fmla="*/ 48 h 237"/>
                <a:gd name="T70" fmla="*/ 62 w 242"/>
                <a:gd name="T71" fmla="*/ 27 h 237"/>
                <a:gd name="T72" fmla="*/ 93 w 242"/>
                <a:gd name="T73" fmla="*/ 13 h 237"/>
                <a:gd name="T74" fmla="*/ 122 w 242"/>
                <a:gd name="T75" fmla="*/ 9 h 237"/>
                <a:gd name="T76" fmla="*/ 128 w 242"/>
                <a:gd name="T77" fmla="*/ 9 h 237"/>
                <a:gd name="T78" fmla="*/ 144 w 242"/>
                <a:gd name="T79" fmla="*/ 11 h 237"/>
                <a:gd name="T80" fmla="*/ 154 w 242"/>
                <a:gd name="T81" fmla="*/ 13 h 237"/>
                <a:gd name="T82" fmla="*/ 155 w 242"/>
                <a:gd name="T83" fmla="*/ 14 h 237"/>
                <a:gd name="T84" fmla="*/ 171 w 242"/>
                <a:gd name="T85" fmla="*/ 20 h 237"/>
                <a:gd name="T86" fmla="*/ 196 w 242"/>
                <a:gd name="T87" fmla="*/ 37 h 237"/>
                <a:gd name="T88" fmla="*/ 214 w 242"/>
                <a:gd name="T89" fmla="*/ 58 h 237"/>
                <a:gd name="T90" fmla="*/ 221 w 242"/>
                <a:gd name="T91" fmla="*/ 70 h 237"/>
                <a:gd name="T92" fmla="*/ 230 w 242"/>
                <a:gd name="T93" fmla="*/ 93 h 237"/>
                <a:gd name="T94" fmla="*/ 232 w 242"/>
                <a:gd name="T95" fmla="*/ 127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42" h="237">
                  <a:moveTo>
                    <a:pt x="228" y="65"/>
                  </a:moveTo>
                  <a:cubicBezTo>
                    <a:pt x="220" y="50"/>
                    <a:pt x="209" y="37"/>
                    <a:pt x="196" y="26"/>
                  </a:cubicBezTo>
                  <a:cubicBezTo>
                    <a:pt x="184" y="17"/>
                    <a:pt x="171" y="10"/>
                    <a:pt x="156" y="5"/>
                  </a:cubicBezTo>
                  <a:cubicBezTo>
                    <a:pt x="141" y="1"/>
                    <a:pt x="126" y="0"/>
                    <a:pt x="110" y="1"/>
                  </a:cubicBezTo>
                  <a:cubicBezTo>
                    <a:pt x="94" y="3"/>
                    <a:pt x="80" y="8"/>
                    <a:pt x="66" y="15"/>
                  </a:cubicBezTo>
                  <a:cubicBezTo>
                    <a:pt x="53" y="22"/>
                    <a:pt x="42" y="32"/>
                    <a:pt x="32" y="43"/>
                  </a:cubicBezTo>
                  <a:cubicBezTo>
                    <a:pt x="22" y="55"/>
                    <a:pt x="14" y="69"/>
                    <a:pt x="10" y="85"/>
                  </a:cubicBezTo>
                  <a:cubicBezTo>
                    <a:pt x="0" y="115"/>
                    <a:pt x="4" y="148"/>
                    <a:pt x="19" y="176"/>
                  </a:cubicBezTo>
                  <a:cubicBezTo>
                    <a:pt x="34" y="203"/>
                    <a:pt x="58" y="223"/>
                    <a:pt x="85" y="231"/>
                  </a:cubicBezTo>
                  <a:cubicBezTo>
                    <a:pt x="99" y="235"/>
                    <a:pt x="111" y="237"/>
                    <a:pt x="123" y="237"/>
                  </a:cubicBezTo>
                  <a:cubicBezTo>
                    <a:pt x="128" y="237"/>
                    <a:pt x="133" y="236"/>
                    <a:pt x="138" y="236"/>
                  </a:cubicBezTo>
                  <a:cubicBezTo>
                    <a:pt x="152" y="234"/>
                    <a:pt x="166" y="230"/>
                    <a:pt x="179" y="222"/>
                  </a:cubicBezTo>
                  <a:cubicBezTo>
                    <a:pt x="192" y="215"/>
                    <a:pt x="204" y="205"/>
                    <a:pt x="214" y="193"/>
                  </a:cubicBezTo>
                  <a:cubicBezTo>
                    <a:pt x="224" y="181"/>
                    <a:pt x="232" y="167"/>
                    <a:pt x="236" y="152"/>
                  </a:cubicBezTo>
                  <a:cubicBezTo>
                    <a:pt x="241" y="136"/>
                    <a:pt x="242" y="120"/>
                    <a:pt x="240" y="103"/>
                  </a:cubicBezTo>
                  <a:cubicBezTo>
                    <a:pt x="238" y="90"/>
                    <a:pt x="234" y="77"/>
                    <a:pt x="228" y="65"/>
                  </a:cubicBezTo>
                  <a:moveTo>
                    <a:pt x="232" y="127"/>
                  </a:moveTo>
                  <a:cubicBezTo>
                    <a:pt x="232" y="131"/>
                    <a:pt x="231" y="135"/>
                    <a:pt x="231" y="140"/>
                  </a:cubicBezTo>
                  <a:cubicBezTo>
                    <a:pt x="230" y="144"/>
                    <a:pt x="229" y="148"/>
                    <a:pt x="228" y="151"/>
                  </a:cubicBezTo>
                  <a:cubicBezTo>
                    <a:pt x="225" y="160"/>
                    <a:pt x="222" y="168"/>
                    <a:pt x="216" y="176"/>
                  </a:cubicBezTo>
                  <a:cubicBezTo>
                    <a:pt x="210" y="187"/>
                    <a:pt x="202" y="196"/>
                    <a:pt x="192" y="204"/>
                  </a:cubicBezTo>
                  <a:cubicBezTo>
                    <a:pt x="188" y="207"/>
                    <a:pt x="185" y="210"/>
                    <a:pt x="181" y="212"/>
                  </a:cubicBezTo>
                  <a:cubicBezTo>
                    <a:pt x="180" y="213"/>
                    <a:pt x="179" y="213"/>
                    <a:pt x="178" y="214"/>
                  </a:cubicBezTo>
                  <a:cubicBezTo>
                    <a:pt x="178" y="214"/>
                    <a:pt x="177" y="215"/>
                    <a:pt x="176" y="215"/>
                  </a:cubicBezTo>
                  <a:cubicBezTo>
                    <a:pt x="168" y="219"/>
                    <a:pt x="159" y="223"/>
                    <a:pt x="151" y="225"/>
                  </a:cubicBezTo>
                  <a:cubicBezTo>
                    <a:pt x="140" y="228"/>
                    <a:pt x="129" y="229"/>
                    <a:pt x="119" y="229"/>
                  </a:cubicBezTo>
                  <a:cubicBezTo>
                    <a:pt x="110" y="228"/>
                    <a:pt x="102" y="227"/>
                    <a:pt x="95" y="225"/>
                  </a:cubicBezTo>
                  <a:cubicBezTo>
                    <a:pt x="92" y="224"/>
                    <a:pt x="88" y="223"/>
                    <a:pt x="84" y="222"/>
                  </a:cubicBezTo>
                  <a:cubicBezTo>
                    <a:pt x="78" y="220"/>
                    <a:pt x="71" y="216"/>
                    <a:pt x="64" y="212"/>
                  </a:cubicBezTo>
                  <a:cubicBezTo>
                    <a:pt x="50" y="203"/>
                    <a:pt x="39" y="192"/>
                    <a:pt x="30" y="178"/>
                  </a:cubicBezTo>
                  <a:cubicBezTo>
                    <a:pt x="22" y="166"/>
                    <a:pt x="17" y="153"/>
                    <a:pt x="15" y="140"/>
                  </a:cubicBezTo>
                  <a:cubicBezTo>
                    <a:pt x="13" y="128"/>
                    <a:pt x="12" y="116"/>
                    <a:pt x="14" y="104"/>
                  </a:cubicBezTo>
                  <a:cubicBezTo>
                    <a:pt x="14" y="99"/>
                    <a:pt x="15" y="94"/>
                    <a:pt x="17" y="88"/>
                  </a:cubicBezTo>
                  <a:cubicBezTo>
                    <a:pt x="18" y="86"/>
                    <a:pt x="18" y="86"/>
                    <a:pt x="18" y="86"/>
                  </a:cubicBezTo>
                  <a:cubicBezTo>
                    <a:pt x="22" y="73"/>
                    <a:pt x="28" y="60"/>
                    <a:pt x="38" y="48"/>
                  </a:cubicBezTo>
                  <a:cubicBezTo>
                    <a:pt x="45" y="40"/>
                    <a:pt x="53" y="33"/>
                    <a:pt x="62" y="27"/>
                  </a:cubicBezTo>
                  <a:cubicBezTo>
                    <a:pt x="71" y="21"/>
                    <a:pt x="81" y="16"/>
                    <a:pt x="93" y="13"/>
                  </a:cubicBezTo>
                  <a:cubicBezTo>
                    <a:pt x="102" y="10"/>
                    <a:pt x="112" y="9"/>
                    <a:pt x="122" y="9"/>
                  </a:cubicBezTo>
                  <a:cubicBezTo>
                    <a:pt x="124" y="9"/>
                    <a:pt x="126" y="9"/>
                    <a:pt x="128" y="9"/>
                  </a:cubicBezTo>
                  <a:cubicBezTo>
                    <a:pt x="132" y="9"/>
                    <a:pt x="138" y="10"/>
                    <a:pt x="144" y="11"/>
                  </a:cubicBezTo>
                  <a:cubicBezTo>
                    <a:pt x="147" y="12"/>
                    <a:pt x="151" y="13"/>
                    <a:pt x="154" y="13"/>
                  </a:cubicBezTo>
                  <a:cubicBezTo>
                    <a:pt x="155" y="14"/>
                    <a:pt x="155" y="14"/>
                    <a:pt x="155" y="14"/>
                  </a:cubicBezTo>
                  <a:cubicBezTo>
                    <a:pt x="161" y="15"/>
                    <a:pt x="167" y="18"/>
                    <a:pt x="171" y="20"/>
                  </a:cubicBezTo>
                  <a:cubicBezTo>
                    <a:pt x="180" y="24"/>
                    <a:pt x="189" y="30"/>
                    <a:pt x="196" y="37"/>
                  </a:cubicBezTo>
                  <a:cubicBezTo>
                    <a:pt x="203" y="43"/>
                    <a:pt x="209" y="50"/>
                    <a:pt x="214" y="58"/>
                  </a:cubicBezTo>
                  <a:cubicBezTo>
                    <a:pt x="217" y="62"/>
                    <a:pt x="219" y="66"/>
                    <a:pt x="221" y="70"/>
                  </a:cubicBezTo>
                  <a:cubicBezTo>
                    <a:pt x="225" y="77"/>
                    <a:pt x="228" y="85"/>
                    <a:pt x="230" y="93"/>
                  </a:cubicBezTo>
                  <a:cubicBezTo>
                    <a:pt x="232" y="104"/>
                    <a:pt x="233" y="116"/>
                    <a:pt x="232" y="127"/>
                  </a:cubicBezTo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27" name="Freeform 220"/>
            <p:cNvSpPr>
              <a:spLocks noEditPoints="1"/>
            </p:cNvSpPr>
            <p:nvPr/>
          </p:nvSpPr>
          <p:spPr bwMode="auto">
            <a:xfrm>
              <a:off x="4397194" y="5991225"/>
              <a:ext cx="276225" cy="274638"/>
            </a:xfrm>
            <a:custGeom>
              <a:avLst/>
              <a:gdLst>
                <a:gd name="T0" fmla="*/ 102 w 105"/>
                <a:gd name="T1" fmla="*/ 23 h 104"/>
                <a:gd name="T2" fmla="*/ 99 w 105"/>
                <a:gd name="T3" fmla="*/ 22 h 104"/>
                <a:gd name="T4" fmla="*/ 34 w 105"/>
                <a:gd name="T5" fmla="*/ 3 h 104"/>
                <a:gd name="T6" fmla="*/ 30 w 105"/>
                <a:gd name="T7" fmla="*/ 1 h 104"/>
                <a:gd name="T8" fmla="*/ 28 w 105"/>
                <a:gd name="T9" fmla="*/ 1 h 104"/>
                <a:gd name="T10" fmla="*/ 22 w 105"/>
                <a:gd name="T11" fmla="*/ 4 h 104"/>
                <a:gd name="T12" fmla="*/ 21 w 105"/>
                <a:gd name="T13" fmla="*/ 7 h 104"/>
                <a:gd name="T14" fmla="*/ 21 w 105"/>
                <a:gd name="T15" fmla="*/ 7 h 104"/>
                <a:gd name="T16" fmla="*/ 5 w 105"/>
                <a:gd name="T17" fmla="*/ 63 h 104"/>
                <a:gd name="T18" fmla="*/ 3 w 105"/>
                <a:gd name="T19" fmla="*/ 70 h 104"/>
                <a:gd name="T20" fmla="*/ 1 w 105"/>
                <a:gd name="T21" fmla="*/ 75 h 104"/>
                <a:gd name="T22" fmla="*/ 5 w 105"/>
                <a:gd name="T23" fmla="*/ 83 h 104"/>
                <a:gd name="T24" fmla="*/ 76 w 105"/>
                <a:gd name="T25" fmla="*/ 104 h 104"/>
                <a:gd name="T26" fmla="*/ 78 w 105"/>
                <a:gd name="T27" fmla="*/ 104 h 104"/>
                <a:gd name="T28" fmla="*/ 79 w 105"/>
                <a:gd name="T29" fmla="*/ 104 h 104"/>
                <a:gd name="T30" fmla="*/ 82 w 105"/>
                <a:gd name="T31" fmla="*/ 102 h 104"/>
                <a:gd name="T32" fmla="*/ 83 w 105"/>
                <a:gd name="T33" fmla="*/ 100 h 104"/>
                <a:gd name="T34" fmla="*/ 101 w 105"/>
                <a:gd name="T35" fmla="*/ 40 h 104"/>
                <a:gd name="T36" fmla="*/ 104 w 105"/>
                <a:gd name="T37" fmla="*/ 30 h 104"/>
                <a:gd name="T38" fmla="*/ 104 w 105"/>
                <a:gd name="T39" fmla="*/ 28 h 104"/>
                <a:gd name="T40" fmla="*/ 102 w 105"/>
                <a:gd name="T41" fmla="*/ 23 h 104"/>
                <a:gd name="T42" fmla="*/ 94 w 105"/>
                <a:gd name="T43" fmla="*/ 31 h 104"/>
                <a:gd name="T44" fmla="*/ 93 w 105"/>
                <a:gd name="T45" fmla="*/ 37 h 104"/>
                <a:gd name="T46" fmla="*/ 76 w 105"/>
                <a:gd name="T47" fmla="*/ 92 h 104"/>
                <a:gd name="T48" fmla="*/ 73 w 105"/>
                <a:gd name="T49" fmla="*/ 94 h 104"/>
                <a:gd name="T50" fmla="*/ 12 w 105"/>
                <a:gd name="T51" fmla="*/ 77 h 104"/>
                <a:gd name="T52" fmla="*/ 11 w 105"/>
                <a:gd name="T53" fmla="*/ 73 h 104"/>
                <a:gd name="T54" fmla="*/ 19 w 105"/>
                <a:gd name="T55" fmla="*/ 43 h 104"/>
                <a:gd name="T56" fmla="*/ 28 w 105"/>
                <a:gd name="T57" fmla="*/ 12 h 104"/>
                <a:gd name="T58" fmla="*/ 29 w 105"/>
                <a:gd name="T59" fmla="*/ 10 h 104"/>
                <a:gd name="T60" fmla="*/ 32 w 105"/>
                <a:gd name="T61" fmla="*/ 11 h 104"/>
                <a:gd name="T62" fmla="*/ 92 w 105"/>
                <a:gd name="T63" fmla="*/ 28 h 104"/>
                <a:gd name="T64" fmla="*/ 93 w 105"/>
                <a:gd name="T65" fmla="*/ 29 h 104"/>
                <a:gd name="T66" fmla="*/ 95 w 105"/>
                <a:gd name="T67" fmla="*/ 29 h 104"/>
                <a:gd name="T68" fmla="*/ 94 w 105"/>
                <a:gd name="T69" fmla="*/ 31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05" h="104">
                  <a:moveTo>
                    <a:pt x="102" y="23"/>
                  </a:moveTo>
                  <a:cubicBezTo>
                    <a:pt x="101" y="22"/>
                    <a:pt x="100" y="22"/>
                    <a:pt x="99" y="22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29" y="1"/>
                    <a:pt x="29" y="1"/>
                    <a:pt x="28" y="1"/>
                  </a:cubicBezTo>
                  <a:cubicBezTo>
                    <a:pt x="25" y="0"/>
                    <a:pt x="24" y="1"/>
                    <a:pt x="22" y="4"/>
                  </a:cubicBezTo>
                  <a:cubicBezTo>
                    <a:pt x="22" y="5"/>
                    <a:pt x="22" y="6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16" y="26"/>
                    <a:pt x="10" y="44"/>
                    <a:pt x="5" y="63"/>
                  </a:cubicBezTo>
                  <a:cubicBezTo>
                    <a:pt x="3" y="70"/>
                    <a:pt x="3" y="70"/>
                    <a:pt x="3" y="70"/>
                  </a:cubicBezTo>
                  <a:cubicBezTo>
                    <a:pt x="2" y="72"/>
                    <a:pt x="2" y="74"/>
                    <a:pt x="1" y="75"/>
                  </a:cubicBezTo>
                  <a:cubicBezTo>
                    <a:pt x="0" y="80"/>
                    <a:pt x="1" y="82"/>
                    <a:pt x="5" y="83"/>
                  </a:cubicBezTo>
                  <a:cubicBezTo>
                    <a:pt x="76" y="104"/>
                    <a:pt x="76" y="104"/>
                    <a:pt x="76" y="104"/>
                  </a:cubicBezTo>
                  <a:cubicBezTo>
                    <a:pt x="76" y="104"/>
                    <a:pt x="77" y="104"/>
                    <a:pt x="78" y="104"/>
                  </a:cubicBezTo>
                  <a:cubicBezTo>
                    <a:pt x="79" y="104"/>
                    <a:pt x="79" y="104"/>
                    <a:pt x="79" y="104"/>
                  </a:cubicBezTo>
                  <a:cubicBezTo>
                    <a:pt x="80" y="104"/>
                    <a:pt x="82" y="104"/>
                    <a:pt x="82" y="102"/>
                  </a:cubicBezTo>
                  <a:cubicBezTo>
                    <a:pt x="83" y="101"/>
                    <a:pt x="83" y="100"/>
                    <a:pt x="83" y="100"/>
                  </a:cubicBezTo>
                  <a:cubicBezTo>
                    <a:pt x="101" y="40"/>
                    <a:pt x="101" y="40"/>
                    <a:pt x="101" y="40"/>
                  </a:cubicBezTo>
                  <a:cubicBezTo>
                    <a:pt x="104" y="30"/>
                    <a:pt x="104" y="30"/>
                    <a:pt x="104" y="30"/>
                  </a:cubicBezTo>
                  <a:cubicBezTo>
                    <a:pt x="104" y="29"/>
                    <a:pt x="104" y="29"/>
                    <a:pt x="104" y="28"/>
                  </a:cubicBezTo>
                  <a:cubicBezTo>
                    <a:pt x="105" y="25"/>
                    <a:pt x="104" y="24"/>
                    <a:pt x="102" y="23"/>
                  </a:cubicBezTo>
                  <a:close/>
                  <a:moveTo>
                    <a:pt x="94" y="31"/>
                  </a:moveTo>
                  <a:cubicBezTo>
                    <a:pt x="94" y="33"/>
                    <a:pt x="93" y="35"/>
                    <a:pt x="93" y="37"/>
                  </a:cubicBezTo>
                  <a:cubicBezTo>
                    <a:pt x="76" y="92"/>
                    <a:pt x="76" y="92"/>
                    <a:pt x="76" y="92"/>
                  </a:cubicBezTo>
                  <a:cubicBezTo>
                    <a:pt x="76" y="95"/>
                    <a:pt x="76" y="95"/>
                    <a:pt x="73" y="94"/>
                  </a:cubicBezTo>
                  <a:cubicBezTo>
                    <a:pt x="53" y="89"/>
                    <a:pt x="33" y="83"/>
                    <a:pt x="12" y="77"/>
                  </a:cubicBezTo>
                  <a:cubicBezTo>
                    <a:pt x="10" y="76"/>
                    <a:pt x="10" y="76"/>
                    <a:pt x="11" y="73"/>
                  </a:cubicBezTo>
                  <a:cubicBezTo>
                    <a:pt x="19" y="43"/>
                    <a:pt x="19" y="43"/>
                    <a:pt x="19" y="43"/>
                  </a:cubicBezTo>
                  <a:cubicBezTo>
                    <a:pt x="28" y="12"/>
                    <a:pt x="28" y="12"/>
                    <a:pt x="28" y="12"/>
                  </a:cubicBezTo>
                  <a:cubicBezTo>
                    <a:pt x="29" y="11"/>
                    <a:pt x="29" y="10"/>
                    <a:pt x="29" y="10"/>
                  </a:cubicBezTo>
                  <a:cubicBezTo>
                    <a:pt x="29" y="10"/>
                    <a:pt x="31" y="10"/>
                    <a:pt x="32" y="11"/>
                  </a:cubicBezTo>
                  <a:cubicBezTo>
                    <a:pt x="92" y="28"/>
                    <a:pt x="92" y="28"/>
                    <a:pt x="92" y="28"/>
                  </a:cubicBezTo>
                  <a:cubicBezTo>
                    <a:pt x="93" y="29"/>
                    <a:pt x="93" y="29"/>
                    <a:pt x="93" y="29"/>
                  </a:cubicBezTo>
                  <a:cubicBezTo>
                    <a:pt x="94" y="29"/>
                    <a:pt x="95" y="29"/>
                    <a:pt x="95" y="29"/>
                  </a:cubicBezTo>
                  <a:cubicBezTo>
                    <a:pt x="95" y="30"/>
                    <a:pt x="95" y="31"/>
                    <a:pt x="94" y="31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28" name="Freeform 221"/>
            <p:cNvSpPr>
              <a:spLocks noEditPoints="1"/>
            </p:cNvSpPr>
            <p:nvPr/>
          </p:nvSpPr>
          <p:spPr bwMode="auto">
            <a:xfrm>
              <a:off x="4454344" y="6051550"/>
              <a:ext cx="161925" cy="158750"/>
            </a:xfrm>
            <a:custGeom>
              <a:avLst/>
              <a:gdLst>
                <a:gd name="T0" fmla="*/ 56 w 61"/>
                <a:gd name="T1" fmla="*/ 12 h 60"/>
                <a:gd name="T2" fmla="*/ 25 w 61"/>
                <a:gd name="T3" fmla="*/ 3 h 60"/>
                <a:gd name="T4" fmla="*/ 19 w 61"/>
                <a:gd name="T5" fmla="*/ 1 h 60"/>
                <a:gd name="T6" fmla="*/ 17 w 61"/>
                <a:gd name="T7" fmla="*/ 0 h 60"/>
                <a:gd name="T8" fmla="*/ 13 w 61"/>
                <a:gd name="T9" fmla="*/ 2 h 60"/>
                <a:gd name="T10" fmla="*/ 12 w 61"/>
                <a:gd name="T11" fmla="*/ 5 h 60"/>
                <a:gd name="T12" fmla="*/ 1 w 61"/>
                <a:gd name="T13" fmla="*/ 41 h 60"/>
                <a:gd name="T14" fmla="*/ 1 w 61"/>
                <a:gd name="T15" fmla="*/ 41 h 60"/>
                <a:gd name="T16" fmla="*/ 1 w 61"/>
                <a:gd name="T17" fmla="*/ 43 h 60"/>
                <a:gd name="T18" fmla="*/ 3 w 61"/>
                <a:gd name="T19" fmla="*/ 48 h 60"/>
                <a:gd name="T20" fmla="*/ 6 w 61"/>
                <a:gd name="T21" fmla="*/ 49 h 60"/>
                <a:gd name="T22" fmla="*/ 41 w 61"/>
                <a:gd name="T23" fmla="*/ 59 h 60"/>
                <a:gd name="T24" fmla="*/ 41 w 61"/>
                <a:gd name="T25" fmla="*/ 59 h 60"/>
                <a:gd name="T26" fmla="*/ 43 w 61"/>
                <a:gd name="T27" fmla="*/ 60 h 60"/>
                <a:gd name="T28" fmla="*/ 44 w 61"/>
                <a:gd name="T29" fmla="*/ 60 h 60"/>
                <a:gd name="T30" fmla="*/ 48 w 61"/>
                <a:gd name="T31" fmla="*/ 57 h 60"/>
                <a:gd name="T32" fmla="*/ 49 w 61"/>
                <a:gd name="T33" fmla="*/ 55 h 60"/>
                <a:gd name="T34" fmla="*/ 56 w 61"/>
                <a:gd name="T35" fmla="*/ 31 h 60"/>
                <a:gd name="T36" fmla="*/ 59 w 61"/>
                <a:gd name="T37" fmla="*/ 19 h 60"/>
                <a:gd name="T38" fmla="*/ 56 w 61"/>
                <a:gd name="T39" fmla="*/ 12 h 60"/>
                <a:gd name="T40" fmla="*/ 52 w 61"/>
                <a:gd name="T41" fmla="*/ 21 h 60"/>
                <a:gd name="T42" fmla="*/ 49 w 61"/>
                <a:gd name="T43" fmla="*/ 31 h 60"/>
                <a:gd name="T44" fmla="*/ 43 w 61"/>
                <a:gd name="T45" fmla="*/ 50 h 60"/>
                <a:gd name="T46" fmla="*/ 43 w 61"/>
                <a:gd name="T47" fmla="*/ 51 h 60"/>
                <a:gd name="T48" fmla="*/ 42 w 61"/>
                <a:gd name="T49" fmla="*/ 52 h 60"/>
                <a:gd name="T50" fmla="*/ 41 w 61"/>
                <a:gd name="T51" fmla="*/ 52 h 60"/>
                <a:gd name="T52" fmla="*/ 40 w 61"/>
                <a:gd name="T53" fmla="*/ 52 h 60"/>
                <a:gd name="T54" fmla="*/ 11 w 61"/>
                <a:gd name="T55" fmla="*/ 43 h 60"/>
                <a:gd name="T56" fmla="*/ 10 w 61"/>
                <a:gd name="T57" fmla="*/ 43 h 60"/>
                <a:gd name="T58" fmla="*/ 9 w 61"/>
                <a:gd name="T59" fmla="*/ 42 h 60"/>
                <a:gd name="T60" fmla="*/ 9 w 61"/>
                <a:gd name="T61" fmla="*/ 42 h 60"/>
                <a:gd name="T62" fmla="*/ 9 w 61"/>
                <a:gd name="T63" fmla="*/ 40 h 60"/>
                <a:gd name="T64" fmla="*/ 18 w 61"/>
                <a:gd name="T65" fmla="*/ 11 h 60"/>
                <a:gd name="T66" fmla="*/ 19 w 61"/>
                <a:gd name="T67" fmla="*/ 8 h 60"/>
                <a:gd name="T68" fmla="*/ 22 w 61"/>
                <a:gd name="T69" fmla="*/ 9 h 60"/>
                <a:gd name="T70" fmla="*/ 50 w 61"/>
                <a:gd name="T71" fmla="*/ 17 h 60"/>
                <a:gd name="T72" fmla="*/ 52 w 61"/>
                <a:gd name="T73" fmla="*/ 21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61" h="60">
                  <a:moveTo>
                    <a:pt x="56" y="12"/>
                  </a:moveTo>
                  <a:cubicBezTo>
                    <a:pt x="45" y="9"/>
                    <a:pt x="35" y="6"/>
                    <a:pt x="25" y="3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8" y="1"/>
                    <a:pt x="17" y="0"/>
                    <a:pt x="17" y="0"/>
                  </a:cubicBezTo>
                  <a:cubicBezTo>
                    <a:pt x="15" y="0"/>
                    <a:pt x="13" y="1"/>
                    <a:pt x="13" y="2"/>
                  </a:cubicBezTo>
                  <a:cubicBezTo>
                    <a:pt x="12" y="3"/>
                    <a:pt x="12" y="4"/>
                    <a:pt x="12" y="5"/>
                  </a:cubicBezTo>
                  <a:cubicBezTo>
                    <a:pt x="8" y="17"/>
                    <a:pt x="5" y="29"/>
                    <a:pt x="1" y="41"/>
                  </a:cubicBezTo>
                  <a:cubicBezTo>
                    <a:pt x="1" y="41"/>
                    <a:pt x="1" y="41"/>
                    <a:pt x="1" y="41"/>
                  </a:cubicBezTo>
                  <a:cubicBezTo>
                    <a:pt x="1" y="42"/>
                    <a:pt x="1" y="42"/>
                    <a:pt x="1" y="43"/>
                  </a:cubicBezTo>
                  <a:cubicBezTo>
                    <a:pt x="0" y="46"/>
                    <a:pt x="1" y="47"/>
                    <a:pt x="3" y="48"/>
                  </a:cubicBezTo>
                  <a:cubicBezTo>
                    <a:pt x="4" y="48"/>
                    <a:pt x="5" y="49"/>
                    <a:pt x="6" y="49"/>
                  </a:cubicBezTo>
                  <a:cubicBezTo>
                    <a:pt x="41" y="59"/>
                    <a:pt x="41" y="59"/>
                    <a:pt x="41" y="59"/>
                  </a:cubicBezTo>
                  <a:cubicBezTo>
                    <a:pt x="41" y="59"/>
                    <a:pt x="41" y="59"/>
                    <a:pt x="41" y="59"/>
                  </a:cubicBezTo>
                  <a:cubicBezTo>
                    <a:pt x="42" y="59"/>
                    <a:pt x="42" y="60"/>
                    <a:pt x="43" y="60"/>
                  </a:cubicBezTo>
                  <a:cubicBezTo>
                    <a:pt x="43" y="60"/>
                    <a:pt x="44" y="60"/>
                    <a:pt x="44" y="60"/>
                  </a:cubicBezTo>
                  <a:cubicBezTo>
                    <a:pt x="46" y="60"/>
                    <a:pt x="47" y="59"/>
                    <a:pt x="48" y="57"/>
                  </a:cubicBezTo>
                  <a:cubicBezTo>
                    <a:pt x="48" y="56"/>
                    <a:pt x="49" y="56"/>
                    <a:pt x="49" y="55"/>
                  </a:cubicBezTo>
                  <a:cubicBezTo>
                    <a:pt x="56" y="31"/>
                    <a:pt x="56" y="31"/>
                    <a:pt x="56" y="31"/>
                  </a:cubicBezTo>
                  <a:cubicBezTo>
                    <a:pt x="57" y="27"/>
                    <a:pt x="58" y="23"/>
                    <a:pt x="59" y="19"/>
                  </a:cubicBezTo>
                  <a:cubicBezTo>
                    <a:pt x="61" y="14"/>
                    <a:pt x="60" y="13"/>
                    <a:pt x="56" y="12"/>
                  </a:cubicBezTo>
                  <a:close/>
                  <a:moveTo>
                    <a:pt x="52" y="21"/>
                  </a:moveTo>
                  <a:cubicBezTo>
                    <a:pt x="51" y="24"/>
                    <a:pt x="50" y="27"/>
                    <a:pt x="49" y="31"/>
                  </a:cubicBezTo>
                  <a:cubicBezTo>
                    <a:pt x="43" y="50"/>
                    <a:pt x="43" y="50"/>
                    <a:pt x="43" y="50"/>
                  </a:cubicBezTo>
                  <a:cubicBezTo>
                    <a:pt x="43" y="50"/>
                    <a:pt x="43" y="51"/>
                    <a:pt x="43" y="51"/>
                  </a:cubicBezTo>
                  <a:cubicBezTo>
                    <a:pt x="42" y="52"/>
                    <a:pt x="42" y="52"/>
                    <a:pt x="42" y="52"/>
                  </a:cubicBezTo>
                  <a:cubicBezTo>
                    <a:pt x="42" y="52"/>
                    <a:pt x="42" y="52"/>
                    <a:pt x="41" y="52"/>
                  </a:cubicBezTo>
                  <a:cubicBezTo>
                    <a:pt x="41" y="52"/>
                    <a:pt x="40" y="52"/>
                    <a:pt x="40" y="52"/>
                  </a:cubicBezTo>
                  <a:cubicBezTo>
                    <a:pt x="11" y="43"/>
                    <a:pt x="11" y="43"/>
                    <a:pt x="11" y="43"/>
                  </a:cubicBezTo>
                  <a:cubicBezTo>
                    <a:pt x="10" y="43"/>
                    <a:pt x="10" y="43"/>
                    <a:pt x="10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1"/>
                    <a:pt x="9" y="40"/>
                    <a:pt x="9" y="4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8" y="9"/>
                    <a:pt x="19" y="8"/>
                    <a:pt x="19" y="8"/>
                  </a:cubicBezTo>
                  <a:cubicBezTo>
                    <a:pt x="20" y="8"/>
                    <a:pt x="21" y="9"/>
                    <a:pt x="22" y="9"/>
                  </a:cubicBezTo>
                  <a:cubicBezTo>
                    <a:pt x="31" y="12"/>
                    <a:pt x="40" y="14"/>
                    <a:pt x="50" y="17"/>
                  </a:cubicBezTo>
                  <a:cubicBezTo>
                    <a:pt x="52" y="18"/>
                    <a:pt x="52" y="18"/>
                    <a:pt x="52" y="21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29" name="Freeform 222"/>
            <p:cNvSpPr>
              <a:spLocks noEditPoints="1"/>
            </p:cNvSpPr>
            <p:nvPr/>
          </p:nvSpPr>
          <p:spPr bwMode="auto">
            <a:xfrm>
              <a:off x="3347856" y="4949825"/>
              <a:ext cx="1354138" cy="1892300"/>
            </a:xfrm>
            <a:custGeom>
              <a:avLst/>
              <a:gdLst>
                <a:gd name="T0" fmla="*/ 338 w 514"/>
                <a:gd name="T1" fmla="*/ 450 h 716"/>
                <a:gd name="T2" fmla="*/ 298 w 514"/>
                <a:gd name="T3" fmla="*/ 564 h 716"/>
                <a:gd name="T4" fmla="*/ 267 w 514"/>
                <a:gd name="T5" fmla="*/ 581 h 716"/>
                <a:gd name="T6" fmla="*/ 146 w 514"/>
                <a:gd name="T7" fmla="*/ 474 h 716"/>
                <a:gd name="T8" fmla="*/ 205 w 514"/>
                <a:gd name="T9" fmla="*/ 495 h 716"/>
                <a:gd name="T10" fmla="*/ 257 w 514"/>
                <a:gd name="T11" fmla="*/ 636 h 716"/>
                <a:gd name="T12" fmla="*/ 231 w 514"/>
                <a:gd name="T13" fmla="*/ 644 h 716"/>
                <a:gd name="T14" fmla="*/ 291 w 514"/>
                <a:gd name="T15" fmla="*/ 661 h 716"/>
                <a:gd name="T16" fmla="*/ 315 w 514"/>
                <a:gd name="T17" fmla="*/ 704 h 716"/>
                <a:gd name="T18" fmla="*/ 274 w 514"/>
                <a:gd name="T19" fmla="*/ 682 h 716"/>
                <a:gd name="T20" fmla="*/ 306 w 514"/>
                <a:gd name="T21" fmla="*/ 707 h 716"/>
                <a:gd name="T22" fmla="*/ 231 w 514"/>
                <a:gd name="T23" fmla="*/ 714 h 716"/>
                <a:gd name="T24" fmla="*/ 109 w 514"/>
                <a:gd name="T25" fmla="*/ 687 h 716"/>
                <a:gd name="T26" fmla="*/ 6 w 514"/>
                <a:gd name="T27" fmla="*/ 570 h 716"/>
                <a:gd name="T28" fmla="*/ 27 w 514"/>
                <a:gd name="T29" fmla="*/ 402 h 716"/>
                <a:gd name="T30" fmla="*/ 112 w 514"/>
                <a:gd name="T31" fmla="*/ 310 h 716"/>
                <a:gd name="T32" fmla="*/ 228 w 514"/>
                <a:gd name="T33" fmla="*/ 191 h 716"/>
                <a:gd name="T34" fmla="*/ 202 w 514"/>
                <a:gd name="T35" fmla="*/ 23 h 716"/>
                <a:gd name="T36" fmla="*/ 241 w 514"/>
                <a:gd name="T37" fmla="*/ 1 h 716"/>
                <a:gd name="T38" fmla="*/ 371 w 514"/>
                <a:gd name="T39" fmla="*/ 104 h 716"/>
                <a:gd name="T40" fmla="*/ 475 w 514"/>
                <a:gd name="T41" fmla="*/ 194 h 716"/>
                <a:gd name="T42" fmla="*/ 496 w 514"/>
                <a:gd name="T43" fmla="*/ 231 h 716"/>
                <a:gd name="T44" fmla="*/ 501 w 514"/>
                <a:gd name="T45" fmla="*/ 271 h 716"/>
                <a:gd name="T46" fmla="*/ 454 w 514"/>
                <a:gd name="T47" fmla="*/ 245 h 716"/>
                <a:gd name="T48" fmla="*/ 471 w 514"/>
                <a:gd name="T49" fmla="*/ 276 h 716"/>
                <a:gd name="T50" fmla="*/ 468 w 514"/>
                <a:gd name="T51" fmla="*/ 287 h 716"/>
                <a:gd name="T52" fmla="*/ 357 w 514"/>
                <a:gd name="T53" fmla="*/ 356 h 716"/>
                <a:gd name="T54" fmla="*/ 266 w 514"/>
                <a:gd name="T55" fmla="*/ 339 h 716"/>
                <a:gd name="T56" fmla="*/ 234 w 514"/>
                <a:gd name="T57" fmla="*/ 307 h 716"/>
                <a:gd name="T58" fmla="*/ 335 w 514"/>
                <a:gd name="T59" fmla="*/ 364 h 716"/>
                <a:gd name="T60" fmla="*/ 398 w 514"/>
                <a:gd name="T61" fmla="*/ 368 h 716"/>
                <a:gd name="T62" fmla="*/ 367 w 514"/>
                <a:gd name="T63" fmla="*/ 383 h 716"/>
                <a:gd name="T64" fmla="*/ 398 w 514"/>
                <a:gd name="T65" fmla="*/ 377 h 716"/>
                <a:gd name="T66" fmla="*/ 404 w 514"/>
                <a:gd name="T67" fmla="*/ 396 h 716"/>
                <a:gd name="T68" fmla="*/ 392 w 514"/>
                <a:gd name="T69" fmla="*/ 406 h 716"/>
                <a:gd name="T70" fmla="*/ 376 w 514"/>
                <a:gd name="T71" fmla="*/ 419 h 716"/>
                <a:gd name="T72" fmla="*/ 238 w 514"/>
                <a:gd name="T73" fmla="*/ 406 h 716"/>
                <a:gd name="T74" fmla="*/ 196 w 514"/>
                <a:gd name="T75" fmla="*/ 375 h 716"/>
                <a:gd name="T76" fmla="*/ 314 w 514"/>
                <a:gd name="T77" fmla="*/ 431 h 716"/>
                <a:gd name="T78" fmla="*/ 313 w 514"/>
                <a:gd name="T79" fmla="*/ 276 h 716"/>
                <a:gd name="T80" fmla="*/ 337 w 514"/>
                <a:gd name="T81" fmla="*/ 273 h 716"/>
                <a:gd name="T82" fmla="*/ 391 w 514"/>
                <a:gd name="T83" fmla="*/ 251 h 716"/>
                <a:gd name="T84" fmla="*/ 336 w 514"/>
                <a:gd name="T85" fmla="*/ 301 h 716"/>
                <a:gd name="T86" fmla="*/ 351 w 514"/>
                <a:gd name="T87" fmla="*/ 299 h 716"/>
                <a:gd name="T88" fmla="*/ 387 w 514"/>
                <a:gd name="T89" fmla="*/ 274 h 716"/>
                <a:gd name="T90" fmla="*/ 383 w 514"/>
                <a:gd name="T91" fmla="*/ 214 h 716"/>
                <a:gd name="T92" fmla="*/ 219 w 514"/>
                <a:gd name="T93" fmla="*/ 562 h 716"/>
                <a:gd name="T94" fmla="*/ 213 w 514"/>
                <a:gd name="T95" fmla="*/ 547 h 716"/>
                <a:gd name="T96" fmla="*/ 240 w 514"/>
                <a:gd name="T97" fmla="*/ 574 h 716"/>
                <a:gd name="T98" fmla="*/ 234 w 514"/>
                <a:gd name="T99" fmla="*/ 559 h 716"/>
                <a:gd name="T100" fmla="*/ 219 w 514"/>
                <a:gd name="T101" fmla="*/ 531 h 716"/>
                <a:gd name="T102" fmla="*/ 227 w 514"/>
                <a:gd name="T103" fmla="*/ 543 h 716"/>
                <a:gd name="T104" fmla="*/ 321 w 514"/>
                <a:gd name="T105" fmla="*/ 73 h 716"/>
                <a:gd name="T106" fmla="*/ 343 w 514"/>
                <a:gd name="T107" fmla="*/ 81 h 716"/>
                <a:gd name="T108" fmla="*/ 337 w 514"/>
                <a:gd name="T109" fmla="*/ 69 h 716"/>
                <a:gd name="T110" fmla="*/ 326 w 514"/>
                <a:gd name="T111" fmla="*/ 50 h 716"/>
                <a:gd name="T112" fmla="*/ 326 w 514"/>
                <a:gd name="T113" fmla="*/ 52 h 7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514" h="716">
                  <a:moveTo>
                    <a:pt x="314" y="431"/>
                  </a:moveTo>
                  <a:cubicBezTo>
                    <a:pt x="320" y="431"/>
                    <a:pt x="325" y="431"/>
                    <a:pt x="330" y="431"/>
                  </a:cubicBezTo>
                  <a:cubicBezTo>
                    <a:pt x="335" y="431"/>
                    <a:pt x="336" y="432"/>
                    <a:pt x="337" y="437"/>
                  </a:cubicBezTo>
                  <a:cubicBezTo>
                    <a:pt x="337" y="439"/>
                    <a:pt x="337" y="441"/>
                    <a:pt x="337" y="443"/>
                  </a:cubicBezTo>
                  <a:cubicBezTo>
                    <a:pt x="337" y="446"/>
                    <a:pt x="337" y="448"/>
                    <a:pt x="338" y="450"/>
                  </a:cubicBezTo>
                  <a:cubicBezTo>
                    <a:pt x="339" y="457"/>
                    <a:pt x="339" y="463"/>
                    <a:pt x="338" y="470"/>
                  </a:cubicBezTo>
                  <a:cubicBezTo>
                    <a:pt x="337" y="472"/>
                    <a:pt x="337" y="473"/>
                    <a:pt x="337" y="475"/>
                  </a:cubicBezTo>
                  <a:cubicBezTo>
                    <a:pt x="337" y="481"/>
                    <a:pt x="336" y="487"/>
                    <a:pt x="335" y="493"/>
                  </a:cubicBezTo>
                  <a:cubicBezTo>
                    <a:pt x="331" y="510"/>
                    <a:pt x="326" y="526"/>
                    <a:pt x="316" y="541"/>
                  </a:cubicBezTo>
                  <a:cubicBezTo>
                    <a:pt x="311" y="549"/>
                    <a:pt x="305" y="557"/>
                    <a:pt x="298" y="564"/>
                  </a:cubicBezTo>
                  <a:cubicBezTo>
                    <a:pt x="295" y="567"/>
                    <a:pt x="292" y="570"/>
                    <a:pt x="288" y="573"/>
                  </a:cubicBezTo>
                  <a:cubicBezTo>
                    <a:pt x="284" y="577"/>
                    <a:pt x="279" y="580"/>
                    <a:pt x="274" y="584"/>
                  </a:cubicBezTo>
                  <a:cubicBezTo>
                    <a:pt x="272" y="584"/>
                    <a:pt x="271" y="585"/>
                    <a:pt x="270" y="585"/>
                  </a:cubicBezTo>
                  <a:cubicBezTo>
                    <a:pt x="269" y="585"/>
                    <a:pt x="268" y="585"/>
                    <a:pt x="268" y="584"/>
                  </a:cubicBezTo>
                  <a:cubicBezTo>
                    <a:pt x="267" y="583"/>
                    <a:pt x="267" y="582"/>
                    <a:pt x="267" y="581"/>
                  </a:cubicBezTo>
                  <a:cubicBezTo>
                    <a:pt x="265" y="569"/>
                    <a:pt x="261" y="557"/>
                    <a:pt x="255" y="545"/>
                  </a:cubicBezTo>
                  <a:cubicBezTo>
                    <a:pt x="251" y="535"/>
                    <a:pt x="244" y="527"/>
                    <a:pt x="237" y="518"/>
                  </a:cubicBezTo>
                  <a:cubicBezTo>
                    <a:pt x="229" y="508"/>
                    <a:pt x="219" y="500"/>
                    <a:pt x="209" y="493"/>
                  </a:cubicBezTo>
                  <a:cubicBezTo>
                    <a:pt x="198" y="486"/>
                    <a:pt x="186" y="481"/>
                    <a:pt x="173" y="477"/>
                  </a:cubicBezTo>
                  <a:cubicBezTo>
                    <a:pt x="164" y="475"/>
                    <a:pt x="155" y="474"/>
                    <a:pt x="146" y="474"/>
                  </a:cubicBezTo>
                  <a:cubicBezTo>
                    <a:pt x="145" y="475"/>
                    <a:pt x="145" y="475"/>
                    <a:pt x="145" y="475"/>
                  </a:cubicBezTo>
                  <a:cubicBezTo>
                    <a:pt x="146" y="475"/>
                    <a:pt x="146" y="476"/>
                    <a:pt x="146" y="476"/>
                  </a:cubicBezTo>
                  <a:cubicBezTo>
                    <a:pt x="148" y="476"/>
                    <a:pt x="150" y="477"/>
                    <a:pt x="152" y="477"/>
                  </a:cubicBezTo>
                  <a:cubicBezTo>
                    <a:pt x="156" y="477"/>
                    <a:pt x="159" y="478"/>
                    <a:pt x="163" y="479"/>
                  </a:cubicBezTo>
                  <a:cubicBezTo>
                    <a:pt x="178" y="481"/>
                    <a:pt x="192" y="487"/>
                    <a:pt x="205" y="495"/>
                  </a:cubicBezTo>
                  <a:cubicBezTo>
                    <a:pt x="210" y="499"/>
                    <a:pt x="216" y="503"/>
                    <a:pt x="221" y="507"/>
                  </a:cubicBezTo>
                  <a:cubicBezTo>
                    <a:pt x="231" y="516"/>
                    <a:pt x="240" y="526"/>
                    <a:pt x="247" y="537"/>
                  </a:cubicBezTo>
                  <a:cubicBezTo>
                    <a:pt x="252" y="547"/>
                    <a:pt x="257" y="557"/>
                    <a:pt x="260" y="568"/>
                  </a:cubicBezTo>
                  <a:cubicBezTo>
                    <a:pt x="263" y="579"/>
                    <a:pt x="264" y="590"/>
                    <a:pt x="264" y="602"/>
                  </a:cubicBezTo>
                  <a:cubicBezTo>
                    <a:pt x="264" y="614"/>
                    <a:pt x="261" y="625"/>
                    <a:pt x="257" y="636"/>
                  </a:cubicBezTo>
                  <a:cubicBezTo>
                    <a:pt x="257" y="638"/>
                    <a:pt x="256" y="640"/>
                    <a:pt x="255" y="642"/>
                  </a:cubicBezTo>
                  <a:cubicBezTo>
                    <a:pt x="254" y="644"/>
                    <a:pt x="252" y="645"/>
                    <a:pt x="251" y="645"/>
                  </a:cubicBezTo>
                  <a:cubicBezTo>
                    <a:pt x="248" y="644"/>
                    <a:pt x="244" y="644"/>
                    <a:pt x="241" y="644"/>
                  </a:cubicBezTo>
                  <a:cubicBezTo>
                    <a:pt x="238" y="643"/>
                    <a:pt x="235" y="643"/>
                    <a:pt x="233" y="643"/>
                  </a:cubicBezTo>
                  <a:cubicBezTo>
                    <a:pt x="232" y="643"/>
                    <a:pt x="231" y="643"/>
                    <a:pt x="231" y="644"/>
                  </a:cubicBezTo>
                  <a:cubicBezTo>
                    <a:pt x="231" y="644"/>
                    <a:pt x="231" y="645"/>
                    <a:pt x="230" y="645"/>
                  </a:cubicBezTo>
                  <a:cubicBezTo>
                    <a:pt x="231" y="646"/>
                    <a:pt x="231" y="646"/>
                    <a:pt x="231" y="646"/>
                  </a:cubicBezTo>
                  <a:cubicBezTo>
                    <a:pt x="232" y="647"/>
                    <a:pt x="234" y="647"/>
                    <a:pt x="235" y="647"/>
                  </a:cubicBezTo>
                  <a:cubicBezTo>
                    <a:pt x="246" y="648"/>
                    <a:pt x="256" y="650"/>
                    <a:pt x="267" y="652"/>
                  </a:cubicBezTo>
                  <a:cubicBezTo>
                    <a:pt x="275" y="655"/>
                    <a:pt x="283" y="658"/>
                    <a:pt x="291" y="661"/>
                  </a:cubicBezTo>
                  <a:cubicBezTo>
                    <a:pt x="299" y="663"/>
                    <a:pt x="305" y="667"/>
                    <a:pt x="312" y="671"/>
                  </a:cubicBezTo>
                  <a:cubicBezTo>
                    <a:pt x="316" y="674"/>
                    <a:pt x="319" y="677"/>
                    <a:pt x="322" y="680"/>
                  </a:cubicBezTo>
                  <a:cubicBezTo>
                    <a:pt x="324" y="682"/>
                    <a:pt x="325" y="685"/>
                    <a:pt x="325" y="687"/>
                  </a:cubicBezTo>
                  <a:cubicBezTo>
                    <a:pt x="326" y="689"/>
                    <a:pt x="326" y="691"/>
                    <a:pt x="325" y="692"/>
                  </a:cubicBezTo>
                  <a:cubicBezTo>
                    <a:pt x="324" y="697"/>
                    <a:pt x="320" y="701"/>
                    <a:pt x="315" y="704"/>
                  </a:cubicBezTo>
                  <a:cubicBezTo>
                    <a:pt x="314" y="704"/>
                    <a:pt x="313" y="704"/>
                    <a:pt x="312" y="703"/>
                  </a:cubicBezTo>
                  <a:cubicBezTo>
                    <a:pt x="312" y="702"/>
                    <a:pt x="311" y="701"/>
                    <a:pt x="310" y="701"/>
                  </a:cubicBezTo>
                  <a:cubicBezTo>
                    <a:pt x="304" y="692"/>
                    <a:pt x="295" y="686"/>
                    <a:pt x="285" y="682"/>
                  </a:cubicBezTo>
                  <a:cubicBezTo>
                    <a:pt x="281" y="681"/>
                    <a:pt x="278" y="681"/>
                    <a:pt x="274" y="681"/>
                  </a:cubicBezTo>
                  <a:cubicBezTo>
                    <a:pt x="274" y="682"/>
                    <a:pt x="274" y="682"/>
                    <a:pt x="274" y="682"/>
                  </a:cubicBezTo>
                  <a:cubicBezTo>
                    <a:pt x="274" y="682"/>
                    <a:pt x="275" y="683"/>
                    <a:pt x="276" y="683"/>
                  </a:cubicBezTo>
                  <a:cubicBezTo>
                    <a:pt x="281" y="685"/>
                    <a:pt x="286" y="687"/>
                    <a:pt x="291" y="690"/>
                  </a:cubicBezTo>
                  <a:cubicBezTo>
                    <a:pt x="296" y="694"/>
                    <a:pt x="301" y="699"/>
                    <a:pt x="305" y="704"/>
                  </a:cubicBezTo>
                  <a:cubicBezTo>
                    <a:pt x="306" y="705"/>
                    <a:pt x="306" y="705"/>
                    <a:pt x="306" y="706"/>
                  </a:cubicBezTo>
                  <a:cubicBezTo>
                    <a:pt x="306" y="706"/>
                    <a:pt x="306" y="707"/>
                    <a:pt x="306" y="707"/>
                  </a:cubicBezTo>
                  <a:cubicBezTo>
                    <a:pt x="304" y="708"/>
                    <a:pt x="303" y="709"/>
                    <a:pt x="301" y="710"/>
                  </a:cubicBezTo>
                  <a:cubicBezTo>
                    <a:pt x="292" y="712"/>
                    <a:pt x="283" y="714"/>
                    <a:pt x="273" y="715"/>
                  </a:cubicBezTo>
                  <a:cubicBezTo>
                    <a:pt x="269" y="715"/>
                    <a:pt x="266" y="715"/>
                    <a:pt x="262" y="715"/>
                  </a:cubicBezTo>
                  <a:cubicBezTo>
                    <a:pt x="258" y="716"/>
                    <a:pt x="255" y="716"/>
                    <a:pt x="251" y="716"/>
                  </a:cubicBezTo>
                  <a:cubicBezTo>
                    <a:pt x="245" y="714"/>
                    <a:pt x="238" y="715"/>
                    <a:pt x="231" y="714"/>
                  </a:cubicBezTo>
                  <a:cubicBezTo>
                    <a:pt x="228" y="714"/>
                    <a:pt x="225" y="714"/>
                    <a:pt x="221" y="714"/>
                  </a:cubicBezTo>
                  <a:cubicBezTo>
                    <a:pt x="218" y="714"/>
                    <a:pt x="214" y="713"/>
                    <a:pt x="211" y="713"/>
                  </a:cubicBezTo>
                  <a:cubicBezTo>
                    <a:pt x="209" y="713"/>
                    <a:pt x="207" y="713"/>
                    <a:pt x="205" y="712"/>
                  </a:cubicBezTo>
                  <a:cubicBezTo>
                    <a:pt x="195" y="711"/>
                    <a:pt x="185" y="709"/>
                    <a:pt x="174" y="707"/>
                  </a:cubicBezTo>
                  <a:cubicBezTo>
                    <a:pt x="152" y="702"/>
                    <a:pt x="130" y="696"/>
                    <a:pt x="109" y="687"/>
                  </a:cubicBezTo>
                  <a:cubicBezTo>
                    <a:pt x="95" y="680"/>
                    <a:pt x="82" y="673"/>
                    <a:pt x="70" y="664"/>
                  </a:cubicBezTo>
                  <a:cubicBezTo>
                    <a:pt x="65" y="661"/>
                    <a:pt x="61" y="657"/>
                    <a:pt x="57" y="653"/>
                  </a:cubicBezTo>
                  <a:cubicBezTo>
                    <a:pt x="52" y="648"/>
                    <a:pt x="46" y="642"/>
                    <a:pt x="41" y="636"/>
                  </a:cubicBezTo>
                  <a:cubicBezTo>
                    <a:pt x="30" y="623"/>
                    <a:pt x="21" y="609"/>
                    <a:pt x="14" y="594"/>
                  </a:cubicBezTo>
                  <a:cubicBezTo>
                    <a:pt x="11" y="586"/>
                    <a:pt x="8" y="578"/>
                    <a:pt x="6" y="570"/>
                  </a:cubicBezTo>
                  <a:cubicBezTo>
                    <a:pt x="2" y="554"/>
                    <a:pt x="0" y="539"/>
                    <a:pt x="0" y="523"/>
                  </a:cubicBezTo>
                  <a:cubicBezTo>
                    <a:pt x="0" y="513"/>
                    <a:pt x="0" y="504"/>
                    <a:pt x="1" y="494"/>
                  </a:cubicBezTo>
                  <a:cubicBezTo>
                    <a:pt x="2" y="489"/>
                    <a:pt x="2" y="483"/>
                    <a:pt x="3" y="478"/>
                  </a:cubicBezTo>
                  <a:cubicBezTo>
                    <a:pt x="4" y="468"/>
                    <a:pt x="6" y="459"/>
                    <a:pt x="8" y="450"/>
                  </a:cubicBezTo>
                  <a:cubicBezTo>
                    <a:pt x="12" y="433"/>
                    <a:pt x="19" y="417"/>
                    <a:pt x="27" y="402"/>
                  </a:cubicBezTo>
                  <a:cubicBezTo>
                    <a:pt x="27" y="401"/>
                    <a:pt x="28" y="400"/>
                    <a:pt x="28" y="399"/>
                  </a:cubicBezTo>
                  <a:cubicBezTo>
                    <a:pt x="33" y="391"/>
                    <a:pt x="38" y="384"/>
                    <a:pt x="43" y="377"/>
                  </a:cubicBezTo>
                  <a:cubicBezTo>
                    <a:pt x="50" y="367"/>
                    <a:pt x="58" y="358"/>
                    <a:pt x="66" y="350"/>
                  </a:cubicBezTo>
                  <a:cubicBezTo>
                    <a:pt x="73" y="343"/>
                    <a:pt x="81" y="336"/>
                    <a:pt x="88" y="330"/>
                  </a:cubicBezTo>
                  <a:cubicBezTo>
                    <a:pt x="96" y="323"/>
                    <a:pt x="104" y="317"/>
                    <a:pt x="112" y="310"/>
                  </a:cubicBezTo>
                  <a:cubicBezTo>
                    <a:pt x="129" y="297"/>
                    <a:pt x="146" y="285"/>
                    <a:pt x="164" y="273"/>
                  </a:cubicBezTo>
                  <a:cubicBezTo>
                    <a:pt x="172" y="267"/>
                    <a:pt x="179" y="262"/>
                    <a:pt x="187" y="256"/>
                  </a:cubicBezTo>
                  <a:cubicBezTo>
                    <a:pt x="199" y="246"/>
                    <a:pt x="209" y="234"/>
                    <a:pt x="216" y="221"/>
                  </a:cubicBezTo>
                  <a:cubicBezTo>
                    <a:pt x="219" y="215"/>
                    <a:pt x="222" y="208"/>
                    <a:pt x="222" y="201"/>
                  </a:cubicBezTo>
                  <a:cubicBezTo>
                    <a:pt x="222" y="195"/>
                    <a:pt x="223" y="195"/>
                    <a:pt x="228" y="191"/>
                  </a:cubicBezTo>
                  <a:cubicBezTo>
                    <a:pt x="238" y="186"/>
                    <a:pt x="246" y="179"/>
                    <a:pt x="253" y="171"/>
                  </a:cubicBezTo>
                  <a:cubicBezTo>
                    <a:pt x="264" y="157"/>
                    <a:pt x="269" y="142"/>
                    <a:pt x="270" y="124"/>
                  </a:cubicBezTo>
                  <a:cubicBezTo>
                    <a:pt x="270" y="117"/>
                    <a:pt x="269" y="110"/>
                    <a:pt x="267" y="103"/>
                  </a:cubicBezTo>
                  <a:cubicBezTo>
                    <a:pt x="263" y="86"/>
                    <a:pt x="255" y="70"/>
                    <a:pt x="244" y="57"/>
                  </a:cubicBezTo>
                  <a:cubicBezTo>
                    <a:pt x="232" y="43"/>
                    <a:pt x="218" y="31"/>
                    <a:pt x="202" y="23"/>
                  </a:cubicBezTo>
                  <a:cubicBezTo>
                    <a:pt x="201" y="22"/>
                    <a:pt x="201" y="21"/>
                    <a:pt x="200" y="21"/>
                  </a:cubicBezTo>
                  <a:cubicBezTo>
                    <a:pt x="199" y="20"/>
                    <a:pt x="199" y="19"/>
                    <a:pt x="199" y="19"/>
                  </a:cubicBezTo>
                  <a:cubicBezTo>
                    <a:pt x="200" y="18"/>
                    <a:pt x="201" y="17"/>
                    <a:pt x="202" y="16"/>
                  </a:cubicBezTo>
                  <a:cubicBezTo>
                    <a:pt x="206" y="13"/>
                    <a:pt x="211" y="10"/>
                    <a:pt x="216" y="8"/>
                  </a:cubicBezTo>
                  <a:cubicBezTo>
                    <a:pt x="224" y="5"/>
                    <a:pt x="233" y="3"/>
                    <a:pt x="241" y="1"/>
                  </a:cubicBezTo>
                  <a:cubicBezTo>
                    <a:pt x="248" y="0"/>
                    <a:pt x="255" y="0"/>
                    <a:pt x="262" y="1"/>
                  </a:cubicBezTo>
                  <a:cubicBezTo>
                    <a:pt x="272" y="2"/>
                    <a:pt x="282" y="4"/>
                    <a:pt x="292" y="8"/>
                  </a:cubicBezTo>
                  <a:cubicBezTo>
                    <a:pt x="306" y="13"/>
                    <a:pt x="318" y="21"/>
                    <a:pt x="330" y="31"/>
                  </a:cubicBezTo>
                  <a:cubicBezTo>
                    <a:pt x="339" y="39"/>
                    <a:pt x="348" y="49"/>
                    <a:pt x="354" y="60"/>
                  </a:cubicBezTo>
                  <a:cubicBezTo>
                    <a:pt x="362" y="73"/>
                    <a:pt x="368" y="88"/>
                    <a:pt x="371" y="104"/>
                  </a:cubicBezTo>
                  <a:cubicBezTo>
                    <a:pt x="372" y="113"/>
                    <a:pt x="373" y="112"/>
                    <a:pt x="379" y="116"/>
                  </a:cubicBezTo>
                  <a:cubicBezTo>
                    <a:pt x="381" y="117"/>
                    <a:pt x="383" y="117"/>
                    <a:pt x="385" y="118"/>
                  </a:cubicBezTo>
                  <a:cubicBezTo>
                    <a:pt x="390" y="122"/>
                    <a:pt x="396" y="125"/>
                    <a:pt x="402" y="128"/>
                  </a:cubicBezTo>
                  <a:cubicBezTo>
                    <a:pt x="413" y="135"/>
                    <a:pt x="423" y="144"/>
                    <a:pt x="432" y="153"/>
                  </a:cubicBezTo>
                  <a:cubicBezTo>
                    <a:pt x="447" y="166"/>
                    <a:pt x="460" y="181"/>
                    <a:pt x="475" y="194"/>
                  </a:cubicBezTo>
                  <a:cubicBezTo>
                    <a:pt x="478" y="196"/>
                    <a:pt x="480" y="198"/>
                    <a:pt x="482" y="200"/>
                  </a:cubicBezTo>
                  <a:cubicBezTo>
                    <a:pt x="487" y="204"/>
                    <a:pt x="492" y="207"/>
                    <a:pt x="497" y="211"/>
                  </a:cubicBezTo>
                  <a:cubicBezTo>
                    <a:pt x="498" y="212"/>
                    <a:pt x="499" y="213"/>
                    <a:pt x="499" y="215"/>
                  </a:cubicBezTo>
                  <a:cubicBezTo>
                    <a:pt x="498" y="218"/>
                    <a:pt x="497" y="221"/>
                    <a:pt x="497" y="224"/>
                  </a:cubicBezTo>
                  <a:cubicBezTo>
                    <a:pt x="496" y="227"/>
                    <a:pt x="496" y="229"/>
                    <a:pt x="496" y="231"/>
                  </a:cubicBezTo>
                  <a:cubicBezTo>
                    <a:pt x="497" y="236"/>
                    <a:pt x="498" y="240"/>
                    <a:pt x="501" y="244"/>
                  </a:cubicBezTo>
                  <a:cubicBezTo>
                    <a:pt x="503" y="249"/>
                    <a:pt x="507" y="252"/>
                    <a:pt x="511" y="255"/>
                  </a:cubicBezTo>
                  <a:cubicBezTo>
                    <a:pt x="513" y="257"/>
                    <a:pt x="514" y="259"/>
                    <a:pt x="512" y="261"/>
                  </a:cubicBezTo>
                  <a:cubicBezTo>
                    <a:pt x="511" y="263"/>
                    <a:pt x="509" y="264"/>
                    <a:pt x="508" y="265"/>
                  </a:cubicBezTo>
                  <a:cubicBezTo>
                    <a:pt x="506" y="267"/>
                    <a:pt x="503" y="269"/>
                    <a:pt x="501" y="271"/>
                  </a:cubicBezTo>
                  <a:cubicBezTo>
                    <a:pt x="499" y="273"/>
                    <a:pt x="497" y="274"/>
                    <a:pt x="495" y="276"/>
                  </a:cubicBezTo>
                  <a:cubicBezTo>
                    <a:pt x="493" y="277"/>
                    <a:pt x="491" y="278"/>
                    <a:pt x="488" y="277"/>
                  </a:cubicBezTo>
                  <a:cubicBezTo>
                    <a:pt x="480" y="274"/>
                    <a:pt x="473" y="269"/>
                    <a:pt x="467" y="263"/>
                  </a:cubicBezTo>
                  <a:cubicBezTo>
                    <a:pt x="463" y="259"/>
                    <a:pt x="459" y="254"/>
                    <a:pt x="456" y="248"/>
                  </a:cubicBezTo>
                  <a:cubicBezTo>
                    <a:pt x="456" y="247"/>
                    <a:pt x="455" y="246"/>
                    <a:pt x="454" y="245"/>
                  </a:cubicBezTo>
                  <a:cubicBezTo>
                    <a:pt x="454" y="245"/>
                    <a:pt x="453" y="245"/>
                    <a:pt x="453" y="245"/>
                  </a:cubicBezTo>
                  <a:cubicBezTo>
                    <a:pt x="452" y="246"/>
                    <a:pt x="452" y="246"/>
                    <a:pt x="452" y="246"/>
                  </a:cubicBezTo>
                  <a:cubicBezTo>
                    <a:pt x="452" y="247"/>
                    <a:pt x="452" y="248"/>
                    <a:pt x="452" y="249"/>
                  </a:cubicBezTo>
                  <a:cubicBezTo>
                    <a:pt x="452" y="252"/>
                    <a:pt x="453" y="256"/>
                    <a:pt x="455" y="259"/>
                  </a:cubicBezTo>
                  <a:cubicBezTo>
                    <a:pt x="459" y="266"/>
                    <a:pt x="464" y="272"/>
                    <a:pt x="471" y="276"/>
                  </a:cubicBezTo>
                  <a:cubicBezTo>
                    <a:pt x="473" y="277"/>
                    <a:pt x="476" y="279"/>
                    <a:pt x="478" y="280"/>
                  </a:cubicBezTo>
                  <a:cubicBezTo>
                    <a:pt x="479" y="280"/>
                    <a:pt x="479" y="281"/>
                    <a:pt x="480" y="281"/>
                  </a:cubicBezTo>
                  <a:cubicBezTo>
                    <a:pt x="480" y="281"/>
                    <a:pt x="480" y="282"/>
                    <a:pt x="480" y="282"/>
                  </a:cubicBezTo>
                  <a:cubicBezTo>
                    <a:pt x="480" y="283"/>
                    <a:pt x="480" y="283"/>
                    <a:pt x="479" y="283"/>
                  </a:cubicBezTo>
                  <a:cubicBezTo>
                    <a:pt x="476" y="285"/>
                    <a:pt x="472" y="286"/>
                    <a:pt x="468" y="287"/>
                  </a:cubicBezTo>
                  <a:cubicBezTo>
                    <a:pt x="457" y="290"/>
                    <a:pt x="446" y="290"/>
                    <a:pt x="435" y="292"/>
                  </a:cubicBezTo>
                  <a:cubicBezTo>
                    <a:pt x="427" y="293"/>
                    <a:pt x="418" y="294"/>
                    <a:pt x="409" y="296"/>
                  </a:cubicBezTo>
                  <a:cubicBezTo>
                    <a:pt x="397" y="299"/>
                    <a:pt x="387" y="306"/>
                    <a:pt x="379" y="316"/>
                  </a:cubicBezTo>
                  <a:cubicBezTo>
                    <a:pt x="373" y="324"/>
                    <a:pt x="367" y="333"/>
                    <a:pt x="363" y="343"/>
                  </a:cubicBezTo>
                  <a:cubicBezTo>
                    <a:pt x="361" y="347"/>
                    <a:pt x="359" y="351"/>
                    <a:pt x="357" y="356"/>
                  </a:cubicBezTo>
                  <a:cubicBezTo>
                    <a:pt x="356" y="357"/>
                    <a:pt x="355" y="358"/>
                    <a:pt x="354" y="359"/>
                  </a:cubicBezTo>
                  <a:cubicBezTo>
                    <a:pt x="350" y="359"/>
                    <a:pt x="347" y="360"/>
                    <a:pt x="344" y="360"/>
                  </a:cubicBezTo>
                  <a:cubicBezTo>
                    <a:pt x="336" y="360"/>
                    <a:pt x="327" y="360"/>
                    <a:pt x="319" y="359"/>
                  </a:cubicBezTo>
                  <a:cubicBezTo>
                    <a:pt x="309" y="357"/>
                    <a:pt x="300" y="356"/>
                    <a:pt x="291" y="352"/>
                  </a:cubicBezTo>
                  <a:cubicBezTo>
                    <a:pt x="282" y="349"/>
                    <a:pt x="273" y="345"/>
                    <a:pt x="266" y="339"/>
                  </a:cubicBezTo>
                  <a:cubicBezTo>
                    <a:pt x="259" y="333"/>
                    <a:pt x="252" y="326"/>
                    <a:pt x="246" y="319"/>
                  </a:cubicBezTo>
                  <a:cubicBezTo>
                    <a:pt x="244" y="316"/>
                    <a:pt x="242" y="313"/>
                    <a:pt x="240" y="311"/>
                  </a:cubicBezTo>
                  <a:cubicBezTo>
                    <a:pt x="239" y="309"/>
                    <a:pt x="237" y="307"/>
                    <a:pt x="235" y="306"/>
                  </a:cubicBezTo>
                  <a:cubicBezTo>
                    <a:pt x="235" y="306"/>
                    <a:pt x="235" y="306"/>
                    <a:pt x="235" y="306"/>
                  </a:cubicBezTo>
                  <a:cubicBezTo>
                    <a:pt x="234" y="306"/>
                    <a:pt x="234" y="307"/>
                    <a:pt x="234" y="307"/>
                  </a:cubicBezTo>
                  <a:cubicBezTo>
                    <a:pt x="234" y="308"/>
                    <a:pt x="235" y="309"/>
                    <a:pt x="235" y="310"/>
                  </a:cubicBezTo>
                  <a:cubicBezTo>
                    <a:pt x="241" y="319"/>
                    <a:pt x="248" y="327"/>
                    <a:pt x="256" y="335"/>
                  </a:cubicBezTo>
                  <a:cubicBezTo>
                    <a:pt x="267" y="347"/>
                    <a:pt x="281" y="354"/>
                    <a:pt x="296" y="358"/>
                  </a:cubicBezTo>
                  <a:cubicBezTo>
                    <a:pt x="302" y="360"/>
                    <a:pt x="308" y="361"/>
                    <a:pt x="314" y="362"/>
                  </a:cubicBezTo>
                  <a:cubicBezTo>
                    <a:pt x="321" y="363"/>
                    <a:pt x="328" y="365"/>
                    <a:pt x="335" y="364"/>
                  </a:cubicBezTo>
                  <a:cubicBezTo>
                    <a:pt x="340" y="364"/>
                    <a:pt x="344" y="364"/>
                    <a:pt x="349" y="363"/>
                  </a:cubicBezTo>
                  <a:cubicBezTo>
                    <a:pt x="351" y="363"/>
                    <a:pt x="353" y="363"/>
                    <a:pt x="356" y="363"/>
                  </a:cubicBezTo>
                  <a:cubicBezTo>
                    <a:pt x="358" y="363"/>
                    <a:pt x="360" y="362"/>
                    <a:pt x="363" y="362"/>
                  </a:cubicBezTo>
                  <a:cubicBezTo>
                    <a:pt x="374" y="360"/>
                    <a:pt x="385" y="362"/>
                    <a:pt x="395" y="366"/>
                  </a:cubicBezTo>
                  <a:cubicBezTo>
                    <a:pt x="396" y="367"/>
                    <a:pt x="397" y="367"/>
                    <a:pt x="398" y="368"/>
                  </a:cubicBezTo>
                  <a:cubicBezTo>
                    <a:pt x="398" y="368"/>
                    <a:pt x="398" y="370"/>
                    <a:pt x="398" y="370"/>
                  </a:cubicBezTo>
                  <a:cubicBezTo>
                    <a:pt x="397" y="371"/>
                    <a:pt x="396" y="372"/>
                    <a:pt x="395" y="372"/>
                  </a:cubicBezTo>
                  <a:cubicBezTo>
                    <a:pt x="389" y="375"/>
                    <a:pt x="382" y="378"/>
                    <a:pt x="375" y="380"/>
                  </a:cubicBezTo>
                  <a:cubicBezTo>
                    <a:pt x="373" y="380"/>
                    <a:pt x="371" y="381"/>
                    <a:pt x="369" y="381"/>
                  </a:cubicBezTo>
                  <a:cubicBezTo>
                    <a:pt x="368" y="382"/>
                    <a:pt x="368" y="382"/>
                    <a:pt x="367" y="383"/>
                  </a:cubicBezTo>
                  <a:cubicBezTo>
                    <a:pt x="367" y="384"/>
                    <a:pt x="367" y="384"/>
                    <a:pt x="367" y="384"/>
                  </a:cubicBezTo>
                  <a:cubicBezTo>
                    <a:pt x="367" y="384"/>
                    <a:pt x="368" y="385"/>
                    <a:pt x="368" y="385"/>
                  </a:cubicBezTo>
                  <a:cubicBezTo>
                    <a:pt x="371" y="384"/>
                    <a:pt x="374" y="384"/>
                    <a:pt x="377" y="384"/>
                  </a:cubicBezTo>
                  <a:cubicBezTo>
                    <a:pt x="380" y="383"/>
                    <a:pt x="383" y="383"/>
                    <a:pt x="385" y="382"/>
                  </a:cubicBezTo>
                  <a:cubicBezTo>
                    <a:pt x="390" y="380"/>
                    <a:pt x="394" y="379"/>
                    <a:pt x="398" y="377"/>
                  </a:cubicBezTo>
                  <a:cubicBezTo>
                    <a:pt x="400" y="376"/>
                    <a:pt x="401" y="376"/>
                    <a:pt x="402" y="375"/>
                  </a:cubicBezTo>
                  <a:cubicBezTo>
                    <a:pt x="404" y="374"/>
                    <a:pt x="405" y="375"/>
                    <a:pt x="406" y="376"/>
                  </a:cubicBezTo>
                  <a:cubicBezTo>
                    <a:pt x="408" y="381"/>
                    <a:pt x="409" y="385"/>
                    <a:pt x="408" y="390"/>
                  </a:cubicBezTo>
                  <a:cubicBezTo>
                    <a:pt x="408" y="392"/>
                    <a:pt x="407" y="393"/>
                    <a:pt x="406" y="394"/>
                  </a:cubicBezTo>
                  <a:cubicBezTo>
                    <a:pt x="405" y="395"/>
                    <a:pt x="405" y="395"/>
                    <a:pt x="404" y="396"/>
                  </a:cubicBezTo>
                  <a:cubicBezTo>
                    <a:pt x="395" y="400"/>
                    <a:pt x="386" y="404"/>
                    <a:pt x="375" y="405"/>
                  </a:cubicBezTo>
                  <a:cubicBezTo>
                    <a:pt x="374" y="405"/>
                    <a:pt x="373" y="405"/>
                    <a:pt x="372" y="406"/>
                  </a:cubicBezTo>
                  <a:cubicBezTo>
                    <a:pt x="371" y="406"/>
                    <a:pt x="371" y="406"/>
                    <a:pt x="371" y="407"/>
                  </a:cubicBezTo>
                  <a:cubicBezTo>
                    <a:pt x="371" y="407"/>
                    <a:pt x="371" y="407"/>
                    <a:pt x="371" y="407"/>
                  </a:cubicBezTo>
                  <a:cubicBezTo>
                    <a:pt x="378" y="408"/>
                    <a:pt x="385" y="408"/>
                    <a:pt x="392" y="406"/>
                  </a:cubicBezTo>
                  <a:cubicBezTo>
                    <a:pt x="393" y="406"/>
                    <a:pt x="394" y="406"/>
                    <a:pt x="395" y="406"/>
                  </a:cubicBezTo>
                  <a:cubicBezTo>
                    <a:pt x="395" y="406"/>
                    <a:pt x="396" y="406"/>
                    <a:pt x="396" y="407"/>
                  </a:cubicBezTo>
                  <a:cubicBezTo>
                    <a:pt x="396" y="407"/>
                    <a:pt x="396" y="408"/>
                    <a:pt x="396" y="408"/>
                  </a:cubicBezTo>
                  <a:cubicBezTo>
                    <a:pt x="395" y="409"/>
                    <a:pt x="394" y="410"/>
                    <a:pt x="393" y="411"/>
                  </a:cubicBezTo>
                  <a:cubicBezTo>
                    <a:pt x="387" y="414"/>
                    <a:pt x="382" y="417"/>
                    <a:pt x="376" y="419"/>
                  </a:cubicBezTo>
                  <a:cubicBezTo>
                    <a:pt x="362" y="424"/>
                    <a:pt x="347" y="427"/>
                    <a:pt x="332" y="427"/>
                  </a:cubicBezTo>
                  <a:cubicBezTo>
                    <a:pt x="326" y="427"/>
                    <a:pt x="319" y="427"/>
                    <a:pt x="313" y="427"/>
                  </a:cubicBezTo>
                  <a:cubicBezTo>
                    <a:pt x="310" y="427"/>
                    <a:pt x="307" y="427"/>
                    <a:pt x="304" y="427"/>
                  </a:cubicBezTo>
                  <a:cubicBezTo>
                    <a:pt x="294" y="427"/>
                    <a:pt x="285" y="425"/>
                    <a:pt x="275" y="423"/>
                  </a:cubicBezTo>
                  <a:cubicBezTo>
                    <a:pt x="262" y="419"/>
                    <a:pt x="250" y="414"/>
                    <a:pt x="238" y="406"/>
                  </a:cubicBezTo>
                  <a:cubicBezTo>
                    <a:pt x="226" y="399"/>
                    <a:pt x="216" y="391"/>
                    <a:pt x="206" y="381"/>
                  </a:cubicBezTo>
                  <a:cubicBezTo>
                    <a:pt x="204" y="379"/>
                    <a:pt x="202" y="377"/>
                    <a:pt x="200" y="375"/>
                  </a:cubicBezTo>
                  <a:cubicBezTo>
                    <a:pt x="199" y="374"/>
                    <a:pt x="198" y="374"/>
                    <a:pt x="198" y="373"/>
                  </a:cubicBezTo>
                  <a:cubicBezTo>
                    <a:pt x="197" y="373"/>
                    <a:pt x="197" y="374"/>
                    <a:pt x="196" y="374"/>
                  </a:cubicBezTo>
                  <a:cubicBezTo>
                    <a:pt x="196" y="374"/>
                    <a:pt x="196" y="375"/>
                    <a:pt x="196" y="375"/>
                  </a:cubicBezTo>
                  <a:cubicBezTo>
                    <a:pt x="196" y="376"/>
                    <a:pt x="197" y="377"/>
                    <a:pt x="197" y="378"/>
                  </a:cubicBezTo>
                  <a:cubicBezTo>
                    <a:pt x="205" y="386"/>
                    <a:pt x="213" y="394"/>
                    <a:pt x="221" y="400"/>
                  </a:cubicBezTo>
                  <a:cubicBezTo>
                    <a:pt x="233" y="409"/>
                    <a:pt x="246" y="417"/>
                    <a:pt x="260" y="422"/>
                  </a:cubicBezTo>
                  <a:cubicBezTo>
                    <a:pt x="274" y="428"/>
                    <a:pt x="289" y="431"/>
                    <a:pt x="304" y="431"/>
                  </a:cubicBezTo>
                  <a:cubicBezTo>
                    <a:pt x="307" y="431"/>
                    <a:pt x="311" y="431"/>
                    <a:pt x="314" y="431"/>
                  </a:cubicBezTo>
                  <a:cubicBezTo>
                    <a:pt x="314" y="431"/>
                    <a:pt x="314" y="431"/>
                    <a:pt x="314" y="431"/>
                  </a:cubicBezTo>
                  <a:moveTo>
                    <a:pt x="372" y="253"/>
                  </a:moveTo>
                  <a:cubicBezTo>
                    <a:pt x="360" y="256"/>
                    <a:pt x="349" y="260"/>
                    <a:pt x="337" y="265"/>
                  </a:cubicBezTo>
                  <a:cubicBezTo>
                    <a:pt x="330" y="267"/>
                    <a:pt x="323" y="271"/>
                    <a:pt x="316" y="274"/>
                  </a:cubicBezTo>
                  <a:cubicBezTo>
                    <a:pt x="315" y="274"/>
                    <a:pt x="314" y="275"/>
                    <a:pt x="313" y="276"/>
                  </a:cubicBezTo>
                  <a:cubicBezTo>
                    <a:pt x="312" y="276"/>
                    <a:pt x="312" y="277"/>
                    <a:pt x="311" y="277"/>
                  </a:cubicBezTo>
                  <a:cubicBezTo>
                    <a:pt x="310" y="278"/>
                    <a:pt x="310" y="280"/>
                    <a:pt x="311" y="282"/>
                  </a:cubicBezTo>
                  <a:cubicBezTo>
                    <a:pt x="312" y="283"/>
                    <a:pt x="313" y="283"/>
                    <a:pt x="315" y="283"/>
                  </a:cubicBezTo>
                  <a:cubicBezTo>
                    <a:pt x="316" y="283"/>
                    <a:pt x="317" y="282"/>
                    <a:pt x="318" y="282"/>
                  </a:cubicBezTo>
                  <a:cubicBezTo>
                    <a:pt x="324" y="279"/>
                    <a:pt x="331" y="276"/>
                    <a:pt x="337" y="273"/>
                  </a:cubicBezTo>
                  <a:cubicBezTo>
                    <a:pt x="350" y="267"/>
                    <a:pt x="363" y="262"/>
                    <a:pt x="376" y="257"/>
                  </a:cubicBezTo>
                  <a:cubicBezTo>
                    <a:pt x="379" y="256"/>
                    <a:pt x="383" y="255"/>
                    <a:pt x="386" y="254"/>
                  </a:cubicBezTo>
                  <a:cubicBezTo>
                    <a:pt x="388" y="254"/>
                    <a:pt x="390" y="253"/>
                    <a:pt x="392" y="252"/>
                  </a:cubicBezTo>
                  <a:cubicBezTo>
                    <a:pt x="392" y="252"/>
                    <a:pt x="392" y="252"/>
                    <a:pt x="392" y="252"/>
                  </a:cubicBezTo>
                  <a:cubicBezTo>
                    <a:pt x="392" y="251"/>
                    <a:pt x="392" y="251"/>
                    <a:pt x="391" y="251"/>
                  </a:cubicBezTo>
                  <a:cubicBezTo>
                    <a:pt x="391" y="251"/>
                    <a:pt x="390" y="251"/>
                    <a:pt x="388" y="250"/>
                  </a:cubicBezTo>
                  <a:cubicBezTo>
                    <a:pt x="383" y="251"/>
                    <a:pt x="378" y="252"/>
                    <a:pt x="372" y="253"/>
                  </a:cubicBezTo>
                  <a:moveTo>
                    <a:pt x="387" y="274"/>
                  </a:moveTo>
                  <a:cubicBezTo>
                    <a:pt x="374" y="279"/>
                    <a:pt x="362" y="285"/>
                    <a:pt x="350" y="292"/>
                  </a:cubicBezTo>
                  <a:cubicBezTo>
                    <a:pt x="346" y="295"/>
                    <a:pt x="341" y="298"/>
                    <a:pt x="336" y="301"/>
                  </a:cubicBezTo>
                  <a:cubicBezTo>
                    <a:pt x="335" y="302"/>
                    <a:pt x="333" y="303"/>
                    <a:pt x="332" y="304"/>
                  </a:cubicBezTo>
                  <a:cubicBezTo>
                    <a:pt x="331" y="304"/>
                    <a:pt x="331" y="306"/>
                    <a:pt x="332" y="307"/>
                  </a:cubicBezTo>
                  <a:cubicBezTo>
                    <a:pt x="332" y="308"/>
                    <a:pt x="334" y="309"/>
                    <a:pt x="335" y="308"/>
                  </a:cubicBezTo>
                  <a:cubicBezTo>
                    <a:pt x="336" y="308"/>
                    <a:pt x="337" y="308"/>
                    <a:pt x="337" y="307"/>
                  </a:cubicBezTo>
                  <a:cubicBezTo>
                    <a:pt x="342" y="305"/>
                    <a:pt x="346" y="302"/>
                    <a:pt x="351" y="299"/>
                  </a:cubicBezTo>
                  <a:cubicBezTo>
                    <a:pt x="364" y="291"/>
                    <a:pt x="377" y="283"/>
                    <a:pt x="391" y="276"/>
                  </a:cubicBezTo>
                  <a:cubicBezTo>
                    <a:pt x="395" y="274"/>
                    <a:pt x="400" y="272"/>
                    <a:pt x="405" y="270"/>
                  </a:cubicBezTo>
                  <a:cubicBezTo>
                    <a:pt x="405" y="270"/>
                    <a:pt x="405" y="269"/>
                    <a:pt x="405" y="269"/>
                  </a:cubicBezTo>
                  <a:cubicBezTo>
                    <a:pt x="405" y="269"/>
                    <a:pt x="404" y="268"/>
                    <a:pt x="403" y="268"/>
                  </a:cubicBezTo>
                  <a:cubicBezTo>
                    <a:pt x="398" y="270"/>
                    <a:pt x="393" y="272"/>
                    <a:pt x="387" y="274"/>
                  </a:cubicBezTo>
                  <a:moveTo>
                    <a:pt x="396" y="214"/>
                  </a:moveTo>
                  <a:cubicBezTo>
                    <a:pt x="400" y="211"/>
                    <a:pt x="401" y="206"/>
                    <a:pt x="400" y="200"/>
                  </a:cubicBezTo>
                  <a:cubicBezTo>
                    <a:pt x="398" y="196"/>
                    <a:pt x="395" y="194"/>
                    <a:pt x="390" y="193"/>
                  </a:cubicBezTo>
                  <a:cubicBezTo>
                    <a:pt x="385" y="193"/>
                    <a:pt x="380" y="196"/>
                    <a:pt x="379" y="201"/>
                  </a:cubicBezTo>
                  <a:cubicBezTo>
                    <a:pt x="377" y="205"/>
                    <a:pt x="379" y="211"/>
                    <a:pt x="383" y="214"/>
                  </a:cubicBezTo>
                  <a:cubicBezTo>
                    <a:pt x="385" y="215"/>
                    <a:pt x="387" y="215"/>
                    <a:pt x="389" y="215"/>
                  </a:cubicBezTo>
                  <a:cubicBezTo>
                    <a:pt x="392" y="215"/>
                    <a:pt x="394" y="215"/>
                    <a:pt x="396" y="214"/>
                  </a:cubicBezTo>
                  <a:moveTo>
                    <a:pt x="212" y="549"/>
                  </a:moveTo>
                  <a:cubicBezTo>
                    <a:pt x="214" y="553"/>
                    <a:pt x="216" y="557"/>
                    <a:pt x="218" y="561"/>
                  </a:cubicBezTo>
                  <a:cubicBezTo>
                    <a:pt x="219" y="562"/>
                    <a:pt x="219" y="562"/>
                    <a:pt x="219" y="562"/>
                  </a:cubicBezTo>
                  <a:cubicBezTo>
                    <a:pt x="219" y="562"/>
                    <a:pt x="220" y="562"/>
                    <a:pt x="220" y="562"/>
                  </a:cubicBezTo>
                  <a:cubicBezTo>
                    <a:pt x="221" y="562"/>
                    <a:pt x="221" y="561"/>
                    <a:pt x="221" y="561"/>
                  </a:cubicBezTo>
                  <a:cubicBezTo>
                    <a:pt x="221" y="560"/>
                    <a:pt x="221" y="560"/>
                    <a:pt x="221" y="560"/>
                  </a:cubicBezTo>
                  <a:cubicBezTo>
                    <a:pt x="220" y="556"/>
                    <a:pt x="218" y="552"/>
                    <a:pt x="215" y="548"/>
                  </a:cubicBezTo>
                  <a:cubicBezTo>
                    <a:pt x="214" y="548"/>
                    <a:pt x="213" y="548"/>
                    <a:pt x="213" y="547"/>
                  </a:cubicBezTo>
                  <a:cubicBezTo>
                    <a:pt x="212" y="547"/>
                    <a:pt x="212" y="547"/>
                    <a:pt x="212" y="547"/>
                  </a:cubicBezTo>
                  <a:cubicBezTo>
                    <a:pt x="212" y="548"/>
                    <a:pt x="212" y="548"/>
                    <a:pt x="212" y="548"/>
                  </a:cubicBezTo>
                  <a:cubicBezTo>
                    <a:pt x="212" y="549"/>
                    <a:pt x="212" y="549"/>
                    <a:pt x="212" y="549"/>
                  </a:cubicBezTo>
                  <a:moveTo>
                    <a:pt x="239" y="573"/>
                  </a:moveTo>
                  <a:cubicBezTo>
                    <a:pt x="239" y="574"/>
                    <a:pt x="240" y="574"/>
                    <a:pt x="240" y="574"/>
                  </a:cubicBezTo>
                  <a:cubicBezTo>
                    <a:pt x="240" y="574"/>
                    <a:pt x="241" y="574"/>
                    <a:pt x="241" y="574"/>
                  </a:cubicBezTo>
                  <a:cubicBezTo>
                    <a:pt x="242" y="574"/>
                    <a:pt x="242" y="574"/>
                    <a:pt x="242" y="574"/>
                  </a:cubicBezTo>
                  <a:cubicBezTo>
                    <a:pt x="241" y="568"/>
                    <a:pt x="239" y="563"/>
                    <a:pt x="235" y="558"/>
                  </a:cubicBezTo>
                  <a:cubicBezTo>
                    <a:pt x="235" y="558"/>
                    <a:pt x="234" y="558"/>
                    <a:pt x="234" y="558"/>
                  </a:cubicBezTo>
                  <a:cubicBezTo>
                    <a:pt x="234" y="559"/>
                    <a:pt x="234" y="559"/>
                    <a:pt x="234" y="559"/>
                  </a:cubicBezTo>
                  <a:cubicBezTo>
                    <a:pt x="235" y="564"/>
                    <a:pt x="237" y="568"/>
                    <a:pt x="239" y="573"/>
                  </a:cubicBezTo>
                  <a:moveTo>
                    <a:pt x="227" y="543"/>
                  </a:moveTo>
                  <a:cubicBezTo>
                    <a:pt x="228" y="542"/>
                    <a:pt x="228" y="542"/>
                    <a:pt x="228" y="542"/>
                  </a:cubicBezTo>
                  <a:cubicBezTo>
                    <a:pt x="228" y="542"/>
                    <a:pt x="228" y="542"/>
                    <a:pt x="228" y="542"/>
                  </a:cubicBezTo>
                  <a:cubicBezTo>
                    <a:pt x="225" y="538"/>
                    <a:pt x="223" y="534"/>
                    <a:pt x="219" y="531"/>
                  </a:cubicBezTo>
                  <a:cubicBezTo>
                    <a:pt x="218" y="531"/>
                    <a:pt x="218" y="531"/>
                    <a:pt x="218" y="531"/>
                  </a:cubicBezTo>
                  <a:cubicBezTo>
                    <a:pt x="218" y="531"/>
                    <a:pt x="217" y="532"/>
                    <a:pt x="218" y="532"/>
                  </a:cubicBezTo>
                  <a:cubicBezTo>
                    <a:pt x="220" y="536"/>
                    <a:pt x="223" y="539"/>
                    <a:pt x="225" y="543"/>
                  </a:cubicBezTo>
                  <a:cubicBezTo>
                    <a:pt x="226" y="543"/>
                    <a:pt x="226" y="543"/>
                    <a:pt x="227" y="543"/>
                  </a:cubicBezTo>
                  <a:cubicBezTo>
                    <a:pt x="227" y="543"/>
                    <a:pt x="227" y="543"/>
                    <a:pt x="227" y="543"/>
                  </a:cubicBezTo>
                  <a:moveTo>
                    <a:pt x="323" y="72"/>
                  </a:moveTo>
                  <a:cubicBezTo>
                    <a:pt x="321" y="67"/>
                    <a:pt x="318" y="63"/>
                    <a:pt x="314" y="60"/>
                  </a:cubicBezTo>
                  <a:cubicBezTo>
                    <a:pt x="313" y="60"/>
                    <a:pt x="313" y="60"/>
                    <a:pt x="313" y="60"/>
                  </a:cubicBezTo>
                  <a:cubicBezTo>
                    <a:pt x="313" y="61"/>
                    <a:pt x="313" y="62"/>
                    <a:pt x="313" y="62"/>
                  </a:cubicBezTo>
                  <a:cubicBezTo>
                    <a:pt x="315" y="65"/>
                    <a:pt x="318" y="69"/>
                    <a:pt x="321" y="73"/>
                  </a:cubicBezTo>
                  <a:cubicBezTo>
                    <a:pt x="321" y="73"/>
                    <a:pt x="322" y="73"/>
                    <a:pt x="322" y="73"/>
                  </a:cubicBezTo>
                  <a:cubicBezTo>
                    <a:pt x="323" y="73"/>
                    <a:pt x="323" y="72"/>
                    <a:pt x="323" y="72"/>
                  </a:cubicBezTo>
                  <a:moveTo>
                    <a:pt x="336" y="70"/>
                  </a:moveTo>
                  <a:cubicBezTo>
                    <a:pt x="338" y="73"/>
                    <a:pt x="340" y="77"/>
                    <a:pt x="341" y="80"/>
                  </a:cubicBezTo>
                  <a:cubicBezTo>
                    <a:pt x="342" y="81"/>
                    <a:pt x="342" y="81"/>
                    <a:pt x="343" y="81"/>
                  </a:cubicBezTo>
                  <a:cubicBezTo>
                    <a:pt x="343" y="81"/>
                    <a:pt x="343" y="81"/>
                    <a:pt x="343" y="81"/>
                  </a:cubicBezTo>
                  <a:cubicBezTo>
                    <a:pt x="344" y="80"/>
                    <a:pt x="344" y="80"/>
                    <a:pt x="344" y="80"/>
                  </a:cubicBezTo>
                  <a:cubicBezTo>
                    <a:pt x="344" y="79"/>
                    <a:pt x="344" y="79"/>
                    <a:pt x="343" y="78"/>
                  </a:cubicBezTo>
                  <a:cubicBezTo>
                    <a:pt x="342" y="75"/>
                    <a:pt x="340" y="71"/>
                    <a:pt x="338" y="69"/>
                  </a:cubicBezTo>
                  <a:cubicBezTo>
                    <a:pt x="337" y="69"/>
                    <a:pt x="337" y="69"/>
                    <a:pt x="337" y="69"/>
                  </a:cubicBezTo>
                  <a:cubicBezTo>
                    <a:pt x="336" y="69"/>
                    <a:pt x="336" y="69"/>
                    <a:pt x="336" y="69"/>
                  </a:cubicBezTo>
                  <a:cubicBezTo>
                    <a:pt x="336" y="70"/>
                    <a:pt x="336" y="70"/>
                    <a:pt x="336" y="70"/>
                  </a:cubicBezTo>
                  <a:moveTo>
                    <a:pt x="326" y="52"/>
                  </a:moveTo>
                  <a:cubicBezTo>
                    <a:pt x="326" y="51"/>
                    <a:pt x="326" y="51"/>
                    <a:pt x="326" y="51"/>
                  </a:cubicBezTo>
                  <a:cubicBezTo>
                    <a:pt x="326" y="51"/>
                    <a:pt x="326" y="50"/>
                    <a:pt x="326" y="50"/>
                  </a:cubicBezTo>
                  <a:cubicBezTo>
                    <a:pt x="323" y="48"/>
                    <a:pt x="321" y="45"/>
                    <a:pt x="319" y="43"/>
                  </a:cubicBezTo>
                  <a:cubicBezTo>
                    <a:pt x="318" y="42"/>
                    <a:pt x="316" y="41"/>
                    <a:pt x="316" y="42"/>
                  </a:cubicBezTo>
                  <a:cubicBezTo>
                    <a:pt x="315" y="43"/>
                    <a:pt x="316" y="44"/>
                    <a:pt x="317" y="45"/>
                  </a:cubicBezTo>
                  <a:cubicBezTo>
                    <a:pt x="319" y="47"/>
                    <a:pt x="322" y="50"/>
                    <a:pt x="324" y="52"/>
                  </a:cubicBezTo>
                  <a:cubicBezTo>
                    <a:pt x="324" y="52"/>
                    <a:pt x="325" y="52"/>
                    <a:pt x="326" y="52"/>
                  </a:cubicBezTo>
                  <a:cubicBezTo>
                    <a:pt x="326" y="52"/>
                    <a:pt x="326" y="52"/>
                    <a:pt x="326" y="52"/>
                  </a:cubicBezTo>
                </a:path>
              </a:pathLst>
            </a:custGeom>
            <a:solidFill>
              <a:srgbClr val="E3D8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30" name="Freeform 223"/>
            <p:cNvSpPr>
              <a:spLocks noEditPoints="1"/>
            </p:cNvSpPr>
            <p:nvPr/>
          </p:nvSpPr>
          <p:spPr bwMode="auto">
            <a:xfrm>
              <a:off x="4198756" y="4918075"/>
              <a:ext cx="377825" cy="409575"/>
            </a:xfrm>
            <a:custGeom>
              <a:avLst/>
              <a:gdLst>
                <a:gd name="T0" fmla="*/ 141 w 143"/>
                <a:gd name="T1" fmla="*/ 96 h 155"/>
                <a:gd name="T2" fmla="*/ 126 w 143"/>
                <a:gd name="T3" fmla="*/ 133 h 155"/>
                <a:gd name="T4" fmla="*/ 108 w 143"/>
                <a:gd name="T5" fmla="*/ 154 h 155"/>
                <a:gd name="T6" fmla="*/ 107 w 143"/>
                <a:gd name="T7" fmla="*/ 154 h 155"/>
                <a:gd name="T8" fmla="*/ 103 w 143"/>
                <a:gd name="T9" fmla="*/ 154 h 155"/>
                <a:gd name="T10" fmla="*/ 102 w 143"/>
                <a:gd name="T11" fmla="*/ 152 h 155"/>
                <a:gd name="T12" fmla="*/ 85 w 143"/>
                <a:gd name="T13" fmla="*/ 140 h 155"/>
                <a:gd name="T14" fmla="*/ 57 w 143"/>
                <a:gd name="T15" fmla="*/ 125 h 155"/>
                <a:gd name="T16" fmla="*/ 54 w 143"/>
                <a:gd name="T17" fmla="*/ 123 h 155"/>
                <a:gd name="T18" fmla="*/ 52 w 143"/>
                <a:gd name="T19" fmla="*/ 121 h 155"/>
                <a:gd name="T20" fmla="*/ 52 w 143"/>
                <a:gd name="T21" fmla="*/ 117 h 155"/>
                <a:gd name="T22" fmla="*/ 42 w 143"/>
                <a:gd name="T23" fmla="*/ 85 h 155"/>
                <a:gd name="T24" fmla="*/ 3 w 143"/>
                <a:gd name="T25" fmla="*/ 34 h 155"/>
                <a:gd name="T26" fmla="*/ 1 w 143"/>
                <a:gd name="T27" fmla="*/ 32 h 155"/>
                <a:gd name="T28" fmla="*/ 0 w 143"/>
                <a:gd name="T29" fmla="*/ 29 h 155"/>
                <a:gd name="T30" fmla="*/ 2 w 143"/>
                <a:gd name="T31" fmla="*/ 26 h 155"/>
                <a:gd name="T32" fmla="*/ 15 w 143"/>
                <a:gd name="T33" fmla="*/ 16 h 155"/>
                <a:gd name="T34" fmla="*/ 63 w 143"/>
                <a:gd name="T35" fmla="*/ 0 h 155"/>
                <a:gd name="T36" fmla="*/ 65 w 143"/>
                <a:gd name="T37" fmla="*/ 0 h 155"/>
                <a:gd name="T38" fmla="*/ 78 w 143"/>
                <a:gd name="T39" fmla="*/ 2 h 155"/>
                <a:gd name="T40" fmla="*/ 124 w 143"/>
                <a:gd name="T41" fmla="*/ 28 h 155"/>
                <a:gd name="T42" fmla="*/ 143 w 143"/>
                <a:gd name="T43" fmla="*/ 81 h 155"/>
                <a:gd name="T44" fmla="*/ 141 w 143"/>
                <a:gd name="T45" fmla="*/ 96 h 155"/>
                <a:gd name="T46" fmla="*/ 120 w 143"/>
                <a:gd name="T47" fmla="*/ 108 h 155"/>
                <a:gd name="T48" fmla="*/ 121 w 143"/>
                <a:gd name="T49" fmla="*/ 108 h 155"/>
                <a:gd name="T50" fmla="*/ 121 w 143"/>
                <a:gd name="T51" fmla="*/ 108 h 155"/>
                <a:gd name="T52" fmla="*/ 125 w 143"/>
                <a:gd name="T53" fmla="*/ 99 h 155"/>
                <a:gd name="T54" fmla="*/ 124 w 143"/>
                <a:gd name="T55" fmla="*/ 97 h 155"/>
                <a:gd name="T56" fmla="*/ 124 w 143"/>
                <a:gd name="T57" fmla="*/ 97 h 155"/>
                <a:gd name="T58" fmla="*/ 123 w 143"/>
                <a:gd name="T59" fmla="*/ 97 h 155"/>
                <a:gd name="T60" fmla="*/ 119 w 143"/>
                <a:gd name="T61" fmla="*/ 107 h 155"/>
                <a:gd name="T62" fmla="*/ 119 w 143"/>
                <a:gd name="T63" fmla="*/ 108 h 155"/>
                <a:gd name="T64" fmla="*/ 120 w 143"/>
                <a:gd name="T65" fmla="*/ 108 h 155"/>
                <a:gd name="T66" fmla="*/ 115 w 143"/>
                <a:gd name="T67" fmla="*/ 79 h 155"/>
                <a:gd name="T68" fmla="*/ 114 w 143"/>
                <a:gd name="T69" fmla="*/ 78 h 155"/>
                <a:gd name="T70" fmla="*/ 113 w 143"/>
                <a:gd name="T71" fmla="*/ 79 h 155"/>
                <a:gd name="T72" fmla="*/ 113 w 143"/>
                <a:gd name="T73" fmla="*/ 79 h 155"/>
                <a:gd name="T74" fmla="*/ 113 w 143"/>
                <a:gd name="T75" fmla="*/ 90 h 155"/>
                <a:gd name="T76" fmla="*/ 114 w 143"/>
                <a:gd name="T77" fmla="*/ 91 h 155"/>
                <a:gd name="T78" fmla="*/ 115 w 143"/>
                <a:gd name="T79" fmla="*/ 90 h 155"/>
                <a:gd name="T80" fmla="*/ 115 w 143"/>
                <a:gd name="T81" fmla="*/ 85 h 155"/>
                <a:gd name="T82" fmla="*/ 115 w 143"/>
                <a:gd name="T83" fmla="*/ 79 h 155"/>
                <a:gd name="T84" fmla="*/ 125 w 143"/>
                <a:gd name="T85" fmla="*/ 80 h 155"/>
                <a:gd name="T86" fmla="*/ 126 w 143"/>
                <a:gd name="T87" fmla="*/ 81 h 155"/>
                <a:gd name="T88" fmla="*/ 127 w 143"/>
                <a:gd name="T89" fmla="*/ 80 h 155"/>
                <a:gd name="T90" fmla="*/ 128 w 143"/>
                <a:gd name="T91" fmla="*/ 71 h 155"/>
                <a:gd name="T92" fmla="*/ 126 w 143"/>
                <a:gd name="T93" fmla="*/ 70 h 155"/>
                <a:gd name="T94" fmla="*/ 126 w 143"/>
                <a:gd name="T95" fmla="*/ 71 h 155"/>
                <a:gd name="T96" fmla="*/ 125 w 143"/>
                <a:gd name="T97" fmla="*/ 76 h 155"/>
                <a:gd name="T98" fmla="*/ 125 w 143"/>
                <a:gd name="T99" fmla="*/ 80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43" h="155">
                  <a:moveTo>
                    <a:pt x="141" y="96"/>
                  </a:moveTo>
                  <a:cubicBezTo>
                    <a:pt x="139" y="110"/>
                    <a:pt x="134" y="122"/>
                    <a:pt x="126" y="133"/>
                  </a:cubicBezTo>
                  <a:cubicBezTo>
                    <a:pt x="121" y="141"/>
                    <a:pt x="114" y="147"/>
                    <a:pt x="108" y="154"/>
                  </a:cubicBezTo>
                  <a:cubicBezTo>
                    <a:pt x="107" y="154"/>
                    <a:pt x="107" y="154"/>
                    <a:pt x="107" y="154"/>
                  </a:cubicBezTo>
                  <a:cubicBezTo>
                    <a:pt x="106" y="155"/>
                    <a:pt x="105" y="155"/>
                    <a:pt x="103" y="154"/>
                  </a:cubicBezTo>
                  <a:cubicBezTo>
                    <a:pt x="103" y="153"/>
                    <a:pt x="102" y="153"/>
                    <a:pt x="102" y="152"/>
                  </a:cubicBezTo>
                  <a:cubicBezTo>
                    <a:pt x="96" y="148"/>
                    <a:pt x="91" y="143"/>
                    <a:pt x="85" y="140"/>
                  </a:cubicBezTo>
                  <a:cubicBezTo>
                    <a:pt x="76" y="134"/>
                    <a:pt x="67" y="129"/>
                    <a:pt x="57" y="125"/>
                  </a:cubicBezTo>
                  <a:cubicBezTo>
                    <a:pt x="56" y="124"/>
                    <a:pt x="55" y="124"/>
                    <a:pt x="54" y="123"/>
                  </a:cubicBezTo>
                  <a:cubicBezTo>
                    <a:pt x="53" y="122"/>
                    <a:pt x="52" y="121"/>
                    <a:pt x="52" y="121"/>
                  </a:cubicBezTo>
                  <a:cubicBezTo>
                    <a:pt x="52" y="120"/>
                    <a:pt x="52" y="118"/>
                    <a:pt x="52" y="117"/>
                  </a:cubicBezTo>
                  <a:cubicBezTo>
                    <a:pt x="50" y="106"/>
                    <a:pt x="47" y="95"/>
                    <a:pt x="42" y="85"/>
                  </a:cubicBezTo>
                  <a:cubicBezTo>
                    <a:pt x="34" y="65"/>
                    <a:pt x="20" y="48"/>
                    <a:pt x="3" y="34"/>
                  </a:cubicBezTo>
                  <a:cubicBezTo>
                    <a:pt x="2" y="34"/>
                    <a:pt x="2" y="33"/>
                    <a:pt x="1" y="32"/>
                  </a:cubicBezTo>
                  <a:cubicBezTo>
                    <a:pt x="0" y="31"/>
                    <a:pt x="0" y="30"/>
                    <a:pt x="0" y="29"/>
                  </a:cubicBezTo>
                  <a:cubicBezTo>
                    <a:pt x="1" y="28"/>
                    <a:pt x="2" y="27"/>
                    <a:pt x="2" y="26"/>
                  </a:cubicBezTo>
                  <a:cubicBezTo>
                    <a:pt x="6" y="22"/>
                    <a:pt x="11" y="19"/>
                    <a:pt x="15" y="16"/>
                  </a:cubicBezTo>
                  <a:cubicBezTo>
                    <a:pt x="30" y="6"/>
                    <a:pt x="46" y="1"/>
                    <a:pt x="63" y="0"/>
                  </a:cubicBezTo>
                  <a:cubicBezTo>
                    <a:pt x="64" y="0"/>
                    <a:pt x="65" y="0"/>
                    <a:pt x="65" y="0"/>
                  </a:cubicBezTo>
                  <a:cubicBezTo>
                    <a:pt x="70" y="1"/>
                    <a:pt x="74" y="1"/>
                    <a:pt x="78" y="2"/>
                  </a:cubicBezTo>
                  <a:cubicBezTo>
                    <a:pt x="96" y="5"/>
                    <a:pt x="112" y="14"/>
                    <a:pt x="124" y="28"/>
                  </a:cubicBezTo>
                  <a:cubicBezTo>
                    <a:pt x="136" y="43"/>
                    <a:pt x="142" y="61"/>
                    <a:pt x="143" y="81"/>
                  </a:cubicBezTo>
                  <a:cubicBezTo>
                    <a:pt x="143" y="86"/>
                    <a:pt x="142" y="91"/>
                    <a:pt x="141" y="96"/>
                  </a:cubicBezTo>
                  <a:moveTo>
                    <a:pt x="120" y="108"/>
                  </a:moveTo>
                  <a:cubicBezTo>
                    <a:pt x="121" y="108"/>
                    <a:pt x="121" y="108"/>
                    <a:pt x="121" y="108"/>
                  </a:cubicBezTo>
                  <a:cubicBezTo>
                    <a:pt x="121" y="108"/>
                    <a:pt x="121" y="108"/>
                    <a:pt x="121" y="108"/>
                  </a:cubicBezTo>
                  <a:cubicBezTo>
                    <a:pt x="123" y="105"/>
                    <a:pt x="124" y="102"/>
                    <a:pt x="125" y="99"/>
                  </a:cubicBezTo>
                  <a:cubicBezTo>
                    <a:pt x="125" y="98"/>
                    <a:pt x="124" y="98"/>
                    <a:pt x="124" y="97"/>
                  </a:cubicBezTo>
                  <a:cubicBezTo>
                    <a:pt x="124" y="97"/>
                    <a:pt x="124" y="97"/>
                    <a:pt x="124" y="97"/>
                  </a:cubicBezTo>
                  <a:cubicBezTo>
                    <a:pt x="123" y="97"/>
                    <a:pt x="123" y="97"/>
                    <a:pt x="123" y="97"/>
                  </a:cubicBezTo>
                  <a:cubicBezTo>
                    <a:pt x="121" y="100"/>
                    <a:pt x="120" y="104"/>
                    <a:pt x="119" y="107"/>
                  </a:cubicBezTo>
                  <a:cubicBezTo>
                    <a:pt x="119" y="108"/>
                    <a:pt x="119" y="108"/>
                    <a:pt x="119" y="108"/>
                  </a:cubicBezTo>
                  <a:cubicBezTo>
                    <a:pt x="120" y="108"/>
                    <a:pt x="120" y="108"/>
                    <a:pt x="120" y="108"/>
                  </a:cubicBezTo>
                  <a:moveTo>
                    <a:pt x="115" y="79"/>
                  </a:moveTo>
                  <a:cubicBezTo>
                    <a:pt x="114" y="78"/>
                    <a:pt x="114" y="78"/>
                    <a:pt x="114" y="78"/>
                  </a:cubicBezTo>
                  <a:cubicBezTo>
                    <a:pt x="113" y="79"/>
                    <a:pt x="113" y="79"/>
                    <a:pt x="113" y="79"/>
                  </a:cubicBezTo>
                  <a:cubicBezTo>
                    <a:pt x="113" y="79"/>
                    <a:pt x="113" y="79"/>
                    <a:pt x="113" y="79"/>
                  </a:cubicBezTo>
                  <a:cubicBezTo>
                    <a:pt x="113" y="83"/>
                    <a:pt x="112" y="86"/>
                    <a:pt x="113" y="90"/>
                  </a:cubicBezTo>
                  <a:cubicBezTo>
                    <a:pt x="113" y="90"/>
                    <a:pt x="114" y="91"/>
                    <a:pt x="114" y="91"/>
                  </a:cubicBezTo>
                  <a:cubicBezTo>
                    <a:pt x="114" y="91"/>
                    <a:pt x="115" y="90"/>
                    <a:pt x="115" y="90"/>
                  </a:cubicBezTo>
                  <a:cubicBezTo>
                    <a:pt x="115" y="88"/>
                    <a:pt x="115" y="86"/>
                    <a:pt x="115" y="85"/>
                  </a:cubicBezTo>
                  <a:cubicBezTo>
                    <a:pt x="115" y="82"/>
                    <a:pt x="116" y="80"/>
                    <a:pt x="115" y="79"/>
                  </a:cubicBezTo>
                  <a:moveTo>
                    <a:pt x="125" y="80"/>
                  </a:moveTo>
                  <a:cubicBezTo>
                    <a:pt x="126" y="81"/>
                    <a:pt x="126" y="81"/>
                    <a:pt x="126" y="81"/>
                  </a:cubicBezTo>
                  <a:cubicBezTo>
                    <a:pt x="127" y="81"/>
                    <a:pt x="127" y="80"/>
                    <a:pt x="127" y="80"/>
                  </a:cubicBezTo>
                  <a:cubicBezTo>
                    <a:pt x="128" y="77"/>
                    <a:pt x="128" y="74"/>
                    <a:pt x="128" y="71"/>
                  </a:cubicBezTo>
                  <a:cubicBezTo>
                    <a:pt x="126" y="70"/>
                    <a:pt x="126" y="70"/>
                    <a:pt x="126" y="70"/>
                  </a:cubicBezTo>
                  <a:cubicBezTo>
                    <a:pt x="126" y="71"/>
                    <a:pt x="126" y="71"/>
                    <a:pt x="126" y="71"/>
                  </a:cubicBezTo>
                  <a:cubicBezTo>
                    <a:pt x="125" y="72"/>
                    <a:pt x="125" y="74"/>
                    <a:pt x="125" y="76"/>
                  </a:cubicBezTo>
                  <a:cubicBezTo>
                    <a:pt x="125" y="77"/>
                    <a:pt x="125" y="79"/>
                    <a:pt x="125" y="80"/>
                  </a:cubicBezTo>
                </a:path>
              </a:pathLst>
            </a:custGeom>
            <a:solidFill>
              <a:srgbClr val="E3D8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31" name="Freeform 224"/>
            <p:cNvSpPr>
              <a:spLocks/>
            </p:cNvSpPr>
            <p:nvPr/>
          </p:nvSpPr>
          <p:spPr bwMode="auto">
            <a:xfrm>
              <a:off x="4027306" y="6515100"/>
              <a:ext cx="203200" cy="163513"/>
            </a:xfrm>
            <a:custGeom>
              <a:avLst/>
              <a:gdLst>
                <a:gd name="T0" fmla="*/ 39 w 77"/>
                <a:gd name="T1" fmla="*/ 26 h 62"/>
                <a:gd name="T2" fmla="*/ 53 w 77"/>
                <a:gd name="T3" fmla="*/ 30 h 62"/>
                <a:gd name="T4" fmla="*/ 65 w 77"/>
                <a:gd name="T5" fmla="*/ 40 h 62"/>
                <a:gd name="T6" fmla="*/ 69 w 77"/>
                <a:gd name="T7" fmla="*/ 44 h 62"/>
                <a:gd name="T8" fmla="*/ 72 w 77"/>
                <a:gd name="T9" fmla="*/ 44 h 62"/>
                <a:gd name="T10" fmla="*/ 75 w 77"/>
                <a:gd name="T11" fmla="*/ 31 h 62"/>
                <a:gd name="T12" fmla="*/ 71 w 77"/>
                <a:gd name="T13" fmla="*/ 24 h 62"/>
                <a:gd name="T14" fmla="*/ 55 w 77"/>
                <a:gd name="T15" fmla="*/ 13 h 62"/>
                <a:gd name="T16" fmla="*/ 20 w 77"/>
                <a:gd name="T17" fmla="*/ 3 h 62"/>
                <a:gd name="T18" fmla="*/ 18 w 77"/>
                <a:gd name="T19" fmla="*/ 2 h 62"/>
                <a:gd name="T20" fmla="*/ 10 w 77"/>
                <a:gd name="T21" fmla="*/ 8 h 62"/>
                <a:gd name="T22" fmla="*/ 2 w 77"/>
                <a:gd name="T23" fmla="*/ 48 h 62"/>
                <a:gd name="T24" fmla="*/ 6 w 77"/>
                <a:gd name="T25" fmla="*/ 55 h 62"/>
                <a:gd name="T26" fmla="*/ 24 w 77"/>
                <a:gd name="T27" fmla="*/ 61 h 62"/>
                <a:gd name="T28" fmla="*/ 29 w 77"/>
                <a:gd name="T29" fmla="*/ 61 h 62"/>
                <a:gd name="T30" fmla="*/ 52 w 77"/>
                <a:gd name="T31" fmla="*/ 56 h 62"/>
                <a:gd name="T32" fmla="*/ 63 w 77"/>
                <a:gd name="T33" fmla="*/ 51 h 62"/>
                <a:gd name="T34" fmla="*/ 63 w 77"/>
                <a:gd name="T35" fmla="*/ 48 h 62"/>
                <a:gd name="T36" fmla="*/ 62 w 77"/>
                <a:gd name="T37" fmla="*/ 46 h 62"/>
                <a:gd name="T38" fmla="*/ 39 w 77"/>
                <a:gd name="T39" fmla="*/ 30 h 62"/>
                <a:gd name="T40" fmla="*/ 35 w 77"/>
                <a:gd name="T41" fmla="*/ 28 h 62"/>
                <a:gd name="T42" fmla="*/ 33 w 77"/>
                <a:gd name="T43" fmla="*/ 27 h 62"/>
                <a:gd name="T44" fmla="*/ 36 w 77"/>
                <a:gd name="T45" fmla="*/ 26 h 62"/>
                <a:gd name="T46" fmla="*/ 39 w 77"/>
                <a:gd name="T47" fmla="*/ 26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77" h="62">
                  <a:moveTo>
                    <a:pt x="39" y="26"/>
                  </a:moveTo>
                  <a:cubicBezTo>
                    <a:pt x="43" y="26"/>
                    <a:pt x="48" y="27"/>
                    <a:pt x="53" y="30"/>
                  </a:cubicBezTo>
                  <a:cubicBezTo>
                    <a:pt x="58" y="33"/>
                    <a:pt x="62" y="36"/>
                    <a:pt x="65" y="40"/>
                  </a:cubicBezTo>
                  <a:cubicBezTo>
                    <a:pt x="67" y="41"/>
                    <a:pt x="68" y="43"/>
                    <a:pt x="69" y="44"/>
                  </a:cubicBezTo>
                  <a:cubicBezTo>
                    <a:pt x="70" y="45"/>
                    <a:pt x="71" y="45"/>
                    <a:pt x="72" y="44"/>
                  </a:cubicBezTo>
                  <a:cubicBezTo>
                    <a:pt x="76" y="40"/>
                    <a:pt x="77" y="36"/>
                    <a:pt x="75" y="31"/>
                  </a:cubicBezTo>
                  <a:cubicBezTo>
                    <a:pt x="74" y="28"/>
                    <a:pt x="73" y="26"/>
                    <a:pt x="71" y="24"/>
                  </a:cubicBezTo>
                  <a:cubicBezTo>
                    <a:pt x="66" y="19"/>
                    <a:pt x="61" y="16"/>
                    <a:pt x="55" y="13"/>
                  </a:cubicBezTo>
                  <a:cubicBezTo>
                    <a:pt x="44" y="8"/>
                    <a:pt x="32" y="5"/>
                    <a:pt x="20" y="3"/>
                  </a:cubicBezTo>
                  <a:cubicBezTo>
                    <a:pt x="19" y="3"/>
                    <a:pt x="18" y="3"/>
                    <a:pt x="18" y="2"/>
                  </a:cubicBezTo>
                  <a:cubicBezTo>
                    <a:pt x="11" y="0"/>
                    <a:pt x="10" y="3"/>
                    <a:pt x="10" y="8"/>
                  </a:cubicBezTo>
                  <a:cubicBezTo>
                    <a:pt x="10" y="22"/>
                    <a:pt x="8" y="35"/>
                    <a:pt x="2" y="48"/>
                  </a:cubicBezTo>
                  <a:cubicBezTo>
                    <a:pt x="0" y="53"/>
                    <a:pt x="1" y="54"/>
                    <a:pt x="6" y="55"/>
                  </a:cubicBezTo>
                  <a:cubicBezTo>
                    <a:pt x="12" y="57"/>
                    <a:pt x="18" y="59"/>
                    <a:pt x="24" y="61"/>
                  </a:cubicBezTo>
                  <a:cubicBezTo>
                    <a:pt x="25" y="61"/>
                    <a:pt x="27" y="62"/>
                    <a:pt x="29" y="61"/>
                  </a:cubicBezTo>
                  <a:cubicBezTo>
                    <a:pt x="37" y="60"/>
                    <a:pt x="45" y="59"/>
                    <a:pt x="52" y="56"/>
                  </a:cubicBezTo>
                  <a:cubicBezTo>
                    <a:pt x="56" y="54"/>
                    <a:pt x="59" y="53"/>
                    <a:pt x="63" y="51"/>
                  </a:cubicBezTo>
                  <a:cubicBezTo>
                    <a:pt x="63" y="50"/>
                    <a:pt x="64" y="49"/>
                    <a:pt x="63" y="48"/>
                  </a:cubicBezTo>
                  <a:cubicBezTo>
                    <a:pt x="63" y="48"/>
                    <a:pt x="63" y="47"/>
                    <a:pt x="62" y="46"/>
                  </a:cubicBezTo>
                  <a:cubicBezTo>
                    <a:pt x="56" y="38"/>
                    <a:pt x="49" y="33"/>
                    <a:pt x="39" y="30"/>
                  </a:cubicBezTo>
                  <a:cubicBezTo>
                    <a:pt x="38" y="29"/>
                    <a:pt x="36" y="29"/>
                    <a:pt x="35" y="28"/>
                  </a:cubicBezTo>
                  <a:cubicBezTo>
                    <a:pt x="33" y="28"/>
                    <a:pt x="32" y="27"/>
                    <a:pt x="33" y="27"/>
                  </a:cubicBezTo>
                  <a:cubicBezTo>
                    <a:pt x="33" y="26"/>
                    <a:pt x="35" y="26"/>
                    <a:pt x="36" y="26"/>
                  </a:cubicBezTo>
                  <a:cubicBezTo>
                    <a:pt x="36" y="26"/>
                    <a:pt x="37" y="26"/>
                    <a:pt x="39" y="26"/>
                  </a:cubicBezTo>
                </a:path>
              </a:pathLst>
            </a:custGeom>
            <a:solidFill>
              <a:srgbClr val="E3D8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32" name="Freeform 225"/>
            <p:cNvSpPr>
              <a:spLocks noEditPoints="1"/>
            </p:cNvSpPr>
            <p:nvPr/>
          </p:nvSpPr>
          <p:spPr bwMode="auto">
            <a:xfrm>
              <a:off x="3347856" y="5608638"/>
              <a:ext cx="806450" cy="1231900"/>
            </a:xfrm>
            <a:custGeom>
              <a:avLst/>
              <a:gdLst>
                <a:gd name="T0" fmla="*/ 249 w 306"/>
                <a:gd name="T1" fmla="*/ 466 h 466"/>
                <a:gd name="T2" fmla="*/ 244 w 306"/>
                <a:gd name="T3" fmla="*/ 466 h 466"/>
                <a:gd name="T4" fmla="*/ 273 w 306"/>
                <a:gd name="T5" fmla="*/ 466 h 466"/>
                <a:gd name="T6" fmla="*/ 274 w 306"/>
                <a:gd name="T7" fmla="*/ 466 h 466"/>
                <a:gd name="T8" fmla="*/ 238 w 306"/>
                <a:gd name="T9" fmla="*/ 466 h 466"/>
                <a:gd name="T10" fmla="*/ 231 w 306"/>
                <a:gd name="T11" fmla="*/ 465 h 466"/>
                <a:gd name="T12" fmla="*/ 199 w 306"/>
                <a:gd name="T13" fmla="*/ 462 h 466"/>
                <a:gd name="T14" fmla="*/ 208 w 306"/>
                <a:gd name="T15" fmla="*/ 464 h 466"/>
                <a:gd name="T16" fmla="*/ 211 w 306"/>
                <a:gd name="T17" fmla="*/ 464 h 466"/>
                <a:gd name="T18" fmla="*/ 199 w 306"/>
                <a:gd name="T19" fmla="*/ 462 h 466"/>
                <a:gd name="T20" fmla="*/ 283 w 306"/>
                <a:gd name="T21" fmla="*/ 465 h 466"/>
                <a:gd name="T22" fmla="*/ 306 w 306"/>
                <a:gd name="T23" fmla="*/ 456 h 466"/>
                <a:gd name="T24" fmla="*/ 306 w 306"/>
                <a:gd name="T25" fmla="*/ 458 h 466"/>
                <a:gd name="T26" fmla="*/ 302 w 306"/>
                <a:gd name="T27" fmla="*/ 460 h 466"/>
                <a:gd name="T28" fmla="*/ 306 w 306"/>
                <a:gd name="T29" fmla="*/ 456 h 466"/>
                <a:gd name="T30" fmla="*/ 120 w 306"/>
                <a:gd name="T31" fmla="*/ 442 h 466"/>
                <a:gd name="T32" fmla="*/ 119 w 306"/>
                <a:gd name="T33" fmla="*/ 442 h 466"/>
                <a:gd name="T34" fmla="*/ 119 w 306"/>
                <a:gd name="T35" fmla="*/ 442 h 466"/>
                <a:gd name="T36" fmla="*/ 305 w 306"/>
                <a:gd name="T37" fmla="*/ 455 h 466"/>
                <a:gd name="T38" fmla="*/ 305 w 306"/>
                <a:gd name="T39" fmla="*/ 455 h 466"/>
                <a:gd name="T40" fmla="*/ 112 w 306"/>
                <a:gd name="T41" fmla="*/ 439 h 466"/>
                <a:gd name="T42" fmla="*/ 112 w 306"/>
                <a:gd name="T43" fmla="*/ 439 h 466"/>
                <a:gd name="T44" fmla="*/ 112 w 306"/>
                <a:gd name="T45" fmla="*/ 439 h 466"/>
                <a:gd name="T46" fmla="*/ 111 w 306"/>
                <a:gd name="T47" fmla="*/ 439 h 466"/>
                <a:gd name="T48" fmla="*/ 111 w 306"/>
                <a:gd name="T49" fmla="*/ 439 h 466"/>
                <a:gd name="T50" fmla="*/ 70 w 306"/>
                <a:gd name="T51" fmla="*/ 415 h 466"/>
                <a:gd name="T52" fmla="*/ 70 w 306"/>
                <a:gd name="T53" fmla="*/ 415 h 466"/>
                <a:gd name="T54" fmla="*/ 13 w 306"/>
                <a:gd name="T55" fmla="*/ 342 h 466"/>
                <a:gd name="T56" fmla="*/ 41 w 306"/>
                <a:gd name="T57" fmla="*/ 388 h 466"/>
                <a:gd name="T58" fmla="*/ 41 w 306"/>
                <a:gd name="T59" fmla="*/ 387 h 466"/>
                <a:gd name="T60" fmla="*/ 13 w 306"/>
                <a:gd name="T61" fmla="*/ 342 h 466"/>
                <a:gd name="T62" fmla="*/ 7 w 306"/>
                <a:gd name="T63" fmla="*/ 324 h 466"/>
                <a:gd name="T64" fmla="*/ 3 w 306"/>
                <a:gd name="T65" fmla="*/ 306 h 466"/>
                <a:gd name="T66" fmla="*/ 0 w 306"/>
                <a:gd name="T67" fmla="*/ 252 h 466"/>
                <a:gd name="T68" fmla="*/ 0 w 306"/>
                <a:gd name="T69" fmla="*/ 270 h 466"/>
                <a:gd name="T70" fmla="*/ 0 w 306"/>
                <a:gd name="T71" fmla="*/ 286 h 466"/>
                <a:gd name="T72" fmla="*/ 0 w 306"/>
                <a:gd name="T73" fmla="*/ 251 h 466"/>
                <a:gd name="T74" fmla="*/ 3 w 306"/>
                <a:gd name="T75" fmla="*/ 226 h 466"/>
                <a:gd name="T76" fmla="*/ 1 w 306"/>
                <a:gd name="T77" fmla="*/ 245 h 466"/>
                <a:gd name="T78" fmla="*/ 3 w 306"/>
                <a:gd name="T79" fmla="*/ 223 h 466"/>
                <a:gd name="T80" fmla="*/ 5 w 306"/>
                <a:gd name="T81" fmla="*/ 212 h 466"/>
                <a:gd name="T82" fmla="*/ 7 w 306"/>
                <a:gd name="T83" fmla="*/ 206 h 466"/>
                <a:gd name="T84" fmla="*/ 31 w 306"/>
                <a:gd name="T85" fmla="*/ 145 h 466"/>
                <a:gd name="T86" fmla="*/ 34 w 306"/>
                <a:gd name="T87" fmla="*/ 142 h 466"/>
                <a:gd name="T88" fmla="*/ 44 w 306"/>
                <a:gd name="T89" fmla="*/ 127 h 466"/>
                <a:gd name="T90" fmla="*/ 75 w 306"/>
                <a:gd name="T91" fmla="*/ 92 h 466"/>
                <a:gd name="T92" fmla="*/ 194 w 306"/>
                <a:gd name="T93" fmla="*/ 1 h 466"/>
                <a:gd name="T94" fmla="*/ 195 w 306"/>
                <a:gd name="T95" fmla="*/ 0 h 4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06" h="466">
                  <a:moveTo>
                    <a:pt x="244" y="466"/>
                  </a:moveTo>
                  <a:cubicBezTo>
                    <a:pt x="246" y="466"/>
                    <a:pt x="247" y="466"/>
                    <a:pt x="249" y="466"/>
                  </a:cubicBezTo>
                  <a:cubicBezTo>
                    <a:pt x="249" y="466"/>
                    <a:pt x="250" y="466"/>
                    <a:pt x="250" y="466"/>
                  </a:cubicBezTo>
                  <a:cubicBezTo>
                    <a:pt x="248" y="466"/>
                    <a:pt x="246" y="466"/>
                    <a:pt x="244" y="466"/>
                  </a:cubicBezTo>
                  <a:moveTo>
                    <a:pt x="274" y="466"/>
                  </a:moveTo>
                  <a:cubicBezTo>
                    <a:pt x="274" y="466"/>
                    <a:pt x="274" y="466"/>
                    <a:pt x="273" y="466"/>
                  </a:cubicBezTo>
                  <a:cubicBezTo>
                    <a:pt x="270" y="466"/>
                    <a:pt x="266" y="466"/>
                    <a:pt x="262" y="466"/>
                  </a:cubicBezTo>
                  <a:cubicBezTo>
                    <a:pt x="266" y="466"/>
                    <a:pt x="270" y="466"/>
                    <a:pt x="274" y="466"/>
                  </a:cubicBezTo>
                  <a:moveTo>
                    <a:pt x="229" y="465"/>
                  </a:moveTo>
                  <a:cubicBezTo>
                    <a:pt x="232" y="466"/>
                    <a:pt x="235" y="466"/>
                    <a:pt x="238" y="466"/>
                  </a:cubicBezTo>
                  <a:cubicBezTo>
                    <a:pt x="239" y="466"/>
                    <a:pt x="240" y="466"/>
                    <a:pt x="241" y="466"/>
                  </a:cubicBezTo>
                  <a:cubicBezTo>
                    <a:pt x="238" y="466"/>
                    <a:pt x="235" y="466"/>
                    <a:pt x="231" y="465"/>
                  </a:cubicBezTo>
                  <a:cubicBezTo>
                    <a:pt x="230" y="465"/>
                    <a:pt x="230" y="465"/>
                    <a:pt x="229" y="465"/>
                  </a:cubicBezTo>
                  <a:moveTo>
                    <a:pt x="199" y="462"/>
                  </a:moveTo>
                  <a:cubicBezTo>
                    <a:pt x="201" y="463"/>
                    <a:pt x="203" y="463"/>
                    <a:pt x="206" y="463"/>
                  </a:cubicBezTo>
                  <a:cubicBezTo>
                    <a:pt x="206" y="463"/>
                    <a:pt x="207" y="464"/>
                    <a:pt x="208" y="464"/>
                  </a:cubicBezTo>
                  <a:cubicBezTo>
                    <a:pt x="209" y="464"/>
                    <a:pt x="210" y="464"/>
                    <a:pt x="211" y="464"/>
                  </a:cubicBezTo>
                  <a:cubicBezTo>
                    <a:pt x="211" y="464"/>
                    <a:pt x="211" y="464"/>
                    <a:pt x="211" y="464"/>
                  </a:cubicBezTo>
                  <a:cubicBezTo>
                    <a:pt x="209" y="464"/>
                    <a:pt x="207" y="464"/>
                    <a:pt x="205" y="463"/>
                  </a:cubicBezTo>
                  <a:cubicBezTo>
                    <a:pt x="203" y="463"/>
                    <a:pt x="201" y="463"/>
                    <a:pt x="199" y="462"/>
                  </a:cubicBezTo>
                  <a:moveTo>
                    <a:pt x="301" y="461"/>
                  </a:moveTo>
                  <a:cubicBezTo>
                    <a:pt x="295" y="462"/>
                    <a:pt x="289" y="464"/>
                    <a:pt x="283" y="465"/>
                  </a:cubicBezTo>
                  <a:cubicBezTo>
                    <a:pt x="289" y="464"/>
                    <a:pt x="295" y="462"/>
                    <a:pt x="301" y="461"/>
                  </a:cubicBezTo>
                  <a:moveTo>
                    <a:pt x="306" y="456"/>
                  </a:moveTo>
                  <a:cubicBezTo>
                    <a:pt x="306" y="456"/>
                    <a:pt x="306" y="457"/>
                    <a:pt x="306" y="457"/>
                  </a:cubicBezTo>
                  <a:cubicBezTo>
                    <a:pt x="306" y="457"/>
                    <a:pt x="306" y="458"/>
                    <a:pt x="306" y="458"/>
                  </a:cubicBezTo>
                  <a:cubicBezTo>
                    <a:pt x="304" y="459"/>
                    <a:pt x="303" y="460"/>
                    <a:pt x="302" y="460"/>
                  </a:cubicBezTo>
                  <a:cubicBezTo>
                    <a:pt x="302" y="460"/>
                    <a:pt x="302" y="460"/>
                    <a:pt x="302" y="460"/>
                  </a:cubicBezTo>
                  <a:cubicBezTo>
                    <a:pt x="303" y="460"/>
                    <a:pt x="304" y="459"/>
                    <a:pt x="305" y="459"/>
                  </a:cubicBezTo>
                  <a:cubicBezTo>
                    <a:pt x="306" y="458"/>
                    <a:pt x="306" y="457"/>
                    <a:pt x="306" y="456"/>
                  </a:cubicBezTo>
                  <a:moveTo>
                    <a:pt x="120" y="442"/>
                  </a:moveTo>
                  <a:cubicBezTo>
                    <a:pt x="120" y="442"/>
                    <a:pt x="120" y="442"/>
                    <a:pt x="120" y="442"/>
                  </a:cubicBezTo>
                  <a:cubicBezTo>
                    <a:pt x="120" y="442"/>
                    <a:pt x="120" y="442"/>
                    <a:pt x="120" y="442"/>
                  </a:cubicBezTo>
                  <a:moveTo>
                    <a:pt x="119" y="442"/>
                  </a:moveTo>
                  <a:cubicBezTo>
                    <a:pt x="119" y="442"/>
                    <a:pt x="119" y="442"/>
                    <a:pt x="119" y="442"/>
                  </a:cubicBezTo>
                  <a:cubicBezTo>
                    <a:pt x="119" y="442"/>
                    <a:pt x="119" y="442"/>
                    <a:pt x="119" y="442"/>
                  </a:cubicBezTo>
                  <a:moveTo>
                    <a:pt x="291" y="441"/>
                  </a:moveTo>
                  <a:cubicBezTo>
                    <a:pt x="296" y="445"/>
                    <a:pt x="301" y="450"/>
                    <a:pt x="305" y="455"/>
                  </a:cubicBezTo>
                  <a:cubicBezTo>
                    <a:pt x="305" y="455"/>
                    <a:pt x="305" y="455"/>
                    <a:pt x="305" y="455"/>
                  </a:cubicBezTo>
                  <a:cubicBezTo>
                    <a:pt x="305" y="455"/>
                    <a:pt x="305" y="455"/>
                    <a:pt x="305" y="455"/>
                  </a:cubicBezTo>
                  <a:cubicBezTo>
                    <a:pt x="301" y="450"/>
                    <a:pt x="296" y="445"/>
                    <a:pt x="291" y="441"/>
                  </a:cubicBezTo>
                  <a:moveTo>
                    <a:pt x="112" y="439"/>
                  </a:moveTo>
                  <a:cubicBezTo>
                    <a:pt x="114" y="440"/>
                    <a:pt x="117" y="441"/>
                    <a:pt x="119" y="442"/>
                  </a:cubicBezTo>
                  <a:cubicBezTo>
                    <a:pt x="117" y="441"/>
                    <a:pt x="114" y="440"/>
                    <a:pt x="112" y="439"/>
                  </a:cubicBezTo>
                  <a:moveTo>
                    <a:pt x="112" y="439"/>
                  </a:moveTo>
                  <a:cubicBezTo>
                    <a:pt x="112" y="439"/>
                    <a:pt x="112" y="439"/>
                    <a:pt x="112" y="439"/>
                  </a:cubicBezTo>
                  <a:cubicBezTo>
                    <a:pt x="112" y="439"/>
                    <a:pt x="112" y="439"/>
                    <a:pt x="112" y="439"/>
                  </a:cubicBezTo>
                  <a:moveTo>
                    <a:pt x="111" y="439"/>
                  </a:moveTo>
                  <a:cubicBezTo>
                    <a:pt x="111" y="439"/>
                    <a:pt x="111" y="439"/>
                    <a:pt x="111" y="439"/>
                  </a:cubicBezTo>
                  <a:cubicBezTo>
                    <a:pt x="111" y="439"/>
                    <a:pt x="111" y="439"/>
                    <a:pt x="111" y="439"/>
                  </a:cubicBezTo>
                  <a:moveTo>
                    <a:pt x="65" y="411"/>
                  </a:moveTo>
                  <a:cubicBezTo>
                    <a:pt x="67" y="413"/>
                    <a:pt x="68" y="414"/>
                    <a:pt x="70" y="415"/>
                  </a:cubicBezTo>
                  <a:cubicBezTo>
                    <a:pt x="72" y="417"/>
                    <a:pt x="74" y="418"/>
                    <a:pt x="77" y="420"/>
                  </a:cubicBezTo>
                  <a:cubicBezTo>
                    <a:pt x="74" y="418"/>
                    <a:pt x="72" y="417"/>
                    <a:pt x="70" y="415"/>
                  </a:cubicBezTo>
                  <a:cubicBezTo>
                    <a:pt x="68" y="414"/>
                    <a:pt x="67" y="413"/>
                    <a:pt x="65" y="411"/>
                  </a:cubicBezTo>
                  <a:moveTo>
                    <a:pt x="13" y="342"/>
                  </a:moveTo>
                  <a:cubicBezTo>
                    <a:pt x="14" y="343"/>
                    <a:pt x="14" y="343"/>
                    <a:pt x="14" y="343"/>
                  </a:cubicBezTo>
                  <a:cubicBezTo>
                    <a:pt x="21" y="360"/>
                    <a:pt x="30" y="374"/>
                    <a:pt x="41" y="388"/>
                  </a:cubicBezTo>
                  <a:cubicBezTo>
                    <a:pt x="46" y="393"/>
                    <a:pt x="51" y="398"/>
                    <a:pt x="56" y="404"/>
                  </a:cubicBezTo>
                  <a:cubicBezTo>
                    <a:pt x="51" y="398"/>
                    <a:pt x="46" y="393"/>
                    <a:pt x="41" y="387"/>
                  </a:cubicBezTo>
                  <a:cubicBezTo>
                    <a:pt x="30" y="374"/>
                    <a:pt x="21" y="360"/>
                    <a:pt x="14" y="345"/>
                  </a:cubicBezTo>
                  <a:cubicBezTo>
                    <a:pt x="14" y="344"/>
                    <a:pt x="14" y="343"/>
                    <a:pt x="13" y="342"/>
                  </a:cubicBezTo>
                  <a:moveTo>
                    <a:pt x="3" y="306"/>
                  </a:moveTo>
                  <a:cubicBezTo>
                    <a:pt x="4" y="312"/>
                    <a:pt x="5" y="318"/>
                    <a:pt x="7" y="324"/>
                  </a:cubicBezTo>
                  <a:cubicBezTo>
                    <a:pt x="7" y="323"/>
                    <a:pt x="6" y="322"/>
                    <a:pt x="6" y="321"/>
                  </a:cubicBezTo>
                  <a:cubicBezTo>
                    <a:pt x="5" y="316"/>
                    <a:pt x="4" y="311"/>
                    <a:pt x="3" y="306"/>
                  </a:cubicBezTo>
                  <a:moveTo>
                    <a:pt x="0" y="251"/>
                  </a:moveTo>
                  <a:cubicBezTo>
                    <a:pt x="0" y="252"/>
                    <a:pt x="0" y="252"/>
                    <a:pt x="0" y="252"/>
                  </a:cubicBezTo>
                  <a:cubicBezTo>
                    <a:pt x="0" y="258"/>
                    <a:pt x="0" y="264"/>
                    <a:pt x="0" y="270"/>
                  </a:cubicBezTo>
                  <a:cubicBezTo>
                    <a:pt x="0" y="270"/>
                    <a:pt x="0" y="270"/>
                    <a:pt x="0" y="270"/>
                  </a:cubicBezTo>
                  <a:cubicBezTo>
                    <a:pt x="0" y="274"/>
                    <a:pt x="0" y="277"/>
                    <a:pt x="0" y="281"/>
                  </a:cubicBezTo>
                  <a:cubicBezTo>
                    <a:pt x="0" y="283"/>
                    <a:pt x="0" y="284"/>
                    <a:pt x="0" y="286"/>
                  </a:cubicBezTo>
                  <a:cubicBezTo>
                    <a:pt x="0" y="282"/>
                    <a:pt x="0" y="278"/>
                    <a:pt x="0" y="274"/>
                  </a:cubicBezTo>
                  <a:cubicBezTo>
                    <a:pt x="0" y="266"/>
                    <a:pt x="0" y="259"/>
                    <a:pt x="0" y="251"/>
                  </a:cubicBezTo>
                  <a:moveTo>
                    <a:pt x="3" y="223"/>
                  </a:moveTo>
                  <a:cubicBezTo>
                    <a:pt x="3" y="224"/>
                    <a:pt x="3" y="225"/>
                    <a:pt x="3" y="226"/>
                  </a:cubicBezTo>
                  <a:cubicBezTo>
                    <a:pt x="2" y="233"/>
                    <a:pt x="1" y="240"/>
                    <a:pt x="1" y="247"/>
                  </a:cubicBezTo>
                  <a:cubicBezTo>
                    <a:pt x="1" y="247"/>
                    <a:pt x="1" y="246"/>
                    <a:pt x="1" y="245"/>
                  </a:cubicBezTo>
                  <a:cubicBezTo>
                    <a:pt x="2" y="240"/>
                    <a:pt x="2" y="234"/>
                    <a:pt x="3" y="229"/>
                  </a:cubicBezTo>
                  <a:cubicBezTo>
                    <a:pt x="3" y="227"/>
                    <a:pt x="3" y="225"/>
                    <a:pt x="3" y="223"/>
                  </a:cubicBezTo>
                  <a:moveTo>
                    <a:pt x="7" y="206"/>
                  </a:moveTo>
                  <a:cubicBezTo>
                    <a:pt x="6" y="208"/>
                    <a:pt x="6" y="210"/>
                    <a:pt x="5" y="212"/>
                  </a:cubicBezTo>
                  <a:cubicBezTo>
                    <a:pt x="5" y="214"/>
                    <a:pt x="4" y="217"/>
                    <a:pt x="4" y="220"/>
                  </a:cubicBezTo>
                  <a:cubicBezTo>
                    <a:pt x="5" y="215"/>
                    <a:pt x="6" y="210"/>
                    <a:pt x="7" y="206"/>
                  </a:cubicBezTo>
                  <a:moveTo>
                    <a:pt x="34" y="142"/>
                  </a:moveTo>
                  <a:cubicBezTo>
                    <a:pt x="33" y="143"/>
                    <a:pt x="32" y="144"/>
                    <a:pt x="31" y="145"/>
                  </a:cubicBezTo>
                  <a:cubicBezTo>
                    <a:pt x="31" y="146"/>
                    <a:pt x="31" y="146"/>
                    <a:pt x="31" y="146"/>
                  </a:cubicBezTo>
                  <a:cubicBezTo>
                    <a:pt x="32" y="145"/>
                    <a:pt x="33" y="143"/>
                    <a:pt x="34" y="142"/>
                  </a:cubicBezTo>
                  <a:moveTo>
                    <a:pt x="75" y="92"/>
                  </a:moveTo>
                  <a:cubicBezTo>
                    <a:pt x="63" y="103"/>
                    <a:pt x="53" y="114"/>
                    <a:pt x="44" y="127"/>
                  </a:cubicBezTo>
                  <a:cubicBezTo>
                    <a:pt x="51" y="117"/>
                    <a:pt x="58" y="109"/>
                    <a:pt x="66" y="101"/>
                  </a:cubicBezTo>
                  <a:cubicBezTo>
                    <a:pt x="69" y="98"/>
                    <a:pt x="72" y="95"/>
                    <a:pt x="75" y="92"/>
                  </a:cubicBezTo>
                  <a:moveTo>
                    <a:pt x="195" y="0"/>
                  </a:moveTo>
                  <a:cubicBezTo>
                    <a:pt x="194" y="0"/>
                    <a:pt x="194" y="0"/>
                    <a:pt x="194" y="1"/>
                  </a:cubicBezTo>
                  <a:cubicBezTo>
                    <a:pt x="192" y="2"/>
                    <a:pt x="190" y="4"/>
                    <a:pt x="188" y="5"/>
                  </a:cubicBezTo>
                  <a:cubicBezTo>
                    <a:pt x="191" y="4"/>
                    <a:pt x="193" y="2"/>
                    <a:pt x="195" y="0"/>
                  </a:cubicBezTo>
                </a:path>
              </a:pathLst>
            </a:custGeom>
            <a:solidFill>
              <a:srgbClr val="E8E3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33" name="Freeform 226"/>
            <p:cNvSpPr>
              <a:spLocks/>
            </p:cNvSpPr>
            <p:nvPr/>
          </p:nvSpPr>
          <p:spPr bwMode="auto">
            <a:xfrm>
              <a:off x="3347856" y="5600700"/>
              <a:ext cx="806450" cy="1241425"/>
            </a:xfrm>
            <a:custGeom>
              <a:avLst/>
              <a:gdLst>
                <a:gd name="T0" fmla="*/ 195 w 306"/>
                <a:gd name="T1" fmla="*/ 3 h 470"/>
                <a:gd name="T2" fmla="*/ 172 w 306"/>
                <a:gd name="T3" fmla="*/ 21 h 470"/>
                <a:gd name="T4" fmla="*/ 101 w 306"/>
                <a:gd name="T5" fmla="*/ 74 h 470"/>
                <a:gd name="T6" fmla="*/ 75 w 306"/>
                <a:gd name="T7" fmla="*/ 95 h 470"/>
                <a:gd name="T8" fmla="*/ 44 w 306"/>
                <a:gd name="T9" fmla="*/ 130 h 470"/>
                <a:gd name="T10" fmla="*/ 34 w 306"/>
                <a:gd name="T11" fmla="*/ 145 h 470"/>
                <a:gd name="T12" fmla="*/ 18 w 306"/>
                <a:gd name="T13" fmla="*/ 173 h 470"/>
                <a:gd name="T14" fmla="*/ 4 w 306"/>
                <a:gd name="T15" fmla="*/ 223 h 470"/>
                <a:gd name="T16" fmla="*/ 3 w 306"/>
                <a:gd name="T17" fmla="*/ 232 h 470"/>
                <a:gd name="T18" fmla="*/ 1 w 306"/>
                <a:gd name="T19" fmla="*/ 250 h 470"/>
                <a:gd name="T20" fmla="*/ 0 w 306"/>
                <a:gd name="T21" fmla="*/ 277 h 470"/>
                <a:gd name="T22" fmla="*/ 1 w 306"/>
                <a:gd name="T23" fmla="*/ 294 h 470"/>
                <a:gd name="T24" fmla="*/ 3 w 306"/>
                <a:gd name="T25" fmla="*/ 309 h 470"/>
                <a:gd name="T26" fmla="*/ 7 w 306"/>
                <a:gd name="T27" fmla="*/ 327 h 470"/>
                <a:gd name="T28" fmla="*/ 14 w 306"/>
                <a:gd name="T29" fmla="*/ 348 h 470"/>
                <a:gd name="T30" fmla="*/ 56 w 306"/>
                <a:gd name="T31" fmla="*/ 407 h 470"/>
                <a:gd name="T32" fmla="*/ 65 w 306"/>
                <a:gd name="T33" fmla="*/ 414 h 470"/>
                <a:gd name="T34" fmla="*/ 77 w 306"/>
                <a:gd name="T35" fmla="*/ 423 h 470"/>
                <a:gd name="T36" fmla="*/ 111 w 306"/>
                <a:gd name="T37" fmla="*/ 442 h 470"/>
                <a:gd name="T38" fmla="*/ 112 w 306"/>
                <a:gd name="T39" fmla="*/ 442 h 470"/>
                <a:gd name="T40" fmla="*/ 112 w 306"/>
                <a:gd name="T41" fmla="*/ 442 h 470"/>
                <a:gd name="T42" fmla="*/ 119 w 306"/>
                <a:gd name="T43" fmla="*/ 445 h 470"/>
                <a:gd name="T44" fmla="*/ 120 w 306"/>
                <a:gd name="T45" fmla="*/ 445 h 470"/>
                <a:gd name="T46" fmla="*/ 174 w 306"/>
                <a:gd name="T47" fmla="*/ 461 h 470"/>
                <a:gd name="T48" fmla="*/ 205 w 306"/>
                <a:gd name="T49" fmla="*/ 466 h 470"/>
                <a:gd name="T50" fmla="*/ 211 w 306"/>
                <a:gd name="T51" fmla="*/ 467 h 470"/>
                <a:gd name="T52" fmla="*/ 231 w 306"/>
                <a:gd name="T53" fmla="*/ 468 h 470"/>
                <a:gd name="T54" fmla="*/ 241 w 306"/>
                <a:gd name="T55" fmla="*/ 469 h 470"/>
                <a:gd name="T56" fmla="*/ 244 w 306"/>
                <a:gd name="T57" fmla="*/ 469 h 470"/>
                <a:gd name="T58" fmla="*/ 257 w 306"/>
                <a:gd name="T59" fmla="*/ 470 h 470"/>
                <a:gd name="T60" fmla="*/ 262 w 306"/>
                <a:gd name="T61" fmla="*/ 469 h 470"/>
                <a:gd name="T62" fmla="*/ 274 w 306"/>
                <a:gd name="T63" fmla="*/ 469 h 470"/>
                <a:gd name="T64" fmla="*/ 283 w 306"/>
                <a:gd name="T65" fmla="*/ 468 h 470"/>
                <a:gd name="T66" fmla="*/ 302 w 306"/>
                <a:gd name="T67" fmla="*/ 463 h 470"/>
                <a:gd name="T68" fmla="*/ 306 w 306"/>
                <a:gd name="T69" fmla="*/ 460 h 470"/>
                <a:gd name="T70" fmla="*/ 306 w 306"/>
                <a:gd name="T71" fmla="*/ 459 h 470"/>
                <a:gd name="T72" fmla="*/ 305 w 306"/>
                <a:gd name="T73" fmla="*/ 458 h 470"/>
                <a:gd name="T74" fmla="*/ 287 w 306"/>
                <a:gd name="T75" fmla="*/ 441 h 470"/>
                <a:gd name="T76" fmla="*/ 277 w 306"/>
                <a:gd name="T77" fmla="*/ 438 h 470"/>
                <a:gd name="T78" fmla="*/ 267 w 306"/>
                <a:gd name="T79" fmla="*/ 439 h 470"/>
                <a:gd name="T80" fmla="*/ 233 w 306"/>
                <a:gd name="T81" fmla="*/ 439 h 470"/>
                <a:gd name="T82" fmla="*/ 222 w 306"/>
                <a:gd name="T83" fmla="*/ 438 h 470"/>
                <a:gd name="T84" fmla="*/ 153 w 306"/>
                <a:gd name="T85" fmla="*/ 425 h 470"/>
                <a:gd name="T86" fmla="*/ 90 w 306"/>
                <a:gd name="T87" fmla="*/ 392 h 470"/>
                <a:gd name="T88" fmla="*/ 62 w 306"/>
                <a:gd name="T89" fmla="*/ 355 h 470"/>
                <a:gd name="T90" fmla="*/ 44 w 306"/>
                <a:gd name="T91" fmla="*/ 302 h 470"/>
                <a:gd name="T92" fmla="*/ 42 w 306"/>
                <a:gd name="T93" fmla="*/ 266 h 470"/>
                <a:gd name="T94" fmla="*/ 45 w 306"/>
                <a:gd name="T95" fmla="*/ 237 h 470"/>
                <a:gd name="T96" fmla="*/ 62 w 306"/>
                <a:gd name="T97" fmla="*/ 182 h 470"/>
                <a:gd name="T98" fmla="*/ 98 w 306"/>
                <a:gd name="T99" fmla="*/ 127 h 470"/>
                <a:gd name="T100" fmla="*/ 159 w 306"/>
                <a:gd name="T101" fmla="*/ 63 h 470"/>
                <a:gd name="T102" fmla="*/ 191 w 306"/>
                <a:gd name="T103" fmla="*/ 22 h 470"/>
                <a:gd name="T104" fmla="*/ 200 w 306"/>
                <a:gd name="T105" fmla="*/ 1 h 470"/>
                <a:gd name="T106" fmla="*/ 198 w 306"/>
                <a:gd name="T107" fmla="*/ 0 h 4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06" h="470">
                  <a:moveTo>
                    <a:pt x="198" y="0"/>
                  </a:moveTo>
                  <a:cubicBezTo>
                    <a:pt x="197" y="1"/>
                    <a:pt x="196" y="2"/>
                    <a:pt x="195" y="3"/>
                  </a:cubicBezTo>
                  <a:cubicBezTo>
                    <a:pt x="193" y="5"/>
                    <a:pt x="191" y="7"/>
                    <a:pt x="188" y="8"/>
                  </a:cubicBezTo>
                  <a:cubicBezTo>
                    <a:pt x="183" y="13"/>
                    <a:pt x="178" y="17"/>
                    <a:pt x="172" y="21"/>
                  </a:cubicBezTo>
                  <a:cubicBezTo>
                    <a:pt x="166" y="25"/>
                    <a:pt x="160" y="29"/>
                    <a:pt x="155" y="33"/>
                  </a:cubicBezTo>
                  <a:cubicBezTo>
                    <a:pt x="136" y="46"/>
                    <a:pt x="118" y="60"/>
                    <a:pt x="101" y="74"/>
                  </a:cubicBezTo>
                  <a:cubicBezTo>
                    <a:pt x="92" y="81"/>
                    <a:pt x="83" y="88"/>
                    <a:pt x="75" y="95"/>
                  </a:cubicBezTo>
                  <a:cubicBezTo>
                    <a:pt x="75" y="95"/>
                    <a:pt x="75" y="95"/>
                    <a:pt x="75" y="95"/>
                  </a:cubicBezTo>
                  <a:cubicBezTo>
                    <a:pt x="72" y="98"/>
                    <a:pt x="69" y="101"/>
                    <a:pt x="66" y="104"/>
                  </a:cubicBezTo>
                  <a:cubicBezTo>
                    <a:pt x="58" y="112"/>
                    <a:pt x="51" y="120"/>
                    <a:pt x="44" y="130"/>
                  </a:cubicBezTo>
                  <a:cubicBezTo>
                    <a:pt x="44" y="130"/>
                    <a:pt x="43" y="131"/>
                    <a:pt x="43" y="131"/>
                  </a:cubicBezTo>
                  <a:cubicBezTo>
                    <a:pt x="40" y="136"/>
                    <a:pt x="37" y="140"/>
                    <a:pt x="34" y="145"/>
                  </a:cubicBezTo>
                  <a:cubicBezTo>
                    <a:pt x="33" y="146"/>
                    <a:pt x="32" y="148"/>
                    <a:pt x="31" y="149"/>
                  </a:cubicBezTo>
                  <a:cubicBezTo>
                    <a:pt x="26" y="157"/>
                    <a:pt x="22" y="165"/>
                    <a:pt x="18" y="173"/>
                  </a:cubicBezTo>
                  <a:cubicBezTo>
                    <a:pt x="13" y="184"/>
                    <a:pt x="10" y="196"/>
                    <a:pt x="7" y="209"/>
                  </a:cubicBezTo>
                  <a:cubicBezTo>
                    <a:pt x="6" y="213"/>
                    <a:pt x="5" y="218"/>
                    <a:pt x="4" y="223"/>
                  </a:cubicBezTo>
                  <a:cubicBezTo>
                    <a:pt x="4" y="224"/>
                    <a:pt x="4" y="225"/>
                    <a:pt x="3" y="226"/>
                  </a:cubicBezTo>
                  <a:cubicBezTo>
                    <a:pt x="3" y="228"/>
                    <a:pt x="3" y="230"/>
                    <a:pt x="3" y="232"/>
                  </a:cubicBezTo>
                  <a:cubicBezTo>
                    <a:pt x="2" y="237"/>
                    <a:pt x="2" y="243"/>
                    <a:pt x="1" y="248"/>
                  </a:cubicBezTo>
                  <a:cubicBezTo>
                    <a:pt x="1" y="249"/>
                    <a:pt x="1" y="250"/>
                    <a:pt x="1" y="250"/>
                  </a:cubicBezTo>
                  <a:cubicBezTo>
                    <a:pt x="1" y="252"/>
                    <a:pt x="1" y="253"/>
                    <a:pt x="0" y="254"/>
                  </a:cubicBezTo>
                  <a:cubicBezTo>
                    <a:pt x="0" y="262"/>
                    <a:pt x="0" y="269"/>
                    <a:pt x="0" y="277"/>
                  </a:cubicBezTo>
                  <a:cubicBezTo>
                    <a:pt x="0" y="281"/>
                    <a:pt x="0" y="285"/>
                    <a:pt x="0" y="289"/>
                  </a:cubicBezTo>
                  <a:cubicBezTo>
                    <a:pt x="0" y="291"/>
                    <a:pt x="1" y="292"/>
                    <a:pt x="1" y="294"/>
                  </a:cubicBezTo>
                  <a:cubicBezTo>
                    <a:pt x="1" y="299"/>
                    <a:pt x="2" y="304"/>
                    <a:pt x="3" y="308"/>
                  </a:cubicBezTo>
                  <a:cubicBezTo>
                    <a:pt x="3" y="309"/>
                    <a:pt x="3" y="309"/>
                    <a:pt x="3" y="309"/>
                  </a:cubicBezTo>
                  <a:cubicBezTo>
                    <a:pt x="4" y="314"/>
                    <a:pt x="5" y="319"/>
                    <a:pt x="6" y="324"/>
                  </a:cubicBezTo>
                  <a:cubicBezTo>
                    <a:pt x="6" y="325"/>
                    <a:pt x="7" y="326"/>
                    <a:pt x="7" y="327"/>
                  </a:cubicBezTo>
                  <a:cubicBezTo>
                    <a:pt x="9" y="334"/>
                    <a:pt x="11" y="340"/>
                    <a:pt x="13" y="345"/>
                  </a:cubicBezTo>
                  <a:cubicBezTo>
                    <a:pt x="14" y="346"/>
                    <a:pt x="14" y="347"/>
                    <a:pt x="14" y="348"/>
                  </a:cubicBezTo>
                  <a:cubicBezTo>
                    <a:pt x="21" y="363"/>
                    <a:pt x="30" y="377"/>
                    <a:pt x="41" y="390"/>
                  </a:cubicBezTo>
                  <a:cubicBezTo>
                    <a:pt x="46" y="396"/>
                    <a:pt x="51" y="401"/>
                    <a:pt x="56" y="407"/>
                  </a:cubicBezTo>
                  <a:cubicBezTo>
                    <a:pt x="57" y="407"/>
                    <a:pt x="57" y="407"/>
                    <a:pt x="57" y="407"/>
                  </a:cubicBezTo>
                  <a:cubicBezTo>
                    <a:pt x="60" y="410"/>
                    <a:pt x="62" y="412"/>
                    <a:pt x="65" y="414"/>
                  </a:cubicBezTo>
                  <a:cubicBezTo>
                    <a:pt x="67" y="416"/>
                    <a:pt x="68" y="417"/>
                    <a:pt x="70" y="418"/>
                  </a:cubicBezTo>
                  <a:cubicBezTo>
                    <a:pt x="72" y="420"/>
                    <a:pt x="74" y="421"/>
                    <a:pt x="77" y="423"/>
                  </a:cubicBezTo>
                  <a:cubicBezTo>
                    <a:pt x="87" y="429"/>
                    <a:pt x="98" y="436"/>
                    <a:pt x="109" y="441"/>
                  </a:cubicBezTo>
                  <a:cubicBezTo>
                    <a:pt x="110" y="441"/>
                    <a:pt x="111" y="441"/>
                    <a:pt x="111" y="442"/>
                  </a:cubicBezTo>
                  <a:cubicBezTo>
                    <a:pt x="111" y="442"/>
                    <a:pt x="111" y="442"/>
                    <a:pt x="111" y="442"/>
                  </a:cubicBezTo>
                  <a:cubicBezTo>
                    <a:pt x="112" y="442"/>
                    <a:pt x="112" y="442"/>
                    <a:pt x="112" y="442"/>
                  </a:cubicBezTo>
                  <a:cubicBezTo>
                    <a:pt x="112" y="442"/>
                    <a:pt x="112" y="442"/>
                    <a:pt x="112" y="442"/>
                  </a:cubicBezTo>
                  <a:cubicBezTo>
                    <a:pt x="112" y="442"/>
                    <a:pt x="112" y="442"/>
                    <a:pt x="112" y="442"/>
                  </a:cubicBezTo>
                  <a:cubicBezTo>
                    <a:pt x="114" y="443"/>
                    <a:pt x="117" y="444"/>
                    <a:pt x="119" y="445"/>
                  </a:cubicBezTo>
                  <a:cubicBezTo>
                    <a:pt x="119" y="445"/>
                    <a:pt x="119" y="445"/>
                    <a:pt x="119" y="445"/>
                  </a:cubicBezTo>
                  <a:cubicBezTo>
                    <a:pt x="119" y="445"/>
                    <a:pt x="119" y="445"/>
                    <a:pt x="119" y="445"/>
                  </a:cubicBezTo>
                  <a:cubicBezTo>
                    <a:pt x="119" y="445"/>
                    <a:pt x="120" y="445"/>
                    <a:pt x="120" y="445"/>
                  </a:cubicBezTo>
                  <a:cubicBezTo>
                    <a:pt x="120" y="445"/>
                    <a:pt x="120" y="445"/>
                    <a:pt x="120" y="445"/>
                  </a:cubicBezTo>
                  <a:cubicBezTo>
                    <a:pt x="137" y="452"/>
                    <a:pt x="156" y="457"/>
                    <a:pt x="174" y="461"/>
                  </a:cubicBezTo>
                  <a:cubicBezTo>
                    <a:pt x="183" y="462"/>
                    <a:pt x="191" y="464"/>
                    <a:pt x="199" y="465"/>
                  </a:cubicBezTo>
                  <a:cubicBezTo>
                    <a:pt x="201" y="466"/>
                    <a:pt x="203" y="466"/>
                    <a:pt x="205" y="466"/>
                  </a:cubicBezTo>
                  <a:cubicBezTo>
                    <a:pt x="207" y="467"/>
                    <a:pt x="209" y="467"/>
                    <a:pt x="211" y="467"/>
                  </a:cubicBezTo>
                  <a:cubicBezTo>
                    <a:pt x="211" y="467"/>
                    <a:pt x="211" y="467"/>
                    <a:pt x="211" y="467"/>
                  </a:cubicBezTo>
                  <a:cubicBezTo>
                    <a:pt x="217" y="467"/>
                    <a:pt x="223" y="468"/>
                    <a:pt x="229" y="468"/>
                  </a:cubicBezTo>
                  <a:cubicBezTo>
                    <a:pt x="230" y="468"/>
                    <a:pt x="230" y="468"/>
                    <a:pt x="231" y="468"/>
                  </a:cubicBezTo>
                  <a:cubicBezTo>
                    <a:pt x="235" y="469"/>
                    <a:pt x="238" y="469"/>
                    <a:pt x="241" y="469"/>
                  </a:cubicBezTo>
                  <a:cubicBezTo>
                    <a:pt x="241" y="469"/>
                    <a:pt x="241" y="469"/>
                    <a:pt x="241" y="469"/>
                  </a:cubicBezTo>
                  <a:cubicBezTo>
                    <a:pt x="241" y="469"/>
                    <a:pt x="241" y="469"/>
                    <a:pt x="242" y="469"/>
                  </a:cubicBezTo>
                  <a:cubicBezTo>
                    <a:pt x="242" y="469"/>
                    <a:pt x="243" y="469"/>
                    <a:pt x="244" y="469"/>
                  </a:cubicBezTo>
                  <a:cubicBezTo>
                    <a:pt x="246" y="469"/>
                    <a:pt x="248" y="469"/>
                    <a:pt x="250" y="469"/>
                  </a:cubicBezTo>
                  <a:cubicBezTo>
                    <a:pt x="253" y="469"/>
                    <a:pt x="255" y="470"/>
                    <a:pt x="257" y="470"/>
                  </a:cubicBezTo>
                  <a:cubicBezTo>
                    <a:pt x="258" y="470"/>
                    <a:pt x="260" y="470"/>
                    <a:pt x="261" y="469"/>
                  </a:cubicBezTo>
                  <a:cubicBezTo>
                    <a:pt x="261" y="469"/>
                    <a:pt x="262" y="469"/>
                    <a:pt x="262" y="469"/>
                  </a:cubicBezTo>
                  <a:cubicBezTo>
                    <a:pt x="266" y="469"/>
                    <a:pt x="270" y="469"/>
                    <a:pt x="273" y="469"/>
                  </a:cubicBezTo>
                  <a:cubicBezTo>
                    <a:pt x="274" y="469"/>
                    <a:pt x="274" y="469"/>
                    <a:pt x="274" y="469"/>
                  </a:cubicBezTo>
                  <a:cubicBezTo>
                    <a:pt x="274" y="469"/>
                    <a:pt x="275" y="468"/>
                    <a:pt x="275" y="468"/>
                  </a:cubicBezTo>
                  <a:cubicBezTo>
                    <a:pt x="278" y="468"/>
                    <a:pt x="281" y="468"/>
                    <a:pt x="283" y="468"/>
                  </a:cubicBezTo>
                  <a:cubicBezTo>
                    <a:pt x="289" y="467"/>
                    <a:pt x="295" y="465"/>
                    <a:pt x="301" y="464"/>
                  </a:cubicBezTo>
                  <a:cubicBezTo>
                    <a:pt x="301" y="464"/>
                    <a:pt x="301" y="464"/>
                    <a:pt x="302" y="463"/>
                  </a:cubicBezTo>
                  <a:cubicBezTo>
                    <a:pt x="303" y="463"/>
                    <a:pt x="304" y="462"/>
                    <a:pt x="306" y="461"/>
                  </a:cubicBezTo>
                  <a:cubicBezTo>
                    <a:pt x="306" y="461"/>
                    <a:pt x="306" y="460"/>
                    <a:pt x="306" y="460"/>
                  </a:cubicBezTo>
                  <a:cubicBezTo>
                    <a:pt x="306" y="460"/>
                    <a:pt x="306" y="459"/>
                    <a:pt x="306" y="459"/>
                  </a:cubicBezTo>
                  <a:cubicBezTo>
                    <a:pt x="306" y="459"/>
                    <a:pt x="306" y="459"/>
                    <a:pt x="306" y="459"/>
                  </a:cubicBezTo>
                  <a:cubicBezTo>
                    <a:pt x="305" y="458"/>
                    <a:pt x="305" y="458"/>
                    <a:pt x="305" y="458"/>
                  </a:cubicBezTo>
                  <a:cubicBezTo>
                    <a:pt x="305" y="458"/>
                    <a:pt x="305" y="458"/>
                    <a:pt x="305" y="458"/>
                  </a:cubicBezTo>
                  <a:cubicBezTo>
                    <a:pt x="301" y="453"/>
                    <a:pt x="296" y="448"/>
                    <a:pt x="291" y="444"/>
                  </a:cubicBezTo>
                  <a:cubicBezTo>
                    <a:pt x="289" y="443"/>
                    <a:pt x="288" y="442"/>
                    <a:pt x="287" y="441"/>
                  </a:cubicBezTo>
                  <a:cubicBezTo>
                    <a:pt x="285" y="440"/>
                    <a:pt x="282" y="440"/>
                    <a:pt x="280" y="439"/>
                  </a:cubicBezTo>
                  <a:cubicBezTo>
                    <a:pt x="279" y="438"/>
                    <a:pt x="278" y="438"/>
                    <a:pt x="277" y="438"/>
                  </a:cubicBezTo>
                  <a:cubicBezTo>
                    <a:pt x="276" y="438"/>
                    <a:pt x="275" y="438"/>
                    <a:pt x="274" y="438"/>
                  </a:cubicBezTo>
                  <a:cubicBezTo>
                    <a:pt x="272" y="439"/>
                    <a:pt x="269" y="439"/>
                    <a:pt x="267" y="439"/>
                  </a:cubicBezTo>
                  <a:cubicBezTo>
                    <a:pt x="262" y="440"/>
                    <a:pt x="257" y="440"/>
                    <a:pt x="252" y="440"/>
                  </a:cubicBezTo>
                  <a:cubicBezTo>
                    <a:pt x="245" y="440"/>
                    <a:pt x="239" y="439"/>
                    <a:pt x="233" y="439"/>
                  </a:cubicBezTo>
                  <a:cubicBezTo>
                    <a:pt x="231" y="439"/>
                    <a:pt x="228" y="439"/>
                    <a:pt x="226" y="439"/>
                  </a:cubicBezTo>
                  <a:cubicBezTo>
                    <a:pt x="225" y="438"/>
                    <a:pt x="223" y="438"/>
                    <a:pt x="222" y="438"/>
                  </a:cubicBezTo>
                  <a:cubicBezTo>
                    <a:pt x="212" y="437"/>
                    <a:pt x="202" y="435"/>
                    <a:pt x="193" y="434"/>
                  </a:cubicBezTo>
                  <a:cubicBezTo>
                    <a:pt x="179" y="432"/>
                    <a:pt x="166" y="429"/>
                    <a:pt x="153" y="425"/>
                  </a:cubicBezTo>
                  <a:cubicBezTo>
                    <a:pt x="137" y="421"/>
                    <a:pt x="121" y="415"/>
                    <a:pt x="107" y="405"/>
                  </a:cubicBezTo>
                  <a:cubicBezTo>
                    <a:pt x="101" y="401"/>
                    <a:pt x="95" y="397"/>
                    <a:pt x="90" y="392"/>
                  </a:cubicBezTo>
                  <a:cubicBezTo>
                    <a:pt x="88" y="390"/>
                    <a:pt x="87" y="389"/>
                    <a:pt x="85" y="387"/>
                  </a:cubicBezTo>
                  <a:cubicBezTo>
                    <a:pt x="76" y="378"/>
                    <a:pt x="68" y="367"/>
                    <a:pt x="62" y="355"/>
                  </a:cubicBezTo>
                  <a:cubicBezTo>
                    <a:pt x="59" y="349"/>
                    <a:pt x="56" y="343"/>
                    <a:pt x="53" y="337"/>
                  </a:cubicBezTo>
                  <a:cubicBezTo>
                    <a:pt x="49" y="325"/>
                    <a:pt x="46" y="314"/>
                    <a:pt x="44" y="302"/>
                  </a:cubicBezTo>
                  <a:cubicBezTo>
                    <a:pt x="43" y="295"/>
                    <a:pt x="43" y="287"/>
                    <a:pt x="42" y="280"/>
                  </a:cubicBezTo>
                  <a:cubicBezTo>
                    <a:pt x="41" y="275"/>
                    <a:pt x="41" y="271"/>
                    <a:pt x="42" y="266"/>
                  </a:cubicBezTo>
                  <a:cubicBezTo>
                    <a:pt x="43" y="264"/>
                    <a:pt x="43" y="262"/>
                    <a:pt x="43" y="260"/>
                  </a:cubicBezTo>
                  <a:cubicBezTo>
                    <a:pt x="43" y="253"/>
                    <a:pt x="44" y="245"/>
                    <a:pt x="45" y="237"/>
                  </a:cubicBezTo>
                  <a:cubicBezTo>
                    <a:pt x="46" y="229"/>
                    <a:pt x="48" y="220"/>
                    <a:pt x="50" y="212"/>
                  </a:cubicBezTo>
                  <a:cubicBezTo>
                    <a:pt x="54" y="202"/>
                    <a:pt x="57" y="192"/>
                    <a:pt x="62" y="182"/>
                  </a:cubicBezTo>
                  <a:cubicBezTo>
                    <a:pt x="71" y="162"/>
                    <a:pt x="83" y="145"/>
                    <a:pt x="97" y="128"/>
                  </a:cubicBezTo>
                  <a:cubicBezTo>
                    <a:pt x="97" y="127"/>
                    <a:pt x="98" y="127"/>
                    <a:pt x="98" y="127"/>
                  </a:cubicBezTo>
                  <a:cubicBezTo>
                    <a:pt x="110" y="114"/>
                    <a:pt x="121" y="102"/>
                    <a:pt x="133" y="90"/>
                  </a:cubicBezTo>
                  <a:cubicBezTo>
                    <a:pt x="142" y="81"/>
                    <a:pt x="151" y="72"/>
                    <a:pt x="159" y="63"/>
                  </a:cubicBezTo>
                  <a:cubicBezTo>
                    <a:pt x="168" y="54"/>
                    <a:pt x="176" y="45"/>
                    <a:pt x="183" y="34"/>
                  </a:cubicBezTo>
                  <a:cubicBezTo>
                    <a:pt x="186" y="30"/>
                    <a:pt x="189" y="26"/>
                    <a:pt x="191" y="22"/>
                  </a:cubicBezTo>
                  <a:cubicBezTo>
                    <a:pt x="195" y="16"/>
                    <a:pt x="198" y="10"/>
                    <a:pt x="200" y="3"/>
                  </a:cubicBezTo>
                  <a:cubicBezTo>
                    <a:pt x="200" y="3"/>
                    <a:pt x="200" y="2"/>
                    <a:pt x="200" y="1"/>
                  </a:cubicBezTo>
                  <a:cubicBezTo>
                    <a:pt x="200" y="1"/>
                    <a:pt x="199" y="1"/>
                    <a:pt x="199" y="0"/>
                  </a:cubicBezTo>
                  <a:cubicBezTo>
                    <a:pt x="198" y="0"/>
                    <a:pt x="198" y="0"/>
                    <a:pt x="198" y="0"/>
                  </a:cubicBezTo>
                </a:path>
              </a:pathLst>
            </a:custGeom>
            <a:solidFill>
              <a:srgbClr val="CEC0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34" name="Freeform 227"/>
            <p:cNvSpPr>
              <a:spLocks noEditPoints="1"/>
            </p:cNvSpPr>
            <p:nvPr/>
          </p:nvSpPr>
          <p:spPr bwMode="auto">
            <a:xfrm>
              <a:off x="3871731" y="5954713"/>
              <a:ext cx="341313" cy="541338"/>
            </a:xfrm>
            <a:custGeom>
              <a:avLst/>
              <a:gdLst>
                <a:gd name="T0" fmla="*/ 90 w 129"/>
                <a:gd name="T1" fmla="*/ 193 h 205"/>
                <a:gd name="T2" fmla="*/ 89 w 129"/>
                <a:gd name="T3" fmla="*/ 193 h 205"/>
                <a:gd name="T4" fmla="*/ 88 w 129"/>
                <a:gd name="T5" fmla="*/ 194 h 205"/>
                <a:gd name="T6" fmla="*/ 89 w 129"/>
                <a:gd name="T7" fmla="*/ 193 h 205"/>
                <a:gd name="T8" fmla="*/ 90 w 129"/>
                <a:gd name="T9" fmla="*/ 193 h 205"/>
                <a:gd name="T10" fmla="*/ 66 w 129"/>
                <a:gd name="T11" fmla="*/ 190 h 205"/>
                <a:gd name="T12" fmla="*/ 68 w 129"/>
                <a:gd name="T13" fmla="*/ 201 h 205"/>
                <a:gd name="T14" fmla="*/ 68 w 129"/>
                <a:gd name="T15" fmla="*/ 203 h 205"/>
                <a:gd name="T16" fmla="*/ 71 w 129"/>
                <a:gd name="T17" fmla="*/ 205 h 205"/>
                <a:gd name="T18" fmla="*/ 72 w 129"/>
                <a:gd name="T19" fmla="*/ 205 h 205"/>
                <a:gd name="T20" fmla="*/ 75 w 129"/>
                <a:gd name="T21" fmla="*/ 204 h 205"/>
                <a:gd name="T22" fmla="*/ 78 w 129"/>
                <a:gd name="T23" fmla="*/ 202 h 205"/>
                <a:gd name="T24" fmla="*/ 75 w 129"/>
                <a:gd name="T25" fmla="*/ 204 h 205"/>
                <a:gd name="T26" fmla="*/ 71 w 129"/>
                <a:gd name="T27" fmla="*/ 205 h 205"/>
                <a:gd name="T28" fmla="*/ 71 w 129"/>
                <a:gd name="T29" fmla="*/ 205 h 205"/>
                <a:gd name="T30" fmla="*/ 69 w 129"/>
                <a:gd name="T31" fmla="*/ 204 h 205"/>
                <a:gd name="T32" fmla="*/ 68 w 129"/>
                <a:gd name="T33" fmla="*/ 201 h 205"/>
                <a:gd name="T34" fmla="*/ 66 w 129"/>
                <a:gd name="T35" fmla="*/ 190 h 205"/>
                <a:gd name="T36" fmla="*/ 61 w 129"/>
                <a:gd name="T37" fmla="*/ 175 h 205"/>
                <a:gd name="T38" fmla="*/ 61 w 129"/>
                <a:gd name="T39" fmla="*/ 176 h 205"/>
                <a:gd name="T40" fmla="*/ 62 w 129"/>
                <a:gd name="T41" fmla="*/ 178 h 205"/>
                <a:gd name="T42" fmla="*/ 61 w 129"/>
                <a:gd name="T43" fmla="*/ 175 h 205"/>
                <a:gd name="T44" fmla="*/ 109 w 129"/>
                <a:gd name="T45" fmla="*/ 173 h 205"/>
                <a:gd name="T46" fmla="*/ 99 w 129"/>
                <a:gd name="T47" fmla="*/ 184 h 205"/>
                <a:gd name="T48" fmla="*/ 98 w 129"/>
                <a:gd name="T49" fmla="*/ 185 h 205"/>
                <a:gd name="T50" fmla="*/ 99 w 129"/>
                <a:gd name="T51" fmla="*/ 184 h 205"/>
                <a:gd name="T52" fmla="*/ 109 w 129"/>
                <a:gd name="T53" fmla="*/ 173 h 205"/>
                <a:gd name="T54" fmla="*/ 109 w 129"/>
                <a:gd name="T55" fmla="*/ 173 h 205"/>
                <a:gd name="T56" fmla="*/ 109 w 129"/>
                <a:gd name="T57" fmla="*/ 173 h 205"/>
                <a:gd name="T58" fmla="*/ 109 w 129"/>
                <a:gd name="T59" fmla="*/ 173 h 205"/>
                <a:gd name="T60" fmla="*/ 124 w 129"/>
                <a:gd name="T61" fmla="*/ 149 h 205"/>
                <a:gd name="T62" fmla="*/ 124 w 129"/>
                <a:gd name="T63" fmla="*/ 149 h 205"/>
                <a:gd name="T64" fmla="*/ 124 w 129"/>
                <a:gd name="T65" fmla="*/ 149 h 205"/>
                <a:gd name="T66" fmla="*/ 129 w 129"/>
                <a:gd name="T67" fmla="*/ 137 h 205"/>
                <a:gd name="T68" fmla="*/ 124 w 129"/>
                <a:gd name="T69" fmla="*/ 149 h 205"/>
                <a:gd name="T70" fmla="*/ 129 w 129"/>
                <a:gd name="T71" fmla="*/ 137 h 205"/>
                <a:gd name="T72" fmla="*/ 129 w 129"/>
                <a:gd name="T73" fmla="*/ 136 h 205"/>
                <a:gd name="T74" fmla="*/ 129 w 129"/>
                <a:gd name="T75" fmla="*/ 137 h 205"/>
                <a:gd name="T76" fmla="*/ 129 w 129"/>
                <a:gd name="T77" fmla="*/ 136 h 205"/>
                <a:gd name="T78" fmla="*/ 115 w 129"/>
                <a:gd name="T79" fmla="*/ 51 h 205"/>
                <a:gd name="T80" fmla="*/ 115 w 129"/>
                <a:gd name="T81" fmla="*/ 51 h 205"/>
                <a:gd name="T82" fmla="*/ 115 w 129"/>
                <a:gd name="T83" fmla="*/ 51 h 205"/>
                <a:gd name="T84" fmla="*/ 115 w 129"/>
                <a:gd name="T85" fmla="*/ 51 h 205"/>
                <a:gd name="T86" fmla="*/ 115 w 129"/>
                <a:gd name="T87" fmla="*/ 51 h 205"/>
                <a:gd name="T88" fmla="*/ 106 w 129"/>
                <a:gd name="T89" fmla="*/ 51 h 205"/>
                <a:gd name="T90" fmla="*/ 109 w 129"/>
                <a:gd name="T91" fmla="*/ 51 h 205"/>
                <a:gd name="T92" fmla="*/ 110 w 129"/>
                <a:gd name="T93" fmla="*/ 51 h 205"/>
                <a:gd name="T94" fmla="*/ 109 w 129"/>
                <a:gd name="T95" fmla="*/ 51 h 205"/>
                <a:gd name="T96" fmla="*/ 106 w 129"/>
                <a:gd name="T97" fmla="*/ 51 h 205"/>
                <a:gd name="T98" fmla="*/ 15 w 129"/>
                <a:gd name="T99" fmla="*/ 14 h 205"/>
                <a:gd name="T100" fmla="*/ 22 w 129"/>
                <a:gd name="T101" fmla="*/ 20 h 205"/>
                <a:gd name="T102" fmla="*/ 25 w 129"/>
                <a:gd name="T103" fmla="*/ 22 h 205"/>
                <a:gd name="T104" fmla="*/ 22 w 129"/>
                <a:gd name="T105" fmla="*/ 20 h 205"/>
                <a:gd name="T106" fmla="*/ 15 w 129"/>
                <a:gd name="T107" fmla="*/ 14 h 205"/>
                <a:gd name="T108" fmla="*/ 0 w 129"/>
                <a:gd name="T109" fmla="*/ 0 h 205"/>
                <a:gd name="T110" fmla="*/ 6 w 129"/>
                <a:gd name="T111" fmla="*/ 6 h 205"/>
                <a:gd name="T112" fmla="*/ 2 w 129"/>
                <a:gd name="T113" fmla="*/ 2 h 205"/>
                <a:gd name="T114" fmla="*/ 0 w 129"/>
                <a:gd name="T115" fmla="*/ 0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29" h="205">
                  <a:moveTo>
                    <a:pt x="90" y="193"/>
                  </a:moveTo>
                  <a:cubicBezTo>
                    <a:pt x="90" y="193"/>
                    <a:pt x="89" y="193"/>
                    <a:pt x="89" y="193"/>
                  </a:cubicBezTo>
                  <a:cubicBezTo>
                    <a:pt x="89" y="194"/>
                    <a:pt x="89" y="194"/>
                    <a:pt x="88" y="194"/>
                  </a:cubicBezTo>
                  <a:cubicBezTo>
                    <a:pt x="89" y="194"/>
                    <a:pt x="89" y="193"/>
                    <a:pt x="89" y="193"/>
                  </a:cubicBezTo>
                  <a:cubicBezTo>
                    <a:pt x="89" y="193"/>
                    <a:pt x="90" y="193"/>
                    <a:pt x="90" y="193"/>
                  </a:cubicBezTo>
                  <a:moveTo>
                    <a:pt x="66" y="190"/>
                  </a:moveTo>
                  <a:cubicBezTo>
                    <a:pt x="66" y="194"/>
                    <a:pt x="67" y="198"/>
                    <a:pt x="68" y="201"/>
                  </a:cubicBezTo>
                  <a:cubicBezTo>
                    <a:pt x="68" y="202"/>
                    <a:pt x="68" y="202"/>
                    <a:pt x="68" y="203"/>
                  </a:cubicBezTo>
                  <a:cubicBezTo>
                    <a:pt x="69" y="204"/>
                    <a:pt x="70" y="205"/>
                    <a:pt x="71" y="205"/>
                  </a:cubicBezTo>
                  <a:cubicBezTo>
                    <a:pt x="71" y="205"/>
                    <a:pt x="71" y="205"/>
                    <a:pt x="72" y="205"/>
                  </a:cubicBezTo>
                  <a:cubicBezTo>
                    <a:pt x="73" y="205"/>
                    <a:pt x="74" y="204"/>
                    <a:pt x="75" y="204"/>
                  </a:cubicBezTo>
                  <a:cubicBezTo>
                    <a:pt x="76" y="203"/>
                    <a:pt x="77" y="202"/>
                    <a:pt x="78" y="202"/>
                  </a:cubicBezTo>
                  <a:cubicBezTo>
                    <a:pt x="77" y="202"/>
                    <a:pt x="76" y="203"/>
                    <a:pt x="75" y="204"/>
                  </a:cubicBezTo>
                  <a:cubicBezTo>
                    <a:pt x="73" y="204"/>
                    <a:pt x="72" y="205"/>
                    <a:pt x="71" y="205"/>
                  </a:cubicBezTo>
                  <a:cubicBezTo>
                    <a:pt x="71" y="205"/>
                    <a:pt x="71" y="205"/>
                    <a:pt x="71" y="205"/>
                  </a:cubicBezTo>
                  <a:cubicBezTo>
                    <a:pt x="70" y="205"/>
                    <a:pt x="69" y="205"/>
                    <a:pt x="69" y="204"/>
                  </a:cubicBezTo>
                  <a:cubicBezTo>
                    <a:pt x="68" y="203"/>
                    <a:pt x="68" y="202"/>
                    <a:pt x="68" y="201"/>
                  </a:cubicBezTo>
                  <a:cubicBezTo>
                    <a:pt x="67" y="197"/>
                    <a:pt x="67" y="194"/>
                    <a:pt x="66" y="190"/>
                  </a:cubicBezTo>
                  <a:moveTo>
                    <a:pt x="61" y="175"/>
                  </a:moveTo>
                  <a:cubicBezTo>
                    <a:pt x="61" y="175"/>
                    <a:pt x="61" y="176"/>
                    <a:pt x="61" y="176"/>
                  </a:cubicBezTo>
                  <a:cubicBezTo>
                    <a:pt x="61" y="177"/>
                    <a:pt x="62" y="177"/>
                    <a:pt x="62" y="178"/>
                  </a:cubicBezTo>
                  <a:cubicBezTo>
                    <a:pt x="62" y="177"/>
                    <a:pt x="61" y="176"/>
                    <a:pt x="61" y="175"/>
                  </a:cubicBezTo>
                  <a:moveTo>
                    <a:pt x="109" y="173"/>
                  </a:moveTo>
                  <a:cubicBezTo>
                    <a:pt x="106" y="177"/>
                    <a:pt x="103" y="181"/>
                    <a:pt x="99" y="184"/>
                  </a:cubicBezTo>
                  <a:cubicBezTo>
                    <a:pt x="99" y="184"/>
                    <a:pt x="99" y="185"/>
                    <a:pt x="98" y="185"/>
                  </a:cubicBezTo>
                  <a:cubicBezTo>
                    <a:pt x="99" y="185"/>
                    <a:pt x="99" y="184"/>
                    <a:pt x="99" y="184"/>
                  </a:cubicBezTo>
                  <a:cubicBezTo>
                    <a:pt x="103" y="180"/>
                    <a:pt x="106" y="177"/>
                    <a:pt x="109" y="173"/>
                  </a:cubicBezTo>
                  <a:moveTo>
                    <a:pt x="109" y="173"/>
                  </a:moveTo>
                  <a:cubicBezTo>
                    <a:pt x="109" y="173"/>
                    <a:pt x="109" y="173"/>
                    <a:pt x="109" y="173"/>
                  </a:cubicBezTo>
                  <a:cubicBezTo>
                    <a:pt x="109" y="173"/>
                    <a:pt x="109" y="173"/>
                    <a:pt x="109" y="173"/>
                  </a:cubicBezTo>
                  <a:moveTo>
                    <a:pt x="124" y="149"/>
                  </a:moveTo>
                  <a:cubicBezTo>
                    <a:pt x="124" y="149"/>
                    <a:pt x="124" y="149"/>
                    <a:pt x="124" y="149"/>
                  </a:cubicBezTo>
                  <a:cubicBezTo>
                    <a:pt x="124" y="149"/>
                    <a:pt x="124" y="149"/>
                    <a:pt x="124" y="149"/>
                  </a:cubicBezTo>
                  <a:moveTo>
                    <a:pt x="129" y="137"/>
                  </a:moveTo>
                  <a:cubicBezTo>
                    <a:pt x="128" y="141"/>
                    <a:pt x="126" y="145"/>
                    <a:pt x="124" y="149"/>
                  </a:cubicBezTo>
                  <a:cubicBezTo>
                    <a:pt x="126" y="145"/>
                    <a:pt x="128" y="141"/>
                    <a:pt x="129" y="137"/>
                  </a:cubicBezTo>
                  <a:moveTo>
                    <a:pt x="129" y="136"/>
                  </a:moveTo>
                  <a:cubicBezTo>
                    <a:pt x="129" y="136"/>
                    <a:pt x="129" y="137"/>
                    <a:pt x="129" y="137"/>
                  </a:cubicBezTo>
                  <a:cubicBezTo>
                    <a:pt x="129" y="137"/>
                    <a:pt x="129" y="136"/>
                    <a:pt x="129" y="136"/>
                  </a:cubicBezTo>
                  <a:moveTo>
                    <a:pt x="115" y="51"/>
                  </a:moveTo>
                  <a:cubicBezTo>
                    <a:pt x="115" y="51"/>
                    <a:pt x="115" y="51"/>
                    <a:pt x="115" y="51"/>
                  </a:cubicBezTo>
                  <a:cubicBezTo>
                    <a:pt x="115" y="51"/>
                    <a:pt x="115" y="51"/>
                    <a:pt x="115" y="51"/>
                  </a:cubicBezTo>
                  <a:cubicBezTo>
                    <a:pt x="115" y="51"/>
                    <a:pt x="115" y="51"/>
                    <a:pt x="115" y="51"/>
                  </a:cubicBezTo>
                  <a:cubicBezTo>
                    <a:pt x="115" y="51"/>
                    <a:pt x="115" y="51"/>
                    <a:pt x="115" y="51"/>
                  </a:cubicBezTo>
                  <a:moveTo>
                    <a:pt x="106" y="51"/>
                  </a:moveTo>
                  <a:cubicBezTo>
                    <a:pt x="107" y="51"/>
                    <a:pt x="108" y="51"/>
                    <a:pt x="109" y="51"/>
                  </a:cubicBezTo>
                  <a:cubicBezTo>
                    <a:pt x="109" y="51"/>
                    <a:pt x="110" y="51"/>
                    <a:pt x="110" y="51"/>
                  </a:cubicBezTo>
                  <a:cubicBezTo>
                    <a:pt x="110" y="51"/>
                    <a:pt x="109" y="51"/>
                    <a:pt x="109" y="51"/>
                  </a:cubicBezTo>
                  <a:cubicBezTo>
                    <a:pt x="108" y="51"/>
                    <a:pt x="107" y="51"/>
                    <a:pt x="106" y="51"/>
                  </a:cubicBezTo>
                  <a:moveTo>
                    <a:pt x="15" y="14"/>
                  </a:moveTo>
                  <a:cubicBezTo>
                    <a:pt x="17" y="16"/>
                    <a:pt x="20" y="18"/>
                    <a:pt x="22" y="20"/>
                  </a:cubicBezTo>
                  <a:cubicBezTo>
                    <a:pt x="23" y="21"/>
                    <a:pt x="24" y="21"/>
                    <a:pt x="25" y="22"/>
                  </a:cubicBezTo>
                  <a:cubicBezTo>
                    <a:pt x="24" y="21"/>
                    <a:pt x="23" y="20"/>
                    <a:pt x="22" y="20"/>
                  </a:cubicBezTo>
                  <a:cubicBezTo>
                    <a:pt x="20" y="18"/>
                    <a:pt x="17" y="16"/>
                    <a:pt x="15" y="14"/>
                  </a:cubicBezTo>
                  <a:moveTo>
                    <a:pt x="0" y="0"/>
                  </a:moveTo>
                  <a:cubicBezTo>
                    <a:pt x="2" y="2"/>
                    <a:pt x="4" y="4"/>
                    <a:pt x="6" y="6"/>
                  </a:cubicBezTo>
                  <a:cubicBezTo>
                    <a:pt x="5" y="5"/>
                    <a:pt x="4" y="3"/>
                    <a:pt x="2" y="2"/>
                  </a:cubicBezTo>
                  <a:cubicBezTo>
                    <a:pt x="2" y="2"/>
                    <a:pt x="1" y="1"/>
                    <a:pt x="0" y="0"/>
                  </a:cubicBezTo>
                </a:path>
              </a:pathLst>
            </a:custGeom>
            <a:solidFill>
              <a:srgbClr val="E8E3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35" name="Freeform 228"/>
            <p:cNvSpPr>
              <a:spLocks noEditPoints="1"/>
            </p:cNvSpPr>
            <p:nvPr/>
          </p:nvSpPr>
          <p:spPr bwMode="auto">
            <a:xfrm>
              <a:off x="4230506" y="6216650"/>
              <a:ext cx="6350" cy="39688"/>
            </a:xfrm>
            <a:custGeom>
              <a:avLst/>
              <a:gdLst>
                <a:gd name="T0" fmla="*/ 0 w 2"/>
                <a:gd name="T1" fmla="*/ 15 h 15"/>
                <a:gd name="T2" fmla="*/ 0 w 2"/>
                <a:gd name="T3" fmla="*/ 15 h 15"/>
                <a:gd name="T4" fmla="*/ 0 w 2"/>
                <a:gd name="T5" fmla="*/ 15 h 15"/>
                <a:gd name="T6" fmla="*/ 2 w 2"/>
                <a:gd name="T7" fmla="*/ 0 h 15"/>
                <a:gd name="T8" fmla="*/ 0 w 2"/>
                <a:gd name="T9" fmla="*/ 14 h 15"/>
                <a:gd name="T10" fmla="*/ 0 w 2"/>
                <a:gd name="T11" fmla="*/ 15 h 15"/>
                <a:gd name="T12" fmla="*/ 0 w 2"/>
                <a:gd name="T13" fmla="*/ 14 h 15"/>
                <a:gd name="T14" fmla="*/ 2 w 2"/>
                <a:gd name="T15" fmla="*/ 0 h 15"/>
                <a:gd name="T16" fmla="*/ 2 w 2"/>
                <a:gd name="T17" fmla="*/ 0 h 15"/>
                <a:gd name="T18" fmla="*/ 2 w 2"/>
                <a:gd name="T19" fmla="*/ 0 h 15"/>
                <a:gd name="T20" fmla="*/ 2 w 2"/>
                <a:gd name="T21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" h="15">
                  <a:moveTo>
                    <a:pt x="0" y="15"/>
                  </a:move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moveTo>
                    <a:pt x="2" y="0"/>
                  </a:moveTo>
                  <a:cubicBezTo>
                    <a:pt x="2" y="5"/>
                    <a:pt x="1" y="10"/>
                    <a:pt x="0" y="14"/>
                  </a:cubicBezTo>
                  <a:cubicBezTo>
                    <a:pt x="0" y="14"/>
                    <a:pt x="0" y="15"/>
                    <a:pt x="0" y="15"/>
                  </a:cubicBezTo>
                  <a:cubicBezTo>
                    <a:pt x="0" y="15"/>
                    <a:pt x="0" y="14"/>
                    <a:pt x="0" y="14"/>
                  </a:cubicBezTo>
                  <a:cubicBezTo>
                    <a:pt x="1" y="10"/>
                    <a:pt x="2" y="5"/>
                    <a:pt x="2" y="0"/>
                  </a:cubicBezTo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DB8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36" name="Freeform 229"/>
            <p:cNvSpPr>
              <a:spLocks noEditPoints="1"/>
            </p:cNvSpPr>
            <p:nvPr/>
          </p:nvSpPr>
          <p:spPr bwMode="auto">
            <a:xfrm>
              <a:off x="4228919" y="6091238"/>
              <a:ext cx="9525" cy="50800"/>
            </a:xfrm>
            <a:custGeom>
              <a:avLst/>
              <a:gdLst>
                <a:gd name="T0" fmla="*/ 3 w 4"/>
                <a:gd name="T1" fmla="*/ 5 h 19"/>
                <a:gd name="T2" fmla="*/ 3 w 4"/>
                <a:gd name="T3" fmla="*/ 11 h 19"/>
                <a:gd name="T4" fmla="*/ 4 w 4"/>
                <a:gd name="T5" fmla="*/ 18 h 19"/>
                <a:gd name="T6" fmla="*/ 4 w 4"/>
                <a:gd name="T7" fmla="*/ 19 h 19"/>
                <a:gd name="T8" fmla="*/ 4 w 4"/>
                <a:gd name="T9" fmla="*/ 18 h 19"/>
                <a:gd name="T10" fmla="*/ 3 w 4"/>
                <a:gd name="T11" fmla="*/ 6 h 19"/>
                <a:gd name="T12" fmla="*/ 3 w 4"/>
                <a:gd name="T13" fmla="*/ 5 h 19"/>
                <a:gd name="T14" fmla="*/ 0 w 4"/>
                <a:gd name="T15" fmla="*/ 0 h 19"/>
                <a:gd name="T16" fmla="*/ 2 w 4"/>
                <a:gd name="T17" fmla="*/ 2 h 19"/>
                <a:gd name="T18" fmla="*/ 0 w 4"/>
                <a:gd name="T19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19">
                  <a:moveTo>
                    <a:pt x="3" y="5"/>
                  </a:moveTo>
                  <a:cubicBezTo>
                    <a:pt x="3" y="7"/>
                    <a:pt x="3" y="9"/>
                    <a:pt x="3" y="11"/>
                  </a:cubicBezTo>
                  <a:cubicBezTo>
                    <a:pt x="3" y="14"/>
                    <a:pt x="3" y="16"/>
                    <a:pt x="4" y="18"/>
                  </a:cubicBezTo>
                  <a:cubicBezTo>
                    <a:pt x="4" y="18"/>
                    <a:pt x="4" y="19"/>
                    <a:pt x="4" y="19"/>
                  </a:cubicBezTo>
                  <a:cubicBezTo>
                    <a:pt x="4" y="19"/>
                    <a:pt x="4" y="18"/>
                    <a:pt x="4" y="18"/>
                  </a:cubicBezTo>
                  <a:cubicBezTo>
                    <a:pt x="3" y="14"/>
                    <a:pt x="3" y="10"/>
                    <a:pt x="3" y="6"/>
                  </a:cubicBezTo>
                  <a:cubicBezTo>
                    <a:pt x="3" y="6"/>
                    <a:pt x="3" y="5"/>
                    <a:pt x="3" y="5"/>
                  </a:cubicBezTo>
                  <a:moveTo>
                    <a:pt x="0" y="0"/>
                  </a:moveTo>
                  <a:cubicBezTo>
                    <a:pt x="1" y="0"/>
                    <a:pt x="2" y="1"/>
                    <a:pt x="2" y="2"/>
                  </a:cubicBezTo>
                  <a:cubicBezTo>
                    <a:pt x="2" y="1"/>
                    <a:pt x="1" y="0"/>
                    <a:pt x="0" y="0"/>
                  </a:cubicBezTo>
                </a:path>
              </a:pathLst>
            </a:custGeom>
            <a:solidFill>
              <a:srgbClr val="0B16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37" name="Freeform 230"/>
            <p:cNvSpPr>
              <a:spLocks/>
            </p:cNvSpPr>
            <p:nvPr/>
          </p:nvSpPr>
          <p:spPr bwMode="auto">
            <a:xfrm>
              <a:off x="3854269" y="5946775"/>
              <a:ext cx="387350" cy="549275"/>
            </a:xfrm>
            <a:custGeom>
              <a:avLst/>
              <a:gdLst>
                <a:gd name="T0" fmla="*/ 1 w 147"/>
                <a:gd name="T1" fmla="*/ 1 h 208"/>
                <a:gd name="T2" fmla="*/ 1 w 147"/>
                <a:gd name="T3" fmla="*/ 20 h 208"/>
                <a:gd name="T4" fmla="*/ 27 w 147"/>
                <a:gd name="T5" fmla="*/ 57 h 208"/>
                <a:gd name="T6" fmla="*/ 56 w 147"/>
                <a:gd name="T7" fmla="*/ 74 h 208"/>
                <a:gd name="T8" fmla="*/ 85 w 147"/>
                <a:gd name="T9" fmla="*/ 87 h 208"/>
                <a:gd name="T10" fmla="*/ 103 w 147"/>
                <a:gd name="T11" fmla="*/ 113 h 208"/>
                <a:gd name="T12" fmla="*/ 81 w 147"/>
                <a:gd name="T13" fmla="*/ 160 h 208"/>
                <a:gd name="T14" fmla="*/ 69 w 147"/>
                <a:gd name="T15" fmla="*/ 173 h 208"/>
                <a:gd name="T16" fmla="*/ 68 w 147"/>
                <a:gd name="T17" fmla="*/ 178 h 208"/>
                <a:gd name="T18" fmla="*/ 73 w 147"/>
                <a:gd name="T19" fmla="*/ 193 h 208"/>
                <a:gd name="T20" fmla="*/ 76 w 147"/>
                <a:gd name="T21" fmla="*/ 207 h 208"/>
                <a:gd name="T22" fmla="*/ 78 w 147"/>
                <a:gd name="T23" fmla="*/ 208 h 208"/>
                <a:gd name="T24" fmla="*/ 85 w 147"/>
                <a:gd name="T25" fmla="*/ 205 h 208"/>
                <a:gd name="T26" fmla="*/ 96 w 147"/>
                <a:gd name="T27" fmla="*/ 196 h 208"/>
                <a:gd name="T28" fmla="*/ 105 w 147"/>
                <a:gd name="T29" fmla="*/ 188 h 208"/>
                <a:gd name="T30" fmla="*/ 116 w 147"/>
                <a:gd name="T31" fmla="*/ 176 h 208"/>
                <a:gd name="T32" fmla="*/ 116 w 147"/>
                <a:gd name="T33" fmla="*/ 176 h 208"/>
                <a:gd name="T34" fmla="*/ 131 w 147"/>
                <a:gd name="T35" fmla="*/ 152 h 208"/>
                <a:gd name="T36" fmla="*/ 131 w 147"/>
                <a:gd name="T37" fmla="*/ 152 h 208"/>
                <a:gd name="T38" fmla="*/ 136 w 147"/>
                <a:gd name="T39" fmla="*/ 140 h 208"/>
                <a:gd name="T40" fmla="*/ 143 w 147"/>
                <a:gd name="T41" fmla="*/ 117 h 208"/>
                <a:gd name="T42" fmla="*/ 143 w 147"/>
                <a:gd name="T43" fmla="*/ 117 h 208"/>
                <a:gd name="T44" fmla="*/ 145 w 147"/>
                <a:gd name="T45" fmla="*/ 102 h 208"/>
                <a:gd name="T46" fmla="*/ 145 w 147"/>
                <a:gd name="T47" fmla="*/ 102 h 208"/>
                <a:gd name="T48" fmla="*/ 146 w 147"/>
                <a:gd name="T49" fmla="*/ 93 h 208"/>
                <a:gd name="T50" fmla="*/ 146 w 147"/>
                <a:gd name="T51" fmla="*/ 73 h 208"/>
                <a:gd name="T52" fmla="*/ 145 w 147"/>
                <a:gd name="T53" fmla="*/ 60 h 208"/>
                <a:gd name="T54" fmla="*/ 142 w 147"/>
                <a:gd name="T55" fmla="*/ 55 h 208"/>
                <a:gd name="T56" fmla="*/ 132 w 147"/>
                <a:gd name="T57" fmla="*/ 54 h 208"/>
                <a:gd name="T58" fmla="*/ 122 w 147"/>
                <a:gd name="T59" fmla="*/ 54 h 208"/>
                <a:gd name="T60" fmla="*/ 122 w 147"/>
                <a:gd name="T61" fmla="*/ 54 h 208"/>
                <a:gd name="T62" fmla="*/ 116 w 147"/>
                <a:gd name="T63" fmla="*/ 54 h 208"/>
                <a:gd name="T64" fmla="*/ 112 w 147"/>
                <a:gd name="T65" fmla="*/ 54 h 208"/>
                <a:gd name="T66" fmla="*/ 32 w 147"/>
                <a:gd name="T67" fmla="*/ 25 h 208"/>
                <a:gd name="T68" fmla="*/ 22 w 147"/>
                <a:gd name="T69" fmla="*/ 17 h 208"/>
                <a:gd name="T70" fmla="*/ 7 w 147"/>
                <a:gd name="T71" fmla="*/ 3 h 208"/>
                <a:gd name="T72" fmla="*/ 3 w 147"/>
                <a:gd name="T73" fmla="*/ 0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47" h="208">
                  <a:moveTo>
                    <a:pt x="3" y="0"/>
                  </a:moveTo>
                  <a:cubicBezTo>
                    <a:pt x="2" y="0"/>
                    <a:pt x="1" y="0"/>
                    <a:pt x="1" y="1"/>
                  </a:cubicBezTo>
                  <a:cubicBezTo>
                    <a:pt x="1" y="1"/>
                    <a:pt x="1" y="2"/>
                    <a:pt x="0" y="2"/>
                  </a:cubicBezTo>
                  <a:cubicBezTo>
                    <a:pt x="0" y="8"/>
                    <a:pt x="0" y="14"/>
                    <a:pt x="1" y="20"/>
                  </a:cubicBezTo>
                  <a:cubicBezTo>
                    <a:pt x="3" y="25"/>
                    <a:pt x="5" y="29"/>
                    <a:pt x="8" y="34"/>
                  </a:cubicBezTo>
                  <a:cubicBezTo>
                    <a:pt x="13" y="42"/>
                    <a:pt x="20" y="50"/>
                    <a:pt x="27" y="57"/>
                  </a:cubicBezTo>
                  <a:cubicBezTo>
                    <a:pt x="29" y="58"/>
                    <a:pt x="30" y="60"/>
                    <a:pt x="32" y="61"/>
                  </a:cubicBezTo>
                  <a:cubicBezTo>
                    <a:pt x="40" y="66"/>
                    <a:pt x="47" y="71"/>
                    <a:pt x="56" y="74"/>
                  </a:cubicBezTo>
                  <a:cubicBezTo>
                    <a:pt x="61" y="76"/>
                    <a:pt x="67" y="78"/>
                    <a:pt x="72" y="80"/>
                  </a:cubicBezTo>
                  <a:cubicBezTo>
                    <a:pt x="76" y="82"/>
                    <a:pt x="81" y="84"/>
                    <a:pt x="85" y="87"/>
                  </a:cubicBezTo>
                  <a:cubicBezTo>
                    <a:pt x="92" y="91"/>
                    <a:pt x="96" y="96"/>
                    <a:pt x="100" y="103"/>
                  </a:cubicBezTo>
                  <a:cubicBezTo>
                    <a:pt x="102" y="106"/>
                    <a:pt x="103" y="109"/>
                    <a:pt x="103" y="113"/>
                  </a:cubicBezTo>
                  <a:cubicBezTo>
                    <a:pt x="104" y="120"/>
                    <a:pt x="103" y="127"/>
                    <a:pt x="100" y="134"/>
                  </a:cubicBezTo>
                  <a:cubicBezTo>
                    <a:pt x="95" y="143"/>
                    <a:pt x="89" y="152"/>
                    <a:pt x="81" y="160"/>
                  </a:cubicBezTo>
                  <a:cubicBezTo>
                    <a:pt x="79" y="163"/>
                    <a:pt x="75" y="165"/>
                    <a:pt x="72" y="169"/>
                  </a:cubicBezTo>
                  <a:cubicBezTo>
                    <a:pt x="71" y="170"/>
                    <a:pt x="70" y="171"/>
                    <a:pt x="69" y="173"/>
                  </a:cubicBezTo>
                  <a:cubicBezTo>
                    <a:pt x="67" y="174"/>
                    <a:pt x="67" y="176"/>
                    <a:pt x="68" y="178"/>
                  </a:cubicBezTo>
                  <a:cubicBezTo>
                    <a:pt x="68" y="178"/>
                    <a:pt x="68" y="178"/>
                    <a:pt x="68" y="178"/>
                  </a:cubicBezTo>
                  <a:cubicBezTo>
                    <a:pt x="68" y="179"/>
                    <a:pt x="69" y="180"/>
                    <a:pt x="69" y="181"/>
                  </a:cubicBezTo>
                  <a:cubicBezTo>
                    <a:pt x="70" y="185"/>
                    <a:pt x="72" y="189"/>
                    <a:pt x="73" y="193"/>
                  </a:cubicBezTo>
                  <a:cubicBezTo>
                    <a:pt x="74" y="197"/>
                    <a:pt x="74" y="200"/>
                    <a:pt x="75" y="204"/>
                  </a:cubicBezTo>
                  <a:cubicBezTo>
                    <a:pt x="75" y="205"/>
                    <a:pt x="75" y="206"/>
                    <a:pt x="76" y="207"/>
                  </a:cubicBezTo>
                  <a:cubicBezTo>
                    <a:pt x="76" y="208"/>
                    <a:pt x="77" y="208"/>
                    <a:pt x="78" y="208"/>
                  </a:cubicBezTo>
                  <a:cubicBezTo>
                    <a:pt x="78" y="208"/>
                    <a:pt x="78" y="208"/>
                    <a:pt x="78" y="208"/>
                  </a:cubicBezTo>
                  <a:cubicBezTo>
                    <a:pt x="79" y="208"/>
                    <a:pt x="80" y="207"/>
                    <a:pt x="82" y="207"/>
                  </a:cubicBezTo>
                  <a:cubicBezTo>
                    <a:pt x="83" y="206"/>
                    <a:pt x="84" y="205"/>
                    <a:pt x="85" y="205"/>
                  </a:cubicBezTo>
                  <a:cubicBezTo>
                    <a:pt x="88" y="203"/>
                    <a:pt x="92" y="200"/>
                    <a:pt x="95" y="197"/>
                  </a:cubicBezTo>
                  <a:cubicBezTo>
                    <a:pt x="96" y="197"/>
                    <a:pt x="96" y="197"/>
                    <a:pt x="96" y="196"/>
                  </a:cubicBezTo>
                  <a:cubicBezTo>
                    <a:pt x="96" y="196"/>
                    <a:pt x="97" y="196"/>
                    <a:pt x="97" y="196"/>
                  </a:cubicBezTo>
                  <a:cubicBezTo>
                    <a:pt x="100" y="193"/>
                    <a:pt x="103" y="191"/>
                    <a:pt x="105" y="188"/>
                  </a:cubicBezTo>
                  <a:cubicBezTo>
                    <a:pt x="106" y="188"/>
                    <a:pt x="106" y="187"/>
                    <a:pt x="106" y="187"/>
                  </a:cubicBezTo>
                  <a:cubicBezTo>
                    <a:pt x="110" y="184"/>
                    <a:pt x="113" y="180"/>
                    <a:pt x="116" y="176"/>
                  </a:cubicBezTo>
                  <a:cubicBezTo>
                    <a:pt x="116" y="176"/>
                    <a:pt x="116" y="176"/>
                    <a:pt x="116" y="176"/>
                  </a:cubicBezTo>
                  <a:cubicBezTo>
                    <a:pt x="116" y="176"/>
                    <a:pt x="116" y="176"/>
                    <a:pt x="116" y="176"/>
                  </a:cubicBezTo>
                  <a:cubicBezTo>
                    <a:pt x="119" y="172"/>
                    <a:pt x="122" y="168"/>
                    <a:pt x="124" y="164"/>
                  </a:cubicBezTo>
                  <a:cubicBezTo>
                    <a:pt x="127" y="160"/>
                    <a:pt x="129" y="156"/>
                    <a:pt x="131" y="152"/>
                  </a:cubicBezTo>
                  <a:cubicBezTo>
                    <a:pt x="131" y="152"/>
                    <a:pt x="131" y="152"/>
                    <a:pt x="131" y="152"/>
                  </a:cubicBezTo>
                  <a:cubicBezTo>
                    <a:pt x="131" y="152"/>
                    <a:pt x="131" y="152"/>
                    <a:pt x="131" y="152"/>
                  </a:cubicBezTo>
                  <a:cubicBezTo>
                    <a:pt x="133" y="148"/>
                    <a:pt x="135" y="144"/>
                    <a:pt x="136" y="140"/>
                  </a:cubicBezTo>
                  <a:cubicBezTo>
                    <a:pt x="136" y="140"/>
                    <a:pt x="136" y="140"/>
                    <a:pt x="136" y="140"/>
                  </a:cubicBezTo>
                  <a:cubicBezTo>
                    <a:pt x="136" y="140"/>
                    <a:pt x="136" y="139"/>
                    <a:pt x="136" y="139"/>
                  </a:cubicBezTo>
                  <a:cubicBezTo>
                    <a:pt x="139" y="132"/>
                    <a:pt x="141" y="125"/>
                    <a:pt x="143" y="117"/>
                  </a:cubicBezTo>
                  <a:cubicBezTo>
                    <a:pt x="143" y="117"/>
                    <a:pt x="143" y="117"/>
                    <a:pt x="143" y="117"/>
                  </a:cubicBezTo>
                  <a:cubicBezTo>
                    <a:pt x="143" y="117"/>
                    <a:pt x="143" y="117"/>
                    <a:pt x="143" y="117"/>
                  </a:cubicBezTo>
                  <a:cubicBezTo>
                    <a:pt x="143" y="117"/>
                    <a:pt x="143" y="116"/>
                    <a:pt x="143" y="116"/>
                  </a:cubicBezTo>
                  <a:cubicBezTo>
                    <a:pt x="144" y="112"/>
                    <a:pt x="145" y="107"/>
                    <a:pt x="145" y="102"/>
                  </a:cubicBezTo>
                  <a:cubicBezTo>
                    <a:pt x="145" y="102"/>
                    <a:pt x="145" y="102"/>
                    <a:pt x="145" y="102"/>
                  </a:cubicBezTo>
                  <a:cubicBezTo>
                    <a:pt x="145" y="102"/>
                    <a:pt x="145" y="102"/>
                    <a:pt x="145" y="102"/>
                  </a:cubicBezTo>
                  <a:cubicBezTo>
                    <a:pt x="145" y="101"/>
                    <a:pt x="145" y="99"/>
                    <a:pt x="145" y="98"/>
                  </a:cubicBezTo>
                  <a:cubicBezTo>
                    <a:pt x="145" y="96"/>
                    <a:pt x="145" y="95"/>
                    <a:pt x="146" y="93"/>
                  </a:cubicBezTo>
                  <a:cubicBezTo>
                    <a:pt x="147" y="87"/>
                    <a:pt x="147" y="81"/>
                    <a:pt x="146" y="74"/>
                  </a:cubicBezTo>
                  <a:cubicBezTo>
                    <a:pt x="146" y="74"/>
                    <a:pt x="146" y="73"/>
                    <a:pt x="146" y="73"/>
                  </a:cubicBezTo>
                  <a:cubicBezTo>
                    <a:pt x="145" y="71"/>
                    <a:pt x="145" y="69"/>
                    <a:pt x="145" y="66"/>
                  </a:cubicBezTo>
                  <a:cubicBezTo>
                    <a:pt x="145" y="64"/>
                    <a:pt x="145" y="62"/>
                    <a:pt x="145" y="60"/>
                  </a:cubicBezTo>
                  <a:cubicBezTo>
                    <a:pt x="145" y="59"/>
                    <a:pt x="145" y="58"/>
                    <a:pt x="144" y="57"/>
                  </a:cubicBezTo>
                  <a:cubicBezTo>
                    <a:pt x="144" y="56"/>
                    <a:pt x="143" y="55"/>
                    <a:pt x="142" y="55"/>
                  </a:cubicBezTo>
                  <a:cubicBezTo>
                    <a:pt x="141" y="54"/>
                    <a:pt x="140" y="54"/>
                    <a:pt x="137" y="54"/>
                  </a:cubicBezTo>
                  <a:cubicBezTo>
                    <a:pt x="136" y="54"/>
                    <a:pt x="134" y="54"/>
                    <a:pt x="132" y="54"/>
                  </a:cubicBezTo>
                  <a:cubicBezTo>
                    <a:pt x="129" y="54"/>
                    <a:pt x="126" y="54"/>
                    <a:pt x="122" y="54"/>
                  </a:cubicBezTo>
                  <a:cubicBezTo>
                    <a:pt x="122" y="54"/>
                    <a:pt x="122" y="54"/>
                    <a:pt x="122" y="54"/>
                  </a:cubicBezTo>
                  <a:cubicBezTo>
                    <a:pt x="122" y="54"/>
                    <a:pt x="122" y="54"/>
                    <a:pt x="122" y="54"/>
                  </a:cubicBezTo>
                  <a:cubicBezTo>
                    <a:pt x="122" y="54"/>
                    <a:pt x="122" y="54"/>
                    <a:pt x="122" y="54"/>
                  </a:cubicBezTo>
                  <a:cubicBezTo>
                    <a:pt x="121" y="54"/>
                    <a:pt x="119" y="54"/>
                    <a:pt x="117" y="54"/>
                  </a:cubicBezTo>
                  <a:cubicBezTo>
                    <a:pt x="117" y="54"/>
                    <a:pt x="116" y="54"/>
                    <a:pt x="116" y="54"/>
                  </a:cubicBezTo>
                  <a:cubicBezTo>
                    <a:pt x="115" y="54"/>
                    <a:pt x="114" y="54"/>
                    <a:pt x="113" y="54"/>
                  </a:cubicBezTo>
                  <a:cubicBezTo>
                    <a:pt x="112" y="54"/>
                    <a:pt x="112" y="54"/>
                    <a:pt x="112" y="54"/>
                  </a:cubicBezTo>
                  <a:cubicBezTo>
                    <a:pt x="97" y="54"/>
                    <a:pt x="83" y="51"/>
                    <a:pt x="69" y="45"/>
                  </a:cubicBezTo>
                  <a:cubicBezTo>
                    <a:pt x="55" y="40"/>
                    <a:pt x="43" y="33"/>
                    <a:pt x="32" y="25"/>
                  </a:cubicBezTo>
                  <a:cubicBezTo>
                    <a:pt x="31" y="24"/>
                    <a:pt x="30" y="24"/>
                    <a:pt x="29" y="23"/>
                  </a:cubicBezTo>
                  <a:cubicBezTo>
                    <a:pt x="27" y="21"/>
                    <a:pt x="24" y="19"/>
                    <a:pt x="22" y="17"/>
                  </a:cubicBezTo>
                  <a:cubicBezTo>
                    <a:pt x="19" y="14"/>
                    <a:pt x="16" y="12"/>
                    <a:pt x="13" y="9"/>
                  </a:cubicBezTo>
                  <a:cubicBezTo>
                    <a:pt x="11" y="7"/>
                    <a:pt x="9" y="5"/>
                    <a:pt x="7" y="3"/>
                  </a:cubicBezTo>
                  <a:cubicBezTo>
                    <a:pt x="6" y="2"/>
                    <a:pt x="5" y="1"/>
                    <a:pt x="4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rgbClr val="CEC0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38" name="Freeform 231"/>
            <p:cNvSpPr>
              <a:spLocks noEditPoints="1"/>
            </p:cNvSpPr>
            <p:nvPr/>
          </p:nvSpPr>
          <p:spPr bwMode="auto">
            <a:xfrm>
              <a:off x="4198756" y="4962525"/>
              <a:ext cx="279400" cy="365125"/>
            </a:xfrm>
            <a:custGeom>
              <a:avLst/>
              <a:gdLst>
                <a:gd name="T0" fmla="*/ 106 w 106"/>
                <a:gd name="T1" fmla="*/ 138 h 138"/>
                <a:gd name="T2" fmla="*/ 106 w 106"/>
                <a:gd name="T3" fmla="*/ 138 h 138"/>
                <a:gd name="T4" fmla="*/ 106 w 106"/>
                <a:gd name="T5" fmla="*/ 138 h 138"/>
                <a:gd name="T6" fmla="*/ 106 w 106"/>
                <a:gd name="T7" fmla="*/ 138 h 138"/>
                <a:gd name="T8" fmla="*/ 42 w 106"/>
                <a:gd name="T9" fmla="*/ 66 h 138"/>
                <a:gd name="T10" fmla="*/ 50 w 106"/>
                <a:gd name="T11" fmla="*/ 93 h 138"/>
                <a:gd name="T12" fmla="*/ 52 w 106"/>
                <a:gd name="T13" fmla="*/ 103 h 138"/>
                <a:gd name="T14" fmla="*/ 55 w 106"/>
                <a:gd name="T15" fmla="*/ 107 h 138"/>
                <a:gd name="T16" fmla="*/ 58 w 106"/>
                <a:gd name="T17" fmla="*/ 108 h 138"/>
                <a:gd name="T18" fmla="*/ 57 w 106"/>
                <a:gd name="T19" fmla="*/ 108 h 138"/>
                <a:gd name="T20" fmla="*/ 54 w 106"/>
                <a:gd name="T21" fmla="*/ 106 h 138"/>
                <a:gd name="T22" fmla="*/ 52 w 106"/>
                <a:gd name="T23" fmla="*/ 104 h 138"/>
                <a:gd name="T24" fmla="*/ 52 w 106"/>
                <a:gd name="T25" fmla="*/ 100 h 138"/>
                <a:gd name="T26" fmla="*/ 42 w 106"/>
                <a:gd name="T27" fmla="*/ 68 h 138"/>
                <a:gd name="T28" fmla="*/ 42 w 106"/>
                <a:gd name="T29" fmla="*/ 66 h 138"/>
                <a:gd name="T30" fmla="*/ 17 w 106"/>
                <a:gd name="T31" fmla="*/ 29 h 138"/>
                <a:gd name="T32" fmla="*/ 34 w 106"/>
                <a:gd name="T33" fmla="*/ 51 h 138"/>
                <a:gd name="T34" fmla="*/ 35 w 106"/>
                <a:gd name="T35" fmla="*/ 54 h 138"/>
                <a:gd name="T36" fmla="*/ 17 w 106"/>
                <a:gd name="T37" fmla="*/ 29 h 138"/>
                <a:gd name="T38" fmla="*/ 1 w 106"/>
                <a:gd name="T39" fmla="*/ 16 h 138"/>
                <a:gd name="T40" fmla="*/ 3 w 106"/>
                <a:gd name="T41" fmla="*/ 17 h 138"/>
                <a:gd name="T42" fmla="*/ 4 w 106"/>
                <a:gd name="T43" fmla="*/ 18 h 138"/>
                <a:gd name="T44" fmla="*/ 3 w 106"/>
                <a:gd name="T45" fmla="*/ 17 h 138"/>
                <a:gd name="T46" fmla="*/ 1 w 106"/>
                <a:gd name="T47" fmla="*/ 16 h 138"/>
                <a:gd name="T48" fmla="*/ 1 w 106"/>
                <a:gd name="T49" fmla="*/ 11 h 138"/>
                <a:gd name="T50" fmla="*/ 0 w 106"/>
                <a:gd name="T51" fmla="*/ 12 h 138"/>
                <a:gd name="T52" fmla="*/ 1 w 106"/>
                <a:gd name="T53" fmla="*/ 15 h 138"/>
                <a:gd name="T54" fmla="*/ 0 w 106"/>
                <a:gd name="T55" fmla="*/ 12 h 138"/>
                <a:gd name="T56" fmla="*/ 1 w 106"/>
                <a:gd name="T57" fmla="*/ 11 h 138"/>
                <a:gd name="T58" fmla="*/ 14 w 106"/>
                <a:gd name="T59" fmla="*/ 0 h 138"/>
                <a:gd name="T60" fmla="*/ 7 w 106"/>
                <a:gd name="T61" fmla="*/ 5 h 138"/>
                <a:gd name="T62" fmla="*/ 14 w 106"/>
                <a:gd name="T63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6" h="138">
                  <a:moveTo>
                    <a:pt x="106" y="138"/>
                  </a:moveTo>
                  <a:cubicBezTo>
                    <a:pt x="106" y="138"/>
                    <a:pt x="106" y="138"/>
                    <a:pt x="106" y="138"/>
                  </a:cubicBezTo>
                  <a:cubicBezTo>
                    <a:pt x="106" y="138"/>
                    <a:pt x="106" y="138"/>
                    <a:pt x="106" y="138"/>
                  </a:cubicBezTo>
                  <a:cubicBezTo>
                    <a:pt x="106" y="138"/>
                    <a:pt x="106" y="138"/>
                    <a:pt x="106" y="138"/>
                  </a:cubicBezTo>
                  <a:moveTo>
                    <a:pt x="42" y="66"/>
                  </a:moveTo>
                  <a:cubicBezTo>
                    <a:pt x="45" y="74"/>
                    <a:pt x="48" y="83"/>
                    <a:pt x="50" y="93"/>
                  </a:cubicBezTo>
                  <a:cubicBezTo>
                    <a:pt x="51" y="96"/>
                    <a:pt x="51" y="99"/>
                    <a:pt x="52" y="103"/>
                  </a:cubicBezTo>
                  <a:cubicBezTo>
                    <a:pt x="52" y="105"/>
                    <a:pt x="53" y="106"/>
                    <a:pt x="55" y="107"/>
                  </a:cubicBezTo>
                  <a:cubicBezTo>
                    <a:pt x="56" y="107"/>
                    <a:pt x="57" y="108"/>
                    <a:pt x="58" y="108"/>
                  </a:cubicBezTo>
                  <a:cubicBezTo>
                    <a:pt x="57" y="108"/>
                    <a:pt x="57" y="108"/>
                    <a:pt x="57" y="108"/>
                  </a:cubicBezTo>
                  <a:cubicBezTo>
                    <a:pt x="56" y="107"/>
                    <a:pt x="55" y="107"/>
                    <a:pt x="54" y="106"/>
                  </a:cubicBezTo>
                  <a:cubicBezTo>
                    <a:pt x="53" y="105"/>
                    <a:pt x="52" y="104"/>
                    <a:pt x="52" y="104"/>
                  </a:cubicBezTo>
                  <a:cubicBezTo>
                    <a:pt x="52" y="103"/>
                    <a:pt x="52" y="101"/>
                    <a:pt x="52" y="100"/>
                  </a:cubicBezTo>
                  <a:cubicBezTo>
                    <a:pt x="50" y="89"/>
                    <a:pt x="47" y="78"/>
                    <a:pt x="42" y="68"/>
                  </a:cubicBezTo>
                  <a:cubicBezTo>
                    <a:pt x="42" y="67"/>
                    <a:pt x="42" y="67"/>
                    <a:pt x="42" y="66"/>
                  </a:cubicBezTo>
                  <a:moveTo>
                    <a:pt x="17" y="29"/>
                  </a:moveTo>
                  <a:cubicBezTo>
                    <a:pt x="23" y="36"/>
                    <a:pt x="29" y="43"/>
                    <a:pt x="34" y="51"/>
                  </a:cubicBezTo>
                  <a:cubicBezTo>
                    <a:pt x="34" y="52"/>
                    <a:pt x="35" y="53"/>
                    <a:pt x="35" y="54"/>
                  </a:cubicBezTo>
                  <a:cubicBezTo>
                    <a:pt x="30" y="45"/>
                    <a:pt x="24" y="37"/>
                    <a:pt x="17" y="29"/>
                  </a:cubicBezTo>
                  <a:moveTo>
                    <a:pt x="1" y="16"/>
                  </a:moveTo>
                  <a:cubicBezTo>
                    <a:pt x="2" y="16"/>
                    <a:pt x="2" y="17"/>
                    <a:pt x="3" y="17"/>
                  </a:cubicBezTo>
                  <a:cubicBezTo>
                    <a:pt x="3" y="17"/>
                    <a:pt x="4" y="18"/>
                    <a:pt x="4" y="18"/>
                  </a:cubicBezTo>
                  <a:cubicBezTo>
                    <a:pt x="4" y="18"/>
                    <a:pt x="4" y="18"/>
                    <a:pt x="3" y="17"/>
                  </a:cubicBezTo>
                  <a:cubicBezTo>
                    <a:pt x="2" y="17"/>
                    <a:pt x="2" y="16"/>
                    <a:pt x="1" y="16"/>
                  </a:cubicBezTo>
                  <a:moveTo>
                    <a:pt x="1" y="11"/>
                  </a:moveTo>
                  <a:cubicBezTo>
                    <a:pt x="1" y="11"/>
                    <a:pt x="1" y="12"/>
                    <a:pt x="0" y="12"/>
                  </a:cubicBezTo>
                  <a:cubicBezTo>
                    <a:pt x="0" y="13"/>
                    <a:pt x="0" y="14"/>
                    <a:pt x="1" y="15"/>
                  </a:cubicBezTo>
                  <a:cubicBezTo>
                    <a:pt x="0" y="14"/>
                    <a:pt x="0" y="13"/>
                    <a:pt x="0" y="12"/>
                  </a:cubicBezTo>
                  <a:cubicBezTo>
                    <a:pt x="1" y="12"/>
                    <a:pt x="1" y="11"/>
                    <a:pt x="1" y="11"/>
                  </a:cubicBezTo>
                  <a:moveTo>
                    <a:pt x="14" y="0"/>
                  </a:moveTo>
                  <a:cubicBezTo>
                    <a:pt x="12" y="2"/>
                    <a:pt x="9" y="3"/>
                    <a:pt x="7" y="5"/>
                  </a:cubicBezTo>
                  <a:cubicBezTo>
                    <a:pt x="9" y="3"/>
                    <a:pt x="12" y="2"/>
                    <a:pt x="14" y="0"/>
                  </a:cubicBezTo>
                </a:path>
              </a:pathLst>
            </a:custGeom>
            <a:solidFill>
              <a:srgbClr val="E8E3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39" name="Freeform 232"/>
            <p:cNvSpPr>
              <a:spLocks/>
            </p:cNvSpPr>
            <p:nvPr/>
          </p:nvSpPr>
          <p:spPr bwMode="auto">
            <a:xfrm>
              <a:off x="4198756" y="4953000"/>
              <a:ext cx="334963" cy="374650"/>
            </a:xfrm>
            <a:custGeom>
              <a:avLst/>
              <a:gdLst>
                <a:gd name="T0" fmla="*/ 22 w 127"/>
                <a:gd name="T1" fmla="*/ 0 h 142"/>
                <a:gd name="T2" fmla="*/ 20 w 127"/>
                <a:gd name="T3" fmla="*/ 0 h 142"/>
                <a:gd name="T4" fmla="*/ 14 w 127"/>
                <a:gd name="T5" fmla="*/ 4 h 142"/>
                <a:gd name="T6" fmla="*/ 7 w 127"/>
                <a:gd name="T7" fmla="*/ 9 h 142"/>
                <a:gd name="T8" fmla="*/ 1 w 127"/>
                <a:gd name="T9" fmla="*/ 15 h 142"/>
                <a:gd name="T10" fmla="*/ 0 w 127"/>
                <a:gd name="T11" fmla="*/ 16 h 142"/>
                <a:gd name="T12" fmla="*/ 1 w 127"/>
                <a:gd name="T13" fmla="*/ 19 h 142"/>
                <a:gd name="T14" fmla="*/ 1 w 127"/>
                <a:gd name="T15" fmla="*/ 19 h 142"/>
                <a:gd name="T16" fmla="*/ 1 w 127"/>
                <a:gd name="T17" fmla="*/ 20 h 142"/>
                <a:gd name="T18" fmla="*/ 3 w 127"/>
                <a:gd name="T19" fmla="*/ 21 h 142"/>
                <a:gd name="T20" fmla="*/ 4 w 127"/>
                <a:gd name="T21" fmla="*/ 22 h 142"/>
                <a:gd name="T22" fmla="*/ 17 w 127"/>
                <a:gd name="T23" fmla="*/ 33 h 142"/>
                <a:gd name="T24" fmla="*/ 35 w 127"/>
                <a:gd name="T25" fmla="*/ 58 h 142"/>
                <a:gd name="T26" fmla="*/ 42 w 127"/>
                <a:gd name="T27" fmla="*/ 70 h 142"/>
                <a:gd name="T28" fmla="*/ 42 w 127"/>
                <a:gd name="T29" fmla="*/ 72 h 142"/>
                <a:gd name="T30" fmla="*/ 52 w 127"/>
                <a:gd name="T31" fmla="*/ 104 h 142"/>
                <a:gd name="T32" fmla="*/ 52 w 127"/>
                <a:gd name="T33" fmla="*/ 108 h 142"/>
                <a:gd name="T34" fmla="*/ 54 w 127"/>
                <a:gd name="T35" fmla="*/ 110 h 142"/>
                <a:gd name="T36" fmla="*/ 57 w 127"/>
                <a:gd name="T37" fmla="*/ 112 h 142"/>
                <a:gd name="T38" fmla="*/ 58 w 127"/>
                <a:gd name="T39" fmla="*/ 112 h 142"/>
                <a:gd name="T40" fmla="*/ 58 w 127"/>
                <a:gd name="T41" fmla="*/ 112 h 142"/>
                <a:gd name="T42" fmla="*/ 84 w 127"/>
                <a:gd name="T43" fmla="*/ 126 h 142"/>
                <a:gd name="T44" fmla="*/ 102 w 127"/>
                <a:gd name="T45" fmla="*/ 139 h 142"/>
                <a:gd name="T46" fmla="*/ 104 w 127"/>
                <a:gd name="T47" fmla="*/ 141 h 142"/>
                <a:gd name="T48" fmla="*/ 106 w 127"/>
                <a:gd name="T49" fmla="*/ 142 h 142"/>
                <a:gd name="T50" fmla="*/ 106 w 127"/>
                <a:gd name="T51" fmla="*/ 142 h 142"/>
                <a:gd name="T52" fmla="*/ 107 w 127"/>
                <a:gd name="T53" fmla="*/ 141 h 142"/>
                <a:gd name="T54" fmla="*/ 125 w 127"/>
                <a:gd name="T55" fmla="*/ 121 h 142"/>
                <a:gd name="T56" fmla="*/ 125 w 127"/>
                <a:gd name="T57" fmla="*/ 116 h 142"/>
                <a:gd name="T58" fmla="*/ 121 w 127"/>
                <a:gd name="T59" fmla="*/ 111 h 142"/>
                <a:gd name="T60" fmla="*/ 98 w 127"/>
                <a:gd name="T61" fmla="*/ 98 h 142"/>
                <a:gd name="T62" fmla="*/ 87 w 127"/>
                <a:gd name="T63" fmla="*/ 96 h 142"/>
                <a:gd name="T64" fmla="*/ 76 w 127"/>
                <a:gd name="T65" fmla="*/ 95 h 142"/>
                <a:gd name="T66" fmla="*/ 68 w 127"/>
                <a:gd name="T67" fmla="*/ 89 h 142"/>
                <a:gd name="T68" fmla="*/ 64 w 127"/>
                <a:gd name="T69" fmla="*/ 74 h 142"/>
                <a:gd name="T70" fmla="*/ 63 w 127"/>
                <a:gd name="T71" fmla="*/ 68 h 142"/>
                <a:gd name="T72" fmla="*/ 52 w 127"/>
                <a:gd name="T73" fmla="*/ 25 h 142"/>
                <a:gd name="T74" fmla="*/ 46 w 127"/>
                <a:gd name="T75" fmla="*/ 17 h 142"/>
                <a:gd name="T76" fmla="*/ 38 w 127"/>
                <a:gd name="T77" fmla="*/ 8 h 142"/>
                <a:gd name="T78" fmla="*/ 24 w 127"/>
                <a:gd name="T79" fmla="*/ 0 h 142"/>
                <a:gd name="T80" fmla="*/ 22 w 127"/>
                <a:gd name="T81" fmla="*/ 0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27" h="142">
                  <a:moveTo>
                    <a:pt x="22" y="0"/>
                  </a:moveTo>
                  <a:cubicBezTo>
                    <a:pt x="21" y="0"/>
                    <a:pt x="21" y="0"/>
                    <a:pt x="20" y="0"/>
                  </a:cubicBezTo>
                  <a:cubicBezTo>
                    <a:pt x="18" y="1"/>
                    <a:pt x="16" y="3"/>
                    <a:pt x="14" y="4"/>
                  </a:cubicBezTo>
                  <a:cubicBezTo>
                    <a:pt x="12" y="6"/>
                    <a:pt x="9" y="7"/>
                    <a:pt x="7" y="9"/>
                  </a:cubicBezTo>
                  <a:cubicBezTo>
                    <a:pt x="5" y="11"/>
                    <a:pt x="3" y="13"/>
                    <a:pt x="1" y="15"/>
                  </a:cubicBezTo>
                  <a:cubicBezTo>
                    <a:pt x="1" y="15"/>
                    <a:pt x="1" y="16"/>
                    <a:pt x="0" y="16"/>
                  </a:cubicBezTo>
                  <a:cubicBezTo>
                    <a:pt x="0" y="17"/>
                    <a:pt x="0" y="18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1" y="19"/>
                    <a:pt x="1" y="19"/>
                    <a:pt x="1" y="20"/>
                  </a:cubicBezTo>
                  <a:cubicBezTo>
                    <a:pt x="2" y="20"/>
                    <a:pt x="2" y="21"/>
                    <a:pt x="3" y="21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9" y="26"/>
                    <a:pt x="13" y="29"/>
                    <a:pt x="17" y="33"/>
                  </a:cubicBezTo>
                  <a:cubicBezTo>
                    <a:pt x="24" y="41"/>
                    <a:pt x="30" y="49"/>
                    <a:pt x="35" y="58"/>
                  </a:cubicBezTo>
                  <a:cubicBezTo>
                    <a:pt x="38" y="62"/>
                    <a:pt x="40" y="66"/>
                    <a:pt x="42" y="70"/>
                  </a:cubicBezTo>
                  <a:cubicBezTo>
                    <a:pt x="42" y="71"/>
                    <a:pt x="42" y="71"/>
                    <a:pt x="42" y="72"/>
                  </a:cubicBezTo>
                  <a:cubicBezTo>
                    <a:pt x="47" y="82"/>
                    <a:pt x="50" y="93"/>
                    <a:pt x="52" y="104"/>
                  </a:cubicBezTo>
                  <a:cubicBezTo>
                    <a:pt x="52" y="105"/>
                    <a:pt x="52" y="107"/>
                    <a:pt x="52" y="108"/>
                  </a:cubicBezTo>
                  <a:cubicBezTo>
                    <a:pt x="52" y="108"/>
                    <a:pt x="53" y="109"/>
                    <a:pt x="54" y="110"/>
                  </a:cubicBezTo>
                  <a:cubicBezTo>
                    <a:pt x="55" y="111"/>
                    <a:pt x="56" y="111"/>
                    <a:pt x="57" y="112"/>
                  </a:cubicBezTo>
                  <a:cubicBezTo>
                    <a:pt x="57" y="112"/>
                    <a:pt x="57" y="112"/>
                    <a:pt x="58" y="112"/>
                  </a:cubicBezTo>
                  <a:cubicBezTo>
                    <a:pt x="58" y="112"/>
                    <a:pt x="58" y="112"/>
                    <a:pt x="58" y="112"/>
                  </a:cubicBezTo>
                  <a:cubicBezTo>
                    <a:pt x="67" y="116"/>
                    <a:pt x="76" y="121"/>
                    <a:pt x="84" y="126"/>
                  </a:cubicBezTo>
                  <a:cubicBezTo>
                    <a:pt x="90" y="130"/>
                    <a:pt x="96" y="135"/>
                    <a:pt x="102" y="139"/>
                  </a:cubicBezTo>
                  <a:cubicBezTo>
                    <a:pt x="102" y="140"/>
                    <a:pt x="103" y="141"/>
                    <a:pt x="104" y="141"/>
                  </a:cubicBezTo>
                  <a:cubicBezTo>
                    <a:pt x="104" y="142"/>
                    <a:pt x="105" y="142"/>
                    <a:pt x="106" y="142"/>
                  </a:cubicBezTo>
                  <a:cubicBezTo>
                    <a:pt x="106" y="142"/>
                    <a:pt x="106" y="142"/>
                    <a:pt x="106" y="142"/>
                  </a:cubicBezTo>
                  <a:cubicBezTo>
                    <a:pt x="106" y="142"/>
                    <a:pt x="107" y="141"/>
                    <a:pt x="107" y="141"/>
                  </a:cubicBezTo>
                  <a:cubicBezTo>
                    <a:pt x="114" y="135"/>
                    <a:pt x="120" y="129"/>
                    <a:pt x="125" y="121"/>
                  </a:cubicBezTo>
                  <a:cubicBezTo>
                    <a:pt x="126" y="120"/>
                    <a:pt x="127" y="118"/>
                    <a:pt x="125" y="116"/>
                  </a:cubicBezTo>
                  <a:cubicBezTo>
                    <a:pt x="124" y="115"/>
                    <a:pt x="123" y="113"/>
                    <a:pt x="121" y="111"/>
                  </a:cubicBezTo>
                  <a:cubicBezTo>
                    <a:pt x="115" y="105"/>
                    <a:pt x="107" y="101"/>
                    <a:pt x="98" y="98"/>
                  </a:cubicBezTo>
                  <a:cubicBezTo>
                    <a:pt x="95" y="97"/>
                    <a:pt x="91" y="97"/>
                    <a:pt x="87" y="96"/>
                  </a:cubicBezTo>
                  <a:cubicBezTo>
                    <a:pt x="84" y="96"/>
                    <a:pt x="80" y="95"/>
                    <a:pt x="76" y="95"/>
                  </a:cubicBezTo>
                  <a:cubicBezTo>
                    <a:pt x="73" y="94"/>
                    <a:pt x="70" y="92"/>
                    <a:pt x="68" y="89"/>
                  </a:cubicBezTo>
                  <a:cubicBezTo>
                    <a:pt x="65" y="84"/>
                    <a:pt x="64" y="79"/>
                    <a:pt x="64" y="74"/>
                  </a:cubicBezTo>
                  <a:cubicBezTo>
                    <a:pt x="63" y="72"/>
                    <a:pt x="63" y="70"/>
                    <a:pt x="63" y="68"/>
                  </a:cubicBezTo>
                  <a:cubicBezTo>
                    <a:pt x="63" y="52"/>
                    <a:pt x="59" y="38"/>
                    <a:pt x="52" y="25"/>
                  </a:cubicBezTo>
                  <a:cubicBezTo>
                    <a:pt x="50" y="22"/>
                    <a:pt x="49" y="19"/>
                    <a:pt x="46" y="17"/>
                  </a:cubicBezTo>
                  <a:cubicBezTo>
                    <a:pt x="43" y="14"/>
                    <a:pt x="41" y="11"/>
                    <a:pt x="38" y="8"/>
                  </a:cubicBezTo>
                  <a:cubicBezTo>
                    <a:pt x="34" y="4"/>
                    <a:pt x="29" y="2"/>
                    <a:pt x="24" y="0"/>
                  </a:cubicBezTo>
                  <a:cubicBezTo>
                    <a:pt x="23" y="0"/>
                    <a:pt x="23" y="0"/>
                    <a:pt x="22" y="0"/>
                  </a:cubicBezTo>
                </a:path>
              </a:pathLst>
            </a:custGeom>
            <a:solidFill>
              <a:srgbClr val="CEC0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40" name="Freeform 233"/>
            <p:cNvSpPr>
              <a:spLocks noEditPoints="1"/>
            </p:cNvSpPr>
            <p:nvPr/>
          </p:nvSpPr>
          <p:spPr bwMode="auto">
            <a:xfrm>
              <a:off x="4222569" y="5729288"/>
              <a:ext cx="214313" cy="173038"/>
            </a:xfrm>
            <a:custGeom>
              <a:avLst/>
              <a:gdLst>
                <a:gd name="T0" fmla="*/ 0 w 81"/>
                <a:gd name="T1" fmla="*/ 65 h 65"/>
                <a:gd name="T2" fmla="*/ 6 w 81"/>
                <a:gd name="T3" fmla="*/ 65 h 65"/>
                <a:gd name="T4" fmla="*/ 12 w 81"/>
                <a:gd name="T5" fmla="*/ 65 h 65"/>
                <a:gd name="T6" fmla="*/ 6 w 81"/>
                <a:gd name="T7" fmla="*/ 65 h 65"/>
                <a:gd name="T8" fmla="*/ 0 w 81"/>
                <a:gd name="T9" fmla="*/ 65 h 65"/>
                <a:gd name="T10" fmla="*/ 55 w 81"/>
                <a:gd name="T11" fmla="*/ 13 h 65"/>
                <a:gd name="T12" fmla="*/ 47 w 81"/>
                <a:gd name="T13" fmla="*/ 21 h 65"/>
                <a:gd name="T14" fmla="*/ 38 w 81"/>
                <a:gd name="T15" fmla="*/ 34 h 65"/>
                <a:gd name="T16" fmla="*/ 43 w 81"/>
                <a:gd name="T17" fmla="*/ 26 h 65"/>
                <a:gd name="T18" fmla="*/ 53 w 81"/>
                <a:gd name="T19" fmla="*/ 15 h 65"/>
                <a:gd name="T20" fmla="*/ 55 w 81"/>
                <a:gd name="T21" fmla="*/ 13 h 65"/>
                <a:gd name="T22" fmla="*/ 81 w 81"/>
                <a:gd name="T23" fmla="*/ 0 h 65"/>
                <a:gd name="T24" fmla="*/ 77 w 81"/>
                <a:gd name="T25" fmla="*/ 1 h 65"/>
                <a:gd name="T26" fmla="*/ 70 w 81"/>
                <a:gd name="T27" fmla="*/ 3 h 65"/>
                <a:gd name="T28" fmla="*/ 76 w 81"/>
                <a:gd name="T29" fmla="*/ 2 h 65"/>
                <a:gd name="T30" fmla="*/ 81 w 81"/>
                <a:gd name="T31" fmla="*/ 0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81" h="65">
                  <a:moveTo>
                    <a:pt x="0" y="65"/>
                  </a:moveTo>
                  <a:cubicBezTo>
                    <a:pt x="2" y="65"/>
                    <a:pt x="4" y="65"/>
                    <a:pt x="6" y="65"/>
                  </a:cubicBezTo>
                  <a:cubicBezTo>
                    <a:pt x="8" y="65"/>
                    <a:pt x="10" y="65"/>
                    <a:pt x="12" y="65"/>
                  </a:cubicBezTo>
                  <a:cubicBezTo>
                    <a:pt x="10" y="65"/>
                    <a:pt x="8" y="65"/>
                    <a:pt x="6" y="65"/>
                  </a:cubicBezTo>
                  <a:cubicBezTo>
                    <a:pt x="4" y="65"/>
                    <a:pt x="2" y="65"/>
                    <a:pt x="0" y="65"/>
                  </a:cubicBezTo>
                  <a:moveTo>
                    <a:pt x="55" y="13"/>
                  </a:moveTo>
                  <a:cubicBezTo>
                    <a:pt x="52" y="15"/>
                    <a:pt x="50" y="18"/>
                    <a:pt x="47" y="21"/>
                  </a:cubicBezTo>
                  <a:cubicBezTo>
                    <a:pt x="44" y="25"/>
                    <a:pt x="41" y="29"/>
                    <a:pt x="38" y="34"/>
                  </a:cubicBezTo>
                  <a:cubicBezTo>
                    <a:pt x="40" y="31"/>
                    <a:pt x="41" y="28"/>
                    <a:pt x="43" y="26"/>
                  </a:cubicBezTo>
                  <a:cubicBezTo>
                    <a:pt x="46" y="22"/>
                    <a:pt x="49" y="18"/>
                    <a:pt x="53" y="15"/>
                  </a:cubicBezTo>
                  <a:cubicBezTo>
                    <a:pt x="53" y="14"/>
                    <a:pt x="54" y="13"/>
                    <a:pt x="55" y="13"/>
                  </a:cubicBezTo>
                  <a:moveTo>
                    <a:pt x="81" y="0"/>
                  </a:moveTo>
                  <a:cubicBezTo>
                    <a:pt x="80" y="1"/>
                    <a:pt x="79" y="1"/>
                    <a:pt x="77" y="1"/>
                  </a:cubicBezTo>
                  <a:cubicBezTo>
                    <a:pt x="75" y="2"/>
                    <a:pt x="73" y="2"/>
                    <a:pt x="70" y="3"/>
                  </a:cubicBezTo>
                  <a:cubicBezTo>
                    <a:pt x="72" y="3"/>
                    <a:pt x="74" y="2"/>
                    <a:pt x="76" y="2"/>
                  </a:cubicBezTo>
                  <a:cubicBezTo>
                    <a:pt x="78" y="1"/>
                    <a:pt x="79" y="1"/>
                    <a:pt x="81" y="0"/>
                  </a:cubicBezTo>
                </a:path>
              </a:pathLst>
            </a:custGeom>
            <a:solidFill>
              <a:srgbClr val="E8E3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41" name="Freeform 234"/>
            <p:cNvSpPr>
              <a:spLocks noEditPoints="1"/>
            </p:cNvSpPr>
            <p:nvPr/>
          </p:nvSpPr>
          <p:spPr bwMode="auto">
            <a:xfrm>
              <a:off x="4265431" y="5886450"/>
              <a:ext cx="25400" cy="15875"/>
            </a:xfrm>
            <a:custGeom>
              <a:avLst/>
              <a:gdLst>
                <a:gd name="T0" fmla="*/ 5 w 10"/>
                <a:gd name="T1" fmla="*/ 5 h 6"/>
                <a:gd name="T2" fmla="*/ 0 w 10"/>
                <a:gd name="T3" fmla="*/ 6 h 6"/>
                <a:gd name="T4" fmla="*/ 5 w 10"/>
                <a:gd name="T5" fmla="*/ 5 h 6"/>
                <a:gd name="T6" fmla="*/ 5 w 10"/>
                <a:gd name="T7" fmla="*/ 5 h 6"/>
                <a:gd name="T8" fmla="*/ 10 w 10"/>
                <a:gd name="T9" fmla="*/ 0 h 6"/>
                <a:gd name="T10" fmla="*/ 9 w 10"/>
                <a:gd name="T11" fmla="*/ 2 h 6"/>
                <a:gd name="T12" fmla="*/ 9 w 10"/>
                <a:gd name="T13" fmla="*/ 2 h 6"/>
                <a:gd name="T14" fmla="*/ 9 w 10"/>
                <a:gd name="T15" fmla="*/ 1 h 6"/>
                <a:gd name="T16" fmla="*/ 10 w 10"/>
                <a:gd name="T1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6">
                  <a:moveTo>
                    <a:pt x="5" y="5"/>
                  </a:moveTo>
                  <a:cubicBezTo>
                    <a:pt x="3" y="5"/>
                    <a:pt x="2" y="6"/>
                    <a:pt x="0" y="6"/>
                  </a:cubicBezTo>
                  <a:cubicBezTo>
                    <a:pt x="1" y="6"/>
                    <a:pt x="3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moveTo>
                    <a:pt x="10" y="0"/>
                  </a:moveTo>
                  <a:cubicBezTo>
                    <a:pt x="10" y="0"/>
                    <a:pt x="9" y="1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2"/>
                    <a:pt x="9" y="1"/>
                    <a:pt x="9" y="1"/>
                  </a:cubicBezTo>
                  <a:cubicBezTo>
                    <a:pt x="10" y="1"/>
                    <a:pt x="10" y="0"/>
                    <a:pt x="10" y="0"/>
                  </a:cubicBezTo>
                </a:path>
              </a:pathLst>
            </a:custGeom>
            <a:solidFill>
              <a:srgbClr val="0B16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42" name="Freeform 235"/>
            <p:cNvSpPr>
              <a:spLocks/>
            </p:cNvSpPr>
            <p:nvPr/>
          </p:nvSpPr>
          <p:spPr bwMode="auto">
            <a:xfrm>
              <a:off x="4201931" y="5716588"/>
              <a:ext cx="263525" cy="185738"/>
            </a:xfrm>
            <a:custGeom>
              <a:avLst/>
              <a:gdLst>
                <a:gd name="T0" fmla="*/ 97 w 100"/>
                <a:gd name="T1" fmla="*/ 0 h 70"/>
                <a:gd name="T2" fmla="*/ 92 w 100"/>
                <a:gd name="T3" fmla="*/ 0 h 70"/>
                <a:gd name="T4" fmla="*/ 85 w 100"/>
                <a:gd name="T5" fmla="*/ 1 h 70"/>
                <a:gd name="T6" fmla="*/ 42 w 100"/>
                <a:gd name="T7" fmla="*/ 13 h 70"/>
                <a:gd name="T8" fmla="*/ 17 w 100"/>
                <a:gd name="T9" fmla="*/ 35 h 70"/>
                <a:gd name="T10" fmla="*/ 3 w 100"/>
                <a:gd name="T11" fmla="*/ 56 h 70"/>
                <a:gd name="T12" fmla="*/ 0 w 100"/>
                <a:gd name="T13" fmla="*/ 66 h 70"/>
                <a:gd name="T14" fmla="*/ 3 w 100"/>
                <a:gd name="T15" fmla="*/ 70 h 70"/>
                <a:gd name="T16" fmla="*/ 8 w 100"/>
                <a:gd name="T17" fmla="*/ 70 h 70"/>
                <a:gd name="T18" fmla="*/ 14 w 100"/>
                <a:gd name="T19" fmla="*/ 70 h 70"/>
                <a:gd name="T20" fmla="*/ 20 w 100"/>
                <a:gd name="T21" fmla="*/ 70 h 70"/>
                <a:gd name="T22" fmla="*/ 24 w 100"/>
                <a:gd name="T23" fmla="*/ 70 h 70"/>
                <a:gd name="T24" fmla="*/ 29 w 100"/>
                <a:gd name="T25" fmla="*/ 69 h 70"/>
                <a:gd name="T26" fmla="*/ 33 w 100"/>
                <a:gd name="T27" fmla="*/ 66 h 70"/>
                <a:gd name="T28" fmla="*/ 33 w 100"/>
                <a:gd name="T29" fmla="*/ 66 h 70"/>
                <a:gd name="T30" fmla="*/ 34 w 100"/>
                <a:gd name="T31" fmla="*/ 64 h 70"/>
                <a:gd name="T32" fmla="*/ 40 w 100"/>
                <a:gd name="T33" fmla="*/ 49 h 70"/>
                <a:gd name="T34" fmla="*/ 46 w 100"/>
                <a:gd name="T35" fmla="*/ 39 h 70"/>
                <a:gd name="T36" fmla="*/ 55 w 100"/>
                <a:gd name="T37" fmla="*/ 26 h 70"/>
                <a:gd name="T38" fmla="*/ 63 w 100"/>
                <a:gd name="T39" fmla="*/ 18 h 70"/>
                <a:gd name="T40" fmla="*/ 78 w 100"/>
                <a:gd name="T41" fmla="*/ 8 h 70"/>
                <a:gd name="T42" fmla="*/ 85 w 100"/>
                <a:gd name="T43" fmla="*/ 6 h 70"/>
                <a:gd name="T44" fmla="*/ 89 w 100"/>
                <a:gd name="T45" fmla="*/ 5 h 70"/>
                <a:gd name="T46" fmla="*/ 100 w 100"/>
                <a:gd name="T47" fmla="*/ 3 h 70"/>
                <a:gd name="T48" fmla="*/ 100 w 100"/>
                <a:gd name="T49" fmla="*/ 2 h 70"/>
                <a:gd name="T50" fmla="*/ 100 w 100"/>
                <a:gd name="T51" fmla="*/ 1 h 70"/>
                <a:gd name="T52" fmla="*/ 97 w 100"/>
                <a:gd name="T53" fmla="*/ 0 h 70"/>
                <a:gd name="T54" fmla="*/ 97 w 100"/>
                <a:gd name="T55" fmla="*/ 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0" h="70">
                  <a:moveTo>
                    <a:pt x="97" y="0"/>
                  </a:moveTo>
                  <a:cubicBezTo>
                    <a:pt x="95" y="0"/>
                    <a:pt x="93" y="0"/>
                    <a:pt x="92" y="0"/>
                  </a:cubicBezTo>
                  <a:cubicBezTo>
                    <a:pt x="89" y="1"/>
                    <a:pt x="87" y="1"/>
                    <a:pt x="85" y="1"/>
                  </a:cubicBezTo>
                  <a:cubicBezTo>
                    <a:pt x="69" y="2"/>
                    <a:pt x="55" y="6"/>
                    <a:pt x="42" y="13"/>
                  </a:cubicBezTo>
                  <a:cubicBezTo>
                    <a:pt x="32" y="19"/>
                    <a:pt x="23" y="26"/>
                    <a:pt x="17" y="35"/>
                  </a:cubicBezTo>
                  <a:cubicBezTo>
                    <a:pt x="12" y="42"/>
                    <a:pt x="7" y="49"/>
                    <a:pt x="3" y="56"/>
                  </a:cubicBezTo>
                  <a:cubicBezTo>
                    <a:pt x="2" y="60"/>
                    <a:pt x="1" y="63"/>
                    <a:pt x="0" y="66"/>
                  </a:cubicBezTo>
                  <a:cubicBezTo>
                    <a:pt x="0" y="68"/>
                    <a:pt x="1" y="69"/>
                    <a:pt x="3" y="70"/>
                  </a:cubicBezTo>
                  <a:cubicBezTo>
                    <a:pt x="5" y="70"/>
                    <a:pt x="6" y="70"/>
                    <a:pt x="8" y="70"/>
                  </a:cubicBezTo>
                  <a:cubicBezTo>
                    <a:pt x="10" y="70"/>
                    <a:pt x="12" y="70"/>
                    <a:pt x="14" y="70"/>
                  </a:cubicBezTo>
                  <a:cubicBezTo>
                    <a:pt x="16" y="70"/>
                    <a:pt x="18" y="70"/>
                    <a:pt x="20" y="70"/>
                  </a:cubicBezTo>
                  <a:cubicBezTo>
                    <a:pt x="21" y="70"/>
                    <a:pt x="22" y="70"/>
                    <a:pt x="24" y="70"/>
                  </a:cubicBezTo>
                  <a:cubicBezTo>
                    <a:pt x="26" y="70"/>
                    <a:pt x="27" y="69"/>
                    <a:pt x="29" y="69"/>
                  </a:cubicBezTo>
                  <a:cubicBezTo>
                    <a:pt x="31" y="68"/>
                    <a:pt x="32" y="67"/>
                    <a:pt x="33" y="66"/>
                  </a:cubicBezTo>
                  <a:cubicBezTo>
                    <a:pt x="33" y="66"/>
                    <a:pt x="33" y="66"/>
                    <a:pt x="33" y="66"/>
                  </a:cubicBezTo>
                  <a:cubicBezTo>
                    <a:pt x="33" y="65"/>
                    <a:pt x="34" y="64"/>
                    <a:pt x="34" y="64"/>
                  </a:cubicBezTo>
                  <a:cubicBezTo>
                    <a:pt x="36" y="59"/>
                    <a:pt x="38" y="54"/>
                    <a:pt x="40" y="49"/>
                  </a:cubicBezTo>
                  <a:cubicBezTo>
                    <a:pt x="42" y="46"/>
                    <a:pt x="44" y="42"/>
                    <a:pt x="46" y="39"/>
                  </a:cubicBezTo>
                  <a:cubicBezTo>
                    <a:pt x="49" y="34"/>
                    <a:pt x="52" y="30"/>
                    <a:pt x="55" y="26"/>
                  </a:cubicBezTo>
                  <a:cubicBezTo>
                    <a:pt x="58" y="23"/>
                    <a:pt x="60" y="20"/>
                    <a:pt x="63" y="18"/>
                  </a:cubicBezTo>
                  <a:cubicBezTo>
                    <a:pt x="68" y="14"/>
                    <a:pt x="73" y="10"/>
                    <a:pt x="78" y="8"/>
                  </a:cubicBezTo>
                  <a:cubicBezTo>
                    <a:pt x="81" y="7"/>
                    <a:pt x="83" y="7"/>
                    <a:pt x="85" y="6"/>
                  </a:cubicBezTo>
                  <a:cubicBezTo>
                    <a:pt x="87" y="6"/>
                    <a:pt x="88" y="6"/>
                    <a:pt x="89" y="5"/>
                  </a:cubicBezTo>
                  <a:cubicBezTo>
                    <a:pt x="93" y="4"/>
                    <a:pt x="96" y="4"/>
                    <a:pt x="100" y="3"/>
                  </a:cubicBezTo>
                  <a:cubicBezTo>
                    <a:pt x="100" y="2"/>
                    <a:pt x="100" y="2"/>
                    <a:pt x="100" y="2"/>
                  </a:cubicBezTo>
                  <a:cubicBezTo>
                    <a:pt x="100" y="2"/>
                    <a:pt x="100" y="1"/>
                    <a:pt x="100" y="1"/>
                  </a:cubicBezTo>
                  <a:cubicBezTo>
                    <a:pt x="99" y="1"/>
                    <a:pt x="98" y="0"/>
                    <a:pt x="97" y="0"/>
                  </a:cubicBezTo>
                  <a:cubicBezTo>
                    <a:pt x="97" y="0"/>
                    <a:pt x="97" y="0"/>
                    <a:pt x="97" y="0"/>
                  </a:cubicBezTo>
                </a:path>
              </a:pathLst>
            </a:custGeom>
            <a:solidFill>
              <a:srgbClr val="CEC0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43" name="Freeform 236"/>
            <p:cNvSpPr>
              <a:spLocks noEditPoints="1"/>
            </p:cNvSpPr>
            <p:nvPr/>
          </p:nvSpPr>
          <p:spPr bwMode="auto">
            <a:xfrm>
              <a:off x="4033656" y="6519863"/>
              <a:ext cx="160338" cy="155575"/>
            </a:xfrm>
            <a:custGeom>
              <a:avLst/>
              <a:gdLst>
                <a:gd name="T0" fmla="*/ 18 w 61"/>
                <a:gd name="T1" fmla="*/ 58 h 59"/>
                <a:gd name="T2" fmla="*/ 20 w 61"/>
                <a:gd name="T3" fmla="*/ 58 h 59"/>
                <a:gd name="T4" fmla="*/ 22 w 61"/>
                <a:gd name="T5" fmla="*/ 59 h 59"/>
                <a:gd name="T6" fmla="*/ 22 w 61"/>
                <a:gd name="T7" fmla="*/ 59 h 59"/>
                <a:gd name="T8" fmla="*/ 18 w 61"/>
                <a:gd name="T9" fmla="*/ 58 h 59"/>
                <a:gd name="T10" fmla="*/ 61 w 61"/>
                <a:gd name="T11" fmla="*/ 48 h 59"/>
                <a:gd name="T12" fmla="*/ 61 w 61"/>
                <a:gd name="T13" fmla="*/ 49 h 59"/>
                <a:gd name="T14" fmla="*/ 52 w 61"/>
                <a:gd name="T15" fmla="*/ 53 h 59"/>
                <a:gd name="T16" fmla="*/ 60 w 61"/>
                <a:gd name="T17" fmla="*/ 49 h 59"/>
                <a:gd name="T18" fmla="*/ 61 w 61"/>
                <a:gd name="T19" fmla="*/ 48 h 59"/>
                <a:gd name="T20" fmla="*/ 58 w 61"/>
                <a:gd name="T21" fmla="*/ 42 h 59"/>
                <a:gd name="T22" fmla="*/ 60 w 61"/>
                <a:gd name="T23" fmla="*/ 44 h 59"/>
                <a:gd name="T24" fmla="*/ 61 w 61"/>
                <a:gd name="T25" fmla="*/ 46 h 59"/>
                <a:gd name="T26" fmla="*/ 61 w 61"/>
                <a:gd name="T27" fmla="*/ 46 h 59"/>
                <a:gd name="T28" fmla="*/ 61 w 61"/>
                <a:gd name="T29" fmla="*/ 46 h 59"/>
                <a:gd name="T30" fmla="*/ 58 w 61"/>
                <a:gd name="T31" fmla="*/ 42 h 59"/>
                <a:gd name="T32" fmla="*/ 3 w 61"/>
                <a:gd name="T33" fmla="*/ 39 h 59"/>
                <a:gd name="T34" fmla="*/ 1 w 61"/>
                <a:gd name="T35" fmla="*/ 44 h 59"/>
                <a:gd name="T36" fmla="*/ 0 w 61"/>
                <a:gd name="T37" fmla="*/ 47 h 59"/>
                <a:gd name="T38" fmla="*/ 0 w 61"/>
                <a:gd name="T39" fmla="*/ 46 h 59"/>
                <a:gd name="T40" fmla="*/ 3 w 61"/>
                <a:gd name="T41" fmla="*/ 39 h 59"/>
                <a:gd name="T42" fmla="*/ 15 w 61"/>
                <a:gd name="T43" fmla="*/ 0 h 59"/>
                <a:gd name="T44" fmla="*/ 16 w 61"/>
                <a:gd name="T45" fmla="*/ 0 h 59"/>
                <a:gd name="T46" fmla="*/ 18 w 61"/>
                <a:gd name="T47" fmla="*/ 1 h 59"/>
                <a:gd name="T48" fmla="*/ 23 w 61"/>
                <a:gd name="T49" fmla="*/ 2 h 59"/>
                <a:gd name="T50" fmla="*/ 15 w 61"/>
                <a:gd name="T51" fmla="*/ 0 h 59"/>
                <a:gd name="T52" fmla="*/ 11 w 61"/>
                <a:gd name="T53" fmla="*/ 0 h 59"/>
                <a:gd name="T54" fmla="*/ 9 w 61"/>
                <a:gd name="T55" fmla="*/ 2 h 59"/>
                <a:gd name="T56" fmla="*/ 9 w 61"/>
                <a:gd name="T57" fmla="*/ 2 h 59"/>
                <a:gd name="T58" fmla="*/ 12 w 61"/>
                <a:gd name="T59" fmla="*/ 0 h 59"/>
                <a:gd name="T60" fmla="*/ 12 w 61"/>
                <a:gd name="T61" fmla="*/ 0 h 59"/>
                <a:gd name="T62" fmla="*/ 11 w 61"/>
                <a:gd name="T63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61" h="59">
                  <a:moveTo>
                    <a:pt x="18" y="58"/>
                  </a:moveTo>
                  <a:cubicBezTo>
                    <a:pt x="19" y="58"/>
                    <a:pt x="20" y="58"/>
                    <a:pt x="20" y="58"/>
                  </a:cubicBezTo>
                  <a:cubicBezTo>
                    <a:pt x="21" y="59"/>
                    <a:pt x="22" y="59"/>
                    <a:pt x="22" y="59"/>
                  </a:cubicBezTo>
                  <a:cubicBezTo>
                    <a:pt x="22" y="59"/>
                    <a:pt x="22" y="59"/>
                    <a:pt x="22" y="59"/>
                  </a:cubicBezTo>
                  <a:cubicBezTo>
                    <a:pt x="21" y="58"/>
                    <a:pt x="19" y="58"/>
                    <a:pt x="18" y="58"/>
                  </a:cubicBezTo>
                  <a:moveTo>
                    <a:pt x="61" y="48"/>
                  </a:moveTo>
                  <a:cubicBezTo>
                    <a:pt x="61" y="48"/>
                    <a:pt x="61" y="49"/>
                    <a:pt x="61" y="49"/>
                  </a:cubicBezTo>
                  <a:cubicBezTo>
                    <a:pt x="58" y="51"/>
                    <a:pt x="55" y="52"/>
                    <a:pt x="52" y="53"/>
                  </a:cubicBezTo>
                  <a:cubicBezTo>
                    <a:pt x="55" y="52"/>
                    <a:pt x="58" y="51"/>
                    <a:pt x="60" y="49"/>
                  </a:cubicBezTo>
                  <a:cubicBezTo>
                    <a:pt x="61" y="49"/>
                    <a:pt x="61" y="48"/>
                    <a:pt x="61" y="48"/>
                  </a:cubicBezTo>
                  <a:moveTo>
                    <a:pt x="58" y="42"/>
                  </a:moveTo>
                  <a:cubicBezTo>
                    <a:pt x="59" y="42"/>
                    <a:pt x="60" y="43"/>
                    <a:pt x="60" y="44"/>
                  </a:cubicBezTo>
                  <a:cubicBezTo>
                    <a:pt x="61" y="45"/>
                    <a:pt x="61" y="46"/>
                    <a:pt x="61" y="46"/>
                  </a:cubicBezTo>
                  <a:cubicBezTo>
                    <a:pt x="61" y="46"/>
                    <a:pt x="61" y="46"/>
                    <a:pt x="61" y="46"/>
                  </a:cubicBezTo>
                  <a:cubicBezTo>
                    <a:pt x="61" y="46"/>
                    <a:pt x="61" y="46"/>
                    <a:pt x="61" y="46"/>
                  </a:cubicBezTo>
                  <a:cubicBezTo>
                    <a:pt x="61" y="44"/>
                    <a:pt x="59" y="43"/>
                    <a:pt x="58" y="42"/>
                  </a:cubicBezTo>
                  <a:moveTo>
                    <a:pt x="3" y="39"/>
                  </a:moveTo>
                  <a:cubicBezTo>
                    <a:pt x="2" y="41"/>
                    <a:pt x="1" y="43"/>
                    <a:pt x="1" y="44"/>
                  </a:cubicBezTo>
                  <a:cubicBezTo>
                    <a:pt x="0" y="45"/>
                    <a:pt x="0" y="46"/>
                    <a:pt x="0" y="47"/>
                  </a:cubicBezTo>
                  <a:cubicBezTo>
                    <a:pt x="0" y="47"/>
                    <a:pt x="0" y="46"/>
                    <a:pt x="0" y="46"/>
                  </a:cubicBezTo>
                  <a:cubicBezTo>
                    <a:pt x="1" y="44"/>
                    <a:pt x="2" y="41"/>
                    <a:pt x="3" y="39"/>
                  </a:cubicBezTo>
                  <a:moveTo>
                    <a:pt x="15" y="0"/>
                  </a:moveTo>
                  <a:cubicBezTo>
                    <a:pt x="15" y="0"/>
                    <a:pt x="15" y="0"/>
                    <a:pt x="16" y="0"/>
                  </a:cubicBezTo>
                  <a:cubicBezTo>
                    <a:pt x="16" y="1"/>
                    <a:pt x="17" y="1"/>
                    <a:pt x="18" y="1"/>
                  </a:cubicBezTo>
                  <a:cubicBezTo>
                    <a:pt x="19" y="1"/>
                    <a:pt x="21" y="1"/>
                    <a:pt x="23" y="2"/>
                  </a:cubicBezTo>
                  <a:cubicBezTo>
                    <a:pt x="20" y="1"/>
                    <a:pt x="18" y="1"/>
                    <a:pt x="15" y="0"/>
                  </a:cubicBezTo>
                  <a:moveTo>
                    <a:pt x="11" y="0"/>
                  </a:moveTo>
                  <a:cubicBezTo>
                    <a:pt x="10" y="0"/>
                    <a:pt x="9" y="1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0"/>
                    <a:pt x="10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1" y="0"/>
                    <a:pt x="11" y="0"/>
                  </a:cubicBezTo>
                </a:path>
              </a:pathLst>
            </a:custGeom>
            <a:solidFill>
              <a:srgbClr val="E8E3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44" name="Freeform 237"/>
            <p:cNvSpPr>
              <a:spLocks/>
            </p:cNvSpPr>
            <p:nvPr/>
          </p:nvSpPr>
          <p:spPr bwMode="auto">
            <a:xfrm>
              <a:off x="4027306" y="6519863"/>
              <a:ext cx="169863" cy="155575"/>
            </a:xfrm>
            <a:custGeom>
              <a:avLst/>
              <a:gdLst>
                <a:gd name="T0" fmla="*/ 14 w 64"/>
                <a:gd name="T1" fmla="*/ 0 h 59"/>
                <a:gd name="T2" fmla="*/ 11 w 64"/>
                <a:gd name="T3" fmla="*/ 2 h 59"/>
                <a:gd name="T4" fmla="*/ 10 w 64"/>
                <a:gd name="T5" fmla="*/ 6 h 59"/>
                <a:gd name="T6" fmla="*/ 5 w 64"/>
                <a:gd name="T7" fmla="*/ 39 h 59"/>
                <a:gd name="T8" fmla="*/ 2 w 64"/>
                <a:gd name="T9" fmla="*/ 46 h 59"/>
                <a:gd name="T10" fmla="*/ 2 w 64"/>
                <a:gd name="T11" fmla="*/ 47 h 59"/>
                <a:gd name="T12" fmla="*/ 7 w 64"/>
                <a:gd name="T13" fmla="*/ 54 h 59"/>
                <a:gd name="T14" fmla="*/ 20 w 64"/>
                <a:gd name="T15" fmla="*/ 58 h 59"/>
                <a:gd name="T16" fmla="*/ 24 w 64"/>
                <a:gd name="T17" fmla="*/ 59 h 59"/>
                <a:gd name="T18" fmla="*/ 24 w 64"/>
                <a:gd name="T19" fmla="*/ 59 h 59"/>
                <a:gd name="T20" fmla="*/ 27 w 64"/>
                <a:gd name="T21" fmla="*/ 59 h 59"/>
                <a:gd name="T22" fmla="*/ 31 w 64"/>
                <a:gd name="T23" fmla="*/ 59 h 59"/>
                <a:gd name="T24" fmla="*/ 52 w 64"/>
                <a:gd name="T25" fmla="*/ 54 h 59"/>
                <a:gd name="T26" fmla="*/ 54 w 64"/>
                <a:gd name="T27" fmla="*/ 53 h 59"/>
                <a:gd name="T28" fmla="*/ 63 w 64"/>
                <a:gd name="T29" fmla="*/ 49 h 59"/>
                <a:gd name="T30" fmla="*/ 63 w 64"/>
                <a:gd name="T31" fmla="*/ 48 h 59"/>
                <a:gd name="T32" fmla="*/ 63 w 64"/>
                <a:gd name="T33" fmla="*/ 46 h 59"/>
                <a:gd name="T34" fmla="*/ 63 w 64"/>
                <a:gd name="T35" fmla="*/ 46 h 59"/>
                <a:gd name="T36" fmla="*/ 62 w 64"/>
                <a:gd name="T37" fmla="*/ 44 h 59"/>
                <a:gd name="T38" fmla="*/ 60 w 64"/>
                <a:gd name="T39" fmla="*/ 42 h 59"/>
                <a:gd name="T40" fmla="*/ 58 w 64"/>
                <a:gd name="T41" fmla="*/ 40 h 59"/>
                <a:gd name="T42" fmla="*/ 56 w 64"/>
                <a:gd name="T43" fmla="*/ 39 h 59"/>
                <a:gd name="T44" fmla="*/ 54 w 64"/>
                <a:gd name="T45" fmla="*/ 39 h 59"/>
                <a:gd name="T46" fmla="*/ 53 w 64"/>
                <a:gd name="T47" fmla="*/ 39 h 59"/>
                <a:gd name="T48" fmla="*/ 50 w 64"/>
                <a:gd name="T49" fmla="*/ 39 h 59"/>
                <a:gd name="T50" fmla="*/ 42 w 64"/>
                <a:gd name="T51" fmla="*/ 37 h 59"/>
                <a:gd name="T52" fmla="*/ 37 w 64"/>
                <a:gd name="T53" fmla="*/ 33 h 59"/>
                <a:gd name="T54" fmla="*/ 33 w 64"/>
                <a:gd name="T55" fmla="*/ 28 h 59"/>
                <a:gd name="T56" fmla="*/ 32 w 64"/>
                <a:gd name="T57" fmla="*/ 22 h 59"/>
                <a:gd name="T58" fmla="*/ 33 w 64"/>
                <a:gd name="T59" fmla="*/ 9 h 59"/>
                <a:gd name="T60" fmla="*/ 32 w 64"/>
                <a:gd name="T61" fmla="*/ 6 h 59"/>
                <a:gd name="T62" fmla="*/ 29 w 64"/>
                <a:gd name="T63" fmla="*/ 3 h 59"/>
                <a:gd name="T64" fmla="*/ 25 w 64"/>
                <a:gd name="T65" fmla="*/ 2 h 59"/>
                <a:gd name="T66" fmla="*/ 20 w 64"/>
                <a:gd name="T67" fmla="*/ 1 h 59"/>
                <a:gd name="T68" fmla="*/ 18 w 64"/>
                <a:gd name="T69" fmla="*/ 0 h 59"/>
                <a:gd name="T70" fmla="*/ 17 w 64"/>
                <a:gd name="T71" fmla="*/ 0 h 59"/>
                <a:gd name="T72" fmla="*/ 14 w 64"/>
                <a:gd name="T73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64" h="59">
                  <a:moveTo>
                    <a:pt x="14" y="0"/>
                  </a:moveTo>
                  <a:cubicBezTo>
                    <a:pt x="12" y="0"/>
                    <a:pt x="11" y="0"/>
                    <a:pt x="11" y="2"/>
                  </a:cubicBezTo>
                  <a:cubicBezTo>
                    <a:pt x="10" y="3"/>
                    <a:pt x="10" y="5"/>
                    <a:pt x="10" y="6"/>
                  </a:cubicBezTo>
                  <a:cubicBezTo>
                    <a:pt x="10" y="18"/>
                    <a:pt x="8" y="29"/>
                    <a:pt x="5" y="39"/>
                  </a:cubicBezTo>
                  <a:cubicBezTo>
                    <a:pt x="4" y="41"/>
                    <a:pt x="3" y="44"/>
                    <a:pt x="2" y="46"/>
                  </a:cubicBezTo>
                  <a:cubicBezTo>
                    <a:pt x="2" y="46"/>
                    <a:pt x="2" y="47"/>
                    <a:pt x="2" y="47"/>
                  </a:cubicBezTo>
                  <a:cubicBezTo>
                    <a:pt x="0" y="51"/>
                    <a:pt x="1" y="52"/>
                    <a:pt x="7" y="54"/>
                  </a:cubicBezTo>
                  <a:cubicBezTo>
                    <a:pt x="12" y="55"/>
                    <a:pt x="16" y="56"/>
                    <a:pt x="20" y="58"/>
                  </a:cubicBezTo>
                  <a:cubicBezTo>
                    <a:pt x="21" y="58"/>
                    <a:pt x="23" y="58"/>
                    <a:pt x="24" y="59"/>
                  </a:cubicBezTo>
                  <a:cubicBezTo>
                    <a:pt x="24" y="59"/>
                    <a:pt x="24" y="59"/>
                    <a:pt x="24" y="59"/>
                  </a:cubicBezTo>
                  <a:cubicBezTo>
                    <a:pt x="25" y="59"/>
                    <a:pt x="26" y="59"/>
                    <a:pt x="27" y="59"/>
                  </a:cubicBezTo>
                  <a:cubicBezTo>
                    <a:pt x="29" y="59"/>
                    <a:pt x="30" y="59"/>
                    <a:pt x="31" y="59"/>
                  </a:cubicBezTo>
                  <a:cubicBezTo>
                    <a:pt x="38" y="58"/>
                    <a:pt x="45" y="56"/>
                    <a:pt x="52" y="54"/>
                  </a:cubicBezTo>
                  <a:cubicBezTo>
                    <a:pt x="53" y="54"/>
                    <a:pt x="53" y="53"/>
                    <a:pt x="54" y="53"/>
                  </a:cubicBezTo>
                  <a:cubicBezTo>
                    <a:pt x="57" y="52"/>
                    <a:pt x="60" y="51"/>
                    <a:pt x="63" y="49"/>
                  </a:cubicBezTo>
                  <a:cubicBezTo>
                    <a:pt x="63" y="49"/>
                    <a:pt x="63" y="48"/>
                    <a:pt x="63" y="48"/>
                  </a:cubicBezTo>
                  <a:cubicBezTo>
                    <a:pt x="64" y="48"/>
                    <a:pt x="64" y="47"/>
                    <a:pt x="63" y="46"/>
                  </a:cubicBezTo>
                  <a:cubicBezTo>
                    <a:pt x="63" y="46"/>
                    <a:pt x="63" y="46"/>
                    <a:pt x="63" y="46"/>
                  </a:cubicBezTo>
                  <a:cubicBezTo>
                    <a:pt x="63" y="46"/>
                    <a:pt x="63" y="45"/>
                    <a:pt x="62" y="44"/>
                  </a:cubicBezTo>
                  <a:cubicBezTo>
                    <a:pt x="62" y="43"/>
                    <a:pt x="61" y="42"/>
                    <a:pt x="60" y="42"/>
                  </a:cubicBezTo>
                  <a:cubicBezTo>
                    <a:pt x="60" y="41"/>
                    <a:pt x="59" y="41"/>
                    <a:pt x="58" y="40"/>
                  </a:cubicBezTo>
                  <a:cubicBezTo>
                    <a:pt x="58" y="40"/>
                    <a:pt x="57" y="39"/>
                    <a:pt x="56" y="39"/>
                  </a:cubicBezTo>
                  <a:cubicBezTo>
                    <a:pt x="55" y="39"/>
                    <a:pt x="55" y="39"/>
                    <a:pt x="54" y="39"/>
                  </a:cubicBezTo>
                  <a:cubicBezTo>
                    <a:pt x="53" y="39"/>
                    <a:pt x="53" y="39"/>
                    <a:pt x="53" y="39"/>
                  </a:cubicBezTo>
                  <a:cubicBezTo>
                    <a:pt x="52" y="39"/>
                    <a:pt x="51" y="39"/>
                    <a:pt x="50" y="39"/>
                  </a:cubicBezTo>
                  <a:cubicBezTo>
                    <a:pt x="47" y="39"/>
                    <a:pt x="44" y="39"/>
                    <a:pt x="42" y="37"/>
                  </a:cubicBezTo>
                  <a:cubicBezTo>
                    <a:pt x="40" y="37"/>
                    <a:pt x="38" y="35"/>
                    <a:pt x="37" y="33"/>
                  </a:cubicBezTo>
                  <a:cubicBezTo>
                    <a:pt x="36" y="32"/>
                    <a:pt x="35" y="30"/>
                    <a:pt x="33" y="28"/>
                  </a:cubicBezTo>
                  <a:cubicBezTo>
                    <a:pt x="32" y="26"/>
                    <a:pt x="32" y="24"/>
                    <a:pt x="32" y="22"/>
                  </a:cubicBezTo>
                  <a:cubicBezTo>
                    <a:pt x="33" y="18"/>
                    <a:pt x="33" y="14"/>
                    <a:pt x="33" y="9"/>
                  </a:cubicBezTo>
                  <a:cubicBezTo>
                    <a:pt x="33" y="8"/>
                    <a:pt x="32" y="7"/>
                    <a:pt x="32" y="6"/>
                  </a:cubicBezTo>
                  <a:cubicBezTo>
                    <a:pt x="31" y="4"/>
                    <a:pt x="30" y="3"/>
                    <a:pt x="29" y="3"/>
                  </a:cubicBezTo>
                  <a:cubicBezTo>
                    <a:pt x="28" y="2"/>
                    <a:pt x="26" y="2"/>
                    <a:pt x="25" y="2"/>
                  </a:cubicBezTo>
                  <a:cubicBezTo>
                    <a:pt x="23" y="1"/>
                    <a:pt x="21" y="1"/>
                    <a:pt x="20" y="1"/>
                  </a:cubicBezTo>
                  <a:cubicBezTo>
                    <a:pt x="19" y="1"/>
                    <a:pt x="18" y="1"/>
                    <a:pt x="18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6" y="0"/>
                    <a:pt x="15" y="0"/>
                    <a:pt x="14" y="0"/>
                  </a:cubicBezTo>
                </a:path>
              </a:pathLst>
            </a:custGeom>
            <a:solidFill>
              <a:srgbClr val="CEC0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45" name="Freeform 238"/>
            <p:cNvSpPr>
              <a:spLocks noEditPoints="1"/>
            </p:cNvSpPr>
            <p:nvPr/>
          </p:nvSpPr>
          <p:spPr bwMode="auto">
            <a:xfrm>
              <a:off x="4125731" y="6731000"/>
              <a:ext cx="80963" cy="79375"/>
            </a:xfrm>
            <a:custGeom>
              <a:avLst/>
              <a:gdLst>
                <a:gd name="T0" fmla="*/ 20 w 31"/>
                <a:gd name="T1" fmla="*/ 29 h 30"/>
                <a:gd name="T2" fmla="*/ 20 w 31"/>
                <a:gd name="T3" fmla="*/ 30 h 30"/>
                <a:gd name="T4" fmla="*/ 20 w 31"/>
                <a:gd name="T5" fmla="*/ 30 h 30"/>
                <a:gd name="T6" fmla="*/ 20 w 31"/>
                <a:gd name="T7" fmla="*/ 29 h 30"/>
                <a:gd name="T8" fmla="*/ 20 w 31"/>
                <a:gd name="T9" fmla="*/ 29 h 30"/>
                <a:gd name="T10" fmla="*/ 16 w 31"/>
                <a:gd name="T11" fmla="*/ 27 h 30"/>
                <a:gd name="T12" fmla="*/ 16 w 31"/>
                <a:gd name="T13" fmla="*/ 27 h 30"/>
                <a:gd name="T14" fmla="*/ 17 w 31"/>
                <a:gd name="T15" fmla="*/ 29 h 30"/>
                <a:gd name="T16" fmla="*/ 16 w 31"/>
                <a:gd name="T17" fmla="*/ 27 h 30"/>
                <a:gd name="T18" fmla="*/ 31 w 31"/>
                <a:gd name="T19" fmla="*/ 14 h 30"/>
                <a:gd name="T20" fmla="*/ 30 w 31"/>
                <a:gd name="T21" fmla="*/ 18 h 30"/>
                <a:gd name="T22" fmla="*/ 29 w 31"/>
                <a:gd name="T23" fmla="*/ 22 h 30"/>
                <a:gd name="T24" fmla="*/ 30 w 31"/>
                <a:gd name="T25" fmla="*/ 18 h 30"/>
                <a:gd name="T26" fmla="*/ 31 w 31"/>
                <a:gd name="T27" fmla="*/ 14 h 30"/>
                <a:gd name="T28" fmla="*/ 0 w 31"/>
                <a:gd name="T29" fmla="*/ 13 h 30"/>
                <a:gd name="T30" fmla="*/ 1 w 31"/>
                <a:gd name="T31" fmla="*/ 14 h 30"/>
                <a:gd name="T32" fmla="*/ 9 w 31"/>
                <a:gd name="T33" fmla="*/ 20 h 30"/>
                <a:gd name="T34" fmla="*/ 0 w 31"/>
                <a:gd name="T35" fmla="*/ 13 h 30"/>
                <a:gd name="T36" fmla="*/ 20 w 31"/>
                <a:gd name="T37" fmla="*/ 0 h 30"/>
                <a:gd name="T38" fmla="*/ 26 w 31"/>
                <a:gd name="T39" fmla="*/ 5 h 30"/>
                <a:gd name="T40" fmla="*/ 20 w 31"/>
                <a:gd name="T41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1" h="30">
                  <a:moveTo>
                    <a:pt x="20" y="29"/>
                  </a:moveTo>
                  <a:cubicBezTo>
                    <a:pt x="20" y="29"/>
                    <a:pt x="20" y="29"/>
                    <a:pt x="20" y="30"/>
                  </a:cubicBezTo>
                  <a:cubicBezTo>
                    <a:pt x="20" y="30"/>
                    <a:pt x="20" y="30"/>
                    <a:pt x="20" y="30"/>
                  </a:cubicBezTo>
                  <a:cubicBezTo>
                    <a:pt x="20" y="30"/>
                    <a:pt x="20" y="29"/>
                    <a:pt x="20" y="29"/>
                  </a:cubicBezTo>
                  <a:cubicBezTo>
                    <a:pt x="20" y="29"/>
                    <a:pt x="20" y="29"/>
                    <a:pt x="20" y="29"/>
                  </a:cubicBezTo>
                  <a:moveTo>
                    <a:pt x="16" y="27"/>
                  </a:moveTo>
                  <a:cubicBezTo>
                    <a:pt x="16" y="27"/>
                    <a:pt x="16" y="27"/>
                    <a:pt x="16" y="27"/>
                  </a:cubicBezTo>
                  <a:cubicBezTo>
                    <a:pt x="16" y="28"/>
                    <a:pt x="17" y="28"/>
                    <a:pt x="17" y="29"/>
                  </a:cubicBezTo>
                  <a:cubicBezTo>
                    <a:pt x="17" y="28"/>
                    <a:pt x="16" y="28"/>
                    <a:pt x="16" y="27"/>
                  </a:cubicBezTo>
                  <a:moveTo>
                    <a:pt x="31" y="14"/>
                  </a:moveTo>
                  <a:cubicBezTo>
                    <a:pt x="31" y="15"/>
                    <a:pt x="31" y="17"/>
                    <a:pt x="30" y="18"/>
                  </a:cubicBezTo>
                  <a:cubicBezTo>
                    <a:pt x="30" y="20"/>
                    <a:pt x="29" y="21"/>
                    <a:pt x="29" y="22"/>
                  </a:cubicBezTo>
                  <a:cubicBezTo>
                    <a:pt x="29" y="21"/>
                    <a:pt x="30" y="20"/>
                    <a:pt x="30" y="18"/>
                  </a:cubicBezTo>
                  <a:cubicBezTo>
                    <a:pt x="31" y="17"/>
                    <a:pt x="31" y="15"/>
                    <a:pt x="31" y="14"/>
                  </a:cubicBezTo>
                  <a:moveTo>
                    <a:pt x="0" y="13"/>
                  </a:moveTo>
                  <a:cubicBezTo>
                    <a:pt x="1" y="13"/>
                    <a:pt x="1" y="14"/>
                    <a:pt x="1" y="14"/>
                  </a:cubicBezTo>
                  <a:cubicBezTo>
                    <a:pt x="4" y="16"/>
                    <a:pt x="7" y="17"/>
                    <a:pt x="9" y="20"/>
                  </a:cubicBezTo>
                  <a:cubicBezTo>
                    <a:pt x="6" y="17"/>
                    <a:pt x="3" y="15"/>
                    <a:pt x="0" y="13"/>
                  </a:cubicBezTo>
                  <a:moveTo>
                    <a:pt x="20" y="0"/>
                  </a:moveTo>
                  <a:cubicBezTo>
                    <a:pt x="22" y="2"/>
                    <a:pt x="24" y="4"/>
                    <a:pt x="26" y="5"/>
                  </a:cubicBezTo>
                  <a:cubicBezTo>
                    <a:pt x="24" y="3"/>
                    <a:pt x="22" y="2"/>
                    <a:pt x="20" y="0"/>
                  </a:cubicBezTo>
                </a:path>
              </a:pathLst>
            </a:custGeom>
            <a:solidFill>
              <a:srgbClr val="E8E3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46" name="Freeform 239"/>
            <p:cNvSpPr>
              <a:spLocks/>
            </p:cNvSpPr>
            <p:nvPr/>
          </p:nvSpPr>
          <p:spPr bwMode="auto">
            <a:xfrm>
              <a:off x="4117794" y="6726238"/>
              <a:ext cx="88900" cy="84138"/>
            </a:xfrm>
            <a:custGeom>
              <a:avLst/>
              <a:gdLst>
                <a:gd name="T0" fmla="*/ 19 w 34"/>
                <a:gd name="T1" fmla="*/ 0 h 32"/>
                <a:gd name="T2" fmla="*/ 17 w 34"/>
                <a:gd name="T3" fmla="*/ 0 h 32"/>
                <a:gd name="T4" fmla="*/ 8 w 34"/>
                <a:gd name="T5" fmla="*/ 8 h 32"/>
                <a:gd name="T6" fmla="*/ 1 w 34"/>
                <a:gd name="T7" fmla="*/ 10 h 32"/>
                <a:gd name="T8" fmla="*/ 0 w 34"/>
                <a:gd name="T9" fmla="*/ 12 h 32"/>
                <a:gd name="T10" fmla="*/ 1 w 34"/>
                <a:gd name="T11" fmla="*/ 13 h 32"/>
                <a:gd name="T12" fmla="*/ 3 w 34"/>
                <a:gd name="T13" fmla="*/ 15 h 32"/>
                <a:gd name="T14" fmla="*/ 12 w 34"/>
                <a:gd name="T15" fmla="*/ 22 h 32"/>
                <a:gd name="T16" fmla="*/ 19 w 34"/>
                <a:gd name="T17" fmla="*/ 29 h 32"/>
                <a:gd name="T18" fmla="*/ 20 w 34"/>
                <a:gd name="T19" fmla="*/ 31 h 32"/>
                <a:gd name="T20" fmla="*/ 20 w 34"/>
                <a:gd name="T21" fmla="*/ 31 h 32"/>
                <a:gd name="T22" fmla="*/ 22 w 34"/>
                <a:gd name="T23" fmla="*/ 32 h 32"/>
                <a:gd name="T24" fmla="*/ 23 w 34"/>
                <a:gd name="T25" fmla="*/ 32 h 32"/>
                <a:gd name="T26" fmla="*/ 23 w 34"/>
                <a:gd name="T27" fmla="*/ 32 h 32"/>
                <a:gd name="T28" fmla="*/ 23 w 34"/>
                <a:gd name="T29" fmla="*/ 31 h 32"/>
                <a:gd name="T30" fmla="*/ 32 w 34"/>
                <a:gd name="T31" fmla="*/ 24 h 32"/>
                <a:gd name="T32" fmla="*/ 33 w 34"/>
                <a:gd name="T33" fmla="*/ 20 h 32"/>
                <a:gd name="T34" fmla="*/ 34 w 34"/>
                <a:gd name="T35" fmla="*/ 16 h 32"/>
                <a:gd name="T36" fmla="*/ 33 w 34"/>
                <a:gd name="T37" fmla="*/ 15 h 32"/>
                <a:gd name="T38" fmla="*/ 31 w 34"/>
                <a:gd name="T39" fmla="*/ 10 h 32"/>
                <a:gd name="T40" fmla="*/ 29 w 34"/>
                <a:gd name="T41" fmla="*/ 7 h 32"/>
                <a:gd name="T42" fmla="*/ 23 w 34"/>
                <a:gd name="T43" fmla="*/ 2 h 32"/>
                <a:gd name="T44" fmla="*/ 20 w 34"/>
                <a:gd name="T45" fmla="*/ 0 h 32"/>
                <a:gd name="T46" fmla="*/ 19 w 34"/>
                <a:gd name="T47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4" h="32">
                  <a:moveTo>
                    <a:pt x="19" y="0"/>
                  </a:moveTo>
                  <a:cubicBezTo>
                    <a:pt x="18" y="0"/>
                    <a:pt x="17" y="0"/>
                    <a:pt x="17" y="0"/>
                  </a:cubicBezTo>
                  <a:cubicBezTo>
                    <a:pt x="14" y="4"/>
                    <a:pt x="11" y="6"/>
                    <a:pt x="8" y="8"/>
                  </a:cubicBezTo>
                  <a:cubicBezTo>
                    <a:pt x="6" y="9"/>
                    <a:pt x="3" y="10"/>
                    <a:pt x="1" y="10"/>
                  </a:cubicBezTo>
                  <a:cubicBezTo>
                    <a:pt x="1" y="11"/>
                    <a:pt x="0" y="11"/>
                    <a:pt x="0" y="12"/>
                  </a:cubicBezTo>
                  <a:cubicBezTo>
                    <a:pt x="0" y="12"/>
                    <a:pt x="0" y="13"/>
                    <a:pt x="1" y="13"/>
                  </a:cubicBezTo>
                  <a:cubicBezTo>
                    <a:pt x="1" y="14"/>
                    <a:pt x="2" y="14"/>
                    <a:pt x="3" y="15"/>
                  </a:cubicBezTo>
                  <a:cubicBezTo>
                    <a:pt x="6" y="17"/>
                    <a:pt x="9" y="19"/>
                    <a:pt x="12" y="22"/>
                  </a:cubicBezTo>
                  <a:cubicBezTo>
                    <a:pt x="14" y="24"/>
                    <a:pt x="17" y="26"/>
                    <a:pt x="19" y="29"/>
                  </a:cubicBezTo>
                  <a:cubicBezTo>
                    <a:pt x="19" y="30"/>
                    <a:pt x="20" y="30"/>
                    <a:pt x="20" y="31"/>
                  </a:cubicBezTo>
                  <a:cubicBezTo>
                    <a:pt x="20" y="31"/>
                    <a:pt x="20" y="31"/>
                    <a:pt x="20" y="31"/>
                  </a:cubicBezTo>
                  <a:cubicBezTo>
                    <a:pt x="21" y="31"/>
                    <a:pt x="22" y="32"/>
                    <a:pt x="22" y="32"/>
                  </a:cubicBezTo>
                  <a:cubicBezTo>
                    <a:pt x="23" y="32"/>
                    <a:pt x="23" y="32"/>
                    <a:pt x="23" y="32"/>
                  </a:cubicBezTo>
                  <a:cubicBezTo>
                    <a:pt x="23" y="32"/>
                    <a:pt x="23" y="32"/>
                    <a:pt x="23" y="32"/>
                  </a:cubicBezTo>
                  <a:cubicBezTo>
                    <a:pt x="23" y="31"/>
                    <a:pt x="23" y="31"/>
                    <a:pt x="23" y="31"/>
                  </a:cubicBezTo>
                  <a:cubicBezTo>
                    <a:pt x="27" y="30"/>
                    <a:pt x="30" y="27"/>
                    <a:pt x="32" y="24"/>
                  </a:cubicBezTo>
                  <a:cubicBezTo>
                    <a:pt x="32" y="23"/>
                    <a:pt x="33" y="22"/>
                    <a:pt x="33" y="20"/>
                  </a:cubicBezTo>
                  <a:cubicBezTo>
                    <a:pt x="34" y="19"/>
                    <a:pt x="34" y="17"/>
                    <a:pt x="34" y="16"/>
                  </a:cubicBezTo>
                  <a:cubicBezTo>
                    <a:pt x="33" y="16"/>
                    <a:pt x="33" y="16"/>
                    <a:pt x="33" y="15"/>
                  </a:cubicBezTo>
                  <a:cubicBezTo>
                    <a:pt x="33" y="14"/>
                    <a:pt x="32" y="12"/>
                    <a:pt x="31" y="10"/>
                  </a:cubicBezTo>
                  <a:cubicBezTo>
                    <a:pt x="30" y="9"/>
                    <a:pt x="30" y="8"/>
                    <a:pt x="29" y="7"/>
                  </a:cubicBezTo>
                  <a:cubicBezTo>
                    <a:pt x="27" y="6"/>
                    <a:pt x="25" y="4"/>
                    <a:pt x="23" y="2"/>
                  </a:cubicBezTo>
                  <a:cubicBezTo>
                    <a:pt x="22" y="1"/>
                    <a:pt x="21" y="1"/>
                    <a:pt x="20" y="0"/>
                  </a:cubicBezTo>
                  <a:cubicBezTo>
                    <a:pt x="20" y="0"/>
                    <a:pt x="19" y="0"/>
                    <a:pt x="19" y="0"/>
                  </a:cubicBezTo>
                </a:path>
              </a:pathLst>
            </a:custGeom>
            <a:solidFill>
              <a:srgbClr val="CEC0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47" name="Freeform 240"/>
            <p:cNvSpPr>
              <a:spLocks noEditPoints="1"/>
            </p:cNvSpPr>
            <p:nvPr/>
          </p:nvSpPr>
          <p:spPr bwMode="auto">
            <a:xfrm>
              <a:off x="4206694" y="6591300"/>
              <a:ext cx="22225" cy="42863"/>
            </a:xfrm>
            <a:custGeom>
              <a:avLst/>
              <a:gdLst>
                <a:gd name="T0" fmla="*/ 0 w 8"/>
                <a:gd name="T1" fmla="*/ 13 h 16"/>
                <a:gd name="T2" fmla="*/ 0 w 8"/>
                <a:gd name="T3" fmla="*/ 14 h 16"/>
                <a:gd name="T4" fmla="*/ 1 w 8"/>
                <a:gd name="T5" fmla="*/ 15 h 16"/>
                <a:gd name="T6" fmla="*/ 0 w 8"/>
                <a:gd name="T7" fmla="*/ 13 h 16"/>
                <a:gd name="T8" fmla="*/ 8 w 8"/>
                <a:gd name="T9" fmla="*/ 10 h 16"/>
                <a:gd name="T10" fmla="*/ 4 w 8"/>
                <a:gd name="T11" fmla="*/ 15 h 16"/>
                <a:gd name="T12" fmla="*/ 3 w 8"/>
                <a:gd name="T13" fmla="*/ 16 h 16"/>
                <a:gd name="T14" fmla="*/ 2 w 8"/>
                <a:gd name="T15" fmla="*/ 16 h 16"/>
                <a:gd name="T16" fmla="*/ 3 w 8"/>
                <a:gd name="T17" fmla="*/ 16 h 16"/>
                <a:gd name="T18" fmla="*/ 6 w 8"/>
                <a:gd name="T19" fmla="*/ 13 h 16"/>
                <a:gd name="T20" fmla="*/ 8 w 8"/>
                <a:gd name="T21" fmla="*/ 10 h 16"/>
                <a:gd name="T22" fmla="*/ 8 w 8"/>
                <a:gd name="T23" fmla="*/ 6 h 16"/>
                <a:gd name="T24" fmla="*/ 8 w 8"/>
                <a:gd name="T25" fmla="*/ 7 h 16"/>
                <a:gd name="T26" fmla="*/ 8 w 8"/>
                <a:gd name="T27" fmla="*/ 6 h 16"/>
                <a:gd name="T28" fmla="*/ 8 w 8"/>
                <a:gd name="T29" fmla="*/ 6 h 16"/>
                <a:gd name="T30" fmla="*/ 6 w 8"/>
                <a:gd name="T31" fmla="*/ 0 h 16"/>
                <a:gd name="T32" fmla="*/ 7 w 8"/>
                <a:gd name="T33" fmla="*/ 2 h 16"/>
                <a:gd name="T34" fmla="*/ 8 w 8"/>
                <a:gd name="T35" fmla="*/ 4 h 16"/>
                <a:gd name="T36" fmla="*/ 6 w 8"/>
                <a:gd name="T3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8" h="16">
                  <a:moveTo>
                    <a:pt x="0" y="13"/>
                  </a:move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1" y="14"/>
                    <a:pt x="1" y="15"/>
                  </a:cubicBezTo>
                  <a:cubicBezTo>
                    <a:pt x="0" y="14"/>
                    <a:pt x="0" y="14"/>
                    <a:pt x="0" y="13"/>
                  </a:cubicBezTo>
                  <a:moveTo>
                    <a:pt x="8" y="10"/>
                  </a:moveTo>
                  <a:cubicBezTo>
                    <a:pt x="7" y="12"/>
                    <a:pt x="6" y="14"/>
                    <a:pt x="4" y="15"/>
                  </a:cubicBezTo>
                  <a:cubicBezTo>
                    <a:pt x="4" y="16"/>
                    <a:pt x="3" y="16"/>
                    <a:pt x="3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3" y="16"/>
                  </a:cubicBezTo>
                  <a:cubicBezTo>
                    <a:pt x="4" y="16"/>
                    <a:pt x="5" y="15"/>
                    <a:pt x="6" y="13"/>
                  </a:cubicBezTo>
                  <a:cubicBezTo>
                    <a:pt x="7" y="12"/>
                    <a:pt x="7" y="11"/>
                    <a:pt x="8" y="10"/>
                  </a:cubicBezTo>
                  <a:moveTo>
                    <a:pt x="8" y="6"/>
                  </a:moveTo>
                  <a:cubicBezTo>
                    <a:pt x="8" y="6"/>
                    <a:pt x="8" y="6"/>
                    <a:pt x="8" y="7"/>
                  </a:cubicBezTo>
                  <a:cubicBezTo>
                    <a:pt x="8" y="7"/>
                    <a:pt x="8" y="6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moveTo>
                    <a:pt x="6" y="0"/>
                  </a:moveTo>
                  <a:cubicBezTo>
                    <a:pt x="7" y="0"/>
                    <a:pt x="7" y="1"/>
                    <a:pt x="7" y="2"/>
                  </a:cubicBezTo>
                  <a:cubicBezTo>
                    <a:pt x="8" y="2"/>
                    <a:pt x="8" y="3"/>
                    <a:pt x="8" y="4"/>
                  </a:cubicBezTo>
                  <a:cubicBezTo>
                    <a:pt x="8" y="2"/>
                    <a:pt x="7" y="1"/>
                    <a:pt x="6" y="0"/>
                  </a:cubicBezTo>
                </a:path>
              </a:pathLst>
            </a:custGeom>
            <a:solidFill>
              <a:srgbClr val="E8E3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48" name="Freeform 241"/>
            <p:cNvSpPr>
              <a:spLocks/>
            </p:cNvSpPr>
            <p:nvPr/>
          </p:nvSpPr>
          <p:spPr bwMode="auto">
            <a:xfrm>
              <a:off x="4193994" y="6583363"/>
              <a:ext cx="34925" cy="50800"/>
            </a:xfrm>
            <a:custGeom>
              <a:avLst/>
              <a:gdLst>
                <a:gd name="T0" fmla="*/ 8 w 13"/>
                <a:gd name="T1" fmla="*/ 0 h 19"/>
                <a:gd name="T2" fmla="*/ 7 w 13"/>
                <a:gd name="T3" fmla="*/ 0 h 19"/>
                <a:gd name="T4" fmla="*/ 1 w 13"/>
                <a:gd name="T5" fmla="*/ 10 h 19"/>
                <a:gd name="T6" fmla="*/ 1 w 13"/>
                <a:gd name="T7" fmla="*/ 12 h 19"/>
                <a:gd name="T8" fmla="*/ 5 w 13"/>
                <a:gd name="T9" fmla="*/ 16 h 19"/>
                <a:gd name="T10" fmla="*/ 6 w 13"/>
                <a:gd name="T11" fmla="*/ 18 h 19"/>
                <a:gd name="T12" fmla="*/ 7 w 13"/>
                <a:gd name="T13" fmla="*/ 19 h 19"/>
                <a:gd name="T14" fmla="*/ 8 w 13"/>
                <a:gd name="T15" fmla="*/ 19 h 19"/>
                <a:gd name="T16" fmla="*/ 9 w 13"/>
                <a:gd name="T17" fmla="*/ 18 h 19"/>
                <a:gd name="T18" fmla="*/ 13 w 13"/>
                <a:gd name="T19" fmla="*/ 13 h 19"/>
                <a:gd name="T20" fmla="*/ 13 w 13"/>
                <a:gd name="T21" fmla="*/ 10 h 19"/>
                <a:gd name="T22" fmla="*/ 13 w 13"/>
                <a:gd name="T23" fmla="*/ 9 h 19"/>
                <a:gd name="T24" fmla="*/ 13 w 13"/>
                <a:gd name="T25" fmla="*/ 7 h 19"/>
                <a:gd name="T26" fmla="*/ 12 w 13"/>
                <a:gd name="T27" fmla="*/ 5 h 19"/>
                <a:gd name="T28" fmla="*/ 11 w 13"/>
                <a:gd name="T29" fmla="*/ 3 h 19"/>
                <a:gd name="T30" fmla="*/ 10 w 13"/>
                <a:gd name="T31" fmla="*/ 0 h 19"/>
                <a:gd name="T32" fmla="*/ 8 w 13"/>
                <a:gd name="T33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" h="19">
                  <a:moveTo>
                    <a:pt x="8" y="0"/>
                  </a:moveTo>
                  <a:cubicBezTo>
                    <a:pt x="8" y="0"/>
                    <a:pt x="8" y="0"/>
                    <a:pt x="7" y="0"/>
                  </a:cubicBezTo>
                  <a:cubicBezTo>
                    <a:pt x="4" y="3"/>
                    <a:pt x="2" y="6"/>
                    <a:pt x="1" y="10"/>
                  </a:cubicBezTo>
                  <a:cubicBezTo>
                    <a:pt x="0" y="10"/>
                    <a:pt x="1" y="11"/>
                    <a:pt x="1" y="12"/>
                  </a:cubicBezTo>
                  <a:cubicBezTo>
                    <a:pt x="2" y="13"/>
                    <a:pt x="3" y="15"/>
                    <a:pt x="5" y="16"/>
                  </a:cubicBezTo>
                  <a:cubicBezTo>
                    <a:pt x="5" y="17"/>
                    <a:pt x="5" y="17"/>
                    <a:pt x="6" y="18"/>
                  </a:cubicBezTo>
                  <a:cubicBezTo>
                    <a:pt x="6" y="18"/>
                    <a:pt x="7" y="18"/>
                    <a:pt x="7" y="19"/>
                  </a:cubicBezTo>
                  <a:cubicBezTo>
                    <a:pt x="7" y="19"/>
                    <a:pt x="7" y="19"/>
                    <a:pt x="8" y="19"/>
                  </a:cubicBezTo>
                  <a:cubicBezTo>
                    <a:pt x="8" y="19"/>
                    <a:pt x="9" y="19"/>
                    <a:pt x="9" y="18"/>
                  </a:cubicBezTo>
                  <a:cubicBezTo>
                    <a:pt x="11" y="17"/>
                    <a:pt x="12" y="15"/>
                    <a:pt x="13" y="13"/>
                  </a:cubicBezTo>
                  <a:cubicBezTo>
                    <a:pt x="13" y="12"/>
                    <a:pt x="13" y="11"/>
                    <a:pt x="13" y="10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3" y="8"/>
                    <a:pt x="13" y="8"/>
                    <a:pt x="13" y="7"/>
                  </a:cubicBezTo>
                  <a:cubicBezTo>
                    <a:pt x="13" y="6"/>
                    <a:pt x="13" y="5"/>
                    <a:pt x="12" y="5"/>
                  </a:cubicBezTo>
                  <a:cubicBezTo>
                    <a:pt x="12" y="4"/>
                    <a:pt x="12" y="3"/>
                    <a:pt x="11" y="3"/>
                  </a:cubicBezTo>
                  <a:cubicBezTo>
                    <a:pt x="11" y="2"/>
                    <a:pt x="10" y="1"/>
                    <a:pt x="10" y="0"/>
                  </a:cubicBezTo>
                  <a:cubicBezTo>
                    <a:pt x="9" y="0"/>
                    <a:pt x="9" y="0"/>
                    <a:pt x="8" y="0"/>
                  </a:cubicBezTo>
                </a:path>
              </a:pathLst>
            </a:custGeom>
            <a:solidFill>
              <a:srgbClr val="CEC0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49" name="Freeform 242"/>
            <p:cNvSpPr>
              <a:spLocks/>
            </p:cNvSpPr>
            <p:nvPr/>
          </p:nvSpPr>
          <p:spPr bwMode="auto">
            <a:xfrm>
              <a:off x="3108144" y="5427663"/>
              <a:ext cx="331788" cy="1222375"/>
            </a:xfrm>
            <a:custGeom>
              <a:avLst/>
              <a:gdLst>
                <a:gd name="T0" fmla="*/ 99 w 126"/>
                <a:gd name="T1" fmla="*/ 462 h 462"/>
                <a:gd name="T2" fmla="*/ 116 w 126"/>
                <a:gd name="T3" fmla="*/ 460 h 462"/>
                <a:gd name="T4" fmla="*/ 125 w 126"/>
                <a:gd name="T5" fmla="*/ 457 h 462"/>
                <a:gd name="T6" fmla="*/ 125 w 126"/>
                <a:gd name="T7" fmla="*/ 455 h 462"/>
                <a:gd name="T8" fmla="*/ 123 w 126"/>
                <a:gd name="T9" fmla="*/ 451 h 462"/>
                <a:gd name="T10" fmla="*/ 102 w 126"/>
                <a:gd name="T11" fmla="*/ 414 h 462"/>
                <a:gd name="T12" fmla="*/ 100 w 126"/>
                <a:gd name="T13" fmla="*/ 411 h 462"/>
                <a:gd name="T14" fmla="*/ 97 w 126"/>
                <a:gd name="T15" fmla="*/ 409 h 462"/>
                <a:gd name="T16" fmla="*/ 89 w 126"/>
                <a:gd name="T17" fmla="*/ 407 h 462"/>
                <a:gd name="T18" fmla="*/ 57 w 126"/>
                <a:gd name="T19" fmla="*/ 384 h 462"/>
                <a:gd name="T20" fmla="*/ 45 w 126"/>
                <a:gd name="T21" fmla="*/ 353 h 462"/>
                <a:gd name="T22" fmla="*/ 44 w 126"/>
                <a:gd name="T23" fmla="*/ 317 h 462"/>
                <a:gd name="T24" fmla="*/ 54 w 126"/>
                <a:gd name="T25" fmla="*/ 266 h 462"/>
                <a:gd name="T26" fmla="*/ 70 w 126"/>
                <a:gd name="T27" fmla="*/ 217 h 462"/>
                <a:gd name="T28" fmla="*/ 79 w 126"/>
                <a:gd name="T29" fmla="*/ 188 h 462"/>
                <a:gd name="T30" fmla="*/ 92 w 126"/>
                <a:gd name="T31" fmla="*/ 140 h 462"/>
                <a:gd name="T32" fmla="*/ 95 w 126"/>
                <a:gd name="T33" fmla="*/ 118 h 462"/>
                <a:gd name="T34" fmla="*/ 95 w 126"/>
                <a:gd name="T35" fmla="*/ 112 h 462"/>
                <a:gd name="T36" fmla="*/ 95 w 126"/>
                <a:gd name="T37" fmla="*/ 95 h 462"/>
                <a:gd name="T38" fmla="*/ 95 w 126"/>
                <a:gd name="T39" fmla="*/ 88 h 462"/>
                <a:gd name="T40" fmla="*/ 90 w 126"/>
                <a:gd name="T41" fmla="*/ 57 h 462"/>
                <a:gd name="T42" fmla="*/ 78 w 126"/>
                <a:gd name="T43" fmla="*/ 32 h 462"/>
                <a:gd name="T44" fmla="*/ 64 w 126"/>
                <a:gd name="T45" fmla="*/ 17 h 462"/>
                <a:gd name="T46" fmla="*/ 35 w 126"/>
                <a:gd name="T47" fmla="*/ 4 h 462"/>
                <a:gd name="T48" fmla="*/ 22 w 126"/>
                <a:gd name="T49" fmla="*/ 1 h 462"/>
                <a:gd name="T50" fmla="*/ 5 w 126"/>
                <a:gd name="T51" fmla="*/ 3 h 462"/>
                <a:gd name="T52" fmla="*/ 1 w 126"/>
                <a:gd name="T53" fmla="*/ 6 h 462"/>
                <a:gd name="T54" fmla="*/ 2 w 126"/>
                <a:gd name="T55" fmla="*/ 9 h 462"/>
                <a:gd name="T56" fmla="*/ 6 w 126"/>
                <a:gd name="T57" fmla="*/ 10 h 462"/>
                <a:gd name="T58" fmla="*/ 14 w 126"/>
                <a:gd name="T59" fmla="*/ 13 h 462"/>
                <a:gd name="T60" fmla="*/ 46 w 126"/>
                <a:gd name="T61" fmla="*/ 35 h 462"/>
                <a:gd name="T62" fmla="*/ 55 w 126"/>
                <a:gd name="T63" fmla="*/ 50 h 462"/>
                <a:gd name="T64" fmla="*/ 60 w 126"/>
                <a:gd name="T65" fmla="*/ 59 h 462"/>
                <a:gd name="T66" fmla="*/ 62 w 126"/>
                <a:gd name="T67" fmla="*/ 65 h 462"/>
                <a:gd name="T68" fmla="*/ 69 w 126"/>
                <a:gd name="T69" fmla="*/ 93 h 462"/>
                <a:gd name="T70" fmla="*/ 70 w 126"/>
                <a:gd name="T71" fmla="*/ 106 h 462"/>
                <a:gd name="T72" fmla="*/ 66 w 126"/>
                <a:gd name="T73" fmla="*/ 139 h 462"/>
                <a:gd name="T74" fmla="*/ 60 w 126"/>
                <a:gd name="T75" fmla="*/ 164 h 462"/>
                <a:gd name="T76" fmla="*/ 45 w 126"/>
                <a:gd name="T77" fmla="*/ 206 h 462"/>
                <a:gd name="T78" fmla="*/ 31 w 126"/>
                <a:gd name="T79" fmla="*/ 238 h 462"/>
                <a:gd name="T80" fmla="*/ 14 w 126"/>
                <a:gd name="T81" fmla="*/ 276 h 462"/>
                <a:gd name="T82" fmla="*/ 2 w 126"/>
                <a:gd name="T83" fmla="*/ 324 h 462"/>
                <a:gd name="T84" fmla="*/ 0 w 126"/>
                <a:gd name="T85" fmla="*/ 342 h 462"/>
                <a:gd name="T86" fmla="*/ 0 w 126"/>
                <a:gd name="T87" fmla="*/ 358 h 462"/>
                <a:gd name="T88" fmla="*/ 3 w 126"/>
                <a:gd name="T89" fmla="*/ 379 h 462"/>
                <a:gd name="T90" fmla="*/ 29 w 126"/>
                <a:gd name="T91" fmla="*/ 434 h 462"/>
                <a:gd name="T92" fmla="*/ 51 w 126"/>
                <a:gd name="T93" fmla="*/ 451 h 462"/>
                <a:gd name="T94" fmla="*/ 79 w 126"/>
                <a:gd name="T95" fmla="*/ 461 h 462"/>
                <a:gd name="T96" fmla="*/ 99 w 126"/>
                <a:gd name="T97" fmla="*/ 462 h 4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26" h="462">
                  <a:moveTo>
                    <a:pt x="99" y="462"/>
                  </a:moveTo>
                  <a:cubicBezTo>
                    <a:pt x="103" y="462"/>
                    <a:pt x="110" y="462"/>
                    <a:pt x="116" y="460"/>
                  </a:cubicBezTo>
                  <a:cubicBezTo>
                    <a:pt x="119" y="460"/>
                    <a:pt x="122" y="459"/>
                    <a:pt x="125" y="457"/>
                  </a:cubicBezTo>
                  <a:cubicBezTo>
                    <a:pt x="125" y="457"/>
                    <a:pt x="126" y="455"/>
                    <a:pt x="125" y="455"/>
                  </a:cubicBezTo>
                  <a:cubicBezTo>
                    <a:pt x="125" y="453"/>
                    <a:pt x="124" y="452"/>
                    <a:pt x="123" y="451"/>
                  </a:cubicBezTo>
                  <a:cubicBezTo>
                    <a:pt x="115" y="439"/>
                    <a:pt x="107" y="427"/>
                    <a:pt x="102" y="414"/>
                  </a:cubicBezTo>
                  <a:cubicBezTo>
                    <a:pt x="101" y="413"/>
                    <a:pt x="101" y="412"/>
                    <a:pt x="100" y="411"/>
                  </a:cubicBezTo>
                  <a:cubicBezTo>
                    <a:pt x="99" y="410"/>
                    <a:pt x="98" y="409"/>
                    <a:pt x="97" y="409"/>
                  </a:cubicBezTo>
                  <a:cubicBezTo>
                    <a:pt x="94" y="408"/>
                    <a:pt x="91" y="408"/>
                    <a:pt x="89" y="407"/>
                  </a:cubicBezTo>
                  <a:cubicBezTo>
                    <a:pt x="76" y="403"/>
                    <a:pt x="65" y="395"/>
                    <a:pt x="57" y="384"/>
                  </a:cubicBezTo>
                  <a:cubicBezTo>
                    <a:pt x="51" y="374"/>
                    <a:pt x="47" y="364"/>
                    <a:pt x="45" y="353"/>
                  </a:cubicBezTo>
                  <a:cubicBezTo>
                    <a:pt x="43" y="341"/>
                    <a:pt x="44" y="329"/>
                    <a:pt x="44" y="317"/>
                  </a:cubicBezTo>
                  <a:cubicBezTo>
                    <a:pt x="46" y="300"/>
                    <a:pt x="48" y="283"/>
                    <a:pt x="54" y="266"/>
                  </a:cubicBezTo>
                  <a:cubicBezTo>
                    <a:pt x="59" y="250"/>
                    <a:pt x="64" y="233"/>
                    <a:pt x="70" y="217"/>
                  </a:cubicBezTo>
                  <a:cubicBezTo>
                    <a:pt x="73" y="207"/>
                    <a:pt x="76" y="198"/>
                    <a:pt x="79" y="188"/>
                  </a:cubicBezTo>
                  <a:cubicBezTo>
                    <a:pt x="85" y="172"/>
                    <a:pt x="89" y="157"/>
                    <a:pt x="92" y="140"/>
                  </a:cubicBezTo>
                  <a:cubicBezTo>
                    <a:pt x="93" y="133"/>
                    <a:pt x="95" y="126"/>
                    <a:pt x="95" y="118"/>
                  </a:cubicBezTo>
                  <a:cubicBezTo>
                    <a:pt x="95" y="116"/>
                    <a:pt x="95" y="114"/>
                    <a:pt x="95" y="112"/>
                  </a:cubicBezTo>
                  <a:cubicBezTo>
                    <a:pt x="96" y="106"/>
                    <a:pt x="96" y="100"/>
                    <a:pt x="95" y="95"/>
                  </a:cubicBezTo>
                  <a:cubicBezTo>
                    <a:pt x="95" y="93"/>
                    <a:pt x="95" y="90"/>
                    <a:pt x="95" y="88"/>
                  </a:cubicBezTo>
                  <a:cubicBezTo>
                    <a:pt x="94" y="78"/>
                    <a:pt x="93" y="67"/>
                    <a:pt x="90" y="57"/>
                  </a:cubicBezTo>
                  <a:cubicBezTo>
                    <a:pt x="87" y="48"/>
                    <a:pt x="83" y="40"/>
                    <a:pt x="78" y="32"/>
                  </a:cubicBezTo>
                  <a:cubicBezTo>
                    <a:pt x="74" y="26"/>
                    <a:pt x="69" y="22"/>
                    <a:pt x="64" y="17"/>
                  </a:cubicBezTo>
                  <a:cubicBezTo>
                    <a:pt x="55" y="11"/>
                    <a:pt x="46" y="6"/>
                    <a:pt x="35" y="4"/>
                  </a:cubicBezTo>
                  <a:cubicBezTo>
                    <a:pt x="31" y="3"/>
                    <a:pt x="26" y="2"/>
                    <a:pt x="22" y="1"/>
                  </a:cubicBezTo>
                  <a:cubicBezTo>
                    <a:pt x="16" y="0"/>
                    <a:pt x="11" y="0"/>
                    <a:pt x="5" y="3"/>
                  </a:cubicBezTo>
                  <a:cubicBezTo>
                    <a:pt x="4" y="3"/>
                    <a:pt x="2" y="4"/>
                    <a:pt x="1" y="6"/>
                  </a:cubicBezTo>
                  <a:cubicBezTo>
                    <a:pt x="1" y="7"/>
                    <a:pt x="1" y="8"/>
                    <a:pt x="2" y="9"/>
                  </a:cubicBezTo>
                  <a:cubicBezTo>
                    <a:pt x="3" y="9"/>
                    <a:pt x="5" y="10"/>
                    <a:pt x="6" y="10"/>
                  </a:cubicBezTo>
                  <a:cubicBezTo>
                    <a:pt x="9" y="11"/>
                    <a:pt x="11" y="12"/>
                    <a:pt x="14" y="13"/>
                  </a:cubicBezTo>
                  <a:cubicBezTo>
                    <a:pt x="27" y="16"/>
                    <a:pt x="37" y="24"/>
                    <a:pt x="46" y="35"/>
                  </a:cubicBezTo>
                  <a:cubicBezTo>
                    <a:pt x="49" y="40"/>
                    <a:pt x="53" y="44"/>
                    <a:pt x="55" y="50"/>
                  </a:cubicBezTo>
                  <a:cubicBezTo>
                    <a:pt x="57" y="53"/>
                    <a:pt x="58" y="56"/>
                    <a:pt x="60" y="59"/>
                  </a:cubicBezTo>
                  <a:cubicBezTo>
                    <a:pt x="61" y="61"/>
                    <a:pt x="61" y="63"/>
                    <a:pt x="62" y="65"/>
                  </a:cubicBezTo>
                  <a:cubicBezTo>
                    <a:pt x="65" y="74"/>
                    <a:pt x="68" y="84"/>
                    <a:pt x="69" y="93"/>
                  </a:cubicBezTo>
                  <a:cubicBezTo>
                    <a:pt x="69" y="98"/>
                    <a:pt x="70" y="102"/>
                    <a:pt x="70" y="106"/>
                  </a:cubicBezTo>
                  <a:cubicBezTo>
                    <a:pt x="71" y="117"/>
                    <a:pt x="69" y="128"/>
                    <a:pt x="66" y="139"/>
                  </a:cubicBezTo>
                  <a:cubicBezTo>
                    <a:pt x="65" y="148"/>
                    <a:pt x="62" y="156"/>
                    <a:pt x="60" y="164"/>
                  </a:cubicBezTo>
                  <a:cubicBezTo>
                    <a:pt x="55" y="178"/>
                    <a:pt x="50" y="192"/>
                    <a:pt x="45" y="206"/>
                  </a:cubicBezTo>
                  <a:cubicBezTo>
                    <a:pt x="41" y="217"/>
                    <a:pt x="36" y="227"/>
                    <a:pt x="31" y="238"/>
                  </a:cubicBezTo>
                  <a:cubicBezTo>
                    <a:pt x="25" y="250"/>
                    <a:pt x="19" y="263"/>
                    <a:pt x="14" y="276"/>
                  </a:cubicBezTo>
                  <a:cubicBezTo>
                    <a:pt x="9" y="292"/>
                    <a:pt x="4" y="308"/>
                    <a:pt x="2" y="324"/>
                  </a:cubicBezTo>
                  <a:cubicBezTo>
                    <a:pt x="1" y="330"/>
                    <a:pt x="0" y="336"/>
                    <a:pt x="0" y="342"/>
                  </a:cubicBezTo>
                  <a:cubicBezTo>
                    <a:pt x="0" y="348"/>
                    <a:pt x="0" y="353"/>
                    <a:pt x="0" y="358"/>
                  </a:cubicBezTo>
                  <a:cubicBezTo>
                    <a:pt x="0" y="365"/>
                    <a:pt x="1" y="372"/>
                    <a:pt x="3" y="379"/>
                  </a:cubicBezTo>
                  <a:cubicBezTo>
                    <a:pt x="7" y="399"/>
                    <a:pt x="16" y="418"/>
                    <a:pt x="29" y="434"/>
                  </a:cubicBezTo>
                  <a:cubicBezTo>
                    <a:pt x="35" y="441"/>
                    <a:pt x="42" y="447"/>
                    <a:pt x="51" y="451"/>
                  </a:cubicBezTo>
                  <a:cubicBezTo>
                    <a:pt x="60" y="456"/>
                    <a:pt x="69" y="459"/>
                    <a:pt x="79" y="461"/>
                  </a:cubicBezTo>
                  <a:cubicBezTo>
                    <a:pt x="85" y="461"/>
                    <a:pt x="91" y="462"/>
                    <a:pt x="99" y="462"/>
                  </a:cubicBezTo>
                </a:path>
              </a:pathLst>
            </a:custGeom>
            <a:solidFill>
              <a:srgbClr val="FFAB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0" name="Freeform 243"/>
            <p:cNvSpPr>
              <a:spLocks/>
            </p:cNvSpPr>
            <p:nvPr/>
          </p:nvSpPr>
          <p:spPr bwMode="auto">
            <a:xfrm>
              <a:off x="3778069" y="5010150"/>
              <a:ext cx="271463" cy="444500"/>
            </a:xfrm>
            <a:custGeom>
              <a:avLst/>
              <a:gdLst>
                <a:gd name="T0" fmla="*/ 1 w 103"/>
                <a:gd name="T1" fmla="*/ 68 h 168"/>
                <a:gd name="T2" fmla="*/ 8 w 103"/>
                <a:gd name="T3" fmla="*/ 108 h 168"/>
                <a:gd name="T4" fmla="*/ 25 w 103"/>
                <a:gd name="T5" fmla="*/ 139 h 168"/>
                <a:gd name="T6" fmla="*/ 41 w 103"/>
                <a:gd name="T7" fmla="*/ 156 h 168"/>
                <a:gd name="T8" fmla="*/ 54 w 103"/>
                <a:gd name="T9" fmla="*/ 166 h 168"/>
                <a:gd name="T10" fmla="*/ 60 w 103"/>
                <a:gd name="T11" fmla="*/ 167 h 168"/>
                <a:gd name="T12" fmla="*/ 88 w 103"/>
                <a:gd name="T13" fmla="*/ 143 h 168"/>
                <a:gd name="T14" fmla="*/ 102 w 103"/>
                <a:gd name="T15" fmla="*/ 112 h 168"/>
                <a:gd name="T16" fmla="*/ 102 w 103"/>
                <a:gd name="T17" fmla="*/ 108 h 168"/>
                <a:gd name="T18" fmla="*/ 101 w 103"/>
                <a:gd name="T19" fmla="*/ 83 h 168"/>
                <a:gd name="T20" fmla="*/ 95 w 103"/>
                <a:gd name="T21" fmla="*/ 64 h 168"/>
                <a:gd name="T22" fmla="*/ 79 w 103"/>
                <a:gd name="T23" fmla="*/ 37 h 168"/>
                <a:gd name="T24" fmla="*/ 73 w 103"/>
                <a:gd name="T25" fmla="*/ 30 h 168"/>
                <a:gd name="T26" fmla="*/ 39 w 103"/>
                <a:gd name="T27" fmla="*/ 3 h 168"/>
                <a:gd name="T28" fmla="*/ 34 w 103"/>
                <a:gd name="T29" fmla="*/ 1 h 168"/>
                <a:gd name="T30" fmla="*/ 28 w 103"/>
                <a:gd name="T31" fmla="*/ 2 h 168"/>
                <a:gd name="T32" fmla="*/ 15 w 103"/>
                <a:gd name="T33" fmla="*/ 17 h 168"/>
                <a:gd name="T34" fmla="*/ 2 w 103"/>
                <a:gd name="T35" fmla="*/ 51 h 168"/>
                <a:gd name="T36" fmla="*/ 1 w 103"/>
                <a:gd name="T37" fmla="*/ 59 h 168"/>
                <a:gd name="T38" fmla="*/ 1 w 103"/>
                <a:gd name="T39" fmla="*/ 68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03" h="168">
                  <a:moveTo>
                    <a:pt x="1" y="68"/>
                  </a:moveTo>
                  <a:cubicBezTo>
                    <a:pt x="0" y="82"/>
                    <a:pt x="3" y="95"/>
                    <a:pt x="8" y="108"/>
                  </a:cubicBezTo>
                  <a:cubicBezTo>
                    <a:pt x="12" y="119"/>
                    <a:pt x="18" y="130"/>
                    <a:pt x="25" y="139"/>
                  </a:cubicBezTo>
                  <a:cubicBezTo>
                    <a:pt x="30" y="145"/>
                    <a:pt x="35" y="151"/>
                    <a:pt x="41" y="156"/>
                  </a:cubicBezTo>
                  <a:cubicBezTo>
                    <a:pt x="45" y="160"/>
                    <a:pt x="49" y="163"/>
                    <a:pt x="54" y="166"/>
                  </a:cubicBezTo>
                  <a:cubicBezTo>
                    <a:pt x="56" y="168"/>
                    <a:pt x="58" y="168"/>
                    <a:pt x="60" y="167"/>
                  </a:cubicBezTo>
                  <a:cubicBezTo>
                    <a:pt x="71" y="161"/>
                    <a:pt x="81" y="153"/>
                    <a:pt x="88" y="143"/>
                  </a:cubicBezTo>
                  <a:cubicBezTo>
                    <a:pt x="95" y="134"/>
                    <a:pt x="100" y="123"/>
                    <a:pt x="102" y="112"/>
                  </a:cubicBezTo>
                  <a:cubicBezTo>
                    <a:pt x="102" y="110"/>
                    <a:pt x="102" y="109"/>
                    <a:pt x="102" y="108"/>
                  </a:cubicBezTo>
                  <a:cubicBezTo>
                    <a:pt x="103" y="100"/>
                    <a:pt x="103" y="91"/>
                    <a:pt x="101" y="83"/>
                  </a:cubicBezTo>
                  <a:cubicBezTo>
                    <a:pt x="100" y="76"/>
                    <a:pt x="98" y="70"/>
                    <a:pt x="95" y="64"/>
                  </a:cubicBezTo>
                  <a:cubicBezTo>
                    <a:pt x="91" y="54"/>
                    <a:pt x="86" y="45"/>
                    <a:pt x="79" y="37"/>
                  </a:cubicBezTo>
                  <a:cubicBezTo>
                    <a:pt x="77" y="35"/>
                    <a:pt x="75" y="32"/>
                    <a:pt x="73" y="30"/>
                  </a:cubicBezTo>
                  <a:cubicBezTo>
                    <a:pt x="63" y="19"/>
                    <a:pt x="51" y="11"/>
                    <a:pt x="39" y="3"/>
                  </a:cubicBezTo>
                  <a:cubicBezTo>
                    <a:pt x="37" y="2"/>
                    <a:pt x="36" y="2"/>
                    <a:pt x="34" y="1"/>
                  </a:cubicBezTo>
                  <a:cubicBezTo>
                    <a:pt x="32" y="0"/>
                    <a:pt x="30" y="0"/>
                    <a:pt x="28" y="2"/>
                  </a:cubicBezTo>
                  <a:cubicBezTo>
                    <a:pt x="23" y="6"/>
                    <a:pt x="19" y="11"/>
                    <a:pt x="15" y="17"/>
                  </a:cubicBezTo>
                  <a:cubicBezTo>
                    <a:pt x="8" y="28"/>
                    <a:pt x="4" y="39"/>
                    <a:pt x="2" y="51"/>
                  </a:cubicBezTo>
                  <a:cubicBezTo>
                    <a:pt x="2" y="54"/>
                    <a:pt x="1" y="56"/>
                    <a:pt x="1" y="59"/>
                  </a:cubicBezTo>
                  <a:cubicBezTo>
                    <a:pt x="0" y="62"/>
                    <a:pt x="1" y="65"/>
                    <a:pt x="1" y="68"/>
                  </a:cubicBezTo>
                </a:path>
              </a:pathLst>
            </a:custGeom>
            <a:solidFill>
              <a:srgbClr val="FFAB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1" name="Freeform 244"/>
            <p:cNvSpPr>
              <a:spLocks/>
            </p:cNvSpPr>
            <p:nvPr/>
          </p:nvSpPr>
          <p:spPr bwMode="auto">
            <a:xfrm>
              <a:off x="3790769" y="5100638"/>
              <a:ext cx="258763" cy="354013"/>
            </a:xfrm>
            <a:custGeom>
              <a:avLst/>
              <a:gdLst>
                <a:gd name="T0" fmla="*/ 46 w 98"/>
                <a:gd name="T1" fmla="*/ 51 h 134"/>
                <a:gd name="T2" fmla="*/ 47 w 98"/>
                <a:gd name="T3" fmla="*/ 65 h 134"/>
                <a:gd name="T4" fmla="*/ 47 w 98"/>
                <a:gd name="T5" fmla="*/ 66 h 134"/>
                <a:gd name="T6" fmla="*/ 46 w 98"/>
                <a:gd name="T7" fmla="*/ 66 h 134"/>
                <a:gd name="T8" fmla="*/ 39 w 98"/>
                <a:gd name="T9" fmla="*/ 61 h 134"/>
                <a:gd name="T10" fmla="*/ 24 w 98"/>
                <a:gd name="T11" fmla="*/ 54 h 134"/>
                <a:gd name="T12" fmla="*/ 5 w 98"/>
                <a:gd name="T13" fmla="*/ 59 h 134"/>
                <a:gd name="T14" fmla="*/ 2 w 98"/>
                <a:gd name="T15" fmla="*/ 62 h 134"/>
                <a:gd name="T16" fmla="*/ 1 w 98"/>
                <a:gd name="T17" fmla="*/ 68 h 134"/>
                <a:gd name="T18" fmla="*/ 9 w 98"/>
                <a:gd name="T19" fmla="*/ 87 h 134"/>
                <a:gd name="T20" fmla="*/ 16 w 98"/>
                <a:gd name="T21" fmla="*/ 100 h 134"/>
                <a:gd name="T22" fmla="*/ 25 w 98"/>
                <a:gd name="T23" fmla="*/ 110 h 134"/>
                <a:gd name="T24" fmla="*/ 29 w 98"/>
                <a:gd name="T25" fmla="*/ 116 h 134"/>
                <a:gd name="T26" fmla="*/ 33 w 98"/>
                <a:gd name="T27" fmla="*/ 119 h 134"/>
                <a:gd name="T28" fmla="*/ 41 w 98"/>
                <a:gd name="T29" fmla="*/ 127 h 134"/>
                <a:gd name="T30" fmla="*/ 49 w 98"/>
                <a:gd name="T31" fmla="*/ 132 h 134"/>
                <a:gd name="T32" fmla="*/ 55 w 98"/>
                <a:gd name="T33" fmla="*/ 133 h 134"/>
                <a:gd name="T34" fmla="*/ 70 w 98"/>
                <a:gd name="T35" fmla="*/ 123 h 134"/>
                <a:gd name="T36" fmla="*/ 86 w 98"/>
                <a:gd name="T37" fmla="*/ 105 h 134"/>
                <a:gd name="T38" fmla="*/ 97 w 98"/>
                <a:gd name="T39" fmla="*/ 76 h 134"/>
                <a:gd name="T40" fmla="*/ 97 w 98"/>
                <a:gd name="T41" fmla="*/ 53 h 134"/>
                <a:gd name="T42" fmla="*/ 78 w 98"/>
                <a:gd name="T43" fmla="*/ 8 h 134"/>
                <a:gd name="T44" fmla="*/ 72 w 98"/>
                <a:gd name="T45" fmla="*/ 1 h 134"/>
                <a:gd name="T46" fmla="*/ 67 w 98"/>
                <a:gd name="T47" fmla="*/ 0 h 134"/>
                <a:gd name="T48" fmla="*/ 61 w 98"/>
                <a:gd name="T49" fmla="*/ 5 h 134"/>
                <a:gd name="T50" fmla="*/ 51 w 98"/>
                <a:gd name="T51" fmla="*/ 22 h 134"/>
                <a:gd name="T52" fmla="*/ 48 w 98"/>
                <a:gd name="T53" fmla="*/ 36 h 134"/>
                <a:gd name="T54" fmla="*/ 46 w 98"/>
                <a:gd name="T55" fmla="*/ 51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98" h="134">
                  <a:moveTo>
                    <a:pt x="46" y="51"/>
                  </a:moveTo>
                  <a:cubicBezTo>
                    <a:pt x="46" y="56"/>
                    <a:pt x="46" y="61"/>
                    <a:pt x="47" y="65"/>
                  </a:cubicBezTo>
                  <a:cubicBezTo>
                    <a:pt x="47" y="65"/>
                    <a:pt x="47" y="66"/>
                    <a:pt x="47" y="66"/>
                  </a:cubicBezTo>
                  <a:cubicBezTo>
                    <a:pt x="46" y="66"/>
                    <a:pt x="46" y="66"/>
                    <a:pt x="46" y="66"/>
                  </a:cubicBezTo>
                  <a:cubicBezTo>
                    <a:pt x="44" y="64"/>
                    <a:pt x="41" y="62"/>
                    <a:pt x="39" y="61"/>
                  </a:cubicBezTo>
                  <a:cubicBezTo>
                    <a:pt x="35" y="57"/>
                    <a:pt x="29" y="55"/>
                    <a:pt x="24" y="54"/>
                  </a:cubicBezTo>
                  <a:cubicBezTo>
                    <a:pt x="17" y="52"/>
                    <a:pt x="11" y="54"/>
                    <a:pt x="5" y="59"/>
                  </a:cubicBezTo>
                  <a:cubicBezTo>
                    <a:pt x="4" y="60"/>
                    <a:pt x="3" y="61"/>
                    <a:pt x="2" y="62"/>
                  </a:cubicBezTo>
                  <a:cubicBezTo>
                    <a:pt x="0" y="64"/>
                    <a:pt x="0" y="66"/>
                    <a:pt x="1" y="68"/>
                  </a:cubicBezTo>
                  <a:cubicBezTo>
                    <a:pt x="3" y="74"/>
                    <a:pt x="5" y="81"/>
                    <a:pt x="9" y="87"/>
                  </a:cubicBezTo>
                  <a:cubicBezTo>
                    <a:pt x="11" y="91"/>
                    <a:pt x="14" y="96"/>
                    <a:pt x="16" y="100"/>
                  </a:cubicBezTo>
                  <a:cubicBezTo>
                    <a:pt x="19" y="104"/>
                    <a:pt x="21" y="107"/>
                    <a:pt x="25" y="110"/>
                  </a:cubicBezTo>
                  <a:cubicBezTo>
                    <a:pt x="26" y="112"/>
                    <a:pt x="28" y="114"/>
                    <a:pt x="29" y="116"/>
                  </a:cubicBezTo>
                  <a:cubicBezTo>
                    <a:pt x="30" y="117"/>
                    <a:pt x="31" y="118"/>
                    <a:pt x="33" y="119"/>
                  </a:cubicBezTo>
                  <a:cubicBezTo>
                    <a:pt x="35" y="122"/>
                    <a:pt x="38" y="124"/>
                    <a:pt x="41" y="127"/>
                  </a:cubicBezTo>
                  <a:cubicBezTo>
                    <a:pt x="43" y="129"/>
                    <a:pt x="46" y="130"/>
                    <a:pt x="49" y="132"/>
                  </a:cubicBezTo>
                  <a:cubicBezTo>
                    <a:pt x="51" y="134"/>
                    <a:pt x="53" y="134"/>
                    <a:pt x="55" y="133"/>
                  </a:cubicBezTo>
                  <a:cubicBezTo>
                    <a:pt x="60" y="130"/>
                    <a:pt x="65" y="127"/>
                    <a:pt x="70" y="123"/>
                  </a:cubicBezTo>
                  <a:cubicBezTo>
                    <a:pt x="76" y="118"/>
                    <a:pt x="81" y="112"/>
                    <a:pt x="86" y="105"/>
                  </a:cubicBezTo>
                  <a:cubicBezTo>
                    <a:pt x="92" y="97"/>
                    <a:pt x="95" y="87"/>
                    <a:pt x="97" y="76"/>
                  </a:cubicBezTo>
                  <a:cubicBezTo>
                    <a:pt x="98" y="69"/>
                    <a:pt x="98" y="61"/>
                    <a:pt x="97" y="53"/>
                  </a:cubicBezTo>
                  <a:cubicBezTo>
                    <a:pt x="94" y="37"/>
                    <a:pt x="88" y="22"/>
                    <a:pt x="78" y="8"/>
                  </a:cubicBezTo>
                  <a:cubicBezTo>
                    <a:pt x="76" y="6"/>
                    <a:pt x="74" y="3"/>
                    <a:pt x="72" y="1"/>
                  </a:cubicBezTo>
                  <a:cubicBezTo>
                    <a:pt x="70" y="0"/>
                    <a:pt x="69" y="0"/>
                    <a:pt x="67" y="0"/>
                  </a:cubicBezTo>
                  <a:cubicBezTo>
                    <a:pt x="64" y="2"/>
                    <a:pt x="63" y="3"/>
                    <a:pt x="61" y="5"/>
                  </a:cubicBezTo>
                  <a:cubicBezTo>
                    <a:pt x="56" y="10"/>
                    <a:pt x="53" y="15"/>
                    <a:pt x="51" y="22"/>
                  </a:cubicBezTo>
                  <a:cubicBezTo>
                    <a:pt x="49" y="26"/>
                    <a:pt x="48" y="31"/>
                    <a:pt x="48" y="36"/>
                  </a:cubicBezTo>
                  <a:cubicBezTo>
                    <a:pt x="47" y="41"/>
                    <a:pt x="46" y="47"/>
                    <a:pt x="46" y="51"/>
                  </a:cubicBezTo>
                </a:path>
              </a:pathLst>
            </a:custGeom>
            <a:solidFill>
              <a:srgbClr val="F972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2" name="Freeform 245"/>
            <p:cNvSpPr>
              <a:spLocks/>
            </p:cNvSpPr>
            <p:nvPr/>
          </p:nvSpPr>
          <p:spPr bwMode="auto">
            <a:xfrm>
              <a:off x="3258956" y="6496050"/>
              <a:ext cx="77788" cy="142875"/>
            </a:xfrm>
            <a:custGeom>
              <a:avLst/>
              <a:gdLst>
                <a:gd name="T0" fmla="*/ 29 w 30"/>
                <a:gd name="T1" fmla="*/ 10 h 54"/>
                <a:gd name="T2" fmla="*/ 29 w 30"/>
                <a:gd name="T3" fmla="*/ 7 h 54"/>
                <a:gd name="T4" fmla="*/ 23 w 30"/>
                <a:gd name="T5" fmla="*/ 0 h 54"/>
                <a:gd name="T6" fmla="*/ 21 w 30"/>
                <a:gd name="T7" fmla="*/ 1 h 54"/>
                <a:gd name="T8" fmla="*/ 21 w 30"/>
                <a:gd name="T9" fmla="*/ 4 h 54"/>
                <a:gd name="T10" fmla="*/ 6 w 30"/>
                <a:gd name="T11" fmla="*/ 42 h 54"/>
                <a:gd name="T12" fmla="*/ 1 w 30"/>
                <a:gd name="T13" fmla="*/ 48 h 54"/>
                <a:gd name="T14" fmla="*/ 1 w 30"/>
                <a:gd name="T15" fmla="*/ 51 h 54"/>
                <a:gd name="T16" fmla="*/ 7 w 30"/>
                <a:gd name="T17" fmla="*/ 53 h 54"/>
                <a:gd name="T18" fmla="*/ 13 w 30"/>
                <a:gd name="T19" fmla="*/ 52 h 54"/>
                <a:gd name="T20" fmla="*/ 28 w 30"/>
                <a:gd name="T21" fmla="*/ 24 h 54"/>
                <a:gd name="T22" fmla="*/ 29 w 30"/>
                <a:gd name="T23" fmla="*/ 1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0" h="54">
                  <a:moveTo>
                    <a:pt x="29" y="10"/>
                  </a:moveTo>
                  <a:cubicBezTo>
                    <a:pt x="29" y="9"/>
                    <a:pt x="30" y="8"/>
                    <a:pt x="29" y="7"/>
                  </a:cubicBezTo>
                  <a:cubicBezTo>
                    <a:pt x="29" y="3"/>
                    <a:pt x="28" y="1"/>
                    <a:pt x="23" y="0"/>
                  </a:cubicBezTo>
                  <a:cubicBezTo>
                    <a:pt x="23" y="0"/>
                    <a:pt x="22" y="1"/>
                    <a:pt x="21" y="1"/>
                  </a:cubicBezTo>
                  <a:cubicBezTo>
                    <a:pt x="21" y="2"/>
                    <a:pt x="21" y="3"/>
                    <a:pt x="21" y="4"/>
                  </a:cubicBezTo>
                  <a:cubicBezTo>
                    <a:pt x="20" y="18"/>
                    <a:pt x="15" y="31"/>
                    <a:pt x="6" y="42"/>
                  </a:cubicBezTo>
                  <a:cubicBezTo>
                    <a:pt x="5" y="44"/>
                    <a:pt x="2" y="46"/>
                    <a:pt x="1" y="48"/>
                  </a:cubicBezTo>
                  <a:cubicBezTo>
                    <a:pt x="0" y="48"/>
                    <a:pt x="0" y="50"/>
                    <a:pt x="1" y="51"/>
                  </a:cubicBezTo>
                  <a:cubicBezTo>
                    <a:pt x="3" y="51"/>
                    <a:pt x="5" y="52"/>
                    <a:pt x="7" y="53"/>
                  </a:cubicBezTo>
                  <a:cubicBezTo>
                    <a:pt x="9" y="54"/>
                    <a:pt x="11" y="54"/>
                    <a:pt x="13" y="52"/>
                  </a:cubicBezTo>
                  <a:cubicBezTo>
                    <a:pt x="20" y="44"/>
                    <a:pt x="25" y="35"/>
                    <a:pt x="28" y="24"/>
                  </a:cubicBezTo>
                  <a:cubicBezTo>
                    <a:pt x="29" y="20"/>
                    <a:pt x="30" y="15"/>
                    <a:pt x="29" y="10"/>
                  </a:cubicBezTo>
                </a:path>
              </a:pathLst>
            </a:custGeom>
            <a:solidFill>
              <a:srgbClr val="F972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3" name="Freeform 246"/>
            <p:cNvSpPr>
              <a:spLocks/>
            </p:cNvSpPr>
            <p:nvPr/>
          </p:nvSpPr>
          <p:spPr bwMode="auto">
            <a:xfrm>
              <a:off x="3151006" y="6440488"/>
              <a:ext cx="117475" cy="106363"/>
            </a:xfrm>
            <a:custGeom>
              <a:avLst/>
              <a:gdLst>
                <a:gd name="T0" fmla="*/ 7 w 45"/>
                <a:gd name="T1" fmla="*/ 40 h 40"/>
                <a:gd name="T2" fmla="*/ 11 w 45"/>
                <a:gd name="T3" fmla="*/ 39 h 40"/>
                <a:gd name="T4" fmla="*/ 24 w 45"/>
                <a:gd name="T5" fmla="*/ 32 h 40"/>
                <a:gd name="T6" fmla="*/ 44 w 45"/>
                <a:gd name="T7" fmla="*/ 9 h 40"/>
                <a:gd name="T8" fmla="*/ 44 w 45"/>
                <a:gd name="T9" fmla="*/ 4 h 40"/>
                <a:gd name="T10" fmla="*/ 41 w 45"/>
                <a:gd name="T11" fmla="*/ 1 h 40"/>
                <a:gd name="T12" fmla="*/ 38 w 45"/>
                <a:gd name="T13" fmla="*/ 1 h 40"/>
                <a:gd name="T14" fmla="*/ 37 w 45"/>
                <a:gd name="T15" fmla="*/ 2 h 40"/>
                <a:gd name="T16" fmla="*/ 29 w 45"/>
                <a:gd name="T17" fmla="*/ 11 h 40"/>
                <a:gd name="T18" fmla="*/ 13 w 45"/>
                <a:gd name="T19" fmla="*/ 25 h 40"/>
                <a:gd name="T20" fmla="*/ 3 w 45"/>
                <a:gd name="T21" fmla="*/ 29 h 40"/>
                <a:gd name="T22" fmla="*/ 1 w 45"/>
                <a:gd name="T23" fmla="*/ 33 h 40"/>
                <a:gd name="T24" fmla="*/ 5 w 45"/>
                <a:gd name="T25" fmla="*/ 39 h 40"/>
                <a:gd name="T26" fmla="*/ 7 w 45"/>
                <a:gd name="T27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5" h="40">
                  <a:moveTo>
                    <a:pt x="7" y="40"/>
                  </a:moveTo>
                  <a:cubicBezTo>
                    <a:pt x="9" y="40"/>
                    <a:pt x="10" y="39"/>
                    <a:pt x="11" y="39"/>
                  </a:cubicBezTo>
                  <a:cubicBezTo>
                    <a:pt x="16" y="37"/>
                    <a:pt x="20" y="35"/>
                    <a:pt x="24" y="32"/>
                  </a:cubicBezTo>
                  <a:cubicBezTo>
                    <a:pt x="32" y="25"/>
                    <a:pt x="39" y="18"/>
                    <a:pt x="44" y="9"/>
                  </a:cubicBezTo>
                  <a:cubicBezTo>
                    <a:pt x="45" y="7"/>
                    <a:pt x="45" y="6"/>
                    <a:pt x="44" y="4"/>
                  </a:cubicBezTo>
                  <a:cubicBezTo>
                    <a:pt x="43" y="3"/>
                    <a:pt x="42" y="2"/>
                    <a:pt x="41" y="1"/>
                  </a:cubicBezTo>
                  <a:cubicBezTo>
                    <a:pt x="40" y="0"/>
                    <a:pt x="39" y="0"/>
                    <a:pt x="38" y="1"/>
                  </a:cubicBezTo>
                  <a:cubicBezTo>
                    <a:pt x="38" y="1"/>
                    <a:pt x="37" y="2"/>
                    <a:pt x="37" y="2"/>
                  </a:cubicBezTo>
                  <a:cubicBezTo>
                    <a:pt x="34" y="5"/>
                    <a:pt x="32" y="9"/>
                    <a:pt x="29" y="11"/>
                  </a:cubicBezTo>
                  <a:cubicBezTo>
                    <a:pt x="25" y="17"/>
                    <a:pt x="19" y="21"/>
                    <a:pt x="13" y="25"/>
                  </a:cubicBezTo>
                  <a:cubicBezTo>
                    <a:pt x="9" y="26"/>
                    <a:pt x="6" y="28"/>
                    <a:pt x="3" y="29"/>
                  </a:cubicBezTo>
                  <a:cubicBezTo>
                    <a:pt x="1" y="30"/>
                    <a:pt x="0" y="31"/>
                    <a:pt x="1" y="33"/>
                  </a:cubicBezTo>
                  <a:cubicBezTo>
                    <a:pt x="3" y="35"/>
                    <a:pt x="4" y="37"/>
                    <a:pt x="5" y="39"/>
                  </a:cubicBezTo>
                  <a:cubicBezTo>
                    <a:pt x="6" y="40"/>
                    <a:pt x="7" y="40"/>
                    <a:pt x="7" y="40"/>
                  </a:cubicBezTo>
                </a:path>
              </a:pathLst>
            </a:custGeom>
            <a:solidFill>
              <a:srgbClr val="F972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4" name="Freeform 247"/>
            <p:cNvSpPr>
              <a:spLocks/>
            </p:cNvSpPr>
            <p:nvPr/>
          </p:nvSpPr>
          <p:spPr bwMode="auto">
            <a:xfrm>
              <a:off x="3108144" y="6348413"/>
              <a:ext cx="119063" cy="50800"/>
            </a:xfrm>
            <a:custGeom>
              <a:avLst/>
              <a:gdLst>
                <a:gd name="T0" fmla="*/ 10 w 45"/>
                <a:gd name="T1" fmla="*/ 19 h 19"/>
                <a:gd name="T2" fmla="*/ 42 w 45"/>
                <a:gd name="T3" fmla="*/ 10 h 19"/>
                <a:gd name="T4" fmla="*/ 45 w 45"/>
                <a:gd name="T5" fmla="*/ 3 h 19"/>
                <a:gd name="T6" fmla="*/ 43 w 45"/>
                <a:gd name="T7" fmla="*/ 0 h 19"/>
                <a:gd name="T8" fmla="*/ 42 w 45"/>
                <a:gd name="T9" fmla="*/ 0 h 19"/>
                <a:gd name="T10" fmla="*/ 38 w 45"/>
                <a:gd name="T11" fmla="*/ 1 h 19"/>
                <a:gd name="T12" fmla="*/ 19 w 45"/>
                <a:gd name="T13" fmla="*/ 7 h 19"/>
                <a:gd name="T14" fmla="*/ 5 w 45"/>
                <a:gd name="T15" fmla="*/ 8 h 19"/>
                <a:gd name="T16" fmla="*/ 2 w 45"/>
                <a:gd name="T17" fmla="*/ 8 h 19"/>
                <a:gd name="T18" fmla="*/ 1 w 45"/>
                <a:gd name="T19" fmla="*/ 10 h 19"/>
                <a:gd name="T20" fmla="*/ 0 w 45"/>
                <a:gd name="T21" fmla="*/ 14 h 19"/>
                <a:gd name="T22" fmla="*/ 5 w 45"/>
                <a:gd name="T23" fmla="*/ 19 h 19"/>
                <a:gd name="T24" fmla="*/ 10 w 45"/>
                <a:gd name="T25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5" h="19">
                  <a:moveTo>
                    <a:pt x="10" y="19"/>
                  </a:moveTo>
                  <a:cubicBezTo>
                    <a:pt x="22" y="19"/>
                    <a:pt x="32" y="15"/>
                    <a:pt x="42" y="10"/>
                  </a:cubicBezTo>
                  <a:cubicBezTo>
                    <a:pt x="45" y="8"/>
                    <a:pt x="45" y="6"/>
                    <a:pt x="45" y="3"/>
                  </a:cubicBezTo>
                  <a:cubicBezTo>
                    <a:pt x="44" y="2"/>
                    <a:pt x="44" y="1"/>
                    <a:pt x="43" y="0"/>
                  </a:cubicBezTo>
                  <a:cubicBezTo>
                    <a:pt x="43" y="0"/>
                    <a:pt x="42" y="0"/>
                    <a:pt x="42" y="0"/>
                  </a:cubicBezTo>
                  <a:cubicBezTo>
                    <a:pt x="41" y="0"/>
                    <a:pt x="39" y="0"/>
                    <a:pt x="38" y="1"/>
                  </a:cubicBezTo>
                  <a:cubicBezTo>
                    <a:pt x="32" y="4"/>
                    <a:pt x="26" y="6"/>
                    <a:pt x="19" y="7"/>
                  </a:cubicBezTo>
                  <a:cubicBezTo>
                    <a:pt x="14" y="8"/>
                    <a:pt x="9" y="9"/>
                    <a:pt x="5" y="8"/>
                  </a:cubicBezTo>
                  <a:cubicBezTo>
                    <a:pt x="4" y="8"/>
                    <a:pt x="3" y="8"/>
                    <a:pt x="2" y="8"/>
                  </a:cubicBezTo>
                  <a:cubicBezTo>
                    <a:pt x="2" y="8"/>
                    <a:pt x="1" y="9"/>
                    <a:pt x="1" y="10"/>
                  </a:cubicBezTo>
                  <a:cubicBezTo>
                    <a:pt x="0" y="11"/>
                    <a:pt x="0" y="13"/>
                    <a:pt x="0" y="14"/>
                  </a:cubicBezTo>
                  <a:cubicBezTo>
                    <a:pt x="0" y="17"/>
                    <a:pt x="2" y="18"/>
                    <a:pt x="5" y="19"/>
                  </a:cubicBezTo>
                  <a:cubicBezTo>
                    <a:pt x="7" y="19"/>
                    <a:pt x="9" y="19"/>
                    <a:pt x="10" y="19"/>
                  </a:cubicBezTo>
                </a:path>
              </a:pathLst>
            </a:custGeom>
            <a:solidFill>
              <a:srgbClr val="F972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5" name="Freeform 248"/>
            <p:cNvSpPr>
              <a:spLocks/>
            </p:cNvSpPr>
            <p:nvPr/>
          </p:nvSpPr>
          <p:spPr bwMode="auto">
            <a:xfrm>
              <a:off x="3116081" y="6226175"/>
              <a:ext cx="111125" cy="42863"/>
            </a:xfrm>
            <a:custGeom>
              <a:avLst/>
              <a:gdLst>
                <a:gd name="T0" fmla="*/ 12 w 42"/>
                <a:gd name="T1" fmla="*/ 16 h 16"/>
                <a:gd name="T2" fmla="*/ 38 w 42"/>
                <a:gd name="T3" fmla="*/ 10 h 16"/>
                <a:gd name="T4" fmla="*/ 42 w 42"/>
                <a:gd name="T5" fmla="*/ 4 h 16"/>
                <a:gd name="T6" fmla="*/ 42 w 42"/>
                <a:gd name="T7" fmla="*/ 2 h 16"/>
                <a:gd name="T8" fmla="*/ 40 w 42"/>
                <a:gd name="T9" fmla="*/ 0 h 16"/>
                <a:gd name="T10" fmla="*/ 36 w 42"/>
                <a:gd name="T11" fmla="*/ 1 h 16"/>
                <a:gd name="T12" fmla="*/ 9 w 42"/>
                <a:gd name="T13" fmla="*/ 5 h 16"/>
                <a:gd name="T14" fmla="*/ 5 w 42"/>
                <a:gd name="T15" fmla="*/ 5 h 16"/>
                <a:gd name="T16" fmla="*/ 1 w 42"/>
                <a:gd name="T17" fmla="*/ 9 h 16"/>
                <a:gd name="T18" fmla="*/ 5 w 42"/>
                <a:gd name="T19" fmla="*/ 15 h 16"/>
                <a:gd name="T20" fmla="*/ 12 w 42"/>
                <a:gd name="T21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2" h="16">
                  <a:moveTo>
                    <a:pt x="12" y="16"/>
                  </a:moveTo>
                  <a:cubicBezTo>
                    <a:pt x="21" y="16"/>
                    <a:pt x="30" y="13"/>
                    <a:pt x="38" y="10"/>
                  </a:cubicBezTo>
                  <a:cubicBezTo>
                    <a:pt x="41" y="9"/>
                    <a:pt x="42" y="7"/>
                    <a:pt x="42" y="4"/>
                  </a:cubicBezTo>
                  <a:cubicBezTo>
                    <a:pt x="42" y="3"/>
                    <a:pt x="42" y="3"/>
                    <a:pt x="42" y="2"/>
                  </a:cubicBezTo>
                  <a:cubicBezTo>
                    <a:pt x="42" y="1"/>
                    <a:pt x="41" y="0"/>
                    <a:pt x="40" y="0"/>
                  </a:cubicBezTo>
                  <a:cubicBezTo>
                    <a:pt x="38" y="0"/>
                    <a:pt x="37" y="0"/>
                    <a:pt x="36" y="1"/>
                  </a:cubicBezTo>
                  <a:cubicBezTo>
                    <a:pt x="27" y="4"/>
                    <a:pt x="18" y="5"/>
                    <a:pt x="9" y="5"/>
                  </a:cubicBezTo>
                  <a:cubicBezTo>
                    <a:pt x="8" y="5"/>
                    <a:pt x="7" y="5"/>
                    <a:pt x="5" y="5"/>
                  </a:cubicBezTo>
                  <a:cubicBezTo>
                    <a:pt x="3" y="5"/>
                    <a:pt x="2" y="6"/>
                    <a:pt x="1" y="9"/>
                  </a:cubicBezTo>
                  <a:cubicBezTo>
                    <a:pt x="0" y="12"/>
                    <a:pt x="1" y="15"/>
                    <a:pt x="5" y="15"/>
                  </a:cubicBezTo>
                  <a:cubicBezTo>
                    <a:pt x="7" y="15"/>
                    <a:pt x="10" y="15"/>
                    <a:pt x="12" y="16"/>
                  </a:cubicBezTo>
                </a:path>
              </a:pathLst>
            </a:custGeom>
            <a:solidFill>
              <a:srgbClr val="F972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6" name="Freeform 249"/>
            <p:cNvSpPr>
              <a:spLocks/>
            </p:cNvSpPr>
            <p:nvPr/>
          </p:nvSpPr>
          <p:spPr bwMode="auto">
            <a:xfrm>
              <a:off x="3155769" y="6105525"/>
              <a:ext cx="100013" cy="39688"/>
            </a:xfrm>
            <a:custGeom>
              <a:avLst/>
              <a:gdLst>
                <a:gd name="T0" fmla="*/ 4 w 38"/>
                <a:gd name="T1" fmla="*/ 15 h 15"/>
                <a:gd name="T2" fmla="*/ 24 w 38"/>
                <a:gd name="T3" fmla="*/ 12 h 15"/>
                <a:gd name="T4" fmla="*/ 34 w 38"/>
                <a:gd name="T5" fmla="*/ 9 h 15"/>
                <a:gd name="T6" fmla="*/ 37 w 38"/>
                <a:gd name="T7" fmla="*/ 2 h 15"/>
                <a:gd name="T8" fmla="*/ 36 w 38"/>
                <a:gd name="T9" fmla="*/ 1 h 15"/>
                <a:gd name="T10" fmla="*/ 33 w 38"/>
                <a:gd name="T11" fmla="*/ 1 h 15"/>
                <a:gd name="T12" fmla="*/ 21 w 38"/>
                <a:gd name="T13" fmla="*/ 2 h 15"/>
                <a:gd name="T14" fmla="*/ 13 w 38"/>
                <a:gd name="T15" fmla="*/ 3 h 15"/>
                <a:gd name="T16" fmla="*/ 6 w 38"/>
                <a:gd name="T17" fmla="*/ 3 h 15"/>
                <a:gd name="T18" fmla="*/ 3 w 38"/>
                <a:gd name="T19" fmla="*/ 5 h 15"/>
                <a:gd name="T20" fmla="*/ 0 w 38"/>
                <a:gd name="T21" fmla="*/ 12 h 15"/>
                <a:gd name="T22" fmla="*/ 2 w 38"/>
                <a:gd name="T23" fmla="*/ 14 h 15"/>
                <a:gd name="T24" fmla="*/ 4 w 38"/>
                <a:gd name="T25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8" h="15">
                  <a:moveTo>
                    <a:pt x="4" y="15"/>
                  </a:moveTo>
                  <a:cubicBezTo>
                    <a:pt x="11" y="14"/>
                    <a:pt x="18" y="14"/>
                    <a:pt x="24" y="12"/>
                  </a:cubicBezTo>
                  <a:cubicBezTo>
                    <a:pt x="28" y="11"/>
                    <a:pt x="31" y="11"/>
                    <a:pt x="34" y="9"/>
                  </a:cubicBezTo>
                  <a:cubicBezTo>
                    <a:pt x="36" y="8"/>
                    <a:pt x="38" y="4"/>
                    <a:pt x="37" y="2"/>
                  </a:cubicBezTo>
                  <a:cubicBezTo>
                    <a:pt x="37" y="1"/>
                    <a:pt x="37" y="1"/>
                    <a:pt x="36" y="1"/>
                  </a:cubicBezTo>
                  <a:cubicBezTo>
                    <a:pt x="35" y="1"/>
                    <a:pt x="34" y="0"/>
                    <a:pt x="33" y="1"/>
                  </a:cubicBezTo>
                  <a:cubicBezTo>
                    <a:pt x="29" y="2"/>
                    <a:pt x="25" y="2"/>
                    <a:pt x="21" y="2"/>
                  </a:cubicBezTo>
                  <a:cubicBezTo>
                    <a:pt x="18" y="2"/>
                    <a:pt x="16" y="2"/>
                    <a:pt x="13" y="3"/>
                  </a:cubicBezTo>
                  <a:cubicBezTo>
                    <a:pt x="11" y="3"/>
                    <a:pt x="9" y="3"/>
                    <a:pt x="6" y="3"/>
                  </a:cubicBezTo>
                  <a:cubicBezTo>
                    <a:pt x="5" y="3"/>
                    <a:pt x="3" y="4"/>
                    <a:pt x="3" y="5"/>
                  </a:cubicBezTo>
                  <a:cubicBezTo>
                    <a:pt x="2" y="8"/>
                    <a:pt x="1" y="10"/>
                    <a:pt x="0" y="12"/>
                  </a:cubicBezTo>
                  <a:cubicBezTo>
                    <a:pt x="0" y="13"/>
                    <a:pt x="1" y="14"/>
                    <a:pt x="2" y="14"/>
                  </a:cubicBezTo>
                  <a:cubicBezTo>
                    <a:pt x="2" y="15"/>
                    <a:pt x="3" y="15"/>
                    <a:pt x="4" y="15"/>
                  </a:cubicBezTo>
                </a:path>
              </a:pathLst>
            </a:custGeom>
            <a:solidFill>
              <a:srgbClr val="F972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7" name="Freeform 250"/>
            <p:cNvSpPr>
              <a:spLocks/>
            </p:cNvSpPr>
            <p:nvPr/>
          </p:nvSpPr>
          <p:spPr bwMode="auto">
            <a:xfrm>
              <a:off x="3203394" y="5989638"/>
              <a:ext cx="92075" cy="44450"/>
            </a:xfrm>
            <a:custGeom>
              <a:avLst/>
              <a:gdLst>
                <a:gd name="T0" fmla="*/ 5 w 35"/>
                <a:gd name="T1" fmla="*/ 17 h 17"/>
                <a:gd name="T2" fmla="*/ 29 w 35"/>
                <a:gd name="T3" fmla="*/ 12 h 17"/>
                <a:gd name="T4" fmla="*/ 33 w 35"/>
                <a:gd name="T5" fmla="*/ 7 h 17"/>
                <a:gd name="T6" fmla="*/ 34 w 35"/>
                <a:gd name="T7" fmla="*/ 2 h 17"/>
                <a:gd name="T8" fmla="*/ 33 w 35"/>
                <a:gd name="T9" fmla="*/ 0 h 17"/>
                <a:gd name="T10" fmla="*/ 32 w 35"/>
                <a:gd name="T11" fmla="*/ 0 h 17"/>
                <a:gd name="T12" fmla="*/ 7 w 35"/>
                <a:gd name="T13" fmla="*/ 5 h 17"/>
                <a:gd name="T14" fmla="*/ 4 w 35"/>
                <a:gd name="T15" fmla="*/ 7 h 17"/>
                <a:gd name="T16" fmla="*/ 1 w 35"/>
                <a:gd name="T17" fmla="*/ 13 h 17"/>
                <a:gd name="T18" fmla="*/ 3 w 35"/>
                <a:gd name="T19" fmla="*/ 17 h 17"/>
                <a:gd name="T20" fmla="*/ 5 w 35"/>
                <a:gd name="T2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5" h="17">
                  <a:moveTo>
                    <a:pt x="5" y="17"/>
                  </a:moveTo>
                  <a:cubicBezTo>
                    <a:pt x="13" y="16"/>
                    <a:pt x="21" y="14"/>
                    <a:pt x="29" y="12"/>
                  </a:cubicBezTo>
                  <a:cubicBezTo>
                    <a:pt x="31" y="11"/>
                    <a:pt x="32" y="9"/>
                    <a:pt x="33" y="7"/>
                  </a:cubicBezTo>
                  <a:cubicBezTo>
                    <a:pt x="34" y="6"/>
                    <a:pt x="34" y="4"/>
                    <a:pt x="34" y="2"/>
                  </a:cubicBezTo>
                  <a:cubicBezTo>
                    <a:pt x="35" y="1"/>
                    <a:pt x="34" y="0"/>
                    <a:pt x="33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24" y="2"/>
                    <a:pt x="15" y="3"/>
                    <a:pt x="7" y="5"/>
                  </a:cubicBezTo>
                  <a:cubicBezTo>
                    <a:pt x="6" y="5"/>
                    <a:pt x="5" y="6"/>
                    <a:pt x="4" y="7"/>
                  </a:cubicBezTo>
                  <a:cubicBezTo>
                    <a:pt x="3" y="9"/>
                    <a:pt x="2" y="11"/>
                    <a:pt x="1" y="13"/>
                  </a:cubicBezTo>
                  <a:cubicBezTo>
                    <a:pt x="0" y="15"/>
                    <a:pt x="2" y="17"/>
                    <a:pt x="3" y="17"/>
                  </a:cubicBezTo>
                  <a:cubicBezTo>
                    <a:pt x="4" y="17"/>
                    <a:pt x="4" y="17"/>
                    <a:pt x="5" y="17"/>
                  </a:cubicBezTo>
                </a:path>
              </a:pathLst>
            </a:custGeom>
            <a:solidFill>
              <a:srgbClr val="F972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8" name="Freeform 251"/>
            <p:cNvSpPr>
              <a:spLocks/>
            </p:cNvSpPr>
            <p:nvPr/>
          </p:nvSpPr>
          <p:spPr bwMode="auto">
            <a:xfrm>
              <a:off x="3244669" y="5880100"/>
              <a:ext cx="84138" cy="50800"/>
            </a:xfrm>
            <a:custGeom>
              <a:avLst/>
              <a:gdLst>
                <a:gd name="T0" fmla="*/ 32 w 32"/>
                <a:gd name="T1" fmla="*/ 2 h 19"/>
                <a:gd name="T2" fmla="*/ 30 w 32"/>
                <a:gd name="T3" fmla="*/ 0 h 19"/>
                <a:gd name="T4" fmla="*/ 25 w 32"/>
                <a:gd name="T5" fmla="*/ 2 h 19"/>
                <a:gd name="T6" fmla="*/ 8 w 32"/>
                <a:gd name="T7" fmla="*/ 6 h 19"/>
                <a:gd name="T8" fmla="*/ 6 w 32"/>
                <a:gd name="T9" fmla="*/ 7 h 19"/>
                <a:gd name="T10" fmla="*/ 3 w 32"/>
                <a:gd name="T11" fmla="*/ 9 h 19"/>
                <a:gd name="T12" fmla="*/ 0 w 32"/>
                <a:gd name="T13" fmla="*/ 17 h 19"/>
                <a:gd name="T14" fmla="*/ 2 w 32"/>
                <a:gd name="T15" fmla="*/ 19 h 19"/>
                <a:gd name="T16" fmla="*/ 25 w 32"/>
                <a:gd name="T17" fmla="*/ 12 h 19"/>
                <a:gd name="T18" fmla="*/ 32 w 32"/>
                <a:gd name="T19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2" h="19">
                  <a:moveTo>
                    <a:pt x="32" y="2"/>
                  </a:moveTo>
                  <a:cubicBezTo>
                    <a:pt x="32" y="1"/>
                    <a:pt x="31" y="0"/>
                    <a:pt x="30" y="0"/>
                  </a:cubicBezTo>
                  <a:cubicBezTo>
                    <a:pt x="28" y="1"/>
                    <a:pt x="26" y="1"/>
                    <a:pt x="25" y="2"/>
                  </a:cubicBezTo>
                  <a:cubicBezTo>
                    <a:pt x="19" y="4"/>
                    <a:pt x="14" y="6"/>
                    <a:pt x="8" y="6"/>
                  </a:cubicBezTo>
                  <a:cubicBezTo>
                    <a:pt x="7" y="6"/>
                    <a:pt x="6" y="6"/>
                    <a:pt x="6" y="7"/>
                  </a:cubicBezTo>
                  <a:cubicBezTo>
                    <a:pt x="4" y="7"/>
                    <a:pt x="3" y="8"/>
                    <a:pt x="3" y="9"/>
                  </a:cubicBezTo>
                  <a:cubicBezTo>
                    <a:pt x="1" y="11"/>
                    <a:pt x="0" y="14"/>
                    <a:pt x="0" y="17"/>
                  </a:cubicBezTo>
                  <a:cubicBezTo>
                    <a:pt x="0" y="17"/>
                    <a:pt x="1" y="19"/>
                    <a:pt x="2" y="19"/>
                  </a:cubicBezTo>
                  <a:cubicBezTo>
                    <a:pt x="10" y="17"/>
                    <a:pt x="18" y="15"/>
                    <a:pt x="25" y="12"/>
                  </a:cubicBezTo>
                  <a:cubicBezTo>
                    <a:pt x="30" y="9"/>
                    <a:pt x="31" y="7"/>
                    <a:pt x="32" y="2"/>
                  </a:cubicBezTo>
                </a:path>
              </a:pathLst>
            </a:custGeom>
            <a:solidFill>
              <a:srgbClr val="F972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9" name="Freeform 252"/>
            <p:cNvSpPr>
              <a:spLocks/>
            </p:cNvSpPr>
            <p:nvPr/>
          </p:nvSpPr>
          <p:spPr bwMode="auto">
            <a:xfrm>
              <a:off x="3271656" y="5526088"/>
              <a:ext cx="57150" cy="90488"/>
            </a:xfrm>
            <a:custGeom>
              <a:avLst/>
              <a:gdLst>
                <a:gd name="T0" fmla="*/ 18 w 22"/>
                <a:gd name="T1" fmla="*/ 0 h 34"/>
                <a:gd name="T2" fmla="*/ 17 w 22"/>
                <a:gd name="T3" fmla="*/ 0 h 34"/>
                <a:gd name="T4" fmla="*/ 15 w 22"/>
                <a:gd name="T5" fmla="*/ 2 h 34"/>
                <a:gd name="T6" fmla="*/ 2 w 22"/>
                <a:gd name="T7" fmla="*/ 22 h 34"/>
                <a:gd name="T8" fmla="*/ 1 w 22"/>
                <a:gd name="T9" fmla="*/ 24 h 34"/>
                <a:gd name="T10" fmla="*/ 0 w 22"/>
                <a:gd name="T11" fmla="*/ 27 h 34"/>
                <a:gd name="T12" fmla="*/ 2 w 22"/>
                <a:gd name="T13" fmla="*/ 32 h 34"/>
                <a:gd name="T14" fmla="*/ 6 w 22"/>
                <a:gd name="T15" fmla="*/ 33 h 34"/>
                <a:gd name="T16" fmla="*/ 10 w 22"/>
                <a:gd name="T17" fmla="*/ 28 h 34"/>
                <a:gd name="T18" fmla="*/ 21 w 22"/>
                <a:gd name="T19" fmla="*/ 11 h 34"/>
                <a:gd name="T20" fmla="*/ 20 w 22"/>
                <a:gd name="T21" fmla="*/ 3 h 34"/>
                <a:gd name="T22" fmla="*/ 19 w 22"/>
                <a:gd name="T23" fmla="*/ 1 h 34"/>
                <a:gd name="T24" fmla="*/ 18 w 22"/>
                <a:gd name="T25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2" h="34">
                  <a:moveTo>
                    <a:pt x="18" y="0"/>
                  </a:moveTo>
                  <a:cubicBezTo>
                    <a:pt x="17" y="0"/>
                    <a:pt x="17" y="0"/>
                    <a:pt x="17" y="0"/>
                  </a:cubicBezTo>
                  <a:cubicBezTo>
                    <a:pt x="16" y="1"/>
                    <a:pt x="16" y="2"/>
                    <a:pt x="15" y="2"/>
                  </a:cubicBezTo>
                  <a:cubicBezTo>
                    <a:pt x="12" y="10"/>
                    <a:pt x="7" y="16"/>
                    <a:pt x="2" y="22"/>
                  </a:cubicBezTo>
                  <a:cubicBezTo>
                    <a:pt x="1" y="22"/>
                    <a:pt x="1" y="23"/>
                    <a:pt x="1" y="24"/>
                  </a:cubicBezTo>
                  <a:cubicBezTo>
                    <a:pt x="0" y="25"/>
                    <a:pt x="0" y="26"/>
                    <a:pt x="0" y="27"/>
                  </a:cubicBezTo>
                  <a:cubicBezTo>
                    <a:pt x="0" y="28"/>
                    <a:pt x="1" y="30"/>
                    <a:pt x="2" y="32"/>
                  </a:cubicBezTo>
                  <a:cubicBezTo>
                    <a:pt x="2" y="34"/>
                    <a:pt x="4" y="34"/>
                    <a:pt x="6" y="33"/>
                  </a:cubicBezTo>
                  <a:cubicBezTo>
                    <a:pt x="7" y="31"/>
                    <a:pt x="9" y="30"/>
                    <a:pt x="10" y="28"/>
                  </a:cubicBezTo>
                  <a:cubicBezTo>
                    <a:pt x="14" y="23"/>
                    <a:pt x="18" y="17"/>
                    <a:pt x="21" y="11"/>
                  </a:cubicBezTo>
                  <a:cubicBezTo>
                    <a:pt x="22" y="8"/>
                    <a:pt x="22" y="5"/>
                    <a:pt x="20" y="3"/>
                  </a:cubicBezTo>
                  <a:cubicBezTo>
                    <a:pt x="20" y="2"/>
                    <a:pt x="20" y="1"/>
                    <a:pt x="19" y="1"/>
                  </a:cubicBezTo>
                  <a:cubicBezTo>
                    <a:pt x="19" y="0"/>
                    <a:pt x="18" y="0"/>
                    <a:pt x="18" y="0"/>
                  </a:cubicBezTo>
                </a:path>
              </a:pathLst>
            </a:custGeom>
            <a:solidFill>
              <a:srgbClr val="F972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60" name="Freeform 253"/>
            <p:cNvSpPr>
              <a:spLocks/>
            </p:cNvSpPr>
            <p:nvPr/>
          </p:nvSpPr>
          <p:spPr bwMode="auto">
            <a:xfrm>
              <a:off x="3279594" y="5764213"/>
              <a:ext cx="73025" cy="55563"/>
            </a:xfrm>
            <a:custGeom>
              <a:avLst/>
              <a:gdLst>
                <a:gd name="T0" fmla="*/ 28 w 28"/>
                <a:gd name="T1" fmla="*/ 4 h 21"/>
                <a:gd name="T2" fmla="*/ 28 w 28"/>
                <a:gd name="T3" fmla="*/ 2 h 21"/>
                <a:gd name="T4" fmla="*/ 26 w 28"/>
                <a:gd name="T5" fmla="*/ 1 h 21"/>
                <a:gd name="T6" fmla="*/ 25 w 28"/>
                <a:gd name="T7" fmla="*/ 1 h 21"/>
                <a:gd name="T8" fmla="*/ 8 w 28"/>
                <a:gd name="T9" fmla="*/ 8 h 21"/>
                <a:gd name="T10" fmla="*/ 5 w 28"/>
                <a:gd name="T11" fmla="*/ 9 h 21"/>
                <a:gd name="T12" fmla="*/ 1 w 28"/>
                <a:gd name="T13" fmla="*/ 13 h 21"/>
                <a:gd name="T14" fmla="*/ 0 w 28"/>
                <a:gd name="T15" fmla="*/ 20 h 21"/>
                <a:gd name="T16" fmla="*/ 2 w 28"/>
                <a:gd name="T17" fmla="*/ 21 h 21"/>
                <a:gd name="T18" fmla="*/ 8 w 28"/>
                <a:gd name="T19" fmla="*/ 20 h 21"/>
                <a:gd name="T20" fmla="*/ 23 w 28"/>
                <a:gd name="T21" fmla="*/ 13 h 21"/>
                <a:gd name="T22" fmla="*/ 28 w 28"/>
                <a:gd name="T23" fmla="*/ 5 h 21"/>
                <a:gd name="T24" fmla="*/ 28 w 28"/>
                <a:gd name="T2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" h="21">
                  <a:moveTo>
                    <a:pt x="28" y="4"/>
                  </a:moveTo>
                  <a:cubicBezTo>
                    <a:pt x="28" y="3"/>
                    <a:pt x="28" y="3"/>
                    <a:pt x="28" y="2"/>
                  </a:cubicBezTo>
                  <a:cubicBezTo>
                    <a:pt x="28" y="1"/>
                    <a:pt x="27" y="0"/>
                    <a:pt x="26" y="1"/>
                  </a:cubicBezTo>
                  <a:cubicBezTo>
                    <a:pt x="25" y="1"/>
                    <a:pt x="25" y="1"/>
                    <a:pt x="25" y="1"/>
                  </a:cubicBezTo>
                  <a:cubicBezTo>
                    <a:pt x="20" y="4"/>
                    <a:pt x="14" y="6"/>
                    <a:pt x="8" y="8"/>
                  </a:cubicBezTo>
                  <a:cubicBezTo>
                    <a:pt x="7" y="9"/>
                    <a:pt x="6" y="9"/>
                    <a:pt x="5" y="9"/>
                  </a:cubicBezTo>
                  <a:cubicBezTo>
                    <a:pt x="3" y="10"/>
                    <a:pt x="2" y="11"/>
                    <a:pt x="1" y="13"/>
                  </a:cubicBezTo>
                  <a:cubicBezTo>
                    <a:pt x="0" y="15"/>
                    <a:pt x="0" y="18"/>
                    <a:pt x="0" y="20"/>
                  </a:cubicBezTo>
                  <a:cubicBezTo>
                    <a:pt x="0" y="21"/>
                    <a:pt x="1" y="21"/>
                    <a:pt x="2" y="21"/>
                  </a:cubicBezTo>
                  <a:cubicBezTo>
                    <a:pt x="4" y="21"/>
                    <a:pt x="6" y="20"/>
                    <a:pt x="8" y="20"/>
                  </a:cubicBezTo>
                  <a:cubicBezTo>
                    <a:pt x="13" y="18"/>
                    <a:pt x="18" y="16"/>
                    <a:pt x="23" y="13"/>
                  </a:cubicBezTo>
                  <a:cubicBezTo>
                    <a:pt x="26" y="11"/>
                    <a:pt x="28" y="9"/>
                    <a:pt x="28" y="5"/>
                  </a:cubicBezTo>
                  <a:cubicBezTo>
                    <a:pt x="28" y="4"/>
                    <a:pt x="28" y="4"/>
                    <a:pt x="28" y="4"/>
                  </a:cubicBezTo>
                </a:path>
              </a:pathLst>
            </a:custGeom>
            <a:solidFill>
              <a:srgbClr val="F972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61" name="Freeform 254"/>
            <p:cNvSpPr>
              <a:spLocks/>
            </p:cNvSpPr>
            <p:nvPr/>
          </p:nvSpPr>
          <p:spPr bwMode="auto">
            <a:xfrm>
              <a:off x="3292294" y="5641975"/>
              <a:ext cx="66675" cy="77788"/>
            </a:xfrm>
            <a:custGeom>
              <a:avLst/>
              <a:gdLst>
                <a:gd name="T0" fmla="*/ 0 w 25"/>
                <a:gd name="T1" fmla="*/ 24 h 29"/>
                <a:gd name="T2" fmla="*/ 0 w 25"/>
                <a:gd name="T3" fmla="*/ 25 h 29"/>
                <a:gd name="T4" fmla="*/ 2 w 25"/>
                <a:gd name="T5" fmla="*/ 29 h 29"/>
                <a:gd name="T6" fmla="*/ 6 w 25"/>
                <a:gd name="T7" fmla="*/ 27 h 29"/>
                <a:gd name="T8" fmla="*/ 22 w 25"/>
                <a:gd name="T9" fmla="*/ 13 h 29"/>
                <a:gd name="T10" fmla="*/ 24 w 25"/>
                <a:gd name="T11" fmla="*/ 3 h 29"/>
                <a:gd name="T12" fmla="*/ 24 w 25"/>
                <a:gd name="T13" fmla="*/ 1 h 29"/>
                <a:gd name="T14" fmla="*/ 22 w 25"/>
                <a:gd name="T15" fmla="*/ 0 h 29"/>
                <a:gd name="T16" fmla="*/ 20 w 25"/>
                <a:gd name="T17" fmla="*/ 1 h 29"/>
                <a:gd name="T18" fmla="*/ 4 w 25"/>
                <a:gd name="T19" fmla="*/ 17 h 29"/>
                <a:gd name="T20" fmla="*/ 2 w 25"/>
                <a:gd name="T21" fmla="*/ 18 h 29"/>
                <a:gd name="T22" fmla="*/ 0 w 25"/>
                <a:gd name="T23" fmla="*/ 22 h 29"/>
                <a:gd name="T24" fmla="*/ 0 w 25"/>
                <a:gd name="T25" fmla="*/ 24 h 29"/>
                <a:gd name="T26" fmla="*/ 0 w 25"/>
                <a:gd name="T27" fmla="*/ 24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5" h="29">
                  <a:moveTo>
                    <a:pt x="0" y="24"/>
                  </a:moveTo>
                  <a:cubicBezTo>
                    <a:pt x="0" y="25"/>
                    <a:pt x="0" y="25"/>
                    <a:pt x="0" y="25"/>
                  </a:cubicBezTo>
                  <a:cubicBezTo>
                    <a:pt x="0" y="26"/>
                    <a:pt x="0" y="28"/>
                    <a:pt x="2" y="29"/>
                  </a:cubicBezTo>
                  <a:cubicBezTo>
                    <a:pt x="3" y="29"/>
                    <a:pt x="5" y="28"/>
                    <a:pt x="6" y="27"/>
                  </a:cubicBezTo>
                  <a:cubicBezTo>
                    <a:pt x="12" y="23"/>
                    <a:pt x="17" y="18"/>
                    <a:pt x="22" y="13"/>
                  </a:cubicBezTo>
                  <a:cubicBezTo>
                    <a:pt x="24" y="10"/>
                    <a:pt x="25" y="7"/>
                    <a:pt x="24" y="3"/>
                  </a:cubicBezTo>
                  <a:cubicBezTo>
                    <a:pt x="24" y="3"/>
                    <a:pt x="24" y="2"/>
                    <a:pt x="24" y="1"/>
                  </a:cubicBezTo>
                  <a:cubicBezTo>
                    <a:pt x="24" y="0"/>
                    <a:pt x="22" y="0"/>
                    <a:pt x="22" y="0"/>
                  </a:cubicBezTo>
                  <a:cubicBezTo>
                    <a:pt x="21" y="1"/>
                    <a:pt x="21" y="1"/>
                    <a:pt x="20" y="1"/>
                  </a:cubicBezTo>
                  <a:cubicBezTo>
                    <a:pt x="16" y="7"/>
                    <a:pt x="10" y="12"/>
                    <a:pt x="4" y="17"/>
                  </a:cubicBezTo>
                  <a:cubicBezTo>
                    <a:pt x="3" y="17"/>
                    <a:pt x="3" y="17"/>
                    <a:pt x="2" y="18"/>
                  </a:cubicBezTo>
                  <a:cubicBezTo>
                    <a:pt x="1" y="19"/>
                    <a:pt x="0" y="20"/>
                    <a:pt x="0" y="22"/>
                  </a:cubicBezTo>
                  <a:cubicBezTo>
                    <a:pt x="0" y="23"/>
                    <a:pt x="0" y="23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</a:path>
              </a:pathLst>
            </a:custGeom>
            <a:solidFill>
              <a:srgbClr val="F972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62" name="Freeform 255"/>
            <p:cNvSpPr>
              <a:spLocks/>
            </p:cNvSpPr>
            <p:nvPr/>
          </p:nvSpPr>
          <p:spPr bwMode="auto">
            <a:xfrm>
              <a:off x="3227206" y="5459413"/>
              <a:ext cx="39688" cy="74613"/>
            </a:xfrm>
            <a:custGeom>
              <a:avLst/>
              <a:gdLst>
                <a:gd name="T0" fmla="*/ 10 w 15"/>
                <a:gd name="T1" fmla="*/ 1 h 28"/>
                <a:gd name="T2" fmla="*/ 8 w 15"/>
                <a:gd name="T3" fmla="*/ 1 h 28"/>
                <a:gd name="T4" fmla="*/ 7 w 15"/>
                <a:gd name="T5" fmla="*/ 4 h 28"/>
                <a:gd name="T6" fmla="*/ 1 w 15"/>
                <a:gd name="T7" fmla="*/ 19 h 28"/>
                <a:gd name="T8" fmla="*/ 1 w 15"/>
                <a:gd name="T9" fmla="*/ 24 h 28"/>
                <a:gd name="T10" fmla="*/ 4 w 15"/>
                <a:gd name="T11" fmla="*/ 27 h 28"/>
                <a:gd name="T12" fmla="*/ 7 w 15"/>
                <a:gd name="T13" fmla="*/ 27 h 28"/>
                <a:gd name="T14" fmla="*/ 8 w 15"/>
                <a:gd name="T15" fmla="*/ 26 h 28"/>
                <a:gd name="T16" fmla="*/ 14 w 15"/>
                <a:gd name="T17" fmla="*/ 7 h 28"/>
                <a:gd name="T18" fmla="*/ 14 w 15"/>
                <a:gd name="T19" fmla="*/ 4 h 28"/>
                <a:gd name="T20" fmla="*/ 10 w 15"/>
                <a:gd name="T21" fmla="*/ 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" h="28">
                  <a:moveTo>
                    <a:pt x="10" y="1"/>
                  </a:moveTo>
                  <a:cubicBezTo>
                    <a:pt x="9" y="1"/>
                    <a:pt x="9" y="1"/>
                    <a:pt x="8" y="1"/>
                  </a:cubicBezTo>
                  <a:cubicBezTo>
                    <a:pt x="8" y="2"/>
                    <a:pt x="7" y="3"/>
                    <a:pt x="7" y="4"/>
                  </a:cubicBezTo>
                  <a:cubicBezTo>
                    <a:pt x="5" y="9"/>
                    <a:pt x="3" y="14"/>
                    <a:pt x="1" y="19"/>
                  </a:cubicBezTo>
                  <a:cubicBezTo>
                    <a:pt x="0" y="20"/>
                    <a:pt x="0" y="22"/>
                    <a:pt x="1" y="24"/>
                  </a:cubicBezTo>
                  <a:cubicBezTo>
                    <a:pt x="2" y="25"/>
                    <a:pt x="3" y="26"/>
                    <a:pt x="4" y="27"/>
                  </a:cubicBezTo>
                  <a:cubicBezTo>
                    <a:pt x="5" y="28"/>
                    <a:pt x="7" y="28"/>
                    <a:pt x="7" y="27"/>
                  </a:cubicBezTo>
                  <a:cubicBezTo>
                    <a:pt x="8" y="26"/>
                    <a:pt x="8" y="26"/>
                    <a:pt x="8" y="26"/>
                  </a:cubicBezTo>
                  <a:cubicBezTo>
                    <a:pt x="11" y="20"/>
                    <a:pt x="13" y="14"/>
                    <a:pt x="14" y="7"/>
                  </a:cubicBezTo>
                  <a:cubicBezTo>
                    <a:pt x="15" y="6"/>
                    <a:pt x="14" y="5"/>
                    <a:pt x="14" y="4"/>
                  </a:cubicBezTo>
                  <a:cubicBezTo>
                    <a:pt x="14" y="2"/>
                    <a:pt x="12" y="0"/>
                    <a:pt x="10" y="1"/>
                  </a:cubicBezTo>
                </a:path>
              </a:pathLst>
            </a:custGeom>
            <a:solidFill>
              <a:srgbClr val="F972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63" name="Freeform 256"/>
            <p:cNvSpPr>
              <a:spLocks/>
            </p:cNvSpPr>
            <p:nvPr/>
          </p:nvSpPr>
          <p:spPr bwMode="auto">
            <a:xfrm>
              <a:off x="3168469" y="5434013"/>
              <a:ext cx="28575" cy="47625"/>
            </a:xfrm>
            <a:custGeom>
              <a:avLst/>
              <a:gdLst>
                <a:gd name="T0" fmla="*/ 11 w 11"/>
                <a:gd name="T1" fmla="*/ 5 h 18"/>
                <a:gd name="T2" fmla="*/ 10 w 11"/>
                <a:gd name="T3" fmla="*/ 2 h 18"/>
                <a:gd name="T4" fmla="*/ 5 w 11"/>
                <a:gd name="T5" fmla="*/ 1 h 18"/>
                <a:gd name="T6" fmla="*/ 4 w 11"/>
                <a:gd name="T7" fmla="*/ 3 h 18"/>
                <a:gd name="T8" fmla="*/ 1 w 11"/>
                <a:gd name="T9" fmla="*/ 9 h 18"/>
                <a:gd name="T10" fmla="*/ 5 w 11"/>
                <a:gd name="T11" fmla="*/ 17 h 18"/>
                <a:gd name="T12" fmla="*/ 9 w 11"/>
                <a:gd name="T13" fmla="*/ 15 h 18"/>
                <a:gd name="T14" fmla="*/ 11 w 11"/>
                <a:gd name="T15" fmla="*/ 5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18">
                  <a:moveTo>
                    <a:pt x="11" y="5"/>
                  </a:moveTo>
                  <a:cubicBezTo>
                    <a:pt x="11" y="4"/>
                    <a:pt x="11" y="3"/>
                    <a:pt x="10" y="2"/>
                  </a:cubicBezTo>
                  <a:cubicBezTo>
                    <a:pt x="9" y="1"/>
                    <a:pt x="7" y="0"/>
                    <a:pt x="5" y="1"/>
                  </a:cubicBezTo>
                  <a:cubicBezTo>
                    <a:pt x="5" y="1"/>
                    <a:pt x="4" y="2"/>
                    <a:pt x="4" y="3"/>
                  </a:cubicBezTo>
                  <a:cubicBezTo>
                    <a:pt x="3" y="5"/>
                    <a:pt x="2" y="7"/>
                    <a:pt x="1" y="9"/>
                  </a:cubicBezTo>
                  <a:cubicBezTo>
                    <a:pt x="0" y="14"/>
                    <a:pt x="0" y="14"/>
                    <a:pt x="5" y="17"/>
                  </a:cubicBezTo>
                  <a:cubicBezTo>
                    <a:pt x="7" y="18"/>
                    <a:pt x="8" y="17"/>
                    <a:pt x="9" y="15"/>
                  </a:cubicBezTo>
                  <a:cubicBezTo>
                    <a:pt x="10" y="12"/>
                    <a:pt x="11" y="8"/>
                    <a:pt x="11" y="5"/>
                  </a:cubicBezTo>
                </a:path>
              </a:pathLst>
            </a:custGeom>
            <a:solidFill>
              <a:srgbClr val="F972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64" name="Freeform 257"/>
            <p:cNvSpPr>
              <a:spLocks noEditPoints="1"/>
            </p:cNvSpPr>
            <p:nvPr/>
          </p:nvSpPr>
          <p:spPr bwMode="auto">
            <a:xfrm>
              <a:off x="3111319" y="5434013"/>
              <a:ext cx="180975" cy="274638"/>
            </a:xfrm>
            <a:custGeom>
              <a:avLst/>
              <a:gdLst>
                <a:gd name="T0" fmla="*/ 68 w 69"/>
                <a:gd name="T1" fmla="*/ 93 h 104"/>
                <a:gd name="T2" fmla="*/ 69 w 69"/>
                <a:gd name="T3" fmla="*/ 104 h 104"/>
                <a:gd name="T4" fmla="*/ 69 w 69"/>
                <a:gd name="T5" fmla="*/ 103 h 104"/>
                <a:gd name="T6" fmla="*/ 68 w 69"/>
                <a:gd name="T7" fmla="*/ 93 h 104"/>
                <a:gd name="T8" fmla="*/ 61 w 69"/>
                <a:gd name="T9" fmla="*/ 63 h 104"/>
                <a:gd name="T10" fmla="*/ 65 w 69"/>
                <a:gd name="T11" fmla="*/ 77 h 104"/>
                <a:gd name="T12" fmla="*/ 61 w 69"/>
                <a:gd name="T13" fmla="*/ 63 h 104"/>
                <a:gd name="T14" fmla="*/ 59 w 69"/>
                <a:gd name="T15" fmla="*/ 59 h 104"/>
                <a:gd name="T16" fmla="*/ 61 w 69"/>
                <a:gd name="T17" fmla="*/ 63 h 104"/>
                <a:gd name="T18" fmla="*/ 59 w 69"/>
                <a:gd name="T19" fmla="*/ 59 h 104"/>
                <a:gd name="T20" fmla="*/ 10 w 69"/>
                <a:gd name="T21" fmla="*/ 10 h 104"/>
                <a:gd name="T22" fmla="*/ 13 w 69"/>
                <a:gd name="T23" fmla="*/ 11 h 104"/>
                <a:gd name="T24" fmla="*/ 45 w 69"/>
                <a:gd name="T25" fmla="*/ 33 h 104"/>
                <a:gd name="T26" fmla="*/ 54 w 69"/>
                <a:gd name="T27" fmla="*/ 47 h 104"/>
                <a:gd name="T28" fmla="*/ 45 w 69"/>
                <a:gd name="T29" fmla="*/ 33 h 104"/>
                <a:gd name="T30" fmla="*/ 13 w 69"/>
                <a:gd name="T31" fmla="*/ 11 h 104"/>
                <a:gd name="T32" fmla="*/ 10 w 69"/>
                <a:gd name="T33" fmla="*/ 10 h 104"/>
                <a:gd name="T34" fmla="*/ 0 w 69"/>
                <a:gd name="T35" fmla="*/ 6 h 104"/>
                <a:gd name="T36" fmla="*/ 1 w 69"/>
                <a:gd name="T37" fmla="*/ 7 h 104"/>
                <a:gd name="T38" fmla="*/ 4 w 69"/>
                <a:gd name="T39" fmla="*/ 8 h 104"/>
                <a:gd name="T40" fmla="*/ 1 w 69"/>
                <a:gd name="T41" fmla="*/ 7 h 104"/>
                <a:gd name="T42" fmla="*/ 0 w 69"/>
                <a:gd name="T43" fmla="*/ 6 h 104"/>
                <a:gd name="T44" fmla="*/ 1 w 69"/>
                <a:gd name="T45" fmla="*/ 3 h 104"/>
                <a:gd name="T46" fmla="*/ 0 w 69"/>
                <a:gd name="T47" fmla="*/ 3 h 104"/>
                <a:gd name="T48" fmla="*/ 0 w 69"/>
                <a:gd name="T49" fmla="*/ 4 h 104"/>
                <a:gd name="T50" fmla="*/ 0 w 69"/>
                <a:gd name="T51" fmla="*/ 4 h 104"/>
                <a:gd name="T52" fmla="*/ 1 w 69"/>
                <a:gd name="T53" fmla="*/ 3 h 104"/>
                <a:gd name="T54" fmla="*/ 6 w 69"/>
                <a:gd name="T55" fmla="*/ 0 h 104"/>
                <a:gd name="T56" fmla="*/ 5 w 69"/>
                <a:gd name="T57" fmla="*/ 0 h 104"/>
                <a:gd name="T58" fmla="*/ 6 w 69"/>
                <a:gd name="T59" fmla="*/ 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69" h="104">
                  <a:moveTo>
                    <a:pt x="68" y="93"/>
                  </a:moveTo>
                  <a:cubicBezTo>
                    <a:pt x="68" y="97"/>
                    <a:pt x="69" y="100"/>
                    <a:pt x="69" y="104"/>
                  </a:cubicBezTo>
                  <a:cubicBezTo>
                    <a:pt x="69" y="103"/>
                    <a:pt x="69" y="103"/>
                    <a:pt x="69" y="103"/>
                  </a:cubicBezTo>
                  <a:cubicBezTo>
                    <a:pt x="69" y="100"/>
                    <a:pt x="68" y="97"/>
                    <a:pt x="68" y="93"/>
                  </a:cubicBezTo>
                  <a:moveTo>
                    <a:pt x="61" y="63"/>
                  </a:moveTo>
                  <a:cubicBezTo>
                    <a:pt x="63" y="68"/>
                    <a:pt x="64" y="73"/>
                    <a:pt x="65" y="77"/>
                  </a:cubicBezTo>
                  <a:cubicBezTo>
                    <a:pt x="64" y="73"/>
                    <a:pt x="63" y="68"/>
                    <a:pt x="61" y="63"/>
                  </a:cubicBezTo>
                  <a:moveTo>
                    <a:pt x="59" y="59"/>
                  </a:moveTo>
                  <a:cubicBezTo>
                    <a:pt x="60" y="60"/>
                    <a:pt x="61" y="61"/>
                    <a:pt x="61" y="63"/>
                  </a:cubicBezTo>
                  <a:cubicBezTo>
                    <a:pt x="61" y="61"/>
                    <a:pt x="60" y="60"/>
                    <a:pt x="59" y="59"/>
                  </a:cubicBezTo>
                  <a:moveTo>
                    <a:pt x="10" y="10"/>
                  </a:moveTo>
                  <a:cubicBezTo>
                    <a:pt x="11" y="10"/>
                    <a:pt x="12" y="10"/>
                    <a:pt x="13" y="11"/>
                  </a:cubicBezTo>
                  <a:cubicBezTo>
                    <a:pt x="26" y="15"/>
                    <a:pt x="36" y="23"/>
                    <a:pt x="45" y="33"/>
                  </a:cubicBezTo>
                  <a:cubicBezTo>
                    <a:pt x="48" y="37"/>
                    <a:pt x="51" y="42"/>
                    <a:pt x="54" y="47"/>
                  </a:cubicBezTo>
                  <a:cubicBezTo>
                    <a:pt x="51" y="42"/>
                    <a:pt x="48" y="37"/>
                    <a:pt x="45" y="33"/>
                  </a:cubicBezTo>
                  <a:cubicBezTo>
                    <a:pt x="36" y="22"/>
                    <a:pt x="26" y="14"/>
                    <a:pt x="13" y="11"/>
                  </a:cubicBezTo>
                  <a:cubicBezTo>
                    <a:pt x="12" y="10"/>
                    <a:pt x="11" y="10"/>
                    <a:pt x="10" y="10"/>
                  </a:cubicBezTo>
                  <a:moveTo>
                    <a:pt x="0" y="6"/>
                  </a:moveTo>
                  <a:cubicBezTo>
                    <a:pt x="0" y="7"/>
                    <a:pt x="1" y="7"/>
                    <a:pt x="1" y="7"/>
                  </a:cubicBezTo>
                  <a:cubicBezTo>
                    <a:pt x="2" y="7"/>
                    <a:pt x="3" y="8"/>
                    <a:pt x="4" y="8"/>
                  </a:cubicBezTo>
                  <a:cubicBezTo>
                    <a:pt x="3" y="8"/>
                    <a:pt x="2" y="7"/>
                    <a:pt x="1" y="7"/>
                  </a:cubicBezTo>
                  <a:cubicBezTo>
                    <a:pt x="1" y="7"/>
                    <a:pt x="0" y="7"/>
                    <a:pt x="0" y="6"/>
                  </a:cubicBezTo>
                  <a:moveTo>
                    <a:pt x="1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3"/>
                    <a:pt x="1" y="3"/>
                  </a:cubicBezTo>
                  <a:moveTo>
                    <a:pt x="6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6" y="0"/>
                  </a:cubicBezTo>
                </a:path>
              </a:pathLst>
            </a:custGeom>
            <a:solidFill>
              <a:srgbClr val="FFD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65" name="Freeform 258"/>
            <p:cNvSpPr>
              <a:spLocks/>
            </p:cNvSpPr>
            <p:nvPr/>
          </p:nvSpPr>
          <p:spPr bwMode="auto">
            <a:xfrm>
              <a:off x="3111319" y="5434013"/>
              <a:ext cx="209550" cy="271463"/>
            </a:xfrm>
            <a:custGeom>
              <a:avLst/>
              <a:gdLst>
                <a:gd name="T0" fmla="*/ 9 w 80"/>
                <a:gd name="T1" fmla="*/ 0 h 103"/>
                <a:gd name="T2" fmla="*/ 6 w 80"/>
                <a:gd name="T3" fmla="*/ 0 h 103"/>
                <a:gd name="T4" fmla="*/ 5 w 80"/>
                <a:gd name="T5" fmla="*/ 0 h 103"/>
                <a:gd name="T6" fmla="*/ 1 w 80"/>
                <a:gd name="T7" fmla="*/ 2 h 103"/>
                <a:gd name="T8" fmla="*/ 1 w 80"/>
                <a:gd name="T9" fmla="*/ 3 h 103"/>
                <a:gd name="T10" fmla="*/ 0 w 80"/>
                <a:gd name="T11" fmla="*/ 4 h 103"/>
                <a:gd name="T12" fmla="*/ 0 w 80"/>
                <a:gd name="T13" fmla="*/ 4 h 103"/>
                <a:gd name="T14" fmla="*/ 0 w 80"/>
                <a:gd name="T15" fmla="*/ 6 h 103"/>
                <a:gd name="T16" fmla="*/ 1 w 80"/>
                <a:gd name="T17" fmla="*/ 7 h 103"/>
                <a:gd name="T18" fmla="*/ 4 w 80"/>
                <a:gd name="T19" fmla="*/ 8 h 103"/>
                <a:gd name="T20" fmla="*/ 5 w 80"/>
                <a:gd name="T21" fmla="*/ 9 h 103"/>
                <a:gd name="T22" fmla="*/ 10 w 80"/>
                <a:gd name="T23" fmla="*/ 10 h 103"/>
                <a:gd name="T24" fmla="*/ 13 w 80"/>
                <a:gd name="T25" fmla="*/ 11 h 103"/>
                <a:gd name="T26" fmla="*/ 45 w 80"/>
                <a:gd name="T27" fmla="*/ 33 h 103"/>
                <a:gd name="T28" fmla="*/ 54 w 80"/>
                <a:gd name="T29" fmla="*/ 47 h 103"/>
                <a:gd name="T30" fmla="*/ 54 w 80"/>
                <a:gd name="T31" fmla="*/ 48 h 103"/>
                <a:gd name="T32" fmla="*/ 59 w 80"/>
                <a:gd name="T33" fmla="*/ 57 h 103"/>
                <a:gd name="T34" fmla="*/ 59 w 80"/>
                <a:gd name="T35" fmla="*/ 59 h 103"/>
                <a:gd name="T36" fmla="*/ 61 w 80"/>
                <a:gd name="T37" fmla="*/ 63 h 103"/>
                <a:gd name="T38" fmla="*/ 61 w 80"/>
                <a:gd name="T39" fmla="*/ 63 h 103"/>
                <a:gd name="T40" fmla="*/ 61 w 80"/>
                <a:gd name="T41" fmla="*/ 63 h 103"/>
                <a:gd name="T42" fmla="*/ 65 w 80"/>
                <a:gd name="T43" fmla="*/ 77 h 103"/>
                <a:gd name="T44" fmla="*/ 68 w 80"/>
                <a:gd name="T45" fmla="*/ 92 h 103"/>
                <a:gd name="T46" fmla="*/ 68 w 80"/>
                <a:gd name="T47" fmla="*/ 93 h 103"/>
                <a:gd name="T48" fmla="*/ 69 w 80"/>
                <a:gd name="T49" fmla="*/ 103 h 103"/>
                <a:gd name="T50" fmla="*/ 69 w 80"/>
                <a:gd name="T51" fmla="*/ 103 h 103"/>
                <a:gd name="T52" fmla="*/ 69 w 80"/>
                <a:gd name="T53" fmla="*/ 103 h 103"/>
                <a:gd name="T54" fmla="*/ 69 w 80"/>
                <a:gd name="T55" fmla="*/ 101 h 103"/>
                <a:gd name="T56" fmla="*/ 71 w 80"/>
                <a:gd name="T57" fmla="*/ 97 h 103"/>
                <a:gd name="T58" fmla="*/ 73 w 80"/>
                <a:gd name="T59" fmla="*/ 96 h 103"/>
                <a:gd name="T60" fmla="*/ 80 w 80"/>
                <a:gd name="T61" fmla="*/ 90 h 103"/>
                <a:gd name="T62" fmla="*/ 77 w 80"/>
                <a:gd name="T63" fmla="*/ 77 h 103"/>
                <a:gd name="T64" fmla="*/ 74 w 80"/>
                <a:gd name="T65" fmla="*/ 68 h 103"/>
                <a:gd name="T66" fmla="*/ 72 w 80"/>
                <a:gd name="T67" fmla="*/ 61 h 103"/>
                <a:gd name="T68" fmla="*/ 71 w 80"/>
                <a:gd name="T69" fmla="*/ 63 h 103"/>
                <a:gd name="T70" fmla="*/ 67 w 80"/>
                <a:gd name="T71" fmla="*/ 68 h 103"/>
                <a:gd name="T72" fmla="*/ 65 w 80"/>
                <a:gd name="T73" fmla="*/ 68 h 103"/>
                <a:gd name="T74" fmla="*/ 63 w 80"/>
                <a:gd name="T75" fmla="*/ 67 h 103"/>
                <a:gd name="T76" fmla="*/ 61 w 80"/>
                <a:gd name="T77" fmla="*/ 62 h 103"/>
                <a:gd name="T78" fmla="*/ 62 w 80"/>
                <a:gd name="T79" fmla="*/ 59 h 103"/>
                <a:gd name="T80" fmla="*/ 63 w 80"/>
                <a:gd name="T81" fmla="*/ 57 h 103"/>
                <a:gd name="T82" fmla="*/ 68 w 80"/>
                <a:gd name="T83" fmla="*/ 50 h 103"/>
                <a:gd name="T84" fmla="*/ 55 w 80"/>
                <a:gd name="T85" fmla="*/ 29 h 103"/>
                <a:gd name="T86" fmla="*/ 52 w 80"/>
                <a:gd name="T87" fmla="*/ 36 h 103"/>
                <a:gd name="T88" fmla="*/ 51 w 80"/>
                <a:gd name="T89" fmla="*/ 37 h 103"/>
                <a:gd name="T90" fmla="*/ 49 w 80"/>
                <a:gd name="T91" fmla="*/ 38 h 103"/>
                <a:gd name="T92" fmla="*/ 48 w 80"/>
                <a:gd name="T93" fmla="*/ 37 h 103"/>
                <a:gd name="T94" fmla="*/ 45 w 80"/>
                <a:gd name="T95" fmla="*/ 34 h 103"/>
                <a:gd name="T96" fmla="*/ 45 w 80"/>
                <a:gd name="T97" fmla="*/ 29 h 103"/>
                <a:gd name="T98" fmla="*/ 48 w 80"/>
                <a:gd name="T99" fmla="*/ 21 h 103"/>
                <a:gd name="T100" fmla="*/ 43 w 80"/>
                <a:gd name="T101" fmla="*/ 16 h 103"/>
                <a:gd name="T102" fmla="*/ 33 w 80"/>
                <a:gd name="T103" fmla="*/ 9 h 103"/>
                <a:gd name="T104" fmla="*/ 31 w 80"/>
                <a:gd name="T105" fmla="*/ 15 h 103"/>
                <a:gd name="T106" fmla="*/ 28 w 80"/>
                <a:gd name="T107" fmla="*/ 17 h 103"/>
                <a:gd name="T108" fmla="*/ 27 w 80"/>
                <a:gd name="T109" fmla="*/ 17 h 103"/>
                <a:gd name="T110" fmla="*/ 23 w 80"/>
                <a:gd name="T111" fmla="*/ 9 h 103"/>
                <a:gd name="T112" fmla="*/ 25 w 80"/>
                <a:gd name="T113" fmla="*/ 4 h 103"/>
                <a:gd name="T114" fmla="*/ 12 w 80"/>
                <a:gd name="T115" fmla="*/ 0 h 103"/>
                <a:gd name="T116" fmla="*/ 9 w 80"/>
                <a:gd name="T117" fmla="*/ 0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80" h="103">
                  <a:moveTo>
                    <a:pt x="9" y="0"/>
                  </a:moveTo>
                  <a:cubicBezTo>
                    <a:pt x="8" y="0"/>
                    <a:pt x="7" y="0"/>
                    <a:pt x="6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1"/>
                    <a:pt x="3" y="1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6"/>
                    <a:pt x="0" y="6"/>
                  </a:cubicBezTo>
                  <a:cubicBezTo>
                    <a:pt x="0" y="7"/>
                    <a:pt x="1" y="7"/>
                    <a:pt x="1" y="7"/>
                  </a:cubicBezTo>
                  <a:cubicBezTo>
                    <a:pt x="2" y="7"/>
                    <a:pt x="3" y="8"/>
                    <a:pt x="4" y="8"/>
                  </a:cubicBezTo>
                  <a:cubicBezTo>
                    <a:pt x="4" y="8"/>
                    <a:pt x="5" y="8"/>
                    <a:pt x="5" y="9"/>
                  </a:cubicBezTo>
                  <a:cubicBezTo>
                    <a:pt x="7" y="9"/>
                    <a:pt x="8" y="9"/>
                    <a:pt x="10" y="10"/>
                  </a:cubicBezTo>
                  <a:cubicBezTo>
                    <a:pt x="11" y="10"/>
                    <a:pt x="12" y="10"/>
                    <a:pt x="13" y="11"/>
                  </a:cubicBezTo>
                  <a:cubicBezTo>
                    <a:pt x="26" y="14"/>
                    <a:pt x="36" y="22"/>
                    <a:pt x="45" y="33"/>
                  </a:cubicBezTo>
                  <a:cubicBezTo>
                    <a:pt x="48" y="37"/>
                    <a:pt x="51" y="42"/>
                    <a:pt x="54" y="47"/>
                  </a:cubicBezTo>
                  <a:cubicBezTo>
                    <a:pt x="54" y="47"/>
                    <a:pt x="54" y="47"/>
                    <a:pt x="54" y="48"/>
                  </a:cubicBezTo>
                  <a:cubicBezTo>
                    <a:pt x="56" y="51"/>
                    <a:pt x="57" y="54"/>
                    <a:pt x="59" y="57"/>
                  </a:cubicBezTo>
                  <a:cubicBezTo>
                    <a:pt x="59" y="58"/>
                    <a:pt x="59" y="58"/>
                    <a:pt x="59" y="59"/>
                  </a:cubicBezTo>
                  <a:cubicBezTo>
                    <a:pt x="60" y="60"/>
                    <a:pt x="61" y="61"/>
                    <a:pt x="61" y="63"/>
                  </a:cubicBezTo>
                  <a:cubicBezTo>
                    <a:pt x="61" y="63"/>
                    <a:pt x="61" y="63"/>
                    <a:pt x="61" y="63"/>
                  </a:cubicBezTo>
                  <a:cubicBezTo>
                    <a:pt x="61" y="63"/>
                    <a:pt x="61" y="63"/>
                    <a:pt x="61" y="63"/>
                  </a:cubicBezTo>
                  <a:cubicBezTo>
                    <a:pt x="63" y="68"/>
                    <a:pt x="64" y="73"/>
                    <a:pt x="65" y="77"/>
                  </a:cubicBezTo>
                  <a:cubicBezTo>
                    <a:pt x="66" y="82"/>
                    <a:pt x="67" y="87"/>
                    <a:pt x="68" y="92"/>
                  </a:cubicBezTo>
                  <a:cubicBezTo>
                    <a:pt x="68" y="92"/>
                    <a:pt x="68" y="93"/>
                    <a:pt x="68" y="93"/>
                  </a:cubicBezTo>
                  <a:cubicBezTo>
                    <a:pt x="68" y="97"/>
                    <a:pt x="69" y="100"/>
                    <a:pt x="69" y="103"/>
                  </a:cubicBezTo>
                  <a:cubicBezTo>
                    <a:pt x="69" y="103"/>
                    <a:pt x="69" y="103"/>
                    <a:pt x="69" y="103"/>
                  </a:cubicBezTo>
                  <a:cubicBezTo>
                    <a:pt x="69" y="103"/>
                    <a:pt x="69" y="103"/>
                    <a:pt x="69" y="103"/>
                  </a:cubicBezTo>
                  <a:cubicBezTo>
                    <a:pt x="69" y="102"/>
                    <a:pt x="69" y="102"/>
                    <a:pt x="69" y="101"/>
                  </a:cubicBezTo>
                  <a:cubicBezTo>
                    <a:pt x="69" y="99"/>
                    <a:pt x="70" y="98"/>
                    <a:pt x="71" y="97"/>
                  </a:cubicBezTo>
                  <a:cubicBezTo>
                    <a:pt x="72" y="96"/>
                    <a:pt x="72" y="96"/>
                    <a:pt x="73" y="96"/>
                  </a:cubicBezTo>
                  <a:cubicBezTo>
                    <a:pt x="75" y="94"/>
                    <a:pt x="78" y="92"/>
                    <a:pt x="80" y="90"/>
                  </a:cubicBezTo>
                  <a:cubicBezTo>
                    <a:pt x="79" y="86"/>
                    <a:pt x="78" y="81"/>
                    <a:pt x="77" y="77"/>
                  </a:cubicBezTo>
                  <a:cubicBezTo>
                    <a:pt x="76" y="74"/>
                    <a:pt x="75" y="71"/>
                    <a:pt x="74" y="68"/>
                  </a:cubicBezTo>
                  <a:cubicBezTo>
                    <a:pt x="74" y="66"/>
                    <a:pt x="73" y="63"/>
                    <a:pt x="72" y="61"/>
                  </a:cubicBezTo>
                  <a:cubicBezTo>
                    <a:pt x="72" y="62"/>
                    <a:pt x="71" y="63"/>
                    <a:pt x="71" y="63"/>
                  </a:cubicBezTo>
                  <a:cubicBezTo>
                    <a:pt x="70" y="65"/>
                    <a:pt x="68" y="66"/>
                    <a:pt x="67" y="68"/>
                  </a:cubicBezTo>
                  <a:cubicBezTo>
                    <a:pt x="66" y="68"/>
                    <a:pt x="66" y="68"/>
                    <a:pt x="65" y="68"/>
                  </a:cubicBezTo>
                  <a:cubicBezTo>
                    <a:pt x="64" y="68"/>
                    <a:pt x="63" y="68"/>
                    <a:pt x="63" y="67"/>
                  </a:cubicBezTo>
                  <a:cubicBezTo>
                    <a:pt x="62" y="65"/>
                    <a:pt x="61" y="63"/>
                    <a:pt x="61" y="62"/>
                  </a:cubicBezTo>
                  <a:cubicBezTo>
                    <a:pt x="61" y="61"/>
                    <a:pt x="61" y="60"/>
                    <a:pt x="62" y="59"/>
                  </a:cubicBezTo>
                  <a:cubicBezTo>
                    <a:pt x="62" y="58"/>
                    <a:pt x="62" y="57"/>
                    <a:pt x="63" y="57"/>
                  </a:cubicBezTo>
                  <a:cubicBezTo>
                    <a:pt x="65" y="55"/>
                    <a:pt x="67" y="53"/>
                    <a:pt x="68" y="50"/>
                  </a:cubicBezTo>
                  <a:cubicBezTo>
                    <a:pt x="65" y="43"/>
                    <a:pt x="60" y="35"/>
                    <a:pt x="55" y="29"/>
                  </a:cubicBezTo>
                  <a:cubicBezTo>
                    <a:pt x="54" y="31"/>
                    <a:pt x="53" y="34"/>
                    <a:pt x="52" y="36"/>
                  </a:cubicBezTo>
                  <a:cubicBezTo>
                    <a:pt x="51" y="37"/>
                    <a:pt x="51" y="37"/>
                    <a:pt x="51" y="37"/>
                  </a:cubicBezTo>
                  <a:cubicBezTo>
                    <a:pt x="51" y="37"/>
                    <a:pt x="50" y="38"/>
                    <a:pt x="49" y="38"/>
                  </a:cubicBezTo>
                  <a:cubicBezTo>
                    <a:pt x="49" y="38"/>
                    <a:pt x="49" y="38"/>
                    <a:pt x="48" y="37"/>
                  </a:cubicBezTo>
                  <a:cubicBezTo>
                    <a:pt x="47" y="36"/>
                    <a:pt x="46" y="35"/>
                    <a:pt x="45" y="34"/>
                  </a:cubicBezTo>
                  <a:cubicBezTo>
                    <a:pt x="44" y="32"/>
                    <a:pt x="44" y="30"/>
                    <a:pt x="45" y="29"/>
                  </a:cubicBezTo>
                  <a:cubicBezTo>
                    <a:pt x="46" y="26"/>
                    <a:pt x="47" y="24"/>
                    <a:pt x="48" y="21"/>
                  </a:cubicBezTo>
                  <a:cubicBezTo>
                    <a:pt x="47" y="19"/>
                    <a:pt x="45" y="18"/>
                    <a:pt x="43" y="16"/>
                  </a:cubicBezTo>
                  <a:cubicBezTo>
                    <a:pt x="40" y="13"/>
                    <a:pt x="37" y="11"/>
                    <a:pt x="33" y="9"/>
                  </a:cubicBezTo>
                  <a:cubicBezTo>
                    <a:pt x="32" y="11"/>
                    <a:pt x="32" y="13"/>
                    <a:pt x="31" y="15"/>
                  </a:cubicBezTo>
                  <a:cubicBezTo>
                    <a:pt x="31" y="16"/>
                    <a:pt x="30" y="17"/>
                    <a:pt x="28" y="17"/>
                  </a:cubicBezTo>
                  <a:cubicBezTo>
                    <a:pt x="28" y="17"/>
                    <a:pt x="27" y="17"/>
                    <a:pt x="27" y="17"/>
                  </a:cubicBezTo>
                  <a:cubicBezTo>
                    <a:pt x="22" y="14"/>
                    <a:pt x="22" y="14"/>
                    <a:pt x="23" y="9"/>
                  </a:cubicBezTo>
                  <a:cubicBezTo>
                    <a:pt x="24" y="7"/>
                    <a:pt x="24" y="6"/>
                    <a:pt x="25" y="4"/>
                  </a:cubicBezTo>
                  <a:cubicBezTo>
                    <a:pt x="21" y="2"/>
                    <a:pt x="17" y="1"/>
                    <a:pt x="12" y="0"/>
                  </a:cubicBezTo>
                  <a:cubicBezTo>
                    <a:pt x="11" y="0"/>
                    <a:pt x="10" y="0"/>
                    <a:pt x="9" y="0"/>
                  </a:cubicBezTo>
                </a:path>
              </a:pathLst>
            </a:custGeom>
            <a:solidFill>
              <a:srgbClr val="FF8F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66" name="Freeform 259"/>
            <p:cNvSpPr>
              <a:spLocks noEditPoints="1"/>
            </p:cNvSpPr>
            <p:nvPr/>
          </p:nvSpPr>
          <p:spPr bwMode="auto">
            <a:xfrm>
              <a:off x="3282769" y="5708650"/>
              <a:ext cx="9525" cy="92075"/>
            </a:xfrm>
            <a:custGeom>
              <a:avLst/>
              <a:gdLst>
                <a:gd name="T0" fmla="*/ 3 w 4"/>
                <a:gd name="T1" fmla="*/ 19 h 35"/>
                <a:gd name="T2" fmla="*/ 0 w 4"/>
                <a:gd name="T3" fmla="*/ 33 h 35"/>
                <a:gd name="T4" fmla="*/ 0 w 4"/>
                <a:gd name="T5" fmla="*/ 35 h 35"/>
                <a:gd name="T6" fmla="*/ 0 w 4"/>
                <a:gd name="T7" fmla="*/ 34 h 35"/>
                <a:gd name="T8" fmla="*/ 0 w 4"/>
                <a:gd name="T9" fmla="*/ 33 h 35"/>
                <a:gd name="T10" fmla="*/ 3 w 4"/>
                <a:gd name="T11" fmla="*/ 19 h 35"/>
                <a:gd name="T12" fmla="*/ 4 w 4"/>
                <a:gd name="T13" fmla="*/ 0 h 35"/>
                <a:gd name="T14" fmla="*/ 4 w 4"/>
                <a:gd name="T15" fmla="*/ 0 h 35"/>
                <a:gd name="T16" fmla="*/ 4 w 4"/>
                <a:gd name="T17" fmla="*/ 4 h 35"/>
                <a:gd name="T18" fmla="*/ 4 w 4"/>
                <a:gd name="T19" fmla="*/ 1 h 35"/>
                <a:gd name="T20" fmla="*/ 4 w 4"/>
                <a:gd name="T21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35">
                  <a:moveTo>
                    <a:pt x="3" y="19"/>
                  </a:moveTo>
                  <a:cubicBezTo>
                    <a:pt x="2" y="23"/>
                    <a:pt x="1" y="28"/>
                    <a:pt x="0" y="33"/>
                  </a:cubicBezTo>
                  <a:cubicBezTo>
                    <a:pt x="0" y="34"/>
                    <a:pt x="0" y="34"/>
                    <a:pt x="0" y="35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0" y="34"/>
                    <a:pt x="0" y="33"/>
                    <a:pt x="0" y="33"/>
                  </a:cubicBezTo>
                  <a:cubicBezTo>
                    <a:pt x="1" y="28"/>
                    <a:pt x="2" y="23"/>
                    <a:pt x="3" y="19"/>
                  </a:cubicBezTo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4" y="3"/>
                    <a:pt x="4" y="4"/>
                  </a:cubicBezTo>
                  <a:cubicBezTo>
                    <a:pt x="4" y="3"/>
                    <a:pt x="4" y="2"/>
                    <a:pt x="4" y="1"/>
                  </a:cubicBezTo>
                  <a:cubicBezTo>
                    <a:pt x="4" y="1"/>
                    <a:pt x="4" y="0"/>
                    <a:pt x="4" y="0"/>
                  </a:cubicBezTo>
                </a:path>
              </a:pathLst>
            </a:custGeom>
            <a:solidFill>
              <a:srgbClr val="FFD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67" name="Freeform 260"/>
            <p:cNvSpPr>
              <a:spLocks/>
            </p:cNvSpPr>
            <p:nvPr/>
          </p:nvSpPr>
          <p:spPr bwMode="auto">
            <a:xfrm>
              <a:off x="3282769" y="5700713"/>
              <a:ext cx="46038" cy="98425"/>
            </a:xfrm>
            <a:custGeom>
              <a:avLst/>
              <a:gdLst>
                <a:gd name="T0" fmla="*/ 17 w 18"/>
                <a:gd name="T1" fmla="*/ 0 h 37"/>
                <a:gd name="T2" fmla="*/ 10 w 18"/>
                <a:gd name="T3" fmla="*/ 5 h 37"/>
                <a:gd name="T4" fmla="*/ 7 w 18"/>
                <a:gd name="T5" fmla="*/ 7 h 37"/>
                <a:gd name="T6" fmla="*/ 6 w 18"/>
                <a:gd name="T7" fmla="*/ 7 h 37"/>
                <a:gd name="T8" fmla="*/ 4 w 18"/>
                <a:gd name="T9" fmla="*/ 4 h 37"/>
                <a:gd name="T10" fmla="*/ 4 w 18"/>
                <a:gd name="T11" fmla="*/ 7 h 37"/>
                <a:gd name="T12" fmla="*/ 3 w 18"/>
                <a:gd name="T13" fmla="*/ 22 h 37"/>
                <a:gd name="T14" fmla="*/ 0 w 18"/>
                <a:gd name="T15" fmla="*/ 36 h 37"/>
                <a:gd name="T16" fmla="*/ 0 w 18"/>
                <a:gd name="T17" fmla="*/ 37 h 37"/>
                <a:gd name="T18" fmla="*/ 0 w 18"/>
                <a:gd name="T19" fmla="*/ 37 h 37"/>
                <a:gd name="T20" fmla="*/ 4 w 18"/>
                <a:gd name="T21" fmla="*/ 33 h 37"/>
                <a:gd name="T22" fmla="*/ 7 w 18"/>
                <a:gd name="T23" fmla="*/ 32 h 37"/>
                <a:gd name="T24" fmla="*/ 17 w 18"/>
                <a:gd name="T25" fmla="*/ 29 h 37"/>
                <a:gd name="T26" fmla="*/ 17 w 18"/>
                <a:gd name="T27" fmla="*/ 2 h 37"/>
                <a:gd name="T28" fmla="*/ 17 w 18"/>
                <a:gd name="T29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8" h="37">
                  <a:moveTo>
                    <a:pt x="17" y="0"/>
                  </a:moveTo>
                  <a:cubicBezTo>
                    <a:pt x="15" y="2"/>
                    <a:pt x="12" y="4"/>
                    <a:pt x="10" y="5"/>
                  </a:cubicBezTo>
                  <a:cubicBezTo>
                    <a:pt x="9" y="6"/>
                    <a:pt x="8" y="7"/>
                    <a:pt x="7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4" y="6"/>
                    <a:pt x="4" y="5"/>
                    <a:pt x="4" y="4"/>
                  </a:cubicBezTo>
                  <a:cubicBezTo>
                    <a:pt x="4" y="5"/>
                    <a:pt x="4" y="6"/>
                    <a:pt x="4" y="7"/>
                  </a:cubicBezTo>
                  <a:cubicBezTo>
                    <a:pt x="4" y="12"/>
                    <a:pt x="4" y="17"/>
                    <a:pt x="3" y="22"/>
                  </a:cubicBezTo>
                  <a:cubicBezTo>
                    <a:pt x="2" y="26"/>
                    <a:pt x="1" y="31"/>
                    <a:pt x="0" y="36"/>
                  </a:cubicBezTo>
                  <a:cubicBezTo>
                    <a:pt x="0" y="36"/>
                    <a:pt x="0" y="37"/>
                    <a:pt x="0" y="37"/>
                  </a:cubicBezTo>
                  <a:cubicBezTo>
                    <a:pt x="0" y="37"/>
                    <a:pt x="0" y="37"/>
                    <a:pt x="0" y="37"/>
                  </a:cubicBezTo>
                  <a:cubicBezTo>
                    <a:pt x="1" y="35"/>
                    <a:pt x="2" y="34"/>
                    <a:pt x="4" y="33"/>
                  </a:cubicBezTo>
                  <a:cubicBezTo>
                    <a:pt x="5" y="33"/>
                    <a:pt x="6" y="33"/>
                    <a:pt x="7" y="32"/>
                  </a:cubicBezTo>
                  <a:cubicBezTo>
                    <a:pt x="10" y="31"/>
                    <a:pt x="14" y="30"/>
                    <a:pt x="17" y="29"/>
                  </a:cubicBezTo>
                  <a:cubicBezTo>
                    <a:pt x="18" y="20"/>
                    <a:pt x="18" y="11"/>
                    <a:pt x="17" y="2"/>
                  </a:cubicBezTo>
                  <a:cubicBezTo>
                    <a:pt x="17" y="1"/>
                    <a:pt x="17" y="0"/>
                    <a:pt x="17" y="0"/>
                  </a:cubicBezTo>
                </a:path>
              </a:pathLst>
            </a:custGeom>
            <a:solidFill>
              <a:srgbClr val="FF8F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68" name="Freeform 261"/>
            <p:cNvSpPr>
              <a:spLocks/>
            </p:cNvSpPr>
            <p:nvPr/>
          </p:nvSpPr>
          <p:spPr bwMode="auto">
            <a:xfrm>
              <a:off x="3279594" y="5811838"/>
              <a:ext cx="0" cy="3175"/>
            </a:xfrm>
            <a:custGeom>
              <a:avLst/>
              <a:gdLst>
                <a:gd name="T0" fmla="*/ 0 h 1"/>
                <a:gd name="T1" fmla="*/ 1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FD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69" name="Freeform 262"/>
            <p:cNvSpPr>
              <a:spLocks/>
            </p:cNvSpPr>
            <p:nvPr/>
          </p:nvSpPr>
          <p:spPr bwMode="auto">
            <a:xfrm>
              <a:off x="3251019" y="5807075"/>
              <a:ext cx="73025" cy="103188"/>
            </a:xfrm>
            <a:custGeom>
              <a:avLst/>
              <a:gdLst>
                <a:gd name="T0" fmla="*/ 28 w 28"/>
                <a:gd name="T1" fmla="*/ 0 h 39"/>
                <a:gd name="T2" fmla="*/ 19 w 28"/>
                <a:gd name="T3" fmla="*/ 4 h 39"/>
                <a:gd name="T4" fmla="*/ 13 w 28"/>
                <a:gd name="T5" fmla="*/ 5 h 39"/>
                <a:gd name="T6" fmla="*/ 13 w 28"/>
                <a:gd name="T7" fmla="*/ 5 h 39"/>
                <a:gd name="T8" fmla="*/ 11 w 28"/>
                <a:gd name="T9" fmla="*/ 4 h 39"/>
                <a:gd name="T10" fmla="*/ 11 w 28"/>
                <a:gd name="T11" fmla="*/ 2 h 39"/>
                <a:gd name="T12" fmla="*/ 11 w 28"/>
                <a:gd name="T13" fmla="*/ 3 h 39"/>
                <a:gd name="T14" fmla="*/ 5 w 28"/>
                <a:gd name="T15" fmla="*/ 21 h 39"/>
                <a:gd name="T16" fmla="*/ 0 w 28"/>
                <a:gd name="T17" fmla="*/ 39 h 39"/>
                <a:gd name="T18" fmla="*/ 1 w 28"/>
                <a:gd name="T19" fmla="*/ 37 h 39"/>
                <a:gd name="T20" fmla="*/ 4 w 28"/>
                <a:gd name="T21" fmla="*/ 35 h 39"/>
                <a:gd name="T22" fmla="*/ 6 w 28"/>
                <a:gd name="T23" fmla="*/ 34 h 39"/>
                <a:gd name="T24" fmla="*/ 22 w 28"/>
                <a:gd name="T25" fmla="*/ 30 h 39"/>
                <a:gd name="T26" fmla="*/ 25 w 28"/>
                <a:gd name="T27" fmla="*/ 15 h 39"/>
                <a:gd name="T28" fmla="*/ 28 w 28"/>
                <a:gd name="T29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8" h="39">
                  <a:moveTo>
                    <a:pt x="28" y="0"/>
                  </a:moveTo>
                  <a:cubicBezTo>
                    <a:pt x="25" y="1"/>
                    <a:pt x="22" y="3"/>
                    <a:pt x="19" y="4"/>
                  </a:cubicBezTo>
                  <a:cubicBezTo>
                    <a:pt x="17" y="4"/>
                    <a:pt x="15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2" y="5"/>
                    <a:pt x="11" y="5"/>
                    <a:pt x="11" y="4"/>
                  </a:cubicBezTo>
                  <a:cubicBezTo>
                    <a:pt x="11" y="3"/>
                    <a:pt x="11" y="3"/>
                    <a:pt x="11" y="2"/>
                  </a:cubicBezTo>
                  <a:cubicBezTo>
                    <a:pt x="11" y="2"/>
                    <a:pt x="11" y="2"/>
                    <a:pt x="11" y="3"/>
                  </a:cubicBezTo>
                  <a:cubicBezTo>
                    <a:pt x="9" y="9"/>
                    <a:pt x="8" y="15"/>
                    <a:pt x="5" y="21"/>
                  </a:cubicBezTo>
                  <a:cubicBezTo>
                    <a:pt x="3" y="27"/>
                    <a:pt x="2" y="33"/>
                    <a:pt x="0" y="39"/>
                  </a:cubicBezTo>
                  <a:cubicBezTo>
                    <a:pt x="0" y="39"/>
                    <a:pt x="0" y="38"/>
                    <a:pt x="1" y="37"/>
                  </a:cubicBezTo>
                  <a:cubicBezTo>
                    <a:pt x="1" y="36"/>
                    <a:pt x="2" y="35"/>
                    <a:pt x="4" y="35"/>
                  </a:cubicBezTo>
                  <a:cubicBezTo>
                    <a:pt x="4" y="34"/>
                    <a:pt x="5" y="34"/>
                    <a:pt x="6" y="34"/>
                  </a:cubicBezTo>
                  <a:cubicBezTo>
                    <a:pt x="12" y="34"/>
                    <a:pt x="17" y="32"/>
                    <a:pt x="22" y="30"/>
                  </a:cubicBezTo>
                  <a:cubicBezTo>
                    <a:pt x="23" y="25"/>
                    <a:pt x="24" y="20"/>
                    <a:pt x="25" y="15"/>
                  </a:cubicBezTo>
                  <a:cubicBezTo>
                    <a:pt x="27" y="10"/>
                    <a:pt x="28" y="5"/>
                    <a:pt x="28" y="0"/>
                  </a:cubicBezTo>
                </a:path>
              </a:pathLst>
            </a:custGeom>
            <a:solidFill>
              <a:srgbClr val="FF8F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70" name="Freeform 263"/>
            <p:cNvSpPr>
              <a:spLocks noEditPoints="1"/>
            </p:cNvSpPr>
            <p:nvPr/>
          </p:nvSpPr>
          <p:spPr bwMode="auto">
            <a:xfrm>
              <a:off x="3108144" y="6030913"/>
              <a:ext cx="331788" cy="619125"/>
            </a:xfrm>
            <a:custGeom>
              <a:avLst/>
              <a:gdLst>
                <a:gd name="T0" fmla="*/ 78 w 126"/>
                <a:gd name="T1" fmla="*/ 233 h 234"/>
                <a:gd name="T2" fmla="*/ 79 w 126"/>
                <a:gd name="T3" fmla="*/ 233 h 234"/>
                <a:gd name="T4" fmla="*/ 93 w 126"/>
                <a:gd name="T5" fmla="*/ 234 h 234"/>
                <a:gd name="T6" fmla="*/ 79 w 126"/>
                <a:gd name="T7" fmla="*/ 233 h 234"/>
                <a:gd name="T8" fmla="*/ 78 w 126"/>
                <a:gd name="T9" fmla="*/ 233 h 234"/>
                <a:gd name="T10" fmla="*/ 118 w 126"/>
                <a:gd name="T11" fmla="*/ 232 h 234"/>
                <a:gd name="T12" fmla="*/ 116 w 126"/>
                <a:gd name="T13" fmla="*/ 232 h 234"/>
                <a:gd name="T14" fmla="*/ 107 w 126"/>
                <a:gd name="T15" fmla="*/ 234 h 234"/>
                <a:gd name="T16" fmla="*/ 118 w 126"/>
                <a:gd name="T17" fmla="*/ 232 h 234"/>
                <a:gd name="T18" fmla="*/ 126 w 126"/>
                <a:gd name="T19" fmla="*/ 228 h 234"/>
                <a:gd name="T20" fmla="*/ 125 w 126"/>
                <a:gd name="T21" fmla="*/ 229 h 234"/>
                <a:gd name="T22" fmla="*/ 126 w 126"/>
                <a:gd name="T23" fmla="*/ 228 h 234"/>
                <a:gd name="T24" fmla="*/ 53 w 126"/>
                <a:gd name="T25" fmla="*/ 224 h 234"/>
                <a:gd name="T26" fmla="*/ 53 w 126"/>
                <a:gd name="T27" fmla="*/ 224 h 234"/>
                <a:gd name="T28" fmla="*/ 53 w 126"/>
                <a:gd name="T29" fmla="*/ 224 h 234"/>
                <a:gd name="T30" fmla="*/ 52 w 126"/>
                <a:gd name="T31" fmla="*/ 224 h 234"/>
                <a:gd name="T32" fmla="*/ 53 w 126"/>
                <a:gd name="T33" fmla="*/ 224 h 234"/>
                <a:gd name="T34" fmla="*/ 52 w 126"/>
                <a:gd name="T35" fmla="*/ 224 h 234"/>
                <a:gd name="T36" fmla="*/ 124 w 126"/>
                <a:gd name="T37" fmla="*/ 223 h 234"/>
                <a:gd name="T38" fmla="*/ 125 w 126"/>
                <a:gd name="T39" fmla="*/ 226 h 234"/>
                <a:gd name="T40" fmla="*/ 124 w 126"/>
                <a:gd name="T41" fmla="*/ 224 h 234"/>
                <a:gd name="T42" fmla="*/ 124 w 126"/>
                <a:gd name="T43" fmla="*/ 223 h 234"/>
                <a:gd name="T44" fmla="*/ 115 w 126"/>
                <a:gd name="T45" fmla="*/ 211 h 234"/>
                <a:gd name="T46" fmla="*/ 123 w 126"/>
                <a:gd name="T47" fmla="*/ 223 h 234"/>
                <a:gd name="T48" fmla="*/ 123 w 126"/>
                <a:gd name="T49" fmla="*/ 223 h 234"/>
                <a:gd name="T50" fmla="*/ 116 w 126"/>
                <a:gd name="T51" fmla="*/ 213 h 234"/>
                <a:gd name="T52" fmla="*/ 115 w 126"/>
                <a:gd name="T53" fmla="*/ 211 h 234"/>
                <a:gd name="T54" fmla="*/ 101 w 126"/>
                <a:gd name="T55" fmla="*/ 184 h 234"/>
                <a:gd name="T56" fmla="*/ 102 w 126"/>
                <a:gd name="T57" fmla="*/ 186 h 234"/>
                <a:gd name="T58" fmla="*/ 108 w 126"/>
                <a:gd name="T59" fmla="*/ 199 h 234"/>
                <a:gd name="T60" fmla="*/ 103 w 126"/>
                <a:gd name="T61" fmla="*/ 190 h 234"/>
                <a:gd name="T62" fmla="*/ 102 w 126"/>
                <a:gd name="T63" fmla="*/ 186 h 234"/>
                <a:gd name="T64" fmla="*/ 101 w 126"/>
                <a:gd name="T65" fmla="*/ 184 h 234"/>
                <a:gd name="T66" fmla="*/ 94 w 126"/>
                <a:gd name="T67" fmla="*/ 181 h 234"/>
                <a:gd name="T68" fmla="*/ 96 w 126"/>
                <a:gd name="T69" fmla="*/ 181 h 234"/>
                <a:gd name="T70" fmla="*/ 95 w 126"/>
                <a:gd name="T71" fmla="*/ 181 h 234"/>
                <a:gd name="T72" fmla="*/ 94 w 126"/>
                <a:gd name="T73" fmla="*/ 181 h 234"/>
                <a:gd name="T74" fmla="*/ 85 w 126"/>
                <a:gd name="T75" fmla="*/ 178 h 234"/>
                <a:gd name="T76" fmla="*/ 89 w 126"/>
                <a:gd name="T77" fmla="*/ 179 h 234"/>
                <a:gd name="T78" fmla="*/ 93 w 126"/>
                <a:gd name="T79" fmla="*/ 180 h 234"/>
                <a:gd name="T80" fmla="*/ 85 w 126"/>
                <a:gd name="T81" fmla="*/ 178 h 234"/>
                <a:gd name="T82" fmla="*/ 2 w 126"/>
                <a:gd name="T83" fmla="*/ 146 h 234"/>
                <a:gd name="T84" fmla="*/ 4 w 126"/>
                <a:gd name="T85" fmla="*/ 155 h 234"/>
                <a:gd name="T86" fmla="*/ 3 w 126"/>
                <a:gd name="T87" fmla="*/ 151 h 234"/>
                <a:gd name="T88" fmla="*/ 2 w 126"/>
                <a:gd name="T89" fmla="*/ 146 h 234"/>
                <a:gd name="T90" fmla="*/ 0 w 126"/>
                <a:gd name="T91" fmla="*/ 115 h 234"/>
                <a:gd name="T92" fmla="*/ 0 w 126"/>
                <a:gd name="T93" fmla="*/ 121 h 234"/>
                <a:gd name="T94" fmla="*/ 0 w 126"/>
                <a:gd name="T95" fmla="*/ 121 h 234"/>
                <a:gd name="T96" fmla="*/ 0 w 126"/>
                <a:gd name="T97" fmla="*/ 127 h 234"/>
                <a:gd name="T98" fmla="*/ 0 w 126"/>
                <a:gd name="T99" fmla="*/ 132 h 234"/>
                <a:gd name="T100" fmla="*/ 0 w 126"/>
                <a:gd name="T101" fmla="*/ 130 h 234"/>
                <a:gd name="T102" fmla="*/ 0 w 126"/>
                <a:gd name="T103" fmla="*/ 115 h 234"/>
                <a:gd name="T104" fmla="*/ 1 w 126"/>
                <a:gd name="T105" fmla="*/ 99 h 234"/>
                <a:gd name="T106" fmla="*/ 0 w 126"/>
                <a:gd name="T107" fmla="*/ 104 h 234"/>
                <a:gd name="T108" fmla="*/ 0 w 126"/>
                <a:gd name="T109" fmla="*/ 111 h 234"/>
                <a:gd name="T110" fmla="*/ 1 w 126"/>
                <a:gd name="T111" fmla="*/ 99 h 234"/>
                <a:gd name="T112" fmla="*/ 36 w 126"/>
                <a:gd name="T113" fmla="*/ 0 h 234"/>
                <a:gd name="T114" fmla="*/ 32 w 126"/>
                <a:gd name="T115" fmla="*/ 8 h 234"/>
                <a:gd name="T116" fmla="*/ 14 w 126"/>
                <a:gd name="T117" fmla="*/ 48 h 234"/>
                <a:gd name="T118" fmla="*/ 3 w 126"/>
                <a:gd name="T119" fmla="*/ 88 h 234"/>
                <a:gd name="T120" fmla="*/ 14 w 126"/>
                <a:gd name="T121" fmla="*/ 48 h 234"/>
                <a:gd name="T122" fmla="*/ 31 w 126"/>
                <a:gd name="T123" fmla="*/ 10 h 234"/>
                <a:gd name="T124" fmla="*/ 36 w 126"/>
                <a:gd name="T125" fmla="*/ 0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6" h="234">
                  <a:moveTo>
                    <a:pt x="78" y="233"/>
                  </a:moveTo>
                  <a:cubicBezTo>
                    <a:pt x="78" y="233"/>
                    <a:pt x="79" y="233"/>
                    <a:pt x="79" y="233"/>
                  </a:cubicBezTo>
                  <a:cubicBezTo>
                    <a:pt x="84" y="233"/>
                    <a:pt x="88" y="234"/>
                    <a:pt x="93" y="234"/>
                  </a:cubicBezTo>
                  <a:cubicBezTo>
                    <a:pt x="88" y="234"/>
                    <a:pt x="84" y="233"/>
                    <a:pt x="79" y="233"/>
                  </a:cubicBezTo>
                  <a:cubicBezTo>
                    <a:pt x="79" y="233"/>
                    <a:pt x="78" y="233"/>
                    <a:pt x="78" y="233"/>
                  </a:cubicBezTo>
                  <a:moveTo>
                    <a:pt x="118" y="232"/>
                  </a:moveTo>
                  <a:cubicBezTo>
                    <a:pt x="118" y="232"/>
                    <a:pt x="117" y="232"/>
                    <a:pt x="116" y="232"/>
                  </a:cubicBezTo>
                  <a:cubicBezTo>
                    <a:pt x="113" y="233"/>
                    <a:pt x="110" y="233"/>
                    <a:pt x="107" y="234"/>
                  </a:cubicBezTo>
                  <a:cubicBezTo>
                    <a:pt x="111" y="233"/>
                    <a:pt x="115" y="233"/>
                    <a:pt x="118" y="232"/>
                  </a:cubicBezTo>
                  <a:moveTo>
                    <a:pt x="126" y="228"/>
                  </a:moveTo>
                  <a:cubicBezTo>
                    <a:pt x="125" y="228"/>
                    <a:pt x="125" y="228"/>
                    <a:pt x="125" y="229"/>
                  </a:cubicBezTo>
                  <a:cubicBezTo>
                    <a:pt x="125" y="228"/>
                    <a:pt x="126" y="228"/>
                    <a:pt x="126" y="228"/>
                  </a:cubicBezTo>
                  <a:moveTo>
                    <a:pt x="53" y="224"/>
                  </a:moveTo>
                  <a:cubicBezTo>
                    <a:pt x="53" y="224"/>
                    <a:pt x="53" y="224"/>
                    <a:pt x="53" y="224"/>
                  </a:cubicBezTo>
                  <a:cubicBezTo>
                    <a:pt x="53" y="224"/>
                    <a:pt x="53" y="224"/>
                    <a:pt x="53" y="224"/>
                  </a:cubicBezTo>
                  <a:moveTo>
                    <a:pt x="52" y="224"/>
                  </a:moveTo>
                  <a:cubicBezTo>
                    <a:pt x="52" y="224"/>
                    <a:pt x="52" y="224"/>
                    <a:pt x="53" y="224"/>
                  </a:cubicBezTo>
                  <a:cubicBezTo>
                    <a:pt x="52" y="224"/>
                    <a:pt x="52" y="224"/>
                    <a:pt x="52" y="224"/>
                  </a:cubicBezTo>
                  <a:moveTo>
                    <a:pt x="124" y="223"/>
                  </a:moveTo>
                  <a:cubicBezTo>
                    <a:pt x="124" y="224"/>
                    <a:pt x="124" y="225"/>
                    <a:pt x="125" y="226"/>
                  </a:cubicBezTo>
                  <a:cubicBezTo>
                    <a:pt x="125" y="225"/>
                    <a:pt x="124" y="225"/>
                    <a:pt x="124" y="224"/>
                  </a:cubicBezTo>
                  <a:cubicBezTo>
                    <a:pt x="124" y="224"/>
                    <a:pt x="124" y="224"/>
                    <a:pt x="124" y="223"/>
                  </a:cubicBezTo>
                  <a:moveTo>
                    <a:pt x="115" y="211"/>
                  </a:moveTo>
                  <a:cubicBezTo>
                    <a:pt x="118" y="215"/>
                    <a:pt x="120" y="219"/>
                    <a:pt x="123" y="223"/>
                  </a:cubicBezTo>
                  <a:cubicBezTo>
                    <a:pt x="123" y="223"/>
                    <a:pt x="123" y="223"/>
                    <a:pt x="123" y="223"/>
                  </a:cubicBezTo>
                  <a:cubicBezTo>
                    <a:pt x="121" y="219"/>
                    <a:pt x="119" y="216"/>
                    <a:pt x="116" y="213"/>
                  </a:cubicBezTo>
                  <a:cubicBezTo>
                    <a:pt x="116" y="212"/>
                    <a:pt x="116" y="212"/>
                    <a:pt x="115" y="211"/>
                  </a:cubicBezTo>
                  <a:moveTo>
                    <a:pt x="101" y="184"/>
                  </a:moveTo>
                  <a:cubicBezTo>
                    <a:pt x="101" y="185"/>
                    <a:pt x="101" y="186"/>
                    <a:pt x="102" y="186"/>
                  </a:cubicBezTo>
                  <a:cubicBezTo>
                    <a:pt x="104" y="191"/>
                    <a:pt x="106" y="195"/>
                    <a:pt x="108" y="199"/>
                  </a:cubicBezTo>
                  <a:cubicBezTo>
                    <a:pt x="107" y="196"/>
                    <a:pt x="105" y="193"/>
                    <a:pt x="103" y="190"/>
                  </a:cubicBezTo>
                  <a:cubicBezTo>
                    <a:pt x="103" y="189"/>
                    <a:pt x="102" y="187"/>
                    <a:pt x="102" y="186"/>
                  </a:cubicBezTo>
                  <a:cubicBezTo>
                    <a:pt x="101" y="186"/>
                    <a:pt x="101" y="185"/>
                    <a:pt x="101" y="184"/>
                  </a:cubicBezTo>
                  <a:moveTo>
                    <a:pt x="94" y="181"/>
                  </a:moveTo>
                  <a:cubicBezTo>
                    <a:pt x="95" y="181"/>
                    <a:pt x="95" y="181"/>
                    <a:pt x="96" y="181"/>
                  </a:cubicBezTo>
                  <a:cubicBezTo>
                    <a:pt x="96" y="181"/>
                    <a:pt x="95" y="181"/>
                    <a:pt x="95" y="181"/>
                  </a:cubicBezTo>
                  <a:cubicBezTo>
                    <a:pt x="95" y="181"/>
                    <a:pt x="94" y="181"/>
                    <a:pt x="94" y="181"/>
                  </a:cubicBezTo>
                  <a:moveTo>
                    <a:pt x="85" y="178"/>
                  </a:moveTo>
                  <a:cubicBezTo>
                    <a:pt x="86" y="178"/>
                    <a:pt x="87" y="179"/>
                    <a:pt x="89" y="179"/>
                  </a:cubicBezTo>
                  <a:cubicBezTo>
                    <a:pt x="90" y="179"/>
                    <a:pt x="91" y="180"/>
                    <a:pt x="93" y="180"/>
                  </a:cubicBezTo>
                  <a:cubicBezTo>
                    <a:pt x="90" y="179"/>
                    <a:pt x="87" y="179"/>
                    <a:pt x="85" y="178"/>
                  </a:cubicBezTo>
                  <a:moveTo>
                    <a:pt x="2" y="146"/>
                  </a:moveTo>
                  <a:cubicBezTo>
                    <a:pt x="2" y="149"/>
                    <a:pt x="3" y="152"/>
                    <a:pt x="4" y="155"/>
                  </a:cubicBezTo>
                  <a:cubicBezTo>
                    <a:pt x="3" y="154"/>
                    <a:pt x="3" y="152"/>
                    <a:pt x="3" y="151"/>
                  </a:cubicBezTo>
                  <a:cubicBezTo>
                    <a:pt x="2" y="149"/>
                    <a:pt x="2" y="148"/>
                    <a:pt x="2" y="146"/>
                  </a:cubicBezTo>
                  <a:moveTo>
                    <a:pt x="0" y="115"/>
                  </a:moveTo>
                  <a:cubicBezTo>
                    <a:pt x="0" y="117"/>
                    <a:pt x="0" y="119"/>
                    <a:pt x="0" y="121"/>
                  </a:cubicBezTo>
                  <a:cubicBezTo>
                    <a:pt x="0" y="121"/>
                    <a:pt x="0" y="121"/>
                    <a:pt x="0" y="121"/>
                  </a:cubicBezTo>
                  <a:cubicBezTo>
                    <a:pt x="0" y="123"/>
                    <a:pt x="0" y="125"/>
                    <a:pt x="0" y="127"/>
                  </a:cubicBezTo>
                  <a:cubicBezTo>
                    <a:pt x="0" y="129"/>
                    <a:pt x="0" y="131"/>
                    <a:pt x="0" y="132"/>
                  </a:cubicBezTo>
                  <a:cubicBezTo>
                    <a:pt x="0" y="132"/>
                    <a:pt x="0" y="131"/>
                    <a:pt x="0" y="130"/>
                  </a:cubicBezTo>
                  <a:cubicBezTo>
                    <a:pt x="0" y="125"/>
                    <a:pt x="0" y="120"/>
                    <a:pt x="0" y="115"/>
                  </a:cubicBezTo>
                  <a:moveTo>
                    <a:pt x="1" y="99"/>
                  </a:moveTo>
                  <a:cubicBezTo>
                    <a:pt x="1" y="101"/>
                    <a:pt x="1" y="103"/>
                    <a:pt x="0" y="104"/>
                  </a:cubicBezTo>
                  <a:cubicBezTo>
                    <a:pt x="0" y="106"/>
                    <a:pt x="0" y="109"/>
                    <a:pt x="0" y="111"/>
                  </a:cubicBezTo>
                  <a:cubicBezTo>
                    <a:pt x="0" y="107"/>
                    <a:pt x="1" y="103"/>
                    <a:pt x="1" y="99"/>
                  </a:cubicBezTo>
                  <a:moveTo>
                    <a:pt x="36" y="0"/>
                  </a:moveTo>
                  <a:cubicBezTo>
                    <a:pt x="35" y="2"/>
                    <a:pt x="34" y="5"/>
                    <a:pt x="32" y="8"/>
                  </a:cubicBezTo>
                  <a:cubicBezTo>
                    <a:pt x="26" y="21"/>
                    <a:pt x="20" y="34"/>
                    <a:pt x="14" y="48"/>
                  </a:cubicBezTo>
                  <a:cubicBezTo>
                    <a:pt x="9" y="61"/>
                    <a:pt x="5" y="75"/>
                    <a:pt x="3" y="88"/>
                  </a:cubicBezTo>
                  <a:cubicBezTo>
                    <a:pt x="5" y="75"/>
                    <a:pt x="9" y="61"/>
                    <a:pt x="14" y="48"/>
                  </a:cubicBezTo>
                  <a:cubicBezTo>
                    <a:pt x="19" y="35"/>
                    <a:pt x="25" y="22"/>
                    <a:pt x="31" y="10"/>
                  </a:cubicBezTo>
                  <a:cubicBezTo>
                    <a:pt x="33" y="6"/>
                    <a:pt x="34" y="3"/>
                    <a:pt x="36" y="0"/>
                  </a:cubicBezTo>
                </a:path>
              </a:pathLst>
            </a:custGeom>
            <a:solidFill>
              <a:srgbClr val="FFD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71" name="Freeform 264"/>
            <p:cNvSpPr>
              <a:spLocks noEditPoints="1"/>
            </p:cNvSpPr>
            <p:nvPr/>
          </p:nvSpPr>
          <p:spPr bwMode="auto">
            <a:xfrm>
              <a:off x="3108144" y="5918200"/>
              <a:ext cx="331788" cy="731838"/>
            </a:xfrm>
            <a:custGeom>
              <a:avLst/>
              <a:gdLst>
                <a:gd name="T0" fmla="*/ 86 w 126"/>
                <a:gd name="T1" fmla="*/ 229 h 277"/>
                <a:gd name="T2" fmla="*/ 66 w 126"/>
                <a:gd name="T3" fmla="*/ 273 h 277"/>
                <a:gd name="T4" fmla="*/ 79 w 126"/>
                <a:gd name="T5" fmla="*/ 276 h 277"/>
                <a:gd name="T6" fmla="*/ 106 w 126"/>
                <a:gd name="T7" fmla="*/ 277 h 277"/>
                <a:gd name="T8" fmla="*/ 118 w 126"/>
                <a:gd name="T9" fmla="*/ 275 h 277"/>
                <a:gd name="T10" fmla="*/ 125 w 126"/>
                <a:gd name="T11" fmla="*/ 272 h 277"/>
                <a:gd name="T12" fmla="*/ 125 w 126"/>
                <a:gd name="T13" fmla="*/ 269 h 277"/>
                <a:gd name="T14" fmla="*/ 123 w 126"/>
                <a:gd name="T15" fmla="*/ 266 h 277"/>
                <a:gd name="T16" fmla="*/ 102 w 126"/>
                <a:gd name="T17" fmla="*/ 229 h 277"/>
                <a:gd name="T18" fmla="*/ 94 w 126"/>
                <a:gd name="T19" fmla="*/ 224 h 277"/>
                <a:gd name="T20" fmla="*/ 85 w 126"/>
                <a:gd name="T21" fmla="*/ 221 h 277"/>
                <a:gd name="T22" fmla="*/ 79 w 126"/>
                <a:gd name="T23" fmla="*/ 220 h 277"/>
                <a:gd name="T24" fmla="*/ 80 w 126"/>
                <a:gd name="T25" fmla="*/ 219 h 277"/>
                <a:gd name="T26" fmla="*/ 80 w 126"/>
                <a:gd name="T27" fmla="*/ 219 h 277"/>
                <a:gd name="T28" fmla="*/ 80 w 126"/>
                <a:gd name="T29" fmla="*/ 219 h 277"/>
                <a:gd name="T30" fmla="*/ 54 w 126"/>
                <a:gd name="T31" fmla="*/ 5 h 277"/>
                <a:gd name="T32" fmla="*/ 45 w 126"/>
                <a:gd name="T33" fmla="*/ 22 h 277"/>
                <a:gd name="T34" fmla="*/ 14 w 126"/>
                <a:gd name="T35" fmla="*/ 91 h 277"/>
                <a:gd name="T36" fmla="*/ 1 w 126"/>
                <a:gd name="T37" fmla="*/ 142 h 277"/>
                <a:gd name="T38" fmla="*/ 0 w 126"/>
                <a:gd name="T39" fmla="*/ 173 h 277"/>
                <a:gd name="T40" fmla="*/ 3 w 126"/>
                <a:gd name="T41" fmla="*/ 194 h 277"/>
                <a:gd name="T42" fmla="*/ 29 w 126"/>
                <a:gd name="T43" fmla="*/ 248 h 277"/>
                <a:gd name="T44" fmla="*/ 53 w 126"/>
                <a:gd name="T45" fmla="*/ 267 h 277"/>
                <a:gd name="T46" fmla="*/ 61 w 126"/>
                <a:gd name="T47" fmla="*/ 271 h 277"/>
                <a:gd name="T48" fmla="*/ 63 w 126"/>
                <a:gd name="T49" fmla="*/ 261 h 277"/>
                <a:gd name="T50" fmla="*/ 76 w 126"/>
                <a:gd name="T51" fmla="*/ 232 h 277"/>
                <a:gd name="T52" fmla="*/ 60 w 126"/>
                <a:gd name="T53" fmla="*/ 242 h 277"/>
                <a:gd name="T54" fmla="*/ 40 w 126"/>
                <a:gd name="T55" fmla="*/ 230 h 277"/>
                <a:gd name="T56" fmla="*/ 21 w 126"/>
                <a:gd name="T57" fmla="*/ 237 h 277"/>
                <a:gd name="T58" fmla="*/ 29 w 126"/>
                <a:gd name="T59" fmla="*/ 223 h 277"/>
                <a:gd name="T60" fmla="*/ 25 w 126"/>
                <a:gd name="T61" fmla="*/ 191 h 277"/>
                <a:gd name="T62" fmla="*/ 10 w 126"/>
                <a:gd name="T63" fmla="*/ 182 h 277"/>
                <a:gd name="T64" fmla="*/ 0 w 126"/>
                <a:gd name="T65" fmla="*/ 177 h 277"/>
                <a:gd name="T66" fmla="*/ 3 w 126"/>
                <a:gd name="T67" fmla="*/ 171 h 277"/>
                <a:gd name="T68" fmla="*/ 19 w 126"/>
                <a:gd name="T69" fmla="*/ 170 h 277"/>
                <a:gd name="T70" fmla="*/ 23 w 126"/>
                <a:gd name="T71" fmla="*/ 162 h 277"/>
                <a:gd name="T72" fmla="*/ 15 w 126"/>
                <a:gd name="T73" fmla="*/ 133 h 277"/>
                <a:gd name="T74" fmla="*/ 8 w 126"/>
                <a:gd name="T75" fmla="*/ 122 h 277"/>
                <a:gd name="T76" fmla="*/ 14 w 126"/>
                <a:gd name="T77" fmla="*/ 122 h 277"/>
                <a:gd name="T78" fmla="*/ 41 w 126"/>
                <a:gd name="T79" fmla="*/ 83 h 277"/>
                <a:gd name="T80" fmla="*/ 18 w 126"/>
                <a:gd name="T81" fmla="*/ 83 h 277"/>
                <a:gd name="T82" fmla="*/ 24 w 126"/>
                <a:gd name="T83" fmla="*/ 74 h 277"/>
                <a:gd name="T84" fmla="*/ 39 w 126"/>
                <a:gd name="T85" fmla="*/ 73 h 277"/>
                <a:gd name="T86" fmla="*/ 57 w 126"/>
                <a:gd name="T87" fmla="*/ 41 h 277"/>
                <a:gd name="T88" fmla="*/ 39 w 126"/>
                <a:gd name="T89" fmla="*/ 44 h 277"/>
                <a:gd name="T90" fmla="*/ 40 w 126"/>
                <a:gd name="T91" fmla="*/ 34 h 277"/>
                <a:gd name="T92" fmla="*/ 66 w 126"/>
                <a:gd name="T93" fmla="*/ 18 h 2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26" h="277">
                  <a:moveTo>
                    <a:pt x="83" y="220"/>
                  </a:moveTo>
                  <a:cubicBezTo>
                    <a:pt x="85" y="221"/>
                    <a:pt x="86" y="223"/>
                    <a:pt x="86" y="226"/>
                  </a:cubicBezTo>
                  <a:cubicBezTo>
                    <a:pt x="87" y="227"/>
                    <a:pt x="86" y="228"/>
                    <a:pt x="86" y="229"/>
                  </a:cubicBezTo>
                  <a:cubicBezTo>
                    <a:pt x="87" y="234"/>
                    <a:pt x="86" y="239"/>
                    <a:pt x="85" y="243"/>
                  </a:cubicBezTo>
                  <a:cubicBezTo>
                    <a:pt x="82" y="254"/>
                    <a:pt x="77" y="263"/>
                    <a:pt x="70" y="271"/>
                  </a:cubicBezTo>
                  <a:cubicBezTo>
                    <a:pt x="68" y="272"/>
                    <a:pt x="67" y="273"/>
                    <a:pt x="66" y="273"/>
                  </a:cubicBezTo>
                  <a:cubicBezTo>
                    <a:pt x="66" y="273"/>
                    <a:pt x="66" y="273"/>
                    <a:pt x="65" y="273"/>
                  </a:cubicBezTo>
                  <a:cubicBezTo>
                    <a:pt x="69" y="274"/>
                    <a:pt x="74" y="275"/>
                    <a:pt x="78" y="276"/>
                  </a:cubicBezTo>
                  <a:cubicBezTo>
                    <a:pt x="78" y="276"/>
                    <a:pt x="79" y="276"/>
                    <a:pt x="79" y="276"/>
                  </a:cubicBezTo>
                  <a:cubicBezTo>
                    <a:pt x="84" y="276"/>
                    <a:pt x="88" y="277"/>
                    <a:pt x="93" y="277"/>
                  </a:cubicBezTo>
                  <a:cubicBezTo>
                    <a:pt x="94" y="277"/>
                    <a:pt x="95" y="277"/>
                    <a:pt x="96" y="277"/>
                  </a:cubicBezTo>
                  <a:cubicBezTo>
                    <a:pt x="100" y="277"/>
                    <a:pt x="103" y="277"/>
                    <a:pt x="106" y="277"/>
                  </a:cubicBezTo>
                  <a:cubicBezTo>
                    <a:pt x="107" y="277"/>
                    <a:pt x="107" y="277"/>
                    <a:pt x="107" y="277"/>
                  </a:cubicBezTo>
                  <a:cubicBezTo>
                    <a:pt x="110" y="276"/>
                    <a:pt x="113" y="276"/>
                    <a:pt x="116" y="275"/>
                  </a:cubicBezTo>
                  <a:cubicBezTo>
                    <a:pt x="117" y="275"/>
                    <a:pt x="118" y="275"/>
                    <a:pt x="118" y="275"/>
                  </a:cubicBezTo>
                  <a:cubicBezTo>
                    <a:pt x="119" y="274"/>
                    <a:pt x="121" y="274"/>
                    <a:pt x="122" y="274"/>
                  </a:cubicBezTo>
                  <a:cubicBezTo>
                    <a:pt x="123" y="273"/>
                    <a:pt x="124" y="272"/>
                    <a:pt x="125" y="272"/>
                  </a:cubicBezTo>
                  <a:cubicBezTo>
                    <a:pt x="125" y="272"/>
                    <a:pt x="125" y="272"/>
                    <a:pt x="125" y="272"/>
                  </a:cubicBezTo>
                  <a:cubicBezTo>
                    <a:pt x="125" y="271"/>
                    <a:pt x="125" y="271"/>
                    <a:pt x="126" y="271"/>
                  </a:cubicBezTo>
                  <a:cubicBezTo>
                    <a:pt x="126" y="271"/>
                    <a:pt x="126" y="270"/>
                    <a:pt x="126" y="270"/>
                  </a:cubicBezTo>
                  <a:cubicBezTo>
                    <a:pt x="125" y="270"/>
                    <a:pt x="125" y="269"/>
                    <a:pt x="125" y="269"/>
                  </a:cubicBezTo>
                  <a:cubicBezTo>
                    <a:pt x="124" y="268"/>
                    <a:pt x="124" y="267"/>
                    <a:pt x="124" y="266"/>
                  </a:cubicBezTo>
                  <a:cubicBezTo>
                    <a:pt x="123" y="266"/>
                    <a:pt x="123" y="266"/>
                    <a:pt x="123" y="266"/>
                  </a:cubicBezTo>
                  <a:cubicBezTo>
                    <a:pt x="123" y="266"/>
                    <a:pt x="123" y="266"/>
                    <a:pt x="123" y="266"/>
                  </a:cubicBezTo>
                  <a:cubicBezTo>
                    <a:pt x="120" y="262"/>
                    <a:pt x="118" y="258"/>
                    <a:pt x="115" y="254"/>
                  </a:cubicBezTo>
                  <a:cubicBezTo>
                    <a:pt x="113" y="250"/>
                    <a:pt x="110" y="246"/>
                    <a:pt x="108" y="242"/>
                  </a:cubicBezTo>
                  <a:cubicBezTo>
                    <a:pt x="106" y="238"/>
                    <a:pt x="104" y="234"/>
                    <a:pt x="102" y="229"/>
                  </a:cubicBezTo>
                  <a:cubicBezTo>
                    <a:pt x="101" y="229"/>
                    <a:pt x="101" y="228"/>
                    <a:pt x="101" y="227"/>
                  </a:cubicBezTo>
                  <a:cubicBezTo>
                    <a:pt x="100" y="226"/>
                    <a:pt x="98" y="225"/>
                    <a:pt x="96" y="224"/>
                  </a:cubicBezTo>
                  <a:cubicBezTo>
                    <a:pt x="95" y="224"/>
                    <a:pt x="95" y="224"/>
                    <a:pt x="94" y="224"/>
                  </a:cubicBezTo>
                  <a:cubicBezTo>
                    <a:pt x="94" y="223"/>
                    <a:pt x="93" y="223"/>
                    <a:pt x="93" y="223"/>
                  </a:cubicBezTo>
                  <a:cubicBezTo>
                    <a:pt x="91" y="223"/>
                    <a:pt x="90" y="222"/>
                    <a:pt x="89" y="222"/>
                  </a:cubicBezTo>
                  <a:cubicBezTo>
                    <a:pt x="87" y="222"/>
                    <a:pt x="86" y="221"/>
                    <a:pt x="85" y="221"/>
                  </a:cubicBezTo>
                  <a:cubicBezTo>
                    <a:pt x="84" y="220"/>
                    <a:pt x="84" y="220"/>
                    <a:pt x="83" y="220"/>
                  </a:cubicBezTo>
                  <a:moveTo>
                    <a:pt x="80" y="219"/>
                  </a:moveTo>
                  <a:cubicBezTo>
                    <a:pt x="79" y="220"/>
                    <a:pt x="79" y="220"/>
                    <a:pt x="79" y="220"/>
                  </a:cubicBezTo>
                  <a:cubicBezTo>
                    <a:pt x="78" y="220"/>
                    <a:pt x="78" y="220"/>
                    <a:pt x="78" y="220"/>
                  </a:cubicBezTo>
                  <a:cubicBezTo>
                    <a:pt x="78" y="220"/>
                    <a:pt x="78" y="220"/>
                    <a:pt x="78" y="220"/>
                  </a:cubicBezTo>
                  <a:cubicBezTo>
                    <a:pt x="79" y="220"/>
                    <a:pt x="79" y="220"/>
                    <a:pt x="80" y="219"/>
                  </a:cubicBezTo>
                  <a:moveTo>
                    <a:pt x="80" y="219"/>
                  </a:moveTo>
                  <a:cubicBezTo>
                    <a:pt x="80" y="219"/>
                    <a:pt x="80" y="219"/>
                    <a:pt x="80" y="219"/>
                  </a:cubicBezTo>
                  <a:cubicBezTo>
                    <a:pt x="80" y="219"/>
                    <a:pt x="80" y="219"/>
                    <a:pt x="80" y="219"/>
                  </a:cubicBezTo>
                  <a:cubicBezTo>
                    <a:pt x="80" y="219"/>
                    <a:pt x="80" y="219"/>
                    <a:pt x="81" y="219"/>
                  </a:cubicBezTo>
                  <a:cubicBezTo>
                    <a:pt x="80" y="219"/>
                    <a:pt x="80" y="219"/>
                    <a:pt x="80" y="219"/>
                  </a:cubicBezTo>
                  <a:cubicBezTo>
                    <a:pt x="80" y="219"/>
                    <a:pt x="80" y="219"/>
                    <a:pt x="80" y="219"/>
                  </a:cubicBezTo>
                  <a:moveTo>
                    <a:pt x="73" y="0"/>
                  </a:moveTo>
                  <a:cubicBezTo>
                    <a:pt x="67" y="2"/>
                    <a:pt x="60" y="4"/>
                    <a:pt x="54" y="5"/>
                  </a:cubicBezTo>
                  <a:cubicBezTo>
                    <a:pt x="54" y="5"/>
                    <a:pt x="54" y="5"/>
                    <a:pt x="54" y="5"/>
                  </a:cubicBezTo>
                  <a:cubicBezTo>
                    <a:pt x="53" y="5"/>
                    <a:pt x="52" y="3"/>
                    <a:pt x="52" y="3"/>
                  </a:cubicBezTo>
                  <a:cubicBezTo>
                    <a:pt x="52" y="2"/>
                    <a:pt x="52" y="1"/>
                    <a:pt x="53" y="1"/>
                  </a:cubicBezTo>
                  <a:cubicBezTo>
                    <a:pt x="50" y="8"/>
                    <a:pt x="48" y="15"/>
                    <a:pt x="45" y="22"/>
                  </a:cubicBezTo>
                  <a:cubicBezTo>
                    <a:pt x="42" y="29"/>
                    <a:pt x="39" y="36"/>
                    <a:pt x="36" y="43"/>
                  </a:cubicBezTo>
                  <a:cubicBezTo>
                    <a:pt x="34" y="46"/>
                    <a:pt x="33" y="49"/>
                    <a:pt x="31" y="53"/>
                  </a:cubicBezTo>
                  <a:cubicBezTo>
                    <a:pt x="25" y="65"/>
                    <a:pt x="19" y="78"/>
                    <a:pt x="14" y="91"/>
                  </a:cubicBezTo>
                  <a:cubicBezTo>
                    <a:pt x="9" y="104"/>
                    <a:pt x="5" y="118"/>
                    <a:pt x="3" y="131"/>
                  </a:cubicBezTo>
                  <a:cubicBezTo>
                    <a:pt x="2" y="134"/>
                    <a:pt x="2" y="137"/>
                    <a:pt x="2" y="139"/>
                  </a:cubicBezTo>
                  <a:cubicBezTo>
                    <a:pt x="1" y="140"/>
                    <a:pt x="1" y="141"/>
                    <a:pt x="1" y="142"/>
                  </a:cubicBezTo>
                  <a:cubicBezTo>
                    <a:pt x="1" y="146"/>
                    <a:pt x="0" y="150"/>
                    <a:pt x="0" y="154"/>
                  </a:cubicBezTo>
                  <a:cubicBezTo>
                    <a:pt x="0" y="155"/>
                    <a:pt x="0" y="157"/>
                    <a:pt x="0" y="158"/>
                  </a:cubicBezTo>
                  <a:cubicBezTo>
                    <a:pt x="0" y="163"/>
                    <a:pt x="0" y="168"/>
                    <a:pt x="0" y="173"/>
                  </a:cubicBezTo>
                  <a:cubicBezTo>
                    <a:pt x="0" y="174"/>
                    <a:pt x="0" y="175"/>
                    <a:pt x="0" y="175"/>
                  </a:cubicBezTo>
                  <a:cubicBezTo>
                    <a:pt x="0" y="180"/>
                    <a:pt x="1" y="185"/>
                    <a:pt x="2" y="189"/>
                  </a:cubicBezTo>
                  <a:cubicBezTo>
                    <a:pt x="2" y="191"/>
                    <a:pt x="2" y="192"/>
                    <a:pt x="3" y="194"/>
                  </a:cubicBezTo>
                  <a:cubicBezTo>
                    <a:pt x="3" y="195"/>
                    <a:pt x="3" y="197"/>
                    <a:pt x="4" y="198"/>
                  </a:cubicBezTo>
                  <a:cubicBezTo>
                    <a:pt x="4" y="200"/>
                    <a:pt x="5" y="202"/>
                    <a:pt x="6" y="204"/>
                  </a:cubicBezTo>
                  <a:cubicBezTo>
                    <a:pt x="11" y="221"/>
                    <a:pt x="19" y="235"/>
                    <a:pt x="29" y="248"/>
                  </a:cubicBezTo>
                  <a:cubicBezTo>
                    <a:pt x="35" y="256"/>
                    <a:pt x="42" y="262"/>
                    <a:pt x="51" y="266"/>
                  </a:cubicBezTo>
                  <a:cubicBezTo>
                    <a:pt x="51" y="267"/>
                    <a:pt x="52" y="267"/>
                    <a:pt x="52" y="267"/>
                  </a:cubicBezTo>
                  <a:cubicBezTo>
                    <a:pt x="52" y="267"/>
                    <a:pt x="52" y="267"/>
                    <a:pt x="53" y="267"/>
                  </a:cubicBezTo>
                  <a:cubicBezTo>
                    <a:pt x="53" y="267"/>
                    <a:pt x="53" y="267"/>
                    <a:pt x="53" y="267"/>
                  </a:cubicBezTo>
                  <a:cubicBezTo>
                    <a:pt x="53" y="267"/>
                    <a:pt x="53" y="267"/>
                    <a:pt x="53" y="267"/>
                  </a:cubicBezTo>
                  <a:cubicBezTo>
                    <a:pt x="56" y="269"/>
                    <a:pt x="58" y="270"/>
                    <a:pt x="61" y="271"/>
                  </a:cubicBezTo>
                  <a:cubicBezTo>
                    <a:pt x="60" y="271"/>
                    <a:pt x="59" y="270"/>
                    <a:pt x="58" y="270"/>
                  </a:cubicBezTo>
                  <a:cubicBezTo>
                    <a:pt x="57" y="269"/>
                    <a:pt x="57" y="267"/>
                    <a:pt x="58" y="267"/>
                  </a:cubicBezTo>
                  <a:cubicBezTo>
                    <a:pt x="59" y="265"/>
                    <a:pt x="62" y="263"/>
                    <a:pt x="63" y="261"/>
                  </a:cubicBezTo>
                  <a:cubicBezTo>
                    <a:pt x="72" y="250"/>
                    <a:pt x="77" y="237"/>
                    <a:pt x="78" y="223"/>
                  </a:cubicBezTo>
                  <a:cubicBezTo>
                    <a:pt x="78" y="223"/>
                    <a:pt x="78" y="223"/>
                    <a:pt x="78" y="223"/>
                  </a:cubicBezTo>
                  <a:cubicBezTo>
                    <a:pt x="77" y="226"/>
                    <a:pt x="77" y="229"/>
                    <a:pt x="76" y="232"/>
                  </a:cubicBezTo>
                  <a:cubicBezTo>
                    <a:pt x="75" y="234"/>
                    <a:pt x="74" y="236"/>
                    <a:pt x="73" y="237"/>
                  </a:cubicBezTo>
                  <a:cubicBezTo>
                    <a:pt x="71" y="240"/>
                    <a:pt x="69" y="241"/>
                    <a:pt x="66" y="241"/>
                  </a:cubicBezTo>
                  <a:cubicBezTo>
                    <a:pt x="64" y="242"/>
                    <a:pt x="62" y="242"/>
                    <a:pt x="60" y="242"/>
                  </a:cubicBezTo>
                  <a:cubicBezTo>
                    <a:pt x="57" y="242"/>
                    <a:pt x="55" y="242"/>
                    <a:pt x="52" y="241"/>
                  </a:cubicBezTo>
                  <a:cubicBezTo>
                    <a:pt x="49" y="241"/>
                    <a:pt x="47" y="239"/>
                    <a:pt x="45" y="237"/>
                  </a:cubicBezTo>
                  <a:cubicBezTo>
                    <a:pt x="44" y="235"/>
                    <a:pt x="42" y="232"/>
                    <a:pt x="40" y="230"/>
                  </a:cubicBezTo>
                  <a:cubicBezTo>
                    <a:pt x="36" y="233"/>
                    <a:pt x="32" y="235"/>
                    <a:pt x="27" y="237"/>
                  </a:cubicBezTo>
                  <a:cubicBezTo>
                    <a:pt x="26" y="237"/>
                    <a:pt x="25" y="238"/>
                    <a:pt x="23" y="238"/>
                  </a:cubicBezTo>
                  <a:cubicBezTo>
                    <a:pt x="23" y="238"/>
                    <a:pt x="22" y="238"/>
                    <a:pt x="21" y="237"/>
                  </a:cubicBezTo>
                  <a:cubicBezTo>
                    <a:pt x="20" y="235"/>
                    <a:pt x="19" y="233"/>
                    <a:pt x="17" y="231"/>
                  </a:cubicBezTo>
                  <a:cubicBezTo>
                    <a:pt x="16" y="229"/>
                    <a:pt x="17" y="228"/>
                    <a:pt x="19" y="227"/>
                  </a:cubicBezTo>
                  <a:cubicBezTo>
                    <a:pt x="22" y="226"/>
                    <a:pt x="25" y="224"/>
                    <a:pt x="29" y="223"/>
                  </a:cubicBezTo>
                  <a:cubicBezTo>
                    <a:pt x="30" y="222"/>
                    <a:pt x="31" y="221"/>
                    <a:pt x="33" y="220"/>
                  </a:cubicBezTo>
                  <a:cubicBezTo>
                    <a:pt x="32" y="219"/>
                    <a:pt x="31" y="217"/>
                    <a:pt x="31" y="215"/>
                  </a:cubicBezTo>
                  <a:cubicBezTo>
                    <a:pt x="28" y="207"/>
                    <a:pt x="26" y="199"/>
                    <a:pt x="25" y="191"/>
                  </a:cubicBezTo>
                  <a:cubicBezTo>
                    <a:pt x="24" y="187"/>
                    <a:pt x="24" y="184"/>
                    <a:pt x="23" y="180"/>
                  </a:cubicBezTo>
                  <a:cubicBezTo>
                    <a:pt x="20" y="181"/>
                    <a:pt x="15" y="182"/>
                    <a:pt x="11" y="182"/>
                  </a:cubicBezTo>
                  <a:cubicBezTo>
                    <a:pt x="11" y="182"/>
                    <a:pt x="11" y="182"/>
                    <a:pt x="10" y="182"/>
                  </a:cubicBezTo>
                  <a:cubicBezTo>
                    <a:pt x="9" y="182"/>
                    <a:pt x="8" y="182"/>
                    <a:pt x="7" y="182"/>
                  </a:cubicBezTo>
                  <a:cubicBezTo>
                    <a:pt x="6" y="182"/>
                    <a:pt x="6" y="182"/>
                    <a:pt x="5" y="182"/>
                  </a:cubicBezTo>
                  <a:cubicBezTo>
                    <a:pt x="2" y="181"/>
                    <a:pt x="0" y="180"/>
                    <a:pt x="0" y="177"/>
                  </a:cubicBezTo>
                  <a:cubicBezTo>
                    <a:pt x="0" y="176"/>
                    <a:pt x="0" y="174"/>
                    <a:pt x="1" y="173"/>
                  </a:cubicBezTo>
                  <a:cubicBezTo>
                    <a:pt x="1" y="172"/>
                    <a:pt x="2" y="171"/>
                    <a:pt x="2" y="171"/>
                  </a:cubicBezTo>
                  <a:cubicBezTo>
                    <a:pt x="3" y="171"/>
                    <a:pt x="3" y="171"/>
                    <a:pt x="3" y="171"/>
                  </a:cubicBezTo>
                  <a:cubicBezTo>
                    <a:pt x="4" y="171"/>
                    <a:pt x="4" y="171"/>
                    <a:pt x="5" y="171"/>
                  </a:cubicBezTo>
                  <a:cubicBezTo>
                    <a:pt x="6" y="171"/>
                    <a:pt x="8" y="171"/>
                    <a:pt x="9" y="171"/>
                  </a:cubicBezTo>
                  <a:cubicBezTo>
                    <a:pt x="12" y="171"/>
                    <a:pt x="15" y="171"/>
                    <a:pt x="19" y="170"/>
                  </a:cubicBezTo>
                  <a:cubicBezTo>
                    <a:pt x="20" y="170"/>
                    <a:pt x="21" y="170"/>
                    <a:pt x="23" y="170"/>
                  </a:cubicBezTo>
                  <a:cubicBezTo>
                    <a:pt x="23" y="168"/>
                    <a:pt x="23" y="167"/>
                    <a:pt x="23" y="166"/>
                  </a:cubicBezTo>
                  <a:cubicBezTo>
                    <a:pt x="23" y="165"/>
                    <a:pt x="23" y="163"/>
                    <a:pt x="23" y="162"/>
                  </a:cubicBezTo>
                  <a:cubicBezTo>
                    <a:pt x="24" y="152"/>
                    <a:pt x="25" y="141"/>
                    <a:pt x="27" y="131"/>
                  </a:cubicBezTo>
                  <a:cubicBezTo>
                    <a:pt x="24" y="132"/>
                    <a:pt x="20" y="133"/>
                    <a:pt x="16" y="133"/>
                  </a:cubicBezTo>
                  <a:cubicBezTo>
                    <a:pt x="16" y="133"/>
                    <a:pt x="16" y="133"/>
                    <a:pt x="15" y="133"/>
                  </a:cubicBezTo>
                  <a:cubicBezTo>
                    <a:pt x="13" y="132"/>
                    <a:pt x="10" y="132"/>
                    <a:pt x="8" y="132"/>
                  </a:cubicBezTo>
                  <a:cubicBezTo>
                    <a:pt x="4" y="132"/>
                    <a:pt x="3" y="129"/>
                    <a:pt x="4" y="126"/>
                  </a:cubicBezTo>
                  <a:cubicBezTo>
                    <a:pt x="5" y="123"/>
                    <a:pt x="6" y="122"/>
                    <a:pt x="8" y="122"/>
                  </a:cubicBezTo>
                  <a:cubicBezTo>
                    <a:pt x="9" y="122"/>
                    <a:pt x="10" y="122"/>
                    <a:pt x="10" y="122"/>
                  </a:cubicBezTo>
                  <a:cubicBezTo>
                    <a:pt x="11" y="122"/>
                    <a:pt x="11" y="122"/>
                    <a:pt x="12" y="122"/>
                  </a:cubicBezTo>
                  <a:cubicBezTo>
                    <a:pt x="12" y="122"/>
                    <a:pt x="13" y="122"/>
                    <a:pt x="14" y="122"/>
                  </a:cubicBezTo>
                  <a:cubicBezTo>
                    <a:pt x="19" y="122"/>
                    <a:pt x="24" y="122"/>
                    <a:pt x="30" y="120"/>
                  </a:cubicBezTo>
                  <a:cubicBezTo>
                    <a:pt x="30" y="117"/>
                    <a:pt x="31" y="113"/>
                    <a:pt x="33" y="110"/>
                  </a:cubicBezTo>
                  <a:cubicBezTo>
                    <a:pt x="35" y="101"/>
                    <a:pt x="38" y="92"/>
                    <a:pt x="41" y="83"/>
                  </a:cubicBezTo>
                  <a:cubicBezTo>
                    <a:pt x="35" y="85"/>
                    <a:pt x="28" y="85"/>
                    <a:pt x="22" y="86"/>
                  </a:cubicBezTo>
                  <a:cubicBezTo>
                    <a:pt x="21" y="86"/>
                    <a:pt x="20" y="86"/>
                    <a:pt x="20" y="85"/>
                  </a:cubicBezTo>
                  <a:cubicBezTo>
                    <a:pt x="19" y="85"/>
                    <a:pt x="18" y="84"/>
                    <a:pt x="18" y="83"/>
                  </a:cubicBezTo>
                  <a:cubicBezTo>
                    <a:pt x="19" y="81"/>
                    <a:pt x="20" y="79"/>
                    <a:pt x="21" y="76"/>
                  </a:cubicBezTo>
                  <a:cubicBezTo>
                    <a:pt x="21" y="75"/>
                    <a:pt x="23" y="74"/>
                    <a:pt x="24" y="74"/>
                  </a:cubicBezTo>
                  <a:cubicBezTo>
                    <a:pt x="24" y="74"/>
                    <a:pt x="24" y="74"/>
                    <a:pt x="24" y="74"/>
                  </a:cubicBezTo>
                  <a:cubicBezTo>
                    <a:pt x="26" y="74"/>
                    <a:pt x="27" y="74"/>
                    <a:pt x="29" y="74"/>
                  </a:cubicBezTo>
                  <a:cubicBezTo>
                    <a:pt x="30" y="74"/>
                    <a:pt x="31" y="74"/>
                    <a:pt x="31" y="74"/>
                  </a:cubicBezTo>
                  <a:cubicBezTo>
                    <a:pt x="34" y="73"/>
                    <a:pt x="36" y="73"/>
                    <a:pt x="39" y="73"/>
                  </a:cubicBezTo>
                  <a:cubicBezTo>
                    <a:pt x="41" y="73"/>
                    <a:pt x="43" y="73"/>
                    <a:pt x="45" y="73"/>
                  </a:cubicBezTo>
                  <a:cubicBezTo>
                    <a:pt x="48" y="63"/>
                    <a:pt x="52" y="53"/>
                    <a:pt x="56" y="43"/>
                  </a:cubicBezTo>
                  <a:cubicBezTo>
                    <a:pt x="57" y="42"/>
                    <a:pt x="57" y="42"/>
                    <a:pt x="57" y="41"/>
                  </a:cubicBezTo>
                  <a:cubicBezTo>
                    <a:pt x="52" y="42"/>
                    <a:pt x="46" y="43"/>
                    <a:pt x="41" y="44"/>
                  </a:cubicBezTo>
                  <a:cubicBezTo>
                    <a:pt x="41" y="44"/>
                    <a:pt x="40" y="44"/>
                    <a:pt x="40" y="44"/>
                  </a:cubicBezTo>
                  <a:cubicBezTo>
                    <a:pt x="40" y="44"/>
                    <a:pt x="39" y="44"/>
                    <a:pt x="39" y="44"/>
                  </a:cubicBezTo>
                  <a:cubicBezTo>
                    <a:pt x="39" y="44"/>
                    <a:pt x="39" y="44"/>
                    <a:pt x="39" y="44"/>
                  </a:cubicBezTo>
                  <a:cubicBezTo>
                    <a:pt x="37" y="44"/>
                    <a:pt x="36" y="42"/>
                    <a:pt x="37" y="40"/>
                  </a:cubicBezTo>
                  <a:cubicBezTo>
                    <a:pt x="38" y="38"/>
                    <a:pt x="39" y="36"/>
                    <a:pt x="40" y="34"/>
                  </a:cubicBezTo>
                  <a:cubicBezTo>
                    <a:pt x="41" y="33"/>
                    <a:pt x="42" y="32"/>
                    <a:pt x="43" y="32"/>
                  </a:cubicBezTo>
                  <a:cubicBezTo>
                    <a:pt x="49" y="31"/>
                    <a:pt x="56" y="30"/>
                    <a:pt x="62" y="28"/>
                  </a:cubicBezTo>
                  <a:cubicBezTo>
                    <a:pt x="63" y="25"/>
                    <a:pt x="65" y="22"/>
                    <a:pt x="66" y="18"/>
                  </a:cubicBezTo>
                  <a:cubicBezTo>
                    <a:pt x="69" y="12"/>
                    <a:pt x="71" y="6"/>
                    <a:pt x="73" y="0"/>
                  </a:cubicBezTo>
                </a:path>
              </a:pathLst>
            </a:custGeom>
            <a:solidFill>
              <a:srgbClr val="FF8F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72" name="Freeform 265"/>
            <p:cNvSpPr>
              <a:spLocks/>
            </p:cNvSpPr>
            <p:nvPr/>
          </p:nvSpPr>
          <p:spPr bwMode="auto">
            <a:xfrm>
              <a:off x="3258956" y="6496050"/>
              <a:ext cx="77788" cy="142875"/>
            </a:xfrm>
            <a:custGeom>
              <a:avLst/>
              <a:gdLst>
                <a:gd name="T0" fmla="*/ 23 w 30"/>
                <a:gd name="T1" fmla="*/ 0 h 54"/>
                <a:gd name="T2" fmla="*/ 23 w 30"/>
                <a:gd name="T3" fmla="*/ 0 h 54"/>
                <a:gd name="T4" fmla="*/ 21 w 30"/>
                <a:gd name="T5" fmla="*/ 1 h 54"/>
                <a:gd name="T6" fmla="*/ 21 w 30"/>
                <a:gd name="T7" fmla="*/ 1 h 54"/>
                <a:gd name="T8" fmla="*/ 21 w 30"/>
                <a:gd name="T9" fmla="*/ 4 h 54"/>
                <a:gd name="T10" fmla="*/ 6 w 30"/>
                <a:gd name="T11" fmla="*/ 42 h 54"/>
                <a:gd name="T12" fmla="*/ 1 w 30"/>
                <a:gd name="T13" fmla="*/ 48 h 54"/>
                <a:gd name="T14" fmla="*/ 1 w 30"/>
                <a:gd name="T15" fmla="*/ 51 h 54"/>
                <a:gd name="T16" fmla="*/ 4 w 30"/>
                <a:gd name="T17" fmla="*/ 52 h 54"/>
                <a:gd name="T18" fmla="*/ 8 w 30"/>
                <a:gd name="T19" fmla="*/ 54 h 54"/>
                <a:gd name="T20" fmla="*/ 9 w 30"/>
                <a:gd name="T21" fmla="*/ 54 h 54"/>
                <a:gd name="T22" fmla="*/ 13 w 30"/>
                <a:gd name="T23" fmla="*/ 52 h 54"/>
                <a:gd name="T24" fmla="*/ 28 w 30"/>
                <a:gd name="T25" fmla="*/ 24 h 54"/>
                <a:gd name="T26" fmla="*/ 29 w 30"/>
                <a:gd name="T27" fmla="*/ 10 h 54"/>
                <a:gd name="T28" fmla="*/ 29 w 30"/>
                <a:gd name="T29" fmla="*/ 7 h 54"/>
                <a:gd name="T30" fmla="*/ 26 w 30"/>
                <a:gd name="T31" fmla="*/ 1 h 54"/>
                <a:gd name="T32" fmla="*/ 24 w 30"/>
                <a:gd name="T33" fmla="*/ 0 h 54"/>
                <a:gd name="T34" fmla="*/ 23 w 30"/>
                <a:gd name="T35" fmla="*/ 0 h 54"/>
                <a:gd name="T36" fmla="*/ 23 w 30"/>
                <a:gd name="T37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0" h="54">
                  <a:moveTo>
                    <a:pt x="23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22" y="1"/>
                    <a:pt x="22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2"/>
                    <a:pt x="21" y="3"/>
                    <a:pt x="21" y="4"/>
                  </a:cubicBezTo>
                  <a:cubicBezTo>
                    <a:pt x="20" y="18"/>
                    <a:pt x="15" y="31"/>
                    <a:pt x="6" y="42"/>
                  </a:cubicBezTo>
                  <a:cubicBezTo>
                    <a:pt x="5" y="44"/>
                    <a:pt x="2" y="46"/>
                    <a:pt x="1" y="48"/>
                  </a:cubicBezTo>
                  <a:cubicBezTo>
                    <a:pt x="0" y="48"/>
                    <a:pt x="0" y="50"/>
                    <a:pt x="1" y="51"/>
                  </a:cubicBezTo>
                  <a:cubicBezTo>
                    <a:pt x="2" y="51"/>
                    <a:pt x="3" y="52"/>
                    <a:pt x="4" y="52"/>
                  </a:cubicBezTo>
                  <a:cubicBezTo>
                    <a:pt x="6" y="53"/>
                    <a:pt x="7" y="53"/>
                    <a:pt x="8" y="54"/>
                  </a:cubicBezTo>
                  <a:cubicBezTo>
                    <a:pt x="9" y="54"/>
                    <a:pt x="9" y="54"/>
                    <a:pt x="9" y="54"/>
                  </a:cubicBezTo>
                  <a:cubicBezTo>
                    <a:pt x="10" y="54"/>
                    <a:pt x="11" y="53"/>
                    <a:pt x="13" y="52"/>
                  </a:cubicBezTo>
                  <a:cubicBezTo>
                    <a:pt x="20" y="44"/>
                    <a:pt x="25" y="35"/>
                    <a:pt x="28" y="24"/>
                  </a:cubicBezTo>
                  <a:cubicBezTo>
                    <a:pt x="29" y="20"/>
                    <a:pt x="30" y="15"/>
                    <a:pt x="29" y="10"/>
                  </a:cubicBezTo>
                  <a:cubicBezTo>
                    <a:pt x="29" y="9"/>
                    <a:pt x="30" y="8"/>
                    <a:pt x="29" y="7"/>
                  </a:cubicBezTo>
                  <a:cubicBezTo>
                    <a:pt x="29" y="4"/>
                    <a:pt x="28" y="2"/>
                    <a:pt x="26" y="1"/>
                  </a:cubicBezTo>
                  <a:cubicBezTo>
                    <a:pt x="25" y="1"/>
                    <a:pt x="24" y="1"/>
                    <a:pt x="24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</a:path>
              </a:pathLst>
            </a:custGeom>
            <a:solidFill>
              <a:srgbClr val="F95F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73" name="Freeform 266"/>
            <p:cNvSpPr>
              <a:spLocks/>
            </p:cNvSpPr>
            <p:nvPr/>
          </p:nvSpPr>
          <p:spPr bwMode="auto">
            <a:xfrm>
              <a:off x="3151006" y="6499225"/>
              <a:ext cx="61913" cy="47625"/>
            </a:xfrm>
            <a:custGeom>
              <a:avLst/>
              <a:gdLst>
                <a:gd name="T0" fmla="*/ 17 w 24"/>
                <a:gd name="T1" fmla="*/ 0 h 18"/>
                <a:gd name="T2" fmla="*/ 13 w 24"/>
                <a:gd name="T3" fmla="*/ 3 h 18"/>
                <a:gd name="T4" fmla="*/ 3 w 24"/>
                <a:gd name="T5" fmla="*/ 7 h 18"/>
                <a:gd name="T6" fmla="*/ 1 w 24"/>
                <a:gd name="T7" fmla="*/ 11 h 18"/>
                <a:gd name="T8" fmla="*/ 5 w 24"/>
                <a:gd name="T9" fmla="*/ 17 h 18"/>
                <a:gd name="T10" fmla="*/ 7 w 24"/>
                <a:gd name="T11" fmla="*/ 18 h 18"/>
                <a:gd name="T12" fmla="*/ 11 w 24"/>
                <a:gd name="T13" fmla="*/ 17 h 18"/>
                <a:gd name="T14" fmla="*/ 24 w 24"/>
                <a:gd name="T15" fmla="*/ 10 h 18"/>
                <a:gd name="T16" fmla="*/ 20 w 24"/>
                <a:gd name="T17" fmla="*/ 5 h 18"/>
                <a:gd name="T18" fmla="*/ 17 w 24"/>
                <a:gd name="T19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" h="18">
                  <a:moveTo>
                    <a:pt x="17" y="0"/>
                  </a:moveTo>
                  <a:cubicBezTo>
                    <a:pt x="15" y="1"/>
                    <a:pt x="14" y="2"/>
                    <a:pt x="13" y="3"/>
                  </a:cubicBezTo>
                  <a:cubicBezTo>
                    <a:pt x="9" y="4"/>
                    <a:pt x="6" y="6"/>
                    <a:pt x="3" y="7"/>
                  </a:cubicBezTo>
                  <a:cubicBezTo>
                    <a:pt x="1" y="8"/>
                    <a:pt x="0" y="9"/>
                    <a:pt x="1" y="11"/>
                  </a:cubicBezTo>
                  <a:cubicBezTo>
                    <a:pt x="3" y="13"/>
                    <a:pt x="4" y="15"/>
                    <a:pt x="5" y="17"/>
                  </a:cubicBezTo>
                  <a:cubicBezTo>
                    <a:pt x="6" y="18"/>
                    <a:pt x="7" y="18"/>
                    <a:pt x="7" y="18"/>
                  </a:cubicBezTo>
                  <a:cubicBezTo>
                    <a:pt x="9" y="18"/>
                    <a:pt x="10" y="17"/>
                    <a:pt x="11" y="17"/>
                  </a:cubicBezTo>
                  <a:cubicBezTo>
                    <a:pt x="16" y="15"/>
                    <a:pt x="20" y="13"/>
                    <a:pt x="24" y="10"/>
                  </a:cubicBezTo>
                  <a:cubicBezTo>
                    <a:pt x="22" y="8"/>
                    <a:pt x="21" y="7"/>
                    <a:pt x="20" y="5"/>
                  </a:cubicBezTo>
                  <a:cubicBezTo>
                    <a:pt x="18" y="3"/>
                    <a:pt x="18" y="2"/>
                    <a:pt x="17" y="0"/>
                  </a:cubicBezTo>
                </a:path>
              </a:pathLst>
            </a:custGeom>
            <a:solidFill>
              <a:srgbClr val="F95F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74" name="Freeform 267"/>
            <p:cNvSpPr>
              <a:spLocks/>
            </p:cNvSpPr>
            <p:nvPr/>
          </p:nvSpPr>
          <p:spPr bwMode="auto">
            <a:xfrm>
              <a:off x="3108144" y="6367463"/>
              <a:ext cx="60325" cy="31750"/>
            </a:xfrm>
            <a:custGeom>
              <a:avLst/>
              <a:gdLst>
                <a:gd name="T0" fmla="*/ 23 w 23"/>
                <a:gd name="T1" fmla="*/ 0 h 12"/>
                <a:gd name="T2" fmla="*/ 19 w 23"/>
                <a:gd name="T3" fmla="*/ 0 h 12"/>
                <a:gd name="T4" fmla="*/ 9 w 23"/>
                <a:gd name="T5" fmla="*/ 1 h 12"/>
                <a:gd name="T6" fmla="*/ 5 w 23"/>
                <a:gd name="T7" fmla="*/ 1 h 12"/>
                <a:gd name="T8" fmla="*/ 3 w 23"/>
                <a:gd name="T9" fmla="*/ 1 h 12"/>
                <a:gd name="T10" fmla="*/ 2 w 23"/>
                <a:gd name="T11" fmla="*/ 1 h 12"/>
                <a:gd name="T12" fmla="*/ 1 w 23"/>
                <a:gd name="T13" fmla="*/ 3 h 12"/>
                <a:gd name="T14" fmla="*/ 0 w 23"/>
                <a:gd name="T15" fmla="*/ 7 h 12"/>
                <a:gd name="T16" fmla="*/ 5 w 23"/>
                <a:gd name="T17" fmla="*/ 12 h 12"/>
                <a:gd name="T18" fmla="*/ 7 w 23"/>
                <a:gd name="T19" fmla="*/ 12 h 12"/>
                <a:gd name="T20" fmla="*/ 10 w 23"/>
                <a:gd name="T21" fmla="*/ 12 h 12"/>
                <a:gd name="T22" fmla="*/ 11 w 23"/>
                <a:gd name="T23" fmla="*/ 12 h 12"/>
                <a:gd name="T24" fmla="*/ 23 w 23"/>
                <a:gd name="T25" fmla="*/ 10 h 12"/>
                <a:gd name="T26" fmla="*/ 23 w 23"/>
                <a:gd name="T2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3" h="12">
                  <a:moveTo>
                    <a:pt x="23" y="0"/>
                  </a:moveTo>
                  <a:cubicBezTo>
                    <a:pt x="21" y="0"/>
                    <a:pt x="20" y="0"/>
                    <a:pt x="19" y="0"/>
                  </a:cubicBezTo>
                  <a:cubicBezTo>
                    <a:pt x="15" y="1"/>
                    <a:pt x="12" y="1"/>
                    <a:pt x="9" y="1"/>
                  </a:cubicBezTo>
                  <a:cubicBezTo>
                    <a:pt x="8" y="1"/>
                    <a:pt x="6" y="1"/>
                    <a:pt x="5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1"/>
                    <a:pt x="1" y="2"/>
                    <a:pt x="1" y="3"/>
                  </a:cubicBezTo>
                  <a:cubicBezTo>
                    <a:pt x="0" y="4"/>
                    <a:pt x="0" y="6"/>
                    <a:pt x="0" y="7"/>
                  </a:cubicBezTo>
                  <a:cubicBezTo>
                    <a:pt x="0" y="10"/>
                    <a:pt x="2" y="11"/>
                    <a:pt x="5" y="12"/>
                  </a:cubicBezTo>
                  <a:cubicBezTo>
                    <a:pt x="6" y="12"/>
                    <a:pt x="6" y="12"/>
                    <a:pt x="7" y="12"/>
                  </a:cubicBezTo>
                  <a:cubicBezTo>
                    <a:pt x="8" y="12"/>
                    <a:pt x="9" y="12"/>
                    <a:pt x="10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5" y="12"/>
                    <a:pt x="20" y="11"/>
                    <a:pt x="23" y="10"/>
                  </a:cubicBezTo>
                  <a:cubicBezTo>
                    <a:pt x="23" y="7"/>
                    <a:pt x="23" y="3"/>
                    <a:pt x="23" y="0"/>
                  </a:cubicBezTo>
                </a:path>
              </a:pathLst>
            </a:custGeom>
            <a:solidFill>
              <a:srgbClr val="F95F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75" name="Freeform 268"/>
            <p:cNvSpPr>
              <a:spLocks/>
            </p:cNvSpPr>
            <p:nvPr/>
          </p:nvSpPr>
          <p:spPr bwMode="auto">
            <a:xfrm>
              <a:off x="3116081" y="6234113"/>
              <a:ext cx="71438" cy="34925"/>
            </a:xfrm>
            <a:custGeom>
              <a:avLst/>
              <a:gdLst>
                <a:gd name="T0" fmla="*/ 27 w 27"/>
                <a:gd name="T1" fmla="*/ 0 h 13"/>
                <a:gd name="T2" fmla="*/ 11 w 27"/>
                <a:gd name="T3" fmla="*/ 2 h 13"/>
                <a:gd name="T4" fmla="*/ 9 w 27"/>
                <a:gd name="T5" fmla="*/ 2 h 13"/>
                <a:gd name="T6" fmla="*/ 7 w 27"/>
                <a:gd name="T7" fmla="*/ 2 h 13"/>
                <a:gd name="T8" fmla="*/ 5 w 27"/>
                <a:gd name="T9" fmla="*/ 2 h 13"/>
                <a:gd name="T10" fmla="*/ 1 w 27"/>
                <a:gd name="T11" fmla="*/ 6 h 13"/>
                <a:gd name="T12" fmla="*/ 5 w 27"/>
                <a:gd name="T13" fmla="*/ 12 h 13"/>
                <a:gd name="T14" fmla="*/ 12 w 27"/>
                <a:gd name="T15" fmla="*/ 13 h 13"/>
                <a:gd name="T16" fmla="*/ 13 w 27"/>
                <a:gd name="T17" fmla="*/ 13 h 13"/>
                <a:gd name="T18" fmla="*/ 24 w 27"/>
                <a:gd name="T19" fmla="*/ 11 h 13"/>
                <a:gd name="T20" fmla="*/ 27 w 27"/>
                <a:gd name="T21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7" h="13">
                  <a:moveTo>
                    <a:pt x="27" y="0"/>
                  </a:moveTo>
                  <a:cubicBezTo>
                    <a:pt x="21" y="2"/>
                    <a:pt x="16" y="2"/>
                    <a:pt x="11" y="2"/>
                  </a:cubicBezTo>
                  <a:cubicBezTo>
                    <a:pt x="10" y="2"/>
                    <a:pt x="9" y="2"/>
                    <a:pt x="9" y="2"/>
                  </a:cubicBezTo>
                  <a:cubicBezTo>
                    <a:pt x="8" y="2"/>
                    <a:pt x="8" y="2"/>
                    <a:pt x="7" y="2"/>
                  </a:cubicBezTo>
                  <a:cubicBezTo>
                    <a:pt x="7" y="2"/>
                    <a:pt x="6" y="2"/>
                    <a:pt x="5" y="2"/>
                  </a:cubicBezTo>
                  <a:cubicBezTo>
                    <a:pt x="3" y="2"/>
                    <a:pt x="2" y="3"/>
                    <a:pt x="1" y="6"/>
                  </a:cubicBezTo>
                  <a:cubicBezTo>
                    <a:pt x="0" y="9"/>
                    <a:pt x="1" y="12"/>
                    <a:pt x="5" y="12"/>
                  </a:cubicBezTo>
                  <a:cubicBezTo>
                    <a:pt x="7" y="12"/>
                    <a:pt x="10" y="12"/>
                    <a:pt x="12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7" y="13"/>
                    <a:pt x="21" y="12"/>
                    <a:pt x="24" y="11"/>
                  </a:cubicBezTo>
                  <a:cubicBezTo>
                    <a:pt x="25" y="8"/>
                    <a:pt x="26" y="4"/>
                    <a:pt x="27" y="0"/>
                  </a:cubicBezTo>
                </a:path>
              </a:pathLst>
            </a:custGeom>
            <a:solidFill>
              <a:srgbClr val="F95F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76" name="Freeform 269"/>
            <p:cNvSpPr>
              <a:spLocks/>
            </p:cNvSpPr>
            <p:nvPr/>
          </p:nvSpPr>
          <p:spPr bwMode="auto">
            <a:xfrm>
              <a:off x="3155769" y="6110288"/>
              <a:ext cx="71438" cy="34925"/>
            </a:xfrm>
            <a:custGeom>
              <a:avLst/>
              <a:gdLst>
                <a:gd name="T0" fmla="*/ 27 w 27"/>
                <a:gd name="T1" fmla="*/ 0 h 13"/>
                <a:gd name="T2" fmla="*/ 21 w 27"/>
                <a:gd name="T3" fmla="*/ 0 h 13"/>
                <a:gd name="T4" fmla="*/ 13 w 27"/>
                <a:gd name="T5" fmla="*/ 1 h 13"/>
                <a:gd name="T6" fmla="*/ 11 w 27"/>
                <a:gd name="T7" fmla="*/ 1 h 13"/>
                <a:gd name="T8" fmla="*/ 6 w 27"/>
                <a:gd name="T9" fmla="*/ 1 h 13"/>
                <a:gd name="T10" fmla="*/ 6 w 27"/>
                <a:gd name="T11" fmla="*/ 1 h 13"/>
                <a:gd name="T12" fmla="*/ 3 w 27"/>
                <a:gd name="T13" fmla="*/ 3 h 13"/>
                <a:gd name="T14" fmla="*/ 0 w 27"/>
                <a:gd name="T15" fmla="*/ 10 h 13"/>
                <a:gd name="T16" fmla="*/ 2 w 27"/>
                <a:gd name="T17" fmla="*/ 12 h 13"/>
                <a:gd name="T18" fmla="*/ 4 w 27"/>
                <a:gd name="T19" fmla="*/ 13 h 13"/>
                <a:gd name="T20" fmla="*/ 23 w 27"/>
                <a:gd name="T21" fmla="*/ 10 h 13"/>
                <a:gd name="T22" fmla="*/ 23 w 27"/>
                <a:gd name="T23" fmla="*/ 9 h 13"/>
                <a:gd name="T24" fmla="*/ 27 w 27"/>
                <a:gd name="T2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" h="13">
                  <a:moveTo>
                    <a:pt x="27" y="0"/>
                  </a:moveTo>
                  <a:cubicBezTo>
                    <a:pt x="25" y="0"/>
                    <a:pt x="23" y="0"/>
                    <a:pt x="21" y="0"/>
                  </a:cubicBezTo>
                  <a:cubicBezTo>
                    <a:pt x="18" y="0"/>
                    <a:pt x="16" y="0"/>
                    <a:pt x="13" y="1"/>
                  </a:cubicBezTo>
                  <a:cubicBezTo>
                    <a:pt x="13" y="1"/>
                    <a:pt x="12" y="1"/>
                    <a:pt x="11" y="1"/>
                  </a:cubicBezTo>
                  <a:cubicBezTo>
                    <a:pt x="9" y="1"/>
                    <a:pt x="8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1"/>
                    <a:pt x="3" y="2"/>
                    <a:pt x="3" y="3"/>
                  </a:cubicBezTo>
                  <a:cubicBezTo>
                    <a:pt x="2" y="6"/>
                    <a:pt x="1" y="8"/>
                    <a:pt x="0" y="10"/>
                  </a:cubicBezTo>
                  <a:cubicBezTo>
                    <a:pt x="0" y="11"/>
                    <a:pt x="1" y="12"/>
                    <a:pt x="2" y="12"/>
                  </a:cubicBezTo>
                  <a:cubicBezTo>
                    <a:pt x="2" y="13"/>
                    <a:pt x="3" y="13"/>
                    <a:pt x="4" y="13"/>
                  </a:cubicBezTo>
                  <a:cubicBezTo>
                    <a:pt x="10" y="12"/>
                    <a:pt x="17" y="12"/>
                    <a:pt x="23" y="10"/>
                  </a:cubicBezTo>
                  <a:cubicBezTo>
                    <a:pt x="23" y="10"/>
                    <a:pt x="23" y="10"/>
                    <a:pt x="23" y="9"/>
                  </a:cubicBezTo>
                  <a:cubicBezTo>
                    <a:pt x="24" y="6"/>
                    <a:pt x="26" y="3"/>
                    <a:pt x="27" y="0"/>
                  </a:cubicBezTo>
                </a:path>
              </a:pathLst>
            </a:custGeom>
            <a:solidFill>
              <a:srgbClr val="F95F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77" name="Freeform 270"/>
            <p:cNvSpPr>
              <a:spLocks/>
            </p:cNvSpPr>
            <p:nvPr/>
          </p:nvSpPr>
          <p:spPr bwMode="auto">
            <a:xfrm>
              <a:off x="3203394" y="5991225"/>
              <a:ext cx="68263" cy="42863"/>
            </a:xfrm>
            <a:custGeom>
              <a:avLst/>
              <a:gdLst>
                <a:gd name="T0" fmla="*/ 26 w 26"/>
                <a:gd name="T1" fmla="*/ 0 h 16"/>
                <a:gd name="T2" fmla="*/ 7 w 26"/>
                <a:gd name="T3" fmla="*/ 4 h 16"/>
                <a:gd name="T4" fmla="*/ 4 w 26"/>
                <a:gd name="T5" fmla="*/ 6 h 16"/>
                <a:gd name="T6" fmla="*/ 1 w 26"/>
                <a:gd name="T7" fmla="*/ 12 h 16"/>
                <a:gd name="T8" fmla="*/ 3 w 26"/>
                <a:gd name="T9" fmla="*/ 16 h 16"/>
                <a:gd name="T10" fmla="*/ 3 w 26"/>
                <a:gd name="T11" fmla="*/ 16 h 16"/>
                <a:gd name="T12" fmla="*/ 4 w 26"/>
                <a:gd name="T13" fmla="*/ 16 h 16"/>
                <a:gd name="T14" fmla="*/ 5 w 26"/>
                <a:gd name="T15" fmla="*/ 16 h 16"/>
                <a:gd name="T16" fmla="*/ 21 w 26"/>
                <a:gd name="T17" fmla="*/ 13 h 16"/>
                <a:gd name="T18" fmla="*/ 26 w 26"/>
                <a:gd name="T1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" h="16">
                  <a:moveTo>
                    <a:pt x="26" y="0"/>
                  </a:moveTo>
                  <a:cubicBezTo>
                    <a:pt x="20" y="2"/>
                    <a:pt x="13" y="3"/>
                    <a:pt x="7" y="4"/>
                  </a:cubicBezTo>
                  <a:cubicBezTo>
                    <a:pt x="6" y="4"/>
                    <a:pt x="5" y="5"/>
                    <a:pt x="4" y="6"/>
                  </a:cubicBezTo>
                  <a:cubicBezTo>
                    <a:pt x="3" y="8"/>
                    <a:pt x="2" y="10"/>
                    <a:pt x="1" y="12"/>
                  </a:cubicBezTo>
                  <a:cubicBezTo>
                    <a:pt x="0" y="14"/>
                    <a:pt x="1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4" y="16"/>
                    <a:pt x="4" y="16"/>
                  </a:cubicBezTo>
                  <a:cubicBezTo>
                    <a:pt x="4" y="16"/>
                    <a:pt x="5" y="16"/>
                    <a:pt x="5" y="16"/>
                  </a:cubicBezTo>
                  <a:cubicBezTo>
                    <a:pt x="10" y="15"/>
                    <a:pt x="16" y="14"/>
                    <a:pt x="21" y="13"/>
                  </a:cubicBezTo>
                  <a:cubicBezTo>
                    <a:pt x="23" y="9"/>
                    <a:pt x="24" y="5"/>
                    <a:pt x="26" y="0"/>
                  </a:cubicBezTo>
                </a:path>
              </a:pathLst>
            </a:custGeom>
            <a:solidFill>
              <a:srgbClr val="F95F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78" name="Freeform 271"/>
            <p:cNvSpPr>
              <a:spLocks/>
            </p:cNvSpPr>
            <p:nvPr/>
          </p:nvSpPr>
          <p:spPr bwMode="auto">
            <a:xfrm>
              <a:off x="3244669" y="5886450"/>
              <a:ext cx="63500" cy="44450"/>
            </a:xfrm>
            <a:custGeom>
              <a:avLst/>
              <a:gdLst>
                <a:gd name="T0" fmla="*/ 24 w 24"/>
                <a:gd name="T1" fmla="*/ 0 h 17"/>
                <a:gd name="T2" fmla="*/ 8 w 24"/>
                <a:gd name="T3" fmla="*/ 4 h 17"/>
                <a:gd name="T4" fmla="*/ 6 w 24"/>
                <a:gd name="T5" fmla="*/ 5 h 17"/>
                <a:gd name="T6" fmla="*/ 3 w 24"/>
                <a:gd name="T7" fmla="*/ 7 h 17"/>
                <a:gd name="T8" fmla="*/ 2 w 24"/>
                <a:gd name="T9" fmla="*/ 9 h 17"/>
                <a:gd name="T10" fmla="*/ 1 w 24"/>
                <a:gd name="T11" fmla="*/ 13 h 17"/>
                <a:gd name="T12" fmla="*/ 0 w 24"/>
                <a:gd name="T13" fmla="*/ 15 h 17"/>
                <a:gd name="T14" fmla="*/ 2 w 24"/>
                <a:gd name="T15" fmla="*/ 17 h 17"/>
                <a:gd name="T16" fmla="*/ 2 w 24"/>
                <a:gd name="T17" fmla="*/ 17 h 17"/>
                <a:gd name="T18" fmla="*/ 21 w 24"/>
                <a:gd name="T19" fmla="*/ 12 h 17"/>
                <a:gd name="T20" fmla="*/ 24 w 24"/>
                <a:gd name="T21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17">
                  <a:moveTo>
                    <a:pt x="24" y="0"/>
                  </a:moveTo>
                  <a:cubicBezTo>
                    <a:pt x="19" y="2"/>
                    <a:pt x="14" y="4"/>
                    <a:pt x="8" y="4"/>
                  </a:cubicBezTo>
                  <a:cubicBezTo>
                    <a:pt x="7" y="4"/>
                    <a:pt x="6" y="4"/>
                    <a:pt x="6" y="5"/>
                  </a:cubicBezTo>
                  <a:cubicBezTo>
                    <a:pt x="4" y="5"/>
                    <a:pt x="3" y="6"/>
                    <a:pt x="3" y="7"/>
                  </a:cubicBezTo>
                  <a:cubicBezTo>
                    <a:pt x="2" y="8"/>
                    <a:pt x="2" y="9"/>
                    <a:pt x="2" y="9"/>
                  </a:cubicBezTo>
                  <a:cubicBezTo>
                    <a:pt x="1" y="10"/>
                    <a:pt x="1" y="12"/>
                    <a:pt x="1" y="13"/>
                  </a:cubicBezTo>
                  <a:cubicBezTo>
                    <a:pt x="0" y="13"/>
                    <a:pt x="0" y="14"/>
                    <a:pt x="0" y="15"/>
                  </a:cubicBezTo>
                  <a:cubicBezTo>
                    <a:pt x="0" y="15"/>
                    <a:pt x="1" y="17"/>
                    <a:pt x="2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8" y="16"/>
                    <a:pt x="15" y="14"/>
                    <a:pt x="21" y="12"/>
                  </a:cubicBezTo>
                  <a:cubicBezTo>
                    <a:pt x="22" y="8"/>
                    <a:pt x="23" y="4"/>
                    <a:pt x="24" y="0"/>
                  </a:cubicBezTo>
                </a:path>
              </a:pathLst>
            </a:custGeom>
            <a:solidFill>
              <a:srgbClr val="F95F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79" name="Freeform 272"/>
            <p:cNvSpPr>
              <a:spLocks/>
            </p:cNvSpPr>
            <p:nvPr/>
          </p:nvSpPr>
          <p:spPr bwMode="auto">
            <a:xfrm>
              <a:off x="3271656" y="5565775"/>
              <a:ext cx="28575" cy="47625"/>
            </a:xfrm>
            <a:custGeom>
              <a:avLst/>
              <a:gdLst>
                <a:gd name="T0" fmla="*/ 7 w 11"/>
                <a:gd name="T1" fmla="*/ 0 h 18"/>
                <a:gd name="T2" fmla="*/ 2 w 11"/>
                <a:gd name="T3" fmla="*/ 7 h 18"/>
                <a:gd name="T4" fmla="*/ 1 w 11"/>
                <a:gd name="T5" fmla="*/ 9 h 18"/>
                <a:gd name="T6" fmla="*/ 0 w 11"/>
                <a:gd name="T7" fmla="*/ 12 h 18"/>
                <a:gd name="T8" fmla="*/ 2 w 11"/>
                <a:gd name="T9" fmla="*/ 17 h 18"/>
                <a:gd name="T10" fmla="*/ 4 w 11"/>
                <a:gd name="T11" fmla="*/ 18 h 18"/>
                <a:gd name="T12" fmla="*/ 6 w 11"/>
                <a:gd name="T13" fmla="*/ 18 h 18"/>
                <a:gd name="T14" fmla="*/ 10 w 11"/>
                <a:gd name="T15" fmla="*/ 13 h 18"/>
                <a:gd name="T16" fmla="*/ 11 w 11"/>
                <a:gd name="T17" fmla="*/ 11 h 18"/>
                <a:gd name="T18" fmla="*/ 7 w 11"/>
                <a:gd name="T19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" h="18">
                  <a:moveTo>
                    <a:pt x="7" y="0"/>
                  </a:moveTo>
                  <a:cubicBezTo>
                    <a:pt x="6" y="3"/>
                    <a:pt x="4" y="5"/>
                    <a:pt x="2" y="7"/>
                  </a:cubicBezTo>
                  <a:cubicBezTo>
                    <a:pt x="1" y="7"/>
                    <a:pt x="1" y="8"/>
                    <a:pt x="1" y="9"/>
                  </a:cubicBezTo>
                  <a:cubicBezTo>
                    <a:pt x="0" y="10"/>
                    <a:pt x="0" y="11"/>
                    <a:pt x="0" y="12"/>
                  </a:cubicBezTo>
                  <a:cubicBezTo>
                    <a:pt x="0" y="13"/>
                    <a:pt x="1" y="15"/>
                    <a:pt x="2" y="17"/>
                  </a:cubicBezTo>
                  <a:cubicBezTo>
                    <a:pt x="2" y="18"/>
                    <a:pt x="3" y="18"/>
                    <a:pt x="4" y="18"/>
                  </a:cubicBezTo>
                  <a:cubicBezTo>
                    <a:pt x="5" y="18"/>
                    <a:pt x="5" y="18"/>
                    <a:pt x="6" y="18"/>
                  </a:cubicBezTo>
                  <a:cubicBezTo>
                    <a:pt x="7" y="16"/>
                    <a:pt x="9" y="15"/>
                    <a:pt x="10" y="13"/>
                  </a:cubicBezTo>
                  <a:cubicBezTo>
                    <a:pt x="10" y="13"/>
                    <a:pt x="11" y="12"/>
                    <a:pt x="11" y="11"/>
                  </a:cubicBezTo>
                  <a:cubicBezTo>
                    <a:pt x="10" y="7"/>
                    <a:pt x="9" y="4"/>
                    <a:pt x="7" y="0"/>
                  </a:cubicBezTo>
                </a:path>
              </a:pathLst>
            </a:custGeom>
            <a:solidFill>
              <a:srgbClr val="F95F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80" name="Freeform 273"/>
            <p:cNvSpPr>
              <a:spLocks/>
            </p:cNvSpPr>
            <p:nvPr/>
          </p:nvSpPr>
          <p:spPr bwMode="auto">
            <a:xfrm>
              <a:off x="3279594" y="5776913"/>
              <a:ext cx="47625" cy="42863"/>
            </a:xfrm>
            <a:custGeom>
              <a:avLst/>
              <a:gdLst>
                <a:gd name="T0" fmla="*/ 18 w 18"/>
                <a:gd name="T1" fmla="*/ 0 h 16"/>
                <a:gd name="T2" fmla="*/ 8 w 18"/>
                <a:gd name="T3" fmla="*/ 3 h 16"/>
                <a:gd name="T4" fmla="*/ 5 w 18"/>
                <a:gd name="T5" fmla="*/ 4 h 16"/>
                <a:gd name="T6" fmla="*/ 1 w 18"/>
                <a:gd name="T7" fmla="*/ 8 h 16"/>
                <a:gd name="T8" fmla="*/ 1 w 18"/>
                <a:gd name="T9" fmla="*/ 8 h 16"/>
                <a:gd name="T10" fmla="*/ 1 w 18"/>
                <a:gd name="T11" fmla="*/ 9 h 16"/>
                <a:gd name="T12" fmla="*/ 0 w 18"/>
                <a:gd name="T13" fmla="*/ 13 h 16"/>
                <a:gd name="T14" fmla="*/ 0 w 18"/>
                <a:gd name="T15" fmla="*/ 13 h 16"/>
                <a:gd name="T16" fmla="*/ 0 w 18"/>
                <a:gd name="T17" fmla="*/ 15 h 16"/>
                <a:gd name="T18" fmla="*/ 2 w 18"/>
                <a:gd name="T19" fmla="*/ 16 h 16"/>
                <a:gd name="T20" fmla="*/ 2 w 18"/>
                <a:gd name="T21" fmla="*/ 16 h 16"/>
                <a:gd name="T22" fmla="*/ 8 w 18"/>
                <a:gd name="T23" fmla="*/ 15 h 16"/>
                <a:gd name="T24" fmla="*/ 17 w 18"/>
                <a:gd name="T25" fmla="*/ 11 h 16"/>
                <a:gd name="T26" fmla="*/ 18 w 18"/>
                <a:gd name="T27" fmla="*/ 5 h 16"/>
                <a:gd name="T28" fmla="*/ 18 w 18"/>
                <a:gd name="T2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8" h="16">
                  <a:moveTo>
                    <a:pt x="18" y="0"/>
                  </a:moveTo>
                  <a:cubicBezTo>
                    <a:pt x="15" y="1"/>
                    <a:pt x="11" y="2"/>
                    <a:pt x="8" y="3"/>
                  </a:cubicBezTo>
                  <a:cubicBezTo>
                    <a:pt x="7" y="4"/>
                    <a:pt x="6" y="4"/>
                    <a:pt x="5" y="4"/>
                  </a:cubicBezTo>
                  <a:cubicBezTo>
                    <a:pt x="3" y="5"/>
                    <a:pt x="2" y="6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1" y="8"/>
                    <a:pt x="1" y="9"/>
                  </a:cubicBezTo>
                  <a:cubicBezTo>
                    <a:pt x="1" y="10"/>
                    <a:pt x="0" y="12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4"/>
                    <a:pt x="0" y="14"/>
                    <a:pt x="0" y="15"/>
                  </a:cubicBezTo>
                  <a:cubicBezTo>
                    <a:pt x="0" y="16"/>
                    <a:pt x="1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4" y="16"/>
                    <a:pt x="6" y="15"/>
                    <a:pt x="8" y="15"/>
                  </a:cubicBezTo>
                  <a:cubicBezTo>
                    <a:pt x="11" y="14"/>
                    <a:pt x="14" y="12"/>
                    <a:pt x="17" y="11"/>
                  </a:cubicBezTo>
                  <a:cubicBezTo>
                    <a:pt x="18" y="9"/>
                    <a:pt x="18" y="7"/>
                    <a:pt x="18" y="5"/>
                  </a:cubicBezTo>
                  <a:cubicBezTo>
                    <a:pt x="18" y="3"/>
                    <a:pt x="18" y="1"/>
                    <a:pt x="18" y="0"/>
                  </a:cubicBezTo>
                </a:path>
              </a:pathLst>
            </a:custGeom>
            <a:solidFill>
              <a:srgbClr val="F95F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81" name="Freeform 274"/>
            <p:cNvSpPr>
              <a:spLocks/>
            </p:cNvSpPr>
            <p:nvPr/>
          </p:nvSpPr>
          <p:spPr bwMode="auto">
            <a:xfrm>
              <a:off x="3292294" y="5672138"/>
              <a:ext cx="34925" cy="47625"/>
            </a:xfrm>
            <a:custGeom>
              <a:avLst/>
              <a:gdLst>
                <a:gd name="T0" fmla="*/ 11 w 13"/>
                <a:gd name="T1" fmla="*/ 0 h 18"/>
                <a:gd name="T2" fmla="*/ 4 w 13"/>
                <a:gd name="T3" fmla="*/ 6 h 18"/>
                <a:gd name="T4" fmla="*/ 2 w 13"/>
                <a:gd name="T5" fmla="*/ 7 h 18"/>
                <a:gd name="T6" fmla="*/ 0 w 13"/>
                <a:gd name="T7" fmla="*/ 11 h 18"/>
                <a:gd name="T8" fmla="*/ 0 w 13"/>
                <a:gd name="T9" fmla="*/ 13 h 18"/>
                <a:gd name="T10" fmla="*/ 0 w 13"/>
                <a:gd name="T11" fmla="*/ 13 h 18"/>
                <a:gd name="T12" fmla="*/ 0 w 13"/>
                <a:gd name="T13" fmla="*/ 13 h 18"/>
                <a:gd name="T14" fmla="*/ 0 w 13"/>
                <a:gd name="T15" fmla="*/ 14 h 18"/>
                <a:gd name="T16" fmla="*/ 0 w 13"/>
                <a:gd name="T17" fmla="*/ 14 h 18"/>
                <a:gd name="T18" fmla="*/ 0 w 13"/>
                <a:gd name="T19" fmla="*/ 15 h 18"/>
                <a:gd name="T20" fmla="*/ 2 w 13"/>
                <a:gd name="T21" fmla="*/ 18 h 18"/>
                <a:gd name="T22" fmla="*/ 3 w 13"/>
                <a:gd name="T23" fmla="*/ 18 h 18"/>
                <a:gd name="T24" fmla="*/ 6 w 13"/>
                <a:gd name="T25" fmla="*/ 16 h 18"/>
                <a:gd name="T26" fmla="*/ 13 w 13"/>
                <a:gd name="T27" fmla="*/ 11 h 18"/>
                <a:gd name="T28" fmla="*/ 11 w 13"/>
                <a:gd name="T29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3" h="18">
                  <a:moveTo>
                    <a:pt x="11" y="0"/>
                  </a:moveTo>
                  <a:cubicBezTo>
                    <a:pt x="9" y="2"/>
                    <a:pt x="6" y="4"/>
                    <a:pt x="4" y="6"/>
                  </a:cubicBezTo>
                  <a:cubicBezTo>
                    <a:pt x="3" y="6"/>
                    <a:pt x="3" y="6"/>
                    <a:pt x="2" y="7"/>
                  </a:cubicBezTo>
                  <a:cubicBezTo>
                    <a:pt x="1" y="8"/>
                    <a:pt x="0" y="9"/>
                    <a:pt x="0" y="11"/>
                  </a:cubicBezTo>
                  <a:cubicBezTo>
                    <a:pt x="0" y="12"/>
                    <a:pt x="0" y="12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5"/>
                    <a:pt x="0" y="15"/>
                  </a:cubicBezTo>
                  <a:cubicBezTo>
                    <a:pt x="0" y="16"/>
                    <a:pt x="0" y="17"/>
                    <a:pt x="2" y="18"/>
                  </a:cubicBezTo>
                  <a:cubicBezTo>
                    <a:pt x="2" y="18"/>
                    <a:pt x="2" y="18"/>
                    <a:pt x="3" y="18"/>
                  </a:cubicBezTo>
                  <a:cubicBezTo>
                    <a:pt x="4" y="18"/>
                    <a:pt x="5" y="17"/>
                    <a:pt x="6" y="16"/>
                  </a:cubicBezTo>
                  <a:cubicBezTo>
                    <a:pt x="8" y="15"/>
                    <a:pt x="11" y="13"/>
                    <a:pt x="13" y="11"/>
                  </a:cubicBezTo>
                  <a:cubicBezTo>
                    <a:pt x="12" y="7"/>
                    <a:pt x="12" y="4"/>
                    <a:pt x="11" y="0"/>
                  </a:cubicBezTo>
                </a:path>
              </a:pathLst>
            </a:custGeom>
            <a:solidFill>
              <a:srgbClr val="F95F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82" name="Freeform 275"/>
            <p:cNvSpPr>
              <a:spLocks/>
            </p:cNvSpPr>
            <p:nvPr/>
          </p:nvSpPr>
          <p:spPr bwMode="auto">
            <a:xfrm>
              <a:off x="3227206" y="5489575"/>
              <a:ext cx="28575" cy="44450"/>
            </a:xfrm>
            <a:custGeom>
              <a:avLst/>
              <a:gdLst>
                <a:gd name="T0" fmla="*/ 4 w 11"/>
                <a:gd name="T1" fmla="*/ 0 h 17"/>
                <a:gd name="T2" fmla="*/ 1 w 11"/>
                <a:gd name="T3" fmla="*/ 8 h 17"/>
                <a:gd name="T4" fmla="*/ 1 w 11"/>
                <a:gd name="T5" fmla="*/ 13 h 17"/>
                <a:gd name="T6" fmla="*/ 4 w 11"/>
                <a:gd name="T7" fmla="*/ 16 h 17"/>
                <a:gd name="T8" fmla="*/ 5 w 11"/>
                <a:gd name="T9" fmla="*/ 17 h 17"/>
                <a:gd name="T10" fmla="*/ 7 w 11"/>
                <a:gd name="T11" fmla="*/ 16 h 17"/>
                <a:gd name="T12" fmla="*/ 8 w 11"/>
                <a:gd name="T13" fmla="*/ 15 h 17"/>
                <a:gd name="T14" fmla="*/ 11 w 11"/>
                <a:gd name="T15" fmla="*/ 8 h 17"/>
                <a:gd name="T16" fmla="*/ 4 w 11"/>
                <a:gd name="T1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17">
                  <a:moveTo>
                    <a:pt x="4" y="0"/>
                  </a:moveTo>
                  <a:cubicBezTo>
                    <a:pt x="3" y="3"/>
                    <a:pt x="2" y="5"/>
                    <a:pt x="1" y="8"/>
                  </a:cubicBezTo>
                  <a:cubicBezTo>
                    <a:pt x="0" y="9"/>
                    <a:pt x="0" y="11"/>
                    <a:pt x="1" y="13"/>
                  </a:cubicBezTo>
                  <a:cubicBezTo>
                    <a:pt x="2" y="14"/>
                    <a:pt x="3" y="15"/>
                    <a:pt x="4" y="16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6" y="17"/>
                    <a:pt x="7" y="16"/>
                    <a:pt x="7" y="16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9" y="13"/>
                    <a:pt x="10" y="10"/>
                    <a:pt x="11" y="8"/>
                  </a:cubicBezTo>
                  <a:cubicBezTo>
                    <a:pt x="9" y="5"/>
                    <a:pt x="7" y="3"/>
                    <a:pt x="4" y="0"/>
                  </a:cubicBezTo>
                </a:path>
              </a:pathLst>
            </a:custGeom>
            <a:solidFill>
              <a:srgbClr val="F95F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83" name="Freeform 276"/>
            <p:cNvSpPr>
              <a:spLocks/>
            </p:cNvSpPr>
            <p:nvPr/>
          </p:nvSpPr>
          <p:spPr bwMode="auto">
            <a:xfrm>
              <a:off x="3168469" y="5443538"/>
              <a:ext cx="28575" cy="34925"/>
            </a:xfrm>
            <a:custGeom>
              <a:avLst/>
              <a:gdLst>
                <a:gd name="T0" fmla="*/ 3 w 11"/>
                <a:gd name="T1" fmla="*/ 0 h 13"/>
                <a:gd name="T2" fmla="*/ 1 w 11"/>
                <a:gd name="T3" fmla="*/ 5 h 13"/>
                <a:gd name="T4" fmla="*/ 5 w 11"/>
                <a:gd name="T5" fmla="*/ 13 h 13"/>
                <a:gd name="T6" fmla="*/ 6 w 11"/>
                <a:gd name="T7" fmla="*/ 13 h 13"/>
                <a:gd name="T8" fmla="*/ 9 w 11"/>
                <a:gd name="T9" fmla="*/ 11 h 13"/>
                <a:gd name="T10" fmla="*/ 11 w 11"/>
                <a:gd name="T11" fmla="*/ 5 h 13"/>
                <a:gd name="T12" fmla="*/ 3 w 11"/>
                <a:gd name="T1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13">
                  <a:moveTo>
                    <a:pt x="3" y="0"/>
                  </a:moveTo>
                  <a:cubicBezTo>
                    <a:pt x="2" y="2"/>
                    <a:pt x="2" y="3"/>
                    <a:pt x="1" y="5"/>
                  </a:cubicBezTo>
                  <a:cubicBezTo>
                    <a:pt x="0" y="10"/>
                    <a:pt x="0" y="10"/>
                    <a:pt x="5" y="13"/>
                  </a:cubicBezTo>
                  <a:cubicBezTo>
                    <a:pt x="5" y="13"/>
                    <a:pt x="6" y="13"/>
                    <a:pt x="6" y="13"/>
                  </a:cubicBezTo>
                  <a:cubicBezTo>
                    <a:pt x="8" y="13"/>
                    <a:pt x="9" y="12"/>
                    <a:pt x="9" y="11"/>
                  </a:cubicBezTo>
                  <a:cubicBezTo>
                    <a:pt x="10" y="9"/>
                    <a:pt x="10" y="7"/>
                    <a:pt x="11" y="5"/>
                  </a:cubicBezTo>
                  <a:cubicBezTo>
                    <a:pt x="8" y="3"/>
                    <a:pt x="6" y="2"/>
                    <a:pt x="3" y="0"/>
                  </a:cubicBezTo>
                </a:path>
              </a:pathLst>
            </a:custGeom>
            <a:solidFill>
              <a:srgbClr val="F95F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84" name="Freeform 277"/>
            <p:cNvSpPr>
              <a:spLocks noEditPoints="1"/>
            </p:cNvSpPr>
            <p:nvPr/>
          </p:nvSpPr>
          <p:spPr bwMode="auto">
            <a:xfrm>
              <a:off x="3854269" y="5010150"/>
              <a:ext cx="195263" cy="444500"/>
            </a:xfrm>
            <a:custGeom>
              <a:avLst/>
              <a:gdLst>
                <a:gd name="T0" fmla="*/ 26 w 74"/>
                <a:gd name="T1" fmla="*/ 167 h 168"/>
                <a:gd name="T2" fmla="*/ 28 w 74"/>
                <a:gd name="T3" fmla="*/ 168 h 168"/>
                <a:gd name="T4" fmla="*/ 28 w 74"/>
                <a:gd name="T5" fmla="*/ 168 h 168"/>
                <a:gd name="T6" fmla="*/ 28 w 74"/>
                <a:gd name="T7" fmla="*/ 168 h 168"/>
                <a:gd name="T8" fmla="*/ 26 w 74"/>
                <a:gd name="T9" fmla="*/ 167 h 168"/>
                <a:gd name="T10" fmla="*/ 32 w 74"/>
                <a:gd name="T11" fmla="*/ 166 h 168"/>
                <a:gd name="T12" fmla="*/ 31 w 74"/>
                <a:gd name="T13" fmla="*/ 167 h 168"/>
                <a:gd name="T14" fmla="*/ 31 w 74"/>
                <a:gd name="T15" fmla="*/ 167 h 168"/>
                <a:gd name="T16" fmla="*/ 31 w 74"/>
                <a:gd name="T17" fmla="*/ 167 h 168"/>
                <a:gd name="T18" fmla="*/ 32 w 74"/>
                <a:gd name="T19" fmla="*/ 166 h 168"/>
                <a:gd name="T20" fmla="*/ 6 w 74"/>
                <a:gd name="T21" fmla="*/ 151 h 168"/>
                <a:gd name="T22" fmla="*/ 9 w 74"/>
                <a:gd name="T23" fmla="*/ 153 h 168"/>
                <a:gd name="T24" fmla="*/ 9 w 74"/>
                <a:gd name="T25" fmla="*/ 154 h 168"/>
                <a:gd name="T26" fmla="*/ 9 w 74"/>
                <a:gd name="T27" fmla="*/ 153 h 168"/>
                <a:gd name="T28" fmla="*/ 6 w 74"/>
                <a:gd name="T29" fmla="*/ 151 h 168"/>
                <a:gd name="T30" fmla="*/ 6 w 74"/>
                <a:gd name="T31" fmla="*/ 151 h 168"/>
                <a:gd name="T32" fmla="*/ 74 w 74"/>
                <a:gd name="T33" fmla="*/ 106 h 168"/>
                <a:gd name="T34" fmla="*/ 73 w 74"/>
                <a:gd name="T35" fmla="*/ 108 h 168"/>
                <a:gd name="T36" fmla="*/ 73 w 74"/>
                <a:gd name="T37" fmla="*/ 108 h 168"/>
                <a:gd name="T38" fmla="*/ 73 w 74"/>
                <a:gd name="T39" fmla="*/ 108 h 168"/>
                <a:gd name="T40" fmla="*/ 74 w 74"/>
                <a:gd name="T41" fmla="*/ 106 h 168"/>
                <a:gd name="T42" fmla="*/ 67 w 74"/>
                <a:gd name="T43" fmla="*/ 65 h 168"/>
                <a:gd name="T44" fmla="*/ 68 w 74"/>
                <a:gd name="T45" fmla="*/ 68 h 168"/>
                <a:gd name="T46" fmla="*/ 73 w 74"/>
                <a:gd name="T47" fmla="*/ 87 h 168"/>
                <a:gd name="T48" fmla="*/ 73 w 74"/>
                <a:gd name="T49" fmla="*/ 88 h 168"/>
                <a:gd name="T50" fmla="*/ 67 w 74"/>
                <a:gd name="T51" fmla="*/ 65 h 168"/>
                <a:gd name="T52" fmla="*/ 45 w 74"/>
                <a:gd name="T53" fmla="*/ 31 h 168"/>
                <a:gd name="T54" fmla="*/ 50 w 74"/>
                <a:gd name="T55" fmla="*/ 37 h 168"/>
                <a:gd name="T56" fmla="*/ 52 w 74"/>
                <a:gd name="T57" fmla="*/ 39 h 168"/>
                <a:gd name="T58" fmla="*/ 54 w 74"/>
                <a:gd name="T59" fmla="*/ 42 h 168"/>
                <a:gd name="T60" fmla="*/ 55 w 74"/>
                <a:gd name="T61" fmla="*/ 43 h 168"/>
                <a:gd name="T62" fmla="*/ 56 w 74"/>
                <a:gd name="T63" fmla="*/ 45 h 168"/>
                <a:gd name="T64" fmla="*/ 45 w 74"/>
                <a:gd name="T65" fmla="*/ 31 h 168"/>
                <a:gd name="T66" fmla="*/ 12 w 74"/>
                <a:gd name="T67" fmla="*/ 5 h 168"/>
                <a:gd name="T68" fmla="*/ 34 w 74"/>
                <a:gd name="T69" fmla="*/ 21 h 168"/>
                <a:gd name="T70" fmla="*/ 12 w 74"/>
                <a:gd name="T71" fmla="*/ 5 h 168"/>
                <a:gd name="T72" fmla="*/ 6 w 74"/>
                <a:gd name="T73" fmla="*/ 1 h 168"/>
                <a:gd name="T74" fmla="*/ 8 w 74"/>
                <a:gd name="T75" fmla="*/ 2 h 168"/>
                <a:gd name="T76" fmla="*/ 6 w 74"/>
                <a:gd name="T77" fmla="*/ 1 h 168"/>
                <a:gd name="T78" fmla="*/ 3 w 74"/>
                <a:gd name="T79" fmla="*/ 0 h 168"/>
                <a:gd name="T80" fmla="*/ 0 w 74"/>
                <a:gd name="T81" fmla="*/ 1 h 168"/>
                <a:gd name="T82" fmla="*/ 3 w 74"/>
                <a:gd name="T83" fmla="*/ 0 h 168"/>
                <a:gd name="T84" fmla="*/ 4 w 74"/>
                <a:gd name="T85" fmla="*/ 0 h 168"/>
                <a:gd name="T86" fmla="*/ 3 w 74"/>
                <a:gd name="T87" fmla="*/ 0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74" h="168">
                  <a:moveTo>
                    <a:pt x="26" y="167"/>
                  </a:moveTo>
                  <a:cubicBezTo>
                    <a:pt x="26" y="167"/>
                    <a:pt x="27" y="168"/>
                    <a:pt x="28" y="168"/>
                  </a:cubicBezTo>
                  <a:cubicBezTo>
                    <a:pt x="28" y="168"/>
                    <a:pt x="28" y="168"/>
                    <a:pt x="28" y="168"/>
                  </a:cubicBezTo>
                  <a:cubicBezTo>
                    <a:pt x="28" y="168"/>
                    <a:pt x="28" y="168"/>
                    <a:pt x="28" y="168"/>
                  </a:cubicBezTo>
                  <a:cubicBezTo>
                    <a:pt x="27" y="168"/>
                    <a:pt x="26" y="167"/>
                    <a:pt x="26" y="167"/>
                  </a:cubicBezTo>
                  <a:moveTo>
                    <a:pt x="32" y="166"/>
                  </a:moveTo>
                  <a:cubicBezTo>
                    <a:pt x="32" y="166"/>
                    <a:pt x="32" y="167"/>
                    <a:pt x="31" y="167"/>
                  </a:cubicBezTo>
                  <a:cubicBezTo>
                    <a:pt x="31" y="167"/>
                    <a:pt x="31" y="167"/>
                    <a:pt x="31" y="167"/>
                  </a:cubicBezTo>
                  <a:cubicBezTo>
                    <a:pt x="31" y="167"/>
                    <a:pt x="31" y="167"/>
                    <a:pt x="31" y="167"/>
                  </a:cubicBezTo>
                  <a:cubicBezTo>
                    <a:pt x="32" y="166"/>
                    <a:pt x="32" y="166"/>
                    <a:pt x="32" y="166"/>
                  </a:cubicBezTo>
                  <a:moveTo>
                    <a:pt x="6" y="151"/>
                  </a:moveTo>
                  <a:cubicBezTo>
                    <a:pt x="7" y="152"/>
                    <a:pt x="8" y="153"/>
                    <a:pt x="9" y="153"/>
                  </a:cubicBezTo>
                  <a:cubicBezTo>
                    <a:pt x="9" y="154"/>
                    <a:pt x="9" y="154"/>
                    <a:pt x="9" y="154"/>
                  </a:cubicBezTo>
                  <a:cubicBezTo>
                    <a:pt x="9" y="154"/>
                    <a:pt x="9" y="154"/>
                    <a:pt x="9" y="153"/>
                  </a:cubicBezTo>
                  <a:cubicBezTo>
                    <a:pt x="8" y="153"/>
                    <a:pt x="7" y="152"/>
                    <a:pt x="6" y="151"/>
                  </a:cubicBezTo>
                  <a:cubicBezTo>
                    <a:pt x="6" y="151"/>
                    <a:pt x="6" y="151"/>
                    <a:pt x="6" y="151"/>
                  </a:cubicBezTo>
                  <a:moveTo>
                    <a:pt x="74" y="106"/>
                  </a:moveTo>
                  <a:cubicBezTo>
                    <a:pt x="74" y="107"/>
                    <a:pt x="73" y="107"/>
                    <a:pt x="73" y="108"/>
                  </a:cubicBezTo>
                  <a:cubicBezTo>
                    <a:pt x="73" y="108"/>
                    <a:pt x="73" y="108"/>
                    <a:pt x="73" y="108"/>
                  </a:cubicBezTo>
                  <a:cubicBezTo>
                    <a:pt x="73" y="108"/>
                    <a:pt x="73" y="108"/>
                    <a:pt x="73" y="108"/>
                  </a:cubicBezTo>
                  <a:cubicBezTo>
                    <a:pt x="73" y="108"/>
                    <a:pt x="74" y="107"/>
                    <a:pt x="74" y="106"/>
                  </a:cubicBezTo>
                  <a:moveTo>
                    <a:pt x="67" y="65"/>
                  </a:moveTo>
                  <a:cubicBezTo>
                    <a:pt x="67" y="66"/>
                    <a:pt x="67" y="67"/>
                    <a:pt x="68" y="68"/>
                  </a:cubicBezTo>
                  <a:cubicBezTo>
                    <a:pt x="70" y="74"/>
                    <a:pt x="72" y="80"/>
                    <a:pt x="73" y="87"/>
                  </a:cubicBezTo>
                  <a:cubicBezTo>
                    <a:pt x="73" y="87"/>
                    <a:pt x="73" y="88"/>
                    <a:pt x="73" y="88"/>
                  </a:cubicBezTo>
                  <a:cubicBezTo>
                    <a:pt x="72" y="80"/>
                    <a:pt x="70" y="73"/>
                    <a:pt x="67" y="65"/>
                  </a:cubicBezTo>
                  <a:moveTo>
                    <a:pt x="45" y="31"/>
                  </a:moveTo>
                  <a:cubicBezTo>
                    <a:pt x="46" y="33"/>
                    <a:pt x="48" y="35"/>
                    <a:pt x="50" y="37"/>
                  </a:cubicBezTo>
                  <a:cubicBezTo>
                    <a:pt x="50" y="38"/>
                    <a:pt x="51" y="39"/>
                    <a:pt x="52" y="39"/>
                  </a:cubicBezTo>
                  <a:cubicBezTo>
                    <a:pt x="52" y="40"/>
                    <a:pt x="53" y="41"/>
                    <a:pt x="54" y="42"/>
                  </a:cubicBezTo>
                  <a:cubicBezTo>
                    <a:pt x="54" y="43"/>
                    <a:pt x="54" y="43"/>
                    <a:pt x="55" y="43"/>
                  </a:cubicBezTo>
                  <a:cubicBezTo>
                    <a:pt x="55" y="44"/>
                    <a:pt x="55" y="44"/>
                    <a:pt x="56" y="45"/>
                  </a:cubicBezTo>
                  <a:cubicBezTo>
                    <a:pt x="52" y="40"/>
                    <a:pt x="49" y="35"/>
                    <a:pt x="45" y="31"/>
                  </a:cubicBezTo>
                  <a:moveTo>
                    <a:pt x="12" y="5"/>
                  </a:moveTo>
                  <a:cubicBezTo>
                    <a:pt x="20" y="10"/>
                    <a:pt x="27" y="15"/>
                    <a:pt x="34" y="21"/>
                  </a:cubicBezTo>
                  <a:cubicBezTo>
                    <a:pt x="27" y="15"/>
                    <a:pt x="20" y="10"/>
                    <a:pt x="12" y="5"/>
                  </a:cubicBezTo>
                  <a:moveTo>
                    <a:pt x="6" y="1"/>
                  </a:moveTo>
                  <a:cubicBezTo>
                    <a:pt x="7" y="2"/>
                    <a:pt x="7" y="2"/>
                    <a:pt x="8" y="2"/>
                  </a:cubicBezTo>
                  <a:cubicBezTo>
                    <a:pt x="7" y="2"/>
                    <a:pt x="7" y="2"/>
                    <a:pt x="6" y="1"/>
                  </a:cubicBezTo>
                  <a:moveTo>
                    <a:pt x="3" y="0"/>
                  </a:moveTo>
                  <a:cubicBezTo>
                    <a:pt x="2" y="0"/>
                    <a:pt x="1" y="0"/>
                    <a:pt x="0" y="1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rgbClr val="FFD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85" name="Freeform 278"/>
            <p:cNvSpPr>
              <a:spLocks noEditPoints="1"/>
            </p:cNvSpPr>
            <p:nvPr/>
          </p:nvSpPr>
          <p:spPr bwMode="auto">
            <a:xfrm>
              <a:off x="3835219" y="5010150"/>
              <a:ext cx="211138" cy="400050"/>
            </a:xfrm>
            <a:custGeom>
              <a:avLst/>
              <a:gdLst>
                <a:gd name="T0" fmla="*/ 13 w 80"/>
                <a:gd name="T1" fmla="*/ 151 h 151"/>
                <a:gd name="T2" fmla="*/ 13 w 80"/>
                <a:gd name="T3" fmla="*/ 151 h 151"/>
                <a:gd name="T4" fmla="*/ 13 w 80"/>
                <a:gd name="T5" fmla="*/ 151 h 151"/>
                <a:gd name="T6" fmla="*/ 13 w 80"/>
                <a:gd name="T7" fmla="*/ 151 h 151"/>
                <a:gd name="T8" fmla="*/ 80 w 80"/>
                <a:gd name="T9" fmla="*/ 108 h 151"/>
                <a:gd name="T10" fmla="*/ 80 w 80"/>
                <a:gd name="T11" fmla="*/ 110 h 151"/>
                <a:gd name="T12" fmla="*/ 80 w 80"/>
                <a:gd name="T13" fmla="*/ 112 h 151"/>
                <a:gd name="T14" fmla="*/ 80 w 80"/>
                <a:gd name="T15" fmla="*/ 110 h 151"/>
                <a:gd name="T16" fmla="*/ 80 w 80"/>
                <a:gd name="T17" fmla="*/ 108 h 151"/>
                <a:gd name="T18" fmla="*/ 80 w 80"/>
                <a:gd name="T19" fmla="*/ 108 h 151"/>
                <a:gd name="T20" fmla="*/ 80 w 80"/>
                <a:gd name="T21" fmla="*/ 108 h 151"/>
                <a:gd name="T22" fmla="*/ 62 w 80"/>
                <a:gd name="T23" fmla="*/ 43 h 151"/>
                <a:gd name="T24" fmla="*/ 75 w 80"/>
                <a:gd name="T25" fmla="*/ 68 h 151"/>
                <a:gd name="T26" fmla="*/ 74 w 80"/>
                <a:gd name="T27" fmla="*/ 65 h 151"/>
                <a:gd name="T28" fmla="*/ 69 w 80"/>
                <a:gd name="T29" fmla="*/ 56 h 151"/>
                <a:gd name="T30" fmla="*/ 63 w 80"/>
                <a:gd name="T31" fmla="*/ 45 h 151"/>
                <a:gd name="T32" fmla="*/ 62 w 80"/>
                <a:gd name="T33" fmla="*/ 43 h 151"/>
                <a:gd name="T34" fmla="*/ 10 w 80"/>
                <a:gd name="T35" fmla="*/ 0 h 151"/>
                <a:gd name="T36" fmla="*/ 7 w 80"/>
                <a:gd name="T37" fmla="*/ 1 h 151"/>
                <a:gd name="T38" fmla="*/ 7 w 80"/>
                <a:gd name="T39" fmla="*/ 1 h 151"/>
                <a:gd name="T40" fmla="*/ 1 w 80"/>
                <a:gd name="T41" fmla="*/ 7 h 151"/>
                <a:gd name="T42" fmla="*/ 0 w 80"/>
                <a:gd name="T43" fmla="*/ 10 h 151"/>
                <a:gd name="T44" fmla="*/ 5 w 80"/>
                <a:gd name="T45" fmla="*/ 19 h 151"/>
                <a:gd name="T46" fmla="*/ 21 w 80"/>
                <a:gd name="T47" fmla="*/ 36 h 151"/>
                <a:gd name="T48" fmla="*/ 34 w 80"/>
                <a:gd name="T49" fmla="*/ 47 h 151"/>
                <a:gd name="T50" fmla="*/ 35 w 80"/>
                <a:gd name="T51" fmla="*/ 49 h 151"/>
                <a:gd name="T52" fmla="*/ 36 w 80"/>
                <a:gd name="T53" fmla="*/ 50 h 151"/>
                <a:gd name="T54" fmla="*/ 44 w 80"/>
                <a:gd name="T55" fmla="*/ 39 h 151"/>
                <a:gd name="T56" fmla="*/ 50 w 80"/>
                <a:gd name="T57" fmla="*/ 34 h 151"/>
                <a:gd name="T58" fmla="*/ 52 w 80"/>
                <a:gd name="T59" fmla="*/ 34 h 151"/>
                <a:gd name="T60" fmla="*/ 55 w 80"/>
                <a:gd name="T61" fmla="*/ 35 h 151"/>
                <a:gd name="T62" fmla="*/ 59 w 80"/>
                <a:gd name="T63" fmla="*/ 39 h 151"/>
                <a:gd name="T64" fmla="*/ 57 w 80"/>
                <a:gd name="T65" fmla="*/ 37 h 151"/>
                <a:gd name="T66" fmla="*/ 52 w 80"/>
                <a:gd name="T67" fmla="*/ 31 h 151"/>
                <a:gd name="T68" fmla="*/ 46 w 80"/>
                <a:gd name="T69" fmla="*/ 26 h 151"/>
                <a:gd name="T70" fmla="*/ 41 w 80"/>
                <a:gd name="T71" fmla="*/ 21 h 151"/>
                <a:gd name="T72" fmla="*/ 19 w 80"/>
                <a:gd name="T73" fmla="*/ 5 h 151"/>
                <a:gd name="T74" fmla="*/ 16 w 80"/>
                <a:gd name="T75" fmla="*/ 3 h 151"/>
                <a:gd name="T76" fmla="*/ 15 w 80"/>
                <a:gd name="T77" fmla="*/ 2 h 151"/>
                <a:gd name="T78" fmla="*/ 13 w 80"/>
                <a:gd name="T79" fmla="*/ 1 h 151"/>
                <a:gd name="T80" fmla="*/ 12 w 80"/>
                <a:gd name="T81" fmla="*/ 1 h 151"/>
                <a:gd name="T82" fmla="*/ 11 w 80"/>
                <a:gd name="T83" fmla="*/ 0 h 151"/>
                <a:gd name="T84" fmla="*/ 10 w 80"/>
                <a:gd name="T85" fmla="*/ 0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80" h="151">
                  <a:moveTo>
                    <a:pt x="13" y="151"/>
                  </a:moveTo>
                  <a:cubicBezTo>
                    <a:pt x="13" y="151"/>
                    <a:pt x="13" y="151"/>
                    <a:pt x="13" y="151"/>
                  </a:cubicBezTo>
                  <a:cubicBezTo>
                    <a:pt x="13" y="151"/>
                    <a:pt x="13" y="151"/>
                    <a:pt x="13" y="151"/>
                  </a:cubicBezTo>
                  <a:cubicBezTo>
                    <a:pt x="13" y="151"/>
                    <a:pt x="13" y="151"/>
                    <a:pt x="13" y="151"/>
                  </a:cubicBezTo>
                  <a:moveTo>
                    <a:pt x="80" y="108"/>
                  </a:moveTo>
                  <a:cubicBezTo>
                    <a:pt x="80" y="108"/>
                    <a:pt x="80" y="109"/>
                    <a:pt x="80" y="110"/>
                  </a:cubicBezTo>
                  <a:cubicBezTo>
                    <a:pt x="80" y="111"/>
                    <a:pt x="80" y="111"/>
                    <a:pt x="80" y="112"/>
                  </a:cubicBezTo>
                  <a:cubicBezTo>
                    <a:pt x="80" y="111"/>
                    <a:pt x="80" y="111"/>
                    <a:pt x="80" y="110"/>
                  </a:cubicBezTo>
                  <a:cubicBezTo>
                    <a:pt x="80" y="109"/>
                    <a:pt x="80" y="109"/>
                    <a:pt x="80" y="108"/>
                  </a:cubicBezTo>
                  <a:cubicBezTo>
                    <a:pt x="80" y="108"/>
                    <a:pt x="80" y="108"/>
                    <a:pt x="80" y="108"/>
                  </a:cubicBezTo>
                  <a:cubicBezTo>
                    <a:pt x="80" y="108"/>
                    <a:pt x="80" y="108"/>
                    <a:pt x="80" y="108"/>
                  </a:cubicBezTo>
                  <a:moveTo>
                    <a:pt x="62" y="43"/>
                  </a:moveTo>
                  <a:cubicBezTo>
                    <a:pt x="67" y="51"/>
                    <a:pt x="71" y="59"/>
                    <a:pt x="75" y="68"/>
                  </a:cubicBezTo>
                  <a:cubicBezTo>
                    <a:pt x="74" y="67"/>
                    <a:pt x="74" y="66"/>
                    <a:pt x="74" y="65"/>
                  </a:cubicBezTo>
                  <a:cubicBezTo>
                    <a:pt x="72" y="62"/>
                    <a:pt x="71" y="59"/>
                    <a:pt x="69" y="56"/>
                  </a:cubicBezTo>
                  <a:cubicBezTo>
                    <a:pt x="67" y="52"/>
                    <a:pt x="65" y="48"/>
                    <a:pt x="63" y="45"/>
                  </a:cubicBezTo>
                  <a:cubicBezTo>
                    <a:pt x="62" y="44"/>
                    <a:pt x="62" y="44"/>
                    <a:pt x="62" y="43"/>
                  </a:cubicBezTo>
                  <a:moveTo>
                    <a:pt x="10" y="0"/>
                  </a:moveTo>
                  <a:cubicBezTo>
                    <a:pt x="9" y="0"/>
                    <a:pt x="8" y="0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5" y="3"/>
                    <a:pt x="3" y="5"/>
                    <a:pt x="1" y="7"/>
                  </a:cubicBezTo>
                  <a:cubicBezTo>
                    <a:pt x="0" y="8"/>
                    <a:pt x="0" y="9"/>
                    <a:pt x="0" y="10"/>
                  </a:cubicBezTo>
                  <a:cubicBezTo>
                    <a:pt x="2" y="13"/>
                    <a:pt x="3" y="17"/>
                    <a:pt x="5" y="19"/>
                  </a:cubicBezTo>
                  <a:cubicBezTo>
                    <a:pt x="10" y="26"/>
                    <a:pt x="15" y="31"/>
                    <a:pt x="21" y="36"/>
                  </a:cubicBezTo>
                  <a:cubicBezTo>
                    <a:pt x="25" y="40"/>
                    <a:pt x="29" y="43"/>
                    <a:pt x="34" y="47"/>
                  </a:cubicBezTo>
                  <a:cubicBezTo>
                    <a:pt x="34" y="47"/>
                    <a:pt x="35" y="48"/>
                    <a:pt x="35" y="49"/>
                  </a:cubicBezTo>
                  <a:cubicBezTo>
                    <a:pt x="36" y="49"/>
                    <a:pt x="36" y="50"/>
                    <a:pt x="36" y="50"/>
                  </a:cubicBezTo>
                  <a:cubicBezTo>
                    <a:pt x="38" y="46"/>
                    <a:pt x="41" y="42"/>
                    <a:pt x="44" y="39"/>
                  </a:cubicBezTo>
                  <a:cubicBezTo>
                    <a:pt x="46" y="37"/>
                    <a:pt x="47" y="36"/>
                    <a:pt x="50" y="34"/>
                  </a:cubicBezTo>
                  <a:cubicBezTo>
                    <a:pt x="50" y="34"/>
                    <a:pt x="51" y="34"/>
                    <a:pt x="52" y="34"/>
                  </a:cubicBezTo>
                  <a:cubicBezTo>
                    <a:pt x="53" y="34"/>
                    <a:pt x="54" y="34"/>
                    <a:pt x="55" y="35"/>
                  </a:cubicBezTo>
                  <a:cubicBezTo>
                    <a:pt x="56" y="37"/>
                    <a:pt x="57" y="38"/>
                    <a:pt x="59" y="39"/>
                  </a:cubicBezTo>
                  <a:cubicBezTo>
                    <a:pt x="58" y="39"/>
                    <a:pt x="57" y="38"/>
                    <a:pt x="57" y="37"/>
                  </a:cubicBezTo>
                  <a:cubicBezTo>
                    <a:pt x="55" y="35"/>
                    <a:pt x="53" y="33"/>
                    <a:pt x="52" y="31"/>
                  </a:cubicBezTo>
                  <a:cubicBezTo>
                    <a:pt x="50" y="29"/>
                    <a:pt x="48" y="27"/>
                    <a:pt x="46" y="26"/>
                  </a:cubicBezTo>
                  <a:cubicBezTo>
                    <a:pt x="45" y="24"/>
                    <a:pt x="43" y="22"/>
                    <a:pt x="41" y="21"/>
                  </a:cubicBezTo>
                  <a:cubicBezTo>
                    <a:pt x="34" y="15"/>
                    <a:pt x="27" y="10"/>
                    <a:pt x="19" y="5"/>
                  </a:cubicBezTo>
                  <a:cubicBezTo>
                    <a:pt x="18" y="4"/>
                    <a:pt x="17" y="3"/>
                    <a:pt x="16" y="3"/>
                  </a:cubicBezTo>
                  <a:cubicBezTo>
                    <a:pt x="15" y="3"/>
                    <a:pt x="15" y="2"/>
                    <a:pt x="15" y="2"/>
                  </a:cubicBezTo>
                  <a:cubicBezTo>
                    <a:pt x="14" y="2"/>
                    <a:pt x="14" y="2"/>
                    <a:pt x="13" y="1"/>
                  </a:cubicBezTo>
                  <a:cubicBezTo>
                    <a:pt x="13" y="1"/>
                    <a:pt x="12" y="1"/>
                    <a:pt x="12" y="1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0"/>
                    <a:pt x="10" y="0"/>
                    <a:pt x="10" y="0"/>
                  </a:cubicBezTo>
                </a:path>
              </a:pathLst>
            </a:custGeom>
            <a:solidFill>
              <a:srgbClr val="FF8F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86" name="Freeform 279"/>
            <p:cNvSpPr>
              <a:spLocks/>
            </p:cNvSpPr>
            <p:nvPr/>
          </p:nvSpPr>
          <p:spPr bwMode="auto">
            <a:xfrm>
              <a:off x="3863794" y="5100638"/>
              <a:ext cx="185738" cy="354013"/>
            </a:xfrm>
            <a:custGeom>
              <a:avLst/>
              <a:gdLst>
                <a:gd name="T0" fmla="*/ 41 w 70"/>
                <a:gd name="T1" fmla="*/ 0 h 134"/>
                <a:gd name="T2" fmla="*/ 39 w 70"/>
                <a:gd name="T3" fmla="*/ 0 h 134"/>
                <a:gd name="T4" fmla="*/ 33 w 70"/>
                <a:gd name="T5" fmla="*/ 5 h 134"/>
                <a:gd name="T6" fmla="*/ 25 w 70"/>
                <a:gd name="T7" fmla="*/ 16 h 134"/>
                <a:gd name="T8" fmla="*/ 38 w 70"/>
                <a:gd name="T9" fmla="*/ 38 h 134"/>
                <a:gd name="T10" fmla="*/ 41 w 70"/>
                <a:gd name="T11" fmla="*/ 64 h 134"/>
                <a:gd name="T12" fmla="*/ 26 w 70"/>
                <a:gd name="T13" fmla="*/ 98 h 134"/>
                <a:gd name="T14" fmla="*/ 9 w 70"/>
                <a:gd name="T15" fmla="*/ 111 h 134"/>
                <a:gd name="T16" fmla="*/ 6 w 70"/>
                <a:gd name="T17" fmla="*/ 112 h 134"/>
                <a:gd name="T18" fmla="*/ 2 w 70"/>
                <a:gd name="T19" fmla="*/ 117 h 134"/>
                <a:gd name="T20" fmla="*/ 2 w 70"/>
                <a:gd name="T21" fmla="*/ 117 h 134"/>
                <a:gd name="T22" fmla="*/ 5 w 70"/>
                <a:gd name="T23" fmla="*/ 119 h 134"/>
                <a:gd name="T24" fmla="*/ 5 w 70"/>
                <a:gd name="T25" fmla="*/ 120 h 134"/>
                <a:gd name="T26" fmla="*/ 12 w 70"/>
                <a:gd name="T27" fmla="*/ 126 h 134"/>
                <a:gd name="T28" fmla="*/ 21 w 70"/>
                <a:gd name="T29" fmla="*/ 132 h 134"/>
                <a:gd name="T30" fmla="*/ 22 w 70"/>
                <a:gd name="T31" fmla="*/ 133 h 134"/>
                <a:gd name="T32" fmla="*/ 24 w 70"/>
                <a:gd name="T33" fmla="*/ 134 h 134"/>
                <a:gd name="T34" fmla="*/ 24 w 70"/>
                <a:gd name="T35" fmla="*/ 134 h 134"/>
                <a:gd name="T36" fmla="*/ 27 w 70"/>
                <a:gd name="T37" fmla="*/ 133 h 134"/>
                <a:gd name="T38" fmla="*/ 27 w 70"/>
                <a:gd name="T39" fmla="*/ 133 h 134"/>
                <a:gd name="T40" fmla="*/ 28 w 70"/>
                <a:gd name="T41" fmla="*/ 132 h 134"/>
                <a:gd name="T42" fmla="*/ 42 w 70"/>
                <a:gd name="T43" fmla="*/ 123 h 134"/>
                <a:gd name="T44" fmla="*/ 58 w 70"/>
                <a:gd name="T45" fmla="*/ 105 h 134"/>
                <a:gd name="T46" fmla="*/ 69 w 70"/>
                <a:gd name="T47" fmla="*/ 78 h 134"/>
                <a:gd name="T48" fmla="*/ 69 w 70"/>
                <a:gd name="T49" fmla="*/ 76 h 134"/>
                <a:gd name="T50" fmla="*/ 69 w 70"/>
                <a:gd name="T51" fmla="*/ 74 h 134"/>
                <a:gd name="T52" fmla="*/ 70 w 70"/>
                <a:gd name="T53" fmla="*/ 72 h 134"/>
                <a:gd name="T54" fmla="*/ 70 w 70"/>
                <a:gd name="T55" fmla="*/ 65 h 134"/>
                <a:gd name="T56" fmla="*/ 69 w 70"/>
                <a:gd name="T57" fmla="*/ 54 h 134"/>
                <a:gd name="T58" fmla="*/ 69 w 70"/>
                <a:gd name="T59" fmla="*/ 53 h 134"/>
                <a:gd name="T60" fmla="*/ 64 w 70"/>
                <a:gd name="T61" fmla="*/ 34 h 134"/>
                <a:gd name="T62" fmla="*/ 51 w 70"/>
                <a:gd name="T63" fmla="*/ 9 h 134"/>
                <a:gd name="T64" fmla="*/ 50 w 70"/>
                <a:gd name="T65" fmla="*/ 8 h 134"/>
                <a:gd name="T66" fmla="*/ 48 w 70"/>
                <a:gd name="T67" fmla="*/ 5 h 134"/>
                <a:gd name="T68" fmla="*/ 44 w 70"/>
                <a:gd name="T69" fmla="*/ 1 h 134"/>
                <a:gd name="T70" fmla="*/ 41 w 70"/>
                <a:gd name="T71" fmla="*/ 0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70" h="134">
                  <a:moveTo>
                    <a:pt x="41" y="0"/>
                  </a:moveTo>
                  <a:cubicBezTo>
                    <a:pt x="40" y="0"/>
                    <a:pt x="39" y="0"/>
                    <a:pt x="39" y="0"/>
                  </a:cubicBezTo>
                  <a:cubicBezTo>
                    <a:pt x="36" y="2"/>
                    <a:pt x="35" y="3"/>
                    <a:pt x="33" y="5"/>
                  </a:cubicBezTo>
                  <a:cubicBezTo>
                    <a:pt x="30" y="8"/>
                    <a:pt x="27" y="12"/>
                    <a:pt x="25" y="16"/>
                  </a:cubicBezTo>
                  <a:cubicBezTo>
                    <a:pt x="31" y="23"/>
                    <a:pt x="35" y="30"/>
                    <a:pt x="38" y="38"/>
                  </a:cubicBezTo>
                  <a:cubicBezTo>
                    <a:pt x="41" y="46"/>
                    <a:pt x="43" y="55"/>
                    <a:pt x="41" y="64"/>
                  </a:cubicBezTo>
                  <a:cubicBezTo>
                    <a:pt x="39" y="77"/>
                    <a:pt x="34" y="88"/>
                    <a:pt x="26" y="98"/>
                  </a:cubicBezTo>
                  <a:cubicBezTo>
                    <a:pt x="21" y="104"/>
                    <a:pt x="16" y="108"/>
                    <a:pt x="9" y="111"/>
                  </a:cubicBezTo>
                  <a:cubicBezTo>
                    <a:pt x="8" y="111"/>
                    <a:pt x="7" y="111"/>
                    <a:pt x="6" y="112"/>
                  </a:cubicBezTo>
                  <a:cubicBezTo>
                    <a:pt x="2" y="113"/>
                    <a:pt x="0" y="115"/>
                    <a:pt x="2" y="117"/>
                  </a:cubicBezTo>
                  <a:cubicBezTo>
                    <a:pt x="2" y="117"/>
                    <a:pt x="2" y="117"/>
                    <a:pt x="2" y="117"/>
                  </a:cubicBezTo>
                  <a:cubicBezTo>
                    <a:pt x="3" y="118"/>
                    <a:pt x="4" y="119"/>
                    <a:pt x="5" y="119"/>
                  </a:cubicBezTo>
                  <a:cubicBezTo>
                    <a:pt x="5" y="120"/>
                    <a:pt x="5" y="120"/>
                    <a:pt x="5" y="120"/>
                  </a:cubicBezTo>
                  <a:cubicBezTo>
                    <a:pt x="8" y="122"/>
                    <a:pt x="10" y="124"/>
                    <a:pt x="12" y="126"/>
                  </a:cubicBezTo>
                  <a:cubicBezTo>
                    <a:pt x="15" y="128"/>
                    <a:pt x="18" y="130"/>
                    <a:pt x="21" y="132"/>
                  </a:cubicBezTo>
                  <a:cubicBezTo>
                    <a:pt x="21" y="133"/>
                    <a:pt x="21" y="133"/>
                    <a:pt x="22" y="133"/>
                  </a:cubicBezTo>
                  <a:cubicBezTo>
                    <a:pt x="22" y="133"/>
                    <a:pt x="23" y="134"/>
                    <a:pt x="24" y="134"/>
                  </a:cubicBezTo>
                  <a:cubicBezTo>
                    <a:pt x="24" y="134"/>
                    <a:pt x="24" y="134"/>
                    <a:pt x="24" y="134"/>
                  </a:cubicBezTo>
                  <a:cubicBezTo>
                    <a:pt x="25" y="133"/>
                    <a:pt x="26" y="133"/>
                    <a:pt x="27" y="133"/>
                  </a:cubicBezTo>
                  <a:cubicBezTo>
                    <a:pt x="27" y="133"/>
                    <a:pt x="27" y="133"/>
                    <a:pt x="27" y="133"/>
                  </a:cubicBezTo>
                  <a:cubicBezTo>
                    <a:pt x="28" y="133"/>
                    <a:pt x="28" y="132"/>
                    <a:pt x="28" y="132"/>
                  </a:cubicBezTo>
                  <a:cubicBezTo>
                    <a:pt x="33" y="130"/>
                    <a:pt x="38" y="127"/>
                    <a:pt x="42" y="123"/>
                  </a:cubicBezTo>
                  <a:cubicBezTo>
                    <a:pt x="48" y="118"/>
                    <a:pt x="53" y="112"/>
                    <a:pt x="58" y="105"/>
                  </a:cubicBezTo>
                  <a:cubicBezTo>
                    <a:pt x="64" y="97"/>
                    <a:pt x="67" y="88"/>
                    <a:pt x="69" y="78"/>
                  </a:cubicBezTo>
                  <a:cubicBezTo>
                    <a:pt x="69" y="77"/>
                    <a:pt x="69" y="77"/>
                    <a:pt x="69" y="76"/>
                  </a:cubicBezTo>
                  <a:cubicBezTo>
                    <a:pt x="69" y="75"/>
                    <a:pt x="69" y="74"/>
                    <a:pt x="69" y="74"/>
                  </a:cubicBezTo>
                  <a:cubicBezTo>
                    <a:pt x="69" y="73"/>
                    <a:pt x="70" y="73"/>
                    <a:pt x="70" y="72"/>
                  </a:cubicBezTo>
                  <a:cubicBezTo>
                    <a:pt x="70" y="70"/>
                    <a:pt x="70" y="67"/>
                    <a:pt x="70" y="65"/>
                  </a:cubicBezTo>
                  <a:cubicBezTo>
                    <a:pt x="70" y="61"/>
                    <a:pt x="70" y="58"/>
                    <a:pt x="69" y="54"/>
                  </a:cubicBezTo>
                  <a:cubicBezTo>
                    <a:pt x="69" y="54"/>
                    <a:pt x="69" y="53"/>
                    <a:pt x="69" y="53"/>
                  </a:cubicBezTo>
                  <a:cubicBezTo>
                    <a:pt x="68" y="46"/>
                    <a:pt x="66" y="40"/>
                    <a:pt x="64" y="34"/>
                  </a:cubicBezTo>
                  <a:cubicBezTo>
                    <a:pt x="60" y="25"/>
                    <a:pt x="56" y="17"/>
                    <a:pt x="51" y="9"/>
                  </a:cubicBezTo>
                  <a:cubicBezTo>
                    <a:pt x="50" y="9"/>
                    <a:pt x="50" y="9"/>
                    <a:pt x="50" y="8"/>
                  </a:cubicBezTo>
                  <a:cubicBezTo>
                    <a:pt x="49" y="7"/>
                    <a:pt x="48" y="6"/>
                    <a:pt x="48" y="5"/>
                  </a:cubicBezTo>
                  <a:cubicBezTo>
                    <a:pt x="46" y="4"/>
                    <a:pt x="45" y="3"/>
                    <a:pt x="44" y="1"/>
                  </a:cubicBezTo>
                  <a:cubicBezTo>
                    <a:pt x="43" y="0"/>
                    <a:pt x="42" y="0"/>
                    <a:pt x="41" y="0"/>
                  </a:cubicBezTo>
                </a:path>
              </a:pathLst>
            </a:custGeom>
            <a:solidFill>
              <a:srgbClr val="F95F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87" name="Freeform 280"/>
            <p:cNvSpPr>
              <a:spLocks noEditPoints="1"/>
            </p:cNvSpPr>
            <p:nvPr/>
          </p:nvSpPr>
          <p:spPr bwMode="auto">
            <a:xfrm>
              <a:off x="3087506" y="4899025"/>
              <a:ext cx="1670050" cy="1958975"/>
            </a:xfrm>
            <a:custGeom>
              <a:avLst/>
              <a:gdLst>
                <a:gd name="T0" fmla="*/ 138 w 634"/>
                <a:gd name="T1" fmla="*/ 663 h 741"/>
                <a:gd name="T2" fmla="*/ 328 w 634"/>
                <a:gd name="T3" fmla="*/ 740 h 741"/>
                <a:gd name="T4" fmla="*/ 425 w 634"/>
                <a:gd name="T5" fmla="*/ 693 h 741"/>
                <a:gd name="T6" fmla="*/ 407 w 634"/>
                <a:gd name="T7" fmla="*/ 616 h 741"/>
                <a:gd name="T8" fmla="*/ 441 w 634"/>
                <a:gd name="T9" fmla="*/ 455 h 741"/>
                <a:gd name="T10" fmla="*/ 496 w 634"/>
                <a:gd name="T11" fmla="*/ 379 h 741"/>
                <a:gd name="T12" fmla="*/ 566 w 634"/>
                <a:gd name="T13" fmla="*/ 314 h 741"/>
                <a:gd name="T14" fmla="*/ 581 w 634"/>
                <a:gd name="T15" fmla="*/ 210 h 741"/>
                <a:gd name="T16" fmla="*/ 542 w 634"/>
                <a:gd name="T17" fmla="*/ 157 h 741"/>
                <a:gd name="T18" fmla="*/ 431 w 634"/>
                <a:gd name="T19" fmla="*/ 19 h 741"/>
                <a:gd name="T20" fmla="*/ 258 w 634"/>
                <a:gd name="T21" fmla="*/ 86 h 741"/>
                <a:gd name="T22" fmla="*/ 237 w 634"/>
                <a:gd name="T23" fmla="*/ 302 h 741"/>
                <a:gd name="T24" fmla="*/ 114 w 634"/>
                <a:gd name="T25" fmla="*/ 429 h 741"/>
                <a:gd name="T26" fmla="*/ 93 w 634"/>
                <a:gd name="T27" fmla="*/ 557 h 741"/>
                <a:gd name="T28" fmla="*/ 66 w 634"/>
                <a:gd name="T29" fmla="*/ 476 h 741"/>
                <a:gd name="T30" fmla="*/ 108 w 634"/>
                <a:gd name="T31" fmla="*/ 276 h 741"/>
                <a:gd name="T32" fmla="*/ 2 w 634"/>
                <a:gd name="T33" fmla="*/ 204 h 741"/>
                <a:gd name="T34" fmla="*/ 70 w 634"/>
                <a:gd name="T35" fmla="*/ 322 h 741"/>
                <a:gd name="T36" fmla="*/ 11 w 634"/>
                <a:gd name="T37" fmla="*/ 552 h 741"/>
                <a:gd name="T38" fmla="*/ 81 w 634"/>
                <a:gd name="T39" fmla="*/ 309 h 741"/>
                <a:gd name="T40" fmla="*/ 70 w 634"/>
                <a:gd name="T41" fmla="*/ 219 h 741"/>
                <a:gd name="T42" fmla="*/ 63 w 634"/>
                <a:gd name="T43" fmla="*/ 452 h 741"/>
                <a:gd name="T44" fmla="*/ 104 w 634"/>
                <a:gd name="T45" fmla="*/ 612 h 741"/>
                <a:gd name="T46" fmla="*/ 105 w 634"/>
                <a:gd name="T47" fmla="*/ 659 h 741"/>
                <a:gd name="T48" fmla="*/ 377 w 634"/>
                <a:gd name="T49" fmla="*/ 730 h 741"/>
                <a:gd name="T50" fmla="*/ 187 w 634"/>
                <a:gd name="T51" fmla="*/ 692 h 741"/>
                <a:gd name="T52" fmla="*/ 102 w 634"/>
                <a:gd name="T53" fmla="*/ 543 h 741"/>
                <a:gd name="T54" fmla="*/ 146 w 634"/>
                <a:gd name="T55" fmla="*/ 396 h 741"/>
                <a:gd name="T56" fmla="*/ 304 w 634"/>
                <a:gd name="T57" fmla="*/ 260 h 741"/>
                <a:gd name="T58" fmla="*/ 371 w 634"/>
                <a:gd name="T59" fmla="*/ 130 h 741"/>
                <a:gd name="T60" fmla="*/ 455 w 634"/>
                <a:gd name="T61" fmla="*/ 88 h 741"/>
                <a:gd name="T62" fmla="*/ 531 w 634"/>
                <a:gd name="T63" fmla="*/ 175 h 741"/>
                <a:gd name="T64" fmla="*/ 608 w 634"/>
                <a:gd name="T65" fmla="*/ 277 h 741"/>
                <a:gd name="T66" fmla="*/ 548 w 634"/>
                <a:gd name="T67" fmla="*/ 266 h 741"/>
                <a:gd name="T68" fmla="*/ 561 w 634"/>
                <a:gd name="T69" fmla="*/ 305 h 741"/>
                <a:gd name="T70" fmla="*/ 422 w 634"/>
                <a:gd name="T71" fmla="*/ 376 h 741"/>
                <a:gd name="T72" fmla="*/ 330 w 634"/>
                <a:gd name="T73" fmla="*/ 326 h 741"/>
                <a:gd name="T74" fmla="*/ 440 w 634"/>
                <a:gd name="T75" fmla="*/ 386 h 741"/>
                <a:gd name="T76" fmla="*/ 472 w 634"/>
                <a:gd name="T77" fmla="*/ 397 h 741"/>
                <a:gd name="T78" fmla="*/ 503 w 634"/>
                <a:gd name="T79" fmla="*/ 398 h 741"/>
                <a:gd name="T80" fmla="*/ 487 w 634"/>
                <a:gd name="T81" fmla="*/ 429 h 741"/>
                <a:gd name="T82" fmla="*/ 298 w 634"/>
                <a:gd name="T83" fmla="*/ 390 h 741"/>
                <a:gd name="T84" fmla="*/ 431 w 634"/>
                <a:gd name="T85" fmla="*/ 453 h 741"/>
                <a:gd name="T86" fmla="*/ 373 w 634"/>
                <a:gd name="T87" fmla="*/ 599 h 741"/>
                <a:gd name="T88" fmla="*/ 243 w 634"/>
                <a:gd name="T89" fmla="*/ 491 h 741"/>
                <a:gd name="T90" fmla="*/ 350 w 634"/>
                <a:gd name="T91" fmla="*/ 571 h 741"/>
                <a:gd name="T92" fmla="*/ 336 w 634"/>
                <a:gd name="T93" fmla="*/ 669 h 741"/>
                <a:gd name="T94" fmla="*/ 413 w 634"/>
                <a:gd name="T95" fmla="*/ 720 h 741"/>
                <a:gd name="T96" fmla="*/ 388 w 634"/>
                <a:gd name="T97" fmla="*/ 711 h 741"/>
                <a:gd name="T98" fmla="*/ 363 w 634"/>
                <a:gd name="T99" fmla="*/ 663 h 741"/>
                <a:gd name="T100" fmla="*/ 371 w 634"/>
                <a:gd name="T101" fmla="*/ 616 h 741"/>
                <a:gd name="T102" fmla="*/ 420 w 634"/>
                <a:gd name="T103" fmla="*/ 645 h 741"/>
                <a:gd name="T104" fmla="*/ 416 w 634"/>
                <a:gd name="T105" fmla="*/ 658 h 741"/>
                <a:gd name="T106" fmla="*/ 546 w 634"/>
                <a:gd name="T107" fmla="*/ 40 h 741"/>
                <a:gd name="T108" fmla="*/ 475 w 634"/>
                <a:gd name="T109" fmla="*/ 118 h 741"/>
                <a:gd name="T110" fmla="*/ 265 w 634"/>
                <a:gd name="T111" fmla="*/ 111 h 741"/>
                <a:gd name="T112" fmla="*/ 332 w 634"/>
                <a:gd name="T113" fmla="*/ 74 h 741"/>
                <a:gd name="T114" fmla="*/ 12 w 634"/>
                <a:gd name="T115" fmla="*/ 206 h 7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634" h="741">
                  <a:moveTo>
                    <a:pt x="1" y="557"/>
                  </a:moveTo>
                  <a:cubicBezTo>
                    <a:pt x="2" y="572"/>
                    <a:pt x="5" y="585"/>
                    <a:pt x="10" y="598"/>
                  </a:cubicBezTo>
                  <a:cubicBezTo>
                    <a:pt x="14" y="610"/>
                    <a:pt x="20" y="621"/>
                    <a:pt x="29" y="633"/>
                  </a:cubicBezTo>
                  <a:cubicBezTo>
                    <a:pt x="34" y="640"/>
                    <a:pt x="40" y="646"/>
                    <a:pt x="49" y="653"/>
                  </a:cubicBezTo>
                  <a:cubicBezTo>
                    <a:pt x="57" y="659"/>
                    <a:pt x="67" y="662"/>
                    <a:pt x="75" y="664"/>
                  </a:cubicBezTo>
                  <a:cubicBezTo>
                    <a:pt x="84" y="667"/>
                    <a:pt x="92" y="668"/>
                    <a:pt x="100" y="668"/>
                  </a:cubicBezTo>
                  <a:cubicBezTo>
                    <a:pt x="102" y="668"/>
                    <a:pt x="104" y="668"/>
                    <a:pt x="105" y="668"/>
                  </a:cubicBezTo>
                  <a:cubicBezTo>
                    <a:pt x="108" y="668"/>
                    <a:pt x="110" y="668"/>
                    <a:pt x="112" y="668"/>
                  </a:cubicBezTo>
                  <a:cubicBezTo>
                    <a:pt x="122" y="667"/>
                    <a:pt x="129" y="666"/>
                    <a:pt x="136" y="663"/>
                  </a:cubicBezTo>
                  <a:cubicBezTo>
                    <a:pt x="136" y="662"/>
                    <a:pt x="137" y="662"/>
                    <a:pt x="138" y="663"/>
                  </a:cubicBezTo>
                  <a:cubicBezTo>
                    <a:pt x="148" y="676"/>
                    <a:pt x="161" y="687"/>
                    <a:pt x="178" y="698"/>
                  </a:cubicBezTo>
                  <a:cubicBezTo>
                    <a:pt x="192" y="706"/>
                    <a:pt x="207" y="713"/>
                    <a:pt x="225" y="719"/>
                  </a:cubicBezTo>
                  <a:cubicBezTo>
                    <a:pt x="242" y="725"/>
                    <a:pt x="259" y="730"/>
                    <a:pt x="279" y="734"/>
                  </a:cubicBezTo>
                  <a:cubicBezTo>
                    <a:pt x="287" y="735"/>
                    <a:pt x="295" y="737"/>
                    <a:pt x="302" y="738"/>
                  </a:cubicBezTo>
                  <a:cubicBezTo>
                    <a:pt x="305" y="738"/>
                    <a:pt x="308" y="738"/>
                    <a:pt x="310" y="739"/>
                  </a:cubicBezTo>
                  <a:cubicBezTo>
                    <a:pt x="312" y="739"/>
                    <a:pt x="313" y="739"/>
                    <a:pt x="314" y="739"/>
                  </a:cubicBezTo>
                  <a:cubicBezTo>
                    <a:pt x="315" y="739"/>
                    <a:pt x="315" y="739"/>
                    <a:pt x="316" y="739"/>
                  </a:cubicBezTo>
                  <a:cubicBezTo>
                    <a:pt x="318" y="739"/>
                    <a:pt x="320" y="740"/>
                    <a:pt x="322" y="740"/>
                  </a:cubicBezTo>
                  <a:cubicBezTo>
                    <a:pt x="323" y="740"/>
                    <a:pt x="325" y="740"/>
                    <a:pt x="326" y="740"/>
                  </a:cubicBezTo>
                  <a:cubicBezTo>
                    <a:pt x="328" y="740"/>
                    <a:pt x="328" y="740"/>
                    <a:pt x="328" y="740"/>
                  </a:cubicBezTo>
                  <a:cubicBezTo>
                    <a:pt x="329" y="740"/>
                    <a:pt x="331" y="741"/>
                    <a:pt x="333" y="741"/>
                  </a:cubicBezTo>
                  <a:cubicBezTo>
                    <a:pt x="336" y="741"/>
                    <a:pt x="339" y="741"/>
                    <a:pt x="342" y="741"/>
                  </a:cubicBezTo>
                  <a:cubicBezTo>
                    <a:pt x="347" y="741"/>
                    <a:pt x="352" y="741"/>
                    <a:pt x="356" y="741"/>
                  </a:cubicBezTo>
                  <a:cubicBezTo>
                    <a:pt x="361" y="741"/>
                    <a:pt x="365" y="741"/>
                    <a:pt x="369" y="741"/>
                  </a:cubicBezTo>
                  <a:cubicBezTo>
                    <a:pt x="380" y="740"/>
                    <a:pt x="392" y="738"/>
                    <a:pt x="404" y="735"/>
                  </a:cubicBezTo>
                  <a:cubicBezTo>
                    <a:pt x="409" y="733"/>
                    <a:pt x="415" y="730"/>
                    <a:pt x="419" y="728"/>
                  </a:cubicBezTo>
                  <a:cubicBezTo>
                    <a:pt x="422" y="726"/>
                    <a:pt x="424" y="723"/>
                    <a:pt x="427" y="721"/>
                  </a:cubicBezTo>
                  <a:cubicBezTo>
                    <a:pt x="429" y="718"/>
                    <a:pt x="431" y="715"/>
                    <a:pt x="432" y="710"/>
                  </a:cubicBezTo>
                  <a:cubicBezTo>
                    <a:pt x="432" y="709"/>
                    <a:pt x="432" y="708"/>
                    <a:pt x="432" y="707"/>
                  </a:cubicBezTo>
                  <a:cubicBezTo>
                    <a:pt x="430" y="701"/>
                    <a:pt x="428" y="697"/>
                    <a:pt x="425" y="693"/>
                  </a:cubicBezTo>
                  <a:cubicBezTo>
                    <a:pt x="423" y="691"/>
                    <a:pt x="420" y="688"/>
                    <a:pt x="418" y="687"/>
                  </a:cubicBezTo>
                  <a:cubicBezTo>
                    <a:pt x="410" y="682"/>
                    <a:pt x="410" y="682"/>
                    <a:pt x="410" y="682"/>
                  </a:cubicBezTo>
                  <a:cubicBezTo>
                    <a:pt x="407" y="680"/>
                    <a:pt x="404" y="678"/>
                    <a:pt x="401" y="676"/>
                  </a:cubicBezTo>
                  <a:cubicBezTo>
                    <a:pt x="401" y="676"/>
                    <a:pt x="402" y="676"/>
                    <a:pt x="403" y="675"/>
                  </a:cubicBezTo>
                  <a:cubicBezTo>
                    <a:pt x="411" y="673"/>
                    <a:pt x="418" y="671"/>
                    <a:pt x="425" y="667"/>
                  </a:cubicBezTo>
                  <a:cubicBezTo>
                    <a:pt x="428" y="665"/>
                    <a:pt x="431" y="663"/>
                    <a:pt x="434" y="660"/>
                  </a:cubicBezTo>
                  <a:cubicBezTo>
                    <a:pt x="436" y="658"/>
                    <a:pt x="438" y="655"/>
                    <a:pt x="439" y="652"/>
                  </a:cubicBezTo>
                  <a:cubicBezTo>
                    <a:pt x="440" y="648"/>
                    <a:pt x="440" y="644"/>
                    <a:pt x="439" y="640"/>
                  </a:cubicBezTo>
                  <a:cubicBezTo>
                    <a:pt x="437" y="635"/>
                    <a:pt x="433" y="630"/>
                    <a:pt x="427" y="626"/>
                  </a:cubicBezTo>
                  <a:cubicBezTo>
                    <a:pt x="422" y="622"/>
                    <a:pt x="415" y="619"/>
                    <a:pt x="407" y="616"/>
                  </a:cubicBezTo>
                  <a:cubicBezTo>
                    <a:pt x="399" y="613"/>
                    <a:pt x="391" y="610"/>
                    <a:pt x="380" y="608"/>
                  </a:cubicBezTo>
                  <a:cubicBezTo>
                    <a:pt x="379" y="608"/>
                    <a:pt x="379" y="608"/>
                    <a:pt x="378" y="608"/>
                  </a:cubicBezTo>
                  <a:cubicBezTo>
                    <a:pt x="379" y="607"/>
                    <a:pt x="380" y="606"/>
                    <a:pt x="381" y="605"/>
                  </a:cubicBezTo>
                  <a:cubicBezTo>
                    <a:pt x="388" y="601"/>
                    <a:pt x="394" y="596"/>
                    <a:pt x="400" y="590"/>
                  </a:cubicBezTo>
                  <a:cubicBezTo>
                    <a:pt x="408" y="583"/>
                    <a:pt x="415" y="573"/>
                    <a:pt x="422" y="562"/>
                  </a:cubicBezTo>
                  <a:cubicBezTo>
                    <a:pt x="431" y="547"/>
                    <a:pt x="438" y="529"/>
                    <a:pt x="441" y="509"/>
                  </a:cubicBezTo>
                  <a:cubicBezTo>
                    <a:pt x="444" y="496"/>
                    <a:pt x="444" y="483"/>
                    <a:pt x="443" y="467"/>
                  </a:cubicBezTo>
                  <a:cubicBezTo>
                    <a:pt x="443" y="465"/>
                    <a:pt x="443" y="462"/>
                    <a:pt x="442" y="459"/>
                  </a:cubicBezTo>
                  <a:cubicBezTo>
                    <a:pt x="442" y="458"/>
                    <a:pt x="442" y="457"/>
                    <a:pt x="442" y="455"/>
                  </a:cubicBezTo>
                  <a:cubicBezTo>
                    <a:pt x="441" y="455"/>
                    <a:pt x="441" y="455"/>
                    <a:pt x="441" y="455"/>
                  </a:cubicBezTo>
                  <a:cubicBezTo>
                    <a:pt x="441" y="454"/>
                    <a:pt x="441" y="454"/>
                    <a:pt x="441" y="453"/>
                  </a:cubicBezTo>
                  <a:cubicBezTo>
                    <a:pt x="441" y="453"/>
                    <a:pt x="442" y="452"/>
                    <a:pt x="442" y="452"/>
                  </a:cubicBezTo>
                  <a:cubicBezTo>
                    <a:pt x="446" y="452"/>
                    <a:pt x="446" y="452"/>
                    <a:pt x="446" y="452"/>
                  </a:cubicBezTo>
                  <a:cubicBezTo>
                    <a:pt x="448" y="451"/>
                    <a:pt x="451" y="451"/>
                    <a:pt x="453" y="450"/>
                  </a:cubicBezTo>
                  <a:cubicBezTo>
                    <a:pt x="465" y="449"/>
                    <a:pt x="476" y="445"/>
                    <a:pt x="484" y="442"/>
                  </a:cubicBezTo>
                  <a:cubicBezTo>
                    <a:pt x="491" y="439"/>
                    <a:pt x="498" y="434"/>
                    <a:pt x="505" y="428"/>
                  </a:cubicBezTo>
                  <a:cubicBezTo>
                    <a:pt x="510" y="423"/>
                    <a:pt x="513" y="417"/>
                    <a:pt x="514" y="410"/>
                  </a:cubicBezTo>
                  <a:cubicBezTo>
                    <a:pt x="515" y="407"/>
                    <a:pt x="515" y="404"/>
                    <a:pt x="514" y="401"/>
                  </a:cubicBezTo>
                  <a:cubicBezTo>
                    <a:pt x="513" y="392"/>
                    <a:pt x="506" y="386"/>
                    <a:pt x="500" y="381"/>
                  </a:cubicBezTo>
                  <a:cubicBezTo>
                    <a:pt x="499" y="380"/>
                    <a:pt x="498" y="379"/>
                    <a:pt x="496" y="379"/>
                  </a:cubicBezTo>
                  <a:cubicBezTo>
                    <a:pt x="489" y="376"/>
                    <a:pt x="483" y="374"/>
                    <a:pt x="477" y="374"/>
                  </a:cubicBezTo>
                  <a:cubicBezTo>
                    <a:pt x="476" y="374"/>
                    <a:pt x="475" y="374"/>
                    <a:pt x="475" y="374"/>
                  </a:cubicBezTo>
                  <a:cubicBezTo>
                    <a:pt x="472" y="374"/>
                    <a:pt x="470" y="374"/>
                    <a:pt x="468" y="374"/>
                  </a:cubicBezTo>
                  <a:cubicBezTo>
                    <a:pt x="466" y="374"/>
                    <a:pt x="465" y="374"/>
                    <a:pt x="465" y="374"/>
                  </a:cubicBezTo>
                  <a:cubicBezTo>
                    <a:pt x="464" y="373"/>
                    <a:pt x="465" y="371"/>
                    <a:pt x="466" y="370"/>
                  </a:cubicBezTo>
                  <a:cubicBezTo>
                    <a:pt x="471" y="357"/>
                    <a:pt x="478" y="346"/>
                    <a:pt x="486" y="336"/>
                  </a:cubicBezTo>
                  <a:cubicBezTo>
                    <a:pt x="492" y="330"/>
                    <a:pt x="500" y="325"/>
                    <a:pt x="509" y="322"/>
                  </a:cubicBezTo>
                  <a:cubicBezTo>
                    <a:pt x="516" y="320"/>
                    <a:pt x="524" y="319"/>
                    <a:pt x="530" y="318"/>
                  </a:cubicBezTo>
                  <a:cubicBezTo>
                    <a:pt x="534" y="318"/>
                    <a:pt x="538" y="317"/>
                    <a:pt x="542" y="317"/>
                  </a:cubicBezTo>
                  <a:cubicBezTo>
                    <a:pt x="550" y="316"/>
                    <a:pt x="558" y="315"/>
                    <a:pt x="566" y="314"/>
                  </a:cubicBezTo>
                  <a:cubicBezTo>
                    <a:pt x="570" y="313"/>
                    <a:pt x="574" y="312"/>
                    <a:pt x="578" y="310"/>
                  </a:cubicBezTo>
                  <a:cubicBezTo>
                    <a:pt x="589" y="306"/>
                    <a:pt x="598" y="301"/>
                    <a:pt x="605" y="295"/>
                  </a:cubicBezTo>
                  <a:cubicBezTo>
                    <a:pt x="611" y="290"/>
                    <a:pt x="616" y="285"/>
                    <a:pt x="620" y="280"/>
                  </a:cubicBezTo>
                  <a:cubicBezTo>
                    <a:pt x="624" y="274"/>
                    <a:pt x="628" y="268"/>
                    <a:pt x="630" y="262"/>
                  </a:cubicBezTo>
                  <a:cubicBezTo>
                    <a:pt x="631" y="260"/>
                    <a:pt x="632" y="258"/>
                    <a:pt x="632" y="257"/>
                  </a:cubicBezTo>
                  <a:cubicBezTo>
                    <a:pt x="634" y="250"/>
                    <a:pt x="632" y="245"/>
                    <a:pt x="627" y="242"/>
                  </a:cubicBezTo>
                  <a:cubicBezTo>
                    <a:pt x="626" y="241"/>
                    <a:pt x="626" y="241"/>
                    <a:pt x="626" y="241"/>
                  </a:cubicBezTo>
                  <a:cubicBezTo>
                    <a:pt x="625" y="240"/>
                    <a:pt x="623" y="239"/>
                    <a:pt x="622" y="239"/>
                  </a:cubicBezTo>
                  <a:cubicBezTo>
                    <a:pt x="607" y="231"/>
                    <a:pt x="594" y="220"/>
                    <a:pt x="582" y="211"/>
                  </a:cubicBezTo>
                  <a:cubicBezTo>
                    <a:pt x="582" y="211"/>
                    <a:pt x="582" y="211"/>
                    <a:pt x="581" y="210"/>
                  </a:cubicBezTo>
                  <a:cubicBezTo>
                    <a:pt x="578" y="207"/>
                    <a:pt x="575" y="204"/>
                    <a:pt x="572" y="201"/>
                  </a:cubicBezTo>
                  <a:cubicBezTo>
                    <a:pt x="567" y="198"/>
                    <a:pt x="563" y="194"/>
                    <a:pt x="559" y="190"/>
                  </a:cubicBezTo>
                  <a:cubicBezTo>
                    <a:pt x="555" y="185"/>
                    <a:pt x="550" y="180"/>
                    <a:pt x="545" y="176"/>
                  </a:cubicBezTo>
                  <a:cubicBezTo>
                    <a:pt x="543" y="174"/>
                    <a:pt x="541" y="171"/>
                    <a:pt x="538" y="169"/>
                  </a:cubicBezTo>
                  <a:cubicBezTo>
                    <a:pt x="537" y="168"/>
                    <a:pt x="536" y="167"/>
                    <a:pt x="535" y="166"/>
                  </a:cubicBezTo>
                  <a:cubicBezTo>
                    <a:pt x="535" y="165"/>
                    <a:pt x="535" y="165"/>
                    <a:pt x="535" y="164"/>
                  </a:cubicBezTo>
                  <a:cubicBezTo>
                    <a:pt x="535" y="164"/>
                    <a:pt x="536" y="164"/>
                    <a:pt x="536" y="163"/>
                  </a:cubicBezTo>
                  <a:cubicBezTo>
                    <a:pt x="537" y="163"/>
                    <a:pt x="537" y="163"/>
                    <a:pt x="537" y="163"/>
                  </a:cubicBezTo>
                  <a:cubicBezTo>
                    <a:pt x="537" y="162"/>
                    <a:pt x="538" y="161"/>
                    <a:pt x="539" y="161"/>
                  </a:cubicBezTo>
                  <a:cubicBezTo>
                    <a:pt x="540" y="160"/>
                    <a:pt x="541" y="159"/>
                    <a:pt x="542" y="157"/>
                  </a:cubicBezTo>
                  <a:cubicBezTo>
                    <a:pt x="557" y="143"/>
                    <a:pt x="566" y="125"/>
                    <a:pt x="570" y="104"/>
                  </a:cubicBezTo>
                  <a:cubicBezTo>
                    <a:pt x="570" y="102"/>
                    <a:pt x="570" y="101"/>
                    <a:pt x="570" y="99"/>
                  </a:cubicBezTo>
                  <a:cubicBezTo>
                    <a:pt x="571" y="98"/>
                    <a:pt x="571" y="96"/>
                    <a:pt x="571" y="95"/>
                  </a:cubicBezTo>
                  <a:cubicBezTo>
                    <a:pt x="572" y="89"/>
                    <a:pt x="571" y="84"/>
                    <a:pt x="571" y="79"/>
                  </a:cubicBezTo>
                  <a:cubicBezTo>
                    <a:pt x="571" y="77"/>
                    <a:pt x="570" y="76"/>
                    <a:pt x="570" y="74"/>
                  </a:cubicBezTo>
                  <a:cubicBezTo>
                    <a:pt x="570" y="67"/>
                    <a:pt x="567" y="60"/>
                    <a:pt x="565" y="55"/>
                  </a:cubicBezTo>
                  <a:cubicBezTo>
                    <a:pt x="560" y="42"/>
                    <a:pt x="553" y="32"/>
                    <a:pt x="543" y="23"/>
                  </a:cubicBezTo>
                  <a:cubicBezTo>
                    <a:pt x="532" y="13"/>
                    <a:pt x="518" y="6"/>
                    <a:pt x="502" y="2"/>
                  </a:cubicBezTo>
                  <a:cubicBezTo>
                    <a:pt x="494" y="1"/>
                    <a:pt x="486" y="0"/>
                    <a:pt x="477" y="1"/>
                  </a:cubicBezTo>
                  <a:cubicBezTo>
                    <a:pt x="460" y="3"/>
                    <a:pt x="445" y="9"/>
                    <a:pt x="431" y="19"/>
                  </a:cubicBezTo>
                  <a:cubicBezTo>
                    <a:pt x="427" y="22"/>
                    <a:pt x="423" y="26"/>
                    <a:pt x="418" y="30"/>
                  </a:cubicBezTo>
                  <a:cubicBezTo>
                    <a:pt x="417" y="31"/>
                    <a:pt x="416" y="31"/>
                    <a:pt x="414" y="31"/>
                  </a:cubicBezTo>
                  <a:cubicBezTo>
                    <a:pt x="406" y="25"/>
                    <a:pt x="396" y="21"/>
                    <a:pt x="385" y="18"/>
                  </a:cubicBezTo>
                  <a:cubicBezTo>
                    <a:pt x="379" y="16"/>
                    <a:pt x="372" y="14"/>
                    <a:pt x="364" y="14"/>
                  </a:cubicBezTo>
                  <a:cubicBezTo>
                    <a:pt x="362" y="14"/>
                    <a:pt x="361" y="13"/>
                    <a:pt x="359" y="13"/>
                  </a:cubicBezTo>
                  <a:cubicBezTo>
                    <a:pt x="356" y="12"/>
                    <a:pt x="352" y="12"/>
                    <a:pt x="347" y="13"/>
                  </a:cubicBezTo>
                  <a:cubicBezTo>
                    <a:pt x="335" y="14"/>
                    <a:pt x="326" y="16"/>
                    <a:pt x="317" y="19"/>
                  </a:cubicBezTo>
                  <a:cubicBezTo>
                    <a:pt x="305" y="23"/>
                    <a:pt x="295" y="29"/>
                    <a:pt x="287" y="37"/>
                  </a:cubicBezTo>
                  <a:cubicBezTo>
                    <a:pt x="283" y="42"/>
                    <a:pt x="278" y="46"/>
                    <a:pt x="274" y="52"/>
                  </a:cubicBezTo>
                  <a:cubicBezTo>
                    <a:pt x="266" y="62"/>
                    <a:pt x="261" y="73"/>
                    <a:pt x="258" y="86"/>
                  </a:cubicBezTo>
                  <a:cubicBezTo>
                    <a:pt x="255" y="97"/>
                    <a:pt x="255" y="108"/>
                    <a:pt x="255" y="117"/>
                  </a:cubicBezTo>
                  <a:cubicBezTo>
                    <a:pt x="257" y="131"/>
                    <a:pt x="260" y="144"/>
                    <a:pt x="265" y="156"/>
                  </a:cubicBezTo>
                  <a:cubicBezTo>
                    <a:pt x="270" y="169"/>
                    <a:pt x="278" y="181"/>
                    <a:pt x="287" y="193"/>
                  </a:cubicBezTo>
                  <a:cubicBezTo>
                    <a:pt x="294" y="200"/>
                    <a:pt x="302" y="207"/>
                    <a:pt x="310" y="213"/>
                  </a:cubicBezTo>
                  <a:cubicBezTo>
                    <a:pt x="313" y="215"/>
                    <a:pt x="314" y="218"/>
                    <a:pt x="314" y="222"/>
                  </a:cubicBezTo>
                  <a:cubicBezTo>
                    <a:pt x="314" y="225"/>
                    <a:pt x="313" y="228"/>
                    <a:pt x="311" y="232"/>
                  </a:cubicBezTo>
                  <a:cubicBezTo>
                    <a:pt x="307" y="241"/>
                    <a:pt x="301" y="250"/>
                    <a:pt x="294" y="258"/>
                  </a:cubicBezTo>
                  <a:cubicBezTo>
                    <a:pt x="287" y="265"/>
                    <a:pt x="278" y="272"/>
                    <a:pt x="268" y="280"/>
                  </a:cubicBezTo>
                  <a:cubicBezTo>
                    <a:pt x="263" y="283"/>
                    <a:pt x="259" y="286"/>
                    <a:pt x="254" y="289"/>
                  </a:cubicBezTo>
                  <a:cubicBezTo>
                    <a:pt x="248" y="293"/>
                    <a:pt x="243" y="297"/>
                    <a:pt x="237" y="302"/>
                  </a:cubicBezTo>
                  <a:cubicBezTo>
                    <a:pt x="227" y="309"/>
                    <a:pt x="217" y="317"/>
                    <a:pt x="208" y="324"/>
                  </a:cubicBezTo>
                  <a:cubicBezTo>
                    <a:pt x="201" y="329"/>
                    <a:pt x="194" y="334"/>
                    <a:pt x="186" y="341"/>
                  </a:cubicBezTo>
                  <a:cubicBezTo>
                    <a:pt x="182" y="344"/>
                    <a:pt x="178" y="348"/>
                    <a:pt x="174" y="351"/>
                  </a:cubicBezTo>
                  <a:cubicBezTo>
                    <a:pt x="171" y="353"/>
                    <a:pt x="171" y="353"/>
                    <a:pt x="171" y="353"/>
                  </a:cubicBezTo>
                  <a:cubicBezTo>
                    <a:pt x="169" y="356"/>
                    <a:pt x="166" y="358"/>
                    <a:pt x="164" y="360"/>
                  </a:cubicBezTo>
                  <a:cubicBezTo>
                    <a:pt x="160" y="363"/>
                    <a:pt x="160" y="363"/>
                    <a:pt x="160" y="363"/>
                  </a:cubicBezTo>
                  <a:cubicBezTo>
                    <a:pt x="160" y="364"/>
                    <a:pt x="159" y="364"/>
                    <a:pt x="159" y="365"/>
                  </a:cubicBezTo>
                  <a:cubicBezTo>
                    <a:pt x="158" y="366"/>
                    <a:pt x="158" y="366"/>
                    <a:pt x="158" y="366"/>
                  </a:cubicBezTo>
                  <a:cubicBezTo>
                    <a:pt x="150" y="375"/>
                    <a:pt x="142" y="384"/>
                    <a:pt x="135" y="393"/>
                  </a:cubicBezTo>
                  <a:cubicBezTo>
                    <a:pt x="128" y="404"/>
                    <a:pt x="120" y="416"/>
                    <a:pt x="114" y="429"/>
                  </a:cubicBezTo>
                  <a:cubicBezTo>
                    <a:pt x="106" y="445"/>
                    <a:pt x="101" y="461"/>
                    <a:pt x="98" y="477"/>
                  </a:cubicBezTo>
                  <a:cubicBezTo>
                    <a:pt x="96" y="484"/>
                    <a:pt x="95" y="492"/>
                    <a:pt x="94" y="499"/>
                  </a:cubicBezTo>
                  <a:cubicBezTo>
                    <a:pt x="93" y="504"/>
                    <a:pt x="93" y="504"/>
                    <a:pt x="93" y="504"/>
                  </a:cubicBezTo>
                  <a:cubicBezTo>
                    <a:pt x="93" y="506"/>
                    <a:pt x="93" y="507"/>
                    <a:pt x="93" y="509"/>
                  </a:cubicBezTo>
                  <a:cubicBezTo>
                    <a:pt x="93" y="510"/>
                    <a:pt x="93" y="510"/>
                    <a:pt x="93" y="510"/>
                  </a:cubicBezTo>
                  <a:cubicBezTo>
                    <a:pt x="93" y="512"/>
                    <a:pt x="93" y="513"/>
                    <a:pt x="93" y="514"/>
                  </a:cubicBezTo>
                  <a:cubicBezTo>
                    <a:pt x="93" y="518"/>
                    <a:pt x="93" y="522"/>
                    <a:pt x="92" y="526"/>
                  </a:cubicBezTo>
                  <a:cubicBezTo>
                    <a:pt x="92" y="529"/>
                    <a:pt x="92" y="531"/>
                    <a:pt x="92" y="534"/>
                  </a:cubicBezTo>
                  <a:cubicBezTo>
                    <a:pt x="92" y="541"/>
                    <a:pt x="91" y="548"/>
                    <a:pt x="93" y="555"/>
                  </a:cubicBezTo>
                  <a:cubicBezTo>
                    <a:pt x="93" y="556"/>
                    <a:pt x="93" y="556"/>
                    <a:pt x="93" y="557"/>
                  </a:cubicBezTo>
                  <a:cubicBezTo>
                    <a:pt x="93" y="569"/>
                    <a:pt x="95" y="581"/>
                    <a:pt x="100" y="597"/>
                  </a:cubicBezTo>
                  <a:cubicBezTo>
                    <a:pt x="100" y="598"/>
                    <a:pt x="100" y="599"/>
                    <a:pt x="101" y="600"/>
                  </a:cubicBezTo>
                  <a:cubicBezTo>
                    <a:pt x="101" y="601"/>
                    <a:pt x="101" y="601"/>
                    <a:pt x="101" y="601"/>
                  </a:cubicBezTo>
                  <a:cubicBezTo>
                    <a:pt x="100" y="601"/>
                    <a:pt x="100" y="601"/>
                    <a:pt x="100" y="601"/>
                  </a:cubicBezTo>
                  <a:cubicBezTo>
                    <a:pt x="95" y="600"/>
                    <a:pt x="91" y="598"/>
                    <a:pt x="85" y="594"/>
                  </a:cubicBezTo>
                  <a:cubicBezTo>
                    <a:pt x="75" y="588"/>
                    <a:pt x="68" y="579"/>
                    <a:pt x="63" y="566"/>
                  </a:cubicBezTo>
                  <a:cubicBezTo>
                    <a:pt x="60" y="559"/>
                    <a:pt x="59" y="553"/>
                    <a:pt x="59" y="546"/>
                  </a:cubicBezTo>
                  <a:cubicBezTo>
                    <a:pt x="59" y="543"/>
                    <a:pt x="59" y="539"/>
                    <a:pt x="59" y="536"/>
                  </a:cubicBezTo>
                  <a:cubicBezTo>
                    <a:pt x="59" y="531"/>
                    <a:pt x="59" y="531"/>
                    <a:pt x="59" y="531"/>
                  </a:cubicBezTo>
                  <a:cubicBezTo>
                    <a:pt x="58" y="515"/>
                    <a:pt x="60" y="498"/>
                    <a:pt x="66" y="476"/>
                  </a:cubicBezTo>
                  <a:cubicBezTo>
                    <a:pt x="68" y="467"/>
                    <a:pt x="71" y="458"/>
                    <a:pt x="74" y="450"/>
                  </a:cubicBezTo>
                  <a:cubicBezTo>
                    <a:pt x="76" y="445"/>
                    <a:pt x="76" y="445"/>
                    <a:pt x="76" y="445"/>
                  </a:cubicBezTo>
                  <a:cubicBezTo>
                    <a:pt x="79" y="436"/>
                    <a:pt x="82" y="427"/>
                    <a:pt x="85" y="419"/>
                  </a:cubicBezTo>
                  <a:cubicBezTo>
                    <a:pt x="88" y="408"/>
                    <a:pt x="91" y="398"/>
                    <a:pt x="95" y="388"/>
                  </a:cubicBezTo>
                  <a:cubicBezTo>
                    <a:pt x="100" y="371"/>
                    <a:pt x="105" y="353"/>
                    <a:pt x="108" y="335"/>
                  </a:cubicBezTo>
                  <a:cubicBezTo>
                    <a:pt x="109" y="325"/>
                    <a:pt x="110" y="315"/>
                    <a:pt x="110" y="303"/>
                  </a:cubicBezTo>
                  <a:cubicBezTo>
                    <a:pt x="110" y="301"/>
                    <a:pt x="110" y="301"/>
                    <a:pt x="110" y="301"/>
                  </a:cubicBezTo>
                  <a:cubicBezTo>
                    <a:pt x="110" y="298"/>
                    <a:pt x="110" y="296"/>
                    <a:pt x="110" y="293"/>
                  </a:cubicBezTo>
                  <a:cubicBezTo>
                    <a:pt x="110" y="289"/>
                    <a:pt x="109" y="285"/>
                    <a:pt x="109" y="282"/>
                  </a:cubicBezTo>
                  <a:cubicBezTo>
                    <a:pt x="109" y="280"/>
                    <a:pt x="109" y="278"/>
                    <a:pt x="108" y="276"/>
                  </a:cubicBezTo>
                  <a:cubicBezTo>
                    <a:pt x="108" y="271"/>
                    <a:pt x="107" y="266"/>
                    <a:pt x="106" y="261"/>
                  </a:cubicBezTo>
                  <a:cubicBezTo>
                    <a:pt x="104" y="254"/>
                    <a:pt x="101" y="247"/>
                    <a:pt x="98" y="240"/>
                  </a:cubicBezTo>
                  <a:cubicBezTo>
                    <a:pt x="93" y="229"/>
                    <a:pt x="86" y="220"/>
                    <a:pt x="74" y="211"/>
                  </a:cubicBezTo>
                  <a:cubicBezTo>
                    <a:pt x="64" y="203"/>
                    <a:pt x="53" y="199"/>
                    <a:pt x="43" y="197"/>
                  </a:cubicBezTo>
                  <a:cubicBezTo>
                    <a:pt x="39" y="196"/>
                    <a:pt x="35" y="195"/>
                    <a:pt x="31" y="195"/>
                  </a:cubicBezTo>
                  <a:cubicBezTo>
                    <a:pt x="29" y="195"/>
                    <a:pt x="27" y="194"/>
                    <a:pt x="25" y="194"/>
                  </a:cubicBezTo>
                  <a:cubicBezTo>
                    <a:pt x="25" y="194"/>
                    <a:pt x="25" y="194"/>
                    <a:pt x="25" y="194"/>
                  </a:cubicBezTo>
                  <a:cubicBezTo>
                    <a:pt x="22" y="194"/>
                    <a:pt x="22" y="194"/>
                    <a:pt x="22" y="194"/>
                  </a:cubicBezTo>
                  <a:cubicBezTo>
                    <a:pt x="18" y="194"/>
                    <a:pt x="14" y="195"/>
                    <a:pt x="10" y="197"/>
                  </a:cubicBezTo>
                  <a:cubicBezTo>
                    <a:pt x="7" y="198"/>
                    <a:pt x="4" y="200"/>
                    <a:pt x="2" y="204"/>
                  </a:cubicBezTo>
                  <a:cubicBezTo>
                    <a:pt x="1" y="206"/>
                    <a:pt x="1" y="208"/>
                    <a:pt x="1" y="210"/>
                  </a:cubicBezTo>
                  <a:cubicBezTo>
                    <a:pt x="2" y="212"/>
                    <a:pt x="4" y="214"/>
                    <a:pt x="5" y="215"/>
                  </a:cubicBezTo>
                  <a:cubicBezTo>
                    <a:pt x="7" y="215"/>
                    <a:pt x="9" y="216"/>
                    <a:pt x="11" y="217"/>
                  </a:cubicBezTo>
                  <a:cubicBezTo>
                    <a:pt x="12" y="217"/>
                    <a:pt x="12" y="217"/>
                    <a:pt x="12" y="217"/>
                  </a:cubicBezTo>
                  <a:cubicBezTo>
                    <a:pt x="14" y="217"/>
                    <a:pt x="15" y="218"/>
                    <a:pt x="16" y="218"/>
                  </a:cubicBezTo>
                  <a:cubicBezTo>
                    <a:pt x="18" y="219"/>
                    <a:pt x="20" y="219"/>
                    <a:pt x="21" y="220"/>
                  </a:cubicBezTo>
                  <a:cubicBezTo>
                    <a:pt x="31" y="223"/>
                    <a:pt x="39" y="228"/>
                    <a:pt x="46" y="236"/>
                  </a:cubicBezTo>
                  <a:cubicBezTo>
                    <a:pt x="56" y="248"/>
                    <a:pt x="63" y="262"/>
                    <a:pt x="66" y="276"/>
                  </a:cubicBezTo>
                  <a:cubicBezTo>
                    <a:pt x="67" y="279"/>
                    <a:pt x="68" y="282"/>
                    <a:pt x="68" y="285"/>
                  </a:cubicBezTo>
                  <a:cubicBezTo>
                    <a:pt x="71" y="295"/>
                    <a:pt x="72" y="307"/>
                    <a:pt x="70" y="322"/>
                  </a:cubicBezTo>
                  <a:cubicBezTo>
                    <a:pt x="70" y="330"/>
                    <a:pt x="68" y="339"/>
                    <a:pt x="65" y="348"/>
                  </a:cubicBezTo>
                  <a:cubicBezTo>
                    <a:pt x="58" y="373"/>
                    <a:pt x="51" y="394"/>
                    <a:pt x="44" y="412"/>
                  </a:cubicBezTo>
                  <a:cubicBezTo>
                    <a:pt x="42" y="417"/>
                    <a:pt x="40" y="422"/>
                    <a:pt x="37" y="427"/>
                  </a:cubicBezTo>
                  <a:cubicBezTo>
                    <a:pt x="35" y="431"/>
                    <a:pt x="33" y="435"/>
                    <a:pt x="31" y="440"/>
                  </a:cubicBezTo>
                  <a:cubicBezTo>
                    <a:pt x="29" y="444"/>
                    <a:pt x="27" y="449"/>
                    <a:pt x="24" y="454"/>
                  </a:cubicBezTo>
                  <a:cubicBezTo>
                    <a:pt x="15" y="474"/>
                    <a:pt x="9" y="494"/>
                    <a:pt x="5" y="514"/>
                  </a:cubicBezTo>
                  <a:cubicBezTo>
                    <a:pt x="4" y="519"/>
                    <a:pt x="2" y="525"/>
                    <a:pt x="2" y="531"/>
                  </a:cubicBezTo>
                  <a:cubicBezTo>
                    <a:pt x="2" y="532"/>
                    <a:pt x="2" y="533"/>
                    <a:pt x="2" y="534"/>
                  </a:cubicBezTo>
                  <a:cubicBezTo>
                    <a:pt x="0" y="542"/>
                    <a:pt x="1" y="550"/>
                    <a:pt x="1" y="557"/>
                  </a:cubicBezTo>
                  <a:close/>
                  <a:moveTo>
                    <a:pt x="11" y="552"/>
                  </a:moveTo>
                  <a:cubicBezTo>
                    <a:pt x="11" y="550"/>
                    <a:pt x="11" y="550"/>
                    <a:pt x="11" y="550"/>
                  </a:cubicBezTo>
                  <a:cubicBezTo>
                    <a:pt x="10" y="540"/>
                    <a:pt x="11" y="530"/>
                    <a:pt x="13" y="518"/>
                  </a:cubicBezTo>
                  <a:cubicBezTo>
                    <a:pt x="16" y="505"/>
                    <a:pt x="20" y="491"/>
                    <a:pt x="26" y="476"/>
                  </a:cubicBezTo>
                  <a:cubicBezTo>
                    <a:pt x="29" y="466"/>
                    <a:pt x="33" y="457"/>
                    <a:pt x="38" y="448"/>
                  </a:cubicBezTo>
                  <a:cubicBezTo>
                    <a:pt x="40" y="444"/>
                    <a:pt x="42" y="439"/>
                    <a:pt x="44" y="435"/>
                  </a:cubicBezTo>
                  <a:cubicBezTo>
                    <a:pt x="45" y="432"/>
                    <a:pt x="46" y="430"/>
                    <a:pt x="47" y="428"/>
                  </a:cubicBezTo>
                  <a:cubicBezTo>
                    <a:pt x="49" y="422"/>
                    <a:pt x="52" y="417"/>
                    <a:pt x="54" y="411"/>
                  </a:cubicBezTo>
                  <a:cubicBezTo>
                    <a:pt x="61" y="395"/>
                    <a:pt x="66" y="379"/>
                    <a:pt x="71" y="363"/>
                  </a:cubicBezTo>
                  <a:cubicBezTo>
                    <a:pt x="74" y="352"/>
                    <a:pt x="77" y="343"/>
                    <a:pt x="79" y="332"/>
                  </a:cubicBezTo>
                  <a:cubicBezTo>
                    <a:pt x="80" y="325"/>
                    <a:pt x="81" y="317"/>
                    <a:pt x="81" y="309"/>
                  </a:cubicBezTo>
                  <a:cubicBezTo>
                    <a:pt x="81" y="303"/>
                    <a:pt x="81" y="298"/>
                    <a:pt x="80" y="293"/>
                  </a:cubicBezTo>
                  <a:cubicBezTo>
                    <a:pt x="79" y="285"/>
                    <a:pt x="77" y="275"/>
                    <a:pt x="73" y="265"/>
                  </a:cubicBezTo>
                  <a:cubicBezTo>
                    <a:pt x="68" y="250"/>
                    <a:pt x="60" y="237"/>
                    <a:pt x="50" y="227"/>
                  </a:cubicBezTo>
                  <a:cubicBezTo>
                    <a:pt x="41" y="218"/>
                    <a:pt x="31" y="212"/>
                    <a:pt x="20" y="209"/>
                  </a:cubicBezTo>
                  <a:cubicBezTo>
                    <a:pt x="18" y="209"/>
                    <a:pt x="16" y="208"/>
                    <a:pt x="14" y="207"/>
                  </a:cubicBezTo>
                  <a:cubicBezTo>
                    <a:pt x="13" y="207"/>
                    <a:pt x="13" y="207"/>
                    <a:pt x="13" y="207"/>
                  </a:cubicBezTo>
                  <a:cubicBezTo>
                    <a:pt x="12" y="206"/>
                    <a:pt x="12" y="206"/>
                    <a:pt x="12" y="206"/>
                  </a:cubicBezTo>
                  <a:cubicBezTo>
                    <a:pt x="14" y="205"/>
                    <a:pt x="17" y="204"/>
                    <a:pt x="20" y="204"/>
                  </a:cubicBezTo>
                  <a:cubicBezTo>
                    <a:pt x="26" y="204"/>
                    <a:pt x="32" y="204"/>
                    <a:pt x="37" y="205"/>
                  </a:cubicBezTo>
                  <a:cubicBezTo>
                    <a:pt x="51" y="208"/>
                    <a:pt x="61" y="213"/>
                    <a:pt x="70" y="219"/>
                  </a:cubicBezTo>
                  <a:cubicBezTo>
                    <a:pt x="75" y="223"/>
                    <a:pt x="80" y="227"/>
                    <a:pt x="83" y="233"/>
                  </a:cubicBezTo>
                  <a:cubicBezTo>
                    <a:pt x="87" y="239"/>
                    <a:pt x="91" y="246"/>
                    <a:pt x="93" y="253"/>
                  </a:cubicBezTo>
                  <a:cubicBezTo>
                    <a:pt x="97" y="262"/>
                    <a:pt x="99" y="273"/>
                    <a:pt x="99" y="284"/>
                  </a:cubicBezTo>
                  <a:cubicBezTo>
                    <a:pt x="100" y="285"/>
                    <a:pt x="100" y="286"/>
                    <a:pt x="100" y="287"/>
                  </a:cubicBezTo>
                  <a:cubicBezTo>
                    <a:pt x="100" y="290"/>
                    <a:pt x="100" y="293"/>
                    <a:pt x="100" y="296"/>
                  </a:cubicBezTo>
                  <a:cubicBezTo>
                    <a:pt x="101" y="302"/>
                    <a:pt x="101" y="307"/>
                    <a:pt x="100" y="313"/>
                  </a:cubicBezTo>
                  <a:cubicBezTo>
                    <a:pt x="100" y="314"/>
                    <a:pt x="100" y="316"/>
                    <a:pt x="100" y="318"/>
                  </a:cubicBezTo>
                  <a:cubicBezTo>
                    <a:pt x="99" y="328"/>
                    <a:pt x="98" y="338"/>
                    <a:pt x="95" y="349"/>
                  </a:cubicBezTo>
                  <a:cubicBezTo>
                    <a:pt x="92" y="362"/>
                    <a:pt x="89" y="375"/>
                    <a:pt x="84" y="390"/>
                  </a:cubicBezTo>
                  <a:cubicBezTo>
                    <a:pt x="77" y="411"/>
                    <a:pt x="70" y="431"/>
                    <a:pt x="63" y="452"/>
                  </a:cubicBezTo>
                  <a:cubicBezTo>
                    <a:pt x="62" y="456"/>
                    <a:pt x="62" y="456"/>
                    <a:pt x="62" y="456"/>
                  </a:cubicBezTo>
                  <a:cubicBezTo>
                    <a:pt x="61" y="460"/>
                    <a:pt x="59" y="463"/>
                    <a:pt x="58" y="468"/>
                  </a:cubicBezTo>
                  <a:cubicBezTo>
                    <a:pt x="55" y="479"/>
                    <a:pt x="53" y="490"/>
                    <a:pt x="51" y="503"/>
                  </a:cubicBezTo>
                  <a:cubicBezTo>
                    <a:pt x="50" y="509"/>
                    <a:pt x="49" y="514"/>
                    <a:pt x="49" y="520"/>
                  </a:cubicBezTo>
                  <a:cubicBezTo>
                    <a:pt x="48" y="528"/>
                    <a:pt x="48" y="536"/>
                    <a:pt x="49" y="542"/>
                  </a:cubicBezTo>
                  <a:cubicBezTo>
                    <a:pt x="49" y="549"/>
                    <a:pt x="50" y="555"/>
                    <a:pt x="51" y="560"/>
                  </a:cubicBezTo>
                  <a:cubicBezTo>
                    <a:pt x="52" y="565"/>
                    <a:pt x="54" y="571"/>
                    <a:pt x="58" y="577"/>
                  </a:cubicBezTo>
                  <a:cubicBezTo>
                    <a:pt x="67" y="595"/>
                    <a:pt x="82" y="606"/>
                    <a:pt x="101" y="611"/>
                  </a:cubicBezTo>
                  <a:cubicBezTo>
                    <a:pt x="101" y="611"/>
                    <a:pt x="102" y="611"/>
                    <a:pt x="102" y="611"/>
                  </a:cubicBezTo>
                  <a:cubicBezTo>
                    <a:pt x="104" y="612"/>
                    <a:pt x="104" y="612"/>
                    <a:pt x="104" y="612"/>
                  </a:cubicBezTo>
                  <a:cubicBezTo>
                    <a:pt x="105" y="612"/>
                    <a:pt x="106" y="613"/>
                    <a:pt x="106" y="614"/>
                  </a:cubicBezTo>
                  <a:cubicBezTo>
                    <a:pt x="107" y="615"/>
                    <a:pt x="108" y="616"/>
                    <a:pt x="108" y="617"/>
                  </a:cubicBezTo>
                  <a:cubicBezTo>
                    <a:pt x="110" y="621"/>
                    <a:pt x="110" y="621"/>
                    <a:pt x="110" y="621"/>
                  </a:cubicBezTo>
                  <a:cubicBezTo>
                    <a:pt x="112" y="626"/>
                    <a:pt x="115" y="632"/>
                    <a:pt x="119" y="637"/>
                  </a:cubicBezTo>
                  <a:cubicBezTo>
                    <a:pt x="121" y="641"/>
                    <a:pt x="124" y="645"/>
                    <a:pt x="127" y="649"/>
                  </a:cubicBezTo>
                  <a:cubicBezTo>
                    <a:pt x="130" y="654"/>
                    <a:pt x="130" y="654"/>
                    <a:pt x="130" y="654"/>
                  </a:cubicBezTo>
                  <a:cubicBezTo>
                    <a:pt x="130" y="655"/>
                    <a:pt x="130" y="655"/>
                    <a:pt x="130" y="655"/>
                  </a:cubicBezTo>
                  <a:cubicBezTo>
                    <a:pt x="130" y="656"/>
                    <a:pt x="130" y="656"/>
                    <a:pt x="130" y="656"/>
                  </a:cubicBezTo>
                  <a:cubicBezTo>
                    <a:pt x="126" y="657"/>
                    <a:pt x="121" y="658"/>
                    <a:pt x="115" y="659"/>
                  </a:cubicBezTo>
                  <a:cubicBezTo>
                    <a:pt x="112" y="659"/>
                    <a:pt x="108" y="659"/>
                    <a:pt x="105" y="659"/>
                  </a:cubicBezTo>
                  <a:cubicBezTo>
                    <a:pt x="104" y="659"/>
                    <a:pt x="104" y="659"/>
                    <a:pt x="103" y="659"/>
                  </a:cubicBezTo>
                  <a:cubicBezTo>
                    <a:pt x="102" y="659"/>
                    <a:pt x="100" y="659"/>
                    <a:pt x="99" y="659"/>
                  </a:cubicBezTo>
                  <a:cubicBezTo>
                    <a:pt x="90" y="659"/>
                    <a:pt x="81" y="657"/>
                    <a:pt x="75" y="655"/>
                  </a:cubicBezTo>
                  <a:cubicBezTo>
                    <a:pt x="67" y="653"/>
                    <a:pt x="60" y="650"/>
                    <a:pt x="53" y="645"/>
                  </a:cubicBezTo>
                  <a:cubicBezTo>
                    <a:pt x="46" y="640"/>
                    <a:pt x="40" y="634"/>
                    <a:pt x="35" y="626"/>
                  </a:cubicBezTo>
                  <a:cubicBezTo>
                    <a:pt x="26" y="613"/>
                    <a:pt x="19" y="599"/>
                    <a:pt x="15" y="584"/>
                  </a:cubicBezTo>
                  <a:cubicBezTo>
                    <a:pt x="12" y="574"/>
                    <a:pt x="11" y="565"/>
                    <a:pt x="11" y="557"/>
                  </a:cubicBezTo>
                  <a:cubicBezTo>
                    <a:pt x="11" y="555"/>
                    <a:pt x="11" y="554"/>
                    <a:pt x="11" y="552"/>
                  </a:cubicBezTo>
                  <a:close/>
                  <a:moveTo>
                    <a:pt x="402" y="725"/>
                  </a:moveTo>
                  <a:cubicBezTo>
                    <a:pt x="393" y="729"/>
                    <a:pt x="384" y="730"/>
                    <a:pt x="377" y="730"/>
                  </a:cubicBezTo>
                  <a:cubicBezTo>
                    <a:pt x="375" y="731"/>
                    <a:pt x="373" y="731"/>
                    <a:pt x="371" y="731"/>
                  </a:cubicBezTo>
                  <a:cubicBezTo>
                    <a:pt x="369" y="731"/>
                    <a:pt x="366" y="731"/>
                    <a:pt x="364" y="731"/>
                  </a:cubicBezTo>
                  <a:cubicBezTo>
                    <a:pt x="357" y="732"/>
                    <a:pt x="351" y="732"/>
                    <a:pt x="344" y="731"/>
                  </a:cubicBezTo>
                  <a:cubicBezTo>
                    <a:pt x="343" y="731"/>
                    <a:pt x="342" y="731"/>
                    <a:pt x="340" y="731"/>
                  </a:cubicBezTo>
                  <a:cubicBezTo>
                    <a:pt x="337" y="731"/>
                    <a:pt x="334" y="731"/>
                    <a:pt x="332" y="730"/>
                  </a:cubicBezTo>
                  <a:cubicBezTo>
                    <a:pt x="325" y="730"/>
                    <a:pt x="318" y="730"/>
                    <a:pt x="311" y="729"/>
                  </a:cubicBezTo>
                  <a:cubicBezTo>
                    <a:pt x="306" y="729"/>
                    <a:pt x="301" y="728"/>
                    <a:pt x="297" y="727"/>
                  </a:cubicBezTo>
                  <a:cubicBezTo>
                    <a:pt x="295" y="727"/>
                    <a:pt x="294" y="727"/>
                    <a:pt x="293" y="727"/>
                  </a:cubicBezTo>
                  <a:cubicBezTo>
                    <a:pt x="282" y="725"/>
                    <a:pt x="271" y="723"/>
                    <a:pt x="260" y="720"/>
                  </a:cubicBezTo>
                  <a:cubicBezTo>
                    <a:pt x="232" y="713"/>
                    <a:pt x="208" y="704"/>
                    <a:pt x="187" y="692"/>
                  </a:cubicBezTo>
                  <a:cubicBezTo>
                    <a:pt x="176" y="685"/>
                    <a:pt x="166" y="678"/>
                    <a:pt x="158" y="670"/>
                  </a:cubicBezTo>
                  <a:cubicBezTo>
                    <a:pt x="147" y="660"/>
                    <a:pt x="137" y="648"/>
                    <a:pt x="129" y="635"/>
                  </a:cubicBezTo>
                  <a:cubicBezTo>
                    <a:pt x="125" y="629"/>
                    <a:pt x="120" y="621"/>
                    <a:pt x="117" y="613"/>
                  </a:cubicBezTo>
                  <a:cubicBezTo>
                    <a:pt x="113" y="605"/>
                    <a:pt x="110" y="596"/>
                    <a:pt x="108" y="588"/>
                  </a:cubicBezTo>
                  <a:cubicBezTo>
                    <a:pt x="107" y="585"/>
                    <a:pt x="106" y="583"/>
                    <a:pt x="106" y="580"/>
                  </a:cubicBezTo>
                  <a:cubicBezTo>
                    <a:pt x="106" y="578"/>
                    <a:pt x="105" y="577"/>
                    <a:pt x="105" y="575"/>
                  </a:cubicBezTo>
                  <a:cubicBezTo>
                    <a:pt x="104" y="573"/>
                    <a:pt x="104" y="570"/>
                    <a:pt x="104" y="567"/>
                  </a:cubicBezTo>
                  <a:cubicBezTo>
                    <a:pt x="103" y="565"/>
                    <a:pt x="103" y="563"/>
                    <a:pt x="103" y="561"/>
                  </a:cubicBezTo>
                  <a:cubicBezTo>
                    <a:pt x="102" y="556"/>
                    <a:pt x="102" y="552"/>
                    <a:pt x="102" y="546"/>
                  </a:cubicBezTo>
                  <a:cubicBezTo>
                    <a:pt x="102" y="543"/>
                    <a:pt x="102" y="543"/>
                    <a:pt x="102" y="543"/>
                  </a:cubicBezTo>
                  <a:cubicBezTo>
                    <a:pt x="102" y="538"/>
                    <a:pt x="102" y="533"/>
                    <a:pt x="102" y="528"/>
                  </a:cubicBezTo>
                  <a:cubicBezTo>
                    <a:pt x="102" y="527"/>
                    <a:pt x="102" y="527"/>
                    <a:pt x="102" y="527"/>
                  </a:cubicBezTo>
                  <a:cubicBezTo>
                    <a:pt x="102" y="525"/>
                    <a:pt x="102" y="522"/>
                    <a:pt x="102" y="520"/>
                  </a:cubicBezTo>
                  <a:cubicBezTo>
                    <a:pt x="103" y="516"/>
                    <a:pt x="103" y="512"/>
                    <a:pt x="103" y="508"/>
                  </a:cubicBezTo>
                  <a:cubicBezTo>
                    <a:pt x="103" y="507"/>
                    <a:pt x="103" y="507"/>
                    <a:pt x="103" y="507"/>
                  </a:cubicBezTo>
                  <a:cubicBezTo>
                    <a:pt x="103" y="505"/>
                    <a:pt x="103" y="504"/>
                    <a:pt x="104" y="502"/>
                  </a:cubicBezTo>
                  <a:cubicBezTo>
                    <a:pt x="104" y="499"/>
                    <a:pt x="105" y="496"/>
                    <a:pt x="105" y="493"/>
                  </a:cubicBezTo>
                  <a:cubicBezTo>
                    <a:pt x="106" y="488"/>
                    <a:pt x="107" y="483"/>
                    <a:pt x="108" y="478"/>
                  </a:cubicBezTo>
                  <a:cubicBezTo>
                    <a:pt x="113" y="453"/>
                    <a:pt x="122" y="430"/>
                    <a:pt x="137" y="409"/>
                  </a:cubicBezTo>
                  <a:cubicBezTo>
                    <a:pt x="140" y="404"/>
                    <a:pt x="143" y="400"/>
                    <a:pt x="146" y="396"/>
                  </a:cubicBezTo>
                  <a:cubicBezTo>
                    <a:pt x="147" y="394"/>
                    <a:pt x="148" y="392"/>
                    <a:pt x="150" y="391"/>
                  </a:cubicBezTo>
                  <a:cubicBezTo>
                    <a:pt x="156" y="382"/>
                    <a:pt x="163" y="374"/>
                    <a:pt x="171" y="366"/>
                  </a:cubicBezTo>
                  <a:cubicBezTo>
                    <a:pt x="177" y="361"/>
                    <a:pt x="182" y="357"/>
                    <a:pt x="187" y="353"/>
                  </a:cubicBezTo>
                  <a:cubicBezTo>
                    <a:pt x="195" y="346"/>
                    <a:pt x="203" y="339"/>
                    <a:pt x="211" y="333"/>
                  </a:cubicBezTo>
                  <a:cubicBezTo>
                    <a:pt x="225" y="322"/>
                    <a:pt x="242" y="310"/>
                    <a:pt x="259" y="298"/>
                  </a:cubicBezTo>
                  <a:cubicBezTo>
                    <a:pt x="261" y="296"/>
                    <a:pt x="264" y="295"/>
                    <a:pt x="266" y="293"/>
                  </a:cubicBezTo>
                  <a:cubicBezTo>
                    <a:pt x="272" y="289"/>
                    <a:pt x="279" y="284"/>
                    <a:pt x="284" y="279"/>
                  </a:cubicBezTo>
                  <a:cubicBezTo>
                    <a:pt x="289" y="275"/>
                    <a:pt x="294" y="271"/>
                    <a:pt x="299" y="266"/>
                  </a:cubicBezTo>
                  <a:cubicBezTo>
                    <a:pt x="300" y="266"/>
                    <a:pt x="300" y="266"/>
                    <a:pt x="301" y="265"/>
                  </a:cubicBezTo>
                  <a:cubicBezTo>
                    <a:pt x="302" y="263"/>
                    <a:pt x="303" y="262"/>
                    <a:pt x="304" y="260"/>
                  </a:cubicBezTo>
                  <a:cubicBezTo>
                    <a:pt x="309" y="255"/>
                    <a:pt x="313" y="249"/>
                    <a:pt x="316" y="243"/>
                  </a:cubicBezTo>
                  <a:cubicBezTo>
                    <a:pt x="320" y="238"/>
                    <a:pt x="322" y="233"/>
                    <a:pt x="323" y="227"/>
                  </a:cubicBezTo>
                  <a:cubicBezTo>
                    <a:pt x="324" y="224"/>
                    <a:pt x="324" y="220"/>
                    <a:pt x="324" y="217"/>
                  </a:cubicBezTo>
                  <a:cubicBezTo>
                    <a:pt x="324" y="216"/>
                    <a:pt x="325" y="215"/>
                    <a:pt x="326" y="215"/>
                  </a:cubicBezTo>
                  <a:cubicBezTo>
                    <a:pt x="326" y="214"/>
                    <a:pt x="327" y="214"/>
                    <a:pt x="327" y="214"/>
                  </a:cubicBezTo>
                  <a:cubicBezTo>
                    <a:pt x="328" y="213"/>
                    <a:pt x="328" y="213"/>
                    <a:pt x="328" y="213"/>
                  </a:cubicBezTo>
                  <a:cubicBezTo>
                    <a:pt x="341" y="206"/>
                    <a:pt x="351" y="196"/>
                    <a:pt x="359" y="184"/>
                  </a:cubicBezTo>
                  <a:cubicBezTo>
                    <a:pt x="367" y="172"/>
                    <a:pt x="371" y="158"/>
                    <a:pt x="372" y="142"/>
                  </a:cubicBezTo>
                  <a:cubicBezTo>
                    <a:pt x="372" y="138"/>
                    <a:pt x="371" y="135"/>
                    <a:pt x="371" y="131"/>
                  </a:cubicBezTo>
                  <a:cubicBezTo>
                    <a:pt x="371" y="130"/>
                    <a:pt x="371" y="130"/>
                    <a:pt x="371" y="130"/>
                  </a:cubicBezTo>
                  <a:cubicBezTo>
                    <a:pt x="368" y="113"/>
                    <a:pt x="362" y="97"/>
                    <a:pt x="352" y="84"/>
                  </a:cubicBezTo>
                  <a:cubicBezTo>
                    <a:pt x="344" y="72"/>
                    <a:pt x="336" y="63"/>
                    <a:pt x="327" y="56"/>
                  </a:cubicBezTo>
                  <a:cubicBezTo>
                    <a:pt x="319" y="49"/>
                    <a:pt x="312" y="45"/>
                    <a:pt x="305" y="41"/>
                  </a:cubicBezTo>
                  <a:cubicBezTo>
                    <a:pt x="302" y="39"/>
                    <a:pt x="302" y="39"/>
                    <a:pt x="302" y="38"/>
                  </a:cubicBezTo>
                  <a:cubicBezTo>
                    <a:pt x="302" y="38"/>
                    <a:pt x="303" y="37"/>
                    <a:pt x="305" y="36"/>
                  </a:cubicBezTo>
                  <a:cubicBezTo>
                    <a:pt x="307" y="34"/>
                    <a:pt x="310" y="33"/>
                    <a:pt x="312" y="31"/>
                  </a:cubicBezTo>
                  <a:cubicBezTo>
                    <a:pt x="325" y="26"/>
                    <a:pt x="338" y="23"/>
                    <a:pt x="351" y="23"/>
                  </a:cubicBezTo>
                  <a:cubicBezTo>
                    <a:pt x="364" y="22"/>
                    <a:pt x="377" y="25"/>
                    <a:pt x="390" y="29"/>
                  </a:cubicBezTo>
                  <a:cubicBezTo>
                    <a:pt x="405" y="35"/>
                    <a:pt x="419" y="44"/>
                    <a:pt x="431" y="56"/>
                  </a:cubicBezTo>
                  <a:cubicBezTo>
                    <a:pt x="441" y="65"/>
                    <a:pt x="449" y="76"/>
                    <a:pt x="455" y="88"/>
                  </a:cubicBezTo>
                  <a:cubicBezTo>
                    <a:pt x="461" y="101"/>
                    <a:pt x="465" y="112"/>
                    <a:pt x="467" y="123"/>
                  </a:cubicBezTo>
                  <a:cubicBezTo>
                    <a:pt x="467" y="125"/>
                    <a:pt x="467" y="126"/>
                    <a:pt x="468" y="128"/>
                  </a:cubicBezTo>
                  <a:cubicBezTo>
                    <a:pt x="468" y="130"/>
                    <a:pt x="468" y="130"/>
                    <a:pt x="468" y="130"/>
                  </a:cubicBezTo>
                  <a:cubicBezTo>
                    <a:pt x="469" y="132"/>
                    <a:pt x="470" y="133"/>
                    <a:pt x="471" y="134"/>
                  </a:cubicBezTo>
                  <a:cubicBezTo>
                    <a:pt x="472" y="135"/>
                    <a:pt x="472" y="135"/>
                    <a:pt x="472" y="135"/>
                  </a:cubicBezTo>
                  <a:cubicBezTo>
                    <a:pt x="474" y="135"/>
                    <a:pt x="475" y="136"/>
                    <a:pt x="476" y="137"/>
                  </a:cubicBezTo>
                  <a:cubicBezTo>
                    <a:pt x="484" y="141"/>
                    <a:pt x="492" y="145"/>
                    <a:pt x="501" y="150"/>
                  </a:cubicBezTo>
                  <a:cubicBezTo>
                    <a:pt x="502" y="151"/>
                    <a:pt x="502" y="151"/>
                    <a:pt x="502" y="151"/>
                  </a:cubicBezTo>
                  <a:cubicBezTo>
                    <a:pt x="504" y="152"/>
                    <a:pt x="506" y="154"/>
                    <a:pt x="508" y="156"/>
                  </a:cubicBezTo>
                  <a:cubicBezTo>
                    <a:pt x="516" y="162"/>
                    <a:pt x="524" y="168"/>
                    <a:pt x="531" y="175"/>
                  </a:cubicBezTo>
                  <a:cubicBezTo>
                    <a:pt x="540" y="183"/>
                    <a:pt x="549" y="192"/>
                    <a:pt x="558" y="201"/>
                  </a:cubicBezTo>
                  <a:cubicBezTo>
                    <a:pt x="561" y="205"/>
                    <a:pt x="561" y="205"/>
                    <a:pt x="561" y="205"/>
                  </a:cubicBezTo>
                  <a:cubicBezTo>
                    <a:pt x="568" y="211"/>
                    <a:pt x="575" y="217"/>
                    <a:pt x="583" y="224"/>
                  </a:cubicBezTo>
                  <a:cubicBezTo>
                    <a:pt x="586" y="226"/>
                    <a:pt x="589" y="228"/>
                    <a:pt x="591" y="230"/>
                  </a:cubicBezTo>
                  <a:cubicBezTo>
                    <a:pt x="593" y="231"/>
                    <a:pt x="593" y="231"/>
                    <a:pt x="593" y="231"/>
                  </a:cubicBezTo>
                  <a:cubicBezTo>
                    <a:pt x="595" y="232"/>
                    <a:pt x="595" y="233"/>
                    <a:pt x="595" y="235"/>
                  </a:cubicBezTo>
                  <a:cubicBezTo>
                    <a:pt x="594" y="238"/>
                    <a:pt x="593" y="241"/>
                    <a:pt x="593" y="245"/>
                  </a:cubicBezTo>
                  <a:cubicBezTo>
                    <a:pt x="592" y="248"/>
                    <a:pt x="592" y="251"/>
                    <a:pt x="593" y="254"/>
                  </a:cubicBezTo>
                  <a:cubicBezTo>
                    <a:pt x="595" y="261"/>
                    <a:pt x="598" y="268"/>
                    <a:pt x="604" y="273"/>
                  </a:cubicBezTo>
                  <a:cubicBezTo>
                    <a:pt x="605" y="274"/>
                    <a:pt x="607" y="276"/>
                    <a:pt x="608" y="277"/>
                  </a:cubicBezTo>
                  <a:cubicBezTo>
                    <a:pt x="608" y="278"/>
                    <a:pt x="608" y="278"/>
                    <a:pt x="608" y="278"/>
                  </a:cubicBezTo>
                  <a:cubicBezTo>
                    <a:pt x="604" y="284"/>
                    <a:pt x="598" y="289"/>
                    <a:pt x="591" y="293"/>
                  </a:cubicBezTo>
                  <a:cubicBezTo>
                    <a:pt x="590" y="294"/>
                    <a:pt x="588" y="294"/>
                    <a:pt x="587" y="293"/>
                  </a:cubicBezTo>
                  <a:cubicBezTo>
                    <a:pt x="585" y="292"/>
                    <a:pt x="582" y="291"/>
                    <a:pt x="579" y="289"/>
                  </a:cubicBezTo>
                  <a:cubicBezTo>
                    <a:pt x="571" y="284"/>
                    <a:pt x="564" y="276"/>
                    <a:pt x="559" y="267"/>
                  </a:cubicBezTo>
                  <a:cubicBezTo>
                    <a:pt x="558" y="267"/>
                    <a:pt x="558" y="267"/>
                    <a:pt x="558" y="267"/>
                  </a:cubicBezTo>
                  <a:cubicBezTo>
                    <a:pt x="557" y="265"/>
                    <a:pt x="556" y="263"/>
                    <a:pt x="555" y="262"/>
                  </a:cubicBezTo>
                  <a:cubicBezTo>
                    <a:pt x="555" y="261"/>
                    <a:pt x="554" y="261"/>
                    <a:pt x="553" y="261"/>
                  </a:cubicBezTo>
                  <a:cubicBezTo>
                    <a:pt x="552" y="260"/>
                    <a:pt x="550" y="261"/>
                    <a:pt x="549" y="262"/>
                  </a:cubicBezTo>
                  <a:cubicBezTo>
                    <a:pt x="548" y="263"/>
                    <a:pt x="548" y="265"/>
                    <a:pt x="548" y="266"/>
                  </a:cubicBezTo>
                  <a:cubicBezTo>
                    <a:pt x="548" y="267"/>
                    <a:pt x="548" y="268"/>
                    <a:pt x="548" y="269"/>
                  </a:cubicBezTo>
                  <a:cubicBezTo>
                    <a:pt x="551" y="280"/>
                    <a:pt x="556" y="288"/>
                    <a:pt x="563" y="294"/>
                  </a:cubicBezTo>
                  <a:cubicBezTo>
                    <a:pt x="565" y="295"/>
                    <a:pt x="567" y="296"/>
                    <a:pt x="569" y="298"/>
                  </a:cubicBezTo>
                  <a:cubicBezTo>
                    <a:pt x="570" y="298"/>
                    <a:pt x="571" y="299"/>
                    <a:pt x="572" y="300"/>
                  </a:cubicBezTo>
                  <a:cubicBezTo>
                    <a:pt x="572" y="300"/>
                    <a:pt x="573" y="300"/>
                    <a:pt x="573" y="301"/>
                  </a:cubicBezTo>
                  <a:cubicBezTo>
                    <a:pt x="574" y="301"/>
                    <a:pt x="574" y="301"/>
                    <a:pt x="574" y="301"/>
                  </a:cubicBezTo>
                  <a:cubicBezTo>
                    <a:pt x="574" y="301"/>
                    <a:pt x="574" y="301"/>
                    <a:pt x="574" y="301"/>
                  </a:cubicBezTo>
                  <a:cubicBezTo>
                    <a:pt x="573" y="301"/>
                    <a:pt x="573" y="301"/>
                    <a:pt x="573" y="301"/>
                  </a:cubicBezTo>
                  <a:cubicBezTo>
                    <a:pt x="570" y="303"/>
                    <a:pt x="567" y="304"/>
                    <a:pt x="563" y="304"/>
                  </a:cubicBezTo>
                  <a:cubicBezTo>
                    <a:pt x="561" y="305"/>
                    <a:pt x="561" y="305"/>
                    <a:pt x="561" y="305"/>
                  </a:cubicBezTo>
                  <a:cubicBezTo>
                    <a:pt x="554" y="306"/>
                    <a:pt x="546" y="307"/>
                    <a:pt x="539" y="307"/>
                  </a:cubicBezTo>
                  <a:cubicBezTo>
                    <a:pt x="530" y="308"/>
                    <a:pt x="521" y="310"/>
                    <a:pt x="514" y="311"/>
                  </a:cubicBezTo>
                  <a:cubicBezTo>
                    <a:pt x="503" y="313"/>
                    <a:pt x="496" y="316"/>
                    <a:pt x="489" y="321"/>
                  </a:cubicBezTo>
                  <a:cubicBezTo>
                    <a:pt x="484" y="325"/>
                    <a:pt x="478" y="330"/>
                    <a:pt x="474" y="336"/>
                  </a:cubicBezTo>
                  <a:cubicBezTo>
                    <a:pt x="467" y="345"/>
                    <a:pt x="462" y="354"/>
                    <a:pt x="458" y="363"/>
                  </a:cubicBezTo>
                  <a:cubicBezTo>
                    <a:pt x="457" y="365"/>
                    <a:pt x="457" y="367"/>
                    <a:pt x="456" y="368"/>
                  </a:cubicBezTo>
                  <a:cubicBezTo>
                    <a:pt x="455" y="370"/>
                    <a:pt x="454" y="372"/>
                    <a:pt x="454" y="373"/>
                  </a:cubicBezTo>
                  <a:cubicBezTo>
                    <a:pt x="453" y="375"/>
                    <a:pt x="452" y="376"/>
                    <a:pt x="450" y="376"/>
                  </a:cubicBezTo>
                  <a:cubicBezTo>
                    <a:pt x="441" y="376"/>
                    <a:pt x="433" y="376"/>
                    <a:pt x="424" y="376"/>
                  </a:cubicBezTo>
                  <a:cubicBezTo>
                    <a:pt x="423" y="376"/>
                    <a:pt x="423" y="376"/>
                    <a:pt x="422" y="376"/>
                  </a:cubicBezTo>
                  <a:cubicBezTo>
                    <a:pt x="420" y="375"/>
                    <a:pt x="418" y="375"/>
                    <a:pt x="416" y="375"/>
                  </a:cubicBezTo>
                  <a:cubicBezTo>
                    <a:pt x="410" y="374"/>
                    <a:pt x="404" y="373"/>
                    <a:pt x="398" y="371"/>
                  </a:cubicBezTo>
                  <a:cubicBezTo>
                    <a:pt x="382" y="367"/>
                    <a:pt x="370" y="360"/>
                    <a:pt x="359" y="349"/>
                  </a:cubicBezTo>
                  <a:cubicBezTo>
                    <a:pt x="354" y="344"/>
                    <a:pt x="349" y="338"/>
                    <a:pt x="343" y="331"/>
                  </a:cubicBezTo>
                  <a:cubicBezTo>
                    <a:pt x="343" y="330"/>
                    <a:pt x="342" y="329"/>
                    <a:pt x="341" y="328"/>
                  </a:cubicBezTo>
                  <a:cubicBezTo>
                    <a:pt x="340" y="326"/>
                    <a:pt x="339" y="325"/>
                    <a:pt x="338" y="323"/>
                  </a:cubicBezTo>
                  <a:cubicBezTo>
                    <a:pt x="337" y="322"/>
                    <a:pt x="336" y="322"/>
                    <a:pt x="335" y="321"/>
                  </a:cubicBezTo>
                  <a:cubicBezTo>
                    <a:pt x="334" y="321"/>
                    <a:pt x="333" y="321"/>
                    <a:pt x="332" y="321"/>
                  </a:cubicBezTo>
                  <a:cubicBezTo>
                    <a:pt x="331" y="322"/>
                    <a:pt x="330" y="322"/>
                    <a:pt x="330" y="323"/>
                  </a:cubicBezTo>
                  <a:cubicBezTo>
                    <a:pt x="330" y="324"/>
                    <a:pt x="330" y="325"/>
                    <a:pt x="330" y="326"/>
                  </a:cubicBezTo>
                  <a:cubicBezTo>
                    <a:pt x="331" y="328"/>
                    <a:pt x="332" y="330"/>
                    <a:pt x="333" y="332"/>
                  </a:cubicBezTo>
                  <a:cubicBezTo>
                    <a:pt x="336" y="337"/>
                    <a:pt x="339" y="341"/>
                    <a:pt x="343" y="345"/>
                  </a:cubicBezTo>
                  <a:cubicBezTo>
                    <a:pt x="345" y="348"/>
                    <a:pt x="345" y="348"/>
                    <a:pt x="345" y="348"/>
                  </a:cubicBezTo>
                  <a:cubicBezTo>
                    <a:pt x="351" y="356"/>
                    <a:pt x="359" y="363"/>
                    <a:pt x="369" y="369"/>
                  </a:cubicBezTo>
                  <a:cubicBezTo>
                    <a:pt x="376" y="373"/>
                    <a:pt x="383" y="376"/>
                    <a:pt x="391" y="379"/>
                  </a:cubicBezTo>
                  <a:cubicBezTo>
                    <a:pt x="395" y="380"/>
                    <a:pt x="399" y="381"/>
                    <a:pt x="403" y="382"/>
                  </a:cubicBezTo>
                  <a:cubicBezTo>
                    <a:pt x="406" y="383"/>
                    <a:pt x="406" y="383"/>
                    <a:pt x="406" y="383"/>
                  </a:cubicBezTo>
                  <a:cubicBezTo>
                    <a:pt x="413" y="384"/>
                    <a:pt x="420" y="385"/>
                    <a:pt x="427" y="386"/>
                  </a:cubicBezTo>
                  <a:cubicBezTo>
                    <a:pt x="430" y="386"/>
                    <a:pt x="430" y="386"/>
                    <a:pt x="430" y="386"/>
                  </a:cubicBezTo>
                  <a:cubicBezTo>
                    <a:pt x="433" y="386"/>
                    <a:pt x="437" y="386"/>
                    <a:pt x="440" y="386"/>
                  </a:cubicBezTo>
                  <a:cubicBezTo>
                    <a:pt x="442" y="386"/>
                    <a:pt x="442" y="386"/>
                    <a:pt x="442" y="386"/>
                  </a:cubicBezTo>
                  <a:cubicBezTo>
                    <a:pt x="445" y="386"/>
                    <a:pt x="447" y="385"/>
                    <a:pt x="450" y="385"/>
                  </a:cubicBezTo>
                  <a:cubicBezTo>
                    <a:pt x="454" y="385"/>
                    <a:pt x="454" y="385"/>
                    <a:pt x="454" y="385"/>
                  </a:cubicBezTo>
                  <a:cubicBezTo>
                    <a:pt x="456" y="385"/>
                    <a:pt x="457" y="384"/>
                    <a:pt x="459" y="384"/>
                  </a:cubicBezTo>
                  <a:cubicBezTo>
                    <a:pt x="467" y="383"/>
                    <a:pt x="476" y="383"/>
                    <a:pt x="488" y="386"/>
                  </a:cubicBezTo>
                  <a:cubicBezTo>
                    <a:pt x="489" y="386"/>
                    <a:pt x="491" y="387"/>
                    <a:pt x="492" y="387"/>
                  </a:cubicBezTo>
                  <a:cubicBezTo>
                    <a:pt x="493" y="388"/>
                    <a:pt x="493" y="388"/>
                    <a:pt x="493" y="388"/>
                  </a:cubicBezTo>
                  <a:cubicBezTo>
                    <a:pt x="494" y="388"/>
                    <a:pt x="494" y="388"/>
                    <a:pt x="494" y="388"/>
                  </a:cubicBezTo>
                  <a:cubicBezTo>
                    <a:pt x="493" y="388"/>
                    <a:pt x="493" y="388"/>
                    <a:pt x="493" y="388"/>
                  </a:cubicBezTo>
                  <a:cubicBezTo>
                    <a:pt x="486" y="392"/>
                    <a:pt x="479" y="395"/>
                    <a:pt x="472" y="397"/>
                  </a:cubicBezTo>
                  <a:cubicBezTo>
                    <a:pt x="469" y="397"/>
                    <a:pt x="466" y="398"/>
                    <a:pt x="464" y="399"/>
                  </a:cubicBezTo>
                  <a:cubicBezTo>
                    <a:pt x="463" y="400"/>
                    <a:pt x="462" y="402"/>
                    <a:pt x="462" y="403"/>
                  </a:cubicBezTo>
                  <a:cubicBezTo>
                    <a:pt x="462" y="404"/>
                    <a:pt x="464" y="406"/>
                    <a:pt x="465" y="406"/>
                  </a:cubicBezTo>
                  <a:cubicBezTo>
                    <a:pt x="466" y="406"/>
                    <a:pt x="467" y="406"/>
                    <a:pt x="468" y="406"/>
                  </a:cubicBezTo>
                  <a:cubicBezTo>
                    <a:pt x="469" y="406"/>
                    <a:pt x="470" y="406"/>
                    <a:pt x="471" y="406"/>
                  </a:cubicBezTo>
                  <a:cubicBezTo>
                    <a:pt x="471" y="406"/>
                    <a:pt x="471" y="406"/>
                    <a:pt x="471" y="406"/>
                  </a:cubicBezTo>
                  <a:cubicBezTo>
                    <a:pt x="477" y="406"/>
                    <a:pt x="484" y="404"/>
                    <a:pt x="491" y="401"/>
                  </a:cubicBezTo>
                  <a:cubicBezTo>
                    <a:pt x="494" y="400"/>
                    <a:pt x="497" y="399"/>
                    <a:pt x="500" y="398"/>
                  </a:cubicBezTo>
                  <a:cubicBezTo>
                    <a:pt x="501" y="397"/>
                    <a:pt x="501" y="397"/>
                    <a:pt x="501" y="397"/>
                  </a:cubicBezTo>
                  <a:cubicBezTo>
                    <a:pt x="502" y="397"/>
                    <a:pt x="502" y="397"/>
                    <a:pt x="503" y="398"/>
                  </a:cubicBezTo>
                  <a:cubicBezTo>
                    <a:pt x="505" y="401"/>
                    <a:pt x="505" y="404"/>
                    <a:pt x="504" y="408"/>
                  </a:cubicBezTo>
                  <a:cubicBezTo>
                    <a:pt x="504" y="409"/>
                    <a:pt x="504" y="411"/>
                    <a:pt x="502" y="412"/>
                  </a:cubicBezTo>
                  <a:cubicBezTo>
                    <a:pt x="501" y="413"/>
                    <a:pt x="500" y="413"/>
                    <a:pt x="499" y="414"/>
                  </a:cubicBezTo>
                  <a:cubicBezTo>
                    <a:pt x="492" y="417"/>
                    <a:pt x="485" y="419"/>
                    <a:pt x="477" y="421"/>
                  </a:cubicBezTo>
                  <a:cubicBezTo>
                    <a:pt x="474" y="421"/>
                    <a:pt x="471" y="422"/>
                    <a:pt x="468" y="423"/>
                  </a:cubicBezTo>
                  <a:cubicBezTo>
                    <a:pt x="467" y="423"/>
                    <a:pt x="466" y="424"/>
                    <a:pt x="466" y="425"/>
                  </a:cubicBezTo>
                  <a:cubicBezTo>
                    <a:pt x="466" y="426"/>
                    <a:pt x="467" y="428"/>
                    <a:pt x="467" y="428"/>
                  </a:cubicBezTo>
                  <a:cubicBezTo>
                    <a:pt x="469" y="429"/>
                    <a:pt x="470" y="429"/>
                    <a:pt x="472" y="429"/>
                  </a:cubicBezTo>
                  <a:cubicBezTo>
                    <a:pt x="476" y="429"/>
                    <a:pt x="481" y="429"/>
                    <a:pt x="485" y="429"/>
                  </a:cubicBezTo>
                  <a:cubicBezTo>
                    <a:pt x="487" y="429"/>
                    <a:pt x="487" y="429"/>
                    <a:pt x="487" y="429"/>
                  </a:cubicBezTo>
                  <a:cubicBezTo>
                    <a:pt x="486" y="430"/>
                    <a:pt x="484" y="431"/>
                    <a:pt x="482" y="432"/>
                  </a:cubicBezTo>
                  <a:cubicBezTo>
                    <a:pt x="466" y="439"/>
                    <a:pt x="450" y="443"/>
                    <a:pt x="433" y="443"/>
                  </a:cubicBezTo>
                  <a:cubicBezTo>
                    <a:pt x="425" y="443"/>
                    <a:pt x="417" y="443"/>
                    <a:pt x="410" y="443"/>
                  </a:cubicBezTo>
                  <a:cubicBezTo>
                    <a:pt x="406" y="443"/>
                    <a:pt x="403" y="443"/>
                    <a:pt x="399" y="443"/>
                  </a:cubicBezTo>
                  <a:cubicBezTo>
                    <a:pt x="392" y="443"/>
                    <a:pt x="385" y="441"/>
                    <a:pt x="379" y="440"/>
                  </a:cubicBezTo>
                  <a:cubicBezTo>
                    <a:pt x="365" y="437"/>
                    <a:pt x="350" y="431"/>
                    <a:pt x="335" y="421"/>
                  </a:cubicBezTo>
                  <a:cubicBezTo>
                    <a:pt x="324" y="414"/>
                    <a:pt x="315" y="406"/>
                    <a:pt x="306" y="398"/>
                  </a:cubicBezTo>
                  <a:cubicBezTo>
                    <a:pt x="305" y="397"/>
                    <a:pt x="304" y="396"/>
                    <a:pt x="303" y="395"/>
                  </a:cubicBezTo>
                  <a:cubicBezTo>
                    <a:pt x="302" y="394"/>
                    <a:pt x="301" y="392"/>
                    <a:pt x="300" y="391"/>
                  </a:cubicBezTo>
                  <a:cubicBezTo>
                    <a:pt x="299" y="391"/>
                    <a:pt x="299" y="390"/>
                    <a:pt x="298" y="390"/>
                  </a:cubicBezTo>
                  <a:cubicBezTo>
                    <a:pt x="296" y="388"/>
                    <a:pt x="293" y="389"/>
                    <a:pt x="292" y="391"/>
                  </a:cubicBezTo>
                  <a:cubicBezTo>
                    <a:pt x="291" y="392"/>
                    <a:pt x="291" y="394"/>
                    <a:pt x="292" y="396"/>
                  </a:cubicBezTo>
                  <a:cubicBezTo>
                    <a:pt x="292" y="396"/>
                    <a:pt x="292" y="396"/>
                    <a:pt x="292" y="396"/>
                  </a:cubicBezTo>
                  <a:cubicBezTo>
                    <a:pt x="293" y="397"/>
                    <a:pt x="293" y="397"/>
                    <a:pt x="294" y="398"/>
                  </a:cubicBezTo>
                  <a:cubicBezTo>
                    <a:pt x="301" y="405"/>
                    <a:pt x="308" y="412"/>
                    <a:pt x="315" y="418"/>
                  </a:cubicBezTo>
                  <a:cubicBezTo>
                    <a:pt x="329" y="430"/>
                    <a:pt x="343" y="438"/>
                    <a:pt x="359" y="444"/>
                  </a:cubicBezTo>
                  <a:cubicBezTo>
                    <a:pt x="373" y="449"/>
                    <a:pt x="387" y="452"/>
                    <a:pt x="404" y="453"/>
                  </a:cubicBezTo>
                  <a:cubicBezTo>
                    <a:pt x="409" y="453"/>
                    <a:pt x="414" y="453"/>
                    <a:pt x="419" y="453"/>
                  </a:cubicBezTo>
                  <a:cubicBezTo>
                    <a:pt x="422" y="453"/>
                    <a:pt x="424" y="453"/>
                    <a:pt x="427" y="453"/>
                  </a:cubicBezTo>
                  <a:cubicBezTo>
                    <a:pt x="428" y="453"/>
                    <a:pt x="430" y="453"/>
                    <a:pt x="431" y="453"/>
                  </a:cubicBezTo>
                  <a:cubicBezTo>
                    <a:pt x="432" y="454"/>
                    <a:pt x="433" y="454"/>
                    <a:pt x="433" y="455"/>
                  </a:cubicBezTo>
                  <a:cubicBezTo>
                    <a:pt x="433" y="457"/>
                    <a:pt x="433" y="459"/>
                    <a:pt x="433" y="462"/>
                  </a:cubicBezTo>
                  <a:cubicBezTo>
                    <a:pt x="433" y="463"/>
                    <a:pt x="433" y="464"/>
                    <a:pt x="433" y="464"/>
                  </a:cubicBezTo>
                  <a:cubicBezTo>
                    <a:pt x="433" y="466"/>
                    <a:pt x="433" y="468"/>
                    <a:pt x="434" y="470"/>
                  </a:cubicBezTo>
                  <a:cubicBezTo>
                    <a:pt x="435" y="477"/>
                    <a:pt x="435" y="483"/>
                    <a:pt x="434" y="490"/>
                  </a:cubicBezTo>
                  <a:cubicBezTo>
                    <a:pt x="433" y="491"/>
                    <a:pt x="433" y="493"/>
                    <a:pt x="433" y="495"/>
                  </a:cubicBezTo>
                  <a:cubicBezTo>
                    <a:pt x="433" y="504"/>
                    <a:pt x="431" y="513"/>
                    <a:pt x="429" y="521"/>
                  </a:cubicBezTo>
                  <a:cubicBezTo>
                    <a:pt x="426" y="531"/>
                    <a:pt x="422" y="540"/>
                    <a:pt x="418" y="550"/>
                  </a:cubicBezTo>
                  <a:cubicBezTo>
                    <a:pt x="409" y="567"/>
                    <a:pt x="396" y="583"/>
                    <a:pt x="380" y="595"/>
                  </a:cubicBezTo>
                  <a:cubicBezTo>
                    <a:pt x="378" y="596"/>
                    <a:pt x="375" y="598"/>
                    <a:pt x="373" y="599"/>
                  </a:cubicBezTo>
                  <a:cubicBezTo>
                    <a:pt x="372" y="600"/>
                    <a:pt x="371" y="600"/>
                    <a:pt x="370" y="601"/>
                  </a:cubicBezTo>
                  <a:cubicBezTo>
                    <a:pt x="369" y="601"/>
                    <a:pt x="369" y="601"/>
                    <a:pt x="369" y="601"/>
                  </a:cubicBezTo>
                  <a:cubicBezTo>
                    <a:pt x="369" y="600"/>
                    <a:pt x="369" y="600"/>
                    <a:pt x="369" y="600"/>
                  </a:cubicBezTo>
                  <a:cubicBezTo>
                    <a:pt x="369" y="600"/>
                    <a:pt x="369" y="599"/>
                    <a:pt x="369" y="599"/>
                  </a:cubicBezTo>
                  <a:cubicBezTo>
                    <a:pt x="369" y="599"/>
                    <a:pt x="369" y="598"/>
                    <a:pt x="369" y="598"/>
                  </a:cubicBezTo>
                  <a:cubicBezTo>
                    <a:pt x="366" y="584"/>
                    <a:pt x="362" y="572"/>
                    <a:pt x="356" y="562"/>
                  </a:cubicBezTo>
                  <a:cubicBezTo>
                    <a:pt x="347" y="543"/>
                    <a:pt x="332" y="526"/>
                    <a:pt x="314" y="513"/>
                  </a:cubicBezTo>
                  <a:cubicBezTo>
                    <a:pt x="298" y="502"/>
                    <a:pt x="280" y="494"/>
                    <a:pt x="258" y="491"/>
                  </a:cubicBezTo>
                  <a:cubicBezTo>
                    <a:pt x="254" y="490"/>
                    <a:pt x="249" y="490"/>
                    <a:pt x="244" y="491"/>
                  </a:cubicBezTo>
                  <a:cubicBezTo>
                    <a:pt x="243" y="491"/>
                    <a:pt x="243" y="491"/>
                    <a:pt x="243" y="491"/>
                  </a:cubicBezTo>
                  <a:cubicBezTo>
                    <a:pt x="242" y="491"/>
                    <a:pt x="242" y="491"/>
                    <a:pt x="242" y="491"/>
                  </a:cubicBezTo>
                  <a:cubicBezTo>
                    <a:pt x="241" y="491"/>
                    <a:pt x="240" y="492"/>
                    <a:pt x="240" y="493"/>
                  </a:cubicBezTo>
                  <a:cubicBezTo>
                    <a:pt x="240" y="494"/>
                    <a:pt x="240" y="494"/>
                    <a:pt x="240" y="495"/>
                  </a:cubicBezTo>
                  <a:cubicBezTo>
                    <a:pt x="240" y="495"/>
                    <a:pt x="241" y="496"/>
                    <a:pt x="242" y="497"/>
                  </a:cubicBezTo>
                  <a:cubicBezTo>
                    <a:pt x="243" y="497"/>
                    <a:pt x="244" y="498"/>
                    <a:pt x="245" y="498"/>
                  </a:cubicBezTo>
                  <a:cubicBezTo>
                    <a:pt x="247" y="498"/>
                    <a:pt x="249" y="498"/>
                    <a:pt x="251" y="498"/>
                  </a:cubicBezTo>
                  <a:cubicBezTo>
                    <a:pt x="254" y="499"/>
                    <a:pt x="258" y="499"/>
                    <a:pt x="261" y="500"/>
                  </a:cubicBezTo>
                  <a:cubicBezTo>
                    <a:pt x="273" y="503"/>
                    <a:pt x="285" y="507"/>
                    <a:pt x="296" y="513"/>
                  </a:cubicBezTo>
                  <a:cubicBezTo>
                    <a:pt x="309" y="520"/>
                    <a:pt x="320" y="528"/>
                    <a:pt x="329" y="539"/>
                  </a:cubicBezTo>
                  <a:cubicBezTo>
                    <a:pt x="339" y="549"/>
                    <a:pt x="346" y="560"/>
                    <a:pt x="350" y="571"/>
                  </a:cubicBezTo>
                  <a:cubicBezTo>
                    <a:pt x="357" y="588"/>
                    <a:pt x="360" y="601"/>
                    <a:pt x="360" y="615"/>
                  </a:cubicBezTo>
                  <a:cubicBezTo>
                    <a:pt x="360" y="617"/>
                    <a:pt x="360" y="619"/>
                    <a:pt x="360" y="620"/>
                  </a:cubicBezTo>
                  <a:cubicBezTo>
                    <a:pt x="360" y="631"/>
                    <a:pt x="358" y="642"/>
                    <a:pt x="354" y="654"/>
                  </a:cubicBezTo>
                  <a:cubicBezTo>
                    <a:pt x="353" y="656"/>
                    <a:pt x="352" y="657"/>
                    <a:pt x="351" y="659"/>
                  </a:cubicBezTo>
                  <a:cubicBezTo>
                    <a:pt x="351" y="660"/>
                    <a:pt x="350" y="660"/>
                    <a:pt x="349" y="660"/>
                  </a:cubicBezTo>
                  <a:cubicBezTo>
                    <a:pt x="345" y="661"/>
                    <a:pt x="341" y="660"/>
                    <a:pt x="338" y="660"/>
                  </a:cubicBezTo>
                  <a:cubicBezTo>
                    <a:pt x="335" y="659"/>
                    <a:pt x="331" y="659"/>
                    <a:pt x="328" y="661"/>
                  </a:cubicBezTo>
                  <a:cubicBezTo>
                    <a:pt x="327" y="661"/>
                    <a:pt x="327" y="662"/>
                    <a:pt x="326" y="663"/>
                  </a:cubicBezTo>
                  <a:cubicBezTo>
                    <a:pt x="326" y="665"/>
                    <a:pt x="327" y="666"/>
                    <a:pt x="328" y="667"/>
                  </a:cubicBezTo>
                  <a:cubicBezTo>
                    <a:pt x="330" y="668"/>
                    <a:pt x="333" y="669"/>
                    <a:pt x="336" y="669"/>
                  </a:cubicBezTo>
                  <a:cubicBezTo>
                    <a:pt x="343" y="669"/>
                    <a:pt x="350" y="671"/>
                    <a:pt x="357" y="672"/>
                  </a:cubicBezTo>
                  <a:cubicBezTo>
                    <a:pt x="361" y="673"/>
                    <a:pt x="364" y="674"/>
                    <a:pt x="367" y="675"/>
                  </a:cubicBezTo>
                  <a:cubicBezTo>
                    <a:pt x="371" y="676"/>
                    <a:pt x="375" y="677"/>
                    <a:pt x="378" y="678"/>
                  </a:cubicBezTo>
                  <a:cubicBezTo>
                    <a:pt x="381" y="679"/>
                    <a:pt x="383" y="680"/>
                    <a:pt x="385" y="681"/>
                  </a:cubicBezTo>
                  <a:cubicBezTo>
                    <a:pt x="391" y="683"/>
                    <a:pt x="398" y="686"/>
                    <a:pt x="405" y="690"/>
                  </a:cubicBezTo>
                  <a:cubicBezTo>
                    <a:pt x="411" y="693"/>
                    <a:pt x="415" y="696"/>
                    <a:pt x="418" y="700"/>
                  </a:cubicBezTo>
                  <a:cubicBezTo>
                    <a:pt x="419" y="702"/>
                    <a:pt x="420" y="703"/>
                    <a:pt x="421" y="704"/>
                  </a:cubicBezTo>
                  <a:cubicBezTo>
                    <a:pt x="422" y="707"/>
                    <a:pt x="422" y="710"/>
                    <a:pt x="420" y="713"/>
                  </a:cubicBezTo>
                  <a:cubicBezTo>
                    <a:pt x="419" y="716"/>
                    <a:pt x="417" y="718"/>
                    <a:pt x="414" y="719"/>
                  </a:cubicBezTo>
                  <a:cubicBezTo>
                    <a:pt x="413" y="720"/>
                    <a:pt x="413" y="720"/>
                    <a:pt x="413" y="720"/>
                  </a:cubicBezTo>
                  <a:cubicBezTo>
                    <a:pt x="412" y="718"/>
                    <a:pt x="411" y="717"/>
                    <a:pt x="410" y="716"/>
                  </a:cubicBezTo>
                  <a:cubicBezTo>
                    <a:pt x="409" y="715"/>
                    <a:pt x="409" y="715"/>
                    <a:pt x="409" y="715"/>
                  </a:cubicBezTo>
                  <a:cubicBezTo>
                    <a:pt x="404" y="710"/>
                    <a:pt x="399" y="706"/>
                    <a:pt x="393" y="702"/>
                  </a:cubicBezTo>
                  <a:cubicBezTo>
                    <a:pt x="389" y="700"/>
                    <a:pt x="383" y="697"/>
                    <a:pt x="375" y="697"/>
                  </a:cubicBezTo>
                  <a:cubicBezTo>
                    <a:pt x="375" y="697"/>
                    <a:pt x="374" y="697"/>
                    <a:pt x="374" y="697"/>
                  </a:cubicBezTo>
                  <a:cubicBezTo>
                    <a:pt x="373" y="697"/>
                    <a:pt x="372" y="697"/>
                    <a:pt x="370" y="698"/>
                  </a:cubicBezTo>
                  <a:cubicBezTo>
                    <a:pt x="370" y="698"/>
                    <a:pt x="369" y="699"/>
                    <a:pt x="369" y="701"/>
                  </a:cubicBezTo>
                  <a:cubicBezTo>
                    <a:pt x="368" y="702"/>
                    <a:pt x="369" y="703"/>
                    <a:pt x="370" y="703"/>
                  </a:cubicBezTo>
                  <a:cubicBezTo>
                    <a:pt x="372" y="704"/>
                    <a:pt x="374" y="705"/>
                    <a:pt x="376" y="705"/>
                  </a:cubicBezTo>
                  <a:cubicBezTo>
                    <a:pt x="380" y="706"/>
                    <a:pt x="385" y="709"/>
                    <a:pt x="388" y="711"/>
                  </a:cubicBezTo>
                  <a:cubicBezTo>
                    <a:pt x="394" y="715"/>
                    <a:pt x="398" y="720"/>
                    <a:pt x="402" y="724"/>
                  </a:cubicBezTo>
                  <a:cubicBezTo>
                    <a:pt x="402" y="725"/>
                    <a:pt x="402" y="725"/>
                    <a:pt x="402" y="725"/>
                  </a:cubicBezTo>
                  <a:close/>
                  <a:moveTo>
                    <a:pt x="417" y="660"/>
                  </a:moveTo>
                  <a:cubicBezTo>
                    <a:pt x="417" y="660"/>
                    <a:pt x="416" y="661"/>
                    <a:pt x="416" y="661"/>
                  </a:cubicBezTo>
                  <a:cubicBezTo>
                    <a:pt x="414" y="662"/>
                    <a:pt x="412" y="663"/>
                    <a:pt x="411" y="663"/>
                  </a:cubicBezTo>
                  <a:cubicBezTo>
                    <a:pt x="403" y="666"/>
                    <a:pt x="394" y="668"/>
                    <a:pt x="385" y="670"/>
                  </a:cubicBezTo>
                  <a:cubicBezTo>
                    <a:pt x="384" y="670"/>
                    <a:pt x="383" y="669"/>
                    <a:pt x="381" y="669"/>
                  </a:cubicBezTo>
                  <a:cubicBezTo>
                    <a:pt x="381" y="669"/>
                    <a:pt x="381" y="669"/>
                    <a:pt x="381" y="669"/>
                  </a:cubicBezTo>
                  <a:cubicBezTo>
                    <a:pt x="376" y="668"/>
                    <a:pt x="372" y="666"/>
                    <a:pt x="367" y="665"/>
                  </a:cubicBezTo>
                  <a:cubicBezTo>
                    <a:pt x="363" y="663"/>
                    <a:pt x="363" y="663"/>
                    <a:pt x="363" y="663"/>
                  </a:cubicBezTo>
                  <a:cubicBezTo>
                    <a:pt x="362" y="663"/>
                    <a:pt x="362" y="663"/>
                    <a:pt x="362" y="663"/>
                  </a:cubicBezTo>
                  <a:cubicBezTo>
                    <a:pt x="362" y="663"/>
                    <a:pt x="361" y="662"/>
                    <a:pt x="361" y="662"/>
                  </a:cubicBezTo>
                  <a:cubicBezTo>
                    <a:pt x="361" y="661"/>
                    <a:pt x="362" y="661"/>
                    <a:pt x="362" y="660"/>
                  </a:cubicBezTo>
                  <a:cubicBezTo>
                    <a:pt x="362" y="659"/>
                    <a:pt x="362" y="659"/>
                    <a:pt x="363" y="658"/>
                  </a:cubicBezTo>
                  <a:cubicBezTo>
                    <a:pt x="363" y="657"/>
                    <a:pt x="363" y="655"/>
                    <a:pt x="364" y="654"/>
                  </a:cubicBezTo>
                  <a:cubicBezTo>
                    <a:pt x="365" y="651"/>
                    <a:pt x="366" y="647"/>
                    <a:pt x="367" y="644"/>
                  </a:cubicBezTo>
                  <a:cubicBezTo>
                    <a:pt x="369" y="635"/>
                    <a:pt x="370" y="627"/>
                    <a:pt x="370" y="620"/>
                  </a:cubicBezTo>
                  <a:cubicBezTo>
                    <a:pt x="370" y="619"/>
                    <a:pt x="370" y="618"/>
                    <a:pt x="370" y="617"/>
                  </a:cubicBezTo>
                  <a:cubicBezTo>
                    <a:pt x="371" y="617"/>
                    <a:pt x="371" y="617"/>
                    <a:pt x="371" y="617"/>
                  </a:cubicBezTo>
                  <a:cubicBezTo>
                    <a:pt x="371" y="616"/>
                    <a:pt x="371" y="616"/>
                    <a:pt x="371" y="616"/>
                  </a:cubicBezTo>
                  <a:cubicBezTo>
                    <a:pt x="371" y="616"/>
                    <a:pt x="372" y="616"/>
                    <a:pt x="372" y="616"/>
                  </a:cubicBezTo>
                  <a:cubicBezTo>
                    <a:pt x="381" y="617"/>
                    <a:pt x="392" y="620"/>
                    <a:pt x="403" y="624"/>
                  </a:cubicBezTo>
                  <a:cubicBezTo>
                    <a:pt x="410" y="626"/>
                    <a:pt x="415" y="629"/>
                    <a:pt x="420" y="632"/>
                  </a:cubicBezTo>
                  <a:cubicBezTo>
                    <a:pt x="423" y="634"/>
                    <a:pt x="425" y="636"/>
                    <a:pt x="427" y="638"/>
                  </a:cubicBezTo>
                  <a:cubicBezTo>
                    <a:pt x="428" y="639"/>
                    <a:pt x="429" y="641"/>
                    <a:pt x="430" y="643"/>
                  </a:cubicBezTo>
                  <a:cubicBezTo>
                    <a:pt x="431" y="646"/>
                    <a:pt x="431" y="648"/>
                    <a:pt x="429" y="651"/>
                  </a:cubicBezTo>
                  <a:cubicBezTo>
                    <a:pt x="429" y="652"/>
                    <a:pt x="428" y="652"/>
                    <a:pt x="428" y="652"/>
                  </a:cubicBezTo>
                  <a:cubicBezTo>
                    <a:pt x="428" y="652"/>
                    <a:pt x="427" y="652"/>
                    <a:pt x="427" y="652"/>
                  </a:cubicBezTo>
                  <a:cubicBezTo>
                    <a:pt x="426" y="650"/>
                    <a:pt x="424" y="649"/>
                    <a:pt x="423" y="648"/>
                  </a:cubicBezTo>
                  <a:cubicBezTo>
                    <a:pt x="422" y="647"/>
                    <a:pt x="421" y="646"/>
                    <a:pt x="420" y="645"/>
                  </a:cubicBezTo>
                  <a:cubicBezTo>
                    <a:pt x="416" y="641"/>
                    <a:pt x="412" y="638"/>
                    <a:pt x="406" y="636"/>
                  </a:cubicBezTo>
                  <a:cubicBezTo>
                    <a:pt x="402" y="634"/>
                    <a:pt x="398" y="634"/>
                    <a:pt x="396" y="634"/>
                  </a:cubicBezTo>
                  <a:cubicBezTo>
                    <a:pt x="395" y="634"/>
                    <a:pt x="395" y="634"/>
                    <a:pt x="395" y="634"/>
                  </a:cubicBezTo>
                  <a:cubicBezTo>
                    <a:pt x="395" y="634"/>
                    <a:pt x="395" y="634"/>
                    <a:pt x="395" y="634"/>
                  </a:cubicBezTo>
                  <a:cubicBezTo>
                    <a:pt x="392" y="634"/>
                    <a:pt x="390" y="634"/>
                    <a:pt x="388" y="635"/>
                  </a:cubicBezTo>
                  <a:cubicBezTo>
                    <a:pt x="387" y="636"/>
                    <a:pt x="386" y="637"/>
                    <a:pt x="386" y="638"/>
                  </a:cubicBezTo>
                  <a:cubicBezTo>
                    <a:pt x="386" y="639"/>
                    <a:pt x="387" y="640"/>
                    <a:pt x="388" y="641"/>
                  </a:cubicBezTo>
                  <a:cubicBezTo>
                    <a:pt x="389" y="641"/>
                    <a:pt x="391" y="642"/>
                    <a:pt x="393" y="642"/>
                  </a:cubicBezTo>
                  <a:cubicBezTo>
                    <a:pt x="398" y="644"/>
                    <a:pt x="404" y="646"/>
                    <a:pt x="409" y="650"/>
                  </a:cubicBezTo>
                  <a:cubicBezTo>
                    <a:pt x="411" y="652"/>
                    <a:pt x="414" y="655"/>
                    <a:pt x="416" y="658"/>
                  </a:cubicBezTo>
                  <a:cubicBezTo>
                    <a:pt x="417" y="658"/>
                    <a:pt x="417" y="659"/>
                    <a:pt x="417" y="660"/>
                  </a:cubicBezTo>
                  <a:close/>
                  <a:moveTo>
                    <a:pt x="425" y="37"/>
                  </a:moveTo>
                  <a:cubicBezTo>
                    <a:pt x="425" y="36"/>
                    <a:pt x="427" y="35"/>
                    <a:pt x="428" y="34"/>
                  </a:cubicBezTo>
                  <a:cubicBezTo>
                    <a:pt x="429" y="33"/>
                    <a:pt x="429" y="33"/>
                    <a:pt x="429" y="33"/>
                  </a:cubicBezTo>
                  <a:cubicBezTo>
                    <a:pt x="430" y="32"/>
                    <a:pt x="431" y="32"/>
                    <a:pt x="432" y="31"/>
                  </a:cubicBezTo>
                  <a:cubicBezTo>
                    <a:pt x="437" y="26"/>
                    <a:pt x="443" y="22"/>
                    <a:pt x="452" y="18"/>
                  </a:cubicBezTo>
                  <a:cubicBezTo>
                    <a:pt x="462" y="13"/>
                    <a:pt x="473" y="11"/>
                    <a:pt x="486" y="10"/>
                  </a:cubicBezTo>
                  <a:cubicBezTo>
                    <a:pt x="487" y="10"/>
                    <a:pt x="487" y="10"/>
                    <a:pt x="487" y="10"/>
                  </a:cubicBezTo>
                  <a:cubicBezTo>
                    <a:pt x="492" y="10"/>
                    <a:pt x="497" y="11"/>
                    <a:pt x="502" y="12"/>
                  </a:cubicBezTo>
                  <a:cubicBezTo>
                    <a:pt x="520" y="16"/>
                    <a:pt x="535" y="25"/>
                    <a:pt x="546" y="40"/>
                  </a:cubicBezTo>
                  <a:cubicBezTo>
                    <a:pt x="556" y="53"/>
                    <a:pt x="561" y="68"/>
                    <a:pt x="562" y="86"/>
                  </a:cubicBezTo>
                  <a:cubicBezTo>
                    <a:pt x="562" y="91"/>
                    <a:pt x="561" y="97"/>
                    <a:pt x="560" y="103"/>
                  </a:cubicBezTo>
                  <a:cubicBezTo>
                    <a:pt x="559" y="110"/>
                    <a:pt x="557" y="117"/>
                    <a:pt x="553" y="125"/>
                  </a:cubicBezTo>
                  <a:cubicBezTo>
                    <a:pt x="548" y="137"/>
                    <a:pt x="540" y="148"/>
                    <a:pt x="529" y="158"/>
                  </a:cubicBezTo>
                  <a:cubicBezTo>
                    <a:pt x="527" y="159"/>
                    <a:pt x="527" y="159"/>
                    <a:pt x="526" y="158"/>
                  </a:cubicBezTo>
                  <a:cubicBezTo>
                    <a:pt x="521" y="154"/>
                    <a:pt x="515" y="149"/>
                    <a:pt x="509" y="145"/>
                  </a:cubicBezTo>
                  <a:cubicBezTo>
                    <a:pt x="501" y="140"/>
                    <a:pt x="491" y="134"/>
                    <a:pt x="480" y="129"/>
                  </a:cubicBezTo>
                  <a:cubicBezTo>
                    <a:pt x="478" y="128"/>
                    <a:pt x="477" y="127"/>
                    <a:pt x="477" y="125"/>
                  </a:cubicBezTo>
                  <a:cubicBezTo>
                    <a:pt x="476" y="124"/>
                    <a:pt x="476" y="122"/>
                    <a:pt x="476" y="120"/>
                  </a:cubicBezTo>
                  <a:cubicBezTo>
                    <a:pt x="476" y="119"/>
                    <a:pt x="475" y="118"/>
                    <a:pt x="475" y="118"/>
                  </a:cubicBezTo>
                  <a:cubicBezTo>
                    <a:pt x="472" y="101"/>
                    <a:pt x="466" y="85"/>
                    <a:pt x="456" y="70"/>
                  </a:cubicBezTo>
                  <a:cubicBezTo>
                    <a:pt x="449" y="60"/>
                    <a:pt x="440" y="50"/>
                    <a:pt x="428" y="41"/>
                  </a:cubicBezTo>
                  <a:cubicBezTo>
                    <a:pt x="426" y="39"/>
                    <a:pt x="425" y="38"/>
                    <a:pt x="425" y="37"/>
                  </a:cubicBezTo>
                  <a:close/>
                  <a:moveTo>
                    <a:pt x="317" y="206"/>
                  </a:moveTo>
                  <a:cubicBezTo>
                    <a:pt x="315" y="205"/>
                    <a:pt x="315" y="205"/>
                    <a:pt x="315" y="205"/>
                  </a:cubicBezTo>
                  <a:cubicBezTo>
                    <a:pt x="312" y="203"/>
                    <a:pt x="309" y="200"/>
                    <a:pt x="307" y="198"/>
                  </a:cubicBezTo>
                  <a:cubicBezTo>
                    <a:pt x="296" y="189"/>
                    <a:pt x="289" y="180"/>
                    <a:pt x="283" y="170"/>
                  </a:cubicBezTo>
                  <a:cubicBezTo>
                    <a:pt x="281" y="166"/>
                    <a:pt x="278" y="162"/>
                    <a:pt x="276" y="158"/>
                  </a:cubicBezTo>
                  <a:cubicBezTo>
                    <a:pt x="269" y="144"/>
                    <a:pt x="266" y="128"/>
                    <a:pt x="265" y="111"/>
                  </a:cubicBezTo>
                  <a:cubicBezTo>
                    <a:pt x="265" y="111"/>
                    <a:pt x="265" y="111"/>
                    <a:pt x="265" y="111"/>
                  </a:cubicBezTo>
                  <a:cubicBezTo>
                    <a:pt x="265" y="104"/>
                    <a:pt x="266" y="97"/>
                    <a:pt x="268" y="89"/>
                  </a:cubicBezTo>
                  <a:cubicBezTo>
                    <a:pt x="271" y="74"/>
                    <a:pt x="278" y="61"/>
                    <a:pt x="287" y="51"/>
                  </a:cubicBezTo>
                  <a:cubicBezTo>
                    <a:pt x="288" y="49"/>
                    <a:pt x="290" y="48"/>
                    <a:pt x="292" y="46"/>
                  </a:cubicBezTo>
                  <a:cubicBezTo>
                    <a:pt x="292" y="46"/>
                    <a:pt x="292" y="46"/>
                    <a:pt x="292" y="46"/>
                  </a:cubicBezTo>
                  <a:cubicBezTo>
                    <a:pt x="292" y="45"/>
                    <a:pt x="293" y="45"/>
                    <a:pt x="294" y="45"/>
                  </a:cubicBezTo>
                  <a:cubicBezTo>
                    <a:pt x="294" y="45"/>
                    <a:pt x="295" y="45"/>
                    <a:pt x="295" y="45"/>
                  </a:cubicBezTo>
                  <a:cubicBezTo>
                    <a:pt x="296" y="46"/>
                    <a:pt x="296" y="46"/>
                    <a:pt x="296" y="46"/>
                  </a:cubicBezTo>
                  <a:cubicBezTo>
                    <a:pt x="305" y="51"/>
                    <a:pt x="315" y="57"/>
                    <a:pt x="323" y="65"/>
                  </a:cubicBezTo>
                  <a:cubicBezTo>
                    <a:pt x="326" y="68"/>
                    <a:pt x="329" y="70"/>
                    <a:pt x="331" y="73"/>
                  </a:cubicBezTo>
                  <a:cubicBezTo>
                    <a:pt x="332" y="74"/>
                    <a:pt x="332" y="74"/>
                    <a:pt x="332" y="74"/>
                  </a:cubicBezTo>
                  <a:cubicBezTo>
                    <a:pt x="343" y="85"/>
                    <a:pt x="351" y="98"/>
                    <a:pt x="357" y="112"/>
                  </a:cubicBezTo>
                  <a:cubicBezTo>
                    <a:pt x="360" y="122"/>
                    <a:pt x="362" y="131"/>
                    <a:pt x="362" y="140"/>
                  </a:cubicBezTo>
                  <a:cubicBezTo>
                    <a:pt x="362" y="141"/>
                    <a:pt x="362" y="142"/>
                    <a:pt x="362" y="143"/>
                  </a:cubicBezTo>
                  <a:cubicBezTo>
                    <a:pt x="362" y="145"/>
                    <a:pt x="362" y="145"/>
                    <a:pt x="362" y="145"/>
                  </a:cubicBezTo>
                  <a:cubicBezTo>
                    <a:pt x="362" y="155"/>
                    <a:pt x="359" y="165"/>
                    <a:pt x="353" y="176"/>
                  </a:cubicBezTo>
                  <a:cubicBezTo>
                    <a:pt x="349" y="184"/>
                    <a:pt x="343" y="190"/>
                    <a:pt x="337" y="196"/>
                  </a:cubicBezTo>
                  <a:cubicBezTo>
                    <a:pt x="332" y="200"/>
                    <a:pt x="327" y="203"/>
                    <a:pt x="321" y="206"/>
                  </a:cubicBezTo>
                  <a:cubicBezTo>
                    <a:pt x="320" y="207"/>
                    <a:pt x="318" y="207"/>
                    <a:pt x="317" y="206"/>
                  </a:cubicBezTo>
                  <a:close/>
                  <a:moveTo>
                    <a:pt x="12" y="206"/>
                  </a:moveTo>
                  <a:cubicBezTo>
                    <a:pt x="12" y="206"/>
                    <a:pt x="12" y="206"/>
                    <a:pt x="12" y="206"/>
                  </a:cubicBezTo>
                  <a:cubicBezTo>
                    <a:pt x="12" y="206"/>
                    <a:pt x="12" y="206"/>
                    <a:pt x="12" y="206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88" name="Freeform 281"/>
            <p:cNvSpPr>
              <a:spLocks/>
            </p:cNvSpPr>
            <p:nvPr/>
          </p:nvSpPr>
          <p:spPr bwMode="auto">
            <a:xfrm>
              <a:off x="4157481" y="5602288"/>
              <a:ext cx="233363" cy="103188"/>
            </a:xfrm>
            <a:custGeom>
              <a:avLst/>
              <a:gdLst>
                <a:gd name="T0" fmla="*/ 3 w 89"/>
                <a:gd name="T1" fmla="*/ 28 h 39"/>
                <a:gd name="T2" fmla="*/ 8 w 89"/>
                <a:gd name="T3" fmla="*/ 24 h 39"/>
                <a:gd name="T4" fmla="*/ 26 w 89"/>
                <a:gd name="T5" fmla="*/ 16 h 39"/>
                <a:gd name="T6" fmla="*/ 48 w 89"/>
                <a:gd name="T7" fmla="*/ 8 h 39"/>
                <a:gd name="T8" fmla="*/ 54 w 89"/>
                <a:gd name="T9" fmla="*/ 6 h 39"/>
                <a:gd name="T10" fmla="*/ 70 w 89"/>
                <a:gd name="T11" fmla="*/ 2 h 39"/>
                <a:gd name="T12" fmla="*/ 71 w 89"/>
                <a:gd name="T13" fmla="*/ 2 h 39"/>
                <a:gd name="T14" fmla="*/ 79 w 89"/>
                <a:gd name="T15" fmla="*/ 1 h 39"/>
                <a:gd name="T16" fmla="*/ 83 w 89"/>
                <a:gd name="T17" fmla="*/ 0 h 39"/>
                <a:gd name="T18" fmla="*/ 84 w 89"/>
                <a:gd name="T19" fmla="*/ 0 h 39"/>
                <a:gd name="T20" fmla="*/ 84 w 89"/>
                <a:gd name="T21" fmla="*/ 1 h 39"/>
                <a:gd name="T22" fmla="*/ 87 w 89"/>
                <a:gd name="T23" fmla="*/ 1 h 39"/>
                <a:gd name="T24" fmla="*/ 89 w 89"/>
                <a:gd name="T25" fmla="*/ 3 h 39"/>
                <a:gd name="T26" fmla="*/ 89 w 89"/>
                <a:gd name="T27" fmla="*/ 4 h 39"/>
                <a:gd name="T28" fmla="*/ 88 w 89"/>
                <a:gd name="T29" fmla="*/ 7 h 39"/>
                <a:gd name="T30" fmla="*/ 82 w 89"/>
                <a:gd name="T31" fmla="*/ 9 h 39"/>
                <a:gd name="T32" fmla="*/ 76 w 89"/>
                <a:gd name="T33" fmla="*/ 11 h 39"/>
                <a:gd name="T34" fmla="*/ 64 w 89"/>
                <a:gd name="T35" fmla="*/ 15 h 39"/>
                <a:gd name="T36" fmla="*/ 29 w 89"/>
                <a:gd name="T37" fmla="*/ 29 h 39"/>
                <a:gd name="T38" fmla="*/ 13 w 89"/>
                <a:gd name="T39" fmla="*/ 37 h 39"/>
                <a:gd name="T40" fmla="*/ 7 w 89"/>
                <a:gd name="T41" fmla="*/ 38 h 39"/>
                <a:gd name="T42" fmla="*/ 6 w 89"/>
                <a:gd name="T43" fmla="*/ 39 h 39"/>
                <a:gd name="T44" fmla="*/ 1 w 89"/>
                <a:gd name="T45" fmla="*/ 34 h 39"/>
                <a:gd name="T46" fmla="*/ 2 w 89"/>
                <a:gd name="T47" fmla="*/ 28 h 39"/>
                <a:gd name="T48" fmla="*/ 3 w 89"/>
                <a:gd name="T49" fmla="*/ 28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89" h="39">
                  <a:moveTo>
                    <a:pt x="3" y="28"/>
                  </a:moveTo>
                  <a:cubicBezTo>
                    <a:pt x="4" y="26"/>
                    <a:pt x="6" y="25"/>
                    <a:pt x="8" y="24"/>
                  </a:cubicBezTo>
                  <a:cubicBezTo>
                    <a:pt x="14" y="22"/>
                    <a:pt x="20" y="19"/>
                    <a:pt x="26" y="16"/>
                  </a:cubicBezTo>
                  <a:cubicBezTo>
                    <a:pt x="33" y="13"/>
                    <a:pt x="41" y="11"/>
                    <a:pt x="48" y="8"/>
                  </a:cubicBezTo>
                  <a:cubicBezTo>
                    <a:pt x="50" y="8"/>
                    <a:pt x="52" y="7"/>
                    <a:pt x="54" y="6"/>
                  </a:cubicBezTo>
                  <a:cubicBezTo>
                    <a:pt x="60" y="4"/>
                    <a:pt x="65" y="3"/>
                    <a:pt x="70" y="2"/>
                  </a:cubicBezTo>
                  <a:cubicBezTo>
                    <a:pt x="71" y="2"/>
                    <a:pt x="71" y="2"/>
                    <a:pt x="71" y="2"/>
                  </a:cubicBezTo>
                  <a:cubicBezTo>
                    <a:pt x="73" y="2"/>
                    <a:pt x="76" y="1"/>
                    <a:pt x="79" y="1"/>
                  </a:cubicBezTo>
                  <a:cubicBezTo>
                    <a:pt x="81" y="1"/>
                    <a:pt x="82" y="1"/>
                    <a:pt x="83" y="0"/>
                  </a:cubicBezTo>
                  <a:cubicBezTo>
                    <a:pt x="84" y="0"/>
                    <a:pt x="84" y="0"/>
                    <a:pt x="84" y="0"/>
                  </a:cubicBezTo>
                  <a:cubicBezTo>
                    <a:pt x="84" y="1"/>
                    <a:pt x="84" y="1"/>
                    <a:pt x="84" y="1"/>
                  </a:cubicBezTo>
                  <a:cubicBezTo>
                    <a:pt x="85" y="1"/>
                    <a:pt x="86" y="1"/>
                    <a:pt x="87" y="1"/>
                  </a:cubicBezTo>
                  <a:cubicBezTo>
                    <a:pt x="88" y="1"/>
                    <a:pt x="88" y="2"/>
                    <a:pt x="89" y="3"/>
                  </a:cubicBezTo>
                  <a:cubicBezTo>
                    <a:pt x="89" y="3"/>
                    <a:pt x="89" y="4"/>
                    <a:pt x="89" y="4"/>
                  </a:cubicBezTo>
                  <a:cubicBezTo>
                    <a:pt x="89" y="6"/>
                    <a:pt x="89" y="7"/>
                    <a:pt x="88" y="7"/>
                  </a:cubicBezTo>
                  <a:cubicBezTo>
                    <a:pt x="86" y="8"/>
                    <a:pt x="84" y="9"/>
                    <a:pt x="82" y="9"/>
                  </a:cubicBezTo>
                  <a:cubicBezTo>
                    <a:pt x="80" y="10"/>
                    <a:pt x="78" y="11"/>
                    <a:pt x="76" y="11"/>
                  </a:cubicBezTo>
                  <a:cubicBezTo>
                    <a:pt x="72" y="12"/>
                    <a:pt x="68" y="13"/>
                    <a:pt x="64" y="15"/>
                  </a:cubicBezTo>
                  <a:cubicBezTo>
                    <a:pt x="50" y="20"/>
                    <a:pt x="39" y="25"/>
                    <a:pt x="29" y="29"/>
                  </a:cubicBezTo>
                  <a:cubicBezTo>
                    <a:pt x="24" y="32"/>
                    <a:pt x="18" y="35"/>
                    <a:pt x="13" y="37"/>
                  </a:cubicBezTo>
                  <a:cubicBezTo>
                    <a:pt x="11" y="38"/>
                    <a:pt x="9" y="38"/>
                    <a:pt x="7" y="38"/>
                  </a:cubicBezTo>
                  <a:cubicBezTo>
                    <a:pt x="6" y="39"/>
                    <a:pt x="6" y="39"/>
                    <a:pt x="6" y="39"/>
                  </a:cubicBezTo>
                  <a:cubicBezTo>
                    <a:pt x="4" y="39"/>
                    <a:pt x="2" y="37"/>
                    <a:pt x="1" y="34"/>
                  </a:cubicBezTo>
                  <a:cubicBezTo>
                    <a:pt x="0" y="32"/>
                    <a:pt x="0" y="29"/>
                    <a:pt x="2" y="28"/>
                  </a:cubicBezTo>
                  <a:lnTo>
                    <a:pt x="3" y="28"/>
                  </a:ln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89" name="Freeform 282"/>
            <p:cNvSpPr>
              <a:spLocks/>
            </p:cNvSpPr>
            <p:nvPr/>
          </p:nvSpPr>
          <p:spPr bwMode="auto">
            <a:xfrm>
              <a:off x="4213044" y="5649913"/>
              <a:ext cx="212725" cy="125413"/>
            </a:xfrm>
            <a:custGeom>
              <a:avLst/>
              <a:gdLst>
                <a:gd name="T0" fmla="*/ 0 w 81"/>
                <a:gd name="T1" fmla="*/ 40 h 47"/>
                <a:gd name="T2" fmla="*/ 1 w 81"/>
                <a:gd name="T3" fmla="*/ 38 h 47"/>
                <a:gd name="T4" fmla="*/ 6 w 81"/>
                <a:gd name="T5" fmla="*/ 34 h 47"/>
                <a:gd name="T6" fmla="*/ 50 w 81"/>
                <a:gd name="T7" fmla="*/ 10 h 47"/>
                <a:gd name="T8" fmla="*/ 74 w 81"/>
                <a:gd name="T9" fmla="*/ 1 h 47"/>
                <a:gd name="T10" fmla="*/ 77 w 81"/>
                <a:gd name="T11" fmla="*/ 0 h 47"/>
                <a:gd name="T12" fmla="*/ 78 w 81"/>
                <a:gd name="T13" fmla="*/ 0 h 47"/>
                <a:gd name="T14" fmla="*/ 80 w 81"/>
                <a:gd name="T15" fmla="*/ 1 h 47"/>
                <a:gd name="T16" fmla="*/ 81 w 81"/>
                <a:gd name="T17" fmla="*/ 3 h 47"/>
                <a:gd name="T18" fmla="*/ 80 w 81"/>
                <a:gd name="T19" fmla="*/ 6 h 47"/>
                <a:gd name="T20" fmla="*/ 73 w 81"/>
                <a:gd name="T21" fmla="*/ 10 h 47"/>
                <a:gd name="T22" fmla="*/ 32 w 81"/>
                <a:gd name="T23" fmla="*/ 31 h 47"/>
                <a:gd name="T24" fmla="*/ 25 w 81"/>
                <a:gd name="T25" fmla="*/ 36 h 47"/>
                <a:gd name="T26" fmla="*/ 16 w 81"/>
                <a:gd name="T27" fmla="*/ 42 h 47"/>
                <a:gd name="T28" fmla="*/ 8 w 81"/>
                <a:gd name="T29" fmla="*/ 46 h 47"/>
                <a:gd name="T30" fmla="*/ 6 w 81"/>
                <a:gd name="T31" fmla="*/ 47 h 47"/>
                <a:gd name="T32" fmla="*/ 3 w 81"/>
                <a:gd name="T33" fmla="*/ 46 h 47"/>
                <a:gd name="T34" fmla="*/ 0 w 81"/>
                <a:gd name="T35" fmla="*/ 41 h 47"/>
                <a:gd name="T36" fmla="*/ 0 w 81"/>
                <a:gd name="T37" fmla="*/ 40 h 47"/>
                <a:gd name="T38" fmla="*/ 0 w 81"/>
                <a:gd name="T39" fmla="*/ 4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81" h="47">
                  <a:moveTo>
                    <a:pt x="0" y="40"/>
                  </a:moveTo>
                  <a:cubicBezTo>
                    <a:pt x="0" y="39"/>
                    <a:pt x="1" y="38"/>
                    <a:pt x="1" y="38"/>
                  </a:cubicBezTo>
                  <a:cubicBezTo>
                    <a:pt x="3" y="36"/>
                    <a:pt x="4" y="35"/>
                    <a:pt x="6" y="34"/>
                  </a:cubicBezTo>
                  <a:cubicBezTo>
                    <a:pt x="23" y="23"/>
                    <a:pt x="36" y="16"/>
                    <a:pt x="50" y="10"/>
                  </a:cubicBezTo>
                  <a:cubicBezTo>
                    <a:pt x="58" y="6"/>
                    <a:pt x="66" y="3"/>
                    <a:pt x="74" y="1"/>
                  </a:cubicBezTo>
                  <a:cubicBezTo>
                    <a:pt x="75" y="0"/>
                    <a:pt x="76" y="0"/>
                    <a:pt x="77" y="0"/>
                  </a:cubicBezTo>
                  <a:cubicBezTo>
                    <a:pt x="78" y="0"/>
                    <a:pt x="78" y="0"/>
                    <a:pt x="78" y="0"/>
                  </a:cubicBezTo>
                  <a:cubicBezTo>
                    <a:pt x="79" y="0"/>
                    <a:pt x="79" y="1"/>
                    <a:pt x="80" y="1"/>
                  </a:cubicBezTo>
                  <a:cubicBezTo>
                    <a:pt x="80" y="2"/>
                    <a:pt x="81" y="2"/>
                    <a:pt x="81" y="3"/>
                  </a:cubicBezTo>
                  <a:cubicBezTo>
                    <a:pt x="81" y="4"/>
                    <a:pt x="81" y="6"/>
                    <a:pt x="80" y="6"/>
                  </a:cubicBezTo>
                  <a:cubicBezTo>
                    <a:pt x="78" y="7"/>
                    <a:pt x="76" y="9"/>
                    <a:pt x="73" y="10"/>
                  </a:cubicBezTo>
                  <a:cubicBezTo>
                    <a:pt x="61" y="15"/>
                    <a:pt x="47" y="22"/>
                    <a:pt x="32" y="31"/>
                  </a:cubicBezTo>
                  <a:cubicBezTo>
                    <a:pt x="30" y="33"/>
                    <a:pt x="27" y="35"/>
                    <a:pt x="25" y="36"/>
                  </a:cubicBezTo>
                  <a:cubicBezTo>
                    <a:pt x="22" y="38"/>
                    <a:pt x="19" y="40"/>
                    <a:pt x="16" y="42"/>
                  </a:cubicBezTo>
                  <a:cubicBezTo>
                    <a:pt x="13" y="43"/>
                    <a:pt x="10" y="45"/>
                    <a:pt x="8" y="46"/>
                  </a:cubicBezTo>
                  <a:cubicBezTo>
                    <a:pt x="7" y="47"/>
                    <a:pt x="6" y="47"/>
                    <a:pt x="6" y="47"/>
                  </a:cubicBezTo>
                  <a:cubicBezTo>
                    <a:pt x="5" y="47"/>
                    <a:pt x="4" y="46"/>
                    <a:pt x="3" y="46"/>
                  </a:cubicBezTo>
                  <a:cubicBezTo>
                    <a:pt x="1" y="45"/>
                    <a:pt x="0" y="43"/>
                    <a:pt x="0" y="41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0" y="40"/>
                    <a:pt x="0" y="40"/>
                    <a:pt x="0" y="40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90" name="Freeform 283"/>
            <p:cNvSpPr>
              <a:spLocks/>
            </p:cNvSpPr>
            <p:nvPr/>
          </p:nvSpPr>
          <p:spPr bwMode="auto">
            <a:xfrm>
              <a:off x="4336869" y="5451475"/>
              <a:ext cx="76200" cy="74613"/>
            </a:xfrm>
            <a:custGeom>
              <a:avLst/>
              <a:gdLst>
                <a:gd name="T0" fmla="*/ 15 w 29"/>
                <a:gd name="T1" fmla="*/ 28 h 28"/>
                <a:gd name="T2" fmla="*/ 15 w 29"/>
                <a:gd name="T3" fmla="*/ 28 h 28"/>
                <a:gd name="T4" fmla="*/ 14 w 29"/>
                <a:gd name="T5" fmla="*/ 28 h 28"/>
                <a:gd name="T6" fmla="*/ 0 w 29"/>
                <a:gd name="T7" fmla="*/ 15 h 28"/>
                <a:gd name="T8" fmla="*/ 4 w 29"/>
                <a:gd name="T9" fmla="*/ 5 h 28"/>
                <a:gd name="T10" fmla="*/ 14 w 29"/>
                <a:gd name="T11" fmla="*/ 0 h 28"/>
                <a:gd name="T12" fmla="*/ 14 w 29"/>
                <a:gd name="T13" fmla="*/ 0 h 28"/>
                <a:gd name="T14" fmla="*/ 28 w 29"/>
                <a:gd name="T15" fmla="*/ 14 h 28"/>
                <a:gd name="T16" fmla="*/ 24 w 29"/>
                <a:gd name="T17" fmla="*/ 24 h 28"/>
                <a:gd name="T18" fmla="*/ 15 w 29"/>
                <a:gd name="T19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" h="28">
                  <a:moveTo>
                    <a:pt x="15" y="28"/>
                  </a:moveTo>
                  <a:cubicBezTo>
                    <a:pt x="15" y="28"/>
                    <a:pt x="15" y="28"/>
                    <a:pt x="15" y="28"/>
                  </a:cubicBezTo>
                  <a:cubicBezTo>
                    <a:pt x="14" y="28"/>
                    <a:pt x="14" y="28"/>
                    <a:pt x="14" y="28"/>
                  </a:cubicBezTo>
                  <a:cubicBezTo>
                    <a:pt x="7" y="28"/>
                    <a:pt x="1" y="22"/>
                    <a:pt x="0" y="15"/>
                  </a:cubicBezTo>
                  <a:cubicBezTo>
                    <a:pt x="0" y="11"/>
                    <a:pt x="2" y="7"/>
                    <a:pt x="4" y="5"/>
                  </a:cubicBezTo>
                  <a:cubicBezTo>
                    <a:pt x="7" y="2"/>
                    <a:pt x="10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22" y="0"/>
                    <a:pt x="28" y="6"/>
                    <a:pt x="28" y="14"/>
                  </a:cubicBezTo>
                  <a:cubicBezTo>
                    <a:pt x="29" y="18"/>
                    <a:pt x="27" y="22"/>
                    <a:pt x="24" y="24"/>
                  </a:cubicBezTo>
                  <a:cubicBezTo>
                    <a:pt x="22" y="27"/>
                    <a:pt x="18" y="28"/>
                    <a:pt x="15" y="28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91" name="Freeform 284"/>
            <p:cNvSpPr>
              <a:spLocks noEditPoints="1"/>
            </p:cNvSpPr>
            <p:nvPr/>
          </p:nvSpPr>
          <p:spPr bwMode="auto">
            <a:xfrm>
              <a:off x="3898719" y="6388100"/>
              <a:ext cx="39688" cy="55563"/>
            </a:xfrm>
            <a:custGeom>
              <a:avLst/>
              <a:gdLst>
                <a:gd name="T0" fmla="*/ 7 w 15"/>
                <a:gd name="T1" fmla="*/ 2 h 21"/>
                <a:gd name="T2" fmla="*/ 5 w 15"/>
                <a:gd name="T3" fmla="*/ 0 h 21"/>
                <a:gd name="T4" fmla="*/ 2 w 15"/>
                <a:gd name="T5" fmla="*/ 0 h 21"/>
                <a:gd name="T6" fmla="*/ 0 w 15"/>
                <a:gd name="T7" fmla="*/ 4 h 21"/>
                <a:gd name="T8" fmla="*/ 0 w 15"/>
                <a:gd name="T9" fmla="*/ 4 h 21"/>
                <a:gd name="T10" fmla="*/ 0 w 15"/>
                <a:gd name="T11" fmla="*/ 6 h 21"/>
                <a:gd name="T12" fmla="*/ 7 w 15"/>
                <a:gd name="T13" fmla="*/ 19 h 21"/>
                <a:gd name="T14" fmla="*/ 7 w 15"/>
                <a:gd name="T15" fmla="*/ 20 h 21"/>
                <a:gd name="T16" fmla="*/ 8 w 15"/>
                <a:gd name="T17" fmla="*/ 20 h 21"/>
                <a:gd name="T18" fmla="*/ 11 w 15"/>
                <a:gd name="T19" fmla="*/ 21 h 21"/>
                <a:gd name="T20" fmla="*/ 13 w 15"/>
                <a:gd name="T21" fmla="*/ 21 h 21"/>
                <a:gd name="T22" fmla="*/ 15 w 15"/>
                <a:gd name="T23" fmla="*/ 17 h 21"/>
                <a:gd name="T24" fmla="*/ 15 w 15"/>
                <a:gd name="T25" fmla="*/ 16 h 21"/>
                <a:gd name="T26" fmla="*/ 15 w 15"/>
                <a:gd name="T27" fmla="*/ 15 h 21"/>
                <a:gd name="T28" fmla="*/ 7 w 15"/>
                <a:gd name="T29" fmla="*/ 2 h 21"/>
                <a:gd name="T30" fmla="*/ 1 w 15"/>
                <a:gd name="T31" fmla="*/ 4 h 21"/>
                <a:gd name="T32" fmla="*/ 1 w 15"/>
                <a:gd name="T33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5" h="21">
                  <a:moveTo>
                    <a:pt x="7" y="2"/>
                  </a:moveTo>
                  <a:cubicBezTo>
                    <a:pt x="7" y="1"/>
                    <a:pt x="6" y="0"/>
                    <a:pt x="5" y="0"/>
                  </a:cubicBezTo>
                  <a:cubicBezTo>
                    <a:pt x="4" y="0"/>
                    <a:pt x="3" y="0"/>
                    <a:pt x="2" y="0"/>
                  </a:cubicBezTo>
                  <a:cubicBezTo>
                    <a:pt x="1" y="0"/>
                    <a:pt x="0" y="2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2" y="10"/>
                    <a:pt x="4" y="14"/>
                    <a:pt x="7" y="19"/>
                  </a:cubicBezTo>
                  <a:cubicBezTo>
                    <a:pt x="7" y="19"/>
                    <a:pt x="7" y="19"/>
                    <a:pt x="7" y="20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8" y="21"/>
                    <a:pt x="9" y="21"/>
                    <a:pt x="11" y="21"/>
                  </a:cubicBezTo>
                  <a:cubicBezTo>
                    <a:pt x="11" y="21"/>
                    <a:pt x="12" y="21"/>
                    <a:pt x="13" y="21"/>
                  </a:cubicBezTo>
                  <a:cubicBezTo>
                    <a:pt x="14" y="20"/>
                    <a:pt x="15" y="18"/>
                    <a:pt x="15" y="17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5" y="16"/>
                    <a:pt x="15" y="15"/>
                    <a:pt x="15" y="15"/>
                  </a:cubicBezTo>
                  <a:cubicBezTo>
                    <a:pt x="13" y="10"/>
                    <a:pt x="10" y="6"/>
                    <a:pt x="7" y="2"/>
                  </a:cubicBezTo>
                  <a:close/>
                  <a:moveTo>
                    <a:pt x="1" y="4"/>
                  </a:moveTo>
                  <a:cubicBezTo>
                    <a:pt x="1" y="4"/>
                    <a:pt x="1" y="4"/>
                    <a:pt x="1" y="4"/>
                  </a:cubicBezTo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92" name="Freeform 285"/>
            <p:cNvSpPr>
              <a:spLocks/>
            </p:cNvSpPr>
            <p:nvPr/>
          </p:nvSpPr>
          <p:spPr bwMode="auto">
            <a:xfrm>
              <a:off x="3954281" y="6415088"/>
              <a:ext cx="39688" cy="60325"/>
            </a:xfrm>
            <a:custGeom>
              <a:avLst/>
              <a:gdLst>
                <a:gd name="T0" fmla="*/ 5 w 15"/>
                <a:gd name="T1" fmla="*/ 0 h 23"/>
                <a:gd name="T2" fmla="*/ 9 w 15"/>
                <a:gd name="T3" fmla="*/ 4 h 23"/>
                <a:gd name="T4" fmla="*/ 15 w 15"/>
                <a:gd name="T5" fmla="*/ 17 h 23"/>
                <a:gd name="T6" fmla="*/ 15 w 15"/>
                <a:gd name="T7" fmla="*/ 19 h 23"/>
                <a:gd name="T8" fmla="*/ 13 w 15"/>
                <a:gd name="T9" fmla="*/ 23 h 23"/>
                <a:gd name="T10" fmla="*/ 11 w 15"/>
                <a:gd name="T11" fmla="*/ 23 h 23"/>
                <a:gd name="T12" fmla="*/ 8 w 15"/>
                <a:gd name="T13" fmla="*/ 22 h 23"/>
                <a:gd name="T14" fmla="*/ 8 w 15"/>
                <a:gd name="T15" fmla="*/ 22 h 23"/>
                <a:gd name="T16" fmla="*/ 6 w 15"/>
                <a:gd name="T17" fmla="*/ 20 h 23"/>
                <a:gd name="T18" fmla="*/ 1 w 15"/>
                <a:gd name="T19" fmla="*/ 6 h 23"/>
                <a:gd name="T20" fmla="*/ 0 w 15"/>
                <a:gd name="T21" fmla="*/ 4 h 23"/>
                <a:gd name="T22" fmla="*/ 0 w 15"/>
                <a:gd name="T23" fmla="*/ 4 h 23"/>
                <a:gd name="T24" fmla="*/ 2 w 15"/>
                <a:gd name="T25" fmla="*/ 1 h 23"/>
                <a:gd name="T26" fmla="*/ 5 w 15"/>
                <a:gd name="T27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5" h="23">
                  <a:moveTo>
                    <a:pt x="5" y="0"/>
                  </a:moveTo>
                  <a:cubicBezTo>
                    <a:pt x="7" y="1"/>
                    <a:pt x="8" y="2"/>
                    <a:pt x="9" y="4"/>
                  </a:cubicBezTo>
                  <a:cubicBezTo>
                    <a:pt x="12" y="8"/>
                    <a:pt x="13" y="12"/>
                    <a:pt x="15" y="17"/>
                  </a:cubicBezTo>
                  <a:cubicBezTo>
                    <a:pt x="15" y="18"/>
                    <a:pt x="15" y="19"/>
                    <a:pt x="15" y="19"/>
                  </a:cubicBezTo>
                  <a:cubicBezTo>
                    <a:pt x="15" y="21"/>
                    <a:pt x="14" y="22"/>
                    <a:pt x="13" y="23"/>
                  </a:cubicBezTo>
                  <a:cubicBezTo>
                    <a:pt x="12" y="23"/>
                    <a:pt x="11" y="23"/>
                    <a:pt x="11" y="23"/>
                  </a:cubicBezTo>
                  <a:cubicBezTo>
                    <a:pt x="10" y="23"/>
                    <a:pt x="8" y="23"/>
                    <a:pt x="8" y="22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7" y="21"/>
                    <a:pt x="7" y="20"/>
                    <a:pt x="6" y="20"/>
                  </a:cubicBezTo>
                  <a:cubicBezTo>
                    <a:pt x="4" y="15"/>
                    <a:pt x="3" y="10"/>
                    <a:pt x="1" y="6"/>
                  </a:cubicBezTo>
                  <a:cubicBezTo>
                    <a:pt x="1" y="5"/>
                    <a:pt x="0" y="5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1" y="2"/>
                    <a:pt x="2" y="1"/>
                  </a:cubicBezTo>
                  <a:cubicBezTo>
                    <a:pt x="3" y="0"/>
                    <a:pt x="4" y="0"/>
                    <a:pt x="5" y="0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93" name="Freeform 286"/>
            <p:cNvSpPr>
              <a:spLocks/>
            </p:cNvSpPr>
            <p:nvPr/>
          </p:nvSpPr>
          <p:spPr bwMode="auto">
            <a:xfrm>
              <a:off x="4165419" y="5100638"/>
              <a:ext cx="41275" cy="50800"/>
            </a:xfrm>
            <a:custGeom>
              <a:avLst/>
              <a:gdLst>
                <a:gd name="T0" fmla="*/ 4 w 16"/>
                <a:gd name="T1" fmla="*/ 0 h 19"/>
                <a:gd name="T2" fmla="*/ 8 w 16"/>
                <a:gd name="T3" fmla="*/ 3 h 19"/>
                <a:gd name="T4" fmla="*/ 15 w 16"/>
                <a:gd name="T5" fmla="*/ 11 h 19"/>
                <a:gd name="T6" fmla="*/ 16 w 16"/>
                <a:gd name="T7" fmla="*/ 15 h 19"/>
                <a:gd name="T8" fmla="*/ 15 w 16"/>
                <a:gd name="T9" fmla="*/ 18 h 19"/>
                <a:gd name="T10" fmla="*/ 12 w 16"/>
                <a:gd name="T11" fmla="*/ 19 h 19"/>
                <a:gd name="T12" fmla="*/ 11 w 16"/>
                <a:gd name="T13" fmla="*/ 19 h 19"/>
                <a:gd name="T14" fmla="*/ 8 w 16"/>
                <a:gd name="T15" fmla="*/ 17 h 19"/>
                <a:gd name="T16" fmla="*/ 1 w 16"/>
                <a:gd name="T17" fmla="*/ 6 h 19"/>
                <a:gd name="T18" fmla="*/ 0 w 16"/>
                <a:gd name="T19" fmla="*/ 5 h 19"/>
                <a:gd name="T20" fmla="*/ 0 w 16"/>
                <a:gd name="T21" fmla="*/ 4 h 19"/>
                <a:gd name="T22" fmla="*/ 1 w 16"/>
                <a:gd name="T23" fmla="*/ 1 h 19"/>
                <a:gd name="T24" fmla="*/ 4 w 16"/>
                <a:gd name="T25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6" h="19">
                  <a:moveTo>
                    <a:pt x="4" y="0"/>
                  </a:moveTo>
                  <a:cubicBezTo>
                    <a:pt x="6" y="1"/>
                    <a:pt x="7" y="1"/>
                    <a:pt x="8" y="3"/>
                  </a:cubicBezTo>
                  <a:cubicBezTo>
                    <a:pt x="11" y="5"/>
                    <a:pt x="13" y="9"/>
                    <a:pt x="15" y="11"/>
                  </a:cubicBezTo>
                  <a:cubicBezTo>
                    <a:pt x="16" y="12"/>
                    <a:pt x="16" y="14"/>
                    <a:pt x="16" y="15"/>
                  </a:cubicBezTo>
                  <a:cubicBezTo>
                    <a:pt x="16" y="16"/>
                    <a:pt x="16" y="18"/>
                    <a:pt x="15" y="18"/>
                  </a:cubicBezTo>
                  <a:cubicBezTo>
                    <a:pt x="14" y="19"/>
                    <a:pt x="13" y="19"/>
                    <a:pt x="12" y="19"/>
                  </a:cubicBezTo>
                  <a:cubicBezTo>
                    <a:pt x="12" y="19"/>
                    <a:pt x="11" y="19"/>
                    <a:pt x="11" y="19"/>
                  </a:cubicBezTo>
                  <a:cubicBezTo>
                    <a:pt x="10" y="19"/>
                    <a:pt x="9" y="18"/>
                    <a:pt x="8" y="17"/>
                  </a:cubicBezTo>
                  <a:cubicBezTo>
                    <a:pt x="6" y="14"/>
                    <a:pt x="3" y="10"/>
                    <a:pt x="1" y="6"/>
                  </a:cubicBezTo>
                  <a:cubicBezTo>
                    <a:pt x="0" y="6"/>
                    <a:pt x="0" y="5"/>
                    <a:pt x="0" y="5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2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94" name="Freeform 287"/>
            <p:cNvSpPr>
              <a:spLocks/>
            </p:cNvSpPr>
            <p:nvPr/>
          </p:nvSpPr>
          <p:spPr bwMode="auto">
            <a:xfrm>
              <a:off x="3911419" y="6343650"/>
              <a:ext cx="46038" cy="52388"/>
            </a:xfrm>
            <a:custGeom>
              <a:avLst/>
              <a:gdLst>
                <a:gd name="T0" fmla="*/ 13 w 17"/>
                <a:gd name="T1" fmla="*/ 20 h 20"/>
                <a:gd name="T2" fmla="*/ 10 w 17"/>
                <a:gd name="T3" fmla="*/ 18 h 20"/>
                <a:gd name="T4" fmla="*/ 1 w 17"/>
                <a:gd name="T5" fmla="*/ 7 h 20"/>
                <a:gd name="T6" fmla="*/ 1 w 17"/>
                <a:gd name="T7" fmla="*/ 5 h 20"/>
                <a:gd name="T8" fmla="*/ 1 w 17"/>
                <a:gd name="T9" fmla="*/ 5 h 20"/>
                <a:gd name="T10" fmla="*/ 1 w 17"/>
                <a:gd name="T11" fmla="*/ 4 h 20"/>
                <a:gd name="T12" fmla="*/ 2 w 17"/>
                <a:gd name="T13" fmla="*/ 1 h 20"/>
                <a:gd name="T14" fmla="*/ 5 w 17"/>
                <a:gd name="T15" fmla="*/ 1 h 20"/>
                <a:gd name="T16" fmla="*/ 5 w 17"/>
                <a:gd name="T17" fmla="*/ 1 h 20"/>
                <a:gd name="T18" fmla="*/ 7 w 17"/>
                <a:gd name="T19" fmla="*/ 2 h 20"/>
                <a:gd name="T20" fmla="*/ 15 w 17"/>
                <a:gd name="T21" fmla="*/ 10 h 20"/>
                <a:gd name="T22" fmla="*/ 16 w 17"/>
                <a:gd name="T23" fmla="*/ 13 h 20"/>
                <a:gd name="T24" fmla="*/ 17 w 17"/>
                <a:gd name="T25" fmla="*/ 14 h 20"/>
                <a:gd name="T26" fmla="*/ 16 w 17"/>
                <a:gd name="T27" fmla="*/ 18 h 20"/>
                <a:gd name="T28" fmla="*/ 13 w 17"/>
                <a:gd name="T29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7" h="20">
                  <a:moveTo>
                    <a:pt x="13" y="20"/>
                  </a:moveTo>
                  <a:cubicBezTo>
                    <a:pt x="11" y="20"/>
                    <a:pt x="10" y="19"/>
                    <a:pt x="10" y="18"/>
                  </a:cubicBezTo>
                  <a:cubicBezTo>
                    <a:pt x="7" y="15"/>
                    <a:pt x="4" y="11"/>
                    <a:pt x="1" y="7"/>
                  </a:cubicBezTo>
                  <a:cubicBezTo>
                    <a:pt x="1" y="6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3"/>
                    <a:pt x="1" y="2"/>
                    <a:pt x="2" y="1"/>
                  </a:cubicBezTo>
                  <a:cubicBezTo>
                    <a:pt x="3" y="1"/>
                    <a:pt x="4" y="0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6" y="1"/>
                    <a:pt x="6" y="1"/>
                    <a:pt x="7" y="2"/>
                  </a:cubicBezTo>
                  <a:cubicBezTo>
                    <a:pt x="10" y="5"/>
                    <a:pt x="12" y="8"/>
                    <a:pt x="15" y="10"/>
                  </a:cubicBezTo>
                  <a:cubicBezTo>
                    <a:pt x="15" y="11"/>
                    <a:pt x="16" y="12"/>
                    <a:pt x="16" y="13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17" y="15"/>
                    <a:pt x="17" y="16"/>
                    <a:pt x="16" y="18"/>
                  </a:cubicBezTo>
                  <a:cubicBezTo>
                    <a:pt x="15" y="19"/>
                    <a:pt x="14" y="20"/>
                    <a:pt x="13" y="20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95" name="Freeform 288"/>
            <p:cNvSpPr>
              <a:spLocks/>
            </p:cNvSpPr>
            <p:nvPr/>
          </p:nvSpPr>
          <p:spPr bwMode="auto">
            <a:xfrm>
              <a:off x="4225744" y="5121275"/>
              <a:ext cx="36513" cy="50800"/>
            </a:xfrm>
            <a:custGeom>
              <a:avLst/>
              <a:gdLst>
                <a:gd name="T0" fmla="*/ 10 w 14"/>
                <a:gd name="T1" fmla="*/ 19 h 19"/>
                <a:gd name="T2" fmla="*/ 8 w 14"/>
                <a:gd name="T3" fmla="*/ 19 h 19"/>
                <a:gd name="T4" fmla="*/ 7 w 14"/>
                <a:gd name="T5" fmla="*/ 18 h 19"/>
                <a:gd name="T6" fmla="*/ 6 w 14"/>
                <a:gd name="T7" fmla="*/ 17 h 19"/>
                <a:gd name="T8" fmla="*/ 0 w 14"/>
                <a:gd name="T9" fmla="*/ 5 h 19"/>
                <a:gd name="T10" fmla="*/ 0 w 14"/>
                <a:gd name="T11" fmla="*/ 4 h 19"/>
                <a:gd name="T12" fmla="*/ 0 w 14"/>
                <a:gd name="T13" fmla="*/ 3 h 19"/>
                <a:gd name="T14" fmla="*/ 2 w 14"/>
                <a:gd name="T15" fmla="*/ 1 h 19"/>
                <a:gd name="T16" fmla="*/ 4 w 14"/>
                <a:gd name="T17" fmla="*/ 0 h 19"/>
                <a:gd name="T18" fmla="*/ 5 w 14"/>
                <a:gd name="T19" fmla="*/ 1 h 19"/>
                <a:gd name="T20" fmla="*/ 6 w 14"/>
                <a:gd name="T21" fmla="*/ 1 h 19"/>
                <a:gd name="T22" fmla="*/ 14 w 14"/>
                <a:gd name="T23" fmla="*/ 15 h 19"/>
                <a:gd name="T24" fmla="*/ 13 w 14"/>
                <a:gd name="T25" fmla="*/ 19 h 19"/>
                <a:gd name="T26" fmla="*/ 10 w 14"/>
                <a:gd name="T27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4" h="19">
                  <a:moveTo>
                    <a:pt x="10" y="19"/>
                  </a:moveTo>
                  <a:cubicBezTo>
                    <a:pt x="9" y="19"/>
                    <a:pt x="8" y="19"/>
                    <a:pt x="8" y="19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6" y="17"/>
                  </a:cubicBezTo>
                  <a:cubicBezTo>
                    <a:pt x="4" y="13"/>
                    <a:pt x="2" y="9"/>
                    <a:pt x="0" y="5"/>
                  </a:cubicBezTo>
                  <a:cubicBezTo>
                    <a:pt x="0" y="5"/>
                    <a:pt x="0" y="4"/>
                    <a:pt x="0" y="4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1" y="1"/>
                    <a:pt x="2" y="1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6" y="1"/>
                    <a:pt x="6" y="1"/>
                  </a:cubicBezTo>
                  <a:cubicBezTo>
                    <a:pt x="10" y="5"/>
                    <a:pt x="12" y="10"/>
                    <a:pt x="14" y="15"/>
                  </a:cubicBezTo>
                  <a:cubicBezTo>
                    <a:pt x="14" y="16"/>
                    <a:pt x="14" y="18"/>
                    <a:pt x="13" y="19"/>
                  </a:cubicBezTo>
                  <a:cubicBezTo>
                    <a:pt x="12" y="19"/>
                    <a:pt x="11" y="19"/>
                    <a:pt x="10" y="19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96" name="Freeform 289"/>
            <p:cNvSpPr>
              <a:spLocks/>
            </p:cNvSpPr>
            <p:nvPr/>
          </p:nvSpPr>
          <p:spPr bwMode="auto">
            <a:xfrm>
              <a:off x="4170181" y="5053013"/>
              <a:ext cx="47625" cy="44450"/>
            </a:xfrm>
            <a:custGeom>
              <a:avLst/>
              <a:gdLst>
                <a:gd name="T0" fmla="*/ 13 w 18"/>
                <a:gd name="T1" fmla="*/ 17 h 17"/>
                <a:gd name="T2" fmla="*/ 11 w 18"/>
                <a:gd name="T3" fmla="*/ 16 h 17"/>
                <a:gd name="T4" fmla="*/ 10 w 18"/>
                <a:gd name="T5" fmla="*/ 16 h 17"/>
                <a:gd name="T6" fmla="*/ 9 w 18"/>
                <a:gd name="T7" fmla="*/ 15 h 17"/>
                <a:gd name="T8" fmla="*/ 1 w 18"/>
                <a:gd name="T9" fmla="*/ 5 h 17"/>
                <a:gd name="T10" fmla="*/ 1 w 18"/>
                <a:gd name="T11" fmla="*/ 4 h 17"/>
                <a:gd name="T12" fmla="*/ 0 w 18"/>
                <a:gd name="T13" fmla="*/ 3 h 17"/>
                <a:gd name="T14" fmla="*/ 0 w 18"/>
                <a:gd name="T15" fmla="*/ 3 h 17"/>
                <a:gd name="T16" fmla="*/ 1 w 18"/>
                <a:gd name="T17" fmla="*/ 1 h 17"/>
                <a:gd name="T18" fmla="*/ 3 w 18"/>
                <a:gd name="T19" fmla="*/ 0 h 17"/>
                <a:gd name="T20" fmla="*/ 4 w 18"/>
                <a:gd name="T21" fmla="*/ 0 h 17"/>
                <a:gd name="T22" fmla="*/ 7 w 18"/>
                <a:gd name="T23" fmla="*/ 1 h 17"/>
                <a:gd name="T24" fmla="*/ 17 w 18"/>
                <a:gd name="T25" fmla="*/ 10 h 17"/>
                <a:gd name="T26" fmla="*/ 16 w 18"/>
                <a:gd name="T27" fmla="*/ 15 h 17"/>
                <a:gd name="T28" fmla="*/ 13 w 18"/>
                <a:gd name="T29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8" h="17">
                  <a:moveTo>
                    <a:pt x="13" y="17"/>
                  </a:moveTo>
                  <a:cubicBezTo>
                    <a:pt x="12" y="17"/>
                    <a:pt x="11" y="16"/>
                    <a:pt x="11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5"/>
                    <a:pt x="10" y="15"/>
                    <a:pt x="9" y="15"/>
                  </a:cubicBezTo>
                  <a:cubicBezTo>
                    <a:pt x="6" y="12"/>
                    <a:pt x="4" y="9"/>
                    <a:pt x="1" y="5"/>
                  </a:cubicBezTo>
                  <a:cubicBezTo>
                    <a:pt x="1" y="5"/>
                    <a:pt x="1" y="4"/>
                    <a:pt x="1" y="4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1" y="2"/>
                    <a:pt x="1" y="1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5" y="0"/>
                    <a:pt x="6" y="0"/>
                    <a:pt x="7" y="1"/>
                  </a:cubicBezTo>
                  <a:cubicBezTo>
                    <a:pt x="10" y="3"/>
                    <a:pt x="13" y="6"/>
                    <a:pt x="17" y="10"/>
                  </a:cubicBezTo>
                  <a:cubicBezTo>
                    <a:pt x="18" y="12"/>
                    <a:pt x="18" y="14"/>
                    <a:pt x="16" y="15"/>
                  </a:cubicBezTo>
                  <a:cubicBezTo>
                    <a:pt x="15" y="16"/>
                    <a:pt x="14" y="17"/>
                    <a:pt x="13" y="17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97" name="Freeform 290"/>
            <p:cNvSpPr>
              <a:spLocks/>
            </p:cNvSpPr>
            <p:nvPr/>
          </p:nvSpPr>
          <p:spPr bwMode="auto">
            <a:xfrm>
              <a:off x="4505144" y="5164138"/>
              <a:ext cx="31750" cy="50800"/>
            </a:xfrm>
            <a:custGeom>
              <a:avLst/>
              <a:gdLst>
                <a:gd name="T0" fmla="*/ 5 w 12"/>
                <a:gd name="T1" fmla="*/ 2 h 19"/>
                <a:gd name="T2" fmla="*/ 5 w 12"/>
                <a:gd name="T3" fmla="*/ 1 h 19"/>
                <a:gd name="T4" fmla="*/ 9 w 12"/>
                <a:gd name="T5" fmla="*/ 0 h 19"/>
                <a:gd name="T6" fmla="*/ 11 w 12"/>
                <a:gd name="T7" fmla="*/ 2 h 19"/>
                <a:gd name="T8" fmla="*/ 12 w 12"/>
                <a:gd name="T9" fmla="*/ 4 h 19"/>
                <a:gd name="T10" fmla="*/ 7 w 12"/>
                <a:gd name="T11" fmla="*/ 17 h 19"/>
                <a:gd name="T12" fmla="*/ 4 w 12"/>
                <a:gd name="T13" fmla="*/ 19 h 19"/>
                <a:gd name="T14" fmla="*/ 4 w 12"/>
                <a:gd name="T15" fmla="*/ 19 h 19"/>
                <a:gd name="T16" fmla="*/ 0 w 12"/>
                <a:gd name="T17" fmla="*/ 15 h 19"/>
                <a:gd name="T18" fmla="*/ 1 w 12"/>
                <a:gd name="T19" fmla="*/ 15 h 19"/>
                <a:gd name="T20" fmla="*/ 0 w 12"/>
                <a:gd name="T21" fmla="*/ 15 h 19"/>
                <a:gd name="T22" fmla="*/ 0 w 12"/>
                <a:gd name="T23" fmla="*/ 14 h 19"/>
                <a:gd name="T24" fmla="*/ 5 w 12"/>
                <a:gd name="T25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2" h="19">
                  <a:moveTo>
                    <a:pt x="5" y="2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6" y="0"/>
                    <a:pt x="8" y="0"/>
                    <a:pt x="9" y="0"/>
                  </a:cubicBezTo>
                  <a:cubicBezTo>
                    <a:pt x="10" y="1"/>
                    <a:pt x="11" y="1"/>
                    <a:pt x="11" y="2"/>
                  </a:cubicBezTo>
                  <a:cubicBezTo>
                    <a:pt x="12" y="3"/>
                    <a:pt x="12" y="4"/>
                    <a:pt x="12" y="4"/>
                  </a:cubicBezTo>
                  <a:cubicBezTo>
                    <a:pt x="12" y="9"/>
                    <a:pt x="10" y="13"/>
                    <a:pt x="7" y="17"/>
                  </a:cubicBezTo>
                  <a:cubicBezTo>
                    <a:pt x="7" y="18"/>
                    <a:pt x="5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2" y="19"/>
                    <a:pt x="0" y="17"/>
                    <a:pt x="0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0" y="14"/>
                    <a:pt x="0" y="14"/>
                  </a:cubicBezTo>
                  <a:cubicBezTo>
                    <a:pt x="1" y="9"/>
                    <a:pt x="3" y="5"/>
                    <a:pt x="5" y="2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6" name="Freeform 292"/>
            <p:cNvSpPr>
              <a:spLocks/>
            </p:cNvSpPr>
            <p:nvPr/>
          </p:nvSpPr>
          <p:spPr bwMode="auto">
            <a:xfrm>
              <a:off x="4264025" y="5113338"/>
              <a:ext cx="23813" cy="52388"/>
            </a:xfrm>
            <a:custGeom>
              <a:avLst/>
              <a:gdLst>
                <a:gd name="T0" fmla="*/ 1 w 9"/>
                <a:gd name="T1" fmla="*/ 5 h 20"/>
                <a:gd name="T2" fmla="*/ 1 w 9"/>
                <a:gd name="T3" fmla="*/ 3 h 20"/>
                <a:gd name="T4" fmla="*/ 5 w 9"/>
                <a:gd name="T5" fmla="*/ 0 h 20"/>
                <a:gd name="T6" fmla="*/ 9 w 9"/>
                <a:gd name="T7" fmla="*/ 3 h 20"/>
                <a:gd name="T8" fmla="*/ 9 w 9"/>
                <a:gd name="T9" fmla="*/ 3 h 20"/>
                <a:gd name="T10" fmla="*/ 9 w 9"/>
                <a:gd name="T11" fmla="*/ 5 h 20"/>
                <a:gd name="T12" fmla="*/ 9 w 9"/>
                <a:gd name="T13" fmla="*/ 6 h 20"/>
                <a:gd name="T14" fmla="*/ 9 w 9"/>
                <a:gd name="T15" fmla="*/ 14 h 20"/>
                <a:gd name="T16" fmla="*/ 8 w 9"/>
                <a:gd name="T17" fmla="*/ 17 h 20"/>
                <a:gd name="T18" fmla="*/ 8 w 9"/>
                <a:gd name="T19" fmla="*/ 18 h 20"/>
                <a:gd name="T20" fmla="*/ 4 w 9"/>
                <a:gd name="T21" fmla="*/ 20 h 20"/>
                <a:gd name="T22" fmla="*/ 3 w 9"/>
                <a:gd name="T23" fmla="*/ 20 h 20"/>
                <a:gd name="T24" fmla="*/ 1 w 9"/>
                <a:gd name="T25" fmla="*/ 17 h 20"/>
                <a:gd name="T26" fmla="*/ 1 w 9"/>
                <a:gd name="T27" fmla="*/ 13 h 20"/>
                <a:gd name="T28" fmla="*/ 0 w 9"/>
                <a:gd name="T29" fmla="*/ 12 h 20"/>
                <a:gd name="T30" fmla="*/ 1 w 9"/>
                <a:gd name="T31" fmla="*/ 10 h 20"/>
                <a:gd name="T32" fmla="*/ 1 w 9"/>
                <a:gd name="T33" fmla="*/ 5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" h="20">
                  <a:moveTo>
                    <a:pt x="1" y="5"/>
                  </a:moveTo>
                  <a:cubicBezTo>
                    <a:pt x="1" y="4"/>
                    <a:pt x="1" y="3"/>
                    <a:pt x="1" y="3"/>
                  </a:cubicBezTo>
                  <a:cubicBezTo>
                    <a:pt x="2" y="1"/>
                    <a:pt x="3" y="1"/>
                    <a:pt x="5" y="0"/>
                  </a:cubicBezTo>
                  <a:cubicBezTo>
                    <a:pt x="6" y="0"/>
                    <a:pt x="8" y="1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4"/>
                    <a:pt x="9" y="4"/>
                    <a:pt x="9" y="5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9"/>
                    <a:pt x="9" y="12"/>
                    <a:pt x="9" y="14"/>
                  </a:cubicBezTo>
                  <a:cubicBezTo>
                    <a:pt x="9" y="15"/>
                    <a:pt x="9" y="16"/>
                    <a:pt x="8" y="17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7" y="19"/>
                    <a:pt x="6" y="20"/>
                    <a:pt x="4" y="20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2" y="19"/>
                    <a:pt x="1" y="18"/>
                    <a:pt x="1" y="17"/>
                  </a:cubicBezTo>
                  <a:cubicBezTo>
                    <a:pt x="1" y="15"/>
                    <a:pt x="1" y="14"/>
                    <a:pt x="1" y="13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8"/>
                    <a:pt x="1" y="7"/>
                    <a:pt x="1" y="5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7" name="Freeform 293"/>
            <p:cNvSpPr>
              <a:spLocks/>
            </p:cNvSpPr>
            <p:nvPr/>
          </p:nvSpPr>
          <p:spPr bwMode="auto">
            <a:xfrm>
              <a:off x="4298950" y="5089525"/>
              <a:ext cx="23813" cy="50800"/>
            </a:xfrm>
            <a:custGeom>
              <a:avLst/>
              <a:gdLst>
                <a:gd name="T0" fmla="*/ 4 w 9"/>
                <a:gd name="T1" fmla="*/ 19 h 19"/>
                <a:gd name="T2" fmla="*/ 0 w 9"/>
                <a:gd name="T3" fmla="*/ 15 h 19"/>
                <a:gd name="T4" fmla="*/ 0 w 9"/>
                <a:gd name="T5" fmla="*/ 11 h 19"/>
                <a:gd name="T6" fmla="*/ 0 w 9"/>
                <a:gd name="T7" fmla="*/ 9 h 19"/>
                <a:gd name="T8" fmla="*/ 0 w 9"/>
                <a:gd name="T9" fmla="*/ 7 h 19"/>
                <a:gd name="T10" fmla="*/ 1 w 9"/>
                <a:gd name="T11" fmla="*/ 2 h 19"/>
                <a:gd name="T12" fmla="*/ 3 w 9"/>
                <a:gd name="T13" fmla="*/ 0 h 19"/>
                <a:gd name="T14" fmla="*/ 6 w 9"/>
                <a:gd name="T15" fmla="*/ 1 h 19"/>
                <a:gd name="T16" fmla="*/ 9 w 9"/>
                <a:gd name="T17" fmla="*/ 5 h 19"/>
                <a:gd name="T18" fmla="*/ 9 w 9"/>
                <a:gd name="T19" fmla="*/ 15 h 19"/>
                <a:gd name="T20" fmla="*/ 8 w 9"/>
                <a:gd name="T21" fmla="*/ 16 h 19"/>
                <a:gd name="T22" fmla="*/ 8 w 9"/>
                <a:gd name="T23" fmla="*/ 16 h 19"/>
                <a:gd name="T24" fmla="*/ 4 w 9"/>
                <a:gd name="T25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19">
                  <a:moveTo>
                    <a:pt x="4" y="19"/>
                  </a:moveTo>
                  <a:cubicBezTo>
                    <a:pt x="2" y="19"/>
                    <a:pt x="0" y="17"/>
                    <a:pt x="0" y="15"/>
                  </a:cubicBezTo>
                  <a:cubicBezTo>
                    <a:pt x="0" y="14"/>
                    <a:pt x="0" y="13"/>
                    <a:pt x="0" y="11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6"/>
                    <a:pt x="1" y="4"/>
                    <a:pt x="1" y="2"/>
                  </a:cubicBezTo>
                  <a:cubicBezTo>
                    <a:pt x="1" y="1"/>
                    <a:pt x="2" y="1"/>
                    <a:pt x="3" y="0"/>
                  </a:cubicBezTo>
                  <a:cubicBezTo>
                    <a:pt x="4" y="0"/>
                    <a:pt x="5" y="0"/>
                    <a:pt x="6" y="1"/>
                  </a:cubicBezTo>
                  <a:cubicBezTo>
                    <a:pt x="8" y="2"/>
                    <a:pt x="8" y="3"/>
                    <a:pt x="9" y="5"/>
                  </a:cubicBezTo>
                  <a:cubicBezTo>
                    <a:pt x="9" y="8"/>
                    <a:pt x="9" y="11"/>
                    <a:pt x="9" y="15"/>
                  </a:cubicBezTo>
                  <a:cubicBezTo>
                    <a:pt x="8" y="15"/>
                    <a:pt x="8" y="15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7" y="18"/>
                    <a:pt x="6" y="19"/>
                    <a:pt x="4" y="19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  <p:sp>
        <p:nvSpPr>
          <p:cNvPr id="302" name="AutoShape 295"/>
          <p:cNvSpPr>
            <a:spLocks noChangeAspect="1" noChangeArrowheads="1" noTextEdit="1"/>
          </p:cNvSpPr>
          <p:nvPr/>
        </p:nvSpPr>
        <p:spPr bwMode="auto">
          <a:xfrm>
            <a:off x="322263" y="1895475"/>
            <a:ext cx="6323012" cy="267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grpSp>
        <p:nvGrpSpPr>
          <p:cNvPr id="454" name="组合 453"/>
          <p:cNvGrpSpPr/>
          <p:nvPr/>
        </p:nvGrpSpPr>
        <p:grpSpPr>
          <a:xfrm>
            <a:off x="410784" y="156410"/>
            <a:ext cx="1093164" cy="1981063"/>
            <a:chOff x="349250" y="1917700"/>
            <a:chExt cx="1454150" cy="2635251"/>
          </a:xfrm>
        </p:grpSpPr>
        <p:sp>
          <p:nvSpPr>
            <p:cNvPr id="378" name="Freeform 372"/>
            <p:cNvSpPr>
              <a:spLocks/>
            </p:cNvSpPr>
            <p:nvPr/>
          </p:nvSpPr>
          <p:spPr bwMode="auto">
            <a:xfrm>
              <a:off x="630238" y="2378075"/>
              <a:ext cx="890587" cy="722313"/>
            </a:xfrm>
            <a:custGeom>
              <a:avLst/>
              <a:gdLst>
                <a:gd name="T0" fmla="*/ 235 w 237"/>
                <a:gd name="T1" fmla="*/ 95 h 192"/>
                <a:gd name="T2" fmla="*/ 221 w 237"/>
                <a:gd name="T3" fmla="*/ 148 h 192"/>
                <a:gd name="T4" fmla="*/ 196 w 237"/>
                <a:gd name="T5" fmla="*/ 190 h 192"/>
                <a:gd name="T6" fmla="*/ 193 w 237"/>
                <a:gd name="T7" fmla="*/ 191 h 192"/>
                <a:gd name="T8" fmla="*/ 154 w 237"/>
                <a:gd name="T9" fmla="*/ 181 h 192"/>
                <a:gd name="T10" fmla="*/ 136 w 237"/>
                <a:gd name="T11" fmla="*/ 179 h 192"/>
                <a:gd name="T12" fmla="*/ 109 w 237"/>
                <a:gd name="T13" fmla="*/ 178 h 192"/>
                <a:gd name="T14" fmla="*/ 69 w 237"/>
                <a:gd name="T15" fmla="*/ 183 h 192"/>
                <a:gd name="T16" fmla="*/ 45 w 237"/>
                <a:gd name="T17" fmla="*/ 191 h 192"/>
                <a:gd name="T18" fmla="*/ 41 w 237"/>
                <a:gd name="T19" fmla="*/ 189 h 192"/>
                <a:gd name="T20" fmla="*/ 24 w 237"/>
                <a:gd name="T21" fmla="*/ 164 h 192"/>
                <a:gd name="T22" fmla="*/ 10 w 237"/>
                <a:gd name="T23" fmla="*/ 133 h 192"/>
                <a:gd name="T24" fmla="*/ 1 w 237"/>
                <a:gd name="T25" fmla="*/ 89 h 192"/>
                <a:gd name="T26" fmla="*/ 7 w 237"/>
                <a:gd name="T27" fmla="*/ 34 h 192"/>
                <a:gd name="T28" fmla="*/ 22 w 237"/>
                <a:gd name="T29" fmla="*/ 2 h 192"/>
                <a:gd name="T30" fmla="*/ 26 w 237"/>
                <a:gd name="T31" fmla="*/ 1 h 192"/>
                <a:gd name="T32" fmla="*/ 96 w 237"/>
                <a:gd name="T33" fmla="*/ 21 h 192"/>
                <a:gd name="T34" fmla="*/ 127 w 237"/>
                <a:gd name="T35" fmla="*/ 22 h 192"/>
                <a:gd name="T36" fmla="*/ 195 w 237"/>
                <a:gd name="T37" fmla="*/ 7 h 192"/>
                <a:gd name="T38" fmla="*/ 210 w 237"/>
                <a:gd name="T39" fmla="*/ 1 h 192"/>
                <a:gd name="T40" fmla="*/ 210 w 237"/>
                <a:gd name="T41" fmla="*/ 1 h 192"/>
                <a:gd name="T42" fmla="*/ 214 w 237"/>
                <a:gd name="T43" fmla="*/ 2 h 192"/>
                <a:gd name="T44" fmla="*/ 223 w 237"/>
                <a:gd name="T45" fmla="*/ 17 h 192"/>
                <a:gd name="T46" fmla="*/ 233 w 237"/>
                <a:gd name="T47" fmla="*/ 47 h 192"/>
                <a:gd name="T48" fmla="*/ 236 w 237"/>
                <a:gd name="T49" fmla="*/ 68 h 192"/>
                <a:gd name="T50" fmla="*/ 235 w 237"/>
                <a:gd name="T51" fmla="*/ 95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37" h="192">
                  <a:moveTo>
                    <a:pt x="235" y="95"/>
                  </a:moveTo>
                  <a:cubicBezTo>
                    <a:pt x="233" y="113"/>
                    <a:pt x="228" y="131"/>
                    <a:pt x="221" y="148"/>
                  </a:cubicBezTo>
                  <a:cubicBezTo>
                    <a:pt x="214" y="164"/>
                    <a:pt x="206" y="177"/>
                    <a:pt x="196" y="190"/>
                  </a:cubicBezTo>
                  <a:cubicBezTo>
                    <a:pt x="195" y="191"/>
                    <a:pt x="194" y="191"/>
                    <a:pt x="193" y="191"/>
                  </a:cubicBezTo>
                  <a:cubicBezTo>
                    <a:pt x="188" y="190"/>
                    <a:pt x="178" y="185"/>
                    <a:pt x="154" y="181"/>
                  </a:cubicBezTo>
                  <a:cubicBezTo>
                    <a:pt x="148" y="180"/>
                    <a:pt x="142" y="179"/>
                    <a:pt x="136" y="179"/>
                  </a:cubicBezTo>
                  <a:cubicBezTo>
                    <a:pt x="127" y="178"/>
                    <a:pt x="118" y="178"/>
                    <a:pt x="109" y="178"/>
                  </a:cubicBezTo>
                  <a:cubicBezTo>
                    <a:pt x="96" y="178"/>
                    <a:pt x="82" y="180"/>
                    <a:pt x="69" y="183"/>
                  </a:cubicBezTo>
                  <a:cubicBezTo>
                    <a:pt x="56" y="187"/>
                    <a:pt x="51" y="188"/>
                    <a:pt x="45" y="191"/>
                  </a:cubicBezTo>
                  <a:cubicBezTo>
                    <a:pt x="43" y="191"/>
                    <a:pt x="42" y="192"/>
                    <a:pt x="41" y="189"/>
                  </a:cubicBezTo>
                  <a:cubicBezTo>
                    <a:pt x="35" y="181"/>
                    <a:pt x="29" y="173"/>
                    <a:pt x="24" y="164"/>
                  </a:cubicBezTo>
                  <a:cubicBezTo>
                    <a:pt x="19" y="154"/>
                    <a:pt x="14" y="143"/>
                    <a:pt x="10" y="133"/>
                  </a:cubicBezTo>
                  <a:cubicBezTo>
                    <a:pt x="4" y="115"/>
                    <a:pt x="3" y="105"/>
                    <a:pt x="1" y="89"/>
                  </a:cubicBezTo>
                  <a:cubicBezTo>
                    <a:pt x="0" y="75"/>
                    <a:pt x="1" y="54"/>
                    <a:pt x="7" y="34"/>
                  </a:cubicBezTo>
                  <a:cubicBezTo>
                    <a:pt x="12" y="19"/>
                    <a:pt x="20" y="6"/>
                    <a:pt x="22" y="2"/>
                  </a:cubicBezTo>
                  <a:cubicBezTo>
                    <a:pt x="24" y="0"/>
                    <a:pt x="24" y="0"/>
                    <a:pt x="26" y="1"/>
                  </a:cubicBezTo>
                  <a:cubicBezTo>
                    <a:pt x="50" y="11"/>
                    <a:pt x="75" y="18"/>
                    <a:pt x="96" y="21"/>
                  </a:cubicBezTo>
                  <a:cubicBezTo>
                    <a:pt x="106" y="22"/>
                    <a:pt x="117" y="23"/>
                    <a:pt x="127" y="22"/>
                  </a:cubicBezTo>
                  <a:cubicBezTo>
                    <a:pt x="150" y="20"/>
                    <a:pt x="173" y="15"/>
                    <a:pt x="195" y="7"/>
                  </a:cubicBezTo>
                  <a:cubicBezTo>
                    <a:pt x="200" y="5"/>
                    <a:pt x="205" y="3"/>
                    <a:pt x="210" y="1"/>
                  </a:cubicBezTo>
                  <a:cubicBezTo>
                    <a:pt x="210" y="1"/>
                    <a:pt x="210" y="1"/>
                    <a:pt x="210" y="1"/>
                  </a:cubicBezTo>
                  <a:cubicBezTo>
                    <a:pt x="213" y="0"/>
                    <a:pt x="213" y="0"/>
                    <a:pt x="214" y="2"/>
                  </a:cubicBezTo>
                  <a:cubicBezTo>
                    <a:pt x="217" y="6"/>
                    <a:pt x="220" y="11"/>
                    <a:pt x="223" y="17"/>
                  </a:cubicBezTo>
                  <a:cubicBezTo>
                    <a:pt x="227" y="26"/>
                    <a:pt x="231" y="37"/>
                    <a:pt x="233" y="47"/>
                  </a:cubicBezTo>
                  <a:cubicBezTo>
                    <a:pt x="234" y="54"/>
                    <a:pt x="236" y="61"/>
                    <a:pt x="236" y="68"/>
                  </a:cubicBezTo>
                  <a:cubicBezTo>
                    <a:pt x="236" y="74"/>
                    <a:pt x="237" y="74"/>
                    <a:pt x="235" y="95"/>
                  </a:cubicBezTo>
                  <a:close/>
                </a:path>
              </a:pathLst>
            </a:custGeom>
            <a:solidFill>
              <a:srgbClr val="F547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9" name="Freeform 373"/>
            <p:cNvSpPr>
              <a:spLocks noEditPoints="1"/>
            </p:cNvSpPr>
            <p:nvPr/>
          </p:nvSpPr>
          <p:spPr bwMode="auto">
            <a:xfrm>
              <a:off x="889000" y="3676650"/>
              <a:ext cx="373062" cy="876300"/>
            </a:xfrm>
            <a:custGeom>
              <a:avLst/>
              <a:gdLst>
                <a:gd name="T0" fmla="*/ 61 w 99"/>
                <a:gd name="T1" fmla="*/ 159 h 233"/>
                <a:gd name="T2" fmla="*/ 72 w 99"/>
                <a:gd name="T3" fmla="*/ 94 h 233"/>
                <a:gd name="T4" fmla="*/ 79 w 99"/>
                <a:gd name="T5" fmla="*/ 53 h 233"/>
                <a:gd name="T6" fmla="*/ 70 w 99"/>
                <a:gd name="T7" fmla="*/ 18 h 233"/>
                <a:gd name="T8" fmla="*/ 68 w 99"/>
                <a:gd name="T9" fmla="*/ 17 h 233"/>
                <a:gd name="T10" fmla="*/ 68 w 99"/>
                <a:gd name="T11" fmla="*/ 19 h 233"/>
                <a:gd name="T12" fmla="*/ 74 w 99"/>
                <a:gd name="T13" fmla="*/ 57 h 233"/>
                <a:gd name="T14" fmla="*/ 60 w 99"/>
                <a:gd name="T15" fmla="*/ 123 h 233"/>
                <a:gd name="T16" fmla="*/ 56 w 99"/>
                <a:gd name="T17" fmla="*/ 162 h 233"/>
                <a:gd name="T18" fmla="*/ 59 w 99"/>
                <a:gd name="T19" fmla="*/ 195 h 233"/>
                <a:gd name="T20" fmla="*/ 61 w 99"/>
                <a:gd name="T21" fmla="*/ 215 h 233"/>
                <a:gd name="T22" fmla="*/ 50 w 99"/>
                <a:gd name="T23" fmla="*/ 233 h 233"/>
                <a:gd name="T24" fmla="*/ 41 w 99"/>
                <a:gd name="T25" fmla="*/ 227 h 233"/>
                <a:gd name="T26" fmla="*/ 39 w 99"/>
                <a:gd name="T27" fmla="*/ 197 h 233"/>
                <a:gd name="T28" fmla="*/ 43 w 99"/>
                <a:gd name="T29" fmla="*/ 173 h 233"/>
                <a:gd name="T30" fmla="*/ 41 w 99"/>
                <a:gd name="T31" fmla="*/ 137 h 233"/>
                <a:gd name="T32" fmla="*/ 26 w 99"/>
                <a:gd name="T33" fmla="*/ 64 h 233"/>
                <a:gd name="T34" fmla="*/ 29 w 99"/>
                <a:gd name="T35" fmla="*/ 26 h 233"/>
                <a:gd name="T36" fmla="*/ 31 w 99"/>
                <a:gd name="T37" fmla="*/ 17 h 233"/>
                <a:gd name="T38" fmla="*/ 30 w 99"/>
                <a:gd name="T39" fmla="*/ 17 h 233"/>
                <a:gd name="T40" fmla="*/ 21 w 99"/>
                <a:gd name="T41" fmla="*/ 40 h 233"/>
                <a:gd name="T42" fmla="*/ 21 w 99"/>
                <a:gd name="T43" fmla="*/ 68 h 233"/>
                <a:gd name="T44" fmla="*/ 33 w 99"/>
                <a:gd name="T45" fmla="*/ 122 h 233"/>
                <a:gd name="T46" fmla="*/ 37 w 99"/>
                <a:gd name="T47" fmla="*/ 174 h 233"/>
                <a:gd name="T48" fmla="*/ 21 w 99"/>
                <a:gd name="T49" fmla="*/ 217 h 233"/>
                <a:gd name="T50" fmla="*/ 5 w 99"/>
                <a:gd name="T51" fmla="*/ 227 h 233"/>
                <a:gd name="T52" fmla="*/ 1 w 99"/>
                <a:gd name="T53" fmla="*/ 220 h 233"/>
                <a:gd name="T54" fmla="*/ 10 w 99"/>
                <a:gd name="T55" fmla="*/ 190 h 233"/>
                <a:gd name="T56" fmla="*/ 19 w 99"/>
                <a:gd name="T57" fmla="*/ 148 h 233"/>
                <a:gd name="T58" fmla="*/ 18 w 99"/>
                <a:gd name="T59" fmla="*/ 115 h 233"/>
                <a:gd name="T60" fmla="*/ 10 w 99"/>
                <a:gd name="T61" fmla="*/ 77 h 233"/>
                <a:gd name="T62" fmla="*/ 8 w 99"/>
                <a:gd name="T63" fmla="*/ 52 h 233"/>
                <a:gd name="T64" fmla="*/ 27 w 99"/>
                <a:gd name="T65" fmla="*/ 4 h 233"/>
                <a:gd name="T66" fmla="*/ 37 w 99"/>
                <a:gd name="T67" fmla="*/ 2 h 233"/>
                <a:gd name="T68" fmla="*/ 63 w 99"/>
                <a:gd name="T69" fmla="*/ 2 h 233"/>
                <a:gd name="T70" fmla="*/ 76 w 99"/>
                <a:gd name="T71" fmla="*/ 9 h 233"/>
                <a:gd name="T72" fmla="*/ 91 w 99"/>
                <a:gd name="T73" fmla="*/ 44 h 233"/>
                <a:gd name="T74" fmla="*/ 90 w 99"/>
                <a:gd name="T75" fmla="*/ 67 h 233"/>
                <a:gd name="T76" fmla="*/ 80 w 99"/>
                <a:gd name="T77" fmla="*/ 120 h 233"/>
                <a:gd name="T78" fmla="*/ 84 w 99"/>
                <a:gd name="T79" fmla="*/ 172 h 233"/>
                <a:gd name="T80" fmla="*/ 98 w 99"/>
                <a:gd name="T81" fmla="*/ 220 h 233"/>
                <a:gd name="T82" fmla="*/ 78 w 99"/>
                <a:gd name="T83" fmla="*/ 217 h 233"/>
                <a:gd name="T84" fmla="*/ 65 w 99"/>
                <a:gd name="T85" fmla="*/ 193 h 233"/>
                <a:gd name="T86" fmla="*/ 61 w 99"/>
                <a:gd name="T87" fmla="*/ 164 h 233"/>
                <a:gd name="T88" fmla="*/ 51 w 99"/>
                <a:gd name="T89" fmla="*/ 70 h 233"/>
                <a:gd name="T90" fmla="*/ 50 w 99"/>
                <a:gd name="T91" fmla="*/ 23 h 233"/>
                <a:gd name="T92" fmla="*/ 49 w 99"/>
                <a:gd name="T93" fmla="*/ 20 h 233"/>
                <a:gd name="T94" fmla="*/ 48 w 99"/>
                <a:gd name="T95" fmla="*/ 22 h 233"/>
                <a:gd name="T96" fmla="*/ 46 w 99"/>
                <a:gd name="T97" fmla="*/ 48 h 233"/>
                <a:gd name="T98" fmla="*/ 46 w 99"/>
                <a:gd name="T99" fmla="*/ 84 h 233"/>
                <a:gd name="T100" fmla="*/ 46 w 99"/>
                <a:gd name="T101" fmla="*/ 113 h 233"/>
                <a:gd name="T102" fmla="*/ 50 w 99"/>
                <a:gd name="T103" fmla="*/ 113 h 233"/>
                <a:gd name="T104" fmla="*/ 51 w 99"/>
                <a:gd name="T105" fmla="*/ 70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9" h="233">
                  <a:moveTo>
                    <a:pt x="61" y="164"/>
                  </a:moveTo>
                  <a:cubicBezTo>
                    <a:pt x="61" y="163"/>
                    <a:pt x="61" y="161"/>
                    <a:pt x="61" y="159"/>
                  </a:cubicBezTo>
                  <a:cubicBezTo>
                    <a:pt x="61" y="151"/>
                    <a:pt x="62" y="143"/>
                    <a:pt x="64" y="134"/>
                  </a:cubicBezTo>
                  <a:cubicBezTo>
                    <a:pt x="66" y="121"/>
                    <a:pt x="69" y="107"/>
                    <a:pt x="72" y="94"/>
                  </a:cubicBezTo>
                  <a:cubicBezTo>
                    <a:pt x="75" y="84"/>
                    <a:pt x="76" y="75"/>
                    <a:pt x="78" y="65"/>
                  </a:cubicBezTo>
                  <a:cubicBezTo>
                    <a:pt x="78" y="61"/>
                    <a:pt x="79" y="57"/>
                    <a:pt x="79" y="53"/>
                  </a:cubicBezTo>
                  <a:cubicBezTo>
                    <a:pt x="79" y="43"/>
                    <a:pt x="77" y="33"/>
                    <a:pt x="72" y="23"/>
                  </a:cubicBezTo>
                  <a:cubicBezTo>
                    <a:pt x="71" y="21"/>
                    <a:pt x="71" y="20"/>
                    <a:pt x="70" y="18"/>
                  </a:cubicBezTo>
                  <a:cubicBezTo>
                    <a:pt x="70" y="18"/>
                    <a:pt x="69" y="17"/>
                    <a:pt x="69" y="17"/>
                  </a:cubicBezTo>
                  <a:cubicBezTo>
                    <a:pt x="68" y="17"/>
                    <a:pt x="68" y="17"/>
                    <a:pt x="68" y="17"/>
                  </a:cubicBezTo>
                  <a:cubicBezTo>
                    <a:pt x="67" y="17"/>
                    <a:pt x="67" y="17"/>
                    <a:pt x="67" y="17"/>
                  </a:cubicBezTo>
                  <a:cubicBezTo>
                    <a:pt x="67" y="18"/>
                    <a:pt x="68" y="19"/>
                    <a:pt x="68" y="19"/>
                  </a:cubicBezTo>
                  <a:cubicBezTo>
                    <a:pt x="69" y="23"/>
                    <a:pt x="70" y="26"/>
                    <a:pt x="71" y="29"/>
                  </a:cubicBezTo>
                  <a:cubicBezTo>
                    <a:pt x="74" y="38"/>
                    <a:pt x="74" y="48"/>
                    <a:pt x="74" y="57"/>
                  </a:cubicBezTo>
                  <a:cubicBezTo>
                    <a:pt x="72" y="70"/>
                    <a:pt x="69" y="83"/>
                    <a:pt x="66" y="95"/>
                  </a:cubicBezTo>
                  <a:cubicBezTo>
                    <a:pt x="64" y="105"/>
                    <a:pt x="62" y="114"/>
                    <a:pt x="60" y="123"/>
                  </a:cubicBezTo>
                  <a:cubicBezTo>
                    <a:pt x="58" y="130"/>
                    <a:pt x="57" y="138"/>
                    <a:pt x="56" y="145"/>
                  </a:cubicBezTo>
                  <a:cubicBezTo>
                    <a:pt x="56" y="151"/>
                    <a:pt x="56" y="156"/>
                    <a:pt x="56" y="162"/>
                  </a:cubicBezTo>
                  <a:cubicBezTo>
                    <a:pt x="56" y="166"/>
                    <a:pt x="56" y="170"/>
                    <a:pt x="56" y="174"/>
                  </a:cubicBezTo>
                  <a:cubicBezTo>
                    <a:pt x="56" y="181"/>
                    <a:pt x="57" y="188"/>
                    <a:pt x="59" y="195"/>
                  </a:cubicBezTo>
                  <a:cubicBezTo>
                    <a:pt x="60" y="196"/>
                    <a:pt x="60" y="198"/>
                    <a:pt x="60" y="200"/>
                  </a:cubicBezTo>
                  <a:cubicBezTo>
                    <a:pt x="61" y="205"/>
                    <a:pt x="62" y="210"/>
                    <a:pt x="61" y="215"/>
                  </a:cubicBezTo>
                  <a:cubicBezTo>
                    <a:pt x="61" y="219"/>
                    <a:pt x="60" y="223"/>
                    <a:pt x="58" y="227"/>
                  </a:cubicBezTo>
                  <a:cubicBezTo>
                    <a:pt x="57" y="230"/>
                    <a:pt x="54" y="232"/>
                    <a:pt x="50" y="233"/>
                  </a:cubicBezTo>
                  <a:cubicBezTo>
                    <a:pt x="49" y="233"/>
                    <a:pt x="48" y="233"/>
                    <a:pt x="47" y="233"/>
                  </a:cubicBezTo>
                  <a:cubicBezTo>
                    <a:pt x="44" y="232"/>
                    <a:pt x="42" y="230"/>
                    <a:pt x="41" y="227"/>
                  </a:cubicBezTo>
                  <a:cubicBezTo>
                    <a:pt x="39" y="223"/>
                    <a:pt x="37" y="218"/>
                    <a:pt x="37" y="213"/>
                  </a:cubicBezTo>
                  <a:cubicBezTo>
                    <a:pt x="37" y="208"/>
                    <a:pt x="38" y="202"/>
                    <a:pt x="39" y="197"/>
                  </a:cubicBezTo>
                  <a:cubicBezTo>
                    <a:pt x="39" y="196"/>
                    <a:pt x="40" y="194"/>
                    <a:pt x="40" y="193"/>
                  </a:cubicBezTo>
                  <a:cubicBezTo>
                    <a:pt x="42" y="186"/>
                    <a:pt x="43" y="180"/>
                    <a:pt x="43" y="173"/>
                  </a:cubicBezTo>
                  <a:cubicBezTo>
                    <a:pt x="43" y="166"/>
                    <a:pt x="43" y="159"/>
                    <a:pt x="43" y="152"/>
                  </a:cubicBezTo>
                  <a:cubicBezTo>
                    <a:pt x="43" y="147"/>
                    <a:pt x="42" y="142"/>
                    <a:pt x="41" y="137"/>
                  </a:cubicBezTo>
                  <a:cubicBezTo>
                    <a:pt x="39" y="123"/>
                    <a:pt x="36" y="109"/>
                    <a:pt x="32" y="95"/>
                  </a:cubicBezTo>
                  <a:cubicBezTo>
                    <a:pt x="30" y="85"/>
                    <a:pt x="28" y="75"/>
                    <a:pt x="26" y="64"/>
                  </a:cubicBezTo>
                  <a:cubicBezTo>
                    <a:pt x="25" y="57"/>
                    <a:pt x="25" y="50"/>
                    <a:pt x="25" y="43"/>
                  </a:cubicBezTo>
                  <a:cubicBezTo>
                    <a:pt x="26" y="37"/>
                    <a:pt x="27" y="31"/>
                    <a:pt x="29" y="26"/>
                  </a:cubicBezTo>
                  <a:cubicBezTo>
                    <a:pt x="30" y="23"/>
                    <a:pt x="30" y="21"/>
                    <a:pt x="31" y="19"/>
                  </a:cubicBezTo>
                  <a:cubicBezTo>
                    <a:pt x="31" y="18"/>
                    <a:pt x="32" y="18"/>
                    <a:pt x="31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29" y="18"/>
                    <a:pt x="29" y="18"/>
                    <a:pt x="28" y="19"/>
                  </a:cubicBezTo>
                  <a:cubicBezTo>
                    <a:pt x="25" y="26"/>
                    <a:pt x="23" y="32"/>
                    <a:pt x="21" y="40"/>
                  </a:cubicBezTo>
                  <a:cubicBezTo>
                    <a:pt x="20" y="46"/>
                    <a:pt x="20" y="53"/>
                    <a:pt x="21" y="60"/>
                  </a:cubicBezTo>
                  <a:cubicBezTo>
                    <a:pt x="21" y="63"/>
                    <a:pt x="21" y="65"/>
                    <a:pt x="21" y="68"/>
                  </a:cubicBezTo>
                  <a:cubicBezTo>
                    <a:pt x="23" y="76"/>
                    <a:pt x="24" y="83"/>
                    <a:pt x="26" y="91"/>
                  </a:cubicBezTo>
                  <a:cubicBezTo>
                    <a:pt x="28" y="101"/>
                    <a:pt x="31" y="112"/>
                    <a:pt x="33" y="122"/>
                  </a:cubicBezTo>
                  <a:cubicBezTo>
                    <a:pt x="34" y="129"/>
                    <a:pt x="35" y="136"/>
                    <a:pt x="36" y="142"/>
                  </a:cubicBezTo>
                  <a:cubicBezTo>
                    <a:pt x="38" y="153"/>
                    <a:pt x="38" y="163"/>
                    <a:pt x="37" y="174"/>
                  </a:cubicBezTo>
                  <a:cubicBezTo>
                    <a:pt x="37" y="180"/>
                    <a:pt x="36" y="187"/>
                    <a:pt x="34" y="193"/>
                  </a:cubicBezTo>
                  <a:cubicBezTo>
                    <a:pt x="30" y="201"/>
                    <a:pt x="26" y="209"/>
                    <a:pt x="21" y="217"/>
                  </a:cubicBezTo>
                  <a:cubicBezTo>
                    <a:pt x="18" y="221"/>
                    <a:pt x="14" y="224"/>
                    <a:pt x="9" y="226"/>
                  </a:cubicBezTo>
                  <a:cubicBezTo>
                    <a:pt x="8" y="227"/>
                    <a:pt x="6" y="227"/>
                    <a:pt x="5" y="227"/>
                  </a:cubicBezTo>
                  <a:cubicBezTo>
                    <a:pt x="3" y="227"/>
                    <a:pt x="1" y="226"/>
                    <a:pt x="1" y="223"/>
                  </a:cubicBezTo>
                  <a:cubicBezTo>
                    <a:pt x="0" y="222"/>
                    <a:pt x="1" y="221"/>
                    <a:pt x="1" y="220"/>
                  </a:cubicBezTo>
                  <a:cubicBezTo>
                    <a:pt x="2" y="216"/>
                    <a:pt x="3" y="213"/>
                    <a:pt x="4" y="209"/>
                  </a:cubicBezTo>
                  <a:cubicBezTo>
                    <a:pt x="6" y="203"/>
                    <a:pt x="8" y="197"/>
                    <a:pt x="10" y="190"/>
                  </a:cubicBezTo>
                  <a:cubicBezTo>
                    <a:pt x="13" y="181"/>
                    <a:pt x="16" y="172"/>
                    <a:pt x="17" y="162"/>
                  </a:cubicBezTo>
                  <a:cubicBezTo>
                    <a:pt x="18" y="158"/>
                    <a:pt x="18" y="153"/>
                    <a:pt x="19" y="148"/>
                  </a:cubicBezTo>
                  <a:cubicBezTo>
                    <a:pt x="19" y="142"/>
                    <a:pt x="19" y="135"/>
                    <a:pt x="19" y="129"/>
                  </a:cubicBezTo>
                  <a:cubicBezTo>
                    <a:pt x="19" y="124"/>
                    <a:pt x="18" y="119"/>
                    <a:pt x="18" y="115"/>
                  </a:cubicBezTo>
                  <a:cubicBezTo>
                    <a:pt x="17" y="108"/>
                    <a:pt x="15" y="102"/>
                    <a:pt x="14" y="95"/>
                  </a:cubicBezTo>
                  <a:cubicBezTo>
                    <a:pt x="13" y="89"/>
                    <a:pt x="12" y="83"/>
                    <a:pt x="10" y="77"/>
                  </a:cubicBezTo>
                  <a:cubicBezTo>
                    <a:pt x="9" y="73"/>
                    <a:pt x="9" y="68"/>
                    <a:pt x="8" y="63"/>
                  </a:cubicBezTo>
                  <a:cubicBezTo>
                    <a:pt x="8" y="59"/>
                    <a:pt x="8" y="56"/>
                    <a:pt x="8" y="52"/>
                  </a:cubicBezTo>
                  <a:cubicBezTo>
                    <a:pt x="8" y="45"/>
                    <a:pt x="9" y="38"/>
                    <a:pt x="11" y="31"/>
                  </a:cubicBezTo>
                  <a:cubicBezTo>
                    <a:pt x="14" y="20"/>
                    <a:pt x="19" y="11"/>
                    <a:pt x="27" y="4"/>
                  </a:cubicBezTo>
                  <a:cubicBezTo>
                    <a:pt x="28" y="4"/>
                    <a:pt x="29" y="3"/>
                    <a:pt x="30" y="2"/>
                  </a:cubicBezTo>
                  <a:cubicBezTo>
                    <a:pt x="32" y="1"/>
                    <a:pt x="34" y="0"/>
                    <a:pt x="37" y="2"/>
                  </a:cubicBezTo>
                  <a:cubicBezTo>
                    <a:pt x="40" y="4"/>
                    <a:pt x="44" y="5"/>
                    <a:pt x="48" y="5"/>
                  </a:cubicBezTo>
                  <a:cubicBezTo>
                    <a:pt x="54" y="6"/>
                    <a:pt x="59" y="4"/>
                    <a:pt x="63" y="2"/>
                  </a:cubicBezTo>
                  <a:cubicBezTo>
                    <a:pt x="65" y="1"/>
                    <a:pt x="66" y="1"/>
                    <a:pt x="68" y="2"/>
                  </a:cubicBezTo>
                  <a:cubicBezTo>
                    <a:pt x="71" y="3"/>
                    <a:pt x="74" y="6"/>
                    <a:pt x="76" y="9"/>
                  </a:cubicBezTo>
                  <a:cubicBezTo>
                    <a:pt x="83" y="17"/>
                    <a:pt x="87" y="26"/>
                    <a:pt x="89" y="35"/>
                  </a:cubicBezTo>
                  <a:cubicBezTo>
                    <a:pt x="90" y="38"/>
                    <a:pt x="90" y="41"/>
                    <a:pt x="91" y="44"/>
                  </a:cubicBezTo>
                  <a:cubicBezTo>
                    <a:pt x="91" y="48"/>
                    <a:pt x="91" y="52"/>
                    <a:pt x="91" y="56"/>
                  </a:cubicBezTo>
                  <a:cubicBezTo>
                    <a:pt x="91" y="59"/>
                    <a:pt x="91" y="63"/>
                    <a:pt x="90" y="67"/>
                  </a:cubicBezTo>
                  <a:cubicBezTo>
                    <a:pt x="89" y="77"/>
                    <a:pt x="86" y="87"/>
                    <a:pt x="84" y="97"/>
                  </a:cubicBezTo>
                  <a:cubicBezTo>
                    <a:pt x="83" y="104"/>
                    <a:pt x="82" y="112"/>
                    <a:pt x="80" y="120"/>
                  </a:cubicBezTo>
                  <a:cubicBezTo>
                    <a:pt x="79" y="128"/>
                    <a:pt x="79" y="137"/>
                    <a:pt x="80" y="145"/>
                  </a:cubicBezTo>
                  <a:cubicBezTo>
                    <a:pt x="80" y="154"/>
                    <a:pt x="82" y="163"/>
                    <a:pt x="84" y="172"/>
                  </a:cubicBezTo>
                  <a:cubicBezTo>
                    <a:pt x="86" y="184"/>
                    <a:pt x="90" y="195"/>
                    <a:pt x="94" y="206"/>
                  </a:cubicBezTo>
                  <a:cubicBezTo>
                    <a:pt x="96" y="211"/>
                    <a:pt x="97" y="215"/>
                    <a:pt x="98" y="220"/>
                  </a:cubicBezTo>
                  <a:cubicBezTo>
                    <a:pt x="99" y="225"/>
                    <a:pt x="96" y="228"/>
                    <a:pt x="91" y="227"/>
                  </a:cubicBezTo>
                  <a:cubicBezTo>
                    <a:pt x="85" y="225"/>
                    <a:pt x="82" y="222"/>
                    <a:pt x="78" y="217"/>
                  </a:cubicBezTo>
                  <a:cubicBezTo>
                    <a:pt x="76" y="214"/>
                    <a:pt x="74" y="211"/>
                    <a:pt x="72" y="208"/>
                  </a:cubicBezTo>
                  <a:cubicBezTo>
                    <a:pt x="70" y="203"/>
                    <a:pt x="67" y="198"/>
                    <a:pt x="65" y="193"/>
                  </a:cubicBezTo>
                  <a:cubicBezTo>
                    <a:pt x="64" y="189"/>
                    <a:pt x="63" y="185"/>
                    <a:pt x="62" y="181"/>
                  </a:cubicBezTo>
                  <a:cubicBezTo>
                    <a:pt x="61" y="176"/>
                    <a:pt x="61" y="170"/>
                    <a:pt x="61" y="164"/>
                  </a:cubicBezTo>
                  <a:moveTo>
                    <a:pt x="51" y="70"/>
                  </a:moveTo>
                  <a:cubicBezTo>
                    <a:pt x="51" y="70"/>
                    <a:pt x="51" y="70"/>
                    <a:pt x="51" y="70"/>
                  </a:cubicBezTo>
                  <a:cubicBezTo>
                    <a:pt x="51" y="61"/>
                    <a:pt x="51" y="52"/>
                    <a:pt x="51" y="43"/>
                  </a:cubicBezTo>
                  <a:cubicBezTo>
                    <a:pt x="51" y="36"/>
                    <a:pt x="51" y="29"/>
                    <a:pt x="50" y="23"/>
                  </a:cubicBezTo>
                  <a:cubicBezTo>
                    <a:pt x="50" y="22"/>
                    <a:pt x="50" y="21"/>
                    <a:pt x="50" y="21"/>
                  </a:cubicBezTo>
                  <a:cubicBezTo>
                    <a:pt x="50" y="20"/>
                    <a:pt x="49" y="20"/>
                    <a:pt x="49" y="20"/>
                  </a:cubicBezTo>
                  <a:cubicBezTo>
                    <a:pt x="48" y="21"/>
                    <a:pt x="48" y="21"/>
                    <a:pt x="48" y="21"/>
                  </a:cubicBezTo>
                  <a:cubicBezTo>
                    <a:pt x="48" y="21"/>
                    <a:pt x="48" y="21"/>
                    <a:pt x="48" y="22"/>
                  </a:cubicBezTo>
                  <a:cubicBezTo>
                    <a:pt x="48" y="25"/>
                    <a:pt x="47" y="29"/>
                    <a:pt x="47" y="32"/>
                  </a:cubicBezTo>
                  <a:cubicBezTo>
                    <a:pt x="47" y="37"/>
                    <a:pt x="47" y="43"/>
                    <a:pt x="46" y="48"/>
                  </a:cubicBezTo>
                  <a:cubicBezTo>
                    <a:pt x="46" y="60"/>
                    <a:pt x="46" y="71"/>
                    <a:pt x="46" y="83"/>
                  </a:cubicBezTo>
                  <a:cubicBezTo>
                    <a:pt x="46" y="84"/>
                    <a:pt x="46" y="84"/>
                    <a:pt x="46" y="84"/>
                  </a:cubicBezTo>
                  <a:cubicBezTo>
                    <a:pt x="46" y="92"/>
                    <a:pt x="46" y="101"/>
                    <a:pt x="46" y="110"/>
                  </a:cubicBezTo>
                  <a:cubicBezTo>
                    <a:pt x="46" y="111"/>
                    <a:pt x="46" y="112"/>
                    <a:pt x="46" y="113"/>
                  </a:cubicBezTo>
                  <a:cubicBezTo>
                    <a:pt x="47" y="114"/>
                    <a:pt x="47" y="114"/>
                    <a:pt x="48" y="115"/>
                  </a:cubicBezTo>
                  <a:cubicBezTo>
                    <a:pt x="49" y="115"/>
                    <a:pt x="50" y="114"/>
                    <a:pt x="50" y="113"/>
                  </a:cubicBezTo>
                  <a:cubicBezTo>
                    <a:pt x="51" y="112"/>
                    <a:pt x="51" y="111"/>
                    <a:pt x="51" y="109"/>
                  </a:cubicBezTo>
                  <a:cubicBezTo>
                    <a:pt x="51" y="96"/>
                    <a:pt x="51" y="83"/>
                    <a:pt x="51" y="70"/>
                  </a:cubicBezTo>
                </a:path>
              </a:pathLst>
            </a:custGeom>
            <a:solidFill>
              <a:srgbClr val="F547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0" name="Freeform 374"/>
            <p:cNvSpPr>
              <a:spLocks noEditPoints="1"/>
            </p:cNvSpPr>
            <p:nvPr/>
          </p:nvSpPr>
          <p:spPr bwMode="auto">
            <a:xfrm>
              <a:off x="349250" y="2293938"/>
              <a:ext cx="420687" cy="889000"/>
            </a:xfrm>
            <a:custGeom>
              <a:avLst/>
              <a:gdLst>
                <a:gd name="T0" fmla="*/ 10 w 112"/>
                <a:gd name="T1" fmla="*/ 61 h 236"/>
                <a:gd name="T2" fmla="*/ 58 w 112"/>
                <a:gd name="T3" fmla="*/ 5 h 236"/>
                <a:gd name="T4" fmla="*/ 68 w 112"/>
                <a:gd name="T5" fmla="*/ 1 h 236"/>
                <a:gd name="T6" fmla="*/ 92 w 112"/>
                <a:gd name="T7" fmla="*/ 18 h 236"/>
                <a:gd name="T8" fmla="*/ 86 w 112"/>
                <a:gd name="T9" fmla="*/ 35 h 236"/>
                <a:gd name="T10" fmla="*/ 72 w 112"/>
                <a:gd name="T11" fmla="*/ 83 h 236"/>
                <a:gd name="T12" fmla="*/ 71 w 112"/>
                <a:gd name="T13" fmla="*/ 98 h 236"/>
                <a:gd name="T14" fmla="*/ 71 w 112"/>
                <a:gd name="T15" fmla="*/ 104 h 236"/>
                <a:gd name="T16" fmla="*/ 95 w 112"/>
                <a:gd name="T17" fmla="*/ 188 h 236"/>
                <a:gd name="T18" fmla="*/ 112 w 112"/>
                <a:gd name="T19" fmla="*/ 214 h 236"/>
                <a:gd name="T20" fmla="*/ 108 w 112"/>
                <a:gd name="T21" fmla="*/ 218 h 236"/>
                <a:gd name="T22" fmla="*/ 81 w 112"/>
                <a:gd name="T23" fmla="*/ 236 h 236"/>
                <a:gd name="T24" fmla="*/ 78 w 112"/>
                <a:gd name="T25" fmla="*/ 235 h 236"/>
                <a:gd name="T26" fmla="*/ 50 w 112"/>
                <a:gd name="T27" fmla="*/ 212 h 236"/>
                <a:gd name="T28" fmla="*/ 17 w 112"/>
                <a:gd name="T29" fmla="*/ 169 h 236"/>
                <a:gd name="T30" fmla="*/ 30 w 112"/>
                <a:gd name="T31" fmla="*/ 145 h 236"/>
                <a:gd name="T32" fmla="*/ 47 w 112"/>
                <a:gd name="T33" fmla="*/ 150 h 236"/>
                <a:gd name="T34" fmla="*/ 38 w 112"/>
                <a:gd name="T35" fmla="*/ 159 h 236"/>
                <a:gd name="T36" fmla="*/ 32 w 112"/>
                <a:gd name="T37" fmla="*/ 156 h 236"/>
                <a:gd name="T38" fmla="*/ 46 w 112"/>
                <a:gd name="T39" fmla="*/ 164 h 236"/>
                <a:gd name="T40" fmla="*/ 45 w 112"/>
                <a:gd name="T41" fmla="*/ 140 h 236"/>
                <a:gd name="T42" fmla="*/ 22 w 112"/>
                <a:gd name="T43" fmla="*/ 145 h 236"/>
                <a:gd name="T44" fmla="*/ 13 w 112"/>
                <a:gd name="T45" fmla="*/ 159 h 236"/>
                <a:gd name="T46" fmla="*/ 10 w 112"/>
                <a:gd name="T47" fmla="*/ 154 h 236"/>
                <a:gd name="T48" fmla="*/ 1 w 112"/>
                <a:gd name="T49" fmla="*/ 115 h 236"/>
                <a:gd name="T50" fmla="*/ 32 w 112"/>
                <a:gd name="T51" fmla="*/ 129 h 236"/>
                <a:gd name="T52" fmla="*/ 48 w 112"/>
                <a:gd name="T53" fmla="*/ 115 h 236"/>
                <a:gd name="T54" fmla="*/ 30 w 112"/>
                <a:gd name="T55" fmla="*/ 106 h 236"/>
                <a:gd name="T56" fmla="*/ 32 w 112"/>
                <a:gd name="T57" fmla="*/ 109 h 236"/>
                <a:gd name="T58" fmla="*/ 35 w 112"/>
                <a:gd name="T59" fmla="*/ 108 h 236"/>
                <a:gd name="T60" fmla="*/ 42 w 112"/>
                <a:gd name="T61" fmla="*/ 113 h 236"/>
                <a:gd name="T62" fmla="*/ 22 w 112"/>
                <a:gd name="T63" fmla="*/ 119 h 236"/>
                <a:gd name="T64" fmla="*/ 27 w 112"/>
                <a:gd name="T65" fmla="*/ 100 h 236"/>
                <a:gd name="T66" fmla="*/ 44 w 112"/>
                <a:gd name="T67" fmla="*/ 86 h 236"/>
                <a:gd name="T68" fmla="*/ 35 w 112"/>
                <a:gd name="T69" fmla="*/ 62 h 236"/>
                <a:gd name="T70" fmla="*/ 33 w 112"/>
                <a:gd name="T71" fmla="*/ 62 h 236"/>
                <a:gd name="T72" fmla="*/ 22 w 112"/>
                <a:gd name="T73" fmla="*/ 73 h 236"/>
                <a:gd name="T74" fmla="*/ 24 w 112"/>
                <a:gd name="T75" fmla="*/ 75 h 236"/>
                <a:gd name="T76" fmla="*/ 25 w 112"/>
                <a:gd name="T77" fmla="*/ 73 h 236"/>
                <a:gd name="T78" fmla="*/ 41 w 112"/>
                <a:gd name="T79" fmla="*/ 71 h 236"/>
                <a:gd name="T80" fmla="*/ 36 w 112"/>
                <a:gd name="T81" fmla="*/ 87 h 236"/>
                <a:gd name="T82" fmla="*/ 20 w 112"/>
                <a:gd name="T83" fmla="*/ 99 h 236"/>
                <a:gd name="T84" fmla="*/ 19 w 112"/>
                <a:gd name="T85" fmla="*/ 125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12" h="236">
                  <a:moveTo>
                    <a:pt x="0" y="106"/>
                  </a:moveTo>
                  <a:cubicBezTo>
                    <a:pt x="0" y="91"/>
                    <a:pt x="4" y="75"/>
                    <a:pt x="10" y="61"/>
                  </a:cubicBezTo>
                  <a:cubicBezTo>
                    <a:pt x="15" y="50"/>
                    <a:pt x="21" y="40"/>
                    <a:pt x="29" y="31"/>
                  </a:cubicBezTo>
                  <a:cubicBezTo>
                    <a:pt x="37" y="21"/>
                    <a:pt x="47" y="13"/>
                    <a:pt x="58" y="5"/>
                  </a:cubicBezTo>
                  <a:cubicBezTo>
                    <a:pt x="60" y="4"/>
                    <a:pt x="63" y="2"/>
                    <a:pt x="65" y="0"/>
                  </a:cubicBezTo>
                  <a:cubicBezTo>
                    <a:pt x="67" y="0"/>
                    <a:pt x="67" y="0"/>
                    <a:pt x="68" y="1"/>
                  </a:cubicBezTo>
                  <a:cubicBezTo>
                    <a:pt x="73" y="7"/>
                    <a:pt x="79" y="10"/>
                    <a:pt x="85" y="14"/>
                  </a:cubicBezTo>
                  <a:cubicBezTo>
                    <a:pt x="87" y="15"/>
                    <a:pt x="89" y="17"/>
                    <a:pt x="92" y="18"/>
                  </a:cubicBezTo>
                  <a:cubicBezTo>
                    <a:pt x="94" y="19"/>
                    <a:pt x="94" y="20"/>
                    <a:pt x="93" y="22"/>
                  </a:cubicBezTo>
                  <a:cubicBezTo>
                    <a:pt x="90" y="26"/>
                    <a:pt x="88" y="30"/>
                    <a:pt x="86" y="35"/>
                  </a:cubicBezTo>
                  <a:cubicBezTo>
                    <a:pt x="81" y="44"/>
                    <a:pt x="78" y="54"/>
                    <a:pt x="75" y="64"/>
                  </a:cubicBezTo>
                  <a:cubicBezTo>
                    <a:pt x="74" y="71"/>
                    <a:pt x="73" y="77"/>
                    <a:pt x="72" y="83"/>
                  </a:cubicBezTo>
                  <a:cubicBezTo>
                    <a:pt x="71" y="87"/>
                    <a:pt x="71" y="91"/>
                    <a:pt x="71" y="95"/>
                  </a:cubicBezTo>
                  <a:cubicBezTo>
                    <a:pt x="71" y="96"/>
                    <a:pt x="71" y="97"/>
                    <a:pt x="71" y="98"/>
                  </a:cubicBezTo>
                  <a:cubicBezTo>
                    <a:pt x="71" y="99"/>
                    <a:pt x="71" y="100"/>
                    <a:pt x="71" y="102"/>
                  </a:cubicBezTo>
                  <a:cubicBezTo>
                    <a:pt x="71" y="102"/>
                    <a:pt x="71" y="103"/>
                    <a:pt x="71" y="104"/>
                  </a:cubicBezTo>
                  <a:cubicBezTo>
                    <a:pt x="71" y="119"/>
                    <a:pt x="74" y="134"/>
                    <a:pt x="78" y="148"/>
                  </a:cubicBezTo>
                  <a:cubicBezTo>
                    <a:pt x="82" y="162"/>
                    <a:pt x="88" y="175"/>
                    <a:pt x="95" y="188"/>
                  </a:cubicBezTo>
                  <a:cubicBezTo>
                    <a:pt x="99" y="196"/>
                    <a:pt x="104" y="204"/>
                    <a:pt x="109" y="211"/>
                  </a:cubicBezTo>
                  <a:cubicBezTo>
                    <a:pt x="110" y="212"/>
                    <a:pt x="111" y="213"/>
                    <a:pt x="112" y="214"/>
                  </a:cubicBezTo>
                  <a:cubicBezTo>
                    <a:pt x="112" y="215"/>
                    <a:pt x="112" y="216"/>
                    <a:pt x="111" y="216"/>
                  </a:cubicBezTo>
                  <a:cubicBezTo>
                    <a:pt x="110" y="217"/>
                    <a:pt x="109" y="217"/>
                    <a:pt x="108" y="218"/>
                  </a:cubicBezTo>
                  <a:cubicBezTo>
                    <a:pt x="99" y="222"/>
                    <a:pt x="90" y="228"/>
                    <a:pt x="82" y="235"/>
                  </a:cubicBezTo>
                  <a:cubicBezTo>
                    <a:pt x="82" y="235"/>
                    <a:pt x="81" y="235"/>
                    <a:pt x="81" y="236"/>
                  </a:cubicBezTo>
                  <a:cubicBezTo>
                    <a:pt x="80" y="236"/>
                    <a:pt x="80" y="236"/>
                    <a:pt x="79" y="236"/>
                  </a:cubicBezTo>
                  <a:cubicBezTo>
                    <a:pt x="79" y="236"/>
                    <a:pt x="78" y="235"/>
                    <a:pt x="78" y="235"/>
                  </a:cubicBezTo>
                  <a:cubicBezTo>
                    <a:pt x="70" y="229"/>
                    <a:pt x="62" y="223"/>
                    <a:pt x="54" y="216"/>
                  </a:cubicBezTo>
                  <a:cubicBezTo>
                    <a:pt x="53" y="215"/>
                    <a:pt x="52" y="214"/>
                    <a:pt x="50" y="212"/>
                  </a:cubicBezTo>
                  <a:cubicBezTo>
                    <a:pt x="39" y="201"/>
                    <a:pt x="28" y="188"/>
                    <a:pt x="20" y="174"/>
                  </a:cubicBezTo>
                  <a:cubicBezTo>
                    <a:pt x="19" y="173"/>
                    <a:pt x="18" y="171"/>
                    <a:pt x="17" y="169"/>
                  </a:cubicBezTo>
                  <a:cubicBezTo>
                    <a:pt x="16" y="168"/>
                    <a:pt x="16" y="167"/>
                    <a:pt x="16" y="166"/>
                  </a:cubicBezTo>
                  <a:cubicBezTo>
                    <a:pt x="18" y="157"/>
                    <a:pt x="22" y="150"/>
                    <a:pt x="30" y="145"/>
                  </a:cubicBezTo>
                  <a:cubicBezTo>
                    <a:pt x="33" y="143"/>
                    <a:pt x="36" y="142"/>
                    <a:pt x="39" y="143"/>
                  </a:cubicBezTo>
                  <a:cubicBezTo>
                    <a:pt x="43" y="144"/>
                    <a:pt x="46" y="146"/>
                    <a:pt x="47" y="150"/>
                  </a:cubicBezTo>
                  <a:cubicBezTo>
                    <a:pt x="47" y="154"/>
                    <a:pt x="46" y="157"/>
                    <a:pt x="43" y="159"/>
                  </a:cubicBezTo>
                  <a:cubicBezTo>
                    <a:pt x="41" y="161"/>
                    <a:pt x="39" y="161"/>
                    <a:pt x="38" y="159"/>
                  </a:cubicBezTo>
                  <a:cubicBezTo>
                    <a:pt x="37" y="158"/>
                    <a:pt x="36" y="158"/>
                    <a:pt x="36" y="157"/>
                  </a:cubicBezTo>
                  <a:cubicBezTo>
                    <a:pt x="34" y="156"/>
                    <a:pt x="33" y="156"/>
                    <a:pt x="32" y="156"/>
                  </a:cubicBezTo>
                  <a:cubicBezTo>
                    <a:pt x="31" y="157"/>
                    <a:pt x="30" y="158"/>
                    <a:pt x="31" y="159"/>
                  </a:cubicBezTo>
                  <a:cubicBezTo>
                    <a:pt x="34" y="166"/>
                    <a:pt x="40" y="167"/>
                    <a:pt x="46" y="164"/>
                  </a:cubicBezTo>
                  <a:cubicBezTo>
                    <a:pt x="51" y="161"/>
                    <a:pt x="53" y="157"/>
                    <a:pt x="53" y="152"/>
                  </a:cubicBezTo>
                  <a:cubicBezTo>
                    <a:pt x="53" y="146"/>
                    <a:pt x="50" y="142"/>
                    <a:pt x="45" y="140"/>
                  </a:cubicBezTo>
                  <a:cubicBezTo>
                    <a:pt x="40" y="137"/>
                    <a:pt x="35" y="138"/>
                    <a:pt x="30" y="140"/>
                  </a:cubicBezTo>
                  <a:cubicBezTo>
                    <a:pt x="27" y="141"/>
                    <a:pt x="24" y="143"/>
                    <a:pt x="22" y="145"/>
                  </a:cubicBezTo>
                  <a:cubicBezTo>
                    <a:pt x="18" y="149"/>
                    <a:pt x="16" y="153"/>
                    <a:pt x="14" y="157"/>
                  </a:cubicBezTo>
                  <a:cubicBezTo>
                    <a:pt x="14" y="158"/>
                    <a:pt x="14" y="159"/>
                    <a:pt x="13" y="159"/>
                  </a:cubicBezTo>
                  <a:cubicBezTo>
                    <a:pt x="13" y="160"/>
                    <a:pt x="12" y="160"/>
                    <a:pt x="12" y="159"/>
                  </a:cubicBezTo>
                  <a:cubicBezTo>
                    <a:pt x="11" y="158"/>
                    <a:pt x="11" y="156"/>
                    <a:pt x="10" y="154"/>
                  </a:cubicBezTo>
                  <a:cubicBezTo>
                    <a:pt x="6" y="144"/>
                    <a:pt x="3" y="134"/>
                    <a:pt x="1" y="123"/>
                  </a:cubicBezTo>
                  <a:cubicBezTo>
                    <a:pt x="1" y="120"/>
                    <a:pt x="1" y="118"/>
                    <a:pt x="1" y="115"/>
                  </a:cubicBezTo>
                  <a:cubicBezTo>
                    <a:pt x="0" y="112"/>
                    <a:pt x="0" y="110"/>
                    <a:pt x="0" y="106"/>
                  </a:cubicBezTo>
                  <a:moveTo>
                    <a:pt x="32" y="129"/>
                  </a:moveTo>
                  <a:cubicBezTo>
                    <a:pt x="33" y="129"/>
                    <a:pt x="35" y="129"/>
                    <a:pt x="37" y="128"/>
                  </a:cubicBezTo>
                  <a:cubicBezTo>
                    <a:pt x="44" y="126"/>
                    <a:pt x="47" y="121"/>
                    <a:pt x="48" y="115"/>
                  </a:cubicBezTo>
                  <a:cubicBezTo>
                    <a:pt x="48" y="107"/>
                    <a:pt x="42" y="102"/>
                    <a:pt x="34" y="104"/>
                  </a:cubicBezTo>
                  <a:cubicBezTo>
                    <a:pt x="33" y="104"/>
                    <a:pt x="31" y="105"/>
                    <a:pt x="30" y="106"/>
                  </a:cubicBezTo>
                  <a:cubicBezTo>
                    <a:pt x="29" y="107"/>
                    <a:pt x="29" y="108"/>
                    <a:pt x="29" y="108"/>
                  </a:cubicBezTo>
                  <a:cubicBezTo>
                    <a:pt x="30" y="109"/>
                    <a:pt x="31" y="110"/>
                    <a:pt x="32" y="109"/>
                  </a:cubicBezTo>
                  <a:cubicBezTo>
                    <a:pt x="32" y="109"/>
                    <a:pt x="32" y="109"/>
                    <a:pt x="33" y="109"/>
                  </a:cubicBezTo>
                  <a:cubicBezTo>
                    <a:pt x="34" y="109"/>
                    <a:pt x="34" y="108"/>
                    <a:pt x="35" y="108"/>
                  </a:cubicBezTo>
                  <a:cubicBezTo>
                    <a:pt x="37" y="107"/>
                    <a:pt x="39" y="107"/>
                    <a:pt x="41" y="109"/>
                  </a:cubicBezTo>
                  <a:cubicBezTo>
                    <a:pt x="42" y="110"/>
                    <a:pt x="42" y="112"/>
                    <a:pt x="42" y="113"/>
                  </a:cubicBezTo>
                  <a:cubicBezTo>
                    <a:pt x="42" y="116"/>
                    <a:pt x="42" y="118"/>
                    <a:pt x="40" y="120"/>
                  </a:cubicBezTo>
                  <a:cubicBezTo>
                    <a:pt x="34" y="127"/>
                    <a:pt x="25" y="124"/>
                    <a:pt x="22" y="119"/>
                  </a:cubicBezTo>
                  <a:cubicBezTo>
                    <a:pt x="20" y="116"/>
                    <a:pt x="19" y="113"/>
                    <a:pt x="20" y="110"/>
                  </a:cubicBezTo>
                  <a:cubicBezTo>
                    <a:pt x="22" y="106"/>
                    <a:pt x="24" y="103"/>
                    <a:pt x="27" y="100"/>
                  </a:cubicBezTo>
                  <a:cubicBezTo>
                    <a:pt x="30" y="97"/>
                    <a:pt x="34" y="95"/>
                    <a:pt x="37" y="93"/>
                  </a:cubicBezTo>
                  <a:cubicBezTo>
                    <a:pt x="40" y="91"/>
                    <a:pt x="42" y="89"/>
                    <a:pt x="44" y="86"/>
                  </a:cubicBezTo>
                  <a:cubicBezTo>
                    <a:pt x="47" y="83"/>
                    <a:pt x="48" y="78"/>
                    <a:pt x="48" y="74"/>
                  </a:cubicBezTo>
                  <a:cubicBezTo>
                    <a:pt x="47" y="68"/>
                    <a:pt x="42" y="62"/>
                    <a:pt x="35" y="62"/>
                  </a:cubicBezTo>
                  <a:cubicBezTo>
                    <a:pt x="35" y="62"/>
                    <a:pt x="34" y="62"/>
                    <a:pt x="34" y="62"/>
                  </a:cubicBezTo>
                  <a:cubicBezTo>
                    <a:pt x="33" y="62"/>
                    <a:pt x="33" y="62"/>
                    <a:pt x="33" y="62"/>
                  </a:cubicBezTo>
                  <a:cubicBezTo>
                    <a:pt x="29" y="62"/>
                    <a:pt x="26" y="64"/>
                    <a:pt x="24" y="66"/>
                  </a:cubicBezTo>
                  <a:cubicBezTo>
                    <a:pt x="22" y="68"/>
                    <a:pt x="22" y="70"/>
                    <a:pt x="22" y="73"/>
                  </a:cubicBezTo>
                  <a:cubicBezTo>
                    <a:pt x="21" y="73"/>
                    <a:pt x="22" y="74"/>
                    <a:pt x="22" y="75"/>
                  </a:cubicBezTo>
                  <a:cubicBezTo>
                    <a:pt x="23" y="75"/>
                    <a:pt x="23" y="76"/>
                    <a:pt x="24" y="75"/>
                  </a:cubicBezTo>
                  <a:cubicBezTo>
                    <a:pt x="25" y="75"/>
                    <a:pt x="25" y="75"/>
                    <a:pt x="25" y="74"/>
                  </a:cubicBezTo>
                  <a:cubicBezTo>
                    <a:pt x="25" y="74"/>
                    <a:pt x="25" y="73"/>
                    <a:pt x="25" y="73"/>
                  </a:cubicBezTo>
                  <a:cubicBezTo>
                    <a:pt x="26" y="68"/>
                    <a:pt x="29" y="67"/>
                    <a:pt x="33" y="66"/>
                  </a:cubicBezTo>
                  <a:cubicBezTo>
                    <a:pt x="36" y="65"/>
                    <a:pt x="40" y="68"/>
                    <a:pt x="41" y="71"/>
                  </a:cubicBezTo>
                  <a:cubicBezTo>
                    <a:pt x="43" y="73"/>
                    <a:pt x="43" y="76"/>
                    <a:pt x="42" y="78"/>
                  </a:cubicBezTo>
                  <a:cubicBezTo>
                    <a:pt x="41" y="82"/>
                    <a:pt x="39" y="85"/>
                    <a:pt x="36" y="87"/>
                  </a:cubicBezTo>
                  <a:cubicBezTo>
                    <a:pt x="34" y="89"/>
                    <a:pt x="32" y="90"/>
                    <a:pt x="29" y="92"/>
                  </a:cubicBezTo>
                  <a:cubicBezTo>
                    <a:pt x="26" y="94"/>
                    <a:pt x="23" y="96"/>
                    <a:pt x="20" y="99"/>
                  </a:cubicBezTo>
                  <a:cubicBezTo>
                    <a:pt x="16" y="104"/>
                    <a:pt x="14" y="108"/>
                    <a:pt x="14" y="114"/>
                  </a:cubicBezTo>
                  <a:cubicBezTo>
                    <a:pt x="14" y="119"/>
                    <a:pt x="16" y="122"/>
                    <a:pt x="19" y="125"/>
                  </a:cubicBezTo>
                  <a:cubicBezTo>
                    <a:pt x="23" y="128"/>
                    <a:pt x="27" y="129"/>
                    <a:pt x="32" y="129"/>
                  </a:cubicBezTo>
                </a:path>
              </a:pathLst>
            </a:custGeom>
            <a:solidFill>
              <a:srgbClr val="B71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1" name="Freeform 375"/>
            <p:cNvSpPr>
              <a:spLocks noEditPoints="1"/>
            </p:cNvSpPr>
            <p:nvPr/>
          </p:nvSpPr>
          <p:spPr bwMode="auto">
            <a:xfrm>
              <a:off x="1377950" y="2290763"/>
              <a:ext cx="425450" cy="892175"/>
            </a:xfrm>
            <a:custGeom>
              <a:avLst/>
              <a:gdLst>
                <a:gd name="T0" fmla="*/ 108 w 113"/>
                <a:gd name="T1" fmla="*/ 139 h 237"/>
                <a:gd name="T2" fmla="*/ 101 w 113"/>
                <a:gd name="T3" fmla="*/ 160 h 237"/>
                <a:gd name="T4" fmla="*/ 99 w 113"/>
                <a:gd name="T5" fmla="*/ 160 h 237"/>
                <a:gd name="T6" fmla="*/ 86 w 113"/>
                <a:gd name="T7" fmla="*/ 143 h 237"/>
                <a:gd name="T8" fmla="*/ 63 w 113"/>
                <a:gd name="T9" fmla="*/ 145 h 237"/>
                <a:gd name="T10" fmla="*/ 81 w 113"/>
                <a:gd name="T11" fmla="*/ 162 h 237"/>
                <a:gd name="T12" fmla="*/ 80 w 113"/>
                <a:gd name="T13" fmla="*/ 157 h 237"/>
                <a:gd name="T14" fmla="*/ 75 w 113"/>
                <a:gd name="T15" fmla="*/ 160 h 237"/>
                <a:gd name="T16" fmla="*/ 66 w 113"/>
                <a:gd name="T17" fmla="*/ 150 h 237"/>
                <a:gd name="T18" fmla="*/ 82 w 113"/>
                <a:gd name="T19" fmla="*/ 146 h 237"/>
                <a:gd name="T20" fmla="*/ 95 w 113"/>
                <a:gd name="T21" fmla="*/ 171 h 237"/>
                <a:gd name="T22" fmla="*/ 54 w 113"/>
                <a:gd name="T23" fmla="*/ 221 h 237"/>
                <a:gd name="T24" fmla="*/ 34 w 113"/>
                <a:gd name="T25" fmla="*/ 237 h 237"/>
                <a:gd name="T26" fmla="*/ 23 w 113"/>
                <a:gd name="T27" fmla="*/ 230 h 237"/>
                <a:gd name="T28" fmla="*/ 2 w 113"/>
                <a:gd name="T29" fmla="*/ 213 h 237"/>
                <a:gd name="T30" fmla="*/ 31 w 113"/>
                <a:gd name="T31" fmla="*/ 161 h 237"/>
                <a:gd name="T32" fmla="*/ 41 w 113"/>
                <a:gd name="T33" fmla="*/ 118 h 237"/>
                <a:gd name="T34" fmla="*/ 38 w 113"/>
                <a:gd name="T35" fmla="*/ 69 h 237"/>
                <a:gd name="T36" fmla="*/ 21 w 113"/>
                <a:gd name="T37" fmla="*/ 25 h 237"/>
                <a:gd name="T38" fmla="*/ 21 w 113"/>
                <a:gd name="T39" fmla="*/ 19 h 237"/>
                <a:gd name="T40" fmla="*/ 40 w 113"/>
                <a:gd name="T41" fmla="*/ 7 h 237"/>
                <a:gd name="T42" fmla="*/ 48 w 113"/>
                <a:gd name="T43" fmla="*/ 2 h 237"/>
                <a:gd name="T44" fmla="*/ 80 w 113"/>
                <a:gd name="T45" fmla="*/ 29 h 237"/>
                <a:gd name="T46" fmla="*/ 107 w 113"/>
                <a:gd name="T47" fmla="*/ 72 h 237"/>
                <a:gd name="T48" fmla="*/ 113 w 113"/>
                <a:gd name="T49" fmla="*/ 108 h 237"/>
                <a:gd name="T50" fmla="*/ 91 w 113"/>
                <a:gd name="T51" fmla="*/ 127 h 237"/>
                <a:gd name="T52" fmla="*/ 88 w 113"/>
                <a:gd name="T53" fmla="*/ 96 h 237"/>
                <a:gd name="T54" fmla="*/ 71 w 113"/>
                <a:gd name="T55" fmla="*/ 80 h 237"/>
                <a:gd name="T56" fmla="*/ 80 w 113"/>
                <a:gd name="T57" fmla="*/ 67 h 237"/>
                <a:gd name="T58" fmla="*/ 88 w 113"/>
                <a:gd name="T59" fmla="*/ 76 h 237"/>
                <a:gd name="T60" fmla="*/ 91 w 113"/>
                <a:gd name="T61" fmla="*/ 75 h 237"/>
                <a:gd name="T62" fmla="*/ 72 w 113"/>
                <a:gd name="T63" fmla="*/ 64 h 237"/>
                <a:gd name="T64" fmla="*/ 69 w 113"/>
                <a:gd name="T65" fmla="*/ 87 h 237"/>
                <a:gd name="T66" fmla="*/ 88 w 113"/>
                <a:gd name="T67" fmla="*/ 103 h 237"/>
                <a:gd name="T68" fmla="*/ 93 w 113"/>
                <a:gd name="T69" fmla="*/ 115 h 237"/>
                <a:gd name="T70" fmla="*/ 77 w 113"/>
                <a:gd name="T71" fmla="*/ 124 h 237"/>
                <a:gd name="T72" fmla="*/ 71 w 113"/>
                <a:gd name="T73" fmla="*/ 111 h 237"/>
                <a:gd name="T74" fmla="*/ 81 w 113"/>
                <a:gd name="T75" fmla="*/ 110 h 237"/>
                <a:gd name="T76" fmla="*/ 82 w 113"/>
                <a:gd name="T77" fmla="*/ 107 h 237"/>
                <a:gd name="T78" fmla="*/ 65 w 113"/>
                <a:gd name="T79" fmla="*/ 118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13" h="237">
                  <a:moveTo>
                    <a:pt x="113" y="108"/>
                  </a:moveTo>
                  <a:cubicBezTo>
                    <a:pt x="112" y="119"/>
                    <a:pt x="111" y="129"/>
                    <a:pt x="108" y="139"/>
                  </a:cubicBezTo>
                  <a:cubicBezTo>
                    <a:pt x="107" y="145"/>
                    <a:pt x="104" y="151"/>
                    <a:pt x="102" y="157"/>
                  </a:cubicBezTo>
                  <a:cubicBezTo>
                    <a:pt x="102" y="158"/>
                    <a:pt x="101" y="159"/>
                    <a:pt x="101" y="160"/>
                  </a:cubicBezTo>
                  <a:cubicBezTo>
                    <a:pt x="100" y="160"/>
                    <a:pt x="100" y="160"/>
                    <a:pt x="100" y="160"/>
                  </a:cubicBezTo>
                  <a:cubicBezTo>
                    <a:pt x="99" y="160"/>
                    <a:pt x="99" y="160"/>
                    <a:pt x="99" y="160"/>
                  </a:cubicBezTo>
                  <a:cubicBezTo>
                    <a:pt x="99" y="159"/>
                    <a:pt x="99" y="158"/>
                    <a:pt x="98" y="157"/>
                  </a:cubicBezTo>
                  <a:cubicBezTo>
                    <a:pt x="96" y="151"/>
                    <a:pt x="92" y="146"/>
                    <a:pt x="86" y="143"/>
                  </a:cubicBezTo>
                  <a:cubicBezTo>
                    <a:pt x="82" y="140"/>
                    <a:pt x="78" y="139"/>
                    <a:pt x="73" y="139"/>
                  </a:cubicBezTo>
                  <a:cubicBezTo>
                    <a:pt x="69" y="140"/>
                    <a:pt x="65" y="141"/>
                    <a:pt x="63" y="145"/>
                  </a:cubicBezTo>
                  <a:cubicBezTo>
                    <a:pt x="57" y="151"/>
                    <a:pt x="60" y="161"/>
                    <a:pt x="67" y="165"/>
                  </a:cubicBezTo>
                  <a:cubicBezTo>
                    <a:pt x="72" y="167"/>
                    <a:pt x="78" y="166"/>
                    <a:pt x="81" y="162"/>
                  </a:cubicBezTo>
                  <a:cubicBezTo>
                    <a:pt x="81" y="161"/>
                    <a:pt x="82" y="160"/>
                    <a:pt x="82" y="160"/>
                  </a:cubicBezTo>
                  <a:cubicBezTo>
                    <a:pt x="82" y="158"/>
                    <a:pt x="82" y="157"/>
                    <a:pt x="80" y="157"/>
                  </a:cubicBezTo>
                  <a:cubicBezTo>
                    <a:pt x="79" y="157"/>
                    <a:pt x="78" y="157"/>
                    <a:pt x="77" y="158"/>
                  </a:cubicBezTo>
                  <a:cubicBezTo>
                    <a:pt x="76" y="159"/>
                    <a:pt x="76" y="160"/>
                    <a:pt x="75" y="160"/>
                  </a:cubicBezTo>
                  <a:cubicBezTo>
                    <a:pt x="73" y="162"/>
                    <a:pt x="72" y="162"/>
                    <a:pt x="70" y="161"/>
                  </a:cubicBezTo>
                  <a:cubicBezTo>
                    <a:pt x="67" y="158"/>
                    <a:pt x="65" y="154"/>
                    <a:pt x="66" y="150"/>
                  </a:cubicBezTo>
                  <a:cubicBezTo>
                    <a:pt x="67" y="146"/>
                    <a:pt x="70" y="144"/>
                    <a:pt x="74" y="144"/>
                  </a:cubicBezTo>
                  <a:cubicBezTo>
                    <a:pt x="77" y="143"/>
                    <a:pt x="80" y="144"/>
                    <a:pt x="82" y="146"/>
                  </a:cubicBezTo>
                  <a:cubicBezTo>
                    <a:pt x="90" y="151"/>
                    <a:pt x="95" y="158"/>
                    <a:pt x="96" y="168"/>
                  </a:cubicBezTo>
                  <a:cubicBezTo>
                    <a:pt x="97" y="169"/>
                    <a:pt x="96" y="170"/>
                    <a:pt x="95" y="171"/>
                  </a:cubicBezTo>
                  <a:cubicBezTo>
                    <a:pt x="92" y="178"/>
                    <a:pt x="87" y="184"/>
                    <a:pt x="83" y="190"/>
                  </a:cubicBezTo>
                  <a:cubicBezTo>
                    <a:pt x="74" y="202"/>
                    <a:pt x="64" y="212"/>
                    <a:pt x="54" y="221"/>
                  </a:cubicBezTo>
                  <a:cubicBezTo>
                    <a:pt x="48" y="226"/>
                    <a:pt x="42" y="231"/>
                    <a:pt x="35" y="236"/>
                  </a:cubicBezTo>
                  <a:cubicBezTo>
                    <a:pt x="34" y="237"/>
                    <a:pt x="34" y="237"/>
                    <a:pt x="34" y="237"/>
                  </a:cubicBezTo>
                  <a:cubicBezTo>
                    <a:pt x="33" y="237"/>
                    <a:pt x="33" y="237"/>
                    <a:pt x="32" y="236"/>
                  </a:cubicBezTo>
                  <a:cubicBezTo>
                    <a:pt x="29" y="234"/>
                    <a:pt x="26" y="232"/>
                    <a:pt x="23" y="230"/>
                  </a:cubicBezTo>
                  <a:cubicBezTo>
                    <a:pt x="17" y="225"/>
                    <a:pt x="10" y="222"/>
                    <a:pt x="4" y="218"/>
                  </a:cubicBezTo>
                  <a:cubicBezTo>
                    <a:pt x="0" y="216"/>
                    <a:pt x="0" y="216"/>
                    <a:pt x="2" y="213"/>
                  </a:cubicBezTo>
                  <a:cubicBezTo>
                    <a:pt x="7" y="206"/>
                    <a:pt x="12" y="199"/>
                    <a:pt x="17" y="191"/>
                  </a:cubicBezTo>
                  <a:cubicBezTo>
                    <a:pt x="22" y="182"/>
                    <a:pt x="27" y="171"/>
                    <a:pt x="31" y="161"/>
                  </a:cubicBezTo>
                  <a:cubicBezTo>
                    <a:pt x="34" y="151"/>
                    <a:pt x="37" y="141"/>
                    <a:pt x="39" y="131"/>
                  </a:cubicBezTo>
                  <a:cubicBezTo>
                    <a:pt x="40" y="127"/>
                    <a:pt x="40" y="122"/>
                    <a:pt x="41" y="118"/>
                  </a:cubicBezTo>
                  <a:cubicBezTo>
                    <a:pt x="42" y="108"/>
                    <a:pt x="42" y="98"/>
                    <a:pt x="41" y="89"/>
                  </a:cubicBezTo>
                  <a:cubicBezTo>
                    <a:pt x="41" y="82"/>
                    <a:pt x="40" y="75"/>
                    <a:pt x="38" y="69"/>
                  </a:cubicBezTo>
                  <a:cubicBezTo>
                    <a:pt x="36" y="58"/>
                    <a:pt x="33" y="48"/>
                    <a:pt x="28" y="39"/>
                  </a:cubicBezTo>
                  <a:cubicBezTo>
                    <a:pt x="26" y="34"/>
                    <a:pt x="24" y="29"/>
                    <a:pt x="21" y="25"/>
                  </a:cubicBezTo>
                  <a:cubicBezTo>
                    <a:pt x="20" y="24"/>
                    <a:pt x="20" y="23"/>
                    <a:pt x="20" y="23"/>
                  </a:cubicBezTo>
                  <a:cubicBezTo>
                    <a:pt x="19" y="21"/>
                    <a:pt x="18" y="20"/>
                    <a:pt x="21" y="19"/>
                  </a:cubicBezTo>
                  <a:cubicBezTo>
                    <a:pt x="22" y="18"/>
                    <a:pt x="24" y="17"/>
                    <a:pt x="26" y="16"/>
                  </a:cubicBezTo>
                  <a:cubicBezTo>
                    <a:pt x="31" y="14"/>
                    <a:pt x="35" y="10"/>
                    <a:pt x="40" y="7"/>
                  </a:cubicBezTo>
                  <a:cubicBezTo>
                    <a:pt x="41" y="5"/>
                    <a:pt x="43" y="4"/>
                    <a:pt x="44" y="2"/>
                  </a:cubicBezTo>
                  <a:cubicBezTo>
                    <a:pt x="45" y="1"/>
                    <a:pt x="46" y="0"/>
                    <a:pt x="48" y="2"/>
                  </a:cubicBezTo>
                  <a:cubicBezTo>
                    <a:pt x="53" y="5"/>
                    <a:pt x="59" y="9"/>
                    <a:pt x="64" y="13"/>
                  </a:cubicBezTo>
                  <a:cubicBezTo>
                    <a:pt x="70" y="18"/>
                    <a:pt x="75" y="23"/>
                    <a:pt x="80" y="29"/>
                  </a:cubicBezTo>
                  <a:cubicBezTo>
                    <a:pt x="88" y="36"/>
                    <a:pt x="94" y="45"/>
                    <a:pt x="99" y="54"/>
                  </a:cubicBezTo>
                  <a:cubicBezTo>
                    <a:pt x="102" y="60"/>
                    <a:pt x="105" y="66"/>
                    <a:pt x="107" y="72"/>
                  </a:cubicBezTo>
                  <a:cubicBezTo>
                    <a:pt x="110" y="81"/>
                    <a:pt x="112" y="91"/>
                    <a:pt x="112" y="100"/>
                  </a:cubicBezTo>
                  <a:cubicBezTo>
                    <a:pt x="112" y="103"/>
                    <a:pt x="113" y="106"/>
                    <a:pt x="113" y="108"/>
                  </a:cubicBezTo>
                  <a:moveTo>
                    <a:pt x="81" y="130"/>
                  </a:moveTo>
                  <a:cubicBezTo>
                    <a:pt x="85" y="130"/>
                    <a:pt x="88" y="129"/>
                    <a:pt x="91" y="127"/>
                  </a:cubicBezTo>
                  <a:cubicBezTo>
                    <a:pt x="97" y="123"/>
                    <a:pt x="100" y="117"/>
                    <a:pt x="98" y="110"/>
                  </a:cubicBezTo>
                  <a:cubicBezTo>
                    <a:pt x="96" y="104"/>
                    <a:pt x="93" y="100"/>
                    <a:pt x="88" y="96"/>
                  </a:cubicBezTo>
                  <a:cubicBezTo>
                    <a:pt x="85" y="93"/>
                    <a:pt x="81" y="91"/>
                    <a:pt x="77" y="88"/>
                  </a:cubicBezTo>
                  <a:cubicBezTo>
                    <a:pt x="74" y="86"/>
                    <a:pt x="72" y="83"/>
                    <a:pt x="71" y="80"/>
                  </a:cubicBezTo>
                  <a:cubicBezTo>
                    <a:pt x="70" y="77"/>
                    <a:pt x="70" y="74"/>
                    <a:pt x="72" y="71"/>
                  </a:cubicBezTo>
                  <a:cubicBezTo>
                    <a:pt x="74" y="68"/>
                    <a:pt x="76" y="67"/>
                    <a:pt x="80" y="67"/>
                  </a:cubicBezTo>
                  <a:cubicBezTo>
                    <a:pt x="83" y="67"/>
                    <a:pt x="86" y="69"/>
                    <a:pt x="88" y="73"/>
                  </a:cubicBezTo>
                  <a:cubicBezTo>
                    <a:pt x="88" y="74"/>
                    <a:pt x="88" y="75"/>
                    <a:pt x="88" y="76"/>
                  </a:cubicBezTo>
                  <a:cubicBezTo>
                    <a:pt x="88" y="76"/>
                    <a:pt x="90" y="77"/>
                    <a:pt x="90" y="76"/>
                  </a:cubicBezTo>
                  <a:cubicBezTo>
                    <a:pt x="91" y="75"/>
                    <a:pt x="91" y="75"/>
                    <a:pt x="91" y="75"/>
                  </a:cubicBezTo>
                  <a:cubicBezTo>
                    <a:pt x="91" y="72"/>
                    <a:pt x="91" y="70"/>
                    <a:pt x="89" y="67"/>
                  </a:cubicBezTo>
                  <a:cubicBezTo>
                    <a:pt x="85" y="63"/>
                    <a:pt x="76" y="62"/>
                    <a:pt x="72" y="64"/>
                  </a:cubicBezTo>
                  <a:cubicBezTo>
                    <a:pt x="67" y="67"/>
                    <a:pt x="63" y="73"/>
                    <a:pt x="65" y="80"/>
                  </a:cubicBezTo>
                  <a:cubicBezTo>
                    <a:pt x="66" y="83"/>
                    <a:pt x="67" y="85"/>
                    <a:pt x="69" y="87"/>
                  </a:cubicBezTo>
                  <a:cubicBezTo>
                    <a:pt x="71" y="90"/>
                    <a:pt x="74" y="92"/>
                    <a:pt x="76" y="94"/>
                  </a:cubicBezTo>
                  <a:cubicBezTo>
                    <a:pt x="80" y="97"/>
                    <a:pt x="84" y="99"/>
                    <a:pt x="88" y="103"/>
                  </a:cubicBezTo>
                  <a:cubicBezTo>
                    <a:pt x="91" y="106"/>
                    <a:pt x="92" y="109"/>
                    <a:pt x="93" y="113"/>
                  </a:cubicBezTo>
                  <a:cubicBezTo>
                    <a:pt x="93" y="114"/>
                    <a:pt x="93" y="115"/>
                    <a:pt x="93" y="115"/>
                  </a:cubicBezTo>
                  <a:cubicBezTo>
                    <a:pt x="92" y="121"/>
                    <a:pt x="89" y="124"/>
                    <a:pt x="84" y="125"/>
                  </a:cubicBezTo>
                  <a:cubicBezTo>
                    <a:pt x="81" y="125"/>
                    <a:pt x="79" y="126"/>
                    <a:pt x="77" y="124"/>
                  </a:cubicBezTo>
                  <a:cubicBezTo>
                    <a:pt x="73" y="122"/>
                    <a:pt x="71" y="119"/>
                    <a:pt x="70" y="115"/>
                  </a:cubicBezTo>
                  <a:cubicBezTo>
                    <a:pt x="70" y="114"/>
                    <a:pt x="71" y="112"/>
                    <a:pt x="71" y="111"/>
                  </a:cubicBezTo>
                  <a:cubicBezTo>
                    <a:pt x="73" y="109"/>
                    <a:pt x="76" y="108"/>
                    <a:pt x="78" y="109"/>
                  </a:cubicBezTo>
                  <a:cubicBezTo>
                    <a:pt x="79" y="110"/>
                    <a:pt x="80" y="110"/>
                    <a:pt x="81" y="110"/>
                  </a:cubicBezTo>
                  <a:cubicBezTo>
                    <a:pt x="82" y="111"/>
                    <a:pt x="83" y="110"/>
                    <a:pt x="83" y="109"/>
                  </a:cubicBezTo>
                  <a:cubicBezTo>
                    <a:pt x="84" y="109"/>
                    <a:pt x="83" y="108"/>
                    <a:pt x="82" y="107"/>
                  </a:cubicBezTo>
                  <a:cubicBezTo>
                    <a:pt x="79" y="104"/>
                    <a:pt x="75" y="104"/>
                    <a:pt x="71" y="105"/>
                  </a:cubicBezTo>
                  <a:cubicBezTo>
                    <a:pt x="67" y="107"/>
                    <a:pt x="64" y="112"/>
                    <a:pt x="65" y="118"/>
                  </a:cubicBezTo>
                  <a:cubicBezTo>
                    <a:pt x="67" y="126"/>
                    <a:pt x="75" y="130"/>
                    <a:pt x="81" y="130"/>
                  </a:cubicBezTo>
                </a:path>
              </a:pathLst>
            </a:custGeom>
            <a:solidFill>
              <a:srgbClr val="B71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2" name="Freeform 376"/>
            <p:cNvSpPr>
              <a:spLocks noEditPoints="1"/>
            </p:cNvSpPr>
            <p:nvPr/>
          </p:nvSpPr>
          <p:spPr bwMode="auto">
            <a:xfrm>
              <a:off x="825500" y="1917700"/>
              <a:ext cx="500062" cy="252413"/>
            </a:xfrm>
            <a:custGeom>
              <a:avLst/>
              <a:gdLst>
                <a:gd name="T0" fmla="*/ 1 w 133"/>
                <a:gd name="T1" fmla="*/ 33 h 67"/>
                <a:gd name="T2" fmla="*/ 21 w 133"/>
                <a:gd name="T3" fmla="*/ 26 h 67"/>
                <a:gd name="T4" fmla="*/ 41 w 133"/>
                <a:gd name="T5" fmla="*/ 37 h 67"/>
                <a:gd name="T6" fmla="*/ 47 w 133"/>
                <a:gd name="T7" fmla="*/ 36 h 67"/>
                <a:gd name="T8" fmla="*/ 48 w 133"/>
                <a:gd name="T9" fmla="*/ 16 h 67"/>
                <a:gd name="T10" fmla="*/ 75 w 133"/>
                <a:gd name="T11" fmla="*/ 3 h 67"/>
                <a:gd name="T12" fmla="*/ 86 w 133"/>
                <a:gd name="T13" fmla="*/ 35 h 67"/>
                <a:gd name="T14" fmla="*/ 89 w 133"/>
                <a:gd name="T15" fmla="*/ 39 h 67"/>
                <a:gd name="T16" fmla="*/ 100 w 133"/>
                <a:gd name="T17" fmla="*/ 32 h 67"/>
                <a:gd name="T18" fmla="*/ 120 w 133"/>
                <a:gd name="T19" fmla="*/ 24 h 67"/>
                <a:gd name="T20" fmla="*/ 129 w 133"/>
                <a:gd name="T21" fmla="*/ 51 h 67"/>
                <a:gd name="T22" fmla="*/ 113 w 133"/>
                <a:gd name="T23" fmla="*/ 67 h 67"/>
                <a:gd name="T24" fmla="*/ 88 w 133"/>
                <a:gd name="T25" fmla="*/ 64 h 67"/>
                <a:gd name="T26" fmla="*/ 47 w 133"/>
                <a:gd name="T27" fmla="*/ 64 h 67"/>
                <a:gd name="T28" fmla="*/ 19 w 133"/>
                <a:gd name="T29" fmla="*/ 67 h 67"/>
                <a:gd name="T30" fmla="*/ 3 w 133"/>
                <a:gd name="T31" fmla="*/ 49 h 67"/>
                <a:gd name="T32" fmla="*/ 69 w 133"/>
                <a:gd name="T33" fmla="*/ 37 h 67"/>
                <a:gd name="T34" fmla="*/ 69 w 133"/>
                <a:gd name="T35" fmla="*/ 21 h 67"/>
                <a:gd name="T36" fmla="*/ 67 w 133"/>
                <a:gd name="T37" fmla="*/ 17 h 67"/>
                <a:gd name="T38" fmla="*/ 64 w 133"/>
                <a:gd name="T39" fmla="*/ 22 h 67"/>
                <a:gd name="T40" fmla="*/ 64 w 133"/>
                <a:gd name="T41" fmla="*/ 52 h 67"/>
                <a:gd name="T42" fmla="*/ 67 w 133"/>
                <a:gd name="T43" fmla="*/ 57 h 67"/>
                <a:gd name="T44" fmla="*/ 69 w 133"/>
                <a:gd name="T45" fmla="*/ 53 h 67"/>
                <a:gd name="T46" fmla="*/ 95 w 133"/>
                <a:gd name="T47" fmla="*/ 56 h 67"/>
                <a:gd name="T48" fmla="*/ 119 w 133"/>
                <a:gd name="T49" fmla="*/ 41 h 67"/>
                <a:gd name="T50" fmla="*/ 122 w 133"/>
                <a:gd name="T51" fmla="*/ 37 h 67"/>
                <a:gd name="T52" fmla="*/ 119 w 133"/>
                <a:gd name="T53" fmla="*/ 36 h 67"/>
                <a:gd name="T54" fmla="*/ 98 w 133"/>
                <a:gd name="T55" fmla="*/ 49 h 67"/>
                <a:gd name="T56" fmla="*/ 93 w 133"/>
                <a:gd name="T57" fmla="*/ 53 h 67"/>
                <a:gd name="T58" fmla="*/ 40 w 133"/>
                <a:gd name="T59" fmla="*/ 54 h 67"/>
                <a:gd name="T60" fmla="*/ 15 w 133"/>
                <a:gd name="T61" fmla="*/ 36 h 67"/>
                <a:gd name="T62" fmla="*/ 11 w 133"/>
                <a:gd name="T63" fmla="*/ 36 h 67"/>
                <a:gd name="T64" fmla="*/ 13 w 133"/>
                <a:gd name="T65" fmla="*/ 40 h 67"/>
                <a:gd name="T66" fmla="*/ 37 w 133"/>
                <a:gd name="T67" fmla="*/ 56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33" h="67">
                  <a:moveTo>
                    <a:pt x="0" y="38"/>
                  </a:moveTo>
                  <a:cubicBezTo>
                    <a:pt x="0" y="36"/>
                    <a:pt x="0" y="35"/>
                    <a:pt x="1" y="33"/>
                  </a:cubicBezTo>
                  <a:cubicBezTo>
                    <a:pt x="2" y="28"/>
                    <a:pt x="7" y="24"/>
                    <a:pt x="13" y="24"/>
                  </a:cubicBezTo>
                  <a:cubicBezTo>
                    <a:pt x="16" y="24"/>
                    <a:pt x="18" y="25"/>
                    <a:pt x="21" y="26"/>
                  </a:cubicBezTo>
                  <a:cubicBezTo>
                    <a:pt x="25" y="27"/>
                    <a:pt x="29" y="29"/>
                    <a:pt x="33" y="32"/>
                  </a:cubicBezTo>
                  <a:cubicBezTo>
                    <a:pt x="36" y="33"/>
                    <a:pt x="39" y="35"/>
                    <a:pt x="41" y="37"/>
                  </a:cubicBezTo>
                  <a:cubicBezTo>
                    <a:pt x="42" y="38"/>
                    <a:pt x="43" y="38"/>
                    <a:pt x="44" y="39"/>
                  </a:cubicBezTo>
                  <a:cubicBezTo>
                    <a:pt x="46" y="39"/>
                    <a:pt x="47" y="38"/>
                    <a:pt x="47" y="36"/>
                  </a:cubicBezTo>
                  <a:cubicBezTo>
                    <a:pt x="47" y="36"/>
                    <a:pt x="47" y="35"/>
                    <a:pt x="46" y="34"/>
                  </a:cubicBezTo>
                  <a:cubicBezTo>
                    <a:pt x="45" y="28"/>
                    <a:pt x="46" y="21"/>
                    <a:pt x="48" y="16"/>
                  </a:cubicBezTo>
                  <a:cubicBezTo>
                    <a:pt x="50" y="10"/>
                    <a:pt x="53" y="6"/>
                    <a:pt x="58" y="3"/>
                  </a:cubicBezTo>
                  <a:cubicBezTo>
                    <a:pt x="63" y="0"/>
                    <a:pt x="69" y="0"/>
                    <a:pt x="75" y="3"/>
                  </a:cubicBezTo>
                  <a:cubicBezTo>
                    <a:pt x="82" y="7"/>
                    <a:pt x="85" y="14"/>
                    <a:pt x="86" y="21"/>
                  </a:cubicBezTo>
                  <a:cubicBezTo>
                    <a:pt x="87" y="26"/>
                    <a:pt x="87" y="30"/>
                    <a:pt x="86" y="35"/>
                  </a:cubicBezTo>
                  <a:cubicBezTo>
                    <a:pt x="86" y="35"/>
                    <a:pt x="86" y="36"/>
                    <a:pt x="86" y="37"/>
                  </a:cubicBezTo>
                  <a:cubicBezTo>
                    <a:pt x="86" y="38"/>
                    <a:pt x="87" y="39"/>
                    <a:pt x="89" y="39"/>
                  </a:cubicBezTo>
                  <a:cubicBezTo>
                    <a:pt x="90" y="38"/>
                    <a:pt x="90" y="38"/>
                    <a:pt x="91" y="37"/>
                  </a:cubicBezTo>
                  <a:cubicBezTo>
                    <a:pt x="94" y="35"/>
                    <a:pt x="97" y="33"/>
                    <a:pt x="100" y="32"/>
                  </a:cubicBezTo>
                  <a:cubicBezTo>
                    <a:pt x="105" y="28"/>
                    <a:pt x="110" y="26"/>
                    <a:pt x="116" y="25"/>
                  </a:cubicBezTo>
                  <a:cubicBezTo>
                    <a:pt x="117" y="25"/>
                    <a:pt x="118" y="24"/>
                    <a:pt x="120" y="24"/>
                  </a:cubicBezTo>
                  <a:cubicBezTo>
                    <a:pt x="126" y="24"/>
                    <a:pt x="132" y="28"/>
                    <a:pt x="133" y="37"/>
                  </a:cubicBezTo>
                  <a:cubicBezTo>
                    <a:pt x="133" y="42"/>
                    <a:pt x="132" y="47"/>
                    <a:pt x="129" y="51"/>
                  </a:cubicBezTo>
                  <a:cubicBezTo>
                    <a:pt x="125" y="57"/>
                    <a:pt x="121" y="62"/>
                    <a:pt x="116" y="66"/>
                  </a:cubicBezTo>
                  <a:cubicBezTo>
                    <a:pt x="115" y="67"/>
                    <a:pt x="114" y="67"/>
                    <a:pt x="113" y="67"/>
                  </a:cubicBezTo>
                  <a:cubicBezTo>
                    <a:pt x="111" y="66"/>
                    <a:pt x="108" y="66"/>
                    <a:pt x="106" y="66"/>
                  </a:cubicBezTo>
                  <a:cubicBezTo>
                    <a:pt x="100" y="65"/>
                    <a:pt x="94" y="65"/>
                    <a:pt x="88" y="64"/>
                  </a:cubicBezTo>
                  <a:cubicBezTo>
                    <a:pt x="85" y="64"/>
                    <a:pt x="82" y="64"/>
                    <a:pt x="79" y="64"/>
                  </a:cubicBezTo>
                  <a:cubicBezTo>
                    <a:pt x="68" y="64"/>
                    <a:pt x="58" y="64"/>
                    <a:pt x="47" y="64"/>
                  </a:cubicBezTo>
                  <a:cubicBezTo>
                    <a:pt x="43" y="64"/>
                    <a:pt x="39" y="64"/>
                    <a:pt x="34" y="65"/>
                  </a:cubicBezTo>
                  <a:cubicBezTo>
                    <a:pt x="29" y="65"/>
                    <a:pt x="24" y="66"/>
                    <a:pt x="19" y="67"/>
                  </a:cubicBezTo>
                  <a:cubicBezTo>
                    <a:pt x="18" y="67"/>
                    <a:pt x="18" y="67"/>
                    <a:pt x="17" y="66"/>
                  </a:cubicBezTo>
                  <a:cubicBezTo>
                    <a:pt x="11" y="61"/>
                    <a:pt x="6" y="56"/>
                    <a:pt x="3" y="49"/>
                  </a:cubicBezTo>
                  <a:cubicBezTo>
                    <a:pt x="1" y="45"/>
                    <a:pt x="0" y="42"/>
                    <a:pt x="0" y="38"/>
                  </a:cubicBezTo>
                  <a:moveTo>
                    <a:pt x="69" y="37"/>
                  </a:moveTo>
                  <a:cubicBezTo>
                    <a:pt x="69" y="37"/>
                    <a:pt x="69" y="37"/>
                    <a:pt x="69" y="37"/>
                  </a:cubicBezTo>
                  <a:cubicBezTo>
                    <a:pt x="69" y="32"/>
                    <a:pt x="69" y="26"/>
                    <a:pt x="69" y="21"/>
                  </a:cubicBezTo>
                  <a:cubicBezTo>
                    <a:pt x="69" y="20"/>
                    <a:pt x="69" y="19"/>
                    <a:pt x="69" y="19"/>
                  </a:cubicBezTo>
                  <a:cubicBezTo>
                    <a:pt x="69" y="18"/>
                    <a:pt x="68" y="17"/>
                    <a:pt x="67" y="17"/>
                  </a:cubicBezTo>
                  <a:cubicBezTo>
                    <a:pt x="65" y="17"/>
                    <a:pt x="64" y="17"/>
                    <a:pt x="64" y="19"/>
                  </a:cubicBezTo>
                  <a:cubicBezTo>
                    <a:pt x="64" y="20"/>
                    <a:pt x="64" y="21"/>
                    <a:pt x="64" y="22"/>
                  </a:cubicBezTo>
                  <a:cubicBezTo>
                    <a:pt x="64" y="28"/>
                    <a:pt x="64" y="34"/>
                    <a:pt x="64" y="39"/>
                  </a:cubicBezTo>
                  <a:cubicBezTo>
                    <a:pt x="64" y="44"/>
                    <a:pt x="64" y="48"/>
                    <a:pt x="64" y="52"/>
                  </a:cubicBezTo>
                  <a:cubicBezTo>
                    <a:pt x="64" y="53"/>
                    <a:pt x="64" y="54"/>
                    <a:pt x="64" y="55"/>
                  </a:cubicBezTo>
                  <a:cubicBezTo>
                    <a:pt x="64" y="56"/>
                    <a:pt x="65" y="57"/>
                    <a:pt x="67" y="57"/>
                  </a:cubicBezTo>
                  <a:cubicBezTo>
                    <a:pt x="68" y="57"/>
                    <a:pt x="69" y="56"/>
                    <a:pt x="69" y="55"/>
                  </a:cubicBezTo>
                  <a:cubicBezTo>
                    <a:pt x="69" y="54"/>
                    <a:pt x="69" y="54"/>
                    <a:pt x="69" y="53"/>
                  </a:cubicBezTo>
                  <a:cubicBezTo>
                    <a:pt x="69" y="47"/>
                    <a:pt x="69" y="42"/>
                    <a:pt x="69" y="37"/>
                  </a:cubicBezTo>
                  <a:moveTo>
                    <a:pt x="95" y="56"/>
                  </a:moveTo>
                  <a:cubicBezTo>
                    <a:pt x="96" y="56"/>
                    <a:pt x="97" y="55"/>
                    <a:pt x="98" y="54"/>
                  </a:cubicBezTo>
                  <a:cubicBezTo>
                    <a:pt x="105" y="50"/>
                    <a:pt x="112" y="45"/>
                    <a:pt x="119" y="41"/>
                  </a:cubicBezTo>
                  <a:cubicBezTo>
                    <a:pt x="120" y="40"/>
                    <a:pt x="121" y="40"/>
                    <a:pt x="121" y="39"/>
                  </a:cubicBezTo>
                  <a:cubicBezTo>
                    <a:pt x="122" y="38"/>
                    <a:pt x="122" y="38"/>
                    <a:pt x="122" y="37"/>
                  </a:cubicBezTo>
                  <a:cubicBezTo>
                    <a:pt x="123" y="36"/>
                    <a:pt x="122" y="35"/>
                    <a:pt x="121" y="35"/>
                  </a:cubicBezTo>
                  <a:cubicBezTo>
                    <a:pt x="120" y="35"/>
                    <a:pt x="119" y="35"/>
                    <a:pt x="119" y="36"/>
                  </a:cubicBezTo>
                  <a:cubicBezTo>
                    <a:pt x="118" y="36"/>
                    <a:pt x="117" y="37"/>
                    <a:pt x="116" y="37"/>
                  </a:cubicBezTo>
                  <a:cubicBezTo>
                    <a:pt x="110" y="41"/>
                    <a:pt x="104" y="45"/>
                    <a:pt x="98" y="49"/>
                  </a:cubicBezTo>
                  <a:cubicBezTo>
                    <a:pt x="97" y="49"/>
                    <a:pt x="96" y="50"/>
                    <a:pt x="95" y="51"/>
                  </a:cubicBezTo>
                  <a:cubicBezTo>
                    <a:pt x="94" y="51"/>
                    <a:pt x="94" y="52"/>
                    <a:pt x="93" y="53"/>
                  </a:cubicBezTo>
                  <a:cubicBezTo>
                    <a:pt x="93" y="54"/>
                    <a:pt x="94" y="56"/>
                    <a:pt x="95" y="56"/>
                  </a:cubicBezTo>
                  <a:moveTo>
                    <a:pt x="40" y="54"/>
                  </a:moveTo>
                  <a:cubicBezTo>
                    <a:pt x="40" y="52"/>
                    <a:pt x="39" y="52"/>
                    <a:pt x="38" y="51"/>
                  </a:cubicBezTo>
                  <a:cubicBezTo>
                    <a:pt x="30" y="46"/>
                    <a:pt x="23" y="41"/>
                    <a:pt x="15" y="36"/>
                  </a:cubicBezTo>
                  <a:cubicBezTo>
                    <a:pt x="14" y="36"/>
                    <a:pt x="14" y="36"/>
                    <a:pt x="13" y="35"/>
                  </a:cubicBezTo>
                  <a:cubicBezTo>
                    <a:pt x="12" y="35"/>
                    <a:pt x="11" y="35"/>
                    <a:pt x="11" y="36"/>
                  </a:cubicBezTo>
                  <a:cubicBezTo>
                    <a:pt x="10" y="37"/>
                    <a:pt x="10" y="38"/>
                    <a:pt x="11" y="39"/>
                  </a:cubicBezTo>
                  <a:cubicBezTo>
                    <a:pt x="12" y="39"/>
                    <a:pt x="12" y="40"/>
                    <a:pt x="13" y="40"/>
                  </a:cubicBezTo>
                  <a:cubicBezTo>
                    <a:pt x="21" y="45"/>
                    <a:pt x="28" y="50"/>
                    <a:pt x="35" y="55"/>
                  </a:cubicBezTo>
                  <a:cubicBezTo>
                    <a:pt x="36" y="55"/>
                    <a:pt x="37" y="56"/>
                    <a:pt x="37" y="56"/>
                  </a:cubicBezTo>
                  <a:cubicBezTo>
                    <a:pt x="39" y="56"/>
                    <a:pt x="40" y="55"/>
                    <a:pt x="40" y="54"/>
                  </a:cubicBezTo>
                </a:path>
              </a:pathLst>
            </a:custGeom>
            <a:solidFill>
              <a:srgbClr val="B71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3" name="Freeform 377"/>
            <p:cNvSpPr>
              <a:spLocks noEditPoints="1"/>
            </p:cNvSpPr>
            <p:nvPr/>
          </p:nvSpPr>
          <p:spPr bwMode="auto">
            <a:xfrm>
              <a:off x="825500" y="3328988"/>
              <a:ext cx="500062" cy="257175"/>
            </a:xfrm>
            <a:custGeom>
              <a:avLst/>
              <a:gdLst>
                <a:gd name="T0" fmla="*/ 46 w 133"/>
                <a:gd name="T1" fmla="*/ 33 h 68"/>
                <a:gd name="T2" fmla="*/ 44 w 133"/>
                <a:gd name="T3" fmla="*/ 29 h 68"/>
                <a:gd name="T4" fmla="*/ 22 w 133"/>
                <a:gd name="T5" fmla="*/ 41 h 68"/>
                <a:gd name="T6" fmla="*/ 0 w 133"/>
                <a:gd name="T7" fmla="*/ 32 h 68"/>
                <a:gd name="T8" fmla="*/ 17 w 133"/>
                <a:gd name="T9" fmla="*/ 2 h 68"/>
                <a:gd name="T10" fmla="*/ 48 w 133"/>
                <a:gd name="T11" fmla="*/ 8 h 68"/>
                <a:gd name="T12" fmla="*/ 70 w 133"/>
                <a:gd name="T13" fmla="*/ 11 h 68"/>
                <a:gd name="T14" fmla="*/ 111 w 133"/>
                <a:gd name="T15" fmla="*/ 0 h 68"/>
                <a:gd name="T16" fmla="*/ 116 w 133"/>
                <a:gd name="T17" fmla="*/ 1 h 68"/>
                <a:gd name="T18" fmla="*/ 133 w 133"/>
                <a:gd name="T19" fmla="*/ 33 h 68"/>
                <a:gd name="T20" fmla="*/ 101 w 133"/>
                <a:gd name="T21" fmla="*/ 37 h 68"/>
                <a:gd name="T22" fmla="*/ 89 w 133"/>
                <a:gd name="T23" fmla="*/ 29 h 68"/>
                <a:gd name="T24" fmla="*/ 87 w 133"/>
                <a:gd name="T25" fmla="*/ 35 h 68"/>
                <a:gd name="T26" fmla="*/ 74 w 133"/>
                <a:gd name="T27" fmla="*/ 65 h 68"/>
                <a:gd name="T28" fmla="*/ 47 w 133"/>
                <a:gd name="T29" fmla="*/ 48 h 68"/>
                <a:gd name="T30" fmla="*/ 46 w 133"/>
                <a:gd name="T31" fmla="*/ 40 h 68"/>
                <a:gd name="T32" fmla="*/ 64 w 133"/>
                <a:gd name="T33" fmla="*/ 37 h 68"/>
                <a:gd name="T34" fmla="*/ 64 w 133"/>
                <a:gd name="T35" fmla="*/ 52 h 68"/>
                <a:gd name="T36" fmla="*/ 69 w 133"/>
                <a:gd name="T37" fmla="*/ 52 h 68"/>
                <a:gd name="T38" fmla="*/ 69 w 133"/>
                <a:gd name="T39" fmla="*/ 27 h 68"/>
                <a:gd name="T40" fmla="*/ 68 w 133"/>
                <a:gd name="T41" fmla="*/ 21 h 68"/>
                <a:gd name="T42" fmla="*/ 65 w 133"/>
                <a:gd name="T43" fmla="*/ 21 h 68"/>
                <a:gd name="T44" fmla="*/ 64 w 133"/>
                <a:gd name="T45" fmla="*/ 37 h 68"/>
                <a:gd name="T46" fmla="*/ 34 w 133"/>
                <a:gd name="T47" fmla="*/ 14 h 68"/>
                <a:gd name="T48" fmla="*/ 13 w 133"/>
                <a:gd name="T49" fmla="*/ 27 h 68"/>
                <a:gd name="T50" fmla="*/ 11 w 133"/>
                <a:gd name="T51" fmla="*/ 31 h 68"/>
                <a:gd name="T52" fmla="*/ 16 w 133"/>
                <a:gd name="T53" fmla="*/ 30 h 68"/>
                <a:gd name="T54" fmla="*/ 33 w 133"/>
                <a:gd name="T55" fmla="*/ 17 h 68"/>
                <a:gd name="T56" fmla="*/ 122 w 133"/>
                <a:gd name="T57" fmla="*/ 30 h 68"/>
                <a:gd name="T58" fmla="*/ 118 w 133"/>
                <a:gd name="T59" fmla="*/ 26 h 68"/>
                <a:gd name="T60" fmla="*/ 102 w 133"/>
                <a:gd name="T61" fmla="*/ 14 h 68"/>
                <a:gd name="T62" fmla="*/ 99 w 133"/>
                <a:gd name="T63" fmla="*/ 17 h 68"/>
                <a:gd name="T64" fmla="*/ 115 w 133"/>
                <a:gd name="T65" fmla="*/ 29 h 68"/>
                <a:gd name="T66" fmla="*/ 120 w 133"/>
                <a:gd name="T67" fmla="*/ 31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33" h="68">
                  <a:moveTo>
                    <a:pt x="46" y="40"/>
                  </a:moveTo>
                  <a:cubicBezTo>
                    <a:pt x="46" y="37"/>
                    <a:pt x="46" y="35"/>
                    <a:pt x="46" y="33"/>
                  </a:cubicBezTo>
                  <a:cubicBezTo>
                    <a:pt x="47" y="32"/>
                    <a:pt x="47" y="31"/>
                    <a:pt x="47" y="31"/>
                  </a:cubicBezTo>
                  <a:cubicBezTo>
                    <a:pt x="46" y="29"/>
                    <a:pt x="45" y="29"/>
                    <a:pt x="44" y="29"/>
                  </a:cubicBezTo>
                  <a:cubicBezTo>
                    <a:pt x="43" y="30"/>
                    <a:pt x="42" y="30"/>
                    <a:pt x="41" y="31"/>
                  </a:cubicBezTo>
                  <a:cubicBezTo>
                    <a:pt x="35" y="35"/>
                    <a:pt x="29" y="39"/>
                    <a:pt x="22" y="41"/>
                  </a:cubicBezTo>
                  <a:cubicBezTo>
                    <a:pt x="19" y="43"/>
                    <a:pt x="16" y="43"/>
                    <a:pt x="12" y="43"/>
                  </a:cubicBezTo>
                  <a:cubicBezTo>
                    <a:pt x="5" y="43"/>
                    <a:pt x="0" y="38"/>
                    <a:pt x="0" y="32"/>
                  </a:cubicBezTo>
                  <a:cubicBezTo>
                    <a:pt x="0" y="26"/>
                    <a:pt x="1" y="22"/>
                    <a:pt x="3" y="17"/>
                  </a:cubicBezTo>
                  <a:cubicBezTo>
                    <a:pt x="7" y="11"/>
                    <a:pt x="12" y="7"/>
                    <a:pt x="17" y="2"/>
                  </a:cubicBezTo>
                  <a:cubicBezTo>
                    <a:pt x="19" y="0"/>
                    <a:pt x="20" y="0"/>
                    <a:pt x="23" y="1"/>
                  </a:cubicBezTo>
                  <a:cubicBezTo>
                    <a:pt x="31" y="4"/>
                    <a:pt x="39" y="6"/>
                    <a:pt x="48" y="8"/>
                  </a:cubicBezTo>
                  <a:cubicBezTo>
                    <a:pt x="53" y="9"/>
                    <a:pt x="59" y="10"/>
                    <a:pt x="64" y="12"/>
                  </a:cubicBezTo>
                  <a:cubicBezTo>
                    <a:pt x="66" y="12"/>
                    <a:pt x="68" y="12"/>
                    <a:pt x="70" y="11"/>
                  </a:cubicBezTo>
                  <a:cubicBezTo>
                    <a:pt x="79" y="9"/>
                    <a:pt x="88" y="7"/>
                    <a:pt x="97" y="5"/>
                  </a:cubicBezTo>
                  <a:cubicBezTo>
                    <a:pt x="102" y="4"/>
                    <a:pt x="106" y="2"/>
                    <a:pt x="111" y="0"/>
                  </a:cubicBezTo>
                  <a:cubicBezTo>
                    <a:pt x="113" y="0"/>
                    <a:pt x="114" y="0"/>
                    <a:pt x="115" y="1"/>
                  </a:cubicBezTo>
                  <a:cubicBezTo>
                    <a:pt x="116" y="1"/>
                    <a:pt x="116" y="1"/>
                    <a:pt x="116" y="1"/>
                  </a:cubicBezTo>
                  <a:cubicBezTo>
                    <a:pt x="122" y="7"/>
                    <a:pt x="128" y="13"/>
                    <a:pt x="131" y="21"/>
                  </a:cubicBezTo>
                  <a:cubicBezTo>
                    <a:pt x="133" y="25"/>
                    <a:pt x="133" y="29"/>
                    <a:pt x="133" y="33"/>
                  </a:cubicBezTo>
                  <a:cubicBezTo>
                    <a:pt x="132" y="38"/>
                    <a:pt x="127" y="44"/>
                    <a:pt x="118" y="43"/>
                  </a:cubicBezTo>
                  <a:cubicBezTo>
                    <a:pt x="112" y="43"/>
                    <a:pt x="106" y="40"/>
                    <a:pt x="101" y="37"/>
                  </a:cubicBezTo>
                  <a:cubicBezTo>
                    <a:pt x="98" y="35"/>
                    <a:pt x="94" y="33"/>
                    <a:pt x="91" y="31"/>
                  </a:cubicBezTo>
                  <a:cubicBezTo>
                    <a:pt x="90" y="30"/>
                    <a:pt x="90" y="30"/>
                    <a:pt x="89" y="29"/>
                  </a:cubicBezTo>
                  <a:cubicBezTo>
                    <a:pt x="87" y="28"/>
                    <a:pt x="86" y="30"/>
                    <a:pt x="86" y="31"/>
                  </a:cubicBezTo>
                  <a:cubicBezTo>
                    <a:pt x="86" y="33"/>
                    <a:pt x="86" y="34"/>
                    <a:pt x="87" y="35"/>
                  </a:cubicBezTo>
                  <a:cubicBezTo>
                    <a:pt x="88" y="44"/>
                    <a:pt x="86" y="52"/>
                    <a:pt x="81" y="59"/>
                  </a:cubicBezTo>
                  <a:cubicBezTo>
                    <a:pt x="79" y="61"/>
                    <a:pt x="77" y="63"/>
                    <a:pt x="74" y="65"/>
                  </a:cubicBezTo>
                  <a:cubicBezTo>
                    <a:pt x="69" y="68"/>
                    <a:pt x="61" y="68"/>
                    <a:pt x="56" y="63"/>
                  </a:cubicBezTo>
                  <a:cubicBezTo>
                    <a:pt x="51" y="59"/>
                    <a:pt x="48" y="54"/>
                    <a:pt x="47" y="48"/>
                  </a:cubicBezTo>
                  <a:cubicBezTo>
                    <a:pt x="46" y="47"/>
                    <a:pt x="46" y="45"/>
                    <a:pt x="46" y="44"/>
                  </a:cubicBezTo>
                  <a:cubicBezTo>
                    <a:pt x="46" y="42"/>
                    <a:pt x="46" y="41"/>
                    <a:pt x="46" y="40"/>
                  </a:cubicBezTo>
                  <a:moveTo>
                    <a:pt x="64" y="37"/>
                  </a:moveTo>
                  <a:cubicBezTo>
                    <a:pt x="64" y="37"/>
                    <a:pt x="64" y="37"/>
                    <a:pt x="64" y="37"/>
                  </a:cubicBezTo>
                  <a:cubicBezTo>
                    <a:pt x="64" y="41"/>
                    <a:pt x="64" y="45"/>
                    <a:pt x="64" y="49"/>
                  </a:cubicBezTo>
                  <a:cubicBezTo>
                    <a:pt x="64" y="50"/>
                    <a:pt x="64" y="51"/>
                    <a:pt x="64" y="52"/>
                  </a:cubicBezTo>
                  <a:cubicBezTo>
                    <a:pt x="64" y="53"/>
                    <a:pt x="66" y="54"/>
                    <a:pt x="66" y="54"/>
                  </a:cubicBezTo>
                  <a:cubicBezTo>
                    <a:pt x="67" y="54"/>
                    <a:pt x="69" y="53"/>
                    <a:pt x="69" y="52"/>
                  </a:cubicBezTo>
                  <a:cubicBezTo>
                    <a:pt x="69" y="51"/>
                    <a:pt x="69" y="50"/>
                    <a:pt x="69" y="50"/>
                  </a:cubicBezTo>
                  <a:cubicBezTo>
                    <a:pt x="69" y="42"/>
                    <a:pt x="69" y="34"/>
                    <a:pt x="69" y="27"/>
                  </a:cubicBezTo>
                  <a:cubicBezTo>
                    <a:pt x="69" y="25"/>
                    <a:pt x="68" y="23"/>
                    <a:pt x="68" y="22"/>
                  </a:cubicBezTo>
                  <a:cubicBezTo>
                    <a:pt x="68" y="21"/>
                    <a:pt x="68" y="21"/>
                    <a:pt x="68" y="21"/>
                  </a:cubicBezTo>
                  <a:cubicBezTo>
                    <a:pt x="67" y="20"/>
                    <a:pt x="67" y="20"/>
                    <a:pt x="66" y="20"/>
                  </a:cubicBezTo>
                  <a:cubicBezTo>
                    <a:pt x="65" y="20"/>
                    <a:pt x="65" y="20"/>
                    <a:pt x="65" y="21"/>
                  </a:cubicBezTo>
                  <a:cubicBezTo>
                    <a:pt x="64" y="22"/>
                    <a:pt x="64" y="24"/>
                    <a:pt x="64" y="25"/>
                  </a:cubicBezTo>
                  <a:cubicBezTo>
                    <a:pt x="64" y="29"/>
                    <a:pt x="64" y="33"/>
                    <a:pt x="64" y="37"/>
                  </a:cubicBezTo>
                  <a:moveTo>
                    <a:pt x="34" y="15"/>
                  </a:moveTo>
                  <a:cubicBezTo>
                    <a:pt x="34" y="14"/>
                    <a:pt x="34" y="14"/>
                    <a:pt x="34" y="14"/>
                  </a:cubicBezTo>
                  <a:cubicBezTo>
                    <a:pt x="33" y="13"/>
                    <a:pt x="31" y="13"/>
                    <a:pt x="30" y="14"/>
                  </a:cubicBezTo>
                  <a:cubicBezTo>
                    <a:pt x="25" y="18"/>
                    <a:pt x="19" y="22"/>
                    <a:pt x="13" y="27"/>
                  </a:cubicBezTo>
                  <a:cubicBezTo>
                    <a:pt x="13" y="27"/>
                    <a:pt x="12" y="28"/>
                    <a:pt x="12" y="28"/>
                  </a:cubicBezTo>
                  <a:cubicBezTo>
                    <a:pt x="11" y="29"/>
                    <a:pt x="11" y="30"/>
                    <a:pt x="11" y="31"/>
                  </a:cubicBezTo>
                  <a:cubicBezTo>
                    <a:pt x="12" y="31"/>
                    <a:pt x="13" y="32"/>
                    <a:pt x="14" y="31"/>
                  </a:cubicBezTo>
                  <a:cubicBezTo>
                    <a:pt x="15" y="31"/>
                    <a:pt x="16" y="30"/>
                    <a:pt x="16" y="30"/>
                  </a:cubicBezTo>
                  <a:cubicBezTo>
                    <a:pt x="21" y="26"/>
                    <a:pt x="26" y="22"/>
                    <a:pt x="31" y="19"/>
                  </a:cubicBezTo>
                  <a:cubicBezTo>
                    <a:pt x="32" y="18"/>
                    <a:pt x="33" y="18"/>
                    <a:pt x="33" y="17"/>
                  </a:cubicBezTo>
                  <a:cubicBezTo>
                    <a:pt x="34" y="17"/>
                    <a:pt x="34" y="16"/>
                    <a:pt x="34" y="15"/>
                  </a:cubicBezTo>
                  <a:moveTo>
                    <a:pt x="122" y="30"/>
                  </a:moveTo>
                  <a:cubicBezTo>
                    <a:pt x="122" y="29"/>
                    <a:pt x="121" y="28"/>
                    <a:pt x="121" y="28"/>
                  </a:cubicBezTo>
                  <a:cubicBezTo>
                    <a:pt x="120" y="27"/>
                    <a:pt x="119" y="26"/>
                    <a:pt x="118" y="26"/>
                  </a:cubicBezTo>
                  <a:cubicBezTo>
                    <a:pt x="114" y="22"/>
                    <a:pt x="109" y="19"/>
                    <a:pt x="105" y="15"/>
                  </a:cubicBezTo>
                  <a:cubicBezTo>
                    <a:pt x="104" y="15"/>
                    <a:pt x="103" y="14"/>
                    <a:pt x="102" y="14"/>
                  </a:cubicBezTo>
                  <a:cubicBezTo>
                    <a:pt x="101" y="13"/>
                    <a:pt x="100" y="13"/>
                    <a:pt x="99" y="14"/>
                  </a:cubicBezTo>
                  <a:cubicBezTo>
                    <a:pt x="99" y="15"/>
                    <a:pt x="99" y="16"/>
                    <a:pt x="99" y="17"/>
                  </a:cubicBezTo>
                  <a:cubicBezTo>
                    <a:pt x="100" y="17"/>
                    <a:pt x="100" y="18"/>
                    <a:pt x="101" y="18"/>
                  </a:cubicBezTo>
                  <a:cubicBezTo>
                    <a:pt x="105" y="22"/>
                    <a:pt x="110" y="25"/>
                    <a:pt x="115" y="29"/>
                  </a:cubicBezTo>
                  <a:cubicBezTo>
                    <a:pt x="116" y="30"/>
                    <a:pt x="117" y="30"/>
                    <a:pt x="118" y="31"/>
                  </a:cubicBezTo>
                  <a:cubicBezTo>
                    <a:pt x="119" y="31"/>
                    <a:pt x="120" y="31"/>
                    <a:pt x="120" y="31"/>
                  </a:cubicBezTo>
                  <a:cubicBezTo>
                    <a:pt x="121" y="31"/>
                    <a:pt x="122" y="30"/>
                    <a:pt x="122" y="30"/>
                  </a:cubicBezTo>
                </a:path>
              </a:pathLst>
            </a:custGeom>
            <a:solidFill>
              <a:srgbClr val="B71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4" name="Freeform 378"/>
            <p:cNvSpPr>
              <a:spLocks/>
            </p:cNvSpPr>
            <p:nvPr/>
          </p:nvSpPr>
          <p:spPr bwMode="auto">
            <a:xfrm>
              <a:off x="1119188" y="3179763"/>
              <a:ext cx="296862" cy="168275"/>
            </a:xfrm>
            <a:custGeom>
              <a:avLst/>
              <a:gdLst>
                <a:gd name="T0" fmla="*/ 1 w 79"/>
                <a:gd name="T1" fmla="*/ 45 h 45"/>
                <a:gd name="T2" fmla="*/ 0 w 79"/>
                <a:gd name="T3" fmla="*/ 45 h 45"/>
                <a:gd name="T4" fmla="*/ 0 w 79"/>
                <a:gd name="T5" fmla="*/ 44 h 45"/>
                <a:gd name="T6" fmla="*/ 1 w 79"/>
                <a:gd name="T7" fmla="*/ 43 h 45"/>
                <a:gd name="T8" fmla="*/ 22 w 79"/>
                <a:gd name="T9" fmla="*/ 28 h 45"/>
                <a:gd name="T10" fmla="*/ 37 w 79"/>
                <a:gd name="T11" fmla="*/ 15 h 45"/>
                <a:gd name="T12" fmla="*/ 46 w 79"/>
                <a:gd name="T13" fmla="*/ 7 h 45"/>
                <a:gd name="T14" fmla="*/ 51 w 79"/>
                <a:gd name="T15" fmla="*/ 1 h 45"/>
                <a:gd name="T16" fmla="*/ 56 w 79"/>
                <a:gd name="T17" fmla="*/ 1 h 45"/>
                <a:gd name="T18" fmla="*/ 78 w 79"/>
                <a:gd name="T19" fmla="*/ 13 h 45"/>
                <a:gd name="T20" fmla="*/ 79 w 79"/>
                <a:gd name="T21" fmla="*/ 14 h 45"/>
                <a:gd name="T22" fmla="*/ 78 w 79"/>
                <a:gd name="T23" fmla="*/ 16 h 45"/>
                <a:gd name="T24" fmla="*/ 72 w 79"/>
                <a:gd name="T25" fmla="*/ 19 h 45"/>
                <a:gd name="T26" fmla="*/ 24 w 79"/>
                <a:gd name="T27" fmla="*/ 39 h 45"/>
                <a:gd name="T28" fmla="*/ 2 w 79"/>
                <a:gd name="T29" fmla="*/ 45 h 45"/>
                <a:gd name="T30" fmla="*/ 1 w 79"/>
                <a:gd name="T31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9" h="45">
                  <a:moveTo>
                    <a:pt x="1" y="45"/>
                  </a:moveTo>
                  <a:cubicBezTo>
                    <a:pt x="0" y="45"/>
                    <a:pt x="0" y="45"/>
                    <a:pt x="0" y="45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0" y="44"/>
                    <a:pt x="0" y="43"/>
                    <a:pt x="1" y="43"/>
                  </a:cubicBezTo>
                  <a:cubicBezTo>
                    <a:pt x="8" y="39"/>
                    <a:pt x="15" y="34"/>
                    <a:pt x="22" y="28"/>
                  </a:cubicBezTo>
                  <a:cubicBezTo>
                    <a:pt x="27" y="24"/>
                    <a:pt x="32" y="20"/>
                    <a:pt x="37" y="15"/>
                  </a:cubicBezTo>
                  <a:cubicBezTo>
                    <a:pt x="40" y="12"/>
                    <a:pt x="43" y="10"/>
                    <a:pt x="46" y="7"/>
                  </a:cubicBezTo>
                  <a:cubicBezTo>
                    <a:pt x="48" y="5"/>
                    <a:pt x="49" y="3"/>
                    <a:pt x="51" y="1"/>
                  </a:cubicBezTo>
                  <a:cubicBezTo>
                    <a:pt x="53" y="0"/>
                    <a:pt x="53" y="0"/>
                    <a:pt x="56" y="1"/>
                  </a:cubicBezTo>
                  <a:cubicBezTo>
                    <a:pt x="63" y="4"/>
                    <a:pt x="71" y="9"/>
                    <a:pt x="78" y="13"/>
                  </a:cubicBezTo>
                  <a:cubicBezTo>
                    <a:pt x="79" y="14"/>
                    <a:pt x="79" y="14"/>
                    <a:pt x="79" y="14"/>
                  </a:cubicBezTo>
                  <a:cubicBezTo>
                    <a:pt x="79" y="15"/>
                    <a:pt x="79" y="15"/>
                    <a:pt x="78" y="16"/>
                  </a:cubicBezTo>
                  <a:cubicBezTo>
                    <a:pt x="76" y="17"/>
                    <a:pt x="74" y="18"/>
                    <a:pt x="72" y="19"/>
                  </a:cubicBezTo>
                  <a:cubicBezTo>
                    <a:pt x="56" y="27"/>
                    <a:pt x="40" y="34"/>
                    <a:pt x="24" y="39"/>
                  </a:cubicBezTo>
                  <a:cubicBezTo>
                    <a:pt x="16" y="41"/>
                    <a:pt x="9" y="43"/>
                    <a:pt x="2" y="45"/>
                  </a:cubicBezTo>
                  <a:cubicBezTo>
                    <a:pt x="1" y="45"/>
                    <a:pt x="1" y="45"/>
                    <a:pt x="1" y="45"/>
                  </a:cubicBezTo>
                </a:path>
              </a:pathLst>
            </a:custGeom>
            <a:solidFill>
              <a:srgbClr val="FFD3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5" name="Freeform 379"/>
            <p:cNvSpPr>
              <a:spLocks/>
            </p:cNvSpPr>
            <p:nvPr/>
          </p:nvSpPr>
          <p:spPr bwMode="auto">
            <a:xfrm>
              <a:off x="735013" y="3179763"/>
              <a:ext cx="296862" cy="168275"/>
            </a:xfrm>
            <a:custGeom>
              <a:avLst/>
              <a:gdLst>
                <a:gd name="T0" fmla="*/ 25 w 79"/>
                <a:gd name="T1" fmla="*/ 0 h 45"/>
                <a:gd name="T2" fmla="*/ 27 w 79"/>
                <a:gd name="T3" fmla="*/ 1 h 45"/>
                <a:gd name="T4" fmla="*/ 30 w 79"/>
                <a:gd name="T5" fmla="*/ 4 h 45"/>
                <a:gd name="T6" fmla="*/ 76 w 79"/>
                <a:gd name="T7" fmla="*/ 42 h 45"/>
                <a:gd name="T8" fmla="*/ 79 w 79"/>
                <a:gd name="T9" fmla="*/ 45 h 45"/>
                <a:gd name="T10" fmla="*/ 75 w 79"/>
                <a:gd name="T11" fmla="*/ 44 h 45"/>
                <a:gd name="T12" fmla="*/ 45 w 79"/>
                <a:gd name="T13" fmla="*/ 36 h 45"/>
                <a:gd name="T14" fmla="*/ 26 w 79"/>
                <a:gd name="T15" fmla="*/ 28 h 45"/>
                <a:gd name="T16" fmla="*/ 2 w 79"/>
                <a:gd name="T17" fmla="*/ 17 h 45"/>
                <a:gd name="T18" fmla="*/ 0 w 79"/>
                <a:gd name="T19" fmla="*/ 16 h 45"/>
                <a:gd name="T20" fmla="*/ 0 w 79"/>
                <a:gd name="T21" fmla="*/ 14 h 45"/>
                <a:gd name="T22" fmla="*/ 1 w 79"/>
                <a:gd name="T23" fmla="*/ 13 h 45"/>
                <a:gd name="T24" fmla="*/ 24 w 79"/>
                <a:gd name="T25" fmla="*/ 1 h 45"/>
                <a:gd name="T26" fmla="*/ 25 w 79"/>
                <a:gd name="T27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9" h="45">
                  <a:moveTo>
                    <a:pt x="25" y="0"/>
                  </a:moveTo>
                  <a:cubicBezTo>
                    <a:pt x="26" y="0"/>
                    <a:pt x="27" y="0"/>
                    <a:pt x="27" y="1"/>
                  </a:cubicBezTo>
                  <a:cubicBezTo>
                    <a:pt x="28" y="2"/>
                    <a:pt x="29" y="3"/>
                    <a:pt x="30" y="4"/>
                  </a:cubicBezTo>
                  <a:cubicBezTo>
                    <a:pt x="44" y="19"/>
                    <a:pt x="60" y="31"/>
                    <a:pt x="76" y="42"/>
                  </a:cubicBezTo>
                  <a:cubicBezTo>
                    <a:pt x="77" y="43"/>
                    <a:pt x="79" y="43"/>
                    <a:pt x="79" y="45"/>
                  </a:cubicBezTo>
                  <a:cubicBezTo>
                    <a:pt x="78" y="45"/>
                    <a:pt x="77" y="45"/>
                    <a:pt x="75" y="44"/>
                  </a:cubicBezTo>
                  <a:cubicBezTo>
                    <a:pt x="65" y="42"/>
                    <a:pt x="55" y="39"/>
                    <a:pt x="45" y="36"/>
                  </a:cubicBezTo>
                  <a:cubicBezTo>
                    <a:pt x="38" y="33"/>
                    <a:pt x="32" y="31"/>
                    <a:pt x="26" y="28"/>
                  </a:cubicBezTo>
                  <a:cubicBezTo>
                    <a:pt x="17" y="25"/>
                    <a:pt x="9" y="21"/>
                    <a:pt x="2" y="17"/>
                  </a:cubicBezTo>
                  <a:cubicBezTo>
                    <a:pt x="1" y="16"/>
                    <a:pt x="1" y="16"/>
                    <a:pt x="0" y="16"/>
                  </a:cubicBezTo>
                  <a:cubicBezTo>
                    <a:pt x="0" y="15"/>
                    <a:pt x="0" y="15"/>
                    <a:pt x="0" y="14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8" y="9"/>
                    <a:pt x="16" y="4"/>
                    <a:pt x="24" y="1"/>
                  </a:cubicBezTo>
                  <a:cubicBezTo>
                    <a:pt x="24" y="0"/>
                    <a:pt x="25" y="0"/>
                    <a:pt x="25" y="0"/>
                  </a:cubicBezTo>
                </a:path>
              </a:pathLst>
            </a:custGeom>
            <a:solidFill>
              <a:srgbClr val="FFD3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6" name="Freeform 380"/>
            <p:cNvSpPr>
              <a:spLocks/>
            </p:cNvSpPr>
            <p:nvPr/>
          </p:nvSpPr>
          <p:spPr bwMode="auto">
            <a:xfrm>
              <a:off x="679450" y="2189163"/>
              <a:ext cx="209550" cy="112713"/>
            </a:xfrm>
            <a:custGeom>
              <a:avLst/>
              <a:gdLst>
                <a:gd name="T0" fmla="*/ 54 w 56"/>
                <a:gd name="T1" fmla="*/ 0 h 30"/>
                <a:gd name="T2" fmla="*/ 56 w 56"/>
                <a:gd name="T3" fmla="*/ 0 h 30"/>
                <a:gd name="T4" fmla="*/ 56 w 56"/>
                <a:gd name="T5" fmla="*/ 0 h 30"/>
                <a:gd name="T6" fmla="*/ 56 w 56"/>
                <a:gd name="T7" fmla="*/ 1 h 30"/>
                <a:gd name="T8" fmla="*/ 54 w 56"/>
                <a:gd name="T9" fmla="*/ 2 h 30"/>
                <a:gd name="T10" fmla="*/ 34 w 56"/>
                <a:gd name="T11" fmla="*/ 16 h 30"/>
                <a:gd name="T12" fmla="*/ 25 w 56"/>
                <a:gd name="T13" fmla="*/ 25 h 30"/>
                <a:gd name="T14" fmla="*/ 24 w 56"/>
                <a:gd name="T15" fmla="*/ 26 h 30"/>
                <a:gd name="T16" fmla="*/ 17 w 56"/>
                <a:gd name="T17" fmla="*/ 27 h 30"/>
                <a:gd name="T18" fmla="*/ 2 w 56"/>
                <a:gd name="T19" fmla="*/ 18 h 30"/>
                <a:gd name="T20" fmla="*/ 1 w 56"/>
                <a:gd name="T21" fmla="*/ 18 h 30"/>
                <a:gd name="T22" fmla="*/ 1 w 56"/>
                <a:gd name="T23" fmla="*/ 16 h 30"/>
                <a:gd name="T24" fmla="*/ 2 w 56"/>
                <a:gd name="T25" fmla="*/ 15 h 30"/>
                <a:gd name="T26" fmla="*/ 46 w 56"/>
                <a:gd name="T27" fmla="*/ 1 h 30"/>
                <a:gd name="T28" fmla="*/ 54 w 56"/>
                <a:gd name="T29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6" h="30">
                  <a:moveTo>
                    <a:pt x="54" y="0"/>
                  </a:moveTo>
                  <a:cubicBezTo>
                    <a:pt x="55" y="0"/>
                    <a:pt x="55" y="0"/>
                    <a:pt x="56" y="0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56" y="1"/>
                    <a:pt x="56" y="1"/>
                    <a:pt x="56" y="1"/>
                  </a:cubicBezTo>
                  <a:cubicBezTo>
                    <a:pt x="55" y="1"/>
                    <a:pt x="55" y="2"/>
                    <a:pt x="54" y="2"/>
                  </a:cubicBezTo>
                  <a:cubicBezTo>
                    <a:pt x="47" y="6"/>
                    <a:pt x="41" y="11"/>
                    <a:pt x="34" y="16"/>
                  </a:cubicBezTo>
                  <a:cubicBezTo>
                    <a:pt x="31" y="19"/>
                    <a:pt x="28" y="22"/>
                    <a:pt x="25" y="25"/>
                  </a:cubicBezTo>
                  <a:cubicBezTo>
                    <a:pt x="25" y="25"/>
                    <a:pt x="24" y="26"/>
                    <a:pt x="24" y="26"/>
                  </a:cubicBezTo>
                  <a:cubicBezTo>
                    <a:pt x="20" y="29"/>
                    <a:pt x="21" y="30"/>
                    <a:pt x="17" y="27"/>
                  </a:cubicBezTo>
                  <a:cubicBezTo>
                    <a:pt x="12" y="25"/>
                    <a:pt x="7" y="22"/>
                    <a:pt x="2" y="18"/>
                  </a:cubicBezTo>
                  <a:cubicBezTo>
                    <a:pt x="2" y="18"/>
                    <a:pt x="1" y="18"/>
                    <a:pt x="1" y="18"/>
                  </a:cubicBezTo>
                  <a:cubicBezTo>
                    <a:pt x="0" y="17"/>
                    <a:pt x="0" y="16"/>
                    <a:pt x="1" y="16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16" y="9"/>
                    <a:pt x="31" y="5"/>
                    <a:pt x="46" y="1"/>
                  </a:cubicBezTo>
                  <a:cubicBezTo>
                    <a:pt x="49" y="1"/>
                    <a:pt x="52" y="0"/>
                    <a:pt x="54" y="0"/>
                  </a:cubicBezTo>
                </a:path>
              </a:pathLst>
            </a:custGeom>
            <a:solidFill>
              <a:srgbClr val="FFD3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7" name="Freeform 381"/>
            <p:cNvSpPr>
              <a:spLocks/>
            </p:cNvSpPr>
            <p:nvPr/>
          </p:nvSpPr>
          <p:spPr bwMode="auto">
            <a:xfrm>
              <a:off x="1262063" y="2185988"/>
              <a:ext cx="206375" cy="112713"/>
            </a:xfrm>
            <a:custGeom>
              <a:avLst/>
              <a:gdLst>
                <a:gd name="T0" fmla="*/ 36 w 55"/>
                <a:gd name="T1" fmla="*/ 30 h 30"/>
                <a:gd name="T2" fmla="*/ 34 w 55"/>
                <a:gd name="T3" fmla="*/ 29 h 30"/>
                <a:gd name="T4" fmla="*/ 29 w 55"/>
                <a:gd name="T5" fmla="*/ 24 h 30"/>
                <a:gd name="T6" fmla="*/ 3 w 55"/>
                <a:gd name="T7" fmla="*/ 4 h 30"/>
                <a:gd name="T8" fmla="*/ 0 w 55"/>
                <a:gd name="T9" fmla="*/ 1 h 30"/>
                <a:gd name="T10" fmla="*/ 4 w 55"/>
                <a:gd name="T11" fmla="*/ 1 h 30"/>
                <a:gd name="T12" fmla="*/ 35 w 55"/>
                <a:gd name="T13" fmla="*/ 9 h 30"/>
                <a:gd name="T14" fmla="*/ 54 w 55"/>
                <a:gd name="T15" fmla="*/ 17 h 30"/>
                <a:gd name="T16" fmla="*/ 55 w 55"/>
                <a:gd name="T17" fmla="*/ 17 h 30"/>
                <a:gd name="T18" fmla="*/ 55 w 55"/>
                <a:gd name="T19" fmla="*/ 18 h 30"/>
                <a:gd name="T20" fmla="*/ 48 w 55"/>
                <a:gd name="T21" fmla="*/ 23 h 30"/>
                <a:gd name="T22" fmla="*/ 37 w 55"/>
                <a:gd name="T23" fmla="*/ 29 h 30"/>
                <a:gd name="T24" fmla="*/ 36 w 55"/>
                <a:gd name="T25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5" h="30">
                  <a:moveTo>
                    <a:pt x="36" y="30"/>
                  </a:moveTo>
                  <a:cubicBezTo>
                    <a:pt x="35" y="30"/>
                    <a:pt x="34" y="29"/>
                    <a:pt x="34" y="29"/>
                  </a:cubicBezTo>
                  <a:cubicBezTo>
                    <a:pt x="32" y="27"/>
                    <a:pt x="31" y="26"/>
                    <a:pt x="29" y="24"/>
                  </a:cubicBezTo>
                  <a:cubicBezTo>
                    <a:pt x="21" y="16"/>
                    <a:pt x="12" y="10"/>
                    <a:pt x="3" y="4"/>
                  </a:cubicBezTo>
                  <a:cubicBezTo>
                    <a:pt x="2" y="3"/>
                    <a:pt x="0" y="3"/>
                    <a:pt x="0" y="1"/>
                  </a:cubicBezTo>
                  <a:cubicBezTo>
                    <a:pt x="1" y="0"/>
                    <a:pt x="2" y="1"/>
                    <a:pt x="4" y="1"/>
                  </a:cubicBezTo>
                  <a:cubicBezTo>
                    <a:pt x="14" y="3"/>
                    <a:pt x="25" y="6"/>
                    <a:pt x="35" y="9"/>
                  </a:cubicBezTo>
                  <a:cubicBezTo>
                    <a:pt x="42" y="12"/>
                    <a:pt x="48" y="14"/>
                    <a:pt x="54" y="17"/>
                  </a:cubicBezTo>
                  <a:cubicBezTo>
                    <a:pt x="55" y="17"/>
                    <a:pt x="55" y="17"/>
                    <a:pt x="55" y="17"/>
                  </a:cubicBezTo>
                  <a:cubicBezTo>
                    <a:pt x="55" y="17"/>
                    <a:pt x="55" y="18"/>
                    <a:pt x="55" y="18"/>
                  </a:cubicBezTo>
                  <a:cubicBezTo>
                    <a:pt x="53" y="20"/>
                    <a:pt x="50" y="22"/>
                    <a:pt x="48" y="23"/>
                  </a:cubicBezTo>
                  <a:cubicBezTo>
                    <a:pt x="45" y="25"/>
                    <a:pt x="41" y="27"/>
                    <a:pt x="37" y="29"/>
                  </a:cubicBezTo>
                  <a:cubicBezTo>
                    <a:pt x="37" y="29"/>
                    <a:pt x="36" y="30"/>
                    <a:pt x="36" y="30"/>
                  </a:cubicBezTo>
                </a:path>
              </a:pathLst>
            </a:custGeom>
            <a:solidFill>
              <a:srgbClr val="FFD3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8" name="Freeform 382"/>
            <p:cNvSpPr>
              <a:spLocks/>
            </p:cNvSpPr>
            <p:nvPr/>
          </p:nvSpPr>
          <p:spPr bwMode="auto">
            <a:xfrm>
              <a:off x="776288" y="2170113"/>
              <a:ext cx="598487" cy="203200"/>
            </a:xfrm>
            <a:custGeom>
              <a:avLst/>
              <a:gdLst>
                <a:gd name="T0" fmla="*/ 79 w 159"/>
                <a:gd name="T1" fmla="*/ 54 h 54"/>
                <a:gd name="T2" fmla="*/ 50 w 159"/>
                <a:gd name="T3" fmla="*/ 51 h 54"/>
                <a:gd name="T4" fmla="*/ 11 w 159"/>
                <a:gd name="T5" fmla="*/ 41 h 54"/>
                <a:gd name="T6" fmla="*/ 1 w 159"/>
                <a:gd name="T7" fmla="*/ 37 h 54"/>
                <a:gd name="T8" fmla="*/ 0 w 159"/>
                <a:gd name="T9" fmla="*/ 35 h 54"/>
                <a:gd name="T10" fmla="*/ 7 w 159"/>
                <a:gd name="T11" fmla="*/ 29 h 54"/>
                <a:gd name="T12" fmla="*/ 37 w 159"/>
                <a:gd name="T13" fmla="*/ 7 h 54"/>
                <a:gd name="T14" fmla="*/ 43 w 159"/>
                <a:gd name="T15" fmla="*/ 3 h 54"/>
                <a:gd name="T16" fmla="*/ 46 w 159"/>
                <a:gd name="T17" fmla="*/ 2 h 54"/>
                <a:gd name="T18" fmla="*/ 56 w 159"/>
                <a:gd name="T19" fmla="*/ 1 h 54"/>
                <a:gd name="T20" fmla="*/ 71 w 159"/>
                <a:gd name="T21" fmla="*/ 1 h 54"/>
                <a:gd name="T22" fmla="*/ 83 w 159"/>
                <a:gd name="T23" fmla="*/ 0 h 54"/>
                <a:gd name="T24" fmla="*/ 99 w 159"/>
                <a:gd name="T25" fmla="*/ 1 h 54"/>
                <a:gd name="T26" fmla="*/ 112 w 159"/>
                <a:gd name="T27" fmla="*/ 2 h 54"/>
                <a:gd name="T28" fmla="*/ 116 w 159"/>
                <a:gd name="T29" fmla="*/ 4 h 54"/>
                <a:gd name="T30" fmla="*/ 143 w 159"/>
                <a:gd name="T31" fmla="*/ 21 h 54"/>
                <a:gd name="T32" fmla="*/ 156 w 159"/>
                <a:gd name="T33" fmla="*/ 33 h 54"/>
                <a:gd name="T34" fmla="*/ 158 w 159"/>
                <a:gd name="T35" fmla="*/ 35 h 54"/>
                <a:gd name="T36" fmla="*/ 158 w 159"/>
                <a:gd name="T37" fmla="*/ 37 h 54"/>
                <a:gd name="T38" fmla="*/ 154 w 159"/>
                <a:gd name="T39" fmla="*/ 38 h 54"/>
                <a:gd name="T40" fmla="*/ 109 w 159"/>
                <a:gd name="T41" fmla="*/ 51 h 54"/>
                <a:gd name="T42" fmla="*/ 92 w 159"/>
                <a:gd name="T43" fmla="*/ 53 h 54"/>
                <a:gd name="T44" fmla="*/ 79 w 159"/>
                <a:gd name="T45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59" h="54">
                  <a:moveTo>
                    <a:pt x="79" y="54"/>
                  </a:moveTo>
                  <a:cubicBezTo>
                    <a:pt x="70" y="53"/>
                    <a:pt x="60" y="52"/>
                    <a:pt x="50" y="51"/>
                  </a:cubicBezTo>
                  <a:cubicBezTo>
                    <a:pt x="37" y="49"/>
                    <a:pt x="24" y="45"/>
                    <a:pt x="11" y="41"/>
                  </a:cubicBezTo>
                  <a:cubicBezTo>
                    <a:pt x="8" y="40"/>
                    <a:pt x="4" y="38"/>
                    <a:pt x="1" y="37"/>
                  </a:cubicBezTo>
                  <a:cubicBezTo>
                    <a:pt x="0" y="36"/>
                    <a:pt x="0" y="36"/>
                    <a:pt x="0" y="35"/>
                  </a:cubicBezTo>
                  <a:cubicBezTo>
                    <a:pt x="2" y="33"/>
                    <a:pt x="5" y="31"/>
                    <a:pt x="7" y="29"/>
                  </a:cubicBezTo>
                  <a:cubicBezTo>
                    <a:pt x="16" y="20"/>
                    <a:pt x="26" y="13"/>
                    <a:pt x="37" y="7"/>
                  </a:cubicBezTo>
                  <a:cubicBezTo>
                    <a:pt x="39" y="6"/>
                    <a:pt x="41" y="4"/>
                    <a:pt x="43" y="3"/>
                  </a:cubicBezTo>
                  <a:cubicBezTo>
                    <a:pt x="44" y="3"/>
                    <a:pt x="45" y="2"/>
                    <a:pt x="46" y="2"/>
                  </a:cubicBezTo>
                  <a:cubicBezTo>
                    <a:pt x="49" y="2"/>
                    <a:pt x="52" y="2"/>
                    <a:pt x="56" y="1"/>
                  </a:cubicBezTo>
                  <a:cubicBezTo>
                    <a:pt x="61" y="1"/>
                    <a:pt x="66" y="1"/>
                    <a:pt x="71" y="1"/>
                  </a:cubicBezTo>
                  <a:cubicBezTo>
                    <a:pt x="75" y="0"/>
                    <a:pt x="79" y="0"/>
                    <a:pt x="83" y="0"/>
                  </a:cubicBezTo>
                  <a:cubicBezTo>
                    <a:pt x="88" y="1"/>
                    <a:pt x="94" y="1"/>
                    <a:pt x="99" y="1"/>
                  </a:cubicBezTo>
                  <a:cubicBezTo>
                    <a:pt x="103" y="1"/>
                    <a:pt x="107" y="2"/>
                    <a:pt x="112" y="2"/>
                  </a:cubicBezTo>
                  <a:cubicBezTo>
                    <a:pt x="113" y="2"/>
                    <a:pt x="115" y="3"/>
                    <a:pt x="116" y="4"/>
                  </a:cubicBezTo>
                  <a:cubicBezTo>
                    <a:pt x="126" y="9"/>
                    <a:pt x="135" y="14"/>
                    <a:pt x="143" y="21"/>
                  </a:cubicBezTo>
                  <a:cubicBezTo>
                    <a:pt x="148" y="25"/>
                    <a:pt x="152" y="29"/>
                    <a:pt x="156" y="33"/>
                  </a:cubicBezTo>
                  <a:cubicBezTo>
                    <a:pt x="157" y="33"/>
                    <a:pt x="158" y="34"/>
                    <a:pt x="158" y="35"/>
                  </a:cubicBezTo>
                  <a:cubicBezTo>
                    <a:pt x="159" y="36"/>
                    <a:pt x="159" y="36"/>
                    <a:pt x="158" y="37"/>
                  </a:cubicBezTo>
                  <a:cubicBezTo>
                    <a:pt x="157" y="37"/>
                    <a:pt x="155" y="38"/>
                    <a:pt x="154" y="38"/>
                  </a:cubicBezTo>
                  <a:cubicBezTo>
                    <a:pt x="140" y="44"/>
                    <a:pt x="124" y="48"/>
                    <a:pt x="109" y="51"/>
                  </a:cubicBezTo>
                  <a:cubicBezTo>
                    <a:pt x="103" y="52"/>
                    <a:pt x="98" y="52"/>
                    <a:pt x="92" y="53"/>
                  </a:cubicBezTo>
                  <a:cubicBezTo>
                    <a:pt x="88" y="53"/>
                    <a:pt x="84" y="54"/>
                    <a:pt x="79" y="54"/>
                  </a:cubicBezTo>
                </a:path>
              </a:pathLst>
            </a:custGeom>
            <a:solidFill>
              <a:srgbClr val="FFE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9" name="Freeform 383"/>
            <p:cNvSpPr>
              <a:spLocks/>
            </p:cNvSpPr>
            <p:nvPr/>
          </p:nvSpPr>
          <p:spPr bwMode="auto">
            <a:xfrm>
              <a:off x="852488" y="3130550"/>
              <a:ext cx="446087" cy="217488"/>
            </a:xfrm>
            <a:custGeom>
              <a:avLst/>
              <a:gdLst>
                <a:gd name="T0" fmla="*/ 59 w 119"/>
                <a:gd name="T1" fmla="*/ 0 h 58"/>
                <a:gd name="T2" fmla="*/ 71 w 119"/>
                <a:gd name="T3" fmla="*/ 0 h 58"/>
                <a:gd name="T4" fmla="*/ 94 w 119"/>
                <a:gd name="T5" fmla="*/ 3 h 58"/>
                <a:gd name="T6" fmla="*/ 116 w 119"/>
                <a:gd name="T7" fmla="*/ 9 h 58"/>
                <a:gd name="T8" fmla="*/ 118 w 119"/>
                <a:gd name="T9" fmla="*/ 10 h 58"/>
                <a:gd name="T10" fmla="*/ 118 w 119"/>
                <a:gd name="T11" fmla="*/ 12 h 58"/>
                <a:gd name="T12" fmla="*/ 116 w 119"/>
                <a:gd name="T13" fmla="*/ 14 h 58"/>
                <a:gd name="T14" fmla="*/ 107 w 119"/>
                <a:gd name="T15" fmla="*/ 23 h 58"/>
                <a:gd name="T16" fmla="*/ 93 w 119"/>
                <a:gd name="T17" fmla="*/ 35 h 58"/>
                <a:gd name="T18" fmla="*/ 71 w 119"/>
                <a:gd name="T19" fmla="*/ 51 h 58"/>
                <a:gd name="T20" fmla="*/ 62 w 119"/>
                <a:gd name="T21" fmla="*/ 57 h 58"/>
                <a:gd name="T22" fmla="*/ 57 w 119"/>
                <a:gd name="T23" fmla="*/ 57 h 58"/>
                <a:gd name="T24" fmla="*/ 43 w 119"/>
                <a:gd name="T25" fmla="*/ 48 h 58"/>
                <a:gd name="T26" fmla="*/ 21 w 119"/>
                <a:gd name="T27" fmla="*/ 32 h 58"/>
                <a:gd name="T28" fmla="*/ 6 w 119"/>
                <a:gd name="T29" fmla="*/ 17 h 58"/>
                <a:gd name="T30" fmla="*/ 1 w 119"/>
                <a:gd name="T31" fmla="*/ 12 h 58"/>
                <a:gd name="T32" fmla="*/ 2 w 119"/>
                <a:gd name="T33" fmla="*/ 10 h 58"/>
                <a:gd name="T34" fmla="*/ 4 w 119"/>
                <a:gd name="T35" fmla="*/ 9 h 58"/>
                <a:gd name="T36" fmla="*/ 38 w 119"/>
                <a:gd name="T37" fmla="*/ 1 h 58"/>
                <a:gd name="T38" fmla="*/ 59 w 119"/>
                <a:gd name="T39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19" h="58">
                  <a:moveTo>
                    <a:pt x="59" y="0"/>
                  </a:moveTo>
                  <a:cubicBezTo>
                    <a:pt x="63" y="0"/>
                    <a:pt x="67" y="0"/>
                    <a:pt x="71" y="0"/>
                  </a:cubicBezTo>
                  <a:cubicBezTo>
                    <a:pt x="79" y="1"/>
                    <a:pt x="87" y="2"/>
                    <a:pt x="94" y="3"/>
                  </a:cubicBezTo>
                  <a:cubicBezTo>
                    <a:pt x="102" y="5"/>
                    <a:pt x="109" y="7"/>
                    <a:pt x="116" y="9"/>
                  </a:cubicBezTo>
                  <a:cubicBezTo>
                    <a:pt x="116" y="10"/>
                    <a:pt x="117" y="10"/>
                    <a:pt x="118" y="10"/>
                  </a:cubicBezTo>
                  <a:cubicBezTo>
                    <a:pt x="118" y="11"/>
                    <a:pt x="119" y="11"/>
                    <a:pt x="118" y="12"/>
                  </a:cubicBezTo>
                  <a:cubicBezTo>
                    <a:pt x="117" y="13"/>
                    <a:pt x="117" y="13"/>
                    <a:pt x="116" y="14"/>
                  </a:cubicBezTo>
                  <a:cubicBezTo>
                    <a:pt x="113" y="17"/>
                    <a:pt x="110" y="20"/>
                    <a:pt x="107" y="23"/>
                  </a:cubicBezTo>
                  <a:cubicBezTo>
                    <a:pt x="102" y="27"/>
                    <a:pt x="98" y="31"/>
                    <a:pt x="93" y="35"/>
                  </a:cubicBezTo>
                  <a:cubicBezTo>
                    <a:pt x="86" y="41"/>
                    <a:pt x="79" y="46"/>
                    <a:pt x="71" y="51"/>
                  </a:cubicBezTo>
                  <a:cubicBezTo>
                    <a:pt x="68" y="53"/>
                    <a:pt x="65" y="55"/>
                    <a:pt x="62" y="57"/>
                  </a:cubicBezTo>
                  <a:cubicBezTo>
                    <a:pt x="60" y="58"/>
                    <a:pt x="59" y="58"/>
                    <a:pt x="57" y="57"/>
                  </a:cubicBezTo>
                  <a:cubicBezTo>
                    <a:pt x="53" y="54"/>
                    <a:pt x="48" y="51"/>
                    <a:pt x="43" y="48"/>
                  </a:cubicBezTo>
                  <a:cubicBezTo>
                    <a:pt x="36" y="43"/>
                    <a:pt x="28" y="37"/>
                    <a:pt x="21" y="32"/>
                  </a:cubicBezTo>
                  <a:cubicBezTo>
                    <a:pt x="16" y="27"/>
                    <a:pt x="11" y="22"/>
                    <a:pt x="6" y="17"/>
                  </a:cubicBezTo>
                  <a:cubicBezTo>
                    <a:pt x="4" y="16"/>
                    <a:pt x="3" y="14"/>
                    <a:pt x="1" y="12"/>
                  </a:cubicBezTo>
                  <a:cubicBezTo>
                    <a:pt x="0" y="11"/>
                    <a:pt x="0" y="11"/>
                    <a:pt x="2" y="10"/>
                  </a:cubicBezTo>
                  <a:cubicBezTo>
                    <a:pt x="2" y="10"/>
                    <a:pt x="3" y="9"/>
                    <a:pt x="4" y="9"/>
                  </a:cubicBezTo>
                  <a:cubicBezTo>
                    <a:pt x="15" y="5"/>
                    <a:pt x="26" y="3"/>
                    <a:pt x="38" y="1"/>
                  </a:cubicBezTo>
                  <a:cubicBezTo>
                    <a:pt x="45" y="0"/>
                    <a:pt x="52" y="0"/>
                    <a:pt x="59" y="0"/>
                  </a:cubicBezTo>
                </a:path>
              </a:pathLst>
            </a:custGeom>
            <a:solidFill>
              <a:srgbClr val="FFE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0" name="Freeform 384"/>
            <p:cNvSpPr>
              <a:spLocks/>
            </p:cNvSpPr>
            <p:nvPr/>
          </p:nvSpPr>
          <p:spPr bwMode="auto">
            <a:xfrm>
              <a:off x="995363" y="3567113"/>
              <a:ext cx="160337" cy="115888"/>
            </a:xfrm>
            <a:custGeom>
              <a:avLst/>
              <a:gdLst>
                <a:gd name="T0" fmla="*/ 42 w 43"/>
                <a:gd name="T1" fmla="*/ 12 h 31"/>
                <a:gd name="T2" fmla="*/ 40 w 43"/>
                <a:gd name="T3" fmla="*/ 20 h 31"/>
                <a:gd name="T4" fmla="*/ 22 w 43"/>
                <a:gd name="T5" fmla="*/ 30 h 31"/>
                <a:gd name="T6" fmla="*/ 13 w 43"/>
                <a:gd name="T7" fmla="*/ 28 h 31"/>
                <a:gd name="T8" fmla="*/ 4 w 43"/>
                <a:gd name="T9" fmla="*/ 21 h 31"/>
                <a:gd name="T10" fmla="*/ 1 w 43"/>
                <a:gd name="T11" fmla="*/ 7 h 31"/>
                <a:gd name="T12" fmla="*/ 4 w 43"/>
                <a:gd name="T13" fmla="*/ 1 h 31"/>
                <a:gd name="T14" fmla="*/ 5 w 43"/>
                <a:gd name="T15" fmla="*/ 0 h 31"/>
                <a:gd name="T16" fmla="*/ 6 w 43"/>
                <a:gd name="T17" fmla="*/ 1 h 31"/>
                <a:gd name="T18" fmla="*/ 15 w 43"/>
                <a:gd name="T19" fmla="*/ 6 h 31"/>
                <a:gd name="T20" fmla="*/ 29 w 43"/>
                <a:gd name="T21" fmla="*/ 6 h 31"/>
                <a:gd name="T22" fmla="*/ 37 w 43"/>
                <a:gd name="T23" fmla="*/ 1 h 31"/>
                <a:gd name="T24" fmla="*/ 39 w 43"/>
                <a:gd name="T25" fmla="*/ 1 h 31"/>
                <a:gd name="T26" fmla="*/ 42 w 43"/>
                <a:gd name="T27" fmla="*/ 12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3" h="31">
                  <a:moveTo>
                    <a:pt x="42" y="12"/>
                  </a:moveTo>
                  <a:cubicBezTo>
                    <a:pt x="42" y="15"/>
                    <a:pt x="41" y="18"/>
                    <a:pt x="40" y="20"/>
                  </a:cubicBezTo>
                  <a:cubicBezTo>
                    <a:pt x="35" y="26"/>
                    <a:pt x="29" y="30"/>
                    <a:pt x="22" y="30"/>
                  </a:cubicBezTo>
                  <a:cubicBezTo>
                    <a:pt x="19" y="31"/>
                    <a:pt x="16" y="29"/>
                    <a:pt x="13" y="28"/>
                  </a:cubicBezTo>
                  <a:cubicBezTo>
                    <a:pt x="9" y="27"/>
                    <a:pt x="6" y="24"/>
                    <a:pt x="4" y="21"/>
                  </a:cubicBezTo>
                  <a:cubicBezTo>
                    <a:pt x="0" y="17"/>
                    <a:pt x="0" y="12"/>
                    <a:pt x="1" y="7"/>
                  </a:cubicBezTo>
                  <a:cubicBezTo>
                    <a:pt x="2" y="5"/>
                    <a:pt x="3" y="3"/>
                    <a:pt x="4" y="1"/>
                  </a:cubicBezTo>
                  <a:cubicBezTo>
                    <a:pt x="4" y="0"/>
                    <a:pt x="5" y="0"/>
                    <a:pt x="5" y="0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9" y="4"/>
                    <a:pt x="12" y="5"/>
                    <a:pt x="15" y="6"/>
                  </a:cubicBezTo>
                  <a:cubicBezTo>
                    <a:pt x="19" y="8"/>
                    <a:pt x="24" y="8"/>
                    <a:pt x="29" y="6"/>
                  </a:cubicBezTo>
                  <a:cubicBezTo>
                    <a:pt x="32" y="5"/>
                    <a:pt x="35" y="3"/>
                    <a:pt x="37" y="1"/>
                  </a:cubicBezTo>
                  <a:cubicBezTo>
                    <a:pt x="38" y="0"/>
                    <a:pt x="39" y="0"/>
                    <a:pt x="39" y="1"/>
                  </a:cubicBezTo>
                  <a:cubicBezTo>
                    <a:pt x="41" y="5"/>
                    <a:pt x="43" y="8"/>
                    <a:pt x="42" y="12"/>
                  </a:cubicBezTo>
                </a:path>
              </a:pathLst>
            </a:custGeom>
            <a:solidFill>
              <a:srgbClr val="FFE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1" name="Freeform 385"/>
            <p:cNvSpPr>
              <a:spLocks/>
            </p:cNvSpPr>
            <p:nvPr/>
          </p:nvSpPr>
          <p:spPr bwMode="auto">
            <a:xfrm>
              <a:off x="731838" y="2320925"/>
              <a:ext cx="687387" cy="128588"/>
            </a:xfrm>
            <a:custGeom>
              <a:avLst/>
              <a:gdLst>
                <a:gd name="T0" fmla="*/ 91 w 183"/>
                <a:gd name="T1" fmla="*/ 33 h 34"/>
                <a:gd name="T2" fmla="*/ 76 w 183"/>
                <a:gd name="T3" fmla="*/ 32 h 34"/>
                <a:gd name="T4" fmla="*/ 54 w 183"/>
                <a:gd name="T5" fmla="*/ 28 h 34"/>
                <a:gd name="T6" fmla="*/ 17 w 183"/>
                <a:gd name="T7" fmla="*/ 18 h 34"/>
                <a:gd name="T8" fmla="*/ 2 w 183"/>
                <a:gd name="T9" fmla="*/ 12 h 34"/>
                <a:gd name="T10" fmla="*/ 1 w 183"/>
                <a:gd name="T11" fmla="*/ 8 h 34"/>
                <a:gd name="T12" fmla="*/ 7 w 183"/>
                <a:gd name="T13" fmla="*/ 1 h 34"/>
                <a:gd name="T14" fmla="*/ 9 w 183"/>
                <a:gd name="T15" fmla="*/ 0 h 34"/>
                <a:gd name="T16" fmla="*/ 11 w 183"/>
                <a:gd name="T17" fmla="*/ 1 h 34"/>
                <a:gd name="T18" fmla="*/ 45 w 183"/>
                <a:gd name="T19" fmla="*/ 12 h 34"/>
                <a:gd name="T20" fmla="*/ 73 w 183"/>
                <a:gd name="T21" fmla="*/ 17 h 34"/>
                <a:gd name="T22" fmla="*/ 97 w 183"/>
                <a:gd name="T23" fmla="*/ 18 h 34"/>
                <a:gd name="T24" fmla="*/ 110 w 183"/>
                <a:gd name="T25" fmla="*/ 17 h 34"/>
                <a:gd name="T26" fmla="*/ 129 w 183"/>
                <a:gd name="T27" fmla="*/ 14 h 34"/>
                <a:gd name="T28" fmla="*/ 172 w 183"/>
                <a:gd name="T29" fmla="*/ 1 h 34"/>
                <a:gd name="T30" fmla="*/ 173 w 183"/>
                <a:gd name="T31" fmla="*/ 1 h 34"/>
                <a:gd name="T32" fmla="*/ 176 w 183"/>
                <a:gd name="T33" fmla="*/ 1 h 34"/>
                <a:gd name="T34" fmla="*/ 182 w 183"/>
                <a:gd name="T35" fmla="*/ 8 h 34"/>
                <a:gd name="T36" fmla="*/ 181 w 183"/>
                <a:gd name="T37" fmla="*/ 12 h 34"/>
                <a:gd name="T38" fmla="*/ 174 w 183"/>
                <a:gd name="T39" fmla="*/ 14 h 34"/>
                <a:gd name="T40" fmla="*/ 137 w 183"/>
                <a:gd name="T41" fmla="*/ 27 h 34"/>
                <a:gd name="T42" fmla="*/ 110 w 183"/>
                <a:gd name="T43" fmla="*/ 32 h 34"/>
                <a:gd name="T44" fmla="*/ 98 w 183"/>
                <a:gd name="T45" fmla="*/ 33 h 34"/>
                <a:gd name="T46" fmla="*/ 91 w 183"/>
                <a:gd name="T47" fmla="*/ 33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83" h="34">
                  <a:moveTo>
                    <a:pt x="91" y="33"/>
                  </a:moveTo>
                  <a:cubicBezTo>
                    <a:pt x="86" y="32"/>
                    <a:pt x="81" y="33"/>
                    <a:pt x="76" y="32"/>
                  </a:cubicBezTo>
                  <a:cubicBezTo>
                    <a:pt x="69" y="31"/>
                    <a:pt x="62" y="30"/>
                    <a:pt x="54" y="28"/>
                  </a:cubicBezTo>
                  <a:cubicBezTo>
                    <a:pt x="42" y="26"/>
                    <a:pt x="29" y="22"/>
                    <a:pt x="17" y="18"/>
                  </a:cubicBezTo>
                  <a:cubicBezTo>
                    <a:pt x="12" y="16"/>
                    <a:pt x="7" y="14"/>
                    <a:pt x="2" y="12"/>
                  </a:cubicBezTo>
                  <a:cubicBezTo>
                    <a:pt x="0" y="11"/>
                    <a:pt x="0" y="10"/>
                    <a:pt x="1" y="8"/>
                  </a:cubicBezTo>
                  <a:cubicBezTo>
                    <a:pt x="3" y="6"/>
                    <a:pt x="5" y="4"/>
                    <a:pt x="7" y="1"/>
                  </a:cubicBezTo>
                  <a:cubicBezTo>
                    <a:pt x="7" y="0"/>
                    <a:pt x="8" y="0"/>
                    <a:pt x="9" y="0"/>
                  </a:cubicBezTo>
                  <a:cubicBezTo>
                    <a:pt x="10" y="1"/>
                    <a:pt x="11" y="1"/>
                    <a:pt x="11" y="1"/>
                  </a:cubicBezTo>
                  <a:cubicBezTo>
                    <a:pt x="22" y="6"/>
                    <a:pt x="33" y="9"/>
                    <a:pt x="45" y="12"/>
                  </a:cubicBezTo>
                  <a:cubicBezTo>
                    <a:pt x="54" y="14"/>
                    <a:pt x="63" y="16"/>
                    <a:pt x="73" y="17"/>
                  </a:cubicBezTo>
                  <a:cubicBezTo>
                    <a:pt x="81" y="18"/>
                    <a:pt x="89" y="18"/>
                    <a:pt x="97" y="18"/>
                  </a:cubicBezTo>
                  <a:cubicBezTo>
                    <a:pt x="101" y="18"/>
                    <a:pt x="105" y="17"/>
                    <a:pt x="110" y="17"/>
                  </a:cubicBezTo>
                  <a:cubicBezTo>
                    <a:pt x="116" y="16"/>
                    <a:pt x="123" y="15"/>
                    <a:pt x="129" y="14"/>
                  </a:cubicBezTo>
                  <a:cubicBezTo>
                    <a:pt x="144" y="11"/>
                    <a:pt x="158" y="7"/>
                    <a:pt x="172" y="1"/>
                  </a:cubicBezTo>
                  <a:cubicBezTo>
                    <a:pt x="173" y="1"/>
                    <a:pt x="173" y="1"/>
                    <a:pt x="173" y="1"/>
                  </a:cubicBezTo>
                  <a:cubicBezTo>
                    <a:pt x="175" y="0"/>
                    <a:pt x="175" y="0"/>
                    <a:pt x="176" y="1"/>
                  </a:cubicBezTo>
                  <a:cubicBezTo>
                    <a:pt x="178" y="4"/>
                    <a:pt x="180" y="6"/>
                    <a:pt x="182" y="8"/>
                  </a:cubicBezTo>
                  <a:cubicBezTo>
                    <a:pt x="183" y="10"/>
                    <a:pt x="183" y="11"/>
                    <a:pt x="181" y="12"/>
                  </a:cubicBezTo>
                  <a:cubicBezTo>
                    <a:pt x="179" y="13"/>
                    <a:pt x="177" y="14"/>
                    <a:pt x="174" y="14"/>
                  </a:cubicBezTo>
                  <a:cubicBezTo>
                    <a:pt x="162" y="19"/>
                    <a:pt x="149" y="23"/>
                    <a:pt x="137" y="27"/>
                  </a:cubicBezTo>
                  <a:cubicBezTo>
                    <a:pt x="128" y="29"/>
                    <a:pt x="119" y="30"/>
                    <a:pt x="110" y="32"/>
                  </a:cubicBezTo>
                  <a:cubicBezTo>
                    <a:pt x="106" y="32"/>
                    <a:pt x="102" y="33"/>
                    <a:pt x="98" y="33"/>
                  </a:cubicBezTo>
                  <a:cubicBezTo>
                    <a:pt x="96" y="33"/>
                    <a:pt x="93" y="34"/>
                    <a:pt x="91" y="33"/>
                  </a:cubicBezTo>
                  <a:close/>
                </a:path>
              </a:pathLst>
            </a:custGeom>
            <a:solidFill>
              <a:srgbClr val="F1A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2" name="Freeform 386"/>
            <p:cNvSpPr>
              <a:spLocks/>
            </p:cNvSpPr>
            <p:nvPr/>
          </p:nvSpPr>
          <p:spPr bwMode="auto">
            <a:xfrm>
              <a:off x="803275" y="3062288"/>
              <a:ext cx="549275" cy="93663"/>
            </a:xfrm>
            <a:custGeom>
              <a:avLst/>
              <a:gdLst>
                <a:gd name="T0" fmla="*/ 72 w 146"/>
                <a:gd name="T1" fmla="*/ 0 h 25"/>
                <a:gd name="T2" fmla="*/ 92 w 146"/>
                <a:gd name="T3" fmla="*/ 1 h 25"/>
                <a:gd name="T4" fmla="*/ 126 w 146"/>
                <a:gd name="T5" fmla="*/ 7 h 25"/>
                <a:gd name="T6" fmla="*/ 142 w 146"/>
                <a:gd name="T7" fmla="*/ 12 h 25"/>
                <a:gd name="T8" fmla="*/ 143 w 146"/>
                <a:gd name="T9" fmla="*/ 17 h 25"/>
                <a:gd name="T10" fmla="*/ 138 w 146"/>
                <a:gd name="T11" fmla="*/ 23 h 25"/>
                <a:gd name="T12" fmla="*/ 133 w 146"/>
                <a:gd name="T13" fmla="*/ 24 h 25"/>
                <a:gd name="T14" fmla="*/ 111 w 146"/>
                <a:gd name="T15" fmla="*/ 18 h 25"/>
                <a:gd name="T16" fmla="*/ 93 w 146"/>
                <a:gd name="T17" fmla="*/ 14 h 25"/>
                <a:gd name="T18" fmla="*/ 65 w 146"/>
                <a:gd name="T19" fmla="*/ 13 h 25"/>
                <a:gd name="T20" fmla="*/ 49 w 146"/>
                <a:gd name="T21" fmla="*/ 15 h 25"/>
                <a:gd name="T22" fmla="*/ 15 w 146"/>
                <a:gd name="T23" fmla="*/ 23 h 25"/>
                <a:gd name="T24" fmla="*/ 11 w 146"/>
                <a:gd name="T25" fmla="*/ 24 h 25"/>
                <a:gd name="T26" fmla="*/ 8 w 146"/>
                <a:gd name="T27" fmla="*/ 24 h 25"/>
                <a:gd name="T28" fmla="*/ 3 w 146"/>
                <a:gd name="T29" fmla="*/ 18 h 25"/>
                <a:gd name="T30" fmla="*/ 1 w 146"/>
                <a:gd name="T31" fmla="*/ 15 h 25"/>
                <a:gd name="T32" fmla="*/ 1 w 146"/>
                <a:gd name="T33" fmla="*/ 13 h 25"/>
                <a:gd name="T34" fmla="*/ 4 w 146"/>
                <a:gd name="T35" fmla="*/ 11 h 25"/>
                <a:gd name="T36" fmla="*/ 41 w 146"/>
                <a:gd name="T37" fmla="*/ 3 h 25"/>
                <a:gd name="T38" fmla="*/ 63 w 146"/>
                <a:gd name="T39" fmla="*/ 1 h 25"/>
                <a:gd name="T40" fmla="*/ 72 w 146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46" h="25">
                  <a:moveTo>
                    <a:pt x="72" y="0"/>
                  </a:moveTo>
                  <a:cubicBezTo>
                    <a:pt x="79" y="0"/>
                    <a:pt x="86" y="1"/>
                    <a:pt x="92" y="1"/>
                  </a:cubicBezTo>
                  <a:cubicBezTo>
                    <a:pt x="104" y="2"/>
                    <a:pt x="115" y="4"/>
                    <a:pt x="126" y="7"/>
                  </a:cubicBezTo>
                  <a:cubicBezTo>
                    <a:pt x="131" y="9"/>
                    <a:pt x="137" y="10"/>
                    <a:pt x="142" y="12"/>
                  </a:cubicBezTo>
                  <a:cubicBezTo>
                    <a:pt x="145" y="13"/>
                    <a:pt x="146" y="13"/>
                    <a:pt x="143" y="17"/>
                  </a:cubicBezTo>
                  <a:cubicBezTo>
                    <a:pt x="141" y="19"/>
                    <a:pt x="139" y="21"/>
                    <a:pt x="138" y="23"/>
                  </a:cubicBezTo>
                  <a:cubicBezTo>
                    <a:pt x="136" y="25"/>
                    <a:pt x="136" y="25"/>
                    <a:pt x="133" y="24"/>
                  </a:cubicBezTo>
                  <a:cubicBezTo>
                    <a:pt x="126" y="21"/>
                    <a:pt x="119" y="19"/>
                    <a:pt x="111" y="18"/>
                  </a:cubicBezTo>
                  <a:cubicBezTo>
                    <a:pt x="105" y="16"/>
                    <a:pt x="99" y="15"/>
                    <a:pt x="93" y="14"/>
                  </a:cubicBezTo>
                  <a:cubicBezTo>
                    <a:pt x="84" y="13"/>
                    <a:pt x="74" y="13"/>
                    <a:pt x="65" y="13"/>
                  </a:cubicBezTo>
                  <a:cubicBezTo>
                    <a:pt x="60" y="13"/>
                    <a:pt x="54" y="14"/>
                    <a:pt x="49" y="15"/>
                  </a:cubicBezTo>
                  <a:cubicBezTo>
                    <a:pt x="37" y="16"/>
                    <a:pt x="26" y="19"/>
                    <a:pt x="15" y="23"/>
                  </a:cubicBezTo>
                  <a:cubicBezTo>
                    <a:pt x="13" y="23"/>
                    <a:pt x="12" y="24"/>
                    <a:pt x="11" y="24"/>
                  </a:cubicBezTo>
                  <a:cubicBezTo>
                    <a:pt x="10" y="25"/>
                    <a:pt x="9" y="25"/>
                    <a:pt x="8" y="24"/>
                  </a:cubicBezTo>
                  <a:cubicBezTo>
                    <a:pt x="6" y="22"/>
                    <a:pt x="4" y="20"/>
                    <a:pt x="3" y="18"/>
                  </a:cubicBezTo>
                  <a:cubicBezTo>
                    <a:pt x="2" y="17"/>
                    <a:pt x="1" y="16"/>
                    <a:pt x="1" y="15"/>
                  </a:cubicBezTo>
                  <a:cubicBezTo>
                    <a:pt x="0" y="14"/>
                    <a:pt x="0" y="13"/>
                    <a:pt x="1" y="13"/>
                  </a:cubicBezTo>
                  <a:cubicBezTo>
                    <a:pt x="2" y="12"/>
                    <a:pt x="3" y="12"/>
                    <a:pt x="4" y="11"/>
                  </a:cubicBezTo>
                  <a:cubicBezTo>
                    <a:pt x="16" y="7"/>
                    <a:pt x="28" y="5"/>
                    <a:pt x="41" y="3"/>
                  </a:cubicBezTo>
                  <a:cubicBezTo>
                    <a:pt x="48" y="2"/>
                    <a:pt x="55" y="1"/>
                    <a:pt x="63" y="1"/>
                  </a:cubicBezTo>
                  <a:cubicBezTo>
                    <a:pt x="66" y="1"/>
                    <a:pt x="69" y="0"/>
                    <a:pt x="72" y="0"/>
                  </a:cubicBezTo>
                  <a:close/>
                </a:path>
              </a:pathLst>
            </a:custGeom>
            <a:solidFill>
              <a:srgbClr val="F1A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3" name="Freeform 387"/>
            <p:cNvSpPr>
              <a:spLocks/>
            </p:cNvSpPr>
            <p:nvPr/>
          </p:nvSpPr>
          <p:spPr bwMode="auto">
            <a:xfrm>
              <a:off x="663575" y="3122613"/>
              <a:ext cx="153987" cy="104775"/>
            </a:xfrm>
            <a:custGeom>
              <a:avLst/>
              <a:gdLst>
                <a:gd name="T0" fmla="*/ 41 w 41"/>
                <a:gd name="T1" fmla="*/ 11 h 28"/>
                <a:gd name="T2" fmla="*/ 40 w 41"/>
                <a:gd name="T3" fmla="*/ 12 h 28"/>
                <a:gd name="T4" fmla="*/ 33 w 41"/>
                <a:gd name="T5" fmla="*/ 15 h 28"/>
                <a:gd name="T6" fmla="*/ 16 w 41"/>
                <a:gd name="T7" fmla="*/ 26 h 28"/>
                <a:gd name="T8" fmla="*/ 15 w 41"/>
                <a:gd name="T9" fmla="*/ 27 h 28"/>
                <a:gd name="T10" fmla="*/ 13 w 41"/>
                <a:gd name="T11" fmla="*/ 27 h 28"/>
                <a:gd name="T12" fmla="*/ 1 w 41"/>
                <a:gd name="T13" fmla="*/ 20 h 28"/>
                <a:gd name="T14" fmla="*/ 1 w 41"/>
                <a:gd name="T15" fmla="*/ 18 h 28"/>
                <a:gd name="T16" fmla="*/ 9 w 41"/>
                <a:gd name="T17" fmla="*/ 12 h 28"/>
                <a:gd name="T18" fmla="*/ 29 w 41"/>
                <a:gd name="T19" fmla="*/ 1 h 28"/>
                <a:gd name="T20" fmla="*/ 30 w 41"/>
                <a:gd name="T21" fmla="*/ 0 h 28"/>
                <a:gd name="T22" fmla="*/ 33 w 41"/>
                <a:gd name="T23" fmla="*/ 1 h 28"/>
                <a:gd name="T24" fmla="*/ 37 w 41"/>
                <a:gd name="T25" fmla="*/ 6 h 28"/>
                <a:gd name="T26" fmla="*/ 40 w 41"/>
                <a:gd name="T27" fmla="*/ 9 h 28"/>
                <a:gd name="T28" fmla="*/ 41 w 41"/>
                <a:gd name="T29" fmla="*/ 1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1" h="28">
                  <a:moveTo>
                    <a:pt x="41" y="11"/>
                  </a:moveTo>
                  <a:cubicBezTo>
                    <a:pt x="40" y="11"/>
                    <a:pt x="40" y="12"/>
                    <a:pt x="40" y="12"/>
                  </a:cubicBezTo>
                  <a:cubicBezTo>
                    <a:pt x="38" y="13"/>
                    <a:pt x="35" y="14"/>
                    <a:pt x="33" y="15"/>
                  </a:cubicBezTo>
                  <a:cubicBezTo>
                    <a:pt x="27" y="18"/>
                    <a:pt x="21" y="22"/>
                    <a:pt x="16" y="26"/>
                  </a:cubicBezTo>
                  <a:cubicBezTo>
                    <a:pt x="15" y="27"/>
                    <a:pt x="15" y="27"/>
                    <a:pt x="15" y="27"/>
                  </a:cubicBezTo>
                  <a:cubicBezTo>
                    <a:pt x="14" y="28"/>
                    <a:pt x="14" y="28"/>
                    <a:pt x="13" y="27"/>
                  </a:cubicBezTo>
                  <a:cubicBezTo>
                    <a:pt x="9" y="25"/>
                    <a:pt x="5" y="23"/>
                    <a:pt x="1" y="20"/>
                  </a:cubicBezTo>
                  <a:cubicBezTo>
                    <a:pt x="0" y="19"/>
                    <a:pt x="0" y="19"/>
                    <a:pt x="1" y="18"/>
                  </a:cubicBezTo>
                  <a:cubicBezTo>
                    <a:pt x="4" y="16"/>
                    <a:pt x="6" y="14"/>
                    <a:pt x="9" y="12"/>
                  </a:cubicBezTo>
                  <a:cubicBezTo>
                    <a:pt x="15" y="8"/>
                    <a:pt x="22" y="4"/>
                    <a:pt x="29" y="1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1" y="0"/>
                    <a:pt x="32" y="0"/>
                    <a:pt x="33" y="1"/>
                  </a:cubicBezTo>
                  <a:cubicBezTo>
                    <a:pt x="34" y="2"/>
                    <a:pt x="36" y="4"/>
                    <a:pt x="37" y="6"/>
                  </a:cubicBezTo>
                  <a:cubicBezTo>
                    <a:pt x="38" y="7"/>
                    <a:pt x="39" y="8"/>
                    <a:pt x="40" y="9"/>
                  </a:cubicBezTo>
                  <a:cubicBezTo>
                    <a:pt x="40" y="10"/>
                    <a:pt x="41" y="10"/>
                    <a:pt x="41" y="11"/>
                  </a:cubicBezTo>
                  <a:close/>
                </a:path>
              </a:pathLst>
            </a:custGeom>
            <a:solidFill>
              <a:srgbClr val="F1A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4" name="Freeform 388"/>
            <p:cNvSpPr>
              <a:spLocks/>
            </p:cNvSpPr>
            <p:nvPr/>
          </p:nvSpPr>
          <p:spPr bwMode="auto">
            <a:xfrm>
              <a:off x="1333500" y="3122613"/>
              <a:ext cx="153987" cy="104775"/>
            </a:xfrm>
            <a:custGeom>
              <a:avLst/>
              <a:gdLst>
                <a:gd name="T0" fmla="*/ 10 w 41"/>
                <a:gd name="T1" fmla="*/ 0 h 28"/>
                <a:gd name="T2" fmla="*/ 12 w 41"/>
                <a:gd name="T3" fmla="*/ 1 h 28"/>
                <a:gd name="T4" fmla="*/ 23 w 41"/>
                <a:gd name="T5" fmla="*/ 7 h 28"/>
                <a:gd name="T6" fmla="*/ 39 w 41"/>
                <a:gd name="T7" fmla="*/ 17 h 28"/>
                <a:gd name="T8" fmla="*/ 38 w 41"/>
                <a:gd name="T9" fmla="*/ 21 h 28"/>
                <a:gd name="T10" fmla="*/ 28 w 41"/>
                <a:gd name="T11" fmla="*/ 27 h 28"/>
                <a:gd name="T12" fmla="*/ 26 w 41"/>
                <a:gd name="T13" fmla="*/ 27 h 28"/>
                <a:gd name="T14" fmla="*/ 10 w 41"/>
                <a:gd name="T15" fmla="*/ 16 h 28"/>
                <a:gd name="T16" fmla="*/ 1 w 41"/>
                <a:gd name="T17" fmla="*/ 12 h 28"/>
                <a:gd name="T18" fmla="*/ 0 w 41"/>
                <a:gd name="T19" fmla="*/ 10 h 28"/>
                <a:gd name="T20" fmla="*/ 7 w 41"/>
                <a:gd name="T21" fmla="*/ 1 h 28"/>
                <a:gd name="T22" fmla="*/ 10 w 41"/>
                <a:gd name="T23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1" h="28">
                  <a:moveTo>
                    <a:pt x="10" y="0"/>
                  </a:moveTo>
                  <a:cubicBezTo>
                    <a:pt x="10" y="0"/>
                    <a:pt x="11" y="0"/>
                    <a:pt x="12" y="1"/>
                  </a:cubicBezTo>
                  <a:cubicBezTo>
                    <a:pt x="16" y="2"/>
                    <a:pt x="20" y="4"/>
                    <a:pt x="23" y="7"/>
                  </a:cubicBezTo>
                  <a:cubicBezTo>
                    <a:pt x="28" y="10"/>
                    <a:pt x="34" y="13"/>
                    <a:pt x="39" y="17"/>
                  </a:cubicBezTo>
                  <a:cubicBezTo>
                    <a:pt x="41" y="19"/>
                    <a:pt x="41" y="19"/>
                    <a:pt x="38" y="21"/>
                  </a:cubicBezTo>
                  <a:cubicBezTo>
                    <a:pt x="35" y="23"/>
                    <a:pt x="32" y="25"/>
                    <a:pt x="28" y="27"/>
                  </a:cubicBezTo>
                  <a:cubicBezTo>
                    <a:pt x="27" y="28"/>
                    <a:pt x="27" y="28"/>
                    <a:pt x="26" y="27"/>
                  </a:cubicBezTo>
                  <a:cubicBezTo>
                    <a:pt x="21" y="23"/>
                    <a:pt x="15" y="19"/>
                    <a:pt x="10" y="16"/>
                  </a:cubicBezTo>
                  <a:cubicBezTo>
                    <a:pt x="7" y="15"/>
                    <a:pt x="4" y="13"/>
                    <a:pt x="1" y="12"/>
                  </a:cubicBezTo>
                  <a:cubicBezTo>
                    <a:pt x="0" y="11"/>
                    <a:pt x="0" y="11"/>
                    <a:pt x="0" y="10"/>
                  </a:cubicBezTo>
                  <a:cubicBezTo>
                    <a:pt x="3" y="7"/>
                    <a:pt x="5" y="4"/>
                    <a:pt x="7" y="1"/>
                  </a:cubicBezTo>
                  <a:cubicBezTo>
                    <a:pt x="8" y="1"/>
                    <a:pt x="9" y="0"/>
                    <a:pt x="10" y="0"/>
                  </a:cubicBezTo>
                </a:path>
              </a:pathLst>
            </a:custGeom>
            <a:solidFill>
              <a:srgbClr val="F1A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5" name="Freeform 389"/>
            <p:cNvSpPr>
              <a:spLocks/>
            </p:cNvSpPr>
            <p:nvPr/>
          </p:nvSpPr>
          <p:spPr bwMode="auto">
            <a:xfrm>
              <a:off x="615950" y="2260600"/>
              <a:ext cx="127000" cy="90488"/>
            </a:xfrm>
            <a:custGeom>
              <a:avLst/>
              <a:gdLst>
                <a:gd name="T0" fmla="*/ 12 w 34"/>
                <a:gd name="T1" fmla="*/ 0 h 24"/>
                <a:gd name="T2" fmla="*/ 13 w 34"/>
                <a:gd name="T3" fmla="*/ 1 h 24"/>
                <a:gd name="T4" fmla="*/ 31 w 34"/>
                <a:gd name="T5" fmla="*/ 12 h 24"/>
                <a:gd name="T6" fmla="*/ 33 w 34"/>
                <a:gd name="T7" fmla="*/ 13 h 24"/>
                <a:gd name="T8" fmla="*/ 34 w 34"/>
                <a:gd name="T9" fmla="*/ 15 h 24"/>
                <a:gd name="T10" fmla="*/ 27 w 34"/>
                <a:gd name="T11" fmla="*/ 23 h 24"/>
                <a:gd name="T12" fmla="*/ 25 w 34"/>
                <a:gd name="T13" fmla="*/ 24 h 24"/>
                <a:gd name="T14" fmla="*/ 23 w 34"/>
                <a:gd name="T15" fmla="*/ 23 h 24"/>
                <a:gd name="T16" fmla="*/ 3 w 34"/>
                <a:gd name="T17" fmla="*/ 10 h 24"/>
                <a:gd name="T18" fmla="*/ 2 w 34"/>
                <a:gd name="T19" fmla="*/ 9 h 24"/>
                <a:gd name="T20" fmla="*/ 3 w 34"/>
                <a:gd name="T21" fmla="*/ 4 h 24"/>
                <a:gd name="T22" fmla="*/ 10 w 34"/>
                <a:gd name="T23" fmla="*/ 1 h 24"/>
                <a:gd name="T24" fmla="*/ 12 w 34"/>
                <a:gd name="T2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4" h="24">
                  <a:moveTo>
                    <a:pt x="12" y="0"/>
                  </a:moveTo>
                  <a:cubicBezTo>
                    <a:pt x="13" y="0"/>
                    <a:pt x="13" y="0"/>
                    <a:pt x="13" y="1"/>
                  </a:cubicBezTo>
                  <a:cubicBezTo>
                    <a:pt x="19" y="5"/>
                    <a:pt x="25" y="9"/>
                    <a:pt x="31" y="12"/>
                  </a:cubicBezTo>
                  <a:cubicBezTo>
                    <a:pt x="32" y="13"/>
                    <a:pt x="32" y="13"/>
                    <a:pt x="33" y="13"/>
                  </a:cubicBezTo>
                  <a:cubicBezTo>
                    <a:pt x="34" y="14"/>
                    <a:pt x="34" y="14"/>
                    <a:pt x="34" y="15"/>
                  </a:cubicBezTo>
                  <a:cubicBezTo>
                    <a:pt x="31" y="18"/>
                    <a:pt x="29" y="21"/>
                    <a:pt x="27" y="23"/>
                  </a:cubicBezTo>
                  <a:cubicBezTo>
                    <a:pt x="26" y="24"/>
                    <a:pt x="26" y="24"/>
                    <a:pt x="25" y="24"/>
                  </a:cubicBezTo>
                  <a:cubicBezTo>
                    <a:pt x="24" y="24"/>
                    <a:pt x="23" y="23"/>
                    <a:pt x="23" y="23"/>
                  </a:cubicBezTo>
                  <a:cubicBezTo>
                    <a:pt x="16" y="19"/>
                    <a:pt x="9" y="15"/>
                    <a:pt x="3" y="10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0" y="7"/>
                    <a:pt x="0" y="6"/>
                    <a:pt x="3" y="4"/>
                  </a:cubicBezTo>
                  <a:cubicBezTo>
                    <a:pt x="5" y="3"/>
                    <a:pt x="8" y="2"/>
                    <a:pt x="10" y="1"/>
                  </a:cubicBezTo>
                  <a:cubicBezTo>
                    <a:pt x="11" y="0"/>
                    <a:pt x="12" y="0"/>
                    <a:pt x="12" y="0"/>
                  </a:cubicBezTo>
                </a:path>
              </a:pathLst>
            </a:custGeom>
            <a:solidFill>
              <a:srgbClr val="F1A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6" name="Freeform 390"/>
            <p:cNvSpPr>
              <a:spLocks/>
            </p:cNvSpPr>
            <p:nvPr/>
          </p:nvSpPr>
          <p:spPr bwMode="auto">
            <a:xfrm>
              <a:off x="1408113" y="2260600"/>
              <a:ext cx="127000" cy="90488"/>
            </a:xfrm>
            <a:custGeom>
              <a:avLst/>
              <a:gdLst>
                <a:gd name="T0" fmla="*/ 8 w 34"/>
                <a:gd name="T1" fmla="*/ 24 h 24"/>
                <a:gd name="T2" fmla="*/ 7 w 34"/>
                <a:gd name="T3" fmla="*/ 23 h 24"/>
                <a:gd name="T4" fmla="*/ 0 w 34"/>
                <a:gd name="T5" fmla="*/ 15 h 24"/>
                <a:gd name="T6" fmla="*/ 1 w 34"/>
                <a:gd name="T7" fmla="*/ 13 h 24"/>
                <a:gd name="T8" fmla="*/ 8 w 34"/>
                <a:gd name="T9" fmla="*/ 9 h 24"/>
                <a:gd name="T10" fmla="*/ 20 w 34"/>
                <a:gd name="T11" fmla="*/ 1 h 24"/>
                <a:gd name="T12" fmla="*/ 23 w 34"/>
                <a:gd name="T13" fmla="*/ 1 h 24"/>
                <a:gd name="T14" fmla="*/ 32 w 34"/>
                <a:gd name="T15" fmla="*/ 5 h 24"/>
                <a:gd name="T16" fmla="*/ 33 w 34"/>
                <a:gd name="T17" fmla="*/ 8 h 24"/>
                <a:gd name="T18" fmla="*/ 25 w 34"/>
                <a:gd name="T19" fmla="*/ 15 h 24"/>
                <a:gd name="T20" fmla="*/ 10 w 34"/>
                <a:gd name="T21" fmla="*/ 23 h 24"/>
                <a:gd name="T22" fmla="*/ 8 w 34"/>
                <a:gd name="T23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4" h="24">
                  <a:moveTo>
                    <a:pt x="8" y="24"/>
                  </a:moveTo>
                  <a:cubicBezTo>
                    <a:pt x="8" y="24"/>
                    <a:pt x="7" y="24"/>
                    <a:pt x="7" y="23"/>
                  </a:cubicBezTo>
                  <a:cubicBezTo>
                    <a:pt x="5" y="21"/>
                    <a:pt x="2" y="18"/>
                    <a:pt x="0" y="15"/>
                  </a:cubicBezTo>
                  <a:cubicBezTo>
                    <a:pt x="0" y="14"/>
                    <a:pt x="0" y="14"/>
                    <a:pt x="1" y="13"/>
                  </a:cubicBezTo>
                  <a:cubicBezTo>
                    <a:pt x="3" y="12"/>
                    <a:pt x="6" y="11"/>
                    <a:pt x="8" y="9"/>
                  </a:cubicBezTo>
                  <a:cubicBezTo>
                    <a:pt x="12" y="7"/>
                    <a:pt x="16" y="4"/>
                    <a:pt x="20" y="1"/>
                  </a:cubicBezTo>
                  <a:cubicBezTo>
                    <a:pt x="21" y="0"/>
                    <a:pt x="22" y="0"/>
                    <a:pt x="23" y="1"/>
                  </a:cubicBezTo>
                  <a:cubicBezTo>
                    <a:pt x="26" y="2"/>
                    <a:pt x="29" y="4"/>
                    <a:pt x="32" y="5"/>
                  </a:cubicBezTo>
                  <a:cubicBezTo>
                    <a:pt x="34" y="6"/>
                    <a:pt x="34" y="7"/>
                    <a:pt x="33" y="8"/>
                  </a:cubicBezTo>
                  <a:cubicBezTo>
                    <a:pt x="30" y="10"/>
                    <a:pt x="28" y="13"/>
                    <a:pt x="25" y="15"/>
                  </a:cubicBezTo>
                  <a:cubicBezTo>
                    <a:pt x="20" y="18"/>
                    <a:pt x="15" y="21"/>
                    <a:pt x="10" y="23"/>
                  </a:cubicBezTo>
                  <a:cubicBezTo>
                    <a:pt x="9" y="24"/>
                    <a:pt x="9" y="24"/>
                    <a:pt x="8" y="24"/>
                  </a:cubicBezTo>
                </a:path>
              </a:pathLst>
            </a:custGeom>
            <a:solidFill>
              <a:srgbClr val="F1A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7" name="Freeform 391"/>
            <p:cNvSpPr>
              <a:spLocks noEditPoints="1"/>
            </p:cNvSpPr>
            <p:nvPr/>
          </p:nvSpPr>
          <p:spPr bwMode="auto">
            <a:xfrm>
              <a:off x="1114425" y="3179763"/>
              <a:ext cx="301625" cy="168275"/>
            </a:xfrm>
            <a:custGeom>
              <a:avLst/>
              <a:gdLst>
                <a:gd name="T0" fmla="*/ 1 w 80"/>
                <a:gd name="T1" fmla="*/ 44 h 45"/>
                <a:gd name="T2" fmla="*/ 0 w 80"/>
                <a:gd name="T3" fmla="*/ 44 h 45"/>
                <a:gd name="T4" fmla="*/ 0 w 80"/>
                <a:gd name="T5" fmla="*/ 45 h 45"/>
                <a:gd name="T6" fmla="*/ 0 w 80"/>
                <a:gd name="T7" fmla="*/ 45 h 45"/>
                <a:gd name="T8" fmla="*/ 1 w 80"/>
                <a:gd name="T9" fmla="*/ 45 h 45"/>
                <a:gd name="T10" fmla="*/ 1 w 80"/>
                <a:gd name="T11" fmla="*/ 45 h 45"/>
                <a:gd name="T12" fmla="*/ 1 w 80"/>
                <a:gd name="T13" fmla="*/ 44 h 45"/>
                <a:gd name="T14" fmla="*/ 1 w 80"/>
                <a:gd name="T15" fmla="*/ 44 h 45"/>
                <a:gd name="T16" fmla="*/ 19 w 80"/>
                <a:gd name="T17" fmla="*/ 41 h 45"/>
                <a:gd name="T18" fmla="*/ 6 w 80"/>
                <a:gd name="T19" fmla="*/ 44 h 45"/>
                <a:gd name="T20" fmla="*/ 19 w 80"/>
                <a:gd name="T21" fmla="*/ 41 h 45"/>
                <a:gd name="T22" fmla="*/ 19 w 80"/>
                <a:gd name="T23" fmla="*/ 41 h 45"/>
                <a:gd name="T24" fmla="*/ 19 w 80"/>
                <a:gd name="T25" fmla="*/ 41 h 45"/>
                <a:gd name="T26" fmla="*/ 19 w 80"/>
                <a:gd name="T27" fmla="*/ 41 h 45"/>
                <a:gd name="T28" fmla="*/ 74 w 80"/>
                <a:gd name="T29" fmla="*/ 19 h 45"/>
                <a:gd name="T30" fmla="*/ 73 w 80"/>
                <a:gd name="T31" fmla="*/ 19 h 45"/>
                <a:gd name="T32" fmla="*/ 25 w 80"/>
                <a:gd name="T33" fmla="*/ 39 h 45"/>
                <a:gd name="T34" fmla="*/ 23 w 80"/>
                <a:gd name="T35" fmla="*/ 39 h 45"/>
                <a:gd name="T36" fmla="*/ 25 w 80"/>
                <a:gd name="T37" fmla="*/ 39 h 45"/>
                <a:gd name="T38" fmla="*/ 73 w 80"/>
                <a:gd name="T39" fmla="*/ 19 h 45"/>
                <a:gd name="T40" fmla="*/ 74 w 80"/>
                <a:gd name="T41" fmla="*/ 19 h 45"/>
                <a:gd name="T42" fmla="*/ 37 w 80"/>
                <a:gd name="T43" fmla="*/ 16 h 45"/>
                <a:gd name="T44" fmla="*/ 31 w 80"/>
                <a:gd name="T45" fmla="*/ 22 h 45"/>
                <a:gd name="T46" fmla="*/ 37 w 80"/>
                <a:gd name="T47" fmla="*/ 16 h 45"/>
                <a:gd name="T48" fmla="*/ 80 w 80"/>
                <a:gd name="T49" fmla="*/ 16 h 45"/>
                <a:gd name="T50" fmla="*/ 79 w 80"/>
                <a:gd name="T51" fmla="*/ 16 h 45"/>
                <a:gd name="T52" fmla="*/ 77 w 80"/>
                <a:gd name="T53" fmla="*/ 17 h 45"/>
                <a:gd name="T54" fmla="*/ 79 w 80"/>
                <a:gd name="T55" fmla="*/ 16 h 45"/>
                <a:gd name="T56" fmla="*/ 80 w 80"/>
                <a:gd name="T57" fmla="*/ 16 h 45"/>
                <a:gd name="T58" fmla="*/ 47 w 80"/>
                <a:gd name="T59" fmla="*/ 7 h 45"/>
                <a:gd name="T60" fmla="*/ 42 w 80"/>
                <a:gd name="T61" fmla="*/ 12 h 45"/>
                <a:gd name="T62" fmla="*/ 47 w 80"/>
                <a:gd name="T63" fmla="*/ 7 h 45"/>
                <a:gd name="T64" fmla="*/ 47 w 80"/>
                <a:gd name="T65" fmla="*/ 7 h 45"/>
                <a:gd name="T66" fmla="*/ 68 w 80"/>
                <a:gd name="T67" fmla="*/ 6 h 45"/>
                <a:gd name="T68" fmla="*/ 79 w 80"/>
                <a:gd name="T69" fmla="*/ 13 h 45"/>
                <a:gd name="T70" fmla="*/ 80 w 80"/>
                <a:gd name="T71" fmla="*/ 14 h 45"/>
                <a:gd name="T72" fmla="*/ 80 w 80"/>
                <a:gd name="T73" fmla="*/ 14 h 45"/>
                <a:gd name="T74" fmla="*/ 79 w 80"/>
                <a:gd name="T75" fmla="*/ 14 h 45"/>
                <a:gd name="T76" fmla="*/ 68 w 80"/>
                <a:gd name="T77" fmla="*/ 6 h 45"/>
                <a:gd name="T78" fmla="*/ 54 w 80"/>
                <a:gd name="T79" fmla="*/ 0 h 45"/>
                <a:gd name="T80" fmla="*/ 53 w 80"/>
                <a:gd name="T81" fmla="*/ 1 h 45"/>
                <a:gd name="T82" fmla="*/ 54 w 80"/>
                <a:gd name="T83" fmla="*/ 0 h 45"/>
                <a:gd name="T84" fmla="*/ 57 w 80"/>
                <a:gd name="T85" fmla="*/ 1 h 45"/>
                <a:gd name="T86" fmla="*/ 60 w 80"/>
                <a:gd name="T87" fmla="*/ 2 h 45"/>
                <a:gd name="T88" fmla="*/ 56 w 80"/>
                <a:gd name="T89" fmla="*/ 1 h 45"/>
                <a:gd name="T90" fmla="*/ 54 w 80"/>
                <a:gd name="T91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80" h="45">
                  <a:moveTo>
                    <a:pt x="1" y="44"/>
                  </a:moveTo>
                  <a:cubicBezTo>
                    <a:pt x="1" y="44"/>
                    <a:pt x="0" y="44"/>
                    <a:pt x="0" y="44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1" y="45"/>
                    <a:pt x="1" y="45"/>
                    <a:pt x="1" y="45"/>
                  </a:cubicBezTo>
                  <a:cubicBezTo>
                    <a:pt x="1" y="45"/>
                    <a:pt x="1" y="45"/>
                    <a:pt x="1" y="45"/>
                  </a:cubicBezTo>
                  <a:cubicBezTo>
                    <a:pt x="1" y="44"/>
                    <a:pt x="1" y="44"/>
                    <a:pt x="1" y="44"/>
                  </a:cubicBezTo>
                  <a:cubicBezTo>
                    <a:pt x="1" y="44"/>
                    <a:pt x="1" y="44"/>
                    <a:pt x="1" y="44"/>
                  </a:cubicBezTo>
                  <a:moveTo>
                    <a:pt x="19" y="41"/>
                  </a:moveTo>
                  <a:cubicBezTo>
                    <a:pt x="14" y="42"/>
                    <a:pt x="10" y="43"/>
                    <a:pt x="6" y="44"/>
                  </a:cubicBezTo>
                  <a:cubicBezTo>
                    <a:pt x="10" y="43"/>
                    <a:pt x="14" y="42"/>
                    <a:pt x="19" y="41"/>
                  </a:cubicBezTo>
                  <a:moveTo>
                    <a:pt x="19" y="41"/>
                  </a:moveTo>
                  <a:cubicBezTo>
                    <a:pt x="19" y="41"/>
                    <a:pt x="19" y="41"/>
                    <a:pt x="19" y="41"/>
                  </a:cubicBezTo>
                  <a:cubicBezTo>
                    <a:pt x="19" y="41"/>
                    <a:pt x="19" y="41"/>
                    <a:pt x="19" y="41"/>
                  </a:cubicBezTo>
                  <a:moveTo>
                    <a:pt x="74" y="19"/>
                  </a:moveTo>
                  <a:cubicBezTo>
                    <a:pt x="74" y="19"/>
                    <a:pt x="73" y="19"/>
                    <a:pt x="73" y="19"/>
                  </a:cubicBezTo>
                  <a:cubicBezTo>
                    <a:pt x="57" y="27"/>
                    <a:pt x="41" y="34"/>
                    <a:pt x="25" y="39"/>
                  </a:cubicBezTo>
                  <a:cubicBezTo>
                    <a:pt x="24" y="39"/>
                    <a:pt x="24" y="39"/>
                    <a:pt x="23" y="39"/>
                  </a:cubicBezTo>
                  <a:cubicBezTo>
                    <a:pt x="24" y="39"/>
                    <a:pt x="24" y="39"/>
                    <a:pt x="25" y="39"/>
                  </a:cubicBezTo>
                  <a:cubicBezTo>
                    <a:pt x="41" y="34"/>
                    <a:pt x="57" y="27"/>
                    <a:pt x="73" y="19"/>
                  </a:cubicBezTo>
                  <a:cubicBezTo>
                    <a:pt x="73" y="19"/>
                    <a:pt x="74" y="19"/>
                    <a:pt x="74" y="19"/>
                  </a:cubicBezTo>
                  <a:moveTo>
                    <a:pt x="37" y="16"/>
                  </a:moveTo>
                  <a:cubicBezTo>
                    <a:pt x="35" y="18"/>
                    <a:pt x="33" y="20"/>
                    <a:pt x="31" y="22"/>
                  </a:cubicBezTo>
                  <a:cubicBezTo>
                    <a:pt x="33" y="20"/>
                    <a:pt x="35" y="18"/>
                    <a:pt x="37" y="16"/>
                  </a:cubicBezTo>
                  <a:moveTo>
                    <a:pt x="80" y="16"/>
                  </a:moveTo>
                  <a:cubicBezTo>
                    <a:pt x="80" y="16"/>
                    <a:pt x="80" y="16"/>
                    <a:pt x="79" y="16"/>
                  </a:cubicBezTo>
                  <a:cubicBezTo>
                    <a:pt x="79" y="16"/>
                    <a:pt x="78" y="17"/>
                    <a:pt x="77" y="17"/>
                  </a:cubicBezTo>
                  <a:cubicBezTo>
                    <a:pt x="78" y="17"/>
                    <a:pt x="79" y="16"/>
                    <a:pt x="79" y="16"/>
                  </a:cubicBezTo>
                  <a:cubicBezTo>
                    <a:pt x="79" y="16"/>
                    <a:pt x="80" y="16"/>
                    <a:pt x="80" y="16"/>
                  </a:cubicBezTo>
                  <a:moveTo>
                    <a:pt x="47" y="7"/>
                  </a:moveTo>
                  <a:cubicBezTo>
                    <a:pt x="45" y="9"/>
                    <a:pt x="44" y="10"/>
                    <a:pt x="42" y="12"/>
                  </a:cubicBezTo>
                  <a:cubicBezTo>
                    <a:pt x="44" y="10"/>
                    <a:pt x="45" y="9"/>
                    <a:pt x="47" y="7"/>
                  </a:cubicBezTo>
                  <a:cubicBezTo>
                    <a:pt x="47" y="7"/>
                    <a:pt x="47" y="7"/>
                    <a:pt x="47" y="7"/>
                  </a:cubicBezTo>
                  <a:moveTo>
                    <a:pt x="68" y="6"/>
                  </a:moveTo>
                  <a:cubicBezTo>
                    <a:pt x="71" y="9"/>
                    <a:pt x="75" y="11"/>
                    <a:pt x="79" y="13"/>
                  </a:cubicBezTo>
                  <a:cubicBezTo>
                    <a:pt x="80" y="14"/>
                    <a:pt x="80" y="14"/>
                    <a:pt x="80" y="14"/>
                  </a:cubicBezTo>
                  <a:cubicBezTo>
                    <a:pt x="80" y="14"/>
                    <a:pt x="80" y="14"/>
                    <a:pt x="80" y="14"/>
                  </a:cubicBezTo>
                  <a:cubicBezTo>
                    <a:pt x="79" y="14"/>
                    <a:pt x="79" y="14"/>
                    <a:pt x="79" y="14"/>
                  </a:cubicBezTo>
                  <a:cubicBezTo>
                    <a:pt x="75" y="11"/>
                    <a:pt x="72" y="9"/>
                    <a:pt x="68" y="6"/>
                  </a:cubicBezTo>
                  <a:moveTo>
                    <a:pt x="54" y="0"/>
                  </a:moveTo>
                  <a:cubicBezTo>
                    <a:pt x="54" y="0"/>
                    <a:pt x="53" y="0"/>
                    <a:pt x="53" y="1"/>
                  </a:cubicBezTo>
                  <a:cubicBezTo>
                    <a:pt x="53" y="0"/>
                    <a:pt x="54" y="0"/>
                    <a:pt x="54" y="0"/>
                  </a:cubicBezTo>
                  <a:cubicBezTo>
                    <a:pt x="55" y="0"/>
                    <a:pt x="55" y="0"/>
                    <a:pt x="57" y="1"/>
                  </a:cubicBezTo>
                  <a:cubicBezTo>
                    <a:pt x="58" y="1"/>
                    <a:pt x="59" y="2"/>
                    <a:pt x="60" y="2"/>
                  </a:cubicBezTo>
                  <a:cubicBezTo>
                    <a:pt x="58" y="2"/>
                    <a:pt x="57" y="1"/>
                    <a:pt x="56" y="1"/>
                  </a:cubicBezTo>
                  <a:cubicBezTo>
                    <a:pt x="55" y="0"/>
                    <a:pt x="55" y="0"/>
                    <a:pt x="54" y="0"/>
                  </a:cubicBezTo>
                </a:path>
              </a:pathLst>
            </a:custGeom>
            <a:solidFill>
              <a:srgbClr val="F8C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8" name="Freeform 392"/>
            <p:cNvSpPr>
              <a:spLocks/>
            </p:cNvSpPr>
            <p:nvPr/>
          </p:nvSpPr>
          <p:spPr bwMode="auto">
            <a:xfrm>
              <a:off x="1119188" y="3179763"/>
              <a:ext cx="296862" cy="168275"/>
            </a:xfrm>
            <a:custGeom>
              <a:avLst/>
              <a:gdLst>
                <a:gd name="T0" fmla="*/ 53 w 79"/>
                <a:gd name="T1" fmla="*/ 0 h 45"/>
                <a:gd name="T2" fmla="*/ 52 w 79"/>
                <a:gd name="T3" fmla="*/ 1 h 45"/>
                <a:gd name="T4" fmla="*/ 51 w 79"/>
                <a:gd name="T5" fmla="*/ 1 h 45"/>
                <a:gd name="T6" fmla="*/ 46 w 79"/>
                <a:gd name="T7" fmla="*/ 7 h 45"/>
                <a:gd name="T8" fmla="*/ 46 w 79"/>
                <a:gd name="T9" fmla="*/ 7 h 45"/>
                <a:gd name="T10" fmla="*/ 46 w 79"/>
                <a:gd name="T11" fmla="*/ 7 h 45"/>
                <a:gd name="T12" fmla="*/ 41 w 79"/>
                <a:gd name="T13" fmla="*/ 12 h 45"/>
                <a:gd name="T14" fmla="*/ 38 w 79"/>
                <a:gd name="T15" fmla="*/ 15 h 45"/>
                <a:gd name="T16" fmla="*/ 36 w 79"/>
                <a:gd name="T17" fmla="*/ 16 h 45"/>
                <a:gd name="T18" fmla="*/ 30 w 79"/>
                <a:gd name="T19" fmla="*/ 22 h 45"/>
                <a:gd name="T20" fmla="*/ 28 w 79"/>
                <a:gd name="T21" fmla="*/ 24 h 45"/>
                <a:gd name="T22" fmla="*/ 1 w 79"/>
                <a:gd name="T23" fmla="*/ 43 h 45"/>
                <a:gd name="T24" fmla="*/ 0 w 79"/>
                <a:gd name="T25" fmla="*/ 44 h 45"/>
                <a:gd name="T26" fmla="*/ 0 w 79"/>
                <a:gd name="T27" fmla="*/ 44 h 45"/>
                <a:gd name="T28" fmla="*/ 0 w 79"/>
                <a:gd name="T29" fmla="*/ 45 h 45"/>
                <a:gd name="T30" fmla="*/ 0 w 79"/>
                <a:gd name="T31" fmla="*/ 45 h 45"/>
                <a:gd name="T32" fmla="*/ 1 w 79"/>
                <a:gd name="T33" fmla="*/ 45 h 45"/>
                <a:gd name="T34" fmla="*/ 5 w 79"/>
                <a:gd name="T35" fmla="*/ 44 h 45"/>
                <a:gd name="T36" fmla="*/ 18 w 79"/>
                <a:gd name="T37" fmla="*/ 41 h 45"/>
                <a:gd name="T38" fmla="*/ 18 w 79"/>
                <a:gd name="T39" fmla="*/ 41 h 45"/>
                <a:gd name="T40" fmla="*/ 18 w 79"/>
                <a:gd name="T41" fmla="*/ 41 h 45"/>
                <a:gd name="T42" fmla="*/ 22 w 79"/>
                <a:gd name="T43" fmla="*/ 39 h 45"/>
                <a:gd name="T44" fmla="*/ 24 w 79"/>
                <a:gd name="T45" fmla="*/ 39 h 45"/>
                <a:gd name="T46" fmla="*/ 72 w 79"/>
                <a:gd name="T47" fmla="*/ 19 h 45"/>
                <a:gd name="T48" fmla="*/ 73 w 79"/>
                <a:gd name="T49" fmla="*/ 19 h 45"/>
                <a:gd name="T50" fmla="*/ 76 w 79"/>
                <a:gd name="T51" fmla="*/ 17 h 45"/>
                <a:gd name="T52" fmla="*/ 78 w 79"/>
                <a:gd name="T53" fmla="*/ 16 h 45"/>
                <a:gd name="T54" fmla="*/ 79 w 79"/>
                <a:gd name="T55" fmla="*/ 16 h 45"/>
                <a:gd name="T56" fmla="*/ 79 w 79"/>
                <a:gd name="T57" fmla="*/ 15 h 45"/>
                <a:gd name="T58" fmla="*/ 79 w 79"/>
                <a:gd name="T59" fmla="*/ 14 h 45"/>
                <a:gd name="T60" fmla="*/ 79 w 79"/>
                <a:gd name="T61" fmla="*/ 14 h 45"/>
                <a:gd name="T62" fmla="*/ 78 w 79"/>
                <a:gd name="T63" fmla="*/ 13 h 45"/>
                <a:gd name="T64" fmla="*/ 67 w 79"/>
                <a:gd name="T65" fmla="*/ 6 h 45"/>
                <a:gd name="T66" fmla="*/ 59 w 79"/>
                <a:gd name="T67" fmla="*/ 2 h 45"/>
                <a:gd name="T68" fmla="*/ 56 w 79"/>
                <a:gd name="T69" fmla="*/ 1 h 45"/>
                <a:gd name="T70" fmla="*/ 53 w 79"/>
                <a:gd name="T71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79" h="45">
                  <a:moveTo>
                    <a:pt x="53" y="0"/>
                  </a:moveTo>
                  <a:cubicBezTo>
                    <a:pt x="53" y="0"/>
                    <a:pt x="52" y="0"/>
                    <a:pt x="52" y="1"/>
                  </a:cubicBezTo>
                  <a:cubicBezTo>
                    <a:pt x="52" y="1"/>
                    <a:pt x="52" y="1"/>
                    <a:pt x="51" y="1"/>
                  </a:cubicBezTo>
                  <a:cubicBezTo>
                    <a:pt x="50" y="3"/>
                    <a:pt x="48" y="5"/>
                    <a:pt x="46" y="7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4" y="9"/>
                    <a:pt x="43" y="10"/>
                    <a:pt x="41" y="12"/>
                  </a:cubicBezTo>
                  <a:cubicBezTo>
                    <a:pt x="40" y="13"/>
                    <a:pt x="39" y="14"/>
                    <a:pt x="38" y="15"/>
                  </a:cubicBezTo>
                  <a:cubicBezTo>
                    <a:pt x="37" y="15"/>
                    <a:pt x="37" y="16"/>
                    <a:pt x="36" y="16"/>
                  </a:cubicBezTo>
                  <a:cubicBezTo>
                    <a:pt x="34" y="18"/>
                    <a:pt x="32" y="20"/>
                    <a:pt x="30" y="22"/>
                  </a:cubicBezTo>
                  <a:cubicBezTo>
                    <a:pt x="29" y="22"/>
                    <a:pt x="28" y="23"/>
                    <a:pt x="28" y="24"/>
                  </a:cubicBezTo>
                  <a:cubicBezTo>
                    <a:pt x="19" y="31"/>
                    <a:pt x="10" y="37"/>
                    <a:pt x="1" y="43"/>
                  </a:cubicBezTo>
                  <a:cubicBezTo>
                    <a:pt x="1" y="43"/>
                    <a:pt x="0" y="44"/>
                    <a:pt x="0" y="44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1" y="45"/>
                    <a:pt x="1" y="45"/>
                    <a:pt x="1" y="45"/>
                  </a:cubicBezTo>
                  <a:cubicBezTo>
                    <a:pt x="2" y="45"/>
                    <a:pt x="3" y="44"/>
                    <a:pt x="5" y="44"/>
                  </a:cubicBezTo>
                  <a:cubicBezTo>
                    <a:pt x="9" y="43"/>
                    <a:pt x="13" y="42"/>
                    <a:pt x="18" y="41"/>
                  </a:cubicBezTo>
                  <a:cubicBezTo>
                    <a:pt x="18" y="41"/>
                    <a:pt x="18" y="41"/>
                    <a:pt x="18" y="41"/>
                  </a:cubicBezTo>
                  <a:cubicBezTo>
                    <a:pt x="18" y="41"/>
                    <a:pt x="18" y="41"/>
                    <a:pt x="18" y="41"/>
                  </a:cubicBezTo>
                  <a:cubicBezTo>
                    <a:pt x="19" y="40"/>
                    <a:pt x="21" y="40"/>
                    <a:pt x="22" y="39"/>
                  </a:cubicBezTo>
                  <a:cubicBezTo>
                    <a:pt x="23" y="39"/>
                    <a:pt x="23" y="39"/>
                    <a:pt x="24" y="39"/>
                  </a:cubicBezTo>
                  <a:cubicBezTo>
                    <a:pt x="40" y="34"/>
                    <a:pt x="56" y="27"/>
                    <a:pt x="72" y="19"/>
                  </a:cubicBezTo>
                  <a:cubicBezTo>
                    <a:pt x="72" y="19"/>
                    <a:pt x="73" y="19"/>
                    <a:pt x="73" y="19"/>
                  </a:cubicBezTo>
                  <a:cubicBezTo>
                    <a:pt x="74" y="18"/>
                    <a:pt x="75" y="18"/>
                    <a:pt x="76" y="17"/>
                  </a:cubicBezTo>
                  <a:cubicBezTo>
                    <a:pt x="77" y="17"/>
                    <a:pt x="78" y="16"/>
                    <a:pt x="78" y="16"/>
                  </a:cubicBezTo>
                  <a:cubicBezTo>
                    <a:pt x="79" y="16"/>
                    <a:pt x="79" y="16"/>
                    <a:pt x="79" y="16"/>
                  </a:cubicBezTo>
                  <a:cubicBezTo>
                    <a:pt x="79" y="15"/>
                    <a:pt x="79" y="15"/>
                    <a:pt x="79" y="15"/>
                  </a:cubicBezTo>
                  <a:cubicBezTo>
                    <a:pt x="79" y="15"/>
                    <a:pt x="79" y="14"/>
                    <a:pt x="79" y="14"/>
                  </a:cubicBezTo>
                  <a:cubicBezTo>
                    <a:pt x="79" y="14"/>
                    <a:pt x="79" y="14"/>
                    <a:pt x="79" y="14"/>
                  </a:cubicBezTo>
                  <a:cubicBezTo>
                    <a:pt x="78" y="13"/>
                    <a:pt x="78" y="13"/>
                    <a:pt x="78" y="13"/>
                  </a:cubicBezTo>
                  <a:cubicBezTo>
                    <a:pt x="74" y="11"/>
                    <a:pt x="70" y="9"/>
                    <a:pt x="67" y="6"/>
                  </a:cubicBezTo>
                  <a:cubicBezTo>
                    <a:pt x="64" y="5"/>
                    <a:pt x="61" y="3"/>
                    <a:pt x="59" y="2"/>
                  </a:cubicBezTo>
                  <a:cubicBezTo>
                    <a:pt x="58" y="2"/>
                    <a:pt x="57" y="1"/>
                    <a:pt x="56" y="1"/>
                  </a:cubicBezTo>
                  <a:cubicBezTo>
                    <a:pt x="54" y="0"/>
                    <a:pt x="54" y="0"/>
                    <a:pt x="53" y="0"/>
                  </a:cubicBezTo>
                </a:path>
              </a:pathLst>
            </a:custGeom>
            <a:solidFill>
              <a:srgbClr val="F8AB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9" name="Freeform 393"/>
            <p:cNvSpPr>
              <a:spLocks noEditPoints="1"/>
            </p:cNvSpPr>
            <p:nvPr/>
          </p:nvSpPr>
          <p:spPr bwMode="auto">
            <a:xfrm>
              <a:off x="1014413" y="3227388"/>
              <a:ext cx="225425" cy="120650"/>
            </a:xfrm>
            <a:custGeom>
              <a:avLst/>
              <a:gdLst>
                <a:gd name="T0" fmla="*/ 15 w 60"/>
                <a:gd name="T1" fmla="*/ 32 h 32"/>
                <a:gd name="T2" fmla="*/ 16 w 60"/>
                <a:gd name="T3" fmla="*/ 32 h 32"/>
                <a:gd name="T4" fmla="*/ 17 w 60"/>
                <a:gd name="T5" fmla="*/ 32 h 32"/>
                <a:gd name="T6" fmla="*/ 16 w 60"/>
                <a:gd name="T7" fmla="*/ 32 h 32"/>
                <a:gd name="T8" fmla="*/ 15 w 60"/>
                <a:gd name="T9" fmla="*/ 32 h 32"/>
                <a:gd name="T10" fmla="*/ 23 w 60"/>
                <a:gd name="T11" fmla="*/ 28 h 32"/>
                <a:gd name="T12" fmla="*/ 19 w 60"/>
                <a:gd name="T13" fmla="*/ 31 h 32"/>
                <a:gd name="T14" fmla="*/ 19 w 60"/>
                <a:gd name="T15" fmla="*/ 31 h 32"/>
                <a:gd name="T16" fmla="*/ 23 w 60"/>
                <a:gd name="T17" fmla="*/ 28 h 32"/>
                <a:gd name="T18" fmla="*/ 0 w 60"/>
                <a:gd name="T19" fmla="*/ 22 h 32"/>
                <a:gd name="T20" fmla="*/ 13 w 60"/>
                <a:gd name="T21" fmla="*/ 30 h 32"/>
                <a:gd name="T22" fmla="*/ 0 w 60"/>
                <a:gd name="T23" fmla="*/ 22 h 32"/>
                <a:gd name="T24" fmla="*/ 0 w 60"/>
                <a:gd name="T25" fmla="*/ 22 h 32"/>
                <a:gd name="T26" fmla="*/ 36 w 60"/>
                <a:gd name="T27" fmla="*/ 20 h 32"/>
                <a:gd name="T28" fmla="*/ 30 w 60"/>
                <a:gd name="T29" fmla="*/ 24 h 32"/>
                <a:gd name="T30" fmla="*/ 36 w 60"/>
                <a:gd name="T31" fmla="*/ 20 h 32"/>
                <a:gd name="T32" fmla="*/ 60 w 60"/>
                <a:gd name="T33" fmla="*/ 0 h 32"/>
                <a:gd name="T34" fmla="*/ 50 w 60"/>
                <a:gd name="T35" fmla="*/ 9 h 32"/>
                <a:gd name="T36" fmla="*/ 49 w 60"/>
                <a:gd name="T37" fmla="*/ 10 h 32"/>
                <a:gd name="T38" fmla="*/ 54 w 60"/>
                <a:gd name="T39" fmla="*/ 6 h 32"/>
                <a:gd name="T40" fmla="*/ 60 w 60"/>
                <a:gd name="T41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0" h="32">
                  <a:moveTo>
                    <a:pt x="15" y="32"/>
                  </a:moveTo>
                  <a:cubicBezTo>
                    <a:pt x="16" y="32"/>
                    <a:pt x="16" y="32"/>
                    <a:pt x="16" y="32"/>
                  </a:cubicBezTo>
                  <a:cubicBezTo>
                    <a:pt x="17" y="32"/>
                    <a:pt x="17" y="32"/>
                    <a:pt x="17" y="32"/>
                  </a:cubicBezTo>
                  <a:cubicBezTo>
                    <a:pt x="17" y="32"/>
                    <a:pt x="17" y="32"/>
                    <a:pt x="16" y="32"/>
                  </a:cubicBezTo>
                  <a:cubicBezTo>
                    <a:pt x="16" y="32"/>
                    <a:pt x="16" y="32"/>
                    <a:pt x="15" y="32"/>
                  </a:cubicBezTo>
                  <a:moveTo>
                    <a:pt x="23" y="28"/>
                  </a:moveTo>
                  <a:cubicBezTo>
                    <a:pt x="22" y="29"/>
                    <a:pt x="21" y="30"/>
                    <a:pt x="19" y="31"/>
                  </a:cubicBezTo>
                  <a:cubicBezTo>
                    <a:pt x="19" y="31"/>
                    <a:pt x="19" y="31"/>
                    <a:pt x="19" y="31"/>
                  </a:cubicBezTo>
                  <a:cubicBezTo>
                    <a:pt x="21" y="30"/>
                    <a:pt x="22" y="29"/>
                    <a:pt x="23" y="28"/>
                  </a:cubicBezTo>
                  <a:moveTo>
                    <a:pt x="0" y="22"/>
                  </a:moveTo>
                  <a:cubicBezTo>
                    <a:pt x="5" y="25"/>
                    <a:pt x="9" y="28"/>
                    <a:pt x="13" y="30"/>
                  </a:cubicBezTo>
                  <a:cubicBezTo>
                    <a:pt x="9" y="28"/>
                    <a:pt x="5" y="25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moveTo>
                    <a:pt x="36" y="20"/>
                  </a:moveTo>
                  <a:cubicBezTo>
                    <a:pt x="34" y="21"/>
                    <a:pt x="32" y="23"/>
                    <a:pt x="30" y="24"/>
                  </a:cubicBezTo>
                  <a:cubicBezTo>
                    <a:pt x="32" y="23"/>
                    <a:pt x="34" y="21"/>
                    <a:pt x="36" y="20"/>
                  </a:cubicBezTo>
                  <a:moveTo>
                    <a:pt x="60" y="0"/>
                  </a:moveTo>
                  <a:cubicBezTo>
                    <a:pt x="57" y="3"/>
                    <a:pt x="54" y="6"/>
                    <a:pt x="50" y="9"/>
                  </a:cubicBezTo>
                  <a:cubicBezTo>
                    <a:pt x="50" y="9"/>
                    <a:pt x="50" y="9"/>
                    <a:pt x="49" y="10"/>
                  </a:cubicBezTo>
                  <a:cubicBezTo>
                    <a:pt x="51" y="8"/>
                    <a:pt x="52" y="7"/>
                    <a:pt x="54" y="6"/>
                  </a:cubicBezTo>
                  <a:cubicBezTo>
                    <a:pt x="56" y="4"/>
                    <a:pt x="58" y="2"/>
                    <a:pt x="60" y="0"/>
                  </a:cubicBezTo>
                </a:path>
              </a:pathLst>
            </a:custGeom>
            <a:solidFill>
              <a:srgbClr val="F8C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0" name="Freeform 394"/>
            <p:cNvSpPr>
              <a:spLocks/>
            </p:cNvSpPr>
            <p:nvPr/>
          </p:nvSpPr>
          <p:spPr bwMode="auto">
            <a:xfrm>
              <a:off x="1001713" y="3190875"/>
              <a:ext cx="274637" cy="157163"/>
            </a:xfrm>
            <a:custGeom>
              <a:avLst/>
              <a:gdLst>
                <a:gd name="T0" fmla="*/ 73 w 73"/>
                <a:gd name="T1" fmla="*/ 0 h 42"/>
                <a:gd name="T2" fmla="*/ 71 w 73"/>
                <a:gd name="T3" fmla="*/ 1 h 42"/>
                <a:gd name="T4" fmla="*/ 54 w 73"/>
                <a:gd name="T5" fmla="*/ 9 h 42"/>
                <a:gd name="T6" fmla="*/ 32 w 73"/>
                <a:gd name="T7" fmla="*/ 19 h 42"/>
                <a:gd name="T8" fmla="*/ 18 w 73"/>
                <a:gd name="T9" fmla="*/ 24 h 42"/>
                <a:gd name="T10" fmla="*/ 3 w 73"/>
                <a:gd name="T11" fmla="*/ 28 h 42"/>
                <a:gd name="T12" fmla="*/ 1 w 73"/>
                <a:gd name="T13" fmla="*/ 29 h 42"/>
                <a:gd name="T14" fmla="*/ 1 w 73"/>
                <a:gd name="T15" fmla="*/ 30 h 42"/>
                <a:gd name="T16" fmla="*/ 1 w 73"/>
                <a:gd name="T17" fmla="*/ 31 h 42"/>
                <a:gd name="T18" fmla="*/ 3 w 73"/>
                <a:gd name="T19" fmla="*/ 32 h 42"/>
                <a:gd name="T20" fmla="*/ 3 w 73"/>
                <a:gd name="T21" fmla="*/ 32 h 42"/>
                <a:gd name="T22" fmla="*/ 16 w 73"/>
                <a:gd name="T23" fmla="*/ 40 h 42"/>
                <a:gd name="T24" fmla="*/ 18 w 73"/>
                <a:gd name="T25" fmla="*/ 41 h 42"/>
                <a:gd name="T26" fmla="*/ 18 w 73"/>
                <a:gd name="T27" fmla="*/ 42 h 42"/>
                <a:gd name="T28" fmla="*/ 19 w 73"/>
                <a:gd name="T29" fmla="*/ 42 h 42"/>
                <a:gd name="T30" fmla="*/ 20 w 73"/>
                <a:gd name="T31" fmla="*/ 42 h 42"/>
                <a:gd name="T32" fmla="*/ 22 w 73"/>
                <a:gd name="T33" fmla="*/ 41 h 42"/>
                <a:gd name="T34" fmla="*/ 26 w 73"/>
                <a:gd name="T35" fmla="*/ 38 h 42"/>
                <a:gd name="T36" fmla="*/ 33 w 73"/>
                <a:gd name="T37" fmla="*/ 34 h 42"/>
                <a:gd name="T38" fmla="*/ 39 w 73"/>
                <a:gd name="T39" fmla="*/ 30 h 42"/>
                <a:gd name="T40" fmla="*/ 39 w 73"/>
                <a:gd name="T41" fmla="*/ 30 h 42"/>
                <a:gd name="T42" fmla="*/ 52 w 73"/>
                <a:gd name="T43" fmla="*/ 20 h 42"/>
                <a:gd name="T44" fmla="*/ 53 w 73"/>
                <a:gd name="T45" fmla="*/ 19 h 42"/>
                <a:gd name="T46" fmla="*/ 63 w 73"/>
                <a:gd name="T47" fmla="*/ 10 h 42"/>
                <a:gd name="T48" fmla="*/ 73 w 73"/>
                <a:gd name="T49" fmla="*/ 1 h 42"/>
                <a:gd name="T50" fmla="*/ 73 w 73"/>
                <a:gd name="T51" fmla="*/ 0 h 42"/>
                <a:gd name="T52" fmla="*/ 73 w 73"/>
                <a:gd name="T53" fmla="*/ 0 h 42"/>
                <a:gd name="T54" fmla="*/ 73 w 73"/>
                <a:gd name="T55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73" h="42">
                  <a:moveTo>
                    <a:pt x="73" y="0"/>
                  </a:moveTo>
                  <a:cubicBezTo>
                    <a:pt x="73" y="0"/>
                    <a:pt x="72" y="0"/>
                    <a:pt x="71" y="1"/>
                  </a:cubicBezTo>
                  <a:cubicBezTo>
                    <a:pt x="66" y="3"/>
                    <a:pt x="60" y="6"/>
                    <a:pt x="54" y="9"/>
                  </a:cubicBezTo>
                  <a:cubicBezTo>
                    <a:pt x="47" y="13"/>
                    <a:pt x="40" y="16"/>
                    <a:pt x="32" y="19"/>
                  </a:cubicBezTo>
                  <a:cubicBezTo>
                    <a:pt x="27" y="21"/>
                    <a:pt x="23" y="23"/>
                    <a:pt x="18" y="24"/>
                  </a:cubicBezTo>
                  <a:cubicBezTo>
                    <a:pt x="13" y="26"/>
                    <a:pt x="8" y="27"/>
                    <a:pt x="3" y="28"/>
                  </a:cubicBezTo>
                  <a:cubicBezTo>
                    <a:pt x="2" y="28"/>
                    <a:pt x="2" y="28"/>
                    <a:pt x="1" y="29"/>
                  </a:cubicBezTo>
                  <a:cubicBezTo>
                    <a:pt x="0" y="29"/>
                    <a:pt x="0" y="30"/>
                    <a:pt x="1" y="30"/>
                  </a:cubicBezTo>
                  <a:cubicBezTo>
                    <a:pt x="1" y="31"/>
                    <a:pt x="1" y="31"/>
                    <a:pt x="1" y="31"/>
                  </a:cubicBezTo>
                  <a:cubicBezTo>
                    <a:pt x="2" y="31"/>
                    <a:pt x="3" y="32"/>
                    <a:pt x="3" y="32"/>
                  </a:cubicBezTo>
                  <a:cubicBezTo>
                    <a:pt x="3" y="32"/>
                    <a:pt x="3" y="32"/>
                    <a:pt x="3" y="32"/>
                  </a:cubicBezTo>
                  <a:cubicBezTo>
                    <a:pt x="8" y="35"/>
                    <a:pt x="12" y="38"/>
                    <a:pt x="16" y="40"/>
                  </a:cubicBezTo>
                  <a:cubicBezTo>
                    <a:pt x="17" y="41"/>
                    <a:pt x="17" y="41"/>
                    <a:pt x="18" y="41"/>
                  </a:cubicBezTo>
                  <a:cubicBezTo>
                    <a:pt x="18" y="41"/>
                    <a:pt x="18" y="41"/>
                    <a:pt x="18" y="42"/>
                  </a:cubicBezTo>
                  <a:cubicBezTo>
                    <a:pt x="19" y="42"/>
                    <a:pt x="19" y="42"/>
                    <a:pt x="19" y="42"/>
                  </a:cubicBezTo>
                  <a:cubicBezTo>
                    <a:pt x="20" y="42"/>
                    <a:pt x="20" y="42"/>
                    <a:pt x="20" y="42"/>
                  </a:cubicBezTo>
                  <a:cubicBezTo>
                    <a:pt x="21" y="41"/>
                    <a:pt x="22" y="41"/>
                    <a:pt x="22" y="41"/>
                  </a:cubicBezTo>
                  <a:cubicBezTo>
                    <a:pt x="24" y="40"/>
                    <a:pt x="25" y="39"/>
                    <a:pt x="26" y="38"/>
                  </a:cubicBezTo>
                  <a:cubicBezTo>
                    <a:pt x="29" y="37"/>
                    <a:pt x="31" y="35"/>
                    <a:pt x="33" y="34"/>
                  </a:cubicBezTo>
                  <a:cubicBezTo>
                    <a:pt x="35" y="33"/>
                    <a:pt x="37" y="31"/>
                    <a:pt x="39" y="30"/>
                  </a:cubicBezTo>
                  <a:cubicBezTo>
                    <a:pt x="39" y="30"/>
                    <a:pt x="39" y="30"/>
                    <a:pt x="39" y="30"/>
                  </a:cubicBezTo>
                  <a:cubicBezTo>
                    <a:pt x="43" y="26"/>
                    <a:pt x="48" y="23"/>
                    <a:pt x="52" y="20"/>
                  </a:cubicBezTo>
                  <a:cubicBezTo>
                    <a:pt x="53" y="19"/>
                    <a:pt x="53" y="19"/>
                    <a:pt x="53" y="19"/>
                  </a:cubicBezTo>
                  <a:cubicBezTo>
                    <a:pt x="57" y="16"/>
                    <a:pt x="60" y="13"/>
                    <a:pt x="63" y="10"/>
                  </a:cubicBezTo>
                  <a:cubicBezTo>
                    <a:pt x="66" y="7"/>
                    <a:pt x="70" y="4"/>
                    <a:pt x="73" y="1"/>
                  </a:cubicBezTo>
                  <a:cubicBezTo>
                    <a:pt x="73" y="0"/>
                    <a:pt x="73" y="0"/>
                    <a:pt x="73" y="0"/>
                  </a:cubicBezTo>
                  <a:cubicBezTo>
                    <a:pt x="73" y="0"/>
                    <a:pt x="73" y="0"/>
                    <a:pt x="73" y="0"/>
                  </a:cubicBezTo>
                  <a:cubicBezTo>
                    <a:pt x="73" y="0"/>
                    <a:pt x="73" y="0"/>
                    <a:pt x="73" y="0"/>
                  </a:cubicBezTo>
                </a:path>
              </a:pathLst>
            </a:custGeom>
            <a:solidFill>
              <a:srgbClr val="F8BD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1" name="Freeform 395"/>
            <p:cNvSpPr>
              <a:spLocks noEditPoints="1"/>
            </p:cNvSpPr>
            <p:nvPr/>
          </p:nvSpPr>
          <p:spPr bwMode="auto">
            <a:xfrm>
              <a:off x="1036638" y="3567113"/>
              <a:ext cx="119062" cy="112713"/>
            </a:xfrm>
            <a:custGeom>
              <a:avLst/>
              <a:gdLst>
                <a:gd name="T0" fmla="*/ 15 w 32"/>
                <a:gd name="T1" fmla="*/ 30 h 30"/>
                <a:gd name="T2" fmla="*/ 11 w 32"/>
                <a:gd name="T3" fmla="*/ 30 h 30"/>
                <a:gd name="T4" fmla="*/ 10 w 32"/>
                <a:gd name="T5" fmla="*/ 30 h 30"/>
                <a:gd name="T6" fmla="*/ 12 w 32"/>
                <a:gd name="T7" fmla="*/ 30 h 30"/>
                <a:gd name="T8" fmla="*/ 15 w 32"/>
                <a:gd name="T9" fmla="*/ 30 h 30"/>
                <a:gd name="T10" fmla="*/ 0 w 32"/>
                <a:gd name="T11" fmla="*/ 27 h 30"/>
                <a:gd name="T12" fmla="*/ 3 w 32"/>
                <a:gd name="T13" fmla="*/ 29 h 30"/>
                <a:gd name="T14" fmla="*/ 3 w 32"/>
                <a:gd name="T15" fmla="*/ 29 h 30"/>
                <a:gd name="T16" fmla="*/ 2 w 32"/>
                <a:gd name="T17" fmla="*/ 28 h 30"/>
                <a:gd name="T18" fmla="*/ 0 w 32"/>
                <a:gd name="T19" fmla="*/ 27 h 30"/>
                <a:gd name="T20" fmla="*/ 31 w 32"/>
                <a:gd name="T21" fmla="*/ 12 h 30"/>
                <a:gd name="T22" fmla="*/ 31 w 32"/>
                <a:gd name="T23" fmla="*/ 12 h 30"/>
                <a:gd name="T24" fmla="*/ 29 w 32"/>
                <a:gd name="T25" fmla="*/ 20 h 30"/>
                <a:gd name="T26" fmla="*/ 24 w 32"/>
                <a:gd name="T27" fmla="*/ 25 h 30"/>
                <a:gd name="T28" fmla="*/ 28 w 32"/>
                <a:gd name="T29" fmla="*/ 22 h 30"/>
                <a:gd name="T30" fmla="*/ 31 w 32"/>
                <a:gd name="T31" fmla="*/ 12 h 30"/>
                <a:gd name="T32" fmla="*/ 18 w 32"/>
                <a:gd name="T33" fmla="*/ 6 h 30"/>
                <a:gd name="T34" fmla="*/ 17 w 32"/>
                <a:gd name="T35" fmla="*/ 6 h 30"/>
                <a:gd name="T36" fmla="*/ 18 w 32"/>
                <a:gd name="T37" fmla="*/ 6 h 30"/>
                <a:gd name="T38" fmla="*/ 29 w 32"/>
                <a:gd name="T39" fmla="*/ 2 h 30"/>
                <a:gd name="T40" fmla="*/ 30 w 32"/>
                <a:gd name="T41" fmla="*/ 5 h 30"/>
                <a:gd name="T42" fmla="*/ 29 w 32"/>
                <a:gd name="T43" fmla="*/ 2 h 30"/>
                <a:gd name="T44" fmla="*/ 26 w 32"/>
                <a:gd name="T45" fmla="*/ 0 h 30"/>
                <a:gd name="T46" fmla="*/ 26 w 32"/>
                <a:gd name="T47" fmla="*/ 1 h 30"/>
                <a:gd name="T48" fmla="*/ 21 w 32"/>
                <a:gd name="T49" fmla="*/ 4 h 30"/>
                <a:gd name="T50" fmla="*/ 26 w 32"/>
                <a:gd name="T51" fmla="*/ 1 h 30"/>
                <a:gd name="T52" fmla="*/ 26 w 32"/>
                <a:gd name="T53" fmla="*/ 0 h 30"/>
                <a:gd name="T54" fmla="*/ 28 w 32"/>
                <a:gd name="T55" fmla="*/ 0 h 30"/>
                <a:gd name="T56" fmla="*/ 28 w 32"/>
                <a:gd name="T57" fmla="*/ 1 h 30"/>
                <a:gd name="T58" fmla="*/ 28 w 32"/>
                <a:gd name="T59" fmla="*/ 1 h 30"/>
                <a:gd name="T60" fmla="*/ 28 w 32"/>
                <a:gd name="T61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2" h="30">
                  <a:moveTo>
                    <a:pt x="15" y="30"/>
                  </a:moveTo>
                  <a:cubicBezTo>
                    <a:pt x="14" y="30"/>
                    <a:pt x="12" y="30"/>
                    <a:pt x="11" y="30"/>
                  </a:cubicBezTo>
                  <a:cubicBezTo>
                    <a:pt x="11" y="30"/>
                    <a:pt x="11" y="30"/>
                    <a:pt x="10" y="30"/>
                  </a:cubicBezTo>
                  <a:cubicBezTo>
                    <a:pt x="11" y="30"/>
                    <a:pt x="11" y="30"/>
                    <a:pt x="12" y="30"/>
                  </a:cubicBezTo>
                  <a:cubicBezTo>
                    <a:pt x="13" y="30"/>
                    <a:pt x="14" y="30"/>
                    <a:pt x="15" y="30"/>
                  </a:cubicBezTo>
                  <a:moveTo>
                    <a:pt x="0" y="27"/>
                  </a:moveTo>
                  <a:cubicBezTo>
                    <a:pt x="1" y="28"/>
                    <a:pt x="2" y="28"/>
                    <a:pt x="3" y="29"/>
                  </a:cubicBezTo>
                  <a:cubicBezTo>
                    <a:pt x="3" y="29"/>
                    <a:pt x="3" y="29"/>
                    <a:pt x="3" y="29"/>
                  </a:cubicBezTo>
                  <a:cubicBezTo>
                    <a:pt x="3" y="29"/>
                    <a:pt x="2" y="28"/>
                    <a:pt x="2" y="28"/>
                  </a:cubicBezTo>
                  <a:cubicBezTo>
                    <a:pt x="1" y="28"/>
                    <a:pt x="1" y="28"/>
                    <a:pt x="0" y="27"/>
                  </a:cubicBezTo>
                  <a:moveTo>
                    <a:pt x="31" y="12"/>
                  </a:moveTo>
                  <a:cubicBezTo>
                    <a:pt x="31" y="12"/>
                    <a:pt x="31" y="12"/>
                    <a:pt x="31" y="12"/>
                  </a:cubicBezTo>
                  <a:cubicBezTo>
                    <a:pt x="31" y="15"/>
                    <a:pt x="30" y="18"/>
                    <a:pt x="29" y="20"/>
                  </a:cubicBezTo>
                  <a:cubicBezTo>
                    <a:pt x="27" y="22"/>
                    <a:pt x="26" y="24"/>
                    <a:pt x="24" y="25"/>
                  </a:cubicBezTo>
                  <a:cubicBezTo>
                    <a:pt x="26" y="24"/>
                    <a:pt x="27" y="23"/>
                    <a:pt x="28" y="22"/>
                  </a:cubicBezTo>
                  <a:cubicBezTo>
                    <a:pt x="30" y="19"/>
                    <a:pt x="32" y="16"/>
                    <a:pt x="31" y="12"/>
                  </a:cubicBezTo>
                  <a:moveTo>
                    <a:pt x="18" y="6"/>
                  </a:moveTo>
                  <a:cubicBezTo>
                    <a:pt x="17" y="6"/>
                    <a:pt x="17" y="6"/>
                    <a:pt x="17" y="6"/>
                  </a:cubicBezTo>
                  <a:cubicBezTo>
                    <a:pt x="17" y="6"/>
                    <a:pt x="17" y="6"/>
                    <a:pt x="18" y="6"/>
                  </a:cubicBezTo>
                  <a:moveTo>
                    <a:pt x="29" y="2"/>
                  </a:moveTo>
                  <a:cubicBezTo>
                    <a:pt x="29" y="3"/>
                    <a:pt x="30" y="4"/>
                    <a:pt x="30" y="5"/>
                  </a:cubicBezTo>
                  <a:cubicBezTo>
                    <a:pt x="30" y="4"/>
                    <a:pt x="29" y="3"/>
                    <a:pt x="29" y="2"/>
                  </a:cubicBezTo>
                  <a:moveTo>
                    <a:pt x="26" y="0"/>
                  </a:moveTo>
                  <a:cubicBezTo>
                    <a:pt x="26" y="1"/>
                    <a:pt x="26" y="1"/>
                    <a:pt x="26" y="1"/>
                  </a:cubicBezTo>
                  <a:cubicBezTo>
                    <a:pt x="25" y="2"/>
                    <a:pt x="23" y="3"/>
                    <a:pt x="21" y="4"/>
                  </a:cubicBezTo>
                  <a:cubicBezTo>
                    <a:pt x="23" y="3"/>
                    <a:pt x="25" y="2"/>
                    <a:pt x="26" y="1"/>
                  </a:cubicBezTo>
                  <a:cubicBezTo>
                    <a:pt x="26" y="1"/>
                    <a:pt x="26" y="1"/>
                    <a:pt x="26" y="0"/>
                  </a:cubicBezTo>
                  <a:moveTo>
                    <a:pt x="28" y="0"/>
                  </a:moveTo>
                  <a:cubicBezTo>
                    <a:pt x="28" y="0"/>
                    <a:pt x="28" y="1"/>
                    <a:pt x="28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8" y="1"/>
                    <a:pt x="28" y="0"/>
                    <a:pt x="28" y="0"/>
                  </a:cubicBezTo>
                </a:path>
              </a:pathLst>
            </a:custGeom>
            <a:solidFill>
              <a:srgbClr val="F8C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2" name="Freeform 396"/>
            <p:cNvSpPr>
              <a:spLocks/>
            </p:cNvSpPr>
            <p:nvPr/>
          </p:nvSpPr>
          <p:spPr bwMode="auto">
            <a:xfrm>
              <a:off x="1009650" y="3567113"/>
              <a:ext cx="142875" cy="112713"/>
            </a:xfrm>
            <a:custGeom>
              <a:avLst/>
              <a:gdLst>
                <a:gd name="T0" fmla="*/ 34 w 38"/>
                <a:gd name="T1" fmla="*/ 0 h 30"/>
                <a:gd name="T2" fmla="*/ 33 w 38"/>
                <a:gd name="T3" fmla="*/ 0 h 30"/>
                <a:gd name="T4" fmla="*/ 33 w 38"/>
                <a:gd name="T5" fmla="*/ 1 h 30"/>
                <a:gd name="T6" fmla="*/ 28 w 38"/>
                <a:gd name="T7" fmla="*/ 4 h 30"/>
                <a:gd name="T8" fmla="*/ 25 w 38"/>
                <a:gd name="T9" fmla="*/ 6 h 30"/>
                <a:gd name="T10" fmla="*/ 24 w 38"/>
                <a:gd name="T11" fmla="*/ 6 h 30"/>
                <a:gd name="T12" fmla="*/ 23 w 38"/>
                <a:gd name="T13" fmla="*/ 7 h 30"/>
                <a:gd name="T14" fmla="*/ 20 w 38"/>
                <a:gd name="T15" fmla="*/ 9 h 30"/>
                <a:gd name="T16" fmla="*/ 16 w 38"/>
                <a:gd name="T17" fmla="*/ 14 h 30"/>
                <a:gd name="T18" fmla="*/ 4 w 38"/>
                <a:gd name="T19" fmla="*/ 19 h 30"/>
                <a:gd name="T20" fmla="*/ 1 w 38"/>
                <a:gd name="T21" fmla="*/ 20 h 30"/>
                <a:gd name="T22" fmla="*/ 1 w 38"/>
                <a:gd name="T23" fmla="*/ 22 h 30"/>
                <a:gd name="T24" fmla="*/ 7 w 38"/>
                <a:gd name="T25" fmla="*/ 27 h 30"/>
                <a:gd name="T26" fmla="*/ 9 w 38"/>
                <a:gd name="T27" fmla="*/ 28 h 30"/>
                <a:gd name="T28" fmla="*/ 10 w 38"/>
                <a:gd name="T29" fmla="*/ 29 h 30"/>
                <a:gd name="T30" fmla="*/ 17 w 38"/>
                <a:gd name="T31" fmla="*/ 30 h 30"/>
                <a:gd name="T32" fmla="*/ 17 w 38"/>
                <a:gd name="T33" fmla="*/ 30 h 30"/>
                <a:gd name="T34" fmla="*/ 18 w 38"/>
                <a:gd name="T35" fmla="*/ 30 h 30"/>
                <a:gd name="T36" fmla="*/ 22 w 38"/>
                <a:gd name="T37" fmla="*/ 30 h 30"/>
                <a:gd name="T38" fmla="*/ 31 w 38"/>
                <a:gd name="T39" fmla="*/ 25 h 30"/>
                <a:gd name="T40" fmla="*/ 36 w 38"/>
                <a:gd name="T41" fmla="*/ 20 h 30"/>
                <a:gd name="T42" fmla="*/ 38 w 38"/>
                <a:gd name="T43" fmla="*/ 12 h 30"/>
                <a:gd name="T44" fmla="*/ 38 w 38"/>
                <a:gd name="T45" fmla="*/ 12 h 30"/>
                <a:gd name="T46" fmla="*/ 38 w 38"/>
                <a:gd name="T47" fmla="*/ 12 h 30"/>
                <a:gd name="T48" fmla="*/ 37 w 38"/>
                <a:gd name="T49" fmla="*/ 5 h 30"/>
                <a:gd name="T50" fmla="*/ 36 w 38"/>
                <a:gd name="T51" fmla="*/ 2 h 30"/>
                <a:gd name="T52" fmla="*/ 35 w 38"/>
                <a:gd name="T53" fmla="*/ 1 h 30"/>
                <a:gd name="T54" fmla="*/ 35 w 38"/>
                <a:gd name="T55" fmla="*/ 0 h 30"/>
                <a:gd name="T56" fmla="*/ 34 w 38"/>
                <a:gd name="T5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8" h="30">
                  <a:moveTo>
                    <a:pt x="34" y="0"/>
                  </a:moveTo>
                  <a:cubicBezTo>
                    <a:pt x="34" y="0"/>
                    <a:pt x="34" y="0"/>
                    <a:pt x="33" y="0"/>
                  </a:cubicBezTo>
                  <a:cubicBezTo>
                    <a:pt x="33" y="1"/>
                    <a:pt x="33" y="1"/>
                    <a:pt x="33" y="1"/>
                  </a:cubicBezTo>
                  <a:cubicBezTo>
                    <a:pt x="32" y="2"/>
                    <a:pt x="30" y="3"/>
                    <a:pt x="28" y="4"/>
                  </a:cubicBezTo>
                  <a:cubicBezTo>
                    <a:pt x="27" y="5"/>
                    <a:pt x="26" y="6"/>
                    <a:pt x="25" y="6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4" y="7"/>
                    <a:pt x="23" y="7"/>
                    <a:pt x="23" y="7"/>
                  </a:cubicBezTo>
                  <a:cubicBezTo>
                    <a:pt x="21" y="7"/>
                    <a:pt x="21" y="8"/>
                    <a:pt x="20" y="9"/>
                  </a:cubicBezTo>
                  <a:cubicBezTo>
                    <a:pt x="19" y="11"/>
                    <a:pt x="18" y="13"/>
                    <a:pt x="16" y="14"/>
                  </a:cubicBezTo>
                  <a:cubicBezTo>
                    <a:pt x="13" y="17"/>
                    <a:pt x="9" y="19"/>
                    <a:pt x="4" y="19"/>
                  </a:cubicBezTo>
                  <a:cubicBezTo>
                    <a:pt x="3" y="20"/>
                    <a:pt x="2" y="20"/>
                    <a:pt x="1" y="20"/>
                  </a:cubicBezTo>
                  <a:cubicBezTo>
                    <a:pt x="0" y="21"/>
                    <a:pt x="0" y="21"/>
                    <a:pt x="1" y="22"/>
                  </a:cubicBezTo>
                  <a:cubicBezTo>
                    <a:pt x="2" y="24"/>
                    <a:pt x="4" y="26"/>
                    <a:pt x="7" y="27"/>
                  </a:cubicBezTo>
                  <a:cubicBezTo>
                    <a:pt x="8" y="28"/>
                    <a:pt x="8" y="28"/>
                    <a:pt x="9" y="28"/>
                  </a:cubicBezTo>
                  <a:cubicBezTo>
                    <a:pt x="9" y="28"/>
                    <a:pt x="10" y="29"/>
                    <a:pt x="10" y="29"/>
                  </a:cubicBezTo>
                  <a:cubicBezTo>
                    <a:pt x="13" y="30"/>
                    <a:pt x="15" y="30"/>
                    <a:pt x="17" y="30"/>
                  </a:cubicBezTo>
                  <a:cubicBezTo>
                    <a:pt x="17" y="30"/>
                    <a:pt x="17" y="30"/>
                    <a:pt x="17" y="30"/>
                  </a:cubicBezTo>
                  <a:cubicBezTo>
                    <a:pt x="18" y="30"/>
                    <a:pt x="18" y="30"/>
                    <a:pt x="18" y="30"/>
                  </a:cubicBezTo>
                  <a:cubicBezTo>
                    <a:pt x="19" y="30"/>
                    <a:pt x="21" y="30"/>
                    <a:pt x="22" y="30"/>
                  </a:cubicBezTo>
                  <a:cubicBezTo>
                    <a:pt x="26" y="29"/>
                    <a:pt x="29" y="27"/>
                    <a:pt x="31" y="25"/>
                  </a:cubicBezTo>
                  <a:cubicBezTo>
                    <a:pt x="33" y="24"/>
                    <a:pt x="34" y="22"/>
                    <a:pt x="36" y="20"/>
                  </a:cubicBezTo>
                  <a:cubicBezTo>
                    <a:pt x="37" y="18"/>
                    <a:pt x="38" y="15"/>
                    <a:pt x="38" y="12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38" y="10"/>
                    <a:pt x="38" y="7"/>
                    <a:pt x="37" y="5"/>
                  </a:cubicBezTo>
                  <a:cubicBezTo>
                    <a:pt x="37" y="4"/>
                    <a:pt x="36" y="3"/>
                    <a:pt x="36" y="2"/>
                  </a:cubicBezTo>
                  <a:cubicBezTo>
                    <a:pt x="36" y="2"/>
                    <a:pt x="35" y="1"/>
                    <a:pt x="35" y="1"/>
                  </a:cubicBezTo>
                  <a:cubicBezTo>
                    <a:pt x="35" y="1"/>
                    <a:pt x="35" y="0"/>
                    <a:pt x="35" y="0"/>
                  </a:cubicBezTo>
                  <a:cubicBezTo>
                    <a:pt x="34" y="0"/>
                    <a:pt x="34" y="0"/>
                    <a:pt x="34" y="0"/>
                  </a:cubicBezTo>
                </a:path>
              </a:pathLst>
            </a:custGeom>
            <a:solidFill>
              <a:srgbClr val="F8BD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3" name="Freeform 397"/>
            <p:cNvSpPr>
              <a:spLocks noEditPoints="1"/>
            </p:cNvSpPr>
            <p:nvPr/>
          </p:nvSpPr>
          <p:spPr bwMode="auto">
            <a:xfrm>
              <a:off x="1333500" y="3130550"/>
              <a:ext cx="149225" cy="93663"/>
            </a:xfrm>
            <a:custGeom>
              <a:avLst/>
              <a:gdLst>
                <a:gd name="T0" fmla="*/ 26 w 40"/>
                <a:gd name="T1" fmla="*/ 25 h 25"/>
                <a:gd name="T2" fmla="*/ 27 w 40"/>
                <a:gd name="T3" fmla="*/ 25 h 25"/>
                <a:gd name="T4" fmla="*/ 28 w 40"/>
                <a:gd name="T5" fmla="*/ 25 h 25"/>
                <a:gd name="T6" fmla="*/ 27 w 40"/>
                <a:gd name="T7" fmla="*/ 25 h 25"/>
                <a:gd name="T8" fmla="*/ 26 w 40"/>
                <a:gd name="T9" fmla="*/ 25 h 25"/>
                <a:gd name="T10" fmla="*/ 15 w 40"/>
                <a:gd name="T11" fmla="*/ 18 h 25"/>
                <a:gd name="T12" fmla="*/ 23 w 40"/>
                <a:gd name="T13" fmla="*/ 23 h 25"/>
                <a:gd name="T14" fmla="*/ 25 w 40"/>
                <a:gd name="T15" fmla="*/ 25 h 25"/>
                <a:gd name="T16" fmla="*/ 15 w 40"/>
                <a:gd name="T17" fmla="*/ 18 h 25"/>
                <a:gd name="T18" fmla="*/ 40 w 40"/>
                <a:gd name="T19" fmla="*/ 17 h 25"/>
                <a:gd name="T20" fmla="*/ 40 w 40"/>
                <a:gd name="T21" fmla="*/ 17 h 25"/>
                <a:gd name="T22" fmla="*/ 40 w 40"/>
                <a:gd name="T23" fmla="*/ 17 h 25"/>
                <a:gd name="T24" fmla="*/ 40 w 40"/>
                <a:gd name="T25" fmla="*/ 17 h 25"/>
                <a:gd name="T26" fmla="*/ 31 w 40"/>
                <a:gd name="T27" fmla="*/ 10 h 25"/>
                <a:gd name="T28" fmla="*/ 38 w 40"/>
                <a:gd name="T29" fmla="*/ 14 h 25"/>
                <a:gd name="T30" fmla="*/ 31 w 40"/>
                <a:gd name="T31" fmla="*/ 10 h 25"/>
                <a:gd name="T32" fmla="*/ 0 w 40"/>
                <a:gd name="T33" fmla="*/ 9 h 25"/>
                <a:gd name="T34" fmla="*/ 2 w 40"/>
                <a:gd name="T35" fmla="*/ 10 h 25"/>
                <a:gd name="T36" fmla="*/ 1 w 40"/>
                <a:gd name="T37" fmla="*/ 10 h 25"/>
                <a:gd name="T38" fmla="*/ 0 w 40"/>
                <a:gd name="T39" fmla="*/ 9 h 25"/>
                <a:gd name="T40" fmla="*/ 1 w 40"/>
                <a:gd name="T41" fmla="*/ 7 h 25"/>
                <a:gd name="T42" fmla="*/ 0 w 40"/>
                <a:gd name="T43" fmla="*/ 9 h 25"/>
                <a:gd name="T44" fmla="*/ 0 w 40"/>
                <a:gd name="T45" fmla="*/ 8 h 25"/>
                <a:gd name="T46" fmla="*/ 1 w 40"/>
                <a:gd name="T47" fmla="*/ 7 h 25"/>
                <a:gd name="T48" fmla="*/ 15 w 40"/>
                <a:gd name="T49" fmla="*/ 0 h 25"/>
                <a:gd name="T50" fmla="*/ 23 w 40"/>
                <a:gd name="T51" fmla="*/ 5 h 25"/>
                <a:gd name="T52" fmla="*/ 27 w 40"/>
                <a:gd name="T53" fmla="*/ 7 h 25"/>
                <a:gd name="T54" fmla="*/ 26 w 40"/>
                <a:gd name="T55" fmla="*/ 6 h 25"/>
                <a:gd name="T56" fmla="*/ 15 w 40"/>
                <a:gd name="T57" fmla="*/ 0 h 25"/>
                <a:gd name="T58" fmla="*/ 15 w 40"/>
                <a:gd name="T59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40" h="25">
                  <a:moveTo>
                    <a:pt x="26" y="25"/>
                  </a:moveTo>
                  <a:cubicBezTo>
                    <a:pt x="26" y="25"/>
                    <a:pt x="27" y="25"/>
                    <a:pt x="27" y="25"/>
                  </a:cubicBezTo>
                  <a:cubicBezTo>
                    <a:pt x="27" y="25"/>
                    <a:pt x="28" y="25"/>
                    <a:pt x="28" y="25"/>
                  </a:cubicBezTo>
                  <a:cubicBezTo>
                    <a:pt x="28" y="25"/>
                    <a:pt x="27" y="25"/>
                    <a:pt x="27" y="25"/>
                  </a:cubicBezTo>
                  <a:cubicBezTo>
                    <a:pt x="27" y="25"/>
                    <a:pt x="26" y="25"/>
                    <a:pt x="26" y="25"/>
                  </a:cubicBezTo>
                  <a:moveTo>
                    <a:pt x="15" y="18"/>
                  </a:moveTo>
                  <a:cubicBezTo>
                    <a:pt x="18" y="19"/>
                    <a:pt x="21" y="21"/>
                    <a:pt x="23" y="23"/>
                  </a:cubicBezTo>
                  <a:cubicBezTo>
                    <a:pt x="24" y="23"/>
                    <a:pt x="25" y="24"/>
                    <a:pt x="25" y="25"/>
                  </a:cubicBezTo>
                  <a:cubicBezTo>
                    <a:pt x="22" y="22"/>
                    <a:pt x="19" y="20"/>
                    <a:pt x="15" y="18"/>
                  </a:cubicBezTo>
                  <a:moveTo>
                    <a:pt x="40" y="17"/>
                  </a:move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moveTo>
                    <a:pt x="31" y="10"/>
                  </a:moveTo>
                  <a:cubicBezTo>
                    <a:pt x="33" y="11"/>
                    <a:pt x="36" y="13"/>
                    <a:pt x="38" y="14"/>
                  </a:cubicBezTo>
                  <a:cubicBezTo>
                    <a:pt x="36" y="13"/>
                    <a:pt x="33" y="11"/>
                    <a:pt x="31" y="10"/>
                  </a:cubicBezTo>
                  <a:moveTo>
                    <a:pt x="0" y="9"/>
                  </a:moveTo>
                  <a:cubicBezTo>
                    <a:pt x="1" y="10"/>
                    <a:pt x="1" y="10"/>
                    <a:pt x="2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0" y="9"/>
                  </a:cubicBezTo>
                  <a:moveTo>
                    <a:pt x="1" y="7"/>
                  </a:moveTo>
                  <a:cubicBezTo>
                    <a:pt x="0" y="8"/>
                    <a:pt x="0" y="9"/>
                    <a:pt x="0" y="9"/>
                  </a:cubicBezTo>
                  <a:cubicBezTo>
                    <a:pt x="0" y="9"/>
                    <a:pt x="0" y="8"/>
                    <a:pt x="0" y="8"/>
                  </a:cubicBezTo>
                  <a:cubicBezTo>
                    <a:pt x="1" y="8"/>
                    <a:pt x="1" y="7"/>
                    <a:pt x="1" y="7"/>
                  </a:cubicBezTo>
                  <a:moveTo>
                    <a:pt x="15" y="0"/>
                  </a:moveTo>
                  <a:cubicBezTo>
                    <a:pt x="18" y="1"/>
                    <a:pt x="21" y="3"/>
                    <a:pt x="23" y="5"/>
                  </a:cubicBezTo>
                  <a:cubicBezTo>
                    <a:pt x="24" y="5"/>
                    <a:pt x="25" y="6"/>
                    <a:pt x="27" y="7"/>
                  </a:cubicBezTo>
                  <a:cubicBezTo>
                    <a:pt x="26" y="6"/>
                    <a:pt x="26" y="6"/>
                    <a:pt x="26" y="6"/>
                  </a:cubicBezTo>
                  <a:cubicBezTo>
                    <a:pt x="22" y="4"/>
                    <a:pt x="19" y="2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</a:path>
              </a:pathLst>
            </a:custGeom>
            <a:solidFill>
              <a:srgbClr val="F8C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4" name="Freeform 398"/>
            <p:cNvSpPr>
              <a:spLocks/>
            </p:cNvSpPr>
            <p:nvPr/>
          </p:nvSpPr>
          <p:spPr bwMode="auto">
            <a:xfrm>
              <a:off x="1333500" y="3130550"/>
              <a:ext cx="149225" cy="93663"/>
            </a:xfrm>
            <a:custGeom>
              <a:avLst/>
              <a:gdLst>
                <a:gd name="T0" fmla="*/ 13 w 40"/>
                <a:gd name="T1" fmla="*/ 0 h 25"/>
                <a:gd name="T2" fmla="*/ 12 w 40"/>
                <a:gd name="T3" fmla="*/ 0 h 25"/>
                <a:gd name="T4" fmla="*/ 2 w 40"/>
                <a:gd name="T5" fmla="*/ 7 h 25"/>
                <a:gd name="T6" fmla="*/ 1 w 40"/>
                <a:gd name="T7" fmla="*/ 7 h 25"/>
                <a:gd name="T8" fmla="*/ 0 w 40"/>
                <a:gd name="T9" fmla="*/ 8 h 25"/>
                <a:gd name="T10" fmla="*/ 0 w 40"/>
                <a:gd name="T11" fmla="*/ 9 h 25"/>
                <a:gd name="T12" fmla="*/ 0 w 40"/>
                <a:gd name="T13" fmla="*/ 9 h 25"/>
                <a:gd name="T14" fmla="*/ 1 w 40"/>
                <a:gd name="T15" fmla="*/ 10 h 25"/>
                <a:gd name="T16" fmla="*/ 2 w 40"/>
                <a:gd name="T17" fmla="*/ 10 h 25"/>
                <a:gd name="T18" fmla="*/ 2 w 40"/>
                <a:gd name="T19" fmla="*/ 10 h 25"/>
                <a:gd name="T20" fmla="*/ 3 w 40"/>
                <a:gd name="T21" fmla="*/ 11 h 25"/>
                <a:gd name="T22" fmla="*/ 15 w 40"/>
                <a:gd name="T23" fmla="*/ 18 h 25"/>
                <a:gd name="T24" fmla="*/ 25 w 40"/>
                <a:gd name="T25" fmla="*/ 25 h 25"/>
                <a:gd name="T26" fmla="*/ 26 w 40"/>
                <a:gd name="T27" fmla="*/ 25 h 25"/>
                <a:gd name="T28" fmla="*/ 26 w 40"/>
                <a:gd name="T29" fmla="*/ 25 h 25"/>
                <a:gd name="T30" fmla="*/ 27 w 40"/>
                <a:gd name="T31" fmla="*/ 25 h 25"/>
                <a:gd name="T32" fmla="*/ 28 w 40"/>
                <a:gd name="T33" fmla="*/ 25 h 25"/>
                <a:gd name="T34" fmla="*/ 28 w 40"/>
                <a:gd name="T35" fmla="*/ 25 h 25"/>
                <a:gd name="T36" fmla="*/ 39 w 40"/>
                <a:gd name="T37" fmla="*/ 18 h 25"/>
                <a:gd name="T38" fmla="*/ 40 w 40"/>
                <a:gd name="T39" fmla="*/ 17 h 25"/>
                <a:gd name="T40" fmla="*/ 40 w 40"/>
                <a:gd name="T41" fmla="*/ 17 h 25"/>
                <a:gd name="T42" fmla="*/ 40 w 40"/>
                <a:gd name="T43" fmla="*/ 16 h 25"/>
                <a:gd name="T44" fmla="*/ 38 w 40"/>
                <a:gd name="T45" fmla="*/ 14 h 25"/>
                <a:gd name="T46" fmla="*/ 38 w 40"/>
                <a:gd name="T47" fmla="*/ 14 h 25"/>
                <a:gd name="T48" fmla="*/ 31 w 40"/>
                <a:gd name="T49" fmla="*/ 10 h 25"/>
                <a:gd name="T50" fmla="*/ 27 w 40"/>
                <a:gd name="T51" fmla="*/ 7 h 25"/>
                <a:gd name="T52" fmla="*/ 23 w 40"/>
                <a:gd name="T53" fmla="*/ 5 h 25"/>
                <a:gd name="T54" fmla="*/ 15 w 40"/>
                <a:gd name="T55" fmla="*/ 0 h 25"/>
                <a:gd name="T56" fmla="*/ 13 w 40"/>
                <a:gd name="T5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0" h="25">
                  <a:moveTo>
                    <a:pt x="13" y="0"/>
                  </a:moveTo>
                  <a:cubicBezTo>
                    <a:pt x="13" y="0"/>
                    <a:pt x="12" y="0"/>
                    <a:pt x="12" y="0"/>
                  </a:cubicBezTo>
                  <a:cubicBezTo>
                    <a:pt x="8" y="2"/>
                    <a:pt x="5" y="4"/>
                    <a:pt x="2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8"/>
                    <a:pt x="0" y="8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3" y="11"/>
                    <a:pt x="3" y="11"/>
                  </a:cubicBezTo>
                  <a:cubicBezTo>
                    <a:pt x="7" y="13"/>
                    <a:pt x="11" y="15"/>
                    <a:pt x="15" y="18"/>
                  </a:cubicBezTo>
                  <a:cubicBezTo>
                    <a:pt x="19" y="20"/>
                    <a:pt x="22" y="22"/>
                    <a:pt x="25" y="25"/>
                  </a:cubicBezTo>
                  <a:cubicBezTo>
                    <a:pt x="26" y="25"/>
                    <a:pt x="26" y="25"/>
                    <a:pt x="26" y="25"/>
                  </a:cubicBezTo>
                  <a:cubicBezTo>
                    <a:pt x="26" y="25"/>
                    <a:pt x="26" y="25"/>
                    <a:pt x="26" y="25"/>
                  </a:cubicBezTo>
                  <a:cubicBezTo>
                    <a:pt x="26" y="25"/>
                    <a:pt x="27" y="25"/>
                    <a:pt x="27" y="25"/>
                  </a:cubicBezTo>
                  <a:cubicBezTo>
                    <a:pt x="27" y="25"/>
                    <a:pt x="28" y="25"/>
                    <a:pt x="28" y="25"/>
                  </a:cubicBezTo>
                  <a:cubicBezTo>
                    <a:pt x="28" y="25"/>
                    <a:pt x="28" y="25"/>
                    <a:pt x="28" y="25"/>
                  </a:cubicBezTo>
                  <a:cubicBezTo>
                    <a:pt x="32" y="23"/>
                    <a:pt x="36" y="20"/>
                    <a:pt x="39" y="18"/>
                  </a:cubicBezTo>
                  <a:cubicBezTo>
                    <a:pt x="40" y="18"/>
                    <a:pt x="40" y="18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6"/>
                    <a:pt x="40" y="16"/>
                  </a:cubicBezTo>
                  <a:cubicBezTo>
                    <a:pt x="39" y="15"/>
                    <a:pt x="39" y="15"/>
                    <a:pt x="38" y="14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6" y="13"/>
                    <a:pt x="33" y="11"/>
                    <a:pt x="31" y="10"/>
                  </a:cubicBezTo>
                  <a:cubicBezTo>
                    <a:pt x="30" y="9"/>
                    <a:pt x="28" y="8"/>
                    <a:pt x="27" y="7"/>
                  </a:cubicBezTo>
                  <a:cubicBezTo>
                    <a:pt x="25" y="6"/>
                    <a:pt x="24" y="5"/>
                    <a:pt x="23" y="5"/>
                  </a:cubicBezTo>
                  <a:cubicBezTo>
                    <a:pt x="21" y="3"/>
                    <a:pt x="18" y="1"/>
                    <a:pt x="15" y="0"/>
                  </a:cubicBezTo>
                  <a:cubicBezTo>
                    <a:pt x="14" y="0"/>
                    <a:pt x="14" y="0"/>
                    <a:pt x="13" y="0"/>
                  </a:cubicBezTo>
                </a:path>
              </a:pathLst>
            </a:custGeom>
            <a:solidFill>
              <a:srgbClr val="EA8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5" name="Freeform 399"/>
            <p:cNvSpPr>
              <a:spLocks noEditPoints="1"/>
            </p:cNvSpPr>
            <p:nvPr/>
          </p:nvSpPr>
          <p:spPr bwMode="auto">
            <a:xfrm>
              <a:off x="1262063" y="2189163"/>
              <a:ext cx="209550" cy="82550"/>
            </a:xfrm>
            <a:custGeom>
              <a:avLst/>
              <a:gdLst>
                <a:gd name="T0" fmla="*/ 51 w 56"/>
                <a:gd name="T1" fmla="*/ 21 h 22"/>
                <a:gd name="T2" fmla="*/ 48 w 56"/>
                <a:gd name="T3" fmla="*/ 22 h 22"/>
                <a:gd name="T4" fmla="*/ 48 w 56"/>
                <a:gd name="T5" fmla="*/ 22 h 22"/>
                <a:gd name="T6" fmla="*/ 51 w 56"/>
                <a:gd name="T7" fmla="*/ 21 h 22"/>
                <a:gd name="T8" fmla="*/ 54 w 56"/>
                <a:gd name="T9" fmla="*/ 16 h 22"/>
                <a:gd name="T10" fmla="*/ 55 w 56"/>
                <a:gd name="T11" fmla="*/ 16 h 22"/>
                <a:gd name="T12" fmla="*/ 55 w 56"/>
                <a:gd name="T13" fmla="*/ 17 h 22"/>
                <a:gd name="T14" fmla="*/ 55 w 56"/>
                <a:gd name="T15" fmla="*/ 18 h 22"/>
                <a:gd name="T16" fmla="*/ 55 w 56"/>
                <a:gd name="T17" fmla="*/ 17 h 22"/>
                <a:gd name="T18" fmla="*/ 55 w 56"/>
                <a:gd name="T19" fmla="*/ 16 h 22"/>
                <a:gd name="T20" fmla="*/ 54 w 56"/>
                <a:gd name="T21" fmla="*/ 16 h 22"/>
                <a:gd name="T22" fmla="*/ 27 w 56"/>
                <a:gd name="T23" fmla="*/ 6 h 22"/>
                <a:gd name="T24" fmla="*/ 35 w 56"/>
                <a:gd name="T25" fmla="*/ 8 h 22"/>
                <a:gd name="T26" fmla="*/ 50 w 56"/>
                <a:gd name="T27" fmla="*/ 14 h 22"/>
                <a:gd name="T28" fmla="*/ 44 w 56"/>
                <a:gd name="T29" fmla="*/ 12 h 22"/>
                <a:gd name="T30" fmla="*/ 27 w 56"/>
                <a:gd name="T31" fmla="*/ 6 h 22"/>
                <a:gd name="T32" fmla="*/ 3 w 56"/>
                <a:gd name="T33" fmla="*/ 2 h 22"/>
                <a:gd name="T34" fmla="*/ 6 w 56"/>
                <a:gd name="T35" fmla="*/ 5 h 22"/>
                <a:gd name="T36" fmla="*/ 9 w 56"/>
                <a:gd name="T37" fmla="*/ 6 h 22"/>
                <a:gd name="T38" fmla="*/ 3 w 56"/>
                <a:gd name="T39" fmla="*/ 3 h 22"/>
                <a:gd name="T40" fmla="*/ 3 w 56"/>
                <a:gd name="T41" fmla="*/ 2 h 22"/>
                <a:gd name="T42" fmla="*/ 10 w 56"/>
                <a:gd name="T43" fmla="*/ 1 h 22"/>
                <a:gd name="T44" fmla="*/ 12 w 56"/>
                <a:gd name="T45" fmla="*/ 2 h 22"/>
                <a:gd name="T46" fmla="*/ 10 w 56"/>
                <a:gd name="T47" fmla="*/ 1 h 22"/>
                <a:gd name="T48" fmla="*/ 0 w 56"/>
                <a:gd name="T49" fmla="*/ 1 h 22"/>
                <a:gd name="T50" fmla="*/ 0 w 56"/>
                <a:gd name="T51" fmla="*/ 1 h 22"/>
                <a:gd name="T52" fmla="*/ 0 w 56"/>
                <a:gd name="T53" fmla="*/ 1 h 22"/>
                <a:gd name="T54" fmla="*/ 0 w 56"/>
                <a:gd name="T55" fmla="*/ 1 h 22"/>
                <a:gd name="T56" fmla="*/ 3 w 56"/>
                <a:gd name="T57" fmla="*/ 0 h 22"/>
                <a:gd name="T58" fmla="*/ 4 w 56"/>
                <a:gd name="T59" fmla="*/ 0 h 22"/>
                <a:gd name="T60" fmla="*/ 5 w 56"/>
                <a:gd name="T61" fmla="*/ 0 h 22"/>
                <a:gd name="T62" fmla="*/ 3 w 56"/>
                <a:gd name="T63" fmla="*/ 0 h 22"/>
                <a:gd name="T64" fmla="*/ 1 w 56"/>
                <a:gd name="T65" fmla="*/ 0 h 22"/>
                <a:gd name="T66" fmla="*/ 0 w 56"/>
                <a:gd name="T67" fmla="*/ 0 h 22"/>
                <a:gd name="T68" fmla="*/ 0 w 56"/>
                <a:gd name="T69" fmla="*/ 0 h 22"/>
                <a:gd name="T70" fmla="*/ 1 w 56"/>
                <a:gd name="T71" fmla="*/ 0 h 22"/>
                <a:gd name="T72" fmla="*/ 1 w 56"/>
                <a:gd name="T73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6" h="22">
                  <a:moveTo>
                    <a:pt x="51" y="21"/>
                  </a:moveTo>
                  <a:cubicBezTo>
                    <a:pt x="50" y="21"/>
                    <a:pt x="49" y="22"/>
                    <a:pt x="48" y="22"/>
                  </a:cubicBezTo>
                  <a:cubicBezTo>
                    <a:pt x="48" y="22"/>
                    <a:pt x="48" y="22"/>
                    <a:pt x="48" y="22"/>
                  </a:cubicBezTo>
                  <a:cubicBezTo>
                    <a:pt x="49" y="22"/>
                    <a:pt x="50" y="21"/>
                    <a:pt x="51" y="21"/>
                  </a:cubicBezTo>
                  <a:moveTo>
                    <a:pt x="54" y="16"/>
                  </a:moveTo>
                  <a:cubicBezTo>
                    <a:pt x="55" y="16"/>
                    <a:pt x="55" y="16"/>
                    <a:pt x="55" y="16"/>
                  </a:cubicBezTo>
                  <a:cubicBezTo>
                    <a:pt x="55" y="16"/>
                    <a:pt x="55" y="17"/>
                    <a:pt x="55" y="17"/>
                  </a:cubicBezTo>
                  <a:cubicBezTo>
                    <a:pt x="55" y="17"/>
                    <a:pt x="55" y="17"/>
                    <a:pt x="55" y="18"/>
                  </a:cubicBezTo>
                  <a:cubicBezTo>
                    <a:pt x="55" y="18"/>
                    <a:pt x="55" y="17"/>
                    <a:pt x="55" y="17"/>
                  </a:cubicBezTo>
                  <a:cubicBezTo>
                    <a:pt x="56" y="17"/>
                    <a:pt x="55" y="16"/>
                    <a:pt x="55" y="16"/>
                  </a:cubicBezTo>
                  <a:cubicBezTo>
                    <a:pt x="55" y="16"/>
                    <a:pt x="54" y="16"/>
                    <a:pt x="54" y="16"/>
                  </a:cubicBezTo>
                  <a:moveTo>
                    <a:pt x="27" y="6"/>
                  </a:moveTo>
                  <a:cubicBezTo>
                    <a:pt x="30" y="7"/>
                    <a:pt x="33" y="8"/>
                    <a:pt x="35" y="8"/>
                  </a:cubicBezTo>
                  <a:cubicBezTo>
                    <a:pt x="40" y="10"/>
                    <a:pt x="45" y="12"/>
                    <a:pt x="50" y="14"/>
                  </a:cubicBezTo>
                  <a:cubicBezTo>
                    <a:pt x="48" y="13"/>
                    <a:pt x="46" y="12"/>
                    <a:pt x="44" y="12"/>
                  </a:cubicBezTo>
                  <a:cubicBezTo>
                    <a:pt x="39" y="9"/>
                    <a:pt x="33" y="8"/>
                    <a:pt x="27" y="6"/>
                  </a:cubicBezTo>
                  <a:moveTo>
                    <a:pt x="3" y="2"/>
                  </a:moveTo>
                  <a:cubicBezTo>
                    <a:pt x="4" y="3"/>
                    <a:pt x="5" y="4"/>
                    <a:pt x="6" y="5"/>
                  </a:cubicBezTo>
                  <a:cubicBezTo>
                    <a:pt x="7" y="5"/>
                    <a:pt x="8" y="6"/>
                    <a:pt x="9" y="6"/>
                  </a:cubicBezTo>
                  <a:cubicBezTo>
                    <a:pt x="7" y="5"/>
                    <a:pt x="5" y="4"/>
                    <a:pt x="3" y="3"/>
                  </a:cubicBezTo>
                  <a:cubicBezTo>
                    <a:pt x="3" y="3"/>
                    <a:pt x="3" y="3"/>
                    <a:pt x="3" y="2"/>
                  </a:cubicBezTo>
                  <a:moveTo>
                    <a:pt x="10" y="1"/>
                  </a:moveTo>
                  <a:cubicBezTo>
                    <a:pt x="10" y="2"/>
                    <a:pt x="11" y="2"/>
                    <a:pt x="12" y="2"/>
                  </a:cubicBezTo>
                  <a:cubicBezTo>
                    <a:pt x="11" y="2"/>
                    <a:pt x="10" y="2"/>
                    <a:pt x="1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3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5" y="0"/>
                  </a:cubicBezTo>
                  <a:cubicBezTo>
                    <a:pt x="4" y="0"/>
                    <a:pt x="4" y="0"/>
                    <a:pt x="3" y="0"/>
                  </a:cubicBezTo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F8C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6" name="Freeform 400"/>
            <p:cNvSpPr>
              <a:spLocks/>
            </p:cNvSpPr>
            <p:nvPr/>
          </p:nvSpPr>
          <p:spPr bwMode="auto">
            <a:xfrm>
              <a:off x="1262063" y="2189163"/>
              <a:ext cx="206375" cy="93663"/>
            </a:xfrm>
            <a:custGeom>
              <a:avLst/>
              <a:gdLst>
                <a:gd name="T0" fmla="*/ 1 w 55"/>
                <a:gd name="T1" fmla="*/ 0 h 25"/>
                <a:gd name="T2" fmla="*/ 0 w 55"/>
                <a:gd name="T3" fmla="*/ 0 h 25"/>
                <a:gd name="T4" fmla="*/ 0 w 55"/>
                <a:gd name="T5" fmla="*/ 1 h 25"/>
                <a:gd name="T6" fmla="*/ 0 w 55"/>
                <a:gd name="T7" fmla="*/ 1 h 25"/>
                <a:gd name="T8" fmla="*/ 3 w 55"/>
                <a:gd name="T9" fmla="*/ 2 h 25"/>
                <a:gd name="T10" fmla="*/ 3 w 55"/>
                <a:gd name="T11" fmla="*/ 3 h 25"/>
                <a:gd name="T12" fmla="*/ 9 w 55"/>
                <a:gd name="T13" fmla="*/ 6 h 25"/>
                <a:gd name="T14" fmla="*/ 12 w 55"/>
                <a:gd name="T15" fmla="*/ 9 h 25"/>
                <a:gd name="T16" fmla="*/ 29 w 55"/>
                <a:gd name="T17" fmla="*/ 17 h 25"/>
                <a:gd name="T18" fmla="*/ 41 w 55"/>
                <a:gd name="T19" fmla="*/ 24 h 25"/>
                <a:gd name="T20" fmla="*/ 43 w 55"/>
                <a:gd name="T21" fmla="*/ 25 h 25"/>
                <a:gd name="T22" fmla="*/ 45 w 55"/>
                <a:gd name="T23" fmla="*/ 24 h 25"/>
                <a:gd name="T24" fmla="*/ 48 w 55"/>
                <a:gd name="T25" fmla="*/ 22 h 25"/>
                <a:gd name="T26" fmla="*/ 48 w 55"/>
                <a:gd name="T27" fmla="*/ 22 h 25"/>
                <a:gd name="T28" fmla="*/ 51 w 55"/>
                <a:gd name="T29" fmla="*/ 21 h 25"/>
                <a:gd name="T30" fmla="*/ 55 w 55"/>
                <a:gd name="T31" fmla="*/ 18 h 25"/>
                <a:gd name="T32" fmla="*/ 55 w 55"/>
                <a:gd name="T33" fmla="*/ 17 h 25"/>
                <a:gd name="T34" fmla="*/ 55 w 55"/>
                <a:gd name="T35" fmla="*/ 16 h 25"/>
                <a:gd name="T36" fmla="*/ 54 w 55"/>
                <a:gd name="T37" fmla="*/ 16 h 25"/>
                <a:gd name="T38" fmla="*/ 50 w 55"/>
                <a:gd name="T39" fmla="*/ 14 h 25"/>
                <a:gd name="T40" fmla="*/ 35 w 55"/>
                <a:gd name="T41" fmla="*/ 8 h 25"/>
                <a:gd name="T42" fmla="*/ 27 w 55"/>
                <a:gd name="T43" fmla="*/ 6 h 25"/>
                <a:gd name="T44" fmla="*/ 12 w 55"/>
                <a:gd name="T45" fmla="*/ 2 h 25"/>
                <a:gd name="T46" fmla="*/ 12 w 55"/>
                <a:gd name="T47" fmla="*/ 2 h 25"/>
                <a:gd name="T48" fmla="*/ 10 w 55"/>
                <a:gd name="T49" fmla="*/ 1 h 25"/>
                <a:gd name="T50" fmla="*/ 5 w 55"/>
                <a:gd name="T51" fmla="*/ 0 h 25"/>
                <a:gd name="T52" fmla="*/ 4 w 55"/>
                <a:gd name="T53" fmla="*/ 0 h 25"/>
                <a:gd name="T54" fmla="*/ 3 w 55"/>
                <a:gd name="T55" fmla="*/ 0 h 25"/>
                <a:gd name="T56" fmla="*/ 1 w 55"/>
                <a:gd name="T5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55" h="25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2" y="2"/>
                    <a:pt x="3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5" y="4"/>
                    <a:pt x="7" y="5"/>
                    <a:pt x="9" y="6"/>
                  </a:cubicBezTo>
                  <a:cubicBezTo>
                    <a:pt x="10" y="7"/>
                    <a:pt x="11" y="8"/>
                    <a:pt x="12" y="9"/>
                  </a:cubicBezTo>
                  <a:cubicBezTo>
                    <a:pt x="18" y="12"/>
                    <a:pt x="23" y="14"/>
                    <a:pt x="29" y="17"/>
                  </a:cubicBezTo>
                  <a:cubicBezTo>
                    <a:pt x="33" y="19"/>
                    <a:pt x="37" y="22"/>
                    <a:pt x="41" y="24"/>
                  </a:cubicBezTo>
                  <a:cubicBezTo>
                    <a:pt x="42" y="24"/>
                    <a:pt x="42" y="25"/>
                    <a:pt x="43" y="25"/>
                  </a:cubicBezTo>
                  <a:cubicBezTo>
                    <a:pt x="43" y="25"/>
                    <a:pt x="44" y="25"/>
                    <a:pt x="45" y="24"/>
                  </a:cubicBezTo>
                  <a:cubicBezTo>
                    <a:pt x="46" y="24"/>
                    <a:pt x="47" y="23"/>
                    <a:pt x="48" y="22"/>
                  </a:cubicBezTo>
                  <a:cubicBezTo>
                    <a:pt x="48" y="22"/>
                    <a:pt x="48" y="22"/>
                    <a:pt x="48" y="22"/>
                  </a:cubicBezTo>
                  <a:cubicBezTo>
                    <a:pt x="49" y="22"/>
                    <a:pt x="50" y="21"/>
                    <a:pt x="51" y="21"/>
                  </a:cubicBezTo>
                  <a:cubicBezTo>
                    <a:pt x="52" y="20"/>
                    <a:pt x="53" y="19"/>
                    <a:pt x="55" y="18"/>
                  </a:cubicBezTo>
                  <a:cubicBezTo>
                    <a:pt x="55" y="17"/>
                    <a:pt x="55" y="17"/>
                    <a:pt x="55" y="17"/>
                  </a:cubicBezTo>
                  <a:cubicBezTo>
                    <a:pt x="55" y="17"/>
                    <a:pt x="55" y="16"/>
                    <a:pt x="55" y="16"/>
                  </a:cubicBezTo>
                  <a:cubicBezTo>
                    <a:pt x="54" y="16"/>
                    <a:pt x="54" y="16"/>
                    <a:pt x="54" y="16"/>
                  </a:cubicBezTo>
                  <a:cubicBezTo>
                    <a:pt x="53" y="15"/>
                    <a:pt x="51" y="14"/>
                    <a:pt x="50" y="14"/>
                  </a:cubicBezTo>
                  <a:cubicBezTo>
                    <a:pt x="45" y="12"/>
                    <a:pt x="40" y="10"/>
                    <a:pt x="35" y="8"/>
                  </a:cubicBezTo>
                  <a:cubicBezTo>
                    <a:pt x="33" y="8"/>
                    <a:pt x="30" y="7"/>
                    <a:pt x="27" y="6"/>
                  </a:cubicBezTo>
                  <a:cubicBezTo>
                    <a:pt x="22" y="4"/>
                    <a:pt x="17" y="3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1" y="2"/>
                    <a:pt x="10" y="2"/>
                    <a:pt x="10" y="1"/>
                  </a:cubicBezTo>
                  <a:cubicBezTo>
                    <a:pt x="8" y="1"/>
                    <a:pt x="6" y="1"/>
                    <a:pt x="5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3" y="0"/>
                    <a:pt x="2" y="0"/>
                    <a:pt x="1" y="0"/>
                  </a:cubicBezTo>
                </a:path>
              </a:pathLst>
            </a:custGeom>
            <a:solidFill>
              <a:srgbClr val="F8AB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7" name="Freeform 401"/>
            <p:cNvSpPr>
              <a:spLocks noEditPoints="1"/>
            </p:cNvSpPr>
            <p:nvPr/>
          </p:nvSpPr>
          <p:spPr bwMode="auto">
            <a:xfrm>
              <a:off x="1452563" y="2260600"/>
              <a:ext cx="79375" cy="63500"/>
            </a:xfrm>
            <a:custGeom>
              <a:avLst/>
              <a:gdLst>
                <a:gd name="T0" fmla="*/ 14 w 21"/>
                <a:gd name="T1" fmla="*/ 14 h 17"/>
                <a:gd name="T2" fmla="*/ 13 w 21"/>
                <a:gd name="T3" fmla="*/ 15 h 17"/>
                <a:gd name="T4" fmla="*/ 8 w 21"/>
                <a:gd name="T5" fmla="*/ 17 h 17"/>
                <a:gd name="T6" fmla="*/ 9 w 21"/>
                <a:gd name="T7" fmla="*/ 17 h 17"/>
                <a:gd name="T8" fmla="*/ 14 w 21"/>
                <a:gd name="T9" fmla="*/ 14 h 17"/>
                <a:gd name="T10" fmla="*/ 21 w 21"/>
                <a:gd name="T11" fmla="*/ 8 h 17"/>
                <a:gd name="T12" fmla="*/ 15 w 21"/>
                <a:gd name="T13" fmla="*/ 12 h 17"/>
                <a:gd name="T14" fmla="*/ 21 w 21"/>
                <a:gd name="T15" fmla="*/ 8 h 17"/>
                <a:gd name="T16" fmla="*/ 21 w 21"/>
                <a:gd name="T17" fmla="*/ 7 h 17"/>
                <a:gd name="T18" fmla="*/ 21 w 21"/>
                <a:gd name="T19" fmla="*/ 7 h 17"/>
                <a:gd name="T20" fmla="*/ 21 w 21"/>
                <a:gd name="T21" fmla="*/ 7 h 17"/>
                <a:gd name="T22" fmla="*/ 5 w 21"/>
                <a:gd name="T23" fmla="*/ 3 h 17"/>
                <a:gd name="T24" fmla="*/ 0 w 21"/>
                <a:gd name="T25" fmla="*/ 7 h 17"/>
                <a:gd name="T26" fmla="*/ 5 w 21"/>
                <a:gd name="T27" fmla="*/ 3 h 17"/>
                <a:gd name="T28" fmla="*/ 12 w 21"/>
                <a:gd name="T29" fmla="*/ 1 h 17"/>
                <a:gd name="T30" fmla="*/ 20 w 21"/>
                <a:gd name="T31" fmla="*/ 5 h 17"/>
                <a:gd name="T32" fmla="*/ 20 w 21"/>
                <a:gd name="T33" fmla="*/ 5 h 17"/>
                <a:gd name="T34" fmla="*/ 12 w 21"/>
                <a:gd name="T35" fmla="*/ 1 h 17"/>
                <a:gd name="T36" fmla="*/ 10 w 21"/>
                <a:gd name="T37" fmla="*/ 0 h 17"/>
                <a:gd name="T38" fmla="*/ 9 w 21"/>
                <a:gd name="T39" fmla="*/ 0 h 17"/>
                <a:gd name="T40" fmla="*/ 9 w 21"/>
                <a:gd name="T41" fmla="*/ 1 h 17"/>
                <a:gd name="T42" fmla="*/ 10 w 21"/>
                <a:gd name="T43" fmla="*/ 0 h 17"/>
                <a:gd name="T44" fmla="*/ 11 w 21"/>
                <a:gd name="T45" fmla="*/ 0 h 17"/>
                <a:gd name="T46" fmla="*/ 10 w 21"/>
                <a:gd name="T4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1" h="17">
                  <a:moveTo>
                    <a:pt x="14" y="14"/>
                  </a:moveTo>
                  <a:cubicBezTo>
                    <a:pt x="13" y="14"/>
                    <a:pt x="13" y="14"/>
                    <a:pt x="13" y="15"/>
                  </a:cubicBezTo>
                  <a:cubicBezTo>
                    <a:pt x="11" y="16"/>
                    <a:pt x="10" y="17"/>
                    <a:pt x="8" y="17"/>
                  </a:cubicBezTo>
                  <a:cubicBezTo>
                    <a:pt x="8" y="17"/>
                    <a:pt x="9" y="17"/>
                    <a:pt x="9" y="17"/>
                  </a:cubicBezTo>
                  <a:cubicBezTo>
                    <a:pt x="10" y="16"/>
                    <a:pt x="12" y="15"/>
                    <a:pt x="14" y="14"/>
                  </a:cubicBezTo>
                  <a:moveTo>
                    <a:pt x="21" y="8"/>
                  </a:moveTo>
                  <a:cubicBezTo>
                    <a:pt x="19" y="9"/>
                    <a:pt x="17" y="11"/>
                    <a:pt x="15" y="12"/>
                  </a:cubicBezTo>
                  <a:cubicBezTo>
                    <a:pt x="17" y="11"/>
                    <a:pt x="19" y="9"/>
                    <a:pt x="21" y="8"/>
                  </a:cubicBezTo>
                  <a:moveTo>
                    <a:pt x="21" y="7"/>
                  </a:move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moveTo>
                    <a:pt x="5" y="3"/>
                  </a:moveTo>
                  <a:cubicBezTo>
                    <a:pt x="3" y="5"/>
                    <a:pt x="2" y="6"/>
                    <a:pt x="0" y="7"/>
                  </a:cubicBezTo>
                  <a:cubicBezTo>
                    <a:pt x="2" y="6"/>
                    <a:pt x="4" y="5"/>
                    <a:pt x="5" y="3"/>
                  </a:cubicBezTo>
                  <a:moveTo>
                    <a:pt x="12" y="1"/>
                  </a:moveTo>
                  <a:cubicBezTo>
                    <a:pt x="15" y="2"/>
                    <a:pt x="18" y="4"/>
                    <a:pt x="20" y="5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18" y="4"/>
                    <a:pt x="15" y="2"/>
                    <a:pt x="12" y="1"/>
                  </a:cubicBezTo>
                  <a:moveTo>
                    <a:pt x="10" y="0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1"/>
                    <a:pt x="9" y="1"/>
                  </a:cubicBezTo>
                  <a:cubicBezTo>
                    <a:pt x="9" y="0"/>
                    <a:pt x="10" y="0"/>
                    <a:pt x="10" y="0"/>
                  </a:cubicBezTo>
                  <a:cubicBezTo>
                    <a:pt x="10" y="0"/>
                    <a:pt x="10" y="0"/>
                    <a:pt x="11" y="0"/>
                  </a:cubicBezTo>
                  <a:cubicBezTo>
                    <a:pt x="10" y="0"/>
                    <a:pt x="10" y="0"/>
                    <a:pt x="10" y="0"/>
                  </a:cubicBezTo>
                </a:path>
              </a:pathLst>
            </a:custGeom>
            <a:solidFill>
              <a:srgbClr val="F8C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8" name="Freeform 402"/>
            <p:cNvSpPr>
              <a:spLocks/>
            </p:cNvSpPr>
            <p:nvPr/>
          </p:nvSpPr>
          <p:spPr bwMode="auto">
            <a:xfrm>
              <a:off x="1441450" y="2260600"/>
              <a:ext cx="90487" cy="68263"/>
            </a:xfrm>
            <a:custGeom>
              <a:avLst/>
              <a:gdLst>
                <a:gd name="T0" fmla="*/ 13 w 24"/>
                <a:gd name="T1" fmla="*/ 0 h 18"/>
                <a:gd name="T2" fmla="*/ 12 w 24"/>
                <a:gd name="T3" fmla="*/ 1 h 18"/>
                <a:gd name="T4" fmla="*/ 8 w 24"/>
                <a:gd name="T5" fmla="*/ 3 h 18"/>
                <a:gd name="T6" fmla="*/ 3 w 24"/>
                <a:gd name="T7" fmla="*/ 7 h 18"/>
                <a:gd name="T8" fmla="*/ 1 w 24"/>
                <a:gd name="T9" fmla="*/ 8 h 18"/>
                <a:gd name="T10" fmla="*/ 1 w 24"/>
                <a:gd name="T11" fmla="*/ 10 h 18"/>
                <a:gd name="T12" fmla="*/ 9 w 24"/>
                <a:gd name="T13" fmla="*/ 17 h 18"/>
                <a:gd name="T14" fmla="*/ 11 w 24"/>
                <a:gd name="T15" fmla="*/ 18 h 18"/>
                <a:gd name="T16" fmla="*/ 11 w 24"/>
                <a:gd name="T17" fmla="*/ 17 h 18"/>
                <a:gd name="T18" fmla="*/ 16 w 24"/>
                <a:gd name="T19" fmla="*/ 15 h 18"/>
                <a:gd name="T20" fmla="*/ 17 w 24"/>
                <a:gd name="T21" fmla="*/ 14 h 18"/>
                <a:gd name="T22" fmla="*/ 18 w 24"/>
                <a:gd name="T23" fmla="*/ 12 h 18"/>
                <a:gd name="T24" fmla="*/ 24 w 24"/>
                <a:gd name="T25" fmla="*/ 8 h 18"/>
                <a:gd name="T26" fmla="*/ 24 w 24"/>
                <a:gd name="T27" fmla="*/ 7 h 18"/>
                <a:gd name="T28" fmla="*/ 24 w 24"/>
                <a:gd name="T29" fmla="*/ 7 h 18"/>
                <a:gd name="T30" fmla="*/ 24 w 24"/>
                <a:gd name="T31" fmla="*/ 7 h 18"/>
                <a:gd name="T32" fmla="*/ 24 w 24"/>
                <a:gd name="T33" fmla="*/ 5 h 18"/>
                <a:gd name="T34" fmla="*/ 23 w 24"/>
                <a:gd name="T35" fmla="*/ 5 h 18"/>
                <a:gd name="T36" fmla="*/ 23 w 24"/>
                <a:gd name="T37" fmla="*/ 5 h 18"/>
                <a:gd name="T38" fmla="*/ 15 w 24"/>
                <a:gd name="T39" fmla="*/ 1 h 18"/>
                <a:gd name="T40" fmla="*/ 14 w 24"/>
                <a:gd name="T41" fmla="*/ 0 h 18"/>
                <a:gd name="T42" fmla="*/ 14 w 24"/>
                <a:gd name="T43" fmla="*/ 0 h 18"/>
                <a:gd name="T44" fmla="*/ 13 w 24"/>
                <a:gd name="T45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4" h="18">
                  <a:moveTo>
                    <a:pt x="13" y="0"/>
                  </a:moveTo>
                  <a:cubicBezTo>
                    <a:pt x="13" y="0"/>
                    <a:pt x="12" y="0"/>
                    <a:pt x="12" y="1"/>
                  </a:cubicBezTo>
                  <a:cubicBezTo>
                    <a:pt x="11" y="2"/>
                    <a:pt x="9" y="2"/>
                    <a:pt x="8" y="3"/>
                  </a:cubicBezTo>
                  <a:cubicBezTo>
                    <a:pt x="7" y="5"/>
                    <a:pt x="5" y="6"/>
                    <a:pt x="3" y="7"/>
                  </a:cubicBezTo>
                  <a:cubicBezTo>
                    <a:pt x="2" y="8"/>
                    <a:pt x="2" y="8"/>
                    <a:pt x="1" y="8"/>
                  </a:cubicBezTo>
                  <a:cubicBezTo>
                    <a:pt x="0" y="9"/>
                    <a:pt x="0" y="10"/>
                    <a:pt x="1" y="10"/>
                  </a:cubicBezTo>
                  <a:cubicBezTo>
                    <a:pt x="4" y="13"/>
                    <a:pt x="7" y="15"/>
                    <a:pt x="9" y="17"/>
                  </a:cubicBezTo>
                  <a:cubicBezTo>
                    <a:pt x="10" y="17"/>
                    <a:pt x="10" y="18"/>
                    <a:pt x="11" y="18"/>
                  </a:cubicBezTo>
                  <a:cubicBezTo>
                    <a:pt x="11" y="18"/>
                    <a:pt x="11" y="18"/>
                    <a:pt x="11" y="17"/>
                  </a:cubicBezTo>
                  <a:cubicBezTo>
                    <a:pt x="13" y="17"/>
                    <a:pt x="14" y="16"/>
                    <a:pt x="16" y="15"/>
                  </a:cubicBezTo>
                  <a:cubicBezTo>
                    <a:pt x="16" y="14"/>
                    <a:pt x="16" y="14"/>
                    <a:pt x="17" y="14"/>
                  </a:cubicBezTo>
                  <a:cubicBezTo>
                    <a:pt x="17" y="13"/>
                    <a:pt x="18" y="13"/>
                    <a:pt x="18" y="12"/>
                  </a:cubicBezTo>
                  <a:cubicBezTo>
                    <a:pt x="20" y="11"/>
                    <a:pt x="22" y="9"/>
                    <a:pt x="24" y="8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4" y="6"/>
                    <a:pt x="24" y="6"/>
                    <a:pt x="24" y="5"/>
                  </a:cubicBezTo>
                  <a:cubicBezTo>
                    <a:pt x="24" y="5"/>
                    <a:pt x="23" y="5"/>
                    <a:pt x="23" y="5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1" y="4"/>
                    <a:pt x="18" y="2"/>
                    <a:pt x="15" y="1"/>
                  </a:cubicBezTo>
                  <a:cubicBezTo>
                    <a:pt x="15" y="1"/>
                    <a:pt x="14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3" y="0"/>
                    <a:pt x="13" y="0"/>
                    <a:pt x="13" y="0"/>
                  </a:cubicBezTo>
                </a:path>
              </a:pathLst>
            </a:custGeom>
            <a:solidFill>
              <a:srgbClr val="EA8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9" name="Freeform 403"/>
            <p:cNvSpPr>
              <a:spLocks noEditPoints="1"/>
            </p:cNvSpPr>
            <p:nvPr/>
          </p:nvSpPr>
          <p:spPr bwMode="auto">
            <a:xfrm>
              <a:off x="927100" y="3306763"/>
              <a:ext cx="104775" cy="41275"/>
            </a:xfrm>
            <a:custGeom>
              <a:avLst/>
              <a:gdLst>
                <a:gd name="T0" fmla="*/ 28 w 28"/>
                <a:gd name="T1" fmla="*/ 11 h 11"/>
                <a:gd name="T2" fmla="*/ 27 w 28"/>
                <a:gd name="T3" fmla="*/ 11 h 11"/>
                <a:gd name="T4" fmla="*/ 27 w 28"/>
                <a:gd name="T5" fmla="*/ 11 h 11"/>
                <a:gd name="T6" fmla="*/ 28 w 28"/>
                <a:gd name="T7" fmla="*/ 11 h 11"/>
                <a:gd name="T8" fmla="*/ 28 w 28"/>
                <a:gd name="T9" fmla="*/ 11 h 11"/>
                <a:gd name="T10" fmla="*/ 28 w 28"/>
                <a:gd name="T11" fmla="*/ 10 h 11"/>
                <a:gd name="T12" fmla="*/ 28 w 28"/>
                <a:gd name="T13" fmla="*/ 11 h 11"/>
                <a:gd name="T14" fmla="*/ 28 w 28"/>
                <a:gd name="T15" fmla="*/ 11 h 11"/>
                <a:gd name="T16" fmla="*/ 28 w 28"/>
                <a:gd name="T17" fmla="*/ 10 h 11"/>
                <a:gd name="T18" fmla="*/ 0 w 28"/>
                <a:gd name="T19" fmla="*/ 4 h 11"/>
                <a:gd name="T20" fmla="*/ 25 w 28"/>
                <a:gd name="T21" fmla="*/ 10 h 11"/>
                <a:gd name="T22" fmla="*/ 24 w 28"/>
                <a:gd name="T23" fmla="*/ 10 h 11"/>
                <a:gd name="T24" fmla="*/ 0 w 28"/>
                <a:gd name="T25" fmla="*/ 4 h 11"/>
                <a:gd name="T26" fmla="*/ 13 w 28"/>
                <a:gd name="T27" fmla="*/ 0 h 11"/>
                <a:gd name="T28" fmla="*/ 25 w 28"/>
                <a:gd name="T29" fmla="*/ 8 h 11"/>
                <a:gd name="T30" fmla="*/ 26 w 28"/>
                <a:gd name="T31" fmla="*/ 8 h 11"/>
                <a:gd name="T32" fmla="*/ 14 w 28"/>
                <a:gd name="T33" fmla="*/ 0 h 11"/>
                <a:gd name="T34" fmla="*/ 13 w 28"/>
                <a:gd name="T3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8" h="11">
                  <a:moveTo>
                    <a:pt x="28" y="11"/>
                  </a:moveTo>
                  <a:cubicBezTo>
                    <a:pt x="28" y="11"/>
                    <a:pt x="28" y="11"/>
                    <a:pt x="27" y="11"/>
                  </a:cubicBezTo>
                  <a:cubicBezTo>
                    <a:pt x="27" y="11"/>
                    <a:pt x="27" y="11"/>
                    <a:pt x="27" y="11"/>
                  </a:cubicBezTo>
                  <a:cubicBezTo>
                    <a:pt x="27" y="11"/>
                    <a:pt x="28" y="11"/>
                    <a:pt x="28" y="11"/>
                  </a:cubicBezTo>
                  <a:cubicBezTo>
                    <a:pt x="28" y="11"/>
                    <a:pt x="28" y="11"/>
                    <a:pt x="28" y="11"/>
                  </a:cubicBezTo>
                  <a:moveTo>
                    <a:pt x="28" y="10"/>
                  </a:moveTo>
                  <a:cubicBezTo>
                    <a:pt x="28" y="11"/>
                    <a:pt x="28" y="11"/>
                    <a:pt x="28" y="11"/>
                  </a:cubicBezTo>
                  <a:cubicBezTo>
                    <a:pt x="28" y="11"/>
                    <a:pt x="28" y="11"/>
                    <a:pt x="28" y="11"/>
                  </a:cubicBezTo>
                  <a:cubicBezTo>
                    <a:pt x="28" y="10"/>
                    <a:pt x="28" y="10"/>
                    <a:pt x="28" y="10"/>
                  </a:cubicBezTo>
                  <a:moveTo>
                    <a:pt x="0" y="4"/>
                  </a:moveTo>
                  <a:cubicBezTo>
                    <a:pt x="8" y="6"/>
                    <a:pt x="16" y="8"/>
                    <a:pt x="25" y="10"/>
                  </a:cubicBezTo>
                  <a:cubicBezTo>
                    <a:pt x="25" y="10"/>
                    <a:pt x="25" y="10"/>
                    <a:pt x="24" y="10"/>
                  </a:cubicBezTo>
                  <a:cubicBezTo>
                    <a:pt x="16" y="8"/>
                    <a:pt x="8" y="6"/>
                    <a:pt x="0" y="4"/>
                  </a:cubicBezTo>
                  <a:moveTo>
                    <a:pt x="13" y="0"/>
                  </a:moveTo>
                  <a:cubicBezTo>
                    <a:pt x="17" y="3"/>
                    <a:pt x="21" y="5"/>
                    <a:pt x="25" y="8"/>
                  </a:cubicBezTo>
                  <a:cubicBezTo>
                    <a:pt x="26" y="8"/>
                    <a:pt x="26" y="8"/>
                    <a:pt x="26" y="8"/>
                  </a:cubicBezTo>
                  <a:cubicBezTo>
                    <a:pt x="22" y="6"/>
                    <a:pt x="18" y="3"/>
                    <a:pt x="14" y="0"/>
                  </a:cubicBezTo>
                  <a:cubicBezTo>
                    <a:pt x="13" y="0"/>
                    <a:pt x="13" y="0"/>
                    <a:pt x="13" y="0"/>
                  </a:cubicBezTo>
                </a:path>
              </a:pathLst>
            </a:custGeom>
            <a:solidFill>
              <a:srgbClr val="F8C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10" name="Freeform 404"/>
            <p:cNvSpPr>
              <a:spLocks/>
            </p:cNvSpPr>
            <p:nvPr/>
          </p:nvSpPr>
          <p:spPr bwMode="auto">
            <a:xfrm>
              <a:off x="874713" y="3300413"/>
              <a:ext cx="157162" cy="47625"/>
            </a:xfrm>
            <a:custGeom>
              <a:avLst/>
              <a:gdLst>
                <a:gd name="T0" fmla="*/ 1 w 42"/>
                <a:gd name="T1" fmla="*/ 0 h 13"/>
                <a:gd name="T2" fmla="*/ 0 w 42"/>
                <a:gd name="T3" fmla="*/ 0 h 13"/>
                <a:gd name="T4" fmla="*/ 0 w 42"/>
                <a:gd name="T5" fmla="*/ 0 h 13"/>
                <a:gd name="T6" fmla="*/ 0 w 42"/>
                <a:gd name="T7" fmla="*/ 1 h 13"/>
                <a:gd name="T8" fmla="*/ 2 w 42"/>
                <a:gd name="T9" fmla="*/ 1 h 13"/>
                <a:gd name="T10" fmla="*/ 14 w 42"/>
                <a:gd name="T11" fmla="*/ 6 h 13"/>
                <a:gd name="T12" fmla="*/ 38 w 42"/>
                <a:gd name="T13" fmla="*/ 12 h 13"/>
                <a:gd name="T14" fmla="*/ 39 w 42"/>
                <a:gd name="T15" fmla="*/ 12 h 13"/>
                <a:gd name="T16" fmla="*/ 40 w 42"/>
                <a:gd name="T17" fmla="*/ 13 h 13"/>
                <a:gd name="T18" fmla="*/ 41 w 42"/>
                <a:gd name="T19" fmla="*/ 13 h 13"/>
                <a:gd name="T20" fmla="*/ 42 w 42"/>
                <a:gd name="T21" fmla="*/ 13 h 13"/>
                <a:gd name="T22" fmla="*/ 42 w 42"/>
                <a:gd name="T23" fmla="*/ 13 h 13"/>
                <a:gd name="T24" fmla="*/ 42 w 42"/>
                <a:gd name="T25" fmla="*/ 12 h 13"/>
                <a:gd name="T26" fmla="*/ 42 w 42"/>
                <a:gd name="T27" fmla="*/ 12 h 13"/>
                <a:gd name="T28" fmla="*/ 41 w 42"/>
                <a:gd name="T29" fmla="*/ 11 h 13"/>
                <a:gd name="T30" fmla="*/ 40 w 42"/>
                <a:gd name="T31" fmla="*/ 10 h 13"/>
                <a:gd name="T32" fmla="*/ 39 w 42"/>
                <a:gd name="T33" fmla="*/ 10 h 13"/>
                <a:gd name="T34" fmla="*/ 27 w 42"/>
                <a:gd name="T35" fmla="*/ 2 h 13"/>
                <a:gd name="T36" fmla="*/ 25 w 42"/>
                <a:gd name="T37" fmla="*/ 1 h 13"/>
                <a:gd name="T38" fmla="*/ 25 w 42"/>
                <a:gd name="T39" fmla="*/ 1 h 13"/>
                <a:gd name="T40" fmla="*/ 22 w 42"/>
                <a:gd name="T41" fmla="*/ 1 h 13"/>
                <a:gd name="T42" fmla="*/ 21 w 42"/>
                <a:gd name="T43" fmla="*/ 1 h 13"/>
                <a:gd name="T44" fmla="*/ 20 w 42"/>
                <a:gd name="T45" fmla="*/ 1 h 13"/>
                <a:gd name="T46" fmla="*/ 19 w 42"/>
                <a:gd name="T47" fmla="*/ 1 h 13"/>
                <a:gd name="T48" fmla="*/ 8 w 42"/>
                <a:gd name="T49" fmla="*/ 0 h 13"/>
                <a:gd name="T50" fmla="*/ 1 w 42"/>
                <a:gd name="T51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42" h="13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6" y="3"/>
                    <a:pt x="10" y="4"/>
                    <a:pt x="14" y="6"/>
                  </a:cubicBezTo>
                  <a:cubicBezTo>
                    <a:pt x="22" y="8"/>
                    <a:pt x="30" y="10"/>
                    <a:pt x="38" y="12"/>
                  </a:cubicBezTo>
                  <a:cubicBezTo>
                    <a:pt x="39" y="12"/>
                    <a:pt x="39" y="12"/>
                    <a:pt x="39" y="12"/>
                  </a:cubicBezTo>
                  <a:cubicBezTo>
                    <a:pt x="39" y="13"/>
                    <a:pt x="39" y="13"/>
                    <a:pt x="40" y="13"/>
                  </a:cubicBezTo>
                  <a:cubicBezTo>
                    <a:pt x="40" y="13"/>
                    <a:pt x="41" y="13"/>
                    <a:pt x="41" y="13"/>
                  </a:cubicBezTo>
                  <a:cubicBezTo>
                    <a:pt x="42" y="13"/>
                    <a:pt x="42" y="13"/>
                    <a:pt x="42" y="13"/>
                  </a:cubicBezTo>
                  <a:cubicBezTo>
                    <a:pt x="42" y="13"/>
                    <a:pt x="42" y="13"/>
                    <a:pt x="42" y="13"/>
                  </a:cubicBezTo>
                  <a:cubicBezTo>
                    <a:pt x="42" y="13"/>
                    <a:pt x="42" y="13"/>
                    <a:pt x="42" y="12"/>
                  </a:cubicBezTo>
                  <a:cubicBezTo>
                    <a:pt x="42" y="12"/>
                    <a:pt x="42" y="12"/>
                    <a:pt x="42" y="12"/>
                  </a:cubicBezTo>
                  <a:cubicBezTo>
                    <a:pt x="41" y="11"/>
                    <a:pt x="41" y="11"/>
                    <a:pt x="41" y="11"/>
                  </a:cubicBezTo>
                  <a:cubicBezTo>
                    <a:pt x="41" y="11"/>
                    <a:pt x="40" y="11"/>
                    <a:pt x="40" y="10"/>
                  </a:cubicBezTo>
                  <a:cubicBezTo>
                    <a:pt x="40" y="10"/>
                    <a:pt x="40" y="10"/>
                    <a:pt x="39" y="10"/>
                  </a:cubicBezTo>
                  <a:cubicBezTo>
                    <a:pt x="35" y="7"/>
                    <a:pt x="31" y="5"/>
                    <a:pt x="27" y="2"/>
                  </a:cubicBezTo>
                  <a:cubicBezTo>
                    <a:pt x="26" y="1"/>
                    <a:pt x="26" y="1"/>
                    <a:pt x="25" y="1"/>
                  </a:cubicBezTo>
                  <a:cubicBezTo>
                    <a:pt x="25" y="1"/>
                    <a:pt x="25" y="1"/>
                    <a:pt x="25" y="1"/>
                  </a:cubicBezTo>
                  <a:cubicBezTo>
                    <a:pt x="24" y="1"/>
                    <a:pt x="23" y="1"/>
                    <a:pt x="22" y="1"/>
                  </a:cubicBezTo>
                  <a:cubicBezTo>
                    <a:pt x="22" y="1"/>
                    <a:pt x="21" y="1"/>
                    <a:pt x="21" y="1"/>
                  </a:cubicBezTo>
                  <a:cubicBezTo>
                    <a:pt x="21" y="1"/>
                    <a:pt x="20" y="1"/>
                    <a:pt x="20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5" y="1"/>
                    <a:pt x="11" y="1"/>
                    <a:pt x="8" y="0"/>
                  </a:cubicBezTo>
                  <a:cubicBezTo>
                    <a:pt x="5" y="0"/>
                    <a:pt x="3" y="0"/>
                    <a:pt x="1" y="0"/>
                  </a:cubicBezTo>
                </a:path>
              </a:pathLst>
            </a:custGeom>
            <a:solidFill>
              <a:srgbClr val="F8AB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11" name="Freeform 405"/>
            <p:cNvSpPr>
              <a:spLocks noEditPoints="1"/>
            </p:cNvSpPr>
            <p:nvPr/>
          </p:nvSpPr>
          <p:spPr bwMode="auto">
            <a:xfrm>
              <a:off x="1411288" y="2293938"/>
              <a:ext cx="392112" cy="889000"/>
            </a:xfrm>
            <a:custGeom>
              <a:avLst/>
              <a:gdLst>
                <a:gd name="T0" fmla="*/ 26 w 104"/>
                <a:gd name="T1" fmla="*/ 235 h 236"/>
                <a:gd name="T2" fmla="*/ 7 w 104"/>
                <a:gd name="T3" fmla="*/ 224 h 236"/>
                <a:gd name="T4" fmla="*/ 45 w 104"/>
                <a:gd name="T5" fmla="*/ 220 h 236"/>
                <a:gd name="T6" fmla="*/ 66 w 104"/>
                <a:gd name="T7" fmla="*/ 199 h 236"/>
                <a:gd name="T8" fmla="*/ 79 w 104"/>
                <a:gd name="T9" fmla="*/ 181 h 236"/>
                <a:gd name="T10" fmla="*/ 57 w 104"/>
                <a:gd name="T11" fmla="*/ 163 h 236"/>
                <a:gd name="T12" fmla="*/ 63 w 104"/>
                <a:gd name="T13" fmla="*/ 160 h 236"/>
                <a:gd name="T14" fmla="*/ 91 w 104"/>
                <a:gd name="T15" fmla="*/ 159 h 236"/>
                <a:gd name="T16" fmla="*/ 91 w 104"/>
                <a:gd name="T17" fmla="*/ 159 h 236"/>
                <a:gd name="T18" fmla="*/ 66 w 104"/>
                <a:gd name="T19" fmla="*/ 159 h 236"/>
                <a:gd name="T20" fmla="*/ 72 w 104"/>
                <a:gd name="T21" fmla="*/ 161 h 236"/>
                <a:gd name="T22" fmla="*/ 73 w 104"/>
                <a:gd name="T23" fmla="*/ 158 h 236"/>
                <a:gd name="T24" fmla="*/ 84 w 104"/>
                <a:gd name="T25" fmla="*/ 157 h 236"/>
                <a:gd name="T26" fmla="*/ 69 w 104"/>
                <a:gd name="T27" fmla="*/ 156 h 236"/>
                <a:gd name="T28" fmla="*/ 71 w 104"/>
                <a:gd name="T29" fmla="*/ 156 h 236"/>
                <a:gd name="T30" fmla="*/ 59 w 104"/>
                <a:gd name="T31" fmla="*/ 146 h 236"/>
                <a:gd name="T32" fmla="*/ 59 w 104"/>
                <a:gd name="T33" fmla="*/ 146 h 236"/>
                <a:gd name="T34" fmla="*/ 78 w 104"/>
                <a:gd name="T35" fmla="*/ 148 h 236"/>
                <a:gd name="T36" fmla="*/ 52 w 104"/>
                <a:gd name="T37" fmla="*/ 147 h 236"/>
                <a:gd name="T38" fmla="*/ 77 w 104"/>
                <a:gd name="T39" fmla="*/ 141 h 236"/>
                <a:gd name="T40" fmla="*/ 99 w 104"/>
                <a:gd name="T41" fmla="*/ 139 h 236"/>
                <a:gd name="T42" fmla="*/ 99 w 104"/>
                <a:gd name="T43" fmla="*/ 139 h 236"/>
                <a:gd name="T44" fmla="*/ 62 w 104"/>
                <a:gd name="T45" fmla="*/ 139 h 236"/>
                <a:gd name="T46" fmla="*/ 81 w 104"/>
                <a:gd name="T47" fmla="*/ 127 h 236"/>
                <a:gd name="T48" fmla="*/ 102 w 104"/>
                <a:gd name="T49" fmla="*/ 126 h 236"/>
                <a:gd name="T50" fmla="*/ 75 w 104"/>
                <a:gd name="T51" fmla="*/ 124 h 236"/>
                <a:gd name="T52" fmla="*/ 58 w 104"/>
                <a:gd name="T53" fmla="*/ 122 h 236"/>
                <a:gd name="T54" fmla="*/ 89 w 104"/>
                <a:gd name="T55" fmla="*/ 118 h 236"/>
                <a:gd name="T56" fmla="*/ 84 w 104"/>
                <a:gd name="T57" fmla="*/ 114 h 236"/>
                <a:gd name="T58" fmla="*/ 103 w 104"/>
                <a:gd name="T59" fmla="*/ 111 h 236"/>
                <a:gd name="T60" fmla="*/ 103 w 104"/>
                <a:gd name="T61" fmla="*/ 111 h 236"/>
                <a:gd name="T62" fmla="*/ 72 w 104"/>
                <a:gd name="T63" fmla="*/ 110 h 236"/>
                <a:gd name="T64" fmla="*/ 71 w 104"/>
                <a:gd name="T65" fmla="*/ 109 h 236"/>
                <a:gd name="T66" fmla="*/ 61 w 104"/>
                <a:gd name="T67" fmla="*/ 114 h 236"/>
                <a:gd name="T68" fmla="*/ 74 w 104"/>
                <a:gd name="T69" fmla="*/ 108 h 236"/>
                <a:gd name="T70" fmla="*/ 67 w 104"/>
                <a:gd name="T71" fmla="*/ 108 h 236"/>
                <a:gd name="T72" fmla="*/ 70 w 104"/>
                <a:gd name="T73" fmla="*/ 108 h 236"/>
                <a:gd name="T74" fmla="*/ 58 w 104"/>
                <a:gd name="T75" fmla="*/ 108 h 236"/>
                <a:gd name="T76" fmla="*/ 65 w 104"/>
                <a:gd name="T77" fmla="*/ 104 h 236"/>
                <a:gd name="T78" fmla="*/ 104 w 104"/>
                <a:gd name="T79" fmla="*/ 103 h 236"/>
                <a:gd name="T80" fmla="*/ 80 w 104"/>
                <a:gd name="T81" fmla="*/ 103 h 236"/>
                <a:gd name="T82" fmla="*/ 67 w 104"/>
                <a:gd name="T83" fmla="*/ 93 h 236"/>
                <a:gd name="T84" fmla="*/ 62 w 104"/>
                <a:gd name="T85" fmla="*/ 89 h 236"/>
                <a:gd name="T86" fmla="*/ 56 w 104"/>
                <a:gd name="T87" fmla="*/ 79 h 236"/>
                <a:gd name="T88" fmla="*/ 99 w 104"/>
                <a:gd name="T89" fmla="*/ 77 h 236"/>
                <a:gd name="T90" fmla="*/ 80 w 104"/>
                <a:gd name="T91" fmla="*/ 75 h 236"/>
                <a:gd name="T92" fmla="*/ 79 w 104"/>
                <a:gd name="T93" fmla="*/ 75 h 236"/>
                <a:gd name="T94" fmla="*/ 63 w 104"/>
                <a:gd name="T95" fmla="*/ 70 h 236"/>
                <a:gd name="T96" fmla="*/ 63 w 104"/>
                <a:gd name="T97" fmla="*/ 70 h 236"/>
                <a:gd name="T98" fmla="*/ 74 w 104"/>
                <a:gd name="T99" fmla="*/ 67 h 236"/>
                <a:gd name="T100" fmla="*/ 80 w 104"/>
                <a:gd name="T101" fmla="*/ 66 h 236"/>
                <a:gd name="T102" fmla="*/ 62 w 104"/>
                <a:gd name="T103" fmla="*/ 64 h 236"/>
                <a:gd name="T104" fmla="*/ 72 w 104"/>
                <a:gd name="T105" fmla="*/ 62 h 236"/>
                <a:gd name="T106" fmla="*/ 93 w 104"/>
                <a:gd name="T107" fmla="*/ 60 h 236"/>
                <a:gd name="T108" fmla="*/ 72 w 104"/>
                <a:gd name="T109" fmla="*/ 28 h 236"/>
                <a:gd name="T110" fmla="*/ 51 w 104"/>
                <a:gd name="T111" fmla="*/ 9 h 236"/>
                <a:gd name="T112" fmla="*/ 24 w 104"/>
                <a:gd name="T113" fmla="*/ 11 h 236"/>
                <a:gd name="T114" fmla="*/ 37 w 104"/>
                <a:gd name="T115" fmla="*/ 0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04" h="236">
                  <a:moveTo>
                    <a:pt x="26" y="235"/>
                  </a:moveTo>
                  <a:cubicBezTo>
                    <a:pt x="25" y="236"/>
                    <a:pt x="25" y="236"/>
                    <a:pt x="25" y="236"/>
                  </a:cubicBezTo>
                  <a:cubicBezTo>
                    <a:pt x="25" y="236"/>
                    <a:pt x="25" y="236"/>
                    <a:pt x="24" y="236"/>
                  </a:cubicBezTo>
                  <a:cubicBezTo>
                    <a:pt x="25" y="236"/>
                    <a:pt x="25" y="236"/>
                    <a:pt x="26" y="235"/>
                  </a:cubicBezTo>
                  <a:cubicBezTo>
                    <a:pt x="26" y="235"/>
                    <a:pt x="26" y="235"/>
                    <a:pt x="26" y="235"/>
                  </a:cubicBezTo>
                  <a:moveTo>
                    <a:pt x="0" y="220"/>
                  </a:moveTo>
                  <a:cubicBezTo>
                    <a:pt x="0" y="220"/>
                    <a:pt x="1" y="221"/>
                    <a:pt x="2" y="221"/>
                  </a:cubicBezTo>
                  <a:cubicBezTo>
                    <a:pt x="3" y="222"/>
                    <a:pt x="5" y="223"/>
                    <a:pt x="7" y="224"/>
                  </a:cubicBezTo>
                  <a:cubicBezTo>
                    <a:pt x="5" y="223"/>
                    <a:pt x="2" y="221"/>
                    <a:pt x="0" y="220"/>
                  </a:cubicBezTo>
                  <a:moveTo>
                    <a:pt x="48" y="218"/>
                  </a:moveTo>
                  <a:cubicBezTo>
                    <a:pt x="47" y="218"/>
                    <a:pt x="46" y="219"/>
                    <a:pt x="45" y="220"/>
                  </a:cubicBezTo>
                  <a:cubicBezTo>
                    <a:pt x="45" y="220"/>
                    <a:pt x="45" y="220"/>
                    <a:pt x="45" y="220"/>
                  </a:cubicBezTo>
                  <a:cubicBezTo>
                    <a:pt x="46" y="220"/>
                    <a:pt x="46" y="219"/>
                    <a:pt x="47" y="218"/>
                  </a:cubicBezTo>
                  <a:cubicBezTo>
                    <a:pt x="47" y="218"/>
                    <a:pt x="48" y="218"/>
                    <a:pt x="48" y="218"/>
                  </a:cubicBezTo>
                  <a:moveTo>
                    <a:pt x="69" y="196"/>
                  </a:moveTo>
                  <a:cubicBezTo>
                    <a:pt x="68" y="197"/>
                    <a:pt x="67" y="198"/>
                    <a:pt x="66" y="199"/>
                  </a:cubicBezTo>
                  <a:cubicBezTo>
                    <a:pt x="67" y="198"/>
                    <a:pt x="68" y="197"/>
                    <a:pt x="69" y="196"/>
                  </a:cubicBezTo>
                  <a:moveTo>
                    <a:pt x="87" y="169"/>
                  </a:moveTo>
                  <a:cubicBezTo>
                    <a:pt x="87" y="170"/>
                    <a:pt x="86" y="170"/>
                    <a:pt x="86" y="170"/>
                  </a:cubicBezTo>
                  <a:cubicBezTo>
                    <a:pt x="84" y="174"/>
                    <a:pt x="82" y="177"/>
                    <a:pt x="79" y="181"/>
                  </a:cubicBezTo>
                  <a:cubicBezTo>
                    <a:pt x="82" y="178"/>
                    <a:pt x="84" y="174"/>
                    <a:pt x="86" y="170"/>
                  </a:cubicBezTo>
                  <a:cubicBezTo>
                    <a:pt x="86" y="170"/>
                    <a:pt x="87" y="170"/>
                    <a:pt x="87" y="169"/>
                  </a:cubicBezTo>
                  <a:moveTo>
                    <a:pt x="54" y="161"/>
                  </a:moveTo>
                  <a:cubicBezTo>
                    <a:pt x="55" y="162"/>
                    <a:pt x="56" y="163"/>
                    <a:pt x="57" y="163"/>
                  </a:cubicBezTo>
                  <a:cubicBezTo>
                    <a:pt x="56" y="163"/>
                    <a:pt x="55" y="162"/>
                    <a:pt x="54" y="161"/>
                  </a:cubicBezTo>
                  <a:moveTo>
                    <a:pt x="63" y="160"/>
                  </a:moveTo>
                  <a:cubicBezTo>
                    <a:pt x="63" y="160"/>
                    <a:pt x="63" y="160"/>
                    <a:pt x="63" y="160"/>
                  </a:cubicBezTo>
                  <a:cubicBezTo>
                    <a:pt x="63" y="160"/>
                    <a:pt x="63" y="160"/>
                    <a:pt x="63" y="160"/>
                  </a:cubicBezTo>
                  <a:cubicBezTo>
                    <a:pt x="63" y="160"/>
                    <a:pt x="63" y="160"/>
                    <a:pt x="63" y="160"/>
                  </a:cubicBezTo>
                  <a:moveTo>
                    <a:pt x="92" y="159"/>
                  </a:moveTo>
                  <a:cubicBezTo>
                    <a:pt x="91" y="159"/>
                    <a:pt x="91" y="159"/>
                    <a:pt x="91" y="159"/>
                  </a:cubicBezTo>
                  <a:cubicBezTo>
                    <a:pt x="91" y="159"/>
                    <a:pt x="91" y="159"/>
                    <a:pt x="91" y="159"/>
                  </a:cubicBezTo>
                  <a:cubicBezTo>
                    <a:pt x="91" y="159"/>
                    <a:pt x="92" y="159"/>
                    <a:pt x="92" y="159"/>
                  </a:cubicBezTo>
                  <a:moveTo>
                    <a:pt x="90" y="159"/>
                  </a:moveTo>
                  <a:cubicBezTo>
                    <a:pt x="90" y="159"/>
                    <a:pt x="90" y="159"/>
                    <a:pt x="91" y="159"/>
                  </a:cubicBezTo>
                  <a:cubicBezTo>
                    <a:pt x="91" y="159"/>
                    <a:pt x="91" y="159"/>
                    <a:pt x="91" y="159"/>
                  </a:cubicBezTo>
                  <a:cubicBezTo>
                    <a:pt x="90" y="159"/>
                    <a:pt x="90" y="159"/>
                    <a:pt x="90" y="159"/>
                  </a:cubicBezTo>
                  <a:moveTo>
                    <a:pt x="67" y="158"/>
                  </a:moveTo>
                  <a:cubicBezTo>
                    <a:pt x="67" y="159"/>
                    <a:pt x="66" y="159"/>
                    <a:pt x="66" y="159"/>
                  </a:cubicBezTo>
                  <a:cubicBezTo>
                    <a:pt x="66" y="159"/>
                    <a:pt x="66" y="159"/>
                    <a:pt x="66" y="159"/>
                  </a:cubicBezTo>
                  <a:cubicBezTo>
                    <a:pt x="67" y="159"/>
                    <a:pt x="67" y="159"/>
                    <a:pt x="67" y="158"/>
                  </a:cubicBezTo>
                  <a:moveTo>
                    <a:pt x="73" y="158"/>
                  </a:moveTo>
                  <a:cubicBezTo>
                    <a:pt x="73" y="158"/>
                    <a:pt x="73" y="159"/>
                    <a:pt x="73" y="160"/>
                  </a:cubicBezTo>
                  <a:cubicBezTo>
                    <a:pt x="72" y="160"/>
                    <a:pt x="72" y="161"/>
                    <a:pt x="72" y="161"/>
                  </a:cubicBezTo>
                  <a:cubicBezTo>
                    <a:pt x="70" y="163"/>
                    <a:pt x="68" y="164"/>
                    <a:pt x="66" y="165"/>
                  </a:cubicBezTo>
                  <a:cubicBezTo>
                    <a:pt x="69" y="164"/>
                    <a:pt x="70" y="163"/>
                    <a:pt x="72" y="161"/>
                  </a:cubicBezTo>
                  <a:cubicBezTo>
                    <a:pt x="72" y="160"/>
                    <a:pt x="73" y="159"/>
                    <a:pt x="73" y="159"/>
                  </a:cubicBezTo>
                  <a:cubicBezTo>
                    <a:pt x="73" y="158"/>
                    <a:pt x="73" y="158"/>
                    <a:pt x="73" y="158"/>
                  </a:cubicBezTo>
                  <a:moveTo>
                    <a:pt x="84" y="157"/>
                  </a:moveTo>
                  <a:cubicBezTo>
                    <a:pt x="86" y="159"/>
                    <a:pt x="87" y="162"/>
                    <a:pt x="87" y="166"/>
                  </a:cubicBezTo>
                  <a:cubicBezTo>
                    <a:pt x="87" y="166"/>
                    <a:pt x="87" y="165"/>
                    <a:pt x="87" y="165"/>
                  </a:cubicBezTo>
                  <a:cubicBezTo>
                    <a:pt x="87" y="162"/>
                    <a:pt x="86" y="159"/>
                    <a:pt x="84" y="157"/>
                  </a:cubicBezTo>
                  <a:moveTo>
                    <a:pt x="69" y="156"/>
                  </a:moveTo>
                  <a:cubicBezTo>
                    <a:pt x="69" y="157"/>
                    <a:pt x="68" y="157"/>
                    <a:pt x="68" y="157"/>
                  </a:cubicBezTo>
                  <a:cubicBezTo>
                    <a:pt x="68" y="157"/>
                    <a:pt x="68" y="157"/>
                    <a:pt x="68" y="157"/>
                  </a:cubicBezTo>
                  <a:cubicBezTo>
                    <a:pt x="68" y="157"/>
                    <a:pt x="69" y="157"/>
                    <a:pt x="69" y="156"/>
                  </a:cubicBezTo>
                  <a:cubicBezTo>
                    <a:pt x="69" y="156"/>
                    <a:pt x="69" y="156"/>
                    <a:pt x="69" y="156"/>
                  </a:cubicBezTo>
                  <a:moveTo>
                    <a:pt x="71" y="156"/>
                  </a:moveTo>
                  <a:cubicBezTo>
                    <a:pt x="72" y="156"/>
                    <a:pt x="72" y="156"/>
                    <a:pt x="72" y="156"/>
                  </a:cubicBezTo>
                  <a:cubicBezTo>
                    <a:pt x="72" y="156"/>
                    <a:pt x="72" y="156"/>
                    <a:pt x="71" y="156"/>
                  </a:cubicBezTo>
                  <a:moveTo>
                    <a:pt x="85" y="149"/>
                  </a:moveTo>
                  <a:cubicBezTo>
                    <a:pt x="87" y="151"/>
                    <a:pt x="88" y="153"/>
                    <a:pt x="89" y="155"/>
                  </a:cubicBezTo>
                  <a:cubicBezTo>
                    <a:pt x="88" y="153"/>
                    <a:pt x="87" y="151"/>
                    <a:pt x="85" y="149"/>
                  </a:cubicBezTo>
                  <a:moveTo>
                    <a:pt x="59" y="146"/>
                  </a:moveTo>
                  <a:cubicBezTo>
                    <a:pt x="58" y="147"/>
                    <a:pt x="58" y="147"/>
                    <a:pt x="58" y="147"/>
                  </a:cubicBezTo>
                  <a:cubicBezTo>
                    <a:pt x="57" y="150"/>
                    <a:pt x="57" y="153"/>
                    <a:pt x="58" y="156"/>
                  </a:cubicBezTo>
                  <a:cubicBezTo>
                    <a:pt x="57" y="154"/>
                    <a:pt x="57" y="152"/>
                    <a:pt x="57" y="149"/>
                  </a:cubicBezTo>
                  <a:cubicBezTo>
                    <a:pt x="58" y="148"/>
                    <a:pt x="58" y="147"/>
                    <a:pt x="59" y="146"/>
                  </a:cubicBezTo>
                  <a:moveTo>
                    <a:pt x="72" y="144"/>
                  </a:moveTo>
                  <a:cubicBezTo>
                    <a:pt x="73" y="144"/>
                    <a:pt x="73" y="144"/>
                    <a:pt x="73" y="145"/>
                  </a:cubicBezTo>
                  <a:cubicBezTo>
                    <a:pt x="75" y="146"/>
                    <a:pt x="77" y="148"/>
                    <a:pt x="79" y="149"/>
                  </a:cubicBezTo>
                  <a:cubicBezTo>
                    <a:pt x="79" y="149"/>
                    <a:pt x="78" y="148"/>
                    <a:pt x="78" y="148"/>
                  </a:cubicBezTo>
                  <a:cubicBezTo>
                    <a:pt x="76" y="146"/>
                    <a:pt x="74" y="145"/>
                    <a:pt x="72" y="144"/>
                  </a:cubicBezTo>
                  <a:moveTo>
                    <a:pt x="55" y="142"/>
                  </a:moveTo>
                  <a:cubicBezTo>
                    <a:pt x="55" y="142"/>
                    <a:pt x="54" y="143"/>
                    <a:pt x="54" y="144"/>
                  </a:cubicBezTo>
                  <a:cubicBezTo>
                    <a:pt x="53" y="145"/>
                    <a:pt x="52" y="146"/>
                    <a:pt x="52" y="147"/>
                  </a:cubicBezTo>
                  <a:cubicBezTo>
                    <a:pt x="52" y="146"/>
                    <a:pt x="53" y="145"/>
                    <a:pt x="54" y="144"/>
                  </a:cubicBezTo>
                  <a:cubicBezTo>
                    <a:pt x="54" y="143"/>
                    <a:pt x="55" y="142"/>
                    <a:pt x="55" y="142"/>
                  </a:cubicBezTo>
                  <a:moveTo>
                    <a:pt x="73" y="139"/>
                  </a:moveTo>
                  <a:cubicBezTo>
                    <a:pt x="74" y="140"/>
                    <a:pt x="76" y="141"/>
                    <a:pt x="77" y="141"/>
                  </a:cubicBezTo>
                  <a:cubicBezTo>
                    <a:pt x="77" y="141"/>
                    <a:pt x="77" y="142"/>
                    <a:pt x="78" y="142"/>
                  </a:cubicBezTo>
                  <a:cubicBezTo>
                    <a:pt x="78" y="142"/>
                    <a:pt x="78" y="142"/>
                    <a:pt x="77" y="142"/>
                  </a:cubicBezTo>
                  <a:cubicBezTo>
                    <a:pt x="76" y="141"/>
                    <a:pt x="74" y="140"/>
                    <a:pt x="73" y="139"/>
                  </a:cubicBezTo>
                  <a:moveTo>
                    <a:pt x="99" y="139"/>
                  </a:moveTo>
                  <a:cubicBezTo>
                    <a:pt x="98" y="144"/>
                    <a:pt x="96" y="149"/>
                    <a:pt x="94" y="154"/>
                  </a:cubicBezTo>
                  <a:cubicBezTo>
                    <a:pt x="96" y="149"/>
                    <a:pt x="98" y="144"/>
                    <a:pt x="99" y="139"/>
                  </a:cubicBezTo>
                  <a:moveTo>
                    <a:pt x="99" y="139"/>
                  </a:moveTo>
                  <a:cubicBezTo>
                    <a:pt x="99" y="139"/>
                    <a:pt x="99" y="139"/>
                    <a:pt x="99" y="139"/>
                  </a:cubicBezTo>
                  <a:cubicBezTo>
                    <a:pt x="99" y="139"/>
                    <a:pt x="99" y="139"/>
                    <a:pt x="99" y="139"/>
                  </a:cubicBezTo>
                  <a:moveTo>
                    <a:pt x="66" y="138"/>
                  </a:moveTo>
                  <a:cubicBezTo>
                    <a:pt x="65" y="138"/>
                    <a:pt x="64" y="138"/>
                    <a:pt x="64" y="138"/>
                  </a:cubicBezTo>
                  <a:cubicBezTo>
                    <a:pt x="63" y="138"/>
                    <a:pt x="62" y="138"/>
                    <a:pt x="62" y="139"/>
                  </a:cubicBezTo>
                  <a:cubicBezTo>
                    <a:pt x="62" y="139"/>
                    <a:pt x="62" y="139"/>
                    <a:pt x="62" y="139"/>
                  </a:cubicBezTo>
                  <a:cubicBezTo>
                    <a:pt x="63" y="138"/>
                    <a:pt x="64" y="138"/>
                    <a:pt x="66" y="138"/>
                  </a:cubicBezTo>
                  <a:moveTo>
                    <a:pt x="82" y="126"/>
                  </a:moveTo>
                  <a:cubicBezTo>
                    <a:pt x="82" y="127"/>
                    <a:pt x="81" y="127"/>
                    <a:pt x="81" y="127"/>
                  </a:cubicBezTo>
                  <a:cubicBezTo>
                    <a:pt x="78" y="128"/>
                    <a:pt x="76" y="129"/>
                    <a:pt x="73" y="129"/>
                  </a:cubicBezTo>
                  <a:cubicBezTo>
                    <a:pt x="73" y="129"/>
                    <a:pt x="73" y="129"/>
                    <a:pt x="74" y="129"/>
                  </a:cubicBezTo>
                  <a:cubicBezTo>
                    <a:pt x="77" y="129"/>
                    <a:pt x="79" y="128"/>
                    <a:pt x="82" y="126"/>
                  </a:cubicBezTo>
                  <a:moveTo>
                    <a:pt x="102" y="126"/>
                  </a:moveTo>
                  <a:cubicBezTo>
                    <a:pt x="102" y="126"/>
                    <a:pt x="102" y="126"/>
                    <a:pt x="102" y="126"/>
                  </a:cubicBezTo>
                  <a:cubicBezTo>
                    <a:pt x="102" y="126"/>
                    <a:pt x="102" y="126"/>
                    <a:pt x="102" y="126"/>
                  </a:cubicBezTo>
                  <a:moveTo>
                    <a:pt x="77" y="123"/>
                  </a:moveTo>
                  <a:cubicBezTo>
                    <a:pt x="76" y="123"/>
                    <a:pt x="75" y="124"/>
                    <a:pt x="75" y="124"/>
                  </a:cubicBezTo>
                  <a:cubicBezTo>
                    <a:pt x="75" y="124"/>
                    <a:pt x="76" y="123"/>
                    <a:pt x="77" y="123"/>
                  </a:cubicBezTo>
                  <a:moveTo>
                    <a:pt x="58" y="122"/>
                  </a:moveTo>
                  <a:cubicBezTo>
                    <a:pt x="61" y="127"/>
                    <a:pt x="66" y="129"/>
                    <a:pt x="71" y="129"/>
                  </a:cubicBezTo>
                  <a:cubicBezTo>
                    <a:pt x="66" y="129"/>
                    <a:pt x="61" y="126"/>
                    <a:pt x="58" y="122"/>
                  </a:cubicBezTo>
                  <a:moveTo>
                    <a:pt x="57" y="120"/>
                  </a:moveTo>
                  <a:cubicBezTo>
                    <a:pt x="57" y="120"/>
                    <a:pt x="58" y="121"/>
                    <a:pt x="58" y="121"/>
                  </a:cubicBezTo>
                  <a:cubicBezTo>
                    <a:pt x="58" y="121"/>
                    <a:pt x="58" y="120"/>
                    <a:pt x="57" y="120"/>
                  </a:cubicBezTo>
                  <a:moveTo>
                    <a:pt x="89" y="118"/>
                  </a:moveTo>
                  <a:cubicBezTo>
                    <a:pt x="89" y="118"/>
                    <a:pt x="89" y="118"/>
                    <a:pt x="89" y="118"/>
                  </a:cubicBezTo>
                  <a:cubicBezTo>
                    <a:pt x="88" y="120"/>
                    <a:pt x="87" y="122"/>
                    <a:pt x="86" y="124"/>
                  </a:cubicBezTo>
                  <a:cubicBezTo>
                    <a:pt x="87" y="122"/>
                    <a:pt x="89" y="120"/>
                    <a:pt x="89" y="118"/>
                  </a:cubicBezTo>
                  <a:moveTo>
                    <a:pt x="84" y="114"/>
                  </a:moveTo>
                  <a:cubicBezTo>
                    <a:pt x="84" y="114"/>
                    <a:pt x="84" y="114"/>
                    <a:pt x="84" y="114"/>
                  </a:cubicBezTo>
                  <a:cubicBezTo>
                    <a:pt x="83" y="117"/>
                    <a:pt x="82" y="119"/>
                    <a:pt x="81" y="121"/>
                  </a:cubicBezTo>
                  <a:cubicBezTo>
                    <a:pt x="83" y="119"/>
                    <a:pt x="84" y="116"/>
                    <a:pt x="84" y="114"/>
                  </a:cubicBezTo>
                  <a:moveTo>
                    <a:pt x="103" y="111"/>
                  </a:moveTo>
                  <a:cubicBezTo>
                    <a:pt x="103" y="116"/>
                    <a:pt x="103" y="121"/>
                    <a:pt x="102" y="126"/>
                  </a:cubicBezTo>
                  <a:cubicBezTo>
                    <a:pt x="103" y="121"/>
                    <a:pt x="103" y="116"/>
                    <a:pt x="103" y="111"/>
                  </a:cubicBezTo>
                  <a:moveTo>
                    <a:pt x="103" y="111"/>
                  </a:moveTo>
                  <a:cubicBezTo>
                    <a:pt x="103" y="111"/>
                    <a:pt x="103" y="111"/>
                    <a:pt x="103" y="111"/>
                  </a:cubicBezTo>
                  <a:cubicBezTo>
                    <a:pt x="103" y="111"/>
                    <a:pt x="103" y="111"/>
                    <a:pt x="103" y="111"/>
                  </a:cubicBezTo>
                  <a:moveTo>
                    <a:pt x="71" y="109"/>
                  </a:moveTo>
                  <a:cubicBezTo>
                    <a:pt x="71" y="109"/>
                    <a:pt x="71" y="109"/>
                    <a:pt x="72" y="109"/>
                  </a:cubicBezTo>
                  <a:cubicBezTo>
                    <a:pt x="72" y="110"/>
                    <a:pt x="72" y="110"/>
                    <a:pt x="72" y="110"/>
                  </a:cubicBezTo>
                  <a:cubicBezTo>
                    <a:pt x="72" y="110"/>
                    <a:pt x="73" y="110"/>
                    <a:pt x="73" y="109"/>
                  </a:cubicBezTo>
                  <a:cubicBezTo>
                    <a:pt x="73" y="110"/>
                    <a:pt x="72" y="110"/>
                    <a:pt x="72" y="110"/>
                  </a:cubicBezTo>
                  <a:cubicBezTo>
                    <a:pt x="72" y="110"/>
                    <a:pt x="72" y="110"/>
                    <a:pt x="72" y="110"/>
                  </a:cubicBezTo>
                  <a:cubicBezTo>
                    <a:pt x="72" y="109"/>
                    <a:pt x="72" y="109"/>
                    <a:pt x="71" y="109"/>
                  </a:cubicBezTo>
                  <a:moveTo>
                    <a:pt x="63" y="109"/>
                  </a:moveTo>
                  <a:cubicBezTo>
                    <a:pt x="62" y="110"/>
                    <a:pt x="62" y="111"/>
                    <a:pt x="62" y="112"/>
                  </a:cubicBezTo>
                  <a:cubicBezTo>
                    <a:pt x="61" y="114"/>
                    <a:pt x="62" y="116"/>
                    <a:pt x="62" y="118"/>
                  </a:cubicBezTo>
                  <a:cubicBezTo>
                    <a:pt x="62" y="117"/>
                    <a:pt x="62" y="115"/>
                    <a:pt x="61" y="114"/>
                  </a:cubicBezTo>
                  <a:cubicBezTo>
                    <a:pt x="61" y="113"/>
                    <a:pt x="62" y="111"/>
                    <a:pt x="62" y="110"/>
                  </a:cubicBezTo>
                  <a:cubicBezTo>
                    <a:pt x="63" y="110"/>
                    <a:pt x="63" y="109"/>
                    <a:pt x="63" y="109"/>
                  </a:cubicBezTo>
                  <a:moveTo>
                    <a:pt x="74" y="108"/>
                  </a:moveTo>
                  <a:cubicBezTo>
                    <a:pt x="74" y="108"/>
                    <a:pt x="74" y="108"/>
                    <a:pt x="74" y="108"/>
                  </a:cubicBezTo>
                  <a:cubicBezTo>
                    <a:pt x="74" y="109"/>
                    <a:pt x="74" y="109"/>
                    <a:pt x="74" y="109"/>
                  </a:cubicBezTo>
                  <a:cubicBezTo>
                    <a:pt x="74" y="109"/>
                    <a:pt x="74" y="109"/>
                    <a:pt x="74" y="108"/>
                  </a:cubicBezTo>
                  <a:cubicBezTo>
                    <a:pt x="74" y="108"/>
                    <a:pt x="74" y="108"/>
                    <a:pt x="74" y="108"/>
                  </a:cubicBezTo>
                  <a:moveTo>
                    <a:pt x="67" y="108"/>
                  </a:moveTo>
                  <a:cubicBezTo>
                    <a:pt x="66" y="108"/>
                    <a:pt x="66" y="108"/>
                    <a:pt x="65" y="108"/>
                  </a:cubicBezTo>
                  <a:cubicBezTo>
                    <a:pt x="66" y="108"/>
                    <a:pt x="66" y="108"/>
                    <a:pt x="67" y="108"/>
                  </a:cubicBezTo>
                  <a:cubicBezTo>
                    <a:pt x="67" y="108"/>
                    <a:pt x="68" y="108"/>
                    <a:pt x="69" y="108"/>
                  </a:cubicBezTo>
                  <a:cubicBezTo>
                    <a:pt x="69" y="108"/>
                    <a:pt x="69" y="108"/>
                    <a:pt x="70" y="108"/>
                  </a:cubicBezTo>
                  <a:cubicBezTo>
                    <a:pt x="69" y="108"/>
                    <a:pt x="69" y="108"/>
                    <a:pt x="69" y="108"/>
                  </a:cubicBezTo>
                  <a:cubicBezTo>
                    <a:pt x="68" y="108"/>
                    <a:pt x="67" y="108"/>
                    <a:pt x="67" y="108"/>
                  </a:cubicBezTo>
                  <a:moveTo>
                    <a:pt x="60" y="105"/>
                  </a:moveTo>
                  <a:cubicBezTo>
                    <a:pt x="59" y="106"/>
                    <a:pt x="58" y="107"/>
                    <a:pt x="58" y="108"/>
                  </a:cubicBezTo>
                  <a:cubicBezTo>
                    <a:pt x="58" y="107"/>
                    <a:pt x="59" y="107"/>
                    <a:pt x="59" y="106"/>
                  </a:cubicBezTo>
                  <a:cubicBezTo>
                    <a:pt x="60" y="106"/>
                    <a:pt x="60" y="105"/>
                    <a:pt x="60" y="105"/>
                  </a:cubicBezTo>
                  <a:moveTo>
                    <a:pt x="67" y="103"/>
                  </a:moveTo>
                  <a:cubicBezTo>
                    <a:pt x="66" y="103"/>
                    <a:pt x="66" y="103"/>
                    <a:pt x="65" y="104"/>
                  </a:cubicBezTo>
                  <a:cubicBezTo>
                    <a:pt x="65" y="103"/>
                    <a:pt x="66" y="103"/>
                    <a:pt x="67" y="103"/>
                  </a:cubicBezTo>
                  <a:cubicBezTo>
                    <a:pt x="68" y="103"/>
                    <a:pt x="69" y="104"/>
                    <a:pt x="71" y="104"/>
                  </a:cubicBezTo>
                  <a:cubicBezTo>
                    <a:pt x="69" y="104"/>
                    <a:pt x="68" y="103"/>
                    <a:pt x="67" y="103"/>
                  </a:cubicBezTo>
                  <a:moveTo>
                    <a:pt x="104" y="103"/>
                  </a:moveTo>
                  <a:cubicBezTo>
                    <a:pt x="104" y="104"/>
                    <a:pt x="104" y="106"/>
                    <a:pt x="104" y="107"/>
                  </a:cubicBezTo>
                  <a:cubicBezTo>
                    <a:pt x="104" y="107"/>
                    <a:pt x="104" y="107"/>
                    <a:pt x="104" y="107"/>
                  </a:cubicBezTo>
                  <a:cubicBezTo>
                    <a:pt x="104" y="106"/>
                    <a:pt x="104" y="104"/>
                    <a:pt x="104" y="103"/>
                  </a:cubicBezTo>
                  <a:moveTo>
                    <a:pt x="80" y="103"/>
                  </a:moveTo>
                  <a:cubicBezTo>
                    <a:pt x="82" y="106"/>
                    <a:pt x="83" y="108"/>
                    <a:pt x="84" y="112"/>
                  </a:cubicBezTo>
                  <a:cubicBezTo>
                    <a:pt x="83" y="108"/>
                    <a:pt x="82" y="105"/>
                    <a:pt x="80" y="103"/>
                  </a:cubicBezTo>
                  <a:moveTo>
                    <a:pt x="62" y="89"/>
                  </a:moveTo>
                  <a:cubicBezTo>
                    <a:pt x="64" y="90"/>
                    <a:pt x="65" y="92"/>
                    <a:pt x="67" y="93"/>
                  </a:cubicBezTo>
                  <a:cubicBezTo>
                    <a:pt x="70" y="95"/>
                    <a:pt x="74" y="97"/>
                    <a:pt x="77" y="100"/>
                  </a:cubicBezTo>
                  <a:cubicBezTo>
                    <a:pt x="75" y="98"/>
                    <a:pt x="74" y="97"/>
                    <a:pt x="72" y="96"/>
                  </a:cubicBezTo>
                  <a:cubicBezTo>
                    <a:pt x="69" y="94"/>
                    <a:pt x="66" y="92"/>
                    <a:pt x="63" y="90"/>
                  </a:cubicBezTo>
                  <a:cubicBezTo>
                    <a:pt x="63" y="89"/>
                    <a:pt x="62" y="89"/>
                    <a:pt x="62" y="89"/>
                  </a:cubicBezTo>
                  <a:moveTo>
                    <a:pt x="56" y="78"/>
                  </a:moveTo>
                  <a:cubicBezTo>
                    <a:pt x="56" y="79"/>
                    <a:pt x="56" y="79"/>
                    <a:pt x="56" y="79"/>
                  </a:cubicBezTo>
                  <a:cubicBezTo>
                    <a:pt x="56" y="80"/>
                    <a:pt x="57" y="80"/>
                    <a:pt x="57" y="81"/>
                  </a:cubicBezTo>
                  <a:cubicBezTo>
                    <a:pt x="57" y="80"/>
                    <a:pt x="56" y="80"/>
                    <a:pt x="56" y="79"/>
                  </a:cubicBezTo>
                  <a:cubicBezTo>
                    <a:pt x="56" y="79"/>
                    <a:pt x="56" y="79"/>
                    <a:pt x="56" y="78"/>
                  </a:cubicBezTo>
                  <a:moveTo>
                    <a:pt x="99" y="77"/>
                  </a:moveTo>
                  <a:cubicBezTo>
                    <a:pt x="100" y="80"/>
                    <a:pt x="101" y="83"/>
                    <a:pt x="101" y="85"/>
                  </a:cubicBezTo>
                  <a:cubicBezTo>
                    <a:pt x="101" y="83"/>
                    <a:pt x="100" y="80"/>
                    <a:pt x="99" y="77"/>
                  </a:cubicBezTo>
                  <a:moveTo>
                    <a:pt x="81" y="75"/>
                  </a:moveTo>
                  <a:cubicBezTo>
                    <a:pt x="81" y="75"/>
                    <a:pt x="80" y="75"/>
                    <a:pt x="80" y="75"/>
                  </a:cubicBezTo>
                  <a:cubicBezTo>
                    <a:pt x="80" y="75"/>
                    <a:pt x="80" y="75"/>
                    <a:pt x="80" y="75"/>
                  </a:cubicBezTo>
                  <a:cubicBezTo>
                    <a:pt x="80" y="75"/>
                    <a:pt x="80" y="75"/>
                    <a:pt x="80" y="75"/>
                  </a:cubicBezTo>
                  <a:cubicBezTo>
                    <a:pt x="81" y="75"/>
                    <a:pt x="81" y="75"/>
                    <a:pt x="81" y="75"/>
                  </a:cubicBezTo>
                  <a:moveTo>
                    <a:pt x="78" y="71"/>
                  </a:moveTo>
                  <a:cubicBezTo>
                    <a:pt x="78" y="71"/>
                    <a:pt x="78" y="71"/>
                    <a:pt x="79" y="72"/>
                  </a:cubicBezTo>
                  <a:cubicBezTo>
                    <a:pt x="79" y="73"/>
                    <a:pt x="79" y="74"/>
                    <a:pt x="79" y="75"/>
                  </a:cubicBezTo>
                  <a:cubicBezTo>
                    <a:pt x="79" y="73"/>
                    <a:pt x="79" y="72"/>
                    <a:pt x="78" y="71"/>
                  </a:cubicBezTo>
                  <a:cubicBezTo>
                    <a:pt x="78" y="71"/>
                    <a:pt x="78" y="71"/>
                    <a:pt x="78" y="71"/>
                  </a:cubicBezTo>
                  <a:moveTo>
                    <a:pt x="67" y="67"/>
                  </a:moveTo>
                  <a:cubicBezTo>
                    <a:pt x="65" y="67"/>
                    <a:pt x="64" y="68"/>
                    <a:pt x="63" y="70"/>
                  </a:cubicBezTo>
                  <a:cubicBezTo>
                    <a:pt x="61" y="73"/>
                    <a:pt x="61" y="76"/>
                    <a:pt x="62" y="79"/>
                  </a:cubicBezTo>
                  <a:cubicBezTo>
                    <a:pt x="62" y="79"/>
                    <a:pt x="62" y="79"/>
                    <a:pt x="62" y="79"/>
                  </a:cubicBezTo>
                  <a:cubicBezTo>
                    <a:pt x="62" y="79"/>
                    <a:pt x="62" y="79"/>
                    <a:pt x="62" y="79"/>
                  </a:cubicBezTo>
                  <a:cubicBezTo>
                    <a:pt x="61" y="76"/>
                    <a:pt x="61" y="73"/>
                    <a:pt x="63" y="70"/>
                  </a:cubicBezTo>
                  <a:cubicBezTo>
                    <a:pt x="64" y="69"/>
                    <a:pt x="65" y="67"/>
                    <a:pt x="67" y="67"/>
                  </a:cubicBezTo>
                  <a:moveTo>
                    <a:pt x="71" y="66"/>
                  </a:moveTo>
                  <a:cubicBezTo>
                    <a:pt x="71" y="66"/>
                    <a:pt x="71" y="66"/>
                    <a:pt x="71" y="66"/>
                  </a:cubicBezTo>
                  <a:cubicBezTo>
                    <a:pt x="72" y="66"/>
                    <a:pt x="73" y="66"/>
                    <a:pt x="74" y="67"/>
                  </a:cubicBezTo>
                  <a:cubicBezTo>
                    <a:pt x="73" y="66"/>
                    <a:pt x="72" y="66"/>
                    <a:pt x="71" y="66"/>
                  </a:cubicBezTo>
                  <a:moveTo>
                    <a:pt x="78" y="65"/>
                  </a:moveTo>
                  <a:cubicBezTo>
                    <a:pt x="78" y="65"/>
                    <a:pt x="79" y="65"/>
                    <a:pt x="79" y="66"/>
                  </a:cubicBezTo>
                  <a:cubicBezTo>
                    <a:pt x="79" y="66"/>
                    <a:pt x="80" y="66"/>
                    <a:pt x="80" y="66"/>
                  </a:cubicBezTo>
                  <a:cubicBezTo>
                    <a:pt x="79" y="66"/>
                    <a:pt x="78" y="65"/>
                    <a:pt x="78" y="65"/>
                  </a:cubicBezTo>
                  <a:moveTo>
                    <a:pt x="64" y="63"/>
                  </a:moveTo>
                  <a:cubicBezTo>
                    <a:pt x="64" y="63"/>
                    <a:pt x="64" y="63"/>
                    <a:pt x="63" y="63"/>
                  </a:cubicBezTo>
                  <a:cubicBezTo>
                    <a:pt x="63" y="63"/>
                    <a:pt x="63" y="64"/>
                    <a:pt x="62" y="64"/>
                  </a:cubicBezTo>
                  <a:cubicBezTo>
                    <a:pt x="63" y="64"/>
                    <a:pt x="63" y="63"/>
                    <a:pt x="63" y="63"/>
                  </a:cubicBezTo>
                  <a:cubicBezTo>
                    <a:pt x="64" y="63"/>
                    <a:pt x="64" y="63"/>
                    <a:pt x="64" y="63"/>
                  </a:cubicBezTo>
                  <a:moveTo>
                    <a:pt x="71" y="62"/>
                  </a:moveTo>
                  <a:cubicBezTo>
                    <a:pt x="72" y="62"/>
                    <a:pt x="72" y="62"/>
                    <a:pt x="72" y="62"/>
                  </a:cubicBezTo>
                  <a:cubicBezTo>
                    <a:pt x="72" y="62"/>
                    <a:pt x="72" y="62"/>
                    <a:pt x="71" y="62"/>
                  </a:cubicBezTo>
                  <a:moveTo>
                    <a:pt x="93" y="60"/>
                  </a:moveTo>
                  <a:cubicBezTo>
                    <a:pt x="94" y="62"/>
                    <a:pt x="95" y="65"/>
                    <a:pt x="96" y="68"/>
                  </a:cubicBezTo>
                  <a:cubicBezTo>
                    <a:pt x="95" y="65"/>
                    <a:pt x="94" y="62"/>
                    <a:pt x="93" y="60"/>
                  </a:cubicBezTo>
                  <a:moveTo>
                    <a:pt x="59" y="16"/>
                  </a:moveTo>
                  <a:cubicBezTo>
                    <a:pt x="64" y="20"/>
                    <a:pt x="68" y="23"/>
                    <a:pt x="71" y="28"/>
                  </a:cubicBezTo>
                  <a:cubicBezTo>
                    <a:pt x="78" y="35"/>
                    <a:pt x="84" y="43"/>
                    <a:pt x="89" y="51"/>
                  </a:cubicBezTo>
                  <a:cubicBezTo>
                    <a:pt x="84" y="43"/>
                    <a:pt x="78" y="35"/>
                    <a:pt x="72" y="28"/>
                  </a:cubicBezTo>
                  <a:cubicBezTo>
                    <a:pt x="68" y="23"/>
                    <a:pt x="64" y="20"/>
                    <a:pt x="59" y="16"/>
                  </a:cubicBezTo>
                  <a:moveTo>
                    <a:pt x="44" y="4"/>
                  </a:moveTo>
                  <a:cubicBezTo>
                    <a:pt x="47" y="6"/>
                    <a:pt x="50" y="8"/>
                    <a:pt x="53" y="10"/>
                  </a:cubicBezTo>
                  <a:cubicBezTo>
                    <a:pt x="52" y="10"/>
                    <a:pt x="52" y="10"/>
                    <a:pt x="51" y="9"/>
                  </a:cubicBezTo>
                  <a:cubicBezTo>
                    <a:pt x="49" y="7"/>
                    <a:pt x="47" y="6"/>
                    <a:pt x="44" y="4"/>
                  </a:cubicBezTo>
                  <a:moveTo>
                    <a:pt x="35" y="2"/>
                  </a:moveTo>
                  <a:cubicBezTo>
                    <a:pt x="33" y="4"/>
                    <a:pt x="31" y="5"/>
                    <a:pt x="29" y="7"/>
                  </a:cubicBezTo>
                  <a:cubicBezTo>
                    <a:pt x="28" y="8"/>
                    <a:pt x="26" y="10"/>
                    <a:pt x="24" y="11"/>
                  </a:cubicBezTo>
                  <a:cubicBezTo>
                    <a:pt x="26" y="9"/>
                    <a:pt x="29" y="8"/>
                    <a:pt x="31" y="6"/>
                  </a:cubicBezTo>
                  <a:cubicBezTo>
                    <a:pt x="32" y="5"/>
                    <a:pt x="34" y="3"/>
                    <a:pt x="35" y="2"/>
                  </a:cubicBezTo>
                  <a:moveTo>
                    <a:pt x="37" y="0"/>
                  </a:moveTo>
                  <a:cubicBezTo>
                    <a:pt x="37" y="0"/>
                    <a:pt x="37" y="0"/>
                    <a:pt x="37" y="0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37" y="0"/>
                    <a:pt x="38" y="0"/>
                    <a:pt x="38" y="0"/>
                  </a:cubicBezTo>
                  <a:cubicBezTo>
                    <a:pt x="38" y="0"/>
                    <a:pt x="37" y="0"/>
                    <a:pt x="37" y="0"/>
                  </a:cubicBezTo>
                </a:path>
              </a:pathLst>
            </a:custGeom>
            <a:solidFill>
              <a:srgbClr val="C297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12" name="Freeform 406"/>
            <p:cNvSpPr>
              <a:spLocks noEditPoints="1"/>
            </p:cNvSpPr>
            <p:nvPr/>
          </p:nvSpPr>
          <p:spPr bwMode="auto">
            <a:xfrm>
              <a:off x="1404938" y="2293938"/>
              <a:ext cx="398462" cy="889000"/>
            </a:xfrm>
            <a:custGeom>
              <a:avLst/>
              <a:gdLst>
                <a:gd name="T0" fmla="*/ 2 w 106"/>
                <a:gd name="T1" fmla="*/ 219 h 236"/>
                <a:gd name="T2" fmla="*/ 37 w 106"/>
                <a:gd name="T3" fmla="*/ 1 h 236"/>
                <a:gd name="T4" fmla="*/ 26 w 106"/>
                <a:gd name="T5" fmla="*/ 11 h 236"/>
                <a:gd name="T6" fmla="*/ 53 w 106"/>
                <a:gd name="T7" fmla="*/ 66 h 236"/>
                <a:gd name="T8" fmla="*/ 60 w 106"/>
                <a:gd name="T9" fmla="*/ 108 h 236"/>
                <a:gd name="T10" fmla="*/ 69 w 106"/>
                <a:gd name="T11" fmla="*/ 103 h 236"/>
                <a:gd name="T12" fmla="*/ 76 w 106"/>
                <a:gd name="T13" fmla="*/ 108 h 236"/>
                <a:gd name="T14" fmla="*/ 74 w 106"/>
                <a:gd name="T15" fmla="*/ 109 h 236"/>
                <a:gd name="T16" fmla="*/ 71 w 106"/>
                <a:gd name="T17" fmla="*/ 108 h 236"/>
                <a:gd name="T18" fmla="*/ 65 w 106"/>
                <a:gd name="T19" fmla="*/ 109 h 236"/>
                <a:gd name="T20" fmla="*/ 73 w 106"/>
                <a:gd name="T21" fmla="*/ 124 h 236"/>
                <a:gd name="T22" fmla="*/ 82 w 106"/>
                <a:gd name="T23" fmla="*/ 121 h 236"/>
                <a:gd name="T24" fmla="*/ 86 w 106"/>
                <a:gd name="T25" fmla="*/ 112 h 236"/>
                <a:gd name="T26" fmla="*/ 79 w 106"/>
                <a:gd name="T27" fmla="*/ 100 h 236"/>
                <a:gd name="T28" fmla="*/ 58 w 106"/>
                <a:gd name="T29" fmla="*/ 79 h 236"/>
                <a:gd name="T30" fmla="*/ 66 w 106"/>
                <a:gd name="T31" fmla="*/ 63 h 236"/>
                <a:gd name="T32" fmla="*/ 75 w 106"/>
                <a:gd name="T33" fmla="*/ 63 h 236"/>
                <a:gd name="T34" fmla="*/ 83 w 106"/>
                <a:gd name="T35" fmla="*/ 75 h 236"/>
                <a:gd name="T36" fmla="*/ 82 w 106"/>
                <a:gd name="T37" fmla="*/ 75 h 236"/>
                <a:gd name="T38" fmla="*/ 80 w 106"/>
                <a:gd name="T39" fmla="*/ 71 h 236"/>
                <a:gd name="T40" fmla="*/ 72 w 106"/>
                <a:gd name="T41" fmla="*/ 66 h 236"/>
                <a:gd name="T42" fmla="*/ 64 w 106"/>
                <a:gd name="T43" fmla="*/ 79 h 236"/>
                <a:gd name="T44" fmla="*/ 91 w 106"/>
                <a:gd name="T45" fmla="*/ 109 h 236"/>
                <a:gd name="T46" fmla="*/ 76 w 106"/>
                <a:gd name="T47" fmla="*/ 129 h 236"/>
                <a:gd name="T48" fmla="*/ 73 w 106"/>
                <a:gd name="T49" fmla="*/ 129 h 236"/>
                <a:gd name="T50" fmla="*/ 59 w 106"/>
                <a:gd name="T51" fmla="*/ 120 h 236"/>
                <a:gd name="T52" fmla="*/ 50 w 106"/>
                <a:gd name="T53" fmla="*/ 152 h 236"/>
                <a:gd name="T54" fmla="*/ 4 w 106"/>
                <a:gd name="T55" fmla="*/ 216 h 236"/>
                <a:gd name="T56" fmla="*/ 26 w 106"/>
                <a:gd name="T57" fmla="*/ 236 h 236"/>
                <a:gd name="T58" fmla="*/ 29 w 106"/>
                <a:gd name="T59" fmla="*/ 235 h 236"/>
                <a:gd name="T60" fmla="*/ 68 w 106"/>
                <a:gd name="T61" fmla="*/ 199 h 236"/>
                <a:gd name="T62" fmla="*/ 88 w 106"/>
                <a:gd name="T63" fmla="*/ 170 h 236"/>
                <a:gd name="T64" fmla="*/ 81 w 106"/>
                <a:gd name="T65" fmla="*/ 149 h 236"/>
                <a:gd name="T66" fmla="*/ 68 w 106"/>
                <a:gd name="T67" fmla="*/ 143 h 236"/>
                <a:gd name="T68" fmla="*/ 63 w 106"/>
                <a:gd name="T69" fmla="*/ 159 h 236"/>
                <a:gd name="T70" fmla="*/ 69 w 106"/>
                <a:gd name="T71" fmla="*/ 158 h 236"/>
                <a:gd name="T72" fmla="*/ 71 w 106"/>
                <a:gd name="T73" fmla="*/ 156 h 236"/>
                <a:gd name="T74" fmla="*/ 74 w 106"/>
                <a:gd name="T75" fmla="*/ 157 h 236"/>
                <a:gd name="T76" fmla="*/ 68 w 106"/>
                <a:gd name="T77" fmla="*/ 165 h 236"/>
                <a:gd name="T78" fmla="*/ 56 w 106"/>
                <a:gd name="T79" fmla="*/ 161 h 236"/>
                <a:gd name="T80" fmla="*/ 64 w 106"/>
                <a:gd name="T81" fmla="*/ 139 h 236"/>
                <a:gd name="T82" fmla="*/ 75 w 106"/>
                <a:gd name="T83" fmla="*/ 139 h 236"/>
                <a:gd name="T84" fmla="*/ 91 w 106"/>
                <a:gd name="T85" fmla="*/ 155 h 236"/>
                <a:gd name="T86" fmla="*/ 93 w 106"/>
                <a:gd name="T87" fmla="*/ 159 h 236"/>
                <a:gd name="T88" fmla="*/ 101 w 106"/>
                <a:gd name="T89" fmla="*/ 139 h 236"/>
                <a:gd name="T90" fmla="*/ 104 w 106"/>
                <a:gd name="T91" fmla="*/ 126 h 236"/>
                <a:gd name="T92" fmla="*/ 105 w 106"/>
                <a:gd name="T93" fmla="*/ 111 h 236"/>
                <a:gd name="T94" fmla="*/ 106 w 106"/>
                <a:gd name="T95" fmla="*/ 107 h 236"/>
                <a:gd name="T96" fmla="*/ 101 w 106"/>
                <a:gd name="T97" fmla="*/ 77 h 236"/>
                <a:gd name="T98" fmla="*/ 92 w 106"/>
                <a:gd name="T99" fmla="*/ 53 h 236"/>
                <a:gd name="T100" fmla="*/ 55 w 106"/>
                <a:gd name="T101" fmla="*/ 10 h 236"/>
                <a:gd name="T102" fmla="*/ 39 w 106"/>
                <a:gd name="T103" fmla="*/ 0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6" h="236">
                  <a:moveTo>
                    <a:pt x="2" y="220"/>
                  </a:moveTo>
                  <a:cubicBezTo>
                    <a:pt x="1" y="219"/>
                    <a:pt x="1" y="219"/>
                    <a:pt x="1" y="219"/>
                  </a:cubicBezTo>
                  <a:cubicBezTo>
                    <a:pt x="1" y="218"/>
                    <a:pt x="1" y="218"/>
                    <a:pt x="1" y="218"/>
                  </a:cubicBezTo>
                  <a:cubicBezTo>
                    <a:pt x="2" y="219"/>
                    <a:pt x="2" y="219"/>
                    <a:pt x="2" y="219"/>
                  </a:cubicBezTo>
                  <a:cubicBezTo>
                    <a:pt x="2" y="220"/>
                    <a:pt x="2" y="220"/>
                    <a:pt x="2" y="220"/>
                  </a:cubicBezTo>
                  <a:moveTo>
                    <a:pt x="39" y="0"/>
                  </a:moveTo>
                  <a:cubicBezTo>
                    <a:pt x="39" y="0"/>
                    <a:pt x="39" y="0"/>
                    <a:pt x="39" y="0"/>
                  </a:cubicBezTo>
                  <a:cubicBezTo>
                    <a:pt x="38" y="0"/>
                    <a:pt x="38" y="0"/>
                    <a:pt x="37" y="1"/>
                  </a:cubicBezTo>
                  <a:cubicBezTo>
                    <a:pt x="37" y="1"/>
                    <a:pt x="37" y="2"/>
                    <a:pt x="37" y="2"/>
                  </a:cubicBezTo>
                  <a:cubicBezTo>
                    <a:pt x="36" y="3"/>
                    <a:pt x="34" y="5"/>
                    <a:pt x="33" y="6"/>
                  </a:cubicBezTo>
                  <a:cubicBezTo>
                    <a:pt x="31" y="8"/>
                    <a:pt x="28" y="9"/>
                    <a:pt x="26" y="11"/>
                  </a:cubicBezTo>
                  <a:cubicBezTo>
                    <a:pt x="26" y="11"/>
                    <a:pt x="26" y="11"/>
                    <a:pt x="26" y="11"/>
                  </a:cubicBezTo>
                  <a:cubicBezTo>
                    <a:pt x="24" y="12"/>
                    <a:pt x="24" y="13"/>
                    <a:pt x="25" y="14"/>
                  </a:cubicBezTo>
                  <a:cubicBezTo>
                    <a:pt x="26" y="16"/>
                    <a:pt x="27" y="17"/>
                    <a:pt x="28" y="18"/>
                  </a:cubicBezTo>
                  <a:cubicBezTo>
                    <a:pt x="34" y="26"/>
                    <a:pt x="39" y="33"/>
                    <a:pt x="44" y="42"/>
                  </a:cubicBezTo>
                  <a:cubicBezTo>
                    <a:pt x="47" y="49"/>
                    <a:pt x="51" y="58"/>
                    <a:pt x="53" y="66"/>
                  </a:cubicBezTo>
                  <a:cubicBezTo>
                    <a:pt x="57" y="78"/>
                    <a:pt x="58" y="91"/>
                    <a:pt x="58" y="104"/>
                  </a:cubicBezTo>
                  <a:cubicBezTo>
                    <a:pt x="58" y="105"/>
                    <a:pt x="58" y="106"/>
                    <a:pt x="58" y="108"/>
                  </a:cubicBezTo>
                  <a:cubicBezTo>
                    <a:pt x="59" y="108"/>
                    <a:pt x="59" y="108"/>
                    <a:pt x="59" y="108"/>
                  </a:cubicBezTo>
                  <a:cubicBezTo>
                    <a:pt x="60" y="108"/>
                    <a:pt x="60" y="108"/>
                    <a:pt x="60" y="108"/>
                  </a:cubicBezTo>
                  <a:cubicBezTo>
                    <a:pt x="60" y="108"/>
                    <a:pt x="60" y="108"/>
                    <a:pt x="60" y="108"/>
                  </a:cubicBezTo>
                  <a:cubicBezTo>
                    <a:pt x="60" y="107"/>
                    <a:pt x="61" y="106"/>
                    <a:pt x="62" y="105"/>
                  </a:cubicBezTo>
                  <a:cubicBezTo>
                    <a:pt x="64" y="104"/>
                    <a:pt x="65" y="104"/>
                    <a:pt x="67" y="104"/>
                  </a:cubicBezTo>
                  <a:cubicBezTo>
                    <a:pt x="68" y="103"/>
                    <a:pt x="68" y="103"/>
                    <a:pt x="69" y="103"/>
                  </a:cubicBezTo>
                  <a:cubicBezTo>
                    <a:pt x="70" y="103"/>
                    <a:pt x="71" y="104"/>
                    <a:pt x="73" y="104"/>
                  </a:cubicBezTo>
                  <a:cubicBezTo>
                    <a:pt x="74" y="105"/>
                    <a:pt x="75" y="105"/>
                    <a:pt x="76" y="106"/>
                  </a:cubicBezTo>
                  <a:cubicBezTo>
                    <a:pt x="76" y="107"/>
                    <a:pt x="76" y="107"/>
                    <a:pt x="76" y="108"/>
                  </a:cubicBezTo>
                  <a:cubicBezTo>
                    <a:pt x="76" y="108"/>
                    <a:pt x="76" y="108"/>
                    <a:pt x="76" y="108"/>
                  </a:cubicBezTo>
                  <a:cubicBezTo>
                    <a:pt x="76" y="109"/>
                    <a:pt x="76" y="109"/>
                    <a:pt x="76" y="109"/>
                  </a:cubicBezTo>
                  <a:cubicBezTo>
                    <a:pt x="76" y="109"/>
                    <a:pt x="75" y="109"/>
                    <a:pt x="75" y="109"/>
                  </a:cubicBezTo>
                  <a:cubicBezTo>
                    <a:pt x="75" y="110"/>
                    <a:pt x="74" y="110"/>
                    <a:pt x="74" y="110"/>
                  </a:cubicBezTo>
                  <a:cubicBezTo>
                    <a:pt x="74" y="110"/>
                    <a:pt x="74" y="110"/>
                    <a:pt x="74" y="109"/>
                  </a:cubicBezTo>
                  <a:cubicBezTo>
                    <a:pt x="73" y="109"/>
                    <a:pt x="73" y="109"/>
                    <a:pt x="73" y="109"/>
                  </a:cubicBezTo>
                  <a:cubicBezTo>
                    <a:pt x="73" y="109"/>
                    <a:pt x="73" y="109"/>
                    <a:pt x="73" y="109"/>
                  </a:cubicBezTo>
                  <a:cubicBezTo>
                    <a:pt x="72" y="109"/>
                    <a:pt x="72" y="109"/>
                    <a:pt x="72" y="108"/>
                  </a:cubicBezTo>
                  <a:cubicBezTo>
                    <a:pt x="71" y="108"/>
                    <a:pt x="71" y="108"/>
                    <a:pt x="71" y="108"/>
                  </a:cubicBezTo>
                  <a:cubicBezTo>
                    <a:pt x="70" y="108"/>
                    <a:pt x="69" y="108"/>
                    <a:pt x="69" y="108"/>
                  </a:cubicBezTo>
                  <a:cubicBezTo>
                    <a:pt x="68" y="108"/>
                    <a:pt x="68" y="108"/>
                    <a:pt x="67" y="108"/>
                  </a:cubicBezTo>
                  <a:cubicBezTo>
                    <a:pt x="67" y="108"/>
                    <a:pt x="66" y="108"/>
                    <a:pt x="66" y="109"/>
                  </a:cubicBezTo>
                  <a:cubicBezTo>
                    <a:pt x="65" y="109"/>
                    <a:pt x="65" y="109"/>
                    <a:pt x="65" y="109"/>
                  </a:cubicBezTo>
                  <a:cubicBezTo>
                    <a:pt x="65" y="109"/>
                    <a:pt x="65" y="110"/>
                    <a:pt x="64" y="110"/>
                  </a:cubicBezTo>
                  <a:cubicBezTo>
                    <a:pt x="64" y="111"/>
                    <a:pt x="63" y="113"/>
                    <a:pt x="63" y="114"/>
                  </a:cubicBezTo>
                  <a:cubicBezTo>
                    <a:pt x="64" y="115"/>
                    <a:pt x="64" y="117"/>
                    <a:pt x="64" y="118"/>
                  </a:cubicBezTo>
                  <a:cubicBezTo>
                    <a:pt x="66" y="121"/>
                    <a:pt x="69" y="124"/>
                    <a:pt x="73" y="124"/>
                  </a:cubicBezTo>
                  <a:cubicBezTo>
                    <a:pt x="73" y="124"/>
                    <a:pt x="74" y="124"/>
                    <a:pt x="74" y="124"/>
                  </a:cubicBezTo>
                  <a:cubicBezTo>
                    <a:pt x="75" y="124"/>
                    <a:pt x="76" y="124"/>
                    <a:pt x="77" y="124"/>
                  </a:cubicBezTo>
                  <a:cubicBezTo>
                    <a:pt x="77" y="124"/>
                    <a:pt x="78" y="123"/>
                    <a:pt x="79" y="123"/>
                  </a:cubicBezTo>
                  <a:cubicBezTo>
                    <a:pt x="80" y="123"/>
                    <a:pt x="81" y="122"/>
                    <a:pt x="82" y="121"/>
                  </a:cubicBezTo>
                  <a:cubicBezTo>
                    <a:pt x="82" y="121"/>
                    <a:pt x="82" y="121"/>
                    <a:pt x="83" y="121"/>
                  </a:cubicBezTo>
                  <a:cubicBezTo>
                    <a:pt x="84" y="119"/>
                    <a:pt x="85" y="117"/>
                    <a:pt x="86" y="114"/>
                  </a:cubicBezTo>
                  <a:cubicBezTo>
                    <a:pt x="86" y="114"/>
                    <a:pt x="86" y="114"/>
                    <a:pt x="86" y="114"/>
                  </a:cubicBezTo>
                  <a:cubicBezTo>
                    <a:pt x="86" y="113"/>
                    <a:pt x="86" y="113"/>
                    <a:pt x="86" y="112"/>
                  </a:cubicBezTo>
                  <a:cubicBezTo>
                    <a:pt x="86" y="112"/>
                    <a:pt x="86" y="112"/>
                    <a:pt x="86" y="112"/>
                  </a:cubicBezTo>
                  <a:cubicBezTo>
                    <a:pt x="85" y="108"/>
                    <a:pt x="84" y="106"/>
                    <a:pt x="82" y="103"/>
                  </a:cubicBezTo>
                  <a:cubicBezTo>
                    <a:pt x="82" y="103"/>
                    <a:pt x="82" y="103"/>
                    <a:pt x="82" y="103"/>
                  </a:cubicBezTo>
                  <a:cubicBezTo>
                    <a:pt x="81" y="102"/>
                    <a:pt x="80" y="101"/>
                    <a:pt x="79" y="100"/>
                  </a:cubicBezTo>
                  <a:cubicBezTo>
                    <a:pt x="76" y="97"/>
                    <a:pt x="72" y="95"/>
                    <a:pt x="69" y="93"/>
                  </a:cubicBezTo>
                  <a:cubicBezTo>
                    <a:pt x="67" y="92"/>
                    <a:pt x="66" y="90"/>
                    <a:pt x="64" y="89"/>
                  </a:cubicBezTo>
                  <a:cubicBezTo>
                    <a:pt x="62" y="87"/>
                    <a:pt x="60" y="84"/>
                    <a:pt x="59" y="81"/>
                  </a:cubicBezTo>
                  <a:cubicBezTo>
                    <a:pt x="59" y="80"/>
                    <a:pt x="58" y="80"/>
                    <a:pt x="58" y="79"/>
                  </a:cubicBezTo>
                  <a:cubicBezTo>
                    <a:pt x="58" y="79"/>
                    <a:pt x="58" y="79"/>
                    <a:pt x="58" y="78"/>
                  </a:cubicBezTo>
                  <a:cubicBezTo>
                    <a:pt x="57" y="72"/>
                    <a:pt x="60" y="66"/>
                    <a:pt x="64" y="64"/>
                  </a:cubicBezTo>
                  <a:cubicBezTo>
                    <a:pt x="65" y="64"/>
                    <a:pt x="65" y="63"/>
                    <a:pt x="65" y="63"/>
                  </a:cubicBezTo>
                  <a:cubicBezTo>
                    <a:pt x="66" y="63"/>
                    <a:pt x="66" y="63"/>
                    <a:pt x="66" y="63"/>
                  </a:cubicBezTo>
                  <a:cubicBezTo>
                    <a:pt x="68" y="62"/>
                    <a:pt x="69" y="62"/>
                    <a:pt x="71" y="62"/>
                  </a:cubicBezTo>
                  <a:cubicBezTo>
                    <a:pt x="72" y="62"/>
                    <a:pt x="72" y="62"/>
                    <a:pt x="73" y="62"/>
                  </a:cubicBezTo>
                  <a:cubicBezTo>
                    <a:pt x="74" y="62"/>
                    <a:pt x="74" y="62"/>
                    <a:pt x="74" y="62"/>
                  </a:cubicBezTo>
                  <a:cubicBezTo>
                    <a:pt x="74" y="63"/>
                    <a:pt x="75" y="63"/>
                    <a:pt x="75" y="63"/>
                  </a:cubicBezTo>
                  <a:cubicBezTo>
                    <a:pt x="77" y="63"/>
                    <a:pt x="78" y="64"/>
                    <a:pt x="80" y="65"/>
                  </a:cubicBezTo>
                  <a:cubicBezTo>
                    <a:pt x="80" y="65"/>
                    <a:pt x="81" y="66"/>
                    <a:pt x="82" y="66"/>
                  </a:cubicBezTo>
                  <a:cubicBezTo>
                    <a:pt x="84" y="68"/>
                    <a:pt x="84" y="71"/>
                    <a:pt x="84" y="74"/>
                  </a:cubicBezTo>
                  <a:cubicBezTo>
                    <a:pt x="83" y="75"/>
                    <a:pt x="83" y="75"/>
                    <a:pt x="83" y="75"/>
                  </a:cubicBezTo>
                  <a:cubicBezTo>
                    <a:pt x="83" y="75"/>
                    <a:pt x="83" y="75"/>
                    <a:pt x="83" y="75"/>
                  </a:cubicBezTo>
                  <a:cubicBezTo>
                    <a:pt x="83" y="75"/>
                    <a:pt x="83" y="75"/>
                    <a:pt x="82" y="75"/>
                  </a:cubicBezTo>
                  <a:cubicBezTo>
                    <a:pt x="82" y="75"/>
                    <a:pt x="82" y="75"/>
                    <a:pt x="82" y="75"/>
                  </a:cubicBezTo>
                  <a:cubicBezTo>
                    <a:pt x="82" y="75"/>
                    <a:pt x="82" y="75"/>
                    <a:pt x="82" y="75"/>
                  </a:cubicBezTo>
                  <a:cubicBezTo>
                    <a:pt x="82" y="75"/>
                    <a:pt x="81" y="75"/>
                    <a:pt x="81" y="75"/>
                  </a:cubicBezTo>
                  <a:cubicBezTo>
                    <a:pt x="81" y="75"/>
                    <a:pt x="81" y="75"/>
                    <a:pt x="81" y="75"/>
                  </a:cubicBezTo>
                  <a:cubicBezTo>
                    <a:pt x="81" y="74"/>
                    <a:pt x="81" y="73"/>
                    <a:pt x="81" y="72"/>
                  </a:cubicBezTo>
                  <a:cubicBezTo>
                    <a:pt x="80" y="71"/>
                    <a:pt x="80" y="71"/>
                    <a:pt x="80" y="71"/>
                  </a:cubicBezTo>
                  <a:cubicBezTo>
                    <a:pt x="79" y="69"/>
                    <a:pt x="78" y="68"/>
                    <a:pt x="76" y="67"/>
                  </a:cubicBezTo>
                  <a:cubicBezTo>
                    <a:pt x="75" y="66"/>
                    <a:pt x="74" y="66"/>
                    <a:pt x="73" y="66"/>
                  </a:cubicBezTo>
                  <a:cubicBezTo>
                    <a:pt x="73" y="66"/>
                    <a:pt x="73" y="66"/>
                    <a:pt x="73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0" y="66"/>
                    <a:pt x="69" y="66"/>
                    <a:pt x="69" y="67"/>
                  </a:cubicBezTo>
                  <a:cubicBezTo>
                    <a:pt x="67" y="67"/>
                    <a:pt x="66" y="69"/>
                    <a:pt x="65" y="70"/>
                  </a:cubicBezTo>
                  <a:cubicBezTo>
                    <a:pt x="63" y="73"/>
                    <a:pt x="63" y="76"/>
                    <a:pt x="64" y="79"/>
                  </a:cubicBezTo>
                  <a:cubicBezTo>
                    <a:pt x="64" y="79"/>
                    <a:pt x="64" y="79"/>
                    <a:pt x="64" y="79"/>
                  </a:cubicBezTo>
                  <a:cubicBezTo>
                    <a:pt x="65" y="83"/>
                    <a:pt x="67" y="85"/>
                    <a:pt x="70" y="87"/>
                  </a:cubicBezTo>
                  <a:cubicBezTo>
                    <a:pt x="74" y="90"/>
                    <a:pt x="78" y="93"/>
                    <a:pt x="82" y="95"/>
                  </a:cubicBezTo>
                  <a:cubicBezTo>
                    <a:pt x="86" y="99"/>
                    <a:pt x="90" y="104"/>
                    <a:pt x="91" y="109"/>
                  </a:cubicBezTo>
                  <a:cubicBezTo>
                    <a:pt x="92" y="112"/>
                    <a:pt x="92" y="115"/>
                    <a:pt x="91" y="118"/>
                  </a:cubicBezTo>
                  <a:cubicBezTo>
                    <a:pt x="91" y="120"/>
                    <a:pt x="89" y="122"/>
                    <a:pt x="88" y="124"/>
                  </a:cubicBezTo>
                  <a:cubicBezTo>
                    <a:pt x="87" y="125"/>
                    <a:pt x="85" y="126"/>
                    <a:pt x="84" y="126"/>
                  </a:cubicBezTo>
                  <a:cubicBezTo>
                    <a:pt x="81" y="128"/>
                    <a:pt x="79" y="129"/>
                    <a:pt x="76" y="129"/>
                  </a:cubicBezTo>
                  <a:cubicBezTo>
                    <a:pt x="75" y="129"/>
                    <a:pt x="75" y="129"/>
                    <a:pt x="75" y="129"/>
                  </a:cubicBezTo>
                  <a:cubicBezTo>
                    <a:pt x="74" y="129"/>
                    <a:pt x="74" y="129"/>
                    <a:pt x="74" y="129"/>
                  </a:cubicBezTo>
                  <a:cubicBezTo>
                    <a:pt x="74" y="129"/>
                    <a:pt x="73" y="129"/>
                    <a:pt x="73" y="129"/>
                  </a:cubicBezTo>
                  <a:cubicBezTo>
                    <a:pt x="73" y="129"/>
                    <a:pt x="73" y="129"/>
                    <a:pt x="73" y="129"/>
                  </a:cubicBezTo>
                  <a:cubicBezTo>
                    <a:pt x="68" y="129"/>
                    <a:pt x="63" y="127"/>
                    <a:pt x="60" y="122"/>
                  </a:cubicBezTo>
                  <a:cubicBezTo>
                    <a:pt x="60" y="122"/>
                    <a:pt x="60" y="122"/>
                    <a:pt x="60" y="122"/>
                  </a:cubicBezTo>
                  <a:cubicBezTo>
                    <a:pt x="60" y="122"/>
                    <a:pt x="60" y="122"/>
                    <a:pt x="60" y="121"/>
                  </a:cubicBezTo>
                  <a:cubicBezTo>
                    <a:pt x="60" y="121"/>
                    <a:pt x="59" y="120"/>
                    <a:pt x="59" y="120"/>
                  </a:cubicBezTo>
                  <a:cubicBezTo>
                    <a:pt x="59" y="119"/>
                    <a:pt x="59" y="119"/>
                    <a:pt x="58" y="119"/>
                  </a:cubicBezTo>
                  <a:cubicBezTo>
                    <a:pt x="57" y="120"/>
                    <a:pt x="58" y="121"/>
                    <a:pt x="57" y="122"/>
                  </a:cubicBezTo>
                  <a:cubicBezTo>
                    <a:pt x="57" y="123"/>
                    <a:pt x="57" y="124"/>
                    <a:pt x="57" y="124"/>
                  </a:cubicBezTo>
                  <a:cubicBezTo>
                    <a:pt x="56" y="134"/>
                    <a:pt x="53" y="143"/>
                    <a:pt x="50" y="152"/>
                  </a:cubicBezTo>
                  <a:cubicBezTo>
                    <a:pt x="48" y="158"/>
                    <a:pt x="45" y="165"/>
                    <a:pt x="42" y="171"/>
                  </a:cubicBezTo>
                  <a:cubicBezTo>
                    <a:pt x="35" y="183"/>
                    <a:pt x="27" y="194"/>
                    <a:pt x="17" y="205"/>
                  </a:cubicBezTo>
                  <a:cubicBezTo>
                    <a:pt x="15" y="206"/>
                    <a:pt x="13" y="208"/>
                    <a:pt x="11" y="209"/>
                  </a:cubicBezTo>
                  <a:cubicBezTo>
                    <a:pt x="9" y="212"/>
                    <a:pt x="6" y="214"/>
                    <a:pt x="4" y="216"/>
                  </a:cubicBezTo>
                  <a:cubicBezTo>
                    <a:pt x="0" y="218"/>
                    <a:pt x="0" y="219"/>
                    <a:pt x="2" y="220"/>
                  </a:cubicBezTo>
                  <a:cubicBezTo>
                    <a:pt x="4" y="221"/>
                    <a:pt x="7" y="223"/>
                    <a:pt x="9" y="224"/>
                  </a:cubicBezTo>
                  <a:cubicBezTo>
                    <a:pt x="14" y="227"/>
                    <a:pt x="19" y="231"/>
                    <a:pt x="24" y="235"/>
                  </a:cubicBezTo>
                  <a:cubicBezTo>
                    <a:pt x="25" y="236"/>
                    <a:pt x="25" y="236"/>
                    <a:pt x="26" y="236"/>
                  </a:cubicBezTo>
                  <a:cubicBezTo>
                    <a:pt x="26" y="236"/>
                    <a:pt x="26" y="236"/>
                    <a:pt x="26" y="236"/>
                  </a:cubicBezTo>
                  <a:cubicBezTo>
                    <a:pt x="27" y="236"/>
                    <a:pt x="27" y="236"/>
                    <a:pt x="27" y="236"/>
                  </a:cubicBezTo>
                  <a:cubicBezTo>
                    <a:pt x="28" y="235"/>
                    <a:pt x="28" y="235"/>
                    <a:pt x="28" y="235"/>
                  </a:cubicBezTo>
                  <a:cubicBezTo>
                    <a:pt x="29" y="235"/>
                    <a:pt x="29" y="235"/>
                    <a:pt x="29" y="235"/>
                  </a:cubicBezTo>
                  <a:cubicBezTo>
                    <a:pt x="35" y="230"/>
                    <a:pt x="41" y="225"/>
                    <a:pt x="47" y="220"/>
                  </a:cubicBezTo>
                  <a:cubicBezTo>
                    <a:pt x="47" y="220"/>
                    <a:pt x="47" y="220"/>
                    <a:pt x="47" y="220"/>
                  </a:cubicBezTo>
                  <a:cubicBezTo>
                    <a:pt x="48" y="219"/>
                    <a:pt x="49" y="218"/>
                    <a:pt x="50" y="218"/>
                  </a:cubicBezTo>
                  <a:cubicBezTo>
                    <a:pt x="56" y="212"/>
                    <a:pt x="62" y="205"/>
                    <a:pt x="68" y="199"/>
                  </a:cubicBezTo>
                  <a:cubicBezTo>
                    <a:pt x="69" y="198"/>
                    <a:pt x="70" y="197"/>
                    <a:pt x="71" y="196"/>
                  </a:cubicBezTo>
                  <a:cubicBezTo>
                    <a:pt x="72" y="194"/>
                    <a:pt x="73" y="193"/>
                    <a:pt x="74" y="192"/>
                  </a:cubicBezTo>
                  <a:cubicBezTo>
                    <a:pt x="76" y="188"/>
                    <a:pt x="79" y="185"/>
                    <a:pt x="81" y="181"/>
                  </a:cubicBezTo>
                  <a:cubicBezTo>
                    <a:pt x="84" y="177"/>
                    <a:pt x="86" y="174"/>
                    <a:pt x="88" y="170"/>
                  </a:cubicBezTo>
                  <a:cubicBezTo>
                    <a:pt x="88" y="170"/>
                    <a:pt x="89" y="170"/>
                    <a:pt x="89" y="169"/>
                  </a:cubicBezTo>
                  <a:cubicBezTo>
                    <a:pt x="89" y="168"/>
                    <a:pt x="89" y="167"/>
                    <a:pt x="89" y="166"/>
                  </a:cubicBezTo>
                  <a:cubicBezTo>
                    <a:pt x="89" y="162"/>
                    <a:pt x="88" y="159"/>
                    <a:pt x="86" y="157"/>
                  </a:cubicBezTo>
                  <a:cubicBezTo>
                    <a:pt x="85" y="154"/>
                    <a:pt x="83" y="152"/>
                    <a:pt x="81" y="149"/>
                  </a:cubicBezTo>
                  <a:cubicBezTo>
                    <a:pt x="79" y="148"/>
                    <a:pt x="77" y="146"/>
                    <a:pt x="75" y="145"/>
                  </a:cubicBezTo>
                  <a:cubicBezTo>
                    <a:pt x="75" y="144"/>
                    <a:pt x="75" y="144"/>
                    <a:pt x="74" y="144"/>
                  </a:cubicBezTo>
                  <a:cubicBezTo>
                    <a:pt x="73" y="144"/>
                    <a:pt x="71" y="143"/>
                    <a:pt x="69" y="143"/>
                  </a:cubicBezTo>
                  <a:cubicBezTo>
                    <a:pt x="69" y="143"/>
                    <a:pt x="69" y="143"/>
                    <a:pt x="68" y="143"/>
                  </a:cubicBezTo>
                  <a:cubicBezTo>
                    <a:pt x="65" y="143"/>
                    <a:pt x="62" y="144"/>
                    <a:pt x="61" y="146"/>
                  </a:cubicBezTo>
                  <a:cubicBezTo>
                    <a:pt x="60" y="147"/>
                    <a:pt x="60" y="148"/>
                    <a:pt x="59" y="149"/>
                  </a:cubicBezTo>
                  <a:cubicBezTo>
                    <a:pt x="59" y="152"/>
                    <a:pt x="59" y="154"/>
                    <a:pt x="60" y="156"/>
                  </a:cubicBezTo>
                  <a:cubicBezTo>
                    <a:pt x="61" y="157"/>
                    <a:pt x="62" y="158"/>
                    <a:pt x="63" y="159"/>
                  </a:cubicBezTo>
                  <a:cubicBezTo>
                    <a:pt x="63" y="160"/>
                    <a:pt x="64" y="160"/>
                    <a:pt x="65" y="160"/>
                  </a:cubicBezTo>
                  <a:cubicBezTo>
                    <a:pt x="65" y="160"/>
                    <a:pt x="65" y="160"/>
                    <a:pt x="65" y="160"/>
                  </a:cubicBezTo>
                  <a:cubicBezTo>
                    <a:pt x="66" y="160"/>
                    <a:pt x="67" y="160"/>
                    <a:pt x="68" y="159"/>
                  </a:cubicBezTo>
                  <a:cubicBezTo>
                    <a:pt x="68" y="159"/>
                    <a:pt x="69" y="159"/>
                    <a:pt x="69" y="158"/>
                  </a:cubicBezTo>
                  <a:cubicBezTo>
                    <a:pt x="69" y="158"/>
                    <a:pt x="70" y="158"/>
                    <a:pt x="70" y="157"/>
                  </a:cubicBezTo>
                  <a:cubicBezTo>
                    <a:pt x="70" y="157"/>
                    <a:pt x="70" y="157"/>
                    <a:pt x="70" y="157"/>
                  </a:cubicBezTo>
                  <a:cubicBezTo>
                    <a:pt x="70" y="157"/>
                    <a:pt x="70" y="157"/>
                    <a:pt x="70" y="157"/>
                  </a:cubicBezTo>
                  <a:cubicBezTo>
                    <a:pt x="70" y="157"/>
                    <a:pt x="71" y="157"/>
                    <a:pt x="71" y="156"/>
                  </a:cubicBezTo>
                  <a:cubicBezTo>
                    <a:pt x="72" y="156"/>
                    <a:pt x="72" y="156"/>
                    <a:pt x="73" y="156"/>
                  </a:cubicBezTo>
                  <a:cubicBezTo>
                    <a:pt x="73" y="156"/>
                    <a:pt x="73" y="156"/>
                    <a:pt x="73" y="156"/>
                  </a:cubicBezTo>
                  <a:cubicBezTo>
                    <a:pt x="74" y="156"/>
                    <a:pt x="74" y="156"/>
                    <a:pt x="74" y="156"/>
                  </a:cubicBezTo>
                  <a:cubicBezTo>
                    <a:pt x="74" y="156"/>
                    <a:pt x="74" y="156"/>
                    <a:pt x="74" y="157"/>
                  </a:cubicBezTo>
                  <a:cubicBezTo>
                    <a:pt x="75" y="157"/>
                    <a:pt x="75" y="157"/>
                    <a:pt x="75" y="158"/>
                  </a:cubicBezTo>
                  <a:cubicBezTo>
                    <a:pt x="75" y="158"/>
                    <a:pt x="75" y="158"/>
                    <a:pt x="75" y="159"/>
                  </a:cubicBezTo>
                  <a:cubicBezTo>
                    <a:pt x="75" y="159"/>
                    <a:pt x="74" y="160"/>
                    <a:pt x="74" y="161"/>
                  </a:cubicBezTo>
                  <a:cubicBezTo>
                    <a:pt x="72" y="163"/>
                    <a:pt x="71" y="164"/>
                    <a:pt x="68" y="165"/>
                  </a:cubicBezTo>
                  <a:cubicBezTo>
                    <a:pt x="67" y="165"/>
                    <a:pt x="66" y="165"/>
                    <a:pt x="65" y="165"/>
                  </a:cubicBezTo>
                  <a:cubicBezTo>
                    <a:pt x="63" y="165"/>
                    <a:pt x="61" y="165"/>
                    <a:pt x="60" y="164"/>
                  </a:cubicBezTo>
                  <a:cubicBezTo>
                    <a:pt x="59" y="164"/>
                    <a:pt x="59" y="163"/>
                    <a:pt x="59" y="163"/>
                  </a:cubicBezTo>
                  <a:cubicBezTo>
                    <a:pt x="58" y="163"/>
                    <a:pt x="57" y="162"/>
                    <a:pt x="56" y="161"/>
                  </a:cubicBezTo>
                  <a:cubicBezTo>
                    <a:pt x="53" y="158"/>
                    <a:pt x="52" y="152"/>
                    <a:pt x="54" y="147"/>
                  </a:cubicBezTo>
                  <a:cubicBezTo>
                    <a:pt x="54" y="146"/>
                    <a:pt x="55" y="145"/>
                    <a:pt x="56" y="144"/>
                  </a:cubicBezTo>
                  <a:cubicBezTo>
                    <a:pt x="56" y="143"/>
                    <a:pt x="57" y="142"/>
                    <a:pt x="57" y="142"/>
                  </a:cubicBezTo>
                  <a:cubicBezTo>
                    <a:pt x="59" y="140"/>
                    <a:pt x="61" y="139"/>
                    <a:pt x="64" y="139"/>
                  </a:cubicBezTo>
                  <a:cubicBezTo>
                    <a:pt x="64" y="138"/>
                    <a:pt x="65" y="138"/>
                    <a:pt x="66" y="138"/>
                  </a:cubicBezTo>
                  <a:cubicBezTo>
                    <a:pt x="66" y="138"/>
                    <a:pt x="67" y="138"/>
                    <a:pt x="68" y="138"/>
                  </a:cubicBezTo>
                  <a:cubicBezTo>
                    <a:pt x="68" y="138"/>
                    <a:pt x="68" y="138"/>
                    <a:pt x="68" y="138"/>
                  </a:cubicBezTo>
                  <a:cubicBezTo>
                    <a:pt x="70" y="138"/>
                    <a:pt x="73" y="139"/>
                    <a:pt x="75" y="139"/>
                  </a:cubicBezTo>
                  <a:cubicBezTo>
                    <a:pt x="76" y="140"/>
                    <a:pt x="78" y="141"/>
                    <a:pt x="79" y="142"/>
                  </a:cubicBezTo>
                  <a:cubicBezTo>
                    <a:pt x="80" y="142"/>
                    <a:pt x="80" y="142"/>
                    <a:pt x="80" y="142"/>
                  </a:cubicBezTo>
                  <a:cubicBezTo>
                    <a:pt x="83" y="144"/>
                    <a:pt x="85" y="146"/>
                    <a:pt x="87" y="149"/>
                  </a:cubicBezTo>
                  <a:cubicBezTo>
                    <a:pt x="89" y="151"/>
                    <a:pt x="90" y="153"/>
                    <a:pt x="91" y="155"/>
                  </a:cubicBezTo>
                  <a:cubicBezTo>
                    <a:pt x="91" y="155"/>
                    <a:pt x="91" y="156"/>
                    <a:pt x="91" y="156"/>
                  </a:cubicBezTo>
                  <a:cubicBezTo>
                    <a:pt x="92" y="157"/>
                    <a:pt x="92" y="158"/>
                    <a:pt x="92" y="159"/>
                  </a:cubicBezTo>
                  <a:cubicBezTo>
                    <a:pt x="93" y="159"/>
                    <a:pt x="93" y="159"/>
                    <a:pt x="93" y="159"/>
                  </a:cubicBezTo>
                  <a:cubicBezTo>
                    <a:pt x="93" y="159"/>
                    <a:pt x="93" y="159"/>
                    <a:pt x="93" y="159"/>
                  </a:cubicBezTo>
                  <a:cubicBezTo>
                    <a:pt x="94" y="159"/>
                    <a:pt x="94" y="159"/>
                    <a:pt x="94" y="159"/>
                  </a:cubicBezTo>
                  <a:cubicBezTo>
                    <a:pt x="94" y="158"/>
                    <a:pt x="95" y="157"/>
                    <a:pt x="95" y="156"/>
                  </a:cubicBezTo>
                  <a:cubicBezTo>
                    <a:pt x="95" y="156"/>
                    <a:pt x="96" y="155"/>
                    <a:pt x="96" y="154"/>
                  </a:cubicBezTo>
                  <a:cubicBezTo>
                    <a:pt x="98" y="149"/>
                    <a:pt x="100" y="144"/>
                    <a:pt x="101" y="139"/>
                  </a:cubicBezTo>
                  <a:cubicBezTo>
                    <a:pt x="101" y="139"/>
                    <a:pt x="101" y="139"/>
                    <a:pt x="101" y="139"/>
                  </a:cubicBezTo>
                  <a:cubicBezTo>
                    <a:pt x="101" y="139"/>
                    <a:pt x="101" y="139"/>
                    <a:pt x="101" y="139"/>
                  </a:cubicBezTo>
                  <a:cubicBezTo>
                    <a:pt x="101" y="139"/>
                    <a:pt x="101" y="139"/>
                    <a:pt x="101" y="138"/>
                  </a:cubicBezTo>
                  <a:cubicBezTo>
                    <a:pt x="102" y="134"/>
                    <a:pt x="103" y="130"/>
                    <a:pt x="104" y="126"/>
                  </a:cubicBezTo>
                  <a:cubicBezTo>
                    <a:pt x="104" y="126"/>
                    <a:pt x="104" y="126"/>
                    <a:pt x="104" y="126"/>
                  </a:cubicBezTo>
                  <a:cubicBezTo>
                    <a:pt x="104" y="126"/>
                    <a:pt x="104" y="126"/>
                    <a:pt x="104" y="126"/>
                  </a:cubicBezTo>
                  <a:cubicBezTo>
                    <a:pt x="105" y="121"/>
                    <a:pt x="105" y="116"/>
                    <a:pt x="105" y="111"/>
                  </a:cubicBezTo>
                  <a:cubicBezTo>
                    <a:pt x="105" y="111"/>
                    <a:pt x="105" y="111"/>
                    <a:pt x="105" y="111"/>
                  </a:cubicBezTo>
                  <a:cubicBezTo>
                    <a:pt x="105" y="111"/>
                    <a:pt x="105" y="111"/>
                    <a:pt x="105" y="111"/>
                  </a:cubicBezTo>
                  <a:cubicBezTo>
                    <a:pt x="106" y="110"/>
                    <a:pt x="106" y="109"/>
                    <a:pt x="106" y="107"/>
                  </a:cubicBezTo>
                  <a:cubicBezTo>
                    <a:pt x="106" y="107"/>
                    <a:pt x="106" y="107"/>
                    <a:pt x="106" y="107"/>
                  </a:cubicBezTo>
                  <a:cubicBezTo>
                    <a:pt x="106" y="107"/>
                    <a:pt x="106" y="107"/>
                    <a:pt x="106" y="107"/>
                  </a:cubicBezTo>
                  <a:cubicBezTo>
                    <a:pt x="106" y="106"/>
                    <a:pt x="106" y="104"/>
                    <a:pt x="106" y="103"/>
                  </a:cubicBezTo>
                  <a:cubicBezTo>
                    <a:pt x="105" y="102"/>
                    <a:pt x="105" y="101"/>
                    <a:pt x="105" y="99"/>
                  </a:cubicBezTo>
                  <a:cubicBezTo>
                    <a:pt x="105" y="95"/>
                    <a:pt x="104" y="90"/>
                    <a:pt x="103" y="85"/>
                  </a:cubicBezTo>
                  <a:cubicBezTo>
                    <a:pt x="103" y="83"/>
                    <a:pt x="102" y="80"/>
                    <a:pt x="101" y="77"/>
                  </a:cubicBezTo>
                  <a:cubicBezTo>
                    <a:pt x="101" y="75"/>
                    <a:pt x="100" y="72"/>
                    <a:pt x="99" y="70"/>
                  </a:cubicBezTo>
                  <a:cubicBezTo>
                    <a:pt x="99" y="69"/>
                    <a:pt x="99" y="68"/>
                    <a:pt x="98" y="68"/>
                  </a:cubicBezTo>
                  <a:cubicBezTo>
                    <a:pt x="97" y="65"/>
                    <a:pt x="96" y="62"/>
                    <a:pt x="95" y="60"/>
                  </a:cubicBezTo>
                  <a:cubicBezTo>
                    <a:pt x="94" y="57"/>
                    <a:pt x="93" y="55"/>
                    <a:pt x="92" y="53"/>
                  </a:cubicBezTo>
                  <a:cubicBezTo>
                    <a:pt x="91" y="52"/>
                    <a:pt x="91" y="52"/>
                    <a:pt x="91" y="51"/>
                  </a:cubicBezTo>
                  <a:cubicBezTo>
                    <a:pt x="86" y="43"/>
                    <a:pt x="80" y="35"/>
                    <a:pt x="73" y="28"/>
                  </a:cubicBezTo>
                  <a:cubicBezTo>
                    <a:pt x="70" y="23"/>
                    <a:pt x="66" y="20"/>
                    <a:pt x="61" y="16"/>
                  </a:cubicBezTo>
                  <a:cubicBezTo>
                    <a:pt x="59" y="14"/>
                    <a:pt x="57" y="12"/>
                    <a:pt x="55" y="10"/>
                  </a:cubicBezTo>
                  <a:cubicBezTo>
                    <a:pt x="52" y="8"/>
                    <a:pt x="49" y="6"/>
                    <a:pt x="46" y="4"/>
                  </a:cubicBezTo>
                  <a:cubicBezTo>
                    <a:pt x="44" y="3"/>
                    <a:pt x="42" y="2"/>
                    <a:pt x="41" y="1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40" y="0"/>
                    <a:pt x="39" y="0"/>
                    <a:pt x="39" y="0"/>
                  </a:cubicBezTo>
                </a:path>
              </a:pathLst>
            </a:custGeom>
            <a:solidFill>
              <a:srgbClr val="8B0D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13" name="Freeform 407"/>
            <p:cNvSpPr>
              <a:spLocks/>
            </p:cNvSpPr>
            <p:nvPr/>
          </p:nvSpPr>
          <p:spPr bwMode="auto">
            <a:xfrm>
              <a:off x="1408113" y="3114675"/>
              <a:ext cx="3175" cy="7938"/>
            </a:xfrm>
            <a:custGeom>
              <a:avLst/>
              <a:gdLst>
                <a:gd name="T0" fmla="*/ 0 w 1"/>
                <a:gd name="T1" fmla="*/ 0 h 2"/>
                <a:gd name="T2" fmla="*/ 0 w 1"/>
                <a:gd name="T3" fmla="*/ 1 h 2"/>
                <a:gd name="T4" fmla="*/ 1 w 1"/>
                <a:gd name="T5" fmla="*/ 2 h 2"/>
                <a:gd name="T6" fmla="*/ 1 w 1"/>
                <a:gd name="T7" fmla="*/ 1 h 2"/>
                <a:gd name="T8" fmla="*/ 0 w 1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0" y="0"/>
                  </a:cubicBezTo>
                </a:path>
              </a:pathLst>
            </a:custGeom>
            <a:solidFill>
              <a:srgbClr val="880A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14" name="Freeform 408"/>
            <p:cNvSpPr>
              <a:spLocks noEditPoints="1"/>
            </p:cNvSpPr>
            <p:nvPr/>
          </p:nvSpPr>
          <p:spPr bwMode="auto">
            <a:xfrm>
              <a:off x="1081088" y="3679825"/>
              <a:ext cx="176212" cy="850900"/>
            </a:xfrm>
            <a:custGeom>
              <a:avLst/>
              <a:gdLst>
                <a:gd name="T0" fmla="*/ 39 w 47"/>
                <a:gd name="T1" fmla="*/ 226 h 226"/>
                <a:gd name="T2" fmla="*/ 44 w 47"/>
                <a:gd name="T3" fmla="*/ 226 h 226"/>
                <a:gd name="T4" fmla="*/ 40 w 47"/>
                <a:gd name="T5" fmla="*/ 226 h 226"/>
                <a:gd name="T6" fmla="*/ 39 w 47"/>
                <a:gd name="T7" fmla="*/ 225 h 226"/>
                <a:gd name="T8" fmla="*/ 39 w 47"/>
                <a:gd name="T9" fmla="*/ 225 h 226"/>
                <a:gd name="T10" fmla="*/ 47 w 47"/>
                <a:gd name="T11" fmla="*/ 221 h 226"/>
                <a:gd name="T12" fmla="*/ 46 w 47"/>
                <a:gd name="T13" fmla="*/ 216 h 226"/>
                <a:gd name="T14" fmla="*/ 47 w 47"/>
                <a:gd name="T15" fmla="*/ 221 h 226"/>
                <a:gd name="T16" fmla="*/ 46 w 47"/>
                <a:gd name="T17" fmla="*/ 216 h 226"/>
                <a:gd name="T18" fmla="*/ 27 w 47"/>
                <a:gd name="T19" fmla="*/ 216 h 226"/>
                <a:gd name="T20" fmla="*/ 27 w 47"/>
                <a:gd name="T21" fmla="*/ 216 h 226"/>
                <a:gd name="T22" fmla="*/ 18 w 47"/>
                <a:gd name="T23" fmla="*/ 200 h 226"/>
                <a:gd name="T24" fmla="*/ 21 w 47"/>
                <a:gd name="T25" fmla="*/ 207 h 226"/>
                <a:gd name="T26" fmla="*/ 38 w 47"/>
                <a:gd name="T27" fmla="*/ 191 h 226"/>
                <a:gd name="T28" fmla="*/ 39 w 47"/>
                <a:gd name="T29" fmla="*/ 194 h 226"/>
                <a:gd name="T30" fmla="*/ 12 w 47"/>
                <a:gd name="T31" fmla="*/ 184 h 226"/>
                <a:gd name="T32" fmla="*/ 14 w 47"/>
                <a:gd name="T33" fmla="*/ 193 h 226"/>
                <a:gd name="T34" fmla="*/ 12 w 47"/>
                <a:gd name="T35" fmla="*/ 184 h 226"/>
                <a:gd name="T36" fmla="*/ 11 w 47"/>
                <a:gd name="T37" fmla="*/ 177 h 226"/>
                <a:gd name="T38" fmla="*/ 10 w 47"/>
                <a:gd name="T39" fmla="*/ 160 h 226"/>
                <a:gd name="T40" fmla="*/ 10 w 47"/>
                <a:gd name="T41" fmla="*/ 163 h 226"/>
                <a:gd name="T42" fmla="*/ 12 w 47"/>
                <a:gd name="T43" fmla="*/ 140 h 226"/>
                <a:gd name="T44" fmla="*/ 12 w 47"/>
                <a:gd name="T45" fmla="*/ 140 h 226"/>
                <a:gd name="T46" fmla="*/ 12 w 47"/>
                <a:gd name="T47" fmla="*/ 140 h 226"/>
                <a:gd name="T48" fmla="*/ 8 w 47"/>
                <a:gd name="T49" fmla="*/ 126 h 226"/>
                <a:gd name="T50" fmla="*/ 8 w 47"/>
                <a:gd name="T51" fmla="*/ 128 h 226"/>
                <a:gd name="T52" fmla="*/ 30 w 47"/>
                <a:gd name="T53" fmla="*/ 118 h 226"/>
                <a:gd name="T54" fmla="*/ 29 w 47"/>
                <a:gd name="T55" fmla="*/ 144 h 226"/>
                <a:gd name="T56" fmla="*/ 29 w 47"/>
                <a:gd name="T57" fmla="*/ 139 h 226"/>
                <a:gd name="T58" fmla="*/ 30 w 47"/>
                <a:gd name="T59" fmla="*/ 118 h 226"/>
                <a:gd name="T60" fmla="*/ 0 w 47"/>
                <a:gd name="T61" fmla="*/ 112 h 226"/>
                <a:gd name="T62" fmla="*/ 19 w 47"/>
                <a:gd name="T63" fmla="*/ 105 h 226"/>
                <a:gd name="T64" fmla="*/ 19 w 47"/>
                <a:gd name="T65" fmla="*/ 105 h 226"/>
                <a:gd name="T66" fmla="*/ 19 w 47"/>
                <a:gd name="T67" fmla="*/ 105 h 226"/>
                <a:gd name="T68" fmla="*/ 39 w 47"/>
                <a:gd name="T69" fmla="*/ 66 h 226"/>
                <a:gd name="T70" fmla="*/ 33 w 47"/>
                <a:gd name="T71" fmla="*/ 96 h 226"/>
                <a:gd name="T72" fmla="*/ 39 w 47"/>
                <a:gd name="T73" fmla="*/ 66 h 226"/>
                <a:gd name="T74" fmla="*/ 0 w 47"/>
                <a:gd name="T75" fmla="*/ 63 h 226"/>
                <a:gd name="T76" fmla="*/ 0 w 47"/>
                <a:gd name="T77" fmla="*/ 69 h 226"/>
                <a:gd name="T78" fmla="*/ 0 w 47"/>
                <a:gd name="T79" fmla="*/ 63 h 226"/>
                <a:gd name="T80" fmla="*/ 27 w 47"/>
                <a:gd name="T81" fmla="*/ 59 h 226"/>
                <a:gd name="T82" fmla="*/ 27 w 47"/>
                <a:gd name="T83" fmla="*/ 59 h 226"/>
                <a:gd name="T84" fmla="*/ 27 w 47"/>
                <a:gd name="T85" fmla="*/ 59 h 226"/>
                <a:gd name="T86" fmla="*/ 21 w 47"/>
                <a:gd name="T87" fmla="*/ 71 h 226"/>
                <a:gd name="T88" fmla="*/ 28 w 47"/>
                <a:gd name="T89" fmla="*/ 52 h 226"/>
                <a:gd name="T90" fmla="*/ 28 w 47"/>
                <a:gd name="T91" fmla="*/ 52 h 226"/>
                <a:gd name="T92" fmla="*/ 19 w 47"/>
                <a:gd name="T93" fmla="*/ 26 h 226"/>
                <a:gd name="T94" fmla="*/ 21 w 47"/>
                <a:gd name="T95" fmla="*/ 33 h 226"/>
                <a:gd name="T96" fmla="*/ 20 w 47"/>
                <a:gd name="T97" fmla="*/ 21 h 226"/>
                <a:gd name="T98" fmla="*/ 28 w 47"/>
                <a:gd name="T99" fmla="*/ 52 h 226"/>
                <a:gd name="T100" fmla="*/ 20 w 47"/>
                <a:gd name="T101" fmla="*/ 21 h 226"/>
                <a:gd name="T102" fmla="*/ 16 w 47"/>
                <a:gd name="T103" fmla="*/ 16 h 226"/>
                <a:gd name="T104" fmla="*/ 17 w 47"/>
                <a:gd name="T105" fmla="*/ 18 h 226"/>
                <a:gd name="T106" fmla="*/ 17 w 47"/>
                <a:gd name="T107" fmla="*/ 16 h 226"/>
                <a:gd name="T108" fmla="*/ 17 w 47"/>
                <a:gd name="T109" fmla="*/ 16 h 226"/>
                <a:gd name="T110" fmla="*/ 17 w 47"/>
                <a:gd name="T111" fmla="*/ 16 h 226"/>
                <a:gd name="T112" fmla="*/ 4 w 47"/>
                <a:gd name="T113" fmla="*/ 4 h 226"/>
                <a:gd name="T114" fmla="*/ 8 w 47"/>
                <a:gd name="T115" fmla="*/ 3 h 226"/>
                <a:gd name="T116" fmla="*/ 20 w 47"/>
                <a:gd name="T117" fmla="*/ 3 h 226"/>
                <a:gd name="T118" fmla="*/ 14 w 47"/>
                <a:gd name="T119" fmla="*/ 0 h 226"/>
                <a:gd name="T120" fmla="*/ 14 w 47"/>
                <a:gd name="T121" fmla="*/ 0 h 226"/>
                <a:gd name="T122" fmla="*/ 16 w 47"/>
                <a:gd name="T123" fmla="*/ 0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7" h="226">
                  <a:moveTo>
                    <a:pt x="39" y="225"/>
                  </a:moveTo>
                  <a:cubicBezTo>
                    <a:pt x="39" y="225"/>
                    <a:pt x="39" y="225"/>
                    <a:pt x="39" y="226"/>
                  </a:cubicBezTo>
                  <a:cubicBezTo>
                    <a:pt x="41" y="226"/>
                    <a:pt x="41" y="226"/>
                    <a:pt x="42" y="226"/>
                  </a:cubicBezTo>
                  <a:cubicBezTo>
                    <a:pt x="43" y="226"/>
                    <a:pt x="43" y="226"/>
                    <a:pt x="44" y="226"/>
                  </a:cubicBezTo>
                  <a:cubicBezTo>
                    <a:pt x="43" y="226"/>
                    <a:pt x="43" y="226"/>
                    <a:pt x="42" y="226"/>
                  </a:cubicBezTo>
                  <a:cubicBezTo>
                    <a:pt x="41" y="226"/>
                    <a:pt x="41" y="226"/>
                    <a:pt x="40" y="226"/>
                  </a:cubicBezTo>
                  <a:cubicBezTo>
                    <a:pt x="39" y="225"/>
                    <a:pt x="39" y="225"/>
                    <a:pt x="39" y="225"/>
                  </a:cubicBezTo>
                  <a:moveTo>
                    <a:pt x="39" y="225"/>
                  </a:moveTo>
                  <a:cubicBezTo>
                    <a:pt x="39" y="225"/>
                    <a:pt x="39" y="225"/>
                    <a:pt x="39" y="225"/>
                  </a:cubicBezTo>
                  <a:cubicBezTo>
                    <a:pt x="39" y="225"/>
                    <a:pt x="39" y="225"/>
                    <a:pt x="39" y="225"/>
                  </a:cubicBezTo>
                  <a:moveTo>
                    <a:pt x="47" y="221"/>
                  </a:moveTo>
                  <a:cubicBezTo>
                    <a:pt x="47" y="221"/>
                    <a:pt x="47" y="221"/>
                    <a:pt x="47" y="221"/>
                  </a:cubicBezTo>
                  <a:cubicBezTo>
                    <a:pt x="47" y="221"/>
                    <a:pt x="47" y="221"/>
                    <a:pt x="47" y="221"/>
                  </a:cubicBezTo>
                  <a:moveTo>
                    <a:pt x="46" y="216"/>
                  </a:moveTo>
                  <a:cubicBezTo>
                    <a:pt x="47" y="217"/>
                    <a:pt x="47" y="218"/>
                    <a:pt x="47" y="219"/>
                  </a:cubicBezTo>
                  <a:cubicBezTo>
                    <a:pt x="47" y="220"/>
                    <a:pt x="47" y="221"/>
                    <a:pt x="47" y="221"/>
                  </a:cubicBezTo>
                  <a:cubicBezTo>
                    <a:pt x="47" y="221"/>
                    <a:pt x="47" y="220"/>
                    <a:pt x="47" y="219"/>
                  </a:cubicBezTo>
                  <a:cubicBezTo>
                    <a:pt x="47" y="218"/>
                    <a:pt x="47" y="217"/>
                    <a:pt x="46" y="216"/>
                  </a:cubicBezTo>
                  <a:moveTo>
                    <a:pt x="25" y="213"/>
                  </a:moveTo>
                  <a:cubicBezTo>
                    <a:pt x="26" y="214"/>
                    <a:pt x="26" y="215"/>
                    <a:pt x="27" y="216"/>
                  </a:cubicBezTo>
                  <a:cubicBezTo>
                    <a:pt x="28" y="217"/>
                    <a:pt x="28" y="217"/>
                    <a:pt x="28" y="217"/>
                  </a:cubicBezTo>
                  <a:cubicBezTo>
                    <a:pt x="28" y="217"/>
                    <a:pt x="28" y="217"/>
                    <a:pt x="27" y="216"/>
                  </a:cubicBezTo>
                  <a:cubicBezTo>
                    <a:pt x="26" y="215"/>
                    <a:pt x="26" y="214"/>
                    <a:pt x="25" y="213"/>
                  </a:cubicBezTo>
                  <a:moveTo>
                    <a:pt x="18" y="200"/>
                  </a:moveTo>
                  <a:cubicBezTo>
                    <a:pt x="19" y="202"/>
                    <a:pt x="20" y="204"/>
                    <a:pt x="21" y="206"/>
                  </a:cubicBezTo>
                  <a:cubicBezTo>
                    <a:pt x="21" y="207"/>
                    <a:pt x="21" y="207"/>
                    <a:pt x="21" y="207"/>
                  </a:cubicBezTo>
                  <a:cubicBezTo>
                    <a:pt x="20" y="205"/>
                    <a:pt x="19" y="202"/>
                    <a:pt x="18" y="200"/>
                  </a:cubicBezTo>
                  <a:moveTo>
                    <a:pt x="38" y="191"/>
                  </a:moveTo>
                  <a:cubicBezTo>
                    <a:pt x="39" y="196"/>
                    <a:pt x="41" y="200"/>
                    <a:pt x="43" y="205"/>
                  </a:cubicBezTo>
                  <a:cubicBezTo>
                    <a:pt x="41" y="201"/>
                    <a:pt x="40" y="197"/>
                    <a:pt x="39" y="194"/>
                  </a:cubicBezTo>
                  <a:cubicBezTo>
                    <a:pt x="39" y="193"/>
                    <a:pt x="38" y="192"/>
                    <a:pt x="38" y="191"/>
                  </a:cubicBezTo>
                  <a:moveTo>
                    <a:pt x="12" y="184"/>
                  </a:moveTo>
                  <a:cubicBezTo>
                    <a:pt x="12" y="186"/>
                    <a:pt x="13" y="189"/>
                    <a:pt x="14" y="192"/>
                  </a:cubicBezTo>
                  <a:cubicBezTo>
                    <a:pt x="14" y="192"/>
                    <a:pt x="14" y="192"/>
                    <a:pt x="14" y="193"/>
                  </a:cubicBezTo>
                  <a:cubicBezTo>
                    <a:pt x="14" y="192"/>
                    <a:pt x="14" y="192"/>
                    <a:pt x="14" y="192"/>
                  </a:cubicBezTo>
                  <a:cubicBezTo>
                    <a:pt x="13" y="189"/>
                    <a:pt x="12" y="186"/>
                    <a:pt x="12" y="184"/>
                  </a:cubicBezTo>
                  <a:moveTo>
                    <a:pt x="10" y="163"/>
                  </a:moveTo>
                  <a:cubicBezTo>
                    <a:pt x="10" y="168"/>
                    <a:pt x="10" y="172"/>
                    <a:pt x="11" y="177"/>
                  </a:cubicBezTo>
                  <a:cubicBezTo>
                    <a:pt x="10" y="172"/>
                    <a:pt x="10" y="168"/>
                    <a:pt x="10" y="163"/>
                  </a:cubicBezTo>
                  <a:moveTo>
                    <a:pt x="10" y="160"/>
                  </a:moveTo>
                  <a:cubicBezTo>
                    <a:pt x="10" y="161"/>
                    <a:pt x="10" y="162"/>
                    <a:pt x="10" y="163"/>
                  </a:cubicBezTo>
                  <a:cubicBezTo>
                    <a:pt x="10" y="163"/>
                    <a:pt x="10" y="163"/>
                    <a:pt x="10" y="163"/>
                  </a:cubicBezTo>
                  <a:cubicBezTo>
                    <a:pt x="10" y="162"/>
                    <a:pt x="10" y="161"/>
                    <a:pt x="10" y="160"/>
                  </a:cubicBezTo>
                  <a:moveTo>
                    <a:pt x="12" y="140"/>
                  </a:moveTo>
                  <a:cubicBezTo>
                    <a:pt x="11" y="146"/>
                    <a:pt x="10" y="151"/>
                    <a:pt x="10" y="157"/>
                  </a:cubicBezTo>
                  <a:cubicBezTo>
                    <a:pt x="10" y="151"/>
                    <a:pt x="11" y="146"/>
                    <a:pt x="12" y="140"/>
                  </a:cubicBezTo>
                  <a:moveTo>
                    <a:pt x="12" y="140"/>
                  </a:moveTo>
                  <a:cubicBezTo>
                    <a:pt x="12" y="140"/>
                    <a:pt x="12" y="140"/>
                    <a:pt x="12" y="140"/>
                  </a:cubicBezTo>
                  <a:cubicBezTo>
                    <a:pt x="12" y="140"/>
                    <a:pt x="12" y="140"/>
                    <a:pt x="12" y="140"/>
                  </a:cubicBezTo>
                  <a:moveTo>
                    <a:pt x="8" y="126"/>
                  </a:moveTo>
                  <a:cubicBezTo>
                    <a:pt x="8" y="127"/>
                    <a:pt x="7" y="128"/>
                    <a:pt x="7" y="130"/>
                  </a:cubicBezTo>
                  <a:cubicBezTo>
                    <a:pt x="7" y="129"/>
                    <a:pt x="7" y="129"/>
                    <a:pt x="8" y="128"/>
                  </a:cubicBezTo>
                  <a:cubicBezTo>
                    <a:pt x="8" y="128"/>
                    <a:pt x="8" y="127"/>
                    <a:pt x="8" y="126"/>
                  </a:cubicBezTo>
                  <a:moveTo>
                    <a:pt x="30" y="118"/>
                  </a:moveTo>
                  <a:cubicBezTo>
                    <a:pt x="30" y="118"/>
                    <a:pt x="30" y="118"/>
                    <a:pt x="29" y="119"/>
                  </a:cubicBezTo>
                  <a:cubicBezTo>
                    <a:pt x="28" y="127"/>
                    <a:pt x="28" y="136"/>
                    <a:pt x="29" y="144"/>
                  </a:cubicBezTo>
                  <a:cubicBezTo>
                    <a:pt x="29" y="153"/>
                    <a:pt x="30" y="161"/>
                    <a:pt x="32" y="170"/>
                  </a:cubicBezTo>
                  <a:cubicBezTo>
                    <a:pt x="30" y="160"/>
                    <a:pt x="29" y="150"/>
                    <a:pt x="29" y="139"/>
                  </a:cubicBezTo>
                  <a:cubicBezTo>
                    <a:pt x="28" y="132"/>
                    <a:pt x="29" y="125"/>
                    <a:pt x="30" y="118"/>
                  </a:cubicBezTo>
                  <a:cubicBezTo>
                    <a:pt x="30" y="118"/>
                    <a:pt x="30" y="118"/>
                    <a:pt x="30" y="118"/>
                  </a:cubicBezTo>
                  <a:moveTo>
                    <a:pt x="0" y="109"/>
                  </a:moveTo>
                  <a:cubicBezTo>
                    <a:pt x="0" y="110"/>
                    <a:pt x="0" y="111"/>
                    <a:pt x="0" y="112"/>
                  </a:cubicBezTo>
                  <a:cubicBezTo>
                    <a:pt x="0" y="111"/>
                    <a:pt x="0" y="110"/>
                    <a:pt x="0" y="109"/>
                  </a:cubicBezTo>
                  <a:moveTo>
                    <a:pt x="19" y="105"/>
                  </a:moveTo>
                  <a:cubicBezTo>
                    <a:pt x="18" y="105"/>
                    <a:pt x="18" y="105"/>
                    <a:pt x="18" y="105"/>
                  </a:cubicBezTo>
                  <a:cubicBezTo>
                    <a:pt x="18" y="105"/>
                    <a:pt x="18" y="105"/>
                    <a:pt x="19" y="105"/>
                  </a:cubicBezTo>
                  <a:moveTo>
                    <a:pt x="21" y="93"/>
                  </a:moveTo>
                  <a:cubicBezTo>
                    <a:pt x="20" y="97"/>
                    <a:pt x="19" y="101"/>
                    <a:pt x="19" y="105"/>
                  </a:cubicBezTo>
                  <a:cubicBezTo>
                    <a:pt x="19" y="101"/>
                    <a:pt x="20" y="97"/>
                    <a:pt x="21" y="93"/>
                  </a:cubicBezTo>
                  <a:moveTo>
                    <a:pt x="39" y="66"/>
                  </a:moveTo>
                  <a:cubicBezTo>
                    <a:pt x="39" y="66"/>
                    <a:pt x="39" y="66"/>
                    <a:pt x="39" y="66"/>
                  </a:cubicBezTo>
                  <a:cubicBezTo>
                    <a:pt x="38" y="76"/>
                    <a:pt x="35" y="86"/>
                    <a:pt x="33" y="96"/>
                  </a:cubicBezTo>
                  <a:cubicBezTo>
                    <a:pt x="33" y="95"/>
                    <a:pt x="33" y="95"/>
                    <a:pt x="33" y="95"/>
                  </a:cubicBezTo>
                  <a:cubicBezTo>
                    <a:pt x="35" y="85"/>
                    <a:pt x="38" y="76"/>
                    <a:pt x="39" y="66"/>
                  </a:cubicBezTo>
                  <a:cubicBezTo>
                    <a:pt x="39" y="66"/>
                    <a:pt x="39" y="66"/>
                    <a:pt x="39" y="66"/>
                  </a:cubicBezTo>
                  <a:moveTo>
                    <a:pt x="0" y="63"/>
                  </a:moveTo>
                  <a:cubicBezTo>
                    <a:pt x="0" y="64"/>
                    <a:pt x="0" y="64"/>
                    <a:pt x="0" y="65"/>
                  </a:cubicBezTo>
                  <a:cubicBezTo>
                    <a:pt x="0" y="66"/>
                    <a:pt x="0" y="68"/>
                    <a:pt x="0" y="69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0" y="67"/>
                    <a:pt x="0" y="65"/>
                    <a:pt x="0" y="63"/>
                  </a:cubicBezTo>
                  <a:moveTo>
                    <a:pt x="27" y="59"/>
                  </a:moveTo>
                  <a:cubicBezTo>
                    <a:pt x="27" y="59"/>
                    <a:pt x="27" y="59"/>
                    <a:pt x="27" y="59"/>
                  </a:cubicBezTo>
                  <a:cubicBezTo>
                    <a:pt x="27" y="59"/>
                    <a:pt x="27" y="59"/>
                    <a:pt x="27" y="59"/>
                  </a:cubicBezTo>
                  <a:moveTo>
                    <a:pt x="27" y="59"/>
                  </a:moveTo>
                  <a:cubicBezTo>
                    <a:pt x="27" y="59"/>
                    <a:pt x="27" y="59"/>
                    <a:pt x="27" y="59"/>
                  </a:cubicBezTo>
                  <a:cubicBezTo>
                    <a:pt x="27" y="59"/>
                    <a:pt x="27" y="59"/>
                    <a:pt x="27" y="59"/>
                  </a:cubicBezTo>
                  <a:moveTo>
                    <a:pt x="22" y="58"/>
                  </a:moveTo>
                  <a:cubicBezTo>
                    <a:pt x="22" y="62"/>
                    <a:pt x="21" y="66"/>
                    <a:pt x="21" y="71"/>
                  </a:cubicBezTo>
                  <a:cubicBezTo>
                    <a:pt x="21" y="66"/>
                    <a:pt x="22" y="62"/>
                    <a:pt x="22" y="58"/>
                  </a:cubicBezTo>
                  <a:moveTo>
                    <a:pt x="28" y="52"/>
                  </a:moveTo>
                  <a:cubicBezTo>
                    <a:pt x="28" y="54"/>
                    <a:pt x="27" y="56"/>
                    <a:pt x="27" y="59"/>
                  </a:cubicBezTo>
                  <a:cubicBezTo>
                    <a:pt x="27" y="56"/>
                    <a:pt x="28" y="54"/>
                    <a:pt x="28" y="52"/>
                  </a:cubicBezTo>
                  <a:cubicBezTo>
                    <a:pt x="28" y="52"/>
                    <a:pt x="28" y="52"/>
                    <a:pt x="28" y="52"/>
                  </a:cubicBezTo>
                  <a:moveTo>
                    <a:pt x="19" y="26"/>
                  </a:moveTo>
                  <a:cubicBezTo>
                    <a:pt x="19" y="27"/>
                    <a:pt x="20" y="28"/>
                    <a:pt x="20" y="28"/>
                  </a:cubicBezTo>
                  <a:cubicBezTo>
                    <a:pt x="20" y="30"/>
                    <a:pt x="21" y="31"/>
                    <a:pt x="21" y="33"/>
                  </a:cubicBezTo>
                  <a:cubicBezTo>
                    <a:pt x="21" y="31"/>
                    <a:pt x="20" y="28"/>
                    <a:pt x="19" y="26"/>
                  </a:cubicBezTo>
                  <a:moveTo>
                    <a:pt x="20" y="21"/>
                  </a:moveTo>
                  <a:cubicBezTo>
                    <a:pt x="21" y="21"/>
                    <a:pt x="21" y="22"/>
                    <a:pt x="21" y="22"/>
                  </a:cubicBezTo>
                  <a:cubicBezTo>
                    <a:pt x="26" y="32"/>
                    <a:pt x="28" y="42"/>
                    <a:pt x="28" y="52"/>
                  </a:cubicBezTo>
                  <a:cubicBezTo>
                    <a:pt x="28" y="42"/>
                    <a:pt x="26" y="32"/>
                    <a:pt x="21" y="22"/>
                  </a:cubicBezTo>
                  <a:cubicBezTo>
                    <a:pt x="21" y="22"/>
                    <a:pt x="21" y="21"/>
                    <a:pt x="20" y="21"/>
                  </a:cubicBezTo>
                  <a:moveTo>
                    <a:pt x="17" y="16"/>
                  </a:moveTo>
                  <a:cubicBezTo>
                    <a:pt x="16" y="16"/>
                    <a:pt x="16" y="16"/>
                    <a:pt x="16" y="16"/>
                  </a:cubicBezTo>
                  <a:cubicBezTo>
                    <a:pt x="16" y="17"/>
                    <a:pt x="16" y="17"/>
                    <a:pt x="17" y="18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6" y="17"/>
                    <a:pt x="16" y="17"/>
                    <a:pt x="16" y="16"/>
                  </a:cubicBezTo>
                  <a:cubicBezTo>
                    <a:pt x="17" y="16"/>
                    <a:pt x="17" y="16"/>
                    <a:pt x="17" y="16"/>
                  </a:cubicBezTo>
                  <a:moveTo>
                    <a:pt x="17" y="16"/>
                  </a:moveTo>
                  <a:cubicBezTo>
                    <a:pt x="17" y="16"/>
                    <a:pt x="17" y="16"/>
                    <a:pt x="17" y="16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7" y="16"/>
                    <a:pt x="17" y="16"/>
                    <a:pt x="17" y="16"/>
                  </a:cubicBezTo>
                  <a:moveTo>
                    <a:pt x="8" y="3"/>
                  </a:moveTo>
                  <a:cubicBezTo>
                    <a:pt x="7" y="3"/>
                    <a:pt x="5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4"/>
                    <a:pt x="6" y="3"/>
                    <a:pt x="8" y="3"/>
                  </a:cubicBezTo>
                  <a:moveTo>
                    <a:pt x="18" y="1"/>
                  </a:moveTo>
                  <a:cubicBezTo>
                    <a:pt x="19" y="2"/>
                    <a:pt x="20" y="3"/>
                    <a:pt x="20" y="3"/>
                  </a:cubicBezTo>
                  <a:cubicBezTo>
                    <a:pt x="20" y="3"/>
                    <a:pt x="19" y="2"/>
                    <a:pt x="18" y="1"/>
                  </a:cubicBezTo>
                  <a:moveTo>
                    <a:pt x="14" y="0"/>
                  </a:moveTo>
                  <a:cubicBezTo>
                    <a:pt x="14" y="0"/>
                    <a:pt x="13" y="0"/>
                    <a:pt x="13" y="0"/>
                  </a:cubicBezTo>
                  <a:cubicBezTo>
                    <a:pt x="13" y="0"/>
                    <a:pt x="14" y="0"/>
                    <a:pt x="14" y="0"/>
                  </a:cubicBezTo>
                  <a:cubicBezTo>
                    <a:pt x="15" y="0"/>
                    <a:pt x="15" y="0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5" y="0"/>
                    <a:pt x="15" y="0"/>
                    <a:pt x="14" y="0"/>
                  </a:cubicBezTo>
                </a:path>
              </a:pathLst>
            </a:custGeom>
            <a:solidFill>
              <a:srgbClr val="C297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15" name="Freeform 409"/>
            <p:cNvSpPr>
              <a:spLocks/>
            </p:cNvSpPr>
            <p:nvPr/>
          </p:nvSpPr>
          <p:spPr bwMode="auto">
            <a:xfrm>
              <a:off x="1073150" y="3679825"/>
              <a:ext cx="184150" cy="850900"/>
            </a:xfrm>
            <a:custGeom>
              <a:avLst/>
              <a:gdLst>
                <a:gd name="T0" fmla="*/ 15 w 49"/>
                <a:gd name="T1" fmla="*/ 0 h 226"/>
                <a:gd name="T2" fmla="*/ 10 w 49"/>
                <a:gd name="T3" fmla="*/ 3 h 226"/>
                <a:gd name="T4" fmla="*/ 6 w 49"/>
                <a:gd name="T5" fmla="*/ 4 h 226"/>
                <a:gd name="T6" fmla="*/ 7 w 49"/>
                <a:gd name="T7" fmla="*/ 7 h 226"/>
                <a:gd name="T8" fmla="*/ 11 w 49"/>
                <a:gd name="T9" fmla="*/ 39 h 226"/>
                <a:gd name="T10" fmla="*/ 2 w 49"/>
                <a:gd name="T11" fmla="*/ 63 h 226"/>
                <a:gd name="T12" fmla="*/ 2 w 49"/>
                <a:gd name="T13" fmla="*/ 69 h 226"/>
                <a:gd name="T14" fmla="*/ 2 w 49"/>
                <a:gd name="T15" fmla="*/ 109 h 226"/>
                <a:gd name="T16" fmla="*/ 1 w 49"/>
                <a:gd name="T17" fmla="*/ 113 h 226"/>
                <a:gd name="T18" fmla="*/ 5 w 49"/>
                <a:gd name="T19" fmla="*/ 125 h 226"/>
                <a:gd name="T20" fmla="*/ 8 w 49"/>
                <a:gd name="T21" fmla="*/ 132 h 226"/>
                <a:gd name="T22" fmla="*/ 9 w 49"/>
                <a:gd name="T23" fmla="*/ 130 h 226"/>
                <a:gd name="T24" fmla="*/ 16 w 49"/>
                <a:gd name="T25" fmla="*/ 101 h 226"/>
                <a:gd name="T26" fmla="*/ 23 w 49"/>
                <a:gd name="T27" fmla="*/ 71 h 226"/>
                <a:gd name="T28" fmla="*/ 25 w 49"/>
                <a:gd name="T29" fmla="*/ 55 h 226"/>
                <a:gd name="T30" fmla="*/ 22 w 49"/>
                <a:gd name="T31" fmla="*/ 28 h 226"/>
                <a:gd name="T32" fmla="*/ 21 w 49"/>
                <a:gd name="T33" fmla="*/ 25 h 226"/>
                <a:gd name="T34" fmla="*/ 18 w 49"/>
                <a:gd name="T35" fmla="*/ 16 h 226"/>
                <a:gd name="T36" fmla="*/ 19 w 49"/>
                <a:gd name="T37" fmla="*/ 16 h 226"/>
                <a:gd name="T38" fmla="*/ 19 w 49"/>
                <a:gd name="T39" fmla="*/ 16 h 226"/>
                <a:gd name="T40" fmla="*/ 20 w 49"/>
                <a:gd name="T41" fmla="*/ 16 h 226"/>
                <a:gd name="T42" fmla="*/ 22 w 49"/>
                <a:gd name="T43" fmla="*/ 21 h 226"/>
                <a:gd name="T44" fmla="*/ 30 w 49"/>
                <a:gd name="T45" fmla="*/ 52 h 226"/>
                <a:gd name="T46" fmla="*/ 30 w 49"/>
                <a:gd name="T47" fmla="*/ 52 h 226"/>
                <a:gd name="T48" fmla="*/ 29 w 49"/>
                <a:gd name="T49" fmla="*/ 59 h 226"/>
                <a:gd name="T50" fmla="*/ 29 w 49"/>
                <a:gd name="T51" fmla="*/ 59 h 226"/>
                <a:gd name="T52" fmla="*/ 29 w 49"/>
                <a:gd name="T53" fmla="*/ 59 h 226"/>
                <a:gd name="T54" fmla="*/ 23 w 49"/>
                <a:gd name="T55" fmla="*/ 93 h 226"/>
                <a:gd name="T56" fmla="*/ 21 w 49"/>
                <a:gd name="T57" fmla="*/ 105 h 226"/>
                <a:gd name="T58" fmla="*/ 20 w 49"/>
                <a:gd name="T59" fmla="*/ 105 h 226"/>
                <a:gd name="T60" fmla="*/ 14 w 49"/>
                <a:gd name="T61" fmla="*/ 140 h 226"/>
                <a:gd name="T62" fmla="*/ 14 w 49"/>
                <a:gd name="T63" fmla="*/ 140 h 226"/>
                <a:gd name="T64" fmla="*/ 12 w 49"/>
                <a:gd name="T65" fmla="*/ 158 h 226"/>
                <a:gd name="T66" fmla="*/ 12 w 49"/>
                <a:gd name="T67" fmla="*/ 163 h 226"/>
                <a:gd name="T68" fmla="*/ 13 w 49"/>
                <a:gd name="T69" fmla="*/ 177 h 226"/>
                <a:gd name="T70" fmla="*/ 14 w 49"/>
                <a:gd name="T71" fmla="*/ 184 h 226"/>
                <a:gd name="T72" fmla="*/ 16 w 49"/>
                <a:gd name="T73" fmla="*/ 193 h 226"/>
                <a:gd name="T74" fmla="*/ 23 w 49"/>
                <a:gd name="T75" fmla="*/ 207 h 226"/>
                <a:gd name="T76" fmla="*/ 29 w 49"/>
                <a:gd name="T77" fmla="*/ 216 h 226"/>
                <a:gd name="T78" fmla="*/ 41 w 49"/>
                <a:gd name="T79" fmla="*/ 225 h 226"/>
                <a:gd name="T80" fmla="*/ 41 w 49"/>
                <a:gd name="T81" fmla="*/ 225 h 226"/>
                <a:gd name="T82" fmla="*/ 44 w 49"/>
                <a:gd name="T83" fmla="*/ 226 h 226"/>
                <a:gd name="T84" fmla="*/ 49 w 49"/>
                <a:gd name="T85" fmla="*/ 221 h 226"/>
                <a:gd name="T86" fmla="*/ 49 w 49"/>
                <a:gd name="T87" fmla="*/ 221 h 226"/>
                <a:gd name="T88" fmla="*/ 48 w 49"/>
                <a:gd name="T89" fmla="*/ 216 h 226"/>
                <a:gd name="T90" fmla="*/ 45 w 49"/>
                <a:gd name="T91" fmla="*/ 205 h 226"/>
                <a:gd name="T92" fmla="*/ 34 w 49"/>
                <a:gd name="T93" fmla="*/ 170 h 226"/>
                <a:gd name="T94" fmla="*/ 31 w 49"/>
                <a:gd name="T95" fmla="*/ 119 h 226"/>
                <a:gd name="T96" fmla="*/ 35 w 49"/>
                <a:gd name="T97" fmla="*/ 96 h 226"/>
                <a:gd name="T98" fmla="*/ 41 w 49"/>
                <a:gd name="T99" fmla="*/ 66 h 226"/>
                <a:gd name="T100" fmla="*/ 42 w 49"/>
                <a:gd name="T101" fmla="*/ 44 h 226"/>
                <a:gd name="T102" fmla="*/ 22 w 49"/>
                <a:gd name="T103" fmla="*/ 3 h 226"/>
                <a:gd name="T104" fmla="*/ 20 w 49"/>
                <a:gd name="T105" fmla="*/ 1 h 226"/>
                <a:gd name="T106" fmla="*/ 16 w 49"/>
                <a:gd name="T107" fmla="*/ 0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9" h="226">
                  <a:moveTo>
                    <a:pt x="16" y="0"/>
                  </a:moveTo>
                  <a:cubicBezTo>
                    <a:pt x="16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3" y="1"/>
                    <a:pt x="11" y="2"/>
                    <a:pt x="10" y="3"/>
                  </a:cubicBezTo>
                  <a:cubicBezTo>
                    <a:pt x="8" y="3"/>
                    <a:pt x="7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4"/>
                    <a:pt x="5" y="5"/>
                    <a:pt x="5" y="5"/>
                  </a:cubicBezTo>
                  <a:cubicBezTo>
                    <a:pt x="6" y="6"/>
                    <a:pt x="6" y="6"/>
                    <a:pt x="7" y="7"/>
                  </a:cubicBezTo>
                  <a:cubicBezTo>
                    <a:pt x="12" y="11"/>
                    <a:pt x="14" y="16"/>
                    <a:pt x="14" y="23"/>
                  </a:cubicBezTo>
                  <a:cubicBezTo>
                    <a:pt x="13" y="28"/>
                    <a:pt x="12" y="33"/>
                    <a:pt x="11" y="39"/>
                  </a:cubicBezTo>
                  <a:cubicBezTo>
                    <a:pt x="9" y="44"/>
                    <a:pt x="7" y="49"/>
                    <a:pt x="5" y="54"/>
                  </a:cubicBezTo>
                  <a:cubicBezTo>
                    <a:pt x="3" y="57"/>
                    <a:pt x="2" y="60"/>
                    <a:pt x="2" y="63"/>
                  </a:cubicBezTo>
                  <a:cubicBezTo>
                    <a:pt x="2" y="65"/>
                    <a:pt x="2" y="67"/>
                    <a:pt x="2" y="69"/>
                  </a:cubicBezTo>
                  <a:cubicBezTo>
                    <a:pt x="2" y="69"/>
                    <a:pt x="2" y="69"/>
                    <a:pt x="2" y="69"/>
                  </a:cubicBezTo>
                  <a:cubicBezTo>
                    <a:pt x="2" y="82"/>
                    <a:pt x="2" y="95"/>
                    <a:pt x="2" y="108"/>
                  </a:cubicBezTo>
                  <a:cubicBezTo>
                    <a:pt x="2" y="109"/>
                    <a:pt x="2" y="109"/>
                    <a:pt x="2" y="109"/>
                  </a:cubicBezTo>
                  <a:cubicBezTo>
                    <a:pt x="2" y="110"/>
                    <a:pt x="2" y="111"/>
                    <a:pt x="2" y="112"/>
                  </a:cubicBezTo>
                  <a:cubicBezTo>
                    <a:pt x="2" y="112"/>
                    <a:pt x="1" y="113"/>
                    <a:pt x="1" y="113"/>
                  </a:cubicBezTo>
                  <a:cubicBezTo>
                    <a:pt x="0" y="114"/>
                    <a:pt x="0" y="115"/>
                    <a:pt x="1" y="116"/>
                  </a:cubicBezTo>
                  <a:cubicBezTo>
                    <a:pt x="2" y="119"/>
                    <a:pt x="3" y="122"/>
                    <a:pt x="5" y="125"/>
                  </a:cubicBezTo>
                  <a:cubicBezTo>
                    <a:pt x="6" y="127"/>
                    <a:pt x="7" y="129"/>
                    <a:pt x="8" y="132"/>
                  </a:cubicBezTo>
                  <a:cubicBezTo>
                    <a:pt x="8" y="132"/>
                    <a:pt x="8" y="132"/>
                    <a:pt x="8" y="132"/>
                  </a:cubicBezTo>
                  <a:cubicBezTo>
                    <a:pt x="9" y="132"/>
                    <a:pt x="9" y="132"/>
                    <a:pt x="9" y="132"/>
                  </a:cubicBezTo>
                  <a:cubicBezTo>
                    <a:pt x="9" y="131"/>
                    <a:pt x="9" y="130"/>
                    <a:pt x="9" y="130"/>
                  </a:cubicBezTo>
                  <a:cubicBezTo>
                    <a:pt x="9" y="128"/>
                    <a:pt x="10" y="127"/>
                    <a:pt x="10" y="126"/>
                  </a:cubicBezTo>
                  <a:cubicBezTo>
                    <a:pt x="11" y="118"/>
                    <a:pt x="14" y="109"/>
                    <a:pt x="16" y="101"/>
                  </a:cubicBezTo>
                  <a:cubicBezTo>
                    <a:pt x="18" y="92"/>
                    <a:pt x="20" y="84"/>
                    <a:pt x="22" y="75"/>
                  </a:cubicBezTo>
                  <a:cubicBezTo>
                    <a:pt x="22" y="74"/>
                    <a:pt x="22" y="72"/>
                    <a:pt x="23" y="71"/>
                  </a:cubicBezTo>
                  <a:cubicBezTo>
                    <a:pt x="23" y="66"/>
                    <a:pt x="24" y="62"/>
                    <a:pt x="24" y="58"/>
                  </a:cubicBezTo>
                  <a:cubicBezTo>
                    <a:pt x="24" y="57"/>
                    <a:pt x="25" y="56"/>
                    <a:pt x="25" y="55"/>
                  </a:cubicBezTo>
                  <a:cubicBezTo>
                    <a:pt x="25" y="47"/>
                    <a:pt x="25" y="40"/>
                    <a:pt x="23" y="33"/>
                  </a:cubicBezTo>
                  <a:cubicBezTo>
                    <a:pt x="23" y="31"/>
                    <a:pt x="22" y="30"/>
                    <a:pt x="22" y="28"/>
                  </a:cubicBezTo>
                  <a:cubicBezTo>
                    <a:pt x="22" y="28"/>
                    <a:pt x="21" y="27"/>
                    <a:pt x="21" y="26"/>
                  </a:cubicBezTo>
                  <a:cubicBezTo>
                    <a:pt x="21" y="26"/>
                    <a:pt x="21" y="25"/>
                    <a:pt x="21" y="25"/>
                  </a:cubicBezTo>
                  <a:cubicBezTo>
                    <a:pt x="20" y="23"/>
                    <a:pt x="19" y="20"/>
                    <a:pt x="19" y="18"/>
                  </a:cubicBezTo>
                  <a:cubicBezTo>
                    <a:pt x="18" y="17"/>
                    <a:pt x="18" y="17"/>
                    <a:pt x="18" y="16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0" y="16"/>
                    <a:pt x="21" y="17"/>
                    <a:pt x="21" y="17"/>
                  </a:cubicBezTo>
                  <a:cubicBezTo>
                    <a:pt x="21" y="18"/>
                    <a:pt x="22" y="20"/>
                    <a:pt x="22" y="21"/>
                  </a:cubicBezTo>
                  <a:cubicBezTo>
                    <a:pt x="23" y="21"/>
                    <a:pt x="23" y="22"/>
                    <a:pt x="23" y="22"/>
                  </a:cubicBezTo>
                  <a:cubicBezTo>
                    <a:pt x="28" y="32"/>
                    <a:pt x="30" y="42"/>
                    <a:pt x="30" y="52"/>
                  </a:cubicBezTo>
                  <a:cubicBezTo>
                    <a:pt x="30" y="52"/>
                    <a:pt x="30" y="52"/>
                    <a:pt x="30" y="52"/>
                  </a:cubicBezTo>
                  <a:cubicBezTo>
                    <a:pt x="30" y="52"/>
                    <a:pt x="30" y="52"/>
                    <a:pt x="30" y="52"/>
                  </a:cubicBezTo>
                  <a:cubicBezTo>
                    <a:pt x="30" y="52"/>
                    <a:pt x="30" y="52"/>
                    <a:pt x="30" y="52"/>
                  </a:cubicBezTo>
                  <a:cubicBezTo>
                    <a:pt x="30" y="54"/>
                    <a:pt x="29" y="56"/>
                    <a:pt x="29" y="59"/>
                  </a:cubicBezTo>
                  <a:cubicBezTo>
                    <a:pt x="29" y="59"/>
                    <a:pt x="29" y="59"/>
                    <a:pt x="29" y="59"/>
                  </a:cubicBezTo>
                  <a:cubicBezTo>
                    <a:pt x="29" y="59"/>
                    <a:pt x="29" y="59"/>
                    <a:pt x="29" y="59"/>
                  </a:cubicBezTo>
                  <a:cubicBezTo>
                    <a:pt x="29" y="59"/>
                    <a:pt x="29" y="59"/>
                    <a:pt x="29" y="59"/>
                  </a:cubicBezTo>
                  <a:cubicBezTo>
                    <a:pt x="29" y="59"/>
                    <a:pt x="29" y="59"/>
                    <a:pt x="29" y="59"/>
                  </a:cubicBezTo>
                  <a:cubicBezTo>
                    <a:pt x="29" y="61"/>
                    <a:pt x="29" y="62"/>
                    <a:pt x="29" y="64"/>
                  </a:cubicBezTo>
                  <a:cubicBezTo>
                    <a:pt x="27" y="74"/>
                    <a:pt x="26" y="83"/>
                    <a:pt x="23" y="93"/>
                  </a:cubicBezTo>
                  <a:cubicBezTo>
                    <a:pt x="23" y="93"/>
                    <a:pt x="23" y="93"/>
                    <a:pt x="23" y="93"/>
                  </a:cubicBezTo>
                  <a:cubicBezTo>
                    <a:pt x="22" y="97"/>
                    <a:pt x="21" y="101"/>
                    <a:pt x="21" y="105"/>
                  </a:cubicBezTo>
                  <a:cubicBezTo>
                    <a:pt x="21" y="105"/>
                    <a:pt x="21" y="105"/>
                    <a:pt x="21" y="105"/>
                  </a:cubicBezTo>
                  <a:cubicBezTo>
                    <a:pt x="20" y="105"/>
                    <a:pt x="20" y="105"/>
                    <a:pt x="20" y="105"/>
                  </a:cubicBezTo>
                  <a:cubicBezTo>
                    <a:pt x="18" y="115"/>
                    <a:pt x="16" y="124"/>
                    <a:pt x="15" y="133"/>
                  </a:cubicBezTo>
                  <a:cubicBezTo>
                    <a:pt x="14" y="136"/>
                    <a:pt x="14" y="138"/>
                    <a:pt x="14" y="140"/>
                  </a:cubicBezTo>
                  <a:cubicBezTo>
                    <a:pt x="14" y="140"/>
                    <a:pt x="14" y="140"/>
                    <a:pt x="14" y="140"/>
                  </a:cubicBezTo>
                  <a:cubicBezTo>
                    <a:pt x="14" y="140"/>
                    <a:pt x="14" y="140"/>
                    <a:pt x="14" y="140"/>
                  </a:cubicBezTo>
                  <a:cubicBezTo>
                    <a:pt x="13" y="146"/>
                    <a:pt x="12" y="151"/>
                    <a:pt x="12" y="157"/>
                  </a:cubicBezTo>
                  <a:cubicBezTo>
                    <a:pt x="12" y="158"/>
                    <a:pt x="12" y="158"/>
                    <a:pt x="12" y="158"/>
                  </a:cubicBezTo>
                  <a:cubicBezTo>
                    <a:pt x="12" y="159"/>
                    <a:pt x="12" y="160"/>
                    <a:pt x="12" y="160"/>
                  </a:cubicBezTo>
                  <a:cubicBezTo>
                    <a:pt x="12" y="161"/>
                    <a:pt x="12" y="162"/>
                    <a:pt x="12" y="163"/>
                  </a:cubicBezTo>
                  <a:cubicBezTo>
                    <a:pt x="12" y="163"/>
                    <a:pt x="12" y="163"/>
                    <a:pt x="12" y="163"/>
                  </a:cubicBezTo>
                  <a:cubicBezTo>
                    <a:pt x="12" y="168"/>
                    <a:pt x="12" y="172"/>
                    <a:pt x="13" y="177"/>
                  </a:cubicBezTo>
                  <a:cubicBezTo>
                    <a:pt x="13" y="178"/>
                    <a:pt x="13" y="179"/>
                    <a:pt x="13" y="180"/>
                  </a:cubicBezTo>
                  <a:cubicBezTo>
                    <a:pt x="13" y="181"/>
                    <a:pt x="13" y="182"/>
                    <a:pt x="14" y="184"/>
                  </a:cubicBezTo>
                  <a:cubicBezTo>
                    <a:pt x="14" y="186"/>
                    <a:pt x="15" y="189"/>
                    <a:pt x="16" y="192"/>
                  </a:cubicBezTo>
                  <a:cubicBezTo>
                    <a:pt x="16" y="192"/>
                    <a:pt x="16" y="192"/>
                    <a:pt x="16" y="193"/>
                  </a:cubicBezTo>
                  <a:cubicBezTo>
                    <a:pt x="18" y="195"/>
                    <a:pt x="19" y="198"/>
                    <a:pt x="20" y="200"/>
                  </a:cubicBezTo>
                  <a:cubicBezTo>
                    <a:pt x="21" y="202"/>
                    <a:pt x="22" y="205"/>
                    <a:pt x="23" y="207"/>
                  </a:cubicBezTo>
                  <a:cubicBezTo>
                    <a:pt x="24" y="209"/>
                    <a:pt x="25" y="211"/>
                    <a:pt x="27" y="213"/>
                  </a:cubicBezTo>
                  <a:cubicBezTo>
                    <a:pt x="28" y="214"/>
                    <a:pt x="28" y="215"/>
                    <a:pt x="29" y="216"/>
                  </a:cubicBezTo>
                  <a:cubicBezTo>
                    <a:pt x="30" y="217"/>
                    <a:pt x="30" y="217"/>
                    <a:pt x="30" y="217"/>
                  </a:cubicBezTo>
                  <a:cubicBezTo>
                    <a:pt x="33" y="221"/>
                    <a:pt x="36" y="224"/>
                    <a:pt x="41" y="225"/>
                  </a:cubicBezTo>
                  <a:cubicBezTo>
                    <a:pt x="41" y="225"/>
                    <a:pt x="41" y="225"/>
                    <a:pt x="41" y="225"/>
                  </a:cubicBezTo>
                  <a:cubicBezTo>
                    <a:pt x="41" y="225"/>
                    <a:pt x="41" y="225"/>
                    <a:pt x="41" y="225"/>
                  </a:cubicBezTo>
                  <a:cubicBezTo>
                    <a:pt x="41" y="225"/>
                    <a:pt x="41" y="225"/>
                    <a:pt x="42" y="226"/>
                  </a:cubicBezTo>
                  <a:cubicBezTo>
                    <a:pt x="43" y="226"/>
                    <a:pt x="43" y="226"/>
                    <a:pt x="44" y="226"/>
                  </a:cubicBezTo>
                  <a:cubicBezTo>
                    <a:pt x="45" y="226"/>
                    <a:pt x="45" y="226"/>
                    <a:pt x="46" y="226"/>
                  </a:cubicBezTo>
                  <a:cubicBezTo>
                    <a:pt x="48" y="225"/>
                    <a:pt x="49" y="224"/>
                    <a:pt x="49" y="221"/>
                  </a:cubicBezTo>
                  <a:cubicBezTo>
                    <a:pt x="49" y="221"/>
                    <a:pt x="49" y="221"/>
                    <a:pt x="49" y="221"/>
                  </a:cubicBezTo>
                  <a:cubicBezTo>
                    <a:pt x="49" y="221"/>
                    <a:pt x="49" y="221"/>
                    <a:pt x="49" y="221"/>
                  </a:cubicBezTo>
                  <a:cubicBezTo>
                    <a:pt x="49" y="221"/>
                    <a:pt x="49" y="220"/>
                    <a:pt x="49" y="219"/>
                  </a:cubicBezTo>
                  <a:cubicBezTo>
                    <a:pt x="49" y="218"/>
                    <a:pt x="49" y="217"/>
                    <a:pt x="48" y="216"/>
                  </a:cubicBezTo>
                  <a:cubicBezTo>
                    <a:pt x="48" y="214"/>
                    <a:pt x="47" y="212"/>
                    <a:pt x="46" y="209"/>
                  </a:cubicBezTo>
                  <a:cubicBezTo>
                    <a:pt x="46" y="208"/>
                    <a:pt x="45" y="206"/>
                    <a:pt x="45" y="205"/>
                  </a:cubicBezTo>
                  <a:cubicBezTo>
                    <a:pt x="43" y="200"/>
                    <a:pt x="41" y="196"/>
                    <a:pt x="40" y="191"/>
                  </a:cubicBezTo>
                  <a:cubicBezTo>
                    <a:pt x="38" y="184"/>
                    <a:pt x="36" y="177"/>
                    <a:pt x="34" y="170"/>
                  </a:cubicBezTo>
                  <a:cubicBezTo>
                    <a:pt x="32" y="161"/>
                    <a:pt x="31" y="153"/>
                    <a:pt x="31" y="144"/>
                  </a:cubicBezTo>
                  <a:cubicBezTo>
                    <a:pt x="30" y="136"/>
                    <a:pt x="30" y="127"/>
                    <a:pt x="31" y="119"/>
                  </a:cubicBezTo>
                  <a:cubicBezTo>
                    <a:pt x="32" y="118"/>
                    <a:pt x="32" y="118"/>
                    <a:pt x="32" y="118"/>
                  </a:cubicBezTo>
                  <a:cubicBezTo>
                    <a:pt x="33" y="111"/>
                    <a:pt x="34" y="103"/>
                    <a:pt x="35" y="96"/>
                  </a:cubicBezTo>
                  <a:cubicBezTo>
                    <a:pt x="37" y="86"/>
                    <a:pt x="40" y="76"/>
                    <a:pt x="41" y="66"/>
                  </a:cubicBezTo>
                  <a:cubicBezTo>
                    <a:pt x="41" y="66"/>
                    <a:pt x="41" y="66"/>
                    <a:pt x="41" y="66"/>
                  </a:cubicBezTo>
                  <a:cubicBezTo>
                    <a:pt x="42" y="62"/>
                    <a:pt x="42" y="58"/>
                    <a:pt x="42" y="55"/>
                  </a:cubicBezTo>
                  <a:cubicBezTo>
                    <a:pt x="42" y="51"/>
                    <a:pt x="42" y="48"/>
                    <a:pt x="42" y="44"/>
                  </a:cubicBezTo>
                  <a:cubicBezTo>
                    <a:pt x="41" y="38"/>
                    <a:pt x="40" y="32"/>
                    <a:pt x="38" y="26"/>
                  </a:cubicBezTo>
                  <a:cubicBezTo>
                    <a:pt x="35" y="17"/>
                    <a:pt x="29" y="10"/>
                    <a:pt x="22" y="3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22" y="3"/>
                    <a:pt x="21" y="2"/>
                    <a:pt x="20" y="1"/>
                  </a:cubicBezTo>
                  <a:cubicBezTo>
                    <a:pt x="19" y="1"/>
                    <a:pt x="18" y="1"/>
                    <a:pt x="18" y="0"/>
                  </a:cubicBezTo>
                  <a:cubicBezTo>
                    <a:pt x="17" y="0"/>
                    <a:pt x="17" y="0"/>
                    <a:pt x="16" y="0"/>
                  </a:cubicBezTo>
                </a:path>
              </a:pathLst>
            </a:custGeom>
            <a:solidFill>
              <a:srgbClr val="BB2A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16" name="Freeform 410"/>
            <p:cNvSpPr>
              <a:spLocks noEditPoints="1"/>
            </p:cNvSpPr>
            <p:nvPr/>
          </p:nvSpPr>
          <p:spPr bwMode="auto">
            <a:xfrm>
              <a:off x="877888" y="3328988"/>
              <a:ext cx="447675" cy="161925"/>
            </a:xfrm>
            <a:custGeom>
              <a:avLst/>
              <a:gdLst>
                <a:gd name="T0" fmla="*/ 106 w 119"/>
                <a:gd name="T1" fmla="*/ 43 h 43"/>
                <a:gd name="T2" fmla="*/ 107 w 119"/>
                <a:gd name="T3" fmla="*/ 43 h 43"/>
                <a:gd name="T4" fmla="*/ 118 w 119"/>
                <a:gd name="T5" fmla="*/ 36 h 43"/>
                <a:gd name="T6" fmla="*/ 118 w 119"/>
                <a:gd name="T7" fmla="*/ 36 h 43"/>
                <a:gd name="T8" fmla="*/ 107 w 119"/>
                <a:gd name="T9" fmla="*/ 31 h 43"/>
                <a:gd name="T10" fmla="*/ 107 w 119"/>
                <a:gd name="T11" fmla="*/ 30 h 43"/>
                <a:gd name="T12" fmla="*/ 107 w 119"/>
                <a:gd name="T13" fmla="*/ 28 h 43"/>
                <a:gd name="T14" fmla="*/ 107 w 119"/>
                <a:gd name="T15" fmla="*/ 28 h 43"/>
                <a:gd name="T16" fmla="*/ 54 w 119"/>
                <a:gd name="T17" fmla="*/ 22 h 43"/>
                <a:gd name="T18" fmla="*/ 54 w 119"/>
                <a:gd name="T19" fmla="*/ 23 h 43"/>
                <a:gd name="T20" fmla="*/ 54 w 119"/>
                <a:gd name="T21" fmla="*/ 22 h 43"/>
                <a:gd name="T22" fmla="*/ 119 w 119"/>
                <a:gd name="T23" fmla="*/ 30 h 43"/>
                <a:gd name="T24" fmla="*/ 51 w 119"/>
                <a:gd name="T25" fmla="*/ 21 h 43"/>
                <a:gd name="T26" fmla="*/ 50 w 119"/>
                <a:gd name="T27" fmla="*/ 24 h 43"/>
                <a:gd name="T28" fmla="*/ 51 w 119"/>
                <a:gd name="T29" fmla="*/ 21 h 43"/>
                <a:gd name="T30" fmla="*/ 19 w 119"/>
                <a:gd name="T31" fmla="*/ 17 h 43"/>
                <a:gd name="T32" fmla="*/ 17 w 119"/>
                <a:gd name="T33" fmla="*/ 19 h 43"/>
                <a:gd name="T34" fmla="*/ 20 w 119"/>
                <a:gd name="T35" fmla="*/ 16 h 43"/>
                <a:gd name="T36" fmla="*/ 85 w 119"/>
                <a:gd name="T37" fmla="*/ 17 h 43"/>
                <a:gd name="T38" fmla="*/ 85 w 119"/>
                <a:gd name="T39" fmla="*/ 17 h 43"/>
                <a:gd name="T40" fmla="*/ 90 w 119"/>
                <a:gd name="T41" fmla="*/ 15 h 43"/>
                <a:gd name="T42" fmla="*/ 104 w 119"/>
                <a:gd name="T43" fmla="*/ 26 h 43"/>
                <a:gd name="T44" fmla="*/ 104 w 119"/>
                <a:gd name="T45" fmla="*/ 26 h 43"/>
                <a:gd name="T46" fmla="*/ 90 w 119"/>
                <a:gd name="T47" fmla="*/ 15 h 43"/>
                <a:gd name="T48" fmla="*/ 16 w 119"/>
                <a:gd name="T49" fmla="*/ 14 h 43"/>
                <a:gd name="T50" fmla="*/ 17 w 119"/>
                <a:gd name="T51" fmla="*/ 14 h 43"/>
                <a:gd name="T52" fmla="*/ 85 w 119"/>
                <a:gd name="T53" fmla="*/ 14 h 43"/>
                <a:gd name="T54" fmla="*/ 86 w 119"/>
                <a:gd name="T55" fmla="*/ 14 h 43"/>
                <a:gd name="T56" fmla="*/ 18 w 119"/>
                <a:gd name="T57" fmla="*/ 13 h 43"/>
                <a:gd name="T58" fmla="*/ 20 w 119"/>
                <a:gd name="T59" fmla="*/ 14 h 43"/>
                <a:gd name="T60" fmla="*/ 55 w 119"/>
                <a:gd name="T61" fmla="*/ 11 h 43"/>
                <a:gd name="T62" fmla="*/ 51 w 119"/>
                <a:gd name="T63" fmla="*/ 12 h 43"/>
                <a:gd name="T64" fmla="*/ 55 w 119"/>
                <a:gd name="T65" fmla="*/ 11 h 43"/>
                <a:gd name="T66" fmla="*/ 113 w 119"/>
                <a:gd name="T67" fmla="*/ 13 h 43"/>
                <a:gd name="T68" fmla="*/ 108 w 119"/>
                <a:gd name="T69" fmla="*/ 7 h 43"/>
                <a:gd name="T70" fmla="*/ 58 w 119"/>
                <a:gd name="T71" fmla="*/ 11 h 43"/>
                <a:gd name="T72" fmla="*/ 19 w 119"/>
                <a:gd name="T73" fmla="*/ 4 h 43"/>
                <a:gd name="T74" fmla="*/ 19 w 119"/>
                <a:gd name="T75" fmla="*/ 4 h 43"/>
                <a:gd name="T76" fmla="*/ 101 w 119"/>
                <a:gd name="T77" fmla="*/ 1 h 43"/>
                <a:gd name="T78" fmla="*/ 102 w 119"/>
                <a:gd name="T79" fmla="*/ 2 h 43"/>
                <a:gd name="T80" fmla="*/ 100 w 119"/>
                <a:gd name="T81" fmla="*/ 1 h 43"/>
                <a:gd name="T82" fmla="*/ 96 w 119"/>
                <a:gd name="T83" fmla="*/ 1 h 43"/>
                <a:gd name="T84" fmla="*/ 97 w 119"/>
                <a:gd name="T85" fmla="*/ 0 h 43"/>
                <a:gd name="T86" fmla="*/ 1 w 119"/>
                <a:gd name="T87" fmla="*/ 3 h 43"/>
                <a:gd name="T88" fmla="*/ 0 w 119"/>
                <a:gd name="T89" fmla="*/ 5 h 43"/>
                <a:gd name="T90" fmla="*/ 6 w 119"/>
                <a:gd name="T91" fmla="*/ 0 h 43"/>
                <a:gd name="T92" fmla="*/ 6 w 119"/>
                <a:gd name="T93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19" h="43">
                  <a:moveTo>
                    <a:pt x="109" y="43"/>
                  </a:moveTo>
                  <a:cubicBezTo>
                    <a:pt x="108" y="43"/>
                    <a:pt x="107" y="43"/>
                    <a:pt x="106" y="43"/>
                  </a:cubicBezTo>
                  <a:cubicBezTo>
                    <a:pt x="106" y="43"/>
                    <a:pt x="106" y="43"/>
                    <a:pt x="107" y="43"/>
                  </a:cubicBezTo>
                  <a:cubicBezTo>
                    <a:pt x="107" y="43"/>
                    <a:pt x="107" y="43"/>
                    <a:pt x="107" y="43"/>
                  </a:cubicBezTo>
                  <a:cubicBezTo>
                    <a:pt x="108" y="43"/>
                    <a:pt x="109" y="43"/>
                    <a:pt x="109" y="43"/>
                  </a:cubicBezTo>
                  <a:moveTo>
                    <a:pt x="118" y="36"/>
                  </a:moveTo>
                  <a:cubicBezTo>
                    <a:pt x="117" y="38"/>
                    <a:pt x="116" y="39"/>
                    <a:pt x="114" y="41"/>
                  </a:cubicBezTo>
                  <a:cubicBezTo>
                    <a:pt x="116" y="39"/>
                    <a:pt x="117" y="38"/>
                    <a:pt x="118" y="36"/>
                  </a:cubicBezTo>
                  <a:moveTo>
                    <a:pt x="107" y="30"/>
                  </a:moveTo>
                  <a:cubicBezTo>
                    <a:pt x="107" y="31"/>
                    <a:pt x="107" y="31"/>
                    <a:pt x="107" y="31"/>
                  </a:cubicBezTo>
                  <a:cubicBezTo>
                    <a:pt x="107" y="31"/>
                    <a:pt x="107" y="31"/>
                    <a:pt x="106" y="31"/>
                  </a:cubicBezTo>
                  <a:cubicBezTo>
                    <a:pt x="107" y="31"/>
                    <a:pt x="107" y="31"/>
                    <a:pt x="107" y="30"/>
                  </a:cubicBezTo>
                  <a:moveTo>
                    <a:pt x="107" y="28"/>
                  </a:moveTo>
                  <a:cubicBezTo>
                    <a:pt x="107" y="28"/>
                    <a:pt x="107" y="28"/>
                    <a:pt x="107" y="28"/>
                  </a:cubicBezTo>
                  <a:cubicBezTo>
                    <a:pt x="107" y="28"/>
                    <a:pt x="107" y="29"/>
                    <a:pt x="107" y="29"/>
                  </a:cubicBezTo>
                  <a:cubicBezTo>
                    <a:pt x="107" y="29"/>
                    <a:pt x="107" y="28"/>
                    <a:pt x="107" y="28"/>
                  </a:cubicBezTo>
                  <a:cubicBezTo>
                    <a:pt x="107" y="28"/>
                    <a:pt x="107" y="28"/>
                    <a:pt x="107" y="28"/>
                  </a:cubicBezTo>
                  <a:moveTo>
                    <a:pt x="54" y="22"/>
                  </a:moveTo>
                  <a:cubicBezTo>
                    <a:pt x="54" y="22"/>
                    <a:pt x="54" y="22"/>
                    <a:pt x="54" y="23"/>
                  </a:cubicBezTo>
                  <a:cubicBezTo>
                    <a:pt x="54" y="23"/>
                    <a:pt x="54" y="23"/>
                    <a:pt x="54" y="23"/>
                  </a:cubicBezTo>
                  <a:cubicBezTo>
                    <a:pt x="54" y="23"/>
                    <a:pt x="54" y="22"/>
                    <a:pt x="54" y="22"/>
                  </a:cubicBezTo>
                  <a:cubicBezTo>
                    <a:pt x="54" y="22"/>
                    <a:pt x="54" y="22"/>
                    <a:pt x="54" y="22"/>
                  </a:cubicBezTo>
                  <a:moveTo>
                    <a:pt x="117" y="22"/>
                  </a:moveTo>
                  <a:cubicBezTo>
                    <a:pt x="119" y="24"/>
                    <a:pt x="119" y="27"/>
                    <a:pt x="119" y="30"/>
                  </a:cubicBezTo>
                  <a:cubicBezTo>
                    <a:pt x="119" y="27"/>
                    <a:pt x="119" y="24"/>
                    <a:pt x="117" y="22"/>
                  </a:cubicBezTo>
                  <a:moveTo>
                    <a:pt x="51" y="21"/>
                  </a:moveTo>
                  <a:cubicBezTo>
                    <a:pt x="51" y="21"/>
                    <a:pt x="51" y="21"/>
                    <a:pt x="51" y="21"/>
                  </a:cubicBezTo>
                  <a:cubicBezTo>
                    <a:pt x="50" y="22"/>
                    <a:pt x="50" y="23"/>
                    <a:pt x="50" y="24"/>
                  </a:cubicBezTo>
                  <a:cubicBezTo>
                    <a:pt x="50" y="23"/>
                    <a:pt x="50" y="22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moveTo>
                    <a:pt x="20" y="16"/>
                  </a:moveTo>
                  <a:cubicBezTo>
                    <a:pt x="20" y="17"/>
                    <a:pt x="20" y="17"/>
                    <a:pt x="19" y="17"/>
                  </a:cubicBezTo>
                  <a:cubicBezTo>
                    <a:pt x="19" y="18"/>
                    <a:pt x="18" y="18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8" y="18"/>
                    <a:pt x="19" y="18"/>
                    <a:pt x="19" y="17"/>
                  </a:cubicBezTo>
                  <a:cubicBezTo>
                    <a:pt x="19" y="17"/>
                    <a:pt x="20" y="17"/>
                    <a:pt x="20" y="16"/>
                  </a:cubicBezTo>
                  <a:moveTo>
                    <a:pt x="85" y="16"/>
                  </a:moveTo>
                  <a:cubicBezTo>
                    <a:pt x="85" y="16"/>
                    <a:pt x="85" y="17"/>
                    <a:pt x="85" y="17"/>
                  </a:cubicBezTo>
                  <a:cubicBezTo>
                    <a:pt x="85" y="17"/>
                    <a:pt x="85" y="17"/>
                    <a:pt x="85" y="17"/>
                  </a:cubicBezTo>
                  <a:cubicBezTo>
                    <a:pt x="85" y="17"/>
                    <a:pt x="85" y="17"/>
                    <a:pt x="85" y="17"/>
                  </a:cubicBezTo>
                  <a:cubicBezTo>
                    <a:pt x="85" y="16"/>
                    <a:pt x="85" y="16"/>
                    <a:pt x="85" y="16"/>
                  </a:cubicBezTo>
                  <a:moveTo>
                    <a:pt x="90" y="15"/>
                  </a:moveTo>
                  <a:cubicBezTo>
                    <a:pt x="90" y="15"/>
                    <a:pt x="90" y="15"/>
                    <a:pt x="90" y="15"/>
                  </a:cubicBezTo>
                  <a:cubicBezTo>
                    <a:pt x="95" y="19"/>
                    <a:pt x="100" y="22"/>
                    <a:pt x="104" y="26"/>
                  </a:cubicBezTo>
                  <a:cubicBezTo>
                    <a:pt x="105" y="26"/>
                    <a:pt x="105" y="26"/>
                    <a:pt x="105" y="26"/>
                  </a:cubicBezTo>
                  <a:cubicBezTo>
                    <a:pt x="105" y="26"/>
                    <a:pt x="104" y="26"/>
                    <a:pt x="104" y="26"/>
                  </a:cubicBezTo>
                  <a:cubicBezTo>
                    <a:pt x="100" y="22"/>
                    <a:pt x="95" y="19"/>
                    <a:pt x="91" y="15"/>
                  </a:cubicBezTo>
                  <a:cubicBezTo>
                    <a:pt x="90" y="15"/>
                    <a:pt x="90" y="15"/>
                    <a:pt x="90" y="15"/>
                  </a:cubicBezTo>
                  <a:moveTo>
                    <a:pt x="17" y="14"/>
                  </a:moveTo>
                  <a:cubicBezTo>
                    <a:pt x="16" y="14"/>
                    <a:pt x="16" y="14"/>
                    <a:pt x="16" y="14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6" y="14"/>
                    <a:pt x="16" y="14"/>
                    <a:pt x="17" y="14"/>
                  </a:cubicBezTo>
                  <a:moveTo>
                    <a:pt x="86" y="14"/>
                  </a:moveTo>
                  <a:cubicBezTo>
                    <a:pt x="86" y="14"/>
                    <a:pt x="86" y="14"/>
                    <a:pt x="85" y="14"/>
                  </a:cubicBezTo>
                  <a:cubicBezTo>
                    <a:pt x="85" y="14"/>
                    <a:pt x="85" y="14"/>
                    <a:pt x="85" y="14"/>
                  </a:cubicBezTo>
                  <a:cubicBezTo>
                    <a:pt x="86" y="14"/>
                    <a:pt x="86" y="14"/>
                    <a:pt x="86" y="14"/>
                  </a:cubicBezTo>
                  <a:cubicBezTo>
                    <a:pt x="86" y="14"/>
                    <a:pt x="86" y="14"/>
                    <a:pt x="86" y="14"/>
                  </a:cubicBezTo>
                  <a:moveTo>
                    <a:pt x="18" y="13"/>
                  </a:moveTo>
                  <a:cubicBezTo>
                    <a:pt x="19" y="13"/>
                    <a:pt x="19" y="14"/>
                    <a:pt x="19" y="14"/>
                  </a:cubicBezTo>
                  <a:cubicBezTo>
                    <a:pt x="19" y="14"/>
                    <a:pt x="19" y="14"/>
                    <a:pt x="20" y="14"/>
                  </a:cubicBezTo>
                  <a:cubicBezTo>
                    <a:pt x="19" y="14"/>
                    <a:pt x="19" y="13"/>
                    <a:pt x="18" y="13"/>
                  </a:cubicBezTo>
                  <a:moveTo>
                    <a:pt x="55" y="11"/>
                  </a:moveTo>
                  <a:cubicBezTo>
                    <a:pt x="54" y="12"/>
                    <a:pt x="53" y="12"/>
                    <a:pt x="52" y="12"/>
                  </a:cubicBezTo>
                  <a:cubicBezTo>
                    <a:pt x="52" y="12"/>
                    <a:pt x="51" y="12"/>
                    <a:pt x="51" y="12"/>
                  </a:cubicBezTo>
                  <a:cubicBezTo>
                    <a:pt x="51" y="12"/>
                    <a:pt x="52" y="12"/>
                    <a:pt x="52" y="12"/>
                  </a:cubicBezTo>
                  <a:cubicBezTo>
                    <a:pt x="53" y="12"/>
                    <a:pt x="54" y="12"/>
                    <a:pt x="55" y="11"/>
                  </a:cubicBezTo>
                  <a:moveTo>
                    <a:pt x="108" y="7"/>
                  </a:moveTo>
                  <a:cubicBezTo>
                    <a:pt x="110" y="9"/>
                    <a:pt x="111" y="11"/>
                    <a:pt x="113" y="13"/>
                  </a:cubicBezTo>
                  <a:cubicBezTo>
                    <a:pt x="112" y="12"/>
                    <a:pt x="112" y="12"/>
                    <a:pt x="111" y="11"/>
                  </a:cubicBezTo>
                  <a:cubicBezTo>
                    <a:pt x="110" y="10"/>
                    <a:pt x="109" y="9"/>
                    <a:pt x="108" y="7"/>
                  </a:cubicBezTo>
                  <a:moveTo>
                    <a:pt x="78" y="6"/>
                  </a:moveTo>
                  <a:cubicBezTo>
                    <a:pt x="72" y="8"/>
                    <a:pt x="65" y="9"/>
                    <a:pt x="58" y="11"/>
                  </a:cubicBezTo>
                  <a:cubicBezTo>
                    <a:pt x="65" y="9"/>
                    <a:pt x="72" y="8"/>
                    <a:pt x="78" y="6"/>
                  </a:cubicBezTo>
                  <a:moveTo>
                    <a:pt x="19" y="4"/>
                  </a:moveTo>
                  <a:cubicBezTo>
                    <a:pt x="24" y="6"/>
                    <a:pt x="29" y="7"/>
                    <a:pt x="34" y="8"/>
                  </a:cubicBezTo>
                  <a:cubicBezTo>
                    <a:pt x="29" y="7"/>
                    <a:pt x="24" y="6"/>
                    <a:pt x="19" y="4"/>
                  </a:cubicBezTo>
                  <a:moveTo>
                    <a:pt x="100" y="1"/>
                  </a:moveTo>
                  <a:cubicBezTo>
                    <a:pt x="100" y="1"/>
                    <a:pt x="101" y="1"/>
                    <a:pt x="101" y="1"/>
                  </a:cubicBezTo>
                  <a:cubicBezTo>
                    <a:pt x="102" y="1"/>
                    <a:pt x="102" y="1"/>
                    <a:pt x="102" y="1"/>
                  </a:cubicBezTo>
                  <a:cubicBezTo>
                    <a:pt x="102" y="2"/>
                    <a:pt x="102" y="2"/>
                    <a:pt x="102" y="2"/>
                  </a:cubicBezTo>
                  <a:cubicBezTo>
                    <a:pt x="102" y="2"/>
                    <a:pt x="102" y="2"/>
                    <a:pt x="102" y="2"/>
                  </a:cubicBezTo>
                  <a:cubicBezTo>
                    <a:pt x="101" y="1"/>
                    <a:pt x="101" y="1"/>
                    <a:pt x="100" y="1"/>
                  </a:cubicBezTo>
                  <a:moveTo>
                    <a:pt x="97" y="0"/>
                  </a:moveTo>
                  <a:cubicBezTo>
                    <a:pt x="97" y="0"/>
                    <a:pt x="97" y="1"/>
                    <a:pt x="96" y="1"/>
                  </a:cubicBezTo>
                  <a:cubicBezTo>
                    <a:pt x="97" y="1"/>
                    <a:pt x="97" y="1"/>
                    <a:pt x="97" y="0"/>
                  </a:cubicBezTo>
                  <a:cubicBezTo>
                    <a:pt x="97" y="0"/>
                    <a:pt x="97" y="0"/>
                    <a:pt x="97" y="0"/>
                  </a:cubicBezTo>
                  <a:moveTo>
                    <a:pt x="6" y="0"/>
                  </a:moveTo>
                  <a:cubicBezTo>
                    <a:pt x="4" y="0"/>
                    <a:pt x="3" y="1"/>
                    <a:pt x="1" y="3"/>
                  </a:cubicBezTo>
                  <a:cubicBezTo>
                    <a:pt x="1" y="4"/>
                    <a:pt x="1" y="4"/>
                    <a:pt x="0" y="4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1" y="4"/>
                    <a:pt x="2" y="3"/>
                    <a:pt x="3" y="2"/>
                  </a:cubicBezTo>
                  <a:cubicBezTo>
                    <a:pt x="4" y="1"/>
                    <a:pt x="5" y="0"/>
                    <a:pt x="6" y="0"/>
                  </a:cubicBezTo>
                  <a:cubicBezTo>
                    <a:pt x="6" y="0"/>
                    <a:pt x="6" y="0"/>
                    <a:pt x="7" y="0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solidFill>
              <a:srgbClr val="C297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17" name="Freeform 411"/>
            <p:cNvSpPr>
              <a:spLocks/>
            </p:cNvSpPr>
            <p:nvPr/>
          </p:nvSpPr>
          <p:spPr bwMode="auto">
            <a:xfrm>
              <a:off x="874713" y="3328988"/>
              <a:ext cx="450850" cy="161925"/>
            </a:xfrm>
            <a:custGeom>
              <a:avLst/>
              <a:gdLst>
                <a:gd name="T0" fmla="*/ 98 w 120"/>
                <a:gd name="T1" fmla="*/ 0 h 43"/>
                <a:gd name="T2" fmla="*/ 97 w 120"/>
                <a:gd name="T3" fmla="*/ 1 h 43"/>
                <a:gd name="T4" fmla="*/ 90 w 120"/>
                <a:gd name="T5" fmla="*/ 3 h 43"/>
                <a:gd name="T6" fmla="*/ 59 w 120"/>
                <a:gd name="T7" fmla="*/ 11 h 43"/>
                <a:gd name="T8" fmla="*/ 56 w 120"/>
                <a:gd name="T9" fmla="*/ 11 h 43"/>
                <a:gd name="T10" fmla="*/ 52 w 120"/>
                <a:gd name="T11" fmla="*/ 12 h 43"/>
                <a:gd name="T12" fmla="*/ 35 w 120"/>
                <a:gd name="T13" fmla="*/ 8 h 43"/>
                <a:gd name="T14" fmla="*/ 11 w 120"/>
                <a:gd name="T15" fmla="*/ 1 h 43"/>
                <a:gd name="T16" fmla="*/ 7 w 120"/>
                <a:gd name="T17" fmla="*/ 0 h 43"/>
                <a:gd name="T18" fmla="*/ 1 w 120"/>
                <a:gd name="T19" fmla="*/ 5 h 43"/>
                <a:gd name="T20" fmla="*/ 10 w 120"/>
                <a:gd name="T21" fmla="*/ 17 h 43"/>
                <a:gd name="T22" fmla="*/ 13 w 120"/>
                <a:gd name="T23" fmla="*/ 17 h 43"/>
                <a:gd name="T24" fmla="*/ 17 w 120"/>
                <a:gd name="T25" fmla="*/ 14 h 43"/>
                <a:gd name="T26" fmla="*/ 18 w 120"/>
                <a:gd name="T27" fmla="*/ 14 h 43"/>
                <a:gd name="T28" fmla="*/ 19 w 120"/>
                <a:gd name="T29" fmla="*/ 13 h 43"/>
                <a:gd name="T30" fmla="*/ 21 w 120"/>
                <a:gd name="T31" fmla="*/ 16 h 43"/>
                <a:gd name="T32" fmla="*/ 18 w 120"/>
                <a:gd name="T33" fmla="*/ 19 h 43"/>
                <a:gd name="T34" fmla="*/ 17 w 120"/>
                <a:gd name="T35" fmla="*/ 20 h 43"/>
                <a:gd name="T36" fmla="*/ 18 w 120"/>
                <a:gd name="T37" fmla="*/ 22 h 43"/>
                <a:gd name="T38" fmla="*/ 43 w 120"/>
                <a:gd name="T39" fmla="*/ 27 h 43"/>
                <a:gd name="T40" fmla="*/ 51 w 120"/>
                <a:gd name="T41" fmla="*/ 24 h 43"/>
                <a:gd name="T42" fmla="*/ 52 w 120"/>
                <a:gd name="T43" fmla="*/ 21 h 43"/>
                <a:gd name="T44" fmla="*/ 53 w 120"/>
                <a:gd name="T45" fmla="*/ 20 h 43"/>
                <a:gd name="T46" fmla="*/ 55 w 120"/>
                <a:gd name="T47" fmla="*/ 21 h 43"/>
                <a:gd name="T48" fmla="*/ 55 w 120"/>
                <a:gd name="T49" fmla="*/ 22 h 43"/>
                <a:gd name="T50" fmla="*/ 57 w 120"/>
                <a:gd name="T51" fmla="*/ 25 h 43"/>
                <a:gd name="T52" fmla="*/ 75 w 120"/>
                <a:gd name="T53" fmla="*/ 21 h 43"/>
                <a:gd name="T54" fmla="*/ 87 w 120"/>
                <a:gd name="T55" fmla="*/ 19 h 43"/>
                <a:gd name="T56" fmla="*/ 86 w 120"/>
                <a:gd name="T57" fmla="*/ 17 h 43"/>
                <a:gd name="T58" fmla="*/ 86 w 120"/>
                <a:gd name="T59" fmla="*/ 16 h 43"/>
                <a:gd name="T60" fmla="*/ 86 w 120"/>
                <a:gd name="T61" fmla="*/ 14 h 43"/>
                <a:gd name="T62" fmla="*/ 88 w 120"/>
                <a:gd name="T63" fmla="*/ 13 h 43"/>
                <a:gd name="T64" fmla="*/ 91 w 120"/>
                <a:gd name="T65" fmla="*/ 15 h 43"/>
                <a:gd name="T66" fmla="*/ 105 w 120"/>
                <a:gd name="T67" fmla="*/ 26 h 43"/>
                <a:gd name="T68" fmla="*/ 108 w 120"/>
                <a:gd name="T69" fmla="*/ 28 h 43"/>
                <a:gd name="T70" fmla="*/ 108 w 120"/>
                <a:gd name="T71" fmla="*/ 29 h 43"/>
                <a:gd name="T72" fmla="*/ 107 w 120"/>
                <a:gd name="T73" fmla="*/ 31 h 43"/>
                <a:gd name="T74" fmla="*/ 106 w 120"/>
                <a:gd name="T75" fmla="*/ 37 h 43"/>
                <a:gd name="T76" fmla="*/ 106 w 120"/>
                <a:gd name="T77" fmla="*/ 42 h 43"/>
                <a:gd name="T78" fmla="*/ 110 w 120"/>
                <a:gd name="T79" fmla="*/ 43 h 43"/>
                <a:gd name="T80" fmla="*/ 119 w 120"/>
                <a:gd name="T81" fmla="*/ 36 h 43"/>
                <a:gd name="T82" fmla="*/ 120 w 120"/>
                <a:gd name="T83" fmla="*/ 30 h 43"/>
                <a:gd name="T84" fmla="*/ 118 w 120"/>
                <a:gd name="T85" fmla="*/ 21 h 43"/>
                <a:gd name="T86" fmla="*/ 109 w 120"/>
                <a:gd name="T87" fmla="*/ 7 h 43"/>
                <a:gd name="T88" fmla="*/ 103 w 120"/>
                <a:gd name="T89" fmla="*/ 1 h 43"/>
                <a:gd name="T90" fmla="*/ 101 w 120"/>
                <a:gd name="T91" fmla="*/ 1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20" h="43">
                  <a:moveTo>
                    <a:pt x="100" y="0"/>
                  </a:moveTo>
                  <a:cubicBezTo>
                    <a:pt x="99" y="0"/>
                    <a:pt x="99" y="0"/>
                    <a:pt x="98" y="0"/>
                  </a:cubicBezTo>
                  <a:cubicBezTo>
                    <a:pt x="98" y="0"/>
                    <a:pt x="98" y="0"/>
                    <a:pt x="98" y="0"/>
                  </a:cubicBezTo>
                  <a:cubicBezTo>
                    <a:pt x="98" y="1"/>
                    <a:pt x="98" y="1"/>
                    <a:pt x="97" y="1"/>
                  </a:cubicBezTo>
                  <a:cubicBezTo>
                    <a:pt x="97" y="1"/>
                    <a:pt x="97" y="1"/>
                    <a:pt x="97" y="1"/>
                  </a:cubicBezTo>
                  <a:cubicBezTo>
                    <a:pt x="95" y="2"/>
                    <a:pt x="93" y="2"/>
                    <a:pt x="90" y="3"/>
                  </a:cubicBezTo>
                  <a:cubicBezTo>
                    <a:pt x="87" y="4"/>
                    <a:pt x="83" y="5"/>
                    <a:pt x="79" y="6"/>
                  </a:cubicBezTo>
                  <a:cubicBezTo>
                    <a:pt x="73" y="8"/>
                    <a:pt x="66" y="9"/>
                    <a:pt x="59" y="11"/>
                  </a:cubicBezTo>
                  <a:cubicBezTo>
                    <a:pt x="58" y="11"/>
                    <a:pt x="58" y="11"/>
                    <a:pt x="57" y="11"/>
                  </a:cubicBezTo>
                  <a:cubicBezTo>
                    <a:pt x="57" y="11"/>
                    <a:pt x="56" y="11"/>
                    <a:pt x="56" y="11"/>
                  </a:cubicBezTo>
                  <a:cubicBezTo>
                    <a:pt x="55" y="12"/>
                    <a:pt x="54" y="12"/>
                    <a:pt x="53" y="12"/>
                  </a:cubicBezTo>
                  <a:cubicBezTo>
                    <a:pt x="53" y="12"/>
                    <a:pt x="52" y="12"/>
                    <a:pt x="52" y="12"/>
                  </a:cubicBezTo>
                  <a:cubicBezTo>
                    <a:pt x="51" y="12"/>
                    <a:pt x="51" y="12"/>
                    <a:pt x="51" y="12"/>
                  </a:cubicBezTo>
                  <a:cubicBezTo>
                    <a:pt x="46" y="10"/>
                    <a:pt x="40" y="9"/>
                    <a:pt x="35" y="8"/>
                  </a:cubicBezTo>
                  <a:cubicBezTo>
                    <a:pt x="30" y="7"/>
                    <a:pt x="25" y="6"/>
                    <a:pt x="20" y="4"/>
                  </a:cubicBezTo>
                  <a:cubicBezTo>
                    <a:pt x="17" y="3"/>
                    <a:pt x="14" y="2"/>
                    <a:pt x="11" y="1"/>
                  </a:cubicBezTo>
                  <a:cubicBezTo>
                    <a:pt x="9" y="1"/>
                    <a:pt x="8" y="1"/>
                    <a:pt x="8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5" y="1"/>
                    <a:pt x="4" y="2"/>
                  </a:cubicBezTo>
                  <a:cubicBezTo>
                    <a:pt x="3" y="3"/>
                    <a:pt x="2" y="4"/>
                    <a:pt x="1" y="5"/>
                  </a:cubicBezTo>
                  <a:cubicBezTo>
                    <a:pt x="0" y="5"/>
                    <a:pt x="0" y="6"/>
                    <a:pt x="1" y="7"/>
                  </a:cubicBezTo>
                  <a:cubicBezTo>
                    <a:pt x="3" y="11"/>
                    <a:pt x="6" y="15"/>
                    <a:pt x="10" y="17"/>
                  </a:cubicBezTo>
                  <a:cubicBezTo>
                    <a:pt x="10" y="18"/>
                    <a:pt x="11" y="18"/>
                    <a:pt x="11" y="18"/>
                  </a:cubicBezTo>
                  <a:cubicBezTo>
                    <a:pt x="12" y="18"/>
                    <a:pt x="12" y="18"/>
                    <a:pt x="13" y="17"/>
                  </a:cubicBezTo>
                  <a:cubicBezTo>
                    <a:pt x="14" y="16"/>
                    <a:pt x="16" y="15"/>
                    <a:pt x="17" y="14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17" y="14"/>
                    <a:pt x="17" y="14"/>
                    <a:pt x="18" y="14"/>
                  </a:cubicBezTo>
                  <a:cubicBezTo>
                    <a:pt x="18" y="14"/>
                    <a:pt x="18" y="14"/>
                    <a:pt x="18" y="14"/>
                  </a:cubicBezTo>
                  <a:cubicBezTo>
                    <a:pt x="18" y="13"/>
                    <a:pt x="18" y="13"/>
                    <a:pt x="19" y="13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20" y="13"/>
                    <a:pt x="20" y="14"/>
                    <a:pt x="21" y="14"/>
                  </a:cubicBezTo>
                  <a:cubicBezTo>
                    <a:pt x="21" y="15"/>
                    <a:pt x="21" y="16"/>
                    <a:pt x="21" y="16"/>
                  </a:cubicBezTo>
                  <a:cubicBezTo>
                    <a:pt x="21" y="17"/>
                    <a:pt x="20" y="17"/>
                    <a:pt x="20" y="17"/>
                  </a:cubicBezTo>
                  <a:cubicBezTo>
                    <a:pt x="20" y="18"/>
                    <a:pt x="19" y="18"/>
                    <a:pt x="18" y="19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8" y="19"/>
                    <a:pt x="17" y="20"/>
                    <a:pt x="17" y="20"/>
                  </a:cubicBezTo>
                  <a:cubicBezTo>
                    <a:pt x="17" y="20"/>
                    <a:pt x="17" y="21"/>
                    <a:pt x="17" y="21"/>
                  </a:cubicBezTo>
                  <a:cubicBezTo>
                    <a:pt x="18" y="22"/>
                    <a:pt x="18" y="22"/>
                    <a:pt x="18" y="22"/>
                  </a:cubicBezTo>
                  <a:cubicBezTo>
                    <a:pt x="25" y="25"/>
                    <a:pt x="32" y="26"/>
                    <a:pt x="39" y="27"/>
                  </a:cubicBezTo>
                  <a:cubicBezTo>
                    <a:pt x="40" y="27"/>
                    <a:pt x="41" y="27"/>
                    <a:pt x="43" y="27"/>
                  </a:cubicBezTo>
                  <a:cubicBezTo>
                    <a:pt x="45" y="27"/>
                    <a:pt x="46" y="27"/>
                    <a:pt x="48" y="27"/>
                  </a:cubicBezTo>
                  <a:cubicBezTo>
                    <a:pt x="50" y="27"/>
                    <a:pt x="51" y="26"/>
                    <a:pt x="51" y="24"/>
                  </a:cubicBezTo>
                  <a:cubicBezTo>
                    <a:pt x="51" y="24"/>
                    <a:pt x="51" y="24"/>
                    <a:pt x="51" y="24"/>
                  </a:cubicBezTo>
                  <a:cubicBezTo>
                    <a:pt x="51" y="23"/>
                    <a:pt x="51" y="22"/>
                    <a:pt x="52" y="21"/>
                  </a:cubicBezTo>
                  <a:cubicBezTo>
                    <a:pt x="52" y="21"/>
                    <a:pt x="52" y="21"/>
                    <a:pt x="52" y="21"/>
                  </a:cubicBezTo>
                  <a:cubicBezTo>
                    <a:pt x="52" y="20"/>
                    <a:pt x="53" y="20"/>
                    <a:pt x="53" y="20"/>
                  </a:cubicBezTo>
                  <a:cubicBezTo>
                    <a:pt x="53" y="20"/>
                    <a:pt x="53" y="20"/>
                    <a:pt x="53" y="20"/>
                  </a:cubicBezTo>
                  <a:cubicBezTo>
                    <a:pt x="54" y="20"/>
                    <a:pt x="55" y="20"/>
                    <a:pt x="55" y="21"/>
                  </a:cubicBezTo>
                  <a:cubicBezTo>
                    <a:pt x="55" y="21"/>
                    <a:pt x="55" y="21"/>
                    <a:pt x="55" y="22"/>
                  </a:cubicBezTo>
                  <a:cubicBezTo>
                    <a:pt x="55" y="22"/>
                    <a:pt x="55" y="22"/>
                    <a:pt x="55" y="22"/>
                  </a:cubicBezTo>
                  <a:cubicBezTo>
                    <a:pt x="55" y="22"/>
                    <a:pt x="55" y="23"/>
                    <a:pt x="55" y="23"/>
                  </a:cubicBezTo>
                  <a:cubicBezTo>
                    <a:pt x="56" y="25"/>
                    <a:pt x="56" y="25"/>
                    <a:pt x="57" y="25"/>
                  </a:cubicBezTo>
                  <a:cubicBezTo>
                    <a:pt x="58" y="25"/>
                    <a:pt x="58" y="25"/>
                    <a:pt x="59" y="25"/>
                  </a:cubicBezTo>
                  <a:cubicBezTo>
                    <a:pt x="65" y="24"/>
                    <a:pt x="70" y="23"/>
                    <a:pt x="75" y="21"/>
                  </a:cubicBezTo>
                  <a:cubicBezTo>
                    <a:pt x="77" y="21"/>
                    <a:pt x="79" y="21"/>
                    <a:pt x="81" y="20"/>
                  </a:cubicBezTo>
                  <a:cubicBezTo>
                    <a:pt x="83" y="20"/>
                    <a:pt x="85" y="20"/>
                    <a:pt x="87" y="19"/>
                  </a:cubicBezTo>
                  <a:cubicBezTo>
                    <a:pt x="87" y="19"/>
                    <a:pt x="88" y="19"/>
                    <a:pt x="87" y="18"/>
                  </a:cubicBezTo>
                  <a:cubicBezTo>
                    <a:pt x="87" y="18"/>
                    <a:pt x="87" y="17"/>
                    <a:pt x="86" y="17"/>
                  </a:cubicBezTo>
                  <a:cubicBezTo>
                    <a:pt x="86" y="17"/>
                    <a:pt x="86" y="17"/>
                    <a:pt x="86" y="17"/>
                  </a:cubicBezTo>
                  <a:cubicBezTo>
                    <a:pt x="86" y="17"/>
                    <a:pt x="86" y="16"/>
                    <a:pt x="86" y="16"/>
                  </a:cubicBezTo>
                  <a:cubicBezTo>
                    <a:pt x="86" y="15"/>
                    <a:pt x="86" y="15"/>
                    <a:pt x="86" y="14"/>
                  </a:cubicBezTo>
                  <a:cubicBezTo>
                    <a:pt x="86" y="14"/>
                    <a:pt x="86" y="14"/>
                    <a:pt x="86" y="14"/>
                  </a:cubicBezTo>
                  <a:cubicBezTo>
                    <a:pt x="87" y="14"/>
                    <a:pt x="87" y="14"/>
                    <a:pt x="87" y="14"/>
                  </a:cubicBezTo>
                  <a:cubicBezTo>
                    <a:pt x="87" y="13"/>
                    <a:pt x="88" y="13"/>
                    <a:pt x="88" y="13"/>
                  </a:cubicBezTo>
                  <a:cubicBezTo>
                    <a:pt x="88" y="13"/>
                    <a:pt x="89" y="13"/>
                    <a:pt x="89" y="14"/>
                  </a:cubicBezTo>
                  <a:cubicBezTo>
                    <a:pt x="90" y="14"/>
                    <a:pt x="90" y="14"/>
                    <a:pt x="91" y="15"/>
                  </a:cubicBezTo>
                  <a:cubicBezTo>
                    <a:pt x="91" y="15"/>
                    <a:pt x="91" y="15"/>
                    <a:pt x="92" y="15"/>
                  </a:cubicBezTo>
                  <a:cubicBezTo>
                    <a:pt x="96" y="19"/>
                    <a:pt x="101" y="22"/>
                    <a:pt x="105" y="26"/>
                  </a:cubicBezTo>
                  <a:cubicBezTo>
                    <a:pt x="105" y="26"/>
                    <a:pt x="106" y="26"/>
                    <a:pt x="106" y="26"/>
                  </a:cubicBezTo>
                  <a:cubicBezTo>
                    <a:pt x="106" y="27"/>
                    <a:pt x="107" y="27"/>
                    <a:pt x="108" y="28"/>
                  </a:cubicBezTo>
                  <a:cubicBezTo>
                    <a:pt x="108" y="28"/>
                    <a:pt x="108" y="28"/>
                    <a:pt x="108" y="28"/>
                  </a:cubicBezTo>
                  <a:cubicBezTo>
                    <a:pt x="108" y="28"/>
                    <a:pt x="108" y="29"/>
                    <a:pt x="108" y="29"/>
                  </a:cubicBezTo>
                  <a:cubicBezTo>
                    <a:pt x="109" y="29"/>
                    <a:pt x="109" y="30"/>
                    <a:pt x="108" y="30"/>
                  </a:cubicBezTo>
                  <a:cubicBezTo>
                    <a:pt x="108" y="31"/>
                    <a:pt x="108" y="31"/>
                    <a:pt x="107" y="31"/>
                  </a:cubicBezTo>
                  <a:cubicBezTo>
                    <a:pt x="106" y="32"/>
                    <a:pt x="106" y="33"/>
                    <a:pt x="106" y="34"/>
                  </a:cubicBezTo>
                  <a:cubicBezTo>
                    <a:pt x="106" y="35"/>
                    <a:pt x="106" y="36"/>
                    <a:pt x="106" y="37"/>
                  </a:cubicBezTo>
                  <a:cubicBezTo>
                    <a:pt x="106" y="37"/>
                    <a:pt x="106" y="37"/>
                    <a:pt x="106" y="37"/>
                  </a:cubicBezTo>
                  <a:cubicBezTo>
                    <a:pt x="106" y="38"/>
                    <a:pt x="106" y="40"/>
                    <a:pt x="106" y="42"/>
                  </a:cubicBezTo>
                  <a:cubicBezTo>
                    <a:pt x="106" y="43"/>
                    <a:pt x="107" y="43"/>
                    <a:pt x="107" y="43"/>
                  </a:cubicBezTo>
                  <a:cubicBezTo>
                    <a:pt x="108" y="43"/>
                    <a:pt x="109" y="43"/>
                    <a:pt x="110" y="43"/>
                  </a:cubicBezTo>
                  <a:cubicBezTo>
                    <a:pt x="112" y="42"/>
                    <a:pt x="114" y="42"/>
                    <a:pt x="115" y="41"/>
                  </a:cubicBezTo>
                  <a:cubicBezTo>
                    <a:pt x="117" y="39"/>
                    <a:pt x="118" y="38"/>
                    <a:pt x="119" y="36"/>
                  </a:cubicBezTo>
                  <a:cubicBezTo>
                    <a:pt x="119" y="35"/>
                    <a:pt x="120" y="34"/>
                    <a:pt x="120" y="32"/>
                  </a:cubicBezTo>
                  <a:cubicBezTo>
                    <a:pt x="120" y="32"/>
                    <a:pt x="120" y="31"/>
                    <a:pt x="120" y="30"/>
                  </a:cubicBezTo>
                  <a:cubicBezTo>
                    <a:pt x="120" y="27"/>
                    <a:pt x="120" y="24"/>
                    <a:pt x="118" y="22"/>
                  </a:cubicBezTo>
                  <a:cubicBezTo>
                    <a:pt x="118" y="21"/>
                    <a:pt x="118" y="21"/>
                    <a:pt x="118" y="21"/>
                  </a:cubicBezTo>
                  <a:cubicBezTo>
                    <a:pt x="117" y="18"/>
                    <a:pt x="115" y="15"/>
                    <a:pt x="114" y="13"/>
                  </a:cubicBezTo>
                  <a:cubicBezTo>
                    <a:pt x="112" y="11"/>
                    <a:pt x="111" y="9"/>
                    <a:pt x="109" y="7"/>
                  </a:cubicBezTo>
                  <a:cubicBezTo>
                    <a:pt x="107" y="6"/>
                    <a:pt x="105" y="4"/>
                    <a:pt x="103" y="2"/>
                  </a:cubicBezTo>
                  <a:cubicBezTo>
                    <a:pt x="103" y="2"/>
                    <a:pt x="103" y="2"/>
                    <a:pt x="103" y="1"/>
                  </a:cubicBezTo>
                  <a:cubicBezTo>
                    <a:pt x="102" y="1"/>
                    <a:pt x="102" y="1"/>
                    <a:pt x="102" y="1"/>
                  </a:cubicBezTo>
                  <a:cubicBezTo>
                    <a:pt x="102" y="1"/>
                    <a:pt x="101" y="1"/>
                    <a:pt x="101" y="1"/>
                  </a:cubicBezTo>
                  <a:cubicBezTo>
                    <a:pt x="101" y="0"/>
                    <a:pt x="100" y="0"/>
                    <a:pt x="100" y="0"/>
                  </a:cubicBezTo>
                </a:path>
              </a:pathLst>
            </a:custGeom>
            <a:solidFill>
              <a:srgbClr val="8B0D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18" name="Freeform 412"/>
            <p:cNvSpPr>
              <a:spLocks noEditPoints="1"/>
            </p:cNvSpPr>
            <p:nvPr/>
          </p:nvSpPr>
          <p:spPr bwMode="auto">
            <a:xfrm>
              <a:off x="882650" y="2008188"/>
              <a:ext cx="442912" cy="161925"/>
            </a:xfrm>
            <a:custGeom>
              <a:avLst/>
              <a:gdLst>
                <a:gd name="T0" fmla="*/ 99 w 118"/>
                <a:gd name="T1" fmla="*/ 43 h 43"/>
                <a:gd name="T2" fmla="*/ 99 w 118"/>
                <a:gd name="T3" fmla="*/ 43 h 43"/>
                <a:gd name="T4" fmla="*/ 2 w 118"/>
                <a:gd name="T5" fmla="*/ 42 h 43"/>
                <a:gd name="T6" fmla="*/ 3 w 118"/>
                <a:gd name="T7" fmla="*/ 43 h 43"/>
                <a:gd name="T8" fmla="*/ 4 w 118"/>
                <a:gd name="T9" fmla="*/ 43 h 43"/>
                <a:gd name="T10" fmla="*/ 82 w 118"/>
                <a:gd name="T11" fmla="*/ 41 h 43"/>
                <a:gd name="T12" fmla="*/ 82 w 118"/>
                <a:gd name="T13" fmla="*/ 41 h 43"/>
                <a:gd name="T14" fmla="*/ 2 w 118"/>
                <a:gd name="T15" fmla="*/ 42 h 43"/>
                <a:gd name="T16" fmla="*/ 42 w 118"/>
                <a:gd name="T17" fmla="*/ 40 h 43"/>
                <a:gd name="T18" fmla="*/ 19 w 118"/>
                <a:gd name="T19" fmla="*/ 41 h 43"/>
                <a:gd name="T20" fmla="*/ 19 w 118"/>
                <a:gd name="T21" fmla="*/ 41 h 43"/>
                <a:gd name="T22" fmla="*/ 42 w 118"/>
                <a:gd name="T23" fmla="*/ 40 h 43"/>
                <a:gd name="T24" fmla="*/ 64 w 118"/>
                <a:gd name="T25" fmla="*/ 40 h 43"/>
                <a:gd name="T26" fmla="*/ 64 w 118"/>
                <a:gd name="T27" fmla="*/ 40 h 43"/>
                <a:gd name="T28" fmla="*/ 73 w 118"/>
                <a:gd name="T29" fmla="*/ 40 h 43"/>
                <a:gd name="T30" fmla="*/ 107 w 118"/>
                <a:gd name="T31" fmla="*/ 36 h 43"/>
                <a:gd name="T32" fmla="*/ 107 w 118"/>
                <a:gd name="T33" fmla="*/ 36 h 43"/>
                <a:gd name="T34" fmla="*/ 108 w 118"/>
                <a:gd name="T35" fmla="*/ 36 h 43"/>
                <a:gd name="T36" fmla="*/ 53 w 118"/>
                <a:gd name="T37" fmla="*/ 32 h 43"/>
                <a:gd name="T38" fmla="*/ 51 w 118"/>
                <a:gd name="T39" fmla="*/ 33 h 43"/>
                <a:gd name="T40" fmla="*/ 51 w 118"/>
                <a:gd name="T41" fmla="*/ 33 h 43"/>
                <a:gd name="T42" fmla="*/ 53 w 118"/>
                <a:gd name="T43" fmla="*/ 32 h 43"/>
                <a:gd name="T44" fmla="*/ 80 w 118"/>
                <a:gd name="T45" fmla="*/ 32 h 43"/>
                <a:gd name="T46" fmla="*/ 80 w 118"/>
                <a:gd name="T47" fmla="*/ 32 h 43"/>
                <a:gd name="T48" fmla="*/ 80 w 118"/>
                <a:gd name="T49" fmla="*/ 32 h 43"/>
                <a:gd name="T50" fmla="*/ 25 w 118"/>
                <a:gd name="T51" fmla="*/ 31 h 43"/>
                <a:gd name="T52" fmla="*/ 49 w 118"/>
                <a:gd name="T53" fmla="*/ 31 h 43"/>
                <a:gd name="T54" fmla="*/ 49 w 118"/>
                <a:gd name="T55" fmla="*/ 31 h 43"/>
                <a:gd name="T56" fmla="*/ 83 w 118"/>
                <a:gd name="T57" fmla="*/ 30 h 43"/>
                <a:gd name="T58" fmla="*/ 83 w 118"/>
                <a:gd name="T59" fmla="*/ 31 h 43"/>
                <a:gd name="T60" fmla="*/ 20 w 118"/>
                <a:gd name="T61" fmla="*/ 30 h 43"/>
                <a:gd name="T62" fmla="*/ 22 w 118"/>
                <a:gd name="T63" fmla="*/ 32 h 43"/>
                <a:gd name="T64" fmla="*/ 25 w 118"/>
                <a:gd name="T65" fmla="*/ 31 h 43"/>
                <a:gd name="T66" fmla="*/ 23 w 118"/>
                <a:gd name="T67" fmla="*/ 32 h 43"/>
                <a:gd name="T68" fmla="*/ 20 w 118"/>
                <a:gd name="T69" fmla="*/ 30 h 43"/>
                <a:gd name="T70" fmla="*/ 25 w 118"/>
                <a:gd name="T71" fmla="*/ 30 h 43"/>
                <a:gd name="T72" fmla="*/ 25 w 118"/>
                <a:gd name="T73" fmla="*/ 30 h 43"/>
                <a:gd name="T74" fmla="*/ 80 w 118"/>
                <a:gd name="T75" fmla="*/ 27 h 43"/>
                <a:gd name="T76" fmla="*/ 78 w 118"/>
                <a:gd name="T77" fmla="*/ 29 h 43"/>
                <a:gd name="T78" fmla="*/ 78 w 118"/>
                <a:gd name="T79" fmla="*/ 29 h 43"/>
                <a:gd name="T80" fmla="*/ 80 w 118"/>
                <a:gd name="T81" fmla="*/ 27 h 43"/>
                <a:gd name="T82" fmla="*/ 118 w 118"/>
                <a:gd name="T83" fmla="*/ 18 h 43"/>
                <a:gd name="T84" fmla="*/ 102 w 118"/>
                <a:gd name="T85" fmla="*/ 13 h 43"/>
                <a:gd name="T86" fmla="*/ 89 w 118"/>
                <a:gd name="T87" fmla="*/ 21 h 43"/>
                <a:gd name="T88" fmla="*/ 95 w 118"/>
                <a:gd name="T89" fmla="*/ 17 h 43"/>
                <a:gd name="T90" fmla="*/ 107 w 118"/>
                <a:gd name="T91" fmla="*/ 12 h 43"/>
                <a:gd name="T92" fmla="*/ 107 w 118"/>
                <a:gd name="T93" fmla="*/ 13 h 43"/>
                <a:gd name="T94" fmla="*/ 106 w 118"/>
                <a:gd name="T95" fmla="*/ 11 h 43"/>
                <a:gd name="T96" fmla="*/ 106 w 118"/>
                <a:gd name="T97" fmla="*/ 11 h 43"/>
                <a:gd name="T98" fmla="*/ 102 w 118"/>
                <a:gd name="T99" fmla="*/ 1 h 43"/>
                <a:gd name="T100" fmla="*/ 105 w 118"/>
                <a:gd name="T101" fmla="*/ 0 h 43"/>
                <a:gd name="T102" fmla="*/ 118 w 118"/>
                <a:gd name="T103" fmla="*/ 13 h 43"/>
                <a:gd name="T104" fmla="*/ 118 w 118"/>
                <a:gd name="T105" fmla="*/ 12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18" h="43">
                  <a:moveTo>
                    <a:pt x="100" y="43"/>
                  </a:moveTo>
                  <a:cubicBezTo>
                    <a:pt x="99" y="43"/>
                    <a:pt x="99" y="43"/>
                    <a:pt x="99" y="43"/>
                  </a:cubicBezTo>
                  <a:cubicBezTo>
                    <a:pt x="99" y="43"/>
                    <a:pt x="98" y="43"/>
                    <a:pt x="98" y="43"/>
                  </a:cubicBezTo>
                  <a:cubicBezTo>
                    <a:pt x="98" y="43"/>
                    <a:pt x="99" y="43"/>
                    <a:pt x="99" y="43"/>
                  </a:cubicBezTo>
                  <a:cubicBezTo>
                    <a:pt x="99" y="43"/>
                    <a:pt x="99" y="43"/>
                    <a:pt x="100" y="43"/>
                  </a:cubicBezTo>
                  <a:moveTo>
                    <a:pt x="2" y="42"/>
                  </a:moveTo>
                  <a:cubicBezTo>
                    <a:pt x="2" y="42"/>
                    <a:pt x="2" y="42"/>
                    <a:pt x="2" y="42"/>
                  </a:cubicBezTo>
                  <a:cubicBezTo>
                    <a:pt x="3" y="43"/>
                    <a:pt x="3" y="43"/>
                    <a:pt x="3" y="43"/>
                  </a:cubicBezTo>
                  <a:cubicBezTo>
                    <a:pt x="4" y="43"/>
                    <a:pt x="4" y="43"/>
                    <a:pt x="4" y="43"/>
                  </a:cubicBezTo>
                  <a:cubicBezTo>
                    <a:pt x="4" y="43"/>
                    <a:pt x="4" y="43"/>
                    <a:pt x="4" y="43"/>
                  </a:cubicBezTo>
                  <a:cubicBezTo>
                    <a:pt x="3" y="43"/>
                    <a:pt x="3" y="43"/>
                    <a:pt x="2" y="42"/>
                  </a:cubicBezTo>
                  <a:moveTo>
                    <a:pt x="82" y="41"/>
                  </a:moveTo>
                  <a:cubicBezTo>
                    <a:pt x="84" y="41"/>
                    <a:pt x="85" y="41"/>
                    <a:pt x="87" y="41"/>
                  </a:cubicBezTo>
                  <a:cubicBezTo>
                    <a:pt x="85" y="41"/>
                    <a:pt x="84" y="41"/>
                    <a:pt x="82" y="41"/>
                  </a:cubicBezTo>
                  <a:moveTo>
                    <a:pt x="0" y="41"/>
                  </a:moveTo>
                  <a:cubicBezTo>
                    <a:pt x="1" y="41"/>
                    <a:pt x="1" y="41"/>
                    <a:pt x="2" y="42"/>
                  </a:cubicBezTo>
                  <a:cubicBezTo>
                    <a:pt x="1" y="41"/>
                    <a:pt x="1" y="41"/>
                    <a:pt x="0" y="41"/>
                  </a:cubicBezTo>
                  <a:moveTo>
                    <a:pt x="42" y="40"/>
                  </a:moveTo>
                  <a:cubicBezTo>
                    <a:pt x="39" y="40"/>
                    <a:pt x="35" y="40"/>
                    <a:pt x="32" y="40"/>
                  </a:cubicBezTo>
                  <a:cubicBezTo>
                    <a:pt x="28" y="40"/>
                    <a:pt x="24" y="40"/>
                    <a:pt x="19" y="41"/>
                  </a:cubicBezTo>
                  <a:cubicBezTo>
                    <a:pt x="15" y="41"/>
                    <a:pt x="11" y="42"/>
                    <a:pt x="7" y="42"/>
                  </a:cubicBezTo>
                  <a:cubicBezTo>
                    <a:pt x="11" y="42"/>
                    <a:pt x="15" y="41"/>
                    <a:pt x="19" y="41"/>
                  </a:cubicBezTo>
                  <a:cubicBezTo>
                    <a:pt x="24" y="40"/>
                    <a:pt x="28" y="40"/>
                    <a:pt x="33" y="40"/>
                  </a:cubicBezTo>
                  <a:cubicBezTo>
                    <a:pt x="36" y="40"/>
                    <a:pt x="39" y="40"/>
                    <a:pt x="42" y="40"/>
                  </a:cubicBezTo>
                  <a:moveTo>
                    <a:pt x="67" y="40"/>
                  </a:moveTo>
                  <a:cubicBezTo>
                    <a:pt x="66" y="40"/>
                    <a:pt x="65" y="40"/>
                    <a:pt x="64" y="40"/>
                  </a:cubicBezTo>
                  <a:cubicBezTo>
                    <a:pt x="63" y="40"/>
                    <a:pt x="63" y="40"/>
                    <a:pt x="63" y="40"/>
                  </a:cubicBezTo>
                  <a:cubicBezTo>
                    <a:pt x="63" y="40"/>
                    <a:pt x="63" y="40"/>
                    <a:pt x="64" y="40"/>
                  </a:cubicBezTo>
                  <a:cubicBezTo>
                    <a:pt x="65" y="40"/>
                    <a:pt x="66" y="40"/>
                    <a:pt x="67" y="40"/>
                  </a:cubicBezTo>
                  <a:cubicBezTo>
                    <a:pt x="69" y="40"/>
                    <a:pt x="71" y="40"/>
                    <a:pt x="73" y="40"/>
                  </a:cubicBezTo>
                  <a:cubicBezTo>
                    <a:pt x="71" y="40"/>
                    <a:pt x="69" y="40"/>
                    <a:pt x="67" y="40"/>
                  </a:cubicBezTo>
                  <a:moveTo>
                    <a:pt x="107" y="36"/>
                  </a:moveTo>
                  <a:cubicBezTo>
                    <a:pt x="107" y="37"/>
                    <a:pt x="106" y="38"/>
                    <a:pt x="105" y="38"/>
                  </a:cubicBezTo>
                  <a:cubicBezTo>
                    <a:pt x="106" y="38"/>
                    <a:pt x="107" y="37"/>
                    <a:pt x="107" y="36"/>
                  </a:cubicBezTo>
                  <a:moveTo>
                    <a:pt x="108" y="36"/>
                  </a:moveTo>
                  <a:cubicBezTo>
                    <a:pt x="108" y="36"/>
                    <a:pt x="108" y="36"/>
                    <a:pt x="108" y="36"/>
                  </a:cubicBezTo>
                  <a:cubicBezTo>
                    <a:pt x="108" y="36"/>
                    <a:pt x="108" y="36"/>
                    <a:pt x="108" y="36"/>
                  </a:cubicBezTo>
                  <a:moveTo>
                    <a:pt x="53" y="32"/>
                  </a:moveTo>
                  <a:cubicBezTo>
                    <a:pt x="53" y="32"/>
                    <a:pt x="52" y="33"/>
                    <a:pt x="52" y="33"/>
                  </a:cubicBezTo>
                  <a:cubicBezTo>
                    <a:pt x="52" y="33"/>
                    <a:pt x="52" y="33"/>
                    <a:pt x="51" y="33"/>
                  </a:cubicBezTo>
                  <a:cubicBezTo>
                    <a:pt x="51" y="33"/>
                    <a:pt x="51" y="33"/>
                    <a:pt x="50" y="33"/>
                  </a:cubicBezTo>
                  <a:cubicBezTo>
                    <a:pt x="51" y="33"/>
                    <a:pt x="51" y="33"/>
                    <a:pt x="51" y="33"/>
                  </a:cubicBezTo>
                  <a:cubicBezTo>
                    <a:pt x="51" y="33"/>
                    <a:pt x="52" y="33"/>
                    <a:pt x="52" y="33"/>
                  </a:cubicBezTo>
                  <a:cubicBezTo>
                    <a:pt x="52" y="33"/>
                    <a:pt x="53" y="32"/>
                    <a:pt x="53" y="32"/>
                  </a:cubicBezTo>
                  <a:moveTo>
                    <a:pt x="80" y="32"/>
                  </a:moveTo>
                  <a:cubicBezTo>
                    <a:pt x="80" y="32"/>
                    <a:pt x="80" y="32"/>
                    <a:pt x="80" y="32"/>
                  </a:cubicBezTo>
                  <a:cubicBezTo>
                    <a:pt x="80" y="32"/>
                    <a:pt x="80" y="32"/>
                    <a:pt x="80" y="32"/>
                  </a:cubicBezTo>
                  <a:cubicBezTo>
                    <a:pt x="80" y="32"/>
                    <a:pt x="80" y="32"/>
                    <a:pt x="80" y="32"/>
                  </a:cubicBezTo>
                  <a:cubicBezTo>
                    <a:pt x="80" y="32"/>
                    <a:pt x="80" y="32"/>
                    <a:pt x="80" y="32"/>
                  </a:cubicBezTo>
                  <a:cubicBezTo>
                    <a:pt x="80" y="32"/>
                    <a:pt x="80" y="32"/>
                    <a:pt x="80" y="32"/>
                  </a:cubicBezTo>
                  <a:moveTo>
                    <a:pt x="25" y="31"/>
                  </a:moveTo>
                  <a:cubicBezTo>
                    <a:pt x="25" y="31"/>
                    <a:pt x="25" y="31"/>
                    <a:pt x="25" y="31"/>
                  </a:cubicBezTo>
                  <a:cubicBezTo>
                    <a:pt x="25" y="31"/>
                    <a:pt x="25" y="31"/>
                    <a:pt x="25" y="31"/>
                  </a:cubicBezTo>
                  <a:moveTo>
                    <a:pt x="49" y="31"/>
                  </a:moveTo>
                  <a:cubicBezTo>
                    <a:pt x="49" y="31"/>
                    <a:pt x="49" y="31"/>
                    <a:pt x="49" y="31"/>
                  </a:cubicBezTo>
                  <a:cubicBezTo>
                    <a:pt x="49" y="31"/>
                    <a:pt x="49" y="31"/>
                    <a:pt x="49" y="31"/>
                  </a:cubicBezTo>
                  <a:cubicBezTo>
                    <a:pt x="49" y="31"/>
                    <a:pt x="49" y="31"/>
                    <a:pt x="49" y="31"/>
                  </a:cubicBezTo>
                  <a:moveTo>
                    <a:pt x="83" y="30"/>
                  </a:moveTo>
                  <a:cubicBezTo>
                    <a:pt x="83" y="31"/>
                    <a:pt x="83" y="31"/>
                    <a:pt x="83" y="31"/>
                  </a:cubicBezTo>
                  <a:cubicBezTo>
                    <a:pt x="83" y="31"/>
                    <a:pt x="83" y="31"/>
                    <a:pt x="83" y="31"/>
                  </a:cubicBezTo>
                  <a:cubicBezTo>
                    <a:pt x="83" y="31"/>
                    <a:pt x="83" y="31"/>
                    <a:pt x="83" y="30"/>
                  </a:cubicBezTo>
                  <a:moveTo>
                    <a:pt x="20" y="30"/>
                  </a:moveTo>
                  <a:cubicBezTo>
                    <a:pt x="20" y="31"/>
                    <a:pt x="20" y="31"/>
                    <a:pt x="20" y="31"/>
                  </a:cubicBezTo>
                  <a:cubicBezTo>
                    <a:pt x="21" y="31"/>
                    <a:pt x="22" y="32"/>
                    <a:pt x="22" y="32"/>
                  </a:cubicBezTo>
                  <a:cubicBezTo>
                    <a:pt x="23" y="32"/>
                    <a:pt x="23" y="32"/>
                    <a:pt x="23" y="32"/>
                  </a:cubicBezTo>
                  <a:cubicBezTo>
                    <a:pt x="23" y="32"/>
                    <a:pt x="24" y="31"/>
                    <a:pt x="25" y="31"/>
                  </a:cubicBezTo>
                  <a:cubicBezTo>
                    <a:pt x="24" y="31"/>
                    <a:pt x="23" y="32"/>
                    <a:pt x="23" y="32"/>
                  </a:cubicBezTo>
                  <a:cubicBezTo>
                    <a:pt x="23" y="32"/>
                    <a:pt x="23" y="32"/>
                    <a:pt x="23" y="32"/>
                  </a:cubicBezTo>
                  <a:cubicBezTo>
                    <a:pt x="22" y="32"/>
                    <a:pt x="21" y="31"/>
                    <a:pt x="21" y="31"/>
                  </a:cubicBezTo>
                  <a:cubicBezTo>
                    <a:pt x="20" y="31"/>
                    <a:pt x="20" y="31"/>
                    <a:pt x="20" y="30"/>
                  </a:cubicBezTo>
                  <a:moveTo>
                    <a:pt x="25" y="29"/>
                  </a:moveTo>
                  <a:cubicBezTo>
                    <a:pt x="25" y="30"/>
                    <a:pt x="25" y="30"/>
                    <a:pt x="25" y="30"/>
                  </a:cubicBezTo>
                  <a:cubicBezTo>
                    <a:pt x="25" y="30"/>
                    <a:pt x="25" y="30"/>
                    <a:pt x="25" y="30"/>
                  </a:cubicBezTo>
                  <a:cubicBezTo>
                    <a:pt x="25" y="30"/>
                    <a:pt x="25" y="30"/>
                    <a:pt x="25" y="30"/>
                  </a:cubicBezTo>
                  <a:cubicBezTo>
                    <a:pt x="25" y="29"/>
                    <a:pt x="25" y="29"/>
                    <a:pt x="25" y="29"/>
                  </a:cubicBezTo>
                  <a:moveTo>
                    <a:pt x="80" y="27"/>
                  </a:moveTo>
                  <a:cubicBezTo>
                    <a:pt x="80" y="27"/>
                    <a:pt x="80" y="27"/>
                    <a:pt x="80" y="27"/>
                  </a:cubicBezTo>
                  <a:cubicBezTo>
                    <a:pt x="79" y="27"/>
                    <a:pt x="79" y="28"/>
                    <a:pt x="78" y="29"/>
                  </a:cubicBezTo>
                  <a:cubicBezTo>
                    <a:pt x="78" y="29"/>
                    <a:pt x="78" y="29"/>
                    <a:pt x="78" y="29"/>
                  </a:cubicBezTo>
                  <a:cubicBezTo>
                    <a:pt x="78" y="29"/>
                    <a:pt x="78" y="29"/>
                    <a:pt x="78" y="29"/>
                  </a:cubicBezTo>
                  <a:cubicBezTo>
                    <a:pt x="78" y="28"/>
                    <a:pt x="79" y="28"/>
                    <a:pt x="79" y="27"/>
                  </a:cubicBezTo>
                  <a:cubicBezTo>
                    <a:pt x="80" y="27"/>
                    <a:pt x="80" y="27"/>
                    <a:pt x="80" y="27"/>
                  </a:cubicBezTo>
                  <a:moveTo>
                    <a:pt x="118" y="18"/>
                  </a:moveTo>
                  <a:cubicBezTo>
                    <a:pt x="118" y="18"/>
                    <a:pt x="118" y="18"/>
                    <a:pt x="118" y="18"/>
                  </a:cubicBezTo>
                  <a:cubicBezTo>
                    <a:pt x="118" y="18"/>
                    <a:pt x="118" y="18"/>
                    <a:pt x="118" y="18"/>
                  </a:cubicBezTo>
                  <a:moveTo>
                    <a:pt x="102" y="13"/>
                  </a:moveTo>
                  <a:cubicBezTo>
                    <a:pt x="102" y="13"/>
                    <a:pt x="101" y="13"/>
                    <a:pt x="101" y="13"/>
                  </a:cubicBezTo>
                  <a:cubicBezTo>
                    <a:pt x="97" y="16"/>
                    <a:pt x="93" y="18"/>
                    <a:pt x="89" y="21"/>
                  </a:cubicBezTo>
                  <a:cubicBezTo>
                    <a:pt x="90" y="21"/>
                    <a:pt x="90" y="21"/>
                    <a:pt x="90" y="20"/>
                  </a:cubicBezTo>
                  <a:cubicBezTo>
                    <a:pt x="92" y="19"/>
                    <a:pt x="93" y="18"/>
                    <a:pt x="95" y="17"/>
                  </a:cubicBezTo>
                  <a:cubicBezTo>
                    <a:pt x="97" y="16"/>
                    <a:pt x="100" y="14"/>
                    <a:pt x="102" y="13"/>
                  </a:cubicBezTo>
                  <a:moveTo>
                    <a:pt x="107" y="12"/>
                  </a:moveTo>
                  <a:cubicBezTo>
                    <a:pt x="107" y="12"/>
                    <a:pt x="107" y="12"/>
                    <a:pt x="107" y="12"/>
                  </a:cubicBezTo>
                  <a:cubicBezTo>
                    <a:pt x="107" y="12"/>
                    <a:pt x="108" y="13"/>
                    <a:pt x="107" y="13"/>
                  </a:cubicBezTo>
                  <a:cubicBezTo>
                    <a:pt x="108" y="13"/>
                    <a:pt x="108" y="12"/>
                    <a:pt x="107" y="12"/>
                  </a:cubicBezTo>
                  <a:moveTo>
                    <a:pt x="106" y="11"/>
                  </a:moveTo>
                  <a:cubicBezTo>
                    <a:pt x="106" y="11"/>
                    <a:pt x="106" y="11"/>
                    <a:pt x="106" y="11"/>
                  </a:cubicBezTo>
                  <a:cubicBezTo>
                    <a:pt x="106" y="11"/>
                    <a:pt x="106" y="11"/>
                    <a:pt x="106" y="11"/>
                  </a:cubicBezTo>
                  <a:moveTo>
                    <a:pt x="105" y="0"/>
                  </a:moveTo>
                  <a:cubicBezTo>
                    <a:pt x="104" y="0"/>
                    <a:pt x="103" y="1"/>
                    <a:pt x="102" y="1"/>
                  </a:cubicBezTo>
                  <a:cubicBezTo>
                    <a:pt x="102" y="1"/>
                    <a:pt x="102" y="1"/>
                    <a:pt x="101" y="1"/>
                  </a:cubicBezTo>
                  <a:cubicBezTo>
                    <a:pt x="102" y="1"/>
                    <a:pt x="103" y="0"/>
                    <a:pt x="105" y="0"/>
                  </a:cubicBezTo>
                  <a:cubicBezTo>
                    <a:pt x="105" y="0"/>
                    <a:pt x="105" y="0"/>
                    <a:pt x="105" y="0"/>
                  </a:cubicBezTo>
                  <a:cubicBezTo>
                    <a:pt x="111" y="0"/>
                    <a:pt x="117" y="5"/>
                    <a:pt x="118" y="13"/>
                  </a:cubicBezTo>
                  <a:cubicBezTo>
                    <a:pt x="118" y="14"/>
                    <a:pt x="118" y="16"/>
                    <a:pt x="118" y="18"/>
                  </a:cubicBezTo>
                  <a:cubicBezTo>
                    <a:pt x="118" y="16"/>
                    <a:pt x="118" y="14"/>
                    <a:pt x="118" y="12"/>
                  </a:cubicBezTo>
                  <a:cubicBezTo>
                    <a:pt x="117" y="4"/>
                    <a:pt x="111" y="0"/>
                    <a:pt x="105" y="0"/>
                  </a:cubicBezTo>
                </a:path>
              </a:pathLst>
            </a:custGeom>
            <a:solidFill>
              <a:srgbClr val="C297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19" name="Freeform 413"/>
            <p:cNvSpPr>
              <a:spLocks/>
            </p:cNvSpPr>
            <p:nvPr/>
          </p:nvSpPr>
          <p:spPr bwMode="auto">
            <a:xfrm>
              <a:off x="882650" y="2008188"/>
              <a:ext cx="442912" cy="161925"/>
            </a:xfrm>
            <a:custGeom>
              <a:avLst/>
              <a:gdLst>
                <a:gd name="T0" fmla="*/ 105 w 118"/>
                <a:gd name="T1" fmla="*/ 0 h 43"/>
                <a:gd name="T2" fmla="*/ 100 w 118"/>
                <a:gd name="T3" fmla="*/ 3 h 43"/>
                <a:gd name="T4" fmla="*/ 96 w 118"/>
                <a:gd name="T5" fmla="*/ 12 h 43"/>
                <a:gd name="T6" fmla="*/ 89 w 118"/>
                <a:gd name="T7" fmla="*/ 21 h 43"/>
                <a:gd name="T8" fmla="*/ 89 w 118"/>
                <a:gd name="T9" fmla="*/ 21 h 43"/>
                <a:gd name="T10" fmla="*/ 102 w 118"/>
                <a:gd name="T11" fmla="*/ 13 h 43"/>
                <a:gd name="T12" fmla="*/ 106 w 118"/>
                <a:gd name="T13" fmla="*/ 11 h 43"/>
                <a:gd name="T14" fmla="*/ 106 w 118"/>
                <a:gd name="T15" fmla="*/ 11 h 43"/>
                <a:gd name="T16" fmla="*/ 107 w 118"/>
                <a:gd name="T17" fmla="*/ 12 h 43"/>
                <a:gd name="T18" fmla="*/ 107 w 118"/>
                <a:gd name="T19" fmla="*/ 14 h 43"/>
                <a:gd name="T20" fmla="*/ 83 w 118"/>
                <a:gd name="T21" fmla="*/ 30 h 43"/>
                <a:gd name="T22" fmla="*/ 80 w 118"/>
                <a:gd name="T23" fmla="*/ 32 h 43"/>
                <a:gd name="T24" fmla="*/ 80 w 118"/>
                <a:gd name="T25" fmla="*/ 32 h 43"/>
                <a:gd name="T26" fmla="*/ 80 w 118"/>
                <a:gd name="T27" fmla="*/ 32 h 43"/>
                <a:gd name="T28" fmla="*/ 78 w 118"/>
                <a:gd name="T29" fmla="*/ 29 h 43"/>
                <a:gd name="T30" fmla="*/ 80 w 118"/>
                <a:gd name="T31" fmla="*/ 27 h 43"/>
                <a:gd name="T32" fmla="*/ 81 w 118"/>
                <a:gd name="T33" fmla="*/ 26 h 43"/>
                <a:gd name="T34" fmla="*/ 81 w 118"/>
                <a:gd name="T35" fmla="*/ 25 h 43"/>
                <a:gd name="T36" fmla="*/ 64 w 118"/>
                <a:gd name="T37" fmla="*/ 28 h 43"/>
                <a:gd name="T38" fmla="*/ 58 w 118"/>
                <a:gd name="T39" fmla="*/ 28 h 43"/>
                <a:gd name="T40" fmla="*/ 54 w 118"/>
                <a:gd name="T41" fmla="*/ 28 h 43"/>
                <a:gd name="T42" fmla="*/ 54 w 118"/>
                <a:gd name="T43" fmla="*/ 31 h 43"/>
                <a:gd name="T44" fmla="*/ 52 w 118"/>
                <a:gd name="T45" fmla="*/ 33 h 43"/>
                <a:gd name="T46" fmla="*/ 50 w 118"/>
                <a:gd name="T47" fmla="*/ 33 h 43"/>
                <a:gd name="T48" fmla="*/ 49 w 118"/>
                <a:gd name="T49" fmla="*/ 31 h 43"/>
                <a:gd name="T50" fmla="*/ 49 w 118"/>
                <a:gd name="T51" fmla="*/ 31 h 43"/>
                <a:gd name="T52" fmla="*/ 46 w 118"/>
                <a:gd name="T53" fmla="*/ 27 h 43"/>
                <a:gd name="T54" fmla="*/ 33 w 118"/>
                <a:gd name="T55" fmla="*/ 25 h 43"/>
                <a:gd name="T56" fmla="*/ 24 w 118"/>
                <a:gd name="T57" fmla="*/ 26 h 43"/>
                <a:gd name="T58" fmla="*/ 25 w 118"/>
                <a:gd name="T59" fmla="*/ 29 h 43"/>
                <a:gd name="T60" fmla="*/ 25 w 118"/>
                <a:gd name="T61" fmla="*/ 30 h 43"/>
                <a:gd name="T62" fmla="*/ 25 w 118"/>
                <a:gd name="T63" fmla="*/ 31 h 43"/>
                <a:gd name="T64" fmla="*/ 23 w 118"/>
                <a:gd name="T65" fmla="*/ 32 h 43"/>
                <a:gd name="T66" fmla="*/ 20 w 118"/>
                <a:gd name="T67" fmla="*/ 31 h 43"/>
                <a:gd name="T68" fmla="*/ 18 w 118"/>
                <a:gd name="T69" fmla="*/ 29 h 43"/>
                <a:gd name="T70" fmla="*/ 15 w 118"/>
                <a:gd name="T71" fmla="*/ 29 h 43"/>
                <a:gd name="T72" fmla="*/ 0 w 118"/>
                <a:gd name="T73" fmla="*/ 38 h 43"/>
                <a:gd name="T74" fmla="*/ 0 w 118"/>
                <a:gd name="T75" fmla="*/ 41 h 43"/>
                <a:gd name="T76" fmla="*/ 2 w 118"/>
                <a:gd name="T77" fmla="*/ 42 h 43"/>
                <a:gd name="T78" fmla="*/ 4 w 118"/>
                <a:gd name="T79" fmla="*/ 43 h 43"/>
                <a:gd name="T80" fmla="*/ 7 w 118"/>
                <a:gd name="T81" fmla="*/ 42 h 43"/>
                <a:gd name="T82" fmla="*/ 32 w 118"/>
                <a:gd name="T83" fmla="*/ 40 h 43"/>
                <a:gd name="T84" fmla="*/ 63 w 118"/>
                <a:gd name="T85" fmla="*/ 40 h 43"/>
                <a:gd name="T86" fmla="*/ 67 w 118"/>
                <a:gd name="T87" fmla="*/ 40 h 43"/>
                <a:gd name="T88" fmla="*/ 73 w 118"/>
                <a:gd name="T89" fmla="*/ 40 h 43"/>
                <a:gd name="T90" fmla="*/ 87 w 118"/>
                <a:gd name="T91" fmla="*/ 41 h 43"/>
                <a:gd name="T92" fmla="*/ 98 w 118"/>
                <a:gd name="T93" fmla="*/ 43 h 43"/>
                <a:gd name="T94" fmla="*/ 99 w 118"/>
                <a:gd name="T95" fmla="*/ 43 h 43"/>
                <a:gd name="T96" fmla="*/ 101 w 118"/>
                <a:gd name="T97" fmla="*/ 42 h 43"/>
                <a:gd name="T98" fmla="*/ 107 w 118"/>
                <a:gd name="T99" fmla="*/ 36 h 43"/>
                <a:gd name="T100" fmla="*/ 108 w 118"/>
                <a:gd name="T101" fmla="*/ 36 h 43"/>
                <a:gd name="T102" fmla="*/ 118 w 118"/>
                <a:gd name="T103" fmla="*/ 18 h 43"/>
                <a:gd name="T104" fmla="*/ 118 w 118"/>
                <a:gd name="T105" fmla="*/ 18 h 43"/>
                <a:gd name="T106" fmla="*/ 105 w 118"/>
                <a:gd name="T107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18" h="43">
                  <a:moveTo>
                    <a:pt x="105" y="0"/>
                  </a:moveTo>
                  <a:cubicBezTo>
                    <a:pt x="105" y="0"/>
                    <a:pt x="105" y="0"/>
                    <a:pt x="105" y="0"/>
                  </a:cubicBezTo>
                  <a:cubicBezTo>
                    <a:pt x="103" y="0"/>
                    <a:pt x="102" y="1"/>
                    <a:pt x="101" y="1"/>
                  </a:cubicBezTo>
                  <a:cubicBezTo>
                    <a:pt x="100" y="1"/>
                    <a:pt x="100" y="2"/>
                    <a:pt x="100" y="3"/>
                  </a:cubicBezTo>
                  <a:cubicBezTo>
                    <a:pt x="99" y="4"/>
                    <a:pt x="99" y="4"/>
                    <a:pt x="99" y="5"/>
                  </a:cubicBezTo>
                  <a:cubicBezTo>
                    <a:pt x="98" y="8"/>
                    <a:pt x="97" y="10"/>
                    <a:pt x="96" y="12"/>
                  </a:cubicBezTo>
                  <a:cubicBezTo>
                    <a:pt x="94" y="15"/>
                    <a:pt x="92" y="17"/>
                    <a:pt x="89" y="19"/>
                  </a:cubicBezTo>
                  <a:cubicBezTo>
                    <a:pt x="89" y="20"/>
                    <a:pt x="89" y="20"/>
                    <a:pt x="89" y="21"/>
                  </a:cubicBezTo>
                  <a:cubicBezTo>
                    <a:pt x="89" y="21"/>
                    <a:pt x="89" y="21"/>
                    <a:pt x="89" y="21"/>
                  </a:cubicBezTo>
                  <a:cubicBezTo>
                    <a:pt x="89" y="21"/>
                    <a:pt x="89" y="21"/>
                    <a:pt x="89" y="21"/>
                  </a:cubicBezTo>
                  <a:cubicBezTo>
                    <a:pt x="93" y="18"/>
                    <a:pt x="97" y="16"/>
                    <a:pt x="101" y="13"/>
                  </a:cubicBezTo>
                  <a:cubicBezTo>
                    <a:pt x="101" y="13"/>
                    <a:pt x="102" y="13"/>
                    <a:pt x="102" y="13"/>
                  </a:cubicBezTo>
                  <a:cubicBezTo>
                    <a:pt x="102" y="13"/>
                    <a:pt x="102" y="13"/>
                    <a:pt x="102" y="12"/>
                  </a:cubicBezTo>
                  <a:cubicBezTo>
                    <a:pt x="103" y="12"/>
                    <a:pt x="104" y="11"/>
                    <a:pt x="106" y="11"/>
                  </a:cubicBezTo>
                  <a:cubicBezTo>
                    <a:pt x="106" y="11"/>
                    <a:pt x="106" y="11"/>
                    <a:pt x="106" y="11"/>
                  </a:cubicBezTo>
                  <a:cubicBezTo>
                    <a:pt x="106" y="11"/>
                    <a:pt x="106" y="11"/>
                    <a:pt x="106" y="11"/>
                  </a:cubicBezTo>
                  <a:cubicBezTo>
                    <a:pt x="106" y="11"/>
                    <a:pt x="106" y="11"/>
                    <a:pt x="106" y="11"/>
                  </a:cubicBezTo>
                  <a:cubicBezTo>
                    <a:pt x="107" y="11"/>
                    <a:pt x="107" y="12"/>
                    <a:pt x="107" y="12"/>
                  </a:cubicBezTo>
                  <a:cubicBezTo>
                    <a:pt x="108" y="12"/>
                    <a:pt x="108" y="13"/>
                    <a:pt x="107" y="13"/>
                  </a:cubicBezTo>
                  <a:cubicBezTo>
                    <a:pt x="107" y="13"/>
                    <a:pt x="107" y="14"/>
                    <a:pt x="107" y="14"/>
                  </a:cubicBezTo>
                  <a:cubicBezTo>
                    <a:pt x="107" y="15"/>
                    <a:pt x="106" y="16"/>
                    <a:pt x="104" y="16"/>
                  </a:cubicBezTo>
                  <a:cubicBezTo>
                    <a:pt x="97" y="21"/>
                    <a:pt x="90" y="26"/>
                    <a:pt x="83" y="30"/>
                  </a:cubicBezTo>
                  <a:cubicBezTo>
                    <a:pt x="83" y="31"/>
                    <a:pt x="83" y="31"/>
                    <a:pt x="83" y="31"/>
                  </a:cubicBezTo>
                  <a:cubicBezTo>
                    <a:pt x="82" y="31"/>
                    <a:pt x="81" y="32"/>
                    <a:pt x="80" y="32"/>
                  </a:cubicBezTo>
                  <a:cubicBezTo>
                    <a:pt x="80" y="32"/>
                    <a:pt x="80" y="32"/>
                    <a:pt x="80" y="32"/>
                  </a:cubicBezTo>
                  <a:cubicBezTo>
                    <a:pt x="80" y="32"/>
                    <a:pt x="80" y="32"/>
                    <a:pt x="80" y="32"/>
                  </a:cubicBezTo>
                  <a:cubicBezTo>
                    <a:pt x="80" y="32"/>
                    <a:pt x="80" y="32"/>
                    <a:pt x="80" y="32"/>
                  </a:cubicBezTo>
                  <a:cubicBezTo>
                    <a:pt x="80" y="32"/>
                    <a:pt x="80" y="32"/>
                    <a:pt x="80" y="32"/>
                  </a:cubicBezTo>
                  <a:cubicBezTo>
                    <a:pt x="79" y="31"/>
                    <a:pt x="79" y="31"/>
                    <a:pt x="78" y="31"/>
                  </a:cubicBezTo>
                  <a:cubicBezTo>
                    <a:pt x="78" y="30"/>
                    <a:pt x="78" y="30"/>
                    <a:pt x="78" y="29"/>
                  </a:cubicBezTo>
                  <a:cubicBezTo>
                    <a:pt x="78" y="29"/>
                    <a:pt x="78" y="29"/>
                    <a:pt x="78" y="29"/>
                  </a:cubicBezTo>
                  <a:cubicBezTo>
                    <a:pt x="79" y="28"/>
                    <a:pt x="79" y="27"/>
                    <a:pt x="80" y="27"/>
                  </a:cubicBezTo>
                  <a:cubicBezTo>
                    <a:pt x="80" y="27"/>
                    <a:pt x="80" y="27"/>
                    <a:pt x="80" y="27"/>
                  </a:cubicBezTo>
                  <a:cubicBezTo>
                    <a:pt x="81" y="26"/>
                    <a:pt x="81" y="26"/>
                    <a:pt x="81" y="26"/>
                  </a:cubicBezTo>
                  <a:cubicBezTo>
                    <a:pt x="82" y="25"/>
                    <a:pt x="82" y="25"/>
                    <a:pt x="82" y="25"/>
                  </a:cubicBezTo>
                  <a:cubicBezTo>
                    <a:pt x="81" y="25"/>
                    <a:pt x="81" y="25"/>
                    <a:pt x="81" y="25"/>
                  </a:cubicBezTo>
                  <a:cubicBezTo>
                    <a:pt x="81" y="25"/>
                    <a:pt x="81" y="25"/>
                    <a:pt x="81" y="25"/>
                  </a:cubicBezTo>
                  <a:cubicBezTo>
                    <a:pt x="75" y="27"/>
                    <a:pt x="70" y="27"/>
                    <a:pt x="64" y="28"/>
                  </a:cubicBezTo>
                  <a:cubicBezTo>
                    <a:pt x="64" y="28"/>
                    <a:pt x="63" y="28"/>
                    <a:pt x="63" y="28"/>
                  </a:cubicBezTo>
                  <a:cubicBezTo>
                    <a:pt x="61" y="28"/>
                    <a:pt x="60" y="28"/>
                    <a:pt x="58" y="28"/>
                  </a:cubicBezTo>
                  <a:cubicBezTo>
                    <a:pt x="57" y="28"/>
                    <a:pt x="57" y="27"/>
                    <a:pt x="56" y="27"/>
                  </a:cubicBezTo>
                  <a:cubicBezTo>
                    <a:pt x="55" y="27"/>
                    <a:pt x="55" y="28"/>
                    <a:pt x="54" y="28"/>
                  </a:cubicBezTo>
                  <a:cubicBezTo>
                    <a:pt x="54" y="29"/>
                    <a:pt x="54" y="30"/>
                    <a:pt x="54" y="31"/>
                  </a:cubicBezTo>
                  <a:cubicBezTo>
                    <a:pt x="54" y="31"/>
                    <a:pt x="54" y="31"/>
                    <a:pt x="54" y="31"/>
                  </a:cubicBezTo>
                  <a:cubicBezTo>
                    <a:pt x="54" y="31"/>
                    <a:pt x="53" y="32"/>
                    <a:pt x="53" y="32"/>
                  </a:cubicBezTo>
                  <a:cubicBezTo>
                    <a:pt x="53" y="32"/>
                    <a:pt x="52" y="33"/>
                    <a:pt x="52" y="33"/>
                  </a:cubicBezTo>
                  <a:cubicBezTo>
                    <a:pt x="52" y="33"/>
                    <a:pt x="51" y="33"/>
                    <a:pt x="51" y="33"/>
                  </a:cubicBezTo>
                  <a:cubicBezTo>
                    <a:pt x="51" y="33"/>
                    <a:pt x="51" y="33"/>
                    <a:pt x="50" y="33"/>
                  </a:cubicBezTo>
                  <a:cubicBezTo>
                    <a:pt x="50" y="32"/>
                    <a:pt x="49" y="32"/>
                    <a:pt x="49" y="31"/>
                  </a:cubicBezTo>
                  <a:cubicBezTo>
                    <a:pt x="49" y="31"/>
                    <a:pt x="49" y="31"/>
                    <a:pt x="49" y="31"/>
                  </a:cubicBezTo>
                  <a:cubicBezTo>
                    <a:pt x="49" y="31"/>
                    <a:pt x="49" y="31"/>
                    <a:pt x="49" y="31"/>
                  </a:cubicBezTo>
                  <a:cubicBezTo>
                    <a:pt x="49" y="31"/>
                    <a:pt x="49" y="31"/>
                    <a:pt x="49" y="31"/>
                  </a:cubicBezTo>
                  <a:cubicBezTo>
                    <a:pt x="49" y="30"/>
                    <a:pt x="49" y="30"/>
                    <a:pt x="49" y="29"/>
                  </a:cubicBezTo>
                  <a:cubicBezTo>
                    <a:pt x="49" y="27"/>
                    <a:pt x="49" y="27"/>
                    <a:pt x="46" y="27"/>
                  </a:cubicBezTo>
                  <a:cubicBezTo>
                    <a:pt x="42" y="26"/>
                    <a:pt x="38" y="26"/>
                    <a:pt x="33" y="25"/>
                  </a:cubicBezTo>
                  <a:cubicBezTo>
                    <a:pt x="33" y="25"/>
                    <a:pt x="33" y="25"/>
                    <a:pt x="33" y="25"/>
                  </a:cubicBezTo>
                  <a:cubicBezTo>
                    <a:pt x="31" y="25"/>
                    <a:pt x="29" y="26"/>
                    <a:pt x="27" y="26"/>
                  </a:cubicBezTo>
                  <a:cubicBezTo>
                    <a:pt x="26" y="26"/>
                    <a:pt x="25" y="26"/>
                    <a:pt x="24" y="26"/>
                  </a:cubicBezTo>
                  <a:cubicBezTo>
                    <a:pt x="23" y="27"/>
                    <a:pt x="25" y="28"/>
                    <a:pt x="25" y="29"/>
                  </a:cubicBezTo>
                  <a:cubicBezTo>
                    <a:pt x="25" y="29"/>
                    <a:pt x="25" y="29"/>
                    <a:pt x="25" y="29"/>
                  </a:cubicBezTo>
                  <a:cubicBezTo>
                    <a:pt x="25" y="29"/>
                    <a:pt x="25" y="29"/>
                    <a:pt x="25" y="30"/>
                  </a:cubicBezTo>
                  <a:cubicBezTo>
                    <a:pt x="25" y="30"/>
                    <a:pt x="25" y="30"/>
                    <a:pt x="25" y="30"/>
                  </a:cubicBezTo>
                  <a:cubicBezTo>
                    <a:pt x="25" y="30"/>
                    <a:pt x="25" y="31"/>
                    <a:pt x="25" y="31"/>
                  </a:cubicBezTo>
                  <a:cubicBezTo>
                    <a:pt x="25" y="31"/>
                    <a:pt x="25" y="31"/>
                    <a:pt x="25" y="31"/>
                  </a:cubicBezTo>
                  <a:cubicBezTo>
                    <a:pt x="25" y="31"/>
                    <a:pt x="25" y="31"/>
                    <a:pt x="25" y="31"/>
                  </a:cubicBezTo>
                  <a:cubicBezTo>
                    <a:pt x="24" y="31"/>
                    <a:pt x="23" y="32"/>
                    <a:pt x="23" y="32"/>
                  </a:cubicBezTo>
                  <a:cubicBezTo>
                    <a:pt x="23" y="32"/>
                    <a:pt x="23" y="32"/>
                    <a:pt x="22" y="32"/>
                  </a:cubicBezTo>
                  <a:cubicBezTo>
                    <a:pt x="22" y="32"/>
                    <a:pt x="21" y="31"/>
                    <a:pt x="20" y="31"/>
                  </a:cubicBezTo>
                  <a:cubicBezTo>
                    <a:pt x="20" y="31"/>
                    <a:pt x="20" y="31"/>
                    <a:pt x="20" y="30"/>
                  </a:cubicBezTo>
                  <a:cubicBezTo>
                    <a:pt x="19" y="30"/>
                    <a:pt x="18" y="30"/>
                    <a:pt x="18" y="29"/>
                  </a:cubicBezTo>
                  <a:cubicBezTo>
                    <a:pt x="17" y="29"/>
                    <a:pt x="17" y="29"/>
                    <a:pt x="16" y="29"/>
                  </a:cubicBezTo>
                  <a:cubicBezTo>
                    <a:pt x="16" y="29"/>
                    <a:pt x="15" y="29"/>
                    <a:pt x="15" y="29"/>
                  </a:cubicBezTo>
                  <a:cubicBezTo>
                    <a:pt x="12" y="30"/>
                    <a:pt x="10" y="31"/>
                    <a:pt x="8" y="32"/>
                  </a:cubicBezTo>
                  <a:cubicBezTo>
                    <a:pt x="5" y="34"/>
                    <a:pt x="3" y="36"/>
                    <a:pt x="0" y="38"/>
                  </a:cubicBezTo>
                  <a:cubicBezTo>
                    <a:pt x="0" y="39"/>
                    <a:pt x="0" y="39"/>
                    <a:pt x="0" y="40"/>
                  </a:cubicBezTo>
                  <a:cubicBezTo>
                    <a:pt x="0" y="40"/>
                    <a:pt x="0" y="40"/>
                    <a:pt x="0" y="41"/>
                  </a:cubicBezTo>
                  <a:cubicBezTo>
                    <a:pt x="1" y="41"/>
                    <a:pt x="1" y="41"/>
                    <a:pt x="2" y="42"/>
                  </a:cubicBezTo>
                  <a:cubicBezTo>
                    <a:pt x="2" y="42"/>
                    <a:pt x="2" y="42"/>
                    <a:pt x="2" y="42"/>
                  </a:cubicBezTo>
                  <a:cubicBezTo>
                    <a:pt x="3" y="43"/>
                    <a:pt x="3" y="43"/>
                    <a:pt x="4" y="43"/>
                  </a:cubicBezTo>
                  <a:cubicBezTo>
                    <a:pt x="4" y="43"/>
                    <a:pt x="4" y="43"/>
                    <a:pt x="4" y="43"/>
                  </a:cubicBezTo>
                  <a:cubicBezTo>
                    <a:pt x="4" y="43"/>
                    <a:pt x="4" y="43"/>
                    <a:pt x="5" y="43"/>
                  </a:cubicBezTo>
                  <a:cubicBezTo>
                    <a:pt x="5" y="43"/>
                    <a:pt x="6" y="42"/>
                    <a:pt x="7" y="42"/>
                  </a:cubicBezTo>
                  <a:cubicBezTo>
                    <a:pt x="11" y="42"/>
                    <a:pt x="15" y="41"/>
                    <a:pt x="19" y="41"/>
                  </a:cubicBezTo>
                  <a:cubicBezTo>
                    <a:pt x="24" y="40"/>
                    <a:pt x="28" y="40"/>
                    <a:pt x="32" y="40"/>
                  </a:cubicBezTo>
                  <a:cubicBezTo>
                    <a:pt x="35" y="40"/>
                    <a:pt x="39" y="40"/>
                    <a:pt x="42" y="40"/>
                  </a:cubicBezTo>
                  <a:cubicBezTo>
                    <a:pt x="49" y="40"/>
                    <a:pt x="56" y="40"/>
                    <a:pt x="63" y="40"/>
                  </a:cubicBezTo>
                  <a:cubicBezTo>
                    <a:pt x="63" y="40"/>
                    <a:pt x="63" y="40"/>
                    <a:pt x="64" y="40"/>
                  </a:cubicBezTo>
                  <a:cubicBezTo>
                    <a:pt x="65" y="40"/>
                    <a:pt x="66" y="40"/>
                    <a:pt x="67" y="40"/>
                  </a:cubicBezTo>
                  <a:cubicBezTo>
                    <a:pt x="69" y="40"/>
                    <a:pt x="71" y="40"/>
                    <a:pt x="73" y="40"/>
                  </a:cubicBezTo>
                  <a:cubicBezTo>
                    <a:pt x="73" y="40"/>
                    <a:pt x="73" y="40"/>
                    <a:pt x="73" y="40"/>
                  </a:cubicBezTo>
                  <a:cubicBezTo>
                    <a:pt x="76" y="40"/>
                    <a:pt x="79" y="40"/>
                    <a:pt x="82" y="41"/>
                  </a:cubicBezTo>
                  <a:cubicBezTo>
                    <a:pt x="84" y="41"/>
                    <a:pt x="85" y="41"/>
                    <a:pt x="87" y="41"/>
                  </a:cubicBezTo>
                  <a:cubicBezTo>
                    <a:pt x="88" y="41"/>
                    <a:pt x="90" y="42"/>
                    <a:pt x="91" y="42"/>
                  </a:cubicBezTo>
                  <a:cubicBezTo>
                    <a:pt x="93" y="42"/>
                    <a:pt x="96" y="42"/>
                    <a:pt x="98" y="43"/>
                  </a:cubicBezTo>
                  <a:cubicBezTo>
                    <a:pt x="98" y="43"/>
                    <a:pt x="98" y="43"/>
                    <a:pt x="98" y="43"/>
                  </a:cubicBezTo>
                  <a:cubicBezTo>
                    <a:pt x="98" y="43"/>
                    <a:pt x="99" y="43"/>
                    <a:pt x="99" y="43"/>
                  </a:cubicBezTo>
                  <a:cubicBezTo>
                    <a:pt x="99" y="43"/>
                    <a:pt x="99" y="43"/>
                    <a:pt x="100" y="43"/>
                  </a:cubicBezTo>
                  <a:cubicBezTo>
                    <a:pt x="100" y="42"/>
                    <a:pt x="100" y="42"/>
                    <a:pt x="101" y="42"/>
                  </a:cubicBezTo>
                  <a:cubicBezTo>
                    <a:pt x="102" y="41"/>
                    <a:pt x="104" y="40"/>
                    <a:pt x="105" y="38"/>
                  </a:cubicBezTo>
                  <a:cubicBezTo>
                    <a:pt x="106" y="38"/>
                    <a:pt x="107" y="37"/>
                    <a:pt x="107" y="36"/>
                  </a:cubicBezTo>
                  <a:cubicBezTo>
                    <a:pt x="107" y="36"/>
                    <a:pt x="108" y="36"/>
                    <a:pt x="108" y="36"/>
                  </a:cubicBezTo>
                  <a:cubicBezTo>
                    <a:pt x="108" y="36"/>
                    <a:pt x="108" y="36"/>
                    <a:pt x="108" y="36"/>
                  </a:cubicBezTo>
                  <a:cubicBezTo>
                    <a:pt x="110" y="33"/>
                    <a:pt x="112" y="30"/>
                    <a:pt x="114" y="28"/>
                  </a:cubicBezTo>
                  <a:cubicBezTo>
                    <a:pt x="116" y="25"/>
                    <a:pt x="117" y="21"/>
                    <a:pt x="118" y="18"/>
                  </a:cubicBezTo>
                  <a:cubicBezTo>
                    <a:pt x="118" y="18"/>
                    <a:pt x="118" y="18"/>
                    <a:pt x="118" y="18"/>
                  </a:cubicBezTo>
                  <a:cubicBezTo>
                    <a:pt x="118" y="18"/>
                    <a:pt x="118" y="18"/>
                    <a:pt x="118" y="18"/>
                  </a:cubicBezTo>
                  <a:cubicBezTo>
                    <a:pt x="118" y="16"/>
                    <a:pt x="118" y="14"/>
                    <a:pt x="118" y="13"/>
                  </a:cubicBezTo>
                  <a:cubicBezTo>
                    <a:pt x="117" y="5"/>
                    <a:pt x="111" y="0"/>
                    <a:pt x="105" y="0"/>
                  </a:cubicBezTo>
                </a:path>
              </a:pathLst>
            </a:custGeom>
            <a:solidFill>
              <a:srgbClr val="8B0D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20" name="Freeform 414"/>
            <p:cNvSpPr>
              <a:spLocks noEditPoints="1"/>
            </p:cNvSpPr>
            <p:nvPr/>
          </p:nvSpPr>
          <p:spPr bwMode="auto">
            <a:xfrm>
              <a:off x="1028700" y="4316413"/>
              <a:ext cx="90487" cy="236538"/>
            </a:xfrm>
            <a:custGeom>
              <a:avLst/>
              <a:gdLst>
                <a:gd name="T0" fmla="*/ 11 w 24"/>
                <a:gd name="T1" fmla="*/ 63 h 63"/>
                <a:gd name="T2" fmla="*/ 12 w 24"/>
                <a:gd name="T3" fmla="*/ 63 h 63"/>
                <a:gd name="T4" fmla="*/ 12 w 24"/>
                <a:gd name="T5" fmla="*/ 63 h 63"/>
                <a:gd name="T6" fmla="*/ 13 w 24"/>
                <a:gd name="T7" fmla="*/ 63 h 63"/>
                <a:gd name="T8" fmla="*/ 12 w 24"/>
                <a:gd name="T9" fmla="*/ 63 h 63"/>
                <a:gd name="T10" fmla="*/ 11 w 24"/>
                <a:gd name="T11" fmla="*/ 63 h 63"/>
                <a:gd name="T12" fmla="*/ 4 w 24"/>
                <a:gd name="T13" fmla="*/ 58 h 63"/>
                <a:gd name="T14" fmla="*/ 9 w 24"/>
                <a:gd name="T15" fmla="*/ 62 h 63"/>
                <a:gd name="T16" fmla="*/ 4 w 24"/>
                <a:gd name="T17" fmla="*/ 58 h 63"/>
                <a:gd name="T18" fmla="*/ 22 w 24"/>
                <a:gd name="T19" fmla="*/ 56 h 63"/>
                <a:gd name="T20" fmla="*/ 21 w 24"/>
                <a:gd name="T21" fmla="*/ 57 h 63"/>
                <a:gd name="T22" fmla="*/ 15 w 24"/>
                <a:gd name="T23" fmla="*/ 62 h 63"/>
                <a:gd name="T24" fmla="*/ 21 w 24"/>
                <a:gd name="T25" fmla="*/ 57 h 63"/>
                <a:gd name="T26" fmla="*/ 22 w 24"/>
                <a:gd name="T27" fmla="*/ 56 h 63"/>
                <a:gd name="T28" fmla="*/ 24 w 24"/>
                <a:gd name="T29" fmla="*/ 44 h 63"/>
                <a:gd name="T30" fmla="*/ 24 w 24"/>
                <a:gd name="T31" fmla="*/ 45 h 63"/>
                <a:gd name="T32" fmla="*/ 24 w 24"/>
                <a:gd name="T33" fmla="*/ 44 h 63"/>
                <a:gd name="T34" fmla="*/ 24 w 24"/>
                <a:gd name="T35" fmla="*/ 44 h 63"/>
                <a:gd name="T36" fmla="*/ 24 w 24"/>
                <a:gd name="T37" fmla="*/ 44 h 63"/>
                <a:gd name="T38" fmla="*/ 24 w 24"/>
                <a:gd name="T39" fmla="*/ 44 h 63"/>
                <a:gd name="T40" fmla="*/ 0 w 24"/>
                <a:gd name="T41" fmla="*/ 43 h 63"/>
                <a:gd name="T42" fmla="*/ 3 w 24"/>
                <a:gd name="T43" fmla="*/ 56 h 63"/>
                <a:gd name="T44" fmla="*/ 0 w 24"/>
                <a:gd name="T45" fmla="*/ 43 h 63"/>
                <a:gd name="T46" fmla="*/ 0 w 24"/>
                <a:gd name="T47" fmla="*/ 43 h 63"/>
                <a:gd name="T48" fmla="*/ 1 w 24"/>
                <a:gd name="T49" fmla="*/ 31 h 63"/>
                <a:gd name="T50" fmla="*/ 0 w 24"/>
                <a:gd name="T51" fmla="*/ 40 h 63"/>
                <a:gd name="T52" fmla="*/ 1 w 24"/>
                <a:gd name="T53" fmla="*/ 31 h 63"/>
                <a:gd name="T54" fmla="*/ 4 w 24"/>
                <a:gd name="T55" fmla="*/ 22 h 63"/>
                <a:gd name="T56" fmla="*/ 3 w 24"/>
                <a:gd name="T57" fmla="*/ 23 h 63"/>
                <a:gd name="T58" fmla="*/ 2 w 24"/>
                <a:gd name="T59" fmla="*/ 27 h 63"/>
                <a:gd name="T60" fmla="*/ 3 w 24"/>
                <a:gd name="T61" fmla="*/ 23 h 63"/>
                <a:gd name="T62" fmla="*/ 4 w 24"/>
                <a:gd name="T63" fmla="*/ 22 h 63"/>
                <a:gd name="T64" fmla="*/ 19 w 24"/>
                <a:gd name="T65" fmla="*/ 11 h 63"/>
                <a:gd name="T66" fmla="*/ 22 w 24"/>
                <a:gd name="T67" fmla="*/ 25 h 63"/>
                <a:gd name="T68" fmla="*/ 23 w 24"/>
                <a:gd name="T69" fmla="*/ 30 h 63"/>
                <a:gd name="T70" fmla="*/ 24 w 24"/>
                <a:gd name="T71" fmla="*/ 33 h 63"/>
                <a:gd name="T72" fmla="*/ 23 w 24"/>
                <a:gd name="T73" fmla="*/ 30 h 63"/>
                <a:gd name="T74" fmla="*/ 22 w 24"/>
                <a:gd name="T75" fmla="*/ 25 h 63"/>
                <a:gd name="T76" fmla="*/ 19 w 24"/>
                <a:gd name="T77" fmla="*/ 11 h 63"/>
                <a:gd name="T78" fmla="*/ 6 w 24"/>
                <a:gd name="T79" fmla="*/ 10 h 63"/>
                <a:gd name="T80" fmla="*/ 6 w 24"/>
                <a:gd name="T81" fmla="*/ 12 h 63"/>
                <a:gd name="T82" fmla="*/ 5 w 24"/>
                <a:gd name="T83" fmla="*/ 15 h 63"/>
                <a:gd name="T84" fmla="*/ 6 w 24"/>
                <a:gd name="T85" fmla="*/ 10 h 63"/>
                <a:gd name="T86" fmla="*/ 19 w 24"/>
                <a:gd name="T87" fmla="*/ 0 h 63"/>
                <a:gd name="T88" fmla="*/ 19 w 24"/>
                <a:gd name="T89" fmla="*/ 3 h 63"/>
                <a:gd name="T90" fmla="*/ 19 w 24"/>
                <a:gd name="T91" fmla="*/ 2 h 63"/>
                <a:gd name="T92" fmla="*/ 19 w 24"/>
                <a:gd name="T93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4" h="63">
                  <a:moveTo>
                    <a:pt x="11" y="63"/>
                  </a:moveTo>
                  <a:cubicBezTo>
                    <a:pt x="11" y="63"/>
                    <a:pt x="11" y="63"/>
                    <a:pt x="12" y="63"/>
                  </a:cubicBezTo>
                  <a:cubicBezTo>
                    <a:pt x="12" y="63"/>
                    <a:pt x="12" y="63"/>
                    <a:pt x="12" y="63"/>
                  </a:cubicBezTo>
                  <a:cubicBezTo>
                    <a:pt x="12" y="63"/>
                    <a:pt x="13" y="63"/>
                    <a:pt x="13" y="63"/>
                  </a:cubicBezTo>
                  <a:cubicBezTo>
                    <a:pt x="13" y="63"/>
                    <a:pt x="12" y="63"/>
                    <a:pt x="12" y="63"/>
                  </a:cubicBezTo>
                  <a:cubicBezTo>
                    <a:pt x="12" y="63"/>
                    <a:pt x="12" y="63"/>
                    <a:pt x="11" y="63"/>
                  </a:cubicBezTo>
                  <a:moveTo>
                    <a:pt x="4" y="58"/>
                  </a:moveTo>
                  <a:cubicBezTo>
                    <a:pt x="5" y="60"/>
                    <a:pt x="7" y="61"/>
                    <a:pt x="9" y="62"/>
                  </a:cubicBezTo>
                  <a:cubicBezTo>
                    <a:pt x="7" y="61"/>
                    <a:pt x="5" y="60"/>
                    <a:pt x="4" y="58"/>
                  </a:cubicBezTo>
                  <a:moveTo>
                    <a:pt x="22" y="56"/>
                  </a:moveTo>
                  <a:cubicBezTo>
                    <a:pt x="22" y="56"/>
                    <a:pt x="21" y="56"/>
                    <a:pt x="21" y="57"/>
                  </a:cubicBezTo>
                  <a:cubicBezTo>
                    <a:pt x="20" y="59"/>
                    <a:pt x="18" y="61"/>
                    <a:pt x="15" y="62"/>
                  </a:cubicBezTo>
                  <a:cubicBezTo>
                    <a:pt x="18" y="61"/>
                    <a:pt x="20" y="59"/>
                    <a:pt x="21" y="57"/>
                  </a:cubicBezTo>
                  <a:cubicBezTo>
                    <a:pt x="22" y="56"/>
                    <a:pt x="22" y="56"/>
                    <a:pt x="22" y="56"/>
                  </a:cubicBezTo>
                  <a:moveTo>
                    <a:pt x="24" y="44"/>
                  </a:moveTo>
                  <a:cubicBezTo>
                    <a:pt x="24" y="44"/>
                    <a:pt x="24" y="44"/>
                    <a:pt x="24" y="45"/>
                  </a:cubicBezTo>
                  <a:cubicBezTo>
                    <a:pt x="24" y="44"/>
                    <a:pt x="24" y="44"/>
                    <a:pt x="24" y="44"/>
                  </a:cubicBezTo>
                  <a:moveTo>
                    <a:pt x="24" y="44"/>
                  </a:moveTo>
                  <a:cubicBezTo>
                    <a:pt x="24" y="44"/>
                    <a:pt x="24" y="44"/>
                    <a:pt x="24" y="44"/>
                  </a:cubicBezTo>
                  <a:cubicBezTo>
                    <a:pt x="24" y="44"/>
                    <a:pt x="24" y="44"/>
                    <a:pt x="24" y="44"/>
                  </a:cubicBezTo>
                  <a:moveTo>
                    <a:pt x="0" y="43"/>
                  </a:moveTo>
                  <a:cubicBezTo>
                    <a:pt x="0" y="48"/>
                    <a:pt x="1" y="52"/>
                    <a:pt x="3" y="56"/>
                  </a:cubicBezTo>
                  <a:cubicBezTo>
                    <a:pt x="1" y="52"/>
                    <a:pt x="0" y="48"/>
                    <a:pt x="0" y="43"/>
                  </a:cubicBezTo>
                  <a:cubicBezTo>
                    <a:pt x="0" y="43"/>
                    <a:pt x="0" y="43"/>
                    <a:pt x="0" y="43"/>
                  </a:cubicBezTo>
                  <a:moveTo>
                    <a:pt x="1" y="31"/>
                  </a:moveTo>
                  <a:cubicBezTo>
                    <a:pt x="1" y="34"/>
                    <a:pt x="0" y="37"/>
                    <a:pt x="0" y="40"/>
                  </a:cubicBezTo>
                  <a:cubicBezTo>
                    <a:pt x="0" y="37"/>
                    <a:pt x="1" y="34"/>
                    <a:pt x="1" y="31"/>
                  </a:cubicBezTo>
                  <a:moveTo>
                    <a:pt x="4" y="22"/>
                  </a:moveTo>
                  <a:cubicBezTo>
                    <a:pt x="3" y="22"/>
                    <a:pt x="3" y="23"/>
                    <a:pt x="3" y="23"/>
                  </a:cubicBezTo>
                  <a:cubicBezTo>
                    <a:pt x="3" y="24"/>
                    <a:pt x="2" y="25"/>
                    <a:pt x="2" y="27"/>
                  </a:cubicBezTo>
                  <a:cubicBezTo>
                    <a:pt x="2" y="25"/>
                    <a:pt x="3" y="24"/>
                    <a:pt x="3" y="23"/>
                  </a:cubicBezTo>
                  <a:cubicBezTo>
                    <a:pt x="3" y="23"/>
                    <a:pt x="3" y="22"/>
                    <a:pt x="4" y="22"/>
                  </a:cubicBezTo>
                  <a:moveTo>
                    <a:pt x="19" y="11"/>
                  </a:moveTo>
                  <a:cubicBezTo>
                    <a:pt x="20" y="16"/>
                    <a:pt x="21" y="20"/>
                    <a:pt x="22" y="25"/>
                  </a:cubicBezTo>
                  <a:cubicBezTo>
                    <a:pt x="23" y="26"/>
                    <a:pt x="23" y="28"/>
                    <a:pt x="23" y="30"/>
                  </a:cubicBezTo>
                  <a:cubicBezTo>
                    <a:pt x="23" y="31"/>
                    <a:pt x="24" y="32"/>
                    <a:pt x="24" y="33"/>
                  </a:cubicBezTo>
                  <a:cubicBezTo>
                    <a:pt x="24" y="32"/>
                    <a:pt x="23" y="31"/>
                    <a:pt x="23" y="30"/>
                  </a:cubicBezTo>
                  <a:cubicBezTo>
                    <a:pt x="23" y="28"/>
                    <a:pt x="23" y="27"/>
                    <a:pt x="22" y="25"/>
                  </a:cubicBezTo>
                  <a:cubicBezTo>
                    <a:pt x="21" y="21"/>
                    <a:pt x="20" y="16"/>
                    <a:pt x="19" y="11"/>
                  </a:cubicBezTo>
                  <a:moveTo>
                    <a:pt x="6" y="10"/>
                  </a:moveTo>
                  <a:cubicBezTo>
                    <a:pt x="6" y="11"/>
                    <a:pt x="6" y="11"/>
                    <a:pt x="6" y="12"/>
                  </a:cubicBezTo>
                  <a:cubicBezTo>
                    <a:pt x="5" y="13"/>
                    <a:pt x="5" y="14"/>
                    <a:pt x="5" y="15"/>
                  </a:cubicBezTo>
                  <a:cubicBezTo>
                    <a:pt x="5" y="13"/>
                    <a:pt x="6" y="12"/>
                    <a:pt x="6" y="10"/>
                  </a:cubicBezTo>
                  <a:moveTo>
                    <a:pt x="19" y="0"/>
                  </a:moveTo>
                  <a:cubicBezTo>
                    <a:pt x="19" y="1"/>
                    <a:pt x="19" y="2"/>
                    <a:pt x="19" y="3"/>
                  </a:cubicBezTo>
                  <a:cubicBezTo>
                    <a:pt x="19" y="3"/>
                    <a:pt x="19" y="2"/>
                    <a:pt x="19" y="2"/>
                  </a:cubicBezTo>
                  <a:cubicBezTo>
                    <a:pt x="19" y="1"/>
                    <a:pt x="19" y="1"/>
                    <a:pt x="19" y="0"/>
                  </a:cubicBezTo>
                </a:path>
              </a:pathLst>
            </a:custGeom>
            <a:solidFill>
              <a:srgbClr val="C297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21" name="Freeform 415"/>
            <p:cNvSpPr>
              <a:spLocks/>
            </p:cNvSpPr>
            <p:nvPr/>
          </p:nvSpPr>
          <p:spPr bwMode="auto">
            <a:xfrm>
              <a:off x="1028700" y="4308475"/>
              <a:ext cx="93662" cy="244475"/>
            </a:xfrm>
            <a:custGeom>
              <a:avLst/>
              <a:gdLst>
                <a:gd name="T0" fmla="*/ 18 w 25"/>
                <a:gd name="T1" fmla="*/ 0 h 65"/>
                <a:gd name="T2" fmla="*/ 17 w 25"/>
                <a:gd name="T3" fmla="*/ 0 h 65"/>
                <a:gd name="T4" fmla="*/ 7 w 25"/>
                <a:gd name="T5" fmla="*/ 10 h 65"/>
                <a:gd name="T6" fmla="*/ 6 w 25"/>
                <a:gd name="T7" fmla="*/ 12 h 65"/>
                <a:gd name="T8" fmla="*/ 5 w 25"/>
                <a:gd name="T9" fmla="*/ 17 h 65"/>
                <a:gd name="T10" fmla="*/ 4 w 25"/>
                <a:gd name="T11" fmla="*/ 24 h 65"/>
                <a:gd name="T12" fmla="*/ 3 w 25"/>
                <a:gd name="T13" fmla="*/ 25 h 65"/>
                <a:gd name="T14" fmla="*/ 2 w 25"/>
                <a:gd name="T15" fmla="*/ 29 h 65"/>
                <a:gd name="T16" fmla="*/ 2 w 25"/>
                <a:gd name="T17" fmla="*/ 29 h 65"/>
                <a:gd name="T18" fmla="*/ 1 w 25"/>
                <a:gd name="T19" fmla="*/ 33 h 65"/>
                <a:gd name="T20" fmla="*/ 0 w 25"/>
                <a:gd name="T21" fmla="*/ 42 h 65"/>
                <a:gd name="T22" fmla="*/ 0 w 25"/>
                <a:gd name="T23" fmla="*/ 43 h 65"/>
                <a:gd name="T24" fmla="*/ 0 w 25"/>
                <a:gd name="T25" fmla="*/ 45 h 65"/>
                <a:gd name="T26" fmla="*/ 0 w 25"/>
                <a:gd name="T27" fmla="*/ 45 h 65"/>
                <a:gd name="T28" fmla="*/ 3 w 25"/>
                <a:gd name="T29" fmla="*/ 58 h 65"/>
                <a:gd name="T30" fmla="*/ 4 w 25"/>
                <a:gd name="T31" fmla="*/ 60 h 65"/>
                <a:gd name="T32" fmla="*/ 4 w 25"/>
                <a:gd name="T33" fmla="*/ 60 h 65"/>
                <a:gd name="T34" fmla="*/ 9 w 25"/>
                <a:gd name="T35" fmla="*/ 64 h 65"/>
                <a:gd name="T36" fmla="*/ 11 w 25"/>
                <a:gd name="T37" fmla="*/ 65 h 65"/>
                <a:gd name="T38" fmla="*/ 12 w 25"/>
                <a:gd name="T39" fmla="*/ 65 h 65"/>
                <a:gd name="T40" fmla="*/ 13 w 25"/>
                <a:gd name="T41" fmla="*/ 65 h 65"/>
                <a:gd name="T42" fmla="*/ 13 w 25"/>
                <a:gd name="T43" fmla="*/ 65 h 65"/>
                <a:gd name="T44" fmla="*/ 15 w 25"/>
                <a:gd name="T45" fmla="*/ 64 h 65"/>
                <a:gd name="T46" fmla="*/ 21 w 25"/>
                <a:gd name="T47" fmla="*/ 59 h 65"/>
                <a:gd name="T48" fmla="*/ 22 w 25"/>
                <a:gd name="T49" fmla="*/ 58 h 65"/>
                <a:gd name="T50" fmla="*/ 24 w 25"/>
                <a:gd name="T51" fmla="*/ 47 h 65"/>
                <a:gd name="T52" fmla="*/ 24 w 25"/>
                <a:gd name="T53" fmla="*/ 47 h 65"/>
                <a:gd name="T54" fmla="*/ 24 w 25"/>
                <a:gd name="T55" fmla="*/ 46 h 65"/>
                <a:gd name="T56" fmla="*/ 24 w 25"/>
                <a:gd name="T57" fmla="*/ 46 h 65"/>
                <a:gd name="T58" fmla="*/ 24 w 25"/>
                <a:gd name="T59" fmla="*/ 46 h 65"/>
                <a:gd name="T60" fmla="*/ 24 w 25"/>
                <a:gd name="T61" fmla="*/ 35 h 65"/>
                <a:gd name="T62" fmla="*/ 23 w 25"/>
                <a:gd name="T63" fmla="*/ 32 h 65"/>
                <a:gd name="T64" fmla="*/ 22 w 25"/>
                <a:gd name="T65" fmla="*/ 27 h 65"/>
                <a:gd name="T66" fmla="*/ 19 w 25"/>
                <a:gd name="T67" fmla="*/ 13 h 65"/>
                <a:gd name="T68" fmla="*/ 19 w 25"/>
                <a:gd name="T69" fmla="*/ 5 h 65"/>
                <a:gd name="T70" fmla="*/ 19 w 25"/>
                <a:gd name="T71" fmla="*/ 2 h 65"/>
                <a:gd name="T72" fmla="*/ 19 w 25"/>
                <a:gd name="T73" fmla="*/ 1 h 65"/>
                <a:gd name="T74" fmla="*/ 18 w 25"/>
                <a:gd name="T75" fmla="*/ 0 h 65"/>
                <a:gd name="T76" fmla="*/ 18 w 25"/>
                <a:gd name="T77" fmla="*/ 0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5" h="65">
                  <a:moveTo>
                    <a:pt x="18" y="0"/>
                  </a:moveTo>
                  <a:cubicBezTo>
                    <a:pt x="17" y="0"/>
                    <a:pt x="17" y="0"/>
                    <a:pt x="17" y="0"/>
                  </a:cubicBezTo>
                  <a:cubicBezTo>
                    <a:pt x="14" y="4"/>
                    <a:pt x="11" y="8"/>
                    <a:pt x="7" y="10"/>
                  </a:cubicBezTo>
                  <a:cubicBezTo>
                    <a:pt x="7" y="11"/>
                    <a:pt x="6" y="12"/>
                    <a:pt x="6" y="12"/>
                  </a:cubicBezTo>
                  <a:cubicBezTo>
                    <a:pt x="6" y="14"/>
                    <a:pt x="5" y="15"/>
                    <a:pt x="5" y="17"/>
                  </a:cubicBezTo>
                  <a:cubicBezTo>
                    <a:pt x="5" y="19"/>
                    <a:pt x="4" y="22"/>
                    <a:pt x="4" y="24"/>
                  </a:cubicBezTo>
                  <a:cubicBezTo>
                    <a:pt x="3" y="24"/>
                    <a:pt x="3" y="25"/>
                    <a:pt x="3" y="25"/>
                  </a:cubicBezTo>
                  <a:cubicBezTo>
                    <a:pt x="3" y="26"/>
                    <a:pt x="2" y="27"/>
                    <a:pt x="2" y="29"/>
                  </a:cubicBezTo>
                  <a:cubicBezTo>
                    <a:pt x="2" y="29"/>
                    <a:pt x="2" y="29"/>
                    <a:pt x="2" y="29"/>
                  </a:cubicBezTo>
                  <a:cubicBezTo>
                    <a:pt x="2" y="30"/>
                    <a:pt x="1" y="32"/>
                    <a:pt x="1" y="33"/>
                  </a:cubicBezTo>
                  <a:cubicBezTo>
                    <a:pt x="1" y="36"/>
                    <a:pt x="0" y="39"/>
                    <a:pt x="0" y="42"/>
                  </a:cubicBezTo>
                  <a:cubicBezTo>
                    <a:pt x="0" y="42"/>
                    <a:pt x="0" y="43"/>
                    <a:pt x="0" y="43"/>
                  </a:cubicBezTo>
                  <a:cubicBezTo>
                    <a:pt x="0" y="44"/>
                    <a:pt x="0" y="45"/>
                    <a:pt x="0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50"/>
                    <a:pt x="1" y="54"/>
                    <a:pt x="3" y="58"/>
                  </a:cubicBezTo>
                  <a:cubicBezTo>
                    <a:pt x="4" y="59"/>
                    <a:pt x="4" y="60"/>
                    <a:pt x="4" y="60"/>
                  </a:cubicBezTo>
                  <a:cubicBezTo>
                    <a:pt x="4" y="60"/>
                    <a:pt x="4" y="60"/>
                    <a:pt x="4" y="60"/>
                  </a:cubicBezTo>
                  <a:cubicBezTo>
                    <a:pt x="5" y="62"/>
                    <a:pt x="7" y="63"/>
                    <a:pt x="9" y="64"/>
                  </a:cubicBezTo>
                  <a:cubicBezTo>
                    <a:pt x="10" y="64"/>
                    <a:pt x="10" y="65"/>
                    <a:pt x="11" y="65"/>
                  </a:cubicBezTo>
                  <a:cubicBezTo>
                    <a:pt x="12" y="65"/>
                    <a:pt x="12" y="65"/>
                    <a:pt x="12" y="65"/>
                  </a:cubicBezTo>
                  <a:cubicBezTo>
                    <a:pt x="12" y="65"/>
                    <a:pt x="13" y="65"/>
                    <a:pt x="13" y="65"/>
                  </a:cubicBezTo>
                  <a:cubicBezTo>
                    <a:pt x="13" y="65"/>
                    <a:pt x="13" y="65"/>
                    <a:pt x="13" y="65"/>
                  </a:cubicBezTo>
                  <a:cubicBezTo>
                    <a:pt x="14" y="65"/>
                    <a:pt x="15" y="65"/>
                    <a:pt x="15" y="64"/>
                  </a:cubicBezTo>
                  <a:cubicBezTo>
                    <a:pt x="18" y="63"/>
                    <a:pt x="20" y="61"/>
                    <a:pt x="21" y="59"/>
                  </a:cubicBezTo>
                  <a:cubicBezTo>
                    <a:pt x="21" y="58"/>
                    <a:pt x="22" y="58"/>
                    <a:pt x="22" y="58"/>
                  </a:cubicBezTo>
                  <a:cubicBezTo>
                    <a:pt x="23" y="54"/>
                    <a:pt x="24" y="51"/>
                    <a:pt x="24" y="47"/>
                  </a:cubicBezTo>
                  <a:cubicBezTo>
                    <a:pt x="24" y="47"/>
                    <a:pt x="24" y="47"/>
                    <a:pt x="24" y="47"/>
                  </a:cubicBezTo>
                  <a:cubicBezTo>
                    <a:pt x="24" y="46"/>
                    <a:pt x="24" y="46"/>
                    <a:pt x="24" y="46"/>
                  </a:cubicBezTo>
                  <a:cubicBezTo>
                    <a:pt x="24" y="46"/>
                    <a:pt x="24" y="46"/>
                    <a:pt x="24" y="46"/>
                  </a:cubicBezTo>
                  <a:cubicBezTo>
                    <a:pt x="24" y="46"/>
                    <a:pt x="24" y="46"/>
                    <a:pt x="24" y="46"/>
                  </a:cubicBezTo>
                  <a:cubicBezTo>
                    <a:pt x="25" y="42"/>
                    <a:pt x="24" y="38"/>
                    <a:pt x="24" y="35"/>
                  </a:cubicBezTo>
                  <a:cubicBezTo>
                    <a:pt x="24" y="34"/>
                    <a:pt x="23" y="33"/>
                    <a:pt x="23" y="32"/>
                  </a:cubicBezTo>
                  <a:cubicBezTo>
                    <a:pt x="23" y="30"/>
                    <a:pt x="23" y="28"/>
                    <a:pt x="22" y="27"/>
                  </a:cubicBezTo>
                  <a:cubicBezTo>
                    <a:pt x="21" y="22"/>
                    <a:pt x="20" y="18"/>
                    <a:pt x="19" y="13"/>
                  </a:cubicBezTo>
                  <a:cubicBezTo>
                    <a:pt x="19" y="11"/>
                    <a:pt x="19" y="8"/>
                    <a:pt x="19" y="5"/>
                  </a:cubicBezTo>
                  <a:cubicBezTo>
                    <a:pt x="19" y="4"/>
                    <a:pt x="19" y="3"/>
                    <a:pt x="19" y="2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9" y="0"/>
                    <a:pt x="18" y="0"/>
                  </a:cubicBezTo>
                  <a:cubicBezTo>
                    <a:pt x="18" y="0"/>
                    <a:pt x="18" y="0"/>
                    <a:pt x="18" y="0"/>
                  </a:cubicBezTo>
                </a:path>
              </a:pathLst>
            </a:custGeom>
            <a:solidFill>
              <a:srgbClr val="BB2A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22" name="Freeform 416"/>
            <p:cNvSpPr>
              <a:spLocks noEditPoints="1"/>
            </p:cNvSpPr>
            <p:nvPr/>
          </p:nvSpPr>
          <p:spPr bwMode="auto">
            <a:xfrm>
              <a:off x="889000" y="4376738"/>
              <a:ext cx="136525" cy="153988"/>
            </a:xfrm>
            <a:custGeom>
              <a:avLst/>
              <a:gdLst>
                <a:gd name="T0" fmla="*/ 9 w 36"/>
                <a:gd name="T1" fmla="*/ 40 h 41"/>
                <a:gd name="T2" fmla="*/ 6 w 36"/>
                <a:gd name="T3" fmla="*/ 41 h 41"/>
                <a:gd name="T4" fmla="*/ 6 w 36"/>
                <a:gd name="T5" fmla="*/ 41 h 41"/>
                <a:gd name="T6" fmla="*/ 9 w 36"/>
                <a:gd name="T7" fmla="*/ 40 h 41"/>
                <a:gd name="T8" fmla="*/ 18 w 36"/>
                <a:gd name="T9" fmla="*/ 34 h 41"/>
                <a:gd name="T10" fmla="*/ 13 w 36"/>
                <a:gd name="T11" fmla="*/ 38 h 41"/>
                <a:gd name="T12" fmla="*/ 18 w 36"/>
                <a:gd name="T13" fmla="*/ 34 h 41"/>
                <a:gd name="T14" fmla="*/ 1 w 36"/>
                <a:gd name="T15" fmla="*/ 34 h 41"/>
                <a:gd name="T16" fmla="*/ 1 w 36"/>
                <a:gd name="T17" fmla="*/ 37 h 41"/>
                <a:gd name="T18" fmla="*/ 1 w 36"/>
                <a:gd name="T19" fmla="*/ 34 h 41"/>
                <a:gd name="T20" fmla="*/ 7 w 36"/>
                <a:gd name="T21" fmla="*/ 14 h 41"/>
                <a:gd name="T22" fmla="*/ 7 w 36"/>
                <a:gd name="T23" fmla="*/ 14 h 41"/>
                <a:gd name="T24" fmla="*/ 6 w 36"/>
                <a:gd name="T25" fmla="*/ 17 h 41"/>
                <a:gd name="T26" fmla="*/ 7 w 36"/>
                <a:gd name="T27" fmla="*/ 14 h 41"/>
                <a:gd name="T28" fmla="*/ 34 w 36"/>
                <a:gd name="T29" fmla="*/ 7 h 41"/>
                <a:gd name="T30" fmla="*/ 21 w 36"/>
                <a:gd name="T31" fmla="*/ 30 h 41"/>
                <a:gd name="T32" fmla="*/ 26 w 36"/>
                <a:gd name="T33" fmla="*/ 22 h 41"/>
                <a:gd name="T34" fmla="*/ 34 w 36"/>
                <a:gd name="T35" fmla="*/ 7 h 41"/>
                <a:gd name="T36" fmla="*/ 36 w 36"/>
                <a:gd name="T37" fmla="*/ 0 h 41"/>
                <a:gd name="T38" fmla="*/ 35 w 36"/>
                <a:gd name="T39" fmla="*/ 4 h 41"/>
                <a:gd name="T40" fmla="*/ 35 w 36"/>
                <a:gd name="T41" fmla="*/ 3 h 41"/>
                <a:gd name="T42" fmla="*/ 36 w 36"/>
                <a:gd name="T43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6" h="41">
                  <a:moveTo>
                    <a:pt x="9" y="40"/>
                  </a:moveTo>
                  <a:cubicBezTo>
                    <a:pt x="8" y="41"/>
                    <a:pt x="7" y="41"/>
                    <a:pt x="6" y="41"/>
                  </a:cubicBezTo>
                  <a:cubicBezTo>
                    <a:pt x="6" y="41"/>
                    <a:pt x="6" y="41"/>
                    <a:pt x="6" y="41"/>
                  </a:cubicBezTo>
                  <a:cubicBezTo>
                    <a:pt x="7" y="41"/>
                    <a:pt x="8" y="41"/>
                    <a:pt x="9" y="40"/>
                  </a:cubicBezTo>
                  <a:moveTo>
                    <a:pt x="18" y="34"/>
                  </a:moveTo>
                  <a:cubicBezTo>
                    <a:pt x="16" y="36"/>
                    <a:pt x="15" y="37"/>
                    <a:pt x="13" y="38"/>
                  </a:cubicBezTo>
                  <a:cubicBezTo>
                    <a:pt x="15" y="37"/>
                    <a:pt x="16" y="36"/>
                    <a:pt x="18" y="34"/>
                  </a:cubicBezTo>
                  <a:moveTo>
                    <a:pt x="1" y="34"/>
                  </a:moveTo>
                  <a:cubicBezTo>
                    <a:pt x="1" y="35"/>
                    <a:pt x="0" y="36"/>
                    <a:pt x="1" y="37"/>
                  </a:cubicBezTo>
                  <a:cubicBezTo>
                    <a:pt x="0" y="36"/>
                    <a:pt x="1" y="35"/>
                    <a:pt x="1" y="34"/>
                  </a:cubicBezTo>
                  <a:moveTo>
                    <a:pt x="7" y="14"/>
                  </a:moveTo>
                  <a:cubicBezTo>
                    <a:pt x="7" y="14"/>
                    <a:pt x="7" y="14"/>
                    <a:pt x="7" y="14"/>
                  </a:cubicBezTo>
                  <a:cubicBezTo>
                    <a:pt x="7" y="15"/>
                    <a:pt x="6" y="16"/>
                    <a:pt x="6" y="17"/>
                  </a:cubicBezTo>
                  <a:cubicBezTo>
                    <a:pt x="6" y="16"/>
                    <a:pt x="7" y="15"/>
                    <a:pt x="7" y="14"/>
                  </a:cubicBezTo>
                  <a:moveTo>
                    <a:pt x="34" y="7"/>
                  </a:moveTo>
                  <a:cubicBezTo>
                    <a:pt x="30" y="15"/>
                    <a:pt x="27" y="23"/>
                    <a:pt x="21" y="30"/>
                  </a:cubicBezTo>
                  <a:cubicBezTo>
                    <a:pt x="23" y="28"/>
                    <a:pt x="25" y="25"/>
                    <a:pt x="26" y="22"/>
                  </a:cubicBezTo>
                  <a:cubicBezTo>
                    <a:pt x="29" y="17"/>
                    <a:pt x="31" y="12"/>
                    <a:pt x="34" y="7"/>
                  </a:cubicBezTo>
                  <a:moveTo>
                    <a:pt x="36" y="0"/>
                  </a:moveTo>
                  <a:cubicBezTo>
                    <a:pt x="36" y="1"/>
                    <a:pt x="35" y="3"/>
                    <a:pt x="35" y="4"/>
                  </a:cubicBezTo>
                  <a:cubicBezTo>
                    <a:pt x="35" y="4"/>
                    <a:pt x="35" y="4"/>
                    <a:pt x="35" y="3"/>
                  </a:cubicBezTo>
                  <a:cubicBezTo>
                    <a:pt x="35" y="2"/>
                    <a:pt x="36" y="1"/>
                    <a:pt x="36" y="0"/>
                  </a:cubicBezTo>
                </a:path>
              </a:pathLst>
            </a:custGeom>
            <a:solidFill>
              <a:srgbClr val="C297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23" name="Freeform 417"/>
            <p:cNvSpPr>
              <a:spLocks/>
            </p:cNvSpPr>
            <p:nvPr/>
          </p:nvSpPr>
          <p:spPr bwMode="auto">
            <a:xfrm>
              <a:off x="889000" y="4368800"/>
              <a:ext cx="136525" cy="161925"/>
            </a:xfrm>
            <a:custGeom>
              <a:avLst/>
              <a:gdLst>
                <a:gd name="T0" fmla="*/ 35 w 36"/>
                <a:gd name="T1" fmla="*/ 0 h 43"/>
                <a:gd name="T2" fmla="*/ 34 w 36"/>
                <a:gd name="T3" fmla="*/ 0 h 43"/>
                <a:gd name="T4" fmla="*/ 20 w 36"/>
                <a:gd name="T5" fmla="*/ 6 h 43"/>
                <a:gd name="T6" fmla="*/ 10 w 36"/>
                <a:gd name="T7" fmla="*/ 12 h 43"/>
                <a:gd name="T8" fmla="*/ 7 w 36"/>
                <a:gd name="T9" fmla="*/ 16 h 43"/>
                <a:gd name="T10" fmla="*/ 6 w 36"/>
                <a:gd name="T11" fmla="*/ 19 h 43"/>
                <a:gd name="T12" fmla="*/ 3 w 36"/>
                <a:gd name="T13" fmla="*/ 29 h 43"/>
                <a:gd name="T14" fmla="*/ 1 w 36"/>
                <a:gd name="T15" fmla="*/ 36 h 43"/>
                <a:gd name="T16" fmla="*/ 1 w 36"/>
                <a:gd name="T17" fmla="*/ 36 h 43"/>
                <a:gd name="T18" fmla="*/ 1 w 36"/>
                <a:gd name="T19" fmla="*/ 39 h 43"/>
                <a:gd name="T20" fmla="*/ 1 w 36"/>
                <a:gd name="T21" fmla="*/ 39 h 43"/>
                <a:gd name="T22" fmla="*/ 6 w 36"/>
                <a:gd name="T23" fmla="*/ 43 h 43"/>
                <a:gd name="T24" fmla="*/ 6 w 36"/>
                <a:gd name="T25" fmla="*/ 43 h 43"/>
                <a:gd name="T26" fmla="*/ 9 w 36"/>
                <a:gd name="T27" fmla="*/ 42 h 43"/>
                <a:gd name="T28" fmla="*/ 9 w 36"/>
                <a:gd name="T29" fmla="*/ 42 h 43"/>
                <a:gd name="T30" fmla="*/ 13 w 36"/>
                <a:gd name="T31" fmla="*/ 40 h 43"/>
                <a:gd name="T32" fmla="*/ 18 w 36"/>
                <a:gd name="T33" fmla="*/ 36 h 43"/>
                <a:gd name="T34" fmla="*/ 18 w 36"/>
                <a:gd name="T35" fmla="*/ 36 h 43"/>
                <a:gd name="T36" fmla="*/ 21 w 36"/>
                <a:gd name="T37" fmla="*/ 32 h 43"/>
                <a:gd name="T38" fmla="*/ 34 w 36"/>
                <a:gd name="T39" fmla="*/ 9 h 43"/>
                <a:gd name="T40" fmla="*/ 35 w 36"/>
                <a:gd name="T41" fmla="*/ 6 h 43"/>
                <a:gd name="T42" fmla="*/ 36 w 36"/>
                <a:gd name="T43" fmla="*/ 2 h 43"/>
                <a:gd name="T44" fmla="*/ 36 w 36"/>
                <a:gd name="T45" fmla="*/ 2 h 43"/>
                <a:gd name="T46" fmla="*/ 35 w 36"/>
                <a:gd name="T47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6" h="43">
                  <a:moveTo>
                    <a:pt x="35" y="0"/>
                  </a:moveTo>
                  <a:cubicBezTo>
                    <a:pt x="35" y="0"/>
                    <a:pt x="34" y="0"/>
                    <a:pt x="34" y="0"/>
                  </a:cubicBezTo>
                  <a:cubicBezTo>
                    <a:pt x="29" y="2"/>
                    <a:pt x="25" y="4"/>
                    <a:pt x="20" y="6"/>
                  </a:cubicBezTo>
                  <a:cubicBezTo>
                    <a:pt x="16" y="8"/>
                    <a:pt x="13" y="10"/>
                    <a:pt x="10" y="12"/>
                  </a:cubicBezTo>
                  <a:cubicBezTo>
                    <a:pt x="9" y="13"/>
                    <a:pt x="8" y="14"/>
                    <a:pt x="7" y="16"/>
                  </a:cubicBezTo>
                  <a:cubicBezTo>
                    <a:pt x="7" y="17"/>
                    <a:pt x="6" y="18"/>
                    <a:pt x="6" y="19"/>
                  </a:cubicBezTo>
                  <a:cubicBezTo>
                    <a:pt x="5" y="22"/>
                    <a:pt x="4" y="25"/>
                    <a:pt x="3" y="29"/>
                  </a:cubicBezTo>
                  <a:cubicBezTo>
                    <a:pt x="2" y="31"/>
                    <a:pt x="1" y="33"/>
                    <a:pt x="1" y="36"/>
                  </a:cubicBezTo>
                  <a:cubicBezTo>
                    <a:pt x="1" y="36"/>
                    <a:pt x="1" y="36"/>
                    <a:pt x="1" y="36"/>
                  </a:cubicBezTo>
                  <a:cubicBezTo>
                    <a:pt x="1" y="37"/>
                    <a:pt x="0" y="38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42"/>
                    <a:pt x="3" y="43"/>
                    <a:pt x="6" y="43"/>
                  </a:cubicBezTo>
                  <a:cubicBezTo>
                    <a:pt x="6" y="43"/>
                    <a:pt x="6" y="43"/>
                    <a:pt x="6" y="43"/>
                  </a:cubicBezTo>
                  <a:cubicBezTo>
                    <a:pt x="7" y="43"/>
                    <a:pt x="8" y="43"/>
                    <a:pt x="9" y="42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10" y="42"/>
                    <a:pt x="12" y="41"/>
                    <a:pt x="13" y="40"/>
                  </a:cubicBezTo>
                  <a:cubicBezTo>
                    <a:pt x="15" y="39"/>
                    <a:pt x="16" y="38"/>
                    <a:pt x="18" y="36"/>
                  </a:cubicBezTo>
                  <a:cubicBezTo>
                    <a:pt x="18" y="36"/>
                    <a:pt x="18" y="36"/>
                    <a:pt x="18" y="36"/>
                  </a:cubicBezTo>
                  <a:cubicBezTo>
                    <a:pt x="19" y="35"/>
                    <a:pt x="20" y="34"/>
                    <a:pt x="21" y="32"/>
                  </a:cubicBezTo>
                  <a:cubicBezTo>
                    <a:pt x="27" y="25"/>
                    <a:pt x="30" y="17"/>
                    <a:pt x="34" y="9"/>
                  </a:cubicBezTo>
                  <a:cubicBezTo>
                    <a:pt x="34" y="8"/>
                    <a:pt x="34" y="7"/>
                    <a:pt x="35" y="6"/>
                  </a:cubicBezTo>
                  <a:cubicBezTo>
                    <a:pt x="35" y="5"/>
                    <a:pt x="36" y="3"/>
                    <a:pt x="36" y="2"/>
                  </a:cubicBezTo>
                  <a:cubicBezTo>
                    <a:pt x="36" y="2"/>
                    <a:pt x="36" y="2"/>
                    <a:pt x="36" y="2"/>
                  </a:cubicBezTo>
                  <a:cubicBezTo>
                    <a:pt x="36" y="0"/>
                    <a:pt x="36" y="0"/>
                    <a:pt x="35" y="0"/>
                  </a:cubicBezTo>
                </a:path>
              </a:pathLst>
            </a:custGeom>
            <a:solidFill>
              <a:srgbClr val="BB2A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24" name="Freeform 418"/>
            <p:cNvSpPr>
              <a:spLocks/>
            </p:cNvSpPr>
            <p:nvPr/>
          </p:nvSpPr>
          <p:spPr bwMode="auto">
            <a:xfrm>
              <a:off x="1055688" y="3987800"/>
              <a:ext cx="6350" cy="71438"/>
            </a:xfrm>
            <a:custGeom>
              <a:avLst/>
              <a:gdLst>
                <a:gd name="T0" fmla="*/ 1 w 2"/>
                <a:gd name="T1" fmla="*/ 0 h 19"/>
                <a:gd name="T2" fmla="*/ 1 w 2"/>
                <a:gd name="T3" fmla="*/ 0 h 19"/>
                <a:gd name="T4" fmla="*/ 0 w 2"/>
                <a:gd name="T5" fmla="*/ 3 h 19"/>
                <a:gd name="T6" fmla="*/ 0 w 2"/>
                <a:gd name="T7" fmla="*/ 15 h 19"/>
                <a:gd name="T8" fmla="*/ 1 w 2"/>
                <a:gd name="T9" fmla="*/ 19 h 19"/>
                <a:gd name="T10" fmla="*/ 1 w 2"/>
                <a:gd name="T11" fmla="*/ 19 h 19"/>
                <a:gd name="T12" fmla="*/ 1 w 2"/>
                <a:gd name="T13" fmla="*/ 19 h 19"/>
                <a:gd name="T14" fmla="*/ 2 w 2"/>
                <a:gd name="T15" fmla="*/ 18 h 19"/>
                <a:gd name="T16" fmla="*/ 2 w 2"/>
                <a:gd name="T17" fmla="*/ 9 h 19"/>
                <a:gd name="T18" fmla="*/ 1 w 2"/>
                <a:gd name="T19" fmla="*/ 9 h 19"/>
                <a:gd name="T20" fmla="*/ 1 w 2"/>
                <a:gd name="T21" fmla="*/ 2 h 19"/>
                <a:gd name="T22" fmla="*/ 1 w 2"/>
                <a:gd name="T23" fmla="*/ 1 h 19"/>
                <a:gd name="T24" fmla="*/ 1 w 2"/>
                <a:gd name="T25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" h="1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2"/>
                    <a:pt x="0" y="3"/>
                  </a:cubicBezTo>
                  <a:cubicBezTo>
                    <a:pt x="0" y="7"/>
                    <a:pt x="0" y="11"/>
                    <a:pt x="0" y="15"/>
                  </a:cubicBezTo>
                  <a:cubicBezTo>
                    <a:pt x="0" y="16"/>
                    <a:pt x="0" y="17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2" y="15"/>
                    <a:pt x="2" y="12"/>
                    <a:pt x="2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7"/>
                    <a:pt x="1" y="5"/>
                    <a:pt x="1" y="2"/>
                  </a:cubicBezTo>
                  <a:cubicBezTo>
                    <a:pt x="1" y="2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BB2A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25" name="Freeform 419"/>
            <p:cNvSpPr>
              <a:spLocks noEditPoints="1"/>
            </p:cNvSpPr>
            <p:nvPr/>
          </p:nvSpPr>
          <p:spPr bwMode="auto">
            <a:xfrm>
              <a:off x="349250" y="2293938"/>
              <a:ext cx="300037" cy="603250"/>
            </a:xfrm>
            <a:custGeom>
              <a:avLst/>
              <a:gdLst>
                <a:gd name="T0" fmla="*/ 13 w 80"/>
                <a:gd name="T1" fmla="*/ 159 h 160"/>
                <a:gd name="T2" fmla="*/ 14 w 80"/>
                <a:gd name="T3" fmla="*/ 159 h 160"/>
                <a:gd name="T4" fmla="*/ 11 w 80"/>
                <a:gd name="T5" fmla="*/ 157 h 160"/>
                <a:gd name="T6" fmla="*/ 12 w 80"/>
                <a:gd name="T7" fmla="*/ 159 h 160"/>
                <a:gd name="T8" fmla="*/ 11 w 80"/>
                <a:gd name="T9" fmla="*/ 157 h 160"/>
                <a:gd name="T10" fmla="*/ 15 w 80"/>
                <a:gd name="T11" fmla="*/ 156 h 160"/>
                <a:gd name="T12" fmla="*/ 16 w 80"/>
                <a:gd name="T13" fmla="*/ 121 h 160"/>
                <a:gd name="T14" fmla="*/ 17 w 80"/>
                <a:gd name="T15" fmla="*/ 122 h 160"/>
                <a:gd name="T16" fmla="*/ 14 w 80"/>
                <a:gd name="T17" fmla="*/ 114 h 160"/>
                <a:gd name="T18" fmla="*/ 15 w 80"/>
                <a:gd name="T19" fmla="*/ 118 h 160"/>
                <a:gd name="T20" fmla="*/ 14 w 80"/>
                <a:gd name="T21" fmla="*/ 114 h 160"/>
                <a:gd name="T22" fmla="*/ 0 w 80"/>
                <a:gd name="T23" fmla="*/ 108 h 160"/>
                <a:gd name="T24" fmla="*/ 5 w 80"/>
                <a:gd name="T25" fmla="*/ 139 h 160"/>
                <a:gd name="T26" fmla="*/ 1 w 80"/>
                <a:gd name="T27" fmla="*/ 123 h 160"/>
                <a:gd name="T28" fmla="*/ 0 w 80"/>
                <a:gd name="T29" fmla="*/ 106 h 160"/>
                <a:gd name="T30" fmla="*/ 15 w 80"/>
                <a:gd name="T31" fmla="*/ 108 h 160"/>
                <a:gd name="T32" fmla="*/ 17 w 80"/>
                <a:gd name="T33" fmla="*/ 103 h 160"/>
                <a:gd name="T34" fmla="*/ 21 w 80"/>
                <a:gd name="T35" fmla="*/ 99 h 160"/>
                <a:gd name="T36" fmla="*/ 22 w 80"/>
                <a:gd name="T37" fmla="*/ 97 h 160"/>
                <a:gd name="T38" fmla="*/ 24 w 80"/>
                <a:gd name="T39" fmla="*/ 76 h 160"/>
                <a:gd name="T40" fmla="*/ 24 w 80"/>
                <a:gd name="T41" fmla="*/ 75 h 160"/>
                <a:gd name="T42" fmla="*/ 22 w 80"/>
                <a:gd name="T43" fmla="*/ 75 h 160"/>
                <a:gd name="T44" fmla="*/ 24 w 80"/>
                <a:gd name="T45" fmla="*/ 75 h 160"/>
                <a:gd name="T46" fmla="*/ 25 w 80"/>
                <a:gd name="T47" fmla="*/ 74 h 160"/>
                <a:gd name="T48" fmla="*/ 25 w 80"/>
                <a:gd name="T49" fmla="*/ 74 h 160"/>
                <a:gd name="T50" fmla="*/ 25 w 80"/>
                <a:gd name="T51" fmla="*/ 74 h 160"/>
                <a:gd name="T52" fmla="*/ 25 w 80"/>
                <a:gd name="T53" fmla="*/ 72 h 160"/>
                <a:gd name="T54" fmla="*/ 23 w 80"/>
                <a:gd name="T55" fmla="*/ 67 h 160"/>
                <a:gd name="T56" fmla="*/ 23 w 80"/>
                <a:gd name="T57" fmla="*/ 67 h 160"/>
                <a:gd name="T58" fmla="*/ 33 w 80"/>
                <a:gd name="T59" fmla="*/ 66 h 160"/>
                <a:gd name="T60" fmla="*/ 33 w 80"/>
                <a:gd name="T61" fmla="*/ 66 h 160"/>
                <a:gd name="T62" fmla="*/ 30 w 80"/>
                <a:gd name="T63" fmla="*/ 63 h 160"/>
                <a:gd name="T64" fmla="*/ 30 w 80"/>
                <a:gd name="T65" fmla="*/ 63 h 160"/>
                <a:gd name="T66" fmla="*/ 35 w 80"/>
                <a:gd name="T67" fmla="*/ 62 h 160"/>
                <a:gd name="T68" fmla="*/ 37 w 80"/>
                <a:gd name="T69" fmla="*/ 62 h 160"/>
                <a:gd name="T70" fmla="*/ 37 w 80"/>
                <a:gd name="T71" fmla="*/ 62 h 160"/>
                <a:gd name="T72" fmla="*/ 16 w 80"/>
                <a:gd name="T73" fmla="*/ 49 h 160"/>
                <a:gd name="T74" fmla="*/ 10 w 80"/>
                <a:gd name="T75" fmla="*/ 62 h 160"/>
                <a:gd name="T76" fmla="*/ 16 w 80"/>
                <a:gd name="T77" fmla="*/ 49 h 160"/>
                <a:gd name="T78" fmla="*/ 32 w 80"/>
                <a:gd name="T79" fmla="*/ 28 h 160"/>
                <a:gd name="T80" fmla="*/ 39 w 80"/>
                <a:gd name="T81" fmla="*/ 21 h 160"/>
                <a:gd name="T82" fmla="*/ 39 w 80"/>
                <a:gd name="T83" fmla="*/ 21 h 160"/>
                <a:gd name="T84" fmla="*/ 39 w 80"/>
                <a:gd name="T85" fmla="*/ 21 h 160"/>
                <a:gd name="T86" fmla="*/ 39 w 80"/>
                <a:gd name="T87" fmla="*/ 21 h 160"/>
                <a:gd name="T88" fmla="*/ 39 w 80"/>
                <a:gd name="T89" fmla="*/ 21 h 160"/>
                <a:gd name="T90" fmla="*/ 52 w 80"/>
                <a:gd name="T91" fmla="*/ 9 h 160"/>
                <a:gd name="T92" fmla="*/ 58 w 80"/>
                <a:gd name="T93" fmla="*/ 5 h 160"/>
                <a:gd name="T94" fmla="*/ 52 w 80"/>
                <a:gd name="T95" fmla="*/ 9 h 160"/>
                <a:gd name="T96" fmla="*/ 58 w 80"/>
                <a:gd name="T97" fmla="*/ 5 h 160"/>
                <a:gd name="T98" fmla="*/ 80 w 80"/>
                <a:gd name="T99" fmla="*/ 11 h 160"/>
                <a:gd name="T100" fmla="*/ 67 w 80"/>
                <a:gd name="T101" fmla="*/ 0 h 160"/>
                <a:gd name="T102" fmla="*/ 65 w 80"/>
                <a:gd name="T103" fmla="*/ 0 h 160"/>
                <a:gd name="T104" fmla="*/ 68 w 80"/>
                <a:gd name="T105" fmla="*/ 1 h 160"/>
                <a:gd name="T106" fmla="*/ 69 w 80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80" h="160">
                  <a:moveTo>
                    <a:pt x="14" y="158"/>
                  </a:moveTo>
                  <a:cubicBezTo>
                    <a:pt x="14" y="159"/>
                    <a:pt x="13" y="159"/>
                    <a:pt x="13" y="159"/>
                  </a:cubicBezTo>
                  <a:cubicBezTo>
                    <a:pt x="13" y="159"/>
                    <a:pt x="13" y="159"/>
                    <a:pt x="13" y="160"/>
                  </a:cubicBezTo>
                  <a:cubicBezTo>
                    <a:pt x="13" y="159"/>
                    <a:pt x="14" y="159"/>
                    <a:pt x="14" y="159"/>
                  </a:cubicBezTo>
                  <a:cubicBezTo>
                    <a:pt x="14" y="159"/>
                    <a:pt x="14" y="159"/>
                    <a:pt x="14" y="158"/>
                  </a:cubicBezTo>
                  <a:moveTo>
                    <a:pt x="11" y="157"/>
                  </a:moveTo>
                  <a:cubicBezTo>
                    <a:pt x="11" y="157"/>
                    <a:pt x="11" y="158"/>
                    <a:pt x="12" y="159"/>
                  </a:cubicBezTo>
                  <a:cubicBezTo>
                    <a:pt x="12" y="159"/>
                    <a:pt x="12" y="159"/>
                    <a:pt x="12" y="159"/>
                  </a:cubicBezTo>
                  <a:cubicBezTo>
                    <a:pt x="12" y="159"/>
                    <a:pt x="12" y="159"/>
                    <a:pt x="12" y="159"/>
                  </a:cubicBezTo>
                  <a:cubicBezTo>
                    <a:pt x="12" y="158"/>
                    <a:pt x="11" y="157"/>
                    <a:pt x="11" y="157"/>
                  </a:cubicBezTo>
                  <a:moveTo>
                    <a:pt x="18" y="150"/>
                  </a:moveTo>
                  <a:cubicBezTo>
                    <a:pt x="17" y="152"/>
                    <a:pt x="15" y="154"/>
                    <a:pt x="15" y="156"/>
                  </a:cubicBezTo>
                  <a:cubicBezTo>
                    <a:pt x="16" y="154"/>
                    <a:pt x="17" y="152"/>
                    <a:pt x="18" y="150"/>
                  </a:cubicBezTo>
                  <a:moveTo>
                    <a:pt x="16" y="121"/>
                  </a:moveTo>
                  <a:cubicBezTo>
                    <a:pt x="17" y="122"/>
                    <a:pt x="17" y="123"/>
                    <a:pt x="17" y="123"/>
                  </a:cubicBezTo>
                  <a:cubicBezTo>
                    <a:pt x="17" y="123"/>
                    <a:pt x="17" y="122"/>
                    <a:pt x="17" y="122"/>
                  </a:cubicBezTo>
                  <a:cubicBezTo>
                    <a:pt x="17" y="122"/>
                    <a:pt x="16" y="122"/>
                    <a:pt x="16" y="121"/>
                  </a:cubicBezTo>
                  <a:moveTo>
                    <a:pt x="14" y="114"/>
                  </a:moveTo>
                  <a:cubicBezTo>
                    <a:pt x="14" y="114"/>
                    <a:pt x="14" y="114"/>
                    <a:pt x="14" y="114"/>
                  </a:cubicBezTo>
                  <a:cubicBezTo>
                    <a:pt x="14" y="116"/>
                    <a:pt x="14" y="117"/>
                    <a:pt x="15" y="118"/>
                  </a:cubicBezTo>
                  <a:cubicBezTo>
                    <a:pt x="15" y="118"/>
                    <a:pt x="15" y="118"/>
                    <a:pt x="15" y="118"/>
                  </a:cubicBezTo>
                  <a:cubicBezTo>
                    <a:pt x="14" y="117"/>
                    <a:pt x="14" y="116"/>
                    <a:pt x="14" y="114"/>
                  </a:cubicBezTo>
                  <a:moveTo>
                    <a:pt x="0" y="106"/>
                  </a:moveTo>
                  <a:cubicBezTo>
                    <a:pt x="0" y="107"/>
                    <a:pt x="0" y="108"/>
                    <a:pt x="0" y="108"/>
                  </a:cubicBezTo>
                  <a:cubicBezTo>
                    <a:pt x="0" y="111"/>
                    <a:pt x="1" y="116"/>
                    <a:pt x="1" y="121"/>
                  </a:cubicBezTo>
                  <a:cubicBezTo>
                    <a:pt x="2" y="127"/>
                    <a:pt x="3" y="133"/>
                    <a:pt x="5" y="139"/>
                  </a:cubicBezTo>
                  <a:cubicBezTo>
                    <a:pt x="6" y="143"/>
                    <a:pt x="7" y="147"/>
                    <a:pt x="8" y="151"/>
                  </a:cubicBezTo>
                  <a:cubicBezTo>
                    <a:pt x="5" y="142"/>
                    <a:pt x="3" y="133"/>
                    <a:pt x="1" y="123"/>
                  </a:cubicBezTo>
                  <a:cubicBezTo>
                    <a:pt x="1" y="120"/>
                    <a:pt x="1" y="118"/>
                    <a:pt x="1" y="115"/>
                  </a:cubicBezTo>
                  <a:cubicBezTo>
                    <a:pt x="0" y="112"/>
                    <a:pt x="0" y="110"/>
                    <a:pt x="0" y="106"/>
                  </a:cubicBezTo>
                  <a:moveTo>
                    <a:pt x="17" y="103"/>
                  </a:moveTo>
                  <a:cubicBezTo>
                    <a:pt x="16" y="104"/>
                    <a:pt x="16" y="106"/>
                    <a:pt x="15" y="108"/>
                  </a:cubicBezTo>
                  <a:cubicBezTo>
                    <a:pt x="15" y="107"/>
                    <a:pt x="15" y="107"/>
                    <a:pt x="15" y="106"/>
                  </a:cubicBezTo>
                  <a:cubicBezTo>
                    <a:pt x="16" y="105"/>
                    <a:pt x="17" y="104"/>
                    <a:pt x="17" y="103"/>
                  </a:cubicBezTo>
                  <a:moveTo>
                    <a:pt x="22" y="97"/>
                  </a:moveTo>
                  <a:cubicBezTo>
                    <a:pt x="22" y="98"/>
                    <a:pt x="21" y="98"/>
                    <a:pt x="21" y="99"/>
                  </a:cubicBezTo>
                  <a:cubicBezTo>
                    <a:pt x="21" y="99"/>
                    <a:pt x="21" y="98"/>
                    <a:pt x="21" y="98"/>
                  </a:cubicBezTo>
                  <a:cubicBezTo>
                    <a:pt x="22" y="98"/>
                    <a:pt x="22" y="97"/>
                    <a:pt x="22" y="97"/>
                  </a:cubicBezTo>
                  <a:moveTo>
                    <a:pt x="22" y="75"/>
                  </a:moveTo>
                  <a:cubicBezTo>
                    <a:pt x="23" y="75"/>
                    <a:pt x="23" y="76"/>
                    <a:pt x="24" y="76"/>
                  </a:cubicBezTo>
                  <a:cubicBezTo>
                    <a:pt x="24" y="76"/>
                    <a:pt x="24" y="76"/>
                    <a:pt x="24" y="75"/>
                  </a:cubicBezTo>
                  <a:cubicBezTo>
                    <a:pt x="24" y="75"/>
                    <a:pt x="24" y="75"/>
                    <a:pt x="24" y="75"/>
                  </a:cubicBezTo>
                  <a:cubicBezTo>
                    <a:pt x="24" y="75"/>
                    <a:pt x="24" y="75"/>
                    <a:pt x="24" y="75"/>
                  </a:cubicBezTo>
                  <a:cubicBezTo>
                    <a:pt x="23" y="75"/>
                    <a:pt x="23" y="75"/>
                    <a:pt x="22" y="75"/>
                  </a:cubicBezTo>
                  <a:moveTo>
                    <a:pt x="25" y="74"/>
                  </a:moveTo>
                  <a:cubicBezTo>
                    <a:pt x="25" y="75"/>
                    <a:pt x="25" y="75"/>
                    <a:pt x="24" y="75"/>
                  </a:cubicBezTo>
                  <a:cubicBezTo>
                    <a:pt x="25" y="75"/>
                    <a:pt x="25" y="75"/>
                    <a:pt x="25" y="74"/>
                  </a:cubicBezTo>
                  <a:moveTo>
                    <a:pt x="25" y="74"/>
                  </a:moveTo>
                  <a:cubicBezTo>
                    <a:pt x="25" y="74"/>
                    <a:pt x="25" y="74"/>
                    <a:pt x="25" y="74"/>
                  </a:cubicBezTo>
                  <a:cubicBezTo>
                    <a:pt x="25" y="74"/>
                    <a:pt x="25" y="74"/>
                    <a:pt x="25" y="74"/>
                  </a:cubicBezTo>
                  <a:cubicBezTo>
                    <a:pt x="25" y="74"/>
                    <a:pt x="25" y="74"/>
                    <a:pt x="25" y="74"/>
                  </a:cubicBezTo>
                  <a:cubicBezTo>
                    <a:pt x="25" y="74"/>
                    <a:pt x="25" y="74"/>
                    <a:pt x="25" y="74"/>
                  </a:cubicBezTo>
                  <a:moveTo>
                    <a:pt x="26" y="69"/>
                  </a:moveTo>
                  <a:cubicBezTo>
                    <a:pt x="26" y="70"/>
                    <a:pt x="26" y="71"/>
                    <a:pt x="25" y="72"/>
                  </a:cubicBezTo>
                  <a:cubicBezTo>
                    <a:pt x="26" y="71"/>
                    <a:pt x="26" y="70"/>
                    <a:pt x="26" y="69"/>
                  </a:cubicBezTo>
                  <a:moveTo>
                    <a:pt x="23" y="67"/>
                  </a:moveTo>
                  <a:cubicBezTo>
                    <a:pt x="22" y="68"/>
                    <a:pt x="22" y="70"/>
                    <a:pt x="22" y="71"/>
                  </a:cubicBezTo>
                  <a:cubicBezTo>
                    <a:pt x="22" y="70"/>
                    <a:pt x="22" y="68"/>
                    <a:pt x="23" y="67"/>
                  </a:cubicBezTo>
                  <a:moveTo>
                    <a:pt x="34" y="66"/>
                  </a:moveTo>
                  <a:cubicBezTo>
                    <a:pt x="34" y="66"/>
                    <a:pt x="33" y="66"/>
                    <a:pt x="33" y="66"/>
                  </a:cubicBezTo>
                  <a:cubicBezTo>
                    <a:pt x="33" y="66"/>
                    <a:pt x="33" y="66"/>
                    <a:pt x="33" y="66"/>
                  </a:cubicBezTo>
                  <a:cubicBezTo>
                    <a:pt x="33" y="66"/>
                    <a:pt x="33" y="66"/>
                    <a:pt x="33" y="66"/>
                  </a:cubicBezTo>
                  <a:cubicBezTo>
                    <a:pt x="33" y="66"/>
                    <a:pt x="33" y="66"/>
                    <a:pt x="34" y="66"/>
                  </a:cubicBezTo>
                  <a:moveTo>
                    <a:pt x="30" y="63"/>
                  </a:moveTo>
                  <a:cubicBezTo>
                    <a:pt x="28" y="63"/>
                    <a:pt x="27" y="64"/>
                    <a:pt x="25" y="65"/>
                  </a:cubicBezTo>
                  <a:cubicBezTo>
                    <a:pt x="27" y="64"/>
                    <a:pt x="28" y="63"/>
                    <a:pt x="30" y="63"/>
                  </a:cubicBezTo>
                  <a:moveTo>
                    <a:pt x="36" y="62"/>
                  </a:moveTo>
                  <a:cubicBezTo>
                    <a:pt x="36" y="62"/>
                    <a:pt x="35" y="62"/>
                    <a:pt x="35" y="62"/>
                  </a:cubicBezTo>
                  <a:cubicBezTo>
                    <a:pt x="35" y="62"/>
                    <a:pt x="36" y="62"/>
                    <a:pt x="36" y="62"/>
                  </a:cubicBezTo>
                  <a:cubicBezTo>
                    <a:pt x="36" y="62"/>
                    <a:pt x="36" y="62"/>
                    <a:pt x="37" y="62"/>
                  </a:cubicBezTo>
                  <a:cubicBezTo>
                    <a:pt x="37" y="62"/>
                    <a:pt x="37" y="62"/>
                    <a:pt x="37" y="62"/>
                  </a:cubicBezTo>
                  <a:cubicBezTo>
                    <a:pt x="37" y="62"/>
                    <a:pt x="37" y="62"/>
                    <a:pt x="37" y="62"/>
                  </a:cubicBezTo>
                  <a:cubicBezTo>
                    <a:pt x="37" y="62"/>
                    <a:pt x="36" y="62"/>
                    <a:pt x="36" y="62"/>
                  </a:cubicBezTo>
                  <a:moveTo>
                    <a:pt x="16" y="49"/>
                  </a:moveTo>
                  <a:cubicBezTo>
                    <a:pt x="14" y="53"/>
                    <a:pt x="12" y="57"/>
                    <a:pt x="10" y="61"/>
                  </a:cubicBezTo>
                  <a:cubicBezTo>
                    <a:pt x="10" y="61"/>
                    <a:pt x="10" y="62"/>
                    <a:pt x="10" y="62"/>
                  </a:cubicBezTo>
                  <a:cubicBezTo>
                    <a:pt x="10" y="62"/>
                    <a:pt x="10" y="61"/>
                    <a:pt x="10" y="61"/>
                  </a:cubicBezTo>
                  <a:cubicBezTo>
                    <a:pt x="12" y="57"/>
                    <a:pt x="14" y="53"/>
                    <a:pt x="16" y="49"/>
                  </a:cubicBezTo>
                  <a:moveTo>
                    <a:pt x="32" y="28"/>
                  </a:moveTo>
                  <a:cubicBezTo>
                    <a:pt x="32" y="28"/>
                    <a:pt x="32" y="28"/>
                    <a:pt x="32" y="28"/>
                  </a:cubicBezTo>
                  <a:cubicBezTo>
                    <a:pt x="32" y="28"/>
                    <a:pt x="32" y="28"/>
                    <a:pt x="32" y="28"/>
                  </a:cubicBezTo>
                  <a:moveTo>
                    <a:pt x="39" y="21"/>
                  </a:moveTo>
                  <a:cubicBezTo>
                    <a:pt x="36" y="23"/>
                    <a:pt x="34" y="26"/>
                    <a:pt x="32" y="28"/>
                  </a:cubicBezTo>
                  <a:cubicBezTo>
                    <a:pt x="34" y="26"/>
                    <a:pt x="36" y="23"/>
                    <a:pt x="39" y="21"/>
                  </a:cubicBezTo>
                  <a:moveTo>
                    <a:pt x="39" y="21"/>
                  </a:moveTo>
                  <a:cubicBezTo>
                    <a:pt x="39" y="21"/>
                    <a:pt x="39" y="21"/>
                    <a:pt x="39" y="21"/>
                  </a:cubicBezTo>
                  <a:cubicBezTo>
                    <a:pt x="39" y="21"/>
                    <a:pt x="39" y="21"/>
                    <a:pt x="39" y="21"/>
                  </a:cubicBezTo>
                  <a:moveTo>
                    <a:pt x="39" y="21"/>
                  </a:moveTo>
                  <a:cubicBezTo>
                    <a:pt x="39" y="21"/>
                    <a:pt x="39" y="21"/>
                    <a:pt x="39" y="21"/>
                  </a:cubicBezTo>
                  <a:cubicBezTo>
                    <a:pt x="39" y="21"/>
                    <a:pt x="39" y="21"/>
                    <a:pt x="39" y="21"/>
                  </a:cubicBezTo>
                  <a:moveTo>
                    <a:pt x="52" y="9"/>
                  </a:moveTo>
                  <a:cubicBezTo>
                    <a:pt x="52" y="9"/>
                    <a:pt x="52" y="9"/>
                    <a:pt x="52" y="9"/>
                  </a:cubicBezTo>
                  <a:cubicBezTo>
                    <a:pt x="52" y="9"/>
                    <a:pt x="52" y="9"/>
                    <a:pt x="52" y="9"/>
                  </a:cubicBezTo>
                  <a:moveTo>
                    <a:pt x="58" y="5"/>
                  </a:moveTo>
                  <a:cubicBezTo>
                    <a:pt x="58" y="5"/>
                    <a:pt x="58" y="5"/>
                    <a:pt x="58" y="5"/>
                  </a:cubicBezTo>
                  <a:cubicBezTo>
                    <a:pt x="56" y="7"/>
                    <a:pt x="54" y="8"/>
                    <a:pt x="52" y="9"/>
                  </a:cubicBezTo>
                  <a:cubicBezTo>
                    <a:pt x="54" y="8"/>
                    <a:pt x="56" y="7"/>
                    <a:pt x="58" y="5"/>
                  </a:cubicBezTo>
                  <a:cubicBezTo>
                    <a:pt x="58" y="5"/>
                    <a:pt x="58" y="5"/>
                    <a:pt x="58" y="5"/>
                  </a:cubicBezTo>
                  <a:moveTo>
                    <a:pt x="72" y="5"/>
                  </a:moveTo>
                  <a:cubicBezTo>
                    <a:pt x="74" y="7"/>
                    <a:pt x="77" y="9"/>
                    <a:pt x="80" y="11"/>
                  </a:cubicBezTo>
                  <a:cubicBezTo>
                    <a:pt x="77" y="9"/>
                    <a:pt x="74" y="7"/>
                    <a:pt x="72" y="5"/>
                  </a:cubicBezTo>
                  <a:moveTo>
                    <a:pt x="67" y="0"/>
                  </a:moveTo>
                  <a:cubicBezTo>
                    <a:pt x="67" y="0"/>
                    <a:pt x="66" y="0"/>
                    <a:pt x="65" y="0"/>
                  </a:cubicBezTo>
                  <a:cubicBezTo>
                    <a:pt x="65" y="0"/>
                    <a:pt x="65" y="0"/>
                    <a:pt x="65" y="0"/>
                  </a:cubicBezTo>
                  <a:cubicBezTo>
                    <a:pt x="66" y="0"/>
                    <a:pt x="67" y="0"/>
                    <a:pt x="67" y="0"/>
                  </a:cubicBezTo>
                  <a:cubicBezTo>
                    <a:pt x="67" y="0"/>
                    <a:pt x="68" y="0"/>
                    <a:pt x="68" y="1"/>
                  </a:cubicBezTo>
                  <a:cubicBezTo>
                    <a:pt x="69" y="1"/>
                    <a:pt x="69" y="2"/>
                    <a:pt x="69" y="2"/>
                  </a:cubicBezTo>
                  <a:cubicBezTo>
                    <a:pt x="69" y="2"/>
                    <a:pt x="69" y="1"/>
                    <a:pt x="69" y="1"/>
                  </a:cubicBezTo>
                  <a:cubicBezTo>
                    <a:pt x="68" y="0"/>
                    <a:pt x="67" y="0"/>
                    <a:pt x="67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26" name="Freeform 420"/>
            <p:cNvSpPr>
              <a:spLocks/>
            </p:cNvSpPr>
            <p:nvPr/>
          </p:nvSpPr>
          <p:spPr bwMode="auto">
            <a:xfrm>
              <a:off x="349250" y="2293938"/>
              <a:ext cx="319087" cy="603250"/>
            </a:xfrm>
            <a:custGeom>
              <a:avLst/>
              <a:gdLst>
                <a:gd name="T0" fmla="*/ 65 w 85"/>
                <a:gd name="T1" fmla="*/ 0 h 160"/>
                <a:gd name="T2" fmla="*/ 65 w 85"/>
                <a:gd name="T3" fmla="*/ 1 h 160"/>
                <a:gd name="T4" fmla="*/ 58 w 85"/>
                <a:gd name="T5" fmla="*/ 5 h 160"/>
                <a:gd name="T6" fmla="*/ 52 w 85"/>
                <a:gd name="T7" fmla="*/ 9 h 160"/>
                <a:gd name="T8" fmla="*/ 39 w 85"/>
                <a:gd name="T9" fmla="*/ 21 h 160"/>
                <a:gd name="T10" fmla="*/ 39 w 85"/>
                <a:gd name="T11" fmla="*/ 21 h 160"/>
                <a:gd name="T12" fmla="*/ 39 w 85"/>
                <a:gd name="T13" fmla="*/ 21 h 160"/>
                <a:gd name="T14" fmla="*/ 32 w 85"/>
                <a:gd name="T15" fmla="*/ 28 h 160"/>
                <a:gd name="T16" fmla="*/ 29 w 85"/>
                <a:gd name="T17" fmla="*/ 31 h 160"/>
                <a:gd name="T18" fmla="*/ 10 w 85"/>
                <a:gd name="T19" fmla="*/ 61 h 160"/>
                <a:gd name="T20" fmla="*/ 0 w 85"/>
                <a:gd name="T21" fmla="*/ 106 h 160"/>
                <a:gd name="T22" fmla="*/ 1 w 85"/>
                <a:gd name="T23" fmla="*/ 123 h 160"/>
                <a:gd name="T24" fmla="*/ 11 w 85"/>
                <a:gd name="T25" fmla="*/ 157 h 160"/>
                <a:gd name="T26" fmla="*/ 12 w 85"/>
                <a:gd name="T27" fmla="*/ 159 h 160"/>
                <a:gd name="T28" fmla="*/ 13 w 85"/>
                <a:gd name="T29" fmla="*/ 160 h 160"/>
                <a:gd name="T30" fmla="*/ 13 w 85"/>
                <a:gd name="T31" fmla="*/ 159 h 160"/>
                <a:gd name="T32" fmla="*/ 15 w 85"/>
                <a:gd name="T33" fmla="*/ 156 h 160"/>
                <a:gd name="T34" fmla="*/ 19 w 85"/>
                <a:gd name="T35" fmla="*/ 148 h 160"/>
                <a:gd name="T36" fmla="*/ 18 w 85"/>
                <a:gd name="T37" fmla="*/ 127 h 160"/>
                <a:gd name="T38" fmla="*/ 16 w 85"/>
                <a:gd name="T39" fmla="*/ 121 h 160"/>
                <a:gd name="T40" fmla="*/ 14 w 85"/>
                <a:gd name="T41" fmla="*/ 114 h 160"/>
                <a:gd name="T42" fmla="*/ 15 w 85"/>
                <a:gd name="T43" fmla="*/ 108 h 160"/>
                <a:gd name="T44" fmla="*/ 21 w 85"/>
                <a:gd name="T45" fmla="*/ 99 h 160"/>
                <a:gd name="T46" fmla="*/ 24 w 85"/>
                <a:gd name="T47" fmla="*/ 94 h 160"/>
                <a:gd name="T48" fmla="*/ 36 w 85"/>
                <a:gd name="T49" fmla="*/ 67 h 160"/>
                <a:gd name="T50" fmla="*/ 34 w 85"/>
                <a:gd name="T51" fmla="*/ 66 h 160"/>
                <a:gd name="T52" fmla="*/ 33 w 85"/>
                <a:gd name="T53" fmla="*/ 66 h 160"/>
                <a:gd name="T54" fmla="*/ 26 w 85"/>
                <a:gd name="T55" fmla="*/ 69 h 160"/>
                <a:gd name="T56" fmla="*/ 25 w 85"/>
                <a:gd name="T57" fmla="*/ 74 h 160"/>
                <a:gd name="T58" fmla="*/ 25 w 85"/>
                <a:gd name="T59" fmla="*/ 74 h 160"/>
                <a:gd name="T60" fmla="*/ 24 w 85"/>
                <a:gd name="T61" fmla="*/ 75 h 160"/>
                <a:gd name="T62" fmla="*/ 24 w 85"/>
                <a:gd name="T63" fmla="*/ 76 h 160"/>
                <a:gd name="T64" fmla="*/ 22 w 85"/>
                <a:gd name="T65" fmla="*/ 74 h 160"/>
                <a:gd name="T66" fmla="*/ 22 w 85"/>
                <a:gd name="T67" fmla="*/ 71 h 160"/>
                <a:gd name="T68" fmla="*/ 25 w 85"/>
                <a:gd name="T69" fmla="*/ 66 h 160"/>
                <a:gd name="T70" fmla="*/ 30 w 85"/>
                <a:gd name="T71" fmla="*/ 63 h 160"/>
                <a:gd name="T72" fmla="*/ 33 w 85"/>
                <a:gd name="T73" fmla="*/ 62 h 160"/>
                <a:gd name="T74" fmla="*/ 35 w 85"/>
                <a:gd name="T75" fmla="*/ 62 h 160"/>
                <a:gd name="T76" fmla="*/ 36 w 85"/>
                <a:gd name="T77" fmla="*/ 62 h 160"/>
                <a:gd name="T78" fmla="*/ 40 w 85"/>
                <a:gd name="T79" fmla="*/ 61 h 160"/>
                <a:gd name="T80" fmla="*/ 55 w 85"/>
                <a:gd name="T81" fmla="*/ 41 h 160"/>
                <a:gd name="T82" fmla="*/ 84 w 85"/>
                <a:gd name="T83" fmla="*/ 16 h 160"/>
                <a:gd name="T84" fmla="*/ 82 w 85"/>
                <a:gd name="T85" fmla="*/ 12 h 160"/>
                <a:gd name="T86" fmla="*/ 72 w 85"/>
                <a:gd name="T87" fmla="*/ 5 h 160"/>
                <a:gd name="T88" fmla="*/ 68 w 85"/>
                <a:gd name="T89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85" h="160">
                  <a:moveTo>
                    <a:pt x="67" y="0"/>
                  </a:moveTo>
                  <a:cubicBezTo>
                    <a:pt x="67" y="0"/>
                    <a:pt x="66" y="0"/>
                    <a:pt x="65" y="0"/>
                  </a:cubicBezTo>
                  <a:cubicBezTo>
                    <a:pt x="65" y="0"/>
                    <a:pt x="65" y="0"/>
                    <a:pt x="65" y="0"/>
                  </a:cubicBezTo>
                  <a:cubicBezTo>
                    <a:pt x="65" y="0"/>
                    <a:pt x="65" y="1"/>
                    <a:pt x="65" y="1"/>
                  </a:cubicBezTo>
                  <a:cubicBezTo>
                    <a:pt x="63" y="2"/>
                    <a:pt x="61" y="3"/>
                    <a:pt x="58" y="5"/>
                  </a:cubicBezTo>
                  <a:cubicBezTo>
                    <a:pt x="58" y="5"/>
                    <a:pt x="58" y="5"/>
                    <a:pt x="58" y="5"/>
                  </a:cubicBezTo>
                  <a:cubicBezTo>
                    <a:pt x="56" y="7"/>
                    <a:pt x="54" y="8"/>
                    <a:pt x="52" y="9"/>
                  </a:cubicBezTo>
                  <a:cubicBezTo>
                    <a:pt x="52" y="9"/>
                    <a:pt x="52" y="9"/>
                    <a:pt x="52" y="9"/>
                  </a:cubicBezTo>
                  <a:cubicBezTo>
                    <a:pt x="52" y="9"/>
                    <a:pt x="52" y="9"/>
                    <a:pt x="52" y="9"/>
                  </a:cubicBezTo>
                  <a:cubicBezTo>
                    <a:pt x="48" y="13"/>
                    <a:pt x="43" y="17"/>
                    <a:pt x="39" y="21"/>
                  </a:cubicBezTo>
                  <a:cubicBezTo>
                    <a:pt x="39" y="21"/>
                    <a:pt x="39" y="21"/>
                    <a:pt x="39" y="21"/>
                  </a:cubicBezTo>
                  <a:cubicBezTo>
                    <a:pt x="39" y="21"/>
                    <a:pt x="39" y="21"/>
                    <a:pt x="39" y="21"/>
                  </a:cubicBezTo>
                  <a:cubicBezTo>
                    <a:pt x="39" y="21"/>
                    <a:pt x="39" y="21"/>
                    <a:pt x="39" y="21"/>
                  </a:cubicBezTo>
                  <a:cubicBezTo>
                    <a:pt x="39" y="21"/>
                    <a:pt x="39" y="21"/>
                    <a:pt x="39" y="21"/>
                  </a:cubicBezTo>
                  <a:cubicBezTo>
                    <a:pt x="36" y="23"/>
                    <a:pt x="34" y="26"/>
                    <a:pt x="32" y="28"/>
                  </a:cubicBezTo>
                  <a:cubicBezTo>
                    <a:pt x="32" y="28"/>
                    <a:pt x="32" y="28"/>
                    <a:pt x="32" y="28"/>
                  </a:cubicBezTo>
                  <a:cubicBezTo>
                    <a:pt x="32" y="28"/>
                    <a:pt x="32" y="28"/>
                    <a:pt x="32" y="28"/>
                  </a:cubicBezTo>
                  <a:cubicBezTo>
                    <a:pt x="31" y="29"/>
                    <a:pt x="30" y="30"/>
                    <a:pt x="29" y="31"/>
                  </a:cubicBezTo>
                  <a:cubicBezTo>
                    <a:pt x="24" y="37"/>
                    <a:pt x="20" y="43"/>
                    <a:pt x="16" y="49"/>
                  </a:cubicBezTo>
                  <a:cubicBezTo>
                    <a:pt x="14" y="53"/>
                    <a:pt x="12" y="57"/>
                    <a:pt x="10" y="61"/>
                  </a:cubicBezTo>
                  <a:cubicBezTo>
                    <a:pt x="10" y="61"/>
                    <a:pt x="10" y="62"/>
                    <a:pt x="10" y="62"/>
                  </a:cubicBezTo>
                  <a:cubicBezTo>
                    <a:pt x="4" y="76"/>
                    <a:pt x="1" y="90"/>
                    <a:pt x="0" y="106"/>
                  </a:cubicBezTo>
                  <a:cubicBezTo>
                    <a:pt x="0" y="110"/>
                    <a:pt x="0" y="112"/>
                    <a:pt x="1" y="115"/>
                  </a:cubicBezTo>
                  <a:cubicBezTo>
                    <a:pt x="1" y="118"/>
                    <a:pt x="1" y="120"/>
                    <a:pt x="1" y="123"/>
                  </a:cubicBezTo>
                  <a:cubicBezTo>
                    <a:pt x="3" y="133"/>
                    <a:pt x="5" y="142"/>
                    <a:pt x="8" y="151"/>
                  </a:cubicBezTo>
                  <a:cubicBezTo>
                    <a:pt x="9" y="153"/>
                    <a:pt x="10" y="155"/>
                    <a:pt x="11" y="157"/>
                  </a:cubicBezTo>
                  <a:cubicBezTo>
                    <a:pt x="11" y="157"/>
                    <a:pt x="12" y="158"/>
                    <a:pt x="12" y="159"/>
                  </a:cubicBezTo>
                  <a:cubicBezTo>
                    <a:pt x="12" y="159"/>
                    <a:pt x="12" y="159"/>
                    <a:pt x="12" y="159"/>
                  </a:cubicBezTo>
                  <a:cubicBezTo>
                    <a:pt x="12" y="160"/>
                    <a:pt x="13" y="160"/>
                    <a:pt x="13" y="160"/>
                  </a:cubicBezTo>
                  <a:cubicBezTo>
                    <a:pt x="13" y="160"/>
                    <a:pt x="13" y="160"/>
                    <a:pt x="13" y="160"/>
                  </a:cubicBezTo>
                  <a:cubicBezTo>
                    <a:pt x="13" y="160"/>
                    <a:pt x="13" y="160"/>
                    <a:pt x="13" y="160"/>
                  </a:cubicBezTo>
                  <a:cubicBezTo>
                    <a:pt x="13" y="159"/>
                    <a:pt x="13" y="159"/>
                    <a:pt x="13" y="159"/>
                  </a:cubicBezTo>
                  <a:cubicBezTo>
                    <a:pt x="13" y="159"/>
                    <a:pt x="14" y="159"/>
                    <a:pt x="14" y="158"/>
                  </a:cubicBezTo>
                  <a:cubicBezTo>
                    <a:pt x="14" y="158"/>
                    <a:pt x="14" y="157"/>
                    <a:pt x="15" y="156"/>
                  </a:cubicBezTo>
                  <a:cubicBezTo>
                    <a:pt x="15" y="154"/>
                    <a:pt x="17" y="152"/>
                    <a:pt x="18" y="150"/>
                  </a:cubicBezTo>
                  <a:cubicBezTo>
                    <a:pt x="18" y="149"/>
                    <a:pt x="19" y="149"/>
                    <a:pt x="19" y="148"/>
                  </a:cubicBezTo>
                  <a:cubicBezTo>
                    <a:pt x="20" y="147"/>
                    <a:pt x="20" y="146"/>
                    <a:pt x="20" y="145"/>
                  </a:cubicBezTo>
                  <a:cubicBezTo>
                    <a:pt x="19" y="139"/>
                    <a:pt x="18" y="133"/>
                    <a:pt x="18" y="127"/>
                  </a:cubicBezTo>
                  <a:cubicBezTo>
                    <a:pt x="19" y="126"/>
                    <a:pt x="18" y="124"/>
                    <a:pt x="17" y="123"/>
                  </a:cubicBezTo>
                  <a:cubicBezTo>
                    <a:pt x="17" y="123"/>
                    <a:pt x="17" y="122"/>
                    <a:pt x="16" y="121"/>
                  </a:cubicBezTo>
                  <a:cubicBezTo>
                    <a:pt x="15" y="120"/>
                    <a:pt x="15" y="119"/>
                    <a:pt x="15" y="118"/>
                  </a:cubicBezTo>
                  <a:cubicBezTo>
                    <a:pt x="14" y="117"/>
                    <a:pt x="14" y="116"/>
                    <a:pt x="14" y="114"/>
                  </a:cubicBezTo>
                  <a:cubicBezTo>
                    <a:pt x="14" y="114"/>
                    <a:pt x="14" y="114"/>
                    <a:pt x="14" y="114"/>
                  </a:cubicBezTo>
                  <a:cubicBezTo>
                    <a:pt x="14" y="112"/>
                    <a:pt x="14" y="110"/>
                    <a:pt x="15" y="108"/>
                  </a:cubicBezTo>
                  <a:cubicBezTo>
                    <a:pt x="16" y="106"/>
                    <a:pt x="16" y="104"/>
                    <a:pt x="17" y="103"/>
                  </a:cubicBezTo>
                  <a:cubicBezTo>
                    <a:pt x="18" y="101"/>
                    <a:pt x="19" y="100"/>
                    <a:pt x="21" y="99"/>
                  </a:cubicBezTo>
                  <a:cubicBezTo>
                    <a:pt x="21" y="98"/>
                    <a:pt x="22" y="98"/>
                    <a:pt x="22" y="97"/>
                  </a:cubicBezTo>
                  <a:cubicBezTo>
                    <a:pt x="23" y="96"/>
                    <a:pt x="24" y="95"/>
                    <a:pt x="24" y="94"/>
                  </a:cubicBezTo>
                  <a:cubicBezTo>
                    <a:pt x="27" y="86"/>
                    <a:pt x="30" y="78"/>
                    <a:pt x="34" y="70"/>
                  </a:cubicBezTo>
                  <a:cubicBezTo>
                    <a:pt x="35" y="69"/>
                    <a:pt x="35" y="68"/>
                    <a:pt x="36" y="67"/>
                  </a:cubicBezTo>
                  <a:cubicBezTo>
                    <a:pt x="36" y="67"/>
                    <a:pt x="35" y="66"/>
                    <a:pt x="35" y="66"/>
                  </a:cubicBezTo>
                  <a:cubicBezTo>
                    <a:pt x="34" y="66"/>
                    <a:pt x="34" y="66"/>
                    <a:pt x="34" y="66"/>
                  </a:cubicBezTo>
                  <a:cubicBezTo>
                    <a:pt x="34" y="66"/>
                    <a:pt x="34" y="66"/>
                    <a:pt x="34" y="66"/>
                  </a:cubicBezTo>
                  <a:cubicBezTo>
                    <a:pt x="33" y="66"/>
                    <a:pt x="33" y="66"/>
                    <a:pt x="33" y="66"/>
                  </a:cubicBezTo>
                  <a:cubicBezTo>
                    <a:pt x="33" y="66"/>
                    <a:pt x="33" y="66"/>
                    <a:pt x="33" y="66"/>
                  </a:cubicBezTo>
                  <a:cubicBezTo>
                    <a:pt x="30" y="66"/>
                    <a:pt x="28" y="67"/>
                    <a:pt x="26" y="69"/>
                  </a:cubicBezTo>
                  <a:cubicBezTo>
                    <a:pt x="26" y="70"/>
                    <a:pt x="26" y="71"/>
                    <a:pt x="25" y="72"/>
                  </a:cubicBezTo>
                  <a:cubicBezTo>
                    <a:pt x="25" y="72"/>
                    <a:pt x="25" y="73"/>
                    <a:pt x="25" y="74"/>
                  </a:cubicBezTo>
                  <a:cubicBezTo>
                    <a:pt x="25" y="74"/>
                    <a:pt x="25" y="74"/>
                    <a:pt x="25" y="74"/>
                  </a:cubicBezTo>
                  <a:cubicBezTo>
                    <a:pt x="25" y="74"/>
                    <a:pt x="25" y="74"/>
                    <a:pt x="25" y="74"/>
                  </a:cubicBezTo>
                  <a:cubicBezTo>
                    <a:pt x="25" y="74"/>
                    <a:pt x="25" y="74"/>
                    <a:pt x="25" y="74"/>
                  </a:cubicBezTo>
                  <a:cubicBezTo>
                    <a:pt x="25" y="75"/>
                    <a:pt x="25" y="75"/>
                    <a:pt x="24" y="75"/>
                  </a:cubicBezTo>
                  <a:cubicBezTo>
                    <a:pt x="24" y="75"/>
                    <a:pt x="24" y="75"/>
                    <a:pt x="24" y="75"/>
                  </a:cubicBezTo>
                  <a:cubicBezTo>
                    <a:pt x="24" y="76"/>
                    <a:pt x="24" y="76"/>
                    <a:pt x="24" y="76"/>
                  </a:cubicBezTo>
                  <a:cubicBezTo>
                    <a:pt x="23" y="76"/>
                    <a:pt x="23" y="75"/>
                    <a:pt x="22" y="75"/>
                  </a:cubicBezTo>
                  <a:cubicBezTo>
                    <a:pt x="22" y="75"/>
                    <a:pt x="22" y="75"/>
                    <a:pt x="22" y="74"/>
                  </a:cubicBezTo>
                  <a:cubicBezTo>
                    <a:pt x="22" y="74"/>
                    <a:pt x="21" y="73"/>
                    <a:pt x="21" y="72"/>
                  </a:cubicBezTo>
                  <a:cubicBezTo>
                    <a:pt x="22" y="72"/>
                    <a:pt x="22" y="71"/>
                    <a:pt x="22" y="71"/>
                  </a:cubicBezTo>
                  <a:cubicBezTo>
                    <a:pt x="22" y="70"/>
                    <a:pt x="22" y="68"/>
                    <a:pt x="23" y="67"/>
                  </a:cubicBezTo>
                  <a:cubicBezTo>
                    <a:pt x="24" y="67"/>
                    <a:pt x="24" y="66"/>
                    <a:pt x="25" y="66"/>
                  </a:cubicBezTo>
                  <a:cubicBezTo>
                    <a:pt x="25" y="66"/>
                    <a:pt x="25" y="65"/>
                    <a:pt x="25" y="65"/>
                  </a:cubicBezTo>
                  <a:cubicBezTo>
                    <a:pt x="27" y="64"/>
                    <a:pt x="28" y="63"/>
                    <a:pt x="30" y="63"/>
                  </a:cubicBezTo>
                  <a:cubicBezTo>
                    <a:pt x="31" y="62"/>
                    <a:pt x="32" y="62"/>
                    <a:pt x="33" y="62"/>
                  </a:cubicBezTo>
                  <a:cubicBezTo>
                    <a:pt x="33" y="62"/>
                    <a:pt x="33" y="62"/>
                    <a:pt x="33" y="62"/>
                  </a:cubicBezTo>
                  <a:cubicBezTo>
                    <a:pt x="33" y="62"/>
                    <a:pt x="33" y="62"/>
                    <a:pt x="33" y="62"/>
                  </a:cubicBezTo>
                  <a:cubicBezTo>
                    <a:pt x="34" y="62"/>
                    <a:pt x="34" y="62"/>
                    <a:pt x="35" y="62"/>
                  </a:cubicBezTo>
                  <a:cubicBezTo>
                    <a:pt x="35" y="62"/>
                    <a:pt x="35" y="62"/>
                    <a:pt x="35" y="62"/>
                  </a:cubicBezTo>
                  <a:cubicBezTo>
                    <a:pt x="35" y="62"/>
                    <a:pt x="36" y="62"/>
                    <a:pt x="36" y="62"/>
                  </a:cubicBezTo>
                  <a:cubicBezTo>
                    <a:pt x="36" y="62"/>
                    <a:pt x="37" y="62"/>
                    <a:pt x="37" y="62"/>
                  </a:cubicBezTo>
                  <a:cubicBezTo>
                    <a:pt x="38" y="62"/>
                    <a:pt x="39" y="62"/>
                    <a:pt x="40" y="61"/>
                  </a:cubicBezTo>
                  <a:cubicBezTo>
                    <a:pt x="40" y="60"/>
                    <a:pt x="40" y="60"/>
                    <a:pt x="41" y="59"/>
                  </a:cubicBezTo>
                  <a:cubicBezTo>
                    <a:pt x="45" y="53"/>
                    <a:pt x="49" y="47"/>
                    <a:pt x="55" y="41"/>
                  </a:cubicBezTo>
                  <a:cubicBezTo>
                    <a:pt x="61" y="35"/>
                    <a:pt x="67" y="28"/>
                    <a:pt x="74" y="23"/>
                  </a:cubicBezTo>
                  <a:cubicBezTo>
                    <a:pt x="77" y="20"/>
                    <a:pt x="81" y="18"/>
                    <a:pt x="84" y="16"/>
                  </a:cubicBezTo>
                  <a:cubicBezTo>
                    <a:pt x="85" y="15"/>
                    <a:pt x="85" y="15"/>
                    <a:pt x="84" y="14"/>
                  </a:cubicBezTo>
                  <a:cubicBezTo>
                    <a:pt x="83" y="13"/>
                    <a:pt x="82" y="13"/>
                    <a:pt x="82" y="12"/>
                  </a:cubicBezTo>
                  <a:cubicBezTo>
                    <a:pt x="81" y="12"/>
                    <a:pt x="81" y="12"/>
                    <a:pt x="80" y="11"/>
                  </a:cubicBezTo>
                  <a:cubicBezTo>
                    <a:pt x="77" y="9"/>
                    <a:pt x="74" y="7"/>
                    <a:pt x="72" y="5"/>
                  </a:cubicBezTo>
                  <a:cubicBezTo>
                    <a:pt x="71" y="4"/>
                    <a:pt x="70" y="3"/>
                    <a:pt x="69" y="2"/>
                  </a:cubicBezTo>
                  <a:cubicBezTo>
                    <a:pt x="69" y="2"/>
                    <a:pt x="69" y="1"/>
                    <a:pt x="68" y="1"/>
                  </a:cubicBezTo>
                  <a:cubicBezTo>
                    <a:pt x="68" y="0"/>
                    <a:pt x="67" y="0"/>
                    <a:pt x="67" y="0"/>
                  </a:cubicBezTo>
                </a:path>
              </a:pathLst>
            </a:custGeom>
            <a:solidFill>
              <a:srgbClr val="DB8B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27" name="Freeform 421"/>
            <p:cNvSpPr>
              <a:spLocks noEditPoints="1"/>
            </p:cNvSpPr>
            <p:nvPr/>
          </p:nvSpPr>
          <p:spPr bwMode="auto">
            <a:xfrm>
              <a:off x="781050" y="2170113"/>
              <a:ext cx="423862" cy="128588"/>
            </a:xfrm>
            <a:custGeom>
              <a:avLst/>
              <a:gdLst>
                <a:gd name="T0" fmla="*/ 1 w 113"/>
                <a:gd name="T1" fmla="*/ 33 h 34"/>
                <a:gd name="T2" fmla="*/ 0 w 113"/>
                <a:gd name="T3" fmla="*/ 34 h 34"/>
                <a:gd name="T4" fmla="*/ 0 w 113"/>
                <a:gd name="T5" fmla="*/ 34 h 34"/>
                <a:gd name="T6" fmla="*/ 1 w 113"/>
                <a:gd name="T7" fmla="*/ 33 h 34"/>
                <a:gd name="T8" fmla="*/ 21 w 113"/>
                <a:gd name="T9" fmla="*/ 17 h 34"/>
                <a:gd name="T10" fmla="*/ 13 w 113"/>
                <a:gd name="T11" fmla="*/ 23 h 34"/>
                <a:gd name="T12" fmla="*/ 21 w 113"/>
                <a:gd name="T13" fmla="*/ 17 h 34"/>
                <a:gd name="T14" fmla="*/ 42 w 113"/>
                <a:gd name="T15" fmla="*/ 4 h 34"/>
                <a:gd name="T16" fmla="*/ 38 w 113"/>
                <a:gd name="T17" fmla="*/ 6 h 34"/>
                <a:gd name="T18" fmla="*/ 42 w 113"/>
                <a:gd name="T19" fmla="*/ 4 h 34"/>
                <a:gd name="T20" fmla="*/ 112 w 113"/>
                <a:gd name="T21" fmla="*/ 2 h 34"/>
                <a:gd name="T22" fmla="*/ 113 w 113"/>
                <a:gd name="T23" fmla="*/ 3 h 34"/>
                <a:gd name="T24" fmla="*/ 113 w 113"/>
                <a:gd name="T25" fmla="*/ 3 h 34"/>
                <a:gd name="T26" fmla="*/ 112 w 113"/>
                <a:gd name="T27" fmla="*/ 2 h 34"/>
                <a:gd name="T28" fmla="*/ 55 w 113"/>
                <a:gd name="T29" fmla="*/ 1 h 34"/>
                <a:gd name="T30" fmla="*/ 50 w 113"/>
                <a:gd name="T31" fmla="*/ 2 h 34"/>
                <a:gd name="T32" fmla="*/ 46 w 113"/>
                <a:gd name="T33" fmla="*/ 2 h 34"/>
                <a:gd name="T34" fmla="*/ 55 w 113"/>
                <a:gd name="T35" fmla="*/ 1 h 34"/>
                <a:gd name="T36" fmla="*/ 55 w 113"/>
                <a:gd name="T37" fmla="*/ 1 h 34"/>
                <a:gd name="T38" fmla="*/ 75 w 113"/>
                <a:gd name="T39" fmla="*/ 0 h 34"/>
                <a:gd name="T40" fmla="*/ 61 w 113"/>
                <a:gd name="T41" fmla="*/ 1 h 34"/>
                <a:gd name="T42" fmla="*/ 58 w 113"/>
                <a:gd name="T43" fmla="*/ 1 h 34"/>
                <a:gd name="T44" fmla="*/ 70 w 113"/>
                <a:gd name="T45" fmla="*/ 1 h 34"/>
                <a:gd name="T46" fmla="*/ 75 w 113"/>
                <a:gd name="T47" fmla="*/ 0 h 34"/>
                <a:gd name="T48" fmla="*/ 82 w 113"/>
                <a:gd name="T49" fmla="*/ 0 h 34"/>
                <a:gd name="T50" fmla="*/ 82 w 113"/>
                <a:gd name="T51" fmla="*/ 0 h 34"/>
                <a:gd name="T52" fmla="*/ 85 w 113"/>
                <a:gd name="T53" fmla="*/ 0 h 34"/>
                <a:gd name="T54" fmla="*/ 82 w 113"/>
                <a:gd name="T55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13" h="34">
                  <a:moveTo>
                    <a:pt x="1" y="33"/>
                  </a:moveTo>
                  <a:cubicBezTo>
                    <a:pt x="1" y="34"/>
                    <a:pt x="0" y="34"/>
                    <a:pt x="0" y="34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0" y="34"/>
                    <a:pt x="1" y="34"/>
                    <a:pt x="1" y="33"/>
                  </a:cubicBezTo>
                  <a:moveTo>
                    <a:pt x="21" y="17"/>
                  </a:moveTo>
                  <a:cubicBezTo>
                    <a:pt x="18" y="19"/>
                    <a:pt x="15" y="21"/>
                    <a:pt x="13" y="23"/>
                  </a:cubicBezTo>
                  <a:cubicBezTo>
                    <a:pt x="15" y="21"/>
                    <a:pt x="18" y="19"/>
                    <a:pt x="21" y="17"/>
                  </a:cubicBezTo>
                  <a:moveTo>
                    <a:pt x="42" y="4"/>
                  </a:moveTo>
                  <a:cubicBezTo>
                    <a:pt x="40" y="4"/>
                    <a:pt x="39" y="5"/>
                    <a:pt x="38" y="6"/>
                  </a:cubicBezTo>
                  <a:cubicBezTo>
                    <a:pt x="39" y="5"/>
                    <a:pt x="40" y="4"/>
                    <a:pt x="42" y="4"/>
                  </a:cubicBezTo>
                  <a:moveTo>
                    <a:pt x="112" y="2"/>
                  </a:moveTo>
                  <a:cubicBezTo>
                    <a:pt x="112" y="2"/>
                    <a:pt x="113" y="3"/>
                    <a:pt x="113" y="3"/>
                  </a:cubicBezTo>
                  <a:cubicBezTo>
                    <a:pt x="113" y="3"/>
                    <a:pt x="113" y="3"/>
                    <a:pt x="113" y="3"/>
                  </a:cubicBezTo>
                  <a:cubicBezTo>
                    <a:pt x="113" y="3"/>
                    <a:pt x="112" y="2"/>
                    <a:pt x="112" y="2"/>
                  </a:cubicBezTo>
                  <a:moveTo>
                    <a:pt x="55" y="1"/>
                  </a:moveTo>
                  <a:cubicBezTo>
                    <a:pt x="54" y="1"/>
                    <a:pt x="52" y="2"/>
                    <a:pt x="50" y="2"/>
                  </a:cubicBezTo>
                  <a:cubicBezTo>
                    <a:pt x="49" y="2"/>
                    <a:pt x="47" y="2"/>
                    <a:pt x="46" y="2"/>
                  </a:cubicBezTo>
                  <a:cubicBezTo>
                    <a:pt x="49" y="2"/>
                    <a:pt x="52" y="2"/>
                    <a:pt x="55" y="1"/>
                  </a:cubicBezTo>
                  <a:cubicBezTo>
                    <a:pt x="55" y="1"/>
                    <a:pt x="55" y="1"/>
                    <a:pt x="55" y="1"/>
                  </a:cubicBezTo>
                  <a:moveTo>
                    <a:pt x="75" y="0"/>
                  </a:moveTo>
                  <a:cubicBezTo>
                    <a:pt x="70" y="0"/>
                    <a:pt x="66" y="1"/>
                    <a:pt x="61" y="1"/>
                  </a:cubicBezTo>
                  <a:cubicBezTo>
                    <a:pt x="60" y="1"/>
                    <a:pt x="59" y="1"/>
                    <a:pt x="58" y="1"/>
                  </a:cubicBezTo>
                  <a:cubicBezTo>
                    <a:pt x="62" y="1"/>
                    <a:pt x="66" y="1"/>
                    <a:pt x="70" y="1"/>
                  </a:cubicBezTo>
                  <a:cubicBezTo>
                    <a:pt x="71" y="0"/>
                    <a:pt x="73" y="0"/>
                    <a:pt x="75" y="0"/>
                  </a:cubicBezTo>
                  <a:moveTo>
                    <a:pt x="82" y="0"/>
                  </a:moveTo>
                  <a:cubicBezTo>
                    <a:pt x="82" y="0"/>
                    <a:pt x="82" y="0"/>
                    <a:pt x="82" y="0"/>
                  </a:cubicBezTo>
                  <a:cubicBezTo>
                    <a:pt x="83" y="0"/>
                    <a:pt x="84" y="0"/>
                    <a:pt x="85" y="0"/>
                  </a:cubicBezTo>
                  <a:cubicBezTo>
                    <a:pt x="84" y="0"/>
                    <a:pt x="83" y="0"/>
                    <a:pt x="8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28" name="Freeform 422"/>
            <p:cNvSpPr>
              <a:spLocks/>
            </p:cNvSpPr>
            <p:nvPr/>
          </p:nvSpPr>
          <p:spPr bwMode="auto">
            <a:xfrm>
              <a:off x="781050" y="2170113"/>
              <a:ext cx="469900" cy="131763"/>
            </a:xfrm>
            <a:custGeom>
              <a:avLst/>
              <a:gdLst>
                <a:gd name="T0" fmla="*/ 79 w 125"/>
                <a:gd name="T1" fmla="*/ 0 h 35"/>
                <a:gd name="T2" fmla="*/ 77 w 125"/>
                <a:gd name="T3" fmla="*/ 0 h 35"/>
                <a:gd name="T4" fmla="*/ 75 w 125"/>
                <a:gd name="T5" fmla="*/ 0 h 35"/>
                <a:gd name="T6" fmla="*/ 70 w 125"/>
                <a:gd name="T7" fmla="*/ 1 h 35"/>
                <a:gd name="T8" fmla="*/ 58 w 125"/>
                <a:gd name="T9" fmla="*/ 1 h 35"/>
                <a:gd name="T10" fmla="*/ 55 w 125"/>
                <a:gd name="T11" fmla="*/ 1 h 35"/>
                <a:gd name="T12" fmla="*/ 55 w 125"/>
                <a:gd name="T13" fmla="*/ 1 h 35"/>
                <a:gd name="T14" fmla="*/ 46 w 125"/>
                <a:gd name="T15" fmla="*/ 2 h 35"/>
                <a:gd name="T16" fmla="*/ 42 w 125"/>
                <a:gd name="T17" fmla="*/ 4 h 35"/>
                <a:gd name="T18" fmla="*/ 38 w 125"/>
                <a:gd name="T19" fmla="*/ 6 h 35"/>
                <a:gd name="T20" fmla="*/ 37 w 125"/>
                <a:gd name="T21" fmla="*/ 6 h 35"/>
                <a:gd name="T22" fmla="*/ 36 w 125"/>
                <a:gd name="T23" fmla="*/ 7 h 35"/>
                <a:gd name="T24" fmla="*/ 21 w 125"/>
                <a:gd name="T25" fmla="*/ 17 h 35"/>
                <a:gd name="T26" fmla="*/ 13 w 125"/>
                <a:gd name="T27" fmla="*/ 23 h 35"/>
                <a:gd name="T28" fmla="*/ 2 w 125"/>
                <a:gd name="T29" fmla="*/ 33 h 35"/>
                <a:gd name="T30" fmla="*/ 1 w 125"/>
                <a:gd name="T31" fmla="*/ 33 h 35"/>
                <a:gd name="T32" fmla="*/ 0 w 125"/>
                <a:gd name="T33" fmla="*/ 34 h 35"/>
                <a:gd name="T34" fmla="*/ 0 w 125"/>
                <a:gd name="T35" fmla="*/ 35 h 35"/>
                <a:gd name="T36" fmla="*/ 1 w 125"/>
                <a:gd name="T37" fmla="*/ 35 h 35"/>
                <a:gd name="T38" fmla="*/ 3 w 125"/>
                <a:gd name="T39" fmla="*/ 35 h 35"/>
                <a:gd name="T40" fmla="*/ 13 w 125"/>
                <a:gd name="T41" fmla="*/ 32 h 35"/>
                <a:gd name="T42" fmla="*/ 32 w 125"/>
                <a:gd name="T43" fmla="*/ 29 h 35"/>
                <a:gd name="T44" fmla="*/ 53 w 125"/>
                <a:gd name="T45" fmla="*/ 27 h 35"/>
                <a:gd name="T46" fmla="*/ 70 w 125"/>
                <a:gd name="T47" fmla="*/ 26 h 35"/>
                <a:gd name="T48" fmla="*/ 71 w 125"/>
                <a:gd name="T49" fmla="*/ 26 h 35"/>
                <a:gd name="T50" fmla="*/ 72 w 125"/>
                <a:gd name="T51" fmla="*/ 26 h 35"/>
                <a:gd name="T52" fmla="*/ 72 w 125"/>
                <a:gd name="T53" fmla="*/ 26 h 35"/>
                <a:gd name="T54" fmla="*/ 74 w 125"/>
                <a:gd name="T55" fmla="*/ 26 h 35"/>
                <a:gd name="T56" fmla="*/ 90 w 125"/>
                <a:gd name="T57" fmla="*/ 25 h 35"/>
                <a:gd name="T58" fmla="*/ 109 w 125"/>
                <a:gd name="T59" fmla="*/ 22 h 35"/>
                <a:gd name="T60" fmla="*/ 117 w 125"/>
                <a:gd name="T61" fmla="*/ 19 h 35"/>
                <a:gd name="T62" fmla="*/ 125 w 125"/>
                <a:gd name="T63" fmla="*/ 12 h 35"/>
                <a:gd name="T64" fmla="*/ 125 w 125"/>
                <a:gd name="T65" fmla="*/ 10 h 35"/>
                <a:gd name="T66" fmla="*/ 124 w 125"/>
                <a:gd name="T67" fmla="*/ 9 h 35"/>
                <a:gd name="T68" fmla="*/ 113 w 125"/>
                <a:gd name="T69" fmla="*/ 3 h 35"/>
                <a:gd name="T70" fmla="*/ 112 w 125"/>
                <a:gd name="T71" fmla="*/ 2 h 35"/>
                <a:gd name="T72" fmla="*/ 111 w 125"/>
                <a:gd name="T73" fmla="*/ 2 h 35"/>
                <a:gd name="T74" fmla="*/ 96 w 125"/>
                <a:gd name="T75" fmla="*/ 1 h 35"/>
                <a:gd name="T76" fmla="*/ 86 w 125"/>
                <a:gd name="T77" fmla="*/ 1 h 35"/>
                <a:gd name="T78" fmla="*/ 85 w 125"/>
                <a:gd name="T79" fmla="*/ 0 h 35"/>
                <a:gd name="T80" fmla="*/ 82 w 125"/>
                <a:gd name="T81" fmla="*/ 0 h 35"/>
                <a:gd name="T82" fmla="*/ 82 w 125"/>
                <a:gd name="T83" fmla="*/ 0 h 35"/>
                <a:gd name="T84" fmla="*/ 79 w 125"/>
                <a:gd name="T85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25" h="35">
                  <a:moveTo>
                    <a:pt x="79" y="0"/>
                  </a:moveTo>
                  <a:cubicBezTo>
                    <a:pt x="78" y="0"/>
                    <a:pt x="77" y="0"/>
                    <a:pt x="77" y="0"/>
                  </a:cubicBezTo>
                  <a:cubicBezTo>
                    <a:pt x="76" y="0"/>
                    <a:pt x="76" y="0"/>
                    <a:pt x="75" y="0"/>
                  </a:cubicBezTo>
                  <a:cubicBezTo>
                    <a:pt x="73" y="0"/>
                    <a:pt x="71" y="0"/>
                    <a:pt x="70" y="1"/>
                  </a:cubicBezTo>
                  <a:cubicBezTo>
                    <a:pt x="66" y="1"/>
                    <a:pt x="62" y="1"/>
                    <a:pt x="58" y="1"/>
                  </a:cubicBezTo>
                  <a:cubicBezTo>
                    <a:pt x="57" y="1"/>
                    <a:pt x="56" y="1"/>
                    <a:pt x="55" y="1"/>
                  </a:cubicBezTo>
                  <a:cubicBezTo>
                    <a:pt x="55" y="1"/>
                    <a:pt x="55" y="1"/>
                    <a:pt x="55" y="1"/>
                  </a:cubicBezTo>
                  <a:cubicBezTo>
                    <a:pt x="52" y="2"/>
                    <a:pt x="49" y="2"/>
                    <a:pt x="46" y="2"/>
                  </a:cubicBezTo>
                  <a:cubicBezTo>
                    <a:pt x="44" y="3"/>
                    <a:pt x="43" y="3"/>
                    <a:pt x="42" y="4"/>
                  </a:cubicBezTo>
                  <a:cubicBezTo>
                    <a:pt x="40" y="4"/>
                    <a:pt x="39" y="5"/>
                    <a:pt x="38" y="6"/>
                  </a:cubicBezTo>
                  <a:cubicBezTo>
                    <a:pt x="37" y="6"/>
                    <a:pt x="37" y="6"/>
                    <a:pt x="37" y="6"/>
                  </a:cubicBezTo>
                  <a:cubicBezTo>
                    <a:pt x="37" y="6"/>
                    <a:pt x="36" y="7"/>
                    <a:pt x="36" y="7"/>
                  </a:cubicBezTo>
                  <a:cubicBezTo>
                    <a:pt x="31" y="10"/>
                    <a:pt x="26" y="13"/>
                    <a:pt x="21" y="17"/>
                  </a:cubicBezTo>
                  <a:cubicBezTo>
                    <a:pt x="18" y="19"/>
                    <a:pt x="15" y="21"/>
                    <a:pt x="13" y="23"/>
                  </a:cubicBezTo>
                  <a:cubicBezTo>
                    <a:pt x="9" y="26"/>
                    <a:pt x="5" y="29"/>
                    <a:pt x="2" y="33"/>
                  </a:cubicBezTo>
                  <a:cubicBezTo>
                    <a:pt x="1" y="33"/>
                    <a:pt x="1" y="33"/>
                    <a:pt x="1" y="33"/>
                  </a:cubicBezTo>
                  <a:cubicBezTo>
                    <a:pt x="1" y="34"/>
                    <a:pt x="0" y="34"/>
                    <a:pt x="0" y="34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1" y="35"/>
                    <a:pt x="1" y="35"/>
                    <a:pt x="1" y="35"/>
                  </a:cubicBezTo>
                  <a:cubicBezTo>
                    <a:pt x="2" y="35"/>
                    <a:pt x="2" y="35"/>
                    <a:pt x="3" y="35"/>
                  </a:cubicBezTo>
                  <a:cubicBezTo>
                    <a:pt x="6" y="34"/>
                    <a:pt x="10" y="33"/>
                    <a:pt x="13" y="32"/>
                  </a:cubicBezTo>
                  <a:cubicBezTo>
                    <a:pt x="19" y="31"/>
                    <a:pt x="25" y="30"/>
                    <a:pt x="32" y="29"/>
                  </a:cubicBezTo>
                  <a:cubicBezTo>
                    <a:pt x="39" y="28"/>
                    <a:pt x="46" y="27"/>
                    <a:pt x="53" y="27"/>
                  </a:cubicBezTo>
                  <a:cubicBezTo>
                    <a:pt x="59" y="26"/>
                    <a:pt x="64" y="26"/>
                    <a:pt x="70" y="26"/>
                  </a:cubicBezTo>
                  <a:cubicBezTo>
                    <a:pt x="70" y="26"/>
                    <a:pt x="70" y="26"/>
                    <a:pt x="71" y="26"/>
                  </a:cubicBezTo>
                  <a:cubicBezTo>
                    <a:pt x="71" y="26"/>
                    <a:pt x="71" y="26"/>
                    <a:pt x="72" y="26"/>
                  </a:cubicBezTo>
                  <a:cubicBezTo>
                    <a:pt x="72" y="26"/>
                    <a:pt x="72" y="26"/>
                    <a:pt x="72" y="26"/>
                  </a:cubicBezTo>
                  <a:cubicBezTo>
                    <a:pt x="73" y="26"/>
                    <a:pt x="74" y="26"/>
                    <a:pt x="74" y="26"/>
                  </a:cubicBezTo>
                  <a:cubicBezTo>
                    <a:pt x="79" y="25"/>
                    <a:pt x="85" y="25"/>
                    <a:pt x="90" y="25"/>
                  </a:cubicBezTo>
                  <a:cubicBezTo>
                    <a:pt x="96" y="24"/>
                    <a:pt x="103" y="23"/>
                    <a:pt x="109" y="22"/>
                  </a:cubicBezTo>
                  <a:cubicBezTo>
                    <a:pt x="112" y="21"/>
                    <a:pt x="114" y="20"/>
                    <a:pt x="117" y="19"/>
                  </a:cubicBezTo>
                  <a:cubicBezTo>
                    <a:pt x="120" y="17"/>
                    <a:pt x="123" y="15"/>
                    <a:pt x="125" y="12"/>
                  </a:cubicBezTo>
                  <a:cubicBezTo>
                    <a:pt x="125" y="11"/>
                    <a:pt x="125" y="11"/>
                    <a:pt x="125" y="10"/>
                  </a:cubicBezTo>
                  <a:cubicBezTo>
                    <a:pt x="125" y="10"/>
                    <a:pt x="125" y="9"/>
                    <a:pt x="124" y="9"/>
                  </a:cubicBezTo>
                  <a:cubicBezTo>
                    <a:pt x="121" y="7"/>
                    <a:pt x="117" y="5"/>
                    <a:pt x="113" y="3"/>
                  </a:cubicBezTo>
                  <a:cubicBezTo>
                    <a:pt x="113" y="3"/>
                    <a:pt x="112" y="2"/>
                    <a:pt x="112" y="2"/>
                  </a:cubicBezTo>
                  <a:cubicBezTo>
                    <a:pt x="112" y="2"/>
                    <a:pt x="111" y="2"/>
                    <a:pt x="111" y="2"/>
                  </a:cubicBezTo>
                  <a:cubicBezTo>
                    <a:pt x="106" y="2"/>
                    <a:pt x="101" y="1"/>
                    <a:pt x="96" y="1"/>
                  </a:cubicBezTo>
                  <a:cubicBezTo>
                    <a:pt x="93" y="1"/>
                    <a:pt x="89" y="1"/>
                    <a:pt x="86" y="1"/>
                  </a:cubicBezTo>
                  <a:cubicBezTo>
                    <a:pt x="86" y="0"/>
                    <a:pt x="85" y="0"/>
                    <a:pt x="85" y="0"/>
                  </a:cubicBezTo>
                  <a:cubicBezTo>
                    <a:pt x="84" y="0"/>
                    <a:pt x="83" y="0"/>
                    <a:pt x="82" y="0"/>
                  </a:cubicBezTo>
                  <a:cubicBezTo>
                    <a:pt x="82" y="0"/>
                    <a:pt x="82" y="0"/>
                    <a:pt x="82" y="0"/>
                  </a:cubicBezTo>
                  <a:cubicBezTo>
                    <a:pt x="81" y="0"/>
                    <a:pt x="80" y="0"/>
                    <a:pt x="79" y="0"/>
                  </a:cubicBezTo>
                </a:path>
              </a:pathLst>
            </a:custGeom>
            <a:solidFill>
              <a:srgbClr val="FFF4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29" name="Freeform 423"/>
            <p:cNvSpPr>
              <a:spLocks noEditPoints="1"/>
            </p:cNvSpPr>
            <p:nvPr/>
          </p:nvSpPr>
          <p:spPr bwMode="auto">
            <a:xfrm>
              <a:off x="679450" y="2189163"/>
              <a:ext cx="209550" cy="109538"/>
            </a:xfrm>
            <a:custGeom>
              <a:avLst/>
              <a:gdLst>
                <a:gd name="T0" fmla="*/ 21 w 56"/>
                <a:gd name="T1" fmla="*/ 29 h 29"/>
                <a:gd name="T2" fmla="*/ 20 w 56"/>
                <a:gd name="T3" fmla="*/ 29 h 29"/>
                <a:gd name="T4" fmla="*/ 20 w 56"/>
                <a:gd name="T5" fmla="*/ 29 h 29"/>
                <a:gd name="T6" fmla="*/ 20 w 56"/>
                <a:gd name="T7" fmla="*/ 29 h 29"/>
                <a:gd name="T8" fmla="*/ 21 w 56"/>
                <a:gd name="T9" fmla="*/ 29 h 29"/>
                <a:gd name="T10" fmla="*/ 13 w 56"/>
                <a:gd name="T11" fmla="*/ 25 h 29"/>
                <a:gd name="T12" fmla="*/ 14 w 56"/>
                <a:gd name="T13" fmla="*/ 26 h 29"/>
                <a:gd name="T14" fmla="*/ 13 w 56"/>
                <a:gd name="T15" fmla="*/ 25 h 29"/>
                <a:gd name="T16" fmla="*/ 26 w 56"/>
                <a:gd name="T17" fmla="*/ 24 h 29"/>
                <a:gd name="T18" fmla="*/ 25 w 56"/>
                <a:gd name="T19" fmla="*/ 25 h 29"/>
                <a:gd name="T20" fmla="*/ 24 w 56"/>
                <a:gd name="T21" fmla="*/ 26 h 29"/>
                <a:gd name="T22" fmla="*/ 23 w 56"/>
                <a:gd name="T23" fmla="*/ 27 h 29"/>
                <a:gd name="T24" fmla="*/ 24 w 56"/>
                <a:gd name="T25" fmla="*/ 26 h 29"/>
                <a:gd name="T26" fmla="*/ 26 w 56"/>
                <a:gd name="T27" fmla="*/ 24 h 29"/>
                <a:gd name="T28" fmla="*/ 1 w 56"/>
                <a:gd name="T29" fmla="*/ 18 h 29"/>
                <a:gd name="T30" fmla="*/ 1 w 56"/>
                <a:gd name="T31" fmla="*/ 18 h 29"/>
                <a:gd name="T32" fmla="*/ 3 w 56"/>
                <a:gd name="T33" fmla="*/ 19 h 29"/>
                <a:gd name="T34" fmla="*/ 2 w 56"/>
                <a:gd name="T35" fmla="*/ 18 h 29"/>
                <a:gd name="T36" fmla="*/ 1 w 56"/>
                <a:gd name="T37" fmla="*/ 18 h 29"/>
                <a:gd name="T38" fmla="*/ 2 w 56"/>
                <a:gd name="T39" fmla="*/ 16 h 29"/>
                <a:gd name="T40" fmla="*/ 1 w 56"/>
                <a:gd name="T41" fmla="*/ 16 h 29"/>
                <a:gd name="T42" fmla="*/ 0 w 56"/>
                <a:gd name="T43" fmla="*/ 17 h 29"/>
                <a:gd name="T44" fmla="*/ 1 w 56"/>
                <a:gd name="T45" fmla="*/ 16 h 29"/>
                <a:gd name="T46" fmla="*/ 2 w 56"/>
                <a:gd name="T47" fmla="*/ 16 h 29"/>
                <a:gd name="T48" fmla="*/ 28 w 56"/>
                <a:gd name="T49" fmla="*/ 6 h 29"/>
                <a:gd name="T50" fmla="*/ 11 w 56"/>
                <a:gd name="T51" fmla="*/ 12 h 29"/>
                <a:gd name="T52" fmla="*/ 7 w 56"/>
                <a:gd name="T53" fmla="*/ 13 h 29"/>
                <a:gd name="T54" fmla="*/ 28 w 56"/>
                <a:gd name="T55" fmla="*/ 6 h 29"/>
                <a:gd name="T56" fmla="*/ 56 w 56"/>
                <a:gd name="T57" fmla="*/ 1 h 29"/>
                <a:gd name="T58" fmla="*/ 54 w 56"/>
                <a:gd name="T59" fmla="*/ 2 h 29"/>
                <a:gd name="T60" fmla="*/ 53 w 56"/>
                <a:gd name="T61" fmla="*/ 3 h 29"/>
                <a:gd name="T62" fmla="*/ 54 w 56"/>
                <a:gd name="T63" fmla="*/ 2 h 29"/>
                <a:gd name="T64" fmla="*/ 56 w 56"/>
                <a:gd name="T65" fmla="*/ 1 h 29"/>
                <a:gd name="T66" fmla="*/ 52 w 56"/>
                <a:gd name="T67" fmla="*/ 0 h 29"/>
                <a:gd name="T68" fmla="*/ 42 w 56"/>
                <a:gd name="T69" fmla="*/ 2 h 29"/>
                <a:gd name="T70" fmla="*/ 46 w 56"/>
                <a:gd name="T71" fmla="*/ 1 h 29"/>
                <a:gd name="T72" fmla="*/ 52 w 56"/>
                <a:gd name="T73" fmla="*/ 0 h 29"/>
                <a:gd name="T74" fmla="*/ 56 w 56"/>
                <a:gd name="T75" fmla="*/ 0 h 29"/>
                <a:gd name="T76" fmla="*/ 56 w 56"/>
                <a:gd name="T77" fmla="*/ 0 h 29"/>
                <a:gd name="T78" fmla="*/ 56 w 56"/>
                <a:gd name="T79" fmla="*/ 0 h 29"/>
                <a:gd name="T80" fmla="*/ 56 w 56"/>
                <a:gd name="T81" fmla="*/ 0 h 29"/>
                <a:gd name="T82" fmla="*/ 55 w 56"/>
                <a:gd name="T83" fmla="*/ 0 h 29"/>
                <a:gd name="T84" fmla="*/ 53 w 56"/>
                <a:gd name="T85" fmla="*/ 0 h 29"/>
                <a:gd name="T86" fmla="*/ 54 w 56"/>
                <a:gd name="T87" fmla="*/ 0 h 29"/>
                <a:gd name="T88" fmla="*/ 55 w 56"/>
                <a:gd name="T89" fmla="*/ 0 h 29"/>
                <a:gd name="T90" fmla="*/ 55 w 56"/>
                <a:gd name="T91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56" h="29">
                  <a:moveTo>
                    <a:pt x="21" y="29"/>
                  </a:moveTo>
                  <a:cubicBezTo>
                    <a:pt x="21" y="29"/>
                    <a:pt x="20" y="29"/>
                    <a:pt x="20" y="29"/>
                  </a:cubicBezTo>
                  <a:cubicBezTo>
                    <a:pt x="20" y="29"/>
                    <a:pt x="20" y="29"/>
                    <a:pt x="20" y="29"/>
                  </a:cubicBezTo>
                  <a:cubicBezTo>
                    <a:pt x="20" y="29"/>
                    <a:pt x="20" y="29"/>
                    <a:pt x="20" y="29"/>
                  </a:cubicBezTo>
                  <a:cubicBezTo>
                    <a:pt x="20" y="29"/>
                    <a:pt x="21" y="29"/>
                    <a:pt x="21" y="29"/>
                  </a:cubicBezTo>
                  <a:moveTo>
                    <a:pt x="13" y="25"/>
                  </a:moveTo>
                  <a:cubicBezTo>
                    <a:pt x="14" y="26"/>
                    <a:pt x="14" y="26"/>
                    <a:pt x="14" y="26"/>
                  </a:cubicBezTo>
                  <a:cubicBezTo>
                    <a:pt x="14" y="26"/>
                    <a:pt x="14" y="26"/>
                    <a:pt x="13" y="25"/>
                  </a:cubicBezTo>
                  <a:moveTo>
                    <a:pt x="26" y="24"/>
                  </a:moveTo>
                  <a:cubicBezTo>
                    <a:pt x="26" y="24"/>
                    <a:pt x="26" y="24"/>
                    <a:pt x="25" y="25"/>
                  </a:cubicBezTo>
                  <a:cubicBezTo>
                    <a:pt x="25" y="25"/>
                    <a:pt x="24" y="26"/>
                    <a:pt x="24" y="26"/>
                  </a:cubicBezTo>
                  <a:cubicBezTo>
                    <a:pt x="23" y="26"/>
                    <a:pt x="23" y="27"/>
                    <a:pt x="23" y="27"/>
                  </a:cubicBezTo>
                  <a:cubicBezTo>
                    <a:pt x="23" y="27"/>
                    <a:pt x="23" y="27"/>
                    <a:pt x="24" y="26"/>
                  </a:cubicBezTo>
                  <a:cubicBezTo>
                    <a:pt x="24" y="26"/>
                    <a:pt x="25" y="25"/>
                    <a:pt x="26" y="24"/>
                  </a:cubicBezTo>
                  <a:moveTo>
                    <a:pt x="1" y="18"/>
                  </a:moveTo>
                  <a:cubicBezTo>
                    <a:pt x="1" y="18"/>
                    <a:pt x="1" y="18"/>
                    <a:pt x="1" y="18"/>
                  </a:cubicBezTo>
                  <a:cubicBezTo>
                    <a:pt x="2" y="18"/>
                    <a:pt x="3" y="19"/>
                    <a:pt x="3" y="19"/>
                  </a:cubicBezTo>
                  <a:cubicBezTo>
                    <a:pt x="3" y="19"/>
                    <a:pt x="2" y="19"/>
                    <a:pt x="2" y="18"/>
                  </a:cubicBezTo>
                  <a:cubicBezTo>
                    <a:pt x="2" y="18"/>
                    <a:pt x="1" y="18"/>
                    <a:pt x="1" y="18"/>
                  </a:cubicBezTo>
                  <a:moveTo>
                    <a:pt x="2" y="16"/>
                  </a:moveTo>
                  <a:cubicBezTo>
                    <a:pt x="2" y="16"/>
                    <a:pt x="2" y="16"/>
                    <a:pt x="1" y="16"/>
                  </a:cubicBezTo>
                  <a:cubicBezTo>
                    <a:pt x="1" y="16"/>
                    <a:pt x="0" y="16"/>
                    <a:pt x="0" y="17"/>
                  </a:cubicBezTo>
                  <a:cubicBezTo>
                    <a:pt x="0" y="17"/>
                    <a:pt x="1" y="16"/>
                    <a:pt x="1" y="16"/>
                  </a:cubicBezTo>
                  <a:cubicBezTo>
                    <a:pt x="2" y="16"/>
                    <a:pt x="2" y="16"/>
                    <a:pt x="2" y="16"/>
                  </a:cubicBezTo>
                  <a:moveTo>
                    <a:pt x="28" y="6"/>
                  </a:moveTo>
                  <a:cubicBezTo>
                    <a:pt x="22" y="8"/>
                    <a:pt x="17" y="10"/>
                    <a:pt x="11" y="12"/>
                  </a:cubicBezTo>
                  <a:cubicBezTo>
                    <a:pt x="10" y="12"/>
                    <a:pt x="9" y="13"/>
                    <a:pt x="7" y="13"/>
                  </a:cubicBezTo>
                  <a:cubicBezTo>
                    <a:pt x="14" y="11"/>
                    <a:pt x="21" y="8"/>
                    <a:pt x="28" y="6"/>
                  </a:cubicBezTo>
                  <a:moveTo>
                    <a:pt x="56" y="1"/>
                  </a:moveTo>
                  <a:cubicBezTo>
                    <a:pt x="55" y="1"/>
                    <a:pt x="55" y="2"/>
                    <a:pt x="54" y="2"/>
                  </a:cubicBezTo>
                  <a:cubicBezTo>
                    <a:pt x="54" y="2"/>
                    <a:pt x="53" y="3"/>
                    <a:pt x="53" y="3"/>
                  </a:cubicBezTo>
                  <a:cubicBezTo>
                    <a:pt x="53" y="3"/>
                    <a:pt x="53" y="2"/>
                    <a:pt x="54" y="2"/>
                  </a:cubicBezTo>
                  <a:cubicBezTo>
                    <a:pt x="54" y="2"/>
                    <a:pt x="55" y="1"/>
                    <a:pt x="56" y="1"/>
                  </a:cubicBezTo>
                  <a:moveTo>
                    <a:pt x="52" y="0"/>
                  </a:moveTo>
                  <a:cubicBezTo>
                    <a:pt x="49" y="1"/>
                    <a:pt x="45" y="2"/>
                    <a:pt x="42" y="2"/>
                  </a:cubicBezTo>
                  <a:cubicBezTo>
                    <a:pt x="44" y="2"/>
                    <a:pt x="45" y="2"/>
                    <a:pt x="46" y="1"/>
                  </a:cubicBezTo>
                  <a:cubicBezTo>
                    <a:pt x="48" y="1"/>
                    <a:pt x="50" y="1"/>
                    <a:pt x="52" y="0"/>
                  </a:cubicBezTo>
                  <a:moveTo>
                    <a:pt x="56" y="0"/>
                  </a:moveTo>
                  <a:cubicBezTo>
                    <a:pt x="56" y="0"/>
                    <a:pt x="56" y="0"/>
                    <a:pt x="56" y="0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56" y="0"/>
                    <a:pt x="56" y="0"/>
                    <a:pt x="56" y="0"/>
                  </a:cubicBezTo>
                  <a:moveTo>
                    <a:pt x="55" y="0"/>
                  </a:moveTo>
                  <a:cubicBezTo>
                    <a:pt x="54" y="0"/>
                    <a:pt x="54" y="0"/>
                    <a:pt x="53" y="0"/>
                  </a:cubicBezTo>
                  <a:cubicBezTo>
                    <a:pt x="53" y="0"/>
                    <a:pt x="54" y="0"/>
                    <a:pt x="54" y="0"/>
                  </a:cubicBezTo>
                  <a:cubicBezTo>
                    <a:pt x="55" y="0"/>
                    <a:pt x="55" y="0"/>
                    <a:pt x="55" y="0"/>
                  </a:cubicBezTo>
                  <a:cubicBezTo>
                    <a:pt x="55" y="0"/>
                    <a:pt x="55" y="0"/>
                    <a:pt x="55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30" name="Freeform 424"/>
            <p:cNvSpPr>
              <a:spLocks/>
            </p:cNvSpPr>
            <p:nvPr/>
          </p:nvSpPr>
          <p:spPr bwMode="auto">
            <a:xfrm>
              <a:off x="679450" y="2189163"/>
              <a:ext cx="209550" cy="109538"/>
            </a:xfrm>
            <a:custGeom>
              <a:avLst/>
              <a:gdLst>
                <a:gd name="T0" fmla="*/ 55 w 56"/>
                <a:gd name="T1" fmla="*/ 0 h 29"/>
                <a:gd name="T2" fmla="*/ 54 w 56"/>
                <a:gd name="T3" fmla="*/ 0 h 29"/>
                <a:gd name="T4" fmla="*/ 53 w 56"/>
                <a:gd name="T5" fmla="*/ 0 h 29"/>
                <a:gd name="T6" fmla="*/ 53 w 56"/>
                <a:gd name="T7" fmla="*/ 0 h 29"/>
                <a:gd name="T8" fmla="*/ 52 w 56"/>
                <a:gd name="T9" fmla="*/ 0 h 29"/>
                <a:gd name="T10" fmla="*/ 46 w 56"/>
                <a:gd name="T11" fmla="*/ 1 h 29"/>
                <a:gd name="T12" fmla="*/ 42 w 56"/>
                <a:gd name="T13" fmla="*/ 2 h 29"/>
                <a:gd name="T14" fmla="*/ 28 w 56"/>
                <a:gd name="T15" fmla="*/ 6 h 29"/>
                <a:gd name="T16" fmla="*/ 7 w 56"/>
                <a:gd name="T17" fmla="*/ 13 h 29"/>
                <a:gd name="T18" fmla="*/ 2 w 56"/>
                <a:gd name="T19" fmla="*/ 16 h 29"/>
                <a:gd name="T20" fmla="*/ 1 w 56"/>
                <a:gd name="T21" fmla="*/ 16 h 29"/>
                <a:gd name="T22" fmla="*/ 0 w 56"/>
                <a:gd name="T23" fmla="*/ 17 h 29"/>
                <a:gd name="T24" fmla="*/ 1 w 56"/>
                <a:gd name="T25" fmla="*/ 18 h 29"/>
                <a:gd name="T26" fmla="*/ 2 w 56"/>
                <a:gd name="T27" fmla="*/ 18 h 29"/>
                <a:gd name="T28" fmla="*/ 3 w 56"/>
                <a:gd name="T29" fmla="*/ 19 h 29"/>
                <a:gd name="T30" fmla="*/ 13 w 56"/>
                <a:gd name="T31" fmla="*/ 25 h 29"/>
                <a:gd name="T32" fmla="*/ 14 w 56"/>
                <a:gd name="T33" fmla="*/ 26 h 29"/>
                <a:gd name="T34" fmla="*/ 19 w 56"/>
                <a:gd name="T35" fmla="*/ 28 h 29"/>
                <a:gd name="T36" fmla="*/ 20 w 56"/>
                <a:gd name="T37" fmla="*/ 29 h 29"/>
                <a:gd name="T38" fmla="*/ 20 w 56"/>
                <a:gd name="T39" fmla="*/ 29 h 29"/>
                <a:gd name="T40" fmla="*/ 21 w 56"/>
                <a:gd name="T41" fmla="*/ 29 h 29"/>
                <a:gd name="T42" fmla="*/ 21 w 56"/>
                <a:gd name="T43" fmla="*/ 28 h 29"/>
                <a:gd name="T44" fmla="*/ 23 w 56"/>
                <a:gd name="T45" fmla="*/ 27 h 29"/>
                <a:gd name="T46" fmla="*/ 24 w 56"/>
                <a:gd name="T47" fmla="*/ 26 h 29"/>
                <a:gd name="T48" fmla="*/ 25 w 56"/>
                <a:gd name="T49" fmla="*/ 25 h 29"/>
                <a:gd name="T50" fmla="*/ 26 w 56"/>
                <a:gd name="T51" fmla="*/ 24 h 29"/>
                <a:gd name="T52" fmla="*/ 34 w 56"/>
                <a:gd name="T53" fmla="*/ 16 h 29"/>
                <a:gd name="T54" fmla="*/ 53 w 56"/>
                <a:gd name="T55" fmla="*/ 3 h 29"/>
                <a:gd name="T56" fmla="*/ 54 w 56"/>
                <a:gd name="T57" fmla="*/ 2 h 29"/>
                <a:gd name="T58" fmla="*/ 56 w 56"/>
                <a:gd name="T59" fmla="*/ 1 h 29"/>
                <a:gd name="T60" fmla="*/ 56 w 56"/>
                <a:gd name="T61" fmla="*/ 0 h 29"/>
                <a:gd name="T62" fmla="*/ 56 w 56"/>
                <a:gd name="T63" fmla="*/ 0 h 29"/>
                <a:gd name="T64" fmla="*/ 55 w 56"/>
                <a:gd name="T65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6" h="29">
                  <a:moveTo>
                    <a:pt x="55" y="0"/>
                  </a:moveTo>
                  <a:cubicBezTo>
                    <a:pt x="55" y="0"/>
                    <a:pt x="55" y="0"/>
                    <a:pt x="54" y="0"/>
                  </a:cubicBezTo>
                  <a:cubicBezTo>
                    <a:pt x="54" y="0"/>
                    <a:pt x="53" y="0"/>
                    <a:pt x="53" y="0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53" y="0"/>
                    <a:pt x="52" y="0"/>
                    <a:pt x="52" y="0"/>
                  </a:cubicBezTo>
                  <a:cubicBezTo>
                    <a:pt x="50" y="1"/>
                    <a:pt x="48" y="1"/>
                    <a:pt x="46" y="1"/>
                  </a:cubicBezTo>
                  <a:cubicBezTo>
                    <a:pt x="45" y="2"/>
                    <a:pt x="44" y="2"/>
                    <a:pt x="42" y="2"/>
                  </a:cubicBezTo>
                  <a:cubicBezTo>
                    <a:pt x="37" y="3"/>
                    <a:pt x="32" y="5"/>
                    <a:pt x="28" y="6"/>
                  </a:cubicBezTo>
                  <a:cubicBezTo>
                    <a:pt x="21" y="8"/>
                    <a:pt x="14" y="11"/>
                    <a:pt x="7" y="13"/>
                  </a:cubicBezTo>
                  <a:cubicBezTo>
                    <a:pt x="5" y="14"/>
                    <a:pt x="4" y="15"/>
                    <a:pt x="2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0" y="17"/>
                    <a:pt x="0" y="17"/>
                  </a:cubicBezTo>
                  <a:cubicBezTo>
                    <a:pt x="1" y="17"/>
                    <a:pt x="1" y="17"/>
                    <a:pt x="1" y="18"/>
                  </a:cubicBezTo>
                  <a:cubicBezTo>
                    <a:pt x="1" y="18"/>
                    <a:pt x="2" y="18"/>
                    <a:pt x="2" y="18"/>
                  </a:cubicBezTo>
                  <a:cubicBezTo>
                    <a:pt x="2" y="19"/>
                    <a:pt x="3" y="19"/>
                    <a:pt x="3" y="19"/>
                  </a:cubicBezTo>
                  <a:cubicBezTo>
                    <a:pt x="6" y="22"/>
                    <a:pt x="10" y="24"/>
                    <a:pt x="13" y="25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6" y="27"/>
                    <a:pt x="18" y="28"/>
                    <a:pt x="19" y="28"/>
                  </a:cubicBezTo>
                  <a:cubicBezTo>
                    <a:pt x="19" y="29"/>
                    <a:pt x="20" y="29"/>
                    <a:pt x="20" y="29"/>
                  </a:cubicBezTo>
                  <a:cubicBezTo>
                    <a:pt x="20" y="29"/>
                    <a:pt x="20" y="29"/>
                    <a:pt x="20" y="29"/>
                  </a:cubicBezTo>
                  <a:cubicBezTo>
                    <a:pt x="20" y="29"/>
                    <a:pt x="21" y="29"/>
                    <a:pt x="21" y="29"/>
                  </a:cubicBezTo>
                  <a:cubicBezTo>
                    <a:pt x="21" y="29"/>
                    <a:pt x="21" y="29"/>
                    <a:pt x="21" y="28"/>
                  </a:cubicBezTo>
                  <a:cubicBezTo>
                    <a:pt x="22" y="28"/>
                    <a:pt x="22" y="27"/>
                    <a:pt x="23" y="27"/>
                  </a:cubicBezTo>
                  <a:cubicBezTo>
                    <a:pt x="23" y="27"/>
                    <a:pt x="23" y="26"/>
                    <a:pt x="24" y="26"/>
                  </a:cubicBezTo>
                  <a:cubicBezTo>
                    <a:pt x="24" y="26"/>
                    <a:pt x="25" y="25"/>
                    <a:pt x="25" y="25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9" y="21"/>
                    <a:pt x="31" y="19"/>
                    <a:pt x="34" y="16"/>
                  </a:cubicBezTo>
                  <a:cubicBezTo>
                    <a:pt x="40" y="11"/>
                    <a:pt x="46" y="7"/>
                    <a:pt x="53" y="3"/>
                  </a:cubicBezTo>
                  <a:cubicBezTo>
                    <a:pt x="53" y="3"/>
                    <a:pt x="54" y="2"/>
                    <a:pt x="54" y="2"/>
                  </a:cubicBezTo>
                  <a:cubicBezTo>
                    <a:pt x="55" y="2"/>
                    <a:pt x="55" y="1"/>
                    <a:pt x="56" y="1"/>
                  </a:cubicBezTo>
                  <a:cubicBezTo>
                    <a:pt x="56" y="1"/>
                    <a:pt x="56" y="1"/>
                    <a:pt x="56" y="0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56" y="0"/>
                    <a:pt x="56" y="0"/>
                    <a:pt x="55" y="0"/>
                  </a:cubicBezTo>
                </a:path>
              </a:pathLst>
            </a:custGeom>
            <a:solidFill>
              <a:srgbClr val="FFE9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31" name="Freeform 425"/>
            <p:cNvSpPr>
              <a:spLocks noEditPoints="1"/>
            </p:cNvSpPr>
            <p:nvPr/>
          </p:nvSpPr>
          <p:spPr bwMode="auto">
            <a:xfrm>
              <a:off x="615950" y="2260600"/>
              <a:ext cx="123825" cy="68263"/>
            </a:xfrm>
            <a:custGeom>
              <a:avLst/>
              <a:gdLst>
                <a:gd name="T0" fmla="*/ 7 w 33"/>
                <a:gd name="T1" fmla="*/ 13 h 18"/>
                <a:gd name="T2" fmla="*/ 14 w 33"/>
                <a:gd name="T3" fmla="*/ 18 h 18"/>
                <a:gd name="T4" fmla="*/ 7 w 33"/>
                <a:gd name="T5" fmla="*/ 13 h 18"/>
                <a:gd name="T6" fmla="*/ 28 w 33"/>
                <a:gd name="T7" fmla="*/ 11 h 18"/>
                <a:gd name="T8" fmla="*/ 31 w 33"/>
                <a:gd name="T9" fmla="*/ 12 h 18"/>
                <a:gd name="T10" fmla="*/ 33 w 33"/>
                <a:gd name="T11" fmla="*/ 13 h 18"/>
                <a:gd name="T12" fmla="*/ 33 w 33"/>
                <a:gd name="T13" fmla="*/ 13 h 18"/>
                <a:gd name="T14" fmla="*/ 33 w 33"/>
                <a:gd name="T15" fmla="*/ 13 h 18"/>
                <a:gd name="T16" fmla="*/ 32 w 33"/>
                <a:gd name="T17" fmla="*/ 12 h 18"/>
                <a:gd name="T18" fmla="*/ 28 w 33"/>
                <a:gd name="T19" fmla="*/ 11 h 18"/>
                <a:gd name="T20" fmla="*/ 2 w 33"/>
                <a:gd name="T21" fmla="*/ 5 h 18"/>
                <a:gd name="T22" fmla="*/ 1 w 33"/>
                <a:gd name="T23" fmla="*/ 5 h 18"/>
                <a:gd name="T24" fmla="*/ 1 w 33"/>
                <a:gd name="T25" fmla="*/ 7 h 18"/>
                <a:gd name="T26" fmla="*/ 2 w 33"/>
                <a:gd name="T27" fmla="*/ 5 h 18"/>
                <a:gd name="T28" fmla="*/ 13 w 33"/>
                <a:gd name="T29" fmla="*/ 0 h 18"/>
                <a:gd name="T30" fmla="*/ 13 w 33"/>
                <a:gd name="T31" fmla="*/ 1 h 18"/>
                <a:gd name="T32" fmla="*/ 20 w 33"/>
                <a:gd name="T33" fmla="*/ 6 h 18"/>
                <a:gd name="T34" fmla="*/ 13 w 33"/>
                <a:gd name="T35" fmla="*/ 1 h 18"/>
                <a:gd name="T36" fmla="*/ 13 w 33"/>
                <a:gd name="T37" fmla="*/ 0 h 18"/>
                <a:gd name="T38" fmla="*/ 12 w 33"/>
                <a:gd name="T39" fmla="*/ 0 h 18"/>
                <a:gd name="T40" fmla="*/ 11 w 33"/>
                <a:gd name="T41" fmla="*/ 0 h 18"/>
                <a:gd name="T42" fmla="*/ 3 w 33"/>
                <a:gd name="T43" fmla="*/ 5 h 18"/>
                <a:gd name="T44" fmla="*/ 3 w 33"/>
                <a:gd name="T45" fmla="*/ 4 h 18"/>
                <a:gd name="T46" fmla="*/ 10 w 33"/>
                <a:gd name="T47" fmla="*/ 1 h 18"/>
                <a:gd name="T48" fmla="*/ 12 w 33"/>
                <a:gd name="T49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3" h="18">
                  <a:moveTo>
                    <a:pt x="7" y="13"/>
                  </a:moveTo>
                  <a:cubicBezTo>
                    <a:pt x="9" y="15"/>
                    <a:pt x="11" y="16"/>
                    <a:pt x="14" y="18"/>
                  </a:cubicBezTo>
                  <a:cubicBezTo>
                    <a:pt x="12" y="16"/>
                    <a:pt x="9" y="15"/>
                    <a:pt x="7" y="13"/>
                  </a:cubicBezTo>
                  <a:moveTo>
                    <a:pt x="28" y="11"/>
                  </a:moveTo>
                  <a:cubicBezTo>
                    <a:pt x="29" y="11"/>
                    <a:pt x="30" y="12"/>
                    <a:pt x="31" y="12"/>
                  </a:cubicBezTo>
                  <a:cubicBezTo>
                    <a:pt x="32" y="13"/>
                    <a:pt x="32" y="13"/>
                    <a:pt x="33" y="13"/>
                  </a:cubicBezTo>
                  <a:cubicBezTo>
                    <a:pt x="33" y="13"/>
                    <a:pt x="33" y="13"/>
                    <a:pt x="33" y="13"/>
                  </a:cubicBezTo>
                  <a:cubicBezTo>
                    <a:pt x="33" y="13"/>
                    <a:pt x="33" y="13"/>
                    <a:pt x="33" y="13"/>
                  </a:cubicBezTo>
                  <a:cubicBezTo>
                    <a:pt x="33" y="13"/>
                    <a:pt x="32" y="13"/>
                    <a:pt x="32" y="12"/>
                  </a:cubicBezTo>
                  <a:cubicBezTo>
                    <a:pt x="31" y="12"/>
                    <a:pt x="29" y="11"/>
                    <a:pt x="28" y="11"/>
                  </a:cubicBezTo>
                  <a:moveTo>
                    <a:pt x="2" y="5"/>
                  </a:moveTo>
                  <a:cubicBezTo>
                    <a:pt x="2" y="5"/>
                    <a:pt x="2" y="5"/>
                    <a:pt x="1" y="5"/>
                  </a:cubicBezTo>
                  <a:cubicBezTo>
                    <a:pt x="1" y="6"/>
                    <a:pt x="0" y="6"/>
                    <a:pt x="1" y="7"/>
                  </a:cubicBezTo>
                  <a:cubicBezTo>
                    <a:pt x="1" y="6"/>
                    <a:pt x="1" y="6"/>
                    <a:pt x="2" y="5"/>
                  </a:cubicBezTo>
                  <a:moveTo>
                    <a:pt x="13" y="0"/>
                  </a:moveTo>
                  <a:cubicBezTo>
                    <a:pt x="13" y="0"/>
                    <a:pt x="13" y="0"/>
                    <a:pt x="13" y="1"/>
                  </a:cubicBezTo>
                  <a:cubicBezTo>
                    <a:pt x="15" y="2"/>
                    <a:pt x="18" y="4"/>
                    <a:pt x="20" y="6"/>
                  </a:cubicBezTo>
                  <a:cubicBezTo>
                    <a:pt x="18" y="4"/>
                    <a:pt x="15" y="2"/>
                    <a:pt x="13" y="1"/>
                  </a:cubicBezTo>
                  <a:cubicBezTo>
                    <a:pt x="13" y="0"/>
                    <a:pt x="13" y="0"/>
                    <a:pt x="13" y="0"/>
                  </a:cubicBezTo>
                  <a:moveTo>
                    <a:pt x="12" y="0"/>
                  </a:moveTo>
                  <a:cubicBezTo>
                    <a:pt x="12" y="0"/>
                    <a:pt x="11" y="0"/>
                    <a:pt x="11" y="0"/>
                  </a:cubicBezTo>
                  <a:cubicBezTo>
                    <a:pt x="8" y="2"/>
                    <a:pt x="5" y="3"/>
                    <a:pt x="3" y="5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5" y="3"/>
                    <a:pt x="8" y="2"/>
                    <a:pt x="10" y="1"/>
                  </a:cubicBezTo>
                  <a:cubicBezTo>
                    <a:pt x="11" y="0"/>
                    <a:pt x="11" y="0"/>
                    <a:pt x="1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32" name="Freeform 426"/>
            <p:cNvSpPr>
              <a:spLocks/>
            </p:cNvSpPr>
            <p:nvPr/>
          </p:nvSpPr>
          <p:spPr bwMode="auto">
            <a:xfrm>
              <a:off x="619125" y="2260600"/>
              <a:ext cx="123825" cy="79375"/>
            </a:xfrm>
            <a:custGeom>
              <a:avLst/>
              <a:gdLst>
                <a:gd name="T0" fmla="*/ 11 w 33"/>
                <a:gd name="T1" fmla="*/ 0 h 21"/>
                <a:gd name="T2" fmla="*/ 11 w 33"/>
                <a:gd name="T3" fmla="*/ 0 h 21"/>
                <a:gd name="T4" fmla="*/ 9 w 33"/>
                <a:gd name="T5" fmla="*/ 1 h 21"/>
                <a:gd name="T6" fmla="*/ 2 w 33"/>
                <a:gd name="T7" fmla="*/ 4 h 21"/>
                <a:gd name="T8" fmla="*/ 2 w 33"/>
                <a:gd name="T9" fmla="*/ 5 h 21"/>
                <a:gd name="T10" fmla="*/ 1 w 33"/>
                <a:gd name="T11" fmla="*/ 5 h 21"/>
                <a:gd name="T12" fmla="*/ 0 w 33"/>
                <a:gd name="T13" fmla="*/ 7 h 21"/>
                <a:gd name="T14" fmla="*/ 0 w 33"/>
                <a:gd name="T15" fmla="*/ 7 h 21"/>
                <a:gd name="T16" fmla="*/ 5 w 33"/>
                <a:gd name="T17" fmla="*/ 12 h 21"/>
                <a:gd name="T18" fmla="*/ 6 w 33"/>
                <a:gd name="T19" fmla="*/ 13 h 21"/>
                <a:gd name="T20" fmla="*/ 13 w 33"/>
                <a:gd name="T21" fmla="*/ 18 h 21"/>
                <a:gd name="T22" fmla="*/ 17 w 33"/>
                <a:gd name="T23" fmla="*/ 20 h 21"/>
                <a:gd name="T24" fmla="*/ 19 w 33"/>
                <a:gd name="T25" fmla="*/ 21 h 21"/>
                <a:gd name="T26" fmla="*/ 20 w 33"/>
                <a:gd name="T27" fmla="*/ 21 h 21"/>
                <a:gd name="T28" fmla="*/ 23 w 33"/>
                <a:gd name="T29" fmla="*/ 19 h 21"/>
                <a:gd name="T30" fmla="*/ 32 w 33"/>
                <a:gd name="T31" fmla="*/ 15 h 21"/>
                <a:gd name="T32" fmla="*/ 32 w 33"/>
                <a:gd name="T33" fmla="*/ 13 h 21"/>
                <a:gd name="T34" fmla="*/ 32 w 33"/>
                <a:gd name="T35" fmla="*/ 13 h 21"/>
                <a:gd name="T36" fmla="*/ 30 w 33"/>
                <a:gd name="T37" fmla="*/ 12 h 21"/>
                <a:gd name="T38" fmla="*/ 27 w 33"/>
                <a:gd name="T39" fmla="*/ 11 h 21"/>
                <a:gd name="T40" fmla="*/ 19 w 33"/>
                <a:gd name="T41" fmla="*/ 6 h 21"/>
                <a:gd name="T42" fmla="*/ 12 w 33"/>
                <a:gd name="T43" fmla="*/ 1 h 21"/>
                <a:gd name="T44" fmla="*/ 12 w 33"/>
                <a:gd name="T45" fmla="*/ 0 h 21"/>
                <a:gd name="T46" fmla="*/ 11 w 33"/>
                <a:gd name="T47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3" h="21">
                  <a:moveTo>
                    <a:pt x="11" y="0"/>
                  </a:moveTo>
                  <a:cubicBezTo>
                    <a:pt x="11" y="0"/>
                    <a:pt x="11" y="0"/>
                    <a:pt x="11" y="0"/>
                  </a:cubicBezTo>
                  <a:cubicBezTo>
                    <a:pt x="10" y="0"/>
                    <a:pt x="10" y="0"/>
                    <a:pt x="9" y="1"/>
                  </a:cubicBezTo>
                  <a:cubicBezTo>
                    <a:pt x="7" y="2"/>
                    <a:pt x="4" y="3"/>
                    <a:pt x="2" y="4"/>
                  </a:cubicBezTo>
                  <a:cubicBezTo>
                    <a:pt x="2" y="4"/>
                    <a:pt x="2" y="4"/>
                    <a:pt x="2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6"/>
                    <a:pt x="0" y="6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9"/>
                    <a:pt x="3" y="10"/>
                    <a:pt x="5" y="12"/>
                  </a:cubicBezTo>
                  <a:cubicBezTo>
                    <a:pt x="5" y="12"/>
                    <a:pt x="5" y="13"/>
                    <a:pt x="6" y="13"/>
                  </a:cubicBezTo>
                  <a:cubicBezTo>
                    <a:pt x="8" y="15"/>
                    <a:pt x="11" y="16"/>
                    <a:pt x="13" y="18"/>
                  </a:cubicBezTo>
                  <a:cubicBezTo>
                    <a:pt x="14" y="19"/>
                    <a:pt x="16" y="20"/>
                    <a:pt x="17" y="20"/>
                  </a:cubicBezTo>
                  <a:cubicBezTo>
                    <a:pt x="18" y="21"/>
                    <a:pt x="18" y="21"/>
                    <a:pt x="19" y="21"/>
                  </a:cubicBezTo>
                  <a:cubicBezTo>
                    <a:pt x="19" y="21"/>
                    <a:pt x="20" y="21"/>
                    <a:pt x="20" y="21"/>
                  </a:cubicBezTo>
                  <a:cubicBezTo>
                    <a:pt x="21" y="20"/>
                    <a:pt x="22" y="20"/>
                    <a:pt x="23" y="19"/>
                  </a:cubicBezTo>
                  <a:cubicBezTo>
                    <a:pt x="26" y="18"/>
                    <a:pt x="29" y="17"/>
                    <a:pt x="32" y="15"/>
                  </a:cubicBezTo>
                  <a:cubicBezTo>
                    <a:pt x="33" y="15"/>
                    <a:pt x="33" y="14"/>
                    <a:pt x="32" y="13"/>
                  </a:cubicBezTo>
                  <a:cubicBezTo>
                    <a:pt x="32" y="13"/>
                    <a:pt x="32" y="13"/>
                    <a:pt x="32" y="13"/>
                  </a:cubicBezTo>
                  <a:cubicBezTo>
                    <a:pt x="31" y="13"/>
                    <a:pt x="31" y="13"/>
                    <a:pt x="30" y="12"/>
                  </a:cubicBezTo>
                  <a:cubicBezTo>
                    <a:pt x="29" y="12"/>
                    <a:pt x="28" y="11"/>
                    <a:pt x="27" y="11"/>
                  </a:cubicBezTo>
                  <a:cubicBezTo>
                    <a:pt x="24" y="9"/>
                    <a:pt x="21" y="7"/>
                    <a:pt x="19" y="6"/>
                  </a:cubicBezTo>
                  <a:cubicBezTo>
                    <a:pt x="17" y="4"/>
                    <a:pt x="14" y="2"/>
                    <a:pt x="12" y="1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1" y="0"/>
                    <a:pt x="11" y="0"/>
                    <a:pt x="11" y="0"/>
                  </a:cubicBezTo>
                </a:path>
              </a:pathLst>
            </a:custGeom>
            <a:solidFill>
              <a:srgbClr val="F8D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33" name="Freeform 427"/>
            <p:cNvSpPr>
              <a:spLocks noEditPoints="1"/>
            </p:cNvSpPr>
            <p:nvPr/>
          </p:nvSpPr>
          <p:spPr bwMode="auto">
            <a:xfrm>
              <a:off x="412750" y="2886075"/>
              <a:ext cx="79375" cy="157163"/>
            </a:xfrm>
            <a:custGeom>
              <a:avLst/>
              <a:gdLst>
                <a:gd name="T0" fmla="*/ 13 w 21"/>
                <a:gd name="T1" fmla="*/ 32 h 42"/>
                <a:gd name="T2" fmla="*/ 16 w 21"/>
                <a:gd name="T3" fmla="*/ 36 h 42"/>
                <a:gd name="T4" fmla="*/ 21 w 21"/>
                <a:gd name="T5" fmla="*/ 42 h 42"/>
                <a:gd name="T6" fmla="*/ 13 w 21"/>
                <a:gd name="T7" fmla="*/ 32 h 42"/>
                <a:gd name="T8" fmla="*/ 0 w 21"/>
                <a:gd name="T9" fmla="*/ 12 h 42"/>
                <a:gd name="T10" fmla="*/ 1 w 21"/>
                <a:gd name="T11" fmla="*/ 15 h 42"/>
                <a:gd name="T12" fmla="*/ 4 w 21"/>
                <a:gd name="T13" fmla="*/ 19 h 42"/>
                <a:gd name="T14" fmla="*/ 3 w 21"/>
                <a:gd name="T15" fmla="*/ 17 h 42"/>
                <a:gd name="T16" fmla="*/ 0 w 21"/>
                <a:gd name="T17" fmla="*/ 12 h 42"/>
                <a:gd name="T18" fmla="*/ 0 w 21"/>
                <a:gd name="T19" fmla="*/ 5 h 42"/>
                <a:gd name="T20" fmla="*/ 0 w 21"/>
                <a:gd name="T21" fmla="*/ 5 h 42"/>
                <a:gd name="T22" fmla="*/ 0 w 21"/>
                <a:gd name="T23" fmla="*/ 7 h 42"/>
                <a:gd name="T24" fmla="*/ 0 w 21"/>
                <a:gd name="T25" fmla="*/ 5 h 42"/>
                <a:gd name="T26" fmla="*/ 2 w 21"/>
                <a:gd name="T27" fmla="*/ 0 h 42"/>
                <a:gd name="T28" fmla="*/ 1 w 21"/>
                <a:gd name="T29" fmla="*/ 2 h 42"/>
                <a:gd name="T30" fmla="*/ 2 w 21"/>
                <a:gd name="T31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1" h="42">
                  <a:moveTo>
                    <a:pt x="13" y="32"/>
                  </a:moveTo>
                  <a:cubicBezTo>
                    <a:pt x="14" y="33"/>
                    <a:pt x="15" y="35"/>
                    <a:pt x="16" y="36"/>
                  </a:cubicBezTo>
                  <a:cubicBezTo>
                    <a:pt x="18" y="38"/>
                    <a:pt x="19" y="40"/>
                    <a:pt x="21" y="42"/>
                  </a:cubicBezTo>
                  <a:cubicBezTo>
                    <a:pt x="18" y="39"/>
                    <a:pt x="15" y="35"/>
                    <a:pt x="13" y="32"/>
                  </a:cubicBezTo>
                  <a:moveTo>
                    <a:pt x="0" y="12"/>
                  </a:moveTo>
                  <a:cubicBezTo>
                    <a:pt x="0" y="13"/>
                    <a:pt x="1" y="14"/>
                    <a:pt x="1" y="15"/>
                  </a:cubicBezTo>
                  <a:cubicBezTo>
                    <a:pt x="2" y="16"/>
                    <a:pt x="3" y="17"/>
                    <a:pt x="4" y="19"/>
                  </a:cubicBezTo>
                  <a:cubicBezTo>
                    <a:pt x="4" y="18"/>
                    <a:pt x="3" y="18"/>
                    <a:pt x="3" y="17"/>
                  </a:cubicBezTo>
                  <a:cubicBezTo>
                    <a:pt x="2" y="16"/>
                    <a:pt x="1" y="14"/>
                    <a:pt x="0" y="12"/>
                  </a:cubicBezTo>
                  <a:moveTo>
                    <a:pt x="0" y="5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0" y="6"/>
                    <a:pt x="0" y="7"/>
                    <a:pt x="0" y="7"/>
                  </a:cubicBezTo>
                  <a:cubicBezTo>
                    <a:pt x="0" y="7"/>
                    <a:pt x="0" y="6"/>
                    <a:pt x="0" y="5"/>
                  </a:cubicBezTo>
                  <a:moveTo>
                    <a:pt x="2" y="0"/>
                  </a:moveTo>
                  <a:cubicBezTo>
                    <a:pt x="2" y="1"/>
                    <a:pt x="2" y="1"/>
                    <a:pt x="1" y="2"/>
                  </a:cubicBezTo>
                  <a:cubicBezTo>
                    <a:pt x="2" y="1"/>
                    <a:pt x="2" y="1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34" name="Freeform 428"/>
            <p:cNvSpPr>
              <a:spLocks/>
            </p:cNvSpPr>
            <p:nvPr/>
          </p:nvSpPr>
          <p:spPr bwMode="auto">
            <a:xfrm>
              <a:off x="407988" y="2878138"/>
              <a:ext cx="87312" cy="169863"/>
            </a:xfrm>
            <a:custGeom>
              <a:avLst/>
              <a:gdLst>
                <a:gd name="T0" fmla="*/ 5 w 23"/>
                <a:gd name="T1" fmla="*/ 0 h 45"/>
                <a:gd name="T2" fmla="*/ 4 w 23"/>
                <a:gd name="T3" fmla="*/ 0 h 45"/>
                <a:gd name="T4" fmla="*/ 3 w 23"/>
                <a:gd name="T5" fmla="*/ 2 h 45"/>
                <a:gd name="T6" fmla="*/ 2 w 23"/>
                <a:gd name="T7" fmla="*/ 4 h 45"/>
                <a:gd name="T8" fmla="*/ 1 w 23"/>
                <a:gd name="T9" fmla="*/ 7 h 45"/>
                <a:gd name="T10" fmla="*/ 1 w 23"/>
                <a:gd name="T11" fmla="*/ 9 h 45"/>
                <a:gd name="T12" fmla="*/ 1 w 23"/>
                <a:gd name="T13" fmla="*/ 14 h 45"/>
                <a:gd name="T14" fmla="*/ 4 w 23"/>
                <a:gd name="T15" fmla="*/ 19 h 45"/>
                <a:gd name="T16" fmla="*/ 5 w 23"/>
                <a:gd name="T17" fmla="*/ 21 h 45"/>
                <a:gd name="T18" fmla="*/ 14 w 23"/>
                <a:gd name="T19" fmla="*/ 34 h 45"/>
                <a:gd name="T20" fmla="*/ 22 w 23"/>
                <a:gd name="T21" fmla="*/ 44 h 45"/>
                <a:gd name="T22" fmla="*/ 23 w 23"/>
                <a:gd name="T23" fmla="*/ 45 h 45"/>
                <a:gd name="T24" fmla="*/ 23 w 23"/>
                <a:gd name="T25" fmla="*/ 45 h 45"/>
                <a:gd name="T26" fmla="*/ 23 w 23"/>
                <a:gd name="T27" fmla="*/ 45 h 45"/>
                <a:gd name="T28" fmla="*/ 18 w 23"/>
                <a:gd name="T29" fmla="*/ 35 h 45"/>
                <a:gd name="T30" fmla="*/ 6 w 23"/>
                <a:gd name="T31" fmla="*/ 3 h 45"/>
                <a:gd name="T32" fmla="*/ 5 w 23"/>
                <a:gd name="T33" fmla="*/ 1 h 45"/>
                <a:gd name="T34" fmla="*/ 5 w 23"/>
                <a:gd name="T35" fmla="*/ 0 h 45"/>
                <a:gd name="T36" fmla="*/ 5 w 23"/>
                <a:gd name="T37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3" h="45">
                  <a:moveTo>
                    <a:pt x="5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3" y="1"/>
                    <a:pt x="3" y="2"/>
                  </a:cubicBezTo>
                  <a:cubicBezTo>
                    <a:pt x="3" y="3"/>
                    <a:pt x="3" y="3"/>
                    <a:pt x="2" y="4"/>
                  </a:cubicBezTo>
                  <a:cubicBezTo>
                    <a:pt x="2" y="5"/>
                    <a:pt x="2" y="6"/>
                    <a:pt x="1" y="7"/>
                  </a:cubicBezTo>
                  <a:cubicBezTo>
                    <a:pt x="1" y="8"/>
                    <a:pt x="1" y="9"/>
                    <a:pt x="1" y="9"/>
                  </a:cubicBezTo>
                  <a:cubicBezTo>
                    <a:pt x="0" y="11"/>
                    <a:pt x="1" y="13"/>
                    <a:pt x="1" y="14"/>
                  </a:cubicBezTo>
                  <a:cubicBezTo>
                    <a:pt x="2" y="16"/>
                    <a:pt x="3" y="18"/>
                    <a:pt x="4" y="19"/>
                  </a:cubicBezTo>
                  <a:cubicBezTo>
                    <a:pt x="4" y="20"/>
                    <a:pt x="5" y="20"/>
                    <a:pt x="5" y="21"/>
                  </a:cubicBezTo>
                  <a:cubicBezTo>
                    <a:pt x="8" y="25"/>
                    <a:pt x="10" y="30"/>
                    <a:pt x="14" y="34"/>
                  </a:cubicBezTo>
                  <a:cubicBezTo>
                    <a:pt x="16" y="37"/>
                    <a:pt x="19" y="41"/>
                    <a:pt x="22" y="44"/>
                  </a:cubicBezTo>
                  <a:cubicBezTo>
                    <a:pt x="22" y="44"/>
                    <a:pt x="23" y="45"/>
                    <a:pt x="23" y="45"/>
                  </a:cubicBezTo>
                  <a:cubicBezTo>
                    <a:pt x="23" y="45"/>
                    <a:pt x="23" y="45"/>
                    <a:pt x="23" y="45"/>
                  </a:cubicBezTo>
                  <a:cubicBezTo>
                    <a:pt x="23" y="45"/>
                    <a:pt x="23" y="45"/>
                    <a:pt x="23" y="45"/>
                  </a:cubicBezTo>
                  <a:cubicBezTo>
                    <a:pt x="22" y="41"/>
                    <a:pt x="20" y="38"/>
                    <a:pt x="18" y="35"/>
                  </a:cubicBezTo>
                  <a:cubicBezTo>
                    <a:pt x="13" y="25"/>
                    <a:pt x="9" y="14"/>
                    <a:pt x="6" y="3"/>
                  </a:cubicBezTo>
                  <a:cubicBezTo>
                    <a:pt x="6" y="2"/>
                    <a:pt x="6" y="2"/>
                    <a:pt x="5" y="1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</a:path>
              </a:pathLst>
            </a:custGeom>
            <a:solidFill>
              <a:srgbClr val="DB8B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35" name="Freeform 429"/>
            <p:cNvSpPr>
              <a:spLocks/>
            </p:cNvSpPr>
            <p:nvPr/>
          </p:nvSpPr>
          <p:spPr bwMode="auto">
            <a:xfrm>
              <a:off x="495300" y="3048000"/>
              <a:ext cx="3175" cy="3175"/>
            </a:xfrm>
            <a:custGeom>
              <a:avLst/>
              <a:gdLst>
                <a:gd name="T0" fmla="*/ 0 w 2"/>
                <a:gd name="T1" fmla="*/ 0 h 2"/>
                <a:gd name="T2" fmla="*/ 0 w 2"/>
                <a:gd name="T3" fmla="*/ 0 h 2"/>
                <a:gd name="T4" fmla="*/ 0 w 2"/>
                <a:gd name="T5" fmla="*/ 0 h 2"/>
                <a:gd name="T6" fmla="*/ 2 w 2"/>
                <a:gd name="T7" fmla="*/ 2 h 2"/>
                <a:gd name="T8" fmla="*/ 2 w 2"/>
                <a:gd name="T9" fmla="*/ 2 h 2"/>
                <a:gd name="T10" fmla="*/ 2 w 2"/>
                <a:gd name="T11" fmla="*/ 2 h 2"/>
                <a:gd name="T12" fmla="*/ 0 w 2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B8B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36" name="Freeform 430"/>
            <p:cNvSpPr>
              <a:spLocks/>
            </p:cNvSpPr>
            <p:nvPr/>
          </p:nvSpPr>
          <p:spPr bwMode="auto">
            <a:xfrm>
              <a:off x="495300" y="3048000"/>
              <a:ext cx="3175" cy="3175"/>
            </a:xfrm>
            <a:custGeom>
              <a:avLst/>
              <a:gdLst>
                <a:gd name="T0" fmla="*/ 0 w 2"/>
                <a:gd name="T1" fmla="*/ 0 h 2"/>
                <a:gd name="T2" fmla="*/ 0 w 2"/>
                <a:gd name="T3" fmla="*/ 0 h 2"/>
                <a:gd name="T4" fmla="*/ 0 w 2"/>
                <a:gd name="T5" fmla="*/ 0 h 2"/>
                <a:gd name="T6" fmla="*/ 2 w 2"/>
                <a:gd name="T7" fmla="*/ 2 h 2"/>
                <a:gd name="T8" fmla="*/ 2 w 2"/>
                <a:gd name="T9" fmla="*/ 2 h 2"/>
                <a:gd name="T10" fmla="*/ 2 w 2"/>
                <a:gd name="T11" fmla="*/ 2 h 2"/>
                <a:gd name="T12" fmla="*/ 0 w 2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38" name="Freeform 432"/>
            <p:cNvSpPr>
              <a:spLocks/>
            </p:cNvSpPr>
            <p:nvPr/>
          </p:nvSpPr>
          <p:spPr bwMode="auto">
            <a:xfrm>
              <a:off x="762000" y="2540000"/>
              <a:ext cx="280987" cy="466725"/>
            </a:xfrm>
            <a:custGeom>
              <a:avLst/>
              <a:gdLst>
                <a:gd name="T0" fmla="*/ 31 w 75"/>
                <a:gd name="T1" fmla="*/ 98 h 124"/>
                <a:gd name="T2" fmla="*/ 30 w 75"/>
                <a:gd name="T3" fmla="*/ 97 h 124"/>
                <a:gd name="T4" fmla="*/ 26 w 75"/>
                <a:gd name="T5" fmla="*/ 99 h 124"/>
                <a:gd name="T6" fmla="*/ 26 w 75"/>
                <a:gd name="T7" fmla="*/ 103 h 124"/>
                <a:gd name="T8" fmla="*/ 27 w 75"/>
                <a:gd name="T9" fmla="*/ 104 h 124"/>
                <a:gd name="T10" fmla="*/ 28 w 75"/>
                <a:gd name="T11" fmla="*/ 105 h 124"/>
                <a:gd name="T12" fmla="*/ 29 w 75"/>
                <a:gd name="T13" fmla="*/ 108 h 124"/>
                <a:gd name="T14" fmla="*/ 22 w 75"/>
                <a:gd name="T15" fmla="*/ 115 h 124"/>
                <a:gd name="T16" fmla="*/ 15 w 75"/>
                <a:gd name="T17" fmla="*/ 112 h 124"/>
                <a:gd name="T18" fmla="*/ 13 w 75"/>
                <a:gd name="T19" fmla="*/ 98 h 124"/>
                <a:gd name="T20" fmla="*/ 21 w 75"/>
                <a:gd name="T21" fmla="*/ 88 h 124"/>
                <a:gd name="T22" fmla="*/ 28 w 75"/>
                <a:gd name="T23" fmla="*/ 83 h 124"/>
                <a:gd name="T24" fmla="*/ 39 w 75"/>
                <a:gd name="T25" fmla="*/ 77 h 124"/>
                <a:gd name="T26" fmla="*/ 42 w 75"/>
                <a:gd name="T27" fmla="*/ 75 h 124"/>
                <a:gd name="T28" fmla="*/ 62 w 75"/>
                <a:gd name="T29" fmla="*/ 61 h 124"/>
                <a:gd name="T30" fmla="*/ 75 w 75"/>
                <a:gd name="T31" fmla="*/ 30 h 124"/>
                <a:gd name="T32" fmla="*/ 75 w 75"/>
                <a:gd name="T33" fmla="*/ 30 h 124"/>
                <a:gd name="T34" fmla="*/ 73 w 75"/>
                <a:gd name="T35" fmla="*/ 18 h 124"/>
                <a:gd name="T36" fmla="*/ 68 w 75"/>
                <a:gd name="T37" fmla="*/ 8 h 124"/>
                <a:gd name="T38" fmla="*/ 49 w 75"/>
                <a:gd name="T39" fmla="*/ 1 h 124"/>
                <a:gd name="T40" fmla="*/ 37 w 75"/>
                <a:gd name="T41" fmla="*/ 12 h 124"/>
                <a:gd name="T42" fmla="*/ 46 w 75"/>
                <a:gd name="T43" fmla="*/ 34 h 124"/>
                <a:gd name="T44" fmla="*/ 53 w 75"/>
                <a:gd name="T45" fmla="*/ 34 h 124"/>
                <a:gd name="T46" fmla="*/ 57 w 75"/>
                <a:gd name="T47" fmla="*/ 31 h 124"/>
                <a:gd name="T48" fmla="*/ 57 w 75"/>
                <a:gd name="T49" fmla="*/ 28 h 124"/>
                <a:gd name="T50" fmla="*/ 54 w 75"/>
                <a:gd name="T51" fmla="*/ 27 h 124"/>
                <a:gd name="T52" fmla="*/ 52 w 75"/>
                <a:gd name="T53" fmla="*/ 28 h 124"/>
                <a:gd name="T54" fmla="*/ 52 w 75"/>
                <a:gd name="T55" fmla="*/ 28 h 124"/>
                <a:gd name="T56" fmla="*/ 49 w 75"/>
                <a:gd name="T57" fmla="*/ 28 h 124"/>
                <a:gd name="T58" fmla="*/ 45 w 75"/>
                <a:gd name="T59" fmla="*/ 24 h 124"/>
                <a:gd name="T60" fmla="*/ 46 w 75"/>
                <a:gd name="T61" fmla="*/ 13 h 124"/>
                <a:gd name="T62" fmla="*/ 57 w 75"/>
                <a:gd name="T63" fmla="*/ 10 h 124"/>
                <a:gd name="T64" fmla="*/ 61 w 75"/>
                <a:gd name="T65" fmla="*/ 14 h 124"/>
                <a:gd name="T66" fmla="*/ 64 w 75"/>
                <a:gd name="T67" fmla="*/ 20 h 124"/>
                <a:gd name="T68" fmla="*/ 63 w 75"/>
                <a:gd name="T69" fmla="*/ 39 h 124"/>
                <a:gd name="T70" fmla="*/ 47 w 75"/>
                <a:gd name="T71" fmla="*/ 61 h 124"/>
                <a:gd name="T72" fmla="*/ 33 w 75"/>
                <a:gd name="T73" fmla="*/ 69 h 124"/>
                <a:gd name="T74" fmla="*/ 17 w 75"/>
                <a:gd name="T75" fmla="*/ 78 h 124"/>
                <a:gd name="T76" fmla="*/ 5 w 75"/>
                <a:gd name="T77" fmla="*/ 91 h 124"/>
                <a:gd name="T78" fmla="*/ 2 w 75"/>
                <a:gd name="T79" fmla="*/ 109 h 124"/>
                <a:gd name="T80" fmla="*/ 10 w 75"/>
                <a:gd name="T81" fmla="*/ 120 h 124"/>
                <a:gd name="T82" fmla="*/ 22 w 75"/>
                <a:gd name="T83" fmla="*/ 124 h 124"/>
                <a:gd name="T84" fmla="*/ 32 w 75"/>
                <a:gd name="T85" fmla="*/ 122 h 124"/>
                <a:gd name="T86" fmla="*/ 39 w 75"/>
                <a:gd name="T87" fmla="*/ 113 h 124"/>
                <a:gd name="T88" fmla="*/ 31 w 75"/>
                <a:gd name="T89" fmla="*/ 98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75" h="124">
                  <a:moveTo>
                    <a:pt x="31" y="98"/>
                  </a:moveTo>
                  <a:cubicBezTo>
                    <a:pt x="31" y="98"/>
                    <a:pt x="30" y="97"/>
                    <a:pt x="30" y="97"/>
                  </a:cubicBezTo>
                  <a:cubicBezTo>
                    <a:pt x="28" y="97"/>
                    <a:pt x="27" y="98"/>
                    <a:pt x="26" y="99"/>
                  </a:cubicBezTo>
                  <a:cubicBezTo>
                    <a:pt x="25" y="100"/>
                    <a:pt x="25" y="101"/>
                    <a:pt x="26" y="103"/>
                  </a:cubicBezTo>
                  <a:cubicBezTo>
                    <a:pt x="26" y="103"/>
                    <a:pt x="27" y="104"/>
                    <a:pt x="27" y="104"/>
                  </a:cubicBezTo>
                  <a:cubicBezTo>
                    <a:pt x="28" y="105"/>
                    <a:pt x="28" y="105"/>
                    <a:pt x="28" y="105"/>
                  </a:cubicBezTo>
                  <a:cubicBezTo>
                    <a:pt x="29" y="106"/>
                    <a:pt x="29" y="107"/>
                    <a:pt x="29" y="108"/>
                  </a:cubicBezTo>
                  <a:cubicBezTo>
                    <a:pt x="29" y="111"/>
                    <a:pt x="26" y="115"/>
                    <a:pt x="22" y="115"/>
                  </a:cubicBezTo>
                  <a:cubicBezTo>
                    <a:pt x="19" y="115"/>
                    <a:pt x="17" y="114"/>
                    <a:pt x="15" y="112"/>
                  </a:cubicBezTo>
                  <a:cubicBezTo>
                    <a:pt x="12" y="108"/>
                    <a:pt x="11" y="103"/>
                    <a:pt x="13" y="98"/>
                  </a:cubicBezTo>
                  <a:cubicBezTo>
                    <a:pt x="14" y="95"/>
                    <a:pt x="17" y="91"/>
                    <a:pt x="21" y="88"/>
                  </a:cubicBezTo>
                  <a:cubicBezTo>
                    <a:pt x="23" y="87"/>
                    <a:pt x="25" y="85"/>
                    <a:pt x="28" y="83"/>
                  </a:cubicBezTo>
                  <a:cubicBezTo>
                    <a:pt x="31" y="81"/>
                    <a:pt x="35" y="79"/>
                    <a:pt x="39" y="77"/>
                  </a:cubicBezTo>
                  <a:cubicBezTo>
                    <a:pt x="42" y="75"/>
                    <a:pt x="42" y="75"/>
                    <a:pt x="42" y="75"/>
                  </a:cubicBezTo>
                  <a:cubicBezTo>
                    <a:pt x="48" y="71"/>
                    <a:pt x="56" y="67"/>
                    <a:pt x="62" y="61"/>
                  </a:cubicBezTo>
                  <a:cubicBezTo>
                    <a:pt x="70" y="52"/>
                    <a:pt x="74" y="42"/>
                    <a:pt x="75" y="30"/>
                  </a:cubicBezTo>
                  <a:cubicBezTo>
                    <a:pt x="75" y="30"/>
                    <a:pt x="75" y="30"/>
                    <a:pt x="75" y="30"/>
                  </a:cubicBezTo>
                  <a:cubicBezTo>
                    <a:pt x="75" y="26"/>
                    <a:pt x="74" y="23"/>
                    <a:pt x="73" y="18"/>
                  </a:cubicBezTo>
                  <a:cubicBezTo>
                    <a:pt x="72" y="14"/>
                    <a:pt x="70" y="11"/>
                    <a:pt x="68" y="8"/>
                  </a:cubicBezTo>
                  <a:cubicBezTo>
                    <a:pt x="63" y="2"/>
                    <a:pt x="56" y="0"/>
                    <a:pt x="49" y="1"/>
                  </a:cubicBezTo>
                  <a:cubicBezTo>
                    <a:pt x="43" y="2"/>
                    <a:pt x="39" y="6"/>
                    <a:pt x="37" y="12"/>
                  </a:cubicBezTo>
                  <a:cubicBezTo>
                    <a:pt x="34" y="19"/>
                    <a:pt x="36" y="29"/>
                    <a:pt x="46" y="34"/>
                  </a:cubicBezTo>
                  <a:cubicBezTo>
                    <a:pt x="48" y="35"/>
                    <a:pt x="51" y="35"/>
                    <a:pt x="53" y="34"/>
                  </a:cubicBezTo>
                  <a:cubicBezTo>
                    <a:pt x="55" y="34"/>
                    <a:pt x="57" y="32"/>
                    <a:pt x="57" y="31"/>
                  </a:cubicBezTo>
                  <a:cubicBezTo>
                    <a:pt x="58" y="30"/>
                    <a:pt x="57" y="29"/>
                    <a:pt x="57" y="28"/>
                  </a:cubicBezTo>
                  <a:cubicBezTo>
                    <a:pt x="56" y="27"/>
                    <a:pt x="55" y="27"/>
                    <a:pt x="54" y="27"/>
                  </a:cubicBezTo>
                  <a:cubicBezTo>
                    <a:pt x="53" y="27"/>
                    <a:pt x="53" y="27"/>
                    <a:pt x="52" y="28"/>
                  </a:cubicBezTo>
                  <a:cubicBezTo>
                    <a:pt x="52" y="28"/>
                    <a:pt x="52" y="28"/>
                    <a:pt x="52" y="28"/>
                  </a:cubicBezTo>
                  <a:cubicBezTo>
                    <a:pt x="51" y="28"/>
                    <a:pt x="50" y="28"/>
                    <a:pt x="49" y="28"/>
                  </a:cubicBezTo>
                  <a:cubicBezTo>
                    <a:pt x="47" y="27"/>
                    <a:pt x="46" y="25"/>
                    <a:pt x="45" y="24"/>
                  </a:cubicBezTo>
                  <a:cubicBezTo>
                    <a:pt x="44" y="20"/>
                    <a:pt x="44" y="17"/>
                    <a:pt x="46" y="13"/>
                  </a:cubicBezTo>
                  <a:cubicBezTo>
                    <a:pt x="48" y="10"/>
                    <a:pt x="53" y="8"/>
                    <a:pt x="57" y="10"/>
                  </a:cubicBezTo>
                  <a:cubicBezTo>
                    <a:pt x="59" y="11"/>
                    <a:pt x="60" y="12"/>
                    <a:pt x="61" y="14"/>
                  </a:cubicBezTo>
                  <a:cubicBezTo>
                    <a:pt x="63" y="16"/>
                    <a:pt x="63" y="18"/>
                    <a:pt x="64" y="20"/>
                  </a:cubicBezTo>
                  <a:cubicBezTo>
                    <a:pt x="65" y="26"/>
                    <a:pt x="65" y="33"/>
                    <a:pt x="63" y="39"/>
                  </a:cubicBezTo>
                  <a:cubicBezTo>
                    <a:pt x="61" y="47"/>
                    <a:pt x="55" y="55"/>
                    <a:pt x="47" y="61"/>
                  </a:cubicBezTo>
                  <a:cubicBezTo>
                    <a:pt x="43" y="64"/>
                    <a:pt x="38" y="66"/>
                    <a:pt x="33" y="69"/>
                  </a:cubicBezTo>
                  <a:cubicBezTo>
                    <a:pt x="28" y="71"/>
                    <a:pt x="23" y="75"/>
                    <a:pt x="17" y="78"/>
                  </a:cubicBezTo>
                  <a:cubicBezTo>
                    <a:pt x="12" y="82"/>
                    <a:pt x="8" y="86"/>
                    <a:pt x="5" y="91"/>
                  </a:cubicBezTo>
                  <a:cubicBezTo>
                    <a:pt x="1" y="97"/>
                    <a:pt x="0" y="103"/>
                    <a:pt x="2" y="109"/>
                  </a:cubicBezTo>
                  <a:cubicBezTo>
                    <a:pt x="4" y="113"/>
                    <a:pt x="6" y="117"/>
                    <a:pt x="10" y="120"/>
                  </a:cubicBezTo>
                  <a:cubicBezTo>
                    <a:pt x="13" y="123"/>
                    <a:pt x="18" y="124"/>
                    <a:pt x="22" y="124"/>
                  </a:cubicBezTo>
                  <a:cubicBezTo>
                    <a:pt x="25" y="124"/>
                    <a:pt x="29" y="124"/>
                    <a:pt x="32" y="122"/>
                  </a:cubicBezTo>
                  <a:cubicBezTo>
                    <a:pt x="35" y="120"/>
                    <a:pt x="37" y="117"/>
                    <a:pt x="39" y="113"/>
                  </a:cubicBezTo>
                  <a:cubicBezTo>
                    <a:pt x="41" y="106"/>
                    <a:pt x="36" y="100"/>
                    <a:pt x="31" y="98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39" name="Freeform 433"/>
            <p:cNvSpPr>
              <a:spLocks/>
            </p:cNvSpPr>
            <p:nvPr/>
          </p:nvSpPr>
          <p:spPr bwMode="auto">
            <a:xfrm>
              <a:off x="1103313" y="2540000"/>
              <a:ext cx="282575" cy="466725"/>
            </a:xfrm>
            <a:custGeom>
              <a:avLst/>
              <a:gdLst>
                <a:gd name="T0" fmla="*/ 64 w 75"/>
                <a:gd name="T1" fmla="*/ 83 h 124"/>
                <a:gd name="T2" fmla="*/ 51 w 75"/>
                <a:gd name="T3" fmla="*/ 74 h 124"/>
                <a:gd name="T4" fmla="*/ 46 w 75"/>
                <a:gd name="T5" fmla="*/ 71 h 124"/>
                <a:gd name="T6" fmla="*/ 35 w 75"/>
                <a:gd name="T7" fmla="*/ 65 h 124"/>
                <a:gd name="T8" fmla="*/ 22 w 75"/>
                <a:gd name="T9" fmla="*/ 55 h 124"/>
                <a:gd name="T10" fmla="*/ 11 w 75"/>
                <a:gd name="T11" fmla="*/ 28 h 124"/>
                <a:gd name="T12" fmla="*/ 11 w 75"/>
                <a:gd name="T13" fmla="*/ 27 h 124"/>
                <a:gd name="T14" fmla="*/ 11 w 75"/>
                <a:gd name="T15" fmla="*/ 24 h 124"/>
                <a:gd name="T16" fmla="*/ 15 w 75"/>
                <a:gd name="T17" fmla="*/ 14 h 124"/>
                <a:gd name="T18" fmla="*/ 22 w 75"/>
                <a:gd name="T19" fmla="*/ 9 h 124"/>
                <a:gd name="T20" fmla="*/ 29 w 75"/>
                <a:gd name="T21" fmla="*/ 13 h 124"/>
                <a:gd name="T22" fmla="*/ 31 w 75"/>
                <a:gd name="T23" fmla="*/ 19 h 124"/>
                <a:gd name="T24" fmla="*/ 28 w 75"/>
                <a:gd name="T25" fmla="*/ 27 h 124"/>
                <a:gd name="T26" fmla="*/ 23 w 75"/>
                <a:gd name="T27" fmla="*/ 28 h 124"/>
                <a:gd name="T28" fmla="*/ 22 w 75"/>
                <a:gd name="T29" fmla="*/ 27 h 124"/>
                <a:gd name="T30" fmla="*/ 19 w 75"/>
                <a:gd name="T31" fmla="*/ 28 h 124"/>
                <a:gd name="T32" fmla="*/ 19 w 75"/>
                <a:gd name="T33" fmla="*/ 31 h 124"/>
                <a:gd name="T34" fmla="*/ 26 w 75"/>
                <a:gd name="T35" fmla="*/ 35 h 124"/>
                <a:gd name="T36" fmla="*/ 31 w 75"/>
                <a:gd name="T37" fmla="*/ 34 h 124"/>
                <a:gd name="T38" fmla="*/ 40 w 75"/>
                <a:gd name="T39" fmla="*/ 22 h 124"/>
                <a:gd name="T40" fmla="*/ 32 w 75"/>
                <a:gd name="T41" fmla="*/ 3 h 124"/>
                <a:gd name="T42" fmla="*/ 14 w 75"/>
                <a:gd name="T43" fmla="*/ 3 h 124"/>
                <a:gd name="T44" fmla="*/ 4 w 75"/>
                <a:gd name="T45" fmla="*/ 14 h 124"/>
                <a:gd name="T46" fmla="*/ 1 w 75"/>
                <a:gd name="T47" fmla="*/ 24 h 124"/>
                <a:gd name="T48" fmla="*/ 5 w 75"/>
                <a:gd name="T49" fmla="*/ 47 h 124"/>
                <a:gd name="T50" fmla="*/ 21 w 75"/>
                <a:gd name="T51" fmla="*/ 67 h 124"/>
                <a:gd name="T52" fmla="*/ 38 w 75"/>
                <a:gd name="T53" fmla="*/ 77 h 124"/>
                <a:gd name="T54" fmla="*/ 55 w 75"/>
                <a:gd name="T55" fmla="*/ 88 h 124"/>
                <a:gd name="T56" fmla="*/ 63 w 75"/>
                <a:gd name="T57" fmla="*/ 99 h 124"/>
                <a:gd name="T58" fmla="*/ 58 w 75"/>
                <a:gd name="T59" fmla="*/ 114 h 124"/>
                <a:gd name="T60" fmla="*/ 51 w 75"/>
                <a:gd name="T61" fmla="*/ 114 h 124"/>
                <a:gd name="T62" fmla="*/ 47 w 75"/>
                <a:gd name="T63" fmla="*/ 108 h 124"/>
                <a:gd name="T64" fmla="*/ 48 w 75"/>
                <a:gd name="T65" fmla="*/ 105 h 124"/>
                <a:gd name="T66" fmla="*/ 48 w 75"/>
                <a:gd name="T67" fmla="*/ 104 h 124"/>
                <a:gd name="T68" fmla="*/ 50 w 75"/>
                <a:gd name="T69" fmla="*/ 103 h 124"/>
                <a:gd name="T70" fmla="*/ 50 w 75"/>
                <a:gd name="T71" fmla="*/ 99 h 124"/>
                <a:gd name="T72" fmla="*/ 46 w 75"/>
                <a:gd name="T73" fmla="*/ 97 h 124"/>
                <a:gd name="T74" fmla="*/ 45 w 75"/>
                <a:gd name="T75" fmla="*/ 98 h 124"/>
                <a:gd name="T76" fmla="*/ 37 w 75"/>
                <a:gd name="T77" fmla="*/ 111 h 124"/>
                <a:gd name="T78" fmla="*/ 54 w 75"/>
                <a:gd name="T79" fmla="*/ 124 h 124"/>
                <a:gd name="T80" fmla="*/ 56 w 75"/>
                <a:gd name="T81" fmla="*/ 124 h 124"/>
                <a:gd name="T82" fmla="*/ 71 w 75"/>
                <a:gd name="T83" fmla="*/ 115 h 124"/>
                <a:gd name="T84" fmla="*/ 74 w 75"/>
                <a:gd name="T85" fmla="*/ 98 h 124"/>
                <a:gd name="T86" fmla="*/ 64 w 75"/>
                <a:gd name="T87" fmla="*/ 83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75" h="124">
                  <a:moveTo>
                    <a:pt x="64" y="83"/>
                  </a:moveTo>
                  <a:cubicBezTo>
                    <a:pt x="61" y="80"/>
                    <a:pt x="57" y="77"/>
                    <a:pt x="51" y="74"/>
                  </a:cubicBezTo>
                  <a:cubicBezTo>
                    <a:pt x="50" y="73"/>
                    <a:pt x="48" y="72"/>
                    <a:pt x="46" y="71"/>
                  </a:cubicBezTo>
                  <a:cubicBezTo>
                    <a:pt x="42" y="69"/>
                    <a:pt x="39" y="67"/>
                    <a:pt x="35" y="65"/>
                  </a:cubicBezTo>
                  <a:cubicBezTo>
                    <a:pt x="31" y="62"/>
                    <a:pt x="26" y="59"/>
                    <a:pt x="22" y="55"/>
                  </a:cubicBezTo>
                  <a:cubicBezTo>
                    <a:pt x="14" y="46"/>
                    <a:pt x="11" y="38"/>
                    <a:pt x="11" y="28"/>
                  </a:cubicBezTo>
                  <a:cubicBezTo>
                    <a:pt x="11" y="27"/>
                    <a:pt x="11" y="27"/>
                    <a:pt x="11" y="27"/>
                  </a:cubicBezTo>
                  <a:cubicBezTo>
                    <a:pt x="11" y="26"/>
                    <a:pt x="11" y="25"/>
                    <a:pt x="11" y="24"/>
                  </a:cubicBezTo>
                  <a:cubicBezTo>
                    <a:pt x="11" y="21"/>
                    <a:pt x="13" y="17"/>
                    <a:pt x="15" y="14"/>
                  </a:cubicBezTo>
                  <a:cubicBezTo>
                    <a:pt x="17" y="10"/>
                    <a:pt x="20" y="9"/>
                    <a:pt x="22" y="9"/>
                  </a:cubicBezTo>
                  <a:cubicBezTo>
                    <a:pt x="25" y="9"/>
                    <a:pt x="28" y="10"/>
                    <a:pt x="29" y="13"/>
                  </a:cubicBezTo>
                  <a:cubicBezTo>
                    <a:pt x="31" y="15"/>
                    <a:pt x="31" y="17"/>
                    <a:pt x="31" y="19"/>
                  </a:cubicBezTo>
                  <a:cubicBezTo>
                    <a:pt x="31" y="23"/>
                    <a:pt x="30" y="26"/>
                    <a:pt x="28" y="27"/>
                  </a:cubicBezTo>
                  <a:cubicBezTo>
                    <a:pt x="26" y="28"/>
                    <a:pt x="25" y="28"/>
                    <a:pt x="23" y="28"/>
                  </a:cubicBezTo>
                  <a:cubicBezTo>
                    <a:pt x="22" y="27"/>
                    <a:pt x="22" y="27"/>
                    <a:pt x="22" y="27"/>
                  </a:cubicBezTo>
                  <a:cubicBezTo>
                    <a:pt x="21" y="27"/>
                    <a:pt x="20" y="27"/>
                    <a:pt x="19" y="28"/>
                  </a:cubicBezTo>
                  <a:cubicBezTo>
                    <a:pt x="18" y="29"/>
                    <a:pt x="18" y="30"/>
                    <a:pt x="19" y="31"/>
                  </a:cubicBezTo>
                  <a:cubicBezTo>
                    <a:pt x="20" y="34"/>
                    <a:pt x="23" y="35"/>
                    <a:pt x="26" y="35"/>
                  </a:cubicBezTo>
                  <a:cubicBezTo>
                    <a:pt x="27" y="35"/>
                    <a:pt x="29" y="35"/>
                    <a:pt x="31" y="34"/>
                  </a:cubicBezTo>
                  <a:cubicBezTo>
                    <a:pt x="36" y="31"/>
                    <a:pt x="39" y="27"/>
                    <a:pt x="40" y="22"/>
                  </a:cubicBezTo>
                  <a:cubicBezTo>
                    <a:pt x="41" y="15"/>
                    <a:pt x="38" y="7"/>
                    <a:pt x="32" y="3"/>
                  </a:cubicBezTo>
                  <a:cubicBezTo>
                    <a:pt x="28" y="1"/>
                    <a:pt x="19" y="0"/>
                    <a:pt x="14" y="3"/>
                  </a:cubicBezTo>
                  <a:cubicBezTo>
                    <a:pt x="10" y="6"/>
                    <a:pt x="6" y="9"/>
                    <a:pt x="4" y="14"/>
                  </a:cubicBezTo>
                  <a:cubicBezTo>
                    <a:pt x="3" y="18"/>
                    <a:pt x="2" y="21"/>
                    <a:pt x="1" y="24"/>
                  </a:cubicBezTo>
                  <a:cubicBezTo>
                    <a:pt x="0" y="32"/>
                    <a:pt x="1" y="40"/>
                    <a:pt x="5" y="47"/>
                  </a:cubicBezTo>
                  <a:cubicBezTo>
                    <a:pt x="8" y="55"/>
                    <a:pt x="14" y="62"/>
                    <a:pt x="21" y="67"/>
                  </a:cubicBezTo>
                  <a:cubicBezTo>
                    <a:pt x="27" y="71"/>
                    <a:pt x="33" y="74"/>
                    <a:pt x="38" y="77"/>
                  </a:cubicBezTo>
                  <a:cubicBezTo>
                    <a:pt x="44" y="81"/>
                    <a:pt x="50" y="84"/>
                    <a:pt x="55" y="88"/>
                  </a:cubicBezTo>
                  <a:cubicBezTo>
                    <a:pt x="59" y="92"/>
                    <a:pt x="62" y="95"/>
                    <a:pt x="63" y="99"/>
                  </a:cubicBezTo>
                  <a:cubicBezTo>
                    <a:pt x="65" y="105"/>
                    <a:pt x="63" y="111"/>
                    <a:pt x="58" y="114"/>
                  </a:cubicBezTo>
                  <a:cubicBezTo>
                    <a:pt x="56" y="115"/>
                    <a:pt x="53" y="115"/>
                    <a:pt x="51" y="114"/>
                  </a:cubicBezTo>
                  <a:cubicBezTo>
                    <a:pt x="49" y="113"/>
                    <a:pt x="48" y="111"/>
                    <a:pt x="47" y="108"/>
                  </a:cubicBezTo>
                  <a:cubicBezTo>
                    <a:pt x="47" y="107"/>
                    <a:pt x="47" y="106"/>
                    <a:pt x="48" y="105"/>
                  </a:cubicBezTo>
                  <a:cubicBezTo>
                    <a:pt x="48" y="104"/>
                    <a:pt x="48" y="104"/>
                    <a:pt x="48" y="104"/>
                  </a:cubicBezTo>
                  <a:cubicBezTo>
                    <a:pt x="49" y="104"/>
                    <a:pt x="50" y="103"/>
                    <a:pt x="50" y="103"/>
                  </a:cubicBezTo>
                  <a:cubicBezTo>
                    <a:pt x="51" y="101"/>
                    <a:pt x="51" y="100"/>
                    <a:pt x="50" y="99"/>
                  </a:cubicBezTo>
                  <a:cubicBezTo>
                    <a:pt x="49" y="98"/>
                    <a:pt x="48" y="97"/>
                    <a:pt x="46" y="97"/>
                  </a:cubicBezTo>
                  <a:cubicBezTo>
                    <a:pt x="46" y="97"/>
                    <a:pt x="45" y="97"/>
                    <a:pt x="45" y="98"/>
                  </a:cubicBezTo>
                  <a:cubicBezTo>
                    <a:pt x="41" y="99"/>
                    <a:pt x="36" y="104"/>
                    <a:pt x="37" y="111"/>
                  </a:cubicBezTo>
                  <a:cubicBezTo>
                    <a:pt x="38" y="120"/>
                    <a:pt x="46" y="124"/>
                    <a:pt x="54" y="124"/>
                  </a:cubicBezTo>
                  <a:cubicBezTo>
                    <a:pt x="54" y="124"/>
                    <a:pt x="55" y="124"/>
                    <a:pt x="56" y="124"/>
                  </a:cubicBezTo>
                  <a:cubicBezTo>
                    <a:pt x="62" y="124"/>
                    <a:pt x="67" y="120"/>
                    <a:pt x="71" y="115"/>
                  </a:cubicBezTo>
                  <a:cubicBezTo>
                    <a:pt x="74" y="110"/>
                    <a:pt x="75" y="105"/>
                    <a:pt x="74" y="98"/>
                  </a:cubicBezTo>
                  <a:cubicBezTo>
                    <a:pt x="73" y="93"/>
                    <a:pt x="70" y="88"/>
                    <a:pt x="64" y="83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40" name="Freeform 434"/>
            <p:cNvSpPr>
              <a:spLocks/>
            </p:cNvSpPr>
            <p:nvPr/>
          </p:nvSpPr>
          <p:spPr bwMode="auto">
            <a:xfrm>
              <a:off x="687388" y="2513013"/>
              <a:ext cx="214312" cy="282575"/>
            </a:xfrm>
            <a:custGeom>
              <a:avLst/>
              <a:gdLst>
                <a:gd name="T0" fmla="*/ 18 w 57"/>
                <a:gd name="T1" fmla="*/ 9 h 75"/>
                <a:gd name="T2" fmla="*/ 24 w 57"/>
                <a:gd name="T3" fmla="*/ 16 h 75"/>
                <a:gd name="T4" fmla="*/ 23 w 57"/>
                <a:gd name="T5" fmla="*/ 24 h 75"/>
                <a:gd name="T6" fmla="*/ 20 w 57"/>
                <a:gd name="T7" fmla="*/ 30 h 75"/>
                <a:gd name="T8" fmla="*/ 13 w 57"/>
                <a:gd name="T9" fmla="*/ 50 h 75"/>
                <a:gd name="T10" fmla="*/ 22 w 57"/>
                <a:gd name="T11" fmla="*/ 71 h 75"/>
                <a:gd name="T12" fmla="*/ 34 w 57"/>
                <a:gd name="T13" fmla="*/ 75 h 75"/>
                <a:gd name="T14" fmla="*/ 35 w 57"/>
                <a:gd name="T15" fmla="*/ 75 h 75"/>
                <a:gd name="T16" fmla="*/ 35 w 57"/>
                <a:gd name="T17" fmla="*/ 75 h 75"/>
                <a:gd name="T18" fmla="*/ 36 w 57"/>
                <a:gd name="T19" fmla="*/ 75 h 75"/>
                <a:gd name="T20" fmla="*/ 51 w 57"/>
                <a:gd name="T21" fmla="*/ 70 h 75"/>
                <a:gd name="T22" fmla="*/ 56 w 57"/>
                <a:gd name="T23" fmla="*/ 62 h 75"/>
                <a:gd name="T24" fmla="*/ 56 w 57"/>
                <a:gd name="T25" fmla="*/ 52 h 75"/>
                <a:gd name="T26" fmla="*/ 41 w 57"/>
                <a:gd name="T27" fmla="*/ 45 h 75"/>
                <a:gd name="T28" fmla="*/ 32 w 57"/>
                <a:gd name="T29" fmla="*/ 54 h 75"/>
                <a:gd name="T30" fmla="*/ 34 w 57"/>
                <a:gd name="T31" fmla="*/ 58 h 75"/>
                <a:gd name="T32" fmla="*/ 38 w 57"/>
                <a:gd name="T33" fmla="*/ 58 h 75"/>
                <a:gd name="T34" fmla="*/ 41 w 57"/>
                <a:gd name="T35" fmla="*/ 56 h 75"/>
                <a:gd name="T36" fmla="*/ 42 w 57"/>
                <a:gd name="T37" fmla="*/ 55 h 75"/>
                <a:gd name="T38" fmla="*/ 42 w 57"/>
                <a:gd name="T39" fmla="*/ 54 h 75"/>
                <a:gd name="T40" fmla="*/ 43 w 57"/>
                <a:gd name="T41" fmla="*/ 54 h 75"/>
                <a:gd name="T42" fmla="*/ 47 w 57"/>
                <a:gd name="T43" fmla="*/ 58 h 75"/>
                <a:gd name="T44" fmla="*/ 42 w 57"/>
                <a:gd name="T45" fmla="*/ 65 h 75"/>
                <a:gd name="T46" fmla="*/ 31 w 57"/>
                <a:gd name="T47" fmla="*/ 66 h 75"/>
                <a:gd name="T48" fmla="*/ 23 w 57"/>
                <a:gd name="T49" fmla="*/ 55 h 75"/>
                <a:gd name="T50" fmla="*/ 26 w 57"/>
                <a:gd name="T51" fmla="*/ 40 h 75"/>
                <a:gd name="T52" fmla="*/ 28 w 57"/>
                <a:gd name="T53" fmla="*/ 35 h 75"/>
                <a:gd name="T54" fmla="*/ 30 w 57"/>
                <a:gd name="T55" fmla="*/ 31 h 75"/>
                <a:gd name="T56" fmla="*/ 33 w 57"/>
                <a:gd name="T57" fmla="*/ 18 h 75"/>
                <a:gd name="T58" fmla="*/ 21 w 57"/>
                <a:gd name="T59" fmla="*/ 2 h 75"/>
                <a:gd name="T60" fmla="*/ 11 w 57"/>
                <a:gd name="T61" fmla="*/ 0 h 75"/>
                <a:gd name="T62" fmla="*/ 3 w 57"/>
                <a:gd name="T63" fmla="*/ 3 h 75"/>
                <a:gd name="T64" fmla="*/ 1 w 57"/>
                <a:gd name="T65" fmla="*/ 6 h 75"/>
                <a:gd name="T66" fmla="*/ 1 w 57"/>
                <a:gd name="T67" fmla="*/ 8 h 75"/>
                <a:gd name="T68" fmla="*/ 3 w 57"/>
                <a:gd name="T69" fmla="*/ 9 h 75"/>
                <a:gd name="T70" fmla="*/ 4 w 57"/>
                <a:gd name="T71" fmla="*/ 8 h 75"/>
                <a:gd name="T72" fmla="*/ 18 w 57"/>
                <a:gd name="T73" fmla="*/ 9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7" h="75">
                  <a:moveTo>
                    <a:pt x="18" y="9"/>
                  </a:moveTo>
                  <a:cubicBezTo>
                    <a:pt x="21" y="10"/>
                    <a:pt x="23" y="13"/>
                    <a:pt x="24" y="16"/>
                  </a:cubicBezTo>
                  <a:cubicBezTo>
                    <a:pt x="24" y="19"/>
                    <a:pt x="24" y="22"/>
                    <a:pt x="23" y="24"/>
                  </a:cubicBezTo>
                  <a:cubicBezTo>
                    <a:pt x="22" y="27"/>
                    <a:pt x="22" y="29"/>
                    <a:pt x="20" y="30"/>
                  </a:cubicBezTo>
                  <a:cubicBezTo>
                    <a:pt x="17" y="37"/>
                    <a:pt x="13" y="43"/>
                    <a:pt x="13" y="50"/>
                  </a:cubicBezTo>
                  <a:cubicBezTo>
                    <a:pt x="12" y="59"/>
                    <a:pt x="15" y="66"/>
                    <a:pt x="22" y="71"/>
                  </a:cubicBezTo>
                  <a:cubicBezTo>
                    <a:pt x="25" y="74"/>
                    <a:pt x="29" y="75"/>
                    <a:pt x="34" y="75"/>
                  </a:cubicBezTo>
                  <a:cubicBezTo>
                    <a:pt x="34" y="75"/>
                    <a:pt x="34" y="75"/>
                    <a:pt x="35" y="75"/>
                  </a:cubicBezTo>
                  <a:cubicBezTo>
                    <a:pt x="35" y="75"/>
                    <a:pt x="35" y="75"/>
                    <a:pt x="35" y="75"/>
                  </a:cubicBezTo>
                  <a:cubicBezTo>
                    <a:pt x="36" y="75"/>
                    <a:pt x="36" y="75"/>
                    <a:pt x="36" y="75"/>
                  </a:cubicBezTo>
                  <a:cubicBezTo>
                    <a:pt x="41" y="75"/>
                    <a:pt x="46" y="73"/>
                    <a:pt x="51" y="70"/>
                  </a:cubicBezTo>
                  <a:cubicBezTo>
                    <a:pt x="53" y="68"/>
                    <a:pt x="55" y="65"/>
                    <a:pt x="56" y="62"/>
                  </a:cubicBezTo>
                  <a:cubicBezTo>
                    <a:pt x="57" y="58"/>
                    <a:pt x="57" y="55"/>
                    <a:pt x="56" y="52"/>
                  </a:cubicBezTo>
                  <a:cubicBezTo>
                    <a:pt x="53" y="47"/>
                    <a:pt x="46" y="44"/>
                    <a:pt x="41" y="45"/>
                  </a:cubicBezTo>
                  <a:cubicBezTo>
                    <a:pt x="36" y="46"/>
                    <a:pt x="33" y="50"/>
                    <a:pt x="32" y="54"/>
                  </a:cubicBezTo>
                  <a:cubicBezTo>
                    <a:pt x="32" y="56"/>
                    <a:pt x="33" y="57"/>
                    <a:pt x="34" y="58"/>
                  </a:cubicBezTo>
                  <a:cubicBezTo>
                    <a:pt x="35" y="59"/>
                    <a:pt x="37" y="59"/>
                    <a:pt x="38" y="58"/>
                  </a:cubicBezTo>
                  <a:cubicBezTo>
                    <a:pt x="40" y="58"/>
                    <a:pt x="41" y="57"/>
                    <a:pt x="41" y="56"/>
                  </a:cubicBezTo>
                  <a:cubicBezTo>
                    <a:pt x="42" y="55"/>
                    <a:pt x="42" y="55"/>
                    <a:pt x="42" y="55"/>
                  </a:cubicBezTo>
                  <a:cubicBezTo>
                    <a:pt x="42" y="54"/>
                    <a:pt x="42" y="54"/>
                    <a:pt x="42" y="54"/>
                  </a:cubicBezTo>
                  <a:cubicBezTo>
                    <a:pt x="42" y="54"/>
                    <a:pt x="42" y="54"/>
                    <a:pt x="43" y="54"/>
                  </a:cubicBezTo>
                  <a:cubicBezTo>
                    <a:pt x="45" y="54"/>
                    <a:pt x="47" y="56"/>
                    <a:pt x="47" y="58"/>
                  </a:cubicBezTo>
                  <a:cubicBezTo>
                    <a:pt x="47" y="61"/>
                    <a:pt x="45" y="64"/>
                    <a:pt x="42" y="65"/>
                  </a:cubicBezTo>
                  <a:cubicBezTo>
                    <a:pt x="39" y="67"/>
                    <a:pt x="36" y="67"/>
                    <a:pt x="31" y="66"/>
                  </a:cubicBezTo>
                  <a:cubicBezTo>
                    <a:pt x="28" y="65"/>
                    <a:pt x="23" y="60"/>
                    <a:pt x="23" y="55"/>
                  </a:cubicBezTo>
                  <a:cubicBezTo>
                    <a:pt x="22" y="50"/>
                    <a:pt x="23" y="45"/>
                    <a:pt x="26" y="40"/>
                  </a:cubicBezTo>
                  <a:cubicBezTo>
                    <a:pt x="27" y="38"/>
                    <a:pt x="27" y="36"/>
                    <a:pt x="28" y="35"/>
                  </a:cubicBezTo>
                  <a:cubicBezTo>
                    <a:pt x="29" y="34"/>
                    <a:pt x="30" y="32"/>
                    <a:pt x="30" y="31"/>
                  </a:cubicBezTo>
                  <a:cubicBezTo>
                    <a:pt x="33" y="26"/>
                    <a:pt x="34" y="22"/>
                    <a:pt x="33" y="18"/>
                  </a:cubicBezTo>
                  <a:cubicBezTo>
                    <a:pt x="33" y="11"/>
                    <a:pt x="28" y="4"/>
                    <a:pt x="21" y="2"/>
                  </a:cubicBezTo>
                  <a:cubicBezTo>
                    <a:pt x="18" y="1"/>
                    <a:pt x="14" y="0"/>
                    <a:pt x="11" y="0"/>
                  </a:cubicBezTo>
                  <a:cubicBezTo>
                    <a:pt x="8" y="1"/>
                    <a:pt x="5" y="2"/>
                    <a:pt x="3" y="3"/>
                  </a:cubicBezTo>
                  <a:cubicBezTo>
                    <a:pt x="2" y="3"/>
                    <a:pt x="1" y="4"/>
                    <a:pt x="1" y="6"/>
                  </a:cubicBezTo>
                  <a:cubicBezTo>
                    <a:pt x="0" y="6"/>
                    <a:pt x="0" y="7"/>
                    <a:pt x="1" y="8"/>
                  </a:cubicBezTo>
                  <a:cubicBezTo>
                    <a:pt x="1" y="8"/>
                    <a:pt x="2" y="9"/>
                    <a:pt x="3" y="9"/>
                  </a:cubicBezTo>
                  <a:cubicBezTo>
                    <a:pt x="3" y="9"/>
                    <a:pt x="4" y="9"/>
                    <a:pt x="4" y="8"/>
                  </a:cubicBezTo>
                  <a:cubicBezTo>
                    <a:pt x="8" y="7"/>
                    <a:pt x="13" y="7"/>
                    <a:pt x="18" y="9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41" name="Freeform 435"/>
            <p:cNvSpPr>
              <a:spLocks/>
            </p:cNvSpPr>
            <p:nvPr/>
          </p:nvSpPr>
          <p:spPr bwMode="auto">
            <a:xfrm>
              <a:off x="1239838" y="2513013"/>
              <a:ext cx="212725" cy="282575"/>
            </a:xfrm>
            <a:custGeom>
              <a:avLst/>
              <a:gdLst>
                <a:gd name="T0" fmla="*/ 0 w 57"/>
                <a:gd name="T1" fmla="*/ 58 h 75"/>
                <a:gd name="T2" fmla="*/ 6 w 57"/>
                <a:gd name="T3" fmla="*/ 69 h 75"/>
                <a:gd name="T4" fmla="*/ 22 w 57"/>
                <a:gd name="T5" fmla="*/ 75 h 75"/>
                <a:gd name="T6" fmla="*/ 23 w 57"/>
                <a:gd name="T7" fmla="*/ 75 h 75"/>
                <a:gd name="T8" fmla="*/ 23 w 57"/>
                <a:gd name="T9" fmla="*/ 75 h 75"/>
                <a:gd name="T10" fmla="*/ 24 w 57"/>
                <a:gd name="T11" fmla="*/ 75 h 75"/>
                <a:gd name="T12" fmla="*/ 43 w 57"/>
                <a:gd name="T13" fmla="*/ 62 h 75"/>
                <a:gd name="T14" fmla="*/ 45 w 57"/>
                <a:gd name="T15" fmla="*/ 52 h 75"/>
                <a:gd name="T16" fmla="*/ 43 w 57"/>
                <a:gd name="T17" fmla="*/ 42 h 75"/>
                <a:gd name="T18" fmla="*/ 38 w 57"/>
                <a:gd name="T19" fmla="*/ 32 h 75"/>
                <a:gd name="T20" fmla="*/ 33 w 57"/>
                <a:gd name="T21" fmla="*/ 17 h 75"/>
                <a:gd name="T22" fmla="*/ 39 w 57"/>
                <a:gd name="T23" fmla="*/ 9 h 75"/>
                <a:gd name="T24" fmla="*/ 53 w 57"/>
                <a:gd name="T25" fmla="*/ 9 h 75"/>
                <a:gd name="T26" fmla="*/ 54 w 57"/>
                <a:gd name="T27" fmla="*/ 9 h 75"/>
                <a:gd name="T28" fmla="*/ 56 w 57"/>
                <a:gd name="T29" fmla="*/ 8 h 75"/>
                <a:gd name="T30" fmla="*/ 57 w 57"/>
                <a:gd name="T31" fmla="*/ 6 h 75"/>
                <a:gd name="T32" fmla="*/ 55 w 57"/>
                <a:gd name="T33" fmla="*/ 4 h 75"/>
                <a:gd name="T34" fmla="*/ 51 w 57"/>
                <a:gd name="T35" fmla="*/ 1 h 75"/>
                <a:gd name="T36" fmla="*/ 37 w 57"/>
                <a:gd name="T37" fmla="*/ 1 h 75"/>
                <a:gd name="T38" fmla="*/ 24 w 57"/>
                <a:gd name="T39" fmla="*/ 19 h 75"/>
                <a:gd name="T40" fmla="*/ 26 w 57"/>
                <a:gd name="T41" fmla="*/ 30 h 75"/>
                <a:gd name="T42" fmla="*/ 31 w 57"/>
                <a:gd name="T43" fmla="*/ 38 h 75"/>
                <a:gd name="T44" fmla="*/ 35 w 57"/>
                <a:gd name="T45" fmla="*/ 50 h 75"/>
                <a:gd name="T46" fmla="*/ 28 w 57"/>
                <a:gd name="T47" fmla="*/ 65 h 75"/>
                <a:gd name="T48" fmla="*/ 18 w 57"/>
                <a:gd name="T49" fmla="*/ 66 h 75"/>
                <a:gd name="T50" fmla="*/ 11 w 57"/>
                <a:gd name="T51" fmla="*/ 61 h 75"/>
                <a:gd name="T52" fmla="*/ 10 w 57"/>
                <a:gd name="T53" fmla="*/ 56 h 75"/>
                <a:gd name="T54" fmla="*/ 13 w 57"/>
                <a:gd name="T55" fmla="*/ 54 h 75"/>
                <a:gd name="T56" fmla="*/ 15 w 57"/>
                <a:gd name="T57" fmla="*/ 54 h 75"/>
                <a:gd name="T58" fmla="*/ 15 w 57"/>
                <a:gd name="T59" fmla="*/ 55 h 75"/>
                <a:gd name="T60" fmla="*/ 19 w 57"/>
                <a:gd name="T61" fmla="*/ 59 h 75"/>
                <a:gd name="T62" fmla="*/ 23 w 57"/>
                <a:gd name="T63" fmla="*/ 58 h 75"/>
                <a:gd name="T64" fmla="*/ 25 w 57"/>
                <a:gd name="T65" fmla="*/ 55 h 75"/>
                <a:gd name="T66" fmla="*/ 24 w 57"/>
                <a:gd name="T67" fmla="*/ 51 h 75"/>
                <a:gd name="T68" fmla="*/ 15 w 57"/>
                <a:gd name="T69" fmla="*/ 45 h 75"/>
                <a:gd name="T70" fmla="*/ 3 w 57"/>
                <a:gd name="T71" fmla="*/ 51 h 75"/>
                <a:gd name="T72" fmla="*/ 0 w 57"/>
                <a:gd name="T73" fmla="*/ 58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7" h="75">
                  <a:moveTo>
                    <a:pt x="0" y="58"/>
                  </a:moveTo>
                  <a:cubicBezTo>
                    <a:pt x="1" y="62"/>
                    <a:pt x="3" y="66"/>
                    <a:pt x="6" y="69"/>
                  </a:cubicBezTo>
                  <a:cubicBezTo>
                    <a:pt x="10" y="73"/>
                    <a:pt x="15" y="75"/>
                    <a:pt x="22" y="75"/>
                  </a:cubicBezTo>
                  <a:cubicBezTo>
                    <a:pt x="23" y="75"/>
                    <a:pt x="23" y="75"/>
                    <a:pt x="23" y="75"/>
                  </a:cubicBezTo>
                  <a:cubicBezTo>
                    <a:pt x="23" y="75"/>
                    <a:pt x="23" y="75"/>
                    <a:pt x="23" y="75"/>
                  </a:cubicBezTo>
                  <a:cubicBezTo>
                    <a:pt x="24" y="75"/>
                    <a:pt x="24" y="75"/>
                    <a:pt x="24" y="75"/>
                  </a:cubicBezTo>
                  <a:cubicBezTo>
                    <a:pt x="32" y="75"/>
                    <a:pt x="40" y="70"/>
                    <a:pt x="43" y="62"/>
                  </a:cubicBezTo>
                  <a:cubicBezTo>
                    <a:pt x="45" y="58"/>
                    <a:pt x="45" y="55"/>
                    <a:pt x="45" y="52"/>
                  </a:cubicBezTo>
                  <a:cubicBezTo>
                    <a:pt x="44" y="48"/>
                    <a:pt x="44" y="45"/>
                    <a:pt x="43" y="42"/>
                  </a:cubicBezTo>
                  <a:cubicBezTo>
                    <a:pt x="42" y="39"/>
                    <a:pt x="40" y="36"/>
                    <a:pt x="38" y="32"/>
                  </a:cubicBezTo>
                  <a:cubicBezTo>
                    <a:pt x="35" y="27"/>
                    <a:pt x="33" y="23"/>
                    <a:pt x="33" y="17"/>
                  </a:cubicBezTo>
                  <a:cubicBezTo>
                    <a:pt x="34" y="13"/>
                    <a:pt x="36" y="11"/>
                    <a:pt x="39" y="9"/>
                  </a:cubicBezTo>
                  <a:cubicBezTo>
                    <a:pt x="44" y="7"/>
                    <a:pt x="49" y="7"/>
                    <a:pt x="53" y="9"/>
                  </a:cubicBezTo>
                  <a:cubicBezTo>
                    <a:pt x="53" y="9"/>
                    <a:pt x="54" y="9"/>
                    <a:pt x="54" y="9"/>
                  </a:cubicBezTo>
                  <a:cubicBezTo>
                    <a:pt x="55" y="9"/>
                    <a:pt x="56" y="9"/>
                    <a:pt x="56" y="8"/>
                  </a:cubicBezTo>
                  <a:cubicBezTo>
                    <a:pt x="57" y="7"/>
                    <a:pt x="57" y="7"/>
                    <a:pt x="57" y="6"/>
                  </a:cubicBezTo>
                  <a:cubicBezTo>
                    <a:pt x="57" y="5"/>
                    <a:pt x="56" y="4"/>
                    <a:pt x="55" y="4"/>
                  </a:cubicBezTo>
                  <a:cubicBezTo>
                    <a:pt x="54" y="3"/>
                    <a:pt x="53" y="2"/>
                    <a:pt x="51" y="1"/>
                  </a:cubicBezTo>
                  <a:cubicBezTo>
                    <a:pt x="46" y="0"/>
                    <a:pt x="41" y="0"/>
                    <a:pt x="37" y="1"/>
                  </a:cubicBezTo>
                  <a:cubicBezTo>
                    <a:pt x="29" y="4"/>
                    <a:pt x="24" y="11"/>
                    <a:pt x="24" y="19"/>
                  </a:cubicBezTo>
                  <a:cubicBezTo>
                    <a:pt x="24" y="23"/>
                    <a:pt x="25" y="26"/>
                    <a:pt x="26" y="30"/>
                  </a:cubicBezTo>
                  <a:cubicBezTo>
                    <a:pt x="28" y="33"/>
                    <a:pt x="29" y="35"/>
                    <a:pt x="31" y="38"/>
                  </a:cubicBezTo>
                  <a:cubicBezTo>
                    <a:pt x="33" y="41"/>
                    <a:pt x="34" y="46"/>
                    <a:pt x="35" y="50"/>
                  </a:cubicBezTo>
                  <a:cubicBezTo>
                    <a:pt x="36" y="57"/>
                    <a:pt x="34" y="61"/>
                    <a:pt x="28" y="65"/>
                  </a:cubicBezTo>
                  <a:cubicBezTo>
                    <a:pt x="26" y="67"/>
                    <a:pt x="22" y="67"/>
                    <a:pt x="18" y="66"/>
                  </a:cubicBezTo>
                  <a:cubicBezTo>
                    <a:pt x="15" y="66"/>
                    <a:pt x="12" y="64"/>
                    <a:pt x="11" y="61"/>
                  </a:cubicBezTo>
                  <a:cubicBezTo>
                    <a:pt x="10" y="59"/>
                    <a:pt x="10" y="58"/>
                    <a:pt x="10" y="56"/>
                  </a:cubicBezTo>
                  <a:cubicBezTo>
                    <a:pt x="11" y="55"/>
                    <a:pt x="12" y="54"/>
                    <a:pt x="13" y="54"/>
                  </a:cubicBezTo>
                  <a:cubicBezTo>
                    <a:pt x="14" y="54"/>
                    <a:pt x="14" y="53"/>
                    <a:pt x="15" y="54"/>
                  </a:cubicBezTo>
                  <a:cubicBezTo>
                    <a:pt x="15" y="54"/>
                    <a:pt x="15" y="54"/>
                    <a:pt x="15" y="55"/>
                  </a:cubicBezTo>
                  <a:cubicBezTo>
                    <a:pt x="16" y="57"/>
                    <a:pt x="17" y="58"/>
                    <a:pt x="19" y="59"/>
                  </a:cubicBezTo>
                  <a:cubicBezTo>
                    <a:pt x="20" y="59"/>
                    <a:pt x="22" y="59"/>
                    <a:pt x="23" y="58"/>
                  </a:cubicBezTo>
                  <a:cubicBezTo>
                    <a:pt x="24" y="58"/>
                    <a:pt x="25" y="57"/>
                    <a:pt x="25" y="55"/>
                  </a:cubicBezTo>
                  <a:cubicBezTo>
                    <a:pt x="25" y="54"/>
                    <a:pt x="25" y="53"/>
                    <a:pt x="24" y="51"/>
                  </a:cubicBezTo>
                  <a:cubicBezTo>
                    <a:pt x="22" y="47"/>
                    <a:pt x="19" y="45"/>
                    <a:pt x="15" y="45"/>
                  </a:cubicBezTo>
                  <a:cubicBezTo>
                    <a:pt x="10" y="45"/>
                    <a:pt x="6" y="47"/>
                    <a:pt x="3" y="51"/>
                  </a:cubicBezTo>
                  <a:cubicBezTo>
                    <a:pt x="1" y="53"/>
                    <a:pt x="0" y="55"/>
                    <a:pt x="0" y="58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42" name="Freeform 436"/>
            <p:cNvSpPr>
              <a:spLocks/>
            </p:cNvSpPr>
            <p:nvPr/>
          </p:nvSpPr>
          <p:spPr bwMode="auto">
            <a:xfrm>
              <a:off x="1096963" y="2836863"/>
              <a:ext cx="149225" cy="180975"/>
            </a:xfrm>
            <a:custGeom>
              <a:avLst/>
              <a:gdLst>
                <a:gd name="T0" fmla="*/ 33 w 40"/>
                <a:gd name="T1" fmla="*/ 6 h 48"/>
                <a:gd name="T2" fmla="*/ 18 w 40"/>
                <a:gd name="T3" fmla="*/ 1 h 48"/>
                <a:gd name="T4" fmla="*/ 5 w 40"/>
                <a:gd name="T5" fmla="*/ 11 h 48"/>
                <a:gd name="T6" fmla="*/ 0 w 40"/>
                <a:gd name="T7" fmla="*/ 27 h 48"/>
                <a:gd name="T8" fmla="*/ 4 w 40"/>
                <a:gd name="T9" fmla="*/ 45 h 48"/>
                <a:gd name="T10" fmla="*/ 4 w 40"/>
                <a:gd name="T11" fmla="*/ 46 h 48"/>
                <a:gd name="T12" fmla="*/ 8 w 40"/>
                <a:gd name="T13" fmla="*/ 48 h 48"/>
                <a:gd name="T14" fmla="*/ 9 w 40"/>
                <a:gd name="T15" fmla="*/ 48 h 48"/>
                <a:gd name="T16" fmla="*/ 13 w 40"/>
                <a:gd name="T17" fmla="*/ 43 h 48"/>
                <a:gd name="T18" fmla="*/ 12 w 40"/>
                <a:gd name="T19" fmla="*/ 42 h 48"/>
                <a:gd name="T20" fmla="*/ 12 w 40"/>
                <a:gd name="T21" fmla="*/ 42 h 48"/>
                <a:gd name="T22" fmla="*/ 12 w 40"/>
                <a:gd name="T23" fmla="*/ 41 h 48"/>
                <a:gd name="T24" fmla="*/ 10 w 40"/>
                <a:gd name="T25" fmla="*/ 28 h 48"/>
                <a:gd name="T26" fmla="*/ 10 w 40"/>
                <a:gd name="T27" fmla="*/ 28 h 48"/>
                <a:gd name="T28" fmla="*/ 12 w 40"/>
                <a:gd name="T29" fmla="*/ 18 h 48"/>
                <a:gd name="T30" fmla="*/ 16 w 40"/>
                <a:gd name="T31" fmla="*/ 12 h 48"/>
                <a:gd name="T32" fmla="*/ 21 w 40"/>
                <a:gd name="T33" fmla="*/ 10 h 48"/>
                <a:gd name="T34" fmla="*/ 29 w 40"/>
                <a:gd name="T35" fmla="*/ 17 h 48"/>
                <a:gd name="T36" fmla="*/ 30 w 40"/>
                <a:gd name="T37" fmla="*/ 20 h 48"/>
                <a:gd name="T38" fmla="*/ 28 w 40"/>
                <a:gd name="T39" fmla="*/ 25 h 48"/>
                <a:gd name="T40" fmla="*/ 26 w 40"/>
                <a:gd name="T41" fmla="*/ 26 h 48"/>
                <a:gd name="T42" fmla="*/ 23 w 40"/>
                <a:gd name="T43" fmla="*/ 24 h 48"/>
                <a:gd name="T44" fmla="*/ 21 w 40"/>
                <a:gd name="T45" fmla="*/ 22 h 48"/>
                <a:gd name="T46" fmla="*/ 18 w 40"/>
                <a:gd name="T47" fmla="*/ 24 h 48"/>
                <a:gd name="T48" fmla="*/ 20 w 40"/>
                <a:gd name="T49" fmla="*/ 31 h 48"/>
                <a:gd name="T50" fmla="*/ 34 w 40"/>
                <a:gd name="T51" fmla="*/ 30 h 48"/>
                <a:gd name="T52" fmla="*/ 39 w 40"/>
                <a:gd name="T53" fmla="*/ 22 h 48"/>
                <a:gd name="T54" fmla="*/ 33 w 40"/>
                <a:gd name="T55" fmla="*/ 6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40" h="48">
                  <a:moveTo>
                    <a:pt x="33" y="6"/>
                  </a:moveTo>
                  <a:cubicBezTo>
                    <a:pt x="29" y="2"/>
                    <a:pt x="24" y="0"/>
                    <a:pt x="18" y="1"/>
                  </a:cubicBezTo>
                  <a:cubicBezTo>
                    <a:pt x="12" y="2"/>
                    <a:pt x="8" y="5"/>
                    <a:pt x="5" y="11"/>
                  </a:cubicBezTo>
                  <a:cubicBezTo>
                    <a:pt x="2" y="15"/>
                    <a:pt x="1" y="21"/>
                    <a:pt x="0" y="27"/>
                  </a:cubicBezTo>
                  <a:cubicBezTo>
                    <a:pt x="0" y="34"/>
                    <a:pt x="2" y="40"/>
                    <a:pt x="4" y="45"/>
                  </a:cubicBezTo>
                  <a:cubicBezTo>
                    <a:pt x="4" y="46"/>
                    <a:pt x="4" y="46"/>
                    <a:pt x="4" y="46"/>
                  </a:cubicBezTo>
                  <a:cubicBezTo>
                    <a:pt x="5" y="47"/>
                    <a:pt x="6" y="48"/>
                    <a:pt x="8" y="48"/>
                  </a:cubicBezTo>
                  <a:cubicBezTo>
                    <a:pt x="8" y="48"/>
                    <a:pt x="9" y="48"/>
                    <a:pt x="9" y="48"/>
                  </a:cubicBezTo>
                  <a:cubicBezTo>
                    <a:pt x="12" y="47"/>
                    <a:pt x="13" y="46"/>
                    <a:pt x="13" y="43"/>
                  </a:cubicBezTo>
                  <a:cubicBezTo>
                    <a:pt x="13" y="43"/>
                    <a:pt x="12" y="43"/>
                    <a:pt x="12" y="42"/>
                  </a:cubicBezTo>
                  <a:cubicBezTo>
                    <a:pt x="12" y="42"/>
                    <a:pt x="12" y="42"/>
                    <a:pt x="12" y="42"/>
                  </a:cubicBezTo>
                  <a:cubicBezTo>
                    <a:pt x="12" y="41"/>
                    <a:pt x="12" y="41"/>
                    <a:pt x="12" y="41"/>
                  </a:cubicBezTo>
                  <a:cubicBezTo>
                    <a:pt x="11" y="37"/>
                    <a:pt x="10" y="33"/>
                    <a:pt x="10" y="28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10" y="25"/>
                    <a:pt x="11" y="22"/>
                    <a:pt x="12" y="18"/>
                  </a:cubicBezTo>
                  <a:cubicBezTo>
                    <a:pt x="13" y="16"/>
                    <a:pt x="14" y="14"/>
                    <a:pt x="16" y="12"/>
                  </a:cubicBezTo>
                  <a:cubicBezTo>
                    <a:pt x="18" y="10"/>
                    <a:pt x="19" y="9"/>
                    <a:pt x="21" y="10"/>
                  </a:cubicBezTo>
                  <a:cubicBezTo>
                    <a:pt x="25" y="10"/>
                    <a:pt x="28" y="13"/>
                    <a:pt x="29" y="17"/>
                  </a:cubicBezTo>
                  <a:cubicBezTo>
                    <a:pt x="29" y="18"/>
                    <a:pt x="30" y="19"/>
                    <a:pt x="30" y="20"/>
                  </a:cubicBezTo>
                  <a:cubicBezTo>
                    <a:pt x="30" y="22"/>
                    <a:pt x="29" y="23"/>
                    <a:pt x="28" y="25"/>
                  </a:cubicBezTo>
                  <a:cubicBezTo>
                    <a:pt x="28" y="25"/>
                    <a:pt x="27" y="26"/>
                    <a:pt x="26" y="26"/>
                  </a:cubicBezTo>
                  <a:cubicBezTo>
                    <a:pt x="25" y="26"/>
                    <a:pt x="24" y="26"/>
                    <a:pt x="23" y="24"/>
                  </a:cubicBezTo>
                  <a:cubicBezTo>
                    <a:pt x="23" y="23"/>
                    <a:pt x="22" y="22"/>
                    <a:pt x="21" y="22"/>
                  </a:cubicBezTo>
                  <a:cubicBezTo>
                    <a:pt x="20" y="22"/>
                    <a:pt x="19" y="22"/>
                    <a:pt x="18" y="24"/>
                  </a:cubicBezTo>
                  <a:cubicBezTo>
                    <a:pt x="17" y="26"/>
                    <a:pt x="18" y="30"/>
                    <a:pt x="20" y="31"/>
                  </a:cubicBezTo>
                  <a:cubicBezTo>
                    <a:pt x="24" y="34"/>
                    <a:pt x="31" y="34"/>
                    <a:pt x="34" y="30"/>
                  </a:cubicBezTo>
                  <a:cubicBezTo>
                    <a:pt x="37" y="28"/>
                    <a:pt x="38" y="25"/>
                    <a:pt x="39" y="22"/>
                  </a:cubicBezTo>
                  <a:cubicBezTo>
                    <a:pt x="40" y="15"/>
                    <a:pt x="38" y="10"/>
                    <a:pt x="33" y="6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43" name="Freeform 437"/>
            <p:cNvSpPr>
              <a:spLocks/>
            </p:cNvSpPr>
            <p:nvPr/>
          </p:nvSpPr>
          <p:spPr bwMode="auto">
            <a:xfrm>
              <a:off x="904875" y="2832100"/>
              <a:ext cx="150812" cy="185738"/>
            </a:xfrm>
            <a:custGeom>
              <a:avLst/>
              <a:gdLst>
                <a:gd name="T0" fmla="*/ 39 w 40"/>
                <a:gd name="T1" fmla="*/ 25 h 49"/>
                <a:gd name="T2" fmla="*/ 33 w 40"/>
                <a:gd name="T3" fmla="*/ 10 h 49"/>
                <a:gd name="T4" fmla="*/ 24 w 40"/>
                <a:gd name="T5" fmla="*/ 3 h 49"/>
                <a:gd name="T6" fmla="*/ 4 w 40"/>
                <a:gd name="T7" fmla="*/ 9 h 49"/>
                <a:gd name="T8" fmla="*/ 4 w 40"/>
                <a:gd name="T9" fmla="*/ 29 h 49"/>
                <a:gd name="T10" fmla="*/ 13 w 40"/>
                <a:gd name="T11" fmla="*/ 34 h 49"/>
                <a:gd name="T12" fmla="*/ 19 w 40"/>
                <a:gd name="T13" fmla="*/ 33 h 49"/>
                <a:gd name="T14" fmla="*/ 22 w 40"/>
                <a:gd name="T15" fmla="*/ 25 h 49"/>
                <a:gd name="T16" fmla="*/ 19 w 40"/>
                <a:gd name="T17" fmla="*/ 23 h 49"/>
                <a:gd name="T18" fmla="*/ 16 w 40"/>
                <a:gd name="T19" fmla="*/ 25 h 49"/>
                <a:gd name="T20" fmla="*/ 15 w 40"/>
                <a:gd name="T21" fmla="*/ 27 h 49"/>
                <a:gd name="T22" fmla="*/ 11 w 40"/>
                <a:gd name="T23" fmla="*/ 24 h 49"/>
                <a:gd name="T24" fmla="*/ 13 w 40"/>
                <a:gd name="T25" fmla="*/ 14 h 49"/>
                <a:gd name="T26" fmla="*/ 22 w 40"/>
                <a:gd name="T27" fmla="*/ 11 h 49"/>
                <a:gd name="T28" fmla="*/ 26 w 40"/>
                <a:gd name="T29" fmla="*/ 15 h 49"/>
                <a:gd name="T30" fmla="*/ 27 w 40"/>
                <a:gd name="T31" fmla="*/ 18 h 49"/>
                <a:gd name="T32" fmla="*/ 29 w 40"/>
                <a:gd name="T33" fmla="*/ 35 h 49"/>
                <a:gd name="T34" fmla="*/ 27 w 40"/>
                <a:gd name="T35" fmla="*/ 44 h 49"/>
                <a:gd name="T36" fmla="*/ 29 w 40"/>
                <a:gd name="T37" fmla="*/ 48 h 49"/>
                <a:gd name="T38" fmla="*/ 32 w 40"/>
                <a:gd name="T39" fmla="*/ 49 h 49"/>
                <a:gd name="T40" fmla="*/ 33 w 40"/>
                <a:gd name="T41" fmla="*/ 49 h 49"/>
                <a:gd name="T42" fmla="*/ 36 w 40"/>
                <a:gd name="T43" fmla="*/ 46 h 49"/>
                <a:gd name="T44" fmla="*/ 37 w 40"/>
                <a:gd name="T45" fmla="*/ 43 h 49"/>
                <a:gd name="T46" fmla="*/ 37 w 40"/>
                <a:gd name="T47" fmla="*/ 42 h 49"/>
                <a:gd name="T48" fmla="*/ 39 w 40"/>
                <a:gd name="T49" fmla="*/ 30 h 49"/>
                <a:gd name="T50" fmla="*/ 39 w 40"/>
                <a:gd name="T51" fmla="*/ 27 h 49"/>
                <a:gd name="T52" fmla="*/ 39 w 40"/>
                <a:gd name="T53" fmla="*/ 25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40" h="49">
                  <a:moveTo>
                    <a:pt x="39" y="25"/>
                  </a:moveTo>
                  <a:cubicBezTo>
                    <a:pt x="39" y="19"/>
                    <a:pt x="37" y="14"/>
                    <a:pt x="33" y="10"/>
                  </a:cubicBezTo>
                  <a:cubicBezTo>
                    <a:pt x="31" y="6"/>
                    <a:pt x="28" y="4"/>
                    <a:pt x="24" y="3"/>
                  </a:cubicBezTo>
                  <a:cubicBezTo>
                    <a:pt x="17" y="0"/>
                    <a:pt x="9" y="3"/>
                    <a:pt x="4" y="9"/>
                  </a:cubicBezTo>
                  <a:cubicBezTo>
                    <a:pt x="0" y="15"/>
                    <a:pt x="0" y="24"/>
                    <a:pt x="4" y="29"/>
                  </a:cubicBezTo>
                  <a:cubicBezTo>
                    <a:pt x="6" y="33"/>
                    <a:pt x="9" y="34"/>
                    <a:pt x="13" y="34"/>
                  </a:cubicBezTo>
                  <a:cubicBezTo>
                    <a:pt x="15" y="34"/>
                    <a:pt x="17" y="34"/>
                    <a:pt x="19" y="33"/>
                  </a:cubicBezTo>
                  <a:cubicBezTo>
                    <a:pt x="21" y="31"/>
                    <a:pt x="23" y="28"/>
                    <a:pt x="22" y="25"/>
                  </a:cubicBezTo>
                  <a:cubicBezTo>
                    <a:pt x="21" y="24"/>
                    <a:pt x="21" y="23"/>
                    <a:pt x="19" y="23"/>
                  </a:cubicBezTo>
                  <a:cubicBezTo>
                    <a:pt x="18" y="23"/>
                    <a:pt x="17" y="24"/>
                    <a:pt x="16" y="25"/>
                  </a:cubicBezTo>
                  <a:cubicBezTo>
                    <a:pt x="16" y="26"/>
                    <a:pt x="16" y="27"/>
                    <a:pt x="15" y="27"/>
                  </a:cubicBezTo>
                  <a:cubicBezTo>
                    <a:pt x="12" y="27"/>
                    <a:pt x="11" y="27"/>
                    <a:pt x="11" y="24"/>
                  </a:cubicBezTo>
                  <a:cubicBezTo>
                    <a:pt x="9" y="21"/>
                    <a:pt x="10" y="17"/>
                    <a:pt x="13" y="14"/>
                  </a:cubicBezTo>
                  <a:cubicBezTo>
                    <a:pt x="15" y="12"/>
                    <a:pt x="18" y="10"/>
                    <a:pt x="22" y="11"/>
                  </a:cubicBezTo>
                  <a:cubicBezTo>
                    <a:pt x="24" y="12"/>
                    <a:pt x="25" y="13"/>
                    <a:pt x="26" y="15"/>
                  </a:cubicBezTo>
                  <a:cubicBezTo>
                    <a:pt x="26" y="16"/>
                    <a:pt x="27" y="17"/>
                    <a:pt x="27" y="18"/>
                  </a:cubicBezTo>
                  <a:cubicBezTo>
                    <a:pt x="29" y="23"/>
                    <a:pt x="30" y="29"/>
                    <a:pt x="29" y="35"/>
                  </a:cubicBezTo>
                  <a:cubicBezTo>
                    <a:pt x="29" y="38"/>
                    <a:pt x="28" y="41"/>
                    <a:pt x="27" y="44"/>
                  </a:cubicBezTo>
                  <a:cubicBezTo>
                    <a:pt x="27" y="46"/>
                    <a:pt x="27" y="47"/>
                    <a:pt x="29" y="48"/>
                  </a:cubicBezTo>
                  <a:cubicBezTo>
                    <a:pt x="30" y="49"/>
                    <a:pt x="31" y="49"/>
                    <a:pt x="32" y="49"/>
                  </a:cubicBezTo>
                  <a:cubicBezTo>
                    <a:pt x="32" y="49"/>
                    <a:pt x="33" y="49"/>
                    <a:pt x="33" y="49"/>
                  </a:cubicBezTo>
                  <a:cubicBezTo>
                    <a:pt x="34" y="49"/>
                    <a:pt x="35" y="48"/>
                    <a:pt x="36" y="46"/>
                  </a:cubicBezTo>
                  <a:cubicBezTo>
                    <a:pt x="36" y="45"/>
                    <a:pt x="37" y="44"/>
                    <a:pt x="37" y="43"/>
                  </a:cubicBezTo>
                  <a:cubicBezTo>
                    <a:pt x="37" y="43"/>
                    <a:pt x="37" y="42"/>
                    <a:pt x="37" y="42"/>
                  </a:cubicBezTo>
                  <a:cubicBezTo>
                    <a:pt x="39" y="38"/>
                    <a:pt x="39" y="34"/>
                    <a:pt x="39" y="30"/>
                  </a:cubicBezTo>
                  <a:cubicBezTo>
                    <a:pt x="40" y="29"/>
                    <a:pt x="39" y="28"/>
                    <a:pt x="39" y="27"/>
                  </a:cubicBezTo>
                  <a:cubicBezTo>
                    <a:pt x="39" y="26"/>
                    <a:pt x="39" y="25"/>
                    <a:pt x="39" y="25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44" name="Freeform 438"/>
            <p:cNvSpPr>
              <a:spLocks/>
            </p:cNvSpPr>
            <p:nvPr/>
          </p:nvSpPr>
          <p:spPr bwMode="auto">
            <a:xfrm>
              <a:off x="390525" y="2520950"/>
              <a:ext cx="149225" cy="266700"/>
            </a:xfrm>
            <a:custGeom>
              <a:avLst/>
              <a:gdLst>
                <a:gd name="T0" fmla="*/ 15 w 40"/>
                <a:gd name="T1" fmla="*/ 44 h 71"/>
                <a:gd name="T2" fmla="*/ 24 w 40"/>
                <a:gd name="T3" fmla="*/ 36 h 71"/>
                <a:gd name="T4" fmla="*/ 33 w 40"/>
                <a:gd name="T5" fmla="*/ 29 h 71"/>
                <a:gd name="T6" fmla="*/ 38 w 40"/>
                <a:gd name="T7" fmla="*/ 19 h 71"/>
                <a:gd name="T8" fmla="*/ 36 w 40"/>
                <a:gd name="T9" fmla="*/ 7 h 71"/>
                <a:gd name="T10" fmla="*/ 27 w 40"/>
                <a:gd name="T11" fmla="*/ 1 h 71"/>
                <a:gd name="T12" fmla="*/ 14 w 40"/>
                <a:gd name="T13" fmla="*/ 3 h 71"/>
                <a:gd name="T14" fmla="*/ 9 w 40"/>
                <a:gd name="T15" fmla="*/ 11 h 71"/>
                <a:gd name="T16" fmla="*/ 10 w 40"/>
                <a:gd name="T17" fmla="*/ 16 h 71"/>
                <a:gd name="T18" fmla="*/ 14 w 40"/>
                <a:gd name="T19" fmla="*/ 17 h 71"/>
                <a:gd name="T20" fmla="*/ 16 w 40"/>
                <a:gd name="T21" fmla="*/ 14 h 71"/>
                <a:gd name="T22" fmla="*/ 16 w 40"/>
                <a:gd name="T23" fmla="*/ 14 h 71"/>
                <a:gd name="T24" fmla="*/ 19 w 40"/>
                <a:gd name="T25" fmla="*/ 9 h 71"/>
                <a:gd name="T26" fmla="*/ 27 w 40"/>
                <a:gd name="T27" fmla="*/ 9 h 71"/>
                <a:gd name="T28" fmla="*/ 29 w 40"/>
                <a:gd name="T29" fmla="*/ 15 h 71"/>
                <a:gd name="T30" fmla="*/ 24 w 40"/>
                <a:gd name="T31" fmla="*/ 25 h 71"/>
                <a:gd name="T32" fmla="*/ 18 w 40"/>
                <a:gd name="T33" fmla="*/ 29 h 71"/>
                <a:gd name="T34" fmla="*/ 18 w 40"/>
                <a:gd name="T35" fmla="*/ 30 h 71"/>
                <a:gd name="T36" fmla="*/ 8 w 40"/>
                <a:gd name="T37" fmla="*/ 38 h 71"/>
                <a:gd name="T38" fmla="*/ 2 w 40"/>
                <a:gd name="T39" fmla="*/ 49 h 71"/>
                <a:gd name="T40" fmla="*/ 4 w 40"/>
                <a:gd name="T41" fmla="*/ 63 h 71"/>
                <a:gd name="T42" fmla="*/ 20 w 40"/>
                <a:gd name="T43" fmla="*/ 71 h 71"/>
                <a:gd name="T44" fmla="*/ 20 w 40"/>
                <a:gd name="T45" fmla="*/ 71 h 71"/>
                <a:gd name="T46" fmla="*/ 20 w 40"/>
                <a:gd name="T47" fmla="*/ 71 h 71"/>
                <a:gd name="T48" fmla="*/ 30 w 40"/>
                <a:gd name="T49" fmla="*/ 69 h 71"/>
                <a:gd name="T50" fmla="*/ 38 w 40"/>
                <a:gd name="T51" fmla="*/ 51 h 71"/>
                <a:gd name="T52" fmla="*/ 33 w 40"/>
                <a:gd name="T53" fmla="*/ 43 h 71"/>
                <a:gd name="T54" fmla="*/ 23 w 40"/>
                <a:gd name="T55" fmla="*/ 42 h 71"/>
                <a:gd name="T56" fmla="*/ 17 w 40"/>
                <a:gd name="T57" fmla="*/ 46 h 71"/>
                <a:gd name="T58" fmla="*/ 16 w 40"/>
                <a:gd name="T59" fmla="*/ 48 h 71"/>
                <a:gd name="T60" fmla="*/ 18 w 40"/>
                <a:gd name="T61" fmla="*/ 50 h 71"/>
                <a:gd name="T62" fmla="*/ 22 w 40"/>
                <a:gd name="T63" fmla="*/ 51 h 71"/>
                <a:gd name="T64" fmla="*/ 23 w 40"/>
                <a:gd name="T65" fmla="*/ 50 h 71"/>
                <a:gd name="T66" fmla="*/ 24 w 40"/>
                <a:gd name="T67" fmla="*/ 50 h 71"/>
                <a:gd name="T68" fmla="*/ 28 w 40"/>
                <a:gd name="T69" fmla="*/ 50 h 71"/>
                <a:gd name="T70" fmla="*/ 29 w 40"/>
                <a:gd name="T71" fmla="*/ 53 h 71"/>
                <a:gd name="T72" fmla="*/ 27 w 40"/>
                <a:gd name="T73" fmla="*/ 60 h 71"/>
                <a:gd name="T74" fmla="*/ 20 w 40"/>
                <a:gd name="T75" fmla="*/ 62 h 71"/>
                <a:gd name="T76" fmla="*/ 12 w 40"/>
                <a:gd name="T77" fmla="*/ 58 h 71"/>
                <a:gd name="T78" fmla="*/ 11 w 40"/>
                <a:gd name="T79" fmla="*/ 51 h 71"/>
                <a:gd name="T80" fmla="*/ 15 w 40"/>
                <a:gd name="T81" fmla="*/ 44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0" h="71">
                  <a:moveTo>
                    <a:pt x="15" y="44"/>
                  </a:moveTo>
                  <a:cubicBezTo>
                    <a:pt x="17" y="40"/>
                    <a:pt x="21" y="38"/>
                    <a:pt x="24" y="36"/>
                  </a:cubicBezTo>
                  <a:cubicBezTo>
                    <a:pt x="26" y="34"/>
                    <a:pt x="30" y="32"/>
                    <a:pt x="33" y="29"/>
                  </a:cubicBezTo>
                  <a:cubicBezTo>
                    <a:pt x="36" y="26"/>
                    <a:pt x="37" y="23"/>
                    <a:pt x="38" y="19"/>
                  </a:cubicBezTo>
                  <a:cubicBezTo>
                    <a:pt x="39" y="15"/>
                    <a:pt x="39" y="11"/>
                    <a:pt x="36" y="7"/>
                  </a:cubicBezTo>
                  <a:cubicBezTo>
                    <a:pt x="34" y="3"/>
                    <a:pt x="31" y="1"/>
                    <a:pt x="27" y="1"/>
                  </a:cubicBezTo>
                  <a:cubicBezTo>
                    <a:pt x="22" y="0"/>
                    <a:pt x="18" y="1"/>
                    <a:pt x="14" y="3"/>
                  </a:cubicBezTo>
                  <a:cubicBezTo>
                    <a:pt x="11" y="5"/>
                    <a:pt x="9" y="8"/>
                    <a:pt x="9" y="11"/>
                  </a:cubicBezTo>
                  <a:cubicBezTo>
                    <a:pt x="9" y="13"/>
                    <a:pt x="9" y="14"/>
                    <a:pt x="10" y="16"/>
                  </a:cubicBezTo>
                  <a:cubicBezTo>
                    <a:pt x="11" y="17"/>
                    <a:pt x="12" y="18"/>
                    <a:pt x="14" y="17"/>
                  </a:cubicBezTo>
                  <a:cubicBezTo>
                    <a:pt x="15" y="17"/>
                    <a:pt x="16" y="16"/>
                    <a:pt x="16" y="14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6" y="12"/>
                    <a:pt x="17" y="10"/>
                    <a:pt x="19" y="9"/>
                  </a:cubicBezTo>
                  <a:cubicBezTo>
                    <a:pt x="21" y="8"/>
                    <a:pt x="24" y="7"/>
                    <a:pt x="27" y="9"/>
                  </a:cubicBezTo>
                  <a:cubicBezTo>
                    <a:pt x="28" y="10"/>
                    <a:pt x="29" y="12"/>
                    <a:pt x="29" y="15"/>
                  </a:cubicBezTo>
                  <a:cubicBezTo>
                    <a:pt x="30" y="19"/>
                    <a:pt x="28" y="22"/>
                    <a:pt x="24" y="25"/>
                  </a:cubicBezTo>
                  <a:cubicBezTo>
                    <a:pt x="23" y="27"/>
                    <a:pt x="20" y="28"/>
                    <a:pt x="18" y="29"/>
                  </a:cubicBezTo>
                  <a:cubicBezTo>
                    <a:pt x="18" y="30"/>
                    <a:pt x="18" y="30"/>
                    <a:pt x="18" y="30"/>
                  </a:cubicBezTo>
                  <a:cubicBezTo>
                    <a:pt x="14" y="33"/>
                    <a:pt x="11" y="35"/>
                    <a:pt x="8" y="38"/>
                  </a:cubicBezTo>
                  <a:cubicBezTo>
                    <a:pt x="5" y="41"/>
                    <a:pt x="3" y="45"/>
                    <a:pt x="2" y="49"/>
                  </a:cubicBezTo>
                  <a:cubicBezTo>
                    <a:pt x="0" y="54"/>
                    <a:pt x="1" y="59"/>
                    <a:pt x="4" y="63"/>
                  </a:cubicBezTo>
                  <a:cubicBezTo>
                    <a:pt x="8" y="68"/>
                    <a:pt x="14" y="71"/>
                    <a:pt x="20" y="71"/>
                  </a:cubicBezTo>
                  <a:cubicBezTo>
                    <a:pt x="20" y="71"/>
                    <a:pt x="20" y="71"/>
                    <a:pt x="20" y="71"/>
                  </a:cubicBezTo>
                  <a:cubicBezTo>
                    <a:pt x="20" y="71"/>
                    <a:pt x="20" y="71"/>
                    <a:pt x="20" y="71"/>
                  </a:cubicBezTo>
                  <a:cubicBezTo>
                    <a:pt x="25" y="71"/>
                    <a:pt x="27" y="70"/>
                    <a:pt x="30" y="69"/>
                  </a:cubicBezTo>
                  <a:cubicBezTo>
                    <a:pt x="36" y="65"/>
                    <a:pt x="40" y="58"/>
                    <a:pt x="38" y="51"/>
                  </a:cubicBezTo>
                  <a:cubicBezTo>
                    <a:pt x="38" y="48"/>
                    <a:pt x="35" y="45"/>
                    <a:pt x="33" y="43"/>
                  </a:cubicBezTo>
                  <a:cubicBezTo>
                    <a:pt x="30" y="42"/>
                    <a:pt x="26" y="41"/>
                    <a:pt x="23" y="42"/>
                  </a:cubicBezTo>
                  <a:cubicBezTo>
                    <a:pt x="21" y="42"/>
                    <a:pt x="19" y="44"/>
                    <a:pt x="17" y="46"/>
                  </a:cubicBezTo>
                  <a:cubicBezTo>
                    <a:pt x="17" y="46"/>
                    <a:pt x="16" y="47"/>
                    <a:pt x="16" y="48"/>
                  </a:cubicBezTo>
                  <a:cubicBezTo>
                    <a:pt x="17" y="49"/>
                    <a:pt x="17" y="50"/>
                    <a:pt x="18" y="50"/>
                  </a:cubicBezTo>
                  <a:cubicBezTo>
                    <a:pt x="19" y="51"/>
                    <a:pt x="21" y="52"/>
                    <a:pt x="22" y="51"/>
                  </a:cubicBezTo>
                  <a:cubicBezTo>
                    <a:pt x="22" y="51"/>
                    <a:pt x="23" y="51"/>
                    <a:pt x="23" y="50"/>
                  </a:cubicBezTo>
                  <a:cubicBezTo>
                    <a:pt x="24" y="50"/>
                    <a:pt x="24" y="50"/>
                    <a:pt x="24" y="50"/>
                  </a:cubicBezTo>
                  <a:cubicBezTo>
                    <a:pt x="25" y="49"/>
                    <a:pt x="27" y="49"/>
                    <a:pt x="28" y="50"/>
                  </a:cubicBezTo>
                  <a:cubicBezTo>
                    <a:pt x="29" y="50"/>
                    <a:pt x="29" y="52"/>
                    <a:pt x="29" y="53"/>
                  </a:cubicBezTo>
                  <a:cubicBezTo>
                    <a:pt x="30" y="56"/>
                    <a:pt x="29" y="58"/>
                    <a:pt x="27" y="60"/>
                  </a:cubicBezTo>
                  <a:cubicBezTo>
                    <a:pt x="25" y="62"/>
                    <a:pt x="23" y="62"/>
                    <a:pt x="20" y="62"/>
                  </a:cubicBezTo>
                  <a:cubicBezTo>
                    <a:pt x="17" y="62"/>
                    <a:pt x="14" y="61"/>
                    <a:pt x="12" y="58"/>
                  </a:cubicBezTo>
                  <a:cubicBezTo>
                    <a:pt x="11" y="56"/>
                    <a:pt x="10" y="53"/>
                    <a:pt x="11" y="51"/>
                  </a:cubicBezTo>
                  <a:cubicBezTo>
                    <a:pt x="12" y="48"/>
                    <a:pt x="13" y="46"/>
                    <a:pt x="15" y="44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45" name="Freeform 439"/>
            <p:cNvSpPr>
              <a:spLocks/>
            </p:cNvSpPr>
            <p:nvPr/>
          </p:nvSpPr>
          <p:spPr bwMode="auto">
            <a:xfrm>
              <a:off x="1611313" y="2516188"/>
              <a:ext cx="146050" cy="271463"/>
            </a:xfrm>
            <a:custGeom>
              <a:avLst/>
              <a:gdLst>
                <a:gd name="T0" fmla="*/ 36 w 39"/>
                <a:gd name="T1" fmla="*/ 64 h 72"/>
                <a:gd name="T2" fmla="*/ 39 w 39"/>
                <a:gd name="T3" fmla="*/ 55 h 72"/>
                <a:gd name="T4" fmla="*/ 35 w 39"/>
                <a:gd name="T5" fmla="*/ 43 h 72"/>
                <a:gd name="T6" fmla="*/ 27 w 39"/>
                <a:gd name="T7" fmla="*/ 34 h 72"/>
                <a:gd name="T8" fmla="*/ 21 w 39"/>
                <a:gd name="T9" fmla="*/ 30 h 72"/>
                <a:gd name="T10" fmla="*/ 16 w 39"/>
                <a:gd name="T11" fmla="*/ 26 h 72"/>
                <a:gd name="T12" fmla="*/ 11 w 39"/>
                <a:gd name="T13" fmla="*/ 20 h 72"/>
                <a:gd name="T14" fmla="*/ 12 w 39"/>
                <a:gd name="T15" fmla="*/ 11 h 72"/>
                <a:gd name="T16" fmla="*/ 18 w 39"/>
                <a:gd name="T17" fmla="*/ 9 h 72"/>
                <a:gd name="T18" fmla="*/ 24 w 39"/>
                <a:gd name="T19" fmla="*/ 15 h 72"/>
                <a:gd name="T20" fmla="*/ 24 w 39"/>
                <a:gd name="T21" fmla="*/ 16 h 72"/>
                <a:gd name="T22" fmla="*/ 26 w 39"/>
                <a:gd name="T23" fmla="*/ 18 h 72"/>
                <a:gd name="T24" fmla="*/ 29 w 39"/>
                <a:gd name="T25" fmla="*/ 18 h 72"/>
                <a:gd name="T26" fmla="*/ 31 w 39"/>
                <a:gd name="T27" fmla="*/ 15 h 72"/>
                <a:gd name="T28" fmla="*/ 29 w 39"/>
                <a:gd name="T29" fmla="*/ 7 h 72"/>
                <a:gd name="T30" fmla="*/ 10 w 39"/>
                <a:gd name="T31" fmla="*/ 2 h 72"/>
                <a:gd name="T32" fmla="*/ 1 w 39"/>
                <a:gd name="T33" fmla="*/ 19 h 72"/>
                <a:gd name="T34" fmla="*/ 9 w 39"/>
                <a:gd name="T35" fmla="*/ 32 h 72"/>
                <a:gd name="T36" fmla="*/ 15 w 39"/>
                <a:gd name="T37" fmla="*/ 37 h 72"/>
                <a:gd name="T38" fmla="*/ 20 w 39"/>
                <a:gd name="T39" fmla="*/ 40 h 72"/>
                <a:gd name="T40" fmla="*/ 29 w 39"/>
                <a:gd name="T41" fmla="*/ 52 h 72"/>
                <a:gd name="T42" fmla="*/ 29 w 39"/>
                <a:gd name="T43" fmla="*/ 55 h 72"/>
                <a:gd name="T44" fmla="*/ 20 w 39"/>
                <a:gd name="T45" fmla="*/ 63 h 72"/>
                <a:gd name="T46" fmla="*/ 15 w 39"/>
                <a:gd name="T47" fmla="*/ 63 h 72"/>
                <a:gd name="T48" fmla="*/ 10 w 39"/>
                <a:gd name="T49" fmla="*/ 54 h 72"/>
                <a:gd name="T50" fmla="*/ 12 w 39"/>
                <a:gd name="T51" fmla="*/ 51 h 72"/>
                <a:gd name="T52" fmla="*/ 16 w 39"/>
                <a:gd name="T53" fmla="*/ 51 h 72"/>
                <a:gd name="T54" fmla="*/ 18 w 39"/>
                <a:gd name="T55" fmla="*/ 52 h 72"/>
                <a:gd name="T56" fmla="*/ 23 w 39"/>
                <a:gd name="T57" fmla="*/ 50 h 72"/>
                <a:gd name="T58" fmla="*/ 22 w 39"/>
                <a:gd name="T59" fmla="*/ 46 h 72"/>
                <a:gd name="T60" fmla="*/ 8 w 39"/>
                <a:gd name="T61" fmla="*/ 44 h 72"/>
                <a:gd name="T62" fmla="*/ 1 w 39"/>
                <a:gd name="T63" fmla="*/ 58 h 72"/>
                <a:gd name="T64" fmla="*/ 18 w 39"/>
                <a:gd name="T65" fmla="*/ 72 h 72"/>
                <a:gd name="T66" fmla="*/ 19 w 39"/>
                <a:gd name="T67" fmla="*/ 72 h 72"/>
                <a:gd name="T68" fmla="*/ 19 w 39"/>
                <a:gd name="T69" fmla="*/ 72 h 72"/>
                <a:gd name="T70" fmla="*/ 36 w 39"/>
                <a:gd name="T71" fmla="*/ 64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9" h="72">
                  <a:moveTo>
                    <a:pt x="36" y="64"/>
                  </a:moveTo>
                  <a:cubicBezTo>
                    <a:pt x="38" y="61"/>
                    <a:pt x="39" y="58"/>
                    <a:pt x="39" y="55"/>
                  </a:cubicBezTo>
                  <a:cubicBezTo>
                    <a:pt x="39" y="51"/>
                    <a:pt x="38" y="47"/>
                    <a:pt x="35" y="43"/>
                  </a:cubicBezTo>
                  <a:cubicBezTo>
                    <a:pt x="33" y="40"/>
                    <a:pt x="30" y="37"/>
                    <a:pt x="27" y="34"/>
                  </a:cubicBezTo>
                  <a:cubicBezTo>
                    <a:pt x="25" y="33"/>
                    <a:pt x="23" y="31"/>
                    <a:pt x="21" y="30"/>
                  </a:cubicBezTo>
                  <a:cubicBezTo>
                    <a:pt x="19" y="29"/>
                    <a:pt x="17" y="28"/>
                    <a:pt x="16" y="26"/>
                  </a:cubicBezTo>
                  <a:cubicBezTo>
                    <a:pt x="13" y="25"/>
                    <a:pt x="12" y="22"/>
                    <a:pt x="11" y="20"/>
                  </a:cubicBezTo>
                  <a:cubicBezTo>
                    <a:pt x="10" y="16"/>
                    <a:pt x="10" y="14"/>
                    <a:pt x="12" y="11"/>
                  </a:cubicBezTo>
                  <a:cubicBezTo>
                    <a:pt x="13" y="9"/>
                    <a:pt x="16" y="8"/>
                    <a:pt x="18" y="9"/>
                  </a:cubicBezTo>
                  <a:cubicBezTo>
                    <a:pt x="22" y="10"/>
                    <a:pt x="24" y="11"/>
                    <a:pt x="24" y="15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5" y="17"/>
                    <a:pt x="25" y="18"/>
                    <a:pt x="26" y="18"/>
                  </a:cubicBezTo>
                  <a:cubicBezTo>
                    <a:pt x="27" y="19"/>
                    <a:pt x="28" y="18"/>
                    <a:pt x="29" y="18"/>
                  </a:cubicBezTo>
                  <a:cubicBezTo>
                    <a:pt x="30" y="17"/>
                    <a:pt x="31" y="16"/>
                    <a:pt x="31" y="15"/>
                  </a:cubicBezTo>
                  <a:cubicBezTo>
                    <a:pt x="31" y="13"/>
                    <a:pt x="31" y="10"/>
                    <a:pt x="29" y="7"/>
                  </a:cubicBezTo>
                  <a:cubicBezTo>
                    <a:pt x="25" y="1"/>
                    <a:pt x="16" y="0"/>
                    <a:pt x="10" y="2"/>
                  </a:cubicBezTo>
                  <a:cubicBezTo>
                    <a:pt x="4" y="5"/>
                    <a:pt x="0" y="12"/>
                    <a:pt x="1" y="19"/>
                  </a:cubicBezTo>
                  <a:cubicBezTo>
                    <a:pt x="2" y="24"/>
                    <a:pt x="5" y="29"/>
                    <a:pt x="9" y="32"/>
                  </a:cubicBezTo>
                  <a:cubicBezTo>
                    <a:pt x="11" y="34"/>
                    <a:pt x="13" y="35"/>
                    <a:pt x="15" y="37"/>
                  </a:cubicBezTo>
                  <a:cubicBezTo>
                    <a:pt x="17" y="38"/>
                    <a:pt x="18" y="39"/>
                    <a:pt x="20" y="40"/>
                  </a:cubicBezTo>
                  <a:cubicBezTo>
                    <a:pt x="25" y="44"/>
                    <a:pt x="28" y="47"/>
                    <a:pt x="29" y="52"/>
                  </a:cubicBezTo>
                  <a:cubicBezTo>
                    <a:pt x="29" y="53"/>
                    <a:pt x="29" y="54"/>
                    <a:pt x="29" y="55"/>
                  </a:cubicBezTo>
                  <a:cubicBezTo>
                    <a:pt x="29" y="59"/>
                    <a:pt x="25" y="63"/>
                    <a:pt x="20" y="63"/>
                  </a:cubicBezTo>
                  <a:cubicBezTo>
                    <a:pt x="18" y="63"/>
                    <a:pt x="17" y="64"/>
                    <a:pt x="15" y="63"/>
                  </a:cubicBezTo>
                  <a:cubicBezTo>
                    <a:pt x="12" y="61"/>
                    <a:pt x="10" y="57"/>
                    <a:pt x="10" y="54"/>
                  </a:cubicBezTo>
                  <a:cubicBezTo>
                    <a:pt x="11" y="52"/>
                    <a:pt x="11" y="51"/>
                    <a:pt x="12" y="51"/>
                  </a:cubicBezTo>
                  <a:cubicBezTo>
                    <a:pt x="13" y="50"/>
                    <a:pt x="15" y="50"/>
                    <a:pt x="16" y="51"/>
                  </a:cubicBezTo>
                  <a:cubicBezTo>
                    <a:pt x="16" y="51"/>
                    <a:pt x="17" y="52"/>
                    <a:pt x="18" y="52"/>
                  </a:cubicBezTo>
                  <a:cubicBezTo>
                    <a:pt x="20" y="53"/>
                    <a:pt x="22" y="52"/>
                    <a:pt x="23" y="50"/>
                  </a:cubicBezTo>
                  <a:cubicBezTo>
                    <a:pt x="24" y="49"/>
                    <a:pt x="23" y="47"/>
                    <a:pt x="22" y="46"/>
                  </a:cubicBezTo>
                  <a:cubicBezTo>
                    <a:pt x="18" y="42"/>
                    <a:pt x="13" y="42"/>
                    <a:pt x="8" y="44"/>
                  </a:cubicBezTo>
                  <a:cubicBezTo>
                    <a:pt x="3" y="46"/>
                    <a:pt x="0" y="52"/>
                    <a:pt x="1" y="58"/>
                  </a:cubicBezTo>
                  <a:cubicBezTo>
                    <a:pt x="3" y="66"/>
                    <a:pt x="10" y="72"/>
                    <a:pt x="18" y="72"/>
                  </a:cubicBezTo>
                  <a:cubicBezTo>
                    <a:pt x="19" y="72"/>
                    <a:pt x="19" y="72"/>
                    <a:pt x="19" y="72"/>
                  </a:cubicBezTo>
                  <a:cubicBezTo>
                    <a:pt x="19" y="72"/>
                    <a:pt x="19" y="72"/>
                    <a:pt x="19" y="72"/>
                  </a:cubicBezTo>
                  <a:cubicBezTo>
                    <a:pt x="26" y="72"/>
                    <a:pt x="31" y="69"/>
                    <a:pt x="36" y="64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46" name="Freeform 440"/>
            <p:cNvSpPr>
              <a:spLocks/>
            </p:cNvSpPr>
            <p:nvPr/>
          </p:nvSpPr>
          <p:spPr bwMode="auto">
            <a:xfrm>
              <a:off x="1055688" y="3743325"/>
              <a:ext cx="33337" cy="369888"/>
            </a:xfrm>
            <a:custGeom>
              <a:avLst/>
              <a:gdLst>
                <a:gd name="T0" fmla="*/ 8 w 9"/>
                <a:gd name="T1" fmla="*/ 4 h 98"/>
                <a:gd name="T2" fmla="*/ 8 w 9"/>
                <a:gd name="T3" fmla="*/ 2 h 98"/>
                <a:gd name="T4" fmla="*/ 5 w 9"/>
                <a:gd name="T5" fmla="*/ 0 h 98"/>
                <a:gd name="T6" fmla="*/ 2 w 9"/>
                <a:gd name="T7" fmla="*/ 2 h 98"/>
                <a:gd name="T8" fmla="*/ 2 w 9"/>
                <a:gd name="T9" fmla="*/ 4 h 98"/>
                <a:gd name="T10" fmla="*/ 1 w 9"/>
                <a:gd name="T11" fmla="*/ 14 h 98"/>
                <a:gd name="T12" fmla="*/ 1 w 9"/>
                <a:gd name="T13" fmla="*/ 22 h 98"/>
                <a:gd name="T14" fmla="*/ 1 w 9"/>
                <a:gd name="T15" fmla="*/ 31 h 98"/>
                <a:gd name="T16" fmla="*/ 0 w 9"/>
                <a:gd name="T17" fmla="*/ 40 h 98"/>
                <a:gd name="T18" fmla="*/ 0 w 9"/>
                <a:gd name="T19" fmla="*/ 53 h 98"/>
                <a:gd name="T20" fmla="*/ 0 w 9"/>
                <a:gd name="T21" fmla="*/ 61 h 98"/>
                <a:gd name="T22" fmla="*/ 0 w 9"/>
                <a:gd name="T23" fmla="*/ 91 h 98"/>
                <a:gd name="T24" fmla="*/ 0 w 9"/>
                <a:gd name="T25" fmla="*/ 95 h 98"/>
                <a:gd name="T26" fmla="*/ 4 w 9"/>
                <a:gd name="T27" fmla="*/ 98 h 98"/>
                <a:gd name="T28" fmla="*/ 4 w 9"/>
                <a:gd name="T29" fmla="*/ 98 h 98"/>
                <a:gd name="T30" fmla="*/ 8 w 9"/>
                <a:gd name="T31" fmla="*/ 95 h 98"/>
                <a:gd name="T32" fmla="*/ 9 w 9"/>
                <a:gd name="T33" fmla="*/ 91 h 98"/>
                <a:gd name="T34" fmla="*/ 9 w 9"/>
                <a:gd name="T35" fmla="*/ 53 h 98"/>
                <a:gd name="T36" fmla="*/ 9 w 9"/>
                <a:gd name="T37" fmla="*/ 53 h 98"/>
                <a:gd name="T38" fmla="*/ 9 w 9"/>
                <a:gd name="T39" fmla="*/ 25 h 98"/>
                <a:gd name="T40" fmla="*/ 8 w 9"/>
                <a:gd name="T41" fmla="*/ 5 h 98"/>
                <a:gd name="T42" fmla="*/ 8 w 9"/>
                <a:gd name="T43" fmla="*/ 4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9" h="98">
                  <a:moveTo>
                    <a:pt x="8" y="4"/>
                  </a:moveTo>
                  <a:cubicBezTo>
                    <a:pt x="8" y="4"/>
                    <a:pt x="8" y="3"/>
                    <a:pt x="8" y="2"/>
                  </a:cubicBezTo>
                  <a:cubicBezTo>
                    <a:pt x="7" y="0"/>
                    <a:pt x="6" y="0"/>
                    <a:pt x="5" y="0"/>
                  </a:cubicBezTo>
                  <a:cubicBezTo>
                    <a:pt x="3" y="0"/>
                    <a:pt x="2" y="1"/>
                    <a:pt x="2" y="2"/>
                  </a:cubicBezTo>
                  <a:cubicBezTo>
                    <a:pt x="2" y="3"/>
                    <a:pt x="2" y="4"/>
                    <a:pt x="2" y="4"/>
                  </a:cubicBezTo>
                  <a:cubicBezTo>
                    <a:pt x="2" y="8"/>
                    <a:pt x="1" y="11"/>
                    <a:pt x="1" y="14"/>
                  </a:cubicBezTo>
                  <a:cubicBezTo>
                    <a:pt x="1" y="17"/>
                    <a:pt x="1" y="19"/>
                    <a:pt x="1" y="22"/>
                  </a:cubicBezTo>
                  <a:cubicBezTo>
                    <a:pt x="1" y="25"/>
                    <a:pt x="1" y="28"/>
                    <a:pt x="1" y="31"/>
                  </a:cubicBezTo>
                  <a:cubicBezTo>
                    <a:pt x="0" y="34"/>
                    <a:pt x="0" y="37"/>
                    <a:pt x="0" y="40"/>
                  </a:cubicBezTo>
                  <a:cubicBezTo>
                    <a:pt x="0" y="44"/>
                    <a:pt x="0" y="49"/>
                    <a:pt x="0" y="53"/>
                  </a:cubicBezTo>
                  <a:cubicBezTo>
                    <a:pt x="0" y="61"/>
                    <a:pt x="0" y="61"/>
                    <a:pt x="0" y="61"/>
                  </a:cubicBezTo>
                  <a:cubicBezTo>
                    <a:pt x="0" y="71"/>
                    <a:pt x="0" y="81"/>
                    <a:pt x="0" y="91"/>
                  </a:cubicBezTo>
                  <a:cubicBezTo>
                    <a:pt x="0" y="93"/>
                    <a:pt x="0" y="94"/>
                    <a:pt x="0" y="95"/>
                  </a:cubicBezTo>
                  <a:cubicBezTo>
                    <a:pt x="1" y="98"/>
                    <a:pt x="3" y="98"/>
                    <a:pt x="4" y="98"/>
                  </a:cubicBezTo>
                  <a:cubicBezTo>
                    <a:pt x="4" y="98"/>
                    <a:pt x="4" y="98"/>
                    <a:pt x="4" y="98"/>
                  </a:cubicBezTo>
                  <a:cubicBezTo>
                    <a:pt x="6" y="98"/>
                    <a:pt x="8" y="97"/>
                    <a:pt x="8" y="95"/>
                  </a:cubicBezTo>
                  <a:cubicBezTo>
                    <a:pt x="9" y="94"/>
                    <a:pt x="9" y="93"/>
                    <a:pt x="9" y="91"/>
                  </a:cubicBezTo>
                  <a:cubicBezTo>
                    <a:pt x="9" y="53"/>
                    <a:pt x="9" y="53"/>
                    <a:pt x="9" y="53"/>
                  </a:cubicBezTo>
                  <a:cubicBezTo>
                    <a:pt x="9" y="53"/>
                    <a:pt x="9" y="53"/>
                    <a:pt x="9" y="53"/>
                  </a:cubicBezTo>
                  <a:cubicBezTo>
                    <a:pt x="9" y="25"/>
                    <a:pt x="9" y="25"/>
                    <a:pt x="9" y="25"/>
                  </a:cubicBezTo>
                  <a:cubicBezTo>
                    <a:pt x="9" y="18"/>
                    <a:pt x="9" y="11"/>
                    <a:pt x="8" y="5"/>
                  </a:cubicBezTo>
                  <a:lnTo>
                    <a:pt x="8" y="4"/>
                  </a:ln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47" name="Freeform 441"/>
            <p:cNvSpPr>
              <a:spLocks/>
            </p:cNvSpPr>
            <p:nvPr/>
          </p:nvSpPr>
          <p:spPr bwMode="auto">
            <a:xfrm>
              <a:off x="1058863" y="1974850"/>
              <a:ext cx="33337" cy="165100"/>
            </a:xfrm>
            <a:custGeom>
              <a:avLst/>
              <a:gdLst>
                <a:gd name="T0" fmla="*/ 0 w 9"/>
                <a:gd name="T1" fmla="*/ 40 h 44"/>
                <a:gd name="T2" fmla="*/ 4 w 9"/>
                <a:gd name="T3" fmla="*/ 44 h 44"/>
                <a:gd name="T4" fmla="*/ 5 w 9"/>
                <a:gd name="T5" fmla="*/ 44 h 44"/>
                <a:gd name="T6" fmla="*/ 9 w 9"/>
                <a:gd name="T7" fmla="*/ 40 h 44"/>
                <a:gd name="T8" fmla="*/ 9 w 9"/>
                <a:gd name="T9" fmla="*/ 38 h 44"/>
                <a:gd name="T10" fmla="*/ 9 w 9"/>
                <a:gd name="T11" fmla="*/ 5 h 44"/>
                <a:gd name="T12" fmla="*/ 9 w 9"/>
                <a:gd name="T13" fmla="*/ 3 h 44"/>
                <a:gd name="T14" fmla="*/ 4 w 9"/>
                <a:gd name="T15" fmla="*/ 0 h 44"/>
                <a:gd name="T16" fmla="*/ 4 w 9"/>
                <a:gd name="T17" fmla="*/ 0 h 44"/>
                <a:gd name="T18" fmla="*/ 0 w 9"/>
                <a:gd name="T19" fmla="*/ 3 h 44"/>
                <a:gd name="T20" fmla="*/ 0 w 9"/>
                <a:gd name="T21" fmla="*/ 6 h 44"/>
                <a:gd name="T22" fmla="*/ 0 w 9"/>
                <a:gd name="T23" fmla="*/ 6 h 44"/>
                <a:gd name="T24" fmla="*/ 0 w 9"/>
                <a:gd name="T25" fmla="*/ 17 h 44"/>
                <a:gd name="T26" fmla="*/ 0 w 9"/>
                <a:gd name="T27" fmla="*/ 26 h 44"/>
                <a:gd name="T28" fmla="*/ 0 w 9"/>
                <a:gd name="T29" fmla="*/ 37 h 44"/>
                <a:gd name="T30" fmla="*/ 0 w 9"/>
                <a:gd name="T31" fmla="*/ 4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" h="44">
                  <a:moveTo>
                    <a:pt x="0" y="40"/>
                  </a:moveTo>
                  <a:cubicBezTo>
                    <a:pt x="1" y="42"/>
                    <a:pt x="3" y="44"/>
                    <a:pt x="4" y="44"/>
                  </a:cubicBezTo>
                  <a:cubicBezTo>
                    <a:pt x="5" y="44"/>
                    <a:pt x="5" y="44"/>
                    <a:pt x="5" y="44"/>
                  </a:cubicBezTo>
                  <a:cubicBezTo>
                    <a:pt x="7" y="43"/>
                    <a:pt x="8" y="42"/>
                    <a:pt x="9" y="40"/>
                  </a:cubicBezTo>
                  <a:cubicBezTo>
                    <a:pt x="9" y="39"/>
                    <a:pt x="9" y="39"/>
                    <a:pt x="9" y="38"/>
                  </a:cubicBezTo>
                  <a:cubicBezTo>
                    <a:pt x="9" y="27"/>
                    <a:pt x="9" y="16"/>
                    <a:pt x="9" y="5"/>
                  </a:cubicBezTo>
                  <a:cubicBezTo>
                    <a:pt x="9" y="5"/>
                    <a:pt x="9" y="4"/>
                    <a:pt x="9" y="3"/>
                  </a:cubicBezTo>
                  <a:cubicBezTo>
                    <a:pt x="8" y="1"/>
                    <a:pt x="7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0" y="5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10"/>
                    <a:pt x="0" y="14"/>
                    <a:pt x="0" y="17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30"/>
                    <a:pt x="0" y="33"/>
                    <a:pt x="0" y="37"/>
                  </a:cubicBezTo>
                  <a:cubicBezTo>
                    <a:pt x="0" y="38"/>
                    <a:pt x="0" y="39"/>
                    <a:pt x="0" y="40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48" name="Freeform 442"/>
            <p:cNvSpPr>
              <a:spLocks/>
            </p:cNvSpPr>
            <p:nvPr/>
          </p:nvSpPr>
          <p:spPr bwMode="auto">
            <a:xfrm>
              <a:off x="1168400" y="2043113"/>
              <a:ext cx="123825" cy="93663"/>
            </a:xfrm>
            <a:custGeom>
              <a:avLst/>
              <a:gdLst>
                <a:gd name="T0" fmla="*/ 4 w 33"/>
                <a:gd name="T1" fmla="*/ 25 h 25"/>
                <a:gd name="T2" fmla="*/ 6 w 33"/>
                <a:gd name="T3" fmla="*/ 24 h 25"/>
                <a:gd name="T4" fmla="*/ 8 w 33"/>
                <a:gd name="T5" fmla="*/ 23 h 25"/>
                <a:gd name="T6" fmla="*/ 11 w 33"/>
                <a:gd name="T7" fmla="*/ 21 h 25"/>
                <a:gd name="T8" fmla="*/ 29 w 33"/>
                <a:gd name="T9" fmla="*/ 9 h 25"/>
                <a:gd name="T10" fmla="*/ 31 w 33"/>
                <a:gd name="T11" fmla="*/ 7 h 25"/>
                <a:gd name="T12" fmla="*/ 32 w 33"/>
                <a:gd name="T13" fmla="*/ 6 h 25"/>
                <a:gd name="T14" fmla="*/ 33 w 33"/>
                <a:gd name="T15" fmla="*/ 4 h 25"/>
                <a:gd name="T16" fmla="*/ 31 w 33"/>
                <a:gd name="T17" fmla="*/ 1 h 25"/>
                <a:gd name="T18" fmla="*/ 28 w 33"/>
                <a:gd name="T19" fmla="*/ 1 h 25"/>
                <a:gd name="T20" fmla="*/ 28 w 33"/>
                <a:gd name="T21" fmla="*/ 1 h 25"/>
                <a:gd name="T22" fmla="*/ 25 w 33"/>
                <a:gd name="T23" fmla="*/ 2 h 25"/>
                <a:gd name="T24" fmla="*/ 4 w 33"/>
                <a:gd name="T25" fmla="*/ 16 h 25"/>
                <a:gd name="T26" fmla="*/ 1 w 33"/>
                <a:gd name="T27" fmla="*/ 18 h 25"/>
                <a:gd name="T28" fmla="*/ 1 w 33"/>
                <a:gd name="T29" fmla="*/ 23 h 25"/>
                <a:gd name="T30" fmla="*/ 4 w 33"/>
                <a:gd name="T31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3" h="25">
                  <a:moveTo>
                    <a:pt x="4" y="25"/>
                  </a:moveTo>
                  <a:cubicBezTo>
                    <a:pt x="5" y="25"/>
                    <a:pt x="5" y="24"/>
                    <a:pt x="6" y="24"/>
                  </a:cubicBezTo>
                  <a:cubicBezTo>
                    <a:pt x="7" y="24"/>
                    <a:pt x="7" y="23"/>
                    <a:pt x="8" y="23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7" y="17"/>
                    <a:pt x="23" y="13"/>
                    <a:pt x="29" y="9"/>
                  </a:cubicBezTo>
                  <a:cubicBezTo>
                    <a:pt x="30" y="9"/>
                    <a:pt x="31" y="8"/>
                    <a:pt x="31" y="7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3" y="6"/>
                    <a:pt x="33" y="5"/>
                    <a:pt x="33" y="4"/>
                  </a:cubicBezTo>
                  <a:cubicBezTo>
                    <a:pt x="33" y="2"/>
                    <a:pt x="32" y="1"/>
                    <a:pt x="31" y="1"/>
                  </a:cubicBezTo>
                  <a:cubicBezTo>
                    <a:pt x="30" y="0"/>
                    <a:pt x="29" y="0"/>
                    <a:pt x="28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7" y="1"/>
                    <a:pt x="26" y="2"/>
                    <a:pt x="25" y="2"/>
                  </a:cubicBezTo>
                  <a:cubicBezTo>
                    <a:pt x="18" y="7"/>
                    <a:pt x="11" y="11"/>
                    <a:pt x="4" y="16"/>
                  </a:cubicBezTo>
                  <a:cubicBezTo>
                    <a:pt x="3" y="16"/>
                    <a:pt x="2" y="17"/>
                    <a:pt x="1" y="18"/>
                  </a:cubicBezTo>
                  <a:cubicBezTo>
                    <a:pt x="0" y="20"/>
                    <a:pt x="0" y="21"/>
                    <a:pt x="1" y="23"/>
                  </a:cubicBezTo>
                  <a:cubicBezTo>
                    <a:pt x="2" y="24"/>
                    <a:pt x="3" y="25"/>
                    <a:pt x="4" y="25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49" name="Freeform 443"/>
            <p:cNvSpPr>
              <a:spLocks/>
            </p:cNvSpPr>
            <p:nvPr/>
          </p:nvSpPr>
          <p:spPr bwMode="auto">
            <a:xfrm>
              <a:off x="855663" y="2043113"/>
              <a:ext cx="128587" cy="93663"/>
            </a:xfrm>
            <a:custGeom>
              <a:avLst/>
              <a:gdLst>
                <a:gd name="T0" fmla="*/ 30 w 34"/>
                <a:gd name="T1" fmla="*/ 16 h 25"/>
                <a:gd name="T2" fmla="*/ 16 w 34"/>
                <a:gd name="T3" fmla="*/ 7 h 25"/>
                <a:gd name="T4" fmla="*/ 10 w 34"/>
                <a:gd name="T5" fmla="*/ 3 h 25"/>
                <a:gd name="T6" fmla="*/ 8 w 34"/>
                <a:gd name="T7" fmla="*/ 2 h 25"/>
                <a:gd name="T8" fmla="*/ 4 w 34"/>
                <a:gd name="T9" fmla="*/ 0 h 25"/>
                <a:gd name="T10" fmla="*/ 1 w 34"/>
                <a:gd name="T11" fmla="*/ 2 h 25"/>
                <a:gd name="T12" fmla="*/ 0 w 34"/>
                <a:gd name="T13" fmla="*/ 5 h 25"/>
                <a:gd name="T14" fmla="*/ 2 w 34"/>
                <a:gd name="T15" fmla="*/ 7 h 25"/>
                <a:gd name="T16" fmla="*/ 3 w 34"/>
                <a:gd name="T17" fmla="*/ 8 h 25"/>
                <a:gd name="T18" fmla="*/ 6 w 34"/>
                <a:gd name="T19" fmla="*/ 10 h 25"/>
                <a:gd name="T20" fmla="*/ 25 w 34"/>
                <a:gd name="T21" fmla="*/ 23 h 25"/>
                <a:gd name="T22" fmla="*/ 28 w 34"/>
                <a:gd name="T23" fmla="*/ 24 h 25"/>
                <a:gd name="T24" fmla="*/ 30 w 34"/>
                <a:gd name="T25" fmla="*/ 25 h 25"/>
                <a:gd name="T26" fmla="*/ 32 w 34"/>
                <a:gd name="T27" fmla="*/ 24 h 25"/>
                <a:gd name="T28" fmla="*/ 34 w 34"/>
                <a:gd name="T29" fmla="*/ 21 h 25"/>
                <a:gd name="T30" fmla="*/ 33 w 34"/>
                <a:gd name="T31" fmla="*/ 18 h 25"/>
                <a:gd name="T32" fmla="*/ 30 w 34"/>
                <a:gd name="T33" fmla="*/ 16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4" h="25">
                  <a:moveTo>
                    <a:pt x="30" y="16"/>
                  </a:moveTo>
                  <a:cubicBezTo>
                    <a:pt x="25" y="13"/>
                    <a:pt x="20" y="10"/>
                    <a:pt x="16" y="7"/>
                  </a:cubicBezTo>
                  <a:cubicBezTo>
                    <a:pt x="14" y="5"/>
                    <a:pt x="12" y="4"/>
                    <a:pt x="10" y="3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7" y="1"/>
                    <a:pt x="6" y="0"/>
                    <a:pt x="4" y="0"/>
                  </a:cubicBezTo>
                  <a:cubicBezTo>
                    <a:pt x="3" y="0"/>
                    <a:pt x="2" y="1"/>
                    <a:pt x="1" y="2"/>
                  </a:cubicBezTo>
                  <a:cubicBezTo>
                    <a:pt x="1" y="2"/>
                    <a:pt x="0" y="3"/>
                    <a:pt x="0" y="5"/>
                  </a:cubicBezTo>
                  <a:cubicBezTo>
                    <a:pt x="1" y="6"/>
                    <a:pt x="1" y="7"/>
                    <a:pt x="2" y="7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9"/>
                    <a:pt x="5" y="9"/>
                    <a:pt x="6" y="10"/>
                  </a:cubicBezTo>
                  <a:cubicBezTo>
                    <a:pt x="12" y="14"/>
                    <a:pt x="19" y="18"/>
                    <a:pt x="25" y="23"/>
                  </a:cubicBezTo>
                  <a:cubicBezTo>
                    <a:pt x="26" y="23"/>
                    <a:pt x="27" y="24"/>
                    <a:pt x="28" y="24"/>
                  </a:cubicBezTo>
                  <a:cubicBezTo>
                    <a:pt x="29" y="24"/>
                    <a:pt x="29" y="25"/>
                    <a:pt x="30" y="25"/>
                  </a:cubicBezTo>
                  <a:cubicBezTo>
                    <a:pt x="30" y="25"/>
                    <a:pt x="31" y="24"/>
                    <a:pt x="32" y="24"/>
                  </a:cubicBezTo>
                  <a:cubicBezTo>
                    <a:pt x="33" y="23"/>
                    <a:pt x="34" y="22"/>
                    <a:pt x="34" y="21"/>
                  </a:cubicBezTo>
                  <a:cubicBezTo>
                    <a:pt x="34" y="20"/>
                    <a:pt x="33" y="19"/>
                    <a:pt x="33" y="18"/>
                  </a:cubicBezTo>
                  <a:cubicBezTo>
                    <a:pt x="32" y="17"/>
                    <a:pt x="31" y="17"/>
                    <a:pt x="30" y="16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50" name="Freeform 444"/>
            <p:cNvSpPr>
              <a:spLocks/>
            </p:cNvSpPr>
            <p:nvPr/>
          </p:nvSpPr>
          <p:spPr bwMode="auto">
            <a:xfrm>
              <a:off x="1058863" y="3397250"/>
              <a:ext cx="33337" cy="139700"/>
            </a:xfrm>
            <a:custGeom>
              <a:avLst/>
              <a:gdLst>
                <a:gd name="T0" fmla="*/ 8 w 9"/>
                <a:gd name="T1" fmla="*/ 3 h 37"/>
                <a:gd name="T2" fmla="*/ 5 w 9"/>
                <a:gd name="T3" fmla="*/ 0 h 37"/>
                <a:gd name="T4" fmla="*/ 1 w 9"/>
                <a:gd name="T5" fmla="*/ 3 h 37"/>
                <a:gd name="T6" fmla="*/ 0 w 9"/>
                <a:gd name="T7" fmla="*/ 8 h 37"/>
                <a:gd name="T8" fmla="*/ 0 w 9"/>
                <a:gd name="T9" fmla="*/ 16 h 37"/>
                <a:gd name="T10" fmla="*/ 0 w 9"/>
                <a:gd name="T11" fmla="*/ 18 h 37"/>
                <a:gd name="T12" fmla="*/ 0 w 9"/>
                <a:gd name="T13" fmla="*/ 18 h 37"/>
                <a:gd name="T14" fmla="*/ 0 w 9"/>
                <a:gd name="T15" fmla="*/ 32 h 37"/>
                <a:gd name="T16" fmla="*/ 1 w 9"/>
                <a:gd name="T17" fmla="*/ 35 h 37"/>
                <a:gd name="T18" fmla="*/ 4 w 9"/>
                <a:gd name="T19" fmla="*/ 37 h 37"/>
                <a:gd name="T20" fmla="*/ 5 w 9"/>
                <a:gd name="T21" fmla="*/ 37 h 37"/>
                <a:gd name="T22" fmla="*/ 9 w 9"/>
                <a:gd name="T23" fmla="*/ 34 h 37"/>
                <a:gd name="T24" fmla="*/ 9 w 9"/>
                <a:gd name="T25" fmla="*/ 32 h 37"/>
                <a:gd name="T26" fmla="*/ 9 w 9"/>
                <a:gd name="T27" fmla="*/ 27 h 37"/>
                <a:gd name="T28" fmla="*/ 9 w 9"/>
                <a:gd name="T29" fmla="*/ 8 h 37"/>
                <a:gd name="T30" fmla="*/ 8 w 9"/>
                <a:gd name="T31" fmla="*/ 3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" h="37">
                  <a:moveTo>
                    <a:pt x="8" y="3"/>
                  </a:moveTo>
                  <a:cubicBezTo>
                    <a:pt x="8" y="1"/>
                    <a:pt x="6" y="0"/>
                    <a:pt x="5" y="0"/>
                  </a:cubicBezTo>
                  <a:cubicBezTo>
                    <a:pt x="3" y="0"/>
                    <a:pt x="2" y="1"/>
                    <a:pt x="1" y="3"/>
                  </a:cubicBezTo>
                  <a:cubicBezTo>
                    <a:pt x="0" y="4"/>
                    <a:pt x="0" y="6"/>
                    <a:pt x="0" y="8"/>
                  </a:cubicBezTo>
                  <a:cubicBezTo>
                    <a:pt x="0" y="10"/>
                    <a:pt x="0" y="13"/>
                    <a:pt x="0" y="16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0" y="33"/>
                    <a:pt x="0" y="34"/>
                    <a:pt x="1" y="35"/>
                  </a:cubicBezTo>
                  <a:cubicBezTo>
                    <a:pt x="1" y="36"/>
                    <a:pt x="3" y="37"/>
                    <a:pt x="4" y="37"/>
                  </a:cubicBezTo>
                  <a:cubicBezTo>
                    <a:pt x="5" y="37"/>
                    <a:pt x="5" y="37"/>
                    <a:pt x="5" y="37"/>
                  </a:cubicBezTo>
                  <a:cubicBezTo>
                    <a:pt x="6" y="37"/>
                    <a:pt x="8" y="36"/>
                    <a:pt x="9" y="34"/>
                  </a:cubicBezTo>
                  <a:cubicBezTo>
                    <a:pt x="9" y="33"/>
                    <a:pt x="9" y="33"/>
                    <a:pt x="9" y="32"/>
                  </a:cubicBezTo>
                  <a:cubicBezTo>
                    <a:pt x="9" y="27"/>
                    <a:pt x="9" y="27"/>
                    <a:pt x="9" y="27"/>
                  </a:cubicBezTo>
                  <a:cubicBezTo>
                    <a:pt x="9" y="20"/>
                    <a:pt x="9" y="14"/>
                    <a:pt x="9" y="8"/>
                  </a:cubicBezTo>
                  <a:cubicBezTo>
                    <a:pt x="9" y="6"/>
                    <a:pt x="8" y="5"/>
                    <a:pt x="8" y="3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51" name="Freeform 445"/>
            <p:cNvSpPr>
              <a:spLocks/>
            </p:cNvSpPr>
            <p:nvPr/>
          </p:nvSpPr>
          <p:spPr bwMode="auto">
            <a:xfrm>
              <a:off x="858838" y="3371850"/>
              <a:ext cx="101600" cy="82550"/>
            </a:xfrm>
            <a:custGeom>
              <a:avLst/>
              <a:gdLst>
                <a:gd name="T0" fmla="*/ 24 w 27"/>
                <a:gd name="T1" fmla="*/ 1 h 22"/>
                <a:gd name="T2" fmla="*/ 20 w 27"/>
                <a:gd name="T3" fmla="*/ 1 h 22"/>
                <a:gd name="T4" fmla="*/ 19 w 27"/>
                <a:gd name="T5" fmla="*/ 3 h 22"/>
                <a:gd name="T6" fmla="*/ 15 w 27"/>
                <a:gd name="T7" fmla="*/ 5 h 22"/>
                <a:gd name="T8" fmla="*/ 5 w 27"/>
                <a:gd name="T9" fmla="*/ 13 h 22"/>
                <a:gd name="T10" fmla="*/ 1 w 27"/>
                <a:gd name="T11" fmla="*/ 17 h 22"/>
                <a:gd name="T12" fmla="*/ 1 w 27"/>
                <a:gd name="T13" fmla="*/ 21 h 22"/>
                <a:gd name="T14" fmla="*/ 4 w 27"/>
                <a:gd name="T15" fmla="*/ 22 h 22"/>
                <a:gd name="T16" fmla="*/ 4 w 27"/>
                <a:gd name="T17" fmla="*/ 22 h 22"/>
                <a:gd name="T18" fmla="*/ 7 w 27"/>
                <a:gd name="T19" fmla="*/ 21 h 22"/>
                <a:gd name="T20" fmla="*/ 9 w 27"/>
                <a:gd name="T21" fmla="*/ 20 h 22"/>
                <a:gd name="T22" fmla="*/ 23 w 27"/>
                <a:gd name="T23" fmla="*/ 9 h 22"/>
                <a:gd name="T24" fmla="*/ 25 w 27"/>
                <a:gd name="T25" fmla="*/ 7 h 22"/>
                <a:gd name="T26" fmla="*/ 27 w 27"/>
                <a:gd name="T27" fmla="*/ 5 h 22"/>
                <a:gd name="T28" fmla="*/ 27 w 27"/>
                <a:gd name="T29" fmla="*/ 4 h 22"/>
                <a:gd name="T30" fmla="*/ 27 w 27"/>
                <a:gd name="T31" fmla="*/ 4 h 22"/>
                <a:gd name="T32" fmla="*/ 24 w 27"/>
                <a:gd name="T33" fmla="*/ 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" h="22">
                  <a:moveTo>
                    <a:pt x="24" y="1"/>
                  </a:moveTo>
                  <a:cubicBezTo>
                    <a:pt x="23" y="0"/>
                    <a:pt x="22" y="0"/>
                    <a:pt x="20" y="1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7" y="4"/>
                    <a:pt x="16" y="4"/>
                    <a:pt x="15" y="5"/>
                  </a:cubicBezTo>
                  <a:cubicBezTo>
                    <a:pt x="12" y="8"/>
                    <a:pt x="8" y="11"/>
                    <a:pt x="5" y="13"/>
                  </a:cubicBezTo>
                  <a:cubicBezTo>
                    <a:pt x="3" y="14"/>
                    <a:pt x="2" y="15"/>
                    <a:pt x="1" y="17"/>
                  </a:cubicBezTo>
                  <a:cubicBezTo>
                    <a:pt x="0" y="18"/>
                    <a:pt x="0" y="19"/>
                    <a:pt x="1" y="21"/>
                  </a:cubicBezTo>
                  <a:cubicBezTo>
                    <a:pt x="1" y="22"/>
                    <a:pt x="2" y="22"/>
                    <a:pt x="4" y="22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5" y="22"/>
                    <a:pt x="6" y="22"/>
                    <a:pt x="7" y="21"/>
                  </a:cubicBezTo>
                  <a:cubicBezTo>
                    <a:pt x="7" y="21"/>
                    <a:pt x="8" y="21"/>
                    <a:pt x="9" y="20"/>
                  </a:cubicBezTo>
                  <a:cubicBezTo>
                    <a:pt x="14" y="16"/>
                    <a:pt x="18" y="13"/>
                    <a:pt x="23" y="9"/>
                  </a:cubicBezTo>
                  <a:cubicBezTo>
                    <a:pt x="24" y="9"/>
                    <a:pt x="25" y="8"/>
                    <a:pt x="25" y="7"/>
                  </a:cubicBezTo>
                  <a:cubicBezTo>
                    <a:pt x="26" y="7"/>
                    <a:pt x="27" y="6"/>
                    <a:pt x="27" y="5"/>
                  </a:cubicBezTo>
                  <a:cubicBezTo>
                    <a:pt x="27" y="4"/>
                    <a:pt x="27" y="4"/>
                    <a:pt x="27" y="4"/>
                  </a:cubicBezTo>
                  <a:cubicBezTo>
                    <a:pt x="27" y="4"/>
                    <a:pt x="27" y="4"/>
                    <a:pt x="27" y="4"/>
                  </a:cubicBezTo>
                  <a:cubicBezTo>
                    <a:pt x="27" y="3"/>
                    <a:pt x="26" y="2"/>
                    <a:pt x="24" y="1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52" name="Freeform 446"/>
            <p:cNvSpPr>
              <a:spLocks/>
            </p:cNvSpPr>
            <p:nvPr/>
          </p:nvSpPr>
          <p:spPr bwMode="auto">
            <a:xfrm>
              <a:off x="1185863" y="3371850"/>
              <a:ext cx="101600" cy="82550"/>
            </a:xfrm>
            <a:custGeom>
              <a:avLst/>
              <a:gdLst>
                <a:gd name="T0" fmla="*/ 7 w 27"/>
                <a:gd name="T1" fmla="*/ 11 h 22"/>
                <a:gd name="T2" fmla="*/ 8 w 27"/>
                <a:gd name="T3" fmla="*/ 12 h 22"/>
                <a:gd name="T4" fmla="*/ 19 w 27"/>
                <a:gd name="T5" fmla="*/ 20 h 22"/>
                <a:gd name="T6" fmla="*/ 23 w 27"/>
                <a:gd name="T7" fmla="*/ 22 h 22"/>
                <a:gd name="T8" fmla="*/ 24 w 27"/>
                <a:gd name="T9" fmla="*/ 22 h 22"/>
                <a:gd name="T10" fmla="*/ 26 w 27"/>
                <a:gd name="T11" fmla="*/ 21 h 22"/>
                <a:gd name="T12" fmla="*/ 27 w 27"/>
                <a:gd name="T13" fmla="*/ 19 h 22"/>
                <a:gd name="T14" fmla="*/ 27 w 27"/>
                <a:gd name="T15" fmla="*/ 19 h 22"/>
                <a:gd name="T16" fmla="*/ 26 w 27"/>
                <a:gd name="T17" fmla="*/ 16 h 22"/>
                <a:gd name="T18" fmla="*/ 26 w 27"/>
                <a:gd name="T19" fmla="*/ 16 h 22"/>
                <a:gd name="T20" fmla="*/ 23 w 27"/>
                <a:gd name="T21" fmla="*/ 13 h 22"/>
                <a:gd name="T22" fmla="*/ 9 w 27"/>
                <a:gd name="T23" fmla="*/ 3 h 22"/>
                <a:gd name="T24" fmla="*/ 7 w 27"/>
                <a:gd name="T25" fmla="*/ 1 h 22"/>
                <a:gd name="T26" fmla="*/ 2 w 27"/>
                <a:gd name="T27" fmla="*/ 2 h 22"/>
                <a:gd name="T28" fmla="*/ 3 w 27"/>
                <a:gd name="T29" fmla="*/ 8 h 22"/>
                <a:gd name="T30" fmla="*/ 7 w 27"/>
                <a:gd name="T31" fmla="*/ 1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7" h="22">
                  <a:moveTo>
                    <a:pt x="7" y="11"/>
                  </a:moveTo>
                  <a:cubicBezTo>
                    <a:pt x="8" y="12"/>
                    <a:pt x="8" y="12"/>
                    <a:pt x="8" y="12"/>
                  </a:cubicBezTo>
                  <a:cubicBezTo>
                    <a:pt x="12" y="15"/>
                    <a:pt x="16" y="18"/>
                    <a:pt x="19" y="20"/>
                  </a:cubicBezTo>
                  <a:cubicBezTo>
                    <a:pt x="20" y="21"/>
                    <a:pt x="22" y="22"/>
                    <a:pt x="23" y="22"/>
                  </a:cubicBezTo>
                  <a:cubicBezTo>
                    <a:pt x="24" y="22"/>
                    <a:pt x="24" y="22"/>
                    <a:pt x="24" y="22"/>
                  </a:cubicBezTo>
                  <a:cubicBezTo>
                    <a:pt x="25" y="22"/>
                    <a:pt x="25" y="22"/>
                    <a:pt x="26" y="21"/>
                  </a:cubicBezTo>
                  <a:cubicBezTo>
                    <a:pt x="27" y="21"/>
                    <a:pt x="27" y="20"/>
                    <a:pt x="27" y="19"/>
                  </a:cubicBezTo>
                  <a:cubicBezTo>
                    <a:pt x="27" y="19"/>
                    <a:pt x="27" y="19"/>
                    <a:pt x="27" y="19"/>
                  </a:cubicBezTo>
                  <a:cubicBezTo>
                    <a:pt x="27" y="18"/>
                    <a:pt x="27" y="17"/>
                    <a:pt x="26" y="16"/>
                  </a:cubicBezTo>
                  <a:cubicBezTo>
                    <a:pt x="26" y="16"/>
                    <a:pt x="26" y="16"/>
                    <a:pt x="26" y="16"/>
                  </a:cubicBezTo>
                  <a:cubicBezTo>
                    <a:pt x="25" y="15"/>
                    <a:pt x="24" y="14"/>
                    <a:pt x="23" y="13"/>
                  </a:cubicBezTo>
                  <a:cubicBezTo>
                    <a:pt x="18" y="10"/>
                    <a:pt x="14" y="6"/>
                    <a:pt x="9" y="3"/>
                  </a:cubicBezTo>
                  <a:cubicBezTo>
                    <a:pt x="8" y="2"/>
                    <a:pt x="7" y="1"/>
                    <a:pt x="7" y="1"/>
                  </a:cubicBezTo>
                  <a:cubicBezTo>
                    <a:pt x="5" y="0"/>
                    <a:pt x="3" y="1"/>
                    <a:pt x="2" y="2"/>
                  </a:cubicBezTo>
                  <a:cubicBezTo>
                    <a:pt x="0" y="4"/>
                    <a:pt x="1" y="6"/>
                    <a:pt x="3" y="8"/>
                  </a:cubicBezTo>
                  <a:cubicBezTo>
                    <a:pt x="4" y="9"/>
                    <a:pt x="6" y="10"/>
                    <a:pt x="7" y="11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  <p:grpSp>
        <p:nvGrpSpPr>
          <p:cNvPr id="369" name="组合 368"/>
          <p:cNvGrpSpPr/>
          <p:nvPr/>
        </p:nvGrpSpPr>
        <p:grpSpPr>
          <a:xfrm>
            <a:off x="10896137" y="177891"/>
            <a:ext cx="1093164" cy="1981063"/>
            <a:chOff x="349250" y="1917700"/>
            <a:chExt cx="1454150" cy="2635251"/>
          </a:xfrm>
        </p:grpSpPr>
        <p:sp>
          <p:nvSpPr>
            <p:cNvPr id="370" name="Freeform 372"/>
            <p:cNvSpPr>
              <a:spLocks/>
            </p:cNvSpPr>
            <p:nvPr/>
          </p:nvSpPr>
          <p:spPr bwMode="auto">
            <a:xfrm>
              <a:off x="630238" y="2378075"/>
              <a:ext cx="890587" cy="722313"/>
            </a:xfrm>
            <a:custGeom>
              <a:avLst/>
              <a:gdLst>
                <a:gd name="T0" fmla="*/ 235 w 237"/>
                <a:gd name="T1" fmla="*/ 95 h 192"/>
                <a:gd name="T2" fmla="*/ 221 w 237"/>
                <a:gd name="T3" fmla="*/ 148 h 192"/>
                <a:gd name="T4" fmla="*/ 196 w 237"/>
                <a:gd name="T5" fmla="*/ 190 h 192"/>
                <a:gd name="T6" fmla="*/ 193 w 237"/>
                <a:gd name="T7" fmla="*/ 191 h 192"/>
                <a:gd name="T8" fmla="*/ 154 w 237"/>
                <a:gd name="T9" fmla="*/ 181 h 192"/>
                <a:gd name="T10" fmla="*/ 136 w 237"/>
                <a:gd name="T11" fmla="*/ 179 h 192"/>
                <a:gd name="T12" fmla="*/ 109 w 237"/>
                <a:gd name="T13" fmla="*/ 178 h 192"/>
                <a:gd name="T14" fmla="*/ 69 w 237"/>
                <a:gd name="T15" fmla="*/ 183 h 192"/>
                <a:gd name="T16" fmla="*/ 45 w 237"/>
                <a:gd name="T17" fmla="*/ 191 h 192"/>
                <a:gd name="T18" fmla="*/ 41 w 237"/>
                <a:gd name="T19" fmla="*/ 189 h 192"/>
                <a:gd name="T20" fmla="*/ 24 w 237"/>
                <a:gd name="T21" fmla="*/ 164 h 192"/>
                <a:gd name="T22" fmla="*/ 10 w 237"/>
                <a:gd name="T23" fmla="*/ 133 h 192"/>
                <a:gd name="T24" fmla="*/ 1 w 237"/>
                <a:gd name="T25" fmla="*/ 89 h 192"/>
                <a:gd name="T26" fmla="*/ 7 w 237"/>
                <a:gd name="T27" fmla="*/ 34 h 192"/>
                <a:gd name="T28" fmla="*/ 22 w 237"/>
                <a:gd name="T29" fmla="*/ 2 h 192"/>
                <a:gd name="T30" fmla="*/ 26 w 237"/>
                <a:gd name="T31" fmla="*/ 1 h 192"/>
                <a:gd name="T32" fmla="*/ 96 w 237"/>
                <a:gd name="T33" fmla="*/ 21 h 192"/>
                <a:gd name="T34" fmla="*/ 127 w 237"/>
                <a:gd name="T35" fmla="*/ 22 h 192"/>
                <a:gd name="T36" fmla="*/ 195 w 237"/>
                <a:gd name="T37" fmla="*/ 7 h 192"/>
                <a:gd name="T38" fmla="*/ 210 w 237"/>
                <a:gd name="T39" fmla="*/ 1 h 192"/>
                <a:gd name="T40" fmla="*/ 210 w 237"/>
                <a:gd name="T41" fmla="*/ 1 h 192"/>
                <a:gd name="T42" fmla="*/ 214 w 237"/>
                <a:gd name="T43" fmla="*/ 2 h 192"/>
                <a:gd name="T44" fmla="*/ 223 w 237"/>
                <a:gd name="T45" fmla="*/ 17 h 192"/>
                <a:gd name="T46" fmla="*/ 233 w 237"/>
                <a:gd name="T47" fmla="*/ 47 h 192"/>
                <a:gd name="T48" fmla="*/ 236 w 237"/>
                <a:gd name="T49" fmla="*/ 68 h 192"/>
                <a:gd name="T50" fmla="*/ 235 w 237"/>
                <a:gd name="T51" fmla="*/ 95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37" h="192">
                  <a:moveTo>
                    <a:pt x="235" y="95"/>
                  </a:moveTo>
                  <a:cubicBezTo>
                    <a:pt x="233" y="113"/>
                    <a:pt x="228" y="131"/>
                    <a:pt x="221" y="148"/>
                  </a:cubicBezTo>
                  <a:cubicBezTo>
                    <a:pt x="214" y="164"/>
                    <a:pt x="206" y="177"/>
                    <a:pt x="196" y="190"/>
                  </a:cubicBezTo>
                  <a:cubicBezTo>
                    <a:pt x="195" y="191"/>
                    <a:pt x="194" y="191"/>
                    <a:pt x="193" y="191"/>
                  </a:cubicBezTo>
                  <a:cubicBezTo>
                    <a:pt x="188" y="190"/>
                    <a:pt x="178" y="185"/>
                    <a:pt x="154" y="181"/>
                  </a:cubicBezTo>
                  <a:cubicBezTo>
                    <a:pt x="148" y="180"/>
                    <a:pt x="142" y="179"/>
                    <a:pt x="136" y="179"/>
                  </a:cubicBezTo>
                  <a:cubicBezTo>
                    <a:pt x="127" y="178"/>
                    <a:pt x="118" y="178"/>
                    <a:pt x="109" y="178"/>
                  </a:cubicBezTo>
                  <a:cubicBezTo>
                    <a:pt x="96" y="178"/>
                    <a:pt x="82" y="180"/>
                    <a:pt x="69" y="183"/>
                  </a:cubicBezTo>
                  <a:cubicBezTo>
                    <a:pt x="56" y="187"/>
                    <a:pt x="51" y="188"/>
                    <a:pt x="45" y="191"/>
                  </a:cubicBezTo>
                  <a:cubicBezTo>
                    <a:pt x="43" y="191"/>
                    <a:pt x="42" y="192"/>
                    <a:pt x="41" y="189"/>
                  </a:cubicBezTo>
                  <a:cubicBezTo>
                    <a:pt x="35" y="181"/>
                    <a:pt x="29" y="173"/>
                    <a:pt x="24" y="164"/>
                  </a:cubicBezTo>
                  <a:cubicBezTo>
                    <a:pt x="19" y="154"/>
                    <a:pt x="14" y="143"/>
                    <a:pt x="10" y="133"/>
                  </a:cubicBezTo>
                  <a:cubicBezTo>
                    <a:pt x="4" y="115"/>
                    <a:pt x="3" y="105"/>
                    <a:pt x="1" y="89"/>
                  </a:cubicBezTo>
                  <a:cubicBezTo>
                    <a:pt x="0" y="75"/>
                    <a:pt x="1" y="54"/>
                    <a:pt x="7" y="34"/>
                  </a:cubicBezTo>
                  <a:cubicBezTo>
                    <a:pt x="12" y="19"/>
                    <a:pt x="20" y="6"/>
                    <a:pt x="22" y="2"/>
                  </a:cubicBezTo>
                  <a:cubicBezTo>
                    <a:pt x="24" y="0"/>
                    <a:pt x="24" y="0"/>
                    <a:pt x="26" y="1"/>
                  </a:cubicBezTo>
                  <a:cubicBezTo>
                    <a:pt x="50" y="11"/>
                    <a:pt x="75" y="18"/>
                    <a:pt x="96" y="21"/>
                  </a:cubicBezTo>
                  <a:cubicBezTo>
                    <a:pt x="106" y="22"/>
                    <a:pt x="117" y="23"/>
                    <a:pt x="127" y="22"/>
                  </a:cubicBezTo>
                  <a:cubicBezTo>
                    <a:pt x="150" y="20"/>
                    <a:pt x="173" y="15"/>
                    <a:pt x="195" y="7"/>
                  </a:cubicBezTo>
                  <a:cubicBezTo>
                    <a:pt x="200" y="5"/>
                    <a:pt x="205" y="3"/>
                    <a:pt x="210" y="1"/>
                  </a:cubicBezTo>
                  <a:cubicBezTo>
                    <a:pt x="210" y="1"/>
                    <a:pt x="210" y="1"/>
                    <a:pt x="210" y="1"/>
                  </a:cubicBezTo>
                  <a:cubicBezTo>
                    <a:pt x="213" y="0"/>
                    <a:pt x="213" y="0"/>
                    <a:pt x="214" y="2"/>
                  </a:cubicBezTo>
                  <a:cubicBezTo>
                    <a:pt x="217" y="6"/>
                    <a:pt x="220" y="11"/>
                    <a:pt x="223" y="17"/>
                  </a:cubicBezTo>
                  <a:cubicBezTo>
                    <a:pt x="227" y="26"/>
                    <a:pt x="231" y="37"/>
                    <a:pt x="233" y="47"/>
                  </a:cubicBezTo>
                  <a:cubicBezTo>
                    <a:pt x="234" y="54"/>
                    <a:pt x="236" y="61"/>
                    <a:pt x="236" y="68"/>
                  </a:cubicBezTo>
                  <a:cubicBezTo>
                    <a:pt x="236" y="74"/>
                    <a:pt x="237" y="74"/>
                    <a:pt x="235" y="95"/>
                  </a:cubicBezTo>
                  <a:close/>
                </a:path>
              </a:pathLst>
            </a:custGeom>
            <a:solidFill>
              <a:srgbClr val="F547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1" name="Freeform 373"/>
            <p:cNvSpPr>
              <a:spLocks noEditPoints="1"/>
            </p:cNvSpPr>
            <p:nvPr/>
          </p:nvSpPr>
          <p:spPr bwMode="auto">
            <a:xfrm>
              <a:off x="889000" y="3676650"/>
              <a:ext cx="373062" cy="876300"/>
            </a:xfrm>
            <a:custGeom>
              <a:avLst/>
              <a:gdLst>
                <a:gd name="T0" fmla="*/ 61 w 99"/>
                <a:gd name="T1" fmla="*/ 159 h 233"/>
                <a:gd name="T2" fmla="*/ 72 w 99"/>
                <a:gd name="T3" fmla="*/ 94 h 233"/>
                <a:gd name="T4" fmla="*/ 79 w 99"/>
                <a:gd name="T5" fmla="*/ 53 h 233"/>
                <a:gd name="T6" fmla="*/ 70 w 99"/>
                <a:gd name="T7" fmla="*/ 18 h 233"/>
                <a:gd name="T8" fmla="*/ 68 w 99"/>
                <a:gd name="T9" fmla="*/ 17 h 233"/>
                <a:gd name="T10" fmla="*/ 68 w 99"/>
                <a:gd name="T11" fmla="*/ 19 h 233"/>
                <a:gd name="T12" fmla="*/ 74 w 99"/>
                <a:gd name="T13" fmla="*/ 57 h 233"/>
                <a:gd name="T14" fmla="*/ 60 w 99"/>
                <a:gd name="T15" fmla="*/ 123 h 233"/>
                <a:gd name="T16" fmla="*/ 56 w 99"/>
                <a:gd name="T17" fmla="*/ 162 h 233"/>
                <a:gd name="T18" fmla="*/ 59 w 99"/>
                <a:gd name="T19" fmla="*/ 195 h 233"/>
                <a:gd name="T20" fmla="*/ 61 w 99"/>
                <a:gd name="T21" fmla="*/ 215 h 233"/>
                <a:gd name="T22" fmla="*/ 50 w 99"/>
                <a:gd name="T23" fmla="*/ 233 h 233"/>
                <a:gd name="T24" fmla="*/ 41 w 99"/>
                <a:gd name="T25" fmla="*/ 227 h 233"/>
                <a:gd name="T26" fmla="*/ 39 w 99"/>
                <a:gd name="T27" fmla="*/ 197 h 233"/>
                <a:gd name="T28" fmla="*/ 43 w 99"/>
                <a:gd name="T29" fmla="*/ 173 h 233"/>
                <a:gd name="T30" fmla="*/ 41 w 99"/>
                <a:gd name="T31" fmla="*/ 137 h 233"/>
                <a:gd name="T32" fmla="*/ 26 w 99"/>
                <a:gd name="T33" fmla="*/ 64 h 233"/>
                <a:gd name="T34" fmla="*/ 29 w 99"/>
                <a:gd name="T35" fmla="*/ 26 h 233"/>
                <a:gd name="T36" fmla="*/ 31 w 99"/>
                <a:gd name="T37" fmla="*/ 17 h 233"/>
                <a:gd name="T38" fmla="*/ 30 w 99"/>
                <a:gd name="T39" fmla="*/ 17 h 233"/>
                <a:gd name="T40" fmla="*/ 21 w 99"/>
                <a:gd name="T41" fmla="*/ 40 h 233"/>
                <a:gd name="T42" fmla="*/ 21 w 99"/>
                <a:gd name="T43" fmla="*/ 68 h 233"/>
                <a:gd name="T44" fmla="*/ 33 w 99"/>
                <a:gd name="T45" fmla="*/ 122 h 233"/>
                <a:gd name="T46" fmla="*/ 37 w 99"/>
                <a:gd name="T47" fmla="*/ 174 h 233"/>
                <a:gd name="T48" fmla="*/ 21 w 99"/>
                <a:gd name="T49" fmla="*/ 217 h 233"/>
                <a:gd name="T50" fmla="*/ 5 w 99"/>
                <a:gd name="T51" fmla="*/ 227 h 233"/>
                <a:gd name="T52" fmla="*/ 1 w 99"/>
                <a:gd name="T53" fmla="*/ 220 h 233"/>
                <a:gd name="T54" fmla="*/ 10 w 99"/>
                <a:gd name="T55" fmla="*/ 190 h 233"/>
                <a:gd name="T56" fmla="*/ 19 w 99"/>
                <a:gd name="T57" fmla="*/ 148 h 233"/>
                <a:gd name="T58" fmla="*/ 18 w 99"/>
                <a:gd name="T59" fmla="*/ 115 h 233"/>
                <a:gd name="T60" fmla="*/ 10 w 99"/>
                <a:gd name="T61" fmla="*/ 77 h 233"/>
                <a:gd name="T62" fmla="*/ 8 w 99"/>
                <a:gd name="T63" fmla="*/ 52 h 233"/>
                <a:gd name="T64" fmla="*/ 27 w 99"/>
                <a:gd name="T65" fmla="*/ 4 h 233"/>
                <a:gd name="T66" fmla="*/ 37 w 99"/>
                <a:gd name="T67" fmla="*/ 2 h 233"/>
                <a:gd name="T68" fmla="*/ 63 w 99"/>
                <a:gd name="T69" fmla="*/ 2 h 233"/>
                <a:gd name="T70" fmla="*/ 76 w 99"/>
                <a:gd name="T71" fmla="*/ 9 h 233"/>
                <a:gd name="T72" fmla="*/ 91 w 99"/>
                <a:gd name="T73" fmla="*/ 44 h 233"/>
                <a:gd name="T74" fmla="*/ 90 w 99"/>
                <a:gd name="T75" fmla="*/ 67 h 233"/>
                <a:gd name="T76" fmla="*/ 80 w 99"/>
                <a:gd name="T77" fmla="*/ 120 h 233"/>
                <a:gd name="T78" fmla="*/ 84 w 99"/>
                <a:gd name="T79" fmla="*/ 172 h 233"/>
                <a:gd name="T80" fmla="*/ 98 w 99"/>
                <a:gd name="T81" fmla="*/ 220 h 233"/>
                <a:gd name="T82" fmla="*/ 78 w 99"/>
                <a:gd name="T83" fmla="*/ 217 h 233"/>
                <a:gd name="T84" fmla="*/ 65 w 99"/>
                <a:gd name="T85" fmla="*/ 193 h 233"/>
                <a:gd name="T86" fmla="*/ 61 w 99"/>
                <a:gd name="T87" fmla="*/ 164 h 233"/>
                <a:gd name="T88" fmla="*/ 51 w 99"/>
                <a:gd name="T89" fmla="*/ 70 h 233"/>
                <a:gd name="T90" fmla="*/ 50 w 99"/>
                <a:gd name="T91" fmla="*/ 23 h 233"/>
                <a:gd name="T92" fmla="*/ 49 w 99"/>
                <a:gd name="T93" fmla="*/ 20 h 233"/>
                <a:gd name="T94" fmla="*/ 48 w 99"/>
                <a:gd name="T95" fmla="*/ 22 h 233"/>
                <a:gd name="T96" fmla="*/ 46 w 99"/>
                <a:gd name="T97" fmla="*/ 48 h 233"/>
                <a:gd name="T98" fmla="*/ 46 w 99"/>
                <a:gd name="T99" fmla="*/ 84 h 233"/>
                <a:gd name="T100" fmla="*/ 46 w 99"/>
                <a:gd name="T101" fmla="*/ 113 h 233"/>
                <a:gd name="T102" fmla="*/ 50 w 99"/>
                <a:gd name="T103" fmla="*/ 113 h 233"/>
                <a:gd name="T104" fmla="*/ 51 w 99"/>
                <a:gd name="T105" fmla="*/ 70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9" h="233">
                  <a:moveTo>
                    <a:pt x="61" y="164"/>
                  </a:moveTo>
                  <a:cubicBezTo>
                    <a:pt x="61" y="163"/>
                    <a:pt x="61" y="161"/>
                    <a:pt x="61" y="159"/>
                  </a:cubicBezTo>
                  <a:cubicBezTo>
                    <a:pt x="61" y="151"/>
                    <a:pt x="62" y="143"/>
                    <a:pt x="64" y="134"/>
                  </a:cubicBezTo>
                  <a:cubicBezTo>
                    <a:pt x="66" y="121"/>
                    <a:pt x="69" y="107"/>
                    <a:pt x="72" y="94"/>
                  </a:cubicBezTo>
                  <a:cubicBezTo>
                    <a:pt x="75" y="84"/>
                    <a:pt x="76" y="75"/>
                    <a:pt x="78" y="65"/>
                  </a:cubicBezTo>
                  <a:cubicBezTo>
                    <a:pt x="78" y="61"/>
                    <a:pt x="79" y="57"/>
                    <a:pt x="79" y="53"/>
                  </a:cubicBezTo>
                  <a:cubicBezTo>
                    <a:pt x="79" y="43"/>
                    <a:pt x="77" y="33"/>
                    <a:pt x="72" y="23"/>
                  </a:cubicBezTo>
                  <a:cubicBezTo>
                    <a:pt x="71" y="21"/>
                    <a:pt x="71" y="20"/>
                    <a:pt x="70" y="18"/>
                  </a:cubicBezTo>
                  <a:cubicBezTo>
                    <a:pt x="70" y="18"/>
                    <a:pt x="69" y="17"/>
                    <a:pt x="69" y="17"/>
                  </a:cubicBezTo>
                  <a:cubicBezTo>
                    <a:pt x="68" y="17"/>
                    <a:pt x="68" y="17"/>
                    <a:pt x="68" y="17"/>
                  </a:cubicBezTo>
                  <a:cubicBezTo>
                    <a:pt x="67" y="17"/>
                    <a:pt x="67" y="17"/>
                    <a:pt x="67" y="17"/>
                  </a:cubicBezTo>
                  <a:cubicBezTo>
                    <a:pt x="67" y="18"/>
                    <a:pt x="68" y="19"/>
                    <a:pt x="68" y="19"/>
                  </a:cubicBezTo>
                  <a:cubicBezTo>
                    <a:pt x="69" y="23"/>
                    <a:pt x="70" y="26"/>
                    <a:pt x="71" y="29"/>
                  </a:cubicBezTo>
                  <a:cubicBezTo>
                    <a:pt x="74" y="38"/>
                    <a:pt x="74" y="48"/>
                    <a:pt x="74" y="57"/>
                  </a:cubicBezTo>
                  <a:cubicBezTo>
                    <a:pt x="72" y="70"/>
                    <a:pt x="69" y="83"/>
                    <a:pt x="66" y="95"/>
                  </a:cubicBezTo>
                  <a:cubicBezTo>
                    <a:pt x="64" y="105"/>
                    <a:pt x="62" y="114"/>
                    <a:pt x="60" y="123"/>
                  </a:cubicBezTo>
                  <a:cubicBezTo>
                    <a:pt x="58" y="130"/>
                    <a:pt x="57" y="138"/>
                    <a:pt x="56" y="145"/>
                  </a:cubicBezTo>
                  <a:cubicBezTo>
                    <a:pt x="56" y="151"/>
                    <a:pt x="56" y="156"/>
                    <a:pt x="56" y="162"/>
                  </a:cubicBezTo>
                  <a:cubicBezTo>
                    <a:pt x="56" y="166"/>
                    <a:pt x="56" y="170"/>
                    <a:pt x="56" y="174"/>
                  </a:cubicBezTo>
                  <a:cubicBezTo>
                    <a:pt x="56" y="181"/>
                    <a:pt x="57" y="188"/>
                    <a:pt x="59" y="195"/>
                  </a:cubicBezTo>
                  <a:cubicBezTo>
                    <a:pt x="60" y="196"/>
                    <a:pt x="60" y="198"/>
                    <a:pt x="60" y="200"/>
                  </a:cubicBezTo>
                  <a:cubicBezTo>
                    <a:pt x="61" y="205"/>
                    <a:pt x="62" y="210"/>
                    <a:pt x="61" y="215"/>
                  </a:cubicBezTo>
                  <a:cubicBezTo>
                    <a:pt x="61" y="219"/>
                    <a:pt x="60" y="223"/>
                    <a:pt x="58" y="227"/>
                  </a:cubicBezTo>
                  <a:cubicBezTo>
                    <a:pt x="57" y="230"/>
                    <a:pt x="54" y="232"/>
                    <a:pt x="50" y="233"/>
                  </a:cubicBezTo>
                  <a:cubicBezTo>
                    <a:pt x="49" y="233"/>
                    <a:pt x="48" y="233"/>
                    <a:pt x="47" y="233"/>
                  </a:cubicBezTo>
                  <a:cubicBezTo>
                    <a:pt x="44" y="232"/>
                    <a:pt x="42" y="230"/>
                    <a:pt x="41" y="227"/>
                  </a:cubicBezTo>
                  <a:cubicBezTo>
                    <a:pt x="39" y="223"/>
                    <a:pt x="37" y="218"/>
                    <a:pt x="37" y="213"/>
                  </a:cubicBezTo>
                  <a:cubicBezTo>
                    <a:pt x="37" y="208"/>
                    <a:pt x="38" y="202"/>
                    <a:pt x="39" y="197"/>
                  </a:cubicBezTo>
                  <a:cubicBezTo>
                    <a:pt x="39" y="196"/>
                    <a:pt x="40" y="194"/>
                    <a:pt x="40" y="193"/>
                  </a:cubicBezTo>
                  <a:cubicBezTo>
                    <a:pt x="42" y="186"/>
                    <a:pt x="43" y="180"/>
                    <a:pt x="43" y="173"/>
                  </a:cubicBezTo>
                  <a:cubicBezTo>
                    <a:pt x="43" y="166"/>
                    <a:pt x="43" y="159"/>
                    <a:pt x="43" y="152"/>
                  </a:cubicBezTo>
                  <a:cubicBezTo>
                    <a:pt x="43" y="147"/>
                    <a:pt x="42" y="142"/>
                    <a:pt x="41" y="137"/>
                  </a:cubicBezTo>
                  <a:cubicBezTo>
                    <a:pt x="39" y="123"/>
                    <a:pt x="36" y="109"/>
                    <a:pt x="32" y="95"/>
                  </a:cubicBezTo>
                  <a:cubicBezTo>
                    <a:pt x="30" y="85"/>
                    <a:pt x="28" y="75"/>
                    <a:pt x="26" y="64"/>
                  </a:cubicBezTo>
                  <a:cubicBezTo>
                    <a:pt x="25" y="57"/>
                    <a:pt x="25" y="50"/>
                    <a:pt x="25" y="43"/>
                  </a:cubicBezTo>
                  <a:cubicBezTo>
                    <a:pt x="26" y="37"/>
                    <a:pt x="27" y="31"/>
                    <a:pt x="29" y="26"/>
                  </a:cubicBezTo>
                  <a:cubicBezTo>
                    <a:pt x="30" y="23"/>
                    <a:pt x="30" y="21"/>
                    <a:pt x="31" y="19"/>
                  </a:cubicBezTo>
                  <a:cubicBezTo>
                    <a:pt x="31" y="18"/>
                    <a:pt x="32" y="18"/>
                    <a:pt x="31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29" y="18"/>
                    <a:pt x="29" y="18"/>
                    <a:pt x="28" y="19"/>
                  </a:cubicBezTo>
                  <a:cubicBezTo>
                    <a:pt x="25" y="26"/>
                    <a:pt x="23" y="32"/>
                    <a:pt x="21" y="40"/>
                  </a:cubicBezTo>
                  <a:cubicBezTo>
                    <a:pt x="20" y="46"/>
                    <a:pt x="20" y="53"/>
                    <a:pt x="21" y="60"/>
                  </a:cubicBezTo>
                  <a:cubicBezTo>
                    <a:pt x="21" y="63"/>
                    <a:pt x="21" y="65"/>
                    <a:pt x="21" y="68"/>
                  </a:cubicBezTo>
                  <a:cubicBezTo>
                    <a:pt x="23" y="76"/>
                    <a:pt x="24" y="83"/>
                    <a:pt x="26" y="91"/>
                  </a:cubicBezTo>
                  <a:cubicBezTo>
                    <a:pt x="28" y="101"/>
                    <a:pt x="31" y="112"/>
                    <a:pt x="33" y="122"/>
                  </a:cubicBezTo>
                  <a:cubicBezTo>
                    <a:pt x="34" y="129"/>
                    <a:pt x="35" y="136"/>
                    <a:pt x="36" y="142"/>
                  </a:cubicBezTo>
                  <a:cubicBezTo>
                    <a:pt x="38" y="153"/>
                    <a:pt x="38" y="163"/>
                    <a:pt x="37" y="174"/>
                  </a:cubicBezTo>
                  <a:cubicBezTo>
                    <a:pt x="37" y="180"/>
                    <a:pt x="36" y="187"/>
                    <a:pt x="34" y="193"/>
                  </a:cubicBezTo>
                  <a:cubicBezTo>
                    <a:pt x="30" y="201"/>
                    <a:pt x="26" y="209"/>
                    <a:pt x="21" y="217"/>
                  </a:cubicBezTo>
                  <a:cubicBezTo>
                    <a:pt x="18" y="221"/>
                    <a:pt x="14" y="224"/>
                    <a:pt x="9" y="226"/>
                  </a:cubicBezTo>
                  <a:cubicBezTo>
                    <a:pt x="8" y="227"/>
                    <a:pt x="6" y="227"/>
                    <a:pt x="5" y="227"/>
                  </a:cubicBezTo>
                  <a:cubicBezTo>
                    <a:pt x="3" y="227"/>
                    <a:pt x="1" y="226"/>
                    <a:pt x="1" y="223"/>
                  </a:cubicBezTo>
                  <a:cubicBezTo>
                    <a:pt x="0" y="222"/>
                    <a:pt x="1" y="221"/>
                    <a:pt x="1" y="220"/>
                  </a:cubicBezTo>
                  <a:cubicBezTo>
                    <a:pt x="2" y="216"/>
                    <a:pt x="3" y="213"/>
                    <a:pt x="4" y="209"/>
                  </a:cubicBezTo>
                  <a:cubicBezTo>
                    <a:pt x="6" y="203"/>
                    <a:pt x="8" y="197"/>
                    <a:pt x="10" y="190"/>
                  </a:cubicBezTo>
                  <a:cubicBezTo>
                    <a:pt x="13" y="181"/>
                    <a:pt x="16" y="172"/>
                    <a:pt x="17" y="162"/>
                  </a:cubicBezTo>
                  <a:cubicBezTo>
                    <a:pt x="18" y="158"/>
                    <a:pt x="18" y="153"/>
                    <a:pt x="19" y="148"/>
                  </a:cubicBezTo>
                  <a:cubicBezTo>
                    <a:pt x="19" y="142"/>
                    <a:pt x="19" y="135"/>
                    <a:pt x="19" y="129"/>
                  </a:cubicBezTo>
                  <a:cubicBezTo>
                    <a:pt x="19" y="124"/>
                    <a:pt x="18" y="119"/>
                    <a:pt x="18" y="115"/>
                  </a:cubicBezTo>
                  <a:cubicBezTo>
                    <a:pt x="17" y="108"/>
                    <a:pt x="15" y="102"/>
                    <a:pt x="14" y="95"/>
                  </a:cubicBezTo>
                  <a:cubicBezTo>
                    <a:pt x="13" y="89"/>
                    <a:pt x="12" y="83"/>
                    <a:pt x="10" y="77"/>
                  </a:cubicBezTo>
                  <a:cubicBezTo>
                    <a:pt x="9" y="73"/>
                    <a:pt x="9" y="68"/>
                    <a:pt x="8" y="63"/>
                  </a:cubicBezTo>
                  <a:cubicBezTo>
                    <a:pt x="8" y="59"/>
                    <a:pt x="8" y="56"/>
                    <a:pt x="8" y="52"/>
                  </a:cubicBezTo>
                  <a:cubicBezTo>
                    <a:pt x="8" y="45"/>
                    <a:pt x="9" y="38"/>
                    <a:pt x="11" y="31"/>
                  </a:cubicBezTo>
                  <a:cubicBezTo>
                    <a:pt x="14" y="20"/>
                    <a:pt x="19" y="11"/>
                    <a:pt x="27" y="4"/>
                  </a:cubicBezTo>
                  <a:cubicBezTo>
                    <a:pt x="28" y="4"/>
                    <a:pt x="29" y="3"/>
                    <a:pt x="30" y="2"/>
                  </a:cubicBezTo>
                  <a:cubicBezTo>
                    <a:pt x="32" y="1"/>
                    <a:pt x="34" y="0"/>
                    <a:pt x="37" y="2"/>
                  </a:cubicBezTo>
                  <a:cubicBezTo>
                    <a:pt x="40" y="4"/>
                    <a:pt x="44" y="5"/>
                    <a:pt x="48" y="5"/>
                  </a:cubicBezTo>
                  <a:cubicBezTo>
                    <a:pt x="54" y="6"/>
                    <a:pt x="59" y="4"/>
                    <a:pt x="63" y="2"/>
                  </a:cubicBezTo>
                  <a:cubicBezTo>
                    <a:pt x="65" y="1"/>
                    <a:pt x="66" y="1"/>
                    <a:pt x="68" y="2"/>
                  </a:cubicBezTo>
                  <a:cubicBezTo>
                    <a:pt x="71" y="3"/>
                    <a:pt x="74" y="6"/>
                    <a:pt x="76" y="9"/>
                  </a:cubicBezTo>
                  <a:cubicBezTo>
                    <a:pt x="83" y="17"/>
                    <a:pt x="87" y="26"/>
                    <a:pt x="89" y="35"/>
                  </a:cubicBezTo>
                  <a:cubicBezTo>
                    <a:pt x="90" y="38"/>
                    <a:pt x="90" y="41"/>
                    <a:pt x="91" y="44"/>
                  </a:cubicBezTo>
                  <a:cubicBezTo>
                    <a:pt x="91" y="48"/>
                    <a:pt x="91" y="52"/>
                    <a:pt x="91" y="56"/>
                  </a:cubicBezTo>
                  <a:cubicBezTo>
                    <a:pt x="91" y="59"/>
                    <a:pt x="91" y="63"/>
                    <a:pt x="90" y="67"/>
                  </a:cubicBezTo>
                  <a:cubicBezTo>
                    <a:pt x="89" y="77"/>
                    <a:pt x="86" y="87"/>
                    <a:pt x="84" y="97"/>
                  </a:cubicBezTo>
                  <a:cubicBezTo>
                    <a:pt x="83" y="104"/>
                    <a:pt x="82" y="112"/>
                    <a:pt x="80" y="120"/>
                  </a:cubicBezTo>
                  <a:cubicBezTo>
                    <a:pt x="79" y="128"/>
                    <a:pt x="79" y="137"/>
                    <a:pt x="80" y="145"/>
                  </a:cubicBezTo>
                  <a:cubicBezTo>
                    <a:pt x="80" y="154"/>
                    <a:pt x="82" y="163"/>
                    <a:pt x="84" y="172"/>
                  </a:cubicBezTo>
                  <a:cubicBezTo>
                    <a:pt x="86" y="184"/>
                    <a:pt x="90" y="195"/>
                    <a:pt x="94" y="206"/>
                  </a:cubicBezTo>
                  <a:cubicBezTo>
                    <a:pt x="96" y="211"/>
                    <a:pt x="97" y="215"/>
                    <a:pt x="98" y="220"/>
                  </a:cubicBezTo>
                  <a:cubicBezTo>
                    <a:pt x="99" y="225"/>
                    <a:pt x="96" y="228"/>
                    <a:pt x="91" y="227"/>
                  </a:cubicBezTo>
                  <a:cubicBezTo>
                    <a:pt x="85" y="225"/>
                    <a:pt x="82" y="222"/>
                    <a:pt x="78" y="217"/>
                  </a:cubicBezTo>
                  <a:cubicBezTo>
                    <a:pt x="76" y="214"/>
                    <a:pt x="74" y="211"/>
                    <a:pt x="72" y="208"/>
                  </a:cubicBezTo>
                  <a:cubicBezTo>
                    <a:pt x="70" y="203"/>
                    <a:pt x="67" y="198"/>
                    <a:pt x="65" y="193"/>
                  </a:cubicBezTo>
                  <a:cubicBezTo>
                    <a:pt x="64" y="189"/>
                    <a:pt x="63" y="185"/>
                    <a:pt x="62" y="181"/>
                  </a:cubicBezTo>
                  <a:cubicBezTo>
                    <a:pt x="61" y="176"/>
                    <a:pt x="61" y="170"/>
                    <a:pt x="61" y="164"/>
                  </a:cubicBezTo>
                  <a:moveTo>
                    <a:pt x="51" y="70"/>
                  </a:moveTo>
                  <a:cubicBezTo>
                    <a:pt x="51" y="70"/>
                    <a:pt x="51" y="70"/>
                    <a:pt x="51" y="70"/>
                  </a:cubicBezTo>
                  <a:cubicBezTo>
                    <a:pt x="51" y="61"/>
                    <a:pt x="51" y="52"/>
                    <a:pt x="51" y="43"/>
                  </a:cubicBezTo>
                  <a:cubicBezTo>
                    <a:pt x="51" y="36"/>
                    <a:pt x="51" y="29"/>
                    <a:pt x="50" y="23"/>
                  </a:cubicBezTo>
                  <a:cubicBezTo>
                    <a:pt x="50" y="22"/>
                    <a:pt x="50" y="21"/>
                    <a:pt x="50" y="21"/>
                  </a:cubicBezTo>
                  <a:cubicBezTo>
                    <a:pt x="50" y="20"/>
                    <a:pt x="49" y="20"/>
                    <a:pt x="49" y="20"/>
                  </a:cubicBezTo>
                  <a:cubicBezTo>
                    <a:pt x="48" y="21"/>
                    <a:pt x="48" y="21"/>
                    <a:pt x="48" y="21"/>
                  </a:cubicBezTo>
                  <a:cubicBezTo>
                    <a:pt x="48" y="21"/>
                    <a:pt x="48" y="21"/>
                    <a:pt x="48" y="22"/>
                  </a:cubicBezTo>
                  <a:cubicBezTo>
                    <a:pt x="48" y="25"/>
                    <a:pt x="47" y="29"/>
                    <a:pt x="47" y="32"/>
                  </a:cubicBezTo>
                  <a:cubicBezTo>
                    <a:pt x="47" y="37"/>
                    <a:pt x="47" y="43"/>
                    <a:pt x="46" y="48"/>
                  </a:cubicBezTo>
                  <a:cubicBezTo>
                    <a:pt x="46" y="60"/>
                    <a:pt x="46" y="71"/>
                    <a:pt x="46" y="83"/>
                  </a:cubicBezTo>
                  <a:cubicBezTo>
                    <a:pt x="46" y="84"/>
                    <a:pt x="46" y="84"/>
                    <a:pt x="46" y="84"/>
                  </a:cubicBezTo>
                  <a:cubicBezTo>
                    <a:pt x="46" y="92"/>
                    <a:pt x="46" y="101"/>
                    <a:pt x="46" y="110"/>
                  </a:cubicBezTo>
                  <a:cubicBezTo>
                    <a:pt x="46" y="111"/>
                    <a:pt x="46" y="112"/>
                    <a:pt x="46" y="113"/>
                  </a:cubicBezTo>
                  <a:cubicBezTo>
                    <a:pt x="47" y="114"/>
                    <a:pt x="47" y="114"/>
                    <a:pt x="48" y="115"/>
                  </a:cubicBezTo>
                  <a:cubicBezTo>
                    <a:pt x="49" y="115"/>
                    <a:pt x="50" y="114"/>
                    <a:pt x="50" y="113"/>
                  </a:cubicBezTo>
                  <a:cubicBezTo>
                    <a:pt x="51" y="112"/>
                    <a:pt x="51" y="111"/>
                    <a:pt x="51" y="109"/>
                  </a:cubicBezTo>
                  <a:cubicBezTo>
                    <a:pt x="51" y="96"/>
                    <a:pt x="51" y="83"/>
                    <a:pt x="51" y="70"/>
                  </a:cubicBezTo>
                </a:path>
              </a:pathLst>
            </a:custGeom>
            <a:solidFill>
              <a:srgbClr val="F547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2" name="Freeform 374"/>
            <p:cNvSpPr>
              <a:spLocks noEditPoints="1"/>
            </p:cNvSpPr>
            <p:nvPr/>
          </p:nvSpPr>
          <p:spPr bwMode="auto">
            <a:xfrm>
              <a:off x="349250" y="2293938"/>
              <a:ext cx="420687" cy="889000"/>
            </a:xfrm>
            <a:custGeom>
              <a:avLst/>
              <a:gdLst>
                <a:gd name="T0" fmla="*/ 10 w 112"/>
                <a:gd name="T1" fmla="*/ 61 h 236"/>
                <a:gd name="T2" fmla="*/ 58 w 112"/>
                <a:gd name="T3" fmla="*/ 5 h 236"/>
                <a:gd name="T4" fmla="*/ 68 w 112"/>
                <a:gd name="T5" fmla="*/ 1 h 236"/>
                <a:gd name="T6" fmla="*/ 92 w 112"/>
                <a:gd name="T7" fmla="*/ 18 h 236"/>
                <a:gd name="T8" fmla="*/ 86 w 112"/>
                <a:gd name="T9" fmla="*/ 35 h 236"/>
                <a:gd name="T10" fmla="*/ 72 w 112"/>
                <a:gd name="T11" fmla="*/ 83 h 236"/>
                <a:gd name="T12" fmla="*/ 71 w 112"/>
                <a:gd name="T13" fmla="*/ 98 h 236"/>
                <a:gd name="T14" fmla="*/ 71 w 112"/>
                <a:gd name="T15" fmla="*/ 104 h 236"/>
                <a:gd name="T16" fmla="*/ 95 w 112"/>
                <a:gd name="T17" fmla="*/ 188 h 236"/>
                <a:gd name="T18" fmla="*/ 112 w 112"/>
                <a:gd name="T19" fmla="*/ 214 h 236"/>
                <a:gd name="T20" fmla="*/ 108 w 112"/>
                <a:gd name="T21" fmla="*/ 218 h 236"/>
                <a:gd name="T22" fmla="*/ 81 w 112"/>
                <a:gd name="T23" fmla="*/ 236 h 236"/>
                <a:gd name="T24" fmla="*/ 78 w 112"/>
                <a:gd name="T25" fmla="*/ 235 h 236"/>
                <a:gd name="T26" fmla="*/ 50 w 112"/>
                <a:gd name="T27" fmla="*/ 212 h 236"/>
                <a:gd name="T28" fmla="*/ 17 w 112"/>
                <a:gd name="T29" fmla="*/ 169 h 236"/>
                <a:gd name="T30" fmla="*/ 30 w 112"/>
                <a:gd name="T31" fmla="*/ 145 h 236"/>
                <a:gd name="T32" fmla="*/ 47 w 112"/>
                <a:gd name="T33" fmla="*/ 150 h 236"/>
                <a:gd name="T34" fmla="*/ 38 w 112"/>
                <a:gd name="T35" fmla="*/ 159 h 236"/>
                <a:gd name="T36" fmla="*/ 32 w 112"/>
                <a:gd name="T37" fmla="*/ 156 h 236"/>
                <a:gd name="T38" fmla="*/ 46 w 112"/>
                <a:gd name="T39" fmla="*/ 164 h 236"/>
                <a:gd name="T40" fmla="*/ 45 w 112"/>
                <a:gd name="T41" fmla="*/ 140 h 236"/>
                <a:gd name="T42" fmla="*/ 22 w 112"/>
                <a:gd name="T43" fmla="*/ 145 h 236"/>
                <a:gd name="T44" fmla="*/ 13 w 112"/>
                <a:gd name="T45" fmla="*/ 159 h 236"/>
                <a:gd name="T46" fmla="*/ 10 w 112"/>
                <a:gd name="T47" fmla="*/ 154 h 236"/>
                <a:gd name="T48" fmla="*/ 1 w 112"/>
                <a:gd name="T49" fmla="*/ 115 h 236"/>
                <a:gd name="T50" fmla="*/ 32 w 112"/>
                <a:gd name="T51" fmla="*/ 129 h 236"/>
                <a:gd name="T52" fmla="*/ 48 w 112"/>
                <a:gd name="T53" fmla="*/ 115 h 236"/>
                <a:gd name="T54" fmla="*/ 30 w 112"/>
                <a:gd name="T55" fmla="*/ 106 h 236"/>
                <a:gd name="T56" fmla="*/ 32 w 112"/>
                <a:gd name="T57" fmla="*/ 109 h 236"/>
                <a:gd name="T58" fmla="*/ 35 w 112"/>
                <a:gd name="T59" fmla="*/ 108 h 236"/>
                <a:gd name="T60" fmla="*/ 42 w 112"/>
                <a:gd name="T61" fmla="*/ 113 h 236"/>
                <a:gd name="T62" fmla="*/ 22 w 112"/>
                <a:gd name="T63" fmla="*/ 119 h 236"/>
                <a:gd name="T64" fmla="*/ 27 w 112"/>
                <a:gd name="T65" fmla="*/ 100 h 236"/>
                <a:gd name="T66" fmla="*/ 44 w 112"/>
                <a:gd name="T67" fmla="*/ 86 h 236"/>
                <a:gd name="T68" fmla="*/ 35 w 112"/>
                <a:gd name="T69" fmla="*/ 62 h 236"/>
                <a:gd name="T70" fmla="*/ 33 w 112"/>
                <a:gd name="T71" fmla="*/ 62 h 236"/>
                <a:gd name="T72" fmla="*/ 22 w 112"/>
                <a:gd name="T73" fmla="*/ 73 h 236"/>
                <a:gd name="T74" fmla="*/ 24 w 112"/>
                <a:gd name="T75" fmla="*/ 75 h 236"/>
                <a:gd name="T76" fmla="*/ 25 w 112"/>
                <a:gd name="T77" fmla="*/ 73 h 236"/>
                <a:gd name="T78" fmla="*/ 41 w 112"/>
                <a:gd name="T79" fmla="*/ 71 h 236"/>
                <a:gd name="T80" fmla="*/ 36 w 112"/>
                <a:gd name="T81" fmla="*/ 87 h 236"/>
                <a:gd name="T82" fmla="*/ 20 w 112"/>
                <a:gd name="T83" fmla="*/ 99 h 236"/>
                <a:gd name="T84" fmla="*/ 19 w 112"/>
                <a:gd name="T85" fmla="*/ 125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12" h="236">
                  <a:moveTo>
                    <a:pt x="0" y="106"/>
                  </a:moveTo>
                  <a:cubicBezTo>
                    <a:pt x="0" y="91"/>
                    <a:pt x="4" y="75"/>
                    <a:pt x="10" y="61"/>
                  </a:cubicBezTo>
                  <a:cubicBezTo>
                    <a:pt x="15" y="50"/>
                    <a:pt x="21" y="40"/>
                    <a:pt x="29" y="31"/>
                  </a:cubicBezTo>
                  <a:cubicBezTo>
                    <a:pt x="37" y="21"/>
                    <a:pt x="47" y="13"/>
                    <a:pt x="58" y="5"/>
                  </a:cubicBezTo>
                  <a:cubicBezTo>
                    <a:pt x="60" y="4"/>
                    <a:pt x="63" y="2"/>
                    <a:pt x="65" y="0"/>
                  </a:cubicBezTo>
                  <a:cubicBezTo>
                    <a:pt x="67" y="0"/>
                    <a:pt x="67" y="0"/>
                    <a:pt x="68" y="1"/>
                  </a:cubicBezTo>
                  <a:cubicBezTo>
                    <a:pt x="73" y="7"/>
                    <a:pt x="79" y="10"/>
                    <a:pt x="85" y="14"/>
                  </a:cubicBezTo>
                  <a:cubicBezTo>
                    <a:pt x="87" y="15"/>
                    <a:pt x="89" y="17"/>
                    <a:pt x="92" y="18"/>
                  </a:cubicBezTo>
                  <a:cubicBezTo>
                    <a:pt x="94" y="19"/>
                    <a:pt x="94" y="20"/>
                    <a:pt x="93" y="22"/>
                  </a:cubicBezTo>
                  <a:cubicBezTo>
                    <a:pt x="90" y="26"/>
                    <a:pt x="88" y="30"/>
                    <a:pt x="86" y="35"/>
                  </a:cubicBezTo>
                  <a:cubicBezTo>
                    <a:pt x="81" y="44"/>
                    <a:pt x="78" y="54"/>
                    <a:pt x="75" y="64"/>
                  </a:cubicBezTo>
                  <a:cubicBezTo>
                    <a:pt x="74" y="71"/>
                    <a:pt x="73" y="77"/>
                    <a:pt x="72" y="83"/>
                  </a:cubicBezTo>
                  <a:cubicBezTo>
                    <a:pt x="71" y="87"/>
                    <a:pt x="71" y="91"/>
                    <a:pt x="71" y="95"/>
                  </a:cubicBezTo>
                  <a:cubicBezTo>
                    <a:pt x="71" y="96"/>
                    <a:pt x="71" y="97"/>
                    <a:pt x="71" y="98"/>
                  </a:cubicBezTo>
                  <a:cubicBezTo>
                    <a:pt x="71" y="99"/>
                    <a:pt x="71" y="100"/>
                    <a:pt x="71" y="102"/>
                  </a:cubicBezTo>
                  <a:cubicBezTo>
                    <a:pt x="71" y="102"/>
                    <a:pt x="71" y="103"/>
                    <a:pt x="71" y="104"/>
                  </a:cubicBezTo>
                  <a:cubicBezTo>
                    <a:pt x="71" y="119"/>
                    <a:pt x="74" y="134"/>
                    <a:pt x="78" y="148"/>
                  </a:cubicBezTo>
                  <a:cubicBezTo>
                    <a:pt x="82" y="162"/>
                    <a:pt x="88" y="175"/>
                    <a:pt x="95" y="188"/>
                  </a:cubicBezTo>
                  <a:cubicBezTo>
                    <a:pt x="99" y="196"/>
                    <a:pt x="104" y="204"/>
                    <a:pt x="109" y="211"/>
                  </a:cubicBezTo>
                  <a:cubicBezTo>
                    <a:pt x="110" y="212"/>
                    <a:pt x="111" y="213"/>
                    <a:pt x="112" y="214"/>
                  </a:cubicBezTo>
                  <a:cubicBezTo>
                    <a:pt x="112" y="215"/>
                    <a:pt x="112" y="216"/>
                    <a:pt x="111" y="216"/>
                  </a:cubicBezTo>
                  <a:cubicBezTo>
                    <a:pt x="110" y="217"/>
                    <a:pt x="109" y="217"/>
                    <a:pt x="108" y="218"/>
                  </a:cubicBezTo>
                  <a:cubicBezTo>
                    <a:pt x="99" y="222"/>
                    <a:pt x="90" y="228"/>
                    <a:pt x="82" y="235"/>
                  </a:cubicBezTo>
                  <a:cubicBezTo>
                    <a:pt x="82" y="235"/>
                    <a:pt x="81" y="235"/>
                    <a:pt x="81" y="236"/>
                  </a:cubicBezTo>
                  <a:cubicBezTo>
                    <a:pt x="80" y="236"/>
                    <a:pt x="80" y="236"/>
                    <a:pt x="79" y="236"/>
                  </a:cubicBezTo>
                  <a:cubicBezTo>
                    <a:pt x="79" y="236"/>
                    <a:pt x="78" y="235"/>
                    <a:pt x="78" y="235"/>
                  </a:cubicBezTo>
                  <a:cubicBezTo>
                    <a:pt x="70" y="229"/>
                    <a:pt x="62" y="223"/>
                    <a:pt x="54" y="216"/>
                  </a:cubicBezTo>
                  <a:cubicBezTo>
                    <a:pt x="53" y="215"/>
                    <a:pt x="52" y="214"/>
                    <a:pt x="50" y="212"/>
                  </a:cubicBezTo>
                  <a:cubicBezTo>
                    <a:pt x="39" y="201"/>
                    <a:pt x="28" y="188"/>
                    <a:pt x="20" y="174"/>
                  </a:cubicBezTo>
                  <a:cubicBezTo>
                    <a:pt x="19" y="173"/>
                    <a:pt x="18" y="171"/>
                    <a:pt x="17" y="169"/>
                  </a:cubicBezTo>
                  <a:cubicBezTo>
                    <a:pt x="16" y="168"/>
                    <a:pt x="16" y="167"/>
                    <a:pt x="16" y="166"/>
                  </a:cubicBezTo>
                  <a:cubicBezTo>
                    <a:pt x="18" y="157"/>
                    <a:pt x="22" y="150"/>
                    <a:pt x="30" y="145"/>
                  </a:cubicBezTo>
                  <a:cubicBezTo>
                    <a:pt x="33" y="143"/>
                    <a:pt x="36" y="142"/>
                    <a:pt x="39" y="143"/>
                  </a:cubicBezTo>
                  <a:cubicBezTo>
                    <a:pt x="43" y="144"/>
                    <a:pt x="46" y="146"/>
                    <a:pt x="47" y="150"/>
                  </a:cubicBezTo>
                  <a:cubicBezTo>
                    <a:pt x="47" y="154"/>
                    <a:pt x="46" y="157"/>
                    <a:pt x="43" y="159"/>
                  </a:cubicBezTo>
                  <a:cubicBezTo>
                    <a:pt x="41" y="161"/>
                    <a:pt x="39" y="161"/>
                    <a:pt x="38" y="159"/>
                  </a:cubicBezTo>
                  <a:cubicBezTo>
                    <a:pt x="37" y="158"/>
                    <a:pt x="36" y="158"/>
                    <a:pt x="36" y="157"/>
                  </a:cubicBezTo>
                  <a:cubicBezTo>
                    <a:pt x="34" y="156"/>
                    <a:pt x="33" y="156"/>
                    <a:pt x="32" y="156"/>
                  </a:cubicBezTo>
                  <a:cubicBezTo>
                    <a:pt x="31" y="157"/>
                    <a:pt x="30" y="158"/>
                    <a:pt x="31" y="159"/>
                  </a:cubicBezTo>
                  <a:cubicBezTo>
                    <a:pt x="34" y="166"/>
                    <a:pt x="40" y="167"/>
                    <a:pt x="46" y="164"/>
                  </a:cubicBezTo>
                  <a:cubicBezTo>
                    <a:pt x="51" y="161"/>
                    <a:pt x="53" y="157"/>
                    <a:pt x="53" y="152"/>
                  </a:cubicBezTo>
                  <a:cubicBezTo>
                    <a:pt x="53" y="146"/>
                    <a:pt x="50" y="142"/>
                    <a:pt x="45" y="140"/>
                  </a:cubicBezTo>
                  <a:cubicBezTo>
                    <a:pt x="40" y="137"/>
                    <a:pt x="35" y="138"/>
                    <a:pt x="30" y="140"/>
                  </a:cubicBezTo>
                  <a:cubicBezTo>
                    <a:pt x="27" y="141"/>
                    <a:pt x="24" y="143"/>
                    <a:pt x="22" y="145"/>
                  </a:cubicBezTo>
                  <a:cubicBezTo>
                    <a:pt x="18" y="149"/>
                    <a:pt x="16" y="153"/>
                    <a:pt x="14" y="157"/>
                  </a:cubicBezTo>
                  <a:cubicBezTo>
                    <a:pt x="14" y="158"/>
                    <a:pt x="14" y="159"/>
                    <a:pt x="13" y="159"/>
                  </a:cubicBezTo>
                  <a:cubicBezTo>
                    <a:pt x="13" y="160"/>
                    <a:pt x="12" y="160"/>
                    <a:pt x="12" y="159"/>
                  </a:cubicBezTo>
                  <a:cubicBezTo>
                    <a:pt x="11" y="158"/>
                    <a:pt x="11" y="156"/>
                    <a:pt x="10" y="154"/>
                  </a:cubicBezTo>
                  <a:cubicBezTo>
                    <a:pt x="6" y="144"/>
                    <a:pt x="3" y="134"/>
                    <a:pt x="1" y="123"/>
                  </a:cubicBezTo>
                  <a:cubicBezTo>
                    <a:pt x="1" y="120"/>
                    <a:pt x="1" y="118"/>
                    <a:pt x="1" y="115"/>
                  </a:cubicBezTo>
                  <a:cubicBezTo>
                    <a:pt x="0" y="112"/>
                    <a:pt x="0" y="110"/>
                    <a:pt x="0" y="106"/>
                  </a:cubicBezTo>
                  <a:moveTo>
                    <a:pt x="32" y="129"/>
                  </a:moveTo>
                  <a:cubicBezTo>
                    <a:pt x="33" y="129"/>
                    <a:pt x="35" y="129"/>
                    <a:pt x="37" y="128"/>
                  </a:cubicBezTo>
                  <a:cubicBezTo>
                    <a:pt x="44" y="126"/>
                    <a:pt x="47" y="121"/>
                    <a:pt x="48" y="115"/>
                  </a:cubicBezTo>
                  <a:cubicBezTo>
                    <a:pt x="48" y="107"/>
                    <a:pt x="42" y="102"/>
                    <a:pt x="34" y="104"/>
                  </a:cubicBezTo>
                  <a:cubicBezTo>
                    <a:pt x="33" y="104"/>
                    <a:pt x="31" y="105"/>
                    <a:pt x="30" y="106"/>
                  </a:cubicBezTo>
                  <a:cubicBezTo>
                    <a:pt x="29" y="107"/>
                    <a:pt x="29" y="108"/>
                    <a:pt x="29" y="108"/>
                  </a:cubicBezTo>
                  <a:cubicBezTo>
                    <a:pt x="30" y="109"/>
                    <a:pt x="31" y="110"/>
                    <a:pt x="32" y="109"/>
                  </a:cubicBezTo>
                  <a:cubicBezTo>
                    <a:pt x="32" y="109"/>
                    <a:pt x="32" y="109"/>
                    <a:pt x="33" y="109"/>
                  </a:cubicBezTo>
                  <a:cubicBezTo>
                    <a:pt x="34" y="109"/>
                    <a:pt x="34" y="108"/>
                    <a:pt x="35" y="108"/>
                  </a:cubicBezTo>
                  <a:cubicBezTo>
                    <a:pt x="37" y="107"/>
                    <a:pt x="39" y="107"/>
                    <a:pt x="41" y="109"/>
                  </a:cubicBezTo>
                  <a:cubicBezTo>
                    <a:pt x="42" y="110"/>
                    <a:pt x="42" y="112"/>
                    <a:pt x="42" y="113"/>
                  </a:cubicBezTo>
                  <a:cubicBezTo>
                    <a:pt x="42" y="116"/>
                    <a:pt x="42" y="118"/>
                    <a:pt x="40" y="120"/>
                  </a:cubicBezTo>
                  <a:cubicBezTo>
                    <a:pt x="34" y="127"/>
                    <a:pt x="25" y="124"/>
                    <a:pt x="22" y="119"/>
                  </a:cubicBezTo>
                  <a:cubicBezTo>
                    <a:pt x="20" y="116"/>
                    <a:pt x="19" y="113"/>
                    <a:pt x="20" y="110"/>
                  </a:cubicBezTo>
                  <a:cubicBezTo>
                    <a:pt x="22" y="106"/>
                    <a:pt x="24" y="103"/>
                    <a:pt x="27" y="100"/>
                  </a:cubicBezTo>
                  <a:cubicBezTo>
                    <a:pt x="30" y="97"/>
                    <a:pt x="34" y="95"/>
                    <a:pt x="37" y="93"/>
                  </a:cubicBezTo>
                  <a:cubicBezTo>
                    <a:pt x="40" y="91"/>
                    <a:pt x="42" y="89"/>
                    <a:pt x="44" y="86"/>
                  </a:cubicBezTo>
                  <a:cubicBezTo>
                    <a:pt x="47" y="83"/>
                    <a:pt x="48" y="78"/>
                    <a:pt x="48" y="74"/>
                  </a:cubicBezTo>
                  <a:cubicBezTo>
                    <a:pt x="47" y="68"/>
                    <a:pt x="42" y="62"/>
                    <a:pt x="35" y="62"/>
                  </a:cubicBezTo>
                  <a:cubicBezTo>
                    <a:pt x="35" y="62"/>
                    <a:pt x="34" y="62"/>
                    <a:pt x="34" y="62"/>
                  </a:cubicBezTo>
                  <a:cubicBezTo>
                    <a:pt x="33" y="62"/>
                    <a:pt x="33" y="62"/>
                    <a:pt x="33" y="62"/>
                  </a:cubicBezTo>
                  <a:cubicBezTo>
                    <a:pt x="29" y="62"/>
                    <a:pt x="26" y="64"/>
                    <a:pt x="24" y="66"/>
                  </a:cubicBezTo>
                  <a:cubicBezTo>
                    <a:pt x="22" y="68"/>
                    <a:pt x="22" y="70"/>
                    <a:pt x="22" y="73"/>
                  </a:cubicBezTo>
                  <a:cubicBezTo>
                    <a:pt x="21" y="73"/>
                    <a:pt x="22" y="74"/>
                    <a:pt x="22" y="75"/>
                  </a:cubicBezTo>
                  <a:cubicBezTo>
                    <a:pt x="23" y="75"/>
                    <a:pt x="23" y="76"/>
                    <a:pt x="24" y="75"/>
                  </a:cubicBezTo>
                  <a:cubicBezTo>
                    <a:pt x="25" y="75"/>
                    <a:pt x="25" y="75"/>
                    <a:pt x="25" y="74"/>
                  </a:cubicBezTo>
                  <a:cubicBezTo>
                    <a:pt x="25" y="74"/>
                    <a:pt x="25" y="73"/>
                    <a:pt x="25" y="73"/>
                  </a:cubicBezTo>
                  <a:cubicBezTo>
                    <a:pt x="26" y="68"/>
                    <a:pt x="29" y="67"/>
                    <a:pt x="33" y="66"/>
                  </a:cubicBezTo>
                  <a:cubicBezTo>
                    <a:pt x="36" y="65"/>
                    <a:pt x="40" y="68"/>
                    <a:pt x="41" y="71"/>
                  </a:cubicBezTo>
                  <a:cubicBezTo>
                    <a:pt x="43" y="73"/>
                    <a:pt x="43" y="76"/>
                    <a:pt x="42" y="78"/>
                  </a:cubicBezTo>
                  <a:cubicBezTo>
                    <a:pt x="41" y="82"/>
                    <a:pt x="39" y="85"/>
                    <a:pt x="36" y="87"/>
                  </a:cubicBezTo>
                  <a:cubicBezTo>
                    <a:pt x="34" y="89"/>
                    <a:pt x="32" y="90"/>
                    <a:pt x="29" y="92"/>
                  </a:cubicBezTo>
                  <a:cubicBezTo>
                    <a:pt x="26" y="94"/>
                    <a:pt x="23" y="96"/>
                    <a:pt x="20" y="99"/>
                  </a:cubicBezTo>
                  <a:cubicBezTo>
                    <a:pt x="16" y="104"/>
                    <a:pt x="14" y="108"/>
                    <a:pt x="14" y="114"/>
                  </a:cubicBezTo>
                  <a:cubicBezTo>
                    <a:pt x="14" y="119"/>
                    <a:pt x="16" y="122"/>
                    <a:pt x="19" y="125"/>
                  </a:cubicBezTo>
                  <a:cubicBezTo>
                    <a:pt x="23" y="128"/>
                    <a:pt x="27" y="129"/>
                    <a:pt x="32" y="129"/>
                  </a:cubicBezTo>
                </a:path>
              </a:pathLst>
            </a:custGeom>
            <a:solidFill>
              <a:srgbClr val="B71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3" name="Freeform 375"/>
            <p:cNvSpPr>
              <a:spLocks noEditPoints="1"/>
            </p:cNvSpPr>
            <p:nvPr/>
          </p:nvSpPr>
          <p:spPr bwMode="auto">
            <a:xfrm>
              <a:off x="1377950" y="2290763"/>
              <a:ext cx="425450" cy="892175"/>
            </a:xfrm>
            <a:custGeom>
              <a:avLst/>
              <a:gdLst>
                <a:gd name="T0" fmla="*/ 108 w 113"/>
                <a:gd name="T1" fmla="*/ 139 h 237"/>
                <a:gd name="T2" fmla="*/ 101 w 113"/>
                <a:gd name="T3" fmla="*/ 160 h 237"/>
                <a:gd name="T4" fmla="*/ 99 w 113"/>
                <a:gd name="T5" fmla="*/ 160 h 237"/>
                <a:gd name="T6" fmla="*/ 86 w 113"/>
                <a:gd name="T7" fmla="*/ 143 h 237"/>
                <a:gd name="T8" fmla="*/ 63 w 113"/>
                <a:gd name="T9" fmla="*/ 145 h 237"/>
                <a:gd name="T10" fmla="*/ 81 w 113"/>
                <a:gd name="T11" fmla="*/ 162 h 237"/>
                <a:gd name="T12" fmla="*/ 80 w 113"/>
                <a:gd name="T13" fmla="*/ 157 h 237"/>
                <a:gd name="T14" fmla="*/ 75 w 113"/>
                <a:gd name="T15" fmla="*/ 160 h 237"/>
                <a:gd name="T16" fmla="*/ 66 w 113"/>
                <a:gd name="T17" fmla="*/ 150 h 237"/>
                <a:gd name="T18" fmla="*/ 82 w 113"/>
                <a:gd name="T19" fmla="*/ 146 h 237"/>
                <a:gd name="T20" fmla="*/ 95 w 113"/>
                <a:gd name="T21" fmla="*/ 171 h 237"/>
                <a:gd name="T22" fmla="*/ 54 w 113"/>
                <a:gd name="T23" fmla="*/ 221 h 237"/>
                <a:gd name="T24" fmla="*/ 34 w 113"/>
                <a:gd name="T25" fmla="*/ 237 h 237"/>
                <a:gd name="T26" fmla="*/ 23 w 113"/>
                <a:gd name="T27" fmla="*/ 230 h 237"/>
                <a:gd name="T28" fmla="*/ 2 w 113"/>
                <a:gd name="T29" fmla="*/ 213 h 237"/>
                <a:gd name="T30" fmla="*/ 31 w 113"/>
                <a:gd name="T31" fmla="*/ 161 h 237"/>
                <a:gd name="T32" fmla="*/ 41 w 113"/>
                <a:gd name="T33" fmla="*/ 118 h 237"/>
                <a:gd name="T34" fmla="*/ 38 w 113"/>
                <a:gd name="T35" fmla="*/ 69 h 237"/>
                <a:gd name="T36" fmla="*/ 21 w 113"/>
                <a:gd name="T37" fmla="*/ 25 h 237"/>
                <a:gd name="T38" fmla="*/ 21 w 113"/>
                <a:gd name="T39" fmla="*/ 19 h 237"/>
                <a:gd name="T40" fmla="*/ 40 w 113"/>
                <a:gd name="T41" fmla="*/ 7 h 237"/>
                <a:gd name="T42" fmla="*/ 48 w 113"/>
                <a:gd name="T43" fmla="*/ 2 h 237"/>
                <a:gd name="T44" fmla="*/ 80 w 113"/>
                <a:gd name="T45" fmla="*/ 29 h 237"/>
                <a:gd name="T46" fmla="*/ 107 w 113"/>
                <a:gd name="T47" fmla="*/ 72 h 237"/>
                <a:gd name="T48" fmla="*/ 113 w 113"/>
                <a:gd name="T49" fmla="*/ 108 h 237"/>
                <a:gd name="T50" fmla="*/ 91 w 113"/>
                <a:gd name="T51" fmla="*/ 127 h 237"/>
                <a:gd name="T52" fmla="*/ 88 w 113"/>
                <a:gd name="T53" fmla="*/ 96 h 237"/>
                <a:gd name="T54" fmla="*/ 71 w 113"/>
                <a:gd name="T55" fmla="*/ 80 h 237"/>
                <a:gd name="T56" fmla="*/ 80 w 113"/>
                <a:gd name="T57" fmla="*/ 67 h 237"/>
                <a:gd name="T58" fmla="*/ 88 w 113"/>
                <a:gd name="T59" fmla="*/ 76 h 237"/>
                <a:gd name="T60" fmla="*/ 91 w 113"/>
                <a:gd name="T61" fmla="*/ 75 h 237"/>
                <a:gd name="T62" fmla="*/ 72 w 113"/>
                <a:gd name="T63" fmla="*/ 64 h 237"/>
                <a:gd name="T64" fmla="*/ 69 w 113"/>
                <a:gd name="T65" fmla="*/ 87 h 237"/>
                <a:gd name="T66" fmla="*/ 88 w 113"/>
                <a:gd name="T67" fmla="*/ 103 h 237"/>
                <a:gd name="T68" fmla="*/ 93 w 113"/>
                <a:gd name="T69" fmla="*/ 115 h 237"/>
                <a:gd name="T70" fmla="*/ 77 w 113"/>
                <a:gd name="T71" fmla="*/ 124 h 237"/>
                <a:gd name="T72" fmla="*/ 71 w 113"/>
                <a:gd name="T73" fmla="*/ 111 h 237"/>
                <a:gd name="T74" fmla="*/ 81 w 113"/>
                <a:gd name="T75" fmla="*/ 110 h 237"/>
                <a:gd name="T76" fmla="*/ 82 w 113"/>
                <a:gd name="T77" fmla="*/ 107 h 237"/>
                <a:gd name="T78" fmla="*/ 65 w 113"/>
                <a:gd name="T79" fmla="*/ 118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13" h="237">
                  <a:moveTo>
                    <a:pt x="113" y="108"/>
                  </a:moveTo>
                  <a:cubicBezTo>
                    <a:pt x="112" y="119"/>
                    <a:pt x="111" y="129"/>
                    <a:pt x="108" y="139"/>
                  </a:cubicBezTo>
                  <a:cubicBezTo>
                    <a:pt x="107" y="145"/>
                    <a:pt x="104" y="151"/>
                    <a:pt x="102" y="157"/>
                  </a:cubicBezTo>
                  <a:cubicBezTo>
                    <a:pt x="102" y="158"/>
                    <a:pt x="101" y="159"/>
                    <a:pt x="101" y="160"/>
                  </a:cubicBezTo>
                  <a:cubicBezTo>
                    <a:pt x="100" y="160"/>
                    <a:pt x="100" y="160"/>
                    <a:pt x="100" y="160"/>
                  </a:cubicBezTo>
                  <a:cubicBezTo>
                    <a:pt x="99" y="160"/>
                    <a:pt x="99" y="160"/>
                    <a:pt x="99" y="160"/>
                  </a:cubicBezTo>
                  <a:cubicBezTo>
                    <a:pt x="99" y="159"/>
                    <a:pt x="99" y="158"/>
                    <a:pt x="98" y="157"/>
                  </a:cubicBezTo>
                  <a:cubicBezTo>
                    <a:pt x="96" y="151"/>
                    <a:pt x="92" y="146"/>
                    <a:pt x="86" y="143"/>
                  </a:cubicBezTo>
                  <a:cubicBezTo>
                    <a:pt x="82" y="140"/>
                    <a:pt x="78" y="139"/>
                    <a:pt x="73" y="139"/>
                  </a:cubicBezTo>
                  <a:cubicBezTo>
                    <a:pt x="69" y="140"/>
                    <a:pt x="65" y="141"/>
                    <a:pt x="63" y="145"/>
                  </a:cubicBezTo>
                  <a:cubicBezTo>
                    <a:pt x="57" y="151"/>
                    <a:pt x="60" y="161"/>
                    <a:pt x="67" y="165"/>
                  </a:cubicBezTo>
                  <a:cubicBezTo>
                    <a:pt x="72" y="167"/>
                    <a:pt x="78" y="166"/>
                    <a:pt x="81" y="162"/>
                  </a:cubicBezTo>
                  <a:cubicBezTo>
                    <a:pt x="81" y="161"/>
                    <a:pt x="82" y="160"/>
                    <a:pt x="82" y="160"/>
                  </a:cubicBezTo>
                  <a:cubicBezTo>
                    <a:pt x="82" y="158"/>
                    <a:pt x="82" y="157"/>
                    <a:pt x="80" y="157"/>
                  </a:cubicBezTo>
                  <a:cubicBezTo>
                    <a:pt x="79" y="157"/>
                    <a:pt x="78" y="157"/>
                    <a:pt x="77" y="158"/>
                  </a:cubicBezTo>
                  <a:cubicBezTo>
                    <a:pt x="76" y="159"/>
                    <a:pt x="76" y="160"/>
                    <a:pt x="75" y="160"/>
                  </a:cubicBezTo>
                  <a:cubicBezTo>
                    <a:pt x="73" y="162"/>
                    <a:pt x="72" y="162"/>
                    <a:pt x="70" y="161"/>
                  </a:cubicBezTo>
                  <a:cubicBezTo>
                    <a:pt x="67" y="158"/>
                    <a:pt x="65" y="154"/>
                    <a:pt x="66" y="150"/>
                  </a:cubicBezTo>
                  <a:cubicBezTo>
                    <a:pt x="67" y="146"/>
                    <a:pt x="70" y="144"/>
                    <a:pt x="74" y="144"/>
                  </a:cubicBezTo>
                  <a:cubicBezTo>
                    <a:pt x="77" y="143"/>
                    <a:pt x="80" y="144"/>
                    <a:pt x="82" y="146"/>
                  </a:cubicBezTo>
                  <a:cubicBezTo>
                    <a:pt x="90" y="151"/>
                    <a:pt x="95" y="158"/>
                    <a:pt x="96" y="168"/>
                  </a:cubicBezTo>
                  <a:cubicBezTo>
                    <a:pt x="97" y="169"/>
                    <a:pt x="96" y="170"/>
                    <a:pt x="95" y="171"/>
                  </a:cubicBezTo>
                  <a:cubicBezTo>
                    <a:pt x="92" y="178"/>
                    <a:pt x="87" y="184"/>
                    <a:pt x="83" y="190"/>
                  </a:cubicBezTo>
                  <a:cubicBezTo>
                    <a:pt x="74" y="202"/>
                    <a:pt x="64" y="212"/>
                    <a:pt x="54" y="221"/>
                  </a:cubicBezTo>
                  <a:cubicBezTo>
                    <a:pt x="48" y="226"/>
                    <a:pt x="42" y="231"/>
                    <a:pt x="35" y="236"/>
                  </a:cubicBezTo>
                  <a:cubicBezTo>
                    <a:pt x="34" y="237"/>
                    <a:pt x="34" y="237"/>
                    <a:pt x="34" y="237"/>
                  </a:cubicBezTo>
                  <a:cubicBezTo>
                    <a:pt x="33" y="237"/>
                    <a:pt x="33" y="237"/>
                    <a:pt x="32" y="236"/>
                  </a:cubicBezTo>
                  <a:cubicBezTo>
                    <a:pt x="29" y="234"/>
                    <a:pt x="26" y="232"/>
                    <a:pt x="23" y="230"/>
                  </a:cubicBezTo>
                  <a:cubicBezTo>
                    <a:pt x="17" y="225"/>
                    <a:pt x="10" y="222"/>
                    <a:pt x="4" y="218"/>
                  </a:cubicBezTo>
                  <a:cubicBezTo>
                    <a:pt x="0" y="216"/>
                    <a:pt x="0" y="216"/>
                    <a:pt x="2" y="213"/>
                  </a:cubicBezTo>
                  <a:cubicBezTo>
                    <a:pt x="7" y="206"/>
                    <a:pt x="12" y="199"/>
                    <a:pt x="17" y="191"/>
                  </a:cubicBezTo>
                  <a:cubicBezTo>
                    <a:pt x="22" y="182"/>
                    <a:pt x="27" y="171"/>
                    <a:pt x="31" y="161"/>
                  </a:cubicBezTo>
                  <a:cubicBezTo>
                    <a:pt x="34" y="151"/>
                    <a:pt x="37" y="141"/>
                    <a:pt x="39" y="131"/>
                  </a:cubicBezTo>
                  <a:cubicBezTo>
                    <a:pt x="40" y="127"/>
                    <a:pt x="40" y="122"/>
                    <a:pt x="41" y="118"/>
                  </a:cubicBezTo>
                  <a:cubicBezTo>
                    <a:pt x="42" y="108"/>
                    <a:pt x="42" y="98"/>
                    <a:pt x="41" y="89"/>
                  </a:cubicBezTo>
                  <a:cubicBezTo>
                    <a:pt x="41" y="82"/>
                    <a:pt x="40" y="75"/>
                    <a:pt x="38" y="69"/>
                  </a:cubicBezTo>
                  <a:cubicBezTo>
                    <a:pt x="36" y="58"/>
                    <a:pt x="33" y="48"/>
                    <a:pt x="28" y="39"/>
                  </a:cubicBezTo>
                  <a:cubicBezTo>
                    <a:pt x="26" y="34"/>
                    <a:pt x="24" y="29"/>
                    <a:pt x="21" y="25"/>
                  </a:cubicBezTo>
                  <a:cubicBezTo>
                    <a:pt x="20" y="24"/>
                    <a:pt x="20" y="23"/>
                    <a:pt x="20" y="23"/>
                  </a:cubicBezTo>
                  <a:cubicBezTo>
                    <a:pt x="19" y="21"/>
                    <a:pt x="18" y="20"/>
                    <a:pt x="21" y="19"/>
                  </a:cubicBezTo>
                  <a:cubicBezTo>
                    <a:pt x="22" y="18"/>
                    <a:pt x="24" y="17"/>
                    <a:pt x="26" y="16"/>
                  </a:cubicBezTo>
                  <a:cubicBezTo>
                    <a:pt x="31" y="14"/>
                    <a:pt x="35" y="10"/>
                    <a:pt x="40" y="7"/>
                  </a:cubicBezTo>
                  <a:cubicBezTo>
                    <a:pt x="41" y="5"/>
                    <a:pt x="43" y="4"/>
                    <a:pt x="44" y="2"/>
                  </a:cubicBezTo>
                  <a:cubicBezTo>
                    <a:pt x="45" y="1"/>
                    <a:pt x="46" y="0"/>
                    <a:pt x="48" y="2"/>
                  </a:cubicBezTo>
                  <a:cubicBezTo>
                    <a:pt x="53" y="5"/>
                    <a:pt x="59" y="9"/>
                    <a:pt x="64" y="13"/>
                  </a:cubicBezTo>
                  <a:cubicBezTo>
                    <a:pt x="70" y="18"/>
                    <a:pt x="75" y="23"/>
                    <a:pt x="80" y="29"/>
                  </a:cubicBezTo>
                  <a:cubicBezTo>
                    <a:pt x="88" y="36"/>
                    <a:pt x="94" y="45"/>
                    <a:pt x="99" y="54"/>
                  </a:cubicBezTo>
                  <a:cubicBezTo>
                    <a:pt x="102" y="60"/>
                    <a:pt x="105" y="66"/>
                    <a:pt x="107" y="72"/>
                  </a:cubicBezTo>
                  <a:cubicBezTo>
                    <a:pt x="110" y="81"/>
                    <a:pt x="112" y="91"/>
                    <a:pt x="112" y="100"/>
                  </a:cubicBezTo>
                  <a:cubicBezTo>
                    <a:pt x="112" y="103"/>
                    <a:pt x="113" y="106"/>
                    <a:pt x="113" y="108"/>
                  </a:cubicBezTo>
                  <a:moveTo>
                    <a:pt x="81" y="130"/>
                  </a:moveTo>
                  <a:cubicBezTo>
                    <a:pt x="85" y="130"/>
                    <a:pt x="88" y="129"/>
                    <a:pt x="91" y="127"/>
                  </a:cubicBezTo>
                  <a:cubicBezTo>
                    <a:pt x="97" y="123"/>
                    <a:pt x="100" y="117"/>
                    <a:pt x="98" y="110"/>
                  </a:cubicBezTo>
                  <a:cubicBezTo>
                    <a:pt x="96" y="104"/>
                    <a:pt x="93" y="100"/>
                    <a:pt x="88" y="96"/>
                  </a:cubicBezTo>
                  <a:cubicBezTo>
                    <a:pt x="85" y="93"/>
                    <a:pt x="81" y="91"/>
                    <a:pt x="77" y="88"/>
                  </a:cubicBezTo>
                  <a:cubicBezTo>
                    <a:pt x="74" y="86"/>
                    <a:pt x="72" y="83"/>
                    <a:pt x="71" y="80"/>
                  </a:cubicBezTo>
                  <a:cubicBezTo>
                    <a:pt x="70" y="77"/>
                    <a:pt x="70" y="74"/>
                    <a:pt x="72" y="71"/>
                  </a:cubicBezTo>
                  <a:cubicBezTo>
                    <a:pt x="74" y="68"/>
                    <a:pt x="76" y="67"/>
                    <a:pt x="80" y="67"/>
                  </a:cubicBezTo>
                  <a:cubicBezTo>
                    <a:pt x="83" y="67"/>
                    <a:pt x="86" y="69"/>
                    <a:pt x="88" y="73"/>
                  </a:cubicBezTo>
                  <a:cubicBezTo>
                    <a:pt x="88" y="74"/>
                    <a:pt x="88" y="75"/>
                    <a:pt x="88" y="76"/>
                  </a:cubicBezTo>
                  <a:cubicBezTo>
                    <a:pt x="88" y="76"/>
                    <a:pt x="90" y="77"/>
                    <a:pt x="90" y="76"/>
                  </a:cubicBezTo>
                  <a:cubicBezTo>
                    <a:pt x="91" y="75"/>
                    <a:pt x="91" y="75"/>
                    <a:pt x="91" y="75"/>
                  </a:cubicBezTo>
                  <a:cubicBezTo>
                    <a:pt x="91" y="72"/>
                    <a:pt x="91" y="70"/>
                    <a:pt x="89" y="67"/>
                  </a:cubicBezTo>
                  <a:cubicBezTo>
                    <a:pt x="85" y="63"/>
                    <a:pt x="76" y="62"/>
                    <a:pt x="72" y="64"/>
                  </a:cubicBezTo>
                  <a:cubicBezTo>
                    <a:pt x="67" y="67"/>
                    <a:pt x="63" y="73"/>
                    <a:pt x="65" y="80"/>
                  </a:cubicBezTo>
                  <a:cubicBezTo>
                    <a:pt x="66" y="83"/>
                    <a:pt x="67" y="85"/>
                    <a:pt x="69" y="87"/>
                  </a:cubicBezTo>
                  <a:cubicBezTo>
                    <a:pt x="71" y="90"/>
                    <a:pt x="74" y="92"/>
                    <a:pt x="76" y="94"/>
                  </a:cubicBezTo>
                  <a:cubicBezTo>
                    <a:pt x="80" y="97"/>
                    <a:pt x="84" y="99"/>
                    <a:pt x="88" y="103"/>
                  </a:cubicBezTo>
                  <a:cubicBezTo>
                    <a:pt x="91" y="106"/>
                    <a:pt x="92" y="109"/>
                    <a:pt x="93" y="113"/>
                  </a:cubicBezTo>
                  <a:cubicBezTo>
                    <a:pt x="93" y="114"/>
                    <a:pt x="93" y="115"/>
                    <a:pt x="93" y="115"/>
                  </a:cubicBezTo>
                  <a:cubicBezTo>
                    <a:pt x="92" y="121"/>
                    <a:pt x="89" y="124"/>
                    <a:pt x="84" y="125"/>
                  </a:cubicBezTo>
                  <a:cubicBezTo>
                    <a:pt x="81" y="125"/>
                    <a:pt x="79" y="126"/>
                    <a:pt x="77" y="124"/>
                  </a:cubicBezTo>
                  <a:cubicBezTo>
                    <a:pt x="73" y="122"/>
                    <a:pt x="71" y="119"/>
                    <a:pt x="70" y="115"/>
                  </a:cubicBezTo>
                  <a:cubicBezTo>
                    <a:pt x="70" y="114"/>
                    <a:pt x="71" y="112"/>
                    <a:pt x="71" y="111"/>
                  </a:cubicBezTo>
                  <a:cubicBezTo>
                    <a:pt x="73" y="109"/>
                    <a:pt x="76" y="108"/>
                    <a:pt x="78" y="109"/>
                  </a:cubicBezTo>
                  <a:cubicBezTo>
                    <a:pt x="79" y="110"/>
                    <a:pt x="80" y="110"/>
                    <a:pt x="81" y="110"/>
                  </a:cubicBezTo>
                  <a:cubicBezTo>
                    <a:pt x="82" y="111"/>
                    <a:pt x="83" y="110"/>
                    <a:pt x="83" y="109"/>
                  </a:cubicBezTo>
                  <a:cubicBezTo>
                    <a:pt x="84" y="109"/>
                    <a:pt x="83" y="108"/>
                    <a:pt x="82" y="107"/>
                  </a:cubicBezTo>
                  <a:cubicBezTo>
                    <a:pt x="79" y="104"/>
                    <a:pt x="75" y="104"/>
                    <a:pt x="71" y="105"/>
                  </a:cubicBezTo>
                  <a:cubicBezTo>
                    <a:pt x="67" y="107"/>
                    <a:pt x="64" y="112"/>
                    <a:pt x="65" y="118"/>
                  </a:cubicBezTo>
                  <a:cubicBezTo>
                    <a:pt x="67" y="126"/>
                    <a:pt x="75" y="130"/>
                    <a:pt x="81" y="130"/>
                  </a:cubicBezTo>
                </a:path>
              </a:pathLst>
            </a:custGeom>
            <a:solidFill>
              <a:srgbClr val="B71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4" name="Freeform 376"/>
            <p:cNvSpPr>
              <a:spLocks noEditPoints="1"/>
            </p:cNvSpPr>
            <p:nvPr/>
          </p:nvSpPr>
          <p:spPr bwMode="auto">
            <a:xfrm>
              <a:off x="825500" y="1917700"/>
              <a:ext cx="500062" cy="252413"/>
            </a:xfrm>
            <a:custGeom>
              <a:avLst/>
              <a:gdLst>
                <a:gd name="T0" fmla="*/ 1 w 133"/>
                <a:gd name="T1" fmla="*/ 33 h 67"/>
                <a:gd name="T2" fmla="*/ 21 w 133"/>
                <a:gd name="T3" fmla="*/ 26 h 67"/>
                <a:gd name="T4" fmla="*/ 41 w 133"/>
                <a:gd name="T5" fmla="*/ 37 h 67"/>
                <a:gd name="T6" fmla="*/ 47 w 133"/>
                <a:gd name="T7" fmla="*/ 36 h 67"/>
                <a:gd name="T8" fmla="*/ 48 w 133"/>
                <a:gd name="T9" fmla="*/ 16 h 67"/>
                <a:gd name="T10" fmla="*/ 75 w 133"/>
                <a:gd name="T11" fmla="*/ 3 h 67"/>
                <a:gd name="T12" fmla="*/ 86 w 133"/>
                <a:gd name="T13" fmla="*/ 35 h 67"/>
                <a:gd name="T14" fmla="*/ 89 w 133"/>
                <a:gd name="T15" fmla="*/ 39 h 67"/>
                <a:gd name="T16" fmla="*/ 100 w 133"/>
                <a:gd name="T17" fmla="*/ 32 h 67"/>
                <a:gd name="T18" fmla="*/ 120 w 133"/>
                <a:gd name="T19" fmla="*/ 24 h 67"/>
                <a:gd name="T20" fmla="*/ 129 w 133"/>
                <a:gd name="T21" fmla="*/ 51 h 67"/>
                <a:gd name="T22" fmla="*/ 113 w 133"/>
                <a:gd name="T23" fmla="*/ 67 h 67"/>
                <a:gd name="T24" fmla="*/ 88 w 133"/>
                <a:gd name="T25" fmla="*/ 64 h 67"/>
                <a:gd name="T26" fmla="*/ 47 w 133"/>
                <a:gd name="T27" fmla="*/ 64 h 67"/>
                <a:gd name="T28" fmla="*/ 19 w 133"/>
                <a:gd name="T29" fmla="*/ 67 h 67"/>
                <a:gd name="T30" fmla="*/ 3 w 133"/>
                <a:gd name="T31" fmla="*/ 49 h 67"/>
                <a:gd name="T32" fmla="*/ 69 w 133"/>
                <a:gd name="T33" fmla="*/ 37 h 67"/>
                <a:gd name="T34" fmla="*/ 69 w 133"/>
                <a:gd name="T35" fmla="*/ 21 h 67"/>
                <a:gd name="T36" fmla="*/ 67 w 133"/>
                <a:gd name="T37" fmla="*/ 17 h 67"/>
                <a:gd name="T38" fmla="*/ 64 w 133"/>
                <a:gd name="T39" fmla="*/ 22 h 67"/>
                <a:gd name="T40" fmla="*/ 64 w 133"/>
                <a:gd name="T41" fmla="*/ 52 h 67"/>
                <a:gd name="T42" fmla="*/ 67 w 133"/>
                <a:gd name="T43" fmla="*/ 57 h 67"/>
                <a:gd name="T44" fmla="*/ 69 w 133"/>
                <a:gd name="T45" fmla="*/ 53 h 67"/>
                <a:gd name="T46" fmla="*/ 95 w 133"/>
                <a:gd name="T47" fmla="*/ 56 h 67"/>
                <a:gd name="T48" fmla="*/ 119 w 133"/>
                <a:gd name="T49" fmla="*/ 41 h 67"/>
                <a:gd name="T50" fmla="*/ 122 w 133"/>
                <a:gd name="T51" fmla="*/ 37 h 67"/>
                <a:gd name="T52" fmla="*/ 119 w 133"/>
                <a:gd name="T53" fmla="*/ 36 h 67"/>
                <a:gd name="T54" fmla="*/ 98 w 133"/>
                <a:gd name="T55" fmla="*/ 49 h 67"/>
                <a:gd name="T56" fmla="*/ 93 w 133"/>
                <a:gd name="T57" fmla="*/ 53 h 67"/>
                <a:gd name="T58" fmla="*/ 40 w 133"/>
                <a:gd name="T59" fmla="*/ 54 h 67"/>
                <a:gd name="T60" fmla="*/ 15 w 133"/>
                <a:gd name="T61" fmla="*/ 36 h 67"/>
                <a:gd name="T62" fmla="*/ 11 w 133"/>
                <a:gd name="T63" fmla="*/ 36 h 67"/>
                <a:gd name="T64" fmla="*/ 13 w 133"/>
                <a:gd name="T65" fmla="*/ 40 h 67"/>
                <a:gd name="T66" fmla="*/ 37 w 133"/>
                <a:gd name="T67" fmla="*/ 56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33" h="67">
                  <a:moveTo>
                    <a:pt x="0" y="38"/>
                  </a:moveTo>
                  <a:cubicBezTo>
                    <a:pt x="0" y="36"/>
                    <a:pt x="0" y="35"/>
                    <a:pt x="1" y="33"/>
                  </a:cubicBezTo>
                  <a:cubicBezTo>
                    <a:pt x="2" y="28"/>
                    <a:pt x="7" y="24"/>
                    <a:pt x="13" y="24"/>
                  </a:cubicBezTo>
                  <a:cubicBezTo>
                    <a:pt x="16" y="24"/>
                    <a:pt x="18" y="25"/>
                    <a:pt x="21" y="26"/>
                  </a:cubicBezTo>
                  <a:cubicBezTo>
                    <a:pt x="25" y="27"/>
                    <a:pt x="29" y="29"/>
                    <a:pt x="33" y="32"/>
                  </a:cubicBezTo>
                  <a:cubicBezTo>
                    <a:pt x="36" y="33"/>
                    <a:pt x="39" y="35"/>
                    <a:pt x="41" y="37"/>
                  </a:cubicBezTo>
                  <a:cubicBezTo>
                    <a:pt x="42" y="38"/>
                    <a:pt x="43" y="38"/>
                    <a:pt x="44" y="39"/>
                  </a:cubicBezTo>
                  <a:cubicBezTo>
                    <a:pt x="46" y="39"/>
                    <a:pt x="47" y="38"/>
                    <a:pt x="47" y="36"/>
                  </a:cubicBezTo>
                  <a:cubicBezTo>
                    <a:pt x="47" y="36"/>
                    <a:pt x="47" y="35"/>
                    <a:pt x="46" y="34"/>
                  </a:cubicBezTo>
                  <a:cubicBezTo>
                    <a:pt x="45" y="28"/>
                    <a:pt x="46" y="21"/>
                    <a:pt x="48" y="16"/>
                  </a:cubicBezTo>
                  <a:cubicBezTo>
                    <a:pt x="50" y="10"/>
                    <a:pt x="53" y="6"/>
                    <a:pt x="58" y="3"/>
                  </a:cubicBezTo>
                  <a:cubicBezTo>
                    <a:pt x="63" y="0"/>
                    <a:pt x="69" y="0"/>
                    <a:pt x="75" y="3"/>
                  </a:cubicBezTo>
                  <a:cubicBezTo>
                    <a:pt x="82" y="7"/>
                    <a:pt x="85" y="14"/>
                    <a:pt x="86" y="21"/>
                  </a:cubicBezTo>
                  <a:cubicBezTo>
                    <a:pt x="87" y="26"/>
                    <a:pt x="87" y="30"/>
                    <a:pt x="86" y="35"/>
                  </a:cubicBezTo>
                  <a:cubicBezTo>
                    <a:pt x="86" y="35"/>
                    <a:pt x="86" y="36"/>
                    <a:pt x="86" y="37"/>
                  </a:cubicBezTo>
                  <a:cubicBezTo>
                    <a:pt x="86" y="38"/>
                    <a:pt x="87" y="39"/>
                    <a:pt x="89" y="39"/>
                  </a:cubicBezTo>
                  <a:cubicBezTo>
                    <a:pt x="90" y="38"/>
                    <a:pt x="90" y="38"/>
                    <a:pt x="91" y="37"/>
                  </a:cubicBezTo>
                  <a:cubicBezTo>
                    <a:pt x="94" y="35"/>
                    <a:pt x="97" y="33"/>
                    <a:pt x="100" y="32"/>
                  </a:cubicBezTo>
                  <a:cubicBezTo>
                    <a:pt x="105" y="28"/>
                    <a:pt x="110" y="26"/>
                    <a:pt x="116" y="25"/>
                  </a:cubicBezTo>
                  <a:cubicBezTo>
                    <a:pt x="117" y="25"/>
                    <a:pt x="118" y="24"/>
                    <a:pt x="120" y="24"/>
                  </a:cubicBezTo>
                  <a:cubicBezTo>
                    <a:pt x="126" y="24"/>
                    <a:pt x="132" y="28"/>
                    <a:pt x="133" y="37"/>
                  </a:cubicBezTo>
                  <a:cubicBezTo>
                    <a:pt x="133" y="42"/>
                    <a:pt x="132" y="47"/>
                    <a:pt x="129" y="51"/>
                  </a:cubicBezTo>
                  <a:cubicBezTo>
                    <a:pt x="125" y="57"/>
                    <a:pt x="121" y="62"/>
                    <a:pt x="116" y="66"/>
                  </a:cubicBezTo>
                  <a:cubicBezTo>
                    <a:pt x="115" y="67"/>
                    <a:pt x="114" y="67"/>
                    <a:pt x="113" y="67"/>
                  </a:cubicBezTo>
                  <a:cubicBezTo>
                    <a:pt x="111" y="66"/>
                    <a:pt x="108" y="66"/>
                    <a:pt x="106" y="66"/>
                  </a:cubicBezTo>
                  <a:cubicBezTo>
                    <a:pt x="100" y="65"/>
                    <a:pt x="94" y="65"/>
                    <a:pt x="88" y="64"/>
                  </a:cubicBezTo>
                  <a:cubicBezTo>
                    <a:pt x="85" y="64"/>
                    <a:pt x="82" y="64"/>
                    <a:pt x="79" y="64"/>
                  </a:cubicBezTo>
                  <a:cubicBezTo>
                    <a:pt x="68" y="64"/>
                    <a:pt x="58" y="64"/>
                    <a:pt x="47" y="64"/>
                  </a:cubicBezTo>
                  <a:cubicBezTo>
                    <a:pt x="43" y="64"/>
                    <a:pt x="39" y="64"/>
                    <a:pt x="34" y="65"/>
                  </a:cubicBezTo>
                  <a:cubicBezTo>
                    <a:pt x="29" y="65"/>
                    <a:pt x="24" y="66"/>
                    <a:pt x="19" y="67"/>
                  </a:cubicBezTo>
                  <a:cubicBezTo>
                    <a:pt x="18" y="67"/>
                    <a:pt x="18" y="67"/>
                    <a:pt x="17" y="66"/>
                  </a:cubicBezTo>
                  <a:cubicBezTo>
                    <a:pt x="11" y="61"/>
                    <a:pt x="6" y="56"/>
                    <a:pt x="3" y="49"/>
                  </a:cubicBezTo>
                  <a:cubicBezTo>
                    <a:pt x="1" y="45"/>
                    <a:pt x="0" y="42"/>
                    <a:pt x="0" y="38"/>
                  </a:cubicBezTo>
                  <a:moveTo>
                    <a:pt x="69" y="37"/>
                  </a:moveTo>
                  <a:cubicBezTo>
                    <a:pt x="69" y="37"/>
                    <a:pt x="69" y="37"/>
                    <a:pt x="69" y="37"/>
                  </a:cubicBezTo>
                  <a:cubicBezTo>
                    <a:pt x="69" y="32"/>
                    <a:pt x="69" y="26"/>
                    <a:pt x="69" y="21"/>
                  </a:cubicBezTo>
                  <a:cubicBezTo>
                    <a:pt x="69" y="20"/>
                    <a:pt x="69" y="19"/>
                    <a:pt x="69" y="19"/>
                  </a:cubicBezTo>
                  <a:cubicBezTo>
                    <a:pt x="69" y="18"/>
                    <a:pt x="68" y="17"/>
                    <a:pt x="67" y="17"/>
                  </a:cubicBezTo>
                  <a:cubicBezTo>
                    <a:pt x="65" y="17"/>
                    <a:pt x="64" y="17"/>
                    <a:pt x="64" y="19"/>
                  </a:cubicBezTo>
                  <a:cubicBezTo>
                    <a:pt x="64" y="20"/>
                    <a:pt x="64" y="21"/>
                    <a:pt x="64" y="22"/>
                  </a:cubicBezTo>
                  <a:cubicBezTo>
                    <a:pt x="64" y="28"/>
                    <a:pt x="64" y="34"/>
                    <a:pt x="64" y="39"/>
                  </a:cubicBezTo>
                  <a:cubicBezTo>
                    <a:pt x="64" y="44"/>
                    <a:pt x="64" y="48"/>
                    <a:pt x="64" y="52"/>
                  </a:cubicBezTo>
                  <a:cubicBezTo>
                    <a:pt x="64" y="53"/>
                    <a:pt x="64" y="54"/>
                    <a:pt x="64" y="55"/>
                  </a:cubicBezTo>
                  <a:cubicBezTo>
                    <a:pt x="64" y="56"/>
                    <a:pt x="65" y="57"/>
                    <a:pt x="67" y="57"/>
                  </a:cubicBezTo>
                  <a:cubicBezTo>
                    <a:pt x="68" y="57"/>
                    <a:pt x="69" y="56"/>
                    <a:pt x="69" y="55"/>
                  </a:cubicBezTo>
                  <a:cubicBezTo>
                    <a:pt x="69" y="54"/>
                    <a:pt x="69" y="54"/>
                    <a:pt x="69" y="53"/>
                  </a:cubicBezTo>
                  <a:cubicBezTo>
                    <a:pt x="69" y="47"/>
                    <a:pt x="69" y="42"/>
                    <a:pt x="69" y="37"/>
                  </a:cubicBezTo>
                  <a:moveTo>
                    <a:pt x="95" y="56"/>
                  </a:moveTo>
                  <a:cubicBezTo>
                    <a:pt x="96" y="56"/>
                    <a:pt x="97" y="55"/>
                    <a:pt x="98" y="54"/>
                  </a:cubicBezTo>
                  <a:cubicBezTo>
                    <a:pt x="105" y="50"/>
                    <a:pt x="112" y="45"/>
                    <a:pt x="119" y="41"/>
                  </a:cubicBezTo>
                  <a:cubicBezTo>
                    <a:pt x="120" y="40"/>
                    <a:pt x="121" y="40"/>
                    <a:pt x="121" y="39"/>
                  </a:cubicBezTo>
                  <a:cubicBezTo>
                    <a:pt x="122" y="38"/>
                    <a:pt x="122" y="38"/>
                    <a:pt x="122" y="37"/>
                  </a:cubicBezTo>
                  <a:cubicBezTo>
                    <a:pt x="123" y="36"/>
                    <a:pt x="122" y="35"/>
                    <a:pt x="121" y="35"/>
                  </a:cubicBezTo>
                  <a:cubicBezTo>
                    <a:pt x="120" y="35"/>
                    <a:pt x="119" y="35"/>
                    <a:pt x="119" y="36"/>
                  </a:cubicBezTo>
                  <a:cubicBezTo>
                    <a:pt x="118" y="36"/>
                    <a:pt x="117" y="37"/>
                    <a:pt x="116" y="37"/>
                  </a:cubicBezTo>
                  <a:cubicBezTo>
                    <a:pt x="110" y="41"/>
                    <a:pt x="104" y="45"/>
                    <a:pt x="98" y="49"/>
                  </a:cubicBezTo>
                  <a:cubicBezTo>
                    <a:pt x="97" y="49"/>
                    <a:pt x="96" y="50"/>
                    <a:pt x="95" y="51"/>
                  </a:cubicBezTo>
                  <a:cubicBezTo>
                    <a:pt x="94" y="51"/>
                    <a:pt x="94" y="52"/>
                    <a:pt x="93" y="53"/>
                  </a:cubicBezTo>
                  <a:cubicBezTo>
                    <a:pt x="93" y="54"/>
                    <a:pt x="94" y="56"/>
                    <a:pt x="95" y="56"/>
                  </a:cubicBezTo>
                  <a:moveTo>
                    <a:pt x="40" y="54"/>
                  </a:moveTo>
                  <a:cubicBezTo>
                    <a:pt x="40" y="52"/>
                    <a:pt x="39" y="52"/>
                    <a:pt x="38" y="51"/>
                  </a:cubicBezTo>
                  <a:cubicBezTo>
                    <a:pt x="30" y="46"/>
                    <a:pt x="23" y="41"/>
                    <a:pt x="15" y="36"/>
                  </a:cubicBezTo>
                  <a:cubicBezTo>
                    <a:pt x="14" y="36"/>
                    <a:pt x="14" y="36"/>
                    <a:pt x="13" y="35"/>
                  </a:cubicBezTo>
                  <a:cubicBezTo>
                    <a:pt x="12" y="35"/>
                    <a:pt x="11" y="35"/>
                    <a:pt x="11" y="36"/>
                  </a:cubicBezTo>
                  <a:cubicBezTo>
                    <a:pt x="10" y="37"/>
                    <a:pt x="10" y="38"/>
                    <a:pt x="11" y="39"/>
                  </a:cubicBezTo>
                  <a:cubicBezTo>
                    <a:pt x="12" y="39"/>
                    <a:pt x="12" y="40"/>
                    <a:pt x="13" y="40"/>
                  </a:cubicBezTo>
                  <a:cubicBezTo>
                    <a:pt x="21" y="45"/>
                    <a:pt x="28" y="50"/>
                    <a:pt x="35" y="55"/>
                  </a:cubicBezTo>
                  <a:cubicBezTo>
                    <a:pt x="36" y="55"/>
                    <a:pt x="37" y="56"/>
                    <a:pt x="37" y="56"/>
                  </a:cubicBezTo>
                  <a:cubicBezTo>
                    <a:pt x="39" y="56"/>
                    <a:pt x="40" y="55"/>
                    <a:pt x="40" y="54"/>
                  </a:cubicBezTo>
                </a:path>
              </a:pathLst>
            </a:custGeom>
            <a:solidFill>
              <a:srgbClr val="B71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5" name="Freeform 377"/>
            <p:cNvSpPr>
              <a:spLocks noEditPoints="1"/>
            </p:cNvSpPr>
            <p:nvPr/>
          </p:nvSpPr>
          <p:spPr bwMode="auto">
            <a:xfrm>
              <a:off x="825500" y="3328988"/>
              <a:ext cx="500062" cy="257175"/>
            </a:xfrm>
            <a:custGeom>
              <a:avLst/>
              <a:gdLst>
                <a:gd name="T0" fmla="*/ 46 w 133"/>
                <a:gd name="T1" fmla="*/ 33 h 68"/>
                <a:gd name="T2" fmla="*/ 44 w 133"/>
                <a:gd name="T3" fmla="*/ 29 h 68"/>
                <a:gd name="T4" fmla="*/ 22 w 133"/>
                <a:gd name="T5" fmla="*/ 41 h 68"/>
                <a:gd name="T6" fmla="*/ 0 w 133"/>
                <a:gd name="T7" fmla="*/ 32 h 68"/>
                <a:gd name="T8" fmla="*/ 17 w 133"/>
                <a:gd name="T9" fmla="*/ 2 h 68"/>
                <a:gd name="T10" fmla="*/ 48 w 133"/>
                <a:gd name="T11" fmla="*/ 8 h 68"/>
                <a:gd name="T12" fmla="*/ 70 w 133"/>
                <a:gd name="T13" fmla="*/ 11 h 68"/>
                <a:gd name="T14" fmla="*/ 111 w 133"/>
                <a:gd name="T15" fmla="*/ 0 h 68"/>
                <a:gd name="T16" fmla="*/ 116 w 133"/>
                <a:gd name="T17" fmla="*/ 1 h 68"/>
                <a:gd name="T18" fmla="*/ 133 w 133"/>
                <a:gd name="T19" fmla="*/ 33 h 68"/>
                <a:gd name="T20" fmla="*/ 101 w 133"/>
                <a:gd name="T21" fmla="*/ 37 h 68"/>
                <a:gd name="T22" fmla="*/ 89 w 133"/>
                <a:gd name="T23" fmla="*/ 29 h 68"/>
                <a:gd name="T24" fmla="*/ 87 w 133"/>
                <a:gd name="T25" fmla="*/ 35 h 68"/>
                <a:gd name="T26" fmla="*/ 74 w 133"/>
                <a:gd name="T27" fmla="*/ 65 h 68"/>
                <a:gd name="T28" fmla="*/ 47 w 133"/>
                <a:gd name="T29" fmla="*/ 48 h 68"/>
                <a:gd name="T30" fmla="*/ 46 w 133"/>
                <a:gd name="T31" fmla="*/ 40 h 68"/>
                <a:gd name="T32" fmla="*/ 64 w 133"/>
                <a:gd name="T33" fmla="*/ 37 h 68"/>
                <a:gd name="T34" fmla="*/ 64 w 133"/>
                <a:gd name="T35" fmla="*/ 52 h 68"/>
                <a:gd name="T36" fmla="*/ 69 w 133"/>
                <a:gd name="T37" fmla="*/ 52 h 68"/>
                <a:gd name="T38" fmla="*/ 69 w 133"/>
                <a:gd name="T39" fmla="*/ 27 h 68"/>
                <a:gd name="T40" fmla="*/ 68 w 133"/>
                <a:gd name="T41" fmla="*/ 21 h 68"/>
                <a:gd name="T42" fmla="*/ 65 w 133"/>
                <a:gd name="T43" fmla="*/ 21 h 68"/>
                <a:gd name="T44" fmla="*/ 64 w 133"/>
                <a:gd name="T45" fmla="*/ 37 h 68"/>
                <a:gd name="T46" fmla="*/ 34 w 133"/>
                <a:gd name="T47" fmla="*/ 14 h 68"/>
                <a:gd name="T48" fmla="*/ 13 w 133"/>
                <a:gd name="T49" fmla="*/ 27 h 68"/>
                <a:gd name="T50" fmla="*/ 11 w 133"/>
                <a:gd name="T51" fmla="*/ 31 h 68"/>
                <a:gd name="T52" fmla="*/ 16 w 133"/>
                <a:gd name="T53" fmla="*/ 30 h 68"/>
                <a:gd name="T54" fmla="*/ 33 w 133"/>
                <a:gd name="T55" fmla="*/ 17 h 68"/>
                <a:gd name="T56" fmla="*/ 122 w 133"/>
                <a:gd name="T57" fmla="*/ 30 h 68"/>
                <a:gd name="T58" fmla="*/ 118 w 133"/>
                <a:gd name="T59" fmla="*/ 26 h 68"/>
                <a:gd name="T60" fmla="*/ 102 w 133"/>
                <a:gd name="T61" fmla="*/ 14 h 68"/>
                <a:gd name="T62" fmla="*/ 99 w 133"/>
                <a:gd name="T63" fmla="*/ 17 h 68"/>
                <a:gd name="T64" fmla="*/ 115 w 133"/>
                <a:gd name="T65" fmla="*/ 29 h 68"/>
                <a:gd name="T66" fmla="*/ 120 w 133"/>
                <a:gd name="T67" fmla="*/ 31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33" h="68">
                  <a:moveTo>
                    <a:pt x="46" y="40"/>
                  </a:moveTo>
                  <a:cubicBezTo>
                    <a:pt x="46" y="37"/>
                    <a:pt x="46" y="35"/>
                    <a:pt x="46" y="33"/>
                  </a:cubicBezTo>
                  <a:cubicBezTo>
                    <a:pt x="47" y="32"/>
                    <a:pt x="47" y="31"/>
                    <a:pt x="47" y="31"/>
                  </a:cubicBezTo>
                  <a:cubicBezTo>
                    <a:pt x="46" y="29"/>
                    <a:pt x="45" y="29"/>
                    <a:pt x="44" y="29"/>
                  </a:cubicBezTo>
                  <a:cubicBezTo>
                    <a:pt x="43" y="30"/>
                    <a:pt x="42" y="30"/>
                    <a:pt x="41" y="31"/>
                  </a:cubicBezTo>
                  <a:cubicBezTo>
                    <a:pt x="35" y="35"/>
                    <a:pt x="29" y="39"/>
                    <a:pt x="22" y="41"/>
                  </a:cubicBezTo>
                  <a:cubicBezTo>
                    <a:pt x="19" y="43"/>
                    <a:pt x="16" y="43"/>
                    <a:pt x="12" y="43"/>
                  </a:cubicBezTo>
                  <a:cubicBezTo>
                    <a:pt x="5" y="43"/>
                    <a:pt x="0" y="38"/>
                    <a:pt x="0" y="32"/>
                  </a:cubicBezTo>
                  <a:cubicBezTo>
                    <a:pt x="0" y="26"/>
                    <a:pt x="1" y="22"/>
                    <a:pt x="3" y="17"/>
                  </a:cubicBezTo>
                  <a:cubicBezTo>
                    <a:pt x="7" y="11"/>
                    <a:pt x="12" y="7"/>
                    <a:pt x="17" y="2"/>
                  </a:cubicBezTo>
                  <a:cubicBezTo>
                    <a:pt x="19" y="0"/>
                    <a:pt x="20" y="0"/>
                    <a:pt x="23" y="1"/>
                  </a:cubicBezTo>
                  <a:cubicBezTo>
                    <a:pt x="31" y="4"/>
                    <a:pt x="39" y="6"/>
                    <a:pt x="48" y="8"/>
                  </a:cubicBezTo>
                  <a:cubicBezTo>
                    <a:pt x="53" y="9"/>
                    <a:pt x="59" y="10"/>
                    <a:pt x="64" y="12"/>
                  </a:cubicBezTo>
                  <a:cubicBezTo>
                    <a:pt x="66" y="12"/>
                    <a:pt x="68" y="12"/>
                    <a:pt x="70" y="11"/>
                  </a:cubicBezTo>
                  <a:cubicBezTo>
                    <a:pt x="79" y="9"/>
                    <a:pt x="88" y="7"/>
                    <a:pt x="97" y="5"/>
                  </a:cubicBezTo>
                  <a:cubicBezTo>
                    <a:pt x="102" y="4"/>
                    <a:pt x="106" y="2"/>
                    <a:pt x="111" y="0"/>
                  </a:cubicBezTo>
                  <a:cubicBezTo>
                    <a:pt x="113" y="0"/>
                    <a:pt x="114" y="0"/>
                    <a:pt x="115" y="1"/>
                  </a:cubicBezTo>
                  <a:cubicBezTo>
                    <a:pt x="116" y="1"/>
                    <a:pt x="116" y="1"/>
                    <a:pt x="116" y="1"/>
                  </a:cubicBezTo>
                  <a:cubicBezTo>
                    <a:pt x="122" y="7"/>
                    <a:pt x="128" y="13"/>
                    <a:pt x="131" y="21"/>
                  </a:cubicBezTo>
                  <a:cubicBezTo>
                    <a:pt x="133" y="25"/>
                    <a:pt x="133" y="29"/>
                    <a:pt x="133" y="33"/>
                  </a:cubicBezTo>
                  <a:cubicBezTo>
                    <a:pt x="132" y="38"/>
                    <a:pt x="127" y="44"/>
                    <a:pt x="118" y="43"/>
                  </a:cubicBezTo>
                  <a:cubicBezTo>
                    <a:pt x="112" y="43"/>
                    <a:pt x="106" y="40"/>
                    <a:pt x="101" y="37"/>
                  </a:cubicBezTo>
                  <a:cubicBezTo>
                    <a:pt x="98" y="35"/>
                    <a:pt x="94" y="33"/>
                    <a:pt x="91" y="31"/>
                  </a:cubicBezTo>
                  <a:cubicBezTo>
                    <a:pt x="90" y="30"/>
                    <a:pt x="90" y="30"/>
                    <a:pt x="89" y="29"/>
                  </a:cubicBezTo>
                  <a:cubicBezTo>
                    <a:pt x="87" y="28"/>
                    <a:pt x="86" y="30"/>
                    <a:pt x="86" y="31"/>
                  </a:cubicBezTo>
                  <a:cubicBezTo>
                    <a:pt x="86" y="33"/>
                    <a:pt x="86" y="34"/>
                    <a:pt x="87" y="35"/>
                  </a:cubicBezTo>
                  <a:cubicBezTo>
                    <a:pt x="88" y="44"/>
                    <a:pt x="86" y="52"/>
                    <a:pt x="81" y="59"/>
                  </a:cubicBezTo>
                  <a:cubicBezTo>
                    <a:pt x="79" y="61"/>
                    <a:pt x="77" y="63"/>
                    <a:pt x="74" y="65"/>
                  </a:cubicBezTo>
                  <a:cubicBezTo>
                    <a:pt x="69" y="68"/>
                    <a:pt x="61" y="68"/>
                    <a:pt x="56" y="63"/>
                  </a:cubicBezTo>
                  <a:cubicBezTo>
                    <a:pt x="51" y="59"/>
                    <a:pt x="48" y="54"/>
                    <a:pt x="47" y="48"/>
                  </a:cubicBezTo>
                  <a:cubicBezTo>
                    <a:pt x="46" y="47"/>
                    <a:pt x="46" y="45"/>
                    <a:pt x="46" y="44"/>
                  </a:cubicBezTo>
                  <a:cubicBezTo>
                    <a:pt x="46" y="42"/>
                    <a:pt x="46" y="41"/>
                    <a:pt x="46" y="40"/>
                  </a:cubicBezTo>
                  <a:moveTo>
                    <a:pt x="64" y="37"/>
                  </a:moveTo>
                  <a:cubicBezTo>
                    <a:pt x="64" y="37"/>
                    <a:pt x="64" y="37"/>
                    <a:pt x="64" y="37"/>
                  </a:cubicBezTo>
                  <a:cubicBezTo>
                    <a:pt x="64" y="41"/>
                    <a:pt x="64" y="45"/>
                    <a:pt x="64" y="49"/>
                  </a:cubicBezTo>
                  <a:cubicBezTo>
                    <a:pt x="64" y="50"/>
                    <a:pt x="64" y="51"/>
                    <a:pt x="64" y="52"/>
                  </a:cubicBezTo>
                  <a:cubicBezTo>
                    <a:pt x="64" y="53"/>
                    <a:pt x="66" y="54"/>
                    <a:pt x="66" y="54"/>
                  </a:cubicBezTo>
                  <a:cubicBezTo>
                    <a:pt x="67" y="54"/>
                    <a:pt x="69" y="53"/>
                    <a:pt x="69" y="52"/>
                  </a:cubicBezTo>
                  <a:cubicBezTo>
                    <a:pt x="69" y="51"/>
                    <a:pt x="69" y="50"/>
                    <a:pt x="69" y="50"/>
                  </a:cubicBezTo>
                  <a:cubicBezTo>
                    <a:pt x="69" y="42"/>
                    <a:pt x="69" y="34"/>
                    <a:pt x="69" y="27"/>
                  </a:cubicBezTo>
                  <a:cubicBezTo>
                    <a:pt x="69" y="25"/>
                    <a:pt x="68" y="23"/>
                    <a:pt x="68" y="22"/>
                  </a:cubicBezTo>
                  <a:cubicBezTo>
                    <a:pt x="68" y="21"/>
                    <a:pt x="68" y="21"/>
                    <a:pt x="68" y="21"/>
                  </a:cubicBezTo>
                  <a:cubicBezTo>
                    <a:pt x="67" y="20"/>
                    <a:pt x="67" y="20"/>
                    <a:pt x="66" y="20"/>
                  </a:cubicBezTo>
                  <a:cubicBezTo>
                    <a:pt x="65" y="20"/>
                    <a:pt x="65" y="20"/>
                    <a:pt x="65" y="21"/>
                  </a:cubicBezTo>
                  <a:cubicBezTo>
                    <a:pt x="64" y="22"/>
                    <a:pt x="64" y="24"/>
                    <a:pt x="64" y="25"/>
                  </a:cubicBezTo>
                  <a:cubicBezTo>
                    <a:pt x="64" y="29"/>
                    <a:pt x="64" y="33"/>
                    <a:pt x="64" y="37"/>
                  </a:cubicBezTo>
                  <a:moveTo>
                    <a:pt x="34" y="15"/>
                  </a:moveTo>
                  <a:cubicBezTo>
                    <a:pt x="34" y="14"/>
                    <a:pt x="34" y="14"/>
                    <a:pt x="34" y="14"/>
                  </a:cubicBezTo>
                  <a:cubicBezTo>
                    <a:pt x="33" y="13"/>
                    <a:pt x="31" y="13"/>
                    <a:pt x="30" y="14"/>
                  </a:cubicBezTo>
                  <a:cubicBezTo>
                    <a:pt x="25" y="18"/>
                    <a:pt x="19" y="22"/>
                    <a:pt x="13" y="27"/>
                  </a:cubicBezTo>
                  <a:cubicBezTo>
                    <a:pt x="13" y="27"/>
                    <a:pt x="12" y="28"/>
                    <a:pt x="12" y="28"/>
                  </a:cubicBezTo>
                  <a:cubicBezTo>
                    <a:pt x="11" y="29"/>
                    <a:pt x="11" y="30"/>
                    <a:pt x="11" y="31"/>
                  </a:cubicBezTo>
                  <a:cubicBezTo>
                    <a:pt x="12" y="31"/>
                    <a:pt x="13" y="32"/>
                    <a:pt x="14" y="31"/>
                  </a:cubicBezTo>
                  <a:cubicBezTo>
                    <a:pt x="15" y="31"/>
                    <a:pt x="16" y="30"/>
                    <a:pt x="16" y="30"/>
                  </a:cubicBezTo>
                  <a:cubicBezTo>
                    <a:pt x="21" y="26"/>
                    <a:pt x="26" y="22"/>
                    <a:pt x="31" y="19"/>
                  </a:cubicBezTo>
                  <a:cubicBezTo>
                    <a:pt x="32" y="18"/>
                    <a:pt x="33" y="18"/>
                    <a:pt x="33" y="17"/>
                  </a:cubicBezTo>
                  <a:cubicBezTo>
                    <a:pt x="34" y="17"/>
                    <a:pt x="34" y="16"/>
                    <a:pt x="34" y="15"/>
                  </a:cubicBezTo>
                  <a:moveTo>
                    <a:pt x="122" y="30"/>
                  </a:moveTo>
                  <a:cubicBezTo>
                    <a:pt x="122" y="29"/>
                    <a:pt x="121" y="28"/>
                    <a:pt x="121" y="28"/>
                  </a:cubicBezTo>
                  <a:cubicBezTo>
                    <a:pt x="120" y="27"/>
                    <a:pt x="119" y="26"/>
                    <a:pt x="118" y="26"/>
                  </a:cubicBezTo>
                  <a:cubicBezTo>
                    <a:pt x="114" y="22"/>
                    <a:pt x="109" y="19"/>
                    <a:pt x="105" y="15"/>
                  </a:cubicBezTo>
                  <a:cubicBezTo>
                    <a:pt x="104" y="15"/>
                    <a:pt x="103" y="14"/>
                    <a:pt x="102" y="14"/>
                  </a:cubicBezTo>
                  <a:cubicBezTo>
                    <a:pt x="101" y="13"/>
                    <a:pt x="100" y="13"/>
                    <a:pt x="99" y="14"/>
                  </a:cubicBezTo>
                  <a:cubicBezTo>
                    <a:pt x="99" y="15"/>
                    <a:pt x="99" y="16"/>
                    <a:pt x="99" y="17"/>
                  </a:cubicBezTo>
                  <a:cubicBezTo>
                    <a:pt x="100" y="17"/>
                    <a:pt x="100" y="18"/>
                    <a:pt x="101" y="18"/>
                  </a:cubicBezTo>
                  <a:cubicBezTo>
                    <a:pt x="105" y="22"/>
                    <a:pt x="110" y="25"/>
                    <a:pt x="115" y="29"/>
                  </a:cubicBezTo>
                  <a:cubicBezTo>
                    <a:pt x="116" y="30"/>
                    <a:pt x="117" y="30"/>
                    <a:pt x="118" y="31"/>
                  </a:cubicBezTo>
                  <a:cubicBezTo>
                    <a:pt x="119" y="31"/>
                    <a:pt x="120" y="31"/>
                    <a:pt x="120" y="31"/>
                  </a:cubicBezTo>
                  <a:cubicBezTo>
                    <a:pt x="121" y="31"/>
                    <a:pt x="122" y="30"/>
                    <a:pt x="122" y="30"/>
                  </a:cubicBezTo>
                </a:path>
              </a:pathLst>
            </a:custGeom>
            <a:solidFill>
              <a:srgbClr val="B71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6" name="Freeform 378"/>
            <p:cNvSpPr>
              <a:spLocks/>
            </p:cNvSpPr>
            <p:nvPr/>
          </p:nvSpPr>
          <p:spPr bwMode="auto">
            <a:xfrm>
              <a:off x="1119188" y="3179763"/>
              <a:ext cx="296862" cy="168275"/>
            </a:xfrm>
            <a:custGeom>
              <a:avLst/>
              <a:gdLst>
                <a:gd name="T0" fmla="*/ 1 w 79"/>
                <a:gd name="T1" fmla="*/ 45 h 45"/>
                <a:gd name="T2" fmla="*/ 0 w 79"/>
                <a:gd name="T3" fmla="*/ 45 h 45"/>
                <a:gd name="T4" fmla="*/ 0 w 79"/>
                <a:gd name="T5" fmla="*/ 44 h 45"/>
                <a:gd name="T6" fmla="*/ 1 w 79"/>
                <a:gd name="T7" fmla="*/ 43 h 45"/>
                <a:gd name="T8" fmla="*/ 22 w 79"/>
                <a:gd name="T9" fmla="*/ 28 h 45"/>
                <a:gd name="T10" fmla="*/ 37 w 79"/>
                <a:gd name="T11" fmla="*/ 15 h 45"/>
                <a:gd name="T12" fmla="*/ 46 w 79"/>
                <a:gd name="T13" fmla="*/ 7 h 45"/>
                <a:gd name="T14" fmla="*/ 51 w 79"/>
                <a:gd name="T15" fmla="*/ 1 h 45"/>
                <a:gd name="T16" fmla="*/ 56 w 79"/>
                <a:gd name="T17" fmla="*/ 1 h 45"/>
                <a:gd name="T18" fmla="*/ 78 w 79"/>
                <a:gd name="T19" fmla="*/ 13 h 45"/>
                <a:gd name="T20" fmla="*/ 79 w 79"/>
                <a:gd name="T21" fmla="*/ 14 h 45"/>
                <a:gd name="T22" fmla="*/ 78 w 79"/>
                <a:gd name="T23" fmla="*/ 16 h 45"/>
                <a:gd name="T24" fmla="*/ 72 w 79"/>
                <a:gd name="T25" fmla="*/ 19 h 45"/>
                <a:gd name="T26" fmla="*/ 24 w 79"/>
                <a:gd name="T27" fmla="*/ 39 h 45"/>
                <a:gd name="T28" fmla="*/ 2 w 79"/>
                <a:gd name="T29" fmla="*/ 45 h 45"/>
                <a:gd name="T30" fmla="*/ 1 w 79"/>
                <a:gd name="T31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9" h="45">
                  <a:moveTo>
                    <a:pt x="1" y="45"/>
                  </a:moveTo>
                  <a:cubicBezTo>
                    <a:pt x="0" y="45"/>
                    <a:pt x="0" y="45"/>
                    <a:pt x="0" y="45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0" y="44"/>
                    <a:pt x="0" y="43"/>
                    <a:pt x="1" y="43"/>
                  </a:cubicBezTo>
                  <a:cubicBezTo>
                    <a:pt x="8" y="39"/>
                    <a:pt x="15" y="34"/>
                    <a:pt x="22" y="28"/>
                  </a:cubicBezTo>
                  <a:cubicBezTo>
                    <a:pt x="27" y="24"/>
                    <a:pt x="32" y="20"/>
                    <a:pt x="37" y="15"/>
                  </a:cubicBezTo>
                  <a:cubicBezTo>
                    <a:pt x="40" y="12"/>
                    <a:pt x="43" y="10"/>
                    <a:pt x="46" y="7"/>
                  </a:cubicBezTo>
                  <a:cubicBezTo>
                    <a:pt x="48" y="5"/>
                    <a:pt x="49" y="3"/>
                    <a:pt x="51" y="1"/>
                  </a:cubicBezTo>
                  <a:cubicBezTo>
                    <a:pt x="53" y="0"/>
                    <a:pt x="53" y="0"/>
                    <a:pt x="56" y="1"/>
                  </a:cubicBezTo>
                  <a:cubicBezTo>
                    <a:pt x="63" y="4"/>
                    <a:pt x="71" y="9"/>
                    <a:pt x="78" y="13"/>
                  </a:cubicBezTo>
                  <a:cubicBezTo>
                    <a:pt x="79" y="14"/>
                    <a:pt x="79" y="14"/>
                    <a:pt x="79" y="14"/>
                  </a:cubicBezTo>
                  <a:cubicBezTo>
                    <a:pt x="79" y="15"/>
                    <a:pt x="79" y="15"/>
                    <a:pt x="78" y="16"/>
                  </a:cubicBezTo>
                  <a:cubicBezTo>
                    <a:pt x="76" y="17"/>
                    <a:pt x="74" y="18"/>
                    <a:pt x="72" y="19"/>
                  </a:cubicBezTo>
                  <a:cubicBezTo>
                    <a:pt x="56" y="27"/>
                    <a:pt x="40" y="34"/>
                    <a:pt x="24" y="39"/>
                  </a:cubicBezTo>
                  <a:cubicBezTo>
                    <a:pt x="16" y="41"/>
                    <a:pt x="9" y="43"/>
                    <a:pt x="2" y="45"/>
                  </a:cubicBezTo>
                  <a:cubicBezTo>
                    <a:pt x="1" y="45"/>
                    <a:pt x="1" y="45"/>
                    <a:pt x="1" y="45"/>
                  </a:cubicBezTo>
                </a:path>
              </a:pathLst>
            </a:custGeom>
            <a:solidFill>
              <a:srgbClr val="FFD3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7" name="Freeform 379"/>
            <p:cNvSpPr>
              <a:spLocks/>
            </p:cNvSpPr>
            <p:nvPr/>
          </p:nvSpPr>
          <p:spPr bwMode="auto">
            <a:xfrm>
              <a:off x="735013" y="3179763"/>
              <a:ext cx="296862" cy="168275"/>
            </a:xfrm>
            <a:custGeom>
              <a:avLst/>
              <a:gdLst>
                <a:gd name="T0" fmla="*/ 25 w 79"/>
                <a:gd name="T1" fmla="*/ 0 h 45"/>
                <a:gd name="T2" fmla="*/ 27 w 79"/>
                <a:gd name="T3" fmla="*/ 1 h 45"/>
                <a:gd name="T4" fmla="*/ 30 w 79"/>
                <a:gd name="T5" fmla="*/ 4 h 45"/>
                <a:gd name="T6" fmla="*/ 76 w 79"/>
                <a:gd name="T7" fmla="*/ 42 h 45"/>
                <a:gd name="T8" fmla="*/ 79 w 79"/>
                <a:gd name="T9" fmla="*/ 45 h 45"/>
                <a:gd name="T10" fmla="*/ 75 w 79"/>
                <a:gd name="T11" fmla="*/ 44 h 45"/>
                <a:gd name="T12" fmla="*/ 45 w 79"/>
                <a:gd name="T13" fmla="*/ 36 h 45"/>
                <a:gd name="T14" fmla="*/ 26 w 79"/>
                <a:gd name="T15" fmla="*/ 28 h 45"/>
                <a:gd name="T16" fmla="*/ 2 w 79"/>
                <a:gd name="T17" fmla="*/ 17 h 45"/>
                <a:gd name="T18" fmla="*/ 0 w 79"/>
                <a:gd name="T19" fmla="*/ 16 h 45"/>
                <a:gd name="T20" fmla="*/ 0 w 79"/>
                <a:gd name="T21" fmla="*/ 14 h 45"/>
                <a:gd name="T22" fmla="*/ 1 w 79"/>
                <a:gd name="T23" fmla="*/ 13 h 45"/>
                <a:gd name="T24" fmla="*/ 24 w 79"/>
                <a:gd name="T25" fmla="*/ 1 h 45"/>
                <a:gd name="T26" fmla="*/ 25 w 79"/>
                <a:gd name="T27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9" h="45">
                  <a:moveTo>
                    <a:pt x="25" y="0"/>
                  </a:moveTo>
                  <a:cubicBezTo>
                    <a:pt x="26" y="0"/>
                    <a:pt x="27" y="0"/>
                    <a:pt x="27" y="1"/>
                  </a:cubicBezTo>
                  <a:cubicBezTo>
                    <a:pt x="28" y="2"/>
                    <a:pt x="29" y="3"/>
                    <a:pt x="30" y="4"/>
                  </a:cubicBezTo>
                  <a:cubicBezTo>
                    <a:pt x="44" y="19"/>
                    <a:pt x="60" y="31"/>
                    <a:pt x="76" y="42"/>
                  </a:cubicBezTo>
                  <a:cubicBezTo>
                    <a:pt x="77" y="43"/>
                    <a:pt x="79" y="43"/>
                    <a:pt x="79" y="45"/>
                  </a:cubicBezTo>
                  <a:cubicBezTo>
                    <a:pt x="78" y="45"/>
                    <a:pt x="77" y="45"/>
                    <a:pt x="75" y="44"/>
                  </a:cubicBezTo>
                  <a:cubicBezTo>
                    <a:pt x="65" y="42"/>
                    <a:pt x="55" y="39"/>
                    <a:pt x="45" y="36"/>
                  </a:cubicBezTo>
                  <a:cubicBezTo>
                    <a:pt x="38" y="33"/>
                    <a:pt x="32" y="31"/>
                    <a:pt x="26" y="28"/>
                  </a:cubicBezTo>
                  <a:cubicBezTo>
                    <a:pt x="17" y="25"/>
                    <a:pt x="9" y="21"/>
                    <a:pt x="2" y="17"/>
                  </a:cubicBezTo>
                  <a:cubicBezTo>
                    <a:pt x="1" y="16"/>
                    <a:pt x="1" y="16"/>
                    <a:pt x="0" y="16"/>
                  </a:cubicBezTo>
                  <a:cubicBezTo>
                    <a:pt x="0" y="15"/>
                    <a:pt x="0" y="15"/>
                    <a:pt x="0" y="14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8" y="9"/>
                    <a:pt x="16" y="4"/>
                    <a:pt x="24" y="1"/>
                  </a:cubicBezTo>
                  <a:cubicBezTo>
                    <a:pt x="24" y="0"/>
                    <a:pt x="25" y="0"/>
                    <a:pt x="25" y="0"/>
                  </a:cubicBezTo>
                </a:path>
              </a:pathLst>
            </a:custGeom>
            <a:solidFill>
              <a:srgbClr val="FFD3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37" name="Freeform 380"/>
            <p:cNvSpPr>
              <a:spLocks/>
            </p:cNvSpPr>
            <p:nvPr/>
          </p:nvSpPr>
          <p:spPr bwMode="auto">
            <a:xfrm>
              <a:off x="679450" y="2189163"/>
              <a:ext cx="209550" cy="112713"/>
            </a:xfrm>
            <a:custGeom>
              <a:avLst/>
              <a:gdLst>
                <a:gd name="T0" fmla="*/ 54 w 56"/>
                <a:gd name="T1" fmla="*/ 0 h 30"/>
                <a:gd name="T2" fmla="*/ 56 w 56"/>
                <a:gd name="T3" fmla="*/ 0 h 30"/>
                <a:gd name="T4" fmla="*/ 56 w 56"/>
                <a:gd name="T5" fmla="*/ 0 h 30"/>
                <a:gd name="T6" fmla="*/ 56 w 56"/>
                <a:gd name="T7" fmla="*/ 1 h 30"/>
                <a:gd name="T8" fmla="*/ 54 w 56"/>
                <a:gd name="T9" fmla="*/ 2 h 30"/>
                <a:gd name="T10" fmla="*/ 34 w 56"/>
                <a:gd name="T11" fmla="*/ 16 h 30"/>
                <a:gd name="T12" fmla="*/ 25 w 56"/>
                <a:gd name="T13" fmla="*/ 25 h 30"/>
                <a:gd name="T14" fmla="*/ 24 w 56"/>
                <a:gd name="T15" fmla="*/ 26 h 30"/>
                <a:gd name="T16" fmla="*/ 17 w 56"/>
                <a:gd name="T17" fmla="*/ 27 h 30"/>
                <a:gd name="T18" fmla="*/ 2 w 56"/>
                <a:gd name="T19" fmla="*/ 18 h 30"/>
                <a:gd name="T20" fmla="*/ 1 w 56"/>
                <a:gd name="T21" fmla="*/ 18 h 30"/>
                <a:gd name="T22" fmla="*/ 1 w 56"/>
                <a:gd name="T23" fmla="*/ 16 h 30"/>
                <a:gd name="T24" fmla="*/ 2 w 56"/>
                <a:gd name="T25" fmla="*/ 15 h 30"/>
                <a:gd name="T26" fmla="*/ 46 w 56"/>
                <a:gd name="T27" fmla="*/ 1 h 30"/>
                <a:gd name="T28" fmla="*/ 54 w 56"/>
                <a:gd name="T29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6" h="30">
                  <a:moveTo>
                    <a:pt x="54" y="0"/>
                  </a:moveTo>
                  <a:cubicBezTo>
                    <a:pt x="55" y="0"/>
                    <a:pt x="55" y="0"/>
                    <a:pt x="56" y="0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56" y="1"/>
                    <a:pt x="56" y="1"/>
                    <a:pt x="56" y="1"/>
                  </a:cubicBezTo>
                  <a:cubicBezTo>
                    <a:pt x="55" y="1"/>
                    <a:pt x="55" y="2"/>
                    <a:pt x="54" y="2"/>
                  </a:cubicBezTo>
                  <a:cubicBezTo>
                    <a:pt x="47" y="6"/>
                    <a:pt x="41" y="11"/>
                    <a:pt x="34" y="16"/>
                  </a:cubicBezTo>
                  <a:cubicBezTo>
                    <a:pt x="31" y="19"/>
                    <a:pt x="28" y="22"/>
                    <a:pt x="25" y="25"/>
                  </a:cubicBezTo>
                  <a:cubicBezTo>
                    <a:pt x="25" y="25"/>
                    <a:pt x="24" y="26"/>
                    <a:pt x="24" y="26"/>
                  </a:cubicBezTo>
                  <a:cubicBezTo>
                    <a:pt x="20" y="29"/>
                    <a:pt x="21" y="30"/>
                    <a:pt x="17" y="27"/>
                  </a:cubicBezTo>
                  <a:cubicBezTo>
                    <a:pt x="12" y="25"/>
                    <a:pt x="7" y="22"/>
                    <a:pt x="2" y="18"/>
                  </a:cubicBezTo>
                  <a:cubicBezTo>
                    <a:pt x="2" y="18"/>
                    <a:pt x="1" y="18"/>
                    <a:pt x="1" y="18"/>
                  </a:cubicBezTo>
                  <a:cubicBezTo>
                    <a:pt x="0" y="17"/>
                    <a:pt x="0" y="16"/>
                    <a:pt x="1" y="16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16" y="9"/>
                    <a:pt x="31" y="5"/>
                    <a:pt x="46" y="1"/>
                  </a:cubicBezTo>
                  <a:cubicBezTo>
                    <a:pt x="49" y="1"/>
                    <a:pt x="52" y="0"/>
                    <a:pt x="54" y="0"/>
                  </a:cubicBezTo>
                </a:path>
              </a:pathLst>
            </a:custGeom>
            <a:solidFill>
              <a:srgbClr val="FFD3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53" name="Freeform 381"/>
            <p:cNvSpPr>
              <a:spLocks/>
            </p:cNvSpPr>
            <p:nvPr/>
          </p:nvSpPr>
          <p:spPr bwMode="auto">
            <a:xfrm>
              <a:off x="1262063" y="2185988"/>
              <a:ext cx="206375" cy="112713"/>
            </a:xfrm>
            <a:custGeom>
              <a:avLst/>
              <a:gdLst>
                <a:gd name="T0" fmla="*/ 36 w 55"/>
                <a:gd name="T1" fmla="*/ 30 h 30"/>
                <a:gd name="T2" fmla="*/ 34 w 55"/>
                <a:gd name="T3" fmla="*/ 29 h 30"/>
                <a:gd name="T4" fmla="*/ 29 w 55"/>
                <a:gd name="T5" fmla="*/ 24 h 30"/>
                <a:gd name="T6" fmla="*/ 3 w 55"/>
                <a:gd name="T7" fmla="*/ 4 h 30"/>
                <a:gd name="T8" fmla="*/ 0 w 55"/>
                <a:gd name="T9" fmla="*/ 1 h 30"/>
                <a:gd name="T10" fmla="*/ 4 w 55"/>
                <a:gd name="T11" fmla="*/ 1 h 30"/>
                <a:gd name="T12" fmla="*/ 35 w 55"/>
                <a:gd name="T13" fmla="*/ 9 h 30"/>
                <a:gd name="T14" fmla="*/ 54 w 55"/>
                <a:gd name="T15" fmla="*/ 17 h 30"/>
                <a:gd name="T16" fmla="*/ 55 w 55"/>
                <a:gd name="T17" fmla="*/ 17 h 30"/>
                <a:gd name="T18" fmla="*/ 55 w 55"/>
                <a:gd name="T19" fmla="*/ 18 h 30"/>
                <a:gd name="T20" fmla="*/ 48 w 55"/>
                <a:gd name="T21" fmla="*/ 23 h 30"/>
                <a:gd name="T22" fmla="*/ 37 w 55"/>
                <a:gd name="T23" fmla="*/ 29 h 30"/>
                <a:gd name="T24" fmla="*/ 36 w 55"/>
                <a:gd name="T25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5" h="30">
                  <a:moveTo>
                    <a:pt x="36" y="30"/>
                  </a:moveTo>
                  <a:cubicBezTo>
                    <a:pt x="35" y="30"/>
                    <a:pt x="34" y="29"/>
                    <a:pt x="34" y="29"/>
                  </a:cubicBezTo>
                  <a:cubicBezTo>
                    <a:pt x="32" y="27"/>
                    <a:pt x="31" y="26"/>
                    <a:pt x="29" y="24"/>
                  </a:cubicBezTo>
                  <a:cubicBezTo>
                    <a:pt x="21" y="16"/>
                    <a:pt x="12" y="10"/>
                    <a:pt x="3" y="4"/>
                  </a:cubicBezTo>
                  <a:cubicBezTo>
                    <a:pt x="2" y="3"/>
                    <a:pt x="0" y="3"/>
                    <a:pt x="0" y="1"/>
                  </a:cubicBezTo>
                  <a:cubicBezTo>
                    <a:pt x="1" y="0"/>
                    <a:pt x="2" y="1"/>
                    <a:pt x="4" y="1"/>
                  </a:cubicBezTo>
                  <a:cubicBezTo>
                    <a:pt x="14" y="3"/>
                    <a:pt x="25" y="6"/>
                    <a:pt x="35" y="9"/>
                  </a:cubicBezTo>
                  <a:cubicBezTo>
                    <a:pt x="42" y="12"/>
                    <a:pt x="48" y="14"/>
                    <a:pt x="54" y="17"/>
                  </a:cubicBezTo>
                  <a:cubicBezTo>
                    <a:pt x="55" y="17"/>
                    <a:pt x="55" y="17"/>
                    <a:pt x="55" y="17"/>
                  </a:cubicBezTo>
                  <a:cubicBezTo>
                    <a:pt x="55" y="17"/>
                    <a:pt x="55" y="18"/>
                    <a:pt x="55" y="18"/>
                  </a:cubicBezTo>
                  <a:cubicBezTo>
                    <a:pt x="53" y="20"/>
                    <a:pt x="50" y="22"/>
                    <a:pt x="48" y="23"/>
                  </a:cubicBezTo>
                  <a:cubicBezTo>
                    <a:pt x="45" y="25"/>
                    <a:pt x="41" y="27"/>
                    <a:pt x="37" y="29"/>
                  </a:cubicBezTo>
                  <a:cubicBezTo>
                    <a:pt x="37" y="29"/>
                    <a:pt x="36" y="30"/>
                    <a:pt x="36" y="30"/>
                  </a:cubicBezTo>
                </a:path>
              </a:pathLst>
            </a:custGeom>
            <a:solidFill>
              <a:srgbClr val="FFD3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30" name="Freeform 382"/>
            <p:cNvSpPr>
              <a:spLocks/>
            </p:cNvSpPr>
            <p:nvPr/>
          </p:nvSpPr>
          <p:spPr bwMode="auto">
            <a:xfrm>
              <a:off x="776288" y="2170113"/>
              <a:ext cx="598487" cy="203200"/>
            </a:xfrm>
            <a:custGeom>
              <a:avLst/>
              <a:gdLst>
                <a:gd name="T0" fmla="*/ 79 w 159"/>
                <a:gd name="T1" fmla="*/ 54 h 54"/>
                <a:gd name="T2" fmla="*/ 50 w 159"/>
                <a:gd name="T3" fmla="*/ 51 h 54"/>
                <a:gd name="T4" fmla="*/ 11 w 159"/>
                <a:gd name="T5" fmla="*/ 41 h 54"/>
                <a:gd name="T6" fmla="*/ 1 w 159"/>
                <a:gd name="T7" fmla="*/ 37 h 54"/>
                <a:gd name="T8" fmla="*/ 0 w 159"/>
                <a:gd name="T9" fmla="*/ 35 h 54"/>
                <a:gd name="T10" fmla="*/ 7 w 159"/>
                <a:gd name="T11" fmla="*/ 29 h 54"/>
                <a:gd name="T12" fmla="*/ 37 w 159"/>
                <a:gd name="T13" fmla="*/ 7 h 54"/>
                <a:gd name="T14" fmla="*/ 43 w 159"/>
                <a:gd name="T15" fmla="*/ 3 h 54"/>
                <a:gd name="T16" fmla="*/ 46 w 159"/>
                <a:gd name="T17" fmla="*/ 2 h 54"/>
                <a:gd name="T18" fmla="*/ 56 w 159"/>
                <a:gd name="T19" fmla="*/ 1 h 54"/>
                <a:gd name="T20" fmla="*/ 71 w 159"/>
                <a:gd name="T21" fmla="*/ 1 h 54"/>
                <a:gd name="T22" fmla="*/ 83 w 159"/>
                <a:gd name="T23" fmla="*/ 0 h 54"/>
                <a:gd name="T24" fmla="*/ 99 w 159"/>
                <a:gd name="T25" fmla="*/ 1 h 54"/>
                <a:gd name="T26" fmla="*/ 112 w 159"/>
                <a:gd name="T27" fmla="*/ 2 h 54"/>
                <a:gd name="T28" fmla="*/ 116 w 159"/>
                <a:gd name="T29" fmla="*/ 4 h 54"/>
                <a:gd name="T30" fmla="*/ 143 w 159"/>
                <a:gd name="T31" fmla="*/ 21 h 54"/>
                <a:gd name="T32" fmla="*/ 156 w 159"/>
                <a:gd name="T33" fmla="*/ 33 h 54"/>
                <a:gd name="T34" fmla="*/ 158 w 159"/>
                <a:gd name="T35" fmla="*/ 35 h 54"/>
                <a:gd name="T36" fmla="*/ 158 w 159"/>
                <a:gd name="T37" fmla="*/ 37 h 54"/>
                <a:gd name="T38" fmla="*/ 154 w 159"/>
                <a:gd name="T39" fmla="*/ 38 h 54"/>
                <a:gd name="T40" fmla="*/ 109 w 159"/>
                <a:gd name="T41" fmla="*/ 51 h 54"/>
                <a:gd name="T42" fmla="*/ 92 w 159"/>
                <a:gd name="T43" fmla="*/ 53 h 54"/>
                <a:gd name="T44" fmla="*/ 79 w 159"/>
                <a:gd name="T45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59" h="54">
                  <a:moveTo>
                    <a:pt x="79" y="54"/>
                  </a:moveTo>
                  <a:cubicBezTo>
                    <a:pt x="70" y="53"/>
                    <a:pt x="60" y="52"/>
                    <a:pt x="50" y="51"/>
                  </a:cubicBezTo>
                  <a:cubicBezTo>
                    <a:pt x="37" y="49"/>
                    <a:pt x="24" y="45"/>
                    <a:pt x="11" y="41"/>
                  </a:cubicBezTo>
                  <a:cubicBezTo>
                    <a:pt x="8" y="40"/>
                    <a:pt x="4" y="38"/>
                    <a:pt x="1" y="37"/>
                  </a:cubicBezTo>
                  <a:cubicBezTo>
                    <a:pt x="0" y="36"/>
                    <a:pt x="0" y="36"/>
                    <a:pt x="0" y="35"/>
                  </a:cubicBezTo>
                  <a:cubicBezTo>
                    <a:pt x="2" y="33"/>
                    <a:pt x="5" y="31"/>
                    <a:pt x="7" y="29"/>
                  </a:cubicBezTo>
                  <a:cubicBezTo>
                    <a:pt x="16" y="20"/>
                    <a:pt x="26" y="13"/>
                    <a:pt x="37" y="7"/>
                  </a:cubicBezTo>
                  <a:cubicBezTo>
                    <a:pt x="39" y="6"/>
                    <a:pt x="41" y="4"/>
                    <a:pt x="43" y="3"/>
                  </a:cubicBezTo>
                  <a:cubicBezTo>
                    <a:pt x="44" y="3"/>
                    <a:pt x="45" y="2"/>
                    <a:pt x="46" y="2"/>
                  </a:cubicBezTo>
                  <a:cubicBezTo>
                    <a:pt x="49" y="2"/>
                    <a:pt x="52" y="2"/>
                    <a:pt x="56" y="1"/>
                  </a:cubicBezTo>
                  <a:cubicBezTo>
                    <a:pt x="61" y="1"/>
                    <a:pt x="66" y="1"/>
                    <a:pt x="71" y="1"/>
                  </a:cubicBezTo>
                  <a:cubicBezTo>
                    <a:pt x="75" y="0"/>
                    <a:pt x="79" y="0"/>
                    <a:pt x="83" y="0"/>
                  </a:cubicBezTo>
                  <a:cubicBezTo>
                    <a:pt x="88" y="1"/>
                    <a:pt x="94" y="1"/>
                    <a:pt x="99" y="1"/>
                  </a:cubicBezTo>
                  <a:cubicBezTo>
                    <a:pt x="103" y="1"/>
                    <a:pt x="107" y="2"/>
                    <a:pt x="112" y="2"/>
                  </a:cubicBezTo>
                  <a:cubicBezTo>
                    <a:pt x="113" y="2"/>
                    <a:pt x="115" y="3"/>
                    <a:pt x="116" y="4"/>
                  </a:cubicBezTo>
                  <a:cubicBezTo>
                    <a:pt x="126" y="9"/>
                    <a:pt x="135" y="14"/>
                    <a:pt x="143" y="21"/>
                  </a:cubicBezTo>
                  <a:cubicBezTo>
                    <a:pt x="148" y="25"/>
                    <a:pt x="152" y="29"/>
                    <a:pt x="156" y="33"/>
                  </a:cubicBezTo>
                  <a:cubicBezTo>
                    <a:pt x="157" y="33"/>
                    <a:pt x="158" y="34"/>
                    <a:pt x="158" y="35"/>
                  </a:cubicBezTo>
                  <a:cubicBezTo>
                    <a:pt x="159" y="36"/>
                    <a:pt x="159" y="36"/>
                    <a:pt x="158" y="37"/>
                  </a:cubicBezTo>
                  <a:cubicBezTo>
                    <a:pt x="157" y="37"/>
                    <a:pt x="155" y="38"/>
                    <a:pt x="154" y="38"/>
                  </a:cubicBezTo>
                  <a:cubicBezTo>
                    <a:pt x="140" y="44"/>
                    <a:pt x="124" y="48"/>
                    <a:pt x="109" y="51"/>
                  </a:cubicBezTo>
                  <a:cubicBezTo>
                    <a:pt x="103" y="52"/>
                    <a:pt x="98" y="52"/>
                    <a:pt x="92" y="53"/>
                  </a:cubicBezTo>
                  <a:cubicBezTo>
                    <a:pt x="88" y="53"/>
                    <a:pt x="84" y="54"/>
                    <a:pt x="79" y="54"/>
                  </a:cubicBezTo>
                </a:path>
              </a:pathLst>
            </a:custGeom>
            <a:solidFill>
              <a:srgbClr val="FFE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31" name="Freeform 383"/>
            <p:cNvSpPr>
              <a:spLocks/>
            </p:cNvSpPr>
            <p:nvPr/>
          </p:nvSpPr>
          <p:spPr bwMode="auto">
            <a:xfrm>
              <a:off x="852488" y="3130550"/>
              <a:ext cx="446087" cy="217488"/>
            </a:xfrm>
            <a:custGeom>
              <a:avLst/>
              <a:gdLst>
                <a:gd name="T0" fmla="*/ 59 w 119"/>
                <a:gd name="T1" fmla="*/ 0 h 58"/>
                <a:gd name="T2" fmla="*/ 71 w 119"/>
                <a:gd name="T3" fmla="*/ 0 h 58"/>
                <a:gd name="T4" fmla="*/ 94 w 119"/>
                <a:gd name="T5" fmla="*/ 3 h 58"/>
                <a:gd name="T6" fmla="*/ 116 w 119"/>
                <a:gd name="T7" fmla="*/ 9 h 58"/>
                <a:gd name="T8" fmla="*/ 118 w 119"/>
                <a:gd name="T9" fmla="*/ 10 h 58"/>
                <a:gd name="T10" fmla="*/ 118 w 119"/>
                <a:gd name="T11" fmla="*/ 12 h 58"/>
                <a:gd name="T12" fmla="*/ 116 w 119"/>
                <a:gd name="T13" fmla="*/ 14 h 58"/>
                <a:gd name="T14" fmla="*/ 107 w 119"/>
                <a:gd name="T15" fmla="*/ 23 h 58"/>
                <a:gd name="T16" fmla="*/ 93 w 119"/>
                <a:gd name="T17" fmla="*/ 35 h 58"/>
                <a:gd name="T18" fmla="*/ 71 w 119"/>
                <a:gd name="T19" fmla="*/ 51 h 58"/>
                <a:gd name="T20" fmla="*/ 62 w 119"/>
                <a:gd name="T21" fmla="*/ 57 h 58"/>
                <a:gd name="T22" fmla="*/ 57 w 119"/>
                <a:gd name="T23" fmla="*/ 57 h 58"/>
                <a:gd name="T24" fmla="*/ 43 w 119"/>
                <a:gd name="T25" fmla="*/ 48 h 58"/>
                <a:gd name="T26" fmla="*/ 21 w 119"/>
                <a:gd name="T27" fmla="*/ 32 h 58"/>
                <a:gd name="T28" fmla="*/ 6 w 119"/>
                <a:gd name="T29" fmla="*/ 17 h 58"/>
                <a:gd name="T30" fmla="*/ 1 w 119"/>
                <a:gd name="T31" fmla="*/ 12 h 58"/>
                <a:gd name="T32" fmla="*/ 2 w 119"/>
                <a:gd name="T33" fmla="*/ 10 h 58"/>
                <a:gd name="T34" fmla="*/ 4 w 119"/>
                <a:gd name="T35" fmla="*/ 9 h 58"/>
                <a:gd name="T36" fmla="*/ 38 w 119"/>
                <a:gd name="T37" fmla="*/ 1 h 58"/>
                <a:gd name="T38" fmla="*/ 59 w 119"/>
                <a:gd name="T39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19" h="58">
                  <a:moveTo>
                    <a:pt x="59" y="0"/>
                  </a:moveTo>
                  <a:cubicBezTo>
                    <a:pt x="63" y="0"/>
                    <a:pt x="67" y="0"/>
                    <a:pt x="71" y="0"/>
                  </a:cubicBezTo>
                  <a:cubicBezTo>
                    <a:pt x="79" y="1"/>
                    <a:pt x="87" y="2"/>
                    <a:pt x="94" y="3"/>
                  </a:cubicBezTo>
                  <a:cubicBezTo>
                    <a:pt x="102" y="5"/>
                    <a:pt x="109" y="7"/>
                    <a:pt x="116" y="9"/>
                  </a:cubicBezTo>
                  <a:cubicBezTo>
                    <a:pt x="116" y="10"/>
                    <a:pt x="117" y="10"/>
                    <a:pt x="118" y="10"/>
                  </a:cubicBezTo>
                  <a:cubicBezTo>
                    <a:pt x="118" y="11"/>
                    <a:pt x="119" y="11"/>
                    <a:pt x="118" y="12"/>
                  </a:cubicBezTo>
                  <a:cubicBezTo>
                    <a:pt x="117" y="13"/>
                    <a:pt x="117" y="13"/>
                    <a:pt x="116" y="14"/>
                  </a:cubicBezTo>
                  <a:cubicBezTo>
                    <a:pt x="113" y="17"/>
                    <a:pt x="110" y="20"/>
                    <a:pt x="107" y="23"/>
                  </a:cubicBezTo>
                  <a:cubicBezTo>
                    <a:pt x="102" y="27"/>
                    <a:pt x="98" y="31"/>
                    <a:pt x="93" y="35"/>
                  </a:cubicBezTo>
                  <a:cubicBezTo>
                    <a:pt x="86" y="41"/>
                    <a:pt x="79" y="46"/>
                    <a:pt x="71" y="51"/>
                  </a:cubicBezTo>
                  <a:cubicBezTo>
                    <a:pt x="68" y="53"/>
                    <a:pt x="65" y="55"/>
                    <a:pt x="62" y="57"/>
                  </a:cubicBezTo>
                  <a:cubicBezTo>
                    <a:pt x="60" y="58"/>
                    <a:pt x="59" y="58"/>
                    <a:pt x="57" y="57"/>
                  </a:cubicBezTo>
                  <a:cubicBezTo>
                    <a:pt x="53" y="54"/>
                    <a:pt x="48" y="51"/>
                    <a:pt x="43" y="48"/>
                  </a:cubicBezTo>
                  <a:cubicBezTo>
                    <a:pt x="36" y="43"/>
                    <a:pt x="28" y="37"/>
                    <a:pt x="21" y="32"/>
                  </a:cubicBezTo>
                  <a:cubicBezTo>
                    <a:pt x="16" y="27"/>
                    <a:pt x="11" y="22"/>
                    <a:pt x="6" y="17"/>
                  </a:cubicBezTo>
                  <a:cubicBezTo>
                    <a:pt x="4" y="16"/>
                    <a:pt x="3" y="14"/>
                    <a:pt x="1" y="12"/>
                  </a:cubicBezTo>
                  <a:cubicBezTo>
                    <a:pt x="0" y="11"/>
                    <a:pt x="0" y="11"/>
                    <a:pt x="2" y="10"/>
                  </a:cubicBezTo>
                  <a:cubicBezTo>
                    <a:pt x="2" y="10"/>
                    <a:pt x="3" y="9"/>
                    <a:pt x="4" y="9"/>
                  </a:cubicBezTo>
                  <a:cubicBezTo>
                    <a:pt x="15" y="5"/>
                    <a:pt x="26" y="3"/>
                    <a:pt x="38" y="1"/>
                  </a:cubicBezTo>
                  <a:cubicBezTo>
                    <a:pt x="45" y="0"/>
                    <a:pt x="52" y="0"/>
                    <a:pt x="59" y="0"/>
                  </a:cubicBezTo>
                </a:path>
              </a:pathLst>
            </a:custGeom>
            <a:solidFill>
              <a:srgbClr val="FFE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32" name="Freeform 384"/>
            <p:cNvSpPr>
              <a:spLocks/>
            </p:cNvSpPr>
            <p:nvPr/>
          </p:nvSpPr>
          <p:spPr bwMode="auto">
            <a:xfrm>
              <a:off x="995363" y="3567113"/>
              <a:ext cx="160337" cy="115888"/>
            </a:xfrm>
            <a:custGeom>
              <a:avLst/>
              <a:gdLst>
                <a:gd name="T0" fmla="*/ 42 w 43"/>
                <a:gd name="T1" fmla="*/ 12 h 31"/>
                <a:gd name="T2" fmla="*/ 40 w 43"/>
                <a:gd name="T3" fmla="*/ 20 h 31"/>
                <a:gd name="T4" fmla="*/ 22 w 43"/>
                <a:gd name="T5" fmla="*/ 30 h 31"/>
                <a:gd name="T6" fmla="*/ 13 w 43"/>
                <a:gd name="T7" fmla="*/ 28 h 31"/>
                <a:gd name="T8" fmla="*/ 4 w 43"/>
                <a:gd name="T9" fmla="*/ 21 h 31"/>
                <a:gd name="T10" fmla="*/ 1 w 43"/>
                <a:gd name="T11" fmla="*/ 7 h 31"/>
                <a:gd name="T12" fmla="*/ 4 w 43"/>
                <a:gd name="T13" fmla="*/ 1 h 31"/>
                <a:gd name="T14" fmla="*/ 5 w 43"/>
                <a:gd name="T15" fmla="*/ 0 h 31"/>
                <a:gd name="T16" fmla="*/ 6 w 43"/>
                <a:gd name="T17" fmla="*/ 1 h 31"/>
                <a:gd name="T18" fmla="*/ 15 w 43"/>
                <a:gd name="T19" fmla="*/ 6 h 31"/>
                <a:gd name="T20" fmla="*/ 29 w 43"/>
                <a:gd name="T21" fmla="*/ 6 h 31"/>
                <a:gd name="T22" fmla="*/ 37 w 43"/>
                <a:gd name="T23" fmla="*/ 1 h 31"/>
                <a:gd name="T24" fmla="*/ 39 w 43"/>
                <a:gd name="T25" fmla="*/ 1 h 31"/>
                <a:gd name="T26" fmla="*/ 42 w 43"/>
                <a:gd name="T27" fmla="*/ 12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3" h="31">
                  <a:moveTo>
                    <a:pt x="42" y="12"/>
                  </a:moveTo>
                  <a:cubicBezTo>
                    <a:pt x="42" y="15"/>
                    <a:pt x="41" y="18"/>
                    <a:pt x="40" y="20"/>
                  </a:cubicBezTo>
                  <a:cubicBezTo>
                    <a:pt x="35" y="26"/>
                    <a:pt x="29" y="30"/>
                    <a:pt x="22" y="30"/>
                  </a:cubicBezTo>
                  <a:cubicBezTo>
                    <a:pt x="19" y="31"/>
                    <a:pt x="16" y="29"/>
                    <a:pt x="13" y="28"/>
                  </a:cubicBezTo>
                  <a:cubicBezTo>
                    <a:pt x="9" y="27"/>
                    <a:pt x="6" y="24"/>
                    <a:pt x="4" y="21"/>
                  </a:cubicBezTo>
                  <a:cubicBezTo>
                    <a:pt x="0" y="17"/>
                    <a:pt x="0" y="12"/>
                    <a:pt x="1" y="7"/>
                  </a:cubicBezTo>
                  <a:cubicBezTo>
                    <a:pt x="2" y="5"/>
                    <a:pt x="3" y="3"/>
                    <a:pt x="4" y="1"/>
                  </a:cubicBezTo>
                  <a:cubicBezTo>
                    <a:pt x="4" y="0"/>
                    <a:pt x="5" y="0"/>
                    <a:pt x="5" y="0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9" y="4"/>
                    <a:pt x="12" y="5"/>
                    <a:pt x="15" y="6"/>
                  </a:cubicBezTo>
                  <a:cubicBezTo>
                    <a:pt x="19" y="8"/>
                    <a:pt x="24" y="8"/>
                    <a:pt x="29" y="6"/>
                  </a:cubicBezTo>
                  <a:cubicBezTo>
                    <a:pt x="32" y="5"/>
                    <a:pt x="35" y="3"/>
                    <a:pt x="37" y="1"/>
                  </a:cubicBezTo>
                  <a:cubicBezTo>
                    <a:pt x="38" y="0"/>
                    <a:pt x="39" y="0"/>
                    <a:pt x="39" y="1"/>
                  </a:cubicBezTo>
                  <a:cubicBezTo>
                    <a:pt x="41" y="5"/>
                    <a:pt x="43" y="8"/>
                    <a:pt x="42" y="12"/>
                  </a:cubicBezTo>
                </a:path>
              </a:pathLst>
            </a:custGeom>
            <a:solidFill>
              <a:srgbClr val="FFE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33" name="Freeform 385"/>
            <p:cNvSpPr>
              <a:spLocks/>
            </p:cNvSpPr>
            <p:nvPr/>
          </p:nvSpPr>
          <p:spPr bwMode="auto">
            <a:xfrm>
              <a:off x="731838" y="2320925"/>
              <a:ext cx="687387" cy="128588"/>
            </a:xfrm>
            <a:custGeom>
              <a:avLst/>
              <a:gdLst>
                <a:gd name="T0" fmla="*/ 91 w 183"/>
                <a:gd name="T1" fmla="*/ 33 h 34"/>
                <a:gd name="T2" fmla="*/ 76 w 183"/>
                <a:gd name="T3" fmla="*/ 32 h 34"/>
                <a:gd name="T4" fmla="*/ 54 w 183"/>
                <a:gd name="T5" fmla="*/ 28 h 34"/>
                <a:gd name="T6" fmla="*/ 17 w 183"/>
                <a:gd name="T7" fmla="*/ 18 h 34"/>
                <a:gd name="T8" fmla="*/ 2 w 183"/>
                <a:gd name="T9" fmla="*/ 12 h 34"/>
                <a:gd name="T10" fmla="*/ 1 w 183"/>
                <a:gd name="T11" fmla="*/ 8 h 34"/>
                <a:gd name="T12" fmla="*/ 7 w 183"/>
                <a:gd name="T13" fmla="*/ 1 h 34"/>
                <a:gd name="T14" fmla="*/ 9 w 183"/>
                <a:gd name="T15" fmla="*/ 0 h 34"/>
                <a:gd name="T16" fmla="*/ 11 w 183"/>
                <a:gd name="T17" fmla="*/ 1 h 34"/>
                <a:gd name="T18" fmla="*/ 45 w 183"/>
                <a:gd name="T19" fmla="*/ 12 h 34"/>
                <a:gd name="T20" fmla="*/ 73 w 183"/>
                <a:gd name="T21" fmla="*/ 17 h 34"/>
                <a:gd name="T22" fmla="*/ 97 w 183"/>
                <a:gd name="T23" fmla="*/ 18 h 34"/>
                <a:gd name="T24" fmla="*/ 110 w 183"/>
                <a:gd name="T25" fmla="*/ 17 h 34"/>
                <a:gd name="T26" fmla="*/ 129 w 183"/>
                <a:gd name="T27" fmla="*/ 14 h 34"/>
                <a:gd name="T28" fmla="*/ 172 w 183"/>
                <a:gd name="T29" fmla="*/ 1 h 34"/>
                <a:gd name="T30" fmla="*/ 173 w 183"/>
                <a:gd name="T31" fmla="*/ 1 h 34"/>
                <a:gd name="T32" fmla="*/ 176 w 183"/>
                <a:gd name="T33" fmla="*/ 1 h 34"/>
                <a:gd name="T34" fmla="*/ 182 w 183"/>
                <a:gd name="T35" fmla="*/ 8 h 34"/>
                <a:gd name="T36" fmla="*/ 181 w 183"/>
                <a:gd name="T37" fmla="*/ 12 h 34"/>
                <a:gd name="T38" fmla="*/ 174 w 183"/>
                <a:gd name="T39" fmla="*/ 14 h 34"/>
                <a:gd name="T40" fmla="*/ 137 w 183"/>
                <a:gd name="T41" fmla="*/ 27 h 34"/>
                <a:gd name="T42" fmla="*/ 110 w 183"/>
                <a:gd name="T43" fmla="*/ 32 h 34"/>
                <a:gd name="T44" fmla="*/ 98 w 183"/>
                <a:gd name="T45" fmla="*/ 33 h 34"/>
                <a:gd name="T46" fmla="*/ 91 w 183"/>
                <a:gd name="T47" fmla="*/ 33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83" h="34">
                  <a:moveTo>
                    <a:pt x="91" y="33"/>
                  </a:moveTo>
                  <a:cubicBezTo>
                    <a:pt x="86" y="32"/>
                    <a:pt x="81" y="33"/>
                    <a:pt x="76" y="32"/>
                  </a:cubicBezTo>
                  <a:cubicBezTo>
                    <a:pt x="69" y="31"/>
                    <a:pt x="62" y="30"/>
                    <a:pt x="54" y="28"/>
                  </a:cubicBezTo>
                  <a:cubicBezTo>
                    <a:pt x="42" y="26"/>
                    <a:pt x="29" y="22"/>
                    <a:pt x="17" y="18"/>
                  </a:cubicBezTo>
                  <a:cubicBezTo>
                    <a:pt x="12" y="16"/>
                    <a:pt x="7" y="14"/>
                    <a:pt x="2" y="12"/>
                  </a:cubicBezTo>
                  <a:cubicBezTo>
                    <a:pt x="0" y="11"/>
                    <a:pt x="0" y="10"/>
                    <a:pt x="1" y="8"/>
                  </a:cubicBezTo>
                  <a:cubicBezTo>
                    <a:pt x="3" y="6"/>
                    <a:pt x="5" y="4"/>
                    <a:pt x="7" y="1"/>
                  </a:cubicBezTo>
                  <a:cubicBezTo>
                    <a:pt x="7" y="0"/>
                    <a:pt x="8" y="0"/>
                    <a:pt x="9" y="0"/>
                  </a:cubicBezTo>
                  <a:cubicBezTo>
                    <a:pt x="10" y="1"/>
                    <a:pt x="11" y="1"/>
                    <a:pt x="11" y="1"/>
                  </a:cubicBezTo>
                  <a:cubicBezTo>
                    <a:pt x="22" y="6"/>
                    <a:pt x="33" y="9"/>
                    <a:pt x="45" y="12"/>
                  </a:cubicBezTo>
                  <a:cubicBezTo>
                    <a:pt x="54" y="14"/>
                    <a:pt x="63" y="16"/>
                    <a:pt x="73" y="17"/>
                  </a:cubicBezTo>
                  <a:cubicBezTo>
                    <a:pt x="81" y="18"/>
                    <a:pt x="89" y="18"/>
                    <a:pt x="97" y="18"/>
                  </a:cubicBezTo>
                  <a:cubicBezTo>
                    <a:pt x="101" y="18"/>
                    <a:pt x="105" y="17"/>
                    <a:pt x="110" y="17"/>
                  </a:cubicBezTo>
                  <a:cubicBezTo>
                    <a:pt x="116" y="16"/>
                    <a:pt x="123" y="15"/>
                    <a:pt x="129" y="14"/>
                  </a:cubicBezTo>
                  <a:cubicBezTo>
                    <a:pt x="144" y="11"/>
                    <a:pt x="158" y="7"/>
                    <a:pt x="172" y="1"/>
                  </a:cubicBezTo>
                  <a:cubicBezTo>
                    <a:pt x="173" y="1"/>
                    <a:pt x="173" y="1"/>
                    <a:pt x="173" y="1"/>
                  </a:cubicBezTo>
                  <a:cubicBezTo>
                    <a:pt x="175" y="0"/>
                    <a:pt x="175" y="0"/>
                    <a:pt x="176" y="1"/>
                  </a:cubicBezTo>
                  <a:cubicBezTo>
                    <a:pt x="178" y="4"/>
                    <a:pt x="180" y="6"/>
                    <a:pt x="182" y="8"/>
                  </a:cubicBezTo>
                  <a:cubicBezTo>
                    <a:pt x="183" y="10"/>
                    <a:pt x="183" y="11"/>
                    <a:pt x="181" y="12"/>
                  </a:cubicBezTo>
                  <a:cubicBezTo>
                    <a:pt x="179" y="13"/>
                    <a:pt x="177" y="14"/>
                    <a:pt x="174" y="14"/>
                  </a:cubicBezTo>
                  <a:cubicBezTo>
                    <a:pt x="162" y="19"/>
                    <a:pt x="149" y="23"/>
                    <a:pt x="137" y="27"/>
                  </a:cubicBezTo>
                  <a:cubicBezTo>
                    <a:pt x="128" y="29"/>
                    <a:pt x="119" y="30"/>
                    <a:pt x="110" y="32"/>
                  </a:cubicBezTo>
                  <a:cubicBezTo>
                    <a:pt x="106" y="32"/>
                    <a:pt x="102" y="33"/>
                    <a:pt x="98" y="33"/>
                  </a:cubicBezTo>
                  <a:cubicBezTo>
                    <a:pt x="96" y="33"/>
                    <a:pt x="93" y="34"/>
                    <a:pt x="91" y="33"/>
                  </a:cubicBezTo>
                  <a:close/>
                </a:path>
              </a:pathLst>
            </a:custGeom>
            <a:solidFill>
              <a:srgbClr val="F1A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34" name="Freeform 386"/>
            <p:cNvSpPr>
              <a:spLocks/>
            </p:cNvSpPr>
            <p:nvPr/>
          </p:nvSpPr>
          <p:spPr bwMode="auto">
            <a:xfrm>
              <a:off x="803275" y="3062288"/>
              <a:ext cx="549275" cy="93663"/>
            </a:xfrm>
            <a:custGeom>
              <a:avLst/>
              <a:gdLst>
                <a:gd name="T0" fmla="*/ 72 w 146"/>
                <a:gd name="T1" fmla="*/ 0 h 25"/>
                <a:gd name="T2" fmla="*/ 92 w 146"/>
                <a:gd name="T3" fmla="*/ 1 h 25"/>
                <a:gd name="T4" fmla="*/ 126 w 146"/>
                <a:gd name="T5" fmla="*/ 7 h 25"/>
                <a:gd name="T6" fmla="*/ 142 w 146"/>
                <a:gd name="T7" fmla="*/ 12 h 25"/>
                <a:gd name="T8" fmla="*/ 143 w 146"/>
                <a:gd name="T9" fmla="*/ 17 h 25"/>
                <a:gd name="T10" fmla="*/ 138 w 146"/>
                <a:gd name="T11" fmla="*/ 23 h 25"/>
                <a:gd name="T12" fmla="*/ 133 w 146"/>
                <a:gd name="T13" fmla="*/ 24 h 25"/>
                <a:gd name="T14" fmla="*/ 111 w 146"/>
                <a:gd name="T15" fmla="*/ 18 h 25"/>
                <a:gd name="T16" fmla="*/ 93 w 146"/>
                <a:gd name="T17" fmla="*/ 14 h 25"/>
                <a:gd name="T18" fmla="*/ 65 w 146"/>
                <a:gd name="T19" fmla="*/ 13 h 25"/>
                <a:gd name="T20" fmla="*/ 49 w 146"/>
                <a:gd name="T21" fmla="*/ 15 h 25"/>
                <a:gd name="T22" fmla="*/ 15 w 146"/>
                <a:gd name="T23" fmla="*/ 23 h 25"/>
                <a:gd name="T24" fmla="*/ 11 w 146"/>
                <a:gd name="T25" fmla="*/ 24 h 25"/>
                <a:gd name="T26" fmla="*/ 8 w 146"/>
                <a:gd name="T27" fmla="*/ 24 h 25"/>
                <a:gd name="T28" fmla="*/ 3 w 146"/>
                <a:gd name="T29" fmla="*/ 18 h 25"/>
                <a:gd name="T30" fmla="*/ 1 w 146"/>
                <a:gd name="T31" fmla="*/ 15 h 25"/>
                <a:gd name="T32" fmla="*/ 1 w 146"/>
                <a:gd name="T33" fmla="*/ 13 h 25"/>
                <a:gd name="T34" fmla="*/ 4 w 146"/>
                <a:gd name="T35" fmla="*/ 11 h 25"/>
                <a:gd name="T36" fmla="*/ 41 w 146"/>
                <a:gd name="T37" fmla="*/ 3 h 25"/>
                <a:gd name="T38" fmla="*/ 63 w 146"/>
                <a:gd name="T39" fmla="*/ 1 h 25"/>
                <a:gd name="T40" fmla="*/ 72 w 146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46" h="25">
                  <a:moveTo>
                    <a:pt x="72" y="0"/>
                  </a:moveTo>
                  <a:cubicBezTo>
                    <a:pt x="79" y="0"/>
                    <a:pt x="86" y="1"/>
                    <a:pt x="92" y="1"/>
                  </a:cubicBezTo>
                  <a:cubicBezTo>
                    <a:pt x="104" y="2"/>
                    <a:pt x="115" y="4"/>
                    <a:pt x="126" y="7"/>
                  </a:cubicBezTo>
                  <a:cubicBezTo>
                    <a:pt x="131" y="9"/>
                    <a:pt x="137" y="10"/>
                    <a:pt x="142" y="12"/>
                  </a:cubicBezTo>
                  <a:cubicBezTo>
                    <a:pt x="145" y="13"/>
                    <a:pt x="146" y="13"/>
                    <a:pt x="143" y="17"/>
                  </a:cubicBezTo>
                  <a:cubicBezTo>
                    <a:pt x="141" y="19"/>
                    <a:pt x="139" y="21"/>
                    <a:pt x="138" y="23"/>
                  </a:cubicBezTo>
                  <a:cubicBezTo>
                    <a:pt x="136" y="25"/>
                    <a:pt x="136" y="25"/>
                    <a:pt x="133" y="24"/>
                  </a:cubicBezTo>
                  <a:cubicBezTo>
                    <a:pt x="126" y="21"/>
                    <a:pt x="119" y="19"/>
                    <a:pt x="111" y="18"/>
                  </a:cubicBezTo>
                  <a:cubicBezTo>
                    <a:pt x="105" y="16"/>
                    <a:pt x="99" y="15"/>
                    <a:pt x="93" y="14"/>
                  </a:cubicBezTo>
                  <a:cubicBezTo>
                    <a:pt x="84" y="13"/>
                    <a:pt x="74" y="13"/>
                    <a:pt x="65" y="13"/>
                  </a:cubicBezTo>
                  <a:cubicBezTo>
                    <a:pt x="60" y="13"/>
                    <a:pt x="54" y="14"/>
                    <a:pt x="49" y="15"/>
                  </a:cubicBezTo>
                  <a:cubicBezTo>
                    <a:pt x="37" y="16"/>
                    <a:pt x="26" y="19"/>
                    <a:pt x="15" y="23"/>
                  </a:cubicBezTo>
                  <a:cubicBezTo>
                    <a:pt x="13" y="23"/>
                    <a:pt x="12" y="24"/>
                    <a:pt x="11" y="24"/>
                  </a:cubicBezTo>
                  <a:cubicBezTo>
                    <a:pt x="10" y="25"/>
                    <a:pt x="9" y="25"/>
                    <a:pt x="8" y="24"/>
                  </a:cubicBezTo>
                  <a:cubicBezTo>
                    <a:pt x="6" y="22"/>
                    <a:pt x="4" y="20"/>
                    <a:pt x="3" y="18"/>
                  </a:cubicBezTo>
                  <a:cubicBezTo>
                    <a:pt x="2" y="17"/>
                    <a:pt x="1" y="16"/>
                    <a:pt x="1" y="15"/>
                  </a:cubicBezTo>
                  <a:cubicBezTo>
                    <a:pt x="0" y="14"/>
                    <a:pt x="0" y="13"/>
                    <a:pt x="1" y="13"/>
                  </a:cubicBezTo>
                  <a:cubicBezTo>
                    <a:pt x="2" y="12"/>
                    <a:pt x="3" y="12"/>
                    <a:pt x="4" y="11"/>
                  </a:cubicBezTo>
                  <a:cubicBezTo>
                    <a:pt x="16" y="7"/>
                    <a:pt x="28" y="5"/>
                    <a:pt x="41" y="3"/>
                  </a:cubicBezTo>
                  <a:cubicBezTo>
                    <a:pt x="48" y="2"/>
                    <a:pt x="55" y="1"/>
                    <a:pt x="63" y="1"/>
                  </a:cubicBezTo>
                  <a:cubicBezTo>
                    <a:pt x="66" y="1"/>
                    <a:pt x="69" y="0"/>
                    <a:pt x="72" y="0"/>
                  </a:cubicBezTo>
                  <a:close/>
                </a:path>
              </a:pathLst>
            </a:custGeom>
            <a:solidFill>
              <a:srgbClr val="F1A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35" name="Freeform 387"/>
            <p:cNvSpPr>
              <a:spLocks/>
            </p:cNvSpPr>
            <p:nvPr/>
          </p:nvSpPr>
          <p:spPr bwMode="auto">
            <a:xfrm>
              <a:off x="663575" y="3122613"/>
              <a:ext cx="153987" cy="104775"/>
            </a:xfrm>
            <a:custGeom>
              <a:avLst/>
              <a:gdLst>
                <a:gd name="T0" fmla="*/ 41 w 41"/>
                <a:gd name="T1" fmla="*/ 11 h 28"/>
                <a:gd name="T2" fmla="*/ 40 w 41"/>
                <a:gd name="T3" fmla="*/ 12 h 28"/>
                <a:gd name="T4" fmla="*/ 33 w 41"/>
                <a:gd name="T5" fmla="*/ 15 h 28"/>
                <a:gd name="T6" fmla="*/ 16 w 41"/>
                <a:gd name="T7" fmla="*/ 26 h 28"/>
                <a:gd name="T8" fmla="*/ 15 w 41"/>
                <a:gd name="T9" fmla="*/ 27 h 28"/>
                <a:gd name="T10" fmla="*/ 13 w 41"/>
                <a:gd name="T11" fmla="*/ 27 h 28"/>
                <a:gd name="T12" fmla="*/ 1 w 41"/>
                <a:gd name="T13" fmla="*/ 20 h 28"/>
                <a:gd name="T14" fmla="*/ 1 w 41"/>
                <a:gd name="T15" fmla="*/ 18 h 28"/>
                <a:gd name="T16" fmla="*/ 9 w 41"/>
                <a:gd name="T17" fmla="*/ 12 h 28"/>
                <a:gd name="T18" fmla="*/ 29 w 41"/>
                <a:gd name="T19" fmla="*/ 1 h 28"/>
                <a:gd name="T20" fmla="*/ 30 w 41"/>
                <a:gd name="T21" fmla="*/ 0 h 28"/>
                <a:gd name="T22" fmla="*/ 33 w 41"/>
                <a:gd name="T23" fmla="*/ 1 h 28"/>
                <a:gd name="T24" fmla="*/ 37 w 41"/>
                <a:gd name="T25" fmla="*/ 6 h 28"/>
                <a:gd name="T26" fmla="*/ 40 w 41"/>
                <a:gd name="T27" fmla="*/ 9 h 28"/>
                <a:gd name="T28" fmla="*/ 41 w 41"/>
                <a:gd name="T29" fmla="*/ 1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1" h="28">
                  <a:moveTo>
                    <a:pt x="41" y="11"/>
                  </a:moveTo>
                  <a:cubicBezTo>
                    <a:pt x="40" y="11"/>
                    <a:pt x="40" y="12"/>
                    <a:pt x="40" y="12"/>
                  </a:cubicBezTo>
                  <a:cubicBezTo>
                    <a:pt x="38" y="13"/>
                    <a:pt x="35" y="14"/>
                    <a:pt x="33" y="15"/>
                  </a:cubicBezTo>
                  <a:cubicBezTo>
                    <a:pt x="27" y="18"/>
                    <a:pt x="21" y="22"/>
                    <a:pt x="16" y="26"/>
                  </a:cubicBezTo>
                  <a:cubicBezTo>
                    <a:pt x="15" y="27"/>
                    <a:pt x="15" y="27"/>
                    <a:pt x="15" y="27"/>
                  </a:cubicBezTo>
                  <a:cubicBezTo>
                    <a:pt x="14" y="28"/>
                    <a:pt x="14" y="28"/>
                    <a:pt x="13" y="27"/>
                  </a:cubicBezTo>
                  <a:cubicBezTo>
                    <a:pt x="9" y="25"/>
                    <a:pt x="5" y="23"/>
                    <a:pt x="1" y="20"/>
                  </a:cubicBezTo>
                  <a:cubicBezTo>
                    <a:pt x="0" y="19"/>
                    <a:pt x="0" y="19"/>
                    <a:pt x="1" y="18"/>
                  </a:cubicBezTo>
                  <a:cubicBezTo>
                    <a:pt x="4" y="16"/>
                    <a:pt x="6" y="14"/>
                    <a:pt x="9" y="12"/>
                  </a:cubicBezTo>
                  <a:cubicBezTo>
                    <a:pt x="15" y="8"/>
                    <a:pt x="22" y="4"/>
                    <a:pt x="29" y="1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1" y="0"/>
                    <a:pt x="32" y="0"/>
                    <a:pt x="33" y="1"/>
                  </a:cubicBezTo>
                  <a:cubicBezTo>
                    <a:pt x="34" y="2"/>
                    <a:pt x="36" y="4"/>
                    <a:pt x="37" y="6"/>
                  </a:cubicBezTo>
                  <a:cubicBezTo>
                    <a:pt x="38" y="7"/>
                    <a:pt x="39" y="8"/>
                    <a:pt x="40" y="9"/>
                  </a:cubicBezTo>
                  <a:cubicBezTo>
                    <a:pt x="40" y="10"/>
                    <a:pt x="41" y="10"/>
                    <a:pt x="41" y="11"/>
                  </a:cubicBezTo>
                  <a:close/>
                </a:path>
              </a:pathLst>
            </a:custGeom>
            <a:solidFill>
              <a:srgbClr val="F1A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36" name="Freeform 388"/>
            <p:cNvSpPr>
              <a:spLocks/>
            </p:cNvSpPr>
            <p:nvPr/>
          </p:nvSpPr>
          <p:spPr bwMode="auto">
            <a:xfrm>
              <a:off x="1333500" y="3122613"/>
              <a:ext cx="153987" cy="104775"/>
            </a:xfrm>
            <a:custGeom>
              <a:avLst/>
              <a:gdLst>
                <a:gd name="T0" fmla="*/ 10 w 41"/>
                <a:gd name="T1" fmla="*/ 0 h 28"/>
                <a:gd name="T2" fmla="*/ 12 w 41"/>
                <a:gd name="T3" fmla="*/ 1 h 28"/>
                <a:gd name="T4" fmla="*/ 23 w 41"/>
                <a:gd name="T5" fmla="*/ 7 h 28"/>
                <a:gd name="T6" fmla="*/ 39 w 41"/>
                <a:gd name="T7" fmla="*/ 17 h 28"/>
                <a:gd name="T8" fmla="*/ 38 w 41"/>
                <a:gd name="T9" fmla="*/ 21 h 28"/>
                <a:gd name="T10" fmla="*/ 28 w 41"/>
                <a:gd name="T11" fmla="*/ 27 h 28"/>
                <a:gd name="T12" fmla="*/ 26 w 41"/>
                <a:gd name="T13" fmla="*/ 27 h 28"/>
                <a:gd name="T14" fmla="*/ 10 w 41"/>
                <a:gd name="T15" fmla="*/ 16 h 28"/>
                <a:gd name="T16" fmla="*/ 1 w 41"/>
                <a:gd name="T17" fmla="*/ 12 h 28"/>
                <a:gd name="T18" fmla="*/ 0 w 41"/>
                <a:gd name="T19" fmla="*/ 10 h 28"/>
                <a:gd name="T20" fmla="*/ 7 w 41"/>
                <a:gd name="T21" fmla="*/ 1 h 28"/>
                <a:gd name="T22" fmla="*/ 10 w 41"/>
                <a:gd name="T23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1" h="28">
                  <a:moveTo>
                    <a:pt x="10" y="0"/>
                  </a:moveTo>
                  <a:cubicBezTo>
                    <a:pt x="10" y="0"/>
                    <a:pt x="11" y="0"/>
                    <a:pt x="12" y="1"/>
                  </a:cubicBezTo>
                  <a:cubicBezTo>
                    <a:pt x="16" y="2"/>
                    <a:pt x="20" y="4"/>
                    <a:pt x="23" y="7"/>
                  </a:cubicBezTo>
                  <a:cubicBezTo>
                    <a:pt x="28" y="10"/>
                    <a:pt x="34" y="13"/>
                    <a:pt x="39" y="17"/>
                  </a:cubicBezTo>
                  <a:cubicBezTo>
                    <a:pt x="41" y="19"/>
                    <a:pt x="41" y="19"/>
                    <a:pt x="38" y="21"/>
                  </a:cubicBezTo>
                  <a:cubicBezTo>
                    <a:pt x="35" y="23"/>
                    <a:pt x="32" y="25"/>
                    <a:pt x="28" y="27"/>
                  </a:cubicBezTo>
                  <a:cubicBezTo>
                    <a:pt x="27" y="28"/>
                    <a:pt x="27" y="28"/>
                    <a:pt x="26" y="27"/>
                  </a:cubicBezTo>
                  <a:cubicBezTo>
                    <a:pt x="21" y="23"/>
                    <a:pt x="15" y="19"/>
                    <a:pt x="10" y="16"/>
                  </a:cubicBezTo>
                  <a:cubicBezTo>
                    <a:pt x="7" y="15"/>
                    <a:pt x="4" y="13"/>
                    <a:pt x="1" y="12"/>
                  </a:cubicBezTo>
                  <a:cubicBezTo>
                    <a:pt x="0" y="11"/>
                    <a:pt x="0" y="11"/>
                    <a:pt x="0" y="10"/>
                  </a:cubicBezTo>
                  <a:cubicBezTo>
                    <a:pt x="3" y="7"/>
                    <a:pt x="5" y="4"/>
                    <a:pt x="7" y="1"/>
                  </a:cubicBezTo>
                  <a:cubicBezTo>
                    <a:pt x="8" y="1"/>
                    <a:pt x="9" y="0"/>
                    <a:pt x="10" y="0"/>
                  </a:cubicBezTo>
                </a:path>
              </a:pathLst>
            </a:custGeom>
            <a:solidFill>
              <a:srgbClr val="F1A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37" name="Freeform 389"/>
            <p:cNvSpPr>
              <a:spLocks/>
            </p:cNvSpPr>
            <p:nvPr/>
          </p:nvSpPr>
          <p:spPr bwMode="auto">
            <a:xfrm>
              <a:off x="615950" y="2260600"/>
              <a:ext cx="127000" cy="90488"/>
            </a:xfrm>
            <a:custGeom>
              <a:avLst/>
              <a:gdLst>
                <a:gd name="T0" fmla="*/ 12 w 34"/>
                <a:gd name="T1" fmla="*/ 0 h 24"/>
                <a:gd name="T2" fmla="*/ 13 w 34"/>
                <a:gd name="T3" fmla="*/ 1 h 24"/>
                <a:gd name="T4" fmla="*/ 31 w 34"/>
                <a:gd name="T5" fmla="*/ 12 h 24"/>
                <a:gd name="T6" fmla="*/ 33 w 34"/>
                <a:gd name="T7" fmla="*/ 13 h 24"/>
                <a:gd name="T8" fmla="*/ 34 w 34"/>
                <a:gd name="T9" fmla="*/ 15 h 24"/>
                <a:gd name="T10" fmla="*/ 27 w 34"/>
                <a:gd name="T11" fmla="*/ 23 h 24"/>
                <a:gd name="T12" fmla="*/ 25 w 34"/>
                <a:gd name="T13" fmla="*/ 24 h 24"/>
                <a:gd name="T14" fmla="*/ 23 w 34"/>
                <a:gd name="T15" fmla="*/ 23 h 24"/>
                <a:gd name="T16" fmla="*/ 3 w 34"/>
                <a:gd name="T17" fmla="*/ 10 h 24"/>
                <a:gd name="T18" fmla="*/ 2 w 34"/>
                <a:gd name="T19" fmla="*/ 9 h 24"/>
                <a:gd name="T20" fmla="*/ 3 w 34"/>
                <a:gd name="T21" fmla="*/ 4 h 24"/>
                <a:gd name="T22" fmla="*/ 10 w 34"/>
                <a:gd name="T23" fmla="*/ 1 h 24"/>
                <a:gd name="T24" fmla="*/ 12 w 34"/>
                <a:gd name="T2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4" h="24">
                  <a:moveTo>
                    <a:pt x="12" y="0"/>
                  </a:moveTo>
                  <a:cubicBezTo>
                    <a:pt x="13" y="0"/>
                    <a:pt x="13" y="0"/>
                    <a:pt x="13" y="1"/>
                  </a:cubicBezTo>
                  <a:cubicBezTo>
                    <a:pt x="19" y="5"/>
                    <a:pt x="25" y="9"/>
                    <a:pt x="31" y="12"/>
                  </a:cubicBezTo>
                  <a:cubicBezTo>
                    <a:pt x="32" y="13"/>
                    <a:pt x="32" y="13"/>
                    <a:pt x="33" y="13"/>
                  </a:cubicBezTo>
                  <a:cubicBezTo>
                    <a:pt x="34" y="14"/>
                    <a:pt x="34" y="14"/>
                    <a:pt x="34" y="15"/>
                  </a:cubicBezTo>
                  <a:cubicBezTo>
                    <a:pt x="31" y="18"/>
                    <a:pt x="29" y="21"/>
                    <a:pt x="27" y="23"/>
                  </a:cubicBezTo>
                  <a:cubicBezTo>
                    <a:pt x="26" y="24"/>
                    <a:pt x="26" y="24"/>
                    <a:pt x="25" y="24"/>
                  </a:cubicBezTo>
                  <a:cubicBezTo>
                    <a:pt x="24" y="24"/>
                    <a:pt x="23" y="23"/>
                    <a:pt x="23" y="23"/>
                  </a:cubicBezTo>
                  <a:cubicBezTo>
                    <a:pt x="16" y="19"/>
                    <a:pt x="9" y="15"/>
                    <a:pt x="3" y="10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0" y="7"/>
                    <a:pt x="0" y="6"/>
                    <a:pt x="3" y="4"/>
                  </a:cubicBezTo>
                  <a:cubicBezTo>
                    <a:pt x="5" y="3"/>
                    <a:pt x="8" y="2"/>
                    <a:pt x="10" y="1"/>
                  </a:cubicBezTo>
                  <a:cubicBezTo>
                    <a:pt x="11" y="0"/>
                    <a:pt x="12" y="0"/>
                    <a:pt x="12" y="0"/>
                  </a:cubicBezTo>
                </a:path>
              </a:pathLst>
            </a:custGeom>
            <a:solidFill>
              <a:srgbClr val="F1A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38" name="Freeform 390"/>
            <p:cNvSpPr>
              <a:spLocks/>
            </p:cNvSpPr>
            <p:nvPr/>
          </p:nvSpPr>
          <p:spPr bwMode="auto">
            <a:xfrm>
              <a:off x="1408113" y="2260600"/>
              <a:ext cx="127000" cy="90488"/>
            </a:xfrm>
            <a:custGeom>
              <a:avLst/>
              <a:gdLst>
                <a:gd name="T0" fmla="*/ 8 w 34"/>
                <a:gd name="T1" fmla="*/ 24 h 24"/>
                <a:gd name="T2" fmla="*/ 7 w 34"/>
                <a:gd name="T3" fmla="*/ 23 h 24"/>
                <a:gd name="T4" fmla="*/ 0 w 34"/>
                <a:gd name="T5" fmla="*/ 15 h 24"/>
                <a:gd name="T6" fmla="*/ 1 w 34"/>
                <a:gd name="T7" fmla="*/ 13 h 24"/>
                <a:gd name="T8" fmla="*/ 8 w 34"/>
                <a:gd name="T9" fmla="*/ 9 h 24"/>
                <a:gd name="T10" fmla="*/ 20 w 34"/>
                <a:gd name="T11" fmla="*/ 1 h 24"/>
                <a:gd name="T12" fmla="*/ 23 w 34"/>
                <a:gd name="T13" fmla="*/ 1 h 24"/>
                <a:gd name="T14" fmla="*/ 32 w 34"/>
                <a:gd name="T15" fmla="*/ 5 h 24"/>
                <a:gd name="T16" fmla="*/ 33 w 34"/>
                <a:gd name="T17" fmla="*/ 8 h 24"/>
                <a:gd name="T18" fmla="*/ 25 w 34"/>
                <a:gd name="T19" fmla="*/ 15 h 24"/>
                <a:gd name="T20" fmla="*/ 10 w 34"/>
                <a:gd name="T21" fmla="*/ 23 h 24"/>
                <a:gd name="T22" fmla="*/ 8 w 34"/>
                <a:gd name="T23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4" h="24">
                  <a:moveTo>
                    <a:pt x="8" y="24"/>
                  </a:moveTo>
                  <a:cubicBezTo>
                    <a:pt x="8" y="24"/>
                    <a:pt x="7" y="24"/>
                    <a:pt x="7" y="23"/>
                  </a:cubicBezTo>
                  <a:cubicBezTo>
                    <a:pt x="5" y="21"/>
                    <a:pt x="2" y="18"/>
                    <a:pt x="0" y="15"/>
                  </a:cubicBezTo>
                  <a:cubicBezTo>
                    <a:pt x="0" y="14"/>
                    <a:pt x="0" y="14"/>
                    <a:pt x="1" y="13"/>
                  </a:cubicBezTo>
                  <a:cubicBezTo>
                    <a:pt x="3" y="12"/>
                    <a:pt x="6" y="11"/>
                    <a:pt x="8" y="9"/>
                  </a:cubicBezTo>
                  <a:cubicBezTo>
                    <a:pt x="12" y="7"/>
                    <a:pt x="16" y="4"/>
                    <a:pt x="20" y="1"/>
                  </a:cubicBezTo>
                  <a:cubicBezTo>
                    <a:pt x="21" y="0"/>
                    <a:pt x="22" y="0"/>
                    <a:pt x="23" y="1"/>
                  </a:cubicBezTo>
                  <a:cubicBezTo>
                    <a:pt x="26" y="2"/>
                    <a:pt x="29" y="4"/>
                    <a:pt x="32" y="5"/>
                  </a:cubicBezTo>
                  <a:cubicBezTo>
                    <a:pt x="34" y="6"/>
                    <a:pt x="34" y="7"/>
                    <a:pt x="33" y="8"/>
                  </a:cubicBezTo>
                  <a:cubicBezTo>
                    <a:pt x="30" y="10"/>
                    <a:pt x="28" y="13"/>
                    <a:pt x="25" y="15"/>
                  </a:cubicBezTo>
                  <a:cubicBezTo>
                    <a:pt x="20" y="18"/>
                    <a:pt x="15" y="21"/>
                    <a:pt x="10" y="23"/>
                  </a:cubicBezTo>
                  <a:cubicBezTo>
                    <a:pt x="9" y="24"/>
                    <a:pt x="9" y="24"/>
                    <a:pt x="8" y="24"/>
                  </a:cubicBezTo>
                </a:path>
              </a:pathLst>
            </a:custGeom>
            <a:solidFill>
              <a:srgbClr val="F1A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39" name="Freeform 391"/>
            <p:cNvSpPr>
              <a:spLocks noEditPoints="1"/>
            </p:cNvSpPr>
            <p:nvPr/>
          </p:nvSpPr>
          <p:spPr bwMode="auto">
            <a:xfrm>
              <a:off x="1114425" y="3179763"/>
              <a:ext cx="301625" cy="168275"/>
            </a:xfrm>
            <a:custGeom>
              <a:avLst/>
              <a:gdLst>
                <a:gd name="T0" fmla="*/ 1 w 80"/>
                <a:gd name="T1" fmla="*/ 44 h 45"/>
                <a:gd name="T2" fmla="*/ 0 w 80"/>
                <a:gd name="T3" fmla="*/ 44 h 45"/>
                <a:gd name="T4" fmla="*/ 0 w 80"/>
                <a:gd name="T5" fmla="*/ 45 h 45"/>
                <a:gd name="T6" fmla="*/ 0 w 80"/>
                <a:gd name="T7" fmla="*/ 45 h 45"/>
                <a:gd name="T8" fmla="*/ 1 w 80"/>
                <a:gd name="T9" fmla="*/ 45 h 45"/>
                <a:gd name="T10" fmla="*/ 1 w 80"/>
                <a:gd name="T11" fmla="*/ 45 h 45"/>
                <a:gd name="T12" fmla="*/ 1 w 80"/>
                <a:gd name="T13" fmla="*/ 44 h 45"/>
                <a:gd name="T14" fmla="*/ 1 w 80"/>
                <a:gd name="T15" fmla="*/ 44 h 45"/>
                <a:gd name="T16" fmla="*/ 19 w 80"/>
                <a:gd name="T17" fmla="*/ 41 h 45"/>
                <a:gd name="T18" fmla="*/ 6 w 80"/>
                <a:gd name="T19" fmla="*/ 44 h 45"/>
                <a:gd name="T20" fmla="*/ 19 w 80"/>
                <a:gd name="T21" fmla="*/ 41 h 45"/>
                <a:gd name="T22" fmla="*/ 19 w 80"/>
                <a:gd name="T23" fmla="*/ 41 h 45"/>
                <a:gd name="T24" fmla="*/ 19 w 80"/>
                <a:gd name="T25" fmla="*/ 41 h 45"/>
                <a:gd name="T26" fmla="*/ 19 w 80"/>
                <a:gd name="T27" fmla="*/ 41 h 45"/>
                <a:gd name="T28" fmla="*/ 74 w 80"/>
                <a:gd name="T29" fmla="*/ 19 h 45"/>
                <a:gd name="T30" fmla="*/ 73 w 80"/>
                <a:gd name="T31" fmla="*/ 19 h 45"/>
                <a:gd name="T32" fmla="*/ 25 w 80"/>
                <a:gd name="T33" fmla="*/ 39 h 45"/>
                <a:gd name="T34" fmla="*/ 23 w 80"/>
                <a:gd name="T35" fmla="*/ 39 h 45"/>
                <a:gd name="T36" fmla="*/ 25 w 80"/>
                <a:gd name="T37" fmla="*/ 39 h 45"/>
                <a:gd name="T38" fmla="*/ 73 w 80"/>
                <a:gd name="T39" fmla="*/ 19 h 45"/>
                <a:gd name="T40" fmla="*/ 74 w 80"/>
                <a:gd name="T41" fmla="*/ 19 h 45"/>
                <a:gd name="T42" fmla="*/ 37 w 80"/>
                <a:gd name="T43" fmla="*/ 16 h 45"/>
                <a:gd name="T44" fmla="*/ 31 w 80"/>
                <a:gd name="T45" fmla="*/ 22 h 45"/>
                <a:gd name="T46" fmla="*/ 37 w 80"/>
                <a:gd name="T47" fmla="*/ 16 h 45"/>
                <a:gd name="T48" fmla="*/ 80 w 80"/>
                <a:gd name="T49" fmla="*/ 16 h 45"/>
                <a:gd name="T50" fmla="*/ 79 w 80"/>
                <a:gd name="T51" fmla="*/ 16 h 45"/>
                <a:gd name="T52" fmla="*/ 77 w 80"/>
                <a:gd name="T53" fmla="*/ 17 h 45"/>
                <a:gd name="T54" fmla="*/ 79 w 80"/>
                <a:gd name="T55" fmla="*/ 16 h 45"/>
                <a:gd name="T56" fmla="*/ 80 w 80"/>
                <a:gd name="T57" fmla="*/ 16 h 45"/>
                <a:gd name="T58" fmla="*/ 47 w 80"/>
                <a:gd name="T59" fmla="*/ 7 h 45"/>
                <a:gd name="T60" fmla="*/ 42 w 80"/>
                <a:gd name="T61" fmla="*/ 12 h 45"/>
                <a:gd name="T62" fmla="*/ 47 w 80"/>
                <a:gd name="T63" fmla="*/ 7 h 45"/>
                <a:gd name="T64" fmla="*/ 47 w 80"/>
                <a:gd name="T65" fmla="*/ 7 h 45"/>
                <a:gd name="T66" fmla="*/ 68 w 80"/>
                <a:gd name="T67" fmla="*/ 6 h 45"/>
                <a:gd name="T68" fmla="*/ 79 w 80"/>
                <a:gd name="T69" fmla="*/ 13 h 45"/>
                <a:gd name="T70" fmla="*/ 80 w 80"/>
                <a:gd name="T71" fmla="*/ 14 h 45"/>
                <a:gd name="T72" fmla="*/ 80 w 80"/>
                <a:gd name="T73" fmla="*/ 14 h 45"/>
                <a:gd name="T74" fmla="*/ 79 w 80"/>
                <a:gd name="T75" fmla="*/ 14 h 45"/>
                <a:gd name="T76" fmla="*/ 68 w 80"/>
                <a:gd name="T77" fmla="*/ 6 h 45"/>
                <a:gd name="T78" fmla="*/ 54 w 80"/>
                <a:gd name="T79" fmla="*/ 0 h 45"/>
                <a:gd name="T80" fmla="*/ 53 w 80"/>
                <a:gd name="T81" fmla="*/ 1 h 45"/>
                <a:gd name="T82" fmla="*/ 54 w 80"/>
                <a:gd name="T83" fmla="*/ 0 h 45"/>
                <a:gd name="T84" fmla="*/ 57 w 80"/>
                <a:gd name="T85" fmla="*/ 1 h 45"/>
                <a:gd name="T86" fmla="*/ 60 w 80"/>
                <a:gd name="T87" fmla="*/ 2 h 45"/>
                <a:gd name="T88" fmla="*/ 56 w 80"/>
                <a:gd name="T89" fmla="*/ 1 h 45"/>
                <a:gd name="T90" fmla="*/ 54 w 80"/>
                <a:gd name="T91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80" h="45">
                  <a:moveTo>
                    <a:pt x="1" y="44"/>
                  </a:moveTo>
                  <a:cubicBezTo>
                    <a:pt x="1" y="44"/>
                    <a:pt x="0" y="44"/>
                    <a:pt x="0" y="44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1" y="45"/>
                    <a:pt x="1" y="45"/>
                    <a:pt x="1" y="45"/>
                  </a:cubicBezTo>
                  <a:cubicBezTo>
                    <a:pt x="1" y="45"/>
                    <a:pt x="1" y="45"/>
                    <a:pt x="1" y="45"/>
                  </a:cubicBezTo>
                  <a:cubicBezTo>
                    <a:pt x="1" y="44"/>
                    <a:pt x="1" y="44"/>
                    <a:pt x="1" y="44"/>
                  </a:cubicBezTo>
                  <a:cubicBezTo>
                    <a:pt x="1" y="44"/>
                    <a:pt x="1" y="44"/>
                    <a:pt x="1" y="44"/>
                  </a:cubicBezTo>
                  <a:moveTo>
                    <a:pt x="19" y="41"/>
                  </a:moveTo>
                  <a:cubicBezTo>
                    <a:pt x="14" y="42"/>
                    <a:pt x="10" y="43"/>
                    <a:pt x="6" y="44"/>
                  </a:cubicBezTo>
                  <a:cubicBezTo>
                    <a:pt x="10" y="43"/>
                    <a:pt x="14" y="42"/>
                    <a:pt x="19" y="41"/>
                  </a:cubicBezTo>
                  <a:moveTo>
                    <a:pt x="19" y="41"/>
                  </a:moveTo>
                  <a:cubicBezTo>
                    <a:pt x="19" y="41"/>
                    <a:pt x="19" y="41"/>
                    <a:pt x="19" y="41"/>
                  </a:cubicBezTo>
                  <a:cubicBezTo>
                    <a:pt x="19" y="41"/>
                    <a:pt x="19" y="41"/>
                    <a:pt x="19" y="41"/>
                  </a:cubicBezTo>
                  <a:moveTo>
                    <a:pt x="74" y="19"/>
                  </a:moveTo>
                  <a:cubicBezTo>
                    <a:pt x="74" y="19"/>
                    <a:pt x="73" y="19"/>
                    <a:pt x="73" y="19"/>
                  </a:cubicBezTo>
                  <a:cubicBezTo>
                    <a:pt x="57" y="27"/>
                    <a:pt x="41" y="34"/>
                    <a:pt x="25" y="39"/>
                  </a:cubicBezTo>
                  <a:cubicBezTo>
                    <a:pt x="24" y="39"/>
                    <a:pt x="24" y="39"/>
                    <a:pt x="23" y="39"/>
                  </a:cubicBezTo>
                  <a:cubicBezTo>
                    <a:pt x="24" y="39"/>
                    <a:pt x="24" y="39"/>
                    <a:pt x="25" y="39"/>
                  </a:cubicBezTo>
                  <a:cubicBezTo>
                    <a:pt x="41" y="34"/>
                    <a:pt x="57" y="27"/>
                    <a:pt x="73" y="19"/>
                  </a:cubicBezTo>
                  <a:cubicBezTo>
                    <a:pt x="73" y="19"/>
                    <a:pt x="74" y="19"/>
                    <a:pt x="74" y="19"/>
                  </a:cubicBezTo>
                  <a:moveTo>
                    <a:pt x="37" y="16"/>
                  </a:moveTo>
                  <a:cubicBezTo>
                    <a:pt x="35" y="18"/>
                    <a:pt x="33" y="20"/>
                    <a:pt x="31" y="22"/>
                  </a:cubicBezTo>
                  <a:cubicBezTo>
                    <a:pt x="33" y="20"/>
                    <a:pt x="35" y="18"/>
                    <a:pt x="37" y="16"/>
                  </a:cubicBezTo>
                  <a:moveTo>
                    <a:pt x="80" y="16"/>
                  </a:moveTo>
                  <a:cubicBezTo>
                    <a:pt x="80" y="16"/>
                    <a:pt x="80" y="16"/>
                    <a:pt x="79" y="16"/>
                  </a:cubicBezTo>
                  <a:cubicBezTo>
                    <a:pt x="79" y="16"/>
                    <a:pt x="78" y="17"/>
                    <a:pt x="77" y="17"/>
                  </a:cubicBezTo>
                  <a:cubicBezTo>
                    <a:pt x="78" y="17"/>
                    <a:pt x="79" y="16"/>
                    <a:pt x="79" y="16"/>
                  </a:cubicBezTo>
                  <a:cubicBezTo>
                    <a:pt x="79" y="16"/>
                    <a:pt x="80" y="16"/>
                    <a:pt x="80" y="16"/>
                  </a:cubicBezTo>
                  <a:moveTo>
                    <a:pt x="47" y="7"/>
                  </a:moveTo>
                  <a:cubicBezTo>
                    <a:pt x="45" y="9"/>
                    <a:pt x="44" y="10"/>
                    <a:pt x="42" y="12"/>
                  </a:cubicBezTo>
                  <a:cubicBezTo>
                    <a:pt x="44" y="10"/>
                    <a:pt x="45" y="9"/>
                    <a:pt x="47" y="7"/>
                  </a:cubicBezTo>
                  <a:cubicBezTo>
                    <a:pt x="47" y="7"/>
                    <a:pt x="47" y="7"/>
                    <a:pt x="47" y="7"/>
                  </a:cubicBezTo>
                  <a:moveTo>
                    <a:pt x="68" y="6"/>
                  </a:moveTo>
                  <a:cubicBezTo>
                    <a:pt x="71" y="9"/>
                    <a:pt x="75" y="11"/>
                    <a:pt x="79" y="13"/>
                  </a:cubicBezTo>
                  <a:cubicBezTo>
                    <a:pt x="80" y="14"/>
                    <a:pt x="80" y="14"/>
                    <a:pt x="80" y="14"/>
                  </a:cubicBezTo>
                  <a:cubicBezTo>
                    <a:pt x="80" y="14"/>
                    <a:pt x="80" y="14"/>
                    <a:pt x="80" y="14"/>
                  </a:cubicBezTo>
                  <a:cubicBezTo>
                    <a:pt x="79" y="14"/>
                    <a:pt x="79" y="14"/>
                    <a:pt x="79" y="14"/>
                  </a:cubicBezTo>
                  <a:cubicBezTo>
                    <a:pt x="75" y="11"/>
                    <a:pt x="72" y="9"/>
                    <a:pt x="68" y="6"/>
                  </a:cubicBezTo>
                  <a:moveTo>
                    <a:pt x="54" y="0"/>
                  </a:moveTo>
                  <a:cubicBezTo>
                    <a:pt x="54" y="0"/>
                    <a:pt x="53" y="0"/>
                    <a:pt x="53" y="1"/>
                  </a:cubicBezTo>
                  <a:cubicBezTo>
                    <a:pt x="53" y="0"/>
                    <a:pt x="54" y="0"/>
                    <a:pt x="54" y="0"/>
                  </a:cubicBezTo>
                  <a:cubicBezTo>
                    <a:pt x="55" y="0"/>
                    <a:pt x="55" y="0"/>
                    <a:pt x="57" y="1"/>
                  </a:cubicBezTo>
                  <a:cubicBezTo>
                    <a:pt x="58" y="1"/>
                    <a:pt x="59" y="2"/>
                    <a:pt x="60" y="2"/>
                  </a:cubicBezTo>
                  <a:cubicBezTo>
                    <a:pt x="58" y="2"/>
                    <a:pt x="57" y="1"/>
                    <a:pt x="56" y="1"/>
                  </a:cubicBezTo>
                  <a:cubicBezTo>
                    <a:pt x="55" y="0"/>
                    <a:pt x="55" y="0"/>
                    <a:pt x="54" y="0"/>
                  </a:cubicBezTo>
                </a:path>
              </a:pathLst>
            </a:custGeom>
            <a:solidFill>
              <a:srgbClr val="F8C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40" name="Freeform 392"/>
            <p:cNvSpPr>
              <a:spLocks/>
            </p:cNvSpPr>
            <p:nvPr/>
          </p:nvSpPr>
          <p:spPr bwMode="auto">
            <a:xfrm>
              <a:off x="1119188" y="3179763"/>
              <a:ext cx="296862" cy="168275"/>
            </a:xfrm>
            <a:custGeom>
              <a:avLst/>
              <a:gdLst>
                <a:gd name="T0" fmla="*/ 53 w 79"/>
                <a:gd name="T1" fmla="*/ 0 h 45"/>
                <a:gd name="T2" fmla="*/ 52 w 79"/>
                <a:gd name="T3" fmla="*/ 1 h 45"/>
                <a:gd name="T4" fmla="*/ 51 w 79"/>
                <a:gd name="T5" fmla="*/ 1 h 45"/>
                <a:gd name="T6" fmla="*/ 46 w 79"/>
                <a:gd name="T7" fmla="*/ 7 h 45"/>
                <a:gd name="T8" fmla="*/ 46 w 79"/>
                <a:gd name="T9" fmla="*/ 7 h 45"/>
                <a:gd name="T10" fmla="*/ 46 w 79"/>
                <a:gd name="T11" fmla="*/ 7 h 45"/>
                <a:gd name="T12" fmla="*/ 41 w 79"/>
                <a:gd name="T13" fmla="*/ 12 h 45"/>
                <a:gd name="T14" fmla="*/ 38 w 79"/>
                <a:gd name="T15" fmla="*/ 15 h 45"/>
                <a:gd name="T16" fmla="*/ 36 w 79"/>
                <a:gd name="T17" fmla="*/ 16 h 45"/>
                <a:gd name="T18" fmla="*/ 30 w 79"/>
                <a:gd name="T19" fmla="*/ 22 h 45"/>
                <a:gd name="T20" fmla="*/ 28 w 79"/>
                <a:gd name="T21" fmla="*/ 24 h 45"/>
                <a:gd name="T22" fmla="*/ 1 w 79"/>
                <a:gd name="T23" fmla="*/ 43 h 45"/>
                <a:gd name="T24" fmla="*/ 0 w 79"/>
                <a:gd name="T25" fmla="*/ 44 h 45"/>
                <a:gd name="T26" fmla="*/ 0 w 79"/>
                <a:gd name="T27" fmla="*/ 44 h 45"/>
                <a:gd name="T28" fmla="*/ 0 w 79"/>
                <a:gd name="T29" fmla="*/ 45 h 45"/>
                <a:gd name="T30" fmla="*/ 0 w 79"/>
                <a:gd name="T31" fmla="*/ 45 h 45"/>
                <a:gd name="T32" fmla="*/ 1 w 79"/>
                <a:gd name="T33" fmla="*/ 45 h 45"/>
                <a:gd name="T34" fmla="*/ 5 w 79"/>
                <a:gd name="T35" fmla="*/ 44 h 45"/>
                <a:gd name="T36" fmla="*/ 18 w 79"/>
                <a:gd name="T37" fmla="*/ 41 h 45"/>
                <a:gd name="T38" fmla="*/ 18 w 79"/>
                <a:gd name="T39" fmla="*/ 41 h 45"/>
                <a:gd name="T40" fmla="*/ 18 w 79"/>
                <a:gd name="T41" fmla="*/ 41 h 45"/>
                <a:gd name="T42" fmla="*/ 22 w 79"/>
                <a:gd name="T43" fmla="*/ 39 h 45"/>
                <a:gd name="T44" fmla="*/ 24 w 79"/>
                <a:gd name="T45" fmla="*/ 39 h 45"/>
                <a:gd name="T46" fmla="*/ 72 w 79"/>
                <a:gd name="T47" fmla="*/ 19 h 45"/>
                <a:gd name="T48" fmla="*/ 73 w 79"/>
                <a:gd name="T49" fmla="*/ 19 h 45"/>
                <a:gd name="T50" fmla="*/ 76 w 79"/>
                <a:gd name="T51" fmla="*/ 17 h 45"/>
                <a:gd name="T52" fmla="*/ 78 w 79"/>
                <a:gd name="T53" fmla="*/ 16 h 45"/>
                <a:gd name="T54" fmla="*/ 79 w 79"/>
                <a:gd name="T55" fmla="*/ 16 h 45"/>
                <a:gd name="T56" fmla="*/ 79 w 79"/>
                <a:gd name="T57" fmla="*/ 15 h 45"/>
                <a:gd name="T58" fmla="*/ 79 w 79"/>
                <a:gd name="T59" fmla="*/ 14 h 45"/>
                <a:gd name="T60" fmla="*/ 79 w 79"/>
                <a:gd name="T61" fmla="*/ 14 h 45"/>
                <a:gd name="T62" fmla="*/ 78 w 79"/>
                <a:gd name="T63" fmla="*/ 13 h 45"/>
                <a:gd name="T64" fmla="*/ 67 w 79"/>
                <a:gd name="T65" fmla="*/ 6 h 45"/>
                <a:gd name="T66" fmla="*/ 59 w 79"/>
                <a:gd name="T67" fmla="*/ 2 h 45"/>
                <a:gd name="T68" fmla="*/ 56 w 79"/>
                <a:gd name="T69" fmla="*/ 1 h 45"/>
                <a:gd name="T70" fmla="*/ 53 w 79"/>
                <a:gd name="T71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79" h="45">
                  <a:moveTo>
                    <a:pt x="53" y="0"/>
                  </a:moveTo>
                  <a:cubicBezTo>
                    <a:pt x="53" y="0"/>
                    <a:pt x="52" y="0"/>
                    <a:pt x="52" y="1"/>
                  </a:cubicBezTo>
                  <a:cubicBezTo>
                    <a:pt x="52" y="1"/>
                    <a:pt x="52" y="1"/>
                    <a:pt x="51" y="1"/>
                  </a:cubicBezTo>
                  <a:cubicBezTo>
                    <a:pt x="50" y="3"/>
                    <a:pt x="48" y="5"/>
                    <a:pt x="46" y="7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4" y="9"/>
                    <a:pt x="43" y="10"/>
                    <a:pt x="41" y="12"/>
                  </a:cubicBezTo>
                  <a:cubicBezTo>
                    <a:pt x="40" y="13"/>
                    <a:pt x="39" y="14"/>
                    <a:pt x="38" y="15"/>
                  </a:cubicBezTo>
                  <a:cubicBezTo>
                    <a:pt x="37" y="15"/>
                    <a:pt x="37" y="16"/>
                    <a:pt x="36" y="16"/>
                  </a:cubicBezTo>
                  <a:cubicBezTo>
                    <a:pt x="34" y="18"/>
                    <a:pt x="32" y="20"/>
                    <a:pt x="30" y="22"/>
                  </a:cubicBezTo>
                  <a:cubicBezTo>
                    <a:pt x="29" y="22"/>
                    <a:pt x="28" y="23"/>
                    <a:pt x="28" y="24"/>
                  </a:cubicBezTo>
                  <a:cubicBezTo>
                    <a:pt x="19" y="31"/>
                    <a:pt x="10" y="37"/>
                    <a:pt x="1" y="43"/>
                  </a:cubicBezTo>
                  <a:cubicBezTo>
                    <a:pt x="1" y="43"/>
                    <a:pt x="0" y="44"/>
                    <a:pt x="0" y="44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1" y="45"/>
                    <a:pt x="1" y="45"/>
                    <a:pt x="1" y="45"/>
                  </a:cubicBezTo>
                  <a:cubicBezTo>
                    <a:pt x="2" y="45"/>
                    <a:pt x="3" y="44"/>
                    <a:pt x="5" y="44"/>
                  </a:cubicBezTo>
                  <a:cubicBezTo>
                    <a:pt x="9" y="43"/>
                    <a:pt x="13" y="42"/>
                    <a:pt x="18" y="41"/>
                  </a:cubicBezTo>
                  <a:cubicBezTo>
                    <a:pt x="18" y="41"/>
                    <a:pt x="18" y="41"/>
                    <a:pt x="18" y="41"/>
                  </a:cubicBezTo>
                  <a:cubicBezTo>
                    <a:pt x="18" y="41"/>
                    <a:pt x="18" y="41"/>
                    <a:pt x="18" y="41"/>
                  </a:cubicBezTo>
                  <a:cubicBezTo>
                    <a:pt x="19" y="40"/>
                    <a:pt x="21" y="40"/>
                    <a:pt x="22" y="39"/>
                  </a:cubicBezTo>
                  <a:cubicBezTo>
                    <a:pt x="23" y="39"/>
                    <a:pt x="23" y="39"/>
                    <a:pt x="24" y="39"/>
                  </a:cubicBezTo>
                  <a:cubicBezTo>
                    <a:pt x="40" y="34"/>
                    <a:pt x="56" y="27"/>
                    <a:pt x="72" y="19"/>
                  </a:cubicBezTo>
                  <a:cubicBezTo>
                    <a:pt x="72" y="19"/>
                    <a:pt x="73" y="19"/>
                    <a:pt x="73" y="19"/>
                  </a:cubicBezTo>
                  <a:cubicBezTo>
                    <a:pt x="74" y="18"/>
                    <a:pt x="75" y="18"/>
                    <a:pt x="76" y="17"/>
                  </a:cubicBezTo>
                  <a:cubicBezTo>
                    <a:pt x="77" y="17"/>
                    <a:pt x="78" y="16"/>
                    <a:pt x="78" y="16"/>
                  </a:cubicBezTo>
                  <a:cubicBezTo>
                    <a:pt x="79" y="16"/>
                    <a:pt x="79" y="16"/>
                    <a:pt x="79" y="16"/>
                  </a:cubicBezTo>
                  <a:cubicBezTo>
                    <a:pt x="79" y="15"/>
                    <a:pt x="79" y="15"/>
                    <a:pt x="79" y="15"/>
                  </a:cubicBezTo>
                  <a:cubicBezTo>
                    <a:pt x="79" y="15"/>
                    <a:pt x="79" y="14"/>
                    <a:pt x="79" y="14"/>
                  </a:cubicBezTo>
                  <a:cubicBezTo>
                    <a:pt x="79" y="14"/>
                    <a:pt x="79" y="14"/>
                    <a:pt x="79" y="14"/>
                  </a:cubicBezTo>
                  <a:cubicBezTo>
                    <a:pt x="78" y="13"/>
                    <a:pt x="78" y="13"/>
                    <a:pt x="78" y="13"/>
                  </a:cubicBezTo>
                  <a:cubicBezTo>
                    <a:pt x="74" y="11"/>
                    <a:pt x="70" y="9"/>
                    <a:pt x="67" y="6"/>
                  </a:cubicBezTo>
                  <a:cubicBezTo>
                    <a:pt x="64" y="5"/>
                    <a:pt x="61" y="3"/>
                    <a:pt x="59" y="2"/>
                  </a:cubicBezTo>
                  <a:cubicBezTo>
                    <a:pt x="58" y="2"/>
                    <a:pt x="57" y="1"/>
                    <a:pt x="56" y="1"/>
                  </a:cubicBezTo>
                  <a:cubicBezTo>
                    <a:pt x="54" y="0"/>
                    <a:pt x="54" y="0"/>
                    <a:pt x="53" y="0"/>
                  </a:cubicBezTo>
                </a:path>
              </a:pathLst>
            </a:custGeom>
            <a:solidFill>
              <a:srgbClr val="F8AB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41" name="Freeform 393"/>
            <p:cNvSpPr>
              <a:spLocks noEditPoints="1"/>
            </p:cNvSpPr>
            <p:nvPr/>
          </p:nvSpPr>
          <p:spPr bwMode="auto">
            <a:xfrm>
              <a:off x="1014413" y="3227388"/>
              <a:ext cx="225425" cy="120650"/>
            </a:xfrm>
            <a:custGeom>
              <a:avLst/>
              <a:gdLst>
                <a:gd name="T0" fmla="*/ 15 w 60"/>
                <a:gd name="T1" fmla="*/ 32 h 32"/>
                <a:gd name="T2" fmla="*/ 16 w 60"/>
                <a:gd name="T3" fmla="*/ 32 h 32"/>
                <a:gd name="T4" fmla="*/ 17 w 60"/>
                <a:gd name="T5" fmla="*/ 32 h 32"/>
                <a:gd name="T6" fmla="*/ 16 w 60"/>
                <a:gd name="T7" fmla="*/ 32 h 32"/>
                <a:gd name="T8" fmla="*/ 15 w 60"/>
                <a:gd name="T9" fmla="*/ 32 h 32"/>
                <a:gd name="T10" fmla="*/ 23 w 60"/>
                <a:gd name="T11" fmla="*/ 28 h 32"/>
                <a:gd name="T12" fmla="*/ 19 w 60"/>
                <a:gd name="T13" fmla="*/ 31 h 32"/>
                <a:gd name="T14" fmla="*/ 19 w 60"/>
                <a:gd name="T15" fmla="*/ 31 h 32"/>
                <a:gd name="T16" fmla="*/ 23 w 60"/>
                <a:gd name="T17" fmla="*/ 28 h 32"/>
                <a:gd name="T18" fmla="*/ 0 w 60"/>
                <a:gd name="T19" fmla="*/ 22 h 32"/>
                <a:gd name="T20" fmla="*/ 13 w 60"/>
                <a:gd name="T21" fmla="*/ 30 h 32"/>
                <a:gd name="T22" fmla="*/ 0 w 60"/>
                <a:gd name="T23" fmla="*/ 22 h 32"/>
                <a:gd name="T24" fmla="*/ 0 w 60"/>
                <a:gd name="T25" fmla="*/ 22 h 32"/>
                <a:gd name="T26" fmla="*/ 36 w 60"/>
                <a:gd name="T27" fmla="*/ 20 h 32"/>
                <a:gd name="T28" fmla="*/ 30 w 60"/>
                <a:gd name="T29" fmla="*/ 24 h 32"/>
                <a:gd name="T30" fmla="*/ 36 w 60"/>
                <a:gd name="T31" fmla="*/ 20 h 32"/>
                <a:gd name="T32" fmla="*/ 60 w 60"/>
                <a:gd name="T33" fmla="*/ 0 h 32"/>
                <a:gd name="T34" fmla="*/ 50 w 60"/>
                <a:gd name="T35" fmla="*/ 9 h 32"/>
                <a:gd name="T36" fmla="*/ 49 w 60"/>
                <a:gd name="T37" fmla="*/ 10 h 32"/>
                <a:gd name="T38" fmla="*/ 54 w 60"/>
                <a:gd name="T39" fmla="*/ 6 h 32"/>
                <a:gd name="T40" fmla="*/ 60 w 60"/>
                <a:gd name="T41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0" h="32">
                  <a:moveTo>
                    <a:pt x="15" y="32"/>
                  </a:moveTo>
                  <a:cubicBezTo>
                    <a:pt x="16" y="32"/>
                    <a:pt x="16" y="32"/>
                    <a:pt x="16" y="32"/>
                  </a:cubicBezTo>
                  <a:cubicBezTo>
                    <a:pt x="17" y="32"/>
                    <a:pt x="17" y="32"/>
                    <a:pt x="17" y="32"/>
                  </a:cubicBezTo>
                  <a:cubicBezTo>
                    <a:pt x="17" y="32"/>
                    <a:pt x="17" y="32"/>
                    <a:pt x="16" y="32"/>
                  </a:cubicBezTo>
                  <a:cubicBezTo>
                    <a:pt x="16" y="32"/>
                    <a:pt x="16" y="32"/>
                    <a:pt x="15" y="32"/>
                  </a:cubicBezTo>
                  <a:moveTo>
                    <a:pt x="23" y="28"/>
                  </a:moveTo>
                  <a:cubicBezTo>
                    <a:pt x="22" y="29"/>
                    <a:pt x="21" y="30"/>
                    <a:pt x="19" y="31"/>
                  </a:cubicBezTo>
                  <a:cubicBezTo>
                    <a:pt x="19" y="31"/>
                    <a:pt x="19" y="31"/>
                    <a:pt x="19" y="31"/>
                  </a:cubicBezTo>
                  <a:cubicBezTo>
                    <a:pt x="21" y="30"/>
                    <a:pt x="22" y="29"/>
                    <a:pt x="23" y="28"/>
                  </a:cubicBezTo>
                  <a:moveTo>
                    <a:pt x="0" y="22"/>
                  </a:moveTo>
                  <a:cubicBezTo>
                    <a:pt x="5" y="25"/>
                    <a:pt x="9" y="28"/>
                    <a:pt x="13" y="30"/>
                  </a:cubicBezTo>
                  <a:cubicBezTo>
                    <a:pt x="9" y="28"/>
                    <a:pt x="5" y="25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moveTo>
                    <a:pt x="36" y="20"/>
                  </a:moveTo>
                  <a:cubicBezTo>
                    <a:pt x="34" y="21"/>
                    <a:pt x="32" y="23"/>
                    <a:pt x="30" y="24"/>
                  </a:cubicBezTo>
                  <a:cubicBezTo>
                    <a:pt x="32" y="23"/>
                    <a:pt x="34" y="21"/>
                    <a:pt x="36" y="20"/>
                  </a:cubicBezTo>
                  <a:moveTo>
                    <a:pt x="60" y="0"/>
                  </a:moveTo>
                  <a:cubicBezTo>
                    <a:pt x="57" y="3"/>
                    <a:pt x="54" y="6"/>
                    <a:pt x="50" y="9"/>
                  </a:cubicBezTo>
                  <a:cubicBezTo>
                    <a:pt x="50" y="9"/>
                    <a:pt x="50" y="9"/>
                    <a:pt x="49" y="10"/>
                  </a:cubicBezTo>
                  <a:cubicBezTo>
                    <a:pt x="51" y="8"/>
                    <a:pt x="52" y="7"/>
                    <a:pt x="54" y="6"/>
                  </a:cubicBezTo>
                  <a:cubicBezTo>
                    <a:pt x="56" y="4"/>
                    <a:pt x="58" y="2"/>
                    <a:pt x="60" y="0"/>
                  </a:cubicBezTo>
                </a:path>
              </a:pathLst>
            </a:custGeom>
            <a:solidFill>
              <a:srgbClr val="F8C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42" name="Freeform 394"/>
            <p:cNvSpPr>
              <a:spLocks/>
            </p:cNvSpPr>
            <p:nvPr/>
          </p:nvSpPr>
          <p:spPr bwMode="auto">
            <a:xfrm>
              <a:off x="1001713" y="3190875"/>
              <a:ext cx="274637" cy="157163"/>
            </a:xfrm>
            <a:custGeom>
              <a:avLst/>
              <a:gdLst>
                <a:gd name="T0" fmla="*/ 73 w 73"/>
                <a:gd name="T1" fmla="*/ 0 h 42"/>
                <a:gd name="T2" fmla="*/ 71 w 73"/>
                <a:gd name="T3" fmla="*/ 1 h 42"/>
                <a:gd name="T4" fmla="*/ 54 w 73"/>
                <a:gd name="T5" fmla="*/ 9 h 42"/>
                <a:gd name="T6" fmla="*/ 32 w 73"/>
                <a:gd name="T7" fmla="*/ 19 h 42"/>
                <a:gd name="T8" fmla="*/ 18 w 73"/>
                <a:gd name="T9" fmla="*/ 24 h 42"/>
                <a:gd name="T10" fmla="*/ 3 w 73"/>
                <a:gd name="T11" fmla="*/ 28 h 42"/>
                <a:gd name="T12" fmla="*/ 1 w 73"/>
                <a:gd name="T13" fmla="*/ 29 h 42"/>
                <a:gd name="T14" fmla="*/ 1 w 73"/>
                <a:gd name="T15" fmla="*/ 30 h 42"/>
                <a:gd name="T16" fmla="*/ 1 w 73"/>
                <a:gd name="T17" fmla="*/ 31 h 42"/>
                <a:gd name="T18" fmla="*/ 3 w 73"/>
                <a:gd name="T19" fmla="*/ 32 h 42"/>
                <a:gd name="T20" fmla="*/ 3 w 73"/>
                <a:gd name="T21" fmla="*/ 32 h 42"/>
                <a:gd name="T22" fmla="*/ 16 w 73"/>
                <a:gd name="T23" fmla="*/ 40 h 42"/>
                <a:gd name="T24" fmla="*/ 18 w 73"/>
                <a:gd name="T25" fmla="*/ 41 h 42"/>
                <a:gd name="T26" fmla="*/ 18 w 73"/>
                <a:gd name="T27" fmla="*/ 42 h 42"/>
                <a:gd name="T28" fmla="*/ 19 w 73"/>
                <a:gd name="T29" fmla="*/ 42 h 42"/>
                <a:gd name="T30" fmla="*/ 20 w 73"/>
                <a:gd name="T31" fmla="*/ 42 h 42"/>
                <a:gd name="T32" fmla="*/ 22 w 73"/>
                <a:gd name="T33" fmla="*/ 41 h 42"/>
                <a:gd name="T34" fmla="*/ 26 w 73"/>
                <a:gd name="T35" fmla="*/ 38 h 42"/>
                <a:gd name="T36" fmla="*/ 33 w 73"/>
                <a:gd name="T37" fmla="*/ 34 h 42"/>
                <a:gd name="T38" fmla="*/ 39 w 73"/>
                <a:gd name="T39" fmla="*/ 30 h 42"/>
                <a:gd name="T40" fmla="*/ 39 w 73"/>
                <a:gd name="T41" fmla="*/ 30 h 42"/>
                <a:gd name="T42" fmla="*/ 52 w 73"/>
                <a:gd name="T43" fmla="*/ 20 h 42"/>
                <a:gd name="T44" fmla="*/ 53 w 73"/>
                <a:gd name="T45" fmla="*/ 19 h 42"/>
                <a:gd name="T46" fmla="*/ 63 w 73"/>
                <a:gd name="T47" fmla="*/ 10 h 42"/>
                <a:gd name="T48" fmla="*/ 73 w 73"/>
                <a:gd name="T49" fmla="*/ 1 h 42"/>
                <a:gd name="T50" fmla="*/ 73 w 73"/>
                <a:gd name="T51" fmla="*/ 0 h 42"/>
                <a:gd name="T52" fmla="*/ 73 w 73"/>
                <a:gd name="T53" fmla="*/ 0 h 42"/>
                <a:gd name="T54" fmla="*/ 73 w 73"/>
                <a:gd name="T55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73" h="42">
                  <a:moveTo>
                    <a:pt x="73" y="0"/>
                  </a:moveTo>
                  <a:cubicBezTo>
                    <a:pt x="73" y="0"/>
                    <a:pt x="72" y="0"/>
                    <a:pt x="71" y="1"/>
                  </a:cubicBezTo>
                  <a:cubicBezTo>
                    <a:pt x="66" y="3"/>
                    <a:pt x="60" y="6"/>
                    <a:pt x="54" y="9"/>
                  </a:cubicBezTo>
                  <a:cubicBezTo>
                    <a:pt x="47" y="13"/>
                    <a:pt x="40" y="16"/>
                    <a:pt x="32" y="19"/>
                  </a:cubicBezTo>
                  <a:cubicBezTo>
                    <a:pt x="27" y="21"/>
                    <a:pt x="23" y="23"/>
                    <a:pt x="18" y="24"/>
                  </a:cubicBezTo>
                  <a:cubicBezTo>
                    <a:pt x="13" y="26"/>
                    <a:pt x="8" y="27"/>
                    <a:pt x="3" y="28"/>
                  </a:cubicBezTo>
                  <a:cubicBezTo>
                    <a:pt x="2" y="28"/>
                    <a:pt x="2" y="28"/>
                    <a:pt x="1" y="29"/>
                  </a:cubicBezTo>
                  <a:cubicBezTo>
                    <a:pt x="0" y="29"/>
                    <a:pt x="0" y="30"/>
                    <a:pt x="1" y="30"/>
                  </a:cubicBezTo>
                  <a:cubicBezTo>
                    <a:pt x="1" y="31"/>
                    <a:pt x="1" y="31"/>
                    <a:pt x="1" y="31"/>
                  </a:cubicBezTo>
                  <a:cubicBezTo>
                    <a:pt x="2" y="31"/>
                    <a:pt x="3" y="32"/>
                    <a:pt x="3" y="32"/>
                  </a:cubicBezTo>
                  <a:cubicBezTo>
                    <a:pt x="3" y="32"/>
                    <a:pt x="3" y="32"/>
                    <a:pt x="3" y="32"/>
                  </a:cubicBezTo>
                  <a:cubicBezTo>
                    <a:pt x="8" y="35"/>
                    <a:pt x="12" y="38"/>
                    <a:pt x="16" y="40"/>
                  </a:cubicBezTo>
                  <a:cubicBezTo>
                    <a:pt x="17" y="41"/>
                    <a:pt x="17" y="41"/>
                    <a:pt x="18" y="41"/>
                  </a:cubicBezTo>
                  <a:cubicBezTo>
                    <a:pt x="18" y="41"/>
                    <a:pt x="18" y="41"/>
                    <a:pt x="18" y="42"/>
                  </a:cubicBezTo>
                  <a:cubicBezTo>
                    <a:pt x="19" y="42"/>
                    <a:pt x="19" y="42"/>
                    <a:pt x="19" y="42"/>
                  </a:cubicBezTo>
                  <a:cubicBezTo>
                    <a:pt x="20" y="42"/>
                    <a:pt x="20" y="42"/>
                    <a:pt x="20" y="42"/>
                  </a:cubicBezTo>
                  <a:cubicBezTo>
                    <a:pt x="21" y="41"/>
                    <a:pt x="22" y="41"/>
                    <a:pt x="22" y="41"/>
                  </a:cubicBezTo>
                  <a:cubicBezTo>
                    <a:pt x="24" y="40"/>
                    <a:pt x="25" y="39"/>
                    <a:pt x="26" y="38"/>
                  </a:cubicBezTo>
                  <a:cubicBezTo>
                    <a:pt x="29" y="37"/>
                    <a:pt x="31" y="35"/>
                    <a:pt x="33" y="34"/>
                  </a:cubicBezTo>
                  <a:cubicBezTo>
                    <a:pt x="35" y="33"/>
                    <a:pt x="37" y="31"/>
                    <a:pt x="39" y="30"/>
                  </a:cubicBezTo>
                  <a:cubicBezTo>
                    <a:pt x="39" y="30"/>
                    <a:pt x="39" y="30"/>
                    <a:pt x="39" y="30"/>
                  </a:cubicBezTo>
                  <a:cubicBezTo>
                    <a:pt x="43" y="26"/>
                    <a:pt x="48" y="23"/>
                    <a:pt x="52" y="20"/>
                  </a:cubicBezTo>
                  <a:cubicBezTo>
                    <a:pt x="53" y="19"/>
                    <a:pt x="53" y="19"/>
                    <a:pt x="53" y="19"/>
                  </a:cubicBezTo>
                  <a:cubicBezTo>
                    <a:pt x="57" y="16"/>
                    <a:pt x="60" y="13"/>
                    <a:pt x="63" y="10"/>
                  </a:cubicBezTo>
                  <a:cubicBezTo>
                    <a:pt x="66" y="7"/>
                    <a:pt x="70" y="4"/>
                    <a:pt x="73" y="1"/>
                  </a:cubicBezTo>
                  <a:cubicBezTo>
                    <a:pt x="73" y="0"/>
                    <a:pt x="73" y="0"/>
                    <a:pt x="73" y="0"/>
                  </a:cubicBezTo>
                  <a:cubicBezTo>
                    <a:pt x="73" y="0"/>
                    <a:pt x="73" y="0"/>
                    <a:pt x="73" y="0"/>
                  </a:cubicBezTo>
                  <a:cubicBezTo>
                    <a:pt x="73" y="0"/>
                    <a:pt x="73" y="0"/>
                    <a:pt x="73" y="0"/>
                  </a:cubicBezTo>
                </a:path>
              </a:pathLst>
            </a:custGeom>
            <a:solidFill>
              <a:srgbClr val="F8BD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43" name="Freeform 395"/>
            <p:cNvSpPr>
              <a:spLocks noEditPoints="1"/>
            </p:cNvSpPr>
            <p:nvPr/>
          </p:nvSpPr>
          <p:spPr bwMode="auto">
            <a:xfrm>
              <a:off x="1036638" y="3567113"/>
              <a:ext cx="119062" cy="112713"/>
            </a:xfrm>
            <a:custGeom>
              <a:avLst/>
              <a:gdLst>
                <a:gd name="T0" fmla="*/ 15 w 32"/>
                <a:gd name="T1" fmla="*/ 30 h 30"/>
                <a:gd name="T2" fmla="*/ 11 w 32"/>
                <a:gd name="T3" fmla="*/ 30 h 30"/>
                <a:gd name="T4" fmla="*/ 10 w 32"/>
                <a:gd name="T5" fmla="*/ 30 h 30"/>
                <a:gd name="T6" fmla="*/ 12 w 32"/>
                <a:gd name="T7" fmla="*/ 30 h 30"/>
                <a:gd name="T8" fmla="*/ 15 w 32"/>
                <a:gd name="T9" fmla="*/ 30 h 30"/>
                <a:gd name="T10" fmla="*/ 0 w 32"/>
                <a:gd name="T11" fmla="*/ 27 h 30"/>
                <a:gd name="T12" fmla="*/ 3 w 32"/>
                <a:gd name="T13" fmla="*/ 29 h 30"/>
                <a:gd name="T14" fmla="*/ 3 w 32"/>
                <a:gd name="T15" fmla="*/ 29 h 30"/>
                <a:gd name="T16" fmla="*/ 2 w 32"/>
                <a:gd name="T17" fmla="*/ 28 h 30"/>
                <a:gd name="T18" fmla="*/ 0 w 32"/>
                <a:gd name="T19" fmla="*/ 27 h 30"/>
                <a:gd name="T20" fmla="*/ 31 w 32"/>
                <a:gd name="T21" fmla="*/ 12 h 30"/>
                <a:gd name="T22" fmla="*/ 31 w 32"/>
                <a:gd name="T23" fmla="*/ 12 h 30"/>
                <a:gd name="T24" fmla="*/ 29 w 32"/>
                <a:gd name="T25" fmla="*/ 20 h 30"/>
                <a:gd name="T26" fmla="*/ 24 w 32"/>
                <a:gd name="T27" fmla="*/ 25 h 30"/>
                <a:gd name="T28" fmla="*/ 28 w 32"/>
                <a:gd name="T29" fmla="*/ 22 h 30"/>
                <a:gd name="T30" fmla="*/ 31 w 32"/>
                <a:gd name="T31" fmla="*/ 12 h 30"/>
                <a:gd name="T32" fmla="*/ 18 w 32"/>
                <a:gd name="T33" fmla="*/ 6 h 30"/>
                <a:gd name="T34" fmla="*/ 17 w 32"/>
                <a:gd name="T35" fmla="*/ 6 h 30"/>
                <a:gd name="T36" fmla="*/ 18 w 32"/>
                <a:gd name="T37" fmla="*/ 6 h 30"/>
                <a:gd name="T38" fmla="*/ 29 w 32"/>
                <a:gd name="T39" fmla="*/ 2 h 30"/>
                <a:gd name="T40" fmla="*/ 30 w 32"/>
                <a:gd name="T41" fmla="*/ 5 h 30"/>
                <a:gd name="T42" fmla="*/ 29 w 32"/>
                <a:gd name="T43" fmla="*/ 2 h 30"/>
                <a:gd name="T44" fmla="*/ 26 w 32"/>
                <a:gd name="T45" fmla="*/ 0 h 30"/>
                <a:gd name="T46" fmla="*/ 26 w 32"/>
                <a:gd name="T47" fmla="*/ 1 h 30"/>
                <a:gd name="T48" fmla="*/ 21 w 32"/>
                <a:gd name="T49" fmla="*/ 4 h 30"/>
                <a:gd name="T50" fmla="*/ 26 w 32"/>
                <a:gd name="T51" fmla="*/ 1 h 30"/>
                <a:gd name="T52" fmla="*/ 26 w 32"/>
                <a:gd name="T53" fmla="*/ 0 h 30"/>
                <a:gd name="T54" fmla="*/ 28 w 32"/>
                <a:gd name="T55" fmla="*/ 0 h 30"/>
                <a:gd name="T56" fmla="*/ 28 w 32"/>
                <a:gd name="T57" fmla="*/ 1 h 30"/>
                <a:gd name="T58" fmla="*/ 28 w 32"/>
                <a:gd name="T59" fmla="*/ 1 h 30"/>
                <a:gd name="T60" fmla="*/ 28 w 32"/>
                <a:gd name="T61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2" h="30">
                  <a:moveTo>
                    <a:pt x="15" y="30"/>
                  </a:moveTo>
                  <a:cubicBezTo>
                    <a:pt x="14" y="30"/>
                    <a:pt x="12" y="30"/>
                    <a:pt x="11" y="30"/>
                  </a:cubicBezTo>
                  <a:cubicBezTo>
                    <a:pt x="11" y="30"/>
                    <a:pt x="11" y="30"/>
                    <a:pt x="10" y="30"/>
                  </a:cubicBezTo>
                  <a:cubicBezTo>
                    <a:pt x="11" y="30"/>
                    <a:pt x="11" y="30"/>
                    <a:pt x="12" y="30"/>
                  </a:cubicBezTo>
                  <a:cubicBezTo>
                    <a:pt x="13" y="30"/>
                    <a:pt x="14" y="30"/>
                    <a:pt x="15" y="30"/>
                  </a:cubicBezTo>
                  <a:moveTo>
                    <a:pt x="0" y="27"/>
                  </a:moveTo>
                  <a:cubicBezTo>
                    <a:pt x="1" y="28"/>
                    <a:pt x="2" y="28"/>
                    <a:pt x="3" y="29"/>
                  </a:cubicBezTo>
                  <a:cubicBezTo>
                    <a:pt x="3" y="29"/>
                    <a:pt x="3" y="29"/>
                    <a:pt x="3" y="29"/>
                  </a:cubicBezTo>
                  <a:cubicBezTo>
                    <a:pt x="3" y="29"/>
                    <a:pt x="2" y="28"/>
                    <a:pt x="2" y="28"/>
                  </a:cubicBezTo>
                  <a:cubicBezTo>
                    <a:pt x="1" y="28"/>
                    <a:pt x="1" y="28"/>
                    <a:pt x="0" y="27"/>
                  </a:cubicBezTo>
                  <a:moveTo>
                    <a:pt x="31" y="12"/>
                  </a:moveTo>
                  <a:cubicBezTo>
                    <a:pt x="31" y="12"/>
                    <a:pt x="31" y="12"/>
                    <a:pt x="31" y="12"/>
                  </a:cubicBezTo>
                  <a:cubicBezTo>
                    <a:pt x="31" y="15"/>
                    <a:pt x="30" y="18"/>
                    <a:pt x="29" y="20"/>
                  </a:cubicBezTo>
                  <a:cubicBezTo>
                    <a:pt x="27" y="22"/>
                    <a:pt x="26" y="24"/>
                    <a:pt x="24" y="25"/>
                  </a:cubicBezTo>
                  <a:cubicBezTo>
                    <a:pt x="26" y="24"/>
                    <a:pt x="27" y="23"/>
                    <a:pt x="28" y="22"/>
                  </a:cubicBezTo>
                  <a:cubicBezTo>
                    <a:pt x="30" y="19"/>
                    <a:pt x="32" y="16"/>
                    <a:pt x="31" y="12"/>
                  </a:cubicBezTo>
                  <a:moveTo>
                    <a:pt x="18" y="6"/>
                  </a:moveTo>
                  <a:cubicBezTo>
                    <a:pt x="17" y="6"/>
                    <a:pt x="17" y="6"/>
                    <a:pt x="17" y="6"/>
                  </a:cubicBezTo>
                  <a:cubicBezTo>
                    <a:pt x="17" y="6"/>
                    <a:pt x="17" y="6"/>
                    <a:pt x="18" y="6"/>
                  </a:cubicBezTo>
                  <a:moveTo>
                    <a:pt x="29" y="2"/>
                  </a:moveTo>
                  <a:cubicBezTo>
                    <a:pt x="29" y="3"/>
                    <a:pt x="30" y="4"/>
                    <a:pt x="30" y="5"/>
                  </a:cubicBezTo>
                  <a:cubicBezTo>
                    <a:pt x="30" y="4"/>
                    <a:pt x="29" y="3"/>
                    <a:pt x="29" y="2"/>
                  </a:cubicBezTo>
                  <a:moveTo>
                    <a:pt x="26" y="0"/>
                  </a:moveTo>
                  <a:cubicBezTo>
                    <a:pt x="26" y="1"/>
                    <a:pt x="26" y="1"/>
                    <a:pt x="26" y="1"/>
                  </a:cubicBezTo>
                  <a:cubicBezTo>
                    <a:pt x="25" y="2"/>
                    <a:pt x="23" y="3"/>
                    <a:pt x="21" y="4"/>
                  </a:cubicBezTo>
                  <a:cubicBezTo>
                    <a:pt x="23" y="3"/>
                    <a:pt x="25" y="2"/>
                    <a:pt x="26" y="1"/>
                  </a:cubicBezTo>
                  <a:cubicBezTo>
                    <a:pt x="26" y="1"/>
                    <a:pt x="26" y="1"/>
                    <a:pt x="26" y="0"/>
                  </a:cubicBezTo>
                  <a:moveTo>
                    <a:pt x="28" y="0"/>
                  </a:moveTo>
                  <a:cubicBezTo>
                    <a:pt x="28" y="0"/>
                    <a:pt x="28" y="1"/>
                    <a:pt x="28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8" y="1"/>
                    <a:pt x="28" y="0"/>
                    <a:pt x="28" y="0"/>
                  </a:cubicBezTo>
                </a:path>
              </a:pathLst>
            </a:custGeom>
            <a:solidFill>
              <a:srgbClr val="F8C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44" name="Freeform 396"/>
            <p:cNvSpPr>
              <a:spLocks/>
            </p:cNvSpPr>
            <p:nvPr/>
          </p:nvSpPr>
          <p:spPr bwMode="auto">
            <a:xfrm>
              <a:off x="1009650" y="3567113"/>
              <a:ext cx="142875" cy="112713"/>
            </a:xfrm>
            <a:custGeom>
              <a:avLst/>
              <a:gdLst>
                <a:gd name="T0" fmla="*/ 34 w 38"/>
                <a:gd name="T1" fmla="*/ 0 h 30"/>
                <a:gd name="T2" fmla="*/ 33 w 38"/>
                <a:gd name="T3" fmla="*/ 0 h 30"/>
                <a:gd name="T4" fmla="*/ 33 w 38"/>
                <a:gd name="T5" fmla="*/ 1 h 30"/>
                <a:gd name="T6" fmla="*/ 28 w 38"/>
                <a:gd name="T7" fmla="*/ 4 h 30"/>
                <a:gd name="T8" fmla="*/ 25 w 38"/>
                <a:gd name="T9" fmla="*/ 6 h 30"/>
                <a:gd name="T10" fmla="*/ 24 w 38"/>
                <a:gd name="T11" fmla="*/ 6 h 30"/>
                <a:gd name="T12" fmla="*/ 23 w 38"/>
                <a:gd name="T13" fmla="*/ 7 h 30"/>
                <a:gd name="T14" fmla="*/ 20 w 38"/>
                <a:gd name="T15" fmla="*/ 9 h 30"/>
                <a:gd name="T16" fmla="*/ 16 w 38"/>
                <a:gd name="T17" fmla="*/ 14 h 30"/>
                <a:gd name="T18" fmla="*/ 4 w 38"/>
                <a:gd name="T19" fmla="*/ 19 h 30"/>
                <a:gd name="T20" fmla="*/ 1 w 38"/>
                <a:gd name="T21" fmla="*/ 20 h 30"/>
                <a:gd name="T22" fmla="*/ 1 w 38"/>
                <a:gd name="T23" fmla="*/ 22 h 30"/>
                <a:gd name="T24" fmla="*/ 7 w 38"/>
                <a:gd name="T25" fmla="*/ 27 h 30"/>
                <a:gd name="T26" fmla="*/ 9 w 38"/>
                <a:gd name="T27" fmla="*/ 28 h 30"/>
                <a:gd name="T28" fmla="*/ 10 w 38"/>
                <a:gd name="T29" fmla="*/ 29 h 30"/>
                <a:gd name="T30" fmla="*/ 17 w 38"/>
                <a:gd name="T31" fmla="*/ 30 h 30"/>
                <a:gd name="T32" fmla="*/ 17 w 38"/>
                <a:gd name="T33" fmla="*/ 30 h 30"/>
                <a:gd name="T34" fmla="*/ 18 w 38"/>
                <a:gd name="T35" fmla="*/ 30 h 30"/>
                <a:gd name="T36" fmla="*/ 22 w 38"/>
                <a:gd name="T37" fmla="*/ 30 h 30"/>
                <a:gd name="T38" fmla="*/ 31 w 38"/>
                <a:gd name="T39" fmla="*/ 25 h 30"/>
                <a:gd name="T40" fmla="*/ 36 w 38"/>
                <a:gd name="T41" fmla="*/ 20 h 30"/>
                <a:gd name="T42" fmla="*/ 38 w 38"/>
                <a:gd name="T43" fmla="*/ 12 h 30"/>
                <a:gd name="T44" fmla="*/ 38 w 38"/>
                <a:gd name="T45" fmla="*/ 12 h 30"/>
                <a:gd name="T46" fmla="*/ 38 w 38"/>
                <a:gd name="T47" fmla="*/ 12 h 30"/>
                <a:gd name="T48" fmla="*/ 37 w 38"/>
                <a:gd name="T49" fmla="*/ 5 h 30"/>
                <a:gd name="T50" fmla="*/ 36 w 38"/>
                <a:gd name="T51" fmla="*/ 2 h 30"/>
                <a:gd name="T52" fmla="*/ 35 w 38"/>
                <a:gd name="T53" fmla="*/ 1 h 30"/>
                <a:gd name="T54" fmla="*/ 35 w 38"/>
                <a:gd name="T55" fmla="*/ 0 h 30"/>
                <a:gd name="T56" fmla="*/ 34 w 38"/>
                <a:gd name="T5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8" h="30">
                  <a:moveTo>
                    <a:pt x="34" y="0"/>
                  </a:moveTo>
                  <a:cubicBezTo>
                    <a:pt x="34" y="0"/>
                    <a:pt x="34" y="0"/>
                    <a:pt x="33" y="0"/>
                  </a:cubicBezTo>
                  <a:cubicBezTo>
                    <a:pt x="33" y="1"/>
                    <a:pt x="33" y="1"/>
                    <a:pt x="33" y="1"/>
                  </a:cubicBezTo>
                  <a:cubicBezTo>
                    <a:pt x="32" y="2"/>
                    <a:pt x="30" y="3"/>
                    <a:pt x="28" y="4"/>
                  </a:cubicBezTo>
                  <a:cubicBezTo>
                    <a:pt x="27" y="5"/>
                    <a:pt x="26" y="6"/>
                    <a:pt x="25" y="6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4" y="7"/>
                    <a:pt x="23" y="7"/>
                    <a:pt x="23" y="7"/>
                  </a:cubicBezTo>
                  <a:cubicBezTo>
                    <a:pt x="21" y="7"/>
                    <a:pt x="21" y="8"/>
                    <a:pt x="20" y="9"/>
                  </a:cubicBezTo>
                  <a:cubicBezTo>
                    <a:pt x="19" y="11"/>
                    <a:pt x="18" y="13"/>
                    <a:pt x="16" y="14"/>
                  </a:cubicBezTo>
                  <a:cubicBezTo>
                    <a:pt x="13" y="17"/>
                    <a:pt x="9" y="19"/>
                    <a:pt x="4" y="19"/>
                  </a:cubicBezTo>
                  <a:cubicBezTo>
                    <a:pt x="3" y="20"/>
                    <a:pt x="2" y="20"/>
                    <a:pt x="1" y="20"/>
                  </a:cubicBezTo>
                  <a:cubicBezTo>
                    <a:pt x="0" y="21"/>
                    <a:pt x="0" y="21"/>
                    <a:pt x="1" y="22"/>
                  </a:cubicBezTo>
                  <a:cubicBezTo>
                    <a:pt x="2" y="24"/>
                    <a:pt x="4" y="26"/>
                    <a:pt x="7" y="27"/>
                  </a:cubicBezTo>
                  <a:cubicBezTo>
                    <a:pt x="8" y="28"/>
                    <a:pt x="8" y="28"/>
                    <a:pt x="9" y="28"/>
                  </a:cubicBezTo>
                  <a:cubicBezTo>
                    <a:pt x="9" y="28"/>
                    <a:pt x="10" y="29"/>
                    <a:pt x="10" y="29"/>
                  </a:cubicBezTo>
                  <a:cubicBezTo>
                    <a:pt x="13" y="30"/>
                    <a:pt x="15" y="30"/>
                    <a:pt x="17" y="30"/>
                  </a:cubicBezTo>
                  <a:cubicBezTo>
                    <a:pt x="17" y="30"/>
                    <a:pt x="17" y="30"/>
                    <a:pt x="17" y="30"/>
                  </a:cubicBezTo>
                  <a:cubicBezTo>
                    <a:pt x="18" y="30"/>
                    <a:pt x="18" y="30"/>
                    <a:pt x="18" y="30"/>
                  </a:cubicBezTo>
                  <a:cubicBezTo>
                    <a:pt x="19" y="30"/>
                    <a:pt x="21" y="30"/>
                    <a:pt x="22" y="30"/>
                  </a:cubicBezTo>
                  <a:cubicBezTo>
                    <a:pt x="26" y="29"/>
                    <a:pt x="29" y="27"/>
                    <a:pt x="31" y="25"/>
                  </a:cubicBezTo>
                  <a:cubicBezTo>
                    <a:pt x="33" y="24"/>
                    <a:pt x="34" y="22"/>
                    <a:pt x="36" y="20"/>
                  </a:cubicBezTo>
                  <a:cubicBezTo>
                    <a:pt x="37" y="18"/>
                    <a:pt x="38" y="15"/>
                    <a:pt x="38" y="12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38" y="10"/>
                    <a:pt x="38" y="7"/>
                    <a:pt x="37" y="5"/>
                  </a:cubicBezTo>
                  <a:cubicBezTo>
                    <a:pt x="37" y="4"/>
                    <a:pt x="36" y="3"/>
                    <a:pt x="36" y="2"/>
                  </a:cubicBezTo>
                  <a:cubicBezTo>
                    <a:pt x="36" y="2"/>
                    <a:pt x="35" y="1"/>
                    <a:pt x="35" y="1"/>
                  </a:cubicBezTo>
                  <a:cubicBezTo>
                    <a:pt x="35" y="1"/>
                    <a:pt x="35" y="0"/>
                    <a:pt x="35" y="0"/>
                  </a:cubicBezTo>
                  <a:cubicBezTo>
                    <a:pt x="34" y="0"/>
                    <a:pt x="34" y="0"/>
                    <a:pt x="34" y="0"/>
                  </a:cubicBezTo>
                </a:path>
              </a:pathLst>
            </a:custGeom>
            <a:solidFill>
              <a:srgbClr val="F8BD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45" name="Freeform 397"/>
            <p:cNvSpPr>
              <a:spLocks noEditPoints="1"/>
            </p:cNvSpPr>
            <p:nvPr/>
          </p:nvSpPr>
          <p:spPr bwMode="auto">
            <a:xfrm>
              <a:off x="1333500" y="3130550"/>
              <a:ext cx="149225" cy="93663"/>
            </a:xfrm>
            <a:custGeom>
              <a:avLst/>
              <a:gdLst>
                <a:gd name="T0" fmla="*/ 26 w 40"/>
                <a:gd name="T1" fmla="*/ 25 h 25"/>
                <a:gd name="T2" fmla="*/ 27 w 40"/>
                <a:gd name="T3" fmla="*/ 25 h 25"/>
                <a:gd name="T4" fmla="*/ 28 w 40"/>
                <a:gd name="T5" fmla="*/ 25 h 25"/>
                <a:gd name="T6" fmla="*/ 27 w 40"/>
                <a:gd name="T7" fmla="*/ 25 h 25"/>
                <a:gd name="T8" fmla="*/ 26 w 40"/>
                <a:gd name="T9" fmla="*/ 25 h 25"/>
                <a:gd name="T10" fmla="*/ 15 w 40"/>
                <a:gd name="T11" fmla="*/ 18 h 25"/>
                <a:gd name="T12" fmla="*/ 23 w 40"/>
                <a:gd name="T13" fmla="*/ 23 h 25"/>
                <a:gd name="T14" fmla="*/ 25 w 40"/>
                <a:gd name="T15" fmla="*/ 25 h 25"/>
                <a:gd name="T16" fmla="*/ 15 w 40"/>
                <a:gd name="T17" fmla="*/ 18 h 25"/>
                <a:gd name="T18" fmla="*/ 40 w 40"/>
                <a:gd name="T19" fmla="*/ 17 h 25"/>
                <a:gd name="T20" fmla="*/ 40 w 40"/>
                <a:gd name="T21" fmla="*/ 17 h 25"/>
                <a:gd name="T22" fmla="*/ 40 w 40"/>
                <a:gd name="T23" fmla="*/ 17 h 25"/>
                <a:gd name="T24" fmla="*/ 40 w 40"/>
                <a:gd name="T25" fmla="*/ 17 h 25"/>
                <a:gd name="T26" fmla="*/ 31 w 40"/>
                <a:gd name="T27" fmla="*/ 10 h 25"/>
                <a:gd name="T28" fmla="*/ 38 w 40"/>
                <a:gd name="T29" fmla="*/ 14 h 25"/>
                <a:gd name="T30" fmla="*/ 31 w 40"/>
                <a:gd name="T31" fmla="*/ 10 h 25"/>
                <a:gd name="T32" fmla="*/ 0 w 40"/>
                <a:gd name="T33" fmla="*/ 9 h 25"/>
                <a:gd name="T34" fmla="*/ 2 w 40"/>
                <a:gd name="T35" fmla="*/ 10 h 25"/>
                <a:gd name="T36" fmla="*/ 1 w 40"/>
                <a:gd name="T37" fmla="*/ 10 h 25"/>
                <a:gd name="T38" fmla="*/ 0 w 40"/>
                <a:gd name="T39" fmla="*/ 9 h 25"/>
                <a:gd name="T40" fmla="*/ 1 w 40"/>
                <a:gd name="T41" fmla="*/ 7 h 25"/>
                <a:gd name="T42" fmla="*/ 0 w 40"/>
                <a:gd name="T43" fmla="*/ 9 h 25"/>
                <a:gd name="T44" fmla="*/ 0 w 40"/>
                <a:gd name="T45" fmla="*/ 8 h 25"/>
                <a:gd name="T46" fmla="*/ 1 w 40"/>
                <a:gd name="T47" fmla="*/ 7 h 25"/>
                <a:gd name="T48" fmla="*/ 15 w 40"/>
                <a:gd name="T49" fmla="*/ 0 h 25"/>
                <a:gd name="T50" fmla="*/ 23 w 40"/>
                <a:gd name="T51" fmla="*/ 5 h 25"/>
                <a:gd name="T52" fmla="*/ 27 w 40"/>
                <a:gd name="T53" fmla="*/ 7 h 25"/>
                <a:gd name="T54" fmla="*/ 26 w 40"/>
                <a:gd name="T55" fmla="*/ 6 h 25"/>
                <a:gd name="T56" fmla="*/ 15 w 40"/>
                <a:gd name="T57" fmla="*/ 0 h 25"/>
                <a:gd name="T58" fmla="*/ 15 w 40"/>
                <a:gd name="T59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40" h="25">
                  <a:moveTo>
                    <a:pt x="26" y="25"/>
                  </a:moveTo>
                  <a:cubicBezTo>
                    <a:pt x="26" y="25"/>
                    <a:pt x="27" y="25"/>
                    <a:pt x="27" y="25"/>
                  </a:cubicBezTo>
                  <a:cubicBezTo>
                    <a:pt x="27" y="25"/>
                    <a:pt x="28" y="25"/>
                    <a:pt x="28" y="25"/>
                  </a:cubicBezTo>
                  <a:cubicBezTo>
                    <a:pt x="28" y="25"/>
                    <a:pt x="27" y="25"/>
                    <a:pt x="27" y="25"/>
                  </a:cubicBezTo>
                  <a:cubicBezTo>
                    <a:pt x="27" y="25"/>
                    <a:pt x="26" y="25"/>
                    <a:pt x="26" y="25"/>
                  </a:cubicBezTo>
                  <a:moveTo>
                    <a:pt x="15" y="18"/>
                  </a:moveTo>
                  <a:cubicBezTo>
                    <a:pt x="18" y="19"/>
                    <a:pt x="21" y="21"/>
                    <a:pt x="23" y="23"/>
                  </a:cubicBezTo>
                  <a:cubicBezTo>
                    <a:pt x="24" y="23"/>
                    <a:pt x="25" y="24"/>
                    <a:pt x="25" y="25"/>
                  </a:cubicBezTo>
                  <a:cubicBezTo>
                    <a:pt x="22" y="22"/>
                    <a:pt x="19" y="20"/>
                    <a:pt x="15" y="18"/>
                  </a:cubicBezTo>
                  <a:moveTo>
                    <a:pt x="40" y="17"/>
                  </a:move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moveTo>
                    <a:pt x="31" y="10"/>
                  </a:moveTo>
                  <a:cubicBezTo>
                    <a:pt x="33" y="11"/>
                    <a:pt x="36" y="13"/>
                    <a:pt x="38" y="14"/>
                  </a:cubicBezTo>
                  <a:cubicBezTo>
                    <a:pt x="36" y="13"/>
                    <a:pt x="33" y="11"/>
                    <a:pt x="31" y="10"/>
                  </a:cubicBezTo>
                  <a:moveTo>
                    <a:pt x="0" y="9"/>
                  </a:moveTo>
                  <a:cubicBezTo>
                    <a:pt x="1" y="10"/>
                    <a:pt x="1" y="10"/>
                    <a:pt x="2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0" y="9"/>
                  </a:cubicBezTo>
                  <a:moveTo>
                    <a:pt x="1" y="7"/>
                  </a:moveTo>
                  <a:cubicBezTo>
                    <a:pt x="0" y="8"/>
                    <a:pt x="0" y="9"/>
                    <a:pt x="0" y="9"/>
                  </a:cubicBezTo>
                  <a:cubicBezTo>
                    <a:pt x="0" y="9"/>
                    <a:pt x="0" y="8"/>
                    <a:pt x="0" y="8"/>
                  </a:cubicBezTo>
                  <a:cubicBezTo>
                    <a:pt x="1" y="8"/>
                    <a:pt x="1" y="7"/>
                    <a:pt x="1" y="7"/>
                  </a:cubicBezTo>
                  <a:moveTo>
                    <a:pt x="15" y="0"/>
                  </a:moveTo>
                  <a:cubicBezTo>
                    <a:pt x="18" y="1"/>
                    <a:pt x="21" y="3"/>
                    <a:pt x="23" y="5"/>
                  </a:cubicBezTo>
                  <a:cubicBezTo>
                    <a:pt x="24" y="5"/>
                    <a:pt x="25" y="6"/>
                    <a:pt x="27" y="7"/>
                  </a:cubicBezTo>
                  <a:cubicBezTo>
                    <a:pt x="26" y="6"/>
                    <a:pt x="26" y="6"/>
                    <a:pt x="26" y="6"/>
                  </a:cubicBezTo>
                  <a:cubicBezTo>
                    <a:pt x="22" y="4"/>
                    <a:pt x="19" y="2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</a:path>
              </a:pathLst>
            </a:custGeom>
            <a:solidFill>
              <a:srgbClr val="F8C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46" name="Freeform 398"/>
            <p:cNvSpPr>
              <a:spLocks/>
            </p:cNvSpPr>
            <p:nvPr/>
          </p:nvSpPr>
          <p:spPr bwMode="auto">
            <a:xfrm>
              <a:off x="1333500" y="3130550"/>
              <a:ext cx="149225" cy="93663"/>
            </a:xfrm>
            <a:custGeom>
              <a:avLst/>
              <a:gdLst>
                <a:gd name="T0" fmla="*/ 13 w 40"/>
                <a:gd name="T1" fmla="*/ 0 h 25"/>
                <a:gd name="T2" fmla="*/ 12 w 40"/>
                <a:gd name="T3" fmla="*/ 0 h 25"/>
                <a:gd name="T4" fmla="*/ 2 w 40"/>
                <a:gd name="T5" fmla="*/ 7 h 25"/>
                <a:gd name="T6" fmla="*/ 1 w 40"/>
                <a:gd name="T7" fmla="*/ 7 h 25"/>
                <a:gd name="T8" fmla="*/ 0 w 40"/>
                <a:gd name="T9" fmla="*/ 8 h 25"/>
                <a:gd name="T10" fmla="*/ 0 w 40"/>
                <a:gd name="T11" fmla="*/ 9 h 25"/>
                <a:gd name="T12" fmla="*/ 0 w 40"/>
                <a:gd name="T13" fmla="*/ 9 h 25"/>
                <a:gd name="T14" fmla="*/ 1 w 40"/>
                <a:gd name="T15" fmla="*/ 10 h 25"/>
                <a:gd name="T16" fmla="*/ 2 w 40"/>
                <a:gd name="T17" fmla="*/ 10 h 25"/>
                <a:gd name="T18" fmla="*/ 2 w 40"/>
                <a:gd name="T19" fmla="*/ 10 h 25"/>
                <a:gd name="T20" fmla="*/ 3 w 40"/>
                <a:gd name="T21" fmla="*/ 11 h 25"/>
                <a:gd name="T22" fmla="*/ 15 w 40"/>
                <a:gd name="T23" fmla="*/ 18 h 25"/>
                <a:gd name="T24" fmla="*/ 25 w 40"/>
                <a:gd name="T25" fmla="*/ 25 h 25"/>
                <a:gd name="T26" fmla="*/ 26 w 40"/>
                <a:gd name="T27" fmla="*/ 25 h 25"/>
                <a:gd name="T28" fmla="*/ 26 w 40"/>
                <a:gd name="T29" fmla="*/ 25 h 25"/>
                <a:gd name="T30" fmla="*/ 27 w 40"/>
                <a:gd name="T31" fmla="*/ 25 h 25"/>
                <a:gd name="T32" fmla="*/ 28 w 40"/>
                <a:gd name="T33" fmla="*/ 25 h 25"/>
                <a:gd name="T34" fmla="*/ 28 w 40"/>
                <a:gd name="T35" fmla="*/ 25 h 25"/>
                <a:gd name="T36" fmla="*/ 39 w 40"/>
                <a:gd name="T37" fmla="*/ 18 h 25"/>
                <a:gd name="T38" fmla="*/ 40 w 40"/>
                <a:gd name="T39" fmla="*/ 17 h 25"/>
                <a:gd name="T40" fmla="*/ 40 w 40"/>
                <a:gd name="T41" fmla="*/ 17 h 25"/>
                <a:gd name="T42" fmla="*/ 40 w 40"/>
                <a:gd name="T43" fmla="*/ 16 h 25"/>
                <a:gd name="T44" fmla="*/ 38 w 40"/>
                <a:gd name="T45" fmla="*/ 14 h 25"/>
                <a:gd name="T46" fmla="*/ 38 w 40"/>
                <a:gd name="T47" fmla="*/ 14 h 25"/>
                <a:gd name="T48" fmla="*/ 31 w 40"/>
                <a:gd name="T49" fmla="*/ 10 h 25"/>
                <a:gd name="T50" fmla="*/ 27 w 40"/>
                <a:gd name="T51" fmla="*/ 7 h 25"/>
                <a:gd name="T52" fmla="*/ 23 w 40"/>
                <a:gd name="T53" fmla="*/ 5 h 25"/>
                <a:gd name="T54" fmla="*/ 15 w 40"/>
                <a:gd name="T55" fmla="*/ 0 h 25"/>
                <a:gd name="T56" fmla="*/ 13 w 40"/>
                <a:gd name="T5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0" h="25">
                  <a:moveTo>
                    <a:pt x="13" y="0"/>
                  </a:moveTo>
                  <a:cubicBezTo>
                    <a:pt x="13" y="0"/>
                    <a:pt x="12" y="0"/>
                    <a:pt x="12" y="0"/>
                  </a:cubicBezTo>
                  <a:cubicBezTo>
                    <a:pt x="8" y="2"/>
                    <a:pt x="5" y="4"/>
                    <a:pt x="2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8"/>
                    <a:pt x="0" y="8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3" y="11"/>
                    <a:pt x="3" y="11"/>
                  </a:cubicBezTo>
                  <a:cubicBezTo>
                    <a:pt x="7" y="13"/>
                    <a:pt x="11" y="15"/>
                    <a:pt x="15" y="18"/>
                  </a:cubicBezTo>
                  <a:cubicBezTo>
                    <a:pt x="19" y="20"/>
                    <a:pt x="22" y="22"/>
                    <a:pt x="25" y="25"/>
                  </a:cubicBezTo>
                  <a:cubicBezTo>
                    <a:pt x="26" y="25"/>
                    <a:pt x="26" y="25"/>
                    <a:pt x="26" y="25"/>
                  </a:cubicBezTo>
                  <a:cubicBezTo>
                    <a:pt x="26" y="25"/>
                    <a:pt x="26" y="25"/>
                    <a:pt x="26" y="25"/>
                  </a:cubicBezTo>
                  <a:cubicBezTo>
                    <a:pt x="26" y="25"/>
                    <a:pt x="27" y="25"/>
                    <a:pt x="27" y="25"/>
                  </a:cubicBezTo>
                  <a:cubicBezTo>
                    <a:pt x="27" y="25"/>
                    <a:pt x="28" y="25"/>
                    <a:pt x="28" y="25"/>
                  </a:cubicBezTo>
                  <a:cubicBezTo>
                    <a:pt x="28" y="25"/>
                    <a:pt x="28" y="25"/>
                    <a:pt x="28" y="25"/>
                  </a:cubicBezTo>
                  <a:cubicBezTo>
                    <a:pt x="32" y="23"/>
                    <a:pt x="36" y="20"/>
                    <a:pt x="39" y="18"/>
                  </a:cubicBezTo>
                  <a:cubicBezTo>
                    <a:pt x="40" y="18"/>
                    <a:pt x="40" y="18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6"/>
                    <a:pt x="40" y="16"/>
                  </a:cubicBezTo>
                  <a:cubicBezTo>
                    <a:pt x="39" y="15"/>
                    <a:pt x="39" y="15"/>
                    <a:pt x="38" y="14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6" y="13"/>
                    <a:pt x="33" y="11"/>
                    <a:pt x="31" y="10"/>
                  </a:cubicBezTo>
                  <a:cubicBezTo>
                    <a:pt x="30" y="9"/>
                    <a:pt x="28" y="8"/>
                    <a:pt x="27" y="7"/>
                  </a:cubicBezTo>
                  <a:cubicBezTo>
                    <a:pt x="25" y="6"/>
                    <a:pt x="24" y="5"/>
                    <a:pt x="23" y="5"/>
                  </a:cubicBezTo>
                  <a:cubicBezTo>
                    <a:pt x="21" y="3"/>
                    <a:pt x="18" y="1"/>
                    <a:pt x="15" y="0"/>
                  </a:cubicBezTo>
                  <a:cubicBezTo>
                    <a:pt x="14" y="0"/>
                    <a:pt x="14" y="0"/>
                    <a:pt x="13" y="0"/>
                  </a:cubicBezTo>
                </a:path>
              </a:pathLst>
            </a:custGeom>
            <a:solidFill>
              <a:srgbClr val="EA8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47" name="Freeform 399"/>
            <p:cNvSpPr>
              <a:spLocks noEditPoints="1"/>
            </p:cNvSpPr>
            <p:nvPr/>
          </p:nvSpPr>
          <p:spPr bwMode="auto">
            <a:xfrm>
              <a:off x="1262063" y="2189163"/>
              <a:ext cx="209550" cy="82550"/>
            </a:xfrm>
            <a:custGeom>
              <a:avLst/>
              <a:gdLst>
                <a:gd name="T0" fmla="*/ 51 w 56"/>
                <a:gd name="T1" fmla="*/ 21 h 22"/>
                <a:gd name="T2" fmla="*/ 48 w 56"/>
                <a:gd name="T3" fmla="*/ 22 h 22"/>
                <a:gd name="T4" fmla="*/ 48 w 56"/>
                <a:gd name="T5" fmla="*/ 22 h 22"/>
                <a:gd name="T6" fmla="*/ 51 w 56"/>
                <a:gd name="T7" fmla="*/ 21 h 22"/>
                <a:gd name="T8" fmla="*/ 54 w 56"/>
                <a:gd name="T9" fmla="*/ 16 h 22"/>
                <a:gd name="T10" fmla="*/ 55 w 56"/>
                <a:gd name="T11" fmla="*/ 16 h 22"/>
                <a:gd name="T12" fmla="*/ 55 w 56"/>
                <a:gd name="T13" fmla="*/ 17 h 22"/>
                <a:gd name="T14" fmla="*/ 55 w 56"/>
                <a:gd name="T15" fmla="*/ 18 h 22"/>
                <a:gd name="T16" fmla="*/ 55 w 56"/>
                <a:gd name="T17" fmla="*/ 17 h 22"/>
                <a:gd name="T18" fmla="*/ 55 w 56"/>
                <a:gd name="T19" fmla="*/ 16 h 22"/>
                <a:gd name="T20" fmla="*/ 54 w 56"/>
                <a:gd name="T21" fmla="*/ 16 h 22"/>
                <a:gd name="T22" fmla="*/ 27 w 56"/>
                <a:gd name="T23" fmla="*/ 6 h 22"/>
                <a:gd name="T24" fmla="*/ 35 w 56"/>
                <a:gd name="T25" fmla="*/ 8 h 22"/>
                <a:gd name="T26" fmla="*/ 50 w 56"/>
                <a:gd name="T27" fmla="*/ 14 h 22"/>
                <a:gd name="T28" fmla="*/ 44 w 56"/>
                <a:gd name="T29" fmla="*/ 12 h 22"/>
                <a:gd name="T30" fmla="*/ 27 w 56"/>
                <a:gd name="T31" fmla="*/ 6 h 22"/>
                <a:gd name="T32" fmla="*/ 3 w 56"/>
                <a:gd name="T33" fmla="*/ 2 h 22"/>
                <a:gd name="T34" fmla="*/ 6 w 56"/>
                <a:gd name="T35" fmla="*/ 5 h 22"/>
                <a:gd name="T36" fmla="*/ 9 w 56"/>
                <a:gd name="T37" fmla="*/ 6 h 22"/>
                <a:gd name="T38" fmla="*/ 3 w 56"/>
                <a:gd name="T39" fmla="*/ 3 h 22"/>
                <a:gd name="T40" fmla="*/ 3 w 56"/>
                <a:gd name="T41" fmla="*/ 2 h 22"/>
                <a:gd name="T42" fmla="*/ 10 w 56"/>
                <a:gd name="T43" fmla="*/ 1 h 22"/>
                <a:gd name="T44" fmla="*/ 12 w 56"/>
                <a:gd name="T45" fmla="*/ 2 h 22"/>
                <a:gd name="T46" fmla="*/ 10 w 56"/>
                <a:gd name="T47" fmla="*/ 1 h 22"/>
                <a:gd name="T48" fmla="*/ 0 w 56"/>
                <a:gd name="T49" fmla="*/ 1 h 22"/>
                <a:gd name="T50" fmla="*/ 0 w 56"/>
                <a:gd name="T51" fmla="*/ 1 h 22"/>
                <a:gd name="T52" fmla="*/ 0 w 56"/>
                <a:gd name="T53" fmla="*/ 1 h 22"/>
                <a:gd name="T54" fmla="*/ 0 w 56"/>
                <a:gd name="T55" fmla="*/ 1 h 22"/>
                <a:gd name="T56" fmla="*/ 3 w 56"/>
                <a:gd name="T57" fmla="*/ 0 h 22"/>
                <a:gd name="T58" fmla="*/ 4 w 56"/>
                <a:gd name="T59" fmla="*/ 0 h 22"/>
                <a:gd name="T60" fmla="*/ 5 w 56"/>
                <a:gd name="T61" fmla="*/ 0 h 22"/>
                <a:gd name="T62" fmla="*/ 3 w 56"/>
                <a:gd name="T63" fmla="*/ 0 h 22"/>
                <a:gd name="T64" fmla="*/ 1 w 56"/>
                <a:gd name="T65" fmla="*/ 0 h 22"/>
                <a:gd name="T66" fmla="*/ 0 w 56"/>
                <a:gd name="T67" fmla="*/ 0 h 22"/>
                <a:gd name="T68" fmla="*/ 0 w 56"/>
                <a:gd name="T69" fmla="*/ 0 h 22"/>
                <a:gd name="T70" fmla="*/ 1 w 56"/>
                <a:gd name="T71" fmla="*/ 0 h 22"/>
                <a:gd name="T72" fmla="*/ 1 w 56"/>
                <a:gd name="T73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6" h="22">
                  <a:moveTo>
                    <a:pt x="51" y="21"/>
                  </a:moveTo>
                  <a:cubicBezTo>
                    <a:pt x="50" y="21"/>
                    <a:pt x="49" y="22"/>
                    <a:pt x="48" y="22"/>
                  </a:cubicBezTo>
                  <a:cubicBezTo>
                    <a:pt x="48" y="22"/>
                    <a:pt x="48" y="22"/>
                    <a:pt x="48" y="22"/>
                  </a:cubicBezTo>
                  <a:cubicBezTo>
                    <a:pt x="49" y="22"/>
                    <a:pt x="50" y="21"/>
                    <a:pt x="51" y="21"/>
                  </a:cubicBezTo>
                  <a:moveTo>
                    <a:pt x="54" y="16"/>
                  </a:moveTo>
                  <a:cubicBezTo>
                    <a:pt x="55" y="16"/>
                    <a:pt x="55" y="16"/>
                    <a:pt x="55" y="16"/>
                  </a:cubicBezTo>
                  <a:cubicBezTo>
                    <a:pt x="55" y="16"/>
                    <a:pt x="55" y="17"/>
                    <a:pt x="55" y="17"/>
                  </a:cubicBezTo>
                  <a:cubicBezTo>
                    <a:pt x="55" y="17"/>
                    <a:pt x="55" y="17"/>
                    <a:pt x="55" y="18"/>
                  </a:cubicBezTo>
                  <a:cubicBezTo>
                    <a:pt x="55" y="18"/>
                    <a:pt x="55" y="17"/>
                    <a:pt x="55" y="17"/>
                  </a:cubicBezTo>
                  <a:cubicBezTo>
                    <a:pt x="56" y="17"/>
                    <a:pt x="55" y="16"/>
                    <a:pt x="55" y="16"/>
                  </a:cubicBezTo>
                  <a:cubicBezTo>
                    <a:pt x="55" y="16"/>
                    <a:pt x="54" y="16"/>
                    <a:pt x="54" y="16"/>
                  </a:cubicBezTo>
                  <a:moveTo>
                    <a:pt x="27" y="6"/>
                  </a:moveTo>
                  <a:cubicBezTo>
                    <a:pt x="30" y="7"/>
                    <a:pt x="33" y="8"/>
                    <a:pt x="35" y="8"/>
                  </a:cubicBezTo>
                  <a:cubicBezTo>
                    <a:pt x="40" y="10"/>
                    <a:pt x="45" y="12"/>
                    <a:pt x="50" y="14"/>
                  </a:cubicBezTo>
                  <a:cubicBezTo>
                    <a:pt x="48" y="13"/>
                    <a:pt x="46" y="12"/>
                    <a:pt x="44" y="12"/>
                  </a:cubicBezTo>
                  <a:cubicBezTo>
                    <a:pt x="39" y="9"/>
                    <a:pt x="33" y="8"/>
                    <a:pt x="27" y="6"/>
                  </a:cubicBezTo>
                  <a:moveTo>
                    <a:pt x="3" y="2"/>
                  </a:moveTo>
                  <a:cubicBezTo>
                    <a:pt x="4" y="3"/>
                    <a:pt x="5" y="4"/>
                    <a:pt x="6" y="5"/>
                  </a:cubicBezTo>
                  <a:cubicBezTo>
                    <a:pt x="7" y="5"/>
                    <a:pt x="8" y="6"/>
                    <a:pt x="9" y="6"/>
                  </a:cubicBezTo>
                  <a:cubicBezTo>
                    <a:pt x="7" y="5"/>
                    <a:pt x="5" y="4"/>
                    <a:pt x="3" y="3"/>
                  </a:cubicBezTo>
                  <a:cubicBezTo>
                    <a:pt x="3" y="3"/>
                    <a:pt x="3" y="3"/>
                    <a:pt x="3" y="2"/>
                  </a:cubicBezTo>
                  <a:moveTo>
                    <a:pt x="10" y="1"/>
                  </a:moveTo>
                  <a:cubicBezTo>
                    <a:pt x="10" y="2"/>
                    <a:pt x="11" y="2"/>
                    <a:pt x="12" y="2"/>
                  </a:cubicBezTo>
                  <a:cubicBezTo>
                    <a:pt x="11" y="2"/>
                    <a:pt x="10" y="2"/>
                    <a:pt x="1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3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5" y="0"/>
                  </a:cubicBezTo>
                  <a:cubicBezTo>
                    <a:pt x="4" y="0"/>
                    <a:pt x="4" y="0"/>
                    <a:pt x="3" y="0"/>
                  </a:cubicBezTo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F8C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48" name="Freeform 400"/>
            <p:cNvSpPr>
              <a:spLocks/>
            </p:cNvSpPr>
            <p:nvPr/>
          </p:nvSpPr>
          <p:spPr bwMode="auto">
            <a:xfrm>
              <a:off x="1262063" y="2189163"/>
              <a:ext cx="206375" cy="93663"/>
            </a:xfrm>
            <a:custGeom>
              <a:avLst/>
              <a:gdLst>
                <a:gd name="T0" fmla="*/ 1 w 55"/>
                <a:gd name="T1" fmla="*/ 0 h 25"/>
                <a:gd name="T2" fmla="*/ 0 w 55"/>
                <a:gd name="T3" fmla="*/ 0 h 25"/>
                <a:gd name="T4" fmla="*/ 0 w 55"/>
                <a:gd name="T5" fmla="*/ 1 h 25"/>
                <a:gd name="T6" fmla="*/ 0 w 55"/>
                <a:gd name="T7" fmla="*/ 1 h 25"/>
                <a:gd name="T8" fmla="*/ 3 w 55"/>
                <a:gd name="T9" fmla="*/ 2 h 25"/>
                <a:gd name="T10" fmla="*/ 3 w 55"/>
                <a:gd name="T11" fmla="*/ 3 h 25"/>
                <a:gd name="T12" fmla="*/ 9 w 55"/>
                <a:gd name="T13" fmla="*/ 6 h 25"/>
                <a:gd name="T14" fmla="*/ 12 w 55"/>
                <a:gd name="T15" fmla="*/ 9 h 25"/>
                <a:gd name="T16" fmla="*/ 29 w 55"/>
                <a:gd name="T17" fmla="*/ 17 h 25"/>
                <a:gd name="T18" fmla="*/ 41 w 55"/>
                <a:gd name="T19" fmla="*/ 24 h 25"/>
                <a:gd name="T20" fmla="*/ 43 w 55"/>
                <a:gd name="T21" fmla="*/ 25 h 25"/>
                <a:gd name="T22" fmla="*/ 45 w 55"/>
                <a:gd name="T23" fmla="*/ 24 h 25"/>
                <a:gd name="T24" fmla="*/ 48 w 55"/>
                <a:gd name="T25" fmla="*/ 22 h 25"/>
                <a:gd name="T26" fmla="*/ 48 w 55"/>
                <a:gd name="T27" fmla="*/ 22 h 25"/>
                <a:gd name="T28" fmla="*/ 51 w 55"/>
                <a:gd name="T29" fmla="*/ 21 h 25"/>
                <a:gd name="T30" fmla="*/ 55 w 55"/>
                <a:gd name="T31" fmla="*/ 18 h 25"/>
                <a:gd name="T32" fmla="*/ 55 w 55"/>
                <a:gd name="T33" fmla="*/ 17 h 25"/>
                <a:gd name="T34" fmla="*/ 55 w 55"/>
                <a:gd name="T35" fmla="*/ 16 h 25"/>
                <a:gd name="T36" fmla="*/ 54 w 55"/>
                <a:gd name="T37" fmla="*/ 16 h 25"/>
                <a:gd name="T38" fmla="*/ 50 w 55"/>
                <a:gd name="T39" fmla="*/ 14 h 25"/>
                <a:gd name="T40" fmla="*/ 35 w 55"/>
                <a:gd name="T41" fmla="*/ 8 h 25"/>
                <a:gd name="T42" fmla="*/ 27 w 55"/>
                <a:gd name="T43" fmla="*/ 6 h 25"/>
                <a:gd name="T44" fmla="*/ 12 w 55"/>
                <a:gd name="T45" fmla="*/ 2 h 25"/>
                <a:gd name="T46" fmla="*/ 12 w 55"/>
                <a:gd name="T47" fmla="*/ 2 h 25"/>
                <a:gd name="T48" fmla="*/ 10 w 55"/>
                <a:gd name="T49" fmla="*/ 1 h 25"/>
                <a:gd name="T50" fmla="*/ 5 w 55"/>
                <a:gd name="T51" fmla="*/ 0 h 25"/>
                <a:gd name="T52" fmla="*/ 4 w 55"/>
                <a:gd name="T53" fmla="*/ 0 h 25"/>
                <a:gd name="T54" fmla="*/ 3 w 55"/>
                <a:gd name="T55" fmla="*/ 0 h 25"/>
                <a:gd name="T56" fmla="*/ 1 w 55"/>
                <a:gd name="T5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55" h="25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2" y="2"/>
                    <a:pt x="3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5" y="4"/>
                    <a:pt x="7" y="5"/>
                    <a:pt x="9" y="6"/>
                  </a:cubicBezTo>
                  <a:cubicBezTo>
                    <a:pt x="10" y="7"/>
                    <a:pt x="11" y="8"/>
                    <a:pt x="12" y="9"/>
                  </a:cubicBezTo>
                  <a:cubicBezTo>
                    <a:pt x="18" y="12"/>
                    <a:pt x="23" y="14"/>
                    <a:pt x="29" y="17"/>
                  </a:cubicBezTo>
                  <a:cubicBezTo>
                    <a:pt x="33" y="19"/>
                    <a:pt x="37" y="22"/>
                    <a:pt x="41" y="24"/>
                  </a:cubicBezTo>
                  <a:cubicBezTo>
                    <a:pt x="42" y="24"/>
                    <a:pt x="42" y="25"/>
                    <a:pt x="43" y="25"/>
                  </a:cubicBezTo>
                  <a:cubicBezTo>
                    <a:pt x="43" y="25"/>
                    <a:pt x="44" y="25"/>
                    <a:pt x="45" y="24"/>
                  </a:cubicBezTo>
                  <a:cubicBezTo>
                    <a:pt x="46" y="24"/>
                    <a:pt x="47" y="23"/>
                    <a:pt x="48" y="22"/>
                  </a:cubicBezTo>
                  <a:cubicBezTo>
                    <a:pt x="48" y="22"/>
                    <a:pt x="48" y="22"/>
                    <a:pt x="48" y="22"/>
                  </a:cubicBezTo>
                  <a:cubicBezTo>
                    <a:pt x="49" y="22"/>
                    <a:pt x="50" y="21"/>
                    <a:pt x="51" y="21"/>
                  </a:cubicBezTo>
                  <a:cubicBezTo>
                    <a:pt x="52" y="20"/>
                    <a:pt x="53" y="19"/>
                    <a:pt x="55" y="18"/>
                  </a:cubicBezTo>
                  <a:cubicBezTo>
                    <a:pt x="55" y="17"/>
                    <a:pt x="55" y="17"/>
                    <a:pt x="55" y="17"/>
                  </a:cubicBezTo>
                  <a:cubicBezTo>
                    <a:pt x="55" y="17"/>
                    <a:pt x="55" y="16"/>
                    <a:pt x="55" y="16"/>
                  </a:cubicBezTo>
                  <a:cubicBezTo>
                    <a:pt x="54" y="16"/>
                    <a:pt x="54" y="16"/>
                    <a:pt x="54" y="16"/>
                  </a:cubicBezTo>
                  <a:cubicBezTo>
                    <a:pt x="53" y="15"/>
                    <a:pt x="51" y="14"/>
                    <a:pt x="50" y="14"/>
                  </a:cubicBezTo>
                  <a:cubicBezTo>
                    <a:pt x="45" y="12"/>
                    <a:pt x="40" y="10"/>
                    <a:pt x="35" y="8"/>
                  </a:cubicBezTo>
                  <a:cubicBezTo>
                    <a:pt x="33" y="8"/>
                    <a:pt x="30" y="7"/>
                    <a:pt x="27" y="6"/>
                  </a:cubicBezTo>
                  <a:cubicBezTo>
                    <a:pt x="22" y="4"/>
                    <a:pt x="17" y="3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1" y="2"/>
                    <a:pt x="10" y="2"/>
                    <a:pt x="10" y="1"/>
                  </a:cubicBezTo>
                  <a:cubicBezTo>
                    <a:pt x="8" y="1"/>
                    <a:pt x="6" y="1"/>
                    <a:pt x="5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3" y="0"/>
                    <a:pt x="2" y="0"/>
                    <a:pt x="1" y="0"/>
                  </a:cubicBezTo>
                </a:path>
              </a:pathLst>
            </a:custGeom>
            <a:solidFill>
              <a:srgbClr val="F8AB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49" name="Freeform 401"/>
            <p:cNvSpPr>
              <a:spLocks noEditPoints="1"/>
            </p:cNvSpPr>
            <p:nvPr/>
          </p:nvSpPr>
          <p:spPr bwMode="auto">
            <a:xfrm>
              <a:off x="1452563" y="2260600"/>
              <a:ext cx="79375" cy="63500"/>
            </a:xfrm>
            <a:custGeom>
              <a:avLst/>
              <a:gdLst>
                <a:gd name="T0" fmla="*/ 14 w 21"/>
                <a:gd name="T1" fmla="*/ 14 h 17"/>
                <a:gd name="T2" fmla="*/ 13 w 21"/>
                <a:gd name="T3" fmla="*/ 15 h 17"/>
                <a:gd name="T4" fmla="*/ 8 w 21"/>
                <a:gd name="T5" fmla="*/ 17 h 17"/>
                <a:gd name="T6" fmla="*/ 9 w 21"/>
                <a:gd name="T7" fmla="*/ 17 h 17"/>
                <a:gd name="T8" fmla="*/ 14 w 21"/>
                <a:gd name="T9" fmla="*/ 14 h 17"/>
                <a:gd name="T10" fmla="*/ 21 w 21"/>
                <a:gd name="T11" fmla="*/ 8 h 17"/>
                <a:gd name="T12" fmla="*/ 15 w 21"/>
                <a:gd name="T13" fmla="*/ 12 h 17"/>
                <a:gd name="T14" fmla="*/ 21 w 21"/>
                <a:gd name="T15" fmla="*/ 8 h 17"/>
                <a:gd name="T16" fmla="*/ 21 w 21"/>
                <a:gd name="T17" fmla="*/ 7 h 17"/>
                <a:gd name="T18" fmla="*/ 21 w 21"/>
                <a:gd name="T19" fmla="*/ 7 h 17"/>
                <a:gd name="T20" fmla="*/ 21 w 21"/>
                <a:gd name="T21" fmla="*/ 7 h 17"/>
                <a:gd name="T22" fmla="*/ 5 w 21"/>
                <a:gd name="T23" fmla="*/ 3 h 17"/>
                <a:gd name="T24" fmla="*/ 0 w 21"/>
                <a:gd name="T25" fmla="*/ 7 h 17"/>
                <a:gd name="T26" fmla="*/ 5 w 21"/>
                <a:gd name="T27" fmla="*/ 3 h 17"/>
                <a:gd name="T28" fmla="*/ 12 w 21"/>
                <a:gd name="T29" fmla="*/ 1 h 17"/>
                <a:gd name="T30" fmla="*/ 20 w 21"/>
                <a:gd name="T31" fmla="*/ 5 h 17"/>
                <a:gd name="T32" fmla="*/ 20 w 21"/>
                <a:gd name="T33" fmla="*/ 5 h 17"/>
                <a:gd name="T34" fmla="*/ 12 w 21"/>
                <a:gd name="T35" fmla="*/ 1 h 17"/>
                <a:gd name="T36" fmla="*/ 10 w 21"/>
                <a:gd name="T37" fmla="*/ 0 h 17"/>
                <a:gd name="T38" fmla="*/ 9 w 21"/>
                <a:gd name="T39" fmla="*/ 0 h 17"/>
                <a:gd name="T40" fmla="*/ 9 w 21"/>
                <a:gd name="T41" fmla="*/ 1 h 17"/>
                <a:gd name="T42" fmla="*/ 10 w 21"/>
                <a:gd name="T43" fmla="*/ 0 h 17"/>
                <a:gd name="T44" fmla="*/ 11 w 21"/>
                <a:gd name="T45" fmla="*/ 0 h 17"/>
                <a:gd name="T46" fmla="*/ 10 w 21"/>
                <a:gd name="T4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1" h="17">
                  <a:moveTo>
                    <a:pt x="14" y="14"/>
                  </a:moveTo>
                  <a:cubicBezTo>
                    <a:pt x="13" y="14"/>
                    <a:pt x="13" y="14"/>
                    <a:pt x="13" y="15"/>
                  </a:cubicBezTo>
                  <a:cubicBezTo>
                    <a:pt x="11" y="16"/>
                    <a:pt x="10" y="17"/>
                    <a:pt x="8" y="17"/>
                  </a:cubicBezTo>
                  <a:cubicBezTo>
                    <a:pt x="8" y="17"/>
                    <a:pt x="9" y="17"/>
                    <a:pt x="9" y="17"/>
                  </a:cubicBezTo>
                  <a:cubicBezTo>
                    <a:pt x="10" y="16"/>
                    <a:pt x="12" y="15"/>
                    <a:pt x="14" y="14"/>
                  </a:cubicBezTo>
                  <a:moveTo>
                    <a:pt x="21" y="8"/>
                  </a:moveTo>
                  <a:cubicBezTo>
                    <a:pt x="19" y="9"/>
                    <a:pt x="17" y="11"/>
                    <a:pt x="15" y="12"/>
                  </a:cubicBezTo>
                  <a:cubicBezTo>
                    <a:pt x="17" y="11"/>
                    <a:pt x="19" y="9"/>
                    <a:pt x="21" y="8"/>
                  </a:cubicBezTo>
                  <a:moveTo>
                    <a:pt x="21" y="7"/>
                  </a:move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moveTo>
                    <a:pt x="5" y="3"/>
                  </a:moveTo>
                  <a:cubicBezTo>
                    <a:pt x="3" y="5"/>
                    <a:pt x="2" y="6"/>
                    <a:pt x="0" y="7"/>
                  </a:cubicBezTo>
                  <a:cubicBezTo>
                    <a:pt x="2" y="6"/>
                    <a:pt x="4" y="5"/>
                    <a:pt x="5" y="3"/>
                  </a:cubicBezTo>
                  <a:moveTo>
                    <a:pt x="12" y="1"/>
                  </a:moveTo>
                  <a:cubicBezTo>
                    <a:pt x="15" y="2"/>
                    <a:pt x="18" y="4"/>
                    <a:pt x="20" y="5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18" y="4"/>
                    <a:pt x="15" y="2"/>
                    <a:pt x="12" y="1"/>
                  </a:cubicBezTo>
                  <a:moveTo>
                    <a:pt x="10" y="0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1"/>
                    <a:pt x="9" y="1"/>
                  </a:cubicBezTo>
                  <a:cubicBezTo>
                    <a:pt x="9" y="0"/>
                    <a:pt x="10" y="0"/>
                    <a:pt x="10" y="0"/>
                  </a:cubicBezTo>
                  <a:cubicBezTo>
                    <a:pt x="10" y="0"/>
                    <a:pt x="10" y="0"/>
                    <a:pt x="11" y="0"/>
                  </a:cubicBezTo>
                  <a:cubicBezTo>
                    <a:pt x="10" y="0"/>
                    <a:pt x="10" y="0"/>
                    <a:pt x="10" y="0"/>
                  </a:cubicBezTo>
                </a:path>
              </a:pathLst>
            </a:custGeom>
            <a:solidFill>
              <a:srgbClr val="F8C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50" name="Freeform 402"/>
            <p:cNvSpPr>
              <a:spLocks/>
            </p:cNvSpPr>
            <p:nvPr/>
          </p:nvSpPr>
          <p:spPr bwMode="auto">
            <a:xfrm>
              <a:off x="1441450" y="2260600"/>
              <a:ext cx="90487" cy="68263"/>
            </a:xfrm>
            <a:custGeom>
              <a:avLst/>
              <a:gdLst>
                <a:gd name="T0" fmla="*/ 13 w 24"/>
                <a:gd name="T1" fmla="*/ 0 h 18"/>
                <a:gd name="T2" fmla="*/ 12 w 24"/>
                <a:gd name="T3" fmla="*/ 1 h 18"/>
                <a:gd name="T4" fmla="*/ 8 w 24"/>
                <a:gd name="T5" fmla="*/ 3 h 18"/>
                <a:gd name="T6" fmla="*/ 3 w 24"/>
                <a:gd name="T7" fmla="*/ 7 h 18"/>
                <a:gd name="T8" fmla="*/ 1 w 24"/>
                <a:gd name="T9" fmla="*/ 8 h 18"/>
                <a:gd name="T10" fmla="*/ 1 w 24"/>
                <a:gd name="T11" fmla="*/ 10 h 18"/>
                <a:gd name="T12" fmla="*/ 9 w 24"/>
                <a:gd name="T13" fmla="*/ 17 h 18"/>
                <a:gd name="T14" fmla="*/ 11 w 24"/>
                <a:gd name="T15" fmla="*/ 18 h 18"/>
                <a:gd name="T16" fmla="*/ 11 w 24"/>
                <a:gd name="T17" fmla="*/ 17 h 18"/>
                <a:gd name="T18" fmla="*/ 16 w 24"/>
                <a:gd name="T19" fmla="*/ 15 h 18"/>
                <a:gd name="T20" fmla="*/ 17 w 24"/>
                <a:gd name="T21" fmla="*/ 14 h 18"/>
                <a:gd name="T22" fmla="*/ 18 w 24"/>
                <a:gd name="T23" fmla="*/ 12 h 18"/>
                <a:gd name="T24" fmla="*/ 24 w 24"/>
                <a:gd name="T25" fmla="*/ 8 h 18"/>
                <a:gd name="T26" fmla="*/ 24 w 24"/>
                <a:gd name="T27" fmla="*/ 7 h 18"/>
                <a:gd name="T28" fmla="*/ 24 w 24"/>
                <a:gd name="T29" fmla="*/ 7 h 18"/>
                <a:gd name="T30" fmla="*/ 24 w 24"/>
                <a:gd name="T31" fmla="*/ 7 h 18"/>
                <a:gd name="T32" fmla="*/ 24 w 24"/>
                <a:gd name="T33" fmla="*/ 5 h 18"/>
                <a:gd name="T34" fmla="*/ 23 w 24"/>
                <a:gd name="T35" fmla="*/ 5 h 18"/>
                <a:gd name="T36" fmla="*/ 23 w 24"/>
                <a:gd name="T37" fmla="*/ 5 h 18"/>
                <a:gd name="T38" fmla="*/ 15 w 24"/>
                <a:gd name="T39" fmla="*/ 1 h 18"/>
                <a:gd name="T40" fmla="*/ 14 w 24"/>
                <a:gd name="T41" fmla="*/ 0 h 18"/>
                <a:gd name="T42" fmla="*/ 14 w 24"/>
                <a:gd name="T43" fmla="*/ 0 h 18"/>
                <a:gd name="T44" fmla="*/ 13 w 24"/>
                <a:gd name="T45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4" h="18">
                  <a:moveTo>
                    <a:pt x="13" y="0"/>
                  </a:moveTo>
                  <a:cubicBezTo>
                    <a:pt x="13" y="0"/>
                    <a:pt x="12" y="0"/>
                    <a:pt x="12" y="1"/>
                  </a:cubicBezTo>
                  <a:cubicBezTo>
                    <a:pt x="11" y="2"/>
                    <a:pt x="9" y="2"/>
                    <a:pt x="8" y="3"/>
                  </a:cubicBezTo>
                  <a:cubicBezTo>
                    <a:pt x="7" y="5"/>
                    <a:pt x="5" y="6"/>
                    <a:pt x="3" y="7"/>
                  </a:cubicBezTo>
                  <a:cubicBezTo>
                    <a:pt x="2" y="8"/>
                    <a:pt x="2" y="8"/>
                    <a:pt x="1" y="8"/>
                  </a:cubicBezTo>
                  <a:cubicBezTo>
                    <a:pt x="0" y="9"/>
                    <a:pt x="0" y="10"/>
                    <a:pt x="1" y="10"/>
                  </a:cubicBezTo>
                  <a:cubicBezTo>
                    <a:pt x="4" y="13"/>
                    <a:pt x="7" y="15"/>
                    <a:pt x="9" y="17"/>
                  </a:cubicBezTo>
                  <a:cubicBezTo>
                    <a:pt x="10" y="17"/>
                    <a:pt x="10" y="18"/>
                    <a:pt x="11" y="18"/>
                  </a:cubicBezTo>
                  <a:cubicBezTo>
                    <a:pt x="11" y="18"/>
                    <a:pt x="11" y="18"/>
                    <a:pt x="11" y="17"/>
                  </a:cubicBezTo>
                  <a:cubicBezTo>
                    <a:pt x="13" y="17"/>
                    <a:pt x="14" y="16"/>
                    <a:pt x="16" y="15"/>
                  </a:cubicBezTo>
                  <a:cubicBezTo>
                    <a:pt x="16" y="14"/>
                    <a:pt x="16" y="14"/>
                    <a:pt x="17" y="14"/>
                  </a:cubicBezTo>
                  <a:cubicBezTo>
                    <a:pt x="17" y="13"/>
                    <a:pt x="18" y="13"/>
                    <a:pt x="18" y="12"/>
                  </a:cubicBezTo>
                  <a:cubicBezTo>
                    <a:pt x="20" y="11"/>
                    <a:pt x="22" y="9"/>
                    <a:pt x="24" y="8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4" y="6"/>
                    <a:pt x="24" y="6"/>
                    <a:pt x="24" y="5"/>
                  </a:cubicBezTo>
                  <a:cubicBezTo>
                    <a:pt x="24" y="5"/>
                    <a:pt x="23" y="5"/>
                    <a:pt x="23" y="5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1" y="4"/>
                    <a:pt x="18" y="2"/>
                    <a:pt x="15" y="1"/>
                  </a:cubicBezTo>
                  <a:cubicBezTo>
                    <a:pt x="15" y="1"/>
                    <a:pt x="14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3" y="0"/>
                    <a:pt x="13" y="0"/>
                    <a:pt x="13" y="0"/>
                  </a:cubicBezTo>
                </a:path>
              </a:pathLst>
            </a:custGeom>
            <a:solidFill>
              <a:srgbClr val="EA8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51" name="Freeform 403"/>
            <p:cNvSpPr>
              <a:spLocks noEditPoints="1"/>
            </p:cNvSpPr>
            <p:nvPr/>
          </p:nvSpPr>
          <p:spPr bwMode="auto">
            <a:xfrm>
              <a:off x="927100" y="3306763"/>
              <a:ext cx="104775" cy="41275"/>
            </a:xfrm>
            <a:custGeom>
              <a:avLst/>
              <a:gdLst>
                <a:gd name="T0" fmla="*/ 28 w 28"/>
                <a:gd name="T1" fmla="*/ 11 h 11"/>
                <a:gd name="T2" fmla="*/ 27 w 28"/>
                <a:gd name="T3" fmla="*/ 11 h 11"/>
                <a:gd name="T4" fmla="*/ 27 w 28"/>
                <a:gd name="T5" fmla="*/ 11 h 11"/>
                <a:gd name="T6" fmla="*/ 28 w 28"/>
                <a:gd name="T7" fmla="*/ 11 h 11"/>
                <a:gd name="T8" fmla="*/ 28 w 28"/>
                <a:gd name="T9" fmla="*/ 11 h 11"/>
                <a:gd name="T10" fmla="*/ 28 w 28"/>
                <a:gd name="T11" fmla="*/ 10 h 11"/>
                <a:gd name="T12" fmla="*/ 28 w 28"/>
                <a:gd name="T13" fmla="*/ 11 h 11"/>
                <a:gd name="T14" fmla="*/ 28 w 28"/>
                <a:gd name="T15" fmla="*/ 11 h 11"/>
                <a:gd name="T16" fmla="*/ 28 w 28"/>
                <a:gd name="T17" fmla="*/ 10 h 11"/>
                <a:gd name="T18" fmla="*/ 0 w 28"/>
                <a:gd name="T19" fmla="*/ 4 h 11"/>
                <a:gd name="T20" fmla="*/ 25 w 28"/>
                <a:gd name="T21" fmla="*/ 10 h 11"/>
                <a:gd name="T22" fmla="*/ 24 w 28"/>
                <a:gd name="T23" fmla="*/ 10 h 11"/>
                <a:gd name="T24" fmla="*/ 0 w 28"/>
                <a:gd name="T25" fmla="*/ 4 h 11"/>
                <a:gd name="T26" fmla="*/ 13 w 28"/>
                <a:gd name="T27" fmla="*/ 0 h 11"/>
                <a:gd name="T28" fmla="*/ 25 w 28"/>
                <a:gd name="T29" fmla="*/ 8 h 11"/>
                <a:gd name="T30" fmla="*/ 26 w 28"/>
                <a:gd name="T31" fmla="*/ 8 h 11"/>
                <a:gd name="T32" fmla="*/ 14 w 28"/>
                <a:gd name="T33" fmla="*/ 0 h 11"/>
                <a:gd name="T34" fmla="*/ 13 w 28"/>
                <a:gd name="T3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8" h="11">
                  <a:moveTo>
                    <a:pt x="28" y="11"/>
                  </a:moveTo>
                  <a:cubicBezTo>
                    <a:pt x="28" y="11"/>
                    <a:pt x="28" y="11"/>
                    <a:pt x="27" y="11"/>
                  </a:cubicBezTo>
                  <a:cubicBezTo>
                    <a:pt x="27" y="11"/>
                    <a:pt x="27" y="11"/>
                    <a:pt x="27" y="11"/>
                  </a:cubicBezTo>
                  <a:cubicBezTo>
                    <a:pt x="27" y="11"/>
                    <a:pt x="28" y="11"/>
                    <a:pt x="28" y="11"/>
                  </a:cubicBezTo>
                  <a:cubicBezTo>
                    <a:pt x="28" y="11"/>
                    <a:pt x="28" y="11"/>
                    <a:pt x="28" y="11"/>
                  </a:cubicBezTo>
                  <a:moveTo>
                    <a:pt x="28" y="10"/>
                  </a:moveTo>
                  <a:cubicBezTo>
                    <a:pt x="28" y="11"/>
                    <a:pt x="28" y="11"/>
                    <a:pt x="28" y="11"/>
                  </a:cubicBezTo>
                  <a:cubicBezTo>
                    <a:pt x="28" y="11"/>
                    <a:pt x="28" y="11"/>
                    <a:pt x="28" y="11"/>
                  </a:cubicBezTo>
                  <a:cubicBezTo>
                    <a:pt x="28" y="10"/>
                    <a:pt x="28" y="10"/>
                    <a:pt x="28" y="10"/>
                  </a:cubicBezTo>
                  <a:moveTo>
                    <a:pt x="0" y="4"/>
                  </a:moveTo>
                  <a:cubicBezTo>
                    <a:pt x="8" y="6"/>
                    <a:pt x="16" y="8"/>
                    <a:pt x="25" y="10"/>
                  </a:cubicBezTo>
                  <a:cubicBezTo>
                    <a:pt x="25" y="10"/>
                    <a:pt x="25" y="10"/>
                    <a:pt x="24" y="10"/>
                  </a:cubicBezTo>
                  <a:cubicBezTo>
                    <a:pt x="16" y="8"/>
                    <a:pt x="8" y="6"/>
                    <a:pt x="0" y="4"/>
                  </a:cubicBezTo>
                  <a:moveTo>
                    <a:pt x="13" y="0"/>
                  </a:moveTo>
                  <a:cubicBezTo>
                    <a:pt x="17" y="3"/>
                    <a:pt x="21" y="5"/>
                    <a:pt x="25" y="8"/>
                  </a:cubicBezTo>
                  <a:cubicBezTo>
                    <a:pt x="26" y="8"/>
                    <a:pt x="26" y="8"/>
                    <a:pt x="26" y="8"/>
                  </a:cubicBezTo>
                  <a:cubicBezTo>
                    <a:pt x="22" y="6"/>
                    <a:pt x="18" y="3"/>
                    <a:pt x="14" y="0"/>
                  </a:cubicBezTo>
                  <a:cubicBezTo>
                    <a:pt x="13" y="0"/>
                    <a:pt x="13" y="0"/>
                    <a:pt x="13" y="0"/>
                  </a:cubicBezTo>
                </a:path>
              </a:pathLst>
            </a:custGeom>
            <a:solidFill>
              <a:srgbClr val="F8C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52" name="Freeform 404"/>
            <p:cNvSpPr>
              <a:spLocks/>
            </p:cNvSpPr>
            <p:nvPr/>
          </p:nvSpPr>
          <p:spPr bwMode="auto">
            <a:xfrm>
              <a:off x="874713" y="3300413"/>
              <a:ext cx="157162" cy="47625"/>
            </a:xfrm>
            <a:custGeom>
              <a:avLst/>
              <a:gdLst>
                <a:gd name="T0" fmla="*/ 1 w 42"/>
                <a:gd name="T1" fmla="*/ 0 h 13"/>
                <a:gd name="T2" fmla="*/ 0 w 42"/>
                <a:gd name="T3" fmla="*/ 0 h 13"/>
                <a:gd name="T4" fmla="*/ 0 w 42"/>
                <a:gd name="T5" fmla="*/ 0 h 13"/>
                <a:gd name="T6" fmla="*/ 0 w 42"/>
                <a:gd name="T7" fmla="*/ 1 h 13"/>
                <a:gd name="T8" fmla="*/ 2 w 42"/>
                <a:gd name="T9" fmla="*/ 1 h 13"/>
                <a:gd name="T10" fmla="*/ 14 w 42"/>
                <a:gd name="T11" fmla="*/ 6 h 13"/>
                <a:gd name="T12" fmla="*/ 38 w 42"/>
                <a:gd name="T13" fmla="*/ 12 h 13"/>
                <a:gd name="T14" fmla="*/ 39 w 42"/>
                <a:gd name="T15" fmla="*/ 12 h 13"/>
                <a:gd name="T16" fmla="*/ 40 w 42"/>
                <a:gd name="T17" fmla="*/ 13 h 13"/>
                <a:gd name="T18" fmla="*/ 41 w 42"/>
                <a:gd name="T19" fmla="*/ 13 h 13"/>
                <a:gd name="T20" fmla="*/ 42 w 42"/>
                <a:gd name="T21" fmla="*/ 13 h 13"/>
                <a:gd name="T22" fmla="*/ 42 w 42"/>
                <a:gd name="T23" fmla="*/ 13 h 13"/>
                <a:gd name="T24" fmla="*/ 42 w 42"/>
                <a:gd name="T25" fmla="*/ 12 h 13"/>
                <a:gd name="T26" fmla="*/ 42 w 42"/>
                <a:gd name="T27" fmla="*/ 12 h 13"/>
                <a:gd name="T28" fmla="*/ 41 w 42"/>
                <a:gd name="T29" fmla="*/ 11 h 13"/>
                <a:gd name="T30" fmla="*/ 40 w 42"/>
                <a:gd name="T31" fmla="*/ 10 h 13"/>
                <a:gd name="T32" fmla="*/ 39 w 42"/>
                <a:gd name="T33" fmla="*/ 10 h 13"/>
                <a:gd name="T34" fmla="*/ 27 w 42"/>
                <a:gd name="T35" fmla="*/ 2 h 13"/>
                <a:gd name="T36" fmla="*/ 25 w 42"/>
                <a:gd name="T37" fmla="*/ 1 h 13"/>
                <a:gd name="T38" fmla="*/ 25 w 42"/>
                <a:gd name="T39" fmla="*/ 1 h 13"/>
                <a:gd name="T40" fmla="*/ 22 w 42"/>
                <a:gd name="T41" fmla="*/ 1 h 13"/>
                <a:gd name="T42" fmla="*/ 21 w 42"/>
                <a:gd name="T43" fmla="*/ 1 h 13"/>
                <a:gd name="T44" fmla="*/ 20 w 42"/>
                <a:gd name="T45" fmla="*/ 1 h 13"/>
                <a:gd name="T46" fmla="*/ 19 w 42"/>
                <a:gd name="T47" fmla="*/ 1 h 13"/>
                <a:gd name="T48" fmla="*/ 8 w 42"/>
                <a:gd name="T49" fmla="*/ 0 h 13"/>
                <a:gd name="T50" fmla="*/ 1 w 42"/>
                <a:gd name="T51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42" h="13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6" y="3"/>
                    <a:pt x="10" y="4"/>
                    <a:pt x="14" y="6"/>
                  </a:cubicBezTo>
                  <a:cubicBezTo>
                    <a:pt x="22" y="8"/>
                    <a:pt x="30" y="10"/>
                    <a:pt x="38" y="12"/>
                  </a:cubicBezTo>
                  <a:cubicBezTo>
                    <a:pt x="39" y="12"/>
                    <a:pt x="39" y="12"/>
                    <a:pt x="39" y="12"/>
                  </a:cubicBezTo>
                  <a:cubicBezTo>
                    <a:pt x="39" y="13"/>
                    <a:pt x="39" y="13"/>
                    <a:pt x="40" y="13"/>
                  </a:cubicBezTo>
                  <a:cubicBezTo>
                    <a:pt x="40" y="13"/>
                    <a:pt x="41" y="13"/>
                    <a:pt x="41" y="13"/>
                  </a:cubicBezTo>
                  <a:cubicBezTo>
                    <a:pt x="42" y="13"/>
                    <a:pt x="42" y="13"/>
                    <a:pt x="42" y="13"/>
                  </a:cubicBezTo>
                  <a:cubicBezTo>
                    <a:pt x="42" y="13"/>
                    <a:pt x="42" y="13"/>
                    <a:pt x="42" y="13"/>
                  </a:cubicBezTo>
                  <a:cubicBezTo>
                    <a:pt x="42" y="13"/>
                    <a:pt x="42" y="13"/>
                    <a:pt x="42" y="12"/>
                  </a:cubicBezTo>
                  <a:cubicBezTo>
                    <a:pt x="42" y="12"/>
                    <a:pt x="42" y="12"/>
                    <a:pt x="42" y="12"/>
                  </a:cubicBezTo>
                  <a:cubicBezTo>
                    <a:pt x="41" y="11"/>
                    <a:pt x="41" y="11"/>
                    <a:pt x="41" y="11"/>
                  </a:cubicBezTo>
                  <a:cubicBezTo>
                    <a:pt x="41" y="11"/>
                    <a:pt x="40" y="11"/>
                    <a:pt x="40" y="10"/>
                  </a:cubicBezTo>
                  <a:cubicBezTo>
                    <a:pt x="40" y="10"/>
                    <a:pt x="40" y="10"/>
                    <a:pt x="39" y="10"/>
                  </a:cubicBezTo>
                  <a:cubicBezTo>
                    <a:pt x="35" y="7"/>
                    <a:pt x="31" y="5"/>
                    <a:pt x="27" y="2"/>
                  </a:cubicBezTo>
                  <a:cubicBezTo>
                    <a:pt x="26" y="1"/>
                    <a:pt x="26" y="1"/>
                    <a:pt x="25" y="1"/>
                  </a:cubicBezTo>
                  <a:cubicBezTo>
                    <a:pt x="25" y="1"/>
                    <a:pt x="25" y="1"/>
                    <a:pt x="25" y="1"/>
                  </a:cubicBezTo>
                  <a:cubicBezTo>
                    <a:pt x="24" y="1"/>
                    <a:pt x="23" y="1"/>
                    <a:pt x="22" y="1"/>
                  </a:cubicBezTo>
                  <a:cubicBezTo>
                    <a:pt x="22" y="1"/>
                    <a:pt x="21" y="1"/>
                    <a:pt x="21" y="1"/>
                  </a:cubicBezTo>
                  <a:cubicBezTo>
                    <a:pt x="21" y="1"/>
                    <a:pt x="20" y="1"/>
                    <a:pt x="20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5" y="1"/>
                    <a:pt x="11" y="1"/>
                    <a:pt x="8" y="0"/>
                  </a:cubicBezTo>
                  <a:cubicBezTo>
                    <a:pt x="5" y="0"/>
                    <a:pt x="3" y="0"/>
                    <a:pt x="1" y="0"/>
                  </a:cubicBezTo>
                </a:path>
              </a:pathLst>
            </a:custGeom>
            <a:solidFill>
              <a:srgbClr val="F8AB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53" name="Freeform 405"/>
            <p:cNvSpPr>
              <a:spLocks noEditPoints="1"/>
            </p:cNvSpPr>
            <p:nvPr/>
          </p:nvSpPr>
          <p:spPr bwMode="auto">
            <a:xfrm>
              <a:off x="1411288" y="2293938"/>
              <a:ext cx="392112" cy="889000"/>
            </a:xfrm>
            <a:custGeom>
              <a:avLst/>
              <a:gdLst>
                <a:gd name="T0" fmla="*/ 26 w 104"/>
                <a:gd name="T1" fmla="*/ 235 h 236"/>
                <a:gd name="T2" fmla="*/ 7 w 104"/>
                <a:gd name="T3" fmla="*/ 224 h 236"/>
                <a:gd name="T4" fmla="*/ 45 w 104"/>
                <a:gd name="T5" fmla="*/ 220 h 236"/>
                <a:gd name="T6" fmla="*/ 66 w 104"/>
                <a:gd name="T7" fmla="*/ 199 h 236"/>
                <a:gd name="T8" fmla="*/ 79 w 104"/>
                <a:gd name="T9" fmla="*/ 181 h 236"/>
                <a:gd name="T10" fmla="*/ 57 w 104"/>
                <a:gd name="T11" fmla="*/ 163 h 236"/>
                <a:gd name="T12" fmla="*/ 63 w 104"/>
                <a:gd name="T13" fmla="*/ 160 h 236"/>
                <a:gd name="T14" fmla="*/ 91 w 104"/>
                <a:gd name="T15" fmla="*/ 159 h 236"/>
                <a:gd name="T16" fmla="*/ 91 w 104"/>
                <a:gd name="T17" fmla="*/ 159 h 236"/>
                <a:gd name="T18" fmla="*/ 66 w 104"/>
                <a:gd name="T19" fmla="*/ 159 h 236"/>
                <a:gd name="T20" fmla="*/ 72 w 104"/>
                <a:gd name="T21" fmla="*/ 161 h 236"/>
                <a:gd name="T22" fmla="*/ 73 w 104"/>
                <a:gd name="T23" fmla="*/ 158 h 236"/>
                <a:gd name="T24" fmla="*/ 84 w 104"/>
                <a:gd name="T25" fmla="*/ 157 h 236"/>
                <a:gd name="T26" fmla="*/ 69 w 104"/>
                <a:gd name="T27" fmla="*/ 156 h 236"/>
                <a:gd name="T28" fmla="*/ 71 w 104"/>
                <a:gd name="T29" fmla="*/ 156 h 236"/>
                <a:gd name="T30" fmla="*/ 59 w 104"/>
                <a:gd name="T31" fmla="*/ 146 h 236"/>
                <a:gd name="T32" fmla="*/ 59 w 104"/>
                <a:gd name="T33" fmla="*/ 146 h 236"/>
                <a:gd name="T34" fmla="*/ 78 w 104"/>
                <a:gd name="T35" fmla="*/ 148 h 236"/>
                <a:gd name="T36" fmla="*/ 52 w 104"/>
                <a:gd name="T37" fmla="*/ 147 h 236"/>
                <a:gd name="T38" fmla="*/ 77 w 104"/>
                <a:gd name="T39" fmla="*/ 141 h 236"/>
                <a:gd name="T40" fmla="*/ 99 w 104"/>
                <a:gd name="T41" fmla="*/ 139 h 236"/>
                <a:gd name="T42" fmla="*/ 99 w 104"/>
                <a:gd name="T43" fmla="*/ 139 h 236"/>
                <a:gd name="T44" fmla="*/ 62 w 104"/>
                <a:gd name="T45" fmla="*/ 139 h 236"/>
                <a:gd name="T46" fmla="*/ 81 w 104"/>
                <a:gd name="T47" fmla="*/ 127 h 236"/>
                <a:gd name="T48" fmla="*/ 102 w 104"/>
                <a:gd name="T49" fmla="*/ 126 h 236"/>
                <a:gd name="T50" fmla="*/ 75 w 104"/>
                <a:gd name="T51" fmla="*/ 124 h 236"/>
                <a:gd name="T52" fmla="*/ 58 w 104"/>
                <a:gd name="T53" fmla="*/ 122 h 236"/>
                <a:gd name="T54" fmla="*/ 89 w 104"/>
                <a:gd name="T55" fmla="*/ 118 h 236"/>
                <a:gd name="T56" fmla="*/ 84 w 104"/>
                <a:gd name="T57" fmla="*/ 114 h 236"/>
                <a:gd name="T58" fmla="*/ 103 w 104"/>
                <a:gd name="T59" fmla="*/ 111 h 236"/>
                <a:gd name="T60" fmla="*/ 103 w 104"/>
                <a:gd name="T61" fmla="*/ 111 h 236"/>
                <a:gd name="T62" fmla="*/ 72 w 104"/>
                <a:gd name="T63" fmla="*/ 110 h 236"/>
                <a:gd name="T64" fmla="*/ 71 w 104"/>
                <a:gd name="T65" fmla="*/ 109 h 236"/>
                <a:gd name="T66" fmla="*/ 61 w 104"/>
                <a:gd name="T67" fmla="*/ 114 h 236"/>
                <a:gd name="T68" fmla="*/ 74 w 104"/>
                <a:gd name="T69" fmla="*/ 108 h 236"/>
                <a:gd name="T70" fmla="*/ 67 w 104"/>
                <a:gd name="T71" fmla="*/ 108 h 236"/>
                <a:gd name="T72" fmla="*/ 70 w 104"/>
                <a:gd name="T73" fmla="*/ 108 h 236"/>
                <a:gd name="T74" fmla="*/ 58 w 104"/>
                <a:gd name="T75" fmla="*/ 108 h 236"/>
                <a:gd name="T76" fmla="*/ 65 w 104"/>
                <a:gd name="T77" fmla="*/ 104 h 236"/>
                <a:gd name="T78" fmla="*/ 104 w 104"/>
                <a:gd name="T79" fmla="*/ 103 h 236"/>
                <a:gd name="T80" fmla="*/ 80 w 104"/>
                <a:gd name="T81" fmla="*/ 103 h 236"/>
                <a:gd name="T82" fmla="*/ 67 w 104"/>
                <a:gd name="T83" fmla="*/ 93 h 236"/>
                <a:gd name="T84" fmla="*/ 62 w 104"/>
                <a:gd name="T85" fmla="*/ 89 h 236"/>
                <a:gd name="T86" fmla="*/ 56 w 104"/>
                <a:gd name="T87" fmla="*/ 79 h 236"/>
                <a:gd name="T88" fmla="*/ 99 w 104"/>
                <a:gd name="T89" fmla="*/ 77 h 236"/>
                <a:gd name="T90" fmla="*/ 80 w 104"/>
                <a:gd name="T91" fmla="*/ 75 h 236"/>
                <a:gd name="T92" fmla="*/ 79 w 104"/>
                <a:gd name="T93" fmla="*/ 75 h 236"/>
                <a:gd name="T94" fmla="*/ 63 w 104"/>
                <a:gd name="T95" fmla="*/ 70 h 236"/>
                <a:gd name="T96" fmla="*/ 63 w 104"/>
                <a:gd name="T97" fmla="*/ 70 h 236"/>
                <a:gd name="T98" fmla="*/ 74 w 104"/>
                <a:gd name="T99" fmla="*/ 67 h 236"/>
                <a:gd name="T100" fmla="*/ 80 w 104"/>
                <a:gd name="T101" fmla="*/ 66 h 236"/>
                <a:gd name="T102" fmla="*/ 62 w 104"/>
                <a:gd name="T103" fmla="*/ 64 h 236"/>
                <a:gd name="T104" fmla="*/ 72 w 104"/>
                <a:gd name="T105" fmla="*/ 62 h 236"/>
                <a:gd name="T106" fmla="*/ 93 w 104"/>
                <a:gd name="T107" fmla="*/ 60 h 236"/>
                <a:gd name="T108" fmla="*/ 72 w 104"/>
                <a:gd name="T109" fmla="*/ 28 h 236"/>
                <a:gd name="T110" fmla="*/ 51 w 104"/>
                <a:gd name="T111" fmla="*/ 9 h 236"/>
                <a:gd name="T112" fmla="*/ 24 w 104"/>
                <a:gd name="T113" fmla="*/ 11 h 236"/>
                <a:gd name="T114" fmla="*/ 37 w 104"/>
                <a:gd name="T115" fmla="*/ 0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04" h="236">
                  <a:moveTo>
                    <a:pt x="26" y="235"/>
                  </a:moveTo>
                  <a:cubicBezTo>
                    <a:pt x="25" y="236"/>
                    <a:pt x="25" y="236"/>
                    <a:pt x="25" y="236"/>
                  </a:cubicBezTo>
                  <a:cubicBezTo>
                    <a:pt x="25" y="236"/>
                    <a:pt x="25" y="236"/>
                    <a:pt x="24" y="236"/>
                  </a:cubicBezTo>
                  <a:cubicBezTo>
                    <a:pt x="25" y="236"/>
                    <a:pt x="25" y="236"/>
                    <a:pt x="26" y="235"/>
                  </a:cubicBezTo>
                  <a:cubicBezTo>
                    <a:pt x="26" y="235"/>
                    <a:pt x="26" y="235"/>
                    <a:pt x="26" y="235"/>
                  </a:cubicBezTo>
                  <a:moveTo>
                    <a:pt x="0" y="220"/>
                  </a:moveTo>
                  <a:cubicBezTo>
                    <a:pt x="0" y="220"/>
                    <a:pt x="1" y="221"/>
                    <a:pt x="2" y="221"/>
                  </a:cubicBezTo>
                  <a:cubicBezTo>
                    <a:pt x="3" y="222"/>
                    <a:pt x="5" y="223"/>
                    <a:pt x="7" y="224"/>
                  </a:cubicBezTo>
                  <a:cubicBezTo>
                    <a:pt x="5" y="223"/>
                    <a:pt x="2" y="221"/>
                    <a:pt x="0" y="220"/>
                  </a:cubicBezTo>
                  <a:moveTo>
                    <a:pt x="48" y="218"/>
                  </a:moveTo>
                  <a:cubicBezTo>
                    <a:pt x="47" y="218"/>
                    <a:pt x="46" y="219"/>
                    <a:pt x="45" y="220"/>
                  </a:cubicBezTo>
                  <a:cubicBezTo>
                    <a:pt x="45" y="220"/>
                    <a:pt x="45" y="220"/>
                    <a:pt x="45" y="220"/>
                  </a:cubicBezTo>
                  <a:cubicBezTo>
                    <a:pt x="46" y="220"/>
                    <a:pt x="46" y="219"/>
                    <a:pt x="47" y="218"/>
                  </a:cubicBezTo>
                  <a:cubicBezTo>
                    <a:pt x="47" y="218"/>
                    <a:pt x="48" y="218"/>
                    <a:pt x="48" y="218"/>
                  </a:cubicBezTo>
                  <a:moveTo>
                    <a:pt x="69" y="196"/>
                  </a:moveTo>
                  <a:cubicBezTo>
                    <a:pt x="68" y="197"/>
                    <a:pt x="67" y="198"/>
                    <a:pt x="66" y="199"/>
                  </a:cubicBezTo>
                  <a:cubicBezTo>
                    <a:pt x="67" y="198"/>
                    <a:pt x="68" y="197"/>
                    <a:pt x="69" y="196"/>
                  </a:cubicBezTo>
                  <a:moveTo>
                    <a:pt x="87" y="169"/>
                  </a:moveTo>
                  <a:cubicBezTo>
                    <a:pt x="87" y="170"/>
                    <a:pt x="86" y="170"/>
                    <a:pt x="86" y="170"/>
                  </a:cubicBezTo>
                  <a:cubicBezTo>
                    <a:pt x="84" y="174"/>
                    <a:pt x="82" y="177"/>
                    <a:pt x="79" y="181"/>
                  </a:cubicBezTo>
                  <a:cubicBezTo>
                    <a:pt x="82" y="178"/>
                    <a:pt x="84" y="174"/>
                    <a:pt x="86" y="170"/>
                  </a:cubicBezTo>
                  <a:cubicBezTo>
                    <a:pt x="86" y="170"/>
                    <a:pt x="87" y="170"/>
                    <a:pt x="87" y="169"/>
                  </a:cubicBezTo>
                  <a:moveTo>
                    <a:pt x="54" y="161"/>
                  </a:moveTo>
                  <a:cubicBezTo>
                    <a:pt x="55" y="162"/>
                    <a:pt x="56" y="163"/>
                    <a:pt x="57" y="163"/>
                  </a:cubicBezTo>
                  <a:cubicBezTo>
                    <a:pt x="56" y="163"/>
                    <a:pt x="55" y="162"/>
                    <a:pt x="54" y="161"/>
                  </a:cubicBezTo>
                  <a:moveTo>
                    <a:pt x="63" y="160"/>
                  </a:moveTo>
                  <a:cubicBezTo>
                    <a:pt x="63" y="160"/>
                    <a:pt x="63" y="160"/>
                    <a:pt x="63" y="160"/>
                  </a:cubicBezTo>
                  <a:cubicBezTo>
                    <a:pt x="63" y="160"/>
                    <a:pt x="63" y="160"/>
                    <a:pt x="63" y="160"/>
                  </a:cubicBezTo>
                  <a:cubicBezTo>
                    <a:pt x="63" y="160"/>
                    <a:pt x="63" y="160"/>
                    <a:pt x="63" y="160"/>
                  </a:cubicBezTo>
                  <a:moveTo>
                    <a:pt x="92" y="159"/>
                  </a:moveTo>
                  <a:cubicBezTo>
                    <a:pt x="91" y="159"/>
                    <a:pt x="91" y="159"/>
                    <a:pt x="91" y="159"/>
                  </a:cubicBezTo>
                  <a:cubicBezTo>
                    <a:pt x="91" y="159"/>
                    <a:pt x="91" y="159"/>
                    <a:pt x="91" y="159"/>
                  </a:cubicBezTo>
                  <a:cubicBezTo>
                    <a:pt x="91" y="159"/>
                    <a:pt x="92" y="159"/>
                    <a:pt x="92" y="159"/>
                  </a:cubicBezTo>
                  <a:moveTo>
                    <a:pt x="90" y="159"/>
                  </a:moveTo>
                  <a:cubicBezTo>
                    <a:pt x="90" y="159"/>
                    <a:pt x="90" y="159"/>
                    <a:pt x="91" y="159"/>
                  </a:cubicBezTo>
                  <a:cubicBezTo>
                    <a:pt x="91" y="159"/>
                    <a:pt x="91" y="159"/>
                    <a:pt x="91" y="159"/>
                  </a:cubicBezTo>
                  <a:cubicBezTo>
                    <a:pt x="90" y="159"/>
                    <a:pt x="90" y="159"/>
                    <a:pt x="90" y="159"/>
                  </a:cubicBezTo>
                  <a:moveTo>
                    <a:pt x="67" y="158"/>
                  </a:moveTo>
                  <a:cubicBezTo>
                    <a:pt x="67" y="159"/>
                    <a:pt x="66" y="159"/>
                    <a:pt x="66" y="159"/>
                  </a:cubicBezTo>
                  <a:cubicBezTo>
                    <a:pt x="66" y="159"/>
                    <a:pt x="66" y="159"/>
                    <a:pt x="66" y="159"/>
                  </a:cubicBezTo>
                  <a:cubicBezTo>
                    <a:pt x="67" y="159"/>
                    <a:pt x="67" y="159"/>
                    <a:pt x="67" y="158"/>
                  </a:cubicBezTo>
                  <a:moveTo>
                    <a:pt x="73" y="158"/>
                  </a:moveTo>
                  <a:cubicBezTo>
                    <a:pt x="73" y="158"/>
                    <a:pt x="73" y="159"/>
                    <a:pt x="73" y="160"/>
                  </a:cubicBezTo>
                  <a:cubicBezTo>
                    <a:pt x="72" y="160"/>
                    <a:pt x="72" y="161"/>
                    <a:pt x="72" y="161"/>
                  </a:cubicBezTo>
                  <a:cubicBezTo>
                    <a:pt x="70" y="163"/>
                    <a:pt x="68" y="164"/>
                    <a:pt x="66" y="165"/>
                  </a:cubicBezTo>
                  <a:cubicBezTo>
                    <a:pt x="69" y="164"/>
                    <a:pt x="70" y="163"/>
                    <a:pt x="72" y="161"/>
                  </a:cubicBezTo>
                  <a:cubicBezTo>
                    <a:pt x="72" y="160"/>
                    <a:pt x="73" y="159"/>
                    <a:pt x="73" y="159"/>
                  </a:cubicBezTo>
                  <a:cubicBezTo>
                    <a:pt x="73" y="158"/>
                    <a:pt x="73" y="158"/>
                    <a:pt x="73" y="158"/>
                  </a:cubicBezTo>
                  <a:moveTo>
                    <a:pt x="84" y="157"/>
                  </a:moveTo>
                  <a:cubicBezTo>
                    <a:pt x="86" y="159"/>
                    <a:pt x="87" y="162"/>
                    <a:pt x="87" y="166"/>
                  </a:cubicBezTo>
                  <a:cubicBezTo>
                    <a:pt x="87" y="166"/>
                    <a:pt x="87" y="165"/>
                    <a:pt x="87" y="165"/>
                  </a:cubicBezTo>
                  <a:cubicBezTo>
                    <a:pt x="87" y="162"/>
                    <a:pt x="86" y="159"/>
                    <a:pt x="84" y="157"/>
                  </a:cubicBezTo>
                  <a:moveTo>
                    <a:pt x="69" y="156"/>
                  </a:moveTo>
                  <a:cubicBezTo>
                    <a:pt x="69" y="157"/>
                    <a:pt x="68" y="157"/>
                    <a:pt x="68" y="157"/>
                  </a:cubicBezTo>
                  <a:cubicBezTo>
                    <a:pt x="68" y="157"/>
                    <a:pt x="68" y="157"/>
                    <a:pt x="68" y="157"/>
                  </a:cubicBezTo>
                  <a:cubicBezTo>
                    <a:pt x="68" y="157"/>
                    <a:pt x="69" y="157"/>
                    <a:pt x="69" y="156"/>
                  </a:cubicBezTo>
                  <a:cubicBezTo>
                    <a:pt x="69" y="156"/>
                    <a:pt x="69" y="156"/>
                    <a:pt x="69" y="156"/>
                  </a:cubicBezTo>
                  <a:moveTo>
                    <a:pt x="71" y="156"/>
                  </a:moveTo>
                  <a:cubicBezTo>
                    <a:pt x="72" y="156"/>
                    <a:pt x="72" y="156"/>
                    <a:pt x="72" y="156"/>
                  </a:cubicBezTo>
                  <a:cubicBezTo>
                    <a:pt x="72" y="156"/>
                    <a:pt x="72" y="156"/>
                    <a:pt x="71" y="156"/>
                  </a:cubicBezTo>
                  <a:moveTo>
                    <a:pt x="85" y="149"/>
                  </a:moveTo>
                  <a:cubicBezTo>
                    <a:pt x="87" y="151"/>
                    <a:pt x="88" y="153"/>
                    <a:pt x="89" y="155"/>
                  </a:cubicBezTo>
                  <a:cubicBezTo>
                    <a:pt x="88" y="153"/>
                    <a:pt x="87" y="151"/>
                    <a:pt x="85" y="149"/>
                  </a:cubicBezTo>
                  <a:moveTo>
                    <a:pt x="59" y="146"/>
                  </a:moveTo>
                  <a:cubicBezTo>
                    <a:pt x="58" y="147"/>
                    <a:pt x="58" y="147"/>
                    <a:pt x="58" y="147"/>
                  </a:cubicBezTo>
                  <a:cubicBezTo>
                    <a:pt x="57" y="150"/>
                    <a:pt x="57" y="153"/>
                    <a:pt x="58" y="156"/>
                  </a:cubicBezTo>
                  <a:cubicBezTo>
                    <a:pt x="57" y="154"/>
                    <a:pt x="57" y="152"/>
                    <a:pt x="57" y="149"/>
                  </a:cubicBezTo>
                  <a:cubicBezTo>
                    <a:pt x="58" y="148"/>
                    <a:pt x="58" y="147"/>
                    <a:pt x="59" y="146"/>
                  </a:cubicBezTo>
                  <a:moveTo>
                    <a:pt x="72" y="144"/>
                  </a:moveTo>
                  <a:cubicBezTo>
                    <a:pt x="73" y="144"/>
                    <a:pt x="73" y="144"/>
                    <a:pt x="73" y="145"/>
                  </a:cubicBezTo>
                  <a:cubicBezTo>
                    <a:pt x="75" y="146"/>
                    <a:pt x="77" y="148"/>
                    <a:pt x="79" y="149"/>
                  </a:cubicBezTo>
                  <a:cubicBezTo>
                    <a:pt x="79" y="149"/>
                    <a:pt x="78" y="148"/>
                    <a:pt x="78" y="148"/>
                  </a:cubicBezTo>
                  <a:cubicBezTo>
                    <a:pt x="76" y="146"/>
                    <a:pt x="74" y="145"/>
                    <a:pt x="72" y="144"/>
                  </a:cubicBezTo>
                  <a:moveTo>
                    <a:pt x="55" y="142"/>
                  </a:moveTo>
                  <a:cubicBezTo>
                    <a:pt x="55" y="142"/>
                    <a:pt x="54" y="143"/>
                    <a:pt x="54" y="144"/>
                  </a:cubicBezTo>
                  <a:cubicBezTo>
                    <a:pt x="53" y="145"/>
                    <a:pt x="52" y="146"/>
                    <a:pt x="52" y="147"/>
                  </a:cubicBezTo>
                  <a:cubicBezTo>
                    <a:pt x="52" y="146"/>
                    <a:pt x="53" y="145"/>
                    <a:pt x="54" y="144"/>
                  </a:cubicBezTo>
                  <a:cubicBezTo>
                    <a:pt x="54" y="143"/>
                    <a:pt x="55" y="142"/>
                    <a:pt x="55" y="142"/>
                  </a:cubicBezTo>
                  <a:moveTo>
                    <a:pt x="73" y="139"/>
                  </a:moveTo>
                  <a:cubicBezTo>
                    <a:pt x="74" y="140"/>
                    <a:pt x="76" y="141"/>
                    <a:pt x="77" y="141"/>
                  </a:cubicBezTo>
                  <a:cubicBezTo>
                    <a:pt x="77" y="141"/>
                    <a:pt x="77" y="142"/>
                    <a:pt x="78" y="142"/>
                  </a:cubicBezTo>
                  <a:cubicBezTo>
                    <a:pt x="78" y="142"/>
                    <a:pt x="78" y="142"/>
                    <a:pt x="77" y="142"/>
                  </a:cubicBezTo>
                  <a:cubicBezTo>
                    <a:pt x="76" y="141"/>
                    <a:pt x="74" y="140"/>
                    <a:pt x="73" y="139"/>
                  </a:cubicBezTo>
                  <a:moveTo>
                    <a:pt x="99" y="139"/>
                  </a:moveTo>
                  <a:cubicBezTo>
                    <a:pt x="98" y="144"/>
                    <a:pt x="96" y="149"/>
                    <a:pt x="94" y="154"/>
                  </a:cubicBezTo>
                  <a:cubicBezTo>
                    <a:pt x="96" y="149"/>
                    <a:pt x="98" y="144"/>
                    <a:pt x="99" y="139"/>
                  </a:cubicBezTo>
                  <a:moveTo>
                    <a:pt x="99" y="139"/>
                  </a:moveTo>
                  <a:cubicBezTo>
                    <a:pt x="99" y="139"/>
                    <a:pt x="99" y="139"/>
                    <a:pt x="99" y="139"/>
                  </a:cubicBezTo>
                  <a:cubicBezTo>
                    <a:pt x="99" y="139"/>
                    <a:pt x="99" y="139"/>
                    <a:pt x="99" y="139"/>
                  </a:cubicBezTo>
                  <a:moveTo>
                    <a:pt x="66" y="138"/>
                  </a:moveTo>
                  <a:cubicBezTo>
                    <a:pt x="65" y="138"/>
                    <a:pt x="64" y="138"/>
                    <a:pt x="64" y="138"/>
                  </a:cubicBezTo>
                  <a:cubicBezTo>
                    <a:pt x="63" y="138"/>
                    <a:pt x="62" y="138"/>
                    <a:pt x="62" y="139"/>
                  </a:cubicBezTo>
                  <a:cubicBezTo>
                    <a:pt x="62" y="139"/>
                    <a:pt x="62" y="139"/>
                    <a:pt x="62" y="139"/>
                  </a:cubicBezTo>
                  <a:cubicBezTo>
                    <a:pt x="63" y="138"/>
                    <a:pt x="64" y="138"/>
                    <a:pt x="66" y="138"/>
                  </a:cubicBezTo>
                  <a:moveTo>
                    <a:pt x="82" y="126"/>
                  </a:moveTo>
                  <a:cubicBezTo>
                    <a:pt x="82" y="127"/>
                    <a:pt x="81" y="127"/>
                    <a:pt x="81" y="127"/>
                  </a:cubicBezTo>
                  <a:cubicBezTo>
                    <a:pt x="78" y="128"/>
                    <a:pt x="76" y="129"/>
                    <a:pt x="73" y="129"/>
                  </a:cubicBezTo>
                  <a:cubicBezTo>
                    <a:pt x="73" y="129"/>
                    <a:pt x="73" y="129"/>
                    <a:pt x="74" y="129"/>
                  </a:cubicBezTo>
                  <a:cubicBezTo>
                    <a:pt x="77" y="129"/>
                    <a:pt x="79" y="128"/>
                    <a:pt x="82" y="126"/>
                  </a:cubicBezTo>
                  <a:moveTo>
                    <a:pt x="102" y="126"/>
                  </a:moveTo>
                  <a:cubicBezTo>
                    <a:pt x="102" y="126"/>
                    <a:pt x="102" y="126"/>
                    <a:pt x="102" y="126"/>
                  </a:cubicBezTo>
                  <a:cubicBezTo>
                    <a:pt x="102" y="126"/>
                    <a:pt x="102" y="126"/>
                    <a:pt x="102" y="126"/>
                  </a:cubicBezTo>
                  <a:moveTo>
                    <a:pt x="77" y="123"/>
                  </a:moveTo>
                  <a:cubicBezTo>
                    <a:pt x="76" y="123"/>
                    <a:pt x="75" y="124"/>
                    <a:pt x="75" y="124"/>
                  </a:cubicBezTo>
                  <a:cubicBezTo>
                    <a:pt x="75" y="124"/>
                    <a:pt x="76" y="123"/>
                    <a:pt x="77" y="123"/>
                  </a:cubicBezTo>
                  <a:moveTo>
                    <a:pt x="58" y="122"/>
                  </a:moveTo>
                  <a:cubicBezTo>
                    <a:pt x="61" y="127"/>
                    <a:pt x="66" y="129"/>
                    <a:pt x="71" y="129"/>
                  </a:cubicBezTo>
                  <a:cubicBezTo>
                    <a:pt x="66" y="129"/>
                    <a:pt x="61" y="126"/>
                    <a:pt x="58" y="122"/>
                  </a:cubicBezTo>
                  <a:moveTo>
                    <a:pt x="57" y="120"/>
                  </a:moveTo>
                  <a:cubicBezTo>
                    <a:pt x="57" y="120"/>
                    <a:pt x="58" y="121"/>
                    <a:pt x="58" y="121"/>
                  </a:cubicBezTo>
                  <a:cubicBezTo>
                    <a:pt x="58" y="121"/>
                    <a:pt x="58" y="120"/>
                    <a:pt x="57" y="120"/>
                  </a:cubicBezTo>
                  <a:moveTo>
                    <a:pt x="89" y="118"/>
                  </a:moveTo>
                  <a:cubicBezTo>
                    <a:pt x="89" y="118"/>
                    <a:pt x="89" y="118"/>
                    <a:pt x="89" y="118"/>
                  </a:cubicBezTo>
                  <a:cubicBezTo>
                    <a:pt x="88" y="120"/>
                    <a:pt x="87" y="122"/>
                    <a:pt x="86" y="124"/>
                  </a:cubicBezTo>
                  <a:cubicBezTo>
                    <a:pt x="87" y="122"/>
                    <a:pt x="89" y="120"/>
                    <a:pt x="89" y="118"/>
                  </a:cubicBezTo>
                  <a:moveTo>
                    <a:pt x="84" y="114"/>
                  </a:moveTo>
                  <a:cubicBezTo>
                    <a:pt x="84" y="114"/>
                    <a:pt x="84" y="114"/>
                    <a:pt x="84" y="114"/>
                  </a:cubicBezTo>
                  <a:cubicBezTo>
                    <a:pt x="83" y="117"/>
                    <a:pt x="82" y="119"/>
                    <a:pt x="81" y="121"/>
                  </a:cubicBezTo>
                  <a:cubicBezTo>
                    <a:pt x="83" y="119"/>
                    <a:pt x="84" y="116"/>
                    <a:pt x="84" y="114"/>
                  </a:cubicBezTo>
                  <a:moveTo>
                    <a:pt x="103" y="111"/>
                  </a:moveTo>
                  <a:cubicBezTo>
                    <a:pt x="103" y="116"/>
                    <a:pt x="103" y="121"/>
                    <a:pt x="102" y="126"/>
                  </a:cubicBezTo>
                  <a:cubicBezTo>
                    <a:pt x="103" y="121"/>
                    <a:pt x="103" y="116"/>
                    <a:pt x="103" y="111"/>
                  </a:cubicBezTo>
                  <a:moveTo>
                    <a:pt x="103" y="111"/>
                  </a:moveTo>
                  <a:cubicBezTo>
                    <a:pt x="103" y="111"/>
                    <a:pt x="103" y="111"/>
                    <a:pt x="103" y="111"/>
                  </a:cubicBezTo>
                  <a:cubicBezTo>
                    <a:pt x="103" y="111"/>
                    <a:pt x="103" y="111"/>
                    <a:pt x="103" y="111"/>
                  </a:cubicBezTo>
                  <a:moveTo>
                    <a:pt x="71" y="109"/>
                  </a:moveTo>
                  <a:cubicBezTo>
                    <a:pt x="71" y="109"/>
                    <a:pt x="71" y="109"/>
                    <a:pt x="72" y="109"/>
                  </a:cubicBezTo>
                  <a:cubicBezTo>
                    <a:pt x="72" y="110"/>
                    <a:pt x="72" y="110"/>
                    <a:pt x="72" y="110"/>
                  </a:cubicBezTo>
                  <a:cubicBezTo>
                    <a:pt x="72" y="110"/>
                    <a:pt x="73" y="110"/>
                    <a:pt x="73" y="109"/>
                  </a:cubicBezTo>
                  <a:cubicBezTo>
                    <a:pt x="73" y="110"/>
                    <a:pt x="72" y="110"/>
                    <a:pt x="72" y="110"/>
                  </a:cubicBezTo>
                  <a:cubicBezTo>
                    <a:pt x="72" y="110"/>
                    <a:pt x="72" y="110"/>
                    <a:pt x="72" y="110"/>
                  </a:cubicBezTo>
                  <a:cubicBezTo>
                    <a:pt x="72" y="109"/>
                    <a:pt x="72" y="109"/>
                    <a:pt x="71" y="109"/>
                  </a:cubicBezTo>
                  <a:moveTo>
                    <a:pt x="63" y="109"/>
                  </a:moveTo>
                  <a:cubicBezTo>
                    <a:pt x="62" y="110"/>
                    <a:pt x="62" y="111"/>
                    <a:pt x="62" y="112"/>
                  </a:cubicBezTo>
                  <a:cubicBezTo>
                    <a:pt x="61" y="114"/>
                    <a:pt x="62" y="116"/>
                    <a:pt x="62" y="118"/>
                  </a:cubicBezTo>
                  <a:cubicBezTo>
                    <a:pt x="62" y="117"/>
                    <a:pt x="62" y="115"/>
                    <a:pt x="61" y="114"/>
                  </a:cubicBezTo>
                  <a:cubicBezTo>
                    <a:pt x="61" y="113"/>
                    <a:pt x="62" y="111"/>
                    <a:pt x="62" y="110"/>
                  </a:cubicBezTo>
                  <a:cubicBezTo>
                    <a:pt x="63" y="110"/>
                    <a:pt x="63" y="109"/>
                    <a:pt x="63" y="109"/>
                  </a:cubicBezTo>
                  <a:moveTo>
                    <a:pt x="74" y="108"/>
                  </a:moveTo>
                  <a:cubicBezTo>
                    <a:pt x="74" y="108"/>
                    <a:pt x="74" y="108"/>
                    <a:pt x="74" y="108"/>
                  </a:cubicBezTo>
                  <a:cubicBezTo>
                    <a:pt x="74" y="109"/>
                    <a:pt x="74" y="109"/>
                    <a:pt x="74" y="109"/>
                  </a:cubicBezTo>
                  <a:cubicBezTo>
                    <a:pt x="74" y="109"/>
                    <a:pt x="74" y="109"/>
                    <a:pt x="74" y="108"/>
                  </a:cubicBezTo>
                  <a:cubicBezTo>
                    <a:pt x="74" y="108"/>
                    <a:pt x="74" y="108"/>
                    <a:pt x="74" y="108"/>
                  </a:cubicBezTo>
                  <a:moveTo>
                    <a:pt x="67" y="108"/>
                  </a:moveTo>
                  <a:cubicBezTo>
                    <a:pt x="66" y="108"/>
                    <a:pt x="66" y="108"/>
                    <a:pt x="65" y="108"/>
                  </a:cubicBezTo>
                  <a:cubicBezTo>
                    <a:pt x="66" y="108"/>
                    <a:pt x="66" y="108"/>
                    <a:pt x="67" y="108"/>
                  </a:cubicBezTo>
                  <a:cubicBezTo>
                    <a:pt x="67" y="108"/>
                    <a:pt x="68" y="108"/>
                    <a:pt x="69" y="108"/>
                  </a:cubicBezTo>
                  <a:cubicBezTo>
                    <a:pt x="69" y="108"/>
                    <a:pt x="69" y="108"/>
                    <a:pt x="70" y="108"/>
                  </a:cubicBezTo>
                  <a:cubicBezTo>
                    <a:pt x="69" y="108"/>
                    <a:pt x="69" y="108"/>
                    <a:pt x="69" y="108"/>
                  </a:cubicBezTo>
                  <a:cubicBezTo>
                    <a:pt x="68" y="108"/>
                    <a:pt x="67" y="108"/>
                    <a:pt x="67" y="108"/>
                  </a:cubicBezTo>
                  <a:moveTo>
                    <a:pt x="60" y="105"/>
                  </a:moveTo>
                  <a:cubicBezTo>
                    <a:pt x="59" y="106"/>
                    <a:pt x="58" y="107"/>
                    <a:pt x="58" y="108"/>
                  </a:cubicBezTo>
                  <a:cubicBezTo>
                    <a:pt x="58" y="107"/>
                    <a:pt x="59" y="107"/>
                    <a:pt x="59" y="106"/>
                  </a:cubicBezTo>
                  <a:cubicBezTo>
                    <a:pt x="60" y="106"/>
                    <a:pt x="60" y="105"/>
                    <a:pt x="60" y="105"/>
                  </a:cubicBezTo>
                  <a:moveTo>
                    <a:pt x="67" y="103"/>
                  </a:moveTo>
                  <a:cubicBezTo>
                    <a:pt x="66" y="103"/>
                    <a:pt x="66" y="103"/>
                    <a:pt x="65" y="104"/>
                  </a:cubicBezTo>
                  <a:cubicBezTo>
                    <a:pt x="65" y="103"/>
                    <a:pt x="66" y="103"/>
                    <a:pt x="67" y="103"/>
                  </a:cubicBezTo>
                  <a:cubicBezTo>
                    <a:pt x="68" y="103"/>
                    <a:pt x="69" y="104"/>
                    <a:pt x="71" y="104"/>
                  </a:cubicBezTo>
                  <a:cubicBezTo>
                    <a:pt x="69" y="104"/>
                    <a:pt x="68" y="103"/>
                    <a:pt x="67" y="103"/>
                  </a:cubicBezTo>
                  <a:moveTo>
                    <a:pt x="104" y="103"/>
                  </a:moveTo>
                  <a:cubicBezTo>
                    <a:pt x="104" y="104"/>
                    <a:pt x="104" y="106"/>
                    <a:pt x="104" y="107"/>
                  </a:cubicBezTo>
                  <a:cubicBezTo>
                    <a:pt x="104" y="107"/>
                    <a:pt x="104" y="107"/>
                    <a:pt x="104" y="107"/>
                  </a:cubicBezTo>
                  <a:cubicBezTo>
                    <a:pt x="104" y="106"/>
                    <a:pt x="104" y="104"/>
                    <a:pt x="104" y="103"/>
                  </a:cubicBezTo>
                  <a:moveTo>
                    <a:pt x="80" y="103"/>
                  </a:moveTo>
                  <a:cubicBezTo>
                    <a:pt x="82" y="106"/>
                    <a:pt x="83" y="108"/>
                    <a:pt x="84" y="112"/>
                  </a:cubicBezTo>
                  <a:cubicBezTo>
                    <a:pt x="83" y="108"/>
                    <a:pt x="82" y="105"/>
                    <a:pt x="80" y="103"/>
                  </a:cubicBezTo>
                  <a:moveTo>
                    <a:pt x="62" y="89"/>
                  </a:moveTo>
                  <a:cubicBezTo>
                    <a:pt x="64" y="90"/>
                    <a:pt x="65" y="92"/>
                    <a:pt x="67" y="93"/>
                  </a:cubicBezTo>
                  <a:cubicBezTo>
                    <a:pt x="70" y="95"/>
                    <a:pt x="74" y="97"/>
                    <a:pt x="77" y="100"/>
                  </a:cubicBezTo>
                  <a:cubicBezTo>
                    <a:pt x="75" y="98"/>
                    <a:pt x="74" y="97"/>
                    <a:pt x="72" y="96"/>
                  </a:cubicBezTo>
                  <a:cubicBezTo>
                    <a:pt x="69" y="94"/>
                    <a:pt x="66" y="92"/>
                    <a:pt x="63" y="90"/>
                  </a:cubicBezTo>
                  <a:cubicBezTo>
                    <a:pt x="63" y="89"/>
                    <a:pt x="62" y="89"/>
                    <a:pt x="62" y="89"/>
                  </a:cubicBezTo>
                  <a:moveTo>
                    <a:pt x="56" y="78"/>
                  </a:moveTo>
                  <a:cubicBezTo>
                    <a:pt x="56" y="79"/>
                    <a:pt x="56" y="79"/>
                    <a:pt x="56" y="79"/>
                  </a:cubicBezTo>
                  <a:cubicBezTo>
                    <a:pt x="56" y="80"/>
                    <a:pt x="57" y="80"/>
                    <a:pt x="57" y="81"/>
                  </a:cubicBezTo>
                  <a:cubicBezTo>
                    <a:pt x="57" y="80"/>
                    <a:pt x="56" y="80"/>
                    <a:pt x="56" y="79"/>
                  </a:cubicBezTo>
                  <a:cubicBezTo>
                    <a:pt x="56" y="79"/>
                    <a:pt x="56" y="79"/>
                    <a:pt x="56" y="78"/>
                  </a:cubicBezTo>
                  <a:moveTo>
                    <a:pt x="99" y="77"/>
                  </a:moveTo>
                  <a:cubicBezTo>
                    <a:pt x="100" y="80"/>
                    <a:pt x="101" y="83"/>
                    <a:pt x="101" y="85"/>
                  </a:cubicBezTo>
                  <a:cubicBezTo>
                    <a:pt x="101" y="83"/>
                    <a:pt x="100" y="80"/>
                    <a:pt x="99" y="77"/>
                  </a:cubicBezTo>
                  <a:moveTo>
                    <a:pt x="81" y="75"/>
                  </a:moveTo>
                  <a:cubicBezTo>
                    <a:pt x="81" y="75"/>
                    <a:pt x="80" y="75"/>
                    <a:pt x="80" y="75"/>
                  </a:cubicBezTo>
                  <a:cubicBezTo>
                    <a:pt x="80" y="75"/>
                    <a:pt x="80" y="75"/>
                    <a:pt x="80" y="75"/>
                  </a:cubicBezTo>
                  <a:cubicBezTo>
                    <a:pt x="80" y="75"/>
                    <a:pt x="80" y="75"/>
                    <a:pt x="80" y="75"/>
                  </a:cubicBezTo>
                  <a:cubicBezTo>
                    <a:pt x="81" y="75"/>
                    <a:pt x="81" y="75"/>
                    <a:pt x="81" y="75"/>
                  </a:cubicBezTo>
                  <a:moveTo>
                    <a:pt x="78" y="71"/>
                  </a:moveTo>
                  <a:cubicBezTo>
                    <a:pt x="78" y="71"/>
                    <a:pt x="78" y="71"/>
                    <a:pt x="79" y="72"/>
                  </a:cubicBezTo>
                  <a:cubicBezTo>
                    <a:pt x="79" y="73"/>
                    <a:pt x="79" y="74"/>
                    <a:pt x="79" y="75"/>
                  </a:cubicBezTo>
                  <a:cubicBezTo>
                    <a:pt x="79" y="73"/>
                    <a:pt x="79" y="72"/>
                    <a:pt x="78" y="71"/>
                  </a:cubicBezTo>
                  <a:cubicBezTo>
                    <a:pt x="78" y="71"/>
                    <a:pt x="78" y="71"/>
                    <a:pt x="78" y="71"/>
                  </a:cubicBezTo>
                  <a:moveTo>
                    <a:pt x="67" y="67"/>
                  </a:moveTo>
                  <a:cubicBezTo>
                    <a:pt x="65" y="67"/>
                    <a:pt x="64" y="68"/>
                    <a:pt x="63" y="70"/>
                  </a:cubicBezTo>
                  <a:cubicBezTo>
                    <a:pt x="61" y="73"/>
                    <a:pt x="61" y="76"/>
                    <a:pt x="62" y="79"/>
                  </a:cubicBezTo>
                  <a:cubicBezTo>
                    <a:pt x="62" y="79"/>
                    <a:pt x="62" y="79"/>
                    <a:pt x="62" y="79"/>
                  </a:cubicBezTo>
                  <a:cubicBezTo>
                    <a:pt x="62" y="79"/>
                    <a:pt x="62" y="79"/>
                    <a:pt x="62" y="79"/>
                  </a:cubicBezTo>
                  <a:cubicBezTo>
                    <a:pt x="61" y="76"/>
                    <a:pt x="61" y="73"/>
                    <a:pt x="63" y="70"/>
                  </a:cubicBezTo>
                  <a:cubicBezTo>
                    <a:pt x="64" y="69"/>
                    <a:pt x="65" y="67"/>
                    <a:pt x="67" y="67"/>
                  </a:cubicBezTo>
                  <a:moveTo>
                    <a:pt x="71" y="66"/>
                  </a:moveTo>
                  <a:cubicBezTo>
                    <a:pt x="71" y="66"/>
                    <a:pt x="71" y="66"/>
                    <a:pt x="71" y="66"/>
                  </a:cubicBezTo>
                  <a:cubicBezTo>
                    <a:pt x="72" y="66"/>
                    <a:pt x="73" y="66"/>
                    <a:pt x="74" y="67"/>
                  </a:cubicBezTo>
                  <a:cubicBezTo>
                    <a:pt x="73" y="66"/>
                    <a:pt x="72" y="66"/>
                    <a:pt x="71" y="66"/>
                  </a:cubicBezTo>
                  <a:moveTo>
                    <a:pt x="78" y="65"/>
                  </a:moveTo>
                  <a:cubicBezTo>
                    <a:pt x="78" y="65"/>
                    <a:pt x="79" y="65"/>
                    <a:pt x="79" y="66"/>
                  </a:cubicBezTo>
                  <a:cubicBezTo>
                    <a:pt x="79" y="66"/>
                    <a:pt x="80" y="66"/>
                    <a:pt x="80" y="66"/>
                  </a:cubicBezTo>
                  <a:cubicBezTo>
                    <a:pt x="79" y="66"/>
                    <a:pt x="78" y="65"/>
                    <a:pt x="78" y="65"/>
                  </a:cubicBezTo>
                  <a:moveTo>
                    <a:pt x="64" y="63"/>
                  </a:moveTo>
                  <a:cubicBezTo>
                    <a:pt x="64" y="63"/>
                    <a:pt x="64" y="63"/>
                    <a:pt x="63" y="63"/>
                  </a:cubicBezTo>
                  <a:cubicBezTo>
                    <a:pt x="63" y="63"/>
                    <a:pt x="63" y="64"/>
                    <a:pt x="62" y="64"/>
                  </a:cubicBezTo>
                  <a:cubicBezTo>
                    <a:pt x="63" y="64"/>
                    <a:pt x="63" y="63"/>
                    <a:pt x="63" y="63"/>
                  </a:cubicBezTo>
                  <a:cubicBezTo>
                    <a:pt x="64" y="63"/>
                    <a:pt x="64" y="63"/>
                    <a:pt x="64" y="63"/>
                  </a:cubicBezTo>
                  <a:moveTo>
                    <a:pt x="71" y="62"/>
                  </a:moveTo>
                  <a:cubicBezTo>
                    <a:pt x="72" y="62"/>
                    <a:pt x="72" y="62"/>
                    <a:pt x="72" y="62"/>
                  </a:cubicBezTo>
                  <a:cubicBezTo>
                    <a:pt x="72" y="62"/>
                    <a:pt x="72" y="62"/>
                    <a:pt x="71" y="62"/>
                  </a:cubicBezTo>
                  <a:moveTo>
                    <a:pt x="93" y="60"/>
                  </a:moveTo>
                  <a:cubicBezTo>
                    <a:pt x="94" y="62"/>
                    <a:pt x="95" y="65"/>
                    <a:pt x="96" y="68"/>
                  </a:cubicBezTo>
                  <a:cubicBezTo>
                    <a:pt x="95" y="65"/>
                    <a:pt x="94" y="62"/>
                    <a:pt x="93" y="60"/>
                  </a:cubicBezTo>
                  <a:moveTo>
                    <a:pt x="59" y="16"/>
                  </a:moveTo>
                  <a:cubicBezTo>
                    <a:pt x="64" y="20"/>
                    <a:pt x="68" y="23"/>
                    <a:pt x="71" y="28"/>
                  </a:cubicBezTo>
                  <a:cubicBezTo>
                    <a:pt x="78" y="35"/>
                    <a:pt x="84" y="43"/>
                    <a:pt x="89" y="51"/>
                  </a:cubicBezTo>
                  <a:cubicBezTo>
                    <a:pt x="84" y="43"/>
                    <a:pt x="78" y="35"/>
                    <a:pt x="72" y="28"/>
                  </a:cubicBezTo>
                  <a:cubicBezTo>
                    <a:pt x="68" y="23"/>
                    <a:pt x="64" y="20"/>
                    <a:pt x="59" y="16"/>
                  </a:cubicBezTo>
                  <a:moveTo>
                    <a:pt x="44" y="4"/>
                  </a:moveTo>
                  <a:cubicBezTo>
                    <a:pt x="47" y="6"/>
                    <a:pt x="50" y="8"/>
                    <a:pt x="53" y="10"/>
                  </a:cubicBezTo>
                  <a:cubicBezTo>
                    <a:pt x="52" y="10"/>
                    <a:pt x="52" y="10"/>
                    <a:pt x="51" y="9"/>
                  </a:cubicBezTo>
                  <a:cubicBezTo>
                    <a:pt x="49" y="7"/>
                    <a:pt x="47" y="6"/>
                    <a:pt x="44" y="4"/>
                  </a:cubicBezTo>
                  <a:moveTo>
                    <a:pt x="35" y="2"/>
                  </a:moveTo>
                  <a:cubicBezTo>
                    <a:pt x="33" y="4"/>
                    <a:pt x="31" y="5"/>
                    <a:pt x="29" y="7"/>
                  </a:cubicBezTo>
                  <a:cubicBezTo>
                    <a:pt x="28" y="8"/>
                    <a:pt x="26" y="10"/>
                    <a:pt x="24" y="11"/>
                  </a:cubicBezTo>
                  <a:cubicBezTo>
                    <a:pt x="26" y="9"/>
                    <a:pt x="29" y="8"/>
                    <a:pt x="31" y="6"/>
                  </a:cubicBezTo>
                  <a:cubicBezTo>
                    <a:pt x="32" y="5"/>
                    <a:pt x="34" y="3"/>
                    <a:pt x="35" y="2"/>
                  </a:cubicBezTo>
                  <a:moveTo>
                    <a:pt x="37" y="0"/>
                  </a:moveTo>
                  <a:cubicBezTo>
                    <a:pt x="37" y="0"/>
                    <a:pt x="37" y="0"/>
                    <a:pt x="37" y="0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37" y="0"/>
                    <a:pt x="38" y="0"/>
                    <a:pt x="38" y="0"/>
                  </a:cubicBezTo>
                  <a:cubicBezTo>
                    <a:pt x="38" y="0"/>
                    <a:pt x="37" y="0"/>
                    <a:pt x="37" y="0"/>
                  </a:cubicBezTo>
                </a:path>
              </a:pathLst>
            </a:custGeom>
            <a:solidFill>
              <a:srgbClr val="C297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54" name="Freeform 406"/>
            <p:cNvSpPr>
              <a:spLocks noEditPoints="1"/>
            </p:cNvSpPr>
            <p:nvPr/>
          </p:nvSpPr>
          <p:spPr bwMode="auto">
            <a:xfrm>
              <a:off x="1404938" y="2293938"/>
              <a:ext cx="398462" cy="889000"/>
            </a:xfrm>
            <a:custGeom>
              <a:avLst/>
              <a:gdLst>
                <a:gd name="T0" fmla="*/ 2 w 106"/>
                <a:gd name="T1" fmla="*/ 219 h 236"/>
                <a:gd name="T2" fmla="*/ 37 w 106"/>
                <a:gd name="T3" fmla="*/ 1 h 236"/>
                <a:gd name="T4" fmla="*/ 26 w 106"/>
                <a:gd name="T5" fmla="*/ 11 h 236"/>
                <a:gd name="T6" fmla="*/ 53 w 106"/>
                <a:gd name="T7" fmla="*/ 66 h 236"/>
                <a:gd name="T8" fmla="*/ 60 w 106"/>
                <a:gd name="T9" fmla="*/ 108 h 236"/>
                <a:gd name="T10" fmla="*/ 69 w 106"/>
                <a:gd name="T11" fmla="*/ 103 h 236"/>
                <a:gd name="T12" fmla="*/ 76 w 106"/>
                <a:gd name="T13" fmla="*/ 108 h 236"/>
                <a:gd name="T14" fmla="*/ 74 w 106"/>
                <a:gd name="T15" fmla="*/ 109 h 236"/>
                <a:gd name="T16" fmla="*/ 71 w 106"/>
                <a:gd name="T17" fmla="*/ 108 h 236"/>
                <a:gd name="T18" fmla="*/ 65 w 106"/>
                <a:gd name="T19" fmla="*/ 109 h 236"/>
                <a:gd name="T20" fmla="*/ 73 w 106"/>
                <a:gd name="T21" fmla="*/ 124 h 236"/>
                <a:gd name="T22" fmla="*/ 82 w 106"/>
                <a:gd name="T23" fmla="*/ 121 h 236"/>
                <a:gd name="T24" fmla="*/ 86 w 106"/>
                <a:gd name="T25" fmla="*/ 112 h 236"/>
                <a:gd name="T26" fmla="*/ 79 w 106"/>
                <a:gd name="T27" fmla="*/ 100 h 236"/>
                <a:gd name="T28" fmla="*/ 58 w 106"/>
                <a:gd name="T29" fmla="*/ 79 h 236"/>
                <a:gd name="T30" fmla="*/ 66 w 106"/>
                <a:gd name="T31" fmla="*/ 63 h 236"/>
                <a:gd name="T32" fmla="*/ 75 w 106"/>
                <a:gd name="T33" fmla="*/ 63 h 236"/>
                <a:gd name="T34" fmla="*/ 83 w 106"/>
                <a:gd name="T35" fmla="*/ 75 h 236"/>
                <a:gd name="T36" fmla="*/ 82 w 106"/>
                <a:gd name="T37" fmla="*/ 75 h 236"/>
                <a:gd name="T38" fmla="*/ 80 w 106"/>
                <a:gd name="T39" fmla="*/ 71 h 236"/>
                <a:gd name="T40" fmla="*/ 72 w 106"/>
                <a:gd name="T41" fmla="*/ 66 h 236"/>
                <a:gd name="T42" fmla="*/ 64 w 106"/>
                <a:gd name="T43" fmla="*/ 79 h 236"/>
                <a:gd name="T44" fmla="*/ 91 w 106"/>
                <a:gd name="T45" fmla="*/ 109 h 236"/>
                <a:gd name="T46" fmla="*/ 76 w 106"/>
                <a:gd name="T47" fmla="*/ 129 h 236"/>
                <a:gd name="T48" fmla="*/ 73 w 106"/>
                <a:gd name="T49" fmla="*/ 129 h 236"/>
                <a:gd name="T50" fmla="*/ 59 w 106"/>
                <a:gd name="T51" fmla="*/ 120 h 236"/>
                <a:gd name="T52" fmla="*/ 50 w 106"/>
                <a:gd name="T53" fmla="*/ 152 h 236"/>
                <a:gd name="T54" fmla="*/ 4 w 106"/>
                <a:gd name="T55" fmla="*/ 216 h 236"/>
                <a:gd name="T56" fmla="*/ 26 w 106"/>
                <a:gd name="T57" fmla="*/ 236 h 236"/>
                <a:gd name="T58" fmla="*/ 29 w 106"/>
                <a:gd name="T59" fmla="*/ 235 h 236"/>
                <a:gd name="T60" fmla="*/ 68 w 106"/>
                <a:gd name="T61" fmla="*/ 199 h 236"/>
                <a:gd name="T62" fmla="*/ 88 w 106"/>
                <a:gd name="T63" fmla="*/ 170 h 236"/>
                <a:gd name="T64" fmla="*/ 81 w 106"/>
                <a:gd name="T65" fmla="*/ 149 h 236"/>
                <a:gd name="T66" fmla="*/ 68 w 106"/>
                <a:gd name="T67" fmla="*/ 143 h 236"/>
                <a:gd name="T68" fmla="*/ 63 w 106"/>
                <a:gd name="T69" fmla="*/ 159 h 236"/>
                <a:gd name="T70" fmla="*/ 69 w 106"/>
                <a:gd name="T71" fmla="*/ 158 h 236"/>
                <a:gd name="T72" fmla="*/ 71 w 106"/>
                <a:gd name="T73" fmla="*/ 156 h 236"/>
                <a:gd name="T74" fmla="*/ 74 w 106"/>
                <a:gd name="T75" fmla="*/ 157 h 236"/>
                <a:gd name="T76" fmla="*/ 68 w 106"/>
                <a:gd name="T77" fmla="*/ 165 h 236"/>
                <a:gd name="T78" fmla="*/ 56 w 106"/>
                <a:gd name="T79" fmla="*/ 161 h 236"/>
                <a:gd name="T80" fmla="*/ 64 w 106"/>
                <a:gd name="T81" fmla="*/ 139 h 236"/>
                <a:gd name="T82" fmla="*/ 75 w 106"/>
                <a:gd name="T83" fmla="*/ 139 h 236"/>
                <a:gd name="T84" fmla="*/ 91 w 106"/>
                <a:gd name="T85" fmla="*/ 155 h 236"/>
                <a:gd name="T86" fmla="*/ 93 w 106"/>
                <a:gd name="T87" fmla="*/ 159 h 236"/>
                <a:gd name="T88" fmla="*/ 101 w 106"/>
                <a:gd name="T89" fmla="*/ 139 h 236"/>
                <a:gd name="T90" fmla="*/ 104 w 106"/>
                <a:gd name="T91" fmla="*/ 126 h 236"/>
                <a:gd name="T92" fmla="*/ 105 w 106"/>
                <a:gd name="T93" fmla="*/ 111 h 236"/>
                <a:gd name="T94" fmla="*/ 106 w 106"/>
                <a:gd name="T95" fmla="*/ 107 h 236"/>
                <a:gd name="T96" fmla="*/ 101 w 106"/>
                <a:gd name="T97" fmla="*/ 77 h 236"/>
                <a:gd name="T98" fmla="*/ 92 w 106"/>
                <a:gd name="T99" fmla="*/ 53 h 236"/>
                <a:gd name="T100" fmla="*/ 55 w 106"/>
                <a:gd name="T101" fmla="*/ 10 h 236"/>
                <a:gd name="T102" fmla="*/ 39 w 106"/>
                <a:gd name="T103" fmla="*/ 0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6" h="236">
                  <a:moveTo>
                    <a:pt x="2" y="220"/>
                  </a:moveTo>
                  <a:cubicBezTo>
                    <a:pt x="1" y="219"/>
                    <a:pt x="1" y="219"/>
                    <a:pt x="1" y="219"/>
                  </a:cubicBezTo>
                  <a:cubicBezTo>
                    <a:pt x="1" y="218"/>
                    <a:pt x="1" y="218"/>
                    <a:pt x="1" y="218"/>
                  </a:cubicBezTo>
                  <a:cubicBezTo>
                    <a:pt x="2" y="219"/>
                    <a:pt x="2" y="219"/>
                    <a:pt x="2" y="219"/>
                  </a:cubicBezTo>
                  <a:cubicBezTo>
                    <a:pt x="2" y="220"/>
                    <a:pt x="2" y="220"/>
                    <a:pt x="2" y="220"/>
                  </a:cubicBezTo>
                  <a:moveTo>
                    <a:pt x="39" y="0"/>
                  </a:moveTo>
                  <a:cubicBezTo>
                    <a:pt x="39" y="0"/>
                    <a:pt x="39" y="0"/>
                    <a:pt x="39" y="0"/>
                  </a:cubicBezTo>
                  <a:cubicBezTo>
                    <a:pt x="38" y="0"/>
                    <a:pt x="38" y="0"/>
                    <a:pt x="37" y="1"/>
                  </a:cubicBezTo>
                  <a:cubicBezTo>
                    <a:pt x="37" y="1"/>
                    <a:pt x="37" y="2"/>
                    <a:pt x="37" y="2"/>
                  </a:cubicBezTo>
                  <a:cubicBezTo>
                    <a:pt x="36" y="3"/>
                    <a:pt x="34" y="5"/>
                    <a:pt x="33" y="6"/>
                  </a:cubicBezTo>
                  <a:cubicBezTo>
                    <a:pt x="31" y="8"/>
                    <a:pt x="28" y="9"/>
                    <a:pt x="26" y="11"/>
                  </a:cubicBezTo>
                  <a:cubicBezTo>
                    <a:pt x="26" y="11"/>
                    <a:pt x="26" y="11"/>
                    <a:pt x="26" y="11"/>
                  </a:cubicBezTo>
                  <a:cubicBezTo>
                    <a:pt x="24" y="12"/>
                    <a:pt x="24" y="13"/>
                    <a:pt x="25" y="14"/>
                  </a:cubicBezTo>
                  <a:cubicBezTo>
                    <a:pt x="26" y="16"/>
                    <a:pt x="27" y="17"/>
                    <a:pt x="28" y="18"/>
                  </a:cubicBezTo>
                  <a:cubicBezTo>
                    <a:pt x="34" y="26"/>
                    <a:pt x="39" y="33"/>
                    <a:pt x="44" y="42"/>
                  </a:cubicBezTo>
                  <a:cubicBezTo>
                    <a:pt x="47" y="49"/>
                    <a:pt x="51" y="58"/>
                    <a:pt x="53" y="66"/>
                  </a:cubicBezTo>
                  <a:cubicBezTo>
                    <a:pt x="57" y="78"/>
                    <a:pt x="58" y="91"/>
                    <a:pt x="58" y="104"/>
                  </a:cubicBezTo>
                  <a:cubicBezTo>
                    <a:pt x="58" y="105"/>
                    <a:pt x="58" y="106"/>
                    <a:pt x="58" y="108"/>
                  </a:cubicBezTo>
                  <a:cubicBezTo>
                    <a:pt x="59" y="108"/>
                    <a:pt x="59" y="108"/>
                    <a:pt x="59" y="108"/>
                  </a:cubicBezTo>
                  <a:cubicBezTo>
                    <a:pt x="60" y="108"/>
                    <a:pt x="60" y="108"/>
                    <a:pt x="60" y="108"/>
                  </a:cubicBezTo>
                  <a:cubicBezTo>
                    <a:pt x="60" y="108"/>
                    <a:pt x="60" y="108"/>
                    <a:pt x="60" y="108"/>
                  </a:cubicBezTo>
                  <a:cubicBezTo>
                    <a:pt x="60" y="107"/>
                    <a:pt x="61" y="106"/>
                    <a:pt x="62" y="105"/>
                  </a:cubicBezTo>
                  <a:cubicBezTo>
                    <a:pt x="64" y="104"/>
                    <a:pt x="65" y="104"/>
                    <a:pt x="67" y="104"/>
                  </a:cubicBezTo>
                  <a:cubicBezTo>
                    <a:pt x="68" y="103"/>
                    <a:pt x="68" y="103"/>
                    <a:pt x="69" y="103"/>
                  </a:cubicBezTo>
                  <a:cubicBezTo>
                    <a:pt x="70" y="103"/>
                    <a:pt x="71" y="104"/>
                    <a:pt x="73" y="104"/>
                  </a:cubicBezTo>
                  <a:cubicBezTo>
                    <a:pt x="74" y="105"/>
                    <a:pt x="75" y="105"/>
                    <a:pt x="76" y="106"/>
                  </a:cubicBezTo>
                  <a:cubicBezTo>
                    <a:pt x="76" y="107"/>
                    <a:pt x="76" y="107"/>
                    <a:pt x="76" y="108"/>
                  </a:cubicBezTo>
                  <a:cubicBezTo>
                    <a:pt x="76" y="108"/>
                    <a:pt x="76" y="108"/>
                    <a:pt x="76" y="108"/>
                  </a:cubicBezTo>
                  <a:cubicBezTo>
                    <a:pt x="76" y="109"/>
                    <a:pt x="76" y="109"/>
                    <a:pt x="76" y="109"/>
                  </a:cubicBezTo>
                  <a:cubicBezTo>
                    <a:pt x="76" y="109"/>
                    <a:pt x="75" y="109"/>
                    <a:pt x="75" y="109"/>
                  </a:cubicBezTo>
                  <a:cubicBezTo>
                    <a:pt x="75" y="110"/>
                    <a:pt x="74" y="110"/>
                    <a:pt x="74" y="110"/>
                  </a:cubicBezTo>
                  <a:cubicBezTo>
                    <a:pt x="74" y="110"/>
                    <a:pt x="74" y="110"/>
                    <a:pt x="74" y="109"/>
                  </a:cubicBezTo>
                  <a:cubicBezTo>
                    <a:pt x="73" y="109"/>
                    <a:pt x="73" y="109"/>
                    <a:pt x="73" y="109"/>
                  </a:cubicBezTo>
                  <a:cubicBezTo>
                    <a:pt x="73" y="109"/>
                    <a:pt x="73" y="109"/>
                    <a:pt x="73" y="109"/>
                  </a:cubicBezTo>
                  <a:cubicBezTo>
                    <a:pt x="72" y="109"/>
                    <a:pt x="72" y="109"/>
                    <a:pt x="72" y="108"/>
                  </a:cubicBezTo>
                  <a:cubicBezTo>
                    <a:pt x="71" y="108"/>
                    <a:pt x="71" y="108"/>
                    <a:pt x="71" y="108"/>
                  </a:cubicBezTo>
                  <a:cubicBezTo>
                    <a:pt x="70" y="108"/>
                    <a:pt x="69" y="108"/>
                    <a:pt x="69" y="108"/>
                  </a:cubicBezTo>
                  <a:cubicBezTo>
                    <a:pt x="68" y="108"/>
                    <a:pt x="68" y="108"/>
                    <a:pt x="67" y="108"/>
                  </a:cubicBezTo>
                  <a:cubicBezTo>
                    <a:pt x="67" y="108"/>
                    <a:pt x="66" y="108"/>
                    <a:pt x="66" y="109"/>
                  </a:cubicBezTo>
                  <a:cubicBezTo>
                    <a:pt x="65" y="109"/>
                    <a:pt x="65" y="109"/>
                    <a:pt x="65" y="109"/>
                  </a:cubicBezTo>
                  <a:cubicBezTo>
                    <a:pt x="65" y="109"/>
                    <a:pt x="65" y="110"/>
                    <a:pt x="64" y="110"/>
                  </a:cubicBezTo>
                  <a:cubicBezTo>
                    <a:pt x="64" y="111"/>
                    <a:pt x="63" y="113"/>
                    <a:pt x="63" y="114"/>
                  </a:cubicBezTo>
                  <a:cubicBezTo>
                    <a:pt x="64" y="115"/>
                    <a:pt x="64" y="117"/>
                    <a:pt x="64" y="118"/>
                  </a:cubicBezTo>
                  <a:cubicBezTo>
                    <a:pt x="66" y="121"/>
                    <a:pt x="69" y="124"/>
                    <a:pt x="73" y="124"/>
                  </a:cubicBezTo>
                  <a:cubicBezTo>
                    <a:pt x="73" y="124"/>
                    <a:pt x="74" y="124"/>
                    <a:pt x="74" y="124"/>
                  </a:cubicBezTo>
                  <a:cubicBezTo>
                    <a:pt x="75" y="124"/>
                    <a:pt x="76" y="124"/>
                    <a:pt x="77" y="124"/>
                  </a:cubicBezTo>
                  <a:cubicBezTo>
                    <a:pt x="77" y="124"/>
                    <a:pt x="78" y="123"/>
                    <a:pt x="79" y="123"/>
                  </a:cubicBezTo>
                  <a:cubicBezTo>
                    <a:pt x="80" y="123"/>
                    <a:pt x="81" y="122"/>
                    <a:pt x="82" y="121"/>
                  </a:cubicBezTo>
                  <a:cubicBezTo>
                    <a:pt x="82" y="121"/>
                    <a:pt x="82" y="121"/>
                    <a:pt x="83" y="121"/>
                  </a:cubicBezTo>
                  <a:cubicBezTo>
                    <a:pt x="84" y="119"/>
                    <a:pt x="85" y="117"/>
                    <a:pt x="86" y="114"/>
                  </a:cubicBezTo>
                  <a:cubicBezTo>
                    <a:pt x="86" y="114"/>
                    <a:pt x="86" y="114"/>
                    <a:pt x="86" y="114"/>
                  </a:cubicBezTo>
                  <a:cubicBezTo>
                    <a:pt x="86" y="113"/>
                    <a:pt x="86" y="113"/>
                    <a:pt x="86" y="112"/>
                  </a:cubicBezTo>
                  <a:cubicBezTo>
                    <a:pt x="86" y="112"/>
                    <a:pt x="86" y="112"/>
                    <a:pt x="86" y="112"/>
                  </a:cubicBezTo>
                  <a:cubicBezTo>
                    <a:pt x="85" y="108"/>
                    <a:pt x="84" y="106"/>
                    <a:pt x="82" y="103"/>
                  </a:cubicBezTo>
                  <a:cubicBezTo>
                    <a:pt x="82" y="103"/>
                    <a:pt x="82" y="103"/>
                    <a:pt x="82" y="103"/>
                  </a:cubicBezTo>
                  <a:cubicBezTo>
                    <a:pt x="81" y="102"/>
                    <a:pt x="80" y="101"/>
                    <a:pt x="79" y="100"/>
                  </a:cubicBezTo>
                  <a:cubicBezTo>
                    <a:pt x="76" y="97"/>
                    <a:pt x="72" y="95"/>
                    <a:pt x="69" y="93"/>
                  </a:cubicBezTo>
                  <a:cubicBezTo>
                    <a:pt x="67" y="92"/>
                    <a:pt x="66" y="90"/>
                    <a:pt x="64" y="89"/>
                  </a:cubicBezTo>
                  <a:cubicBezTo>
                    <a:pt x="62" y="87"/>
                    <a:pt x="60" y="84"/>
                    <a:pt x="59" y="81"/>
                  </a:cubicBezTo>
                  <a:cubicBezTo>
                    <a:pt x="59" y="80"/>
                    <a:pt x="58" y="80"/>
                    <a:pt x="58" y="79"/>
                  </a:cubicBezTo>
                  <a:cubicBezTo>
                    <a:pt x="58" y="79"/>
                    <a:pt x="58" y="79"/>
                    <a:pt x="58" y="78"/>
                  </a:cubicBezTo>
                  <a:cubicBezTo>
                    <a:pt x="57" y="72"/>
                    <a:pt x="60" y="66"/>
                    <a:pt x="64" y="64"/>
                  </a:cubicBezTo>
                  <a:cubicBezTo>
                    <a:pt x="65" y="64"/>
                    <a:pt x="65" y="63"/>
                    <a:pt x="65" y="63"/>
                  </a:cubicBezTo>
                  <a:cubicBezTo>
                    <a:pt x="66" y="63"/>
                    <a:pt x="66" y="63"/>
                    <a:pt x="66" y="63"/>
                  </a:cubicBezTo>
                  <a:cubicBezTo>
                    <a:pt x="68" y="62"/>
                    <a:pt x="69" y="62"/>
                    <a:pt x="71" y="62"/>
                  </a:cubicBezTo>
                  <a:cubicBezTo>
                    <a:pt x="72" y="62"/>
                    <a:pt x="72" y="62"/>
                    <a:pt x="73" y="62"/>
                  </a:cubicBezTo>
                  <a:cubicBezTo>
                    <a:pt x="74" y="62"/>
                    <a:pt x="74" y="62"/>
                    <a:pt x="74" y="62"/>
                  </a:cubicBezTo>
                  <a:cubicBezTo>
                    <a:pt x="74" y="63"/>
                    <a:pt x="75" y="63"/>
                    <a:pt x="75" y="63"/>
                  </a:cubicBezTo>
                  <a:cubicBezTo>
                    <a:pt x="77" y="63"/>
                    <a:pt x="78" y="64"/>
                    <a:pt x="80" y="65"/>
                  </a:cubicBezTo>
                  <a:cubicBezTo>
                    <a:pt x="80" y="65"/>
                    <a:pt x="81" y="66"/>
                    <a:pt x="82" y="66"/>
                  </a:cubicBezTo>
                  <a:cubicBezTo>
                    <a:pt x="84" y="68"/>
                    <a:pt x="84" y="71"/>
                    <a:pt x="84" y="74"/>
                  </a:cubicBezTo>
                  <a:cubicBezTo>
                    <a:pt x="83" y="75"/>
                    <a:pt x="83" y="75"/>
                    <a:pt x="83" y="75"/>
                  </a:cubicBezTo>
                  <a:cubicBezTo>
                    <a:pt x="83" y="75"/>
                    <a:pt x="83" y="75"/>
                    <a:pt x="83" y="75"/>
                  </a:cubicBezTo>
                  <a:cubicBezTo>
                    <a:pt x="83" y="75"/>
                    <a:pt x="83" y="75"/>
                    <a:pt x="82" y="75"/>
                  </a:cubicBezTo>
                  <a:cubicBezTo>
                    <a:pt x="82" y="75"/>
                    <a:pt x="82" y="75"/>
                    <a:pt x="82" y="75"/>
                  </a:cubicBezTo>
                  <a:cubicBezTo>
                    <a:pt x="82" y="75"/>
                    <a:pt x="82" y="75"/>
                    <a:pt x="82" y="75"/>
                  </a:cubicBezTo>
                  <a:cubicBezTo>
                    <a:pt x="82" y="75"/>
                    <a:pt x="81" y="75"/>
                    <a:pt x="81" y="75"/>
                  </a:cubicBezTo>
                  <a:cubicBezTo>
                    <a:pt x="81" y="75"/>
                    <a:pt x="81" y="75"/>
                    <a:pt x="81" y="75"/>
                  </a:cubicBezTo>
                  <a:cubicBezTo>
                    <a:pt x="81" y="74"/>
                    <a:pt x="81" y="73"/>
                    <a:pt x="81" y="72"/>
                  </a:cubicBezTo>
                  <a:cubicBezTo>
                    <a:pt x="80" y="71"/>
                    <a:pt x="80" y="71"/>
                    <a:pt x="80" y="71"/>
                  </a:cubicBezTo>
                  <a:cubicBezTo>
                    <a:pt x="79" y="69"/>
                    <a:pt x="78" y="68"/>
                    <a:pt x="76" y="67"/>
                  </a:cubicBezTo>
                  <a:cubicBezTo>
                    <a:pt x="75" y="66"/>
                    <a:pt x="74" y="66"/>
                    <a:pt x="73" y="66"/>
                  </a:cubicBezTo>
                  <a:cubicBezTo>
                    <a:pt x="73" y="66"/>
                    <a:pt x="73" y="66"/>
                    <a:pt x="73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0" y="66"/>
                    <a:pt x="69" y="66"/>
                    <a:pt x="69" y="67"/>
                  </a:cubicBezTo>
                  <a:cubicBezTo>
                    <a:pt x="67" y="67"/>
                    <a:pt x="66" y="69"/>
                    <a:pt x="65" y="70"/>
                  </a:cubicBezTo>
                  <a:cubicBezTo>
                    <a:pt x="63" y="73"/>
                    <a:pt x="63" y="76"/>
                    <a:pt x="64" y="79"/>
                  </a:cubicBezTo>
                  <a:cubicBezTo>
                    <a:pt x="64" y="79"/>
                    <a:pt x="64" y="79"/>
                    <a:pt x="64" y="79"/>
                  </a:cubicBezTo>
                  <a:cubicBezTo>
                    <a:pt x="65" y="83"/>
                    <a:pt x="67" y="85"/>
                    <a:pt x="70" y="87"/>
                  </a:cubicBezTo>
                  <a:cubicBezTo>
                    <a:pt x="74" y="90"/>
                    <a:pt x="78" y="93"/>
                    <a:pt x="82" y="95"/>
                  </a:cubicBezTo>
                  <a:cubicBezTo>
                    <a:pt x="86" y="99"/>
                    <a:pt x="90" y="104"/>
                    <a:pt x="91" y="109"/>
                  </a:cubicBezTo>
                  <a:cubicBezTo>
                    <a:pt x="92" y="112"/>
                    <a:pt x="92" y="115"/>
                    <a:pt x="91" y="118"/>
                  </a:cubicBezTo>
                  <a:cubicBezTo>
                    <a:pt x="91" y="120"/>
                    <a:pt x="89" y="122"/>
                    <a:pt x="88" y="124"/>
                  </a:cubicBezTo>
                  <a:cubicBezTo>
                    <a:pt x="87" y="125"/>
                    <a:pt x="85" y="126"/>
                    <a:pt x="84" y="126"/>
                  </a:cubicBezTo>
                  <a:cubicBezTo>
                    <a:pt x="81" y="128"/>
                    <a:pt x="79" y="129"/>
                    <a:pt x="76" y="129"/>
                  </a:cubicBezTo>
                  <a:cubicBezTo>
                    <a:pt x="75" y="129"/>
                    <a:pt x="75" y="129"/>
                    <a:pt x="75" y="129"/>
                  </a:cubicBezTo>
                  <a:cubicBezTo>
                    <a:pt x="74" y="129"/>
                    <a:pt x="74" y="129"/>
                    <a:pt x="74" y="129"/>
                  </a:cubicBezTo>
                  <a:cubicBezTo>
                    <a:pt x="74" y="129"/>
                    <a:pt x="73" y="129"/>
                    <a:pt x="73" y="129"/>
                  </a:cubicBezTo>
                  <a:cubicBezTo>
                    <a:pt x="73" y="129"/>
                    <a:pt x="73" y="129"/>
                    <a:pt x="73" y="129"/>
                  </a:cubicBezTo>
                  <a:cubicBezTo>
                    <a:pt x="68" y="129"/>
                    <a:pt x="63" y="127"/>
                    <a:pt x="60" y="122"/>
                  </a:cubicBezTo>
                  <a:cubicBezTo>
                    <a:pt x="60" y="122"/>
                    <a:pt x="60" y="122"/>
                    <a:pt x="60" y="122"/>
                  </a:cubicBezTo>
                  <a:cubicBezTo>
                    <a:pt x="60" y="122"/>
                    <a:pt x="60" y="122"/>
                    <a:pt x="60" y="121"/>
                  </a:cubicBezTo>
                  <a:cubicBezTo>
                    <a:pt x="60" y="121"/>
                    <a:pt x="59" y="120"/>
                    <a:pt x="59" y="120"/>
                  </a:cubicBezTo>
                  <a:cubicBezTo>
                    <a:pt x="59" y="119"/>
                    <a:pt x="59" y="119"/>
                    <a:pt x="58" y="119"/>
                  </a:cubicBezTo>
                  <a:cubicBezTo>
                    <a:pt x="57" y="120"/>
                    <a:pt x="58" y="121"/>
                    <a:pt x="57" y="122"/>
                  </a:cubicBezTo>
                  <a:cubicBezTo>
                    <a:pt x="57" y="123"/>
                    <a:pt x="57" y="124"/>
                    <a:pt x="57" y="124"/>
                  </a:cubicBezTo>
                  <a:cubicBezTo>
                    <a:pt x="56" y="134"/>
                    <a:pt x="53" y="143"/>
                    <a:pt x="50" y="152"/>
                  </a:cubicBezTo>
                  <a:cubicBezTo>
                    <a:pt x="48" y="158"/>
                    <a:pt x="45" y="165"/>
                    <a:pt x="42" y="171"/>
                  </a:cubicBezTo>
                  <a:cubicBezTo>
                    <a:pt x="35" y="183"/>
                    <a:pt x="27" y="194"/>
                    <a:pt x="17" y="205"/>
                  </a:cubicBezTo>
                  <a:cubicBezTo>
                    <a:pt x="15" y="206"/>
                    <a:pt x="13" y="208"/>
                    <a:pt x="11" y="209"/>
                  </a:cubicBezTo>
                  <a:cubicBezTo>
                    <a:pt x="9" y="212"/>
                    <a:pt x="6" y="214"/>
                    <a:pt x="4" y="216"/>
                  </a:cubicBezTo>
                  <a:cubicBezTo>
                    <a:pt x="0" y="218"/>
                    <a:pt x="0" y="219"/>
                    <a:pt x="2" y="220"/>
                  </a:cubicBezTo>
                  <a:cubicBezTo>
                    <a:pt x="4" y="221"/>
                    <a:pt x="7" y="223"/>
                    <a:pt x="9" y="224"/>
                  </a:cubicBezTo>
                  <a:cubicBezTo>
                    <a:pt x="14" y="227"/>
                    <a:pt x="19" y="231"/>
                    <a:pt x="24" y="235"/>
                  </a:cubicBezTo>
                  <a:cubicBezTo>
                    <a:pt x="25" y="236"/>
                    <a:pt x="25" y="236"/>
                    <a:pt x="26" y="236"/>
                  </a:cubicBezTo>
                  <a:cubicBezTo>
                    <a:pt x="26" y="236"/>
                    <a:pt x="26" y="236"/>
                    <a:pt x="26" y="236"/>
                  </a:cubicBezTo>
                  <a:cubicBezTo>
                    <a:pt x="27" y="236"/>
                    <a:pt x="27" y="236"/>
                    <a:pt x="27" y="236"/>
                  </a:cubicBezTo>
                  <a:cubicBezTo>
                    <a:pt x="28" y="235"/>
                    <a:pt x="28" y="235"/>
                    <a:pt x="28" y="235"/>
                  </a:cubicBezTo>
                  <a:cubicBezTo>
                    <a:pt x="29" y="235"/>
                    <a:pt x="29" y="235"/>
                    <a:pt x="29" y="235"/>
                  </a:cubicBezTo>
                  <a:cubicBezTo>
                    <a:pt x="35" y="230"/>
                    <a:pt x="41" y="225"/>
                    <a:pt x="47" y="220"/>
                  </a:cubicBezTo>
                  <a:cubicBezTo>
                    <a:pt x="47" y="220"/>
                    <a:pt x="47" y="220"/>
                    <a:pt x="47" y="220"/>
                  </a:cubicBezTo>
                  <a:cubicBezTo>
                    <a:pt x="48" y="219"/>
                    <a:pt x="49" y="218"/>
                    <a:pt x="50" y="218"/>
                  </a:cubicBezTo>
                  <a:cubicBezTo>
                    <a:pt x="56" y="212"/>
                    <a:pt x="62" y="205"/>
                    <a:pt x="68" y="199"/>
                  </a:cubicBezTo>
                  <a:cubicBezTo>
                    <a:pt x="69" y="198"/>
                    <a:pt x="70" y="197"/>
                    <a:pt x="71" y="196"/>
                  </a:cubicBezTo>
                  <a:cubicBezTo>
                    <a:pt x="72" y="194"/>
                    <a:pt x="73" y="193"/>
                    <a:pt x="74" y="192"/>
                  </a:cubicBezTo>
                  <a:cubicBezTo>
                    <a:pt x="76" y="188"/>
                    <a:pt x="79" y="185"/>
                    <a:pt x="81" y="181"/>
                  </a:cubicBezTo>
                  <a:cubicBezTo>
                    <a:pt x="84" y="177"/>
                    <a:pt x="86" y="174"/>
                    <a:pt x="88" y="170"/>
                  </a:cubicBezTo>
                  <a:cubicBezTo>
                    <a:pt x="88" y="170"/>
                    <a:pt x="89" y="170"/>
                    <a:pt x="89" y="169"/>
                  </a:cubicBezTo>
                  <a:cubicBezTo>
                    <a:pt x="89" y="168"/>
                    <a:pt x="89" y="167"/>
                    <a:pt x="89" y="166"/>
                  </a:cubicBezTo>
                  <a:cubicBezTo>
                    <a:pt x="89" y="162"/>
                    <a:pt x="88" y="159"/>
                    <a:pt x="86" y="157"/>
                  </a:cubicBezTo>
                  <a:cubicBezTo>
                    <a:pt x="85" y="154"/>
                    <a:pt x="83" y="152"/>
                    <a:pt x="81" y="149"/>
                  </a:cubicBezTo>
                  <a:cubicBezTo>
                    <a:pt x="79" y="148"/>
                    <a:pt x="77" y="146"/>
                    <a:pt x="75" y="145"/>
                  </a:cubicBezTo>
                  <a:cubicBezTo>
                    <a:pt x="75" y="144"/>
                    <a:pt x="75" y="144"/>
                    <a:pt x="74" y="144"/>
                  </a:cubicBezTo>
                  <a:cubicBezTo>
                    <a:pt x="73" y="144"/>
                    <a:pt x="71" y="143"/>
                    <a:pt x="69" y="143"/>
                  </a:cubicBezTo>
                  <a:cubicBezTo>
                    <a:pt x="69" y="143"/>
                    <a:pt x="69" y="143"/>
                    <a:pt x="68" y="143"/>
                  </a:cubicBezTo>
                  <a:cubicBezTo>
                    <a:pt x="65" y="143"/>
                    <a:pt x="62" y="144"/>
                    <a:pt x="61" y="146"/>
                  </a:cubicBezTo>
                  <a:cubicBezTo>
                    <a:pt x="60" y="147"/>
                    <a:pt x="60" y="148"/>
                    <a:pt x="59" y="149"/>
                  </a:cubicBezTo>
                  <a:cubicBezTo>
                    <a:pt x="59" y="152"/>
                    <a:pt x="59" y="154"/>
                    <a:pt x="60" y="156"/>
                  </a:cubicBezTo>
                  <a:cubicBezTo>
                    <a:pt x="61" y="157"/>
                    <a:pt x="62" y="158"/>
                    <a:pt x="63" y="159"/>
                  </a:cubicBezTo>
                  <a:cubicBezTo>
                    <a:pt x="63" y="160"/>
                    <a:pt x="64" y="160"/>
                    <a:pt x="65" y="160"/>
                  </a:cubicBezTo>
                  <a:cubicBezTo>
                    <a:pt x="65" y="160"/>
                    <a:pt x="65" y="160"/>
                    <a:pt x="65" y="160"/>
                  </a:cubicBezTo>
                  <a:cubicBezTo>
                    <a:pt x="66" y="160"/>
                    <a:pt x="67" y="160"/>
                    <a:pt x="68" y="159"/>
                  </a:cubicBezTo>
                  <a:cubicBezTo>
                    <a:pt x="68" y="159"/>
                    <a:pt x="69" y="159"/>
                    <a:pt x="69" y="158"/>
                  </a:cubicBezTo>
                  <a:cubicBezTo>
                    <a:pt x="69" y="158"/>
                    <a:pt x="70" y="158"/>
                    <a:pt x="70" y="157"/>
                  </a:cubicBezTo>
                  <a:cubicBezTo>
                    <a:pt x="70" y="157"/>
                    <a:pt x="70" y="157"/>
                    <a:pt x="70" y="157"/>
                  </a:cubicBezTo>
                  <a:cubicBezTo>
                    <a:pt x="70" y="157"/>
                    <a:pt x="70" y="157"/>
                    <a:pt x="70" y="157"/>
                  </a:cubicBezTo>
                  <a:cubicBezTo>
                    <a:pt x="70" y="157"/>
                    <a:pt x="71" y="157"/>
                    <a:pt x="71" y="156"/>
                  </a:cubicBezTo>
                  <a:cubicBezTo>
                    <a:pt x="72" y="156"/>
                    <a:pt x="72" y="156"/>
                    <a:pt x="73" y="156"/>
                  </a:cubicBezTo>
                  <a:cubicBezTo>
                    <a:pt x="73" y="156"/>
                    <a:pt x="73" y="156"/>
                    <a:pt x="73" y="156"/>
                  </a:cubicBezTo>
                  <a:cubicBezTo>
                    <a:pt x="74" y="156"/>
                    <a:pt x="74" y="156"/>
                    <a:pt x="74" y="156"/>
                  </a:cubicBezTo>
                  <a:cubicBezTo>
                    <a:pt x="74" y="156"/>
                    <a:pt x="74" y="156"/>
                    <a:pt x="74" y="157"/>
                  </a:cubicBezTo>
                  <a:cubicBezTo>
                    <a:pt x="75" y="157"/>
                    <a:pt x="75" y="157"/>
                    <a:pt x="75" y="158"/>
                  </a:cubicBezTo>
                  <a:cubicBezTo>
                    <a:pt x="75" y="158"/>
                    <a:pt x="75" y="158"/>
                    <a:pt x="75" y="159"/>
                  </a:cubicBezTo>
                  <a:cubicBezTo>
                    <a:pt x="75" y="159"/>
                    <a:pt x="74" y="160"/>
                    <a:pt x="74" y="161"/>
                  </a:cubicBezTo>
                  <a:cubicBezTo>
                    <a:pt x="72" y="163"/>
                    <a:pt x="71" y="164"/>
                    <a:pt x="68" y="165"/>
                  </a:cubicBezTo>
                  <a:cubicBezTo>
                    <a:pt x="67" y="165"/>
                    <a:pt x="66" y="165"/>
                    <a:pt x="65" y="165"/>
                  </a:cubicBezTo>
                  <a:cubicBezTo>
                    <a:pt x="63" y="165"/>
                    <a:pt x="61" y="165"/>
                    <a:pt x="60" y="164"/>
                  </a:cubicBezTo>
                  <a:cubicBezTo>
                    <a:pt x="59" y="164"/>
                    <a:pt x="59" y="163"/>
                    <a:pt x="59" y="163"/>
                  </a:cubicBezTo>
                  <a:cubicBezTo>
                    <a:pt x="58" y="163"/>
                    <a:pt x="57" y="162"/>
                    <a:pt x="56" y="161"/>
                  </a:cubicBezTo>
                  <a:cubicBezTo>
                    <a:pt x="53" y="158"/>
                    <a:pt x="52" y="152"/>
                    <a:pt x="54" y="147"/>
                  </a:cubicBezTo>
                  <a:cubicBezTo>
                    <a:pt x="54" y="146"/>
                    <a:pt x="55" y="145"/>
                    <a:pt x="56" y="144"/>
                  </a:cubicBezTo>
                  <a:cubicBezTo>
                    <a:pt x="56" y="143"/>
                    <a:pt x="57" y="142"/>
                    <a:pt x="57" y="142"/>
                  </a:cubicBezTo>
                  <a:cubicBezTo>
                    <a:pt x="59" y="140"/>
                    <a:pt x="61" y="139"/>
                    <a:pt x="64" y="139"/>
                  </a:cubicBezTo>
                  <a:cubicBezTo>
                    <a:pt x="64" y="138"/>
                    <a:pt x="65" y="138"/>
                    <a:pt x="66" y="138"/>
                  </a:cubicBezTo>
                  <a:cubicBezTo>
                    <a:pt x="66" y="138"/>
                    <a:pt x="67" y="138"/>
                    <a:pt x="68" y="138"/>
                  </a:cubicBezTo>
                  <a:cubicBezTo>
                    <a:pt x="68" y="138"/>
                    <a:pt x="68" y="138"/>
                    <a:pt x="68" y="138"/>
                  </a:cubicBezTo>
                  <a:cubicBezTo>
                    <a:pt x="70" y="138"/>
                    <a:pt x="73" y="139"/>
                    <a:pt x="75" y="139"/>
                  </a:cubicBezTo>
                  <a:cubicBezTo>
                    <a:pt x="76" y="140"/>
                    <a:pt x="78" y="141"/>
                    <a:pt x="79" y="142"/>
                  </a:cubicBezTo>
                  <a:cubicBezTo>
                    <a:pt x="80" y="142"/>
                    <a:pt x="80" y="142"/>
                    <a:pt x="80" y="142"/>
                  </a:cubicBezTo>
                  <a:cubicBezTo>
                    <a:pt x="83" y="144"/>
                    <a:pt x="85" y="146"/>
                    <a:pt x="87" y="149"/>
                  </a:cubicBezTo>
                  <a:cubicBezTo>
                    <a:pt x="89" y="151"/>
                    <a:pt x="90" y="153"/>
                    <a:pt x="91" y="155"/>
                  </a:cubicBezTo>
                  <a:cubicBezTo>
                    <a:pt x="91" y="155"/>
                    <a:pt x="91" y="156"/>
                    <a:pt x="91" y="156"/>
                  </a:cubicBezTo>
                  <a:cubicBezTo>
                    <a:pt x="92" y="157"/>
                    <a:pt x="92" y="158"/>
                    <a:pt x="92" y="159"/>
                  </a:cubicBezTo>
                  <a:cubicBezTo>
                    <a:pt x="93" y="159"/>
                    <a:pt x="93" y="159"/>
                    <a:pt x="93" y="159"/>
                  </a:cubicBezTo>
                  <a:cubicBezTo>
                    <a:pt x="93" y="159"/>
                    <a:pt x="93" y="159"/>
                    <a:pt x="93" y="159"/>
                  </a:cubicBezTo>
                  <a:cubicBezTo>
                    <a:pt x="94" y="159"/>
                    <a:pt x="94" y="159"/>
                    <a:pt x="94" y="159"/>
                  </a:cubicBezTo>
                  <a:cubicBezTo>
                    <a:pt x="94" y="158"/>
                    <a:pt x="95" y="157"/>
                    <a:pt x="95" y="156"/>
                  </a:cubicBezTo>
                  <a:cubicBezTo>
                    <a:pt x="95" y="156"/>
                    <a:pt x="96" y="155"/>
                    <a:pt x="96" y="154"/>
                  </a:cubicBezTo>
                  <a:cubicBezTo>
                    <a:pt x="98" y="149"/>
                    <a:pt x="100" y="144"/>
                    <a:pt x="101" y="139"/>
                  </a:cubicBezTo>
                  <a:cubicBezTo>
                    <a:pt x="101" y="139"/>
                    <a:pt x="101" y="139"/>
                    <a:pt x="101" y="139"/>
                  </a:cubicBezTo>
                  <a:cubicBezTo>
                    <a:pt x="101" y="139"/>
                    <a:pt x="101" y="139"/>
                    <a:pt x="101" y="139"/>
                  </a:cubicBezTo>
                  <a:cubicBezTo>
                    <a:pt x="101" y="139"/>
                    <a:pt x="101" y="139"/>
                    <a:pt x="101" y="138"/>
                  </a:cubicBezTo>
                  <a:cubicBezTo>
                    <a:pt x="102" y="134"/>
                    <a:pt x="103" y="130"/>
                    <a:pt x="104" y="126"/>
                  </a:cubicBezTo>
                  <a:cubicBezTo>
                    <a:pt x="104" y="126"/>
                    <a:pt x="104" y="126"/>
                    <a:pt x="104" y="126"/>
                  </a:cubicBezTo>
                  <a:cubicBezTo>
                    <a:pt x="104" y="126"/>
                    <a:pt x="104" y="126"/>
                    <a:pt x="104" y="126"/>
                  </a:cubicBezTo>
                  <a:cubicBezTo>
                    <a:pt x="105" y="121"/>
                    <a:pt x="105" y="116"/>
                    <a:pt x="105" y="111"/>
                  </a:cubicBezTo>
                  <a:cubicBezTo>
                    <a:pt x="105" y="111"/>
                    <a:pt x="105" y="111"/>
                    <a:pt x="105" y="111"/>
                  </a:cubicBezTo>
                  <a:cubicBezTo>
                    <a:pt x="105" y="111"/>
                    <a:pt x="105" y="111"/>
                    <a:pt x="105" y="111"/>
                  </a:cubicBezTo>
                  <a:cubicBezTo>
                    <a:pt x="106" y="110"/>
                    <a:pt x="106" y="109"/>
                    <a:pt x="106" y="107"/>
                  </a:cubicBezTo>
                  <a:cubicBezTo>
                    <a:pt x="106" y="107"/>
                    <a:pt x="106" y="107"/>
                    <a:pt x="106" y="107"/>
                  </a:cubicBezTo>
                  <a:cubicBezTo>
                    <a:pt x="106" y="107"/>
                    <a:pt x="106" y="107"/>
                    <a:pt x="106" y="107"/>
                  </a:cubicBezTo>
                  <a:cubicBezTo>
                    <a:pt x="106" y="106"/>
                    <a:pt x="106" y="104"/>
                    <a:pt x="106" y="103"/>
                  </a:cubicBezTo>
                  <a:cubicBezTo>
                    <a:pt x="105" y="102"/>
                    <a:pt x="105" y="101"/>
                    <a:pt x="105" y="99"/>
                  </a:cubicBezTo>
                  <a:cubicBezTo>
                    <a:pt x="105" y="95"/>
                    <a:pt x="104" y="90"/>
                    <a:pt x="103" y="85"/>
                  </a:cubicBezTo>
                  <a:cubicBezTo>
                    <a:pt x="103" y="83"/>
                    <a:pt x="102" y="80"/>
                    <a:pt x="101" y="77"/>
                  </a:cubicBezTo>
                  <a:cubicBezTo>
                    <a:pt x="101" y="75"/>
                    <a:pt x="100" y="72"/>
                    <a:pt x="99" y="70"/>
                  </a:cubicBezTo>
                  <a:cubicBezTo>
                    <a:pt x="99" y="69"/>
                    <a:pt x="99" y="68"/>
                    <a:pt x="98" y="68"/>
                  </a:cubicBezTo>
                  <a:cubicBezTo>
                    <a:pt x="97" y="65"/>
                    <a:pt x="96" y="62"/>
                    <a:pt x="95" y="60"/>
                  </a:cubicBezTo>
                  <a:cubicBezTo>
                    <a:pt x="94" y="57"/>
                    <a:pt x="93" y="55"/>
                    <a:pt x="92" y="53"/>
                  </a:cubicBezTo>
                  <a:cubicBezTo>
                    <a:pt x="91" y="52"/>
                    <a:pt x="91" y="52"/>
                    <a:pt x="91" y="51"/>
                  </a:cubicBezTo>
                  <a:cubicBezTo>
                    <a:pt x="86" y="43"/>
                    <a:pt x="80" y="35"/>
                    <a:pt x="73" y="28"/>
                  </a:cubicBezTo>
                  <a:cubicBezTo>
                    <a:pt x="70" y="23"/>
                    <a:pt x="66" y="20"/>
                    <a:pt x="61" y="16"/>
                  </a:cubicBezTo>
                  <a:cubicBezTo>
                    <a:pt x="59" y="14"/>
                    <a:pt x="57" y="12"/>
                    <a:pt x="55" y="10"/>
                  </a:cubicBezTo>
                  <a:cubicBezTo>
                    <a:pt x="52" y="8"/>
                    <a:pt x="49" y="6"/>
                    <a:pt x="46" y="4"/>
                  </a:cubicBezTo>
                  <a:cubicBezTo>
                    <a:pt x="44" y="3"/>
                    <a:pt x="42" y="2"/>
                    <a:pt x="41" y="1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40" y="0"/>
                    <a:pt x="39" y="0"/>
                    <a:pt x="39" y="0"/>
                  </a:cubicBezTo>
                </a:path>
              </a:pathLst>
            </a:custGeom>
            <a:solidFill>
              <a:srgbClr val="8B0D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55" name="Freeform 407"/>
            <p:cNvSpPr>
              <a:spLocks/>
            </p:cNvSpPr>
            <p:nvPr/>
          </p:nvSpPr>
          <p:spPr bwMode="auto">
            <a:xfrm>
              <a:off x="1408113" y="3114675"/>
              <a:ext cx="3175" cy="7938"/>
            </a:xfrm>
            <a:custGeom>
              <a:avLst/>
              <a:gdLst>
                <a:gd name="T0" fmla="*/ 0 w 1"/>
                <a:gd name="T1" fmla="*/ 0 h 2"/>
                <a:gd name="T2" fmla="*/ 0 w 1"/>
                <a:gd name="T3" fmla="*/ 1 h 2"/>
                <a:gd name="T4" fmla="*/ 1 w 1"/>
                <a:gd name="T5" fmla="*/ 2 h 2"/>
                <a:gd name="T6" fmla="*/ 1 w 1"/>
                <a:gd name="T7" fmla="*/ 1 h 2"/>
                <a:gd name="T8" fmla="*/ 0 w 1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0" y="0"/>
                  </a:cubicBezTo>
                </a:path>
              </a:pathLst>
            </a:custGeom>
            <a:solidFill>
              <a:srgbClr val="880A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56" name="Freeform 408"/>
            <p:cNvSpPr>
              <a:spLocks noEditPoints="1"/>
            </p:cNvSpPr>
            <p:nvPr/>
          </p:nvSpPr>
          <p:spPr bwMode="auto">
            <a:xfrm>
              <a:off x="1081088" y="3679825"/>
              <a:ext cx="176212" cy="850900"/>
            </a:xfrm>
            <a:custGeom>
              <a:avLst/>
              <a:gdLst>
                <a:gd name="T0" fmla="*/ 39 w 47"/>
                <a:gd name="T1" fmla="*/ 226 h 226"/>
                <a:gd name="T2" fmla="*/ 44 w 47"/>
                <a:gd name="T3" fmla="*/ 226 h 226"/>
                <a:gd name="T4" fmla="*/ 40 w 47"/>
                <a:gd name="T5" fmla="*/ 226 h 226"/>
                <a:gd name="T6" fmla="*/ 39 w 47"/>
                <a:gd name="T7" fmla="*/ 225 h 226"/>
                <a:gd name="T8" fmla="*/ 39 w 47"/>
                <a:gd name="T9" fmla="*/ 225 h 226"/>
                <a:gd name="T10" fmla="*/ 47 w 47"/>
                <a:gd name="T11" fmla="*/ 221 h 226"/>
                <a:gd name="T12" fmla="*/ 46 w 47"/>
                <a:gd name="T13" fmla="*/ 216 h 226"/>
                <a:gd name="T14" fmla="*/ 47 w 47"/>
                <a:gd name="T15" fmla="*/ 221 h 226"/>
                <a:gd name="T16" fmla="*/ 46 w 47"/>
                <a:gd name="T17" fmla="*/ 216 h 226"/>
                <a:gd name="T18" fmla="*/ 27 w 47"/>
                <a:gd name="T19" fmla="*/ 216 h 226"/>
                <a:gd name="T20" fmla="*/ 27 w 47"/>
                <a:gd name="T21" fmla="*/ 216 h 226"/>
                <a:gd name="T22" fmla="*/ 18 w 47"/>
                <a:gd name="T23" fmla="*/ 200 h 226"/>
                <a:gd name="T24" fmla="*/ 21 w 47"/>
                <a:gd name="T25" fmla="*/ 207 h 226"/>
                <a:gd name="T26" fmla="*/ 38 w 47"/>
                <a:gd name="T27" fmla="*/ 191 h 226"/>
                <a:gd name="T28" fmla="*/ 39 w 47"/>
                <a:gd name="T29" fmla="*/ 194 h 226"/>
                <a:gd name="T30" fmla="*/ 12 w 47"/>
                <a:gd name="T31" fmla="*/ 184 h 226"/>
                <a:gd name="T32" fmla="*/ 14 w 47"/>
                <a:gd name="T33" fmla="*/ 193 h 226"/>
                <a:gd name="T34" fmla="*/ 12 w 47"/>
                <a:gd name="T35" fmla="*/ 184 h 226"/>
                <a:gd name="T36" fmla="*/ 11 w 47"/>
                <a:gd name="T37" fmla="*/ 177 h 226"/>
                <a:gd name="T38" fmla="*/ 10 w 47"/>
                <a:gd name="T39" fmla="*/ 160 h 226"/>
                <a:gd name="T40" fmla="*/ 10 w 47"/>
                <a:gd name="T41" fmla="*/ 163 h 226"/>
                <a:gd name="T42" fmla="*/ 12 w 47"/>
                <a:gd name="T43" fmla="*/ 140 h 226"/>
                <a:gd name="T44" fmla="*/ 12 w 47"/>
                <a:gd name="T45" fmla="*/ 140 h 226"/>
                <a:gd name="T46" fmla="*/ 12 w 47"/>
                <a:gd name="T47" fmla="*/ 140 h 226"/>
                <a:gd name="T48" fmla="*/ 8 w 47"/>
                <a:gd name="T49" fmla="*/ 126 h 226"/>
                <a:gd name="T50" fmla="*/ 8 w 47"/>
                <a:gd name="T51" fmla="*/ 128 h 226"/>
                <a:gd name="T52" fmla="*/ 30 w 47"/>
                <a:gd name="T53" fmla="*/ 118 h 226"/>
                <a:gd name="T54" fmla="*/ 29 w 47"/>
                <a:gd name="T55" fmla="*/ 144 h 226"/>
                <a:gd name="T56" fmla="*/ 29 w 47"/>
                <a:gd name="T57" fmla="*/ 139 h 226"/>
                <a:gd name="T58" fmla="*/ 30 w 47"/>
                <a:gd name="T59" fmla="*/ 118 h 226"/>
                <a:gd name="T60" fmla="*/ 0 w 47"/>
                <a:gd name="T61" fmla="*/ 112 h 226"/>
                <a:gd name="T62" fmla="*/ 19 w 47"/>
                <a:gd name="T63" fmla="*/ 105 h 226"/>
                <a:gd name="T64" fmla="*/ 19 w 47"/>
                <a:gd name="T65" fmla="*/ 105 h 226"/>
                <a:gd name="T66" fmla="*/ 19 w 47"/>
                <a:gd name="T67" fmla="*/ 105 h 226"/>
                <a:gd name="T68" fmla="*/ 39 w 47"/>
                <a:gd name="T69" fmla="*/ 66 h 226"/>
                <a:gd name="T70" fmla="*/ 33 w 47"/>
                <a:gd name="T71" fmla="*/ 96 h 226"/>
                <a:gd name="T72" fmla="*/ 39 w 47"/>
                <a:gd name="T73" fmla="*/ 66 h 226"/>
                <a:gd name="T74" fmla="*/ 0 w 47"/>
                <a:gd name="T75" fmla="*/ 63 h 226"/>
                <a:gd name="T76" fmla="*/ 0 w 47"/>
                <a:gd name="T77" fmla="*/ 69 h 226"/>
                <a:gd name="T78" fmla="*/ 0 w 47"/>
                <a:gd name="T79" fmla="*/ 63 h 226"/>
                <a:gd name="T80" fmla="*/ 27 w 47"/>
                <a:gd name="T81" fmla="*/ 59 h 226"/>
                <a:gd name="T82" fmla="*/ 27 w 47"/>
                <a:gd name="T83" fmla="*/ 59 h 226"/>
                <a:gd name="T84" fmla="*/ 27 w 47"/>
                <a:gd name="T85" fmla="*/ 59 h 226"/>
                <a:gd name="T86" fmla="*/ 21 w 47"/>
                <a:gd name="T87" fmla="*/ 71 h 226"/>
                <a:gd name="T88" fmla="*/ 28 w 47"/>
                <a:gd name="T89" fmla="*/ 52 h 226"/>
                <a:gd name="T90" fmla="*/ 28 w 47"/>
                <a:gd name="T91" fmla="*/ 52 h 226"/>
                <a:gd name="T92" fmla="*/ 19 w 47"/>
                <a:gd name="T93" fmla="*/ 26 h 226"/>
                <a:gd name="T94" fmla="*/ 21 w 47"/>
                <a:gd name="T95" fmla="*/ 33 h 226"/>
                <a:gd name="T96" fmla="*/ 20 w 47"/>
                <a:gd name="T97" fmla="*/ 21 h 226"/>
                <a:gd name="T98" fmla="*/ 28 w 47"/>
                <a:gd name="T99" fmla="*/ 52 h 226"/>
                <a:gd name="T100" fmla="*/ 20 w 47"/>
                <a:gd name="T101" fmla="*/ 21 h 226"/>
                <a:gd name="T102" fmla="*/ 16 w 47"/>
                <a:gd name="T103" fmla="*/ 16 h 226"/>
                <a:gd name="T104" fmla="*/ 17 w 47"/>
                <a:gd name="T105" fmla="*/ 18 h 226"/>
                <a:gd name="T106" fmla="*/ 17 w 47"/>
                <a:gd name="T107" fmla="*/ 16 h 226"/>
                <a:gd name="T108" fmla="*/ 17 w 47"/>
                <a:gd name="T109" fmla="*/ 16 h 226"/>
                <a:gd name="T110" fmla="*/ 17 w 47"/>
                <a:gd name="T111" fmla="*/ 16 h 226"/>
                <a:gd name="T112" fmla="*/ 4 w 47"/>
                <a:gd name="T113" fmla="*/ 4 h 226"/>
                <a:gd name="T114" fmla="*/ 8 w 47"/>
                <a:gd name="T115" fmla="*/ 3 h 226"/>
                <a:gd name="T116" fmla="*/ 20 w 47"/>
                <a:gd name="T117" fmla="*/ 3 h 226"/>
                <a:gd name="T118" fmla="*/ 14 w 47"/>
                <a:gd name="T119" fmla="*/ 0 h 226"/>
                <a:gd name="T120" fmla="*/ 14 w 47"/>
                <a:gd name="T121" fmla="*/ 0 h 226"/>
                <a:gd name="T122" fmla="*/ 16 w 47"/>
                <a:gd name="T123" fmla="*/ 0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7" h="226">
                  <a:moveTo>
                    <a:pt x="39" y="225"/>
                  </a:moveTo>
                  <a:cubicBezTo>
                    <a:pt x="39" y="225"/>
                    <a:pt x="39" y="225"/>
                    <a:pt x="39" y="226"/>
                  </a:cubicBezTo>
                  <a:cubicBezTo>
                    <a:pt x="41" y="226"/>
                    <a:pt x="41" y="226"/>
                    <a:pt x="42" y="226"/>
                  </a:cubicBezTo>
                  <a:cubicBezTo>
                    <a:pt x="43" y="226"/>
                    <a:pt x="43" y="226"/>
                    <a:pt x="44" y="226"/>
                  </a:cubicBezTo>
                  <a:cubicBezTo>
                    <a:pt x="43" y="226"/>
                    <a:pt x="43" y="226"/>
                    <a:pt x="42" y="226"/>
                  </a:cubicBezTo>
                  <a:cubicBezTo>
                    <a:pt x="41" y="226"/>
                    <a:pt x="41" y="226"/>
                    <a:pt x="40" y="226"/>
                  </a:cubicBezTo>
                  <a:cubicBezTo>
                    <a:pt x="39" y="225"/>
                    <a:pt x="39" y="225"/>
                    <a:pt x="39" y="225"/>
                  </a:cubicBezTo>
                  <a:moveTo>
                    <a:pt x="39" y="225"/>
                  </a:moveTo>
                  <a:cubicBezTo>
                    <a:pt x="39" y="225"/>
                    <a:pt x="39" y="225"/>
                    <a:pt x="39" y="225"/>
                  </a:cubicBezTo>
                  <a:cubicBezTo>
                    <a:pt x="39" y="225"/>
                    <a:pt x="39" y="225"/>
                    <a:pt x="39" y="225"/>
                  </a:cubicBezTo>
                  <a:moveTo>
                    <a:pt x="47" y="221"/>
                  </a:moveTo>
                  <a:cubicBezTo>
                    <a:pt x="47" y="221"/>
                    <a:pt x="47" y="221"/>
                    <a:pt x="47" y="221"/>
                  </a:cubicBezTo>
                  <a:cubicBezTo>
                    <a:pt x="47" y="221"/>
                    <a:pt x="47" y="221"/>
                    <a:pt x="47" y="221"/>
                  </a:cubicBezTo>
                  <a:moveTo>
                    <a:pt x="46" y="216"/>
                  </a:moveTo>
                  <a:cubicBezTo>
                    <a:pt x="47" y="217"/>
                    <a:pt x="47" y="218"/>
                    <a:pt x="47" y="219"/>
                  </a:cubicBezTo>
                  <a:cubicBezTo>
                    <a:pt x="47" y="220"/>
                    <a:pt x="47" y="221"/>
                    <a:pt x="47" y="221"/>
                  </a:cubicBezTo>
                  <a:cubicBezTo>
                    <a:pt x="47" y="221"/>
                    <a:pt x="47" y="220"/>
                    <a:pt x="47" y="219"/>
                  </a:cubicBezTo>
                  <a:cubicBezTo>
                    <a:pt x="47" y="218"/>
                    <a:pt x="47" y="217"/>
                    <a:pt x="46" y="216"/>
                  </a:cubicBezTo>
                  <a:moveTo>
                    <a:pt x="25" y="213"/>
                  </a:moveTo>
                  <a:cubicBezTo>
                    <a:pt x="26" y="214"/>
                    <a:pt x="26" y="215"/>
                    <a:pt x="27" y="216"/>
                  </a:cubicBezTo>
                  <a:cubicBezTo>
                    <a:pt x="28" y="217"/>
                    <a:pt x="28" y="217"/>
                    <a:pt x="28" y="217"/>
                  </a:cubicBezTo>
                  <a:cubicBezTo>
                    <a:pt x="28" y="217"/>
                    <a:pt x="28" y="217"/>
                    <a:pt x="27" y="216"/>
                  </a:cubicBezTo>
                  <a:cubicBezTo>
                    <a:pt x="26" y="215"/>
                    <a:pt x="26" y="214"/>
                    <a:pt x="25" y="213"/>
                  </a:cubicBezTo>
                  <a:moveTo>
                    <a:pt x="18" y="200"/>
                  </a:moveTo>
                  <a:cubicBezTo>
                    <a:pt x="19" y="202"/>
                    <a:pt x="20" y="204"/>
                    <a:pt x="21" y="206"/>
                  </a:cubicBezTo>
                  <a:cubicBezTo>
                    <a:pt x="21" y="207"/>
                    <a:pt x="21" y="207"/>
                    <a:pt x="21" y="207"/>
                  </a:cubicBezTo>
                  <a:cubicBezTo>
                    <a:pt x="20" y="205"/>
                    <a:pt x="19" y="202"/>
                    <a:pt x="18" y="200"/>
                  </a:cubicBezTo>
                  <a:moveTo>
                    <a:pt x="38" y="191"/>
                  </a:moveTo>
                  <a:cubicBezTo>
                    <a:pt x="39" y="196"/>
                    <a:pt x="41" y="200"/>
                    <a:pt x="43" y="205"/>
                  </a:cubicBezTo>
                  <a:cubicBezTo>
                    <a:pt x="41" y="201"/>
                    <a:pt x="40" y="197"/>
                    <a:pt x="39" y="194"/>
                  </a:cubicBezTo>
                  <a:cubicBezTo>
                    <a:pt x="39" y="193"/>
                    <a:pt x="38" y="192"/>
                    <a:pt x="38" y="191"/>
                  </a:cubicBezTo>
                  <a:moveTo>
                    <a:pt x="12" y="184"/>
                  </a:moveTo>
                  <a:cubicBezTo>
                    <a:pt x="12" y="186"/>
                    <a:pt x="13" y="189"/>
                    <a:pt x="14" y="192"/>
                  </a:cubicBezTo>
                  <a:cubicBezTo>
                    <a:pt x="14" y="192"/>
                    <a:pt x="14" y="192"/>
                    <a:pt x="14" y="193"/>
                  </a:cubicBezTo>
                  <a:cubicBezTo>
                    <a:pt x="14" y="192"/>
                    <a:pt x="14" y="192"/>
                    <a:pt x="14" y="192"/>
                  </a:cubicBezTo>
                  <a:cubicBezTo>
                    <a:pt x="13" y="189"/>
                    <a:pt x="12" y="186"/>
                    <a:pt x="12" y="184"/>
                  </a:cubicBezTo>
                  <a:moveTo>
                    <a:pt x="10" y="163"/>
                  </a:moveTo>
                  <a:cubicBezTo>
                    <a:pt x="10" y="168"/>
                    <a:pt x="10" y="172"/>
                    <a:pt x="11" y="177"/>
                  </a:cubicBezTo>
                  <a:cubicBezTo>
                    <a:pt x="10" y="172"/>
                    <a:pt x="10" y="168"/>
                    <a:pt x="10" y="163"/>
                  </a:cubicBezTo>
                  <a:moveTo>
                    <a:pt x="10" y="160"/>
                  </a:moveTo>
                  <a:cubicBezTo>
                    <a:pt x="10" y="161"/>
                    <a:pt x="10" y="162"/>
                    <a:pt x="10" y="163"/>
                  </a:cubicBezTo>
                  <a:cubicBezTo>
                    <a:pt x="10" y="163"/>
                    <a:pt x="10" y="163"/>
                    <a:pt x="10" y="163"/>
                  </a:cubicBezTo>
                  <a:cubicBezTo>
                    <a:pt x="10" y="162"/>
                    <a:pt x="10" y="161"/>
                    <a:pt x="10" y="160"/>
                  </a:cubicBezTo>
                  <a:moveTo>
                    <a:pt x="12" y="140"/>
                  </a:moveTo>
                  <a:cubicBezTo>
                    <a:pt x="11" y="146"/>
                    <a:pt x="10" y="151"/>
                    <a:pt x="10" y="157"/>
                  </a:cubicBezTo>
                  <a:cubicBezTo>
                    <a:pt x="10" y="151"/>
                    <a:pt x="11" y="146"/>
                    <a:pt x="12" y="140"/>
                  </a:cubicBezTo>
                  <a:moveTo>
                    <a:pt x="12" y="140"/>
                  </a:moveTo>
                  <a:cubicBezTo>
                    <a:pt x="12" y="140"/>
                    <a:pt x="12" y="140"/>
                    <a:pt x="12" y="140"/>
                  </a:cubicBezTo>
                  <a:cubicBezTo>
                    <a:pt x="12" y="140"/>
                    <a:pt x="12" y="140"/>
                    <a:pt x="12" y="140"/>
                  </a:cubicBezTo>
                  <a:moveTo>
                    <a:pt x="8" y="126"/>
                  </a:moveTo>
                  <a:cubicBezTo>
                    <a:pt x="8" y="127"/>
                    <a:pt x="7" y="128"/>
                    <a:pt x="7" y="130"/>
                  </a:cubicBezTo>
                  <a:cubicBezTo>
                    <a:pt x="7" y="129"/>
                    <a:pt x="7" y="129"/>
                    <a:pt x="8" y="128"/>
                  </a:cubicBezTo>
                  <a:cubicBezTo>
                    <a:pt x="8" y="128"/>
                    <a:pt x="8" y="127"/>
                    <a:pt x="8" y="126"/>
                  </a:cubicBezTo>
                  <a:moveTo>
                    <a:pt x="30" y="118"/>
                  </a:moveTo>
                  <a:cubicBezTo>
                    <a:pt x="30" y="118"/>
                    <a:pt x="30" y="118"/>
                    <a:pt x="29" y="119"/>
                  </a:cubicBezTo>
                  <a:cubicBezTo>
                    <a:pt x="28" y="127"/>
                    <a:pt x="28" y="136"/>
                    <a:pt x="29" y="144"/>
                  </a:cubicBezTo>
                  <a:cubicBezTo>
                    <a:pt x="29" y="153"/>
                    <a:pt x="30" y="161"/>
                    <a:pt x="32" y="170"/>
                  </a:cubicBezTo>
                  <a:cubicBezTo>
                    <a:pt x="30" y="160"/>
                    <a:pt x="29" y="150"/>
                    <a:pt x="29" y="139"/>
                  </a:cubicBezTo>
                  <a:cubicBezTo>
                    <a:pt x="28" y="132"/>
                    <a:pt x="29" y="125"/>
                    <a:pt x="30" y="118"/>
                  </a:cubicBezTo>
                  <a:cubicBezTo>
                    <a:pt x="30" y="118"/>
                    <a:pt x="30" y="118"/>
                    <a:pt x="30" y="118"/>
                  </a:cubicBezTo>
                  <a:moveTo>
                    <a:pt x="0" y="109"/>
                  </a:moveTo>
                  <a:cubicBezTo>
                    <a:pt x="0" y="110"/>
                    <a:pt x="0" y="111"/>
                    <a:pt x="0" y="112"/>
                  </a:cubicBezTo>
                  <a:cubicBezTo>
                    <a:pt x="0" y="111"/>
                    <a:pt x="0" y="110"/>
                    <a:pt x="0" y="109"/>
                  </a:cubicBezTo>
                  <a:moveTo>
                    <a:pt x="19" y="105"/>
                  </a:moveTo>
                  <a:cubicBezTo>
                    <a:pt x="18" y="105"/>
                    <a:pt x="18" y="105"/>
                    <a:pt x="18" y="105"/>
                  </a:cubicBezTo>
                  <a:cubicBezTo>
                    <a:pt x="18" y="105"/>
                    <a:pt x="18" y="105"/>
                    <a:pt x="19" y="105"/>
                  </a:cubicBezTo>
                  <a:moveTo>
                    <a:pt x="21" y="93"/>
                  </a:moveTo>
                  <a:cubicBezTo>
                    <a:pt x="20" y="97"/>
                    <a:pt x="19" y="101"/>
                    <a:pt x="19" y="105"/>
                  </a:cubicBezTo>
                  <a:cubicBezTo>
                    <a:pt x="19" y="101"/>
                    <a:pt x="20" y="97"/>
                    <a:pt x="21" y="93"/>
                  </a:cubicBezTo>
                  <a:moveTo>
                    <a:pt x="39" y="66"/>
                  </a:moveTo>
                  <a:cubicBezTo>
                    <a:pt x="39" y="66"/>
                    <a:pt x="39" y="66"/>
                    <a:pt x="39" y="66"/>
                  </a:cubicBezTo>
                  <a:cubicBezTo>
                    <a:pt x="38" y="76"/>
                    <a:pt x="35" y="86"/>
                    <a:pt x="33" y="96"/>
                  </a:cubicBezTo>
                  <a:cubicBezTo>
                    <a:pt x="33" y="95"/>
                    <a:pt x="33" y="95"/>
                    <a:pt x="33" y="95"/>
                  </a:cubicBezTo>
                  <a:cubicBezTo>
                    <a:pt x="35" y="85"/>
                    <a:pt x="38" y="76"/>
                    <a:pt x="39" y="66"/>
                  </a:cubicBezTo>
                  <a:cubicBezTo>
                    <a:pt x="39" y="66"/>
                    <a:pt x="39" y="66"/>
                    <a:pt x="39" y="66"/>
                  </a:cubicBezTo>
                  <a:moveTo>
                    <a:pt x="0" y="63"/>
                  </a:moveTo>
                  <a:cubicBezTo>
                    <a:pt x="0" y="64"/>
                    <a:pt x="0" y="64"/>
                    <a:pt x="0" y="65"/>
                  </a:cubicBezTo>
                  <a:cubicBezTo>
                    <a:pt x="0" y="66"/>
                    <a:pt x="0" y="68"/>
                    <a:pt x="0" y="69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0" y="67"/>
                    <a:pt x="0" y="65"/>
                    <a:pt x="0" y="63"/>
                  </a:cubicBezTo>
                  <a:moveTo>
                    <a:pt x="27" y="59"/>
                  </a:moveTo>
                  <a:cubicBezTo>
                    <a:pt x="27" y="59"/>
                    <a:pt x="27" y="59"/>
                    <a:pt x="27" y="59"/>
                  </a:cubicBezTo>
                  <a:cubicBezTo>
                    <a:pt x="27" y="59"/>
                    <a:pt x="27" y="59"/>
                    <a:pt x="27" y="59"/>
                  </a:cubicBezTo>
                  <a:moveTo>
                    <a:pt x="27" y="59"/>
                  </a:moveTo>
                  <a:cubicBezTo>
                    <a:pt x="27" y="59"/>
                    <a:pt x="27" y="59"/>
                    <a:pt x="27" y="59"/>
                  </a:cubicBezTo>
                  <a:cubicBezTo>
                    <a:pt x="27" y="59"/>
                    <a:pt x="27" y="59"/>
                    <a:pt x="27" y="59"/>
                  </a:cubicBezTo>
                  <a:moveTo>
                    <a:pt x="22" y="58"/>
                  </a:moveTo>
                  <a:cubicBezTo>
                    <a:pt x="22" y="62"/>
                    <a:pt x="21" y="66"/>
                    <a:pt x="21" y="71"/>
                  </a:cubicBezTo>
                  <a:cubicBezTo>
                    <a:pt x="21" y="66"/>
                    <a:pt x="22" y="62"/>
                    <a:pt x="22" y="58"/>
                  </a:cubicBezTo>
                  <a:moveTo>
                    <a:pt x="28" y="52"/>
                  </a:moveTo>
                  <a:cubicBezTo>
                    <a:pt x="28" y="54"/>
                    <a:pt x="27" y="56"/>
                    <a:pt x="27" y="59"/>
                  </a:cubicBezTo>
                  <a:cubicBezTo>
                    <a:pt x="27" y="56"/>
                    <a:pt x="28" y="54"/>
                    <a:pt x="28" y="52"/>
                  </a:cubicBezTo>
                  <a:cubicBezTo>
                    <a:pt x="28" y="52"/>
                    <a:pt x="28" y="52"/>
                    <a:pt x="28" y="52"/>
                  </a:cubicBezTo>
                  <a:moveTo>
                    <a:pt x="19" y="26"/>
                  </a:moveTo>
                  <a:cubicBezTo>
                    <a:pt x="19" y="27"/>
                    <a:pt x="20" y="28"/>
                    <a:pt x="20" y="28"/>
                  </a:cubicBezTo>
                  <a:cubicBezTo>
                    <a:pt x="20" y="30"/>
                    <a:pt x="21" y="31"/>
                    <a:pt x="21" y="33"/>
                  </a:cubicBezTo>
                  <a:cubicBezTo>
                    <a:pt x="21" y="31"/>
                    <a:pt x="20" y="28"/>
                    <a:pt x="19" y="26"/>
                  </a:cubicBezTo>
                  <a:moveTo>
                    <a:pt x="20" y="21"/>
                  </a:moveTo>
                  <a:cubicBezTo>
                    <a:pt x="21" y="21"/>
                    <a:pt x="21" y="22"/>
                    <a:pt x="21" y="22"/>
                  </a:cubicBezTo>
                  <a:cubicBezTo>
                    <a:pt x="26" y="32"/>
                    <a:pt x="28" y="42"/>
                    <a:pt x="28" y="52"/>
                  </a:cubicBezTo>
                  <a:cubicBezTo>
                    <a:pt x="28" y="42"/>
                    <a:pt x="26" y="32"/>
                    <a:pt x="21" y="22"/>
                  </a:cubicBezTo>
                  <a:cubicBezTo>
                    <a:pt x="21" y="22"/>
                    <a:pt x="21" y="21"/>
                    <a:pt x="20" y="21"/>
                  </a:cubicBezTo>
                  <a:moveTo>
                    <a:pt x="17" y="16"/>
                  </a:moveTo>
                  <a:cubicBezTo>
                    <a:pt x="16" y="16"/>
                    <a:pt x="16" y="16"/>
                    <a:pt x="16" y="16"/>
                  </a:cubicBezTo>
                  <a:cubicBezTo>
                    <a:pt x="16" y="17"/>
                    <a:pt x="16" y="17"/>
                    <a:pt x="17" y="18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6" y="17"/>
                    <a:pt x="16" y="17"/>
                    <a:pt x="16" y="16"/>
                  </a:cubicBezTo>
                  <a:cubicBezTo>
                    <a:pt x="17" y="16"/>
                    <a:pt x="17" y="16"/>
                    <a:pt x="17" y="16"/>
                  </a:cubicBezTo>
                  <a:moveTo>
                    <a:pt x="17" y="16"/>
                  </a:moveTo>
                  <a:cubicBezTo>
                    <a:pt x="17" y="16"/>
                    <a:pt x="17" y="16"/>
                    <a:pt x="17" y="16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7" y="16"/>
                    <a:pt x="17" y="16"/>
                    <a:pt x="17" y="16"/>
                  </a:cubicBezTo>
                  <a:moveTo>
                    <a:pt x="8" y="3"/>
                  </a:moveTo>
                  <a:cubicBezTo>
                    <a:pt x="7" y="3"/>
                    <a:pt x="5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4"/>
                    <a:pt x="6" y="3"/>
                    <a:pt x="8" y="3"/>
                  </a:cubicBezTo>
                  <a:moveTo>
                    <a:pt x="18" y="1"/>
                  </a:moveTo>
                  <a:cubicBezTo>
                    <a:pt x="19" y="2"/>
                    <a:pt x="20" y="3"/>
                    <a:pt x="20" y="3"/>
                  </a:cubicBezTo>
                  <a:cubicBezTo>
                    <a:pt x="20" y="3"/>
                    <a:pt x="19" y="2"/>
                    <a:pt x="18" y="1"/>
                  </a:cubicBezTo>
                  <a:moveTo>
                    <a:pt x="14" y="0"/>
                  </a:moveTo>
                  <a:cubicBezTo>
                    <a:pt x="14" y="0"/>
                    <a:pt x="13" y="0"/>
                    <a:pt x="13" y="0"/>
                  </a:cubicBezTo>
                  <a:cubicBezTo>
                    <a:pt x="13" y="0"/>
                    <a:pt x="14" y="0"/>
                    <a:pt x="14" y="0"/>
                  </a:cubicBezTo>
                  <a:cubicBezTo>
                    <a:pt x="15" y="0"/>
                    <a:pt x="15" y="0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5" y="0"/>
                    <a:pt x="15" y="0"/>
                    <a:pt x="14" y="0"/>
                  </a:cubicBezTo>
                </a:path>
              </a:pathLst>
            </a:custGeom>
            <a:solidFill>
              <a:srgbClr val="C297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57" name="Freeform 409"/>
            <p:cNvSpPr>
              <a:spLocks/>
            </p:cNvSpPr>
            <p:nvPr/>
          </p:nvSpPr>
          <p:spPr bwMode="auto">
            <a:xfrm>
              <a:off x="1073150" y="3679825"/>
              <a:ext cx="184150" cy="850900"/>
            </a:xfrm>
            <a:custGeom>
              <a:avLst/>
              <a:gdLst>
                <a:gd name="T0" fmla="*/ 15 w 49"/>
                <a:gd name="T1" fmla="*/ 0 h 226"/>
                <a:gd name="T2" fmla="*/ 10 w 49"/>
                <a:gd name="T3" fmla="*/ 3 h 226"/>
                <a:gd name="T4" fmla="*/ 6 w 49"/>
                <a:gd name="T5" fmla="*/ 4 h 226"/>
                <a:gd name="T6" fmla="*/ 7 w 49"/>
                <a:gd name="T7" fmla="*/ 7 h 226"/>
                <a:gd name="T8" fmla="*/ 11 w 49"/>
                <a:gd name="T9" fmla="*/ 39 h 226"/>
                <a:gd name="T10" fmla="*/ 2 w 49"/>
                <a:gd name="T11" fmla="*/ 63 h 226"/>
                <a:gd name="T12" fmla="*/ 2 w 49"/>
                <a:gd name="T13" fmla="*/ 69 h 226"/>
                <a:gd name="T14" fmla="*/ 2 w 49"/>
                <a:gd name="T15" fmla="*/ 109 h 226"/>
                <a:gd name="T16" fmla="*/ 1 w 49"/>
                <a:gd name="T17" fmla="*/ 113 h 226"/>
                <a:gd name="T18" fmla="*/ 5 w 49"/>
                <a:gd name="T19" fmla="*/ 125 h 226"/>
                <a:gd name="T20" fmla="*/ 8 w 49"/>
                <a:gd name="T21" fmla="*/ 132 h 226"/>
                <a:gd name="T22" fmla="*/ 9 w 49"/>
                <a:gd name="T23" fmla="*/ 130 h 226"/>
                <a:gd name="T24" fmla="*/ 16 w 49"/>
                <a:gd name="T25" fmla="*/ 101 h 226"/>
                <a:gd name="T26" fmla="*/ 23 w 49"/>
                <a:gd name="T27" fmla="*/ 71 h 226"/>
                <a:gd name="T28" fmla="*/ 25 w 49"/>
                <a:gd name="T29" fmla="*/ 55 h 226"/>
                <a:gd name="T30" fmla="*/ 22 w 49"/>
                <a:gd name="T31" fmla="*/ 28 h 226"/>
                <a:gd name="T32" fmla="*/ 21 w 49"/>
                <a:gd name="T33" fmla="*/ 25 h 226"/>
                <a:gd name="T34" fmla="*/ 18 w 49"/>
                <a:gd name="T35" fmla="*/ 16 h 226"/>
                <a:gd name="T36" fmla="*/ 19 w 49"/>
                <a:gd name="T37" fmla="*/ 16 h 226"/>
                <a:gd name="T38" fmla="*/ 19 w 49"/>
                <a:gd name="T39" fmla="*/ 16 h 226"/>
                <a:gd name="T40" fmla="*/ 20 w 49"/>
                <a:gd name="T41" fmla="*/ 16 h 226"/>
                <a:gd name="T42" fmla="*/ 22 w 49"/>
                <a:gd name="T43" fmla="*/ 21 h 226"/>
                <a:gd name="T44" fmla="*/ 30 w 49"/>
                <a:gd name="T45" fmla="*/ 52 h 226"/>
                <a:gd name="T46" fmla="*/ 30 w 49"/>
                <a:gd name="T47" fmla="*/ 52 h 226"/>
                <a:gd name="T48" fmla="*/ 29 w 49"/>
                <a:gd name="T49" fmla="*/ 59 h 226"/>
                <a:gd name="T50" fmla="*/ 29 w 49"/>
                <a:gd name="T51" fmla="*/ 59 h 226"/>
                <a:gd name="T52" fmla="*/ 29 w 49"/>
                <a:gd name="T53" fmla="*/ 59 h 226"/>
                <a:gd name="T54" fmla="*/ 23 w 49"/>
                <a:gd name="T55" fmla="*/ 93 h 226"/>
                <a:gd name="T56" fmla="*/ 21 w 49"/>
                <a:gd name="T57" fmla="*/ 105 h 226"/>
                <a:gd name="T58" fmla="*/ 20 w 49"/>
                <a:gd name="T59" fmla="*/ 105 h 226"/>
                <a:gd name="T60" fmla="*/ 14 w 49"/>
                <a:gd name="T61" fmla="*/ 140 h 226"/>
                <a:gd name="T62" fmla="*/ 14 w 49"/>
                <a:gd name="T63" fmla="*/ 140 h 226"/>
                <a:gd name="T64" fmla="*/ 12 w 49"/>
                <a:gd name="T65" fmla="*/ 158 h 226"/>
                <a:gd name="T66" fmla="*/ 12 w 49"/>
                <a:gd name="T67" fmla="*/ 163 h 226"/>
                <a:gd name="T68" fmla="*/ 13 w 49"/>
                <a:gd name="T69" fmla="*/ 177 h 226"/>
                <a:gd name="T70" fmla="*/ 14 w 49"/>
                <a:gd name="T71" fmla="*/ 184 h 226"/>
                <a:gd name="T72" fmla="*/ 16 w 49"/>
                <a:gd name="T73" fmla="*/ 193 h 226"/>
                <a:gd name="T74" fmla="*/ 23 w 49"/>
                <a:gd name="T75" fmla="*/ 207 h 226"/>
                <a:gd name="T76" fmla="*/ 29 w 49"/>
                <a:gd name="T77" fmla="*/ 216 h 226"/>
                <a:gd name="T78" fmla="*/ 41 w 49"/>
                <a:gd name="T79" fmla="*/ 225 h 226"/>
                <a:gd name="T80" fmla="*/ 41 w 49"/>
                <a:gd name="T81" fmla="*/ 225 h 226"/>
                <a:gd name="T82" fmla="*/ 44 w 49"/>
                <a:gd name="T83" fmla="*/ 226 h 226"/>
                <a:gd name="T84" fmla="*/ 49 w 49"/>
                <a:gd name="T85" fmla="*/ 221 h 226"/>
                <a:gd name="T86" fmla="*/ 49 w 49"/>
                <a:gd name="T87" fmla="*/ 221 h 226"/>
                <a:gd name="T88" fmla="*/ 48 w 49"/>
                <a:gd name="T89" fmla="*/ 216 h 226"/>
                <a:gd name="T90" fmla="*/ 45 w 49"/>
                <a:gd name="T91" fmla="*/ 205 h 226"/>
                <a:gd name="T92" fmla="*/ 34 w 49"/>
                <a:gd name="T93" fmla="*/ 170 h 226"/>
                <a:gd name="T94" fmla="*/ 31 w 49"/>
                <a:gd name="T95" fmla="*/ 119 h 226"/>
                <a:gd name="T96" fmla="*/ 35 w 49"/>
                <a:gd name="T97" fmla="*/ 96 h 226"/>
                <a:gd name="T98" fmla="*/ 41 w 49"/>
                <a:gd name="T99" fmla="*/ 66 h 226"/>
                <a:gd name="T100" fmla="*/ 42 w 49"/>
                <a:gd name="T101" fmla="*/ 44 h 226"/>
                <a:gd name="T102" fmla="*/ 22 w 49"/>
                <a:gd name="T103" fmla="*/ 3 h 226"/>
                <a:gd name="T104" fmla="*/ 20 w 49"/>
                <a:gd name="T105" fmla="*/ 1 h 226"/>
                <a:gd name="T106" fmla="*/ 16 w 49"/>
                <a:gd name="T107" fmla="*/ 0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9" h="226">
                  <a:moveTo>
                    <a:pt x="16" y="0"/>
                  </a:moveTo>
                  <a:cubicBezTo>
                    <a:pt x="16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3" y="1"/>
                    <a:pt x="11" y="2"/>
                    <a:pt x="10" y="3"/>
                  </a:cubicBezTo>
                  <a:cubicBezTo>
                    <a:pt x="8" y="3"/>
                    <a:pt x="7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4"/>
                    <a:pt x="5" y="5"/>
                    <a:pt x="5" y="5"/>
                  </a:cubicBezTo>
                  <a:cubicBezTo>
                    <a:pt x="6" y="6"/>
                    <a:pt x="6" y="6"/>
                    <a:pt x="7" y="7"/>
                  </a:cubicBezTo>
                  <a:cubicBezTo>
                    <a:pt x="12" y="11"/>
                    <a:pt x="14" y="16"/>
                    <a:pt x="14" y="23"/>
                  </a:cubicBezTo>
                  <a:cubicBezTo>
                    <a:pt x="13" y="28"/>
                    <a:pt x="12" y="33"/>
                    <a:pt x="11" y="39"/>
                  </a:cubicBezTo>
                  <a:cubicBezTo>
                    <a:pt x="9" y="44"/>
                    <a:pt x="7" y="49"/>
                    <a:pt x="5" y="54"/>
                  </a:cubicBezTo>
                  <a:cubicBezTo>
                    <a:pt x="3" y="57"/>
                    <a:pt x="2" y="60"/>
                    <a:pt x="2" y="63"/>
                  </a:cubicBezTo>
                  <a:cubicBezTo>
                    <a:pt x="2" y="65"/>
                    <a:pt x="2" y="67"/>
                    <a:pt x="2" y="69"/>
                  </a:cubicBezTo>
                  <a:cubicBezTo>
                    <a:pt x="2" y="69"/>
                    <a:pt x="2" y="69"/>
                    <a:pt x="2" y="69"/>
                  </a:cubicBezTo>
                  <a:cubicBezTo>
                    <a:pt x="2" y="82"/>
                    <a:pt x="2" y="95"/>
                    <a:pt x="2" y="108"/>
                  </a:cubicBezTo>
                  <a:cubicBezTo>
                    <a:pt x="2" y="109"/>
                    <a:pt x="2" y="109"/>
                    <a:pt x="2" y="109"/>
                  </a:cubicBezTo>
                  <a:cubicBezTo>
                    <a:pt x="2" y="110"/>
                    <a:pt x="2" y="111"/>
                    <a:pt x="2" y="112"/>
                  </a:cubicBezTo>
                  <a:cubicBezTo>
                    <a:pt x="2" y="112"/>
                    <a:pt x="1" y="113"/>
                    <a:pt x="1" y="113"/>
                  </a:cubicBezTo>
                  <a:cubicBezTo>
                    <a:pt x="0" y="114"/>
                    <a:pt x="0" y="115"/>
                    <a:pt x="1" y="116"/>
                  </a:cubicBezTo>
                  <a:cubicBezTo>
                    <a:pt x="2" y="119"/>
                    <a:pt x="3" y="122"/>
                    <a:pt x="5" y="125"/>
                  </a:cubicBezTo>
                  <a:cubicBezTo>
                    <a:pt x="6" y="127"/>
                    <a:pt x="7" y="129"/>
                    <a:pt x="8" y="132"/>
                  </a:cubicBezTo>
                  <a:cubicBezTo>
                    <a:pt x="8" y="132"/>
                    <a:pt x="8" y="132"/>
                    <a:pt x="8" y="132"/>
                  </a:cubicBezTo>
                  <a:cubicBezTo>
                    <a:pt x="9" y="132"/>
                    <a:pt x="9" y="132"/>
                    <a:pt x="9" y="132"/>
                  </a:cubicBezTo>
                  <a:cubicBezTo>
                    <a:pt x="9" y="131"/>
                    <a:pt x="9" y="130"/>
                    <a:pt x="9" y="130"/>
                  </a:cubicBezTo>
                  <a:cubicBezTo>
                    <a:pt x="9" y="128"/>
                    <a:pt x="10" y="127"/>
                    <a:pt x="10" y="126"/>
                  </a:cubicBezTo>
                  <a:cubicBezTo>
                    <a:pt x="11" y="118"/>
                    <a:pt x="14" y="109"/>
                    <a:pt x="16" y="101"/>
                  </a:cubicBezTo>
                  <a:cubicBezTo>
                    <a:pt x="18" y="92"/>
                    <a:pt x="20" y="84"/>
                    <a:pt x="22" y="75"/>
                  </a:cubicBezTo>
                  <a:cubicBezTo>
                    <a:pt x="22" y="74"/>
                    <a:pt x="22" y="72"/>
                    <a:pt x="23" y="71"/>
                  </a:cubicBezTo>
                  <a:cubicBezTo>
                    <a:pt x="23" y="66"/>
                    <a:pt x="24" y="62"/>
                    <a:pt x="24" y="58"/>
                  </a:cubicBezTo>
                  <a:cubicBezTo>
                    <a:pt x="24" y="57"/>
                    <a:pt x="25" y="56"/>
                    <a:pt x="25" y="55"/>
                  </a:cubicBezTo>
                  <a:cubicBezTo>
                    <a:pt x="25" y="47"/>
                    <a:pt x="25" y="40"/>
                    <a:pt x="23" y="33"/>
                  </a:cubicBezTo>
                  <a:cubicBezTo>
                    <a:pt x="23" y="31"/>
                    <a:pt x="22" y="30"/>
                    <a:pt x="22" y="28"/>
                  </a:cubicBezTo>
                  <a:cubicBezTo>
                    <a:pt x="22" y="28"/>
                    <a:pt x="21" y="27"/>
                    <a:pt x="21" y="26"/>
                  </a:cubicBezTo>
                  <a:cubicBezTo>
                    <a:pt x="21" y="26"/>
                    <a:pt x="21" y="25"/>
                    <a:pt x="21" y="25"/>
                  </a:cubicBezTo>
                  <a:cubicBezTo>
                    <a:pt x="20" y="23"/>
                    <a:pt x="19" y="20"/>
                    <a:pt x="19" y="18"/>
                  </a:cubicBezTo>
                  <a:cubicBezTo>
                    <a:pt x="18" y="17"/>
                    <a:pt x="18" y="17"/>
                    <a:pt x="18" y="16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0" y="16"/>
                    <a:pt x="21" y="17"/>
                    <a:pt x="21" y="17"/>
                  </a:cubicBezTo>
                  <a:cubicBezTo>
                    <a:pt x="21" y="18"/>
                    <a:pt x="22" y="20"/>
                    <a:pt x="22" y="21"/>
                  </a:cubicBezTo>
                  <a:cubicBezTo>
                    <a:pt x="23" y="21"/>
                    <a:pt x="23" y="22"/>
                    <a:pt x="23" y="22"/>
                  </a:cubicBezTo>
                  <a:cubicBezTo>
                    <a:pt x="28" y="32"/>
                    <a:pt x="30" y="42"/>
                    <a:pt x="30" y="52"/>
                  </a:cubicBezTo>
                  <a:cubicBezTo>
                    <a:pt x="30" y="52"/>
                    <a:pt x="30" y="52"/>
                    <a:pt x="30" y="52"/>
                  </a:cubicBezTo>
                  <a:cubicBezTo>
                    <a:pt x="30" y="52"/>
                    <a:pt x="30" y="52"/>
                    <a:pt x="30" y="52"/>
                  </a:cubicBezTo>
                  <a:cubicBezTo>
                    <a:pt x="30" y="52"/>
                    <a:pt x="30" y="52"/>
                    <a:pt x="30" y="52"/>
                  </a:cubicBezTo>
                  <a:cubicBezTo>
                    <a:pt x="30" y="54"/>
                    <a:pt x="29" y="56"/>
                    <a:pt x="29" y="59"/>
                  </a:cubicBezTo>
                  <a:cubicBezTo>
                    <a:pt x="29" y="59"/>
                    <a:pt x="29" y="59"/>
                    <a:pt x="29" y="59"/>
                  </a:cubicBezTo>
                  <a:cubicBezTo>
                    <a:pt x="29" y="59"/>
                    <a:pt x="29" y="59"/>
                    <a:pt x="29" y="59"/>
                  </a:cubicBezTo>
                  <a:cubicBezTo>
                    <a:pt x="29" y="59"/>
                    <a:pt x="29" y="59"/>
                    <a:pt x="29" y="59"/>
                  </a:cubicBezTo>
                  <a:cubicBezTo>
                    <a:pt x="29" y="59"/>
                    <a:pt x="29" y="59"/>
                    <a:pt x="29" y="59"/>
                  </a:cubicBezTo>
                  <a:cubicBezTo>
                    <a:pt x="29" y="61"/>
                    <a:pt x="29" y="62"/>
                    <a:pt x="29" y="64"/>
                  </a:cubicBezTo>
                  <a:cubicBezTo>
                    <a:pt x="27" y="74"/>
                    <a:pt x="26" y="83"/>
                    <a:pt x="23" y="93"/>
                  </a:cubicBezTo>
                  <a:cubicBezTo>
                    <a:pt x="23" y="93"/>
                    <a:pt x="23" y="93"/>
                    <a:pt x="23" y="93"/>
                  </a:cubicBezTo>
                  <a:cubicBezTo>
                    <a:pt x="22" y="97"/>
                    <a:pt x="21" y="101"/>
                    <a:pt x="21" y="105"/>
                  </a:cubicBezTo>
                  <a:cubicBezTo>
                    <a:pt x="21" y="105"/>
                    <a:pt x="21" y="105"/>
                    <a:pt x="21" y="105"/>
                  </a:cubicBezTo>
                  <a:cubicBezTo>
                    <a:pt x="20" y="105"/>
                    <a:pt x="20" y="105"/>
                    <a:pt x="20" y="105"/>
                  </a:cubicBezTo>
                  <a:cubicBezTo>
                    <a:pt x="18" y="115"/>
                    <a:pt x="16" y="124"/>
                    <a:pt x="15" y="133"/>
                  </a:cubicBezTo>
                  <a:cubicBezTo>
                    <a:pt x="14" y="136"/>
                    <a:pt x="14" y="138"/>
                    <a:pt x="14" y="140"/>
                  </a:cubicBezTo>
                  <a:cubicBezTo>
                    <a:pt x="14" y="140"/>
                    <a:pt x="14" y="140"/>
                    <a:pt x="14" y="140"/>
                  </a:cubicBezTo>
                  <a:cubicBezTo>
                    <a:pt x="14" y="140"/>
                    <a:pt x="14" y="140"/>
                    <a:pt x="14" y="140"/>
                  </a:cubicBezTo>
                  <a:cubicBezTo>
                    <a:pt x="13" y="146"/>
                    <a:pt x="12" y="151"/>
                    <a:pt x="12" y="157"/>
                  </a:cubicBezTo>
                  <a:cubicBezTo>
                    <a:pt x="12" y="158"/>
                    <a:pt x="12" y="158"/>
                    <a:pt x="12" y="158"/>
                  </a:cubicBezTo>
                  <a:cubicBezTo>
                    <a:pt x="12" y="159"/>
                    <a:pt x="12" y="160"/>
                    <a:pt x="12" y="160"/>
                  </a:cubicBezTo>
                  <a:cubicBezTo>
                    <a:pt x="12" y="161"/>
                    <a:pt x="12" y="162"/>
                    <a:pt x="12" y="163"/>
                  </a:cubicBezTo>
                  <a:cubicBezTo>
                    <a:pt x="12" y="163"/>
                    <a:pt x="12" y="163"/>
                    <a:pt x="12" y="163"/>
                  </a:cubicBezTo>
                  <a:cubicBezTo>
                    <a:pt x="12" y="168"/>
                    <a:pt x="12" y="172"/>
                    <a:pt x="13" y="177"/>
                  </a:cubicBezTo>
                  <a:cubicBezTo>
                    <a:pt x="13" y="178"/>
                    <a:pt x="13" y="179"/>
                    <a:pt x="13" y="180"/>
                  </a:cubicBezTo>
                  <a:cubicBezTo>
                    <a:pt x="13" y="181"/>
                    <a:pt x="13" y="182"/>
                    <a:pt x="14" y="184"/>
                  </a:cubicBezTo>
                  <a:cubicBezTo>
                    <a:pt x="14" y="186"/>
                    <a:pt x="15" y="189"/>
                    <a:pt x="16" y="192"/>
                  </a:cubicBezTo>
                  <a:cubicBezTo>
                    <a:pt x="16" y="192"/>
                    <a:pt x="16" y="192"/>
                    <a:pt x="16" y="193"/>
                  </a:cubicBezTo>
                  <a:cubicBezTo>
                    <a:pt x="18" y="195"/>
                    <a:pt x="19" y="198"/>
                    <a:pt x="20" y="200"/>
                  </a:cubicBezTo>
                  <a:cubicBezTo>
                    <a:pt x="21" y="202"/>
                    <a:pt x="22" y="205"/>
                    <a:pt x="23" y="207"/>
                  </a:cubicBezTo>
                  <a:cubicBezTo>
                    <a:pt x="24" y="209"/>
                    <a:pt x="25" y="211"/>
                    <a:pt x="27" y="213"/>
                  </a:cubicBezTo>
                  <a:cubicBezTo>
                    <a:pt x="28" y="214"/>
                    <a:pt x="28" y="215"/>
                    <a:pt x="29" y="216"/>
                  </a:cubicBezTo>
                  <a:cubicBezTo>
                    <a:pt x="30" y="217"/>
                    <a:pt x="30" y="217"/>
                    <a:pt x="30" y="217"/>
                  </a:cubicBezTo>
                  <a:cubicBezTo>
                    <a:pt x="33" y="221"/>
                    <a:pt x="36" y="224"/>
                    <a:pt x="41" y="225"/>
                  </a:cubicBezTo>
                  <a:cubicBezTo>
                    <a:pt x="41" y="225"/>
                    <a:pt x="41" y="225"/>
                    <a:pt x="41" y="225"/>
                  </a:cubicBezTo>
                  <a:cubicBezTo>
                    <a:pt x="41" y="225"/>
                    <a:pt x="41" y="225"/>
                    <a:pt x="41" y="225"/>
                  </a:cubicBezTo>
                  <a:cubicBezTo>
                    <a:pt x="41" y="225"/>
                    <a:pt x="41" y="225"/>
                    <a:pt x="42" y="226"/>
                  </a:cubicBezTo>
                  <a:cubicBezTo>
                    <a:pt x="43" y="226"/>
                    <a:pt x="43" y="226"/>
                    <a:pt x="44" y="226"/>
                  </a:cubicBezTo>
                  <a:cubicBezTo>
                    <a:pt x="45" y="226"/>
                    <a:pt x="45" y="226"/>
                    <a:pt x="46" y="226"/>
                  </a:cubicBezTo>
                  <a:cubicBezTo>
                    <a:pt x="48" y="225"/>
                    <a:pt x="49" y="224"/>
                    <a:pt x="49" y="221"/>
                  </a:cubicBezTo>
                  <a:cubicBezTo>
                    <a:pt x="49" y="221"/>
                    <a:pt x="49" y="221"/>
                    <a:pt x="49" y="221"/>
                  </a:cubicBezTo>
                  <a:cubicBezTo>
                    <a:pt x="49" y="221"/>
                    <a:pt x="49" y="221"/>
                    <a:pt x="49" y="221"/>
                  </a:cubicBezTo>
                  <a:cubicBezTo>
                    <a:pt x="49" y="221"/>
                    <a:pt x="49" y="220"/>
                    <a:pt x="49" y="219"/>
                  </a:cubicBezTo>
                  <a:cubicBezTo>
                    <a:pt x="49" y="218"/>
                    <a:pt x="49" y="217"/>
                    <a:pt x="48" y="216"/>
                  </a:cubicBezTo>
                  <a:cubicBezTo>
                    <a:pt x="48" y="214"/>
                    <a:pt x="47" y="212"/>
                    <a:pt x="46" y="209"/>
                  </a:cubicBezTo>
                  <a:cubicBezTo>
                    <a:pt x="46" y="208"/>
                    <a:pt x="45" y="206"/>
                    <a:pt x="45" y="205"/>
                  </a:cubicBezTo>
                  <a:cubicBezTo>
                    <a:pt x="43" y="200"/>
                    <a:pt x="41" y="196"/>
                    <a:pt x="40" y="191"/>
                  </a:cubicBezTo>
                  <a:cubicBezTo>
                    <a:pt x="38" y="184"/>
                    <a:pt x="36" y="177"/>
                    <a:pt x="34" y="170"/>
                  </a:cubicBezTo>
                  <a:cubicBezTo>
                    <a:pt x="32" y="161"/>
                    <a:pt x="31" y="153"/>
                    <a:pt x="31" y="144"/>
                  </a:cubicBezTo>
                  <a:cubicBezTo>
                    <a:pt x="30" y="136"/>
                    <a:pt x="30" y="127"/>
                    <a:pt x="31" y="119"/>
                  </a:cubicBezTo>
                  <a:cubicBezTo>
                    <a:pt x="32" y="118"/>
                    <a:pt x="32" y="118"/>
                    <a:pt x="32" y="118"/>
                  </a:cubicBezTo>
                  <a:cubicBezTo>
                    <a:pt x="33" y="111"/>
                    <a:pt x="34" y="103"/>
                    <a:pt x="35" y="96"/>
                  </a:cubicBezTo>
                  <a:cubicBezTo>
                    <a:pt x="37" y="86"/>
                    <a:pt x="40" y="76"/>
                    <a:pt x="41" y="66"/>
                  </a:cubicBezTo>
                  <a:cubicBezTo>
                    <a:pt x="41" y="66"/>
                    <a:pt x="41" y="66"/>
                    <a:pt x="41" y="66"/>
                  </a:cubicBezTo>
                  <a:cubicBezTo>
                    <a:pt x="42" y="62"/>
                    <a:pt x="42" y="58"/>
                    <a:pt x="42" y="55"/>
                  </a:cubicBezTo>
                  <a:cubicBezTo>
                    <a:pt x="42" y="51"/>
                    <a:pt x="42" y="48"/>
                    <a:pt x="42" y="44"/>
                  </a:cubicBezTo>
                  <a:cubicBezTo>
                    <a:pt x="41" y="38"/>
                    <a:pt x="40" y="32"/>
                    <a:pt x="38" y="26"/>
                  </a:cubicBezTo>
                  <a:cubicBezTo>
                    <a:pt x="35" y="17"/>
                    <a:pt x="29" y="10"/>
                    <a:pt x="22" y="3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22" y="3"/>
                    <a:pt x="21" y="2"/>
                    <a:pt x="20" y="1"/>
                  </a:cubicBezTo>
                  <a:cubicBezTo>
                    <a:pt x="19" y="1"/>
                    <a:pt x="18" y="1"/>
                    <a:pt x="18" y="0"/>
                  </a:cubicBezTo>
                  <a:cubicBezTo>
                    <a:pt x="17" y="0"/>
                    <a:pt x="17" y="0"/>
                    <a:pt x="16" y="0"/>
                  </a:cubicBezTo>
                </a:path>
              </a:pathLst>
            </a:custGeom>
            <a:solidFill>
              <a:srgbClr val="BB2A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58" name="Freeform 410"/>
            <p:cNvSpPr>
              <a:spLocks noEditPoints="1"/>
            </p:cNvSpPr>
            <p:nvPr/>
          </p:nvSpPr>
          <p:spPr bwMode="auto">
            <a:xfrm>
              <a:off x="877888" y="3328988"/>
              <a:ext cx="447675" cy="161925"/>
            </a:xfrm>
            <a:custGeom>
              <a:avLst/>
              <a:gdLst>
                <a:gd name="T0" fmla="*/ 106 w 119"/>
                <a:gd name="T1" fmla="*/ 43 h 43"/>
                <a:gd name="T2" fmla="*/ 107 w 119"/>
                <a:gd name="T3" fmla="*/ 43 h 43"/>
                <a:gd name="T4" fmla="*/ 118 w 119"/>
                <a:gd name="T5" fmla="*/ 36 h 43"/>
                <a:gd name="T6" fmla="*/ 118 w 119"/>
                <a:gd name="T7" fmla="*/ 36 h 43"/>
                <a:gd name="T8" fmla="*/ 107 w 119"/>
                <a:gd name="T9" fmla="*/ 31 h 43"/>
                <a:gd name="T10" fmla="*/ 107 w 119"/>
                <a:gd name="T11" fmla="*/ 30 h 43"/>
                <a:gd name="T12" fmla="*/ 107 w 119"/>
                <a:gd name="T13" fmla="*/ 28 h 43"/>
                <a:gd name="T14" fmla="*/ 107 w 119"/>
                <a:gd name="T15" fmla="*/ 28 h 43"/>
                <a:gd name="T16" fmla="*/ 54 w 119"/>
                <a:gd name="T17" fmla="*/ 22 h 43"/>
                <a:gd name="T18" fmla="*/ 54 w 119"/>
                <a:gd name="T19" fmla="*/ 23 h 43"/>
                <a:gd name="T20" fmla="*/ 54 w 119"/>
                <a:gd name="T21" fmla="*/ 22 h 43"/>
                <a:gd name="T22" fmla="*/ 119 w 119"/>
                <a:gd name="T23" fmla="*/ 30 h 43"/>
                <a:gd name="T24" fmla="*/ 51 w 119"/>
                <a:gd name="T25" fmla="*/ 21 h 43"/>
                <a:gd name="T26" fmla="*/ 50 w 119"/>
                <a:gd name="T27" fmla="*/ 24 h 43"/>
                <a:gd name="T28" fmla="*/ 51 w 119"/>
                <a:gd name="T29" fmla="*/ 21 h 43"/>
                <a:gd name="T30" fmla="*/ 19 w 119"/>
                <a:gd name="T31" fmla="*/ 17 h 43"/>
                <a:gd name="T32" fmla="*/ 17 w 119"/>
                <a:gd name="T33" fmla="*/ 19 h 43"/>
                <a:gd name="T34" fmla="*/ 20 w 119"/>
                <a:gd name="T35" fmla="*/ 16 h 43"/>
                <a:gd name="T36" fmla="*/ 85 w 119"/>
                <a:gd name="T37" fmla="*/ 17 h 43"/>
                <a:gd name="T38" fmla="*/ 85 w 119"/>
                <a:gd name="T39" fmla="*/ 17 h 43"/>
                <a:gd name="T40" fmla="*/ 90 w 119"/>
                <a:gd name="T41" fmla="*/ 15 h 43"/>
                <a:gd name="T42" fmla="*/ 104 w 119"/>
                <a:gd name="T43" fmla="*/ 26 h 43"/>
                <a:gd name="T44" fmla="*/ 104 w 119"/>
                <a:gd name="T45" fmla="*/ 26 h 43"/>
                <a:gd name="T46" fmla="*/ 90 w 119"/>
                <a:gd name="T47" fmla="*/ 15 h 43"/>
                <a:gd name="T48" fmla="*/ 16 w 119"/>
                <a:gd name="T49" fmla="*/ 14 h 43"/>
                <a:gd name="T50" fmla="*/ 17 w 119"/>
                <a:gd name="T51" fmla="*/ 14 h 43"/>
                <a:gd name="T52" fmla="*/ 85 w 119"/>
                <a:gd name="T53" fmla="*/ 14 h 43"/>
                <a:gd name="T54" fmla="*/ 86 w 119"/>
                <a:gd name="T55" fmla="*/ 14 h 43"/>
                <a:gd name="T56" fmla="*/ 18 w 119"/>
                <a:gd name="T57" fmla="*/ 13 h 43"/>
                <a:gd name="T58" fmla="*/ 20 w 119"/>
                <a:gd name="T59" fmla="*/ 14 h 43"/>
                <a:gd name="T60" fmla="*/ 55 w 119"/>
                <a:gd name="T61" fmla="*/ 11 h 43"/>
                <a:gd name="T62" fmla="*/ 51 w 119"/>
                <a:gd name="T63" fmla="*/ 12 h 43"/>
                <a:gd name="T64" fmla="*/ 55 w 119"/>
                <a:gd name="T65" fmla="*/ 11 h 43"/>
                <a:gd name="T66" fmla="*/ 113 w 119"/>
                <a:gd name="T67" fmla="*/ 13 h 43"/>
                <a:gd name="T68" fmla="*/ 108 w 119"/>
                <a:gd name="T69" fmla="*/ 7 h 43"/>
                <a:gd name="T70" fmla="*/ 58 w 119"/>
                <a:gd name="T71" fmla="*/ 11 h 43"/>
                <a:gd name="T72" fmla="*/ 19 w 119"/>
                <a:gd name="T73" fmla="*/ 4 h 43"/>
                <a:gd name="T74" fmla="*/ 19 w 119"/>
                <a:gd name="T75" fmla="*/ 4 h 43"/>
                <a:gd name="T76" fmla="*/ 101 w 119"/>
                <a:gd name="T77" fmla="*/ 1 h 43"/>
                <a:gd name="T78" fmla="*/ 102 w 119"/>
                <a:gd name="T79" fmla="*/ 2 h 43"/>
                <a:gd name="T80" fmla="*/ 100 w 119"/>
                <a:gd name="T81" fmla="*/ 1 h 43"/>
                <a:gd name="T82" fmla="*/ 96 w 119"/>
                <a:gd name="T83" fmla="*/ 1 h 43"/>
                <a:gd name="T84" fmla="*/ 97 w 119"/>
                <a:gd name="T85" fmla="*/ 0 h 43"/>
                <a:gd name="T86" fmla="*/ 1 w 119"/>
                <a:gd name="T87" fmla="*/ 3 h 43"/>
                <a:gd name="T88" fmla="*/ 0 w 119"/>
                <a:gd name="T89" fmla="*/ 5 h 43"/>
                <a:gd name="T90" fmla="*/ 6 w 119"/>
                <a:gd name="T91" fmla="*/ 0 h 43"/>
                <a:gd name="T92" fmla="*/ 6 w 119"/>
                <a:gd name="T93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19" h="43">
                  <a:moveTo>
                    <a:pt x="109" y="43"/>
                  </a:moveTo>
                  <a:cubicBezTo>
                    <a:pt x="108" y="43"/>
                    <a:pt x="107" y="43"/>
                    <a:pt x="106" y="43"/>
                  </a:cubicBezTo>
                  <a:cubicBezTo>
                    <a:pt x="106" y="43"/>
                    <a:pt x="106" y="43"/>
                    <a:pt x="107" y="43"/>
                  </a:cubicBezTo>
                  <a:cubicBezTo>
                    <a:pt x="107" y="43"/>
                    <a:pt x="107" y="43"/>
                    <a:pt x="107" y="43"/>
                  </a:cubicBezTo>
                  <a:cubicBezTo>
                    <a:pt x="108" y="43"/>
                    <a:pt x="109" y="43"/>
                    <a:pt x="109" y="43"/>
                  </a:cubicBezTo>
                  <a:moveTo>
                    <a:pt x="118" y="36"/>
                  </a:moveTo>
                  <a:cubicBezTo>
                    <a:pt x="117" y="38"/>
                    <a:pt x="116" y="39"/>
                    <a:pt x="114" y="41"/>
                  </a:cubicBezTo>
                  <a:cubicBezTo>
                    <a:pt x="116" y="39"/>
                    <a:pt x="117" y="38"/>
                    <a:pt x="118" y="36"/>
                  </a:cubicBezTo>
                  <a:moveTo>
                    <a:pt x="107" y="30"/>
                  </a:moveTo>
                  <a:cubicBezTo>
                    <a:pt x="107" y="31"/>
                    <a:pt x="107" y="31"/>
                    <a:pt x="107" y="31"/>
                  </a:cubicBezTo>
                  <a:cubicBezTo>
                    <a:pt x="107" y="31"/>
                    <a:pt x="107" y="31"/>
                    <a:pt x="106" y="31"/>
                  </a:cubicBezTo>
                  <a:cubicBezTo>
                    <a:pt x="107" y="31"/>
                    <a:pt x="107" y="31"/>
                    <a:pt x="107" y="30"/>
                  </a:cubicBezTo>
                  <a:moveTo>
                    <a:pt x="107" y="28"/>
                  </a:moveTo>
                  <a:cubicBezTo>
                    <a:pt x="107" y="28"/>
                    <a:pt x="107" y="28"/>
                    <a:pt x="107" y="28"/>
                  </a:cubicBezTo>
                  <a:cubicBezTo>
                    <a:pt x="107" y="28"/>
                    <a:pt x="107" y="29"/>
                    <a:pt x="107" y="29"/>
                  </a:cubicBezTo>
                  <a:cubicBezTo>
                    <a:pt x="107" y="29"/>
                    <a:pt x="107" y="28"/>
                    <a:pt x="107" y="28"/>
                  </a:cubicBezTo>
                  <a:cubicBezTo>
                    <a:pt x="107" y="28"/>
                    <a:pt x="107" y="28"/>
                    <a:pt x="107" y="28"/>
                  </a:cubicBezTo>
                  <a:moveTo>
                    <a:pt x="54" y="22"/>
                  </a:moveTo>
                  <a:cubicBezTo>
                    <a:pt x="54" y="22"/>
                    <a:pt x="54" y="22"/>
                    <a:pt x="54" y="23"/>
                  </a:cubicBezTo>
                  <a:cubicBezTo>
                    <a:pt x="54" y="23"/>
                    <a:pt x="54" y="23"/>
                    <a:pt x="54" y="23"/>
                  </a:cubicBezTo>
                  <a:cubicBezTo>
                    <a:pt x="54" y="23"/>
                    <a:pt x="54" y="22"/>
                    <a:pt x="54" y="22"/>
                  </a:cubicBezTo>
                  <a:cubicBezTo>
                    <a:pt x="54" y="22"/>
                    <a:pt x="54" y="22"/>
                    <a:pt x="54" y="22"/>
                  </a:cubicBezTo>
                  <a:moveTo>
                    <a:pt x="117" y="22"/>
                  </a:moveTo>
                  <a:cubicBezTo>
                    <a:pt x="119" y="24"/>
                    <a:pt x="119" y="27"/>
                    <a:pt x="119" y="30"/>
                  </a:cubicBezTo>
                  <a:cubicBezTo>
                    <a:pt x="119" y="27"/>
                    <a:pt x="119" y="24"/>
                    <a:pt x="117" y="22"/>
                  </a:cubicBezTo>
                  <a:moveTo>
                    <a:pt x="51" y="21"/>
                  </a:moveTo>
                  <a:cubicBezTo>
                    <a:pt x="51" y="21"/>
                    <a:pt x="51" y="21"/>
                    <a:pt x="51" y="21"/>
                  </a:cubicBezTo>
                  <a:cubicBezTo>
                    <a:pt x="50" y="22"/>
                    <a:pt x="50" y="23"/>
                    <a:pt x="50" y="24"/>
                  </a:cubicBezTo>
                  <a:cubicBezTo>
                    <a:pt x="50" y="23"/>
                    <a:pt x="50" y="22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moveTo>
                    <a:pt x="20" y="16"/>
                  </a:moveTo>
                  <a:cubicBezTo>
                    <a:pt x="20" y="17"/>
                    <a:pt x="20" y="17"/>
                    <a:pt x="19" y="17"/>
                  </a:cubicBezTo>
                  <a:cubicBezTo>
                    <a:pt x="19" y="18"/>
                    <a:pt x="18" y="18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8" y="18"/>
                    <a:pt x="19" y="18"/>
                    <a:pt x="19" y="17"/>
                  </a:cubicBezTo>
                  <a:cubicBezTo>
                    <a:pt x="19" y="17"/>
                    <a:pt x="20" y="17"/>
                    <a:pt x="20" y="16"/>
                  </a:cubicBezTo>
                  <a:moveTo>
                    <a:pt x="85" y="16"/>
                  </a:moveTo>
                  <a:cubicBezTo>
                    <a:pt x="85" y="16"/>
                    <a:pt x="85" y="17"/>
                    <a:pt x="85" y="17"/>
                  </a:cubicBezTo>
                  <a:cubicBezTo>
                    <a:pt x="85" y="17"/>
                    <a:pt x="85" y="17"/>
                    <a:pt x="85" y="17"/>
                  </a:cubicBezTo>
                  <a:cubicBezTo>
                    <a:pt x="85" y="17"/>
                    <a:pt x="85" y="17"/>
                    <a:pt x="85" y="17"/>
                  </a:cubicBezTo>
                  <a:cubicBezTo>
                    <a:pt x="85" y="16"/>
                    <a:pt x="85" y="16"/>
                    <a:pt x="85" y="16"/>
                  </a:cubicBezTo>
                  <a:moveTo>
                    <a:pt x="90" y="15"/>
                  </a:moveTo>
                  <a:cubicBezTo>
                    <a:pt x="90" y="15"/>
                    <a:pt x="90" y="15"/>
                    <a:pt x="90" y="15"/>
                  </a:cubicBezTo>
                  <a:cubicBezTo>
                    <a:pt x="95" y="19"/>
                    <a:pt x="100" y="22"/>
                    <a:pt x="104" y="26"/>
                  </a:cubicBezTo>
                  <a:cubicBezTo>
                    <a:pt x="105" y="26"/>
                    <a:pt x="105" y="26"/>
                    <a:pt x="105" y="26"/>
                  </a:cubicBezTo>
                  <a:cubicBezTo>
                    <a:pt x="105" y="26"/>
                    <a:pt x="104" y="26"/>
                    <a:pt x="104" y="26"/>
                  </a:cubicBezTo>
                  <a:cubicBezTo>
                    <a:pt x="100" y="22"/>
                    <a:pt x="95" y="19"/>
                    <a:pt x="91" y="15"/>
                  </a:cubicBezTo>
                  <a:cubicBezTo>
                    <a:pt x="90" y="15"/>
                    <a:pt x="90" y="15"/>
                    <a:pt x="90" y="15"/>
                  </a:cubicBezTo>
                  <a:moveTo>
                    <a:pt x="17" y="14"/>
                  </a:moveTo>
                  <a:cubicBezTo>
                    <a:pt x="16" y="14"/>
                    <a:pt x="16" y="14"/>
                    <a:pt x="16" y="14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6" y="14"/>
                    <a:pt x="16" y="14"/>
                    <a:pt x="17" y="14"/>
                  </a:cubicBezTo>
                  <a:moveTo>
                    <a:pt x="86" y="14"/>
                  </a:moveTo>
                  <a:cubicBezTo>
                    <a:pt x="86" y="14"/>
                    <a:pt x="86" y="14"/>
                    <a:pt x="85" y="14"/>
                  </a:cubicBezTo>
                  <a:cubicBezTo>
                    <a:pt x="85" y="14"/>
                    <a:pt x="85" y="14"/>
                    <a:pt x="85" y="14"/>
                  </a:cubicBezTo>
                  <a:cubicBezTo>
                    <a:pt x="86" y="14"/>
                    <a:pt x="86" y="14"/>
                    <a:pt x="86" y="14"/>
                  </a:cubicBezTo>
                  <a:cubicBezTo>
                    <a:pt x="86" y="14"/>
                    <a:pt x="86" y="14"/>
                    <a:pt x="86" y="14"/>
                  </a:cubicBezTo>
                  <a:moveTo>
                    <a:pt x="18" y="13"/>
                  </a:moveTo>
                  <a:cubicBezTo>
                    <a:pt x="19" y="13"/>
                    <a:pt x="19" y="14"/>
                    <a:pt x="19" y="14"/>
                  </a:cubicBezTo>
                  <a:cubicBezTo>
                    <a:pt x="19" y="14"/>
                    <a:pt x="19" y="14"/>
                    <a:pt x="20" y="14"/>
                  </a:cubicBezTo>
                  <a:cubicBezTo>
                    <a:pt x="19" y="14"/>
                    <a:pt x="19" y="13"/>
                    <a:pt x="18" y="13"/>
                  </a:cubicBezTo>
                  <a:moveTo>
                    <a:pt x="55" y="11"/>
                  </a:moveTo>
                  <a:cubicBezTo>
                    <a:pt x="54" y="12"/>
                    <a:pt x="53" y="12"/>
                    <a:pt x="52" y="12"/>
                  </a:cubicBezTo>
                  <a:cubicBezTo>
                    <a:pt x="52" y="12"/>
                    <a:pt x="51" y="12"/>
                    <a:pt x="51" y="12"/>
                  </a:cubicBezTo>
                  <a:cubicBezTo>
                    <a:pt x="51" y="12"/>
                    <a:pt x="52" y="12"/>
                    <a:pt x="52" y="12"/>
                  </a:cubicBezTo>
                  <a:cubicBezTo>
                    <a:pt x="53" y="12"/>
                    <a:pt x="54" y="12"/>
                    <a:pt x="55" y="11"/>
                  </a:cubicBezTo>
                  <a:moveTo>
                    <a:pt x="108" y="7"/>
                  </a:moveTo>
                  <a:cubicBezTo>
                    <a:pt x="110" y="9"/>
                    <a:pt x="111" y="11"/>
                    <a:pt x="113" y="13"/>
                  </a:cubicBezTo>
                  <a:cubicBezTo>
                    <a:pt x="112" y="12"/>
                    <a:pt x="112" y="12"/>
                    <a:pt x="111" y="11"/>
                  </a:cubicBezTo>
                  <a:cubicBezTo>
                    <a:pt x="110" y="10"/>
                    <a:pt x="109" y="9"/>
                    <a:pt x="108" y="7"/>
                  </a:cubicBezTo>
                  <a:moveTo>
                    <a:pt x="78" y="6"/>
                  </a:moveTo>
                  <a:cubicBezTo>
                    <a:pt x="72" y="8"/>
                    <a:pt x="65" y="9"/>
                    <a:pt x="58" y="11"/>
                  </a:cubicBezTo>
                  <a:cubicBezTo>
                    <a:pt x="65" y="9"/>
                    <a:pt x="72" y="8"/>
                    <a:pt x="78" y="6"/>
                  </a:cubicBezTo>
                  <a:moveTo>
                    <a:pt x="19" y="4"/>
                  </a:moveTo>
                  <a:cubicBezTo>
                    <a:pt x="24" y="6"/>
                    <a:pt x="29" y="7"/>
                    <a:pt x="34" y="8"/>
                  </a:cubicBezTo>
                  <a:cubicBezTo>
                    <a:pt x="29" y="7"/>
                    <a:pt x="24" y="6"/>
                    <a:pt x="19" y="4"/>
                  </a:cubicBezTo>
                  <a:moveTo>
                    <a:pt x="100" y="1"/>
                  </a:moveTo>
                  <a:cubicBezTo>
                    <a:pt x="100" y="1"/>
                    <a:pt x="101" y="1"/>
                    <a:pt x="101" y="1"/>
                  </a:cubicBezTo>
                  <a:cubicBezTo>
                    <a:pt x="102" y="1"/>
                    <a:pt x="102" y="1"/>
                    <a:pt x="102" y="1"/>
                  </a:cubicBezTo>
                  <a:cubicBezTo>
                    <a:pt x="102" y="2"/>
                    <a:pt x="102" y="2"/>
                    <a:pt x="102" y="2"/>
                  </a:cubicBezTo>
                  <a:cubicBezTo>
                    <a:pt x="102" y="2"/>
                    <a:pt x="102" y="2"/>
                    <a:pt x="102" y="2"/>
                  </a:cubicBezTo>
                  <a:cubicBezTo>
                    <a:pt x="101" y="1"/>
                    <a:pt x="101" y="1"/>
                    <a:pt x="100" y="1"/>
                  </a:cubicBezTo>
                  <a:moveTo>
                    <a:pt x="97" y="0"/>
                  </a:moveTo>
                  <a:cubicBezTo>
                    <a:pt x="97" y="0"/>
                    <a:pt x="97" y="1"/>
                    <a:pt x="96" y="1"/>
                  </a:cubicBezTo>
                  <a:cubicBezTo>
                    <a:pt x="97" y="1"/>
                    <a:pt x="97" y="1"/>
                    <a:pt x="97" y="0"/>
                  </a:cubicBezTo>
                  <a:cubicBezTo>
                    <a:pt x="97" y="0"/>
                    <a:pt x="97" y="0"/>
                    <a:pt x="97" y="0"/>
                  </a:cubicBezTo>
                  <a:moveTo>
                    <a:pt x="6" y="0"/>
                  </a:moveTo>
                  <a:cubicBezTo>
                    <a:pt x="4" y="0"/>
                    <a:pt x="3" y="1"/>
                    <a:pt x="1" y="3"/>
                  </a:cubicBezTo>
                  <a:cubicBezTo>
                    <a:pt x="1" y="4"/>
                    <a:pt x="1" y="4"/>
                    <a:pt x="0" y="4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1" y="4"/>
                    <a:pt x="2" y="3"/>
                    <a:pt x="3" y="2"/>
                  </a:cubicBezTo>
                  <a:cubicBezTo>
                    <a:pt x="4" y="1"/>
                    <a:pt x="5" y="0"/>
                    <a:pt x="6" y="0"/>
                  </a:cubicBezTo>
                  <a:cubicBezTo>
                    <a:pt x="6" y="0"/>
                    <a:pt x="6" y="0"/>
                    <a:pt x="7" y="0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solidFill>
              <a:srgbClr val="C297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59" name="Freeform 411"/>
            <p:cNvSpPr>
              <a:spLocks/>
            </p:cNvSpPr>
            <p:nvPr/>
          </p:nvSpPr>
          <p:spPr bwMode="auto">
            <a:xfrm>
              <a:off x="874713" y="3328988"/>
              <a:ext cx="450850" cy="161925"/>
            </a:xfrm>
            <a:custGeom>
              <a:avLst/>
              <a:gdLst>
                <a:gd name="T0" fmla="*/ 98 w 120"/>
                <a:gd name="T1" fmla="*/ 0 h 43"/>
                <a:gd name="T2" fmla="*/ 97 w 120"/>
                <a:gd name="T3" fmla="*/ 1 h 43"/>
                <a:gd name="T4" fmla="*/ 90 w 120"/>
                <a:gd name="T5" fmla="*/ 3 h 43"/>
                <a:gd name="T6" fmla="*/ 59 w 120"/>
                <a:gd name="T7" fmla="*/ 11 h 43"/>
                <a:gd name="T8" fmla="*/ 56 w 120"/>
                <a:gd name="T9" fmla="*/ 11 h 43"/>
                <a:gd name="T10" fmla="*/ 52 w 120"/>
                <a:gd name="T11" fmla="*/ 12 h 43"/>
                <a:gd name="T12" fmla="*/ 35 w 120"/>
                <a:gd name="T13" fmla="*/ 8 h 43"/>
                <a:gd name="T14" fmla="*/ 11 w 120"/>
                <a:gd name="T15" fmla="*/ 1 h 43"/>
                <a:gd name="T16" fmla="*/ 7 w 120"/>
                <a:gd name="T17" fmla="*/ 0 h 43"/>
                <a:gd name="T18" fmla="*/ 1 w 120"/>
                <a:gd name="T19" fmla="*/ 5 h 43"/>
                <a:gd name="T20" fmla="*/ 10 w 120"/>
                <a:gd name="T21" fmla="*/ 17 h 43"/>
                <a:gd name="T22" fmla="*/ 13 w 120"/>
                <a:gd name="T23" fmla="*/ 17 h 43"/>
                <a:gd name="T24" fmla="*/ 17 w 120"/>
                <a:gd name="T25" fmla="*/ 14 h 43"/>
                <a:gd name="T26" fmla="*/ 18 w 120"/>
                <a:gd name="T27" fmla="*/ 14 h 43"/>
                <a:gd name="T28" fmla="*/ 19 w 120"/>
                <a:gd name="T29" fmla="*/ 13 h 43"/>
                <a:gd name="T30" fmla="*/ 21 w 120"/>
                <a:gd name="T31" fmla="*/ 16 h 43"/>
                <a:gd name="T32" fmla="*/ 18 w 120"/>
                <a:gd name="T33" fmla="*/ 19 h 43"/>
                <a:gd name="T34" fmla="*/ 17 w 120"/>
                <a:gd name="T35" fmla="*/ 20 h 43"/>
                <a:gd name="T36" fmla="*/ 18 w 120"/>
                <a:gd name="T37" fmla="*/ 22 h 43"/>
                <a:gd name="T38" fmla="*/ 43 w 120"/>
                <a:gd name="T39" fmla="*/ 27 h 43"/>
                <a:gd name="T40" fmla="*/ 51 w 120"/>
                <a:gd name="T41" fmla="*/ 24 h 43"/>
                <a:gd name="T42" fmla="*/ 52 w 120"/>
                <a:gd name="T43" fmla="*/ 21 h 43"/>
                <a:gd name="T44" fmla="*/ 53 w 120"/>
                <a:gd name="T45" fmla="*/ 20 h 43"/>
                <a:gd name="T46" fmla="*/ 55 w 120"/>
                <a:gd name="T47" fmla="*/ 21 h 43"/>
                <a:gd name="T48" fmla="*/ 55 w 120"/>
                <a:gd name="T49" fmla="*/ 22 h 43"/>
                <a:gd name="T50" fmla="*/ 57 w 120"/>
                <a:gd name="T51" fmla="*/ 25 h 43"/>
                <a:gd name="T52" fmla="*/ 75 w 120"/>
                <a:gd name="T53" fmla="*/ 21 h 43"/>
                <a:gd name="T54" fmla="*/ 87 w 120"/>
                <a:gd name="T55" fmla="*/ 19 h 43"/>
                <a:gd name="T56" fmla="*/ 86 w 120"/>
                <a:gd name="T57" fmla="*/ 17 h 43"/>
                <a:gd name="T58" fmla="*/ 86 w 120"/>
                <a:gd name="T59" fmla="*/ 16 h 43"/>
                <a:gd name="T60" fmla="*/ 86 w 120"/>
                <a:gd name="T61" fmla="*/ 14 h 43"/>
                <a:gd name="T62" fmla="*/ 88 w 120"/>
                <a:gd name="T63" fmla="*/ 13 h 43"/>
                <a:gd name="T64" fmla="*/ 91 w 120"/>
                <a:gd name="T65" fmla="*/ 15 h 43"/>
                <a:gd name="T66" fmla="*/ 105 w 120"/>
                <a:gd name="T67" fmla="*/ 26 h 43"/>
                <a:gd name="T68" fmla="*/ 108 w 120"/>
                <a:gd name="T69" fmla="*/ 28 h 43"/>
                <a:gd name="T70" fmla="*/ 108 w 120"/>
                <a:gd name="T71" fmla="*/ 29 h 43"/>
                <a:gd name="T72" fmla="*/ 107 w 120"/>
                <a:gd name="T73" fmla="*/ 31 h 43"/>
                <a:gd name="T74" fmla="*/ 106 w 120"/>
                <a:gd name="T75" fmla="*/ 37 h 43"/>
                <a:gd name="T76" fmla="*/ 106 w 120"/>
                <a:gd name="T77" fmla="*/ 42 h 43"/>
                <a:gd name="T78" fmla="*/ 110 w 120"/>
                <a:gd name="T79" fmla="*/ 43 h 43"/>
                <a:gd name="T80" fmla="*/ 119 w 120"/>
                <a:gd name="T81" fmla="*/ 36 h 43"/>
                <a:gd name="T82" fmla="*/ 120 w 120"/>
                <a:gd name="T83" fmla="*/ 30 h 43"/>
                <a:gd name="T84" fmla="*/ 118 w 120"/>
                <a:gd name="T85" fmla="*/ 21 h 43"/>
                <a:gd name="T86" fmla="*/ 109 w 120"/>
                <a:gd name="T87" fmla="*/ 7 h 43"/>
                <a:gd name="T88" fmla="*/ 103 w 120"/>
                <a:gd name="T89" fmla="*/ 1 h 43"/>
                <a:gd name="T90" fmla="*/ 101 w 120"/>
                <a:gd name="T91" fmla="*/ 1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20" h="43">
                  <a:moveTo>
                    <a:pt x="100" y="0"/>
                  </a:moveTo>
                  <a:cubicBezTo>
                    <a:pt x="99" y="0"/>
                    <a:pt x="99" y="0"/>
                    <a:pt x="98" y="0"/>
                  </a:cubicBezTo>
                  <a:cubicBezTo>
                    <a:pt x="98" y="0"/>
                    <a:pt x="98" y="0"/>
                    <a:pt x="98" y="0"/>
                  </a:cubicBezTo>
                  <a:cubicBezTo>
                    <a:pt x="98" y="1"/>
                    <a:pt x="98" y="1"/>
                    <a:pt x="97" y="1"/>
                  </a:cubicBezTo>
                  <a:cubicBezTo>
                    <a:pt x="97" y="1"/>
                    <a:pt x="97" y="1"/>
                    <a:pt x="97" y="1"/>
                  </a:cubicBezTo>
                  <a:cubicBezTo>
                    <a:pt x="95" y="2"/>
                    <a:pt x="93" y="2"/>
                    <a:pt x="90" y="3"/>
                  </a:cubicBezTo>
                  <a:cubicBezTo>
                    <a:pt x="87" y="4"/>
                    <a:pt x="83" y="5"/>
                    <a:pt x="79" y="6"/>
                  </a:cubicBezTo>
                  <a:cubicBezTo>
                    <a:pt x="73" y="8"/>
                    <a:pt x="66" y="9"/>
                    <a:pt x="59" y="11"/>
                  </a:cubicBezTo>
                  <a:cubicBezTo>
                    <a:pt x="58" y="11"/>
                    <a:pt x="58" y="11"/>
                    <a:pt x="57" y="11"/>
                  </a:cubicBezTo>
                  <a:cubicBezTo>
                    <a:pt x="57" y="11"/>
                    <a:pt x="56" y="11"/>
                    <a:pt x="56" y="11"/>
                  </a:cubicBezTo>
                  <a:cubicBezTo>
                    <a:pt x="55" y="12"/>
                    <a:pt x="54" y="12"/>
                    <a:pt x="53" y="12"/>
                  </a:cubicBezTo>
                  <a:cubicBezTo>
                    <a:pt x="53" y="12"/>
                    <a:pt x="52" y="12"/>
                    <a:pt x="52" y="12"/>
                  </a:cubicBezTo>
                  <a:cubicBezTo>
                    <a:pt x="51" y="12"/>
                    <a:pt x="51" y="12"/>
                    <a:pt x="51" y="12"/>
                  </a:cubicBezTo>
                  <a:cubicBezTo>
                    <a:pt x="46" y="10"/>
                    <a:pt x="40" y="9"/>
                    <a:pt x="35" y="8"/>
                  </a:cubicBezTo>
                  <a:cubicBezTo>
                    <a:pt x="30" y="7"/>
                    <a:pt x="25" y="6"/>
                    <a:pt x="20" y="4"/>
                  </a:cubicBezTo>
                  <a:cubicBezTo>
                    <a:pt x="17" y="3"/>
                    <a:pt x="14" y="2"/>
                    <a:pt x="11" y="1"/>
                  </a:cubicBezTo>
                  <a:cubicBezTo>
                    <a:pt x="9" y="1"/>
                    <a:pt x="8" y="1"/>
                    <a:pt x="8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5" y="1"/>
                    <a:pt x="4" y="2"/>
                  </a:cubicBezTo>
                  <a:cubicBezTo>
                    <a:pt x="3" y="3"/>
                    <a:pt x="2" y="4"/>
                    <a:pt x="1" y="5"/>
                  </a:cubicBezTo>
                  <a:cubicBezTo>
                    <a:pt x="0" y="5"/>
                    <a:pt x="0" y="6"/>
                    <a:pt x="1" y="7"/>
                  </a:cubicBezTo>
                  <a:cubicBezTo>
                    <a:pt x="3" y="11"/>
                    <a:pt x="6" y="15"/>
                    <a:pt x="10" y="17"/>
                  </a:cubicBezTo>
                  <a:cubicBezTo>
                    <a:pt x="10" y="18"/>
                    <a:pt x="11" y="18"/>
                    <a:pt x="11" y="18"/>
                  </a:cubicBezTo>
                  <a:cubicBezTo>
                    <a:pt x="12" y="18"/>
                    <a:pt x="12" y="18"/>
                    <a:pt x="13" y="17"/>
                  </a:cubicBezTo>
                  <a:cubicBezTo>
                    <a:pt x="14" y="16"/>
                    <a:pt x="16" y="15"/>
                    <a:pt x="17" y="14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17" y="14"/>
                    <a:pt x="17" y="14"/>
                    <a:pt x="18" y="14"/>
                  </a:cubicBezTo>
                  <a:cubicBezTo>
                    <a:pt x="18" y="14"/>
                    <a:pt x="18" y="14"/>
                    <a:pt x="18" y="14"/>
                  </a:cubicBezTo>
                  <a:cubicBezTo>
                    <a:pt x="18" y="13"/>
                    <a:pt x="18" y="13"/>
                    <a:pt x="19" y="13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20" y="13"/>
                    <a:pt x="20" y="14"/>
                    <a:pt x="21" y="14"/>
                  </a:cubicBezTo>
                  <a:cubicBezTo>
                    <a:pt x="21" y="15"/>
                    <a:pt x="21" y="16"/>
                    <a:pt x="21" y="16"/>
                  </a:cubicBezTo>
                  <a:cubicBezTo>
                    <a:pt x="21" y="17"/>
                    <a:pt x="20" y="17"/>
                    <a:pt x="20" y="17"/>
                  </a:cubicBezTo>
                  <a:cubicBezTo>
                    <a:pt x="20" y="18"/>
                    <a:pt x="19" y="18"/>
                    <a:pt x="18" y="19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8" y="19"/>
                    <a:pt x="17" y="20"/>
                    <a:pt x="17" y="20"/>
                  </a:cubicBezTo>
                  <a:cubicBezTo>
                    <a:pt x="17" y="20"/>
                    <a:pt x="17" y="21"/>
                    <a:pt x="17" y="21"/>
                  </a:cubicBezTo>
                  <a:cubicBezTo>
                    <a:pt x="18" y="22"/>
                    <a:pt x="18" y="22"/>
                    <a:pt x="18" y="22"/>
                  </a:cubicBezTo>
                  <a:cubicBezTo>
                    <a:pt x="25" y="25"/>
                    <a:pt x="32" y="26"/>
                    <a:pt x="39" y="27"/>
                  </a:cubicBezTo>
                  <a:cubicBezTo>
                    <a:pt x="40" y="27"/>
                    <a:pt x="41" y="27"/>
                    <a:pt x="43" y="27"/>
                  </a:cubicBezTo>
                  <a:cubicBezTo>
                    <a:pt x="45" y="27"/>
                    <a:pt x="46" y="27"/>
                    <a:pt x="48" y="27"/>
                  </a:cubicBezTo>
                  <a:cubicBezTo>
                    <a:pt x="50" y="27"/>
                    <a:pt x="51" y="26"/>
                    <a:pt x="51" y="24"/>
                  </a:cubicBezTo>
                  <a:cubicBezTo>
                    <a:pt x="51" y="24"/>
                    <a:pt x="51" y="24"/>
                    <a:pt x="51" y="24"/>
                  </a:cubicBezTo>
                  <a:cubicBezTo>
                    <a:pt x="51" y="23"/>
                    <a:pt x="51" y="22"/>
                    <a:pt x="52" y="21"/>
                  </a:cubicBezTo>
                  <a:cubicBezTo>
                    <a:pt x="52" y="21"/>
                    <a:pt x="52" y="21"/>
                    <a:pt x="52" y="21"/>
                  </a:cubicBezTo>
                  <a:cubicBezTo>
                    <a:pt x="52" y="20"/>
                    <a:pt x="53" y="20"/>
                    <a:pt x="53" y="20"/>
                  </a:cubicBezTo>
                  <a:cubicBezTo>
                    <a:pt x="53" y="20"/>
                    <a:pt x="53" y="20"/>
                    <a:pt x="53" y="20"/>
                  </a:cubicBezTo>
                  <a:cubicBezTo>
                    <a:pt x="54" y="20"/>
                    <a:pt x="55" y="20"/>
                    <a:pt x="55" y="21"/>
                  </a:cubicBezTo>
                  <a:cubicBezTo>
                    <a:pt x="55" y="21"/>
                    <a:pt x="55" y="21"/>
                    <a:pt x="55" y="22"/>
                  </a:cubicBezTo>
                  <a:cubicBezTo>
                    <a:pt x="55" y="22"/>
                    <a:pt x="55" y="22"/>
                    <a:pt x="55" y="22"/>
                  </a:cubicBezTo>
                  <a:cubicBezTo>
                    <a:pt x="55" y="22"/>
                    <a:pt x="55" y="23"/>
                    <a:pt x="55" y="23"/>
                  </a:cubicBezTo>
                  <a:cubicBezTo>
                    <a:pt x="56" y="25"/>
                    <a:pt x="56" y="25"/>
                    <a:pt x="57" y="25"/>
                  </a:cubicBezTo>
                  <a:cubicBezTo>
                    <a:pt x="58" y="25"/>
                    <a:pt x="58" y="25"/>
                    <a:pt x="59" y="25"/>
                  </a:cubicBezTo>
                  <a:cubicBezTo>
                    <a:pt x="65" y="24"/>
                    <a:pt x="70" y="23"/>
                    <a:pt x="75" y="21"/>
                  </a:cubicBezTo>
                  <a:cubicBezTo>
                    <a:pt x="77" y="21"/>
                    <a:pt x="79" y="21"/>
                    <a:pt x="81" y="20"/>
                  </a:cubicBezTo>
                  <a:cubicBezTo>
                    <a:pt x="83" y="20"/>
                    <a:pt x="85" y="20"/>
                    <a:pt x="87" y="19"/>
                  </a:cubicBezTo>
                  <a:cubicBezTo>
                    <a:pt x="87" y="19"/>
                    <a:pt x="88" y="19"/>
                    <a:pt x="87" y="18"/>
                  </a:cubicBezTo>
                  <a:cubicBezTo>
                    <a:pt x="87" y="18"/>
                    <a:pt x="87" y="17"/>
                    <a:pt x="86" y="17"/>
                  </a:cubicBezTo>
                  <a:cubicBezTo>
                    <a:pt x="86" y="17"/>
                    <a:pt x="86" y="17"/>
                    <a:pt x="86" y="17"/>
                  </a:cubicBezTo>
                  <a:cubicBezTo>
                    <a:pt x="86" y="17"/>
                    <a:pt x="86" y="16"/>
                    <a:pt x="86" y="16"/>
                  </a:cubicBezTo>
                  <a:cubicBezTo>
                    <a:pt x="86" y="15"/>
                    <a:pt x="86" y="15"/>
                    <a:pt x="86" y="14"/>
                  </a:cubicBezTo>
                  <a:cubicBezTo>
                    <a:pt x="86" y="14"/>
                    <a:pt x="86" y="14"/>
                    <a:pt x="86" y="14"/>
                  </a:cubicBezTo>
                  <a:cubicBezTo>
                    <a:pt x="87" y="14"/>
                    <a:pt x="87" y="14"/>
                    <a:pt x="87" y="14"/>
                  </a:cubicBezTo>
                  <a:cubicBezTo>
                    <a:pt x="87" y="13"/>
                    <a:pt x="88" y="13"/>
                    <a:pt x="88" y="13"/>
                  </a:cubicBezTo>
                  <a:cubicBezTo>
                    <a:pt x="88" y="13"/>
                    <a:pt x="89" y="13"/>
                    <a:pt x="89" y="14"/>
                  </a:cubicBezTo>
                  <a:cubicBezTo>
                    <a:pt x="90" y="14"/>
                    <a:pt x="90" y="14"/>
                    <a:pt x="91" y="15"/>
                  </a:cubicBezTo>
                  <a:cubicBezTo>
                    <a:pt x="91" y="15"/>
                    <a:pt x="91" y="15"/>
                    <a:pt x="92" y="15"/>
                  </a:cubicBezTo>
                  <a:cubicBezTo>
                    <a:pt x="96" y="19"/>
                    <a:pt x="101" y="22"/>
                    <a:pt x="105" y="26"/>
                  </a:cubicBezTo>
                  <a:cubicBezTo>
                    <a:pt x="105" y="26"/>
                    <a:pt x="106" y="26"/>
                    <a:pt x="106" y="26"/>
                  </a:cubicBezTo>
                  <a:cubicBezTo>
                    <a:pt x="106" y="27"/>
                    <a:pt x="107" y="27"/>
                    <a:pt x="108" y="28"/>
                  </a:cubicBezTo>
                  <a:cubicBezTo>
                    <a:pt x="108" y="28"/>
                    <a:pt x="108" y="28"/>
                    <a:pt x="108" y="28"/>
                  </a:cubicBezTo>
                  <a:cubicBezTo>
                    <a:pt x="108" y="28"/>
                    <a:pt x="108" y="29"/>
                    <a:pt x="108" y="29"/>
                  </a:cubicBezTo>
                  <a:cubicBezTo>
                    <a:pt x="109" y="29"/>
                    <a:pt x="109" y="30"/>
                    <a:pt x="108" y="30"/>
                  </a:cubicBezTo>
                  <a:cubicBezTo>
                    <a:pt x="108" y="31"/>
                    <a:pt x="108" y="31"/>
                    <a:pt x="107" y="31"/>
                  </a:cubicBezTo>
                  <a:cubicBezTo>
                    <a:pt x="106" y="32"/>
                    <a:pt x="106" y="33"/>
                    <a:pt x="106" y="34"/>
                  </a:cubicBezTo>
                  <a:cubicBezTo>
                    <a:pt x="106" y="35"/>
                    <a:pt x="106" y="36"/>
                    <a:pt x="106" y="37"/>
                  </a:cubicBezTo>
                  <a:cubicBezTo>
                    <a:pt x="106" y="37"/>
                    <a:pt x="106" y="37"/>
                    <a:pt x="106" y="37"/>
                  </a:cubicBezTo>
                  <a:cubicBezTo>
                    <a:pt x="106" y="38"/>
                    <a:pt x="106" y="40"/>
                    <a:pt x="106" y="42"/>
                  </a:cubicBezTo>
                  <a:cubicBezTo>
                    <a:pt x="106" y="43"/>
                    <a:pt x="107" y="43"/>
                    <a:pt x="107" y="43"/>
                  </a:cubicBezTo>
                  <a:cubicBezTo>
                    <a:pt x="108" y="43"/>
                    <a:pt x="109" y="43"/>
                    <a:pt x="110" y="43"/>
                  </a:cubicBezTo>
                  <a:cubicBezTo>
                    <a:pt x="112" y="42"/>
                    <a:pt x="114" y="42"/>
                    <a:pt x="115" y="41"/>
                  </a:cubicBezTo>
                  <a:cubicBezTo>
                    <a:pt x="117" y="39"/>
                    <a:pt x="118" y="38"/>
                    <a:pt x="119" y="36"/>
                  </a:cubicBezTo>
                  <a:cubicBezTo>
                    <a:pt x="119" y="35"/>
                    <a:pt x="120" y="34"/>
                    <a:pt x="120" y="32"/>
                  </a:cubicBezTo>
                  <a:cubicBezTo>
                    <a:pt x="120" y="32"/>
                    <a:pt x="120" y="31"/>
                    <a:pt x="120" y="30"/>
                  </a:cubicBezTo>
                  <a:cubicBezTo>
                    <a:pt x="120" y="27"/>
                    <a:pt x="120" y="24"/>
                    <a:pt x="118" y="22"/>
                  </a:cubicBezTo>
                  <a:cubicBezTo>
                    <a:pt x="118" y="21"/>
                    <a:pt x="118" y="21"/>
                    <a:pt x="118" y="21"/>
                  </a:cubicBezTo>
                  <a:cubicBezTo>
                    <a:pt x="117" y="18"/>
                    <a:pt x="115" y="15"/>
                    <a:pt x="114" y="13"/>
                  </a:cubicBezTo>
                  <a:cubicBezTo>
                    <a:pt x="112" y="11"/>
                    <a:pt x="111" y="9"/>
                    <a:pt x="109" y="7"/>
                  </a:cubicBezTo>
                  <a:cubicBezTo>
                    <a:pt x="107" y="6"/>
                    <a:pt x="105" y="4"/>
                    <a:pt x="103" y="2"/>
                  </a:cubicBezTo>
                  <a:cubicBezTo>
                    <a:pt x="103" y="2"/>
                    <a:pt x="103" y="2"/>
                    <a:pt x="103" y="1"/>
                  </a:cubicBezTo>
                  <a:cubicBezTo>
                    <a:pt x="102" y="1"/>
                    <a:pt x="102" y="1"/>
                    <a:pt x="102" y="1"/>
                  </a:cubicBezTo>
                  <a:cubicBezTo>
                    <a:pt x="102" y="1"/>
                    <a:pt x="101" y="1"/>
                    <a:pt x="101" y="1"/>
                  </a:cubicBezTo>
                  <a:cubicBezTo>
                    <a:pt x="101" y="0"/>
                    <a:pt x="100" y="0"/>
                    <a:pt x="100" y="0"/>
                  </a:cubicBezTo>
                </a:path>
              </a:pathLst>
            </a:custGeom>
            <a:solidFill>
              <a:srgbClr val="8B0D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60" name="Freeform 412"/>
            <p:cNvSpPr>
              <a:spLocks noEditPoints="1"/>
            </p:cNvSpPr>
            <p:nvPr/>
          </p:nvSpPr>
          <p:spPr bwMode="auto">
            <a:xfrm>
              <a:off x="882650" y="2008188"/>
              <a:ext cx="442912" cy="161925"/>
            </a:xfrm>
            <a:custGeom>
              <a:avLst/>
              <a:gdLst>
                <a:gd name="T0" fmla="*/ 99 w 118"/>
                <a:gd name="T1" fmla="*/ 43 h 43"/>
                <a:gd name="T2" fmla="*/ 99 w 118"/>
                <a:gd name="T3" fmla="*/ 43 h 43"/>
                <a:gd name="T4" fmla="*/ 2 w 118"/>
                <a:gd name="T5" fmla="*/ 42 h 43"/>
                <a:gd name="T6" fmla="*/ 3 w 118"/>
                <a:gd name="T7" fmla="*/ 43 h 43"/>
                <a:gd name="T8" fmla="*/ 4 w 118"/>
                <a:gd name="T9" fmla="*/ 43 h 43"/>
                <a:gd name="T10" fmla="*/ 82 w 118"/>
                <a:gd name="T11" fmla="*/ 41 h 43"/>
                <a:gd name="T12" fmla="*/ 82 w 118"/>
                <a:gd name="T13" fmla="*/ 41 h 43"/>
                <a:gd name="T14" fmla="*/ 2 w 118"/>
                <a:gd name="T15" fmla="*/ 42 h 43"/>
                <a:gd name="T16" fmla="*/ 42 w 118"/>
                <a:gd name="T17" fmla="*/ 40 h 43"/>
                <a:gd name="T18" fmla="*/ 19 w 118"/>
                <a:gd name="T19" fmla="*/ 41 h 43"/>
                <a:gd name="T20" fmla="*/ 19 w 118"/>
                <a:gd name="T21" fmla="*/ 41 h 43"/>
                <a:gd name="T22" fmla="*/ 42 w 118"/>
                <a:gd name="T23" fmla="*/ 40 h 43"/>
                <a:gd name="T24" fmla="*/ 64 w 118"/>
                <a:gd name="T25" fmla="*/ 40 h 43"/>
                <a:gd name="T26" fmla="*/ 64 w 118"/>
                <a:gd name="T27" fmla="*/ 40 h 43"/>
                <a:gd name="T28" fmla="*/ 73 w 118"/>
                <a:gd name="T29" fmla="*/ 40 h 43"/>
                <a:gd name="T30" fmla="*/ 107 w 118"/>
                <a:gd name="T31" fmla="*/ 36 h 43"/>
                <a:gd name="T32" fmla="*/ 107 w 118"/>
                <a:gd name="T33" fmla="*/ 36 h 43"/>
                <a:gd name="T34" fmla="*/ 108 w 118"/>
                <a:gd name="T35" fmla="*/ 36 h 43"/>
                <a:gd name="T36" fmla="*/ 53 w 118"/>
                <a:gd name="T37" fmla="*/ 32 h 43"/>
                <a:gd name="T38" fmla="*/ 51 w 118"/>
                <a:gd name="T39" fmla="*/ 33 h 43"/>
                <a:gd name="T40" fmla="*/ 51 w 118"/>
                <a:gd name="T41" fmla="*/ 33 h 43"/>
                <a:gd name="T42" fmla="*/ 53 w 118"/>
                <a:gd name="T43" fmla="*/ 32 h 43"/>
                <a:gd name="T44" fmla="*/ 80 w 118"/>
                <a:gd name="T45" fmla="*/ 32 h 43"/>
                <a:gd name="T46" fmla="*/ 80 w 118"/>
                <a:gd name="T47" fmla="*/ 32 h 43"/>
                <a:gd name="T48" fmla="*/ 80 w 118"/>
                <a:gd name="T49" fmla="*/ 32 h 43"/>
                <a:gd name="T50" fmla="*/ 25 w 118"/>
                <a:gd name="T51" fmla="*/ 31 h 43"/>
                <a:gd name="T52" fmla="*/ 49 w 118"/>
                <a:gd name="T53" fmla="*/ 31 h 43"/>
                <a:gd name="T54" fmla="*/ 49 w 118"/>
                <a:gd name="T55" fmla="*/ 31 h 43"/>
                <a:gd name="T56" fmla="*/ 83 w 118"/>
                <a:gd name="T57" fmla="*/ 30 h 43"/>
                <a:gd name="T58" fmla="*/ 83 w 118"/>
                <a:gd name="T59" fmla="*/ 31 h 43"/>
                <a:gd name="T60" fmla="*/ 20 w 118"/>
                <a:gd name="T61" fmla="*/ 30 h 43"/>
                <a:gd name="T62" fmla="*/ 22 w 118"/>
                <a:gd name="T63" fmla="*/ 32 h 43"/>
                <a:gd name="T64" fmla="*/ 25 w 118"/>
                <a:gd name="T65" fmla="*/ 31 h 43"/>
                <a:gd name="T66" fmla="*/ 23 w 118"/>
                <a:gd name="T67" fmla="*/ 32 h 43"/>
                <a:gd name="T68" fmla="*/ 20 w 118"/>
                <a:gd name="T69" fmla="*/ 30 h 43"/>
                <a:gd name="T70" fmla="*/ 25 w 118"/>
                <a:gd name="T71" fmla="*/ 30 h 43"/>
                <a:gd name="T72" fmla="*/ 25 w 118"/>
                <a:gd name="T73" fmla="*/ 30 h 43"/>
                <a:gd name="T74" fmla="*/ 80 w 118"/>
                <a:gd name="T75" fmla="*/ 27 h 43"/>
                <a:gd name="T76" fmla="*/ 78 w 118"/>
                <a:gd name="T77" fmla="*/ 29 h 43"/>
                <a:gd name="T78" fmla="*/ 78 w 118"/>
                <a:gd name="T79" fmla="*/ 29 h 43"/>
                <a:gd name="T80" fmla="*/ 80 w 118"/>
                <a:gd name="T81" fmla="*/ 27 h 43"/>
                <a:gd name="T82" fmla="*/ 118 w 118"/>
                <a:gd name="T83" fmla="*/ 18 h 43"/>
                <a:gd name="T84" fmla="*/ 102 w 118"/>
                <a:gd name="T85" fmla="*/ 13 h 43"/>
                <a:gd name="T86" fmla="*/ 89 w 118"/>
                <a:gd name="T87" fmla="*/ 21 h 43"/>
                <a:gd name="T88" fmla="*/ 95 w 118"/>
                <a:gd name="T89" fmla="*/ 17 h 43"/>
                <a:gd name="T90" fmla="*/ 107 w 118"/>
                <a:gd name="T91" fmla="*/ 12 h 43"/>
                <a:gd name="T92" fmla="*/ 107 w 118"/>
                <a:gd name="T93" fmla="*/ 13 h 43"/>
                <a:gd name="T94" fmla="*/ 106 w 118"/>
                <a:gd name="T95" fmla="*/ 11 h 43"/>
                <a:gd name="T96" fmla="*/ 106 w 118"/>
                <a:gd name="T97" fmla="*/ 11 h 43"/>
                <a:gd name="T98" fmla="*/ 102 w 118"/>
                <a:gd name="T99" fmla="*/ 1 h 43"/>
                <a:gd name="T100" fmla="*/ 105 w 118"/>
                <a:gd name="T101" fmla="*/ 0 h 43"/>
                <a:gd name="T102" fmla="*/ 118 w 118"/>
                <a:gd name="T103" fmla="*/ 13 h 43"/>
                <a:gd name="T104" fmla="*/ 118 w 118"/>
                <a:gd name="T105" fmla="*/ 12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18" h="43">
                  <a:moveTo>
                    <a:pt x="100" y="43"/>
                  </a:moveTo>
                  <a:cubicBezTo>
                    <a:pt x="99" y="43"/>
                    <a:pt x="99" y="43"/>
                    <a:pt x="99" y="43"/>
                  </a:cubicBezTo>
                  <a:cubicBezTo>
                    <a:pt x="99" y="43"/>
                    <a:pt x="98" y="43"/>
                    <a:pt x="98" y="43"/>
                  </a:cubicBezTo>
                  <a:cubicBezTo>
                    <a:pt x="98" y="43"/>
                    <a:pt x="99" y="43"/>
                    <a:pt x="99" y="43"/>
                  </a:cubicBezTo>
                  <a:cubicBezTo>
                    <a:pt x="99" y="43"/>
                    <a:pt x="99" y="43"/>
                    <a:pt x="100" y="43"/>
                  </a:cubicBezTo>
                  <a:moveTo>
                    <a:pt x="2" y="42"/>
                  </a:moveTo>
                  <a:cubicBezTo>
                    <a:pt x="2" y="42"/>
                    <a:pt x="2" y="42"/>
                    <a:pt x="2" y="42"/>
                  </a:cubicBezTo>
                  <a:cubicBezTo>
                    <a:pt x="3" y="43"/>
                    <a:pt x="3" y="43"/>
                    <a:pt x="3" y="43"/>
                  </a:cubicBezTo>
                  <a:cubicBezTo>
                    <a:pt x="4" y="43"/>
                    <a:pt x="4" y="43"/>
                    <a:pt x="4" y="43"/>
                  </a:cubicBezTo>
                  <a:cubicBezTo>
                    <a:pt x="4" y="43"/>
                    <a:pt x="4" y="43"/>
                    <a:pt x="4" y="43"/>
                  </a:cubicBezTo>
                  <a:cubicBezTo>
                    <a:pt x="3" y="43"/>
                    <a:pt x="3" y="43"/>
                    <a:pt x="2" y="42"/>
                  </a:cubicBezTo>
                  <a:moveTo>
                    <a:pt x="82" y="41"/>
                  </a:moveTo>
                  <a:cubicBezTo>
                    <a:pt x="84" y="41"/>
                    <a:pt x="85" y="41"/>
                    <a:pt x="87" y="41"/>
                  </a:cubicBezTo>
                  <a:cubicBezTo>
                    <a:pt x="85" y="41"/>
                    <a:pt x="84" y="41"/>
                    <a:pt x="82" y="41"/>
                  </a:cubicBezTo>
                  <a:moveTo>
                    <a:pt x="0" y="41"/>
                  </a:moveTo>
                  <a:cubicBezTo>
                    <a:pt x="1" y="41"/>
                    <a:pt x="1" y="41"/>
                    <a:pt x="2" y="42"/>
                  </a:cubicBezTo>
                  <a:cubicBezTo>
                    <a:pt x="1" y="41"/>
                    <a:pt x="1" y="41"/>
                    <a:pt x="0" y="41"/>
                  </a:cubicBezTo>
                  <a:moveTo>
                    <a:pt x="42" y="40"/>
                  </a:moveTo>
                  <a:cubicBezTo>
                    <a:pt x="39" y="40"/>
                    <a:pt x="35" y="40"/>
                    <a:pt x="32" y="40"/>
                  </a:cubicBezTo>
                  <a:cubicBezTo>
                    <a:pt x="28" y="40"/>
                    <a:pt x="24" y="40"/>
                    <a:pt x="19" y="41"/>
                  </a:cubicBezTo>
                  <a:cubicBezTo>
                    <a:pt x="15" y="41"/>
                    <a:pt x="11" y="42"/>
                    <a:pt x="7" y="42"/>
                  </a:cubicBezTo>
                  <a:cubicBezTo>
                    <a:pt x="11" y="42"/>
                    <a:pt x="15" y="41"/>
                    <a:pt x="19" y="41"/>
                  </a:cubicBezTo>
                  <a:cubicBezTo>
                    <a:pt x="24" y="40"/>
                    <a:pt x="28" y="40"/>
                    <a:pt x="33" y="40"/>
                  </a:cubicBezTo>
                  <a:cubicBezTo>
                    <a:pt x="36" y="40"/>
                    <a:pt x="39" y="40"/>
                    <a:pt x="42" y="40"/>
                  </a:cubicBezTo>
                  <a:moveTo>
                    <a:pt x="67" y="40"/>
                  </a:moveTo>
                  <a:cubicBezTo>
                    <a:pt x="66" y="40"/>
                    <a:pt x="65" y="40"/>
                    <a:pt x="64" y="40"/>
                  </a:cubicBezTo>
                  <a:cubicBezTo>
                    <a:pt x="63" y="40"/>
                    <a:pt x="63" y="40"/>
                    <a:pt x="63" y="40"/>
                  </a:cubicBezTo>
                  <a:cubicBezTo>
                    <a:pt x="63" y="40"/>
                    <a:pt x="63" y="40"/>
                    <a:pt x="64" y="40"/>
                  </a:cubicBezTo>
                  <a:cubicBezTo>
                    <a:pt x="65" y="40"/>
                    <a:pt x="66" y="40"/>
                    <a:pt x="67" y="40"/>
                  </a:cubicBezTo>
                  <a:cubicBezTo>
                    <a:pt x="69" y="40"/>
                    <a:pt x="71" y="40"/>
                    <a:pt x="73" y="40"/>
                  </a:cubicBezTo>
                  <a:cubicBezTo>
                    <a:pt x="71" y="40"/>
                    <a:pt x="69" y="40"/>
                    <a:pt x="67" y="40"/>
                  </a:cubicBezTo>
                  <a:moveTo>
                    <a:pt x="107" y="36"/>
                  </a:moveTo>
                  <a:cubicBezTo>
                    <a:pt x="107" y="37"/>
                    <a:pt x="106" y="38"/>
                    <a:pt x="105" y="38"/>
                  </a:cubicBezTo>
                  <a:cubicBezTo>
                    <a:pt x="106" y="38"/>
                    <a:pt x="107" y="37"/>
                    <a:pt x="107" y="36"/>
                  </a:cubicBezTo>
                  <a:moveTo>
                    <a:pt x="108" y="36"/>
                  </a:moveTo>
                  <a:cubicBezTo>
                    <a:pt x="108" y="36"/>
                    <a:pt x="108" y="36"/>
                    <a:pt x="108" y="36"/>
                  </a:cubicBezTo>
                  <a:cubicBezTo>
                    <a:pt x="108" y="36"/>
                    <a:pt x="108" y="36"/>
                    <a:pt x="108" y="36"/>
                  </a:cubicBezTo>
                  <a:moveTo>
                    <a:pt x="53" y="32"/>
                  </a:moveTo>
                  <a:cubicBezTo>
                    <a:pt x="53" y="32"/>
                    <a:pt x="52" y="33"/>
                    <a:pt x="52" y="33"/>
                  </a:cubicBezTo>
                  <a:cubicBezTo>
                    <a:pt x="52" y="33"/>
                    <a:pt x="52" y="33"/>
                    <a:pt x="51" y="33"/>
                  </a:cubicBezTo>
                  <a:cubicBezTo>
                    <a:pt x="51" y="33"/>
                    <a:pt x="51" y="33"/>
                    <a:pt x="50" y="33"/>
                  </a:cubicBezTo>
                  <a:cubicBezTo>
                    <a:pt x="51" y="33"/>
                    <a:pt x="51" y="33"/>
                    <a:pt x="51" y="33"/>
                  </a:cubicBezTo>
                  <a:cubicBezTo>
                    <a:pt x="51" y="33"/>
                    <a:pt x="52" y="33"/>
                    <a:pt x="52" y="33"/>
                  </a:cubicBezTo>
                  <a:cubicBezTo>
                    <a:pt x="52" y="33"/>
                    <a:pt x="53" y="32"/>
                    <a:pt x="53" y="32"/>
                  </a:cubicBezTo>
                  <a:moveTo>
                    <a:pt x="80" y="32"/>
                  </a:moveTo>
                  <a:cubicBezTo>
                    <a:pt x="80" y="32"/>
                    <a:pt x="80" y="32"/>
                    <a:pt x="80" y="32"/>
                  </a:cubicBezTo>
                  <a:cubicBezTo>
                    <a:pt x="80" y="32"/>
                    <a:pt x="80" y="32"/>
                    <a:pt x="80" y="32"/>
                  </a:cubicBezTo>
                  <a:cubicBezTo>
                    <a:pt x="80" y="32"/>
                    <a:pt x="80" y="32"/>
                    <a:pt x="80" y="32"/>
                  </a:cubicBezTo>
                  <a:cubicBezTo>
                    <a:pt x="80" y="32"/>
                    <a:pt x="80" y="32"/>
                    <a:pt x="80" y="32"/>
                  </a:cubicBezTo>
                  <a:cubicBezTo>
                    <a:pt x="80" y="32"/>
                    <a:pt x="80" y="32"/>
                    <a:pt x="80" y="32"/>
                  </a:cubicBezTo>
                  <a:moveTo>
                    <a:pt x="25" y="31"/>
                  </a:moveTo>
                  <a:cubicBezTo>
                    <a:pt x="25" y="31"/>
                    <a:pt x="25" y="31"/>
                    <a:pt x="25" y="31"/>
                  </a:cubicBezTo>
                  <a:cubicBezTo>
                    <a:pt x="25" y="31"/>
                    <a:pt x="25" y="31"/>
                    <a:pt x="25" y="31"/>
                  </a:cubicBezTo>
                  <a:moveTo>
                    <a:pt x="49" y="31"/>
                  </a:moveTo>
                  <a:cubicBezTo>
                    <a:pt x="49" y="31"/>
                    <a:pt x="49" y="31"/>
                    <a:pt x="49" y="31"/>
                  </a:cubicBezTo>
                  <a:cubicBezTo>
                    <a:pt x="49" y="31"/>
                    <a:pt x="49" y="31"/>
                    <a:pt x="49" y="31"/>
                  </a:cubicBezTo>
                  <a:cubicBezTo>
                    <a:pt x="49" y="31"/>
                    <a:pt x="49" y="31"/>
                    <a:pt x="49" y="31"/>
                  </a:cubicBezTo>
                  <a:moveTo>
                    <a:pt x="83" y="30"/>
                  </a:moveTo>
                  <a:cubicBezTo>
                    <a:pt x="83" y="31"/>
                    <a:pt x="83" y="31"/>
                    <a:pt x="83" y="31"/>
                  </a:cubicBezTo>
                  <a:cubicBezTo>
                    <a:pt x="83" y="31"/>
                    <a:pt x="83" y="31"/>
                    <a:pt x="83" y="31"/>
                  </a:cubicBezTo>
                  <a:cubicBezTo>
                    <a:pt x="83" y="31"/>
                    <a:pt x="83" y="31"/>
                    <a:pt x="83" y="30"/>
                  </a:cubicBezTo>
                  <a:moveTo>
                    <a:pt x="20" y="30"/>
                  </a:moveTo>
                  <a:cubicBezTo>
                    <a:pt x="20" y="31"/>
                    <a:pt x="20" y="31"/>
                    <a:pt x="20" y="31"/>
                  </a:cubicBezTo>
                  <a:cubicBezTo>
                    <a:pt x="21" y="31"/>
                    <a:pt x="22" y="32"/>
                    <a:pt x="22" y="32"/>
                  </a:cubicBezTo>
                  <a:cubicBezTo>
                    <a:pt x="23" y="32"/>
                    <a:pt x="23" y="32"/>
                    <a:pt x="23" y="32"/>
                  </a:cubicBezTo>
                  <a:cubicBezTo>
                    <a:pt x="23" y="32"/>
                    <a:pt x="24" y="31"/>
                    <a:pt x="25" y="31"/>
                  </a:cubicBezTo>
                  <a:cubicBezTo>
                    <a:pt x="24" y="31"/>
                    <a:pt x="23" y="32"/>
                    <a:pt x="23" y="32"/>
                  </a:cubicBezTo>
                  <a:cubicBezTo>
                    <a:pt x="23" y="32"/>
                    <a:pt x="23" y="32"/>
                    <a:pt x="23" y="32"/>
                  </a:cubicBezTo>
                  <a:cubicBezTo>
                    <a:pt x="22" y="32"/>
                    <a:pt x="21" y="31"/>
                    <a:pt x="21" y="31"/>
                  </a:cubicBezTo>
                  <a:cubicBezTo>
                    <a:pt x="20" y="31"/>
                    <a:pt x="20" y="31"/>
                    <a:pt x="20" y="30"/>
                  </a:cubicBezTo>
                  <a:moveTo>
                    <a:pt x="25" y="29"/>
                  </a:moveTo>
                  <a:cubicBezTo>
                    <a:pt x="25" y="30"/>
                    <a:pt x="25" y="30"/>
                    <a:pt x="25" y="30"/>
                  </a:cubicBezTo>
                  <a:cubicBezTo>
                    <a:pt x="25" y="30"/>
                    <a:pt x="25" y="30"/>
                    <a:pt x="25" y="30"/>
                  </a:cubicBezTo>
                  <a:cubicBezTo>
                    <a:pt x="25" y="30"/>
                    <a:pt x="25" y="30"/>
                    <a:pt x="25" y="30"/>
                  </a:cubicBezTo>
                  <a:cubicBezTo>
                    <a:pt x="25" y="29"/>
                    <a:pt x="25" y="29"/>
                    <a:pt x="25" y="29"/>
                  </a:cubicBezTo>
                  <a:moveTo>
                    <a:pt x="80" y="27"/>
                  </a:moveTo>
                  <a:cubicBezTo>
                    <a:pt x="80" y="27"/>
                    <a:pt x="80" y="27"/>
                    <a:pt x="80" y="27"/>
                  </a:cubicBezTo>
                  <a:cubicBezTo>
                    <a:pt x="79" y="27"/>
                    <a:pt x="79" y="28"/>
                    <a:pt x="78" y="29"/>
                  </a:cubicBezTo>
                  <a:cubicBezTo>
                    <a:pt x="78" y="29"/>
                    <a:pt x="78" y="29"/>
                    <a:pt x="78" y="29"/>
                  </a:cubicBezTo>
                  <a:cubicBezTo>
                    <a:pt x="78" y="29"/>
                    <a:pt x="78" y="29"/>
                    <a:pt x="78" y="29"/>
                  </a:cubicBezTo>
                  <a:cubicBezTo>
                    <a:pt x="78" y="28"/>
                    <a:pt x="79" y="28"/>
                    <a:pt x="79" y="27"/>
                  </a:cubicBezTo>
                  <a:cubicBezTo>
                    <a:pt x="80" y="27"/>
                    <a:pt x="80" y="27"/>
                    <a:pt x="80" y="27"/>
                  </a:cubicBezTo>
                  <a:moveTo>
                    <a:pt x="118" y="18"/>
                  </a:moveTo>
                  <a:cubicBezTo>
                    <a:pt x="118" y="18"/>
                    <a:pt x="118" y="18"/>
                    <a:pt x="118" y="18"/>
                  </a:cubicBezTo>
                  <a:cubicBezTo>
                    <a:pt x="118" y="18"/>
                    <a:pt x="118" y="18"/>
                    <a:pt x="118" y="18"/>
                  </a:cubicBezTo>
                  <a:moveTo>
                    <a:pt x="102" y="13"/>
                  </a:moveTo>
                  <a:cubicBezTo>
                    <a:pt x="102" y="13"/>
                    <a:pt x="101" y="13"/>
                    <a:pt x="101" y="13"/>
                  </a:cubicBezTo>
                  <a:cubicBezTo>
                    <a:pt x="97" y="16"/>
                    <a:pt x="93" y="18"/>
                    <a:pt x="89" y="21"/>
                  </a:cubicBezTo>
                  <a:cubicBezTo>
                    <a:pt x="90" y="21"/>
                    <a:pt x="90" y="21"/>
                    <a:pt x="90" y="20"/>
                  </a:cubicBezTo>
                  <a:cubicBezTo>
                    <a:pt x="92" y="19"/>
                    <a:pt x="93" y="18"/>
                    <a:pt x="95" y="17"/>
                  </a:cubicBezTo>
                  <a:cubicBezTo>
                    <a:pt x="97" y="16"/>
                    <a:pt x="100" y="14"/>
                    <a:pt x="102" y="13"/>
                  </a:cubicBezTo>
                  <a:moveTo>
                    <a:pt x="107" y="12"/>
                  </a:moveTo>
                  <a:cubicBezTo>
                    <a:pt x="107" y="12"/>
                    <a:pt x="107" y="12"/>
                    <a:pt x="107" y="12"/>
                  </a:cubicBezTo>
                  <a:cubicBezTo>
                    <a:pt x="107" y="12"/>
                    <a:pt x="108" y="13"/>
                    <a:pt x="107" y="13"/>
                  </a:cubicBezTo>
                  <a:cubicBezTo>
                    <a:pt x="108" y="13"/>
                    <a:pt x="108" y="12"/>
                    <a:pt x="107" y="12"/>
                  </a:cubicBezTo>
                  <a:moveTo>
                    <a:pt x="106" y="11"/>
                  </a:moveTo>
                  <a:cubicBezTo>
                    <a:pt x="106" y="11"/>
                    <a:pt x="106" y="11"/>
                    <a:pt x="106" y="11"/>
                  </a:cubicBezTo>
                  <a:cubicBezTo>
                    <a:pt x="106" y="11"/>
                    <a:pt x="106" y="11"/>
                    <a:pt x="106" y="11"/>
                  </a:cubicBezTo>
                  <a:moveTo>
                    <a:pt x="105" y="0"/>
                  </a:moveTo>
                  <a:cubicBezTo>
                    <a:pt x="104" y="0"/>
                    <a:pt x="103" y="1"/>
                    <a:pt x="102" y="1"/>
                  </a:cubicBezTo>
                  <a:cubicBezTo>
                    <a:pt x="102" y="1"/>
                    <a:pt x="102" y="1"/>
                    <a:pt x="101" y="1"/>
                  </a:cubicBezTo>
                  <a:cubicBezTo>
                    <a:pt x="102" y="1"/>
                    <a:pt x="103" y="0"/>
                    <a:pt x="105" y="0"/>
                  </a:cubicBezTo>
                  <a:cubicBezTo>
                    <a:pt x="105" y="0"/>
                    <a:pt x="105" y="0"/>
                    <a:pt x="105" y="0"/>
                  </a:cubicBezTo>
                  <a:cubicBezTo>
                    <a:pt x="111" y="0"/>
                    <a:pt x="117" y="5"/>
                    <a:pt x="118" y="13"/>
                  </a:cubicBezTo>
                  <a:cubicBezTo>
                    <a:pt x="118" y="14"/>
                    <a:pt x="118" y="16"/>
                    <a:pt x="118" y="18"/>
                  </a:cubicBezTo>
                  <a:cubicBezTo>
                    <a:pt x="118" y="16"/>
                    <a:pt x="118" y="14"/>
                    <a:pt x="118" y="12"/>
                  </a:cubicBezTo>
                  <a:cubicBezTo>
                    <a:pt x="117" y="4"/>
                    <a:pt x="111" y="0"/>
                    <a:pt x="105" y="0"/>
                  </a:cubicBezTo>
                </a:path>
              </a:pathLst>
            </a:custGeom>
            <a:solidFill>
              <a:srgbClr val="C297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61" name="Freeform 413"/>
            <p:cNvSpPr>
              <a:spLocks/>
            </p:cNvSpPr>
            <p:nvPr/>
          </p:nvSpPr>
          <p:spPr bwMode="auto">
            <a:xfrm>
              <a:off x="882650" y="2008188"/>
              <a:ext cx="442912" cy="161925"/>
            </a:xfrm>
            <a:custGeom>
              <a:avLst/>
              <a:gdLst>
                <a:gd name="T0" fmla="*/ 105 w 118"/>
                <a:gd name="T1" fmla="*/ 0 h 43"/>
                <a:gd name="T2" fmla="*/ 100 w 118"/>
                <a:gd name="T3" fmla="*/ 3 h 43"/>
                <a:gd name="T4" fmla="*/ 96 w 118"/>
                <a:gd name="T5" fmla="*/ 12 h 43"/>
                <a:gd name="T6" fmla="*/ 89 w 118"/>
                <a:gd name="T7" fmla="*/ 21 h 43"/>
                <a:gd name="T8" fmla="*/ 89 w 118"/>
                <a:gd name="T9" fmla="*/ 21 h 43"/>
                <a:gd name="T10" fmla="*/ 102 w 118"/>
                <a:gd name="T11" fmla="*/ 13 h 43"/>
                <a:gd name="T12" fmla="*/ 106 w 118"/>
                <a:gd name="T13" fmla="*/ 11 h 43"/>
                <a:gd name="T14" fmla="*/ 106 w 118"/>
                <a:gd name="T15" fmla="*/ 11 h 43"/>
                <a:gd name="T16" fmla="*/ 107 w 118"/>
                <a:gd name="T17" fmla="*/ 12 h 43"/>
                <a:gd name="T18" fmla="*/ 107 w 118"/>
                <a:gd name="T19" fmla="*/ 14 h 43"/>
                <a:gd name="T20" fmla="*/ 83 w 118"/>
                <a:gd name="T21" fmla="*/ 30 h 43"/>
                <a:gd name="T22" fmla="*/ 80 w 118"/>
                <a:gd name="T23" fmla="*/ 32 h 43"/>
                <a:gd name="T24" fmla="*/ 80 w 118"/>
                <a:gd name="T25" fmla="*/ 32 h 43"/>
                <a:gd name="T26" fmla="*/ 80 w 118"/>
                <a:gd name="T27" fmla="*/ 32 h 43"/>
                <a:gd name="T28" fmla="*/ 78 w 118"/>
                <a:gd name="T29" fmla="*/ 29 h 43"/>
                <a:gd name="T30" fmla="*/ 80 w 118"/>
                <a:gd name="T31" fmla="*/ 27 h 43"/>
                <a:gd name="T32" fmla="*/ 81 w 118"/>
                <a:gd name="T33" fmla="*/ 26 h 43"/>
                <a:gd name="T34" fmla="*/ 81 w 118"/>
                <a:gd name="T35" fmla="*/ 25 h 43"/>
                <a:gd name="T36" fmla="*/ 64 w 118"/>
                <a:gd name="T37" fmla="*/ 28 h 43"/>
                <a:gd name="T38" fmla="*/ 58 w 118"/>
                <a:gd name="T39" fmla="*/ 28 h 43"/>
                <a:gd name="T40" fmla="*/ 54 w 118"/>
                <a:gd name="T41" fmla="*/ 28 h 43"/>
                <a:gd name="T42" fmla="*/ 54 w 118"/>
                <a:gd name="T43" fmla="*/ 31 h 43"/>
                <a:gd name="T44" fmla="*/ 52 w 118"/>
                <a:gd name="T45" fmla="*/ 33 h 43"/>
                <a:gd name="T46" fmla="*/ 50 w 118"/>
                <a:gd name="T47" fmla="*/ 33 h 43"/>
                <a:gd name="T48" fmla="*/ 49 w 118"/>
                <a:gd name="T49" fmla="*/ 31 h 43"/>
                <a:gd name="T50" fmla="*/ 49 w 118"/>
                <a:gd name="T51" fmla="*/ 31 h 43"/>
                <a:gd name="T52" fmla="*/ 46 w 118"/>
                <a:gd name="T53" fmla="*/ 27 h 43"/>
                <a:gd name="T54" fmla="*/ 33 w 118"/>
                <a:gd name="T55" fmla="*/ 25 h 43"/>
                <a:gd name="T56" fmla="*/ 24 w 118"/>
                <a:gd name="T57" fmla="*/ 26 h 43"/>
                <a:gd name="T58" fmla="*/ 25 w 118"/>
                <a:gd name="T59" fmla="*/ 29 h 43"/>
                <a:gd name="T60" fmla="*/ 25 w 118"/>
                <a:gd name="T61" fmla="*/ 30 h 43"/>
                <a:gd name="T62" fmla="*/ 25 w 118"/>
                <a:gd name="T63" fmla="*/ 31 h 43"/>
                <a:gd name="T64" fmla="*/ 23 w 118"/>
                <a:gd name="T65" fmla="*/ 32 h 43"/>
                <a:gd name="T66" fmla="*/ 20 w 118"/>
                <a:gd name="T67" fmla="*/ 31 h 43"/>
                <a:gd name="T68" fmla="*/ 18 w 118"/>
                <a:gd name="T69" fmla="*/ 29 h 43"/>
                <a:gd name="T70" fmla="*/ 15 w 118"/>
                <a:gd name="T71" fmla="*/ 29 h 43"/>
                <a:gd name="T72" fmla="*/ 0 w 118"/>
                <a:gd name="T73" fmla="*/ 38 h 43"/>
                <a:gd name="T74" fmla="*/ 0 w 118"/>
                <a:gd name="T75" fmla="*/ 41 h 43"/>
                <a:gd name="T76" fmla="*/ 2 w 118"/>
                <a:gd name="T77" fmla="*/ 42 h 43"/>
                <a:gd name="T78" fmla="*/ 4 w 118"/>
                <a:gd name="T79" fmla="*/ 43 h 43"/>
                <a:gd name="T80" fmla="*/ 7 w 118"/>
                <a:gd name="T81" fmla="*/ 42 h 43"/>
                <a:gd name="T82" fmla="*/ 32 w 118"/>
                <a:gd name="T83" fmla="*/ 40 h 43"/>
                <a:gd name="T84" fmla="*/ 63 w 118"/>
                <a:gd name="T85" fmla="*/ 40 h 43"/>
                <a:gd name="T86" fmla="*/ 67 w 118"/>
                <a:gd name="T87" fmla="*/ 40 h 43"/>
                <a:gd name="T88" fmla="*/ 73 w 118"/>
                <a:gd name="T89" fmla="*/ 40 h 43"/>
                <a:gd name="T90" fmla="*/ 87 w 118"/>
                <a:gd name="T91" fmla="*/ 41 h 43"/>
                <a:gd name="T92" fmla="*/ 98 w 118"/>
                <a:gd name="T93" fmla="*/ 43 h 43"/>
                <a:gd name="T94" fmla="*/ 99 w 118"/>
                <a:gd name="T95" fmla="*/ 43 h 43"/>
                <a:gd name="T96" fmla="*/ 101 w 118"/>
                <a:gd name="T97" fmla="*/ 42 h 43"/>
                <a:gd name="T98" fmla="*/ 107 w 118"/>
                <a:gd name="T99" fmla="*/ 36 h 43"/>
                <a:gd name="T100" fmla="*/ 108 w 118"/>
                <a:gd name="T101" fmla="*/ 36 h 43"/>
                <a:gd name="T102" fmla="*/ 118 w 118"/>
                <a:gd name="T103" fmla="*/ 18 h 43"/>
                <a:gd name="T104" fmla="*/ 118 w 118"/>
                <a:gd name="T105" fmla="*/ 18 h 43"/>
                <a:gd name="T106" fmla="*/ 105 w 118"/>
                <a:gd name="T107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18" h="43">
                  <a:moveTo>
                    <a:pt x="105" y="0"/>
                  </a:moveTo>
                  <a:cubicBezTo>
                    <a:pt x="105" y="0"/>
                    <a:pt x="105" y="0"/>
                    <a:pt x="105" y="0"/>
                  </a:cubicBezTo>
                  <a:cubicBezTo>
                    <a:pt x="103" y="0"/>
                    <a:pt x="102" y="1"/>
                    <a:pt x="101" y="1"/>
                  </a:cubicBezTo>
                  <a:cubicBezTo>
                    <a:pt x="100" y="1"/>
                    <a:pt x="100" y="2"/>
                    <a:pt x="100" y="3"/>
                  </a:cubicBezTo>
                  <a:cubicBezTo>
                    <a:pt x="99" y="4"/>
                    <a:pt x="99" y="4"/>
                    <a:pt x="99" y="5"/>
                  </a:cubicBezTo>
                  <a:cubicBezTo>
                    <a:pt x="98" y="8"/>
                    <a:pt x="97" y="10"/>
                    <a:pt x="96" y="12"/>
                  </a:cubicBezTo>
                  <a:cubicBezTo>
                    <a:pt x="94" y="15"/>
                    <a:pt x="92" y="17"/>
                    <a:pt x="89" y="19"/>
                  </a:cubicBezTo>
                  <a:cubicBezTo>
                    <a:pt x="89" y="20"/>
                    <a:pt x="89" y="20"/>
                    <a:pt x="89" y="21"/>
                  </a:cubicBezTo>
                  <a:cubicBezTo>
                    <a:pt x="89" y="21"/>
                    <a:pt x="89" y="21"/>
                    <a:pt x="89" y="21"/>
                  </a:cubicBezTo>
                  <a:cubicBezTo>
                    <a:pt x="89" y="21"/>
                    <a:pt x="89" y="21"/>
                    <a:pt x="89" y="21"/>
                  </a:cubicBezTo>
                  <a:cubicBezTo>
                    <a:pt x="93" y="18"/>
                    <a:pt x="97" y="16"/>
                    <a:pt x="101" y="13"/>
                  </a:cubicBezTo>
                  <a:cubicBezTo>
                    <a:pt x="101" y="13"/>
                    <a:pt x="102" y="13"/>
                    <a:pt x="102" y="13"/>
                  </a:cubicBezTo>
                  <a:cubicBezTo>
                    <a:pt x="102" y="13"/>
                    <a:pt x="102" y="13"/>
                    <a:pt x="102" y="12"/>
                  </a:cubicBezTo>
                  <a:cubicBezTo>
                    <a:pt x="103" y="12"/>
                    <a:pt x="104" y="11"/>
                    <a:pt x="106" y="11"/>
                  </a:cubicBezTo>
                  <a:cubicBezTo>
                    <a:pt x="106" y="11"/>
                    <a:pt x="106" y="11"/>
                    <a:pt x="106" y="11"/>
                  </a:cubicBezTo>
                  <a:cubicBezTo>
                    <a:pt x="106" y="11"/>
                    <a:pt x="106" y="11"/>
                    <a:pt x="106" y="11"/>
                  </a:cubicBezTo>
                  <a:cubicBezTo>
                    <a:pt x="106" y="11"/>
                    <a:pt x="106" y="11"/>
                    <a:pt x="106" y="11"/>
                  </a:cubicBezTo>
                  <a:cubicBezTo>
                    <a:pt x="107" y="11"/>
                    <a:pt x="107" y="12"/>
                    <a:pt x="107" y="12"/>
                  </a:cubicBezTo>
                  <a:cubicBezTo>
                    <a:pt x="108" y="12"/>
                    <a:pt x="108" y="13"/>
                    <a:pt x="107" y="13"/>
                  </a:cubicBezTo>
                  <a:cubicBezTo>
                    <a:pt x="107" y="13"/>
                    <a:pt x="107" y="14"/>
                    <a:pt x="107" y="14"/>
                  </a:cubicBezTo>
                  <a:cubicBezTo>
                    <a:pt x="107" y="15"/>
                    <a:pt x="106" y="16"/>
                    <a:pt x="104" y="16"/>
                  </a:cubicBezTo>
                  <a:cubicBezTo>
                    <a:pt x="97" y="21"/>
                    <a:pt x="90" y="26"/>
                    <a:pt x="83" y="30"/>
                  </a:cubicBezTo>
                  <a:cubicBezTo>
                    <a:pt x="83" y="31"/>
                    <a:pt x="83" y="31"/>
                    <a:pt x="83" y="31"/>
                  </a:cubicBezTo>
                  <a:cubicBezTo>
                    <a:pt x="82" y="31"/>
                    <a:pt x="81" y="32"/>
                    <a:pt x="80" y="32"/>
                  </a:cubicBezTo>
                  <a:cubicBezTo>
                    <a:pt x="80" y="32"/>
                    <a:pt x="80" y="32"/>
                    <a:pt x="80" y="32"/>
                  </a:cubicBezTo>
                  <a:cubicBezTo>
                    <a:pt x="80" y="32"/>
                    <a:pt x="80" y="32"/>
                    <a:pt x="80" y="32"/>
                  </a:cubicBezTo>
                  <a:cubicBezTo>
                    <a:pt x="80" y="32"/>
                    <a:pt x="80" y="32"/>
                    <a:pt x="80" y="32"/>
                  </a:cubicBezTo>
                  <a:cubicBezTo>
                    <a:pt x="80" y="32"/>
                    <a:pt x="80" y="32"/>
                    <a:pt x="80" y="32"/>
                  </a:cubicBezTo>
                  <a:cubicBezTo>
                    <a:pt x="79" y="31"/>
                    <a:pt x="79" y="31"/>
                    <a:pt x="78" y="31"/>
                  </a:cubicBezTo>
                  <a:cubicBezTo>
                    <a:pt x="78" y="30"/>
                    <a:pt x="78" y="30"/>
                    <a:pt x="78" y="29"/>
                  </a:cubicBezTo>
                  <a:cubicBezTo>
                    <a:pt x="78" y="29"/>
                    <a:pt x="78" y="29"/>
                    <a:pt x="78" y="29"/>
                  </a:cubicBezTo>
                  <a:cubicBezTo>
                    <a:pt x="79" y="28"/>
                    <a:pt x="79" y="27"/>
                    <a:pt x="80" y="27"/>
                  </a:cubicBezTo>
                  <a:cubicBezTo>
                    <a:pt x="80" y="27"/>
                    <a:pt x="80" y="27"/>
                    <a:pt x="80" y="27"/>
                  </a:cubicBezTo>
                  <a:cubicBezTo>
                    <a:pt x="81" y="26"/>
                    <a:pt x="81" y="26"/>
                    <a:pt x="81" y="26"/>
                  </a:cubicBezTo>
                  <a:cubicBezTo>
                    <a:pt x="82" y="25"/>
                    <a:pt x="82" y="25"/>
                    <a:pt x="82" y="25"/>
                  </a:cubicBezTo>
                  <a:cubicBezTo>
                    <a:pt x="81" y="25"/>
                    <a:pt x="81" y="25"/>
                    <a:pt x="81" y="25"/>
                  </a:cubicBezTo>
                  <a:cubicBezTo>
                    <a:pt x="81" y="25"/>
                    <a:pt x="81" y="25"/>
                    <a:pt x="81" y="25"/>
                  </a:cubicBezTo>
                  <a:cubicBezTo>
                    <a:pt x="75" y="27"/>
                    <a:pt x="70" y="27"/>
                    <a:pt x="64" y="28"/>
                  </a:cubicBezTo>
                  <a:cubicBezTo>
                    <a:pt x="64" y="28"/>
                    <a:pt x="63" y="28"/>
                    <a:pt x="63" y="28"/>
                  </a:cubicBezTo>
                  <a:cubicBezTo>
                    <a:pt x="61" y="28"/>
                    <a:pt x="60" y="28"/>
                    <a:pt x="58" y="28"/>
                  </a:cubicBezTo>
                  <a:cubicBezTo>
                    <a:pt x="57" y="28"/>
                    <a:pt x="57" y="27"/>
                    <a:pt x="56" y="27"/>
                  </a:cubicBezTo>
                  <a:cubicBezTo>
                    <a:pt x="55" y="27"/>
                    <a:pt x="55" y="28"/>
                    <a:pt x="54" y="28"/>
                  </a:cubicBezTo>
                  <a:cubicBezTo>
                    <a:pt x="54" y="29"/>
                    <a:pt x="54" y="30"/>
                    <a:pt x="54" y="31"/>
                  </a:cubicBezTo>
                  <a:cubicBezTo>
                    <a:pt x="54" y="31"/>
                    <a:pt x="54" y="31"/>
                    <a:pt x="54" y="31"/>
                  </a:cubicBezTo>
                  <a:cubicBezTo>
                    <a:pt x="54" y="31"/>
                    <a:pt x="53" y="32"/>
                    <a:pt x="53" y="32"/>
                  </a:cubicBezTo>
                  <a:cubicBezTo>
                    <a:pt x="53" y="32"/>
                    <a:pt x="52" y="33"/>
                    <a:pt x="52" y="33"/>
                  </a:cubicBezTo>
                  <a:cubicBezTo>
                    <a:pt x="52" y="33"/>
                    <a:pt x="51" y="33"/>
                    <a:pt x="51" y="33"/>
                  </a:cubicBezTo>
                  <a:cubicBezTo>
                    <a:pt x="51" y="33"/>
                    <a:pt x="51" y="33"/>
                    <a:pt x="50" y="33"/>
                  </a:cubicBezTo>
                  <a:cubicBezTo>
                    <a:pt x="50" y="32"/>
                    <a:pt x="49" y="32"/>
                    <a:pt x="49" y="31"/>
                  </a:cubicBezTo>
                  <a:cubicBezTo>
                    <a:pt x="49" y="31"/>
                    <a:pt x="49" y="31"/>
                    <a:pt x="49" y="31"/>
                  </a:cubicBezTo>
                  <a:cubicBezTo>
                    <a:pt x="49" y="31"/>
                    <a:pt x="49" y="31"/>
                    <a:pt x="49" y="31"/>
                  </a:cubicBezTo>
                  <a:cubicBezTo>
                    <a:pt x="49" y="31"/>
                    <a:pt x="49" y="31"/>
                    <a:pt x="49" y="31"/>
                  </a:cubicBezTo>
                  <a:cubicBezTo>
                    <a:pt x="49" y="30"/>
                    <a:pt x="49" y="30"/>
                    <a:pt x="49" y="29"/>
                  </a:cubicBezTo>
                  <a:cubicBezTo>
                    <a:pt x="49" y="27"/>
                    <a:pt x="49" y="27"/>
                    <a:pt x="46" y="27"/>
                  </a:cubicBezTo>
                  <a:cubicBezTo>
                    <a:pt x="42" y="26"/>
                    <a:pt x="38" y="26"/>
                    <a:pt x="33" y="25"/>
                  </a:cubicBezTo>
                  <a:cubicBezTo>
                    <a:pt x="33" y="25"/>
                    <a:pt x="33" y="25"/>
                    <a:pt x="33" y="25"/>
                  </a:cubicBezTo>
                  <a:cubicBezTo>
                    <a:pt x="31" y="25"/>
                    <a:pt x="29" y="26"/>
                    <a:pt x="27" y="26"/>
                  </a:cubicBezTo>
                  <a:cubicBezTo>
                    <a:pt x="26" y="26"/>
                    <a:pt x="25" y="26"/>
                    <a:pt x="24" y="26"/>
                  </a:cubicBezTo>
                  <a:cubicBezTo>
                    <a:pt x="23" y="27"/>
                    <a:pt x="25" y="28"/>
                    <a:pt x="25" y="29"/>
                  </a:cubicBezTo>
                  <a:cubicBezTo>
                    <a:pt x="25" y="29"/>
                    <a:pt x="25" y="29"/>
                    <a:pt x="25" y="29"/>
                  </a:cubicBezTo>
                  <a:cubicBezTo>
                    <a:pt x="25" y="29"/>
                    <a:pt x="25" y="29"/>
                    <a:pt x="25" y="30"/>
                  </a:cubicBezTo>
                  <a:cubicBezTo>
                    <a:pt x="25" y="30"/>
                    <a:pt x="25" y="30"/>
                    <a:pt x="25" y="30"/>
                  </a:cubicBezTo>
                  <a:cubicBezTo>
                    <a:pt x="25" y="30"/>
                    <a:pt x="25" y="31"/>
                    <a:pt x="25" y="31"/>
                  </a:cubicBezTo>
                  <a:cubicBezTo>
                    <a:pt x="25" y="31"/>
                    <a:pt x="25" y="31"/>
                    <a:pt x="25" y="31"/>
                  </a:cubicBezTo>
                  <a:cubicBezTo>
                    <a:pt x="25" y="31"/>
                    <a:pt x="25" y="31"/>
                    <a:pt x="25" y="31"/>
                  </a:cubicBezTo>
                  <a:cubicBezTo>
                    <a:pt x="24" y="31"/>
                    <a:pt x="23" y="32"/>
                    <a:pt x="23" y="32"/>
                  </a:cubicBezTo>
                  <a:cubicBezTo>
                    <a:pt x="23" y="32"/>
                    <a:pt x="23" y="32"/>
                    <a:pt x="22" y="32"/>
                  </a:cubicBezTo>
                  <a:cubicBezTo>
                    <a:pt x="22" y="32"/>
                    <a:pt x="21" y="31"/>
                    <a:pt x="20" y="31"/>
                  </a:cubicBezTo>
                  <a:cubicBezTo>
                    <a:pt x="20" y="31"/>
                    <a:pt x="20" y="31"/>
                    <a:pt x="20" y="30"/>
                  </a:cubicBezTo>
                  <a:cubicBezTo>
                    <a:pt x="19" y="30"/>
                    <a:pt x="18" y="30"/>
                    <a:pt x="18" y="29"/>
                  </a:cubicBezTo>
                  <a:cubicBezTo>
                    <a:pt x="17" y="29"/>
                    <a:pt x="17" y="29"/>
                    <a:pt x="16" y="29"/>
                  </a:cubicBezTo>
                  <a:cubicBezTo>
                    <a:pt x="16" y="29"/>
                    <a:pt x="15" y="29"/>
                    <a:pt x="15" y="29"/>
                  </a:cubicBezTo>
                  <a:cubicBezTo>
                    <a:pt x="12" y="30"/>
                    <a:pt x="10" y="31"/>
                    <a:pt x="8" y="32"/>
                  </a:cubicBezTo>
                  <a:cubicBezTo>
                    <a:pt x="5" y="34"/>
                    <a:pt x="3" y="36"/>
                    <a:pt x="0" y="38"/>
                  </a:cubicBezTo>
                  <a:cubicBezTo>
                    <a:pt x="0" y="39"/>
                    <a:pt x="0" y="39"/>
                    <a:pt x="0" y="40"/>
                  </a:cubicBezTo>
                  <a:cubicBezTo>
                    <a:pt x="0" y="40"/>
                    <a:pt x="0" y="40"/>
                    <a:pt x="0" y="41"/>
                  </a:cubicBezTo>
                  <a:cubicBezTo>
                    <a:pt x="1" y="41"/>
                    <a:pt x="1" y="41"/>
                    <a:pt x="2" y="42"/>
                  </a:cubicBezTo>
                  <a:cubicBezTo>
                    <a:pt x="2" y="42"/>
                    <a:pt x="2" y="42"/>
                    <a:pt x="2" y="42"/>
                  </a:cubicBezTo>
                  <a:cubicBezTo>
                    <a:pt x="3" y="43"/>
                    <a:pt x="3" y="43"/>
                    <a:pt x="4" y="43"/>
                  </a:cubicBezTo>
                  <a:cubicBezTo>
                    <a:pt x="4" y="43"/>
                    <a:pt x="4" y="43"/>
                    <a:pt x="4" y="43"/>
                  </a:cubicBezTo>
                  <a:cubicBezTo>
                    <a:pt x="4" y="43"/>
                    <a:pt x="4" y="43"/>
                    <a:pt x="5" y="43"/>
                  </a:cubicBezTo>
                  <a:cubicBezTo>
                    <a:pt x="5" y="43"/>
                    <a:pt x="6" y="42"/>
                    <a:pt x="7" y="42"/>
                  </a:cubicBezTo>
                  <a:cubicBezTo>
                    <a:pt x="11" y="42"/>
                    <a:pt x="15" y="41"/>
                    <a:pt x="19" y="41"/>
                  </a:cubicBezTo>
                  <a:cubicBezTo>
                    <a:pt x="24" y="40"/>
                    <a:pt x="28" y="40"/>
                    <a:pt x="32" y="40"/>
                  </a:cubicBezTo>
                  <a:cubicBezTo>
                    <a:pt x="35" y="40"/>
                    <a:pt x="39" y="40"/>
                    <a:pt x="42" y="40"/>
                  </a:cubicBezTo>
                  <a:cubicBezTo>
                    <a:pt x="49" y="40"/>
                    <a:pt x="56" y="40"/>
                    <a:pt x="63" y="40"/>
                  </a:cubicBezTo>
                  <a:cubicBezTo>
                    <a:pt x="63" y="40"/>
                    <a:pt x="63" y="40"/>
                    <a:pt x="64" y="40"/>
                  </a:cubicBezTo>
                  <a:cubicBezTo>
                    <a:pt x="65" y="40"/>
                    <a:pt x="66" y="40"/>
                    <a:pt x="67" y="40"/>
                  </a:cubicBezTo>
                  <a:cubicBezTo>
                    <a:pt x="69" y="40"/>
                    <a:pt x="71" y="40"/>
                    <a:pt x="73" y="40"/>
                  </a:cubicBezTo>
                  <a:cubicBezTo>
                    <a:pt x="73" y="40"/>
                    <a:pt x="73" y="40"/>
                    <a:pt x="73" y="40"/>
                  </a:cubicBezTo>
                  <a:cubicBezTo>
                    <a:pt x="76" y="40"/>
                    <a:pt x="79" y="40"/>
                    <a:pt x="82" y="41"/>
                  </a:cubicBezTo>
                  <a:cubicBezTo>
                    <a:pt x="84" y="41"/>
                    <a:pt x="85" y="41"/>
                    <a:pt x="87" y="41"/>
                  </a:cubicBezTo>
                  <a:cubicBezTo>
                    <a:pt x="88" y="41"/>
                    <a:pt x="90" y="42"/>
                    <a:pt x="91" y="42"/>
                  </a:cubicBezTo>
                  <a:cubicBezTo>
                    <a:pt x="93" y="42"/>
                    <a:pt x="96" y="42"/>
                    <a:pt x="98" y="43"/>
                  </a:cubicBezTo>
                  <a:cubicBezTo>
                    <a:pt x="98" y="43"/>
                    <a:pt x="98" y="43"/>
                    <a:pt x="98" y="43"/>
                  </a:cubicBezTo>
                  <a:cubicBezTo>
                    <a:pt x="98" y="43"/>
                    <a:pt x="99" y="43"/>
                    <a:pt x="99" y="43"/>
                  </a:cubicBezTo>
                  <a:cubicBezTo>
                    <a:pt x="99" y="43"/>
                    <a:pt x="99" y="43"/>
                    <a:pt x="100" y="43"/>
                  </a:cubicBezTo>
                  <a:cubicBezTo>
                    <a:pt x="100" y="42"/>
                    <a:pt x="100" y="42"/>
                    <a:pt x="101" y="42"/>
                  </a:cubicBezTo>
                  <a:cubicBezTo>
                    <a:pt x="102" y="41"/>
                    <a:pt x="104" y="40"/>
                    <a:pt x="105" y="38"/>
                  </a:cubicBezTo>
                  <a:cubicBezTo>
                    <a:pt x="106" y="38"/>
                    <a:pt x="107" y="37"/>
                    <a:pt x="107" y="36"/>
                  </a:cubicBezTo>
                  <a:cubicBezTo>
                    <a:pt x="107" y="36"/>
                    <a:pt x="108" y="36"/>
                    <a:pt x="108" y="36"/>
                  </a:cubicBezTo>
                  <a:cubicBezTo>
                    <a:pt x="108" y="36"/>
                    <a:pt x="108" y="36"/>
                    <a:pt x="108" y="36"/>
                  </a:cubicBezTo>
                  <a:cubicBezTo>
                    <a:pt x="110" y="33"/>
                    <a:pt x="112" y="30"/>
                    <a:pt x="114" y="28"/>
                  </a:cubicBezTo>
                  <a:cubicBezTo>
                    <a:pt x="116" y="25"/>
                    <a:pt x="117" y="21"/>
                    <a:pt x="118" y="18"/>
                  </a:cubicBezTo>
                  <a:cubicBezTo>
                    <a:pt x="118" y="18"/>
                    <a:pt x="118" y="18"/>
                    <a:pt x="118" y="18"/>
                  </a:cubicBezTo>
                  <a:cubicBezTo>
                    <a:pt x="118" y="18"/>
                    <a:pt x="118" y="18"/>
                    <a:pt x="118" y="18"/>
                  </a:cubicBezTo>
                  <a:cubicBezTo>
                    <a:pt x="118" y="16"/>
                    <a:pt x="118" y="14"/>
                    <a:pt x="118" y="13"/>
                  </a:cubicBezTo>
                  <a:cubicBezTo>
                    <a:pt x="117" y="5"/>
                    <a:pt x="111" y="0"/>
                    <a:pt x="105" y="0"/>
                  </a:cubicBezTo>
                </a:path>
              </a:pathLst>
            </a:custGeom>
            <a:solidFill>
              <a:srgbClr val="8B0D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62" name="Freeform 414"/>
            <p:cNvSpPr>
              <a:spLocks noEditPoints="1"/>
            </p:cNvSpPr>
            <p:nvPr/>
          </p:nvSpPr>
          <p:spPr bwMode="auto">
            <a:xfrm>
              <a:off x="1028700" y="4316413"/>
              <a:ext cx="90487" cy="236538"/>
            </a:xfrm>
            <a:custGeom>
              <a:avLst/>
              <a:gdLst>
                <a:gd name="T0" fmla="*/ 11 w 24"/>
                <a:gd name="T1" fmla="*/ 63 h 63"/>
                <a:gd name="T2" fmla="*/ 12 w 24"/>
                <a:gd name="T3" fmla="*/ 63 h 63"/>
                <a:gd name="T4" fmla="*/ 12 w 24"/>
                <a:gd name="T5" fmla="*/ 63 h 63"/>
                <a:gd name="T6" fmla="*/ 13 w 24"/>
                <a:gd name="T7" fmla="*/ 63 h 63"/>
                <a:gd name="T8" fmla="*/ 12 w 24"/>
                <a:gd name="T9" fmla="*/ 63 h 63"/>
                <a:gd name="T10" fmla="*/ 11 w 24"/>
                <a:gd name="T11" fmla="*/ 63 h 63"/>
                <a:gd name="T12" fmla="*/ 4 w 24"/>
                <a:gd name="T13" fmla="*/ 58 h 63"/>
                <a:gd name="T14" fmla="*/ 9 w 24"/>
                <a:gd name="T15" fmla="*/ 62 h 63"/>
                <a:gd name="T16" fmla="*/ 4 w 24"/>
                <a:gd name="T17" fmla="*/ 58 h 63"/>
                <a:gd name="T18" fmla="*/ 22 w 24"/>
                <a:gd name="T19" fmla="*/ 56 h 63"/>
                <a:gd name="T20" fmla="*/ 21 w 24"/>
                <a:gd name="T21" fmla="*/ 57 h 63"/>
                <a:gd name="T22" fmla="*/ 15 w 24"/>
                <a:gd name="T23" fmla="*/ 62 h 63"/>
                <a:gd name="T24" fmla="*/ 21 w 24"/>
                <a:gd name="T25" fmla="*/ 57 h 63"/>
                <a:gd name="T26" fmla="*/ 22 w 24"/>
                <a:gd name="T27" fmla="*/ 56 h 63"/>
                <a:gd name="T28" fmla="*/ 24 w 24"/>
                <a:gd name="T29" fmla="*/ 44 h 63"/>
                <a:gd name="T30" fmla="*/ 24 w 24"/>
                <a:gd name="T31" fmla="*/ 45 h 63"/>
                <a:gd name="T32" fmla="*/ 24 w 24"/>
                <a:gd name="T33" fmla="*/ 44 h 63"/>
                <a:gd name="T34" fmla="*/ 24 w 24"/>
                <a:gd name="T35" fmla="*/ 44 h 63"/>
                <a:gd name="T36" fmla="*/ 24 w 24"/>
                <a:gd name="T37" fmla="*/ 44 h 63"/>
                <a:gd name="T38" fmla="*/ 24 w 24"/>
                <a:gd name="T39" fmla="*/ 44 h 63"/>
                <a:gd name="T40" fmla="*/ 0 w 24"/>
                <a:gd name="T41" fmla="*/ 43 h 63"/>
                <a:gd name="T42" fmla="*/ 3 w 24"/>
                <a:gd name="T43" fmla="*/ 56 h 63"/>
                <a:gd name="T44" fmla="*/ 0 w 24"/>
                <a:gd name="T45" fmla="*/ 43 h 63"/>
                <a:gd name="T46" fmla="*/ 0 w 24"/>
                <a:gd name="T47" fmla="*/ 43 h 63"/>
                <a:gd name="T48" fmla="*/ 1 w 24"/>
                <a:gd name="T49" fmla="*/ 31 h 63"/>
                <a:gd name="T50" fmla="*/ 0 w 24"/>
                <a:gd name="T51" fmla="*/ 40 h 63"/>
                <a:gd name="T52" fmla="*/ 1 w 24"/>
                <a:gd name="T53" fmla="*/ 31 h 63"/>
                <a:gd name="T54" fmla="*/ 4 w 24"/>
                <a:gd name="T55" fmla="*/ 22 h 63"/>
                <a:gd name="T56" fmla="*/ 3 w 24"/>
                <a:gd name="T57" fmla="*/ 23 h 63"/>
                <a:gd name="T58" fmla="*/ 2 w 24"/>
                <a:gd name="T59" fmla="*/ 27 h 63"/>
                <a:gd name="T60" fmla="*/ 3 w 24"/>
                <a:gd name="T61" fmla="*/ 23 h 63"/>
                <a:gd name="T62" fmla="*/ 4 w 24"/>
                <a:gd name="T63" fmla="*/ 22 h 63"/>
                <a:gd name="T64" fmla="*/ 19 w 24"/>
                <a:gd name="T65" fmla="*/ 11 h 63"/>
                <a:gd name="T66" fmla="*/ 22 w 24"/>
                <a:gd name="T67" fmla="*/ 25 h 63"/>
                <a:gd name="T68" fmla="*/ 23 w 24"/>
                <a:gd name="T69" fmla="*/ 30 h 63"/>
                <a:gd name="T70" fmla="*/ 24 w 24"/>
                <a:gd name="T71" fmla="*/ 33 h 63"/>
                <a:gd name="T72" fmla="*/ 23 w 24"/>
                <a:gd name="T73" fmla="*/ 30 h 63"/>
                <a:gd name="T74" fmla="*/ 22 w 24"/>
                <a:gd name="T75" fmla="*/ 25 h 63"/>
                <a:gd name="T76" fmla="*/ 19 w 24"/>
                <a:gd name="T77" fmla="*/ 11 h 63"/>
                <a:gd name="T78" fmla="*/ 6 w 24"/>
                <a:gd name="T79" fmla="*/ 10 h 63"/>
                <a:gd name="T80" fmla="*/ 6 w 24"/>
                <a:gd name="T81" fmla="*/ 12 h 63"/>
                <a:gd name="T82" fmla="*/ 5 w 24"/>
                <a:gd name="T83" fmla="*/ 15 h 63"/>
                <a:gd name="T84" fmla="*/ 6 w 24"/>
                <a:gd name="T85" fmla="*/ 10 h 63"/>
                <a:gd name="T86" fmla="*/ 19 w 24"/>
                <a:gd name="T87" fmla="*/ 0 h 63"/>
                <a:gd name="T88" fmla="*/ 19 w 24"/>
                <a:gd name="T89" fmla="*/ 3 h 63"/>
                <a:gd name="T90" fmla="*/ 19 w 24"/>
                <a:gd name="T91" fmla="*/ 2 h 63"/>
                <a:gd name="T92" fmla="*/ 19 w 24"/>
                <a:gd name="T93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4" h="63">
                  <a:moveTo>
                    <a:pt x="11" y="63"/>
                  </a:moveTo>
                  <a:cubicBezTo>
                    <a:pt x="11" y="63"/>
                    <a:pt x="11" y="63"/>
                    <a:pt x="12" y="63"/>
                  </a:cubicBezTo>
                  <a:cubicBezTo>
                    <a:pt x="12" y="63"/>
                    <a:pt x="12" y="63"/>
                    <a:pt x="12" y="63"/>
                  </a:cubicBezTo>
                  <a:cubicBezTo>
                    <a:pt x="12" y="63"/>
                    <a:pt x="13" y="63"/>
                    <a:pt x="13" y="63"/>
                  </a:cubicBezTo>
                  <a:cubicBezTo>
                    <a:pt x="13" y="63"/>
                    <a:pt x="12" y="63"/>
                    <a:pt x="12" y="63"/>
                  </a:cubicBezTo>
                  <a:cubicBezTo>
                    <a:pt x="12" y="63"/>
                    <a:pt x="12" y="63"/>
                    <a:pt x="11" y="63"/>
                  </a:cubicBezTo>
                  <a:moveTo>
                    <a:pt x="4" y="58"/>
                  </a:moveTo>
                  <a:cubicBezTo>
                    <a:pt x="5" y="60"/>
                    <a:pt x="7" y="61"/>
                    <a:pt x="9" y="62"/>
                  </a:cubicBezTo>
                  <a:cubicBezTo>
                    <a:pt x="7" y="61"/>
                    <a:pt x="5" y="60"/>
                    <a:pt x="4" y="58"/>
                  </a:cubicBezTo>
                  <a:moveTo>
                    <a:pt x="22" y="56"/>
                  </a:moveTo>
                  <a:cubicBezTo>
                    <a:pt x="22" y="56"/>
                    <a:pt x="21" y="56"/>
                    <a:pt x="21" y="57"/>
                  </a:cubicBezTo>
                  <a:cubicBezTo>
                    <a:pt x="20" y="59"/>
                    <a:pt x="18" y="61"/>
                    <a:pt x="15" y="62"/>
                  </a:cubicBezTo>
                  <a:cubicBezTo>
                    <a:pt x="18" y="61"/>
                    <a:pt x="20" y="59"/>
                    <a:pt x="21" y="57"/>
                  </a:cubicBezTo>
                  <a:cubicBezTo>
                    <a:pt x="22" y="56"/>
                    <a:pt x="22" y="56"/>
                    <a:pt x="22" y="56"/>
                  </a:cubicBezTo>
                  <a:moveTo>
                    <a:pt x="24" y="44"/>
                  </a:moveTo>
                  <a:cubicBezTo>
                    <a:pt x="24" y="44"/>
                    <a:pt x="24" y="44"/>
                    <a:pt x="24" y="45"/>
                  </a:cubicBezTo>
                  <a:cubicBezTo>
                    <a:pt x="24" y="44"/>
                    <a:pt x="24" y="44"/>
                    <a:pt x="24" y="44"/>
                  </a:cubicBezTo>
                  <a:moveTo>
                    <a:pt x="24" y="44"/>
                  </a:moveTo>
                  <a:cubicBezTo>
                    <a:pt x="24" y="44"/>
                    <a:pt x="24" y="44"/>
                    <a:pt x="24" y="44"/>
                  </a:cubicBezTo>
                  <a:cubicBezTo>
                    <a:pt x="24" y="44"/>
                    <a:pt x="24" y="44"/>
                    <a:pt x="24" y="44"/>
                  </a:cubicBezTo>
                  <a:moveTo>
                    <a:pt x="0" y="43"/>
                  </a:moveTo>
                  <a:cubicBezTo>
                    <a:pt x="0" y="48"/>
                    <a:pt x="1" y="52"/>
                    <a:pt x="3" y="56"/>
                  </a:cubicBezTo>
                  <a:cubicBezTo>
                    <a:pt x="1" y="52"/>
                    <a:pt x="0" y="48"/>
                    <a:pt x="0" y="43"/>
                  </a:cubicBezTo>
                  <a:cubicBezTo>
                    <a:pt x="0" y="43"/>
                    <a:pt x="0" y="43"/>
                    <a:pt x="0" y="43"/>
                  </a:cubicBezTo>
                  <a:moveTo>
                    <a:pt x="1" y="31"/>
                  </a:moveTo>
                  <a:cubicBezTo>
                    <a:pt x="1" y="34"/>
                    <a:pt x="0" y="37"/>
                    <a:pt x="0" y="40"/>
                  </a:cubicBezTo>
                  <a:cubicBezTo>
                    <a:pt x="0" y="37"/>
                    <a:pt x="1" y="34"/>
                    <a:pt x="1" y="31"/>
                  </a:cubicBezTo>
                  <a:moveTo>
                    <a:pt x="4" y="22"/>
                  </a:moveTo>
                  <a:cubicBezTo>
                    <a:pt x="3" y="22"/>
                    <a:pt x="3" y="23"/>
                    <a:pt x="3" y="23"/>
                  </a:cubicBezTo>
                  <a:cubicBezTo>
                    <a:pt x="3" y="24"/>
                    <a:pt x="2" y="25"/>
                    <a:pt x="2" y="27"/>
                  </a:cubicBezTo>
                  <a:cubicBezTo>
                    <a:pt x="2" y="25"/>
                    <a:pt x="3" y="24"/>
                    <a:pt x="3" y="23"/>
                  </a:cubicBezTo>
                  <a:cubicBezTo>
                    <a:pt x="3" y="23"/>
                    <a:pt x="3" y="22"/>
                    <a:pt x="4" y="22"/>
                  </a:cubicBezTo>
                  <a:moveTo>
                    <a:pt x="19" y="11"/>
                  </a:moveTo>
                  <a:cubicBezTo>
                    <a:pt x="20" y="16"/>
                    <a:pt x="21" y="20"/>
                    <a:pt x="22" y="25"/>
                  </a:cubicBezTo>
                  <a:cubicBezTo>
                    <a:pt x="23" y="26"/>
                    <a:pt x="23" y="28"/>
                    <a:pt x="23" y="30"/>
                  </a:cubicBezTo>
                  <a:cubicBezTo>
                    <a:pt x="23" y="31"/>
                    <a:pt x="24" y="32"/>
                    <a:pt x="24" y="33"/>
                  </a:cubicBezTo>
                  <a:cubicBezTo>
                    <a:pt x="24" y="32"/>
                    <a:pt x="23" y="31"/>
                    <a:pt x="23" y="30"/>
                  </a:cubicBezTo>
                  <a:cubicBezTo>
                    <a:pt x="23" y="28"/>
                    <a:pt x="23" y="27"/>
                    <a:pt x="22" y="25"/>
                  </a:cubicBezTo>
                  <a:cubicBezTo>
                    <a:pt x="21" y="21"/>
                    <a:pt x="20" y="16"/>
                    <a:pt x="19" y="11"/>
                  </a:cubicBezTo>
                  <a:moveTo>
                    <a:pt x="6" y="10"/>
                  </a:moveTo>
                  <a:cubicBezTo>
                    <a:pt x="6" y="11"/>
                    <a:pt x="6" y="11"/>
                    <a:pt x="6" y="12"/>
                  </a:cubicBezTo>
                  <a:cubicBezTo>
                    <a:pt x="5" y="13"/>
                    <a:pt x="5" y="14"/>
                    <a:pt x="5" y="15"/>
                  </a:cubicBezTo>
                  <a:cubicBezTo>
                    <a:pt x="5" y="13"/>
                    <a:pt x="6" y="12"/>
                    <a:pt x="6" y="10"/>
                  </a:cubicBezTo>
                  <a:moveTo>
                    <a:pt x="19" y="0"/>
                  </a:moveTo>
                  <a:cubicBezTo>
                    <a:pt x="19" y="1"/>
                    <a:pt x="19" y="2"/>
                    <a:pt x="19" y="3"/>
                  </a:cubicBezTo>
                  <a:cubicBezTo>
                    <a:pt x="19" y="3"/>
                    <a:pt x="19" y="2"/>
                    <a:pt x="19" y="2"/>
                  </a:cubicBezTo>
                  <a:cubicBezTo>
                    <a:pt x="19" y="1"/>
                    <a:pt x="19" y="1"/>
                    <a:pt x="19" y="0"/>
                  </a:cubicBezTo>
                </a:path>
              </a:pathLst>
            </a:custGeom>
            <a:solidFill>
              <a:srgbClr val="C297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63" name="Freeform 415"/>
            <p:cNvSpPr>
              <a:spLocks/>
            </p:cNvSpPr>
            <p:nvPr/>
          </p:nvSpPr>
          <p:spPr bwMode="auto">
            <a:xfrm>
              <a:off x="1028700" y="4308475"/>
              <a:ext cx="93662" cy="244475"/>
            </a:xfrm>
            <a:custGeom>
              <a:avLst/>
              <a:gdLst>
                <a:gd name="T0" fmla="*/ 18 w 25"/>
                <a:gd name="T1" fmla="*/ 0 h 65"/>
                <a:gd name="T2" fmla="*/ 17 w 25"/>
                <a:gd name="T3" fmla="*/ 0 h 65"/>
                <a:gd name="T4" fmla="*/ 7 w 25"/>
                <a:gd name="T5" fmla="*/ 10 h 65"/>
                <a:gd name="T6" fmla="*/ 6 w 25"/>
                <a:gd name="T7" fmla="*/ 12 h 65"/>
                <a:gd name="T8" fmla="*/ 5 w 25"/>
                <a:gd name="T9" fmla="*/ 17 h 65"/>
                <a:gd name="T10" fmla="*/ 4 w 25"/>
                <a:gd name="T11" fmla="*/ 24 h 65"/>
                <a:gd name="T12" fmla="*/ 3 w 25"/>
                <a:gd name="T13" fmla="*/ 25 h 65"/>
                <a:gd name="T14" fmla="*/ 2 w 25"/>
                <a:gd name="T15" fmla="*/ 29 h 65"/>
                <a:gd name="T16" fmla="*/ 2 w 25"/>
                <a:gd name="T17" fmla="*/ 29 h 65"/>
                <a:gd name="T18" fmla="*/ 1 w 25"/>
                <a:gd name="T19" fmla="*/ 33 h 65"/>
                <a:gd name="T20" fmla="*/ 0 w 25"/>
                <a:gd name="T21" fmla="*/ 42 h 65"/>
                <a:gd name="T22" fmla="*/ 0 w 25"/>
                <a:gd name="T23" fmla="*/ 43 h 65"/>
                <a:gd name="T24" fmla="*/ 0 w 25"/>
                <a:gd name="T25" fmla="*/ 45 h 65"/>
                <a:gd name="T26" fmla="*/ 0 w 25"/>
                <a:gd name="T27" fmla="*/ 45 h 65"/>
                <a:gd name="T28" fmla="*/ 3 w 25"/>
                <a:gd name="T29" fmla="*/ 58 h 65"/>
                <a:gd name="T30" fmla="*/ 4 w 25"/>
                <a:gd name="T31" fmla="*/ 60 h 65"/>
                <a:gd name="T32" fmla="*/ 4 w 25"/>
                <a:gd name="T33" fmla="*/ 60 h 65"/>
                <a:gd name="T34" fmla="*/ 9 w 25"/>
                <a:gd name="T35" fmla="*/ 64 h 65"/>
                <a:gd name="T36" fmla="*/ 11 w 25"/>
                <a:gd name="T37" fmla="*/ 65 h 65"/>
                <a:gd name="T38" fmla="*/ 12 w 25"/>
                <a:gd name="T39" fmla="*/ 65 h 65"/>
                <a:gd name="T40" fmla="*/ 13 w 25"/>
                <a:gd name="T41" fmla="*/ 65 h 65"/>
                <a:gd name="T42" fmla="*/ 13 w 25"/>
                <a:gd name="T43" fmla="*/ 65 h 65"/>
                <a:gd name="T44" fmla="*/ 15 w 25"/>
                <a:gd name="T45" fmla="*/ 64 h 65"/>
                <a:gd name="T46" fmla="*/ 21 w 25"/>
                <a:gd name="T47" fmla="*/ 59 h 65"/>
                <a:gd name="T48" fmla="*/ 22 w 25"/>
                <a:gd name="T49" fmla="*/ 58 h 65"/>
                <a:gd name="T50" fmla="*/ 24 w 25"/>
                <a:gd name="T51" fmla="*/ 47 h 65"/>
                <a:gd name="T52" fmla="*/ 24 w 25"/>
                <a:gd name="T53" fmla="*/ 47 h 65"/>
                <a:gd name="T54" fmla="*/ 24 w 25"/>
                <a:gd name="T55" fmla="*/ 46 h 65"/>
                <a:gd name="T56" fmla="*/ 24 w 25"/>
                <a:gd name="T57" fmla="*/ 46 h 65"/>
                <a:gd name="T58" fmla="*/ 24 w 25"/>
                <a:gd name="T59" fmla="*/ 46 h 65"/>
                <a:gd name="T60" fmla="*/ 24 w 25"/>
                <a:gd name="T61" fmla="*/ 35 h 65"/>
                <a:gd name="T62" fmla="*/ 23 w 25"/>
                <a:gd name="T63" fmla="*/ 32 h 65"/>
                <a:gd name="T64" fmla="*/ 22 w 25"/>
                <a:gd name="T65" fmla="*/ 27 h 65"/>
                <a:gd name="T66" fmla="*/ 19 w 25"/>
                <a:gd name="T67" fmla="*/ 13 h 65"/>
                <a:gd name="T68" fmla="*/ 19 w 25"/>
                <a:gd name="T69" fmla="*/ 5 h 65"/>
                <a:gd name="T70" fmla="*/ 19 w 25"/>
                <a:gd name="T71" fmla="*/ 2 h 65"/>
                <a:gd name="T72" fmla="*/ 19 w 25"/>
                <a:gd name="T73" fmla="*/ 1 h 65"/>
                <a:gd name="T74" fmla="*/ 18 w 25"/>
                <a:gd name="T75" fmla="*/ 0 h 65"/>
                <a:gd name="T76" fmla="*/ 18 w 25"/>
                <a:gd name="T77" fmla="*/ 0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5" h="65">
                  <a:moveTo>
                    <a:pt x="18" y="0"/>
                  </a:moveTo>
                  <a:cubicBezTo>
                    <a:pt x="17" y="0"/>
                    <a:pt x="17" y="0"/>
                    <a:pt x="17" y="0"/>
                  </a:cubicBezTo>
                  <a:cubicBezTo>
                    <a:pt x="14" y="4"/>
                    <a:pt x="11" y="8"/>
                    <a:pt x="7" y="10"/>
                  </a:cubicBezTo>
                  <a:cubicBezTo>
                    <a:pt x="7" y="11"/>
                    <a:pt x="6" y="12"/>
                    <a:pt x="6" y="12"/>
                  </a:cubicBezTo>
                  <a:cubicBezTo>
                    <a:pt x="6" y="14"/>
                    <a:pt x="5" y="15"/>
                    <a:pt x="5" y="17"/>
                  </a:cubicBezTo>
                  <a:cubicBezTo>
                    <a:pt x="5" y="19"/>
                    <a:pt x="4" y="22"/>
                    <a:pt x="4" y="24"/>
                  </a:cubicBezTo>
                  <a:cubicBezTo>
                    <a:pt x="3" y="24"/>
                    <a:pt x="3" y="25"/>
                    <a:pt x="3" y="25"/>
                  </a:cubicBezTo>
                  <a:cubicBezTo>
                    <a:pt x="3" y="26"/>
                    <a:pt x="2" y="27"/>
                    <a:pt x="2" y="29"/>
                  </a:cubicBezTo>
                  <a:cubicBezTo>
                    <a:pt x="2" y="29"/>
                    <a:pt x="2" y="29"/>
                    <a:pt x="2" y="29"/>
                  </a:cubicBezTo>
                  <a:cubicBezTo>
                    <a:pt x="2" y="30"/>
                    <a:pt x="1" y="32"/>
                    <a:pt x="1" y="33"/>
                  </a:cubicBezTo>
                  <a:cubicBezTo>
                    <a:pt x="1" y="36"/>
                    <a:pt x="0" y="39"/>
                    <a:pt x="0" y="42"/>
                  </a:cubicBezTo>
                  <a:cubicBezTo>
                    <a:pt x="0" y="42"/>
                    <a:pt x="0" y="43"/>
                    <a:pt x="0" y="43"/>
                  </a:cubicBezTo>
                  <a:cubicBezTo>
                    <a:pt x="0" y="44"/>
                    <a:pt x="0" y="45"/>
                    <a:pt x="0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50"/>
                    <a:pt x="1" y="54"/>
                    <a:pt x="3" y="58"/>
                  </a:cubicBezTo>
                  <a:cubicBezTo>
                    <a:pt x="4" y="59"/>
                    <a:pt x="4" y="60"/>
                    <a:pt x="4" y="60"/>
                  </a:cubicBezTo>
                  <a:cubicBezTo>
                    <a:pt x="4" y="60"/>
                    <a:pt x="4" y="60"/>
                    <a:pt x="4" y="60"/>
                  </a:cubicBezTo>
                  <a:cubicBezTo>
                    <a:pt x="5" y="62"/>
                    <a:pt x="7" y="63"/>
                    <a:pt x="9" y="64"/>
                  </a:cubicBezTo>
                  <a:cubicBezTo>
                    <a:pt x="10" y="64"/>
                    <a:pt x="10" y="65"/>
                    <a:pt x="11" y="65"/>
                  </a:cubicBezTo>
                  <a:cubicBezTo>
                    <a:pt x="12" y="65"/>
                    <a:pt x="12" y="65"/>
                    <a:pt x="12" y="65"/>
                  </a:cubicBezTo>
                  <a:cubicBezTo>
                    <a:pt x="12" y="65"/>
                    <a:pt x="13" y="65"/>
                    <a:pt x="13" y="65"/>
                  </a:cubicBezTo>
                  <a:cubicBezTo>
                    <a:pt x="13" y="65"/>
                    <a:pt x="13" y="65"/>
                    <a:pt x="13" y="65"/>
                  </a:cubicBezTo>
                  <a:cubicBezTo>
                    <a:pt x="14" y="65"/>
                    <a:pt x="15" y="65"/>
                    <a:pt x="15" y="64"/>
                  </a:cubicBezTo>
                  <a:cubicBezTo>
                    <a:pt x="18" y="63"/>
                    <a:pt x="20" y="61"/>
                    <a:pt x="21" y="59"/>
                  </a:cubicBezTo>
                  <a:cubicBezTo>
                    <a:pt x="21" y="58"/>
                    <a:pt x="22" y="58"/>
                    <a:pt x="22" y="58"/>
                  </a:cubicBezTo>
                  <a:cubicBezTo>
                    <a:pt x="23" y="54"/>
                    <a:pt x="24" y="51"/>
                    <a:pt x="24" y="47"/>
                  </a:cubicBezTo>
                  <a:cubicBezTo>
                    <a:pt x="24" y="47"/>
                    <a:pt x="24" y="47"/>
                    <a:pt x="24" y="47"/>
                  </a:cubicBezTo>
                  <a:cubicBezTo>
                    <a:pt x="24" y="46"/>
                    <a:pt x="24" y="46"/>
                    <a:pt x="24" y="46"/>
                  </a:cubicBezTo>
                  <a:cubicBezTo>
                    <a:pt x="24" y="46"/>
                    <a:pt x="24" y="46"/>
                    <a:pt x="24" y="46"/>
                  </a:cubicBezTo>
                  <a:cubicBezTo>
                    <a:pt x="24" y="46"/>
                    <a:pt x="24" y="46"/>
                    <a:pt x="24" y="46"/>
                  </a:cubicBezTo>
                  <a:cubicBezTo>
                    <a:pt x="25" y="42"/>
                    <a:pt x="24" y="38"/>
                    <a:pt x="24" y="35"/>
                  </a:cubicBezTo>
                  <a:cubicBezTo>
                    <a:pt x="24" y="34"/>
                    <a:pt x="23" y="33"/>
                    <a:pt x="23" y="32"/>
                  </a:cubicBezTo>
                  <a:cubicBezTo>
                    <a:pt x="23" y="30"/>
                    <a:pt x="23" y="28"/>
                    <a:pt x="22" y="27"/>
                  </a:cubicBezTo>
                  <a:cubicBezTo>
                    <a:pt x="21" y="22"/>
                    <a:pt x="20" y="18"/>
                    <a:pt x="19" y="13"/>
                  </a:cubicBezTo>
                  <a:cubicBezTo>
                    <a:pt x="19" y="11"/>
                    <a:pt x="19" y="8"/>
                    <a:pt x="19" y="5"/>
                  </a:cubicBezTo>
                  <a:cubicBezTo>
                    <a:pt x="19" y="4"/>
                    <a:pt x="19" y="3"/>
                    <a:pt x="19" y="2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9" y="0"/>
                    <a:pt x="18" y="0"/>
                  </a:cubicBezTo>
                  <a:cubicBezTo>
                    <a:pt x="18" y="0"/>
                    <a:pt x="18" y="0"/>
                    <a:pt x="18" y="0"/>
                  </a:cubicBezTo>
                </a:path>
              </a:pathLst>
            </a:custGeom>
            <a:solidFill>
              <a:srgbClr val="BB2A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64" name="Freeform 416"/>
            <p:cNvSpPr>
              <a:spLocks noEditPoints="1"/>
            </p:cNvSpPr>
            <p:nvPr/>
          </p:nvSpPr>
          <p:spPr bwMode="auto">
            <a:xfrm>
              <a:off x="889000" y="4376738"/>
              <a:ext cx="136525" cy="153988"/>
            </a:xfrm>
            <a:custGeom>
              <a:avLst/>
              <a:gdLst>
                <a:gd name="T0" fmla="*/ 9 w 36"/>
                <a:gd name="T1" fmla="*/ 40 h 41"/>
                <a:gd name="T2" fmla="*/ 6 w 36"/>
                <a:gd name="T3" fmla="*/ 41 h 41"/>
                <a:gd name="T4" fmla="*/ 6 w 36"/>
                <a:gd name="T5" fmla="*/ 41 h 41"/>
                <a:gd name="T6" fmla="*/ 9 w 36"/>
                <a:gd name="T7" fmla="*/ 40 h 41"/>
                <a:gd name="T8" fmla="*/ 18 w 36"/>
                <a:gd name="T9" fmla="*/ 34 h 41"/>
                <a:gd name="T10" fmla="*/ 13 w 36"/>
                <a:gd name="T11" fmla="*/ 38 h 41"/>
                <a:gd name="T12" fmla="*/ 18 w 36"/>
                <a:gd name="T13" fmla="*/ 34 h 41"/>
                <a:gd name="T14" fmla="*/ 1 w 36"/>
                <a:gd name="T15" fmla="*/ 34 h 41"/>
                <a:gd name="T16" fmla="*/ 1 w 36"/>
                <a:gd name="T17" fmla="*/ 37 h 41"/>
                <a:gd name="T18" fmla="*/ 1 w 36"/>
                <a:gd name="T19" fmla="*/ 34 h 41"/>
                <a:gd name="T20" fmla="*/ 7 w 36"/>
                <a:gd name="T21" fmla="*/ 14 h 41"/>
                <a:gd name="T22" fmla="*/ 7 w 36"/>
                <a:gd name="T23" fmla="*/ 14 h 41"/>
                <a:gd name="T24" fmla="*/ 6 w 36"/>
                <a:gd name="T25" fmla="*/ 17 h 41"/>
                <a:gd name="T26" fmla="*/ 7 w 36"/>
                <a:gd name="T27" fmla="*/ 14 h 41"/>
                <a:gd name="T28" fmla="*/ 34 w 36"/>
                <a:gd name="T29" fmla="*/ 7 h 41"/>
                <a:gd name="T30" fmla="*/ 21 w 36"/>
                <a:gd name="T31" fmla="*/ 30 h 41"/>
                <a:gd name="T32" fmla="*/ 26 w 36"/>
                <a:gd name="T33" fmla="*/ 22 h 41"/>
                <a:gd name="T34" fmla="*/ 34 w 36"/>
                <a:gd name="T35" fmla="*/ 7 h 41"/>
                <a:gd name="T36" fmla="*/ 36 w 36"/>
                <a:gd name="T37" fmla="*/ 0 h 41"/>
                <a:gd name="T38" fmla="*/ 35 w 36"/>
                <a:gd name="T39" fmla="*/ 4 h 41"/>
                <a:gd name="T40" fmla="*/ 35 w 36"/>
                <a:gd name="T41" fmla="*/ 3 h 41"/>
                <a:gd name="T42" fmla="*/ 36 w 36"/>
                <a:gd name="T43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6" h="41">
                  <a:moveTo>
                    <a:pt x="9" y="40"/>
                  </a:moveTo>
                  <a:cubicBezTo>
                    <a:pt x="8" y="41"/>
                    <a:pt x="7" y="41"/>
                    <a:pt x="6" y="41"/>
                  </a:cubicBezTo>
                  <a:cubicBezTo>
                    <a:pt x="6" y="41"/>
                    <a:pt x="6" y="41"/>
                    <a:pt x="6" y="41"/>
                  </a:cubicBezTo>
                  <a:cubicBezTo>
                    <a:pt x="7" y="41"/>
                    <a:pt x="8" y="41"/>
                    <a:pt x="9" y="40"/>
                  </a:cubicBezTo>
                  <a:moveTo>
                    <a:pt x="18" y="34"/>
                  </a:moveTo>
                  <a:cubicBezTo>
                    <a:pt x="16" y="36"/>
                    <a:pt x="15" y="37"/>
                    <a:pt x="13" y="38"/>
                  </a:cubicBezTo>
                  <a:cubicBezTo>
                    <a:pt x="15" y="37"/>
                    <a:pt x="16" y="36"/>
                    <a:pt x="18" y="34"/>
                  </a:cubicBezTo>
                  <a:moveTo>
                    <a:pt x="1" y="34"/>
                  </a:moveTo>
                  <a:cubicBezTo>
                    <a:pt x="1" y="35"/>
                    <a:pt x="0" y="36"/>
                    <a:pt x="1" y="37"/>
                  </a:cubicBezTo>
                  <a:cubicBezTo>
                    <a:pt x="0" y="36"/>
                    <a:pt x="1" y="35"/>
                    <a:pt x="1" y="34"/>
                  </a:cubicBezTo>
                  <a:moveTo>
                    <a:pt x="7" y="14"/>
                  </a:moveTo>
                  <a:cubicBezTo>
                    <a:pt x="7" y="14"/>
                    <a:pt x="7" y="14"/>
                    <a:pt x="7" y="14"/>
                  </a:cubicBezTo>
                  <a:cubicBezTo>
                    <a:pt x="7" y="15"/>
                    <a:pt x="6" y="16"/>
                    <a:pt x="6" y="17"/>
                  </a:cubicBezTo>
                  <a:cubicBezTo>
                    <a:pt x="6" y="16"/>
                    <a:pt x="7" y="15"/>
                    <a:pt x="7" y="14"/>
                  </a:cubicBezTo>
                  <a:moveTo>
                    <a:pt x="34" y="7"/>
                  </a:moveTo>
                  <a:cubicBezTo>
                    <a:pt x="30" y="15"/>
                    <a:pt x="27" y="23"/>
                    <a:pt x="21" y="30"/>
                  </a:cubicBezTo>
                  <a:cubicBezTo>
                    <a:pt x="23" y="28"/>
                    <a:pt x="25" y="25"/>
                    <a:pt x="26" y="22"/>
                  </a:cubicBezTo>
                  <a:cubicBezTo>
                    <a:pt x="29" y="17"/>
                    <a:pt x="31" y="12"/>
                    <a:pt x="34" y="7"/>
                  </a:cubicBezTo>
                  <a:moveTo>
                    <a:pt x="36" y="0"/>
                  </a:moveTo>
                  <a:cubicBezTo>
                    <a:pt x="36" y="1"/>
                    <a:pt x="35" y="3"/>
                    <a:pt x="35" y="4"/>
                  </a:cubicBezTo>
                  <a:cubicBezTo>
                    <a:pt x="35" y="4"/>
                    <a:pt x="35" y="4"/>
                    <a:pt x="35" y="3"/>
                  </a:cubicBezTo>
                  <a:cubicBezTo>
                    <a:pt x="35" y="2"/>
                    <a:pt x="36" y="1"/>
                    <a:pt x="36" y="0"/>
                  </a:cubicBezTo>
                </a:path>
              </a:pathLst>
            </a:custGeom>
            <a:solidFill>
              <a:srgbClr val="C297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65" name="Freeform 417"/>
            <p:cNvSpPr>
              <a:spLocks/>
            </p:cNvSpPr>
            <p:nvPr/>
          </p:nvSpPr>
          <p:spPr bwMode="auto">
            <a:xfrm>
              <a:off x="889000" y="4368800"/>
              <a:ext cx="136525" cy="161925"/>
            </a:xfrm>
            <a:custGeom>
              <a:avLst/>
              <a:gdLst>
                <a:gd name="T0" fmla="*/ 35 w 36"/>
                <a:gd name="T1" fmla="*/ 0 h 43"/>
                <a:gd name="T2" fmla="*/ 34 w 36"/>
                <a:gd name="T3" fmla="*/ 0 h 43"/>
                <a:gd name="T4" fmla="*/ 20 w 36"/>
                <a:gd name="T5" fmla="*/ 6 h 43"/>
                <a:gd name="T6" fmla="*/ 10 w 36"/>
                <a:gd name="T7" fmla="*/ 12 h 43"/>
                <a:gd name="T8" fmla="*/ 7 w 36"/>
                <a:gd name="T9" fmla="*/ 16 h 43"/>
                <a:gd name="T10" fmla="*/ 6 w 36"/>
                <a:gd name="T11" fmla="*/ 19 h 43"/>
                <a:gd name="T12" fmla="*/ 3 w 36"/>
                <a:gd name="T13" fmla="*/ 29 h 43"/>
                <a:gd name="T14" fmla="*/ 1 w 36"/>
                <a:gd name="T15" fmla="*/ 36 h 43"/>
                <a:gd name="T16" fmla="*/ 1 w 36"/>
                <a:gd name="T17" fmla="*/ 36 h 43"/>
                <a:gd name="T18" fmla="*/ 1 w 36"/>
                <a:gd name="T19" fmla="*/ 39 h 43"/>
                <a:gd name="T20" fmla="*/ 1 w 36"/>
                <a:gd name="T21" fmla="*/ 39 h 43"/>
                <a:gd name="T22" fmla="*/ 6 w 36"/>
                <a:gd name="T23" fmla="*/ 43 h 43"/>
                <a:gd name="T24" fmla="*/ 6 w 36"/>
                <a:gd name="T25" fmla="*/ 43 h 43"/>
                <a:gd name="T26" fmla="*/ 9 w 36"/>
                <a:gd name="T27" fmla="*/ 42 h 43"/>
                <a:gd name="T28" fmla="*/ 9 w 36"/>
                <a:gd name="T29" fmla="*/ 42 h 43"/>
                <a:gd name="T30" fmla="*/ 13 w 36"/>
                <a:gd name="T31" fmla="*/ 40 h 43"/>
                <a:gd name="T32" fmla="*/ 18 w 36"/>
                <a:gd name="T33" fmla="*/ 36 h 43"/>
                <a:gd name="T34" fmla="*/ 18 w 36"/>
                <a:gd name="T35" fmla="*/ 36 h 43"/>
                <a:gd name="T36" fmla="*/ 21 w 36"/>
                <a:gd name="T37" fmla="*/ 32 h 43"/>
                <a:gd name="T38" fmla="*/ 34 w 36"/>
                <a:gd name="T39" fmla="*/ 9 h 43"/>
                <a:gd name="T40" fmla="*/ 35 w 36"/>
                <a:gd name="T41" fmla="*/ 6 h 43"/>
                <a:gd name="T42" fmla="*/ 36 w 36"/>
                <a:gd name="T43" fmla="*/ 2 h 43"/>
                <a:gd name="T44" fmla="*/ 36 w 36"/>
                <a:gd name="T45" fmla="*/ 2 h 43"/>
                <a:gd name="T46" fmla="*/ 35 w 36"/>
                <a:gd name="T47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6" h="43">
                  <a:moveTo>
                    <a:pt x="35" y="0"/>
                  </a:moveTo>
                  <a:cubicBezTo>
                    <a:pt x="35" y="0"/>
                    <a:pt x="34" y="0"/>
                    <a:pt x="34" y="0"/>
                  </a:cubicBezTo>
                  <a:cubicBezTo>
                    <a:pt x="29" y="2"/>
                    <a:pt x="25" y="4"/>
                    <a:pt x="20" y="6"/>
                  </a:cubicBezTo>
                  <a:cubicBezTo>
                    <a:pt x="16" y="8"/>
                    <a:pt x="13" y="10"/>
                    <a:pt x="10" y="12"/>
                  </a:cubicBezTo>
                  <a:cubicBezTo>
                    <a:pt x="9" y="13"/>
                    <a:pt x="8" y="14"/>
                    <a:pt x="7" y="16"/>
                  </a:cubicBezTo>
                  <a:cubicBezTo>
                    <a:pt x="7" y="17"/>
                    <a:pt x="6" y="18"/>
                    <a:pt x="6" y="19"/>
                  </a:cubicBezTo>
                  <a:cubicBezTo>
                    <a:pt x="5" y="22"/>
                    <a:pt x="4" y="25"/>
                    <a:pt x="3" y="29"/>
                  </a:cubicBezTo>
                  <a:cubicBezTo>
                    <a:pt x="2" y="31"/>
                    <a:pt x="1" y="33"/>
                    <a:pt x="1" y="36"/>
                  </a:cubicBezTo>
                  <a:cubicBezTo>
                    <a:pt x="1" y="36"/>
                    <a:pt x="1" y="36"/>
                    <a:pt x="1" y="36"/>
                  </a:cubicBezTo>
                  <a:cubicBezTo>
                    <a:pt x="1" y="37"/>
                    <a:pt x="0" y="38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42"/>
                    <a:pt x="3" y="43"/>
                    <a:pt x="6" y="43"/>
                  </a:cubicBezTo>
                  <a:cubicBezTo>
                    <a:pt x="6" y="43"/>
                    <a:pt x="6" y="43"/>
                    <a:pt x="6" y="43"/>
                  </a:cubicBezTo>
                  <a:cubicBezTo>
                    <a:pt x="7" y="43"/>
                    <a:pt x="8" y="43"/>
                    <a:pt x="9" y="42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10" y="42"/>
                    <a:pt x="12" y="41"/>
                    <a:pt x="13" y="40"/>
                  </a:cubicBezTo>
                  <a:cubicBezTo>
                    <a:pt x="15" y="39"/>
                    <a:pt x="16" y="38"/>
                    <a:pt x="18" y="36"/>
                  </a:cubicBezTo>
                  <a:cubicBezTo>
                    <a:pt x="18" y="36"/>
                    <a:pt x="18" y="36"/>
                    <a:pt x="18" y="36"/>
                  </a:cubicBezTo>
                  <a:cubicBezTo>
                    <a:pt x="19" y="35"/>
                    <a:pt x="20" y="34"/>
                    <a:pt x="21" y="32"/>
                  </a:cubicBezTo>
                  <a:cubicBezTo>
                    <a:pt x="27" y="25"/>
                    <a:pt x="30" y="17"/>
                    <a:pt x="34" y="9"/>
                  </a:cubicBezTo>
                  <a:cubicBezTo>
                    <a:pt x="34" y="8"/>
                    <a:pt x="34" y="7"/>
                    <a:pt x="35" y="6"/>
                  </a:cubicBezTo>
                  <a:cubicBezTo>
                    <a:pt x="35" y="5"/>
                    <a:pt x="36" y="3"/>
                    <a:pt x="36" y="2"/>
                  </a:cubicBezTo>
                  <a:cubicBezTo>
                    <a:pt x="36" y="2"/>
                    <a:pt x="36" y="2"/>
                    <a:pt x="36" y="2"/>
                  </a:cubicBezTo>
                  <a:cubicBezTo>
                    <a:pt x="36" y="0"/>
                    <a:pt x="36" y="0"/>
                    <a:pt x="35" y="0"/>
                  </a:cubicBezTo>
                </a:path>
              </a:pathLst>
            </a:custGeom>
            <a:solidFill>
              <a:srgbClr val="BB2A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66" name="Freeform 418"/>
            <p:cNvSpPr>
              <a:spLocks/>
            </p:cNvSpPr>
            <p:nvPr/>
          </p:nvSpPr>
          <p:spPr bwMode="auto">
            <a:xfrm>
              <a:off x="1055688" y="3987800"/>
              <a:ext cx="6350" cy="71438"/>
            </a:xfrm>
            <a:custGeom>
              <a:avLst/>
              <a:gdLst>
                <a:gd name="T0" fmla="*/ 1 w 2"/>
                <a:gd name="T1" fmla="*/ 0 h 19"/>
                <a:gd name="T2" fmla="*/ 1 w 2"/>
                <a:gd name="T3" fmla="*/ 0 h 19"/>
                <a:gd name="T4" fmla="*/ 0 w 2"/>
                <a:gd name="T5" fmla="*/ 3 h 19"/>
                <a:gd name="T6" fmla="*/ 0 w 2"/>
                <a:gd name="T7" fmla="*/ 15 h 19"/>
                <a:gd name="T8" fmla="*/ 1 w 2"/>
                <a:gd name="T9" fmla="*/ 19 h 19"/>
                <a:gd name="T10" fmla="*/ 1 w 2"/>
                <a:gd name="T11" fmla="*/ 19 h 19"/>
                <a:gd name="T12" fmla="*/ 1 w 2"/>
                <a:gd name="T13" fmla="*/ 19 h 19"/>
                <a:gd name="T14" fmla="*/ 2 w 2"/>
                <a:gd name="T15" fmla="*/ 18 h 19"/>
                <a:gd name="T16" fmla="*/ 2 w 2"/>
                <a:gd name="T17" fmla="*/ 9 h 19"/>
                <a:gd name="T18" fmla="*/ 1 w 2"/>
                <a:gd name="T19" fmla="*/ 9 h 19"/>
                <a:gd name="T20" fmla="*/ 1 w 2"/>
                <a:gd name="T21" fmla="*/ 2 h 19"/>
                <a:gd name="T22" fmla="*/ 1 w 2"/>
                <a:gd name="T23" fmla="*/ 1 h 19"/>
                <a:gd name="T24" fmla="*/ 1 w 2"/>
                <a:gd name="T25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" h="1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2"/>
                    <a:pt x="0" y="3"/>
                  </a:cubicBezTo>
                  <a:cubicBezTo>
                    <a:pt x="0" y="7"/>
                    <a:pt x="0" y="11"/>
                    <a:pt x="0" y="15"/>
                  </a:cubicBezTo>
                  <a:cubicBezTo>
                    <a:pt x="0" y="16"/>
                    <a:pt x="0" y="17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2" y="15"/>
                    <a:pt x="2" y="12"/>
                    <a:pt x="2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7"/>
                    <a:pt x="1" y="5"/>
                    <a:pt x="1" y="2"/>
                  </a:cubicBezTo>
                  <a:cubicBezTo>
                    <a:pt x="1" y="2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BB2A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67" name="Freeform 419"/>
            <p:cNvSpPr>
              <a:spLocks noEditPoints="1"/>
            </p:cNvSpPr>
            <p:nvPr/>
          </p:nvSpPr>
          <p:spPr bwMode="auto">
            <a:xfrm>
              <a:off x="349250" y="2293938"/>
              <a:ext cx="300037" cy="603250"/>
            </a:xfrm>
            <a:custGeom>
              <a:avLst/>
              <a:gdLst>
                <a:gd name="T0" fmla="*/ 13 w 80"/>
                <a:gd name="T1" fmla="*/ 159 h 160"/>
                <a:gd name="T2" fmla="*/ 14 w 80"/>
                <a:gd name="T3" fmla="*/ 159 h 160"/>
                <a:gd name="T4" fmla="*/ 11 w 80"/>
                <a:gd name="T5" fmla="*/ 157 h 160"/>
                <a:gd name="T6" fmla="*/ 12 w 80"/>
                <a:gd name="T7" fmla="*/ 159 h 160"/>
                <a:gd name="T8" fmla="*/ 11 w 80"/>
                <a:gd name="T9" fmla="*/ 157 h 160"/>
                <a:gd name="T10" fmla="*/ 15 w 80"/>
                <a:gd name="T11" fmla="*/ 156 h 160"/>
                <a:gd name="T12" fmla="*/ 16 w 80"/>
                <a:gd name="T13" fmla="*/ 121 h 160"/>
                <a:gd name="T14" fmla="*/ 17 w 80"/>
                <a:gd name="T15" fmla="*/ 122 h 160"/>
                <a:gd name="T16" fmla="*/ 14 w 80"/>
                <a:gd name="T17" fmla="*/ 114 h 160"/>
                <a:gd name="T18" fmla="*/ 15 w 80"/>
                <a:gd name="T19" fmla="*/ 118 h 160"/>
                <a:gd name="T20" fmla="*/ 14 w 80"/>
                <a:gd name="T21" fmla="*/ 114 h 160"/>
                <a:gd name="T22" fmla="*/ 0 w 80"/>
                <a:gd name="T23" fmla="*/ 108 h 160"/>
                <a:gd name="T24" fmla="*/ 5 w 80"/>
                <a:gd name="T25" fmla="*/ 139 h 160"/>
                <a:gd name="T26" fmla="*/ 1 w 80"/>
                <a:gd name="T27" fmla="*/ 123 h 160"/>
                <a:gd name="T28" fmla="*/ 0 w 80"/>
                <a:gd name="T29" fmla="*/ 106 h 160"/>
                <a:gd name="T30" fmla="*/ 15 w 80"/>
                <a:gd name="T31" fmla="*/ 108 h 160"/>
                <a:gd name="T32" fmla="*/ 17 w 80"/>
                <a:gd name="T33" fmla="*/ 103 h 160"/>
                <a:gd name="T34" fmla="*/ 21 w 80"/>
                <a:gd name="T35" fmla="*/ 99 h 160"/>
                <a:gd name="T36" fmla="*/ 22 w 80"/>
                <a:gd name="T37" fmla="*/ 97 h 160"/>
                <a:gd name="T38" fmla="*/ 24 w 80"/>
                <a:gd name="T39" fmla="*/ 76 h 160"/>
                <a:gd name="T40" fmla="*/ 24 w 80"/>
                <a:gd name="T41" fmla="*/ 75 h 160"/>
                <a:gd name="T42" fmla="*/ 22 w 80"/>
                <a:gd name="T43" fmla="*/ 75 h 160"/>
                <a:gd name="T44" fmla="*/ 24 w 80"/>
                <a:gd name="T45" fmla="*/ 75 h 160"/>
                <a:gd name="T46" fmla="*/ 25 w 80"/>
                <a:gd name="T47" fmla="*/ 74 h 160"/>
                <a:gd name="T48" fmla="*/ 25 w 80"/>
                <a:gd name="T49" fmla="*/ 74 h 160"/>
                <a:gd name="T50" fmla="*/ 25 w 80"/>
                <a:gd name="T51" fmla="*/ 74 h 160"/>
                <a:gd name="T52" fmla="*/ 25 w 80"/>
                <a:gd name="T53" fmla="*/ 72 h 160"/>
                <a:gd name="T54" fmla="*/ 23 w 80"/>
                <a:gd name="T55" fmla="*/ 67 h 160"/>
                <a:gd name="T56" fmla="*/ 23 w 80"/>
                <a:gd name="T57" fmla="*/ 67 h 160"/>
                <a:gd name="T58" fmla="*/ 33 w 80"/>
                <a:gd name="T59" fmla="*/ 66 h 160"/>
                <a:gd name="T60" fmla="*/ 33 w 80"/>
                <a:gd name="T61" fmla="*/ 66 h 160"/>
                <a:gd name="T62" fmla="*/ 30 w 80"/>
                <a:gd name="T63" fmla="*/ 63 h 160"/>
                <a:gd name="T64" fmla="*/ 30 w 80"/>
                <a:gd name="T65" fmla="*/ 63 h 160"/>
                <a:gd name="T66" fmla="*/ 35 w 80"/>
                <a:gd name="T67" fmla="*/ 62 h 160"/>
                <a:gd name="T68" fmla="*/ 37 w 80"/>
                <a:gd name="T69" fmla="*/ 62 h 160"/>
                <a:gd name="T70" fmla="*/ 37 w 80"/>
                <a:gd name="T71" fmla="*/ 62 h 160"/>
                <a:gd name="T72" fmla="*/ 16 w 80"/>
                <a:gd name="T73" fmla="*/ 49 h 160"/>
                <a:gd name="T74" fmla="*/ 10 w 80"/>
                <a:gd name="T75" fmla="*/ 62 h 160"/>
                <a:gd name="T76" fmla="*/ 16 w 80"/>
                <a:gd name="T77" fmla="*/ 49 h 160"/>
                <a:gd name="T78" fmla="*/ 32 w 80"/>
                <a:gd name="T79" fmla="*/ 28 h 160"/>
                <a:gd name="T80" fmla="*/ 39 w 80"/>
                <a:gd name="T81" fmla="*/ 21 h 160"/>
                <a:gd name="T82" fmla="*/ 39 w 80"/>
                <a:gd name="T83" fmla="*/ 21 h 160"/>
                <a:gd name="T84" fmla="*/ 39 w 80"/>
                <a:gd name="T85" fmla="*/ 21 h 160"/>
                <a:gd name="T86" fmla="*/ 39 w 80"/>
                <a:gd name="T87" fmla="*/ 21 h 160"/>
                <a:gd name="T88" fmla="*/ 39 w 80"/>
                <a:gd name="T89" fmla="*/ 21 h 160"/>
                <a:gd name="T90" fmla="*/ 52 w 80"/>
                <a:gd name="T91" fmla="*/ 9 h 160"/>
                <a:gd name="T92" fmla="*/ 58 w 80"/>
                <a:gd name="T93" fmla="*/ 5 h 160"/>
                <a:gd name="T94" fmla="*/ 52 w 80"/>
                <a:gd name="T95" fmla="*/ 9 h 160"/>
                <a:gd name="T96" fmla="*/ 58 w 80"/>
                <a:gd name="T97" fmla="*/ 5 h 160"/>
                <a:gd name="T98" fmla="*/ 80 w 80"/>
                <a:gd name="T99" fmla="*/ 11 h 160"/>
                <a:gd name="T100" fmla="*/ 67 w 80"/>
                <a:gd name="T101" fmla="*/ 0 h 160"/>
                <a:gd name="T102" fmla="*/ 65 w 80"/>
                <a:gd name="T103" fmla="*/ 0 h 160"/>
                <a:gd name="T104" fmla="*/ 68 w 80"/>
                <a:gd name="T105" fmla="*/ 1 h 160"/>
                <a:gd name="T106" fmla="*/ 69 w 80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80" h="160">
                  <a:moveTo>
                    <a:pt x="14" y="158"/>
                  </a:moveTo>
                  <a:cubicBezTo>
                    <a:pt x="14" y="159"/>
                    <a:pt x="13" y="159"/>
                    <a:pt x="13" y="159"/>
                  </a:cubicBezTo>
                  <a:cubicBezTo>
                    <a:pt x="13" y="159"/>
                    <a:pt x="13" y="159"/>
                    <a:pt x="13" y="160"/>
                  </a:cubicBezTo>
                  <a:cubicBezTo>
                    <a:pt x="13" y="159"/>
                    <a:pt x="14" y="159"/>
                    <a:pt x="14" y="159"/>
                  </a:cubicBezTo>
                  <a:cubicBezTo>
                    <a:pt x="14" y="159"/>
                    <a:pt x="14" y="159"/>
                    <a:pt x="14" y="158"/>
                  </a:cubicBezTo>
                  <a:moveTo>
                    <a:pt x="11" y="157"/>
                  </a:moveTo>
                  <a:cubicBezTo>
                    <a:pt x="11" y="157"/>
                    <a:pt x="11" y="158"/>
                    <a:pt x="12" y="159"/>
                  </a:cubicBezTo>
                  <a:cubicBezTo>
                    <a:pt x="12" y="159"/>
                    <a:pt x="12" y="159"/>
                    <a:pt x="12" y="159"/>
                  </a:cubicBezTo>
                  <a:cubicBezTo>
                    <a:pt x="12" y="159"/>
                    <a:pt x="12" y="159"/>
                    <a:pt x="12" y="159"/>
                  </a:cubicBezTo>
                  <a:cubicBezTo>
                    <a:pt x="12" y="158"/>
                    <a:pt x="11" y="157"/>
                    <a:pt x="11" y="157"/>
                  </a:cubicBezTo>
                  <a:moveTo>
                    <a:pt x="18" y="150"/>
                  </a:moveTo>
                  <a:cubicBezTo>
                    <a:pt x="17" y="152"/>
                    <a:pt x="15" y="154"/>
                    <a:pt x="15" y="156"/>
                  </a:cubicBezTo>
                  <a:cubicBezTo>
                    <a:pt x="16" y="154"/>
                    <a:pt x="17" y="152"/>
                    <a:pt x="18" y="150"/>
                  </a:cubicBezTo>
                  <a:moveTo>
                    <a:pt x="16" y="121"/>
                  </a:moveTo>
                  <a:cubicBezTo>
                    <a:pt x="17" y="122"/>
                    <a:pt x="17" y="123"/>
                    <a:pt x="17" y="123"/>
                  </a:cubicBezTo>
                  <a:cubicBezTo>
                    <a:pt x="17" y="123"/>
                    <a:pt x="17" y="122"/>
                    <a:pt x="17" y="122"/>
                  </a:cubicBezTo>
                  <a:cubicBezTo>
                    <a:pt x="17" y="122"/>
                    <a:pt x="16" y="122"/>
                    <a:pt x="16" y="121"/>
                  </a:cubicBezTo>
                  <a:moveTo>
                    <a:pt x="14" y="114"/>
                  </a:moveTo>
                  <a:cubicBezTo>
                    <a:pt x="14" y="114"/>
                    <a:pt x="14" y="114"/>
                    <a:pt x="14" y="114"/>
                  </a:cubicBezTo>
                  <a:cubicBezTo>
                    <a:pt x="14" y="116"/>
                    <a:pt x="14" y="117"/>
                    <a:pt x="15" y="118"/>
                  </a:cubicBezTo>
                  <a:cubicBezTo>
                    <a:pt x="15" y="118"/>
                    <a:pt x="15" y="118"/>
                    <a:pt x="15" y="118"/>
                  </a:cubicBezTo>
                  <a:cubicBezTo>
                    <a:pt x="14" y="117"/>
                    <a:pt x="14" y="116"/>
                    <a:pt x="14" y="114"/>
                  </a:cubicBezTo>
                  <a:moveTo>
                    <a:pt x="0" y="106"/>
                  </a:moveTo>
                  <a:cubicBezTo>
                    <a:pt x="0" y="107"/>
                    <a:pt x="0" y="108"/>
                    <a:pt x="0" y="108"/>
                  </a:cubicBezTo>
                  <a:cubicBezTo>
                    <a:pt x="0" y="111"/>
                    <a:pt x="1" y="116"/>
                    <a:pt x="1" y="121"/>
                  </a:cubicBezTo>
                  <a:cubicBezTo>
                    <a:pt x="2" y="127"/>
                    <a:pt x="3" y="133"/>
                    <a:pt x="5" y="139"/>
                  </a:cubicBezTo>
                  <a:cubicBezTo>
                    <a:pt x="6" y="143"/>
                    <a:pt x="7" y="147"/>
                    <a:pt x="8" y="151"/>
                  </a:cubicBezTo>
                  <a:cubicBezTo>
                    <a:pt x="5" y="142"/>
                    <a:pt x="3" y="133"/>
                    <a:pt x="1" y="123"/>
                  </a:cubicBezTo>
                  <a:cubicBezTo>
                    <a:pt x="1" y="120"/>
                    <a:pt x="1" y="118"/>
                    <a:pt x="1" y="115"/>
                  </a:cubicBezTo>
                  <a:cubicBezTo>
                    <a:pt x="0" y="112"/>
                    <a:pt x="0" y="110"/>
                    <a:pt x="0" y="106"/>
                  </a:cubicBezTo>
                  <a:moveTo>
                    <a:pt x="17" y="103"/>
                  </a:moveTo>
                  <a:cubicBezTo>
                    <a:pt x="16" y="104"/>
                    <a:pt x="16" y="106"/>
                    <a:pt x="15" y="108"/>
                  </a:cubicBezTo>
                  <a:cubicBezTo>
                    <a:pt x="15" y="107"/>
                    <a:pt x="15" y="107"/>
                    <a:pt x="15" y="106"/>
                  </a:cubicBezTo>
                  <a:cubicBezTo>
                    <a:pt x="16" y="105"/>
                    <a:pt x="17" y="104"/>
                    <a:pt x="17" y="103"/>
                  </a:cubicBezTo>
                  <a:moveTo>
                    <a:pt x="22" y="97"/>
                  </a:moveTo>
                  <a:cubicBezTo>
                    <a:pt x="22" y="98"/>
                    <a:pt x="21" y="98"/>
                    <a:pt x="21" y="99"/>
                  </a:cubicBezTo>
                  <a:cubicBezTo>
                    <a:pt x="21" y="99"/>
                    <a:pt x="21" y="98"/>
                    <a:pt x="21" y="98"/>
                  </a:cubicBezTo>
                  <a:cubicBezTo>
                    <a:pt x="22" y="98"/>
                    <a:pt x="22" y="97"/>
                    <a:pt x="22" y="97"/>
                  </a:cubicBezTo>
                  <a:moveTo>
                    <a:pt x="22" y="75"/>
                  </a:moveTo>
                  <a:cubicBezTo>
                    <a:pt x="23" y="75"/>
                    <a:pt x="23" y="76"/>
                    <a:pt x="24" y="76"/>
                  </a:cubicBezTo>
                  <a:cubicBezTo>
                    <a:pt x="24" y="76"/>
                    <a:pt x="24" y="76"/>
                    <a:pt x="24" y="75"/>
                  </a:cubicBezTo>
                  <a:cubicBezTo>
                    <a:pt x="24" y="75"/>
                    <a:pt x="24" y="75"/>
                    <a:pt x="24" y="75"/>
                  </a:cubicBezTo>
                  <a:cubicBezTo>
                    <a:pt x="24" y="75"/>
                    <a:pt x="24" y="75"/>
                    <a:pt x="24" y="75"/>
                  </a:cubicBezTo>
                  <a:cubicBezTo>
                    <a:pt x="23" y="75"/>
                    <a:pt x="23" y="75"/>
                    <a:pt x="22" y="75"/>
                  </a:cubicBezTo>
                  <a:moveTo>
                    <a:pt x="25" y="74"/>
                  </a:moveTo>
                  <a:cubicBezTo>
                    <a:pt x="25" y="75"/>
                    <a:pt x="25" y="75"/>
                    <a:pt x="24" y="75"/>
                  </a:cubicBezTo>
                  <a:cubicBezTo>
                    <a:pt x="25" y="75"/>
                    <a:pt x="25" y="75"/>
                    <a:pt x="25" y="74"/>
                  </a:cubicBezTo>
                  <a:moveTo>
                    <a:pt x="25" y="74"/>
                  </a:moveTo>
                  <a:cubicBezTo>
                    <a:pt x="25" y="74"/>
                    <a:pt x="25" y="74"/>
                    <a:pt x="25" y="74"/>
                  </a:cubicBezTo>
                  <a:cubicBezTo>
                    <a:pt x="25" y="74"/>
                    <a:pt x="25" y="74"/>
                    <a:pt x="25" y="74"/>
                  </a:cubicBezTo>
                  <a:cubicBezTo>
                    <a:pt x="25" y="74"/>
                    <a:pt x="25" y="74"/>
                    <a:pt x="25" y="74"/>
                  </a:cubicBezTo>
                  <a:cubicBezTo>
                    <a:pt x="25" y="74"/>
                    <a:pt x="25" y="74"/>
                    <a:pt x="25" y="74"/>
                  </a:cubicBezTo>
                  <a:moveTo>
                    <a:pt x="26" y="69"/>
                  </a:moveTo>
                  <a:cubicBezTo>
                    <a:pt x="26" y="70"/>
                    <a:pt x="26" y="71"/>
                    <a:pt x="25" y="72"/>
                  </a:cubicBezTo>
                  <a:cubicBezTo>
                    <a:pt x="26" y="71"/>
                    <a:pt x="26" y="70"/>
                    <a:pt x="26" y="69"/>
                  </a:cubicBezTo>
                  <a:moveTo>
                    <a:pt x="23" y="67"/>
                  </a:moveTo>
                  <a:cubicBezTo>
                    <a:pt x="22" y="68"/>
                    <a:pt x="22" y="70"/>
                    <a:pt x="22" y="71"/>
                  </a:cubicBezTo>
                  <a:cubicBezTo>
                    <a:pt x="22" y="70"/>
                    <a:pt x="22" y="68"/>
                    <a:pt x="23" y="67"/>
                  </a:cubicBezTo>
                  <a:moveTo>
                    <a:pt x="34" y="66"/>
                  </a:moveTo>
                  <a:cubicBezTo>
                    <a:pt x="34" y="66"/>
                    <a:pt x="33" y="66"/>
                    <a:pt x="33" y="66"/>
                  </a:cubicBezTo>
                  <a:cubicBezTo>
                    <a:pt x="33" y="66"/>
                    <a:pt x="33" y="66"/>
                    <a:pt x="33" y="66"/>
                  </a:cubicBezTo>
                  <a:cubicBezTo>
                    <a:pt x="33" y="66"/>
                    <a:pt x="33" y="66"/>
                    <a:pt x="33" y="66"/>
                  </a:cubicBezTo>
                  <a:cubicBezTo>
                    <a:pt x="33" y="66"/>
                    <a:pt x="33" y="66"/>
                    <a:pt x="34" y="66"/>
                  </a:cubicBezTo>
                  <a:moveTo>
                    <a:pt x="30" y="63"/>
                  </a:moveTo>
                  <a:cubicBezTo>
                    <a:pt x="28" y="63"/>
                    <a:pt x="27" y="64"/>
                    <a:pt x="25" y="65"/>
                  </a:cubicBezTo>
                  <a:cubicBezTo>
                    <a:pt x="27" y="64"/>
                    <a:pt x="28" y="63"/>
                    <a:pt x="30" y="63"/>
                  </a:cubicBezTo>
                  <a:moveTo>
                    <a:pt x="36" y="62"/>
                  </a:moveTo>
                  <a:cubicBezTo>
                    <a:pt x="36" y="62"/>
                    <a:pt x="35" y="62"/>
                    <a:pt x="35" y="62"/>
                  </a:cubicBezTo>
                  <a:cubicBezTo>
                    <a:pt x="35" y="62"/>
                    <a:pt x="36" y="62"/>
                    <a:pt x="36" y="62"/>
                  </a:cubicBezTo>
                  <a:cubicBezTo>
                    <a:pt x="36" y="62"/>
                    <a:pt x="36" y="62"/>
                    <a:pt x="37" y="62"/>
                  </a:cubicBezTo>
                  <a:cubicBezTo>
                    <a:pt x="37" y="62"/>
                    <a:pt x="37" y="62"/>
                    <a:pt x="37" y="62"/>
                  </a:cubicBezTo>
                  <a:cubicBezTo>
                    <a:pt x="37" y="62"/>
                    <a:pt x="37" y="62"/>
                    <a:pt x="37" y="62"/>
                  </a:cubicBezTo>
                  <a:cubicBezTo>
                    <a:pt x="37" y="62"/>
                    <a:pt x="36" y="62"/>
                    <a:pt x="36" y="62"/>
                  </a:cubicBezTo>
                  <a:moveTo>
                    <a:pt x="16" y="49"/>
                  </a:moveTo>
                  <a:cubicBezTo>
                    <a:pt x="14" y="53"/>
                    <a:pt x="12" y="57"/>
                    <a:pt x="10" y="61"/>
                  </a:cubicBezTo>
                  <a:cubicBezTo>
                    <a:pt x="10" y="61"/>
                    <a:pt x="10" y="62"/>
                    <a:pt x="10" y="62"/>
                  </a:cubicBezTo>
                  <a:cubicBezTo>
                    <a:pt x="10" y="62"/>
                    <a:pt x="10" y="61"/>
                    <a:pt x="10" y="61"/>
                  </a:cubicBezTo>
                  <a:cubicBezTo>
                    <a:pt x="12" y="57"/>
                    <a:pt x="14" y="53"/>
                    <a:pt x="16" y="49"/>
                  </a:cubicBezTo>
                  <a:moveTo>
                    <a:pt x="32" y="28"/>
                  </a:moveTo>
                  <a:cubicBezTo>
                    <a:pt x="32" y="28"/>
                    <a:pt x="32" y="28"/>
                    <a:pt x="32" y="28"/>
                  </a:cubicBezTo>
                  <a:cubicBezTo>
                    <a:pt x="32" y="28"/>
                    <a:pt x="32" y="28"/>
                    <a:pt x="32" y="28"/>
                  </a:cubicBezTo>
                  <a:moveTo>
                    <a:pt x="39" y="21"/>
                  </a:moveTo>
                  <a:cubicBezTo>
                    <a:pt x="36" y="23"/>
                    <a:pt x="34" y="26"/>
                    <a:pt x="32" y="28"/>
                  </a:cubicBezTo>
                  <a:cubicBezTo>
                    <a:pt x="34" y="26"/>
                    <a:pt x="36" y="23"/>
                    <a:pt x="39" y="21"/>
                  </a:cubicBezTo>
                  <a:moveTo>
                    <a:pt x="39" y="21"/>
                  </a:moveTo>
                  <a:cubicBezTo>
                    <a:pt x="39" y="21"/>
                    <a:pt x="39" y="21"/>
                    <a:pt x="39" y="21"/>
                  </a:cubicBezTo>
                  <a:cubicBezTo>
                    <a:pt x="39" y="21"/>
                    <a:pt x="39" y="21"/>
                    <a:pt x="39" y="21"/>
                  </a:cubicBezTo>
                  <a:moveTo>
                    <a:pt x="39" y="21"/>
                  </a:moveTo>
                  <a:cubicBezTo>
                    <a:pt x="39" y="21"/>
                    <a:pt x="39" y="21"/>
                    <a:pt x="39" y="21"/>
                  </a:cubicBezTo>
                  <a:cubicBezTo>
                    <a:pt x="39" y="21"/>
                    <a:pt x="39" y="21"/>
                    <a:pt x="39" y="21"/>
                  </a:cubicBezTo>
                  <a:moveTo>
                    <a:pt x="52" y="9"/>
                  </a:moveTo>
                  <a:cubicBezTo>
                    <a:pt x="52" y="9"/>
                    <a:pt x="52" y="9"/>
                    <a:pt x="52" y="9"/>
                  </a:cubicBezTo>
                  <a:cubicBezTo>
                    <a:pt x="52" y="9"/>
                    <a:pt x="52" y="9"/>
                    <a:pt x="52" y="9"/>
                  </a:cubicBezTo>
                  <a:moveTo>
                    <a:pt x="58" y="5"/>
                  </a:moveTo>
                  <a:cubicBezTo>
                    <a:pt x="58" y="5"/>
                    <a:pt x="58" y="5"/>
                    <a:pt x="58" y="5"/>
                  </a:cubicBezTo>
                  <a:cubicBezTo>
                    <a:pt x="56" y="7"/>
                    <a:pt x="54" y="8"/>
                    <a:pt x="52" y="9"/>
                  </a:cubicBezTo>
                  <a:cubicBezTo>
                    <a:pt x="54" y="8"/>
                    <a:pt x="56" y="7"/>
                    <a:pt x="58" y="5"/>
                  </a:cubicBezTo>
                  <a:cubicBezTo>
                    <a:pt x="58" y="5"/>
                    <a:pt x="58" y="5"/>
                    <a:pt x="58" y="5"/>
                  </a:cubicBezTo>
                  <a:moveTo>
                    <a:pt x="72" y="5"/>
                  </a:moveTo>
                  <a:cubicBezTo>
                    <a:pt x="74" y="7"/>
                    <a:pt x="77" y="9"/>
                    <a:pt x="80" y="11"/>
                  </a:cubicBezTo>
                  <a:cubicBezTo>
                    <a:pt x="77" y="9"/>
                    <a:pt x="74" y="7"/>
                    <a:pt x="72" y="5"/>
                  </a:cubicBezTo>
                  <a:moveTo>
                    <a:pt x="67" y="0"/>
                  </a:moveTo>
                  <a:cubicBezTo>
                    <a:pt x="67" y="0"/>
                    <a:pt x="66" y="0"/>
                    <a:pt x="65" y="0"/>
                  </a:cubicBezTo>
                  <a:cubicBezTo>
                    <a:pt x="65" y="0"/>
                    <a:pt x="65" y="0"/>
                    <a:pt x="65" y="0"/>
                  </a:cubicBezTo>
                  <a:cubicBezTo>
                    <a:pt x="66" y="0"/>
                    <a:pt x="67" y="0"/>
                    <a:pt x="67" y="0"/>
                  </a:cubicBezTo>
                  <a:cubicBezTo>
                    <a:pt x="67" y="0"/>
                    <a:pt x="68" y="0"/>
                    <a:pt x="68" y="1"/>
                  </a:cubicBezTo>
                  <a:cubicBezTo>
                    <a:pt x="69" y="1"/>
                    <a:pt x="69" y="2"/>
                    <a:pt x="69" y="2"/>
                  </a:cubicBezTo>
                  <a:cubicBezTo>
                    <a:pt x="69" y="2"/>
                    <a:pt x="69" y="1"/>
                    <a:pt x="69" y="1"/>
                  </a:cubicBezTo>
                  <a:cubicBezTo>
                    <a:pt x="68" y="0"/>
                    <a:pt x="67" y="0"/>
                    <a:pt x="67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68" name="Freeform 420"/>
            <p:cNvSpPr>
              <a:spLocks/>
            </p:cNvSpPr>
            <p:nvPr/>
          </p:nvSpPr>
          <p:spPr bwMode="auto">
            <a:xfrm>
              <a:off x="349250" y="2293938"/>
              <a:ext cx="319087" cy="603250"/>
            </a:xfrm>
            <a:custGeom>
              <a:avLst/>
              <a:gdLst>
                <a:gd name="T0" fmla="*/ 65 w 85"/>
                <a:gd name="T1" fmla="*/ 0 h 160"/>
                <a:gd name="T2" fmla="*/ 65 w 85"/>
                <a:gd name="T3" fmla="*/ 1 h 160"/>
                <a:gd name="T4" fmla="*/ 58 w 85"/>
                <a:gd name="T5" fmla="*/ 5 h 160"/>
                <a:gd name="T6" fmla="*/ 52 w 85"/>
                <a:gd name="T7" fmla="*/ 9 h 160"/>
                <a:gd name="T8" fmla="*/ 39 w 85"/>
                <a:gd name="T9" fmla="*/ 21 h 160"/>
                <a:gd name="T10" fmla="*/ 39 w 85"/>
                <a:gd name="T11" fmla="*/ 21 h 160"/>
                <a:gd name="T12" fmla="*/ 39 w 85"/>
                <a:gd name="T13" fmla="*/ 21 h 160"/>
                <a:gd name="T14" fmla="*/ 32 w 85"/>
                <a:gd name="T15" fmla="*/ 28 h 160"/>
                <a:gd name="T16" fmla="*/ 29 w 85"/>
                <a:gd name="T17" fmla="*/ 31 h 160"/>
                <a:gd name="T18" fmla="*/ 10 w 85"/>
                <a:gd name="T19" fmla="*/ 61 h 160"/>
                <a:gd name="T20" fmla="*/ 0 w 85"/>
                <a:gd name="T21" fmla="*/ 106 h 160"/>
                <a:gd name="T22" fmla="*/ 1 w 85"/>
                <a:gd name="T23" fmla="*/ 123 h 160"/>
                <a:gd name="T24" fmla="*/ 11 w 85"/>
                <a:gd name="T25" fmla="*/ 157 h 160"/>
                <a:gd name="T26" fmla="*/ 12 w 85"/>
                <a:gd name="T27" fmla="*/ 159 h 160"/>
                <a:gd name="T28" fmla="*/ 13 w 85"/>
                <a:gd name="T29" fmla="*/ 160 h 160"/>
                <a:gd name="T30" fmla="*/ 13 w 85"/>
                <a:gd name="T31" fmla="*/ 159 h 160"/>
                <a:gd name="T32" fmla="*/ 15 w 85"/>
                <a:gd name="T33" fmla="*/ 156 h 160"/>
                <a:gd name="T34" fmla="*/ 19 w 85"/>
                <a:gd name="T35" fmla="*/ 148 h 160"/>
                <a:gd name="T36" fmla="*/ 18 w 85"/>
                <a:gd name="T37" fmla="*/ 127 h 160"/>
                <a:gd name="T38" fmla="*/ 16 w 85"/>
                <a:gd name="T39" fmla="*/ 121 h 160"/>
                <a:gd name="T40" fmla="*/ 14 w 85"/>
                <a:gd name="T41" fmla="*/ 114 h 160"/>
                <a:gd name="T42" fmla="*/ 15 w 85"/>
                <a:gd name="T43" fmla="*/ 108 h 160"/>
                <a:gd name="T44" fmla="*/ 21 w 85"/>
                <a:gd name="T45" fmla="*/ 99 h 160"/>
                <a:gd name="T46" fmla="*/ 24 w 85"/>
                <a:gd name="T47" fmla="*/ 94 h 160"/>
                <a:gd name="T48" fmla="*/ 36 w 85"/>
                <a:gd name="T49" fmla="*/ 67 h 160"/>
                <a:gd name="T50" fmla="*/ 34 w 85"/>
                <a:gd name="T51" fmla="*/ 66 h 160"/>
                <a:gd name="T52" fmla="*/ 33 w 85"/>
                <a:gd name="T53" fmla="*/ 66 h 160"/>
                <a:gd name="T54" fmla="*/ 26 w 85"/>
                <a:gd name="T55" fmla="*/ 69 h 160"/>
                <a:gd name="T56" fmla="*/ 25 w 85"/>
                <a:gd name="T57" fmla="*/ 74 h 160"/>
                <a:gd name="T58" fmla="*/ 25 w 85"/>
                <a:gd name="T59" fmla="*/ 74 h 160"/>
                <a:gd name="T60" fmla="*/ 24 w 85"/>
                <a:gd name="T61" fmla="*/ 75 h 160"/>
                <a:gd name="T62" fmla="*/ 24 w 85"/>
                <a:gd name="T63" fmla="*/ 76 h 160"/>
                <a:gd name="T64" fmla="*/ 22 w 85"/>
                <a:gd name="T65" fmla="*/ 74 h 160"/>
                <a:gd name="T66" fmla="*/ 22 w 85"/>
                <a:gd name="T67" fmla="*/ 71 h 160"/>
                <a:gd name="T68" fmla="*/ 25 w 85"/>
                <a:gd name="T69" fmla="*/ 66 h 160"/>
                <a:gd name="T70" fmla="*/ 30 w 85"/>
                <a:gd name="T71" fmla="*/ 63 h 160"/>
                <a:gd name="T72" fmla="*/ 33 w 85"/>
                <a:gd name="T73" fmla="*/ 62 h 160"/>
                <a:gd name="T74" fmla="*/ 35 w 85"/>
                <a:gd name="T75" fmla="*/ 62 h 160"/>
                <a:gd name="T76" fmla="*/ 36 w 85"/>
                <a:gd name="T77" fmla="*/ 62 h 160"/>
                <a:gd name="T78" fmla="*/ 40 w 85"/>
                <a:gd name="T79" fmla="*/ 61 h 160"/>
                <a:gd name="T80" fmla="*/ 55 w 85"/>
                <a:gd name="T81" fmla="*/ 41 h 160"/>
                <a:gd name="T82" fmla="*/ 84 w 85"/>
                <a:gd name="T83" fmla="*/ 16 h 160"/>
                <a:gd name="T84" fmla="*/ 82 w 85"/>
                <a:gd name="T85" fmla="*/ 12 h 160"/>
                <a:gd name="T86" fmla="*/ 72 w 85"/>
                <a:gd name="T87" fmla="*/ 5 h 160"/>
                <a:gd name="T88" fmla="*/ 68 w 85"/>
                <a:gd name="T89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85" h="160">
                  <a:moveTo>
                    <a:pt x="67" y="0"/>
                  </a:moveTo>
                  <a:cubicBezTo>
                    <a:pt x="67" y="0"/>
                    <a:pt x="66" y="0"/>
                    <a:pt x="65" y="0"/>
                  </a:cubicBezTo>
                  <a:cubicBezTo>
                    <a:pt x="65" y="0"/>
                    <a:pt x="65" y="0"/>
                    <a:pt x="65" y="0"/>
                  </a:cubicBezTo>
                  <a:cubicBezTo>
                    <a:pt x="65" y="0"/>
                    <a:pt x="65" y="1"/>
                    <a:pt x="65" y="1"/>
                  </a:cubicBezTo>
                  <a:cubicBezTo>
                    <a:pt x="63" y="2"/>
                    <a:pt x="61" y="3"/>
                    <a:pt x="58" y="5"/>
                  </a:cubicBezTo>
                  <a:cubicBezTo>
                    <a:pt x="58" y="5"/>
                    <a:pt x="58" y="5"/>
                    <a:pt x="58" y="5"/>
                  </a:cubicBezTo>
                  <a:cubicBezTo>
                    <a:pt x="56" y="7"/>
                    <a:pt x="54" y="8"/>
                    <a:pt x="52" y="9"/>
                  </a:cubicBezTo>
                  <a:cubicBezTo>
                    <a:pt x="52" y="9"/>
                    <a:pt x="52" y="9"/>
                    <a:pt x="52" y="9"/>
                  </a:cubicBezTo>
                  <a:cubicBezTo>
                    <a:pt x="52" y="9"/>
                    <a:pt x="52" y="9"/>
                    <a:pt x="52" y="9"/>
                  </a:cubicBezTo>
                  <a:cubicBezTo>
                    <a:pt x="48" y="13"/>
                    <a:pt x="43" y="17"/>
                    <a:pt x="39" y="21"/>
                  </a:cubicBezTo>
                  <a:cubicBezTo>
                    <a:pt x="39" y="21"/>
                    <a:pt x="39" y="21"/>
                    <a:pt x="39" y="21"/>
                  </a:cubicBezTo>
                  <a:cubicBezTo>
                    <a:pt x="39" y="21"/>
                    <a:pt x="39" y="21"/>
                    <a:pt x="39" y="21"/>
                  </a:cubicBezTo>
                  <a:cubicBezTo>
                    <a:pt x="39" y="21"/>
                    <a:pt x="39" y="21"/>
                    <a:pt x="39" y="21"/>
                  </a:cubicBezTo>
                  <a:cubicBezTo>
                    <a:pt x="39" y="21"/>
                    <a:pt x="39" y="21"/>
                    <a:pt x="39" y="21"/>
                  </a:cubicBezTo>
                  <a:cubicBezTo>
                    <a:pt x="36" y="23"/>
                    <a:pt x="34" y="26"/>
                    <a:pt x="32" y="28"/>
                  </a:cubicBezTo>
                  <a:cubicBezTo>
                    <a:pt x="32" y="28"/>
                    <a:pt x="32" y="28"/>
                    <a:pt x="32" y="28"/>
                  </a:cubicBezTo>
                  <a:cubicBezTo>
                    <a:pt x="32" y="28"/>
                    <a:pt x="32" y="28"/>
                    <a:pt x="32" y="28"/>
                  </a:cubicBezTo>
                  <a:cubicBezTo>
                    <a:pt x="31" y="29"/>
                    <a:pt x="30" y="30"/>
                    <a:pt x="29" y="31"/>
                  </a:cubicBezTo>
                  <a:cubicBezTo>
                    <a:pt x="24" y="37"/>
                    <a:pt x="20" y="43"/>
                    <a:pt x="16" y="49"/>
                  </a:cubicBezTo>
                  <a:cubicBezTo>
                    <a:pt x="14" y="53"/>
                    <a:pt x="12" y="57"/>
                    <a:pt x="10" y="61"/>
                  </a:cubicBezTo>
                  <a:cubicBezTo>
                    <a:pt x="10" y="61"/>
                    <a:pt x="10" y="62"/>
                    <a:pt x="10" y="62"/>
                  </a:cubicBezTo>
                  <a:cubicBezTo>
                    <a:pt x="4" y="76"/>
                    <a:pt x="1" y="90"/>
                    <a:pt x="0" y="106"/>
                  </a:cubicBezTo>
                  <a:cubicBezTo>
                    <a:pt x="0" y="110"/>
                    <a:pt x="0" y="112"/>
                    <a:pt x="1" y="115"/>
                  </a:cubicBezTo>
                  <a:cubicBezTo>
                    <a:pt x="1" y="118"/>
                    <a:pt x="1" y="120"/>
                    <a:pt x="1" y="123"/>
                  </a:cubicBezTo>
                  <a:cubicBezTo>
                    <a:pt x="3" y="133"/>
                    <a:pt x="5" y="142"/>
                    <a:pt x="8" y="151"/>
                  </a:cubicBezTo>
                  <a:cubicBezTo>
                    <a:pt x="9" y="153"/>
                    <a:pt x="10" y="155"/>
                    <a:pt x="11" y="157"/>
                  </a:cubicBezTo>
                  <a:cubicBezTo>
                    <a:pt x="11" y="157"/>
                    <a:pt x="12" y="158"/>
                    <a:pt x="12" y="159"/>
                  </a:cubicBezTo>
                  <a:cubicBezTo>
                    <a:pt x="12" y="159"/>
                    <a:pt x="12" y="159"/>
                    <a:pt x="12" y="159"/>
                  </a:cubicBezTo>
                  <a:cubicBezTo>
                    <a:pt x="12" y="160"/>
                    <a:pt x="13" y="160"/>
                    <a:pt x="13" y="160"/>
                  </a:cubicBezTo>
                  <a:cubicBezTo>
                    <a:pt x="13" y="160"/>
                    <a:pt x="13" y="160"/>
                    <a:pt x="13" y="160"/>
                  </a:cubicBezTo>
                  <a:cubicBezTo>
                    <a:pt x="13" y="160"/>
                    <a:pt x="13" y="160"/>
                    <a:pt x="13" y="160"/>
                  </a:cubicBezTo>
                  <a:cubicBezTo>
                    <a:pt x="13" y="159"/>
                    <a:pt x="13" y="159"/>
                    <a:pt x="13" y="159"/>
                  </a:cubicBezTo>
                  <a:cubicBezTo>
                    <a:pt x="13" y="159"/>
                    <a:pt x="14" y="159"/>
                    <a:pt x="14" y="158"/>
                  </a:cubicBezTo>
                  <a:cubicBezTo>
                    <a:pt x="14" y="158"/>
                    <a:pt x="14" y="157"/>
                    <a:pt x="15" y="156"/>
                  </a:cubicBezTo>
                  <a:cubicBezTo>
                    <a:pt x="15" y="154"/>
                    <a:pt x="17" y="152"/>
                    <a:pt x="18" y="150"/>
                  </a:cubicBezTo>
                  <a:cubicBezTo>
                    <a:pt x="18" y="149"/>
                    <a:pt x="19" y="149"/>
                    <a:pt x="19" y="148"/>
                  </a:cubicBezTo>
                  <a:cubicBezTo>
                    <a:pt x="20" y="147"/>
                    <a:pt x="20" y="146"/>
                    <a:pt x="20" y="145"/>
                  </a:cubicBezTo>
                  <a:cubicBezTo>
                    <a:pt x="19" y="139"/>
                    <a:pt x="18" y="133"/>
                    <a:pt x="18" y="127"/>
                  </a:cubicBezTo>
                  <a:cubicBezTo>
                    <a:pt x="19" y="126"/>
                    <a:pt x="18" y="124"/>
                    <a:pt x="17" y="123"/>
                  </a:cubicBezTo>
                  <a:cubicBezTo>
                    <a:pt x="17" y="123"/>
                    <a:pt x="17" y="122"/>
                    <a:pt x="16" y="121"/>
                  </a:cubicBezTo>
                  <a:cubicBezTo>
                    <a:pt x="15" y="120"/>
                    <a:pt x="15" y="119"/>
                    <a:pt x="15" y="118"/>
                  </a:cubicBezTo>
                  <a:cubicBezTo>
                    <a:pt x="14" y="117"/>
                    <a:pt x="14" y="116"/>
                    <a:pt x="14" y="114"/>
                  </a:cubicBezTo>
                  <a:cubicBezTo>
                    <a:pt x="14" y="114"/>
                    <a:pt x="14" y="114"/>
                    <a:pt x="14" y="114"/>
                  </a:cubicBezTo>
                  <a:cubicBezTo>
                    <a:pt x="14" y="112"/>
                    <a:pt x="14" y="110"/>
                    <a:pt x="15" y="108"/>
                  </a:cubicBezTo>
                  <a:cubicBezTo>
                    <a:pt x="16" y="106"/>
                    <a:pt x="16" y="104"/>
                    <a:pt x="17" y="103"/>
                  </a:cubicBezTo>
                  <a:cubicBezTo>
                    <a:pt x="18" y="101"/>
                    <a:pt x="19" y="100"/>
                    <a:pt x="21" y="99"/>
                  </a:cubicBezTo>
                  <a:cubicBezTo>
                    <a:pt x="21" y="98"/>
                    <a:pt x="22" y="98"/>
                    <a:pt x="22" y="97"/>
                  </a:cubicBezTo>
                  <a:cubicBezTo>
                    <a:pt x="23" y="96"/>
                    <a:pt x="24" y="95"/>
                    <a:pt x="24" y="94"/>
                  </a:cubicBezTo>
                  <a:cubicBezTo>
                    <a:pt x="27" y="86"/>
                    <a:pt x="30" y="78"/>
                    <a:pt x="34" y="70"/>
                  </a:cubicBezTo>
                  <a:cubicBezTo>
                    <a:pt x="35" y="69"/>
                    <a:pt x="35" y="68"/>
                    <a:pt x="36" y="67"/>
                  </a:cubicBezTo>
                  <a:cubicBezTo>
                    <a:pt x="36" y="67"/>
                    <a:pt x="35" y="66"/>
                    <a:pt x="35" y="66"/>
                  </a:cubicBezTo>
                  <a:cubicBezTo>
                    <a:pt x="34" y="66"/>
                    <a:pt x="34" y="66"/>
                    <a:pt x="34" y="66"/>
                  </a:cubicBezTo>
                  <a:cubicBezTo>
                    <a:pt x="34" y="66"/>
                    <a:pt x="34" y="66"/>
                    <a:pt x="34" y="66"/>
                  </a:cubicBezTo>
                  <a:cubicBezTo>
                    <a:pt x="33" y="66"/>
                    <a:pt x="33" y="66"/>
                    <a:pt x="33" y="66"/>
                  </a:cubicBezTo>
                  <a:cubicBezTo>
                    <a:pt x="33" y="66"/>
                    <a:pt x="33" y="66"/>
                    <a:pt x="33" y="66"/>
                  </a:cubicBezTo>
                  <a:cubicBezTo>
                    <a:pt x="30" y="66"/>
                    <a:pt x="28" y="67"/>
                    <a:pt x="26" y="69"/>
                  </a:cubicBezTo>
                  <a:cubicBezTo>
                    <a:pt x="26" y="70"/>
                    <a:pt x="26" y="71"/>
                    <a:pt x="25" y="72"/>
                  </a:cubicBezTo>
                  <a:cubicBezTo>
                    <a:pt x="25" y="72"/>
                    <a:pt x="25" y="73"/>
                    <a:pt x="25" y="74"/>
                  </a:cubicBezTo>
                  <a:cubicBezTo>
                    <a:pt x="25" y="74"/>
                    <a:pt x="25" y="74"/>
                    <a:pt x="25" y="74"/>
                  </a:cubicBezTo>
                  <a:cubicBezTo>
                    <a:pt x="25" y="74"/>
                    <a:pt x="25" y="74"/>
                    <a:pt x="25" y="74"/>
                  </a:cubicBezTo>
                  <a:cubicBezTo>
                    <a:pt x="25" y="74"/>
                    <a:pt x="25" y="74"/>
                    <a:pt x="25" y="74"/>
                  </a:cubicBezTo>
                  <a:cubicBezTo>
                    <a:pt x="25" y="75"/>
                    <a:pt x="25" y="75"/>
                    <a:pt x="24" y="75"/>
                  </a:cubicBezTo>
                  <a:cubicBezTo>
                    <a:pt x="24" y="75"/>
                    <a:pt x="24" y="75"/>
                    <a:pt x="24" y="75"/>
                  </a:cubicBezTo>
                  <a:cubicBezTo>
                    <a:pt x="24" y="76"/>
                    <a:pt x="24" y="76"/>
                    <a:pt x="24" y="76"/>
                  </a:cubicBezTo>
                  <a:cubicBezTo>
                    <a:pt x="23" y="76"/>
                    <a:pt x="23" y="75"/>
                    <a:pt x="22" y="75"/>
                  </a:cubicBezTo>
                  <a:cubicBezTo>
                    <a:pt x="22" y="75"/>
                    <a:pt x="22" y="75"/>
                    <a:pt x="22" y="74"/>
                  </a:cubicBezTo>
                  <a:cubicBezTo>
                    <a:pt x="22" y="74"/>
                    <a:pt x="21" y="73"/>
                    <a:pt x="21" y="72"/>
                  </a:cubicBezTo>
                  <a:cubicBezTo>
                    <a:pt x="22" y="72"/>
                    <a:pt x="22" y="71"/>
                    <a:pt x="22" y="71"/>
                  </a:cubicBezTo>
                  <a:cubicBezTo>
                    <a:pt x="22" y="70"/>
                    <a:pt x="22" y="68"/>
                    <a:pt x="23" y="67"/>
                  </a:cubicBezTo>
                  <a:cubicBezTo>
                    <a:pt x="24" y="67"/>
                    <a:pt x="24" y="66"/>
                    <a:pt x="25" y="66"/>
                  </a:cubicBezTo>
                  <a:cubicBezTo>
                    <a:pt x="25" y="66"/>
                    <a:pt x="25" y="65"/>
                    <a:pt x="25" y="65"/>
                  </a:cubicBezTo>
                  <a:cubicBezTo>
                    <a:pt x="27" y="64"/>
                    <a:pt x="28" y="63"/>
                    <a:pt x="30" y="63"/>
                  </a:cubicBezTo>
                  <a:cubicBezTo>
                    <a:pt x="31" y="62"/>
                    <a:pt x="32" y="62"/>
                    <a:pt x="33" y="62"/>
                  </a:cubicBezTo>
                  <a:cubicBezTo>
                    <a:pt x="33" y="62"/>
                    <a:pt x="33" y="62"/>
                    <a:pt x="33" y="62"/>
                  </a:cubicBezTo>
                  <a:cubicBezTo>
                    <a:pt x="33" y="62"/>
                    <a:pt x="33" y="62"/>
                    <a:pt x="33" y="62"/>
                  </a:cubicBezTo>
                  <a:cubicBezTo>
                    <a:pt x="34" y="62"/>
                    <a:pt x="34" y="62"/>
                    <a:pt x="35" y="62"/>
                  </a:cubicBezTo>
                  <a:cubicBezTo>
                    <a:pt x="35" y="62"/>
                    <a:pt x="35" y="62"/>
                    <a:pt x="35" y="62"/>
                  </a:cubicBezTo>
                  <a:cubicBezTo>
                    <a:pt x="35" y="62"/>
                    <a:pt x="36" y="62"/>
                    <a:pt x="36" y="62"/>
                  </a:cubicBezTo>
                  <a:cubicBezTo>
                    <a:pt x="36" y="62"/>
                    <a:pt x="37" y="62"/>
                    <a:pt x="37" y="62"/>
                  </a:cubicBezTo>
                  <a:cubicBezTo>
                    <a:pt x="38" y="62"/>
                    <a:pt x="39" y="62"/>
                    <a:pt x="40" y="61"/>
                  </a:cubicBezTo>
                  <a:cubicBezTo>
                    <a:pt x="40" y="60"/>
                    <a:pt x="40" y="60"/>
                    <a:pt x="41" y="59"/>
                  </a:cubicBezTo>
                  <a:cubicBezTo>
                    <a:pt x="45" y="53"/>
                    <a:pt x="49" y="47"/>
                    <a:pt x="55" y="41"/>
                  </a:cubicBezTo>
                  <a:cubicBezTo>
                    <a:pt x="61" y="35"/>
                    <a:pt x="67" y="28"/>
                    <a:pt x="74" y="23"/>
                  </a:cubicBezTo>
                  <a:cubicBezTo>
                    <a:pt x="77" y="20"/>
                    <a:pt x="81" y="18"/>
                    <a:pt x="84" y="16"/>
                  </a:cubicBezTo>
                  <a:cubicBezTo>
                    <a:pt x="85" y="15"/>
                    <a:pt x="85" y="15"/>
                    <a:pt x="84" y="14"/>
                  </a:cubicBezTo>
                  <a:cubicBezTo>
                    <a:pt x="83" y="13"/>
                    <a:pt x="82" y="13"/>
                    <a:pt x="82" y="12"/>
                  </a:cubicBezTo>
                  <a:cubicBezTo>
                    <a:pt x="81" y="12"/>
                    <a:pt x="81" y="12"/>
                    <a:pt x="80" y="11"/>
                  </a:cubicBezTo>
                  <a:cubicBezTo>
                    <a:pt x="77" y="9"/>
                    <a:pt x="74" y="7"/>
                    <a:pt x="72" y="5"/>
                  </a:cubicBezTo>
                  <a:cubicBezTo>
                    <a:pt x="71" y="4"/>
                    <a:pt x="70" y="3"/>
                    <a:pt x="69" y="2"/>
                  </a:cubicBezTo>
                  <a:cubicBezTo>
                    <a:pt x="69" y="2"/>
                    <a:pt x="69" y="1"/>
                    <a:pt x="68" y="1"/>
                  </a:cubicBezTo>
                  <a:cubicBezTo>
                    <a:pt x="68" y="0"/>
                    <a:pt x="67" y="0"/>
                    <a:pt x="67" y="0"/>
                  </a:cubicBezTo>
                </a:path>
              </a:pathLst>
            </a:custGeom>
            <a:solidFill>
              <a:srgbClr val="DB8B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69" name="Freeform 421"/>
            <p:cNvSpPr>
              <a:spLocks noEditPoints="1"/>
            </p:cNvSpPr>
            <p:nvPr/>
          </p:nvSpPr>
          <p:spPr bwMode="auto">
            <a:xfrm>
              <a:off x="781050" y="2170113"/>
              <a:ext cx="423862" cy="128588"/>
            </a:xfrm>
            <a:custGeom>
              <a:avLst/>
              <a:gdLst>
                <a:gd name="T0" fmla="*/ 1 w 113"/>
                <a:gd name="T1" fmla="*/ 33 h 34"/>
                <a:gd name="T2" fmla="*/ 0 w 113"/>
                <a:gd name="T3" fmla="*/ 34 h 34"/>
                <a:gd name="T4" fmla="*/ 0 w 113"/>
                <a:gd name="T5" fmla="*/ 34 h 34"/>
                <a:gd name="T6" fmla="*/ 1 w 113"/>
                <a:gd name="T7" fmla="*/ 33 h 34"/>
                <a:gd name="T8" fmla="*/ 21 w 113"/>
                <a:gd name="T9" fmla="*/ 17 h 34"/>
                <a:gd name="T10" fmla="*/ 13 w 113"/>
                <a:gd name="T11" fmla="*/ 23 h 34"/>
                <a:gd name="T12" fmla="*/ 21 w 113"/>
                <a:gd name="T13" fmla="*/ 17 h 34"/>
                <a:gd name="T14" fmla="*/ 42 w 113"/>
                <a:gd name="T15" fmla="*/ 4 h 34"/>
                <a:gd name="T16" fmla="*/ 38 w 113"/>
                <a:gd name="T17" fmla="*/ 6 h 34"/>
                <a:gd name="T18" fmla="*/ 42 w 113"/>
                <a:gd name="T19" fmla="*/ 4 h 34"/>
                <a:gd name="T20" fmla="*/ 112 w 113"/>
                <a:gd name="T21" fmla="*/ 2 h 34"/>
                <a:gd name="T22" fmla="*/ 113 w 113"/>
                <a:gd name="T23" fmla="*/ 3 h 34"/>
                <a:gd name="T24" fmla="*/ 113 w 113"/>
                <a:gd name="T25" fmla="*/ 3 h 34"/>
                <a:gd name="T26" fmla="*/ 112 w 113"/>
                <a:gd name="T27" fmla="*/ 2 h 34"/>
                <a:gd name="T28" fmla="*/ 55 w 113"/>
                <a:gd name="T29" fmla="*/ 1 h 34"/>
                <a:gd name="T30" fmla="*/ 50 w 113"/>
                <a:gd name="T31" fmla="*/ 2 h 34"/>
                <a:gd name="T32" fmla="*/ 46 w 113"/>
                <a:gd name="T33" fmla="*/ 2 h 34"/>
                <a:gd name="T34" fmla="*/ 55 w 113"/>
                <a:gd name="T35" fmla="*/ 1 h 34"/>
                <a:gd name="T36" fmla="*/ 55 w 113"/>
                <a:gd name="T37" fmla="*/ 1 h 34"/>
                <a:gd name="T38" fmla="*/ 75 w 113"/>
                <a:gd name="T39" fmla="*/ 0 h 34"/>
                <a:gd name="T40" fmla="*/ 61 w 113"/>
                <a:gd name="T41" fmla="*/ 1 h 34"/>
                <a:gd name="T42" fmla="*/ 58 w 113"/>
                <a:gd name="T43" fmla="*/ 1 h 34"/>
                <a:gd name="T44" fmla="*/ 70 w 113"/>
                <a:gd name="T45" fmla="*/ 1 h 34"/>
                <a:gd name="T46" fmla="*/ 75 w 113"/>
                <a:gd name="T47" fmla="*/ 0 h 34"/>
                <a:gd name="T48" fmla="*/ 82 w 113"/>
                <a:gd name="T49" fmla="*/ 0 h 34"/>
                <a:gd name="T50" fmla="*/ 82 w 113"/>
                <a:gd name="T51" fmla="*/ 0 h 34"/>
                <a:gd name="T52" fmla="*/ 85 w 113"/>
                <a:gd name="T53" fmla="*/ 0 h 34"/>
                <a:gd name="T54" fmla="*/ 82 w 113"/>
                <a:gd name="T55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13" h="34">
                  <a:moveTo>
                    <a:pt x="1" y="33"/>
                  </a:moveTo>
                  <a:cubicBezTo>
                    <a:pt x="1" y="34"/>
                    <a:pt x="0" y="34"/>
                    <a:pt x="0" y="34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0" y="34"/>
                    <a:pt x="1" y="34"/>
                    <a:pt x="1" y="33"/>
                  </a:cubicBezTo>
                  <a:moveTo>
                    <a:pt x="21" y="17"/>
                  </a:moveTo>
                  <a:cubicBezTo>
                    <a:pt x="18" y="19"/>
                    <a:pt x="15" y="21"/>
                    <a:pt x="13" y="23"/>
                  </a:cubicBezTo>
                  <a:cubicBezTo>
                    <a:pt x="15" y="21"/>
                    <a:pt x="18" y="19"/>
                    <a:pt x="21" y="17"/>
                  </a:cubicBezTo>
                  <a:moveTo>
                    <a:pt x="42" y="4"/>
                  </a:moveTo>
                  <a:cubicBezTo>
                    <a:pt x="40" y="4"/>
                    <a:pt x="39" y="5"/>
                    <a:pt x="38" y="6"/>
                  </a:cubicBezTo>
                  <a:cubicBezTo>
                    <a:pt x="39" y="5"/>
                    <a:pt x="40" y="4"/>
                    <a:pt x="42" y="4"/>
                  </a:cubicBezTo>
                  <a:moveTo>
                    <a:pt x="112" y="2"/>
                  </a:moveTo>
                  <a:cubicBezTo>
                    <a:pt x="112" y="2"/>
                    <a:pt x="113" y="3"/>
                    <a:pt x="113" y="3"/>
                  </a:cubicBezTo>
                  <a:cubicBezTo>
                    <a:pt x="113" y="3"/>
                    <a:pt x="113" y="3"/>
                    <a:pt x="113" y="3"/>
                  </a:cubicBezTo>
                  <a:cubicBezTo>
                    <a:pt x="113" y="3"/>
                    <a:pt x="112" y="2"/>
                    <a:pt x="112" y="2"/>
                  </a:cubicBezTo>
                  <a:moveTo>
                    <a:pt x="55" y="1"/>
                  </a:moveTo>
                  <a:cubicBezTo>
                    <a:pt x="54" y="1"/>
                    <a:pt x="52" y="2"/>
                    <a:pt x="50" y="2"/>
                  </a:cubicBezTo>
                  <a:cubicBezTo>
                    <a:pt x="49" y="2"/>
                    <a:pt x="47" y="2"/>
                    <a:pt x="46" y="2"/>
                  </a:cubicBezTo>
                  <a:cubicBezTo>
                    <a:pt x="49" y="2"/>
                    <a:pt x="52" y="2"/>
                    <a:pt x="55" y="1"/>
                  </a:cubicBezTo>
                  <a:cubicBezTo>
                    <a:pt x="55" y="1"/>
                    <a:pt x="55" y="1"/>
                    <a:pt x="55" y="1"/>
                  </a:cubicBezTo>
                  <a:moveTo>
                    <a:pt x="75" y="0"/>
                  </a:moveTo>
                  <a:cubicBezTo>
                    <a:pt x="70" y="0"/>
                    <a:pt x="66" y="1"/>
                    <a:pt x="61" y="1"/>
                  </a:cubicBezTo>
                  <a:cubicBezTo>
                    <a:pt x="60" y="1"/>
                    <a:pt x="59" y="1"/>
                    <a:pt x="58" y="1"/>
                  </a:cubicBezTo>
                  <a:cubicBezTo>
                    <a:pt x="62" y="1"/>
                    <a:pt x="66" y="1"/>
                    <a:pt x="70" y="1"/>
                  </a:cubicBezTo>
                  <a:cubicBezTo>
                    <a:pt x="71" y="0"/>
                    <a:pt x="73" y="0"/>
                    <a:pt x="75" y="0"/>
                  </a:cubicBezTo>
                  <a:moveTo>
                    <a:pt x="82" y="0"/>
                  </a:moveTo>
                  <a:cubicBezTo>
                    <a:pt x="82" y="0"/>
                    <a:pt x="82" y="0"/>
                    <a:pt x="82" y="0"/>
                  </a:cubicBezTo>
                  <a:cubicBezTo>
                    <a:pt x="83" y="0"/>
                    <a:pt x="84" y="0"/>
                    <a:pt x="85" y="0"/>
                  </a:cubicBezTo>
                  <a:cubicBezTo>
                    <a:pt x="84" y="0"/>
                    <a:pt x="83" y="0"/>
                    <a:pt x="8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70" name="Freeform 422"/>
            <p:cNvSpPr>
              <a:spLocks/>
            </p:cNvSpPr>
            <p:nvPr/>
          </p:nvSpPr>
          <p:spPr bwMode="auto">
            <a:xfrm>
              <a:off x="781050" y="2170113"/>
              <a:ext cx="469900" cy="131763"/>
            </a:xfrm>
            <a:custGeom>
              <a:avLst/>
              <a:gdLst>
                <a:gd name="T0" fmla="*/ 79 w 125"/>
                <a:gd name="T1" fmla="*/ 0 h 35"/>
                <a:gd name="T2" fmla="*/ 77 w 125"/>
                <a:gd name="T3" fmla="*/ 0 h 35"/>
                <a:gd name="T4" fmla="*/ 75 w 125"/>
                <a:gd name="T5" fmla="*/ 0 h 35"/>
                <a:gd name="T6" fmla="*/ 70 w 125"/>
                <a:gd name="T7" fmla="*/ 1 h 35"/>
                <a:gd name="T8" fmla="*/ 58 w 125"/>
                <a:gd name="T9" fmla="*/ 1 h 35"/>
                <a:gd name="T10" fmla="*/ 55 w 125"/>
                <a:gd name="T11" fmla="*/ 1 h 35"/>
                <a:gd name="T12" fmla="*/ 55 w 125"/>
                <a:gd name="T13" fmla="*/ 1 h 35"/>
                <a:gd name="T14" fmla="*/ 46 w 125"/>
                <a:gd name="T15" fmla="*/ 2 h 35"/>
                <a:gd name="T16" fmla="*/ 42 w 125"/>
                <a:gd name="T17" fmla="*/ 4 h 35"/>
                <a:gd name="T18" fmla="*/ 38 w 125"/>
                <a:gd name="T19" fmla="*/ 6 h 35"/>
                <a:gd name="T20" fmla="*/ 37 w 125"/>
                <a:gd name="T21" fmla="*/ 6 h 35"/>
                <a:gd name="T22" fmla="*/ 36 w 125"/>
                <a:gd name="T23" fmla="*/ 7 h 35"/>
                <a:gd name="T24" fmla="*/ 21 w 125"/>
                <a:gd name="T25" fmla="*/ 17 h 35"/>
                <a:gd name="T26" fmla="*/ 13 w 125"/>
                <a:gd name="T27" fmla="*/ 23 h 35"/>
                <a:gd name="T28" fmla="*/ 2 w 125"/>
                <a:gd name="T29" fmla="*/ 33 h 35"/>
                <a:gd name="T30" fmla="*/ 1 w 125"/>
                <a:gd name="T31" fmla="*/ 33 h 35"/>
                <a:gd name="T32" fmla="*/ 0 w 125"/>
                <a:gd name="T33" fmla="*/ 34 h 35"/>
                <a:gd name="T34" fmla="*/ 0 w 125"/>
                <a:gd name="T35" fmla="*/ 35 h 35"/>
                <a:gd name="T36" fmla="*/ 1 w 125"/>
                <a:gd name="T37" fmla="*/ 35 h 35"/>
                <a:gd name="T38" fmla="*/ 3 w 125"/>
                <a:gd name="T39" fmla="*/ 35 h 35"/>
                <a:gd name="T40" fmla="*/ 13 w 125"/>
                <a:gd name="T41" fmla="*/ 32 h 35"/>
                <a:gd name="T42" fmla="*/ 32 w 125"/>
                <a:gd name="T43" fmla="*/ 29 h 35"/>
                <a:gd name="T44" fmla="*/ 53 w 125"/>
                <a:gd name="T45" fmla="*/ 27 h 35"/>
                <a:gd name="T46" fmla="*/ 70 w 125"/>
                <a:gd name="T47" fmla="*/ 26 h 35"/>
                <a:gd name="T48" fmla="*/ 71 w 125"/>
                <a:gd name="T49" fmla="*/ 26 h 35"/>
                <a:gd name="T50" fmla="*/ 72 w 125"/>
                <a:gd name="T51" fmla="*/ 26 h 35"/>
                <a:gd name="T52" fmla="*/ 72 w 125"/>
                <a:gd name="T53" fmla="*/ 26 h 35"/>
                <a:gd name="T54" fmla="*/ 74 w 125"/>
                <a:gd name="T55" fmla="*/ 26 h 35"/>
                <a:gd name="T56" fmla="*/ 90 w 125"/>
                <a:gd name="T57" fmla="*/ 25 h 35"/>
                <a:gd name="T58" fmla="*/ 109 w 125"/>
                <a:gd name="T59" fmla="*/ 22 h 35"/>
                <a:gd name="T60" fmla="*/ 117 w 125"/>
                <a:gd name="T61" fmla="*/ 19 h 35"/>
                <a:gd name="T62" fmla="*/ 125 w 125"/>
                <a:gd name="T63" fmla="*/ 12 h 35"/>
                <a:gd name="T64" fmla="*/ 125 w 125"/>
                <a:gd name="T65" fmla="*/ 10 h 35"/>
                <a:gd name="T66" fmla="*/ 124 w 125"/>
                <a:gd name="T67" fmla="*/ 9 h 35"/>
                <a:gd name="T68" fmla="*/ 113 w 125"/>
                <a:gd name="T69" fmla="*/ 3 h 35"/>
                <a:gd name="T70" fmla="*/ 112 w 125"/>
                <a:gd name="T71" fmla="*/ 2 h 35"/>
                <a:gd name="T72" fmla="*/ 111 w 125"/>
                <a:gd name="T73" fmla="*/ 2 h 35"/>
                <a:gd name="T74" fmla="*/ 96 w 125"/>
                <a:gd name="T75" fmla="*/ 1 h 35"/>
                <a:gd name="T76" fmla="*/ 86 w 125"/>
                <a:gd name="T77" fmla="*/ 1 h 35"/>
                <a:gd name="T78" fmla="*/ 85 w 125"/>
                <a:gd name="T79" fmla="*/ 0 h 35"/>
                <a:gd name="T80" fmla="*/ 82 w 125"/>
                <a:gd name="T81" fmla="*/ 0 h 35"/>
                <a:gd name="T82" fmla="*/ 82 w 125"/>
                <a:gd name="T83" fmla="*/ 0 h 35"/>
                <a:gd name="T84" fmla="*/ 79 w 125"/>
                <a:gd name="T85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25" h="35">
                  <a:moveTo>
                    <a:pt x="79" y="0"/>
                  </a:moveTo>
                  <a:cubicBezTo>
                    <a:pt x="78" y="0"/>
                    <a:pt x="77" y="0"/>
                    <a:pt x="77" y="0"/>
                  </a:cubicBezTo>
                  <a:cubicBezTo>
                    <a:pt x="76" y="0"/>
                    <a:pt x="76" y="0"/>
                    <a:pt x="75" y="0"/>
                  </a:cubicBezTo>
                  <a:cubicBezTo>
                    <a:pt x="73" y="0"/>
                    <a:pt x="71" y="0"/>
                    <a:pt x="70" y="1"/>
                  </a:cubicBezTo>
                  <a:cubicBezTo>
                    <a:pt x="66" y="1"/>
                    <a:pt x="62" y="1"/>
                    <a:pt x="58" y="1"/>
                  </a:cubicBezTo>
                  <a:cubicBezTo>
                    <a:pt x="57" y="1"/>
                    <a:pt x="56" y="1"/>
                    <a:pt x="55" y="1"/>
                  </a:cubicBezTo>
                  <a:cubicBezTo>
                    <a:pt x="55" y="1"/>
                    <a:pt x="55" y="1"/>
                    <a:pt x="55" y="1"/>
                  </a:cubicBezTo>
                  <a:cubicBezTo>
                    <a:pt x="52" y="2"/>
                    <a:pt x="49" y="2"/>
                    <a:pt x="46" y="2"/>
                  </a:cubicBezTo>
                  <a:cubicBezTo>
                    <a:pt x="44" y="3"/>
                    <a:pt x="43" y="3"/>
                    <a:pt x="42" y="4"/>
                  </a:cubicBezTo>
                  <a:cubicBezTo>
                    <a:pt x="40" y="4"/>
                    <a:pt x="39" y="5"/>
                    <a:pt x="38" y="6"/>
                  </a:cubicBezTo>
                  <a:cubicBezTo>
                    <a:pt x="37" y="6"/>
                    <a:pt x="37" y="6"/>
                    <a:pt x="37" y="6"/>
                  </a:cubicBezTo>
                  <a:cubicBezTo>
                    <a:pt x="37" y="6"/>
                    <a:pt x="36" y="7"/>
                    <a:pt x="36" y="7"/>
                  </a:cubicBezTo>
                  <a:cubicBezTo>
                    <a:pt x="31" y="10"/>
                    <a:pt x="26" y="13"/>
                    <a:pt x="21" y="17"/>
                  </a:cubicBezTo>
                  <a:cubicBezTo>
                    <a:pt x="18" y="19"/>
                    <a:pt x="15" y="21"/>
                    <a:pt x="13" y="23"/>
                  </a:cubicBezTo>
                  <a:cubicBezTo>
                    <a:pt x="9" y="26"/>
                    <a:pt x="5" y="29"/>
                    <a:pt x="2" y="33"/>
                  </a:cubicBezTo>
                  <a:cubicBezTo>
                    <a:pt x="1" y="33"/>
                    <a:pt x="1" y="33"/>
                    <a:pt x="1" y="33"/>
                  </a:cubicBezTo>
                  <a:cubicBezTo>
                    <a:pt x="1" y="34"/>
                    <a:pt x="0" y="34"/>
                    <a:pt x="0" y="34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1" y="35"/>
                    <a:pt x="1" y="35"/>
                    <a:pt x="1" y="35"/>
                  </a:cubicBezTo>
                  <a:cubicBezTo>
                    <a:pt x="2" y="35"/>
                    <a:pt x="2" y="35"/>
                    <a:pt x="3" y="35"/>
                  </a:cubicBezTo>
                  <a:cubicBezTo>
                    <a:pt x="6" y="34"/>
                    <a:pt x="10" y="33"/>
                    <a:pt x="13" y="32"/>
                  </a:cubicBezTo>
                  <a:cubicBezTo>
                    <a:pt x="19" y="31"/>
                    <a:pt x="25" y="30"/>
                    <a:pt x="32" y="29"/>
                  </a:cubicBezTo>
                  <a:cubicBezTo>
                    <a:pt x="39" y="28"/>
                    <a:pt x="46" y="27"/>
                    <a:pt x="53" y="27"/>
                  </a:cubicBezTo>
                  <a:cubicBezTo>
                    <a:pt x="59" y="26"/>
                    <a:pt x="64" y="26"/>
                    <a:pt x="70" y="26"/>
                  </a:cubicBezTo>
                  <a:cubicBezTo>
                    <a:pt x="70" y="26"/>
                    <a:pt x="70" y="26"/>
                    <a:pt x="71" y="26"/>
                  </a:cubicBezTo>
                  <a:cubicBezTo>
                    <a:pt x="71" y="26"/>
                    <a:pt x="71" y="26"/>
                    <a:pt x="72" y="26"/>
                  </a:cubicBezTo>
                  <a:cubicBezTo>
                    <a:pt x="72" y="26"/>
                    <a:pt x="72" y="26"/>
                    <a:pt x="72" y="26"/>
                  </a:cubicBezTo>
                  <a:cubicBezTo>
                    <a:pt x="73" y="26"/>
                    <a:pt x="74" y="26"/>
                    <a:pt x="74" y="26"/>
                  </a:cubicBezTo>
                  <a:cubicBezTo>
                    <a:pt x="79" y="25"/>
                    <a:pt x="85" y="25"/>
                    <a:pt x="90" y="25"/>
                  </a:cubicBezTo>
                  <a:cubicBezTo>
                    <a:pt x="96" y="24"/>
                    <a:pt x="103" y="23"/>
                    <a:pt x="109" y="22"/>
                  </a:cubicBezTo>
                  <a:cubicBezTo>
                    <a:pt x="112" y="21"/>
                    <a:pt x="114" y="20"/>
                    <a:pt x="117" y="19"/>
                  </a:cubicBezTo>
                  <a:cubicBezTo>
                    <a:pt x="120" y="17"/>
                    <a:pt x="123" y="15"/>
                    <a:pt x="125" y="12"/>
                  </a:cubicBezTo>
                  <a:cubicBezTo>
                    <a:pt x="125" y="11"/>
                    <a:pt x="125" y="11"/>
                    <a:pt x="125" y="10"/>
                  </a:cubicBezTo>
                  <a:cubicBezTo>
                    <a:pt x="125" y="10"/>
                    <a:pt x="125" y="9"/>
                    <a:pt x="124" y="9"/>
                  </a:cubicBezTo>
                  <a:cubicBezTo>
                    <a:pt x="121" y="7"/>
                    <a:pt x="117" y="5"/>
                    <a:pt x="113" y="3"/>
                  </a:cubicBezTo>
                  <a:cubicBezTo>
                    <a:pt x="113" y="3"/>
                    <a:pt x="112" y="2"/>
                    <a:pt x="112" y="2"/>
                  </a:cubicBezTo>
                  <a:cubicBezTo>
                    <a:pt x="112" y="2"/>
                    <a:pt x="111" y="2"/>
                    <a:pt x="111" y="2"/>
                  </a:cubicBezTo>
                  <a:cubicBezTo>
                    <a:pt x="106" y="2"/>
                    <a:pt x="101" y="1"/>
                    <a:pt x="96" y="1"/>
                  </a:cubicBezTo>
                  <a:cubicBezTo>
                    <a:pt x="93" y="1"/>
                    <a:pt x="89" y="1"/>
                    <a:pt x="86" y="1"/>
                  </a:cubicBezTo>
                  <a:cubicBezTo>
                    <a:pt x="86" y="0"/>
                    <a:pt x="85" y="0"/>
                    <a:pt x="85" y="0"/>
                  </a:cubicBezTo>
                  <a:cubicBezTo>
                    <a:pt x="84" y="0"/>
                    <a:pt x="83" y="0"/>
                    <a:pt x="82" y="0"/>
                  </a:cubicBezTo>
                  <a:cubicBezTo>
                    <a:pt x="82" y="0"/>
                    <a:pt x="82" y="0"/>
                    <a:pt x="82" y="0"/>
                  </a:cubicBezTo>
                  <a:cubicBezTo>
                    <a:pt x="81" y="0"/>
                    <a:pt x="80" y="0"/>
                    <a:pt x="79" y="0"/>
                  </a:cubicBezTo>
                </a:path>
              </a:pathLst>
            </a:custGeom>
            <a:solidFill>
              <a:srgbClr val="FFF4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71" name="Freeform 423"/>
            <p:cNvSpPr>
              <a:spLocks noEditPoints="1"/>
            </p:cNvSpPr>
            <p:nvPr/>
          </p:nvSpPr>
          <p:spPr bwMode="auto">
            <a:xfrm>
              <a:off x="679450" y="2189163"/>
              <a:ext cx="209550" cy="109538"/>
            </a:xfrm>
            <a:custGeom>
              <a:avLst/>
              <a:gdLst>
                <a:gd name="T0" fmla="*/ 21 w 56"/>
                <a:gd name="T1" fmla="*/ 29 h 29"/>
                <a:gd name="T2" fmla="*/ 20 w 56"/>
                <a:gd name="T3" fmla="*/ 29 h 29"/>
                <a:gd name="T4" fmla="*/ 20 w 56"/>
                <a:gd name="T5" fmla="*/ 29 h 29"/>
                <a:gd name="T6" fmla="*/ 20 w 56"/>
                <a:gd name="T7" fmla="*/ 29 h 29"/>
                <a:gd name="T8" fmla="*/ 21 w 56"/>
                <a:gd name="T9" fmla="*/ 29 h 29"/>
                <a:gd name="T10" fmla="*/ 13 w 56"/>
                <a:gd name="T11" fmla="*/ 25 h 29"/>
                <a:gd name="T12" fmla="*/ 14 w 56"/>
                <a:gd name="T13" fmla="*/ 26 h 29"/>
                <a:gd name="T14" fmla="*/ 13 w 56"/>
                <a:gd name="T15" fmla="*/ 25 h 29"/>
                <a:gd name="T16" fmla="*/ 26 w 56"/>
                <a:gd name="T17" fmla="*/ 24 h 29"/>
                <a:gd name="T18" fmla="*/ 25 w 56"/>
                <a:gd name="T19" fmla="*/ 25 h 29"/>
                <a:gd name="T20" fmla="*/ 24 w 56"/>
                <a:gd name="T21" fmla="*/ 26 h 29"/>
                <a:gd name="T22" fmla="*/ 23 w 56"/>
                <a:gd name="T23" fmla="*/ 27 h 29"/>
                <a:gd name="T24" fmla="*/ 24 w 56"/>
                <a:gd name="T25" fmla="*/ 26 h 29"/>
                <a:gd name="T26" fmla="*/ 26 w 56"/>
                <a:gd name="T27" fmla="*/ 24 h 29"/>
                <a:gd name="T28" fmla="*/ 1 w 56"/>
                <a:gd name="T29" fmla="*/ 18 h 29"/>
                <a:gd name="T30" fmla="*/ 1 w 56"/>
                <a:gd name="T31" fmla="*/ 18 h 29"/>
                <a:gd name="T32" fmla="*/ 3 w 56"/>
                <a:gd name="T33" fmla="*/ 19 h 29"/>
                <a:gd name="T34" fmla="*/ 2 w 56"/>
                <a:gd name="T35" fmla="*/ 18 h 29"/>
                <a:gd name="T36" fmla="*/ 1 w 56"/>
                <a:gd name="T37" fmla="*/ 18 h 29"/>
                <a:gd name="T38" fmla="*/ 2 w 56"/>
                <a:gd name="T39" fmla="*/ 16 h 29"/>
                <a:gd name="T40" fmla="*/ 1 w 56"/>
                <a:gd name="T41" fmla="*/ 16 h 29"/>
                <a:gd name="T42" fmla="*/ 0 w 56"/>
                <a:gd name="T43" fmla="*/ 17 h 29"/>
                <a:gd name="T44" fmla="*/ 1 w 56"/>
                <a:gd name="T45" fmla="*/ 16 h 29"/>
                <a:gd name="T46" fmla="*/ 2 w 56"/>
                <a:gd name="T47" fmla="*/ 16 h 29"/>
                <a:gd name="T48" fmla="*/ 28 w 56"/>
                <a:gd name="T49" fmla="*/ 6 h 29"/>
                <a:gd name="T50" fmla="*/ 11 w 56"/>
                <a:gd name="T51" fmla="*/ 12 h 29"/>
                <a:gd name="T52" fmla="*/ 7 w 56"/>
                <a:gd name="T53" fmla="*/ 13 h 29"/>
                <a:gd name="T54" fmla="*/ 28 w 56"/>
                <a:gd name="T55" fmla="*/ 6 h 29"/>
                <a:gd name="T56" fmla="*/ 56 w 56"/>
                <a:gd name="T57" fmla="*/ 1 h 29"/>
                <a:gd name="T58" fmla="*/ 54 w 56"/>
                <a:gd name="T59" fmla="*/ 2 h 29"/>
                <a:gd name="T60" fmla="*/ 53 w 56"/>
                <a:gd name="T61" fmla="*/ 3 h 29"/>
                <a:gd name="T62" fmla="*/ 54 w 56"/>
                <a:gd name="T63" fmla="*/ 2 h 29"/>
                <a:gd name="T64" fmla="*/ 56 w 56"/>
                <a:gd name="T65" fmla="*/ 1 h 29"/>
                <a:gd name="T66" fmla="*/ 52 w 56"/>
                <a:gd name="T67" fmla="*/ 0 h 29"/>
                <a:gd name="T68" fmla="*/ 42 w 56"/>
                <a:gd name="T69" fmla="*/ 2 h 29"/>
                <a:gd name="T70" fmla="*/ 46 w 56"/>
                <a:gd name="T71" fmla="*/ 1 h 29"/>
                <a:gd name="T72" fmla="*/ 52 w 56"/>
                <a:gd name="T73" fmla="*/ 0 h 29"/>
                <a:gd name="T74" fmla="*/ 56 w 56"/>
                <a:gd name="T75" fmla="*/ 0 h 29"/>
                <a:gd name="T76" fmla="*/ 56 w 56"/>
                <a:gd name="T77" fmla="*/ 0 h 29"/>
                <a:gd name="T78" fmla="*/ 56 w 56"/>
                <a:gd name="T79" fmla="*/ 0 h 29"/>
                <a:gd name="T80" fmla="*/ 56 w 56"/>
                <a:gd name="T81" fmla="*/ 0 h 29"/>
                <a:gd name="T82" fmla="*/ 55 w 56"/>
                <a:gd name="T83" fmla="*/ 0 h 29"/>
                <a:gd name="T84" fmla="*/ 53 w 56"/>
                <a:gd name="T85" fmla="*/ 0 h 29"/>
                <a:gd name="T86" fmla="*/ 54 w 56"/>
                <a:gd name="T87" fmla="*/ 0 h 29"/>
                <a:gd name="T88" fmla="*/ 55 w 56"/>
                <a:gd name="T89" fmla="*/ 0 h 29"/>
                <a:gd name="T90" fmla="*/ 55 w 56"/>
                <a:gd name="T91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56" h="29">
                  <a:moveTo>
                    <a:pt x="21" y="29"/>
                  </a:moveTo>
                  <a:cubicBezTo>
                    <a:pt x="21" y="29"/>
                    <a:pt x="20" y="29"/>
                    <a:pt x="20" y="29"/>
                  </a:cubicBezTo>
                  <a:cubicBezTo>
                    <a:pt x="20" y="29"/>
                    <a:pt x="20" y="29"/>
                    <a:pt x="20" y="29"/>
                  </a:cubicBezTo>
                  <a:cubicBezTo>
                    <a:pt x="20" y="29"/>
                    <a:pt x="20" y="29"/>
                    <a:pt x="20" y="29"/>
                  </a:cubicBezTo>
                  <a:cubicBezTo>
                    <a:pt x="20" y="29"/>
                    <a:pt x="21" y="29"/>
                    <a:pt x="21" y="29"/>
                  </a:cubicBezTo>
                  <a:moveTo>
                    <a:pt x="13" y="25"/>
                  </a:moveTo>
                  <a:cubicBezTo>
                    <a:pt x="14" y="26"/>
                    <a:pt x="14" y="26"/>
                    <a:pt x="14" y="26"/>
                  </a:cubicBezTo>
                  <a:cubicBezTo>
                    <a:pt x="14" y="26"/>
                    <a:pt x="14" y="26"/>
                    <a:pt x="13" y="25"/>
                  </a:cubicBezTo>
                  <a:moveTo>
                    <a:pt x="26" y="24"/>
                  </a:moveTo>
                  <a:cubicBezTo>
                    <a:pt x="26" y="24"/>
                    <a:pt x="26" y="24"/>
                    <a:pt x="25" y="25"/>
                  </a:cubicBezTo>
                  <a:cubicBezTo>
                    <a:pt x="25" y="25"/>
                    <a:pt x="24" y="26"/>
                    <a:pt x="24" y="26"/>
                  </a:cubicBezTo>
                  <a:cubicBezTo>
                    <a:pt x="23" y="26"/>
                    <a:pt x="23" y="27"/>
                    <a:pt x="23" y="27"/>
                  </a:cubicBezTo>
                  <a:cubicBezTo>
                    <a:pt x="23" y="27"/>
                    <a:pt x="23" y="27"/>
                    <a:pt x="24" y="26"/>
                  </a:cubicBezTo>
                  <a:cubicBezTo>
                    <a:pt x="24" y="26"/>
                    <a:pt x="25" y="25"/>
                    <a:pt x="26" y="24"/>
                  </a:cubicBezTo>
                  <a:moveTo>
                    <a:pt x="1" y="18"/>
                  </a:moveTo>
                  <a:cubicBezTo>
                    <a:pt x="1" y="18"/>
                    <a:pt x="1" y="18"/>
                    <a:pt x="1" y="18"/>
                  </a:cubicBezTo>
                  <a:cubicBezTo>
                    <a:pt x="2" y="18"/>
                    <a:pt x="3" y="19"/>
                    <a:pt x="3" y="19"/>
                  </a:cubicBezTo>
                  <a:cubicBezTo>
                    <a:pt x="3" y="19"/>
                    <a:pt x="2" y="19"/>
                    <a:pt x="2" y="18"/>
                  </a:cubicBezTo>
                  <a:cubicBezTo>
                    <a:pt x="2" y="18"/>
                    <a:pt x="1" y="18"/>
                    <a:pt x="1" y="18"/>
                  </a:cubicBezTo>
                  <a:moveTo>
                    <a:pt x="2" y="16"/>
                  </a:moveTo>
                  <a:cubicBezTo>
                    <a:pt x="2" y="16"/>
                    <a:pt x="2" y="16"/>
                    <a:pt x="1" y="16"/>
                  </a:cubicBezTo>
                  <a:cubicBezTo>
                    <a:pt x="1" y="16"/>
                    <a:pt x="0" y="16"/>
                    <a:pt x="0" y="17"/>
                  </a:cubicBezTo>
                  <a:cubicBezTo>
                    <a:pt x="0" y="17"/>
                    <a:pt x="1" y="16"/>
                    <a:pt x="1" y="16"/>
                  </a:cubicBezTo>
                  <a:cubicBezTo>
                    <a:pt x="2" y="16"/>
                    <a:pt x="2" y="16"/>
                    <a:pt x="2" y="16"/>
                  </a:cubicBezTo>
                  <a:moveTo>
                    <a:pt x="28" y="6"/>
                  </a:moveTo>
                  <a:cubicBezTo>
                    <a:pt x="22" y="8"/>
                    <a:pt x="17" y="10"/>
                    <a:pt x="11" y="12"/>
                  </a:cubicBezTo>
                  <a:cubicBezTo>
                    <a:pt x="10" y="12"/>
                    <a:pt x="9" y="13"/>
                    <a:pt x="7" y="13"/>
                  </a:cubicBezTo>
                  <a:cubicBezTo>
                    <a:pt x="14" y="11"/>
                    <a:pt x="21" y="8"/>
                    <a:pt x="28" y="6"/>
                  </a:cubicBezTo>
                  <a:moveTo>
                    <a:pt x="56" y="1"/>
                  </a:moveTo>
                  <a:cubicBezTo>
                    <a:pt x="55" y="1"/>
                    <a:pt x="55" y="2"/>
                    <a:pt x="54" y="2"/>
                  </a:cubicBezTo>
                  <a:cubicBezTo>
                    <a:pt x="54" y="2"/>
                    <a:pt x="53" y="3"/>
                    <a:pt x="53" y="3"/>
                  </a:cubicBezTo>
                  <a:cubicBezTo>
                    <a:pt x="53" y="3"/>
                    <a:pt x="53" y="2"/>
                    <a:pt x="54" y="2"/>
                  </a:cubicBezTo>
                  <a:cubicBezTo>
                    <a:pt x="54" y="2"/>
                    <a:pt x="55" y="1"/>
                    <a:pt x="56" y="1"/>
                  </a:cubicBezTo>
                  <a:moveTo>
                    <a:pt x="52" y="0"/>
                  </a:moveTo>
                  <a:cubicBezTo>
                    <a:pt x="49" y="1"/>
                    <a:pt x="45" y="2"/>
                    <a:pt x="42" y="2"/>
                  </a:cubicBezTo>
                  <a:cubicBezTo>
                    <a:pt x="44" y="2"/>
                    <a:pt x="45" y="2"/>
                    <a:pt x="46" y="1"/>
                  </a:cubicBezTo>
                  <a:cubicBezTo>
                    <a:pt x="48" y="1"/>
                    <a:pt x="50" y="1"/>
                    <a:pt x="52" y="0"/>
                  </a:cubicBezTo>
                  <a:moveTo>
                    <a:pt x="56" y="0"/>
                  </a:moveTo>
                  <a:cubicBezTo>
                    <a:pt x="56" y="0"/>
                    <a:pt x="56" y="0"/>
                    <a:pt x="56" y="0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56" y="0"/>
                    <a:pt x="56" y="0"/>
                    <a:pt x="56" y="0"/>
                  </a:cubicBezTo>
                  <a:moveTo>
                    <a:pt x="55" y="0"/>
                  </a:moveTo>
                  <a:cubicBezTo>
                    <a:pt x="54" y="0"/>
                    <a:pt x="54" y="0"/>
                    <a:pt x="53" y="0"/>
                  </a:cubicBezTo>
                  <a:cubicBezTo>
                    <a:pt x="53" y="0"/>
                    <a:pt x="54" y="0"/>
                    <a:pt x="54" y="0"/>
                  </a:cubicBezTo>
                  <a:cubicBezTo>
                    <a:pt x="55" y="0"/>
                    <a:pt x="55" y="0"/>
                    <a:pt x="55" y="0"/>
                  </a:cubicBezTo>
                  <a:cubicBezTo>
                    <a:pt x="55" y="0"/>
                    <a:pt x="55" y="0"/>
                    <a:pt x="55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72" name="Freeform 424"/>
            <p:cNvSpPr>
              <a:spLocks/>
            </p:cNvSpPr>
            <p:nvPr/>
          </p:nvSpPr>
          <p:spPr bwMode="auto">
            <a:xfrm>
              <a:off x="679450" y="2189163"/>
              <a:ext cx="209550" cy="109538"/>
            </a:xfrm>
            <a:custGeom>
              <a:avLst/>
              <a:gdLst>
                <a:gd name="T0" fmla="*/ 55 w 56"/>
                <a:gd name="T1" fmla="*/ 0 h 29"/>
                <a:gd name="T2" fmla="*/ 54 w 56"/>
                <a:gd name="T3" fmla="*/ 0 h 29"/>
                <a:gd name="T4" fmla="*/ 53 w 56"/>
                <a:gd name="T5" fmla="*/ 0 h 29"/>
                <a:gd name="T6" fmla="*/ 53 w 56"/>
                <a:gd name="T7" fmla="*/ 0 h 29"/>
                <a:gd name="T8" fmla="*/ 52 w 56"/>
                <a:gd name="T9" fmla="*/ 0 h 29"/>
                <a:gd name="T10" fmla="*/ 46 w 56"/>
                <a:gd name="T11" fmla="*/ 1 h 29"/>
                <a:gd name="T12" fmla="*/ 42 w 56"/>
                <a:gd name="T13" fmla="*/ 2 h 29"/>
                <a:gd name="T14" fmla="*/ 28 w 56"/>
                <a:gd name="T15" fmla="*/ 6 h 29"/>
                <a:gd name="T16" fmla="*/ 7 w 56"/>
                <a:gd name="T17" fmla="*/ 13 h 29"/>
                <a:gd name="T18" fmla="*/ 2 w 56"/>
                <a:gd name="T19" fmla="*/ 16 h 29"/>
                <a:gd name="T20" fmla="*/ 1 w 56"/>
                <a:gd name="T21" fmla="*/ 16 h 29"/>
                <a:gd name="T22" fmla="*/ 0 w 56"/>
                <a:gd name="T23" fmla="*/ 17 h 29"/>
                <a:gd name="T24" fmla="*/ 1 w 56"/>
                <a:gd name="T25" fmla="*/ 18 h 29"/>
                <a:gd name="T26" fmla="*/ 2 w 56"/>
                <a:gd name="T27" fmla="*/ 18 h 29"/>
                <a:gd name="T28" fmla="*/ 3 w 56"/>
                <a:gd name="T29" fmla="*/ 19 h 29"/>
                <a:gd name="T30" fmla="*/ 13 w 56"/>
                <a:gd name="T31" fmla="*/ 25 h 29"/>
                <a:gd name="T32" fmla="*/ 14 w 56"/>
                <a:gd name="T33" fmla="*/ 26 h 29"/>
                <a:gd name="T34" fmla="*/ 19 w 56"/>
                <a:gd name="T35" fmla="*/ 28 h 29"/>
                <a:gd name="T36" fmla="*/ 20 w 56"/>
                <a:gd name="T37" fmla="*/ 29 h 29"/>
                <a:gd name="T38" fmla="*/ 20 w 56"/>
                <a:gd name="T39" fmla="*/ 29 h 29"/>
                <a:gd name="T40" fmla="*/ 21 w 56"/>
                <a:gd name="T41" fmla="*/ 29 h 29"/>
                <a:gd name="T42" fmla="*/ 21 w 56"/>
                <a:gd name="T43" fmla="*/ 28 h 29"/>
                <a:gd name="T44" fmla="*/ 23 w 56"/>
                <a:gd name="T45" fmla="*/ 27 h 29"/>
                <a:gd name="T46" fmla="*/ 24 w 56"/>
                <a:gd name="T47" fmla="*/ 26 h 29"/>
                <a:gd name="T48" fmla="*/ 25 w 56"/>
                <a:gd name="T49" fmla="*/ 25 h 29"/>
                <a:gd name="T50" fmla="*/ 26 w 56"/>
                <a:gd name="T51" fmla="*/ 24 h 29"/>
                <a:gd name="T52" fmla="*/ 34 w 56"/>
                <a:gd name="T53" fmla="*/ 16 h 29"/>
                <a:gd name="T54" fmla="*/ 53 w 56"/>
                <a:gd name="T55" fmla="*/ 3 h 29"/>
                <a:gd name="T56" fmla="*/ 54 w 56"/>
                <a:gd name="T57" fmla="*/ 2 h 29"/>
                <a:gd name="T58" fmla="*/ 56 w 56"/>
                <a:gd name="T59" fmla="*/ 1 h 29"/>
                <a:gd name="T60" fmla="*/ 56 w 56"/>
                <a:gd name="T61" fmla="*/ 0 h 29"/>
                <a:gd name="T62" fmla="*/ 56 w 56"/>
                <a:gd name="T63" fmla="*/ 0 h 29"/>
                <a:gd name="T64" fmla="*/ 55 w 56"/>
                <a:gd name="T65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6" h="29">
                  <a:moveTo>
                    <a:pt x="55" y="0"/>
                  </a:moveTo>
                  <a:cubicBezTo>
                    <a:pt x="55" y="0"/>
                    <a:pt x="55" y="0"/>
                    <a:pt x="54" y="0"/>
                  </a:cubicBezTo>
                  <a:cubicBezTo>
                    <a:pt x="54" y="0"/>
                    <a:pt x="53" y="0"/>
                    <a:pt x="53" y="0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53" y="0"/>
                    <a:pt x="52" y="0"/>
                    <a:pt x="52" y="0"/>
                  </a:cubicBezTo>
                  <a:cubicBezTo>
                    <a:pt x="50" y="1"/>
                    <a:pt x="48" y="1"/>
                    <a:pt x="46" y="1"/>
                  </a:cubicBezTo>
                  <a:cubicBezTo>
                    <a:pt x="45" y="2"/>
                    <a:pt x="44" y="2"/>
                    <a:pt x="42" y="2"/>
                  </a:cubicBezTo>
                  <a:cubicBezTo>
                    <a:pt x="37" y="3"/>
                    <a:pt x="32" y="5"/>
                    <a:pt x="28" y="6"/>
                  </a:cubicBezTo>
                  <a:cubicBezTo>
                    <a:pt x="21" y="8"/>
                    <a:pt x="14" y="11"/>
                    <a:pt x="7" y="13"/>
                  </a:cubicBezTo>
                  <a:cubicBezTo>
                    <a:pt x="5" y="14"/>
                    <a:pt x="4" y="15"/>
                    <a:pt x="2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0" y="17"/>
                    <a:pt x="0" y="17"/>
                  </a:cubicBezTo>
                  <a:cubicBezTo>
                    <a:pt x="1" y="17"/>
                    <a:pt x="1" y="17"/>
                    <a:pt x="1" y="18"/>
                  </a:cubicBezTo>
                  <a:cubicBezTo>
                    <a:pt x="1" y="18"/>
                    <a:pt x="2" y="18"/>
                    <a:pt x="2" y="18"/>
                  </a:cubicBezTo>
                  <a:cubicBezTo>
                    <a:pt x="2" y="19"/>
                    <a:pt x="3" y="19"/>
                    <a:pt x="3" y="19"/>
                  </a:cubicBezTo>
                  <a:cubicBezTo>
                    <a:pt x="6" y="22"/>
                    <a:pt x="10" y="24"/>
                    <a:pt x="13" y="25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6" y="27"/>
                    <a:pt x="18" y="28"/>
                    <a:pt x="19" y="28"/>
                  </a:cubicBezTo>
                  <a:cubicBezTo>
                    <a:pt x="19" y="29"/>
                    <a:pt x="20" y="29"/>
                    <a:pt x="20" y="29"/>
                  </a:cubicBezTo>
                  <a:cubicBezTo>
                    <a:pt x="20" y="29"/>
                    <a:pt x="20" y="29"/>
                    <a:pt x="20" y="29"/>
                  </a:cubicBezTo>
                  <a:cubicBezTo>
                    <a:pt x="20" y="29"/>
                    <a:pt x="21" y="29"/>
                    <a:pt x="21" y="29"/>
                  </a:cubicBezTo>
                  <a:cubicBezTo>
                    <a:pt x="21" y="29"/>
                    <a:pt x="21" y="29"/>
                    <a:pt x="21" y="28"/>
                  </a:cubicBezTo>
                  <a:cubicBezTo>
                    <a:pt x="22" y="28"/>
                    <a:pt x="22" y="27"/>
                    <a:pt x="23" y="27"/>
                  </a:cubicBezTo>
                  <a:cubicBezTo>
                    <a:pt x="23" y="27"/>
                    <a:pt x="23" y="26"/>
                    <a:pt x="24" y="26"/>
                  </a:cubicBezTo>
                  <a:cubicBezTo>
                    <a:pt x="24" y="26"/>
                    <a:pt x="25" y="25"/>
                    <a:pt x="25" y="25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9" y="21"/>
                    <a:pt x="31" y="19"/>
                    <a:pt x="34" y="16"/>
                  </a:cubicBezTo>
                  <a:cubicBezTo>
                    <a:pt x="40" y="11"/>
                    <a:pt x="46" y="7"/>
                    <a:pt x="53" y="3"/>
                  </a:cubicBezTo>
                  <a:cubicBezTo>
                    <a:pt x="53" y="3"/>
                    <a:pt x="54" y="2"/>
                    <a:pt x="54" y="2"/>
                  </a:cubicBezTo>
                  <a:cubicBezTo>
                    <a:pt x="55" y="2"/>
                    <a:pt x="55" y="1"/>
                    <a:pt x="56" y="1"/>
                  </a:cubicBezTo>
                  <a:cubicBezTo>
                    <a:pt x="56" y="1"/>
                    <a:pt x="56" y="1"/>
                    <a:pt x="56" y="0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56" y="0"/>
                    <a:pt x="56" y="0"/>
                    <a:pt x="55" y="0"/>
                  </a:cubicBezTo>
                </a:path>
              </a:pathLst>
            </a:custGeom>
            <a:solidFill>
              <a:srgbClr val="FFE9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73" name="Freeform 425"/>
            <p:cNvSpPr>
              <a:spLocks noEditPoints="1"/>
            </p:cNvSpPr>
            <p:nvPr/>
          </p:nvSpPr>
          <p:spPr bwMode="auto">
            <a:xfrm>
              <a:off x="615950" y="2260600"/>
              <a:ext cx="123825" cy="68263"/>
            </a:xfrm>
            <a:custGeom>
              <a:avLst/>
              <a:gdLst>
                <a:gd name="T0" fmla="*/ 7 w 33"/>
                <a:gd name="T1" fmla="*/ 13 h 18"/>
                <a:gd name="T2" fmla="*/ 14 w 33"/>
                <a:gd name="T3" fmla="*/ 18 h 18"/>
                <a:gd name="T4" fmla="*/ 7 w 33"/>
                <a:gd name="T5" fmla="*/ 13 h 18"/>
                <a:gd name="T6" fmla="*/ 28 w 33"/>
                <a:gd name="T7" fmla="*/ 11 h 18"/>
                <a:gd name="T8" fmla="*/ 31 w 33"/>
                <a:gd name="T9" fmla="*/ 12 h 18"/>
                <a:gd name="T10" fmla="*/ 33 w 33"/>
                <a:gd name="T11" fmla="*/ 13 h 18"/>
                <a:gd name="T12" fmla="*/ 33 w 33"/>
                <a:gd name="T13" fmla="*/ 13 h 18"/>
                <a:gd name="T14" fmla="*/ 33 w 33"/>
                <a:gd name="T15" fmla="*/ 13 h 18"/>
                <a:gd name="T16" fmla="*/ 32 w 33"/>
                <a:gd name="T17" fmla="*/ 12 h 18"/>
                <a:gd name="T18" fmla="*/ 28 w 33"/>
                <a:gd name="T19" fmla="*/ 11 h 18"/>
                <a:gd name="T20" fmla="*/ 2 w 33"/>
                <a:gd name="T21" fmla="*/ 5 h 18"/>
                <a:gd name="T22" fmla="*/ 1 w 33"/>
                <a:gd name="T23" fmla="*/ 5 h 18"/>
                <a:gd name="T24" fmla="*/ 1 w 33"/>
                <a:gd name="T25" fmla="*/ 7 h 18"/>
                <a:gd name="T26" fmla="*/ 2 w 33"/>
                <a:gd name="T27" fmla="*/ 5 h 18"/>
                <a:gd name="T28" fmla="*/ 13 w 33"/>
                <a:gd name="T29" fmla="*/ 0 h 18"/>
                <a:gd name="T30" fmla="*/ 13 w 33"/>
                <a:gd name="T31" fmla="*/ 1 h 18"/>
                <a:gd name="T32" fmla="*/ 20 w 33"/>
                <a:gd name="T33" fmla="*/ 6 h 18"/>
                <a:gd name="T34" fmla="*/ 13 w 33"/>
                <a:gd name="T35" fmla="*/ 1 h 18"/>
                <a:gd name="T36" fmla="*/ 13 w 33"/>
                <a:gd name="T37" fmla="*/ 0 h 18"/>
                <a:gd name="T38" fmla="*/ 12 w 33"/>
                <a:gd name="T39" fmla="*/ 0 h 18"/>
                <a:gd name="T40" fmla="*/ 11 w 33"/>
                <a:gd name="T41" fmla="*/ 0 h 18"/>
                <a:gd name="T42" fmla="*/ 3 w 33"/>
                <a:gd name="T43" fmla="*/ 5 h 18"/>
                <a:gd name="T44" fmla="*/ 3 w 33"/>
                <a:gd name="T45" fmla="*/ 4 h 18"/>
                <a:gd name="T46" fmla="*/ 10 w 33"/>
                <a:gd name="T47" fmla="*/ 1 h 18"/>
                <a:gd name="T48" fmla="*/ 12 w 33"/>
                <a:gd name="T49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3" h="18">
                  <a:moveTo>
                    <a:pt x="7" y="13"/>
                  </a:moveTo>
                  <a:cubicBezTo>
                    <a:pt x="9" y="15"/>
                    <a:pt x="11" y="16"/>
                    <a:pt x="14" y="18"/>
                  </a:cubicBezTo>
                  <a:cubicBezTo>
                    <a:pt x="12" y="16"/>
                    <a:pt x="9" y="15"/>
                    <a:pt x="7" y="13"/>
                  </a:cubicBezTo>
                  <a:moveTo>
                    <a:pt x="28" y="11"/>
                  </a:moveTo>
                  <a:cubicBezTo>
                    <a:pt x="29" y="11"/>
                    <a:pt x="30" y="12"/>
                    <a:pt x="31" y="12"/>
                  </a:cubicBezTo>
                  <a:cubicBezTo>
                    <a:pt x="32" y="13"/>
                    <a:pt x="32" y="13"/>
                    <a:pt x="33" y="13"/>
                  </a:cubicBezTo>
                  <a:cubicBezTo>
                    <a:pt x="33" y="13"/>
                    <a:pt x="33" y="13"/>
                    <a:pt x="33" y="13"/>
                  </a:cubicBezTo>
                  <a:cubicBezTo>
                    <a:pt x="33" y="13"/>
                    <a:pt x="33" y="13"/>
                    <a:pt x="33" y="13"/>
                  </a:cubicBezTo>
                  <a:cubicBezTo>
                    <a:pt x="33" y="13"/>
                    <a:pt x="32" y="13"/>
                    <a:pt x="32" y="12"/>
                  </a:cubicBezTo>
                  <a:cubicBezTo>
                    <a:pt x="31" y="12"/>
                    <a:pt x="29" y="11"/>
                    <a:pt x="28" y="11"/>
                  </a:cubicBezTo>
                  <a:moveTo>
                    <a:pt x="2" y="5"/>
                  </a:moveTo>
                  <a:cubicBezTo>
                    <a:pt x="2" y="5"/>
                    <a:pt x="2" y="5"/>
                    <a:pt x="1" y="5"/>
                  </a:cubicBezTo>
                  <a:cubicBezTo>
                    <a:pt x="1" y="6"/>
                    <a:pt x="0" y="6"/>
                    <a:pt x="1" y="7"/>
                  </a:cubicBezTo>
                  <a:cubicBezTo>
                    <a:pt x="1" y="6"/>
                    <a:pt x="1" y="6"/>
                    <a:pt x="2" y="5"/>
                  </a:cubicBezTo>
                  <a:moveTo>
                    <a:pt x="13" y="0"/>
                  </a:moveTo>
                  <a:cubicBezTo>
                    <a:pt x="13" y="0"/>
                    <a:pt x="13" y="0"/>
                    <a:pt x="13" y="1"/>
                  </a:cubicBezTo>
                  <a:cubicBezTo>
                    <a:pt x="15" y="2"/>
                    <a:pt x="18" y="4"/>
                    <a:pt x="20" y="6"/>
                  </a:cubicBezTo>
                  <a:cubicBezTo>
                    <a:pt x="18" y="4"/>
                    <a:pt x="15" y="2"/>
                    <a:pt x="13" y="1"/>
                  </a:cubicBezTo>
                  <a:cubicBezTo>
                    <a:pt x="13" y="0"/>
                    <a:pt x="13" y="0"/>
                    <a:pt x="13" y="0"/>
                  </a:cubicBezTo>
                  <a:moveTo>
                    <a:pt x="12" y="0"/>
                  </a:moveTo>
                  <a:cubicBezTo>
                    <a:pt x="12" y="0"/>
                    <a:pt x="11" y="0"/>
                    <a:pt x="11" y="0"/>
                  </a:cubicBezTo>
                  <a:cubicBezTo>
                    <a:pt x="8" y="2"/>
                    <a:pt x="5" y="3"/>
                    <a:pt x="3" y="5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5" y="3"/>
                    <a:pt x="8" y="2"/>
                    <a:pt x="10" y="1"/>
                  </a:cubicBezTo>
                  <a:cubicBezTo>
                    <a:pt x="11" y="0"/>
                    <a:pt x="11" y="0"/>
                    <a:pt x="1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74" name="Freeform 426"/>
            <p:cNvSpPr>
              <a:spLocks/>
            </p:cNvSpPr>
            <p:nvPr/>
          </p:nvSpPr>
          <p:spPr bwMode="auto">
            <a:xfrm>
              <a:off x="619125" y="2260600"/>
              <a:ext cx="123825" cy="79375"/>
            </a:xfrm>
            <a:custGeom>
              <a:avLst/>
              <a:gdLst>
                <a:gd name="T0" fmla="*/ 11 w 33"/>
                <a:gd name="T1" fmla="*/ 0 h 21"/>
                <a:gd name="T2" fmla="*/ 11 w 33"/>
                <a:gd name="T3" fmla="*/ 0 h 21"/>
                <a:gd name="T4" fmla="*/ 9 w 33"/>
                <a:gd name="T5" fmla="*/ 1 h 21"/>
                <a:gd name="T6" fmla="*/ 2 w 33"/>
                <a:gd name="T7" fmla="*/ 4 h 21"/>
                <a:gd name="T8" fmla="*/ 2 w 33"/>
                <a:gd name="T9" fmla="*/ 5 h 21"/>
                <a:gd name="T10" fmla="*/ 1 w 33"/>
                <a:gd name="T11" fmla="*/ 5 h 21"/>
                <a:gd name="T12" fmla="*/ 0 w 33"/>
                <a:gd name="T13" fmla="*/ 7 h 21"/>
                <a:gd name="T14" fmla="*/ 0 w 33"/>
                <a:gd name="T15" fmla="*/ 7 h 21"/>
                <a:gd name="T16" fmla="*/ 5 w 33"/>
                <a:gd name="T17" fmla="*/ 12 h 21"/>
                <a:gd name="T18" fmla="*/ 6 w 33"/>
                <a:gd name="T19" fmla="*/ 13 h 21"/>
                <a:gd name="T20" fmla="*/ 13 w 33"/>
                <a:gd name="T21" fmla="*/ 18 h 21"/>
                <a:gd name="T22" fmla="*/ 17 w 33"/>
                <a:gd name="T23" fmla="*/ 20 h 21"/>
                <a:gd name="T24" fmla="*/ 19 w 33"/>
                <a:gd name="T25" fmla="*/ 21 h 21"/>
                <a:gd name="T26" fmla="*/ 20 w 33"/>
                <a:gd name="T27" fmla="*/ 21 h 21"/>
                <a:gd name="T28" fmla="*/ 23 w 33"/>
                <a:gd name="T29" fmla="*/ 19 h 21"/>
                <a:gd name="T30" fmla="*/ 32 w 33"/>
                <a:gd name="T31" fmla="*/ 15 h 21"/>
                <a:gd name="T32" fmla="*/ 32 w 33"/>
                <a:gd name="T33" fmla="*/ 13 h 21"/>
                <a:gd name="T34" fmla="*/ 32 w 33"/>
                <a:gd name="T35" fmla="*/ 13 h 21"/>
                <a:gd name="T36" fmla="*/ 30 w 33"/>
                <a:gd name="T37" fmla="*/ 12 h 21"/>
                <a:gd name="T38" fmla="*/ 27 w 33"/>
                <a:gd name="T39" fmla="*/ 11 h 21"/>
                <a:gd name="T40" fmla="*/ 19 w 33"/>
                <a:gd name="T41" fmla="*/ 6 h 21"/>
                <a:gd name="T42" fmla="*/ 12 w 33"/>
                <a:gd name="T43" fmla="*/ 1 h 21"/>
                <a:gd name="T44" fmla="*/ 12 w 33"/>
                <a:gd name="T45" fmla="*/ 0 h 21"/>
                <a:gd name="T46" fmla="*/ 11 w 33"/>
                <a:gd name="T47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3" h="21">
                  <a:moveTo>
                    <a:pt x="11" y="0"/>
                  </a:moveTo>
                  <a:cubicBezTo>
                    <a:pt x="11" y="0"/>
                    <a:pt x="11" y="0"/>
                    <a:pt x="11" y="0"/>
                  </a:cubicBezTo>
                  <a:cubicBezTo>
                    <a:pt x="10" y="0"/>
                    <a:pt x="10" y="0"/>
                    <a:pt x="9" y="1"/>
                  </a:cubicBezTo>
                  <a:cubicBezTo>
                    <a:pt x="7" y="2"/>
                    <a:pt x="4" y="3"/>
                    <a:pt x="2" y="4"/>
                  </a:cubicBezTo>
                  <a:cubicBezTo>
                    <a:pt x="2" y="4"/>
                    <a:pt x="2" y="4"/>
                    <a:pt x="2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6"/>
                    <a:pt x="0" y="6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9"/>
                    <a:pt x="3" y="10"/>
                    <a:pt x="5" y="12"/>
                  </a:cubicBezTo>
                  <a:cubicBezTo>
                    <a:pt x="5" y="12"/>
                    <a:pt x="5" y="13"/>
                    <a:pt x="6" y="13"/>
                  </a:cubicBezTo>
                  <a:cubicBezTo>
                    <a:pt x="8" y="15"/>
                    <a:pt x="11" y="16"/>
                    <a:pt x="13" y="18"/>
                  </a:cubicBezTo>
                  <a:cubicBezTo>
                    <a:pt x="14" y="19"/>
                    <a:pt x="16" y="20"/>
                    <a:pt x="17" y="20"/>
                  </a:cubicBezTo>
                  <a:cubicBezTo>
                    <a:pt x="18" y="21"/>
                    <a:pt x="18" y="21"/>
                    <a:pt x="19" y="21"/>
                  </a:cubicBezTo>
                  <a:cubicBezTo>
                    <a:pt x="19" y="21"/>
                    <a:pt x="20" y="21"/>
                    <a:pt x="20" y="21"/>
                  </a:cubicBezTo>
                  <a:cubicBezTo>
                    <a:pt x="21" y="20"/>
                    <a:pt x="22" y="20"/>
                    <a:pt x="23" y="19"/>
                  </a:cubicBezTo>
                  <a:cubicBezTo>
                    <a:pt x="26" y="18"/>
                    <a:pt x="29" y="17"/>
                    <a:pt x="32" y="15"/>
                  </a:cubicBezTo>
                  <a:cubicBezTo>
                    <a:pt x="33" y="15"/>
                    <a:pt x="33" y="14"/>
                    <a:pt x="32" y="13"/>
                  </a:cubicBezTo>
                  <a:cubicBezTo>
                    <a:pt x="32" y="13"/>
                    <a:pt x="32" y="13"/>
                    <a:pt x="32" y="13"/>
                  </a:cubicBezTo>
                  <a:cubicBezTo>
                    <a:pt x="31" y="13"/>
                    <a:pt x="31" y="13"/>
                    <a:pt x="30" y="12"/>
                  </a:cubicBezTo>
                  <a:cubicBezTo>
                    <a:pt x="29" y="12"/>
                    <a:pt x="28" y="11"/>
                    <a:pt x="27" y="11"/>
                  </a:cubicBezTo>
                  <a:cubicBezTo>
                    <a:pt x="24" y="9"/>
                    <a:pt x="21" y="7"/>
                    <a:pt x="19" y="6"/>
                  </a:cubicBezTo>
                  <a:cubicBezTo>
                    <a:pt x="17" y="4"/>
                    <a:pt x="14" y="2"/>
                    <a:pt x="12" y="1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1" y="0"/>
                    <a:pt x="11" y="0"/>
                    <a:pt x="11" y="0"/>
                  </a:cubicBezTo>
                </a:path>
              </a:pathLst>
            </a:custGeom>
            <a:solidFill>
              <a:srgbClr val="F8D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75" name="Freeform 427"/>
            <p:cNvSpPr>
              <a:spLocks noEditPoints="1"/>
            </p:cNvSpPr>
            <p:nvPr/>
          </p:nvSpPr>
          <p:spPr bwMode="auto">
            <a:xfrm>
              <a:off x="412750" y="2886075"/>
              <a:ext cx="79375" cy="157163"/>
            </a:xfrm>
            <a:custGeom>
              <a:avLst/>
              <a:gdLst>
                <a:gd name="T0" fmla="*/ 13 w 21"/>
                <a:gd name="T1" fmla="*/ 32 h 42"/>
                <a:gd name="T2" fmla="*/ 16 w 21"/>
                <a:gd name="T3" fmla="*/ 36 h 42"/>
                <a:gd name="T4" fmla="*/ 21 w 21"/>
                <a:gd name="T5" fmla="*/ 42 h 42"/>
                <a:gd name="T6" fmla="*/ 13 w 21"/>
                <a:gd name="T7" fmla="*/ 32 h 42"/>
                <a:gd name="T8" fmla="*/ 0 w 21"/>
                <a:gd name="T9" fmla="*/ 12 h 42"/>
                <a:gd name="T10" fmla="*/ 1 w 21"/>
                <a:gd name="T11" fmla="*/ 15 h 42"/>
                <a:gd name="T12" fmla="*/ 4 w 21"/>
                <a:gd name="T13" fmla="*/ 19 h 42"/>
                <a:gd name="T14" fmla="*/ 3 w 21"/>
                <a:gd name="T15" fmla="*/ 17 h 42"/>
                <a:gd name="T16" fmla="*/ 0 w 21"/>
                <a:gd name="T17" fmla="*/ 12 h 42"/>
                <a:gd name="T18" fmla="*/ 0 w 21"/>
                <a:gd name="T19" fmla="*/ 5 h 42"/>
                <a:gd name="T20" fmla="*/ 0 w 21"/>
                <a:gd name="T21" fmla="*/ 5 h 42"/>
                <a:gd name="T22" fmla="*/ 0 w 21"/>
                <a:gd name="T23" fmla="*/ 7 h 42"/>
                <a:gd name="T24" fmla="*/ 0 w 21"/>
                <a:gd name="T25" fmla="*/ 5 h 42"/>
                <a:gd name="T26" fmla="*/ 2 w 21"/>
                <a:gd name="T27" fmla="*/ 0 h 42"/>
                <a:gd name="T28" fmla="*/ 1 w 21"/>
                <a:gd name="T29" fmla="*/ 2 h 42"/>
                <a:gd name="T30" fmla="*/ 2 w 21"/>
                <a:gd name="T31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1" h="42">
                  <a:moveTo>
                    <a:pt x="13" y="32"/>
                  </a:moveTo>
                  <a:cubicBezTo>
                    <a:pt x="14" y="33"/>
                    <a:pt x="15" y="35"/>
                    <a:pt x="16" y="36"/>
                  </a:cubicBezTo>
                  <a:cubicBezTo>
                    <a:pt x="18" y="38"/>
                    <a:pt x="19" y="40"/>
                    <a:pt x="21" y="42"/>
                  </a:cubicBezTo>
                  <a:cubicBezTo>
                    <a:pt x="18" y="39"/>
                    <a:pt x="15" y="35"/>
                    <a:pt x="13" y="32"/>
                  </a:cubicBezTo>
                  <a:moveTo>
                    <a:pt x="0" y="12"/>
                  </a:moveTo>
                  <a:cubicBezTo>
                    <a:pt x="0" y="13"/>
                    <a:pt x="1" y="14"/>
                    <a:pt x="1" y="15"/>
                  </a:cubicBezTo>
                  <a:cubicBezTo>
                    <a:pt x="2" y="16"/>
                    <a:pt x="3" y="17"/>
                    <a:pt x="4" y="19"/>
                  </a:cubicBezTo>
                  <a:cubicBezTo>
                    <a:pt x="4" y="18"/>
                    <a:pt x="3" y="18"/>
                    <a:pt x="3" y="17"/>
                  </a:cubicBezTo>
                  <a:cubicBezTo>
                    <a:pt x="2" y="16"/>
                    <a:pt x="1" y="14"/>
                    <a:pt x="0" y="12"/>
                  </a:cubicBezTo>
                  <a:moveTo>
                    <a:pt x="0" y="5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0" y="6"/>
                    <a:pt x="0" y="7"/>
                    <a:pt x="0" y="7"/>
                  </a:cubicBezTo>
                  <a:cubicBezTo>
                    <a:pt x="0" y="7"/>
                    <a:pt x="0" y="6"/>
                    <a:pt x="0" y="5"/>
                  </a:cubicBezTo>
                  <a:moveTo>
                    <a:pt x="2" y="0"/>
                  </a:moveTo>
                  <a:cubicBezTo>
                    <a:pt x="2" y="1"/>
                    <a:pt x="2" y="1"/>
                    <a:pt x="1" y="2"/>
                  </a:cubicBezTo>
                  <a:cubicBezTo>
                    <a:pt x="2" y="1"/>
                    <a:pt x="2" y="1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76" name="Freeform 428"/>
            <p:cNvSpPr>
              <a:spLocks/>
            </p:cNvSpPr>
            <p:nvPr/>
          </p:nvSpPr>
          <p:spPr bwMode="auto">
            <a:xfrm>
              <a:off x="407988" y="2878138"/>
              <a:ext cx="87312" cy="169863"/>
            </a:xfrm>
            <a:custGeom>
              <a:avLst/>
              <a:gdLst>
                <a:gd name="T0" fmla="*/ 5 w 23"/>
                <a:gd name="T1" fmla="*/ 0 h 45"/>
                <a:gd name="T2" fmla="*/ 4 w 23"/>
                <a:gd name="T3" fmla="*/ 0 h 45"/>
                <a:gd name="T4" fmla="*/ 3 w 23"/>
                <a:gd name="T5" fmla="*/ 2 h 45"/>
                <a:gd name="T6" fmla="*/ 2 w 23"/>
                <a:gd name="T7" fmla="*/ 4 h 45"/>
                <a:gd name="T8" fmla="*/ 1 w 23"/>
                <a:gd name="T9" fmla="*/ 7 h 45"/>
                <a:gd name="T10" fmla="*/ 1 w 23"/>
                <a:gd name="T11" fmla="*/ 9 h 45"/>
                <a:gd name="T12" fmla="*/ 1 w 23"/>
                <a:gd name="T13" fmla="*/ 14 h 45"/>
                <a:gd name="T14" fmla="*/ 4 w 23"/>
                <a:gd name="T15" fmla="*/ 19 h 45"/>
                <a:gd name="T16" fmla="*/ 5 w 23"/>
                <a:gd name="T17" fmla="*/ 21 h 45"/>
                <a:gd name="T18" fmla="*/ 14 w 23"/>
                <a:gd name="T19" fmla="*/ 34 h 45"/>
                <a:gd name="T20" fmla="*/ 22 w 23"/>
                <a:gd name="T21" fmla="*/ 44 h 45"/>
                <a:gd name="T22" fmla="*/ 23 w 23"/>
                <a:gd name="T23" fmla="*/ 45 h 45"/>
                <a:gd name="T24" fmla="*/ 23 w 23"/>
                <a:gd name="T25" fmla="*/ 45 h 45"/>
                <a:gd name="T26" fmla="*/ 23 w 23"/>
                <a:gd name="T27" fmla="*/ 45 h 45"/>
                <a:gd name="T28" fmla="*/ 18 w 23"/>
                <a:gd name="T29" fmla="*/ 35 h 45"/>
                <a:gd name="T30" fmla="*/ 6 w 23"/>
                <a:gd name="T31" fmla="*/ 3 h 45"/>
                <a:gd name="T32" fmla="*/ 5 w 23"/>
                <a:gd name="T33" fmla="*/ 1 h 45"/>
                <a:gd name="T34" fmla="*/ 5 w 23"/>
                <a:gd name="T35" fmla="*/ 0 h 45"/>
                <a:gd name="T36" fmla="*/ 5 w 23"/>
                <a:gd name="T37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3" h="45">
                  <a:moveTo>
                    <a:pt x="5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3" y="1"/>
                    <a:pt x="3" y="2"/>
                  </a:cubicBezTo>
                  <a:cubicBezTo>
                    <a:pt x="3" y="3"/>
                    <a:pt x="3" y="3"/>
                    <a:pt x="2" y="4"/>
                  </a:cubicBezTo>
                  <a:cubicBezTo>
                    <a:pt x="2" y="5"/>
                    <a:pt x="2" y="6"/>
                    <a:pt x="1" y="7"/>
                  </a:cubicBezTo>
                  <a:cubicBezTo>
                    <a:pt x="1" y="8"/>
                    <a:pt x="1" y="9"/>
                    <a:pt x="1" y="9"/>
                  </a:cubicBezTo>
                  <a:cubicBezTo>
                    <a:pt x="0" y="11"/>
                    <a:pt x="1" y="13"/>
                    <a:pt x="1" y="14"/>
                  </a:cubicBezTo>
                  <a:cubicBezTo>
                    <a:pt x="2" y="16"/>
                    <a:pt x="3" y="18"/>
                    <a:pt x="4" y="19"/>
                  </a:cubicBezTo>
                  <a:cubicBezTo>
                    <a:pt x="4" y="20"/>
                    <a:pt x="5" y="20"/>
                    <a:pt x="5" y="21"/>
                  </a:cubicBezTo>
                  <a:cubicBezTo>
                    <a:pt x="8" y="25"/>
                    <a:pt x="10" y="30"/>
                    <a:pt x="14" y="34"/>
                  </a:cubicBezTo>
                  <a:cubicBezTo>
                    <a:pt x="16" y="37"/>
                    <a:pt x="19" y="41"/>
                    <a:pt x="22" y="44"/>
                  </a:cubicBezTo>
                  <a:cubicBezTo>
                    <a:pt x="22" y="44"/>
                    <a:pt x="23" y="45"/>
                    <a:pt x="23" y="45"/>
                  </a:cubicBezTo>
                  <a:cubicBezTo>
                    <a:pt x="23" y="45"/>
                    <a:pt x="23" y="45"/>
                    <a:pt x="23" y="45"/>
                  </a:cubicBezTo>
                  <a:cubicBezTo>
                    <a:pt x="23" y="45"/>
                    <a:pt x="23" y="45"/>
                    <a:pt x="23" y="45"/>
                  </a:cubicBezTo>
                  <a:cubicBezTo>
                    <a:pt x="22" y="41"/>
                    <a:pt x="20" y="38"/>
                    <a:pt x="18" y="35"/>
                  </a:cubicBezTo>
                  <a:cubicBezTo>
                    <a:pt x="13" y="25"/>
                    <a:pt x="9" y="14"/>
                    <a:pt x="6" y="3"/>
                  </a:cubicBezTo>
                  <a:cubicBezTo>
                    <a:pt x="6" y="2"/>
                    <a:pt x="6" y="2"/>
                    <a:pt x="5" y="1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</a:path>
              </a:pathLst>
            </a:custGeom>
            <a:solidFill>
              <a:srgbClr val="DB8B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77" name="Freeform 429"/>
            <p:cNvSpPr>
              <a:spLocks/>
            </p:cNvSpPr>
            <p:nvPr/>
          </p:nvSpPr>
          <p:spPr bwMode="auto">
            <a:xfrm>
              <a:off x="495300" y="3048000"/>
              <a:ext cx="3175" cy="3175"/>
            </a:xfrm>
            <a:custGeom>
              <a:avLst/>
              <a:gdLst>
                <a:gd name="T0" fmla="*/ 0 w 2"/>
                <a:gd name="T1" fmla="*/ 0 h 2"/>
                <a:gd name="T2" fmla="*/ 0 w 2"/>
                <a:gd name="T3" fmla="*/ 0 h 2"/>
                <a:gd name="T4" fmla="*/ 0 w 2"/>
                <a:gd name="T5" fmla="*/ 0 h 2"/>
                <a:gd name="T6" fmla="*/ 2 w 2"/>
                <a:gd name="T7" fmla="*/ 2 h 2"/>
                <a:gd name="T8" fmla="*/ 2 w 2"/>
                <a:gd name="T9" fmla="*/ 2 h 2"/>
                <a:gd name="T10" fmla="*/ 2 w 2"/>
                <a:gd name="T11" fmla="*/ 2 h 2"/>
                <a:gd name="T12" fmla="*/ 0 w 2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B8B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78" name="Freeform 430"/>
            <p:cNvSpPr>
              <a:spLocks/>
            </p:cNvSpPr>
            <p:nvPr/>
          </p:nvSpPr>
          <p:spPr bwMode="auto">
            <a:xfrm>
              <a:off x="495300" y="3048000"/>
              <a:ext cx="3175" cy="3175"/>
            </a:xfrm>
            <a:custGeom>
              <a:avLst/>
              <a:gdLst>
                <a:gd name="T0" fmla="*/ 0 w 2"/>
                <a:gd name="T1" fmla="*/ 0 h 2"/>
                <a:gd name="T2" fmla="*/ 0 w 2"/>
                <a:gd name="T3" fmla="*/ 0 h 2"/>
                <a:gd name="T4" fmla="*/ 0 w 2"/>
                <a:gd name="T5" fmla="*/ 0 h 2"/>
                <a:gd name="T6" fmla="*/ 2 w 2"/>
                <a:gd name="T7" fmla="*/ 2 h 2"/>
                <a:gd name="T8" fmla="*/ 2 w 2"/>
                <a:gd name="T9" fmla="*/ 2 h 2"/>
                <a:gd name="T10" fmla="*/ 2 w 2"/>
                <a:gd name="T11" fmla="*/ 2 h 2"/>
                <a:gd name="T12" fmla="*/ 0 w 2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79" name="Freeform 432"/>
            <p:cNvSpPr>
              <a:spLocks/>
            </p:cNvSpPr>
            <p:nvPr/>
          </p:nvSpPr>
          <p:spPr bwMode="auto">
            <a:xfrm>
              <a:off x="762000" y="2540000"/>
              <a:ext cx="280987" cy="466725"/>
            </a:xfrm>
            <a:custGeom>
              <a:avLst/>
              <a:gdLst>
                <a:gd name="T0" fmla="*/ 31 w 75"/>
                <a:gd name="T1" fmla="*/ 98 h 124"/>
                <a:gd name="T2" fmla="*/ 30 w 75"/>
                <a:gd name="T3" fmla="*/ 97 h 124"/>
                <a:gd name="T4" fmla="*/ 26 w 75"/>
                <a:gd name="T5" fmla="*/ 99 h 124"/>
                <a:gd name="T6" fmla="*/ 26 w 75"/>
                <a:gd name="T7" fmla="*/ 103 h 124"/>
                <a:gd name="T8" fmla="*/ 27 w 75"/>
                <a:gd name="T9" fmla="*/ 104 h 124"/>
                <a:gd name="T10" fmla="*/ 28 w 75"/>
                <a:gd name="T11" fmla="*/ 105 h 124"/>
                <a:gd name="T12" fmla="*/ 29 w 75"/>
                <a:gd name="T13" fmla="*/ 108 h 124"/>
                <a:gd name="T14" fmla="*/ 22 w 75"/>
                <a:gd name="T15" fmla="*/ 115 h 124"/>
                <a:gd name="T16" fmla="*/ 15 w 75"/>
                <a:gd name="T17" fmla="*/ 112 h 124"/>
                <a:gd name="T18" fmla="*/ 13 w 75"/>
                <a:gd name="T19" fmla="*/ 98 h 124"/>
                <a:gd name="T20" fmla="*/ 21 w 75"/>
                <a:gd name="T21" fmla="*/ 88 h 124"/>
                <a:gd name="T22" fmla="*/ 28 w 75"/>
                <a:gd name="T23" fmla="*/ 83 h 124"/>
                <a:gd name="T24" fmla="*/ 39 w 75"/>
                <a:gd name="T25" fmla="*/ 77 h 124"/>
                <a:gd name="T26" fmla="*/ 42 w 75"/>
                <a:gd name="T27" fmla="*/ 75 h 124"/>
                <a:gd name="T28" fmla="*/ 62 w 75"/>
                <a:gd name="T29" fmla="*/ 61 h 124"/>
                <a:gd name="T30" fmla="*/ 75 w 75"/>
                <a:gd name="T31" fmla="*/ 30 h 124"/>
                <a:gd name="T32" fmla="*/ 75 w 75"/>
                <a:gd name="T33" fmla="*/ 30 h 124"/>
                <a:gd name="T34" fmla="*/ 73 w 75"/>
                <a:gd name="T35" fmla="*/ 18 h 124"/>
                <a:gd name="T36" fmla="*/ 68 w 75"/>
                <a:gd name="T37" fmla="*/ 8 h 124"/>
                <a:gd name="T38" fmla="*/ 49 w 75"/>
                <a:gd name="T39" fmla="*/ 1 h 124"/>
                <a:gd name="T40" fmla="*/ 37 w 75"/>
                <a:gd name="T41" fmla="*/ 12 h 124"/>
                <a:gd name="T42" fmla="*/ 46 w 75"/>
                <a:gd name="T43" fmla="*/ 34 h 124"/>
                <a:gd name="T44" fmla="*/ 53 w 75"/>
                <a:gd name="T45" fmla="*/ 34 h 124"/>
                <a:gd name="T46" fmla="*/ 57 w 75"/>
                <a:gd name="T47" fmla="*/ 31 h 124"/>
                <a:gd name="T48" fmla="*/ 57 w 75"/>
                <a:gd name="T49" fmla="*/ 28 h 124"/>
                <a:gd name="T50" fmla="*/ 54 w 75"/>
                <a:gd name="T51" fmla="*/ 27 h 124"/>
                <a:gd name="T52" fmla="*/ 52 w 75"/>
                <a:gd name="T53" fmla="*/ 28 h 124"/>
                <a:gd name="T54" fmla="*/ 52 w 75"/>
                <a:gd name="T55" fmla="*/ 28 h 124"/>
                <a:gd name="T56" fmla="*/ 49 w 75"/>
                <a:gd name="T57" fmla="*/ 28 h 124"/>
                <a:gd name="T58" fmla="*/ 45 w 75"/>
                <a:gd name="T59" fmla="*/ 24 h 124"/>
                <a:gd name="T60" fmla="*/ 46 w 75"/>
                <a:gd name="T61" fmla="*/ 13 h 124"/>
                <a:gd name="T62" fmla="*/ 57 w 75"/>
                <a:gd name="T63" fmla="*/ 10 h 124"/>
                <a:gd name="T64" fmla="*/ 61 w 75"/>
                <a:gd name="T65" fmla="*/ 14 h 124"/>
                <a:gd name="T66" fmla="*/ 64 w 75"/>
                <a:gd name="T67" fmla="*/ 20 h 124"/>
                <a:gd name="T68" fmla="*/ 63 w 75"/>
                <a:gd name="T69" fmla="*/ 39 h 124"/>
                <a:gd name="T70" fmla="*/ 47 w 75"/>
                <a:gd name="T71" fmla="*/ 61 h 124"/>
                <a:gd name="T72" fmla="*/ 33 w 75"/>
                <a:gd name="T73" fmla="*/ 69 h 124"/>
                <a:gd name="T74" fmla="*/ 17 w 75"/>
                <a:gd name="T75" fmla="*/ 78 h 124"/>
                <a:gd name="T76" fmla="*/ 5 w 75"/>
                <a:gd name="T77" fmla="*/ 91 h 124"/>
                <a:gd name="T78" fmla="*/ 2 w 75"/>
                <a:gd name="T79" fmla="*/ 109 h 124"/>
                <a:gd name="T80" fmla="*/ 10 w 75"/>
                <a:gd name="T81" fmla="*/ 120 h 124"/>
                <a:gd name="T82" fmla="*/ 22 w 75"/>
                <a:gd name="T83" fmla="*/ 124 h 124"/>
                <a:gd name="T84" fmla="*/ 32 w 75"/>
                <a:gd name="T85" fmla="*/ 122 h 124"/>
                <a:gd name="T86" fmla="*/ 39 w 75"/>
                <a:gd name="T87" fmla="*/ 113 h 124"/>
                <a:gd name="T88" fmla="*/ 31 w 75"/>
                <a:gd name="T89" fmla="*/ 98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75" h="124">
                  <a:moveTo>
                    <a:pt x="31" y="98"/>
                  </a:moveTo>
                  <a:cubicBezTo>
                    <a:pt x="31" y="98"/>
                    <a:pt x="30" y="97"/>
                    <a:pt x="30" y="97"/>
                  </a:cubicBezTo>
                  <a:cubicBezTo>
                    <a:pt x="28" y="97"/>
                    <a:pt x="27" y="98"/>
                    <a:pt x="26" y="99"/>
                  </a:cubicBezTo>
                  <a:cubicBezTo>
                    <a:pt x="25" y="100"/>
                    <a:pt x="25" y="101"/>
                    <a:pt x="26" y="103"/>
                  </a:cubicBezTo>
                  <a:cubicBezTo>
                    <a:pt x="26" y="103"/>
                    <a:pt x="27" y="104"/>
                    <a:pt x="27" y="104"/>
                  </a:cubicBezTo>
                  <a:cubicBezTo>
                    <a:pt x="28" y="105"/>
                    <a:pt x="28" y="105"/>
                    <a:pt x="28" y="105"/>
                  </a:cubicBezTo>
                  <a:cubicBezTo>
                    <a:pt x="29" y="106"/>
                    <a:pt x="29" y="107"/>
                    <a:pt x="29" y="108"/>
                  </a:cubicBezTo>
                  <a:cubicBezTo>
                    <a:pt x="29" y="111"/>
                    <a:pt x="26" y="115"/>
                    <a:pt x="22" y="115"/>
                  </a:cubicBezTo>
                  <a:cubicBezTo>
                    <a:pt x="19" y="115"/>
                    <a:pt x="17" y="114"/>
                    <a:pt x="15" y="112"/>
                  </a:cubicBezTo>
                  <a:cubicBezTo>
                    <a:pt x="12" y="108"/>
                    <a:pt x="11" y="103"/>
                    <a:pt x="13" y="98"/>
                  </a:cubicBezTo>
                  <a:cubicBezTo>
                    <a:pt x="14" y="95"/>
                    <a:pt x="17" y="91"/>
                    <a:pt x="21" y="88"/>
                  </a:cubicBezTo>
                  <a:cubicBezTo>
                    <a:pt x="23" y="87"/>
                    <a:pt x="25" y="85"/>
                    <a:pt x="28" y="83"/>
                  </a:cubicBezTo>
                  <a:cubicBezTo>
                    <a:pt x="31" y="81"/>
                    <a:pt x="35" y="79"/>
                    <a:pt x="39" y="77"/>
                  </a:cubicBezTo>
                  <a:cubicBezTo>
                    <a:pt x="42" y="75"/>
                    <a:pt x="42" y="75"/>
                    <a:pt x="42" y="75"/>
                  </a:cubicBezTo>
                  <a:cubicBezTo>
                    <a:pt x="48" y="71"/>
                    <a:pt x="56" y="67"/>
                    <a:pt x="62" y="61"/>
                  </a:cubicBezTo>
                  <a:cubicBezTo>
                    <a:pt x="70" y="52"/>
                    <a:pt x="74" y="42"/>
                    <a:pt x="75" y="30"/>
                  </a:cubicBezTo>
                  <a:cubicBezTo>
                    <a:pt x="75" y="30"/>
                    <a:pt x="75" y="30"/>
                    <a:pt x="75" y="30"/>
                  </a:cubicBezTo>
                  <a:cubicBezTo>
                    <a:pt x="75" y="26"/>
                    <a:pt x="74" y="23"/>
                    <a:pt x="73" y="18"/>
                  </a:cubicBezTo>
                  <a:cubicBezTo>
                    <a:pt x="72" y="14"/>
                    <a:pt x="70" y="11"/>
                    <a:pt x="68" y="8"/>
                  </a:cubicBezTo>
                  <a:cubicBezTo>
                    <a:pt x="63" y="2"/>
                    <a:pt x="56" y="0"/>
                    <a:pt x="49" y="1"/>
                  </a:cubicBezTo>
                  <a:cubicBezTo>
                    <a:pt x="43" y="2"/>
                    <a:pt x="39" y="6"/>
                    <a:pt x="37" y="12"/>
                  </a:cubicBezTo>
                  <a:cubicBezTo>
                    <a:pt x="34" y="19"/>
                    <a:pt x="36" y="29"/>
                    <a:pt x="46" y="34"/>
                  </a:cubicBezTo>
                  <a:cubicBezTo>
                    <a:pt x="48" y="35"/>
                    <a:pt x="51" y="35"/>
                    <a:pt x="53" y="34"/>
                  </a:cubicBezTo>
                  <a:cubicBezTo>
                    <a:pt x="55" y="34"/>
                    <a:pt x="57" y="32"/>
                    <a:pt x="57" y="31"/>
                  </a:cubicBezTo>
                  <a:cubicBezTo>
                    <a:pt x="58" y="30"/>
                    <a:pt x="57" y="29"/>
                    <a:pt x="57" y="28"/>
                  </a:cubicBezTo>
                  <a:cubicBezTo>
                    <a:pt x="56" y="27"/>
                    <a:pt x="55" y="27"/>
                    <a:pt x="54" y="27"/>
                  </a:cubicBezTo>
                  <a:cubicBezTo>
                    <a:pt x="53" y="27"/>
                    <a:pt x="53" y="27"/>
                    <a:pt x="52" y="28"/>
                  </a:cubicBezTo>
                  <a:cubicBezTo>
                    <a:pt x="52" y="28"/>
                    <a:pt x="52" y="28"/>
                    <a:pt x="52" y="28"/>
                  </a:cubicBezTo>
                  <a:cubicBezTo>
                    <a:pt x="51" y="28"/>
                    <a:pt x="50" y="28"/>
                    <a:pt x="49" y="28"/>
                  </a:cubicBezTo>
                  <a:cubicBezTo>
                    <a:pt x="47" y="27"/>
                    <a:pt x="46" y="25"/>
                    <a:pt x="45" y="24"/>
                  </a:cubicBezTo>
                  <a:cubicBezTo>
                    <a:pt x="44" y="20"/>
                    <a:pt x="44" y="17"/>
                    <a:pt x="46" y="13"/>
                  </a:cubicBezTo>
                  <a:cubicBezTo>
                    <a:pt x="48" y="10"/>
                    <a:pt x="53" y="8"/>
                    <a:pt x="57" y="10"/>
                  </a:cubicBezTo>
                  <a:cubicBezTo>
                    <a:pt x="59" y="11"/>
                    <a:pt x="60" y="12"/>
                    <a:pt x="61" y="14"/>
                  </a:cubicBezTo>
                  <a:cubicBezTo>
                    <a:pt x="63" y="16"/>
                    <a:pt x="63" y="18"/>
                    <a:pt x="64" y="20"/>
                  </a:cubicBezTo>
                  <a:cubicBezTo>
                    <a:pt x="65" y="26"/>
                    <a:pt x="65" y="33"/>
                    <a:pt x="63" y="39"/>
                  </a:cubicBezTo>
                  <a:cubicBezTo>
                    <a:pt x="61" y="47"/>
                    <a:pt x="55" y="55"/>
                    <a:pt x="47" y="61"/>
                  </a:cubicBezTo>
                  <a:cubicBezTo>
                    <a:pt x="43" y="64"/>
                    <a:pt x="38" y="66"/>
                    <a:pt x="33" y="69"/>
                  </a:cubicBezTo>
                  <a:cubicBezTo>
                    <a:pt x="28" y="71"/>
                    <a:pt x="23" y="75"/>
                    <a:pt x="17" y="78"/>
                  </a:cubicBezTo>
                  <a:cubicBezTo>
                    <a:pt x="12" y="82"/>
                    <a:pt x="8" y="86"/>
                    <a:pt x="5" y="91"/>
                  </a:cubicBezTo>
                  <a:cubicBezTo>
                    <a:pt x="1" y="97"/>
                    <a:pt x="0" y="103"/>
                    <a:pt x="2" y="109"/>
                  </a:cubicBezTo>
                  <a:cubicBezTo>
                    <a:pt x="4" y="113"/>
                    <a:pt x="6" y="117"/>
                    <a:pt x="10" y="120"/>
                  </a:cubicBezTo>
                  <a:cubicBezTo>
                    <a:pt x="13" y="123"/>
                    <a:pt x="18" y="124"/>
                    <a:pt x="22" y="124"/>
                  </a:cubicBezTo>
                  <a:cubicBezTo>
                    <a:pt x="25" y="124"/>
                    <a:pt x="29" y="124"/>
                    <a:pt x="32" y="122"/>
                  </a:cubicBezTo>
                  <a:cubicBezTo>
                    <a:pt x="35" y="120"/>
                    <a:pt x="37" y="117"/>
                    <a:pt x="39" y="113"/>
                  </a:cubicBezTo>
                  <a:cubicBezTo>
                    <a:pt x="41" y="106"/>
                    <a:pt x="36" y="100"/>
                    <a:pt x="31" y="98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80" name="Freeform 433"/>
            <p:cNvSpPr>
              <a:spLocks/>
            </p:cNvSpPr>
            <p:nvPr/>
          </p:nvSpPr>
          <p:spPr bwMode="auto">
            <a:xfrm>
              <a:off x="1103313" y="2540000"/>
              <a:ext cx="282575" cy="466725"/>
            </a:xfrm>
            <a:custGeom>
              <a:avLst/>
              <a:gdLst>
                <a:gd name="T0" fmla="*/ 64 w 75"/>
                <a:gd name="T1" fmla="*/ 83 h 124"/>
                <a:gd name="T2" fmla="*/ 51 w 75"/>
                <a:gd name="T3" fmla="*/ 74 h 124"/>
                <a:gd name="T4" fmla="*/ 46 w 75"/>
                <a:gd name="T5" fmla="*/ 71 h 124"/>
                <a:gd name="T6" fmla="*/ 35 w 75"/>
                <a:gd name="T7" fmla="*/ 65 h 124"/>
                <a:gd name="T8" fmla="*/ 22 w 75"/>
                <a:gd name="T9" fmla="*/ 55 h 124"/>
                <a:gd name="T10" fmla="*/ 11 w 75"/>
                <a:gd name="T11" fmla="*/ 28 h 124"/>
                <a:gd name="T12" fmla="*/ 11 w 75"/>
                <a:gd name="T13" fmla="*/ 27 h 124"/>
                <a:gd name="T14" fmla="*/ 11 w 75"/>
                <a:gd name="T15" fmla="*/ 24 h 124"/>
                <a:gd name="T16" fmla="*/ 15 w 75"/>
                <a:gd name="T17" fmla="*/ 14 h 124"/>
                <a:gd name="T18" fmla="*/ 22 w 75"/>
                <a:gd name="T19" fmla="*/ 9 h 124"/>
                <a:gd name="T20" fmla="*/ 29 w 75"/>
                <a:gd name="T21" fmla="*/ 13 h 124"/>
                <a:gd name="T22" fmla="*/ 31 w 75"/>
                <a:gd name="T23" fmla="*/ 19 h 124"/>
                <a:gd name="T24" fmla="*/ 28 w 75"/>
                <a:gd name="T25" fmla="*/ 27 h 124"/>
                <a:gd name="T26" fmla="*/ 23 w 75"/>
                <a:gd name="T27" fmla="*/ 28 h 124"/>
                <a:gd name="T28" fmla="*/ 22 w 75"/>
                <a:gd name="T29" fmla="*/ 27 h 124"/>
                <a:gd name="T30" fmla="*/ 19 w 75"/>
                <a:gd name="T31" fmla="*/ 28 h 124"/>
                <a:gd name="T32" fmla="*/ 19 w 75"/>
                <a:gd name="T33" fmla="*/ 31 h 124"/>
                <a:gd name="T34" fmla="*/ 26 w 75"/>
                <a:gd name="T35" fmla="*/ 35 h 124"/>
                <a:gd name="T36" fmla="*/ 31 w 75"/>
                <a:gd name="T37" fmla="*/ 34 h 124"/>
                <a:gd name="T38" fmla="*/ 40 w 75"/>
                <a:gd name="T39" fmla="*/ 22 h 124"/>
                <a:gd name="T40" fmla="*/ 32 w 75"/>
                <a:gd name="T41" fmla="*/ 3 h 124"/>
                <a:gd name="T42" fmla="*/ 14 w 75"/>
                <a:gd name="T43" fmla="*/ 3 h 124"/>
                <a:gd name="T44" fmla="*/ 4 w 75"/>
                <a:gd name="T45" fmla="*/ 14 h 124"/>
                <a:gd name="T46" fmla="*/ 1 w 75"/>
                <a:gd name="T47" fmla="*/ 24 h 124"/>
                <a:gd name="T48" fmla="*/ 5 w 75"/>
                <a:gd name="T49" fmla="*/ 47 h 124"/>
                <a:gd name="T50" fmla="*/ 21 w 75"/>
                <a:gd name="T51" fmla="*/ 67 h 124"/>
                <a:gd name="T52" fmla="*/ 38 w 75"/>
                <a:gd name="T53" fmla="*/ 77 h 124"/>
                <a:gd name="T54" fmla="*/ 55 w 75"/>
                <a:gd name="T55" fmla="*/ 88 h 124"/>
                <a:gd name="T56" fmla="*/ 63 w 75"/>
                <a:gd name="T57" fmla="*/ 99 h 124"/>
                <a:gd name="T58" fmla="*/ 58 w 75"/>
                <a:gd name="T59" fmla="*/ 114 h 124"/>
                <a:gd name="T60" fmla="*/ 51 w 75"/>
                <a:gd name="T61" fmla="*/ 114 h 124"/>
                <a:gd name="T62" fmla="*/ 47 w 75"/>
                <a:gd name="T63" fmla="*/ 108 h 124"/>
                <a:gd name="T64" fmla="*/ 48 w 75"/>
                <a:gd name="T65" fmla="*/ 105 h 124"/>
                <a:gd name="T66" fmla="*/ 48 w 75"/>
                <a:gd name="T67" fmla="*/ 104 h 124"/>
                <a:gd name="T68" fmla="*/ 50 w 75"/>
                <a:gd name="T69" fmla="*/ 103 h 124"/>
                <a:gd name="T70" fmla="*/ 50 w 75"/>
                <a:gd name="T71" fmla="*/ 99 h 124"/>
                <a:gd name="T72" fmla="*/ 46 w 75"/>
                <a:gd name="T73" fmla="*/ 97 h 124"/>
                <a:gd name="T74" fmla="*/ 45 w 75"/>
                <a:gd name="T75" fmla="*/ 98 h 124"/>
                <a:gd name="T76" fmla="*/ 37 w 75"/>
                <a:gd name="T77" fmla="*/ 111 h 124"/>
                <a:gd name="T78" fmla="*/ 54 w 75"/>
                <a:gd name="T79" fmla="*/ 124 h 124"/>
                <a:gd name="T80" fmla="*/ 56 w 75"/>
                <a:gd name="T81" fmla="*/ 124 h 124"/>
                <a:gd name="T82" fmla="*/ 71 w 75"/>
                <a:gd name="T83" fmla="*/ 115 h 124"/>
                <a:gd name="T84" fmla="*/ 74 w 75"/>
                <a:gd name="T85" fmla="*/ 98 h 124"/>
                <a:gd name="T86" fmla="*/ 64 w 75"/>
                <a:gd name="T87" fmla="*/ 83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75" h="124">
                  <a:moveTo>
                    <a:pt x="64" y="83"/>
                  </a:moveTo>
                  <a:cubicBezTo>
                    <a:pt x="61" y="80"/>
                    <a:pt x="57" y="77"/>
                    <a:pt x="51" y="74"/>
                  </a:cubicBezTo>
                  <a:cubicBezTo>
                    <a:pt x="50" y="73"/>
                    <a:pt x="48" y="72"/>
                    <a:pt x="46" y="71"/>
                  </a:cubicBezTo>
                  <a:cubicBezTo>
                    <a:pt x="42" y="69"/>
                    <a:pt x="39" y="67"/>
                    <a:pt x="35" y="65"/>
                  </a:cubicBezTo>
                  <a:cubicBezTo>
                    <a:pt x="31" y="62"/>
                    <a:pt x="26" y="59"/>
                    <a:pt x="22" y="55"/>
                  </a:cubicBezTo>
                  <a:cubicBezTo>
                    <a:pt x="14" y="46"/>
                    <a:pt x="11" y="38"/>
                    <a:pt x="11" y="28"/>
                  </a:cubicBezTo>
                  <a:cubicBezTo>
                    <a:pt x="11" y="27"/>
                    <a:pt x="11" y="27"/>
                    <a:pt x="11" y="27"/>
                  </a:cubicBezTo>
                  <a:cubicBezTo>
                    <a:pt x="11" y="26"/>
                    <a:pt x="11" y="25"/>
                    <a:pt x="11" y="24"/>
                  </a:cubicBezTo>
                  <a:cubicBezTo>
                    <a:pt x="11" y="21"/>
                    <a:pt x="13" y="17"/>
                    <a:pt x="15" y="14"/>
                  </a:cubicBezTo>
                  <a:cubicBezTo>
                    <a:pt x="17" y="10"/>
                    <a:pt x="20" y="9"/>
                    <a:pt x="22" y="9"/>
                  </a:cubicBezTo>
                  <a:cubicBezTo>
                    <a:pt x="25" y="9"/>
                    <a:pt x="28" y="10"/>
                    <a:pt x="29" y="13"/>
                  </a:cubicBezTo>
                  <a:cubicBezTo>
                    <a:pt x="31" y="15"/>
                    <a:pt x="31" y="17"/>
                    <a:pt x="31" y="19"/>
                  </a:cubicBezTo>
                  <a:cubicBezTo>
                    <a:pt x="31" y="23"/>
                    <a:pt x="30" y="26"/>
                    <a:pt x="28" y="27"/>
                  </a:cubicBezTo>
                  <a:cubicBezTo>
                    <a:pt x="26" y="28"/>
                    <a:pt x="25" y="28"/>
                    <a:pt x="23" y="28"/>
                  </a:cubicBezTo>
                  <a:cubicBezTo>
                    <a:pt x="22" y="27"/>
                    <a:pt x="22" y="27"/>
                    <a:pt x="22" y="27"/>
                  </a:cubicBezTo>
                  <a:cubicBezTo>
                    <a:pt x="21" y="27"/>
                    <a:pt x="20" y="27"/>
                    <a:pt x="19" y="28"/>
                  </a:cubicBezTo>
                  <a:cubicBezTo>
                    <a:pt x="18" y="29"/>
                    <a:pt x="18" y="30"/>
                    <a:pt x="19" y="31"/>
                  </a:cubicBezTo>
                  <a:cubicBezTo>
                    <a:pt x="20" y="34"/>
                    <a:pt x="23" y="35"/>
                    <a:pt x="26" y="35"/>
                  </a:cubicBezTo>
                  <a:cubicBezTo>
                    <a:pt x="27" y="35"/>
                    <a:pt x="29" y="35"/>
                    <a:pt x="31" y="34"/>
                  </a:cubicBezTo>
                  <a:cubicBezTo>
                    <a:pt x="36" y="31"/>
                    <a:pt x="39" y="27"/>
                    <a:pt x="40" y="22"/>
                  </a:cubicBezTo>
                  <a:cubicBezTo>
                    <a:pt x="41" y="15"/>
                    <a:pt x="38" y="7"/>
                    <a:pt x="32" y="3"/>
                  </a:cubicBezTo>
                  <a:cubicBezTo>
                    <a:pt x="28" y="1"/>
                    <a:pt x="19" y="0"/>
                    <a:pt x="14" y="3"/>
                  </a:cubicBezTo>
                  <a:cubicBezTo>
                    <a:pt x="10" y="6"/>
                    <a:pt x="6" y="9"/>
                    <a:pt x="4" y="14"/>
                  </a:cubicBezTo>
                  <a:cubicBezTo>
                    <a:pt x="3" y="18"/>
                    <a:pt x="2" y="21"/>
                    <a:pt x="1" y="24"/>
                  </a:cubicBezTo>
                  <a:cubicBezTo>
                    <a:pt x="0" y="32"/>
                    <a:pt x="1" y="40"/>
                    <a:pt x="5" y="47"/>
                  </a:cubicBezTo>
                  <a:cubicBezTo>
                    <a:pt x="8" y="55"/>
                    <a:pt x="14" y="62"/>
                    <a:pt x="21" y="67"/>
                  </a:cubicBezTo>
                  <a:cubicBezTo>
                    <a:pt x="27" y="71"/>
                    <a:pt x="33" y="74"/>
                    <a:pt x="38" y="77"/>
                  </a:cubicBezTo>
                  <a:cubicBezTo>
                    <a:pt x="44" y="81"/>
                    <a:pt x="50" y="84"/>
                    <a:pt x="55" y="88"/>
                  </a:cubicBezTo>
                  <a:cubicBezTo>
                    <a:pt x="59" y="92"/>
                    <a:pt x="62" y="95"/>
                    <a:pt x="63" y="99"/>
                  </a:cubicBezTo>
                  <a:cubicBezTo>
                    <a:pt x="65" y="105"/>
                    <a:pt x="63" y="111"/>
                    <a:pt x="58" y="114"/>
                  </a:cubicBezTo>
                  <a:cubicBezTo>
                    <a:pt x="56" y="115"/>
                    <a:pt x="53" y="115"/>
                    <a:pt x="51" y="114"/>
                  </a:cubicBezTo>
                  <a:cubicBezTo>
                    <a:pt x="49" y="113"/>
                    <a:pt x="48" y="111"/>
                    <a:pt x="47" y="108"/>
                  </a:cubicBezTo>
                  <a:cubicBezTo>
                    <a:pt x="47" y="107"/>
                    <a:pt x="47" y="106"/>
                    <a:pt x="48" y="105"/>
                  </a:cubicBezTo>
                  <a:cubicBezTo>
                    <a:pt x="48" y="104"/>
                    <a:pt x="48" y="104"/>
                    <a:pt x="48" y="104"/>
                  </a:cubicBezTo>
                  <a:cubicBezTo>
                    <a:pt x="49" y="104"/>
                    <a:pt x="50" y="103"/>
                    <a:pt x="50" y="103"/>
                  </a:cubicBezTo>
                  <a:cubicBezTo>
                    <a:pt x="51" y="101"/>
                    <a:pt x="51" y="100"/>
                    <a:pt x="50" y="99"/>
                  </a:cubicBezTo>
                  <a:cubicBezTo>
                    <a:pt x="49" y="98"/>
                    <a:pt x="48" y="97"/>
                    <a:pt x="46" y="97"/>
                  </a:cubicBezTo>
                  <a:cubicBezTo>
                    <a:pt x="46" y="97"/>
                    <a:pt x="45" y="97"/>
                    <a:pt x="45" y="98"/>
                  </a:cubicBezTo>
                  <a:cubicBezTo>
                    <a:pt x="41" y="99"/>
                    <a:pt x="36" y="104"/>
                    <a:pt x="37" y="111"/>
                  </a:cubicBezTo>
                  <a:cubicBezTo>
                    <a:pt x="38" y="120"/>
                    <a:pt x="46" y="124"/>
                    <a:pt x="54" y="124"/>
                  </a:cubicBezTo>
                  <a:cubicBezTo>
                    <a:pt x="54" y="124"/>
                    <a:pt x="55" y="124"/>
                    <a:pt x="56" y="124"/>
                  </a:cubicBezTo>
                  <a:cubicBezTo>
                    <a:pt x="62" y="124"/>
                    <a:pt x="67" y="120"/>
                    <a:pt x="71" y="115"/>
                  </a:cubicBezTo>
                  <a:cubicBezTo>
                    <a:pt x="74" y="110"/>
                    <a:pt x="75" y="105"/>
                    <a:pt x="74" y="98"/>
                  </a:cubicBezTo>
                  <a:cubicBezTo>
                    <a:pt x="73" y="93"/>
                    <a:pt x="70" y="88"/>
                    <a:pt x="64" y="83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81" name="Freeform 434"/>
            <p:cNvSpPr>
              <a:spLocks/>
            </p:cNvSpPr>
            <p:nvPr/>
          </p:nvSpPr>
          <p:spPr bwMode="auto">
            <a:xfrm>
              <a:off x="687388" y="2513013"/>
              <a:ext cx="214312" cy="282575"/>
            </a:xfrm>
            <a:custGeom>
              <a:avLst/>
              <a:gdLst>
                <a:gd name="T0" fmla="*/ 18 w 57"/>
                <a:gd name="T1" fmla="*/ 9 h 75"/>
                <a:gd name="T2" fmla="*/ 24 w 57"/>
                <a:gd name="T3" fmla="*/ 16 h 75"/>
                <a:gd name="T4" fmla="*/ 23 w 57"/>
                <a:gd name="T5" fmla="*/ 24 h 75"/>
                <a:gd name="T6" fmla="*/ 20 w 57"/>
                <a:gd name="T7" fmla="*/ 30 h 75"/>
                <a:gd name="T8" fmla="*/ 13 w 57"/>
                <a:gd name="T9" fmla="*/ 50 h 75"/>
                <a:gd name="T10" fmla="*/ 22 w 57"/>
                <a:gd name="T11" fmla="*/ 71 h 75"/>
                <a:gd name="T12" fmla="*/ 34 w 57"/>
                <a:gd name="T13" fmla="*/ 75 h 75"/>
                <a:gd name="T14" fmla="*/ 35 w 57"/>
                <a:gd name="T15" fmla="*/ 75 h 75"/>
                <a:gd name="T16" fmla="*/ 35 w 57"/>
                <a:gd name="T17" fmla="*/ 75 h 75"/>
                <a:gd name="T18" fmla="*/ 36 w 57"/>
                <a:gd name="T19" fmla="*/ 75 h 75"/>
                <a:gd name="T20" fmla="*/ 51 w 57"/>
                <a:gd name="T21" fmla="*/ 70 h 75"/>
                <a:gd name="T22" fmla="*/ 56 w 57"/>
                <a:gd name="T23" fmla="*/ 62 h 75"/>
                <a:gd name="T24" fmla="*/ 56 w 57"/>
                <a:gd name="T25" fmla="*/ 52 h 75"/>
                <a:gd name="T26" fmla="*/ 41 w 57"/>
                <a:gd name="T27" fmla="*/ 45 h 75"/>
                <a:gd name="T28" fmla="*/ 32 w 57"/>
                <a:gd name="T29" fmla="*/ 54 h 75"/>
                <a:gd name="T30" fmla="*/ 34 w 57"/>
                <a:gd name="T31" fmla="*/ 58 h 75"/>
                <a:gd name="T32" fmla="*/ 38 w 57"/>
                <a:gd name="T33" fmla="*/ 58 h 75"/>
                <a:gd name="T34" fmla="*/ 41 w 57"/>
                <a:gd name="T35" fmla="*/ 56 h 75"/>
                <a:gd name="T36" fmla="*/ 42 w 57"/>
                <a:gd name="T37" fmla="*/ 55 h 75"/>
                <a:gd name="T38" fmla="*/ 42 w 57"/>
                <a:gd name="T39" fmla="*/ 54 h 75"/>
                <a:gd name="T40" fmla="*/ 43 w 57"/>
                <a:gd name="T41" fmla="*/ 54 h 75"/>
                <a:gd name="T42" fmla="*/ 47 w 57"/>
                <a:gd name="T43" fmla="*/ 58 h 75"/>
                <a:gd name="T44" fmla="*/ 42 w 57"/>
                <a:gd name="T45" fmla="*/ 65 h 75"/>
                <a:gd name="T46" fmla="*/ 31 w 57"/>
                <a:gd name="T47" fmla="*/ 66 h 75"/>
                <a:gd name="T48" fmla="*/ 23 w 57"/>
                <a:gd name="T49" fmla="*/ 55 h 75"/>
                <a:gd name="T50" fmla="*/ 26 w 57"/>
                <a:gd name="T51" fmla="*/ 40 h 75"/>
                <a:gd name="T52" fmla="*/ 28 w 57"/>
                <a:gd name="T53" fmla="*/ 35 h 75"/>
                <a:gd name="T54" fmla="*/ 30 w 57"/>
                <a:gd name="T55" fmla="*/ 31 h 75"/>
                <a:gd name="T56" fmla="*/ 33 w 57"/>
                <a:gd name="T57" fmla="*/ 18 h 75"/>
                <a:gd name="T58" fmla="*/ 21 w 57"/>
                <a:gd name="T59" fmla="*/ 2 h 75"/>
                <a:gd name="T60" fmla="*/ 11 w 57"/>
                <a:gd name="T61" fmla="*/ 0 h 75"/>
                <a:gd name="T62" fmla="*/ 3 w 57"/>
                <a:gd name="T63" fmla="*/ 3 h 75"/>
                <a:gd name="T64" fmla="*/ 1 w 57"/>
                <a:gd name="T65" fmla="*/ 6 h 75"/>
                <a:gd name="T66" fmla="*/ 1 w 57"/>
                <a:gd name="T67" fmla="*/ 8 h 75"/>
                <a:gd name="T68" fmla="*/ 3 w 57"/>
                <a:gd name="T69" fmla="*/ 9 h 75"/>
                <a:gd name="T70" fmla="*/ 4 w 57"/>
                <a:gd name="T71" fmla="*/ 8 h 75"/>
                <a:gd name="T72" fmla="*/ 18 w 57"/>
                <a:gd name="T73" fmla="*/ 9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7" h="75">
                  <a:moveTo>
                    <a:pt x="18" y="9"/>
                  </a:moveTo>
                  <a:cubicBezTo>
                    <a:pt x="21" y="10"/>
                    <a:pt x="23" y="13"/>
                    <a:pt x="24" y="16"/>
                  </a:cubicBezTo>
                  <a:cubicBezTo>
                    <a:pt x="24" y="19"/>
                    <a:pt x="24" y="22"/>
                    <a:pt x="23" y="24"/>
                  </a:cubicBezTo>
                  <a:cubicBezTo>
                    <a:pt x="22" y="27"/>
                    <a:pt x="22" y="29"/>
                    <a:pt x="20" y="30"/>
                  </a:cubicBezTo>
                  <a:cubicBezTo>
                    <a:pt x="17" y="37"/>
                    <a:pt x="13" y="43"/>
                    <a:pt x="13" y="50"/>
                  </a:cubicBezTo>
                  <a:cubicBezTo>
                    <a:pt x="12" y="59"/>
                    <a:pt x="15" y="66"/>
                    <a:pt x="22" y="71"/>
                  </a:cubicBezTo>
                  <a:cubicBezTo>
                    <a:pt x="25" y="74"/>
                    <a:pt x="29" y="75"/>
                    <a:pt x="34" y="75"/>
                  </a:cubicBezTo>
                  <a:cubicBezTo>
                    <a:pt x="34" y="75"/>
                    <a:pt x="34" y="75"/>
                    <a:pt x="35" y="75"/>
                  </a:cubicBezTo>
                  <a:cubicBezTo>
                    <a:pt x="35" y="75"/>
                    <a:pt x="35" y="75"/>
                    <a:pt x="35" y="75"/>
                  </a:cubicBezTo>
                  <a:cubicBezTo>
                    <a:pt x="36" y="75"/>
                    <a:pt x="36" y="75"/>
                    <a:pt x="36" y="75"/>
                  </a:cubicBezTo>
                  <a:cubicBezTo>
                    <a:pt x="41" y="75"/>
                    <a:pt x="46" y="73"/>
                    <a:pt x="51" y="70"/>
                  </a:cubicBezTo>
                  <a:cubicBezTo>
                    <a:pt x="53" y="68"/>
                    <a:pt x="55" y="65"/>
                    <a:pt x="56" y="62"/>
                  </a:cubicBezTo>
                  <a:cubicBezTo>
                    <a:pt x="57" y="58"/>
                    <a:pt x="57" y="55"/>
                    <a:pt x="56" y="52"/>
                  </a:cubicBezTo>
                  <a:cubicBezTo>
                    <a:pt x="53" y="47"/>
                    <a:pt x="46" y="44"/>
                    <a:pt x="41" y="45"/>
                  </a:cubicBezTo>
                  <a:cubicBezTo>
                    <a:pt x="36" y="46"/>
                    <a:pt x="33" y="50"/>
                    <a:pt x="32" y="54"/>
                  </a:cubicBezTo>
                  <a:cubicBezTo>
                    <a:pt x="32" y="56"/>
                    <a:pt x="33" y="57"/>
                    <a:pt x="34" y="58"/>
                  </a:cubicBezTo>
                  <a:cubicBezTo>
                    <a:pt x="35" y="59"/>
                    <a:pt x="37" y="59"/>
                    <a:pt x="38" y="58"/>
                  </a:cubicBezTo>
                  <a:cubicBezTo>
                    <a:pt x="40" y="58"/>
                    <a:pt x="41" y="57"/>
                    <a:pt x="41" y="56"/>
                  </a:cubicBezTo>
                  <a:cubicBezTo>
                    <a:pt x="42" y="55"/>
                    <a:pt x="42" y="55"/>
                    <a:pt x="42" y="55"/>
                  </a:cubicBezTo>
                  <a:cubicBezTo>
                    <a:pt x="42" y="54"/>
                    <a:pt x="42" y="54"/>
                    <a:pt x="42" y="54"/>
                  </a:cubicBezTo>
                  <a:cubicBezTo>
                    <a:pt x="42" y="54"/>
                    <a:pt x="42" y="54"/>
                    <a:pt x="43" y="54"/>
                  </a:cubicBezTo>
                  <a:cubicBezTo>
                    <a:pt x="45" y="54"/>
                    <a:pt x="47" y="56"/>
                    <a:pt x="47" y="58"/>
                  </a:cubicBezTo>
                  <a:cubicBezTo>
                    <a:pt x="47" y="61"/>
                    <a:pt x="45" y="64"/>
                    <a:pt x="42" y="65"/>
                  </a:cubicBezTo>
                  <a:cubicBezTo>
                    <a:pt x="39" y="67"/>
                    <a:pt x="36" y="67"/>
                    <a:pt x="31" y="66"/>
                  </a:cubicBezTo>
                  <a:cubicBezTo>
                    <a:pt x="28" y="65"/>
                    <a:pt x="23" y="60"/>
                    <a:pt x="23" y="55"/>
                  </a:cubicBezTo>
                  <a:cubicBezTo>
                    <a:pt x="22" y="50"/>
                    <a:pt x="23" y="45"/>
                    <a:pt x="26" y="40"/>
                  </a:cubicBezTo>
                  <a:cubicBezTo>
                    <a:pt x="27" y="38"/>
                    <a:pt x="27" y="36"/>
                    <a:pt x="28" y="35"/>
                  </a:cubicBezTo>
                  <a:cubicBezTo>
                    <a:pt x="29" y="34"/>
                    <a:pt x="30" y="32"/>
                    <a:pt x="30" y="31"/>
                  </a:cubicBezTo>
                  <a:cubicBezTo>
                    <a:pt x="33" y="26"/>
                    <a:pt x="34" y="22"/>
                    <a:pt x="33" y="18"/>
                  </a:cubicBezTo>
                  <a:cubicBezTo>
                    <a:pt x="33" y="11"/>
                    <a:pt x="28" y="4"/>
                    <a:pt x="21" y="2"/>
                  </a:cubicBezTo>
                  <a:cubicBezTo>
                    <a:pt x="18" y="1"/>
                    <a:pt x="14" y="0"/>
                    <a:pt x="11" y="0"/>
                  </a:cubicBezTo>
                  <a:cubicBezTo>
                    <a:pt x="8" y="1"/>
                    <a:pt x="5" y="2"/>
                    <a:pt x="3" y="3"/>
                  </a:cubicBezTo>
                  <a:cubicBezTo>
                    <a:pt x="2" y="3"/>
                    <a:pt x="1" y="4"/>
                    <a:pt x="1" y="6"/>
                  </a:cubicBezTo>
                  <a:cubicBezTo>
                    <a:pt x="0" y="6"/>
                    <a:pt x="0" y="7"/>
                    <a:pt x="1" y="8"/>
                  </a:cubicBezTo>
                  <a:cubicBezTo>
                    <a:pt x="1" y="8"/>
                    <a:pt x="2" y="9"/>
                    <a:pt x="3" y="9"/>
                  </a:cubicBezTo>
                  <a:cubicBezTo>
                    <a:pt x="3" y="9"/>
                    <a:pt x="4" y="9"/>
                    <a:pt x="4" y="8"/>
                  </a:cubicBezTo>
                  <a:cubicBezTo>
                    <a:pt x="8" y="7"/>
                    <a:pt x="13" y="7"/>
                    <a:pt x="18" y="9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82" name="Freeform 435"/>
            <p:cNvSpPr>
              <a:spLocks/>
            </p:cNvSpPr>
            <p:nvPr/>
          </p:nvSpPr>
          <p:spPr bwMode="auto">
            <a:xfrm>
              <a:off x="1239838" y="2513013"/>
              <a:ext cx="212725" cy="282575"/>
            </a:xfrm>
            <a:custGeom>
              <a:avLst/>
              <a:gdLst>
                <a:gd name="T0" fmla="*/ 0 w 57"/>
                <a:gd name="T1" fmla="*/ 58 h 75"/>
                <a:gd name="T2" fmla="*/ 6 w 57"/>
                <a:gd name="T3" fmla="*/ 69 h 75"/>
                <a:gd name="T4" fmla="*/ 22 w 57"/>
                <a:gd name="T5" fmla="*/ 75 h 75"/>
                <a:gd name="T6" fmla="*/ 23 w 57"/>
                <a:gd name="T7" fmla="*/ 75 h 75"/>
                <a:gd name="T8" fmla="*/ 23 w 57"/>
                <a:gd name="T9" fmla="*/ 75 h 75"/>
                <a:gd name="T10" fmla="*/ 24 w 57"/>
                <a:gd name="T11" fmla="*/ 75 h 75"/>
                <a:gd name="T12" fmla="*/ 43 w 57"/>
                <a:gd name="T13" fmla="*/ 62 h 75"/>
                <a:gd name="T14" fmla="*/ 45 w 57"/>
                <a:gd name="T15" fmla="*/ 52 h 75"/>
                <a:gd name="T16" fmla="*/ 43 w 57"/>
                <a:gd name="T17" fmla="*/ 42 h 75"/>
                <a:gd name="T18" fmla="*/ 38 w 57"/>
                <a:gd name="T19" fmla="*/ 32 h 75"/>
                <a:gd name="T20" fmla="*/ 33 w 57"/>
                <a:gd name="T21" fmla="*/ 17 h 75"/>
                <a:gd name="T22" fmla="*/ 39 w 57"/>
                <a:gd name="T23" fmla="*/ 9 h 75"/>
                <a:gd name="T24" fmla="*/ 53 w 57"/>
                <a:gd name="T25" fmla="*/ 9 h 75"/>
                <a:gd name="T26" fmla="*/ 54 w 57"/>
                <a:gd name="T27" fmla="*/ 9 h 75"/>
                <a:gd name="T28" fmla="*/ 56 w 57"/>
                <a:gd name="T29" fmla="*/ 8 h 75"/>
                <a:gd name="T30" fmla="*/ 57 w 57"/>
                <a:gd name="T31" fmla="*/ 6 h 75"/>
                <a:gd name="T32" fmla="*/ 55 w 57"/>
                <a:gd name="T33" fmla="*/ 4 h 75"/>
                <a:gd name="T34" fmla="*/ 51 w 57"/>
                <a:gd name="T35" fmla="*/ 1 h 75"/>
                <a:gd name="T36" fmla="*/ 37 w 57"/>
                <a:gd name="T37" fmla="*/ 1 h 75"/>
                <a:gd name="T38" fmla="*/ 24 w 57"/>
                <a:gd name="T39" fmla="*/ 19 h 75"/>
                <a:gd name="T40" fmla="*/ 26 w 57"/>
                <a:gd name="T41" fmla="*/ 30 h 75"/>
                <a:gd name="T42" fmla="*/ 31 w 57"/>
                <a:gd name="T43" fmla="*/ 38 h 75"/>
                <a:gd name="T44" fmla="*/ 35 w 57"/>
                <a:gd name="T45" fmla="*/ 50 h 75"/>
                <a:gd name="T46" fmla="*/ 28 w 57"/>
                <a:gd name="T47" fmla="*/ 65 h 75"/>
                <a:gd name="T48" fmla="*/ 18 w 57"/>
                <a:gd name="T49" fmla="*/ 66 h 75"/>
                <a:gd name="T50" fmla="*/ 11 w 57"/>
                <a:gd name="T51" fmla="*/ 61 h 75"/>
                <a:gd name="T52" fmla="*/ 10 w 57"/>
                <a:gd name="T53" fmla="*/ 56 h 75"/>
                <a:gd name="T54" fmla="*/ 13 w 57"/>
                <a:gd name="T55" fmla="*/ 54 h 75"/>
                <a:gd name="T56" fmla="*/ 15 w 57"/>
                <a:gd name="T57" fmla="*/ 54 h 75"/>
                <a:gd name="T58" fmla="*/ 15 w 57"/>
                <a:gd name="T59" fmla="*/ 55 h 75"/>
                <a:gd name="T60" fmla="*/ 19 w 57"/>
                <a:gd name="T61" fmla="*/ 59 h 75"/>
                <a:gd name="T62" fmla="*/ 23 w 57"/>
                <a:gd name="T63" fmla="*/ 58 h 75"/>
                <a:gd name="T64" fmla="*/ 25 w 57"/>
                <a:gd name="T65" fmla="*/ 55 h 75"/>
                <a:gd name="T66" fmla="*/ 24 w 57"/>
                <a:gd name="T67" fmla="*/ 51 h 75"/>
                <a:gd name="T68" fmla="*/ 15 w 57"/>
                <a:gd name="T69" fmla="*/ 45 h 75"/>
                <a:gd name="T70" fmla="*/ 3 w 57"/>
                <a:gd name="T71" fmla="*/ 51 h 75"/>
                <a:gd name="T72" fmla="*/ 0 w 57"/>
                <a:gd name="T73" fmla="*/ 58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7" h="75">
                  <a:moveTo>
                    <a:pt x="0" y="58"/>
                  </a:moveTo>
                  <a:cubicBezTo>
                    <a:pt x="1" y="62"/>
                    <a:pt x="3" y="66"/>
                    <a:pt x="6" y="69"/>
                  </a:cubicBezTo>
                  <a:cubicBezTo>
                    <a:pt x="10" y="73"/>
                    <a:pt x="15" y="75"/>
                    <a:pt x="22" y="75"/>
                  </a:cubicBezTo>
                  <a:cubicBezTo>
                    <a:pt x="23" y="75"/>
                    <a:pt x="23" y="75"/>
                    <a:pt x="23" y="75"/>
                  </a:cubicBezTo>
                  <a:cubicBezTo>
                    <a:pt x="23" y="75"/>
                    <a:pt x="23" y="75"/>
                    <a:pt x="23" y="75"/>
                  </a:cubicBezTo>
                  <a:cubicBezTo>
                    <a:pt x="24" y="75"/>
                    <a:pt x="24" y="75"/>
                    <a:pt x="24" y="75"/>
                  </a:cubicBezTo>
                  <a:cubicBezTo>
                    <a:pt x="32" y="75"/>
                    <a:pt x="40" y="70"/>
                    <a:pt x="43" y="62"/>
                  </a:cubicBezTo>
                  <a:cubicBezTo>
                    <a:pt x="45" y="58"/>
                    <a:pt x="45" y="55"/>
                    <a:pt x="45" y="52"/>
                  </a:cubicBezTo>
                  <a:cubicBezTo>
                    <a:pt x="44" y="48"/>
                    <a:pt x="44" y="45"/>
                    <a:pt x="43" y="42"/>
                  </a:cubicBezTo>
                  <a:cubicBezTo>
                    <a:pt x="42" y="39"/>
                    <a:pt x="40" y="36"/>
                    <a:pt x="38" y="32"/>
                  </a:cubicBezTo>
                  <a:cubicBezTo>
                    <a:pt x="35" y="27"/>
                    <a:pt x="33" y="23"/>
                    <a:pt x="33" y="17"/>
                  </a:cubicBezTo>
                  <a:cubicBezTo>
                    <a:pt x="34" y="13"/>
                    <a:pt x="36" y="11"/>
                    <a:pt x="39" y="9"/>
                  </a:cubicBezTo>
                  <a:cubicBezTo>
                    <a:pt x="44" y="7"/>
                    <a:pt x="49" y="7"/>
                    <a:pt x="53" y="9"/>
                  </a:cubicBezTo>
                  <a:cubicBezTo>
                    <a:pt x="53" y="9"/>
                    <a:pt x="54" y="9"/>
                    <a:pt x="54" y="9"/>
                  </a:cubicBezTo>
                  <a:cubicBezTo>
                    <a:pt x="55" y="9"/>
                    <a:pt x="56" y="9"/>
                    <a:pt x="56" y="8"/>
                  </a:cubicBezTo>
                  <a:cubicBezTo>
                    <a:pt x="57" y="7"/>
                    <a:pt x="57" y="7"/>
                    <a:pt x="57" y="6"/>
                  </a:cubicBezTo>
                  <a:cubicBezTo>
                    <a:pt x="57" y="5"/>
                    <a:pt x="56" y="4"/>
                    <a:pt x="55" y="4"/>
                  </a:cubicBezTo>
                  <a:cubicBezTo>
                    <a:pt x="54" y="3"/>
                    <a:pt x="53" y="2"/>
                    <a:pt x="51" y="1"/>
                  </a:cubicBezTo>
                  <a:cubicBezTo>
                    <a:pt x="46" y="0"/>
                    <a:pt x="41" y="0"/>
                    <a:pt x="37" y="1"/>
                  </a:cubicBezTo>
                  <a:cubicBezTo>
                    <a:pt x="29" y="4"/>
                    <a:pt x="24" y="11"/>
                    <a:pt x="24" y="19"/>
                  </a:cubicBezTo>
                  <a:cubicBezTo>
                    <a:pt x="24" y="23"/>
                    <a:pt x="25" y="26"/>
                    <a:pt x="26" y="30"/>
                  </a:cubicBezTo>
                  <a:cubicBezTo>
                    <a:pt x="28" y="33"/>
                    <a:pt x="29" y="35"/>
                    <a:pt x="31" y="38"/>
                  </a:cubicBezTo>
                  <a:cubicBezTo>
                    <a:pt x="33" y="41"/>
                    <a:pt x="34" y="46"/>
                    <a:pt x="35" y="50"/>
                  </a:cubicBezTo>
                  <a:cubicBezTo>
                    <a:pt x="36" y="57"/>
                    <a:pt x="34" y="61"/>
                    <a:pt x="28" y="65"/>
                  </a:cubicBezTo>
                  <a:cubicBezTo>
                    <a:pt x="26" y="67"/>
                    <a:pt x="22" y="67"/>
                    <a:pt x="18" y="66"/>
                  </a:cubicBezTo>
                  <a:cubicBezTo>
                    <a:pt x="15" y="66"/>
                    <a:pt x="12" y="64"/>
                    <a:pt x="11" y="61"/>
                  </a:cubicBezTo>
                  <a:cubicBezTo>
                    <a:pt x="10" y="59"/>
                    <a:pt x="10" y="58"/>
                    <a:pt x="10" y="56"/>
                  </a:cubicBezTo>
                  <a:cubicBezTo>
                    <a:pt x="11" y="55"/>
                    <a:pt x="12" y="54"/>
                    <a:pt x="13" y="54"/>
                  </a:cubicBezTo>
                  <a:cubicBezTo>
                    <a:pt x="14" y="54"/>
                    <a:pt x="14" y="53"/>
                    <a:pt x="15" y="54"/>
                  </a:cubicBezTo>
                  <a:cubicBezTo>
                    <a:pt x="15" y="54"/>
                    <a:pt x="15" y="54"/>
                    <a:pt x="15" y="55"/>
                  </a:cubicBezTo>
                  <a:cubicBezTo>
                    <a:pt x="16" y="57"/>
                    <a:pt x="17" y="58"/>
                    <a:pt x="19" y="59"/>
                  </a:cubicBezTo>
                  <a:cubicBezTo>
                    <a:pt x="20" y="59"/>
                    <a:pt x="22" y="59"/>
                    <a:pt x="23" y="58"/>
                  </a:cubicBezTo>
                  <a:cubicBezTo>
                    <a:pt x="24" y="58"/>
                    <a:pt x="25" y="57"/>
                    <a:pt x="25" y="55"/>
                  </a:cubicBezTo>
                  <a:cubicBezTo>
                    <a:pt x="25" y="54"/>
                    <a:pt x="25" y="53"/>
                    <a:pt x="24" y="51"/>
                  </a:cubicBezTo>
                  <a:cubicBezTo>
                    <a:pt x="22" y="47"/>
                    <a:pt x="19" y="45"/>
                    <a:pt x="15" y="45"/>
                  </a:cubicBezTo>
                  <a:cubicBezTo>
                    <a:pt x="10" y="45"/>
                    <a:pt x="6" y="47"/>
                    <a:pt x="3" y="51"/>
                  </a:cubicBezTo>
                  <a:cubicBezTo>
                    <a:pt x="1" y="53"/>
                    <a:pt x="0" y="55"/>
                    <a:pt x="0" y="58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83" name="Freeform 436"/>
            <p:cNvSpPr>
              <a:spLocks/>
            </p:cNvSpPr>
            <p:nvPr/>
          </p:nvSpPr>
          <p:spPr bwMode="auto">
            <a:xfrm>
              <a:off x="1096963" y="2836863"/>
              <a:ext cx="149225" cy="180975"/>
            </a:xfrm>
            <a:custGeom>
              <a:avLst/>
              <a:gdLst>
                <a:gd name="T0" fmla="*/ 33 w 40"/>
                <a:gd name="T1" fmla="*/ 6 h 48"/>
                <a:gd name="T2" fmla="*/ 18 w 40"/>
                <a:gd name="T3" fmla="*/ 1 h 48"/>
                <a:gd name="T4" fmla="*/ 5 w 40"/>
                <a:gd name="T5" fmla="*/ 11 h 48"/>
                <a:gd name="T6" fmla="*/ 0 w 40"/>
                <a:gd name="T7" fmla="*/ 27 h 48"/>
                <a:gd name="T8" fmla="*/ 4 w 40"/>
                <a:gd name="T9" fmla="*/ 45 h 48"/>
                <a:gd name="T10" fmla="*/ 4 w 40"/>
                <a:gd name="T11" fmla="*/ 46 h 48"/>
                <a:gd name="T12" fmla="*/ 8 w 40"/>
                <a:gd name="T13" fmla="*/ 48 h 48"/>
                <a:gd name="T14" fmla="*/ 9 w 40"/>
                <a:gd name="T15" fmla="*/ 48 h 48"/>
                <a:gd name="T16" fmla="*/ 13 w 40"/>
                <a:gd name="T17" fmla="*/ 43 h 48"/>
                <a:gd name="T18" fmla="*/ 12 w 40"/>
                <a:gd name="T19" fmla="*/ 42 h 48"/>
                <a:gd name="T20" fmla="*/ 12 w 40"/>
                <a:gd name="T21" fmla="*/ 42 h 48"/>
                <a:gd name="T22" fmla="*/ 12 w 40"/>
                <a:gd name="T23" fmla="*/ 41 h 48"/>
                <a:gd name="T24" fmla="*/ 10 w 40"/>
                <a:gd name="T25" fmla="*/ 28 h 48"/>
                <a:gd name="T26" fmla="*/ 10 w 40"/>
                <a:gd name="T27" fmla="*/ 28 h 48"/>
                <a:gd name="T28" fmla="*/ 12 w 40"/>
                <a:gd name="T29" fmla="*/ 18 h 48"/>
                <a:gd name="T30" fmla="*/ 16 w 40"/>
                <a:gd name="T31" fmla="*/ 12 h 48"/>
                <a:gd name="T32" fmla="*/ 21 w 40"/>
                <a:gd name="T33" fmla="*/ 10 h 48"/>
                <a:gd name="T34" fmla="*/ 29 w 40"/>
                <a:gd name="T35" fmla="*/ 17 h 48"/>
                <a:gd name="T36" fmla="*/ 30 w 40"/>
                <a:gd name="T37" fmla="*/ 20 h 48"/>
                <a:gd name="T38" fmla="*/ 28 w 40"/>
                <a:gd name="T39" fmla="*/ 25 h 48"/>
                <a:gd name="T40" fmla="*/ 26 w 40"/>
                <a:gd name="T41" fmla="*/ 26 h 48"/>
                <a:gd name="T42" fmla="*/ 23 w 40"/>
                <a:gd name="T43" fmla="*/ 24 h 48"/>
                <a:gd name="T44" fmla="*/ 21 w 40"/>
                <a:gd name="T45" fmla="*/ 22 h 48"/>
                <a:gd name="T46" fmla="*/ 18 w 40"/>
                <a:gd name="T47" fmla="*/ 24 h 48"/>
                <a:gd name="T48" fmla="*/ 20 w 40"/>
                <a:gd name="T49" fmla="*/ 31 h 48"/>
                <a:gd name="T50" fmla="*/ 34 w 40"/>
                <a:gd name="T51" fmla="*/ 30 h 48"/>
                <a:gd name="T52" fmla="*/ 39 w 40"/>
                <a:gd name="T53" fmla="*/ 22 h 48"/>
                <a:gd name="T54" fmla="*/ 33 w 40"/>
                <a:gd name="T55" fmla="*/ 6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40" h="48">
                  <a:moveTo>
                    <a:pt x="33" y="6"/>
                  </a:moveTo>
                  <a:cubicBezTo>
                    <a:pt x="29" y="2"/>
                    <a:pt x="24" y="0"/>
                    <a:pt x="18" y="1"/>
                  </a:cubicBezTo>
                  <a:cubicBezTo>
                    <a:pt x="12" y="2"/>
                    <a:pt x="8" y="5"/>
                    <a:pt x="5" y="11"/>
                  </a:cubicBezTo>
                  <a:cubicBezTo>
                    <a:pt x="2" y="15"/>
                    <a:pt x="1" y="21"/>
                    <a:pt x="0" y="27"/>
                  </a:cubicBezTo>
                  <a:cubicBezTo>
                    <a:pt x="0" y="34"/>
                    <a:pt x="2" y="40"/>
                    <a:pt x="4" y="45"/>
                  </a:cubicBezTo>
                  <a:cubicBezTo>
                    <a:pt x="4" y="46"/>
                    <a:pt x="4" y="46"/>
                    <a:pt x="4" y="46"/>
                  </a:cubicBezTo>
                  <a:cubicBezTo>
                    <a:pt x="5" y="47"/>
                    <a:pt x="6" y="48"/>
                    <a:pt x="8" y="48"/>
                  </a:cubicBezTo>
                  <a:cubicBezTo>
                    <a:pt x="8" y="48"/>
                    <a:pt x="9" y="48"/>
                    <a:pt x="9" y="48"/>
                  </a:cubicBezTo>
                  <a:cubicBezTo>
                    <a:pt x="12" y="47"/>
                    <a:pt x="13" y="46"/>
                    <a:pt x="13" y="43"/>
                  </a:cubicBezTo>
                  <a:cubicBezTo>
                    <a:pt x="13" y="43"/>
                    <a:pt x="12" y="43"/>
                    <a:pt x="12" y="42"/>
                  </a:cubicBezTo>
                  <a:cubicBezTo>
                    <a:pt x="12" y="42"/>
                    <a:pt x="12" y="42"/>
                    <a:pt x="12" y="42"/>
                  </a:cubicBezTo>
                  <a:cubicBezTo>
                    <a:pt x="12" y="41"/>
                    <a:pt x="12" y="41"/>
                    <a:pt x="12" y="41"/>
                  </a:cubicBezTo>
                  <a:cubicBezTo>
                    <a:pt x="11" y="37"/>
                    <a:pt x="10" y="33"/>
                    <a:pt x="10" y="28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10" y="25"/>
                    <a:pt x="11" y="22"/>
                    <a:pt x="12" y="18"/>
                  </a:cubicBezTo>
                  <a:cubicBezTo>
                    <a:pt x="13" y="16"/>
                    <a:pt x="14" y="14"/>
                    <a:pt x="16" y="12"/>
                  </a:cubicBezTo>
                  <a:cubicBezTo>
                    <a:pt x="18" y="10"/>
                    <a:pt x="19" y="9"/>
                    <a:pt x="21" y="10"/>
                  </a:cubicBezTo>
                  <a:cubicBezTo>
                    <a:pt x="25" y="10"/>
                    <a:pt x="28" y="13"/>
                    <a:pt x="29" y="17"/>
                  </a:cubicBezTo>
                  <a:cubicBezTo>
                    <a:pt x="29" y="18"/>
                    <a:pt x="30" y="19"/>
                    <a:pt x="30" y="20"/>
                  </a:cubicBezTo>
                  <a:cubicBezTo>
                    <a:pt x="30" y="22"/>
                    <a:pt x="29" y="23"/>
                    <a:pt x="28" y="25"/>
                  </a:cubicBezTo>
                  <a:cubicBezTo>
                    <a:pt x="28" y="25"/>
                    <a:pt x="27" y="26"/>
                    <a:pt x="26" y="26"/>
                  </a:cubicBezTo>
                  <a:cubicBezTo>
                    <a:pt x="25" y="26"/>
                    <a:pt x="24" y="26"/>
                    <a:pt x="23" y="24"/>
                  </a:cubicBezTo>
                  <a:cubicBezTo>
                    <a:pt x="23" y="23"/>
                    <a:pt x="22" y="22"/>
                    <a:pt x="21" y="22"/>
                  </a:cubicBezTo>
                  <a:cubicBezTo>
                    <a:pt x="20" y="22"/>
                    <a:pt x="19" y="22"/>
                    <a:pt x="18" y="24"/>
                  </a:cubicBezTo>
                  <a:cubicBezTo>
                    <a:pt x="17" y="26"/>
                    <a:pt x="18" y="30"/>
                    <a:pt x="20" y="31"/>
                  </a:cubicBezTo>
                  <a:cubicBezTo>
                    <a:pt x="24" y="34"/>
                    <a:pt x="31" y="34"/>
                    <a:pt x="34" y="30"/>
                  </a:cubicBezTo>
                  <a:cubicBezTo>
                    <a:pt x="37" y="28"/>
                    <a:pt x="38" y="25"/>
                    <a:pt x="39" y="22"/>
                  </a:cubicBezTo>
                  <a:cubicBezTo>
                    <a:pt x="40" y="15"/>
                    <a:pt x="38" y="10"/>
                    <a:pt x="33" y="6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84" name="Freeform 437"/>
            <p:cNvSpPr>
              <a:spLocks/>
            </p:cNvSpPr>
            <p:nvPr/>
          </p:nvSpPr>
          <p:spPr bwMode="auto">
            <a:xfrm>
              <a:off x="904875" y="2832100"/>
              <a:ext cx="150812" cy="185738"/>
            </a:xfrm>
            <a:custGeom>
              <a:avLst/>
              <a:gdLst>
                <a:gd name="T0" fmla="*/ 39 w 40"/>
                <a:gd name="T1" fmla="*/ 25 h 49"/>
                <a:gd name="T2" fmla="*/ 33 w 40"/>
                <a:gd name="T3" fmla="*/ 10 h 49"/>
                <a:gd name="T4" fmla="*/ 24 w 40"/>
                <a:gd name="T5" fmla="*/ 3 h 49"/>
                <a:gd name="T6" fmla="*/ 4 w 40"/>
                <a:gd name="T7" fmla="*/ 9 h 49"/>
                <a:gd name="T8" fmla="*/ 4 w 40"/>
                <a:gd name="T9" fmla="*/ 29 h 49"/>
                <a:gd name="T10" fmla="*/ 13 w 40"/>
                <a:gd name="T11" fmla="*/ 34 h 49"/>
                <a:gd name="T12" fmla="*/ 19 w 40"/>
                <a:gd name="T13" fmla="*/ 33 h 49"/>
                <a:gd name="T14" fmla="*/ 22 w 40"/>
                <a:gd name="T15" fmla="*/ 25 h 49"/>
                <a:gd name="T16" fmla="*/ 19 w 40"/>
                <a:gd name="T17" fmla="*/ 23 h 49"/>
                <a:gd name="T18" fmla="*/ 16 w 40"/>
                <a:gd name="T19" fmla="*/ 25 h 49"/>
                <a:gd name="T20" fmla="*/ 15 w 40"/>
                <a:gd name="T21" fmla="*/ 27 h 49"/>
                <a:gd name="T22" fmla="*/ 11 w 40"/>
                <a:gd name="T23" fmla="*/ 24 h 49"/>
                <a:gd name="T24" fmla="*/ 13 w 40"/>
                <a:gd name="T25" fmla="*/ 14 h 49"/>
                <a:gd name="T26" fmla="*/ 22 w 40"/>
                <a:gd name="T27" fmla="*/ 11 h 49"/>
                <a:gd name="T28" fmla="*/ 26 w 40"/>
                <a:gd name="T29" fmla="*/ 15 h 49"/>
                <a:gd name="T30" fmla="*/ 27 w 40"/>
                <a:gd name="T31" fmla="*/ 18 h 49"/>
                <a:gd name="T32" fmla="*/ 29 w 40"/>
                <a:gd name="T33" fmla="*/ 35 h 49"/>
                <a:gd name="T34" fmla="*/ 27 w 40"/>
                <a:gd name="T35" fmla="*/ 44 h 49"/>
                <a:gd name="T36" fmla="*/ 29 w 40"/>
                <a:gd name="T37" fmla="*/ 48 h 49"/>
                <a:gd name="T38" fmla="*/ 32 w 40"/>
                <a:gd name="T39" fmla="*/ 49 h 49"/>
                <a:gd name="T40" fmla="*/ 33 w 40"/>
                <a:gd name="T41" fmla="*/ 49 h 49"/>
                <a:gd name="T42" fmla="*/ 36 w 40"/>
                <a:gd name="T43" fmla="*/ 46 h 49"/>
                <a:gd name="T44" fmla="*/ 37 w 40"/>
                <a:gd name="T45" fmla="*/ 43 h 49"/>
                <a:gd name="T46" fmla="*/ 37 w 40"/>
                <a:gd name="T47" fmla="*/ 42 h 49"/>
                <a:gd name="T48" fmla="*/ 39 w 40"/>
                <a:gd name="T49" fmla="*/ 30 h 49"/>
                <a:gd name="T50" fmla="*/ 39 w 40"/>
                <a:gd name="T51" fmla="*/ 27 h 49"/>
                <a:gd name="T52" fmla="*/ 39 w 40"/>
                <a:gd name="T53" fmla="*/ 25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40" h="49">
                  <a:moveTo>
                    <a:pt x="39" y="25"/>
                  </a:moveTo>
                  <a:cubicBezTo>
                    <a:pt x="39" y="19"/>
                    <a:pt x="37" y="14"/>
                    <a:pt x="33" y="10"/>
                  </a:cubicBezTo>
                  <a:cubicBezTo>
                    <a:pt x="31" y="6"/>
                    <a:pt x="28" y="4"/>
                    <a:pt x="24" y="3"/>
                  </a:cubicBezTo>
                  <a:cubicBezTo>
                    <a:pt x="17" y="0"/>
                    <a:pt x="9" y="3"/>
                    <a:pt x="4" y="9"/>
                  </a:cubicBezTo>
                  <a:cubicBezTo>
                    <a:pt x="0" y="15"/>
                    <a:pt x="0" y="24"/>
                    <a:pt x="4" y="29"/>
                  </a:cubicBezTo>
                  <a:cubicBezTo>
                    <a:pt x="6" y="33"/>
                    <a:pt x="9" y="34"/>
                    <a:pt x="13" y="34"/>
                  </a:cubicBezTo>
                  <a:cubicBezTo>
                    <a:pt x="15" y="34"/>
                    <a:pt x="17" y="34"/>
                    <a:pt x="19" y="33"/>
                  </a:cubicBezTo>
                  <a:cubicBezTo>
                    <a:pt x="21" y="31"/>
                    <a:pt x="23" y="28"/>
                    <a:pt x="22" y="25"/>
                  </a:cubicBezTo>
                  <a:cubicBezTo>
                    <a:pt x="21" y="24"/>
                    <a:pt x="21" y="23"/>
                    <a:pt x="19" y="23"/>
                  </a:cubicBezTo>
                  <a:cubicBezTo>
                    <a:pt x="18" y="23"/>
                    <a:pt x="17" y="24"/>
                    <a:pt x="16" y="25"/>
                  </a:cubicBezTo>
                  <a:cubicBezTo>
                    <a:pt x="16" y="26"/>
                    <a:pt x="16" y="27"/>
                    <a:pt x="15" y="27"/>
                  </a:cubicBezTo>
                  <a:cubicBezTo>
                    <a:pt x="12" y="27"/>
                    <a:pt x="11" y="27"/>
                    <a:pt x="11" y="24"/>
                  </a:cubicBezTo>
                  <a:cubicBezTo>
                    <a:pt x="9" y="21"/>
                    <a:pt x="10" y="17"/>
                    <a:pt x="13" y="14"/>
                  </a:cubicBezTo>
                  <a:cubicBezTo>
                    <a:pt x="15" y="12"/>
                    <a:pt x="18" y="10"/>
                    <a:pt x="22" y="11"/>
                  </a:cubicBezTo>
                  <a:cubicBezTo>
                    <a:pt x="24" y="12"/>
                    <a:pt x="25" y="13"/>
                    <a:pt x="26" y="15"/>
                  </a:cubicBezTo>
                  <a:cubicBezTo>
                    <a:pt x="26" y="16"/>
                    <a:pt x="27" y="17"/>
                    <a:pt x="27" y="18"/>
                  </a:cubicBezTo>
                  <a:cubicBezTo>
                    <a:pt x="29" y="23"/>
                    <a:pt x="30" y="29"/>
                    <a:pt x="29" y="35"/>
                  </a:cubicBezTo>
                  <a:cubicBezTo>
                    <a:pt x="29" y="38"/>
                    <a:pt x="28" y="41"/>
                    <a:pt x="27" y="44"/>
                  </a:cubicBezTo>
                  <a:cubicBezTo>
                    <a:pt x="27" y="46"/>
                    <a:pt x="27" y="47"/>
                    <a:pt x="29" y="48"/>
                  </a:cubicBezTo>
                  <a:cubicBezTo>
                    <a:pt x="30" y="49"/>
                    <a:pt x="31" y="49"/>
                    <a:pt x="32" y="49"/>
                  </a:cubicBezTo>
                  <a:cubicBezTo>
                    <a:pt x="32" y="49"/>
                    <a:pt x="33" y="49"/>
                    <a:pt x="33" y="49"/>
                  </a:cubicBezTo>
                  <a:cubicBezTo>
                    <a:pt x="34" y="49"/>
                    <a:pt x="35" y="48"/>
                    <a:pt x="36" y="46"/>
                  </a:cubicBezTo>
                  <a:cubicBezTo>
                    <a:pt x="36" y="45"/>
                    <a:pt x="37" y="44"/>
                    <a:pt x="37" y="43"/>
                  </a:cubicBezTo>
                  <a:cubicBezTo>
                    <a:pt x="37" y="43"/>
                    <a:pt x="37" y="42"/>
                    <a:pt x="37" y="42"/>
                  </a:cubicBezTo>
                  <a:cubicBezTo>
                    <a:pt x="39" y="38"/>
                    <a:pt x="39" y="34"/>
                    <a:pt x="39" y="30"/>
                  </a:cubicBezTo>
                  <a:cubicBezTo>
                    <a:pt x="40" y="29"/>
                    <a:pt x="39" y="28"/>
                    <a:pt x="39" y="27"/>
                  </a:cubicBezTo>
                  <a:cubicBezTo>
                    <a:pt x="39" y="26"/>
                    <a:pt x="39" y="25"/>
                    <a:pt x="39" y="25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85" name="Freeform 438"/>
            <p:cNvSpPr>
              <a:spLocks/>
            </p:cNvSpPr>
            <p:nvPr/>
          </p:nvSpPr>
          <p:spPr bwMode="auto">
            <a:xfrm>
              <a:off x="390525" y="2520950"/>
              <a:ext cx="149225" cy="266700"/>
            </a:xfrm>
            <a:custGeom>
              <a:avLst/>
              <a:gdLst>
                <a:gd name="T0" fmla="*/ 15 w 40"/>
                <a:gd name="T1" fmla="*/ 44 h 71"/>
                <a:gd name="T2" fmla="*/ 24 w 40"/>
                <a:gd name="T3" fmla="*/ 36 h 71"/>
                <a:gd name="T4" fmla="*/ 33 w 40"/>
                <a:gd name="T5" fmla="*/ 29 h 71"/>
                <a:gd name="T6" fmla="*/ 38 w 40"/>
                <a:gd name="T7" fmla="*/ 19 h 71"/>
                <a:gd name="T8" fmla="*/ 36 w 40"/>
                <a:gd name="T9" fmla="*/ 7 h 71"/>
                <a:gd name="T10" fmla="*/ 27 w 40"/>
                <a:gd name="T11" fmla="*/ 1 h 71"/>
                <a:gd name="T12" fmla="*/ 14 w 40"/>
                <a:gd name="T13" fmla="*/ 3 h 71"/>
                <a:gd name="T14" fmla="*/ 9 w 40"/>
                <a:gd name="T15" fmla="*/ 11 h 71"/>
                <a:gd name="T16" fmla="*/ 10 w 40"/>
                <a:gd name="T17" fmla="*/ 16 h 71"/>
                <a:gd name="T18" fmla="*/ 14 w 40"/>
                <a:gd name="T19" fmla="*/ 17 h 71"/>
                <a:gd name="T20" fmla="*/ 16 w 40"/>
                <a:gd name="T21" fmla="*/ 14 h 71"/>
                <a:gd name="T22" fmla="*/ 16 w 40"/>
                <a:gd name="T23" fmla="*/ 14 h 71"/>
                <a:gd name="T24" fmla="*/ 19 w 40"/>
                <a:gd name="T25" fmla="*/ 9 h 71"/>
                <a:gd name="T26" fmla="*/ 27 w 40"/>
                <a:gd name="T27" fmla="*/ 9 h 71"/>
                <a:gd name="T28" fmla="*/ 29 w 40"/>
                <a:gd name="T29" fmla="*/ 15 h 71"/>
                <a:gd name="T30" fmla="*/ 24 w 40"/>
                <a:gd name="T31" fmla="*/ 25 h 71"/>
                <a:gd name="T32" fmla="*/ 18 w 40"/>
                <a:gd name="T33" fmla="*/ 29 h 71"/>
                <a:gd name="T34" fmla="*/ 18 w 40"/>
                <a:gd name="T35" fmla="*/ 30 h 71"/>
                <a:gd name="T36" fmla="*/ 8 w 40"/>
                <a:gd name="T37" fmla="*/ 38 h 71"/>
                <a:gd name="T38" fmla="*/ 2 w 40"/>
                <a:gd name="T39" fmla="*/ 49 h 71"/>
                <a:gd name="T40" fmla="*/ 4 w 40"/>
                <a:gd name="T41" fmla="*/ 63 h 71"/>
                <a:gd name="T42" fmla="*/ 20 w 40"/>
                <a:gd name="T43" fmla="*/ 71 h 71"/>
                <a:gd name="T44" fmla="*/ 20 w 40"/>
                <a:gd name="T45" fmla="*/ 71 h 71"/>
                <a:gd name="T46" fmla="*/ 20 w 40"/>
                <a:gd name="T47" fmla="*/ 71 h 71"/>
                <a:gd name="T48" fmla="*/ 30 w 40"/>
                <a:gd name="T49" fmla="*/ 69 h 71"/>
                <a:gd name="T50" fmla="*/ 38 w 40"/>
                <a:gd name="T51" fmla="*/ 51 h 71"/>
                <a:gd name="T52" fmla="*/ 33 w 40"/>
                <a:gd name="T53" fmla="*/ 43 h 71"/>
                <a:gd name="T54" fmla="*/ 23 w 40"/>
                <a:gd name="T55" fmla="*/ 42 h 71"/>
                <a:gd name="T56" fmla="*/ 17 w 40"/>
                <a:gd name="T57" fmla="*/ 46 h 71"/>
                <a:gd name="T58" fmla="*/ 16 w 40"/>
                <a:gd name="T59" fmla="*/ 48 h 71"/>
                <a:gd name="T60" fmla="*/ 18 w 40"/>
                <a:gd name="T61" fmla="*/ 50 h 71"/>
                <a:gd name="T62" fmla="*/ 22 w 40"/>
                <a:gd name="T63" fmla="*/ 51 h 71"/>
                <a:gd name="T64" fmla="*/ 23 w 40"/>
                <a:gd name="T65" fmla="*/ 50 h 71"/>
                <a:gd name="T66" fmla="*/ 24 w 40"/>
                <a:gd name="T67" fmla="*/ 50 h 71"/>
                <a:gd name="T68" fmla="*/ 28 w 40"/>
                <a:gd name="T69" fmla="*/ 50 h 71"/>
                <a:gd name="T70" fmla="*/ 29 w 40"/>
                <a:gd name="T71" fmla="*/ 53 h 71"/>
                <a:gd name="T72" fmla="*/ 27 w 40"/>
                <a:gd name="T73" fmla="*/ 60 h 71"/>
                <a:gd name="T74" fmla="*/ 20 w 40"/>
                <a:gd name="T75" fmla="*/ 62 h 71"/>
                <a:gd name="T76" fmla="*/ 12 w 40"/>
                <a:gd name="T77" fmla="*/ 58 h 71"/>
                <a:gd name="T78" fmla="*/ 11 w 40"/>
                <a:gd name="T79" fmla="*/ 51 h 71"/>
                <a:gd name="T80" fmla="*/ 15 w 40"/>
                <a:gd name="T81" fmla="*/ 44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0" h="71">
                  <a:moveTo>
                    <a:pt x="15" y="44"/>
                  </a:moveTo>
                  <a:cubicBezTo>
                    <a:pt x="17" y="40"/>
                    <a:pt x="21" y="38"/>
                    <a:pt x="24" y="36"/>
                  </a:cubicBezTo>
                  <a:cubicBezTo>
                    <a:pt x="26" y="34"/>
                    <a:pt x="30" y="32"/>
                    <a:pt x="33" y="29"/>
                  </a:cubicBezTo>
                  <a:cubicBezTo>
                    <a:pt x="36" y="26"/>
                    <a:pt x="37" y="23"/>
                    <a:pt x="38" y="19"/>
                  </a:cubicBezTo>
                  <a:cubicBezTo>
                    <a:pt x="39" y="15"/>
                    <a:pt x="39" y="11"/>
                    <a:pt x="36" y="7"/>
                  </a:cubicBezTo>
                  <a:cubicBezTo>
                    <a:pt x="34" y="3"/>
                    <a:pt x="31" y="1"/>
                    <a:pt x="27" y="1"/>
                  </a:cubicBezTo>
                  <a:cubicBezTo>
                    <a:pt x="22" y="0"/>
                    <a:pt x="18" y="1"/>
                    <a:pt x="14" y="3"/>
                  </a:cubicBezTo>
                  <a:cubicBezTo>
                    <a:pt x="11" y="5"/>
                    <a:pt x="9" y="8"/>
                    <a:pt x="9" y="11"/>
                  </a:cubicBezTo>
                  <a:cubicBezTo>
                    <a:pt x="9" y="13"/>
                    <a:pt x="9" y="14"/>
                    <a:pt x="10" y="16"/>
                  </a:cubicBezTo>
                  <a:cubicBezTo>
                    <a:pt x="11" y="17"/>
                    <a:pt x="12" y="18"/>
                    <a:pt x="14" y="17"/>
                  </a:cubicBezTo>
                  <a:cubicBezTo>
                    <a:pt x="15" y="17"/>
                    <a:pt x="16" y="16"/>
                    <a:pt x="16" y="14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6" y="12"/>
                    <a:pt x="17" y="10"/>
                    <a:pt x="19" y="9"/>
                  </a:cubicBezTo>
                  <a:cubicBezTo>
                    <a:pt x="21" y="8"/>
                    <a:pt x="24" y="7"/>
                    <a:pt x="27" y="9"/>
                  </a:cubicBezTo>
                  <a:cubicBezTo>
                    <a:pt x="28" y="10"/>
                    <a:pt x="29" y="12"/>
                    <a:pt x="29" y="15"/>
                  </a:cubicBezTo>
                  <a:cubicBezTo>
                    <a:pt x="30" y="19"/>
                    <a:pt x="28" y="22"/>
                    <a:pt x="24" y="25"/>
                  </a:cubicBezTo>
                  <a:cubicBezTo>
                    <a:pt x="23" y="27"/>
                    <a:pt x="20" y="28"/>
                    <a:pt x="18" y="29"/>
                  </a:cubicBezTo>
                  <a:cubicBezTo>
                    <a:pt x="18" y="30"/>
                    <a:pt x="18" y="30"/>
                    <a:pt x="18" y="30"/>
                  </a:cubicBezTo>
                  <a:cubicBezTo>
                    <a:pt x="14" y="33"/>
                    <a:pt x="11" y="35"/>
                    <a:pt x="8" y="38"/>
                  </a:cubicBezTo>
                  <a:cubicBezTo>
                    <a:pt x="5" y="41"/>
                    <a:pt x="3" y="45"/>
                    <a:pt x="2" y="49"/>
                  </a:cubicBezTo>
                  <a:cubicBezTo>
                    <a:pt x="0" y="54"/>
                    <a:pt x="1" y="59"/>
                    <a:pt x="4" y="63"/>
                  </a:cubicBezTo>
                  <a:cubicBezTo>
                    <a:pt x="8" y="68"/>
                    <a:pt x="14" y="71"/>
                    <a:pt x="20" y="71"/>
                  </a:cubicBezTo>
                  <a:cubicBezTo>
                    <a:pt x="20" y="71"/>
                    <a:pt x="20" y="71"/>
                    <a:pt x="20" y="71"/>
                  </a:cubicBezTo>
                  <a:cubicBezTo>
                    <a:pt x="20" y="71"/>
                    <a:pt x="20" y="71"/>
                    <a:pt x="20" y="71"/>
                  </a:cubicBezTo>
                  <a:cubicBezTo>
                    <a:pt x="25" y="71"/>
                    <a:pt x="27" y="70"/>
                    <a:pt x="30" y="69"/>
                  </a:cubicBezTo>
                  <a:cubicBezTo>
                    <a:pt x="36" y="65"/>
                    <a:pt x="40" y="58"/>
                    <a:pt x="38" y="51"/>
                  </a:cubicBezTo>
                  <a:cubicBezTo>
                    <a:pt x="38" y="48"/>
                    <a:pt x="35" y="45"/>
                    <a:pt x="33" y="43"/>
                  </a:cubicBezTo>
                  <a:cubicBezTo>
                    <a:pt x="30" y="42"/>
                    <a:pt x="26" y="41"/>
                    <a:pt x="23" y="42"/>
                  </a:cubicBezTo>
                  <a:cubicBezTo>
                    <a:pt x="21" y="42"/>
                    <a:pt x="19" y="44"/>
                    <a:pt x="17" y="46"/>
                  </a:cubicBezTo>
                  <a:cubicBezTo>
                    <a:pt x="17" y="46"/>
                    <a:pt x="16" y="47"/>
                    <a:pt x="16" y="48"/>
                  </a:cubicBezTo>
                  <a:cubicBezTo>
                    <a:pt x="17" y="49"/>
                    <a:pt x="17" y="50"/>
                    <a:pt x="18" y="50"/>
                  </a:cubicBezTo>
                  <a:cubicBezTo>
                    <a:pt x="19" y="51"/>
                    <a:pt x="21" y="52"/>
                    <a:pt x="22" y="51"/>
                  </a:cubicBezTo>
                  <a:cubicBezTo>
                    <a:pt x="22" y="51"/>
                    <a:pt x="23" y="51"/>
                    <a:pt x="23" y="50"/>
                  </a:cubicBezTo>
                  <a:cubicBezTo>
                    <a:pt x="24" y="50"/>
                    <a:pt x="24" y="50"/>
                    <a:pt x="24" y="50"/>
                  </a:cubicBezTo>
                  <a:cubicBezTo>
                    <a:pt x="25" y="49"/>
                    <a:pt x="27" y="49"/>
                    <a:pt x="28" y="50"/>
                  </a:cubicBezTo>
                  <a:cubicBezTo>
                    <a:pt x="29" y="50"/>
                    <a:pt x="29" y="52"/>
                    <a:pt x="29" y="53"/>
                  </a:cubicBezTo>
                  <a:cubicBezTo>
                    <a:pt x="30" y="56"/>
                    <a:pt x="29" y="58"/>
                    <a:pt x="27" y="60"/>
                  </a:cubicBezTo>
                  <a:cubicBezTo>
                    <a:pt x="25" y="62"/>
                    <a:pt x="23" y="62"/>
                    <a:pt x="20" y="62"/>
                  </a:cubicBezTo>
                  <a:cubicBezTo>
                    <a:pt x="17" y="62"/>
                    <a:pt x="14" y="61"/>
                    <a:pt x="12" y="58"/>
                  </a:cubicBezTo>
                  <a:cubicBezTo>
                    <a:pt x="11" y="56"/>
                    <a:pt x="10" y="53"/>
                    <a:pt x="11" y="51"/>
                  </a:cubicBezTo>
                  <a:cubicBezTo>
                    <a:pt x="12" y="48"/>
                    <a:pt x="13" y="46"/>
                    <a:pt x="15" y="44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86" name="Freeform 439"/>
            <p:cNvSpPr>
              <a:spLocks/>
            </p:cNvSpPr>
            <p:nvPr/>
          </p:nvSpPr>
          <p:spPr bwMode="auto">
            <a:xfrm>
              <a:off x="1611313" y="2516188"/>
              <a:ext cx="146050" cy="271463"/>
            </a:xfrm>
            <a:custGeom>
              <a:avLst/>
              <a:gdLst>
                <a:gd name="T0" fmla="*/ 36 w 39"/>
                <a:gd name="T1" fmla="*/ 64 h 72"/>
                <a:gd name="T2" fmla="*/ 39 w 39"/>
                <a:gd name="T3" fmla="*/ 55 h 72"/>
                <a:gd name="T4" fmla="*/ 35 w 39"/>
                <a:gd name="T5" fmla="*/ 43 h 72"/>
                <a:gd name="T6" fmla="*/ 27 w 39"/>
                <a:gd name="T7" fmla="*/ 34 h 72"/>
                <a:gd name="T8" fmla="*/ 21 w 39"/>
                <a:gd name="T9" fmla="*/ 30 h 72"/>
                <a:gd name="T10" fmla="*/ 16 w 39"/>
                <a:gd name="T11" fmla="*/ 26 h 72"/>
                <a:gd name="T12" fmla="*/ 11 w 39"/>
                <a:gd name="T13" fmla="*/ 20 h 72"/>
                <a:gd name="T14" fmla="*/ 12 w 39"/>
                <a:gd name="T15" fmla="*/ 11 h 72"/>
                <a:gd name="T16" fmla="*/ 18 w 39"/>
                <a:gd name="T17" fmla="*/ 9 h 72"/>
                <a:gd name="T18" fmla="*/ 24 w 39"/>
                <a:gd name="T19" fmla="*/ 15 h 72"/>
                <a:gd name="T20" fmla="*/ 24 w 39"/>
                <a:gd name="T21" fmla="*/ 16 h 72"/>
                <a:gd name="T22" fmla="*/ 26 w 39"/>
                <a:gd name="T23" fmla="*/ 18 h 72"/>
                <a:gd name="T24" fmla="*/ 29 w 39"/>
                <a:gd name="T25" fmla="*/ 18 h 72"/>
                <a:gd name="T26" fmla="*/ 31 w 39"/>
                <a:gd name="T27" fmla="*/ 15 h 72"/>
                <a:gd name="T28" fmla="*/ 29 w 39"/>
                <a:gd name="T29" fmla="*/ 7 h 72"/>
                <a:gd name="T30" fmla="*/ 10 w 39"/>
                <a:gd name="T31" fmla="*/ 2 h 72"/>
                <a:gd name="T32" fmla="*/ 1 w 39"/>
                <a:gd name="T33" fmla="*/ 19 h 72"/>
                <a:gd name="T34" fmla="*/ 9 w 39"/>
                <a:gd name="T35" fmla="*/ 32 h 72"/>
                <a:gd name="T36" fmla="*/ 15 w 39"/>
                <a:gd name="T37" fmla="*/ 37 h 72"/>
                <a:gd name="T38" fmla="*/ 20 w 39"/>
                <a:gd name="T39" fmla="*/ 40 h 72"/>
                <a:gd name="T40" fmla="*/ 29 w 39"/>
                <a:gd name="T41" fmla="*/ 52 h 72"/>
                <a:gd name="T42" fmla="*/ 29 w 39"/>
                <a:gd name="T43" fmla="*/ 55 h 72"/>
                <a:gd name="T44" fmla="*/ 20 w 39"/>
                <a:gd name="T45" fmla="*/ 63 h 72"/>
                <a:gd name="T46" fmla="*/ 15 w 39"/>
                <a:gd name="T47" fmla="*/ 63 h 72"/>
                <a:gd name="T48" fmla="*/ 10 w 39"/>
                <a:gd name="T49" fmla="*/ 54 h 72"/>
                <a:gd name="T50" fmla="*/ 12 w 39"/>
                <a:gd name="T51" fmla="*/ 51 h 72"/>
                <a:gd name="T52" fmla="*/ 16 w 39"/>
                <a:gd name="T53" fmla="*/ 51 h 72"/>
                <a:gd name="T54" fmla="*/ 18 w 39"/>
                <a:gd name="T55" fmla="*/ 52 h 72"/>
                <a:gd name="T56" fmla="*/ 23 w 39"/>
                <a:gd name="T57" fmla="*/ 50 h 72"/>
                <a:gd name="T58" fmla="*/ 22 w 39"/>
                <a:gd name="T59" fmla="*/ 46 h 72"/>
                <a:gd name="T60" fmla="*/ 8 w 39"/>
                <a:gd name="T61" fmla="*/ 44 h 72"/>
                <a:gd name="T62" fmla="*/ 1 w 39"/>
                <a:gd name="T63" fmla="*/ 58 h 72"/>
                <a:gd name="T64" fmla="*/ 18 w 39"/>
                <a:gd name="T65" fmla="*/ 72 h 72"/>
                <a:gd name="T66" fmla="*/ 19 w 39"/>
                <a:gd name="T67" fmla="*/ 72 h 72"/>
                <a:gd name="T68" fmla="*/ 19 w 39"/>
                <a:gd name="T69" fmla="*/ 72 h 72"/>
                <a:gd name="T70" fmla="*/ 36 w 39"/>
                <a:gd name="T71" fmla="*/ 64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9" h="72">
                  <a:moveTo>
                    <a:pt x="36" y="64"/>
                  </a:moveTo>
                  <a:cubicBezTo>
                    <a:pt x="38" y="61"/>
                    <a:pt x="39" y="58"/>
                    <a:pt x="39" y="55"/>
                  </a:cubicBezTo>
                  <a:cubicBezTo>
                    <a:pt x="39" y="51"/>
                    <a:pt x="38" y="47"/>
                    <a:pt x="35" y="43"/>
                  </a:cubicBezTo>
                  <a:cubicBezTo>
                    <a:pt x="33" y="40"/>
                    <a:pt x="30" y="37"/>
                    <a:pt x="27" y="34"/>
                  </a:cubicBezTo>
                  <a:cubicBezTo>
                    <a:pt x="25" y="33"/>
                    <a:pt x="23" y="31"/>
                    <a:pt x="21" y="30"/>
                  </a:cubicBezTo>
                  <a:cubicBezTo>
                    <a:pt x="19" y="29"/>
                    <a:pt x="17" y="28"/>
                    <a:pt x="16" y="26"/>
                  </a:cubicBezTo>
                  <a:cubicBezTo>
                    <a:pt x="13" y="25"/>
                    <a:pt x="12" y="22"/>
                    <a:pt x="11" y="20"/>
                  </a:cubicBezTo>
                  <a:cubicBezTo>
                    <a:pt x="10" y="16"/>
                    <a:pt x="10" y="14"/>
                    <a:pt x="12" y="11"/>
                  </a:cubicBezTo>
                  <a:cubicBezTo>
                    <a:pt x="13" y="9"/>
                    <a:pt x="16" y="8"/>
                    <a:pt x="18" y="9"/>
                  </a:cubicBezTo>
                  <a:cubicBezTo>
                    <a:pt x="22" y="10"/>
                    <a:pt x="24" y="11"/>
                    <a:pt x="24" y="15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5" y="17"/>
                    <a:pt x="25" y="18"/>
                    <a:pt x="26" y="18"/>
                  </a:cubicBezTo>
                  <a:cubicBezTo>
                    <a:pt x="27" y="19"/>
                    <a:pt x="28" y="18"/>
                    <a:pt x="29" y="18"/>
                  </a:cubicBezTo>
                  <a:cubicBezTo>
                    <a:pt x="30" y="17"/>
                    <a:pt x="31" y="16"/>
                    <a:pt x="31" y="15"/>
                  </a:cubicBezTo>
                  <a:cubicBezTo>
                    <a:pt x="31" y="13"/>
                    <a:pt x="31" y="10"/>
                    <a:pt x="29" y="7"/>
                  </a:cubicBezTo>
                  <a:cubicBezTo>
                    <a:pt x="25" y="1"/>
                    <a:pt x="16" y="0"/>
                    <a:pt x="10" y="2"/>
                  </a:cubicBezTo>
                  <a:cubicBezTo>
                    <a:pt x="4" y="5"/>
                    <a:pt x="0" y="12"/>
                    <a:pt x="1" y="19"/>
                  </a:cubicBezTo>
                  <a:cubicBezTo>
                    <a:pt x="2" y="24"/>
                    <a:pt x="5" y="29"/>
                    <a:pt x="9" y="32"/>
                  </a:cubicBezTo>
                  <a:cubicBezTo>
                    <a:pt x="11" y="34"/>
                    <a:pt x="13" y="35"/>
                    <a:pt x="15" y="37"/>
                  </a:cubicBezTo>
                  <a:cubicBezTo>
                    <a:pt x="17" y="38"/>
                    <a:pt x="18" y="39"/>
                    <a:pt x="20" y="40"/>
                  </a:cubicBezTo>
                  <a:cubicBezTo>
                    <a:pt x="25" y="44"/>
                    <a:pt x="28" y="47"/>
                    <a:pt x="29" y="52"/>
                  </a:cubicBezTo>
                  <a:cubicBezTo>
                    <a:pt x="29" y="53"/>
                    <a:pt x="29" y="54"/>
                    <a:pt x="29" y="55"/>
                  </a:cubicBezTo>
                  <a:cubicBezTo>
                    <a:pt x="29" y="59"/>
                    <a:pt x="25" y="63"/>
                    <a:pt x="20" y="63"/>
                  </a:cubicBezTo>
                  <a:cubicBezTo>
                    <a:pt x="18" y="63"/>
                    <a:pt x="17" y="64"/>
                    <a:pt x="15" y="63"/>
                  </a:cubicBezTo>
                  <a:cubicBezTo>
                    <a:pt x="12" y="61"/>
                    <a:pt x="10" y="57"/>
                    <a:pt x="10" y="54"/>
                  </a:cubicBezTo>
                  <a:cubicBezTo>
                    <a:pt x="11" y="52"/>
                    <a:pt x="11" y="51"/>
                    <a:pt x="12" y="51"/>
                  </a:cubicBezTo>
                  <a:cubicBezTo>
                    <a:pt x="13" y="50"/>
                    <a:pt x="15" y="50"/>
                    <a:pt x="16" y="51"/>
                  </a:cubicBezTo>
                  <a:cubicBezTo>
                    <a:pt x="16" y="51"/>
                    <a:pt x="17" y="52"/>
                    <a:pt x="18" y="52"/>
                  </a:cubicBezTo>
                  <a:cubicBezTo>
                    <a:pt x="20" y="53"/>
                    <a:pt x="22" y="52"/>
                    <a:pt x="23" y="50"/>
                  </a:cubicBezTo>
                  <a:cubicBezTo>
                    <a:pt x="24" y="49"/>
                    <a:pt x="23" y="47"/>
                    <a:pt x="22" y="46"/>
                  </a:cubicBezTo>
                  <a:cubicBezTo>
                    <a:pt x="18" y="42"/>
                    <a:pt x="13" y="42"/>
                    <a:pt x="8" y="44"/>
                  </a:cubicBezTo>
                  <a:cubicBezTo>
                    <a:pt x="3" y="46"/>
                    <a:pt x="0" y="52"/>
                    <a:pt x="1" y="58"/>
                  </a:cubicBezTo>
                  <a:cubicBezTo>
                    <a:pt x="3" y="66"/>
                    <a:pt x="10" y="72"/>
                    <a:pt x="18" y="72"/>
                  </a:cubicBezTo>
                  <a:cubicBezTo>
                    <a:pt x="19" y="72"/>
                    <a:pt x="19" y="72"/>
                    <a:pt x="19" y="72"/>
                  </a:cubicBezTo>
                  <a:cubicBezTo>
                    <a:pt x="19" y="72"/>
                    <a:pt x="19" y="72"/>
                    <a:pt x="19" y="72"/>
                  </a:cubicBezTo>
                  <a:cubicBezTo>
                    <a:pt x="26" y="72"/>
                    <a:pt x="31" y="69"/>
                    <a:pt x="36" y="64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87" name="Freeform 440"/>
            <p:cNvSpPr>
              <a:spLocks/>
            </p:cNvSpPr>
            <p:nvPr/>
          </p:nvSpPr>
          <p:spPr bwMode="auto">
            <a:xfrm>
              <a:off x="1055688" y="3743325"/>
              <a:ext cx="33337" cy="369888"/>
            </a:xfrm>
            <a:custGeom>
              <a:avLst/>
              <a:gdLst>
                <a:gd name="T0" fmla="*/ 8 w 9"/>
                <a:gd name="T1" fmla="*/ 4 h 98"/>
                <a:gd name="T2" fmla="*/ 8 w 9"/>
                <a:gd name="T3" fmla="*/ 2 h 98"/>
                <a:gd name="T4" fmla="*/ 5 w 9"/>
                <a:gd name="T5" fmla="*/ 0 h 98"/>
                <a:gd name="T6" fmla="*/ 2 w 9"/>
                <a:gd name="T7" fmla="*/ 2 h 98"/>
                <a:gd name="T8" fmla="*/ 2 w 9"/>
                <a:gd name="T9" fmla="*/ 4 h 98"/>
                <a:gd name="T10" fmla="*/ 1 w 9"/>
                <a:gd name="T11" fmla="*/ 14 h 98"/>
                <a:gd name="T12" fmla="*/ 1 w 9"/>
                <a:gd name="T13" fmla="*/ 22 h 98"/>
                <a:gd name="T14" fmla="*/ 1 w 9"/>
                <a:gd name="T15" fmla="*/ 31 h 98"/>
                <a:gd name="T16" fmla="*/ 0 w 9"/>
                <a:gd name="T17" fmla="*/ 40 h 98"/>
                <a:gd name="T18" fmla="*/ 0 w 9"/>
                <a:gd name="T19" fmla="*/ 53 h 98"/>
                <a:gd name="T20" fmla="*/ 0 w 9"/>
                <a:gd name="T21" fmla="*/ 61 h 98"/>
                <a:gd name="T22" fmla="*/ 0 w 9"/>
                <a:gd name="T23" fmla="*/ 91 h 98"/>
                <a:gd name="T24" fmla="*/ 0 w 9"/>
                <a:gd name="T25" fmla="*/ 95 h 98"/>
                <a:gd name="T26" fmla="*/ 4 w 9"/>
                <a:gd name="T27" fmla="*/ 98 h 98"/>
                <a:gd name="T28" fmla="*/ 4 w 9"/>
                <a:gd name="T29" fmla="*/ 98 h 98"/>
                <a:gd name="T30" fmla="*/ 8 w 9"/>
                <a:gd name="T31" fmla="*/ 95 h 98"/>
                <a:gd name="T32" fmla="*/ 9 w 9"/>
                <a:gd name="T33" fmla="*/ 91 h 98"/>
                <a:gd name="T34" fmla="*/ 9 w 9"/>
                <a:gd name="T35" fmla="*/ 53 h 98"/>
                <a:gd name="T36" fmla="*/ 9 w 9"/>
                <a:gd name="T37" fmla="*/ 53 h 98"/>
                <a:gd name="T38" fmla="*/ 9 w 9"/>
                <a:gd name="T39" fmla="*/ 25 h 98"/>
                <a:gd name="T40" fmla="*/ 8 w 9"/>
                <a:gd name="T41" fmla="*/ 5 h 98"/>
                <a:gd name="T42" fmla="*/ 8 w 9"/>
                <a:gd name="T43" fmla="*/ 4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9" h="98">
                  <a:moveTo>
                    <a:pt x="8" y="4"/>
                  </a:moveTo>
                  <a:cubicBezTo>
                    <a:pt x="8" y="4"/>
                    <a:pt x="8" y="3"/>
                    <a:pt x="8" y="2"/>
                  </a:cubicBezTo>
                  <a:cubicBezTo>
                    <a:pt x="7" y="0"/>
                    <a:pt x="6" y="0"/>
                    <a:pt x="5" y="0"/>
                  </a:cubicBezTo>
                  <a:cubicBezTo>
                    <a:pt x="3" y="0"/>
                    <a:pt x="2" y="1"/>
                    <a:pt x="2" y="2"/>
                  </a:cubicBezTo>
                  <a:cubicBezTo>
                    <a:pt x="2" y="3"/>
                    <a:pt x="2" y="4"/>
                    <a:pt x="2" y="4"/>
                  </a:cubicBezTo>
                  <a:cubicBezTo>
                    <a:pt x="2" y="8"/>
                    <a:pt x="1" y="11"/>
                    <a:pt x="1" y="14"/>
                  </a:cubicBezTo>
                  <a:cubicBezTo>
                    <a:pt x="1" y="17"/>
                    <a:pt x="1" y="19"/>
                    <a:pt x="1" y="22"/>
                  </a:cubicBezTo>
                  <a:cubicBezTo>
                    <a:pt x="1" y="25"/>
                    <a:pt x="1" y="28"/>
                    <a:pt x="1" y="31"/>
                  </a:cubicBezTo>
                  <a:cubicBezTo>
                    <a:pt x="0" y="34"/>
                    <a:pt x="0" y="37"/>
                    <a:pt x="0" y="40"/>
                  </a:cubicBezTo>
                  <a:cubicBezTo>
                    <a:pt x="0" y="44"/>
                    <a:pt x="0" y="49"/>
                    <a:pt x="0" y="53"/>
                  </a:cubicBezTo>
                  <a:cubicBezTo>
                    <a:pt x="0" y="61"/>
                    <a:pt x="0" y="61"/>
                    <a:pt x="0" y="61"/>
                  </a:cubicBezTo>
                  <a:cubicBezTo>
                    <a:pt x="0" y="71"/>
                    <a:pt x="0" y="81"/>
                    <a:pt x="0" y="91"/>
                  </a:cubicBezTo>
                  <a:cubicBezTo>
                    <a:pt x="0" y="93"/>
                    <a:pt x="0" y="94"/>
                    <a:pt x="0" y="95"/>
                  </a:cubicBezTo>
                  <a:cubicBezTo>
                    <a:pt x="1" y="98"/>
                    <a:pt x="3" y="98"/>
                    <a:pt x="4" y="98"/>
                  </a:cubicBezTo>
                  <a:cubicBezTo>
                    <a:pt x="4" y="98"/>
                    <a:pt x="4" y="98"/>
                    <a:pt x="4" y="98"/>
                  </a:cubicBezTo>
                  <a:cubicBezTo>
                    <a:pt x="6" y="98"/>
                    <a:pt x="8" y="97"/>
                    <a:pt x="8" y="95"/>
                  </a:cubicBezTo>
                  <a:cubicBezTo>
                    <a:pt x="9" y="94"/>
                    <a:pt x="9" y="93"/>
                    <a:pt x="9" y="91"/>
                  </a:cubicBezTo>
                  <a:cubicBezTo>
                    <a:pt x="9" y="53"/>
                    <a:pt x="9" y="53"/>
                    <a:pt x="9" y="53"/>
                  </a:cubicBezTo>
                  <a:cubicBezTo>
                    <a:pt x="9" y="53"/>
                    <a:pt x="9" y="53"/>
                    <a:pt x="9" y="53"/>
                  </a:cubicBezTo>
                  <a:cubicBezTo>
                    <a:pt x="9" y="25"/>
                    <a:pt x="9" y="25"/>
                    <a:pt x="9" y="25"/>
                  </a:cubicBezTo>
                  <a:cubicBezTo>
                    <a:pt x="9" y="18"/>
                    <a:pt x="9" y="11"/>
                    <a:pt x="8" y="5"/>
                  </a:cubicBezTo>
                  <a:lnTo>
                    <a:pt x="8" y="4"/>
                  </a:ln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88" name="Freeform 441"/>
            <p:cNvSpPr>
              <a:spLocks/>
            </p:cNvSpPr>
            <p:nvPr/>
          </p:nvSpPr>
          <p:spPr bwMode="auto">
            <a:xfrm>
              <a:off x="1058863" y="1974850"/>
              <a:ext cx="33337" cy="165100"/>
            </a:xfrm>
            <a:custGeom>
              <a:avLst/>
              <a:gdLst>
                <a:gd name="T0" fmla="*/ 0 w 9"/>
                <a:gd name="T1" fmla="*/ 40 h 44"/>
                <a:gd name="T2" fmla="*/ 4 w 9"/>
                <a:gd name="T3" fmla="*/ 44 h 44"/>
                <a:gd name="T4" fmla="*/ 5 w 9"/>
                <a:gd name="T5" fmla="*/ 44 h 44"/>
                <a:gd name="T6" fmla="*/ 9 w 9"/>
                <a:gd name="T7" fmla="*/ 40 h 44"/>
                <a:gd name="T8" fmla="*/ 9 w 9"/>
                <a:gd name="T9" fmla="*/ 38 h 44"/>
                <a:gd name="T10" fmla="*/ 9 w 9"/>
                <a:gd name="T11" fmla="*/ 5 h 44"/>
                <a:gd name="T12" fmla="*/ 9 w 9"/>
                <a:gd name="T13" fmla="*/ 3 h 44"/>
                <a:gd name="T14" fmla="*/ 4 w 9"/>
                <a:gd name="T15" fmla="*/ 0 h 44"/>
                <a:gd name="T16" fmla="*/ 4 w 9"/>
                <a:gd name="T17" fmla="*/ 0 h 44"/>
                <a:gd name="T18" fmla="*/ 0 w 9"/>
                <a:gd name="T19" fmla="*/ 3 h 44"/>
                <a:gd name="T20" fmla="*/ 0 w 9"/>
                <a:gd name="T21" fmla="*/ 6 h 44"/>
                <a:gd name="T22" fmla="*/ 0 w 9"/>
                <a:gd name="T23" fmla="*/ 6 h 44"/>
                <a:gd name="T24" fmla="*/ 0 w 9"/>
                <a:gd name="T25" fmla="*/ 17 h 44"/>
                <a:gd name="T26" fmla="*/ 0 w 9"/>
                <a:gd name="T27" fmla="*/ 26 h 44"/>
                <a:gd name="T28" fmla="*/ 0 w 9"/>
                <a:gd name="T29" fmla="*/ 37 h 44"/>
                <a:gd name="T30" fmla="*/ 0 w 9"/>
                <a:gd name="T31" fmla="*/ 4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" h="44">
                  <a:moveTo>
                    <a:pt x="0" y="40"/>
                  </a:moveTo>
                  <a:cubicBezTo>
                    <a:pt x="1" y="42"/>
                    <a:pt x="3" y="44"/>
                    <a:pt x="4" y="44"/>
                  </a:cubicBezTo>
                  <a:cubicBezTo>
                    <a:pt x="5" y="44"/>
                    <a:pt x="5" y="44"/>
                    <a:pt x="5" y="44"/>
                  </a:cubicBezTo>
                  <a:cubicBezTo>
                    <a:pt x="7" y="43"/>
                    <a:pt x="8" y="42"/>
                    <a:pt x="9" y="40"/>
                  </a:cubicBezTo>
                  <a:cubicBezTo>
                    <a:pt x="9" y="39"/>
                    <a:pt x="9" y="39"/>
                    <a:pt x="9" y="38"/>
                  </a:cubicBezTo>
                  <a:cubicBezTo>
                    <a:pt x="9" y="27"/>
                    <a:pt x="9" y="16"/>
                    <a:pt x="9" y="5"/>
                  </a:cubicBezTo>
                  <a:cubicBezTo>
                    <a:pt x="9" y="5"/>
                    <a:pt x="9" y="4"/>
                    <a:pt x="9" y="3"/>
                  </a:cubicBezTo>
                  <a:cubicBezTo>
                    <a:pt x="8" y="1"/>
                    <a:pt x="7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0" y="5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10"/>
                    <a:pt x="0" y="14"/>
                    <a:pt x="0" y="17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30"/>
                    <a:pt x="0" y="33"/>
                    <a:pt x="0" y="37"/>
                  </a:cubicBezTo>
                  <a:cubicBezTo>
                    <a:pt x="0" y="38"/>
                    <a:pt x="0" y="39"/>
                    <a:pt x="0" y="40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89" name="Freeform 442"/>
            <p:cNvSpPr>
              <a:spLocks/>
            </p:cNvSpPr>
            <p:nvPr/>
          </p:nvSpPr>
          <p:spPr bwMode="auto">
            <a:xfrm>
              <a:off x="1168400" y="2043113"/>
              <a:ext cx="123825" cy="93663"/>
            </a:xfrm>
            <a:custGeom>
              <a:avLst/>
              <a:gdLst>
                <a:gd name="T0" fmla="*/ 4 w 33"/>
                <a:gd name="T1" fmla="*/ 25 h 25"/>
                <a:gd name="T2" fmla="*/ 6 w 33"/>
                <a:gd name="T3" fmla="*/ 24 h 25"/>
                <a:gd name="T4" fmla="*/ 8 w 33"/>
                <a:gd name="T5" fmla="*/ 23 h 25"/>
                <a:gd name="T6" fmla="*/ 11 w 33"/>
                <a:gd name="T7" fmla="*/ 21 h 25"/>
                <a:gd name="T8" fmla="*/ 29 w 33"/>
                <a:gd name="T9" fmla="*/ 9 h 25"/>
                <a:gd name="T10" fmla="*/ 31 w 33"/>
                <a:gd name="T11" fmla="*/ 7 h 25"/>
                <a:gd name="T12" fmla="*/ 32 w 33"/>
                <a:gd name="T13" fmla="*/ 6 h 25"/>
                <a:gd name="T14" fmla="*/ 33 w 33"/>
                <a:gd name="T15" fmla="*/ 4 h 25"/>
                <a:gd name="T16" fmla="*/ 31 w 33"/>
                <a:gd name="T17" fmla="*/ 1 h 25"/>
                <a:gd name="T18" fmla="*/ 28 w 33"/>
                <a:gd name="T19" fmla="*/ 1 h 25"/>
                <a:gd name="T20" fmla="*/ 28 w 33"/>
                <a:gd name="T21" fmla="*/ 1 h 25"/>
                <a:gd name="T22" fmla="*/ 25 w 33"/>
                <a:gd name="T23" fmla="*/ 2 h 25"/>
                <a:gd name="T24" fmla="*/ 4 w 33"/>
                <a:gd name="T25" fmla="*/ 16 h 25"/>
                <a:gd name="T26" fmla="*/ 1 w 33"/>
                <a:gd name="T27" fmla="*/ 18 h 25"/>
                <a:gd name="T28" fmla="*/ 1 w 33"/>
                <a:gd name="T29" fmla="*/ 23 h 25"/>
                <a:gd name="T30" fmla="*/ 4 w 33"/>
                <a:gd name="T31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3" h="25">
                  <a:moveTo>
                    <a:pt x="4" y="25"/>
                  </a:moveTo>
                  <a:cubicBezTo>
                    <a:pt x="5" y="25"/>
                    <a:pt x="5" y="24"/>
                    <a:pt x="6" y="24"/>
                  </a:cubicBezTo>
                  <a:cubicBezTo>
                    <a:pt x="7" y="24"/>
                    <a:pt x="7" y="23"/>
                    <a:pt x="8" y="23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7" y="17"/>
                    <a:pt x="23" y="13"/>
                    <a:pt x="29" y="9"/>
                  </a:cubicBezTo>
                  <a:cubicBezTo>
                    <a:pt x="30" y="9"/>
                    <a:pt x="31" y="8"/>
                    <a:pt x="31" y="7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3" y="6"/>
                    <a:pt x="33" y="5"/>
                    <a:pt x="33" y="4"/>
                  </a:cubicBezTo>
                  <a:cubicBezTo>
                    <a:pt x="33" y="2"/>
                    <a:pt x="32" y="1"/>
                    <a:pt x="31" y="1"/>
                  </a:cubicBezTo>
                  <a:cubicBezTo>
                    <a:pt x="30" y="0"/>
                    <a:pt x="29" y="0"/>
                    <a:pt x="28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7" y="1"/>
                    <a:pt x="26" y="2"/>
                    <a:pt x="25" y="2"/>
                  </a:cubicBezTo>
                  <a:cubicBezTo>
                    <a:pt x="18" y="7"/>
                    <a:pt x="11" y="11"/>
                    <a:pt x="4" y="16"/>
                  </a:cubicBezTo>
                  <a:cubicBezTo>
                    <a:pt x="3" y="16"/>
                    <a:pt x="2" y="17"/>
                    <a:pt x="1" y="18"/>
                  </a:cubicBezTo>
                  <a:cubicBezTo>
                    <a:pt x="0" y="20"/>
                    <a:pt x="0" y="21"/>
                    <a:pt x="1" y="23"/>
                  </a:cubicBezTo>
                  <a:cubicBezTo>
                    <a:pt x="2" y="24"/>
                    <a:pt x="3" y="25"/>
                    <a:pt x="4" y="25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90" name="Freeform 443"/>
            <p:cNvSpPr>
              <a:spLocks/>
            </p:cNvSpPr>
            <p:nvPr/>
          </p:nvSpPr>
          <p:spPr bwMode="auto">
            <a:xfrm>
              <a:off x="855663" y="2043113"/>
              <a:ext cx="128587" cy="93663"/>
            </a:xfrm>
            <a:custGeom>
              <a:avLst/>
              <a:gdLst>
                <a:gd name="T0" fmla="*/ 30 w 34"/>
                <a:gd name="T1" fmla="*/ 16 h 25"/>
                <a:gd name="T2" fmla="*/ 16 w 34"/>
                <a:gd name="T3" fmla="*/ 7 h 25"/>
                <a:gd name="T4" fmla="*/ 10 w 34"/>
                <a:gd name="T5" fmla="*/ 3 h 25"/>
                <a:gd name="T6" fmla="*/ 8 w 34"/>
                <a:gd name="T7" fmla="*/ 2 h 25"/>
                <a:gd name="T8" fmla="*/ 4 w 34"/>
                <a:gd name="T9" fmla="*/ 0 h 25"/>
                <a:gd name="T10" fmla="*/ 1 w 34"/>
                <a:gd name="T11" fmla="*/ 2 h 25"/>
                <a:gd name="T12" fmla="*/ 0 w 34"/>
                <a:gd name="T13" fmla="*/ 5 h 25"/>
                <a:gd name="T14" fmla="*/ 2 w 34"/>
                <a:gd name="T15" fmla="*/ 7 h 25"/>
                <a:gd name="T16" fmla="*/ 3 w 34"/>
                <a:gd name="T17" fmla="*/ 8 h 25"/>
                <a:gd name="T18" fmla="*/ 6 w 34"/>
                <a:gd name="T19" fmla="*/ 10 h 25"/>
                <a:gd name="T20" fmla="*/ 25 w 34"/>
                <a:gd name="T21" fmla="*/ 23 h 25"/>
                <a:gd name="T22" fmla="*/ 28 w 34"/>
                <a:gd name="T23" fmla="*/ 24 h 25"/>
                <a:gd name="T24" fmla="*/ 30 w 34"/>
                <a:gd name="T25" fmla="*/ 25 h 25"/>
                <a:gd name="T26" fmla="*/ 32 w 34"/>
                <a:gd name="T27" fmla="*/ 24 h 25"/>
                <a:gd name="T28" fmla="*/ 34 w 34"/>
                <a:gd name="T29" fmla="*/ 21 h 25"/>
                <a:gd name="T30" fmla="*/ 33 w 34"/>
                <a:gd name="T31" fmla="*/ 18 h 25"/>
                <a:gd name="T32" fmla="*/ 30 w 34"/>
                <a:gd name="T33" fmla="*/ 16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4" h="25">
                  <a:moveTo>
                    <a:pt x="30" y="16"/>
                  </a:moveTo>
                  <a:cubicBezTo>
                    <a:pt x="25" y="13"/>
                    <a:pt x="20" y="10"/>
                    <a:pt x="16" y="7"/>
                  </a:cubicBezTo>
                  <a:cubicBezTo>
                    <a:pt x="14" y="5"/>
                    <a:pt x="12" y="4"/>
                    <a:pt x="10" y="3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7" y="1"/>
                    <a:pt x="6" y="0"/>
                    <a:pt x="4" y="0"/>
                  </a:cubicBezTo>
                  <a:cubicBezTo>
                    <a:pt x="3" y="0"/>
                    <a:pt x="2" y="1"/>
                    <a:pt x="1" y="2"/>
                  </a:cubicBezTo>
                  <a:cubicBezTo>
                    <a:pt x="1" y="2"/>
                    <a:pt x="0" y="3"/>
                    <a:pt x="0" y="5"/>
                  </a:cubicBezTo>
                  <a:cubicBezTo>
                    <a:pt x="1" y="6"/>
                    <a:pt x="1" y="7"/>
                    <a:pt x="2" y="7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9"/>
                    <a:pt x="5" y="9"/>
                    <a:pt x="6" y="10"/>
                  </a:cubicBezTo>
                  <a:cubicBezTo>
                    <a:pt x="12" y="14"/>
                    <a:pt x="19" y="18"/>
                    <a:pt x="25" y="23"/>
                  </a:cubicBezTo>
                  <a:cubicBezTo>
                    <a:pt x="26" y="23"/>
                    <a:pt x="27" y="24"/>
                    <a:pt x="28" y="24"/>
                  </a:cubicBezTo>
                  <a:cubicBezTo>
                    <a:pt x="29" y="24"/>
                    <a:pt x="29" y="25"/>
                    <a:pt x="30" y="25"/>
                  </a:cubicBezTo>
                  <a:cubicBezTo>
                    <a:pt x="30" y="25"/>
                    <a:pt x="31" y="24"/>
                    <a:pt x="32" y="24"/>
                  </a:cubicBezTo>
                  <a:cubicBezTo>
                    <a:pt x="33" y="23"/>
                    <a:pt x="34" y="22"/>
                    <a:pt x="34" y="21"/>
                  </a:cubicBezTo>
                  <a:cubicBezTo>
                    <a:pt x="34" y="20"/>
                    <a:pt x="33" y="19"/>
                    <a:pt x="33" y="18"/>
                  </a:cubicBezTo>
                  <a:cubicBezTo>
                    <a:pt x="32" y="17"/>
                    <a:pt x="31" y="17"/>
                    <a:pt x="30" y="16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91" name="Freeform 444"/>
            <p:cNvSpPr>
              <a:spLocks/>
            </p:cNvSpPr>
            <p:nvPr/>
          </p:nvSpPr>
          <p:spPr bwMode="auto">
            <a:xfrm>
              <a:off x="1058863" y="3397250"/>
              <a:ext cx="33337" cy="139700"/>
            </a:xfrm>
            <a:custGeom>
              <a:avLst/>
              <a:gdLst>
                <a:gd name="T0" fmla="*/ 8 w 9"/>
                <a:gd name="T1" fmla="*/ 3 h 37"/>
                <a:gd name="T2" fmla="*/ 5 w 9"/>
                <a:gd name="T3" fmla="*/ 0 h 37"/>
                <a:gd name="T4" fmla="*/ 1 w 9"/>
                <a:gd name="T5" fmla="*/ 3 h 37"/>
                <a:gd name="T6" fmla="*/ 0 w 9"/>
                <a:gd name="T7" fmla="*/ 8 h 37"/>
                <a:gd name="T8" fmla="*/ 0 w 9"/>
                <a:gd name="T9" fmla="*/ 16 h 37"/>
                <a:gd name="T10" fmla="*/ 0 w 9"/>
                <a:gd name="T11" fmla="*/ 18 h 37"/>
                <a:gd name="T12" fmla="*/ 0 w 9"/>
                <a:gd name="T13" fmla="*/ 18 h 37"/>
                <a:gd name="T14" fmla="*/ 0 w 9"/>
                <a:gd name="T15" fmla="*/ 32 h 37"/>
                <a:gd name="T16" fmla="*/ 1 w 9"/>
                <a:gd name="T17" fmla="*/ 35 h 37"/>
                <a:gd name="T18" fmla="*/ 4 w 9"/>
                <a:gd name="T19" fmla="*/ 37 h 37"/>
                <a:gd name="T20" fmla="*/ 5 w 9"/>
                <a:gd name="T21" fmla="*/ 37 h 37"/>
                <a:gd name="T22" fmla="*/ 9 w 9"/>
                <a:gd name="T23" fmla="*/ 34 h 37"/>
                <a:gd name="T24" fmla="*/ 9 w 9"/>
                <a:gd name="T25" fmla="*/ 32 h 37"/>
                <a:gd name="T26" fmla="*/ 9 w 9"/>
                <a:gd name="T27" fmla="*/ 27 h 37"/>
                <a:gd name="T28" fmla="*/ 9 w 9"/>
                <a:gd name="T29" fmla="*/ 8 h 37"/>
                <a:gd name="T30" fmla="*/ 8 w 9"/>
                <a:gd name="T31" fmla="*/ 3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" h="37">
                  <a:moveTo>
                    <a:pt x="8" y="3"/>
                  </a:moveTo>
                  <a:cubicBezTo>
                    <a:pt x="8" y="1"/>
                    <a:pt x="6" y="0"/>
                    <a:pt x="5" y="0"/>
                  </a:cubicBezTo>
                  <a:cubicBezTo>
                    <a:pt x="3" y="0"/>
                    <a:pt x="2" y="1"/>
                    <a:pt x="1" y="3"/>
                  </a:cubicBezTo>
                  <a:cubicBezTo>
                    <a:pt x="0" y="4"/>
                    <a:pt x="0" y="6"/>
                    <a:pt x="0" y="8"/>
                  </a:cubicBezTo>
                  <a:cubicBezTo>
                    <a:pt x="0" y="10"/>
                    <a:pt x="0" y="13"/>
                    <a:pt x="0" y="16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0" y="33"/>
                    <a:pt x="0" y="34"/>
                    <a:pt x="1" y="35"/>
                  </a:cubicBezTo>
                  <a:cubicBezTo>
                    <a:pt x="1" y="36"/>
                    <a:pt x="3" y="37"/>
                    <a:pt x="4" y="37"/>
                  </a:cubicBezTo>
                  <a:cubicBezTo>
                    <a:pt x="5" y="37"/>
                    <a:pt x="5" y="37"/>
                    <a:pt x="5" y="37"/>
                  </a:cubicBezTo>
                  <a:cubicBezTo>
                    <a:pt x="6" y="37"/>
                    <a:pt x="8" y="36"/>
                    <a:pt x="9" y="34"/>
                  </a:cubicBezTo>
                  <a:cubicBezTo>
                    <a:pt x="9" y="33"/>
                    <a:pt x="9" y="33"/>
                    <a:pt x="9" y="32"/>
                  </a:cubicBezTo>
                  <a:cubicBezTo>
                    <a:pt x="9" y="27"/>
                    <a:pt x="9" y="27"/>
                    <a:pt x="9" y="27"/>
                  </a:cubicBezTo>
                  <a:cubicBezTo>
                    <a:pt x="9" y="20"/>
                    <a:pt x="9" y="14"/>
                    <a:pt x="9" y="8"/>
                  </a:cubicBezTo>
                  <a:cubicBezTo>
                    <a:pt x="9" y="6"/>
                    <a:pt x="8" y="5"/>
                    <a:pt x="8" y="3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92" name="Freeform 445"/>
            <p:cNvSpPr>
              <a:spLocks/>
            </p:cNvSpPr>
            <p:nvPr/>
          </p:nvSpPr>
          <p:spPr bwMode="auto">
            <a:xfrm>
              <a:off x="858838" y="3371850"/>
              <a:ext cx="101600" cy="82550"/>
            </a:xfrm>
            <a:custGeom>
              <a:avLst/>
              <a:gdLst>
                <a:gd name="T0" fmla="*/ 24 w 27"/>
                <a:gd name="T1" fmla="*/ 1 h 22"/>
                <a:gd name="T2" fmla="*/ 20 w 27"/>
                <a:gd name="T3" fmla="*/ 1 h 22"/>
                <a:gd name="T4" fmla="*/ 19 w 27"/>
                <a:gd name="T5" fmla="*/ 3 h 22"/>
                <a:gd name="T6" fmla="*/ 15 w 27"/>
                <a:gd name="T7" fmla="*/ 5 h 22"/>
                <a:gd name="T8" fmla="*/ 5 w 27"/>
                <a:gd name="T9" fmla="*/ 13 h 22"/>
                <a:gd name="T10" fmla="*/ 1 w 27"/>
                <a:gd name="T11" fmla="*/ 17 h 22"/>
                <a:gd name="T12" fmla="*/ 1 w 27"/>
                <a:gd name="T13" fmla="*/ 21 h 22"/>
                <a:gd name="T14" fmla="*/ 4 w 27"/>
                <a:gd name="T15" fmla="*/ 22 h 22"/>
                <a:gd name="T16" fmla="*/ 4 w 27"/>
                <a:gd name="T17" fmla="*/ 22 h 22"/>
                <a:gd name="T18" fmla="*/ 7 w 27"/>
                <a:gd name="T19" fmla="*/ 21 h 22"/>
                <a:gd name="T20" fmla="*/ 9 w 27"/>
                <a:gd name="T21" fmla="*/ 20 h 22"/>
                <a:gd name="T22" fmla="*/ 23 w 27"/>
                <a:gd name="T23" fmla="*/ 9 h 22"/>
                <a:gd name="T24" fmla="*/ 25 w 27"/>
                <a:gd name="T25" fmla="*/ 7 h 22"/>
                <a:gd name="T26" fmla="*/ 27 w 27"/>
                <a:gd name="T27" fmla="*/ 5 h 22"/>
                <a:gd name="T28" fmla="*/ 27 w 27"/>
                <a:gd name="T29" fmla="*/ 4 h 22"/>
                <a:gd name="T30" fmla="*/ 27 w 27"/>
                <a:gd name="T31" fmla="*/ 4 h 22"/>
                <a:gd name="T32" fmla="*/ 24 w 27"/>
                <a:gd name="T33" fmla="*/ 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" h="22">
                  <a:moveTo>
                    <a:pt x="24" y="1"/>
                  </a:moveTo>
                  <a:cubicBezTo>
                    <a:pt x="23" y="0"/>
                    <a:pt x="22" y="0"/>
                    <a:pt x="20" y="1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7" y="4"/>
                    <a:pt x="16" y="4"/>
                    <a:pt x="15" y="5"/>
                  </a:cubicBezTo>
                  <a:cubicBezTo>
                    <a:pt x="12" y="8"/>
                    <a:pt x="8" y="11"/>
                    <a:pt x="5" y="13"/>
                  </a:cubicBezTo>
                  <a:cubicBezTo>
                    <a:pt x="3" y="14"/>
                    <a:pt x="2" y="15"/>
                    <a:pt x="1" y="17"/>
                  </a:cubicBezTo>
                  <a:cubicBezTo>
                    <a:pt x="0" y="18"/>
                    <a:pt x="0" y="19"/>
                    <a:pt x="1" y="21"/>
                  </a:cubicBezTo>
                  <a:cubicBezTo>
                    <a:pt x="1" y="22"/>
                    <a:pt x="2" y="22"/>
                    <a:pt x="4" y="22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5" y="22"/>
                    <a:pt x="6" y="22"/>
                    <a:pt x="7" y="21"/>
                  </a:cubicBezTo>
                  <a:cubicBezTo>
                    <a:pt x="7" y="21"/>
                    <a:pt x="8" y="21"/>
                    <a:pt x="9" y="20"/>
                  </a:cubicBezTo>
                  <a:cubicBezTo>
                    <a:pt x="14" y="16"/>
                    <a:pt x="18" y="13"/>
                    <a:pt x="23" y="9"/>
                  </a:cubicBezTo>
                  <a:cubicBezTo>
                    <a:pt x="24" y="9"/>
                    <a:pt x="25" y="8"/>
                    <a:pt x="25" y="7"/>
                  </a:cubicBezTo>
                  <a:cubicBezTo>
                    <a:pt x="26" y="7"/>
                    <a:pt x="27" y="6"/>
                    <a:pt x="27" y="5"/>
                  </a:cubicBezTo>
                  <a:cubicBezTo>
                    <a:pt x="27" y="4"/>
                    <a:pt x="27" y="4"/>
                    <a:pt x="27" y="4"/>
                  </a:cubicBezTo>
                  <a:cubicBezTo>
                    <a:pt x="27" y="4"/>
                    <a:pt x="27" y="4"/>
                    <a:pt x="27" y="4"/>
                  </a:cubicBezTo>
                  <a:cubicBezTo>
                    <a:pt x="27" y="3"/>
                    <a:pt x="26" y="2"/>
                    <a:pt x="24" y="1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93" name="Freeform 446"/>
            <p:cNvSpPr>
              <a:spLocks/>
            </p:cNvSpPr>
            <p:nvPr/>
          </p:nvSpPr>
          <p:spPr bwMode="auto">
            <a:xfrm>
              <a:off x="1185863" y="3371850"/>
              <a:ext cx="101600" cy="82550"/>
            </a:xfrm>
            <a:custGeom>
              <a:avLst/>
              <a:gdLst>
                <a:gd name="T0" fmla="*/ 7 w 27"/>
                <a:gd name="T1" fmla="*/ 11 h 22"/>
                <a:gd name="T2" fmla="*/ 8 w 27"/>
                <a:gd name="T3" fmla="*/ 12 h 22"/>
                <a:gd name="T4" fmla="*/ 19 w 27"/>
                <a:gd name="T5" fmla="*/ 20 h 22"/>
                <a:gd name="T6" fmla="*/ 23 w 27"/>
                <a:gd name="T7" fmla="*/ 22 h 22"/>
                <a:gd name="T8" fmla="*/ 24 w 27"/>
                <a:gd name="T9" fmla="*/ 22 h 22"/>
                <a:gd name="T10" fmla="*/ 26 w 27"/>
                <a:gd name="T11" fmla="*/ 21 h 22"/>
                <a:gd name="T12" fmla="*/ 27 w 27"/>
                <a:gd name="T13" fmla="*/ 19 h 22"/>
                <a:gd name="T14" fmla="*/ 27 w 27"/>
                <a:gd name="T15" fmla="*/ 19 h 22"/>
                <a:gd name="T16" fmla="*/ 26 w 27"/>
                <a:gd name="T17" fmla="*/ 16 h 22"/>
                <a:gd name="T18" fmla="*/ 26 w 27"/>
                <a:gd name="T19" fmla="*/ 16 h 22"/>
                <a:gd name="T20" fmla="*/ 23 w 27"/>
                <a:gd name="T21" fmla="*/ 13 h 22"/>
                <a:gd name="T22" fmla="*/ 9 w 27"/>
                <a:gd name="T23" fmla="*/ 3 h 22"/>
                <a:gd name="T24" fmla="*/ 7 w 27"/>
                <a:gd name="T25" fmla="*/ 1 h 22"/>
                <a:gd name="T26" fmla="*/ 2 w 27"/>
                <a:gd name="T27" fmla="*/ 2 h 22"/>
                <a:gd name="T28" fmla="*/ 3 w 27"/>
                <a:gd name="T29" fmla="*/ 8 h 22"/>
                <a:gd name="T30" fmla="*/ 7 w 27"/>
                <a:gd name="T31" fmla="*/ 1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7" h="22">
                  <a:moveTo>
                    <a:pt x="7" y="11"/>
                  </a:moveTo>
                  <a:cubicBezTo>
                    <a:pt x="8" y="12"/>
                    <a:pt x="8" y="12"/>
                    <a:pt x="8" y="12"/>
                  </a:cubicBezTo>
                  <a:cubicBezTo>
                    <a:pt x="12" y="15"/>
                    <a:pt x="16" y="18"/>
                    <a:pt x="19" y="20"/>
                  </a:cubicBezTo>
                  <a:cubicBezTo>
                    <a:pt x="20" y="21"/>
                    <a:pt x="22" y="22"/>
                    <a:pt x="23" y="22"/>
                  </a:cubicBezTo>
                  <a:cubicBezTo>
                    <a:pt x="24" y="22"/>
                    <a:pt x="24" y="22"/>
                    <a:pt x="24" y="22"/>
                  </a:cubicBezTo>
                  <a:cubicBezTo>
                    <a:pt x="25" y="22"/>
                    <a:pt x="25" y="22"/>
                    <a:pt x="26" y="21"/>
                  </a:cubicBezTo>
                  <a:cubicBezTo>
                    <a:pt x="27" y="21"/>
                    <a:pt x="27" y="20"/>
                    <a:pt x="27" y="19"/>
                  </a:cubicBezTo>
                  <a:cubicBezTo>
                    <a:pt x="27" y="19"/>
                    <a:pt x="27" y="19"/>
                    <a:pt x="27" y="19"/>
                  </a:cubicBezTo>
                  <a:cubicBezTo>
                    <a:pt x="27" y="18"/>
                    <a:pt x="27" y="17"/>
                    <a:pt x="26" y="16"/>
                  </a:cubicBezTo>
                  <a:cubicBezTo>
                    <a:pt x="26" y="16"/>
                    <a:pt x="26" y="16"/>
                    <a:pt x="26" y="16"/>
                  </a:cubicBezTo>
                  <a:cubicBezTo>
                    <a:pt x="25" y="15"/>
                    <a:pt x="24" y="14"/>
                    <a:pt x="23" y="13"/>
                  </a:cubicBezTo>
                  <a:cubicBezTo>
                    <a:pt x="18" y="10"/>
                    <a:pt x="14" y="6"/>
                    <a:pt x="9" y="3"/>
                  </a:cubicBezTo>
                  <a:cubicBezTo>
                    <a:pt x="8" y="2"/>
                    <a:pt x="7" y="1"/>
                    <a:pt x="7" y="1"/>
                  </a:cubicBezTo>
                  <a:cubicBezTo>
                    <a:pt x="5" y="0"/>
                    <a:pt x="3" y="1"/>
                    <a:pt x="2" y="2"/>
                  </a:cubicBezTo>
                  <a:cubicBezTo>
                    <a:pt x="0" y="4"/>
                    <a:pt x="1" y="6"/>
                    <a:pt x="3" y="8"/>
                  </a:cubicBezTo>
                  <a:cubicBezTo>
                    <a:pt x="4" y="9"/>
                    <a:pt x="6" y="10"/>
                    <a:pt x="7" y="11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  <p:sp>
        <p:nvSpPr>
          <p:cNvPr id="359" name="TextBox 13"/>
          <p:cNvSpPr txBox="1"/>
          <p:nvPr/>
        </p:nvSpPr>
        <p:spPr>
          <a:xfrm>
            <a:off x="5136238" y="2009081"/>
            <a:ext cx="3890010" cy="14052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lvl="1"/>
            <a:r>
              <a:rPr lang="zh-CN" altLang="en-US" sz="1865" b="1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</a:t>
            </a:r>
            <a:r>
              <a:rPr lang="zh-CN" altLang="en-US" sz="3735" b="1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第一部分</a:t>
            </a:r>
            <a:endParaRPr lang="en-US" altLang="zh-CN" sz="3735" b="1" dirty="0">
              <a:solidFill>
                <a:prstClr val="black">
                  <a:lumMod val="50000"/>
                  <a:lumOff val="50000"/>
                </a:prst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marL="0" lvl="1" algn="ctr"/>
            <a:r>
              <a:rPr lang="zh-CN" altLang="en-US" sz="4800" b="1" dirty="0">
                <a:solidFill>
                  <a:srgbClr val="C0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年度工作概述</a:t>
            </a:r>
          </a:p>
        </p:txBody>
      </p:sp>
      <p:cxnSp>
        <p:nvCxnSpPr>
          <p:cNvPr id="360" name="直接连接符 359"/>
          <p:cNvCxnSpPr/>
          <p:nvPr/>
        </p:nvCxnSpPr>
        <p:spPr>
          <a:xfrm flipV="1">
            <a:off x="4848203" y="1913070"/>
            <a:ext cx="0" cy="2565899"/>
          </a:xfrm>
          <a:prstGeom prst="line">
            <a:avLst/>
          </a:prstGeom>
          <a:ln w="12700">
            <a:solidFill>
              <a:schemeClr val="tx1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61" name="TextBox 19"/>
          <p:cNvSpPr txBox="1"/>
          <p:nvPr/>
        </p:nvSpPr>
        <p:spPr>
          <a:xfrm>
            <a:off x="3073289" y="4015087"/>
            <a:ext cx="1203795" cy="328930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altLang="zh-CN" sz="2135" dirty="0" smtClean="0">
                <a:solidFill>
                  <a:srgbClr val="C8141D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PART 01</a:t>
            </a:r>
            <a:endParaRPr lang="zh-CN" altLang="en-US" sz="2135" dirty="0" smtClean="0">
              <a:solidFill>
                <a:srgbClr val="C8141D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grpSp>
        <p:nvGrpSpPr>
          <p:cNvPr id="362" name="组合 361"/>
          <p:cNvGrpSpPr/>
          <p:nvPr/>
        </p:nvGrpSpPr>
        <p:grpSpPr>
          <a:xfrm>
            <a:off x="2831979" y="2009084"/>
            <a:ext cx="1596233" cy="1596233"/>
            <a:chOff x="1068965" y="491752"/>
            <a:chExt cx="1197175" cy="1197175"/>
          </a:xfrm>
        </p:grpSpPr>
        <p:grpSp>
          <p:nvGrpSpPr>
            <p:cNvPr id="363" name="组合 362"/>
            <p:cNvGrpSpPr/>
            <p:nvPr/>
          </p:nvGrpSpPr>
          <p:grpSpPr>
            <a:xfrm>
              <a:off x="1068965" y="491752"/>
              <a:ext cx="1197175" cy="1197175"/>
              <a:chOff x="304800" y="673100"/>
              <a:chExt cx="4000500" cy="4000500"/>
            </a:xfrm>
            <a:effectLst>
              <a:outerShdw blurRad="444500" dist="254000" dir="8100000" algn="tr" rotWithShape="0">
                <a:prstClr val="black">
                  <a:alpha val="50000"/>
                </a:prstClr>
              </a:outerShdw>
            </a:effectLst>
          </p:grpSpPr>
          <p:sp>
            <p:nvSpPr>
              <p:cNvPr id="365" name="同心圆 364"/>
              <p:cNvSpPr/>
              <p:nvPr/>
            </p:nvSpPr>
            <p:spPr>
              <a:xfrm>
                <a:off x="304800" y="673100"/>
                <a:ext cx="4000500" cy="4000500"/>
              </a:xfrm>
              <a:prstGeom prst="donut">
                <a:avLst>
                  <a:gd name="adj" fmla="val 4879"/>
                </a:avLst>
              </a:prstGeom>
              <a:gradFill>
                <a:gsLst>
                  <a:gs pos="0">
                    <a:schemeClr val="bg1"/>
                  </a:gs>
                  <a:gs pos="55000">
                    <a:schemeClr val="bg1">
                      <a:lumMod val="95000"/>
                    </a:schemeClr>
                  </a:gs>
                  <a:gs pos="100000">
                    <a:schemeClr val="bg1">
                      <a:lumMod val="65000"/>
                    </a:schemeClr>
                  </a:gs>
                </a:gsLst>
                <a:lin ang="81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sz="2400">
                  <a:solidFill>
                    <a:prstClr val="black"/>
                  </a:solidFill>
                </a:endParaRPr>
              </a:p>
            </p:txBody>
          </p:sp>
          <p:sp>
            <p:nvSpPr>
              <p:cNvPr id="366" name="椭圆 365"/>
              <p:cNvSpPr/>
              <p:nvPr/>
            </p:nvSpPr>
            <p:spPr>
              <a:xfrm>
                <a:off x="392112" y="760412"/>
                <a:ext cx="3825874" cy="3825874"/>
              </a:xfrm>
              <a:prstGeom prst="ellipse">
                <a:avLst/>
              </a:prstGeom>
              <a:gradFill>
                <a:gsLst>
                  <a:gs pos="0">
                    <a:schemeClr val="bg1"/>
                  </a:gs>
                  <a:gs pos="51000">
                    <a:schemeClr val="bg1">
                      <a:lumMod val="95000"/>
                    </a:schemeClr>
                  </a:gs>
                  <a:gs pos="100000">
                    <a:schemeClr val="bg1">
                      <a:lumMod val="75000"/>
                    </a:schemeClr>
                  </a:gs>
                </a:gsLst>
                <a:lin ang="189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sz="2400"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364" name="KSO_Shape"/>
            <p:cNvSpPr/>
            <p:nvPr/>
          </p:nvSpPr>
          <p:spPr bwMode="auto">
            <a:xfrm>
              <a:off x="1288029" y="829734"/>
              <a:ext cx="759046" cy="521208"/>
            </a:xfrm>
            <a:custGeom>
              <a:avLst/>
              <a:gdLst>
                <a:gd name="T0" fmla="*/ 2147483646 w 112"/>
                <a:gd name="T1" fmla="*/ 2147483646 h 77"/>
                <a:gd name="T2" fmla="*/ 2147483646 w 112"/>
                <a:gd name="T3" fmla="*/ 2147483646 h 77"/>
                <a:gd name="T4" fmla="*/ 2147483646 w 112"/>
                <a:gd name="T5" fmla="*/ 2147483646 h 77"/>
                <a:gd name="T6" fmla="*/ 2147483646 w 112"/>
                <a:gd name="T7" fmla="*/ 2147483646 h 77"/>
                <a:gd name="T8" fmla="*/ 2147483646 w 112"/>
                <a:gd name="T9" fmla="*/ 2147483646 h 77"/>
                <a:gd name="T10" fmla="*/ 0 w 112"/>
                <a:gd name="T11" fmla="*/ 2147483646 h 77"/>
                <a:gd name="T12" fmla="*/ 2147483646 w 112"/>
                <a:gd name="T13" fmla="*/ 2147483646 h 77"/>
                <a:gd name="T14" fmla="*/ 2147483646 w 112"/>
                <a:gd name="T15" fmla="*/ 2147483646 h 77"/>
                <a:gd name="T16" fmla="*/ 2147483646 w 112"/>
                <a:gd name="T17" fmla="*/ 2147483646 h 77"/>
                <a:gd name="T18" fmla="*/ 2147483646 w 112"/>
                <a:gd name="T19" fmla="*/ 2147483646 h 77"/>
                <a:gd name="T20" fmla="*/ 2147483646 w 112"/>
                <a:gd name="T21" fmla="*/ 2147483646 h 77"/>
                <a:gd name="T22" fmla="*/ 2147483646 w 112"/>
                <a:gd name="T23" fmla="*/ 2147483646 h 77"/>
                <a:gd name="T24" fmla="*/ 2147483646 w 112"/>
                <a:gd name="T25" fmla="*/ 2147483646 h 77"/>
                <a:gd name="T26" fmla="*/ 2147483646 w 112"/>
                <a:gd name="T27" fmla="*/ 2147483646 h 77"/>
                <a:gd name="T28" fmla="*/ 2147483646 w 112"/>
                <a:gd name="T29" fmla="*/ 2147483646 h 77"/>
                <a:gd name="T30" fmla="*/ 2147483646 w 112"/>
                <a:gd name="T31" fmla="*/ 2147483646 h 77"/>
                <a:gd name="T32" fmla="*/ 2147483646 w 112"/>
                <a:gd name="T33" fmla="*/ 2147483646 h 77"/>
                <a:gd name="T34" fmla="*/ 2147483646 w 112"/>
                <a:gd name="T35" fmla="*/ 2147483646 h 77"/>
                <a:gd name="T36" fmla="*/ 2147483646 w 112"/>
                <a:gd name="T37" fmla="*/ 2147483646 h 77"/>
                <a:gd name="T38" fmla="*/ 2147483646 w 112"/>
                <a:gd name="T39" fmla="*/ 2147483646 h 77"/>
                <a:gd name="T40" fmla="*/ 2147483646 w 112"/>
                <a:gd name="T41" fmla="*/ 2147483646 h 77"/>
                <a:gd name="T42" fmla="*/ 2147483646 w 112"/>
                <a:gd name="T43" fmla="*/ 2147483646 h 77"/>
                <a:gd name="T44" fmla="*/ 2147483646 w 112"/>
                <a:gd name="T45" fmla="*/ 2147483646 h 77"/>
                <a:gd name="T46" fmla="*/ 2147483646 w 112"/>
                <a:gd name="T47" fmla="*/ 2147483646 h 77"/>
                <a:gd name="T48" fmla="*/ 2147483646 w 112"/>
                <a:gd name="T49" fmla="*/ 2147483646 h 77"/>
                <a:gd name="T50" fmla="*/ 2147483646 w 112"/>
                <a:gd name="T51" fmla="*/ 2147483646 h 77"/>
                <a:gd name="T52" fmla="*/ 2147483646 w 112"/>
                <a:gd name="T53" fmla="*/ 2147483646 h 77"/>
                <a:gd name="T54" fmla="*/ 2147483646 w 112"/>
                <a:gd name="T55" fmla="*/ 2147483646 h 77"/>
                <a:gd name="T56" fmla="*/ 2147483646 w 112"/>
                <a:gd name="T57" fmla="*/ 2147483646 h 77"/>
                <a:gd name="T58" fmla="*/ 2147483646 w 112"/>
                <a:gd name="T59" fmla="*/ 2147483646 h 77"/>
                <a:gd name="T60" fmla="*/ 2147483646 w 112"/>
                <a:gd name="T61" fmla="*/ 2147483646 h 77"/>
                <a:gd name="T62" fmla="*/ 2147483646 w 112"/>
                <a:gd name="T63" fmla="*/ 2147483646 h 77"/>
                <a:gd name="T64" fmla="*/ 2147483646 w 112"/>
                <a:gd name="T65" fmla="*/ 2147483646 h 77"/>
                <a:gd name="T66" fmla="*/ 2147483646 w 112"/>
                <a:gd name="T67" fmla="*/ 2147483646 h 77"/>
                <a:gd name="T68" fmla="*/ 2147483646 w 112"/>
                <a:gd name="T69" fmla="*/ 2147483646 h 77"/>
                <a:gd name="T70" fmla="*/ 2147483646 w 112"/>
                <a:gd name="T71" fmla="*/ 2147483646 h 77"/>
                <a:gd name="T72" fmla="*/ 2147483646 w 112"/>
                <a:gd name="T73" fmla="*/ 2147483646 h 77"/>
                <a:gd name="T74" fmla="*/ 2147483646 w 112"/>
                <a:gd name="T75" fmla="*/ 2147483646 h 77"/>
                <a:gd name="T76" fmla="*/ 2147483646 w 112"/>
                <a:gd name="T77" fmla="*/ 2147483646 h 77"/>
                <a:gd name="T78" fmla="*/ 2147483646 w 112"/>
                <a:gd name="T79" fmla="*/ 2147483646 h 77"/>
                <a:gd name="T80" fmla="*/ 2147483646 w 112"/>
                <a:gd name="T81" fmla="*/ 2147483646 h 77"/>
                <a:gd name="T82" fmla="*/ 2147483646 w 112"/>
                <a:gd name="T83" fmla="*/ 2147483646 h 77"/>
                <a:gd name="T84" fmla="*/ 2147483646 w 112"/>
                <a:gd name="T85" fmla="*/ 2147483646 h 77"/>
                <a:gd name="T86" fmla="*/ 2147483646 w 112"/>
                <a:gd name="T87" fmla="*/ 2147483646 h 77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12" h="77">
                  <a:moveTo>
                    <a:pt x="56" y="0"/>
                  </a:moveTo>
                  <a:cubicBezTo>
                    <a:pt x="62" y="0"/>
                    <a:pt x="66" y="4"/>
                    <a:pt x="66" y="10"/>
                  </a:cubicBezTo>
                  <a:cubicBezTo>
                    <a:pt x="66" y="15"/>
                    <a:pt x="62" y="20"/>
                    <a:pt x="56" y="20"/>
                  </a:cubicBezTo>
                  <a:cubicBezTo>
                    <a:pt x="51" y="20"/>
                    <a:pt x="46" y="15"/>
                    <a:pt x="46" y="10"/>
                  </a:cubicBezTo>
                  <a:cubicBezTo>
                    <a:pt x="46" y="4"/>
                    <a:pt x="51" y="0"/>
                    <a:pt x="56" y="0"/>
                  </a:cubicBezTo>
                  <a:close/>
                  <a:moveTo>
                    <a:pt x="15" y="49"/>
                  </a:moveTo>
                  <a:cubicBezTo>
                    <a:pt x="15" y="66"/>
                    <a:pt x="15" y="66"/>
                    <a:pt x="15" y="66"/>
                  </a:cubicBezTo>
                  <a:cubicBezTo>
                    <a:pt x="10" y="66"/>
                    <a:pt x="10" y="66"/>
                    <a:pt x="10" y="66"/>
                  </a:cubicBezTo>
                  <a:cubicBezTo>
                    <a:pt x="10" y="52"/>
                    <a:pt x="10" y="52"/>
                    <a:pt x="10" y="52"/>
                  </a:cubicBezTo>
                  <a:cubicBezTo>
                    <a:pt x="9" y="52"/>
                    <a:pt x="9" y="52"/>
                    <a:pt x="9" y="52"/>
                  </a:cubicBezTo>
                  <a:cubicBezTo>
                    <a:pt x="9" y="66"/>
                    <a:pt x="9" y="66"/>
                    <a:pt x="9" y="66"/>
                  </a:cubicBezTo>
                  <a:cubicBezTo>
                    <a:pt x="4" y="66"/>
                    <a:pt x="4" y="66"/>
                    <a:pt x="4" y="66"/>
                  </a:cubicBezTo>
                  <a:cubicBezTo>
                    <a:pt x="4" y="49"/>
                    <a:pt x="4" y="49"/>
                    <a:pt x="4" y="49"/>
                  </a:cubicBezTo>
                  <a:cubicBezTo>
                    <a:pt x="4" y="46"/>
                    <a:pt x="4" y="46"/>
                    <a:pt x="4" y="46"/>
                  </a:cubicBezTo>
                  <a:cubicBezTo>
                    <a:pt x="4" y="37"/>
                    <a:pt x="4" y="37"/>
                    <a:pt x="4" y="37"/>
                  </a:cubicBezTo>
                  <a:cubicBezTo>
                    <a:pt x="4" y="37"/>
                    <a:pt x="4" y="37"/>
                    <a:pt x="4" y="37"/>
                  </a:cubicBezTo>
                  <a:cubicBezTo>
                    <a:pt x="4" y="46"/>
                    <a:pt x="4" y="46"/>
                    <a:pt x="4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0" y="31"/>
                    <a:pt x="1" y="29"/>
                    <a:pt x="4" y="29"/>
                  </a:cubicBezTo>
                  <a:cubicBezTo>
                    <a:pt x="13" y="29"/>
                    <a:pt x="13" y="29"/>
                    <a:pt x="13" y="29"/>
                  </a:cubicBezTo>
                  <a:cubicBezTo>
                    <a:pt x="13" y="30"/>
                    <a:pt x="13" y="30"/>
                    <a:pt x="13" y="31"/>
                  </a:cubicBezTo>
                  <a:cubicBezTo>
                    <a:pt x="13" y="49"/>
                    <a:pt x="13" y="49"/>
                    <a:pt x="13" y="49"/>
                  </a:cubicBezTo>
                  <a:cubicBezTo>
                    <a:pt x="15" y="49"/>
                    <a:pt x="15" y="49"/>
                    <a:pt x="15" y="49"/>
                  </a:cubicBezTo>
                  <a:close/>
                  <a:moveTo>
                    <a:pt x="10" y="15"/>
                  </a:moveTo>
                  <a:cubicBezTo>
                    <a:pt x="13" y="15"/>
                    <a:pt x="16" y="18"/>
                    <a:pt x="16" y="22"/>
                  </a:cubicBezTo>
                  <a:cubicBezTo>
                    <a:pt x="16" y="23"/>
                    <a:pt x="16" y="24"/>
                    <a:pt x="15" y="25"/>
                  </a:cubicBezTo>
                  <a:cubicBezTo>
                    <a:pt x="15" y="26"/>
                    <a:pt x="15" y="26"/>
                    <a:pt x="14" y="26"/>
                  </a:cubicBezTo>
                  <a:cubicBezTo>
                    <a:pt x="13" y="27"/>
                    <a:pt x="12" y="28"/>
                    <a:pt x="10" y="28"/>
                  </a:cubicBezTo>
                  <a:cubicBezTo>
                    <a:pt x="6" y="28"/>
                    <a:pt x="3" y="25"/>
                    <a:pt x="3" y="22"/>
                  </a:cubicBezTo>
                  <a:cubicBezTo>
                    <a:pt x="3" y="18"/>
                    <a:pt x="6" y="15"/>
                    <a:pt x="10" y="15"/>
                  </a:cubicBezTo>
                  <a:close/>
                  <a:moveTo>
                    <a:pt x="96" y="49"/>
                  </a:moveTo>
                  <a:cubicBezTo>
                    <a:pt x="96" y="66"/>
                    <a:pt x="96" y="66"/>
                    <a:pt x="96" y="66"/>
                  </a:cubicBezTo>
                  <a:cubicBezTo>
                    <a:pt x="101" y="66"/>
                    <a:pt x="101" y="66"/>
                    <a:pt x="101" y="66"/>
                  </a:cubicBezTo>
                  <a:cubicBezTo>
                    <a:pt x="101" y="52"/>
                    <a:pt x="101" y="52"/>
                    <a:pt x="101" y="52"/>
                  </a:cubicBezTo>
                  <a:cubicBezTo>
                    <a:pt x="102" y="52"/>
                    <a:pt x="102" y="52"/>
                    <a:pt x="102" y="52"/>
                  </a:cubicBezTo>
                  <a:cubicBezTo>
                    <a:pt x="102" y="66"/>
                    <a:pt x="102" y="66"/>
                    <a:pt x="102" y="66"/>
                  </a:cubicBezTo>
                  <a:cubicBezTo>
                    <a:pt x="107" y="66"/>
                    <a:pt x="107" y="66"/>
                    <a:pt x="107" y="66"/>
                  </a:cubicBezTo>
                  <a:cubicBezTo>
                    <a:pt x="107" y="49"/>
                    <a:pt x="107" y="49"/>
                    <a:pt x="107" y="49"/>
                  </a:cubicBezTo>
                  <a:cubicBezTo>
                    <a:pt x="107" y="46"/>
                    <a:pt x="107" y="46"/>
                    <a:pt x="107" y="46"/>
                  </a:cubicBezTo>
                  <a:cubicBezTo>
                    <a:pt x="107" y="37"/>
                    <a:pt x="107" y="37"/>
                    <a:pt x="107" y="37"/>
                  </a:cubicBezTo>
                  <a:cubicBezTo>
                    <a:pt x="107" y="37"/>
                    <a:pt x="107" y="37"/>
                    <a:pt x="107" y="37"/>
                  </a:cubicBezTo>
                  <a:cubicBezTo>
                    <a:pt x="107" y="46"/>
                    <a:pt x="107" y="46"/>
                    <a:pt x="107" y="46"/>
                  </a:cubicBezTo>
                  <a:cubicBezTo>
                    <a:pt x="112" y="46"/>
                    <a:pt x="112" y="46"/>
                    <a:pt x="112" y="46"/>
                  </a:cubicBezTo>
                  <a:cubicBezTo>
                    <a:pt x="112" y="33"/>
                    <a:pt x="112" y="33"/>
                    <a:pt x="112" y="33"/>
                  </a:cubicBezTo>
                  <a:cubicBezTo>
                    <a:pt x="112" y="31"/>
                    <a:pt x="110" y="29"/>
                    <a:pt x="107" y="29"/>
                  </a:cubicBezTo>
                  <a:cubicBezTo>
                    <a:pt x="98" y="29"/>
                    <a:pt x="98" y="29"/>
                    <a:pt x="98" y="29"/>
                  </a:cubicBezTo>
                  <a:cubicBezTo>
                    <a:pt x="98" y="30"/>
                    <a:pt x="98" y="30"/>
                    <a:pt x="98" y="31"/>
                  </a:cubicBezTo>
                  <a:cubicBezTo>
                    <a:pt x="98" y="49"/>
                    <a:pt x="98" y="49"/>
                    <a:pt x="98" y="49"/>
                  </a:cubicBezTo>
                  <a:cubicBezTo>
                    <a:pt x="96" y="49"/>
                    <a:pt x="96" y="49"/>
                    <a:pt x="96" y="49"/>
                  </a:cubicBezTo>
                  <a:close/>
                  <a:moveTo>
                    <a:pt x="101" y="15"/>
                  </a:moveTo>
                  <a:cubicBezTo>
                    <a:pt x="98" y="15"/>
                    <a:pt x="95" y="18"/>
                    <a:pt x="95" y="22"/>
                  </a:cubicBezTo>
                  <a:cubicBezTo>
                    <a:pt x="95" y="23"/>
                    <a:pt x="95" y="24"/>
                    <a:pt x="96" y="25"/>
                  </a:cubicBezTo>
                  <a:cubicBezTo>
                    <a:pt x="96" y="26"/>
                    <a:pt x="97" y="26"/>
                    <a:pt x="97" y="26"/>
                  </a:cubicBezTo>
                  <a:cubicBezTo>
                    <a:pt x="98" y="27"/>
                    <a:pt x="100" y="28"/>
                    <a:pt x="101" y="28"/>
                  </a:cubicBezTo>
                  <a:cubicBezTo>
                    <a:pt x="105" y="28"/>
                    <a:pt x="108" y="25"/>
                    <a:pt x="108" y="22"/>
                  </a:cubicBezTo>
                  <a:cubicBezTo>
                    <a:pt x="108" y="18"/>
                    <a:pt x="105" y="15"/>
                    <a:pt x="101" y="15"/>
                  </a:cubicBezTo>
                  <a:close/>
                  <a:moveTo>
                    <a:pt x="75" y="51"/>
                  </a:moveTo>
                  <a:cubicBezTo>
                    <a:pt x="75" y="72"/>
                    <a:pt x="75" y="72"/>
                    <a:pt x="75" y="72"/>
                  </a:cubicBezTo>
                  <a:cubicBezTo>
                    <a:pt x="80" y="72"/>
                    <a:pt x="80" y="72"/>
                    <a:pt x="80" y="72"/>
                  </a:cubicBezTo>
                  <a:cubicBezTo>
                    <a:pt x="80" y="54"/>
                    <a:pt x="80" y="54"/>
                    <a:pt x="80" y="54"/>
                  </a:cubicBezTo>
                  <a:cubicBezTo>
                    <a:pt x="82" y="54"/>
                    <a:pt x="82" y="54"/>
                    <a:pt x="82" y="54"/>
                  </a:cubicBezTo>
                  <a:cubicBezTo>
                    <a:pt x="82" y="72"/>
                    <a:pt x="82" y="72"/>
                    <a:pt x="82" y="72"/>
                  </a:cubicBezTo>
                  <a:cubicBezTo>
                    <a:pt x="87" y="72"/>
                    <a:pt x="87" y="72"/>
                    <a:pt x="87" y="72"/>
                  </a:cubicBezTo>
                  <a:cubicBezTo>
                    <a:pt x="87" y="51"/>
                    <a:pt x="87" y="51"/>
                    <a:pt x="87" y="51"/>
                  </a:cubicBezTo>
                  <a:cubicBezTo>
                    <a:pt x="87" y="47"/>
                    <a:pt x="87" y="47"/>
                    <a:pt x="87" y="47"/>
                  </a:cubicBezTo>
                  <a:cubicBezTo>
                    <a:pt x="87" y="36"/>
                    <a:pt x="87" y="36"/>
                    <a:pt x="87" y="36"/>
                  </a:cubicBezTo>
                  <a:cubicBezTo>
                    <a:pt x="88" y="36"/>
                    <a:pt x="88" y="36"/>
                    <a:pt x="88" y="36"/>
                  </a:cubicBezTo>
                  <a:cubicBezTo>
                    <a:pt x="88" y="47"/>
                    <a:pt x="88" y="47"/>
                    <a:pt x="88" y="47"/>
                  </a:cubicBezTo>
                  <a:cubicBezTo>
                    <a:pt x="94" y="47"/>
                    <a:pt x="94" y="47"/>
                    <a:pt x="94" y="47"/>
                  </a:cubicBezTo>
                  <a:cubicBezTo>
                    <a:pt x="94" y="31"/>
                    <a:pt x="94" y="31"/>
                    <a:pt x="94" y="31"/>
                  </a:cubicBezTo>
                  <a:cubicBezTo>
                    <a:pt x="94" y="28"/>
                    <a:pt x="91" y="26"/>
                    <a:pt x="88" y="26"/>
                  </a:cubicBezTo>
                  <a:cubicBezTo>
                    <a:pt x="77" y="26"/>
                    <a:pt x="77" y="26"/>
                    <a:pt x="77" y="26"/>
                  </a:cubicBezTo>
                  <a:cubicBezTo>
                    <a:pt x="77" y="27"/>
                    <a:pt x="77" y="28"/>
                    <a:pt x="77" y="28"/>
                  </a:cubicBezTo>
                  <a:cubicBezTo>
                    <a:pt x="77" y="51"/>
                    <a:pt x="77" y="51"/>
                    <a:pt x="77" y="51"/>
                  </a:cubicBezTo>
                  <a:cubicBezTo>
                    <a:pt x="75" y="51"/>
                    <a:pt x="75" y="51"/>
                    <a:pt x="75" y="51"/>
                  </a:cubicBezTo>
                  <a:close/>
                  <a:moveTo>
                    <a:pt x="65" y="47"/>
                  </a:moveTo>
                  <a:cubicBezTo>
                    <a:pt x="65" y="32"/>
                    <a:pt x="65" y="32"/>
                    <a:pt x="65" y="32"/>
                  </a:cubicBezTo>
                  <a:cubicBezTo>
                    <a:pt x="64" y="32"/>
                    <a:pt x="64" y="32"/>
                    <a:pt x="64" y="32"/>
                  </a:cubicBezTo>
                  <a:cubicBezTo>
                    <a:pt x="64" y="47"/>
                    <a:pt x="64" y="47"/>
                    <a:pt x="64" y="47"/>
                  </a:cubicBezTo>
                  <a:cubicBezTo>
                    <a:pt x="64" y="50"/>
                    <a:pt x="64" y="50"/>
                    <a:pt x="64" y="50"/>
                  </a:cubicBezTo>
                  <a:cubicBezTo>
                    <a:pt x="64" y="77"/>
                    <a:pt x="64" y="77"/>
                    <a:pt x="64" y="77"/>
                  </a:cubicBezTo>
                  <a:cubicBezTo>
                    <a:pt x="57" y="77"/>
                    <a:pt x="57" y="77"/>
                    <a:pt x="57" y="77"/>
                  </a:cubicBezTo>
                  <a:cubicBezTo>
                    <a:pt x="57" y="55"/>
                    <a:pt x="57" y="55"/>
                    <a:pt x="57" y="55"/>
                  </a:cubicBezTo>
                  <a:cubicBezTo>
                    <a:pt x="55" y="55"/>
                    <a:pt x="55" y="55"/>
                    <a:pt x="55" y="55"/>
                  </a:cubicBezTo>
                  <a:cubicBezTo>
                    <a:pt x="55" y="77"/>
                    <a:pt x="55" y="77"/>
                    <a:pt x="55" y="77"/>
                  </a:cubicBezTo>
                  <a:cubicBezTo>
                    <a:pt x="48" y="77"/>
                    <a:pt x="48" y="77"/>
                    <a:pt x="48" y="77"/>
                  </a:cubicBezTo>
                  <a:cubicBezTo>
                    <a:pt x="48" y="50"/>
                    <a:pt x="48" y="50"/>
                    <a:pt x="48" y="50"/>
                  </a:cubicBezTo>
                  <a:cubicBezTo>
                    <a:pt x="48" y="47"/>
                    <a:pt x="48" y="47"/>
                    <a:pt x="48" y="47"/>
                  </a:cubicBezTo>
                  <a:cubicBezTo>
                    <a:pt x="48" y="32"/>
                    <a:pt x="48" y="32"/>
                    <a:pt x="48" y="32"/>
                  </a:cubicBezTo>
                  <a:cubicBezTo>
                    <a:pt x="47" y="32"/>
                    <a:pt x="47" y="32"/>
                    <a:pt x="47" y="32"/>
                  </a:cubicBezTo>
                  <a:cubicBezTo>
                    <a:pt x="47" y="47"/>
                    <a:pt x="47" y="47"/>
                    <a:pt x="47" y="47"/>
                  </a:cubicBezTo>
                  <a:cubicBezTo>
                    <a:pt x="41" y="47"/>
                    <a:pt x="41" y="47"/>
                    <a:pt x="41" y="47"/>
                  </a:cubicBezTo>
                  <a:cubicBezTo>
                    <a:pt x="41" y="27"/>
                    <a:pt x="41" y="27"/>
                    <a:pt x="41" y="27"/>
                  </a:cubicBezTo>
                  <a:cubicBezTo>
                    <a:pt x="41" y="24"/>
                    <a:pt x="44" y="21"/>
                    <a:pt x="47" y="21"/>
                  </a:cubicBezTo>
                  <a:cubicBezTo>
                    <a:pt x="66" y="21"/>
                    <a:pt x="46" y="21"/>
                    <a:pt x="65" y="21"/>
                  </a:cubicBezTo>
                  <a:cubicBezTo>
                    <a:pt x="69" y="21"/>
                    <a:pt x="71" y="24"/>
                    <a:pt x="71" y="27"/>
                  </a:cubicBezTo>
                  <a:cubicBezTo>
                    <a:pt x="71" y="47"/>
                    <a:pt x="71" y="47"/>
                    <a:pt x="71" y="47"/>
                  </a:cubicBezTo>
                  <a:cubicBezTo>
                    <a:pt x="70" y="47"/>
                    <a:pt x="68" y="47"/>
                    <a:pt x="65" y="47"/>
                  </a:cubicBezTo>
                  <a:close/>
                  <a:moveTo>
                    <a:pt x="37" y="51"/>
                  </a:moveTo>
                  <a:cubicBezTo>
                    <a:pt x="37" y="72"/>
                    <a:pt x="37" y="72"/>
                    <a:pt x="37" y="72"/>
                  </a:cubicBezTo>
                  <a:cubicBezTo>
                    <a:pt x="31" y="72"/>
                    <a:pt x="31" y="72"/>
                    <a:pt x="31" y="72"/>
                  </a:cubicBezTo>
                  <a:cubicBezTo>
                    <a:pt x="31" y="54"/>
                    <a:pt x="31" y="54"/>
                    <a:pt x="31" y="54"/>
                  </a:cubicBezTo>
                  <a:cubicBezTo>
                    <a:pt x="30" y="54"/>
                    <a:pt x="30" y="54"/>
                    <a:pt x="30" y="54"/>
                  </a:cubicBezTo>
                  <a:cubicBezTo>
                    <a:pt x="30" y="72"/>
                    <a:pt x="30" y="72"/>
                    <a:pt x="30" y="72"/>
                  </a:cubicBezTo>
                  <a:cubicBezTo>
                    <a:pt x="24" y="72"/>
                    <a:pt x="24" y="72"/>
                    <a:pt x="24" y="72"/>
                  </a:cubicBezTo>
                  <a:cubicBezTo>
                    <a:pt x="24" y="51"/>
                    <a:pt x="24" y="51"/>
                    <a:pt x="24" y="51"/>
                  </a:cubicBezTo>
                  <a:cubicBezTo>
                    <a:pt x="24" y="47"/>
                    <a:pt x="24" y="47"/>
                    <a:pt x="24" y="47"/>
                  </a:cubicBezTo>
                  <a:cubicBezTo>
                    <a:pt x="24" y="36"/>
                    <a:pt x="24" y="36"/>
                    <a:pt x="24" y="36"/>
                  </a:cubicBezTo>
                  <a:cubicBezTo>
                    <a:pt x="23" y="36"/>
                    <a:pt x="23" y="36"/>
                    <a:pt x="23" y="36"/>
                  </a:cubicBezTo>
                  <a:cubicBezTo>
                    <a:pt x="23" y="47"/>
                    <a:pt x="23" y="47"/>
                    <a:pt x="23" y="47"/>
                  </a:cubicBezTo>
                  <a:cubicBezTo>
                    <a:pt x="18" y="47"/>
                    <a:pt x="18" y="47"/>
                    <a:pt x="18" y="47"/>
                  </a:cubicBezTo>
                  <a:cubicBezTo>
                    <a:pt x="18" y="31"/>
                    <a:pt x="18" y="31"/>
                    <a:pt x="18" y="31"/>
                  </a:cubicBezTo>
                  <a:cubicBezTo>
                    <a:pt x="18" y="28"/>
                    <a:pt x="20" y="26"/>
                    <a:pt x="23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7"/>
                    <a:pt x="35" y="28"/>
                    <a:pt x="35" y="28"/>
                  </a:cubicBezTo>
                  <a:cubicBezTo>
                    <a:pt x="35" y="51"/>
                    <a:pt x="35" y="51"/>
                    <a:pt x="35" y="51"/>
                  </a:cubicBezTo>
                  <a:cubicBezTo>
                    <a:pt x="37" y="51"/>
                    <a:pt x="37" y="51"/>
                    <a:pt x="37" y="51"/>
                  </a:cubicBezTo>
                  <a:close/>
                  <a:moveTo>
                    <a:pt x="31" y="9"/>
                  </a:moveTo>
                  <a:cubicBezTo>
                    <a:pt x="35" y="9"/>
                    <a:pt x="39" y="12"/>
                    <a:pt x="39" y="17"/>
                  </a:cubicBezTo>
                  <a:cubicBezTo>
                    <a:pt x="39" y="19"/>
                    <a:pt x="38" y="20"/>
                    <a:pt x="37" y="22"/>
                  </a:cubicBezTo>
                  <a:cubicBezTo>
                    <a:pt x="37" y="22"/>
                    <a:pt x="37" y="22"/>
                    <a:pt x="37" y="23"/>
                  </a:cubicBezTo>
                  <a:cubicBezTo>
                    <a:pt x="35" y="24"/>
                    <a:pt x="33" y="25"/>
                    <a:pt x="31" y="25"/>
                  </a:cubicBezTo>
                  <a:cubicBezTo>
                    <a:pt x="26" y="25"/>
                    <a:pt x="22" y="21"/>
                    <a:pt x="22" y="17"/>
                  </a:cubicBezTo>
                  <a:cubicBezTo>
                    <a:pt x="22" y="12"/>
                    <a:pt x="26" y="9"/>
                    <a:pt x="31" y="9"/>
                  </a:cubicBezTo>
                  <a:close/>
                  <a:moveTo>
                    <a:pt x="81" y="9"/>
                  </a:moveTo>
                  <a:cubicBezTo>
                    <a:pt x="76" y="9"/>
                    <a:pt x="73" y="12"/>
                    <a:pt x="73" y="17"/>
                  </a:cubicBezTo>
                  <a:cubicBezTo>
                    <a:pt x="73" y="19"/>
                    <a:pt x="73" y="20"/>
                    <a:pt x="74" y="22"/>
                  </a:cubicBezTo>
                  <a:cubicBezTo>
                    <a:pt x="75" y="22"/>
                    <a:pt x="75" y="22"/>
                    <a:pt x="75" y="23"/>
                  </a:cubicBezTo>
                  <a:cubicBezTo>
                    <a:pt x="77" y="24"/>
                    <a:pt x="79" y="25"/>
                    <a:pt x="81" y="25"/>
                  </a:cubicBezTo>
                  <a:cubicBezTo>
                    <a:pt x="85" y="25"/>
                    <a:pt x="89" y="21"/>
                    <a:pt x="89" y="17"/>
                  </a:cubicBezTo>
                  <a:cubicBezTo>
                    <a:pt x="89" y="12"/>
                    <a:pt x="85" y="9"/>
                    <a:pt x="81" y="9"/>
                  </a:cubicBezTo>
                  <a:close/>
                </a:path>
              </a:pathLst>
            </a:custGeom>
            <a:solidFill>
              <a:srgbClr val="C7001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2400" dirty="0">
                <a:solidFill>
                  <a:prstClr val="white"/>
                </a:solidFill>
              </a:endParaRPr>
            </a:p>
          </p:txBody>
        </p:sp>
      </p:grpSp>
      <p:sp>
        <p:nvSpPr>
          <p:cNvPr id="367" name="矩形 366"/>
          <p:cNvSpPr/>
          <p:nvPr/>
        </p:nvSpPr>
        <p:spPr>
          <a:xfrm>
            <a:off x="5268195" y="3414336"/>
            <a:ext cx="1762021" cy="338554"/>
          </a:xfrm>
          <a:prstGeom prst="rect">
            <a:avLst/>
          </a:prstGeom>
        </p:spPr>
        <p:txBody>
          <a:bodyPr wrap="none" lIns="91440" tIns="45720" rIns="91440" bIns="45720">
            <a:spAutoFit/>
          </a:bodyPr>
          <a:lstStyle/>
          <a:p>
            <a:pPr marL="342900" indent="-342900">
              <a:buFont typeface="Wingdings" panose="05000000000000000000" pitchFamily="2" charset="2"/>
              <a:buChar char="l"/>
            </a:pPr>
            <a:r>
              <a:rPr lang="zh-CN" altLang="en-US" sz="16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团队成员介绍</a:t>
            </a:r>
          </a:p>
        </p:txBody>
      </p:sp>
      <p:sp>
        <p:nvSpPr>
          <p:cNvPr id="368" name="矩形 367"/>
          <p:cNvSpPr/>
          <p:nvPr/>
        </p:nvSpPr>
        <p:spPr>
          <a:xfrm>
            <a:off x="7439895" y="3392930"/>
            <a:ext cx="1762021" cy="338554"/>
          </a:xfrm>
          <a:prstGeom prst="rect">
            <a:avLst/>
          </a:prstGeom>
        </p:spPr>
        <p:txBody>
          <a:bodyPr wrap="none" lIns="91440" tIns="45720" rIns="91440" bIns="45720">
            <a:spAutoFit/>
          </a:bodyPr>
          <a:lstStyle/>
          <a:p>
            <a:pPr marL="342900" indent="-342900">
              <a:buFont typeface="Wingdings" panose="05000000000000000000" pitchFamily="2" charset="2"/>
              <a:buChar char="l"/>
            </a:pPr>
            <a:r>
              <a:rPr lang="zh-CN" altLang="en-US" sz="1600" dirty="0" smtClean="0">
                <a:latin typeface="微软雅黑" panose="020B0503020204020204" pitchFamily="34" charset="-122"/>
                <a:ea typeface="微软雅黑" panose="020B0503020204020204" pitchFamily="34" charset="-122"/>
              </a:rPr>
              <a:t>年度工作概述</a:t>
            </a:r>
          </a:p>
        </p:txBody>
      </p:sp>
      <p:sp>
        <p:nvSpPr>
          <p:cNvPr id="455" name="矩形 454"/>
          <p:cNvSpPr/>
          <p:nvPr/>
        </p:nvSpPr>
        <p:spPr>
          <a:xfrm>
            <a:off x="5268195" y="3832438"/>
            <a:ext cx="1762021" cy="338554"/>
          </a:xfrm>
          <a:prstGeom prst="rect">
            <a:avLst/>
          </a:prstGeom>
        </p:spPr>
        <p:txBody>
          <a:bodyPr wrap="none" lIns="91440" tIns="45720" rIns="91440" bIns="45720">
            <a:spAutoFit/>
          </a:bodyPr>
          <a:lstStyle/>
          <a:p>
            <a:pPr marL="342900" indent="-342900">
              <a:buFont typeface="Wingdings" panose="05000000000000000000" pitchFamily="2" charset="2"/>
              <a:buChar char="l"/>
            </a:pPr>
            <a:r>
              <a:rPr lang="zh-CN" altLang="en-US" sz="1600" dirty="0" smtClean="0">
                <a:latin typeface="微软雅黑" panose="020B0503020204020204" pitchFamily="34" charset="-122"/>
                <a:ea typeface="微软雅黑" panose="020B0503020204020204" pitchFamily="34" charset="-122"/>
              </a:rPr>
              <a:t>具体工作明细</a:t>
            </a:r>
          </a:p>
        </p:txBody>
      </p:sp>
      <p:sp>
        <p:nvSpPr>
          <p:cNvPr id="456" name="矩形 455"/>
          <p:cNvSpPr/>
          <p:nvPr/>
        </p:nvSpPr>
        <p:spPr>
          <a:xfrm>
            <a:off x="7439895" y="3811030"/>
            <a:ext cx="1762021" cy="338554"/>
          </a:xfrm>
          <a:prstGeom prst="rect">
            <a:avLst/>
          </a:prstGeom>
        </p:spPr>
        <p:txBody>
          <a:bodyPr wrap="none" lIns="91440" tIns="45720" rIns="91440" bIns="45720">
            <a:spAutoFit/>
          </a:bodyPr>
          <a:lstStyle/>
          <a:p>
            <a:pPr marL="342900" indent="-342900">
              <a:buFont typeface="Wingdings" panose="05000000000000000000" pitchFamily="2" charset="2"/>
              <a:buChar char="l"/>
            </a:pPr>
            <a:r>
              <a:rPr lang="zh-CN" altLang="en-US" sz="1600" dirty="0" smtClean="0">
                <a:latin typeface="微软雅黑" panose="020B0503020204020204" pitchFamily="34" charset="-122"/>
                <a:ea typeface="微软雅黑" panose="020B0503020204020204" pitchFamily="34" charset="-122"/>
              </a:rPr>
              <a:t>重点工作回顾</a:t>
            </a:r>
          </a:p>
        </p:txBody>
      </p:sp>
      <p:sp>
        <p:nvSpPr>
          <p:cNvPr id="457" name="矩形 456"/>
          <p:cNvSpPr/>
          <p:nvPr/>
        </p:nvSpPr>
        <p:spPr>
          <a:xfrm>
            <a:off x="5268195" y="4235798"/>
            <a:ext cx="1762021" cy="338554"/>
          </a:xfrm>
          <a:prstGeom prst="rect">
            <a:avLst/>
          </a:prstGeom>
        </p:spPr>
        <p:txBody>
          <a:bodyPr wrap="none" lIns="91440" tIns="45720" rIns="91440" bIns="45720">
            <a:spAutoFit/>
          </a:bodyPr>
          <a:lstStyle/>
          <a:p>
            <a:pPr marL="342900" indent="-342900">
              <a:buFont typeface="Wingdings" panose="05000000000000000000" pitchFamily="2" charset="2"/>
              <a:buChar char="l"/>
            </a:pPr>
            <a:r>
              <a:rPr lang="zh-CN" altLang="en-US" sz="16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团队建设情况</a:t>
            </a:r>
          </a:p>
        </p:txBody>
      </p:sp>
    </p:spTree>
    <p:extLst>
      <p:ext uri="{BB962C8B-B14F-4D97-AF65-F5344CB8AC3E}">
        <p14:creationId xmlns:p14="http://schemas.microsoft.com/office/powerpoint/2010/main" val="179406060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3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/>
                                        <p:tgtEl>
                                          <p:spTgt spid="3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3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00"/>
                            </p:stCondLst>
                            <p:childTnLst>
                              <p:par>
                                <p:cTn id="14" presetID="1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500"/>
                                        <p:tgtEl>
                                          <p:spTgt spid="3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17" dur="500"/>
                                        <p:tgtEl>
                                          <p:spTgt spid="3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36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3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3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000"/>
                            </p:stCondLst>
                            <p:childTnLst>
                              <p:par>
                                <p:cTn id="25" presetID="50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36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36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1000"/>
                                        <p:tgtEl>
                                          <p:spTgt spid="3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50" presetClass="entr" presetSubtype="0" decel="100000" fill="hold" grpId="0" nodeType="withEffect">
                                  <p:stCondLst>
                                    <p:cond delay="45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36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36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1000"/>
                                        <p:tgtEl>
                                          <p:spTgt spid="3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50" presetClass="entr" presetSubtype="0" decel="100000" fill="hold" grpId="0" nodeType="withEffect">
                                  <p:stCondLst>
                                    <p:cond delay="85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45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45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" dur="1000"/>
                                        <p:tgtEl>
                                          <p:spTgt spid="4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50" presetClass="entr" presetSubtype="0" decel="100000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1000" fill="hold"/>
                                        <p:tgtEl>
                                          <p:spTgt spid="45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45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" dur="1000"/>
                                        <p:tgtEl>
                                          <p:spTgt spid="4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50" presetClass="entr" presetSubtype="0" decel="100000" fill="hold" grpId="0" nodeType="withEffect">
                                  <p:stCondLst>
                                    <p:cond delay="165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1000" fill="hold"/>
                                        <p:tgtEl>
                                          <p:spTgt spid="45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1000" fill="hold"/>
                                        <p:tgtEl>
                                          <p:spTgt spid="45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9" dur="1000"/>
                                        <p:tgtEl>
                                          <p:spTgt spid="4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59" grpId="0"/>
      <p:bldP spid="361" grpId="0"/>
      <p:bldP spid="367" grpId="0"/>
      <p:bldP spid="368" grpId="0"/>
      <p:bldP spid="455" grpId="0"/>
      <p:bldP spid="456" grpId="0"/>
      <p:bldP spid="457" grpId="0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reeform 5"/>
          <p:cNvSpPr>
            <a:spLocks noEditPoints="1"/>
          </p:cNvSpPr>
          <p:nvPr/>
        </p:nvSpPr>
        <p:spPr bwMode="auto">
          <a:xfrm>
            <a:off x="0" y="-27114"/>
            <a:ext cx="12192000" cy="6885114"/>
          </a:xfrm>
          <a:custGeom>
            <a:avLst/>
            <a:gdLst>
              <a:gd name="T0" fmla="*/ 1470 w 3000"/>
              <a:gd name="T1" fmla="*/ 1952 h 2000"/>
              <a:gd name="T2" fmla="*/ 1468 w 3000"/>
              <a:gd name="T3" fmla="*/ 1963 h 2000"/>
              <a:gd name="T4" fmla="*/ 1613 w 3000"/>
              <a:gd name="T5" fmla="*/ 1860 h 2000"/>
              <a:gd name="T6" fmla="*/ 1620 w 3000"/>
              <a:gd name="T7" fmla="*/ 1864 h 2000"/>
              <a:gd name="T8" fmla="*/ 1384 w 3000"/>
              <a:gd name="T9" fmla="*/ 1778 h 2000"/>
              <a:gd name="T10" fmla="*/ 1384 w 3000"/>
              <a:gd name="T11" fmla="*/ 1775 h 2000"/>
              <a:gd name="T12" fmla="*/ 1483 w 3000"/>
              <a:gd name="T13" fmla="*/ 1685 h 2000"/>
              <a:gd name="T14" fmla="*/ 1483 w 3000"/>
              <a:gd name="T15" fmla="*/ 1685 h 2000"/>
              <a:gd name="T16" fmla="*/ 2911 w 3000"/>
              <a:gd name="T17" fmla="*/ 0 h 2000"/>
              <a:gd name="T18" fmla="*/ 1605 w 3000"/>
              <a:gd name="T19" fmla="*/ 1660 h 2000"/>
              <a:gd name="T20" fmla="*/ 2385 w 3000"/>
              <a:gd name="T21" fmla="*/ 0 h 2000"/>
              <a:gd name="T22" fmla="*/ 2190 w 3000"/>
              <a:gd name="T23" fmla="*/ 0 h 2000"/>
              <a:gd name="T24" fmla="*/ 1535 w 3000"/>
              <a:gd name="T25" fmla="*/ 1670 h 2000"/>
              <a:gd name="T26" fmla="*/ 1535 w 3000"/>
              <a:gd name="T27" fmla="*/ 1669 h 2000"/>
              <a:gd name="T28" fmla="*/ 1829 w 3000"/>
              <a:gd name="T29" fmla="*/ 0 h 2000"/>
              <a:gd name="T30" fmla="*/ 1509 w 3000"/>
              <a:gd name="T31" fmla="*/ 1666 h 2000"/>
              <a:gd name="T32" fmla="*/ 1509 w 3000"/>
              <a:gd name="T33" fmla="*/ 1666 h 2000"/>
              <a:gd name="T34" fmla="*/ 1509 w 3000"/>
              <a:gd name="T35" fmla="*/ 0 h 2000"/>
              <a:gd name="T36" fmla="*/ 1480 w 3000"/>
              <a:gd name="T37" fmla="*/ 1665 h 2000"/>
              <a:gd name="T38" fmla="*/ 1003 w 3000"/>
              <a:gd name="T39" fmla="*/ 0 h 2000"/>
              <a:gd name="T40" fmla="*/ 1452 w 3000"/>
              <a:gd name="T41" fmla="*/ 1657 h 2000"/>
              <a:gd name="T42" fmla="*/ 830 w 3000"/>
              <a:gd name="T43" fmla="*/ 0 h 2000"/>
              <a:gd name="T44" fmla="*/ 1417 w 3000"/>
              <a:gd name="T45" fmla="*/ 1667 h 2000"/>
              <a:gd name="T46" fmla="*/ 1417 w 3000"/>
              <a:gd name="T47" fmla="*/ 1667 h 2000"/>
              <a:gd name="T48" fmla="*/ 91 w 3000"/>
              <a:gd name="T49" fmla="*/ 0 h 2000"/>
              <a:gd name="T50" fmla="*/ 0 w 3000"/>
              <a:gd name="T51" fmla="*/ 256 h 2000"/>
              <a:gd name="T52" fmla="*/ 1382 w 3000"/>
              <a:gd name="T53" fmla="*/ 1735 h 2000"/>
              <a:gd name="T54" fmla="*/ 0 w 3000"/>
              <a:gd name="T55" fmla="*/ 871 h 2000"/>
              <a:gd name="T56" fmla="*/ 1378 w 3000"/>
              <a:gd name="T57" fmla="*/ 1774 h 2000"/>
              <a:gd name="T58" fmla="*/ 0 w 3000"/>
              <a:gd name="T59" fmla="*/ 1607 h 2000"/>
              <a:gd name="T60" fmla="*/ 1370 w 3000"/>
              <a:gd name="T61" fmla="*/ 1814 h 2000"/>
              <a:gd name="T62" fmla="*/ 0 w 3000"/>
              <a:gd name="T63" fmla="*/ 1808 h 2000"/>
              <a:gd name="T64" fmla="*/ 262 w 3000"/>
              <a:gd name="T65" fmla="*/ 2000 h 2000"/>
              <a:gd name="T66" fmla="*/ 1386 w 3000"/>
              <a:gd name="T67" fmla="*/ 1844 h 2000"/>
              <a:gd name="T68" fmla="*/ 1114 w 3000"/>
              <a:gd name="T69" fmla="*/ 2000 h 2000"/>
              <a:gd name="T70" fmla="*/ 1375 w 3000"/>
              <a:gd name="T71" fmla="*/ 1886 h 2000"/>
              <a:gd name="T72" fmla="*/ 1291 w 3000"/>
              <a:gd name="T73" fmla="*/ 2000 h 2000"/>
              <a:gd name="T74" fmla="*/ 1390 w 3000"/>
              <a:gd name="T75" fmla="*/ 1923 h 2000"/>
              <a:gd name="T76" fmla="*/ 1370 w 3000"/>
              <a:gd name="T77" fmla="*/ 2000 h 2000"/>
              <a:gd name="T78" fmla="*/ 1384 w 3000"/>
              <a:gd name="T79" fmla="*/ 2000 h 2000"/>
              <a:gd name="T80" fmla="*/ 1429 w 3000"/>
              <a:gd name="T81" fmla="*/ 1975 h 2000"/>
              <a:gd name="T82" fmla="*/ 1424 w 3000"/>
              <a:gd name="T83" fmla="*/ 2000 h 2000"/>
              <a:gd name="T84" fmla="*/ 1467 w 3000"/>
              <a:gd name="T85" fmla="*/ 1965 h 2000"/>
              <a:gd name="T86" fmla="*/ 1491 w 3000"/>
              <a:gd name="T87" fmla="*/ 2000 h 2000"/>
              <a:gd name="T88" fmla="*/ 1496 w 3000"/>
              <a:gd name="T89" fmla="*/ 2000 h 2000"/>
              <a:gd name="T90" fmla="*/ 1522 w 3000"/>
              <a:gd name="T91" fmla="*/ 1979 h 2000"/>
              <a:gd name="T92" fmla="*/ 1557 w 3000"/>
              <a:gd name="T93" fmla="*/ 2000 h 2000"/>
              <a:gd name="T94" fmla="*/ 1552 w 3000"/>
              <a:gd name="T95" fmla="*/ 1971 h 2000"/>
              <a:gd name="T96" fmla="*/ 1595 w 3000"/>
              <a:gd name="T97" fmla="*/ 2000 h 2000"/>
              <a:gd name="T98" fmla="*/ 1578 w 3000"/>
              <a:gd name="T99" fmla="*/ 1957 h 2000"/>
              <a:gd name="T100" fmla="*/ 1649 w 3000"/>
              <a:gd name="T101" fmla="*/ 2000 h 2000"/>
              <a:gd name="T102" fmla="*/ 1665 w 3000"/>
              <a:gd name="T103" fmla="*/ 2000 h 2000"/>
              <a:gd name="T104" fmla="*/ 1630 w 3000"/>
              <a:gd name="T105" fmla="*/ 1911 h 2000"/>
              <a:gd name="T106" fmla="*/ 1913 w 3000"/>
              <a:gd name="T107" fmla="*/ 2000 h 2000"/>
              <a:gd name="T108" fmla="*/ 2088 w 3000"/>
              <a:gd name="T109" fmla="*/ 2000 h 2000"/>
              <a:gd name="T110" fmla="*/ 1602 w 3000"/>
              <a:gd name="T111" fmla="*/ 1826 h 2000"/>
              <a:gd name="T112" fmla="*/ 3000 w 3000"/>
              <a:gd name="T113" fmla="*/ 1831 h 2000"/>
              <a:gd name="T114" fmla="*/ 1614 w 3000"/>
              <a:gd name="T115" fmla="*/ 1794 h 2000"/>
              <a:gd name="T116" fmla="*/ 3000 w 3000"/>
              <a:gd name="T117" fmla="*/ 1391 h 2000"/>
              <a:gd name="T118" fmla="*/ 1611 w 3000"/>
              <a:gd name="T119" fmla="*/ 1760 h 2000"/>
              <a:gd name="T120" fmla="*/ 3000 w 3000"/>
              <a:gd name="T121" fmla="*/ 896 h 2000"/>
              <a:gd name="T122" fmla="*/ 1603 w 3000"/>
              <a:gd name="T123" fmla="*/ 1725 h 2000"/>
              <a:gd name="T124" fmla="*/ 3000 w 3000"/>
              <a:gd name="T125" fmla="*/ 0 h 20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00" h="2000">
                <a:moveTo>
                  <a:pt x="1468" y="1963"/>
                </a:moveTo>
                <a:cubicBezTo>
                  <a:pt x="1468" y="1958"/>
                  <a:pt x="1469" y="1952"/>
                  <a:pt x="1470" y="1952"/>
                </a:cubicBezTo>
                <a:cubicBezTo>
                  <a:pt x="1470" y="1952"/>
                  <a:pt x="1471" y="1953"/>
                  <a:pt x="1471" y="1954"/>
                </a:cubicBezTo>
                <a:cubicBezTo>
                  <a:pt x="1472" y="1955"/>
                  <a:pt x="1469" y="1960"/>
                  <a:pt x="1468" y="1963"/>
                </a:cubicBezTo>
                <a:moveTo>
                  <a:pt x="1620" y="1864"/>
                </a:moveTo>
                <a:cubicBezTo>
                  <a:pt x="1616" y="1864"/>
                  <a:pt x="1609" y="1863"/>
                  <a:pt x="1613" y="1860"/>
                </a:cubicBezTo>
                <a:cubicBezTo>
                  <a:pt x="1613" y="1860"/>
                  <a:pt x="1613" y="1859"/>
                  <a:pt x="1613" y="1859"/>
                </a:cubicBezTo>
                <a:cubicBezTo>
                  <a:pt x="1615" y="1859"/>
                  <a:pt x="1618" y="1863"/>
                  <a:pt x="1620" y="1864"/>
                </a:cubicBezTo>
                <a:moveTo>
                  <a:pt x="1386" y="1779"/>
                </a:moveTo>
                <a:cubicBezTo>
                  <a:pt x="1385" y="1779"/>
                  <a:pt x="1384" y="1778"/>
                  <a:pt x="1384" y="1778"/>
                </a:cubicBezTo>
                <a:cubicBezTo>
                  <a:pt x="1382" y="1777"/>
                  <a:pt x="1380" y="1775"/>
                  <a:pt x="1379" y="1774"/>
                </a:cubicBezTo>
                <a:cubicBezTo>
                  <a:pt x="1381" y="1774"/>
                  <a:pt x="1383" y="1775"/>
                  <a:pt x="1384" y="1775"/>
                </a:cubicBezTo>
                <a:cubicBezTo>
                  <a:pt x="1389" y="1775"/>
                  <a:pt x="1388" y="1779"/>
                  <a:pt x="1386" y="1779"/>
                </a:cubicBezTo>
                <a:moveTo>
                  <a:pt x="1483" y="1685"/>
                </a:moveTo>
                <a:cubicBezTo>
                  <a:pt x="1481" y="1677"/>
                  <a:pt x="1481" y="1681"/>
                  <a:pt x="1481" y="1668"/>
                </a:cubicBezTo>
                <a:cubicBezTo>
                  <a:pt x="1485" y="1681"/>
                  <a:pt x="1484" y="1676"/>
                  <a:pt x="1483" y="1685"/>
                </a:cubicBezTo>
                <a:moveTo>
                  <a:pt x="3000" y="0"/>
                </a:moveTo>
                <a:cubicBezTo>
                  <a:pt x="2911" y="0"/>
                  <a:pt x="2911" y="0"/>
                  <a:pt x="2911" y="0"/>
                </a:cubicBezTo>
                <a:cubicBezTo>
                  <a:pt x="1907" y="1297"/>
                  <a:pt x="1606" y="1682"/>
                  <a:pt x="1594" y="1682"/>
                </a:cubicBezTo>
                <a:cubicBezTo>
                  <a:pt x="1592" y="1682"/>
                  <a:pt x="1596" y="1674"/>
                  <a:pt x="1605" y="1660"/>
                </a:cubicBezTo>
                <a:cubicBezTo>
                  <a:pt x="1629" y="1621"/>
                  <a:pt x="2075" y="904"/>
                  <a:pt x="2637" y="0"/>
                </a:cubicBezTo>
                <a:cubicBezTo>
                  <a:pt x="2385" y="0"/>
                  <a:pt x="2385" y="0"/>
                  <a:pt x="2385" y="0"/>
                </a:cubicBezTo>
                <a:cubicBezTo>
                  <a:pt x="1923" y="945"/>
                  <a:pt x="1579" y="1645"/>
                  <a:pt x="1575" y="1648"/>
                </a:cubicBezTo>
                <a:cubicBezTo>
                  <a:pt x="1574" y="1640"/>
                  <a:pt x="1837" y="937"/>
                  <a:pt x="2190" y="0"/>
                </a:cubicBezTo>
                <a:cubicBezTo>
                  <a:pt x="1992" y="0"/>
                  <a:pt x="1992" y="0"/>
                  <a:pt x="1992" y="0"/>
                </a:cubicBezTo>
                <a:cubicBezTo>
                  <a:pt x="1557" y="1597"/>
                  <a:pt x="1537" y="1670"/>
                  <a:pt x="1535" y="1670"/>
                </a:cubicBezTo>
                <a:cubicBezTo>
                  <a:pt x="1535" y="1670"/>
                  <a:pt x="1535" y="1670"/>
                  <a:pt x="1535" y="1669"/>
                </a:cubicBezTo>
                <a:cubicBezTo>
                  <a:pt x="1535" y="1669"/>
                  <a:pt x="1535" y="1669"/>
                  <a:pt x="1535" y="1669"/>
                </a:cubicBezTo>
                <a:cubicBezTo>
                  <a:pt x="1535" y="1669"/>
                  <a:pt x="1535" y="1669"/>
                  <a:pt x="1535" y="1669"/>
                </a:cubicBezTo>
                <a:cubicBezTo>
                  <a:pt x="1532" y="1656"/>
                  <a:pt x="1617" y="1185"/>
                  <a:pt x="1829" y="0"/>
                </a:cubicBezTo>
                <a:cubicBezTo>
                  <a:pt x="1656" y="0"/>
                  <a:pt x="1656" y="0"/>
                  <a:pt x="1656" y="0"/>
                </a:cubicBezTo>
                <a:cubicBezTo>
                  <a:pt x="1515" y="1609"/>
                  <a:pt x="1510" y="1666"/>
                  <a:pt x="1509" y="1666"/>
                </a:cubicBezTo>
                <a:cubicBezTo>
                  <a:pt x="1509" y="1666"/>
                  <a:pt x="1509" y="1666"/>
                  <a:pt x="1509" y="1666"/>
                </a:cubicBezTo>
                <a:cubicBezTo>
                  <a:pt x="1509" y="1666"/>
                  <a:pt x="1509" y="1666"/>
                  <a:pt x="1509" y="1666"/>
                </a:cubicBezTo>
                <a:cubicBezTo>
                  <a:pt x="1509" y="1666"/>
                  <a:pt x="1509" y="1666"/>
                  <a:pt x="1509" y="1666"/>
                </a:cubicBezTo>
                <a:cubicBezTo>
                  <a:pt x="1505" y="1664"/>
                  <a:pt x="1506" y="963"/>
                  <a:pt x="1509" y="0"/>
                </a:cubicBezTo>
                <a:cubicBezTo>
                  <a:pt x="1341" y="0"/>
                  <a:pt x="1341" y="0"/>
                  <a:pt x="1341" y="0"/>
                </a:cubicBezTo>
                <a:cubicBezTo>
                  <a:pt x="1420" y="927"/>
                  <a:pt x="1478" y="1614"/>
                  <a:pt x="1480" y="1665"/>
                </a:cubicBezTo>
                <a:cubicBezTo>
                  <a:pt x="1472" y="1628"/>
                  <a:pt x="1353" y="945"/>
                  <a:pt x="1188" y="0"/>
                </a:cubicBezTo>
                <a:cubicBezTo>
                  <a:pt x="1003" y="0"/>
                  <a:pt x="1003" y="0"/>
                  <a:pt x="1003" y="0"/>
                </a:cubicBezTo>
                <a:cubicBezTo>
                  <a:pt x="1121" y="435"/>
                  <a:pt x="1249" y="906"/>
                  <a:pt x="1387" y="1416"/>
                </a:cubicBezTo>
                <a:cubicBezTo>
                  <a:pt x="1451" y="1654"/>
                  <a:pt x="1443" y="1619"/>
                  <a:pt x="1452" y="1657"/>
                </a:cubicBezTo>
                <a:cubicBezTo>
                  <a:pt x="1452" y="1658"/>
                  <a:pt x="1452" y="1658"/>
                  <a:pt x="1452" y="1658"/>
                </a:cubicBezTo>
                <a:cubicBezTo>
                  <a:pt x="1448" y="1658"/>
                  <a:pt x="1187" y="959"/>
                  <a:pt x="830" y="0"/>
                </a:cubicBezTo>
                <a:cubicBezTo>
                  <a:pt x="611" y="0"/>
                  <a:pt x="611" y="0"/>
                  <a:pt x="611" y="0"/>
                </a:cubicBezTo>
                <a:cubicBezTo>
                  <a:pt x="1067" y="936"/>
                  <a:pt x="1415" y="1653"/>
                  <a:pt x="1417" y="1667"/>
                </a:cubicBezTo>
                <a:cubicBezTo>
                  <a:pt x="1426" y="1677"/>
                  <a:pt x="1423" y="1673"/>
                  <a:pt x="1424" y="1681"/>
                </a:cubicBezTo>
                <a:cubicBezTo>
                  <a:pt x="1418" y="1677"/>
                  <a:pt x="1420" y="1681"/>
                  <a:pt x="1417" y="1667"/>
                </a:cubicBezTo>
                <a:cubicBezTo>
                  <a:pt x="1411" y="1662"/>
                  <a:pt x="968" y="944"/>
                  <a:pt x="387" y="0"/>
                </a:cubicBezTo>
                <a:cubicBezTo>
                  <a:pt x="91" y="0"/>
                  <a:pt x="91" y="0"/>
                  <a:pt x="91" y="0"/>
                </a:cubicBezTo>
                <a:cubicBezTo>
                  <a:pt x="806" y="925"/>
                  <a:pt x="1389" y="1682"/>
                  <a:pt x="1390" y="1693"/>
                </a:cubicBezTo>
                <a:cubicBezTo>
                  <a:pt x="1385" y="1692"/>
                  <a:pt x="778" y="1063"/>
                  <a:pt x="0" y="256"/>
                </a:cubicBezTo>
                <a:cubicBezTo>
                  <a:pt x="0" y="599"/>
                  <a:pt x="0" y="599"/>
                  <a:pt x="0" y="599"/>
                </a:cubicBezTo>
                <a:cubicBezTo>
                  <a:pt x="774" y="1230"/>
                  <a:pt x="1380" y="1726"/>
                  <a:pt x="1382" y="1735"/>
                </a:cubicBezTo>
                <a:cubicBezTo>
                  <a:pt x="1382" y="1735"/>
                  <a:pt x="1382" y="1735"/>
                  <a:pt x="1382" y="1735"/>
                </a:cubicBezTo>
                <a:cubicBezTo>
                  <a:pt x="1376" y="1735"/>
                  <a:pt x="788" y="1367"/>
                  <a:pt x="0" y="871"/>
                </a:cubicBezTo>
                <a:cubicBezTo>
                  <a:pt x="0" y="1144"/>
                  <a:pt x="0" y="1144"/>
                  <a:pt x="0" y="1144"/>
                </a:cubicBezTo>
                <a:cubicBezTo>
                  <a:pt x="772" y="1493"/>
                  <a:pt x="1357" y="1760"/>
                  <a:pt x="1378" y="1774"/>
                </a:cubicBezTo>
                <a:cubicBezTo>
                  <a:pt x="1354" y="1769"/>
                  <a:pt x="821" y="1611"/>
                  <a:pt x="0" y="1367"/>
                </a:cubicBezTo>
                <a:cubicBezTo>
                  <a:pt x="0" y="1607"/>
                  <a:pt x="0" y="1607"/>
                  <a:pt x="0" y="1607"/>
                </a:cubicBezTo>
                <a:cubicBezTo>
                  <a:pt x="56" y="1615"/>
                  <a:pt x="112" y="1624"/>
                  <a:pt x="169" y="1632"/>
                </a:cubicBezTo>
                <a:cubicBezTo>
                  <a:pt x="1369" y="1807"/>
                  <a:pt x="1462" y="1814"/>
                  <a:pt x="1370" y="1814"/>
                </a:cubicBezTo>
                <a:cubicBezTo>
                  <a:pt x="1369" y="1814"/>
                  <a:pt x="1368" y="1814"/>
                  <a:pt x="1368" y="1814"/>
                </a:cubicBezTo>
                <a:cubicBezTo>
                  <a:pt x="1348" y="1814"/>
                  <a:pt x="781" y="1811"/>
                  <a:pt x="0" y="1808"/>
                </a:cubicBezTo>
                <a:cubicBezTo>
                  <a:pt x="0" y="2000"/>
                  <a:pt x="0" y="2000"/>
                  <a:pt x="0" y="2000"/>
                </a:cubicBezTo>
                <a:cubicBezTo>
                  <a:pt x="262" y="2000"/>
                  <a:pt x="262" y="2000"/>
                  <a:pt x="262" y="2000"/>
                </a:cubicBezTo>
                <a:cubicBezTo>
                  <a:pt x="903" y="1908"/>
                  <a:pt x="1360" y="1843"/>
                  <a:pt x="1385" y="1843"/>
                </a:cubicBezTo>
                <a:cubicBezTo>
                  <a:pt x="1385" y="1843"/>
                  <a:pt x="1386" y="1844"/>
                  <a:pt x="1386" y="1844"/>
                </a:cubicBezTo>
                <a:cubicBezTo>
                  <a:pt x="1384" y="1845"/>
                  <a:pt x="1183" y="1904"/>
                  <a:pt x="856" y="2000"/>
                </a:cubicBezTo>
                <a:cubicBezTo>
                  <a:pt x="1114" y="2000"/>
                  <a:pt x="1114" y="2000"/>
                  <a:pt x="1114" y="2000"/>
                </a:cubicBezTo>
                <a:cubicBezTo>
                  <a:pt x="1278" y="1926"/>
                  <a:pt x="1370" y="1886"/>
                  <a:pt x="1375" y="1886"/>
                </a:cubicBezTo>
                <a:cubicBezTo>
                  <a:pt x="1375" y="1886"/>
                  <a:pt x="1375" y="1886"/>
                  <a:pt x="1375" y="1886"/>
                </a:cubicBezTo>
                <a:cubicBezTo>
                  <a:pt x="1374" y="1888"/>
                  <a:pt x="1310" y="1928"/>
                  <a:pt x="1196" y="2000"/>
                </a:cubicBezTo>
                <a:cubicBezTo>
                  <a:pt x="1291" y="2000"/>
                  <a:pt x="1291" y="2000"/>
                  <a:pt x="1291" y="2000"/>
                </a:cubicBezTo>
                <a:cubicBezTo>
                  <a:pt x="1353" y="1950"/>
                  <a:pt x="1388" y="1923"/>
                  <a:pt x="1390" y="1923"/>
                </a:cubicBezTo>
                <a:cubicBezTo>
                  <a:pt x="1390" y="1923"/>
                  <a:pt x="1390" y="1923"/>
                  <a:pt x="1390" y="1923"/>
                </a:cubicBezTo>
                <a:cubicBezTo>
                  <a:pt x="1390" y="1924"/>
                  <a:pt x="1365" y="1951"/>
                  <a:pt x="1318" y="2000"/>
                </a:cubicBezTo>
                <a:cubicBezTo>
                  <a:pt x="1370" y="2000"/>
                  <a:pt x="1370" y="2000"/>
                  <a:pt x="1370" y="2000"/>
                </a:cubicBezTo>
                <a:cubicBezTo>
                  <a:pt x="1396" y="1967"/>
                  <a:pt x="1410" y="1950"/>
                  <a:pt x="1411" y="1950"/>
                </a:cubicBezTo>
                <a:cubicBezTo>
                  <a:pt x="1410" y="1955"/>
                  <a:pt x="1417" y="1946"/>
                  <a:pt x="1384" y="2000"/>
                </a:cubicBezTo>
                <a:cubicBezTo>
                  <a:pt x="1417" y="2000"/>
                  <a:pt x="1417" y="2000"/>
                  <a:pt x="1417" y="2000"/>
                </a:cubicBezTo>
                <a:cubicBezTo>
                  <a:pt x="1421" y="1991"/>
                  <a:pt x="1425" y="1983"/>
                  <a:pt x="1429" y="1975"/>
                </a:cubicBezTo>
                <a:cubicBezTo>
                  <a:pt x="1432" y="1970"/>
                  <a:pt x="1433" y="1967"/>
                  <a:pt x="1434" y="1967"/>
                </a:cubicBezTo>
                <a:cubicBezTo>
                  <a:pt x="1435" y="1967"/>
                  <a:pt x="1432" y="1978"/>
                  <a:pt x="1424" y="2000"/>
                </a:cubicBezTo>
                <a:cubicBezTo>
                  <a:pt x="1457" y="2000"/>
                  <a:pt x="1457" y="2000"/>
                  <a:pt x="1457" y="2000"/>
                </a:cubicBezTo>
                <a:cubicBezTo>
                  <a:pt x="1462" y="1982"/>
                  <a:pt x="1466" y="1970"/>
                  <a:pt x="1467" y="1965"/>
                </a:cubicBezTo>
                <a:cubicBezTo>
                  <a:pt x="1467" y="1969"/>
                  <a:pt x="1465" y="1981"/>
                  <a:pt x="1462" y="2000"/>
                </a:cubicBezTo>
                <a:cubicBezTo>
                  <a:pt x="1491" y="2000"/>
                  <a:pt x="1491" y="2000"/>
                  <a:pt x="1491" y="2000"/>
                </a:cubicBezTo>
                <a:cubicBezTo>
                  <a:pt x="1494" y="1967"/>
                  <a:pt x="1495" y="1949"/>
                  <a:pt x="1496" y="1948"/>
                </a:cubicBezTo>
                <a:cubicBezTo>
                  <a:pt x="1496" y="1948"/>
                  <a:pt x="1496" y="1966"/>
                  <a:pt x="1496" y="2000"/>
                </a:cubicBezTo>
                <a:cubicBezTo>
                  <a:pt x="1523" y="2000"/>
                  <a:pt x="1523" y="2000"/>
                  <a:pt x="1523" y="2000"/>
                </a:cubicBezTo>
                <a:cubicBezTo>
                  <a:pt x="1522" y="1986"/>
                  <a:pt x="1521" y="1979"/>
                  <a:pt x="1522" y="1979"/>
                </a:cubicBezTo>
                <a:cubicBezTo>
                  <a:pt x="1522" y="1979"/>
                  <a:pt x="1523" y="1986"/>
                  <a:pt x="1526" y="2000"/>
                </a:cubicBezTo>
                <a:cubicBezTo>
                  <a:pt x="1557" y="2000"/>
                  <a:pt x="1557" y="2000"/>
                  <a:pt x="1557" y="2000"/>
                </a:cubicBezTo>
                <a:cubicBezTo>
                  <a:pt x="1553" y="1979"/>
                  <a:pt x="1550" y="1969"/>
                  <a:pt x="1551" y="1969"/>
                </a:cubicBezTo>
                <a:cubicBezTo>
                  <a:pt x="1551" y="1969"/>
                  <a:pt x="1551" y="1969"/>
                  <a:pt x="1552" y="1971"/>
                </a:cubicBezTo>
                <a:cubicBezTo>
                  <a:pt x="1554" y="1977"/>
                  <a:pt x="1558" y="1986"/>
                  <a:pt x="1563" y="2000"/>
                </a:cubicBezTo>
                <a:cubicBezTo>
                  <a:pt x="1595" y="2000"/>
                  <a:pt x="1595" y="2000"/>
                  <a:pt x="1595" y="2000"/>
                </a:cubicBezTo>
                <a:cubicBezTo>
                  <a:pt x="1579" y="1967"/>
                  <a:pt x="1575" y="1955"/>
                  <a:pt x="1576" y="1955"/>
                </a:cubicBezTo>
                <a:cubicBezTo>
                  <a:pt x="1577" y="1955"/>
                  <a:pt x="1577" y="1956"/>
                  <a:pt x="1578" y="1957"/>
                </a:cubicBezTo>
                <a:cubicBezTo>
                  <a:pt x="1580" y="1959"/>
                  <a:pt x="1589" y="1973"/>
                  <a:pt x="1605" y="2000"/>
                </a:cubicBezTo>
                <a:cubicBezTo>
                  <a:pt x="1649" y="2000"/>
                  <a:pt x="1649" y="2000"/>
                  <a:pt x="1649" y="2000"/>
                </a:cubicBezTo>
                <a:cubicBezTo>
                  <a:pt x="1619" y="1960"/>
                  <a:pt x="1603" y="1939"/>
                  <a:pt x="1603" y="1938"/>
                </a:cubicBezTo>
                <a:cubicBezTo>
                  <a:pt x="1604" y="1938"/>
                  <a:pt x="1626" y="1960"/>
                  <a:pt x="1665" y="2000"/>
                </a:cubicBezTo>
                <a:cubicBezTo>
                  <a:pt x="1735" y="2000"/>
                  <a:pt x="1735" y="2000"/>
                  <a:pt x="1735" y="2000"/>
                </a:cubicBezTo>
                <a:cubicBezTo>
                  <a:pt x="1667" y="1944"/>
                  <a:pt x="1630" y="1913"/>
                  <a:pt x="1630" y="1911"/>
                </a:cubicBezTo>
                <a:cubicBezTo>
                  <a:pt x="1634" y="1911"/>
                  <a:pt x="1673" y="1935"/>
                  <a:pt x="1777" y="2000"/>
                </a:cubicBezTo>
                <a:cubicBezTo>
                  <a:pt x="1913" y="2000"/>
                  <a:pt x="1913" y="2000"/>
                  <a:pt x="1913" y="2000"/>
                </a:cubicBezTo>
                <a:cubicBezTo>
                  <a:pt x="1737" y="1919"/>
                  <a:pt x="1631" y="1870"/>
                  <a:pt x="1622" y="1865"/>
                </a:cubicBezTo>
                <a:cubicBezTo>
                  <a:pt x="1637" y="1867"/>
                  <a:pt x="1811" y="1918"/>
                  <a:pt x="2088" y="2000"/>
                </a:cubicBezTo>
                <a:cubicBezTo>
                  <a:pt x="2777" y="2000"/>
                  <a:pt x="2777" y="2000"/>
                  <a:pt x="2777" y="2000"/>
                </a:cubicBezTo>
                <a:cubicBezTo>
                  <a:pt x="2085" y="1899"/>
                  <a:pt x="1604" y="1828"/>
                  <a:pt x="1602" y="1826"/>
                </a:cubicBezTo>
                <a:cubicBezTo>
                  <a:pt x="1628" y="1825"/>
                  <a:pt x="1681" y="1824"/>
                  <a:pt x="1763" y="1824"/>
                </a:cubicBezTo>
                <a:cubicBezTo>
                  <a:pt x="1969" y="1824"/>
                  <a:pt x="2364" y="1828"/>
                  <a:pt x="3000" y="1831"/>
                </a:cubicBezTo>
                <a:cubicBezTo>
                  <a:pt x="3000" y="1600"/>
                  <a:pt x="3000" y="1600"/>
                  <a:pt x="3000" y="1600"/>
                </a:cubicBezTo>
                <a:cubicBezTo>
                  <a:pt x="2204" y="1713"/>
                  <a:pt x="1626" y="1794"/>
                  <a:pt x="1614" y="1794"/>
                </a:cubicBezTo>
                <a:cubicBezTo>
                  <a:pt x="1614" y="1794"/>
                  <a:pt x="1614" y="1794"/>
                  <a:pt x="1614" y="1794"/>
                </a:cubicBezTo>
                <a:cubicBezTo>
                  <a:pt x="1621" y="1790"/>
                  <a:pt x="2211" y="1619"/>
                  <a:pt x="3000" y="1391"/>
                </a:cubicBezTo>
                <a:cubicBezTo>
                  <a:pt x="3000" y="1138"/>
                  <a:pt x="3000" y="1138"/>
                  <a:pt x="3000" y="1138"/>
                </a:cubicBezTo>
                <a:cubicBezTo>
                  <a:pt x="2202" y="1497"/>
                  <a:pt x="1616" y="1760"/>
                  <a:pt x="1611" y="1760"/>
                </a:cubicBezTo>
                <a:cubicBezTo>
                  <a:pt x="1611" y="1760"/>
                  <a:pt x="1611" y="1760"/>
                  <a:pt x="1611" y="1760"/>
                </a:cubicBezTo>
                <a:cubicBezTo>
                  <a:pt x="1611" y="1756"/>
                  <a:pt x="2202" y="1389"/>
                  <a:pt x="3000" y="896"/>
                </a:cubicBezTo>
                <a:cubicBezTo>
                  <a:pt x="3000" y="597"/>
                  <a:pt x="3000" y="597"/>
                  <a:pt x="3000" y="597"/>
                </a:cubicBezTo>
                <a:cubicBezTo>
                  <a:pt x="2208" y="1239"/>
                  <a:pt x="1608" y="1725"/>
                  <a:pt x="1603" y="1725"/>
                </a:cubicBezTo>
                <a:cubicBezTo>
                  <a:pt x="1607" y="1714"/>
                  <a:pt x="2216" y="1090"/>
                  <a:pt x="3000" y="287"/>
                </a:cubicBezTo>
                <a:cubicBezTo>
                  <a:pt x="3000" y="0"/>
                  <a:pt x="3000" y="0"/>
                  <a:pt x="3000" y="0"/>
                </a:cubicBezTo>
              </a:path>
            </a:pathLst>
          </a:custGeom>
          <a:solidFill>
            <a:srgbClr val="FFEFD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90" name="任意多边形 89"/>
          <p:cNvSpPr>
            <a:spLocks noChangeArrowheads="1"/>
          </p:cNvSpPr>
          <p:nvPr/>
        </p:nvSpPr>
        <p:spPr bwMode="auto">
          <a:xfrm>
            <a:off x="0" y="5870178"/>
            <a:ext cx="12192000" cy="987822"/>
          </a:xfrm>
          <a:custGeom>
            <a:avLst/>
            <a:gdLst>
              <a:gd name="connsiteX0" fmla="*/ 5911555 w 11823110"/>
              <a:gd name="connsiteY0" fmla="*/ 0 h 1609294"/>
              <a:gd name="connsiteX1" fmla="*/ 11823110 w 11823110"/>
              <a:gd name="connsiteY1" fmla="*/ 1480179 h 1609294"/>
              <a:gd name="connsiteX2" fmla="*/ 11797071 w 11823110"/>
              <a:gd name="connsiteY2" fmla="*/ 1609294 h 1609294"/>
              <a:gd name="connsiteX3" fmla="*/ 26039 w 11823110"/>
              <a:gd name="connsiteY3" fmla="*/ 1609294 h 1609294"/>
              <a:gd name="connsiteX4" fmla="*/ 0 w 11823110"/>
              <a:gd name="connsiteY4" fmla="*/ 1480179 h 1609294"/>
              <a:gd name="connsiteX5" fmla="*/ 5911555 w 11823110"/>
              <a:gd name="connsiteY5" fmla="*/ 0 h 16092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823110" h="1609294">
                <a:moveTo>
                  <a:pt x="5911555" y="0"/>
                </a:moveTo>
                <a:cubicBezTo>
                  <a:pt x="9176417" y="0"/>
                  <a:pt x="11823110" y="662699"/>
                  <a:pt x="11823110" y="1480179"/>
                </a:cubicBezTo>
                <a:lnTo>
                  <a:pt x="11797071" y="1609294"/>
                </a:lnTo>
                <a:lnTo>
                  <a:pt x="26039" y="1609294"/>
                </a:lnTo>
                <a:lnTo>
                  <a:pt x="0" y="1480179"/>
                </a:lnTo>
                <a:cubicBezTo>
                  <a:pt x="0" y="662699"/>
                  <a:pt x="2646693" y="0"/>
                  <a:pt x="5911555" y="0"/>
                </a:cubicBezTo>
                <a:close/>
              </a:path>
            </a:pathLst>
          </a:custGeom>
          <a:solidFill>
            <a:srgbClr val="FFB86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grpSp>
        <p:nvGrpSpPr>
          <p:cNvPr id="298" name="组合 297"/>
          <p:cNvGrpSpPr/>
          <p:nvPr/>
        </p:nvGrpSpPr>
        <p:grpSpPr>
          <a:xfrm>
            <a:off x="9805738" y="5616592"/>
            <a:ext cx="1254798" cy="1191093"/>
            <a:chOff x="7902394" y="4899025"/>
            <a:chExt cx="2063750" cy="1958975"/>
          </a:xfrm>
        </p:grpSpPr>
        <p:sp>
          <p:nvSpPr>
            <p:cNvPr id="98" name="Freeform 91"/>
            <p:cNvSpPr>
              <a:spLocks/>
            </p:cNvSpPr>
            <p:nvPr/>
          </p:nvSpPr>
          <p:spPr bwMode="auto">
            <a:xfrm>
              <a:off x="7919856" y="5800725"/>
              <a:ext cx="1089025" cy="277813"/>
            </a:xfrm>
            <a:custGeom>
              <a:avLst/>
              <a:gdLst>
                <a:gd name="T0" fmla="*/ 394 w 413"/>
                <a:gd name="T1" fmla="*/ 43 h 105"/>
                <a:gd name="T2" fmla="*/ 386 w 413"/>
                <a:gd name="T3" fmla="*/ 45 h 105"/>
                <a:gd name="T4" fmla="*/ 381 w 413"/>
                <a:gd name="T5" fmla="*/ 59 h 105"/>
                <a:gd name="T6" fmla="*/ 343 w 413"/>
                <a:gd name="T7" fmla="*/ 68 h 105"/>
                <a:gd name="T8" fmla="*/ 336 w 413"/>
                <a:gd name="T9" fmla="*/ 68 h 105"/>
                <a:gd name="T10" fmla="*/ 327 w 413"/>
                <a:gd name="T11" fmla="*/ 82 h 105"/>
                <a:gd name="T12" fmla="*/ 296 w 413"/>
                <a:gd name="T13" fmla="*/ 95 h 105"/>
                <a:gd name="T14" fmla="*/ 274 w 413"/>
                <a:gd name="T15" fmla="*/ 86 h 105"/>
                <a:gd name="T16" fmla="*/ 264 w 413"/>
                <a:gd name="T17" fmla="*/ 93 h 105"/>
                <a:gd name="T18" fmla="*/ 243 w 413"/>
                <a:gd name="T19" fmla="*/ 104 h 105"/>
                <a:gd name="T20" fmla="*/ 210 w 413"/>
                <a:gd name="T21" fmla="*/ 93 h 105"/>
                <a:gd name="T22" fmla="*/ 183 w 413"/>
                <a:gd name="T23" fmla="*/ 103 h 105"/>
                <a:gd name="T24" fmla="*/ 153 w 413"/>
                <a:gd name="T25" fmla="*/ 98 h 105"/>
                <a:gd name="T26" fmla="*/ 143 w 413"/>
                <a:gd name="T27" fmla="*/ 88 h 105"/>
                <a:gd name="T28" fmla="*/ 132 w 413"/>
                <a:gd name="T29" fmla="*/ 89 h 105"/>
                <a:gd name="T30" fmla="*/ 103 w 413"/>
                <a:gd name="T31" fmla="*/ 95 h 105"/>
                <a:gd name="T32" fmla="*/ 78 w 413"/>
                <a:gd name="T33" fmla="*/ 71 h 105"/>
                <a:gd name="T34" fmla="*/ 73 w 413"/>
                <a:gd name="T35" fmla="*/ 67 h 105"/>
                <a:gd name="T36" fmla="*/ 61 w 413"/>
                <a:gd name="T37" fmla="*/ 71 h 105"/>
                <a:gd name="T38" fmla="*/ 26 w 413"/>
                <a:gd name="T39" fmla="*/ 47 h 105"/>
                <a:gd name="T40" fmla="*/ 20 w 413"/>
                <a:gd name="T41" fmla="*/ 42 h 105"/>
                <a:gd name="T42" fmla="*/ 10 w 413"/>
                <a:gd name="T43" fmla="*/ 43 h 105"/>
                <a:gd name="T44" fmla="*/ 1 w 413"/>
                <a:gd name="T45" fmla="*/ 36 h 105"/>
                <a:gd name="T46" fmla="*/ 0 w 413"/>
                <a:gd name="T47" fmla="*/ 18 h 105"/>
                <a:gd name="T48" fmla="*/ 1 w 413"/>
                <a:gd name="T49" fmla="*/ 6 h 105"/>
                <a:gd name="T50" fmla="*/ 20 w 413"/>
                <a:gd name="T51" fmla="*/ 4 h 105"/>
                <a:gd name="T52" fmla="*/ 58 w 413"/>
                <a:gd name="T53" fmla="*/ 24 h 105"/>
                <a:gd name="T54" fmla="*/ 79 w 413"/>
                <a:gd name="T55" fmla="*/ 35 h 105"/>
                <a:gd name="T56" fmla="*/ 148 w 413"/>
                <a:gd name="T57" fmla="*/ 56 h 105"/>
                <a:gd name="T58" fmla="*/ 169 w 413"/>
                <a:gd name="T59" fmla="*/ 59 h 105"/>
                <a:gd name="T60" fmla="*/ 195 w 413"/>
                <a:gd name="T61" fmla="*/ 62 h 105"/>
                <a:gd name="T62" fmla="*/ 200 w 413"/>
                <a:gd name="T63" fmla="*/ 62 h 105"/>
                <a:gd name="T64" fmla="*/ 206 w 413"/>
                <a:gd name="T65" fmla="*/ 62 h 105"/>
                <a:gd name="T66" fmla="*/ 249 w 413"/>
                <a:gd name="T67" fmla="*/ 58 h 105"/>
                <a:gd name="T68" fmla="*/ 311 w 413"/>
                <a:gd name="T69" fmla="*/ 44 h 105"/>
                <a:gd name="T70" fmla="*/ 355 w 413"/>
                <a:gd name="T71" fmla="*/ 23 h 105"/>
                <a:gd name="T72" fmla="*/ 389 w 413"/>
                <a:gd name="T73" fmla="*/ 5 h 105"/>
                <a:gd name="T74" fmla="*/ 411 w 413"/>
                <a:gd name="T75" fmla="*/ 7 h 105"/>
                <a:gd name="T76" fmla="*/ 411 w 413"/>
                <a:gd name="T77" fmla="*/ 32 h 105"/>
                <a:gd name="T78" fmla="*/ 408 w 413"/>
                <a:gd name="T79" fmla="*/ 41 h 105"/>
                <a:gd name="T80" fmla="*/ 399 w 413"/>
                <a:gd name="T81" fmla="*/ 43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13" h="105">
                  <a:moveTo>
                    <a:pt x="399" y="43"/>
                  </a:moveTo>
                  <a:cubicBezTo>
                    <a:pt x="397" y="43"/>
                    <a:pt x="396" y="43"/>
                    <a:pt x="394" y="43"/>
                  </a:cubicBezTo>
                  <a:cubicBezTo>
                    <a:pt x="392" y="42"/>
                    <a:pt x="391" y="42"/>
                    <a:pt x="389" y="42"/>
                  </a:cubicBezTo>
                  <a:cubicBezTo>
                    <a:pt x="388" y="42"/>
                    <a:pt x="386" y="43"/>
                    <a:pt x="386" y="45"/>
                  </a:cubicBezTo>
                  <a:cubicBezTo>
                    <a:pt x="386" y="46"/>
                    <a:pt x="386" y="46"/>
                    <a:pt x="386" y="47"/>
                  </a:cubicBezTo>
                  <a:cubicBezTo>
                    <a:pt x="385" y="51"/>
                    <a:pt x="383" y="55"/>
                    <a:pt x="381" y="59"/>
                  </a:cubicBezTo>
                  <a:cubicBezTo>
                    <a:pt x="375" y="67"/>
                    <a:pt x="367" y="72"/>
                    <a:pt x="356" y="72"/>
                  </a:cubicBezTo>
                  <a:cubicBezTo>
                    <a:pt x="351" y="72"/>
                    <a:pt x="347" y="70"/>
                    <a:pt x="343" y="68"/>
                  </a:cubicBezTo>
                  <a:cubicBezTo>
                    <a:pt x="342" y="68"/>
                    <a:pt x="340" y="67"/>
                    <a:pt x="339" y="67"/>
                  </a:cubicBezTo>
                  <a:cubicBezTo>
                    <a:pt x="338" y="66"/>
                    <a:pt x="337" y="67"/>
                    <a:pt x="336" y="68"/>
                  </a:cubicBezTo>
                  <a:cubicBezTo>
                    <a:pt x="335" y="69"/>
                    <a:pt x="334" y="70"/>
                    <a:pt x="334" y="71"/>
                  </a:cubicBezTo>
                  <a:cubicBezTo>
                    <a:pt x="332" y="75"/>
                    <a:pt x="330" y="79"/>
                    <a:pt x="327" y="82"/>
                  </a:cubicBezTo>
                  <a:cubicBezTo>
                    <a:pt x="323" y="88"/>
                    <a:pt x="317" y="92"/>
                    <a:pt x="311" y="94"/>
                  </a:cubicBezTo>
                  <a:cubicBezTo>
                    <a:pt x="306" y="96"/>
                    <a:pt x="301" y="96"/>
                    <a:pt x="296" y="95"/>
                  </a:cubicBezTo>
                  <a:cubicBezTo>
                    <a:pt x="290" y="94"/>
                    <a:pt x="285" y="92"/>
                    <a:pt x="280" y="89"/>
                  </a:cubicBezTo>
                  <a:cubicBezTo>
                    <a:pt x="278" y="88"/>
                    <a:pt x="276" y="87"/>
                    <a:pt x="274" y="86"/>
                  </a:cubicBezTo>
                  <a:cubicBezTo>
                    <a:pt x="272" y="85"/>
                    <a:pt x="271" y="86"/>
                    <a:pt x="269" y="87"/>
                  </a:cubicBezTo>
                  <a:cubicBezTo>
                    <a:pt x="267" y="89"/>
                    <a:pt x="266" y="91"/>
                    <a:pt x="264" y="93"/>
                  </a:cubicBezTo>
                  <a:cubicBezTo>
                    <a:pt x="262" y="94"/>
                    <a:pt x="260" y="96"/>
                    <a:pt x="258" y="98"/>
                  </a:cubicBezTo>
                  <a:cubicBezTo>
                    <a:pt x="253" y="102"/>
                    <a:pt x="248" y="103"/>
                    <a:pt x="243" y="104"/>
                  </a:cubicBezTo>
                  <a:cubicBezTo>
                    <a:pt x="237" y="104"/>
                    <a:pt x="231" y="104"/>
                    <a:pt x="225" y="102"/>
                  </a:cubicBezTo>
                  <a:cubicBezTo>
                    <a:pt x="220" y="100"/>
                    <a:pt x="214" y="97"/>
                    <a:pt x="210" y="93"/>
                  </a:cubicBezTo>
                  <a:cubicBezTo>
                    <a:pt x="205" y="90"/>
                    <a:pt x="206" y="90"/>
                    <a:pt x="202" y="93"/>
                  </a:cubicBezTo>
                  <a:cubicBezTo>
                    <a:pt x="196" y="98"/>
                    <a:pt x="190" y="101"/>
                    <a:pt x="183" y="103"/>
                  </a:cubicBezTo>
                  <a:cubicBezTo>
                    <a:pt x="176" y="105"/>
                    <a:pt x="168" y="105"/>
                    <a:pt x="161" y="102"/>
                  </a:cubicBezTo>
                  <a:cubicBezTo>
                    <a:pt x="158" y="101"/>
                    <a:pt x="156" y="99"/>
                    <a:pt x="153" y="98"/>
                  </a:cubicBezTo>
                  <a:cubicBezTo>
                    <a:pt x="150" y="95"/>
                    <a:pt x="148" y="92"/>
                    <a:pt x="145" y="90"/>
                  </a:cubicBezTo>
                  <a:cubicBezTo>
                    <a:pt x="144" y="89"/>
                    <a:pt x="144" y="88"/>
                    <a:pt x="143" y="88"/>
                  </a:cubicBezTo>
                  <a:cubicBezTo>
                    <a:pt x="141" y="85"/>
                    <a:pt x="140" y="85"/>
                    <a:pt x="137" y="87"/>
                  </a:cubicBezTo>
                  <a:cubicBezTo>
                    <a:pt x="135" y="88"/>
                    <a:pt x="133" y="88"/>
                    <a:pt x="132" y="89"/>
                  </a:cubicBezTo>
                  <a:cubicBezTo>
                    <a:pt x="125" y="93"/>
                    <a:pt x="118" y="95"/>
                    <a:pt x="111" y="96"/>
                  </a:cubicBezTo>
                  <a:cubicBezTo>
                    <a:pt x="108" y="96"/>
                    <a:pt x="106" y="96"/>
                    <a:pt x="103" y="95"/>
                  </a:cubicBezTo>
                  <a:cubicBezTo>
                    <a:pt x="96" y="93"/>
                    <a:pt x="90" y="89"/>
                    <a:pt x="85" y="83"/>
                  </a:cubicBezTo>
                  <a:cubicBezTo>
                    <a:pt x="82" y="79"/>
                    <a:pt x="80" y="75"/>
                    <a:pt x="78" y="71"/>
                  </a:cubicBezTo>
                  <a:cubicBezTo>
                    <a:pt x="77" y="70"/>
                    <a:pt x="77" y="68"/>
                    <a:pt x="76" y="67"/>
                  </a:cubicBezTo>
                  <a:cubicBezTo>
                    <a:pt x="75" y="67"/>
                    <a:pt x="74" y="66"/>
                    <a:pt x="73" y="67"/>
                  </a:cubicBezTo>
                  <a:cubicBezTo>
                    <a:pt x="72" y="67"/>
                    <a:pt x="70" y="68"/>
                    <a:pt x="69" y="68"/>
                  </a:cubicBezTo>
                  <a:cubicBezTo>
                    <a:pt x="67" y="70"/>
                    <a:pt x="64" y="71"/>
                    <a:pt x="61" y="71"/>
                  </a:cubicBezTo>
                  <a:cubicBezTo>
                    <a:pt x="52" y="74"/>
                    <a:pt x="43" y="71"/>
                    <a:pt x="36" y="64"/>
                  </a:cubicBezTo>
                  <a:cubicBezTo>
                    <a:pt x="31" y="60"/>
                    <a:pt x="28" y="54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5" y="43"/>
                    <a:pt x="25" y="42"/>
                    <a:pt x="20" y="42"/>
                  </a:cubicBezTo>
                  <a:cubicBezTo>
                    <a:pt x="19" y="42"/>
                    <a:pt x="19" y="42"/>
                    <a:pt x="18" y="43"/>
                  </a:cubicBezTo>
                  <a:cubicBezTo>
                    <a:pt x="15" y="43"/>
                    <a:pt x="13" y="43"/>
                    <a:pt x="10" y="43"/>
                  </a:cubicBezTo>
                  <a:cubicBezTo>
                    <a:pt x="9" y="43"/>
                    <a:pt x="7" y="42"/>
                    <a:pt x="6" y="42"/>
                  </a:cubicBezTo>
                  <a:cubicBezTo>
                    <a:pt x="3" y="41"/>
                    <a:pt x="2" y="39"/>
                    <a:pt x="1" y="36"/>
                  </a:cubicBezTo>
                  <a:cubicBezTo>
                    <a:pt x="1" y="32"/>
                    <a:pt x="0" y="28"/>
                    <a:pt x="0" y="24"/>
                  </a:cubicBezTo>
                  <a:cubicBezTo>
                    <a:pt x="0" y="22"/>
                    <a:pt x="0" y="20"/>
                    <a:pt x="0" y="18"/>
                  </a:cubicBezTo>
                  <a:cubicBezTo>
                    <a:pt x="0" y="14"/>
                    <a:pt x="0" y="11"/>
                    <a:pt x="1" y="7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2"/>
                    <a:pt x="5" y="0"/>
                    <a:pt x="10" y="1"/>
                  </a:cubicBezTo>
                  <a:cubicBezTo>
                    <a:pt x="13" y="1"/>
                    <a:pt x="17" y="2"/>
                    <a:pt x="20" y="4"/>
                  </a:cubicBezTo>
                  <a:cubicBezTo>
                    <a:pt x="28" y="8"/>
                    <a:pt x="35" y="11"/>
                    <a:pt x="42" y="15"/>
                  </a:cubicBezTo>
                  <a:cubicBezTo>
                    <a:pt x="48" y="18"/>
                    <a:pt x="53" y="21"/>
                    <a:pt x="58" y="24"/>
                  </a:cubicBezTo>
                  <a:cubicBezTo>
                    <a:pt x="62" y="26"/>
                    <a:pt x="65" y="28"/>
                    <a:pt x="69" y="30"/>
                  </a:cubicBezTo>
                  <a:cubicBezTo>
                    <a:pt x="72" y="32"/>
                    <a:pt x="76" y="34"/>
                    <a:pt x="79" y="35"/>
                  </a:cubicBezTo>
                  <a:cubicBezTo>
                    <a:pt x="89" y="39"/>
                    <a:pt x="99" y="43"/>
                    <a:pt x="109" y="46"/>
                  </a:cubicBezTo>
                  <a:cubicBezTo>
                    <a:pt x="121" y="51"/>
                    <a:pt x="134" y="54"/>
                    <a:pt x="148" y="56"/>
                  </a:cubicBezTo>
                  <a:cubicBezTo>
                    <a:pt x="152" y="57"/>
                    <a:pt x="157" y="58"/>
                    <a:pt x="162" y="58"/>
                  </a:cubicBezTo>
                  <a:cubicBezTo>
                    <a:pt x="165" y="58"/>
                    <a:pt x="167" y="59"/>
                    <a:pt x="169" y="59"/>
                  </a:cubicBezTo>
                  <a:cubicBezTo>
                    <a:pt x="173" y="60"/>
                    <a:pt x="177" y="60"/>
                    <a:pt x="182" y="61"/>
                  </a:cubicBezTo>
                  <a:cubicBezTo>
                    <a:pt x="186" y="61"/>
                    <a:pt x="190" y="61"/>
                    <a:pt x="195" y="62"/>
                  </a:cubicBezTo>
                  <a:cubicBezTo>
                    <a:pt x="196" y="62"/>
                    <a:pt x="197" y="62"/>
                    <a:pt x="198" y="62"/>
                  </a:cubicBezTo>
                  <a:cubicBezTo>
                    <a:pt x="199" y="62"/>
                    <a:pt x="199" y="62"/>
                    <a:pt x="200" y="62"/>
                  </a:cubicBezTo>
                  <a:cubicBezTo>
                    <a:pt x="200" y="62"/>
                    <a:pt x="201" y="62"/>
                    <a:pt x="202" y="62"/>
                  </a:cubicBezTo>
                  <a:cubicBezTo>
                    <a:pt x="203" y="62"/>
                    <a:pt x="204" y="62"/>
                    <a:pt x="206" y="62"/>
                  </a:cubicBezTo>
                  <a:cubicBezTo>
                    <a:pt x="213" y="62"/>
                    <a:pt x="220" y="62"/>
                    <a:pt x="227" y="61"/>
                  </a:cubicBezTo>
                  <a:cubicBezTo>
                    <a:pt x="234" y="61"/>
                    <a:pt x="241" y="60"/>
                    <a:pt x="249" y="58"/>
                  </a:cubicBezTo>
                  <a:cubicBezTo>
                    <a:pt x="251" y="58"/>
                    <a:pt x="253" y="58"/>
                    <a:pt x="255" y="57"/>
                  </a:cubicBezTo>
                  <a:cubicBezTo>
                    <a:pt x="274" y="55"/>
                    <a:pt x="293" y="50"/>
                    <a:pt x="311" y="44"/>
                  </a:cubicBezTo>
                  <a:cubicBezTo>
                    <a:pt x="319" y="41"/>
                    <a:pt x="327" y="37"/>
                    <a:pt x="335" y="34"/>
                  </a:cubicBezTo>
                  <a:cubicBezTo>
                    <a:pt x="342" y="31"/>
                    <a:pt x="349" y="27"/>
                    <a:pt x="355" y="23"/>
                  </a:cubicBezTo>
                  <a:cubicBezTo>
                    <a:pt x="360" y="21"/>
                    <a:pt x="365" y="18"/>
                    <a:pt x="370" y="15"/>
                  </a:cubicBezTo>
                  <a:cubicBezTo>
                    <a:pt x="376" y="12"/>
                    <a:pt x="382" y="8"/>
                    <a:pt x="389" y="5"/>
                  </a:cubicBezTo>
                  <a:cubicBezTo>
                    <a:pt x="393" y="3"/>
                    <a:pt x="397" y="2"/>
                    <a:pt x="401" y="1"/>
                  </a:cubicBezTo>
                  <a:cubicBezTo>
                    <a:pt x="407" y="0"/>
                    <a:pt x="410" y="2"/>
                    <a:pt x="411" y="7"/>
                  </a:cubicBezTo>
                  <a:cubicBezTo>
                    <a:pt x="412" y="12"/>
                    <a:pt x="413" y="18"/>
                    <a:pt x="412" y="23"/>
                  </a:cubicBezTo>
                  <a:cubicBezTo>
                    <a:pt x="411" y="26"/>
                    <a:pt x="411" y="29"/>
                    <a:pt x="411" y="32"/>
                  </a:cubicBezTo>
                  <a:cubicBezTo>
                    <a:pt x="411" y="34"/>
                    <a:pt x="410" y="36"/>
                    <a:pt x="410" y="38"/>
                  </a:cubicBezTo>
                  <a:cubicBezTo>
                    <a:pt x="410" y="39"/>
                    <a:pt x="409" y="40"/>
                    <a:pt x="408" y="41"/>
                  </a:cubicBezTo>
                  <a:cubicBezTo>
                    <a:pt x="406" y="42"/>
                    <a:pt x="404" y="43"/>
                    <a:pt x="401" y="43"/>
                  </a:cubicBezTo>
                  <a:cubicBezTo>
                    <a:pt x="401" y="43"/>
                    <a:pt x="400" y="43"/>
                    <a:pt x="399" y="43"/>
                  </a:cubicBezTo>
                </a:path>
              </a:pathLst>
            </a:custGeom>
            <a:solidFill>
              <a:srgbClr val="FFE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9" name="Freeform 92"/>
            <p:cNvSpPr>
              <a:spLocks/>
            </p:cNvSpPr>
            <p:nvPr/>
          </p:nvSpPr>
          <p:spPr bwMode="auto">
            <a:xfrm>
              <a:off x="7927794" y="5922963"/>
              <a:ext cx="1068388" cy="420688"/>
            </a:xfrm>
            <a:custGeom>
              <a:avLst/>
              <a:gdLst>
                <a:gd name="T0" fmla="*/ 193 w 405"/>
                <a:gd name="T1" fmla="*/ 159 h 159"/>
                <a:gd name="T2" fmla="*/ 121 w 405"/>
                <a:gd name="T3" fmla="*/ 144 h 159"/>
                <a:gd name="T4" fmla="*/ 58 w 405"/>
                <a:gd name="T5" fmla="*/ 107 h 159"/>
                <a:gd name="T6" fmla="*/ 35 w 405"/>
                <a:gd name="T7" fmla="*/ 81 h 159"/>
                <a:gd name="T8" fmla="*/ 4 w 405"/>
                <a:gd name="T9" fmla="*/ 16 h 159"/>
                <a:gd name="T10" fmla="*/ 1 w 405"/>
                <a:gd name="T11" fmla="*/ 2 h 159"/>
                <a:gd name="T12" fmla="*/ 12 w 405"/>
                <a:gd name="T13" fmla="*/ 1 h 159"/>
                <a:gd name="T14" fmla="*/ 19 w 405"/>
                <a:gd name="T15" fmla="*/ 2 h 159"/>
                <a:gd name="T16" fmla="*/ 41 w 405"/>
                <a:gd name="T17" fmla="*/ 28 h 159"/>
                <a:gd name="T18" fmla="*/ 68 w 405"/>
                <a:gd name="T19" fmla="*/ 26 h 159"/>
                <a:gd name="T20" fmla="*/ 73 w 405"/>
                <a:gd name="T21" fmla="*/ 31 h 159"/>
                <a:gd name="T22" fmla="*/ 101 w 405"/>
                <a:gd name="T23" fmla="*/ 54 h 159"/>
                <a:gd name="T24" fmla="*/ 132 w 405"/>
                <a:gd name="T25" fmla="*/ 47 h 159"/>
                <a:gd name="T26" fmla="*/ 147 w 405"/>
                <a:gd name="T27" fmla="*/ 55 h 159"/>
                <a:gd name="T28" fmla="*/ 175 w 405"/>
                <a:gd name="T29" fmla="*/ 62 h 159"/>
                <a:gd name="T30" fmla="*/ 204 w 405"/>
                <a:gd name="T31" fmla="*/ 51 h 159"/>
                <a:gd name="T32" fmla="*/ 248 w 405"/>
                <a:gd name="T33" fmla="*/ 61 h 159"/>
                <a:gd name="T34" fmla="*/ 268 w 405"/>
                <a:gd name="T35" fmla="*/ 46 h 159"/>
                <a:gd name="T36" fmla="*/ 282 w 405"/>
                <a:gd name="T37" fmla="*/ 51 h 159"/>
                <a:gd name="T38" fmla="*/ 316 w 405"/>
                <a:gd name="T39" fmla="*/ 50 h 159"/>
                <a:gd name="T40" fmla="*/ 334 w 405"/>
                <a:gd name="T41" fmla="*/ 29 h 159"/>
                <a:gd name="T42" fmla="*/ 337 w 405"/>
                <a:gd name="T43" fmla="*/ 26 h 159"/>
                <a:gd name="T44" fmla="*/ 352 w 405"/>
                <a:gd name="T45" fmla="*/ 31 h 159"/>
                <a:gd name="T46" fmla="*/ 386 w 405"/>
                <a:gd name="T47" fmla="*/ 6 h 159"/>
                <a:gd name="T48" fmla="*/ 389 w 405"/>
                <a:gd name="T49" fmla="*/ 1 h 159"/>
                <a:gd name="T50" fmla="*/ 403 w 405"/>
                <a:gd name="T51" fmla="*/ 0 h 159"/>
                <a:gd name="T52" fmla="*/ 405 w 405"/>
                <a:gd name="T53" fmla="*/ 1 h 159"/>
                <a:gd name="T54" fmla="*/ 393 w 405"/>
                <a:gd name="T55" fmla="*/ 41 h 159"/>
                <a:gd name="T56" fmla="*/ 377 w 405"/>
                <a:gd name="T57" fmla="*/ 71 h 159"/>
                <a:gd name="T58" fmla="*/ 334 w 405"/>
                <a:gd name="T59" fmla="*/ 118 h 159"/>
                <a:gd name="T60" fmla="*/ 296 w 405"/>
                <a:gd name="T61" fmla="*/ 140 h 159"/>
                <a:gd name="T62" fmla="*/ 240 w 405"/>
                <a:gd name="T63" fmla="*/ 156 h 159"/>
                <a:gd name="T64" fmla="*/ 203 w 405"/>
                <a:gd name="T65" fmla="*/ 159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05" h="159">
                  <a:moveTo>
                    <a:pt x="203" y="159"/>
                  </a:moveTo>
                  <a:cubicBezTo>
                    <a:pt x="199" y="159"/>
                    <a:pt x="196" y="159"/>
                    <a:pt x="193" y="159"/>
                  </a:cubicBezTo>
                  <a:cubicBezTo>
                    <a:pt x="183" y="158"/>
                    <a:pt x="173" y="157"/>
                    <a:pt x="163" y="156"/>
                  </a:cubicBezTo>
                  <a:cubicBezTo>
                    <a:pt x="149" y="153"/>
                    <a:pt x="135" y="149"/>
                    <a:pt x="121" y="144"/>
                  </a:cubicBezTo>
                  <a:cubicBezTo>
                    <a:pt x="106" y="139"/>
                    <a:pt x="91" y="132"/>
                    <a:pt x="78" y="122"/>
                  </a:cubicBezTo>
                  <a:cubicBezTo>
                    <a:pt x="71" y="118"/>
                    <a:pt x="64" y="113"/>
                    <a:pt x="58" y="107"/>
                  </a:cubicBezTo>
                  <a:cubicBezTo>
                    <a:pt x="56" y="105"/>
                    <a:pt x="54" y="103"/>
                    <a:pt x="52" y="101"/>
                  </a:cubicBezTo>
                  <a:cubicBezTo>
                    <a:pt x="46" y="95"/>
                    <a:pt x="40" y="88"/>
                    <a:pt x="35" y="81"/>
                  </a:cubicBezTo>
                  <a:cubicBezTo>
                    <a:pt x="29" y="72"/>
                    <a:pt x="23" y="62"/>
                    <a:pt x="18" y="52"/>
                  </a:cubicBezTo>
                  <a:cubicBezTo>
                    <a:pt x="12" y="40"/>
                    <a:pt x="8" y="28"/>
                    <a:pt x="4" y="16"/>
                  </a:cubicBezTo>
                  <a:cubicBezTo>
                    <a:pt x="3" y="12"/>
                    <a:pt x="2" y="8"/>
                    <a:pt x="1" y="4"/>
                  </a:cubicBezTo>
                  <a:cubicBezTo>
                    <a:pt x="1" y="3"/>
                    <a:pt x="1" y="3"/>
                    <a:pt x="1" y="2"/>
                  </a:cubicBezTo>
                  <a:cubicBezTo>
                    <a:pt x="0" y="0"/>
                    <a:pt x="0" y="0"/>
                    <a:pt x="3" y="0"/>
                  </a:cubicBezTo>
                  <a:cubicBezTo>
                    <a:pt x="6" y="1"/>
                    <a:pt x="9" y="2"/>
                    <a:pt x="12" y="1"/>
                  </a:cubicBezTo>
                  <a:cubicBezTo>
                    <a:pt x="14" y="1"/>
                    <a:pt x="16" y="1"/>
                    <a:pt x="17" y="1"/>
                  </a:cubicBezTo>
                  <a:cubicBezTo>
                    <a:pt x="18" y="0"/>
                    <a:pt x="19" y="1"/>
                    <a:pt x="19" y="2"/>
                  </a:cubicBezTo>
                  <a:cubicBezTo>
                    <a:pt x="20" y="4"/>
                    <a:pt x="20" y="6"/>
                    <a:pt x="21" y="8"/>
                  </a:cubicBezTo>
                  <a:cubicBezTo>
                    <a:pt x="25" y="18"/>
                    <a:pt x="31" y="25"/>
                    <a:pt x="41" y="28"/>
                  </a:cubicBezTo>
                  <a:cubicBezTo>
                    <a:pt x="48" y="32"/>
                    <a:pt x="56" y="31"/>
                    <a:pt x="64" y="28"/>
                  </a:cubicBezTo>
                  <a:cubicBezTo>
                    <a:pt x="65" y="28"/>
                    <a:pt x="67" y="27"/>
                    <a:pt x="68" y="26"/>
                  </a:cubicBezTo>
                  <a:cubicBezTo>
                    <a:pt x="70" y="26"/>
                    <a:pt x="70" y="26"/>
                    <a:pt x="71" y="27"/>
                  </a:cubicBezTo>
                  <a:cubicBezTo>
                    <a:pt x="72" y="29"/>
                    <a:pt x="72" y="30"/>
                    <a:pt x="73" y="31"/>
                  </a:cubicBezTo>
                  <a:cubicBezTo>
                    <a:pt x="76" y="36"/>
                    <a:pt x="79" y="41"/>
                    <a:pt x="83" y="44"/>
                  </a:cubicBezTo>
                  <a:cubicBezTo>
                    <a:pt x="88" y="49"/>
                    <a:pt x="94" y="53"/>
                    <a:pt x="101" y="54"/>
                  </a:cubicBezTo>
                  <a:cubicBezTo>
                    <a:pt x="105" y="55"/>
                    <a:pt x="108" y="55"/>
                    <a:pt x="112" y="54"/>
                  </a:cubicBezTo>
                  <a:cubicBezTo>
                    <a:pt x="119" y="53"/>
                    <a:pt x="126" y="50"/>
                    <a:pt x="132" y="47"/>
                  </a:cubicBezTo>
                  <a:cubicBezTo>
                    <a:pt x="137" y="44"/>
                    <a:pt x="136" y="44"/>
                    <a:pt x="139" y="48"/>
                  </a:cubicBezTo>
                  <a:cubicBezTo>
                    <a:pt x="142" y="50"/>
                    <a:pt x="145" y="53"/>
                    <a:pt x="147" y="55"/>
                  </a:cubicBezTo>
                  <a:cubicBezTo>
                    <a:pt x="151" y="58"/>
                    <a:pt x="155" y="60"/>
                    <a:pt x="159" y="61"/>
                  </a:cubicBezTo>
                  <a:cubicBezTo>
                    <a:pt x="164" y="63"/>
                    <a:pt x="170" y="63"/>
                    <a:pt x="175" y="62"/>
                  </a:cubicBezTo>
                  <a:cubicBezTo>
                    <a:pt x="185" y="61"/>
                    <a:pt x="193" y="57"/>
                    <a:pt x="201" y="51"/>
                  </a:cubicBezTo>
                  <a:cubicBezTo>
                    <a:pt x="203" y="50"/>
                    <a:pt x="203" y="50"/>
                    <a:pt x="204" y="51"/>
                  </a:cubicBezTo>
                  <a:cubicBezTo>
                    <a:pt x="210" y="55"/>
                    <a:pt x="216" y="58"/>
                    <a:pt x="222" y="60"/>
                  </a:cubicBezTo>
                  <a:cubicBezTo>
                    <a:pt x="231" y="63"/>
                    <a:pt x="239" y="63"/>
                    <a:pt x="248" y="61"/>
                  </a:cubicBezTo>
                  <a:cubicBezTo>
                    <a:pt x="252" y="60"/>
                    <a:pt x="256" y="57"/>
                    <a:pt x="259" y="54"/>
                  </a:cubicBezTo>
                  <a:cubicBezTo>
                    <a:pt x="262" y="52"/>
                    <a:pt x="265" y="49"/>
                    <a:pt x="268" y="46"/>
                  </a:cubicBezTo>
                  <a:cubicBezTo>
                    <a:pt x="269" y="45"/>
                    <a:pt x="270" y="45"/>
                    <a:pt x="272" y="46"/>
                  </a:cubicBezTo>
                  <a:cubicBezTo>
                    <a:pt x="275" y="48"/>
                    <a:pt x="278" y="49"/>
                    <a:pt x="282" y="51"/>
                  </a:cubicBezTo>
                  <a:cubicBezTo>
                    <a:pt x="289" y="53"/>
                    <a:pt x="295" y="55"/>
                    <a:pt x="302" y="54"/>
                  </a:cubicBezTo>
                  <a:cubicBezTo>
                    <a:pt x="307" y="54"/>
                    <a:pt x="312" y="52"/>
                    <a:pt x="316" y="50"/>
                  </a:cubicBezTo>
                  <a:cubicBezTo>
                    <a:pt x="321" y="47"/>
                    <a:pt x="325" y="43"/>
                    <a:pt x="328" y="38"/>
                  </a:cubicBezTo>
                  <a:cubicBezTo>
                    <a:pt x="330" y="35"/>
                    <a:pt x="332" y="32"/>
                    <a:pt x="334" y="29"/>
                  </a:cubicBezTo>
                  <a:cubicBezTo>
                    <a:pt x="334" y="28"/>
                    <a:pt x="335" y="27"/>
                    <a:pt x="335" y="27"/>
                  </a:cubicBezTo>
                  <a:cubicBezTo>
                    <a:pt x="335" y="26"/>
                    <a:pt x="336" y="26"/>
                    <a:pt x="337" y="26"/>
                  </a:cubicBezTo>
                  <a:cubicBezTo>
                    <a:pt x="338" y="27"/>
                    <a:pt x="340" y="27"/>
                    <a:pt x="341" y="28"/>
                  </a:cubicBezTo>
                  <a:cubicBezTo>
                    <a:pt x="345" y="29"/>
                    <a:pt x="349" y="30"/>
                    <a:pt x="352" y="31"/>
                  </a:cubicBezTo>
                  <a:cubicBezTo>
                    <a:pt x="358" y="31"/>
                    <a:pt x="364" y="30"/>
                    <a:pt x="369" y="27"/>
                  </a:cubicBezTo>
                  <a:cubicBezTo>
                    <a:pt x="377" y="22"/>
                    <a:pt x="383" y="15"/>
                    <a:pt x="386" y="6"/>
                  </a:cubicBezTo>
                  <a:cubicBezTo>
                    <a:pt x="386" y="5"/>
                    <a:pt x="386" y="3"/>
                    <a:pt x="387" y="2"/>
                  </a:cubicBezTo>
                  <a:cubicBezTo>
                    <a:pt x="387" y="1"/>
                    <a:pt x="387" y="0"/>
                    <a:pt x="389" y="1"/>
                  </a:cubicBezTo>
                  <a:cubicBezTo>
                    <a:pt x="391" y="1"/>
                    <a:pt x="394" y="1"/>
                    <a:pt x="396" y="1"/>
                  </a:cubicBezTo>
                  <a:cubicBezTo>
                    <a:pt x="398" y="2"/>
                    <a:pt x="400" y="1"/>
                    <a:pt x="403" y="0"/>
                  </a:cubicBezTo>
                  <a:cubicBezTo>
                    <a:pt x="403" y="0"/>
                    <a:pt x="404" y="0"/>
                    <a:pt x="404" y="0"/>
                  </a:cubicBezTo>
                  <a:cubicBezTo>
                    <a:pt x="405" y="0"/>
                    <a:pt x="405" y="0"/>
                    <a:pt x="405" y="1"/>
                  </a:cubicBezTo>
                  <a:cubicBezTo>
                    <a:pt x="405" y="2"/>
                    <a:pt x="405" y="2"/>
                    <a:pt x="405" y="3"/>
                  </a:cubicBezTo>
                  <a:cubicBezTo>
                    <a:pt x="402" y="16"/>
                    <a:pt x="398" y="29"/>
                    <a:pt x="393" y="41"/>
                  </a:cubicBezTo>
                  <a:cubicBezTo>
                    <a:pt x="390" y="46"/>
                    <a:pt x="388" y="51"/>
                    <a:pt x="386" y="56"/>
                  </a:cubicBezTo>
                  <a:cubicBezTo>
                    <a:pt x="383" y="61"/>
                    <a:pt x="380" y="66"/>
                    <a:pt x="377" y="71"/>
                  </a:cubicBezTo>
                  <a:cubicBezTo>
                    <a:pt x="372" y="80"/>
                    <a:pt x="365" y="88"/>
                    <a:pt x="358" y="96"/>
                  </a:cubicBezTo>
                  <a:cubicBezTo>
                    <a:pt x="351" y="104"/>
                    <a:pt x="343" y="111"/>
                    <a:pt x="334" y="118"/>
                  </a:cubicBezTo>
                  <a:cubicBezTo>
                    <a:pt x="328" y="122"/>
                    <a:pt x="323" y="126"/>
                    <a:pt x="316" y="130"/>
                  </a:cubicBezTo>
                  <a:cubicBezTo>
                    <a:pt x="310" y="133"/>
                    <a:pt x="303" y="137"/>
                    <a:pt x="296" y="140"/>
                  </a:cubicBezTo>
                  <a:cubicBezTo>
                    <a:pt x="289" y="143"/>
                    <a:pt x="281" y="146"/>
                    <a:pt x="273" y="148"/>
                  </a:cubicBezTo>
                  <a:cubicBezTo>
                    <a:pt x="262" y="152"/>
                    <a:pt x="251" y="154"/>
                    <a:pt x="240" y="156"/>
                  </a:cubicBezTo>
                  <a:cubicBezTo>
                    <a:pt x="234" y="157"/>
                    <a:pt x="229" y="158"/>
                    <a:pt x="223" y="158"/>
                  </a:cubicBezTo>
                  <a:cubicBezTo>
                    <a:pt x="216" y="158"/>
                    <a:pt x="210" y="159"/>
                    <a:pt x="203" y="159"/>
                  </a:cubicBezTo>
                </a:path>
              </a:pathLst>
            </a:custGeom>
            <a:solidFill>
              <a:srgbClr val="F1A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0" name="Freeform 93"/>
            <p:cNvSpPr>
              <a:spLocks/>
            </p:cNvSpPr>
            <p:nvPr/>
          </p:nvSpPr>
          <p:spPr bwMode="auto">
            <a:xfrm>
              <a:off x="8167506" y="5951538"/>
              <a:ext cx="55563" cy="58738"/>
            </a:xfrm>
            <a:custGeom>
              <a:avLst/>
              <a:gdLst>
                <a:gd name="T0" fmla="*/ 21 w 21"/>
                <a:gd name="T1" fmla="*/ 11 h 22"/>
                <a:gd name="T2" fmla="*/ 11 w 21"/>
                <a:gd name="T3" fmla="*/ 22 h 22"/>
                <a:gd name="T4" fmla="*/ 0 w 21"/>
                <a:gd name="T5" fmla="*/ 11 h 22"/>
                <a:gd name="T6" fmla="*/ 11 w 21"/>
                <a:gd name="T7" fmla="*/ 0 h 22"/>
                <a:gd name="T8" fmla="*/ 21 w 21"/>
                <a:gd name="T9" fmla="*/ 1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22">
                  <a:moveTo>
                    <a:pt x="21" y="11"/>
                  </a:moveTo>
                  <a:cubicBezTo>
                    <a:pt x="21" y="17"/>
                    <a:pt x="17" y="22"/>
                    <a:pt x="11" y="22"/>
                  </a:cubicBezTo>
                  <a:cubicBezTo>
                    <a:pt x="6" y="22"/>
                    <a:pt x="0" y="18"/>
                    <a:pt x="0" y="11"/>
                  </a:cubicBezTo>
                  <a:cubicBezTo>
                    <a:pt x="0" y="5"/>
                    <a:pt x="4" y="1"/>
                    <a:pt x="11" y="0"/>
                  </a:cubicBezTo>
                  <a:cubicBezTo>
                    <a:pt x="16" y="0"/>
                    <a:pt x="21" y="5"/>
                    <a:pt x="21" y="11"/>
                  </a:cubicBezTo>
                  <a:close/>
                </a:path>
              </a:pathLst>
            </a:custGeom>
            <a:solidFill>
              <a:srgbClr val="F1A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1" name="Freeform 94"/>
            <p:cNvSpPr>
              <a:spLocks/>
            </p:cNvSpPr>
            <p:nvPr/>
          </p:nvSpPr>
          <p:spPr bwMode="auto">
            <a:xfrm>
              <a:off x="8529456" y="5983288"/>
              <a:ext cx="55563" cy="58738"/>
            </a:xfrm>
            <a:custGeom>
              <a:avLst/>
              <a:gdLst>
                <a:gd name="T0" fmla="*/ 11 w 21"/>
                <a:gd name="T1" fmla="*/ 22 h 22"/>
                <a:gd name="T2" fmla="*/ 0 w 21"/>
                <a:gd name="T3" fmla="*/ 11 h 22"/>
                <a:gd name="T4" fmla="*/ 10 w 21"/>
                <a:gd name="T5" fmla="*/ 0 h 22"/>
                <a:gd name="T6" fmla="*/ 21 w 21"/>
                <a:gd name="T7" fmla="*/ 11 h 22"/>
                <a:gd name="T8" fmla="*/ 11 w 21"/>
                <a:gd name="T9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22">
                  <a:moveTo>
                    <a:pt x="11" y="22"/>
                  </a:moveTo>
                  <a:cubicBezTo>
                    <a:pt x="5" y="22"/>
                    <a:pt x="0" y="17"/>
                    <a:pt x="0" y="11"/>
                  </a:cubicBezTo>
                  <a:cubicBezTo>
                    <a:pt x="0" y="5"/>
                    <a:pt x="5" y="0"/>
                    <a:pt x="10" y="0"/>
                  </a:cubicBezTo>
                  <a:cubicBezTo>
                    <a:pt x="16" y="0"/>
                    <a:pt x="21" y="5"/>
                    <a:pt x="21" y="11"/>
                  </a:cubicBezTo>
                  <a:cubicBezTo>
                    <a:pt x="21" y="17"/>
                    <a:pt x="16" y="22"/>
                    <a:pt x="11" y="22"/>
                  </a:cubicBezTo>
                  <a:close/>
                </a:path>
              </a:pathLst>
            </a:custGeom>
            <a:solidFill>
              <a:srgbClr val="F1A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2" name="Freeform 95"/>
            <p:cNvSpPr>
              <a:spLocks/>
            </p:cNvSpPr>
            <p:nvPr/>
          </p:nvSpPr>
          <p:spPr bwMode="auto">
            <a:xfrm>
              <a:off x="8842194" y="5895975"/>
              <a:ext cx="55563" cy="58738"/>
            </a:xfrm>
            <a:custGeom>
              <a:avLst/>
              <a:gdLst>
                <a:gd name="T0" fmla="*/ 0 w 21"/>
                <a:gd name="T1" fmla="*/ 11 h 22"/>
                <a:gd name="T2" fmla="*/ 10 w 21"/>
                <a:gd name="T3" fmla="*/ 0 h 22"/>
                <a:gd name="T4" fmla="*/ 21 w 21"/>
                <a:gd name="T5" fmla="*/ 11 h 22"/>
                <a:gd name="T6" fmla="*/ 11 w 21"/>
                <a:gd name="T7" fmla="*/ 22 h 22"/>
                <a:gd name="T8" fmla="*/ 0 w 21"/>
                <a:gd name="T9" fmla="*/ 1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22">
                  <a:moveTo>
                    <a:pt x="0" y="11"/>
                  </a:moveTo>
                  <a:cubicBezTo>
                    <a:pt x="0" y="6"/>
                    <a:pt x="4" y="1"/>
                    <a:pt x="10" y="0"/>
                  </a:cubicBezTo>
                  <a:cubicBezTo>
                    <a:pt x="15" y="0"/>
                    <a:pt x="21" y="4"/>
                    <a:pt x="21" y="11"/>
                  </a:cubicBezTo>
                  <a:cubicBezTo>
                    <a:pt x="21" y="17"/>
                    <a:pt x="17" y="21"/>
                    <a:pt x="11" y="22"/>
                  </a:cubicBezTo>
                  <a:cubicBezTo>
                    <a:pt x="5" y="22"/>
                    <a:pt x="0" y="17"/>
                    <a:pt x="0" y="11"/>
                  </a:cubicBezTo>
                </a:path>
              </a:pathLst>
            </a:custGeom>
            <a:solidFill>
              <a:srgbClr val="F1A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3" name="Freeform 96"/>
            <p:cNvSpPr>
              <a:spLocks/>
            </p:cNvSpPr>
            <p:nvPr/>
          </p:nvSpPr>
          <p:spPr bwMode="auto">
            <a:xfrm>
              <a:off x="8026219" y="5895975"/>
              <a:ext cx="57150" cy="58738"/>
            </a:xfrm>
            <a:custGeom>
              <a:avLst/>
              <a:gdLst>
                <a:gd name="T0" fmla="*/ 0 w 22"/>
                <a:gd name="T1" fmla="*/ 11 h 22"/>
                <a:gd name="T2" fmla="*/ 11 w 22"/>
                <a:gd name="T3" fmla="*/ 0 h 22"/>
                <a:gd name="T4" fmla="*/ 22 w 22"/>
                <a:gd name="T5" fmla="*/ 11 h 22"/>
                <a:gd name="T6" fmla="*/ 11 w 22"/>
                <a:gd name="T7" fmla="*/ 22 h 22"/>
                <a:gd name="T8" fmla="*/ 0 w 22"/>
                <a:gd name="T9" fmla="*/ 1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22">
                  <a:moveTo>
                    <a:pt x="0" y="11"/>
                  </a:moveTo>
                  <a:cubicBezTo>
                    <a:pt x="1" y="5"/>
                    <a:pt x="5" y="0"/>
                    <a:pt x="11" y="0"/>
                  </a:cubicBezTo>
                  <a:cubicBezTo>
                    <a:pt x="17" y="1"/>
                    <a:pt x="22" y="6"/>
                    <a:pt x="22" y="11"/>
                  </a:cubicBezTo>
                  <a:cubicBezTo>
                    <a:pt x="22" y="17"/>
                    <a:pt x="17" y="22"/>
                    <a:pt x="11" y="22"/>
                  </a:cubicBezTo>
                  <a:cubicBezTo>
                    <a:pt x="6" y="22"/>
                    <a:pt x="0" y="18"/>
                    <a:pt x="0" y="11"/>
                  </a:cubicBezTo>
                  <a:close/>
                </a:path>
              </a:pathLst>
            </a:custGeom>
            <a:solidFill>
              <a:srgbClr val="F1A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4" name="Freeform 97"/>
            <p:cNvSpPr>
              <a:spLocks/>
            </p:cNvSpPr>
            <p:nvPr/>
          </p:nvSpPr>
          <p:spPr bwMode="auto">
            <a:xfrm>
              <a:off x="8700906" y="5951538"/>
              <a:ext cx="57150" cy="58738"/>
            </a:xfrm>
            <a:custGeom>
              <a:avLst/>
              <a:gdLst>
                <a:gd name="T0" fmla="*/ 0 w 22"/>
                <a:gd name="T1" fmla="*/ 11 h 22"/>
                <a:gd name="T2" fmla="*/ 11 w 22"/>
                <a:gd name="T3" fmla="*/ 0 h 22"/>
                <a:gd name="T4" fmla="*/ 22 w 22"/>
                <a:gd name="T5" fmla="*/ 11 h 22"/>
                <a:gd name="T6" fmla="*/ 11 w 22"/>
                <a:gd name="T7" fmla="*/ 22 h 22"/>
                <a:gd name="T8" fmla="*/ 0 w 22"/>
                <a:gd name="T9" fmla="*/ 1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22">
                  <a:moveTo>
                    <a:pt x="0" y="11"/>
                  </a:moveTo>
                  <a:cubicBezTo>
                    <a:pt x="0" y="6"/>
                    <a:pt x="6" y="0"/>
                    <a:pt x="11" y="0"/>
                  </a:cubicBezTo>
                  <a:cubicBezTo>
                    <a:pt x="16" y="0"/>
                    <a:pt x="22" y="6"/>
                    <a:pt x="22" y="11"/>
                  </a:cubicBezTo>
                  <a:cubicBezTo>
                    <a:pt x="22" y="18"/>
                    <a:pt x="16" y="22"/>
                    <a:pt x="11" y="22"/>
                  </a:cubicBezTo>
                  <a:cubicBezTo>
                    <a:pt x="5" y="22"/>
                    <a:pt x="0" y="17"/>
                    <a:pt x="0" y="11"/>
                  </a:cubicBezTo>
                  <a:close/>
                </a:path>
              </a:pathLst>
            </a:custGeom>
            <a:solidFill>
              <a:srgbClr val="F1A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5" name="Freeform 98"/>
            <p:cNvSpPr>
              <a:spLocks/>
            </p:cNvSpPr>
            <p:nvPr/>
          </p:nvSpPr>
          <p:spPr bwMode="auto">
            <a:xfrm>
              <a:off x="8338956" y="5983288"/>
              <a:ext cx="58738" cy="58738"/>
            </a:xfrm>
            <a:custGeom>
              <a:avLst/>
              <a:gdLst>
                <a:gd name="T0" fmla="*/ 11 w 22"/>
                <a:gd name="T1" fmla="*/ 22 h 22"/>
                <a:gd name="T2" fmla="*/ 0 w 22"/>
                <a:gd name="T3" fmla="*/ 11 h 22"/>
                <a:gd name="T4" fmla="*/ 11 w 22"/>
                <a:gd name="T5" fmla="*/ 0 h 22"/>
                <a:gd name="T6" fmla="*/ 22 w 22"/>
                <a:gd name="T7" fmla="*/ 11 h 22"/>
                <a:gd name="T8" fmla="*/ 11 w 22"/>
                <a:gd name="T9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22">
                  <a:moveTo>
                    <a:pt x="11" y="22"/>
                  </a:moveTo>
                  <a:cubicBezTo>
                    <a:pt x="5" y="22"/>
                    <a:pt x="0" y="17"/>
                    <a:pt x="0" y="11"/>
                  </a:cubicBezTo>
                  <a:cubicBezTo>
                    <a:pt x="0" y="5"/>
                    <a:pt x="6" y="0"/>
                    <a:pt x="11" y="0"/>
                  </a:cubicBezTo>
                  <a:cubicBezTo>
                    <a:pt x="17" y="0"/>
                    <a:pt x="22" y="4"/>
                    <a:pt x="22" y="11"/>
                  </a:cubicBezTo>
                  <a:cubicBezTo>
                    <a:pt x="22" y="17"/>
                    <a:pt x="17" y="22"/>
                    <a:pt x="11" y="22"/>
                  </a:cubicBezTo>
                  <a:close/>
                </a:path>
              </a:pathLst>
            </a:custGeom>
            <a:solidFill>
              <a:srgbClr val="F1A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6" name="Freeform 99"/>
            <p:cNvSpPr>
              <a:spLocks/>
            </p:cNvSpPr>
            <p:nvPr/>
          </p:nvSpPr>
          <p:spPr bwMode="auto">
            <a:xfrm>
              <a:off x="8959669" y="5819775"/>
              <a:ext cx="49213" cy="55563"/>
            </a:xfrm>
            <a:custGeom>
              <a:avLst/>
              <a:gdLst>
                <a:gd name="T0" fmla="*/ 18 w 19"/>
                <a:gd name="T1" fmla="*/ 11 h 21"/>
                <a:gd name="T2" fmla="*/ 18 w 19"/>
                <a:gd name="T3" fmla="*/ 15 h 21"/>
                <a:gd name="T4" fmla="*/ 13 w 19"/>
                <a:gd name="T5" fmla="*/ 20 h 21"/>
                <a:gd name="T6" fmla="*/ 0 w 19"/>
                <a:gd name="T7" fmla="*/ 10 h 21"/>
                <a:gd name="T8" fmla="*/ 9 w 19"/>
                <a:gd name="T9" fmla="*/ 0 h 21"/>
                <a:gd name="T10" fmla="*/ 16 w 19"/>
                <a:gd name="T11" fmla="*/ 2 h 21"/>
                <a:gd name="T12" fmla="*/ 18 w 19"/>
                <a:gd name="T13" fmla="*/ 4 h 21"/>
                <a:gd name="T14" fmla="*/ 18 w 19"/>
                <a:gd name="T15" fmla="*/ 1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" h="21">
                  <a:moveTo>
                    <a:pt x="18" y="11"/>
                  </a:moveTo>
                  <a:cubicBezTo>
                    <a:pt x="18" y="12"/>
                    <a:pt x="18" y="13"/>
                    <a:pt x="18" y="15"/>
                  </a:cubicBezTo>
                  <a:cubicBezTo>
                    <a:pt x="18" y="17"/>
                    <a:pt x="16" y="19"/>
                    <a:pt x="13" y="20"/>
                  </a:cubicBezTo>
                  <a:cubicBezTo>
                    <a:pt x="6" y="21"/>
                    <a:pt x="1" y="18"/>
                    <a:pt x="0" y="10"/>
                  </a:cubicBezTo>
                  <a:cubicBezTo>
                    <a:pt x="0" y="6"/>
                    <a:pt x="4" y="1"/>
                    <a:pt x="9" y="0"/>
                  </a:cubicBezTo>
                  <a:cubicBezTo>
                    <a:pt x="12" y="0"/>
                    <a:pt x="14" y="0"/>
                    <a:pt x="16" y="2"/>
                  </a:cubicBezTo>
                  <a:cubicBezTo>
                    <a:pt x="17" y="3"/>
                    <a:pt x="18" y="3"/>
                    <a:pt x="18" y="4"/>
                  </a:cubicBezTo>
                  <a:cubicBezTo>
                    <a:pt x="18" y="6"/>
                    <a:pt x="19" y="9"/>
                    <a:pt x="18" y="11"/>
                  </a:cubicBezTo>
                </a:path>
              </a:pathLst>
            </a:custGeom>
            <a:solidFill>
              <a:srgbClr val="F1A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7" name="Freeform 100"/>
            <p:cNvSpPr>
              <a:spLocks/>
            </p:cNvSpPr>
            <p:nvPr/>
          </p:nvSpPr>
          <p:spPr bwMode="auto">
            <a:xfrm>
              <a:off x="7918269" y="5819775"/>
              <a:ext cx="47625" cy="60325"/>
            </a:xfrm>
            <a:custGeom>
              <a:avLst/>
              <a:gdLst>
                <a:gd name="T0" fmla="*/ 1 w 18"/>
                <a:gd name="T1" fmla="*/ 11 h 23"/>
                <a:gd name="T2" fmla="*/ 1 w 18"/>
                <a:gd name="T3" fmla="*/ 4 h 23"/>
                <a:gd name="T4" fmla="*/ 3 w 18"/>
                <a:gd name="T5" fmla="*/ 2 h 23"/>
                <a:gd name="T6" fmla="*/ 13 w 18"/>
                <a:gd name="T7" fmla="*/ 1 h 23"/>
                <a:gd name="T8" fmla="*/ 18 w 18"/>
                <a:gd name="T9" fmla="*/ 10 h 23"/>
                <a:gd name="T10" fmla="*/ 3 w 18"/>
                <a:gd name="T11" fmla="*/ 19 h 23"/>
                <a:gd name="T12" fmla="*/ 1 w 18"/>
                <a:gd name="T13" fmla="*/ 16 h 23"/>
                <a:gd name="T14" fmla="*/ 1 w 18"/>
                <a:gd name="T15" fmla="*/ 14 h 23"/>
                <a:gd name="T16" fmla="*/ 1 w 18"/>
                <a:gd name="T17" fmla="*/ 1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23">
                  <a:moveTo>
                    <a:pt x="1" y="11"/>
                  </a:moveTo>
                  <a:cubicBezTo>
                    <a:pt x="0" y="9"/>
                    <a:pt x="1" y="6"/>
                    <a:pt x="1" y="4"/>
                  </a:cubicBezTo>
                  <a:cubicBezTo>
                    <a:pt x="1" y="3"/>
                    <a:pt x="2" y="2"/>
                    <a:pt x="3" y="2"/>
                  </a:cubicBezTo>
                  <a:cubicBezTo>
                    <a:pt x="6" y="0"/>
                    <a:pt x="10" y="0"/>
                    <a:pt x="13" y="1"/>
                  </a:cubicBezTo>
                  <a:cubicBezTo>
                    <a:pt x="16" y="3"/>
                    <a:pt x="18" y="6"/>
                    <a:pt x="18" y="10"/>
                  </a:cubicBezTo>
                  <a:cubicBezTo>
                    <a:pt x="18" y="18"/>
                    <a:pt x="10" y="23"/>
                    <a:pt x="3" y="19"/>
                  </a:cubicBezTo>
                  <a:cubicBezTo>
                    <a:pt x="2" y="18"/>
                    <a:pt x="1" y="17"/>
                    <a:pt x="1" y="16"/>
                  </a:cubicBezTo>
                  <a:cubicBezTo>
                    <a:pt x="1" y="15"/>
                    <a:pt x="1" y="15"/>
                    <a:pt x="1" y="14"/>
                  </a:cubicBezTo>
                  <a:cubicBezTo>
                    <a:pt x="1" y="13"/>
                    <a:pt x="1" y="12"/>
                    <a:pt x="1" y="11"/>
                  </a:cubicBezTo>
                  <a:close/>
                </a:path>
              </a:pathLst>
            </a:custGeom>
            <a:solidFill>
              <a:srgbClr val="F1A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8" name="Freeform 101"/>
            <p:cNvSpPr>
              <a:spLocks/>
            </p:cNvSpPr>
            <p:nvPr/>
          </p:nvSpPr>
          <p:spPr bwMode="auto">
            <a:xfrm>
              <a:off x="8162744" y="5764213"/>
              <a:ext cx="598488" cy="190500"/>
            </a:xfrm>
            <a:custGeom>
              <a:avLst/>
              <a:gdLst>
                <a:gd name="T0" fmla="*/ 114 w 227"/>
                <a:gd name="T1" fmla="*/ 71 h 72"/>
                <a:gd name="T2" fmla="*/ 98 w 227"/>
                <a:gd name="T3" fmla="*/ 71 h 72"/>
                <a:gd name="T4" fmla="*/ 89 w 227"/>
                <a:gd name="T5" fmla="*/ 71 h 72"/>
                <a:gd name="T6" fmla="*/ 75 w 227"/>
                <a:gd name="T7" fmla="*/ 69 h 72"/>
                <a:gd name="T8" fmla="*/ 32 w 227"/>
                <a:gd name="T9" fmla="*/ 60 h 72"/>
                <a:gd name="T10" fmla="*/ 3 w 227"/>
                <a:gd name="T11" fmla="*/ 51 h 72"/>
                <a:gd name="T12" fmla="*/ 2 w 227"/>
                <a:gd name="T13" fmla="*/ 47 h 72"/>
                <a:gd name="T14" fmla="*/ 22 w 227"/>
                <a:gd name="T15" fmla="*/ 29 h 72"/>
                <a:gd name="T16" fmla="*/ 42 w 227"/>
                <a:gd name="T17" fmla="*/ 17 h 72"/>
                <a:gd name="T18" fmla="*/ 76 w 227"/>
                <a:gd name="T19" fmla="*/ 5 h 72"/>
                <a:gd name="T20" fmla="*/ 97 w 227"/>
                <a:gd name="T21" fmla="*/ 1 h 72"/>
                <a:gd name="T22" fmla="*/ 117 w 227"/>
                <a:gd name="T23" fmla="*/ 0 h 72"/>
                <a:gd name="T24" fmla="*/ 131 w 227"/>
                <a:gd name="T25" fmla="*/ 1 h 72"/>
                <a:gd name="T26" fmla="*/ 149 w 227"/>
                <a:gd name="T27" fmla="*/ 4 h 72"/>
                <a:gd name="T28" fmla="*/ 189 w 227"/>
                <a:gd name="T29" fmla="*/ 19 h 72"/>
                <a:gd name="T30" fmla="*/ 212 w 227"/>
                <a:gd name="T31" fmla="*/ 34 h 72"/>
                <a:gd name="T32" fmla="*/ 226 w 227"/>
                <a:gd name="T33" fmla="*/ 48 h 72"/>
                <a:gd name="T34" fmla="*/ 225 w 227"/>
                <a:gd name="T35" fmla="*/ 51 h 72"/>
                <a:gd name="T36" fmla="*/ 224 w 227"/>
                <a:gd name="T37" fmla="*/ 51 h 72"/>
                <a:gd name="T38" fmla="*/ 223 w 227"/>
                <a:gd name="T39" fmla="*/ 51 h 72"/>
                <a:gd name="T40" fmla="*/ 191 w 227"/>
                <a:gd name="T41" fmla="*/ 62 h 72"/>
                <a:gd name="T42" fmla="*/ 161 w 227"/>
                <a:gd name="T43" fmla="*/ 67 h 72"/>
                <a:gd name="T44" fmla="*/ 147 w 227"/>
                <a:gd name="T45" fmla="*/ 70 h 72"/>
                <a:gd name="T46" fmla="*/ 137 w 227"/>
                <a:gd name="T47" fmla="*/ 71 h 72"/>
                <a:gd name="T48" fmla="*/ 114 w 227"/>
                <a:gd name="T49" fmla="*/ 71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27" h="72">
                  <a:moveTo>
                    <a:pt x="114" y="71"/>
                  </a:moveTo>
                  <a:cubicBezTo>
                    <a:pt x="108" y="71"/>
                    <a:pt x="103" y="71"/>
                    <a:pt x="98" y="71"/>
                  </a:cubicBezTo>
                  <a:cubicBezTo>
                    <a:pt x="95" y="71"/>
                    <a:pt x="92" y="71"/>
                    <a:pt x="89" y="71"/>
                  </a:cubicBezTo>
                  <a:cubicBezTo>
                    <a:pt x="84" y="70"/>
                    <a:pt x="79" y="69"/>
                    <a:pt x="75" y="69"/>
                  </a:cubicBezTo>
                  <a:cubicBezTo>
                    <a:pt x="60" y="67"/>
                    <a:pt x="46" y="64"/>
                    <a:pt x="32" y="60"/>
                  </a:cubicBezTo>
                  <a:cubicBezTo>
                    <a:pt x="22" y="58"/>
                    <a:pt x="13" y="55"/>
                    <a:pt x="3" y="51"/>
                  </a:cubicBezTo>
                  <a:cubicBezTo>
                    <a:pt x="1" y="50"/>
                    <a:pt x="0" y="50"/>
                    <a:pt x="2" y="47"/>
                  </a:cubicBezTo>
                  <a:cubicBezTo>
                    <a:pt x="8" y="40"/>
                    <a:pt x="15" y="34"/>
                    <a:pt x="22" y="29"/>
                  </a:cubicBezTo>
                  <a:cubicBezTo>
                    <a:pt x="28" y="24"/>
                    <a:pt x="35" y="20"/>
                    <a:pt x="42" y="17"/>
                  </a:cubicBezTo>
                  <a:cubicBezTo>
                    <a:pt x="53" y="12"/>
                    <a:pt x="64" y="8"/>
                    <a:pt x="76" y="5"/>
                  </a:cubicBezTo>
                  <a:cubicBezTo>
                    <a:pt x="83" y="3"/>
                    <a:pt x="90" y="2"/>
                    <a:pt x="97" y="1"/>
                  </a:cubicBezTo>
                  <a:cubicBezTo>
                    <a:pt x="103" y="1"/>
                    <a:pt x="110" y="0"/>
                    <a:pt x="117" y="0"/>
                  </a:cubicBezTo>
                  <a:cubicBezTo>
                    <a:pt x="121" y="0"/>
                    <a:pt x="126" y="1"/>
                    <a:pt x="131" y="1"/>
                  </a:cubicBezTo>
                  <a:cubicBezTo>
                    <a:pt x="137" y="2"/>
                    <a:pt x="143" y="3"/>
                    <a:pt x="149" y="4"/>
                  </a:cubicBezTo>
                  <a:cubicBezTo>
                    <a:pt x="163" y="7"/>
                    <a:pt x="176" y="12"/>
                    <a:pt x="189" y="19"/>
                  </a:cubicBezTo>
                  <a:cubicBezTo>
                    <a:pt x="197" y="23"/>
                    <a:pt x="205" y="28"/>
                    <a:pt x="212" y="34"/>
                  </a:cubicBezTo>
                  <a:cubicBezTo>
                    <a:pt x="217" y="38"/>
                    <a:pt x="222" y="43"/>
                    <a:pt x="226" y="48"/>
                  </a:cubicBezTo>
                  <a:cubicBezTo>
                    <a:pt x="227" y="50"/>
                    <a:pt x="227" y="50"/>
                    <a:pt x="225" y="51"/>
                  </a:cubicBezTo>
                  <a:cubicBezTo>
                    <a:pt x="224" y="51"/>
                    <a:pt x="224" y="51"/>
                    <a:pt x="224" y="51"/>
                  </a:cubicBezTo>
                  <a:cubicBezTo>
                    <a:pt x="223" y="51"/>
                    <a:pt x="223" y="51"/>
                    <a:pt x="223" y="51"/>
                  </a:cubicBezTo>
                  <a:cubicBezTo>
                    <a:pt x="213" y="56"/>
                    <a:pt x="202" y="59"/>
                    <a:pt x="191" y="62"/>
                  </a:cubicBezTo>
                  <a:cubicBezTo>
                    <a:pt x="181" y="64"/>
                    <a:pt x="171" y="66"/>
                    <a:pt x="161" y="67"/>
                  </a:cubicBezTo>
                  <a:cubicBezTo>
                    <a:pt x="156" y="68"/>
                    <a:pt x="151" y="69"/>
                    <a:pt x="147" y="70"/>
                  </a:cubicBezTo>
                  <a:cubicBezTo>
                    <a:pt x="143" y="70"/>
                    <a:pt x="140" y="70"/>
                    <a:pt x="137" y="71"/>
                  </a:cubicBezTo>
                  <a:cubicBezTo>
                    <a:pt x="130" y="72"/>
                    <a:pt x="122" y="71"/>
                    <a:pt x="114" y="71"/>
                  </a:cubicBezTo>
                </a:path>
              </a:pathLst>
            </a:custGeom>
            <a:solidFill>
              <a:srgbClr val="FFD3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9" name="Freeform 102"/>
            <p:cNvSpPr>
              <a:spLocks/>
            </p:cNvSpPr>
            <p:nvPr/>
          </p:nvSpPr>
          <p:spPr bwMode="auto">
            <a:xfrm>
              <a:off x="8146869" y="6269038"/>
              <a:ext cx="633413" cy="155575"/>
            </a:xfrm>
            <a:custGeom>
              <a:avLst/>
              <a:gdLst>
                <a:gd name="T0" fmla="*/ 120 w 240"/>
                <a:gd name="T1" fmla="*/ 59 h 59"/>
                <a:gd name="T2" fmla="*/ 109 w 240"/>
                <a:gd name="T3" fmla="*/ 59 h 59"/>
                <a:gd name="T4" fmla="*/ 90 w 240"/>
                <a:gd name="T5" fmla="*/ 58 h 59"/>
                <a:gd name="T6" fmla="*/ 60 w 240"/>
                <a:gd name="T7" fmla="*/ 54 h 59"/>
                <a:gd name="T8" fmla="*/ 23 w 240"/>
                <a:gd name="T9" fmla="*/ 42 h 59"/>
                <a:gd name="T10" fmla="*/ 9 w 240"/>
                <a:gd name="T11" fmla="*/ 33 h 59"/>
                <a:gd name="T12" fmla="*/ 1 w 240"/>
                <a:gd name="T13" fmla="*/ 18 h 59"/>
                <a:gd name="T14" fmla="*/ 0 w 240"/>
                <a:gd name="T15" fmla="*/ 5 h 59"/>
                <a:gd name="T16" fmla="*/ 4 w 240"/>
                <a:gd name="T17" fmla="*/ 3 h 59"/>
                <a:gd name="T18" fmla="*/ 34 w 240"/>
                <a:gd name="T19" fmla="*/ 17 h 59"/>
                <a:gd name="T20" fmla="*/ 78 w 240"/>
                <a:gd name="T21" fmla="*/ 29 h 59"/>
                <a:gd name="T22" fmla="*/ 99 w 240"/>
                <a:gd name="T23" fmla="*/ 31 h 59"/>
                <a:gd name="T24" fmla="*/ 116 w 240"/>
                <a:gd name="T25" fmla="*/ 32 h 59"/>
                <a:gd name="T26" fmla="*/ 137 w 240"/>
                <a:gd name="T27" fmla="*/ 32 h 59"/>
                <a:gd name="T28" fmla="*/ 169 w 240"/>
                <a:gd name="T29" fmla="*/ 27 h 59"/>
                <a:gd name="T30" fmla="*/ 217 w 240"/>
                <a:gd name="T31" fmla="*/ 12 h 59"/>
                <a:gd name="T32" fmla="*/ 235 w 240"/>
                <a:gd name="T33" fmla="*/ 3 h 59"/>
                <a:gd name="T34" fmla="*/ 238 w 240"/>
                <a:gd name="T35" fmla="*/ 1 h 59"/>
                <a:gd name="T36" fmla="*/ 239 w 240"/>
                <a:gd name="T37" fmla="*/ 2 h 59"/>
                <a:gd name="T38" fmla="*/ 240 w 240"/>
                <a:gd name="T39" fmla="*/ 5 h 59"/>
                <a:gd name="T40" fmla="*/ 239 w 240"/>
                <a:gd name="T41" fmla="*/ 18 h 59"/>
                <a:gd name="T42" fmla="*/ 235 w 240"/>
                <a:gd name="T43" fmla="*/ 28 h 59"/>
                <a:gd name="T44" fmla="*/ 227 w 240"/>
                <a:gd name="T45" fmla="*/ 36 h 59"/>
                <a:gd name="T46" fmla="*/ 210 w 240"/>
                <a:gd name="T47" fmla="*/ 45 h 59"/>
                <a:gd name="T48" fmla="*/ 172 w 240"/>
                <a:gd name="T49" fmla="*/ 56 h 59"/>
                <a:gd name="T50" fmla="*/ 154 w 240"/>
                <a:gd name="T51" fmla="*/ 58 h 59"/>
                <a:gd name="T52" fmla="*/ 140 w 240"/>
                <a:gd name="T53" fmla="*/ 59 h 59"/>
                <a:gd name="T54" fmla="*/ 133 w 240"/>
                <a:gd name="T55" fmla="*/ 59 h 59"/>
                <a:gd name="T56" fmla="*/ 120 w 240"/>
                <a:gd name="T57" fmla="*/ 5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40" h="59">
                  <a:moveTo>
                    <a:pt x="120" y="59"/>
                  </a:moveTo>
                  <a:cubicBezTo>
                    <a:pt x="116" y="59"/>
                    <a:pt x="113" y="59"/>
                    <a:pt x="109" y="59"/>
                  </a:cubicBezTo>
                  <a:cubicBezTo>
                    <a:pt x="103" y="59"/>
                    <a:pt x="96" y="59"/>
                    <a:pt x="90" y="58"/>
                  </a:cubicBezTo>
                  <a:cubicBezTo>
                    <a:pt x="80" y="58"/>
                    <a:pt x="70" y="56"/>
                    <a:pt x="60" y="54"/>
                  </a:cubicBezTo>
                  <a:cubicBezTo>
                    <a:pt x="47" y="52"/>
                    <a:pt x="35" y="48"/>
                    <a:pt x="23" y="42"/>
                  </a:cubicBezTo>
                  <a:cubicBezTo>
                    <a:pt x="18" y="39"/>
                    <a:pt x="14" y="37"/>
                    <a:pt x="9" y="33"/>
                  </a:cubicBezTo>
                  <a:cubicBezTo>
                    <a:pt x="5" y="29"/>
                    <a:pt x="2" y="24"/>
                    <a:pt x="1" y="18"/>
                  </a:cubicBezTo>
                  <a:cubicBezTo>
                    <a:pt x="0" y="13"/>
                    <a:pt x="0" y="9"/>
                    <a:pt x="0" y="5"/>
                  </a:cubicBezTo>
                  <a:cubicBezTo>
                    <a:pt x="0" y="0"/>
                    <a:pt x="1" y="1"/>
                    <a:pt x="4" y="3"/>
                  </a:cubicBezTo>
                  <a:cubicBezTo>
                    <a:pt x="14" y="8"/>
                    <a:pt x="24" y="13"/>
                    <a:pt x="34" y="17"/>
                  </a:cubicBezTo>
                  <a:cubicBezTo>
                    <a:pt x="48" y="22"/>
                    <a:pt x="63" y="26"/>
                    <a:pt x="78" y="29"/>
                  </a:cubicBezTo>
                  <a:cubicBezTo>
                    <a:pt x="85" y="30"/>
                    <a:pt x="92" y="31"/>
                    <a:pt x="99" y="31"/>
                  </a:cubicBezTo>
                  <a:cubicBezTo>
                    <a:pt x="104" y="32"/>
                    <a:pt x="110" y="32"/>
                    <a:pt x="116" y="32"/>
                  </a:cubicBezTo>
                  <a:cubicBezTo>
                    <a:pt x="123" y="32"/>
                    <a:pt x="130" y="32"/>
                    <a:pt x="137" y="32"/>
                  </a:cubicBezTo>
                  <a:cubicBezTo>
                    <a:pt x="148" y="31"/>
                    <a:pt x="159" y="30"/>
                    <a:pt x="169" y="27"/>
                  </a:cubicBezTo>
                  <a:cubicBezTo>
                    <a:pt x="186" y="24"/>
                    <a:pt x="201" y="19"/>
                    <a:pt x="217" y="12"/>
                  </a:cubicBezTo>
                  <a:cubicBezTo>
                    <a:pt x="223" y="9"/>
                    <a:pt x="229" y="6"/>
                    <a:pt x="235" y="3"/>
                  </a:cubicBezTo>
                  <a:cubicBezTo>
                    <a:pt x="236" y="2"/>
                    <a:pt x="237" y="2"/>
                    <a:pt x="238" y="1"/>
                  </a:cubicBezTo>
                  <a:cubicBezTo>
                    <a:pt x="238" y="1"/>
                    <a:pt x="239" y="1"/>
                    <a:pt x="239" y="2"/>
                  </a:cubicBezTo>
                  <a:cubicBezTo>
                    <a:pt x="239" y="3"/>
                    <a:pt x="240" y="4"/>
                    <a:pt x="240" y="5"/>
                  </a:cubicBezTo>
                  <a:cubicBezTo>
                    <a:pt x="240" y="9"/>
                    <a:pt x="240" y="13"/>
                    <a:pt x="239" y="18"/>
                  </a:cubicBezTo>
                  <a:cubicBezTo>
                    <a:pt x="238" y="22"/>
                    <a:pt x="237" y="25"/>
                    <a:pt x="235" y="28"/>
                  </a:cubicBezTo>
                  <a:cubicBezTo>
                    <a:pt x="233" y="31"/>
                    <a:pt x="230" y="34"/>
                    <a:pt x="227" y="36"/>
                  </a:cubicBezTo>
                  <a:cubicBezTo>
                    <a:pt x="222" y="39"/>
                    <a:pt x="216" y="42"/>
                    <a:pt x="210" y="45"/>
                  </a:cubicBezTo>
                  <a:cubicBezTo>
                    <a:pt x="198" y="51"/>
                    <a:pt x="185" y="53"/>
                    <a:pt x="172" y="56"/>
                  </a:cubicBezTo>
                  <a:cubicBezTo>
                    <a:pt x="166" y="57"/>
                    <a:pt x="160" y="57"/>
                    <a:pt x="154" y="58"/>
                  </a:cubicBezTo>
                  <a:cubicBezTo>
                    <a:pt x="149" y="58"/>
                    <a:pt x="144" y="58"/>
                    <a:pt x="140" y="59"/>
                  </a:cubicBezTo>
                  <a:cubicBezTo>
                    <a:pt x="138" y="59"/>
                    <a:pt x="135" y="59"/>
                    <a:pt x="133" y="59"/>
                  </a:cubicBezTo>
                  <a:cubicBezTo>
                    <a:pt x="129" y="59"/>
                    <a:pt x="124" y="59"/>
                    <a:pt x="120" y="59"/>
                  </a:cubicBezTo>
                </a:path>
              </a:pathLst>
            </a:custGeom>
            <a:solidFill>
              <a:srgbClr val="FFD3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0" name="Freeform 103"/>
            <p:cNvSpPr>
              <a:spLocks/>
            </p:cNvSpPr>
            <p:nvPr/>
          </p:nvSpPr>
          <p:spPr bwMode="auto">
            <a:xfrm>
              <a:off x="8091306" y="6075363"/>
              <a:ext cx="844550" cy="261938"/>
            </a:xfrm>
            <a:custGeom>
              <a:avLst/>
              <a:gdLst>
                <a:gd name="T0" fmla="*/ 320 w 320"/>
                <a:gd name="T1" fmla="*/ 0 h 99"/>
                <a:gd name="T2" fmla="*/ 308 w 320"/>
                <a:gd name="T3" fmla="*/ 1 h 99"/>
                <a:gd name="T4" fmla="*/ 308 w 320"/>
                <a:gd name="T5" fmla="*/ 1 h 99"/>
                <a:gd name="T6" fmla="*/ 308 w 320"/>
                <a:gd name="T7" fmla="*/ 1 h 99"/>
                <a:gd name="T8" fmla="*/ 299 w 320"/>
                <a:gd name="T9" fmla="*/ 1 h 99"/>
                <a:gd name="T10" fmla="*/ 291 w 320"/>
                <a:gd name="T11" fmla="*/ 1 h 99"/>
                <a:gd name="T12" fmla="*/ 280 w 320"/>
                <a:gd name="T13" fmla="*/ 1 h 99"/>
                <a:gd name="T14" fmla="*/ 272 w 320"/>
                <a:gd name="T15" fmla="*/ 1 h 99"/>
                <a:gd name="T16" fmla="*/ 265 w 320"/>
                <a:gd name="T17" fmla="*/ 8 h 99"/>
                <a:gd name="T18" fmla="*/ 243 w 320"/>
                <a:gd name="T19" fmla="*/ 29 h 99"/>
                <a:gd name="T20" fmla="*/ 213 w 320"/>
                <a:gd name="T21" fmla="*/ 50 h 99"/>
                <a:gd name="T22" fmla="*/ 168 w 320"/>
                <a:gd name="T23" fmla="*/ 68 h 99"/>
                <a:gd name="T24" fmla="*/ 144 w 320"/>
                <a:gd name="T25" fmla="*/ 74 h 99"/>
                <a:gd name="T26" fmla="*/ 132 w 320"/>
                <a:gd name="T27" fmla="*/ 75 h 99"/>
                <a:gd name="T28" fmla="*/ 122 w 320"/>
                <a:gd name="T29" fmla="*/ 76 h 99"/>
                <a:gd name="T30" fmla="*/ 113 w 320"/>
                <a:gd name="T31" fmla="*/ 77 h 99"/>
                <a:gd name="T32" fmla="*/ 107 w 320"/>
                <a:gd name="T33" fmla="*/ 77 h 99"/>
                <a:gd name="T34" fmla="*/ 104 w 320"/>
                <a:gd name="T35" fmla="*/ 77 h 99"/>
                <a:gd name="T36" fmla="*/ 94 w 320"/>
                <a:gd name="T37" fmla="*/ 77 h 99"/>
                <a:gd name="T38" fmla="*/ 75 w 320"/>
                <a:gd name="T39" fmla="*/ 75 h 99"/>
                <a:gd name="T40" fmla="*/ 43 w 320"/>
                <a:gd name="T41" fmla="*/ 68 h 99"/>
                <a:gd name="T42" fmla="*/ 3 w 320"/>
                <a:gd name="T43" fmla="*/ 51 h 99"/>
                <a:gd name="T44" fmla="*/ 0 w 320"/>
                <a:gd name="T45" fmla="*/ 49 h 99"/>
                <a:gd name="T46" fmla="*/ 17 w 320"/>
                <a:gd name="T47" fmla="*/ 63 h 99"/>
                <a:gd name="T48" fmla="*/ 63 w 320"/>
                <a:gd name="T49" fmla="*/ 85 h 99"/>
                <a:gd name="T50" fmla="*/ 102 w 320"/>
                <a:gd name="T51" fmla="*/ 96 h 99"/>
                <a:gd name="T52" fmla="*/ 130 w 320"/>
                <a:gd name="T53" fmla="*/ 98 h 99"/>
                <a:gd name="T54" fmla="*/ 134 w 320"/>
                <a:gd name="T55" fmla="*/ 99 h 99"/>
                <a:gd name="T56" fmla="*/ 138 w 320"/>
                <a:gd name="T57" fmla="*/ 98 h 99"/>
                <a:gd name="T58" fmla="*/ 141 w 320"/>
                <a:gd name="T59" fmla="*/ 98 h 99"/>
                <a:gd name="T60" fmla="*/ 145 w 320"/>
                <a:gd name="T61" fmla="*/ 98 h 99"/>
                <a:gd name="T62" fmla="*/ 158 w 320"/>
                <a:gd name="T63" fmla="*/ 98 h 99"/>
                <a:gd name="T64" fmla="*/ 161 w 320"/>
                <a:gd name="T65" fmla="*/ 98 h 99"/>
                <a:gd name="T66" fmla="*/ 170 w 320"/>
                <a:gd name="T67" fmla="*/ 97 h 99"/>
                <a:gd name="T68" fmla="*/ 196 w 320"/>
                <a:gd name="T69" fmla="*/ 92 h 99"/>
                <a:gd name="T70" fmla="*/ 237 w 320"/>
                <a:gd name="T71" fmla="*/ 78 h 99"/>
                <a:gd name="T72" fmla="*/ 271 w 320"/>
                <a:gd name="T73" fmla="*/ 58 h 99"/>
                <a:gd name="T74" fmla="*/ 275 w 320"/>
                <a:gd name="T75" fmla="*/ 55 h 99"/>
                <a:gd name="T76" fmla="*/ 275 w 320"/>
                <a:gd name="T77" fmla="*/ 51 h 99"/>
                <a:gd name="T78" fmla="*/ 275 w 320"/>
                <a:gd name="T79" fmla="*/ 51 h 99"/>
                <a:gd name="T80" fmla="*/ 275 w 320"/>
                <a:gd name="T81" fmla="*/ 51 h 99"/>
                <a:gd name="T82" fmla="*/ 275 w 320"/>
                <a:gd name="T83" fmla="*/ 49 h 99"/>
                <a:gd name="T84" fmla="*/ 275 w 320"/>
                <a:gd name="T85" fmla="*/ 44 h 99"/>
                <a:gd name="T86" fmla="*/ 274 w 320"/>
                <a:gd name="T87" fmla="*/ 26 h 99"/>
                <a:gd name="T88" fmla="*/ 275 w 320"/>
                <a:gd name="T89" fmla="*/ 24 h 99"/>
                <a:gd name="T90" fmla="*/ 275 w 320"/>
                <a:gd name="T91" fmla="*/ 12 h 99"/>
                <a:gd name="T92" fmla="*/ 275 w 320"/>
                <a:gd name="T93" fmla="*/ 11 h 99"/>
                <a:gd name="T94" fmla="*/ 275 w 320"/>
                <a:gd name="T95" fmla="*/ 11 h 99"/>
                <a:gd name="T96" fmla="*/ 276 w 320"/>
                <a:gd name="T97" fmla="*/ 8 h 99"/>
                <a:gd name="T98" fmla="*/ 278 w 320"/>
                <a:gd name="T99" fmla="*/ 6 h 99"/>
                <a:gd name="T100" fmla="*/ 282 w 320"/>
                <a:gd name="T101" fmla="*/ 5 h 99"/>
                <a:gd name="T102" fmla="*/ 288 w 320"/>
                <a:gd name="T103" fmla="*/ 5 h 99"/>
                <a:gd name="T104" fmla="*/ 298 w 320"/>
                <a:gd name="T105" fmla="*/ 5 h 99"/>
                <a:gd name="T106" fmla="*/ 298 w 320"/>
                <a:gd name="T107" fmla="*/ 5 h 99"/>
                <a:gd name="T108" fmla="*/ 298 w 320"/>
                <a:gd name="T109" fmla="*/ 5 h 99"/>
                <a:gd name="T110" fmla="*/ 298 w 320"/>
                <a:gd name="T111" fmla="*/ 5 h 99"/>
                <a:gd name="T112" fmla="*/ 303 w 320"/>
                <a:gd name="T113" fmla="*/ 5 h 99"/>
                <a:gd name="T114" fmla="*/ 304 w 320"/>
                <a:gd name="T115" fmla="*/ 5 h 99"/>
                <a:gd name="T116" fmla="*/ 308 w 320"/>
                <a:gd name="T117" fmla="*/ 5 h 99"/>
                <a:gd name="T118" fmla="*/ 308 w 320"/>
                <a:gd name="T119" fmla="*/ 5 h 99"/>
                <a:gd name="T120" fmla="*/ 318 w 320"/>
                <a:gd name="T121" fmla="*/ 4 h 99"/>
                <a:gd name="T122" fmla="*/ 320 w 320"/>
                <a:gd name="T123" fmla="*/ 0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20" h="99">
                  <a:moveTo>
                    <a:pt x="320" y="0"/>
                  </a:moveTo>
                  <a:cubicBezTo>
                    <a:pt x="316" y="1"/>
                    <a:pt x="312" y="1"/>
                    <a:pt x="308" y="1"/>
                  </a:cubicBezTo>
                  <a:cubicBezTo>
                    <a:pt x="308" y="1"/>
                    <a:pt x="308" y="1"/>
                    <a:pt x="308" y="1"/>
                  </a:cubicBezTo>
                  <a:cubicBezTo>
                    <a:pt x="308" y="1"/>
                    <a:pt x="308" y="1"/>
                    <a:pt x="308" y="1"/>
                  </a:cubicBezTo>
                  <a:cubicBezTo>
                    <a:pt x="305" y="1"/>
                    <a:pt x="302" y="1"/>
                    <a:pt x="299" y="1"/>
                  </a:cubicBezTo>
                  <a:cubicBezTo>
                    <a:pt x="297" y="1"/>
                    <a:pt x="294" y="1"/>
                    <a:pt x="291" y="1"/>
                  </a:cubicBezTo>
                  <a:cubicBezTo>
                    <a:pt x="288" y="1"/>
                    <a:pt x="284" y="1"/>
                    <a:pt x="280" y="1"/>
                  </a:cubicBezTo>
                  <a:cubicBezTo>
                    <a:pt x="278" y="1"/>
                    <a:pt x="275" y="1"/>
                    <a:pt x="272" y="1"/>
                  </a:cubicBezTo>
                  <a:cubicBezTo>
                    <a:pt x="270" y="3"/>
                    <a:pt x="268" y="6"/>
                    <a:pt x="265" y="8"/>
                  </a:cubicBezTo>
                  <a:cubicBezTo>
                    <a:pt x="258" y="16"/>
                    <a:pt x="251" y="23"/>
                    <a:pt x="243" y="29"/>
                  </a:cubicBezTo>
                  <a:cubicBezTo>
                    <a:pt x="234" y="37"/>
                    <a:pt x="224" y="44"/>
                    <a:pt x="213" y="50"/>
                  </a:cubicBezTo>
                  <a:cubicBezTo>
                    <a:pt x="198" y="58"/>
                    <a:pt x="184" y="64"/>
                    <a:pt x="168" y="68"/>
                  </a:cubicBezTo>
                  <a:cubicBezTo>
                    <a:pt x="160" y="71"/>
                    <a:pt x="152" y="72"/>
                    <a:pt x="144" y="74"/>
                  </a:cubicBezTo>
                  <a:cubicBezTo>
                    <a:pt x="140" y="74"/>
                    <a:pt x="136" y="75"/>
                    <a:pt x="132" y="75"/>
                  </a:cubicBezTo>
                  <a:cubicBezTo>
                    <a:pt x="129" y="76"/>
                    <a:pt x="125" y="76"/>
                    <a:pt x="122" y="76"/>
                  </a:cubicBezTo>
                  <a:cubicBezTo>
                    <a:pt x="119" y="77"/>
                    <a:pt x="116" y="76"/>
                    <a:pt x="113" y="77"/>
                  </a:cubicBezTo>
                  <a:cubicBezTo>
                    <a:pt x="111" y="77"/>
                    <a:pt x="109" y="77"/>
                    <a:pt x="107" y="77"/>
                  </a:cubicBezTo>
                  <a:cubicBezTo>
                    <a:pt x="106" y="77"/>
                    <a:pt x="105" y="77"/>
                    <a:pt x="104" y="77"/>
                  </a:cubicBezTo>
                  <a:cubicBezTo>
                    <a:pt x="100" y="77"/>
                    <a:pt x="97" y="77"/>
                    <a:pt x="94" y="77"/>
                  </a:cubicBezTo>
                  <a:cubicBezTo>
                    <a:pt x="88" y="76"/>
                    <a:pt x="81" y="75"/>
                    <a:pt x="75" y="75"/>
                  </a:cubicBezTo>
                  <a:cubicBezTo>
                    <a:pt x="64" y="73"/>
                    <a:pt x="54" y="71"/>
                    <a:pt x="43" y="68"/>
                  </a:cubicBezTo>
                  <a:cubicBezTo>
                    <a:pt x="29" y="63"/>
                    <a:pt x="16" y="58"/>
                    <a:pt x="3" y="51"/>
                  </a:cubicBezTo>
                  <a:cubicBezTo>
                    <a:pt x="2" y="50"/>
                    <a:pt x="1" y="50"/>
                    <a:pt x="0" y="49"/>
                  </a:cubicBezTo>
                  <a:cubicBezTo>
                    <a:pt x="5" y="54"/>
                    <a:pt x="11" y="58"/>
                    <a:pt x="17" y="63"/>
                  </a:cubicBezTo>
                  <a:cubicBezTo>
                    <a:pt x="30" y="72"/>
                    <a:pt x="45" y="79"/>
                    <a:pt x="63" y="85"/>
                  </a:cubicBezTo>
                  <a:cubicBezTo>
                    <a:pt x="75" y="90"/>
                    <a:pt x="88" y="93"/>
                    <a:pt x="102" y="96"/>
                  </a:cubicBezTo>
                  <a:cubicBezTo>
                    <a:pt x="111" y="97"/>
                    <a:pt x="121" y="98"/>
                    <a:pt x="130" y="98"/>
                  </a:cubicBezTo>
                  <a:cubicBezTo>
                    <a:pt x="132" y="99"/>
                    <a:pt x="133" y="99"/>
                    <a:pt x="134" y="99"/>
                  </a:cubicBezTo>
                  <a:cubicBezTo>
                    <a:pt x="135" y="99"/>
                    <a:pt x="137" y="99"/>
                    <a:pt x="138" y="98"/>
                  </a:cubicBezTo>
                  <a:cubicBezTo>
                    <a:pt x="139" y="98"/>
                    <a:pt x="140" y="98"/>
                    <a:pt x="141" y="98"/>
                  </a:cubicBezTo>
                  <a:cubicBezTo>
                    <a:pt x="145" y="98"/>
                    <a:pt x="145" y="98"/>
                    <a:pt x="145" y="98"/>
                  </a:cubicBezTo>
                  <a:cubicBezTo>
                    <a:pt x="149" y="98"/>
                    <a:pt x="154" y="98"/>
                    <a:pt x="158" y="98"/>
                  </a:cubicBezTo>
                  <a:cubicBezTo>
                    <a:pt x="161" y="98"/>
                    <a:pt x="161" y="98"/>
                    <a:pt x="161" y="98"/>
                  </a:cubicBezTo>
                  <a:cubicBezTo>
                    <a:pt x="164" y="98"/>
                    <a:pt x="167" y="97"/>
                    <a:pt x="170" y="97"/>
                  </a:cubicBezTo>
                  <a:cubicBezTo>
                    <a:pt x="180" y="96"/>
                    <a:pt x="188" y="94"/>
                    <a:pt x="196" y="92"/>
                  </a:cubicBezTo>
                  <a:cubicBezTo>
                    <a:pt x="211" y="89"/>
                    <a:pt x="224" y="84"/>
                    <a:pt x="237" y="78"/>
                  </a:cubicBezTo>
                  <a:cubicBezTo>
                    <a:pt x="250" y="72"/>
                    <a:pt x="262" y="65"/>
                    <a:pt x="271" y="58"/>
                  </a:cubicBezTo>
                  <a:cubicBezTo>
                    <a:pt x="272" y="57"/>
                    <a:pt x="274" y="56"/>
                    <a:pt x="275" y="55"/>
                  </a:cubicBezTo>
                  <a:cubicBezTo>
                    <a:pt x="275" y="53"/>
                    <a:pt x="275" y="52"/>
                    <a:pt x="275" y="51"/>
                  </a:cubicBezTo>
                  <a:cubicBezTo>
                    <a:pt x="275" y="51"/>
                    <a:pt x="275" y="51"/>
                    <a:pt x="275" y="51"/>
                  </a:cubicBezTo>
                  <a:cubicBezTo>
                    <a:pt x="275" y="51"/>
                    <a:pt x="275" y="51"/>
                    <a:pt x="275" y="51"/>
                  </a:cubicBezTo>
                  <a:cubicBezTo>
                    <a:pt x="275" y="50"/>
                    <a:pt x="275" y="50"/>
                    <a:pt x="275" y="49"/>
                  </a:cubicBezTo>
                  <a:cubicBezTo>
                    <a:pt x="275" y="47"/>
                    <a:pt x="275" y="46"/>
                    <a:pt x="275" y="44"/>
                  </a:cubicBezTo>
                  <a:cubicBezTo>
                    <a:pt x="274" y="38"/>
                    <a:pt x="274" y="32"/>
                    <a:pt x="274" y="26"/>
                  </a:cubicBezTo>
                  <a:cubicBezTo>
                    <a:pt x="274" y="25"/>
                    <a:pt x="275" y="24"/>
                    <a:pt x="275" y="24"/>
                  </a:cubicBezTo>
                  <a:cubicBezTo>
                    <a:pt x="275" y="20"/>
                    <a:pt x="275" y="16"/>
                    <a:pt x="275" y="12"/>
                  </a:cubicBezTo>
                  <a:cubicBezTo>
                    <a:pt x="275" y="12"/>
                    <a:pt x="275" y="12"/>
                    <a:pt x="275" y="11"/>
                  </a:cubicBezTo>
                  <a:cubicBezTo>
                    <a:pt x="275" y="11"/>
                    <a:pt x="275" y="11"/>
                    <a:pt x="275" y="11"/>
                  </a:cubicBezTo>
                  <a:cubicBezTo>
                    <a:pt x="276" y="10"/>
                    <a:pt x="276" y="9"/>
                    <a:pt x="276" y="8"/>
                  </a:cubicBezTo>
                  <a:cubicBezTo>
                    <a:pt x="276" y="7"/>
                    <a:pt x="277" y="6"/>
                    <a:pt x="278" y="6"/>
                  </a:cubicBezTo>
                  <a:cubicBezTo>
                    <a:pt x="279" y="5"/>
                    <a:pt x="280" y="5"/>
                    <a:pt x="282" y="5"/>
                  </a:cubicBezTo>
                  <a:cubicBezTo>
                    <a:pt x="284" y="5"/>
                    <a:pt x="286" y="5"/>
                    <a:pt x="288" y="5"/>
                  </a:cubicBezTo>
                  <a:cubicBezTo>
                    <a:pt x="291" y="5"/>
                    <a:pt x="295" y="5"/>
                    <a:pt x="298" y="5"/>
                  </a:cubicBezTo>
                  <a:cubicBezTo>
                    <a:pt x="298" y="5"/>
                    <a:pt x="298" y="5"/>
                    <a:pt x="298" y="5"/>
                  </a:cubicBezTo>
                  <a:cubicBezTo>
                    <a:pt x="298" y="5"/>
                    <a:pt x="298" y="5"/>
                    <a:pt x="298" y="5"/>
                  </a:cubicBezTo>
                  <a:cubicBezTo>
                    <a:pt x="298" y="5"/>
                    <a:pt x="298" y="5"/>
                    <a:pt x="298" y="5"/>
                  </a:cubicBezTo>
                  <a:cubicBezTo>
                    <a:pt x="300" y="5"/>
                    <a:pt x="301" y="5"/>
                    <a:pt x="303" y="5"/>
                  </a:cubicBezTo>
                  <a:cubicBezTo>
                    <a:pt x="304" y="5"/>
                    <a:pt x="304" y="5"/>
                    <a:pt x="304" y="5"/>
                  </a:cubicBezTo>
                  <a:cubicBezTo>
                    <a:pt x="306" y="5"/>
                    <a:pt x="307" y="5"/>
                    <a:pt x="308" y="5"/>
                  </a:cubicBezTo>
                  <a:cubicBezTo>
                    <a:pt x="308" y="5"/>
                    <a:pt x="308" y="5"/>
                    <a:pt x="308" y="5"/>
                  </a:cubicBezTo>
                  <a:cubicBezTo>
                    <a:pt x="312" y="5"/>
                    <a:pt x="315" y="5"/>
                    <a:pt x="318" y="4"/>
                  </a:cubicBezTo>
                  <a:cubicBezTo>
                    <a:pt x="319" y="3"/>
                    <a:pt x="319" y="2"/>
                    <a:pt x="320" y="0"/>
                  </a:cubicBezTo>
                </a:path>
              </a:pathLst>
            </a:custGeom>
            <a:solidFill>
              <a:srgbClr val="EA8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1" name="Freeform 104"/>
            <p:cNvSpPr>
              <a:spLocks/>
            </p:cNvSpPr>
            <p:nvPr/>
          </p:nvSpPr>
          <p:spPr bwMode="auto">
            <a:xfrm>
              <a:off x="8157981" y="6280150"/>
              <a:ext cx="615950" cy="139700"/>
            </a:xfrm>
            <a:custGeom>
              <a:avLst/>
              <a:gdLst>
                <a:gd name="T0" fmla="*/ 233 w 234"/>
                <a:gd name="T1" fmla="*/ 0 h 53"/>
                <a:gd name="T2" fmla="*/ 231 w 234"/>
                <a:gd name="T3" fmla="*/ 1 h 53"/>
                <a:gd name="T4" fmla="*/ 230 w 234"/>
                <a:gd name="T5" fmla="*/ 2 h 53"/>
                <a:gd name="T6" fmla="*/ 203 w 234"/>
                <a:gd name="T7" fmla="*/ 14 h 53"/>
                <a:gd name="T8" fmla="*/ 166 w 234"/>
                <a:gd name="T9" fmla="*/ 25 h 53"/>
                <a:gd name="T10" fmla="*/ 145 w 234"/>
                <a:gd name="T11" fmla="*/ 29 h 53"/>
                <a:gd name="T12" fmla="*/ 135 w 234"/>
                <a:gd name="T13" fmla="*/ 30 h 53"/>
                <a:gd name="T14" fmla="*/ 86 w 234"/>
                <a:gd name="T15" fmla="*/ 42 h 53"/>
                <a:gd name="T16" fmla="*/ 83 w 234"/>
                <a:gd name="T17" fmla="*/ 42 h 53"/>
                <a:gd name="T18" fmla="*/ 73 w 234"/>
                <a:gd name="T19" fmla="*/ 42 h 53"/>
                <a:gd name="T20" fmla="*/ 56 w 234"/>
                <a:gd name="T21" fmla="*/ 40 h 53"/>
                <a:gd name="T22" fmla="*/ 31 w 234"/>
                <a:gd name="T23" fmla="*/ 33 h 53"/>
                <a:gd name="T24" fmla="*/ 11 w 234"/>
                <a:gd name="T25" fmla="*/ 23 h 53"/>
                <a:gd name="T26" fmla="*/ 0 w 234"/>
                <a:gd name="T27" fmla="*/ 17 h 53"/>
                <a:gd name="T28" fmla="*/ 0 w 234"/>
                <a:gd name="T29" fmla="*/ 16 h 53"/>
                <a:gd name="T30" fmla="*/ 1 w 234"/>
                <a:gd name="T31" fmla="*/ 19 h 53"/>
                <a:gd name="T32" fmla="*/ 10 w 234"/>
                <a:gd name="T33" fmla="*/ 30 h 53"/>
                <a:gd name="T34" fmla="*/ 42 w 234"/>
                <a:gd name="T35" fmla="*/ 44 h 53"/>
                <a:gd name="T36" fmla="*/ 86 w 234"/>
                <a:gd name="T37" fmla="*/ 52 h 53"/>
                <a:gd name="T38" fmla="*/ 90 w 234"/>
                <a:gd name="T39" fmla="*/ 52 h 53"/>
                <a:gd name="T40" fmla="*/ 103 w 234"/>
                <a:gd name="T41" fmla="*/ 53 h 53"/>
                <a:gd name="T42" fmla="*/ 107 w 234"/>
                <a:gd name="T43" fmla="*/ 53 h 53"/>
                <a:gd name="T44" fmla="*/ 110 w 234"/>
                <a:gd name="T45" fmla="*/ 53 h 53"/>
                <a:gd name="T46" fmla="*/ 113 w 234"/>
                <a:gd name="T47" fmla="*/ 53 h 53"/>
                <a:gd name="T48" fmla="*/ 119 w 234"/>
                <a:gd name="T49" fmla="*/ 53 h 53"/>
                <a:gd name="T50" fmla="*/ 129 w 234"/>
                <a:gd name="T51" fmla="*/ 53 h 53"/>
                <a:gd name="T52" fmla="*/ 131 w 234"/>
                <a:gd name="T53" fmla="*/ 53 h 53"/>
                <a:gd name="T54" fmla="*/ 133 w 234"/>
                <a:gd name="T55" fmla="*/ 53 h 53"/>
                <a:gd name="T56" fmla="*/ 136 w 234"/>
                <a:gd name="T57" fmla="*/ 53 h 53"/>
                <a:gd name="T58" fmla="*/ 145 w 234"/>
                <a:gd name="T59" fmla="*/ 52 h 53"/>
                <a:gd name="T60" fmla="*/ 150 w 234"/>
                <a:gd name="T61" fmla="*/ 52 h 53"/>
                <a:gd name="T62" fmla="*/ 168 w 234"/>
                <a:gd name="T63" fmla="*/ 49 h 53"/>
                <a:gd name="T64" fmla="*/ 205 w 234"/>
                <a:gd name="T65" fmla="*/ 39 h 53"/>
                <a:gd name="T66" fmla="*/ 222 w 234"/>
                <a:gd name="T67" fmla="*/ 30 h 53"/>
                <a:gd name="T68" fmla="*/ 232 w 234"/>
                <a:gd name="T69" fmla="*/ 16 h 53"/>
                <a:gd name="T70" fmla="*/ 233 w 234"/>
                <a:gd name="T71" fmla="*/ 3 h 53"/>
                <a:gd name="T72" fmla="*/ 233 w 234"/>
                <a:gd name="T73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34" h="53">
                  <a:moveTo>
                    <a:pt x="233" y="0"/>
                  </a:moveTo>
                  <a:cubicBezTo>
                    <a:pt x="233" y="1"/>
                    <a:pt x="232" y="1"/>
                    <a:pt x="231" y="1"/>
                  </a:cubicBezTo>
                  <a:cubicBezTo>
                    <a:pt x="231" y="2"/>
                    <a:pt x="230" y="2"/>
                    <a:pt x="230" y="2"/>
                  </a:cubicBezTo>
                  <a:cubicBezTo>
                    <a:pt x="220" y="7"/>
                    <a:pt x="212" y="11"/>
                    <a:pt x="203" y="14"/>
                  </a:cubicBezTo>
                  <a:cubicBezTo>
                    <a:pt x="191" y="19"/>
                    <a:pt x="178" y="23"/>
                    <a:pt x="166" y="25"/>
                  </a:cubicBezTo>
                  <a:cubicBezTo>
                    <a:pt x="159" y="27"/>
                    <a:pt x="152" y="28"/>
                    <a:pt x="145" y="29"/>
                  </a:cubicBezTo>
                  <a:cubicBezTo>
                    <a:pt x="141" y="29"/>
                    <a:pt x="138" y="30"/>
                    <a:pt x="135" y="30"/>
                  </a:cubicBezTo>
                  <a:cubicBezTo>
                    <a:pt x="119" y="38"/>
                    <a:pt x="103" y="41"/>
                    <a:pt x="86" y="42"/>
                  </a:cubicBezTo>
                  <a:cubicBezTo>
                    <a:pt x="85" y="42"/>
                    <a:pt x="84" y="42"/>
                    <a:pt x="83" y="42"/>
                  </a:cubicBezTo>
                  <a:cubicBezTo>
                    <a:pt x="79" y="42"/>
                    <a:pt x="76" y="42"/>
                    <a:pt x="73" y="42"/>
                  </a:cubicBezTo>
                  <a:cubicBezTo>
                    <a:pt x="67" y="42"/>
                    <a:pt x="62" y="41"/>
                    <a:pt x="56" y="40"/>
                  </a:cubicBezTo>
                  <a:cubicBezTo>
                    <a:pt x="48" y="38"/>
                    <a:pt x="39" y="36"/>
                    <a:pt x="31" y="33"/>
                  </a:cubicBezTo>
                  <a:cubicBezTo>
                    <a:pt x="24" y="30"/>
                    <a:pt x="17" y="27"/>
                    <a:pt x="11" y="23"/>
                  </a:cubicBezTo>
                  <a:cubicBezTo>
                    <a:pt x="8" y="21"/>
                    <a:pt x="4" y="19"/>
                    <a:pt x="0" y="17"/>
                  </a:cubicBezTo>
                  <a:cubicBezTo>
                    <a:pt x="0" y="17"/>
                    <a:pt x="0" y="17"/>
                    <a:pt x="0" y="16"/>
                  </a:cubicBezTo>
                  <a:cubicBezTo>
                    <a:pt x="0" y="17"/>
                    <a:pt x="0" y="18"/>
                    <a:pt x="1" y="19"/>
                  </a:cubicBezTo>
                  <a:cubicBezTo>
                    <a:pt x="3" y="23"/>
                    <a:pt x="6" y="27"/>
                    <a:pt x="10" y="30"/>
                  </a:cubicBezTo>
                  <a:cubicBezTo>
                    <a:pt x="19" y="36"/>
                    <a:pt x="30" y="41"/>
                    <a:pt x="42" y="44"/>
                  </a:cubicBezTo>
                  <a:cubicBezTo>
                    <a:pt x="56" y="48"/>
                    <a:pt x="71" y="51"/>
                    <a:pt x="86" y="52"/>
                  </a:cubicBezTo>
                  <a:cubicBezTo>
                    <a:pt x="87" y="52"/>
                    <a:pt x="89" y="52"/>
                    <a:pt x="90" y="52"/>
                  </a:cubicBezTo>
                  <a:cubicBezTo>
                    <a:pt x="95" y="52"/>
                    <a:pt x="99" y="53"/>
                    <a:pt x="103" y="53"/>
                  </a:cubicBezTo>
                  <a:cubicBezTo>
                    <a:pt x="104" y="53"/>
                    <a:pt x="105" y="53"/>
                    <a:pt x="107" y="53"/>
                  </a:cubicBezTo>
                  <a:cubicBezTo>
                    <a:pt x="108" y="53"/>
                    <a:pt x="109" y="53"/>
                    <a:pt x="110" y="53"/>
                  </a:cubicBezTo>
                  <a:cubicBezTo>
                    <a:pt x="111" y="53"/>
                    <a:pt x="112" y="53"/>
                    <a:pt x="113" y="53"/>
                  </a:cubicBezTo>
                  <a:cubicBezTo>
                    <a:pt x="119" y="53"/>
                    <a:pt x="119" y="53"/>
                    <a:pt x="119" y="53"/>
                  </a:cubicBezTo>
                  <a:cubicBezTo>
                    <a:pt x="129" y="53"/>
                    <a:pt x="129" y="53"/>
                    <a:pt x="129" y="53"/>
                  </a:cubicBezTo>
                  <a:cubicBezTo>
                    <a:pt x="130" y="53"/>
                    <a:pt x="130" y="53"/>
                    <a:pt x="131" y="53"/>
                  </a:cubicBezTo>
                  <a:cubicBezTo>
                    <a:pt x="132" y="53"/>
                    <a:pt x="132" y="53"/>
                    <a:pt x="133" y="53"/>
                  </a:cubicBezTo>
                  <a:cubicBezTo>
                    <a:pt x="134" y="53"/>
                    <a:pt x="135" y="53"/>
                    <a:pt x="136" y="53"/>
                  </a:cubicBezTo>
                  <a:cubicBezTo>
                    <a:pt x="139" y="52"/>
                    <a:pt x="142" y="52"/>
                    <a:pt x="145" y="52"/>
                  </a:cubicBezTo>
                  <a:cubicBezTo>
                    <a:pt x="146" y="52"/>
                    <a:pt x="148" y="52"/>
                    <a:pt x="150" y="52"/>
                  </a:cubicBezTo>
                  <a:cubicBezTo>
                    <a:pt x="157" y="51"/>
                    <a:pt x="163" y="50"/>
                    <a:pt x="168" y="49"/>
                  </a:cubicBezTo>
                  <a:cubicBezTo>
                    <a:pt x="179" y="47"/>
                    <a:pt x="192" y="45"/>
                    <a:pt x="205" y="39"/>
                  </a:cubicBezTo>
                  <a:cubicBezTo>
                    <a:pt x="212" y="36"/>
                    <a:pt x="218" y="33"/>
                    <a:pt x="222" y="30"/>
                  </a:cubicBezTo>
                  <a:cubicBezTo>
                    <a:pt x="227" y="26"/>
                    <a:pt x="231" y="21"/>
                    <a:pt x="232" y="16"/>
                  </a:cubicBezTo>
                  <a:cubicBezTo>
                    <a:pt x="234" y="11"/>
                    <a:pt x="233" y="7"/>
                    <a:pt x="233" y="3"/>
                  </a:cubicBezTo>
                  <a:cubicBezTo>
                    <a:pt x="233" y="0"/>
                    <a:pt x="233" y="0"/>
                    <a:pt x="233" y="0"/>
                  </a:cubicBezTo>
                </a:path>
              </a:pathLst>
            </a:custGeom>
            <a:solidFill>
              <a:srgbClr val="F8AB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2" name="Freeform 105"/>
            <p:cNvSpPr>
              <a:spLocks/>
            </p:cNvSpPr>
            <p:nvPr/>
          </p:nvSpPr>
          <p:spPr bwMode="auto">
            <a:xfrm>
              <a:off x="8469131" y="5768975"/>
              <a:ext cx="284163" cy="166688"/>
            </a:xfrm>
            <a:custGeom>
              <a:avLst/>
              <a:gdLst>
                <a:gd name="T0" fmla="*/ 0 w 108"/>
                <a:gd name="T1" fmla="*/ 0 h 63"/>
                <a:gd name="T2" fmla="*/ 0 w 108"/>
                <a:gd name="T3" fmla="*/ 0 h 63"/>
                <a:gd name="T4" fmla="*/ 0 w 108"/>
                <a:gd name="T5" fmla="*/ 0 h 63"/>
                <a:gd name="T6" fmla="*/ 6 w 108"/>
                <a:gd name="T7" fmla="*/ 4 h 63"/>
                <a:gd name="T8" fmla="*/ 20 w 108"/>
                <a:gd name="T9" fmla="*/ 15 h 63"/>
                <a:gd name="T10" fmla="*/ 31 w 108"/>
                <a:gd name="T11" fmla="*/ 29 h 63"/>
                <a:gd name="T12" fmla="*/ 43 w 108"/>
                <a:gd name="T13" fmla="*/ 58 h 63"/>
                <a:gd name="T14" fmla="*/ 45 w 108"/>
                <a:gd name="T15" fmla="*/ 63 h 63"/>
                <a:gd name="T16" fmla="*/ 46 w 108"/>
                <a:gd name="T17" fmla="*/ 63 h 63"/>
                <a:gd name="T18" fmla="*/ 53 w 108"/>
                <a:gd name="T19" fmla="*/ 62 h 63"/>
                <a:gd name="T20" fmla="*/ 71 w 108"/>
                <a:gd name="T21" fmla="*/ 58 h 63"/>
                <a:gd name="T22" fmla="*/ 72 w 108"/>
                <a:gd name="T23" fmla="*/ 58 h 63"/>
                <a:gd name="T24" fmla="*/ 74 w 108"/>
                <a:gd name="T25" fmla="*/ 56 h 63"/>
                <a:gd name="T26" fmla="*/ 95 w 108"/>
                <a:gd name="T27" fmla="*/ 51 h 63"/>
                <a:gd name="T28" fmla="*/ 107 w 108"/>
                <a:gd name="T29" fmla="*/ 47 h 63"/>
                <a:gd name="T30" fmla="*/ 108 w 108"/>
                <a:gd name="T31" fmla="*/ 47 h 63"/>
                <a:gd name="T32" fmla="*/ 108 w 108"/>
                <a:gd name="T33" fmla="*/ 47 h 63"/>
                <a:gd name="T34" fmla="*/ 94 w 108"/>
                <a:gd name="T35" fmla="*/ 33 h 63"/>
                <a:gd name="T36" fmla="*/ 72 w 108"/>
                <a:gd name="T37" fmla="*/ 19 h 63"/>
                <a:gd name="T38" fmla="*/ 33 w 108"/>
                <a:gd name="T39" fmla="*/ 5 h 63"/>
                <a:gd name="T40" fmla="*/ 16 w 108"/>
                <a:gd name="T41" fmla="*/ 2 h 63"/>
                <a:gd name="T42" fmla="*/ 12 w 108"/>
                <a:gd name="T43" fmla="*/ 1 h 63"/>
                <a:gd name="T44" fmla="*/ 0 w 108"/>
                <a:gd name="T45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08" h="6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2"/>
                    <a:pt x="4" y="3"/>
                    <a:pt x="6" y="4"/>
                  </a:cubicBezTo>
                  <a:cubicBezTo>
                    <a:pt x="11" y="7"/>
                    <a:pt x="16" y="10"/>
                    <a:pt x="20" y="15"/>
                  </a:cubicBezTo>
                  <a:cubicBezTo>
                    <a:pt x="24" y="19"/>
                    <a:pt x="28" y="24"/>
                    <a:pt x="31" y="29"/>
                  </a:cubicBezTo>
                  <a:cubicBezTo>
                    <a:pt x="37" y="38"/>
                    <a:pt x="41" y="47"/>
                    <a:pt x="43" y="58"/>
                  </a:cubicBezTo>
                  <a:cubicBezTo>
                    <a:pt x="44" y="59"/>
                    <a:pt x="44" y="61"/>
                    <a:pt x="45" y="63"/>
                  </a:cubicBezTo>
                  <a:cubicBezTo>
                    <a:pt x="45" y="63"/>
                    <a:pt x="46" y="63"/>
                    <a:pt x="46" y="63"/>
                  </a:cubicBezTo>
                  <a:cubicBezTo>
                    <a:pt x="48" y="63"/>
                    <a:pt x="50" y="62"/>
                    <a:pt x="53" y="62"/>
                  </a:cubicBezTo>
                  <a:cubicBezTo>
                    <a:pt x="59" y="61"/>
                    <a:pt x="65" y="60"/>
                    <a:pt x="71" y="58"/>
                  </a:cubicBezTo>
                  <a:cubicBezTo>
                    <a:pt x="71" y="58"/>
                    <a:pt x="71" y="58"/>
                    <a:pt x="72" y="58"/>
                  </a:cubicBezTo>
                  <a:cubicBezTo>
                    <a:pt x="72" y="57"/>
                    <a:pt x="73" y="57"/>
                    <a:pt x="74" y="56"/>
                  </a:cubicBezTo>
                  <a:cubicBezTo>
                    <a:pt x="81" y="54"/>
                    <a:pt x="88" y="52"/>
                    <a:pt x="95" y="51"/>
                  </a:cubicBezTo>
                  <a:cubicBezTo>
                    <a:pt x="99" y="50"/>
                    <a:pt x="104" y="49"/>
                    <a:pt x="107" y="47"/>
                  </a:cubicBezTo>
                  <a:cubicBezTo>
                    <a:pt x="108" y="47"/>
                    <a:pt x="108" y="47"/>
                    <a:pt x="108" y="47"/>
                  </a:cubicBezTo>
                  <a:cubicBezTo>
                    <a:pt x="108" y="47"/>
                    <a:pt x="108" y="47"/>
                    <a:pt x="108" y="47"/>
                  </a:cubicBezTo>
                  <a:cubicBezTo>
                    <a:pt x="104" y="42"/>
                    <a:pt x="100" y="38"/>
                    <a:pt x="94" y="33"/>
                  </a:cubicBezTo>
                  <a:cubicBezTo>
                    <a:pt x="88" y="28"/>
                    <a:pt x="80" y="23"/>
                    <a:pt x="72" y="19"/>
                  </a:cubicBezTo>
                  <a:cubicBezTo>
                    <a:pt x="60" y="12"/>
                    <a:pt x="47" y="8"/>
                    <a:pt x="33" y="5"/>
                  </a:cubicBezTo>
                  <a:cubicBezTo>
                    <a:pt x="26" y="3"/>
                    <a:pt x="21" y="2"/>
                    <a:pt x="16" y="2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8" y="1"/>
                    <a:pt x="4" y="0"/>
                    <a:pt x="0" y="0"/>
                  </a:cubicBezTo>
                </a:path>
              </a:pathLst>
            </a:custGeom>
            <a:solidFill>
              <a:srgbClr val="F8AB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3" name="Freeform 106"/>
            <p:cNvSpPr>
              <a:spLocks/>
            </p:cNvSpPr>
            <p:nvPr/>
          </p:nvSpPr>
          <p:spPr bwMode="auto">
            <a:xfrm>
              <a:off x="8885056" y="5867400"/>
              <a:ext cx="96838" cy="36513"/>
            </a:xfrm>
            <a:custGeom>
              <a:avLst/>
              <a:gdLst>
                <a:gd name="T0" fmla="*/ 32 w 37"/>
                <a:gd name="T1" fmla="*/ 0 h 14"/>
                <a:gd name="T2" fmla="*/ 20 w 37"/>
                <a:gd name="T3" fmla="*/ 5 h 14"/>
                <a:gd name="T4" fmla="*/ 0 w 37"/>
                <a:gd name="T5" fmla="*/ 10 h 14"/>
                <a:gd name="T6" fmla="*/ 0 w 37"/>
                <a:gd name="T7" fmla="*/ 13 h 14"/>
                <a:gd name="T8" fmla="*/ 2 w 37"/>
                <a:gd name="T9" fmla="*/ 14 h 14"/>
                <a:gd name="T10" fmla="*/ 15 w 37"/>
                <a:gd name="T11" fmla="*/ 11 h 14"/>
                <a:gd name="T12" fmla="*/ 37 w 37"/>
                <a:gd name="T13" fmla="*/ 2 h 14"/>
                <a:gd name="T14" fmla="*/ 32 w 37"/>
                <a:gd name="T1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7" h="14">
                  <a:moveTo>
                    <a:pt x="32" y="0"/>
                  </a:moveTo>
                  <a:cubicBezTo>
                    <a:pt x="29" y="2"/>
                    <a:pt x="24" y="4"/>
                    <a:pt x="20" y="5"/>
                  </a:cubicBezTo>
                  <a:cubicBezTo>
                    <a:pt x="14" y="8"/>
                    <a:pt x="7" y="9"/>
                    <a:pt x="0" y="10"/>
                  </a:cubicBezTo>
                  <a:cubicBezTo>
                    <a:pt x="0" y="11"/>
                    <a:pt x="0" y="12"/>
                    <a:pt x="0" y="13"/>
                  </a:cubicBezTo>
                  <a:cubicBezTo>
                    <a:pt x="0" y="13"/>
                    <a:pt x="1" y="14"/>
                    <a:pt x="2" y="14"/>
                  </a:cubicBezTo>
                  <a:cubicBezTo>
                    <a:pt x="6" y="14"/>
                    <a:pt x="11" y="12"/>
                    <a:pt x="15" y="11"/>
                  </a:cubicBezTo>
                  <a:cubicBezTo>
                    <a:pt x="23" y="9"/>
                    <a:pt x="31" y="6"/>
                    <a:pt x="37" y="2"/>
                  </a:cubicBezTo>
                  <a:cubicBezTo>
                    <a:pt x="35" y="2"/>
                    <a:pt x="34" y="1"/>
                    <a:pt x="32" y="0"/>
                  </a:cubicBezTo>
                </a:path>
              </a:pathLst>
            </a:custGeom>
            <a:solidFill>
              <a:srgbClr val="F8BD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4" name="Freeform 107"/>
            <p:cNvSpPr>
              <a:spLocks/>
            </p:cNvSpPr>
            <p:nvPr/>
          </p:nvSpPr>
          <p:spPr bwMode="auto">
            <a:xfrm>
              <a:off x="8881881" y="5902325"/>
              <a:ext cx="7938" cy="4763"/>
            </a:xfrm>
            <a:custGeom>
              <a:avLst/>
              <a:gdLst>
                <a:gd name="T0" fmla="*/ 1 w 3"/>
                <a:gd name="T1" fmla="*/ 0 h 2"/>
                <a:gd name="T2" fmla="*/ 0 w 3"/>
                <a:gd name="T3" fmla="*/ 2 h 2"/>
                <a:gd name="T4" fmla="*/ 0 w 3"/>
                <a:gd name="T5" fmla="*/ 2 h 2"/>
                <a:gd name="T6" fmla="*/ 3 w 3"/>
                <a:gd name="T7" fmla="*/ 1 h 2"/>
                <a:gd name="T8" fmla="*/ 1 w 3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1" y="0"/>
                  </a:moveTo>
                  <a:cubicBezTo>
                    <a:pt x="0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2" y="2"/>
                    <a:pt x="3" y="1"/>
                  </a:cubicBezTo>
                  <a:cubicBezTo>
                    <a:pt x="2" y="1"/>
                    <a:pt x="1" y="0"/>
                    <a:pt x="1" y="0"/>
                  </a:cubicBezTo>
                </a:path>
              </a:pathLst>
            </a:custGeom>
            <a:solidFill>
              <a:srgbClr val="EA8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5" name="Freeform 108"/>
            <p:cNvSpPr>
              <a:spLocks/>
            </p:cNvSpPr>
            <p:nvPr/>
          </p:nvSpPr>
          <p:spPr bwMode="auto">
            <a:xfrm>
              <a:off x="8969194" y="5848350"/>
              <a:ext cx="31750" cy="23813"/>
            </a:xfrm>
            <a:custGeom>
              <a:avLst/>
              <a:gdLst>
                <a:gd name="T0" fmla="*/ 12 w 12"/>
                <a:gd name="T1" fmla="*/ 0 h 9"/>
                <a:gd name="T2" fmla="*/ 0 w 12"/>
                <a:gd name="T3" fmla="*/ 7 h 9"/>
                <a:gd name="T4" fmla="*/ 5 w 12"/>
                <a:gd name="T5" fmla="*/ 9 h 9"/>
                <a:gd name="T6" fmla="*/ 11 w 12"/>
                <a:gd name="T7" fmla="*/ 5 h 9"/>
                <a:gd name="T8" fmla="*/ 11 w 12"/>
                <a:gd name="T9" fmla="*/ 5 h 9"/>
                <a:gd name="T10" fmla="*/ 11 w 12"/>
                <a:gd name="T11" fmla="*/ 5 h 9"/>
                <a:gd name="T12" fmla="*/ 12 w 12"/>
                <a:gd name="T1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9">
                  <a:moveTo>
                    <a:pt x="12" y="0"/>
                  </a:moveTo>
                  <a:cubicBezTo>
                    <a:pt x="8" y="3"/>
                    <a:pt x="4" y="5"/>
                    <a:pt x="0" y="7"/>
                  </a:cubicBezTo>
                  <a:cubicBezTo>
                    <a:pt x="2" y="8"/>
                    <a:pt x="3" y="9"/>
                    <a:pt x="5" y="9"/>
                  </a:cubicBezTo>
                  <a:cubicBezTo>
                    <a:pt x="7" y="8"/>
                    <a:pt x="9" y="7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2" y="3"/>
                    <a:pt x="12" y="2"/>
                    <a:pt x="12" y="0"/>
                  </a:cubicBezTo>
                </a:path>
              </a:pathLst>
            </a:custGeom>
            <a:solidFill>
              <a:srgbClr val="EA8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6" name="Freeform 109"/>
            <p:cNvSpPr>
              <a:spLocks/>
            </p:cNvSpPr>
            <p:nvPr/>
          </p:nvSpPr>
          <p:spPr bwMode="auto">
            <a:xfrm>
              <a:off x="7978594" y="5991225"/>
              <a:ext cx="292100" cy="233363"/>
            </a:xfrm>
            <a:custGeom>
              <a:avLst/>
              <a:gdLst>
                <a:gd name="T0" fmla="*/ 2 w 111"/>
                <a:gd name="T1" fmla="*/ 0 h 88"/>
                <a:gd name="T2" fmla="*/ 0 w 111"/>
                <a:gd name="T3" fmla="*/ 2 h 88"/>
                <a:gd name="T4" fmla="*/ 0 w 111"/>
                <a:gd name="T5" fmla="*/ 4 h 88"/>
                <a:gd name="T6" fmla="*/ 4 w 111"/>
                <a:gd name="T7" fmla="*/ 12 h 88"/>
                <a:gd name="T8" fmla="*/ 13 w 111"/>
                <a:gd name="T9" fmla="*/ 30 h 88"/>
                <a:gd name="T10" fmla="*/ 35 w 111"/>
                <a:gd name="T11" fmla="*/ 58 h 88"/>
                <a:gd name="T12" fmla="*/ 41 w 111"/>
                <a:gd name="T13" fmla="*/ 64 h 88"/>
                <a:gd name="T14" fmla="*/ 62 w 111"/>
                <a:gd name="T15" fmla="*/ 79 h 88"/>
                <a:gd name="T16" fmla="*/ 83 w 111"/>
                <a:gd name="T17" fmla="*/ 88 h 88"/>
                <a:gd name="T18" fmla="*/ 90 w 111"/>
                <a:gd name="T19" fmla="*/ 88 h 88"/>
                <a:gd name="T20" fmla="*/ 91 w 111"/>
                <a:gd name="T21" fmla="*/ 88 h 88"/>
                <a:gd name="T22" fmla="*/ 98 w 111"/>
                <a:gd name="T23" fmla="*/ 87 h 88"/>
                <a:gd name="T24" fmla="*/ 108 w 111"/>
                <a:gd name="T25" fmla="*/ 81 h 88"/>
                <a:gd name="T26" fmla="*/ 111 w 111"/>
                <a:gd name="T27" fmla="*/ 75 h 88"/>
                <a:gd name="T28" fmla="*/ 105 w 111"/>
                <a:gd name="T29" fmla="*/ 64 h 88"/>
                <a:gd name="T30" fmla="*/ 93 w 111"/>
                <a:gd name="T31" fmla="*/ 59 h 88"/>
                <a:gd name="T32" fmla="*/ 75 w 111"/>
                <a:gd name="T33" fmla="*/ 54 h 88"/>
                <a:gd name="T34" fmla="*/ 51 w 111"/>
                <a:gd name="T35" fmla="*/ 45 h 88"/>
                <a:gd name="T36" fmla="*/ 30 w 111"/>
                <a:gd name="T37" fmla="*/ 29 h 88"/>
                <a:gd name="T38" fmla="*/ 20 w 111"/>
                <a:gd name="T39" fmla="*/ 18 h 88"/>
                <a:gd name="T40" fmla="*/ 5 w 111"/>
                <a:gd name="T41" fmla="*/ 2 h 88"/>
                <a:gd name="T42" fmla="*/ 3 w 111"/>
                <a:gd name="T43" fmla="*/ 0 h 88"/>
                <a:gd name="T44" fmla="*/ 2 w 111"/>
                <a:gd name="T45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11" h="88">
                  <a:moveTo>
                    <a:pt x="2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1" y="7"/>
                    <a:pt x="2" y="10"/>
                    <a:pt x="4" y="12"/>
                  </a:cubicBezTo>
                  <a:cubicBezTo>
                    <a:pt x="6" y="19"/>
                    <a:pt x="10" y="24"/>
                    <a:pt x="13" y="30"/>
                  </a:cubicBezTo>
                  <a:cubicBezTo>
                    <a:pt x="20" y="40"/>
                    <a:pt x="27" y="49"/>
                    <a:pt x="35" y="58"/>
                  </a:cubicBezTo>
                  <a:cubicBezTo>
                    <a:pt x="37" y="60"/>
                    <a:pt x="39" y="62"/>
                    <a:pt x="41" y="64"/>
                  </a:cubicBezTo>
                  <a:cubicBezTo>
                    <a:pt x="48" y="70"/>
                    <a:pt x="55" y="75"/>
                    <a:pt x="62" y="79"/>
                  </a:cubicBezTo>
                  <a:cubicBezTo>
                    <a:pt x="69" y="83"/>
                    <a:pt x="76" y="86"/>
                    <a:pt x="83" y="88"/>
                  </a:cubicBezTo>
                  <a:cubicBezTo>
                    <a:pt x="85" y="88"/>
                    <a:pt x="88" y="88"/>
                    <a:pt x="90" y="88"/>
                  </a:cubicBezTo>
                  <a:cubicBezTo>
                    <a:pt x="90" y="88"/>
                    <a:pt x="91" y="88"/>
                    <a:pt x="91" y="88"/>
                  </a:cubicBezTo>
                  <a:cubicBezTo>
                    <a:pt x="93" y="88"/>
                    <a:pt x="96" y="88"/>
                    <a:pt x="98" y="87"/>
                  </a:cubicBezTo>
                  <a:cubicBezTo>
                    <a:pt x="102" y="86"/>
                    <a:pt x="105" y="84"/>
                    <a:pt x="108" y="81"/>
                  </a:cubicBezTo>
                  <a:cubicBezTo>
                    <a:pt x="110" y="79"/>
                    <a:pt x="111" y="77"/>
                    <a:pt x="111" y="75"/>
                  </a:cubicBezTo>
                  <a:cubicBezTo>
                    <a:pt x="111" y="70"/>
                    <a:pt x="109" y="67"/>
                    <a:pt x="105" y="64"/>
                  </a:cubicBezTo>
                  <a:cubicBezTo>
                    <a:pt x="102" y="61"/>
                    <a:pt x="98" y="60"/>
                    <a:pt x="93" y="59"/>
                  </a:cubicBezTo>
                  <a:cubicBezTo>
                    <a:pt x="87" y="57"/>
                    <a:pt x="81" y="56"/>
                    <a:pt x="75" y="54"/>
                  </a:cubicBezTo>
                  <a:cubicBezTo>
                    <a:pt x="67" y="52"/>
                    <a:pt x="59" y="49"/>
                    <a:pt x="51" y="45"/>
                  </a:cubicBezTo>
                  <a:cubicBezTo>
                    <a:pt x="43" y="40"/>
                    <a:pt x="36" y="35"/>
                    <a:pt x="30" y="29"/>
                  </a:cubicBezTo>
                  <a:cubicBezTo>
                    <a:pt x="27" y="25"/>
                    <a:pt x="23" y="22"/>
                    <a:pt x="20" y="18"/>
                  </a:cubicBezTo>
                  <a:cubicBezTo>
                    <a:pt x="15" y="13"/>
                    <a:pt x="10" y="8"/>
                    <a:pt x="5" y="2"/>
                  </a:cubicBezTo>
                  <a:cubicBezTo>
                    <a:pt x="5" y="1"/>
                    <a:pt x="4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</a:path>
              </a:pathLst>
            </a:custGeom>
            <a:solidFill>
              <a:srgbClr val="F8D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7" name="Freeform 110"/>
            <p:cNvSpPr>
              <a:spLocks/>
            </p:cNvSpPr>
            <p:nvPr/>
          </p:nvSpPr>
          <p:spPr bwMode="auto">
            <a:xfrm>
              <a:off x="8231006" y="5783263"/>
              <a:ext cx="206375" cy="119063"/>
            </a:xfrm>
            <a:custGeom>
              <a:avLst/>
              <a:gdLst>
                <a:gd name="T0" fmla="*/ 74 w 78"/>
                <a:gd name="T1" fmla="*/ 0 h 45"/>
                <a:gd name="T2" fmla="*/ 73 w 78"/>
                <a:gd name="T3" fmla="*/ 0 h 45"/>
                <a:gd name="T4" fmla="*/ 34 w 78"/>
                <a:gd name="T5" fmla="*/ 10 h 45"/>
                <a:gd name="T6" fmla="*/ 11 w 78"/>
                <a:gd name="T7" fmla="*/ 23 h 45"/>
                <a:gd name="T8" fmla="*/ 4 w 78"/>
                <a:gd name="T9" fmla="*/ 29 h 45"/>
                <a:gd name="T10" fmla="*/ 1 w 78"/>
                <a:gd name="T11" fmla="*/ 34 h 45"/>
                <a:gd name="T12" fmla="*/ 4 w 78"/>
                <a:gd name="T13" fmla="*/ 43 h 45"/>
                <a:gd name="T14" fmla="*/ 11 w 78"/>
                <a:gd name="T15" fmla="*/ 45 h 45"/>
                <a:gd name="T16" fmla="*/ 12 w 78"/>
                <a:gd name="T17" fmla="*/ 45 h 45"/>
                <a:gd name="T18" fmla="*/ 13 w 78"/>
                <a:gd name="T19" fmla="*/ 45 h 45"/>
                <a:gd name="T20" fmla="*/ 18 w 78"/>
                <a:gd name="T21" fmla="*/ 44 h 45"/>
                <a:gd name="T22" fmla="*/ 34 w 78"/>
                <a:gd name="T23" fmla="*/ 36 h 45"/>
                <a:gd name="T24" fmla="*/ 50 w 78"/>
                <a:gd name="T25" fmla="*/ 24 h 45"/>
                <a:gd name="T26" fmla="*/ 74 w 78"/>
                <a:gd name="T27" fmla="*/ 8 h 45"/>
                <a:gd name="T28" fmla="*/ 77 w 78"/>
                <a:gd name="T29" fmla="*/ 5 h 45"/>
                <a:gd name="T30" fmla="*/ 75 w 78"/>
                <a:gd name="T31" fmla="*/ 0 h 45"/>
                <a:gd name="T32" fmla="*/ 74 w 78"/>
                <a:gd name="T33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8" h="45">
                  <a:moveTo>
                    <a:pt x="74" y="0"/>
                  </a:moveTo>
                  <a:cubicBezTo>
                    <a:pt x="74" y="0"/>
                    <a:pt x="73" y="0"/>
                    <a:pt x="73" y="0"/>
                  </a:cubicBezTo>
                  <a:cubicBezTo>
                    <a:pt x="60" y="3"/>
                    <a:pt x="47" y="6"/>
                    <a:pt x="34" y="10"/>
                  </a:cubicBezTo>
                  <a:cubicBezTo>
                    <a:pt x="26" y="13"/>
                    <a:pt x="18" y="18"/>
                    <a:pt x="11" y="23"/>
                  </a:cubicBezTo>
                  <a:cubicBezTo>
                    <a:pt x="8" y="24"/>
                    <a:pt x="6" y="27"/>
                    <a:pt x="4" y="29"/>
                  </a:cubicBezTo>
                  <a:cubicBezTo>
                    <a:pt x="2" y="31"/>
                    <a:pt x="2" y="33"/>
                    <a:pt x="1" y="34"/>
                  </a:cubicBezTo>
                  <a:cubicBezTo>
                    <a:pt x="0" y="38"/>
                    <a:pt x="1" y="41"/>
                    <a:pt x="4" y="43"/>
                  </a:cubicBezTo>
                  <a:cubicBezTo>
                    <a:pt x="6" y="45"/>
                    <a:pt x="8" y="45"/>
                    <a:pt x="11" y="45"/>
                  </a:cubicBezTo>
                  <a:cubicBezTo>
                    <a:pt x="11" y="45"/>
                    <a:pt x="12" y="45"/>
                    <a:pt x="12" y="45"/>
                  </a:cubicBezTo>
                  <a:cubicBezTo>
                    <a:pt x="12" y="45"/>
                    <a:pt x="13" y="45"/>
                    <a:pt x="13" y="45"/>
                  </a:cubicBezTo>
                  <a:cubicBezTo>
                    <a:pt x="15" y="45"/>
                    <a:pt x="16" y="45"/>
                    <a:pt x="18" y="44"/>
                  </a:cubicBezTo>
                  <a:cubicBezTo>
                    <a:pt x="24" y="43"/>
                    <a:pt x="29" y="40"/>
                    <a:pt x="34" y="36"/>
                  </a:cubicBezTo>
                  <a:cubicBezTo>
                    <a:pt x="39" y="32"/>
                    <a:pt x="45" y="28"/>
                    <a:pt x="50" y="24"/>
                  </a:cubicBezTo>
                  <a:cubicBezTo>
                    <a:pt x="58" y="19"/>
                    <a:pt x="66" y="13"/>
                    <a:pt x="74" y="8"/>
                  </a:cubicBezTo>
                  <a:cubicBezTo>
                    <a:pt x="75" y="7"/>
                    <a:pt x="76" y="6"/>
                    <a:pt x="77" y="5"/>
                  </a:cubicBezTo>
                  <a:cubicBezTo>
                    <a:pt x="78" y="3"/>
                    <a:pt x="78" y="1"/>
                    <a:pt x="75" y="0"/>
                  </a:cubicBezTo>
                  <a:cubicBezTo>
                    <a:pt x="75" y="0"/>
                    <a:pt x="74" y="0"/>
                    <a:pt x="74" y="0"/>
                  </a:cubicBezTo>
                </a:path>
              </a:pathLst>
            </a:custGeom>
            <a:solidFill>
              <a:srgbClr val="FFE9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8" name="Freeform 111"/>
            <p:cNvSpPr>
              <a:spLocks noEditPoints="1"/>
            </p:cNvSpPr>
            <p:nvPr/>
          </p:nvSpPr>
          <p:spPr bwMode="auto">
            <a:xfrm>
              <a:off x="7902394" y="5748338"/>
              <a:ext cx="1122363" cy="695325"/>
            </a:xfrm>
            <a:custGeom>
              <a:avLst/>
              <a:gdLst>
                <a:gd name="T0" fmla="*/ 376 w 426"/>
                <a:gd name="T1" fmla="*/ 28 h 263"/>
                <a:gd name="T2" fmla="*/ 330 w 426"/>
                <a:gd name="T3" fmla="*/ 51 h 263"/>
                <a:gd name="T4" fmla="*/ 219 w 426"/>
                <a:gd name="T5" fmla="*/ 0 h 263"/>
                <a:gd name="T6" fmla="*/ 101 w 426"/>
                <a:gd name="T7" fmla="*/ 45 h 263"/>
                <a:gd name="T8" fmla="*/ 30 w 426"/>
                <a:gd name="T9" fmla="*/ 18 h 263"/>
                <a:gd name="T10" fmla="*/ 3 w 426"/>
                <a:gd name="T11" fmla="*/ 65 h 263"/>
                <a:gd name="T12" fmla="*/ 66 w 426"/>
                <a:gd name="T13" fmla="*/ 180 h 263"/>
                <a:gd name="T14" fmla="*/ 102 w 426"/>
                <a:gd name="T15" fmla="*/ 238 h 263"/>
                <a:gd name="T16" fmla="*/ 200 w 426"/>
                <a:gd name="T17" fmla="*/ 263 h 263"/>
                <a:gd name="T18" fmla="*/ 231 w 426"/>
                <a:gd name="T19" fmla="*/ 262 h 263"/>
                <a:gd name="T20" fmla="*/ 263 w 426"/>
                <a:gd name="T21" fmla="*/ 260 h 263"/>
                <a:gd name="T22" fmla="*/ 339 w 426"/>
                <a:gd name="T23" fmla="*/ 200 h 263"/>
                <a:gd name="T24" fmla="*/ 406 w 426"/>
                <a:gd name="T25" fmla="*/ 117 h 263"/>
                <a:gd name="T26" fmla="*/ 96 w 426"/>
                <a:gd name="T27" fmla="*/ 202 h 263"/>
                <a:gd name="T28" fmla="*/ 217 w 426"/>
                <a:gd name="T29" fmla="*/ 231 h 263"/>
                <a:gd name="T30" fmla="*/ 328 w 426"/>
                <a:gd name="T31" fmla="*/ 202 h 263"/>
                <a:gd name="T32" fmla="*/ 265 w 426"/>
                <a:gd name="T33" fmla="*/ 250 h 263"/>
                <a:gd name="T34" fmla="*/ 216 w 426"/>
                <a:gd name="T35" fmla="*/ 254 h 263"/>
                <a:gd name="T36" fmla="*/ 107 w 426"/>
                <a:gd name="T37" fmla="*/ 231 h 263"/>
                <a:gd name="T38" fmla="*/ 233 w 426"/>
                <a:gd name="T39" fmla="*/ 222 h 263"/>
                <a:gd name="T40" fmla="*/ 174 w 426"/>
                <a:gd name="T41" fmla="*/ 220 h 263"/>
                <a:gd name="T42" fmla="*/ 47 w 426"/>
                <a:gd name="T43" fmla="*/ 146 h 263"/>
                <a:gd name="T44" fmla="*/ 27 w 426"/>
                <a:gd name="T45" fmla="*/ 69 h 263"/>
                <a:gd name="T46" fmla="*/ 79 w 426"/>
                <a:gd name="T47" fmla="*/ 94 h 263"/>
                <a:gd name="T48" fmla="*/ 145 w 426"/>
                <a:gd name="T49" fmla="*/ 114 h 263"/>
                <a:gd name="T50" fmla="*/ 200 w 426"/>
                <a:gd name="T51" fmla="*/ 127 h 263"/>
                <a:gd name="T52" fmla="*/ 271 w 426"/>
                <a:gd name="T53" fmla="*/ 122 h 263"/>
                <a:gd name="T54" fmla="*/ 312 w 426"/>
                <a:gd name="T55" fmla="*/ 123 h 263"/>
                <a:gd name="T56" fmla="*/ 347 w 426"/>
                <a:gd name="T57" fmla="*/ 95 h 263"/>
                <a:gd name="T58" fmla="*/ 399 w 426"/>
                <a:gd name="T59" fmla="*/ 69 h 263"/>
                <a:gd name="T60" fmla="*/ 412 w 426"/>
                <a:gd name="T61" fmla="*/ 69 h 263"/>
                <a:gd name="T62" fmla="*/ 366 w 426"/>
                <a:gd name="T63" fmla="*/ 161 h 263"/>
                <a:gd name="T64" fmla="*/ 405 w 426"/>
                <a:gd name="T65" fmla="*/ 61 h 263"/>
                <a:gd name="T66" fmla="*/ 361 w 426"/>
                <a:gd name="T67" fmla="*/ 90 h 263"/>
                <a:gd name="T68" fmla="*/ 332 w 426"/>
                <a:gd name="T69" fmla="*/ 102 h 263"/>
                <a:gd name="T70" fmla="*/ 275 w 426"/>
                <a:gd name="T71" fmla="*/ 105 h 263"/>
                <a:gd name="T72" fmla="*/ 217 w 426"/>
                <a:gd name="T73" fmla="*/ 111 h 263"/>
                <a:gd name="T74" fmla="*/ 162 w 426"/>
                <a:gd name="T75" fmla="*/ 116 h 263"/>
                <a:gd name="T76" fmla="*/ 85 w 426"/>
                <a:gd name="T77" fmla="*/ 86 h 263"/>
                <a:gd name="T78" fmla="*/ 35 w 426"/>
                <a:gd name="T79" fmla="*/ 66 h 263"/>
                <a:gd name="T80" fmla="*/ 11 w 426"/>
                <a:gd name="T81" fmla="*/ 56 h 263"/>
                <a:gd name="T82" fmla="*/ 11 w 426"/>
                <a:gd name="T83" fmla="*/ 25 h 263"/>
                <a:gd name="T84" fmla="*/ 114 w 426"/>
                <a:gd name="T85" fmla="*/ 68 h 263"/>
                <a:gd name="T86" fmla="*/ 202 w 426"/>
                <a:gd name="T87" fmla="*/ 84 h 263"/>
                <a:gd name="T88" fmla="*/ 256 w 426"/>
                <a:gd name="T89" fmla="*/ 81 h 263"/>
                <a:gd name="T90" fmla="*/ 364 w 426"/>
                <a:gd name="T91" fmla="*/ 45 h 263"/>
                <a:gd name="T92" fmla="*/ 415 w 426"/>
                <a:gd name="T93" fmla="*/ 25 h 263"/>
                <a:gd name="T94" fmla="*/ 415 w 426"/>
                <a:gd name="T95" fmla="*/ 58 h 263"/>
                <a:gd name="T96" fmla="*/ 241 w 426"/>
                <a:gd name="T97" fmla="*/ 74 h 263"/>
                <a:gd name="T98" fmla="*/ 188 w 426"/>
                <a:gd name="T99" fmla="*/ 74 h 263"/>
                <a:gd name="T100" fmla="*/ 112 w 426"/>
                <a:gd name="T101" fmla="*/ 46 h 263"/>
                <a:gd name="T102" fmla="*/ 215 w 426"/>
                <a:gd name="T103" fmla="*/ 8 h 263"/>
                <a:gd name="T104" fmla="*/ 309 w 426"/>
                <a:gd name="T105" fmla="*/ 41 h 2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26" h="263">
                  <a:moveTo>
                    <a:pt x="424" y="25"/>
                  </a:moveTo>
                  <a:cubicBezTo>
                    <a:pt x="424" y="23"/>
                    <a:pt x="423" y="21"/>
                    <a:pt x="422" y="20"/>
                  </a:cubicBezTo>
                  <a:cubicBezTo>
                    <a:pt x="420" y="16"/>
                    <a:pt x="417" y="14"/>
                    <a:pt x="413" y="14"/>
                  </a:cubicBezTo>
                  <a:cubicBezTo>
                    <a:pt x="408" y="14"/>
                    <a:pt x="404" y="14"/>
                    <a:pt x="400" y="16"/>
                  </a:cubicBezTo>
                  <a:cubicBezTo>
                    <a:pt x="397" y="17"/>
                    <a:pt x="394" y="19"/>
                    <a:pt x="391" y="20"/>
                  </a:cubicBezTo>
                  <a:cubicBezTo>
                    <a:pt x="386" y="23"/>
                    <a:pt x="381" y="25"/>
                    <a:pt x="376" y="28"/>
                  </a:cubicBezTo>
                  <a:cubicBezTo>
                    <a:pt x="374" y="29"/>
                    <a:pt x="373" y="30"/>
                    <a:pt x="371" y="31"/>
                  </a:cubicBezTo>
                  <a:cubicBezTo>
                    <a:pt x="368" y="33"/>
                    <a:pt x="368" y="33"/>
                    <a:pt x="368" y="33"/>
                  </a:cubicBezTo>
                  <a:cubicBezTo>
                    <a:pt x="364" y="35"/>
                    <a:pt x="360" y="37"/>
                    <a:pt x="356" y="39"/>
                  </a:cubicBezTo>
                  <a:cubicBezTo>
                    <a:pt x="348" y="44"/>
                    <a:pt x="340" y="48"/>
                    <a:pt x="331" y="52"/>
                  </a:cubicBezTo>
                  <a:cubicBezTo>
                    <a:pt x="331" y="52"/>
                    <a:pt x="331" y="52"/>
                    <a:pt x="331" y="52"/>
                  </a:cubicBezTo>
                  <a:cubicBezTo>
                    <a:pt x="330" y="51"/>
                    <a:pt x="330" y="51"/>
                    <a:pt x="330" y="51"/>
                  </a:cubicBezTo>
                  <a:cubicBezTo>
                    <a:pt x="326" y="45"/>
                    <a:pt x="322" y="41"/>
                    <a:pt x="317" y="37"/>
                  </a:cubicBezTo>
                  <a:cubicBezTo>
                    <a:pt x="310" y="30"/>
                    <a:pt x="301" y="25"/>
                    <a:pt x="291" y="19"/>
                  </a:cubicBezTo>
                  <a:cubicBezTo>
                    <a:pt x="284" y="15"/>
                    <a:pt x="277" y="12"/>
                    <a:pt x="268" y="9"/>
                  </a:cubicBezTo>
                  <a:cubicBezTo>
                    <a:pt x="263" y="7"/>
                    <a:pt x="259" y="6"/>
                    <a:pt x="253" y="5"/>
                  </a:cubicBezTo>
                  <a:cubicBezTo>
                    <a:pt x="247" y="3"/>
                    <a:pt x="242" y="2"/>
                    <a:pt x="236" y="1"/>
                  </a:cubicBezTo>
                  <a:cubicBezTo>
                    <a:pt x="232" y="1"/>
                    <a:pt x="226" y="0"/>
                    <a:pt x="219" y="0"/>
                  </a:cubicBezTo>
                  <a:cubicBezTo>
                    <a:pt x="213" y="0"/>
                    <a:pt x="206" y="0"/>
                    <a:pt x="200" y="0"/>
                  </a:cubicBezTo>
                  <a:cubicBezTo>
                    <a:pt x="194" y="1"/>
                    <a:pt x="189" y="1"/>
                    <a:pt x="185" y="2"/>
                  </a:cubicBezTo>
                  <a:cubicBezTo>
                    <a:pt x="174" y="4"/>
                    <a:pt x="164" y="7"/>
                    <a:pt x="154" y="10"/>
                  </a:cubicBezTo>
                  <a:cubicBezTo>
                    <a:pt x="138" y="16"/>
                    <a:pt x="124" y="24"/>
                    <a:pt x="112" y="34"/>
                  </a:cubicBezTo>
                  <a:cubicBezTo>
                    <a:pt x="112" y="34"/>
                    <a:pt x="112" y="34"/>
                    <a:pt x="112" y="34"/>
                  </a:cubicBezTo>
                  <a:cubicBezTo>
                    <a:pt x="108" y="37"/>
                    <a:pt x="104" y="40"/>
                    <a:pt x="101" y="45"/>
                  </a:cubicBezTo>
                  <a:cubicBezTo>
                    <a:pt x="100" y="45"/>
                    <a:pt x="99" y="46"/>
                    <a:pt x="99" y="47"/>
                  </a:cubicBezTo>
                  <a:cubicBezTo>
                    <a:pt x="98" y="49"/>
                    <a:pt x="96" y="50"/>
                    <a:pt x="95" y="52"/>
                  </a:cubicBezTo>
                  <a:cubicBezTo>
                    <a:pt x="89" y="49"/>
                    <a:pt x="82" y="46"/>
                    <a:pt x="76" y="43"/>
                  </a:cubicBezTo>
                  <a:cubicBezTo>
                    <a:pt x="74" y="42"/>
                    <a:pt x="72" y="41"/>
                    <a:pt x="70" y="40"/>
                  </a:cubicBezTo>
                  <a:cubicBezTo>
                    <a:pt x="51" y="29"/>
                    <a:pt x="51" y="29"/>
                    <a:pt x="51" y="29"/>
                  </a:cubicBezTo>
                  <a:cubicBezTo>
                    <a:pt x="43" y="24"/>
                    <a:pt x="37" y="21"/>
                    <a:pt x="30" y="18"/>
                  </a:cubicBezTo>
                  <a:cubicBezTo>
                    <a:pt x="25" y="16"/>
                    <a:pt x="20" y="14"/>
                    <a:pt x="13" y="14"/>
                  </a:cubicBezTo>
                  <a:cubicBezTo>
                    <a:pt x="11" y="14"/>
                    <a:pt x="9" y="15"/>
                    <a:pt x="7" y="16"/>
                  </a:cubicBezTo>
                  <a:cubicBezTo>
                    <a:pt x="4" y="18"/>
                    <a:pt x="3" y="21"/>
                    <a:pt x="2" y="24"/>
                  </a:cubicBezTo>
                  <a:cubicBezTo>
                    <a:pt x="1" y="26"/>
                    <a:pt x="1" y="29"/>
                    <a:pt x="0" y="31"/>
                  </a:cubicBezTo>
                  <a:cubicBezTo>
                    <a:pt x="0" y="38"/>
                    <a:pt x="0" y="45"/>
                    <a:pt x="1" y="53"/>
                  </a:cubicBezTo>
                  <a:cubicBezTo>
                    <a:pt x="2" y="57"/>
                    <a:pt x="3" y="61"/>
                    <a:pt x="3" y="65"/>
                  </a:cubicBezTo>
                  <a:cubicBezTo>
                    <a:pt x="4" y="67"/>
                    <a:pt x="4" y="67"/>
                    <a:pt x="4" y="67"/>
                  </a:cubicBezTo>
                  <a:cubicBezTo>
                    <a:pt x="6" y="78"/>
                    <a:pt x="9" y="90"/>
                    <a:pt x="14" y="103"/>
                  </a:cubicBezTo>
                  <a:cubicBezTo>
                    <a:pt x="18" y="112"/>
                    <a:pt x="22" y="121"/>
                    <a:pt x="27" y="131"/>
                  </a:cubicBezTo>
                  <a:cubicBezTo>
                    <a:pt x="31" y="137"/>
                    <a:pt x="34" y="143"/>
                    <a:pt x="37" y="148"/>
                  </a:cubicBezTo>
                  <a:cubicBezTo>
                    <a:pt x="41" y="153"/>
                    <a:pt x="45" y="158"/>
                    <a:pt x="49" y="163"/>
                  </a:cubicBezTo>
                  <a:cubicBezTo>
                    <a:pt x="54" y="169"/>
                    <a:pt x="60" y="174"/>
                    <a:pt x="66" y="180"/>
                  </a:cubicBezTo>
                  <a:cubicBezTo>
                    <a:pt x="73" y="186"/>
                    <a:pt x="80" y="191"/>
                    <a:pt x="86" y="195"/>
                  </a:cubicBezTo>
                  <a:cubicBezTo>
                    <a:pt x="87" y="196"/>
                    <a:pt x="88" y="197"/>
                    <a:pt x="87" y="198"/>
                  </a:cubicBezTo>
                  <a:cubicBezTo>
                    <a:pt x="87" y="200"/>
                    <a:pt x="87" y="202"/>
                    <a:pt x="87" y="204"/>
                  </a:cubicBezTo>
                  <a:cubicBezTo>
                    <a:pt x="87" y="205"/>
                    <a:pt x="87" y="205"/>
                    <a:pt x="87" y="205"/>
                  </a:cubicBezTo>
                  <a:cubicBezTo>
                    <a:pt x="87" y="209"/>
                    <a:pt x="86" y="212"/>
                    <a:pt x="87" y="216"/>
                  </a:cubicBezTo>
                  <a:cubicBezTo>
                    <a:pt x="89" y="225"/>
                    <a:pt x="94" y="232"/>
                    <a:pt x="102" y="238"/>
                  </a:cubicBezTo>
                  <a:cubicBezTo>
                    <a:pt x="111" y="244"/>
                    <a:pt x="121" y="249"/>
                    <a:pt x="134" y="254"/>
                  </a:cubicBezTo>
                  <a:cubicBezTo>
                    <a:pt x="143" y="256"/>
                    <a:pt x="153" y="258"/>
                    <a:pt x="161" y="260"/>
                  </a:cubicBezTo>
                  <a:cubicBezTo>
                    <a:pt x="165" y="260"/>
                    <a:pt x="169" y="261"/>
                    <a:pt x="174" y="261"/>
                  </a:cubicBezTo>
                  <a:cubicBezTo>
                    <a:pt x="178" y="261"/>
                    <a:pt x="182" y="262"/>
                    <a:pt x="186" y="262"/>
                  </a:cubicBezTo>
                  <a:cubicBezTo>
                    <a:pt x="189" y="262"/>
                    <a:pt x="189" y="262"/>
                    <a:pt x="189" y="262"/>
                  </a:cubicBezTo>
                  <a:cubicBezTo>
                    <a:pt x="193" y="263"/>
                    <a:pt x="197" y="262"/>
                    <a:pt x="200" y="263"/>
                  </a:cubicBezTo>
                  <a:cubicBezTo>
                    <a:pt x="202" y="263"/>
                    <a:pt x="204" y="263"/>
                    <a:pt x="205" y="263"/>
                  </a:cubicBezTo>
                  <a:cubicBezTo>
                    <a:pt x="210" y="262"/>
                    <a:pt x="216" y="262"/>
                    <a:pt x="220" y="263"/>
                  </a:cubicBezTo>
                  <a:cubicBezTo>
                    <a:pt x="222" y="263"/>
                    <a:pt x="223" y="263"/>
                    <a:pt x="223" y="263"/>
                  </a:cubicBezTo>
                  <a:cubicBezTo>
                    <a:pt x="225" y="263"/>
                    <a:pt x="226" y="263"/>
                    <a:pt x="227" y="263"/>
                  </a:cubicBezTo>
                  <a:cubicBezTo>
                    <a:pt x="228" y="262"/>
                    <a:pt x="229" y="262"/>
                    <a:pt x="230" y="262"/>
                  </a:cubicBezTo>
                  <a:cubicBezTo>
                    <a:pt x="231" y="262"/>
                    <a:pt x="231" y="262"/>
                    <a:pt x="231" y="262"/>
                  </a:cubicBezTo>
                  <a:cubicBezTo>
                    <a:pt x="232" y="262"/>
                    <a:pt x="233" y="262"/>
                    <a:pt x="234" y="262"/>
                  </a:cubicBezTo>
                  <a:cubicBezTo>
                    <a:pt x="236" y="262"/>
                    <a:pt x="238" y="262"/>
                    <a:pt x="240" y="262"/>
                  </a:cubicBezTo>
                  <a:cubicBezTo>
                    <a:pt x="242" y="262"/>
                    <a:pt x="244" y="262"/>
                    <a:pt x="246" y="262"/>
                  </a:cubicBezTo>
                  <a:cubicBezTo>
                    <a:pt x="249" y="262"/>
                    <a:pt x="251" y="261"/>
                    <a:pt x="254" y="261"/>
                  </a:cubicBezTo>
                  <a:cubicBezTo>
                    <a:pt x="255" y="261"/>
                    <a:pt x="257" y="261"/>
                    <a:pt x="259" y="260"/>
                  </a:cubicBezTo>
                  <a:cubicBezTo>
                    <a:pt x="260" y="260"/>
                    <a:pt x="261" y="260"/>
                    <a:pt x="263" y="260"/>
                  </a:cubicBezTo>
                  <a:cubicBezTo>
                    <a:pt x="269" y="259"/>
                    <a:pt x="275" y="258"/>
                    <a:pt x="281" y="256"/>
                  </a:cubicBezTo>
                  <a:cubicBezTo>
                    <a:pt x="287" y="255"/>
                    <a:pt x="293" y="254"/>
                    <a:pt x="298" y="251"/>
                  </a:cubicBezTo>
                  <a:cubicBezTo>
                    <a:pt x="306" y="248"/>
                    <a:pt x="306" y="248"/>
                    <a:pt x="306" y="248"/>
                  </a:cubicBezTo>
                  <a:cubicBezTo>
                    <a:pt x="313" y="245"/>
                    <a:pt x="319" y="242"/>
                    <a:pt x="325" y="237"/>
                  </a:cubicBezTo>
                  <a:cubicBezTo>
                    <a:pt x="331" y="233"/>
                    <a:pt x="335" y="227"/>
                    <a:pt x="338" y="220"/>
                  </a:cubicBezTo>
                  <a:cubicBezTo>
                    <a:pt x="340" y="213"/>
                    <a:pt x="339" y="206"/>
                    <a:pt x="339" y="200"/>
                  </a:cubicBezTo>
                  <a:cubicBezTo>
                    <a:pt x="338" y="196"/>
                    <a:pt x="338" y="196"/>
                    <a:pt x="339" y="195"/>
                  </a:cubicBezTo>
                  <a:cubicBezTo>
                    <a:pt x="340" y="195"/>
                    <a:pt x="340" y="195"/>
                    <a:pt x="341" y="194"/>
                  </a:cubicBezTo>
                  <a:cubicBezTo>
                    <a:pt x="349" y="189"/>
                    <a:pt x="356" y="184"/>
                    <a:pt x="362" y="178"/>
                  </a:cubicBezTo>
                  <a:cubicBezTo>
                    <a:pt x="369" y="171"/>
                    <a:pt x="376" y="164"/>
                    <a:pt x="382" y="157"/>
                  </a:cubicBezTo>
                  <a:cubicBezTo>
                    <a:pt x="385" y="153"/>
                    <a:pt x="389" y="148"/>
                    <a:pt x="392" y="142"/>
                  </a:cubicBezTo>
                  <a:cubicBezTo>
                    <a:pt x="397" y="135"/>
                    <a:pt x="401" y="126"/>
                    <a:pt x="406" y="117"/>
                  </a:cubicBezTo>
                  <a:cubicBezTo>
                    <a:pt x="409" y="109"/>
                    <a:pt x="412" y="101"/>
                    <a:pt x="415" y="92"/>
                  </a:cubicBezTo>
                  <a:cubicBezTo>
                    <a:pt x="418" y="83"/>
                    <a:pt x="421" y="74"/>
                    <a:pt x="423" y="64"/>
                  </a:cubicBezTo>
                  <a:cubicBezTo>
                    <a:pt x="424" y="56"/>
                    <a:pt x="426" y="48"/>
                    <a:pt x="426" y="38"/>
                  </a:cubicBezTo>
                  <a:cubicBezTo>
                    <a:pt x="426" y="32"/>
                    <a:pt x="425" y="30"/>
                    <a:pt x="424" y="25"/>
                  </a:cubicBezTo>
                  <a:moveTo>
                    <a:pt x="95" y="204"/>
                  </a:moveTo>
                  <a:cubicBezTo>
                    <a:pt x="96" y="202"/>
                    <a:pt x="96" y="202"/>
                    <a:pt x="96" y="202"/>
                  </a:cubicBezTo>
                  <a:cubicBezTo>
                    <a:pt x="96" y="201"/>
                    <a:pt x="96" y="201"/>
                    <a:pt x="96" y="201"/>
                  </a:cubicBezTo>
                  <a:cubicBezTo>
                    <a:pt x="96" y="202"/>
                    <a:pt x="96" y="202"/>
                    <a:pt x="96" y="202"/>
                  </a:cubicBezTo>
                  <a:cubicBezTo>
                    <a:pt x="119" y="214"/>
                    <a:pt x="143" y="223"/>
                    <a:pt x="169" y="228"/>
                  </a:cubicBezTo>
                  <a:cubicBezTo>
                    <a:pt x="177" y="229"/>
                    <a:pt x="184" y="230"/>
                    <a:pt x="192" y="231"/>
                  </a:cubicBezTo>
                  <a:cubicBezTo>
                    <a:pt x="198" y="231"/>
                    <a:pt x="205" y="231"/>
                    <a:pt x="213" y="231"/>
                  </a:cubicBezTo>
                  <a:cubicBezTo>
                    <a:pt x="214" y="231"/>
                    <a:pt x="216" y="231"/>
                    <a:pt x="217" y="231"/>
                  </a:cubicBezTo>
                  <a:cubicBezTo>
                    <a:pt x="221" y="231"/>
                    <a:pt x="225" y="231"/>
                    <a:pt x="229" y="231"/>
                  </a:cubicBezTo>
                  <a:cubicBezTo>
                    <a:pt x="233" y="231"/>
                    <a:pt x="237" y="231"/>
                    <a:pt x="242" y="230"/>
                  </a:cubicBezTo>
                  <a:cubicBezTo>
                    <a:pt x="249" y="229"/>
                    <a:pt x="256" y="228"/>
                    <a:pt x="263" y="226"/>
                  </a:cubicBezTo>
                  <a:cubicBezTo>
                    <a:pt x="275" y="224"/>
                    <a:pt x="288" y="220"/>
                    <a:pt x="300" y="215"/>
                  </a:cubicBezTo>
                  <a:cubicBezTo>
                    <a:pt x="309" y="212"/>
                    <a:pt x="317" y="208"/>
                    <a:pt x="327" y="203"/>
                  </a:cubicBezTo>
                  <a:cubicBezTo>
                    <a:pt x="327" y="203"/>
                    <a:pt x="328" y="203"/>
                    <a:pt x="328" y="202"/>
                  </a:cubicBezTo>
                  <a:cubicBezTo>
                    <a:pt x="329" y="202"/>
                    <a:pt x="330" y="202"/>
                    <a:pt x="330" y="201"/>
                  </a:cubicBezTo>
                  <a:cubicBezTo>
                    <a:pt x="330" y="204"/>
                    <a:pt x="330" y="204"/>
                    <a:pt x="330" y="204"/>
                  </a:cubicBezTo>
                  <a:cubicBezTo>
                    <a:pt x="330" y="208"/>
                    <a:pt x="331" y="212"/>
                    <a:pt x="329" y="217"/>
                  </a:cubicBezTo>
                  <a:cubicBezTo>
                    <a:pt x="328" y="222"/>
                    <a:pt x="324" y="227"/>
                    <a:pt x="319" y="231"/>
                  </a:cubicBezTo>
                  <a:cubicBezTo>
                    <a:pt x="315" y="234"/>
                    <a:pt x="309" y="237"/>
                    <a:pt x="302" y="240"/>
                  </a:cubicBezTo>
                  <a:cubicBezTo>
                    <a:pt x="289" y="246"/>
                    <a:pt x="276" y="248"/>
                    <a:pt x="265" y="250"/>
                  </a:cubicBezTo>
                  <a:cubicBezTo>
                    <a:pt x="260" y="251"/>
                    <a:pt x="254" y="252"/>
                    <a:pt x="247" y="253"/>
                  </a:cubicBezTo>
                  <a:cubicBezTo>
                    <a:pt x="245" y="253"/>
                    <a:pt x="243" y="253"/>
                    <a:pt x="242" y="253"/>
                  </a:cubicBezTo>
                  <a:cubicBezTo>
                    <a:pt x="239" y="253"/>
                    <a:pt x="236" y="253"/>
                    <a:pt x="233" y="254"/>
                  </a:cubicBezTo>
                  <a:cubicBezTo>
                    <a:pt x="231" y="254"/>
                    <a:pt x="230" y="254"/>
                    <a:pt x="228" y="254"/>
                  </a:cubicBezTo>
                  <a:cubicBezTo>
                    <a:pt x="227" y="254"/>
                    <a:pt x="227" y="254"/>
                    <a:pt x="226" y="254"/>
                  </a:cubicBezTo>
                  <a:cubicBezTo>
                    <a:pt x="216" y="254"/>
                    <a:pt x="216" y="254"/>
                    <a:pt x="216" y="254"/>
                  </a:cubicBezTo>
                  <a:cubicBezTo>
                    <a:pt x="210" y="254"/>
                    <a:pt x="210" y="254"/>
                    <a:pt x="210" y="254"/>
                  </a:cubicBezTo>
                  <a:cubicBezTo>
                    <a:pt x="208" y="254"/>
                    <a:pt x="206" y="254"/>
                    <a:pt x="204" y="254"/>
                  </a:cubicBezTo>
                  <a:cubicBezTo>
                    <a:pt x="198" y="254"/>
                    <a:pt x="193" y="253"/>
                    <a:pt x="187" y="253"/>
                  </a:cubicBezTo>
                  <a:cubicBezTo>
                    <a:pt x="186" y="253"/>
                    <a:pt x="184" y="253"/>
                    <a:pt x="183" y="253"/>
                  </a:cubicBezTo>
                  <a:cubicBezTo>
                    <a:pt x="168" y="252"/>
                    <a:pt x="153" y="249"/>
                    <a:pt x="139" y="245"/>
                  </a:cubicBezTo>
                  <a:cubicBezTo>
                    <a:pt x="127" y="242"/>
                    <a:pt x="116" y="237"/>
                    <a:pt x="107" y="231"/>
                  </a:cubicBezTo>
                  <a:cubicBezTo>
                    <a:pt x="103" y="228"/>
                    <a:pt x="100" y="224"/>
                    <a:pt x="98" y="220"/>
                  </a:cubicBezTo>
                  <a:cubicBezTo>
                    <a:pt x="96" y="217"/>
                    <a:pt x="96" y="214"/>
                    <a:pt x="96" y="211"/>
                  </a:cubicBezTo>
                  <a:cubicBezTo>
                    <a:pt x="95" y="209"/>
                    <a:pt x="95" y="207"/>
                    <a:pt x="95" y="204"/>
                  </a:cubicBezTo>
                  <a:moveTo>
                    <a:pt x="268" y="216"/>
                  </a:moveTo>
                  <a:cubicBezTo>
                    <a:pt x="260" y="218"/>
                    <a:pt x="252" y="220"/>
                    <a:pt x="242" y="221"/>
                  </a:cubicBezTo>
                  <a:cubicBezTo>
                    <a:pt x="239" y="221"/>
                    <a:pt x="236" y="222"/>
                    <a:pt x="233" y="222"/>
                  </a:cubicBezTo>
                  <a:cubicBezTo>
                    <a:pt x="230" y="222"/>
                    <a:pt x="230" y="222"/>
                    <a:pt x="230" y="222"/>
                  </a:cubicBezTo>
                  <a:cubicBezTo>
                    <a:pt x="226" y="222"/>
                    <a:pt x="221" y="222"/>
                    <a:pt x="217" y="222"/>
                  </a:cubicBezTo>
                  <a:cubicBezTo>
                    <a:pt x="213" y="222"/>
                    <a:pt x="213" y="222"/>
                    <a:pt x="213" y="222"/>
                  </a:cubicBezTo>
                  <a:cubicBezTo>
                    <a:pt x="212" y="222"/>
                    <a:pt x="211" y="222"/>
                    <a:pt x="210" y="222"/>
                  </a:cubicBezTo>
                  <a:cubicBezTo>
                    <a:pt x="207" y="223"/>
                    <a:pt x="205" y="223"/>
                    <a:pt x="202" y="222"/>
                  </a:cubicBezTo>
                  <a:cubicBezTo>
                    <a:pt x="193" y="222"/>
                    <a:pt x="183" y="221"/>
                    <a:pt x="174" y="220"/>
                  </a:cubicBezTo>
                  <a:cubicBezTo>
                    <a:pt x="160" y="217"/>
                    <a:pt x="147" y="214"/>
                    <a:pt x="135" y="209"/>
                  </a:cubicBezTo>
                  <a:cubicBezTo>
                    <a:pt x="117" y="203"/>
                    <a:pt x="102" y="196"/>
                    <a:pt x="89" y="187"/>
                  </a:cubicBezTo>
                  <a:cubicBezTo>
                    <a:pt x="82" y="181"/>
                    <a:pt x="75" y="176"/>
                    <a:pt x="69" y="171"/>
                  </a:cubicBezTo>
                  <a:cubicBezTo>
                    <a:pt x="68" y="169"/>
                    <a:pt x="68" y="169"/>
                    <a:pt x="68" y="169"/>
                  </a:cubicBezTo>
                  <a:cubicBezTo>
                    <a:pt x="66" y="168"/>
                    <a:pt x="65" y="167"/>
                    <a:pt x="63" y="165"/>
                  </a:cubicBezTo>
                  <a:cubicBezTo>
                    <a:pt x="57" y="158"/>
                    <a:pt x="52" y="152"/>
                    <a:pt x="47" y="146"/>
                  </a:cubicBezTo>
                  <a:cubicBezTo>
                    <a:pt x="41" y="137"/>
                    <a:pt x="35" y="128"/>
                    <a:pt x="30" y="118"/>
                  </a:cubicBezTo>
                  <a:cubicBezTo>
                    <a:pt x="24" y="105"/>
                    <a:pt x="20" y="93"/>
                    <a:pt x="17" y="82"/>
                  </a:cubicBezTo>
                  <a:cubicBezTo>
                    <a:pt x="16" y="79"/>
                    <a:pt x="15" y="76"/>
                    <a:pt x="14" y="72"/>
                  </a:cubicBezTo>
                  <a:cubicBezTo>
                    <a:pt x="14" y="70"/>
                    <a:pt x="14" y="70"/>
                    <a:pt x="14" y="70"/>
                  </a:cubicBezTo>
                  <a:cubicBezTo>
                    <a:pt x="13" y="70"/>
                    <a:pt x="13" y="69"/>
                    <a:pt x="13" y="69"/>
                  </a:cubicBezTo>
                  <a:cubicBezTo>
                    <a:pt x="18" y="70"/>
                    <a:pt x="22" y="70"/>
                    <a:pt x="27" y="69"/>
                  </a:cubicBezTo>
                  <a:cubicBezTo>
                    <a:pt x="27" y="69"/>
                    <a:pt x="27" y="69"/>
                    <a:pt x="27" y="69"/>
                  </a:cubicBezTo>
                  <a:cubicBezTo>
                    <a:pt x="27" y="71"/>
                    <a:pt x="28" y="73"/>
                    <a:pt x="29" y="74"/>
                  </a:cubicBezTo>
                  <a:cubicBezTo>
                    <a:pt x="32" y="84"/>
                    <a:pt x="38" y="91"/>
                    <a:pt x="47" y="95"/>
                  </a:cubicBezTo>
                  <a:cubicBezTo>
                    <a:pt x="54" y="99"/>
                    <a:pt x="61" y="100"/>
                    <a:pt x="69" y="98"/>
                  </a:cubicBezTo>
                  <a:cubicBezTo>
                    <a:pt x="72" y="97"/>
                    <a:pt x="75" y="96"/>
                    <a:pt x="79" y="95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81" y="99"/>
                    <a:pt x="84" y="103"/>
                    <a:pt x="86" y="106"/>
                  </a:cubicBezTo>
                  <a:cubicBezTo>
                    <a:pt x="92" y="115"/>
                    <a:pt x="100" y="120"/>
                    <a:pt x="110" y="122"/>
                  </a:cubicBezTo>
                  <a:cubicBezTo>
                    <a:pt x="114" y="123"/>
                    <a:pt x="118" y="123"/>
                    <a:pt x="122" y="122"/>
                  </a:cubicBezTo>
                  <a:cubicBezTo>
                    <a:pt x="130" y="121"/>
                    <a:pt x="137" y="119"/>
                    <a:pt x="144" y="115"/>
                  </a:cubicBezTo>
                  <a:cubicBezTo>
                    <a:pt x="145" y="114"/>
                    <a:pt x="145" y="114"/>
                    <a:pt x="145" y="114"/>
                  </a:cubicBezTo>
                  <a:cubicBezTo>
                    <a:pt x="145" y="114"/>
                    <a:pt x="146" y="113"/>
                    <a:pt x="146" y="113"/>
                  </a:cubicBezTo>
                  <a:cubicBezTo>
                    <a:pt x="146" y="113"/>
                    <a:pt x="146" y="114"/>
                    <a:pt x="147" y="114"/>
                  </a:cubicBezTo>
                  <a:cubicBezTo>
                    <a:pt x="148" y="115"/>
                    <a:pt x="148" y="115"/>
                    <a:pt x="148" y="115"/>
                  </a:cubicBezTo>
                  <a:cubicBezTo>
                    <a:pt x="150" y="118"/>
                    <a:pt x="153" y="120"/>
                    <a:pt x="156" y="123"/>
                  </a:cubicBezTo>
                  <a:cubicBezTo>
                    <a:pt x="160" y="126"/>
                    <a:pt x="166" y="129"/>
                    <a:pt x="172" y="130"/>
                  </a:cubicBezTo>
                  <a:cubicBezTo>
                    <a:pt x="181" y="132"/>
                    <a:pt x="190" y="131"/>
                    <a:pt x="200" y="127"/>
                  </a:cubicBezTo>
                  <a:cubicBezTo>
                    <a:pt x="205" y="124"/>
                    <a:pt x="209" y="122"/>
                    <a:pt x="213" y="119"/>
                  </a:cubicBezTo>
                  <a:cubicBezTo>
                    <a:pt x="213" y="119"/>
                    <a:pt x="213" y="119"/>
                    <a:pt x="213" y="119"/>
                  </a:cubicBezTo>
                  <a:cubicBezTo>
                    <a:pt x="213" y="119"/>
                    <a:pt x="213" y="119"/>
                    <a:pt x="213" y="119"/>
                  </a:cubicBezTo>
                  <a:cubicBezTo>
                    <a:pt x="217" y="122"/>
                    <a:pt x="221" y="124"/>
                    <a:pt x="225" y="126"/>
                  </a:cubicBezTo>
                  <a:cubicBezTo>
                    <a:pt x="233" y="130"/>
                    <a:pt x="242" y="132"/>
                    <a:pt x="250" y="131"/>
                  </a:cubicBezTo>
                  <a:cubicBezTo>
                    <a:pt x="258" y="130"/>
                    <a:pt x="265" y="127"/>
                    <a:pt x="271" y="122"/>
                  </a:cubicBezTo>
                  <a:cubicBezTo>
                    <a:pt x="273" y="120"/>
                    <a:pt x="275" y="118"/>
                    <a:pt x="277" y="116"/>
                  </a:cubicBezTo>
                  <a:cubicBezTo>
                    <a:pt x="279" y="114"/>
                    <a:pt x="279" y="114"/>
                    <a:pt x="279" y="114"/>
                  </a:cubicBezTo>
                  <a:cubicBezTo>
                    <a:pt x="279" y="114"/>
                    <a:pt x="280" y="113"/>
                    <a:pt x="280" y="113"/>
                  </a:cubicBezTo>
                  <a:cubicBezTo>
                    <a:pt x="280" y="113"/>
                    <a:pt x="281" y="114"/>
                    <a:pt x="281" y="114"/>
                  </a:cubicBezTo>
                  <a:cubicBezTo>
                    <a:pt x="284" y="116"/>
                    <a:pt x="288" y="118"/>
                    <a:pt x="291" y="119"/>
                  </a:cubicBezTo>
                  <a:cubicBezTo>
                    <a:pt x="299" y="122"/>
                    <a:pt x="305" y="123"/>
                    <a:pt x="312" y="123"/>
                  </a:cubicBezTo>
                  <a:cubicBezTo>
                    <a:pt x="317" y="122"/>
                    <a:pt x="322" y="121"/>
                    <a:pt x="327" y="118"/>
                  </a:cubicBezTo>
                  <a:cubicBezTo>
                    <a:pt x="334" y="114"/>
                    <a:pt x="340" y="107"/>
                    <a:pt x="345" y="99"/>
                  </a:cubicBezTo>
                  <a:cubicBezTo>
                    <a:pt x="345" y="98"/>
                    <a:pt x="345" y="97"/>
                    <a:pt x="346" y="97"/>
                  </a:cubicBezTo>
                  <a:cubicBezTo>
                    <a:pt x="346" y="96"/>
                    <a:pt x="346" y="95"/>
                    <a:pt x="346" y="95"/>
                  </a:cubicBezTo>
                  <a:cubicBezTo>
                    <a:pt x="347" y="94"/>
                    <a:pt x="347" y="94"/>
                    <a:pt x="347" y="94"/>
                  </a:cubicBezTo>
                  <a:cubicBezTo>
                    <a:pt x="347" y="95"/>
                    <a:pt x="347" y="95"/>
                    <a:pt x="347" y="95"/>
                  </a:cubicBezTo>
                  <a:cubicBezTo>
                    <a:pt x="348" y="95"/>
                    <a:pt x="348" y="95"/>
                    <a:pt x="348" y="95"/>
                  </a:cubicBezTo>
                  <a:cubicBezTo>
                    <a:pt x="351" y="96"/>
                    <a:pt x="353" y="97"/>
                    <a:pt x="356" y="98"/>
                  </a:cubicBezTo>
                  <a:cubicBezTo>
                    <a:pt x="367" y="100"/>
                    <a:pt x="376" y="98"/>
                    <a:pt x="385" y="91"/>
                  </a:cubicBezTo>
                  <a:cubicBezTo>
                    <a:pt x="391" y="87"/>
                    <a:pt x="395" y="81"/>
                    <a:pt x="398" y="73"/>
                  </a:cubicBezTo>
                  <a:cubicBezTo>
                    <a:pt x="398" y="72"/>
                    <a:pt x="398" y="71"/>
                    <a:pt x="399" y="70"/>
                  </a:cubicBezTo>
                  <a:cubicBezTo>
                    <a:pt x="399" y="69"/>
                    <a:pt x="399" y="69"/>
                    <a:pt x="399" y="69"/>
                  </a:cubicBezTo>
                  <a:cubicBezTo>
                    <a:pt x="400" y="69"/>
                    <a:pt x="400" y="69"/>
                    <a:pt x="400" y="69"/>
                  </a:cubicBezTo>
                  <a:cubicBezTo>
                    <a:pt x="402" y="69"/>
                    <a:pt x="404" y="70"/>
                    <a:pt x="406" y="70"/>
                  </a:cubicBezTo>
                  <a:cubicBezTo>
                    <a:pt x="407" y="70"/>
                    <a:pt x="409" y="70"/>
                    <a:pt x="410" y="69"/>
                  </a:cubicBezTo>
                  <a:cubicBezTo>
                    <a:pt x="411" y="69"/>
                    <a:pt x="411" y="69"/>
                    <a:pt x="412" y="69"/>
                  </a:cubicBezTo>
                  <a:cubicBezTo>
                    <a:pt x="413" y="69"/>
                    <a:pt x="413" y="69"/>
                    <a:pt x="413" y="69"/>
                  </a:cubicBezTo>
                  <a:cubicBezTo>
                    <a:pt x="412" y="69"/>
                    <a:pt x="412" y="69"/>
                    <a:pt x="412" y="69"/>
                  </a:cubicBezTo>
                  <a:cubicBezTo>
                    <a:pt x="412" y="69"/>
                    <a:pt x="412" y="69"/>
                    <a:pt x="412" y="69"/>
                  </a:cubicBezTo>
                  <a:cubicBezTo>
                    <a:pt x="409" y="84"/>
                    <a:pt x="405" y="96"/>
                    <a:pt x="400" y="107"/>
                  </a:cubicBezTo>
                  <a:cubicBezTo>
                    <a:pt x="400" y="108"/>
                    <a:pt x="400" y="108"/>
                    <a:pt x="400" y="108"/>
                  </a:cubicBezTo>
                  <a:cubicBezTo>
                    <a:pt x="398" y="112"/>
                    <a:pt x="396" y="117"/>
                    <a:pt x="394" y="121"/>
                  </a:cubicBezTo>
                  <a:cubicBezTo>
                    <a:pt x="391" y="127"/>
                    <a:pt x="387" y="133"/>
                    <a:pt x="384" y="137"/>
                  </a:cubicBezTo>
                  <a:cubicBezTo>
                    <a:pt x="380" y="145"/>
                    <a:pt x="374" y="152"/>
                    <a:pt x="366" y="161"/>
                  </a:cubicBezTo>
                  <a:cubicBezTo>
                    <a:pt x="359" y="169"/>
                    <a:pt x="351" y="175"/>
                    <a:pt x="343" y="182"/>
                  </a:cubicBezTo>
                  <a:cubicBezTo>
                    <a:pt x="334" y="189"/>
                    <a:pt x="322" y="196"/>
                    <a:pt x="309" y="202"/>
                  </a:cubicBezTo>
                  <a:cubicBezTo>
                    <a:pt x="296" y="208"/>
                    <a:pt x="283" y="213"/>
                    <a:pt x="268" y="216"/>
                  </a:cubicBezTo>
                  <a:moveTo>
                    <a:pt x="414" y="59"/>
                  </a:moveTo>
                  <a:cubicBezTo>
                    <a:pt x="412" y="60"/>
                    <a:pt x="409" y="61"/>
                    <a:pt x="406" y="61"/>
                  </a:cubicBezTo>
                  <a:cubicBezTo>
                    <a:pt x="405" y="61"/>
                    <a:pt x="405" y="61"/>
                    <a:pt x="405" y="61"/>
                  </a:cubicBezTo>
                  <a:cubicBezTo>
                    <a:pt x="404" y="61"/>
                    <a:pt x="402" y="61"/>
                    <a:pt x="401" y="60"/>
                  </a:cubicBezTo>
                  <a:cubicBezTo>
                    <a:pt x="399" y="60"/>
                    <a:pt x="398" y="60"/>
                    <a:pt x="396" y="60"/>
                  </a:cubicBezTo>
                  <a:cubicBezTo>
                    <a:pt x="393" y="60"/>
                    <a:pt x="392" y="62"/>
                    <a:pt x="391" y="64"/>
                  </a:cubicBezTo>
                  <a:cubicBezTo>
                    <a:pt x="391" y="65"/>
                    <a:pt x="391" y="65"/>
                    <a:pt x="390" y="66"/>
                  </a:cubicBezTo>
                  <a:cubicBezTo>
                    <a:pt x="390" y="70"/>
                    <a:pt x="388" y="74"/>
                    <a:pt x="386" y="77"/>
                  </a:cubicBezTo>
                  <a:cubicBezTo>
                    <a:pt x="380" y="86"/>
                    <a:pt x="372" y="90"/>
                    <a:pt x="361" y="90"/>
                  </a:cubicBezTo>
                  <a:cubicBezTo>
                    <a:pt x="357" y="89"/>
                    <a:pt x="354" y="88"/>
                    <a:pt x="350" y="86"/>
                  </a:cubicBezTo>
                  <a:cubicBezTo>
                    <a:pt x="349" y="86"/>
                    <a:pt x="348" y="85"/>
                    <a:pt x="347" y="85"/>
                  </a:cubicBezTo>
                  <a:cubicBezTo>
                    <a:pt x="346" y="85"/>
                    <a:pt x="346" y="85"/>
                    <a:pt x="346" y="85"/>
                  </a:cubicBezTo>
                  <a:cubicBezTo>
                    <a:pt x="345" y="84"/>
                    <a:pt x="344" y="84"/>
                    <a:pt x="342" y="85"/>
                  </a:cubicBezTo>
                  <a:cubicBezTo>
                    <a:pt x="340" y="87"/>
                    <a:pt x="339" y="89"/>
                    <a:pt x="339" y="90"/>
                  </a:cubicBezTo>
                  <a:cubicBezTo>
                    <a:pt x="337" y="95"/>
                    <a:pt x="334" y="98"/>
                    <a:pt x="332" y="102"/>
                  </a:cubicBezTo>
                  <a:cubicBezTo>
                    <a:pt x="327" y="107"/>
                    <a:pt x="322" y="111"/>
                    <a:pt x="315" y="113"/>
                  </a:cubicBezTo>
                  <a:cubicBezTo>
                    <a:pt x="311" y="114"/>
                    <a:pt x="307" y="114"/>
                    <a:pt x="303" y="113"/>
                  </a:cubicBezTo>
                  <a:cubicBezTo>
                    <a:pt x="298" y="112"/>
                    <a:pt x="293" y="110"/>
                    <a:pt x="288" y="107"/>
                  </a:cubicBezTo>
                  <a:cubicBezTo>
                    <a:pt x="287" y="107"/>
                    <a:pt x="286" y="106"/>
                    <a:pt x="285" y="106"/>
                  </a:cubicBezTo>
                  <a:cubicBezTo>
                    <a:pt x="284" y="105"/>
                    <a:pt x="283" y="105"/>
                    <a:pt x="283" y="104"/>
                  </a:cubicBezTo>
                  <a:cubicBezTo>
                    <a:pt x="280" y="103"/>
                    <a:pt x="277" y="103"/>
                    <a:pt x="275" y="105"/>
                  </a:cubicBezTo>
                  <a:cubicBezTo>
                    <a:pt x="273" y="107"/>
                    <a:pt x="272" y="109"/>
                    <a:pt x="270" y="110"/>
                  </a:cubicBezTo>
                  <a:cubicBezTo>
                    <a:pt x="268" y="113"/>
                    <a:pt x="266" y="114"/>
                    <a:pt x="264" y="116"/>
                  </a:cubicBezTo>
                  <a:cubicBezTo>
                    <a:pt x="260" y="119"/>
                    <a:pt x="256" y="121"/>
                    <a:pt x="251" y="121"/>
                  </a:cubicBezTo>
                  <a:cubicBezTo>
                    <a:pt x="244" y="122"/>
                    <a:pt x="237" y="121"/>
                    <a:pt x="232" y="119"/>
                  </a:cubicBezTo>
                  <a:cubicBezTo>
                    <a:pt x="226" y="117"/>
                    <a:pt x="222" y="114"/>
                    <a:pt x="218" y="111"/>
                  </a:cubicBezTo>
                  <a:cubicBezTo>
                    <a:pt x="217" y="111"/>
                    <a:pt x="217" y="111"/>
                    <a:pt x="217" y="111"/>
                  </a:cubicBezTo>
                  <a:cubicBezTo>
                    <a:pt x="215" y="110"/>
                    <a:pt x="214" y="109"/>
                    <a:pt x="213" y="109"/>
                  </a:cubicBezTo>
                  <a:cubicBezTo>
                    <a:pt x="212" y="109"/>
                    <a:pt x="211" y="109"/>
                    <a:pt x="209" y="111"/>
                  </a:cubicBezTo>
                  <a:cubicBezTo>
                    <a:pt x="208" y="111"/>
                    <a:pt x="208" y="111"/>
                    <a:pt x="208" y="111"/>
                  </a:cubicBezTo>
                  <a:cubicBezTo>
                    <a:pt x="200" y="117"/>
                    <a:pt x="194" y="120"/>
                    <a:pt x="186" y="121"/>
                  </a:cubicBezTo>
                  <a:cubicBezTo>
                    <a:pt x="179" y="122"/>
                    <a:pt x="173" y="122"/>
                    <a:pt x="168" y="119"/>
                  </a:cubicBezTo>
                  <a:cubicBezTo>
                    <a:pt x="166" y="119"/>
                    <a:pt x="164" y="117"/>
                    <a:pt x="162" y="116"/>
                  </a:cubicBezTo>
                  <a:cubicBezTo>
                    <a:pt x="158" y="113"/>
                    <a:pt x="155" y="110"/>
                    <a:pt x="152" y="107"/>
                  </a:cubicBezTo>
                  <a:cubicBezTo>
                    <a:pt x="148" y="103"/>
                    <a:pt x="146" y="103"/>
                    <a:pt x="142" y="105"/>
                  </a:cubicBezTo>
                  <a:cubicBezTo>
                    <a:pt x="136" y="109"/>
                    <a:pt x="130" y="111"/>
                    <a:pt x="124" y="113"/>
                  </a:cubicBezTo>
                  <a:cubicBezTo>
                    <a:pt x="114" y="115"/>
                    <a:pt x="105" y="113"/>
                    <a:pt x="97" y="105"/>
                  </a:cubicBezTo>
                  <a:cubicBezTo>
                    <a:pt x="93" y="102"/>
                    <a:pt x="90" y="97"/>
                    <a:pt x="87" y="90"/>
                  </a:cubicBezTo>
                  <a:cubicBezTo>
                    <a:pt x="87" y="89"/>
                    <a:pt x="86" y="88"/>
                    <a:pt x="85" y="86"/>
                  </a:cubicBezTo>
                  <a:cubicBezTo>
                    <a:pt x="83" y="84"/>
                    <a:pt x="80" y="84"/>
                    <a:pt x="78" y="85"/>
                  </a:cubicBezTo>
                  <a:cubicBezTo>
                    <a:pt x="76" y="86"/>
                    <a:pt x="76" y="86"/>
                    <a:pt x="76" y="86"/>
                  </a:cubicBezTo>
                  <a:cubicBezTo>
                    <a:pt x="72" y="88"/>
                    <a:pt x="70" y="88"/>
                    <a:pt x="67" y="89"/>
                  </a:cubicBezTo>
                  <a:cubicBezTo>
                    <a:pt x="59" y="91"/>
                    <a:pt x="51" y="89"/>
                    <a:pt x="45" y="83"/>
                  </a:cubicBezTo>
                  <a:cubicBezTo>
                    <a:pt x="40" y="79"/>
                    <a:pt x="37" y="74"/>
                    <a:pt x="36" y="67"/>
                  </a:cubicBezTo>
                  <a:cubicBezTo>
                    <a:pt x="36" y="67"/>
                    <a:pt x="35" y="67"/>
                    <a:pt x="35" y="66"/>
                  </a:cubicBezTo>
                  <a:cubicBezTo>
                    <a:pt x="35" y="66"/>
                    <a:pt x="35" y="65"/>
                    <a:pt x="35" y="65"/>
                  </a:cubicBezTo>
                  <a:cubicBezTo>
                    <a:pt x="34" y="62"/>
                    <a:pt x="32" y="60"/>
                    <a:pt x="29" y="60"/>
                  </a:cubicBezTo>
                  <a:cubicBezTo>
                    <a:pt x="28" y="60"/>
                    <a:pt x="26" y="60"/>
                    <a:pt x="25" y="60"/>
                  </a:cubicBezTo>
                  <a:cubicBezTo>
                    <a:pt x="22" y="61"/>
                    <a:pt x="20" y="61"/>
                    <a:pt x="17" y="61"/>
                  </a:cubicBezTo>
                  <a:cubicBezTo>
                    <a:pt x="16" y="61"/>
                    <a:pt x="15" y="60"/>
                    <a:pt x="14" y="60"/>
                  </a:cubicBezTo>
                  <a:cubicBezTo>
                    <a:pt x="12" y="59"/>
                    <a:pt x="11" y="58"/>
                    <a:pt x="11" y="56"/>
                  </a:cubicBezTo>
                  <a:cubicBezTo>
                    <a:pt x="11" y="55"/>
                    <a:pt x="10" y="53"/>
                    <a:pt x="10" y="51"/>
                  </a:cubicBezTo>
                  <a:cubicBezTo>
                    <a:pt x="10" y="49"/>
                    <a:pt x="10" y="47"/>
                    <a:pt x="10" y="45"/>
                  </a:cubicBezTo>
                  <a:cubicBezTo>
                    <a:pt x="9" y="44"/>
                    <a:pt x="9" y="43"/>
                    <a:pt x="9" y="42"/>
                  </a:cubicBezTo>
                  <a:cubicBezTo>
                    <a:pt x="9" y="42"/>
                    <a:pt x="9" y="41"/>
                    <a:pt x="9" y="41"/>
                  </a:cubicBezTo>
                  <a:cubicBezTo>
                    <a:pt x="9" y="36"/>
                    <a:pt x="9" y="32"/>
                    <a:pt x="10" y="27"/>
                  </a:cubicBezTo>
                  <a:cubicBezTo>
                    <a:pt x="10" y="26"/>
                    <a:pt x="11" y="26"/>
                    <a:pt x="11" y="25"/>
                  </a:cubicBezTo>
                  <a:cubicBezTo>
                    <a:pt x="12" y="24"/>
                    <a:pt x="13" y="23"/>
                    <a:pt x="14" y="23"/>
                  </a:cubicBezTo>
                  <a:cubicBezTo>
                    <a:pt x="17" y="23"/>
                    <a:pt x="20" y="23"/>
                    <a:pt x="23" y="25"/>
                  </a:cubicBezTo>
                  <a:cubicBezTo>
                    <a:pt x="28" y="27"/>
                    <a:pt x="33" y="29"/>
                    <a:pt x="38" y="32"/>
                  </a:cubicBezTo>
                  <a:cubicBezTo>
                    <a:pt x="48" y="37"/>
                    <a:pt x="57" y="42"/>
                    <a:pt x="67" y="48"/>
                  </a:cubicBezTo>
                  <a:cubicBezTo>
                    <a:pt x="76" y="53"/>
                    <a:pt x="85" y="57"/>
                    <a:pt x="95" y="61"/>
                  </a:cubicBezTo>
                  <a:cubicBezTo>
                    <a:pt x="101" y="64"/>
                    <a:pt x="107" y="66"/>
                    <a:pt x="114" y="68"/>
                  </a:cubicBezTo>
                  <a:cubicBezTo>
                    <a:pt x="125" y="72"/>
                    <a:pt x="138" y="75"/>
                    <a:pt x="150" y="78"/>
                  </a:cubicBezTo>
                  <a:cubicBezTo>
                    <a:pt x="156" y="79"/>
                    <a:pt x="163" y="80"/>
                    <a:pt x="169" y="80"/>
                  </a:cubicBezTo>
                  <a:cubicBezTo>
                    <a:pt x="170" y="81"/>
                    <a:pt x="172" y="81"/>
                    <a:pt x="173" y="81"/>
                  </a:cubicBezTo>
                  <a:cubicBezTo>
                    <a:pt x="174" y="82"/>
                    <a:pt x="176" y="82"/>
                    <a:pt x="177" y="82"/>
                  </a:cubicBezTo>
                  <a:cubicBezTo>
                    <a:pt x="188" y="83"/>
                    <a:pt x="188" y="83"/>
                    <a:pt x="188" y="83"/>
                  </a:cubicBezTo>
                  <a:cubicBezTo>
                    <a:pt x="193" y="84"/>
                    <a:pt x="197" y="84"/>
                    <a:pt x="202" y="84"/>
                  </a:cubicBezTo>
                  <a:cubicBezTo>
                    <a:pt x="209" y="85"/>
                    <a:pt x="216" y="84"/>
                    <a:pt x="223" y="84"/>
                  </a:cubicBezTo>
                  <a:cubicBezTo>
                    <a:pt x="224" y="84"/>
                    <a:pt x="224" y="84"/>
                    <a:pt x="224" y="84"/>
                  </a:cubicBezTo>
                  <a:cubicBezTo>
                    <a:pt x="226" y="84"/>
                    <a:pt x="227" y="84"/>
                    <a:pt x="228" y="84"/>
                  </a:cubicBezTo>
                  <a:cubicBezTo>
                    <a:pt x="228" y="84"/>
                    <a:pt x="229" y="84"/>
                    <a:pt x="230" y="84"/>
                  </a:cubicBezTo>
                  <a:cubicBezTo>
                    <a:pt x="230" y="84"/>
                    <a:pt x="230" y="84"/>
                    <a:pt x="230" y="84"/>
                  </a:cubicBezTo>
                  <a:cubicBezTo>
                    <a:pt x="239" y="83"/>
                    <a:pt x="247" y="83"/>
                    <a:pt x="256" y="81"/>
                  </a:cubicBezTo>
                  <a:cubicBezTo>
                    <a:pt x="258" y="80"/>
                    <a:pt x="260" y="80"/>
                    <a:pt x="263" y="80"/>
                  </a:cubicBezTo>
                  <a:cubicBezTo>
                    <a:pt x="264" y="79"/>
                    <a:pt x="266" y="79"/>
                    <a:pt x="267" y="79"/>
                  </a:cubicBezTo>
                  <a:cubicBezTo>
                    <a:pt x="280" y="77"/>
                    <a:pt x="292" y="74"/>
                    <a:pt x="303" y="71"/>
                  </a:cubicBezTo>
                  <a:cubicBezTo>
                    <a:pt x="315" y="68"/>
                    <a:pt x="328" y="63"/>
                    <a:pt x="343" y="56"/>
                  </a:cubicBezTo>
                  <a:cubicBezTo>
                    <a:pt x="349" y="54"/>
                    <a:pt x="354" y="51"/>
                    <a:pt x="359" y="48"/>
                  </a:cubicBezTo>
                  <a:cubicBezTo>
                    <a:pt x="360" y="47"/>
                    <a:pt x="362" y="46"/>
                    <a:pt x="364" y="45"/>
                  </a:cubicBezTo>
                  <a:cubicBezTo>
                    <a:pt x="367" y="44"/>
                    <a:pt x="370" y="42"/>
                    <a:pt x="373" y="40"/>
                  </a:cubicBezTo>
                  <a:cubicBezTo>
                    <a:pt x="378" y="37"/>
                    <a:pt x="378" y="37"/>
                    <a:pt x="378" y="37"/>
                  </a:cubicBezTo>
                  <a:cubicBezTo>
                    <a:pt x="385" y="33"/>
                    <a:pt x="391" y="30"/>
                    <a:pt x="397" y="27"/>
                  </a:cubicBezTo>
                  <a:cubicBezTo>
                    <a:pt x="400" y="26"/>
                    <a:pt x="404" y="24"/>
                    <a:pt x="408" y="23"/>
                  </a:cubicBezTo>
                  <a:cubicBezTo>
                    <a:pt x="409" y="23"/>
                    <a:pt x="410" y="23"/>
                    <a:pt x="412" y="23"/>
                  </a:cubicBezTo>
                  <a:cubicBezTo>
                    <a:pt x="413" y="23"/>
                    <a:pt x="414" y="24"/>
                    <a:pt x="415" y="25"/>
                  </a:cubicBezTo>
                  <a:cubicBezTo>
                    <a:pt x="415" y="26"/>
                    <a:pt x="415" y="27"/>
                    <a:pt x="416" y="27"/>
                  </a:cubicBezTo>
                  <a:cubicBezTo>
                    <a:pt x="416" y="32"/>
                    <a:pt x="417" y="37"/>
                    <a:pt x="416" y="43"/>
                  </a:cubicBezTo>
                  <a:cubicBezTo>
                    <a:pt x="416" y="43"/>
                    <a:pt x="416" y="43"/>
                    <a:pt x="416" y="43"/>
                  </a:cubicBezTo>
                  <a:cubicBezTo>
                    <a:pt x="416" y="44"/>
                    <a:pt x="416" y="46"/>
                    <a:pt x="416" y="47"/>
                  </a:cubicBezTo>
                  <a:cubicBezTo>
                    <a:pt x="416" y="49"/>
                    <a:pt x="416" y="50"/>
                    <a:pt x="416" y="52"/>
                  </a:cubicBezTo>
                  <a:cubicBezTo>
                    <a:pt x="415" y="54"/>
                    <a:pt x="415" y="56"/>
                    <a:pt x="415" y="58"/>
                  </a:cubicBezTo>
                  <a:cubicBezTo>
                    <a:pt x="415" y="58"/>
                    <a:pt x="415" y="58"/>
                    <a:pt x="414" y="59"/>
                  </a:cubicBezTo>
                  <a:moveTo>
                    <a:pt x="322" y="55"/>
                  </a:moveTo>
                  <a:cubicBezTo>
                    <a:pt x="316" y="58"/>
                    <a:pt x="308" y="60"/>
                    <a:pt x="300" y="63"/>
                  </a:cubicBezTo>
                  <a:cubicBezTo>
                    <a:pt x="290" y="66"/>
                    <a:pt x="279" y="68"/>
                    <a:pt x="268" y="70"/>
                  </a:cubicBezTo>
                  <a:cubicBezTo>
                    <a:pt x="265" y="70"/>
                    <a:pt x="263" y="71"/>
                    <a:pt x="261" y="71"/>
                  </a:cubicBezTo>
                  <a:cubicBezTo>
                    <a:pt x="254" y="72"/>
                    <a:pt x="248" y="73"/>
                    <a:pt x="241" y="74"/>
                  </a:cubicBezTo>
                  <a:cubicBezTo>
                    <a:pt x="239" y="74"/>
                    <a:pt x="237" y="74"/>
                    <a:pt x="234" y="75"/>
                  </a:cubicBezTo>
                  <a:cubicBezTo>
                    <a:pt x="233" y="75"/>
                    <a:pt x="232" y="75"/>
                    <a:pt x="231" y="75"/>
                  </a:cubicBezTo>
                  <a:cubicBezTo>
                    <a:pt x="231" y="75"/>
                    <a:pt x="230" y="75"/>
                    <a:pt x="230" y="75"/>
                  </a:cubicBezTo>
                  <a:cubicBezTo>
                    <a:pt x="208" y="75"/>
                    <a:pt x="208" y="75"/>
                    <a:pt x="208" y="75"/>
                  </a:cubicBezTo>
                  <a:cubicBezTo>
                    <a:pt x="204" y="75"/>
                    <a:pt x="200" y="75"/>
                    <a:pt x="196" y="75"/>
                  </a:cubicBezTo>
                  <a:cubicBezTo>
                    <a:pt x="194" y="75"/>
                    <a:pt x="191" y="75"/>
                    <a:pt x="188" y="74"/>
                  </a:cubicBezTo>
                  <a:cubicBezTo>
                    <a:pt x="183" y="74"/>
                    <a:pt x="178" y="73"/>
                    <a:pt x="174" y="72"/>
                  </a:cubicBezTo>
                  <a:cubicBezTo>
                    <a:pt x="160" y="70"/>
                    <a:pt x="145" y="68"/>
                    <a:pt x="131" y="64"/>
                  </a:cubicBezTo>
                  <a:cubicBezTo>
                    <a:pt x="120" y="61"/>
                    <a:pt x="112" y="58"/>
                    <a:pt x="104" y="55"/>
                  </a:cubicBezTo>
                  <a:cubicBezTo>
                    <a:pt x="104" y="55"/>
                    <a:pt x="104" y="55"/>
                    <a:pt x="104" y="55"/>
                  </a:cubicBezTo>
                  <a:cubicBezTo>
                    <a:pt x="103" y="55"/>
                    <a:pt x="103" y="55"/>
                    <a:pt x="103" y="55"/>
                  </a:cubicBezTo>
                  <a:cubicBezTo>
                    <a:pt x="105" y="52"/>
                    <a:pt x="108" y="49"/>
                    <a:pt x="112" y="46"/>
                  </a:cubicBezTo>
                  <a:cubicBezTo>
                    <a:pt x="118" y="39"/>
                    <a:pt x="126" y="34"/>
                    <a:pt x="135" y="29"/>
                  </a:cubicBezTo>
                  <a:cubicBezTo>
                    <a:pt x="143" y="24"/>
                    <a:pt x="152" y="20"/>
                    <a:pt x="161" y="17"/>
                  </a:cubicBezTo>
                  <a:cubicBezTo>
                    <a:pt x="171" y="14"/>
                    <a:pt x="182" y="11"/>
                    <a:pt x="192" y="10"/>
                  </a:cubicBezTo>
                  <a:cubicBezTo>
                    <a:pt x="195" y="10"/>
                    <a:pt x="198" y="9"/>
                    <a:pt x="201" y="9"/>
                  </a:cubicBezTo>
                  <a:cubicBezTo>
                    <a:pt x="203" y="9"/>
                    <a:pt x="203" y="9"/>
                    <a:pt x="203" y="9"/>
                  </a:cubicBezTo>
                  <a:cubicBezTo>
                    <a:pt x="207" y="9"/>
                    <a:pt x="210" y="8"/>
                    <a:pt x="215" y="8"/>
                  </a:cubicBezTo>
                  <a:cubicBezTo>
                    <a:pt x="215" y="8"/>
                    <a:pt x="215" y="8"/>
                    <a:pt x="215" y="8"/>
                  </a:cubicBezTo>
                  <a:cubicBezTo>
                    <a:pt x="219" y="8"/>
                    <a:pt x="223" y="9"/>
                    <a:pt x="227" y="9"/>
                  </a:cubicBezTo>
                  <a:cubicBezTo>
                    <a:pt x="231" y="10"/>
                    <a:pt x="231" y="10"/>
                    <a:pt x="231" y="10"/>
                  </a:cubicBezTo>
                  <a:cubicBezTo>
                    <a:pt x="236" y="10"/>
                    <a:pt x="241" y="11"/>
                    <a:pt x="248" y="13"/>
                  </a:cubicBezTo>
                  <a:cubicBezTo>
                    <a:pt x="262" y="16"/>
                    <a:pt x="275" y="20"/>
                    <a:pt x="287" y="27"/>
                  </a:cubicBezTo>
                  <a:cubicBezTo>
                    <a:pt x="295" y="31"/>
                    <a:pt x="303" y="36"/>
                    <a:pt x="309" y="41"/>
                  </a:cubicBezTo>
                  <a:cubicBezTo>
                    <a:pt x="315" y="46"/>
                    <a:pt x="319" y="50"/>
                    <a:pt x="323" y="55"/>
                  </a:cubicBezTo>
                  <a:cubicBezTo>
                    <a:pt x="323" y="55"/>
                    <a:pt x="323" y="55"/>
                    <a:pt x="323" y="55"/>
                  </a:cubicBezTo>
                  <a:cubicBezTo>
                    <a:pt x="322" y="55"/>
                    <a:pt x="322" y="55"/>
                    <a:pt x="322" y="55"/>
                  </a:cubicBezTo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9" name="Freeform 112"/>
            <p:cNvSpPr>
              <a:spLocks noEditPoints="1"/>
            </p:cNvSpPr>
            <p:nvPr/>
          </p:nvSpPr>
          <p:spPr bwMode="auto">
            <a:xfrm>
              <a:off x="8353244" y="4949825"/>
              <a:ext cx="1354138" cy="1892300"/>
            </a:xfrm>
            <a:custGeom>
              <a:avLst/>
              <a:gdLst>
                <a:gd name="T0" fmla="*/ 316 w 514"/>
                <a:gd name="T1" fmla="*/ 378 h 716"/>
                <a:gd name="T2" fmla="*/ 307 w 514"/>
                <a:gd name="T3" fmla="*/ 381 h 716"/>
                <a:gd name="T4" fmla="*/ 181 w 514"/>
                <a:gd name="T5" fmla="*/ 427 h 716"/>
                <a:gd name="T6" fmla="*/ 118 w 514"/>
                <a:gd name="T7" fmla="*/ 406 h 716"/>
                <a:gd name="T8" fmla="*/ 138 w 514"/>
                <a:gd name="T9" fmla="*/ 405 h 716"/>
                <a:gd name="T10" fmla="*/ 111 w 514"/>
                <a:gd name="T11" fmla="*/ 375 h 716"/>
                <a:gd name="T12" fmla="*/ 147 w 514"/>
                <a:gd name="T13" fmla="*/ 384 h 716"/>
                <a:gd name="T14" fmla="*/ 116 w 514"/>
                <a:gd name="T15" fmla="*/ 370 h 716"/>
                <a:gd name="T16" fmla="*/ 164 w 514"/>
                <a:gd name="T17" fmla="*/ 363 h 716"/>
                <a:gd name="T18" fmla="*/ 278 w 514"/>
                <a:gd name="T19" fmla="*/ 310 h 716"/>
                <a:gd name="T20" fmla="*/ 267 w 514"/>
                <a:gd name="T21" fmla="*/ 319 h 716"/>
                <a:gd name="T22" fmla="*/ 160 w 514"/>
                <a:gd name="T23" fmla="*/ 359 h 716"/>
                <a:gd name="T24" fmla="*/ 78 w 514"/>
                <a:gd name="T25" fmla="*/ 292 h 716"/>
                <a:gd name="T26" fmla="*/ 35 w 514"/>
                <a:gd name="T27" fmla="*/ 280 h 716"/>
                <a:gd name="T28" fmla="*/ 61 w 514"/>
                <a:gd name="T29" fmla="*/ 245 h 716"/>
                <a:gd name="T30" fmla="*/ 18 w 514"/>
                <a:gd name="T31" fmla="*/ 276 h 716"/>
                <a:gd name="T32" fmla="*/ 13 w 514"/>
                <a:gd name="T33" fmla="*/ 244 h 716"/>
                <a:gd name="T34" fmla="*/ 31 w 514"/>
                <a:gd name="T35" fmla="*/ 200 h 716"/>
                <a:gd name="T36" fmla="*/ 134 w 514"/>
                <a:gd name="T37" fmla="*/ 116 h 716"/>
                <a:gd name="T38" fmla="*/ 251 w 514"/>
                <a:gd name="T39" fmla="*/ 1 h 716"/>
                <a:gd name="T40" fmla="*/ 314 w 514"/>
                <a:gd name="T41" fmla="*/ 21 h 716"/>
                <a:gd name="T42" fmla="*/ 261 w 514"/>
                <a:gd name="T43" fmla="*/ 171 h 716"/>
                <a:gd name="T44" fmla="*/ 350 w 514"/>
                <a:gd name="T45" fmla="*/ 273 h 716"/>
                <a:gd name="T46" fmla="*/ 485 w 514"/>
                <a:gd name="T47" fmla="*/ 399 h 716"/>
                <a:gd name="T48" fmla="*/ 513 w 514"/>
                <a:gd name="T49" fmla="*/ 523 h 716"/>
                <a:gd name="T50" fmla="*/ 443 w 514"/>
                <a:gd name="T51" fmla="*/ 664 h 716"/>
                <a:gd name="T52" fmla="*/ 292 w 514"/>
                <a:gd name="T53" fmla="*/ 714 h 716"/>
                <a:gd name="T54" fmla="*/ 212 w 514"/>
                <a:gd name="T55" fmla="*/ 710 h 716"/>
                <a:gd name="T56" fmla="*/ 238 w 514"/>
                <a:gd name="T57" fmla="*/ 683 h 716"/>
                <a:gd name="T58" fmla="*/ 201 w 514"/>
                <a:gd name="T59" fmla="*/ 703 h 716"/>
                <a:gd name="T60" fmla="*/ 202 w 514"/>
                <a:gd name="T61" fmla="*/ 671 h 716"/>
                <a:gd name="T62" fmla="*/ 283 w 514"/>
                <a:gd name="T63" fmla="*/ 645 h 716"/>
                <a:gd name="T64" fmla="*/ 259 w 514"/>
                <a:gd name="T65" fmla="*/ 642 h 716"/>
                <a:gd name="T66" fmla="*/ 292 w 514"/>
                <a:gd name="T67" fmla="*/ 507 h 716"/>
                <a:gd name="T68" fmla="*/ 368 w 514"/>
                <a:gd name="T69" fmla="*/ 475 h 716"/>
                <a:gd name="T70" fmla="*/ 258 w 514"/>
                <a:gd name="T71" fmla="*/ 545 h 716"/>
                <a:gd name="T72" fmla="*/ 225 w 514"/>
                <a:gd name="T73" fmla="*/ 573 h 716"/>
                <a:gd name="T74" fmla="*/ 176 w 514"/>
                <a:gd name="T75" fmla="*/ 470 h 716"/>
                <a:gd name="T76" fmla="*/ 199 w 514"/>
                <a:gd name="T77" fmla="*/ 431 h 716"/>
                <a:gd name="T78" fmla="*/ 121 w 514"/>
                <a:gd name="T79" fmla="*/ 252 h 716"/>
                <a:gd name="T80" fmla="*/ 199 w 514"/>
                <a:gd name="T81" fmla="*/ 283 h 716"/>
                <a:gd name="T82" fmla="*/ 176 w 514"/>
                <a:gd name="T83" fmla="*/ 265 h 716"/>
                <a:gd name="T84" fmla="*/ 109 w 514"/>
                <a:gd name="T85" fmla="*/ 270 h 716"/>
                <a:gd name="T86" fmla="*/ 182 w 514"/>
                <a:gd name="T87" fmla="*/ 307 h 716"/>
                <a:gd name="T88" fmla="*/ 110 w 514"/>
                <a:gd name="T89" fmla="*/ 268 h 716"/>
                <a:gd name="T90" fmla="*/ 114 w 514"/>
                <a:gd name="T91" fmla="*/ 200 h 716"/>
                <a:gd name="T92" fmla="*/ 300 w 514"/>
                <a:gd name="T93" fmla="*/ 547 h 716"/>
                <a:gd name="T94" fmla="*/ 294 w 514"/>
                <a:gd name="T95" fmla="*/ 562 h 716"/>
                <a:gd name="T96" fmla="*/ 279 w 514"/>
                <a:gd name="T97" fmla="*/ 558 h 716"/>
                <a:gd name="T98" fmla="*/ 274 w 514"/>
                <a:gd name="T99" fmla="*/ 573 h 716"/>
                <a:gd name="T100" fmla="*/ 295 w 514"/>
                <a:gd name="T101" fmla="*/ 531 h 716"/>
                <a:gd name="T102" fmla="*/ 287 w 514"/>
                <a:gd name="T103" fmla="*/ 543 h 716"/>
                <a:gd name="T104" fmla="*/ 199 w 514"/>
                <a:gd name="T105" fmla="*/ 60 h 716"/>
                <a:gd name="T106" fmla="*/ 176 w 514"/>
                <a:gd name="T107" fmla="*/ 69 h 716"/>
                <a:gd name="T108" fmla="*/ 172 w 514"/>
                <a:gd name="T109" fmla="*/ 80 h 716"/>
                <a:gd name="T110" fmla="*/ 196 w 514"/>
                <a:gd name="T111" fmla="*/ 45 h 716"/>
                <a:gd name="T112" fmla="*/ 187 w 514"/>
                <a:gd name="T113" fmla="*/ 52 h 7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514" h="716">
                  <a:moveTo>
                    <a:pt x="199" y="431"/>
                  </a:moveTo>
                  <a:cubicBezTo>
                    <a:pt x="203" y="431"/>
                    <a:pt x="206" y="431"/>
                    <a:pt x="209" y="431"/>
                  </a:cubicBezTo>
                  <a:cubicBezTo>
                    <a:pt x="225" y="431"/>
                    <a:pt x="239" y="428"/>
                    <a:pt x="253" y="422"/>
                  </a:cubicBezTo>
                  <a:cubicBezTo>
                    <a:pt x="267" y="417"/>
                    <a:pt x="280" y="409"/>
                    <a:pt x="292" y="400"/>
                  </a:cubicBezTo>
                  <a:cubicBezTo>
                    <a:pt x="301" y="394"/>
                    <a:pt x="309" y="386"/>
                    <a:pt x="316" y="378"/>
                  </a:cubicBezTo>
                  <a:cubicBezTo>
                    <a:pt x="317" y="377"/>
                    <a:pt x="317" y="376"/>
                    <a:pt x="317" y="375"/>
                  </a:cubicBezTo>
                  <a:cubicBezTo>
                    <a:pt x="318" y="375"/>
                    <a:pt x="317" y="374"/>
                    <a:pt x="317" y="374"/>
                  </a:cubicBezTo>
                  <a:cubicBezTo>
                    <a:pt x="317" y="374"/>
                    <a:pt x="316" y="373"/>
                    <a:pt x="316" y="373"/>
                  </a:cubicBezTo>
                  <a:cubicBezTo>
                    <a:pt x="315" y="374"/>
                    <a:pt x="314" y="374"/>
                    <a:pt x="314" y="375"/>
                  </a:cubicBezTo>
                  <a:cubicBezTo>
                    <a:pt x="311" y="377"/>
                    <a:pt x="309" y="379"/>
                    <a:pt x="307" y="381"/>
                  </a:cubicBezTo>
                  <a:cubicBezTo>
                    <a:pt x="298" y="391"/>
                    <a:pt x="287" y="399"/>
                    <a:pt x="275" y="406"/>
                  </a:cubicBezTo>
                  <a:cubicBezTo>
                    <a:pt x="264" y="414"/>
                    <a:pt x="251" y="419"/>
                    <a:pt x="238" y="423"/>
                  </a:cubicBezTo>
                  <a:cubicBezTo>
                    <a:pt x="229" y="425"/>
                    <a:pt x="219" y="427"/>
                    <a:pt x="209" y="427"/>
                  </a:cubicBezTo>
                  <a:cubicBezTo>
                    <a:pt x="206" y="427"/>
                    <a:pt x="203" y="427"/>
                    <a:pt x="200" y="427"/>
                  </a:cubicBezTo>
                  <a:cubicBezTo>
                    <a:pt x="194" y="427"/>
                    <a:pt x="188" y="427"/>
                    <a:pt x="181" y="427"/>
                  </a:cubicBezTo>
                  <a:cubicBezTo>
                    <a:pt x="166" y="427"/>
                    <a:pt x="151" y="424"/>
                    <a:pt x="137" y="419"/>
                  </a:cubicBezTo>
                  <a:cubicBezTo>
                    <a:pt x="131" y="417"/>
                    <a:pt x="126" y="414"/>
                    <a:pt x="121" y="411"/>
                  </a:cubicBezTo>
                  <a:cubicBezTo>
                    <a:pt x="120" y="410"/>
                    <a:pt x="119" y="409"/>
                    <a:pt x="118" y="408"/>
                  </a:cubicBezTo>
                  <a:cubicBezTo>
                    <a:pt x="117" y="408"/>
                    <a:pt x="117" y="407"/>
                    <a:pt x="117" y="407"/>
                  </a:cubicBezTo>
                  <a:cubicBezTo>
                    <a:pt x="117" y="406"/>
                    <a:pt x="118" y="406"/>
                    <a:pt x="118" y="406"/>
                  </a:cubicBezTo>
                  <a:cubicBezTo>
                    <a:pt x="120" y="406"/>
                    <a:pt x="121" y="406"/>
                    <a:pt x="122" y="406"/>
                  </a:cubicBezTo>
                  <a:cubicBezTo>
                    <a:pt x="128" y="408"/>
                    <a:pt x="135" y="408"/>
                    <a:pt x="142" y="407"/>
                  </a:cubicBezTo>
                  <a:cubicBezTo>
                    <a:pt x="143" y="407"/>
                    <a:pt x="143" y="407"/>
                    <a:pt x="143" y="407"/>
                  </a:cubicBezTo>
                  <a:cubicBezTo>
                    <a:pt x="142" y="406"/>
                    <a:pt x="142" y="406"/>
                    <a:pt x="142" y="406"/>
                  </a:cubicBezTo>
                  <a:cubicBezTo>
                    <a:pt x="140" y="405"/>
                    <a:pt x="139" y="405"/>
                    <a:pt x="138" y="405"/>
                  </a:cubicBezTo>
                  <a:cubicBezTo>
                    <a:pt x="128" y="404"/>
                    <a:pt x="118" y="400"/>
                    <a:pt x="109" y="396"/>
                  </a:cubicBezTo>
                  <a:cubicBezTo>
                    <a:pt x="109" y="395"/>
                    <a:pt x="108" y="395"/>
                    <a:pt x="107" y="394"/>
                  </a:cubicBezTo>
                  <a:cubicBezTo>
                    <a:pt x="106" y="393"/>
                    <a:pt x="105" y="392"/>
                    <a:pt x="105" y="390"/>
                  </a:cubicBezTo>
                  <a:cubicBezTo>
                    <a:pt x="104" y="385"/>
                    <a:pt x="105" y="381"/>
                    <a:pt x="107" y="376"/>
                  </a:cubicBezTo>
                  <a:cubicBezTo>
                    <a:pt x="108" y="375"/>
                    <a:pt x="110" y="374"/>
                    <a:pt x="111" y="375"/>
                  </a:cubicBezTo>
                  <a:cubicBezTo>
                    <a:pt x="112" y="376"/>
                    <a:pt x="114" y="376"/>
                    <a:pt x="115" y="377"/>
                  </a:cubicBezTo>
                  <a:cubicBezTo>
                    <a:pt x="119" y="379"/>
                    <a:pt x="124" y="380"/>
                    <a:pt x="128" y="382"/>
                  </a:cubicBezTo>
                  <a:cubicBezTo>
                    <a:pt x="131" y="383"/>
                    <a:pt x="133" y="383"/>
                    <a:pt x="136" y="384"/>
                  </a:cubicBezTo>
                  <a:cubicBezTo>
                    <a:pt x="139" y="384"/>
                    <a:pt x="142" y="384"/>
                    <a:pt x="145" y="385"/>
                  </a:cubicBezTo>
                  <a:cubicBezTo>
                    <a:pt x="146" y="385"/>
                    <a:pt x="146" y="384"/>
                    <a:pt x="147" y="384"/>
                  </a:cubicBezTo>
                  <a:cubicBezTo>
                    <a:pt x="146" y="383"/>
                    <a:pt x="146" y="383"/>
                    <a:pt x="146" y="383"/>
                  </a:cubicBezTo>
                  <a:cubicBezTo>
                    <a:pt x="146" y="382"/>
                    <a:pt x="145" y="382"/>
                    <a:pt x="144" y="381"/>
                  </a:cubicBezTo>
                  <a:cubicBezTo>
                    <a:pt x="142" y="381"/>
                    <a:pt x="140" y="380"/>
                    <a:pt x="138" y="380"/>
                  </a:cubicBezTo>
                  <a:cubicBezTo>
                    <a:pt x="131" y="378"/>
                    <a:pt x="124" y="375"/>
                    <a:pt x="118" y="372"/>
                  </a:cubicBezTo>
                  <a:cubicBezTo>
                    <a:pt x="117" y="372"/>
                    <a:pt x="116" y="371"/>
                    <a:pt x="116" y="370"/>
                  </a:cubicBezTo>
                  <a:cubicBezTo>
                    <a:pt x="115" y="370"/>
                    <a:pt x="115" y="368"/>
                    <a:pt x="116" y="368"/>
                  </a:cubicBezTo>
                  <a:cubicBezTo>
                    <a:pt x="116" y="367"/>
                    <a:pt x="117" y="367"/>
                    <a:pt x="118" y="366"/>
                  </a:cubicBezTo>
                  <a:cubicBezTo>
                    <a:pt x="129" y="362"/>
                    <a:pt x="139" y="360"/>
                    <a:pt x="151" y="362"/>
                  </a:cubicBezTo>
                  <a:cubicBezTo>
                    <a:pt x="153" y="362"/>
                    <a:pt x="155" y="363"/>
                    <a:pt x="158" y="363"/>
                  </a:cubicBezTo>
                  <a:cubicBezTo>
                    <a:pt x="160" y="363"/>
                    <a:pt x="162" y="363"/>
                    <a:pt x="164" y="363"/>
                  </a:cubicBezTo>
                  <a:cubicBezTo>
                    <a:pt x="169" y="364"/>
                    <a:pt x="174" y="364"/>
                    <a:pt x="178" y="364"/>
                  </a:cubicBezTo>
                  <a:cubicBezTo>
                    <a:pt x="186" y="365"/>
                    <a:pt x="193" y="363"/>
                    <a:pt x="200" y="362"/>
                  </a:cubicBezTo>
                  <a:cubicBezTo>
                    <a:pt x="206" y="361"/>
                    <a:pt x="212" y="360"/>
                    <a:pt x="217" y="358"/>
                  </a:cubicBezTo>
                  <a:cubicBezTo>
                    <a:pt x="233" y="354"/>
                    <a:pt x="246" y="347"/>
                    <a:pt x="258" y="335"/>
                  </a:cubicBezTo>
                  <a:cubicBezTo>
                    <a:pt x="265" y="327"/>
                    <a:pt x="272" y="319"/>
                    <a:pt x="278" y="310"/>
                  </a:cubicBezTo>
                  <a:cubicBezTo>
                    <a:pt x="279" y="309"/>
                    <a:pt x="279" y="308"/>
                    <a:pt x="279" y="307"/>
                  </a:cubicBezTo>
                  <a:cubicBezTo>
                    <a:pt x="279" y="307"/>
                    <a:pt x="279" y="306"/>
                    <a:pt x="279" y="306"/>
                  </a:cubicBezTo>
                  <a:cubicBezTo>
                    <a:pt x="278" y="306"/>
                    <a:pt x="278" y="306"/>
                    <a:pt x="278" y="306"/>
                  </a:cubicBezTo>
                  <a:cubicBezTo>
                    <a:pt x="276" y="307"/>
                    <a:pt x="275" y="309"/>
                    <a:pt x="273" y="311"/>
                  </a:cubicBezTo>
                  <a:cubicBezTo>
                    <a:pt x="271" y="313"/>
                    <a:pt x="269" y="316"/>
                    <a:pt x="267" y="319"/>
                  </a:cubicBezTo>
                  <a:cubicBezTo>
                    <a:pt x="262" y="326"/>
                    <a:pt x="255" y="333"/>
                    <a:pt x="247" y="339"/>
                  </a:cubicBezTo>
                  <a:cubicBezTo>
                    <a:pt x="240" y="345"/>
                    <a:pt x="231" y="349"/>
                    <a:pt x="222" y="352"/>
                  </a:cubicBezTo>
                  <a:cubicBezTo>
                    <a:pt x="213" y="356"/>
                    <a:pt x="204" y="357"/>
                    <a:pt x="195" y="359"/>
                  </a:cubicBezTo>
                  <a:cubicBezTo>
                    <a:pt x="186" y="360"/>
                    <a:pt x="178" y="360"/>
                    <a:pt x="169" y="360"/>
                  </a:cubicBezTo>
                  <a:cubicBezTo>
                    <a:pt x="166" y="360"/>
                    <a:pt x="163" y="359"/>
                    <a:pt x="160" y="359"/>
                  </a:cubicBezTo>
                  <a:cubicBezTo>
                    <a:pt x="158" y="358"/>
                    <a:pt x="157" y="357"/>
                    <a:pt x="156" y="356"/>
                  </a:cubicBezTo>
                  <a:cubicBezTo>
                    <a:pt x="154" y="351"/>
                    <a:pt x="152" y="347"/>
                    <a:pt x="150" y="343"/>
                  </a:cubicBezTo>
                  <a:cubicBezTo>
                    <a:pt x="146" y="333"/>
                    <a:pt x="141" y="324"/>
                    <a:pt x="134" y="316"/>
                  </a:cubicBezTo>
                  <a:cubicBezTo>
                    <a:pt x="126" y="306"/>
                    <a:pt x="116" y="299"/>
                    <a:pt x="104" y="296"/>
                  </a:cubicBezTo>
                  <a:cubicBezTo>
                    <a:pt x="95" y="294"/>
                    <a:pt x="87" y="293"/>
                    <a:pt x="78" y="292"/>
                  </a:cubicBezTo>
                  <a:cubicBezTo>
                    <a:pt x="67" y="290"/>
                    <a:pt x="56" y="290"/>
                    <a:pt x="45" y="287"/>
                  </a:cubicBezTo>
                  <a:cubicBezTo>
                    <a:pt x="41" y="286"/>
                    <a:pt x="38" y="285"/>
                    <a:pt x="34" y="283"/>
                  </a:cubicBezTo>
                  <a:cubicBezTo>
                    <a:pt x="34" y="283"/>
                    <a:pt x="33" y="283"/>
                    <a:pt x="33" y="282"/>
                  </a:cubicBezTo>
                  <a:cubicBezTo>
                    <a:pt x="33" y="282"/>
                    <a:pt x="33" y="281"/>
                    <a:pt x="34" y="281"/>
                  </a:cubicBezTo>
                  <a:cubicBezTo>
                    <a:pt x="34" y="281"/>
                    <a:pt x="34" y="280"/>
                    <a:pt x="35" y="280"/>
                  </a:cubicBezTo>
                  <a:cubicBezTo>
                    <a:pt x="37" y="279"/>
                    <a:pt x="40" y="277"/>
                    <a:pt x="43" y="276"/>
                  </a:cubicBezTo>
                  <a:cubicBezTo>
                    <a:pt x="49" y="272"/>
                    <a:pt x="54" y="266"/>
                    <a:pt x="58" y="259"/>
                  </a:cubicBezTo>
                  <a:cubicBezTo>
                    <a:pt x="60" y="256"/>
                    <a:pt x="61" y="252"/>
                    <a:pt x="62" y="249"/>
                  </a:cubicBezTo>
                  <a:cubicBezTo>
                    <a:pt x="62" y="248"/>
                    <a:pt x="61" y="247"/>
                    <a:pt x="61" y="246"/>
                  </a:cubicBezTo>
                  <a:cubicBezTo>
                    <a:pt x="61" y="245"/>
                    <a:pt x="61" y="245"/>
                    <a:pt x="61" y="245"/>
                  </a:cubicBezTo>
                  <a:cubicBezTo>
                    <a:pt x="60" y="245"/>
                    <a:pt x="59" y="245"/>
                    <a:pt x="59" y="245"/>
                  </a:cubicBezTo>
                  <a:cubicBezTo>
                    <a:pt x="58" y="246"/>
                    <a:pt x="57" y="247"/>
                    <a:pt x="57" y="248"/>
                  </a:cubicBezTo>
                  <a:cubicBezTo>
                    <a:pt x="54" y="254"/>
                    <a:pt x="51" y="259"/>
                    <a:pt x="46" y="263"/>
                  </a:cubicBezTo>
                  <a:cubicBezTo>
                    <a:pt x="40" y="269"/>
                    <a:pt x="34" y="274"/>
                    <a:pt x="25" y="277"/>
                  </a:cubicBezTo>
                  <a:cubicBezTo>
                    <a:pt x="23" y="278"/>
                    <a:pt x="21" y="277"/>
                    <a:pt x="18" y="276"/>
                  </a:cubicBezTo>
                  <a:cubicBezTo>
                    <a:pt x="16" y="274"/>
                    <a:pt x="14" y="273"/>
                    <a:pt x="12" y="271"/>
                  </a:cubicBezTo>
                  <a:cubicBezTo>
                    <a:pt x="10" y="269"/>
                    <a:pt x="8" y="267"/>
                    <a:pt x="5" y="265"/>
                  </a:cubicBezTo>
                  <a:cubicBezTo>
                    <a:pt x="4" y="264"/>
                    <a:pt x="3" y="263"/>
                    <a:pt x="2" y="261"/>
                  </a:cubicBezTo>
                  <a:cubicBezTo>
                    <a:pt x="0" y="259"/>
                    <a:pt x="0" y="257"/>
                    <a:pt x="3" y="255"/>
                  </a:cubicBezTo>
                  <a:cubicBezTo>
                    <a:pt x="7" y="252"/>
                    <a:pt x="10" y="249"/>
                    <a:pt x="13" y="244"/>
                  </a:cubicBezTo>
                  <a:cubicBezTo>
                    <a:pt x="15" y="240"/>
                    <a:pt x="16" y="236"/>
                    <a:pt x="17" y="231"/>
                  </a:cubicBezTo>
                  <a:cubicBezTo>
                    <a:pt x="17" y="229"/>
                    <a:pt x="17" y="227"/>
                    <a:pt x="17" y="224"/>
                  </a:cubicBezTo>
                  <a:cubicBezTo>
                    <a:pt x="16" y="221"/>
                    <a:pt x="15" y="218"/>
                    <a:pt x="15" y="215"/>
                  </a:cubicBezTo>
                  <a:cubicBezTo>
                    <a:pt x="14" y="213"/>
                    <a:pt x="15" y="212"/>
                    <a:pt x="16" y="211"/>
                  </a:cubicBezTo>
                  <a:cubicBezTo>
                    <a:pt x="21" y="207"/>
                    <a:pt x="26" y="204"/>
                    <a:pt x="31" y="200"/>
                  </a:cubicBezTo>
                  <a:cubicBezTo>
                    <a:pt x="33" y="198"/>
                    <a:pt x="36" y="196"/>
                    <a:pt x="38" y="194"/>
                  </a:cubicBezTo>
                  <a:cubicBezTo>
                    <a:pt x="53" y="181"/>
                    <a:pt x="67" y="166"/>
                    <a:pt x="81" y="153"/>
                  </a:cubicBezTo>
                  <a:cubicBezTo>
                    <a:pt x="91" y="144"/>
                    <a:pt x="100" y="135"/>
                    <a:pt x="111" y="128"/>
                  </a:cubicBezTo>
                  <a:cubicBezTo>
                    <a:pt x="117" y="125"/>
                    <a:pt x="123" y="122"/>
                    <a:pt x="129" y="118"/>
                  </a:cubicBezTo>
                  <a:cubicBezTo>
                    <a:pt x="130" y="117"/>
                    <a:pt x="132" y="117"/>
                    <a:pt x="134" y="116"/>
                  </a:cubicBezTo>
                  <a:cubicBezTo>
                    <a:pt x="141" y="112"/>
                    <a:pt x="141" y="113"/>
                    <a:pt x="143" y="104"/>
                  </a:cubicBezTo>
                  <a:cubicBezTo>
                    <a:pt x="145" y="88"/>
                    <a:pt x="151" y="73"/>
                    <a:pt x="159" y="60"/>
                  </a:cubicBezTo>
                  <a:cubicBezTo>
                    <a:pt x="166" y="49"/>
                    <a:pt x="174" y="39"/>
                    <a:pt x="184" y="31"/>
                  </a:cubicBezTo>
                  <a:cubicBezTo>
                    <a:pt x="195" y="21"/>
                    <a:pt x="207" y="13"/>
                    <a:pt x="221" y="8"/>
                  </a:cubicBezTo>
                  <a:cubicBezTo>
                    <a:pt x="231" y="4"/>
                    <a:pt x="241" y="2"/>
                    <a:pt x="251" y="1"/>
                  </a:cubicBezTo>
                  <a:cubicBezTo>
                    <a:pt x="258" y="0"/>
                    <a:pt x="265" y="0"/>
                    <a:pt x="272" y="1"/>
                  </a:cubicBezTo>
                  <a:cubicBezTo>
                    <a:pt x="281" y="3"/>
                    <a:pt x="289" y="5"/>
                    <a:pt x="297" y="8"/>
                  </a:cubicBezTo>
                  <a:cubicBezTo>
                    <a:pt x="302" y="10"/>
                    <a:pt x="307" y="13"/>
                    <a:pt x="312" y="16"/>
                  </a:cubicBezTo>
                  <a:cubicBezTo>
                    <a:pt x="313" y="17"/>
                    <a:pt x="313" y="18"/>
                    <a:pt x="314" y="19"/>
                  </a:cubicBezTo>
                  <a:cubicBezTo>
                    <a:pt x="314" y="19"/>
                    <a:pt x="314" y="20"/>
                    <a:pt x="314" y="21"/>
                  </a:cubicBezTo>
                  <a:cubicBezTo>
                    <a:pt x="313" y="21"/>
                    <a:pt x="312" y="22"/>
                    <a:pt x="311" y="23"/>
                  </a:cubicBezTo>
                  <a:cubicBezTo>
                    <a:pt x="295" y="31"/>
                    <a:pt x="281" y="43"/>
                    <a:pt x="270" y="57"/>
                  </a:cubicBezTo>
                  <a:cubicBezTo>
                    <a:pt x="258" y="70"/>
                    <a:pt x="250" y="86"/>
                    <a:pt x="246" y="103"/>
                  </a:cubicBezTo>
                  <a:cubicBezTo>
                    <a:pt x="244" y="110"/>
                    <a:pt x="243" y="117"/>
                    <a:pt x="244" y="124"/>
                  </a:cubicBezTo>
                  <a:cubicBezTo>
                    <a:pt x="245" y="142"/>
                    <a:pt x="250" y="157"/>
                    <a:pt x="261" y="171"/>
                  </a:cubicBezTo>
                  <a:cubicBezTo>
                    <a:pt x="267" y="179"/>
                    <a:pt x="276" y="186"/>
                    <a:pt x="285" y="191"/>
                  </a:cubicBezTo>
                  <a:cubicBezTo>
                    <a:pt x="291" y="195"/>
                    <a:pt x="291" y="195"/>
                    <a:pt x="291" y="201"/>
                  </a:cubicBezTo>
                  <a:cubicBezTo>
                    <a:pt x="292" y="208"/>
                    <a:pt x="294" y="215"/>
                    <a:pt x="297" y="221"/>
                  </a:cubicBezTo>
                  <a:cubicBezTo>
                    <a:pt x="305" y="234"/>
                    <a:pt x="315" y="246"/>
                    <a:pt x="327" y="256"/>
                  </a:cubicBezTo>
                  <a:cubicBezTo>
                    <a:pt x="334" y="262"/>
                    <a:pt x="342" y="267"/>
                    <a:pt x="350" y="273"/>
                  </a:cubicBezTo>
                  <a:cubicBezTo>
                    <a:pt x="367" y="285"/>
                    <a:pt x="384" y="297"/>
                    <a:pt x="401" y="310"/>
                  </a:cubicBezTo>
                  <a:cubicBezTo>
                    <a:pt x="409" y="317"/>
                    <a:pt x="417" y="323"/>
                    <a:pt x="425" y="330"/>
                  </a:cubicBezTo>
                  <a:cubicBezTo>
                    <a:pt x="433" y="336"/>
                    <a:pt x="440" y="343"/>
                    <a:pt x="447" y="350"/>
                  </a:cubicBezTo>
                  <a:cubicBezTo>
                    <a:pt x="456" y="358"/>
                    <a:pt x="463" y="367"/>
                    <a:pt x="470" y="377"/>
                  </a:cubicBezTo>
                  <a:cubicBezTo>
                    <a:pt x="475" y="384"/>
                    <a:pt x="480" y="391"/>
                    <a:pt x="485" y="399"/>
                  </a:cubicBezTo>
                  <a:cubicBezTo>
                    <a:pt x="485" y="400"/>
                    <a:pt x="486" y="401"/>
                    <a:pt x="487" y="402"/>
                  </a:cubicBezTo>
                  <a:cubicBezTo>
                    <a:pt x="495" y="417"/>
                    <a:pt x="501" y="433"/>
                    <a:pt x="505" y="450"/>
                  </a:cubicBezTo>
                  <a:cubicBezTo>
                    <a:pt x="508" y="459"/>
                    <a:pt x="509" y="468"/>
                    <a:pt x="511" y="478"/>
                  </a:cubicBezTo>
                  <a:cubicBezTo>
                    <a:pt x="511" y="483"/>
                    <a:pt x="511" y="489"/>
                    <a:pt x="512" y="494"/>
                  </a:cubicBezTo>
                  <a:cubicBezTo>
                    <a:pt x="514" y="504"/>
                    <a:pt x="513" y="513"/>
                    <a:pt x="513" y="523"/>
                  </a:cubicBezTo>
                  <a:cubicBezTo>
                    <a:pt x="514" y="539"/>
                    <a:pt x="511" y="554"/>
                    <a:pt x="507" y="570"/>
                  </a:cubicBezTo>
                  <a:cubicBezTo>
                    <a:pt x="505" y="578"/>
                    <a:pt x="502" y="586"/>
                    <a:pt x="499" y="594"/>
                  </a:cubicBezTo>
                  <a:cubicBezTo>
                    <a:pt x="492" y="609"/>
                    <a:pt x="483" y="623"/>
                    <a:pt x="473" y="636"/>
                  </a:cubicBezTo>
                  <a:cubicBezTo>
                    <a:pt x="468" y="642"/>
                    <a:pt x="462" y="648"/>
                    <a:pt x="456" y="653"/>
                  </a:cubicBezTo>
                  <a:cubicBezTo>
                    <a:pt x="452" y="657"/>
                    <a:pt x="448" y="661"/>
                    <a:pt x="443" y="664"/>
                  </a:cubicBezTo>
                  <a:cubicBezTo>
                    <a:pt x="431" y="673"/>
                    <a:pt x="418" y="680"/>
                    <a:pt x="404" y="687"/>
                  </a:cubicBezTo>
                  <a:cubicBezTo>
                    <a:pt x="383" y="696"/>
                    <a:pt x="361" y="702"/>
                    <a:pt x="339" y="707"/>
                  </a:cubicBezTo>
                  <a:cubicBezTo>
                    <a:pt x="329" y="709"/>
                    <a:pt x="318" y="711"/>
                    <a:pt x="308" y="712"/>
                  </a:cubicBezTo>
                  <a:cubicBezTo>
                    <a:pt x="306" y="713"/>
                    <a:pt x="304" y="713"/>
                    <a:pt x="302" y="713"/>
                  </a:cubicBezTo>
                  <a:cubicBezTo>
                    <a:pt x="299" y="713"/>
                    <a:pt x="296" y="714"/>
                    <a:pt x="292" y="714"/>
                  </a:cubicBezTo>
                  <a:cubicBezTo>
                    <a:pt x="289" y="714"/>
                    <a:pt x="285" y="714"/>
                    <a:pt x="282" y="714"/>
                  </a:cubicBezTo>
                  <a:cubicBezTo>
                    <a:pt x="275" y="715"/>
                    <a:pt x="269" y="714"/>
                    <a:pt x="262" y="716"/>
                  </a:cubicBezTo>
                  <a:cubicBezTo>
                    <a:pt x="259" y="716"/>
                    <a:pt x="255" y="716"/>
                    <a:pt x="252" y="715"/>
                  </a:cubicBezTo>
                  <a:cubicBezTo>
                    <a:pt x="248" y="715"/>
                    <a:pt x="244" y="715"/>
                    <a:pt x="240" y="715"/>
                  </a:cubicBezTo>
                  <a:cubicBezTo>
                    <a:pt x="230" y="714"/>
                    <a:pt x="221" y="712"/>
                    <a:pt x="212" y="710"/>
                  </a:cubicBezTo>
                  <a:cubicBezTo>
                    <a:pt x="210" y="709"/>
                    <a:pt x="209" y="708"/>
                    <a:pt x="208" y="707"/>
                  </a:cubicBezTo>
                  <a:cubicBezTo>
                    <a:pt x="207" y="707"/>
                    <a:pt x="207" y="706"/>
                    <a:pt x="207" y="706"/>
                  </a:cubicBezTo>
                  <a:cubicBezTo>
                    <a:pt x="207" y="705"/>
                    <a:pt x="208" y="705"/>
                    <a:pt x="208" y="704"/>
                  </a:cubicBezTo>
                  <a:cubicBezTo>
                    <a:pt x="212" y="699"/>
                    <a:pt x="217" y="694"/>
                    <a:pt x="223" y="690"/>
                  </a:cubicBezTo>
                  <a:cubicBezTo>
                    <a:pt x="227" y="687"/>
                    <a:pt x="232" y="685"/>
                    <a:pt x="238" y="683"/>
                  </a:cubicBezTo>
                  <a:cubicBezTo>
                    <a:pt x="238" y="683"/>
                    <a:pt x="239" y="682"/>
                    <a:pt x="240" y="682"/>
                  </a:cubicBezTo>
                  <a:cubicBezTo>
                    <a:pt x="239" y="681"/>
                    <a:pt x="239" y="681"/>
                    <a:pt x="239" y="681"/>
                  </a:cubicBezTo>
                  <a:cubicBezTo>
                    <a:pt x="236" y="681"/>
                    <a:pt x="232" y="681"/>
                    <a:pt x="228" y="682"/>
                  </a:cubicBezTo>
                  <a:cubicBezTo>
                    <a:pt x="218" y="686"/>
                    <a:pt x="210" y="692"/>
                    <a:pt x="203" y="701"/>
                  </a:cubicBezTo>
                  <a:cubicBezTo>
                    <a:pt x="203" y="701"/>
                    <a:pt x="202" y="702"/>
                    <a:pt x="201" y="703"/>
                  </a:cubicBezTo>
                  <a:cubicBezTo>
                    <a:pt x="200" y="704"/>
                    <a:pt x="199" y="704"/>
                    <a:pt x="198" y="704"/>
                  </a:cubicBezTo>
                  <a:cubicBezTo>
                    <a:pt x="193" y="701"/>
                    <a:pt x="189" y="697"/>
                    <a:pt x="188" y="692"/>
                  </a:cubicBezTo>
                  <a:cubicBezTo>
                    <a:pt x="187" y="691"/>
                    <a:pt x="188" y="689"/>
                    <a:pt x="188" y="687"/>
                  </a:cubicBezTo>
                  <a:cubicBezTo>
                    <a:pt x="188" y="685"/>
                    <a:pt x="190" y="682"/>
                    <a:pt x="192" y="680"/>
                  </a:cubicBezTo>
                  <a:cubicBezTo>
                    <a:pt x="195" y="677"/>
                    <a:pt x="198" y="674"/>
                    <a:pt x="202" y="671"/>
                  </a:cubicBezTo>
                  <a:cubicBezTo>
                    <a:pt x="208" y="667"/>
                    <a:pt x="215" y="663"/>
                    <a:pt x="222" y="661"/>
                  </a:cubicBezTo>
                  <a:cubicBezTo>
                    <a:pt x="230" y="658"/>
                    <a:pt x="238" y="655"/>
                    <a:pt x="247" y="652"/>
                  </a:cubicBezTo>
                  <a:cubicBezTo>
                    <a:pt x="257" y="650"/>
                    <a:pt x="267" y="648"/>
                    <a:pt x="278" y="647"/>
                  </a:cubicBezTo>
                  <a:cubicBezTo>
                    <a:pt x="280" y="647"/>
                    <a:pt x="281" y="647"/>
                    <a:pt x="282" y="646"/>
                  </a:cubicBezTo>
                  <a:cubicBezTo>
                    <a:pt x="283" y="645"/>
                    <a:pt x="283" y="645"/>
                    <a:pt x="283" y="645"/>
                  </a:cubicBezTo>
                  <a:cubicBezTo>
                    <a:pt x="283" y="645"/>
                    <a:pt x="283" y="644"/>
                    <a:pt x="282" y="644"/>
                  </a:cubicBezTo>
                  <a:cubicBezTo>
                    <a:pt x="282" y="643"/>
                    <a:pt x="281" y="643"/>
                    <a:pt x="281" y="643"/>
                  </a:cubicBezTo>
                  <a:cubicBezTo>
                    <a:pt x="278" y="643"/>
                    <a:pt x="275" y="643"/>
                    <a:pt x="272" y="644"/>
                  </a:cubicBezTo>
                  <a:cubicBezTo>
                    <a:pt x="269" y="644"/>
                    <a:pt x="266" y="644"/>
                    <a:pt x="263" y="645"/>
                  </a:cubicBezTo>
                  <a:cubicBezTo>
                    <a:pt x="261" y="645"/>
                    <a:pt x="260" y="644"/>
                    <a:pt x="259" y="642"/>
                  </a:cubicBezTo>
                  <a:cubicBezTo>
                    <a:pt x="258" y="640"/>
                    <a:pt x="257" y="638"/>
                    <a:pt x="256" y="636"/>
                  </a:cubicBezTo>
                  <a:cubicBezTo>
                    <a:pt x="252" y="625"/>
                    <a:pt x="249" y="614"/>
                    <a:pt x="249" y="602"/>
                  </a:cubicBezTo>
                  <a:cubicBezTo>
                    <a:pt x="249" y="590"/>
                    <a:pt x="250" y="579"/>
                    <a:pt x="253" y="568"/>
                  </a:cubicBezTo>
                  <a:cubicBezTo>
                    <a:pt x="256" y="557"/>
                    <a:pt x="261" y="547"/>
                    <a:pt x="267" y="537"/>
                  </a:cubicBezTo>
                  <a:cubicBezTo>
                    <a:pt x="273" y="526"/>
                    <a:pt x="282" y="516"/>
                    <a:pt x="292" y="507"/>
                  </a:cubicBezTo>
                  <a:cubicBezTo>
                    <a:pt x="297" y="503"/>
                    <a:pt x="303" y="499"/>
                    <a:pt x="309" y="495"/>
                  </a:cubicBezTo>
                  <a:cubicBezTo>
                    <a:pt x="322" y="487"/>
                    <a:pt x="336" y="481"/>
                    <a:pt x="351" y="479"/>
                  </a:cubicBezTo>
                  <a:cubicBezTo>
                    <a:pt x="354" y="478"/>
                    <a:pt x="357" y="477"/>
                    <a:pt x="361" y="477"/>
                  </a:cubicBezTo>
                  <a:cubicBezTo>
                    <a:pt x="363" y="477"/>
                    <a:pt x="365" y="476"/>
                    <a:pt x="367" y="476"/>
                  </a:cubicBezTo>
                  <a:cubicBezTo>
                    <a:pt x="367" y="476"/>
                    <a:pt x="368" y="475"/>
                    <a:pt x="368" y="475"/>
                  </a:cubicBezTo>
                  <a:cubicBezTo>
                    <a:pt x="367" y="474"/>
                    <a:pt x="367" y="474"/>
                    <a:pt x="367" y="474"/>
                  </a:cubicBezTo>
                  <a:cubicBezTo>
                    <a:pt x="358" y="474"/>
                    <a:pt x="349" y="475"/>
                    <a:pt x="341" y="477"/>
                  </a:cubicBezTo>
                  <a:cubicBezTo>
                    <a:pt x="328" y="481"/>
                    <a:pt x="316" y="486"/>
                    <a:pt x="304" y="493"/>
                  </a:cubicBezTo>
                  <a:cubicBezTo>
                    <a:pt x="294" y="500"/>
                    <a:pt x="284" y="508"/>
                    <a:pt x="276" y="518"/>
                  </a:cubicBezTo>
                  <a:cubicBezTo>
                    <a:pt x="269" y="527"/>
                    <a:pt x="263" y="535"/>
                    <a:pt x="258" y="545"/>
                  </a:cubicBezTo>
                  <a:cubicBezTo>
                    <a:pt x="252" y="557"/>
                    <a:pt x="248" y="569"/>
                    <a:pt x="246" y="581"/>
                  </a:cubicBezTo>
                  <a:cubicBezTo>
                    <a:pt x="246" y="582"/>
                    <a:pt x="246" y="583"/>
                    <a:pt x="245" y="584"/>
                  </a:cubicBezTo>
                  <a:cubicBezTo>
                    <a:pt x="245" y="585"/>
                    <a:pt x="244" y="585"/>
                    <a:pt x="243" y="585"/>
                  </a:cubicBezTo>
                  <a:cubicBezTo>
                    <a:pt x="242" y="585"/>
                    <a:pt x="241" y="584"/>
                    <a:pt x="240" y="584"/>
                  </a:cubicBezTo>
                  <a:cubicBezTo>
                    <a:pt x="235" y="580"/>
                    <a:pt x="229" y="577"/>
                    <a:pt x="225" y="573"/>
                  </a:cubicBezTo>
                  <a:cubicBezTo>
                    <a:pt x="222" y="570"/>
                    <a:pt x="218" y="567"/>
                    <a:pt x="215" y="564"/>
                  </a:cubicBezTo>
                  <a:cubicBezTo>
                    <a:pt x="208" y="557"/>
                    <a:pt x="202" y="549"/>
                    <a:pt x="197" y="541"/>
                  </a:cubicBezTo>
                  <a:cubicBezTo>
                    <a:pt x="188" y="526"/>
                    <a:pt x="182" y="510"/>
                    <a:pt x="178" y="493"/>
                  </a:cubicBezTo>
                  <a:cubicBezTo>
                    <a:pt x="177" y="487"/>
                    <a:pt x="176" y="481"/>
                    <a:pt x="176" y="475"/>
                  </a:cubicBezTo>
                  <a:cubicBezTo>
                    <a:pt x="176" y="473"/>
                    <a:pt x="176" y="472"/>
                    <a:pt x="176" y="470"/>
                  </a:cubicBezTo>
                  <a:cubicBezTo>
                    <a:pt x="175" y="463"/>
                    <a:pt x="175" y="457"/>
                    <a:pt x="176" y="450"/>
                  </a:cubicBezTo>
                  <a:cubicBezTo>
                    <a:pt x="176" y="448"/>
                    <a:pt x="176" y="446"/>
                    <a:pt x="176" y="443"/>
                  </a:cubicBezTo>
                  <a:cubicBezTo>
                    <a:pt x="176" y="441"/>
                    <a:pt x="176" y="439"/>
                    <a:pt x="176" y="437"/>
                  </a:cubicBezTo>
                  <a:cubicBezTo>
                    <a:pt x="177" y="432"/>
                    <a:pt x="178" y="431"/>
                    <a:pt x="183" y="431"/>
                  </a:cubicBezTo>
                  <a:cubicBezTo>
                    <a:pt x="188" y="431"/>
                    <a:pt x="194" y="431"/>
                    <a:pt x="199" y="431"/>
                  </a:cubicBezTo>
                  <a:cubicBezTo>
                    <a:pt x="199" y="431"/>
                    <a:pt x="199" y="431"/>
                    <a:pt x="199" y="431"/>
                  </a:cubicBezTo>
                  <a:moveTo>
                    <a:pt x="125" y="250"/>
                  </a:moveTo>
                  <a:cubicBezTo>
                    <a:pt x="123" y="251"/>
                    <a:pt x="123" y="251"/>
                    <a:pt x="122" y="251"/>
                  </a:cubicBezTo>
                  <a:cubicBezTo>
                    <a:pt x="121" y="251"/>
                    <a:pt x="121" y="251"/>
                    <a:pt x="121" y="252"/>
                  </a:cubicBezTo>
                  <a:cubicBezTo>
                    <a:pt x="121" y="252"/>
                    <a:pt x="121" y="252"/>
                    <a:pt x="121" y="252"/>
                  </a:cubicBezTo>
                  <a:cubicBezTo>
                    <a:pt x="123" y="253"/>
                    <a:pt x="125" y="254"/>
                    <a:pt x="127" y="254"/>
                  </a:cubicBezTo>
                  <a:cubicBezTo>
                    <a:pt x="131" y="255"/>
                    <a:pt x="134" y="256"/>
                    <a:pt x="137" y="257"/>
                  </a:cubicBezTo>
                  <a:cubicBezTo>
                    <a:pt x="151" y="262"/>
                    <a:pt x="163" y="267"/>
                    <a:pt x="176" y="273"/>
                  </a:cubicBezTo>
                  <a:cubicBezTo>
                    <a:pt x="183" y="276"/>
                    <a:pt x="189" y="279"/>
                    <a:pt x="196" y="282"/>
                  </a:cubicBezTo>
                  <a:cubicBezTo>
                    <a:pt x="197" y="282"/>
                    <a:pt x="198" y="283"/>
                    <a:pt x="199" y="283"/>
                  </a:cubicBezTo>
                  <a:cubicBezTo>
                    <a:pt x="200" y="283"/>
                    <a:pt x="201" y="283"/>
                    <a:pt x="202" y="282"/>
                  </a:cubicBezTo>
                  <a:cubicBezTo>
                    <a:pt x="203" y="280"/>
                    <a:pt x="203" y="278"/>
                    <a:pt x="202" y="277"/>
                  </a:cubicBezTo>
                  <a:cubicBezTo>
                    <a:pt x="202" y="277"/>
                    <a:pt x="201" y="276"/>
                    <a:pt x="201" y="276"/>
                  </a:cubicBezTo>
                  <a:cubicBezTo>
                    <a:pt x="199" y="275"/>
                    <a:pt x="198" y="274"/>
                    <a:pt x="197" y="274"/>
                  </a:cubicBezTo>
                  <a:cubicBezTo>
                    <a:pt x="190" y="271"/>
                    <a:pt x="183" y="267"/>
                    <a:pt x="176" y="265"/>
                  </a:cubicBezTo>
                  <a:cubicBezTo>
                    <a:pt x="165" y="260"/>
                    <a:pt x="153" y="256"/>
                    <a:pt x="141" y="253"/>
                  </a:cubicBezTo>
                  <a:cubicBezTo>
                    <a:pt x="136" y="252"/>
                    <a:pt x="130" y="251"/>
                    <a:pt x="125" y="250"/>
                  </a:cubicBezTo>
                  <a:moveTo>
                    <a:pt x="110" y="268"/>
                  </a:moveTo>
                  <a:cubicBezTo>
                    <a:pt x="109" y="268"/>
                    <a:pt x="109" y="269"/>
                    <a:pt x="108" y="269"/>
                  </a:cubicBezTo>
                  <a:cubicBezTo>
                    <a:pt x="108" y="269"/>
                    <a:pt x="108" y="270"/>
                    <a:pt x="109" y="270"/>
                  </a:cubicBezTo>
                  <a:cubicBezTo>
                    <a:pt x="113" y="272"/>
                    <a:pt x="118" y="274"/>
                    <a:pt x="122" y="276"/>
                  </a:cubicBezTo>
                  <a:cubicBezTo>
                    <a:pt x="136" y="283"/>
                    <a:pt x="150" y="291"/>
                    <a:pt x="162" y="299"/>
                  </a:cubicBezTo>
                  <a:cubicBezTo>
                    <a:pt x="167" y="302"/>
                    <a:pt x="171" y="305"/>
                    <a:pt x="176" y="307"/>
                  </a:cubicBezTo>
                  <a:cubicBezTo>
                    <a:pt x="177" y="308"/>
                    <a:pt x="177" y="308"/>
                    <a:pt x="178" y="308"/>
                  </a:cubicBezTo>
                  <a:cubicBezTo>
                    <a:pt x="179" y="309"/>
                    <a:pt x="181" y="308"/>
                    <a:pt x="182" y="307"/>
                  </a:cubicBezTo>
                  <a:cubicBezTo>
                    <a:pt x="182" y="306"/>
                    <a:pt x="182" y="304"/>
                    <a:pt x="181" y="304"/>
                  </a:cubicBezTo>
                  <a:cubicBezTo>
                    <a:pt x="180" y="303"/>
                    <a:pt x="179" y="302"/>
                    <a:pt x="177" y="301"/>
                  </a:cubicBezTo>
                  <a:cubicBezTo>
                    <a:pt x="173" y="298"/>
                    <a:pt x="168" y="295"/>
                    <a:pt x="163" y="292"/>
                  </a:cubicBezTo>
                  <a:cubicBezTo>
                    <a:pt x="151" y="285"/>
                    <a:pt x="139" y="279"/>
                    <a:pt x="126" y="274"/>
                  </a:cubicBezTo>
                  <a:cubicBezTo>
                    <a:pt x="121" y="272"/>
                    <a:pt x="115" y="270"/>
                    <a:pt x="110" y="268"/>
                  </a:cubicBezTo>
                  <a:moveTo>
                    <a:pt x="124" y="215"/>
                  </a:moveTo>
                  <a:cubicBezTo>
                    <a:pt x="126" y="215"/>
                    <a:pt x="129" y="215"/>
                    <a:pt x="131" y="214"/>
                  </a:cubicBezTo>
                  <a:cubicBezTo>
                    <a:pt x="134" y="211"/>
                    <a:pt x="136" y="205"/>
                    <a:pt x="134" y="201"/>
                  </a:cubicBezTo>
                  <a:cubicBezTo>
                    <a:pt x="133" y="196"/>
                    <a:pt x="128" y="193"/>
                    <a:pt x="123" y="193"/>
                  </a:cubicBezTo>
                  <a:cubicBezTo>
                    <a:pt x="119" y="194"/>
                    <a:pt x="115" y="196"/>
                    <a:pt x="114" y="200"/>
                  </a:cubicBezTo>
                  <a:cubicBezTo>
                    <a:pt x="112" y="206"/>
                    <a:pt x="113" y="211"/>
                    <a:pt x="117" y="214"/>
                  </a:cubicBezTo>
                  <a:cubicBezTo>
                    <a:pt x="119" y="215"/>
                    <a:pt x="122" y="215"/>
                    <a:pt x="124" y="215"/>
                  </a:cubicBezTo>
                  <a:moveTo>
                    <a:pt x="301" y="548"/>
                  </a:moveTo>
                  <a:cubicBezTo>
                    <a:pt x="301" y="547"/>
                    <a:pt x="301" y="547"/>
                    <a:pt x="301" y="547"/>
                  </a:cubicBezTo>
                  <a:cubicBezTo>
                    <a:pt x="300" y="547"/>
                    <a:pt x="300" y="547"/>
                    <a:pt x="300" y="547"/>
                  </a:cubicBezTo>
                  <a:cubicBezTo>
                    <a:pt x="300" y="548"/>
                    <a:pt x="299" y="548"/>
                    <a:pt x="299" y="548"/>
                  </a:cubicBezTo>
                  <a:cubicBezTo>
                    <a:pt x="296" y="552"/>
                    <a:pt x="294" y="556"/>
                    <a:pt x="292" y="560"/>
                  </a:cubicBezTo>
                  <a:cubicBezTo>
                    <a:pt x="292" y="561"/>
                    <a:pt x="292" y="561"/>
                    <a:pt x="292" y="561"/>
                  </a:cubicBezTo>
                  <a:cubicBezTo>
                    <a:pt x="292" y="561"/>
                    <a:pt x="293" y="562"/>
                    <a:pt x="293" y="562"/>
                  </a:cubicBezTo>
                  <a:cubicBezTo>
                    <a:pt x="293" y="562"/>
                    <a:pt x="294" y="562"/>
                    <a:pt x="294" y="562"/>
                  </a:cubicBezTo>
                  <a:cubicBezTo>
                    <a:pt x="295" y="561"/>
                    <a:pt x="295" y="561"/>
                    <a:pt x="295" y="561"/>
                  </a:cubicBezTo>
                  <a:cubicBezTo>
                    <a:pt x="298" y="557"/>
                    <a:pt x="300" y="553"/>
                    <a:pt x="301" y="549"/>
                  </a:cubicBezTo>
                  <a:cubicBezTo>
                    <a:pt x="301" y="548"/>
                    <a:pt x="301" y="548"/>
                    <a:pt x="301" y="548"/>
                  </a:cubicBezTo>
                  <a:moveTo>
                    <a:pt x="280" y="559"/>
                  </a:moveTo>
                  <a:cubicBezTo>
                    <a:pt x="279" y="558"/>
                    <a:pt x="279" y="558"/>
                    <a:pt x="279" y="558"/>
                  </a:cubicBezTo>
                  <a:cubicBezTo>
                    <a:pt x="279" y="558"/>
                    <a:pt x="278" y="558"/>
                    <a:pt x="278" y="558"/>
                  </a:cubicBezTo>
                  <a:cubicBezTo>
                    <a:pt x="274" y="563"/>
                    <a:pt x="272" y="568"/>
                    <a:pt x="271" y="574"/>
                  </a:cubicBezTo>
                  <a:cubicBezTo>
                    <a:pt x="272" y="574"/>
                    <a:pt x="272" y="574"/>
                    <a:pt x="272" y="574"/>
                  </a:cubicBezTo>
                  <a:cubicBezTo>
                    <a:pt x="272" y="574"/>
                    <a:pt x="273" y="574"/>
                    <a:pt x="273" y="574"/>
                  </a:cubicBezTo>
                  <a:cubicBezTo>
                    <a:pt x="274" y="574"/>
                    <a:pt x="274" y="574"/>
                    <a:pt x="274" y="573"/>
                  </a:cubicBezTo>
                  <a:cubicBezTo>
                    <a:pt x="276" y="568"/>
                    <a:pt x="278" y="564"/>
                    <a:pt x="280" y="559"/>
                  </a:cubicBezTo>
                  <a:moveTo>
                    <a:pt x="287" y="543"/>
                  </a:moveTo>
                  <a:cubicBezTo>
                    <a:pt x="287" y="543"/>
                    <a:pt x="288" y="543"/>
                    <a:pt x="288" y="543"/>
                  </a:cubicBezTo>
                  <a:cubicBezTo>
                    <a:pt x="291" y="539"/>
                    <a:pt x="294" y="536"/>
                    <a:pt x="296" y="532"/>
                  </a:cubicBezTo>
                  <a:cubicBezTo>
                    <a:pt x="296" y="532"/>
                    <a:pt x="295" y="531"/>
                    <a:pt x="295" y="531"/>
                  </a:cubicBezTo>
                  <a:cubicBezTo>
                    <a:pt x="294" y="531"/>
                    <a:pt x="294" y="531"/>
                    <a:pt x="294" y="531"/>
                  </a:cubicBezTo>
                  <a:cubicBezTo>
                    <a:pt x="290" y="534"/>
                    <a:pt x="288" y="538"/>
                    <a:pt x="285" y="542"/>
                  </a:cubicBezTo>
                  <a:cubicBezTo>
                    <a:pt x="285" y="542"/>
                    <a:pt x="285" y="542"/>
                    <a:pt x="285" y="542"/>
                  </a:cubicBezTo>
                  <a:cubicBezTo>
                    <a:pt x="286" y="543"/>
                    <a:pt x="286" y="543"/>
                    <a:pt x="286" y="543"/>
                  </a:cubicBezTo>
                  <a:cubicBezTo>
                    <a:pt x="287" y="543"/>
                    <a:pt x="287" y="543"/>
                    <a:pt x="287" y="543"/>
                  </a:cubicBezTo>
                  <a:moveTo>
                    <a:pt x="191" y="73"/>
                  </a:moveTo>
                  <a:cubicBezTo>
                    <a:pt x="191" y="73"/>
                    <a:pt x="192" y="73"/>
                    <a:pt x="192" y="73"/>
                  </a:cubicBezTo>
                  <a:cubicBezTo>
                    <a:pt x="195" y="69"/>
                    <a:pt x="198" y="65"/>
                    <a:pt x="200" y="62"/>
                  </a:cubicBezTo>
                  <a:cubicBezTo>
                    <a:pt x="201" y="62"/>
                    <a:pt x="200" y="61"/>
                    <a:pt x="200" y="60"/>
                  </a:cubicBezTo>
                  <a:cubicBezTo>
                    <a:pt x="199" y="60"/>
                    <a:pt x="199" y="60"/>
                    <a:pt x="199" y="60"/>
                  </a:cubicBezTo>
                  <a:cubicBezTo>
                    <a:pt x="195" y="63"/>
                    <a:pt x="192" y="67"/>
                    <a:pt x="190" y="72"/>
                  </a:cubicBezTo>
                  <a:cubicBezTo>
                    <a:pt x="190" y="72"/>
                    <a:pt x="191" y="73"/>
                    <a:pt x="191" y="73"/>
                  </a:cubicBezTo>
                  <a:moveTo>
                    <a:pt x="177" y="69"/>
                  </a:moveTo>
                  <a:cubicBezTo>
                    <a:pt x="177" y="69"/>
                    <a:pt x="177" y="69"/>
                    <a:pt x="177" y="69"/>
                  </a:cubicBezTo>
                  <a:cubicBezTo>
                    <a:pt x="176" y="69"/>
                    <a:pt x="176" y="69"/>
                    <a:pt x="176" y="69"/>
                  </a:cubicBezTo>
                  <a:cubicBezTo>
                    <a:pt x="173" y="71"/>
                    <a:pt x="172" y="75"/>
                    <a:pt x="170" y="78"/>
                  </a:cubicBezTo>
                  <a:cubicBezTo>
                    <a:pt x="170" y="79"/>
                    <a:pt x="170" y="79"/>
                    <a:pt x="169" y="80"/>
                  </a:cubicBezTo>
                  <a:cubicBezTo>
                    <a:pt x="170" y="81"/>
                    <a:pt x="170" y="81"/>
                    <a:pt x="170" y="81"/>
                  </a:cubicBezTo>
                  <a:cubicBezTo>
                    <a:pt x="171" y="81"/>
                    <a:pt x="171" y="81"/>
                    <a:pt x="171" y="81"/>
                  </a:cubicBezTo>
                  <a:cubicBezTo>
                    <a:pt x="171" y="81"/>
                    <a:pt x="172" y="81"/>
                    <a:pt x="172" y="80"/>
                  </a:cubicBezTo>
                  <a:cubicBezTo>
                    <a:pt x="174" y="77"/>
                    <a:pt x="175" y="73"/>
                    <a:pt x="177" y="70"/>
                  </a:cubicBezTo>
                  <a:cubicBezTo>
                    <a:pt x="177" y="69"/>
                    <a:pt x="177" y="69"/>
                    <a:pt x="177" y="69"/>
                  </a:cubicBezTo>
                  <a:moveTo>
                    <a:pt x="188" y="52"/>
                  </a:moveTo>
                  <a:cubicBezTo>
                    <a:pt x="188" y="52"/>
                    <a:pt x="189" y="52"/>
                    <a:pt x="189" y="52"/>
                  </a:cubicBezTo>
                  <a:cubicBezTo>
                    <a:pt x="192" y="50"/>
                    <a:pt x="194" y="47"/>
                    <a:pt x="196" y="45"/>
                  </a:cubicBezTo>
                  <a:cubicBezTo>
                    <a:pt x="197" y="44"/>
                    <a:pt x="198" y="43"/>
                    <a:pt x="198" y="42"/>
                  </a:cubicBezTo>
                  <a:cubicBezTo>
                    <a:pt x="198" y="41"/>
                    <a:pt x="196" y="42"/>
                    <a:pt x="194" y="43"/>
                  </a:cubicBezTo>
                  <a:cubicBezTo>
                    <a:pt x="192" y="45"/>
                    <a:pt x="190" y="48"/>
                    <a:pt x="188" y="50"/>
                  </a:cubicBezTo>
                  <a:cubicBezTo>
                    <a:pt x="187" y="50"/>
                    <a:pt x="187" y="51"/>
                    <a:pt x="187" y="51"/>
                  </a:cubicBezTo>
                  <a:cubicBezTo>
                    <a:pt x="187" y="52"/>
                    <a:pt x="187" y="52"/>
                    <a:pt x="187" y="52"/>
                  </a:cubicBezTo>
                  <a:cubicBezTo>
                    <a:pt x="188" y="52"/>
                    <a:pt x="188" y="52"/>
                    <a:pt x="188" y="52"/>
                  </a:cubicBezTo>
                </a:path>
              </a:pathLst>
            </a:custGeom>
            <a:solidFill>
              <a:srgbClr val="E3D8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0" name="Freeform 113"/>
            <p:cNvSpPr>
              <a:spLocks noEditPoints="1"/>
            </p:cNvSpPr>
            <p:nvPr/>
          </p:nvSpPr>
          <p:spPr bwMode="auto">
            <a:xfrm>
              <a:off x="8477069" y="4918075"/>
              <a:ext cx="379413" cy="409575"/>
            </a:xfrm>
            <a:custGeom>
              <a:avLst/>
              <a:gdLst>
                <a:gd name="T0" fmla="*/ 1 w 144"/>
                <a:gd name="T1" fmla="*/ 81 h 155"/>
                <a:gd name="T2" fmla="*/ 20 w 144"/>
                <a:gd name="T3" fmla="*/ 28 h 155"/>
                <a:gd name="T4" fmla="*/ 65 w 144"/>
                <a:gd name="T5" fmla="*/ 2 h 155"/>
                <a:gd name="T6" fmla="*/ 78 w 144"/>
                <a:gd name="T7" fmla="*/ 0 h 155"/>
                <a:gd name="T8" fmla="*/ 80 w 144"/>
                <a:gd name="T9" fmla="*/ 0 h 155"/>
                <a:gd name="T10" fmla="*/ 128 w 144"/>
                <a:gd name="T11" fmla="*/ 16 h 155"/>
                <a:gd name="T12" fmla="*/ 141 w 144"/>
                <a:gd name="T13" fmla="*/ 26 h 155"/>
                <a:gd name="T14" fmla="*/ 143 w 144"/>
                <a:gd name="T15" fmla="*/ 29 h 155"/>
                <a:gd name="T16" fmla="*/ 142 w 144"/>
                <a:gd name="T17" fmla="*/ 32 h 155"/>
                <a:gd name="T18" fmla="*/ 140 w 144"/>
                <a:gd name="T19" fmla="*/ 34 h 155"/>
                <a:gd name="T20" fmla="*/ 101 w 144"/>
                <a:gd name="T21" fmla="*/ 85 h 155"/>
                <a:gd name="T22" fmla="*/ 92 w 144"/>
                <a:gd name="T23" fmla="*/ 117 h 155"/>
                <a:gd name="T24" fmla="*/ 91 w 144"/>
                <a:gd name="T25" fmla="*/ 121 h 155"/>
                <a:gd name="T26" fmla="*/ 89 w 144"/>
                <a:gd name="T27" fmla="*/ 123 h 155"/>
                <a:gd name="T28" fmla="*/ 86 w 144"/>
                <a:gd name="T29" fmla="*/ 125 h 155"/>
                <a:gd name="T30" fmla="*/ 59 w 144"/>
                <a:gd name="T31" fmla="*/ 140 h 155"/>
                <a:gd name="T32" fmla="*/ 42 w 144"/>
                <a:gd name="T33" fmla="*/ 152 h 155"/>
                <a:gd name="T34" fmla="*/ 40 w 144"/>
                <a:gd name="T35" fmla="*/ 154 h 155"/>
                <a:gd name="T36" fmla="*/ 36 w 144"/>
                <a:gd name="T37" fmla="*/ 154 h 155"/>
                <a:gd name="T38" fmla="*/ 36 w 144"/>
                <a:gd name="T39" fmla="*/ 154 h 155"/>
                <a:gd name="T40" fmla="*/ 17 w 144"/>
                <a:gd name="T41" fmla="*/ 133 h 155"/>
                <a:gd name="T42" fmla="*/ 2 w 144"/>
                <a:gd name="T43" fmla="*/ 96 h 155"/>
                <a:gd name="T44" fmla="*/ 1 w 144"/>
                <a:gd name="T45" fmla="*/ 81 h 155"/>
                <a:gd name="T46" fmla="*/ 24 w 144"/>
                <a:gd name="T47" fmla="*/ 108 h 155"/>
                <a:gd name="T48" fmla="*/ 24 w 144"/>
                <a:gd name="T49" fmla="*/ 107 h 155"/>
                <a:gd name="T50" fmla="*/ 20 w 144"/>
                <a:gd name="T51" fmla="*/ 97 h 155"/>
                <a:gd name="T52" fmla="*/ 20 w 144"/>
                <a:gd name="T53" fmla="*/ 97 h 155"/>
                <a:gd name="T54" fmla="*/ 19 w 144"/>
                <a:gd name="T55" fmla="*/ 97 h 155"/>
                <a:gd name="T56" fmla="*/ 19 w 144"/>
                <a:gd name="T57" fmla="*/ 99 h 155"/>
                <a:gd name="T58" fmla="*/ 22 w 144"/>
                <a:gd name="T59" fmla="*/ 108 h 155"/>
                <a:gd name="T60" fmla="*/ 23 w 144"/>
                <a:gd name="T61" fmla="*/ 108 h 155"/>
                <a:gd name="T62" fmla="*/ 23 w 144"/>
                <a:gd name="T63" fmla="*/ 108 h 155"/>
                <a:gd name="T64" fmla="*/ 24 w 144"/>
                <a:gd name="T65" fmla="*/ 108 h 155"/>
                <a:gd name="T66" fmla="*/ 28 w 144"/>
                <a:gd name="T67" fmla="*/ 85 h 155"/>
                <a:gd name="T68" fmla="*/ 28 w 144"/>
                <a:gd name="T69" fmla="*/ 90 h 155"/>
                <a:gd name="T70" fmla="*/ 29 w 144"/>
                <a:gd name="T71" fmla="*/ 91 h 155"/>
                <a:gd name="T72" fmla="*/ 31 w 144"/>
                <a:gd name="T73" fmla="*/ 90 h 155"/>
                <a:gd name="T74" fmla="*/ 30 w 144"/>
                <a:gd name="T75" fmla="*/ 79 h 155"/>
                <a:gd name="T76" fmla="*/ 30 w 144"/>
                <a:gd name="T77" fmla="*/ 79 h 155"/>
                <a:gd name="T78" fmla="*/ 29 w 144"/>
                <a:gd name="T79" fmla="*/ 78 h 155"/>
                <a:gd name="T80" fmla="*/ 29 w 144"/>
                <a:gd name="T81" fmla="*/ 79 h 155"/>
                <a:gd name="T82" fmla="*/ 28 w 144"/>
                <a:gd name="T83" fmla="*/ 85 h 155"/>
                <a:gd name="T84" fmla="*/ 18 w 144"/>
                <a:gd name="T85" fmla="*/ 76 h 155"/>
                <a:gd name="T86" fmla="*/ 18 w 144"/>
                <a:gd name="T87" fmla="*/ 71 h 155"/>
                <a:gd name="T88" fmla="*/ 17 w 144"/>
                <a:gd name="T89" fmla="*/ 70 h 155"/>
                <a:gd name="T90" fmla="*/ 16 w 144"/>
                <a:gd name="T91" fmla="*/ 71 h 155"/>
                <a:gd name="T92" fmla="*/ 16 w 144"/>
                <a:gd name="T93" fmla="*/ 80 h 155"/>
                <a:gd name="T94" fmla="*/ 17 w 144"/>
                <a:gd name="T95" fmla="*/ 81 h 155"/>
                <a:gd name="T96" fmla="*/ 18 w 144"/>
                <a:gd name="T97" fmla="*/ 80 h 155"/>
                <a:gd name="T98" fmla="*/ 18 w 144"/>
                <a:gd name="T99" fmla="*/ 76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44" h="155">
                  <a:moveTo>
                    <a:pt x="1" y="81"/>
                  </a:moveTo>
                  <a:cubicBezTo>
                    <a:pt x="1" y="61"/>
                    <a:pt x="7" y="43"/>
                    <a:pt x="20" y="28"/>
                  </a:cubicBezTo>
                  <a:cubicBezTo>
                    <a:pt x="32" y="14"/>
                    <a:pt x="47" y="5"/>
                    <a:pt x="65" y="2"/>
                  </a:cubicBezTo>
                  <a:cubicBezTo>
                    <a:pt x="69" y="1"/>
                    <a:pt x="74" y="1"/>
                    <a:pt x="78" y="0"/>
                  </a:cubicBezTo>
                  <a:cubicBezTo>
                    <a:pt x="79" y="0"/>
                    <a:pt x="80" y="0"/>
                    <a:pt x="80" y="0"/>
                  </a:cubicBezTo>
                  <a:cubicBezTo>
                    <a:pt x="98" y="1"/>
                    <a:pt x="114" y="6"/>
                    <a:pt x="128" y="16"/>
                  </a:cubicBezTo>
                  <a:cubicBezTo>
                    <a:pt x="132" y="19"/>
                    <a:pt x="137" y="22"/>
                    <a:pt x="141" y="26"/>
                  </a:cubicBezTo>
                  <a:cubicBezTo>
                    <a:pt x="142" y="27"/>
                    <a:pt x="142" y="28"/>
                    <a:pt x="143" y="29"/>
                  </a:cubicBezTo>
                  <a:cubicBezTo>
                    <a:pt x="144" y="30"/>
                    <a:pt x="143" y="31"/>
                    <a:pt x="142" y="32"/>
                  </a:cubicBezTo>
                  <a:cubicBezTo>
                    <a:pt x="142" y="33"/>
                    <a:pt x="141" y="34"/>
                    <a:pt x="140" y="34"/>
                  </a:cubicBezTo>
                  <a:cubicBezTo>
                    <a:pt x="123" y="48"/>
                    <a:pt x="110" y="65"/>
                    <a:pt x="101" y="85"/>
                  </a:cubicBezTo>
                  <a:cubicBezTo>
                    <a:pt x="96" y="95"/>
                    <a:pt x="94" y="106"/>
                    <a:pt x="92" y="117"/>
                  </a:cubicBezTo>
                  <a:cubicBezTo>
                    <a:pt x="92" y="118"/>
                    <a:pt x="92" y="120"/>
                    <a:pt x="91" y="121"/>
                  </a:cubicBezTo>
                  <a:cubicBezTo>
                    <a:pt x="91" y="121"/>
                    <a:pt x="90" y="122"/>
                    <a:pt x="89" y="123"/>
                  </a:cubicBezTo>
                  <a:cubicBezTo>
                    <a:pt x="88" y="124"/>
                    <a:pt x="87" y="124"/>
                    <a:pt x="86" y="125"/>
                  </a:cubicBezTo>
                  <a:cubicBezTo>
                    <a:pt x="77" y="129"/>
                    <a:pt x="68" y="134"/>
                    <a:pt x="59" y="140"/>
                  </a:cubicBezTo>
                  <a:cubicBezTo>
                    <a:pt x="53" y="143"/>
                    <a:pt x="47" y="148"/>
                    <a:pt x="42" y="152"/>
                  </a:cubicBezTo>
                  <a:cubicBezTo>
                    <a:pt x="41" y="153"/>
                    <a:pt x="41" y="153"/>
                    <a:pt x="40" y="154"/>
                  </a:cubicBezTo>
                  <a:cubicBezTo>
                    <a:pt x="39" y="155"/>
                    <a:pt x="37" y="155"/>
                    <a:pt x="36" y="154"/>
                  </a:cubicBezTo>
                  <a:cubicBezTo>
                    <a:pt x="36" y="154"/>
                    <a:pt x="36" y="154"/>
                    <a:pt x="36" y="154"/>
                  </a:cubicBezTo>
                  <a:cubicBezTo>
                    <a:pt x="29" y="147"/>
                    <a:pt x="22" y="141"/>
                    <a:pt x="17" y="133"/>
                  </a:cubicBezTo>
                  <a:cubicBezTo>
                    <a:pt x="10" y="122"/>
                    <a:pt x="4" y="110"/>
                    <a:pt x="2" y="96"/>
                  </a:cubicBezTo>
                  <a:cubicBezTo>
                    <a:pt x="1" y="91"/>
                    <a:pt x="0" y="86"/>
                    <a:pt x="1" y="81"/>
                  </a:cubicBezTo>
                  <a:moveTo>
                    <a:pt x="24" y="108"/>
                  </a:moveTo>
                  <a:cubicBezTo>
                    <a:pt x="24" y="107"/>
                    <a:pt x="24" y="107"/>
                    <a:pt x="24" y="107"/>
                  </a:cubicBezTo>
                  <a:cubicBezTo>
                    <a:pt x="23" y="104"/>
                    <a:pt x="22" y="100"/>
                    <a:pt x="20" y="97"/>
                  </a:cubicBezTo>
                  <a:cubicBezTo>
                    <a:pt x="20" y="97"/>
                    <a:pt x="20" y="97"/>
                    <a:pt x="20" y="97"/>
                  </a:cubicBezTo>
                  <a:cubicBezTo>
                    <a:pt x="19" y="97"/>
                    <a:pt x="19" y="97"/>
                    <a:pt x="19" y="97"/>
                  </a:cubicBezTo>
                  <a:cubicBezTo>
                    <a:pt x="19" y="98"/>
                    <a:pt x="19" y="98"/>
                    <a:pt x="19" y="99"/>
                  </a:cubicBezTo>
                  <a:cubicBezTo>
                    <a:pt x="19" y="102"/>
                    <a:pt x="20" y="105"/>
                    <a:pt x="22" y="108"/>
                  </a:cubicBezTo>
                  <a:cubicBezTo>
                    <a:pt x="23" y="108"/>
                    <a:pt x="23" y="108"/>
                    <a:pt x="23" y="108"/>
                  </a:cubicBezTo>
                  <a:cubicBezTo>
                    <a:pt x="23" y="108"/>
                    <a:pt x="23" y="108"/>
                    <a:pt x="23" y="108"/>
                  </a:cubicBezTo>
                  <a:cubicBezTo>
                    <a:pt x="24" y="108"/>
                    <a:pt x="24" y="108"/>
                    <a:pt x="24" y="108"/>
                  </a:cubicBezTo>
                  <a:moveTo>
                    <a:pt x="28" y="85"/>
                  </a:moveTo>
                  <a:cubicBezTo>
                    <a:pt x="28" y="86"/>
                    <a:pt x="28" y="88"/>
                    <a:pt x="28" y="90"/>
                  </a:cubicBezTo>
                  <a:cubicBezTo>
                    <a:pt x="28" y="90"/>
                    <a:pt x="29" y="91"/>
                    <a:pt x="29" y="91"/>
                  </a:cubicBezTo>
                  <a:cubicBezTo>
                    <a:pt x="30" y="91"/>
                    <a:pt x="30" y="90"/>
                    <a:pt x="31" y="90"/>
                  </a:cubicBezTo>
                  <a:cubicBezTo>
                    <a:pt x="31" y="86"/>
                    <a:pt x="31" y="83"/>
                    <a:pt x="30" y="79"/>
                  </a:cubicBezTo>
                  <a:cubicBezTo>
                    <a:pt x="30" y="79"/>
                    <a:pt x="30" y="79"/>
                    <a:pt x="30" y="79"/>
                  </a:cubicBezTo>
                  <a:cubicBezTo>
                    <a:pt x="29" y="78"/>
                    <a:pt x="29" y="78"/>
                    <a:pt x="29" y="78"/>
                  </a:cubicBezTo>
                  <a:cubicBezTo>
                    <a:pt x="29" y="79"/>
                    <a:pt x="29" y="79"/>
                    <a:pt x="29" y="79"/>
                  </a:cubicBezTo>
                  <a:cubicBezTo>
                    <a:pt x="28" y="80"/>
                    <a:pt x="28" y="82"/>
                    <a:pt x="28" y="85"/>
                  </a:cubicBezTo>
                  <a:moveTo>
                    <a:pt x="18" y="76"/>
                  </a:moveTo>
                  <a:cubicBezTo>
                    <a:pt x="18" y="74"/>
                    <a:pt x="18" y="72"/>
                    <a:pt x="18" y="71"/>
                  </a:cubicBezTo>
                  <a:cubicBezTo>
                    <a:pt x="17" y="70"/>
                    <a:pt x="17" y="70"/>
                    <a:pt x="17" y="70"/>
                  </a:cubicBezTo>
                  <a:cubicBezTo>
                    <a:pt x="16" y="71"/>
                    <a:pt x="16" y="71"/>
                    <a:pt x="16" y="71"/>
                  </a:cubicBezTo>
                  <a:cubicBezTo>
                    <a:pt x="15" y="74"/>
                    <a:pt x="15" y="77"/>
                    <a:pt x="16" y="80"/>
                  </a:cubicBezTo>
                  <a:cubicBezTo>
                    <a:pt x="16" y="80"/>
                    <a:pt x="17" y="81"/>
                    <a:pt x="17" y="81"/>
                  </a:cubicBezTo>
                  <a:cubicBezTo>
                    <a:pt x="18" y="80"/>
                    <a:pt x="18" y="80"/>
                    <a:pt x="18" y="80"/>
                  </a:cubicBezTo>
                  <a:cubicBezTo>
                    <a:pt x="18" y="79"/>
                    <a:pt x="18" y="77"/>
                    <a:pt x="18" y="76"/>
                  </a:cubicBezTo>
                </a:path>
              </a:pathLst>
            </a:custGeom>
            <a:solidFill>
              <a:srgbClr val="E3D8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1" name="Freeform 114"/>
            <p:cNvSpPr>
              <a:spLocks/>
            </p:cNvSpPr>
            <p:nvPr/>
          </p:nvSpPr>
          <p:spPr bwMode="auto">
            <a:xfrm>
              <a:off x="8821556" y="6515100"/>
              <a:ext cx="203200" cy="163513"/>
            </a:xfrm>
            <a:custGeom>
              <a:avLst/>
              <a:gdLst>
                <a:gd name="T0" fmla="*/ 38 w 77"/>
                <a:gd name="T1" fmla="*/ 26 h 62"/>
                <a:gd name="T2" fmla="*/ 24 w 77"/>
                <a:gd name="T3" fmla="*/ 30 h 62"/>
                <a:gd name="T4" fmla="*/ 12 w 77"/>
                <a:gd name="T5" fmla="*/ 40 h 62"/>
                <a:gd name="T6" fmla="*/ 8 w 77"/>
                <a:gd name="T7" fmla="*/ 44 h 62"/>
                <a:gd name="T8" fmla="*/ 5 w 77"/>
                <a:gd name="T9" fmla="*/ 44 h 62"/>
                <a:gd name="T10" fmla="*/ 2 w 77"/>
                <a:gd name="T11" fmla="*/ 31 h 62"/>
                <a:gd name="T12" fmla="*/ 6 w 77"/>
                <a:gd name="T13" fmla="*/ 24 h 62"/>
                <a:gd name="T14" fmla="*/ 23 w 77"/>
                <a:gd name="T15" fmla="*/ 13 h 62"/>
                <a:gd name="T16" fmla="*/ 57 w 77"/>
                <a:gd name="T17" fmla="*/ 3 h 62"/>
                <a:gd name="T18" fmla="*/ 60 w 77"/>
                <a:gd name="T19" fmla="*/ 2 h 62"/>
                <a:gd name="T20" fmla="*/ 67 w 77"/>
                <a:gd name="T21" fmla="*/ 8 h 62"/>
                <a:gd name="T22" fmla="*/ 75 w 77"/>
                <a:gd name="T23" fmla="*/ 48 h 62"/>
                <a:gd name="T24" fmla="*/ 72 w 77"/>
                <a:gd name="T25" fmla="*/ 55 h 62"/>
                <a:gd name="T26" fmla="*/ 53 w 77"/>
                <a:gd name="T27" fmla="*/ 61 h 62"/>
                <a:gd name="T28" fmla="*/ 49 w 77"/>
                <a:gd name="T29" fmla="*/ 61 h 62"/>
                <a:gd name="T30" fmla="*/ 25 w 77"/>
                <a:gd name="T31" fmla="*/ 56 h 62"/>
                <a:gd name="T32" fmla="*/ 15 w 77"/>
                <a:gd name="T33" fmla="*/ 51 h 62"/>
                <a:gd name="T34" fmla="*/ 14 w 77"/>
                <a:gd name="T35" fmla="*/ 48 h 62"/>
                <a:gd name="T36" fmla="*/ 15 w 77"/>
                <a:gd name="T37" fmla="*/ 46 h 62"/>
                <a:gd name="T38" fmla="*/ 38 w 77"/>
                <a:gd name="T39" fmla="*/ 30 h 62"/>
                <a:gd name="T40" fmla="*/ 42 w 77"/>
                <a:gd name="T41" fmla="*/ 28 h 62"/>
                <a:gd name="T42" fmla="*/ 45 w 77"/>
                <a:gd name="T43" fmla="*/ 27 h 62"/>
                <a:gd name="T44" fmla="*/ 42 w 77"/>
                <a:gd name="T45" fmla="*/ 26 h 62"/>
                <a:gd name="T46" fmla="*/ 38 w 77"/>
                <a:gd name="T47" fmla="*/ 26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77" h="62">
                  <a:moveTo>
                    <a:pt x="38" y="26"/>
                  </a:moveTo>
                  <a:cubicBezTo>
                    <a:pt x="35" y="26"/>
                    <a:pt x="29" y="27"/>
                    <a:pt x="24" y="30"/>
                  </a:cubicBezTo>
                  <a:cubicBezTo>
                    <a:pt x="20" y="33"/>
                    <a:pt x="15" y="36"/>
                    <a:pt x="12" y="40"/>
                  </a:cubicBezTo>
                  <a:cubicBezTo>
                    <a:pt x="11" y="41"/>
                    <a:pt x="9" y="43"/>
                    <a:pt x="8" y="44"/>
                  </a:cubicBezTo>
                  <a:cubicBezTo>
                    <a:pt x="8" y="45"/>
                    <a:pt x="6" y="45"/>
                    <a:pt x="5" y="44"/>
                  </a:cubicBezTo>
                  <a:cubicBezTo>
                    <a:pt x="1" y="40"/>
                    <a:pt x="0" y="36"/>
                    <a:pt x="2" y="31"/>
                  </a:cubicBezTo>
                  <a:cubicBezTo>
                    <a:pt x="3" y="28"/>
                    <a:pt x="4" y="26"/>
                    <a:pt x="6" y="24"/>
                  </a:cubicBezTo>
                  <a:cubicBezTo>
                    <a:pt x="11" y="19"/>
                    <a:pt x="17" y="16"/>
                    <a:pt x="23" y="13"/>
                  </a:cubicBezTo>
                  <a:cubicBezTo>
                    <a:pt x="34" y="8"/>
                    <a:pt x="45" y="5"/>
                    <a:pt x="57" y="3"/>
                  </a:cubicBezTo>
                  <a:cubicBezTo>
                    <a:pt x="58" y="3"/>
                    <a:pt x="59" y="3"/>
                    <a:pt x="60" y="2"/>
                  </a:cubicBezTo>
                  <a:cubicBezTo>
                    <a:pt x="66" y="0"/>
                    <a:pt x="67" y="3"/>
                    <a:pt x="67" y="8"/>
                  </a:cubicBezTo>
                  <a:cubicBezTo>
                    <a:pt x="67" y="22"/>
                    <a:pt x="70" y="35"/>
                    <a:pt x="75" y="48"/>
                  </a:cubicBezTo>
                  <a:cubicBezTo>
                    <a:pt x="77" y="53"/>
                    <a:pt x="77" y="54"/>
                    <a:pt x="72" y="55"/>
                  </a:cubicBezTo>
                  <a:cubicBezTo>
                    <a:pt x="66" y="57"/>
                    <a:pt x="59" y="59"/>
                    <a:pt x="53" y="61"/>
                  </a:cubicBezTo>
                  <a:cubicBezTo>
                    <a:pt x="52" y="61"/>
                    <a:pt x="50" y="62"/>
                    <a:pt x="49" y="61"/>
                  </a:cubicBezTo>
                  <a:cubicBezTo>
                    <a:pt x="41" y="60"/>
                    <a:pt x="33" y="59"/>
                    <a:pt x="25" y="56"/>
                  </a:cubicBezTo>
                  <a:cubicBezTo>
                    <a:pt x="21" y="54"/>
                    <a:pt x="18" y="53"/>
                    <a:pt x="15" y="51"/>
                  </a:cubicBezTo>
                  <a:cubicBezTo>
                    <a:pt x="14" y="50"/>
                    <a:pt x="14" y="49"/>
                    <a:pt x="14" y="48"/>
                  </a:cubicBezTo>
                  <a:cubicBezTo>
                    <a:pt x="14" y="48"/>
                    <a:pt x="15" y="47"/>
                    <a:pt x="15" y="46"/>
                  </a:cubicBezTo>
                  <a:cubicBezTo>
                    <a:pt x="21" y="38"/>
                    <a:pt x="29" y="33"/>
                    <a:pt x="38" y="30"/>
                  </a:cubicBezTo>
                  <a:cubicBezTo>
                    <a:pt x="39" y="29"/>
                    <a:pt x="41" y="29"/>
                    <a:pt x="42" y="28"/>
                  </a:cubicBezTo>
                  <a:cubicBezTo>
                    <a:pt x="44" y="28"/>
                    <a:pt x="45" y="27"/>
                    <a:pt x="45" y="27"/>
                  </a:cubicBezTo>
                  <a:cubicBezTo>
                    <a:pt x="44" y="26"/>
                    <a:pt x="43" y="26"/>
                    <a:pt x="42" y="26"/>
                  </a:cubicBezTo>
                  <a:cubicBezTo>
                    <a:pt x="41" y="26"/>
                    <a:pt x="41" y="26"/>
                    <a:pt x="38" y="26"/>
                  </a:cubicBezTo>
                </a:path>
              </a:pathLst>
            </a:custGeom>
            <a:solidFill>
              <a:srgbClr val="E3D8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2" name="Freeform 115"/>
            <p:cNvSpPr>
              <a:spLocks noEditPoints="1"/>
            </p:cNvSpPr>
            <p:nvPr/>
          </p:nvSpPr>
          <p:spPr bwMode="auto">
            <a:xfrm>
              <a:off x="8897756" y="5608638"/>
              <a:ext cx="809625" cy="1231900"/>
            </a:xfrm>
            <a:custGeom>
              <a:avLst/>
              <a:gdLst>
                <a:gd name="T0" fmla="*/ 56 w 307"/>
                <a:gd name="T1" fmla="*/ 466 h 466"/>
                <a:gd name="T2" fmla="*/ 62 w 307"/>
                <a:gd name="T3" fmla="*/ 466 h 466"/>
                <a:gd name="T4" fmla="*/ 44 w 307"/>
                <a:gd name="T5" fmla="*/ 466 h 466"/>
                <a:gd name="T6" fmla="*/ 33 w 307"/>
                <a:gd name="T7" fmla="*/ 466 h 466"/>
                <a:gd name="T8" fmla="*/ 75 w 307"/>
                <a:gd name="T9" fmla="*/ 465 h 466"/>
                <a:gd name="T10" fmla="*/ 68 w 307"/>
                <a:gd name="T11" fmla="*/ 466 h 466"/>
                <a:gd name="T12" fmla="*/ 107 w 307"/>
                <a:gd name="T13" fmla="*/ 462 h 466"/>
                <a:gd name="T14" fmla="*/ 95 w 307"/>
                <a:gd name="T15" fmla="*/ 464 h 466"/>
                <a:gd name="T16" fmla="*/ 98 w 307"/>
                <a:gd name="T17" fmla="*/ 464 h 466"/>
                <a:gd name="T18" fmla="*/ 107 w 307"/>
                <a:gd name="T19" fmla="*/ 462 h 466"/>
                <a:gd name="T20" fmla="*/ 23 w 307"/>
                <a:gd name="T21" fmla="*/ 465 h 466"/>
                <a:gd name="T22" fmla="*/ 0 w 307"/>
                <a:gd name="T23" fmla="*/ 456 h 466"/>
                <a:gd name="T24" fmla="*/ 4 w 307"/>
                <a:gd name="T25" fmla="*/ 460 h 466"/>
                <a:gd name="T26" fmla="*/ 1 w 307"/>
                <a:gd name="T27" fmla="*/ 458 h 466"/>
                <a:gd name="T28" fmla="*/ 0 w 307"/>
                <a:gd name="T29" fmla="*/ 456 h 466"/>
                <a:gd name="T30" fmla="*/ 184 w 307"/>
                <a:gd name="T31" fmla="*/ 443 h 466"/>
                <a:gd name="T32" fmla="*/ 16 w 307"/>
                <a:gd name="T33" fmla="*/ 441 h 466"/>
                <a:gd name="T34" fmla="*/ 1 w 307"/>
                <a:gd name="T35" fmla="*/ 455 h 466"/>
                <a:gd name="T36" fmla="*/ 16 w 307"/>
                <a:gd name="T37" fmla="*/ 441 h 466"/>
                <a:gd name="T38" fmla="*/ 197 w 307"/>
                <a:gd name="T39" fmla="*/ 438 h 466"/>
                <a:gd name="T40" fmla="*/ 197 w 307"/>
                <a:gd name="T41" fmla="*/ 438 h 466"/>
                <a:gd name="T42" fmla="*/ 242 w 307"/>
                <a:gd name="T43" fmla="*/ 411 h 466"/>
                <a:gd name="T44" fmla="*/ 230 w 307"/>
                <a:gd name="T45" fmla="*/ 419 h 466"/>
                <a:gd name="T46" fmla="*/ 242 w 307"/>
                <a:gd name="T47" fmla="*/ 411 h 466"/>
                <a:gd name="T48" fmla="*/ 292 w 307"/>
                <a:gd name="T49" fmla="*/ 345 h 466"/>
                <a:gd name="T50" fmla="*/ 250 w 307"/>
                <a:gd name="T51" fmla="*/ 403 h 466"/>
                <a:gd name="T52" fmla="*/ 292 w 307"/>
                <a:gd name="T53" fmla="*/ 343 h 466"/>
                <a:gd name="T54" fmla="*/ 304 w 307"/>
                <a:gd name="T55" fmla="*/ 306 h 466"/>
                <a:gd name="T56" fmla="*/ 299 w 307"/>
                <a:gd name="T57" fmla="*/ 325 h 466"/>
                <a:gd name="T58" fmla="*/ 306 w 307"/>
                <a:gd name="T59" fmla="*/ 251 h 466"/>
                <a:gd name="T60" fmla="*/ 306 w 307"/>
                <a:gd name="T61" fmla="*/ 286 h 466"/>
                <a:gd name="T62" fmla="*/ 306 w 307"/>
                <a:gd name="T63" fmla="*/ 270 h 466"/>
                <a:gd name="T64" fmla="*/ 306 w 307"/>
                <a:gd name="T65" fmla="*/ 252 h 466"/>
                <a:gd name="T66" fmla="*/ 303 w 307"/>
                <a:gd name="T67" fmla="*/ 223 h 466"/>
                <a:gd name="T68" fmla="*/ 305 w 307"/>
                <a:gd name="T69" fmla="*/ 245 h 466"/>
                <a:gd name="T70" fmla="*/ 303 w 307"/>
                <a:gd name="T71" fmla="*/ 226 h 466"/>
                <a:gd name="T72" fmla="*/ 300 w 307"/>
                <a:gd name="T73" fmla="*/ 206 h 466"/>
                <a:gd name="T74" fmla="*/ 301 w 307"/>
                <a:gd name="T75" fmla="*/ 212 h 466"/>
                <a:gd name="T76" fmla="*/ 272 w 307"/>
                <a:gd name="T77" fmla="*/ 141 h 466"/>
                <a:gd name="T78" fmla="*/ 275 w 307"/>
                <a:gd name="T79" fmla="*/ 145 h 466"/>
                <a:gd name="T80" fmla="*/ 231 w 307"/>
                <a:gd name="T81" fmla="*/ 92 h 466"/>
                <a:gd name="T82" fmla="*/ 262 w 307"/>
                <a:gd name="T83" fmla="*/ 126 h 466"/>
                <a:gd name="T84" fmla="*/ 112 w 307"/>
                <a:gd name="T85" fmla="*/ 0 h 466"/>
                <a:gd name="T86" fmla="*/ 113 w 307"/>
                <a:gd name="T87" fmla="*/ 1 h 4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07" h="466">
                  <a:moveTo>
                    <a:pt x="62" y="466"/>
                  </a:moveTo>
                  <a:cubicBezTo>
                    <a:pt x="60" y="466"/>
                    <a:pt x="58" y="466"/>
                    <a:pt x="56" y="466"/>
                  </a:cubicBezTo>
                  <a:cubicBezTo>
                    <a:pt x="56" y="466"/>
                    <a:pt x="57" y="466"/>
                    <a:pt x="57" y="466"/>
                  </a:cubicBezTo>
                  <a:cubicBezTo>
                    <a:pt x="59" y="466"/>
                    <a:pt x="61" y="466"/>
                    <a:pt x="62" y="466"/>
                  </a:cubicBezTo>
                  <a:moveTo>
                    <a:pt x="33" y="466"/>
                  </a:moveTo>
                  <a:cubicBezTo>
                    <a:pt x="37" y="466"/>
                    <a:pt x="40" y="466"/>
                    <a:pt x="44" y="466"/>
                  </a:cubicBezTo>
                  <a:cubicBezTo>
                    <a:pt x="41" y="466"/>
                    <a:pt x="37" y="466"/>
                    <a:pt x="33" y="466"/>
                  </a:cubicBezTo>
                  <a:cubicBezTo>
                    <a:pt x="33" y="466"/>
                    <a:pt x="33" y="466"/>
                    <a:pt x="33" y="466"/>
                  </a:cubicBezTo>
                  <a:moveTo>
                    <a:pt x="78" y="465"/>
                  </a:moveTo>
                  <a:cubicBezTo>
                    <a:pt x="77" y="465"/>
                    <a:pt x="76" y="465"/>
                    <a:pt x="75" y="465"/>
                  </a:cubicBezTo>
                  <a:cubicBezTo>
                    <a:pt x="72" y="466"/>
                    <a:pt x="69" y="466"/>
                    <a:pt x="65" y="466"/>
                  </a:cubicBezTo>
                  <a:cubicBezTo>
                    <a:pt x="66" y="466"/>
                    <a:pt x="67" y="466"/>
                    <a:pt x="68" y="466"/>
                  </a:cubicBezTo>
                  <a:cubicBezTo>
                    <a:pt x="71" y="466"/>
                    <a:pt x="75" y="466"/>
                    <a:pt x="78" y="465"/>
                  </a:cubicBezTo>
                  <a:moveTo>
                    <a:pt x="107" y="462"/>
                  </a:moveTo>
                  <a:cubicBezTo>
                    <a:pt x="105" y="463"/>
                    <a:pt x="103" y="463"/>
                    <a:pt x="101" y="463"/>
                  </a:cubicBezTo>
                  <a:cubicBezTo>
                    <a:pt x="99" y="464"/>
                    <a:pt x="97" y="464"/>
                    <a:pt x="95" y="464"/>
                  </a:cubicBezTo>
                  <a:cubicBezTo>
                    <a:pt x="95" y="464"/>
                    <a:pt x="95" y="464"/>
                    <a:pt x="95" y="464"/>
                  </a:cubicBezTo>
                  <a:cubicBezTo>
                    <a:pt x="96" y="464"/>
                    <a:pt x="97" y="464"/>
                    <a:pt x="98" y="464"/>
                  </a:cubicBezTo>
                  <a:cubicBezTo>
                    <a:pt x="99" y="464"/>
                    <a:pt x="100" y="463"/>
                    <a:pt x="101" y="463"/>
                  </a:cubicBezTo>
                  <a:cubicBezTo>
                    <a:pt x="103" y="463"/>
                    <a:pt x="105" y="463"/>
                    <a:pt x="107" y="462"/>
                  </a:cubicBezTo>
                  <a:moveTo>
                    <a:pt x="5" y="461"/>
                  </a:moveTo>
                  <a:cubicBezTo>
                    <a:pt x="11" y="462"/>
                    <a:pt x="17" y="464"/>
                    <a:pt x="23" y="465"/>
                  </a:cubicBezTo>
                  <a:cubicBezTo>
                    <a:pt x="17" y="464"/>
                    <a:pt x="11" y="462"/>
                    <a:pt x="5" y="461"/>
                  </a:cubicBezTo>
                  <a:moveTo>
                    <a:pt x="0" y="456"/>
                  </a:moveTo>
                  <a:cubicBezTo>
                    <a:pt x="0" y="457"/>
                    <a:pt x="0" y="458"/>
                    <a:pt x="1" y="459"/>
                  </a:cubicBezTo>
                  <a:cubicBezTo>
                    <a:pt x="2" y="459"/>
                    <a:pt x="3" y="460"/>
                    <a:pt x="4" y="460"/>
                  </a:cubicBezTo>
                  <a:cubicBezTo>
                    <a:pt x="4" y="460"/>
                    <a:pt x="4" y="460"/>
                    <a:pt x="5" y="460"/>
                  </a:cubicBezTo>
                  <a:cubicBezTo>
                    <a:pt x="3" y="460"/>
                    <a:pt x="2" y="459"/>
                    <a:pt x="1" y="458"/>
                  </a:cubicBezTo>
                  <a:cubicBezTo>
                    <a:pt x="0" y="458"/>
                    <a:pt x="0" y="457"/>
                    <a:pt x="0" y="457"/>
                  </a:cubicBezTo>
                  <a:cubicBezTo>
                    <a:pt x="0" y="457"/>
                    <a:pt x="0" y="456"/>
                    <a:pt x="0" y="456"/>
                  </a:cubicBezTo>
                  <a:moveTo>
                    <a:pt x="184" y="443"/>
                  </a:moveTo>
                  <a:cubicBezTo>
                    <a:pt x="184" y="443"/>
                    <a:pt x="184" y="443"/>
                    <a:pt x="184" y="443"/>
                  </a:cubicBezTo>
                  <a:cubicBezTo>
                    <a:pt x="184" y="443"/>
                    <a:pt x="184" y="443"/>
                    <a:pt x="184" y="443"/>
                  </a:cubicBezTo>
                  <a:moveTo>
                    <a:pt x="16" y="441"/>
                  </a:moveTo>
                  <a:cubicBezTo>
                    <a:pt x="10" y="445"/>
                    <a:pt x="5" y="450"/>
                    <a:pt x="1" y="455"/>
                  </a:cubicBezTo>
                  <a:cubicBezTo>
                    <a:pt x="1" y="455"/>
                    <a:pt x="1" y="455"/>
                    <a:pt x="1" y="455"/>
                  </a:cubicBezTo>
                  <a:cubicBezTo>
                    <a:pt x="1" y="455"/>
                    <a:pt x="1" y="455"/>
                    <a:pt x="1" y="455"/>
                  </a:cubicBezTo>
                  <a:cubicBezTo>
                    <a:pt x="5" y="450"/>
                    <a:pt x="10" y="445"/>
                    <a:pt x="16" y="441"/>
                  </a:cubicBezTo>
                  <a:moveTo>
                    <a:pt x="198" y="437"/>
                  </a:moveTo>
                  <a:cubicBezTo>
                    <a:pt x="198" y="437"/>
                    <a:pt x="197" y="438"/>
                    <a:pt x="197" y="438"/>
                  </a:cubicBezTo>
                  <a:cubicBezTo>
                    <a:pt x="193" y="439"/>
                    <a:pt x="189" y="441"/>
                    <a:pt x="184" y="443"/>
                  </a:cubicBezTo>
                  <a:cubicBezTo>
                    <a:pt x="189" y="441"/>
                    <a:pt x="193" y="440"/>
                    <a:pt x="197" y="438"/>
                  </a:cubicBezTo>
                  <a:cubicBezTo>
                    <a:pt x="197" y="438"/>
                    <a:pt x="198" y="437"/>
                    <a:pt x="198" y="437"/>
                  </a:cubicBezTo>
                  <a:moveTo>
                    <a:pt x="242" y="411"/>
                  </a:moveTo>
                  <a:cubicBezTo>
                    <a:pt x="240" y="412"/>
                    <a:pt x="238" y="414"/>
                    <a:pt x="236" y="415"/>
                  </a:cubicBezTo>
                  <a:cubicBezTo>
                    <a:pt x="234" y="416"/>
                    <a:pt x="232" y="418"/>
                    <a:pt x="230" y="419"/>
                  </a:cubicBezTo>
                  <a:cubicBezTo>
                    <a:pt x="232" y="418"/>
                    <a:pt x="234" y="417"/>
                    <a:pt x="236" y="415"/>
                  </a:cubicBezTo>
                  <a:cubicBezTo>
                    <a:pt x="238" y="414"/>
                    <a:pt x="240" y="413"/>
                    <a:pt x="242" y="411"/>
                  </a:cubicBezTo>
                  <a:moveTo>
                    <a:pt x="293" y="342"/>
                  </a:moveTo>
                  <a:cubicBezTo>
                    <a:pt x="293" y="343"/>
                    <a:pt x="292" y="344"/>
                    <a:pt x="292" y="345"/>
                  </a:cubicBezTo>
                  <a:cubicBezTo>
                    <a:pt x="285" y="360"/>
                    <a:pt x="276" y="374"/>
                    <a:pt x="266" y="387"/>
                  </a:cubicBezTo>
                  <a:cubicBezTo>
                    <a:pt x="261" y="393"/>
                    <a:pt x="255" y="398"/>
                    <a:pt x="250" y="403"/>
                  </a:cubicBezTo>
                  <a:cubicBezTo>
                    <a:pt x="255" y="398"/>
                    <a:pt x="260" y="393"/>
                    <a:pt x="265" y="388"/>
                  </a:cubicBezTo>
                  <a:cubicBezTo>
                    <a:pt x="276" y="374"/>
                    <a:pt x="285" y="360"/>
                    <a:pt x="292" y="343"/>
                  </a:cubicBezTo>
                  <a:cubicBezTo>
                    <a:pt x="293" y="343"/>
                    <a:pt x="293" y="342"/>
                    <a:pt x="293" y="342"/>
                  </a:cubicBezTo>
                  <a:moveTo>
                    <a:pt x="304" y="306"/>
                  </a:moveTo>
                  <a:cubicBezTo>
                    <a:pt x="303" y="311"/>
                    <a:pt x="302" y="316"/>
                    <a:pt x="300" y="321"/>
                  </a:cubicBezTo>
                  <a:cubicBezTo>
                    <a:pt x="300" y="322"/>
                    <a:pt x="300" y="323"/>
                    <a:pt x="299" y="325"/>
                  </a:cubicBezTo>
                  <a:cubicBezTo>
                    <a:pt x="301" y="318"/>
                    <a:pt x="303" y="312"/>
                    <a:pt x="304" y="306"/>
                  </a:cubicBezTo>
                  <a:moveTo>
                    <a:pt x="306" y="251"/>
                  </a:moveTo>
                  <a:cubicBezTo>
                    <a:pt x="306" y="259"/>
                    <a:pt x="306" y="266"/>
                    <a:pt x="306" y="274"/>
                  </a:cubicBezTo>
                  <a:cubicBezTo>
                    <a:pt x="306" y="278"/>
                    <a:pt x="306" y="282"/>
                    <a:pt x="306" y="286"/>
                  </a:cubicBezTo>
                  <a:cubicBezTo>
                    <a:pt x="306" y="284"/>
                    <a:pt x="306" y="283"/>
                    <a:pt x="306" y="281"/>
                  </a:cubicBezTo>
                  <a:cubicBezTo>
                    <a:pt x="307" y="277"/>
                    <a:pt x="306" y="274"/>
                    <a:pt x="306" y="270"/>
                  </a:cubicBezTo>
                  <a:cubicBezTo>
                    <a:pt x="307" y="270"/>
                    <a:pt x="307" y="270"/>
                    <a:pt x="307" y="270"/>
                  </a:cubicBezTo>
                  <a:cubicBezTo>
                    <a:pt x="306" y="264"/>
                    <a:pt x="307" y="258"/>
                    <a:pt x="306" y="252"/>
                  </a:cubicBezTo>
                  <a:cubicBezTo>
                    <a:pt x="306" y="252"/>
                    <a:pt x="306" y="252"/>
                    <a:pt x="306" y="251"/>
                  </a:cubicBezTo>
                  <a:moveTo>
                    <a:pt x="303" y="223"/>
                  </a:moveTo>
                  <a:cubicBezTo>
                    <a:pt x="303" y="225"/>
                    <a:pt x="303" y="227"/>
                    <a:pt x="304" y="229"/>
                  </a:cubicBezTo>
                  <a:cubicBezTo>
                    <a:pt x="304" y="234"/>
                    <a:pt x="304" y="240"/>
                    <a:pt x="305" y="245"/>
                  </a:cubicBezTo>
                  <a:cubicBezTo>
                    <a:pt x="305" y="246"/>
                    <a:pt x="305" y="247"/>
                    <a:pt x="305" y="247"/>
                  </a:cubicBezTo>
                  <a:cubicBezTo>
                    <a:pt x="305" y="240"/>
                    <a:pt x="305" y="233"/>
                    <a:pt x="303" y="226"/>
                  </a:cubicBezTo>
                  <a:cubicBezTo>
                    <a:pt x="303" y="225"/>
                    <a:pt x="303" y="224"/>
                    <a:pt x="303" y="223"/>
                  </a:cubicBezTo>
                  <a:moveTo>
                    <a:pt x="300" y="206"/>
                  </a:moveTo>
                  <a:cubicBezTo>
                    <a:pt x="301" y="211"/>
                    <a:pt x="302" y="215"/>
                    <a:pt x="302" y="220"/>
                  </a:cubicBezTo>
                  <a:cubicBezTo>
                    <a:pt x="302" y="217"/>
                    <a:pt x="302" y="215"/>
                    <a:pt x="301" y="212"/>
                  </a:cubicBezTo>
                  <a:cubicBezTo>
                    <a:pt x="300" y="210"/>
                    <a:pt x="300" y="208"/>
                    <a:pt x="300" y="206"/>
                  </a:cubicBezTo>
                  <a:moveTo>
                    <a:pt x="272" y="141"/>
                  </a:moveTo>
                  <a:cubicBezTo>
                    <a:pt x="274" y="143"/>
                    <a:pt x="275" y="145"/>
                    <a:pt x="276" y="146"/>
                  </a:cubicBezTo>
                  <a:cubicBezTo>
                    <a:pt x="275" y="146"/>
                    <a:pt x="275" y="146"/>
                    <a:pt x="275" y="145"/>
                  </a:cubicBezTo>
                  <a:cubicBezTo>
                    <a:pt x="274" y="144"/>
                    <a:pt x="273" y="143"/>
                    <a:pt x="272" y="141"/>
                  </a:cubicBezTo>
                  <a:moveTo>
                    <a:pt x="231" y="92"/>
                  </a:moveTo>
                  <a:cubicBezTo>
                    <a:pt x="234" y="95"/>
                    <a:pt x="237" y="98"/>
                    <a:pt x="240" y="101"/>
                  </a:cubicBezTo>
                  <a:cubicBezTo>
                    <a:pt x="248" y="109"/>
                    <a:pt x="256" y="117"/>
                    <a:pt x="262" y="126"/>
                  </a:cubicBezTo>
                  <a:cubicBezTo>
                    <a:pt x="253" y="114"/>
                    <a:pt x="243" y="103"/>
                    <a:pt x="231" y="92"/>
                  </a:cubicBezTo>
                  <a:moveTo>
                    <a:pt x="112" y="0"/>
                  </a:moveTo>
                  <a:cubicBezTo>
                    <a:pt x="114" y="2"/>
                    <a:pt x="116" y="4"/>
                    <a:pt x="118" y="5"/>
                  </a:cubicBezTo>
                  <a:cubicBezTo>
                    <a:pt x="116" y="4"/>
                    <a:pt x="114" y="2"/>
                    <a:pt x="113" y="1"/>
                  </a:cubicBezTo>
                  <a:cubicBezTo>
                    <a:pt x="112" y="0"/>
                    <a:pt x="112" y="0"/>
                    <a:pt x="112" y="0"/>
                  </a:cubicBezTo>
                </a:path>
              </a:pathLst>
            </a:custGeom>
            <a:solidFill>
              <a:srgbClr val="E8E3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3" name="Freeform 116"/>
            <p:cNvSpPr>
              <a:spLocks/>
            </p:cNvSpPr>
            <p:nvPr/>
          </p:nvSpPr>
          <p:spPr bwMode="auto">
            <a:xfrm>
              <a:off x="8897756" y="5600700"/>
              <a:ext cx="806450" cy="1241425"/>
            </a:xfrm>
            <a:custGeom>
              <a:avLst/>
              <a:gdLst>
                <a:gd name="T0" fmla="*/ 108 w 306"/>
                <a:gd name="T1" fmla="*/ 0 h 470"/>
                <a:gd name="T2" fmla="*/ 107 w 306"/>
                <a:gd name="T3" fmla="*/ 3 h 470"/>
                <a:gd name="T4" fmla="*/ 123 w 306"/>
                <a:gd name="T5" fmla="*/ 34 h 470"/>
                <a:gd name="T6" fmla="*/ 173 w 306"/>
                <a:gd name="T7" fmla="*/ 90 h 470"/>
                <a:gd name="T8" fmla="*/ 209 w 306"/>
                <a:gd name="T9" fmla="*/ 128 h 470"/>
                <a:gd name="T10" fmla="*/ 256 w 306"/>
                <a:gd name="T11" fmla="*/ 212 h 470"/>
                <a:gd name="T12" fmla="*/ 263 w 306"/>
                <a:gd name="T13" fmla="*/ 260 h 470"/>
                <a:gd name="T14" fmla="*/ 264 w 306"/>
                <a:gd name="T15" fmla="*/ 280 h 470"/>
                <a:gd name="T16" fmla="*/ 253 w 306"/>
                <a:gd name="T17" fmla="*/ 337 h 470"/>
                <a:gd name="T18" fmla="*/ 221 w 306"/>
                <a:gd name="T19" fmla="*/ 387 h 470"/>
                <a:gd name="T20" fmla="*/ 199 w 306"/>
                <a:gd name="T21" fmla="*/ 405 h 470"/>
                <a:gd name="T22" fmla="*/ 114 w 306"/>
                <a:gd name="T23" fmla="*/ 434 h 470"/>
                <a:gd name="T24" fmla="*/ 80 w 306"/>
                <a:gd name="T25" fmla="*/ 439 h 470"/>
                <a:gd name="T26" fmla="*/ 55 w 306"/>
                <a:gd name="T27" fmla="*/ 440 h 470"/>
                <a:gd name="T28" fmla="*/ 33 w 306"/>
                <a:gd name="T29" fmla="*/ 438 h 470"/>
                <a:gd name="T30" fmla="*/ 26 w 306"/>
                <a:gd name="T31" fmla="*/ 439 h 470"/>
                <a:gd name="T32" fmla="*/ 16 w 306"/>
                <a:gd name="T33" fmla="*/ 444 h 470"/>
                <a:gd name="T34" fmla="*/ 1 w 306"/>
                <a:gd name="T35" fmla="*/ 458 h 470"/>
                <a:gd name="T36" fmla="*/ 0 w 306"/>
                <a:gd name="T37" fmla="*/ 459 h 470"/>
                <a:gd name="T38" fmla="*/ 1 w 306"/>
                <a:gd name="T39" fmla="*/ 461 h 470"/>
                <a:gd name="T40" fmla="*/ 5 w 306"/>
                <a:gd name="T41" fmla="*/ 464 h 470"/>
                <a:gd name="T42" fmla="*/ 31 w 306"/>
                <a:gd name="T43" fmla="*/ 468 h 470"/>
                <a:gd name="T44" fmla="*/ 33 w 306"/>
                <a:gd name="T45" fmla="*/ 469 h 470"/>
                <a:gd name="T46" fmla="*/ 45 w 306"/>
                <a:gd name="T47" fmla="*/ 469 h 470"/>
                <a:gd name="T48" fmla="*/ 56 w 306"/>
                <a:gd name="T49" fmla="*/ 469 h 470"/>
                <a:gd name="T50" fmla="*/ 65 w 306"/>
                <a:gd name="T51" fmla="*/ 469 h 470"/>
                <a:gd name="T52" fmla="*/ 65 w 306"/>
                <a:gd name="T53" fmla="*/ 469 h 470"/>
                <a:gd name="T54" fmla="*/ 78 w 306"/>
                <a:gd name="T55" fmla="*/ 468 h 470"/>
                <a:gd name="T56" fmla="*/ 95 w 306"/>
                <a:gd name="T57" fmla="*/ 467 h 470"/>
                <a:gd name="T58" fmla="*/ 107 w 306"/>
                <a:gd name="T59" fmla="*/ 465 h 470"/>
                <a:gd name="T60" fmla="*/ 184 w 306"/>
                <a:gd name="T61" fmla="*/ 446 h 470"/>
                <a:gd name="T62" fmla="*/ 184 w 306"/>
                <a:gd name="T63" fmla="*/ 446 h 470"/>
                <a:gd name="T64" fmla="*/ 198 w 306"/>
                <a:gd name="T65" fmla="*/ 440 h 470"/>
                <a:gd name="T66" fmla="*/ 236 w 306"/>
                <a:gd name="T67" fmla="*/ 418 h 470"/>
                <a:gd name="T68" fmla="*/ 249 w 306"/>
                <a:gd name="T69" fmla="*/ 407 h 470"/>
                <a:gd name="T70" fmla="*/ 266 w 306"/>
                <a:gd name="T71" fmla="*/ 390 h 470"/>
                <a:gd name="T72" fmla="*/ 293 w 306"/>
                <a:gd name="T73" fmla="*/ 345 h 470"/>
                <a:gd name="T74" fmla="*/ 300 w 306"/>
                <a:gd name="T75" fmla="*/ 324 h 470"/>
                <a:gd name="T76" fmla="*/ 304 w 306"/>
                <a:gd name="T77" fmla="*/ 308 h 470"/>
                <a:gd name="T78" fmla="*/ 306 w 306"/>
                <a:gd name="T79" fmla="*/ 289 h 470"/>
                <a:gd name="T80" fmla="*/ 306 w 306"/>
                <a:gd name="T81" fmla="*/ 254 h 470"/>
                <a:gd name="T82" fmla="*/ 305 w 306"/>
                <a:gd name="T83" fmla="*/ 248 h 470"/>
                <a:gd name="T84" fmla="*/ 303 w 306"/>
                <a:gd name="T85" fmla="*/ 226 h 470"/>
                <a:gd name="T86" fmla="*/ 300 w 306"/>
                <a:gd name="T87" fmla="*/ 209 h 470"/>
                <a:gd name="T88" fmla="*/ 276 w 306"/>
                <a:gd name="T89" fmla="*/ 149 h 470"/>
                <a:gd name="T90" fmla="*/ 263 w 306"/>
                <a:gd name="T91" fmla="*/ 131 h 470"/>
                <a:gd name="T92" fmla="*/ 240 w 306"/>
                <a:gd name="T93" fmla="*/ 104 h 470"/>
                <a:gd name="T94" fmla="*/ 231 w 306"/>
                <a:gd name="T95" fmla="*/ 95 h 470"/>
                <a:gd name="T96" fmla="*/ 152 w 306"/>
                <a:gd name="T97" fmla="*/ 33 h 470"/>
                <a:gd name="T98" fmla="*/ 118 w 306"/>
                <a:gd name="T99" fmla="*/ 8 h 470"/>
                <a:gd name="T100" fmla="*/ 108 w 306"/>
                <a:gd name="T101" fmla="*/ 0 h 4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06" h="470">
                  <a:moveTo>
                    <a:pt x="108" y="0"/>
                  </a:moveTo>
                  <a:cubicBezTo>
                    <a:pt x="108" y="0"/>
                    <a:pt x="108" y="0"/>
                    <a:pt x="108" y="0"/>
                  </a:cubicBezTo>
                  <a:cubicBezTo>
                    <a:pt x="107" y="1"/>
                    <a:pt x="107" y="1"/>
                    <a:pt x="107" y="1"/>
                  </a:cubicBezTo>
                  <a:cubicBezTo>
                    <a:pt x="106" y="2"/>
                    <a:pt x="106" y="3"/>
                    <a:pt x="107" y="3"/>
                  </a:cubicBezTo>
                  <a:cubicBezTo>
                    <a:pt x="109" y="10"/>
                    <a:pt x="111" y="16"/>
                    <a:pt x="115" y="22"/>
                  </a:cubicBezTo>
                  <a:cubicBezTo>
                    <a:pt x="118" y="26"/>
                    <a:pt x="121" y="30"/>
                    <a:pt x="123" y="34"/>
                  </a:cubicBezTo>
                  <a:cubicBezTo>
                    <a:pt x="130" y="45"/>
                    <a:pt x="138" y="54"/>
                    <a:pt x="147" y="63"/>
                  </a:cubicBezTo>
                  <a:cubicBezTo>
                    <a:pt x="155" y="72"/>
                    <a:pt x="164" y="81"/>
                    <a:pt x="173" y="90"/>
                  </a:cubicBezTo>
                  <a:cubicBezTo>
                    <a:pt x="185" y="102"/>
                    <a:pt x="197" y="114"/>
                    <a:pt x="208" y="127"/>
                  </a:cubicBezTo>
                  <a:cubicBezTo>
                    <a:pt x="209" y="127"/>
                    <a:pt x="209" y="127"/>
                    <a:pt x="209" y="128"/>
                  </a:cubicBezTo>
                  <a:cubicBezTo>
                    <a:pt x="223" y="145"/>
                    <a:pt x="235" y="162"/>
                    <a:pt x="244" y="182"/>
                  </a:cubicBezTo>
                  <a:cubicBezTo>
                    <a:pt x="249" y="192"/>
                    <a:pt x="253" y="202"/>
                    <a:pt x="256" y="212"/>
                  </a:cubicBezTo>
                  <a:cubicBezTo>
                    <a:pt x="258" y="220"/>
                    <a:pt x="260" y="229"/>
                    <a:pt x="261" y="237"/>
                  </a:cubicBezTo>
                  <a:cubicBezTo>
                    <a:pt x="262" y="245"/>
                    <a:pt x="264" y="253"/>
                    <a:pt x="263" y="260"/>
                  </a:cubicBezTo>
                  <a:cubicBezTo>
                    <a:pt x="263" y="262"/>
                    <a:pt x="264" y="264"/>
                    <a:pt x="264" y="266"/>
                  </a:cubicBezTo>
                  <a:cubicBezTo>
                    <a:pt x="265" y="271"/>
                    <a:pt x="265" y="275"/>
                    <a:pt x="264" y="280"/>
                  </a:cubicBezTo>
                  <a:cubicBezTo>
                    <a:pt x="263" y="287"/>
                    <a:pt x="263" y="295"/>
                    <a:pt x="262" y="302"/>
                  </a:cubicBezTo>
                  <a:cubicBezTo>
                    <a:pt x="260" y="314"/>
                    <a:pt x="257" y="325"/>
                    <a:pt x="253" y="337"/>
                  </a:cubicBezTo>
                  <a:cubicBezTo>
                    <a:pt x="251" y="343"/>
                    <a:pt x="247" y="349"/>
                    <a:pt x="244" y="355"/>
                  </a:cubicBezTo>
                  <a:cubicBezTo>
                    <a:pt x="238" y="367"/>
                    <a:pt x="231" y="378"/>
                    <a:pt x="221" y="387"/>
                  </a:cubicBezTo>
                  <a:cubicBezTo>
                    <a:pt x="220" y="389"/>
                    <a:pt x="218" y="390"/>
                    <a:pt x="217" y="392"/>
                  </a:cubicBezTo>
                  <a:cubicBezTo>
                    <a:pt x="211" y="397"/>
                    <a:pt x="205" y="401"/>
                    <a:pt x="199" y="405"/>
                  </a:cubicBezTo>
                  <a:cubicBezTo>
                    <a:pt x="185" y="415"/>
                    <a:pt x="169" y="421"/>
                    <a:pt x="153" y="425"/>
                  </a:cubicBezTo>
                  <a:cubicBezTo>
                    <a:pt x="140" y="429"/>
                    <a:pt x="127" y="432"/>
                    <a:pt x="114" y="434"/>
                  </a:cubicBezTo>
                  <a:cubicBezTo>
                    <a:pt x="104" y="435"/>
                    <a:pt x="95" y="437"/>
                    <a:pt x="85" y="438"/>
                  </a:cubicBezTo>
                  <a:cubicBezTo>
                    <a:pt x="83" y="438"/>
                    <a:pt x="82" y="438"/>
                    <a:pt x="80" y="439"/>
                  </a:cubicBezTo>
                  <a:cubicBezTo>
                    <a:pt x="78" y="439"/>
                    <a:pt x="76" y="439"/>
                    <a:pt x="74" y="439"/>
                  </a:cubicBezTo>
                  <a:cubicBezTo>
                    <a:pt x="67" y="439"/>
                    <a:pt x="61" y="440"/>
                    <a:pt x="55" y="440"/>
                  </a:cubicBezTo>
                  <a:cubicBezTo>
                    <a:pt x="50" y="440"/>
                    <a:pt x="45" y="440"/>
                    <a:pt x="40" y="439"/>
                  </a:cubicBezTo>
                  <a:cubicBezTo>
                    <a:pt x="37" y="439"/>
                    <a:pt x="35" y="439"/>
                    <a:pt x="33" y="438"/>
                  </a:cubicBezTo>
                  <a:cubicBezTo>
                    <a:pt x="32" y="438"/>
                    <a:pt x="31" y="438"/>
                    <a:pt x="30" y="438"/>
                  </a:cubicBezTo>
                  <a:cubicBezTo>
                    <a:pt x="29" y="438"/>
                    <a:pt x="27" y="438"/>
                    <a:pt x="26" y="439"/>
                  </a:cubicBezTo>
                  <a:cubicBezTo>
                    <a:pt x="24" y="440"/>
                    <a:pt x="22" y="440"/>
                    <a:pt x="20" y="441"/>
                  </a:cubicBezTo>
                  <a:cubicBezTo>
                    <a:pt x="18" y="442"/>
                    <a:pt x="17" y="443"/>
                    <a:pt x="16" y="444"/>
                  </a:cubicBezTo>
                  <a:cubicBezTo>
                    <a:pt x="10" y="448"/>
                    <a:pt x="5" y="453"/>
                    <a:pt x="1" y="458"/>
                  </a:cubicBezTo>
                  <a:cubicBezTo>
                    <a:pt x="1" y="458"/>
                    <a:pt x="1" y="458"/>
                    <a:pt x="1" y="458"/>
                  </a:cubicBezTo>
                  <a:cubicBezTo>
                    <a:pt x="1" y="459"/>
                    <a:pt x="1" y="459"/>
                    <a:pt x="1" y="459"/>
                  </a:cubicBezTo>
                  <a:cubicBezTo>
                    <a:pt x="1" y="459"/>
                    <a:pt x="1" y="459"/>
                    <a:pt x="0" y="459"/>
                  </a:cubicBezTo>
                  <a:cubicBezTo>
                    <a:pt x="0" y="459"/>
                    <a:pt x="0" y="460"/>
                    <a:pt x="0" y="460"/>
                  </a:cubicBezTo>
                  <a:cubicBezTo>
                    <a:pt x="0" y="460"/>
                    <a:pt x="0" y="461"/>
                    <a:pt x="1" y="461"/>
                  </a:cubicBezTo>
                  <a:cubicBezTo>
                    <a:pt x="2" y="462"/>
                    <a:pt x="3" y="463"/>
                    <a:pt x="5" y="463"/>
                  </a:cubicBezTo>
                  <a:cubicBezTo>
                    <a:pt x="5" y="464"/>
                    <a:pt x="5" y="464"/>
                    <a:pt x="5" y="464"/>
                  </a:cubicBezTo>
                  <a:cubicBezTo>
                    <a:pt x="11" y="465"/>
                    <a:pt x="17" y="467"/>
                    <a:pt x="23" y="468"/>
                  </a:cubicBezTo>
                  <a:cubicBezTo>
                    <a:pt x="26" y="468"/>
                    <a:pt x="28" y="468"/>
                    <a:pt x="31" y="468"/>
                  </a:cubicBezTo>
                  <a:cubicBezTo>
                    <a:pt x="32" y="468"/>
                    <a:pt x="32" y="469"/>
                    <a:pt x="33" y="469"/>
                  </a:cubicBezTo>
                  <a:cubicBezTo>
                    <a:pt x="33" y="469"/>
                    <a:pt x="33" y="469"/>
                    <a:pt x="33" y="469"/>
                  </a:cubicBezTo>
                  <a:cubicBezTo>
                    <a:pt x="37" y="469"/>
                    <a:pt x="41" y="469"/>
                    <a:pt x="44" y="469"/>
                  </a:cubicBezTo>
                  <a:cubicBezTo>
                    <a:pt x="45" y="469"/>
                    <a:pt x="45" y="469"/>
                    <a:pt x="45" y="469"/>
                  </a:cubicBezTo>
                  <a:cubicBezTo>
                    <a:pt x="47" y="470"/>
                    <a:pt x="48" y="470"/>
                    <a:pt x="49" y="470"/>
                  </a:cubicBezTo>
                  <a:cubicBezTo>
                    <a:pt x="51" y="470"/>
                    <a:pt x="54" y="469"/>
                    <a:pt x="56" y="469"/>
                  </a:cubicBezTo>
                  <a:cubicBezTo>
                    <a:pt x="58" y="469"/>
                    <a:pt x="60" y="469"/>
                    <a:pt x="62" y="469"/>
                  </a:cubicBezTo>
                  <a:cubicBezTo>
                    <a:pt x="63" y="469"/>
                    <a:pt x="64" y="469"/>
                    <a:pt x="65" y="469"/>
                  </a:cubicBezTo>
                  <a:cubicBezTo>
                    <a:pt x="65" y="469"/>
                    <a:pt x="65" y="469"/>
                    <a:pt x="65" y="469"/>
                  </a:cubicBezTo>
                  <a:cubicBezTo>
                    <a:pt x="65" y="469"/>
                    <a:pt x="65" y="469"/>
                    <a:pt x="65" y="469"/>
                  </a:cubicBezTo>
                  <a:cubicBezTo>
                    <a:pt x="69" y="469"/>
                    <a:pt x="72" y="469"/>
                    <a:pt x="75" y="468"/>
                  </a:cubicBezTo>
                  <a:cubicBezTo>
                    <a:pt x="76" y="468"/>
                    <a:pt x="77" y="468"/>
                    <a:pt x="78" y="468"/>
                  </a:cubicBezTo>
                  <a:cubicBezTo>
                    <a:pt x="84" y="468"/>
                    <a:pt x="89" y="467"/>
                    <a:pt x="95" y="467"/>
                  </a:cubicBezTo>
                  <a:cubicBezTo>
                    <a:pt x="95" y="467"/>
                    <a:pt x="95" y="467"/>
                    <a:pt x="95" y="467"/>
                  </a:cubicBezTo>
                  <a:cubicBezTo>
                    <a:pt x="97" y="467"/>
                    <a:pt x="99" y="467"/>
                    <a:pt x="101" y="466"/>
                  </a:cubicBezTo>
                  <a:cubicBezTo>
                    <a:pt x="103" y="466"/>
                    <a:pt x="105" y="466"/>
                    <a:pt x="107" y="465"/>
                  </a:cubicBezTo>
                  <a:cubicBezTo>
                    <a:pt x="115" y="464"/>
                    <a:pt x="124" y="463"/>
                    <a:pt x="132" y="461"/>
                  </a:cubicBezTo>
                  <a:cubicBezTo>
                    <a:pt x="150" y="457"/>
                    <a:pt x="167" y="452"/>
                    <a:pt x="184" y="446"/>
                  </a:cubicBezTo>
                  <a:cubicBezTo>
                    <a:pt x="184" y="446"/>
                    <a:pt x="184" y="446"/>
                    <a:pt x="184" y="446"/>
                  </a:cubicBezTo>
                  <a:cubicBezTo>
                    <a:pt x="184" y="446"/>
                    <a:pt x="184" y="446"/>
                    <a:pt x="184" y="446"/>
                  </a:cubicBezTo>
                  <a:cubicBezTo>
                    <a:pt x="189" y="444"/>
                    <a:pt x="193" y="442"/>
                    <a:pt x="197" y="441"/>
                  </a:cubicBezTo>
                  <a:cubicBezTo>
                    <a:pt x="197" y="441"/>
                    <a:pt x="198" y="440"/>
                    <a:pt x="198" y="440"/>
                  </a:cubicBezTo>
                  <a:cubicBezTo>
                    <a:pt x="209" y="435"/>
                    <a:pt x="220" y="429"/>
                    <a:pt x="230" y="422"/>
                  </a:cubicBezTo>
                  <a:cubicBezTo>
                    <a:pt x="232" y="421"/>
                    <a:pt x="234" y="419"/>
                    <a:pt x="236" y="418"/>
                  </a:cubicBezTo>
                  <a:cubicBezTo>
                    <a:pt x="238" y="417"/>
                    <a:pt x="240" y="415"/>
                    <a:pt x="242" y="414"/>
                  </a:cubicBezTo>
                  <a:cubicBezTo>
                    <a:pt x="244" y="412"/>
                    <a:pt x="247" y="410"/>
                    <a:pt x="249" y="407"/>
                  </a:cubicBezTo>
                  <a:cubicBezTo>
                    <a:pt x="249" y="407"/>
                    <a:pt x="250" y="407"/>
                    <a:pt x="250" y="406"/>
                  </a:cubicBezTo>
                  <a:cubicBezTo>
                    <a:pt x="255" y="401"/>
                    <a:pt x="261" y="396"/>
                    <a:pt x="266" y="390"/>
                  </a:cubicBezTo>
                  <a:cubicBezTo>
                    <a:pt x="276" y="377"/>
                    <a:pt x="285" y="363"/>
                    <a:pt x="292" y="348"/>
                  </a:cubicBezTo>
                  <a:cubicBezTo>
                    <a:pt x="292" y="347"/>
                    <a:pt x="293" y="346"/>
                    <a:pt x="293" y="345"/>
                  </a:cubicBezTo>
                  <a:cubicBezTo>
                    <a:pt x="296" y="339"/>
                    <a:pt x="298" y="333"/>
                    <a:pt x="299" y="328"/>
                  </a:cubicBezTo>
                  <a:cubicBezTo>
                    <a:pt x="300" y="326"/>
                    <a:pt x="300" y="325"/>
                    <a:pt x="300" y="324"/>
                  </a:cubicBezTo>
                  <a:cubicBezTo>
                    <a:pt x="302" y="319"/>
                    <a:pt x="303" y="314"/>
                    <a:pt x="304" y="309"/>
                  </a:cubicBezTo>
                  <a:cubicBezTo>
                    <a:pt x="304" y="309"/>
                    <a:pt x="304" y="309"/>
                    <a:pt x="304" y="308"/>
                  </a:cubicBezTo>
                  <a:cubicBezTo>
                    <a:pt x="304" y="304"/>
                    <a:pt x="305" y="299"/>
                    <a:pt x="306" y="294"/>
                  </a:cubicBezTo>
                  <a:cubicBezTo>
                    <a:pt x="306" y="292"/>
                    <a:pt x="306" y="291"/>
                    <a:pt x="306" y="289"/>
                  </a:cubicBezTo>
                  <a:cubicBezTo>
                    <a:pt x="306" y="285"/>
                    <a:pt x="306" y="281"/>
                    <a:pt x="306" y="277"/>
                  </a:cubicBezTo>
                  <a:cubicBezTo>
                    <a:pt x="306" y="269"/>
                    <a:pt x="306" y="262"/>
                    <a:pt x="306" y="254"/>
                  </a:cubicBezTo>
                  <a:cubicBezTo>
                    <a:pt x="306" y="253"/>
                    <a:pt x="306" y="252"/>
                    <a:pt x="305" y="250"/>
                  </a:cubicBezTo>
                  <a:cubicBezTo>
                    <a:pt x="305" y="250"/>
                    <a:pt x="305" y="249"/>
                    <a:pt x="305" y="248"/>
                  </a:cubicBezTo>
                  <a:cubicBezTo>
                    <a:pt x="304" y="243"/>
                    <a:pt x="304" y="237"/>
                    <a:pt x="304" y="232"/>
                  </a:cubicBezTo>
                  <a:cubicBezTo>
                    <a:pt x="303" y="230"/>
                    <a:pt x="303" y="228"/>
                    <a:pt x="303" y="226"/>
                  </a:cubicBezTo>
                  <a:cubicBezTo>
                    <a:pt x="303" y="225"/>
                    <a:pt x="303" y="224"/>
                    <a:pt x="302" y="223"/>
                  </a:cubicBezTo>
                  <a:cubicBezTo>
                    <a:pt x="302" y="218"/>
                    <a:pt x="301" y="214"/>
                    <a:pt x="300" y="209"/>
                  </a:cubicBezTo>
                  <a:cubicBezTo>
                    <a:pt x="297" y="196"/>
                    <a:pt x="293" y="185"/>
                    <a:pt x="288" y="173"/>
                  </a:cubicBezTo>
                  <a:cubicBezTo>
                    <a:pt x="284" y="165"/>
                    <a:pt x="280" y="157"/>
                    <a:pt x="276" y="149"/>
                  </a:cubicBezTo>
                  <a:cubicBezTo>
                    <a:pt x="275" y="148"/>
                    <a:pt x="274" y="146"/>
                    <a:pt x="272" y="144"/>
                  </a:cubicBezTo>
                  <a:cubicBezTo>
                    <a:pt x="270" y="140"/>
                    <a:pt x="267" y="136"/>
                    <a:pt x="263" y="131"/>
                  </a:cubicBezTo>
                  <a:cubicBezTo>
                    <a:pt x="263" y="131"/>
                    <a:pt x="263" y="130"/>
                    <a:pt x="262" y="129"/>
                  </a:cubicBezTo>
                  <a:cubicBezTo>
                    <a:pt x="256" y="120"/>
                    <a:pt x="248" y="112"/>
                    <a:pt x="240" y="104"/>
                  </a:cubicBezTo>
                  <a:cubicBezTo>
                    <a:pt x="237" y="101"/>
                    <a:pt x="234" y="98"/>
                    <a:pt x="231" y="95"/>
                  </a:cubicBezTo>
                  <a:cubicBezTo>
                    <a:pt x="231" y="95"/>
                    <a:pt x="231" y="95"/>
                    <a:pt x="231" y="95"/>
                  </a:cubicBezTo>
                  <a:cubicBezTo>
                    <a:pt x="223" y="88"/>
                    <a:pt x="214" y="81"/>
                    <a:pt x="206" y="74"/>
                  </a:cubicBezTo>
                  <a:cubicBezTo>
                    <a:pt x="188" y="60"/>
                    <a:pt x="170" y="46"/>
                    <a:pt x="152" y="33"/>
                  </a:cubicBezTo>
                  <a:cubicBezTo>
                    <a:pt x="146" y="29"/>
                    <a:pt x="140" y="25"/>
                    <a:pt x="134" y="21"/>
                  </a:cubicBezTo>
                  <a:cubicBezTo>
                    <a:pt x="129" y="17"/>
                    <a:pt x="123" y="13"/>
                    <a:pt x="118" y="8"/>
                  </a:cubicBezTo>
                  <a:cubicBezTo>
                    <a:pt x="116" y="7"/>
                    <a:pt x="114" y="5"/>
                    <a:pt x="112" y="3"/>
                  </a:cubicBezTo>
                  <a:cubicBezTo>
                    <a:pt x="111" y="2"/>
                    <a:pt x="109" y="1"/>
                    <a:pt x="108" y="0"/>
                  </a:cubicBezTo>
                </a:path>
              </a:pathLst>
            </a:custGeom>
            <a:solidFill>
              <a:srgbClr val="CEC0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4" name="Freeform 117"/>
            <p:cNvSpPr>
              <a:spLocks noEditPoints="1"/>
            </p:cNvSpPr>
            <p:nvPr/>
          </p:nvSpPr>
          <p:spPr bwMode="auto">
            <a:xfrm>
              <a:off x="9116831" y="5954713"/>
              <a:ext cx="63500" cy="57150"/>
            </a:xfrm>
            <a:custGeom>
              <a:avLst/>
              <a:gdLst>
                <a:gd name="T0" fmla="*/ 9 w 24"/>
                <a:gd name="T1" fmla="*/ 14 h 22"/>
                <a:gd name="T2" fmla="*/ 2 w 24"/>
                <a:gd name="T3" fmla="*/ 20 h 22"/>
                <a:gd name="T4" fmla="*/ 0 w 24"/>
                <a:gd name="T5" fmla="*/ 22 h 22"/>
                <a:gd name="T6" fmla="*/ 2 w 24"/>
                <a:gd name="T7" fmla="*/ 20 h 22"/>
                <a:gd name="T8" fmla="*/ 9 w 24"/>
                <a:gd name="T9" fmla="*/ 14 h 22"/>
                <a:gd name="T10" fmla="*/ 24 w 24"/>
                <a:gd name="T11" fmla="*/ 0 h 22"/>
                <a:gd name="T12" fmla="*/ 22 w 24"/>
                <a:gd name="T13" fmla="*/ 2 h 22"/>
                <a:gd name="T14" fmla="*/ 18 w 24"/>
                <a:gd name="T15" fmla="*/ 6 h 22"/>
                <a:gd name="T16" fmla="*/ 24 w 24"/>
                <a:gd name="T17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22">
                  <a:moveTo>
                    <a:pt x="9" y="14"/>
                  </a:moveTo>
                  <a:cubicBezTo>
                    <a:pt x="7" y="16"/>
                    <a:pt x="5" y="18"/>
                    <a:pt x="2" y="20"/>
                  </a:cubicBezTo>
                  <a:cubicBezTo>
                    <a:pt x="2" y="20"/>
                    <a:pt x="1" y="21"/>
                    <a:pt x="0" y="22"/>
                  </a:cubicBezTo>
                  <a:cubicBezTo>
                    <a:pt x="1" y="21"/>
                    <a:pt x="1" y="21"/>
                    <a:pt x="2" y="20"/>
                  </a:cubicBezTo>
                  <a:cubicBezTo>
                    <a:pt x="4" y="18"/>
                    <a:pt x="7" y="16"/>
                    <a:pt x="9" y="14"/>
                  </a:cubicBezTo>
                  <a:moveTo>
                    <a:pt x="24" y="0"/>
                  </a:moveTo>
                  <a:cubicBezTo>
                    <a:pt x="23" y="1"/>
                    <a:pt x="23" y="2"/>
                    <a:pt x="22" y="2"/>
                  </a:cubicBezTo>
                  <a:cubicBezTo>
                    <a:pt x="21" y="3"/>
                    <a:pt x="20" y="5"/>
                    <a:pt x="18" y="6"/>
                  </a:cubicBezTo>
                  <a:cubicBezTo>
                    <a:pt x="20" y="4"/>
                    <a:pt x="22" y="2"/>
                    <a:pt x="24" y="0"/>
                  </a:cubicBezTo>
                </a:path>
              </a:pathLst>
            </a:custGeom>
            <a:solidFill>
              <a:srgbClr val="E8E3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5" name="Freeform 118"/>
            <p:cNvSpPr>
              <a:spLocks noEditPoints="1"/>
            </p:cNvSpPr>
            <p:nvPr/>
          </p:nvSpPr>
          <p:spPr bwMode="auto">
            <a:xfrm>
              <a:off x="8813619" y="6089650"/>
              <a:ext cx="90488" cy="131763"/>
            </a:xfrm>
            <a:custGeom>
              <a:avLst/>
              <a:gdLst>
                <a:gd name="T0" fmla="*/ 1 w 34"/>
                <a:gd name="T1" fmla="*/ 46 h 50"/>
                <a:gd name="T2" fmla="*/ 1 w 34"/>
                <a:gd name="T3" fmla="*/ 50 h 50"/>
                <a:gd name="T4" fmla="*/ 1 w 34"/>
                <a:gd name="T5" fmla="*/ 50 h 50"/>
                <a:gd name="T6" fmla="*/ 1 w 34"/>
                <a:gd name="T7" fmla="*/ 46 h 50"/>
                <a:gd name="T8" fmla="*/ 1 w 34"/>
                <a:gd name="T9" fmla="*/ 46 h 50"/>
                <a:gd name="T10" fmla="*/ 1 w 34"/>
                <a:gd name="T11" fmla="*/ 46 h 50"/>
                <a:gd name="T12" fmla="*/ 1 w 34"/>
                <a:gd name="T13" fmla="*/ 46 h 50"/>
                <a:gd name="T14" fmla="*/ 1 w 34"/>
                <a:gd name="T15" fmla="*/ 6 h 50"/>
                <a:gd name="T16" fmla="*/ 1 w 34"/>
                <a:gd name="T17" fmla="*/ 7 h 50"/>
                <a:gd name="T18" fmla="*/ 1 w 34"/>
                <a:gd name="T19" fmla="*/ 19 h 50"/>
                <a:gd name="T20" fmla="*/ 0 w 34"/>
                <a:gd name="T21" fmla="*/ 21 h 50"/>
                <a:gd name="T22" fmla="*/ 1 w 34"/>
                <a:gd name="T23" fmla="*/ 19 h 50"/>
                <a:gd name="T24" fmla="*/ 1 w 34"/>
                <a:gd name="T25" fmla="*/ 12 h 50"/>
                <a:gd name="T26" fmla="*/ 1 w 34"/>
                <a:gd name="T27" fmla="*/ 6 h 50"/>
                <a:gd name="T28" fmla="*/ 4 w 34"/>
                <a:gd name="T29" fmla="*/ 1 h 50"/>
                <a:gd name="T30" fmla="*/ 2 w 34"/>
                <a:gd name="T31" fmla="*/ 3 h 50"/>
                <a:gd name="T32" fmla="*/ 4 w 34"/>
                <a:gd name="T33" fmla="*/ 1 h 50"/>
                <a:gd name="T34" fmla="*/ 24 w 34"/>
                <a:gd name="T35" fmla="*/ 0 h 50"/>
                <a:gd name="T36" fmla="*/ 24 w 34"/>
                <a:gd name="T37" fmla="*/ 0 h 50"/>
                <a:gd name="T38" fmla="*/ 24 w 34"/>
                <a:gd name="T39" fmla="*/ 0 h 50"/>
                <a:gd name="T40" fmla="*/ 24 w 34"/>
                <a:gd name="T41" fmla="*/ 0 h 50"/>
                <a:gd name="T42" fmla="*/ 24 w 34"/>
                <a:gd name="T43" fmla="*/ 0 h 50"/>
                <a:gd name="T44" fmla="*/ 34 w 34"/>
                <a:gd name="T45" fmla="*/ 0 h 50"/>
                <a:gd name="T46" fmla="*/ 30 w 34"/>
                <a:gd name="T47" fmla="*/ 0 h 50"/>
                <a:gd name="T48" fmla="*/ 29 w 34"/>
                <a:gd name="T49" fmla="*/ 0 h 50"/>
                <a:gd name="T50" fmla="*/ 31 w 34"/>
                <a:gd name="T51" fmla="*/ 0 h 50"/>
                <a:gd name="T52" fmla="*/ 34 w 34"/>
                <a:gd name="T53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4" h="50">
                  <a:moveTo>
                    <a:pt x="1" y="46"/>
                  </a:moveTo>
                  <a:cubicBezTo>
                    <a:pt x="1" y="47"/>
                    <a:pt x="1" y="48"/>
                    <a:pt x="1" y="50"/>
                  </a:cubicBezTo>
                  <a:cubicBezTo>
                    <a:pt x="1" y="50"/>
                    <a:pt x="1" y="50"/>
                    <a:pt x="1" y="50"/>
                  </a:cubicBezTo>
                  <a:cubicBezTo>
                    <a:pt x="1" y="48"/>
                    <a:pt x="1" y="47"/>
                    <a:pt x="1" y="46"/>
                  </a:cubicBezTo>
                  <a:moveTo>
                    <a:pt x="1" y="46"/>
                  </a:moveTo>
                  <a:cubicBezTo>
                    <a:pt x="1" y="46"/>
                    <a:pt x="1" y="46"/>
                    <a:pt x="1" y="46"/>
                  </a:cubicBezTo>
                  <a:cubicBezTo>
                    <a:pt x="1" y="46"/>
                    <a:pt x="1" y="46"/>
                    <a:pt x="1" y="46"/>
                  </a:cubicBezTo>
                  <a:moveTo>
                    <a:pt x="1" y="6"/>
                  </a:moveTo>
                  <a:cubicBezTo>
                    <a:pt x="1" y="7"/>
                    <a:pt x="1" y="7"/>
                    <a:pt x="1" y="7"/>
                  </a:cubicBezTo>
                  <a:cubicBezTo>
                    <a:pt x="1" y="11"/>
                    <a:pt x="1" y="15"/>
                    <a:pt x="1" y="19"/>
                  </a:cubicBezTo>
                  <a:cubicBezTo>
                    <a:pt x="1" y="19"/>
                    <a:pt x="0" y="20"/>
                    <a:pt x="0" y="21"/>
                  </a:cubicBezTo>
                  <a:cubicBezTo>
                    <a:pt x="0" y="20"/>
                    <a:pt x="1" y="19"/>
                    <a:pt x="1" y="19"/>
                  </a:cubicBezTo>
                  <a:cubicBezTo>
                    <a:pt x="1" y="17"/>
                    <a:pt x="1" y="15"/>
                    <a:pt x="1" y="12"/>
                  </a:cubicBezTo>
                  <a:cubicBezTo>
                    <a:pt x="1" y="10"/>
                    <a:pt x="1" y="8"/>
                    <a:pt x="1" y="6"/>
                  </a:cubicBezTo>
                  <a:moveTo>
                    <a:pt x="4" y="1"/>
                  </a:moveTo>
                  <a:cubicBezTo>
                    <a:pt x="3" y="1"/>
                    <a:pt x="2" y="2"/>
                    <a:pt x="2" y="3"/>
                  </a:cubicBezTo>
                  <a:cubicBezTo>
                    <a:pt x="2" y="2"/>
                    <a:pt x="3" y="1"/>
                    <a:pt x="4" y="1"/>
                  </a:cubicBezTo>
                  <a:moveTo>
                    <a:pt x="24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moveTo>
                    <a:pt x="34" y="0"/>
                  </a:moveTo>
                  <a:cubicBezTo>
                    <a:pt x="33" y="0"/>
                    <a:pt x="32" y="0"/>
                    <a:pt x="30" y="0"/>
                  </a:cubicBezTo>
                  <a:cubicBezTo>
                    <a:pt x="30" y="0"/>
                    <a:pt x="30" y="0"/>
                    <a:pt x="29" y="0"/>
                  </a:cubicBezTo>
                  <a:cubicBezTo>
                    <a:pt x="30" y="0"/>
                    <a:pt x="30" y="0"/>
                    <a:pt x="31" y="0"/>
                  </a:cubicBezTo>
                  <a:cubicBezTo>
                    <a:pt x="32" y="0"/>
                    <a:pt x="33" y="0"/>
                    <a:pt x="34" y="0"/>
                  </a:cubicBezTo>
                </a:path>
              </a:pathLst>
            </a:custGeom>
            <a:solidFill>
              <a:srgbClr val="D57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6" name="Freeform 119"/>
            <p:cNvSpPr>
              <a:spLocks/>
            </p:cNvSpPr>
            <p:nvPr/>
          </p:nvSpPr>
          <p:spPr bwMode="auto">
            <a:xfrm>
              <a:off x="8821556" y="6248400"/>
              <a:ext cx="3175" cy="7938"/>
            </a:xfrm>
            <a:custGeom>
              <a:avLst/>
              <a:gdLst>
                <a:gd name="T0" fmla="*/ 0 w 1"/>
                <a:gd name="T1" fmla="*/ 0 h 3"/>
                <a:gd name="T2" fmla="*/ 0 w 1"/>
                <a:gd name="T3" fmla="*/ 0 h 3"/>
                <a:gd name="T4" fmla="*/ 0 w 1"/>
                <a:gd name="T5" fmla="*/ 2 h 3"/>
                <a:gd name="T6" fmla="*/ 1 w 1"/>
                <a:gd name="T7" fmla="*/ 3 h 3"/>
                <a:gd name="T8" fmla="*/ 0 w 1"/>
                <a:gd name="T9" fmla="*/ 2 h 3"/>
                <a:gd name="T10" fmla="*/ 0 w 1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0" y="2"/>
                    <a:pt x="1" y="3"/>
                    <a:pt x="1" y="3"/>
                  </a:cubicBezTo>
                  <a:cubicBezTo>
                    <a:pt x="1" y="3"/>
                    <a:pt x="0" y="2"/>
                    <a:pt x="0" y="2"/>
                  </a:cubicBezTo>
                  <a:cubicBezTo>
                    <a:pt x="0" y="1"/>
                    <a:pt x="0" y="0"/>
                    <a:pt x="0" y="0"/>
                  </a:cubicBezTo>
                </a:path>
              </a:pathLst>
            </a:custGeom>
            <a:solidFill>
              <a:srgbClr val="E8E3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7" name="Freeform 120"/>
            <p:cNvSpPr>
              <a:spLocks/>
            </p:cNvSpPr>
            <p:nvPr/>
          </p:nvSpPr>
          <p:spPr bwMode="auto">
            <a:xfrm>
              <a:off x="8816794" y="6221413"/>
              <a:ext cx="4763" cy="26988"/>
            </a:xfrm>
            <a:custGeom>
              <a:avLst/>
              <a:gdLst>
                <a:gd name="T0" fmla="*/ 0 w 2"/>
                <a:gd name="T1" fmla="*/ 0 h 10"/>
                <a:gd name="T2" fmla="*/ 0 w 2"/>
                <a:gd name="T3" fmla="*/ 0 h 10"/>
                <a:gd name="T4" fmla="*/ 2 w 2"/>
                <a:gd name="T5" fmla="*/ 10 h 10"/>
                <a:gd name="T6" fmla="*/ 2 w 2"/>
                <a:gd name="T7" fmla="*/ 10 h 10"/>
                <a:gd name="T8" fmla="*/ 0 w 2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3"/>
                    <a:pt x="1" y="6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1" y="6"/>
                    <a:pt x="1" y="3"/>
                    <a:pt x="0" y="0"/>
                  </a:cubicBezTo>
                </a:path>
              </a:pathLst>
            </a:custGeom>
            <a:solidFill>
              <a:srgbClr val="0B16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8" name="Freeform 121"/>
            <p:cNvSpPr>
              <a:spLocks noEditPoints="1"/>
            </p:cNvSpPr>
            <p:nvPr/>
          </p:nvSpPr>
          <p:spPr bwMode="auto">
            <a:xfrm>
              <a:off x="8889819" y="6407150"/>
              <a:ext cx="131763" cy="88900"/>
            </a:xfrm>
            <a:custGeom>
              <a:avLst/>
              <a:gdLst>
                <a:gd name="T0" fmla="*/ 45 w 50"/>
                <a:gd name="T1" fmla="*/ 19 h 34"/>
                <a:gd name="T2" fmla="*/ 42 w 50"/>
                <a:gd name="T3" fmla="*/ 30 h 34"/>
                <a:gd name="T4" fmla="*/ 41 w 50"/>
                <a:gd name="T5" fmla="*/ 33 h 34"/>
                <a:gd name="T6" fmla="*/ 40 w 50"/>
                <a:gd name="T7" fmla="*/ 34 h 34"/>
                <a:gd name="T8" fmla="*/ 39 w 50"/>
                <a:gd name="T9" fmla="*/ 34 h 34"/>
                <a:gd name="T10" fmla="*/ 36 w 50"/>
                <a:gd name="T11" fmla="*/ 33 h 34"/>
                <a:gd name="T12" fmla="*/ 33 w 50"/>
                <a:gd name="T13" fmla="*/ 31 h 34"/>
                <a:gd name="T14" fmla="*/ 36 w 50"/>
                <a:gd name="T15" fmla="*/ 33 h 34"/>
                <a:gd name="T16" fmla="*/ 39 w 50"/>
                <a:gd name="T17" fmla="*/ 34 h 34"/>
                <a:gd name="T18" fmla="*/ 40 w 50"/>
                <a:gd name="T19" fmla="*/ 34 h 34"/>
                <a:gd name="T20" fmla="*/ 42 w 50"/>
                <a:gd name="T21" fmla="*/ 32 h 34"/>
                <a:gd name="T22" fmla="*/ 42 w 50"/>
                <a:gd name="T23" fmla="*/ 30 h 34"/>
                <a:gd name="T24" fmla="*/ 45 w 50"/>
                <a:gd name="T25" fmla="*/ 19 h 34"/>
                <a:gd name="T26" fmla="*/ 50 w 50"/>
                <a:gd name="T27" fmla="*/ 4 h 34"/>
                <a:gd name="T28" fmla="*/ 48 w 50"/>
                <a:gd name="T29" fmla="*/ 7 h 34"/>
                <a:gd name="T30" fmla="*/ 49 w 50"/>
                <a:gd name="T31" fmla="*/ 5 h 34"/>
                <a:gd name="T32" fmla="*/ 50 w 50"/>
                <a:gd name="T33" fmla="*/ 4 h 34"/>
                <a:gd name="T34" fmla="*/ 50 w 50"/>
                <a:gd name="T35" fmla="*/ 4 h 34"/>
                <a:gd name="T36" fmla="*/ 50 w 50"/>
                <a:gd name="T37" fmla="*/ 4 h 34"/>
                <a:gd name="T38" fmla="*/ 50 w 50"/>
                <a:gd name="T39" fmla="*/ 4 h 34"/>
                <a:gd name="T40" fmla="*/ 50 w 50"/>
                <a:gd name="T41" fmla="*/ 4 h 34"/>
                <a:gd name="T42" fmla="*/ 0 w 50"/>
                <a:gd name="T43" fmla="*/ 1 h 34"/>
                <a:gd name="T44" fmla="*/ 11 w 50"/>
                <a:gd name="T45" fmla="*/ 13 h 34"/>
                <a:gd name="T46" fmla="*/ 12 w 50"/>
                <a:gd name="T47" fmla="*/ 14 h 34"/>
                <a:gd name="T48" fmla="*/ 11 w 50"/>
                <a:gd name="T49" fmla="*/ 13 h 34"/>
                <a:gd name="T50" fmla="*/ 0 w 50"/>
                <a:gd name="T51" fmla="*/ 1 h 34"/>
                <a:gd name="T52" fmla="*/ 0 w 50"/>
                <a:gd name="T53" fmla="*/ 0 h 34"/>
                <a:gd name="T54" fmla="*/ 0 w 50"/>
                <a:gd name="T55" fmla="*/ 1 h 34"/>
                <a:gd name="T56" fmla="*/ 0 w 50"/>
                <a:gd name="T5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50" h="34">
                  <a:moveTo>
                    <a:pt x="45" y="19"/>
                  </a:moveTo>
                  <a:cubicBezTo>
                    <a:pt x="44" y="22"/>
                    <a:pt x="43" y="26"/>
                    <a:pt x="42" y="30"/>
                  </a:cubicBezTo>
                  <a:cubicBezTo>
                    <a:pt x="42" y="31"/>
                    <a:pt x="42" y="32"/>
                    <a:pt x="41" y="33"/>
                  </a:cubicBezTo>
                  <a:cubicBezTo>
                    <a:pt x="41" y="34"/>
                    <a:pt x="40" y="34"/>
                    <a:pt x="40" y="34"/>
                  </a:cubicBezTo>
                  <a:cubicBezTo>
                    <a:pt x="40" y="34"/>
                    <a:pt x="39" y="34"/>
                    <a:pt x="39" y="34"/>
                  </a:cubicBezTo>
                  <a:cubicBezTo>
                    <a:pt x="38" y="34"/>
                    <a:pt x="37" y="33"/>
                    <a:pt x="36" y="33"/>
                  </a:cubicBezTo>
                  <a:cubicBezTo>
                    <a:pt x="35" y="32"/>
                    <a:pt x="34" y="31"/>
                    <a:pt x="33" y="31"/>
                  </a:cubicBezTo>
                  <a:cubicBezTo>
                    <a:pt x="34" y="31"/>
                    <a:pt x="35" y="32"/>
                    <a:pt x="36" y="33"/>
                  </a:cubicBezTo>
                  <a:cubicBezTo>
                    <a:pt x="37" y="33"/>
                    <a:pt x="38" y="34"/>
                    <a:pt x="39" y="34"/>
                  </a:cubicBezTo>
                  <a:cubicBezTo>
                    <a:pt x="39" y="34"/>
                    <a:pt x="39" y="34"/>
                    <a:pt x="40" y="34"/>
                  </a:cubicBezTo>
                  <a:cubicBezTo>
                    <a:pt x="41" y="34"/>
                    <a:pt x="42" y="33"/>
                    <a:pt x="42" y="32"/>
                  </a:cubicBezTo>
                  <a:cubicBezTo>
                    <a:pt x="42" y="31"/>
                    <a:pt x="42" y="31"/>
                    <a:pt x="42" y="30"/>
                  </a:cubicBezTo>
                  <a:cubicBezTo>
                    <a:pt x="43" y="26"/>
                    <a:pt x="44" y="22"/>
                    <a:pt x="45" y="19"/>
                  </a:cubicBezTo>
                  <a:moveTo>
                    <a:pt x="50" y="4"/>
                  </a:moveTo>
                  <a:cubicBezTo>
                    <a:pt x="49" y="5"/>
                    <a:pt x="49" y="6"/>
                    <a:pt x="48" y="7"/>
                  </a:cubicBezTo>
                  <a:cubicBezTo>
                    <a:pt x="49" y="6"/>
                    <a:pt x="49" y="6"/>
                    <a:pt x="49" y="5"/>
                  </a:cubicBezTo>
                  <a:cubicBezTo>
                    <a:pt x="49" y="5"/>
                    <a:pt x="49" y="4"/>
                    <a:pt x="50" y="4"/>
                  </a:cubicBezTo>
                  <a:moveTo>
                    <a:pt x="50" y="4"/>
                  </a:moveTo>
                  <a:cubicBezTo>
                    <a:pt x="50" y="4"/>
                    <a:pt x="50" y="4"/>
                    <a:pt x="50" y="4"/>
                  </a:cubicBezTo>
                  <a:cubicBezTo>
                    <a:pt x="50" y="4"/>
                    <a:pt x="50" y="4"/>
                    <a:pt x="50" y="4"/>
                  </a:cubicBezTo>
                  <a:cubicBezTo>
                    <a:pt x="50" y="4"/>
                    <a:pt x="50" y="4"/>
                    <a:pt x="50" y="4"/>
                  </a:cubicBezTo>
                  <a:moveTo>
                    <a:pt x="0" y="1"/>
                  </a:moveTo>
                  <a:cubicBezTo>
                    <a:pt x="4" y="5"/>
                    <a:pt x="7" y="9"/>
                    <a:pt x="11" y="13"/>
                  </a:cubicBezTo>
                  <a:cubicBezTo>
                    <a:pt x="11" y="13"/>
                    <a:pt x="11" y="14"/>
                    <a:pt x="12" y="14"/>
                  </a:cubicBezTo>
                  <a:cubicBezTo>
                    <a:pt x="11" y="14"/>
                    <a:pt x="11" y="13"/>
                    <a:pt x="11" y="13"/>
                  </a:cubicBezTo>
                  <a:cubicBezTo>
                    <a:pt x="7" y="9"/>
                    <a:pt x="4" y="5"/>
                    <a:pt x="0" y="1"/>
                  </a:cubicBezTo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</a:path>
              </a:pathLst>
            </a:custGeom>
            <a:solidFill>
              <a:srgbClr val="E8E3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9" name="Freeform 122"/>
            <p:cNvSpPr>
              <a:spLocks/>
            </p:cNvSpPr>
            <p:nvPr/>
          </p:nvSpPr>
          <p:spPr bwMode="auto">
            <a:xfrm>
              <a:off x="8813619" y="5946775"/>
              <a:ext cx="387350" cy="549275"/>
            </a:xfrm>
            <a:custGeom>
              <a:avLst/>
              <a:gdLst>
                <a:gd name="T0" fmla="*/ 143 w 147"/>
                <a:gd name="T1" fmla="*/ 0 h 208"/>
                <a:gd name="T2" fmla="*/ 133 w 147"/>
                <a:gd name="T3" fmla="*/ 9 h 208"/>
                <a:gd name="T4" fmla="*/ 117 w 147"/>
                <a:gd name="T5" fmla="*/ 23 h 208"/>
                <a:gd name="T6" fmla="*/ 78 w 147"/>
                <a:gd name="T7" fmla="*/ 45 h 208"/>
                <a:gd name="T8" fmla="*/ 34 w 147"/>
                <a:gd name="T9" fmla="*/ 54 h 208"/>
                <a:gd name="T10" fmla="*/ 29 w 147"/>
                <a:gd name="T11" fmla="*/ 54 h 208"/>
                <a:gd name="T12" fmla="*/ 24 w 147"/>
                <a:gd name="T13" fmla="*/ 54 h 208"/>
                <a:gd name="T14" fmla="*/ 24 w 147"/>
                <a:gd name="T15" fmla="*/ 54 h 208"/>
                <a:gd name="T16" fmla="*/ 9 w 147"/>
                <a:gd name="T17" fmla="*/ 54 h 208"/>
                <a:gd name="T18" fmla="*/ 2 w 147"/>
                <a:gd name="T19" fmla="*/ 57 h 208"/>
                <a:gd name="T20" fmla="*/ 1 w 147"/>
                <a:gd name="T21" fmla="*/ 66 h 208"/>
                <a:gd name="T22" fmla="*/ 0 w 147"/>
                <a:gd name="T23" fmla="*/ 75 h 208"/>
                <a:gd name="T24" fmla="*/ 1 w 147"/>
                <a:gd name="T25" fmla="*/ 98 h 208"/>
                <a:gd name="T26" fmla="*/ 1 w 147"/>
                <a:gd name="T27" fmla="*/ 100 h 208"/>
                <a:gd name="T28" fmla="*/ 1 w 147"/>
                <a:gd name="T29" fmla="*/ 104 h 208"/>
                <a:gd name="T30" fmla="*/ 3 w 147"/>
                <a:gd name="T31" fmla="*/ 116 h 208"/>
                <a:gd name="T32" fmla="*/ 22 w 147"/>
                <a:gd name="T33" fmla="*/ 164 h 208"/>
                <a:gd name="T34" fmla="*/ 29 w 147"/>
                <a:gd name="T35" fmla="*/ 175 h 208"/>
                <a:gd name="T36" fmla="*/ 40 w 147"/>
                <a:gd name="T37" fmla="*/ 187 h 208"/>
                <a:gd name="T38" fmla="*/ 50 w 147"/>
                <a:gd name="T39" fmla="*/ 196 h 208"/>
                <a:gd name="T40" fmla="*/ 65 w 147"/>
                <a:gd name="T41" fmla="*/ 207 h 208"/>
                <a:gd name="T42" fmla="*/ 69 w 147"/>
                <a:gd name="T43" fmla="*/ 208 h 208"/>
                <a:gd name="T44" fmla="*/ 71 w 147"/>
                <a:gd name="T45" fmla="*/ 204 h 208"/>
                <a:gd name="T46" fmla="*/ 77 w 147"/>
                <a:gd name="T47" fmla="*/ 181 h 208"/>
                <a:gd name="T48" fmla="*/ 79 w 147"/>
                <a:gd name="T49" fmla="*/ 178 h 208"/>
                <a:gd name="T50" fmla="*/ 78 w 147"/>
                <a:gd name="T51" fmla="*/ 173 h 208"/>
                <a:gd name="T52" fmla="*/ 65 w 147"/>
                <a:gd name="T53" fmla="*/ 160 h 208"/>
                <a:gd name="T54" fmla="*/ 43 w 147"/>
                <a:gd name="T55" fmla="*/ 113 h 208"/>
                <a:gd name="T56" fmla="*/ 62 w 147"/>
                <a:gd name="T57" fmla="*/ 87 h 208"/>
                <a:gd name="T58" fmla="*/ 91 w 147"/>
                <a:gd name="T59" fmla="*/ 74 h 208"/>
                <a:gd name="T60" fmla="*/ 119 w 147"/>
                <a:gd name="T61" fmla="*/ 57 h 208"/>
                <a:gd name="T62" fmla="*/ 145 w 147"/>
                <a:gd name="T63" fmla="*/ 20 h 208"/>
                <a:gd name="T64" fmla="*/ 145 w 147"/>
                <a:gd name="T65" fmla="*/ 1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47" h="208">
                  <a:moveTo>
                    <a:pt x="143" y="0"/>
                  </a:moveTo>
                  <a:cubicBezTo>
                    <a:pt x="143" y="0"/>
                    <a:pt x="143" y="0"/>
                    <a:pt x="143" y="0"/>
                  </a:cubicBezTo>
                  <a:cubicBezTo>
                    <a:pt x="141" y="1"/>
                    <a:pt x="140" y="2"/>
                    <a:pt x="139" y="3"/>
                  </a:cubicBezTo>
                  <a:cubicBezTo>
                    <a:pt x="137" y="5"/>
                    <a:pt x="135" y="7"/>
                    <a:pt x="133" y="9"/>
                  </a:cubicBezTo>
                  <a:cubicBezTo>
                    <a:pt x="131" y="12"/>
                    <a:pt x="127" y="15"/>
                    <a:pt x="124" y="17"/>
                  </a:cubicBezTo>
                  <a:cubicBezTo>
                    <a:pt x="122" y="19"/>
                    <a:pt x="119" y="21"/>
                    <a:pt x="117" y="23"/>
                  </a:cubicBezTo>
                  <a:cubicBezTo>
                    <a:pt x="116" y="24"/>
                    <a:pt x="116" y="24"/>
                    <a:pt x="115" y="25"/>
                  </a:cubicBezTo>
                  <a:cubicBezTo>
                    <a:pt x="103" y="33"/>
                    <a:pt x="91" y="40"/>
                    <a:pt x="78" y="45"/>
                  </a:cubicBezTo>
                  <a:cubicBezTo>
                    <a:pt x="64" y="51"/>
                    <a:pt x="49" y="54"/>
                    <a:pt x="34" y="54"/>
                  </a:cubicBezTo>
                  <a:cubicBezTo>
                    <a:pt x="34" y="54"/>
                    <a:pt x="34" y="54"/>
                    <a:pt x="34" y="54"/>
                  </a:cubicBezTo>
                  <a:cubicBezTo>
                    <a:pt x="33" y="54"/>
                    <a:pt x="32" y="54"/>
                    <a:pt x="31" y="54"/>
                  </a:cubicBezTo>
                  <a:cubicBezTo>
                    <a:pt x="30" y="54"/>
                    <a:pt x="30" y="54"/>
                    <a:pt x="29" y="54"/>
                  </a:cubicBezTo>
                  <a:cubicBezTo>
                    <a:pt x="27" y="54"/>
                    <a:pt x="26" y="54"/>
                    <a:pt x="24" y="54"/>
                  </a:cubicBezTo>
                  <a:cubicBezTo>
                    <a:pt x="24" y="54"/>
                    <a:pt x="24" y="54"/>
                    <a:pt x="24" y="54"/>
                  </a:cubicBezTo>
                  <a:cubicBezTo>
                    <a:pt x="24" y="54"/>
                    <a:pt x="24" y="54"/>
                    <a:pt x="24" y="54"/>
                  </a:cubicBezTo>
                  <a:cubicBezTo>
                    <a:pt x="24" y="54"/>
                    <a:pt x="24" y="54"/>
                    <a:pt x="24" y="54"/>
                  </a:cubicBezTo>
                  <a:cubicBezTo>
                    <a:pt x="21" y="54"/>
                    <a:pt x="17" y="54"/>
                    <a:pt x="14" y="54"/>
                  </a:cubicBezTo>
                  <a:cubicBezTo>
                    <a:pt x="12" y="54"/>
                    <a:pt x="11" y="54"/>
                    <a:pt x="9" y="54"/>
                  </a:cubicBezTo>
                  <a:cubicBezTo>
                    <a:pt x="7" y="54"/>
                    <a:pt x="5" y="54"/>
                    <a:pt x="4" y="55"/>
                  </a:cubicBezTo>
                  <a:cubicBezTo>
                    <a:pt x="3" y="55"/>
                    <a:pt x="2" y="56"/>
                    <a:pt x="2" y="57"/>
                  </a:cubicBezTo>
                  <a:cubicBezTo>
                    <a:pt x="2" y="58"/>
                    <a:pt x="2" y="59"/>
                    <a:pt x="1" y="60"/>
                  </a:cubicBezTo>
                  <a:cubicBezTo>
                    <a:pt x="1" y="62"/>
                    <a:pt x="1" y="64"/>
                    <a:pt x="1" y="66"/>
                  </a:cubicBezTo>
                  <a:cubicBezTo>
                    <a:pt x="1" y="69"/>
                    <a:pt x="1" y="71"/>
                    <a:pt x="1" y="73"/>
                  </a:cubicBezTo>
                  <a:cubicBezTo>
                    <a:pt x="1" y="73"/>
                    <a:pt x="0" y="74"/>
                    <a:pt x="0" y="75"/>
                  </a:cubicBezTo>
                  <a:cubicBezTo>
                    <a:pt x="0" y="81"/>
                    <a:pt x="0" y="87"/>
                    <a:pt x="1" y="93"/>
                  </a:cubicBezTo>
                  <a:cubicBezTo>
                    <a:pt x="1" y="95"/>
                    <a:pt x="1" y="96"/>
                    <a:pt x="1" y="98"/>
                  </a:cubicBezTo>
                  <a:cubicBezTo>
                    <a:pt x="1" y="99"/>
                    <a:pt x="1" y="99"/>
                    <a:pt x="1" y="100"/>
                  </a:cubicBezTo>
                  <a:cubicBezTo>
                    <a:pt x="1" y="100"/>
                    <a:pt x="1" y="100"/>
                    <a:pt x="1" y="100"/>
                  </a:cubicBezTo>
                  <a:cubicBezTo>
                    <a:pt x="1" y="100"/>
                    <a:pt x="1" y="100"/>
                    <a:pt x="1" y="100"/>
                  </a:cubicBezTo>
                  <a:cubicBezTo>
                    <a:pt x="1" y="101"/>
                    <a:pt x="1" y="102"/>
                    <a:pt x="1" y="104"/>
                  </a:cubicBezTo>
                  <a:cubicBezTo>
                    <a:pt x="2" y="107"/>
                    <a:pt x="2" y="110"/>
                    <a:pt x="3" y="114"/>
                  </a:cubicBezTo>
                  <a:cubicBezTo>
                    <a:pt x="3" y="114"/>
                    <a:pt x="3" y="115"/>
                    <a:pt x="3" y="116"/>
                  </a:cubicBezTo>
                  <a:cubicBezTo>
                    <a:pt x="3" y="116"/>
                    <a:pt x="4" y="117"/>
                    <a:pt x="4" y="117"/>
                  </a:cubicBezTo>
                  <a:cubicBezTo>
                    <a:pt x="7" y="133"/>
                    <a:pt x="13" y="149"/>
                    <a:pt x="22" y="164"/>
                  </a:cubicBezTo>
                  <a:cubicBezTo>
                    <a:pt x="24" y="168"/>
                    <a:pt x="27" y="171"/>
                    <a:pt x="29" y="174"/>
                  </a:cubicBezTo>
                  <a:cubicBezTo>
                    <a:pt x="29" y="175"/>
                    <a:pt x="29" y="175"/>
                    <a:pt x="29" y="175"/>
                  </a:cubicBezTo>
                  <a:cubicBezTo>
                    <a:pt x="29" y="175"/>
                    <a:pt x="29" y="175"/>
                    <a:pt x="29" y="175"/>
                  </a:cubicBezTo>
                  <a:cubicBezTo>
                    <a:pt x="33" y="179"/>
                    <a:pt x="36" y="183"/>
                    <a:pt x="40" y="187"/>
                  </a:cubicBezTo>
                  <a:cubicBezTo>
                    <a:pt x="40" y="187"/>
                    <a:pt x="40" y="188"/>
                    <a:pt x="41" y="188"/>
                  </a:cubicBezTo>
                  <a:cubicBezTo>
                    <a:pt x="44" y="191"/>
                    <a:pt x="47" y="193"/>
                    <a:pt x="50" y="196"/>
                  </a:cubicBezTo>
                  <a:cubicBezTo>
                    <a:pt x="54" y="199"/>
                    <a:pt x="58" y="202"/>
                    <a:pt x="62" y="205"/>
                  </a:cubicBezTo>
                  <a:cubicBezTo>
                    <a:pt x="63" y="205"/>
                    <a:pt x="64" y="206"/>
                    <a:pt x="65" y="207"/>
                  </a:cubicBezTo>
                  <a:cubicBezTo>
                    <a:pt x="66" y="207"/>
                    <a:pt x="67" y="208"/>
                    <a:pt x="68" y="208"/>
                  </a:cubicBezTo>
                  <a:cubicBezTo>
                    <a:pt x="68" y="208"/>
                    <a:pt x="69" y="208"/>
                    <a:pt x="69" y="208"/>
                  </a:cubicBezTo>
                  <a:cubicBezTo>
                    <a:pt x="69" y="208"/>
                    <a:pt x="70" y="208"/>
                    <a:pt x="70" y="207"/>
                  </a:cubicBezTo>
                  <a:cubicBezTo>
                    <a:pt x="71" y="206"/>
                    <a:pt x="71" y="205"/>
                    <a:pt x="71" y="204"/>
                  </a:cubicBezTo>
                  <a:cubicBezTo>
                    <a:pt x="72" y="200"/>
                    <a:pt x="73" y="196"/>
                    <a:pt x="74" y="193"/>
                  </a:cubicBezTo>
                  <a:cubicBezTo>
                    <a:pt x="75" y="189"/>
                    <a:pt x="76" y="185"/>
                    <a:pt x="77" y="181"/>
                  </a:cubicBezTo>
                  <a:cubicBezTo>
                    <a:pt x="78" y="180"/>
                    <a:pt x="78" y="179"/>
                    <a:pt x="79" y="178"/>
                  </a:cubicBezTo>
                  <a:cubicBezTo>
                    <a:pt x="79" y="178"/>
                    <a:pt x="79" y="178"/>
                    <a:pt x="79" y="178"/>
                  </a:cubicBezTo>
                  <a:cubicBezTo>
                    <a:pt x="79" y="178"/>
                    <a:pt x="79" y="178"/>
                    <a:pt x="79" y="178"/>
                  </a:cubicBezTo>
                  <a:cubicBezTo>
                    <a:pt x="79" y="176"/>
                    <a:pt x="79" y="174"/>
                    <a:pt x="78" y="173"/>
                  </a:cubicBezTo>
                  <a:cubicBezTo>
                    <a:pt x="76" y="171"/>
                    <a:pt x="75" y="170"/>
                    <a:pt x="74" y="169"/>
                  </a:cubicBezTo>
                  <a:cubicBezTo>
                    <a:pt x="71" y="165"/>
                    <a:pt x="68" y="163"/>
                    <a:pt x="65" y="160"/>
                  </a:cubicBezTo>
                  <a:cubicBezTo>
                    <a:pt x="58" y="152"/>
                    <a:pt x="51" y="143"/>
                    <a:pt x="47" y="134"/>
                  </a:cubicBezTo>
                  <a:cubicBezTo>
                    <a:pt x="44" y="127"/>
                    <a:pt x="42" y="120"/>
                    <a:pt x="43" y="113"/>
                  </a:cubicBezTo>
                  <a:cubicBezTo>
                    <a:pt x="43" y="109"/>
                    <a:pt x="44" y="106"/>
                    <a:pt x="46" y="103"/>
                  </a:cubicBezTo>
                  <a:cubicBezTo>
                    <a:pt x="50" y="96"/>
                    <a:pt x="54" y="91"/>
                    <a:pt x="62" y="87"/>
                  </a:cubicBezTo>
                  <a:cubicBezTo>
                    <a:pt x="66" y="84"/>
                    <a:pt x="70" y="82"/>
                    <a:pt x="74" y="80"/>
                  </a:cubicBezTo>
                  <a:cubicBezTo>
                    <a:pt x="80" y="78"/>
                    <a:pt x="85" y="76"/>
                    <a:pt x="91" y="74"/>
                  </a:cubicBezTo>
                  <a:cubicBezTo>
                    <a:pt x="99" y="71"/>
                    <a:pt x="107" y="66"/>
                    <a:pt x="114" y="61"/>
                  </a:cubicBezTo>
                  <a:cubicBezTo>
                    <a:pt x="116" y="60"/>
                    <a:pt x="117" y="58"/>
                    <a:pt x="119" y="57"/>
                  </a:cubicBezTo>
                  <a:cubicBezTo>
                    <a:pt x="127" y="50"/>
                    <a:pt x="133" y="42"/>
                    <a:pt x="138" y="34"/>
                  </a:cubicBezTo>
                  <a:cubicBezTo>
                    <a:pt x="141" y="29"/>
                    <a:pt x="143" y="25"/>
                    <a:pt x="145" y="20"/>
                  </a:cubicBezTo>
                  <a:cubicBezTo>
                    <a:pt x="147" y="14"/>
                    <a:pt x="147" y="8"/>
                    <a:pt x="146" y="2"/>
                  </a:cubicBezTo>
                  <a:cubicBezTo>
                    <a:pt x="146" y="2"/>
                    <a:pt x="145" y="1"/>
                    <a:pt x="145" y="1"/>
                  </a:cubicBezTo>
                  <a:cubicBezTo>
                    <a:pt x="145" y="0"/>
                    <a:pt x="144" y="0"/>
                    <a:pt x="143" y="0"/>
                  </a:cubicBezTo>
                </a:path>
              </a:pathLst>
            </a:custGeom>
            <a:solidFill>
              <a:srgbClr val="CEC0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0" name="Freeform 123"/>
            <p:cNvSpPr>
              <a:spLocks noEditPoints="1"/>
            </p:cNvSpPr>
            <p:nvPr/>
          </p:nvSpPr>
          <p:spPr bwMode="auto">
            <a:xfrm>
              <a:off x="8577081" y="4962525"/>
              <a:ext cx="279400" cy="365125"/>
            </a:xfrm>
            <a:custGeom>
              <a:avLst/>
              <a:gdLst>
                <a:gd name="T0" fmla="*/ 0 w 106"/>
                <a:gd name="T1" fmla="*/ 138 h 138"/>
                <a:gd name="T2" fmla="*/ 0 w 106"/>
                <a:gd name="T3" fmla="*/ 138 h 138"/>
                <a:gd name="T4" fmla="*/ 0 w 106"/>
                <a:gd name="T5" fmla="*/ 138 h 138"/>
                <a:gd name="T6" fmla="*/ 0 w 106"/>
                <a:gd name="T7" fmla="*/ 138 h 138"/>
                <a:gd name="T8" fmla="*/ 64 w 106"/>
                <a:gd name="T9" fmla="*/ 66 h 138"/>
                <a:gd name="T10" fmla="*/ 63 w 106"/>
                <a:gd name="T11" fmla="*/ 68 h 138"/>
                <a:gd name="T12" fmla="*/ 54 w 106"/>
                <a:gd name="T13" fmla="*/ 100 h 138"/>
                <a:gd name="T14" fmla="*/ 53 w 106"/>
                <a:gd name="T15" fmla="*/ 104 h 138"/>
                <a:gd name="T16" fmla="*/ 51 w 106"/>
                <a:gd name="T17" fmla="*/ 106 h 138"/>
                <a:gd name="T18" fmla="*/ 48 w 106"/>
                <a:gd name="T19" fmla="*/ 108 h 138"/>
                <a:gd name="T20" fmla="*/ 48 w 106"/>
                <a:gd name="T21" fmla="*/ 108 h 138"/>
                <a:gd name="T22" fmla="*/ 50 w 106"/>
                <a:gd name="T23" fmla="*/ 107 h 138"/>
                <a:gd name="T24" fmla="*/ 54 w 106"/>
                <a:gd name="T25" fmla="*/ 103 h 138"/>
                <a:gd name="T26" fmla="*/ 55 w 106"/>
                <a:gd name="T27" fmla="*/ 93 h 138"/>
                <a:gd name="T28" fmla="*/ 64 w 106"/>
                <a:gd name="T29" fmla="*/ 66 h 138"/>
                <a:gd name="T30" fmla="*/ 89 w 106"/>
                <a:gd name="T31" fmla="*/ 29 h 138"/>
                <a:gd name="T32" fmla="*/ 70 w 106"/>
                <a:gd name="T33" fmla="*/ 54 h 138"/>
                <a:gd name="T34" fmla="*/ 71 w 106"/>
                <a:gd name="T35" fmla="*/ 51 h 138"/>
                <a:gd name="T36" fmla="*/ 89 w 106"/>
                <a:gd name="T37" fmla="*/ 29 h 138"/>
                <a:gd name="T38" fmla="*/ 104 w 106"/>
                <a:gd name="T39" fmla="*/ 16 h 138"/>
                <a:gd name="T40" fmla="*/ 102 w 106"/>
                <a:gd name="T41" fmla="*/ 17 h 138"/>
                <a:gd name="T42" fmla="*/ 101 w 106"/>
                <a:gd name="T43" fmla="*/ 18 h 138"/>
                <a:gd name="T44" fmla="*/ 103 w 106"/>
                <a:gd name="T45" fmla="*/ 17 h 138"/>
                <a:gd name="T46" fmla="*/ 104 w 106"/>
                <a:gd name="T47" fmla="*/ 16 h 138"/>
                <a:gd name="T48" fmla="*/ 104 w 106"/>
                <a:gd name="T49" fmla="*/ 11 h 138"/>
                <a:gd name="T50" fmla="*/ 105 w 106"/>
                <a:gd name="T51" fmla="*/ 12 h 138"/>
                <a:gd name="T52" fmla="*/ 105 w 106"/>
                <a:gd name="T53" fmla="*/ 15 h 138"/>
                <a:gd name="T54" fmla="*/ 105 w 106"/>
                <a:gd name="T55" fmla="*/ 12 h 138"/>
                <a:gd name="T56" fmla="*/ 104 w 106"/>
                <a:gd name="T57" fmla="*/ 11 h 138"/>
                <a:gd name="T58" fmla="*/ 91 w 106"/>
                <a:gd name="T59" fmla="*/ 0 h 138"/>
                <a:gd name="T60" fmla="*/ 98 w 106"/>
                <a:gd name="T61" fmla="*/ 5 h 138"/>
                <a:gd name="T62" fmla="*/ 91 w 106"/>
                <a:gd name="T63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6" h="138">
                  <a:moveTo>
                    <a:pt x="0" y="138"/>
                  </a:moveTo>
                  <a:cubicBezTo>
                    <a:pt x="0" y="138"/>
                    <a:pt x="0" y="138"/>
                    <a:pt x="0" y="138"/>
                  </a:cubicBezTo>
                  <a:cubicBezTo>
                    <a:pt x="0" y="138"/>
                    <a:pt x="0" y="138"/>
                    <a:pt x="0" y="138"/>
                  </a:cubicBezTo>
                  <a:cubicBezTo>
                    <a:pt x="0" y="138"/>
                    <a:pt x="0" y="138"/>
                    <a:pt x="0" y="138"/>
                  </a:cubicBezTo>
                  <a:moveTo>
                    <a:pt x="64" y="66"/>
                  </a:moveTo>
                  <a:cubicBezTo>
                    <a:pt x="63" y="67"/>
                    <a:pt x="63" y="67"/>
                    <a:pt x="63" y="68"/>
                  </a:cubicBezTo>
                  <a:cubicBezTo>
                    <a:pt x="58" y="78"/>
                    <a:pt x="56" y="89"/>
                    <a:pt x="54" y="100"/>
                  </a:cubicBezTo>
                  <a:cubicBezTo>
                    <a:pt x="54" y="101"/>
                    <a:pt x="54" y="103"/>
                    <a:pt x="53" y="104"/>
                  </a:cubicBezTo>
                  <a:cubicBezTo>
                    <a:pt x="53" y="104"/>
                    <a:pt x="52" y="105"/>
                    <a:pt x="51" y="106"/>
                  </a:cubicBezTo>
                  <a:cubicBezTo>
                    <a:pt x="50" y="107"/>
                    <a:pt x="49" y="107"/>
                    <a:pt x="48" y="108"/>
                  </a:cubicBezTo>
                  <a:cubicBezTo>
                    <a:pt x="48" y="108"/>
                    <a:pt x="48" y="108"/>
                    <a:pt x="48" y="108"/>
                  </a:cubicBezTo>
                  <a:cubicBezTo>
                    <a:pt x="49" y="108"/>
                    <a:pt x="49" y="107"/>
                    <a:pt x="50" y="107"/>
                  </a:cubicBezTo>
                  <a:cubicBezTo>
                    <a:pt x="52" y="106"/>
                    <a:pt x="53" y="105"/>
                    <a:pt x="54" y="103"/>
                  </a:cubicBezTo>
                  <a:cubicBezTo>
                    <a:pt x="54" y="99"/>
                    <a:pt x="55" y="96"/>
                    <a:pt x="55" y="93"/>
                  </a:cubicBezTo>
                  <a:cubicBezTo>
                    <a:pt x="57" y="83"/>
                    <a:pt x="60" y="75"/>
                    <a:pt x="64" y="66"/>
                  </a:cubicBezTo>
                  <a:moveTo>
                    <a:pt x="89" y="29"/>
                  </a:moveTo>
                  <a:cubicBezTo>
                    <a:pt x="82" y="37"/>
                    <a:pt x="75" y="45"/>
                    <a:pt x="70" y="54"/>
                  </a:cubicBezTo>
                  <a:cubicBezTo>
                    <a:pt x="71" y="53"/>
                    <a:pt x="71" y="52"/>
                    <a:pt x="71" y="51"/>
                  </a:cubicBezTo>
                  <a:cubicBezTo>
                    <a:pt x="77" y="43"/>
                    <a:pt x="82" y="36"/>
                    <a:pt x="89" y="29"/>
                  </a:cubicBezTo>
                  <a:moveTo>
                    <a:pt x="104" y="16"/>
                  </a:moveTo>
                  <a:cubicBezTo>
                    <a:pt x="104" y="16"/>
                    <a:pt x="103" y="17"/>
                    <a:pt x="102" y="17"/>
                  </a:cubicBezTo>
                  <a:cubicBezTo>
                    <a:pt x="102" y="18"/>
                    <a:pt x="101" y="18"/>
                    <a:pt x="101" y="18"/>
                  </a:cubicBezTo>
                  <a:cubicBezTo>
                    <a:pt x="102" y="18"/>
                    <a:pt x="102" y="17"/>
                    <a:pt x="103" y="17"/>
                  </a:cubicBezTo>
                  <a:cubicBezTo>
                    <a:pt x="103" y="17"/>
                    <a:pt x="104" y="16"/>
                    <a:pt x="104" y="16"/>
                  </a:cubicBezTo>
                  <a:moveTo>
                    <a:pt x="104" y="11"/>
                  </a:moveTo>
                  <a:cubicBezTo>
                    <a:pt x="105" y="11"/>
                    <a:pt x="105" y="12"/>
                    <a:pt x="105" y="12"/>
                  </a:cubicBezTo>
                  <a:cubicBezTo>
                    <a:pt x="106" y="13"/>
                    <a:pt x="105" y="14"/>
                    <a:pt x="105" y="15"/>
                  </a:cubicBezTo>
                  <a:cubicBezTo>
                    <a:pt x="106" y="14"/>
                    <a:pt x="106" y="13"/>
                    <a:pt x="105" y="12"/>
                  </a:cubicBezTo>
                  <a:cubicBezTo>
                    <a:pt x="105" y="12"/>
                    <a:pt x="105" y="11"/>
                    <a:pt x="104" y="11"/>
                  </a:cubicBezTo>
                  <a:moveTo>
                    <a:pt x="91" y="0"/>
                  </a:moveTo>
                  <a:cubicBezTo>
                    <a:pt x="94" y="2"/>
                    <a:pt x="96" y="3"/>
                    <a:pt x="98" y="5"/>
                  </a:cubicBezTo>
                  <a:cubicBezTo>
                    <a:pt x="96" y="3"/>
                    <a:pt x="94" y="1"/>
                    <a:pt x="91" y="0"/>
                  </a:cubicBezTo>
                </a:path>
              </a:pathLst>
            </a:custGeom>
            <a:solidFill>
              <a:srgbClr val="E8E3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1" name="Freeform 124"/>
            <p:cNvSpPr>
              <a:spLocks/>
            </p:cNvSpPr>
            <p:nvPr/>
          </p:nvSpPr>
          <p:spPr bwMode="auto">
            <a:xfrm>
              <a:off x="8521519" y="4953000"/>
              <a:ext cx="334963" cy="374650"/>
            </a:xfrm>
            <a:custGeom>
              <a:avLst/>
              <a:gdLst>
                <a:gd name="T0" fmla="*/ 104 w 127"/>
                <a:gd name="T1" fmla="*/ 0 h 142"/>
                <a:gd name="T2" fmla="*/ 102 w 127"/>
                <a:gd name="T3" fmla="*/ 0 h 142"/>
                <a:gd name="T4" fmla="*/ 89 w 127"/>
                <a:gd name="T5" fmla="*/ 8 h 142"/>
                <a:gd name="T6" fmla="*/ 80 w 127"/>
                <a:gd name="T7" fmla="*/ 17 h 142"/>
                <a:gd name="T8" fmla="*/ 74 w 127"/>
                <a:gd name="T9" fmla="*/ 25 h 142"/>
                <a:gd name="T10" fmla="*/ 63 w 127"/>
                <a:gd name="T11" fmla="*/ 68 h 142"/>
                <a:gd name="T12" fmla="*/ 63 w 127"/>
                <a:gd name="T13" fmla="*/ 74 h 142"/>
                <a:gd name="T14" fmla="*/ 58 w 127"/>
                <a:gd name="T15" fmla="*/ 89 h 142"/>
                <a:gd name="T16" fmla="*/ 50 w 127"/>
                <a:gd name="T17" fmla="*/ 95 h 142"/>
                <a:gd name="T18" fmla="*/ 39 w 127"/>
                <a:gd name="T19" fmla="*/ 96 h 142"/>
                <a:gd name="T20" fmla="*/ 28 w 127"/>
                <a:gd name="T21" fmla="*/ 98 h 142"/>
                <a:gd name="T22" fmla="*/ 5 w 127"/>
                <a:gd name="T23" fmla="*/ 111 h 142"/>
                <a:gd name="T24" fmla="*/ 1 w 127"/>
                <a:gd name="T25" fmla="*/ 116 h 142"/>
                <a:gd name="T26" fmla="*/ 1 w 127"/>
                <a:gd name="T27" fmla="*/ 121 h 142"/>
                <a:gd name="T28" fmla="*/ 19 w 127"/>
                <a:gd name="T29" fmla="*/ 141 h 142"/>
                <a:gd name="T30" fmla="*/ 21 w 127"/>
                <a:gd name="T31" fmla="*/ 142 h 142"/>
                <a:gd name="T32" fmla="*/ 21 w 127"/>
                <a:gd name="T33" fmla="*/ 142 h 142"/>
                <a:gd name="T34" fmla="*/ 22 w 127"/>
                <a:gd name="T35" fmla="*/ 141 h 142"/>
                <a:gd name="T36" fmla="*/ 25 w 127"/>
                <a:gd name="T37" fmla="*/ 139 h 142"/>
                <a:gd name="T38" fmla="*/ 43 w 127"/>
                <a:gd name="T39" fmla="*/ 126 h 142"/>
                <a:gd name="T40" fmla="*/ 68 w 127"/>
                <a:gd name="T41" fmla="*/ 112 h 142"/>
                <a:gd name="T42" fmla="*/ 69 w 127"/>
                <a:gd name="T43" fmla="*/ 112 h 142"/>
                <a:gd name="T44" fmla="*/ 69 w 127"/>
                <a:gd name="T45" fmla="*/ 112 h 142"/>
                <a:gd name="T46" fmla="*/ 72 w 127"/>
                <a:gd name="T47" fmla="*/ 110 h 142"/>
                <a:gd name="T48" fmla="*/ 74 w 127"/>
                <a:gd name="T49" fmla="*/ 108 h 142"/>
                <a:gd name="T50" fmla="*/ 75 w 127"/>
                <a:gd name="T51" fmla="*/ 104 h 142"/>
                <a:gd name="T52" fmla="*/ 84 w 127"/>
                <a:gd name="T53" fmla="*/ 72 h 142"/>
                <a:gd name="T54" fmla="*/ 85 w 127"/>
                <a:gd name="T55" fmla="*/ 70 h 142"/>
                <a:gd name="T56" fmla="*/ 91 w 127"/>
                <a:gd name="T57" fmla="*/ 58 h 142"/>
                <a:gd name="T58" fmla="*/ 110 w 127"/>
                <a:gd name="T59" fmla="*/ 33 h 142"/>
                <a:gd name="T60" fmla="*/ 122 w 127"/>
                <a:gd name="T61" fmla="*/ 22 h 142"/>
                <a:gd name="T62" fmla="*/ 123 w 127"/>
                <a:gd name="T63" fmla="*/ 21 h 142"/>
                <a:gd name="T64" fmla="*/ 125 w 127"/>
                <a:gd name="T65" fmla="*/ 20 h 142"/>
                <a:gd name="T66" fmla="*/ 126 w 127"/>
                <a:gd name="T67" fmla="*/ 19 h 142"/>
                <a:gd name="T68" fmla="*/ 126 w 127"/>
                <a:gd name="T69" fmla="*/ 19 h 142"/>
                <a:gd name="T70" fmla="*/ 126 w 127"/>
                <a:gd name="T71" fmla="*/ 16 h 142"/>
                <a:gd name="T72" fmla="*/ 125 w 127"/>
                <a:gd name="T73" fmla="*/ 15 h 142"/>
                <a:gd name="T74" fmla="*/ 119 w 127"/>
                <a:gd name="T75" fmla="*/ 9 h 142"/>
                <a:gd name="T76" fmla="*/ 112 w 127"/>
                <a:gd name="T77" fmla="*/ 4 h 142"/>
                <a:gd name="T78" fmla="*/ 106 w 127"/>
                <a:gd name="T79" fmla="*/ 0 h 142"/>
                <a:gd name="T80" fmla="*/ 104 w 127"/>
                <a:gd name="T81" fmla="*/ 0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27" h="142">
                  <a:moveTo>
                    <a:pt x="104" y="0"/>
                  </a:moveTo>
                  <a:cubicBezTo>
                    <a:pt x="104" y="0"/>
                    <a:pt x="103" y="0"/>
                    <a:pt x="102" y="0"/>
                  </a:cubicBezTo>
                  <a:cubicBezTo>
                    <a:pt x="97" y="2"/>
                    <a:pt x="93" y="4"/>
                    <a:pt x="89" y="8"/>
                  </a:cubicBezTo>
                  <a:cubicBezTo>
                    <a:pt x="86" y="11"/>
                    <a:pt x="83" y="14"/>
                    <a:pt x="80" y="17"/>
                  </a:cubicBezTo>
                  <a:cubicBezTo>
                    <a:pt x="78" y="19"/>
                    <a:pt x="76" y="22"/>
                    <a:pt x="74" y="25"/>
                  </a:cubicBezTo>
                  <a:cubicBezTo>
                    <a:pt x="67" y="38"/>
                    <a:pt x="63" y="52"/>
                    <a:pt x="63" y="68"/>
                  </a:cubicBezTo>
                  <a:cubicBezTo>
                    <a:pt x="63" y="70"/>
                    <a:pt x="63" y="72"/>
                    <a:pt x="63" y="74"/>
                  </a:cubicBezTo>
                  <a:cubicBezTo>
                    <a:pt x="62" y="79"/>
                    <a:pt x="61" y="84"/>
                    <a:pt x="58" y="89"/>
                  </a:cubicBezTo>
                  <a:cubicBezTo>
                    <a:pt x="56" y="92"/>
                    <a:pt x="54" y="94"/>
                    <a:pt x="50" y="95"/>
                  </a:cubicBezTo>
                  <a:cubicBezTo>
                    <a:pt x="46" y="95"/>
                    <a:pt x="43" y="96"/>
                    <a:pt x="39" y="96"/>
                  </a:cubicBezTo>
                  <a:cubicBezTo>
                    <a:pt x="35" y="97"/>
                    <a:pt x="32" y="97"/>
                    <a:pt x="28" y="98"/>
                  </a:cubicBezTo>
                  <a:cubicBezTo>
                    <a:pt x="19" y="101"/>
                    <a:pt x="11" y="105"/>
                    <a:pt x="5" y="111"/>
                  </a:cubicBezTo>
                  <a:cubicBezTo>
                    <a:pt x="3" y="113"/>
                    <a:pt x="2" y="115"/>
                    <a:pt x="1" y="116"/>
                  </a:cubicBezTo>
                  <a:cubicBezTo>
                    <a:pt x="0" y="118"/>
                    <a:pt x="0" y="120"/>
                    <a:pt x="1" y="121"/>
                  </a:cubicBezTo>
                  <a:cubicBezTo>
                    <a:pt x="6" y="129"/>
                    <a:pt x="13" y="135"/>
                    <a:pt x="19" y="141"/>
                  </a:cubicBezTo>
                  <a:cubicBezTo>
                    <a:pt x="20" y="141"/>
                    <a:pt x="20" y="142"/>
                    <a:pt x="21" y="142"/>
                  </a:cubicBezTo>
                  <a:cubicBezTo>
                    <a:pt x="21" y="142"/>
                    <a:pt x="21" y="142"/>
                    <a:pt x="21" y="142"/>
                  </a:cubicBezTo>
                  <a:cubicBezTo>
                    <a:pt x="21" y="142"/>
                    <a:pt x="22" y="142"/>
                    <a:pt x="22" y="141"/>
                  </a:cubicBezTo>
                  <a:cubicBezTo>
                    <a:pt x="23" y="141"/>
                    <a:pt x="24" y="140"/>
                    <a:pt x="25" y="139"/>
                  </a:cubicBezTo>
                  <a:cubicBezTo>
                    <a:pt x="31" y="135"/>
                    <a:pt x="36" y="130"/>
                    <a:pt x="43" y="126"/>
                  </a:cubicBezTo>
                  <a:cubicBezTo>
                    <a:pt x="51" y="121"/>
                    <a:pt x="59" y="116"/>
                    <a:pt x="68" y="112"/>
                  </a:cubicBezTo>
                  <a:cubicBezTo>
                    <a:pt x="68" y="112"/>
                    <a:pt x="69" y="112"/>
                    <a:pt x="69" y="112"/>
                  </a:cubicBezTo>
                  <a:cubicBezTo>
                    <a:pt x="69" y="112"/>
                    <a:pt x="69" y="112"/>
                    <a:pt x="69" y="112"/>
                  </a:cubicBezTo>
                  <a:cubicBezTo>
                    <a:pt x="70" y="111"/>
                    <a:pt x="71" y="111"/>
                    <a:pt x="72" y="110"/>
                  </a:cubicBezTo>
                  <a:cubicBezTo>
                    <a:pt x="73" y="109"/>
                    <a:pt x="74" y="108"/>
                    <a:pt x="74" y="108"/>
                  </a:cubicBezTo>
                  <a:cubicBezTo>
                    <a:pt x="75" y="107"/>
                    <a:pt x="75" y="105"/>
                    <a:pt x="75" y="104"/>
                  </a:cubicBezTo>
                  <a:cubicBezTo>
                    <a:pt x="77" y="93"/>
                    <a:pt x="79" y="82"/>
                    <a:pt x="84" y="72"/>
                  </a:cubicBezTo>
                  <a:cubicBezTo>
                    <a:pt x="84" y="71"/>
                    <a:pt x="84" y="71"/>
                    <a:pt x="85" y="70"/>
                  </a:cubicBezTo>
                  <a:cubicBezTo>
                    <a:pt x="87" y="66"/>
                    <a:pt x="89" y="62"/>
                    <a:pt x="91" y="58"/>
                  </a:cubicBezTo>
                  <a:cubicBezTo>
                    <a:pt x="96" y="49"/>
                    <a:pt x="103" y="41"/>
                    <a:pt x="110" y="33"/>
                  </a:cubicBezTo>
                  <a:cubicBezTo>
                    <a:pt x="114" y="29"/>
                    <a:pt x="118" y="26"/>
                    <a:pt x="122" y="22"/>
                  </a:cubicBezTo>
                  <a:cubicBezTo>
                    <a:pt x="122" y="22"/>
                    <a:pt x="123" y="22"/>
                    <a:pt x="123" y="21"/>
                  </a:cubicBezTo>
                  <a:cubicBezTo>
                    <a:pt x="124" y="21"/>
                    <a:pt x="125" y="20"/>
                    <a:pt x="125" y="20"/>
                  </a:cubicBezTo>
                  <a:cubicBezTo>
                    <a:pt x="125" y="19"/>
                    <a:pt x="125" y="19"/>
                    <a:pt x="126" y="19"/>
                  </a:cubicBezTo>
                  <a:cubicBezTo>
                    <a:pt x="126" y="19"/>
                    <a:pt x="126" y="19"/>
                    <a:pt x="126" y="19"/>
                  </a:cubicBezTo>
                  <a:cubicBezTo>
                    <a:pt x="126" y="18"/>
                    <a:pt x="127" y="17"/>
                    <a:pt x="126" y="16"/>
                  </a:cubicBezTo>
                  <a:cubicBezTo>
                    <a:pt x="126" y="16"/>
                    <a:pt x="126" y="15"/>
                    <a:pt x="125" y="15"/>
                  </a:cubicBezTo>
                  <a:cubicBezTo>
                    <a:pt x="124" y="13"/>
                    <a:pt x="121" y="11"/>
                    <a:pt x="119" y="9"/>
                  </a:cubicBezTo>
                  <a:cubicBezTo>
                    <a:pt x="117" y="7"/>
                    <a:pt x="115" y="6"/>
                    <a:pt x="112" y="4"/>
                  </a:cubicBezTo>
                  <a:cubicBezTo>
                    <a:pt x="110" y="2"/>
                    <a:pt x="108" y="1"/>
                    <a:pt x="106" y="0"/>
                  </a:cubicBezTo>
                  <a:cubicBezTo>
                    <a:pt x="106" y="0"/>
                    <a:pt x="105" y="0"/>
                    <a:pt x="104" y="0"/>
                  </a:cubicBezTo>
                </a:path>
              </a:pathLst>
            </a:custGeom>
            <a:solidFill>
              <a:srgbClr val="CEC0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2" name="Freeform 125"/>
            <p:cNvSpPr>
              <a:spLocks noEditPoints="1"/>
            </p:cNvSpPr>
            <p:nvPr/>
          </p:nvSpPr>
          <p:spPr bwMode="auto">
            <a:xfrm>
              <a:off x="8616769" y="5729288"/>
              <a:ext cx="112713" cy="90488"/>
            </a:xfrm>
            <a:custGeom>
              <a:avLst/>
              <a:gdLst>
                <a:gd name="T0" fmla="*/ 26 w 43"/>
                <a:gd name="T1" fmla="*/ 12 h 34"/>
                <a:gd name="T2" fmla="*/ 29 w 43"/>
                <a:gd name="T3" fmla="*/ 15 h 34"/>
                <a:gd name="T4" fmla="*/ 38 w 43"/>
                <a:gd name="T5" fmla="*/ 26 h 34"/>
                <a:gd name="T6" fmla="*/ 43 w 43"/>
                <a:gd name="T7" fmla="*/ 34 h 34"/>
                <a:gd name="T8" fmla="*/ 34 w 43"/>
                <a:gd name="T9" fmla="*/ 21 h 34"/>
                <a:gd name="T10" fmla="*/ 26 w 43"/>
                <a:gd name="T11" fmla="*/ 12 h 34"/>
                <a:gd name="T12" fmla="*/ 0 w 43"/>
                <a:gd name="T13" fmla="*/ 0 h 34"/>
                <a:gd name="T14" fmla="*/ 6 w 43"/>
                <a:gd name="T15" fmla="*/ 2 h 34"/>
                <a:gd name="T16" fmla="*/ 11 w 43"/>
                <a:gd name="T17" fmla="*/ 3 h 34"/>
                <a:gd name="T18" fmla="*/ 4 w 43"/>
                <a:gd name="T19" fmla="*/ 1 h 34"/>
                <a:gd name="T20" fmla="*/ 0 w 43"/>
                <a:gd name="T21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3" h="34">
                  <a:moveTo>
                    <a:pt x="26" y="12"/>
                  </a:moveTo>
                  <a:cubicBezTo>
                    <a:pt x="27" y="13"/>
                    <a:pt x="28" y="14"/>
                    <a:pt x="29" y="15"/>
                  </a:cubicBezTo>
                  <a:cubicBezTo>
                    <a:pt x="32" y="18"/>
                    <a:pt x="35" y="22"/>
                    <a:pt x="38" y="26"/>
                  </a:cubicBezTo>
                  <a:cubicBezTo>
                    <a:pt x="40" y="28"/>
                    <a:pt x="42" y="31"/>
                    <a:pt x="43" y="34"/>
                  </a:cubicBezTo>
                  <a:cubicBezTo>
                    <a:pt x="41" y="29"/>
                    <a:pt x="37" y="25"/>
                    <a:pt x="34" y="21"/>
                  </a:cubicBezTo>
                  <a:cubicBezTo>
                    <a:pt x="32" y="18"/>
                    <a:pt x="29" y="15"/>
                    <a:pt x="26" y="12"/>
                  </a:cubicBezTo>
                  <a:moveTo>
                    <a:pt x="0" y="0"/>
                  </a:moveTo>
                  <a:cubicBezTo>
                    <a:pt x="2" y="1"/>
                    <a:pt x="4" y="1"/>
                    <a:pt x="6" y="2"/>
                  </a:cubicBezTo>
                  <a:cubicBezTo>
                    <a:pt x="8" y="2"/>
                    <a:pt x="9" y="3"/>
                    <a:pt x="11" y="3"/>
                  </a:cubicBezTo>
                  <a:cubicBezTo>
                    <a:pt x="9" y="2"/>
                    <a:pt x="6" y="2"/>
                    <a:pt x="4" y="1"/>
                  </a:cubicBezTo>
                  <a:cubicBezTo>
                    <a:pt x="3" y="1"/>
                    <a:pt x="1" y="1"/>
                    <a:pt x="0" y="0"/>
                  </a:cubicBezTo>
                </a:path>
              </a:pathLst>
            </a:custGeom>
            <a:solidFill>
              <a:srgbClr val="E8E3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3" name="Freeform 126"/>
            <p:cNvSpPr>
              <a:spLocks noEditPoints="1"/>
            </p:cNvSpPr>
            <p:nvPr/>
          </p:nvSpPr>
          <p:spPr bwMode="auto">
            <a:xfrm>
              <a:off x="8761231" y="5886450"/>
              <a:ext cx="28575" cy="15875"/>
            </a:xfrm>
            <a:custGeom>
              <a:avLst/>
              <a:gdLst>
                <a:gd name="T0" fmla="*/ 5 w 11"/>
                <a:gd name="T1" fmla="*/ 5 h 6"/>
                <a:gd name="T2" fmla="*/ 6 w 11"/>
                <a:gd name="T3" fmla="*/ 5 h 6"/>
                <a:gd name="T4" fmla="*/ 11 w 11"/>
                <a:gd name="T5" fmla="*/ 6 h 6"/>
                <a:gd name="T6" fmla="*/ 5 w 11"/>
                <a:gd name="T7" fmla="*/ 5 h 6"/>
                <a:gd name="T8" fmla="*/ 0 w 11"/>
                <a:gd name="T9" fmla="*/ 0 h 6"/>
                <a:gd name="T10" fmla="*/ 1 w 11"/>
                <a:gd name="T11" fmla="*/ 1 h 6"/>
                <a:gd name="T12" fmla="*/ 1 w 11"/>
                <a:gd name="T13" fmla="*/ 2 h 6"/>
                <a:gd name="T14" fmla="*/ 1 w 11"/>
                <a:gd name="T15" fmla="*/ 2 h 6"/>
                <a:gd name="T16" fmla="*/ 0 w 11"/>
                <a:gd name="T1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5" y="5"/>
                  </a:moveTo>
                  <a:cubicBezTo>
                    <a:pt x="5" y="5"/>
                    <a:pt x="5" y="5"/>
                    <a:pt x="6" y="5"/>
                  </a:cubicBezTo>
                  <a:cubicBezTo>
                    <a:pt x="7" y="5"/>
                    <a:pt x="9" y="6"/>
                    <a:pt x="11" y="6"/>
                  </a:cubicBezTo>
                  <a:cubicBezTo>
                    <a:pt x="9" y="6"/>
                    <a:pt x="7" y="5"/>
                    <a:pt x="5" y="5"/>
                  </a:cubicBezTo>
                  <a:moveTo>
                    <a:pt x="0" y="0"/>
                  </a:moveTo>
                  <a:cubicBezTo>
                    <a:pt x="1" y="0"/>
                    <a:pt x="1" y="1"/>
                    <a:pt x="1" y="1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0"/>
                    <a:pt x="0" y="0"/>
                  </a:cubicBezTo>
                </a:path>
              </a:pathLst>
            </a:custGeom>
            <a:solidFill>
              <a:srgbClr val="0B16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4" name="Freeform 127"/>
            <p:cNvSpPr>
              <a:spLocks/>
            </p:cNvSpPr>
            <p:nvPr/>
          </p:nvSpPr>
          <p:spPr bwMode="auto">
            <a:xfrm>
              <a:off x="8800919" y="5902325"/>
              <a:ext cx="28575" cy="0"/>
            </a:xfrm>
            <a:custGeom>
              <a:avLst/>
              <a:gdLst>
                <a:gd name="T0" fmla="*/ 11 w 11"/>
                <a:gd name="T1" fmla="*/ 5 w 11"/>
                <a:gd name="T2" fmla="*/ 0 w 11"/>
                <a:gd name="T3" fmla="*/ 6 w 11"/>
                <a:gd name="T4" fmla="*/ 11 w 1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11">
                  <a:moveTo>
                    <a:pt x="11" y="0"/>
                  </a:moveTo>
                  <a:cubicBezTo>
                    <a:pt x="9" y="0"/>
                    <a:pt x="7" y="0"/>
                    <a:pt x="5" y="0"/>
                  </a:cubicBezTo>
                  <a:cubicBezTo>
                    <a:pt x="3" y="0"/>
                    <a:pt x="2" y="0"/>
                    <a:pt x="0" y="0"/>
                  </a:cubicBezTo>
                  <a:cubicBezTo>
                    <a:pt x="2" y="0"/>
                    <a:pt x="4" y="0"/>
                    <a:pt x="6" y="0"/>
                  </a:cubicBezTo>
                  <a:cubicBezTo>
                    <a:pt x="7" y="0"/>
                    <a:pt x="9" y="0"/>
                    <a:pt x="11" y="0"/>
                  </a:cubicBezTo>
                </a:path>
              </a:pathLst>
            </a:custGeom>
            <a:solidFill>
              <a:srgbClr val="E8CF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5" name="Freeform 128"/>
            <p:cNvSpPr>
              <a:spLocks/>
            </p:cNvSpPr>
            <p:nvPr/>
          </p:nvSpPr>
          <p:spPr bwMode="auto">
            <a:xfrm>
              <a:off x="8586606" y="5716588"/>
              <a:ext cx="263525" cy="185738"/>
            </a:xfrm>
            <a:custGeom>
              <a:avLst/>
              <a:gdLst>
                <a:gd name="T0" fmla="*/ 4 w 100"/>
                <a:gd name="T1" fmla="*/ 0 h 70"/>
                <a:gd name="T2" fmla="*/ 3 w 100"/>
                <a:gd name="T3" fmla="*/ 0 h 70"/>
                <a:gd name="T4" fmla="*/ 1 w 100"/>
                <a:gd name="T5" fmla="*/ 1 h 70"/>
                <a:gd name="T6" fmla="*/ 0 w 100"/>
                <a:gd name="T7" fmla="*/ 2 h 70"/>
                <a:gd name="T8" fmla="*/ 1 w 100"/>
                <a:gd name="T9" fmla="*/ 3 h 70"/>
                <a:gd name="T10" fmla="*/ 11 w 100"/>
                <a:gd name="T11" fmla="*/ 5 h 70"/>
                <a:gd name="T12" fmla="*/ 15 w 100"/>
                <a:gd name="T13" fmla="*/ 6 h 70"/>
                <a:gd name="T14" fmla="*/ 22 w 100"/>
                <a:gd name="T15" fmla="*/ 8 h 70"/>
                <a:gd name="T16" fmla="*/ 37 w 100"/>
                <a:gd name="T17" fmla="*/ 17 h 70"/>
                <a:gd name="T18" fmla="*/ 45 w 100"/>
                <a:gd name="T19" fmla="*/ 26 h 70"/>
                <a:gd name="T20" fmla="*/ 54 w 100"/>
                <a:gd name="T21" fmla="*/ 39 h 70"/>
                <a:gd name="T22" fmla="*/ 60 w 100"/>
                <a:gd name="T23" fmla="*/ 49 h 70"/>
                <a:gd name="T24" fmla="*/ 66 w 100"/>
                <a:gd name="T25" fmla="*/ 64 h 70"/>
                <a:gd name="T26" fmla="*/ 67 w 100"/>
                <a:gd name="T27" fmla="*/ 66 h 70"/>
                <a:gd name="T28" fmla="*/ 67 w 100"/>
                <a:gd name="T29" fmla="*/ 66 h 70"/>
                <a:gd name="T30" fmla="*/ 71 w 100"/>
                <a:gd name="T31" fmla="*/ 69 h 70"/>
                <a:gd name="T32" fmla="*/ 77 w 100"/>
                <a:gd name="T33" fmla="*/ 70 h 70"/>
                <a:gd name="T34" fmla="*/ 81 w 100"/>
                <a:gd name="T35" fmla="*/ 70 h 70"/>
                <a:gd name="T36" fmla="*/ 86 w 100"/>
                <a:gd name="T37" fmla="*/ 70 h 70"/>
                <a:gd name="T38" fmla="*/ 92 w 100"/>
                <a:gd name="T39" fmla="*/ 70 h 70"/>
                <a:gd name="T40" fmla="*/ 98 w 100"/>
                <a:gd name="T41" fmla="*/ 70 h 70"/>
                <a:gd name="T42" fmla="*/ 100 w 100"/>
                <a:gd name="T43" fmla="*/ 66 h 70"/>
                <a:gd name="T44" fmla="*/ 97 w 100"/>
                <a:gd name="T45" fmla="*/ 56 h 70"/>
                <a:gd name="T46" fmla="*/ 84 w 100"/>
                <a:gd name="T47" fmla="*/ 35 h 70"/>
                <a:gd name="T48" fmla="*/ 59 w 100"/>
                <a:gd name="T49" fmla="*/ 13 h 70"/>
                <a:gd name="T50" fmla="*/ 16 w 100"/>
                <a:gd name="T51" fmla="*/ 1 h 70"/>
                <a:gd name="T52" fmla="*/ 9 w 100"/>
                <a:gd name="T53" fmla="*/ 0 h 70"/>
                <a:gd name="T54" fmla="*/ 4 w 100"/>
                <a:gd name="T55" fmla="*/ 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0" h="70">
                  <a:moveTo>
                    <a:pt x="4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1" y="1"/>
                    <a:pt x="1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4" y="4"/>
                    <a:pt x="7" y="4"/>
                    <a:pt x="11" y="5"/>
                  </a:cubicBezTo>
                  <a:cubicBezTo>
                    <a:pt x="12" y="6"/>
                    <a:pt x="14" y="6"/>
                    <a:pt x="15" y="6"/>
                  </a:cubicBezTo>
                  <a:cubicBezTo>
                    <a:pt x="17" y="7"/>
                    <a:pt x="20" y="7"/>
                    <a:pt x="22" y="8"/>
                  </a:cubicBezTo>
                  <a:cubicBezTo>
                    <a:pt x="28" y="10"/>
                    <a:pt x="33" y="13"/>
                    <a:pt x="37" y="17"/>
                  </a:cubicBezTo>
                  <a:cubicBezTo>
                    <a:pt x="40" y="20"/>
                    <a:pt x="43" y="23"/>
                    <a:pt x="45" y="26"/>
                  </a:cubicBezTo>
                  <a:cubicBezTo>
                    <a:pt x="48" y="30"/>
                    <a:pt x="52" y="34"/>
                    <a:pt x="54" y="39"/>
                  </a:cubicBezTo>
                  <a:cubicBezTo>
                    <a:pt x="56" y="42"/>
                    <a:pt x="58" y="46"/>
                    <a:pt x="60" y="49"/>
                  </a:cubicBezTo>
                  <a:cubicBezTo>
                    <a:pt x="62" y="54"/>
                    <a:pt x="64" y="59"/>
                    <a:pt x="66" y="64"/>
                  </a:cubicBezTo>
                  <a:cubicBezTo>
                    <a:pt x="67" y="64"/>
                    <a:pt x="67" y="65"/>
                    <a:pt x="67" y="66"/>
                  </a:cubicBezTo>
                  <a:cubicBezTo>
                    <a:pt x="67" y="66"/>
                    <a:pt x="67" y="66"/>
                    <a:pt x="67" y="66"/>
                  </a:cubicBezTo>
                  <a:cubicBezTo>
                    <a:pt x="68" y="67"/>
                    <a:pt x="69" y="68"/>
                    <a:pt x="71" y="69"/>
                  </a:cubicBezTo>
                  <a:cubicBezTo>
                    <a:pt x="73" y="69"/>
                    <a:pt x="75" y="70"/>
                    <a:pt x="77" y="70"/>
                  </a:cubicBezTo>
                  <a:cubicBezTo>
                    <a:pt x="78" y="70"/>
                    <a:pt x="79" y="70"/>
                    <a:pt x="81" y="70"/>
                  </a:cubicBezTo>
                  <a:cubicBezTo>
                    <a:pt x="83" y="70"/>
                    <a:pt x="84" y="70"/>
                    <a:pt x="86" y="70"/>
                  </a:cubicBezTo>
                  <a:cubicBezTo>
                    <a:pt x="88" y="70"/>
                    <a:pt x="90" y="70"/>
                    <a:pt x="92" y="70"/>
                  </a:cubicBezTo>
                  <a:cubicBezTo>
                    <a:pt x="94" y="70"/>
                    <a:pt x="96" y="70"/>
                    <a:pt x="98" y="70"/>
                  </a:cubicBezTo>
                  <a:cubicBezTo>
                    <a:pt x="99" y="69"/>
                    <a:pt x="100" y="68"/>
                    <a:pt x="100" y="66"/>
                  </a:cubicBezTo>
                  <a:cubicBezTo>
                    <a:pt x="100" y="63"/>
                    <a:pt x="98" y="60"/>
                    <a:pt x="97" y="56"/>
                  </a:cubicBezTo>
                  <a:cubicBezTo>
                    <a:pt x="93" y="49"/>
                    <a:pt x="89" y="42"/>
                    <a:pt x="84" y="35"/>
                  </a:cubicBezTo>
                  <a:cubicBezTo>
                    <a:pt x="77" y="26"/>
                    <a:pt x="68" y="19"/>
                    <a:pt x="59" y="13"/>
                  </a:cubicBezTo>
                  <a:cubicBezTo>
                    <a:pt x="45" y="6"/>
                    <a:pt x="31" y="2"/>
                    <a:pt x="16" y="1"/>
                  </a:cubicBezTo>
                  <a:cubicBezTo>
                    <a:pt x="13" y="1"/>
                    <a:pt x="11" y="1"/>
                    <a:pt x="9" y="0"/>
                  </a:cubicBezTo>
                  <a:cubicBezTo>
                    <a:pt x="7" y="0"/>
                    <a:pt x="5" y="0"/>
                    <a:pt x="4" y="0"/>
                  </a:cubicBezTo>
                </a:path>
              </a:pathLst>
            </a:custGeom>
            <a:solidFill>
              <a:srgbClr val="CEC0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6" name="Freeform 129"/>
            <p:cNvSpPr>
              <a:spLocks noEditPoints="1"/>
            </p:cNvSpPr>
            <p:nvPr/>
          </p:nvSpPr>
          <p:spPr bwMode="auto">
            <a:xfrm>
              <a:off x="8858069" y="6519863"/>
              <a:ext cx="161925" cy="155575"/>
            </a:xfrm>
            <a:custGeom>
              <a:avLst/>
              <a:gdLst>
                <a:gd name="T0" fmla="*/ 43 w 61"/>
                <a:gd name="T1" fmla="*/ 58 h 59"/>
                <a:gd name="T2" fmla="*/ 39 w 61"/>
                <a:gd name="T3" fmla="*/ 59 h 59"/>
                <a:gd name="T4" fmla="*/ 39 w 61"/>
                <a:gd name="T5" fmla="*/ 59 h 59"/>
                <a:gd name="T6" fmla="*/ 41 w 61"/>
                <a:gd name="T7" fmla="*/ 58 h 59"/>
                <a:gd name="T8" fmla="*/ 43 w 61"/>
                <a:gd name="T9" fmla="*/ 58 h 59"/>
                <a:gd name="T10" fmla="*/ 0 w 61"/>
                <a:gd name="T11" fmla="*/ 48 h 59"/>
                <a:gd name="T12" fmla="*/ 1 w 61"/>
                <a:gd name="T13" fmla="*/ 49 h 59"/>
                <a:gd name="T14" fmla="*/ 10 w 61"/>
                <a:gd name="T15" fmla="*/ 53 h 59"/>
                <a:gd name="T16" fmla="*/ 1 w 61"/>
                <a:gd name="T17" fmla="*/ 49 h 59"/>
                <a:gd name="T18" fmla="*/ 0 w 61"/>
                <a:gd name="T19" fmla="*/ 48 h 59"/>
                <a:gd name="T20" fmla="*/ 3 w 61"/>
                <a:gd name="T21" fmla="*/ 42 h 59"/>
                <a:gd name="T22" fmla="*/ 0 w 61"/>
                <a:gd name="T23" fmla="*/ 46 h 59"/>
                <a:gd name="T24" fmla="*/ 0 w 61"/>
                <a:gd name="T25" fmla="*/ 46 h 59"/>
                <a:gd name="T26" fmla="*/ 1 w 61"/>
                <a:gd name="T27" fmla="*/ 44 h 59"/>
                <a:gd name="T28" fmla="*/ 3 w 61"/>
                <a:gd name="T29" fmla="*/ 42 h 59"/>
                <a:gd name="T30" fmla="*/ 59 w 61"/>
                <a:gd name="T31" fmla="*/ 39 h 59"/>
                <a:gd name="T32" fmla="*/ 61 w 61"/>
                <a:gd name="T33" fmla="*/ 46 h 59"/>
                <a:gd name="T34" fmla="*/ 61 w 61"/>
                <a:gd name="T35" fmla="*/ 47 h 59"/>
                <a:gd name="T36" fmla="*/ 61 w 61"/>
                <a:gd name="T37" fmla="*/ 44 h 59"/>
                <a:gd name="T38" fmla="*/ 59 w 61"/>
                <a:gd name="T39" fmla="*/ 39 h 59"/>
                <a:gd name="T40" fmla="*/ 46 w 61"/>
                <a:gd name="T41" fmla="*/ 0 h 59"/>
                <a:gd name="T42" fmla="*/ 39 w 61"/>
                <a:gd name="T43" fmla="*/ 2 h 59"/>
                <a:gd name="T44" fmla="*/ 43 w 61"/>
                <a:gd name="T45" fmla="*/ 1 h 59"/>
                <a:gd name="T46" fmla="*/ 46 w 61"/>
                <a:gd name="T47" fmla="*/ 0 h 59"/>
                <a:gd name="T48" fmla="*/ 46 w 61"/>
                <a:gd name="T49" fmla="*/ 0 h 59"/>
                <a:gd name="T50" fmla="*/ 50 w 61"/>
                <a:gd name="T51" fmla="*/ 0 h 59"/>
                <a:gd name="T52" fmla="*/ 50 w 61"/>
                <a:gd name="T53" fmla="*/ 0 h 59"/>
                <a:gd name="T54" fmla="*/ 50 w 61"/>
                <a:gd name="T55" fmla="*/ 0 h 59"/>
                <a:gd name="T56" fmla="*/ 53 w 61"/>
                <a:gd name="T57" fmla="*/ 2 h 59"/>
                <a:gd name="T58" fmla="*/ 53 w 61"/>
                <a:gd name="T59" fmla="*/ 2 h 59"/>
                <a:gd name="T60" fmla="*/ 50 w 61"/>
                <a:gd name="T61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61" h="59">
                  <a:moveTo>
                    <a:pt x="43" y="58"/>
                  </a:moveTo>
                  <a:cubicBezTo>
                    <a:pt x="42" y="58"/>
                    <a:pt x="41" y="58"/>
                    <a:pt x="39" y="59"/>
                  </a:cubicBezTo>
                  <a:cubicBezTo>
                    <a:pt x="39" y="59"/>
                    <a:pt x="39" y="59"/>
                    <a:pt x="39" y="59"/>
                  </a:cubicBezTo>
                  <a:cubicBezTo>
                    <a:pt x="40" y="59"/>
                    <a:pt x="40" y="59"/>
                    <a:pt x="41" y="58"/>
                  </a:cubicBezTo>
                  <a:cubicBezTo>
                    <a:pt x="42" y="58"/>
                    <a:pt x="42" y="58"/>
                    <a:pt x="43" y="58"/>
                  </a:cubicBezTo>
                  <a:moveTo>
                    <a:pt x="0" y="48"/>
                  </a:moveTo>
                  <a:cubicBezTo>
                    <a:pt x="0" y="48"/>
                    <a:pt x="0" y="49"/>
                    <a:pt x="1" y="49"/>
                  </a:cubicBezTo>
                  <a:cubicBezTo>
                    <a:pt x="4" y="51"/>
                    <a:pt x="7" y="52"/>
                    <a:pt x="10" y="53"/>
                  </a:cubicBezTo>
                  <a:cubicBezTo>
                    <a:pt x="7" y="52"/>
                    <a:pt x="4" y="51"/>
                    <a:pt x="1" y="49"/>
                  </a:cubicBezTo>
                  <a:cubicBezTo>
                    <a:pt x="0" y="49"/>
                    <a:pt x="0" y="48"/>
                    <a:pt x="0" y="48"/>
                  </a:cubicBezTo>
                  <a:moveTo>
                    <a:pt x="3" y="42"/>
                  </a:moveTo>
                  <a:cubicBezTo>
                    <a:pt x="2" y="43"/>
                    <a:pt x="1" y="44"/>
                    <a:pt x="0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46"/>
                    <a:pt x="1" y="45"/>
                    <a:pt x="1" y="44"/>
                  </a:cubicBezTo>
                  <a:cubicBezTo>
                    <a:pt x="2" y="43"/>
                    <a:pt x="2" y="42"/>
                    <a:pt x="3" y="42"/>
                  </a:cubicBezTo>
                  <a:moveTo>
                    <a:pt x="59" y="39"/>
                  </a:moveTo>
                  <a:cubicBezTo>
                    <a:pt x="59" y="42"/>
                    <a:pt x="60" y="44"/>
                    <a:pt x="61" y="46"/>
                  </a:cubicBezTo>
                  <a:cubicBezTo>
                    <a:pt x="61" y="46"/>
                    <a:pt x="61" y="47"/>
                    <a:pt x="61" y="47"/>
                  </a:cubicBezTo>
                  <a:cubicBezTo>
                    <a:pt x="61" y="46"/>
                    <a:pt x="61" y="45"/>
                    <a:pt x="61" y="44"/>
                  </a:cubicBezTo>
                  <a:cubicBezTo>
                    <a:pt x="60" y="43"/>
                    <a:pt x="59" y="41"/>
                    <a:pt x="59" y="39"/>
                  </a:cubicBezTo>
                  <a:moveTo>
                    <a:pt x="46" y="0"/>
                  </a:moveTo>
                  <a:cubicBezTo>
                    <a:pt x="44" y="1"/>
                    <a:pt x="41" y="1"/>
                    <a:pt x="39" y="2"/>
                  </a:cubicBezTo>
                  <a:cubicBezTo>
                    <a:pt x="40" y="1"/>
                    <a:pt x="42" y="1"/>
                    <a:pt x="43" y="1"/>
                  </a:cubicBezTo>
                  <a:cubicBezTo>
                    <a:pt x="44" y="1"/>
                    <a:pt x="45" y="1"/>
                    <a:pt x="46" y="0"/>
                  </a:cubicBezTo>
                  <a:cubicBezTo>
                    <a:pt x="46" y="0"/>
                    <a:pt x="46" y="0"/>
                    <a:pt x="46" y="0"/>
                  </a:cubicBezTo>
                  <a:moveTo>
                    <a:pt x="50" y="0"/>
                  </a:moveTo>
                  <a:cubicBezTo>
                    <a:pt x="50" y="0"/>
                    <a:pt x="50" y="0"/>
                    <a:pt x="50" y="0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51" y="0"/>
                    <a:pt x="52" y="0"/>
                    <a:pt x="53" y="2"/>
                  </a:cubicBezTo>
                  <a:cubicBezTo>
                    <a:pt x="53" y="2"/>
                    <a:pt x="53" y="2"/>
                    <a:pt x="53" y="2"/>
                  </a:cubicBezTo>
                  <a:cubicBezTo>
                    <a:pt x="52" y="1"/>
                    <a:pt x="51" y="0"/>
                    <a:pt x="50" y="0"/>
                  </a:cubicBezTo>
                </a:path>
              </a:pathLst>
            </a:custGeom>
            <a:solidFill>
              <a:srgbClr val="E8E3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7" name="Freeform 130"/>
            <p:cNvSpPr>
              <a:spLocks/>
            </p:cNvSpPr>
            <p:nvPr/>
          </p:nvSpPr>
          <p:spPr bwMode="auto">
            <a:xfrm>
              <a:off x="8858069" y="6519863"/>
              <a:ext cx="166688" cy="155575"/>
            </a:xfrm>
            <a:custGeom>
              <a:avLst/>
              <a:gdLst>
                <a:gd name="T0" fmla="*/ 50 w 63"/>
                <a:gd name="T1" fmla="*/ 0 h 59"/>
                <a:gd name="T2" fmla="*/ 46 w 63"/>
                <a:gd name="T3" fmla="*/ 0 h 59"/>
                <a:gd name="T4" fmla="*/ 46 w 63"/>
                <a:gd name="T5" fmla="*/ 0 h 59"/>
                <a:gd name="T6" fmla="*/ 43 w 63"/>
                <a:gd name="T7" fmla="*/ 1 h 59"/>
                <a:gd name="T8" fmla="*/ 39 w 63"/>
                <a:gd name="T9" fmla="*/ 2 h 59"/>
                <a:gd name="T10" fmla="*/ 34 w 63"/>
                <a:gd name="T11" fmla="*/ 3 h 59"/>
                <a:gd name="T12" fmla="*/ 32 w 63"/>
                <a:gd name="T13" fmla="*/ 6 h 59"/>
                <a:gd name="T14" fmla="*/ 31 w 63"/>
                <a:gd name="T15" fmla="*/ 9 h 59"/>
                <a:gd name="T16" fmla="*/ 31 w 63"/>
                <a:gd name="T17" fmla="*/ 22 h 59"/>
                <a:gd name="T18" fmla="*/ 30 w 63"/>
                <a:gd name="T19" fmla="*/ 28 h 59"/>
                <a:gd name="T20" fmla="*/ 27 w 63"/>
                <a:gd name="T21" fmla="*/ 33 h 59"/>
                <a:gd name="T22" fmla="*/ 22 w 63"/>
                <a:gd name="T23" fmla="*/ 37 h 59"/>
                <a:gd name="T24" fmla="*/ 13 w 63"/>
                <a:gd name="T25" fmla="*/ 39 h 59"/>
                <a:gd name="T26" fmla="*/ 10 w 63"/>
                <a:gd name="T27" fmla="*/ 39 h 59"/>
                <a:gd name="T28" fmla="*/ 9 w 63"/>
                <a:gd name="T29" fmla="*/ 39 h 59"/>
                <a:gd name="T30" fmla="*/ 8 w 63"/>
                <a:gd name="T31" fmla="*/ 39 h 59"/>
                <a:gd name="T32" fmla="*/ 5 w 63"/>
                <a:gd name="T33" fmla="*/ 40 h 59"/>
                <a:gd name="T34" fmla="*/ 3 w 63"/>
                <a:gd name="T35" fmla="*/ 42 h 59"/>
                <a:gd name="T36" fmla="*/ 1 w 63"/>
                <a:gd name="T37" fmla="*/ 44 h 59"/>
                <a:gd name="T38" fmla="*/ 0 w 63"/>
                <a:gd name="T39" fmla="*/ 46 h 59"/>
                <a:gd name="T40" fmla="*/ 0 w 63"/>
                <a:gd name="T41" fmla="*/ 46 h 59"/>
                <a:gd name="T42" fmla="*/ 0 w 63"/>
                <a:gd name="T43" fmla="*/ 46 h 59"/>
                <a:gd name="T44" fmla="*/ 0 w 63"/>
                <a:gd name="T45" fmla="*/ 48 h 59"/>
                <a:gd name="T46" fmla="*/ 1 w 63"/>
                <a:gd name="T47" fmla="*/ 49 h 59"/>
                <a:gd name="T48" fmla="*/ 10 w 63"/>
                <a:gd name="T49" fmla="*/ 53 h 59"/>
                <a:gd name="T50" fmla="*/ 11 w 63"/>
                <a:gd name="T51" fmla="*/ 54 h 59"/>
                <a:gd name="T52" fmla="*/ 32 w 63"/>
                <a:gd name="T53" fmla="*/ 59 h 59"/>
                <a:gd name="T54" fmla="*/ 36 w 63"/>
                <a:gd name="T55" fmla="*/ 59 h 59"/>
                <a:gd name="T56" fmla="*/ 39 w 63"/>
                <a:gd name="T57" fmla="*/ 59 h 59"/>
                <a:gd name="T58" fmla="*/ 39 w 63"/>
                <a:gd name="T59" fmla="*/ 59 h 59"/>
                <a:gd name="T60" fmla="*/ 43 w 63"/>
                <a:gd name="T61" fmla="*/ 58 h 59"/>
                <a:gd name="T62" fmla="*/ 56 w 63"/>
                <a:gd name="T63" fmla="*/ 54 h 59"/>
                <a:gd name="T64" fmla="*/ 61 w 63"/>
                <a:gd name="T65" fmla="*/ 47 h 59"/>
                <a:gd name="T66" fmla="*/ 61 w 63"/>
                <a:gd name="T67" fmla="*/ 46 h 59"/>
                <a:gd name="T68" fmla="*/ 59 w 63"/>
                <a:gd name="T69" fmla="*/ 39 h 59"/>
                <a:gd name="T70" fmla="*/ 53 w 63"/>
                <a:gd name="T71" fmla="*/ 6 h 59"/>
                <a:gd name="T72" fmla="*/ 53 w 63"/>
                <a:gd name="T73" fmla="*/ 2 h 59"/>
                <a:gd name="T74" fmla="*/ 50 w 63"/>
                <a:gd name="T75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3" h="59">
                  <a:moveTo>
                    <a:pt x="50" y="0"/>
                  </a:moveTo>
                  <a:cubicBezTo>
                    <a:pt x="49" y="0"/>
                    <a:pt x="47" y="0"/>
                    <a:pt x="46" y="0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45" y="1"/>
                    <a:pt x="44" y="1"/>
                    <a:pt x="43" y="1"/>
                  </a:cubicBezTo>
                  <a:cubicBezTo>
                    <a:pt x="42" y="1"/>
                    <a:pt x="40" y="1"/>
                    <a:pt x="39" y="2"/>
                  </a:cubicBezTo>
                  <a:cubicBezTo>
                    <a:pt x="37" y="2"/>
                    <a:pt x="36" y="2"/>
                    <a:pt x="34" y="3"/>
                  </a:cubicBezTo>
                  <a:cubicBezTo>
                    <a:pt x="33" y="3"/>
                    <a:pt x="32" y="4"/>
                    <a:pt x="32" y="6"/>
                  </a:cubicBezTo>
                  <a:cubicBezTo>
                    <a:pt x="31" y="7"/>
                    <a:pt x="31" y="8"/>
                    <a:pt x="31" y="9"/>
                  </a:cubicBezTo>
                  <a:cubicBezTo>
                    <a:pt x="31" y="14"/>
                    <a:pt x="30" y="18"/>
                    <a:pt x="31" y="22"/>
                  </a:cubicBezTo>
                  <a:cubicBezTo>
                    <a:pt x="31" y="24"/>
                    <a:pt x="31" y="26"/>
                    <a:pt x="30" y="28"/>
                  </a:cubicBezTo>
                  <a:cubicBezTo>
                    <a:pt x="29" y="30"/>
                    <a:pt x="28" y="32"/>
                    <a:pt x="27" y="33"/>
                  </a:cubicBezTo>
                  <a:cubicBezTo>
                    <a:pt x="25" y="35"/>
                    <a:pt x="24" y="37"/>
                    <a:pt x="22" y="37"/>
                  </a:cubicBezTo>
                  <a:cubicBezTo>
                    <a:pt x="19" y="39"/>
                    <a:pt x="16" y="39"/>
                    <a:pt x="13" y="39"/>
                  </a:cubicBezTo>
                  <a:cubicBezTo>
                    <a:pt x="12" y="39"/>
                    <a:pt x="11" y="39"/>
                    <a:pt x="10" y="39"/>
                  </a:cubicBezTo>
                  <a:cubicBezTo>
                    <a:pt x="10" y="39"/>
                    <a:pt x="10" y="39"/>
                    <a:pt x="9" y="39"/>
                  </a:cubicBezTo>
                  <a:cubicBezTo>
                    <a:pt x="9" y="39"/>
                    <a:pt x="8" y="39"/>
                    <a:pt x="8" y="39"/>
                  </a:cubicBezTo>
                  <a:cubicBezTo>
                    <a:pt x="7" y="39"/>
                    <a:pt x="6" y="40"/>
                    <a:pt x="5" y="40"/>
                  </a:cubicBezTo>
                  <a:cubicBezTo>
                    <a:pt x="4" y="41"/>
                    <a:pt x="4" y="41"/>
                    <a:pt x="3" y="42"/>
                  </a:cubicBezTo>
                  <a:cubicBezTo>
                    <a:pt x="2" y="42"/>
                    <a:pt x="2" y="43"/>
                    <a:pt x="1" y="44"/>
                  </a:cubicBezTo>
                  <a:cubicBezTo>
                    <a:pt x="1" y="45"/>
                    <a:pt x="0" y="46"/>
                    <a:pt x="0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47"/>
                    <a:pt x="0" y="47"/>
                    <a:pt x="0" y="48"/>
                  </a:cubicBezTo>
                  <a:cubicBezTo>
                    <a:pt x="0" y="48"/>
                    <a:pt x="0" y="49"/>
                    <a:pt x="1" y="49"/>
                  </a:cubicBezTo>
                  <a:cubicBezTo>
                    <a:pt x="4" y="51"/>
                    <a:pt x="7" y="52"/>
                    <a:pt x="10" y="53"/>
                  </a:cubicBezTo>
                  <a:cubicBezTo>
                    <a:pt x="10" y="53"/>
                    <a:pt x="10" y="54"/>
                    <a:pt x="11" y="54"/>
                  </a:cubicBezTo>
                  <a:cubicBezTo>
                    <a:pt x="18" y="56"/>
                    <a:pt x="25" y="58"/>
                    <a:pt x="32" y="59"/>
                  </a:cubicBezTo>
                  <a:cubicBezTo>
                    <a:pt x="34" y="59"/>
                    <a:pt x="35" y="59"/>
                    <a:pt x="36" y="59"/>
                  </a:cubicBezTo>
                  <a:cubicBezTo>
                    <a:pt x="37" y="59"/>
                    <a:pt x="38" y="59"/>
                    <a:pt x="39" y="59"/>
                  </a:cubicBezTo>
                  <a:cubicBezTo>
                    <a:pt x="39" y="59"/>
                    <a:pt x="39" y="59"/>
                    <a:pt x="39" y="59"/>
                  </a:cubicBezTo>
                  <a:cubicBezTo>
                    <a:pt x="41" y="58"/>
                    <a:pt x="42" y="58"/>
                    <a:pt x="43" y="58"/>
                  </a:cubicBezTo>
                  <a:cubicBezTo>
                    <a:pt x="48" y="56"/>
                    <a:pt x="52" y="55"/>
                    <a:pt x="56" y="54"/>
                  </a:cubicBezTo>
                  <a:cubicBezTo>
                    <a:pt x="62" y="52"/>
                    <a:pt x="63" y="51"/>
                    <a:pt x="61" y="47"/>
                  </a:cubicBezTo>
                  <a:cubicBezTo>
                    <a:pt x="61" y="47"/>
                    <a:pt x="61" y="46"/>
                    <a:pt x="61" y="46"/>
                  </a:cubicBezTo>
                  <a:cubicBezTo>
                    <a:pt x="60" y="44"/>
                    <a:pt x="59" y="42"/>
                    <a:pt x="59" y="39"/>
                  </a:cubicBezTo>
                  <a:cubicBezTo>
                    <a:pt x="55" y="29"/>
                    <a:pt x="53" y="18"/>
                    <a:pt x="53" y="6"/>
                  </a:cubicBezTo>
                  <a:cubicBezTo>
                    <a:pt x="53" y="5"/>
                    <a:pt x="53" y="3"/>
                    <a:pt x="53" y="2"/>
                  </a:cubicBezTo>
                  <a:cubicBezTo>
                    <a:pt x="52" y="0"/>
                    <a:pt x="51" y="0"/>
                    <a:pt x="50" y="0"/>
                  </a:cubicBezTo>
                </a:path>
              </a:pathLst>
            </a:custGeom>
            <a:solidFill>
              <a:srgbClr val="CEC0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8" name="Freeform 131"/>
            <p:cNvSpPr>
              <a:spLocks noEditPoints="1"/>
            </p:cNvSpPr>
            <p:nvPr/>
          </p:nvSpPr>
          <p:spPr bwMode="auto">
            <a:xfrm>
              <a:off x="8848544" y="6731000"/>
              <a:ext cx="79375" cy="79375"/>
            </a:xfrm>
            <a:custGeom>
              <a:avLst/>
              <a:gdLst>
                <a:gd name="T0" fmla="*/ 9 w 30"/>
                <a:gd name="T1" fmla="*/ 29 h 30"/>
                <a:gd name="T2" fmla="*/ 10 w 30"/>
                <a:gd name="T3" fmla="*/ 29 h 30"/>
                <a:gd name="T4" fmla="*/ 10 w 30"/>
                <a:gd name="T5" fmla="*/ 30 h 30"/>
                <a:gd name="T6" fmla="*/ 10 w 30"/>
                <a:gd name="T7" fmla="*/ 30 h 30"/>
                <a:gd name="T8" fmla="*/ 9 w 30"/>
                <a:gd name="T9" fmla="*/ 29 h 30"/>
                <a:gd name="T10" fmla="*/ 15 w 30"/>
                <a:gd name="T11" fmla="*/ 27 h 30"/>
                <a:gd name="T12" fmla="*/ 13 w 30"/>
                <a:gd name="T13" fmla="*/ 29 h 30"/>
                <a:gd name="T14" fmla="*/ 15 w 30"/>
                <a:gd name="T15" fmla="*/ 27 h 30"/>
                <a:gd name="T16" fmla="*/ 15 w 30"/>
                <a:gd name="T17" fmla="*/ 27 h 30"/>
                <a:gd name="T18" fmla="*/ 1 w 30"/>
                <a:gd name="T19" fmla="*/ 21 h 30"/>
                <a:gd name="T20" fmla="*/ 1 w 30"/>
                <a:gd name="T21" fmla="*/ 21 h 30"/>
                <a:gd name="T22" fmla="*/ 1 w 30"/>
                <a:gd name="T23" fmla="*/ 21 h 30"/>
                <a:gd name="T24" fmla="*/ 0 w 30"/>
                <a:gd name="T25" fmla="*/ 14 h 30"/>
                <a:gd name="T26" fmla="*/ 0 w 30"/>
                <a:gd name="T27" fmla="*/ 18 h 30"/>
                <a:gd name="T28" fmla="*/ 1 w 30"/>
                <a:gd name="T29" fmla="*/ 21 h 30"/>
                <a:gd name="T30" fmla="*/ 0 w 30"/>
                <a:gd name="T31" fmla="*/ 18 h 30"/>
                <a:gd name="T32" fmla="*/ 0 w 30"/>
                <a:gd name="T33" fmla="*/ 14 h 30"/>
                <a:gd name="T34" fmla="*/ 30 w 30"/>
                <a:gd name="T35" fmla="*/ 13 h 30"/>
                <a:gd name="T36" fmla="*/ 21 w 30"/>
                <a:gd name="T37" fmla="*/ 20 h 30"/>
                <a:gd name="T38" fmla="*/ 29 w 30"/>
                <a:gd name="T39" fmla="*/ 14 h 30"/>
                <a:gd name="T40" fmla="*/ 30 w 30"/>
                <a:gd name="T41" fmla="*/ 13 h 30"/>
                <a:gd name="T42" fmla="*/ 10 w 30"/>
                <a:gd name="T43" fmla="*/ 0 h 30"/>
                <a:gd name="T44" fmla="*/ 4 w 30"/>
                <a:gd name="T45" fmla="*/ 5 h 30"/>
                <a:gd name="T46" fmla="*/ 10 w 30"/>
                <a:gd name="T4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0" h="30">
                  <a:moveTo>
                    <a:pt x="9" y="29"/>
                  </a:moveTo>
                  <a:cubicBezTo>
                    <a:pt x="9" y="29"/>
                    <a:pt x="10" y="29"/>
                    <a:pt x="10" y="29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29"/>
                    <a:pt x="9" y="29"/>
                    <a:pt x="9" y="29"/>
                  </a:cubicBezTo>
                  <a:moveTo>
                    <a:pt x="15" y="27"/>
                  </a:moveTo>
                  <a:cubicBezTo>
                    <a:pt x="14" y="28"/>
                    <a:pt x="14" y="28"/>
                    <a:pt x="13" y="29"/>
                  </a:cubicBezTo>
                  <a:cubicBezTo>
                    <a:pt x="14" y="28"/>
                    <a:pt x="14" y="28"/>
                    <a:pt x="15" y="27"/>
                  </a:cubicBezTo>
                  <a:cubicBezTo>
                    <a:pt x="15" y="27"/>
                    <a:pt x="15" y="27"/>
                    <a:pt x="15" y="27"/>
                  </a:cubicBezTo>
                  <a:moveTo>
                    <a:pt x="1" y="21"/>
                  </a:moveTo>
                  <a:cubicBezTo>
                    <a:pt x="1" y="21"/>
                    <a:pt x="1" y="21"/>
                    <a:pt x="1" y="21"/>
                  </a:cubicBezTo>
                  <a:cubicBezTo>
                    <a:pt x="1" y="21"/>
                    <a:pt x="1" y="21"/>
                    <a:pt x="1" y="21"/>
                  </a:cubicBezTo>
                  <a:moveTo>
                    <a:pt x="0" y="14"/>
                  </a:moveTo>
                  <a:cubicBezTo>
                    <a:pt x="0" y="15"/>
                    <a:pt x="0" y="17"/>
                    <a:pt x="0" y="18"/>
                  </a:cubicBezTo>
                  <a:cubicBezTo>
                    <a:pt x="0" y="19"/>
                    <a:pt x="1" y="20"/>
                    <a:pt x="1" y="21"/>
                  </a:cubicBezTo>
                  <a:cubicBezTo>
                    <a:pt x="1" y="20"/>
                    <a:pt x="0" y="19"/>
                    <a:pt x="0" y="18"/>
                  </a:cubicBezTo>
                  <a:cubicBezTo>
                    <a:pt x="0" y="17"/>
                    <a:pt x="0" y="15"/>
                    <a:pt x="0" y="14"/>
                  </a:cubicBezTo>
                  <a:moveTo>
                    <a:pt x="30" y="13"/>
                  </a:moveTo>
                  <a:cubicBezTo>
                    <a:pt x="27" y="15"/>
                    <a:pt x="24" y="17"/>
                    <a:pt x="21" y="20"/>
                  </a:cubicBezTo>
                  <a:cubicBezTo>
                    <a:pt x="24" y="17"/>
                    <a:pt x="26" y="16"/>
                    <a:pt x="29" y="14"/>
                  </a:cubicBezTo>
                  <a:cubicBezTo>
                    <a:pt x="29" y="14"/>
                    <a:pt x="30" y="13"/>
                    <a:pt x="30" y="13"/>
                  </a:cubicBezTo>
                  <a:moveTo>
                    <a:pt x="10" y="0"/>
                  </a:moveTo>
                  <a:cubicBezTo>
                    <a:pt x="8" y="2"/>
                    <a:pt x="6" y="3"/>
                    <a:pt x="4" y="5"/>
                  </a:cubicBezTo>
                  <a:cubicBezTo>
                    <a:pt x="6" y="4"/>
                    <a:pt x="8" y="2"/>
                    <a:pt x="10" y="0"/>
                  </a:cubicBezTo>
                </a:path>
              </a:pathLst>
            </a:custGeom>
            <a:solidFill>
              <a:srgbClr val="E8E3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9" name="Freeform 132"/>
            <p:cNvSpPr>
              <a:spLocks/>
            </p:cNvSpPr>
            <p:nvPr/>
          </p:nvSpPr>
          <p:spPr bwMode="auto">
            <a:xfrm>
              <a:off x="8848544" y="6726238"/>
              <a:ext cx="87313" cy="84138"/>
            </a:xfrm>
            <a:custGeom>
              <a:avLst/>
              <a:gdLst>
                <a:gd name="T0" fmla="*/ 15 w 33"/>
                <a:gd name="T1" fmla="*/ 0 h 32"/>
                <a:gd name="T2" fmla="*/ 13 w 33"/>
                <a:gd name="T3" fmla="*/ 0 h 32"/>
                <a:gd name="T4" fmla="*/ 10 w 33"/>
                <a:gd name="T5" fmla="*/ 2 h 32"/>
                <a:gd name="T6" fmla="*/ 4 w 33"/>
                <a:gd name="T7" fmla="*/ 7 h 32"/>
                <a:gd name="T8" fmla="*/ 2 w 33"/>
                <a:gd name="T9" fmla="*/ 10 h 32"/>
                <a:gd name="T10" fmla="*/ 0 w 33"/>
                <a:gd name="T11" fmla="*/ 15 h 32"/>
                <a:gd name="T12" fmla="*/ 0 w 33"/>
                <a:gd name="T13" fmla="*/ 16 h 32"/>
                <a:gd name="T14" fmla="*/ 0 w 33"/>
                <a:gd name="T15" fmla="*/ 20 h 32"/>
                <a:gd name="T16" fmla="*/ 1 w 33"/>
                <a:gd name="T17" fmla="*/ 23 h 32"/>
                <a:gd name="T18" fmla="*/ 1 w 33"/>
                <a:gd name="T19" fmla="*/ 23 h 32"/>
                <a:gd name="T20" fmla="*/ 1 w 33"/>
                <a:gd name="T21" fmla="*/ 23 h 32"/>
                <a:gd name="T22" fmla="*/ 9 w 33"/>
                <a:gd name="T23" fmla="*/ 31 h 32"/>
                <a:gd name="T24" fmla="*/ 10 w 33"/>
                <a:gd name="T25" fmla="*/ 32 h 32"/>
                <a:gd name="T26" fmla="*/ 10 w 33"/>
                <a:gd name="T27" fmla="*/ 32 h 32"/>
                <a:gd name="T28" fmla="*/ 11 w 33"/>
                <a:gd name="T29" fmla="*/ 32 h 32"/>
                <a:gd name="T30" fmla="*/ 13 w 33"/>
                <a:gd name="T31" fmla="*/ 31 h 32"/>
                <a:gd name="T32" fmla="*/ 13 w 33"/>
                <a:gd name="T33" fmla="*/ 31 h 32"/>
                <a:gd name="T34" fmla="*/ 15 w 33"/>
                <a:gd name="T35" fmla="*/ 29 h 32"/>
                <a:gd name="T36" fmla="*/ 21 w 33"/>
                <a:gd name="T37" fmla="*/ 22 h 32"/>
                <a:gd name="T38" fmla="*/ 30 w 33"/>
                <a:gd name="T39" fmla="*/ 15 h 32"/>
                <a:gd name="T40" fmla="*/ 33 w 33"/>
                <a:gd name="T41" fmla="*/ 13 h 32"/>
                <a:gd name="T42" fmla="*/ 33 w 33"/>
                <a:gd name="T43" fmla="*/ 12 h 32"/>
                <a:gd name="T44" fmla="*/ 32 w 33"/>
                <a:gd name="T45" fmla="*/ 10 h 32"/>
                <a:gd name="T46" fmla="*/ 26 w 33"/>
                <a:gd name="T47" fmla="*/ 8 h 32"/>
                <a:gd name="T48" fmla="*/ 17 w 33"/>
                <a:gd name="T49" fmla="*/ 0 h 32"/>
                <a:gd name="T50" fmla="*/ 15 w 33"/>
                <a:gd name="T51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3" h="32">
                  <a:moveTo>
                    <a:pt x="15" y="0"/>
                  </a:moveTo>
                  <a:cubicBezTo>
                    <a:pt x="14" y="0"/>
                    <a:pt x="13" y="0"/>
                    <a:pt x="13" y="0"/>
                  </a:cubicBezTo>
                  <a:cubicBezTo>
                    <a:pt x="12" y="1"/>
                    <a:pt x="11" y="1"/>
                    <a:pt x="10" y="2"/>
                  </a:cubicBezTo>
                  <a:cubicBezTo>
                    <a:pt x="8" y="4"/>
                    <a:pt x="6" y="6"/>
                    <a:pt x="4" y="7"/>
                  </a:cubicBezTo>
                  <a:cubicBezTo>
                    <a:pt x="4" y="8"/>
                    <a:pt x="3" y="9"/>
                    <a:pt x="2" y="10"/>
                  </a:cubicBezTo>
                  <a:cubicBezTo>
                    <a:pt x="1" y="12"/>
                    <a:pt x="0" y="14"/>
                    <a:pt x="0" y="15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7"/>
                    <a:pt x="0" y="19"/>
                    <a:pt x="0" y="20"/>
                  </a:cubicBezTo>
                  <a:cubicBezTo>
                    <a:pt x="0" y="21"/>
                    <a:pt x="1" y="22"/>
                    <a:pt x="1" y="23"/>
                  </a:cubicBezTo>
                  <a:cubicBezTo>
                    <a:pt x="1" y="23"/>
                    <a:pt x="1" y="23"/>
                    <a:pt x="1" y="23"/>
                  </a:cubicBezTo>
                  <a:cubicBezTo>
                    <a:pt x="1" y="23"/>
                    <a:pt x="1" y="23"/>
                    <a:pt x="1" y="23"/>
                  </a:cubicBezTo>
                  <a:cubicBezTo>
                    <a:pt x="3" y="26"/>
                    <a:pt x="6" y="29"/>
                    <a:pt x="9" y="31"/>
                  </a:cubicBezTo>
                  <a:cubicBezTo>
                    <a:pt x="9" y="31"/>
                    <a:pt x="10" y="31"/>
                    <a:pt x="10" y="32"/>
                  </a:cubicBezTo>
                  <a:cubicBezTo>
                    <a:pt x="10" y="32"/>
                    <a:pt x="10" y="32"/>
                    <a:pt x="10" y="32"/>
                  </a:cubicBezTo>
                  <a:cubicBezTo>
                    <a:pt x="10" y="32"/>
                    <a:pt x="11" y="32"/>
                    <a:pt x="11" y="32"/>
                  </a:cubicBezTo>
                  <a:cubicBezTo>
                    <a:pt x="12" y="32"/>
                    <a:pt x="13" y="31"/>
                    <a:pt x="13" y="31"/>
                  </a:cubicBezTo>
                  <a:cubicBezTo>
                    <a:pt x="13" y="31"/>
                    <a:pt x="13" y="31"/>
                    <a:pt x="13" y="31"/>
                  </a:cubicBezTo>
                  <a:cubicBezTo>
                    <a:pt x="14" y="30"/>
                    <a:pt x="14" y="30"/>
                    <a:pt x="15" y="29"/>
                  </a:cubicBezTo>
                  <a:cubicBezTo>
                    <a:pt x="17" y="26"/>
                    <a:pt x="19" y="24"/>
                    <a:pt x="21" y="22"/>
                  </a:cubicBezTo>
                  <a:cubicBezTo>
                    <a:pt x="24" y="19"/>
                    <a:pt x="27" y="17"/>
                    <a:pt x="30" y="15"/>
                  </a:cubicBezTo>
                  <a:cubicBezTo>
                    <a:pt x="31" y="14"/>
                    <a:pt x="32" y="14"/>
                    <a:pt x="33" y="13"/>
                  </a:cubicBezTo>
                  <a:cubicBezTo>
                    <a:pt x="33" y="13"/>
                    <a:pt x="33" y="12"/>
                    <a:pt x="33" y="12"/>
                  </a:cubicBezTo>
                  <a:cubicBezTo>
                    <a:pt x="33" y="11"/>
                    <a:pt x="33" y="11"/>
                    <a:pt x="32" y="10"/>
                  </a:cubicBezTo>
                  <a:cubicBezTo>
                    <a:pt x="30" y="10"/>
                    <a:pt x="28" y="9"/>
                    <a:pt x="26" y="8"/>
                  </a:cubicBezTo>
                  <a:cubicBezTo>
                    <a:pt x="22" y="6"/>
                    <a:pt x="19" y="4"/>
                    <a:pt x="17" y="0"/>
                  </a:cubicBezTo>
                  <a:cubicBezTo>
                    <a:pt x="16" y="0"/>
                    <a:pt x="15" y="0"/>
                    <a:pt x="15" y="0"/>
                  </a:cubicBezTo>
                </a:path>
              </a:pathLst>
            </a:custGeom>
            <a:solidFill>
              <a:srgbClr val="CEC0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0" name="Freeform 133"/>
            <p:cNvSpPr>
              <a:spLocks noEditPoints="1"/>
            </p:cNvSpPr>
            <p:nvPr/>
          </p:nvSpPr>
          <p:spPr bwMode="auto">
            <a:xfrm>
              <a:off x="8824731" y="6591300"/>
              <a:ext cx="23813" cy="42863"/>
            </a:xfrm>
            <a:custGeom>
              <a:avLst/>
              <a:gdLst>
                <a:gd name="T0" fmla="*/ 9 w 9"/>
                <a:gd name="T1" fmla="*/ 13 h 16"/>
                <a:gd name="T2" fmla="*/ 7 w 9"/>
                <a:gd name="T3" fmla="*/ 15 h 16"/>
                <a:gd name="T4" fmla="*/ 8 w 9"/>
                <a:gd name="T5" fmla="*/ 14 h 16"/>
                <a:gd name="T6" fmla="*/ 9 w 9"/>
                <a:gd name="T7" fmla="*/ 13 h 16"/>
                <a:gd name="T8" fmla="*/ 0 w 9"/>
                <a:gd name="T9" fmla="*/ 10 h 16"/>
                <a:gd name="T10" fmla="*/ 2 w 9"/>
                <a:gd name="T11" fmla="*/ 13 h 16"/>
                <a:gd name="T12" fmla="*/ 6 w 9"/>
                <a:gd name="T13" fmla="*/ 16 h 16"/>
                <a:gd name="T14" fmla="*/ 6 w 9"/>
                <a:gd name="T15" fmla="*/ 16 h 16"/>
                <a:gd name="T16" fmla="*/ 6 w 9"/>
                <a:gd name="T17" fmla="*/ 16 h 16"/>
                <a:gd name="T18" fmla="*/ 4 w 9"/>
                <a:gd name="T19" fmla="*/ 15 h 16"/>
                <a:gd name="T20" fmla="*/ 0 w 9"/>
                <a:gd name="T21" fmla="*/ 10 h 16"/>
                <a:gd name="T22" fmla="*/ 0 w 9"/>
                <a:gd name="T23" fmla="*/ 6 h 16"/>
                <a:gd name="T24" fmla="*/ 0 w 9"/>
                <a:gd name="T25" fmla="*/ 6 h 16"/>
                <a:gd name="T26" fmla="*/ 0 w 9"/>
                <a:gd name="T27" fmla="*/ 6 h 16"/>
                <a:gd name="T28" fmla="*/ 0 w 9"/>
                <a:gd name="T29" fmla="*/ 6 h 16"/>
                <a:gd name="T30" fmla="*/ 2 w 9"/>
                <a:gd name="T31" fmla="*/ 0 h 16"/>
                <a:gd name="T32" fmla="*/ 0 w 9"/>
                <a:gd name="T33" fmla="*/ 4 h 16"/>
                <a:gd name="T34" fmla="*/ 1 w 9"/>
                <a:gd name="T35" fmla="*/ 2 h 16"/>
                <a:gd name="T36" fmla="*/ 2 w 9"/>
                <a:gd name="T3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9" h="16">
                  <a:moveTo>
                    <a:pt x="9" y="13"/>
                  </a:moveTo>
                  <a:cubicBezTo>
                    <a:pt x="8" y="14"/>
                    <a:pt x="8" y="14"/>
                    <a:pt x="7" y="15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8" y="14"/>
                    <a:pt x="9" y="13"/>
                    <a:pt x="9" y="13"/>
                  </a:cubicBezTo>
                  <a:moveTo>
                    <a:pt x="0" y="10"/>
                  </a:moveTo>
                  <a:cubicBezTo>
                    <a:pt x="1" y="11"/>
                    <a:pt x="1" y="12"/>
                    <a:pt x="2" y="13"/>
                  </a:cubicBezTo>
                  <a:cubicBezTo>
                    <a:pt x="4" y="15"/>
                    <a:pt x="5" y="16"/>
                    <a:pt x="6" y="16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5" y="16"/>
                    <a:pt x="5" y="16"/>
                    <a:pt x="4" y="15"/>
                  </a:cubicBezTo>
                  <a:cubicBezTo>
                    <a:pt x="2" y="14"/>
                    <a:pt x="1" y="12"/>
                    <a:pt x="0" y="10"/>
                  </a:cubicBezTo>
                  <a:moveTo>
                    <a:pt x="0" y="6"/>
                  </a:move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moveTo>
                    <a:pt x="2" y="0"/>
                  </a:moveTo>
                  <a:cubicBezTo>
                    <a:pt x="1" y="1"/>
                    <a:pt x="1" y="2"/>
                    <a:pt x="0" y="4"/>
                  </a:cubicBezTo>
                  <a:cubicBezTo>
                    <a:pt x="0" y="3"/>
                    <a:pt x="1" y="2"/>
                    <a:pt x="1" y="2"/>
                  </a:cubicBezTo>
                  <a:cubicBezTo>
                    <a:pt x="1" y="1"/>
                    <a:pt x="1" y="0"/>
                    <a:pt x="2" y="0"/>
                  </a:cubicBezTo>
                </a:path>
              </a:pathLst>
            </a:custGeom>
            <a:solidFill>
              <a:srgbClr val="E8E3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1" name="Freeform 134"/>
            <p:cNvSpPr>
              <a:spLocks/>
            </p:cNvSpPr>
            <p:nvPr/>
          </p:nvSpPr>
          <p:spPr bwMode="auto">
            <a:xfrm>
              <a:off x="8824731" y="6583363"/>
              <a:ext cx="33338" cy="50800"/>
            </a:xfrm>
            <a:custGeom>
              <a:avLst/>
              <a:gdLst>
                <a:gd name="T0" fmla="*/ 5 w 13"/>
                <a:gd name="T1" fmla="*/ 0 h 19"/>
                <a:gd name="T2" fmla="*/ 4 w 13"/>
                <a:gd name="T3" fmla="*/ 0 h 19"/>
                <a:gd name="T4" fmla="*/ 2 w 13"/>
                <a:gd name="T5" fmla="*/ 3 h 19"/>
                <a:gd name="T6" fmla="*/ 1 w 13"/>
                <a:gd name="T7" fmla="*/ 5 h 19"/>
                <a:gd name="T8" fmla="*/ 0 w 13"/>
                <a:gd name="T9" fmla="*/ 7 h 19"/>
                <a:gd name="T10" fmla="*/ 0 w 13"/>
                <a:gd name="T11" fmla="*/ 9 h 19"/>
                <a:gd name="T12" fmla="*/ 0 w 13"/>
                <a:gd name="T13" fmla="*/ 9 h 19"/>
                <a:gd name="T14" fmla="*/ 0 w 13"/>
                <a:gd name="T15" fmla="*/ 13 h 19"/>
                <a:gd name="T16" fmla="*/ 4 w 13"/>
                <a:gd name="T17" fmla="*/ 18 h 19"/>
                <a:gd name="T18" fmla="*/ 6 w 13"/>
                <a:gd name="T19" fmla="*/ 19 h 19"/>
                <a:gd name="T20" fmla="*/ 6 w 13"/>
                <a:gd name="T21" fmla="*/ 19 h 19"/>
                <a:gd name="T22" fmla="*/ 7 w 13"/>
                <a:gd name="T23" fmla="*/ 18 h 19"/>
                <a:gd name="T24" fmla="*/ 9 w 13"/>
                <a:gd name="T25" fmla="*/ 16 h 19"/>
                <a:gd name="T26" fmla="*/ 12 w 13"/>
                <a:gd name="T27" fmla="*/ 12 h 19"/>
                <a:gd name="T28" fmla="*/ 13 w 13"/>
                <a:gd name="T29" fmla="*/ 10 h 19"/>
                <a:gd name="T30" fmla="*/ 6 w 13"/>
                <a:gd name="T31" fmla="*/ 0 h 19"/>
                <a:gd name="T32" fmla="*/ 5 w 13"/>
                <a:gd name="T33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" h="19">
                  <a:moveTo>
                    <a:pt x="5" y="0"/>
                  </a:moveTo>
                  <a:cubicBezTo>
                    <a:pt x="5" y="0"/>
                    <a:pt x="4" y="0"/>
                    <a:pt x="4" y="0"/>
                  </a:cubicBezTo>
                  <a:cubicBezTo>
                    <a:pt x="3" y="1"/>
                    <a:pt x="2" y="2"/>
                    <a:pt x="2" y="3"/>
                  </a:cubicBezTo>
                  <a:cubicBezTo>
                    <a:pt x="1" y="3"/>
                    <a:pt x="1" y="4"/>
                    <a:pt x="1" y="5"/>
                  </a:cubicBezTo>
                  <a:cubicBezTo>
                    <a:pt x="1" y="5"/>
                    <a:pt x="0" y="6"/>
                    <a:pt x="0" y="7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11"/>
                    <a:pt x="0" y="12"/>
                    <a:pt x="0" y="13"/>
                  </a:cubicBezTo>
                  <a:cubicBezTo>
                    <a:pt x="1" y="15"/>
                    <a:pt x="2" y="17"/>
                    <a:pt x="4" y="18"/>
                  </a:cubicBezTo>
                  <a:cubicBezTo>
                    <a:pt x="5" y="19"/>
                    <a:pt x="5" y="19"/>
                    <a:pt x="6" y="19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8" y="17"/>
                    <a:pt x="8" y="17"/>
                    <a:pt x="9" y="16"/>
                  </a:cubicBezTo>
                  <a:cubicBezTo>
                    <a:pt x="10" y="15"/>
                    <a:pt x="11" y="13"/>
                    <a:pt x="12" y="12"/>
                  </a:cubicBezTo>
                  <a:cubicBezTo>
                    <a:pt x="13" y="11"/>
                    <a:pt x="13" y="10"/>
                    <a:pt x="13" y="10"/>
                  </a:cubicBezTo>
                  <a:cubicBezTo>
                    <a:pt x="11" y="6"/>
                    <a:pt x="9" y="3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</a:path>
              </a:pathLst>
            </a:custGeom>
            <a:solidFill>
              <a:srgbClr val="CEC0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2" name="Freeform 135"/>
            <p:cNvSpPr>
              <a:spLocks/>
            </p:cNvSpPr>
            <p:nvPr/>
          </p:nvSpPr>
          <p:spPr bwMode="auto">
            <a:xfrm>
              <a:off x="9612131" y="5427663"/>
              <a:ext cx="331788" cy="1222375"/>
            </a:xfrm>
            <a:custGeom>
              <a:avLst/>
              <a:gdLst>
                <a:gd name="T0" fmla="*/ 28 w 126"/>
                <a:gd name="T1" fmla="*/ 462 h 462"/>
                <a:gd name="T2" fmla="*/ 10 w 126"/>
                <a:gd name="T3" fmla="*/ 460 h 462"/>
                <a:gd name="T4" fmla="*/ 2 w 126"/>
                <a:gd name="T5" fmla="*/ 457 h 462"/>
                <a:gd name="T6" fmla="*/ 1 w 126"/>
                <a:gd name="T7" fmla="*/ 455 h 462"/>
                <a:gd name="T8" fmla="*/ 3 w 126"/>
                <a:gd name="T9" fmla="*/ 451 h 462"/>
                <a:gd name="T10" fmla="*/ 25 w 126"/>
                <a:gd name="T11" fmla="*/ 414 h 462"/>
                <a:gd name="T12" fmla="*/ 26 w 126"/>
                <a:gd name="T13" fmla="*/ 411 h 462"/>
                <a:gd name="T14" fmla="*/ 29 w 126"/>
                <a:gd name="T15" fmla="*/ 409 h 462"/>
                <a:gd name="T16" fmla="*/ 38 w 126"/>
                <a:gd name="T17" fmla="*/ 407 h 462"/>
                <a:gd name="T18" fmla="*/ 69 w 126"/>
                <a:gd name="T19" fmla="*/ 384 h 462"/>
                <a:gd name="T20" fmla="*/ 81 w 126"/>
                <a:gd name="T21" fmla="*/ 353 h 462"/>
                <a:gd name="T22" fmla="*/ 83 w 126"/>
                <a:gd name="T23" fmla="*/ 317 h 462"/>
                <a:gd name="T24" fmla="*/ 73 w 126"/>
                <a:gd name="T25" fmla="*/ 266 h 462"/>
                <a:gd name="T26" fmla="*/ 56 w 126"/>
                <a:gd name="T27" fmla="*/ 217 h 462"/>
                <a:gd name="T28" fmla="*/ 47 w 126"/>
                <a:gd name="T29" fmla="*/ 188 h 462"/>
                <a:gd name="T30" fmla="*/ 34 w 126"/>
                <a:gd name="T31" fmla="*/ 140 h 462"/>
                <a:gd name="T32" fmla="*/ 32 w 126"/>
                <a:gd name="T33" fmla="*/ 118 h 462"/>
                <a:gd name="T34" fmla="*/ 31 w 126"/>
                <a:gd name="T35" fmla="*/ 112 h 462"/>
                <a:gd name="T36" fmla="*/ 31 w 126"/>
                <a:gd name="T37" fmla="*/ 95 h 462"/>
                <a:gd name="T38" fmla="*/ 32 w 126"/>
                <a:gd name="T39" fmla="*/ 88 h 462"/>
                <a:gd name="T40" fmla="*/ 37 w 126"/>
                <a:gd name="T41" fmla="*/ 57 h 462"/>
                <a:gd name="T42" fmla="*/ 48 w 126"/>
                <a:gd name="T43" fmla="*/ 32 h 462"/>
                <a:gd name="T44" fmla="*/ 63 w 126"/>
                <a:gd name="T45" fmla="*/ 17 h 462"/>
                <a:gd name="T46" fmla="*/ 91 w 126"/>
                <a:gd name="T47" fmla="*/ 4 h 462"/>
                <a:gd name="T48" fmla="*/ 104 w 126"/>
                <a:gd name="T49" fmla="*/ 1 h 462"/>
                <a:gd name="T50" fmla="*/ 121 w 126"/>
                <a:gd name="T51" fmla="*/ 3 h 462"/>
                <a:gd name="T52" fmla="*/ 125 w 126"/>
                <a:gd name="T53" fmla="*/ 6 h 462"/>
                <a:gd name="T54" fmla="*/ 125 w 126"/>
                <a:gd name="T55" fmla="*/ 9 h 462"/>
                <a:gd name="T56" fmla="*/ 120 w 126"/>
                <a:gd name="T57" fmla="*/ 10 h 462"/>
                <a:gd name="T58" fmla="*/ 113 w 126"/>
                <a:gd name="T59" fmla="*/ 13 h 462"/>
                <a:gd name="T60" fmla="*/ 81 w 126"/>
                <a:gd name="T61" fmla="*/ 35 h 462"/>
                <a:gd name="T62" fmla="*/ 71 w 126"/>
                <a:gd name="T63" fmla="*/ 50 h 462"/>
                <a:gd name="T64" fmla="*/ 67 w 126"/>
                <a:gd name="T65" fmla="*/ 59 h 462"/>
                <a:gd name="T66" fmla="*/ 64 w 126"/>
                <a:gd name="T67" fmla="*/ 65 h 462"/>
                <a:gd name="T68" fmla="*/ 58 w 126"/>
                <a:gd name="T69" fmla="*/ 93 h 462"/>
                <a:gd name="T70" fmla="*/ 56 w 126"/>
                <a:gd name="T71" fmla="*/ 106 h 462"/>
                <a:gd name="T72" fmla="*/ 60 w 126"/>
                <a:gd name="T73" fmla="*/ 139 h 462"/>
                <a:gd name="T74" fmla="*/ 67 w 126"/>
                <a:gd name="T75" fmla="*/ 164 h 462"/>
                <a:gd name="T76" fmla="*/ 81 w 126"/>
                <a:gd name="T77" fmla="*/ 206 h 462"/>
                <a:gd name="T78" fmla="*/ 95 w 126"/>
                <a:gd name="T79" fmla="*/ 238 h 462"/>
                <a:gd name="T80" fmla="*/ 112 w 126"/>
                <a:gd name="T81" fmla="*/ 276 h 462"/>
                <a:gd name="T82" fmla="*/ 125 w 126"/>
                <a:gd name="T83" fmla="*/ 324 h 462"/>
                <a:gd name="T84" fmla="*/ 126 w 126"/>
                <a:gd name="T85" fmla="*/ 342 h 462"/>
                <a:gd name="T86" fmla="*/ 126 w 126"/>
                <a:gd name="T87" fmla="*/ 358 h 462"/>
                <a:gd name="T88" fmla="*/ 124 w 126"/>
                <a:gd name="T89" fmla="*/ 379 h 462"/>
                <a:gd name="T90" fmla="*/ 97 w 126"/>
                <a:gd name="T91" fmla="*/ 434 h 462"/>
                <a:gd name="T92" fmla="*/ 76 w 126"/>
                <a:gd name="T93" fmla="*/ 451 h 462"/>
                <a:gd name="T94" fmla="*/ 47 w 126"/>
                <a:gd name="T95" fmla="*/ 461 h 462"/>
                <a:gd name="T96" fmla="*/ 28 w 126"/>
                <a:gd name="T97" fmla="*/ 462 h 4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26" h="462">
                  <a:moveTo>
                    <a:pt x="28" y="462"/>
                  </a:moveTo>
                  <a:cubicBezTo>
                    <a:pt x="23" y="462"/>
                    <a:pt x="16" y="462"/>
                    <a:pt x="10" y="460"/>
                  </a:cubicBezTo>
                  <a:cubicBezTo>
                    <a:pt x="7" y="460"/>
                    <a:pt x="4" y="459"/>
                    <a:pt x="2" y="457"/>
                  </a:cubicBezTo>
                  <a:cubicBezTo>
                    <a:pt x="1" y="457"/>
                    <a:pt x="0" y="455"/>
                    <a:pt x="1" y="455"/>
                  </a:cubicBezTo>
                  <a:cubicBezTo>
                    <a:pt x="2" y="453"/>
                    <a:pt x="2" y="452"/>
                    <a:pt x="3" y="451"/>
                  </a:cubicBezTo>
                  <a:cubicBezTo>
                    <a:pt x="12" y="439"/>
                    <a:pt x="19" y="427"/>
                    <a:pt x="25" y="414"/>
                  </a:cubicBezTo>
                  <a:cubicBezTo>
                    <a:pt x="25" y="413"/>
                    <a:pt x="26" y="412"/>
                    <a:pt x="26" y="411"/>
                  </a:cubicBezTo>
                  <a:cubicBezTo>
                    <a:pt x="27" y="410"/>
                    <a:pt x="28" y="409"/>
                    <a:pt x="29" y="409"/>
                  </a:cubicBezTo>
                  <a:cubicBezTo>
                    <a:pt x="32" y="408"/>
                    <a:pt x="35" y="408"/>
                    <a:pt x="38" y="407"/>
                  </a:cubicBezTo>
                  <a:cubicBezTo>
                    <a:pt x="51" y="403"/>
                    <a:pt x="61" y="395"/>
                    <a:pt x="69" y="384"/>
                  </a:cubicBezTo>
                  <a:cubicBezTo>
                    <a:pt x="76" y="374"/>
                    <a:pt x="80" y="364"/>
                    <a:pt x="81" y="353"/>
                  </a:cubicBezTo>
                  <a:cubicBezTo>
                    <a:pt x="83" y="341"/>
                    <a:pt x="83" y="329"/>
                    <a:pt x="83" y="317"/>
                  </a:cubicBezTo>
                  <a:cubicBezTo>
                    <a:pt x="80" y="300"/>
                    <a:pt x="78" y="283"/>
                    <a:pt x="73" y="266"/>
                  </a:cubicBezTo>
                  <a:cubicBezTo>
                    <a:pt x="67" y="250"/>
                    <a:pt x="62" y="233"/>
                    <a:pt x="56" y="217"/>
                  </a:cubicBezTo>
                  <a:cubicBezTo>
                    <a:pt x="53" y="207"/>
                    <a:pt x="50" y="198"/>
                    <a:pt x="47" y="188"/>
                  </a:cubicBezTo>
                  <a:cubicBezTo>
                    <a:pt x="42" y="172"/>
                    <a:pt x="37" y="157"/>
                    <a:pt x="34" y="140"/>
                  </a:cubicBezTo>
                  <a:cubicBezTo>
                    <a:pt x="33" y="133"/>
                    <a:pt x="32" y="126"/>
                    <a:pt x="32" y="118"/>
                  </a:cubicBezTo>
                  <a:cubicBezTo>
                    <a:pt x="32" y="116"/>
                    <a:pt x="31" y="114"/>
                    <a:pt x="31" y="112"/>
                  </a:cubicBezTo>
                  <a:cubicBezTo>
                    <a:pt x="30" y="106"/>
                    <a:pt x="30" y="100"/>
                    <a:pt x="31" y="95"/>
                  </a:cubicBezTo>
                  <a:cubicBezTo>
                    <a:pt x="32" y="93"/>
                    <a:pt x="32" y="90"/>
                    <a:pt x="32" y="88"/>
                  </a:cubicBezTo>
                  <a:cubicBezTo>
                    <a:pt x="32" y="78"/>
                    <a:pt x="34" y="67"/>
                    <a:pt x="37" y="57"/>
                  </a:cubicBezTo>
                  <a:cubicBezTo>
                    <a:pt x="39" y="48"/>
                    <a:pt x="43" y="40"/>
                    <a:pt x="48" y="32"/>
                  </a:cubicBezTo>
                  <a:cubicBezTo>
                    <a:pt x="52" y="26"/>
                    <a:pt x="57" y="22"/>
                    <a:pt x="63" y="17"/>
                  </a:cubicBezTo>
                  <a:cubicBezTo>
                    <a:pt x="71" y="11"/>
                    <a:pt x="81" y="6"/>
                    <a:pt x="91" y="4"/>
                  </a:cubicBezTo>
                  <a:cubicBezTo>
                    <a:pt x="96" y="3"/>
                    <a:pt x="100" y="2"/>
                    <a:pt x="104" y="1"/>
                  </a:cubicBezTo>
                  <a:cubicBezTo>
                    <a:pt x="110" y="0"/>
                    <a:pt x="116" y="0"/>
                    <a:pt x="121" y="3"/>
                  </a:cubicBezTo>
                  <a:cubicBezTo>
                    <a:pt x="123" y="3"/>
                    <a:pt x="124" y="4"/>
                    <a:pt x="125" y="6"/>
                  </a:cubicBezTo>
                  <a:cubicBezTo>
                    <a:pt x="126" y="7"/>
                    <a:pt x="125" y="8"/>
                    <a:pt x="125" y="9"/>
                  </a:cubicBezTo>
                  <a:cubicBezTo>
                    <a:pt x="123" y="9"/>
                    <a:pt x="122" y="10"/>
                    <a:pt x="120" y="10"/>
                  </a:cubicBezTo>
                  <a:cubicBezTo>
                    <a:pt x="118" y="11"/>
                    <a:pt x="115" y="12"/>
                    <a:pt x="113" y="13"/>
                  </a:cubicBezTo>
                  <a:cubicBezTo>
                    <a:pt x="99" y="16"/>
                    <a:pt x="89" y="24"/>
                    <a:pt x="81" y="35"/>
                  </a:cubicBezTo>
                  <a:cubicBezTo>
                    <a:pt x="77" y="40"/>
                    <a:pt x="74" y="44"/>
                    <a:pt x="71" y="50"/>
                  </a:cubicBezTo>
                  <a:cubicBezTo>
                    <a:pt x="70" y="53"/>
                    <a:pt x="68" y="56"/>
                    <a:pt x="67" y="59"/>
                  </a:cubicBezTo>
                  <a:cubicBezTo>
                    <a:pt x="66" y="61"/>
                    <a:pt x="65" y="63"/>
                    <a:pt x="64" y="65"/>
                  </a:cubicBezTo>
                  <a:cubicBezTo>
                    <a:pt x="61" y="74"/>
                    <a:pt x="59" y="84"/>
                    <a:pt x="58" y="93"/>
                  </a:cubicBezTo>
                  <a:cubicBezTo>
                    <a:pt x="57" y="98"/>
                    <a:pt x="56" y="102"/>
                    <a:pt x="56" y="106"/>
                  </a:cubicBezTo>
                  <a:cubicBezTo>
                    <a:pt x="56" y="117"/>
                    <a:pt x="58" y="128"/>
                    <a:pt x="60" y="139"/>
                  </a:cubicBezTo>
                  <a:cubicBezTo>
                    <a:pt x="62" y="148"/>
                    <a:pt x="64" y="156"/>
                    <a:pt x="67" y="164"/>
                  </a:cubicBezTo>
                  <a:cubicBezTo>
                    <a:pt x="71" y="178"/>
                    <a:pt x="76" y="192"/>
                    <a:pt x="81" y="206"/>
                  </a:cubicBezTo>
                  <a:cubicBezTo>
                    <a:pt x="85" y="217"/>
                    <a:pt x="90" y="227"/>
                    <a:pt x="95" y="238"/>
                  </a:cubicBezTo>
                  <a:cubicBezTo>
                    <a:pt x="101" y="250"/>
                    <a:pt x="107" y="263"/>
                    <a:pt x="112" y="276"/>
                  </a:cubicBezTo>
                  <a:cubicBezTo>
                    <a:pt x="118" y="292"/>
                    <a:pt x="122" y="308"/>
                    <a:pt x="125" y="324"/>
                  </a:cubicBezTo>
                  <a:cubicBezTo>
                    <a:pt x="126" y="330"/>
                    <a:pt x="126" y="336"/>
                    <a:pt x="126" y="342"/>
                  </a:cubicBezTo>
                  <a:cubicBezTo>
                    <a:pt x="126" y="348"/>
                    <a:pt x="126" y="353"/>
                    <a:pt x="126" y="358"/>
                  </a:cubicBezTo>
                  <a:cubicBezTo>
                    <a:pt x="126" y="365"/>
                    <a:pt x="125" y="372"/>
                    <a:pt x="124" y="379"/>
                  </a:cubicBezTo>
                  <a:cubicBezTo>
                    <a:pt x="119" y="399"/>
                    <a:pt x="110" y="418"/>
                    <a:pt x="97" y="434"/>
                  </a:cubicBezTo>
                  <a:cubicBezTo>
                    <a:pt x="91" y="441"/>
                    <a:pt x="84" y="447"/>
                    <a:pt x="76" y="451"/>
                  </a:cubicBezTo>
                  <a:cubicBezTo>
                    <a:pt x="67" y="456"/>
                    <a:pt x="57" y="459"/>
                    <a:pt x="47" y="461"/>
                  </a:cubicBezTo>
                  <a:cubicBezTo>
                    <a:pt x="41" y="461"/>
                    <a:pt x="35" y="462"/>
                    <a:pt x="28" y="462"/>
                  </a:cubicBezTo>
                </a:path>
              </a:pathLst>
            </a:custGeom>
            <a:solidFill>
              <a:srgbClr val="FFAB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3" name="Freeform 136"/>
            <p:cNvSpPr>
              <a:spLocks/>
            </p:cNvSpPr>
            <p:nvPr/>
          </p:nvSpPr>
          <p:spPr bwMode="auto">
            <a:xfrm>
              <a:off x="9004119" y="5010150"/>
              <a:ext cx="271463" cy="444500"/>
            </a:xfrm>
            <a:custGeom>
              <a:avLst/>
              <a:gdLst>
                <a:gd name="T0" fmla="*/ 103 w 103"/>
                <a:gd name="T1" fmla="*/ 68 h 168"/>
                <a:gd name="T2" fmla="*/ 96 w 103"/>
                <a:gd name="T3" fmla="*/ 108 h 168"/>
                <a:gd name="T4" fmla="*/ 78 w 103"/>
                <a:gd name="T5" fmla="*/ 139 h 168"/>
                <a:gd name="T6" fmla="*/ 62 w 103"/>
                <a:gd name="T7" fmla="*/ 156 h 168"/>
                <a:gd name="T8" fmla="*/ 50 w 103"/>
                <a:gd name="T9" fmla="*/ 166 h 168"/>
                <a:gd name="T10" fmla="*/ 43 w 103"/>
                <a:gd name="T11" fmla="*/ 167 h 168"/>
                <a:gd name="T12" fmla="*/ 15 w 103"/>
                <a:gd name="T13" fmla="*/ 143 h 168"/>
                <a:gd name="T14" fmla="*/ 1 w 103"/>
                <a:gd name="T15" fmla="*/ 112 h 168"/>
                <a:gd name="T16" fmla="*/ 1 w 103"/>
                <a:gd name="T17" fmla="*/ 108 h 168"/>
                <a:gd name="T18" fmla="*/ 2 w 103"/>
                <a:gd name="T19" fmla="*/ 83 h 168"/>
                <a:gd name="T20" fmla="*/ 8 w 103"/>
                <a:gd name="T21" fmla="*/ 64 h 168"/>
                <a:gd name="T22" fmla="*/ 24 w 103"/>
                <a:gd name="T23" fmla="*/ 37 h 168"/>
                <a:gd name="T24" fmla="*/ 31 w 103"/>
                <a:gd name="T25" fmla="*/ 30 h 168"/>
                <a:gd name="T26" fmla="*/ 65 w 103"/>
                <a:gd name="T27" fmla="*/ 3 h 168"/>
                <a:gd name="T28" fmla="*/ 69 w 103"/>
                <a:gd name="T29" fmla="*/ 1 h 168"/>
                <a:gd name="T30" fmla="*/ 75 w 103"/>
                <a:gd name="T31" fmla="*/ 2 h 168"/>
                <a:gd name="T32" fmla="*/ 88 w 103"/>
                <a:gd name="T33" fmla="*/ 17 h 168"/>
                <a:gd name="T34" fmla="*/ 101 w 103"/>
                <a:gd name="T35" fmla="*/ 51 h 168"/>
                <a:gd name="T36" fmla="*/ 103 w 103"/>
                <a:gd name="T37" fmla="*/ 59 h 168"/>
                <a:gd name="T38" fmla="*/ 103 w 103"/>
                <a:gd name="T39" fmla="*/ 68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03" h="168">
                  <a:moveTo>
                    <a:pt x="103" y="68"/>
                  </a:moveTo>
                  <a:cubicBezTo>
                    <a:pt x="103" y="82"/>
                    <a:pt x="100" y="95"/>
                    <a:pt x="96" y="108"/>
                  </a:cubicBezTo>
                  <a:cubicBezTo>
                    <a:pt x="91" y="119"/>
                    <a:pt x="86" y="130"/>
                    <a:pt x="78" y="139"/>
                  </a:cubicBezTo>
                  <a:cubicBezTo>
                    <a:pt x="73" y="145"/>
                    <a:pt x="68" y="151"/>
                    <a:pt x="62" y="156"/>
                  </a:cubicBezTo>
                  <a:cubicBezTo>
                    <a:pt x="58" y="160"/>
                    <a:pt x="54" y="163"/>
                    <a:pt x="50" y="166"/>
                  </a:cubicBezTo>
                  <a:cubicBezTo>
                    <a:pt x="48" y="168"/>
                    <a:pt x="45" y="168"/>
                    <a:pt x="43" y="167"/>
                  </a:cubicBezTo>
                  <a:cubicBezTo>
                    <a:pt x="32" y="161"/>
                    <a:pt x="23" y="153"/>
                    <a:pt x="15" y="143"/>
                  </a:cubicBezTo>
                  <a:cubicBezTo>
                    <a:pt x="8" y="134"/>
                    <a:pt x="4" y="123"/>
                    <a:pt x="1" y="112"/>
                  </a:cubicBezTo>
                  <a:cubicBezTo>
                    <a:pt x="1" y="110"/>
                    <a:pt x="1" y="109"/>
                    <a:pt x="1" y="108"/>
                  </a:cubicBezTo>
                  <a:cubicBezTo>
                    <a:pt x="1" y="100"/>
                    <a:pt x="0" y="91"/>
                    <a:pt x="2" y="83"/>
                  </a:cubicBezTo>
                  <a:cubicBezTo>
                    <a:pt x="4" y="76"/>
                    <a:pt x="5" y="70"/>
                    <a:pt x="8" y="64"/>
                  </a:cubicBezTo>
                  <a:cubicBezTo>
                    <a:pt x="12" y="54"/>
                    <a:pt x="18" y="45"/>
                    <a:pt x="24" y="37"/>
                  </a:cubicBezTo>
                  <a:cubicBezTo>
                    <a:pt x="27" y="35"/>
                    <a:pt x="28" y="32"/>
                    <a:pt x="31" y="30"/>
                  </a:cubicBezTo>
                  <a:cubicBezTo>
                    <a:pt x="41" y="19"/>
                    <a:pt x="52" y="11"/>
                    <a:pt x="65" y="3"/>
                  </a:cubicBezTo>
                  <a:cubicBezTo>
                    <a:pt x="66" y="2"/>
                    <a:pt x="68" y="2"/>
                    <a:pt x="69" y="1"/>
                  </a:cubicBezTo>
                  <a:cubicBezTo>
                    <a:pt x="71" y="0"/>
                    <a:pt x="73" y="0"/>
                    <a:pt x="75" y="2"/>
                  </a:cubicBezTo>
                  <a:cubicBezTo>
                    <a:pt x="80" y="6"/>
                    <a:pt x="84" y="11"/>
                    <a:pt x="88" y="17"/>
                  </a:cubicBezTo>
                  <a:cubicBezTo>
                    <a:pt x="95" y="28"/>
                    <a:pt x="99" y="39"/>
                    <a:pt x="101" y="51"/>
                  </a:cubicBezTo>
                  <a:cubicBezTo>
                    <a:pt x="102" y="54"/>
                    <a:pt x="102" y="56"/>
                    <a:pt x="103" y="59"/>
                  </a:cubicBezTo>
                  <a:cubicBezTo>
                    <a:pt x="103" y="62"/>
                    <a:pt x="103" y="65"/>
                    <a:pt x="103" y="68"/>
                  </a:cubicBezTo>
                </a:path>
              </a:pathLst>
            </a:custGeom>
            <a:solidFill>
              <a:srgbClr val="FFAB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4" name="Freeform 137"/>
            <p:cNvSpPr>
              <a:spLocks/>
            </p:cNvSpPr>
            <p:nvPr/>
          </p:nvSpPr>
          <p:spPr bwMode="auto">
            <a:xfrm>
              <a:off x="9004119" y="5100638"/>
              <a:ext cx="257175" cy="354013"/>
            </a:xfrm>
            <a:custGeom>
              <a:avLst/>
              <a:gdLst>
                <a:gd name="T0" fmla="*/ 52 w 98"/>
                <a:gd name="T1" fmla="*/ 51 h 134"/>
                <a:gd name="T2" fmla="*/ 51 w 98"/>
                <a:gd name="T3" fmla="*/ 65 h 134"/>
                <a:gd name="T4" fmla="*/ 52 w 98"/>
                <a:gd name="T5" fmla="*/ 66 h 134"/>
                <a:gd name="T6" fmla="*/ 52 w 98"/>
                <a:gd name="T7" fmla="*/ 66 h 134"/>
                <a:gd name="T8" fmla="*/ 59 w 98"/>
                <a:gd name="T9" fmla="*/ 61 h 134"/>
                <a:gd name="T10" fmla="*/ 74 w 98"/>
                <a:gd name="T11" fmla="*/ 54 h 134"/>
                <a:gd name="T12" fmla="*/ 93 w 98"/>
                <a:gd name="T13" fmla="*/ 59 h 134"/>
                <a:gd name="T14" fmla="*/ 96 w 98"/>
                <a:gd name="T15" fmla="*/ 62 h 134"/>
                <a:gd name="T16" fmla="*/ 98 w 98"/>
                <a:gd name="T17" fmla="*/ 68 h 134"/>
                <a:gd name="T18" fmla="*/ 90 w 98"/>
                <a:gd name="T19" fmla="*/ 87 h 134"/>
                <a:gd name="T20" fmla="*/ 82 w 98"/>
                <a:gd name="T21" fmla="*/ 100 h 134"/>
                <a:gd name="T22" fmla="*/ 74 w 98"/>
                <a:gd name="T23" fmla="*/ 110 h 134"/>
                <a:gd name="T24" fmla="*/ 69 w 98"/>
                <a:gd name="T25" fmla="*/ 116 h 134"/>
                <a:gd name="T26" fmla="*/ 66 w 98"/>
                <a:gd name="T27" fmla="*/ 119 h 134"/>
                <a:gd name="T28" fmla="*/ 57 w 98"/>
                <a:gd name="T29" fmla="*/ 127 h 134"/>
                <a:gd name="T30" fmla="*/ 50 w 98"/>
                <a:gd name="T31" fmla="*/ 132 h 134"/>
                <a:gd name="T32" fmla="*/ 43 w 98"/>
                <a:gd name="T33" fmla="*/ 133 h 134"/>
                <a:gd name="T34" fmla="*/ 28 w 98"/>
                <a:gd name="T35" fmla="*/ 123 h 134"/>
                <a:gd name="T36" fmla="*/ 13 w 98"/>
                <a:gd name="T37" fmla="*/ 105 h 134"/>
                <a:gd name="T38" fmla="*/ 1 w 98"/>
                <a:gd name="T39" fmla="*/ 76 h 134"/>
                <a:gd name="T40" fmla="*/ 1 w 98"/>
                <a:gd name="T41" fmla="*/ 53 h 134"/>
                <a:gd name="T42" fmla="*/ 20 w 98"/>
                <a:gd name="T43" fmla="*/ 8 h 134"/>
                <a:gd name="T44" fmla="*/ 27 w 98"/>
                <a:gd name="T45" fmla="*/ 1 h 134"/>
                <a:gd name="T46" fmla="*/ 32 w 98"/>
                <a:gd name="T47" fmla="*/ 0 h 134"/>
                <a:gd name="T48" fmla="*/ 37 w 98"/>
                <a:gd name="T49" fmla="*/ 5 h 134"/>
                <a:gd name="T50" fmla="*/ 47 w 98"/>
                <a:gd name="T51" fmla="*/ 22 h 134"/>
                <a:gd name="T52" fmla="*/ 51 w 98"/>
                <a:gd name="T53" fmla="*/ 36 h 134"/>
                <a:gd name="T54" fmla="*/ 52 w 98"/>
                <a:gd name="T55" fmla="*/ 51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98" h="134">
                  <a:moveTo>
                    <a:pt x="52" y="51"/>
                  </a:moveTo>
                  <a:cubicBezTo>
                    <a:pt x="52" y="56"/>
                    <a:pt x="52" y="61"/>
                    <a:pt x="51" y="65"/>
                  </a:cubicBezTo>
                  <a:cubicBezTo>
                    <a:pt x="51" y="65"/>
                    <a:pt x="51" y="66"/>
                    <a:pt x="52" y="66"/>
                  </a:cubicBezTo>
                  <a:cubicBezTo>
                    <a:pt x="52" y="66"/>
                    <a:pt x="52" y="66"/>
                    <a:pt x="52" y="66"/>
                  </a:cubicBezTo>
                  <a:cubicBezTo>
                    <a:pt x="55" y="64"/>
                    <a:pt x="57" y="62"/>
                    <a:pt x="59" y="61"/>
                  </a:cubicBezTo>
                  <a:cubicBezTo>
                    <a:pt x="64" y="57"/>
                    <a:pt x="69" y="55"/>
                    <a:pt x="74" y="54"/>
                  </a:cubicBezTo>
                  <a:cubicBezTo>
                    <a:pt x="81" y="52"/>
                    <a:pt x="87" y="54"/>
                    <a:pt x="93" y="59"/>
                  </a:cubicBezTo>
                  <a:cubicBezTo>
                    <a:pt x="94" y="60"/>
                    <a:pt x="95" y="61"/>
                    <a:pt x="96" y="62"/>
                  </a:cubicBezTo>
                  <a:cubicBezTo>
                    <a:pt x="98" y="64"/>
                    <a:pt x="98" y="66"/>
                    <a:pt x="98" y="68"/>
                  </a:cubicBezTo>
                  <a:cubicBezTo>
                    <a:pt x="96" y="74"/>
                    <a:pt x="93" y="81"/>
                    <a:pt x="90" y="87"/>
                  </a:cubicBezTo>
                  <a:cubicBezTo>
                    <a:pt x="87" y="91"/>
                    <a:pt x="85" y="96"/>
                    <a:pt x="82" y="100"/>
                  </a:cubicBezTo>
                  <a:cubicBezTo>
                    <a:pt x="80" y="104"/>
                    <a:pt x="77" y="107"/>
                    <a:pt x="74" y="110"/>
                  </a:cubicBezTo>
                  <a:cubicBezTo>
                    <a:pt x="72" y="112"/>
                    <a:pt x="71" y="114"/>
                    <a:pt x="69" y="116"/>
                  </a:cubicBezTo>
                  <a:cubicBezTo>
                    <a:pt x="68" y="117"/>
                    <a:pt x="67" y="118"/>
                    <a:pt x="66" y="119"/>
                  </a:cubicBezTo>
                  <a:cubicBezTo>
                    <a:pt x="63" y="122"/>
                    <a:pt x="60" y="124"/>
                    <a:pt x="57" y="127"/>
                  </a:cubicBezTo>
                  <a:cubicBezTo>
                    <a:pt x="55" y="129"/>
                    <a:pt x="52" y="130"/>
                    <a:pt x="50" y="132"/>
                  </a:cubicBezTo>
                  <a:cubicBezTo>
                    <a:pt x="48" y="134"/>
                    <a:pt x="45" y="134"/>
                    <a:pt x="43" y="133"/>
                  </a:cubicBezTo>
                  <a:cubicBezTo>
                    <a:pt x="38" y="130"/>
                    <a:pt x="33" y="127"/>
                    <a:pt x="28" y="123"/>
                  </a:cubicBezTo>
                  <a:cubicBezTo>
                    <a:pt x="22" y="118"/>
                    <a:pt x="17" y="112"/>
                    <a:pt x="13" y="105"/>
                  </a:cubicBezTo>
                  <a:cubicBezTo>
                    <a:pt x="6" y="97"/>
                    <a:pt x="3" y="87"/>
                    <a:pt x="1" y="76"/>
                  </a:cubicBezTo>
                  <a:cubicBezTo>
                    <a:pt x="0" y="69"/>
                    <a:pt x="0" y="61"/>
                    <a:pt x="1" y="53"/>
                  </a:cubicBezTo>
                  <a:cubicBezTo>
                    <a:pt x="4" y="37"/>
                    <a:pt x="11" y="22"/>
                    <a:pt x="20" y="8"/>
                  </a:cubicBezTo>
                  <a:cubicBezTo>
                    <a:pt x="22" y="6"/>
                    <a:pt x="25" y="3"/>
                    <a:pt x="27" y="1"/>
                  </a:cubicBezTo>
                  <a:cubicBezTo>
                    <a:pt x="28" y="0"/>
                    <a:pt x="30" y="0"/>
                    <a:pt x="32" y="0"/>
                  </a:cubicBezTo>
                  <a:cubicBezTo>
                    <a:pt x="34" y="2"/>
                    <a:pt x="36" y="3"/>
                    <a:pt x="37" y="5"/>
                  </a:cubicBezTo>
                  <a:cubicBezTo>
                    <a:pt x="42" y="10"/>
                    <a:pt x="45" y="15"/>
                    <a:pt x="47" y="22"/>
                  </a:cubicBezTo>
                  <a:cubicBezTo>
                    <a:pt x="49" y="26"/>
                    <a:pt x="50" y="31"/>
                    <a:pt x="51" y="36"/>
                  </a:cubicBezTo>
                  <a:cubicBezTo>
                    <a:pt x="51" y="41"/>
                    <a:pt x="52" y="47"/>
                    <a:pt x="52" y="51"/>
                  </a:cubicBezTo>
                </a:path>
              </a:pathLst>
            </a:custGeom>
            <a:solidFill>
              <a:srgbClr val="F972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5" name="Freeform 138"/>
            <p:cNvSpPr>
              <a:spLocks/>
            </p:cNvSpPr>
            <p:nvPr/>
          </p:nvSpPr>
          <p:spPr bwMode="auto">
            <a:xfrm>
              <a:off x="9715319" y="6496050"/>
              <a:ext cx="79375" cy="142875"/>
            </a:xfrm>
            <a:custGeom>
              <a:avLst/>
              <a:gdLst>
                <a:gd name="T0" fmla="*/ 1 w 30"/>
                <a:gd name="T1" fmla="*/ 10 h 54"/>
                <a:gd name="T2" fmla="*/ 1 w 30"/>
                <a:gd name="T3" fmla="*/ 7 h 54"/>
                <a:gd name="T4" fmla="*/ 7 w 30"/>
                <a:gd name="T5" fmla="*/ 0 h 54"/>
                <a:gd name="T6" fmla="*/ 9 w 30"/>
                <a:gd name="T7" fmla="*/ 1 h 54"/>
                <a:gd name="T8" fmla="*/ 9 w 30"/>
                <a:gd name="T9" fmla="*/ 4 h 54"/>
                <a:gd name="T10" fmla="*/ 24 w 30"/>
                <a:gd name="T11" fmla="*/ 42 h 54"/>
                <a:gd name="T12" fmla="*/ 30 w 30"/>
                <a:gd name="T13" fmla="*/ 48 h 54"/>
                <a:gd name="T14" fmla="*/ 29 w 30"/>
                <a:gd name="T15" fmla="*/ 51 h 54"/>
                <a:gd name="T16" fmla="*/ 24 w 30"/>
                <a:gd name="T17" fmla="*/ 53 h 54"/>
                <a:gd name="T18" fmla="*/ 18 w 30"/>
                <a:gd name="T19" fmla="*/ 52 h 54"/>
                <a:gd name="T20" fmla="*/ 3 w 30"/>
                <a:gd name="T21" fmla="*/ 24 h 54"/>
                <a:gd name="T22" fmla="*/ 1 w 30"/>
                <a:gd name="T23" fmla="*/ 1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0" h="54">
                  <a:moveTo>
                    <a:pt x="1" y="10"/>
                  </a:moveTo>
                  <a:cubicBezTo>
                    <a:pt x="1" y="9"/>
                    <a:pt x="1" y="8"/>
                    <a:pt x="1" y="7"/>
                  </a:cubicBezTo>
                  <a:cubicBezTo>
                    <a:pt x="1" y="3"/>
                    <a:pt x="3" y="1"/>
                    <a:pt x="7" y="0"/>
                  </a:cubicBezTo>
                  <a:cubicBezTo>
                    <a:pt x="8" y="0"/>
                    <a:pt x="9" y="1"/>
                    <a:pt x="9" y="1"/>
                  </a:cubicBezTo>
                  <a:cubicBezTo>
                    <a:pt x="9" y="2"/>
                    <a:pt x="9" y="3"/>
                    <a:pt x="9" y="4"/>
                  </a:cubicBezTo>
                  <a:cubicBezTo>
                    <a:pt x="10" y="18"/>
                    <a:pt x="15" y="31"/>
                    <a:pt x="24" y="42"/>
                  </a:cubicBezTo>
                  <a:cubicBezTo>
                    <a:pt x="26" y="44"/>
                    <a:pt x="28" y="46"/>
                    <a:pt x="30" y="48"/>
                  </a:cubicBezTo>
                  <a:cubicBezTo>
                    <a:pt x="30" y="48"/>
                    <a:pt x="30" y="50"/>
                    <a:pt x="29" y="51"/>
                  </a:cubicBezTo>
                  <a:cubicBezTo>
                    <a:pt x="27" y="51"/>
                    <a:pt x="26" y="52"/>
                    <a:pt x="24" y="53"/>
                  </a:cubicBezTo>
                  <a:cubicBezTo>
                    <a:pt x="21" y="54"/>
                    <a:pt x="19" y="54"/>
                    <a:pt x="18" y="52"/>
                  </a:cubicBezTo>
                  <a:cubicBezTo>
                    <a:pt x="10" y="44"/>
                    <a:pt x="5" y="35"/>
                    <a:pt x="3" y="24"/>
                  </a:cubicBezTo>
                  <a:cubicBezTo>
                    <a:pt x="2" y="20"/>
                    <a:pt x="0" y="15"/>
                    <a:pt x="1" y="10"/>
                  </a:cubicBezTo>
                </a:path>
              </a:pathLst>
            </a:custGeom>
            <a:solidFill>
              <a:srgbClr val="F972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6" name="Freeform 139"/>
            <p:cNvSpPr>
              <a:spLocks/>
            </p:cNvSpPr>
            <p:nvPr/>
          </p:nvSpPr>
          <p:spPr bwMode="auto">
            <a:xfrm>
              <a:off x="9786756" y="6440488"/>
              <a:ext cx="115888" cy="106363"/>
            </a:xfrm>
            <a:custGeom>
              <a:avLst/>
              <a:gdLst>
                <a:gd name="T0" fmla="*/ 37 w 44"/>
                <a:gd name="T1" fmla="*/ 40 h 40"/>
                <a:gd name="T2" fmla="*/ 33 w 44"/>
                <a:gd name="T3" fmla="*/ 39 h 40"/>
                <a:gd name="T4" fmla="*/ 20 w 44"/>
                <a:gd name="T5" fmla="*/ 32 h 40"/>
                <a:gd name="T6" fmla="*/ 0 w 44"/>
                <a:gd name="T7" fmla="*/ 9 h 40"/>
                <a:gd name="T8" fmla="*/ 1 w 44"/>
                <a:gd name="T9" fmla="*/ 4 h 40"/>
                <a:gd name="T10" fmla="*/ 4 w 44"/>
                <a:gd name="T11" fmla="*/ 1 h 40"/>
                <a:gd name="T12" fmla="*/ 6 w 44"/>
                <a:gd name="T13" fmla="*/ 1 h 40"/>
                <a:gd name="T14" fmla="*/ 7 w 44"/>
                <a:gd name="T15" fmla="*/ 2 h 40"/>
                <a:gd name="T16" fmla="*/ 15 w 44"/>
                <a:gd name="T17" fmla="*/ 11 h 40"/>
                <a:gd name="T18" fmla="*/ 32 w 44"/>
                <a:gd name="T19" fmla="*/ 25 h 40"/>
                <a:gd name="T20" fmla="*/ 42 w 44"/>
                <a:gd name="T21" fmla="*/ 29 h 40"/>
                <a:gd name="T22" fmla="*/ 43 w 44"/>
                <a:gd name="T23" fmla="*/ 33 h 40"/>
                <a:gd name="T24" fmla="*/ 39 w 44"/>
                <a:gd name="T25" fmla="*/ 39 h 40"/>
                <a:gd name="T26" fmla="*/ 37 w 44"/>
                <a:gd name="T27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4" h="40">
                  <a:moveTo>
                    <a:pt x="37" y="40"/>
                  </a:moveTo>
                  <a:cubicBezTo>
                    <a:pt x="36" y="40"/>
                    <a:pt x="34" y="39"/>
                    <a:pt x="33" y="39"/>
                  </a:cubicBezTo>
                  <a:cubicBezTo>
                    <a:pt x="28" y="37"/>
                    <a:pt x="24" y="35"/>
                    <a:pt x="20" y="32"/>
                  </a:cubicBezTo>
                  <a:cubicBezTo>
                    <a:pt x="12" y="25"/>
                    <a:pt x="6" y="18"/>
                    <a:pt x="0" y="9"/>
                  </a:cubicBezTo>
                  <a:cubicBezTo>
                    <a:pt x="0" y="7"/>
                    <a:pt x="0" y="6"/>
                    <a:pt x="1" y="4"/>
                  </a:cubicBezTo>
                  <a:cubicBezTo>
                    <a:pt x="2" y="3"/>
                    <a:pt x="3" y="2"/>
                    <a:pt x="4" y="1"/>
                  </a:cubicBezTo>
                  <a:cubicBezTo>
                    <a:pt x="4" y="0"/>
                    <a:pt x="6" y="0"/>
                    <a:pt x="6" y="1"/>
                  </a:cubicBezTo>
                  <a:cubicBezTo>
                    <a:pt x="7" y="1"/>
                    <a:pt x="7" y="2"/>
                    <a:pt x="7" y="2"/>
                  </a:cubicBezTo>
                  <a:cubicBezTo>
                    <a:pt x="10" y="5"/>
                    <a:pt x="12" y="9"/>
                    <a:pt x="15" y="11"/>
                  </a:cubicBezTo>
                  <a:cubicBezTo>
                    <a:pt x="20" y="17"/>
                    <a:pt x="25" y="21"/>
                    <a:pt x="32" y="25"/>
                  </a:cubicBezTo>
                  <a:cubicBezTo>
                    <a:pt x="35" y="26"/>
                    <a:pt x="38" y="28"/>
                    <a:pt x="42" y="29"/>
                  </a:cubicBezTo>
                  <a:cubicBezTo>
                    <a:pt x="43" y="30"/>
                    <a:pt x="44" y="31"/>
                    <a:pt x="43" y="33"/>
                  </a:cubicBezTo>
                  <a:cubicBezTo>
                    <a:pt x="42" y="35"/>
                    <a:pt x="40" y="37"/>
                    <a:pt x="39" y="39"/>
                  </a:cubicBezTo>
                  <a:cubicBezTo>
                    <a:pt x="39" y="40"/>
                    <a:pt x="38" y="40"/>
                    <a:pt x="37" y="40"/>
                  </a:cubicBezTo>
                </a:path>
              </a:pathLst>
            </a:custGeom>
            <a:solidFill>
              <a:srgbClr val="F972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7" name="Freeform 140"/>
            <p:cNvSpPr>
              <a:spLocks/>
            </p:cNvSpPr>
            <p:nvPr/>
          </p:nvSpPr>
          <p:spPr bwMode="auto">
            <a:xfrm>
              <a:off x="9826444" y="6348413"/>
              <a:ext cx="117475" cy="50800"/>
            </a:xfrm>
            <a:custGeom>
              <a:avLst/>
              <a:gdLst>
                <a:gd name="T0" fmla="*/ 35 w 45"/>
                <a:gd name="T1" fmla="*/ 19 h 19"/>
                <a:gd name="T2" fmla="*/ 3 w 45"/>
                <a:gd name="T3" fmla="*/ 10 h 19"/>
                <a:gd name="T4" fmla="*/ 1 w 45"/>
                <a:gd name="T5" fmla="*/ 3 h 19"/>
                <a:gd name="T6" fmla="*/ 2 w 45"/>
                <a:gd name="T7" fmla="*/ 0 h 19"/>
                <a:gd name="T8" fmla="*/ 3 w 45"/>
                <a:gd name="T9" fmla="*/ 0 h 19"/>
                <a:gd name="T10" fmla="*/ 7 w 45"/>
                <a:gd name="T11" fmla="*/ 1 h 19"/>
                <a:gd name="T12" fmla="*/ 27 w 45"/>
                <a:gd name="T13" fmla="*/ 7 h 19"/>
                <a:gd name="T14" fmla="*/ 41 w 45"/>
                <a:gd name="T15" fmla="*/ 8 h 19"/>
                <a:gd name="T16" fmla="*/ 43 w 45"/>
                <a:gd name="T17" fmla="*/ 8 h 19"/>
                <a:gd name="T18" fmla="*/ 45 w 45"/>
                <a:gd name="T19" fmla="*/ 10 h 19"/>
                <a:gd name="T20" fmla="*/ 45 w 45"/>
                <a:gd name="T21" fmla="*/ 14 h 19"/>
                <a:gd name="T22" fmla="*/ 40 w 45"/>
                <a:gd name="T23" fmla="*/ 19 h 19"/>
                <a:gd name="T24" fmla="*/ 35 w 45"/>
                <a:gd name="T25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5" h="19">
                  <a:moveTo>
                    <a:pt x="35" y="19"/>
                  </a:moveTo>
                  <a:cubicBezTo>
                    <a:pt x="23" y="19"/>
                    <a:pt x="13" y="15"/>
                    <a:pt x="3" y="10"/>
                  </a:cubicBezTo>
                  <a:cubicBezTo>
                    <a:pt x="1" y="8"/>
                    <a:pt x="0" y="6"/>
                    <a:pt x="1" y="3"/>
                  </a:cubicBezTo>
                  <a:cubicBezTo>
                    <a:pt x="1" y="2"/>
                    <a:pt x="1" y="1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5" y="0"/>
                    <a:pt x="6" y="0"/>
                    <a:pt x="7" y="1"/>
                  </a:cubicBezTo>
                  <a:cubicBezTo>
                    <a:pt x="13" y="4"/>
                    <a:pt x="20" y="6"/>
                    <a:pt x="27" y="7"/>
                  </a:cubicBezTo>
                  <a:cubicBezTo>
                    <a:pt x="31" y="8"/>
                    <a:pt x="36" y="9"/>
                    <a:pt x="41" y="8"/>
                  </a:cubicBezTo>
                  <a:cubicBezTo>
                    <a:pt x="42" y="8"/>
                    <a:pt x="42" y="8"/>
                    <a:pt x="43" y="8"/>
                  </a:cubicBezTo>
                  <a:cubicBezTo>
                    <a:pt x="44" y="8"/>
                    <a:pt x="45" y="9"/>
                    <a:pt x="45" y="10"/>
                  </a:cubicBezTo>
                  <a:cubicBezTo>
                    <a:pt x="45" y="11"/>
                    <a:pt x="45" y="13"/>
                    <a:pt x="45" y="14"/>
                  </a:cubicBezTo>
                  <a:cubicBezTo>
                    <a:pt x="45" y="17"/>
                    <a:pt x="43" y="18"/>
                    <a:pt x="40" y="19"/>
                  </a:cubicBezTo>
                  <a:cubicBezTo>
                    <a:pt x="39" y="19"/>
                    <a:pt x="37" y="19"/>
                    <a:pt x="35" y="19"/>
                  </a:cubicBezTo>
                </a:path>
              </a:pathLst>
            </a:custGeom>
            <a:solidFill>
              <a:srgbClr val="F972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8" name="Freeform 141"/>
            <p:cNvSpPr>
              <a:spLocks/>
            </p:cNvSpPr>
            <p:nvPr/>
          </p:nvSpPr>
          <p:spPr bwMode="auto">
            <a:xfrm>
              <a:off x="9826444" y="6226175"/>
              <a:ext cx="109538" cy="42863"/>
            </a:xfrm>
            <a:custGeom>
              <a:avLst/>
              <a:gdLst>
                <a:gd name="T0" fmla="*/ 30 w 42"/>
                <a:gd name="T1" fmla="*/ 16 h 16"/>
                <a:gd name="T2" fmla="*/ 4 w 42"/>
                <a:gd name="T3" fmla="*/ 10 h 16"/>
                <a:gd name="T4" fmla="*/ 0 w 42"/>
                <a:gd name="T5" fmla="*/ 4 h 16"/>
                <a:gd name="T6" fmla="*/ 0 w 42"/>
                <a:gd name="T7" fmla="*/ 2 h 16"/>
                <a:gd name="T8" fmla="*/ 3 w 42"/>
                <a:gd name="T9" fmla="*/ 0 h 16"/>
                <a:gd name="T10" fmla="*/ 7 w 42"/>
                <a:gd name="T11" fmla="*/ 1 h 16"/>
                <a:gd name="T12" fmla="*/ 34 w 42"/>
                <a:gd name="T13" fmla="*/ 5 h 16"/>
                <a:gd name="T14" fmla="*/ 37 w 42"/>
                <a:gd name="T15" fmla="*/ 5 h 16"/>
                <a:gd name="T16" fmla="*/ 41 w 42"/>
                <a:gd name="T17" fmla="*/ 9 h 16"/>
                <a:gd name="T18" fmla="*/ 37 w 42"/>
                <a:gd name="T19" fmla="*/ 15 h 16"/>
                <a:gd name="T20" fmla="*/ 30 w 42"/>
                <a:gd name="T21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2" h="16">
                  <a:moveTo>
                    <a:pt x="30" y="16"/>
                  </a:moveTo>
                  <a:cubicBezTo>
                    <a:pt x="21" y="16"/>
                    <a:pt x="13" y="13"/>
                    <a:pt x="4" y="10"/>
                  </a:cubicBezTo>
                  <a:cubicBezTo>
                    <a:pt x="1" y="9"/>
                    <a:pt x="0" y="7"/>
                    <a:pt x="0" y="4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0" y="1"/>
                    <a:pt x="2" y="0"/>
                    <a:pt x="3" y="0"/>
                  </a:cubicBezTo>
                  <a:cubicBezTo>
                    <a:pt x="4" y="0"/>
                    <a:pt x="5" y="0"/>
                    <a:pt x="7" y="1"/>
                  </a:cubicBezTo>
                  <a:cubicBezTo>
                    <a:pt x="15" y="4"/>
                    <a:pt x="24" y="5"/>
                    <a:pt x="34" y="5"/>
                  </a:cubicBezTo>
                  <a:cubicBezTo>
                    <a:pt x="35" y="5"/>
                    <a:pt x="36" y="5"/>
                    <a:pt x="37" y="5"/>
                  </a:cubicBezTo>
                  <a:cubicBezTo>
                    <a:pt x="40" y="5"/>
                    <a:pt x="41" y="6"/>
                    <a:pt x="41" y="9"/>
                  </a:cubicBezTo>
                  <a:cubicBezTo>
                    <a:pt x="42" y="12"/>
                    <a:pt x="41" y="15"/>
                    <a:pt x="37" y="15"/>
                  </a:cubicBezTo>
                  <a:cubicBezTo>
                    <a:pt x="35" y="15"/>
                    <a:pt x="33" y="15"/>
                    <a:pt x="30" y="16"/>
                  </a:cubicBezTo>
                </a:path>
              </a:pathLst>
            </a:custGeom>
            <a:solidFill>
              <a:srgbClr val="F972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9" name="Freeform 142"/>
            <p:cNvSpPr>
              <a:spLocks/>
            </p:cNvSpPr>
            <p:nvPr/>
          </p:nvSpPr>
          <p:spPr bwMode="auto">
            <a:xfrm>
              <a:off x="9796281" y="6105525"/>
              <a:ext cx="101600" cy="39688"/>
            </a:xfrm>
            <a:custGeom>
              <a:avLst/>
              <a:gdLst>
                <a:gd name="T0" fmla="*/ 35 w 38"/>
                <a:gd name="T1" fmla="*/ 15 h 15"/>
                <a:gd name="T2" fmla="*/ 14 w 38"/>
                <a:gd name="T3" fmla="*/ 12 h 15"/>
                <a:gd name="T4" fmla="*/ 4 w 38"/>
                <a:gd name="T5" fmla="*/ 9 h 15"/>
                <a:gd name="T6" fmla="*/ 1 w 38"/>
                <a:gd name="T7" fmla="*/ 2 h 15"/>
                <a:gd name="T8" fmla="*/ 2 w 38"/>
                <a:gd name="T9" fmla="*/ 1 h 15"/>
                <a:gd name="T10" fmla="*/ 5 w 38"/>
                <a:gd name="T11" fmla="*/ 1 h 15"/>
                <a:gd name="T12" fmla="*/ 18 w 38"/>
                <a:gd name="T13" fmla="*/ 2 h 15"/>
                <a:gd name="T14" fmla="*/ 25 w 38"/>
                <a:gd name="T15" fmla="*/ 3 h 15"/>
                <a:gd name="T16" fmla="*/ 32 w 38"/>
                <a:gd name="T17" fmla="*/ 3 h 15"/>
                <a:gd name="T18" fmla="*/ 36 w 38"/>
                <a:gd name="T19" fmla="*/ 5 h 15"/>
                <a:gd name="T20" fmla="*/ 38 w 38"/>
                <a:gd name="T21" fmla="*/ 12 h 15"/>
                <a:gd name="T22" fmla="*/ 37 w 38"/>
                <a:gd name="T23" fmla="*/ 14 h 15"/>
                <a:gd name="T24" fmla="*/ 35 w 38"/>
                <a:gd name="T25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8" h="15">
                  <a:moveTo>
                    <a:pt x="35" y="15"/>
                  </a:moveTo>
                  <a:cubicBezTo>
                    <a:pt x="28" y="14"/>
                    <a:pt x="21" y="14"/>
                    <a:pt x="14" y="12"/>
                  </a:cubicBezTo>
                  <a:cubicBezTo>
                    <a:pt x="11" y="11"/>
                    <a:pt x="7" y="11"/>
                    <a:pt x="4" y="9"/>
                  </a:cubicBezTo>
                  <a:cubicBezTo>
                    <a:pt x="2" y="8"/>
                    <a:pt x="0" y="4"/>
                    <a:pt x="1" y="2"/>
                  </a:cubicBezTo>
                  <a:cubicBezTo>
                    <a:pt x="1" y="1"/>
                    <a:pt x="2" y="1"/>
                    <a:pt x="2" y="1"/>
                  </a:cubicBezTo>
                  <a:cubicBezTo>
                    <a:pt x="3" y="1"/>
                    <a:pt x="4" y="0"/>
                    <a:pt x="5" y="1"/>
                  </a:cubicBezTo>
                  <a:cubicBezTo>
                    <a:pt x="9" y="2"/>
                    <a:pt x="14" y="2"/>
                    <a:pt x="18" y="2"/>
                  </a:cubicBezTo>
                  <a:cubicBezTo>
                    <a:pt x="20" y="2"/>
                    <a:pt x="23" y="2"/>
                    <a:pt x="25" y="3"/>
                  </a:cubicBezTo>
                  <a:cubicBezTo>
                    <a:pt x="27" y="3"/>
                    <a:pt x="30" y="3"/>
                    <a:pt x="32" y="3"/>
                  </a:cubicBezTo>
                  <a:cubicBezTo>
                    <a:pt x="34" y="3"/>
                    <a:pt x="35" y="4"/>
                    <a:pt x="36" y="5"/>
                  </a:cubicBezTo>
                  <a:cubicBezTo>
                    <a:pt x="37" y="8"/>
                    <a:pt x="37" y="10"/>
                    <a:pt x="38" y="12"/>
                  </a:cubicBezTo>
                  <a:cubicBezTo>
                    <a:pt x="38" y="13"/>
                    <a:pt x="37" y="14"/>
                    <a:pt x="37" y="14"/>
                  </a:cubicBezTo>
                  <a:cubicBezTo>
                    <a:pt x="36" y="15"/>
                    <a:pt x="35" y="15"/>
                    <a:pt x="35" y="15"/>
                  </a:cubicBezTo>
                </a:path>
              </a:pathLst>
            </a:custGeom>
            <a:solidFill>
              <a:srgbClr val="F972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50" name="Freeform 143"/>
            <p:cNvSpPr>
              <a:spLocks/>
            </p:cNvSpPr>
            <p:nvPr/>
          </p:nvSpPr>
          <p:spPr bwMode="auto">
            <a:xfrm>
              <a:off x="9759769" y="5989638"/>
              <a:ext cx="90488" cy="44450"/>
            </a:xfrm>
            <a:custGeom>
              <a:avLst/>
              <a:gdLst>
                <a:gd name="T0" fmla="*/ 29 w 34"/>
                <a:gd name="T1" fmla="*/ 17 h 17"/>
                <a:gd name="T2" fmla="*/ 6 w 34"/>
                <a:gd name="T3" fmla="*/ 12 h 17"/>
                <a:gd name="T4" fmla="*/ 1 w 34"/>
                <a:gd name="T5" fmla="*/ 7 h 17"/>
                <a:gd name="T6" fmla="*/ 0 w 34"/>
                <a:gd name="T7" fmla="*/ 2 h 17"/>
                <a:gd name="T8" fmla="*/ 2 w 34"/>
                <a:gd name="T9" fmla="*/ 0 h 17"/>
                <a:gd name="T10" fmla="*/ 2 w 34"/>
                <a:gd name="T11" fmla="*/ 0 h 17"/>
                <a:gd name="T12" fmla="*/ 27 w 34"/>
                <a:gd name="T13" fmla="*/ 5 h 17"/>
                <a:gd name="T14" fmla="*/ 30 w 34"/>
                <a:gd name="T15" fmla="*/ 7 h 17"/>
                <a:gd name="T16" fmla="*/ 33 w 34"/>
                <a:gd name="T17" fmla="*/ 13 h 17"/>
                <a:gd name="T18" fmla="*/ 31 w 34"/>
                <a:gd name="T19" fmla="*/ 17 h 17"/>
                <a:gd name="T20" fmla="*/ 29 w 34"/>
                <a:gd name="T2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4" h="17">
                  <a:moveTo>
                    <a:pt x="29" y="17"/>
                  </a:moveTo>
                  <a:cubicBezTo>
                    <a:pt x="21" y="16"/>
                    <a:pt x="13" y="14"/>
                    <a:pt x="6" y="12"/>
                  </a:cubicBezTo>
                  <a:cubicBezTo>
                    <a:pt x="3" y="11"/>
                    <a:pt x="2" y="9"/>
                    <a:pt x="1" y="7"/>
                  </a:cubicBezTo>
                  <a:cubicBezTo>
                    <a:pt x="1" y="6"/>
                    <a:pt x="0" y="4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1" y="2"/>
                    <a:pt x="19" y="3"/>
                    <a:pt x="27" y="5"/>
                  </a:cubicBezTo>
                  <a:cubicBezTo>
                    <a:pt x="29" y="5"/>
                    <a:pt x="30" y="6"/>
                    <a:pt x="30" y="7"/>
                  </a:cubicBezTo>
                  <a:cubicBezTo>
                    <a:pt x="31" y="9"/>
                    <a:pt x="32" y="11"/>
                    <a:pt x="33" y="13"/>
                  </a:cubicBezTo>
                  <a:cubicBezTo>
                    <a:pt x="34" y="15"/>
                    <a:pt x="33" y="17"/>
                    <a:pt x="31" y="17"/>
                  </a:cubicBezTo>
                  <a:cubicBezTo>
                    <a:pt x="31" y="17"/>
                    <a:pt x="30" y="17"/>
                    <a:pt x="29" y="17"/>
                  </a:cubicBezTo>
                </a:path>
              </a:pathLst>
            </a:custGeom>
            <a:solidFill>
              <a:srgbClr val="F972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51" name="Freeform 144"/>
            <p:cNvSpPr>
              <a:spLocks/>
            </p:cNvSpPr>
            <p:nvPr/>
          </p:nvSpPr>
          <p:spPr bwMode="auto">
            <a:xfrm>
              <a:off x="9726431" y="5880100"/>
              <a:ext cx="80963" cy="50800"/>
            </a:xfrm>
            <a:custGeom>
              <a:avLst/>
              <a:gdLst>
                <a:gd name="T0" fmla="*/ 0 w 31"/>
                <a:gd name="T1" fmla="*/ 2 h 19"/>
                <a:gd name="T2" fmla="*/ 1 w 31"/>
                <a:gd name="T3" fmla="*/ 0 h 19"/>
                <a:gd name="T4" fmla="*/ 7 w 31"/>
                <a:gd name="T5" fmla="*/ 2 h 19"/>
                <a:gd name="T6" fmla="*/ 23 w 31"/>
                <a:gd name="T7" fmla="*/ 6 h 19"/>
                <a:gd name="T8" fmla="*/ 26 w 31"/>
                <a:gd name="T9" fmla="*/ 7 h 19"/>
                <a:gd name="T10" fmla="*/ 29 w 31"/>
                <a:gd name="T11" fmla="*/ 9 h 19"/>
                <a:gd name="T12" fmla="*/ 31 w 31"/>
                <a:gd name="T13" fmla="*/ 17 h 19"/>
                <a:gd name="T14" fmla="*/ 29 w 31"/>
                <a:gd name="T15" fmla="*/ 19 h 19"/>
                <a:gd name="T16" fmla="*/ 6 w 31"/>
                <a:gd name="T17" fmla="*/ 12 h 19"/>
                <a:gd name="T18" fmla="*/ 0 w 31"/>
                <a:gd name="T19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1" h="19">
                  <a:moveTo>
                    <a:pt x="0" y="2"/>
                  </a:moveTo>
                  <a:cubicBezTo>
                    <a:pt x="0" y="1"/>
                    <a:pt x="1" y="0"/>
                    <a:pt x="1" y="0"/>
                  </a:cubicBezTo>
                  <a:cubicBezTo>
                    <a:pt x="3" y="1"/>
                    <a:pt x="5" y="1"/>
                    <a:pt x="7" y="2"/>
                  </a:cubicBezTo>
                  <a:cubicBezTo>
                    <a:pt x="12" y="4"/>
                    <a:pt x="17" y="6"/>
                    <a:pt x="23" y="6"/>
                  </a:cubicBezTo>
                  <a:cubicBezTo>
                    <a:pt x="24" y="6"/>
                    <a:pt x="25" y="6"/>
                    <a:pt x="26" y="7"/>
                  </a:cubicBezTo>
                  <a:cubicBezTo>
                    <a:pt x="27" y="7"/>
                    <a:pt x="28" y="8"/>
                    <a:pt x="29" y="9"/>
                  </a:cubicBezTo>
                  <a:cubicBezTo>
                    <a:pt x="30" y="11"/>
                    <a:pt x="31" y="14"/>
                    <a:pt x="31" y="17"/>
                  </a:cubicBezTo>
                  <a:cubicBezTo>
                    <a:pt x="31" y="17"/>
                    <a:pt x="30" y="19"/>
                    <a:pt x="29" y="19"/>
                  </a:cubicBezTo>
                  <a:cubicBezTo>
                    <a:pt x="21" y="17"/>
                    <a:pt x="13" y="15"/>
                    <a:pt x="6" y="12"/>
                  </a:cubicBezTo>
                  <a:cubicBezTo>
                    <a:pt x="1" y="9"/>
                    <a:pt x="0" y="7"/>
                    <a:pt x="0" y="2"/>
                  </a:cubicBezTo>
                </a:path>
              </a:pathLst>
            </a:custGeom>
            <a:solidFill>
              <a:srgbClr val="F972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52" name="Freeform 145"/>
            <p:cNvSpPr>
              <a:spLocks/>
            </p:cNvSpPr>
            <p:nvPr/>
          </p:nvSpPr>
          <p:spPr bwMode="auto">
            <a:xfrm>
              <a:off x="9723256" y="5526088"/>
              <a:ext cx="60325" cy="90488"/>
            </a:xfrm>
            <a:custGeom>
              <a:avLst/>
              <a:gdLst>
                <a:gd name="T0" fmla="*/ 5 w 23"/>
                <a:gd name="T1" fmla="*/ 0 h 34"/>
                <a:gd name="T2" fmla="*/ 5 w 23"/>
                <a:gd name="T3" fmla="*/ 0 h 34"/>
                <a:gd name="T4" fmla="*/ 7 w 23"/>
                <a:gd name="T5" fmla="*/ 2 h 34"/>
                <a:gd name="T6" fmla="*/ 20 w 23"/>
                <a:gd name="T7" fmla="*/ 22 h 34"/>
                <a:gd name="T8" fmla="*/ 22 w 23"/>
                <a:gd name="T9" fmla="*/ 24 h 34"/>
                <a:gd name="T10" fmla="*/ 22 w 23"/>
                <a:gd name="T11" fmla="*/ 27 h 34"/>
                <a:gd name="T12" fmla="*/ 21 w 23"/>
                <a:gd name="T13" fmla="*/ 32 h 34"/>
                <a:gd name="T14" fmla="*/ 17 w 23"/>
                <a:gd name="T15" fmla="*/ 33 h 34"/>
                <a:gd name="T16" fmla="*/ 12 w 23"/>
                <a:gd name="T17" fmla="*/ 28 h 34"/>
                <a:gd name="T18" fmla="*/ 1 w 23"/>
                <a:gd name="T19" fmla="*/ 11 h 34"/>
                <a:gd name="T20" fmla="*/ 2 w 23"/>
                <a:gd name="T21" fmla="*/ 3 h 34"/>
                <a:gd name="T22" fmla="*/ 3 w 23"/>
                <a:gd name="T23" fmla="*/ 1 h 34"/>
                <a:gd name="T24" fmla="*/ 5 w 23"/>
                <a:gd name="T25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3" h="34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6" y="1"/>
                    <a:pt x="7" y="2"/>
                    <a:pt x="7" y="2"/>
                  </a:cubicBezTo>
                  <a:cubicBezTo>
                    <a:pt x="10" y="10"/>
                    <a:pt x="15" y="16"/>
                    <a:pt x="20" y="22"/>
                  </a:cubicBezTo>
                  <a:cubicBezTo>
                    <a:pt x="21" y="22"/>
                    <a:pt x="22" y="23"/>
                    <a:pt x="22" y="24"/>
                  </a:cubicBezTo>
                  <a:cubicBezTo>
                    <a:pt x="22" y="25"/>
                    <a:pt x="23" y="26"/>
                    <a:pt x="22" y="27"/>
                  </a:cubicBezTo>
                  <a:cubicBezTo>
                    <a:pt x="22" y="28"/>
                    <a:pt x="21" y="30"/>
                    <a:pt x="21" y="32"/>
                  </a:cubicBezTo>
                  <a:cubicBezTo>
                    <a:pt x="20" y="34"/>
                    <a:pt x="18" y="34"/>
                    <a:pt x="17" y="33"/>
                  </a:cubicBezTo>
                  <a:cubicBezTo>
                    <a:pt x="15" y="31"/>
                    <a:pt x="14" y="30"/>
                    <a:pt x="12" y="28"/>
                  </a:cubicBezTo>
                  <a:cubicBezTo>
                    <a:pt x="8" y="23"/>
                    <a:pt x="4" y="17"/>
                    <a:pt x="1" y="11"/>
                  </a:cubicBezTo>
                  <a:cubicBezTo>
                    <a:pt x="0" y="8"/>
                    <a:pt x="0" y="5"/>
                    <a:pt x="2" y="3"/>
                  </a:cubicBezTo>
                  <a:cubicBezTo>
                    <a:pt x="2" y="2"/>
                    <a:pt x="3" y="1"/>
                    <a:pt x="3" y="1"/>
                  </a:cubicBezTo>
                  <a:cubicBezTo>
                    <a:pt x="4" y="0"/>
                    <a:pt x="4" y="0"/>
                    <a:pt x="5" y="0"/>
                  </a:cubicBezTo>
                </a:path>
              </a:pathLst>
            </a:custGeom>
            <a:solidFill>
              <a:srgbClr val="F972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53" name="Freeform 146"/>
            <p:cNvSpPr>
              <a:spLocks/>
            </p:cNvSpPr>
            <p:nvPr/>
          </p:nvSpPr>
          <p:spPr bwMode="auto">
            <a:xfrm>
              <a:off x="9699444" y="5764213"/>
              <a:ext cx="76200" cy="55563"/>
            </a:xfrm>
            <a:custGeom>
              <a:avLst/>
              <a:gdLst>
                <a:gd name="T0" fmla="*/ 0 w 29"/>
                <a:gd name="T1" fmla="*/ 4 h 21"/>
                <a:gd name="T2" fmla="*/ 0 w 29"/>
                <a:gd name="T3" fmla="*/ 2 h 21"/>
                <a:gd name="T4" fmla="*/ 2 w 29"/>
                <a:gd name="T5" fmla="*/ 1 h 21"/>
                <a:gd name="T6" fmla="*/ 3 w 29"/>
                <a:gd name="T7" fmla="*/ 1 h 21"/>
                <a:gd name="T8" fmla="*/ 20 w 29"/>
                <a:gd name="T9" fmla="*/ 8 h 21"/>
                <a:gd name="T10" fmla="*/ 23 w 29"/>
                <a:gd name="T11" fmla="*/ 9 h 21"/>
                <a:gd name="T12" fmla="*/ 27 w 29"/>
                <a:gd name="T13" fmla="*/ 13 h 21"/>
                <a:gd name="T14" fmla="*/ 28 w 29"/>
                <a:gd name="T15" fmla="*/ 20 h 21"/>
                <a:gd name="T16" fmla="*/ 27 w 29"/>
                <a:gd name="T17" fmla="*/ 21 h 21"/>
                <a:gd name="T18" fmla="*/ 21 w 29"/>
                <a:gd name="T19" fmla="*/ 20 h 21"/>
                <a:gd name="T20" fmla="*/ 5 w 29"/>
                <a:gd name="T21" fmla="*/ 13 h 21"/>
                <a:gd name="T22" fmla="*/ 0 w 29"/>
                <a:gd name="T23" fmla="*/ 5 h 21"/>
                <a:gd name="T24" fmla="*/ 0 w 29"/>
                <a:gd name="T2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9" h="21">
                  <a:moveTo>
                    <a:pt x="0" y="4"/>
                  </a:moveTo>
                  <a:cubicBezTo>
                    <a:pt x="0" y="3"/>
                    <a:pt x="0" y="3"/>
                    <a:pt x="0" y="2"/>
                  </a:cubicBezTo>
                  <a:cubicBezTo>
                    <a:pt x="0" y="1"/>
                    <a:pt x="1" y="0"/>
                    <a:pt x="2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8" y="4"/>
                    <a:pt x="14" y="6"/>
                    <a:pt x="20" y="8"/>
                  </a:cubicBezTo>
                  <a:cubicBezTo>
                    <a:pt x="21" y="9"/>
                    <a:pt x="22" y="9"/>
                    <a:pt x="23" y="9"/>
                  </a:cubicBezTo>
                  <a:cubicBezTo>
                    <a:pt x="25" y="10"/>
                    <a:pt x="26" y="11"/>
                    <a:pt x="27" y="13"/>
                  </a:cubicBezTo>
                  <a:cubicBezTo>
                    <a:pt x="28" y="15"/>
                    <a:pt x="29" y="18"/>
                    <a:pt x="28" y="20"/>
                  </a:cubicBezTo>
                  <a:cubicBezTo>
                    <a:pt x="28" y="21"/>
                    <a:pt x="27" y="21"/>
                    <a:pt x="27" y="21"/>
                  </a:cubicBezTo>
                  <a:cubicBezTo>
                    <a:pt x="25" y="21"/>
                    <a:pt x="23" y="20"/>
                    <a:pt x="21" y="20"/>
                  </a:cubicBezTo>
                  <a:cubicBezTo>
                    <a:pt x="15" y="18"/>
                    <a:pt x="10" y="16"/>
                    <a:pt x="5" y="13"/>
                  </a:cubicBezTo>
                  <a:cubicBezTo>
                    <a:pt x="2" y="11"/>
                    <a:pt x="0" y="9"/>
                    <a:pt x="0" y="5"/>
                  </a:cubicBezTo>
                  <a:cubicBezTo>
                    <a:pt x="0" y="4"/>
                    <a:pt x="0" y="4"/>
                    <a:pt x="0" y="4"/>
                  </a:cubicBezTo>
                </a:path>
              </a:pathLst>
            </a:custGeom>
            <a:solidFill>
              <a:srgbClr val="F972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54" name="Freeform 147"/>
            <p:cNvSpPr>
              <a:spLocks/>
            </p:cNvSpPr>
            <p:nvPr/>
          </p:nvSpPr>
          <p:spPr bwMode="auto">
            <a:xfrm>
              <a:off x="9694681" y="5641975"/>
              <a:ext cx="65088" cy="77788"/>
            </a:xfrm>
            <a:custGeom>
              <a:avLst/>
              <a:gdLst>
                <a:gd name="T0" fmla="*/ 25 w 25"/>
                <a:gd name="T1" fmla="*/ 24 h 29"/>
                <a:gd name="T2" fmla="*/ 25 w 25"/>
                <a:gd name="T3" fmla="*/ 25 h 29"/>
                <a:gd name="T4" fmla="*/ 24 w 25"/>
                <a:gd name="T5" fmla="*/ 29 h 29"/>
                <a:gd name="T6" fmla="*/ 19 w 25"/>
                <a:gd name="T7" fmla="*/ 27 h 29"/>
                <a:gd name="T8" fmla="*/ 4 w 25"/>
                <a:gd name="T9" fmla="*/ 13 h 29"/>
                <a:gd name="T10" fmla="*/ 1 w 25"/>
                <a:gd name="T11" fmla="*/ 3 h 29"/>
                <a:gd name="T12" fmla="*/ 2 w 25"/>
                <a:gd name="T13" fmla="*/ 1 h 29"/>
                <a:gd name="T14" fmla="*/ 4 w 25"/>
                <a:gd name="T15" fmla="*/ 0 h 29"/>
                <a:gd name="T16" fmla="*/ 5 w 25"/>
                <a:gd name="T17" fmla="*/ 1 h 29"/>
                <a:gd name="T18" fmla="*/ 22 w 25"/>
                <a:gd name="T19" fmla="*/ 17 h 29"/>
                <a:gd name="T20" fmla="*/ 23 w 25"/>
                <a:gd name="T21" fmla="*/ 18 h 29"/>
                <a:gd name="T22" fmla="*/ 25 w 25"/>
                <a:gd name="T23" fmla="*/ 22 h 29"/>
                <a:gd name="T24" fmla="*/ 25 w 25"/>
                <a:gd name="T25" fmla="*/ 24 h 29"/>
                <a:gd name="T26" fmla="*/ 25 w 25"/>
                <a:gd name="T27" fmla="*/ 24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5" h="29">
                  <a:moveTo>
                    <a:pt x="25" y="24"/>
                  </a:moveTo>
                  <a:cubicBezTo>
                    <a:pt x="25" y="25"/>
                    <a:pt x="25" y="25"/>
                    <a:pt x="25" y="25"/>
                  </a:cubicBezTo>
                  <a:cubicBezTo>
                    <a:pt x="25" y="26"/>
                    <a:pt x="25" y="28"/>
                    <a:pt x="24" y="29"/>
                  </a:cubicBezTo>
                  <a:cubicBezTo>
                    <a:pt x="22" y="29"/>
                    <a:pt x="21" y="28"/>
                    <a:pt x="19" y="27"/>
                  </a:cubicBezTo>
                  <a:cubicBezTo>
                    <a:pt x="14" y="23"/>
                    <a:pt x="8" y="18"/>
                    <a:pt x="4" y="13"/>
                  </a:cubicBezTo>
                  <a:cubicBezTo>
                    <a:pt x="1" y="10"/>
                    <a:pt x="0" y="7"/>
                    <a:pt x="1" y="3"/>
                  </a:cubicBezTo>
                  <a:cubicBezTo>
                    <a:pt x="1" y="3"/>
                    <a:pt x="1" y="2"/>
                    <a:pt x="2" y="1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4" y="1"/>
                    <a:pt x="5" y="1"/>
                    <a:pt x="5" y="1"/>
                  </a:cubicBezTo>
                  <a:cubicBezTo>
                    <a:pt x="9" y="7"/>
                    <a:pt x="15" y="12"/>
                    <a:pt x="22" y="17"/>
                  </a:cubicBezTo>
                  <a:cubicBezTo>
                    <a:pt x="22" y="17"/>
                    <a:pt x="22" y="17"/>
                    <a:pt x="23" y="18"/>
                  </a:cubicBezTo>
                  <a:cubicBezTo>
                    <a:pt x="25" y="19"/>
                    <a:pt x="25" y="20"/>
                    <a:pt x="25" y="22"/>
                  </a:cubicBezTo>
                  <a:cubicBezTo>
                    <a:pt x="25" y="23"/>
                    <a:pt x="25" y="23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</a:path>
              </a:pathLst>
            </a:custGeom>
            <a:solidFill>
              <a:srgbClr val="F972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55" name="Freeform 148"/>
            <p:cNvSpPr>
              <a:spLocks/>
            </p:cNvSpPr>
            <p:nvPr/>
          </p:nvSpPr>
          <p:spPr bwMode="auto">
            <a:xfrm>
              <a:off x="9788344" y="5459413"/>
              <a:ext cx="38100" cy="74613"/>
            </a:xfrm>
            <a:custGeom>
              <a:avLst/>
              <a:gdLst>
                <a:gd name="T0" fmla="*/ 5 w 14"/>
                <a:gd name="T1" fmla="*/ 1 h 28"/>
                <a:gd name="T2" fmla="*/ 6 w 14"/>
                <a:gd name="T3" fmla="*/ 1 h 28"/>
                <a:gd name="T4" fmla="*/ 8 w 14"/>
                <a:gd name="T5" fmla="*/ 4 h 28"/>
                <a:gd name="T6" fmla="*/ 13 w 14"/>
                <a:gd name="T7" fmla="*/ 19 h 28"/>
                <a:gd name="T8" fmla="*/ 13 w 14"/>
                <a:gd name="T9" fmla="*/ 24 h 28"/>
                <a:gd name="T10" fmla="*/ 10 w 14"/>
                <a:gd name="T11" fmla="*/ 27 h 28"/>
                <a:gd name="T12" fmla="*/ 7 w 14"/>
                <a:gd name="T13" fmla="*/ 27 h 28"/>
                <a:gd name="T14" fmla="*/ 7 w 14"/>
                <a:gd name="T15" fmla="*/ 26 h 28"/>
                <a:gd name="T16" fmla="*/ 0 w 14"/>
                <a:gd name="T17" fmla="*/ 7 h 28"/>
                <a:gd name="T18" fmla="*/ 0 w 14"/>
                <a:gd name="T19" fmla="*/ 4 h 28"/>
                <a:gd name="T20" fmla="*/ 5 w 14"/>
                <a:gd name="T21" fmla="*/ 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28">
                  <a:moveTo>
                    <a:pt x="5" y="1"/>
                  </a:moveTo>
                  <a:cubicBezTo>
                    <a:pt x="5" y="1"/>
                    <a:pt x="6" y="1"/>
                    <a:pt x="6" y="1"/>
                  </a:cubicBezTo>
                  <a:cubicBezTo>
                    <a:pt x="7" y="2"/>
                    <a:pt x="7" y="3"/>
                    <a:pt x="8" y="4"/>
                  </a:cubicBezTo>
                  <a:cubicBezTo>
                    <a:pt x="9" y="9"/>
                    <a:pt x="11" y="14"/>
                    <a:pt x="13" y="19"/>
                  </a:cubicBezTo>
                  <a:cubicBezTo>
                    <a:pt x="14" y="20"/>
                    <a:pt x="14" y="22"/>
                    <a:pt x="13" y="24"/>
                  </a:cubicBezTo>
                  <a:cubicBezTo>
                    <a:pt x="12" y="25"/>
                    <a:pt x="11" y="26"/>
                    <a:pt x="10" y="27"/>
                  </a:cubicBezTo>
                  <a:cubicBezTo>
                    <a:pt x="9" y="28"/>
                    <a:pt x="8" y="28"/>
                    <a:pt x="7" y="27"/>
                  </a:cubicBezTo>
                  <a:cubicBezTo>
                    <a:pt x="7" y="26"/>
                    <a:pt x="7" y="26"/>
                    <a:pt x="7" y="26"/>
                  </a:cubicBezTo>
                  <a:cubicBezTo>
                    <a:pt x="3" y="20"/>
                    <a:pt x="1" y="14"/>
                    <a:pt x="0" y="7"/>
                  </a:cubicBezTo>
                  <a:cubicBezTo>
                    <a:pt x="0" y="6"/>
                    <a:pt x="0" y="5"/>
                    <a:pt x="0" y="4"/>
                  </a:cubicBezTo>
                  <a:cubicBezTo>
                    <a:pt x="0" y="2"/>
                    <a:pt x="3" y="0"/>
                    <a:pt x="5" y="1"/>
                  </a:cubicBezTo>
                </a:path>
              </a:pathLst>
            </a:custGeom>
            <a:solidFill>
              <a:srgbClr val="F972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56" name="Freeform 149"/>
            <p:cNvSpPr>
              <a:spLocks/>
            </p:cNvSpPr>
            <p:nvPr/>
          </p:nvSpPr>
          <p:spPr bwMode="auto">
            <a:xfrm>
              <a:off x="9855019" y="5434013"/>
              <a:ext cx="31750" cy="47625"/>
            </a:xfrm>
            <a:custGeom>
              <a:avLst/>
              <a:gdLst>
                <a:gd name="T0" fmla="*/ 0 w 12"/>
                <a:gd name="T1" fmla="*/ 5 h 18"/>
                <a:gd name="T2" fmla="*/ 1 w 12"/>
                <a:gd name="T3" fmla="*/ 2 h 18"/>
                <a:gd name="T4" fmla="*/ 6 w 12"/>
                <a:gd name="T5" fmla="*/ 1 h 18"/>
                <a:gd name="T6" fmla="*/ 8 w 12"/>
                <a:gd name="T7" fmla="*/ 3 h 18"/>
                <a:gd name="T8" fmla="*/ 10 w 12"/>
                <a:gd name="T9" fmla="*/ 9 h 18"/>
                <a:gd name="T10" fmla="*/ 7 w 12"/>
                <a:gd name="T11" fmla="*/ 17 h 18"/>
                <a:gd name="T12" fmla="*/ 2 w 12"/>
                <a:gd name="T13" fmla="*/ 15 h 18"/>
                <a:gd name="T14" fmla="*/ 0 w 12"/>
                <a:gd name="T15" fmla="*/ 5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" h="18">
                  <a:moveTo>
                    <a:pt x="0" y="5"/>
                  </a:moveTo>
                  <a:cubicBezTo>
                    <a:pt x="0" y="4"/>
                    <a:pt x="0" y="3"/>
                    <a:pt x="1" y="2"/>
                  </a:cubicBezTo>
                  <a:cubicBezTo>
                    <a:pt x="3" y="1"/>
                    <a:pt x="4" y="0"/>
                    <a:pt x="6" y="1"/>
                  </a:cubicBezTo>
                  <a:cubicBezTo>
                    <a:pt x="7" y="1"/>
                    <a:pt x="7" y="2"/>
                    <a:pt x="8" y="3"/>
                  </a:cubicBezTo>
                  <a:cubicBezTo>
                    <a:pt x="9" y="5"/>
                    <a:pt x="9" y="7"/>
                    <a:pt x="10" y="9"/>
                  </a:cubicBezTo>
                  <a:cubicBezTo>
                    <a:pt x="12" y="14"/>
                    <a:pt x="12" y="14"/>
                    <a:pt x="7" y="17"/>
                  </a:cubicBezTo>
                  <a:cubicBezTo>
                    <a:pt x="5" y="18"/>
                    <a:pt x="3" y="17"/>
                    <a:pt x="2" y="15"/>
                  </a:cubicBezTo>
                  <a:cubicBezTo>
                    <a:pt x="1" y="12"/>
                    <a:pt x="0" y="8"/>
                    <a:pt x="0" y="5"/>
                  </a:cubicBezTo>
                </a:path>
              </a:pathLst>
            </a:custGeom>
            <a:solidFill>
              <a:srgbClr val="F972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57" name="Freeform 150"/>
            <p:cNvSpPr>
              <a:spLocks noEditPoints="1"/>
            </p:cNvSpPr>
            <p:nvPr/>
          </p:nvSpPr>
          <p:spPr bwMode="auto">
            <a:xfrm>
              <a:off x="9759769" y="5434013"/>
              <a:ext cx="182563" cy="274638"/>
            </a:xfrm>
            <a:custGeom>
              <a:avLst/>
              <a:gdLst>
                <a:gd name="T0" fmla="*/ 1 w 69"/>
                <a:gd name="T1" fmla="*/ 94 h 104"/>
                <a:gd name="T2" fmla="*/ 0 w 69"/>
                <a:gd name="T3" fmla="*/ 103 h 104"/>
                <a:gd name="T4" fmla="*/ 0 w 69"/>
                <a:gd name="T5" fmla="*/ 104 h 104"/>
                <a:gd name="T6" fmla="*/ 1 w 69"/>
                <a:gd name="T7" fmla="*/ 94 h 104"/>
                <a:gd name="T8" fmla="*/ 8 w 69"/>
                <a:gd name="T9" fmla="*/ 63 h 104"/>
                <a:gd name="T10" fmla="*/ 4 w 69"/>
                <a:gd name="T11" fmla="*/ 77 h 104"/>
                <a:gd name="T12" fmla="*/ 8 w 69"/>
                <a:gd name="T13" fmla="*/ 63 h 104"/>
                <a:gd name="T14" fmla="*/ 10 w 69"/>
                <a:gd name="T15" fmla="*/ 59 h 104"/>
                <a:gd name="T16" fmla="*/ 8 w 69"/>
                <a:gd name="T17" fmla="*/ 63 h 104"/>
                <a:gd name="T18" fmla="*/ 8 w 69"/>
                <a:gd name="T19" fmla="*/ 63 h 104"/>
                <a:gd name="T20" fmla="*/ 10 w 69"/>
                <a:gd name="T21" fmla="*/ 59 h 104"/>
                <a:gd name="T22" fmla="*/ 60 w 69"/>
                <a:gd name="T23" fmla="*/ 10 h 104"/>
                <a:gd name="T24" fmla="*/ 57 w 69"/>
                <a:gd name="T25" fmla="*/ 11 h 104"/>
                <a:gd name="T26" fmla="*/ 25 w 69"/>
                <a:gd name="T27" fmla="*/ 33 h 104"/>
                <a:gd name="T28" fmla="*/ 16 w 69"/>
                <a:gd name="T29" fmla="*/ 47 h 104"/>
                <a:gd name="T30" fmla="*/ 24 w 69"/>
                <a:gd name="T31" fmla="*/ 33 h 104"/>
                <a:gd name="T32" fmla="*/ 56 w 69"/>
                <a:gd name="T33" fmla="*/ 11 h 104"/>
                <a:gd name="T34" fmla="*/ 60 w 69"/>
                <a:gd name="T35" fmla="*/ 10 h 104"/>
                <a:gd name="T36" fmla="*/ 69 w 69"/>
                <a:gd name="T37" fmla="*/ 6 h 104"/>
                <a:gd name="T38" fmla="*/ 69 w 69"/>
                <a:gd name="T39" fmla="*/ 7 h 104"/>
                <a:gd name="T40" fmla="*/ 65 w 69"/>
                <a:gd name="T41" fmla="*/ 8 h 104"/>
                <a:gd name="T42" fmla="*/ 68 w 69"/>
                <a:gd name="T43" fmla="*/ 7 h 104"/>
                <a:gd name="T44" fmla="*/ 69 w 69"/>
                <a:gd name="T45" fmla="*/ 6 h 104"/>
                <a:gd name="T46" fmla="*/ 69 w 69"/>
                <a:gd name="T47" fmla="*/ 3 h 104"/>
                <a:gd name="T48" fmla="*/ 69 w 69"/>
                <a:gd name="T49" fmla="*/ 4 h 104"/>
                <a:gd name="T50" fmla="*/ 69 w 69"/>
                <a:gd name="T51" fmla="*/ 4 h 104"/>
                <a:gd name="T52" fmla="*/ 69 w 69"/>
                <a:gd name="T53" fmla="*/ 3 h 104"/>
                <a:gd name="T54" fmla="*/ 69 w 69"/>
                <a:gd name="T55" fmla="*/ 3 h 104"/>
                <a:gd name="T56" fmla="*/ 64 w 69"/>
                <a:gd name="T57" fmla="*/ 0 h 104"/>
                <a:gd name="T58" fmla="*/ 65 w 69"/>
                <a:gd name="T59" fmla="*/ 0 h 104"/>
                <a:gd name="T60" fmla="*/ 64 w 69"/>
                <a:gd name="T61" fmla="*/ 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69" h="104">
                  <a:moveTo>
                    <a:pt x="1" y="94"/>
                  </a:moveTo>
                  <a:cubicBezTo>
                    <a:pt x="1" y="97"/>
                    <a:pt x="0" y="100"/>
                    <a:pt x="0" y="103"/>
                  </a:cubicBezTo>
                  <a:cubicBezTo>
                    <a:pt x="0" y="104"/>
                    <a:pt x="0" y="104"/>
                    <a:pt x="0" y="104"/>
                  </a:cubicBezTo>
                  <a:cubicBezTo>
                    <a:pt x="0" y="100"/>
                    <a:pt x="1" y="97"/>
                    <a:pt x="1" y="94"/>
                  </a:cubicBezTo>
                  <a:moveTo>
                    <a:pt x="8" y="63"/>
                  </a:moveTo>
                  <a:cubicBezTo>
                    <a:pt x="7" y="68"/>
                    <a:pt x="5" y="72"/>
                    <a:pt x="4" y="77"/>
                  </a:cubicBezTo>
                  <a:cubicBezTo>
                    <a:pt x="5" y="72"/>
                    <a:pt x="7" y="68"/>
                    <a:pt x="8" y="63"/>
                  </a:cubicBezTo>
                  <a:moveTo>
                    <a:pt x="10" y="59"/>
                  </a:moveTo>
                  <a:cubicBezTo>
                    <a:pt x="9" y="60"/>
                    <a:pt x="9" y="61"/>
                    <a:pt x="8" y="63"/>
                  </a:cubicBezTo>
                  <a:cubicBezTo>
                    <a:pt x="8" y="63"/>
                    <a:pt x="8" y="63"/>
                    <a:pt x="8" y="63"/>
                  </a:cubicBezTo>
                  <a:cubicBezTo>
                    <a:pt x="9" y="61"/>
                    <a:pt x="9" y="60"/>
                    <a:pt x="10" y="59"/>
                  </a:cubicBezTo>
                  <a:moveTo>
                    <a:pt x="60" y="10"/>
                  </a:moveTo>
                  <a:cubicBezTo>
                    <a:pt x="59" y="10"/>
                    <a:pt x="58" y="10"/>
                    <a:pt x="57" y="11"/>
                  </a:cubicBezTo>
                  <a:cubicBezTo>
                    <a:pt x="43" y="14"/>
                    <a:pt x="33" y="22"/>
                    <a:pt x="25" y="33"/>
                  </a:cubicBezTo>
                  <a:cubicBezTo>
                    <a:pt x="21" y="37"/>
                    <a:pt x="18" y="42"/>
                    <a:pt x="16" y="47"/>
                  </a:cubicBezTo>
                  <a:cubicBezTo>
                    <a:pt x="18" y="42"/>
                    <a:pt x="21" y="37"/>
                    <a:pt x="24" y="33"/>
                  </a:cubicBezTo>
                  <a:cubicBezTo>
                    <a:pt x="33" y="23"/>
                    <a:pt x="43" y="15"/>
                    <a:pt x="56" y="11"/>
                  </a:cubicBezTo>
                  <a:cubicBezTo>
                    <a:pt x="57" y="10"/>
                    <a:pt x="59" y="10"/>
                    <a:pt x="60" y="10"/>
                  </a:cubicBezTo>
                  <a:moveTo>
                    <a:pt x="69" y="6"/>
                  </a:moveTo>
                  <a:cubicBezTo>
                    <a:pt x="69" y="7"/>
                    <a:pt x="69" y="7"/>
                    <a:pt x="69" y="7"/>
                  </a:cubicBezTo>
                  <a:cubicBezTo>
                    <a:pt x="68" y="7"/>
                    <a:pt x="66" y="8"/>
                    <a:pt x="65" y="8"/>
                  </a:cubicBezTo>
                  <a:cubicBezTo>
                    <a:pt x="66" y="8"/>
                    <a:pt x="67" y="7"/>
                    <a:pt x="68" y="7"/>
                  </a:cubicBezTo>
                  <a:cubicBezTo>
                    <a:pt x="69" y="7"/>
                    <a:pt x="69" y="7"/>
                    <a:pt x="69" y="6"/>
                  </a:cubicBezTo>
                  <a:moveTo>
                    <a:pt x="69" y="3"/>
                  </a:moveTo>
                  <a:cubicBezTo>
                    <a:pt x="69" y="3"/>
                    <a:pt x="69" y="4"/>
                    <a:pt x="69" y="4"/>
                  </a:cubicBezTo>
                  <a:cubicBezTo>
                    <a:pt x="69" y="4"/>
                    <a:pt x="69" y="4"/>
                    <a:pt x="69" y="4"/>
                  </a:cubicBezTo>
                  <a:cubicBezTo>
                    <a:pt x="69" y="4"/>
                    <a:pt x="69" y="4"/>
                    <a:pt x="69" y="3"/>
                  </a:cubicBezTo>
                  <a:cubicBezTo>
                    <a:pt x="69" y="3"/>
                    <a:pt x="69" y="3"/>
                    <a:pt x="69" y="3"/>
                  </a:cubicBezTo>
                  <a:moveTo>
                    <a:pt x="64" y="0"/>
                  </a:moveTo>
                  <a:cubicBezTo>
                    <a:pt x="64" y="0"/>
                    <a:pt x="64" y="0"/>
                    <a:pt x="65" y="0"/>
                  </a:cubicBezTo>
                  <a:cubicBezTo>
                    <a:pt x="64" y="0"/>
                    <a:pt x="64" y="0"/>
                    <a:pt x="64" y="0"/>
                  </a:cubicBezTo>
                </a:path>
              </a:pathLst>
            </a:custGeom>
            <a:solidFill>
              <a:srgbClr val="FFD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58" name="Freeform 151"/>
            <p:cNvSpPr>
              <a:spLocks/>
            </p:cNvSpPr>
            <p:nvPr/>
          </p:nvSpPr>
          <p:spPr bwMode="auto">
            <a:xfrm>
              <a:off x="9731194" y="5434013"/>
              <a:ext cx="212725" cy="271463"/>
            </a:xfrm>
            <a:custGeom>
              <a:avLst/>
              <a:gdLst>
                <a:gd name="T0" fmla="*/ 71 w 81"/>
                <a:gd name="T1" fmla="*/ 0 h 103"/>
                <a:gd name="T2" fmla="*/ 68 w 81"/>
                <a:gd name="T3" fmla="*/ 0 h 103"/>
                <a:gd name="T4" fmla="*/ 55 w 81"/>
                <a:gd name="T5" fmla="*/ 4 h 103"/>
                <a:gd name="T6" fmla="*/ 57 w 81"/>
                <a:gd name="T7" fmla="*/ 9 h 103"/>
                <a:gd name="T8" fmla="*/ 54 w 81"/>
                <a:gd name="T9" fmla="*/ 17 h 103"/>
                <a:gd name="T10" fmla="*/ 52 w 81"/>
                <a:gd name="T11" fmla="*/ 17 h 103"/>
                <a:gd name="T12" fmla="*/ 49 w 81"/>
                <a:gd name="T13" fmla="*/ 15 h 103"/>
                <a:gd name="T14" fmla="*/ 47 w 81"/>
                <a:gd name="T15" fmla="*/ 9 h 103"/>
                <a:gd name="T16" fmla="*/ 37 w 81"/>
                <a:gd name="T17" fmla="*/ 16 h 103"/>
                <a:gd name="T18" fmla="*/ 32 w 81"/>
                <a:gd name="T19" fmla="*/ 21 h 103"/>
                <a:gd name="T20" fmla="*/ 35 w 81"/>
                <a:gd name="T21" fmla="*/ 29 h 103"/>
                <a:gd name="T22" fmla="*/ 35 w 81"/>
                <a:gd name="T23" fmla="*/ 34 h 103"/>
                <a:gd name="T24" fmla="*/ 32 w 81"/>
                <a:gd name="T25" fmla="*/ 37 h 103"/>
                <a:gd name="T26" fmla="*/ 31 w 81"/>
                <a:gd name="T27" fmla="*/ 38 h 103"/>
                <a:gd name="T28" fmla="*/ 29 w 81"/>
                <a:gd name="T29" fmla="*/ 37 h 103"/>
                <a:gd name="T30" fmla="*/ 29 w 81"/>
                <a:gd name="T31" fmla="*/ 36 h 103"/>
                <a:gd name="T32" fmla="*/ 25 w 81"/>
                <a:gd name="T33" fmla="*/ 29 h 103"/>
                <a:gd name="T34" fmla="*/ 12 w 81"/>
                <a:gd name="T35" fmla="*/ 50 h 103"/>
                <a:gd name="T36" fmla="*/ 17 w 81"/>
                <a:gd name="T37" fmla="*/ 57 h 103"/>
                <a:gd name="T38" fmla="*/ 19 w 81"/>
                <a:gd name="T39" fmla="*/ 59 h 103"/>
                <a:gd name="T40" fmla="*/ 19 w 81"/>
                <a:gd name="T41" fmla="*/ 62 h 103"/>
                <a:gd name="T42" fmla="*/ 18 w 81"/>
                <a:gd name="T43" fmla="*/ 67 h 103"/>
                <a:gd name="T44" fmla="*/ 15 w 81"/>
                <a:gd name="T45" fmla="*/ 68 h 103"/>
                <a:gd name="T46" fmla="*/ 14 w 81"/>
                <a:gd name="T47" fmla="*/ 68 h 103"/>
                <a:gd name="T48" fmla="*/ 9 w 81"/>
                <a:gd name="T49" fmla="*/ 63 h 103"/>
                <a:gd name="T50" fmla="*/ 8 w 81"/>
                <a:gd name="T51" fmla="*/ 61 h 103"/>
                <a:gd name="T52" fmla="*/ 6 w 81"/>
                <a:gd name="T53" fmla="*/ 68 h 103"/>
                <a:gd name="T54" fmla="*/ 4 w 81"/>
                <a:gd name="T55" fmla="*/ 77 h 103"/>
                <a:gd name="T56" fmla="*/ 0 w 81"/>
                <a:gd name="T57" fmla="*/ 90 h 103"/>
                <a:gd name="T58" fmla="*/ 8 w 81"/>
                <a:gd name="T59" fmla="*/ 96 h 103"/>
                <a:gd name="T60" fmla="*/ 9 w 81"/>
                <a:gd name="T61" fmla="*/ 97 h 103"/>
                <a:gd name="T62" fmla="*/ 11 w 81"/>
                <a:gd name="T63" fmla="*/ 101 h 103"/>
                <a:gd name="T64" fmla="*/ 11 w 81"/>
                <a:gd name="T65" fmla="*/ 103 h 103"/>
                <a:gd name="T66" fmla="*/ 11 w 81"/>
                <a:gd name="T67" fmla="*/ 103 h 103"/>
                <a:gd name="T68" fmla="*/ 11 w 81"/>
                <a:gd name="T69" fmla="*/ 103 h 103"/>
                <a:gd name="T70" fmla="*/ 12 w 81"/>
                <a:gd name="T71" fmla="*/ 94 h 103"/>
                <a:gd name="T72" fmla="*/ 13 w 81"/>
                <a:gd name="T73" fmla="*/ 92 h 103"/>
                <a:gd name="T74" fmla="*/ 15 w 81"/>
                <a:gd name="T75" fmla="*/ 77 h 103"/>
                <a:gd name="T76" fmla="*/ 19 w 81"/>
                <a:gd name="T77" fmla="*/ 63 h 103"/>
                <a:gd name="T78" fmla="*/ 19 w 81"/>
                <a:gd name="T79" fmla="*/ 63 h 103"/>
                <a:gd name="T80" fmla="*/ 19 w 81"/>
                <a:gd name="T81" fmla="*/ 63 h 103"/>
                <a:gd name="T82" fmla="*/ 19 w 81"/>
                <a:gd name="T83" fmla="*/ 63 h 103"/>
                <a:gd name="T84" fmla="*/ 21 w 81"/>
                <a:gd name="T85" fmla="*/ 59 h 103"/>
                <a:gd name="T86" fmla="*/ 22 w 81"/>
                <a:gd name="T87" fmla="*/ 57 h 103"/>
                <a:gd name="T88" fmla="*/ 26 w 81"/>
                <a:gd name="T89" fmla="*/ 48 h 103"/>
                <a:gd name="T90" fmla="*/ 27 w 81"/>
                <a:gd name="T91" fmla="*/ 47 h 103"/>
                <a:gd name="T92" fmla="*/ 36 w 81"/>
                <a:gd name="T93" fmla="*/ 33 h 103"/>
                <a:gd name="T94" fmla="*/ 68 w 81"/>
                <a:gd name="T95" fmla="*/ 11 h 103"/>
                <a:gd name="T96" fmla="*/ 71 w 81"/>
                <a:gd name="T97" fmla="*/ 10 h 103"/>
                <a:gd name="T98" fmla="*/ 75 w 81"/>
                <a:gd name="T99" fmla="*/ 9 h 103"/>
                <a:gd name="T100" fmla="*/ 76 w 81"/>
                <a:gd name="T101" fmla="*/ 8 h 103"/>
                <a:gd name="T102" fmla="*/ 80 w 81"/>
                <a:gd name="T103" fmla="*/ 7 h 103"/>
                <a:gd name="T104" fmla="*/ 80 w 81"/>
                <a:gd name="T105" fmla="*/ 6 h 103"/>
                <a:gd name="T106" fmla="*/ 80 w 81"/>
                <a:gd name="T107" fmla="*/ 4 h 103"/>
                <a:gd name="T108" fmla="*/ 80 w 81"/>
                <a:gd name="T109" fmla="*/ 4 h 103"/>
                <a:gd name="T110" fmla="*/ 80 w 81"/>
                <a:gd name="T111" fmla="*/ 3 h 103"/>
                <a:gd name="T112" fmla="*/ 79 w 81"/>
                <a:gd name="T113" fmla="*/ 2 h 103"/>
                <a:gd name="T114" fmla="*/ 76 w 81"/>
                <a:gd name="T115" fmla="*/ 0 h 103"/>
                <a:gd name="T116" fmla="*/ 75 w 81"/>
                <a:gd name="T117" fmla="*/ 0 h 103"/>
                <a:gd name="T118" fmla="*/ 71 w 81"/>
                <a:gd name="T119" fmla="*/ 0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81" h="103">
                  <a:moveTo>
                    <a:pt x="71" y="0"/>
                  </a:moveTo>
                  <a:cubicBezTo>
                    <a:pt x="70" y="0"/>
                    <a:pt x="69" y="0"/>
                    <a:pt x="68" y="0"/>
                  </a:cubicBezTo>
                  <a:cubicBezTo>
                    <a:pt x="64" y="1"/>
                    <a:pt x="59" y="2"/>
                    <a:pt x="55" y="4"/>
                  </a:cubicBezTo>
                  <a:cubicBezTo>
                    <a:pt x="56" y="6"/>
                    <a:pt x="56" y="7"/>
                    <a:pt x="57" y="9"/>
                  </a:cubicBezTo>
                  <a:cubicBezTo>
                    <a:pt x="59" y="14"/>
                    <a:pt x="59" y="14"/>
                    <a:pt x="54" y="17"/>
                  </a:cubicBezTo>
                  <a:cubicBezTo>
                    <a:pt x="53" y="17"/>
                    <a:pt x="53" y="17"/>
                    <a:pt x="52" y="17"/>
                  </a:cubicBezTo>
                  <a:cubicBezTo>
                    <a:pt x="51" y="17"/>
                    <a:pt x="50" y="16"/>
                    <a:pt x="49" y="15"/>
                  </a:cubicBezTo>
                  <a:cubicBezTo>
                    <a:pt x="49" y="13"/>
                    <a:pt x="48" y="11"/>
                    <a:pt x="47" y="9"/>
                  </a:cubicBezTo>
                  <a:cubicBezTo>
                    <a:pt x="44" y="11"/>
                    <a:pt x="40" y="13"/>
                    <a:pt x="37" y="16"/>
                  </a:cubicBezTo>
                  <a:cubicBezTo>
                    <a:pt x="35" y="18"/>
                    <a:pt x="34" y="19"/>
                    <a:pt x="32" y="21"/>
                  </a:cubicBezTo>
                  <a:cubicBezTo>
                    <a:pt x="33" y="24"/>
                    <a:pt x="34" y="26"/>
                    <a:pt x="35" y="29"/>
                  </a:cubicBezTo>
                  <a:cubicBezTo>
                    <a:pt x="36" y="30"/>
                    <a:pt x="36" y="32"/>
                    <a:pt x="35" y="34"/>
                  </a:cubicBezTo>
                  <a:cubicBezTo>
                    <a:pt x="34" y="35"/>
                    <a:pt x="33" y="36"/>
                    <a:pt x="32" y="37"/>
                  </a:cubicBezTo>
                  <a:cubicBezTo>
                    <a:pt x="32" y="38"/>
                    <a:pt x="31" y="38"/>
                    <a:pt x="31" y="38"/>
                  </a:cubicBezTo>
                  <a:cubicBezTo>
                    <a:pt x="30" y="38"/>
                    <a:pt x="30" y="37"/>
                    <a:pt x="29" y="37"/>
                  </a:cubicBezTo>
                  <a:cubicBezTo>
                    <a:pt x="29" y="36"/>
                    <a:pt x="29" y="36"/>
                    <a:pt x="29" y="36"/>
                  </a:cubicBezTo>
                  <a:cubicBezTo>
                    <a:pt x="27" y="34"/>
                    <a:pt x="26" y="31"/>
                    <a:pt x="25" y="29"/>
                  </a:cubicBezTo>
                  <a:cubicBezTo>
                    <a:pt x="20" y="35"/>
                    <a:pt x="15" y="43"/>
                    <a:pt x="12" y="50"/>
                  </a:cubicBezTo>
                  <a:cubicBezTo>
                    <a:pt x="14" y="53"/>
                    <a:pt x="15" y="55"/>
                    <a:pt x="17" y="57"/>
                  </a:cubicBezTo>
                  <a:cubicBezTo>
                    <a:pt x="18" y="57"/>
                    <a:pt x="19" y="58"/>
                    <a:pt x="19" y="59"/>
                  </a:cubicBezTo>
                  <a:cubicBezTo>
                    <a:pt x="19" y="60"/>
                    <a:pt x="20" y="61"/>
                    <a:pt x="19" y="62"/>
                  </a:cubicBezTo>
                  <a:cubicBezTo>
                    <a:pt x="19" y="63"/>
                    <a:pt x="18" y="65"/>
                    <a:pt x="18" y="67"/>
                  </a:cubicBezTo>
                  <a:cubicBezTo>
                    <a:pt x="17" y="68"/>
                    <a:pt x="16" y="68"/>
                    <a:pt x="15" y="68"/>
                  </a:cubicBezTo>
                  <a:cubicBezTo>
                    <a:pt x="15" y="68"/>
                    <a:pt x="14" y="68"/>
                    <a:pt x="14" y="68"/>
                  </a:cubicBezTo>
                  <a:cubicBezTo>
                    <a:pt x="12" y="66"/>
                    <a:pt x="11" y="65"/>
                    <a:pt x="9" y="63"/>
                  </a:cubicBezTo>
                  <a:cubicBezTo>
                    <a:pt x="9" y="63"/>
                    <a:pt x="8" y="62"/>
                    <a:pt x="8" y="61"/>
                  </a:cubicBezTo>
                  <a:cubicBezTo>
                    <a:pt x="7" y="63"/>
                    <a:pt x="6" y="66"/>
                    <a:pt x="6" y="68"/>
                  </a:cubicBezTo>
                  <a:cubicBezTo>
                    <a:pt x="5" y="71"/>
                    <a:pt x="5" y="74"/>
                    <a:pt x="4" y="77"/>
                  </a:cubicBezTo>
                  <a:cubicBezTo>
                    <a:pt x="2" y="81"/>
                    <a:pt x="1" y="86"/>
                    <a:pt x="0" y="90"/>
                  </a:cubicBezTo>
                  <a:cubicBezTo>
                    <a:pt x="3" y="92"/>
                    <a:pt x="5" y="94"/>
                    <a:pt x="8" y="96"/>
                  </a:cubicBezTo>
                  <a:cubicBezTo>
                    <a:pt x="8" y="96"/>
                    <a:pt x="8" y="96"/>
                    <a:pt x="9" y="97"/>
                  </a:cubicBezTo>
                  <a:cubicBezTo>
                    <a:pt x="11" y="98"/>
                    <a:pt x="11" y="99"/>
                    <a:pt x="11" y="101"/>
                  </a:cubicBezTo>
                  <a:cubicBezTo>
                    <a:pt x="11" y="102"/>
                    <a:pt x="11" y="102"/>
                    <a:pt x="11" y="103"/>
                  </a:cubicBezTo>
                  <a:cubicBezTo>
                    <a:pt x="11" y="103"/>
                    <a:pt x="11" y="103"/>
                    <a:pt x="11" y="103"/>
                  </a:cubicBezTo>
                  <a:cubicBezTo>
                    <a:pt x="11" y="103"/>
                    <a:pt x="11" y="103"/>
                    <a:pt x="11" y="103"/>
                  </a:cubicBezTo>
                  <a:cubicBezTo>
                    <a:pt x="11" y="100"/>
                    <a:pt x="12" y="97"/>
                    <a:pt x="12" y="94"/>
                  </a:cubicBezTo>
                  <a:cubicBezTo>
                    <a:pt x="12" y="93"/>
                    <a:pt x="12" y="92"/>
                    <a:pt x="13" y="92"/>
                  </a:cubicBezTo>
                  <a:cubicBezTo>
                    <a:pt x="13" y="87"/>
                    <a:pt x="14" y="82"/>
                    <a:pt x="15" y="77"/>
                  </a:cubicBezTo>
                  <a:cubicBezTo>
                    <a:pt x="16" y="72"/>
                    <a:pt x="18" y="68"/>
                    <a:pt x="19" y="63"/>
                  </a:cubicBezTo>
                  <a:cubicBezTo>
                    <a:pt x="19" y="63"/>
                    <a:pt x="19" y="63"/>
                    <a:pt x="19" y="63"/>
                  </a:cubicBezTo>
                  <a:cubicBezTo>
                    <a:pt x="19" y="63"/>
                    <a:pt x="19" y="63"/>
                    <a:pt x="19" y="63"/>
                  </a:cubicBezTo>
                  <a:cubicBezTo>
                    <a:pt x="19" y="63"/>
                    <a:pt x="19" y="63"/>
                    <a:pt x="19" y="63"/>
                  </a:cubicBezTo>
                  <a:cubicBezTo>
                    <a:pt x="20" y="61"/>
                    <a:pt x="20" y="60"/>
                    <a:pt x="21" y="59"/>
                  </a:cubicBezTo>
                  <a:cubicBezTo>
                    <a:pt x="21" y="58"/>
                    <a:pt x="21" y="58"/>
                    <a:pt x="22" y="57"/>
                  </a:cubicBezTo>
                  <a:cubicBezTo>
                    <a:pt x="23" y="54"/>
                    <a:pt x="25" y="51"/>
                    <a:pt x="26" y="48"/>
                  </a:cubicBezTo>
                  <a:cubicBezTo>
                    <a:pt x="26" y="48"/>
                    <a:pt x="26" y="47"/>
                    <a:pt x="27" y="47"/>
                  </a:cubicBezTo>
                  <a:cubicBezTo>
                    <a:pt x="29" y="42"/>
                    <a:pt x="32" y="37"/>
                    <a:pt x="36" y="33"/>
                  </a:cubicBezTo>
                  <a:cubicBezTo>
                    <a:pt x="44" y="22"/>
                    <a:pt x="54" y="14"/>
                    <a:pt x="68" y="11"/>
                  </a:cubicBezTo>
                  <a:cubicBezTo>
                    <a:pt x="69" y="10"/>
                    <a:pt x="70" y="10"/>
                    <a:pt x="71" y="10"/>
                  </a:cubicBezTo>
                  <a:cubicBezTo>
                    <a:pt x="72" y="9"/>
                    <a:pt x="74" y="9"/>
                    <a:pt x="75" y="9"/>
                  </a:cubicBezTo>
                  <a:cubicBezTo>
                    <a:pt x="75" y="8"/>
                    <a:pt x="76" y="8"/>
                    <a:pt x="76" y="8"/>
                  </a:cubicBezTo>
                  <a:cubicBezTo>
                    <a:pt x="77" y="8"/>
                    <a:pt x="79" y="7"/>
                    <a:pt x="80" y="7"/>
                  </a:cubicBezTo>
                  <a:cubicBezTo>
                    <a:pt x="80" y="7"/>
                    <a:pt x="80" y="7"/>
                    <a:pt x="80" y="6"/>
                  </a:cubicBezTo>
                  <a:cubicBezTo>
                    <a:pt x="80" y="6"/>
                    <a:pt x="81" y="5"/>
                    <a:pt x="80" y="4"/>
                  </a:cubicBezTo>
                  <a:cubicBezTo>
                    <a:pt x="80" y="4"/>
                    <a:pt x="80" y="4"/>
                    <a:pt x="80" y="4"/>
                  </a:cubicBezTo>
                  <a:cubicBezTo>
                    <a:pt x="80" y="4"/>
                    <a:pt x="80" y="3"/>
                    <a:pt x="80" y="3"/>
                  </a:cubicBezTo>
                  <a:cubicBezTo>
                    <a:pt x="79" y="3"/>
                    <a:pt x="79" y="3"/>
                    <a:pt x="79" y="2"/>
                  </a:cubicBezTo>
                  <a:cubicBezTo>
                    <a:pt x="78" y="1"/>
                    <a:pt x="77" y="1"/>
                    <a:pt x="76" y="0"/>
                  </a:cubicBezTo>
                  <a:cubicBezTo>
                    <a:pt x="75" y="0"/>
                    <a:pt x="75" y="0"/>
                    <a:pt x="75" y="0"/>
                  </a:cubicBezTo>
                  <a:cubicBezTo>
                    <a:pt x="73" y="0"/>
                    <a:pt x="72" y="0"/>
                    <a:pt x="71" y="0"/>
                  </a:cubicBezTo>
                </a:path>
              </a:pathLst>
            </a:custGeom>
            <a:solidFill>
              <a:srgbClr val="FF8F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59" name="Freeform 152"/>
            <p:cNvSpPr>
              <a:spLocks noEditPoints="1"/>
            </p:cNvSpPr>
            <p:nvPr/>
          </p:nvSpPr>
          <p:spPr bwMode="auto">
            <a:xfrm>
              <a:off x="9759769" y="5708650"/>
              <a:ext cx="11113" cy="92075"/>
            </a:xfrm>
            <a:custGeom>
              <a:avLst/>
              <a:gdLst>
                <a:gd name="T0" fmla="*/ 1 w 4"/>
                <a:gd name="T1" fmla="*/ 18 h 35"/>
                <a:gd name="T2" fmla="*/ 4 w 4"/>
                <a:gd name="T3" fmla="*/ 33 h 35"/>
                <a:gd name="T4" fmla="*/ 4 w 4"/>
                <a:gd name="T5" fmla="*/ 34 h 35"/>
                <a:gd name="T6" fmla="*/ 4 w 4"/>
                <a:gd name="T7" fmla="*/ 35 h 35"/>
                <a:gd name="T8" fmla="*/ 4 w 4"/>
                <a:gd name="T9" fmla="*/ 33 h 35"/>
                <a:gd name="T10" fmla="*/ 1 w 4"/>
                <a:gd name="T11" fmla="*/ 18 h 35"/>
                <a:gd name="T12" fmla="*/ 0 w 4"/>
                <a:gd name="T13" fmla="*/ 0 h 35"/>
                <a:gd name="T14" fmla="*/ 0 w 4"/>
                <a:gd name="T15" fmla="*/ 1 h 35"/>
                <a:gd name="T16" fmla="*/ 0 w 4"/>
                <a:gd name="T17" fmla="*/ 4 h 35"/>
                <a:gd name="T18" fmla="*/ 0 w 4"/>
                <a:gd name="T19" fmla="*/ 0 h 35"/>
                <a:gd name="T20" fmla="*/ 0 w 4"/>
                <a:gd name="T21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35">
                  <a:moveTo>
                    <a:pt x="1" y="18"/>
                  </a:moveTo>
                  <a:cubicBezTo>
                    <a:pt x="2" y="23"/>
                    <a:pt x="3" y="28"/>
                    <a:pt x="4" y="33"/>
                  </a:cubicBezTo>
                  <a:cubicBezTo>
                    <a:pt x="4" y="33"/>
                    <a:pt x="4" y="34"/>
                    <a:pt x="4" y="34"/>
                  </a:cubicBezTo>
                  <a:cubicBezTo>
                    <a:pt x="4" y="34"/>
                    <a:pt x="4" y="35"/>
                    <a:pt x="4" y="35"/>
                  </a:cubicBezTo>
                  <a:cubicBezTo>
                    <a:pt x="4" y="34"/>
                    <a:pt x="4" y="34"/>
                    <a:pt x="4" y="33"/>
                  </a:cubicBezTo>
                  <a:cubicBezTo>
                    <a:pt x="3" y="28"/>
                    <a:pt x="2" y="23"/>
                    <a:pt x="1" y="18"/>
                  </a:cubicBezTo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2"/>
                    <a:pt x="0" y="3"/>
                    <a:pt x="0" y="4"/>
                  </a:cubicBezTo>
                  <a:cubicBezTo>
                    <a:pt x="0" y="3"/>
                    <a:pt x="0" y="2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FD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60" name="Freeform 153"/>
            <p:cNvSpPr>
              <a:spLocks/>
            </p:cNvSpPr>
            <p:nvPr/>
          </p:nvSpPr>
          <p:spPr bwMode="auto">
            <a:xfrm>
              <a:off x="9723256" y="5700713"/>
              <a:ext cx="47625" cy="98425"/>
            </a:xfrm>
            <a:custGeom>
              <a:avLst/>
              <a:gdLst>
                <a:gd name="T0" fmla="*/ 2 w 18"/>
                <a:gd name="T1" fmla="*/ 0 h 37"/>
                <a:gd name="T2" fmla="*/ 1 w 18"/>
                <a:gd name="T3" fmla="*/ 2 h 37"/>
                <a:gd name="T4" fmla="*/ 1 w 18"/>
                <a:gd name="T5" fmla="*/ 29 h 37"/>
                <a:gd name="T6" fmla="*/ 11 w 18"/>
                <a:gd name="T7" fmla="*/ 32 h 37"/>
                <a:gd name="T8" fmla="*/ 14 w 18"/>
                <a:gd name="T9" fmla="*/ 33 h 37"/>
                <a:gd name="T10" fmla="*/ 18 w 18"/>
                <a:gd name="T11" fmla="*/ 37 h 37"/>
                <a:gd name="T12" fmla="*/ 18 w 18"/>
                <a:gd name="T13" fmla="*/ 37 h 37"/>
                <a:gd name="T14" fmla="*/ 18 w 18"/>
                <a:gd name="T15" fmla="*/ 36 h 37"/>
                <a:gd name="T16" fmla="*/ 15 w 18"/>
                <a:gd name="T17" fmla="*/ 21 h 37"/>
                <a:gd name="T18" fmla="*/ 14 w 18"/>
                <a:gd name="T19" fmla="*/ 7 h 37"/>
                <a:gd name="T20" fmla="*/ 14 w 18"/>
                <a:gd name="T21" fmla="*/ 4 h 37"/>
                <a:gd name="T22" fmla="*/ 13 w 18"/>
                <a:gd name="T23" fmla="*/ 7 h 37"/>
                <a:gd name="T24" fmla="*/ 12 w 18"/>
                <a:gd name="T25" fmla="*/ 7 h 37"/>
                <a:gd name="T26" fmla="*/ 8 w 18"/>
                <a:gd name="T27" fmla="*/ 5 h 37"/>
                <a:gd name="T28" fmla="*/ 2 w 18"/>
                <a:gd name="T29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8" h="37">
                  <a:moveTo>
                    <a:pt x="2" y="0"/>
                  </a:moveTo>
                  <a:cubicBezTo>
                    <a:pt x="1" y="0"/>
                    <a:pt x="1" y="1"/>
                    <a:pt x="1" y="2"/>
                  </a:cubicBezTo>
                  <a:cubicBezTo>
                    <a:pt x="0" y="11"/>
                    <a:pt x="0" y="20"/>
                    <a:pt x="1" y="29"/>
                  </a:cubicBezTo>
                  <a:cubicBezTo>
                    <a:pt x="4" y="30"/>
                    <a:pt x="8" y="31"/>
                    <a:pt x="11" y="32"/>
                  </a:cubicBezTo>
                  <a:cubicBezTo>
                    <a:pt x="12" y="33"/>
                    <a:pt x="13" y="33"/>
                    <a:pt x="14" y="33"/>
                  </a:cubicBezTo>
                  <a:cubicBezTo>
                    <a:pt x="16" y="34"/>
                    <a:pt x="17" y="35"/>
                    <a:pt x="18" y="37"/>
                  </a:cubicBezTo>
                  <a:cubicBezTo>
                    <a:pt x="18" y="37"/>
                    <a:pt x="18" y="37"/>
                    <a:pt x="18" y="37"/>
                  </a:cubicBezTo>
                  <a:cubicBezTo>
                    <a:pt x="18" y="37"/>
                    <a:pt x="18" y="36"/>
                    <a:pt x="18" y="36"/>
                  </a:cubicBezTo>
                  <a:cubicBezTo>
                    <a:pt x="17" y="31"/>
                    <a:pt x="16" y="26"/>
                    <a:pt x="15" y="21"/>
                  </a:cubicBezTo>
                  <a:cubicBezTo>
                    <a:pt x="15" y="17"/>
                    <a:pt x="14" y="12"/>
                    <a:pt x="14" y="7"/>
                  </a:cubicBezTo>
                  <a:cubicBezTo>
                    <a:pt x="14" y="6"/>
                    <a:pt x="14" y="5"/>
                    <a:pt x="14" y="4"/>
                  </a:cubicBezTo>
                  <a:cubicBezTo>
                    <a:pt x="14" y="5"/>
                    <a:pt x="14" y="6"/>
                    <a:pt x="13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0" y="7"/>
                    <a:pt x="9" y="6"/>
                    <a:pt x="8" y="5"/>
                  </a:cubicBezTo>
                  <a:cubicBezTo>
                    <a:pt x="6" y="4"/>
                    <a:pt x="4" y="2"/>
                    <a:pt x="2" y="0"/>
                  </a:cubicBezTo>
                </a:path>
              </a:pathLst>
            </a:custGeom>
            <a:solidFill>
              <a:srgbClr val="FF8F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61" name="Freeform 154"/>
            <p:cNvSpPr>
              <a:spLocks/>
            </p:cNvSpPr>
            <p:nvPr/>
          </p:nvSpPr>
          <p:spPr bwMode="auto">
            <a:xfrm>
              <a:off x="9774056" y="581183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FD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62" name="Freeform 155"/>
            <p:cNvSpPr>
              <a:spLocks/>
            </p:cNvSpPr>
            <p:nvPr/>
          </p:nvSpPr>
          <p:spPr bwMode="auto">
            <a:xfrm>
              <a:off x="9728019" y="5807075"/>
              <a:ext cx="76200" cy="103188"/>
            </a:xfrm>
            <a:custGeom>
              <a:avLst/>
              <a:gdLst>
                <a:gd name="T0" fmla="*/ 0 w 29"/>
                <a:gd name="T1" fmla="*/ 0 h 39"/>
                <a:gd name="T2" fmla="*/ 3 w 29"/>
                <a:gd name="T3" fmla="*/ 15 h 39"/>
                <a:gd name="T4" fmla="*/ 6 w 29"/>
                <a:gd name="T5" fmla="*/ 30 h 39"/>
                <a:gd name="T6" fmla="*/ 22 w 29"/>
                <a:gd name="T7" fmla="*/ 34 h 39"/>
                <a:gd name="T8" fmla="*/ 25 w 29"/>
                <a:gd name="T9" fmla="*/ 35 h 39"/>
                <a:gd name="T10" fmla="*/ 28 w 29"/>
                <a:gd name="T11" fmla="*/ 37 h 39"/>
                <a:gd name="T12" fmla="*/ 29 w 29"/>
                <a:gd name="T13" fmla="*/ 39 h 39"/>
                <a:gd name="T14" fmla="*/ 23 w 29"/>
                <a:gd name="T15" fmla="*/ 21 h 39"/>
                <a:gd name="T16" fmla="*/ 17 w 29"/>
                <a:gd name="T17" fmla="*/ 2 h 39"/>
                <a:gd name="T18" fmla="*/ 17 w 29"/>
                <a:gd name="T19" fmla="*/ 2 h 39"/>
                <a:gd name="T20" fmla="*/ 17 w 29"/>
                <a:gd name="T21" fmla="*/ 4 h 39"/>
                <a:gd name="T22" fmla="*/ 16 w 29"/>
                <a:gd name="T23" fmla="*/ 5 h 39"/>
                <a:gd name="T24" fmla="*/ 16 w 29"/>
                <a:gd name="T25" fmla="*/ 5 h 39"/>
                <a:gd name="T26" fmla="*/ 10 w 29"/>
                <a:gd name="T27" fmla="*/ 4 h 39"/>
                <a:gd name="T28" fmla="*/ 0 w 29"/>
                <a:gd name="T29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9" h="39">
                  <a:moveTo>
                    <a:pt x="0" y="0"/>
                  </a:moveTo>
                  <a:cubicBezTo>
                    <a:pt x="1" y="5"/>
                    <a:pt x="2" y="10"/>
                    <a:pt x="3" y="15"/>
                  </a:cubicBezTo>
                  <a:cubicBezTo>
                    <a:pt x="4" y="20"/>
                    <a:pt x="5" y="25"/>
                    <a:pt x="6" y="30"/>
                  </a:cubicBezTo>
                  <a:cubicBezTo>
                    <a:pt x="11" y="32"/>
                    <a:pt x="17" y="34"/>
                    <a:pt x="22" y="34"/>
                  </a:cubicBezTo>
                  <a:cubicBezTo>
                    <a:pt x="23" y="34"/>
                    <a:pt x="24" y="34"/>
                    <a:pt x="25" y="35"/>
                  </a:cubicBezTo>
                  <a:cubicBezTo>
                    <a:pt x="26" y="35"/>
                    <a:pt x="27" y="36"/>
                    <a:pt x="28" y="37"/>
                  </a:cubicBezTo>
                  <a:cubicBezTo>
                    <a:pt x="28" y="38"/>
                    <a:pt x="28" y="39"/>
                    <a:pt x="29" y="39"/>
                  </a:cubicBezTo>
                  <a:cubicBezTo>
                    <a:pt x="27" y="33"/>
                    <a:pt x="25" y="27"/>
                    <a:pt x="23" y="21"/>
                  </a:cubicBezTo>
                  <a:cubicBezTo>
                    <a:pt x="21" y="15"/>
                    <a:pt x="19" y="9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3"/>
                    <a:pt x="17" y="3"/>
                    <a:pt x="17" y="4"/>
                  </a:cubicBezTo>
                  <a:cubicBezTo>
                    <a:pt x="17" y="5"/>
                    <a:pt x="16" y="5"/>
                    <a:pt x="16" y="5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4" y="5"/>
                    <a:pt x="12" y="4"/>
                    <a:pt x="10" y="4"/>
                  </a:cubicBezTo>
                  <a:cubicBezTo>
                    <a:pt x="6" y="3"/>
                    <a:pt x="3" y="1"/>
                    <a:pt x="0" y="0"/>
                  </a:cubicBezTo>
                </a:path>
              </a:pathLst>
            </a:custGeom>
            <a:solidFill>
              <a:srgbClr val="FF8F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63" name="Freeform 156"/>
            <p:cNvSpPr>
              <a:spLocks noEditPoints="1"/>
            </p:cNvSpPr>
            <p:nvPr/>
          </p:nvSpPr>
          <p:spPr bwMode="auto">
            <a:xfrm>
              <a:off x="9615306" y="6030913"/>
              <a:ext cx="328613" cy="619125"/>
            </a:xfrm>
            <a:custGeom>
              <a:avLst/>
              <a:gdLst>
                <a:gd name="T0" fmla="*/ 47 w 125"/>
                <a:gd name="T1" fmla="*/ 233 h 234"/>
                <a:gd name="T2" fmla="*/ 46 w 125"/>
                <a:gd name="T3" fmla="*/ 233 h 234"/>
                <a:gd name="T4" fmla="*/ 32 w 125"/>
                <a:gd name="T5" fmla="*/ 234 h 234"/>
                <a:gd name="T6" fmla="*/ 46 w 125"/>
                <a:gd name="T7" fmla="*/ 233 h 234"/>
                <a:gd name="T8" fmla="*/ 47 w 125"/>
                <a:gd name="T9" fmla="*/ 233 h 234"/>
                <a:gd name="T10" fmla="*/ 7 w 125"/>
                <a:gd name="T11" fmla="*/ 232 h 234"/>
                <a:gd name="T12" fmla="*/ 18 w 125"/>
                <a:gd name="T13" fmla="*/ 234 h 234"/>
                <a:gd name="T14" fmla="*/ 9 w 125"/>
                <a:gd name="T15" fmla="*/ 232 h 234"/>
                <a:gd name="T16" fmla="*/ 7 w 125"/>
                <a:gd name="T17" fmla="*/ 232 h 234"/>
                <a:gd name="T18" fmla="*/ 0 w 125"/>
                <a:gd name="T19" fmla="*/ 228 h 234"/>
                <a:gd name="T20" fmla="*/ 0 w 125"/>
                <a:gd name="T21" fmla="*/ 229 h 234"/>
                <a:gd name="T22" fmla="*/ 0 w 125"/>
                <a:gd name="T23" fmla="*/ 228 h 234"/>
                <a:gd name="T24" fmla="*/ 72 w 125"/>
                <a:gd name="T25" fmla="*/ 225 h 234"/>
                <a:gd name="T26" fmla="*/ 72 w 125"/>
                <a:gd name="T27" fmla="*/ 225 h 234"/>
                <a:gd name="T28" fmla="*/ 72 w 125"/>
                <a:gd name="T29" fmla="*/ 225 h 234"/>
                <a:gd name="T30" fmla="*/ 74 w 125"/>
                <a:gd name="T31" fmla="*/ 224 h 234"/>
                <a:gd name="T32" fmla="*/ 72 w 125"/>
                <a:gd name="T33" fmla="*/ 224 h 234"/>
                <a:gd name="T34" fmla="*/ 74 w 125"/>
                <a:gd name="T35" fmla="*/ 224 h 234"/>
                <a:gd name="T36" fmla="*/ 2 w 125"/>
                <a:gd name="T37" fmla="*/ 223 h 234"/>
                <a:gd name="T38" fmla="*/ 1 w 125"/>
                <a:gd name="T39" fmla="*/ 224 h 234"/>
                <a:gd name="T40" fmla="*/ 0 w 125"/>
                <a:gd name="T41" fmla="*/ 226 h 234"/>
                <a:gd name="T42" fmla="*/ 2 w 125"/>
                <a:gd name="T43" fmla="*/ 223 h 234"/>
                <a:gd name="T44" fmla="*/ 10 w 125"/>
                <a:gd name="T45" fmla="*/ 211 h 234"/>
                <a:gd name="T46" fmla="*/ 9 w 125"/>
                <a:gd name="T47" fmla="*/ 213 h 234"/>
                <a:gd name="T48" fmla="*/ 2 w 125"/>
                <a:gd name="T49" fmla="*/ 223 h 234"/>
                <a:gd name="T50" fmla="*/ 2 w 125"/>
                <a:gd name="T51" fmla="*/ 223 h 234"/>
                <a:gd name="T52" fmla="*/ 10 w 125"/>
                <a:gd name="T53" fmla="*/ 211 h 234"/>
                <a:gd name="T54" fmla="*/ 25 w 125"/>
                <a:gd name="T55" fmla="*/ 184 h 234"/>
                <a:gd name="T56" fmla="*/ 24 w 125"/>
                <a:gd name="T57" fmla="*/ 186 h 234"/>
                <a:gd name="T58" fmla="*/ 22 w 125"/>
                <a:gd name="T59" fmla="*/ 190 h 234"/>
                <a:gd name="T60" fmla="*/ 17 w 125"/>
                <a:gd name="T61" fmla="*/ 199 h 234"/>
                <a:gd name="T62" fmla="*/ 24 w 125"/>
                <a:gd name="T63" fmla="*/ 186 h 234"/>
                <a:gd name="T64" fmla="*/ 25 w 125"/>
                <a:gd name="T65" fmla="*/ 184 h 234"/>
                <a:gd name="T66" fmla="*/ 31 w 125"/>
                <a:gd name="T67" fmla="*/ 181 h 234"/>
                <a:gd name="T68" fmla="*/ 31 w 125"/>
                <a:gd name="T69" fmla="*/ 181 h 234"/>
                <a:gd name="T70" fmla="*/ 29 w 125"/>
                <a:gd name="T71" fmla="*/ 181 h 234"/>
                <a:gd name="T72" fmla="*/ 31 w 125"/>
                <a:gd name="T73" fmla="*/ 181 h 234"/>
                <a:gd name="T74" fmla="*/ 40 w 125"/>
                <a:gd name="T75" fmla="*/ 178 h 234"/>
                <a:gd name="T76" fmla="*/ 33 w 125"/>
                <a:gd name="T77" fmla="*/ 180 h 234"/>
                <a:gd name="T78" fmla="*/ 37 w 125"/>
                <a:gd name="T79" fmla="*/ 179 h 234"/>
                <a:gd name="T80" fmla="*/ 40 w 125"/>
                <a:gd name="T81" fmla="*/ 178 h 234"/>
                <a:gd name="T82" fmla="*/ 124 w 125"/>
                <a:gd name="T83" fmla="*/ 146 h 234"/>
                <a:gd name="T84" fmla="*/ 123 w 125"/>
                <a:gd name="T85" fmla="*/ 151 h 234"/>
                <a:gd name="T86" fmla="*/ 121 w 125"/>
                <a:gd name="T87" fmla="*/ 156 h 234"/>
                <a:gd name="T88" fmla="*/ 124 w 125"/>
                <a:gd name="T89" fmla="*/ 146 h 234"/>
                <a:gd name="T90" fmla="*/ 125 w 125"/>
                <a:gd name="T91" fmla="*/ 115 h 234"/>
                <a:gd name="T92" fmla="*/ 125 w 125"/>
                <a:gd name="T93" fmla="*/ 130 h 234"/>
                <a:gd name="T94" fmla="*/ 125 w 125"/>
                <a:gd name="T95" fmla="*/ 132 h 234"/>
                <a:gd name="T96" fmla="*/ 125 w 125"/>
                <a:gd name="T97" fmla="*/ 127 h 234"/>
                <a:gd name="T98" fmla="*/ 125 w 125"/>
                <a:gd name="T99" fmla="*/ 121 h 234"/>
                <a:gd name="T100" fmla="*/ 125 w 125"/>
                <a:gd name="T101" fmla="*/ 121 h 234"/>
                <a:gd name="T102" fmla="*/ 125 w 125"/>
                <a:gd name="T103" fmla="*/ 115 h 234"/>
                <a:gd name="T104" fmla="*/ 124 w 125"/>
                <a:gd name="T105" fmla="*/ 99 h 234"/>
                <a:gd name="T106" fmla="*/ 125 w 125"/>
                <a:gd name="T107" fmla="*/ 111 h 234"/>
                <a:gd name="T108" fmla="*/ 125 w 125"/>
                <a:gd name="T109" fmla="*/ 104 h 234"/>
                <a:gd name="T110" fmla="*/ 124 w 125"/>
                <a:gd name="T111" fmla="*/ 99 h 234"/>
                <a:gd name="T112" fmla="*/ 90 w 125"/>
                <a:gd name="T113" fmla="*/ 0 h 234"/>
                <a:gd name="T114" fmla="*/ 94 w 125"/>
                <a:gd name="T115" fmla="*/ 10 h 234"/>
                <a:gd name="T116" fmla="*/ 111 w 125"/>
                <a:gd name="T117" fmla="*/ 48 h 234"/>
                <a:gd name="T118" fmla="*/ 123 w 125"/>
                <a:gd name="T119" fmla="*/ 89 h 234"/>
                <a:gd name="T120" fmla="*/ 111 w 125"/>
                <a:gd name="T121" fmla="*/ 48 h 234"/>
                <a:gd name="T122" fmla="*/ 93 w 125"/>
                <a:gd name="T123" fmla="*/ 8 h 234"/>
                <a:gd name="T124" fmla="*/ 90 w 125"/>
                <a:gd name="T125" fmla="*/ 0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5" h="234">
                  <a:moveTo>
                    <a:pt x="47" y="233"/>
                  </a:moveTo>
                  <a:cubicBezTo>
                    <a:pt x="47" y="233"/>
                    <a:pt x="46" y="233"/>
                    <a:pt x="46" y="233"/>
                  </a:cubicBezTo>
                  <a:cubicBezTo>
                    <a:pt x="42" y="233"/>
                    <a:pt x="38" y="234"/>
                    <a:pt x="32" y="234"/>
                  </a:cubicBezTo>
                  <a:cubicBezTo>
                    <a:pt x="37" y="234"/>
                    <a:pt x="41" y="233"/>
                    <a:pt x="46" y="233"/>
                  </a:cubicBezTo>
                  <a:cubicBezTo>
                    <a:pt x="46" y="233"/>
                    <a:pt x="47" y="233"/>
                    <a:pt x="47" y="233"/>
                  </a:cubicBezTo>
                  <a:moveTo>
                    <a:pt x="7" y="232"/>
                  </a:moveTo>
                  <a:cubicBezTo>
                    <a:pt x="11" y="233"/>
                    <a:pt x="14" y="233"/>
                    <a:pt x="18" y="234"/>
                  </a:cubicBezTo>
                  <a:cubicBezTo>
                    <a:pt x="15" y="233"/>
                    <a:pt x="12" y="233"/>
                    <a:pt x="9" y="232"/>
                  </a:cubicBezTo>
                  <a:cubicBezTo>
                    <a:pt x="8" y="232"/>
                    <a:pt x="8" y="232"/>
                    <a:pt x="7" y="232"/>
                  </a:cubicBezTo>
                  <a:moveTo>
                    <a:pt x="0" y="228"/>
                  </a:moveTo>
                  <a:cubicBezTo>
                    <a:pt x="0" y="228"/>
                    <a:pt x="0" y="228"/>
                    <a:pt x="0" y="229"/>
                  </a:cubicBezTo>
                  <a:cubicBezTo>
                    <a:pt x="0" y="228"/>
                    <a:pt x="0" y="228"/>
                    <a:pt x="0" y="228"/>
                  </a:cubicBezTo>
                  <a:moveTo>
                    <a:pt x="72" y="225"/>
                  </a:moveTo>
                  <a:cubicBezTo>
                    <a:pt x="72" y="225"/>
                    <a:pt x="72" y="225"/>
                    <a:pt x="72" y="225"/>
                  </a:cubicBezTo>
                  <a:cubicBezTo>
                    <a:pt x="72" y="225"/>
                    <a:pt x="72" y="225"/>
                    <a:pt x="72" y="225"/>
                  </a:cubicBezTo>
                  <a:moveTo>
                    <a:pt x="74" y="224"/>
                  </a:moveTo>
                  <a:cubicBezTo>
                    <a:pt x="73" y="224"/>
                    <a:pt x="73" y="224"/>
                    <a:pt x="72" y="224"/>
                  </a:cubicBezTo>
                  <a:cubicBezTo>
                    <a:pt x="73" y="224"/>
                    <a:pt x="73" y="224"/>
                    <a:pt x="74" y="224"/>
                  </a:cubicBezTo>
                  <a:moveTo>
                    <a:pt x="2" y="223"/>
                  </a:moveTo>
                  <a:cubicBezTo>
                    <a:pt x="2" y="224"/>
                    <a:pt x="1" y="224"/>
                    <a:pt x="1" y="224"/>
                  </a:cubicBezTo>
                  <a:cubicBezTo>
                    <a:pt x="1" y="225"/>
                    <a:pt x="1" y="225"/>
                    <a:pt x="0" y="226"/>
                  </a:cubicBezTo>
                  <a:cubicBezTo>
                    <a:pt x="1" y="225"/>
                    <a:pt x="1" y="224"/>
                    <a:pt x="2" y="223"/>
                  </a:cubicBezTo>
                  <a:moveTo>
                    <a:pt x="10" y="211"/>
                  </a:moveTo>
                  <a:cubicBezTo>
                    <a:pt x="10" y="212"/>
                    <a:pt x="9" y="212"/>
                    <a:pt x="9" y="213"/>
                  </a:cubicBezTo>
                  <a:cubicBezTo>
                    <a:pt x="7" y="216"/>
                    <a:pt x="4" y="219"/>
                    <a:pt x="2" y="223"/>
                  </a:cubicBezTo>
                  <a:cubicBezTo>
                    <a:pt x="2" y="223"/>
                    <a:pt x="2" y="223"/>
                    <a:pt x="2" y="223"/>
                  </a:cubicBezTo>
                  <a:cubicBezTo>
                    <a:pt x="5" y="219"/>
                    <a:pt x="8" y="215"/>
                    <a:pt x="10" y="211"/>
                  </a:cubicBezTo>
                  <a:moveTo>
                    <a:pt x="25" y="184"/>
                  </a:moveTo>
                  <a:cubicBezTo>
                    <a:pt x="24" y="185"/>
                    <a:pt x="24" y="186"/>
                    <a:pt x="24" y="186"/>
                  </a:cubicBezTo>
                  <a:cubicBezTo>
                    <a:pt x="23" y="187"/>
                    <a:pt x="23" y="189"/>
                    <a:pt x="22" y="190"/>
                  </a:cubicBezTo>
                  <a:cubicBezTo>
                    <a:pt x="20" y="193"/>
                    <a:pt x="19" y="196"/>
                    <a:pt x="17" y="199"/>
                  </a:cubicBezTo>
                  <a:cubicBezTo>
                    <a:pt x="19" y="195"/>
                    <a:pt x="22" y="191"/>
                    <a:pt x="24" y="186"/>
                  </a:cubicBezTo>
                  <a:cubicBezTo>
                    <a:pt x="24" y="186"/>
                    <a:pt x="24" y="185"/>
                    <a:pt x="25" y="184"/>
                  </a:cubicBezTo>
                  <a:moveTo>
                    <a:pt x="31" y="181"/>
                  </a:moveTo>
                  <a:cubicBezTo>
                    <a:pt x="31" y="181"/>
                    <a:pt x="31" y="181"/>
                    <a:pt x="31" y="181"/>
                  </a:cubicBezTo>
                  <a:cubicBezTo>
                    <a:pt x="30" y="181"/>
                    <a:pt x="30" y="181"/>
                    <a:pt x="29" y="181"/>
                  </a:cubicBezTo>
                  <a:cubicBezTo>
                    <a:pt x="30" y="181"/>
                    <a:pt x="30" y="181"/>
                    <a:pt x="31" y="181"/>
                  </a:cubicBezTo>
                  <a:moveTo>
                    <a:pt x="40" y="178"/>
                  </a:moveTo>
                  <a:cubicBezTo>
                    <a:pt x="38" y="179"/>
                    <a:pt x="35" y="179"/>
                    <a:pt x="33" y="180"/>
                  </a:cubicBezTo>
                  <a:cubicBezTo>
                    <a:pt x="34" y="180"/>
                    <a:pt x="35" y="179"/>
                    <a:pt x="37" y="179"/>
                  </a:cubicBezTo>
                  <a:cubicBezTo>
                    <a:pt x="38" y="179"/>
                    <a:pt x="39" y="178"/>
                    <a:pt x="40" y="178"/>
                  </a:cubicBezTo>
                  <a:moveTo>
                    <a:pt x="124" y="146"/>
                  </a:moveTo>
                  <a:cubicBezTo>
                    <a:pt x="123" y="148"/>
                    <a:pt x="123" y="149"/>
                    <a:pt x="123" y="151"/>
                  </a:cubicBezTo>
                  <a:cubicBezTo>
                    <a:pt x="122" y="152"/>
                    <a:pt x="122" y="154"/>
                    <a:pt x="121" y="156"/>
                  </a:cubicBezTo>
                  <a:cubicBezTo>
                    <a:pt x="122" y="153"/>
                    <a:pt x="123" y="149"/>
                    <a:pt x="124" y="146"/>
                  </a:cubicBezTo>
                  <a:moveTo>
                    <a:pt x="125" y="115"/>
                  </a:moveTo>
                  <a:cubicBezTo>
                    <a:pt x="125" y="120"/>
                    <a:pt x="125" y="125"/>
                    <a:pt x="125" y="130"/>
                  </a:cubicBezTo>
                  <a:cubicBezTo>
                    <a:pt x="125" y="131"/>
                    <a:pt x="125" y="132"/>
                    <a:pt x="125" y="132"/>
                  </a:cubicBezTo>
                  <a:cubicBezTo>
                    <a:pt x="125" y="131"/>
                    <a:pt x="125" y="129"/>
                    <a:pt x="125" y="127"/>
                  </a:cubicBezTo>
                  <a:cubicBezTo>
                    <a:pt x="125" y="125"/>
                    <a:pt x="125" y="123"/>
                    <a:pt x="125" y="121"/>
                  </a:cubicBezTo>
                  <a:cubicBezTo>
                    <a:pt x="125" y="121"/>
                    <a:pt x="125" y="121"/>
                    <a:pt x="125" y="121"/>
                  </a:cubicBezTo>
                  <a:cubicBezTo>
                    <a:pt x="125" y="119"/>
                    <a:pt x="125" y="117"/>
                    <a:pt x="125" y="115"/>
                  </a:cubicBezTo>
                  <a:moveTo>
                    <a:pt x="124" y="99"/>
                  </a:moveTo>
                  <a:cubicBezTo>
                    <a:pt x="125" y="103"/>
                    <a:pt x="125" y="107"/>
                    <a:pt x="125" y="111"/>
                  </a:cubicBezTo>
                  <a:cubicBezTo>
                    <a:pt x="125" y="109"/>
                    <a:pt x="125" y="106"/>
                    <a:pt x="125" y="104"/>
                  </a:cubicBezTo>
                  <a:cubicBezTo>
                    <a:pt x="125" y="103"/>
                    <a:pt x="125" y="101"/>
                    <a:pt x="124" y="99"/>
                  </a:cubicBezTo>
                  <a:moveTo>
                    <a:pt x="90" y="0"/>
                  </a:moveTo>
                  <a:cubicBezTo>
                    <a:pt x="91" y="3"/>
                    <a:pt x="92" y="6"/>
                    <a:pt x="94" y="10"/>
                  </a:cubicBezTo>
                  <a:cubicBezTo>
                    <a:pt x="100" y="22"/>
                    <a:pt x="106" y="35"/>
                    <a:pt x="111" y="48"/>
                  </a:cubicBezTo>
                  <a:cubicBezTo>
                    <a:pt x="116" y="61"/>
                    <a:pt x="120" y="75"/>
                    <a:pt x="123" y="89"/>
                  </a:cubicBezTo>
                  <a:cubicBezTo>
                    <a:pt x="120" y="75"/>
                    <a:pt x="116" y="61"/>
                    <a:pt x="111" y="48"/>
                  </a:cubicBezTo>
                  <a:cubicBezTo>
                    <a:pt x="106" y="34"/>
                    <a:pt x="99" y="21"/>
                    <a:pt x="93" y="8"/>
                  </a:cubicBezTo>
                  <a:cubicBezTo>
                    <a:pt x="92" y="5"/>
                    <a:pt x="91" y="3"/>
                    <a:pt x="90" y="0"/>
                  </a:cubicBezTo>
                </a:path>
              </a:pathLst>
            </a:custGeom>
            <a:solidFill>
              <a:srgbClr val="FFD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64" name="Freeform 157"/>
            <p:cNvSpPr>
              <a:spLocks noEditPoints="1"/>
            </p:cNvSpPr>
            <p:nvPr/>
          </p:nvSpPr>
          <p:spPr bwMode="auto">
            <a:xfrm>
              <a:off x="9615306" y="5918200"/>
              <a:ext cx="328613" cy="731838"/>
            </a:xfrm>
            <a:custGeom>
              <a:avLst/>
              <a:gdLst>
                <a:gd name="T0" fmla="*/ 37 w 125"/>
                <a:gd name="T1" fmla="*/ 222 h 277"/>
                <a:gd name="T2" fmla="*/ 29 w 125"/>
                <a:gd name="T3" fmla="*/ 224 h 277"/>
                <a:gd name="T4" fmla="*/ 17 w 125"/>
                <a:gd name="T5" fmla="*/ 242 h 277"/>
                <a:gd name="T6" fmla="*/ 2 w 125"/>
                <a:gd name="T7" fmla="*/ 266 h 277"/>
                <a:gd name="T8" fmla="*/ 0 w 125"/>
                <a:gd name="T9" fmla="*/ 270 h 277"/>
                <a:gd name="T10" fmla="*/ 0 w 125"/>
                <a:gd name="T11" fmla="*/ 272 h 277"/>
                <a:gd name="T12" fmla="*/ 9 w 125"/>
                <a:gd name="T13" fmla="*/ 275 h 277"/>
                <a:gd name="T14" fmla="*/ 29 w 125"/>
                <a:gd name="T15" fmla="*/ 277 h 277"/>
                <a:gd name="T16" fmla="*/ 47 w 125"/>
                <a:gd name="T17" fmla="*/ 276 h 277"/>
                <a:gd name="T18" fmla="*/ 56 w 125"/>
                <a:gd name="T19" fmla="*/ 271 h 277"/>
                <a:gd name="T20" fmla="*/ 39 w 125"/>
                <a:gd name="T21" fmla="*/ 226 h 277"/>
                <a:gd name="T22" fmla="*/ 47 w 125"/>
                <a:gd name="T23" fmla="*/ 220 h 277"/>
                <a:gd name="T24" fmla="*/ 46 w 125"/>
                <a:gd name="T25" fmla="*/ 219 h 277"/>
                <a:gd name="T26" fmla="*/ 45 w 125"/>
                <a:gd name="T27" fmla="*/ 219 h 277"/>
                <a:gd name="T28" fmla="*/ 45 w 125"/>
                <a:gd name="T29" fmla="*/ 219 h 277"/>
                <a:gd name="T30" fmla="*/ 63 w 125"/>
                <a:gd name="T31" fmla="*/ 28 h 277"/>
                <a:gd name="T32" fmla="*/ 88 w 125"/>
                <a:gd name="T33" fmla="*/ 40 h 277"/>
                <a:gd name="T34" fmla="*/ 86 w 125"/>
                <a:gd name="T35" fmla="*/ 44 h 277"/>
                <a:gd name="T36" fmla="*/ 69 w 125"/>
                <a:gd name="T37" fmla="*/ 43 h 277"/>
                <a:gd name="T38" fmla="*/ 94 w 125"/>
                <a:gd name="T39" fmla="*/ 74 h 277"/>
                <a:gd name="T40" fmla="*/ 101 w 125"/>
                <a:gd name="T41" fmla="*/ 74 h 277"/>
                <a:gd name="T42" fmla="*/ 106 w 125"/>
                <a:gd name="T43" fmla="*/ 85 h 277"/>
                <a:gd name="T44" fmla="*/ 93 w 125"/>
                <a:gd name="T45" fmla="*/ 110 h 277"/>
                <a:gd name="T46" fmla="*/ 114 w 125"/>
                <a:gd name="T47" fmla="*/ 122 h 277"/>
                <a:gd name="T48" fmla="*/ 121 w 125"/>
                <a:gd name="T49" fmla="*/ 126 h 277"/>
                <a:gd name="T50" fmla="*/ 109 w 125"/>
                <a:gd name="T51" fmla="*/ 133 h 277"/>
                <a:gd name="T52" fmla="*/ 102 w 125"/>
                <a:gd name="T53" fmla="*/ 166 h 277"/>
                <a:gd name="T54" fmla="*/ 116 w 125"/>
                <a:gd name="T55" fmla="*/ 171 h 277"/>
                <a:gd name="T56" fmla="*/ 123 w 125"/>
                <a:gd name="T57" fmla="*/ 171 h 277"/>
                <a:gd name="T58" fmla="*/ 120 w 125"/>
                <a:gd name="T59" fmla="*/ 182 h 277"/>
                <a:gd name="T60" fmla="*/ 114 w 125"/>
                <a:gd name="T61" fmla="*/ 182 h 277"/>
                <a:gd name="T62" fmla="*/ 95 w 125"/>
                <a:gd name="T63" fmla="*/ 215 h 277"/>
                <a:gd name="T64" fmla="*/ 107 w 125"/>
                <a:gd name="T65" fmla="*/ 227 h 277"/>
                <a:gd name="T66" fmla="*/ 102 w 125"/>
                <a:gd name="T67" fmla="*/ 238 h 277"/>
                <a:gd name="T68" fmla="*/ 80 w 125"/>
                <a:gd name="T69" fmla="*/ 237 h 277"/>
                <a:gd name="T70" fmla="*/ 59 w 125"/>
                <a:gd name="T71" fmla="*/ 241 h 277"/>
                <a:gd name="T72" fmla="*/ 47 w 125"/>
                <a:gd name="T73" fmla="*/ 223 h 277"/>
                <a:gd name="T74" fmla="*/ 68 w 125"/>
                <a:gd name="T75" fmla="*/ 267 h 277"/>
                <a:gd name="T76" fmla="*/ 72 w 125"/>
                <a:gd name="T77" fmla="*/ 268 h 277"/>
                <a:gd name="T78" fmla="*/ 74 w 125"/>
                <a:gd name="T79" fmla="*/ 267 h 277"/>
                <a:gd name="T80" fmla="*/ 120 w 125"/>
                <a:gd name="T81" fmla="*/ 204 h 277"/>
                <a:gd name="T82" fmla="*/ 124 w 125"/>
                <a:gd name="T83" fmla="*/ 189 h 277"/>
                <a:gd name="T84" fmla="*/ 125 w 125"/>
                <a:gd name="T85" fmla="*/ 158 h 277"/>
                <a:gd name="T86" fmla="*/ 124 w 125"/>
                <a:gd name="T87" fmla="*/ 139 h 277"/>
                <a:gd name="T88" fmla="*/ 94 w 125"/>
                <a:gd name="T89" fmla="*/ 53 h 277"/>
                <a:gd name="T90" fmla="*/ 73 w 125"/>
                <a:gd name="T91" fmla="*/ 1 h 277"/>
                <a:gd name="T92" fmla="*/ 71 w 125"/>
                <a:gd name="T93" fmla="*/ 5 h 2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25" h="277">
                  <a:moveTo>
                    <a:pt x="42" y="220"/>
                  </a:moveTo>
                  <a:cubicBezTo>
                    <a:pt x="42" y="220"/>
                    <a:pt x="41" y="220"/>
                    <a:pt x="40" y="221"/>
                  </a:cubicBezTo>
                  <a:cubicBezTo>
                    <a:pt x="39" y="221"/>
                    <a:pt x="38" y="222"/>
                    <a:pt x="37" y="222"/>
                  </a:cubicBezTo>
                  <a:cubicBezTo>
                    <a:pt x="35" y="222"/>
                    <a:pt x="34" y="223"/>
                    <a:pt x="33" y="223"/>
                  </a:cubicBezTo>
                  <a:cubicBezTo>
                    <a:pt x="32" y="223"/>
                    <a:pt x="32" y="223"/>
                    <a:pt x="31" y="224"/>
                  </a:cubicBezTo>
                  <a:cubicBezTo>
                    <a:pt x="30" y="224"/>
                    <a:pt x="30" y="224"/>
                    <a:pt x="29" y="224"/>
                  </a:cubicBezTo>
                  <a:cubicBezTo>
                    <a:pt x="27" y="225"/>
                    <a:pt x="26" y="226"/>
                    <a:pt x="25" y="227"/>
                  </a:cubicBezTo>
                  <a:cubicBezTo>
                    <a:pt x="24" y="228"/>
                    <a:pt x="24" y="229"/>
                    <a:pt x="24" y="229"/>
                  </a:cubicBezTo>
                  <a:cubicBezTo>
                    <a:pt x="22" y="234"/>
                    <a:pt x="19" y="238"/>
                    <a:pt x="17" y="242"/>
                  </a:cubicBezTo>
                  <a:cubicBezTo>
                    <a:pt x="15" y="246"/>
                    <a:pt x="13" y="250"/>
                    <a:pt x="10" y="254"/>
                  </a:cubicBezTo>
                  <a:cubicBezTo>
                    <a:pt x="8" y="258"/>
                    <a:pt x="5" y="262"/>
                    <a:pt x="2" y="266"/>
                  </a:cubicBezTo>
                  <a:cubicBezTo>
                    <a:pt x="2" y="266"/>
                    <a:pt x="2" y="266"/>
                    <a:pt x="2" y="266"/>
                  </a:cubicBezTo>
                  <a:cubicBezTo>
                    <a:pt x="2" y="266"/>
                    <a:pt x="2" y="266"/>
                    <a:pt x="2" y="266"/>
                  </a:cubicBezTo>
                  <a:cubicBezTo>
                    <a:pt x="1" y="267"/>
                    <a:pt x="1" y="268"/>
                    <a:pt x="0" y="269"/>
                  </a:cubicBezTo>
                  <a:cubicBezTo>
                    <a:pt x="0" y="269"/>
                    <a:pt x="0" y="270"/>
                    <a:pt x="0" y="270"/>
                  </a:cubicBezTo>
                  <a:cubicBezTo>
                    <a:pt x="0" y="270"/>
                    <a:pt x="0" y="271"/>
                    <a:pt x="0" y="271"/>
                  </a:cubicBezTo>
                  <a:cubicBezTo>
                    <a:pt x="0" y="271"/>
                    <a:pt x="0" y="271"/>
                    <a:pt x="0" y="272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1" y="272"/>
                    <a:pt x="2" y="273"/>
                    <a:pt x="4" y="274"/>
                  </a:cubicBezTo>
                  <a:cubicBezTo>
                    <a:pt x="5" y="274"/>
                    <a:pt x="6" y="274"/>
                    <a:pt x="7" y="275"/>
                  </a:cubicBezTo>
                  <a:cubicBezTo>
                    <a:pt x="8" y="275"/>
                    <a:pt x="8" y="275"/>
                    <a:pt x="9" y="275"/>
                  </a:cubicBezTo>
                  <a:cubicBezTo>
                    <a:pt x="12" y="276"/>
                    <a:pt x="15" y="276"/>
                    <a:pt x="18" y="277"/>
                  </a:cubicBezTo>
                  <a:cubicBezTo>
                    <a:pt x="18" y="277"/>
                    <a:pt x="19" y="277"/>
                    <a:pt x="19" y="277"/>
                  </a:cubicBezTo>
                  <a:cubicBezTo>
                    <a:pt x="22" y="277"/>
                    <a:pt x="26" y="277"/>
                    <a:pt x="29" y="277"/>
                  </a:cubicBezTo>
                  <a:cubicBezTo>
                    <a:pt x="30" y="277"/>
                    <a:pt x="31" y="277"/>
                    <a:pt x="32" y="277"/>
                  </a:cubicBezTo>
                  <a:cubicBezTo>
                    <a:pt x="38" y="277"/>
                    <a:pt x="42" y="276"/>
                    <a:pt x="46" y="276"/>
                  </a:cubicBezTo>
                  <a:cubicBezTo>
                    <a:pt x="46" y="276"/>
                    <a:pt x="47" y="276"/>
                    <a:pt x="47" y="276"/>
                  </a:cubicBezTo>
                  <a:cubicBezTo>
                    <a:pt x="52" y="275"/>
                    <a:pt x="56" y="274"/>
                    <a:pt x="60" y="273"/>
                  </a:cubicBezTo>
                  <a:cubicBezTo>
                    <a:pt x="60" y="273"/>
                    <a:pt x="60" y="273"/>
                    <a:pt x="60" y="273"/>
                  </a:cubicBezTo>
                  <a:cubicBezTo>
                    <a:pt x="58" y="273"/>
                    <a:pt x="57" y="272"/>
                    <a:pt x="56" y="271"/>
                  </a:cubicBezTo>
                  <a:cubicBezTo>
                    <a:pt x="48" y="263"/>
                    <a:pt x="43" y="254"/>
                    <a:pt x="41" y="243"/>
                  </a:cubicBezTo>
                  <a:cubicBezTo>
                    <a:pt x="40" y="239"/>
                    <a:pt x="38" y="234"/>
                    <a:pt x="39" y="229"/>
                  </a:cubicBezTo>
                  <a:cubicBezTo>
                    <a:pt x="39" y="228"/>
                    <a:pt x="39" y="227"/>
                    <a:pt x="39" y="226"/>
                  </a:cubicBezTo>
                  <a:cubicBezTo>
                    <a:pt x="39" y="223"/>
                    <a:pt x="40" y="221"/>
                    <a:pt x="42" y="220"/>
                  </a:cubicBezTo>
                  <a:moveTo>
                    <a:pt x="46" y="219"/>
                  </a:moveTo>
                  <a:cubicBezTo>
                    <a:pt x="46" y="220"/>
                    <a:pt x="47" y="220"/>
                    <a:pt x="47" y="220"/>
                  </a:cubicBezTo>
                  <a:cubicBezTo>
                    <a:pt x="47" y="220"/>
                    <a:pt x="47" y="220"/>
                    <a:pt x="47" y="220"/>
                  </a:cubicBezTo>
                  <a:cubicBezTo>
                    <a:pt x="47" y="220"/>
                    <a:pt x="47" y="220"/>
                    <a:pt x="47" y="220"/>
                  </a:cubicBezTo>
                  <a:cubicBezTo>
                    <a:pt x="47" y="220"/>
                    <a:pt x="46" y="220"/>
                    <a:pt x="46" y="219"/>
                  </a:cubicBezTo>
                  <a:moveTo>
                    <a:pt x="45" y="219"/>
                  </a:moveTo>
                  <a:cubicBezTo>
                    <a:pt x="45" y="219"/>
                    <a:pt x="45" y="219"/>
                    <a:pt x="45" y="219"/>
                  </a:cubicBezTo>
                  <a:cubicBezTo>
                    <a:pt x="45" y="219"/>
                    <a:pt x="45" y="219"/>
                    <a:pt x="45" y="219"/>
                  </a:cubicBezTo>
                  <a:cubicBezTo>
                    <a:pt x="45" y="219"/>
                    <a:pt x="45" y="219"/>
                    <a:pt x="45" y="219"/>
                  </a:cubicBezTo>
                  <a:cubicBezTo>
                    <a:pt x="45" y="219"/>
                    <a:pt x="45" y="219"/>
                    <a:pt x="45" y="219"/>
                  </a:cubicBezTo>
                  <a:cubicBezTo>
                    <a:pt x="45" y="219"/>
                    <a:pt x="45" y="219"/>
                    <a:pt x="45" y="219"/>
                  </a:cubicBezTo>
                  <a:moveTo>
                    <a:pt x="53" y="0"/>
                  </a:moveTo>
                  <a:cubicBezTo>
                    <a:pt x="55" y="6"/>
                    <a:pt x="57" y="12"/>
                    <a:pt x="59" y="18"/>
                  </a:cubicBezTo>
                  <a:cubicBezTo>
                    <a:pt x="60" y="22"/>
                    <a:pt x="62" y="25"/>
                    <a:pt x="63" y="28"/>
                  </a:cubicBezTo>
                  <a:cubicBezTo>
                    <a:pt x="69" y="30"/>
                    <a:pt x="76" y="31"/>
                    <a:pt x="82" y="32"/>
                  </a:cubicBezTo>
                  <a:cubicBezTo>
                    <a:pt x="84" y="32"/>
                    <a:pt x="85" y="33"/>
                    <a:pt x="85" y="34"/>
                  </a:cubicBezTo>
                  <a:cubicBezTo>
                    <a:pt x="86" y="36"/>
                    <a:pt x="87" y="38"/>
                    <a:pt x="88" y="40"/>
                  </a:cubicBezTo>
                  <a:cubicBezTo>
                    <a:pt x="89" y="42"/>
                    <a:pt x="88" y="44"/>
                    <a:pt x="86" y="44"/>
                  </a:cubicBezTo>
                  <a:cubicBezTo>
                    <a:pt x="86" y="44"/>
                    <a:pt x="86" y="44"/>
                    <a:pt x="86" y="44"/>
                  </a:cubicBezTo>
                  <a:cubicBezTo>
                    <a:pt x="86" y="44"/>
                    <a:pt x="86" y="44"/>
                    <a:pt x="86" y="44"/>
                  </a:cubicBezTo>
                  <a:cubicBezTo>
                    <a:pt x="85" y="44"/>
                    <a:pt x="85" y="44"/>
                    <a:pt x="84" y="44"/>
                  </a:cubicBezTo>
                  <a:cubicBezTo>
                    <a:pt x="79" y="43"/>
                    <a:pt x="73" y="42"/>
                    <a:pt x="68" y="41"/>
                  </a:cubicBezTo>
                  <a:cubicBezTo>
                    <a:pt x="68" y="42"/>
                    <a:pt x="69" y="42"/>
                    <a:pt x="69" y="43"/>
                  </a:cubicBezTo>
                  <a:cubicBezTo>
                    <a:pt x="73" y="53"/>
                    <a:pt x="77" y="63"/>
                    <a:pt x="81" y="73"/>
                  </a:cubicBezTo>
                  <a:cubicBezTo>
                    <a:pt x="83" y="73"/>
                    <a:pt x="85" y="73"/>
                    <a:pt x="87" y="73"/>
                  </a:cubicBezTo>
                  <a:cubicBezTo>
                    <a:pt x="89" y="73"/>
                    <a:pt x="92" y="73"/>
                    <a:pt x="94" y="74"/>
                  </a:cubicBezTo>
                  <a:cubicBezTo>
                    <a:pt x="95" y="74"/>
                    <a:pt x="96" y="74"/>
                    <a:pt x="97" y="74"/>
                  </a:cubicBezTo>
                  <a:cubicBezTo>
                    <a:pt x="98" y="74"/>
                    <a:pt x="99" y="74"/>
                    <a:pt x="101" y="74"/>
                  </a:cubicBezTo>
                  <a:cubicBezTo>
                    <a:pt x="101" y="74"/>
                    <a:pt x="101" y="74"/>
                    <a:pt x="101" y="74"/>
                  </a:cubicBezTo>
                  <a:cubicBezTo>
                    <a:pt x="103" y="74"/>
                    <a:pt x="104" y="75"/>
                    <a:pt x="105" y="76"/>
                  </a:cubicBezTo>
                  <a:cubicBezTo>
                    <a:pt x="106" y="79"/>
                    <a:pt x="106" y="81"/>
                    <a:pt x="107" y="83"/>
                  </a:cubicBezTo>
                  <a:cubicBezTo>
                    <a:pt x="107" y="84"/>
                    <a:pt x="106" y="85"/>
                    <a:pt x="106" y="85"/>
                  </a:cubicBezTo>
                  <a:cubicBezTo>
                    <a:pt x="105" y="86"/>
                    <a:pt x="104" y="86"/>
                    <a:pt x="104" y="86"/>
                  </a:cubicBezTo>
                  <a:cubicBezTo>
                    <a:pt x="97" y="85"/>
                    <a:pt x="91" y="85"/>
                    <a:pt x="84" y="83"/>
                  </a:cubicBezTo>
                  <a:cubicBezTo>
                    <a:pt x="87" y="92"/>
                    <a:pt x="90" y="101"/>
                    <a:pt x="93" y="110"/>
                  </a:cubicBezTo>
                  <a:cubicBezTo>
                    <a:pt x="94" y="113"/>
                    <a:pt x="95" y="117"/>
                    <a:pt x="96" y="120"/>
                  </a:cubicBezTo>
                  <a:cubicBezTo>
                    <a:pt x="101" y="122"/>
                    <a:pt x="106" y="122"/>
                    <a:pt x="112" y="122"/>
                  </a:cubicBezTo>
                  <a:cubicBezTo>
                    <a:pt x="112" y="122"/>
                    <a:pt x="113" y="122"/>
                    <a:pt x="114" y="122"/>
                  </a:cubicBezTo>
                  <a:cubicBezTo>
                    <a:pt x="114" y="122"/>
                    <a:pt x="115" y="122"/>
                    <a:pt x="115" y="122"/>
                  </a:cubicBezTo>
                  <a:cubicBezTo>
                    <a:pt x="116" y="122"/>
                    <a:pt x="116" y="122"/>
                    <a:pt x="117" y="122"/>
                  </a:cubicBezTo>
                  <a:cubicBezTo>
                    <a:pt x="120" y="122"/>
                    <a:pt x="121" y="123"/>
                    <a:pt x="121" y="126"/>
                  </a:cubicBezTo>
                  <a:cubicBezTo>
                    <a:pt x="122" y="129"/>
                    <a:pt x="121" y="132"/>
                    <a:pt x="117" y="132"/>
                  </a:cubicBezTo>
                  <a:cubicBezTo>
                    <a:pt x="115" y="132"/>
                    <a:pt x="113" y="132"/>
                    <a:pt x="110" y="133"/>
                  </a:cubicBezTo>
                  <a:cubicBezTo>
                    <a:pt x="110" y="133"/>
                    <a:pt x="109" y="133"/>
                    <a:pt x="109" y="133"/>
                  </a:cubicBezTo>
                  <a:cubicBezTo>
                    <a:pt x="105" y="133"/>
                    <a:pt x="102" y="132"/>
                    <a:pt x="98" y="131"/>
                  </a:cubicBezTo>
                  <a:cubicBezTo>
                    <a:pt x="100" y="141"/>
                    <a:pt x="101" y="152"/>
                    <a:pt x="102" y="162"/>
                  </a:cubicBezTo>
                  <a:cubicBezTo>
                    <a:pt x="102" y="163"/>
                    <a:pt x="102" y="165"/>
                    <a:pt x="102" y="166"/>
                  </a:cubicBezTo>
                  <a:cubicBezTo>
                    <a:pt x="102" y="167"/>
                    <a:pt x="102" y="168"/>
                    <a:pt x="102" y="170"/>
                  </a:cubicBezTo>
                  <a:cubicBezTo>
                    <a:pt x="104" y="170"/>
                    <a:pt x="105" y="170"/>
                    <a:pt x="107" y="170"/>
                  </a:cubicBezTo>
                  <a:cubicBezTo>
                    <a:pt x="110" y="171"/>
                    <a:pt x="113" y="171"/>
                    <a:pt x="116" y="171"/>
                  </a:cubicBezTo>
                  <a:cubicBezTo>
                    <a:pt x="118" y="171"/>
                    <a:pt x="119" y="171"/>
                    <a:pt x="121" y="171"/>
                  </a:cubicBezTo>
                  <a:cubicBezTo>
                    <a:pt x="121" y="171"/>
                    <a:pt x="122" y="171"/>
                    <a:pt x="122" y="171"/>
                  </a:cubicBezTo>
                  <a:cubicBezTo>
                    <a:pt x="122" y="171"/>
                    <a:pt x="123" y="171"/>
                    <a:pt x="123" y="171"/>
                  </a:cubicBezTo>
                  <a:cubicBezTo>
                    <a:pt x="124" y="171"/>
                    <a:pt x="125" y="172"/>
                    <a:pt x="125" y="173"/>
                  </a:cubicBezTo>
                  <a:cubicBezTo>
                    <a:pt x="125" y="174"/>
                    <a:pt x="125" y="176"/>
                    <a:pt x="125" y="177"/>
                  </a:cubicBezTo>
                  <a:cubicBezTo>
                    <a:pt x="125" y="180"/>
                    <a:pt x="123" y="181"/>
                    <a:pt x="120" y="182"/>
                  </a:cubicBezTo>
                  <a:cubicBezTo>
                    <a:pt x="120" y="182"/>
                    <a:pt x="119" y="182"/>
                    <a:pt x="118" y="182"/>
                  </a:cubicBezTo>
                  <a:cubicBezTo>
                    <a:pt x="117" y="182"/>
                    <a:pt x="116" y="182"/>
                    <a:pt x="115" y="182"/>
                  </a:cubicBezTo>
                  <a:cubicBezTo>
                    <a:pt x="115" y="182"/>
                    <a:pt x="114" y="182"/>
                    <a:pt x="114" y="182"/>
                  </a:cubicBezTo>
                  <a:cubicBezTo>
                    <a:pt x="110" y="182"/>
                    <a:pt x="106" y="181"/>
                    <a:pt x="102" y="180"/>
                  </a:cubicBezTo>
                  <a:cubicBezTo>
                    <a:pt x="101" y="184"/>
                    <a:pt x="101" y="187"/>
                    <a:pt x="100" y="191"/>
                  </a:cubicBezTo>
                  <a:cubicBezTo>
                    <a:pt x="99" y="199"/>
                    <a:pt x="97" y="207"/>
                    <a:pt x="95" y="215"/>
                  </a:cubicBezTo>
                  <a:cubicBezTo>
                    <a:pt x="94" y="217"/>
                    <a:pt x="93" y="219"/>
                    <a:pt x="93" y="220"/>
                  </a:cubicBezTo>
                  <a:cubicBezTo>
                    <a:pt x="94" y="221"/>
                    <a:pt x="95" y="222"/>
                    <a:pt x="97" y="223"/>
                  </a:cubicBezTo>
                  <a:cubicBezTo>
                    <a:pt x="100" y="224"/>
                    <a:pt x="103" y="226"/>
                    <a:pt x="107" y="227"/>
                  </a:cubicBezTo>
                  <a:cubicBezTo>
                    <a:pt x="108" y="228"/>
                    <a:pt x="109" y="229"/>
                    <a:pt x="108" y="231"/>
                  </a:cubicBezTo>
                  <a:cubicBezTo>
                    <a:pt x="107" y="233"/>
                    <a:pt x="105" y="235"/>
                    <a:pt x="104" y="237"/>
                  </a:cubicBezTo>
                  <a:cubicBezTo>
                    <a:pt x="104" y="238"/>
                    <a:pt x="103" y="238"/>
                    <a:pt x="102" y="238"/>
                  </a:cubicBezTo>
                  <a:cubicBezTo>
                    <a:pt x="101" y="238"/>
                    <a:pt x="99" y="237"/>
                    <a:pt x="98" y="237"/>
                  </a:cubicBezTo>
                  <a:cubicBezTo>
                    <a:pt x="94" y="235"/>
                    <a:pt x="89" y="233"/>
                    <a:pt x="86" y="230"/>
                  </a:cubicBezTo>
                  <a:cubicBezTo>
                    <a:pt x="84" y="232"/>
                    <a:pt x="82" y="235"/>
                    <a:pt x="80" y="237"/>
                  </a:cubicBezTo>
                  <a:cubicBezTo>
                    <a:pt x="78" y="239"/>
                    <a:pt x="76" y="241"/>
                    <a:pt x="73" y="241"/>
                  </a:cubicBezTo>
                  <a:cubicBezTo>
                    <a:pt x="71" y="242"/>
                    <a:pt x="68" y="242"/>
                    <a:pt x="66" y="242"/>
                  </a:cubicBezTo>
                  <a:cubicBezTo>
                    <a:pt x="63" y="242"/>
                    <a:pt x="61" y="242"/>
                    <a:pt x="59" y="241"/>
                  </a:cubicBezTo>
                  <a:cubicBezTo>
                    <a:pt x="56" y="241"/>
                    <a:pt x="54" y="240"/>
                    <a:pt x="52" y="237"/>
                  </a:cubicBezTo>
                  <a:cubicBezTo>
                    <a:pt x="51" y="236"/>
                    <a:pt x="50" y="234"/>
                    <a:pt x="49" y="232"/>
                  </a:cubicBezTo>
                  <a:cubicBezTo>
                    <a:pt x="48" y="229"/>
                    <a:pt x="48" y="226"/>
                    <a:pt x="47" y="223"/>
                  </a:cubicBezTo>
                  <a:cubicBezTo>
                    <a:pt x="47" y="223"/>
                    <a:pt x="47" y="223"/>
                    <a:pt x="47" y="223"/>
                  </a:cubicBezTo>
                  <a:cubicBezTo>
                    <a:pt x="48" y="237"/>
                    <a:pt x="53" y="250"/>
                    <a:pt x="62" y="261"/>
                  </a:cubicBezTo>
                  <a:cubicBezTo>
                    <a:pt x="64" y="263"/>
                    <a:pt x="66" y="265"/>
                    <a:pt x="68" y="267"/>
                  </a:cubicBezTo>
                  <a:cubicBezTo>
                    <a:pt x="68" y="267"/>
                    <a:pt x="68" y="269"/>
                    <a:pt x="67" y="270"/>
                  </a:cubicBezTo>
                  <a:cubicBezTo>
                    <a:pt x="66" y="270"/>
                    <a:pt x="65" y="271"/>
                    <a:pt x="64" y="271"/>
                  </a:cubicBezTo>
                  <a:cubicBezTo>
                    <a:pt x="67" y="270"/>
                    <a:pt x="70" y="269"/>
                    <a:pt x="72" y="268"/>
                  </a:cubicBezTo>
                  <a:cubicBezTo>
                    <a:pt x="72" y="268"/>
                    <a:pt x="72" y="268"/>
                    <a:pt x="72" y="268"/>
                  </a:cubicBezTo>
                  <a:cubicBezTo>
                    <a:pt x="72" y="268"/>
                    <a:pt x="72" y="267"/>
                    <a:pt x="72" y="267"/>
                  </a:cubicBezTo>
                  <a:cubicBezTo>
                    <a:pt x="73" y="267"/>
                    <a:pt x="73" y="267"/>
                    <a:pt x="74" y="267"/>
                  </a:cubicBezTo>
                  <a:cubicBezTo>
                    <a:pt x="74" y="267"/>
                    <a:pt x="74" y="267"/>
                    <a:pt x="74" y="266"/>
                  </a:cubicBezTo>
                  <a:cubicBezTo>
                    <a:pt x="83" y="262"/>
                    <a:pt x="90" y="256"/>
                    <a:pt x="96" y="248"/>
                  </a:cubicBezTo>
                  <a:cubicBezTo>
                    <a:pt x="107" y="235"/>
                    <a:pt x="115" y="221"/>
                    <a:pt x="120" y="204"/>
                  </a:cubicBezTo>
                  <a:cubicBezTo>
                    <a:pt x="120" y="203"/>
                    <a:pt x="121" y="201"/>
                    <a:pt x="121" y="199"/>
                  </a:cubicBezTo>
                  <a:cubicBezTo>
                    <a:pt x="122" y="197"/>
                    <a:pt x="122" y="195"/>
                    <a:pt x="123" y="194"/>
                  </a:cubicBezTo>
                  <a:cubicBezTo>
                    <a:pt x="123" y="192"/>
                    <a:pt x="123" y="191"/>
                    <a:pt x="124" y="189"/>
                  </a:cubicBezTo>
                  <a:cubicBezTo>
                    <a:pt x="124" y="185"/>
                    <a:pt x="125" y="180"/>
                    <a:pt x="125" y="175"/>
                  </a:cubicBezTo>
                  <a:cubicBezTo>
                    <a:pt x="125" y="175"/>
                    <a:pt x="125" y="174"/>
                    <a:pt x="125" y="173"/>
                  </a:cubicBezTo>
                  <a:cubicBezTo>
                    <a:pt x="125" y="168"/>
                    <a:pt x="125" y="163"/>
                    <a:pt x="125" y="158"/>
                  </a:cubicBezTo>
                  <a:cubicBezTo>
                    <a:pt x="125" y="157"/>
                    <a:pt x="125" y="155"/>
                    <a:pt x="125" y="154"/>
                  </a:cubicBezTo>
                  <a:cubicBezTo>
                    <a:pt x="125" y="150"/>
                    <a:pt x="125" y="146"/>
                    <a:pt x="124" y="142"/>
                  </a:cubicBezTo>
                  <a:cubicBezTo>
                    <a:pt x="124" y="141"/>
                    <a:pt x="124" y="140"/>
                    <a:pt x="124" y="139"/>
                  </a:cubicBezTo>
                  <a:cubicBezTo>
                    <a:pt x="123" y="137"/>
                    <a:pt x="123" y="134"/>
                    <a:pt x="123" y="132"/>
                  </a:cubicBezTo>
                  <a:cubicBezTo>
                    <a:pt x="120" y="118"/>
                    <a:pt x="116" y="104"/>
                    <a:pt x="111" y="91"/>
                  </a:cubicBezTo>
                  <a:cubicBezTo>
                    <a:pt x="106" y="78"/>
                    <a:pt x="100" y="65"/>
                    <a:pt x="94" y="53"/>
                  </a:cubicBezTo>
                  <a:cubicBezTo>
                    <a:pt x="92" y="49"/>
                    <a:pt x="91" y="46"/>
                    <a:pt x="90" y="43"/>
                  </a:cubicBezTo>
                  <a:cubicBezTo>
                    <a:pt x="86" y="36"/>
                    <a:pt x="84" y="29"/>
                    <a:pt x="81" y="22"/>
                  </a:cubicBezTo>
                  <a:cubicBezTo>
                    <a:pt x="78" y="15"/>
                    <a:pt x="75" y="8"/>
                    <a:pt x="73" y="1"/>
                  </a:cubicBezTo>
                  <a:cubicBezTo>
                    <a:pt x="73" y="1"/>
                    <a:pt x="73" y="2"/>
                    <a:pt x="73" y="3"/>
                  </a:cubicBezTo>
                  <a:cubicBezTo>
                    <a:pt x="73" y="3"/>
                    <a:pt x="72" y="5"/>
                    <a:pt x="72" y="5"/>
                  </a:cubicBezTo>
                  <a:cubicBezTo>
                    <a:pt x="71" y="5"/>
                    <a:pt x="71" y="5"/>
                    <a:pt x="71" y="5"/>
                  </a:cubicBezTo>
                  <a:cubicBezTo>
                    <a:pt x="65" y="4"/>
                    <a:pt x="59" y="2"/>
                    <a:pt x="53" y="0"/>
                  </a:cubicBezTo>
                </a:path>
              </a:pathLst>
            </a:custGeom>
            <a:solidFill>
              <a:srgbClr val="FF8F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65" name="Freeform 158"/>
            <p:cNvSpPr>
              <a:spLocks/>
            </p:cNvSpPr>
            <p:nvPr/>
          </p:nvSpPr>
          <p:spPr bwMode="auto">
            <a:xfrm>
              <a:off x="9715319" y="6496050"/>
              <a:ext cx="79375" cy="142875"/>
            </a:xfrm>
            <a:custGeom>
              <a:avLst/>
              <a:gdLst>
                <a:gd name="T0" fmla="*/ 7 w 30"/>
                <a:gd name="T1" fmla="*/ 0 h 54"/>
                <a:gd name="T2" fmla="*/ 7 w 30"/>
                <a:gd name="T3" fmla="*/ 0 h 54"/>
                <a:gd name="T4" fmla="*/ 7 w 30"/>
                <a:gd name="T5" fmla="*/ 0 h 54"/>
                <a:gd name="T6" fmla="*/ 4 w 30"/>
                <a:gd name="T7" fmla="*/ 1 h 54"/>
                <a:gd name="T8" fmla="*/ 1 w 30"/>
                <a:gd name="T9" fmla="*/ 7 h 54"/>
                <a:gd name="T10" fmla="*/ 1 w 30"/>
                <a:gd name="T11" fmla="*/ 10 h 54"/>
                <a:gd name="T12" fmla="*/ 3 w 30"/>
                <a:gd name="T13" fmla="*/ 24 h 54"/>
                <a:gd name="T14" fmla="*/ 18 w 30"/>
                <a:gd name="T15" fmla="*/ 52 h 54"/>
                <a:gd name="T16" fmla="*/ 22 w 30"/>
                <a:gd name="T17" fmla="*/ 54 h 54"/>
                <a:gd name="T18" fmla="*/ 22 w 30"/>
                <a:gd name="T19" fmla="*/ 54 h 54"/>
                <a:gd name="T20" fmla="*/ 26 w 30"/>
                <a:gd name="T21" fmla="*/ 52 h 54"/>
                <a:gd name="T22" fmla="*/ 29 w 30"/>
                <a:gd name="T23" fmla="*/ 51 h 54"/>
                <a:gd name="T24" fmla="*/ 30 w 30"/>
                <a:gd name="T25" fmla="*/ 48 h 54"/>
                <a:gd name="T26" fmla="*/ 24 w 30"/>
                <a:gd name="T27" fmla="*/ 42 h 54"/>
                <a:gd name="T28" fmla="*/ 9 w 30"/>
                <a:gd name="T29" fmla="*/ 4 h 54"/>
                <a:gd name="T30" fmla="*/ 9 w 30"/>
                <a:gd name="T31" fmla="*/ 1 h 54"/>
                <a:gd name="T32" fmla="*/ 9 w 30"/>
                <a:gd name="T33" fmla="*/ 1 h 54"/>
                <a:gd name="T34" fmla="*/ 8 w 30"/>
                <a:gd name="T35" fmla="*/ 0 h 54"/>
                <a:gd name="T36" fmla="*/ 7 w 30"/>
                <a:gd name="T37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0" h="54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1"/>
                    <a:pt x="5" y="1"/>
                    <a:pt x="4" y="1"/>
                  </a:cubicBezTo>
                  <a:cubicBezTo>
                    <a:pt x="2" y="2"/>
                    <a:pt x="1" y="4"/>
                    <a:pt x="1" y="7"/>
                  </a:cubicBezTo>
                  <a:cubicBezTo>
                    <a:pt x="1" y="8"/>
                    <a:pt x="1" y="9"/>
                    <a:pt x="1" y="10"/>
                  </a:cubicBezTo>
                  <a:cubicBezTo>
                    <a:pt x="0" y="15"/>
                    <a:pt x="2" y="20"/>
                    <a:pt x="3" y="24"/>
                  </a:cubicBezTo>
                  <a:cubicBezTo>
                    <a:pt x="5" y="35"/>
                    <a:pt x="10" y="44"/>
                    <a:pt x="18" y="52"/>
                  </a:cubicBezTo>
                  <a:cubicBezTo>
                    <a:pt x="19" y="53"/>
                    <a:pt x="20" y="54"/>
                    <a:pt x="22" y="54"/>
                  </a:cubicBezTo>
                  <a:cubicBezTo>
                    <a:pt x="22" y="54"/>
                    <a:pt x="22" y="54"/>
                    <a:pt x="22" y="54"/>
                  </a:cubicBezTo>
                  <a:cubicBezTo>
                    <a:pt x="23" y="53"/>
                    <a:pt x="25" y="53"/>
                    <a:pt x="26" y="52"/>
                  </a:cubicBezTo>
                  <a:cubicBezTo>
                    <a:pt x="27" y="52"/>
                    <a:pt x="28" y="51"/>
                    <a:pt x="29" y="51"/>
                  </a:cubicBezTo>
                  <a:cubicBezTo>
                    <a:pt x="30" y="50"/>
                    <a:pt x="30" y="48"/>
                    <a:pt x="30" y="48"/>
                  </a:cubicBezTo>
                  <a:cubicBezTo>
                    <a:pt x="28" y="46"/>
                    <a:pt x="26" y="44"/>
                    <a:pt x="24" y="42"/>
                  </a:cubicBezTo>
                  <a:cubicBezTo>
                    <a:pt x="15" y="31"/>
                    <a:pt x="10" y="18"/>
                    <a:pt x="9" y="4"/>
                  </a:cubicBezTo>
                  <a:cubicBezTo>
                    <a:pt x="9" y="3"/>
                    <a:pt x="9" y="2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8" y="1"/>
                    <a:pt x="8" y="0"/>
                  </a:cubicBezTo>
                  <a:cubicBezTo>
                    <a:pt x="8" y="0"/>
                    <a:pt x="7" y="0"/>
                    <a:pt x="7" y="0"/>
                  </a:cubicBezTo>
                </a:path>
              </a:pathLst>
            </a:custGeom>
            <a:solidFill>
              <a:srgbClr val="F95F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66" name="Freeform 159"/>
            <p:cNvSpPr>
              <a:spLocks/>
            </p:cNvSpPr>
            <p:nvPr/>
          </p:nvSpPr>
          <p:spPr bwMode="auto">
            <a:xfrm>
              <a:off x="9842319" y="6499225"/>
              <a:ext cx="60325" cy="47625"/>
            </a:xfrm>
            <a:custGeom>
              <a:avLst/>
              <a:gdLst>
                <a:gd name="T0" fmla="*/ 7 w 23"/>
                <a:gd name="T1" fmla="*/ 0 h 18"/>
                <a:gd name="T2" fmla="*/ 4 w 23"/>
                <a:gd name="T3" fmla="*/ 5 h 18"/>
                <a:gd name="T4" fmla="*/ 0 w 23"/>
                <a:gd name="T5" fmla="*/ 10 h 18"/>
                <a:gd name="T6" fmla="*/ 12 w 23"/>
                <a:gd name="T7" fmla="*/ 17 h 18"/>
                <a:gd name="T8" fmla="*/ 16 w 23"/>
                <a:gd name="T9" fmla="*/ 18 h 18"/>
                <a:gd name="T10" fmla="*/ 18 w 23"/>
                <a:gd name="T11" fmla="*/ 17 h 18"/>
                <a:gd name="T12" fmla="*/ 22 w 23"/>
                <a:gd name="T13" fmla="*/ 11 h 18"/>
                <a:gd name="T14" fmla="*/ 21 w 23"/>
                <a:gd name="T15" fmla="*/ 7 h 18"/>
                <a:gd name="T16" fmla="*/ 11 w 23"/>
                <a:gd name="T17" fmla="*/ 3 h 18"/>
                <a:gd name="T18" fmla="*/ 7 w 23"/>
                <a:gd name="T19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3" h="18">
                  <a:moveTo>
                    <a:pt x="7" y="0"/>
                  </a:moveTo>
                  <a:cubicBezTo>
                    <a:pt x="6" y="2"/>
                    <a:pt x="5" y="3"/>
                    <a:pt x="4" y="5"/>
                  </a:cubicBezTo>
                  <a:cubicBezTo>
                    <a:pt x="2" y="7"/>
                    <a:pt x="1" y="8"/>
                    <a:pt x="0" y="10"/>
                  </a:cubicBezTo>
                  <a:cubicBezTo>
                    <a:pt x="3" y="13"/>
                    <a:pt x="8" y="15"/>
                    <a:pt x="12" y="17"/>
                  </a:cubicBezTo>
                  <a:cubicBezTo>
                    <a:pt x="13" y="17"/>
                    <a:pt x="15" y="18"/>
                    <a:pt x="16" y="18"/>
                  </a:cubicBezTo>
                  <a:cubicBezTo>
                    <a:pt x="17" y="18"/>
                    <a:pt x="18" y="18"/>
                    <a:pt x="18" y="17"/>
                  </a:cubicBezTo>
                  <a:cubicBezTo>
                    <a:pt x="19" y="15"/>
                    <a:pt x="21" y="13"/>
                    <a:pt x="22" y="11"/>
                  </a:cubicBezTo>
                  <a:cubicBezTo>
                    <a:pt x="23" y="9"/>
                    <a:pt x="22" y="8"/>
                    <a:pt x="21" y="7"/>
                  </a:cubicBezTo>
                  <a:cubicBezTo>
                    <a:pt x="17" y="6"/>
                    <a:pt x="14" y="4"/>
                    <a:pt x="11" y="3"/>
                  </a:cubicBezTo>
                  <a:cubicBezTo>
                    <a:pt x="9" y="2"/>
                    <a:pt x="8" y="1"/>
                    <a:pt x="7" y="0"/>
                  </a:cubicBezTo>
                </a:path>
              </a:pathLst>
            </a:custGeom>
            <a:solidFill>
              <a:srgbClr val="F95F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67" name="Freeform 160"/>
            <p:cNvSpPr>
              <a:spLocks/>
            </p:cNvSpPr>
            <p:nvPr/>
          </p:nvSpPr>
          <p:spPr bwMode="auto">
            <a:xfrm>
              <a:off x="9883594" y="6367463"/>
              <a:ext cx="60325" cy="31750"/>
            </a:xfrm>
            <a:custGeom>
              <a:avLst/>
              <a:gdLst>
                <a:gd name="T0" fmla="*/ 0 w 23"/>
                <a:gd name="T1" fmla="*/ 0 h 12"/>
                <a:gd name="T2" fmla="*/ 0 w 23"/>
                <a:gd name="T3" fmla="*/ 10 h 12"/>
                <a:gd name="T4" fmla="*/ 12 w 23"/>
                <a:gd name="T5" fmla="*/ 12 h 12"/>
                <a:gd name="T6" fmla="*/ 13 w 23"/>
                <a:gd name="T7" fmla="*/ 12 h 12"/>
                <a:gd name="T8" fmla="*/ 16 w 23"/>
                <a:gd name="T9" fmla="*/ 12 h 12"/>
                <a:gd name="T10" fmla="*/ 18 w 23"/>
                <a:gd name="T11" fmla="*/ 12 h 12"/>
                <a:gd name="T12" fmla="*/ 23 w 23"/>
                <a:gd name="T13" fmla="*/ 7 h 12"/>
                <a:gd name="T14" fmla="*/ 23 w 23"/>
                <a:gd name="T15" fmla="*/ 3 h 12"/>
                <a:gd name="T16" fmla="*/ 21 w 23"/>
                <a:gd name="T17" fmla="*/ 1 h 12"/>
                <a:gd name="T18" fmla="*/ 20 w 23"/>
                <a:gd name="T19" fmla="*/ 1 h 12"/>
                <a:gd name="T20" fmla="*/ 19 w 23"/>
                <a:gd name="T21" fmla="*/ 1 h 12"/>
                <a:gd name="T22" fmla="*/ 14 w 23"/>
                <a:gd name="T23" fmla="*/ 1 h 12"/>
                <a:gd name="T24" fmla="*/ 5 w 23"/>
                <a:gd name="T25" fmla="*/ 0 h 12"/>
                <a:gd name="T26" fmla="*/ 0 w 23"/>
                <a:gd name="T2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3" h="12">
                  <a:moveTo>
                    <a:pt x="0" y="0"/>
                  </a:moveTo>
                  <a:cubicBezTo>
                    <a:pt x="1" y="3"/>
                    <a:pt x="0" y="7"/>
                    <a:pt x="0" y="10"/>
                  </a:cubicBezTo>
                  <a:cubicBezTo>
                    <a:pt x="4" y="11"/>
                    <a:pt x="8" y="12"/>
                    <a:pt x="12" y="12"/>
                  </a:cubicBezTo>
                  <a:cubicBezTo>
                    <a:pt x="12" y="12"/>
                    <a:pt x="13" y="12"/>
                    <a:pt x="13" y="12"/>
                  </a:cubicBezTo>
                  <a:cubicBezTo>
                    <a:pt x="14" y="12"/>
                    <a:pt x="15" y="12"/>
                    <a:pt x="16" y="12"/>
                  </a:cubicBezTo>
                  <a:cubicBezTo>
                    <a:pt x="17" y="12"/>
                    <a:pt x="18" y="12"/>
                    <a:pt x="18" y="12"/>
                  </a:cubicBezTo>
                  <a:cubicBezTo>
                    <a:pt x="21" y="11"/>
                    <a:pt x="23" y="10"/>
                    <a:pt x="23" y="7"/>
                  </a:cubicBezTo>
                  <a:cubicBezTo>
                    <a:pt x="23" y="6"/>
                    <a:pt x="23" y="4"/>
                    <a:pt x="23" y="3"/>
                  </a:cubicBezTo>
                  <a:cubicBezTo>
                    <a:pt x="23" y="2"/>
                    <a:pt x="22" y="1"/>
                    <a:pt x="21" y="1"/>
                  </a:cubicBezTo>
                  <a:cubicBezTo>
                    <a:pt x="21" y="1"/>
                    <a:pt x="20" y="1"/>
                    <a:pt x="20" y="1"/>
                  </a:cubicBezTo>
                  <a:cubicBezTo>
                    <a:pt x="20" y="1"/>
                    <a:pt x="19" y="1"/>
                    <a:pt x="19" y="1"/>
                  </a:cubicBezTo>
                  <a:cubicBezTo>
                    <a:pt x="17" y="1"/>
                    <a:pt x="16" y="1"/>
                    <a:pt x="14" y="1"/>
                  </a:cubicBezTo>
                  <a:cubicBezTo>
                    <a:pt x="11" y="1"/>
                    <a:pt x="8" y="1"/>
                    <a:pt x="5" y="0"/>
                  </a:cubicBezTo>
                  <a:cubicBezTo>
                    <a:pt x="3" y="0"/>
                    <a:pt x="2" y="0"/>
                    <a:pt x="0" y="0"/>
                  </a:cubicBezTo>
                </a:path>
              </a:pathLst>
            </a:custGeom>
            <a:solidFill>
              <a:srgbClr val="F95F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68" name="Freeform 161"/>
            <p:cNvSpPr>
              <a:spLocks/>
            </p:cNvSpPr>
            <p:nvPr/>
          </p:nvSpPr>
          <p:spPr bwMode="auto">
            <a:xfrm>
              <a:off x="9867719" y="6234113"/>
              <a:ext cx="68263" cy="34925"/>
            </a:xfrm>
            <a:custGeom>
              <a:avLst/>
              <a:gdLst>
                <a:gd name="T0" fmla="*/ 0 w 26"/>
                <a:gd name="T1" fmla="*/ 0 h 13"/>
                <a:gd name="T2" fmla="*/ 2 w 26"/>
                <a:gd name="T3" fmla="*/ 11 h 13"/>
                <a:gd name="T4" fmla="*/ 13 w 26"/>
                <a:gd name="T5" fmla="*/ 13 h 13"/>
                <a:gd name="T6" fmla="*/ 14 w 26"/>
                <a:gd name="T7" fmla="*/ 13 h 13"/>
                <a:gd name="T8" fmla="*/ 21 w 26"/>
                <a:gd name="T9" fmla="*/ 12 h 13"/>
                <a:gd name="T10" fmla="*/ 25 w 26"/>
                <a:gd name="T11" fmla="*/ 6 h 13"/>
                <a:gd name="T12" fmla="*/ 21 w 26"/>
                <a:gd name="T13" fmla="*/ 2 h 13"/>
                <a:gd name="T14" fmla="*/ 19 w 26"/>
                <a:gd name="T15" fmla="*/ 2 h 13"/>
                <a:gd name="T16" fmla="*/ 18 w 26"/>
                <a:gd name="T17" fmla="*/ 2 h 13"/>
                <a:gd name="T18" fmla="*/ 16 w 26"/>
                <a:gd name="T19" fmla="*/ 2 h 13"/>
                <a:gd name="T20" fmla="*/ 0 w 26"/>
                <a:gd name="T21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6" h="13">
                  <a:moveTo>
                    <a:pt x="0" y="0"/>
                  </a:moveTo>
                  <a:cubicBezTo>
                    <a:pt x="1" y="4"/>
                    <a:pt x="1" y="8"/>
                    <a:pt x="2" y="11"/>
                  </a:cubicBezTo>
                  <a:cubicBezTo>
                    <a:pt x="6" y="12"/>
                    <a:pt x="9" y="13"/>
                    <a:pt x="13" y="13"/>
                  </a:cubicBezTo>
                  <a:cubicBezTo>
                    <a:pt x="13" y="13"/>
                    <a:pt x="14" y="13"/>
                    <a:pt x="14" y="13"/>
                  </a:cubicBezTo>
                  <a:cubicBezTo>
                    <a:pt x="17" y="12"/>
                    <a:pt x="19" y="12"/>
                    <a:pt x="21" y="12"/>
                  </a:cubicBezTo>
                  <a:cubicBezTo>
                    <a:pt x="25" y="12"/>
                    <a:pt x="26" y="9"/>
                    <a:pt x="25" y="6"/>
                  </a:cubicBezTo>
                  <a:cubicBezTo>
                    <a:pt x="25" y="3"/>
                    <a:pt x="24" y="2"/>
                    <a:pt x="21" y="2"/>
                  </a:cubicBezTo>
                  <a:cubicBezTo>
                    <a:pt x="20" y="2"/>
                    <a:pt x="20" y="2"/>
                    <a:pt x="19" y="2"/>
                  </a:cubicBezTo>
                  <a:cubicBezTo>
                    <a:pt x="19" y="2"/>
                    <a:pt x="18" y="2"/>
                    <a:pt x="18" y="2"/>
                  </a:cubicBezTo>
                  <a:cubicBezTo>
                    <a:pt x="17" y="2"/>
                    <a:pt x="16" y="2"/>
                    <a:pt x="16" y="2"/>
                  </a:cubicBezTo>
                  <a:cubicBezTo>
                    <a:pt x="10" y="2"/>
                    <a:pt x="5" y="2"/>
                    <a:pt x="0" y="0"/>
                  </a:cubicBezTo>
                </a:path>
              </a:pathLst>
            </a:custGeom>
            <a:solidFill>
              <a:srgbClr val="F95F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69" name="Freeform 162"/>
            <p:cNvSpPr>
              <a:spLocks/>
            </p:cNvSpPr>
            <p:nvPr/>
          </p:nvSpPr>
          <p:spPr bwMode="auto">
            <a:xfrm>
              <a:off x="9828031" y="6110288"/>
              <a:ext cx="69850" cy="34925"/>
            </a:xfrm>
            <a:custGeom>
              <a:avLst/>
              <a:gdLst>
                <a:gd name="T0" fmla="*/ 0 w 26"/>
                <a:gd name="T1" fmla="*/ 0 h 13"/>
                <a:gd name="T2" fmla="*/ 3 w 26"/>
                <a:gd name="T3" fmla="*/ 9 h 13"/>
                <a:gd name="T4" fmla="*/ 3 w 26"/>
                <a:gd name="T5" fmla="*/ 10 h 13"/>
                <a:gd name="T6" fmla="*/ 23 w 26"/>
                <a:gd name="T7" fmla="*/ 13 h 13"/>
                <a:gd name="T8" fmla="*/ 25 w 26"/>
                <a:gd name="T9" fmla="*/ 12 h 13"/>
                <a:gd name="T10" fmla="*/ 26 w 26"/>
                <a:gd name="T11" fmla="*/ 10 h 13"/>
                <a:gd name="T12" fmla="*/ 24 w 26"/>
                <a:gd name="T13" fmla="*/ 3 h 13"/>
                <a:gd name="T14" fmla="*/ 20 w 26"/>
                <a:gd name="T15" fmla="*/ 1 h 13"/>
                <a:gd name="T16" fmla="*/ 20 w 26"/>
                <a:gd name="T17" fmla="*/ 1 h 13"/>
                <a:gd name="T18" fmla="*/ 16 w 26"/>
                <a:gd name="T19" fmla="*/ 1 h 13"/>
                <a:gd name="T20" fmla="*/ 13 w 26"/>
                <a:gd name="T21" fmla="*/ 1 h 13"/>
                <a:gd name="T22" fmla="*/ 6 w 26"/>
                <a:gd name="T23" fmla="*/ 0 h 13"/>
                <a:gd name="T24" fmla="*/ 0 w 26"/>
                <a:gd name="T2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6" h="13">
                  <a:moveTo>
                    <a:pt x="0" y="0"/>
                  </a:moveTo>
                  <a:cubicBezTo>
                    <a:pt x="1" y="3"/>
                    <a:pt x="2" y="6"/>
                    <a:pt x="3" y="9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10" y="12"/>
                    <a:pt x="16" y="12"/>
                    <a:pt x="23" y="13"/>
                  </a:cubicBezTo>
                  <a:cubicBezTo>
                    <a:pt x="23" y="13"/>
                    <a:pt x="24" y="13"/>
                    <a:pt x="25" y="12"/>
                  </a:cubicBezTo>
                  <a:cubicBezTo>
                    <a:pt x="25" y="12"/>
                    <a:pt x="26" y="11"/>
                    <a:pt x="26" y="10"/>
                  </a:cubicBezTo>
                  <a:cubicBezTo>
                    <a:pt x="25" y="8"/>
                    <a:pt x="25" y="6"/>
                    <a:pt x="24" y="3"/>
                  </a:cubicBezTo>
                  <a:cubicBezTo>
                    <a:pt x="23" y="2"/>
                    <a:pt x="22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18" y="1"/>
                    <a:pt x="17" y="1"/>
                    <a:pt x="16" y="1"/>
                  </a:cubicBezTo>
                  <a:cubicBezTo>
                    <a:pt x="15" y="1"/>
                    <a:pt x="14" y="1"/>
                    <a:pt x="13" y="1"/>
                  </a:cubicBezTo>
                  <a:cubicBezTo>
                    <a:pt x="11" y="0"/>
                    <a:pt x="8" y="0"/>
                    <a:pt x="6" y="0"/>
                  </a:cubicBezTo>
                  <a:cubicBezTo>
                    <a:pt x="4" y="0"/>
                    <a:pt x="2" y="0"/>
                    <a:pt x="0" y="0"/>
                  </a:cubicBezTo>
                </a:path>
              </a:pathLst>
            </a:custGeom>
            <a:solidFill>
              <a:srgbClr val="F95F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70" name="Freeform 163"/>
            <p:cNvSpPr>
              <a:spLocks/>
            </p:cNvSpPr>
            <p:nvPr/>
          </p:nvSpPr>
          <p:spPr bwMode="auto">
            <a:xfrm>
              <a:off x="9780406" y="5991225"/>
              <a:ext cx="69850" cy="42863"/>
            </a:xfrm>
            <a:custGeom>
              <a:avLst/>
              <a:gdLst>
                <a:gd name="T0" fmla="*/ 0 w 26"/>
                <a:gd name="T1" fmla="*/ 0 h 16"/>
                <a:gd name="T2" fmla="*/ 5 w 26"/>
                <a:gd name="T3" fmla="*/ 13 h 16"/>
                <a:gd name="T4" fmla="*/ 21 w 26"/>
                <a:gd name="T5" fmla="*/ 16 h 16"/>
                <a:gd name="T6" fmla="*/ 23 w 26"/>
                <a:gd name="T7" fmla="*/ 16 h 16"/>
                <a:gd name="T8" fmla="*/ 23 w 26"/>
                <a:gd name="T9" fmla="*/ 16 h 16"/>
                <a:gd name="T10" fmla="*/ 23 w 26"/>
                <a:gd name="T11" fmla="*/ 16 h 16"/>
                <a:gd name="T12" fmla="*/ 25 w 26"/>
                <a:gd name="T13" fmla="*/ 12 h 16"/>
                <a:gd name="T14" fmla="*/ 22 w 26"/>
                <a:gd name="T15" fmla="*/ 6 h 16"/>
                <a:gd name="T16" fmla="*/ 19 w 26"/>
                <a:gd name="T17" fmla="*/ 4 h 16"/>
                <a:gd name="T18" fmla="*/ 0 w 26"/>
                <a:gd name="T1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" h="16">
                  <a:moveTo>
                    <a:pt x="0" y="0"/>
                  </a:moveTo>
                  <a:cubicBezTo>
                    <a:pt x="2" y="5"/>
                    <a:pt x="4" y="9"/>
                    <a:pt x="5" y="13"/>
                  </a:cubicBezTo>
                  <a:cubicBezTo>
                    <a:pt x="10" y="14"/>
                    <a:pt x="16" y="15"/>
                    <a:pt x="21" y="16"/>
                  </a:cubicBezTo>
                  <a:cubicBezTo>
                    <a:pt x="22" y="16"/>
                    <a:pt x="22" y="16"/>
                    <a:pt x="23" y="16"/>
                  </a:cubicBezTo>
                  <a:cubicBezTo>
                    <a:pt x="23" y="16"/>
                    <a:pt x="23" y="16"/>
                    <a:pt x="23" y="16"/>
                  </a:cubicBezTo>
                  <a:cubicBezTo>
                    <a:pt x="23" y="16"/>
                    <a:pt x="23" y="16"/>
                    <a:pt x="23" y="16"/>
                  </a:cubicBezTo>
                  <a:cubicBezTo>
                    <a:pt x="25" y="16"/>
                    <a:pt x="26" y="14"/>
                    <a:pt x="25" y="12"/>
                  </a:cubicBezTo>
                  <a:cubicBezTo>
                    <a:pt x="24" y="10"/>
                    <a:pt x="23" y="8"/>
                    <a:pt x="22" y="6"/>
                  </a:cubicBezTo>
                  <a:cubicBezTo>
                    <a:pt x="22" y="5"/>
                    <a:pt x="21" y="4"/>
                    <a:pt x="19" y="4"/>
                  </a:cubicBezTo>
                  <a:cubicBezTo>
                    <a:pt x="13" y="3"/>
                    <a:pt x="6" y="2"/>
                    <a:pt x="0" y="0"/>
                  </a:cubicBezTo>
                </a:path>
              </a:pathLst>
            </a:custGeom>
            <a:solidFill>
              <a:srgbClr val="F95F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71" name="Freeform 164"/>
            <p:cNvSpPr>
              <a:spLocks/>
            </p:cNvSpPr>
            <p:nvPr/>
          </p:nvSpPr>
          <p:spPr bwMode="auto">
            <a:xfrm>
              <a:off x="9743894" y="5886450"/>
              <a:ext cx="63500" cy="44450"/>
            </a:xfrm>
            <a:custGeom>
              <a:avLst/>
              <a:gdLst>
                <a:gd name="T0" fmla="*/ 0 w 24"/>
                <a:gd name="T1" fmla="*/ 0 h 17"/>
                <a:gd name="T2" fmla="*/ 4 w 24"/>
                <a:gd name="T3" fmla="*/ 12 h 17"/>
                <a:gd name="T4" fmla="*/ 22 w 24"/>
                <a:gd name="T5" fmla="*/ 17 h 17"/>
                <a:gd name="T6" fmla="*/ 23 w 24"/>
                <a:gd name="T7" fmla="*/ 17 h 17"/>
                <a:gd name="T8" fmla="*/ 24 w 24"/>
                <a:gd name="T9" fmla="*/ 15 h 17"/>
                <a:gd name="T10" fmla="*/ 24 w 24"/>
                <a:gd name="T11" fmla="*/ 13 h 17"/>
                <a:gd name="T12" fmla="*/ 23 w 24"/>
                <a:gd name="T13" fmla="*/ 9 h 17"/>
                <a:gd name="T14" fmla="*/ 22 w 24"/>
                <a:gd name="T15" fmla="*/ 7 h 17"/>
                <a:gd name="T16" fmla="*/ 19 w 24"/>
                <a:gd name="T17" fmla="*/ 5 h 17"/>
                <a:gd name="T18" fmla="*/ 16 w 24"/>
                <a:gd name="T19" fmla="*/ 4 h 17"/>
                <a:gd name="T20" fmla="*/ 0 w 24"/>
                <a:gd name="T21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17">
                  <a:moveTo>
                    <a:pt x="0" y="0"/>
                  </a:moveTo>
                  <a:cubicBezTo>
                    <a:pt x="1" y="4"/>
                    <a:pt x="2" y="8"/>
                    <a:pt x="4" y="12"/>
                  </a:cubicBezTo>
                  <a:cubicBezTo>
                    <a:pt x="10" y="14"/>
                    <a:pt x="16" y="16"/>
                    <a:pt x="22" y="17"/>
                  </a:cubicBezTo>
                  <a:cubicBezTo>
                    <a:pt x="22" y="17"/>
                    <a:pt x="22" y="17"/>
                    <a:pt x="23" y="17"/>
                  </a:cubicBezTo>
                  <a:cubicBezTo>
                    <a:pt x="23" y="17"/>
                    <a:pt x="24" y="15"/>
                    <a:pt x="24" y="15"/>
                  </a:cubicBezTo>
                  <a:cubicBezTo>
                    <a:pt x="24" y="14"/>
                    <a:pt x="24" y="13"/>
                    <a:pt x="24" y="13"/>
                  </a:cubicBezTo>
                  <a:cubicBezTo>
                    <a:pt x="23" y="12"/>
                    <a:pt x="23" y="10"/>
                    <a:pt x="23" y="9"/>
                  </a:cubicBezTo>
                  <a:cubicBezTo>
                    <a:pt x="22" y="9"/>
                    <a:pt x="22" y="8"/>
                    <a:pt x="22" y="7"/>
                  </a:cubicBezTo>
                  <a:cubicBezTo>
                    <a:pt x="21" y="6"/>
                    <a:pt x="20" y="5"/>
                    <a:pt x="19" y="5"/>
                  </a:cubicBezTo>
                  <a:cubicBezTo>
                    <a:pt x="18" y="4"/>
                    <a:pt x="17" y="4"/>
                    <a:pt x="16" y="4"/>
                  </a:cubicBezTo>
                  <a:cubicBezTo>
                    <a:pt x="11" y="4"/>
                    <a:pt x="5" y="2"/>
                    <a:pt x="0" y="0"/>
                  </a:cubicBezTo>
                </a:path>
              </a:pathLst>
            </a:custGeom>
            <a:solidFill>
              <a:srgbClr val="F95F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72" name="Freeform 165"/>
            <p:cNvSpPr>
              <a:spLocks/>
            </p:cNvSpPr>
            <p:nvPr/>
          </p:nvSpPr>
          <p:spPr bwMode="auto">
            <a:xfrm>
              <a:off x="9751831" y="5565775"/>
              <a:ext cx="31750" cy="47625"/>
            </a:xfrm>
            <a:custGeom>
              <a:avLst/>
              <a:gdLst>
                <a:gd name="T0" fmla="*/ 4 w 12"/>
                <a:gd name="T1" fmla="*/ 0 h 18"/>
                <a:gd name="T2" fmla="*/ 0 w 12"/>
                <a:gd name="T3" fmla="*/ 11 h 18"/>
                <a:gd name="T4" fmla="*/ 1 w 12"/>
                <a:gd name="T5" fmla="*/ 13 h 18"/>
                <a:gd name="T6" fmla="*/ 6 w 12"/>
                <a:gd name="T7" fmla="*/ 18 h 18"/>
                <a:gd name="T8" fmla="*/ 7 w 12"/>
                <a:gd name="T9" fmla="*/ 18 h 18"/>
                <a:gd name="T10" fmla="*/ 10 w 12"/>
                <a:gd name="T11" fmla="*/ 17 h 18"/>
                <a:gd name="T12" fmla="*/ 11 w 12"/>
                <a:gd name="T13" fmla="*/ 12 h 18"/>
                <a:gd name="T14" fmla="*/ 11 w 12"/>
                <a:gd name="T15" fmla="*/ 9 h 18"/>
                <a:gd name="T16" fmla="*/ 9 w 12"/>
                <a:gd name="T17" fmla="*/ 7 h 18"/>
                <a:gd name="T18" fmla="*/ 4 w 12"/>
                <a:gd name="T19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" h="18">
                  <a:moveTo>
                    <a:pt x="4" y="0"/>
                  </a:moveTo>
                  <a:cubicBezTo>
                    <a:pt x="2" y="4"/>
                    <a:pt x="1" y="7"/>
                    <a:pt x="0" y="11"/>
                  </a:cubicBezTo>
                  <a:cubicBezTo>
                    <a:pt x="0" y="12"/>
                    <a:pt x="1" y="13"/>
                    <a:pt x="1" y="13"/>
                  </a:cubicBezTo>
                  <a:cubicBezTo>
                    <a:pt x="3" y="15"/>
                    <a:pt x="4" y="16"/>
                    <a:pt x="6" y="18"/>
                  </a:cubicBezTo>
                  <a:cubicBezTo>
                    <a:pt x="6" y="18"/>
                    <a:pt x="7" y="18"/>
                    <a:pt x="7" y="18"/>
                  </a:cubicBezTo>
                  <a:cubicBezTo>
                    <a:pt x="8" y="18"/>
                    <a:pt x="9" y="18"/>
                    <a:pt x="10" y="17"/>
                  </a:cubicBezTo>
                  <a:cubicBezTo>
                    <a:pt x="10" y="15"/>
                    <a:pt x="11" y="13"/>
                    <a:pt x="11" y="12"/>
                  </a:cubicBezTo>
                  <a:cubicBezTo>
                    <a:pt x="12" y="11"/>
                    <a:pt x="11" y="10"/>
                    <a:pt x="11" y="9"/>
                  </a:cubicBezTo>
                  <a:cubicBezTo>
                    <a:pt x="11" y="8"/>
                    <a:pt x="10" y="7"/>
                    <a:pt x="9" y="7"/>
                  </a:cubicBezTo>
                  <a:cubicBezTo>
                    <a:pt x="7" y="5"/>
                    <a:pt x="6" y="3"/>
                    <a:pt x="4" y="0"/>
                  </a:cubicBezTo>
                </a:path>
              </a:pathLst>
            </a:custGeom>
            <a:solidFill>
              <a:srgbClr val="F95F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73" name="Freeform 166"/>
            <p:cNvSpPr>
              <a:spLocks/>
            </p:cNvSpPr>
            <p:nvPr/>
          </p:nvSpPr>
          <p:spPr bwMode="auto">
            <a:xfrm>
              <a:off x="9726431" y="5776913"/>
              <a:ext cx="47625" cy="42863"/>
            </a:xfrm>
            <a:custGeom>
              <a:avLst/>
              <a:gdLst>
                <a:gd name="T0" fmla="*/ 0 w 18"/>
                <a:gd name="T1" fmla="*/ 0 h 16"/>
                <a:gd name="T2" fmla="*/ 0 w 18"/>
                <a:gd name="T3" fmla="*/ 5 h 16"/>
                <a:gd name="T4" fmla="*/ 1 w 18"/>
                <a:gd name="T5" fmla="*/ 11 h 16"/>
                <a:gd name="T6" fmla="*/ 11 w 18"/>
                <a:gd name="T7" fmla="*/ 15 h 16"/>
                <a:gd name="T8" fmla="*/ 17 w 18"/>
                <a:gd name="T9" fmla="*/ 16 h 16"/>
                <a:gd name="T10" fmla="*/ 17 w 18"/>
                <a:gd name="T11" fmla="*/ 16 h 16"/>
                <a:gd name="T12" fmla="*/ 18 w 18"/>
                <a:gd name="T13" fmla="*/ 15 h 16"/>
                <a:gd name="T14" fmla="*/ 18 w 18"/>
                <a:gd name="T15" fmla="*/ 13 h 16"/>
                <a:gd name="T16" fmla="*/ 18 w 18"/>
                <a:gd name="T17" fmla="*/ 13 h 16"/>
                <a:gd name="T18" fmla="*/ 17 w 18"/>
                <a:gd name="T19" fmla="*/ 9 h 16"/>
                <a:gd name="T20" fmla="*/ 17 w 18"/>
                <a:gd name="T21" fmla="*/ 8 h 16"/>
                <a:gd name="T22" fmla="*/ 17 w 18"/>
                <a:gd name="T23" fmla="*/ 8 h 16"/>
                <a:gd name="T24" fmla="*/ 13 w 18"/>
                <a:gd name="T25" fmla="*/ 4 h 16"/>
                <a:gd name="T26" fmla="*/ 10 w 18"/>
                <a:gd name="T27" fmla="*/ 3 h 16"/>
                <a:gd name="T28" fmla="*/ 0 w 18"/>
                <a:gd name="T2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8" h="16">
                  <a:moveTo>
                    <a:pt x="0" y="0"/>
                  </a:moveTo>
                  <a:cubicBezTo>
                    <a:pt x="0" y="1"/>
                    <a:pt x="0" y="3"/>
                    <a:pt x="0" y="5"/>
                  </a:cubicBezTo>
                  <a:cubicBezTo>
                    <a:pt x="1" y="7"/>
                    <a:pt x="1" y="9"/>
                    <a:pt x="1" y="11"/>
                  </a:cubicBezTo>
                  <a:cubicBezTo>
                    <a:pt x="4" y="12"/>
                    <a:pt x="7" y="14"/>
                    <a:pt x="11" y="15"/>
                  </a:cubicBezTo>
                  <a:cubicBezTo>
                    <a:pt x="13" y="15"/>
                    <a:pt x="15" y="16"/>
                    <a:pt x="17" y="16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7" y="16"/>
                    <a:pt x="18" y="16"/>
                    <a:pt x="18" y="15"/>
                  </a:cubicBezTo>
                  <a:cubicBezTo>
                    <a:pt x="18" y="14"/>
                    <a:pt x="18" y="14"/>
                    <a:pt x="18" y="13"/>
                  </a:cubicBezTo>
                  <a:cubicBezTo>
                    <a:pt x="18" y="13"/>
                    <a:pt x="18" y="13"/>
                    <a:pt x="18" y="13"/>
                  </a:cubicBezTo>
                  <a:cubicBezTo>
                    <a:pt x="18" y="12"/>
                    <a:pt x="18" y="10"/>
                    <a:pt x="17" y="9"/>
                  </a:cubicBezTo>
                  <a:cubicBezTo>
                    <a:pt x="17" y="9"/>
                    <a:pt x="17" y="8"/>
                    <a:pt x="17" y="8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6" y="6"/>
                    <a:pt x="15" y="5"/>
                    <a:pt x="13" y="4"/>
                  </a:cubicBezTo>
                  <a:cubicBezTo>
                    <a:pt x="12" y="4"/>
                    <a:pt x="11" y="4"/>
                    <a:pt x="10" y="3"/>
                  </a:cubicBezTo>
                  <a:cubicBezTo>
                    <a:pt x="7" y="2"/>
                    <a:pt x="3" y="1"/>
                    <a:pt x="0" y="0"/>
                  </a:cubicBezTo>
                </a:path>
              </a:pathLst>
            </a:custGeom>
            <a:solidFill>
              <a:srgbClr val="F95F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74" name="Freeform 167"/>
            <p:cNvSpPr>
              <a:spLocks/>
            </p:cNvSpPr>
            <p:nvPr/>
          </p:nvSpPr>
          <p:spPr bwMode="auto">
            <a:xfrm>
              <a:off x="9728019" y="5672138"/>
              <a:ext cx="31750" cy="47625"/>
            </a:xfrm>
            <a:custGeom>
              <a:avLst/>
              <a:gdLst>
                <a:gd name="T0" fmla="*/ 1 w 12"/>
                <a:gd name="T1" fmla="*/ 0 h 18"/>
                <a:gd name="T2" fmla="*/ 0 w 12"/>
                <a:gd name="T3" fmla="*/ 11 h 18"/>
                <a:gd name="T4" fmla="*/ 6 w 12"/>
                <a:gd name="T5" fmla="*/ 16 h 18"/>
                <a:gd name="T6" fmla="*/ 10 w 12"/>
                <a:gd name="T7" fmla="*/ 18 h 18"/>
                <a:gd name="T8" fmla="*/ 11 w 12"/>
                <a:gd name="T9" fmla="*/ 18 h 18"/>
                <a:gd name="T10" fmla="*/ 12 w 12"/>
                <a:gd name="T11" fmla="*/ 15 h 18"/>
                <a:gd name="T12" fmla="*/ 12 w 12"/>
                <a:gd name="T13" fmla="*/ 14 h 18"/>
                <a:gd name="T14" fmla="*/ 12 w 12"/>
                <a:gd name="T15" fmla="*/ 14 h 18"/>
                <a:gd name="T16" fmla="*/ 12 w 12"/>
                <a:gd name="T17" fmla="*/ 13 h 18"/>
                <a:gd name="T18" fmla="*/ 12 w 12"/>
                <a:gd name="T19" fmla="*/ 13 h 18"/>
                <a:gd name="T20" fmla="*/ 12 w 12"/>
                <a:gd name="T21" fmla="*/ 13 h 18"/>
                <a:gd name="T22" fmla="*/ 12 w 12"/>
                <a:gd name="T23" fmla="*/ 11 h 18"/>
                <a:gd name="T24" fmla="*/ 10 w 12"/>
                <a:gd name="T25" fmla="*/ 7 h 18"/>
                <a:gd name="T26" fmla="*/ 9 w 12"/>
                <a:gd name="T27" fmla="*/ 6 h 18"/>
                <a:gd name="T28" fmla="*/ 1 w 12"/>
                <a:gd name="T29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" h="18">
                  <a:moveTo>
                    <a:pt x="1" y="0"/>
                  </a:moveTo>
                  <a:cubicBezTo>
                    <a:pt x="1" y="4"/>
                    <a:pt x="0" y="7"/>
                    <a:pt x="0" y="11"/>
                  </a:cubicBezTo>
                  <a:cubicBezTo>
                    <a:pt x="2" y="13"/>
                    <a:pt x="4" y="15"/>
                    <a:pt x="6" y="16"/>
                  </a:cubicBezTo>
                  <a:cubicBezTo>
                    <a:pt x="7" y="17"/>
                    <a:pt x="8" y="18"/>
                    <a:pt x="10" y="18"/>
                  </a:cubicBezTo>
                  <a:cubicBezTo>
                    <a:pt x="10" y="18"/>
                    <a:pt x="10" y="18"/>
                    <a:pt x="11" y="18"/>
                  </a:cubicBezTo>
                  <a:cubicBezTo>
                    <a:pt x="12" y="17"/>
                    <a:pt x="12" y="16"/>
                    <a:pt x="12" y="15"/>
                  </a:cubicBezTo>
                  <a:cubicBezTo>
                    <a:pt x="12" y="15"/>
                    <a:pt x="12" y="14"/>
                    <a:pt x="12" y="14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2"/>
                    <a:pt x="12" y="12"/>
                    <a:pt x="12" y="11"/>
                  </a:cubicBezTo>
                  <a:cubicBezTo>
                    <a:pt x="12" y="9"/>
                    <a:pt x="12" y="8"/>
                    <a:pt x="10" y="7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6" y="4"/>
                    <a:pt x="4" y="2"/>
                    <a:pt x="1" y="0"/>
                  </a:cubicBezTo>
                </a:path>
              </a:pathLst>
            </a:custGeom>
            <a:solidFill>
              <a:srgbClr val="F95F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75" name="Freeform 168"/>
            <p:cNvSpPr>
              <a:spLocks/>
            </p:cNvSpPr>
            <p:nvPr/>
          </p:nvSpPr>
          <p:spPr bwMode="auto">
            <a:xfrm>
              <a:off x="9796281" y="5489575"/>
              <a:ext cx="30163" cy="44450"/>
            </a:xfrm>
            <a:custGeom>
              <a:avLst/>
              <a:gdLst>
                <a:gd name="T0" fmla="*/ 7 w 11"/>
                <a:gd name="T1" fmla="*/ 0 h 17"/>
                <a:gd name="T2" fmla="*/ 0 w 11"/>
                <a:gd name="T3" fmla="*/ 8 h 17"/>
                <a:gd name="T4" fmla="*/ 4 w 11"/>
                <a:gd name="T5" fmla="*/ 15 h 17"/>
                <a:gd name="T6" fmla="*/ 4 w 11"/>
                <a:gd name="T7" fmla="*/ 16 h 17"/>
                <a:gd name="T8" fmla="*/ 6 w 11"/>
                <a:gd name="T9" fmla="*/ 17 h 17"/>
                <a:gd name="T10" fmla="*/ 7 w 11"/>
                <a:gd name="T11" fmla="*/ 16 h 17"/>
                <a:gd name="T12" fmla="*/ 10 w 11"/>
                <a:gd name="T13" fmla="*/ 13 h 17"/>
                <a:gd name="T14" fmla="*/ 10 w 11"/>
                <a:gd name="T15" fmla="*/ 8 h 17"/>
                <a:gd name="T16" fmla="*/ 7 w 11"/>
                <a:gd name="T1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17">
                  <a:moveTo>
                    <a:pt x="7" y="0"/>
                  </a:moveTo>
                  <a:cubicBezTo>
                    <a:pt x="5" y="3"/>
                    <a:pt x="2" y="5"/>
                    <a:pt x="0" y="8"/>
                  </a:cubicBezTo>
                  <a:cubicBezTo>
                    <a:pt x="1" y="10"/>
                    <a:pt x="2" y="13"/>
                    <a:pt x="4" y="15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5" y="16"/>
                    <a:pt x="5" y="17"/>
                    <a:pt x="6" y="17"/>
                  </a:cubicBezTo>
                  <a:cubicBezTo>
                    <a:pt x="6" y="17"/>
                    <a:pt x="7" y="17"/>
                    <a:pt x="7" y="16"/>
                  </a:cubicBezTo>
                  <a:cubicBezTo>
                    <a:pt x="8" y="15"/>
                    <a:pt x="9" y="14"/>
                    <a:pt x="10" y="13"/>
                  </a:cubicBezTo>
                  <a:cubicBezTo>
                    <a:pt x="11" y="11"/>
                    <a:pt x="11" y="9"/>
                    <a:pt x="10" y="8"/>
                  </a:cubicBezTo>
                  <a:cubicBezTo>
                    <a:pt x="9" y="5"/>
                    <a:pt x="8" y="3"/>
                    <a:pt x="7" y="0"/>
                  </a:cubicBezTo>
                </a:path>
              </a:pathLst>
            </a:custGeom>
            <a:solidFill>
              <a:srgbClr val="F95F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76" name="Freeform 169"/>
            <p:cNvSpPr>
              <a:spLocks/>
            </p:cNvSpPr>
            <p:nvPr/>
          </p:nvSpPr>
          <p:spPr bwMode="auto">
            <a:xfrm>
              <a:off x="9855019" y="5443538"/>
              <a:ext cx="31750" cy="34925"/>
            </a:xfrm>
            <a:custGeom>
              <a:avLst/>
              <a:gdLst>
                <a:gd name="T0" fmla="*/ 8 w 12"/>
                <a:gd name="T1" fmla="*/ 0 h 13"/>
                <a:gd name="T2" fmla="*/ 0 w 12"/>
                <a:gd name="T3" fmla="*/ 5 h 13"/>
                <a:gd name="T4" fmla="*/ 2 w 12"/>
                <a:gd name="T5" fmla="*/ 11 h 13"/>
                <a:gd name="T6" fmla="*/ 5 w 12"/>
                <a:gd name="T7" fmla="*/ 13 h 13"/>
                <a:gd name="T8" fmla="*/ 7 w 12"/>
                <a:gd name="T9" fmla="*/ 13 h 13"/>
                <a:gd name="T10" fmla="*/ 10 w 12"/>
                <a:gd name="T11" fmla="*/ 5 h 13"/>
                <a:gd name="T12" fmla="*/ 8 w 12"/>
                <a:gd name="T1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13">
                  <a:moveTo>
                    <a:pt x="8" y="0"/>
                  </a:moveTo>
                  <a:cubicBezTo>
                    <a:pt x="6" y="2"/>
                    <a:pt x="3" y="3"/>
                    <a:pt x="0" y="5"/>
                  </a:cubicBezTo>
                  <a:cubicBezTo>
                    <a:pt x="1" y="7"/>
                    <a:pt x="2" y="9"/>
                    <a:pt x="2" y="11"/>
                  </a:cubicBezTo>
                  <a:cubicBezTo>
                    <a:pt x="3" y="12"/>
                    <a:pt x="4" y="13"/>
                    <a:pt x="5" y="13"/>
                  </a:cubicBezTo>
                  <a:cubicBezTo>
                    <a:pt x="6" y="13"/>
                    <a:pt x="6" y="13"/>
                    <a:pt x="7" y="13"/>
                  </a:cubicBezTo>
                  <a:cubicBezTo>
                    <a:pt x="12" y="10"/>
                    <a:pt x="12" y="10"/>
                    <a:pt x="10" y="5"/>
                  </a:cubicBezTo>
                  <a:cubicBezTo>
                    <a:pt x="9" y="3"/>
                    <a:pt x="9" y="2"/>
                    <a:pt x="8" y="0"/>
                  </a:cubicBezTo>
                </a:path>
              </a:pathLst>
            </a:custGeom>
            <a:solidFill>
              <a:srgbClr val="F95F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77" name="Freeform 170"/>
            <p:cNvSpPr>
              <a:spLocks noEditPoints="1"/>
            </p:cNvSpPr>
            <p:nvPr/>
          </p:nvSpPr>
          <p:spPr bwMode="auto">
            <a:xfrm>
              <a:off x="9005706" y="5010150"/>
              <a:ext cx="193675" cy="444500"/>
            </a:xfrm>
            <a:custGeom>
              <a:avLst/>
              <a:gdLst>
                <a:gd name="T0" fmla="*/ 48 w 73"/>
                <a:gd name="T1" fmla="*/ 167 h 168"/>
                <a:gd name="T2" fmla="*/ 45 w 73"/>
                <a:gd name="T3" fmla="*/ 168 h 168"/>
                <a:gd name="T4" fmla="*/ 45 w 73"/>
                <a:gd name="T5" fmla="*/ 168 h 168"/>
                <a:gd name="T6" fmla="*/ 45 w 73"/>
                <a:gd name="T7" fmla="*/ 168 h 168"/>
                <a:gd name="T8" fmla="*/ 48 w 73"/>
                <a:gd name="T9" fmla="*/ 167 h 168"/>
                <a:gd name="T10" fmla="*/ 41 w 73"/>
                <a:gd name="T11" fmla="*/ 166 h 168"/>
                <a:gd name="T12" fmla="*/ 42 w 73"/>
                <a:gd name="T13" fmla="*/ 167 h 168"/>
                <a:gd name="T14" fmla="*/ 42 w 73"/>
                <a:gd name="T15" fmla="*/ 167 h 168"/>
                <a:gd name="T16" fmla="*/ 42 w 73"/>
                <a:gd name="T17" fmla="*/ 167 h 168"/>
                <a:gd name="T18" fmla="*/ 41 w 73"/>
                <a:gd name="T19" fmla="*/ 166 h 168"/>
                <a:gd name="T20" fmla="*/ 67 w 73"/>
                <a:gd name="T21" fmla="*/ 151 h 168"/>
                <a:gd name="T22" fmla="*/ 67 w 73"/>
                <a:gd name="T23" fmla="*/ 151 h 168"/>
                <a:gd name="T24" fmla="*/ 65 w 73"/>
                <a:gd name="T25" fmla="*/ 153 h 168"/>
                <a:gd name="T26" fmla="*/ 64 w 73"/>
                <a:gd name="T27" fmla="*/ 154 h 168"/>
                <a:gd name="T28" fmla="*/ 65 w 73"/>
                <a:gd name="T29" fmla="*/ 153 h 168"/>
                <a:gd name="T30" fmla="*/ 67 w 73"/>
                <a:gd name="T31" fmla="*/ 151 h 168"/>
                <a:gd name="T32" fmla="*/ 0 w 73"/>
                <a:gd name="T33" fmla="*/ 106 h 168"/>
                <a:gd name="T34" fmla="*/ 0 w 73"/>
                <a:gd name="T35" fmla="*/ 108 h 168"/>
                <a:gd name="T36" fmla="*/ 0 w 73"/>
                <a:gd name="T37" fmla="*/ 108 h 168"/>
                <a:gd name="T38" fmla="*/ 0 w 73"/>
                <a:gd name="T39" fmla="*/ 108 h 168"/>
                <a:gd name="T40" fmla="*/ 0 w 73"/>
                <a:gd name="T41" fmla="*/ 106 h 168"/>
                <a:gd name="T42" fmla="*/ 7 w 73"/>
                <a:gd name="T43" fmla="*/ 65 h 168"/>
                <a:gd name="T44" fmla="*/ 0 w 73"/>
                <a:gd name="T45" fmla="*/ 88 h 168"/>
                <a:gd name="T46" fmla="*/ 0 w 73"/>
                <a:gd name="T47" fmla="*/ 87 h 168"/>
                <a:gd name="T48" fmla="*/ 6 w 73"/>
                <a:gd name="T49" fmla="*/ 68 h 168"/>
                <a:gd name="T50" fmla="*/ 7 w 73"/>
                <a:gd name="T51" fmla="*/ 65 h 168"/>
                <a:gd name="T52" fmla="*/ 29 w 73"/>
                <a:gd name="T53" fmla="*/ 31 h 168"/>
                <a:gd name="T54" fmla="*/ 18 w 73"/>
                <a:gd name="T55" fmla="*/ 45 h 168"/>
                <a:gd name="T56" fmla="*/ 19 w 73"/>
                <a:gd name="T57" fmla="*/ 43 h 168"/>
                <a:gd name="T58" fmla="*/ 19 w 73"/>
                <a:gd name="T59" fmla="*/ 42 h 168"/>
                <a:gd name="T60" fmla="*/ 22 w 73"/>
                <a:gd name="T61" fmla="*/ 40 h 168"/>
                <a:gd name="T62" fmla="*/ 23 w 73"/>
                <a:gd name="T63" fmla="*/ 37 h 168"/>
                <a:gd name="T64" fmla="*/ 29 w 73"/>
                <a:gd name="T65" fmla="*/ 31 h 168"/>
                <a:gd name="T66" fmla="*/ 61 w 73"/>
                <a:gd name="T67" fmla="*/ 5 h 168"/>
                <a:gd name="T68" fmla="*/ 39 w 73"/>
                <a:gd name="T69" fmla="*/ 21 h 168"/>
                <a:gd name="T70" fmla="*/ 61 w 73"/>
                <a:gd name="T71" fmla="*/ 5 h 168"/>
                <a:gd name="T72" fmla="*/ 67 w 73"/>
                <a:gd name="T73" fmla="*/ 1 h 168"/>
                <a:gd name="T74" fmla="*/ 66 w 73"/>
                <a:gd name="T75" fmla="*/ 2 h 168"/>
                <a:gd name="T76" fmla="*/ 67 w 73"/>
                <a:gd name="T77" fmla="*/ 1 h 168"/>
                <a:gd name="T78" fmla="*/ 71 w 73"/>
                <a:gd name="T79" fmla="*/ 0 h 168"/>
                <a:gd name="T80" fmla="*/ 69 w 73"/>
                <a:gd name="T81" fmla="*/ 0 h 168"/>
                <a:gd name="T82" fmla="*/ 71 w 73"/>
                <a:gd name="T83" fmla="*/ 0 h 168"/>
                <a:gd name="T84" fmla="*/ 73 w 73"/>
                <a:gd name="T85" fmla="*/ 1 h 168"/>
                <a:gd name="T86" fmla="*/ 71 w 73"/>
                <a:gd name="T87" fmla="*/ 0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73" h="168">
                  <a:moveTo>
                    <a:pt x="48" y="167"/>
                  </a:moveTo>
                  <a:cubicBezTo>
                    <a:pt x="47" y="167"/>
                    <a:pt x="46" y="168"/>
                    <a:pt x="45" y="168"/>
                  </a:cubicBezTo>
                  <a:cubicBezTo>
                    <a:pt x="45" y="168"/>
                    <a:pt x="45" y="168"/>
                    <a:pt x="45" y="168"/>
                  </a:cubicBezTo>
                  <a:cubicBezTo>
                    <a:pt x="45" y="168"/>
                    <a:pt x="45" y="168"/>
                    <a:pt x="45" y="168"/>
                  </a:cubicBezTo>
                  <a:cubicBezTo>
                    <a:pt x="46" y="168"/>
                    <a:pt x="47" y="167"/>
                    <a:pt x="48" y="167"/>
                  </a:cubicBezTo>
                  <a:moveTo>
                    <a:pt x="41" y="166"/>
                  </a:moveTo>
                  <a:cubicBezTo>
                    <a:pt x="41" y="166"/>
                    <a:pt x="42" y="166"/>
                    <a:pt x="42" y="167"/>
                  </a:cubicBezTo>
                  <a:cubicBezTo>
                    <a:pt x="42" y="167"/>
                    <a:pt x="42" y="167"/>
                    <a:pt x="42" y="167"/>
                  </a:cubicBezTo>
                  <a:cubicBezTo>
                    <a:pt x="42" y="167"/>
                    <a:pt x="42" y="167"/>
                    <a:pt x="42" y="167"/>
                  </a:cubicBezTo>
                  <a:cubicBezTo>
                    <a:pt x="42" y="167"/>
                    <a:pt x="41" y="166"/>
                    <a:pt x="41" y="166"/>
                  </a:cubicBezTo>
                  <a:moveTo>
                    <a:pt x="67" y="151"/>
                  </a:moveTo>
                  <a:cubicBezTo>
                    <a:pt x="67" y="151"/>
                    <a:pt x="67" y="151"/>
                    <a:pt x="67" y="151"/>
                  </a:cubicBezTo>
                  <a:cubicBezTo>
                    <a:pt x="66" y="152"/>
                    <a:pt x="66" y="153"/>
                    <a:pt x="65" y="153"/>
                  </a:cubicBezTo>
                  <a:cubicBezTo>
                    <a:pt x="65" y="154"/>
                    <a:pt x="64" y="154"/>
                    <a:pt x="64" y="154"/>
                  </a:cubicBezTo>
                  <a:cubicBezTo>
                    <a:pt x="64" y="154"/>
                    <a:pt x="64" y="154"/>
                    <a:pt x="65" y="153"/>
                  </a:cubicBezTo>
                  <a:cubicBezTo>
                    <a:pt x="66" y="153"/>
                    <a:pt x="66" y="152"/>
                    <a:pt x="67" y="151"/>
                  </a:cubicBezTo>
                  <a:moveTo>
                    <a:pt x="0" y="106"/>
                  </a:moveTo>
                  <a:cubicBezTo>
                    <a:pt x="0" y="107"/>
                    <a:pt x="0" y="108"/>
                    <a:pt x="0" y="108"/>
                  </a:cubicBezTo>
                  <a:cubicBezTo>
                    <a:pt x="0" y="108"/>
                    <a:pt x="0" y="108"/>
                    <a:pt x="0" y="108"/>
                  </a:cubicBezTo>
                  <a:cubicBezTo>
                    <a:pt x="0" y="108"/>
                    <a:pt x="0" y="108"/>
                    <a:pt x="0" y="108"/>
                  </a:cubicBezTo>
                  <a:cubicBezTo>
                    <a:pt x="0" y="107"/>
                    <a:pt x="0" y="107"/>
                    <a:pt x="0" y="106"/>
                  </a:cubicBezTo>
                  <a:moveTo>
                    <a:pt x="7" y="65"/>
                  </a:moveTo>
                  <a:cubicBezTo>
                    <a:pt x="3" y="73"/>
                    <a:pt x="1" y="80"/>
                    <a:pt x="0" y="88"/>
                  </a:cubicBezTo>
                  <a:cubicBezTo>
                    <a:pt x="0" y="88"/>
                    <a:pt x="0" y="87"/>
                    <a:pt x="0" y="87"/>
                  </a:cubicBezTo>
                  <a:cubicBezTo>
                    <a:pt x="1" y="80"/>
                    <a:pt x="3" y="74"/>
                    <a:pt x="6" y="68"/>
                  </a:cubicBezTo>
                  <a:cubicBezTo>
                    <a:pt x="6" y="67"/>
                    <a:pt x="6" y="66"/>
                    <a:pt x="7" y="65"/>
                  </a:cubicBezTo>
                  <a:moveTo>
                    <a:pt x="29" y="31"/>
                  </a:moveTo>
                  <a:cubicBezTo>
                    <a:pt x="25" y="35"/>
                    <a:pt x="21" y="40"/>
                    <a:pt x="18" y="45"/>
                  </a:cubicBezTo>
                  <a:cubicBezTo>
                    <a:pt x="18" y="44"/>
                    <a:pt x="18" y="44"/>
                    <a:pt x="19" y="43"/>
                  </a:cubicBezTo>
                  <a:cubicBezTo>
                    <a:pt x="19" y="43"/>
                    <a:pt x="19" y="43"/>
                    <a:pt x="19" y="42"/>
                  </a:cubicBezTo>
                  <a:cubicBezTo>
                    <a:pt x="20" y="41"/>
                    <a:pt x="21" y="40"/>
                    <a:pt x="22" y="40"/>
                  </a:cubicBezTo>
                  <a:cubicBezTo>
                    <a:pt x="22" y="39"/>
                    <a:pt x="23" y="38"/>
                    <a:pt x="23" y="37"/>
                  </a:cubicBezTo>
                  <a:cubicBezTo>
                    <a:pt x="25" y="35"/>
                    <a:pt x="27" y="33"/>
                    <a:pt x="29" y="31"/>
                  </a:cubicBezTo>
                  <a:moveTo>
                    <a:pt x="61" y="5"/>
                  </a:moveTo>
                  <a:cubicBezTo>
                    <a:pt x="53" y="10"/>
                    <a:pt x="46" y="15"/>
                    <a:pt x="39" y="21"/>
                  </a:cubicBezTo>
                  <a:cubicBezTo>
                    <a:pt x="46" y="15"/>
                    <a:pt x="53" y="10"/>
                    <a:pt x="61" y="5"/>
                  </a:cubicBezTo>
                  <a:moveTo>
                    <a:pt x="67" y="1"/>
                  </a:moveTo>
                  <a:cubicBezTo>
                    <a:pt x="67" y="2"/>
                    <a:pt x="66" y="2"/>
                    <a:pt x="66" y="2"/>
                  </a:cubicBezTo>
                  <a:cubicBezTo>
                    <a:pt x="66" y="2"/>
                    <a:pt x="67" y="2"/>
                    <a:pt x="67" y="1"/>
                  </a:cubicBezTo>
                  <a:moveTo>
                    <a:pt x="71" y="0"/>
                  </a:moveTo>
                  <a:cubicBezTo>
                    <a:pt x="70" y="0"/>
                    <a:pt x="70" y="0"/>
                    <a:pt x="69" y="0"/>
                  </a:cubicBezTo>
                  <a:cubicBezTo>
                    <a:pt x="70" y="0"/>
                    <a:pt x="70" y="0"/>
                    <a:pt x="71" y="0"/>
                  </a:cubicBezTo>
                  <a:cubicBezTo>
                    <a:pt x="71" y="0"/>
                    <a:pt x="72" y="0"/>
                    <a:pt x="73" y="1"/>
                  </a:cubicBezTo>
                  <a:cubicBezTo>
                    <a:pt x="72" y="0"/>
                    <a:pt x="71" y="0"/>
                    <a:pt x="71" y="0"/>
                  </a:cubicBezTo>
                </a:path>
              </a:pathLst>
            </a:custGeom>
            <a:solidFill>
              <a:srgbClr val="FFD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78" name="Freeform 171"/>
            <p:cNvSpPr>
              <a:spLocks noEditPoints="1"/>
            </p:cNvSpPr>
            <p:nvPr/>
          </p:nvSpPr>
          <p:spPr bwMode="auto">
            <a:xfrm>
              <a:off x="9005706" y="5010150"/>
              <a:ext cx="211138" cy="400050"/>
            </a:xfrm>
            <a:custGeom>
              <a:avLst/>
              <a:gdLst>
                <a:gd name="T0" fmla="*/ 67 w 80"/>
                <a:gd name="T1" fmla="*/ 151 h 151"/>
                <a:gd name="T2" fmla="*/ 67 w 80"/>
                <a:gd name="T3" fmla="*/ 151 h 151"/>
                <a:gd name="T4" fmla="*/ 67 w 80"/>
                <a:gd name="T5" fmla="*/ 151 h 151"/>
                <a:gd name="T6" fmla="*/ 67 w 80"/>
                <a:gd name="T7" fmla="*/ 151 h 151"/>
                <a:gd name="T8" fmla="*/ 0 w 80"/>
                <a:gd name="T9" fmla="*/ 108 h 151"/>
                <a:gd name="T10" fmla="*/ 0 w 80"/>
                <a:gd name="T11" fmla="*/ 108 h 151"/>
                <a:gd name="T12" fmla="*/ 0 w 80"/>
                <a:gd name="T13" fmla="*/ 108 h 151"/>
                <a:gd name="T14" fmla="*/ 0 w 80"/>
                <a:gd name="T15" fmla="*/ 110 h 151"/>
                <a:gd name="T16" fmla="*/ 1 w 80"/>
                <a:gd name="T17" fmla="*/ 112 h 151"/>
                <a:gd name="T18" fmla="*/ 0 w 80"/>
                <a:gd name="T19" fmla="*/ 110 h 151"/>
                <a:gd name="T20" fmla="*/ 0 w 80"/>
                <a:gd name="T21" fmla="*/ 108 h 151"/>
                <a:gd name="T22" fmla="*/ 8 w 80"/>
                <a:gd name="T23" fmla="*/ 62 h 151"/>
                <a:gd name="T24" fmla="*/ 7 w 80"/>
                <a:gd name="T25" fmla="*/ 65 h 151"/>
                <a:gd name="T26" fmla="*/ 6 w 80"/>
                <a:gd name="T27" fmla="*/ 68 h 151"/>
                <a:gd name="T28" fmla="*/ 8 w 80"/>
                <a:gd name="T29" fmla="*/ 62 h 151"/>
                <a:gd name="T30" fmla="*/ 19 w 80"/>
                <a:gd name="T31" fmla="*/ 43 h 151"/>
                <a:gd name="T32" fmla="*/ 18 w 80"/>
                <a:gd name="T33" fmla="*/ 45 h 151"/>
                <a:gd name="T34" fmla="*/ 11 w 80"/>
                <a:gd name="T35" fmla="*/ 56 h 151"/>
                <a:gd name="T36" fmla="*/ 10 w 80"/>
                <a:gd name="T37" fmla="*/ 58 h 151"/>
                <a:gd name="T38" fmla="*/ 19 w 80"/>
                <a:gd name="T39" fmla="*/ 43 h 151"/>
                <a:gd name="T40" fmla="*/ 71 w 80"/>
                <a:gd name="T41" fmla="*/ 0 h 151"/>
                <a:gd name="T42" fmla="*/ 69 w 80"/>
                <a:gd name="T43" fmla="*/ 0 h 151"/>
                <a:gd name="T44" fmla="*/ 69 w 80"/>
                <a:gd name="T45" fmla="*/ 1 h 151"/>
                <a:gd name="T46" fmla="*/ 67 w 80"/>
                <a:gd name="T47" fmla="*/ 1 h 151"/>
                <a:gd name="T48" fmla="*/ 66 w 80"/>
                <a:gd name="T49" fmla="*/ 2 h 151"/>
                <a:gd name="T50" fmla="*/ 65 w 80"/>
                <a:gd name="T51" fmla="*/ 3 h 151"/>
                <a:gd name="T52" fmla="*/ 61 w 80"/>
                <a:gd name="T53" fmla="*/ 5 h 151"/>
                <a:gd name="T54" fmla="*/ 39 w 80"/>
                <a:gd name="T55" fmla="*/ 21 h 151"/>
                <a:gd name="T56" fmla="*/ 34 w 80"/>
                <a:gd name="T57" fmla="*/ 26 h 151"/>
                <a:gd name="T58" fmla="*/ 29 w 80"/>
                <a:gd name="T59" fmla="*/ 31 h 151"/>
                <a:gd name="T60" fmla="*/ 23 w 80"/>
                <a:gd name="T61" fmla="*/ 37 h 151"/>
                <a:gd name="T62" fmla="*/ 22 w 80"/>
                <a:gd name="T63" fmla="*/ 40 h 151"/>
                <a:gd name="T64" fmla="*/ 26 w 80"/>
                <a:gd name="T65" fmla="*/ 35 h 151"/>
                <a:gd name="T66" fmla="*/ 28 w 80"/>
                <a:gd name="T67" fmla="*/ 34 h 151"/>
                <a:gd name="T68" fmla="*/ 31 w 80"/>
                <a:gd name="T69" fmla="*/ 34 h 151"/>
                <a:gd name="T70" fmla="*/ 36 w 80"/>
                <a:gd name="T71" fmla="*/ 39 h 151"/>
                <a:gd name="T72" fmla="*/ 44 w 80"/>
                <a:gd name="T73" fmla="*/ 50 h 151"/>
                <a:gd name="T74" fmla="*/ 45 w 80"/>
                <a:gd name="T75" fmla="*/ 49 h 151"/>
                <a:gd name="T76" fmla="*/ 47 w 80"/>
                <a:gd name="T77" fmla="*/ 47 h 151"/>
                <a:gd name="T78" fmla="*/ 59 w 80"/>
                <a:gd name="T79" fmla="*/ 36 h 151"/>
                <a:gd name="T80" fmla="*/ 75 w 80"/>
                <a:gd name="T81" fmla="*/ 19 h 151"/>
                <a:gd name="T82" fmla="*/ 80 w 80"/>
                <a:gd name="T83" fmla="*/ 10 h 151"/>
                <a:gd name="T84" fmla="*/ 79 w 80"/>
                <a:gd name="T85" fmla="*/ 7 h 151"/>
                <a:gd name="T86" fmla="*/ 73 w 80"/>
                <a:gd name="T87" fmla="*/ 1 h 151"/>
                <a:gd name="T88" fmla="*/ 73 w 80"/>
                <a:gd name="T89" fmla="*/ 1 h 151"/>
                <a:gd name="T90" fmla="*/ 71 w 80"/>
                <a:gd name="T91" fmla="*/ 0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80" h="151">
                  <a:moveTo>
                    <a:pt x="67" y="151"/>
                  </a:moveTo>
                  <a:cubicBezTo>
                    <a:pt x="67" y="151"/>
                    <a:pt x="67" y="151"/>
                    <a:pt x="67" y="151"/>
                  </a:cubicBezTo>
                  <a:cubicBezTo>
                    <a:pt x="67" y="151"/>
                    <a:pt x="67" y="151"/>
                    <a:pt x="67" y="151"/>
                  </a:cubicBezTo>
                  <a:cubicBezTo>
                    <a:pt x="67" y="151"/>
                    <a:pt x="67" y="151"/>
                    <a:pt x="67" y="151"/>
                  </a:cubicBezTo>
                  <a:moveTo>
                    <a:pt x="0" y="108"/>
                  </a:moveTo>
                  <a:cubicBezTo>
                    <a:pt x="0" y="108"/>
                    <a:pt x="0" y="108"/>
                    <a:pt x="0" y="108"/>
                  </a:cubicBezTo>
                  <a:cubicBezTo>
                    <a:pt x="0" y="108"/>
                    <a:pt x="0" y="108"/>
                    <a:pt x="0" y="108"/>
                  </a:cubicBezTo>
                  <a:cubicBezTo>
                    <a:pt x="0" y="109"/>
                    <a:pt x="0" y="109"/>
                    <a:pt x="0" y="110"/>
                  </a:cubicBezTo>
                  <a:cubicBezTo>
                    <a:pt x="0" y="111"/>
                    <a:pt x="0" y="111"/>
                    <a:pt x="1" y="112"/>
                  </a:cubicBezTo>
                  <a:cubicBezTo>
                    <a:pt x="0" y="111"/>
                    <a:pt x="0" y="111"/>
                    <a:pt x="0" y="110"/>
                  </a:cubicBezTo>
                  <a:cubicBezTo>
                    <a:pt x="0" y="109"/>
                    <a:pt x="0" y="108"/>
                    <a:pt x="0" y="108"/>
                  </a:cubicBezTo>
                  <a:moveTo>
                    <a:pt x="8" y="62"/>
                  </a:moveTo>
                  <a:cubicBezTo>
                    <a:pt x="7" y="63"/>
                    <a:pt x="7" y="64"/>
                    <a:pt x="7" y="65"/>
                  </a:cubicBezTo>
                  <a:cubicBezTo>
                    <a:pt x="6" y="66"/>
                    <a:pt x="6" y="67"/>
                    <a:pt x="6" y="68"/>
                  </a:cubicBezTo>
                  <a:cubicBezTo>
                    <a:pt x="6" y="66"/>
                    <a:pt x="7" y="64"/>
                    <a:pt x="8" y="62"/>
                  </a:cubicBezTo>
                  <a:moveTo>
                    <a:pt x="19" y="43"/>
                  </a:moveTo>
                  <a:cubicBezTo>
                    <a:pt x="18" y="44"/>
                    <a:pt x="18" y="44"/>
                    <a:pt x="18" y="45"/>
                  </a:cubicBezTo>
                  <a:cubicBezTo>
                    <a:pt x="15" y="48"/>
                    <a:pt x="13" y="52"/>
                    <a:pt x="11" y="56"/>
                  </a:cubicBezTo>
                  <a:cubicBezTo>
                    <a:pt x="11" y="57"/>
                    <a:pt x="10" y="57"/>
                    <a:pt x="10" y="58"/>
                  </a:cubicBezTo>
                  <a:cubicBezTo>
                    <a:pt x="12" y="53"/>
                    <a:pt x="15" y="48"/>
                    <a:pt x="19" y="43"/>
                  </a:cubicBezTo>
                  <a:moveTo>
                    <a:pt x="71" y="0"/>
                  </a:moveTo>
                  <a:cubicBezTo>
                    <a:pt x="70" y="0"/>
                    <a:pt x="70" y="0"/>
                    <a:pt x="69" y="0"/>
                  </a:cubicBezTo>
                  <a:cubicBezTo>
                    <a:pt x="69" y="0"/>
                    <a:pt x="69" y="0"/>
                    <a:pt x="69" y="1"/>
                  </a:cubicBezTo>
                  <a:cubicBezTo>
                    <a:pt x="68" y="1"/>
                    <a:pt x="68" y="1"/>
                    <a:pt x="67" y="1"/>
                  </a:cubicBezTo>
                  <a:cubicBezTo>
                    <a:pt x="67" y="2"/>
                    <a:pt x="66" y="2"/>
                    <a:pt x="66" y="2"/>
                  </a:cubicBezTo>
                  <a:cubicBezTo>
                    <a:pt x="65" y="2"/>
                    <a:pt x="65" y="3"/>
                    <a:pt x="65" y="3"/>
                  </a:cubicBezTo>
                  <a:cubicBezTo>
                    <a:pt x="63" y="3"/>
                    <a:pt x="62" y="4"/>
                    <a:pt x="61" y="5"/>
                  </a:cubicBezTo>
                  <a:cubicBezTo>
                    <a:pt x="53" y="10"/>
                    <a:pt x="46" y="15"/>
                    <a:pt x="39" y="21"/>
                  </a:cubicBezTo>
                  <a:cubicBezTo>
                    <a:pt x="37" y="22"/>
                    <a:pt x="36" y="24"/>
                    <a:pt x="34" y="26"/>
                  </a:cubicBezTo>
                  <a:cubicBezTo>
                    <a:pt x="32" y="27"/>
                    <a:pt x="30" y="29"/>
                    <a:pt x="29" y="31"/>
                  </a:cubicBezTo>
                  <a:cubicBezTo>
                    <a:pt x="27" y="33"/>
                    <a:pt x="25" y="35"/>
                    <a:pt x="23" y="37"/>
                  </a:cubicBezTo>
                  <a:cubicBezTo>
                    <a:pt x="23" y="38"/>
                    <a:pt x="22" y="39"/>
                    <a:pt x="22" y="40"/>
                  </a:cubicBezTo>
                  <a:cubicBezTo>
                    <a:pt x="23" y="38"/>
                    <a:pt x="24" y="37"/>
                    <a:pt x="26" y="35"/>
                  </a:cubicBezTo>
                  <a:cubicBezTo>
                    <a:pt x="27" y="34"/>
                    <a:pt x="27" y="34"/>
                    <a:pt x="28" y="34"/>
                  </a:cubicBezTo>
                  <a:cubicBezTo>
                    <a:pt x="29" y="34"/>
                    <a:pt x="30" y="34"/>
                    <a:pt x="31" y="34"/>
                  </a:cubicBezTo>
                  <a:cubicBezTo>
                    <a:pt x="33" y="36"/>
                    <a:pt x="35" y="37"/>
                    <a:pt x="36" y="39"/>
                  </a:cubicBezTo>
                  <a:cubicBezTo>
                    <a:pt x="40" y="42"/>
                    <a:pt x="42" y="46"/>
                    <a:pt x="44" y="50"/>
                  </a:cubicBezTo>
                  <a:cubicBezTo>
                    <a:pt x="44" y="50"/>
                    <a:pt x="45" y="49"/>
                    <a:pt x="45" y="49"/>
                  </a:cubicBezTo>
                  <a:cubicBezTo>
                    <a:pt x="46" y="48"/>
                    <a:pt x="46" y="47"/>
                    <a:pt x="47" y="47"/>
                  </a:cubicBezTo>
                  <a:cubicBezTo>
                    <a:pt x="51" y="43"/>
                    <a:pt x="55" y="40"/>
                    <a:pt x="59" y="36"/>
                  </a:cubicBezTo>
                  <a:cubicBezTo>
                    <a:pt x="65" y="31"/>
                    <a:pt x="71" y="26"/>
                    <a:pt x="75" y="19"/>
                  </a:cubicBezTo>
                  <a:cubicBezTo>
                    <a:pt x="77" y="17"/>
                    <a:pt x="78" y="13"/>
                    <a:pt x="80" y="10"/>
                  </a:cubicBezTo>
                  <a:cubicBezTo>
                    <a:pt x="80" y="9"/>
                    <a:pt x="80" y="8"/>
                    <a:pt x="79" y="7"/>
                  </a:cubicBezTo>
                  <a:cubicBezTo>
                    <a:pt x="77" y="5"/>
                    <a:pt x="75" y="3"/>
                    <a:pt x="73" y="1"/>
                  </a:cubicBezTo>
                  <a:cubicBezTo>
                    <a:pt x="73" y="1"/>
                    <a:pt x="73" y="1"/>
                    <a:pt x="73" y="1"/>
                  </a:cubicBezTo>
                  <a:cubicBezTo>
                    <a:pt x="72" y="0"/>
                    <a:pt x="71" y="0"/>
                    <a:pt x="71" y="0"/>
                  </a:cubicBezTo>
                </a:path>
              </a:pathLst>
            </a:custGeom>
            <a:solidFill>
              <a:srgbClr val="FF8F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79" name="Freeform 172"/>
            <p:cNvSpPr>
              <a:spLocks/>
            </p:cNvSpPr>
            <p:nvPr/>
          </p:nvSpPr>
          <p:spPr bwMode="auto">
            <a:xfrm>
              <a:off x="9005706" y="5100638"/>
              <a:ext cx="182563" cy="354013"/>
            </a:xfrm>
            <a:custGeom>
              <a:avLst/>
              <a:gdLst>
                <a:gd name="T0" fmla="*/ 28 w 69"/>
                <a:gd name="T1" fmla="*/ 0 h 134"/>
                <a:gd name="T2" fmla="*/ 26 w 69"/>
                <a:gd name="T3" fmla="*/ 1 h 134"/>
                <a:gd name="T4" fmla="*/ 22 w 69"/>
                <a:gd name="T5" fmla="*/ 6 h 134"/>
                <a:gd name="T6" fmla="*/ 19 w 69"/>
                <a:gd name="T7" fmla="*/ 8 h 134"/>
                <a:gd name="T8" fmla="*/ 19 w 69"/>
                <a:gd name="T9" fmla="*/ 9 h 134"/>
                <a:gd name="T10" fmla="*/ 10 w 69"/>
                <a:gd name="T11" fmla="*/ 24 h 134"/>
                <a:gd name="T12" fmla="*/ 8 w 69"/>
                <a:gd name="T13" fmla="*/ 28 h 134"/>
                <a:gd name="T14" fmla="*/ 6 w 69"/>
                <a:gd name="T15" fmla="*/ 34 h 134"/>
                <a:gd name="T16" fmla="*/ 0 w 69"/>
                <a:gd name="T17" fmla="*/ 53 h 134"/>
                <a:gd name="T18" fmla="*/ 0 w 69"/>
                <a:gd name="T19" fmla="*/ 54 h 134"/>
                <a:gd name="T20" fmla="*/ 0 w 69"/>
                <a:gd name="T21" fmla="*/ 65 h 134"/>
                <a:gd name="T22" fmla="*/ 0 w 69"/>
                <a:gd name="T23" fmla="*/ 72 h 134"/>
                <a:gd name="T24" fmla="*/ 0 w 69"/>
                <a:gd name="T25" fmla="*/ 74 h 134"/>
                <a:gd name="T26" fmla="*/ 0 w 69"/>
                <a:gd name="T27" fmla="*/ 76 h 134"/>
                <a:gd name="T28" fmla="*/ 1 w 69"/>
                <a:gd name="T29" fmla="*/ 78 h 134"/>
                <a:gd name="T30" fmla="*/ 11 w 69"/>
                <a:gd name="T31" fmla="*/ 105 h 134"/>
                <a:gd name="T32" fmla="*/ 27 w 69"/>
                <a:gd name="T33" fmla="*/ 123 h 134"/>
                <a:gd name="T34" fmla="*/ 41 w 69"/>
                <a:gd name="T35" fmla="*/ 132 h 134"/>
                <a:gd name="T36" fmla="*/ 42 w 69"/>
                <a:gd name="T37" fmla="*/ 133 h 134"/>
                <a:gd name="T38" fmla="*/ 42 w 69"/>
                <a:gd name="T39" fmla="*/ 133 h 134"/>
                <a:gd name="T40" fmla="*/ 45 w 69"/>
                <a:gd name="T41" fmla="*/ 134 h 134"/>
                <a:gd name="T42" fmla="*/ 45 w 69"/>
                <a:gd name="T43" fmla="*/ 134 h 134"/>
                <a:gd name="T44" fmla="*/ 48 w 69"/>
                <a:gd name="T45" fmla="*/ 133 h 134"/>
                <a:gd name="T46" fmla="*/ 49 w 69"/>
                <a:gd name="T47" fmla="*/ 132 h 134"/>
                <a:gd name="T48" fmla="*/ 57 w 69"/>
                <a:gd name="T49" fmla="*/ 126 h 134"/>
                <a:gd name="T50" fmla="*/ 64 w 69"/>
                <a:gd name="T51" fmla="*/ 120 h 134"/>
                <a:gd name="T52" fmla="*/ 65 w 69"/>
                <a:gd name="T53" fmla="*/ 119 h 134"/>
                <a:gd name="T54" fmla="*/ 67 w 69"/>
                <a:gd name="T55" fmla="*/ 117 h 134"/>
                <a:gd name="T56" fmla="*/ 67 w 69"/>
                <a:gd name="T57" fmla="*/ 117 h 134"/>
                <a:gd name="T58" fmla="*/ 63 w 69"/>
                <a:gd name="T59" fmla="*/ 112 h 134"/>
                <a:gd name="T60" fmla="*/ 60 w 69"/>
                <a:gd name="T61" fmla="*/ 111 h 134"/>
                <a:gd name="T62" fmla="*/ 44 w 69"/>
                <a:gd name="T63" fmla="*/ 98 h 134"/>
                <a:gd name="T64" fmla="*/ 28 w 69"/>
                <a:gd name="T65" fmla="*/ 64 h 134"/>
                <a:gd name="T66" fmla="*/ 31 w 69"/>
                <a:gd name="T67" fmla="*/ 38 h 134"/>
                <a:gd name="T68" fmla="*/ 44 w 69"/>
                <a:gd name="T69" fmla="*/ 16 h 134"/>
                <a:gd name="T70" fmla="*/ 36 w 69"/>
                <a:gd name="T71" fmla="*/ 5 h 134"/>
                <a:gd name="T72" fmla="*/ 31 w 69"/>
                <a:gd name="T73" fmla="*/ 0 h 134"/>
                <a:gd name="T74" fmla="*/ 28 w 69"/>
                <a:gd name="T75" fmla="*/ 0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9" h="134">
                  <a:moveTo>
                    <a:pt x="28" y="0"/>
                  </a:moveTo>
                  <a:cubicBezTo>
                    <a:pt x="27" y="0"/>
                    <a:pt x="27" y="0"/>
                    <a:pt x="26" y="1"/>
                  </a:cubicBezTo>
                  <a:cubicBezTo>
                    <a:pt x="24" y="3"/>
                    <a:pt x="23" y="4"/>
                    <a:pt x="22" y="6"/>
                  </a:cubicBezTo>
                  <a:cubicBezTo>
                    <a:pt x="21" y="6"/>
                    <a:pt x="20" y="7"/>
                    <a:pt x="19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5" y="14"/>
                    <a:pt x="12" y="19"/>
                    <a:pt x="10" y="24"/>
                  </a:cubicBezTo>
                  <a:cubicBezTo>
                    <a:pt x="9" y="26"/>
                    <a:pt x="8" y="27"/>
                    <a:pt x="8" y="28"/>
                  </a:cubicBezTo>
                  <a:cubicBezTo>
                    <a:pt x="7" y="30"/>
                    <a:pt x="6" y="32"/>
                    <a:pt x="6" y="34"/>
                  </a:cubicBezTo>
                  <a:cubicBezTo>
                    <a:pt x="3" y="40"/>
                    <a:pt x="1" y="46"/>
                    <a:pt x="0" y="53"/>
                  </a:cubicBezTo>
                  <a:cubicBezTo>
                    <a:pt x="0" y="53"/>
                    <a:pt x="0" y="54"/>
                    <a:pt x="0" y="54"/>
                  </a:cubicBezTo>
                  <a:cubicBezTo>
                    <a:pt x="0" y="58"/>
                    <a:pt x="0" y="61"/>
                    <a:pt x="0" y="65"/>
                  </a:cubicBezTo>
                  <a:cubicBezTo>
                    <a:pt x="0" y="67"/>
                    <a:pt x="0" y="70"/>
                    <a:pt x="0" y="72"/>
                  </a:cubicBezTo>
                  <a:cubicBezTo>
                    <a:pt x="0" y="73"/>
                    <a:pt x="0" y="73"/>
                    <a:pt x="0" y="74"/>
                  </a:cubicBezTo>
                  <a:cubicBezTo>
                    <a:pt x="0" y="74"/>
                    <a:pt x="0" y="75"/>
                    <a:pt x="0" y="76"/>
                  </a:cubicBezTo>
                  <a:cubicBezTo>
                    <a:pt x="0" y="77"/>
                    <a:pt x="0" y="77"/>
                    <a:pt x="1" y="78"/>
                  </a:cubicBezTo>
                  <a:cubicBezTo>
                    <a:pt x="2" y="88"/>
                    <a:pt x="6" y="97"/>
                    <a:pt x="11" y="105"/>
                  </a:cubicBezTo>
                  <a:cubicBezTo>
                    <a:pt x="16" y="112"/>
                    <a:pt x="21" y="118"/>
                    <a:pt x="27" y="123"/>
                  </a:cubicBezTo>
                  <a:cubicBezTo>
                    <a:pt x="32" y="127"/>
                    <a:pt x="36" y="130"/>
                    <a:pt x="41" y="132"/>
                  </a:cubicBezTo>
                  <a:cubicBezTo>
                    <a:pt x="41" y="132"/>
                    <a:pt x="42" y="133"/>
                    <a:pt x="42" y="133"/>
                  </a:cubicBezTo>
                  <a:cubicBezTo>
                    <a:pt x="42" y="133"/>
                    <a:pt x="42" y="133"/>
                    <a:pt x="42" y="133"/>
                  </a:cubicBezTo>
                  <a:cubicBezTo>
                    <a:pt x="43" y="133"/>
                    <a:pt x="44" y="133"/>
                    <a:pt x="45" y="134"/>
                  </a:cubicBezTo>
                  <a:cubicBezTo>
                    <a:pt x="45" y="134"/>
                    <a:pt x="45" y="134"/>
                    <a:pt x="45" y="134"/>
                  </a:cubicBezTo>
                  <a:cubicBezTo>
                    <a:pt x="46" y="134"/>
                    <a:pt x="47" y="133"/>
                    <a:pt x="48" y="133"/>
                  </a:cubicBezTo>
                  <a:cubicBezTo>
                    <a:pt x="48" y="133"/>
                    <a:pt x="48" y="133"/>
                    <a:pt x="49" y="132"/>
                  </a:cubicBezTo>
                  <a:cubicBezTo>
                    <a:pt x="51" y="130"/>
                    <a:pt x="54" y="128"/>
                    <a:pt x="57" y="126"/>
                  </a:cubicBezTo>
                  <a:cubicBezTo>
                    <a:pt x="59" y="124"/>
                    <a:pt x="62" y="122"/>
                    <a:pt x="64" y="120"/>
                  </a:cubicBezTo>
                  <a:cubicBezTo>
                    <a:pt x="64" y="120"/>
                    <a:pt x="65" y="120"/>
                    <a:pt x="65" y="119"/>
                  </a:cubicBezTo>
                  <a:cubicBezTo>
                    <a:pt x="66" y="119"/>
                    <a:pt x="66" y="118"/>
                    <a:pt x="67" y="117"/>
                  </a:cubicBezTo>
                  <a:cubicBezTo>
                    <a:pt x="67" y="117"/>
                    <a:pt x="67" y="117"/>
                    <a:pt x="67" y="117"/>
                  </a:cubicBezTo>
                  <a:cubicBezTo>
                    <a:pt x="69" y="115"/>
                    <a:pt x="68" y="113"/>
                    <a:pt x="63" y="112"/>
                  </a:cubicBezTo>
                  <a:cubicBezTo>
                    <a:pt x="62" y="111"/>
                    <a:pt x="61" y="111"/>
                    <a:pt x="60" y="111"/>
                  </a:cubicBezTo>
                  <a:cubicBezTo>
                    <a:pt x="54" y="108"/>
                    <a:pt x="48" y="104"/>
                    <a:pt x="44" y="98"/>
                  </a:cubicBezTo>
                  <a:cubicBezTo>
                    <a:pt x="36" y="88"/>
                    <a:pt x="30" y="77"/>
                    <a:pt x="28" y="64"/>
                  </a:cubicBezTo>
                  <a:cubicBezTo>
                    <a:pt x="26" y="55"/>
                    <a:pt x="28" y="46"/>
                    <a:pt x="31" y="38"/>
                  </a:cubicBezTo>
                  <a:cubicBezTo>
                    <a:pt x="34" y="30"/>
                    <a:pt x="39" y="23"/>
                    <a:pt x="44" y="16"/>
                  </a:cubicBezTo>
                  <a:cubicBezTo>
                    <a:pt x="42" y="12"/>
                    <a:pt x="40" y="8"/>
                    <a:pt x="36" y="5"/>
                  </a:cubicBezTo>
                  <a:cubicBezTo>
                    <a:pt x="35" y="3"/>
                    <a:pt x="33" y="2"/>
                    <a:pt x="31" y="0"/>
                  </a:cubicBezTo>
                  <a:cubicBezTo>
                    <a:pt x="30" y="0"/>
                    <a:pt x="29" y="0"/>
                    <a:pt x="28" y="0"/>
                  </a:cubicBezTo>
                </a:path>
              </a:pathLst>
            </a:custGeom>
            <a:solidFill>
              <a:srgbClr val="F95F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80" name="Freeform 173"/>
            <p:cNvSpPr>
              <a:spLocks noEditPoints="1"/>
            </p:cNvSpPr>
            <p:nvPr/>
          </p:nvSpPr>
          <p:spPr bwMode="auto">
            <a:xfrm>
              <a:off x="8297681" y="4899025"/>
              <a:ext cx="1668463" cy="1958975"/>
            </a:xfrm>
            <a:custGeom>
              <a:avLst/>
              <a:gdLst>
                <a:gd name="T0" fmla="*/ 565 w 633"/>
                <a:gd name="T1" fmla="*/ 285 h 741"/>
                <a:gd name="T2" fmla="*/ 623 w 633"/>
                <a:gd name="T3" fmla="*/ 197 h 741"/>
                <a:gd name="T4" fmla="*/ 524 w 633"/>
                <a:gd name="T5" fmla="*/ 282 h 741"/>
                <a:gd name="T6" fmla="*/ 574 w 633"/>
                <a:gd name="T7" fmla="*/ 531 h 741"/>
                <a:gd name="T8" fmla="*/ 541 w 633"/>
                <a:gd name="T9" fmla="*/ 555 h 741"/>
                <a:gd name="T10" fmla="*/ 498 w 633"/>
                <a:gd name="T11" fmla="*/ 393 h 741"/>
                <a:gd name="T12" fmla="*/ 379 w 633"/>
                <a:gd name="T13" fmla="*/ 289 h 741"/>
                <a:gd name="T14" fmla="*/ 359 w 633"/>
                <a:gd name="T15" fmla="*/ 52 h 741"/>
                <a:gd name="T16" fmla="*/ 157 w 633"/>
                <a:gd name="T17" fmla="*/ 1 h 741"/>
                <a:gd name="T18" fmla="*/ 94 w 633"/>
                <a:gd name="T19" fmla="*/ 161 h 741"/>
                <a:gd name="T20" fmla="*/ 51 w 633"/>
                <a:gd name="T21" fmla="*/ 211 h 741"/>
                <a:gd name="T22" fmla="*/ 91 w 633"/>
                <a:gd name="T23" fmla="*/ 317 h 741"/>
                <a:gd name="T24" fmla="*/ 133 w 633"/>
                <a:gd name="T25" fmla="*/ 381 h 741"/>
                <a:gd name="T26" fmla="*/ 192 w 633"/>
                <a:gd name="T27" fmla="*/ 455 h 741"/>
                <a:gd name="T28" fmla="*/ 206 w 633"/>
                <a:gd name="T29" fmla="*/ 626 h 741"/>
                <a:gd name="T30" fmla="*/ 202 w 633"/>
                <a:gd name="T31" fmla="*/ 707 h 741"/>
                <a:gd name="T32" fmla="*/ 307 w 633"/>
                <a:gd name="T33" fmla="*/ 740 h 741"/>
                <a:gd name="T34" fmla="*/ 498 w 633"/>
                <a:gd name="T35" fmla="*/ 663 h 741"/>
                <a:gd name="T36" fmla="*/ 622 w 633"/>
                <a:gd name="T37" fmla="*/ 557 h 741"/>
                <a:gd name="T38" fmla="*/ 503 w 633"/>
                <a:gd name="T39" fmla="*/ 655 h 741"/>
                <a:gd name="T40" fmla="*/ 576 w 633"/>
                <a:gd name="T41" fmla="*/ 577 h 741"/>
                <a:gd name="T42" fmla="*/ 534 w 633"/>
                <a:gd name="T43" fmla="*/ 318 h 741"/>
                <a:gd name="T44" fmla="*/ 621 w 633"/>
                <a:gd name="T45" fmla="*/ 206 h 741"/>
                <a:gd name="T46" fmla="*/ 579 w 633"/>
                <a:gd name="T47" fmla="*/ 411 h 741"/>
                <a:gd name="T48" fmla="*/ 232 w 633"/>
                <a:gd name="T49" fmla="*/ 724 h 741"/>
                <a:gd name="T50" fmla="*/ 223 w 633"/>
                <a:gd name="T51" fmla="*/ 716 h 741"/>
                <a:gd name="T52" fmla="*/ 276 w 633"/>
                <a:gd name="T53" fmla="*/ 672 h 741"/>
                <a:gd name="T54" fmla="*/ 273 w 633"/>
                <a:gd name="T55" fmla="*/ 615 h 741"/>
                <a:gd name="T56" fmla="*/ 391 w 633"/>
                <a:gd name="T57" fmla="*/ 491 h 741"/>
                <a:gd name="T58" fmla="*/ 263 w 633"/>
                <a:gd name="T59" fmla="*/ 601 h 741"/>
                <a:gd name="T60" fmla="*/ 201 w 633"/>
                <a:gd name="T61" fmla="*/ 455 h 741"/>
                <a:gd name="T62" fmla="*/ 341 w 633"/>
                <a:gd name="T63" fmla="*/ 391 h 741"/>
                <a:gd name="T64" fmla="*/ 151 w 633"/>
                <a:gd name="T65" fmla="*/ 432 h 741"/>
                <a:gd name="T66" fmla="*/ 129 w 633"/>
                <a:gd name="T67" fmla="*/ 408 h 741"/>
                <a:gd name="T68" fmla="*/ 170 w 633"/>
                <a:gd name="T69" fmla="*/ 399 h 741"/>
                <a:gd name="T70" fmla="*/ 191 w 633"/>
                <a:gd name="T71" fmla="*/ 386 h 741"/>
                <a:gd name="T72" fmla="*/ 300 w 633"/>
                <a:gd name="T73" fmla="*/ 332 h 741"/>
                <a:gd name="T74" fmla="*/ 218 w 633"/>
                <a:gd name="T75" fmla="*/ 375 h 741"/>
                <a:gd name="T76" fmla="*/ 94 w 633"/>
                <a:gd name="T77" fmla="*/ 307 h 741"/>
                <a:gd name="T78" fmla="*/ 86 w 633"/>
                <a:gd name="T79" fmla="*/ 266 h 741"/>
                <a:gd name="T80" fmla="*/ 25 w 633"/>
                <a:gd name="T81" fmla="*/ 277 h 741"/>
                <a:gd name="T82" fmla="*/ 103 w 633"/>
                <a:gd name="T83" fmla="*/ 175 h 741"/>
                <a:gd name="T84" fmla="*/ 178 w 633"/>
                <a:gd name="T85" fmla="*/ 88 h 741"/>
                <a:gd name="T86" fmla="*/ 263 w 633"/>
                <a:gd name="T87" fmla="*/ 130 h 741"/>
                <a:gd name="T88" fmla="*/ 329 w 633"/>
                <a:gd name="T89" fmla="*/ 260 h 741"/>
                <a:gd name="T90" fmla="*/ 488 w 633"/>
                <a:gd name="T91" fmla="*/ 396 h 741"/>
                <a:gd name="T92" fmla="*/ 531 w 633"/>
                <a:gd name="T93" fmla="*/ 543 h 741"/>
                <a:gd name="T94" fmla="*/ 446 w 633"/>
                <a:gd name="T95" fmla="*/ 692 h 741"/>
                <a:gd name="T96" fmla="*/ 257 w 633"/>
                <a:gd name="T97" fmla="*/ 730 h 741"/>
                <a:gd name="T98" fmla="*/ 238 w 633"/>
                <a:gd name="T99" fmla="*/ 634 h 741"/>
                <a:gd name="T100" fmla="*/ 231 w 633"/>
                <a:gd name="T101" fmla="*/ 624 h 741"/>
                <a:gd name="T102" fmla="*/ 272 w 633"/>
                <a:gd name="T103" fmla="*/ 662 h 741"/>
                <a:gd name="T104" fmla="*/ 217 w 633"/>
                <a:gd name="T105" fmla="*/ 658 h 741"/>
                <a:gd name="T106" fmla="*/ 80 w 633"/>
                <a:gd name="T107" fmla="*/ 125 h 741"/>
                <a:gd name="T108" fmla="*/ 205 w 633"/>
                <a:gd name="T109" fmla="*/ 34 h 741"/>
                <a:gd name="T110" fmla="*/ 301 w 633"/>
                <a:gd name="T111" fmla="*/ 74 h 741"/>
                <a:gd name="T112" fmla="*/ 368 w 633"/>
                <a:gd name="T113" fmla="*/ 111 h 741"/>
                <a:gd name="T114" fmla="*/ 621 w 633"/>
                <a:gd name="T115" fmla="*/ 206 h 7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633" h="741">
                  <a:moveTo>
                    <a:pt x="631" y="534"/>
                  </a:moveTo>
                  <a:cubicBezTo>
                    <a:pt x="631" y="533"/>
                    <a:pt x="631" y="532"/>
                    <a:pt x="631" y="531"/>
                  </a:cubicBezTo>
                  <a:cubicBezTo>
                    <a:pt x="631" y="525"/>
                    <a:pt x="630" y="519"/>
                    <a:pt x="629" y="514"/>
                  </a:cubicBezTo>
                  <a:cubicBezTo>
                    <a:pt x="625" y="494"/>
                    <a:pt x="618" y="474"/>
                    <a:pt x="609" y="454"/>
                  </a:cubicBezTo>
                  <a:cubicBezTo>
                    <a:pt x="607" y="449"/>
                    <a:pt x="604" y="444"/>
                    <a:pt x="602" y="440"/>
                  </a:cubicBezTo>
                  <a:cubicBezTo>
                    <a:pt x="600" y="435"/>
                    <a:pt x="598" y="431"/>
                    <a:pt x="596" y="427"/>
                  </a:cubicBezTo>
                  <a:cubicBezTo>
                    <a:pt x="594" y="422"/>
                    <a:pt x="592" y="417"/>
                    <a:pt x="590" y="412"/>
                  </a:cubicBezTo>
                  <a:cubicBezTo>
                    <a:pt x="582" y="394"/>
                    <a:pt x="575" y="373"/>
                    <a:pt x="568" y="348"/>
                  </a:cubicBezTo>
                  <a:cubicBezTo>
                    <a:pt x="565" y="339"/>
                    <a:pt x="564" y="330"/>
                    <a:pt x="563" y="322"/>
                  </a:cubicBezTo>
                  <a:cubicBezTo>
                    <a:pt x="561" y="307"/>
                    <a:pt x="562" y="295"/>
                    <a:pt x="565" y="285"/>
                  </a:cubicBezTo>
                  <a:cubicBezTo>
                    <a:pt x="566" y="282"/>
                    <a:pt x="566" y="279"/>
                    <a:pt x="567" y="276"/>
                  </a:cubicBezTo>
                  <a:cubicBezTo>
                    <a:pt x="571" y="262"/>
                    <a:pt x="578" y="248"/>
                    <a:pt x="588" y="236"/>
                  </a:cubicBezTo>
                  <a:cubicBezTo>
                    <a:pt x="594" y="228"/>
                    <a:pt x="602" y="223"/>
                    <a:pt x="612" y="220"/>
                  </a:cubicBezTo>
                  <a:cubicBezTo>
                    <a:pt x="614" y="219"/>
                    <a:pt x="615" y="219"/>
                    <a:pt x="617" y="218"/>
                  </a:cubicBezTo>
                  <a:cubicBezTo>
                    <a:pt x="618" y="218"/>
                    <a:pt x="620" y="217"/>
                    <a:pt x="621" y="217"/>
                  </a:cubicBezTo>
                  <a:cubicBezTo>
                    <a:pt x="622" y="217"/>
                    <a:pt x="622" y="217"/>
                    <a:pt x="622" y="217"/>
                  </a:cubicBezTo>
                  <a:cubicBezTo>
                    <a:pt x="624" y="216"/>
                    <a:pt x="626" y="215"/>
                    <a:pt x="628" y="215"/>
                  </a:cubicBezTo>
                  <a:cubicBezTo>
                    <a:pt x="630" y="214"/>
                    <a:pt x="631" y="212"/>
                    <a:pt x="632" y="210"/>
                  </a:cubicBezTo>
                  <a:cubicBezTo>
                    <a:pt x="633" y="208"/>
                    <a:pt x="632" y="206"/>
                    <a:pt x="631" y="204"/>
                  </a:cubicBezTo>
                  <a:cubicBezTo>
                    <a:pt x="629" y="200"/>
                    <a:pt x="627" y="198"/>
                    <a:pt x="623" y="197"/>
                  </a:cubicBezTo>
                  <a:cubicBezTo>
                    <a:pt x="619" y="195"/>
                    <a:pt x="615" y="194"/>
                    <a:pt x="611" y="194"/>
                  </a:cubicBezTo>
                  <a:cubicBezTo>
                    <a:pt x="609" y="194"/>
                    <a:pt x="609" y="194"/>
                    <a:pt x="609" y="194"/>
                  </a:cubicBezTo>
                  <a:cubicBezTo>
                    <a:pt x="609" y="194"/>
                    <a:pt x="609" y="194"/>
                    <a:pt x="609" y="194"/>
                  </a:cubicBezTo>
                  <a:cubicBezTo>
                    <a:pt x="606" y="194"/>
                    <a:pt x="604" y="195"/>
                    <a:pt x="602" y="195"/>
                  </a:cubicBezTo>
                  <a:cubicBezTo>
                    <a:pt x="598" y="195"/>
                    <a:pt x="594" y="196"/>
                    <a:pt x="590" y="197"/>
                  </a:cubicBezTo>
                  <a:cubicBezTo>
                    <a:pt x="581" y="199"/>
                    <a:pt x="569" y="203"/>
                    <a:pt x="559" y="211"/>
                  </a:cubicBezTo>
                  <a:cubicBezTo>
                    <a:pt x="548" y="220"/>
                    <a:pt x="540" y="229"/>
                    <a:pt x="535" y="240"/>
                  </a:cubicBezTo>
                  <a:cubicBezTo>
                    <a:pt x="532" y="247"/>
                    <a:pt x="529" y="254"/>
                    <a:pt x="527" y="261"/>
                  </a:cubicBezTo>
                  <a:cubicBezTo>
                    <a:pt x="526" y="266"/>
                    <a:pt x="525" y="271"/>
                    <a:pt x="525" y="276"/>
                  </a:cubicBezTo>
                  <a:cubicBezTo>
                    <a:pt x="525" y="278"/>
                    <a:pt x="525" y="280"/>
                    <a:pt x="524" y="282"/>
                  </a:cubicBezTo>
                  <a:cubicBezTo>
                    <a:pt x="524" y="285"/>
                    <a:pt x="523" y="289"/>
                    <a:pt x="523" y="293"/>
                  </a:cubicBezTo>
                  <a:cubicBezTo>
                    <a:pt x="523" y="296"/>
                    <a:pt x="523" y="298"/>
                    <a:pt x="523" y="301"/>
                  </a:cubicBezTo>
                  <a:cubicBezTo>
                    <a:pt x="523" y="303"/>
                    <a:pt x="523" y="303"/>
                    <a:pt x="523" y="303"/>
                  </a:cubicBezTo>
                  <a:cubicBezTo>
                    <a:pt x="523" y="315"/>
                    <a:pt x="524" y="325"/>
                    <a:pt x="526" y="335"/>
                  </a:cubicBezTo>
                  <a:cubicBezTo>
                    <a:pt x="529" y="353"/>
                    <a:pt x="533" y="371"/>
                    <a:pt x="539" y="388"/>
                  </a:cubicBezTo>
                  <a:cubicBezTo>
                    <a:pt x="542" y="398"/>
                    <a:pt x="545" y="408"/>
                    <a:pt x="549" y="419"/>
                  </a:cubicBezTo>
                  <a:cubicBezTo>
                    <a:pt x="552" y="427"/>
                    <a:pt x="555" y="436"/>
                    <a:pt x="558" y="445"/>
                  </a:cubicBezTo>
                  <a:cubicBezTo>
                    <a:pt x="559" y="450"/>
                    <a:pt x="559" y="450"/>
                    <a:pt x="559" y="450"/>
                  </a:cubicBezTo>
                  <a:cubicBezTo>
                    <a:pt x="562" y="458"/>
                    <a:pt x="565" y="467"/>
                    <a:pt x="567" y="476"/>
                  </a:cubicBezTo>
                  <a:cubicBezTo>
                    <a:pt x="573" y="498"/>
                    <a:pt x="575" y="515"/>
                    <a:pt x="574" y="531"/>
                  </a:cubicBezTo>
                  <a:cubicBezTo>
                    <a:pt x="574" y="536"/>
                    <a:pt x="574" y="536"/>
                    <a:pt x="574" y="536"/>
                  </a:cubicBezTo>
                  <a:cubicBezTo>
                    <a:pt x="574" y="539"/>
                    <a:pt x="574" y="543"/>
                    <a:pt x="574" y="546"/>
                  </a:cubicBezTo>
                  <a:cubicBezTo>
                    <a:pt x="574" y="553"/>
                    <a:pt x="573" y="559"/>
                    <a:pt x="570" y="566"/>
                  </a:cubicBezTo>
                  <a:cubicBezTo>
                    <a:pt x="565" y="579"/>
                    <a:pt x="558" y="588"/>
                    <a:pt x="549" y="594"/>
                  </a:cubicBezTo>
                  <a:cubicBezTo>
                    <a:pt x="543" y="598"/>
                    <a:pt x="538" y="600"/>
                    <a:pt x="533" y="601"/>
                  </a:cubicBezTo>
                  <a:cubicBezTo>
                    <a:pt x="533" y="601"/>
                    <a:pt x="533" y="601"/>
                    <a:pt x="533" y="601"/>
                  </a:cubicBezTo>
                  <a:cubicBezTo>
                    <a:pt x="533" y="600"/>
                    <a:pt x="533" y="600"/>
                    <a:pt x="533" y="600"/>
                  </a:cubicBezTo>
                  <a:cubicBezTo>
                    <a:pt x="533" y="599"/>
                    <a:pt x="533" y="598"/>
                    <a:pt x="533" y="597"/>
                  </a:cubicBezTo>
                  <a:cubicBezTo>
                    <a:pt x="538" y="581"/>
                    <a:pt x="540" y="569"/>
                    <a:pt x="541" y="557"/>
                  </a:cubicBezTo>
                  <a:cubicBezTo>
                    <a:pt x="541" y="556"/>
                    <a:pt x="541" y="556"/>
                    <a:pt x="541" y="555"/>
                  </a:cubicBezTo>
                  <a:cubicBezTo>
                    <a:pt x="542" y="548"/>
                    <a:pt x="542" y="541"/>
                    <a:pt x="542" y="534"/>
                  </a:cubicBezTo>
                  <a:cubicBezTo>
                    <a:pt x="542" y="531"/>
                    <a:pt x="541" y="529"/>
                    <a:pt x="541" y="526"/>
                  </a:cubicBezTo>
                  <a:cubicBezTo>
                    <a:pt x="541" y="522"/>
                    <a:pt x="540" y="518"/>
                    <a:pt x="540" y="514"/>
                  </a:cubicBezTo>
                  <a:cubicBezTo>
                    <a:pt x="540" y="513"/>
                    <a:pt x="540" y="512"/>
                    <a:pt x="540" y="510"/>
                  </a:cubicBezTo>
                  <a:cubicBezTo>
                    <a:pt x="540" y="509"/>
                    <a:pt x="540" y="509"/>
                    <a:pt x="540" y="509"/>
                  </a:cubicBezTo>
                  <a:cubicBezTo>
                    <a:pt x="540" y="507"/>
                    <a:pt x="540" y="506"/>
                    <a:pt x="540" y="504"/>
                  </a:cubicBezTo>
                  <a:cubicBezTo>
                    <a:pt x="539" y="499"/>
                    <a:pt x="539" y="499"/>
                    <a:pt x="539" y="499"/>
                  </a:cubicBezTo>
                  <a:cubicBezTo>
                    <a:pt x="538" y="492"/>
                    <a:pt x="537" y="484"/>
                    <a:pt x="536" y="477"/>
                  </a:cubicBezTo>
                  <a:cubicBezTo>
                    <a:pt x="533" y="461"/>
                    <a:pt x="527" y="445"/>
                    <a:pt x="520" y="429"/>
                  </a:cubicBezTo>
                  <a:cubicBezTo>
                    <a:pt x="513" y="416"/>
                    <a:pt x="505" y="404"/>
                    <a:pt x="498" y="393"/>
                  </a:cubicBezTo>
                  <a:cubicBezTo>
                    <a:pt x="491" y="384"/>
                    <a:pt x="483" y="375"/>
                    <a:pt x="476" y="366"/>
                  </a:cubicBezTo>
                  <a:cubicBezTo>
                    <a:pt x="474" y="365"/>
                    <a:pt x="474" y="365"/>
                    <a:pt x="474" y="365"/>
                  </a:cubicBezTo>
                  <a:cubicBezTo>
                    <a:pt x="474" y="364"/>
                    <a:pt x="473" y="364"/>
                    <a:pt x="473" y="363"/>
                  </a:cubicBezTo>
                  <a:cubicBezTo>
                    <a:pt x="470" y="360"/>
                    <a:pt x="470" y="360"/>
                    <a:pt x="470" y="360"/>
                  </a:cubicBezTo>
                  <a:cubicBezTo>
                    <a:pt x="467" y="358"/>
                    <a:pt x="465" y="356"/>
                    <a:pt x="462" y="353"/>
                  </a:cubicBezTo>
                  <a:cubicBezTo>
                    <a:pt x="459" y="351"/>
                    <a:pt x="459" y="351"/>
                    <a:pt x="459" y="351"/>
                  </a:cubicBezTo>
                  <a:cubicBezTo>
                    <a:pt x="455" y="348"/>
                    <a:pt x="451" y="344"/>
                    <a:pt x="447" y="341"/>
                  </a:cubicBezTo>
                  <a:cubicBezTo>
                    <a:pt x="439" y="334"/>
                    <a:pt x="432" y="329"/>
                    <a:pt x="426" y="324"/>
                  </a:cubicBezTo>
                  <a:cubicBezTo>
                    <a:pt x="417" y="317"/>
                    <a:pt x="407" y="309"/>
                    <a:pt x="396" y="302"/>
                  </a:cubicBezTo>
                  <a:cubicBezTo>
                    <a:pt x="391" y="297"/>
                    <a:pt x="385" y="293"/>
                    <a:pt x="379" y="289"/>
                  </a:cubicBezTo>
                  <a:cubicBezTo>
                    <a:pt x="375" y="286"/>
                    <a:pt x="370" y="283"/>
                    <a:pt x="365" y="280"/>
                  </a:cubicBezTo>
                  <a:cubicBezTo>
                    <a:pt x="355" y="272"/>
                    <a:pt x="347" y="265"/>
                    <a:pt x="340" y="258"/>
                  </a:cubicBezTo>
                  <a:cubicBezTo>
                    <a:pt x="332" y="250"/>
                    <a:pt x="326" y="241"/>
                    <a:pt x="322" y="232"/>
                  </a:cubicBezTo>
                  <a:cubicBezTo>
                    <a:pt x="321" y="228"/>
                    <a:pt x="320" y="225"/>
                    <a:pt x="319" y="222"/>
                  </a:cubicBezTo>
                  <a:cubicBezTo>
                    <a:pt x="319" y="218"/>
                    <a:pt x="320" y="215"/>
                    <a:pt x="323" y="213"/>
                  </a:cubicBezTo>
                  <a:cubicBezTo>
                    <a:pt x="332" y="207"/>
                    <a:pt x="339" y="200"/>
                    <a:pt x="346" y="193"/>
                  </a:cubicBezTo>
                  <a:cubicBezTo>
                    <a:pt x="356" y="181"/>
                    <a:pt x="363" y="169"/>
                    <a:pt x="369" y="156"/>
                  </a:cubicBezTo>
                  <a:cubicBezTo>
                    <a:pt x="374" y="144"/>
                    <a:pt x="377" y="131"/>
                    <a:pt x="378" y="117"/>
                  </a:cubicBezTo>
                  <a:cubicBezTo>
                    <a:pt x="379" y="108"/>
                    <a:pt x="378" y="97"/>
                    <a:pt x="375" y="86"/>
                  </a:cubicBezTo>
                  <a:cubicBezTo>
                    <a:pt x="372" y="73"/>
                    <a:pt x="367" y="62"/>
                    <a:pt x="359" y="52"/>
                  </a:cubicBezTo>
                  <a:cubicBezTo>
                    <a:pt x="355" y="46"/>
                    <a:pt x="351" y="42"/>
                    <a:pt x="346" y="37"/>
                  </a:cubicBezTo>
                  <a:cubicBezTo>
                    <a:pt x="338" y="29"/>
                    <a:pt x="328" y="23"/>
                    <a:pt x="316" y="19"/>
                  </a:cubicBezTo>
                  <a:cubicBezTo>
                    <a:pt x="307" y="16"/>
                    <a:pt x="298" y="14"/>
                    <a:pt x="286" y="13"/>
                  </a:cubicBezTo>
                  <a:cubicBezTo>
                    <a:pt x="281" y="12"/>
                    <a:pt x="278" y="12"/>
                    <a:pt x="274" y="13"/>
                  </a:cubicBezTo>
                  <a:cubicBezTo>
                    <a:pt x="273" y="13"/>
                    <a:pt x="271" y="14"/>
                    <a:pt x="269" y="14"/>
                  </a:cubicBezTo>
                  <a:cubicBezTo>
                    <a:pt x="262" y="14"/>
                    <a:pt x="254" y="16"/>
                    <a:pt x="248" y="18"/>
                  </a:cubicBezTo>
                  <a:cubicBezTo>
                    <a:pt x="237" y="21"/>
                    <a:pt x="227" y="25"/>
                    <a:pt x="219" y="31"/>
                  </a:cubicBezTo>
                  <a:cubicBezTo>
                    <a:pt x="218" y="31"/>
                    <a:pt x="216" y="31"/>
                    <a:pt x="215" y="30"/>
                  </a:cubicBezTo>
                  <a:cubicBezTo>
                    <a:pt x="210" y="26"/>
                    <a:pt x="206" y="22"/>
                    <a:pt x="202" y="19"/>
                  </a:cubicBezTo>
                  <a:cubicBezTo>
                    <a:pt x="189" y="9"/>
                    <a:pt x="173" y="3"/>
                    <a:pt x="157" y="1"/>
                  </a:cubicBezTo>
                  <a:cubicBezTo>
                    <a:pt x="148" y="0"/>
                    <a:pt x="139" y="1"/>
                    <a:pt x="131" y="2"/>
                  </a:cubicBezTo>
                  <a:cubicBezTo>
                    <a:pt x="115" y="6"/>
                    <a:pt x="102" y="13"/>
                    <a:pt x="90" y="23"/>
                  </a:cubicBezTo>
                  <a:cubicBezTo>
                    <a:pt x="81" y="32"/>
                    <a:pt x="73" y="42"/>
                    <a:pt x="68" y="55"/>
                  </a:cubicBezTo>
                  <a:cubicBezTo>
                    <a:pt x="66" y="60"/>
                    <a:pt x="64" y="67"/>
                    <a:pt x="63" y="74"/>
                  </a:cubicBezTo>
                  <a:cubicBezTo>
                    <a:pt x="63" y="76"/>
                    <a:pt x="63" y="77"/>
                    <a:pt x="63" y="79"/>
                  </a:cubicBezTo>
                  <a:cubicBezTo>
                    <a:pt x="62" y="84"/>
                    <a:pt x="61" y="89"/>
                    <a:pt x="62" y="95"/>
                  </a:cubicBezTo>
                  <a:cubicBezTo>
                    <a:pt x="63" y="96"/>
                    <a:pt x="63" y="98"/>
                    <a:pt x="63" y="99"/>
                  </a:cubicBezTo>
                  <a:cubicBezTo>
                    <a:pt x="63" y="101"/>
                    <a:pt x="63" y="102"/>
                    <a:pt x="63" y="104"/>
                  </a:cubicBezTo>
                  <a:cubicBezTo>
                    <a:pt x="67" y="125"/>
                    <a:pt x="76" y="143"/>
                    <a:pt x="91" y="157"/>
                  </a:cubicBezTo>
                  <a:cubicBezTo>
                    <a:pt x="92" y="159"/>
                    <a:pt x="93" y="160"/>
                    <a:pt x="94" y="161"/>
                  </a:cubicBezTo>
                  <a:cubicBezTo>
                    <a:pt x="95" y="161"/>
                    <a:pt x="96" y="162"/>
                    <a:pt x="97" y="163"/>
                  </a:cubicBezTo>
                  <a:cubicBezTo>
                    <a:pt x="97" y="163"/>
                    <a:pt x="97" y="163"/>
                    <a:pt x="97" y="163"/>
                  </a:cubicBezTo>
                  <a:cubicBezTo>
                    <a:pt x="98" y="164"/>
                    <a:pt x="98" y="164"/>
                    <a:pt x="98" y="164"/>
                  </a:cubicBezTo>
                  <a:cubicBezTo>
                    <a:pt x="98" y="165"/>
                    <a:pt x="98" y="165"/>
                    <a:pt x="98" y="166"/>
                  </a:cubicBezTo>
                  <a:cubicBezTo>
                    <a:pt x="97" y="167"/>
                    <a:pt x="96" y="168"/>
                    <a:pt x="95" y="169"/>
                  </a:cubicBezTo>
                  <a:cubicBezTo>
                    <a:pt x="93" y="171"/>
                    <a:pt x="90" y="174"/>
                    <a:pt x="88" y="176"/>
                  </a:cubicBezTo>
                  <a:cubicBezTo>
                    <a:pt x="83" y="180"/>
                    <a:pt x="79" y="185"/>
                    <a:pt x="74" y="190"/>
                  </a:cubicBezTo>
                  <a:cubicBezTo>
                    <a:pt x="70" y="194"/>
                    <a:pt x="66" y="198"/>
                    <a:pt x="62" y="201"/>
                  </a:cubicBezTo>
                  <a:cubicBezTo>
                    <a:pt x="59" y="204"/>
                    <a:pt x="55" y="207"/>
                    <a:pt x="52" y="210"/>
                  </a:cubicBezTo>
                  <a:cubicBezTo>
                    <a:pt x="52" y="211"/>
                    <a:pt x="51" y="211"/>
                    <a:pt x="51" y="211"/>
                  </a:cubicBezTo>
                  <a:cubicBezTo>
                    <a:pt x="40" y="220"/>
                    <a:pt x="26" y="231"/>
                    <a:pt x="11" y="239"/>
                  </a:cubicBezTo>
                  <a:cubicBezTo>
                    <a:pt x="10" y="239"/>
                    <a:pt x="9" y="240"/>
                    <a:pt x="7" y="241"/>
                  </a:cubicBezTo>
                  <a:cubicBezTo>
                    <a:pt x="6" y="242"/>
                    <a:pt x="6" y="242"/>
                    <a:pt x="6" y="242"/>
                  </a:cubicBezTo>
                  <a:cubicBezTo>
                    <a:pt x="1" y="245"/>
                    <a:pt x="0" y="250"/>
                    <a:pt x="1" y="257"/>
                  </a:cubicBezTo>
                  <a:cubicBezTo>
                    <a:pt x="2" y="258"/>
                    <a:pt x="2" y="260"/>
                    <a:pt x="3" y="262"/>
                  </a:cubicBezTo>
                  <a:cubicBezTo>
                    <a:pt x="6" y="268"/>
                    <a:pt x="9" y="274"/>
                    <a:pt x="13" y="280"/>
                  </a:cubicBezTo>
                  <a:cubicBezTo>
                    <a:pt x="17" y="285"/>
                    <a:pt x="22" y="290"/>
                    <a:pt x="28" y="295"/>
                  </a:cubicBezTo>
                  <a:cubicBezTo>
                    <a:pt x="36" y="301"/>
                    <a:pt x="45" y="306"/>
                    <a:pt x="55" y="310"/>
                  </a:cubicBezTo>
                  <a:cubicBezTo>
                    <a:pt x="59" y="312"/>
                    <a:pt x="63" y="313"/>
                    <a:pt x="67" y="314"/>
                  </a:cubicBezTo>
                  <a:cubicBezTo>
                    <a:pt x="75" y="315"/>
                    <a:pt x="83" y="316"/>
                    <a:pt x="91" y="317"/>
                  </a:cubicBezTo>
                  <a:cubicBezTo>
                    <a:pt x="95" y="317"/>
                    <a:pt x="99" y="318"/>
                    <a:pt x="103" y="318"/>
                  </a:cubicBezTo>
                  <a:cubicBezTo>
                    <a:pt x="110" y="319"/>
                    <a:pt x="117" y="320"/>
                    <a:pt x="124" y="322"/>
                  </a:cubicBezTo>
                  <a:cubicBezTo>
                    <a:pt x="134" y="325"/>
                    <a:pt x="141" y="330"/>
                    <a:pt x="147" y="336"/>
                  </a:cubicBezTo>
                  <a:cubicBezTo>
                    <a:pt x="155" y="346"/>
                    <a:pt x="162" y="357"/>
                    <a:pt x="168" y="370"/>
                  </a:cubicBezTo>
                  <a:cubicBezTo>
                    <a:pt x="168" y="371"/>
                    <a:pt x="169" y="373"/>
                    <a:pt x="168" y="374"/>
                  </a:cubicBezTo>
                  <a:cubicBezTo>
                    <a:pt x="168" y="374"/>
                    <a:pt x="168" y="374"/>
                    <a:pt x="165" y="374"/>
                  </a:cubicBezTo>
                  <a:cubicBezTo>
                    <a:pt x="163" y="374"/>
                    <a:pt x="161" y="374"/>
                    <a:pt x="159" y="374"/>
                  </a:cubicBezTo>
                  <a:cubicBezTo>
                    <a:pt x="158" y="374"/>
                    <a:pt x="157" y="374"/>
                    <a:pt x="156" y="374"/>
                  </a:cubicBezTo>
                  <a:cubicBezTo>
                    <a:pt x="151" y="374"/>
                    <a:pt x="145" y="376"/>
                    <a:pt x="137" y="379"/>
                  </a:cubicBezTo>
                  <a:cubicBezTo>
                    <a:pt x="136" y="379"/>
                    <a:pt x="134" y="380"/>
                    <a:pt x="133" y="381"/>
                  </a:cubicBezTo>
                  <a:cubicBezTo>
                    <a:pt x="127" y="386"/>
                    <a:pt x="121" y="392"/>
                    <a:pt x="119" y="401"/>
                  </a:cubicBezTo>
                  <a:cubicBezTo>
                    <a:pt x="119" y="404"/>
                    <a:pt x="118" y="407"/>
                    <a:pt x="119" y="410"/>
                  </a:cubicBezTo>
                  <a:cubicBezTo>
                    <a:pt x="120" y="417"/>
                    <a:pt x="124" y="423"/>
                    <a:pt x="129" y="428"/>
                  </a:cubicBezTo>
                  <a:cubicBezTo>
                    <a:pt x="135" y="434"/>
                    <a:pt x="142" y="439"/>
                    <a:pt x="149" y="442"/>
                  </a:cubicBezTo>
                  <a:cubicBezTo>
                    <a:pt x="157" y="445"/>
                    <a:pt x="168" y="449"/>
                    <a:pt x="180" y="450"/>
                  </a:cubicBezTo>
                  <a:cubicBezTo>
                    <a:pt x="183" y="451"/>
                    <a:pt x="185" y="451"/>
                    <a:pt x="188" y="452"/>
                  </a:cubicBezTo>
                  <a:cubicBezTo>
                    <a:pt x="191" y="452"/>
                    <a:pt x="191" y="452"/>
                    <a:pt x="191" y="452"/>
                  </a:cubicBezTo>
                  <a:cubicBezTo>
                    <a:pt x="191" y="452"/>
                    <a:pt x="192" y="453"/>
                    <a:pt x="192" y="453"/>
                  </a:cubicBezTo>
                  <a:cubicBezTo>
                    <a:pt x="192" y="454"/>
                    <a:pt x="192" y="454"/>
                    <a:pt x="192" y="455"/>
                  </a:cubicBezTo>
                  <a:cubicBezTo>
                    <a:pt x="192" y="455"/>
                    <a:pt x="192" y="455"/>
                    <a:pt x="192" y="455"/>
                  </a:cubicBezTo>
                  <a:cubicBezTo>
                    <a:pt x="192" y="457"/>
                    <a:pt x="191" y="458"/>
                    <a:pt x="191" y="459"/>
                  </a:cubicBezTo>
                  <a:cubicBezTo>
                    <a:pt x="191" y="462"/>
                    <a:pt x="190" y="465"/>
                    <a:pt x="190" y="467"/>
                  </a:cubicBezTo>
                  <a:cubicBezTo>
                    <a:pt x="189" y="483"/>
                    <a:pt x="190" y="496"/>
                    <a:pt x="192" y="509"/>
                  </a:cubicBezTo>
                  <a:cubicBezTo>
                    <a:pt x="196" y="529"/>
                    <a:pt x="202" y="547"/>
                    <a:pt x="212" y="562"/>
                  </a:cubicBezTo>
                  <a:cubicBezTo>
                    <a:pt x="218" y="573"/>
                    <a:pt x="225" y="583"/>
                    <a:pt x="233" y="590"/>
                  </a:cubicBezTo>
                  <a:cubicBezTo>
                    <a:pt x="239" y="596"/>
                    <a:pt x="246" y="601"/>
                    <a:pt x="253" y="605"/>
                  </a:cubicBezTo>
                  <a:cubicBezTo>
                    <a:pt x="254" y="606"/>
                    <a:pt x="254" y="607"/>
                    <a:pt x="255" y="608"/>
                  </a:cubicBezTo>
                  <a:cubicBezTo>
                    <a:pt x="255" y="608"/>
                    <a:pt x="254" y="608"/>
                    <a:pt x="254" y="608"/>
                  </a:cubicBezTo>
                  <a:cubicBezTo>
                    <a:pt x="243" y="610"/>
                    <a:pt x="234" y="613"/>
                    <a:pt x="226" y="616"/>
                  </a:cubicBezTo>
                  <a:cubicBezTo>
                    <a:pt x="218" y="619"/>
                    <a:pt x="212" y="622"/>
                    <a:pt x="206" y="626"/>
                  </a:cubicBezTo>
                  <a:cubicBezTo>
                    <a:pt x="200" y="630"/>
                    <a:pt x="196" y="635"/>
                    <a:pt x="194" y="640"/>
                  </a:cubicBezTo>
                  <a:cubicBezTo>
                    <a:pt x="193" y="644"/>
                    <a:pt x="193" y="648"/>
                    <a:pt x="194" y="652"/>
                  </a:cubicBezTo>
                  <a:cubicBezTo>
                    <a:pt x="196" y="655"/>
                    <a:pt x="197" y="658"/>
                    <a:pt x="200" y="660"/>
                  </a:cubicBezTo>
                  <a:cubicBezTo>
                    <a:pt x="203" y="663"/>
                    <a:pt x="206" y="665"/>
                    <a:pt x="209" y="667"/>
                  </a:cubicBezTo>
                  <a:cubicBezTo>
                    <a:pt x="215" y="671"/>
                    <a:pt x="222" y="673"/>
                    <a:pt x="230" y="675"/>
                  </a:cubicBezTo>
                  <a:cubicBezTo>
                    <a:pt x="231" y="676"/>
                    <a:pt x="232" y="676"/>
                    <a:pt x="233" y="676"/>
                  </a:cubicBezTo>
                  <a:cubicBezTo>
                    <a:pt x="229" y="678"/>
                    <a:pt x="226" y="680"/>
                    <a:pt x="223" y="682"/>
                  </a:cubicBezTo>
                  <a:cubicBezTo>
                    <a:pt x="216" y="687"/>
                    <a:pt x="216" y="687"/>
                    <a:pt x="216" y="687"/>
                  </a:cubicBezTo>
                  <a:cubicBezTo>
                    <a:pt x="213" y="688"/>
                    <a:pt x="211" y="691"/>
                    <a:pt x="208" y="693"/>
                  </a:cubicBezTo>
                  <a:cubicBezTo>
                    <a:pt x="205" y="697"/>
                    <a:pt x="203" y="701"/>
                    <a:pt x="202" y="707"/>
                  </a:cubicBezTo>
                  <a:cubicBezTo>
                    <a:pt x="202" y="708"/>
                    <a:pt x="202" y="709"/>
                    <a:pt x="202" y="710"/>
                  </a:cubicBezTo>
                  <a:cubicBezTo>
                    <a:pt x="203" y="715"/>
                    <a:pt x="204" y="718"/>
                    <a:pt x="207" y="721"/>
                  </a:cubicBezTo>
                  <a:cubicBezTo>
                    <a:pt x="209" y="723"/>
                    <a:pt x="211" y="726"/>
                    <a:pt x="215" y="728"/>
                  </a:cubicBezTo>
                  <a:cubicBezTo>
                    <a:pt x="219" y="730"/>
                    <a:pt x="224" y="733"/>
                    <a:pt x="229" y="735"/>
                  </a:cubicBezTo>
                  <a:cubicBezTo>
                    <a:pt x="242" y="738"/>
                    <a:pt x="253" y="740"/>
                    <a:pt x="264" y="741"/>
                  </a:cubicBezTo>
                  <a:cubicBezTo>
                    <a:pt x="268" y="741"/>
                    <a:pt x="273" y="741"/>
                    <a:pt x="277" y="741"/>
                  </a:cubicBezTo>
                  <a:cubicBezTo>
                    <a:pt x="282" y="741"/>
                    <a:pt x="287" y="741"/>
                    <a:pt x="291" y="741"/>
                  </a:cubicBezTo>
                  <a:cubicBezTo>
                    <a:pt x="294" y="741"/>
                    <a:pt x="297" y="741"/>
                    <a:pt x="301" y="741"/>
                  </a:cubicBezTo>
                  <a:cubicBezTo>
                    <a:pt x="302" y="741"/>
                    <a:pt x="304" y="740"/>
                    <a:pt x="306" y="740"/>
                  </a:cubicBezTo>
                  <a:cubicBezTo>
                    <a:pt x="307" y="740"/>
                    <a:pt x="307" y="740"/>
                    <a:pt x="307" y="740"/>
                  </a:cubicBezTo>
                  <a:cubicBezTo>
                    <a:pt x="309" y="740"/>
                    <a:pt x="310" y="740"/>
                    <a:pt x="312" y="740"/>
                  </a:cubicBezTo>
                  <a:cubicBezTo>
                    <a:pt x="314" y="740"/>
                    <a:pt x="315" y="739"/>
                    <a:pt x="317" y="739"/>
                  </a:cubicBezTo>
                  <a:cubicBezTo>
                    <a:pt x="318" y="739"/>
                    <a:pt x="319" y="739"/>
                    <a:pt x="319" y="739"/>
                  </a:cubicBezTo>
                  <a:cubicBezTo>
                    <a:pt x="321" y="739"/>
                    <a:pt x="322" y="739"/>
                    <a:pt x="323" y="739"/>
                  </a:cubicBezTo>
                  <a:cubicBezTo>
                    <a:pt x="326" y="738"/>
                    <a:pt x="328" y="738"/>
                    <a:pt x="331" y="738"/>
                  </a:cubicBezTo>
                  <a:cubicBezTo>
                    <a:pt x="339" y="737"/>
                    <a:pt x="347" y="735"/>
                    <a:pt x="354" y="734"/>
                  </a:cubicBezTo>
                  <a:cubicBezTo>
                    <a:pt x="374" y="730"/>
                    <a:pt x="392" y="725"/>
                    <a:pt x="409" y="719"/>
                  </a:cubicBezTo>
                  <a:cubicBezTo>
                    <a:pt x="426" y="713"/>
                    <a:pt x="441" y="706"/>
                    <a:pt x="455" y="698"/>
                  </a:cubicBezTo>
                  <a:cubicBezTo>
                    <a:pt x="472" y="687"/>
                    <a:pt x="485" y="676"/>
                    <a:pt x="496" y="663"/>
                  </a:cubicBezTo>
                  <a:cubicBezTo>
                    <a:pt x="496" y="662"/>
                    <a:pt x="497" y="662"/>
                    <a:pt x="498" y="663"/>
                  </a:cubicBezTo>
                  <a:cubicBezTo>
                    <a:pt x="504" y="666"/>
                    <a:pt x="511" y="667"/>
                    <a:pt x="521" y="668"/>
                  </a:cubicBezTo>
                  <a:cubicBezTo>
                    <a:pt x="524" y="668"/>
                    <a:pt x="526" y="668"/>
                    <a:pt x="528" y="668"/>
                  </a:cubicBezTo>
                  <a:cubicBezTo>
                    <a:pt x="530" y="668"/>
                    <a:pt x="531" y="668"/>
                    <a:pt x="533" y="668"/>
                  </a:cubicBezTo>
                  <a:cubicBezTo>
                    <a:pt x="541" y="668"/>
                    <a:pt x="550" y="667"/>
                    <a:pt x="559" y="664"/>
                  </a:cubicBezTo>
                  <a:cubicBezTo>
                    <a:pt x="566" y="662"/>
                    <a:pt x="576" y="659"/>
                    <a:pt x="585" y="653"/>
                  </a:cubicBezTo>
                  <a:cubicBezTo>
                    <a:pt x="593" y="646"/>
                    <a:pt x="600" y="640"/>
                    <a:pt x="605" y="633"/>
                  </a:cubicBezTo>
                  <a:cubicBezTo>
                    <a:pt x="613" y="621"/>
                    <a:pt x="619" y="610"/>
                    <a:pt x="624" y="598"/>
                  </a:cubicBezTo>
                  <a:cubicBezTo>
                    <a:pt x="628" y="585"/>
                    <a:pt x="631" y="572"/>
                    <a:pt x="632" y="557"/>
                  </a:cubicBezTo>
                  <a:cubicBezTo>
                    <a:pt x="633" y="550"/>
                    <a:pt x="633" y="542"/>
                    <a:pt x="631" y="534"/>
                  </a:cubicBezTo>
                  <a:close/>
                  <a:moveTo>
                    <a:pt x="622" y="557"/>
                  </a:moveTo>
                  <a:cubicBezTo>
                    <a:pt x="622" y="565"/>
                    <a:pt x="621" y="574"/>
                    <a:pt x="618" y="584"/>
                  </a:cubicBezTo>
                  <a:cubicBezTo>
                    <a:pt x="614" y="599"/>
                    <a:pt x="608" y="613"/>
                    <a:pt x="599" y="626"/>
                  </a:cubicBezTo>
                  <a:cubicBezTo>
                    <a:pt x="593" y="634"/>
                    <a:pt x="587" y="640"/>
                    <a:pt x="580" y="645"/>
                  </a:cubicBezTo>
                  <a:cubicBezTo>
                    <a:pt x="573" y="650"/>
                    <a:pt x="566" y="653"/>
                    <a:pt x="558" y="655"/>
                  </a:cubicBezTo>
                  <a:cubicBezTo>
                    <a:pt x="552" y="657"/>
                    <a:pt x="543" y="659"/>
                    <a:pt x="534" y="659"/>
                  </a:cubicBezTo>
                  <a:cubicBezTo>
                    <a:pt x="533" y="659"/>
                    <a:pt x="532" y="659"/>
                    <a:pt x="530" y="659"/>
                  </a:cubicBezTo>
                  <a:cubicBezTo>
                    <a:pt x="530" y="659"/>
                    <a:pt x="529" y="659"/>
                    <a:pt x="528" y="659"/>
                  </a:cubicBezTo>
                  <a:cubicBezTo>
                    <a:pt x="525" y="659"/>
                    <a:pt x="522" y="659"/>
                    <a:pt x="519" y="659"/>
                  </a:cubicBezTo>
                  <a:cubicBezTo>
                    <a:pt x="513" y="658"/>
                    <a:pt x="508" y="657"/>
                    <a:pt x="503" y="656"/>
                  </a:cubicBezTo>
                  <a:cubicBezTo>
                    <a:pt x="503" y="655"/>
                    <a:pt x="503" y="655"/>
                    <a:pt x="503" y="655"/>
                  </a:cubicBezTo>
                  <a:cubicBezTo>
                    <a:pt x="503" y="654"/>
                    <a:pt x="503" y="654"/>
                    <a:pt x="503" y="654"/>
                  </a:cubicBezTo>
                  <a:cubicBezTo>
                    <a:pt x="507" y="649"/>
                    <a:pt x="507" y="649"/>
                    <a:pt x="507" y="649"/>
                  </a:cubicBezTo>
                  <a:cubicBezTo>
                    <a:pt x="509" y="645"/>
                    <a:pt x="512" y="641"/>
                    <a:pt x="515" y="637"/>
                  </a:cubicBezTo>
                  <a:cubicBezTo>
                    <a:pt x="518" y="632"/>
                    <a:pt x="521" y="626"/>
                    <a:pt x="524" y="621"/>
                  </a:cubicBezTo>
                  <a:cubicBezTo>
                    <a:pt x="525" y="617"/>
                    <a:pt x="525" y="617"/>
                    <a:pt x="525" y="617"/>
                  </a:cubicBezTo>
                  <a:cubicBezTo>
                    <a:pt x="526" y="616"/>
                    <a:pt x="526" y="615"/>
                    <a:pt x="527" y="614"/>
                  </a:cubicBezTo>
                  <a:cubicBezTo>
                    <a:pt x="527" y="613"/>
                    <a:pt x="528" y="612"/>
                    <a:pt x="530" y="612"/>
                  </a:cubicBezTo>
                  <a:cubicBezTo>
                    <a:pt x="531" y="611"/>
                    <a:pt x="531" y="611"/>
                    <a:pt x="531" y="611"/>
                  </a:cubicBezTo>
                  <a:cubicBezTo>
                    <a:pt x="531" y="611"/>
                    <a:pt x="532" y="611"/>
                    <a:pt x="533" y="611"/>
                  </a:cubicBezTo>
                  <a:cubicBezTo>
                    <a:pt x="552" y="606"/>
                    <a:pt x="566" y="595"/>
                    <a:pt x="576" y="577"/>
                  </a:cubicBezTo>
                  <a:cubicBezTo>
                    <a:pt x="579" y="571"/>
                    <a:pt x="581" y="565"/>
                    <a:pt x="582" y="560"/>
                  </a:cubicBezTo>
                  <a:cubicBezTo>
                    <a:pt x="583" y="555"/>
                    <a:pt x="584" y="549"/>
                    <a:pt x="585" y="542"/>
                  </a:cubicBezTo>
                  <a:cubicBezTo>
                    <a:pt x="585" y="536"/>
                    <a:pt x="585" y="528"/>
                    <a:pt x="585" y="520"/>
                  </a:cubicBezTo>
                  <a:cubicBezTo>
                    <a:pt x="584" y="514"/>
                    <a:pt x="584" y="509"/>
                    <a:pt x="583" y="503"/>
                  </a:cubicBezTo>
                  <a:cubicBezTo>
                    <a:pt x="581" y="490"/>
                    <a:pt x="578" y="479"/>
                    <a:pt x="575" y="468"/>
                  </a:cubicBezTo>
                  <a:cubicBezTo>
                    <a:pt x="574" y="463"/>
                    <a:pt x="573" y="460"/>
                    <a:pt x="572" y="456"/>
                  </a:cubicBezTo>
                  <a:cubicBezTo>
                    <a:pt x="570" y="452"/>
                    <a:pt x="570" y="452"/>
                    <a:pt x="570" y="452"/>
                  </a:cubicBezTo>
                  <a:cubicBezTo>
                    <a:pt x="563" y="431"/>
                    <a:pt x="556" y="411"/>
                    <a:pt x="549" y="390"/>
                  </a:cubicBezTo>
                  <a:cubicBezTo>
                    <a:pt x="545" y="375"/>
                    <a:pt x="541" y="362"/>
                    <a:pt x="538" y="349"/>
                  </a:cubicBezTo>
                  <a:cubicBezTo>
                    <a:pt x="536" y="338"/>
                    <a:pt x="534" y="328"/>
                    <a:pt x="534" y="318"/>
                  </a:cubicBezTo>
                  <a:cubicBezTo>
                    <a:pt x="534" y="316"/>
                    <a:pt x="533" y="314"/>
                    <a:pt x="533" y="313"/>
                  </a:cubicBezTo>
                  <a:cubicBezTo>
                    <a:pt x="532" y="307"/>
                    <a:pt x="532" y="302"/>
                    <a:pt x="533" y="296"/>
                  </a:cubicBezTo>
                  <a:cubicBezTo>
                    <a:pt x="533" y="293"/>
                    <a:pt x="534" y="290"/>
                    <a:pt x="534" y="287"/>
                  </a:cubicBezTo>
                  <a:cubicBezTo>
                    <a:pt x="534" y="286"/>
                    <a:pt x="534" y="285"/>
                    <a:pt x="534" y="284"/>
                  </a:cubicBezTo>
                  <a:cubicBezTo>
                    <a:pt x="535" y="273"/>
                    <a:pt x="537" y="262"/>
                    <a:pt x="540" y="253"/>
                  </a:cubicBezTo>
                  <a:cubicBezTo>
                    <a:pt x="543" y="246"/>
                    <a:pt x="546" y="239"/>
                    <a:pt x="550" y="233"/>
                  </a:cubicBezTo>
                  <a:cubicBezTo>
                    <a:pt x="553" y="227"/>
                    <a:pt x="559" y="223"/>
                    <a:pt x="564" y="219"/>
                  </a:cubicBezTo>
                  <a:cubicBezTo>
                    <a:pt x="572" y="213"/>
                    <a:pt x="583" y="208"/>
                    <a:pt x="596" y="205"/>
                  </a:cubicBezTo>
                  <a:cubicBezTo>
                    <a:pt x="602" y="204"/>
                    <a:pt x="607" y="204"/>
                    <a:pt x="613" y="204"/>
                  </a:cubicBezTo>
                  <a:cubicBezTo>
                    <a:pt x="616" y="204"/>
                    <a:pt x="619" y="205"/>
                    <a:pt x="621" y="206"/>
                  </a:cubicBezTo>
                  <a:cubicBezTo>
                    <a:pt x="621" y="207"/>
                    <a:pt x="621" y="207"/>
                    <a:pt x="621" y="207"/>
                  </a:cubicBezTo>
                  <a:cubicBezTo>
                    <a:pt x="621" y="207"/>
                    <a:pt x="620" y="207"/>
                    <a:pt x="620" y="207"/>
                  </a:cubicBezTo>
                  <a:cubicBezTo>
                    <a:pt x="618" y="208"/>
                    <a:pt x="616" y="209"/>
                    <a:pt x="614" y="209"/>
                  </a:cubicBezTo>
                  <a:cubicBezTo>
                    <a:pt x="602" y="212"/>
                    <a:pt x="592" y="218"/>
                    <a:pt x="583" y="227"/>
                  </a:cubicBezTo>
                  <a:cubicBezTo>
                    <a:pt x="573" y="237"/>
                    <a:pt x="566" y="250"/>
                    <a:pt x="560" y="265"/>
                  </a:cubicBezTo>
                  <a:cubicBezTo>
                    <a:pt x="557" y="275"/>
                    <a:pt x="555" y="285"/>
                    <a:pt x="554" y="293"/>
                  </a:cubicBezTo>
                  <a:cubicBezTo>
                    <a:pt x="553" y="298"/>
                    <a:pt x="552" y="303"/>
                    <a:pt x="552" y="309"/>
                  </a:cubicBezTo>
                  <a:cubicBezTo>
                    <a:pt x="552" y="317"/>
                    <a:pt x="553" y="325"/>
                    <a:pt x="555" y="332"/>
                  </a:cubicBezTo>
                  <a:cubicBezTo>
                    <a:pt x="556" y="343"/>
                    <a:pt x="559" y="352"/>
                    <a:pt x="562" y="363"/>
                  </a:cubicBezTo>
                  <a:cubicBezTo>
                    <a:pt x="567" y="379"/>
                    <a:pt x="573" y="395"/>
                    <a:pt x="579" y="411"/>
                  </a:cubicBezTo>
                  <a:cubicBezTo>
                    <a:pt x="581" y="417"/>
                    <a:pt x="584" y="422"/>
                    <a:pt x="586" y="428"/>
                  </a:cubicBezTo>
                  <a:cubicBezTo>
                    <a:pt x="587" y="430"/>
                    <a:pt x="588" y="432"/>
                    <a:pt x="589" y="435"/>
                  </a:cubicBezTo>
                  <a:cubicBezTo>
                    <a:pt x="591" y="439"/>
                    <a:pt x="594" y="444"/>
                    <a:pt x="596" y="448"/>
                  </a:cubicBezTo>
                  <a:cubicBezTo>
                    <a:pt x="600" y="457"/>
                    <a:pt x="604" y="466"/>
                    <a:pt x="608" y="476"/>
                  </a:cubicBezTo>
                  <a:cubicBezTo>
                    <a:pt x="614" y="491"/>
                    <a:pt x="618" y="505"/>
                    <a:pt x="620" y="518"/>
                  </a:cubicBezTo>
                  <a:cubicBezTo>
                    <a:pt x="622" y="530"/>
                    <a:pt x="623" y="540"/>
                    <a:pt x="622" y="550"/>
                  </a:cubicBezTo>
                  <a:cubicBezTo>
                    <a:pt x="622" y="552"/>
                    <a:pt x="622" y="552"/>
                    <a:pt x="622" y="552"/>
                  </a:cubicBezTo>
                  <a:cubicBezTo>
                    <a:pt x="622" y="554"/>
                    <a:pt x="622" y="555"/>
                    <a:pt x="622" y="557"/>
                  </a:cubicBezTo>
                  <a:close/>
                  <a:moveTo>
                    <a:pt x="231" y="725"/>
                  </a:moveTo>
                  <a:cubicBezTo>
                    <a:pt x="232" y="724"/>
                    <a:pt x="232" y="724"/>
                    <a:pt x="232" y="724"/>
                  </a:cubicBezTo>
                  <a:cubicBezTo>
                    <a:pt x="235" y="720"/>
                    <a:pt x="240" y="715"/>
                    <a:pt x="245" y="711"/>
                  </a:cubicBezTo>
                  <a:cubicBezTo>
                    <a:pt x="249" y="709"/>
                    <a:pt x="253" y="706"/>
                    <a:pt x="258" y="705"/>
                  </a:cubicBezTo>
                  <a:cubicBezTo>
                    <a:pt x="260" y="705"/>
                    <a:pt x="261" y="704"/>
                    <a:pt x="263" y="703"/>
                  </a:cubicBezTo>
                  <a:cubicBezTo>
                    <a:pt x="264" y="703"/>
                    <a:pt x="265" y="702"/>
                    <a:pt x="265" y="701"/>
                  </a:cubicBezTo>
                  <a:cubicBezTo>
                    <a:pt x="265" y="699"/>
                    <a:pt x="264" y="698"/>
                    <a:pt x="263" y="698"/>
                  </a:cubicBezTo>
                  <a:cubicBezTo>
                    <a:pt x="262" y="697"/>
                    <a:pt x="260" y="697"/>
                    <a:pt x="260" y="697"/>
                  </a:cubicBezTo>
                  <a:cubicBezTo>
                    <a:pt x="259" y="697"/>
                    <a:pt x="258" y="697"/>
                    <a:pt x="258" y="697"/>
                  </a:cubicBezTo>
                  <a:cubicBezTo>
                    <a:pt x="251" y="697"/>
                    <a:pt x="244" y="700"/>
                    <a:pt x="240" y="702"/>
                  </a:cubicBezTo>
                  <a:cubicBezTo>
                    <a:pt x="234" y="706"/>
                    <a:pt x="229" y="710"/>
                    <a:pt x="224" y="715"/>
                  </a:cubicBezTo>
                  <a:cubicBezTo>
                    <a:pt x="223" y="716"/>
                    <a:pt x="223" y="716"/>
                    <a:pt x="223" y="716"/>
                  </a:cubicBezTo>
                  <a:cubicBezTo>
                    <a:pt x="222" y="717"/>
                    <a:pt x="221" y="718"/>
                    <a:pt x="220" y="720"/>
                  </a:cubicBezTo>
                  <a:cubicBezTo>
                    <a:pt x="220" y="720"/>
                    <a:pt x="220" y="720"/>
                    <a:pt x="219" y="719"/>
                  </a:cubicBezTo>
                  <a:cubicBezTo>
                    <a:pt x="217" y="718"/>
                    <a:pt x="215" y="716"/>
                    <a:pt x="213" y="713"/>
                  </a:cubicBezTo>
                  <a:cubicBezTo>
                    <a:pt x="211" y="710"/>
                    <a:pt x="211" y="707"/>
                    <a:pt x="212" y="704"/>
                  </a:cubicBezTo>
                  <a:cubicBezTo>
                    <a:pt x="213" y="703"/>
                    <a:pt x="214" y="702"/>
                    <a:pt x="215" y="700"/>
                  </a:cubicBezTo>
                  <a:cubicBezTo>
                    <a:pt x="219" y="696"/>
                    <a:pt x="223" y="693"/>
                    <a:pt x="228" y="690"/>
                  </a:cubicBezTo>
                  <a:cubicBezTo>
                    <a:pt x="236" y="686"/>
                    <a:pt x="242" y="683"/>
                    <a:pt x="248" y="681"/>
                  </a:cubicBezTo>
                  <a:cubicBezTo>
                    <a:pt x="250" y="680"/>
                    <a:pt x="253" y="679"/>
                    <a:pt x="255" y="678"/>
                  </a:cubicBezTo>
                  <a:cubicBezTo>
                    <a:pt x="259" y="677"/>
                    <a:pt x="262" y="676"/>
                    <a:pt x="266" y="675"/>
                  </a:cubicBezTo>
                  <a:cubicBezTo>
                    <a:pt x="269" y="674"/>
                    <a:pt x="273" y="673"/>
                    <a:pt x="276" y="672"/>
                  </a:cubicBezTo>
                  <a:cubicBezTo>
                    <a:pt x="283" y="671"/>
                    <a:pt x="290" y="669"/>
                    <a:pt x="297" y="669"/>
                  </a:cubicBezTo>
                  <a:cubicBezTo>
                    <a:pt x="300" y="669"/>
                    <a:pt x="303" y="668"/>
                    <a:pt x="305" y="667"/>
                  </a:cubicBezTo>
                  <a:cubicBezTo>
                    <a:pt x="306" y="666"/>
                    <a:pt x="307" y="665"/>
                    <a:pt x="307" y="663"/>
                  </a:cubicBezTo>
                  <a:cubicBezTo>
                    <a:pt x="307" y="662"/>
                    <a:pt x="306" y="661"/>
                    <a:pt x="305" y="661"/>
                  </a:cubicBezTo>
                  <a:cubicBezTo>
                    <a:pt x="302" y="659"/>
                    <a:pt x="299" y="659"/>
                    <a:pt x="295" y="660"/>
                  </a:cubicBezTo>
                  <a:cubicBezTo>
                    <a:pt x="292" y="660"/>
                    <a:pt x="289" y="661"/>
                    <a:pt x="284" y="660"/>
                  </a:cubicBezTo>
                  <a:cubicBezTo>
                    <a:pt x="283" y="660"/>
                    <a:pt x="282" y="660"/>
                    <a:pt x="282" y="659"/>
                  </a:cubicBezTo>
                  <a:cubicBezTo>
                    <a:pt x="281" y="657"/>
                    <a:pt x="280" y="656"/>
                    <a:pt x="280" y="654"/>
                  </a:cubicBezTo>
                  <a:cubicBezTo>
                    <a:pt x="275" y="642"/>
                    <a:pt x="273" y="631"/>
                    <a:pt x="273" y="620"/>
                  </a:cubicBezTo>
                  <a:cubicBezTo>
                    <a:pt x="273" y="619"/>
                    <a:pt x="273" y="617"/>
                    <a:pt x="273" y="615"/>
                  </a:cubicBezTo>
                  <a:cubicBezTo>
                    <a:pt x="273" y="601"/>
                    <a:pt x="276" y="588"/>
                    <a:pt x="283" y="571"/>
                  </a:cubicBezTo>
                  <a:cubicBezTo>
                    <a:pt x="288" y="560"/>
                    <a:pt x="295" y="549"/>
                    <a:pt x="304" y="539"/>
                  </a:cubicBezTo>
                  <a:cubicBezTo>
                    <a:pt x="313" y="528"/>
                    <a:pt x="324" y="520"/>
                    <a:pt x="338" y="513"/>
                  </a:cubicBezTo>
                  <a:cubicBezTo>
                    <a:pt x="348" y="507"/>
                    <a:pt x="360" y="503"/>
                    <a:pt x="372" y="500"/>
                  </a:cubicBezTo>
                  <a:cubicBezTo>
                    <a:pt x="376" y="499"/>
                    <a:pt x="379" y="499"/>
                    <a:pt x="383" y="498"/>
                  </a:cubicBezTo>
                  <a:cubicBezTo>
                    <a:pt x="384" y="498"/>
                    <a:pt x="386" y="498"/>
                    <a:pt x="388" y="498"/>
                  </a:cubicBezTo>
                  <a:cubicBezTo>
                    <a:pt x="389" y="498"/>
                    <a:pt x="390" y="497"/>
                    <a:pt x="391" y="497"/>
                  </a:cubicBezTo>
                  <a:cubicBezTo>
                    <a:pt x="392" y="496"/>
                    <a:pt x="393" y="495"/>
                    <a:pt x="393" y="495"/>
                  </a:cubicBezTo>
                  <a:cubicBezTo>
                    <a:pt x="394" y="494"/>
                    <a:pt x="393" y="494"/>
                    <a:pt x="393" y="493"/>
                  </a:cubicBezTo>
                  <a:cubicBezTo>
                    <a:pt x="393" y="492"/>
                    <a:pt x="392" y="491"/>
                    <a:pt x="391" y="491"/>
                  </a:cubicBezTo>
                  <a:cubicBezTo>
                    <a:pt x="391" y="491"/>
                    <a:pt x="391" y="491"/>
                    <a:pt x="391" y="491"/>
                  </a:cubicBezTo>
                  <a:cubicBezTo>
                    <a:pt x="390" y="491"/>
                    <a:pt x="390" y="491"/>
                    <a:pt x="389" y="491"/>
                  </a:cubicBezTo>
                  <a:cubicBezTo>
                    <a:pt x="384" y="490"/>
                    <a:pt x="379" y="490"/>
                    <a:pt x="375" y="491"/>
                  </a:cubicBezTo>
                  <a:cubicBezTo>
                    <a:pt x="354" y="494"/>
                    <a:pt x="335" y="502"/>
                    <a:pt x="319" y="513"/>
                  </a:cubicBezTo>
                  <a:cubicBezTo>
                    <a:pt x="301" y="526"/>
                    <a:pt x="287" y="543"/>
                    <a:pt x="277" y="562"/>
                  </a:cubicBezTo>
                  <a:cubicBezTo>
                    <a:pt x="272" y="572"/>
                    <a:pt x="268" y="584"/>
                    <a:pt x="265" y="598"/>
                  </a:cubicBezTo>
                  <a:cubicBezTo>
                    <a:pt x="265" y="598"/>
                    <a:pt x="265" y="599"/>
                    <a:pt x="265" y="599"/>
                  </a:cubicBezTo>
                  <a:cubicBezTo>
                    <a:pt x="264" y="599"/>
                    <a:pt x="264" y="600"/>
                    <a:pt x="264" y="600"/>
                  </a:cubicBezTo>
                  <a:cubicBezTo>
                    <a:pt x="264" y="601"/>
                    <a:pt x="264" y="601"/>
                    <a:pt x="264" y="601"/>
                  </a:cubicBezTo>
                  <a:cubicBezTo>
                    <a:pt x="263" y="601"/>
                    <a:pt x="263" y="601"/>
                    <a:pt x="263" y="601"/>
                  </a:cubicBezTo>
                  <a:cubicBezTo>
                    <a:pt x="262" y="600"/>
                    <a:pt x="261" y="600"/>
                    <a:pt x="261" y="599"/>
                  </a:cubicBezTo>
                  <a:cubicBezTo>
                    <a:pt x="258" y="598"/>
                    <a:pt x="256" y="596"/>
                    <a:pt x="253" y="595"/>
                  </a:cubicBezTo>
                  <a:cubicBezTo>
                    <a:pt x="237" y="583"/>
                    <a:pt x="225" y="567"/>
                    <a:pt x="216" y="550"/>
                  </a:cubicBezTo>
                  <a:cubicBezTo>
                    <a:pt x="211" y="540"/>
                    <a:pt x="207" y="531"/>
                    <a:pt x="205" y="521"/>
                  </a:cubicBezTo>
                  <a:cubicBezTo>
                    <a:pt x="203" y="513"/>
                    <a:pt x="200" y="504"/>
                    <a:pt x="200" y="495"/>
                  </a:cubicBezTo>
                  <a:cubicBezTo>
                    <a:pt x="200" y="493"/>
                    <a:pt x="200" y="491"/>
                    <a:pt x="200" y="490"/>
                  </a:cubicBezTo>
                  <a:cubicBezTo>
                    <a:pt x="199" y="483"/>
                    <a:pt x="199" y="477"/>
                    <a:pt x="200" y="470"/>
                  </a:cubicBezTo>
                  <a:cubicBezTo>
                    <a:pt x="200" y="468"/>
                    <a:pt x="200" y="466"/>
                    <a:pt x="200" y="464"/>
                  </a:cubicBezTo>
                  <a:cubicBezTo>
                    <a:pt x="200" y="464"/>
                    <a:pt x="200" y="463"/>
                    <a:pt x="200" y="462"/>
                  </a:cubicBezTo>
                  <a:cubicBezTo>
                    <a:pt x="200" y="459"/>
                    <a:pt x="201" y="457"/>
                    <a:pt x="201" y="455"/>
                  </a:cubicBezTo>
                  <a:cubicBezTo>
                    <a:pt x="201" y="454"/>
                    <a:pt x="202" y="454"/>
                    <a:pt x="202" y="453"/>
                  </a:cubicBezTo>
                  <a:cubicBezTo>
                    <a:pt x="203" y="453"/>
                    <a:pt x="205" y="453"/>
                    <a:pt x="207" y="453"/>
                  </a:cubicBezTo>
                  <a:cubicBezTo>
                    <a:pt x="209" y="453"/>
                    <a:pt x="212" y="453"/>
                    <a:pt x="214" y="453"/>
                  </a:cubicBezTo>
                  <a:cubicBezTo>
                    <a:pt x="219" y="453"/>
                    <a:pt x="225" y="453"/>
                    <a:pt x="230" y="453"/>
                  </a:cubicBezTo>
                  <a:cubicBezTo>
                    <a:pt x="246" y="452"/>
                    <a:pt x="261" y="449"/>
                    <a:pt x="274" y="444"/>
                  </a:cubicBezTo>
                  <a:cubicBezTo>
                    <a:pt x="290" y="438"/>
                    <a:pt x="304" y="430"/>
                    <a:pt x="318" y="418"/>
                  </a:cubicBezTo>
                  <a:cubicBezTo>
                    <a:pt x="326" y="412"/>
                    <a:pt x="333" y="405"/>
                    <a:pt x="339" y="398"/>
                  </a:cubicBezTo>
                  <a:cubicBezTo>
                    <a:pt x="340" y="397"/>
                    <a:pt x="341" y="397"/>
                    <a:pt x="341" y="396"/>
                  </a:cubicBezTo>
                  <a:cubicBezTo>
                    <a:pt x="342" y="396"/>
                    <a:pt x="342" y="396"/>
                    <a:pt x="342" y="396"/>
                  </a:cubicBezTo>
                  <a:cubicBezTo>
                    <a:pt x="343" y="394"/>
                    <a:pt x="343" y="392"/>
                    <a:pt x="341" y="391"/>
                  </a:cubicBezTo>
                  <a:cubicBezTo>
                    <a:pt x="340" y="389"/>
                    <a:pt x="338" y="388"/>
                    <a:pt x="336" y="390"/>
                  </a:cubicBezTo>
                  <a:cubicBezTo>
                    <a:pt x="335" y="390"/>
                    <a:pt x="334" y="391"/>
                    <a:pt x="333" y="391"/>
                  </a:cubicBezTo>
                  <a:cubicBezTo>
                    <a:pt x="332" y="392"/>
                    <a:pt x="331" y="394"/>
                    <a:pt x="330" y="395"/>
                  </a:cubicBezTo>
                  <a:cubicBezTo>
                    <a:pt x="329" y="396"/>
                    <a:pt x="328" y="397"/>
                    <a:pt x="327" y="398"/>
                  </a:cubicBezTo>
                  <a:cubicBezTo>
                    <a:pt x="318" y="406"/>
                    <a:pt x="309" y="414"/>
                    <a:pt x="298" y="421"/>
                  </a:cubicBezTo>
                  <a:cubicBezTo>
                    <a:pt x="283" y="431"/>
                    <a:pt x="269" y="437"/>
                    <a:pt x="254" y="440"/>
                  </a:cubicBezTo>
                  <a:cubicBezTo>
                    <a:pt x="248" y="441"/>
                    <a:pt x="241" y="443"/>
                    <a:pt x="234" y="443"/>
                  </a:cubicBezTo>
                  <a:cubicBezTo>
                    <a:pt x="231" y="443"/>
                    <a:pt x="227" y="443"/>
                    <a:pt x="224" y="443"/>
                  </a:cubicBezTo>
                  <a:cubicBezTo>
                    <a:pt x="216" y="443"/>
                    <a:pt x="208" y="443"/>
                    <a:pt x="200" y="443"/>
                  </a:cubicBezTo>
                  <a:cubicBezTo>
                    <a:pt x="183" y="443"/>
                    <a:pt x="167" y="439"/>
                    <a:pt x="151" y="432"/>
                  </a:cubicBezTo>
                  <a:cubicBezTo>
                    <a:pt x="149" y="431"/>
                    <a:pt x="148" y="430"/>
                    <a:pt x="146" y="429"/>
                  </a:cubicBezTo>
                  <a:cubicBezTo>
                    <a:pt x="148" y="429"/>
                    <a:pt x="148" y="429"/>
                    <a:pt x="148" y="429"/>
                  </a:cubicBezTo>
                  <a:cubicBezTo>
                    <a:pt x="153" y="429"/>
                    <a:pt x="157" y="429"/>
                    <a:pt x="162" y="429"/>
                  </a:cubicBezTo>
                  <a:cubicBezTo>
                    <a:pt x="163" y="429"/>
                    <a:pt x="164" y="429"/>
                    <a:pt x="166" y="428"/>
                  </a:cubicBezTo>
                  <a:cubicBezTo>
                    <a:pt x="167" y="428"/>
                    <a:pt x="167" y="426"/>
                    <a:pt x="167" y="425"/>
                  </a:cubicBezTo>
                  <a:cubicBezTo>
                    <a:pt x="167" y="424"/>
                    <a:pt x="166" y="423"/>
                    <a:pt x="165" y="423"/>
                  </a:cubicBezTo>
                  <a:cubicBezTo>
                    <a:pt x="163" y="422"/>
                    <a:pt x="159" y="421"/>
                    <a:pt x="156" y="421"/>
                  </a:cubicBezTo>
                  <a:cubicBezTo>
                    <a:pt x="148" y="419"/>
                    <a:pt x="141" y="417"/>
                    <a:pt x="134" y="414"/>
                  </a:cubicBezTo>
                  <a:cubicBezTo>
                    <a:pt x="133" y="413"/>
                    <a:pt x="132" y="413"/>
                    <a:pt x="131" y="412"/>
                  </a:cubicBezTo>
                  <a:cubicBezTo>
                    <a:pt x="130" y="411"/>
                    <a:pt x="129" y="409"/>
                    <a:pt x="129" y="408"/>
                  </a:cubicBezTo>
                  <a:cubicBezTo>
                    <a:pt x="129" y="404"/>
                    <a:pt x="128" y="401"/>
                    <a:pt x="131" y="398"/>
                  </a:cubicBezTo>
                  <a:cubicBezTo>
                    <a:pt x="131" y="397"/>
                    <a:pt x="132" y="397"/>
                    <a:pt x="132" y="397"/>
                  </a:cubicBezTo>
                  <a:cubicBezTo>
                    <a:pt x="133" y="398"/>
                    <a:pt x="133" y="398"/>
                    <a:pt x="133" y="398"/>
                  </a:cubicBezTo>
                  <a:cubicBezTo>
                    <a:pt x="136" y="399"/>
                    <a:pt x="139" y="400"/>
                    <a:pt x="142" y="401"/>
                  </a:cubicBezTo>
                  <a:cubicBezTo>
                    <a:pt x="149" y="404"/>
                    <a:pt x="156" y="406"/>
                    <a:pt x="163" y="406"/>
                  </a:cubicBezTo>
                  <a:cubicBezTo>
                    <a:pt x="163" y="406"/>
                    <a:pt x="163" y="406"/>
                    <a:pt x="163" y="406"/>
                  </a:cubicBezTo>
                  <a:cubicBezTo>
                    <a:pt x="164" y="406"/>
                    <a:pt x="164" y="406"/>
                    <a:pt x="165" y="406"/>
                  </a:cubicBezTo>
                  <a:cubicBezTo>
                    <a:pt x="166" y="406"/>
                    <a:pt x="167" y="406"/>
                    <a:pt x="168" y="406"/>
                  </a:cubicBezTo>
                  <a:cubicBezTo>
                    <a:pt x="170" y="406"/>
                    <a:pt x="171" y="404"/>
                    <a:pt x="171" y="403"/>
                  </a:cubicBezTo>
                  <a:cubicBezTo>
                    <a:pt x="172" y="402"/>
                    <a:pt x="171" y="400"/>
                    <a:pt x="170" y="399"/>
                  </a:cubicBezTo>
                  <a:cubicBezTo>
                    <a:pt x="167" y="398"/>
                    <a:pt x="164" y="397"/>
                    <a:pt x="161" y="397"/>
                  </a:cubicBezTo>
                  <a:cubicBezTo>
                    <a:pt x="154" y="395"/>
                    <a:pt x="147" y="392"/>
                    <a:pt x="140" y="388"/>
                  </a:cubicBezTo>
                  <a:cubicBezTo>
                    <a:pt x="140" y="388"/>
                    <a:pt x="140" y="388"/>
                    <a:pt x="140" y="388"/>
                  </a:cubicBezTo>
                  <a:cubicBezTo>
                    <a:pt x="140" y="388"/>
                    <a:pt x="140" y="388"/>
                    <a:pt x="140" y="388"/>
                  </a:cubicBezTo>
                  <a:cubicBezTo>
                    <a:pt x="141" y="387"/>
                    <a:pt x="141" y="387"/>
                    <a:pt x="141" y="387"/>
                  </a:cubicBezTo>
                  <a:cubicBezTo>
                    <a:pt x="143" y="387"/>
                    <a:pt x="144" y="386"/>
                    <a:pt x="146" y="386"/>
                  </a:cubicBezTo>
                  <a:cubicBezTo>
                    <a:pt x="157" y="383"/>
                    <a:pt x="166" y="383"/>
                    <a:pt x="174" y="384"/>
                  </a:cubicBezTo>
                  <a:cubicBezTo>
                    <a:pt x="176" y="384"/>
                    <a:pt x="178" y="385"/>
                    <a:pt x="179" y="385"/>
                  </a:cubicBezTo>
                  <a:cubicBezTo>
                    <a:pt x="184" y="385"/>
                    <a:pt x="184" y="385"/>
                    <a:pt x="184" y="385"/>
                  </a:cubicBezTo>
                  <a:cubicBezTo>
                    <a:pt x="186" y="385"/>
                    <a:pt x="189" y="386"/>
                    <a:pt x="191" y="386"/>
                  </a:cubicBezTo>
                  <a:cubicBezTo>
                    <a:pt x="193" y="386"/>
                    <a:pt x="193" y="386"/>
                    <a:pt x="193" y="386"/>
                  </a:cubicBezTo>
                  <a:cubicBezTo>
                    <a:pt x="197" y="386"/>
                    <a:pt x="200" y="386"/>
                    <a:pt x="203" y="386"/>
                  </a:cubicBezTo>
                  <a:cubicBezTo>
                    <a:pt x="206" y="386"/>
                    <a:pt x="206" y="386"/>
                    <a:pt x="206" y="386"/>
                  </a:cubicBezTo>
                  <a:cubicBezTo>
                    <a:pt x="213" y="385"/>
                    <a:pt x="221" y="384"/>
                    <a:pt x="228" y="383"/>
                  </a:cubicBezTo>
                  <a:cubicBezTo>
                    <a:pt x="230" y="382"/>
                    <a:pt x="230" y="382"/>
                    <a:pt x="230" y="382"/>
                  </a:cubicBezTo>
                  <a:cubicBezTo>
                    <a:pt x="234" y="381"/>
                    <a:pt x="238" y="380"/>
                    <a:pt x="242" y="379"/>
                  </a:cubicBezTo>
                  <a:cubicBezTo>
                    <a:pt x="250" y="376"/>
                    <a:pt x="257" y="373"/>
                    <a:pt x="264" y="369"/>
                  </a:cubicBezTo>
                  <a:cubicBezTo>
                    <a:pt x="274" y="363"/>
                    <a:pt x="282" y="356"/>
                    <a:pt x="288" y="348"/>
                  </a:cubicBezTo>
                  <a:cubicBezTo>
                    <a:pt x="290" y="345"/>
                    <a:pt x="290" y="345"/>
                    <a:pt x="290" y="345"/>
                  </a:cubicBezTo>
                  <a:cubicBezTo>
                    <a:pt x="294" y="341"/>
                    <a:pt x="297" y="337"/>
                    <a:pt x="300" y="332"/>
                  </a:cubicBezTo>
                  <a:cubicBezTo>
                    <a:pt x="302" y="330"/>
                    <a:pt x="302" y="328"/>
                    <a:pt x="303" y="326"/>
                  </a:cubicBezTo>
                  <a:cubicBezTo>
                    <a:pt x="304" y="325"/>
                    <a:pt x="303" y="324"/>
                    <a:pt x="303" y="323"/>
                  </a:cubicBezTo>
                  <a:cubicBezTo>
                    <a:pt x="303" y="322"/>
                    <a:pt x="302" y="322"/>
                    <a:pt x="301" y="321"/>
                  </a:cubicBezTo>
                  <a:cubicBezTo>
                    <a:pt x="300" y="321"/>
                    <a:pt x="299" y="321"/>
                    <a:pt x="298" y="321"/>
                  </a:cubicBezTo>
                  <a:cubicBezTo>
                    <a:pt x="297" y="322"/>
                    <a:pt x="296" y="322"/>
                    <a:pt x="296" y="323"/>
                  </a:cubicBezTo>
                  <a:cubicBezTo>
                    <a:pt x="295" y="325"/>
                    <a:pt x="294" y="326"/>
                    <a:pt x="293" y="328"/>
                  </a:cubicBezTo>
                  <a:cubicBezTo>
                    <a:pt x="292" y="329"/>
                    <a:pt x="291" y="330"/>
                    <a:pt x="290" y="331"/>
                  </a:cubicBezTo>
                  <a:cubicBezTo>
                    <a:pt x="285" y="338"/>
                    <a:pt x="280" y="344"/>
                    <a:pt x="274" y="349"/>
                  </a:cubicBezTo>
                  <a:cubicBezTo>
                    <a:pt x="263" y="360"/>
                    <a:pt x="251" y="367"/>
                    <a:pt x="235" y="371"/>
                  </a:cubicBezTo>
                  <a:cubicBezTo>
                    <a:pt x="229" y="373"/>
                    <a:pt x="223" y="374"/>
                    <a:pt x="218" y="375"/>
                  </a:cubicBezTo>
                  <a:cubicBezTo>
                    <a:pt x="215" y="375"/>
                    <a:pt x="213" y="375"/>
                    <a:pt x="211" y="376"/>
                  </a:cubicBezTo>
                  <a:cubicBezTo>
                    <a:pt x="211" y="376"/>
                    <a:pt x="210" y="376"/>
                    <a:pt x="209" y="376"/>
                  </a:cubicBezTo>
                  <a:cubicBezTo>
                    <a:pt x="201" y="376"/>
                    <a:pt x="192" y="376"/>
                    <a:pt x="184" y="376"/>
                  </a:cubicBezTo>
                  <a:cubicBezTo>
                    <a:pt x="182" y="376"/>
                    <a:pt x="180" y="375"/>
                    <a:pt x="180" y="373"/>
                  </a:cubicBezTo>
                  <a:cubicBezTo>
                    <a:pt x="179" y="372"/>
                    <a:pt x="178" y="370"/>
                    <a:pt x="178" y="368"/>
                  </a:cubicBezTo>
                  <a:cubicBezTo>
                    <a:pt x="177" y="367"/>
                    <a:pt x="176" y="365"/>
                    <a:pt x="175" y="363"/>
                  </a:cubicBezTo>
                  <a:cubicBezTo>
                    <a:pt x="172" y="354"/>
                    <a:pt x="167" y="345"/>
                    <a:pt x="160" y="336"/>
                  </a:cubicBezTo>
                  <a:cubicBezTo>
                    <a:pt x="155" y="330"/>
                    <a:pt x="150" y="325"/>
                    <a:pt x="144" y="321"/>
                  </a:cubicBezTo>
                  <a:cubicBezTo>
                    <a:pt x="138" y="316"/>
                    <a:pt x="130" y="313"/>
                    <a:pt x="120" y="311"/>
                  </a:cubicBezTo>
                  <a:cubicBezTo>
                    <a:pt x="112" y="310"/>
                    <a:pt x="103" y="308"/>
                    <a:pt x="94" y="307"/>
                  </a:cubicBezTo>
                  <a:cubicBezTo>
                    <a:pt x="87" y="307"/>
                    <a:pt x="79" y="306"/>
                    <a:pt x="72" y="305"/>
                  </a:cubicBezTo>
                  <a:cubicBezTo>
                    <a:pt x="70" y="304"/>
                    <a:pt x="70" y="304"/>
                    <a:pt x="70" y="304"/>
                  </a:cubicBezTo>
                  <a:cubicBezTo>
                    <a:pt x="66" y="304"/>
                    <a:pt x="63" y="303"/>
                    <a:pt x="60" y="301"/>
                  </a:cubicBezTo>
                  <a:cubicBezTo>
                    <a:pt x="60" y="301"/>
                    <a:pt x="60" y="301"/>
                    <a:pt x="60" y="301"/>
                  </a:cubicBezTo>
                  <a:cubicBezTo>
                    <a:pt x="60" y="301"/>
                    <a:pt x="60" y="301"/>
                    <a:pt x="60" y="301"/>
                  </a:cubicBezTo>
                  <a:cubicBezTo>
                    <a:pt x="61" y="300"/>
                    <a:pt x="61" y="300"/>
                    <a:pt x="61" y="300"/>
                  </a:cubicBezTo>
                  <a:cubicBezTo>
                    <a:pt x="62" y="299"/>
                    <a:pt x="63" y="298"/>
                    <a:pt x="64" y="298"/>
                  </a:cubicBezTo>
                  <a:cubicBezTo>
                    <a:pt x="66" y="296"/>
                    <a:pt x="68" y="295"/>
                    <a:pt x="70" y="294"/>
                  </a:cubicBezTo>
                  <a:cubicBezTo>
                    <a:pt x="78" y="288"/>
                    <a:pt x="83" y="280"/>
                    <a:pt x="85" y="269"/>
                  </a:cubicBezTo>
                  <a:cubicBezTo>
                    <a:pt x="86" y="268"/>
                    <a:pt x="86" y="267"/>
                    <a:pt x="86" y="266"/>
                  </a:cubicBezTo>
                  <a:cubicBezTo>
                    <a:pt x="86" y="265"/>
                    <a:pt x="85" y="263"/>
                    <a:pt x="84" y="262"/>
                  </a:cubicBezTo>
                  <a:cubicBezTo>
                    <a:pt x="83" y="261"/>
                    <a:pt x="82" y="260"/>
                    <a:pt x="80" y="261"/>
                  </a:cubicBezTo>
                  <a:cubicBezTo>
                    <a:pt x="79" y="261"/>
                    <a:pt x="79" y="261"/>
                    <a:pt x="78" y="262"/>
                  </a:cubicBezTo>
                  <a:cubicBezTo>
                    <a:pt x="77" y="263"/>
                    <a:pt x="76" y="265"/>
                    <a:pt x="75" y="267"/>
                  </a:cubicBezTo>
                  <a:cubicBezTo>
                    <a:pt x="75" y="267"/>
                    <a:pt x="75" y="267"/>
                    <a:pt x="75" y="267"/>
                  </a:cubicBezTo>
                  <a:cubicBezTo>
                    <a:pt x="70" y="276"/>
                    <a:pt x="63" y="284"/>
                    <a:pt x="54" y="289"/>
                  </a:cubicBezTo>
                  <a:cubicBezTo>
                    <a:pt x="52" y="291"/>
                    <a:pt x="49" y="292"/>
                    <a:pt x="46" y="293"/>
                  </a:cubicBezTo>
                  <a:cubicBezTo>
                    <a:pt x="45" y="294"/>
                    <a:pt x="43" y="294"/>
                    <a:pt x="42" y="293"/>
                  </a:cubicBezTo>
                  <a:cubicBezTo>
                    <a:pt x="35" y="289"/>
                    <a:pt x="29" y="284"/>
                    <a:pt x="25" y="278"/>
                  </a:cubicBezTo>
                  <a:cubicBezTo>
                    <a:pt x="25" y="277"/>
                    <a:pt x="25" y="277"/>
                    <a:pt x="25" y="277"/>
                  </a:cubicBezTo>
                  <a:cubicBezTo>
                    <a:pt x="26" y="276"/>
                    <a:pt x="28" y="274"/>
                    <a:pt x="30" y="273"/>
                  </a:cubicBezTo>
                  <a:cubicBezTo>
                    <a:pt x="35" y="268"/>
                    <a:pt x="38" y="261"/>
                    <a:pt x="40" y="254"/>
                  </a:cubicBezTo>
                  <a:cubicBezTo>
                    <a:pt x="41" y="251"/>
                    <a:pt x="41" y="248"/>
                    <a:pt x="41" y="245"/>
                  </a:cubicBezTo>
                  <a:cubicBezTo>
                    <a:pt x="40" y="241"/>
                    <a:pt x="39" y="238"/>
                    <a:pt x="39" y="235"/>
                  </a:cubicBezTo>
                  <a:cubicBezTo>
                    <a:pt x="38" y="233"/>
                    <a:pt x="39" y="232"/>
                    <a:pt x="40" y="231"/>
                  </a:cubicBezTo>
                  <a:cubicBezTo>
                    <a:pt x="42" y="230"/>
                    <a:pt x="42" y="230"/>
                    <a:pt x="42" y="230"/>
                  </a:cubicBezTo>
                  <a:cubicBezTo>
                    <a:pt x="45" y="228"/>
                    <a:pt x="47" y="226"/>
                    <a:pt x="50" y="224"/>
                  </a:cubicBezTo>
                  <a:cubicBezTo>
                    <a:pt x="59" y="217"/>
                    <a:pt x="66" y="211"/>
                    <a:pt x="72" y="205"/>
                  </a:cubicBezTo>
                  <a:cubicBezTo>
                    <a:pt x="76" y="201"/>
                    <a:pt x="76" y="201"/>
                    <a:pt x="76" y="201"/>
                  </a:cubicBezTo>
                  <a:cubicBezTo>
                    <a:pt x="84" y="192"/>
                    <a:pt x="94" y="183"/>
                    <a:pt x="103" y="175"/>
                  </a:cubicBezTo>
                  <a:cubicBezTo>
                    <a:pt x="109" y="168"/>
                    <a:pt x="117" y="162"/>
                    <a:pt x="125" y="156"/>
                  </a:cubicBezTo>
                  <a:cubicBezTo>
                    <a:pt x="127" y="154"/>
                    <a:pt x="129" y="152"/>
                    <a:pt x="132" y="151"/>
                  </a:cubicBezTo>
                  <a:cubicBezTo>
                    <a:pt x="133" y="150"/>
                    <a:pt x="133" y="150"/>
                    <a:pt x="133" y="150"/>
                  </a:cubicBezTo>
                  <a:cubicBezTo>
                    <a:pt x="141" y="145"/>
                    <a:pt x="149" y="141"/>
                    <a:pt x="157" y="137"/>
                  </a:cubicBezTo>
                  <a:cubicBezTo>
                    <a:pt x="158" y="136"/>
                    <a:pt x="160" y="135"/>
                    <a:pt x="161" y="135"/>
                  </a:cubicBezTo>
                  <a:cubicBezTo>
                    <a:pt x="162" y="134"/>
                    <a:pt x="162" y="134"/>
                    <a:pt x="162" y="134"/>
                  </a:cubicBezTo>
                  <a:cubicBezTo>
                    <a:pt x="164" y="133"/>
                    <a:pt x="165" y="132"/>
                    <a:pt x="165" y="130"/>
                  </a:cubicBezTo>
                  <a:cubicBezTo>
                    <a:pt x="166" y="128"/>
                    <a:pt x="166" y="128"/>
                    <a:pt x="166" y="128"/>
                  </a:cubicBezTo>
                  <a:cubicBezTo>
                    <a:pt x="166" y="126"/>
                    <a:pt x="166" y="125"/>
                    <a:pt x="167" y="123"/>
                  </a:cubicBezTo>
                  <a:cubicBezTo>
                    <a:pt x="168" y="112"/>
                    <a:pt x="172" y="101"/>
                    <a:pt x="178" y="88"/>
                  </a:cubicBezTo>
                  <a:cubicBezTo>
                    <a:pt x="184" y="76"/>
                    <a:pt x="192" y="65"/>
                    <a:pt x="202" y="56"/>
                  </a:cubicBezTo>
                  <a:cubicBezTo>
                    <a:pt x="214" y="44"/>
                    <a:pt x="228" y="35"/>
                    <a:pt x="244" y="29"/>
                  </a:cubicBezTo>
                  <a:cubicBezTo>
                    <a:pt x="256" y="25"/>
                    <a:pt x="269" y="22"/>
                    <a:pt x="282" y="23"/>
                  </a:cubicBezTo>
                  <a:cubicBezTo>
                    <a:pt x="296" y="23"/>
                    <a:pt x="308" y="26"/>
                    <a:pt x="321" y="31"/>
                  </a:cubicBezTo>
                  <a:cubicBezTo>
                    <a:pt x="324" y="33"/>
                    <a:pt x="326" y="34"/>
                    <a:pt x="328" y="36"/>
                  </a:cubicBezTo>
                  <a:cubicBezTo>
                    <a:pt x="330" y="37"/>
                    <a:pt x="331" y="38"/>
                    <a:pt x="332" y="38"/>
                  </a:cubicBezTo>
                  <a:cubicBezTo>
                    <a:pt x="332" y="39"/>
                    <a:pt x="331" y="39"/>
                    <a:pt x="328" y="41"/>
                  </a:cubicBezTo>
                  <a:cubicBezTo>
                    <a:pt x="321" y="45"/>
                    <a:pt x="314" y="49"/>
                    <a:pt x="306" y="56"/>
                  </a:cubicBezTo>
                  <a:cubicBezTo>
                    <a:pt x="297" y="63"/>
                    <a:pt x="289" y="72"/>
                    <a:pt x="281" y="84"/>
                  </a:cubicBezTo>
                  <a:cubicBezTo>
                    <a:pt x="271" y="97"/>
                    <a:pt x="265" y="113"/>
                    <a:pt x="263" y="130"/>
                  </a:cubicBezTo>
                  <a:cubicBezTo>
                    <a:pt x="262" y="131"/>
                    <a:pt x="262" y="131"/>
                    <a:pt x="262" y="131"/>
                  </a:cubicBezTo>
                  <a:cubicBezTo>
                    <a:pt x="262" y="135"/>
                    <a:pt x="262" y="138"/>
                    <a:pt x="262" y="142"/>
                  </a:cubicBezTo>
                  <a:cubicBezTo>
                    <a:pt x="262" y="158"/>
                    <a:pt x="266" y="172"/>
                    <a:pt x="274" y="184"/>
                  </a:cubicBezTo>
                  <a:cubicBezTo>
                    <a:pt x="282" y="196"/>
                    <a:pt x="292" y="206"/>
                    <a:pt x="305" y="213"/>
                  </a:cubicBezTo>
                  <a:cubicBezTo>
                    <a:pt x="306" y="214"/>
                    <a:pt x="306" y="214"/>
                    <a:pt x="306" y="214"/>
                  </a:cubicBezTo>
                  <a:cubicBezTo>
                    <a:pt x="306" y="214"/>
                    <a:pt x="307" y="214"/>
                    <a:pt x="308" y="215"/>
                  </a:cubicBezTo>
                  <a:cubicBezTo>
                    <a:pt x="309" y="215"/>
                    <a:pt x="309" y="216"/>
                    <a:pt x="309" y="217"/>
                  </a:cubicBezTo>
                  <a:cubicBezTo>
                    <a:pt x="309" y="220"/>
                    <a:pt x="310" y="224"/>
                    <a:pt x="311" y="227"/>
                  </a:cubicBezTo>
                  <a:cubicBezTo>
                    <a:pt x="312" y="233"/>
                    <a:pt x="314" y="238"/>
                    <a:pt x="317" y="243"/>
                  </a:cubicBezTo>
                  <a:cubicBezTo>
                    <a:pt x="320" y="249"/>
                    <a:pt x="325" y="255"/>
                    <a:pt x="329" y="260"/>
                  </a:cubicBezTo>
                  <a:cubicBezTo>
                    <a:pt x="330" y="262"/>
                    <a:pt x="331" y="263"/>
                    <a:pt x="333" y="265"/>
                  </a:cubicBezTo>
                  <a:cubicBezTo>
                    <a:pt x="333" y="266"/>
                    <a:pt x="334" y="266"/>
                    <a:pt x="334" y="266"/>
                  </a:cubicBezTo>
                  <a:cubicBezTo>
                    <a:pt x="339" y="271"/>
                    <a:pt x="344" y="275"/>
                    <a:pt x="349" y="279"/>
                  </a:cubicBezTo>
                  <a:cubicBezTo>
                    <a:pt x="355" y="284"/>
                    <a:pt x="361" y="289"/>
                    <a:pt x="367" y="293"/>
                  </a:cubicBezTo>
                  <a:cubicBezTo>
                    <a:pt x="370" y="295"/>
                    <a:pt x="372" y="296"/>
                    <a:pt x="374" y="298"/>
                  </a:cubicBezTo>
                  <a:cubicBezTo>
                    <a:pt x="391" y="310"/>
                    <a:pt x="408" y="322"/>
                    <a:pt x="422" y="333"/>
                  </a:cubicBezTo>
                  <a:cubicBezTo>
                    <a:pt x="430" y="339"/>
                    <a:pt x="439" y="346"/>
                    <a:pt x="447" y="353"/>
                  </a:cubicBezTo>
                  <a:cubicBezTo>
                    <a:pt x="451" y="357"/>
                    <a:pt x="456" y="361"/>
                    <a:pt x="462" y="366"/>
                  </a:cubicBezTo>
                  <a:cubicBezTo>
                    <a:pt x="471" y="374"/>
                    <a:pt x="478" y="382"/>
                    <a:pt x="484" y="391"/>
                  </a:cubicBezTo>
                  <a:cubicBezTo>
                    <a:pt x="485" y="392"/>
                    <a:pt x="486" y="394"/>
                    <a:pt x="488" y="396"/>
                  </a:cubicBezTo>
                  <a:cubicBezTo>
                    <a:pt x="491" y="400"/>
                    <a:pt x="494" y="404"/>
                    <a:pt x="497" y="409"/>
                  </a:cubicBezTo>
                  <a:cubicBezTo>
                    <a:pt x="511" y="430"/>
                    <a:pt x="521" y="453"/>
                    <a:pt x="526" y="478"/>
                  </a:cubicBezTo>
                  <a:cubicBezTo>
                    <a:pt x="527" y="483"/>
                    <a:pt x="527" y="488"/>
                    <a:pt x="528" y="493"/>
                  </a:cubicBezTo>
                  <a:cubicBezTo>
                    <a:pt x="529" y="496"/>
                    <a:pt x="529" y="499"/>
                    <a:pt x="530" y="502"/>
                  </a:cubicBezTo>
                  <a:cubicBezTo>
                    <a:pt x="530" y="504"/>
                    <a:pt x="530" y="505"/>
                    <a:pt x="530" y="507"/>
                  </a:cubicBezTo>
                  <a:cubicBezTo>
                    <a:pt x="530" y="508"/>
                    <a:pt x="530" y="508"/>
                    <a:pt x="530" y="508"/>
                  </a:cubicBezTo>
                  <a:cubicBezTo>
                    <a:pt x="530" y="512"/>
                    <a:pt x="530" y="516"/>
                    <a:pt x="531" y="520"/>
                  </a:cubicBezTo>
                  <a:cubicBezTo>
                    <a:pt x="531" y="522"/>
                    <a:pt x="531" y="525"/>
                    <a:pt x="531" y="527"/>
                  </a:cubicBezTo>
                  <a:cubicBezTo>
                    <a:pt x="531" y="528"/>
                    <a:pt x="531" y="528"/>
                    <a:pt x="531" y="528"/>
                  </a:cubicBezTo>
                  <a:cubicBezTo>
                    <a:pt x="531" y="533"/>
                    <a:pt x="531" y="538"/>
                    <a:pt x="531" y="543"/>
                  </a:cubicBezTo>
                  <a:cubicBezTo>
                    <a:pt x="531" y="546"/>
                    <a:pt x="531" y="546"/>
                    <a:pt x="531" y="546"/>
                  </a:cubicBezTo>
                  <a:cubicBezTo>
                    <a:pt x="531" y="552"/>
                    <a:pt x="531" y="556"/>
                    <a:pt x="530" y="561"/>
                  </a:cubicBezTo>
                  <a:cubicBezTo>
                    <a:pt x="530" y="563"/>
                    <a:pt x="530" y="565"/>
                    <a:pt x="530" y="567"/>
                  </a:cubicBezTo>
                  <a:cubicBezTo>
                    <a:pt x="529" y="570"/>
                    <a:pt x="529" y="573"/>
                    <a:pt x="528" y="575"/>
                  </a:cubicBezTo>
                  <a:cubicBezTo>
                    <a:pt x="528" y="577"/>
                    <a:pt x="528" y="578"/>
                    <a:pt x="527" y="580"/>
                  </a:cubicBezTo>
                  <a:cubicBezTo>
                    <a:pt x="527" y="583"/>
                    <a:pt x="526" y="585"/>
                    <a:pt x="526" y="588"/>
                  </a:cubicBezTo>
                  <a:cubicBezTo>
                    <a:pt x="523" y="596"/>
                    <a:pt x="520" y="605"/>
                    <a:pt x="517" y="613"/>
                  </a:cubicBezTo>
                  <a:cubicBezTo>
                    <a:pt x="513" y="621"/>
                    <a:pt x="509" y="629"/>
                    <a:pt x="505" y="635"/>
                  </a:cubicBezTo>
                  <a:cubicBezTo>
                    <a:pt x="496" y="648"/>
                    <a:pt x="487" y="660"/>
                    <a:pt x="475" y="670"/>
                  </a:cubicBezTo>
                  <a:cubicBezTo>
                    <a:pt x="467" y="678"/>
                    <a:pt x="458" y="685"/>
                    <a:pt x="446" y="692"/>
                  </a:cubicBezTo>
                  <a:cubicBezTo>
                    <a:pt x="425" y="704"/>
                    <a:pt x="401" y="713"/>
                    <a:pt x="374" y="720"/>
                  </a:cubicBezTo>
                  <a:cubicBezTo>
                    <a:pt x="363" y="723"/>
                    <a:pt x="351" y="725"/>
                    <a:pt x="340" y="727"/>
                  </a:cubicBezTo>
                  <a:cubicBezTo>
                    <a:pt x="339" y="727"/>
                    <a:pt x="338" y="727"/>
                    <a:pt x="337" y="727"/>
                  </a:cubicBezTo>
                  <a:cubicBezTo>
                    <a:pt x="332" y="728"/>
                    <a:pt x="327" y="729"/>
                    <a:pt x="322" y="729"/>
                  </a:cubicBezTo>
                  <a:cubicBezTo>
                    <a:pt x="315" y="730"/>
                    <a:pt x="308" y="730"/>
                    <a:pt x="302" y="730"/>
                  </a:cubicBezTo>
                  <a:cubicBezTo>
                    <a:pt x="299" y="731"/>
                    <a:pt x="296" y="731"/>
                    <a:pt x="294" y="731"/>
                  </a:cubicBezTo>
                  <a:cubicBezTo>
                    <a:pt x="292" y="731"/>
                    <a:pt x="290" y="731"/>
                    <a:pt x="289" y="731"/>
                  </a:cubicBezTo>
                  <a:cubicBezTo>
                    <a:pt x="283" y="732"/>
                    <a:pt x="276" y="732"/>
                    <a:pt x="269" y="731"/>
                  </a:cubicBezTo>
                  <a:cubicBezTo>
                    <a:pt x="267" y="731"/>
                    <a:pt x="264" y="731"/>
                    <a:pt x="262" y="731"/>
                  </a:cubicBezTo>
                  <a:cubicBezTo>
                    <a:pt x="260" y="731"/>
                    <a:pt x="258" y="731"/>
                    <a:pt x="257" y="730"/>
                  </a:cubicBezTo>
                  <a:cubicBezTo>
                    <a:pt x="249" y="730"/>
                    <a:pt x="240" y="729"/>
                    <a:pt x="231" y="725"/>
                  </a:cubicBezTo>
                  <a:close/>
                  <a:moveTo>
                    <a:pt x="217" y="658"/>
                  </a:moveTo>
                  <a:cubicBezTo>
                    <a:pt x="219" y="655"/>
                    <a:pt x="222" y="652"/>
                    <a:pt x="225" y="650"/>
                  </a:cubicBezTo>
                  <a:cubicBezTo>
                    <a:pt x="230" y="646"/>
                    <a:pt x="235" y="644"/>
                    <a:pt x="241" y="642"/>
                  </a:cubicBezTo>
                  <a:cubicBezTo>
                    <a:pt x="243" y="642"/>
                    <a:pt x="244" y="641"/>
                    <a:pt x="245" y="641"/>
                  </a:cubicBezTo>
                  <a:cubicBezTo>
                    <a:pt x="246" y="640"/>
                    <a:pt x="247" y="639"/>
                    <a:pt x="247" y="638"/>
                  </a:cubicBezTo>
                  <a:cubicBezTo>
                    <a:pt x="247" y="637"/>
                    <a:pt x="246" y="636"/>
                    <a:pt x="245" y="635"/>
                  </a:cubicBezTo>
                  <a:cubicBezTo>
                    <a:pt x="244" y="634"/>
                    <a:pt x="241" y="634"/>
                    <a:pt x="239" y="634"/>
                  </a:cubicBezTo>
                  <a:cubicBezTo>
                    <a:pt x="238" y="634"/>
                    <a:pt x="238" y="634"/>
                    <a:pt x="238" y="634"/>
                  </a:cubicBezTo>
                  <a:cubicBezTo>
                    <a:pt x="238" y="634"/>
                    <a:pt x="238" y="634"/>
                    <a:pt x="238" y="634"/>
                  </a:cubicBezTo>
                  <a:cubicBezTo>
                    <a:pt x="236" y="634"/>
                    <a:pt x="232" y="634"/>
                    <a:pt x="228" y="636"/>
                  </a:cubicBezTo>
                  <a:cubicBezTo>
                    <a:pt x="222" y="638"/>
                    <a:pt x="217" y="641"/>
                    <a:pt x="213" y="645"/>
                  </a:cubicBezTo>
                  <a:cubicBezTo>
                    <a:pt x="212" y="646"/>
                    <a:pt x="211" y="647"/>
                    <a:pt x="210" y="648"/>
                  </a:cubicBezTo>
                  <a:cubicBezTo>
                    <a:pt x="209" y="649"/>
                    <a:pt x="208" y="650"/>
                    <a:pt x="206" y="652"/>
                  </a:cubicBezTo>
                  <a:cubicBezTo>
                    <a:pt x="206" y="652"/>
                    <a:pt x="206" y="652"/>
                    <a:pt x="205" y="652"/>
                  </a:cubicBezTo>
                  <a:cubicBezTo>
                    <a:pt x="205" y="652"/>
                    <a:pt x="204" y="652"/>
                    <a:pt x="204" y="651"/>
                  </a:cubicBezTo>
                  <a:cubicBezTo>
                    <a:pt x="203" y="648"/>
                    <a:pt x="202" y="646"/>
                    <a:pt x="203" y="643"/>
                  </a:cubicBezTo>
                  <a:cubicBezTo>
                    <a:pt x="204" y="641"/>
                    <a:pt x="205" y="639"/>
                    <a:pt x="207" y="638"/>
                  </a:cubicBezTo>
                  <a:cubicBezTo>
                    <a:pt x="208" y="636"/>
                    <a:pt x="211" y="634"/>
                    <a:pt x="213" y="632"/>
                  </a:cubicBezTo>
                  <a:cubicBezTo>
                    <a:pt x="218" y="629"/>
                    <a:pt x="224" y="626"/>
                    <a:pt x="231" y="624"/>
                  </a:cubicBezTo>
                  <a:cubicBezTo>
                    <a:pt x="241" y="620"/>
                    <a:pt x="252" y="617"/>
                    <a:pt x="261" y="616"/>
                  </a:cubicBezTo>
                  <a:cubicBezTo>
                    <a:pt x="262" y="616"/>
                    <a:pt x="262" y="616"/>
                    <a:pt x="262" y="616"/>
                  </a:cubicBezTo>
                  <a:cubicBezTo>
                    <a:pt x="263" y="617"/>
                    <a:pt x="263" y="617"/>
                    <a:pt x="263" y="617"/>
                  </a:cubicBezTo>
                  <a:cubicBezTo>
                    <a:pt x="263" y="617"/>
                    <a:pt x="263" y="617"/>
                    <a:pt x="263" y="617"/>
                  </a:cubicBezTo>
                  <a:cubicBezTo>
                    <a:pt x="263" y="618"/>
                    <a:pt x="263" y="619"/>
                    <a:pt x="263" y="620"/>
                  </a:cubicBezTo>
                  <a:cubicBezTo>
                    <a:pt x="263" y="627"/>
                    <a:pt x="264" y="635"/>
                    <a:pt x="266" y="644"/>
                  </a:cubicBezTo>
                  <a:cubicBezTo>
                    <a:pt x="267" y="647"/>
                    <a:pt x="268" y="651"/>
                    <a:pt x="269" y="654"/>
                  </a:cubicBezTo>
                  <a:cubicBezTo>
                    <a:pt x="270" y="655"/>
                    <a:pt x="270" y="657"/>
                    <a:pt x="271" y="658"/>
                  </a:cubicBezTo>
                  <a:cubicBezTo>
                    <a:pt x="271" y="659"/>
                    <a:pt x="271" y="659"/>
                    <a:pt x="272" y="660"/>
                  </a:cubicBezTo>
                  <a:cubicBezTo>
                    <a:pt x="272" y="661"/>
                    <a:pt x="272" y="661"/>
                    <a:pt x="272" y="662"/>
                  </a:cubicBezTo>
                  <a:cubicBezTo>
                    <a:pt x="272" y="662"/>
                    <a:pt x="272" y="663"/>
                    <a:pt x="271" y="663"/>
                  </a:cubicBezTo>
                  <a:cubicBezTo>
                    <a:pt x="271" y="663"/>
                    <a:pt x="271" y="663"/>
                    <a:pt x="271" y="663"/>
                  </a:cubicBezTo>
                  <a:cubicBezTo>
                    <a:pt x="266" y="665"/>
                    <a:pt x="266" y="665"/>
                    <a:pt x="266" y="665"/>
                  </a:cubicBezTo>
                  <a:cubicBezTo>
                    <a:pt x="261" y="666"/>
                    <a:pt x="257" y="668"/>
                    <a:pt x="253" y="669"/>
                  </a:cubicBezTo>
                  <a:cubicBezTo>
                    <a:pt x="252" y="669"/>
                    <a:pt x="252" y="669"/>
                    <a:pt x="252" y="669"/>
                  </a:cubicBezTo>
                  <a:cubicBezTo>
                    <a:pt x="251" y="669"/>
                    <a:pt x="250" y="670"/>
                    <a:pt x="248" y="670"/>
                  </a:cubicBezTo>
                  <a:cubicBezTo>
                    <a:pt x="239" y="668"/>
                    <a:pt x="230" y="666"/>
                    <a:pt x="222" y="663"/>
                  </a:cubicBezTo>
                  <a:cubicBezTo>
                    <a:pt x="221" y="663"/>
                    <a:pt x="219" y="662"/>
                    <a:pt x="218" y="661"/>
                  </a:cubicBezTo>
                  <a:cubicBezTo>
                    <a:pt x="217" y="661"/>
                    <a:pt x="217" y="660"/>
                    <a:pt x="217" y="660"/>
                  </a:cubicBezTo>
                  <a:cubicBezTo>
                    <a:pt x="216" y="659"/>
                    <a:pt x="217" y="658"/>
                    <a:pt x="217" y="658"/>
                  </a:cubicBezTo>
                  <a:close/>
                  <a:moveTo>
                    <a:pt x="205" y="41"/>
                  </a:moveTo>
                  <a:cubicBezTo>
                    <a:pt x="193" y="50"/>
                    <a:pt x="184" y="60"/>
                    <a:pt x="178" y="70"/>
                  </a:cubicBezTo>
                  <a:cubicBezTo>
                    <a:pt x="168" y="85"/>
                    <a:pt x="161" y="101"/>
                    <a:pt x="158" y="118"/>
                  </a:cubicBezTo>
                  <a:cubicBezTo>
                    <a:pt x="158" y="118"/>
                    <a:pt x="158" y="119"/>
                    <a:pt x="158" y="120"/>
                  </a:cubicBezTo>
                  <a:cubicBezTo>
                    <a:pt x="157" y="122"/>
                    <a:pt x="157" y="124"/>
                    <a:pt x="157" y="125"/>
                  </a:cubicBezTo>
                  <a:cubicBezTo>
                    <a:pt x="156" y="127"/>
                    <a:pt x="156" y="128"/>
                    <a:pt x="154" y="129"/>
                  </a:cubicBezTo>
                  <a:cubicBezTo>
                    <a:pt x="143" y="134"/>
                    <a:pt x="132" y="140"/>
                    <a:pt x="124" y="145"/>
                  </a:cubicBezTo>
                  <a:cubicBezTo>
                    <a:pt x="118" y="149"/>
                    <a:pt x="112" y="154"/>
                    <a:pt x="107" y="158"/>
                  </a:cubicBezTo>
                  <a:cubicBezTo>
                    <a:pt x="107" y="159"/>
                    <a:pt x="106" y="159"/>
                    <a:pt x="105" y="158"/>
                  </a:cubicBezTo>
                  <a:cubicBezTo>
                    <a:pt x="93" y="148"/>
                    <a:pt x="85" y="137"/>
                    <a:pt x="80" y="125"/>
                  </a:cubicBezTo>
                  <a:cubicBezTo>
                    <a:pt x="76" y="117"/>
                    <a:pt x="74" y="110"/>
                    <a:pt x="73" y="103"/>
                  </a:cubicBezTo>
                  <a:cubicBezTo>
                    <a:pt x="72" y="97"/>
                    <a:pt x="71" y="91"/>
                    <a:pt x="72" y="86"/>
                  </a:cubicBezTo>
                  <a:cubicBezTo>
                    <a:pt x="72" y="68"/>
                    <a:pt x="78" y="53"/>
                    <a:pt x="88" y="40"/>
                  </a:cubicBezTo>
                  <a:cubicBezTo>
                    <a:pt x="98" y="25"/>
                    <a:pt x="113" y="16"/>
                    <a:pt x="131" y="12"/>
                  </a:cubicBezTo>
                  <a:cubicBezTo>
                    <a:pt x="136" y="11"/>
                    <a:pt x="141" y="10"/>
                    <a:pt x="146" y="10"/>
                  </a:cubicBezTo>
                  <a:cubicBezTo>
                    <a:pt x="146" y="10"/>
                    <a:pt x="147" y="10"/>
                    <a:pt x="147" y="10"/>
                  </a:cubicBezTo>
                  <a:cubicBezTo>
                    <a:pt x="160" y="11"/>
                    <a:pt x="171" y="13"/>
                    <a:pt x="181" y="18"/>
                  </a:cubicBezTo>
                  <a:cubicBezTo>
                    <a:pt x="190" y="22"/>
                    <a:pt x="197" y="26"/>
                    <a:pt x="202" y="31"/>
                  </a:cubicBezTo>
                  <a:cubicBezTo>
                    <a:pt x="202" y="32"/>
                    <a:pt x="203" y="32"/>
                    <a:pt x="204" y="33"/>
                  </a:cubicBezTo>
                  <a:cubicBezTo>
                    <a:pt x="205" y="34"/>
                    <a:pt x="205" y="34"/>
                    <a:pt x="205" y="34"/>
                  </a:cubicBezTo>
                  <a:cubicBezTo>
                    <a:pt x="207" y="35"/>
                    <a:pt x="208" y="36"/>
                    <a:pt x="208" y="37"/>
                  </a:cubicBezTo>
                  <a:cubicBezTo>
                    <a:pt x="208" y="38"/>
                    <a:pt x="207" y="39"/>
                    <a:pt x="205" y="41"/>
                  </a:cubicBezTo>
                  <a:close/>
                  <a:moveTo>
                    <a:pt x="312" y="206"/>
                  </a:moveTo>
                  <a:cubicBezTo>
                    <a:pt x="307" y="203"/>
                    <a:pt x="301" y="200"/>
                    <a:pt x="297" y="196"/>
                  </a:cubicBezTo>
                  <a:cubicBezTo>
                    <a:pt x="290" y="190"/>
                    <a:pt x="285" y="184"/>
                    <a:pt x="280" y="176"/>
                  </a:cubicBezTo>
                  <a:cubicBezTo>
                    <a:pt x="275" y="165"/>
                    <a:pt x="272" y="155"/>
                    <a:pt x="272" y="145"/>
                  </a:cubicBezTo>
                  <a:cubicBezTo>
                    <a:pt x="272" y="143"/>
                    <a:pt x="272" y="143"/>
                    <a:pt x="272" y="143"/>
                  </a:cubicBezTo>
                  <a:cubicBezTo>
                    <a:pt x="272" y="142"/>
                    <a:pt x="272" y="141"/>
                    <a:pt x="272" y="140"/>
                  </a:cubicBezTo>
                  <a:cubicBezTo>
                    <a:pt x="271" y="131"/>
                    <a:pt x="273" y="122"/>
                    <a:pt x="277" y="112"/>
                  </a:cubicBezTo>
                  <a:cubicBezTo>
                    <a:pt x="282" y="98"/>
                    <a:pt x="290" y="85"/>
                    <a:pt x="301" y="74"/>
                  </a:cubicBezTo>
                  <a:cubicBezTo>
                    <a:pt x="302" y="73"/>
                    <a:pt x="302" y="73"/>
                    <a:pt x="302" y="73"/>
                  </a:cubicBezTo>
                  <a:cubicBezTo>
                    <a:pt x="305" y="70"/>
                    <a:pt x="307" y="68"/>
                    <a:pt x="310" y="65"/>
                  </a:cubicBezTo>
                  <a:cubicBezTo>
                    <a:pt x="319" y="57"/>
                    <a:pt x="329" y="51"/>
                    <a:pt x="337" y="46"/>
                  </a:cubicBezTo>
                  <a:cubicBezTo>
                    <a:pt x="338" y="45"/>
                    <a:pt x="338" y="45"/>
                    <a:pt x="338" y="45"/>
                  </a:cubicBezTo>
                  <a:cubicBezTo>
                    <a:pt x="339" y="45"/>
                    <a:pt x="339" y="45"/>
                    <a:pt x="340" y="45"/>
                  </a:cubicBezTo>
                  <a:cubicBezTo>
                    <a:pt x="340" y="45"/>
                    <a:pt x="341" y="45"/>
                    <a:pt x="341" y="46"/>
                  </a:cubicBezTo>
                  <a:cubicBezTo>
                    <a:pt x="342" y="46"/>
                    <a:pt x="342" y="46"/>
                    <a:pt x="342" y="46"/>
                  </a:cubicBezTo>
                  <a:cubicBezTo>
                    <a:pt x="343" y="48"/>
                    <a:pt x="345" y="49"/>
                    <a:pt x="346" y="51"/>
                  </a:cubicBezTo>
                  <a:cubicBezTo>
                    <a:pt x="356" y="61"/>
                    <a:pt x="362" y="74"/>
                    <a:pt x="366" y="89"/>
                  </a:cubicBezTo>
                  <a:cubicBezTo>
                    <a:pt x="368" y="97"/>
                    <a:pt x="368" y="104"/>
                    <a:pt x="368" y="111"/>
                  </a:cubicBezTo>
                  <a:cubicBezTo>
                    <a:pt x="368" y="111"/>
                    <a:pt x="368" y="111"/>
                    <a:pt x="368" y="111"/>
                  </a:cubicBezTo>
                  <a:cubicBezTo>
                    <a:pt x="368" y="128"/>
                    <a:pt x="364" y="144"/>
                    <a:pt x="357" y="158"/>
                  </a:cubicBezTo>
                  <a:cubicBezTo>
                    <a:pt x="355" y="162"/>
                    <a:pt x="353" y="166"/>
                    <a:pt x="350" y="170"/>
                  </a:cubicBezTo>
                  <a:cubicBezTo>
                    <a:pt x="345" y="180"/>
                    <a:pt x="337" y="189"/>
                    <a:pt x="326" y="198"/>
                  </a:cubicBezTo>
                  <a:cubicBezTo>
                    <a:pt x="324" y="200"/>
                    <a:pt x="321" y="203"/>
                    <a:pt x="318" y="205"/>
                  </a:cubicBezTo>
                  <a:cubicBezTo>
                    <a:pt x="316" y="206"/>
                    <a:pt x="316" y="206"/>
                    <a:pt x="316" y="206"/>
                  </a:cubicBezTo>
                  <a:cubicBezTo>
                    <a:pt x="315" y="207"/>
                    <a:pt x="314" y="207"/>
                    <a:pt x="312" y="206"/>
                  </a:cubicBezTo>
                  <a:close/>
                  <a:moveTo>
                    <a:pt x="621" y="206"/>
                  </a:moveTo>
                  <a:cubicBezTo>
                    <a:pt x="621" y="206"/>
                    <a:pt x="621" y="206"/>
                    <a:pt x="621" y="206"/>
                  </a:cubicBezTo>
                  <a:cubicBezTo>
                    <a:pt x="621" y="206"/>
                    <a:pt x="621" y="206"/>
                    <a:pt x="621" y="206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81" name="Freeform 174"/>
            <p:cNvSpPr>
              <a:spLocks/>
            </p:cNvSpPr>
            <p:nvPr/>
          </p:nvSpPr>
          <p:spPr bwMode="auto">
            <a:xfrm>
              <a:off x="8661219" y="5602288"/>
              <a:ext cx="236538" cy="103188"/>
            </a:xfrm>
            <a:custGeom>
              <a:avLst/>
              <a:gdLst>
                <a:gd name="T0" fmla="*/ 87 w 90"/>
                <a:gd name="T1" fmla="*/ 28 h 39"/>
                <a:gd name="T2" fmla="*/ 82 w 90"/>
                <a:gd name="T3" fmla="*/ 24 h 39"/>
                <a:gd name="T4" fmla="*/ 63 w 90"/>
                <a:gd name="T5" fmla="*/ 16 h 39"/>
                <a:gd name="T6" fmla="*/ 42 w 90"/>
                <a:gd name="T7" fmla="*/ 8 h 39"/>
                <a:gd name="T8" fmla="*/ 35 w 90"/>
                <a:gd name="T9" fmla="*/ 6 h 39"/>
                <a:gd name="T10" fmla="*/ 19 w 90"/>
                <a:gd name="T11" fmla="*/ 2 h 39"/>
                <a:gd name="T12" fmla="*/ 19 w 90"/>
                <a:gd name="T13" fmla="*/ 2 h 39"/>
                <a:gd name="T14" fmla="*/ 10 w 90"/>
                <a:gd name="T15" fmla="*/ 1 h 39"/>
                <a:gd name="T16" fmla="*/ 6 w 90"/>
                <a:gd name="T17" fmla="*/ 0 h 39"/>
                <a:gd name="T18" fmla="*/ 6 w 90"/>
                <a:gd name="T19" fmla="*/ 0 h 39"/>
                <a:gd name="T20" fmla="*/ 5 w 90"/>
                <a:gd name="T21" fmla="*/ 1 h 39"/>
                <a:gd name="T22" fmla="*/ 3 w 90"/>
                <a:gd name="T23" fmla="*/ 1 h 39"/>
                <a:gd name="T24" fmla="*/ 0 w 90"/>
                <a:gd name="T25" fmla="*/ 3 h 39"/>
                <a:gd name="T26" fmla="*/ 0 w 90"/>
                <a:gd name="T27" fmla="*/ 4 h 39"/>
                <a:gd name="T28" fmla="*/ 2 w 90"/>
                <a:gd name="T29" fmla="*/ 7 h 39"/>
                <a:gd name="T30" fmla="*/ 8 w 90"/>
                <a:gd name="T31" fmla="*/ 9 h 39"/>
                <a:gd name="T32" fmla="*/ 14 w 90"/>
                <a:gd name="T33" fmla="*/ 11 h 39"/>
                <a:gd name="T34" fmla="*/ 25 w 90"/>
                <a:gd name="T35" fmla="*/ 15 h 39"/>
                <a:gd name="T36" fmla="*/ 60 w 90"/>
                <a:gd name="T37" fmla="*/ 29 h 39"/>
                <a:gd name="T38" fmla="*/ 77 w 90"/>
                <a:gd name="T39" fmla="*/ 37 h 39"/>
                <a:gd name="T40" fmla="*/ 82 w 90"/>
                <a:gd name="T41" fmla="*/ 38 h 39"/>
                <a:gd name="T42" fmla="*/ 83 w 90"/>
                <a:gd name="T43" fmla="*/ 39 h 39"/>
                <a:gd name="T44" fmla="*/ 89 w 90"/>
                <a:gd name="T45" fmla="*/ 34 h 39"/>
                <a:gd name="T46" fmla="*/ 87 w 90"/>
                <a:gd name="T47" fmla="*/ 28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90" h="39">
                  <a:moveTo>
                    <a:pt x="87" y="28"/>
                  </a:moveTo>
                  <a:cubicBezTo>
                    <a:pt x="85" y="26"/>
                    <a:pt x="83" y="25"/>
                    <a:pt x="82" y="24"/>
                  </a:cubicBezTo>
                  <a:cubicBezTo>
                    <a:pt x="75" y="22"/>
                    <a:pt x="69" y="19"/>
                    <a:pt x="63" y="16"/>
                  </a:cubicBezTo>
                  <a:cubicBezTo>
                    <a:pt x="56" y="13"/>
                    <a:pt x="49" y="11"/>
                    <a:pt x="42" y="8"/>
                  </a:cubicBezTo>
                  <a:cubicBezTo>
                    <a:pt x="39" y="8"/>
                    <a:pt x="37" y="7"/>
                    <a:pt x="35" y="6"/>
                  </a:cubicBezTo>
                  <a:cubicBezTo>
                    <a:pt x="30" y="4"/>
                    <a:pt x="24" y="3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6" y="2"/>
                    <a:pt x="13" y="1"/>
                    <a:pt x="10" y="1"/>
                  </a:cubicBezTo>
                  <a:cubicBezTo>
                    <a:pt x="9" y="1"/>
                    <a:pt x="7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3" y="1"/>
                    <a:pt x="3" y="1"/>
                  </a:cubicBezTo>
                  <a:cubicBezTo>
                    <a:pt x="2" y="1"/>
                    <a:pt x="1" y="2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0" y="6"/>
                    <a:pt x="1" y="7"/>
                    <a:pt x="2" y="7"/>
                  </a:cubicBezTo>
                  <a:cubicBezTo>
                    <a:pt x="3" y="8"/>
                    <a:pt x="5" y="9"/>
                    <a:pt x="8" y="9"/>
                  </a:cubicBezTo>
                  <a:cubicBezTo>
                    <a:pt x="10" y="10"/>
                    <a:pt x="12" y="11"/>
                    <a:pt x="14" y="11"/>
                  </a:cubicBezTo>
                  <a:cubicBezTo>
                    <a:pt x="17" y="12"/>
                    <a:pt x="21" y="13"/>
                    <a:pt x="25" y="15"/>
                  </a:cubicBezTo>
                  <a:cubicBezTo>
                    <a:pt x="39" y="20"/>
                    <a:pt x="50" y="25"/>
                    <a:pt x="60" y="29"/>
                  </a:cubicBezTo>
                  <a:cubicBezTo>
                    <a:pt x="65" y="32"/>
                    <a:pt x="71" y="35"/>
                    <a:pt x="77" y="37"/>
                  </a:cubicBezTo>
                  <a:cubicBezTo>
                    <a:pt x="78" y="38"/>
                    <a:pt x="80" y="38"/>
                    <a:pt x="82" y="38"/>
                  </a:cubicBezTo>
                  <a:cubicBezTo>
                    <a:pt x="83" y="39"/>
                    <a:pt x="83" y="39"/>
                    <a:pt x="83" y="39"/>
                  </a:cubicBezTo>
                  <a:cubicBezTo>
                    <a:pt x="85" y="39"/>
                    <a:pt x="88" y="37"/>
                    <a:pt x="89" y="34"/>
                  </a:cubicBezTo>
                  <a:cubicBezTo>
                    <a:pt x="90" y="32"/>
                    <a:pt x="89" y="29"/>
                    <a:pt x="87" y="28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82" name="Freeform 175"/>
            <p:cNvSpPr>
              <a:spLocks/>
            </p:cNvSpPr>
            <p:nvPr/>
          </p:nvSpPr>
          <p:spPr bwMode="auto">
            <a:xfrm>
              <a:off x="8626294" y="5649913"/>
              <a:ext cx="214313" cy="125413"/>
            </a:xfrm>
            <a:custGeom>
              <a:avLst/>
              <a:gdLst>
                <a:gd name="T0" fmla="*/ 81 w 81"/>
                <a:gd name="T1" fmla="*/ 40 h 47"/>
                <a:gd name="T2" fmla="*/ 80 w 81"/>
                <a:gd name="T3" fmla="*/ 38 h 47"/>
                <a:gd name="T4" fmla="*/ 75 w 81"/>
                <a:gd name="T5" fmla="*/ 34 h 47"/>
                <a:gd name="T6" fmla="*/ 32 w 81"/>
                <a:gd name="T7" fmla="*/ 10 h 47"/>
                <a:gd name="T8" fmla="*/ 7 w 81"/>
                <a:gd name="T9" fmla="*/ 1 h 47"/>
                <a:gd name="T10" fmla="*/ 4 w 81"/>
                <a:gd name="T11" fmla="*/ 0 h 47"/>
                <a:gd name="T12" fmla="*/ 4 w 81"/>
                <a:gd name="T13" fmla="*/ 0 h 47"/>
                <a:gd name="T14" fmla="*/ 1 w 81"/>
                <a:gd name="T15" fmla="*/ 1 h 47"/>
                <a:gd name="T16" fmla="*/ 0 w 81"/>
                <a:gd name="T17" fmla="*/ 3 h 47"/>
                <a:gd name="T18" fmla="*/ 2 w 81"/>
                <a:gd name="T19" fmla="*/ 6 h 47"/>
                <a:gd name="T20" fmla="*/ 8 w 81"/>
                <a:gd name="T21" fmla="*/ 10 h 47"/>
                <a:gd name="T22" fmla="*/ 49 w 81"/>
                <a:gd name="T23" fmla="*/ 31 h 47"/>
                <a:gd name="T24" fmla="*/ 57 w 81"/>
                <a:gd name="T25" fmla="*/ 36 h 47"/>
                <a:gd name="T26" fmla="*/ 65 w 81"/>
                <a:gd name="T27" fmla="*/ 42 h 47"/>
                <a:gd name="T28" fmla="*/ 74 w 81"/>
                <a:gd name="T29" fmla="*/ 46 h 47"/>
                <a:gd name="T30" fmla="*/ 76 w 81"/>
                <a:gd name="T31" fmla="*/ 47 h 47"/>
                <a:gd name="T32" fmla="*/ 78 w 81"/>
                <a:gd name="T33" fmla="*/ 46 h 47"/>
                <a:gd name="T34" fmla="*/ 81 w 81"/>
                <a:gd name="T35" fmla="*/ 41 h 47"/>
                <a:gd name="T36" fmla="*/ 81 w 81"/>
                <a:gd name="T37" fmla="*/ 40 h 47"/>
                <a:gd name="T38" fmla="*/ 81 w 81"/>
                <a:gd name="T39" fmla="*/ 4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81" h="47">
                  <a:moveTo>
                    <a:pt x="81" y="40"/>
                  </a:moveTo>
                  <a:cubicBezTo>
                    <a:pt x="81" y="39"/>
                    <a:pt x="81" y="38"/>
                    <a:pt x="80" y="38"/>
                  </a:cubicBezTo>
                  <a:cubicBezTo>
                    <a:pt x="79" y="36"/>
                    <a:pt x="77" y="35"/>
                    <a:pt x="75" y="34"/>
                  </a:cubicBezTo>
                  <a:cubicBezTo>
                    <a:pt x="59" y="23"/>
                    <a:pt x="45" y="16"/>
                    <a:pt x="32" y="10"/>
                  </a:cubicBezTo>
                  <a:cubicBezTo>
                    <a:pt x="23" y="6"/>
                    <a:pt x="15" y="3"/>
                    <a:pt x="7" y="1"/>
                  </a:cubicBezTo>
                  <a:cubicBezTo>
                    <a:pt x="6" y="0"/>
                    <a:pt x="5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2" y="1"/>
                    <a:pt x="1" y="1"/>
                  </a:cubicBezTo>
                  <a:cubicBezTo>
                    <a:pt x="1" y="2"/>
                    <a:pt x="0" y="2"/>
                    <a:pt x="0" y="3"/>
                  </a:cubicBezTo>
                  <a:cubicBezTo>
                    <a:pt x="0" y="4"/>
                    <a:pt x="1" y="6"/>
                    <a:pt x="2" y="6"/>
                  </a:cubicBezTo>
                  <a:cubicBezTo>
                    <a:pt x="3" y="7"/>
                    <a:pt x="5" y="9"/>
                    <a:pt x="8" y="10"/>
                  </a:cubicBezTo>
                  <a:cubicBezTo>
                    <a:pt x="21" y="15"/>
                    <a:pt x="34" y="22"/>
                    <a:pt x="49" y="31"/>
                  </a:cubicBezTo>
                  <a:cubicBezTo>
                    <a:pt x="52" y="33"/>
                    <a:pt x="54" y="35"/>
                    <a:pt x="57" y="36"/>
                  </a:cubicBezTo>
                  <a:cubicBezTo>
                    <a:pt x="59" y="38"/>
                    <a:pt x="62" y="40"/>
                    <a:pt x="65" y="42"/>
                  </a:cubicBezTo>
                  <a:cubicBezTo>
                    <a:pt x="68" y="43"/>
                    <a:pt x="71" y="45"/>
                    <a:pt x="74" y="46"/>
                  </a:cubicBezTo>
                  <a:cubicBezTo>
                    <a:pt x="74" y="47"/>
                    <a:pt x="75" y="47"/>
                    <a:pt x="76" y="47"/>
                  </a:cubicBezTo>
                  <a:cubicBezTo>
                    <a:pt x="76" y="47"/>
                    <a:pt x="77" y="46"/>
                    <a:pt x="78" y="46"/>
                  </a:cubicBezTo>
                  <a:cubicBezTo>
                    <a:pt x="80" y="45"/>
                    <a:pt x="81" y="43"/>
                    <a:pt x="81" y="41"/>
                  </a:cubicBezTo>
                  <a:cubicBezTo>
                    <a:pt x="81" y="40"/>
                    <a:pt x="81" y="40"/>
                    <a:pt x="81" y="40"/>
                  </a:cubicBezTo>
                  <a:cubicBezTo>
                    <a:pt x="81" y="40"/>
                    <a:pt x="81" y="40"/>
                    <a:pt x="81" y="40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83" name="Freeform 176"/>
            <p:cNvSpPr>
              <a:spLocks/>
            </p:cNvSpPr>
            <p:nvPr/>
          </p:nvSpPr>
          <p:spPr bwMode="auto">
            <a:xfrm>
              <a:off x="8642169" y="5451475"/>
              <a:ext cx="74613" cy="74613"/>
            </a:xfrm>
            <a:custGeom>
              <a:avLst/>
              <a:gdLst>
                <a:gd name="T0" fmla="*/ 13 w 28"/>
                <a:gd name="T1" fmla="*/ 28 h 28"/>
                <a:gd name="T2" fmla="*/ 14 w 28"/>
                <a:gd name="T3" fmla="*/ 28 h 28"/>
                <a:gd name="T4" fmla="*/ 14 w 28"/>
                <a:gd name="T5" fmla="*/ 28 h 28"/>
                <a:gd name="T6" fmla="*/ 28 w 28"/>
                <a:gd name="T7" fmla="*/ 15 h 28"/>
                <a:gd name="T8" fmla="*/ 24 w 28"/>
                <a:gd name="T9" fmla="*/ 5 h 28"/>
                <a:gd name="T10" fmla="*/ 14 w 28"/>
                <a:gd name="T11" fmla="*/ 0 h 28"/>
                <a:gd name="T12" fmla="*/ 14 w 28"/>
                <a:gd name="T13" fmla="*/ 0 h 28"/>
                <a:gd name="T14" fmla="*/ 0 w 28"/>
                <a:gd name="T15" fmla="*/ 14 h 28"/>
                <a:gd name="T16" fmla="*/ 4 w 28"/>
                <a:gd name="T17" fmla="*/ 24 h 28"/>
                <a:gd name="T18" fmla="*/ 13 w 28"/>
                <a:gd name="T19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8" h="28">
                  <a:moveTo>
                    <a:pt x="13" y="28"/>
                  </a:moveTo>
                  <a:cubicBezTo>
                    <a:pt x="14" y="28"/>
                    <a:pt x="14" y="28"/>
                    <a:pt x="14" y="28"/>
                  </a:cubicBezTo>
                  <a:cubicBezTo>
                    <a:pt x="14" y="28"/>
                    <a:pt x="14" y="28"/>
                    <a:pt x="14" y="28"/>
                  </a:cubicBezTo>
                  <a:cubicBezTo>
                    <a:pt x="22" y="28"/>
                    <a:pt x="28" y="22"/>
                    <a:pt x="28" y="15"/>
                  </a:cubicBezTo>
                  <a:cubicBezTo>
                    <a:pt x="28" y="11"/>
                    <a:pt x="27" y="7"/>
                    <a:pt x="24" y="5"/>
                  </a:cubicBezTo>
                  <a:cubicBezTo>
                    <a:pt x="21" y="2"/>
                    <a:pt x="18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7" y="0"/>
                    <a:pt x="0" y="6"/>
                    <a:pt x="0" y="14"/>
                  </a:cubicBezTo>
                  <a:cubicBezTo>
                    <a:pt x="0" y="18"/>
                    <a:pt x="1" y="22"/>
                    <a:pt x="4" y="24"/>
                  </a:cubicBezTo>
                  <a:cubicBezTo>
                    <a:pt x="7" y="27"/>
                    <a:pt x="10" y="28"/>
                    <a:pt x="13" y="28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84" name="Freeform 177"/>
            <p:cNvSpPr>
              <a:spLocks noEditPoints="1"/>
            </p:cNvSpPr>
            <p:nvPr/>
          </p:nvSpPr>
          <p:spPr bwMode="auto">
            <a:xfrm>
              <a:off x="9113656" y="6388100"/>
              <a:ext cx="42863" cy="55563"/>
            </a:xfrm>
            <a:custGeom>
              <a:avLst/>
              <a:gdLst>
                <a:gd name="T0" fmla="*/ 1 w 16"/>
                <a:gd name="T1" fmla="*/ 15 h 21"/>
                <a:gd name="T2" fmla="*/ 0 w 16"/>
                <a:gd name="T3" fmla="*/ 16 h 21"/>
                <a:gd name="T4" fmla="*/ 0 w 16"/>
                <a:gd name="T5" fmla="*/ 17 h 21"/>
                <a:gd name="T6" fmla="*/ 3 w 16"/>
                <a:gd name="T7" fmla="*/ 21 h 21"/>
                <a:gd name="T8" fmla="*/ 5 w 16"/>
                <a:gd name="T9" fmla="*/ 21 h 21"/>
                <a:gd name="T10" fmla="*/ 8 w 16"/>
                <a:gd name="T11" fmla="*/ 20 h 21"/>
                <a:gd name="T12" fmla="*/ 8 w 16"/>
                <a:gd name="T13" fmla="*/ 20 h 21"/>
                <a:gd name="T14" fmla="*/ 9 w 16"/>
                <a:gd name="T15" fmla="*/ 19 h 21"/>
                <a:gd name="T16" fmla="*/ 15 w 16"/>
                <a:gd name="T17" fmla="*/ 6 h 21"/>
                <a:gd name="T18" fmla="*/ 16 w 16"/>
                <a:gd name="T19" fmla="*/ 4 h 21"/>
                <a:gd name="T20" fmla="*/ 16 w 16"/>
                <a:gd name="T21" fmla="*/ 4 h 21"/>
                <a:gd name="T22" fmla="*/ 13 w 16"/>
                <a:gd name="T23" fmla="*/ 0 h 21"/>
                <a:gd name="T24" fmla="*/ 10 w 16"/>
                <a:gd name="T25" fmla="*/ 0 h 21"/>
                <a:gd name="T26" fmla="*/ 8 w 16"/>
                <a:gd name="T27" fmla="*/ 2 h 21"/>
                <a:gd name="T28" fmla="*/ 1 w 16"/>
                <a:gd name="T29" fmla="*/ 15 h 21"/>
                <a:gd name="T30" fmla="*/ 15 w 16"/>
                <a:gd name="T31" fmla="*/ 4 h 21"/>
                <a:gd name="T32" fmla="*/ 15 w 16"/>
                <a:gd name="T33" fmla="*/ 4 h 21"/>
                <a:gd name="T34" fmla="*/ 15 w 16"/>
                <a:gd name="T3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6" h="21">
                  <a:moveTo>
                    <a:pt x="1" y="15"/>
                  </a:moveTo>
                  <a:cubicBezTo>
                    <a:pt x="0" y="15"/>
                    <a:pt x="0" y="16"/>
                    <a:pt x="0" y="16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8"/>
                    <a:pt x="1" y="20"/>
                    <a:pt x="3" y="21"/>
                  </a:cubicBezTo>
                  <a:cubicBezTo>
                    <a:pt x="3" y="21"/>
                    <a:pt x="4" y="21"/>
                    <a:pt x="5" y="21"/>
                  </a:cubicBezTo>
                  <a:cubicBezTo>
                    <a:pt x="6" y="21"/>
                    <a:pt x="7" y="21"/>
                    <a:pt x="8" y="20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8" y="19"/>
                    <a:pt x="9" y="19"/>
                    <a:pt x="9" y="19"/>
                  </a:cubicBezTo>
                  <a:cubicBezTo>
                    <a:pt x="11" y="14"/>
                    <a:pt x="13" y="10"/>
                    <a:pt x="15" y="6"/>
                  </a:cubicBezTo>
                  <a:cubicBezTo>
                    <a:pt x="15" y="5"/>
                    <a:pt x="16" y="5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2"/>
                    <a:pt x="15" y="0"/>
                    <a:pt x="13" y="0"/>
                  </a:cubicBezTo>
                  <a:cubicBezTo>
                    <a:pt x="12" y="0"/>
                    <a:pt x="11" y="0"/>
                    <a:pt x="10" y="0"/>
                  </a:cubicBezTo>
                  <a:cubicBezTo>
                    <a:pt x="10" y="0"/>
                    <a:pt x="9" y="1"/>
                    <a:pt x="8" y="2"/>
                  </a:cubicBezTo>
                  <a:cubicBezTo>
                    <a:pt x="5" y="6"/>
                    <a:pt x="3" y="10"/>
                    <a:pt x="1" y="15"/>
                  </a:cubicBezTo>
                  <a:close/>
                  <a:moveTo>
                    <a:pt x="15" y="4"/>
                  </a:move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85" name="Freeform 178"/>
            <p:cNvSpPr>
              <a:spLocks/>
            </p:cNvSpPr>
            <p:nvPr/>
          </p:nvSpPr>
          <p:spPr bwMode="auto">
            <a:xfrm>
              <a:off x="9061269" y="6415088"/>
              <a:ext cx="38100" cy="60325"/>
            </a:xfrm>
            <a:custGeom>
              <a:avLst/>
              <a:gdLst>
                <a:gd name="T0" fmla="*/ 9 w 14"/>
                <a:gd name="T1" fmla="*/ 0 h 23"/>
                <a:gd name="T2" fmla="*/ 5 w 14"/>
                <a:gd name="T3" fmla="*/ 4 h 23"/>
                <a:gd name="T4" fmla="*/ 0 w 14"/>
                <a:gd name="T5" fmla="*/ 17 h 23"/>
                <a:gd name="T6" fmla="*/ 0 w 14"/>
                <a:gd name="T7" fmla="*/ 19 h 23"/>
                <a:gd name="T8" fmla="*/ 2 w 14"/>
                <a:gd name="T9" fmla="*/ 23 h 23"/>
                <a:gd name="T10" fmla="*/ 4 w 14"/>
                <a:gd name="T11" fmla="*/ 23 h 23"/>
                <a:gd name="T12" fmla="*/ 7 w 14"/>
                <a:gd name="T13" fmla="*/ 22 h 23"/>
                <a:gd name="T14" fmla="*/ 7 w 14"/>
                <a:gd name="T15" fmla="*/ 22 h 23"/>
                <a:gd name="T16" fmla="*/ 8 w 14"/>
                <a:gd name="T17" fmla="*/ 20 h 23"/>
                <a:gd name="T18" fmla="*/ 14 w 14"/>
                <a:gd name="T19" fmla="*/ 6 h 23"/>
                <a:gd name="T20" fmla="*/ 14 w 14"/>
                <a:gd name="T21" fmla="*/ 4 h 23"/>
                <a:gd name="T22" fmla="*/ 14 w 14"/>
                <a:gd name="T23" fmla="*/ 4 h 23"/>
                <a:gd name="T24" fmla="*/ 13 w 14"/>
                <a:gd name="T25" fmla="*/ 1 h 23"/>
                <a:gd name="T26" fmla="*/ 9 w 14"/>
                <a:gd name="T27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4" h="23">
                  <a:moveTo>
                    <a:pt x="9" y="0"/>
                  </a:moveTo>
                  <a:cubicBezTo>
                    <a:pt x="8" y="1"/>
                    <a:pt x="6" y="2"/>
                    <a:pt x="5" y="4"/>
                  </a:cubicBezTo>
                  <a:cubicBezTo>
                    <a:pt x="3" y="8"/>
                    <a:pt x="1" y="12"/>
                    <a:pt x="0" y="17"/>
                  </a:cubicBezTo>
                  <a:cubicBezTo>
                    <a:pt x="0" y="18"/>
                    <a:pt x="0" y="19"/>
                    <a:pt x="0" y="19"/>
                  </a:cubicBezTo>
                  <a:cubicBezTo>
                    <a:pt x="0" y="21"/>
                    <a:pt x="1" y="22"/>
                    <a:pt x="2" y="23"/>
                  </a:cubicBezTo>
                  <a:cubicBezTo>
                    <a:pt x="2" y="23"/>
                    <a:pt x="3" y="23"/>
                    <a:pt x="4" y="23"/>
                  </a:cubicBezTo>
                  <a:cubicBezTo>
                    <a:pt x="5" y="23"/>
                    <a:pt x="6" y="23"/>
                    <a:pt x="7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7" y="21"/>
                    <a:pt x="8" y="20"/>
                    <a:pt x="8" y="20"/>
                  </a:cubicBezTo>
                  <a:cubicBezTo>
                    <a:pt x="10" y="15"/>
                    <a:pt x="12" y="10"/>
                    <a:pt x="14" y="6"/>
                  </a:cubicBezTo>
                  <a:cubicBezTo>
                    <a:pt x="14" y="5"/>
                    <a:pt x="14" y="5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3"/>
                    <a:pt x="14" y="2"/>
                    <a:pt x="13" y="1"/>
                  </a:cubicBezTo>
                  <a:cubicBezTo>
                    <a:pt x="12" y="0"/>
                    <a:pt x="10" y="0"/>
                    <a:pt x="9" y="0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86" name="Freeform 179"/>
            <p:cNvSpPr>
              <a:spLocks/>
            </p:cNvSpPr>
            <p:nvPr/>
          </p:nvSpPr>
          <p:spPr bwMode="auto">
            <a:xfrm>
              <a:off x="8845369" y="5100638"/>
              <a:ext cx="44450" cy="50800"/>
            </a:xfrm>
            <a:custGeom>
              <a:avLst/>
              <a:gdLst>
                <a:gd name="T0" fmla="*/ 12 w 17"/>
                <a:gd name="T1" fmla="*/ 0 h 19"/>
                <a:gd name="T2" fmla="*/ 8 w 17"/>
                <a:gd name="T3" fmla="*/ 3 h 19"/>
                <a:gd name="T4" fmla="*/ 1 w 17"/>
                <a:gd name="T5" fmla="*/ 11 h 19"/>
                <a:gd name="T6" fmla="*/ 0 w 17"/>
                <a:gd name="T7" fmla="*/ 15 h 19"/>
                <a:gd name="T8" fmla="*/ 2 w 17"/>
                <a:gd name="T9" fmla="*/ 18 h 19"/>
                <a:gd name="T10" fmla="*/ 4 w 17"/>
                <a:gd name="T11" fmla="*/ 19 h 19"/>
                <a:gd name="T12" fmla="*/ 6 w 17"/>
                <a:gd name="T13" fmla="*/ 19 h 19"/>
                <a:gd name="T14" fmla="*/ 8 w 17"/>
                <a:gd name="T15" fmla="*/ 17 h 19"/>
                <a:gd name="T16" fmla="*/ 16 w 17"/>
                <a:gd name="T17" fmla="*/ 6 h 19"/>
                <a:gd name="T18" fmla="*/ 16 w 17"/>
                <a:gd name="T19" fmla="*/ 5 h 19"/>
                <a:gd name="T20" fmla="*/ 17 w 17"/>
                <a:gd name="T21" fmla="*/ 4 h 19"/>
                <a:gd name="T22" fmla="*/ 15 w 17"/>
                <a:gd name="T23" fmla="*/ 1 h 19"/>
                <a:gd name="T24" fmla="*/ 12 w 17"/>
                <a:gd name="T25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7" h="19">
                  <a:moveTo>
                    <a:pt x="12" y="0"/>
                  </a:moveTo>
                  <a:cubicBezTo>
                    <a:pt x="11" y="1"/>
                    <a:pt x="9" y="1"/>
                    <a:pt x="8" y="3"/>
                  </a:cubicBezTo>
                  <a:cubicBezTo>
                    <a:pt x="6" y="5"/>
                    <a:pt x="4" y="9"/>
                    <a:pt x="1" y="11"/>
                  </a:cubicBezTo>
                  <a:cubicBezTo>
                    <a:pt x="1" y="12"/>
                    <a:pt x="0" y="14"/>
                    <a:pt x="0" y="15"/>
                  </a:cubicBezTo>
                  <a:cubicBezTo>
                    <a:pt x="0" y="16"/>
                    <a:pt x="1" y="18"/>
                    <a:pt x="2" y="18"/>
                  </a:cubicBezTo>
                  <a:cubicBezTo>
                    <a:pt x="3" y="19"/>
                    <a:pt x="3" y="19"/>
                    <a:pt x="4" y="19"/>
                  </a:cubicBezTo>
                  <a:cubicBezTo>
                    <a:pt x="5" y="19"/>
                    <a:pt x="5" y="19"/>
                    <a:pt x="6" y="19"/>
                  </a:cubicBezTo>
                  <a:cubicBezTo>
                    <a:pt x="7" y="19"/>
                    <a:pt x="8" y="18"/>
                    <a:pt x="8" y="17"/>
                  </a:cubicBezTo>
                  <a:cubicBezTo>
                    <a:pt x="11" y="14"/>
                    <a:pt x="13" y="10"/>
                    <a:pt x="16" y="6"/>
                  </a:cubicBezTo>
                  <a:cubicBezTo>
                    <a:pt x="16" y="6"/>
                    <a:pt x="16" y="5"/>
                    <a:pt x="16" y="5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7" y="3"/>
                    <a:pt x="16" y="2"/>
                    <a:pt x="15" y="1"/>
                  </a:cubicBezTo>
                  <a:cubicBezTo>
                    <a:pt x="14" y="0"/>
                    <a:pt x="13" y="0"/>
                    <a:pt x="12" y="0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87" name="Freeform 180"/>
            <p:cNvSpPr>
              <a:spLocks/>
            </p:cNvSpPr>
            <p:nvPr/>
          </p:nvSpPr>
          <p:spPr bwMode="auto">
            <a:xfrm>
              <a:off x="9096194" y="6343650"/>
              <a:ext cx="44450" cy="52388"/>
            </a:xfrm>
            <a:custGeom>
              <a:avLst/>
              <a:gdLst>
                <a:gd name="T0" fmla="*/ 5 w 17"/>
                <a:gd name="T1" fmla="*/ 20 h 20"/>
                <a:gd name="T2" fmla="*/ 8 w 17"/>
                <a:gd name="T3" fmla="*/ 18 h 20"/>
                <a:gd name="T4" fmla="*/ 16 w 17"/>
                <a:gd name="T5" fmla="*/ 7 h 20"/>
                <a:gd name="T6" fmla="*/ 17 w 17"/>
                <a:gd name="T7" fmla="*/ 5 h 20"/>
                <a:gd name="T8" fmla="*/ 17 w 17"/>
                <a:gd name="T9" fmla="*/ 5 h 20"/>
                <a:gd name="T10" fmla="*/ 17 w 17"/>
                <a:gd name="T11" fmla="*/ 4 h 20"/>
                <a:gd name="T12" fmla="*/ 15 w 17"/>
                <a:gd name="T13" fmla="*/ 1 h 20"/>
                <a:gd name="T14" fmla="*/ 13 w 17"/>
                <a:gd name="T15" fmla="*/ 1 h 20"/>
                <a:gd name="T16" fmla="*/ 12 w 17"/>
                <a:gd name="T17" fmla="*/ 1 h 20"/>
                <a:gd name="T18" fmla="*/ 10 w 17"/>
                <a:gd name="T19" fmla="*/ 2 h 20"/>
                <a:gd name="T20" fmla="*/ 3 w 17"/>
                <a:gd name="T21" fmla="*/ 10 h 20"/>
                <a:gd name="T22" fmla="*/ 1 w 17"/>
                <a:gd name="T23" fmla="*/ 13 h 20"/>
                <a:gd name="T24" fmla="*/ 1 w 17"/>
                <a:gd name="T25" fmla="*/ 14 h 20"/>
                <a:gd name="T26" fmla="*/ 1 w 17"/>
                <a:gd name="T27" fmla="*/ 18 h 20"/>
                <a:gd name="T28" fmla="*/ 4 w 17"/>
                <a:gd name="T29" fmla="*/ 20 h 20"/>
                <a:gd name="T30" fmla="*/ 5 w 17"/>
                <a:gd name="T31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7" h="20">
                  <a:moveTo>
                    <a:pt x="5" y="20"/>
                  </a:moveTo>
                  <a:cubicBezTo>
                    <a:pt x="6" y="20"/>
                    <a:pt x="7" y="19"/>
                    <a:pt x="8" y="18"/>
                  </a:cubicBezTo>
                  <a:cubicBezTo>
                    <a:pt x="10" y="15"/>
                    <a:pt x="13" y="11"/>
                    <a:pt x="16" y="7"/>
                  </a:cubicBezTo>
                  <a:cubicBezTo>
                    <a:pt x="17" y="6"/>
                    <a:pt x="17" y="5"/>
                    <a:pt x="17" y="5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7" y="3"/>
                    <a:pt x="16" y="2"/>
                    <a:pt x="15" y="1"/>
                  </a:cubicBezTo>
                  <a:cubicBezTo>
                    <a:pt x="14" y="1"/>
                    <a:pt x="13" y="0"/>
                    <a:pt x="13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1" y="1"/>
                    <a:pt x="10" y="2"/>
                  </a:cubicBezTo>
                  <a:cubicBezTo>
                    <a:pt x="7" y="5"/>
                    <a:pt x="5" y="8"/>
                    <a:pt x="3" y="10"/>
                  </a:cubicBezTo>
                  <a:cubicBezTo>
                    <a:pt x="2" y="11"/>
                    <a:pt x="2" y="12"/>
                    <a:pt x="1" y="13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0" y="15"/>
                    <a:pt x="0" y="16"/>
                    <a:pt x="1" y="18"/>
                  </a:cubicBezTo>
                  <a:cubicBezTo>
                    <a:pt x="2" y="19"/>
                    <a:pt x="3" y="20"/>
                    <a:pt x="4" y="20"/>
                  </a:cubicBezTo>
                  <a:lnTo>
                    <a:pt x="5" y="20"/>
                  </a:ln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88" name="Freeform 181"/>
            <p:cNvSpPr>
              <a:spLocks/>
            </p:cNvSpPr>
            <p:nvPr/>
          </p:nvSpPr>
          <p:spPr bwMode="auto">
            <a:xfrm>
              <a:off x="8789806" y="5121275"/>
              <a:ext cx="38100" cy="50800"/>
            </a:xfrm>
            <a:custGeom>
              <a:avLst/>
              <a:gdLst>
                <a:gd name="T0" fmla="*/ 4 w 14"/>
                <a:gd name="T1" fmla="*/ 19 h 19"/>
                <a:gd name="T2" fmla="*/ 7 w 14"/>
                <a:gd name="T3" fmla="*/ 19 h 19"/>
                <a:gd name="T4" fmla="*/ 7 w 14"/>
                <a:gd name="T5" fmla="*/ 18 h 19"/>
                <a:gd name="T6" fmla="*/ 8 w 14"/>
                <a:gd name="T7" fmla="*/ 17 h 19"/>
                <a:gd name="T8" fmla="*/ 14 w 14"/>
                <a:gd name="T9" fmla="*/ 5 h 19"/>
                <a:gd name="T10" fmla="*/ 14 w 14"/>
                <a:gd name="T11" fmla="*/ 4 h 19"/>
                <a:gd name="T12" fmla="*/ 14 w 14"/>
                <a:gd name="T13" fmla="*/ 3 h 19"/>
                <a:gd name="T14" fmla="*/ 13 w 14"/>
                <a:gd name="T15" fmla="*/ 1 h 19"/>
                <a:gd name="T16" fmla="*/ 10 w 14"/>
                <a:gd name="T17" fmla="*/ 0 h 19"/>
                <a:gd name="T18" fmla="*/ 10 w 14"/>
                <a:gd name="T19" fmla="*/ 1 h 19"/>
                <a:gd name="T20" fmla="*/ 8 w 14"/>
                <a:gd name="T21" fmla="*/ 1 h 19"/>
                <a:gd name="T22" fmla="*/ 0 w 14"/>
                <a:gd name="T23" fmla="*/ 15 h 19"/>
                <a:gd name="T24" fmla="*/ 2 w 14"/>
                <a:gd name="T25" fmla="*/ 19 h 19"/>
                <a:gd name="T26" fmla="*/ 4 w 14"/>
                <a:gd name="T27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4" h="19">
                  <a:moveTo>
                    <a:pt x="4" y="19"/>
                  </a:moveTo>
                  <a:cubicBezTo>
                    <a:pt x="5" y="19"/>
                    <a:pt x="6" y="19"/>
                    <a:pt x="7" y="19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8" y="18"/>
                    <a:pt x="8" y="17"/>
                  </a:cubicBezTo>
                  <a:cubicBezTo>
                    <a:pt x="10" y="13"/>
                    <a:pt x="12" y="9"/>
                    <a:pt x="14" y="5"/>
                  </a:cubicBezTo>
                  <a:cubicBezTo>
                    <a:pt x="14" y="5"/>
                    <a:pt x="14" y="4"/>
                    <a:pt x="14" y="4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4" y="2"/>
                    <a:pt x="14" y="1"/>
                    <a:pt x="13" y="1"/>
                  </a:cubicBezTo>
                  <a:cubicBezTo>
                    <a:pt x="12" y="0"/>
                    <a:pt x="11" y="0"/>
                    <a:pt x="10" y="0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1"/>
                    <a:pt x="9" y="1"/>
                    <a:pt x="8" y="1"/>
                  </a:cubicBezTo>
                  <a:cubicBezTo>
                    <a:pt x="5" y="5"/>
                    <a:pt x="2" y="10"/>
                    <a:pt x="0" y="15"/>
                  </a:cubicBezTo>
                  <a:cubicBezTo>
                    <a:pt x="0" y="16"/>
                    <a:pt x="1" y="18"/>
                    <a:pt x="2" y="19"/>
                  </a:cubicBezTo>
                  <a:cubicBezTo>
                    <a:pt x="2" y="19"/>
                    <a:pt x="3" y="19"/>
                    <a:pt x="4" y="19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89" name="Freeform 182"/>
            <p:cNvSpPr>
              <a:spLocks/>
            </p:cNvSpPr>
            <p:nvPr/>
          </p:nvSpPr>
          <p:spPr bwMode="auto">
            <a:xfrm>
              <a:off x="8837431" y="5053013"/>
              <a:ext cx="44450" cy="44450"/>
            </a:xfrm>
            <a:custGeom>
              <a:avLst/>
              <a:gdLst>
                <a:gd name="T0" fmla="*/ 4 w 17"/>
                <a:gd name="T1" fmla="*/ 17 h 17"/>
                <a:gd name="T2" fmla="*/ 7 w 17"/>
                <a:gd name="T3" fmla="*/ 16 h 17"/>
                <a:gd name="T4" fmla="*/ 7 w 17"/>
                <a:gd name="T5" fmla="*/ 16 h 17"/>
                <a:gd name="T6" fmla="*/ 8 w 17"/>
                <a:gd name="T7" fmla="*/ 15 h 17"/>
                <a:gd name="T8" fmla="*/ 16 w 17"/>
                <a:gd name="T9" fmla="*/ 5 h 17"/>
                <a:gd name="T10" fmla="*/ 17 w 17"/>
                <a:gd name="T11" fmla="*/ 4 h 17"/>
                <a:gd name="T12" fmla="*/ 17 w 17"/>
                <a:gd name="T13" fmla="*/ 3 h 17"/>
                <a:gd name="T14" fmla="*/ 17 w 17"/>
                <a:gd name="T15" fmla="*/ 3 h 17"/>
                <a:gd name="T16" fmla="*/ 16 w 17"/>
                <a:gd name="T17" fmla="*/ 1 h 17"/>
                <a:gd name="T18" fmla="*/ 14 w 17"/>
                <a:gd name="T19" fmla="*/ 0 h 17"/>
                <a:gd name="T20" fmla="*/ 14 w 17"/>
                <a:gd name="T21" fmla="*/ 0 h 17"/>
                <a:gd name="T22" fmla="*/ 11 w 17"/>
                <a:gd name="T23" fmla="*/ 1 h 17"/>
                <a:gd name="T24" fmla="*/ 1 w 17"/>
                <a:gd name="T25" fmla="*/ 10 h 17"/>
                <a:gd name="T26" fmla="*/ 1 w 17"/>
                <a:gd name="T27" fmla="*/ 15 h 17"/>
                <a:gd name="T28" fmla="*/ 4 w 17"/>
                <a:gd name="T29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7" h="17">
                  <a:moveTo>
                    <a:pt x="4" y="17"/>
                  </a:moveTo>
                  <a:cubicBezTo>
                    <a:pt x="5" y="17"/>
                    <a:pt x="6" y="16"/>
                    <a:pt x="7" y="16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7" y="15"/>
                    <a:pt x="8" y="15"/>
                    <a:pt x="8" y="15"/>
                  </a:cubicBezTo>
                  <a:cubicBezTo>
                    <a:pt x="11" y="12"/>
                    <a:pt x="14" y="9"/>
                    <a:pt x="16" y="5"/>
                  </a:cubicBezTo>
                  <a:cubicBezTo>
                    <a:pt x="17" y="5"/>
                    <a:pt x="17" y="4"/>
                    <a:pt x="17" y="4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2"/>
                    <a:pt x="17" y="2"/>
                    <a:pt x="16" y="1"/>
                  </a:cubicBezTo>
                  <a:cubicBezTo>
                    <a:pt x="15" y="0"/>
                    <a:pt x="15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3" y="0"/>
                    <a:pt x="11" y="0"/>
                    <a:pt x="11" y="1"/>
                  </a:cubicBezTo>
                  <a:cubicBezTo>
                    <a:pt x="7" y="3"/>
                    <a:pt x="4" y="6"/>
                    <a:pt x="1" y="10"/>
                  </a:cubicBezTo>
                  <a:cubicBezTo>
                    <a:pt x="0" y="12"/>
                    <a:pt x="0" y="14"/>
                    <a:pt x="1" y="15"/>
                  </a:cubicBezTo>
                  <a:cubicBezTo>
                    <a:pt x="2" y="16"/>
                    <a:pt x="3" y="17"/>
                    <a:pt x="4" y="17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90" name="Freeform 183"/>
            <p:cNvSpPr>
              <a:spLocks/>
            </p:cNvSpPr>
            <p:nvPr/>
          </p:nvSpPr>
          <p:spPr bwMode="auto">
            <a:xfrm>
              <a:off x="8518344" y="5164138"/>
              <a:ext cx="30163" cy="50800"/>
            </a:xfrm>
            <a:custGeom>
              <a:avLst/>
              <a:gdLst>
                <a:gd name="T0" fmla="*/ 7 w 11"/>
                <a:gd name="T1" fmla="*/ 2 h 19"/>
                <a:gd name="T2" fmla="*/ 6 w 11"/>
                <a:gd name="T3" fmla="*/ 1 h 19"/>
                <a:gd name="T4" fmla="*/ 2 w 11"/>
                <a:gd name="T5" fmla="*/ 0 h 19"/>
                <a:gd name="T6" fmla="*/ 0 w 11"/>
                <a:gd name="T7" fmla="*/ 2 h 19"/>
                <a:gd name="T8" fmla="*/ 0 w 11"/>
                <a:gd name="T9" fmla="*/ 4 h 19"/>
                <a:gd name="T10" fmla="*/ 4 w 11"/>
                <a:gd name="T11" fmla="*/ 17 h 19"/>
                <a:gd name="T12" fmla="*/ 7 w 11"/>
                <a:gd name="T13" fmla="*/ 19 h 19"/>
                <a:gd name="T14" fmla="*/ 8 w 11"/>
                <a:gd name="T15" fmla="*/ 19 h 19"/>
                <a:gd name="T16" fmla="*/ 11 w 11"/>
                <a:gd name="T17" fmla="*/ 15 h 19"/>
                <a:gd name="T18" fmla="*/ 10 w 11"/>
                <a:gd name="T19" fmla="*/ 15 h 19"/>
                <a:gd name="T20" fmla="*/ 11 w 11"/>
                <a:gd name="T21" fmla="*/ 15 h 19"/>
                <a:gd name="T22" fmla="*/ 11 w 11"/>
                <a:gd name="T23" fmla="*/ 14 h 19"/>
                <a:gd name="T24" fmla="*/ 7 w 11"/>
                <a:gd name="T25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1" h="19">
                  <a:moveTo>
                    <a:pt x="7" y="2"/>
                  </a:moveTo>
                  <a:cubicBezTo>
                    <a:pt x="6" y="1"/>
                    <a:pt x="6" y="1"/>
                    <a:pt x="6" y="1"/>
                  </a:cubicBezTo>
                  <a:cubicBezTo>
                    <a:pt x="5" y="0"/>
                    <a:pt x="3" y="0"/>
                    <a:pt x="2" y="0"/>
                  </a:cubicBezTo>
                  <a:cubicBezTo>
                    <a:pt x="1" y="1"/>
                    <a:pt x="1" y="1"/>
                    <a:pt x="0" y="2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0" y="9"/>
                    <a:pt x="1" y="13"/>
                    <a:pt x="4" y="17"/>
                  </a:cubicBezTo>
                  <a:cubicBezTo>
                    <a:pt x="5" y="18"/>
                    <a:pt x="6" y="19"/>
                    <a:pt x="7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9" y="19"/>
                    <a:pt x="11" y="17"/>
                    <a:pt x="11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4"/>
                    <a:pt x="11" y="14"/>
                  </a:cubicBezTo>
                  <a:cubicBezTo>
                    <a:pt x="10" y="9"/>
                    <a:pt x="9" y="5"/>
                    <a:pt x="7" y="2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91" name="Freeform 184"/>
            <p:cNvSpPr>
              <a:spLocks/>
            </p:cNvSpPr>
            <p:nvPr/>
          </p:nvSpPr>
          <p:spPr bwMode="auto">
            <a:xfrm>
              <a:off x="8542156" y="5116513"/>
              <a:ext cx="23813" cy="52388"/>
            </a:xfrm>
            <a:custGeom>
              <a:avLst/>
              <a:gdLst>
                <a:gd name="T0" fmla="*/ 9 w 9"/>
                <a:gd name="T1" fmla="*/ 5 h 20"/>
                <a:gd name="T2" fmla="*/ 8 w 9"/>
                <a:gd name="T3" fmla="*/ 3 h 20"/>
                <a:gd name="T4" fmla="*/ 5 w 9"/>
                <a:gd name="T5" fmla="*/ 0 h 20"/>
                <a:gd name="T6" fmla="*/ 1 w 9"/>
                <a:gd name="T7" fmla="*/ 3 h 20"/>
                <a:gd name="T8" fmla="*/ 0 w 9"/>
                <a:gd name="T9" fmla="*/ 3 h 20"/>
                <a:gd name="T10" fmla="*/ 0 w 9"/>
                <a:gd name="T11" fmla="*/ 5 h 20"/>
                <a:gd name="T12" fmla="*/ 0 w 9"/>
                <a:gd name="T13" fmla="*/ 6 h 20"/>
                <a:gd name="T14" fmla="*/ 0 w 9"/>
                <a:gd name="T15" fmla="*/ 14 h 20"/>
                <a:gd name="T16" fmla="*/ 1 w 9"/>
                <a:gd name="T17" fmla="*/ 17 h 20"/>
                <a:gd name="T18" fmla="*/ 1 w 9"/>
                <a:gd name="T19" fmla="*/ 18 h 20"/>
                <a:gd name="T20" fmla="*/ 5 w 9"/>
                <a:gd name="T21" fmla="*/ 20 h 20"/>
                <a:gd name="T22" fmla="*/ 6 w 9"/>
                <a:gd name="T23" fmla="*/ 20 h 20"/>
                <a:gd name="T24" fmla="*/ 9 w 9"/>
                <a:gd name="T25" fmla="*/ 17 h 20"/>
                <a:gd name="T26" fmla="*/ 9 w 9"/>
                <a:gd name="T27" fmla="*/ 13 h 20"/>
                <a:gd name="T28" fmla="*/ 9 w 9"/>
                <a:gd name="T29" fmla="*/ 12 h 20"/>
                <a:gd name="T30" fmla="*/ 9 w 9"/>
                <a:gd name="T31" fmla="*/ 10 h 20"/>
                <a:gd name="T32" fmla="*/ 9 w 9"/>
                <a:gd name="T33" fmla="*/ 5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" h="20">
                  <a:moveTo>
                    <a:pt x="9" y="5"/>
                  </a:moveTo>
                  <a:cubicBezTo>
                    <a:pt x="8" y="4"/>
                    <a:pt x="8" y="3"/>
                    <a:pt x="8" y="3"/>
                  </a:cubicBezTo>
                  <a:cubicBezTo>
                    <a:pt x="7" y="1"/>
                    <a:pt x="6" y="1"/>
                    <a:pt x="5" y="0"/>
                  </a:cubicBezTo>
                  <a:cubicBezTo>
                    <a:pt x="3" y="0"/>
                    <a:pt x="1" y="1"/>
                    <a:pt x="1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9"/>
                    <a:pt x="0" y="12"/>
                    <a:pt x="0" y="14"/>
                  </a:cubicBezTo>
                  <a:cubicBezTo>
                    <a:pt x="0" y="15"/>
                    <a:pt x="1" y="16"/>
                    <a:pt x="1" y="17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2" y="19"/>
                    <a:pt x="3" y="20"/>
                    <a:pt x="5" y="20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7" y="19"/>
                    <a:pt x="8" y="18"/>
                    <a:pt x="9" y="17"/>
                  </a:cubicBezTo>
                  <a:cubicBezTo>
                    <a:pt x="9" y="15"/>
                    <a:pt x="9" y="14"/>
                    <a:pt x="9" y="13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8"/>
                    <a:pt x="9" y="7"/>
                    <a:pt x="9" y="5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92" name="Freeform 185"/>
            <p:cNvSpPr>
              <a:spLocks/>
            </p:cNvSpPr>
            <p:nvPr/>
          </p:nvSpPr>
          <p:spPr bwMode="auto">
            <a:xfrm>
              <a:off x="8508819" y="5092700"/>
              <a:ext cx="23813" cy="50800"/>
            </a:xfrm>
            <a:custGeom>
              <a:avLst/>
              <a:gdLst>
                <a:gd name="T0" fmla="*/ 6 w 9"/>
                <a:gd name="T1" fmla="*/ 19 h 19"/>
                <a:gd name="T2" fmla="*/ 9 w 9"/>
                <a:gd name="T3" fmla="*/ 15 h 19"/>
                <a:gd name="T4" fmla="*/ 9 w 9"/>
                <a:gd name="T5" fmla="*/ 11 h 19"/>
                <a:gd name="T6" fmla="*/ 9 w 9"/>
                <a:gd name="T7" fmla="*/ 9 h 19"/>
                <a:gd name="T8" fmla="*/ 9 w 9"/>
                <a:gd name="T9" fmla="*/ 7 h 19"/>
                <a:gd name="T10" fmla="*/ 9 w 9"/>
                <a:gd name="T11" fmla="*/ 2 h 19"/>
                <a:gd name="T12" fmla="*/ 7 w 9"/>
                <a:gd name="T13" fmla="*/ 0 h 19"/>
                <a:gd name="T14" fmla="*/ 3 w 9"/>
                <a:gd name="T15" fmla="*/ 1 h 19"/>
                <a:gd name="T16" fmla="*/ 1 w 9"/>
                <a:gd name="T17" fmla="*/ 5 h 19"/>
                <a:gd name="T18" fmla="*/ 1 w 9"/>
                <a:gd name="T19" fmla="*/ 15 h 19"/>
                <a:gd name="T20" fmla="*/ 1 w 9"/>
                <a:gd name="T21" fmla="*/ 16 h 19"/>
                <a:gd name="T22" fmla="*/ 1 w 9"/>
                <a:gd name="T23" fmla="*/ 16 h 19"/>
                <a:gd name="T24" fmla="*/ 5 w 9"/>
                <a:gd name="T25" fmla="*/ 19 h 19"/>
                <a:gd name="T26" fmla="*/ 6 w 9"/>
                <a:gd name="T27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" h="19">
                  <a:moveTo>
                    <a:pt x="6" y="19"/>
                  </a:moveTo>
                  <a:cubicBezTo>
                    <a:pt x="7" y="19"/>
                    <a:pt x="9" y="17"/>
                    <a:pt x="9" y="15"/>
                  </a:cubicBezTo>
                  <a:cubicBezTo>
                    <a:pt x="9" y="14"/>
                    <a:pt x="9" y="13"/>
                    <a:pt x="9" y="11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6"/>
                    <a:pt x="9" y="4"/>
                    <a:pt x="9" y="2"/>
                  </a:cubicBezTo>
                  <a:cubicBezTo>
                    <a:pt x="8" y="1"/>
                    <a:pt x="8" y="1"/>
                    <a:pt x="7" y="0"/>
                  </a:cubicBezTo>
                  <a:cubicBezTo>
                    <a:pt x="6" y="0"/>
                    <a:pt x="4" y="0"/>
                    <a:pt x="3" y="1"/>
                  </a:cubicBezTo>
                  <a:cubicBezTo>
                    <a:pt x="2" y="2"/>
                    <a:pt x="1" y="3"/>
                    <a:pt x="1" y="5"/>
                  </a:cubicBezTo>
                  <a:cubicBezTo>
                    <a:pt x="0" y="8"/>
                    <a:pt x="0" y="11"/>
                    <a:pt x="1" y="15"/>
                  </a:cubicBezTo>
                  <a:cubicBezTo>
                    <a:pt x="1" y="15"/>
                    <a:pt x="1" y="15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2" y="18"/>
                    <a:pt x="4" y="19"/>
                    <a:pt x="5" y="19"/>
                  </a:cubicBezTo>
                  <a:lnTo>
                    <a:pt x="6" y="19"/>
                  </a:ln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  <p:grpSp>
        <p:nvGrpSpPr>
          <p:cNvPr id="299" name="组合 298"/>
          <p:cNvGrpSpPr/>
          <p:nvPr/>
        </p:nvGrpSpPr>
        <p:grpSpPr>
          <a:xfrm>
            <a:off x="1414342" y="5669511"/>
            <a:ext cx="1076196" cy="1157825"/>
            <a:chOff x="3087506" y="4899025"/>
            <a:chExt cx="1820863" cy="1958975"/>
          </a:xfrm>
        </p:grpSpPr>
        <p:sp>
          <p:nvSpPr>
            <p:cNvPr id="193" name="Freeform 186"/>
            <p:cNvSpPr>
              <a:spLocks noEditPoints="1"/>
            </p:cNvSpPr>
            <p:nvPr/>
          </p:nvSpPr>
          <p:spPr bwMode="auto">
            <a:xfrm>
              <a:off x="4190819" y="5784850"/>
              <a:ext cx="690563" cy="693738"/>
            </a:xfrm>
            <a:custGeom>
              <a:avLst/>
              <a:gdLst>
                <a:gd name="T0" fmla="*/ 96 w 262"/>
                <a:gd name="T1" fmla="*/ 256 h 262"/>
                <a:gd name="T2" fmla="*/ 39 w 262"/>
                <a:gd name="T3" fmla="*/ 223 h 262"/>
                <a:gd name="T4" fmla="*/ 21 w 262"/>
                <a:gd name="T5" fmla="*/ 200 h 262"/>
                <a:gd name="T6" fmla="*/ 14 w 262"/>
                <a:gd name="T7" fmla="*/ 187 h 262"/>
                <a:gd name="T8" fmla="*/ 5 w 262"/>
                <a:gd name="T9" fmla="*/ 163 h 262"/>
                <a:gd name="T10" fmla="*/ 1 w 262"/>
                <a:gd name="T11" fmla="*/ 125 h 262"/>
                <a:gd name="T12" fmla="*/ 3 w 262"/>
                <a:gd name="T13" fmla="*/ 105 h 262"/>
                <a:gd name="T14" fmla="*/ 8 w 262"/>
                <a:gd name="T15" fmla="*/ 86 h 262"/>
                <a:gd name="T16" fmla="*/ 35 w 262"/>
                <a:gd name="T17" fmla="*/ 42 h 262"/>
                <a:gd name="T18" fmla="*/ 59 w 262"/>
                <a:gd name="T19" fmla="*/ 21 h 262"/>
                <a:gd name="T20" fmla="*/ 106 w 262"/>
                <a:gd name="T21" fmla="*/ 2 h 262"/>
                <a:gd name="T22" fmla="*/ 139 w 262"/>
                <a:gd name="T23" fmla="*/ 0 h 262"/>
                <a:gd name="T24" fmla="*/ 157 w 262"/>
                <a:gd name="T25" fmla="*/ 3 h 262"/>
                <a:gd name="T26" fmla="*/ 167 w 262"/>
                <a:gd name="T27" fmla="*/ 5 h 262"/>
                <a:gd name="T28" fmla="*/ 198 w 262"/>
                <a:gd name="T29" fmla="*/ 19 h 262"/>
                <a:gd name="T30" fmla="*/ 216 w 262"/>
                <a:gd name="T31" fmla="*/ 32 h 262"/>
                <a:gd name="T32" fmla="*/ 239 w 262"/>
                <a:gd name="T33" fmla="*/ 58 h 262"/>
                <a:gd name="T34" fmla="*/ 257 w 262"/>
                <a:gd name="T35" fmla="*/ 99 h 262"/>
                <a:gd name="T36" fmla="*/ 260 w 262"/>
                <a:gd name="T37" fmla="*/ 149 h 262"/>
                <a:gd name="T38" fmla="*/ 252 w 262"/>
                <a:gd name="T39" fmla="*/ 177 h 262"/>
                <a:gd name="T40" fmla="*/ 227 w 262"/>
                <a:gd name="T41" fmla="*/ 218 h 262"/>
                <a:gd name="T42" fmla="*/ 209 w 262"/>
                <a:gd name="T43" fmla="*/ 235 h 262"/>
                <a:gd name="T44" fmla="*/ 190 w 262"/>
                <a:gd name="T45" fmla="*/ 247 h 262"/>
                <a:gd name="T46" fmla="*/ 160 w 262"/>
                <a:gd name="T47" fmla="*/ 257 h 262"/>
                <a:gd name="T48" fmla="*/ 117 w 262"/>
                <a:gd name="T49" fmla="*/ 260 h 262"/>
                <a:gd name="T50" fmla="*/ 96 w 262"/>
                <a:gd name="T51" fmla="*/ 256 h 262"/>
                <a:gd name="T52" fmla="*/ 100 w 262"/>
                <a:gd name="T53" fmla="*/ 242 h 262"/>
                <a:gd name="T54" fmla="*/ 116 w 262"/>
                <a:gd name="T55" fmla="*/ 245 h 262"/>
                <a:gd name="T56" fmla="*/ 169 w 262"/>
                <a:gd name="T57" fmla="*/ 239 h 262"/>
                <a:gd name="T58" fmla="*/ 186 w 262"/>
                <a:gd name="T59" fmla="*/ 232 h 262"/>
                <a:gd name="T60" fmla="*/ 197 w 262"/>
                <a:gd name="T61" fmla="*/ 225 h 262"/>
                <a:gd name="T62" fmla="*/ 221 w 262"/>
                <a:gd name="T63" fmla="*/ 203 h 262"/>
                <a:gd name="T64" fmla="*/ 233 w 262"/>
                <a:gd name="T65" fmla="*/ 185 h 262"/>
                <a:gd name="T66" fmla="*/ 240 w 262"/>
                <a:gd name="T67" fmla="*/ 169 h 262"/>
                <a:gd name="T68" fmla="*/ 241 w 262"/>
                <a:gd name="T69" fmla="*/ 166 h 262"/>
                <a:gd name="T70" fmla="*/ 243 w 262"/>
                <a:gd name="T71" fmla="*/ 159 h 262"/>
                <a:gd name="T72" fmla="*/ 244 w 262"/>
                <a:gd name="T73" fmla="*/ 156 h 262"/>
                <a:gd name="T74" fmla="*/ 246 w 262"/>
                <a:gd name="T75" fmla="*/ 141 h 262"/>
                <a:gd name="T76" fmla="*/ 243 w 262"/>
                <a:gd name="T77" fmla="*/ 102 h 262"/>
                <a:gd name="T78" fmla="*/ 229 w 262"/>
                <a:gd name="T79" fmla="*/ 67 h 262"/>
                <a:gd name="T80" fmla="*/ 205 w 262"/>
                <a:gd name="T81" fmla="*/ 40 h 262"/>
                <a:gd name="T82" fmla="*/ 163 w 262"/>
                <a:gd name="T83" fmla="*/ 18 h 262"/>
                <a:gd name="T84" fmla="*/ 157 w 262"/>
                <a:gd name="T85" fmla="*/ 17 h 262"/>
                <a:gd name="T86" fmla="*/ 146 w 262"/>
                <a:gd name="T87" fmla="*/ 15 h 262"/>
                <a:gd name="T88" fmla="*/ 110 w 262"/>
                <a:gd name="T89" fmla="*/ 15 h 262"/>
                <a:gd name="T90" fmla="*/ 67 w 262"/>
                <a:gd name="T91" fmla="*/ 32 h 262"/>
                <a:gd name="T92" fmla="*/ 40 w 262"/>
                <a:gd name="T93" fmla="*/ 56 h 262"/>
                <a:gd name="T94" fmla="*/ 22 w 262"/>
                <a:gd name="T95" fmla="*/ 88 h 262"/>
                <a:gd name="T96" fmla="*/ 15 w 262"/>
                <a:gd name="T97" fmla="*/ 114 h 262"/>
                <a:gd name="T98" fmla="*/ 17 w 262"/>
                <a:gd name="T99" fmla="*/ 155 h 262"/>
                <a:gd name="T100" fmla="*/ 34 w 262"/>
                <a:gd name="T101" fmla="*/ 194 h 262"/>
                <a:gd name="T102" fmla="*/ 55 w 262"/>
                <a:gd name="T103" fmla="*/ 218 h 262"/>
                <a:gd name="T104" fmla="*/ 100 w 262"/>
                <a:gd name="T105" fmla="*/ 242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62" h="262">
                  <a:moveTo>
                    <a:pt x="96" y="256"/>
                  </a:moveTo>
                  <a:cubicBezTo>
                    <a:pt x="73" y="249"/>
                    <a:pt x="54" y="238"/>
                    <a:pt x="39" y="223"/>
                  </a:cubicBezTo>
                  <a:cubicBezTo>
                    <a:pt x="32" y="216"/>
                    <a:pt x="26" y="208"/>
                    <a:pt x="21" y="200"/>
                  </a:cubicBezTo>
                  <a:cubicBezTo>
                    <a:pt x="18" y="196"/>
                    <a:pt x="16" y="192"/>
                    <a:pt x="14" y="187"/>
                  </a:cubicBezTo>
                  <a:cubicBezTo>
                    <a:pt x="10" y="180"/>
                    <a:pt x="7" y="171"/>
                    <a:pt x="5" y="163"/>
                  </a:cubicBezTo>
                  <a:cubicBezTo>
                    <a:pt x="1" y="150"/>
                    <a:pt x="0" y="138"/>
                    <a:pt x="1" y="125"/>
                  </a:cubicBezTo>
                  <a:cubicBezTo>
                    <a:pt x="1" y="118"/>
                    <a:pt x="2" y="111"/>
                    <a:pt x="3" y="105"/>
                  </a:cubicBezTo>
                  <a:cubicBezTo>
                    <a:pt x="4" y="98"/>
                    <a:pt x="6" y="92"/>
                    <a:pt x="8" y="86"/>
                  </a:cubicBezTo>
                  <a:cubicBezTo>
                    <a:pt x="14" y="70"/>
                    <a:pt x="23" y="55"/>
                    <a:pt x="35" y="42"/>
                  </a:cubicBezTo>
                  <a:cubicBezTo>
                    <a:pt x="42" y="34"/>
                    <a:pt x="50" y="27"/>
                    <a:pt x="59" y="21"/>
                  </a:cubicBezTo>
                  <a:cubicBezTo>
                    <a:pt x="74" y="12"/>
                    <a:pt x="89" y="6"/>
                    <a:pt x="106" y="2"/>
                  </a:cubicBezTo>
                  <a:cubicBezTo>
                    <a:pt x="117" y="0"/>
                    <a:pt x="128" y="0"/>
                    <a:pt x="139" y="0"/>
                  </a:cubicBezTo>
                  <a:cubicBezTo>
                    <a:pt x="145" y="1"/>
                    <a:pt x="151" y="2"/>
                    <a:pt x="157" y="3"/>
                  </a:cubicBezTo>
                  <a:cubicBezTo>
                    <a:pt x="161" y="4"/>
                    <a:pt x="164" y="4"/>
                    <a:pt x="167" y="5"/>
                  </a:cubicBezTo>
                  <a:cubicBezTo>
                    <a:pt x="178" y="9"/>
                    <a:pt x="189" y="13"/>
                    <a:pt x="198" y="19"/>
                  </a:cubicBezTo>
                  <a:cubicBezTo>
                    <a:pt x="205" y="23"/>
                    <a:pt x="210" y="27"/>
                    <a:pt x="216" y="32"/>
                  </a:cubicBezTo>
                  <a:cubicBezTo>
                    <a:pt x="225" y="39"/>
                    <a:pt x="232" y="48"/>
                    <a:pt x="239" y="58"/>
                  </a:cubicBezTo>
                  <a:cubicBezTo>
                    <a:pt x="248" y="71"/>
                    <a:pt x="254" y="85"/>
                    <a:pt x="257" y="99"/>
                  </a:cubicBezTo>
                  <a:cubicBezTo>
                    <a:pt x="261" y="116"/>
                    <a:pt x="262" y="132"/>
                    <a:pt x="260" y="149"/>
                  </a:cubicBezTo>
                  <a:cubicBezTo>
                    <a:pt x="259" y="158"/>
                    <a:pt x="256" y="168"/>
                    <a:pt x="252" y="177"/>
                  </a:cubicBezTo>
                  <a:cubicBezTo>
                    <a:pt x="247" y="192"/>
                    <a:pt x="238" y="206"/>
                    <a:pt x="227" y="218"/>
                  </a:cubicBezTo>
                  <a:cubicBezTo>
                    <a:pt x="221" y="224"/>
                    <a:pt x="216" y="230"/>
                    <a:pt x="209" y="235"/>
                  </a:cubicBezTo>
                  <a:cubicBezTo>
                    <a:pt x="203" y="239"/>
                    <a:pt x="197" y="243"/>
                    <a:pt x="190" y="247"/>
                  </a:cubicBezTo>
                  <a:cubicBezTo>
                    <a:pt x="180" y="251"/>
                    <a:pt x="170" y="255"/>
                    <a:pt x="160" y="257"/>
                  </a:cubicBezTo>
                  <a:cubicBezTo>
                    <a:pt x="146" y="261"/>
                    <a:pt x="132" y="262"/>
                    <a:pt x="117" y="260"/>
                  </a:cubicBezTo>
                  <a:cubicBezTo>
                    <a:pt x="109" y="259"/>
                    <a:pt x="101" y="258"/>
                    <a:pt x="96" y="256"/>
                  </a:cubicBezTo>
                  <a:moveTo>
                    <a:pt x="100" y="242"/>
                  </a:moveTo>
                  <a:cubicBezTo>
                    <a:pt x="104" y="243"/>
                    <a:pt x="110" y="244"/>
                    <a:pt x="116" y="245"/>
                  </a:cubicBezTo>
                  <a:cubicBezTo>
                    <a:pt x="134" y="247"/>
                    <a:pt x="152" y="245"/>
                    <a:pt x="169" y="239"/>
                  </a:cubicBezTo>
                  <a:cubicBezTo>
                    <a:pt x="175" y="237"/>
                    <a:pt x="181" y="235"/>
                    <a:pt x="186" y="232"/>
                  </a:cubicBezTo>
                  <a:cubicBezTo>
                    <a:pt x="190" y="230"/>
                    <a:pt x="194" y="228"/>
                    <a:pt x="197" y="225"/>
                  </a:cubicBezTo>
                  <a:cubicBezTo>
                    <a:pt x="206" y="219"/>
                    <a:pt x="214" y="211"/>
                    <a:pt x="221" y="203"/>
                  </a:cubicBezTo>
                  <a:cubicBezTo>
                    <a:pt x="226" y="197"/>
                    <a:pt x="230" y="191"/>
                    <a:pt x="233" y="185"/>
                  </a:cubicBezTo>
                  <a:cubicBezTo>
                    <a:pt x="236" y="180"/>
                    <a:pt x="238" y="175"/>
                    <a:pt x="240" y="169"/>
                  </a:cubicBezTo>
                  <a:cubicBezTo>
                    <a:pt x="240" y="168"/>
                    <a:pt x="241" y="167"/>
                    <a:pt x="241" y="166"/>
                  </a:cubicBezTo>
                  <a:cubicBezTo>
                    <a:pt x="242" y="164"/>
                    <a:pt x="243" y="161"/>
                    <a:pt x="243" y="159"/>
                  </a:cubicBezTo>
                  <a:cubicBezTo>
                    <a:pt x="243" y="158"/>
                    <a:pt x="243" y="157"/>
                    <a:pt x="244" y="156"/>
                  </a:cubicBezTo>
                  <a:cubicBezTo>
                    <a:pt x="245" y="151"/>
                    <a:pt x="246" y="146"/>
                    <a:pt x="246" y="141"/>
                  </a:cubicBezTo>
                  <a:cubicBezTo>
                    <a:pt x="248" y="128"/>
                    <a:pt x="247" y="115"/>
                    <a:pt x="243" y="102"/>
                  </a:cubicBezTo>
                  <a:cubicBezTo>
                    <a:pt x="240" y="89"/>
                    <a:pt x="235" y="78"/>
                    <a:pt x="229" y="67"/>
                  </a:cubicBezTo>
                  <a:cubicBezTo>
                    <a:pt x="222" y="57"/>
                    <a:pt x="214" y="48"/>
                    <a:pt x="205" y="40"/>
                  </a:cubicBezTo>
                  <a:cubicBezTo>
                    <a:pt x="193" y="30"/>
                    <a:pt x="178" y="23"/>
                    <a:pt x="163" y="18"/>
                  </a:cubicBezTo>
                  <a:cubicBezTo>
                    <a:pt x="161" y="17"/>
                    <a:pt x="159" y="17"/>
                    <a:pt x="157" y="17"/>
                  </a:cubicBezTo>
                  <a:cubicBezTo>
                    <a:pt x="153" y="16"/>
                    <a:pt x="150" y="15"/>
                    <a:pt x="146" y="15"/>
                  </a:cubicBezTo>
                  <a:cubicBezTo>
                    <a:pt x="134" y="13"/>
                    <a:pt x="122" y="13"/>
                    <a:pt x="110" y="15"/>
                  </a:cubicBezTo>
                  <a:cubicBezTo>
                    <a:pt x="94" y="18"/>
                    <a:pt x="80" y="24"/>
                    <a:pt x="67" y="32"/>
                  </a:cubicBezTo>
                  <a:cubicBezTo>
                    <a:pt x="57" y="39"/>
                    <a:pt x="48" y="47"/>
                    <a:pt x="40" y="56"/>
                  </a:cubicBezTo>
                  <a:cubicBezTo>
                    <a:pt x="33" y="66"/>
                    <a:pt x="26" y="77"/>
                    <a:pt x="22" y="88"/>
                  </a:cubicBezTo>
                  <a:cubicBezTo>
                    <a:pt x="19" y="97"/>
                    <a:pt x="17" y="105"/>
                    <a:pt x="15" y="114"/>
                  </a:cubicBezTo>
                  <a:cubicBezTo>
                    <a:pt x="14" y="128"/>
                    <a:pt x="14" y="142"/>
                    <a:pt x="17" y="155"/>
                  </a:cubicBezTo>
                  <a:cubicBezTo>
                    <a:pt x="20" y="169"/>
                    <a:pt x="26" y="182"/>
                    <a:pt x="34" y="194"/>
                  </a:cubicBezTo>
                  <a:cubicBezTo>
                    <a:pt x="40" y="203"/>
                    <a:pt x="47" y="211"/>
                    <a:pt x="55" y="218"/>
                  </a:cubicBezTo>
                  <a:cubicBezTo>
                    <a:pt x="68" y="229"/>
                    <a:pt x="82" y="237"/>
                    <a:pt x="100" y="242"/>
                  </a:cubicBezTo>
                </a:path>
              </a:pathLst>
            </a:custGeom>
            <a:solidFill>
              <a:srgbClr val="F1A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94" name="Freeform 187"/>
            <p:cNvSpPr>
              <a:spLocks noEditPoints="1"/>
            </p:cNvSpPr>
            <p:nvPr/>
          </p:nvSpPr>
          <p:spPr bwMode="auto">
            <a:xfrm>
              <a:off x="4414656" y="6011863"/>
              <a:ext cx="238125" cy="236538"/>
            </a:xfrm>
            <a:custGeom>
              <a:avLst/>
              <a:gdLst>
                <a:gd name="T0" fmla="*/ 35 w 90"/>
                <a:gd name="T1" fmla="*/ 79 h 89"/>
                <a:gd name="T2" fmla="*/ 4 w 90"/>
                <a:gd name="T3" fmla="*/ 70 h 89"/>
                <a:gd name="T4" fmla="*/ 2 w 90"/>
                <a:gd name="T5" fmla="*/ 65 h 89"/>
                <a:gd name="T6" fmla="*/ 20 w 90"/>
                <a:gd name="T7" fmla="*/ 3 h 89"/>
                <a:gd name="T8" fmla="*/ 20 w 90"/>
                <a:gd name="T9" fmla="*/ 2 h 89"/>
                <a:gd name="T10" fmla="*/ 23 w 90"/>
                <a:gd name="T11" fmla="*/ 0 h 89"/>
                <a:gd name="T12" fmla="*/ 25 w 90"/>
                <a:gd name="T13" fmla="*/ 1 h 89"/>
                <a:gd name="T14" fmla="*/ 86 w 90"/>
                <a:gd name="T15" fmla="*/ 19 h 89"/>
                <a:gd name="T16" fmla="*/ 89 w 90"/>
                <a:gd name="T17" fmla="*/ 20 h 89"/>
                <a:gd name="T18" fmla="*/ 90 w 90"/>
                <a:gd name="T19" fmla="*/ 21 h 89"/>
                <a:gd name="T20" fmla="*/ 89 w 90"/>
                <a:gd name="T21" fmla="*/ 24 h 89"/>
                <a:gd name="T22" fmla="*/ 71 w 90"/>
                <a:gd name="T23" fmla="*/ 86 h 89"/>
                <a:gd name="T24" fmla="*/ 71 w 90"/>
                <a:gd name="T25" fmla="*/ 87 h 89"/>
                <a:gd name="T26" fmla="*/ 68 w 90"/>
                <a:gd name="T27" fmla="*/ 89 h 89"/>
                <a:gd name="T28" fmla="*/ 65 w 90"/>
                <a:gd name="T29" fmla="*/ 88 h 89"/>
                <a:gd name="T30" fmla="*/ 35 w 90"/>
                <a:gd name="T31" fmla="*/ 79 h 89"/>
                <a:gd name="T32" fmla="*/ 52 w 90"/>
                <a:gd name="T33" fmla="*/ 23 h 89"/>
                <a:gd name="T34" fmla="*/ 52 w 90"/>
                <a:gd name="T35" fmla="*/ 23 h 89"/>
                <a:gd name="T36" fmla="*/ 32 w 90"/>
                <a:gd name="T37" fmla="*/ 17 h 89"/>
                <a:gd name="T38" fmla="*/ 29 w 90"/>
                <a:gd name="T39" fmla="*/ 19 h 89"/>
                <a:gd name="T40" fmla="*/ 28 w 90"/>
                <a:gd name="T41" fmla="*/ 21 h 89"/>
                <a:gd name="T42" fmla="*/ 18 w 90"/>
                <a:gd name="T43" fmla="*/ 56 h 89"/>
                <a:gd name="T44" fmla="*/ 17 w 90"/>
                <a:gd name="T45" fmla="*/ 58 h 89"/>
                <a:gd name="T46" fmla="*/ 19 w 90"/>
                <a:gd name="T47" fmla="*/ 61 h 89"/>
                <a:gd name="T48" fmla="*/ 20 w 90"/>
                <a:gd name="T49" fmla="*/ 62 h 89"/>
                <a:gd name="T50" fmla="*/ 58 w 90"/>
                <a:gd name="T51" fmla="*/ 73 h 89"/>
                <a:gd name="T52" fmla="*/ 62 w 90"/>
                <a:gd name="T53" fmla="*/ 71 h 89"/>
                <a:gd name="T54" fmla="*/ 62 w 90"/>
                <a:gd name="T55" fmla="*/ 69 h 89"/>
                <a:gd name="T56" fmla="*/ 68 w 90"/>
                <a:gd name="T57" fmla="*/ 50 h 89"/>
                <a:gd name="T58" fmla="*/ 73 w 90"/>
                <a:gd name="T59" fmla="*/ 33 h 89"/>
                <a:gd name="T60" fmla="*/ 71 w 90"/>
                <a:gd name="T61" fmla="*/ 29 h 89"/>
                <a:gd name="T62" fmla="*/ 69 w 90"/>
                <a:gd name="T63" fmla="*/ 28 h 89"/>
                <a:gd name="T64" fmla="*/ 52 w 90"/>
                <a:gd name="T65" fmla="*/ 23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90" h="89">
                  <a:moveTo>
                    <a:pt x="35" y="79"/>
                  </a:moveTo>
                  <a:cubicBezTo>
                    <a:pt x="25" y="76"/>
                    <a:pt x="15" y="73"/>
                    <a:pt x="4" y="70"/>
                  </a:cubicBezTo>
                  <a:cubicBezTo>
                    <a:pt x="0" y="69"/>
                    <a:pt x="0" y="69"/>
                    <a:pt x="2" y="65"/>
                  </a:cubicBezTo>
                  <a:cubicBezTo>
                    <a:pt x="8" y="45"/>
                    <a:pt x="14" y="24"/>
                    <a:pt x="20" y="3"/>
                  </a:cubicBezTo>
                  <a:cubicBezTo>
                    <a:pt x="20" y="3"/>
                    <a:pt x="20" y="3"/>
                    <a:pt x="20" y="2"/>
                  </a:cubicBezTo>
                  <a:cubicBezTo>
                    <a:pt x="21" y="0"/>
                    <a:pt x="21" y="0"/>
                    <a:pt x="23" y="0"/>
                  </a:cubicBezTo>
                  <a:cubicBezTo>
                    <a:pt x="24" y="0"/>
                    <a:pt x="24" y="1"/>
                    <a:pt x="25" y="1"/>
                  </a:cubicBezTo>
                  <a:cubicBezTo>
                    <a:pt x="45" y="7"/>
                    <a:pt x="66" y="13"/>
                    <a:pt x="86" y="19"/>
                  </a:cubicBezTo>
                  <a:cubicBezTo>
                    <a:pt x="87" y="19"/>
                    <a:pt x="88" y="19"/>
                    <a:pt x="89" y="20"/>
                  </a:cubicBezTo>
                  <a:cubicBezTo>
                    <a:pt x="90" y="20"/>
                    <a:pt x="90" y="21"/>
                    <a:pt x="90" y="21"/>
                  </a:cubicBezTo>
                  <a:cubicBezTo>
                    <a:pt x="90" y="22"/>
                    <a:pt x="90" y="23"/>
                    <a:pt x="89" y="24"/>
                  </a:cubicBezTo>
                  <a:cubicBezTo>
                    <a:pt x="83" y="44"/>
                    <a:pt x="77" y="65"/>
                    <a:pt x="71" y="86"/>
                  </a:cubicBezTo>
                  <a:cubicBezTo>
                    <a:pt x="71" y="86"/>
                    <a:pt x="71" y="87"/>
                    <a:pt x="71" y="87"/>
                  </a:cubicBezTo>
                  <a:cubicBezTo>
                    <a:pt x="70" y="89"/>
                    <a:pt x="69" y="89"/>
                    <a:pt x="68" y="89"/>
                  </a:cubicBezTo>
                  <a:cubicBezTo>
                    <a:pt x="67" y="89"/>
                    <a:pt x="66" y="88"/>
                    <a:pt x="65" y="88"/>
                  </a:cubicBezTo>
                  <a:cubicBezTo>
                    <a:pt x="55" y="85"/>
                    <a:pt x="45" y="82"/>
                    <a:pt x="35" y="79"/>
                  </a:cubicBezTo>
                  <a:close/>
                  <a:moveTo>
                    <a:pt x="52" y="23"/>
                  </a:moveTo>
                  <a:cubicBezTo>
                    <a:pt x="52" y="23"/>
                    <a:pt x="52" y="23"/>
                    <a:pt x="52" y="23"/>
                  </a:cubicBezTo>
                  <a:cubicBezTo>
                    <a:pt x="45" y="21"/>
                    <a:pt x="39" y="19"/>
                    <a:pt x="32" y="17"/>
                  </a:cubicBezTo>
                  <a:cubicBezTo>
                    <a:pt x="30" y="17"/>
                    <a:pt x="30" y="17"/>
                    <a:pt x="29" y="19"/>
                  </a:cubicBezTo>
                  <a:cubicBezTo>
                    <a:pt x="29" y="20"/>
                    <a:pt x="29" y="20"/>
                    <a:pt x="28" y="21"/>
                  </a:cubicBezTo>
                  <a:cubicBezTo>
                    <a:pt x="25" y="32"/>
                    <a:pt x="21" y="44"/>
                    <a:pt x="18" y="56"/>
                  </a:cubicBezTo>
                  <a:cubicBezTo>
                    <a:pt x="18" y="57"/>
                    <a:pt x="18" y="58"/>
                    <a:pt x="17" y="58"/>
                  </a:cubicBezTo>
                  <a:cubicBezTo>
                    <a:pt x="17" y="60"/>
                    <a:pt x="18" y="61"/>
                    <a:pt x="19" y="61"/>
                  </a:cubicBezTo>
                  <a:cubicBezTo>
                    <a:pt x="19" y="61"/>
                    <a:pt x="20" y="62"/>
                    <a:pt x="20" y="62"/>
                  </a:cubicBezTo>
                  <a:cubicBezTo>
                    <a:pt x="33" y="65"/>
                    <a:pt x="45" y="69"/>
                    <a:pt x="58" y="73"/>
                  </a:cubicBezTo>
                  <a:cubicBezTo>
                    <a:pt x="60" y="74"/>
                    <a:pt x="61" y="73"/>
                    <a:pt x="62" y="71"/>
                  </a:cubicBezTo>
                  <a:cubicBezTo>
                    <a:pt x="62" y="70"/>
                    <a:pt x="62" y="69"/>
                    <a:pt x="62" y="69"/>
                  </a:cubicBezTo>
                  <a:cubicBezTo>
                    <a:pt x="64" y="63"/>
                    <a:pt x="66" y="56"/>
                    <a:pt x="68" y="50"/>
                  </a:cubicBezTo>
                  <a:cubicBezTo>
                    <a:pt x="69" y="44"/>
                    <a:pt x="71" y="39"/>
                    <a:pt x="73" y="33"/>
                  </a:cubicBezTo>
                  <a:cubicBezTo>
                    <a:pt x="74" y="30"/>
                    <a:pt x="73" y="30"/>
                    <a:pt x="71" y="29"/>
                  </a:cubicBezTo>
                  <a:cubicBezTo>
                    <a:pt x="70" y="29"/>
                    <a:pt x="70" y="28"/>
                    <a:pt x="69" y="28"/>
                  </a:cubicBezTo>
                  <a:cubicBezTo>
                    <a:pt x="63" y="26"/>
                    <a:pt x="57" y="25"/>
                    <a:pt x="52" y="23"/>
                  </a:cubicBezTo>
                  <a:close/>
                </a:path>
              </a:pathLst>
            </a:custGeom>
            <a:solidFill>
              <a:srgbClr val="F1A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95" name="Freeform 188"/>
            <p:cNvSpPr>
              <a:spLocks noEditPoints="1"/>
            </p:cNvSpPr>
            <p:nvPr/>
          </p:nvSpPr>
          <p:spPr bwMode="auto">
            <a:xfrm>
              <a:off x="4238444" y="5832475"/>
              <a:ext cx="593725" cy="592138"/>
            </a:xfrm>
            <a:custGeom>
              <a:avLst/>
              <a:gdLst>
                <a:gd name="T0" fmla="*/ 6 w 225"/>
                <a:gd name="T1" fmla="*/ 80 h 224"/>
                <a:gd name="T2" fmla="*/ 7 w 225"/>
                <a:gd name="T3" fmla="*/ 77 h 224"/>
                <a:gd name="T4" fmla="*/ 26 w 225"/>
                <a:gd name="T5" fmla="*/ 41 h 224"/>
                <a:gd name="T6" fmla="*/ 46 w 225"/>
                <a:gd name="T7" fmla="*/ 22 h 224"/>
                <a:gd name="T8" fmla="*/ 59 w 225"/>
                <a:gd name="T9" fmla="*/ 14 h 224"/>
                <a:gd name="T10" fmla="*/ 104 w 225"/>
                <a:gd name="T11" fmla="*/ 0 h 224"/>
                <a:gd name="T12" fmla="*/ 132 w 225"/>
                <a:gd name="T13" fmla="*/ 2 h 224"/>
                <a:gd name="T14" fmla="*/ 150 w 225"/>
                <a:gd name="T15" fmla="*/ 6 h 224"/>
                <a:gd name="T16" fmla="*/ 185 w 225"/>
                <a:gd name="T17" fmla="*/ 26 h 224"/>
                <a:gd name="T18" fmla="*/ 204 w 225"/>
                <a:gd name="T19" fmla="*/ 48 h 224"/>
                <a:gd name="T20" fmla="*/ 222 w 225"/>
                <a:gd name="T21" fmla="*/ 88 h 224"/>
                <a:gd name="T22" fmla="*/ 224 w 225"/>
                <a:gd name="T23" fmla="*/ 121 h 224"/>
                <a:gd name="T24" fmla="*/ 222 w 225"/>
                <a:gd name="T25" fmla="*/ 134 h 224"/>
                <a:gd name="T26" fmla="*/ 220 w 225"/>
                <a:gd name="T27" fmla="*/ 144 h 224"/>
                <a:gd name="T28" fmla="*/ 211 w 225"/>
                <a:gd name="T29" fmla="*/ 164 h 224"/>
                <a:gd name="T30" fmla="*/ 182 w 225"/>
                <a:gd name="T31" fmla="*/ 199 h 224"/>
                <a:gd name="T32" fmla="*/ 172 w 225"/>
                <a:gd name="T33" fmla="*/ 207 h 224"/>
                <a:gd name="T34" fmla="*/ 144 w 225"/>
                <a:gd name="T35" fmla="*/ 219 h 224"/>
                <a:gd name="T36" fmla="*/ 112 w 225"/>
                <a:gd name="T37" fmla="*/ 224 h 224"/>
                <a:gd name="T38" fmla="*/ 92 w 225"/>
                <a:gd name="T39" fmla="*/ 222 h 224"/>
                <a:gd name="T40" fmla="*/ 90 w 225"/>
                <a:gd name="T41" fmla="*/ 221 h 224"/>
                <a:gd name="T42" fmla="*/ 72 w 225"/>
                <a:gd name="T43" fmla="*/ 216 h 224"/>
                <a:gd name="T44" fmla="*/ 54 w 225"/>
                <a:gd name="T45" fmla="*/ 207 h 224"/>
                <a:gd name="T46" fmla="*/ 20 w 225"/>
                <a:gd name="T47" fmla="*/ 174 h 224"/>
                <a:gd name="T48" fmla="*/ 3 w 225"/>
                <a:gd name="T49" fmla="*/ 132 h 224"/>
                <a:gd name="T50" fmla="*/ 2 w 225"/>
                <a:gd name="T51" fmla="*/ 96 h 224"/>
                <a:gd name="T52" fmla="*/ 3 w 225"/>
                <a:gd name="T53" fmla="*/ 90 h 224"/>
                <a:gd name="T54" fmla="*/ 6 w 225"/>
                <a:gd name="T55" fmla="*/ 80 h 224"/>
                <a:gd name="T56" fmla="*/ 6 w 225"/>
                <a:gd name="T57" fmla="*/ 80 h 224"/>
                <a:gd name="T58" fmla="*/ 101 w 225"/>
                <a:gd name="T59" fmla="*/ 152 h 224"/>
                <a:gd name="T60" fmla="*/ 136 w 225"/>
                <a:gd name="T61" fmla="*/ 162 h 224"/>
                <a:gd name="T62" fmla="*/ 141 w 225"/>
                <a:gd name="T63" fmla="*/ 159 h 224"/>
                <a:gd name="T64" fmla="*/ 162 w 225"/>
                <a:gd name="T65" fmla="*/ 89 h 224"/>
                <a:gd name="T66" fmla="*/ 162 w 225"/>
                <a:gd name="T67" fmla="*/ 87 h 224"/>
                <a:gd name="T68" fmla="*/ 161 w 225"/>
                <a:gd name="T69" fmla="*/ 84 h 224"/>
                <a:gd name="T70" fmla="*/ 158 w 225"/>
                <a:gd name="T71" fmla="*/ 84 h 224"/>
                <a:gd name="T72" fmla="*/ 90 w 225"/>
                <a:gd name="T73" fmla="*/ 63 h 224"/>
                <a:gd name="T74" fmla="*/ 83 w 225"/>
                <a:gd name="T75" fmla="*/ 67 h 224"/>
                <a:gd name="T76" fmla="*/ 83 w 225"/>
                <a:gd name="T77" fmla="*/ 67 h 224"/>
                <a:gd name="T78" fmla="*/ 63 w 225"/>
                <a:gd name="T79" fmla="*/ 135 h 224"/>
                <a:gd name="T80" fmla="*/ 62 w 225"/>
                <a:gd name="T81" fmla="*/ 137 h 224"/>
                <a:gd name="T82" fmla="*/ 65 w 225"/>
                <a:gd name="T83" fmla="*/ 141 h 224"/>
                <a:gd name="T84" fmla="*/ 67 w 225"/>
                <a:gd name="T85" fmla="*/ 142 h 224"/>
                <a:gd name="T86" fmla="*/ 101 w 225"/>
                <a:gd name="T87" fmla="*/ 152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25" h="224">
                  <a:moveTo>
                    <a:pt x="6" y="80"/>
                  </a:moveTo>
                  <a:cubicBezTo>
                    <a:pt x="6" y="79"/>
                    <a:pt x="6" y="78"/>
                    <a:pt x="7" y="77"/>
                  </a:cubicBezTo>
                  <a:cubicBezTo>
                    <a:pt x="11" y="64"/>
                    <a:pt x="17" y="52"/>
                    <a:pt x="26" y="41"/>
                  </a:cubicBezTo>
                  <a:cubicBezTo>
                    <a:pt x="32" y="34"/>
                    <a:pt x="39" y="28"/>
                    <a:pt x="46" y="22"/>
                  </a:cubicBezTo>
                  <a:cubicBezTo>
                    <a:pt x="50" y="19"/>
                    <a:pt x="54" y="16"/>
                    <a:pt x="59" y="14"/>
                  </a:cubicBezTo>
                  <a:cubicBezTo>
                    <a:pt x="73" y="6"/>
                    <a:pt x="88" y="2"/>
                    <a:pt x="104" y="0"/>
                  </a:cubicBezTo>
                  <a:cubicBezTo>
                    <a:pt x="113" y="0"/>
                    <a:pt x="122" y="0"/>
                    <a:pt x="132" y="2"/>
                  </a:cubicBezTo>
                  <a:cubicBezTo>
                    <a:pt x="138" y="3"/>
                    <a:pt x="144" y="4"/>
                    <a:pt x="150" y="6"/>
                  </a:cubicBezTo>
                  <a:cubicBezTo>
                    <a:pt x="162" y="11"/>
                    <a:pt x="174" y="17"/>
                    <a:pt x="185" y="26"/>
                  </a:cubicBezTo>
                  <a:cubicBezTo>
                    <a:pt x="192" y="33"/>
                    <a:pt x="199" y="40"/>
                    <a:pt x="204" y="48"/>
                  </a:cubicBezTo>
                  <a:cubicBezTo>
                    <a:pt x="213" y="60"/>
                    <a:pt x="218" y="73"/>
                    <a:pt x="222" y="88"/>
                  </a:cubicBezTo>
                  <a:cubicBezTo>
                    <a:pt x="224" y="99"/>
                    <a:pt x="225" y="110"/>
                    <a:pt x="224" y="121"/>
                  </a:cubicBezTo>
                  <a:cubicBezTo>
                    <a:pt x="224" y="125"/>
                    <a:pt x="223" y="130"/>
                    <a:pt x="222" y="134"/>
                  </a:cubicBezTo>
                  <a:cubicBezTo>
                    <a:pt x="221" y="137"/>
                    <a:pt x="221" y="141"/>
                    <a:pt x="220" y="144"/>
                  </a:cubicBezTo>
                  <a:cubicBezTo>
                    <a:pt x="218" y="151"/>
                    <a:pt x="215" y="158"/>
                    <a:pt x="211" y="164"/>
                  </a:cubicBezTo>
                  <a:cubicBezTo>
                    <a:pt x="204" y="178"/>
                    <a:pt x="194" y="189"/>
                    <a:pt x="182" y="199"/>
                  </a:cubicBezTo>
                  <a:cubicBezTo>
                    <a:pt x="179" y="202"/>
                    <a:pt x="175" y="204"/>
                    <a:pt x="172" y="207"/>
                  </a:cubicBezTo>
                  <a:cubicBezTo>
                    <a:pt x="163" y="212"/>
                    <a:pt x="154" y="216"/>
                    <a:pt x="144" y="219"/>
                  </a:cubicBezTo>
                  <a:cubicBezTo>
                    <a:pt x="134" y="222"/>
                    <a:pt x="123" y="224"/>
                    <a:pt x="112" y="224"/>
                  </a:cubicBezTo>
                  <a:cubicBezTo>
                    <a:pt x="105" y="223"/>
                    <a:pt x="99" y="223"/>
                    <a:pt x="92" y="222"/>
                  </a:cubicBezTo>
                  <a:cubicBezTo>
                    <a:pt x="91" y="222"/>
                    <a:pt x="91" y="221"/>
                    <a:pt x="90" y="221"/>
                  </a:cubicBezTo>
                  <a:cubicBezTo>
                    <a:pt x="84" y="220"/>
                    <a:pt x="78" y="218"/>
                    <a:pt x="72" y="216"/>
                  </a:cubicBezTo>
                  <a:cubicBezTo>
                    <a:pt x="66" y="214"/>
                    <a:pt x="60" y="210"/>
                    <a:pt x="54" y="207"/>
                  </a:cubicBezTo>
                  <a:cubicBezTo>
                    <a:pt x="40" y="198"/>
                    <a:pt x="29" y="188"/>
                    <a:pt x="20" y="174"/>
                  </a:cubicBezTo>
                  <a:cubicBezTo>
                    <a:pt x="12" y="161"/>
                    <a:pt x="6" y="147"/>
                    <a:pt x="3" y="132"/>
                  </a:cubicBezTo>
                  <a:cubicBezTo>
                    <a:pt x="1" y="120"/>
                    <a:pt x="0" y="108"/>
                    <a:pt x="2" y="96"/>
                  </a:cubicBezTo>
                  <a:cubicBezTo>
                    <a:pt x="2" y="94"/>
                    <a:pt x="2" y="92"/>
                    <a:pt x="3" y="90"/>
                  </a:cubicBezTo>
                  <a:cubicBezTo>
                    <a:pt x="4" y="87"/>
                    <a:pt x="5" y="84"/>
                    <a:pt x="6" y="80"/>
                  </a:cubicBezTo>
                  <a:cubicBezTo>
                    <a:pt x="6" y="80"/>
                    <a:pt x="6" y="80"/>
                    <a:pt x="6" y="80"/>
                  </a:cubicBezTo>
                  <a:moveTo>
                    <a:pt x="101" y="152"/>
                  </a:moveTo>
                  <a:cubicBezTo>
                    <a:pt x="113" y="155"/>
                    <a:pt x="124" y="159"/>
                    <a:pt x="136" y="162"/>
                  </a:cubicBezTo>
                  <a:cubicBezTo>
                    <a:pt x="140" y="163"/>
                    <a:pt x="140" y="163"/>
                    <a:pt x="141" y="159"/>
                  </a:cubicBezTo>
                  <a:cubicBezTo>
                    <a:pt x="148" y="136"/>
                    <a:pt x="155" y="113"/>
                    <a:pt x="162" y="89"/>
                  </a:cubicBezTo>
                  <a:cubicBezTo>
                    <a:pt x="162" y="89"/>
                    <a:pt x="162" y="88"/>
                    <a:pt x="162" y="87"/>
                  </a:cubicBezTo>
                  <a:cubicBezTo>
                    <a:pt x="163" y="86"/>
                    <a:pt x="162" y="85"/>
                    <a:pt x="161" y="84"/>
                  </a:cubicBezTo>
                  <a:cubicBezTo>
                    <a:pt x="160" y="84"/>
                    <a:pt x="159" y="84"/>
                    <a:pt x="158" y="84"/>
                  </a:cubicBezTo>
                  <a:cubicBezTo>
                    <a:pt x="135" y="77"/>
                    <a:pt x="113" y="70"/>
                    <a:pt x="90" y="63"/>
                  </a:cubicBezTo>
                  <a:cubicBezTo>
                    <a:pt x="85" y="62"/>
                    <a:pt x="85" y="62"/>
                    <a:pt x="83" y="67"/>
                  </a:cubicBezTo>
                  <a:cubicBezTo>
                    <a:pt x="83" y="67"/>
                    <a:pt x="83" y="67"/>
                    <a:pt x="83" y="67"/>
                  </a:cubicBezTo>
                  <a:cubicBezTo>
                    <a:pt x="76" y="90"/>
                    <a:pt x="70" y="112"/>
                    <a:pt x="63" y="135"/>
                  </a:cubicBezTo>
                  <a:cubicBezTo>
                    <a:pt x="63" y="136"/>
                    <a:pt x="63" y="137"/>
                    <a:pt x="62" y="137"/>
                  </a:cubicBezTo>
                  <a:cubicBezTo>
                    <a:pt x="62" y="139"/>
                    <a:pt x="63" y="140"/>
                    <a:pt x="65" y="141"/>
                  </a:cubicBezTo>
                  <a:cubicBezTo>
                    <a:pt x="66" y="141"/>
                    <a:pt x="66" y="142"/>
                    <a:pt x="67" y="142"/>
                  </a:cubicBezTo>
                  <a:cubicBezTo>
                    <a:pt x="79" y="145"/>
                    <a:pt x="90" y="148"/>
                    <a:pt x="101" y="152"/>
                  </a:cubicBezTo>
                </a:path>
              </a:pathLst>
            </a:custGeom>
            <a:solidFill>
              <a:srgbClr val="FFD3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96" name="Freeform 189"/>
            <p:cNvSpPr>
              <a:spLocks noEditPoints="1"/>
            </p:cNvSpPr>
            <p:nvPr/>
          </p:nvSpPr>
          <p:spPr bwMode="auto">
            <a:xfrm>
              <a:off x="4282894" y="5991225"/>
              <a:ext cx="146050" cy="100013"/>
            </a:xfrm>
            <a:custGeom>
              <a:avLst/>
              <a:gdLst>
                <a:gd name="T0" fmla="*/ 25 w 55"/>
                <a:gd name="T1" fmla="*/ 34 h 38"/>
                <a:gd name="T2" fmla="*/ 21 w 55"/>
                <a:gd name="T3" fmla="*/ 24 h 38"/>
                <a:gd name="T4" fmla="*/ 26 w 55"/>
                <a:gd name="T5" fmla="*/ 15 h 38"/>
                <a:gd name="T6" fmla="*/ 13 w 55"/>
                <a:gd name="T7" fmla="*/ 12 h 38"/>
                <a:gd name="T8" fmla="*/ 11 w 55"/>
                <a:gd name="T9" fmla="*/ 13 h 38"/>
                <a:gd name="T10" fmla="*/ 18 w 55"/>
                <a:gd name="T11" fmla="*/ 15 h 38"/>
                <a:gd name="T12" fmla="*/ 21 w 55"/>
                <a:gd name="T13" fmla="*/ 19 h 38"/>
                <a:gd name="T14" fmla="*/ 19 w 55"/>
                <a:gd name="T15" fmla="*/ 27 h 38"/>
                <a:gd name="T16" fmla="*/ 16 w 55"/>
                <a:gd name="T17" fmla="*/ 31 h 38"/>
                <a:gd name="T18" fmla="*/ 2 w 55"/>
                <a:gd name="T19" fmla="*/ 30 h 38"/>
                <a:gd name="T20" fmla="*/ 2 w 55"/>
                <a:gd name="T21" fmla="*/ 26 h 38"/>
                <a:gd name="T22" fmla="*/ 11 w 55"/>
                <a:gd name="T23" fmla="*/ 24 h 38"/>
                <a:gd name="T24" fmla="*/ 10 w 55"/>
                <a:gd name="T25" fmla="*/ 19 h 38"/>
                <a:gd name="T26" fmla="*/ 7 w 55"/>
                <a:gd name="T27" fmla="*/ 16 h 38"/>
                <a:gd name="T28" fmla="*/ 3 w 55"/>
                <a:gd name="T29" fmla="*/ 13 h 38"/>
                <a:gd name="T30" fmla="*/ 13 w 55"/>
                <a:gd name="T31" fmla="*/ 6 h 38"/>
                <a:gd name="T32" fmla="*/ 27 w 55"/>
                <a:gd name="T33" fmla="*/ 8 h 38"/>
                <a:gd name="T34" fmla="*/ 28 w 55"/>
                <a:gd name="T35" fmla="*/ 7 h 38"/>
                <a:gd name="T36" fmla="*/ 27 w 55"/>
                <a:gd name="T37" fmla="*/ 1 h 38"/>
                <a:gd name="T38" fmla="*/ 35 w 55"/>
                <a:gd name="T39" fmla="*/ 7 h 38"/>
                <a:gd name="T40" fmla="*/ 45 w 55"/>
                <a:gd name="T41" fmla="*/ 11 h 38"/>
                <a:gd name="T42" fmla="*/ 55 w 55"/>
                <a:gd name="T43" fmla="*/ 20 h 38"/>
                <a:gd name="T44" fmla="*/ 51 w 55"/>
                <a:gd name="T45" fmla="*/ 23 h 38"/>
                <a:gd name="T46" fmla="*/ 49 w 55"/>
                <a:gd name="T47" fmla="*/ 21 h 38"/>
                <a:gd name="T48" fmla="*/ 38 w 55"/>
                <a:gd name="T49" fmla="*/ 16 h 38"/>
                <a:gd name="T50" fmla="*/ 34 w 55"/>
                <a:gd name="T51" fmla="*/ 17 h 38"/>
                <a:gd name="T52" fmla="*/ 40 w 55"/>
                <a:gd name="T53" fmla="*/ 22 h 38"/>
                <a:gd name="T54" fmla="*/ 44 w 55"/>
                <a:gd name="T55" fmla="*/ 34 h 38"/>
                <a:gd name="T56" fmla="*/ 34 w 55"/>
                <a:gd name="T57" fmla="*/ 35 h 38"/>
                <a:gd name="T58" fmla="*/ 30 w 55"/>
                <a:gd name="T59" fmla="*/ 35 h 38"/>
                <a:gd name="T60" fmla="*/ 38 w 55"/>
                <a:gd name="T61" fmla="*/ 29 h 38"/>
                <a:gd name="T62" fmla="*/ 38 w 55"/>
                <a:gd name="T63" fmla="*/ 30 h 38"/>
                <a:gd name="T64" fmla="*/ 28 w 55"/>
                <a:gd name="T65" fmla="*/ 23 h 38"/>
                <a:gd name="T66" fmla="*/ 29 w 55"/>
                <a:gd name="T67" fmla="*/ 23 h 38"/>
                <a:gd name="T68" fmla="*/ 28 w 55"/>
                <a:gd name="T69" fmla="*/ 23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55" h="38">
                  <a:moveTo>
                    <a:pt x="30" y="35"/>
                  </a:moveTo>
                  <a:cubicBezTo>
                    <a:pt x="28" y="35"/>
                    <a:pt x="26" y="35"/>
                    <a:pt x="25" y="34"/>
                  </a:cubicBezTo>
                  <a:cubicBezTo>
                    <a:pt x="22" y="34"/>
                    <a:pt x="21" y="32"/>
                    <a:pt x="21" y="30"/>
                  </a:cubicBezTo>
                  <a:cubicBezTo>
                    <a:pt x="21" y="28"/>
                    <a:pt x="22" y="26"/>
                    <a:pt x="21" y="24"/>
                  </a:cubicBezTo>
                  <a:cubicBezTo>
                    <a:pt x="21" y="22"/>
                    <a:pt x="22" y="20"/>
                    <a:pt x="23" y="19"/>
                  </a:cubicBezTo>
                  <a:cubicBezTo>
                    <a:pt x="25" y="18"/>
                    <a:pt x="27" y="17"/>
                    <a:pt x="26" y="15"/>
                  </a:cubicBezTo>
                  <a:cubicBezTo>
                    <a:pt x="26" y="13"/>
                    <a:pt x="23" y="14"/>
                    <a:pt x="21" y="13"/>
                  </a:cubicBezTo>
                  <a:cubicBezTo>
                    <a:pt x="19" y="13"/>
                    <a:pt x="16" y="12"/>
                    <a:pt x="13" y="12"/>
                  </a:cubicBezTo>
                  <a:cubicBezTo>
                    <a:pt x="12" y="12"/>
                    <a:pt x="12" y="12"/>
                    <a:pt x="11" y="12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4" y="14"/>
                    <a:pt x="16" y="14"/>
                    <a:pt x="18" y="15"/>
                  </a:cubicBezTo>
                  <a:cubicBezTo>
                    <a:pt x="19" y="15"/>
                    <a:pt x="20" y="16"/>
                    <a:pt x="21" y="16"/>
                  </a:cubicBezTo>
                  <a:cubicBezTo>
                    <a:pt x="22" y="17"/>
                    <a:pt x="22" y="18"/>
                    <a:pt x="21" y="19"/>
                  </a:cubicBezTo>
                  <a:cubicBezTo>
                    <a:pt x="20" y="20"/>
                    <a:pt x="20" y="20"/>
                    <a:pt x="20" y="20"/>
                  </a:cubicBezTo>
                  <a:cubicBezTo>
                    <a:pt x="17" y="22"/>
                    <a:pt x="17" y="23"/>
                    <a:pt x="19" y="27"/>
                  </a:cubicBezTo>
                  <a:cubicBezTo>
                    <a:pt x="20" y="29"/>
                    <a:pt x="19" y="30"/>
                    <a:pt x="17" y="30"/>
                  </a:cubicBezTo>
                  <a:cubicBezTo>
                    <a:pt x="16" y="31"/>
                    <a:pt x="16" y="31"/>
                    <a:pt x="16" y="31"/>
                  </a:cubicBezTo>
                  <a:cubicBezTo>
                    <a:pt x="13" y="30"/>
                    <a:pt x="9" y="30"/>
                    <a:pt x="6" y="31"/>
                  </a:cubicBezTo>
                  <a:cubicBezTo>
                    <a:pt x="5" y="31"/>
                    <a:pt x="3" y="30"/>
                    <a:pt x="2" y="30"/>
                  </a:cubicBezTo>
                  <a:cubicBezTo>
                    <a:pt x="1" y="30"/>
                    <a:pt x="0" y="29"/>
                    <a:pt x="0" y="28"/>
                  </a:cubicBezTo>
                  <a:cubicBezTo>
                    <a:pt x="0" y="27"/>
                    <a:pt x="1" y="26"/>
                    <a:pt x="2" y="26"/>
                  </a:cubicBezTo>
                  <a:cubicBezTo>
                    <a:pt x="5" y="25"/>
                    <a:pt x="7" y="25"/>
                    <a:pt x="10" y="25"/>
                  </a:cubicBezTo>
                  <a:cubicBezTo>
                    <a:pt x="11" y="25"/>
                    <a:pt x="11" y="25"/>
                    <a:pt x="11" y="24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9" y="21"/>
                    <a:pt x="8" y="21"/>
                    <a:pt x="10" y="19"/>
                  </a:cubicBezTo>
                  <a:cubicBezTo>
                    <a:pt x="11" y="18"/>
                    <a:pt x="10" y="17"/>
                    <a:pt x="10" y="16"/>
                  </a:cubicBezTo>
                  <a:cubicBezTo>
                    <a:pt x="9" y="15"/>
                    <a:pt x="8" y="15"/>
                    <a:pt x="7" y="16"/>
                  </a:cubicBezTo>
                  <a:cubicBezTo>
                    <a:pt x="6" y="16"/>
                    <a:pt x="6" y="16"/>
                    <a:pt x="5" y="16"/>
                  </a:cubicBezTo>
                  <a:cubicBezTo>
                    <a:pt x="3" y="17"/>
                    <a:pt x="2" y="14"/>
                    <a:pt x="3" y="13"/>
                  </a:cubicBezTo>
                  <a:cubicBezTo>
                    <a:pt x="5" y="11"/>
                    <a:pt x="7" y="8"/>
                    <a:pt x="10" y="6"/>
                  </a:cubicBezTo>
                  <a:cubicBezTo>
                    <a:pt x="11" y="6"/>
                    <a:pt x="12" y="6"/>
                    <a:pt x="13" y="6"/>
                  </a:cubicBezTo>
                  <a:cubicBezTo>
                    <a:pt x="16" y="7"/>
                    <a:pt x="20" y="7"/>
                    <a:pt x="23" y="8"/>
                  </a:cubicBezTo>
                  <a:cubicBezTo>
                    <a:pt x="24" y="8"/>
                    <a:pt x="26" y="8"/>
                    <a:pt x="27" y="8"/>
                  </a:cubicBezTo>
                  <a:cubicBezTo>
                    <a:pt x="28" y="9"/>
                    <a:pt x="28" y="8"/>
                    <a:pt x="29" y="8"/>
                  </a:cubicBezTo>
                  <a:cubicBezTo>
                    <a:pt x="29" y="7"/>
                    <a:pt x="29" y="7"/>
                    <a:pt x="28" y="7"/>
                  </a:cubicBezTo>
                  <a:cubicBezTo>
                    <a:pt x="28" y="6"/>
                    <a:pt x="27" y="5"/>
                    <a:pt x="26" y="4"/>
                  </a:cubicBezTo>
                  <a:cubicBezTo>
                    <a:pt x="25" y="3"/>
                    <a:pt x="26" y="1"/>
                    <a:pt x="27" y="1"/>
                  </a:cubicBezTo>
                  <a:cubicBezTo>
                    <a:pt x="28" y="0"/>
                    <a:pt x="29" y="0"/>
                    <a:pt x="30" y="1"/>
                  </a:cubicBezTo>
                  <a:cubicBezTo>
                    <a:pt x="32" y="2"/>
                    <a:pt x="35" y="4"/>
                    <a:pt x="35" y="7"/>
                  </a:cubicBezTo>
                  <a:cubicBezTo>
                    <a:pt x="36" y="10"/>
                    <a:pt x="36" y="10"/>
                    <a:pt x="39" y="10"/>
                  </a:cubicBezTo>
                  <a:cubicBezTo>
                    <a:pt x="41" y="11"/>
                    <a:pt x="43" y="11"/>
                    <a:pt x="45" y="11"/>
                  </a:cubicBezTo>
                  <a:cubicBezTo>
                    <a:pt x="47" y="11"/>
                    <a:pt x="49" y="12"/>
                    <a:pt x="50" y="13"/>
                  </a:cubicBezTo>
                  <a:cubicBezTo>
                    <a:pt x="52" y="15"/>
                    <a:pt x="54" y="17"/>
                    <a:pt x="55" y="20"/>
                  </a:cubicBezTo>
                  <a:cubicBezTo>
                    <a:pt x="55" y="21"/>
                    <a:pt x="55" y="22"/>
                    <a:pt x="54" y="23"/>
                  </a:cubicBezTo>
                  <a:cubicBezTo>
                    <a:pt x="53" y="23"/>
                    <a:pt x="53" y="23"/>
                    <a:pt x="51" y="23"/>
                  </a:cubicBezTo>
                  <a:cubicBezTo>
                    <a:pt x="51" y="23"/>
                    <a:pt x="51" y="23"/>
                    <a:pt x="50" y="22"/>
                  </a:cubicBezTo>
                  <a:cubicBezTo>
                    <a:pt x="50" y="22"/>
                    <a:pt x="49" y="22"/>
                    <a:pt x="49" y="21"/>
                  </a:cubicBezTo>
                  <a:cubicBezTo>
                    <a:pt x="47" y="17"/>
                    <a:pt x="44" y="16"/>
                    <a:pt x="39" y="16"/>
                  </a:cubicBezTo>
                  <a:cubicBezTo>
                    <a:pt x="38" y="16"/>
                    <a:pt x="38" y="16"/>
                    <a:pt x="38" y="16"/>
                  </a:cubicBezTo>
                  <a:cubicBezTo>
                    <a:pt x="38" y="16"/>
                    <a:pt x="37" y="16"/>
                    <a:pt x="37" y="16"/>
                  </a:cubicBezTo>
                  <a:cubicBezTo>
                    <a:pt x="36" y="15"/>
                    <a:pt x="34" y="15"/>
                    <a:pt x="34" y="17"/>
                  </a:cubicBezTo>
                  <a:cubicBezTo>
                    <a:pt x="34" y="18"/>
                    <a:pt x="36" y="18"/>
                    <a:pt x="38" y="19"/>
                  </a:cubicBezTo>
                  <a:cubicBezTo>
                    <a:pt x="39" y="19"/>
                    <a:pt x="41" y="20"/>
                    <a:pt x="40" y="22"/>
                  </a:cubicBezTo>
                  <a:cubicBezTo>
                    <a:pt x="40" y="23"/>
                    <a:pt x="41" y="24"/>
                    <a:pt x="42" y="25"/>
                  </a:cubicBezTo>
                  <a:cubicBezTo>
                    <a:pt x="45" y="27"/>
                    <a:pt x="45" y="31"/>
                    <a:pt x="44" y="34"/>
                  </a:cubicBezTo>
                  <a:cubicBezTo>
                    <a:pt x="43" y="37"/>
                    <a:pt x="40" y="38"/>
                    <a:pt x="37" y="37"/>
                  </a:cubicBezTo>
                  <a:cubicBezTo>
                    <a:pt x="36" y="36"/>
                    <a:pt x="35" y="36"/>
                    <a:pt x="34" y="35"/>
                  </a:cubicBezTo>
                  <a:cubicBezTo>
                    <a:pt x="33" y="35"/>
                    <a:pt x="32" y="34"/>
                    <a:pt x="30" y="35"/>
                  </a:cubicBezTo>
                  <a:cubicBezTo>
                    <a:pt x="30" y="35"/>
                    <a:pt x="30" y="35"/>
                    <a:pt x="30" y="35"/>
                  </a:cubicBezTo>
                  <a:moveTo>
                    <a:pt x="38" y="30"/>
                  </a:moveTo>
                  <a:cubicBezTo>
                    <a:pt x="38" y="29"/>
                    <a:pt x="38" y="29"/>
                    <a:pt x="38" y="29"/>
                  </a:cubicBezTo>
                  <a:cubicBezTo>
                    <a:pt x="37" y="30"/>
                    <a:pt x="37" y="30"/>
                    <a:pt x="37" y="30"/>
                  </a:cubicBezTo>
                  <a:cubicBezTo>
                    <a:pt x="38" y="30"/>
                    <a:pt x="38" y="30"/>
                    <a:pt x="38" y="30"/>
                  </a:cubicBezTo>
                  <a:cubicBezTo>
                    <a:pt x="38" y="30"/>
                    <a:pt x="38" y="30"/>
                    <a:pt x="38" y="30"/>
                  </a:cubicBezTo>
                  <a:moveTo>
                    <a:pt x="28" y="23"/>
                  </a:moveTo>
                  <a:cubicBezTo>
                    <a:pt x="28" y="23"/>
                    <a:pt x="28" y="23"/>
                    <a:pt x="28" y="23"/>
                  </a:cubicBezTo>
                  <a:cubicBezTo>
                    <a:pt x="29" y="23"/>
                    <a:pt x="29" y="23"/>
                    <a:pt x="29" y="23"/>
                  </a:cubicBezTo>
                  <a:cubicBezTo>
                    <a:pt x="29" y="23"/>
                    <a:pt x="29" y="22"/>
                    <a:pt x="29" y="22"/>
                  </a:cubicBezTo>
                  <a:cubicBezTo>
                    <a:pt x="28" y="23"/>
                    <a:pt x="28" y="23"/>
                    <a:pt x="28" y="23"/>
                  </a:cubicBezTo>
                </a:path>
              </a:pathLst>
            </a:custGeom>
            <a:solidFill>
              <a:srgbClr val="C96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97" name="Freeform 190"/>
            <p:cNvSpPr>
              <a:spLocks/>
            </p:cNvSpPr>
            <p:nvPr/>
          </p:nvSpPr>
          <p:spPr bwMode="auto">
            <a:xfrm>
              <a:off x="4689294" y="6113463"/>
              <a:ext cx="95250" cy="120650"/>
            </a:xfrm>
            <a:custGeom>
              <a:avLst/>
              <a:gdLst>
                <a:gd name="T0" fmla="*/ 3 w 36"/>
                <a:gd name="T1" fmla="*/ 39 h 46"/>
                <a:gd name="T2" fmla="*/ 4 w 36"/>
                <a:gd name="T3" fmla="*/ 35 h 46"/>
                <a:gd name="T4" fmla="*/ 9 w 36"/>
                <a:gd name="T5" fmla="*/ 21 h 46"/>
                <a:gd name="T6" fmla="*/ 7 w 36"/>
                <a:gd name="T7" fmla="*/ 20 h 46"/>
                <a:gd name="T8" fmla="*/ 3 w 36"/>
                <a:gd name="T9" fmla="*/ 21 h 46"/>
                <a:gd name="T10" fmla="*/ 1 w 36"/>
                <a:gd name="T11" fmla="*/ 21 h 46"/>
                <a:gd name="T12" fmla="*/ 1 w 36"/>
                <a:gd name="T13" fmla="*/ 18 h 46"/>
                <a:gd name="T14" fmla="*/ 5 w 36"/>
                <a:gd name="T15" fmla="*/ 14 h 46"/>
                <a:gd name="T16" fmla="*/ 13 w 36"/>
                <a:gd name="T17" fmla="*/ 7 h 46"/>
                <a:gd name="T18" fmla="*/ 16 w 36"/>
                <a:gd name="T19" fmla="*/ 3 h 46"/>
                <a:gd name="T20" fmla="*/ 18 w 36"/>
                <a:gd name="T21" fmla="*/ 1 h 46"/>
                <a:gd name="T22" fmla="*/ 21 w 36"/>
                <a:gd name="T23" fmla="*/ 1 h 46"/>
                <a:gd name="T24" fmla="*/ 22 w 36"/>
                <a:gd name="T25" fmla="*/ 3 h 46"/>
                <a:gd name="T26" fmla="*/ 19 w 36"/>
                <a:gd name="T27" fmla="*/ 9 h 46"/>
                <a:gd name="T28" fmla="*/ 15 w 36"/>
                <a:gd name="T29" fmla="*/ 14 h 46"/>
                <a:gd name="T30" fmla="*/ 14 w 36"/>
                <a:gd name="T31" fmla="*/ 18 h 46"/>
                <a:gd name="T32" fmla="*/ 14 w 36"/>
                <a:gd name="T33" fmla="*/ 26 h 46"/>
                <a:gd name="T34" fmla="*/ 10 w 36"/>
                <a:gd name="T35" fmla="*/ 37 h 46"/>
                <a:gd name="T36" fmla="*/ 11 w 36"/>
                <a:gd name="T37" fmla="*/ 39 h 46"/>
                <a:gd name="T38" fmla="*/ 15 w 36"/>
                <a:gd name="T39" fmla="*/ 38 h 46"/>
                <a:gd name="T40" fmla="*/ 16 w 36"/>
                <a:gd name="T41" fmla="*/ 37 h 46"/>
                <a:gd name="T42" fmla="*/ 18 w 36"/>
                <a:gd name="T43" fmla="*/ 31 h 46"/>
                <a:gd name="T44" fmla="*/ 18 w 36"/>
                <a:gd name="T45" fmla="*/ 28 h 46"/>
                <a:gd name="T46" fmla="*/ 17 w 36"/>
                <a:gd name="T47" fmla="*/ 27 h 46"/>
                <a:gd name="T48" fmla="*/ 17 w 36"/>
                <a:gd name="T49" fmla="*/ 24 h 46"/>
                <a:gd name="T50" fmla="*/ 20 w 36"/>
                <a:gd name="T51" fmla="*/ 23 h 46"/>
                <a:gd name="T52" fmla="*/ 20 w 36"/>
                <a:gd name="T53" fmla="*/ 19 h 46"/>
                <a:gd name="T54" fmla="*/ 18 w 36"/>
                <a:gd name="T55" fmla="*/ 17 h 46"/>
                <a:gd name="T56" fmla="*/ 19 w 36"/>
                <a:gd name="T57" fmla="*/ 13 h 46"/>
                <a:gd name="T58" fmla="*/ 20 w 36"/>
                <a:gd name="T59" fmla="*/ 13 h 46"/>
                <a:gd name="T60" fmla="*/ 32 w 36"/>
                <a:gd name="T61" fmla="*/ 13 h 46"/>
                <a:gd name="T62" fmla="*/ 34 w 36"/>
                <a:gd name="T63" fmla="*/ 14 h 46"/>
                <a:gd name="T64" fmla="*/ 34 w 36"/>
                <a:gd name="T65" fmla="*/ 18 h 46"/>
                <a:gd name="T66" fmla="*/ 30 w 36"/>
                <a:gd name="T67" fmla="*/ 19 h 46"/>
                <a:gd name="T68" fmla="*/ 27 w 36"/>
                <a:gd name="T69" fmla="*/ 21 h 46"/>
                <a:gd name="T70" fmla="*/ 28 w 36"/>
                <a:gd name="T71" fmla="*/ 23 h 46"/>
                <a:gd name="T72" fmla="*/ 31 w 36"/>
                <a:gd name="T73" fmla="*/ 24 h 46"/>
                <a:gd name="T74" fmla="*/ 31 w 36"/>
                <a:gd name="T75" fmla="*/ 28 h 46"/>
                <a:gd name="T76" fmla="*/ 29 w 36"/>
                <a:gd name="T77" fmla="*/ 29 h 46"/>
                <a:gd name="T78" fmla="*/ 26 w 36"/>
                <a:gd name="T79" fmla="*/ 30 h 46"/>
                <a:gd name="T80" fmla="*/ 28 w 36"/>
                <a:gd name="T81" fmla="*/ 32 h 46"/>
                <a:gd name="T82" fmla="*/ 27 w 36"/>
                <a:gd name="T83" fmla="*/ 36 h 46"/>
                <a:gd name="T84" fmla="*/ 23 w 36"/>
                <a:gd name="T85" fmla="*/ 37 h 46"/>
                <a:gd name="T86" fmla="*/ 23 w 36"/>
                <a:gd name="T87" fmla="*/ 38 h 46"/>
                <a:gd name="T88" fmla="*/ 23 w 36"/>
                <a:gd name="T89" fmla="*/ 39 h 46"/>
                <a:gd name="T90" fmla="*/ 28 w 36"/>
                <a:gd name="T91" fmla="*/ 41 h 46"/>
                <a:gd name="T92" fmla="*/ 29 w 36"/>
                <a:gd name="T93" fmla="*/ 43 h 46"/>
                <a:gd name="T94" fmla="*/ 27 w 36"/>
                <a:gd name="T95" fmla="*/ 45 h 46"/>
                <a:gd name="T96" fmla="*/ 24 w 36"/>
                <a:gd name="T97" fmla="*/ 45 h 46"/>
                <a:gd name="T98" fmla="*/ 12 w 36"/>
                <a:gd name="T99" fmla="*/ 44 h 46"/>
                <a:gd name="T100" fmla="*/ 10 w 36"/>
                <a:gd name="T101" fmla="*/ 44 h 46"/>
                <a:gd name="T102" fmla="*/ 8 w 36"/>
                <a:gd name="T103" fmla="*/ 43 h 46"/>
                <a:gd name="T104" fmla="*/ 5 w 36"/>
                <a:gd name="T105" fmla="*/ 45 h 46"/>
                <a:gd name="T106" fmla="*/ 2 w 36"/>
                <a:gd name="T107" fmla="*/ 43 h 46"/>
                <a:gd name="T108" fmla="*/ 3 w 36"/>
                <a:gd name="T109" fmla="*/ 39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6" h="46">
                  <a:moveTo>
                    <a:pt x="3" y="39"/>
                  </a:moveTo>
                  <a:cubicBezTo>
                    <a:pt x="3" y="38"/>
                    <a:pt x="4" y="36"/>
                    <a:pt x="4" y="35"/>
                  </a:cubicBezTo>
                  <a:cubicBezTo>
                    <a:pt x="6" y="31"/>
                    <a:pt x="8" y="26"/>
                    <a:pt x="9" y="21"/>
                  </a:cubicBezTo>
                  <a:cubicBezTo>
                    <a:pt x="9" y="20"/>
                    <a:pt x="8" y="19"/>
                    <a:pt x="7" y="20"/>
                  </a:cubicBezTo>
                  <a:cubicBezTo>
                    <a:pt x="6" y="20"/>
                    <a:pt x="5" y="21"/>
                    <a:pt x="3" y="21"/>
                  </a:cubicBezTo>
                  <a:cubicBezTo>
                    <a:pt x="2" y="22"/>
                    <a:pt x="1" y="22"/>
                    <a:pt x="1" y="21"/>
                  </a:cubicBezTo>
                  <a:cubicBezTo>
                    <a:pt x="0" y="20"/>
                    <a:pt x="0" y="18"/>
                    <a:pt x="1" y="18"/>
                  </a:cubicBezTo>
                  <a:cubicBezTo>
                    <a:pt x="2" y="16"/>
                    <a:pt x="3" y="15"/>
                    <a:pt x="5" y="14"/>
                  </a:cubicBezTo>
                  <a:cubicBezTo>
                    <a:pt x="8" y="12"/>
                    <a:pt x="11" y="10"/>
                    <a:pt x="13" y="7"/>
                  </a:cubicBezTo>
                  <a:cubicBezTo>
                    <a:pt x="14" y="6"/>
                    <a:pt x="15" y="4"/>
                    <a:pt x="16" y="3"/>
                  </a:cubicBezTo>
                  <a:cubicBezTo>
                    <a:pt x="17" y="2"/>
                    <a:pt x="17" y="2"/>
                    <a:pt x="18" y="1"/>
                  </a:cubicBezTo>
                  <a:cubicBezTo>
                    <a:pt x="19" y="0"/>
                    <a:pt x="20" y="0"/>
                    <a:pt x="21" y="1"/>
                  </a:cubicBezTo>
                  <a:cubicBezTo>
                    <a:pt x="22" y="1"/>
                    <a:pt x="22" y="2"/>
                    <a:pt x="22" y="3"/>
                  </a:cubicBezTo>
                  <a:cubicBezTo>
                    <a:pt x="22" y="5"/>
                    <a:pt x="21" y="7"/>
                    <a:pt x="19" y="9"/>
                  </a:cubicBezTo>
                  <a:cubicBezTo>
                    <a:pt x="18" y="11"/>
                    <a:pt x="16" y="12"/>
                    <a:pt x="15" y="14"/>
                  </a:cubicBezTo>
                  <a:cubicBezTo>
                    <a:pt x="14" y="15"/>
                    <a:pt x="13" y="16"/>
                    <a:pt x="14" y="18"/>
                  </a:cubicBezTo>
                  <a:cubicBezTo>
                    <a:pt x="15" y="20"/>
                    <a:pt x="15" y="23"/>
                    <a:pt x="14" y="26"/>
                  </a:cubicBezTo>
                  <a:cubicBezTo>
                    <a:pt x="13" y="30"/>
                    <a:pt x="11" y="33"/>
                    <a:pt x="10" y="37"/>
                  </a:cubicBezTo>
                  <a:cubicBezTo>
                    <a:pt x="9" y="38"/>
                    <a:pt x="10" y="39"/>
                    <a:pt x="11" y="39"/>
                  </a:cubicBezTo>
                  <a:cubicBezTo>
                    <a:pt x="13" y="39"/>
                    <a:pt x="14" y="39"/>
                    <a:pt x="15" y="38"/>
                  </a:cubicBezTo>
                  <a:cubicBezTo>
                    <a:pt x="16" y="38"/>
                    <a:pt x="17" y="38"/>
                    <a:pt x="16" y="37"/>
                  </a:cubicBezTo>
                  <a:cubicBezTo>
                    <a:pt x="13" y="33"/>
                    <a:pt x="13" y="33"/>
                    <a:pt x="18" y="31"/>
                  </a:cubicBezTo>
                  <a:cubicBezTo>
                    <a:pt x="19" y="31"/>
                    <a:pt x="19" y="30"/>
                    <a:pt x="18" y="28"/>
                  </a:cubicBezTo>
                  <a:cubicBezTo>
                    <a:pt x="17" y="28"/>
                    <a:pt x="17" y="28"/>
                    <a:pt x="17" y="27"/>
                  </a:cubicBezTo>
                  <a:cubicBezTo>
                    <a:pt x="16" y="26"/>
                    <a:pt x="16" y="25"/>
                    <a:pt x="17" y="24"/>
                  </a:cubicBezTo>
                  <a:cubicBezTo>
                    <a:pt x="18" y="24"/>
                    <a:pt x="19" y="24"/>
                    <a:pt x="20" y="23"/>
                  </a:cubicBezTo>
                  <a:cubicBezTo>
                    <a:pt x="22" y="22"/>
                    <a:pt x="22" y="20"/>
                    <a:pt x="20" y="19"/>
                  </a:cubicBezTo>
                  <a:cubicBezTo>
                    <a:pt x="20" y="18"/>
                    <a:pt x="19" y="18"/>
                    <a:pt x="18" y="17"/>
                  </a:cubicBezTo>
                  <a:cubicBezTo>
                    <a:pt x="17" y="16"/>
                    <a:pt x="17" y="14"/>
                    <a:pt x="19" y="13"/>
                  </a:cubicBezTo>
                  <a:cubicBezTo>
                    <a:pt x="19" y="13"/>
                    <a:pt x="20" y="13"/>
                    <a:pt x="20" y="13"/>
                  </a:cubicBezTo>
                  <a:cubicBezTo>
                    <a:pt x="24" y="14"/>
                    <a:pt x="28" y="14"/>
                    <a:pt x="32" y="13"/>
                  </a:cubicBezTo>
                  <a:cubicBezTo>
                    <a:pt x="33" y="13"/>
                    <a:pt x="34" y="14"/>
                    <a:pt x="34" y="14"/>
                  </a:cubicBezTo>
                  <a:cubicBezTo>
                    <a:pt x="36" y="15"/>
                    <a:pt x="36" y="18"/>
                    <a:pt x="34" y="18"/>
                  </a:cubicBezTo>
                  <a:cubicBezTo>
                    <a:pt x="33" y="19"/>
                    <a:pt x="31" y="19"/>
                    <a:pt x="30" y="19"/>
                  </a:cubicBezTo>
                  <a:cubicBezTo>
                    <a:pt x="29" y="20"/>
                    <a:pt x="28" y="20"/>
                    <a:pt x="27" y="21"/>
                  </a:cubicBezTo>
                  <a:cubicBezTo>
                    <a:pt x="27" y="22"/>
                    <a:pt x="27" y="23"/>
                    <a:pt x="28" y="23"/>
                  </a:cubicBezTo>
                  <a:cubicBezTo>
                    <a:pt x="29" y="23"/>
                    <a:pt x="30" y="23"/>
                    <a:pt x="31" y="24"/>
                  </a:cubicBezTo>
                  <a:cubicBezTo>
                    <a:pt x="32" y="25"/>
                    <a:pt x="32" y="27"/>
                    <a:pt x="31" y="28"/>
                  </a:cubicBezTo>
                  <a:cubicBezTo>
                    <a:pt x="30" y="28"/>
                    <a:pt x="29" y="28"/>
                    <a:pt x="29" y="29"/>
                  </a:cubicBezTo>
                  <a:cubicBezTo>
                    <a:pt x="28" y="29"/>
                    <a:pt x="26" y="29"/>
                    <a:pt x="26" y="30"/>
                  </a:cubicBezTo>
                  <a:cubicBezTo>
                    <a:pt x="26" y="32"/>
                    <a:pt x="27" y="32"/>
                    <a:pt x="28" y="32"/>
                  </a:cubicBezTo>
                  <a:cubicBezTo>
                    <a:pt x="29" y="34"/>
                    <a:pt x="28" y="35"/>
                    <a:pt x="27" y="36"/>
                  </a:cubicBezTo>
                  <a:cubicBezTo>
                    <a:pt x="26" y="37"/>
                    <a:pt x="25" y="37"/>
                    <a:pt x="23" y="37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3" y="39"/>
                    <a:pt x="23" y="39"/>
                    <a:pt x="23" y="39"/>
                  </a:cubicBezTo>
                  <a:cubicBezTo>
                    <a:pt x="25" y="40"/>
                    <a:pt x="26" y="40"/>
                    <a:pt x="28" y="41"/>
                  </a:cubicBezTo>
                  <a:cubicBezTo>
                    <a:pt x="29" y="41"/>
                    <a:pt x="29" y="42"/>
                    <a:pt x="29" y="43"/>
                  </a:cubicBezTo>
                  <a:cubicBezTo>
                    <a:pt x="29" y="44"/>
                    <a:pt x="28" y="45"/>
                    <a:pt x="27" y="45"/>
                  </a:cubicBezTo>
                  <a:cubicBezTo>
                    <a:pt x="26" y="45"/>
                    <a:pt x="25" y="45"/>
                    <a:pt x="24" y="45"/>
                  </a:cubicBezTo>
                  <a:cubicBezTo>
                    <a:pt x="20" y="45"/>
                    <a:pt x="16" y="44"/>
                    <a:pt x="12" y="44"/>
                  </a:cubicBezTo>
                  <a:cubicBezTo>
                    <a:pt x="11" y="44"/>
                    <a:pt x="11" y="44"/>
                    <a:pt x="10" y="44"/>
                  </a:cubicBezTo>
                  <a:cubicBezTo>
                    <a:pt x="9" y="44"/>
                    <a:pt x="9" y="42"/>
                    <a:pt x="8" y="43"/>
                  </a:cubicBezTo>
                  <a:cubicBezTo>
                    <a:pt x="7" y="43"/>
                    <a:pt x="6" y="44"/>
                    <a:pt x="5" y="45"/>
                  </a:cubicBezTo>
                  <a:cubicBezTo>
                    <a:pt x="4" y="46"/>
                    <a:pt x="2" y="45"/>
                    <a:pt x="2" y="43"/>
                  </a:cubicBezTo>
                  <a:cubicBezTo>
                    <a:pt x="2" y="42"/>
                    <a:pt x="2" y="41"/>
                    <a:pt x="3" y="39"/>
                  </a:cubicBezTo>
                </a:path>
              </a:pathLst>
            </a:custGeom>
            <a:solidFill>
              <a:srgbClr val="C96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98" name="Freeform 191"/>
            <p:cNvSpPr>
              <a:spLocks/>
            </p:cNvSpPr>
            <p:nvPr/>
          </p:nvSpPr>
          <p:spPr bwMode="auto">
            <a:xfrm>
              <a:off x="4476569" y="6264275"/>
              <a:ext cx="93663" cy="136525"/>
            </a:xfrm>
            <a:custGeom>
              <a:avLst/>
              <a:gdLst>
                <a:gd name="T0" fmla="*/ 2 w 36"/>
                <a:gd name="T1" fmla="*/ 43 h 52"/>
                <a:gd name="T2" fmla="*/ 4 w 36"/>
                <a:gd name="T3" fmla="*/ 42 h 52"/>
                <a:gd name="T4" fmla="*/ 7 w 36"/>
                <a:gd name="T5" fmla="*/ 43 h 52"/>
                <a:gd name="T6" fmla="*/ 9 w 36"/>
                <a:gd name="T7" fmla="*/ 42 h 52"/>
                <a:gd name="T8" fmla="*/ 13 w 36"/>
                <a:gd name="T9" fmla="*/ 31 h 52"/>
                <a:gd name="T10" fmla="*/ 13 w 36"/>
                <a:gd name="T11" fmla="*/ 30 h 52"/>
                <a:gd name="T12" fmla="*/ 12 w 36"/>
                <a:gd name="T13" fmla="*/ 30 h 52"/>
                <a:gd name="T14" fmla="*/ 7 w 36"/>
                <a:gd name="T15" fmla="*/ 32 h 52"/>
                <a:gd name="T16" fmla="*/ 2 w 36"/>
                <a:gd name="T17" fmla="*/ 34 h 52"/>
                <a:gd name="T18" fmla="*/ 0 w 36"/>
                <a:gd name="T19" fmla="*/ 32 h 52"/>
                <a:gd name="T20" fmla="*/ 1 w 36"/>
                <a:gd name="T21" fmla="*/ 29 h 52"/>
                <a:gd name="T22" fmla="*/ 3 w 36"/>
                <a:gd name="T23" fmla="*/ 28 h 52"/>
                <a:gd name="T24" fmla="*/ 11 w 36"/>
                <a:gd name="T25" fmla="*/ 23 h 52"/>
                <a:gd name="T26" fmla="*/ 15 w 36"/>
                <a:gd name="T27" fmla="*/ 20 h 52"/>
                <a:gd name="T28" fmla="*/ 10 w 36"/>
                <a:gd name="T29" fmla="*/ 19 h 52"/>
                <a:gd name="T30" fmla="*/ 4 w 36"/>
                <a:gd name="T31" fmla="*/ 17 h 52"/>
                <a:gd name="T32" fmla="*/ 4 w 36"/>
                <a:gd name="T33" fmla="*/ 14 h 52"/>
                <a:gd name="T34" fmla="*/ 5 w 36"/>
                <a:gd name="T35" fmla="*/ 12 h 52"/>
                <a:gd name="T36" fmla="*/ 9 w 36"/>
                <a:gd name="T37" fmla="*/ 13 h 52"/>
                <a:gd name="T38" fmla="*/ 14 w 36"/>
                <a:gd name="T39" fmla="*/ 13 h 52"/>
                <a:gd name="T40" fmla="*/ 19 w 36"/>
                <a:gd name="T41" fmla="*/ 10 h 52"/>
                <a:gd name="T42" fmla="*/ 21 w 36"/>
                <a:gd name="T43" fmla="*/ 3 h 52"/>
                <a:gd name="T44" fmla="*/ 24 w 36"/>
                <a:gd name="T45" fmla="*/ 0 h 52"/>
                <a:gd name="T46" fmla="*/ 27 w 36"/>
                <a:gd name="T47" fmla="*/ 4 h 52"/>
                <a:gd name="T48" fmla="*/ 26 w 36"/>
                <a:gd name="T49" fmla="*/ 11 h 52"/>
                <a:gd name="T50" fmla="*/ 27 w 36"/>
                <a:gd name="T51" fmla="*/ 13 h 52"/>
                <a:gd name="T52" fmla="*/ 31 w 36"/>
                <a:gd name="T53" fmla="*/ 14 h 52"/>
                <a:gd name="T54" fmla="*/ 33 w 36"/>
                <a:gd name="T55" fmla="*/ 15 h 52"/>
                <a:gd name="T56" fmla="*/ 36 w 36"/>
                <a:gd name="T57" fmla="*/ 18 h 52"/>
                <a:gd name="T58" fmla="*/ 32 w 36"/>
                <a:gd name="T59" fmla="*/ 19 h 52"/>
                <a:gd name="T60" fmla="*/ 26 w 36"/>
                <a:gd name="T61" fmla="*/ 19 h 52"/>
                <a:gd name="T62" fmla="*/ 23 w 36"/>
                <a:gd name="T63" fmla="*/ 21 h 52"/>
                <a:gd name="T64" fmla="*/ 22 w 36"/>
                <a:gd name="T65" fmla="*/ 25 h 52"/>
                <a:gd name="T66" fmla="*/ 12 w 36"/>
                <a:gd name="T67" fmla="*/ 47 h 52"/>
                <a:gd name="T68" fmla="*/ 10 w 36"/>
                <a:gd name="T69" fmla="*/ 51 h 52"/>
                <a:gd name="T70" fmla="*/ 5 w 36"/>
                <a:gd name="T71" fmla="*/ 51 h 52"/>
                <a:gd name="T72" fmla="*/ 2 w 36"/>
                <a:gd name="T73" fmla="*/ 44 h 52"/>
                <a:gd name="T74" fmla="*/ 2 w 36"/>
                <a:gd name="T75" fmla="*/ 43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" h="52">
                  <a:moveTo>
                    <a:pt x="2" y="43"/>
                  </a:moveTo>
                  <a:cubicBezTo>
                    <a:pt x="3" y="43"/>
                    <a:pt x="3" y="42"/>
                    <a:pt x="4" y="42"/>
                  </a:cubicBezTo>
                  <a:cubicBezTo>
                    <a:pt x="5" y="42"/>
                    <a:pt x="6" y="42"/>
                    <a:pt x="7" y="43"/>
                  </a:cubicBezTo>
                  <a:cubicBezTo>
                    <a:pt x="8" y="43"/>
                    <a:pt x="8" y="43"/>
                    <a:pt x="9" y="42"/>
                  </a:cubicBezTo>
                  <a:cubicBezTo>
                    <a:pt x="10" y="38"/>
                    <a:pt x="12" y="35"/>
                    <a:pt x="13" y="31"/>
                  </a:cubicBezTo>
                  <a:cubicBezTo>
                    <a:pt x="13" y="30"/>
                    <a:pt x="13" y="30"/>
                    <a:pt x="13" y="30"/>
                  </a:cubicBezTo>
                  <a:cubicBezTo>
                    <a:pt x="12" y="30"/>
                    <a:pt x="12" y="30"/>
                    <a:pt x="12" y="30"/>
                  </a:cubicBezTo>
                  <a:cubicBezTo>
                    <a:pt x="10" y="31"/>
                    <a:pt x="9" y="31"/>
                    <a:pt x="7" y="32"/>
                  </a:cubicBezTo>
                  <a:cubicBezTo>
                    <a:pt x="6" y="33"/>
                    <a:pt x="4" y="34"/>
                    <a:pt x="2" y="34"/>
                  </a:cubicBezTo>
                  <a:cubicBezTo>
                    <a:pt x="1" y="34"/>
                    <a:pt x="0" y="33"/>
                    <a:pt x="0" y="32"/>
                  </a:cubicBezTo>
                  <a:cubicBezTo>
                    <a:pt x="0" y="30"/>
                    <a:pt x="0" y="30"/>
                    <a:pt x="1" y="29"/>
                  </a:cubicBezTo>
                  <a:cubicBezTo>
                    <a:pt x="2" y="29"/>
                    <a:pt x="2" y="28"/>
                    <a:pt x="3" y="28"/>
                  </a:cubicBezTo>
                  <a:cubicBezTo>
                    <a:pt x="6" y="27"/>
                    <a:pt x="9" y="25"/>
                    <a:pt x="11" y="23"/>
                  </a:cubicBezTo>
                  <a:cubicBezTo>
                    <a:pt x="12" y="22"/>
                    <a:pt x="14" y="22"/>
                    <a:pt x="15" y="20"/>
                  </a:cubicBezTo>
                  <a:cubicBezTo>
                    <a:pt x="13" y="19"/>
                    <a:pt x="12" y="19"/>
                    <a:pt x="10" y="19"/>
                  </a:cubicBezTo>
                  <a:cubicBezTo>
                    <a:pt x="8" y="19"/>
                    <a:pt x="6" y="18"/>
                    <a:pt x="4" y="17"/>
                  </a:cubicBezTo>
                  <a:cubicBezTo>
                    <a:pt x="3" y="16"/>
                    <a:pt x="3" y="15"/>
                    <a:pt x="4" y="14"/>
                  </a:cubicBezTo>
                  <a:cubicBezTo>
                    <a:pt x="4" y="13"/>
                    <a:pt x="5" y="12"/>
                    <a:pt x="5" y="12"/>
                  </a:cubicBezTo>
                  <a:cubicBezTo>
                    <a:pt x="7" y="12"/>
                    <a:pt x="8" y="13"/>
                    <a:pt x="9" y="13"/>
                  </a:cubicBezTo>
                  <a:cubicBezTo>
                    <a:pt x="11" y="13"/>
                    <a:pt x="13" y="13"/>
                    <a:pt x="14" y="13"/>
                  </a:cubicBezTo>
                  <a:cubicBezTo>
                    <a:pt x="18" y="14"/>
                    <a:pt x="19" y="13"/>
                    <a:pt x="19" y="10"/>
                  </a:cubicBezTo>
                  <a:cubicBezTo>
                    <a:pt x="20" y="8"/>
                    <a:pt x="21" y="5"/>
                    <a:pt x="21" y="3"/>
                  </a:cubicBezTo>
                  <a:cubicBezTo>
                    <a:pt x="22" y="1"/>
                    <a:pt x="23" y="0"/>
                    <a:pt x="24" y="0"/>
                  </a:cubicBezTo>
                  <a:cubicBezTo>
                    <a:pt x="26" y="1"/>
                    <a:pt x="27" y="2"/>
                    <a:pt x="27" y="4"/>
                  </a:cubicBezTo>
                  <a:cubicBezTo>
                    <a:pt x="26" y="6"/>
                    <a:pt x="26" y="9"/>
                    <a:pt x="26" y="11"/>
                  </a:cubicBezTo>
                  <a:cubicBezTo>
                    <a:pt x="25" y="12"/>
                    <a:pt x="26" y="13"/>
                    <a:pt x="27" y="13"/>
                  </a:cubicBezTo>
                  <a:cubicBezTo>
                    <a:pt x="28" y="13"/>
                    <a:pt x="29" y="13"/>
                    <a:pt x="31" y="14"/>
                  </a:cubicBezTo>
                  <a:cubicBezTo>
                    <a:pt x="32" y="14"/>
                    <a:pt x="33" y="14"/>
                    <a:pt x="33" y="15"/>
                  </a:cubicBezTo>
                  <a:cubicBezTo>
                    <a:pt x="35" y="15"/>
                    <a:pt x="36" y="17"/>
                    <a:pt x="36" y="18"/>
                  </a:cubicBezTo>
                  <a:cubicBezTo>
                    <a:pt x="35" y="19"/>
                    <a:pt x="34" y="20"/>
                    <a:pt x="32" y="19"/>
                  </a:cubicBezTo>
                  <a:cubicBezTo>
                    <a:pt x="30" y="19"/>
                    <a:pt x="28" y="19"/>
                    <a:pt x="26" y="19"/>
                  </a:cubicBezTo>
                  <a:cubicBezTo>
                    <a:pt x="24" y="19"/>
                    <a:pt x="24" y="19"/>
                    <a:pt x="23" y="21"/>
                  </a:cubicBezTo>
                  <a:cubicBezTo>
                    <a:pt x="22" y="22"/>
                    <a:pt x="22" y="23"/>
                    <a:pt x="22" y="25"/>
                  </a:cubicBezTo>
                  <a:cubicBezTo>
                    <a:pt x="19" y="33"/>
                    <a:pt x="16" y="40"/>
                    <a:pt x="12" y="47"/>
                  </a:cubicBezTo>
                  <a:cubicBezTo>
                    <a:pt x="11" y="49"/>
                    <a:pt x="11" y="50"/>
                    <a:pt x="10" y="51"/>
                  </a:cubicBezTo>
                  <a:cubicBezTo>
                    <a:pt x="8" y="52"/>
                    <a:pt x="6" y="52"/>
                    <a:pt x="5" y="51"/>
                  </a:cubicBezTo>
                  <a:cubicBezTo>
                    <a:pt x="3" y="49"/>
                    <a:pt x="2" y="47"/>
                    <a:pt x="2" y="44"/>
                  </a:cubicBezTo>
                  <a:cubicBezTo>
                    <a:pt x="2" y="43"/>
                    <a:pt x="2" y="43"/>
                    <a:pt x="2" y="43"/>
                  </a:cubicBezTo>
                </a:path>
              </a:pathLst>
            </a:custGeom>
            <a:solidFill>
              <a:srgbClr val="C96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99" name="Freeform 192"/>
            <p:cNvSpPr>
              <a:spLocks/>
            </p:cNvSpPr>
            <p:nvPr/>
          </p:nvSpPr>
          <p:spPr bwMode="auto">
            <a:xfrm>
              <a:off x="4413069" y="6242050"/>
              <a:ext cx="76200" cy="95250"/>
            </a:xfrm>
            <a:custGeom>
              <a:avLst/>
              <a:gdLst>
                <a:gd name="T0" fmla="*/ 3 w 29"/>
                <a:gd name="T1" fmla="*/ 14 h 36"/>
                <a:gd name="T2" fmla="*/ 6 w 29"/>
                <a:gd name="T3" fmla="*/ 6 h 36"/>
                <a:gd name="T4" fmla="*/ 7 w 29"/>
                <a:gd name="T5" fmla="*/ 3 h 36"/>
                <a:gd name="T6" fmla="*/ 12 w 29"/>
                <a:gd name="T7" fmla="*/ 1 h 36"/>
                <a:gd name="T8" fmla="*/ 25 w 29"/>
                <a:gd name="T9" fmla="*/ 4 h 36"/>
                <a:gd name="T10" fmla="*/ 28 w 29"/>
                <a:gd name="T11" fmla="*/ 9 h 36"/>
                <a:gd name="T12" fmla="*/ 27 w 29"/>
                <a:gd name="T13" fmla="*/ 14 h 36"/>
                <a:gd name="T14" fmla="*/ 21 w 29"/>
                <a:gd name="T15" fmla="*/ 31 h 36"/>
                <a:gd name="T16" fmla="*/ 19 w 29"/>
                <a:gd name="T17" fmla="*/ 35 h 36"/>
                <a:gd name="T18" fmla="*/ 16 w 29"/>
                <a:gd name="T19" fmla="*/ 36 h 36"/>
                <a:gd name="T20" fmla="*/ 15 w 29"/>
                <a:gd name="T21" fmla="*/ 34 h 36"/>
                <a:gd name="T22" fmla="*/ 15 w 29"/>
                <a:gd name="T23" fmla="*/ 30 h 36"/>
                <a:gd name="T24" fmla="*/ 22 w 29"/>
                <a:gd name="T25" fmla="*/ 12 h 36"/>
                <a:gd name="T26" fmla="*/ 20 w 29"/>
                <a:gd name="T27" fmla="*/ 8 h 36"/>
                <a:gd name="T28" fmla="*/ 14 w 29"/>
                <a:gd name="T29" fmla="*/ 7 h 36"/>
                <a:gd name="T30" fmla="*/ 13 w 29"/>
                <a:gd name="T31" fmla="*/ 7 h 36"/>
                <a:gd name="T32" fmla="*/ 12 w 29"/>
                <a:gd name="T33" fmla="*/ 8 h 36"/>
                <a:gd name="T34" fmla="*/ 12 w 29"/>
                <a:gd name="T35" fmla="*/ 10 h 36"/>
                <a:gd name="T36" fmla="*/ 15 w 29"/>
                <a:gd name="T37" fmla="*/ 11 h 36"/>
                <a:gd name="T38" fmla="*/ 15 w 29"/>
                <a:gd name="T39" fmla="*/ 15 h 36"/>
                <a:gd name="T40" fmla="*/ 13 w 29"/>
                <a:gd name="T41" fmla="*/ 16 h 36"/>
                <a:gd name="T42" fmla="*/ 10 w 29"/>
                <a:gd name="T43" fmla="*/ 16 h 36"/>
                <a:gd name="T44" fmla="*/ 10 w 29"/>
                <a:gd name="T45" fmla="*/ 17 h 36"/>
                <a:gd name="T46" fmla="*/ 10 w 29"/>
                <a:gd name="T47" fmla="*/ 18 h 36"/>
                <a:gd name="T48" fmla="*/ 12 w 29"/>
                <a:gd name="T49" fmla="*/ 18 h 36"/>
                <a:gd name="T50" fmla="*/ 15 w 29"/>
                <a:gd name="T51" fmla="*/ 21 h 36"/>
                <a:gd name="T52" fmla="*/ 12 w 29"/>
                <a:gd name="T53" fmla="*/ 23 h 36"/>
                <a:gd name="T54" fmla="*/ 10 w 29"/>
                <a:gd name="T55" fmla="*/ 23 h 36"/>
                <a:gd name="T56" fmla="*/ 8 w 29"/>
                <a:gd name="T57" fmla="*/ 24 h 36"/>
                <a:gd name="T58" fmla="*/ 7 w 29"/>
                <a:gd name="T59" fmla="*/ 24 h 36"/>
                <a:gd name="T60" fmla="*/ 7 w 29"/>
                <a:gd name="T61" fmla="*/ 25 h 36"/>
                <a:gd name="T62" fmla="*/ 10 w 29"/>
                <a:gd name="T63" fmla="*/ 26 h 36"/>
                <a:gd name="T64" fmla="*/ 13 w 29"/>
                <a:gd name="T65" fmla="*/ 27 h 36"/>
                <a:gd name="T66" fmla="*/ 13 w 29"/>
                <a:gd name="T67" fmla="*/ 30 h 36"/>
                <a:gd name="T68" fmla="*/ 10 w 29"/>
                <a:gd name="T69" fmla="*/ 31 h 36"/>
                <a:gd name="T70" fmla="*/ 3 w 29"/>
                <a:gd name="T71" fmla="*/ 30 h 36"/>
                <a:gd name="T72" fmla="*/ 0 w 29"/>
                <a:gd name="T73" fmla="*/ 26 h 36"/>
                <a:gd name="T74" fmla="*/ 1 w 29"/>
                <a:gd name="T75" fmla="*/ 22 h 36"/>
                <a:gd name="T76" fmla="*/ 3 w 29"/>
                <a:gd name="T77" fmla="*/ 14 h 36"/>
                <a:gd name="T78" fmla="*/ 3 w 29"/>
                <a:gd name="T79" fmla="*/ 1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9" h="36">
                  <a:moveTo>
                    <a:pt x="3" y="14"/>
                  </a:moveTo>
                  <a:cubicBezTo>
                    <a:pt x="4" y="12"/>
                    <a:pt x="5" y="9"/>
                    <a:pt x="6" y="6"/>
                  </a:cubicBezTo>
                  <a:cubicBezTo>
                    <a:pt x="6" y="5"/>
                    <a:pt x="6" y="4"/>
                    <a:pt x="7" y="3"/>
                  </a:cubicBezTo>
                  <a:cubicBezTo>
                    <a:pt x="8" y="1"/>
                    <a:pt x="9" y="0"/>
                    <a:pt x="12" y="1"/>
                  </a:cubicBezTo>
                  <a:cubicBezTo>
                    <a:pt x="16" y="2"/>
                    <a:pt x="21" y="3"/>
                    <a:pt x="25" y="4"/>
                  </a:cubicBezTo>
                  <a:cubicBezTo>
                    <a:pt x="28" y="4"/>
                    <a:pt x="29" y="6"/>
                    <a:pt x="28" y="9"/>
                  </a:cubicBezTo>
                  <a:cubicBezTo>
                    <a:pt x="28" y="11"/>
                    <a:pt x="27" y="13"/>
                    <a:pt x="27" y="14"/>
                  </a:cubicBezTo>
                  <a:cubicBezTo>
                    <a:pt x="24" y="20"/>
                    <a:pt x="22" y="25"/>
                    <a:pt x="21" y="31"/>
                  </a:cubicBezTo>
                  <a:cubicBezTo>
                    <a:pt x="20" y="33"/>
                    <a:pt x="20" y="34"/>
                    <a:pt x="19" y="35"/>
                  </a:cubicBezTo>
                  <a:cubicBezTo>
                    <a:pt x="18" y="36"/>
                    <a:pt x="17" y="36"/>
                    <a:pt x="16" y="36"/>
                  </a:cubicBezTo>
                  <a:cubicBezTo>
                    <a:pt x="16" y="36"/>
                    <a:pt x="15" y="35"/>
                    <a:pt x="15" y="34"/>
                  </a:cubicBezTo>
                  <a:cubicBezTo>
                    <a:pt x="15" y="33"/>
                    <a:pt x="15" y="31"/>
                    <a:pt x="15" y="30"/>
                  </a:cubicBezTo>
                  <a:cubicBezTo>
                    <a:pt x="17" y="24"/>
                    <a:pt x="19" y="17"/>
                    <a:pt x="22" y="12"/>
                  </a:cubicBezTo>
                  <a:cubicBezTo>
                    <a:pt x="22" y="10"/>
                    <a:pt x="22" y="9"/>
                    <a:pt x="20" y="8"/>
                  </a:cubicBezTo>
                  <a:cubicBezTo>
                    <a:pt x="18" y="8"/>
                    <a:pt x="16" y="7"/>
                    <a:pt x="14" y="7"/>
                  </a:cubicBezTo>
                  <a:cubicBezTo>
                    <a:pt x="14" y="7"/>
                    <a:pt x="13" y="7"/>
                    <a:pt x="13" y="7"/>
                  </a:cubicBezTo>
                  <a:cubicBezTo>
                    <a:pt x="12" y="7"/>
                    <a:pt x="12" y="8"/>
                    <a:pt x="12" y="8"/>
                  </a:cubicBezTo>
                  <a:cubicBezTo>
                    <a:pt x="12" y="9"/>
                    <a:pt x="12" y="9"/>
                    <a:pt x="12" y="10"/>
                  </a:cubicBezTo>
                  <a:cubicBezTo>
                    <a:pt x="13" y="10"/>
                    <a:pt x="14" y="11"/>
                    <a:pt x="15" y="11"/>
                  </a:cubicBezTo>
                  <a:cubicBezTo>
                    <a:pt x="17" y="12"/>
                    <a:pt x="17" y="14"/>
                    <a:pt x="15" y="15"/>
                  </a:cubicBezTo>
                  <a:cubicBezTo>
                    <a:pt x="14" y="15"/>
                    <a:pt x="14" y="15"/>
                    <a:pt x="13" y="16"/>
                  </a:cubicBezTo>
                  <a:cubicBezTo>
                    <a:pt x="12" y="16"/>
                    <a:pt x="11" y="16"/>
                    <a:pt x="10" y="16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10" y="18"/>
                    <a:pt x="10" y="18"/>
                    <a:pt x="10" y="18"/>
                  </a:cubicBezTo>
                  <a:cubicBezTo>
                    <a:pt x="11" y="18"/>
                    <a:pt x="12" y="18"/>
                    <a:pt x="12" y="18"/>
                  </a:cubicBezTo>
                  <a:cubicBezTo>
                    <a:pt x="14" y="18"/>
                    <a:pt x="15" y="19"/>
                    <a:pt x="15" y="21"/>
                  </a:cubicBezTo>
                  <a:cubicBezTo>
                    <a:pt x="15" y="22"/>
                    <a:pt x="14" y="23"/>
                    <a:pt x="12" y="23"/>
                  </a:cubicBezTo>
                  <a:cubicBezTo>
                    <a:pt x="11" y="23"/>
                    <a:pt x="10" y="23"/>
                    <a:pt x="10" y="23"/>
                  </a:cubicBezTo>
                  <a:cubicBezTo>
                    <a:pt x="9" y="23"/>
                    <a:pt x="8" y="23"/>
                    <a:pt x="8" y="24"/>
                  </a:cubicBezTo>
                  <a:cubicBezTo>
                    <a:pt x="7" y="24"/>
                    <a:pt x="7" y="24"/>
                    <a:pt x="7" y="24"/>
                  </a:cubicBezTo>
                  <a:cubicBezTo>
                    <a:pt x="6" y="25"/>
                    <a:pt x="7" y="25"/>
                    <a:pt x="7" y="25"/>
                  </a:cubicBezTo>
                  <a:cubicBezTo>
                    <a:pt x="8" y="25"/>
                    <a:pt x="9" y="25"/>
                    <a:pt x="10" y="26"/>
                  </a:cubicBezTo>
                  <a:cubicBezTo>
                    <a:pt x="11" y="26"/>
                    <a:pt x="12" y="26"/>
                    <a:pt x="13" y="27"/>
                  </a:cubicBezTo>
                  <a:cubicBezTo>
                    <a:pt x="14" y="27"/>
                    <a:pt x="14" y="29"/>
                    <a:pt x="13" y="30"/>
                  </a:cubicBezTo>
                  <a:cubicBezTo>
                    <a:pt x="12" y="30"/>
                    <a:pt x="11" y="31"/>
                    <a:pt x="10" y="31"/>
                  </a:cubicBezTo>
                  <a:cubicBezTo>
                    <a:pt x="8" y="31"/>
                    <a:pt x="5" y="31"/>
                    <a:pt x="3" y="30"/>
                  </a:cubicBezTo>
                  <a:cubicBezTo>
                    <a:pt x="1" y="30"/>
                    <a:pt x="0" y="28"/>
                    <a:pt x="0" y="26"/>
                  </a:cubicBezTo>
                  <a:cubicBezTo>
                    <a:pt x="0" y="24"/>
                    <a:pt x="1" y="23"/>
                    <a:pt x="1" y="22"/>
                  </a:cubicBezTo>
                  <a:cubicBezTo>
                    <a:pt x="2" y="19"/>
                    <a:pt x="2" y="17"/>
                    <a:pt x="3" y="14"/>
                  </a:cubicBezTo>
                  <a:cubicBezTo>
                    <a:pt x="3" y="14"/>
                    <a:pt x="3" y="14"/>
                    <a:pt x="3" y="14"/>
                  </a:cubicBezTo>
                </a:path>
              </a:pathLst>
            </a:custGeom>
            <a:solidFill>
              <a:srgbClr val="C96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00" name="Freeform 193"/>
            <p:cNvSpPr>
              <a:spLocks/>
            </p:cNvSpPr>
            <p:nvPr/>
          </p:nvSpPr>
          <p:spPr bwMode="auto">
            <a:xfrm>
              <a:off x="4492444" y="5851525"/>
              <a:ext cx="88900" cy="144463"/>
            </a:xfrm>
            <a:custGeom>
              <a:avLst/>
              <a:gdLst>
                <a:gd name="T0" fmla="*/ 31 w 34"/>
                <a:gd name="T1" fmla="*/ 12 h 55"/>
                <a:gd name="T2" fmla="*/ 30 w 34"/>
                <a:gd name="T3" fmla="*/ 16 h 55"/>
                <a:gd name="T4" fmla="*/ 30 w 34"/>
                <a:gd name="T5" fmla="*/ 19 h 55"/>
                <a:gd name="T6" fmla="*/ 32 w 34"/>
                <a:gd name="T7" fmla="*/ 20 h 55"/>
                <a:gd name="T8" fmla="*/ 33 w 34"/>
                <a:gd name="T9" fmla="*/ 23 h 55"/>
                <a:gd name="T10" fmla="*/ 31 w 34"/>
                <a:gd name="T11" fmla="*/ 25 h 55"/>
                <a:gd name="T12" fmla="*/ 28 w 34"/>
                <a:gd name="T13" fmla="*/ 25 h 55"/>
                <a:gd name="T14" fmla="*/ 26 w 34"/>
                <a:gd name="T15" fmla="*/ 28 h 55"/>
                <a:gd name="T16" fmla="*/ 27 w 34"/>
                <a:gd name="T17" fmla="*/ 30 h 55"/>
                <a:gd name="T18" fmla="*/ 28 w 34"/>
                <a:gd name="T19" fmla="*/ 30 h 55"/>
                <a:gd name="T20" fmla="*/ 29 w 34"/>
                <a:gd name="T21" fmla="*/ 35 h 55"/>
                <a:gd name="T22" fmla="*/ 25 w 34"/>
                <a:gd name="T23" fmla="*/ 37 h 55"/>
                <a:gd name="T24" fmla="*/ 22 w 34"/>
                <a:gd name="T25" fmla="*/ 41 h 55"/>
                <a:gd name="T26" fmla="*/ 19 w 34"/>
                <a:gd name="T27" fmla="*/ 50 h 55"/>
                <a:gd name="T28" fmla="*/ 18 w 34"/>
                <a:gd name="T29" fmla="*/ 54 h 55"/>
                <a:gd name="T30" fmla="*/ 15 w 34"/>
                <a:gd name="T31" fmla="*/ 55 h 55"/>
                <a:gd name="T32" fmla="*/ 14 w 34"/>
                <a:gd name="T33" fmla="*/ 53 h 55"/>
                <a:gd name="T34" fmla="*/ 14 w 34"/>
                <a:gd name="T35" fmla="*/ 50 h 55"/>
                <a:gd name="T36" fmla="*/ 15 w 34"/>
                <a:gd name="T37" fmla="*/ 46 h 55"/>
                <a:gd name="T38" fmla="*/ 16 w 34"/>
                <a:gd name="T39" fmla="*/ 41 h 55"/>
                <a:gd name="T40" fmla="*/ 11 w 34"/>
                <a:gd name="T41" fmla="*/ 43 h 55"/>
                <a:gd name="T42" fmla="*/ 6 w 34"/>
                <a:gd name="T43" fmla="*/ 45 h 55"/>
                <a:gd name="T44" fmla="*/ 3 w 34"/>
                <a:gd name="T45" fmla="*/ 45 h 55"/>
                <a:gd name="T46" fmla="*/ 1 w 34"/>
                <a:gd name="T47" fmla="*/ 43 h 55"/>
                <a:gd name="T48" fmla="*/ 2 w 34"/>
                <a:gd name="T49" fmla="*/ 41 h 55"/>
                <a:gd name="T50" fmla="*/ 5 w 34"/>
                <a:gd name="T51" fmla="*/ 39 h 55"/>
                <a:gd name="T52" fmla="*/ 15 w 34"/>
                <a:gd name="T53" fmla="*/ 35 h 55"/>
                <a:gd name="T54" fmla="*/ 20 w 34"/>
                <a:gd name="T55" fmla="*/ 27 h 55"/>
                <a:gd name="T56" fmla="*/ 19 w 34"/>
                <a:gd name="T57" fmla="*/ 26 h 55"/>
                <a:gd name="T58" fmla="*/ 14 w 34"/>
                <a:gd name="T59" fmla="*/ 26 h 55"/>
                <a:gd name="T60" fmla="*/ 12 w 34"/>
                <a:gd name="T61" fmla="*/ 23 h 55"/>
                <a:gd name="T62" fmla="*/ 13 w 34"/>
                <a:gd name="T63" fmla="*/ 21 h 55"/>
                <a:gd name="T64" fmla="*/ 18 w 34"/>
                <a:gd name="T65" fmla="*/ 20 h 55"/>
                <a:gd name="T66" fmla="*/ 24 w 34"/>
                <a:gd name="T67" fmla="*/ 15 h 55"/>
                <a:gd name="T68" fmla="*/ 26 w 34"/>
                <a:gd name="T69" fmla="*/ 7 h 55"/>
                <a:gd name="T70" fmla="*/ 29 w 34"/>
                <a:gd name="T71" fmla="*/ 2 h 55"/>
                <a:gd name="T72" fmla="*/ 31 w 34"/>
                <a:gd name="T73" fmla="*/ 1 h 55"/>
                <a:gd name="T74" fmla="*/ 33 w 34"/>
                <a:gd name="T75" fmla="*/ 3 h 55"/>
                <a:gd name="T76" fmla="*/ 32 w 34"/>
                <a:gd name="T77" fmla="*/ 8 h 55"/>
                <a:gd name="T78" fmla="*/ 31 w 34"/>
                <a:gd name="T79" fmla="*/ 12 h 55"/>
                <a:gd name="T80" fmla="*/ 31 w 34"/>
                <a:gd name="T81" fmla="*/ 12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4" h="55">
                  <a:moveTo>
                    <a:pt x="31" y="12"/>
                  </a:moveTo>
                  <a:cubicBezTo>
                    <a:pt x="31" y="13"/>
                    <a:pt x="31" y="15"/>
                    <a:pt x="30" y="16"/>
                  </a:cubicBezTo>
                  <a:cubicBezTo>
                    <a:pt x="30" y="17"/>
                    <a:pt x="30" y="18"/>
                    <a:pt x="30" y="19"/>
                  </a:cubicBezTo>
                  <a:cubicBezTo>
                    <a:pt x="30" y="20"/>
                    <a:pt x="31" y="20"/>
                    <a:pt x="32" y="20"/>
                  </a:cubicBezTo>
                  <a:cubicBezTo>
                    <a:pt x="33" y="21"/>
                    <a:pt x="34" y="22"/>
                    <a:pt x="33" y="23"/>
                  </a:cubicBezTo>
                  <a:cubicBezTo>
                    <a:pt x="33" y="24"/>
                    <a:pt x="32" y="25"/>
                    <a:pt x="31" y="25"/>
                  </a:cubicBezTo>
                  <a:cubicBezTo>
                    <a:pt x="30" y="25"/>
                    <a:pt x="29" y="25"/>
                    <a:pt x="28" y="25"/>
                  </a:cubicBezTo>
                  <a:cubicBezTo>
                    <a:pt x="27" y="26"/>
                    <a:pt x="26" y="27"/>
                    <a:pt x="26" y="28"/>
                  </a:cubicBezTo>
                  <a:cubicBezTo>
                    <a:pt x="26" y="29"/>
                    <a:pt x="26" y="30"/>
                    <a:pt x="27" y="30"/>
                  </a:cubicBezTo>
                  <a:cubicBezTo>
                    <a:pt x="27" y="30"/>
                    <a:pt x="28" y="30"/>
                    <a:pt x="28" y="30"/>
                  </a:cubicBezTo>
                  <a:cubicBezTo>
                    <a:pt x="30" y="31"/>
                    <a:pt x="31" y="34"/>
                    <a:pt x="29" y="35"/>
                  </a:cubicBezTo>
                  <a:cubicBezTo>
                    <a:pt x="28" y="36"/>
                    <a:pt x="26" y="36"/>
                    <a:pt x="25" y="37"/>
                  </a:cubicBezTo>
                  <a:cubicBezTo>
                    <a:pt x="24" y="38"/>
                    <a:pt x="23" y="39"/>
                    <a:pt x="22" y="41"/>
                  </a:cubicBezTo>
                  <a:cubicBezTo>
                    <a:pt x="21" y="44"/>
                    <a:pt x="20" y="47"/>
                    <a:pt x="19" y="50"/>
                  </a:cubicBezTo>
                  <a:cubicBezTo>
                    <a:pt x="19" y="52"/>
                    <a:pt x="19" y="53"/>
                    <a:pt x="18" y="54"/>
                  </a:cubicBezTo>
                  <a:cubicBezTo>
                    <a:pt x="17" y="54"/>
                    <a:pt x="16" y="55"/>
                    <a:pt x="15" y="55"/>
                  </a:cubicBezTo>
                  <a:cubicBezTo>
                    <a:pt x="14" y="54"/>
                    <a:pt x="14" y="54"/>
                    <a:pt x="14" y="53"/>
                  </a:cubicBezTo>
                  <a:cubicBezTo>
                    <a:pt x="13" y="52"/>
                    <a:pt x="13" y="51"/>
                    <a:pt x="14" y="50"/>
                  </a:cubicBezTo>
                  <a:cubicBezTo>
                    <a:pt x="14" y="49"/>
                    <a:pt x="14" y="48"/>
                    <a:pt x="15" y="46"/>
                  </a:cubicBezTo>
                  <a:cubicBezTo>
                    <a:pt x="15" y="45"/>
                    <a:pt x="15" y="43"/>
                    <a:pt x="16" y="41"/>
                  </a:cubicBezTo>
                  <a:cubicBezTo>
                    <a:pt x="14" y="41"/>
                    <a:pt x="12" y="43"/>
                    <a:pt x="11" y="43"/>
                  </a:cubicBezTo>
                  <a:cubicBezTo>
                    <a:pt x="9" y="44"/>
                    <a:pt x="8" y="44"/>
                    <a:pt x="6" y="45"/>
                  </a:cubicBezTo>
                  <a:cubicBezTo>
                    <a:pt x="5" y="45"/>
                    <a:pt x="4" y="45"/>
                    <a:pt x="3" y="45"/>
                  </a:cubicBezTo>
                  <a:cubicBezTo>
                    <a:pt x="1" y="45"/>
                    <a:pt x="1" y="44"/>
                    <a:pt x="1" y="43"/>
                  </a:cubicBezTo>
                  <a:cubicBezTo>
                    <a:pt x="0" y="42"/>
                    <a:pt x="1" y="41"/>
                    <a:pt x="2" y="41"/>
                  </a:cubicBezTo>
                  <a:cubicBezTo>
                    <a:pt x="3" y="40"/>
                    <a:pt x="4" y="39"/>
                    <a:pt x="5" y="39"/>
                  </a:cubicBezTo>
                  <a:cubicBezTo>
                    <a:pt x="8" y="38"/>
                    <a:pt x="12" y="36"/>
                    <a:pt x="15" y="35"/>
                  </a:cubicBezTo>
                  <a:cubicBezTo>
                    <a:pt x="19" y="34"/>
                    <a:pt x="20" y="30"/>
                    <a:pt x="20" y="27"/>
                  </a:cubicBezTo>
                  <a:cubicBezTo>
                    <a:pt x="20" y="26"/>
                    <a:pt x="20" y="26"/>
                    <a:pt x="19" y="26"/>
                  </a:cubicBezTo>
                  <a:cubicBezTo>
                    <a:pt x="17" y="26"/>
                    <a:pt x="16" y="26"/>
                    <a:pt x="14" y="26"/>
                  </a:cubicBezTo>
                  <a:cubicBezTo>
                    <a:pt x="13" y="25"/>
                    <a:pt x="13" y="25"/>
                    <a:pt x="12" y="23"/>
                  </a:cubicBezTo>
                  <a:cubicBezTo>
                    <a:pt x="12" y="23"/>
                    <a:pt x="13" y="22"/>
                    <a:pt x="13" y="21"/>
                  </a:cubicBezTo>
                  <a:cubicBezTo>
                    <a:pt x="15" y="20"/>
                    <a:pt x="16" y="20"/>
                    <a:pt x="18" y="20"/>
                  </a:cubicBezTo>
                  <a:cubicBezTo>
                    <a:pt x="22" y="20"/>
                    <a:pt x="22" y="20"/>
                    <a:pt x="24" y="15"/>
                  </a:cubicBezTo>
                  <a:cubicBezTo>
                    <a:pt x="25" y="12"/>
                    <a:pt x="26" y="10"/>
                    <a:pt x="26" y="7"/>
                  </a:cubicBezTo>
                  <a:cubicBezTo>
                    <a:pt x="27" y="5"/>
                    <a:pt x="28" y="3"/>
                    <a:pt x="29" y="2"/>
                  </a:cubicBezTo>
                  <a:cubicBezTo>
                    <a:pt x="29" y="1"/>
                    <a:pt x="30" y="0"/>
                    <a:pt x="31" y="1"/>
                  </a:cubicBezTo>
                  <a:cubicBezTo>
                    <a:pt x="32" y="1"/>
                    <a:pt x="33" y="2"/>
                    <a:pt x="33" y="3"/>
                  </a:cubicBezTo>
                  <a:cubicBezTo>
                    <a:pt x="33" y="5"/>
                    <a:pt x="33" y="7"/>
                    <a:pt x="32" y="8"/>
                  </a:cubicBezTo>
                  <a:cubicBezTo>
                    <a:pt x="32" y="10"/>
                    <a:pt x="32" y="11"/>
                    <a:pt x="31" y="12"/>
                  </a:cubicBezTo>
                  <a:cubicBezTo>
                    <a:pt x="31" y="12"/>
                    <a:pt x="31" y="12"/>
                    <a:pt x="31" y="12"/>
                  </a:cubicBezTo>
                </a:path>
              </a:pathLst>
            </a:custGeom>
            <a:solidFill>
              <a:srgbClr val="C96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01" name="Freeform 194"/>
            <p:cNvSpPr>
              <a:spLocks/>
            </p:cNvSpPr>
            <p:nvPr/>
          </p:nvSpPr>
          <p:spPr bwMode="auto">
            <a:xfrm>
              <a:off x="4636906" y="6162675"/>
              <a:ext cx="144463" cy="117475"/>
            </a:xfrm>
            <a:custGeom>
              <a:avLst/>
              <a:gdLst>
                <a:gd name="T0" fmla="*/ 36 w 55"/>
                <a:gd name="T1" fmla="*/ 43 h 44"/>
                <a:gd name="T2" fmla="*/ 24 w 55"/>
                <a:gd name="T3" fmla="*/ 37 h 44"/>
                <a:gd name="T4" fmla="*/ 15 w 55"/>
                <a:gd name="T5" fmla="*/ 29 h 44"/>
                <a:gd name="T6" fmla="*/ 4 w 55"/>
                <a:gd name="T7" fmla="*/ 25 h 44"/>
                <a:gd name="T8" fmla="*/ 1 w 55"/>
                <a:gd name="T9" fmla="*/ 25 h 44"/>
                <a:gd name="T10" fmla="*/ 0 w 55"/>
                <a:gd name="T11" fmla="*/ 23 h 44"/>
                <a:gd name="T12" fmla="*/ 1 w 55"/>
                <a:gd name="T13" fmla="*/ 21 h 44"/>
                <a:gd name="T14" fmla="*/ 5 w 55"/>
                <a:gd name="T15" fmla="*/ 20 h 44"/>
                <a:gd name="T16" fmla="*/ 9 w 55"/>
                <a:gd name="T17" fmla="*/ 16 h 44"/>
                <a:gd name="T18" fmla="*/ 10 w 55"/>
                <a:gd name="T19" fmla="*/ 10 h 44"/>
                <a:gd name="T20" fmla="*/ 8 w 55"/>
                <a:gd name="T21" fmla="*/ 5 h 44"/>
                <a:gd name="T22" fmla="*/ 7 w 55"/>
                <a:gd name="T23" fmla="*/ 2 h 44"/>
                <a:gd name="T24" fmla="*/ 9 w 55"/>
                <a:gd name="T25" fmla="*/ 0 h 44"/>
                <a:gd name="T26" fmla="*/ 12 w 55"/>
                <a:gd name="T27" fmla="*/ 0 h 44"/>
                <a:gd name="T28" fmla="*/ 17 w 55"/>
                <a:gd name="T29" fmla="*/ 5 h 44"/>
                <a:gd name="T30" fmla="*/ 15 w 55"/>
                <a:gd name="T31" fmla="*/ 14 h 44"/>
                <a:gd name="T32" fmla="*/ 15 w 55"/>
                <a:gd name="T33" fmla="*/ 17 h 44"/>
                <a:gd name="T34" fmla="*/ 18 w 55"/>
                <a:gd name="T35" fmla="*/ 25 h 44"/>
                <a:gd name="T36" fmla="*/ 31 w 55"/>
                <a:gd name="T37" fmla="*/ 34 h 44"/>
                <a:gd name="T38" fmla="*/ 47 w 55"/>
                <a:gd name="T39" fmla="*/ 38 h 44"/>
                <a:gd name="T40" fmla="*/ 53 w 55"/>
                <a:gd name="T41" fmla="*/ 38 h 44"/>
                <a:gd name="T42" fmla="*/ 55 w 55"/>
                <a:gd name="T43" fmla="*/ 40 h 44"/>
                <a:gd name="T44" fmla="*/ 54 w 55"/>
                <a:gd name="T45" fmla="*/ 42 h 44"/>
                <a:gd name="T46" fmla="*/ 51 w 55"/>
                <a:gd name="T47" fmla="*/ 43 h 44"/>
                <a:gd name="T48" fmla="*/ 36 w 55"/>
                <a:gd name="T49" fmla="*/ 43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5" h="44">
                  <a:moveTo>
                    <a:pt x="36" y="43"/>
                  </a:moveTo>
                  <a:cubicBezTo>
                    <a:pt x="32" y="41"/>
                    <a:pt x="28" y="39"/>
                    <a:pt x="24" y="37"/>
                  </a:cubicBezTo>
                  <a:cubicBezTo>
                    <a:pt x="21" y="34"/>
                    <a:pt x="18" y="32"/>
                    <a:pt x="15" y="29"/>
                  </a:cubicBezTo>
                  <a:cubicBezTo>
                    <a:pt x="11" y="27"/>
                    <a:pt x="8" y="25"/>
                    <a:pt x="4" y="25"/>
                  </a:cubicBezTo>
                  <a:cubicBezTo>
                    <a:pt x="3" y="25"/>
                    <a:pt x="2" y="25"/>
                    <a:pt x="1" y="25"/>
                  </a:cubicBezTo>
                  <a:cubicBezTo>
                    <a:pt x="0" y="25"/>
                    <a:pt x="0" y="24"/>
                    <a:pt x="0" y="23"/>
                  </a:cubicBezTo>
                  <a:cubicBezTo>
                    <a:pt x="0" y="23"/>
                    <a:pt x="0" y="22"/>
                    <a:pt x="1" y="21"/>
                  </a:cubicBezTo>
                  <a:cubicBezTo>
                    <a:pt x="2" y="20"/>
                    <a:pt x="4" y="20"/>
                    <a:pt x="5" y="20"/>
                  </a:cubicBezTo>
                  <a:cubicBezTo>
                    <a:pt x="8" y="19"/>
                    <a:pt x="8" y="19"/>
                    <a:pt x="9" y="16"/>
                  </a:cubicBezTo>
                  <a:cubicBezTo>
                    <a:pt x="9" y="14"/>
                    <a:pt x="9" y="12"/>
                    <a:pt x="10" y="10"/>
                  </a:cubicBezTo>
                  <a:cubicBezTo>
                    <a:pt x="11" y="7"/>
                    <a:pt x="11" y="6"/>
                    <a:pt x="8" y="5"/>
                  </a:cubicBezTo>
                  <a:cubicBezTo>
                    <a:pt x="7" y="4"/>
                    <a:pt x="7" y="3"/>
                    <a:pt x="7" y="2"/>
                  </a:cubicBezTo>
                  <a:cubicBezTo>
                    <a:pt x="7" y="1"/>
                    <a:pt x="8" y="0"/>
                    <a:pt x="9" y="0"/>
                  </a:cubicBezTo>
                  <a:cubicBezTo>
                    <a:pt x="10" y="0"/>
                    <a:pt x="11" y="0"/>
                    <a:pt x="12" y="0"/>
                  </a:cubicBezTo>
                  <a:cubicBezTo>
                    <a:pt x="15" y="0"/>
                    <a:pt x="17" y="2"/>
                    <a:pt x="17" y="5"/>
                  </a:cubicBezTo>
                  <a:cubicBezTo>
                    <a:pt x="16" y="8"/>
                    <a:pt x="16" y="11"/>
                    <a:pt x="15" y="14"/>
                  </a:cubicBezTo>
                  <a:cubicBezTo>
                    <a:pt x="15" y="15"/>
                    <a:pt x="15" y="16"/>
                    <a:pt x="15" y="17"/>
                  </a:cubicBezTo>
                  <a:cubicBezTo>
                    <a:pt x="14" y="20"/>
                    <a:pt x="15" y="22"/>
                    <a:pt x="18" y="25"/>
                  </a:cubicBezTo>
                  <a:cubicBezTo>
                    <a:pt x="22" y="28"/>
                    <a:pt x="26" y="31"/>
                    <a:pt x="31" y="34"/>
                  </a:cubicBezTo>
                  <a:cubicBezTo>
                    <a:pt x="36" y="37"/>
                    <a:pt x="41" y="38"/>
                    <a:pt x="47" y="38"/>
                  </a:cubicBezTo>
                  <a:cubicBezTo>
                    <a:pt x="49" y="38"/>
                    <a:pt x="51" y="38"/>
                    <a:pt x="53" y="38"/>
                  </a:cubicBezTo>
                  <a:cubicBezTo>
                    <a:pt x="54" y="38"/>
                    <a:pt x="55" y="39"/>
                    <a:pt x="55" y="40"/>
                  </a:cubicBezTo>
                  <a:cubicBezTo>
                    <a:pt x="55" y="41"/>
                    <a:pt x="54" y="41"/>
                    <a:pt x="54" y="42"/>
                  </a:cubicBezTo>
                  <a:cubicBezTo>
                    <a:pt x="53" y="42"/>
                    <a:pt x="52" y="43"/>
                    <a:pt x="51" y="43"/>
                  </a:cubicBezTo>
                  <a:cubicBezTo>
                    <a:pt x="46" y="44"/>
                    <a:pt x="41" y="44"/>
                    <a:pt x="36" y="43"/>
                  </a:cubicBezTo>
                </a:path>
              </a:pathLst>
            </a:custGeom>
            <a:solidFill>
              <a:srgbClr val="C96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02" name="Freeform 195"/>
            <p:cNvSpPr>
              <a:spLocks/>
            </p:cNvSpPr>
            <p:nvPr/>
          </p:nvSpPr>
          <p:spPr bwMode="auto">
            <a:xfrm>
              <a:off x="4568644" y="5895975"/>
              <a:ext cx="101600" cy="71438"/>
            </a:xfrm>
            <a:custGeom>
              <a:avLst/>
              <a:gdLst>
                <a:gd name="T0" fmla="*/ 31 w 39"/>
                <a:gd name="T1" fmla="*/ 6 h 27"/>
                <a:gd name="T2" fmla="*/ 24 w 39"/>
                <a:gd name="T3" fmla="*/ 9 h 27"/>
                <a:gd name="T4" fmla="*/ 8 w 39"/>
                <a:gd name="T5" fmla="*/ 22 h 27"/>
                <a:gd name="T6" fmla="*/ 3 w 39"/>
                <a:gd name="T7" fmla="*/ 23 h 27"/>
                <a:gd name="T8" fmla="*/ 1 w 39"/>
                <a:gd name="T9" fmla="*/ 22 h 27"/>
                <a:gd name="T10" fmla="*/ 1 w 39"/>
                <a:gd name="T11" fmla="*/ 20 h 27"/>
                <a:gd name="T12" fmla="*/ 5 w 39"/>
                <a:gd name="T13" fmla="*/ 17 h 27"/>
                <a:gd name="T14" fmla="*/ 14 w 39"/>
                <a:gd name="T15" fmla="*/ 11 h 27"/>
                <a:gd name="T16" fmla="*/ 17 w 39"/>
                <a:gd name="T17" fmla="*/ 8 h 27"/>
                <a:gd name="T18" fmla="*/ 17 w 39"/>
                <a:gd name="T19" fmla="*/ 5 h 27"/>
                <a:gd name="T20" fmla="*/ 16 w 39"/>
                <a:gd name="T21" fmla="*/ 4 h 27"/>
                <a:gd name="T22" fmla="*/ 17 w 39"/>
                <a:gd name="T23" fmla="*/ 0 h 27"/>
                <a:gd name="T24" fmla="*/ 19 w 39"/>
                <a:gd name="T25" fmla="*/ 0 h 27"/>
                <a:gd name="T26" fmla="*/ 31 w 39"/>
                <a:gd name="T27" fmla="*/ 0 h 27"/>
                <a:gd name="T28" fmla="*/ 39 w 39"/>
                <a:gd name="T29" fmla="*/ 7 h 27"/>
                <a:gd name="T30" fmla="*/ 38 w 39"/>
                <a:gd name="T31" fmla="*/ 9 h 27"/>
                <a:gd name="T32" fmla="*/ 37 w 39"/>
                <a:gd name="T33" fmla="*/ 11 h 27"/>
                <a:gd name="T34" fmla="*/ 25 w 39"/>
                <a:gd name="T35" fmla="*/ 24 h 27"/>
                <a:gd name="T36" fmla="*/ 20 w 39"/>
                <a:gd name="T37" fmla="*/ 26 h 27"/>
                <a:gd name="T38" fmla="*/ 17 w 39"/>
                <a:gd name="T39" fmla="*/ 22 h 27"/>
                <a:gd name="T40" fmla="*/ 20 w 39"/>
                <a:gd name="T41" fmla="*/ 18 h 27"/>
                <a:gd name="T42" fmla="*/ 24 w 39"/>
                <a:gd name="T43" fmla="*/ 17 h 27"/>
                <a:gd name="T44" fmla="*/ 31 w 39"/>
                <a:gd name="T45" fmla="*/ 8 h 27"/>
                <a:gd name="T46" fmla="*/ 31 w 39"/>
                <a:gd name="T47" fmla="*/ 6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9" h="27">
                  <a:moveTo>
                    <a:pt x="31" y="6"/>
                  </a:moveTo>
                  <a:cubicBezTo>
                    <a:pt x="28" y="6"/>
                    <a:pt x="26" y="6"/>
                    <a:pt x="24" y="9"/>
                  </a:cubicBezTo>
                  <a:cubicBezTo>
                    <a:pt x="20" y="14"/>
                    <a:pt x="14" y="19"/>
                    <a:pt x="8" y="22"/>
                  </a:cubicBezTo>
                  <a:cubicBezTo>
                    <a:pt x="6" y="23"/>
                    <a:pt x="4" y="23"/>
                    <a:pt x="3" y="23"/>
                  </a:cubicBezTo>
                  <a:cubicBezTo>
                    <a:pt x="2" y="23"/>
                    <a:pt x="1" y="23"/>
                    <a:pt x="1" y="22"/>
                  </a:cubicBezTo>
                  <a:cubicBezTo>
                    <a:pt x="0" y="21"/>
                    <a:pt x="0" y="20"/>
                    <a:pt x="1" y="20"/>
                  </a:cubicBezTo>
                  <a:cubicBezTo>
                    <a:pt x="2" y="18"/>
                    <a:pt x="4" y="18"/>
                    <a:pt x="5" y="17"/>
                  </a:cubicBezTo>
                  <a:cubicBezTo>
                    <a:pt x="8" y="15"/>
                    <a:pt x="11" y="13"/>
                    <a:pt x="14" y="11"/>
                  </a:cubicBezTo>
                  <a:cubicBezTo>
                    <a:pt x="15" y="10"/>
                    <a:pt x="16" y="9"/>
                    <a:pt x="17" y="8"/>
                  </a:cubicBezTo>
                  <a:cubicBezTo>
                    <a:pt x="18" y="7"/>
                    <a:pt x="18" y="6"/>
                    <a:pt x="17" y="5"/>
                  </a:cubicBezTo>
                  <a:cubicBezTo>
                    <a:pt x="16" y="5"/>
                    <a:pt x="16" y="4"/>
                    <a:pt x="16" y="4"/>
                  </a:cubicBezTo>
                  <a:cubicBezTo>
                    <a:pt x="15" y="2"/>
                    <a:pt x="15" y="0"/>
                    <a:pt x="17" y="0"/>
                  </a:cubicBezTo>
                  <a:cubicBezTo>
                    <a:pt x="18" y="0"/>
                    <a:pt x="18" y="0"/>
                    <a:pt x="19" y="0"/>
                  </a:cubicBezTo>
                  <a:cubicBezTo>
                    <a:pt x="23" y="1"/>
                    <a:pt x="27" y="0"/>
                    <a:pt x="31" y="0"/>
                  </a:cubicBezTo>
                  <a:cubicBezTo>
                    <a:pt x="35" y="0"/>
                    <a:pt x="38" y="3"/>
                    <a:pt x="39" y="7"/>
                  </a:cubicBezTo>
                  <a:cubicBezTo>
                    <a:pt x="39" y="8"/>
                    <a:pt x="38" y="8"/>
                    <a:pt x="38" y="9"/>
                  </a:cubicBezTo>
                  <a:cubicBezTo>
                    <a:pt x="38" y="10"/>
                    <a:pt x="37" y="10"/>
                    <a:pt x="37" y="11"/>
                  </a:cubicBezTo>
                  <a:cubicBezTo>
                    <a:pt x="33" y="15"/>
                    <a:pt x="29" y="20"/>
                    <a:pt x="25" y="24"/>
                  </a:cubicBezTo>
                  <a:cubicBezTo>
                    <a:pt x="24" y="26"/>
                    <a:pt x="22" y="27"/>
                    <a:pt x="20" y="26"/>
                  </a:cubicBezTo>
                  <a:cubicBezTo>
                    <a:pt x="18" y="26"/>
                    <a:pt x="18" y="24"/>
                    <a:pt x="17" y="22"/>
                  </a:cubicBezTo>
                  <a:cubicBezTo>
                    <a:pt x="16" y="20"/>
                    <a:pt x="17" y="18"/>
                    <a:pt x="20" y="18"/>
                  </a:cubicBezTo>
                  <a:cubicBezTo>
                    <a:pt x="22" y="18"/>
                    <a:pt x="23" y="18"/>
                    <a:pt x="24" y="17"/>
                  </a:cubicBezTo>
                  <a:cubicBezTo>
                    <a:pt x="26" y="14"/>
                    <a:pt x="29" y="11"/>
                    <a:pt x="31" y="8"/>
                  </a:cubicBezTo>
                  <a:cubicBezTo>
                    <a:pt x="32" y="7"/>
                    <a:pt x="32" y="6"/>
                    <a:pt x="31" y="6"/>
                  </a:cubicBezTo>
                </a:path>
              </a:pathLst>
            </a:custGeom>
            <a:solidFill>
              <a:srgbClr val="C96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03" name="Freeform 196"/>
            <p:cNvSpPr>
              <a:spLocks noEditPoints="1"/>
            </p:cNvSpPr>
            <p:nvPr/>
          </p:nvSpPr>
          <p:spPr bwMode="auto">
            <a:xfrm>
              <a:off x="4570231" y="5967413"/>
              <a:ext cx="82550" cy="60325"/>
            </a:xfrm>
            <a:custGeom>
              <a:avLst/>
              <a:gdLst>
                <a:gd name="T0" fmla="*/ 14 w 31"/>
                <a:gd name="T1" fmla="*/ 20 h 23"/>
                <a:gd name="T2" fmla="*/ 5 w 31"/>
                <a:gd name="T3" fmla="*/ 18 h 23"/>
                <a:gd name="T4" fmla="*/ 1 w 31"/>
                <a:gd name="T5" fmla="*/ 13 h 23"/>
                <a:gd name="T6" fmla="*/ 2 w 31"/>
                <a:gd name="T7" fmla="*/ 2 h 23"/>
                <a:gd name="T8" fmla="*/ 5 w 31"/>
                <a:gd name="T9" fmla="*/ 0 h 23"/>
                <a:gd name="T10" fmla="*/ 7 w 31"/>
                <a:gd name="T11" fmla="*/ 0 h 23"/>
                <a:gd name="T12" fmla="*/ 25 w 31"/>
                <a:gd name="T13" fmla="*/ 2 h 23"/>
                <a:gd name="T14" fmla="*/ 29 w 31"/>
                <a:gd name="T15" fmla="*/ 9 h 23"/>
                <a:gd name="T16" fmla="*/ 26 w 31"/>
                <a:gd name="T17" fmla="*/ 19 h 23"/>
                <a:gd name="T18" fmla="*/ 20 w 31"/>
                <a:gd name="T19" fmla="*/ 22 h 23"/>
                <a:gd name="T20" fmla="*/ 17 w 31"/>
                <a:gd name="T21" fmla="*/ 21 h 23"/>
                <a:gd name="T22" fmla="*/ 14 w 31"/>
                <a:gd name="T23" fmla="*/ 20 h 23"/>
                <a:gd name="T24" fmla="*/ 7 w 31"/>
                <a:gd name="T25" fmla="*/ 8 h 23"/>
                <a:gd name="T26" fmla="*/ 7 w 31"/>
                <a:gd name="T27" fmla="*/ 10 h 23"/>
                <a:gd name="T28" fmla="*/ 7 w 31"/>
                <a:gd name="T29" fmla="*/ 11 h 23"/>
                <a:gd name="T30" fmla="*/ 9 w 31"/>
                <a:gd name="T31" fmla="*/ 13 h 23"/>
                <a:gd name="T32" fmla="*/ 14 w 31"/>
                <a:gd name="T33" fmla="*/ 14 h 23"/>
                <a:gd name="T34" fmla="*/ 20 w 31"/>
                <a:gd name="T35" fmla="*/ 15 h 23"/>
                <a:gd name="T36" fmla="*/ 23 w 31"/>
                <a:gd name="T37" fmla="*/ 9 h 23"/>
                <a:gd name="T38" fmla="*/ 23 w 31"/>
                <a:gd name="T39" fmla="*/ 9 h 23"/>
                <a:gd name="T40" fmla="*/ 22 w 31"/>
                <a:gd name="T41" fmla="*/ 7 h 23"/>
                <a:gd name="T42" fmla="*/ 9 w 31"/>
                <a:gd name="T43" fmla="*/ 6 h 23"/>
                <a:gd name="T44" fmla="*/ 7 w 31"/>
                <a:gd name="T45" fmla="*/ 8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1" h="23">
                  <a:moveTo>
                    <a:pt x="14" y="20"/>
                  </a:moveTo>
                  <a:cubicBezTo>
                    <a:pt x="11" y="19"/>
                    <a:pt x="8" y="19"/>
                    <a:pt x="5" y="18"/>
                  </a:cubicBezTo>
                  <a:cubicBezTo>
                    <a:pt x="1" y="18"/>
                    <a:pt x="0" y="16"/>
                    <a:pt x="1" y="13"/>
                  </a:cubicBezTo>
                  <a:cubicBezTo>
                    <a:pt x="1" y="9"/>
                    <a:pt x="2" y="6"/>
                    <a:pt x="2" y="2"/>
                  </a:cubicBezTo>
                  <a:cubicBezTo>
                    <a:pt x="3" y="1"/>
                    <a:pt x="4" y="0"/>
                    <a:pt x="5" y="0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13" y="0"/>
                    <a:pt x="19" y="1"/>
                    <a:pt x="25" y="2"/>
                  </a:cubicBezTo>
                  <a:cubicBezTo>
                    <a:pt x="30" y="2"/>
                    <a:pt x="31" y="5"/>
                    <a:pt x="29" y="9"/>
                  </a:cubicBezTo>
                  <a:cubicBezTo>
                    <a:pt x="28" y="12"/>
                    <a:pt x="27" y="15"/>
                    <a:pt x="26" y="19"/>
                  </a:cubicBezTo>
                  <a:cubicBezTo>
                    <a:pt x="25" y="22"/>
                    <a:pt x="23" y="23"/>
                    <a:pt x="20" y="22"/>
                  </a:cubicBezTo>
                  <a:cubicBezTo>
                    <a:pt x="19" y="22"/>
                    <a:pt x="18" y="21"/>
                    <a:pt x="17" y="21"/>
                  </a:cubicBezTo>
                  <a:cubicBezTo>
                    <a:pt x="16" y="21"/>
                    <a:pt x="15" y="20"/>
                    <a:pt x="14" y="20"/>
                  </a:cubicBezTo>
                  <a:close/>
                  <a:moveTo>
                    <a:pt x="7" y="8"/>
                  </a:moveTo>
                  <a:cubicBezTo>
                    <a:pt x="7" y="9"/>
                    <a:pt x="7" y="9"/>
                    <a:pt x="7" y="10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2"/>
                    <a:pt x="7" y="13"/>
                    <a:pt x="9" y="13"/>
                  </a:cubicBezTo>
                  <a:cubicBezTo>
                    <a:pt x="10" y="13"/>
                    <a:pt x="12" y="14"/>
                    <a:pt x="14" y="14"/>
                  </a:cubicBezTo>
                  <a:cubicBezTo>
                    <a:pt x="16" y="14"/>
                    <a:pt x="18" y="15"/>
                    <a:pt x="20" y="15"/>
                  </a:cubicBezTo>
                  <a:cubicBezTo>
                    <a:pt x="21" y="13"/>
                    <a:pt x="22" y="11"/>
                    <a:pt x="23" y="9"/>
                  </a:cubicBezTo>
                  <a:cubicBezTo>
                    <a:pt x="23" y="9"/>
                    <a:pt x="23" y="9"/>
                    <a:pt x="23" y="9"/>
                  </a:cubicBezTo>
                  <a:cubicBezTo>
                    <a:pt x="23" y="8"/>
                    <a:pt x="23" y="7"/>
                    <a:pt x="22" y="7"/>
                  </a:cubicBezTo>
                  <a:cubicBezTo>
                    <a:pt x="18" y="7"/>
                    <a:pt x="13" y="6"/>
                    <a:pt x="9" y="6"/>
                  </a:cubicBezTo>
                  <a:cubicBezTo>
                    <a:pt x="8" y="6"/>
                    <a:pt x="8" y="7"/>
                    <a:pt x="7" y="8"/>
                  </a:cubicBezTo>
                  <a:close/>
                </a:path>
              </a:pathLst>
            </a:custGeom>
            <a:solidFill>
              <a:srgbClr val="C96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04" name="Freeform 197"/>
            <p:cNvSpPr>
              <a:spLocks/>
            </p:cNvSpPr>
            <p:nvPr/>
          </p:nvSpPr>
          <p:spPr bwMode="auto">
            <a:xfrm>
              <a:off x="4297181" y="6075363"/>
              <a:ext cx="84138" cy="61913"/>
            </a:xfrm>
            <a:custGeom>
              <a:avLst/>
              <a:gdLst>
                <a:gd name="T0" fmla="*/ 25 w 32"/>
                <a:gd name="T1" fmla="*/ 3 h 23"/>
                <a:gd name="T2" fmla="*/ 30 w 32"/>
                <a:gd name="T3" fmla="*/ 13 h 23"/>
                <a:gd name="T4" fmla="*/ 28 w 32"/>
                <a:gd name="T5" fmla="*/ 19 h 23"/>
                <a:gd name="T6" fmla="*/ 22 w 32"/>
                <a:gd name="T7" fmla="*/ 22 h 23"/>
                <a:gd name="T8" fmla="*/ 5 w 32"/>
                <a:gd name="T9" fmla="*/ 18 h 23"/>
                <a:gd name="T10" fmla="*/ 2 w 32"/>
                <a:gd name="T11" fmla="*/ 17 h 23"/>
                <a:gd name="T12" fmla="*/ 1 w 32"/>
                <a:gd name="T13" fmla="*/ 13 h 23"/>
                <a:gd name="T14" fmla="*/ 4 w 32"/>
                <a:gd name="T15" fmla="*/ 3 h 23"/>
                <a:gd name="T16" fmla="*/ 5 w 32"/>
                <a:gd name="T17" fmla="*/ 1 h 23"/>
                <a:gd name="T18" fmla="*/ 8 w 32"/>
                <a:gd name="T19" fmla="*/ 1 h 23"/>
                <a:gd name="T20" fmla="*/ 14 w 32"/>
                <a:gd name="T21" fmla="*/ 3 h 23"/>
                <a:gd name="T22" fmla="*/ 15 w 32"/>
                <a:gd name="T23" fmla="*/ 3 h 23"/>
                <a:gd name="T24" fmla="*/ 18 w 32"/>
                <a:gd name="T25" fmla="*/ 6 h 23"/>
                <a:gd name="T26" fmla="*/ 15 w 32"/>
                <a:gd name="T27" fmla="*/ 8 h 23"/>
                <a:gd name="T28" fmla="*/ 10 w 32"/>
                <a:gd name="T29" fmla="*/ 8 h 23"/>
                <a:gd name="T30" fmla="*/ 9 w 32"/>
                <a:gd name="T31" fmla="*/ 8 h 23"/>
                <a:gd name="T32" fmla="*/ 10 w 32"/>
                <a:gd name="T33" fmla="*/ 9 h 23"/>
                <a:gd name="T34" fmla="*/ 12 w 32"/>
                <a:gd name="T35" fmla="*/ 9 h 23"/>
                <a:gd name="T36" fmla="*/ 12 w 32"/>
                <a:gd name="T37" fmla="*/ 13 h 23"/>
                <a:gd name="T38" fmla="*/ 11 w 32"/>
                <a:gd name="T39" fmla="*/ 14 h 23"/>
                <a:gd name="T40" fmla="*/ 12 w 32"/>
                <a:gd name="T41" fmla="*/ 14 h 23"/>
                <a:gd name="T42" fmla="*/ 21 w 32"/>
                <a:gd name="T43" fmla="*/ 16 h 23"/>
                <a:gd name="T44" fmla="*/ 23 w 32"/>
                <a:gd name="T45" fmla="*/ 15 h 23"/>
                <a:gd name="T46" fmla="*/ 25 w 32"/>
                <a:gd name="T47" fmla="*/ 10 h 23"/>
                <a:gd name="T48" fmla="*/ 24 w 32"/>
                <a:gd name="T49" fmla="*/ 8 h 23"/>
                <a:gd name="T50" fmla="*/ 25 w 32"/>
                <a:gd name="T51" fmla="*/ 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2" h="23">
                  <a:moveTo>
                    <a:pt x="25" y="3"/>
                  </a:moveTo>
                  <a:cubicBezTo>
                    <a:pt x="32" y="5"/>
                    <a:pt x="31" y="8"/>
                    <a:pt x="30" y="13"/>
                  </a:cubicBezTo>
                  <a:cubicBezTo>
                    <a:pt x="30" y="15"/>
                    <a:pt x="29" y="17"/>
                    <a:pt x="28" y="19"/>
                  </a:cubicBezTo>
                  <a:cubicBezTo>
                    <a:pt x="27" y="22"/>
                    <a:pt x="25" y="23"/>
                    <a:pt x="22" y="22"/>
                  </a:cubicBezTo>
                  <a:cubicBezTo>
                    <a:pt x="16" y="21"/>
                    <a:pt x="10" y="20"/>
                    <a:pt x="5" y="18"/>
                  </a:cubicBezTo>
                  <a:cubicBezTo>
                    <a:pt x="4" y="18"/>
                    <a:pt x="3" y="18"/>
                    <a:pt x="2" y="17"/>
                  </a:cubicBezTo>
                  <a:cubicBezTo>
                    <a:pt x="0" y="16"/>
                    <a:pt x="0" y="15"/>
                    <a:pt x="1" y="13"/>
                  </a:cubicBezTo>
                  <a:cubicBezTo>
                    <a:pt x="2" y="10"/>
                    <a:pt x="3" y="7"/>
                    <a:pt x="4" y="3"/>
                  </a:cubicBezTo>
                  <a:cubicBezTo>
                    <a:pt x="4" y="3"/>
                    <a:pt x="4" y="2"/>
                    <a:pt x="5" y="1"/>
                  </a:cubicBezTo>
                  <a:cubicBezTo>
                    <a:pt x="6" y="0"/>
                    <a:pt x="7" y="0"/>
                    <a:pt x="8" y="1"/>
                  </a:cubicBezTo>
                  <a:cubicBezTo>
                    <a:pt x="10" y="2"/>
                    <a:pt x="12" y="3"/>
                    <a:pt x="14" y="3"/>
                  </a:cubicBezTo>
                  <a:cubicBezTo>
                    <a:pt x="14" y="3"/>
                    <a:pt x="15" y="3"/>
                    <a:pt x="15" y="3"/>
                  </a:cubicBezTo>
                  <a:cubicBezTo>
                    <a:pt x="17" y="4"/>
                    <a:pt x="17" y="5"/>
                    <a:pt x="18" y="6"/>
                  </a:cubicBezTo>
                  <a:cubicBezTo>
                    <a:pt x="18" y="7"/>
                    <a:pt x="16" y="8"/>
                    <a:pt x="15" y="8"/>
                  </a:cubicBezTo>
                  <a:cubicBezTo>
                    <a:pt x="13" y="8"/>
                    <a:pt x="12" y="8"/>
                    <a:pt x="10" y="8"/>
                  </a:cubicBezTo>
                  <a:cubicBezTo>
                    <a:pt x="10" y="8"/>
                    <a:pt x="9" y="8"/>
                    <a:pt x="9" y="8"/>
                  </a:cubicBezTo>
                  <a:cubicBezTo>
                    <a:pt x="10" y="8"/>
                    <a:pt x="10" y="9"/>
                    <a:pt x="10" y="9"/>
                  </a:cubicBezTo>
                  <a:cubicBezTo>
                    <a:pt x="11" y="9"/>
                    <a:pt x="11" y="9"/>
                    <a:pt x="12" y="9"/>
                  </a:cubicBezTo>
                  <a:cubicBezTo>
                    <a:pt x="14" y="11"/>
                    <a:pt x="14" y="12"/>
                    <a:pt x="12" y="13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1" y="14"/>
                    <a:pt x="11" y="14"/>
                    <a:pt x="12" y="14"/>
                  </a:cubicBezTo>
                  <a:cubicBezTo>
                    <a:pt x="15" y="15"/>
                    <a:pt x="18" y="16"/>
                    <a:pt x="21" y="16"/>
                  </a:cubicBezTo>
                  <a:cubicBezTo>
                    <a:pt x="22" y="16"/>
                    <a:pt x="23" y="16"/>
                    <a:pt x="23" y="15"/>
                  </a:cubicBezTo>
                  <a:cubicBezTo>
                    <a:pt x="24" y="13"/>
                    <a:pt x="24" y="12"/>
                    <a:pt x="25" y="10"/>
                  </a:cubicBezTo>
                  <a:cubicBezTo>
                    <a:pt x="25" y="9"/>
                    <a:pt x="25" y="8"/>
                    <a:pt x="24" y="8"/>
                  </a:cubicBezTo>
                  <a:cubicBezTo>
                    <a:pt x="23" y="5"/>
                    <a:pt x="23" y="5"/>
                    <a:pt x="25" y="3"/>
                  </a:cubicBezTo>
                  <a:close/>
                </a:path>
              </a:pathLst>
            </a:custGeom>
            <a:solidFill>
              <a:srgbClr val="C96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05" name="Freeform 198"/>
            <p:cNvSpPr>
              <a:spLocks/>
            </p:cNvSpPr>
            <p:nvPr/>
          </p:nvSpPr>
          <p:spPr bwMode="auto">
            <a:xfrm>
              <a:off x="4398781" y="6327775"/>
              <a:ext cx="38100" cy="25400"/>
            </a:xfrm>
            <a:custGeom>
              <a:avLst/>
              <a:gdLst>
                <a:gd name="T0" fmla="*/ 12 w 14"/>
                <a:gd name="T1" fmla="*/ 1 h 10"/>
                <a:gd name="T2" fmla="*/ 14 w 14"/>
                <a:gd name="T3" fmla="*/ 3 h 10"/>
                <a:gd name="T4" fmla="*/ 12 w 14"/>
                <a:gd name="T5" fmla="*/ 6 h 10"/>
                <a:gd name="T6" fmla="*/ 5 w 14"/>
                <a:gd name="T7" fmla="*/ 10 h 10"/>
                <a:gd name="T8" fmla="*/ 3 w 14"/>
                <a:gd name="T9" fmla="*/ 10 h 10"/>
                <a:gd name="T10" fmla="*/ 1 w 14"/>
                <a:gd name="T11" fmla="*/ 9 h 10"/>
                <a:gd name="T12" fmla="*/ 1 w 14"/>
                <a:gd name="T13" fmla="*/ 6 h 10"/>
                <a:gd name="T14" fmla="*/ 2 w 14"/>
                <a:gd name="T15" fmla="*/ 5 h 10"/>
                <a:gd name="T16" fmla="*/ 9 w 14"/>
                <a:gd name="T17" fmla="*/ 1 h 10"/>
                <a:gd name="T18" fmla="*/ 12 w 14"/>
                <a:gd name="T19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" h="10">
                  <a:moveTo>
                    <a:pt x="12" y="1"/>
                  </a:moveTo>
                  <a:cubicBezTo>
                    <a:pt x="13" y="1"/>
                    <a:pt x="14" y="2"/>
                    <a:pt x="14" y="3"/>
                  </a:cubicBezTo>
                  <a:cubicBezTo>
                    <a:pt x="14" y="4"/>
                    <a:pt x="13" y="5"/>
                    <a:pt x="12" y="6"/>
                  </a:cubicBezTo>
                  <a:cubicBezTo>
                    <a:pt x="10" y="7"/>
                    <a:pt x="7" y="8"/>
                    <a:pt x="5" y="10"/>
                  </a:cubicBezTo>
                  <a:cubicBezTo>
                    <a:pt x="4" y="10"/>
                    <a:pt x="4" y="10"/>
                    <a:pt x="3" y="10"/>
                  </a:cubicBezTo>
                  <a:cubicBezTo>
                    <a:pt x="2" y="10"/>
                    <a:pt x="1" y="10"/>
                    <a:pt x="1" y="9"/>
                  </a:cubicBezTo>
                  <a:cubicBezTo>
                    <a:pt x="0" y="8"/>
                    <a:pt x="0" y="7"/>
                    <a:pt x="1" y="6"/>
                  </a:cubicBezTo>
                  <a:cubicBezTo>
                    <a:pt x="1" y="6"/>
                    <a:pt x="2" y="5"/>
                    <a:pt x="2" y="5"/>
                  </a:cubicBezTo>
                  <a:cubicBezTo>
                    <a:pt x="5" y="3"/>
                    <a:pt x="7" y="2"/>
                    <a:pt x="9" y="1"/>
                  </a:cubicBezTo>
                  <a:cubicBezTo>
                    <a:pt x="10" y="0"/>
                    <a:pt x="11" y="0"/>
                    <a:pt x="12" y="1"/>
                  </a:cubicBezTo>
                </a:path>
              </a:pathLst>
            </a:custGeom>
            <a:solidFill>
              <a:srgbClr val="C96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06" name="Freeform 199"/>
            <p:cNvSpPr>
              <a:spLocks/>
            </p:cNvSpPr>
            <p:nvPr/>
          </p:nvSpPr>
          <p:spPr bwMode="auto">
            <a:xfrm>
              <a:off x="4278131" y="6129338"/>
              <a:ext cx="42863" cy="20638"/>
            </a:xfrm>
            <a:custGeom>
              <a:avLst/>
              <a:gdLst>
                <a:gd name="T0" fmla="*/ 14 w 16"/>
                <a:gd name="T1" fmla="*/ 0 h 8"/>
                <a:gd name="T2" fmla="*/ 15 w 16"/>
                <a:gd name="T3" fmla="*/ 4 h 8"/>
                <a:gd name="T4" fmla="*/ 13 w 16"/>
                <a:gd name="T5" fmla="*/ 5 h 8"/>
                <a:gd name="T6" fmla="*/ 4 w 16"/>
                <a:gd name="T7" fmla="*/ 8 h 8"/>
                <a:gd name="T8" fmla="*/ 2 w 16"/>
                <a:gd name="T9" fmla="*/ 7 h 8"/>
                <a:gd name="T10" fmla="*/ 1 w 16"/>
                <a:gd name="T11" fmla="*/ 4 h 8"/>
                <a:gd name="T12" fmla="*/ 2 w 16"/>
                <a:gd name="T13" fmla="*/ 3 h 8"/>
                <a:gd name="T14" fmla="*/ 13 w 16"/>
                <a:gd name="T15" fmla="*/ 0 h 8"/>
                <a:gd name="T16" fmla="*/ 14 w 16"/>
                <a:gd name="T1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8">
                  <a:moveTo>
                    <a:pt x="14" y="0"/>
                  </a:moveTo>
                  <a:cubicBezTo>
                    <a:pt x="16" y="1"/>
                    <a:pt x="16" y="3"/>
                    <a:pt x="15" y="4"/>
                  </a:cubicBezTo>
                  <a:cubicBezTo>
                    <a:pt x="15" y="5"/>
                    <a:pt x="14" y="5"/>
                    <a:pt x="13" y="5"/>
                  </a:cubicBezTo>
                  <a:cubicBezTo>
                    <a:pt x="10" y="7"/>
                    <a:pt x="7" y="7"/>
                    <a:pt x="4" y="8"/>
                  </a:cubicBezTo>
                  <a:cubicBezTo>
                    <a:pt x="3" y="8"/>
                    <a:pt x="2" y="8"/>
                    <a:pt x="2" y="7"/>
                  </a:cubicBezTo>
                  <a:cubicBezTo>
                    <a:pt x="0" y="7"/>
                    <a:pt x="0" y="5"/>
                    <a:pt x="1" y="4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6" y="2"/>
                    <a:pt x="9" y="1"/>
                    <a:pt x="13" y="0"/>
                  </a:cubicBezTo>
                  <a:cubicBezTo>
                    <a:pt x="13" y="0"/>
                    <a:pt x="14" y="0"/>
                    <a:pt x="14" y="0"/>
                  </a:cubicBezTo>
                  <a:close/>
                </a:path>
              </a:pathLst>
            </a:custGeom>
            <a:solidFill>
              <a:srgbClr val="C96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07" name="Freeform 200"/>
            <p:cNvSpPr>
              <a:spLocks/>
            </p:cNvSpPr>
            <p:nvPr/>
          </p:nvSpPr>
          <p:spPr bwMode="auto">
            <a:xfrm>
              <a:off x="4336869" y="6137275"/>
              <a:ext cx="28575" cy="33338"/>
            </a:xfrm>
            <a:custGeom>
              <a:avLst/>
              <a:gdLst>
                <a:gd name="T0" fmla="*/ 4 w 11"/>
                <a:gd name="T1" fmla="*/ 1 h 13"/>
                <a:gd name="T2" fmla="*/ 11 w 11"/>
                <a:gd name="T3" fmla="*/ 11 h 13"/>
                <a:gd name="T4" fmla="*/ 9 w 11"/>
                <a:gd name="T5" fmla="*/ 13 h 13"/>
                <a:gd name="T6" fmla="*/ 7 w 11"/>
                <a:gd name="T7" fmla="*/ 12 h 13"/>
                <a:gd name="T8" fmla="*/ 0 w 11"/>
                <a:gd name="T9" fmla="*/ 4 h 13"/>
                <a:gd name="T10" fmla="*/ 0 w 11"/>
                <a:gd name="T11" fmla="*/ 3 h 13"/>
                <a:gd name="T12" fmla="*/ 1 w 11"/>
                <a:gd name="T13" fmla="*/ 1 h 13"/>
                <a:gd name="T14" fmla="*/ 4 w 11"/>
                <a:gd name="T15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13">
                  <a:moveTo>
                    <a:pt x="4" y="1"/>
                  </a:moveTo>
                  <a:cubicBezTo>
                    <a:pt x="7" y="3"/>
                    <a:pt x="10" y="6"/>
                    <a:pt x="11" y="11"/>
                  </a:cubicBezTo>
                  <a:cubicBezTo>
                    <a:pt x="11" y="12"/>
                    <a:pt x="10" y="13"/>
                    <a:pt x="9" y="13"/>
                  </a:cubicBezTo>
                  <a:cubicBezTo>
                    <a:pt x="8" y="13"/>
                    <a:pt x="7" y="13"/>
                    <a:pt x="7" y="12"/>
                  </a:cubicBezTo>
                  <a:cubicBezTo>
                    <a:pt x="4" y="10"/>
                    <a:pt x="2" y="7"/>
                    <a:pt x="0" y="4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0"/>
                    <a:pt x="2" y="0"/>
                    <a:pt x="4" y="1"/>
                  </a:cubicBezTo>
                  <a:close/>
                </a:path>
              </a:pathLst>
            </a:custGeom>
            <a:solidFill>
              <a:srgbClr val="C96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08" name="Freeform 201"/>
            <p:cNvSpPr>
              <a:spLocks/>
            </p:cNvSpPr>
            <p:nvPr/>
          </p:nvSpPr>
          <p:spPr bwMode="auto">
            <a:xfrm>
              <a:off x="4673419" y="6110288"/>
              <a:ext cx="23813" cy="31750"/>
            </a:xfrm>
            <a:custGeom>
              <a:avLst/>
              <a:gdLst>
                <a:gd name="T0" fmla="*/ 3 w 9"/>
                <a:gd name="T1" fmla="*/ 0 h 12"/>
                <a:gd name="T2" fmla="*/ 9 w 9"/>
                <a:gd name="T3" fmla="*/ 9 h 12"/>
                <a:gd name="T4" fmla="*/ 8 w 9"/>
                <a:gd name="T5" fmla="*/ 11 h 12"/>
                <a:gd name="T6" fmla="*/ 5 w 9"/>
                <a:gd name="T7" fmla="*/ 11 h 12"/>
                <a:gd name="T8" fmla="*/ 0 w 9"/>
                <a:gd name="T9" fmla="*/ 3 h 12"/>
                <a:gd name="T10" fmla="*/ 1 w 9"/>
                <a:gd name="T11" fmla="*/ 1 h 12"/>
                <a:gd name="T12" fmla="*/ 3 w 9"/>
                <a:gd name="T1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12">
                  <a:moveTo>
                    <a:pt x="3" y="0"/>
                  </a:moveTo>
                  <a:cubicBezTo>
                    <a:pt x="6" y="1"/>
                    <a:pt x="9" y="6"/>
                    <a:pt x="9" y="9"/>
                  </a:cubicBezTo>
                  <a:cubicBezTo>
                    <a:pt x="9" y="10"/>
                    <a:pt x="9" y="11"/>
                    <a:pt x="8" y="11"/>
                  </a:cubicBezTo>
                  <a:cubicBezTo>
                    <a:pt x="7" y="12"/>
                    <a:pt x="6" y="12"/>
                    <a:pt x="5" y="11"/>
                  </a:cubicBezTo>
                  <a:cubicBezTo>
                    <a:pt x="3" y="8"/>
                    <a:pt x="2" y="6"/>
                    <a:pt x="0" y="3"/>
                  </a:cubicBezTo>
                  <a:cubicBezTo>
                    <a:pt x="0" y="2"/>
                    <a:pt x="0" y="2"/>
                    <a:pt x="1" y="1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C96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09" name="Freeform 202"/>
            <p:cNvSpPr>
              <a:spLocks/>
            </p:cNvSpPr>
            <p:nvPr/>
          </p:nvSpPr>
          <p:spPr bwMode="auto">
            <a:xfrm>
              <a:off x="4438469" y="6337300"/>
              <a:ext cx="19050" cy="31750"/>
            </a:xfrm>
            <a:custGeom>
              <a:avLst/>
              <a:gdLst>
                <a:gd name="T0" fmla="*/ 3 w 7"/>
                <a:gd name="T1" fmla="*/ 0 h 12"/>
                <a:gd name="T2" fmla="*/ 4 w 7"/>
                <a:gd name="T3" fmla="*/ 1 h 12"/>
                <a:gd name="T4" fmla="*/ 7 w 7"/>
                <a:gd name="T5" fmla="*/ 9 h 12"/>
                <a:gd name="T6" fmla="*/ 4 w 7"/>
                <a:gd name="T7" fmla="*/ 11 h 12"/>
                <a:gd name="T8" fmla="*/ 2 w 7"/>
                <a:gd name="T9" fmla="*/ 10 h 12"/>
                <a:gd name="T10" fmla="*/ 0 w 7"/>
                <a:gd name="T11" fmla="*/ 2 h 12"/>
                <a:gd name="T12" fmla="*/ 3 w 7"/>
                <a:gd name="T1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12">
                  <a:moveTo>
                    <a:pt x="3" y="0"/>
                  </a:moveTo>
                  <a:cubicBezTo>
                    <a:pt x="4" y="0"/>
                    <a:pt x="4" y="1"/>
                    <a:pt x="4" y="1"/>
                  </a:cubicBezTo>
                  <a:cubicBezTo>
                    <a:pt x="6" y="3"/>
                    <a:pt x="7" y="6"/>
                    <a:pt x="7" y="9"/>
                  </a:cubicBezTo>
                  <a:cubicBezTo>
                    <a:pt x="7" y="11"/>
                    <a:pt x="5" y="12"/>
                    <a:pt x="4" y="11"/>
                  </a:cubicBezTo>
                  <a:cubicBezTo>
                    <a:pt x="3" y="10"/>
                    <a:pt x="3" y="10"/>
                    <a:pt x="2" y="10"/>
                  </a:cubicBezTo>
                  <a:cubicBezTo>
                    <a:pt x="1" y="7"/>
                    <a:pt x="0" y="5"/>
                    <a:pt x="0" y="2"/>
                  </a:cubicBezTo>
                  <a:cubicBezTo>
                    <a:pt x="0" y="1"/>
                    <a:pt x="2" y="0"/>
                    <a:pt x="3" y="0"/>
                  </a:cubicBezTo>
                </a:path>
              </a:pathLst>
            </a:custGeom>
            <a:solidFill>
              <a:srgbClr val="C96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10" name="Freeform 203"/>
            <p:cNvSpPr>
              <a:spLocks/>
            </p:cNvSpPr>
            <p:nvPr/>
          </p:nvSpPr>
          <p:spPr bwMode="auto">
            <a:xfrm>
              <a:off x="4757556" y="6107113"/>
              <a:ext cx="20638" cy="26988"/>
            </a:xfrm>
            <a:custGeom>
              <a:avLst/>
              <a:gdLst>
                <a:gd name="T0" fmla="*/ 3 w 8"/>
                <a:gd name="T1" fmla="*/ 1 h 10"/>
                <a:gd name="T2" fmla="*/ 4 w 8"/>
                <a:gd name="T3" fmla="*/ 1 h 10"/>
                <a:gd name="T4" fmla="*/ 8 w 8"/>
                <a:gd name="T5" fmla="*/ 7 h 10"/>
                <a:gd name="T6" fmla="*/ 7 w 8"/>
                <a:gd name="T7" fmla="*/ 10 h 10"/>
                <a:gd name="T8" fmla="*/ 4 w 8"/>
                <a:gd name="T9" fmla="*/ 10 h 10"/>
                <a:gd name="T10" fmla="*/ 0 w 8"/>
                <a:gd name="T11" fmla="*/ 3 h 10"/>
                <a:gd name="T12" fmla="*/ 3 w 8"/>
                <a:gd name="T13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10">
                  <a:moveTo>
                    <a:pt x="3" y="1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6" y="3"/>
                    <a:pt x="7" y="5"/>
                    <a:pt x="8" y="7"/>
                  </a:cubicBezTo>
                  <a:cubicBezTo>
                    <a:pt x="8" y="8"/>
                    <a:pt x="8" y="9"/>
                    <a:pt x="7" y="10"/>
                  </a:cubicBezTo>
                  <a:cubicBezTo>
                    <a:pt x="6" y="10"/>
                    <a:pt x="5" y="10"/>
                    <a:pt x="4" y="10"/>
                  </a:cubicBezTo>
                  <a:cubicBezTo>
                    <a:pt x="2" y="8"/>
                    <a:pt x="0" y="6"/>
                    <a:pt x="0" y="3"/>
                  </a:cubicBezTo>
                  <a:cubicBezTo>
                    <a:pt x="0" y="2"/>
                    <a:pt x="2" y="0"/>
                    <a:pt x="3" y="1"/>
                  </a:cubicBezTo>
                </a:path>
              </a:pathLst>
            </a:custGeom>
            <a:solidFill>
              <a:srgbClr val="C96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11" name="Freeform 204"/>
            <p:cNvSpPr>
              <a:spLocks noEditPoints="1"/>
            </p:cNvSpPr>
            <p:nvPr/>
          </p:nvSpPr>
          <p:spPr bwMode="auto">
            <a:xfrm>
              <a:off x="4325756" y="5978525"/>
              <a:ext cx="500063" cy="441325"/>
            </a:xfrm>
            <a:custGeom>
              <a:avLst/>
              <a:gdLst>
                <a:gd name="T0" fmla="*/ 164 w 190"/>
                <a:gd name="T1" fmla="*/ 52 h 167"/>
                <a:gd name="T2" fmla="*/ 168 w 190"/>
                <a:gd name="T3" fmla="*/ 50 h 167"/>
                <a:gd name="T4" fmla="*/ 169 w 190"/>
                <a:gd name="T5" fmla="*/ 59 h 167"/>
                <a:gd name="T6" fmla="*/ 171 w 190"/>
                <a:gd name="T7" fmla="*/ 23 h 167"/>
                <a:gd name="T8" fmla="*/ 157 w 190"/>
                <a:gd name="T9" fmla="*/ 60 h 167"/>
                <a:gd name="T10" fmla="*/ 148 w 190"/>
                <a:gd name="T11" fmla="*/ 88 h 167"/>
                <a:gd name="T12" fmla="*/ 153 w 190"/>
                <a:gd name="T13" fmla="*/ 89 h 167"/>
                <a:gd name="T14" fmla="*/ 156 w 190"/>
                <a:gd name="T15" fmla="*/ 79 h 167"/>
                <a:gd name="T16" fmla="*/ 158 w 190"/>
                <a:gd name="T17" fmla="*/ 74 h 167"/>
                <a:gd name="T18" fmla="*/ 157 w 190"/>
                <a:gd name="T19" fmla="*/ 64 h 167"/>
                <a:gd name="T20" fmla="*/ 164 w 190"/>
                <a:gd name="T21" fmla="*/ 65 h 167"/>
                <a:gd name="T22" fmla="*/ 172 w 190"/>
                <a:gd name="T23" fmla="*/ 65 h 167"/>
                <a:gd name="T24" fmla="*/ 165 w 190"/>
                <a:gd name="T25" fmla="*/ 72 h 167"/>
                <a:gd name="T26" fmla="*/ 169 w 190"/>
                <a:gd name="T27" fmla="*/ 79 h 167"/>
                <a:gd name="T28" fmla="*/ 166 w 190"/>
                <a:gd name="T29" fmla="*/ 83 h 167"/>
                <a:gd name="T30" fmla="*/ 161 w 190"/>
                <a:gd name="T31" fmla="*/ 89 h 167"/>
                <a:gd name="T32" fmla="*/ 167 w 190"/>
                <a:gd name="T33" fmla="*/ 94 h 167"/>
                <a:gd name="T34" fmla="*/ 162 w 190"/>
                <a:gd name="T35" fmla="*/ 96 h 167"/>
                <a:gd name="T36" fmla="*/ 146 w 190"/>
                <a:gd name="T37" fmla="*/ 93 h 167"/>
                <a:gd name="T38" fmla="*/ 142 w 190"/>
                <a:gd name="T39" fmla="*/ 96 h 167"/>
                <a:gd name="T40" fmla="*/ 142 w 190"/>
                <a:gd name="T41" fmla="*/ 86 h 167"/>
                <a:gd name="T42" fmla="*/ 136 w 190"/>
                <a:gd name="T43" fmla="*/ 95 h 167"/>
                <a:gd name="T44" fmla="*/ 165 w 190"/>
                <a:gd name="T45" fmla="*/ 108 h 167"/>
                <a:gd name="T46" fmla="*/ 173 w 190"/>
                <a:gd name="T47" fmla="*/ 110 h 167"/>
                <a:gd name="T48" fmla="*/ 163 w 190"/>
                <a:gd name="T49" fmla="*/ 114 h 167"/>
                <a:gd name="T50" fmla="*/ 133 w 190"/>
                <a:gd name="T51" fmla="*/ 99 h 167"/>
                <a:gd name="T52" fmla="*/ 93 w 190"/>
                <a:gd name="T53" fmla="*/ 123 h 167"/>
                <a:gd name="T54" fmla="*/ 90 w 190"/>
                <a:gd name="T55" fmla="*/ 127 h 167"/>
                <a:gd name="T56" fmla="*/ 80 w 190"/>
                <a:gd name="T57" fmla="*/ 129 h 167"/>
                <a:gd name="T58" fmla="*/ 67 w 190"/>
                <a:gd name="T59" fmla="*/ 159 h 167"/>
                <a:gd name="T60" fmla="*/ 59 w 190"/>
                <a:gd name="T61" fmla="*/ 152 h 167"/>
                <a:gd name="T62" fmla="*/ 61 w 190"/>
                <a:gd name="T63" fmla="*/ 150 h 167"/>
                <a:gd name="T64" fmla="*/ 66 w 190"/>
                <a:gd name="T65" fmla="*/ 150 h 167"/>
                <a:gd name="T66" fmla="*/ 69 w 190"/>
                <a:gd name="T67" fmla="*/ 138 h 167"/>
                <a:gd name="T68" fmla="*/ 59 w 190"/>
                <a:gd name="T69" fmla="*/ 142 h 167"/>
                <a:gd name="T70" fmla="*/ 60 w 190"/>
                <a:gd name="T71" fmla="*/ 136 h 167"/>
                <a:gd name="T72" fmla="*/ 47 w 190"/>
                <a:gd name="T73" fmla="*/ 137 h 167"/>
                <a:gd name="T74" fmla="*/ 48 w 190"/>
                <a:gd name="T75" fmla="*/ 147 h 167"/>
                <a:gd name="T76" fmla="*/ 43 w 190"/>
                <a:gd name="T77" fmla="*/ 138 h 167"/>
                <a:gd name="T78" fmla="*/ 40 w 190"/>
                <a:gd name="T79" fmla="*/ 138 h 167"/>
                <a:gd name="T80" fmla="*/ 31 w 190"/>
                <a:gd name="T81" fmla="*/ 142 h 167"/>
                <a:gd name="T82" fmla="*/ 30 w 190"/>
                <a:gd name="T83" fmla="*/ 137 h 167"/>
                <a:gd name="T84" fmla="*/ 0 w 190"/>
                <a:gd name="T85" fmla="*/ 133 h 167"/>
                <a:gd name="T86" fmla="*/ 52 w 190"/>
                <a:gd name="T87" fmla="*/ 163 h 167"/>
                <a:gd name="T88" fmla="*/ 108 w 190"/>
                <a:gd name="T89" fmla="*/ 163 h 167"/>
                <a:gd name="T90" fmla="*/ 138 w 190"/>
                <a:gd name="T91" fmla="*/ 150 h 167"/>
                <a:gd name="T92" fmla="*/ 185 w 190"/>
                <a:gd name="T93" fmla="*/ 89 h 167"/>
                <a:gd name="T94" fmla="*/ 187 w 190"/>
                <a:gd name="T95" fmla="*/ 31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90" h="167">
                  <a:moveTo>
                    <a:pt x="169" y="59"/>
                  </a:moveTo>
                  <a:cubicBezTo>
                    <a:pt x="169" y="59"/>
                    <a:pt x="169" y="59"/>
                    <a:pt x="168" y="59"/>
                  </a:cubicBezTo>
                  <a:cubicBezTo>
                    <a:pt x="166" y="57"/>
                    <a:pt x="164" y="55"/>
                    <a:pt x="164" y="52"/>
                  </a:cubicBezTo>
                  <a:cubicBezTo>
                    <a:pt x="164" y="51"/>
                    <a:pt x="165" y="50"/>
                    <a:pt x="167" y="50"/>
                  </a:cubicBezTo>
                  <a:cubicBezTo>
                    <a:pt x="167" y="50"/>
                    <a:pt x="167" y="50"/>
                    <a:pt x="167" y="50"/>
                  </a:cubicBezTo>
                  <a:cubicBezTo>
                    <a:pt x="168" y="50"/>
                    <a:pt x="168" y="50"/>
                    <a:pt x="168" y="50"/>
                  </a:cubicBezTo>
                  <a:cubicBezTo>
                    <a:pt x="170" y="52"/>
                    <a:pt x="171" y="54"/>
                    <a:pt x="172" y="56"/>
                  </a:cubicBezTo>
                  <a:cubicBezTo>
                    <a:pt x="172" y="57"/>
                    <a:pt x="172" y="58"/>
                    <a:pt x="171" y="59"/>
                  </a:cubicBezTo>
                  <a:cubicBezTo>
                    <a:pt x="170" y="59"/>
                    <a:pt x="170" y="59"/>
                    <a:pt x="169" y="59"/>
                  </a:cubicBezTo>
                  <a:moveTo>
                    <a:pt x="174" y="0"/>
                  </a:moveTo>
                  <a:cubicBezTo>
                    <a:pt x="174" y="1"/>
                    <a:pt x="174" y="2"/>
                    <a:pt x="174" y="2"/>
                  </a:cubicBezTo>
                  <a:cubicBezTo>
                    <a:pt x="173" y="9"/>
                    <a:pt x="172" y="16"/>
                    <a:pt x="171" y="23"/>
                  </a:cubicBezTo>
                  <a:cubicBezTo>
                    <a:pt x="168" y="34"/>
                    <a:pt x="165" y="44"/>
                    <a:pt x="160" y="54"/>
                  </a:cubicBezTo>
                  <a:cubicBezTo>
                    <a:pt x="160" y="54"/>
                    <a:pt x="160" y="55"/>
                    <a:pt x="160" y="55"/>
                  </a:cubicBezTo>
                  <a:cubicBezTo>
                    <a:pt x="159" y="57"/>
                    <a:pt x="159" y="59"/>
                    <a:pt x="157" y="60"/>
                  </a:cubicBezTo>
                  <a:cubicBezTo>
                    <a:pt x="156" y="63"/>
                    <a:pt x="154" y="66"/>
                    <a:pt x="152" y="69"/>
                  </a:cubicBezTo>
                  <a:cubicBezTo>
                    <a:pt x="153" y="72"/>
                    <a:pt x="153" y="75"/>
                    <a:pt x="152" y="77"/>
                  </a:cubicBezTo>
                  <a:cubicBezTo>
                    <a:pt x="151" y="81"/>
                    <a:pt x="149" y="84"/>
                    <a:pt x="148" y="88"/>
                  </a:cubicBezTo>
                  <a:cubicBezTo>
                    <a:pt x="147" y="89"/>
                    <a:pt x="148" y="90"/>
                    <a:pt x="149" y="90"/>
                  </a:cubicBezTo>
                  <a:cubicBezTo>
                    <a:pt x="149" y="90"/>
                    <a:pt x="149" y="90"/>
                    <a:pt x="149" y="90"/>
                  </a:cubicBezTo>
                  <a:cubicBezTo>
                    <a:pt x="151" y="90"/>
                    <a:pt x="152" y="90"/>
                    <a:pt x="153" y="89"/>
                  </a:cubicBezTo>
                  <a:cubicBezTo>
                    <a:pt x="154" y="89"/>
                    <a:pt x="155" y="89"/>
                    <a:pt x="154" y="88"/>
                  </a:cubicBezTo>
                  <a:cubicBezTo>
                    <a:pt x="151" y="84"/>
                    <a:pt x="151" y="84"/>
                    <a:pt x="156" y="82"/>
                  </a:cubicBezTo>
                  <a:cubicBezTo>
                    <a:pt x="157" y="82"/>
                    <a:pt x="157" y="81"/>
                    <a:pt x="156" y="79"/>
                  </a:cubicBezTo>
                  <a:cubicBezTo>
                    <a:pt x="155" y="79"/>
                    <a:pt x="155" y="79"/>
                    <a:pt x="155" y="78"/>
                  </a:cubicBezTo>
                  <a:cubicBezTo>
                    <a:pt x="154" y="77"/>
                    <a:pt x="154" y="76"/>
                    <a:pt x="155" y="75"/>
                  </a:cubicBezTo>
                  <a:cubicBezTo>
                    <a:pt x="156" y="75"/>
                    <a:pt x="157" y="75"/>
                    <a:pt x="158" y="74"/>
                  </a:cubicBezTo>
                  <a:cubicBezTo>
                    <a:pt x="160" y="73"/>
                    <a:pt x="160" y="71"/>
                    <a:pt x="158" y="70"/>
                  </a:cubicBezTo>
                  <a:cubicBezTo>
                    <a:pt x="158" y="69"/>
                    <a:pt x="157" y="69"/>
                    <a:pt x="156" y="68"/>
                  </a:cubicBezTo>
                  <a:cubicBezTo>
                    <a:pt x="155" y="67"/>
                    <a:pt x="155" y="65"/>
                    <a:pt x="157" y="64"/>
                  </a:cubicBezTo>
                  <a:cubicBezTo>
                    <a:pt x="157" y="64"/>
                    <a:pt x="158" y="64"/>
                    <a:pt x="158" y="64"/>
                  </a:cubicBezTo>
                  <a:cubicBezTo>
                    <a:pt x="158" y="64"/>
                    <a:pt x="158" y="64"/>
                    <a:pt x="158" y="64"/>
                  </a:cubicBezTo>
                  <a:cubicBezTo>
                    <a:pt x="160" y="65"/>
                    <a:pt x="162" y="65"/>
                    <a:pt x="164" y="65"/>
                  </a:cubicBezTo>
                  <a:cubicBezTo>
                    <a:pt x="166" y="65"/>
                    <a:pt x="168" y="65"/>
                    <a:pt x="170" y="64"/>
                  </a:cubicBezTo>
                  <a:cubicBezTo>
                    <a:pt x="170" y="64"/>
                    <a:pt x="170" y="64"/>
                    <a:pt x="170" y="64"/>
                  </a:cubicBezTo>
                  <a:cubicBezTo>
                    <a:pt x="171" y="64"/>
                    <a:pt x="172" y="65"/>
                    <a:pt x="172" y="65"/>
                  </a:cubicBezTo>
                  <a:cubicBezTo>
                    <a:pt x="174" y="66"/>
                    <a:pt x="174" y="69"/>
                    <a:pt x="172" y="69"/>
                  </a:cubicBezTo>
                  <a:cubicBezTo>
                    <a:pt x="171" y="70"/>
                    <a:pt x="169" y="70"/>
                    <a:pt x="168" y="70"/>
                  </a:cubicBezTo>
                  <a:cubicBezTo>
                    <a:pt x="167" y="71"/>
                    <a:pt x="166" y="71"/>
                    <a:pt x="165" y="72"/>
                  </a:cubicBezTo>
                  <a:cubicBezTo>
                    <a:pt x="165" y="73"/>
                    <a:pt x="165" y="74"/>
                    <a:pt x="166" y="74"/>
                  </a:cubicBezTo>
                  <a:cubicBezTo>
                    <a:pt x="167" y="74"/>
                    <a:pt x="168" y="74"/>
                    <a:pt x="169" y="75"/>
                  </a:cubicBezTo>
                  <a:cubicBezTo>
                    <a:pt x="170" y="76"/>
                    <a:pt x="170" y="78"/>
                    <a:pt x="169" y="79"/>
                  </a:cubicBezTo>
                  <a:cubicBezTo>
                    <a:pt x="168" y="79"/>
                    <a:pt x="167" y="79"/>
                    <a:pt x="167" y="80"/>
                  </a:cubicBezTo>
                  <a:cubicBezTo>
                    <a:pt x="166" y="80"/>
                    <a:pt x="164" y="80"/>
                    <a:pt x="164" y="81"/>
                  </a:cubicBezTo>
                  <a:cubicBezTo>
                    <a:pt x="164" y="83"/>
                    <a:pt x="165" y="83"/>
                    <a:pt x="166" y="83"/>
                  </a:cubicBezTo>
                  <a:cubicBezTo>
                    <a:pt x="167" y="85"/>
                    <a:pt x="166" y="86"/>
                    <a:pt x="165" y="87"/>
                  </a:cubicBezTo>
                  <a:cubicBezTo>
                    <a:pt x="164" y="88"/>
                    <a:pt x="163" y="88"/>
                    <a:pt x="161" y="88"/>
                  </a:cubicBezTo>
                  <a:cubicBezTo>
                    <a:pt x="161" y="89"/>
                    <a:pt x="161" y="89"/>
                    <a:pt x="161" y="89"/>
                  </a:cubicBezTo>
                  <a:cubicBezTo>
                    <a:pt x="161" y="90"/>
                    <a:pt x="161" y="90"/>
                    <a:pt x="161" y="90"/>
                  </a:cubicBezTo>
                  <a:cubicBezTo>
                    <a:pt x="163" y="91"/>
                    <a:pt x="164" y="91"/>
                    <a:pt x="166" y="92"/>
                  </a:cubicBezTo>
                  <a:cubicBezTo>
                    <a:pt x="167" y="92"/>
                    <a:pt x="167" y="93"/>
                    <a:pt x="167" y="94"/>
                  </a:cubicBezTo>
                  <a:cubicBezTo>
                    <a:pt x="167" y="95"/>
                    <a:pt x="166" y="96"/>
                    <a:pt x="165" y="96"/>
                  </a:cubicBezTo>
                  <a:cubicBezTo>
                    <a:pt x="164" y="96"/>
                    <a:pt x="164" y="96"/>
                    <a:pt x="163" y="96"/>
                  </a:cubicBezTo>
                  <a:cubicBezTo>
                    <a:pt x="163" y="96"/>
                    <a:pt x="162" y="96"/>
                    <a:pt x="162" y="96"/>
                  </a:cubicBezTo>
                  <a:cubicBezTo>
                    <a:pt x="158" y="96"/>
                    <a:pt x="154" y="95"/>
                    <a:pt x="150" y="95"/>
                  </a:cubicBezTo>
                  <a:cubicBezTo>
                    <a:pt x="149" y="95"/>
                    <a:pt x="149" y="95"/>
                    <a:pt x="148" y="95"/>
                  </a:cubicBezTo>
                  <a:cubicBezTo>
                    <a:pt x="147" y="95"/>
                    <a:pt x="147" y="93"/>
                    <a:pt x="146" y="93"/>
                  </a:cubicBezTo>
                  <a:cubicBezTo>
                    <a:pt x="146" y="93"/>
                    <a:pt x="146" y="93"/>
                    <a:pt x="146" y="94"/>
                  </a:cubicBezTo>
                  <a:cubicBezTo>
                    <a:pt x="145" y="94"/>
                    <a:pt x="144" y="95"/>
                    <a:pt x="143" y="96"/>
                  </a:cubicBezTo>
                  <a:cubicBezTo>
                    <a:pt x="143" y="96"/>
                    <a:pt x="143" y="96"/>
                    <a:pt x="142" y="96"/>
                  </a:cubicBezTo>
                  <a:cubicBezTo>
                    <a:pt x="141" y="96"/>
                    <a:pt x="140" y="95"/>
                    <a:pt x="140" y="94"/>
                  </a:cubicBezTo>
                  <a:cubicBezTo>
                    <a:pt x="140" y="93"/>
                    <a:pt x="140" y="92"/>
                    <a:pt x="141" y="90"/>
                  </a:cubicBezTo>
                  <a:cubicBezTo>
                    <a:pt x="141" y="89"/>
                    <a:pt x="142" y="87"/>
                    <a:pt x="142" y="86"/>
                  </a:cubicBezTo>
                  <a:cubicBezTo>
                    <a:pt x="143" y="84"/>
                    <a:pt x="144" y="82"/>
                    <a:pt x="145" y="81"/>
                  </a:cubicBezTo>
                  <a:cubicBezTo>
                    <a:pt x="141" y="85"/>
                    <a:pt x="138" y="89"/>
                    <a:pt x="134" y="93"/>
                  </a:cubicBezTo>
                  <a:cubicBezTo>
                    <a:pt x="135" y="94"/>
                    <a:pt x="135" y="94"/>
                    <a:pt x="136" y="95"/>
                  </a:cubicBezTo>
                  <a:cubicBezTo>
                    <a:pt x="140" y="98"/>
                    <a:pt x="144" y="101"/>
                    <a:pt x="149" y="104"/>
                  </a:cubicBezTo>
                  <a:cubicBezTo>
                    <a:pt x="154" y="106"/>
                    <a:pt x="158" y="108"/>
                    <a:pt x="164" y="108"/>
                  </a:cubicBezTo>
                  <a:cubicBezTo>
                    <a:pt x="164" y="108"/>
                    <a:pt x="165" y="108"/>
                    <a:pt x="165" y="108"/>
                  </a:cubicBezTo>
                  <a:cubicBezTo>
                    <a:pt x="166" y="108"/>
                    <a:pt x="167" y="108"/>
                    <a:pt x="168" y="108"/>
                  </a:cubicBezTo>
                  <a:cubicBezTo>
                    <a:pt x="169" y="108"/>
                    <a:pt x="170" y="108"/>
                    <a:pt x="171" y="108"/>
                  </a:cubicBezTo>
                  <a:cubicBezTo>
                    <a:pt x="172" y="108"/>
                    <a:pt x="173" y="109"/>
                    <a:pt x="173" y="110"/>
                  </a:cubicBezTo>
                  <a:cubicBezTo>
                    <a:pt x="173" y="111"/>
                    <a:pt x="172" y="111"/>
                    <a:pt x="172" y="112"/>
                  </a:cubicBezTo>
                  <a:cubicBezTo>
                    <a:pt x="171" y="112"/>
                    <a:pt x="170" y="113"/>
                    <a:pt x="169" y="113"/>
                  </a:cubicBezTo>
                  <a:cubicBezTo>
                    <a:pt x="167" y="114"/>
                    <a:pt x="165" y="114"/>
                    <a:pt x="163" y="114"/>
                  </a:cubicBezTo>
                  <a:cubicBezTo>
                    <a:pt x="160" y="114"/>
                    <a:pt x="157" y="113"/>
                    <a:pt x="154" y="113"/>
                  </a:cubicBezTo>
                  <a:cubicBezTo>
                    <a:pt x="150" y="111"/>
                    <a:pt x="146" y="109"/>
                    <a:pt x="142" y="107"/>
                  </a:cubicBezTo>
                  <a:cubicBezTo>
                    <a:pt x="139" y="104"/>
                    <a:pt x="136" y="102"/>
                    <a:pt x="133" y="99"/>
                  </a:cubicBezTo>
                  <a:cubicBezTo>
                    <a:pt x="132" y="99"/>
                    <a:pt x="131" y="98"/>
                    <a:pt x="130" y="97"/>
                  </a:cubicBezTo>
                  <a:cubicBezTo>
                    <a:pt x="121" y="106"/>
                    <a:pt x="110" y="114"/>
                    <a:pt x="100" y="120"/>
                  </a:cubicBezTo>
                  <a:cubicBezTo>
                    <a:pt x="98" y="121"/>
                    <a:pt x="95" y="122"/>
                    <a:pt x="93" y="123"/>
                  </a:cubicBezTo>
                  <a:cubicBezTo>
                    <a:pt x="93" y="124"/>
                    <a:pt x="93" y="124"/>
                    <a:pt x="92" y="124"/>
                  </a:cubicBezTo>
                  <a:cubicBezTo>
                    <a:pt x="93" y="124"/>
                    <a:pt x="93" y="125"/>
                    <a:pt x="93" y="126"/>
                  </a:cubicBezTo>
                  <a:cubicBezTo>
                    <a:pt x="92" y="127"/>
                    <a:pt x="91" y="127"/>
                    <a:pt x="90" y="127"/>
                  </a:cubicBezTo>
                  <a:cubicBezTo>
                    <a:pt x="90" y="127"/>
                    <a:pt x="89" y="127"/>
                    <a:pt x="89" y="127"/>
                  </a:cubicBezTo>
                  <a:cubicBezTo>
                    <a:pt x="88" y="127"/>
                    <a:pt x="87" y="127"/>
                    <a:pt x="85" y="127"/>
                  </a:cubicBezTo>
                  <a:cubicBezTo>
                    <a:pt x="83" y="128"/>
                    <a:pt x="82" y="129"/>
                    <a:pt x="80" y="129"/>
                  </a:cubicBezTo>
                  <a:cubicBezTo>
                    <a:pt x="79" y="130"/>
                    <a:pt x="79" y="132"/>
                    <a:pt x="79" y="133"/>
                  </a:cubicBezTo>
                  <a:cubicBezTo>
                    <a:pt x="76" y="141"/>
                    <a:pt x="73" y="148"/>
                    <a:pt x="69" y="155"/>
                  </a:cubicBezTo>
                  <a:cubicBezTo>
                    <a:pt x="68" y="157"/>
                    <a:pt x="68" y="158"/>
                    <a:pt x="67" y="159"/>
                  </a:cubicBezTo>
                  <a:cubicBezTo>
                    <a:pt x="66" y="160"/>
                    <a:pt x="65" y="160"/>
                    <a:pt x="64" y="160"/>
                  </a:cubicBezTo>
                  <a:cubicBezTo>
                    <a:pt x="63" y="160"/>
                    <a:pt x="63" y="160"/>
                    <a:pt x="62" y="159"/>
                  </a:cubicBezTo>
                  <a:cubicBezTo>
                    <a:pt x="60" y="157"/>
                    <a:pt x="59" y="155"/>
                    <a:pt x="59" y="152"/>
                  </a:cubicBezTo>
                  <a:cubicBezTo>
                    <a:pt x="59" y="151"/>
                    <a:pt x="59" y="151"/>
                    <a:pt x="59" y="151"/>
                  </a:cubicBezTo>
                  <a:cubicBezTo>
                    <a:pt x="60" y="151"/>
                    <a:pt x="60" y="150"/>
                    <a:pt x="61" y="150"/>
                  </a:cubicBezTo>
                  <a:cubicBezTo>
                    <a:pt x="61" y="150"/>
                    <a:pt x="61" y="150"/>
                    <a:pt x="61" y="150"/>
                  </a:cubicBezTo>
                  <a:cubicBezTo>
                    <a:pt x="62" y="150"/>
                    <a:pt x="63" y="150"/>
                    <a:pt x="64" y="151"/>
                  </a:cubicBezTo>
                  <a:cubicBezTo>
                    <a:pt x="64" y="151"/>
                    <a:pt x="64" y="151"/>
                    <a:pt x="64" y="151"/>
                  </a:cubicBezTo>
                  <a:cubicBezTo>
                    <a:pt x="65" y="151"/>
                    <a:pt x="65" y="151"/>
                    <a:pt x="66" y="150"/>
                  </a:cubicBezTo>
                  <a:cubicBezTo>
                    <a:pt x="67" y="146"/>
                    <a:pt x="69" y="143"/>
                    <a:pt x="70" y="139"/>
                  </a:cubicBezTo>
                  <a:cubicBezTo>
                    <a:pt x="70" y="138"/>
                    <a:pt x="70" y="138"/>
                    <a:pt x="70" y="138"/>
                  </a:cubicBezTo>
                  <a:cubicBezTo>
                    <a:pt x="69" y="138"/>
                    <a:pt x="69" y="138"/>
                    <a:pt x="69" y="138"/>
                  </a:cubicBezTo>
                  <a:cubicBezTo>
                    <a:pt x="67" y="139"/>
                    <a:pt x="66" y="139"/>
                    <a:pt x="64" y="140"/>
                  </a:cubicBezTo>
                  <a:cubicBezTo>
                    <a:pt x="63" y="141"/>
                    <a:pt x="61" y="142"/>
                    <a:pt x="59" y="142"/>
                  </a:cubicBezTo>
                  <a:cubicBezTo>
                    <a:pt x="59" y="142"/>
                    <a:pt x="59" y="142"/>
                    <a:pt x="59" y="142"/>
                  </a:cubicBezTo>
                  <a:cubicBezTo>
                    <a:pt x="58" y="142"/>
                    <a:pt x="57" y="141"/>
                    <a:pt x="57" y="140"/>
                  </a:cubicBezTo>
                  <a:cubicBezTo>
                    <a:pt x="57" y="138"/>
                    <a:pt x="57" y="138"/>
                    <a:pt x="58" y="137"/>
                  </a:cubicBezTo>
                  <a:cubicBezTo>
                    <a:pt x="59" y="137"/>
                    <a:pt x="59" y="136"/>
                    <a:pt x="60" y="136"/>
                  </a:cubicBezTo>
                  <a:cubicBezTo>
                    <a:pt x="62" y="135"/>
                    <a:pt x="63" y="135"/>
                    <a:pt x="65" y="134"/>
                  </a:cubicBezTo>
                  <a:cubicBezTo>
                    <a:pt x="64" y="134"/>
                    <a:pt x="63" y="134"/>
                    <a:pt x="62" y="134"/>
                  </a:cubicBezTo>
                  <a:cubicBezTo>
                    <a:pt x="57" y="135"/>
                    <a:pt x="52" y="136"/>
                    <a:pt x="47" y="137"/>
                  </a:cubicBezTo>
                  <a:cubicBezTo>
                    <a:pt x="47" y="137"/>
                    <a:pt x="47" y="137"/>
                    <a:pt x="47" y="137"/>
                  </a:cubicBezTo>
                  <a:cubicBezTo>
                    <a:pt x="49" y="139"/>
                    <a:pt x="50" y="142"/>
                    <a:pt x="50" y="145"/>
                  </a:cubicBezTo>
                  <a:cubicBezTo>
                    <a:pt x="50" y="146"/>
                    <a:pt x="49" y="147"/>
                    <a:pt x="48" y="147"/>
                  </a:cubicBezTo>
                  <a:cubicBezTo>
                    <a:pt x="47" y="147"/>
                    <a:pt x="47" y="147"/>
                    <a:pt x="47" y="147"/>
                  </a:cubicBezTo>
                  <a:cubicBezTo>
                    <a:pt x="46" y="146"/>
                    <a:pt x="46" y="146"/>
                    <a:pt x="45" y="146"/>
                  </a:cubicBezTo>
                  <a:cubicBezTo>
                    <a:pt x="44" y="143"/>
                    <a:pt x="43" y="141"/>
                    <a:pt x="43" y="138"/>
                  </a:cubicBezTo>
                  <a:cubicBezTo>
                    <a:pt x="43" y="138"/>
                    <a:pt x="43" y="137"/>
                    <a:pt x="44" y="137"/>
                  </a:cubicBezTo>
                  <a:cubicBezTo>
                    <a:pt x="43" y="137"/>
                    <a:pt x="42" y="137"/>
                    <a:pt x="41" y="137"/>
                  </a:cubicBezTo>
                  <a:cubicBezTo>
                    <a:pt x="41" y="137"/>
                    <a:pt x="40" y="138"/>
                    <a:pt x="40" y="138"/>
                  </a:cubicBezTo>
                  <a:cubicBezTo>
                    <a:pt x="38" y="139"/>
                    <a:pt x="35" y="140"/>
                    <a:pt x="33" y="142"/>
                  </a:cubicBezTo>
                  <a:cubicBezTo>
                    <a:pt x="32" y="142"/>
                    <a:pt x="32" y="142"/>
                    <a:pt x="31" y="142"/>
                  </a:cubicBezTo>
                  <a:cubicBezTo>
                    <a:pt x="31" y="142"/>
                    <a:pt x="31" y="142"/>
                    <a:pt x="31" y="142"/>
                  </a:cubicBezTo>
                  <a:cubicBezTo>
                    <a:pt x="30" y="142"/>
                    <a:pt x="29" y="142"/>
                    <a:pt x="29" y="141"/>
                  </a:cubicBezTo>
                  <a:cubicBezTo>
                    <a:pt x="28" y="140"/>
                    <a:pt x="28" y="139"/>
                    <a:pt x="29" y="138"/>
                  </a:cubicBezTo>
                  <a:cubicBezTo>
                    <a:pt x="29" y="138"/>
                    <a:pt x="29" y="138"/>
                    <a:pt x="30" y="137"/>
                  </a:cubicBezTo>
                  <a:cubicBezTo>
                    <a:pt x="24" y="137"/>
                    <a:pt x="18" y="136"/>
                    <a:pt x="12" y="135"/>
                  </a:cubicBezTo>
                  <a:cubicBezTo>
                    <a:pt x="9" y="135"/>
                    <a:pt x="5" y="134"/>
                    <a:pt x="2" y="133"/>
                  </a:cubicBezTo>
                  <a:cubicBezTo>
                    <a:pt x="1" y="133"/>
                    <a:pt x="1" y="133"/>
                    <a:pt x="0" y="133"/>
                  </a:cubicBezTo>
                  <a:cubicBezTo>
                    <a:pt x="7" y="139"/>
                    <a:pt x="13" y="145"/>
                    <a:pt x="21" y="150"/>
                  </a:cubicBezTo>
                  <a:cubicBezTo>
                    <a:pt x="28" y="154"/>
                    <a:pt x="35" y="158"/>
                    <a:pt x="41" y="160"/>
                  </a:cubicBezTo>
                  <a:cubicBezTo>
                    <a:pt x="45" y="161"/>
                    <a:pt x="49" y="162"/>
                    <a:pt x="52" y="163"/>
                  </a:cubicBezTo>
                  <a:cubicBezTo>
                    <a:pt x="59" y="165"/>
                    <a:pt x="67" y="166"/>
                    <a:pt x="76" y="167"/>
                  </a:cubicBezTo>
                  <a:cubicBezTo>
                    <a:pt x="77" y="167"/>
                    <a:pt x="79" y="167"/>
                    <a:pt x="80" y="167"/>
                  </a:cubicBezTo>
                  <a:cubicBezTo>
                    <a:pt x="89" y="167"/>
                    <a:pt x="98" y="166"/>
                    <a:pt x="108" y="163"/>
                  </a:cubicBezTo>
                  <a:cubicBezTo>
                    <a:pt x="116" y="161"/>
                    <a:pt x="125" y="157"/>
                    <a:pt x="133" y="153"/>
                  </a:cubicBezTo>
                  <a:cubicBezTo>
                    <a:pt x="134" y="153"/>
                    <a:pt x="135" y="152"/>
                    <a:pt x="135" y="152"/>
                  </a:cubicBezTo>
                  <a:cubicBezTo>
                    <a:pt x="136" y="151"/>
                    <a:pt x="137" y="151"/>
                    <a:pt x="138" y="150"/>
                  </a:cubicBezTo>
                  <a:cubicBezTo>
                    <a:pt x="142" y="148"/>
                    <a:pt x="145" y="145"/>
                    <a:pt x="149" y="142"/>
                  </a:cubicBezTo>
                  <a:cubicBezTo>
                    <a:pt x="159" y="134"/>
                    <a:pt x="167" y="125"/>
                    <a:pt x="173" y="114"/>
                  </a:cubicBezTo>
                  <a:cubicBezTo>
                    <a:pt x="179" y="106"/>
                    <a:pt x="182" y="98"/>
                    <a:pt x="185" y="89"/>
                  </a:cubicBezTo>
                  <a:cubicBezTo>
                    <a:pt x="186" y="86"/>
                    <a:pt x="187" y="82"/>
                    <a:pt x="188" y="78"/>
                  </a:cubicBezTo>
                  <a:cubicBezTo>
                    <a:pt x="188" y="73"/>
                    <a:pt x="189" y="69"/>
                    <a:pt x="189" y="65"/>
                  </a:cubicBezTo>
                  <a:cubicBezTo>
                    <a:pt x="190" y="54"/>
                    <a:pt x="189" y="42"/>
                    <a:pt x="187" y="31"/>
                  </a:cubicBezTo>
                  <a:cubicBezTo>
                    <a:pt x="185" y="23"/>
                    <a:pt x="182" y="15"/>
                    <a:pt x="178" y="8"/>
                  </a:cubicBezTo>
                  <a:cubicBezTo>
                    <a:pt x="177" y="5"/>
                    <a:pt x="176" y="3"/>
                    <a:pt x="174" y="0"/>
                  </a:cubicBezTo>
                </a:path>
              </a:pathLst>
            </a:custGeom>
            <a:solidFill>
              <a:srgbClr val="F8AB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12" name="Freeform 205"/>
            <p:cNvSpPr>
              <a:spLocks noEditPoints="1"/>
            </p:cNvSpPr>
            <p:nvPr/>
          </p:nvSpPr>
          <p:spPr bwMode="auto">
            <a:xfrm>
              <a:off x="4694056" y="6122988"/>
              <a:ext cx="90488" cy="109538"/>
            </a:xfrm>
            <a:custGeom>
              <a:avLst/>
              <a:gdLst>
                <a:gd name="T0" fmla="*/ 18 w 34"/>
                <a:gd name="T1" fmla="*/ 9 h 41"/>
                <a:gd name="T2" fmla="*/ 17 w 34"/>
                <a:gd name="T3" fmla="*/ 9 h 41"/>
                <a:gd name="T4" fmla="*/ 16 w 34"/>
                <a:gd name="T5" fmla="*/ 13 h 41"/>
                <a:gd name="T6" fmla="*/ 18 w 34"/>
                <a:gd name="T7" fmla="*/ 15 h 41"/>
                <a:gd name="T8" fmla="*/ 18 w 34"/>
                <a:gd name="T9" fmla="*/ 19 h 41"/>
                <a:gd name="T10" fmla="*/ 15 w 34"/>
                <a:gd name="T11" fmla="*/ 20 h 41"/>
                <a:gd name="T12" fmla="*/ 15 w 34"/>
                <a:gd name="T13" fmla="*/ 23 h 41"/>
                <a:gd name="T14" fmla="*/ 16 w 34"/>
                <a:gd name="T15" fmla="*/ 24 h 41"/>
                <a:gd name="T16" fmla="*/ 16 w 34"/>
                <a:gd name="T17" fmla="*/ 27 h 41"/>
                <a:gd name="T18" fmla="*/ 14 w 34"/>
                <a:gd name="T19" fmla="*/ 33 h 41"/>
                <a:gd name="T20" fmla="*/ 13 w 34"/>
                <a:gd name="T21" fmla="*/ 34 h 41"/>
                <a:gd name="T22" fmla="*/ 9 w 34"/>
                <a:gd name="T23" fmla="*/ 35 h 41"/>
                <a:gd name="T24" fmla="*/ 9 w 34"/>
                <a:gd name="T25" fmla="*/ 35 h 41"/>
                <a:gd name="T26" fmla="*/ 8 w 34"/>
                <a:gd name="T27" fmla="*/ 33 h 41"/>
                <a:gd name="T28" fmla="*/ 12 w 34"/>
                <a:gd name="T29" fmla="*/ 22 h 41"/>
                <a:gd name="T30" fmla="*/ 12 w 34"/>
                <a:gd name="T31" fmla="*/ 14 h 41"/>
                <a:gd name="T32" fmla="*/ 7 w 34"/>
                <a:gd name="T33" fmla="*/ 23 h 41"/>
                <a:gd name="T34" fmla="*/ 5 w 34"/>
                <a:gd name="T35" fmla="*/ 26 h 41"/>
                <a:gd name="T36" fmla="*/ 2 w 34"/>
                <a:gd name="T37" fmla="*/ 31 h 41"/>
                <a:gd name="T38" fmla="*/ 1 w 34"/>
                <a:gd name="T39" fmla="*/ 35 h 41"/>
                <a:gd name="T40" fmla="*/ 0 w 34"/>
                <a:gd name="T41" fmla="*/ 39 h 41"/>
                <a:gd name="T42" fmla="*/ 2 w 34"/>
                <a:gd name="T43" fmla="*/ 41 h 41"/>
                <a:gd name="T44" fmla="*/ 3 w 34"/>
                <a:gd name="T45" fmla="*/ 41 h 41"/>
                <a:gd name="T46" fmla="*/ 6 w 34"/>
                <a:gd name="T47" fmla="*/ 39 h 41"/>
                <a:gd name="T48" fmla="*/ 6 w 34"/>
                <a:gd name="T49" fmla="*/ 38 h 41"/>
                <a:gd name="T50" fmla="*/ 8 w 34"/>
                <a:gd name="T51" fmla="*/ 40 h 41"/>
                <a:gd name="T52" fmla="*/ 10 w 34"/>
                <a:gd name="T53" fmla="*/ 40 h 41"/>
                <a:gd name="T54" fmla="*/ 22 w 34"/>
                <a:gd name="T55" fmla="*/ 41 h 41"/>
                <a:gd name="T56" fmla="*/ 23 w 34"/>
                <a:gd name="T57" fmla="*/ 41 h 41"/>
                <a:gd name="T58" fmla="*/ 25 w 34"/>
                <a:gd name="T59" fmla="*/ 41 h 41"/>
                <a:gd name="T60" fmla="*/ 27 w 34"/>
                <a:gd name="T61" fmla="*/ 39 h 41"/>
                <a:gd name="T62" fmla="*/ 26 w 34"/>
                <a:gd name="T63" fmla="*/ 37 h 41"/>
                <a:gd name="T64" fmla="*/ 21 w 34"/>
                <a:gd name="T65" fmla="*/ 35 h 41"/>
                <a:gd name="T66" fmla="*/ 21 w 34"/>
                <a:gd name="T67" fmla="*/ 34 h 41"/>
                <a:gd name="T68" fmla="*/ 21 w 34"/>
                <a:gd name="T69" fmla="*/ 33 h 41"/>
                <a:gd name="T70" fmla="*/ 25 w 34"/>
                <a:gd name="T71" fmla="*/ 32 h 41"/>
                <a:gd name="T72" fmla="*/ 26 w 34"/>
                <a:gd name="T73" fmla="*/ 28 h 41"/>
                <a:gd name="T74" fmla="*/ 24 w 34"/>
                <a:gd name="T75" fmla="*/ 26 h 41"/>
                <a:gd name="T76" fmla="*/ 27 w 34"/>
                <a:gd name="T77" fmla="*/ 25 h 41"/>
                <a:gd name="T78" fmla="*/ 29 w 34"/>
                <a:gd name="T79" fmla="*/ 24 h 41"/>
                <a:gd name="T80" fmla="*/ 29 w 34"/>
                <a:gd name="T81" fmla="*/ 20 h 41"/>
                <a:gd name="T82" fmla="*/ 26 w 34"/>
                <a:gd name="T83" fmla="*/ 19 h 41"/>
                <a:gd name="T84" fmla="*/ 25 w 34"/>
                <a:gd name="T85" fmla="*/ 17 h 41"/>
                <a:gd name="T86" fmla="*/ 28 w 34"/>
                <a:gd name="T87" fmla="*/ 15 h 41"/>
                <a:gd name="T88" fmla="*/ 32 w 34"/>
                <a:gd name="T89" fmla="*/ 14 h 41"/>
                <a:gd name="T90" fmla="*/ 32 w 34"/>
                <a:gd name="T91" fmla="*/ 10 h 41"/>
                <a:gd name="T92" fmla="*/ 30 w 34"/>
                <a:gd name="T93" fmla="*/ 9 h 41"/>
                <a:gd name="T94" fmla="*/ 30 w 34"/>
                <a:gd name="T95" fmla="*/ 9 h 41"/>
                <a:gd name="T96" fmla="*/ 24 w 34"/>
                <a:gd name="T97" fmla="*/ 10 h 41"/>
                <a:gd name="T98" fmla="*/ 18 w 34"/>
                <a:gd name="T99" fmla="*/ 9 h 41"/>
                <a:gd name="T100" fmla="*/ 18 w 34"/>
                <a:gd name="T101" fmla="*/ 9 h 41"/>
                <a:gd name="T102" fmla="*/ 20 w 34"/>
                <a:gd name="T103" fmla="*/ 0 h 41"/>
                <a:gd name="T104" fmla="*/ 17 w 34"/>
                <a:gd name="T105" fmla="*/ 5 h 41"/>
                <a:gd name="T106" fmla="*/ 20 w 34"/>
                <a:gd name="T107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4" h="41">
                  <a:moveTo>
                    <a:pt x="18" y="9"/>
                  </a:moveTo>
                  <a:cubicBezTo>
                    <a:pt x="18" y="9"/>
                    <a:pt x="17" y="9"/>
                    <a:pt x="17" y="9"/>
                  </a:cubicBezTo>
                  <a:cubicBezTo>
                    <a:pt x="15" y="10"/>
                    <a:pt x="15" y="12"/>
                    <a:pt x="16" y="13"/>
                  </a:cubicBezTo>
                  <a:cubicBezTo>
                    <a:pt x="17" y="14"/>
                    <a:pt x="18" y="14"/>
                    <a:pt x="18" y="15"/>
                  </a:cubicBezTo>
                  <a:cubicBezTo>
                    <a:pt x="20" y="16"/>
                    <a:pt x="20" y="18"/>
                    <a:pt x="18" y="19"/>
                  </a:cubicBezTo>
                  <a:cubicBezTo>
                    <a:pt x="17" y="20"/>
                    <a:pt x="16" y="20"/>
                    <a:pt x="15" y="20"/>
                  </a:cubicBezTo>
                  <a:cubicBezTo>
                    <a:pt x="14" y="21"/>
                    <a:pt x="14" y="22"/>
                    <a:pt x="15" y="23"/>
                  </a:cubicBezTo>
                  <a:cubicBezTo>
                    <a:pt x="15" y="24"/>
                    <a:pt x="15" y="24"/>
                    <a:pt x="16" y="24"/>
                  </a:cubicBezTo>
                  <a:cubicBezTo>
                    <a:pt x="17" y="26"/>
                    <a:pt x="17" y="27"/>
                    <a:pt x="16" y="27"/>
                  </a:cubicBezTo>
                  <a:cubicBezTo>
                    <a:pt x="11" y="29"/>
                    <a:pt x="11" y="29"/>
                    <a:pt x="14" y="33"/>
                  </a:cubicBezTo>
                  <a:cubicBezTo>
                    <a:pt x="15" y="34"/>
                    <a:pt x="14" y="34"/>
                    <a:pt x="13" y="34"/>
                  </a:cubicBezTo>
                  <a:cubicBezTo>
                    <a:pt x="12" y="35"/>
                    <a:pt x="11" y="35"/>
                    <a:pt x="9" y="35"/>
                  </a:cubicBezTo>
                  <a:cubicBezTo>
                    <a:pt x="9" y="35"/>
                    <a:pt x="9" y="35"/>
                    <a:pt x="9" y="35"/>
                  </a:cubicBezTo>
                  <a:cubicBezTo>
                    <a:pt x="8" y="35"/>
                    <a:pt x="7" y="34"/>
                    <a:pt x="8" y="33"/>
                  </a:cubicBezTo>
                  <a:cubicBezTo>
                    <a:pt x="9" y="29"/>
                    <a:pt x="11" y="26"/>
                    <a:pt x="12" y="22"/>
                  </a:cubicBezTo>
                  <a:cubicBezTo>
                    <a:pt x="13" y="20"/>
                    <a:pt x="13" y="17"/>
                    <a:pt x="12" y="14"/>
                  </a:cubicBezTo>
                  <a:cubicBezTo>
                    <a:pt x="11" y="17"/>
                    <a:pt x="9" y="20"/>
                    <a:pt x="7" y="23"/>
                  </a:cubicBezTo>
                  <a:cubicBezTo>
                    <a:pt x="6" y="24"/>
                    <a:pt x="5" y="25"/>
                    <a:pt x="5" y="26"/>
                  </a:cubicBezTo>
                  <a:cubicBezTo>
                    <a:pt x="4" y="27"/>
                    <a:pt x="3" y="29"/>
                    <a:pt x="2" y="31"/>
                  </a:cubicBezTo>
                  <a:cubicBezTo>
                    <a:pt x="2" y="32"/>
                    <a:pt x="1" y="34"/>
                    <a:pt x="1" y="35"/>
                  </a:cubicBezTo>
                  <a:cubicBezTo>
                    <a:pt x="0" y="37"/>
                    <a:pt x="0" y="38"/>
                    <a:pt x="0" y="39"/>
                  </a:cubicBezTo>
                  <a:cubicBezTo>
                    <a:pt x="0" y="40"/>
                    <a:pt x="1" y="41"/>
                    <a:pt x="2" y="41"/>
                  </a:cubicBezTo>
                  <a:cubicBezTo>
                    <a:pt x="3" y="41"/>
                    <a:pt x="3" y="41"/>
                    <a:pt x="3" y="41"/>
                  </a:cubicBezTo>
                  <a:cubicBezTo>
                    <a:pt x="4" y="40"/>
                    <a:pt x="5" y="39"/>
                    <a:pt x="6" y="39"/>
                  </a:cubicBezTo>
                  <a:cubicBezTo>
                    <a:pt x="6" y="38"/>
                    <a:pt x="6" y="38"/>
                    <a:pt x="6" y="38"/>
                  </a:cubicBezTo>
                  <a:cubicBezTo>
                    <a:pt x="7" y="38"/>
                    <a:pt x="7" y="40"/>
                    <a:pt x="8" y="40"/>
                  </a:cubicBezTo>
                  <a:cubicBezTo>
                    <a:pt x="9" y="40"/>
                    <a:pt x="9" y="40"/>
                    <a:pt x="10" y="40"/>
                  </a:cubicBezTo>
                  <a:cubicBezTo>
                    <a:pt x="14" y="40"/>
                    <a:pt x="18" y="41"/>
                    <a:pt x="22" y="41"/>
                  </a:cubicBezTo>
                  <a:cubicBezTo>
                    <a:pt x="22" y="41"/>
                    <a:pt x="23" y="41"/>
                    <a:pt x="23" y="41"/>
                  </a:cubicBezTo>
                  <a:cubicBezTo>
                    <a:pt x="24" y="41"/>
                    <a:pt x="24" y="41"/>
                    <a:pt x="25" y="41"/>
                  </a:cubicBezTo>
                  <a:cubicBezTo>
                    <a:pt x="26" y="41"/>
                    <a:pt x="27" y="40"/>
                    <a:pt x="27" y="39"/>
                  </a:cubicBezTo>
                  <a:cubicBezTo>
                    <a:pt x="27" y="38"/>
                    <a:pt x="27" y="37"/>
                    <a:pt x="26" y="37"/>
                  </a:cubicBezTo>
                  <a:cubicBezTo>
                    <a:pt x="24" y="36"/>
                    <a:pt x="23" y="36"/>
                    <a:pt x="21" y="35"/>
                  </a:cubicBezTo>
                  <a:cubicBezTo>
                    <a:pt x="21" y="34"/>
                    <a:pt x="21" y="34"/>
                    <a:pt x="21" y="34"/>
                  </a:cubicBezTo>
                  <a:cubicBezTo>
                    <a:pt x="21" y="33"/>
                    <a:pt x="21" y="33"/>
                    <a:pt x="21" y="33"/>
                  </a:cubicBezTo>
                  <a:cubicBezTo>
                    <a:pt x="23" y="33"/>
                    <a:pt x="24" y="33"/>
                    <a:pt x="25" y="32"/>
                  </a:cubicBezTo>
                  <a:cubicBezTo>
                    <a:pt x="26" y="31"/>
                    <a:pt x="27" y="30"/>
                    <a:pt x="26" y="28"/>
                  </a:cubicBezTo>
                  <a:cubicBezTo>
                    <a:pt x="25" y="28"/>
                    <a:pt x="24" y="28"/>
                    <a:pt x="24" y="26"/>
                  </a:cubicBezTo>
                  <a:cubicBezTo>
                    <a:pt x="24" y="25"/>
                    <a:pt x="26" y="25"/>
                    <a:pt x="27" y="25"/>
                  </a:cubicBezTo>
                  <a:cubicBezTo>
                    <a:pt x="27" y="24"/>
                    <a:pt x="28" y="24"/>
                    <a:pt x="29" y="24"/>
                  </a:cubicBezTo>
                  <a:cubicBezTo>
                    <a:pt x="30" y="23"/>
                    <a:pt x="30" y="21"/>
                    <a:pt x="29" y="20"/>
                  </a:cubicBezTo>
                  <a:cubicBezTo>
                    <a:pt x="28" y="19"/>
                    <a:pt x="27" y="19"/>
                    <a:pt x="26" y="19"/>
                  </a:cubicBezTo>
                  <a:cubicBezTo>
                    <a:pt x="25" y="19"/>
                    <a:pt x="25" y="18"/>
                    <a:pt x="25" y="17"/>
                  </a:cubicBezTo>
                  <a:cubicBezTo>
                    <a:pt x="26" y="16"/>
                    <a:pt x="27" y="16"/>
                    <a:pt x="28" y="15"/>
                  </a:cubicBezTo>
                  <a:cubicBezTo>
                    <a:pt x="29" y="15"/>
                    <a:pt x="31" y="15"/>
                    <a:pt x="32" y="14"/>
                  </a:cubicBezTo>
                  <a:cubicBezTo>
                    <a:pt x="34" y="14"/>
                    <a:pt x="34" y="11"/>
                    <a:pt x="32" y="10"/>
                  </a:cubicBezTo>
                  <a:cubicBezTo>
                    <a:pt x="32" y="10"/>
                    <a:pt x="31" y="9"/>
                    <a:pt x="30" y="9"/>
                  </a:cubicBezTo>
                  <a:cubicBezTo>
                    <a:pt x="30" y="9"/>
                    <a:pt x="30" y="9"/>
                    <a:pt x="30" y="9"/>
                  </a:cubicBezTo>
                  <a:cubicBezTo>
                    <a:pt x="28" y="10"/>
                    <a:pt x="26" y="10"/>
                    <a:pt x="24" y="10"/>
                  </a:cubicBezTo>
                  <a:cubicBezTo>
                    <a:pt x="22" y="10"/>
                    <a:pt x="20" y="10"/>
                    <a:pt x="18" y="9"/>
                  </a:cubicBezTo>
                  <a:cubicBezTo>
                    <a:pt x="18" y="9"/>
                    <a:pt x="18" y="9"/>
                    <a:pt x="18" y="9"/>
                  </a:cubicBezTo>
                  <a:moveTo>
                    <a:pt x="20" y="0"/>
                  </a:moveTo>
                  <a:cubicBezTo>
                    <a:pt x="19" y="2"/>
                    <a:pt x="18" y="3"/>
                    <a:pt x="17" y="5"/>
                  </a:cubicBezTo>
                  <a:cubicBezTo>
                    <a:pt x="19" y="4"/>
                    <a:pt x="19" y="2"/>
                    <a:pt x="20" y="0"/>
                  </a:cubicBezTo>
                </a:path>
              </a:pathLst>
            </a:custGeom>
            <a:solidFill>
              <a:srgbClr val="C35A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13" name="Freeform 206"/>
            <p:cNvSpPr>
              <a:spLocks noEditPoints="1"/>
            </p:cNvSpPr>
            <p:nvPr/>
          </p:nvSpPr>
          <p:spPr bwMode="auto">
            <a:xfrm>
              <a:off x="4476569" y="6305550"/>
              <a:ext cx="93663" cy="95250"/>
            </a:xfrm>
            <a:custGeom>
              <a:avLst/>
              <a:gdLst>
                <a:gd name="T0" fmla="*/ 23 w 36"/>
                <a:gd name="T1" fmla="*/ 5 h 36"/>
                <a:gd name="T2" fmla="*/ 8 w 36"/>
                <a:gd name="T3" fmla="*/ 10 h 36"/>
                <a:gd name="T4" fmla="*/ 3 w 36"/>
                <a:gd name="T5" fmla="*/ 12 h 36"/>
                <a:gd name="T6" fmla="*/ 1 w 36"/>
                <a:gd name="T7" fmla="*/ 13 h 36"/>
                <a:gd name="T8" fmla="*/ 0 w 36"/>
                <a:gd name="T9" fmla="*/ 16 h 36"/>
                <a:gd name="T10" fmla="*/ 2 w 36"/>
                <a:gd name="T11" fmla="*/ 18 h 36"/>
                <a:gd name="T12" fmla="*/ 2 w 36"/>
                <a:gd name="T13" fmla="*/ 18 h 36"/>
                <a:gd name="T14" fmla="*/ 7 w 36"/>
                <a:gd name="T15" fmla="*/ 16 h 36"/>
                <a:gd name="T16" fmla="*/ 12 w 36"/>
                <a:gd name="T17" fmla="*/ 14 h 36"/>
                <a:gd name="T18" fmla="*/ 13 w 36"/>
                <a:gd name="T19" fmla="*/ 14 h 36"/>
                <a:gd name="T20" fmla="*/ 13 w 36"/>
                <a:gd name="T21" fmla="*/ 15 h 36"/>
                <a:gd name="T22" fmla="*/ 9 w 36"/>
                <a:gd name="T23" fmla="*/ 26 h 36"/>
                <a:gd name="T24" fmla="*/ 7 w 36"/>
                <a:gd name="T25" fmla="*/ 27 h 36"/>
                <a:gd name="T26" fmla="*/ 7 w 36"/>
                <a:gd name="T27" fmla="*/ 27 h 36"/>
                <a:gd name="T28" fmla="*/ 4 w 36"/>
                <a:gd name="T29" fmla="*/ 26 h 36"/>
                <a:gd name="T30" fmla="*/ 4 w 36"/>
                <a:gd name="T31" fmla="*/ 26 h 36"/>
                <a:gd name="T32" fmla="*/ 2 w 36"/>
                <a:gd name="T33" fmla="*/ 27 h 36"/>
                <a:gd name="T34" fmla="*/ 2 w 36"/>
                <a:gd name="T35" fmla="*/ 28 h 36"/>
                <a:gd name="T36" fmla="*/ 5 w 36"/>
                <a:gd name="T37" fmla="*/ 35 h 36"/>
                <a:gd name="T38" fmla="*/ 7 w 36"/>
                <a:gd name="T39" fmla="*/ 36 h 36"/>
                <a:gd name="T40" fmla="*/ 10 w 36"/>
                <a:gd name="T41" fmla="*/ 35 h 36"/>
                <a:gd name="T42" fmla="*/ 12 w 36"/>
                <a:gd name="T43" fmla="*/ 31 h 36"/>
                <a:gd name="T44" fmla="*/ 22 w 36"/>
                <a:gd name="T45" fmla="*/ 9 h 36"/>
                <a:gd name="T46" fmla="*/ 23 w 36"/>
                <a:gd name="T47" fmla="*/ 5 h 36"/>
                <a:gd name="T48" fmla="*/ 35 w 36"/>
                <a:gd name="T49" fmla="*/ 0 h 36"/>
                <a:gd name="T50" fmla="*/ 28 w 36"/>
                <a:gd name="T51" fmla="*/ 3 h 36"/>
                <a:gd name="T52" fmla="*/ 32 w 36"/>
                <a:gd name="T53" fmla="*/ 3 h 36"/>
                <a:gd name="T54" fmla="*/ 33 w 36"/>
                <a:gd name="T55" fmla="*/ 3 h 36"/>
                <a:gd name="T56" fmla="*/ 36 w 36"/>
                <a:gd name="T57" fmla="*/ 2 h 36"/>
                <a:gd name="T58" fmla="*/ 35 w 36"/>
                <a:gd name="T59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6" h="36">
                  <a:moveTo>
                    <a:pt x="23" y="5"/>
                  </a:moveTo>
                  <a:cubicBezTo>
                    <a:pt x="18" y="7"/>
                    <a:pt x="13" y="8"/>
                    <a:pt x="8" y="10"/>
                  </a:cubicBezTo>
                  <a:cubicBezTo>
                    <a:pt x="6" y="11"/>
                    <a:pt x="5" y="11"/>
                    <a:pt x="3" y="12"/>
                  </a:cubicBezTo>
                  <a:cubicBezTo>
                    <a:pt x="2" y="12"/>
                    <a:pt x="2" y="13"/>
                    <a:pt x="1" y="13"/>
                  </a:cubicBezTo>
                  <a:cubicBezTo>
                    <a:pt x="0" y="14"/>
                    <a:pt x="0" y="14"/>
                    <a:pt x="0" y="16"/>
                  </a:cubicBezTo>
                  <a:cubicBezTo>
                    <a:pt x="0" y="17"/>
                    <a:pt x="1" y="18"/>
                    <a:pt x="2" y="18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4" y="18"/>
                    <a:pt x="6" y="17"/>
                    <a:pt x="7" y="16"/>
                  </a:cubicBezTo>
                  <a:cubicBezTo>
                    <a:pt x="9" y="15"/>
                    <a:pt x="10" y="15"/>
                    <a:pt x="12" y="14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2" y="19"/>
                    <a:pt x="10" y="22"/>
                    <a:pt x="9" y="26"/>
                  </a:cubicBezTo>
                  <a:cubicBezTo>
                    <a:pt x="8" y="27"/>
                    <a:pt x="8" y="27"/>
                    <a:pt x="7" y="27"/>
                  </a:cubicBezTo>
                  <a:cubicBezTo>
                    <a:pt x="7" y="27"/>
                    <a:pt x="7" y="27"/>
                    <a:pt x="7" y="27"/>
                  </a:cubicBezTo>
                  <a:cubicBezTo>
                    <a:pt x="6" y="26"/>
                    <a:pt x="5" y="26"/>
                    <a:pt x="4" y="26"/>
                  </a:cubicBezTo>
                  <a:cubicBezTo>
                    <a:pt x="4" y="26"/>
                    <a:pt x="4" y="26"/>
                    <a:pt x="4" y="26"/>
                  </a:cubicBezTo>
                  <a:cubicBezTo>
                    <a:pt x="3" y="26"/>
                    <a:pt x="3" y="27"/>
                    <a:pt x="2" y="27"/>
                  </a:cubicBezTo>
                  <a:cubicBezTo>
                    <a:pt x="2" y="28"/>
                    <a:pt x="2" y="28"/>
                    <a:pt x="2" y="28"/>
                  </a:cubicBezTo>
                  <a:cubicBezTo>
                    <a:pt x="2" y="31"/>
                    <a:pt x="3" y="33"/>
                    <a:pt x="5" y="35"/>
                  </a:cubicBezTo>
                  <a:cubicBezTo>
                    <a:pt x="6" y="36"/>
                    <a:pt x="6" y="36"/>
                    <a:pt x="7" y="36"/>
                  </a:cubicBezTo>
                  <a:cubicBezTo>
                    <a:pt x="8" y="36"/>
                    <a:pt x="9" y="36"/>
                    <a:pt x="10" y="35"/>
                  </a:cubicBezTo>
                  <a:cubicBezTo>
                    <a:pt x="11" y="34"/>
                    <a:pt x="11" y="33"/>
                    <a:pt x="12" y="31"/>
                  </a:cubicBezTo>
                  <a:cubicBezTo>
                    <a:pt x="16" y="24"/>
                    <a:pt x="19" y="17"/>
                    <a:pt x="22" y="9"/>
                  </a:cubicBezTo>
                  <a:cubicBezTo>
                    <a:pt x="22" y="8"/>
                    <a:pt x="22" y="6"/>
                    <a:pt x="23" y="5"/>
                  </a:cubicBezTo>
                  <a:moveTo>
                    <a:pt x="35" y="0"/>
                  </a:moveTo>
                  <a:cubicBezTo>
                    <a:pt x="33" y="1"/>
                    <a:pt x="31" y="2"/>
                    <a:pt x="28" y="3"/>
                  </a:cubicBezTo>
                  <a:cubicBezTo>
                    <a:pt x="30" y="3"/>
                    <a:pt x="31" y="3"/>
                    <a:pt x="32" y="3"/>
                  </a:cubicBezTo>
                  <a:cubicBezTo>
                    <a:pt x="32" y="3"/>
                    <a:pt x="33" y="3"/>
                    <a:pt x="33" y="3"/>
                  </a:cubicBezTo>
                  <a:cubicBezTo>
                    <a:pt x="34" y="3"/>
                    <a:pt x="35" y="3"/>
                    <a:pt x="36" y="2"/>
                  </a:cubicBezTo>
                  <a:cubicBezTo>
                    <a:pt x="36" y="1"/>
                    <a:pt x="36" y="0"/>
                    <a:pt x="35" y="0"/>
                  </a:cubicBezTo>
                </a:path>
              </a:pathLst>
            </a:custGeom>
            <a:solidFill>
              <a:srgbClr val="C35A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14" name="Freeform 207"/>
            <p:cNvSpPr>
              <a:spLocks/>
            </p:cNvSpPr>
            <p:nvPr/>
          </p:nvSpPr>
          <p:spPr bwMode="auto">
            <a:xfrm>
              <a:off x="4668656" y="6224588"/>
              <a:ext cx="112713" cy="55563"/>
            </a:xfrm>
            <a:custGeom>
              <a:avLst/>
              <a:gdLst>
                <a:gd name="T0" fmla="*/ 4 w 43"/>
                <a:gd name="T1" fmla="*/ 0 h 21"/>
                <a:gd name="T2" fmla="*/ 0 w 43"/>
                <a:gd name="T3" fmla="*/ 4 h 21"/>
                <a:gd name="T4" fmla="*/ 0 w 43"/>
                <a:gd name="T5" fmla="*/ 4 h 21"/>
                <a:gd name="T6" fmla="*/ 3 w 43"/>
                <a:gd name="T7" fmla="*/ 6 h 21"/>
                <a:gd name="T8" fmla="*/ 12 w 43"/>
                <a:gd name="T9" fmla="*/ 14 h 21"/>
                <a:gd name="T10" fmla="*/ 24 w 43"/>
                <a:gd name="T11" fmla="*/ 20 h 21"/>
                <a:gd name="T12" fmla="*/ 33 w 43"/>
                <a:gd name="T13" fmla="*/ 21 h 21"/>
                <a:gd name="T14" fmla="*/ 39 w 43"/>
                <a:gd name="T15" fmla="*/ 20 h 21"/>
                <a:gd name="T16" fmla="*/ 42 w 43"/>
                <a:gd name="T17" fmla="*/ 19 h 21"/>
                <a:gd name="T18" fmla="*/ 43 w 43"/>
                <a:gd name="T19" fmla="*/ 17 h 21"/>
                <a:gd name="T20" fmla="*/ 41 w 43"/>
                <a:gd name="T21" fmla="*/ 15 h 21"/>
                <a:gd name="T22" fmla="*/ 38 w 43"/>
                <a:gd name="T23" fmla="*/ 15 h 21"/>
                <a:gd name="T24" fmla="*/ 35 w 43"/>
                <a:gd name="T25" fmla="*/ 15 h 21"/>
                <a:gd name="T26" fmla="*/ 34 w 43"/>
                <a:gd name="T27" fmla="*/ 15 h 21"/>
                <a:gd name="T28" fmla="*/ 19 w 43"/>
                <a:gd name="T29" fmla="*/ 11 h 21"/>
                <a:gd name="T30" fmla="*/ 6 w 43"/>
                <a:gd name="T31" fmla="*/ 2 h 21"/>
                <a:gd name="T32" fmla="*/ 4 w 43"/>
                <a:gd name="T33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3" h="21">
                  <a:moveTo>
                    <a:pt x="4" y="0"/>
                  </a:moveTo>
                  <a:cubicBezTo>
                    <a:pt x="3" y="2"/>
                    <a:pt x="1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5"/>
                    <a:pt x="2" y="6"/>
                    <a:pt x="3" y="6"/>
                  </a:cubicBezTo>
                  <a:cubicBezTo>
                    <a:pt x="6" y="9"/>
                    <a:pt x="9" y="11"/>
                    <a:pt x="12" y="14"/>
                  </a:cubicBezTo>
                  <a:cubicBezTo>
                    <a:pt x="16" y="16"/>
                    <a:pt x="20" y="18"/>
                    <a:pt x="24" y="20"/>
                  </a:cubicBezTo>
                  <a:cubicBezTo>
                    <a:pt x="27" y="20"/>
                    <a:pt x="30" y="21"/>
                    <a:pt x="33" y="21"/>
                  </a:cubicBezTo>
                  <a:cubicBezTo>
                    <a:pt x="35" y="21"/>
                    <a:pt x="37" y="21"/>
                    <a:pt x="39" y="20"/>
                  </a:cubicBezTo>
                  <a:cubicBezTo>
                    <a:pt x="40" y="20"/>
                    <a:pt x="41" y="19"/>
                    <a:pt x="42" y="19"/>
                  </a:cubicBezTo>
                  <a:cubicBezTo>
                    <a:pt x="42" y="18"/>
                    <a:pt x="43" y="18"/>
                    <a:pt x="43" y="17"/>
                  </a:cubicBezTo>
                  <a:cubicBezTo>
                    <a:pt x="43" y="16"/>
                    <a:pt x="42" y="15"/>
                    <a:pt x="41" y="15"/>
                  </a:cubicBezTo>
                  <a:cubicBezTo>
                    <a:pt x="40" y="15"/>
                    <a:pt x="39" y="15"/>
                    <a:pt x="38" y="15"/>
                  </a:cubicBezTo>
                  <a:cubicBezTo>
                    <a:pt x="37" y="15"/>
                    <a:pt x="36" y="15"/>
                    <a:pt x="35" y="15"/>
                  </a:cubicBezTo>
                  <a:cubicBezTo>
                    <a:pt x="35" y="15"/>
                    <a:pt x="34" y="15"/>
                    <a:pt x="34" y="15"/>
                  </a:cubicBezTo>
                  <a:cubicBezTo>
                    <a:pt x="28" y="15"/>
                    <a:pt x="24" y="13"/>
                    <a:pt x="19" y="11"/>
                  </a:cubicBezTo>
                  <a:cubicBezTo>
                    <a:pt x="14" y="8"/>
                    <a:pt x="10" y="5"/>
                    <a:pt x="6" y="2"/>
                  </a:cubicBezTo>
                  <a:cubicBezTo>
                    <a:pt x="5" y="1"/>
                    <a:pt x="5" y="1"/>
                    <a:pt x="4" y="0"/>
                  </a:cubicBezTo>
                </a:path>
              </a:pathLst>
            </a:custGeom>
            <a:solidFill>
              <a:srgbClr val="C35A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15" name="Freeform 208"/>
            <p:cNvSpPr>
              <a:spLocks/>
            </p:cNvSpPr>
            <p:nvPr/>
          </p:nvSpPr>
          <p:spPr bwMode="auto">
            <a:xfrm>
              <a:off x="4398781" y="6340475"/>
              <a:ext cx="34925" cy="12700"/>
            </a:xfrm>
            <a:custGeom>
              <a:avLst/>
              <a:gdLst>
                <a:gd name="T0" fmla="*/ 13 w 13"/>
                <a:gd name="T1" fmla="*/ 0 h 5"/>
                <a:gd name="T2" fmla="*/ 6 w 13"/>
                <a:gd name="T3" fmla="*/ 0 h 5"/>
                <a:gd name="T4" fmla="*/ 4 w 13"/>
                <a:gd name="T5" fmla="*/ 0 h 5"/>
                <a:gd name="T6" fmla="*/ 2 w 13"/>
                <a:gd name="T7" fmla="*/ 0 h 5"/>
                <a:gd name="T8" fmla="*/ 1 w 13"/>
                <a:gd name="T9" fmla="*/ 1 h 5"/>
                <a:gd name="T10" fmla="*/ 1 w 13"/>
                <a:gd name="T11" fmla="*/ 4 h 5"/>
                <a:gd name="T12" fmla="*/ 3 w 13"/>
                <a:gd name="T13" fmla="*/ 5 h 5"/>
                <a:gd name="T14" fmla="*/ 3 w 13"/>
                <a:gd name="T15" fmla="*/ 5 h 5"/>
                <a:gd name="T16" fmla="*/ 5 w 13"/>
                <a:gd name="T17" fmla="*/ 5 h 5"/>
                <a:gd name="T18" fmla="*/ 12 w 13"/>
                <a:gd name="T19" fmla="*/ 1 h 5"/>
                <a:gd name="T20" fmla="*/ 13 w 13"/>
                <a:gd name="T2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5">
                  <a:moveTo>
                    <a:pt x="13" y="0"/>
                  </a:moveTo>
                  <a:cubicBezTo>
                    <a:pt x="11" y="0"/>
                    <a:pt x="8" y="0"/>
                    <a:pt x="6" y="0"/>
                  </a:cubicBezTo>
                  <a:cubicBezTo>
                    <a:pt x="5" y="0"/>
                    <a:pt x="4" y="0"/>
                    <a:pt x="4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2"/>
                    <a:pt x="0" y="3"/>
                    <a:pt x="1" y="4"/>
                  </a:cubicBezTo>
                  <a:cubicBezTo>
                    <a:pt x="1" y="5"/>
                    <a:pt x="2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5"/>
                    <a:pt x="4" y="5"/>
                    <a:pt x="5" y="5"/>
                  </a:cubicBezTo>
                  <a:cubicBezTo>
                    <a:pt x="7" y="3"/>
                    <a:pt x="10" y="2"/>
                    <a:pt x="12" y="1"/>
                  </a:cubicBezTo>
                  <a:cubicBezTo>
                    <a:pt x="12" y="1"/>
                    <a:pt x="13" y="0"/>
                    <a:pt x="13" y="0"/>
                  </a:cubicBezTo>
                </a:path>
              </a:pathLst>
            </a:custGeom>
            <a:solidFill>
              <a:srgbClr val="C35A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16" name="Freeform 209"/>
            <p:cNvSpPr>
              <a:spLocks/>
            </p:cNvSpPr>
            <p:nvPr/>
          </p:nvSpPr>
          <p:spPr bwMode="auto">
            <a:xfrm>
              <a:off x="4438469" y="6340475"/>
              <a:ext cx="19050" cy="26988"/>
            </a:xfrm>
            <a:custGeom>
              <a:avLst/>
              <a:gdLst>
                <a:gd name="T0" fmla="*/ 4 w 7"/>
                <a:gd name="T1" fmla="*/ 0 h 10"/>
                <a:gd name="T2" fmla="*/ 1 w 7"/>
                <a:gd name="T3" fmla="*/ 0 h 10"/>
                <a:gd name="T4" fmla="*/ 0 w 7"/>
                <a:gd name="T5" fmla="*/ 1 h 10"/>
                <a:gd name="T6" fmla="*/ 2 w 7"/>
                <a:gd name="T7" fmla="*/ 9 h 10"/>
                <a:gd name="T8" fmla="*/ 4 w 7"/>
                <a:gd name="T9" fmla="*/ 10 h 10"/>
                <a:gd name="T10" fmla="*/ 5 w 7"/>
                <a:gd name="T11" fmla="*/ 10 h 10"/>
                <a:gd name="T12" fmla="*/ 7 w 7"/>
                <a:gd name="T13" fmla="*/ 8 h 10"/>
                <a:gd name="T14" fmla="*/ 4 w 7"/>
                <a:gd name="T15" fmla="*/ 0 h 10"/>
                <a:gd name="T16" fmla="*/ 4 w 7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10">
                  <a:moveTo>
                    <a:pt x="4" y="0"/>
                  </a:moveTo>
                  <a:cubicBezTo>
                    <a:pt x="3" y="0"/>
                    <a:pt x="2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4"/>
                    <a:pt x="1" y="6"/>
                    <a:pt x="2" y="9"/>
                  </a:cubicBezTo>
                  <a:cubicBezTo>
                    <a:pt x="3" y="9"/>
                    <a:pt x="3" y="9"/>
                    <a:pt x="4" y="10"/>
                  </a:cubicBezTo>
                  <a:cubicBezTo>
                    <a:pt x="4" y="10"/>
                    <a:pt x="4" y="10"/>
                    <a:pt x="5" y="10"/>
                  </a:cubicBezTo>
                  <a:cubicBezTo>
                    <a:pt x="6" y="10"/>
                    <a:pt x="7" y="9"/>
                    <a:pt x="7" y="8"/>
                  </a:cubicBezTo>
                  <a:cubicBezTo>
                    <a:pt x="7" y="5"/>
                    <a:pt x="6" y="2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rgbClr val="C35A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17" name="Freeform 210"/>
            <p:cNvSpPr>
              <a:spLocks/>
            </p:cNvSpPr>
            <p:nvPr/>
          </p:nvSpPr>
          <p:spPr bwMode="auto">
            <a:xfrm>
              <a:off x="4757556" y="6110288"/>
              <a:ext cx="20638" cy="23813"/>
            </a:xfrm>
            <a:custGeom>
              <a:avLst/>
              <a:gdLst>
                <a:gd name="T0" fmla="*/ 3 w 8"/>
                <a:gd name="T1" fmla="*/ 0 h 9"/>
                <a:gd name="T2" fmla="*/ 0 w 8"/>
                <a:gd name="T3" fmla="*/ 2 h 9"/>
                <a:gd name="T4" fmla="*/ 4 w 8"/>
                <a:gd name="T5" fmla="*/ 9 h 9"/>
                <a:gd name="T6" fmla="*/ 5 w 8"/>
                <a:gd name="T7" fmla="*/ 9 h 9"/>
                <a:gd name="T8" fmla="*/ 7 w 8"/>
                <a:gd name="T9" fmla="*/ 9 h 9"/>
                <a:gd name="T10" fmla="*/ 8 w 8"/>
                <a:gd name="T11" fmla="*/ 6 h 9"/>
                <a:gd name="T12" fmla="*/ 4 w 8"/>
                <a:gd name="T13" fmla="*/ 0 h 9"/>
                <a:gd name="T14" fmla="*/ 3 w 8"/>
                <a:gd name="T15" fmla="*/ 0 h 9"/>
                <a:gd name="T16" fmla="*/ 3 w 8"/>
                <a:gd name="T1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9">
                  <a:moveTo>
                    <a:pt x="3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0" y="5"/>
                    <a:pt x="2" y="7"/>
                    <a:pt x="4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6" y="9"/>
                    <a:pt x="6" y="9"/>
                    <a:pt x="7" y="9"/>
                  </a:cubicBezTo>
                  <a:cubicBezTo>
                    <a:pt x="8" y="8"/>
                    <a:pt x="8" y="7"/>
                    <a:pt x="8" y="6"/>
                  </a:cubicBezTo>
                  <a:cubicBezTo>
                    <a:pt x="7" y="4"/>
                    <a:pt x="6" y="2"/>
                    <a:pt x="4" y="0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rgbClr val="C35A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18" name="Freeform 211"/>
            <p:cNvSpPr>
              <a:spLocks/>
            </p:cNvSpPr>
            <p:nvPr/>
          </p:nvSpPr>
          <p:spPr bwMode="auto">
            <a:xfrm>
              <a:off x="4238444" y="5903913"/>
              <a:ext cx="638175" cy="566738"/>
            </a:xfrm>
            <a:custGeom>
              <a:avLst/>
              <a:gdLst>
                <a:gd name="T0" fmla="*/ 209 w 242"/>
                <a:gd name="T1" fmla="*/ 0 h 214"/>
                <a:gd name="T2" fmla="*/ 209 w 242"/>
                <a:gd name="T3" fmla="*/ 3 h 214"/>
                <a:gd name="T4" fmla="*/ 207 w 242"/>
                <a:gd name="T5" fmla="*/ 10 h 214"/>
                <a:gd name="T6" fmla="*/ 207 w 242"/>
                <a:gd name="T7" fmla="*/ 14 h 214"/>
                <a:gd name="T8" fmla="*/ 218 w 242"/>
                <a:gd name="T9" fmla="*/ 31 h 214"/>
                <a:gd name="T10" fmla="*/ 230 w 242"/>
                <a:gd name="T11" fmla="*/ 69 h 214"/>
                <a:gd name="T12" fmla="*/ 226 w 242"/>
                <a:gd name="T13" fmla="*/ 118 h 214"/>
                <a:gd name="T14" fmla="*/ 204 w 242"/>
                <a:gd name="T15" fmla="*/ 159 h 214"/>
                <a:gd name="T16" fmla="*/ 169 w 242"/>
                <a:gd name="T17" fmla="*/ 188 h 214"/>
                <a:gd name="T18" fmla="*/ 128 w 242"/>
                <a:gd name="T19" fmla="*/ 202 h 214"/>
                <a:gd name="T20" fmla="*/ 113 w 242"/>
                <a:gd name="T21" fmla="*/ 203 h 214"/>
                <a:gd name="T22" fmla="*/ 75 w 242"/>
                <a:gd name="T23" fmla="*/ 197 h 214"/>
                <a:gd name="T24" fmla="*/ 18 w 242"/>
                <a:gd name="T25" fmla="*/ 156 h 214"/>
                <a:gd name="T26" fmla="*/ 17 w 242"/>
                <a:gd name="T27" fmla="*/ 156 h 214"/>
                <a:gd name="T28" fmla="*/ 1 w 242"/>
                <a:gd name="T29" fmla="*/ 148 h 214"/>
                <a:gd name="T30" fmla="*/ 0 w 242"/>
                <a:gd name="T31" fmla="*/ 147 h 214"/>
                <a:gd name="T32" fmla="*/ 4 w 242"/>
                <a:gd name="T33" fmla="*/ 154 h 214"/>
                <a:gd name="T34" fmla="*/ 22 w 242"/>
                <a:gd name="T35" fmla="*/ 177 h 214"/>
                <a:gd name="T36" fmla="*/ 53 w 242"/>
                <a:gd name="T37" fmla="*/ 199 h 214"/>
                <a:gd name="T38" fmla="*/ 69 w 242"/>
                <a:gd name="T39" fmla="*/ 206 h 214"/>
                <a:gd name="T40" fmla="*/ 74 w 242"/>
                <a:gd name="T41" fmla="*/ 208 h 214"/>
                <a:gd name="T42" fmla="*/ 77 w 242"/>
                <a:gd name="T43" fmla="*/ 209 h 214"/>
                <a:gd name="T44" fmla="*/ 94 w 242"/>
                <a:gd name="T45" fmla="*/ 213 h 214"/>
                <a:gd name="T46" fmla="*/ 113 w 242"/>
                <a:gd name="T47" fmla="*/ 214 h 214"/>
                <a:gd name="T48" fmla="*/ 123 w 242"/>
                <a:gd name="T49" fmla="*/ 214 h 214"/>
                <a:gd name="T50" fmla="*/ 143 w 242"/>
                <a:gd name="T51" fmla="*/ 210 h 214"/>
                <a:gd name="T52" fmla="*/ 166 w 242"/>
                <a:gd name="T53" fmla="*/ 203 h 214"/>
                <a:gd name="T54" fmla="*/ 190 w 242"/>
                <a:gd name="T55" fmla="*/ 188 h 214"/>
                <a:gd name="T56" fmla="*/ 213 w 242"/>
                <a:gd name="T57" fmla="*/ 166 h 214"/>
                <a:gd name="T58" fmla="*/ 234 w 242"/>
                <a:gd name="T59" fmla="*/ 128 h 214"/>
                <a:gd name="T60" fmla="*/ 241 w 242"/>
                <a:gd name="T61" fmla="*/ 98 h 214"/>
                <a:gd name="T62" fmla="*/ 238 w 242"/>
                <a:gd name="T63" fmla="*/ 54 h 214"/>
                <a:gd name="T64" fmla="*/ 225 w 242"/>
                <a:gd name="T65" fmla="*/ 23 h 214"/>
                <a:gd name="T66" fmla="*/ 219 w 242"/>
                <a:gd name="T67" fmla="*/ 13 h 214"/>
                <a:gd name="T68" fmla="*/ 209 w 242"/>
                <a:gd name="T69" fmla="*/ 0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42" h="214">
                  <a:moveTo>
                    <a:pt x="209" y="0"/>
                  </a:moveTo>
                  <a:cubicBezTo>
                    <a:pt x="209" y="1"/>
                    <a:pt x="209" y="2"/>
                    <a:pt x="209" y="3"/>
                  </a:cubicBezTo>
                  <a:cubicBezTo>
                    <a:pt x="209" y="5"/>
                    <a:pt x="208" y="8"/>
                    <a:pt x="207" y="10"/>
                  </a:cubicBezTo>
                  <a:cubicBezTo>
                    <a:pt x="207" y="11"/>
                    <a:pt x="207" y="13"/>
                    <a:pt x="207" y="14"/>
                  </a:cubicBezTo>
                  <a:cubicBezTo>
                    <a:pt x="211" y="19"/>
                    <a:pt x="215" y="25"/>
                    <a:pt x="218" y="31"/>
                  </a:cubicBezTo>
                  <a:cubicBezTo>
                    <a:pt x="224" y="43"/>
                    <a:pt x="228" y="56"/>
                    <a:pt x="230" y="69"/>
                  </a:cubicBezTo>
                  <a:cubicBezTo>
                    <a:pt x="232" y="86"/>
                    <a:pt x="231" y="102"/>
                    <a:pt x="226" y="118"/>
                  </a:cubicBezTo>
                  <a:cubicBezTo>
                    <a:pt x="222" y="133"/>
                    <a:pt x="214" y="147"/>
                    <a:pt x="204" y="159"/>
                  </a:cubicBezTo>
                  <a:cubicBezTo>
                    <a:pt x="194" y="171"/>
                    <a:pt x="182" y="181"/>
                    <a:pt x="169" y="188"/>
                  </a:cubicBezTo>
                  <a:cubicBezTo>
                    <a:pt x="156" y="196"/>
                    <a:pt x="142" y="200"/>
                    <a:pt x="128" y="202"/>
                  </a:cubicBezTo>
                  <a:cubicBezTo>
                    <a:pt x="123" y="202"/>
                    <a:pt x="118" y="203"/>
                    <a:pt x="113" y="203"/>
                  </a:cubicBezTo>
                  <a:cubicBezTo>
                    <a:pt x="101" y="203"/>
                    <a:pt x="89" y="201"/>
                    <a:pt x="75" y="197"/>
                  </a:cubicBezTo>
                  <a:cubicBezTo>
                    <a:pt x="53" y="190"/>
                    <a:pt x="32" y="176"/>
                    <a:pt x="18" y="156"/>
                  </a:cubicBezTo>
                  <a:cubicBezTo>
                    <a:pt x="18" y="156"/>
                    <a:pt x="17" y="156"/>
                    <a:pt x="17" y="156"/>
                  </a:cubicBezTo>
                  <a:cubicBezTo>
                    <a:pt x="12" y="154"/>
                    <a:pt x="7" y="151"/>
                    <a:pt x="1" y="148"/>
                  </a:cubicBezTo>
                  <a:cubicBezTo>
                    <a:pt x="1" y="148"/>
                    <a:pt x="1" y="148"/>
                    <a:pt x="0" y="147"/>
                  </a:cubicBezTo>
                  <a:cubicBezTo>
                    <a:pt x="1" y="150"/>
                    <a:pt x="3" y="152"/>
                    <a:pt x="4" y="154"/>
                  </a:cubicBezTo>
                  <a:cubicBezTo>
                    <a:pt x="9" y="162"/>
                    <a:pt x="15" y="170"/>
                    <a:pt x="22" y="177"/>
                  </a:cubicBezTo>
                  <a:cubicBezTo>
                    <a:pt x="31" y="185"/>
                    <a:pt x="41" y="193"/>
                    <a:pt x="53" y="199"/>
                  </a:cubicBezTo>
                  <a:cubicBezTo>
                    <a:pt x="58" y="202"/>
                    <a:pt x="64" y="204"/>
                    <a:pt x="69" y="206"/>
                  </a:cubicBezTo>
                  <a:cubicBezTo>
                    <a:pt x="71" y="207"/>
                    <a:pt x="72" y="207"/>
                    <a:pt x="74" y="208"/>
                  </a:cubicBezTo>
                  <a:cubicBezTo>
                    <a:pt x="77" y="209"/>
                    <a:pt x="77" y="209"/>
                    <a:pt x="77" y="209"/>
                  </a:cubicBezTo>
                  <a:cubicBezTo>
                    <a:pt x="81" y="210"/>
                    <a:pt x="87" y="212"/>
                    <a:pt x="94" y="213"/>
                  </a:cubicBezTo>
                  <a:cubicBezTo>
                    <a:pt x="100" y="214"/>
                    <a:pt x="106" y="214"/>
                    <a:pt x="113" y="214"/>
                  </a:cubicBezTo>
                  <a:cubicBezTo>
                    <a:pt x="116" y="214"/>
                    <a:pt x="120" y="214"/>
                    <a:pt x="123" y="214"/>
                  </a:cubicBezTo>
                  <a:cubicBezTo>
                    <a:pt x="130" y="213"/>
                    <a:pt x="136" y="212"/>
                    <a:pt x="143" y="210"/>
                  </a:cubicBezTo>
                  <a:cubicBezTo>
                    <a:pt x="150" y="209"/>
                    <a:pt x="158" y="206"/>
                    <a:pt x="166" y="203"/>
                  </a:cubicBezTo>
                  <a:cubicBezTo>
                    <a:pt x="174" y="199"/>
                    <a:pt x="182" y="194"/>
                    <a:pt x="190" y="188"/>
                  </a:cubicBezTo>
                  <a:cubicBezTo>
                    <a:pt x="198" y="182"/>
                    <a:pt x="206" y="175"/>
                    <a:pt x="213" y="166"/>
                  </a:cubicBezTo>
                  <a:cubicBezTo>
                    <a:pt x="222" y="154"/>
                    <a:pt x="229" y="142"/>
                    <a:pt x="234" y="128"/>
                  </a:cubicBezTo>
                  <a:cubicBezTo>
                    <a:pt x="238" y="117"/>
                    <a:pt x="240" y="107"/>
                    <a:pt x="241" y="98"/>
                  </a:cubicBezTo>
                  <a:cubicBezTo>
                    <a:pt x="242" y="83"/>
                    <a:pt x="241" y="68"/>
                    <a:pt x="238" y="54"/>
                  </a:cubicBezTo>
                  <a:cubicBezTo>
                    <a:pt x="235" y="44"/>
                    <a:pt x="231" y="34"/>
                    <a:pt x="225" y="23"/>
                  </a:cubicBezTo>
                  <a:cubicBezTo>
                    <a:pt x="223" y="20"/>
                    <a:pt x="221" y="16"/>
                    <a:pt x="219" y="13"/>
                  </a:cubicBezTo>
                  <a:cubicBezTo>
                    <a:pt x="216" y="8"/>
                    <a:pt x="212" y="4"/>
                    <a:pt x="209" y="0"/>
                  </a:cubicBezTo>
                </a:path>
              </a:pathLst>
            </a:custGeom>
            <a:solidFill>
              <a:srgbClr val="EA8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19" name="Freeform 212"/>
            <p:cNvSpPr>
              <a:spLocks noEditPoints="1"/>
            </p:cNvSpPr>
            <p:nvPr/>
          </p:nvSpPr>
          <p:spPr bwMode="auto">
            <a:xfrm>
              <a:off x="4314644" y="5838825"/>
              <a:ext cx="454025" cy="128588"/>
            </a:xfrm>
            <a:custGeom>
              <a:avLst/>
              <a:gdLst>
                <a:gd name="T0" fmla="*/ 120 w 172"/>
                <a:gd name="T1" fmla="*/ 31 h 49"/>
                <a:gd name="T2" fmla="*/ 120 w 172"/>
                <a:gd name="T3" fmla="*/ 38 h 49"/>
                <a:gd name="T4" fmla="*/ 127 w 172"/>
                <a:gd name="T5" fmla="*/ 28 h 49"/>
                <a:gd name="T6" fmla="*/ 83 w 172"/>
                <a:gd name="T7" fmla="*/ 0 h 49"/>
                <a:gd name="T8" fmla="*/ 23 w 172"/>
                <a:gd name="T9" fmla="*/ 18 h 49"/>
                <a:gd name="T10" fmla="*/ 28 w 172"/>
                <a:gd name="T11" fmla="*/ 30 h 49"/>
                <a:gd name="T12" fmla="*/ 31 w 172"/>
                <a:gd name="T13" fmla="*/ 34 h 49"/>
                <a:gd name="T14" fmla="*/ 8 w 172"/>
                <a:gd name="T15" fmla="*/ 44 h 49"/>
                <a:gd name="T16" fmla="*/ 0 w 172"/>
                <a:gd name="T17" fmla="*/ 47 h 49"/>
                <a:gd name="T18" fmla="*/ 1 w 172"/>
                <a:gd name="T19" fmla="*/ 49 h 49"/>
                <a:gd name="T20" fmla="*/ 10 w 172"/>
                <a:gd name="T21" fmla="*/ 48 h 49"/>
                <a:gd name="T22" fmla="*/ 31 w 172"/>
                <a:gd name="T23" fmla="*/ 41 h 49"/>
                <a:gd name="T24" fmla="*/ 36 w 172"/>
                <a:gd name="T25" fmla="*/ 39 h 49"/>
                <a:gd name="T26" fmla="*/ 45 w 172"/>
                <a:gd name="T27" fmla="*/ 37 h 49"/>
                <a:gd name="T28" fmla="*/ 79 w 172"/>
                <a:gd name="T29" fmla="*/ 28 h 49"/>
                <a:gd name="T30" fmla="*/ 85 w 172"/>
                <a:gd name="T31" fmla="*/ 25 h 49"/>
                <a:gd name="T32" fmla="*/ 93 w 172"/>
                <a:gd name="T33" fmla="*/ 12 h 49"/>
                <a:gd name="T34" fmla="*/ 98 w 172"/>
                <a:gd name="T35" fmla="*/ 6 h 49"/>
                <a:gd name="T36" fmla="*/ 100 w 172"/>
                <a:gd name="T37" fmla="*/ 8 h 49"/>
                <a:gd name="T38" fmla="*/ 98 w 172"/>
                <a:gd name="T39" fmla="*/ 17 h 49"/>
                <a:gd name="T40" fmla="*/ 97 w 172"/>
                <a:gd name="T41" fmla="*/ 21 h 49"/>
                <a:gd name="T42" fmla="*/ 99 w 172"/>
                <a:gd name="T43" fmla="*/ 25 h 49"/>
                <a:gd name="T44" fmla="*/ 98 w 172"/>
                <a:gd name="T45" fmla="*/ 30 h 49"/>
                <a:gd name="T46" fmla="*/ 106 w 172"/>
                <a:gd name="T47" fmla="*/ 32 h 49"/>
                <a:gd name="T48" fmla="*/ 110 w 172"/>
                <a:gd name="T49" fmla="*/ 33 h 49"/>
                <a:gd name="T50" fmla="*/ 113 w 172"/>
                <a:gd name="T51" fmla="*/ 27 h 49"/>
                <a:gd name="T52" fmla="*/ 113 w 172"/>
                <a:gd name="T53" fmla="*/ 22 h 49"/>
                <a:gd name="T54" fmla="*/ 115 w 172"/>
                <a:gd name="T55" fmla="*/ 22 h 49"/>
                <a:gd name="T56" fmla="*/ 127 w 172"/>
                <a:gd name="T57" fmla="*/ 22 h 49"/>
                <a:gd name="T58" fmla="*/ 135 w 172"/>
                <a:gd name="T59" fmla="*/ 29 h 49"/>
                <a:gd name="T60" fmla="*/ 133 w 172"/>
                <a:gd name="T61" fmla="*/ 33 h 49"/>
                <a:gd name="T62" fmla="*/ 137 w 172"/>
                <a:gd name="T63" fmla="*/ 46 h 49"/>
                <a:gd name="T64" fmla="*/ 157 w 172"/>
                <a:gd name="T65" fmla="*/ 49 h 49"/>
                <a:gd name="T66" fmla="*/ 171 w 172"/>
                <a:gd name="T67" fmla="*/ 44 h 49"/>
                <a:gd name="T68" fmla="*/ 157 w 172"/>
                <a:gd name="T69" fmla="*/ 28 h 49"/>
                <a:gd name="T70" fmla="*/ 116 w 172"/>
                <a:gd name="T71" fmla="*/ 5 h 49"/>
                <a:gd name="T72" fmla="*/ 105 w 172"/>
                <a:gd name="T73" fmla="*/ 2 h 49"/>
                <a:gd name="T74" fmla="*/ 83 w 172"/>
                <a:gd name="T75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72" h="49">
                  <a:moveTo>
                    <a:pt x="126" y="28"/>
                  </a:moveTo>
                  <a:cubicBezTo>
                    <a:pt x="123" y="28"/>
                    <a:pt x="122" y="29"/>
                    <a:pt x="120" y="31"/>
                  </a:cubicBezTo>
                  <a:cubicBezTo>
                    <a:pt x="119" y="33"/>
                    <a:pt x="117" y="34"/>
                    <a:pt x="115" y="36"/>
                  </a:cubicBezTo>
                  <a:cubicBezTo>
                    <a:pt x="117" y="37"/>
                    <a:pt x="119" y="37"/>
                    <a:pt x="120" y="38"/>
                  </a:cubicBezTo>
                  <a:cubicBezTo>
                    <a:pt x="123" y="35"/>
                    <a:pt x="125" y="33"/>
                    <a:pt x="127" y="30"/>
                  </a:cubicBezTo>
                  <a:cubicBezTo>
                    <a:pt x="128" y="29"/>
                    <a:pt x="128" y="28"/>
                    <a:pt x="127" y="28"/>
                  </a:cubicBezTo>
                  <a:cubicBezTo>
                    <a:pt x="127" y="28"/>
                    <a:pt x="126" y="28"/>
                    <a:pt x="126" y="28"/>
                  </a:cubicBezTo>
                  <a:moveTo>
                    <a:pt x="83" y="0"/>
                  </a:moveTo>
                  <a:cubicBezTo>
                    <a:pt x="73" y="0"/>
                    <a:pt x="63" y="1"/>
                    <a:pt x="54" y="4"/>
                  </a:cubicBezTo>
                  <a:cubicBezTo>
                    <a:pt x="42" y="7"/>
                    <a:pt x="32" y="12"/>
                    <a:pt x="23" y="18"/>
                  </a:cubicBezTo>
                  <a:cubicBezTo>
                    <a:pt x="19" y="21"/>
                    <a:pt x="16" y="23"/>
                    <a:pt x="12" y="26"/>
                  </a:cubicBezTo>
                  <a:cubicBezTo>
                    <a:pt x="18" y="27"/>
                    <a:pt x="23" y="28"/>
                    <a:pt x="28" y="30"/>
                  </a:cubicBezTo>
                  <a:cubicBezTo>
                    <a:pt x="29" y="31"/>
                    <a:pt x="30" y="31"/>
                    <a:pt x="31" y="32"/>
                  </a:cubicBezTo>
                  <a:cubicBezTo>
                    <a:pt x="31" y="32"/>
                    <a:pt x="31" y="34"/>
                    <a:pt x="31" y="34"/>
                  </a:cubicBezTo>
                  <a:cubicBezTo>
                    <a:pt x="30" y="35"/>
                    <a:pt x="29" y="36"/>
                    <a:pt x="28" y="36"/>
                  </a:cubicBezTo>
                  <a:cubicBezTo>
                    <a:pt x="22" y="39"/>
                    <a:pt x="15" y="42"/>
                    <a:pt x="8" y="44"/>
                  </a:cubicBezTo>
                  <a:cubicBezTo>
                    <a:pt x="6" y="44"/>
                    <a:pt x="4" y="45"/>
                    <a:pt x="2" y="45"/>
                  </a:cubicBezTo>
                  <a:cubicBezTo>
                    <a:pt x="1" y="46"/>
                    <a:pt x="1" y="46"/>
                    <a:pt x="0" y="47"/>
                  </a:cubicBezTo>
                  <a:cubicBezTo>
                    <a:pt x="0" y="48"/>
                    <a:pt x="0" y="48"/>
                    <a:pt x="0" y="48"/>
                  </a:cubicBezTo>
                  <a:cubicBezTo>
                    <a:pt x="0" y="48"/>
                    <a:pt x="1" y="49"/>
                    <a:pt x="1" y="49"/>
                  </a:cubicBezTo>
                  <a:cubicBezTo>
                    <a:pt x="1" y="49"/>
                    <a:pt x="1" y="49"/>
                    <a:pt x="1" y="49"/>
                  </a:cubicBezTo>
                  <a:cubicBezTo>
                    <a:pt x="4" y="48"/>
                    <a:pt x="7" y="48"/>
                    <a:pt x="10" y="48"/>
                  </a:cubicBezTo>
                  <a:cubicBezTo>
                    <a:pt x="13" y="47"/>
                    <a:pt x="16" y="47"/>
                    <a:pt x="18" y="46"/>
                  </a:cubicBezTo>
                  <a:cubicBezTo>
                    <a:pt x="23" y="44"/>
                    <a:pt x="27" y="43"/>
                    <a:pt x="31" y="41"/>
                  </a:cubicBezTo>
                  <a:cubicBezTo>
                    <a:pt x="33" y="40"/>
                    <a:pt x="34" y="40"/>
                    <a:pt x="35" y="39"/>
                  </a:cubicBezTo>
                  <a:cubicBezTo>
                    <a:pt x="35" y="39"/>
                    <a:pt x="36" y="39"/>
                    <a:pt x="36" y="39"/>
                  </a:cubicBezTo>
                  <a:cubicBezTo>
                    <a:pt x="37" y="39"/>
                    <a:pt x="38" y="39"/>
                    <a:pt x="38" y="39"/>
                  </a:cubicBezTo>
                  <a:cubicBezTo>
                    <a:pt x="40" y="39"/>
                    <a:pt x="42" y="38"/>
                    <a:pt x="45" y="37"/>
                  </a:cubicBezTo>
                  <a:cubicBezTo>
                    <a:pt x="56" y="32"/>
                    <a:pt x="68" y="30"/>
                    <a:pt x="80" y="29"/>
                  </a:cubicBezTo>
                  <a:cubicBezTo>
                    <a:pt x="80" y="29"/>
                    <a:pt x="80" y="29"/>
                    <a:pt x="79" y="28"/>
                  </a:cubicBezTo>
                  <a:cubicBezTo>
                    <a:pt x="79" y="28"/>
                    <a:pt x="80" y="27"/>
                    <a:pt x="80" y="26"/>
                  </a:cubicBezTo>
                  <a:cubicBezTo>
                    <a:pt x="82" y="25"/>
                    <a:pt x="83" y="25"/>
                    <a:pt x="85" y="25"/>
                  </a:cubicBezTo>
                  <a:cubicBezTo>
                    <a:pt x="89" y="25"/>
                    <a:pt x="89" y="25"/>
                    <a:pt x="91" y="20"/>
                  </a:cubicBezTo>
                  <a:cubicBezTo>
                    <a:pt x="92" y="17"/>
                    <a:pt x="93" y="15"/>
                    <a:pt x="93" y="12"/>
                  </a:cubicBezTo>
                  <a:cubicBezTo>
                    <a:pt x="94" y="10"/>
                    <a:pt x="95" y="8"/>
                    <a:pt x="96" y="7"/>
                  </a:cubicBezTo>
                  <a:cubicBezTo>
                    <a:pt x="96" y="6"/>
                    <a:pt x="97" y="6"/>
                    <a:pt x="98" y="6"/>
                  </a:cubicBezTo>
                  <a:cubicBezTo>
                    <a:pt x="98" y="6"/>
                    <a:pt x="98" y="6"/>
                    <a:pt x="98" y="6"/>
                  </a:cubicBezTo>
                  <a:cubicBezTo>
                    <a:pt x="99" y="6"/>
                    <a:pt x="100" y="7"/>
                    <a:pt x="100" y="8"/>
                  </a:cubicBezTo>
                  <a:cubicBezTo>
                    <a:pt x="100" y="10"/>
                    <a:pt x="100" y="12"/>
                    <a:pt x="99" y="13"/>
                  </a:cubicBezTo>
                  <a:cubicBezTo>
                    <a:pt x="99" y="15"/>
                    <a:pt x="99" y="16"/>
                    <a:pt x="98" y="17"/>
                  </a:cubicBezTo>
                  <a:cubicBezTo>
                    <a:pt x="98" y="17"/>
                    <a:pt x="98" y="17"/>
                    <a:pt x="98" y="17"/>
                  </a:cubicBezTo>
                  <a:cubicBezTo>
                    <a:pt x="98" y="18"/>
                    <a:pt x="98" y="20"/>
                    <a:pt x="97" y="21"/>
                  </a:cubicBezTo>
                  <a:cubicBezTo>
                    <a:pt x="97" y="22"/>
                    <a:pt x="97" y="23"/>
                    <a:pt x="97" y="24"/>
                  </a:cubicBezTo>
                  <a:cubicBezTo>
                    <a:pt x="97" y="25"/>
                    <a:pt x="98" y="25"/>
                    <a:pt x="99" y="25"/>
                  </a:cubicBezTo>
                  <a:cubicBezTo>
                    <a:pt x="100" y="26"/>
                    <a:pt x="101" y="27"/>
                    <a:pt x="100" y="28"/>
                  </a:cubicBezTo>
                  <a:cubicBezTo>
                    <a:pt x="100" y="29"/>
                    <a:pt x="99" y="30"/>
                    <a:pt x="98" y="30"/>
                  </a:cubicBezTo>
                  <a:cubicBezTo>
                    <a:pt x="98" y="30"/>
                    <a:pt x="98" y="30"/>
                    <a:pt x="97" y="30"/>
                  </a:cubicBezTo>
                  <a:cubicBezTo>
                    <a:pt x="100" y="31"/>
                    <a:pt x="103" y="31"/>
                    <a:pt x="106" y="32"/>
                  </a:cubicBezTo>
                  <a:cubicBezTo>
                    <a:pt x="107" y="33"/>
                    <a:pt x="108" y="33"/>
                    <a:pt x="109" y="33"/>
                  </a:cubicBezTo>
                  <a:cubicBezTo>
                    <a:pt x="109" y="33"/>
                    <a:pt x="109" y="33"/>
                    <a:pt x="110" y="33"/>
                  </a:cubicBezTo>
                  <a:cubicBezTo>
                    <a:pt x="111" y="32"/>
                    <a:pt x="112" y="31"/>
                    <a:pt x="113" y="30"/>
                  </a:cubicBezTo>
                  <a:cubicBezTo>
                    <a:pt x="114" y="29"/>
                    <a:pt x="114" y="28"/>
                    <a:pt x="113" y="27"/>
                  </a:cubicBezTo>
                  <a:cubicBezTo>
                    <a:pt x="112" y="27"/>
                    <a:pt x="112" y="26"/>
                    <a:pt x="112" y="26"/>
                  </a:cubicBezTo>
                  <a:cubicBezTo>
                    <a:pt x="111" y="24"/>
                    <a:pt x="111" y="22"/>
                    <a:pt x="113" y="22"/>
                  </a:cubicBezTo>
                  <a:cubicBezTo>
                    <a:pt x="114" y="22"/>
                    <a:pt x="114" y="22"/>
                    <a:pt x="114" y="22"/>
                  </a:cubicBezTo>
                  <a:cubicBezTo>
                    <a:pt x="114" y="22"/>
                    <a:pt x="115" y="22"/>
                    <a:pt x="115" y="22"/>
                  </a:cubicBezTo>
                  <a:cubicBezTo>
                    <a:pt x="116" y="22"/>
                    <a:pt x="118" y="22"/>
                    <a:pt x="120" y="22"/>
                  </a:cubicBezTo>
                  <a:cubicBezTo>
                    <a:pt x="122" y="22"/>
                    <a:pt x="125" y="22"/>
                    <a:pt x="127" y="22"/>
                  </a:cubicBezTo>
                  <a:cubicBezTo>
                    <a:pt x="127" y="22"/>
                    <a:pt x="127" y="22"/>
                    <a:pt x="127" y="22"/>
                  </a:cubicBezTo>
                  <a:cubicBezTo>
                    <a:pt x="131" y="22"/>
                    <a:pt x="134" y="25"/>
                    <a:pt x="135" y="29"/>
                  </a:cubicBezTo>
                  <a:cubicBezTo>
                    <a:pt x="135" y="30"/>
                    <a:pt x="134" y="30"/>
                    <a:pt x="134" y="31"/>
                  </a:cubicBezTo>
                  <a:cubicBezTo>
                    <a:pt x="134" y="32"/>
                    <a:pt x="133" y="32"/>
                    <a:pt x="133" y="33"/>
                  </a:cubicBezTo>
                  <a:cubicBezTo>
                    <a:pt x="130" y="36"/>
                    <a:pt x="128" y="38"/>
                    <a:pt x="126" y="41"/>
                  </a:cubicBezTo>
                  <a:cubicBezTo>
                    <a:pt x="130" y="42"/>
                    <a:pt x="133" y="44"/>
                    <a:pt x="137" y="46"/>
                  </a:cubicBezTo>
                  <a:cubicBezTo>
                    <a:pt x="143" y="48"/>
                    <a:pt x="149" y="49"/>
                    <a:pt x="156" y="49"/>
                  </a:cubicBezTo>
                  <a:cubicBezTo>
                    <a:pt x="156" y="49"/>
                    <a:pt x="156" y="49"/>
                    <a:pt x="157" y="49"/>
                  </a:cubicBezTo>
                  <a:cubicBezTo>
                    <a:pt x="158" y="49"/>
                    <a:pt x="160" y="49"/>
                    <a:pt x="161" y="48"/>
                  </a:cubicBezTo>
                  <a:cubicBezTo>
                    <a:pt x="165" y="48"/>
                    <a:pt x="168" y="46"/>
                    <a:pt x="171" y="44"/>
                  </a:cubicBezTo>
                  <a:cubicBezTo>
                    <a:pt x="171" y="44"/>
                    <a:pt x="171" y="44"/>
                    <a:pt x="172" y="44"/>
                  </a:cubicBezTo>
                  <a:cubicBezTo>
                    <a:pt x="167" y="38"/>
                    <a:pt x="163" y="33"/>
                    <a:pt x="157" y="28"/>
                  </a:cubicBezTo>
                  <a:cubicBezTo>
                    <a:pt x="150" y="21"/>
                    <a:pt x="141" y="15"/>
                    <a:pt x="132" y="11"/>
                  </a:cubicBezTo>
                  <a:cubicBezTo>
                    <a:pt x="128" y="9"/>
                    <a:pt x="122" y="6"/>
                    <a:pt x="116" y="5"/>
                  </a:cubicBezTo>
                  <a:cubicBezTo>
                    <a:pt x="115" y="4"/>
                    <a:pt x="115" y="4"/>
                    <a:pt x="115" y="4"/>
                  </a:cubicBezTo>
                  <a:cubicBezTo>
                    <a:pt x="112" y="4"/>
                    <a:pt x="108" y="3"/>
                    <a:pt x="105" y="2"/>
                  </a:cubicBezTo>
                  <a:cubicBezTo>
                    <a:pt x="99" y="1"/>
                    <a:pt x="93" y="0"/>
                    <a:pt x="89" y="0"/>
                  </a:cubicBezTo>
                  <a:cubicBezTo>
                    <a:pt x="87" y="0"/>
                    <a:pt x="85" y="0"/>
                    <a:pt x="83" y="0"/>
                  </a:cubicBezTo>
                </a:path>
              </a:pathLst>
            </a:custGeom>
            <a:solidFill>
              <a:srgbClr val="FFE9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20" name="Freeform 213"/>
            <p:cNvSpPr>
              <a:spLocks/>
            </p:cNvSpPr>
            <p:nvPr/>
          </p:nvSpPr>
          <p:spPr bwMode="auto">
            <a:xfrm>
              <a:off x="4522606" y="5854700"/>
              <a:ext cx="58738" cy="63500"/>
            </a:xfrm>
            <a:custGeom>
              <a:avLst/>
              <a:gdLst>
                <a:gd name="T0" fmla="*/ 19 w 22"/>
                <a:gd name="T1" fmla="*/ 0 h 24"/>
                <a:gd name="T2" fmla="*/ 17 w 22"/>
                <a:gd name="T3" fmla="*/ 1 h 24"/>
                <a:gd name="T4" fmla="*/ 14 w 22"/>
                <a:gd name="T5" fmla="*/ 6 h 24"/>
                <a:gd name="T6" fmla="*/ 12 w 22"/>
                <a:gd name="T7" fmla="*/ 14 h 24"/>
                <a:gd name="T8" fmla="*/ 6 w 22"/>
                <a:gd name="T9" fmla="*/ 19 h 24"/>
                <a:gd name="T10" fmla="*/ 1 w 22"/>
                <a:gd name="T11" fmla="*/ 20 h 24"/>
                <a:gd name="T12" fmla="*/ 0 w 22"/>
                <a:gd name="T13" fmla="*/ 22 h 24"/>
                <a:gd name="T14" fmla="*/ 1 w 22"/>
                <a:gd name="T15" fmla="*/ 23 h 24"/>
                <a:gd name="T16" fmla="*/ 4 w 22"/>
                <a:gd name="T17" fmla="*/ 23 h 24"/>
                <a:gd name="T18" fmla="*/ 6 w 22"/>
                <a:gd name="T19" fmla="*/ 23 h 24"/>
                <a:gd name="T20" fmla="*/ 18 w 22"/>
                <a:gd name="T21" fmla="*/ 24 h 24"/>
                <a:gd name="T22" fmla="*/ 19 w 22"/>
                <a:gd name="T23" fmla="*/ 24 h 24"/>
                <a:gd name="T24" fmla="*/ 21 w 22"/>
                <a:gd name="T25" fmla="*/ 22 h 24"/>
                <a:gd name="T26" fmla="*/ 20 w 22"/>
                <a:gd name="T27" fmla="*/ 19 h 24"/>
                <a:gd name="T28" fmla="*/ 18 w 22"/>
                <a:gd name="T29" fmla="*/ 18 h 24"/>
                <a:gd name="T30" fmla="*/ 18 w 22"/>
                <a:gd name="T31" fmla="*/ 15 h 24"/>
                <a:gd name="T32" fmla="*/ 19 w 22"/>
                <a:gd name="T33" fmla="*/ 11 h 24"/>
                <a:gd name="T34" fmla="*/ 19 w 22"/>
                <a:gd name="T35" fmla="*/ 11 h 24"/>
                <a:gd name="T36" fmla="*/ 20 w 22"/>
                <a:gd name="T37" fmla="*/ 7 h 24"/>
                <a:gd name="T38" fmla="*/ 21 w 22"/>
                <a:gd name="T39" fmla="*/ 2 h 24"/>
                <a:gd name="T40" fmla="*/ 19 w 22"/>
                <a:gd name="T41" fmla="*/ 0 h 24"/>
                <a:gd name="T42" fmla="*/ 19 w 22"/>
                <a:gd name="T4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2" h="24">
                  <a:moveTo>
                    <a:pt x="19" y="0"/>
                  </a:moveTo>
                  <a:cubicBezTo>
                    <a:pt x="18" y="0"/>
                    <a:pt x="17" y="0"/>
                    <a:pt x="17" y="1"/>
                  </a:cubicBezTo>
                  <a:cubicBezTo>
                    <a:pt x="16" y="2"/>
                    <a:pt x="15" y="4"/>
                    <a:pt x="14" y="6"/>
                  </a:cubicBezTo>
                  <a:cubicBezTo>
                    <a:pt x="14" y="9"/>
                    <a:pt x="13" y="11"/>
                    <a:pt x="12" y="14"/>
                  </a:cubicBezTo>
                  <a:cubicBezTo>
                    <a:pt x="10" y="19"/>
                    <a:pt x="10" y="19"/>
                    <a:pt x="6" y="19"/>
                  </a:cubicBezTo>
                  <a:cubicBezTo>
                    <a:pt x="4" y="19"/>
                    <a:pt x="3" y="19"/>
                    <a:pt x="1" y="20"/>
                  </a:cubicBezTo>
                  <a:cubicBezTo>
                    <a:pt x="1" y="21"/>
                    <a:pt x="0" y="22"/>
                    <a:pt x="0" y="22"/>
                  </a:cubicBezTo>
                  <a:cubicBezTo>
                    <a:pt x="1" y="23"/>
                    <a:pt x="1" y="23"/>
                    <a:pt x="1" y="23"/>
                  </a:cubicBezTo>
                  <a:cubicBezTo>
                    <a:pt x="2" y="23"/>
                    <a:pt x="3" y="23"/>
                    <a:pt x="4" y="23"/>
                  </a:cubicBezTo>
                  <a:cubicBezTo>
                    <a:pt x="5" y="23"/>
                    <a:pt x="5" y="23"/>
                    <a:pt x="6" y="23"/>
                  </a:cubicBezTo>
                  <a:cubicBezTo>
                    <a:pt x="10" y="23"/>
                    <a:pt x="14" y="24"/>
                    <a:pt x="18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20" y="24"/>
                    <a:pt x="21" y="23"/>
                    <a:pt x="21" y="22"/>
                  </a:cubicBezTo>
                  <a:cubicBezTo>
                    <a:pt x="22" y="21"/>
                    <a:pt x="21" y="20"/>
                    <a:pt x="20" y="19"/>
                  </a:cubicBezTo>
                  <a:cubicBezTo>
                    <a:pt x="19" y="19"/>
                    <a:pt x="18" y="19"/>
                    <a:pt x="18" y="18"/>
                  </a:cubicBezTo>
                  <a:cubicBezTo>
                    <a:pt x="18" y="17"/>
                    <a:pt x="18" y="16"/>
                    <a:pt x="18" y="15"/>
                  </a:cubicBezTo>
                  <a:cubicBezTo>
                    <a:pt x="19" y="14"/>
                    <a:pt x="19" y="12"/>
                    <a:pt x="19" y="11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20" y="10"/>
                    <a:pt x="20" y="9"/>
                    <a:pt x="20" y="7"/>
                  </a:cubicBezTo>
                  <a:cubicBezTo>
                    <a:pt x="21" y="6"/>
                    <a:pt x="21" y="4"/>
                    <a:pt x="21" y="2"/>
                  </a:cubicBezTo>
                  <a:cubicBezTo>
                    <a:pt x="21" y="1"/>
                    <a:pt x="20" y="0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</a:path>
              </a:pathLst>
            </a:custGeom>
            <a:solidFill>
              <a:srgbClr val="E4B7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21" name="Freeform 214"/>
            <p:cNvSpPr>
              <a:spLocks/>
            </p:cNvSpPr>
            <p:nvPr/>
          </p:nvSpPr>
          <p:spPr bwMode="auto">
            <a:xfrm>
              <a:off x="4601981" y="5895975"/>
              <a:ext cx="68263" cy="50800"/>
            </a:xfrm>
            <a:custGeom>
              <a:avLst/>
              <a:gdLst>
                <a:gd name="T0" fmla="*/ 5 w 26"/>
                <a:gd name="T1" fmla="*/ 0 h 19"/>
                <a:gd name="T2" fmla="*/ 4 w 26"/>
                <a:gd name="T3" fmla="*/ 0 h 19"/>
                <a:gd name="T4" fmla="*/ 3 w 26"/>
                <a:gd name="T5" fmla="*/ 4 h 19"/>
                <a:gd name="T6" fmla="*/ 4 w 26"/>
                <a:gd name="T7" fmla="*/ 5 h 19"/>
                <a:gd name="T8" fmla="*/ 4 w 26"/>
                <a:gd name="T9" fmla="*/ 8 h 19"/>
                <a:gd name="T10" fmla="*/ 1 w 26"/>
                <a:gd name="T11" fmla="*/ 11 h 19"/>
                <a:gd name="T12" fmla="*/ 0 w 26"/>
                <a:gd name="T13" fmla="*/ 11 h 19"/>
                <a:gd name="T14" fmla="*/ 3 w 26"/>
                <a:gd name="T15" fmla="*/ 13 h 19"/>
                <a:gd name="T16" fmla="*/ 6 w 26"/>
                <a:gd name="T17" fmla="*/ 14 h 19"/>
                <a:gd name="T18" fmla="*/ 11 w 26"/>
                <a:gd name="T19" fmla="*/ 9 h 19"/>
                <a:gd name="T20" fmla="*/ 17 w 26"/>
                <a:gd name="T21" fmla="*/ 6 h 19"/>
                <a:gd name="T22" fmla="*/ 18 w 26"/>
                <a:gd name="T23" fmla="*/ 6 h 19"/>
                <a:gd name="T24" fmla="*/ 18 w 26"/>
                <a:gd name="T25" fmla="*/ 8 h 19"/>
                <a:gd name="T26" fmla="*/ 11 w 26"/>
                <a:gd name="T27" fmla="*/ 16 h 19"/>
                <a:gd name="T28" fmla="*/ 16 w 26"/>
                <a:gd name="T29" fmla="*/ 18 h 19"/>
                <a:gd name="T30" fmla="*/ 17 w 26"/>
                <a:gd name="T31" fmla="*/ 19 h 19"/>
                <a:gd name="T32" fmla="*/ 24 w 26"/>
                <a:gd name="T33" fmla="*/ 11 h 19"/>
                <a:gd name="T34" fmla="*/ 25 w 26"/>
                <a:gd name="T35" fmla="*/ 9 h 19"/>
                <a:gd name="T36" fmla="*/ 26 w 26"/>
                <a:gd name="T37" fmla="*/ 7 h 19"/>
                <a:gd name="T38" fmla="*/ 18 w 26"/>
                <a:gd name="T39" fmla="*/ 0 h 19"/>
                <a:gd name="T40" fmla="*/ 18 w 26"/>
                <a:gd name="T41" fmla="*/ 0 h 19"/>
                <a:gd name="T42" fmla="*/ 11 w 26"/>
                <a:gd name="T43" fmla="*/ 0 h 19"/>
                <a:gd name="T44" fmla="*/ 6 w 26"/>
                <a:gd name="T45" fmla="*/ 0 h 19"/>
                <a:gd name="T46" fmla="*/ 5 w 26"/>
                <a:gd name="T4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6" h="19">
                  <a:moveTo>
                    <a:pt x="5" y="0"/>
                  </a:moveTo>
                  <a:cubicBezTo>
                    <a:pt x="5" y="0"/>
                    <a:pt x="5" y="0"/>
                    <a:pt x="4" y="0"/>
                  </a:cubicBezTo>
                  <a:cubicBezTo>
                    <a:pt x="2" y="0"/>
                    <a:pt x="2" y="2"/>
                    <a:pt x="3" y="4"/>
                  </a:cubicBezTo>
                  <a:cubicBezTo>
                    <a:pt x="3" y="4"/>
                    <a:pt x="3" y="5"/>
                    <a:pt x="4" y="5"/>
                  </a:cubicBezTo>
                  <a:cubicBezTo>
                    <a:pt x="5" y="6"/>
                    <a:pt x="5" y="7"/>
                    <a:pt x="4" y="8"/>
                  </a:cubicBezTo>
                  <a:cubicBezTo>
                    <a:pt x="3" y="9"/>
                    <a:pt x="2" y="10"/>
                    <a:pt x="1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1" y="12"/>
                    <a:pt x="2" y="12"/>
                    <a:pt x="3" y="13"/>
                  </a:cubicBezTo>
                  <a:cubicBezTo>
                    <a:pt x="4" y="13"/>
                    <a:pt x="5" y="13"/>
                    <a:pt x="6" y="14"/>
                  </a:cubicBezTo>
                  <a:cubicBezTo>
                    <a:pt x="8" y="12"/>
                    <a:pt x="10" y="11"/>
                    <a:pt x="11" y="9"/>
                  </a:cubicBezTo>
                  <a:cubicBezTo>
                    <a:pt x="13" y="7"/>
                    <a:pt x="14" y="6"/>
                    <a:pt x="17" y="6"/>
                  </a:cubicBezTo>
                  <a:cubicBezTo>
                    <a:pt x="17" y="6"/>
                    <a:pt x="18" y="6"/>
                    <a:pt x="18" y="6"/>
                  </a:cubicBezTo>
                  <a:cubicBezTo>
                    <a:pt x="19" y="6"/>
                    <a:pt x="19" y="7"/>
                    <a:pt x="18" y="8"/>
                  </a:cubicBezTo>
                  <a:cubicBezTo>
                    <a:pt x="16" y="11"/>
                    <a:pt x="14" y="13"/>
                    <a:pt x="11" y="16"/>
                  </a:cubicBezTo>
                  <a:cubicBezTo>
                    <a:pt x="13" y="17"/>
                    <a:pt x="14" y="18"/>
                    <a:pt x="16" y="18"/>
                  </a:cubicBezTo>
                  <a:cubicBezTo>
                    <a:pt x="16" y="18"/>
                    <a:pt x="16" y="19"/>
                    <a:pt x="17" y="19"/>
                  </a:cubicBezTo>
                  <a:cubicBezTo>
                    <a:pt x="19" y="16"/>
                    <a:pt x="21" y="14"/>
                    <a:pt x="24" y="11"/>
                  </a:cubicBezTo>
                  <a:cubicBezTo>
                    <a:pt x="24" y="10"/>
                    <a:pt x="25" y="10"/>
                    <a:pt x="25" y="9"/>
                  </a:cubicBezTo>
                  <a:cubicBezTo>
                    <a:pt x="25" y="8"/>
                    <a:pt x="26" y="8"/>
                    <a:pt x="26" y="7"/>
                  </a:cubicBezTo>
                  <a:cubicBezTo>
                    <a:pt x="25" y="3"/>
                    <a:pt x="22" y="0"/>
                    <a:pt x="18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6" y="0"/>
                    <a:pt x="13" y="0"/>
                    <a:pt x="11" y="0"/>
                  </a:cubicBezTo>
                  <a:cubicBezTo>
                    <a:pt x="9" y="0"/>
                    <a:pt x="7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</a:path>
              </a:pathLst>
            </a:custGeom>
            <a:solidFill>
              <a:srgbClr val="E4B7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22" name="Freeform 215"/>
            <p:cNvSpPr>
              <a:spLocks/>
            </p:cNvSpPr>
            <p:nvPr/>
          </p:nvSpPr>
          <p:spPr bwMode="auto">
            <a:xfrm>
              <a:off x="4249556" y="6075363"/>
              <a:ext cx="9525" cy="15875"/>
            </a:xfrm>
            <a:custGeom>
              <a:avLst/>
              <a:gdLst>
                <a:gd name="T0" fmla="*/ 4 w 4"/>
                <a:gd name="T1" fmla="*/ 0 h 6"/>
                <a:gd name="T2" fmla="*/ 0 w 4"/>
                <a:gd name="T3" fmla="*/ 0 h 6"/>
                <a:gd name="T4" fmla="*/ 0 w 4"/>
                <a:gd name="T5" fmla="*/ 5 h 6"/>
                <a:gd name="T6" fmla="*/ 0 w 4"/>
                <a:gd name="T7" fmla="*/ 6 h 6"/>
                <a:gd name="T8" fmla="*/ 2 w 4"/>
                <a:gd name="T9" fmla="*/ 2 h 6"/>
                <a:gd name="T10" fmla="*/ 4 w 4"/>
                <a:gd name="T1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6">
                  <a:moveTo>
                    <a:pt x="4" y="0"/>
                  </a:moveTo>
                  <a:cubicBezTo>
                    <a:pt x="3" y="0"/>
                    <a:pt x="1" y="0"/>
                    <a:pt x="0" y="0"/>
                  </a:cubicBezTo>
                  <a:cubicBezTo>
                    <a:pt x="0" y="2"/>
                    <a:pt x="0" y="4"/>
                    <a:pt x="0" y="5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0" y="5"/>
                    <a:pt x="1" y="3"/>
                    <a:pt x="2" y="2"/>
                  </a:cubicBezTo>
                  <a:cubicBezTo>
                    <a:pt x="2" y="2"/>
                    <a:pt x="3" y="1"/>
                    <a:pt x="4" y="0"/>
                  </a:cubicBezTo>
                </a:path>
              </a:pathLst>
            </a:custGeom>
            <a:solidFill>
              <a:srgbClr val="FFE9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23" name="Freeform 216"/>
            <p:cNvSpPr>
              <a:spLocks noEditPoints="1"/>
            </p:cNvSpPr>
            <p:nvPr/>
          </p:nvSpPr>
          <p:spPr bwMode="auto">
            <a:xfrm>
              <a:off x="4198756" y="5791200"/>
              <a:ext cx="585788" cy="300038"/>
            </a:xfrm>
            <a:custGeom>
              <a:avLst/>
              <a:gdLst>
                <a:gd name="T0" fmla="*/ 11 w 222"/>
                <a:gd name="T1" fmla="*/ 109 h 114"/>
                <a:gd name="T2" fmla="*/ 9 w 222"/>
                <a:gd name="T3" fmla="*/ 109 h 114"/>
                <a:gd name="T4" fmla="*/ 1 w 222"/>
                <a:gd name="T5" fmla="*/ 109 h 114"/>
                <a:gd name="T6" fmla="*/ 0 w 222"/>
                <a:gd name="T7" fmla="*/ 113 h 114"/>
                <a:gd name="T8" fmla="*/ 0 w 222"/>
                <a:gd name="T9" fmla="*/ 113 h 114"/>
                <a:gd name="T10" fmla="*/ 1 w 222"/>
                <a:gd name="T11" fmla="*/ 113 h 114"/>
                <a:gd name="T12" fmla="*/ 7 w 222"/>
                <a:gd name="T13" fmla="*/ 113 h 114"/>
                <a:gd name="T14" fmla="*/ 10 w 222"/>
                <a:gd name="T15" fmla="*/ 114 h 114"/>
                <a:gd name="T16" fmla="*/ 11 w 222"/>
                <a:gd name="T17" fmla="*/ 109 h 114"/>
                <a:gd name="T18" fmla="*/ 128 w 222"/>
                <a:gd name="T19" fmla="*/ 0 h 114"/>
                <a:gd name="T20" fmla="*/ 127 w 222"/>
                <a:gd name="T21" fmla="*/ 0 h 114"/>
                <a:gd name="T22" fmla="*/ 92 w 222"/>
                <a:gd name="T23" fmla="*/ 5 h 114"/>
                <a:gd name="T24" fmla="*/ 66 w 222"/>
                <a:gd name="T25" fmla="*/ 16 h 114"/>
                <a:gd name="T26" fmla="*/ 38 w 222"/>
                <a:gd name="T27" fmla="*/ 36 h 114"/>
                <a:gd name="T28" fmla="*/ 30 w 222"/>
                <a:gd name="T29" fmla="*/ 45 h 114"/>
                <a:gd name="T30" fmla="*/ 33 w 222"/>
                <a:gd name="T31" fmla="*/ 45 h 114"/>
                <a:gd name="T32" fmla="*/ 40 w 222"/>
                <a:gd name="T33" fmla="*/ 44 h 114"/>
                <a:gd name="T34" fmla="*/ 45 w 222"/>
                <a:gd name="T35" fmla="*/ 43 h 114"/>
                <a:gd name="T36" fmla="*/ 71 w 222"/>
                <a:gd name="T37" fmla="*/ 24 h 114"/>
                <a:gd name="T38" fmla="*/ 115 w 222"/>
                <a:gd name="T39" fmla="*/ 10 h 114"/>
                <a:gd name="T40" fmla="*/ 128 w 222"/>
                <a:gd name="T41" fmla="*/ 10 h 114"/>
                <a:gd name="T42" fmla="*/ 161 w 222"/>
                <a:gd name="T43" fmla="*/ 14 h 114"/>
                <a:gd name="T44" fmla="*/ 201 w 222"/>
                <a:gd name="T45" fmla="*/ 35 h 114"/>
                <a:gd name="T46" fmla="*/ 221 w 222"/>
                <a:gd name="T47" fmla="*/ 55 h 114"/>
                <a:gd name="T48" fmla="*/ 221 w 222"/>
                <a:gd name="T49" fmla="*/ 55 h 114"/>
                <a:gd name="T50" fmla="*/ 222 w 222"/>
                <a:gd name="T51" fmla="*/ 53 h 114"/>
                <a:gd name="T52" fmla="*/ 221 w 222"/>
                <a:gd name="T53" fmla="*/ 42 h 114"/>
                <a:gd name="T54" fmla="*/ 221 w 222"/>
                <a:gd name="T55" fmla="*/ 40 h 114"/>
                <a:gd name="T56" fmla="*/ 209 w 222"/>
                <a:gd name="T57" fmla="*/ 29 h 114"/>
                <a:gd name="T58" fmla="*/ 171 w 222"/>
                <a:gd name="T59" fmla="*/ 7 h 114"/>
                <a:gd name="T60" fmla="*/ 149 w 222"/>
                <a:gd name="T61" fmla="*/ 2 h 114"/>
                <a:gd name="T62" fmla="*/ 128 w 222"/>
                <a:gd name="T63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22" h="114">
                  <a:moveTo>
                    <a:pt x="11" y="109"/>
                  </a:moveTo>
                  <a:cubicBezTo>
                    <a:pt x="10" y="109"/>
                    <a:pt x="10" y="109"/>
                    <a:pt x="9" y="109"/>
                  </a:cubicBezTo>
                  <a:cubicBezTo>
                    <a:pt x="6" y="109"/>
                    <a:pt x="3" y="109"/>
                    <a:pt x="1" y="109"/>
                  </a:cubicBezTo>
                  <a:cubicBezTo>
                    <a:pt x="1" y="110"/>
                    <a:pt x="0" y="111"/>
                    <a:pt x="0" y="113"/>
                  </a:cubicBezTo>
                  <a:cubicBezTo>
                    <a:pt x="0" y="113"/>
                    <a:pt x="0" y="113"/>
                    <a:pt x="0" y="113"/>
                  </a:cubicBezTo>
                  <a:cubicBezTo>
                    <a:pt x="0" y="113"/>
                    <a:pt x="1" y="113"/>
                    <a:pt x="1" y="113"/>
                  </a:cubicBezTo>
                  <a:cubicBezTo>
                    <a:pt x="3" y="113"/>
                    <a:pt x="5" y="113"/>
                    <a:pt x="7" y="113"/>
                  </a:cubicBezTo>
                  <a:cubicBezTo>
                    <a:pt x="8" y="113"/>
                    <a:pt x="10" y="113"/>
                    <a:pt x="10" y="114"/>
                  </a:cubicBezTo>
                  <a:cubicBezTo>
                    <a:pt x="11" y="112"/>
                    <a:pt x="11" y="110"/>
                    <a:pt x="11" y="109"/>
                  </a:cubicBezTo>
                  <a:moveTo>
                    <a:pt x="128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16" y="0"/>
                    <a:pt x="104" y="2"/>
                    <a:pt x="92" y="5"/>
                  </a:cubicBezTo>
                  <a:cubicBezTo>
                    <a:pt x="83" y="7"/>
                    <a:pt x="75" y="11"/>
                    <a:pt x="66" y="16"/>
                  </a:cubicBezTo>
                  <a:cubicBezTo>
                    <a:pt x="56" y="21"/>
                    <a:pt x="46" y="28"/>
                    <a:pt x="38" y="36"/>
                  </a:cubicBezTo>
                  <a:cubicBezTo>
                    <a:pt x="35" y="39"/>
                    <a:pt x="33" y="42"/>
                    <a:pt x="30" y="45"/>
                  </a:cubicBezTo>
                  <a:cubicBezTo>
                    <a:pt x="31" y="45"/>
                    <a:pt x="32" y="45"/>
                    <a:pt x="33" y="45"/>
                  </a:cubicBezTo>
                  <a:cubicBezTo>
                    <a:pt x="35" y="45"/>
                    <a:pt x="37" y="44"/>
                    <a:pt x="40" y="44"/>
                  </a:cubicBezTo>
                  <a:cubicBezTo>
                    <a:pt x="41" y="44"/>
                    <a:pt x="43" y="44"/>
                    <a:pt x="45" y="43"/>
                  </a:cubicBezTo>
                  <a:cubicBezTo>
                    <a:pt x="53" y="36"/>
                    <a:pt x="61" y="29"/>
                    <a:pt x="71" y="24"/>
                  </a:cubicBezTo>
                  <a:cubicBezTo>
                    <a:pt x="85" y="17"/>
                    <a:pt x="99" y="12"/>
                    <a:pt x="115" y="10"/>
                  </a:cubicBezTo>
                  <a:cubicBezTo>
                    <a:pt x="119" y="10"/>
                    <a:pt x="124" y="10"/>
                    <a:pt x="128" y="10"/>
                  </a:cubicBezTo>
                  <a:cubicBezTo>
                    <a:pt x="139" y="10"/>
                    <a:pt x="150" y="11"/>
                    <a:pt x="161" y="14"/>
                  </a:cubicBezTo>
                  <a:cubicBezTo>
                    <a:pt x="176" y="19"/>
                    <a:pt x="189" y="26"/>
                    <a:pt x="201" y="35"/>
                  </a:cubicBezTo>
                  <a:cubicBezTo>
                    <a:pt x="208" y="41"/>
                    <a:pt x="215" y="48"/>
                    <a:pt x="221" y="55"/>
                  </a:cubicBezTo>
                  <a:cubicBezTo>
                    <a:pt x="221" y="55"/>
                    <a:pt x="221" y="55"/>
                    <a:pt x="221" y="55"/>
                  </a:cubicBezTo>
                  <a:cubicBezTo>
                    <a:pt x="221" y="54"/>
                    <a:pt x="222" y="53"/>
                    <a:pt x="222" y="53"/>
                  </a:cubicBezTo>
                  <a:cubicBezTo>
                    <a:pt x="222" y="49"/>
                    <a:pt x="221" y="46"/>
                    <a:pt x="221" y="42"/>
                  </a:cubicBezTo>
                  <a:cubicBezTo>
                    <a:pt x="221" y="41"/>
                    <a:pt x="221" y="41"/>
                    <a:pt x="221" y="40"/>
                  </a:cubicBezTo>
                  <a:cubicBezTo>
                    <a:pt x="217" y="36"/>
                    <a:pt x="213" y="32"/>
                    <a:pt x="209" y="29"/>
                  </a:cubicBezTo>
                  <a:cubicBezTo>
                    <a:pt x="198" y="20"/>
                    <a:pt x="185" y="12"/>
                    <a:pt x="171" y="7"/>
                  </a:cubicBezTo>
                  <a:cubicBezTo>
                    <a:pt x="164" y="5"/>
                    <a:pt x="156" y="3"/>
                    <a:pt x="149" y="2"/>
                  </a:cubicBezTo>
                  <a:cubicBezTo>
                    <a:pt x="142" y="1"/>
                    <a:pt x="135" y="0"/>
                    <a:pt x="128" y="0"/>
                  </a:cubicBezTo>
                </a:path>
              </a:pathLst>
            </a:custGeom>
            <a:solidFill>
              <a:srgbClr val="F8D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24" name="Freeform 217"/>
            <p:cNvSpPr>
              <a:spLocks/>
            </p:cNvSpPr>
            <p:nvPr/>
          </p:nvSpPr>
          <p:spPr bwMode="auto">
            <a:xfrm>
              <a:off x="4781369" y="5895975"/>
              <a:ext cx="7938" cy="34925"/>
            </a:xfrm>
            <a:custGeom>
              <a:avLst/>
              <a:gdLst>
                <a:gd name="T0" fmla="*/ 0 w 3"/>
                <a:gd name="T1" fmla="*/ 0 h 13"/>
                <a:gd name="T2" fmla="*/ 0 w 3"/>
                <a:gd name="T3" fmla="*/ 2 h 13"/>
                <a:gd name="T4" fmla="*/ 1 w 3"/>
                <a:gd name="T5" fmla="*/ 13 h 13"/>
                <a:gd name="T6" fmla="*/ 3 w 3"/>
                <a:gd name="T7" fmla="*/ 6 h 13"/>
                <a:gd name="T8" fmla="*/ 3 w 3"/>
                <a:gd name="T9" fmla="*/ 3 h 13"/>
                <a:gd name="T10" fmla="*/ 0 w 3"/>
                <a:gd name="T11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13">
                  <a:moveTo>
                    <a:pt x="0" y="0"/>
                  </a:moveTo>
                  <a:cubicBezTo>
                    <a:pt x="0" y="1"/>
                    <a:pt x="0" y="1"/>
                    <a:pt x="0" y="2"/>
                  </a:cubicBezTo>
                  <a:cubicBezTo>
                    <a:pt x="0" y="6"/>
                    <a:pt x="1" y="9"/>
                    <a:pt x="1" y="13"/>
                  </a:cubicBezTo>
                  <a:cubicBezTo>
                    <a:pt x="2" y="11"/>
                    <a:pt x="3" y="8"/>
                    <a:pt x="3" y="6"/>
                  </a:cubicBezTo>
                  <a:cubicBezTo>
                    <a:pt x="3" y="5"/>
                    <a:pt x="3" y="4"/>
                    <a:pt x="3" y="3"/>
                  </a:cubicBezTo>
                  <a:cubicBezTo>
                    <a:pt x="2" y="2"/>
                    <a:pt x="1" y="1"/>
                    <a:pt x="0" y="0"/>
                  </a:cubicBezTo>
                </a:path>
              </a:pathLst>
            </a:custGeom>
            <a:solidFill>
              <a:srgbClr val="F5C1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25" name="Freeform 218"/>
            <p:cNvSpPr>
              <a:spLocks noEditPoints="1"/>
            </p:cNvSpPr>
            <p:nvPr/>
          </p:nvSpPr>
          <p:spPr bwMode="auto">
            <a:xfrm>
              <a:off x="4133669" y="5759450"/>
              <a:ext cx="774700" cy="731838"/>
            </a:xfrm>
            <a:custGeom>
              <a:avLst/>
              <a:gdLst>
                <a:gd name="T0" fmla="*/ 272 w 294"/>
                <a:gd name="T1" fmla="*/ 75 h 277"/>
                <a:gd name="T2" fmla="*/ 193 w 294"/>
                <a:gd name="T3" fmla="*/ 10 h 277"/>
                <a:gd name="T4" fmla="*/ 91 w 294"/>
                <a:gd name="T5" fmla="*/ 19 h 277"/>
                <a:gd name="T6" fmla="*/ 22 w 294"/>
                <a:gd name="T7" fmla="*/ 100 h 277"/>
                <a:gd name="T8" fmla="*/ 114 w 294"/>
                <a:gd name="T9" fmla="*/ 271 h 277"/>
                <a:gd name="T10" fmla="*/ 153 w 294"/>
                <a:gd name="T11" fmla="*/ 277 h 277"/>
                <a:gd name="T12" fmla="*/ 218 w 294"/>
                <a:gd name="T13" fmla="*/ 260 h 277"/>
                <a:gd name="T14" fmla="*/ 284 w 294"/>
                <a:gd name="T15" fmla="*/ 179 h 277"/>
                <a:gd name="T16" fmla="*/ 272 w 294"/>
                <a:gd name="T17" fmla="*/ 75 h 277"/>
                <a:gd name="T18" fmla="*/ 281 w 294"/>
                <a:gd name="T19" fmla="*/ 153 h 277"/>
                <a:gd name="T20" fmla="*/ 274 w 294"/>
                <a:gd name="T21" fmla="*/ 183 h 277"/>
                <a:gd name="T22" fmla="*/ 253 w 294"/>
                <a:gd name="T23" fmla="*/ 221 h 277"/>
                <a:gd name="T24" fmla="*/ 230 w 294"/>
                <a:gd name="T25" fmla="*/ 243 h 277"/>
                <a:gd name="T26" fmla="*/ 206 w 294"/>
                <a:gd name="T27" fmla="*/ 258 h 277"/>
                <a:gd name="T28" fmla="*/ 183 w 294"/>
                <a:gd name="T29" fmla="*/ 265 h 277"/>
                <a:gd name="T30" fmla="*/ 163 w 294"/>
                <a:gd name="T31" fmla="*/ 269 h 277"/>
                <a:gd name="T32" fmla="*/ 134 w 294"/>
                <a:gd name="T33" fmla="*/ 268 h 277"/>
                <a:gd name="T34" fmla="*/ 117 w 294"/>
                <a:gd name="T35" fmla="*/ 264 h 277"/>
                <a:gd name="T36" fmla="*/ 114 w 294"/>
                <a:gd name="T37" fmla="*/ 263 h 277"/>
                <a:gd name="T38" fmla="*/ 109 w 294"/>
                <a:gd name="T39" fmla="*/ 261 h 277"/>
                <a:gd name="T40" fmla="*/ 93 w 294"/>
                <a:gd name="T41" fmla="*/ 254 h 277"/>
                <a:gd name="T42" fmla="*/ 62 w 294"/>
                <a:gd name="T43" fmla="*/ 232 h 277"/>
                <a:gd name="T44" fmla="*/ 44 w 294"/>
                <a:gd name="T45" fmla="*/ 209 h 277"/>
                <a:gd name="T46" fmla="*/ 27 w 294"/>
                <a:gd name="T47" fmla="*/ 168 h 277"/>
                <a:gd name="T48" fmla="*/ 25 w 294"/>
                <a:gd name="T49" fmla="*/ 149 h 277"/>
                <a:gd name="T50" fmla="*/ 25 w 294"/>
                <a:gd name="T51" fmla="*/ 125 h 277"/>
                <a:gd name="T52" fmla="*/ 26 w 294"/>
                <a:gd name="T53" fmla="*/ 118 h 277"/>
                <a:gd name="T54" fmla="*/ 27 w 294"/>
                <a:gd name="T55" fmla="*/ 115 h 277"/>
                <a:gd name="T56" fmla="*/ 31 w 294"/>
                <a:gd name="T57" fmla="*/ 100 h 277"/>
                <a:gd name="T58" fmla="*/ 39 w 294"/>
                <a:gd name="T59" fmla="*/ 81 h 277"/>
                <a:gd name="T60" fmla="*/ 63 w 294"/>
                <a:gd name="T61" fmla="*/ 48 h 277"/>
                <a:gd name="T62" fmla="*/ 91 w 294"/>
                <a:gd name="T63" fmla="*/ 28 h 277"/>
                <a:gd name="T64" fmla="*/ 117 w 294"/>
                <a:gd name="T65" fmla="*/ 17 h 277"/>
                <a:gd name="T66" fmla="*/ 152 w 294"/>
                <a:gd name="T67" fmla="*/ 12 h 277"/>
                <a:gd name="T68" fmla="*/ 153 w 294"/>
                <a:gd name="T69" fmla="*/ 12 h 277"/>
                <a:gd name="T70" fmla="*/ 174 w 294"/>
                <a:gd name="T71" fmla="*/ 14 h 277"/>
                <a:gd name="T72" fmla="*/ 196 w 294"/>
                <a:gd name="T73" fmla="*/ 19 h 277"/>
                <a:gd name="T74" fmla="*/ 234 w 294"/>
                <a:gd name="T75" fmla="*/ 41 h 277"/>
                <a:gd name="T76" fmla="*/ 259 w 294"/>
                <a:gd name="T77" fmla="*/ 68 h 277"/>
                <a:gd name="T78" fmla="*/ 265 w 294"/>
                <a:gd name="T79" fmla="*/ 78 h 277"/>
                <a:gd name="T80" fmla="*/ 278 w 294"/>
                <a:gd name="T81" fmla="*/ 109 h 277"/>
                <a:gd name="T82" fmla="*/ 281 w 294"/>
                <a:gd name="T83" fmla="*/ 153 h 2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94" h="277">
                  <a:moveTo>
                    <a:pt x="272" y="75"/>
                  </a:moveTo>
                  <a:cubicBezTo>
                    <a:pt x="255" y="43"/>
                    <a:pt x="228" y="21"/>
                    <a:pt x="193" y="10"/>
                  </a:cubicBezTo>
                  <a:cubicBezTo>
                    <a:pt x="157" y="0"/>
                    <a:pt x="122" y="3"/>
                    <a:pt x="91" y="19"/>
                  </a:cubicBezTo>
                  <a:cubicBezTo>
                    <a:pt x="57" y="36"/>
                    <a:pt x="34" y="63"/>
                    <a:pt x="22" y="100"/>
                  </a:cubicBezTo>
                  <a:cubicBezTo>
                    <a:pt x="0" y="173"/>
                    <a:pt x="42" y="250"/>
                    <a:pt x="114" y="271"/>
                  </a:cubicBezTo>
                  <a:cubicBezTo>
                    <a:pt x="127" y="275"/>
                    <a:pt x="140" y="277"/>
                    <a:pt x="153" y="277"/>
                  </a:cubicBezTo>
                  <a:cubicBezTo>
                    <a:pt x="175" y="277"/>
                    <a:pt x="198" y="271"/>
                    <a:pt x="218" y="260"/>
                  </a:cubicBezTo>
                  <a:cubicBezTo>
                    <a:pt x="250" y="243"/>
                    <a:pt x="274" y="214"/>
                    <a:pt x="284" y="179"/>
                  </a:cubicBezTo>
                  <a:cubicBezTo>
                    <a:pt x="294" y="143"/>
                    <a:pt x="291" y="108"/>
                    <a:pt x="272" y="75"/>
                  </a:cubicBezTo>
                  <a:moveTo>
                    <a:pt x="281" y="153"/>
                  </a:moveTo>
                  <a:cubicBezTo>
                    <a:pt x="280" y="162"/>
                    <a:pt x="278" y="172"/>
                    <a:pt x="274" y="183"/>
                  </a:cubicBezTo>
                  <a:cubicBezTo>
                    <a:pt x="269" y="197"/>
                    <a:pt x="262" y="209"/>
                    <a:pt x="253" y="221"/>
                  </a:cubicBezTo>
                  <a:cubicBezTo>
                    <a:pt x="246" y="230"/>
                    <a:pt x="238" y="237"/>
                    <a:pt x="230" y="243"/>
                  </a:cubicBezTo>
                  <a:cubicBezTo>
                    <a:pt x="222" y="249"/>
                    <a:pt x="214" y="254"/>
                    <a:pt x="206" y="258"/>
                  </a:cubicBezTo>
                  <a:cubicBezTo>
                    <a:pt x="198" y="261"/>
                    <a:pt x="190" y="264"/>
                    <a:pt x="183" y="265"/>
                  </a:cubicBezTo>
                  <a:cubicBezTo>
                    <a:pt x="176" y="267"/>
                    <a:pt x="170" y="268"/>
                    <a:pt x="163" y="269"/>
                  </a:cubicBezTo>
                  <a:cubicBezTo>
                    <a:pt x="153" y="269"/>
                    <a:pt x="143" y="269"/>
                    <a:pt x="134" y="268"/>
                  </a:cubicBezTo>
                  <a:cubicBezTo>
                    <a:pt x="127" y="267"/>
                    <a:pt x="121" y="265"/>
                    <a:pt x="117" y="264"/>
                  </a:cubicBezTo>
                  <a:cubicBezTo>
                    <a:pt x="114" y="263"/>
                    <a:pt x="114" y="263"/>
                    <a:pt x="114" y="263"/>
                  </a:cubicBezTo>
                  <a:cubicBezTo>
                    <a:pt x="112" y="262"/>
                    <a:pt x="111" y="262"/>
                    <a:pt x="109" y="261"/>
                  </a:cubicBezTo>
                  <a:cubicBezTo>
                    <a:pt x="104" y="259"/>
                    <a:pt x="98" y="257"/>
                    <a:pt x="93" y="254"/>
                  </a:cubicBezTo>
                  <a:cubicBezTo>
                    <a:pt x="81" y="248"/>
                    <a:pt x="71" y="240"/>
                    <a:pt x="62" y="232"/>
                  </a:cubicBezTo>
                  <a:cubicBezTo>
                    <a:pt x="55" y="225"/>
                    <a:pt x="49" y="217"/>
                    <a:pt x="44" y="209"/>
                  </a:cubicBezTo>
                  <a:cubicBezTo>
                    <a:pt x="36" y="197"/>
                    <a:pt x="31" y="183"/>
                    <a:pt x="27" y="168"/>
                  </a:cubicBezTo>
                  <a:cubicBezTo>
                    <a:pt x="26" y="162"/>
                    <a:pt x="25" y="156"/>
                    <a:pt x="25" y="149"/>
                  </a:cubicBezTo>
                  <a:cubicBezTo>
                    <a:pt x="24" y="141"/>
                    <a:pt x="24" y="133"/>
                    <a:pt x="25" y="125"/>
                  </a:cubicBezTo>
                  <a:cubicBezTo>
                    <a:pt x="26" y="122"/>
                    <a:pt x="26" y="120"/>
                    <a:pt x="26" y="118"/>
                  </a:cubicBezTo>
                  <a:cubicBezTo>
                    <a:pt x="27" y="115"/>
                    <a:pt x="27" y="115"/>
                    <a:pt x="27" y="115"/>
                  </a:cubicBezTo>
                  <a:cubicBezTo>
                    <a:pt x="28" y="110"/>
                    <a:pt x="29" y="104"/>
                    <a:pt x="31" y="100"/>
                  </a:cubicBezTo>
                  <a:cubicBezTo>
                    <a:pt x="33" y="94"/>
                    <a:pt x="35" y="88"/>
                    <a:pt x="39" y="81"/>
                  </a:cubicBezTo>
                  <a:cubicBezTo>
                    <a:pt x="45" y="69"/>
                    <a:pt x="53" y="58"/>
                    <a:pt x="63" y="48"/>
                  </a:cubicBezTo>
                  <a:cubicBezTo>
                    <a:pt x="71" y="40"/>
                    <a:pt x="81" y="33"/>
                    <a:pt x="91" y="28"/>
                  </a:cubicBezTo>
                  <a:cubicBezTo>
                    <a:pt x="100" y="23"/>
                    <a:pt x="108" y="19"/>
                    <a:pt x="117" y="17"/>
                  </a:cubicBezTo>
                  <a:cubicBezTo>
                    <a:pt x="129" y="14"/>
                    <a:pt x="141" y="12"/>
                    <a:pt x="152" y="12"/>
                  </a:cubicBezTo>
                  <a:cubicBezTo>
                    <a:pt x="153" y="12"/>
                    <a:pt x="153" y="12"/>
                    <a:pt x="153" y="12"/>
                  </a:cubicBezTo>
                  <a:cubicBezTo>
                    <a:pt x="160" y="12"/>
                    <a:pt x="167" y="13"/>
                    <a:pt x="174" y="14"/>
                  </a:cubicBezTo>
                  <a:cubicBezTo>
                    <a:pt x="181" y="15"/>
                    <a:pt x="189" y="17"/>
                    <a:pt x="196" y="19"/>
                  </a:cubicBezTo>
                  <a:cubicBezTo>
                    <a:pt x="210" y="24"/>
                    <a:pt x="223" y="32"/>
                    <a:pt x="234" y="41"/>
                  </a:cubicBezTo>
                  <a:cubicBezTo>
                    <a:pt x="243" y="48"/>
                    <a:pt x="252" y="57"/>
                    <a:pt x="259" y="68"/>
                  </a:cubicBezTo>
                  <a:cubicBezTo>
                    <a:pt x="261" y="71"/>
                    <a:pt x="263" y="75"/>
                    <a:pt x="265" y="78"/>
                  </a:cubicBezTo>
                  <a:cubicBezTo>
                    <a:pt x="271" y="89"/>
                    <a:pt x="275" y="99"/>
                    <a:pt x="278" y="109"/>
                  </a:cubicBezTo>
                  <a:cubicBezTo>
                    <a:pt x="281" y="123"/>
                    <a:pt x="282" y="138"/>
                    <a:pt x="281" y="153"/>
                  </a:cubicBezTo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26" name="Freeform 219"/>
            <p:cNvSpPr>
              <a:spLocks noEditPoints="1"/>
            </p:cNvSpPr>
            <p:nvPr/>
          </p:nvSpPr>
          <p:spPr bwMode="auto">
            <a:xfrm>
              <a:off x="4213044" y="5815013"/>
              <a:ext cx="636588" cy="625475"/>
            </a:xfrm>
            <a:custGeom>
              <a:avLst/>
              <a:gdLst>
                <a:gd name="T0" fmla="*/ 228 w 242"/>
                <a:gd name="T1" fmla="*/ 65 h 237"/>
                <a:gd name="T2" fmla="*/ 196 w 242"/>
                <a:gd name="T3" fmla="*/ 26 h 237"/>
                <a:gd name="T4" fmla="*/ 156 w 242"/>
                <a:gd name="T5" fmla="*/ 5 h 237"/>
                <a:gd name="T6" fmla="*/ 110 w 242"/>
                <a:gd name="T7" fmla="*/ 1 h 237"/>
                <a:gd name="T8" fmla="*/ 66 w 242"/>
                <a:gd name="T9" fmla="*/ 15 h 237"/>
                <a:gd name="T10" fmla="*/ 32 w 242"/>
                <a:gd name="T11" fmla="*/ 43 h 237"/>
                <a:gd name="T12" fmla="*/ 10 w 242"/>
                <a:gd name="T13" fmla="*/ 85 h 237"/>
                <a:gd name="T14" fmla="*/ 19 w 242"/>
                <a:gd name="T15" fmla="*/ 176 h 237"/>
                <a:gd name="T16" fmla="*/ 85 w 242"/>
                <a:gd name="T17" fmla="*/ 231 h 237"/>
                <a:gd name="T18" fmla="*/ 123 w 242"/>
                <a:gd name="T19" fmla="*/ 237 h 237"/>
                <a:gd name="T20" fmla="*/ 138 w 242"/>
                <a:gd name="T21" fmla="*/ 236 h 237"/>
                <a:gd name="T22" fmla="*/ 179 w 242"/>
                <a:gd name="T23" fmla="*/ 222 h 237"/>
                <a:gd name="T24" fmla="*/ 214 w 242"/>
                <a:gd name="T25" fmla="*/ 193 h 237"/>
                <a:gd name="T26" fmla="*/ 236 w 242"/>
                <a:gd name="T27" fmla="*/ 152 h 237"/>
                <a:gd name="T28" fmla="*/ 240 w 242"/>
                <a:gd name="T29" fmla="*/ 103 h 237"/>
                <a:gd name="T30" fmla="*/ 228 w 242"/>
                <a:gd name="T31" fmla="*/ 65 h 237"/>
                <a:gd name="T32" fmla="*/ 232 w 242"/>
                <a:gd name="T33" fmla="*/ 127 h 237"/>
                <a:gd name="T34" fmla="*/ 231 w 242"/>
                <a:gd name="T35" fmla="*/ 140 h 237"/>
                <a:gd name="T36" fmla="*/ 228 w 242"/>
                <a:gd name="T37" fmla="*/ 151 h 237"/>
                <a:gd name="T38" fmla="*/ 216 w 242"/>
                <a:gd name="T39" fmla="*/ 176 h 237"/>
                <a:gd name="T40" fmla="*/ 192 w 242"/>
                <a:gd name="T41" fmla="*/ 204 h 237"/>
                <a:gd name="T42" fmla="*/ 181 w 242"/>
                <a:gd name="T43" fmla="*/ 212 h 237"/>
                <a:gd name="T44" fmla="*/ 178 w 242"/>
                <a:gd name="T45" fmla="*/ 214 h 237"/>
                <a:gd name="T46" fmla="*/ 176 w 242"/>
                <a:gd name="T47" fmla="*/ 215 h 237"/>
                <a:gd name="T48" fmla="*/ 151 w 242"/>
                <a:gd name="T49" fmla="*/ 225 h 237"/>
                <a:gd name="T50" fmla="*/ 119 w 242"/>
                <a:gd name="T51" fmla="*/ 229 h 237"/>
                <a:gd name="T52" fmla="*/ 95 w 242"/>
                <a:gd name="T53" fmla="*/ 225 h 237"/>
                <a:gd name="T54" fmla="*/ 84 w 242"/>
                <a:gd name="T55" fmla="*/ 222 h 237"/>
                <a:gd name="T56" fmla="*/ 64 w 242"/>
                <a:gd name="T57" fmla="*/ 212 h 237"/>
                <a:gd name="T58" fmla="*/ 30 w 242"/>
                <a:gd name="T59" fmla="*/ 178 h 237"/>
                <a:gd name="T60" fmla="*/ 15 w 242"/>
                <a:gd name="T61" fmla="*/ 140 h 237"/>
                <a:gd name="T62" fmla="*/ 14 w 242"/>
                <a:gd name="T63" fmla="*/ 104 h 237"/>
                <a:gd name="T64" fmla="*/ 17 w 242"/>
                <a:gd name="T65" fmla="*/ 88 h 237"/>
                <a:gd name="T66" fmla="*/ 18 w 242"/>
                <a:gd name="T67" fmla="*/ 86 h 237"/>
                <a:gd name="T68" fmla="*/ 38 w 242"/>
                <a:gd name="T69" fmla="*/ 48 h 237"/>
                <a:gd name="T70" fmla="*/ 62 w 242"/>
                <a:gd name="T71" fmla="*/ 27 h 237"/>
                <a:gd name="T72" fmla="*/ 93 w 242"/>
                <a:gd name="T73" fmla="*/ 13 h 237"/>
                <a:gd name="T74" fmla="*/ 122 w 242"/>
                <a:gd name="T75" fmla="*/ 9 h 237"/>
                <a:gd name="T76" fmla="*/ 128 w 242"/>
                <a:gd name="T77" fmla="*/ 9 h 237"/>
                <a:gd name="T78" fmla="*/ 144 w 242"/>
                <a:gd name="T79" fmla="*/ 11 h 237"/>
                <a:gd name="T80" fmla="*/ 154 w 242"/>
                <a:gd name="T81" fmla="*/ 13 h 237"/>
                <a:gd name="T82" fmla="*/ 155 w 242"/>
                <a:gd name="T83" fmla="*/ 14 h 237"/>
                <a:gd name="T84" fmla="*/ 171 w 242"/>
                <a:gd name="T85" fmla="*/ 20 h 237"/>
                <a:gd name="T86" fmla="*/ 196 w 242"/>
                <a:gd name="T87" fmla="*/ 37 h 237"/>
                <a:gd name="T88" fmla="*/ 214 w 242"/>
                <a:gd name="T89" fmla="*/ 58 h 237"/>
                <a:gd name="T90" fmla="*/ 221 w 242"/>
                <a:gd name="T91" fmla="*/ 70 h 237"/>
                <a:gd name="T92" fmla="*/ 230 w 242"/>
                <a:gd name="T93" fmla="*/ 93 h 237"/>
                <a:gd name="T94" fmla="*/ 232 w 242"/>
                <a:gd name="T95" fmla="*/ 127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42" h="237">
                  <a:moveTo>
                    <a:pt x="228" y="65"/>
                  </a:moveTo>
                  <a:cubicBezTo>
                    <a:pt x="220" y="50"/>
                    <a:pt x="209" y="37"/>
                    <a:pt x="196" y="26"/>
                  </a:cubicBezTo>
                  <a:cubicBezTo>
                    <a:pt x="184" y="17"/>
                    <a:pt x="171" y="10"/>
                    <a:pt x="156" y="5"/>
                  </a:cubicBezTo>
                  <a:cubicBezTo>
                    <a:pt x="141" y="1"/>
                    <a:pt x="126" y="0"/>
                    <a:pt x="110" y="1"/>
                  </a:cubicBezTo>
                  <a:cubicBezTo>
                    <a:pt x="94" y="3"/>
                    <a:pt x="80" y="8"/>
                    <a:pt x="66" y="15"/>
                  </a:cubicBezTo>
                  <a:cubicBezTo>
                    <a:pt x="53" y="22"/>
                    <a:pt x="42" y="32"/>
                    <a:pt x="32" y="43"/>
                  </a:cubicBezTo>
                  <a:cubicBezTo>
                    <a:pt x="22" y="55"/>
                    <a:pt x="14" y="69"/>
                    <a:pt x="10" y="85"/>
                  </a:cubicBezTo>
                  <a:cubicBezTo>
                    <a:pt x="0" y="115"/>
                    <a:pt x="4" y="148"/>
                    <a:pt x="19" y="176"/>
                  </a:cubicBezTo>
                  <a:cubicBezTo>
                    <a:pt x="34" y="203"/>
                    <a:pt x="58" y="223"/>
                    <a:pt x="85" y="231"/>
                  </a:cubicBezTo>
                  <a:cubicBezTo>
                    <a:pt x="99" y="235"/>
                    <a:pt x="111" y="237"/>
                    <a:pt x="123" y="237"/>
                  </a:cubicBezTo>
                  <a:cubicBezTo>
                    <a:pt x="128" y="237"/>
                    <a:pt x="133" y="236"/>
                    <a:pt x="138" y="236"/>
                  </a:cubicBezTo>
                  <a:cubicBezTo>
                    <a:pt x="152" y="234"/>
                    <a:pt x="166" y="230"/>
                    <a:pt x="179" y="222"/>
                  </a:cubicBezTo>
                  <a:cubicBezTo>
                    <a:pt x="192" y="215"/>
                    <a:pt x="204" y="205"/>
                    <a:pt x="214" y="193"/>
                  </a:cubicBezTo>
                  <a:cubicBezTo>
                    <a:pt x="224" y="181"/>
                    <a:pt x="232" y="167"/>
                    <a:pt x="236" y="152"/>
                  </a:cubicBezTo>
                  <a:cubicBezTo>
                    <a:pt x="241" y="136"/>
                    <a:pt x="242" y="120"/>
                    <a:pt x="240" y="103"/>
                  </a:cubicBezTo>
                  <a:cubicBezTo>
                    <a:pt x="238" y="90"/>
                    <a:pt x="234" y="77"/>
                    <a:pt x="228" y="65"/>
                  </a:cubicBezTo>
                  <a:moveTo>
                    <a:pt x="232" y="127"/>
                  </a:moveTo>
                  <a:cubicBezTo>
                    <a:pt x="232" y="131"/>
                    <a:pt x="231" y="135"/>
                    <a:pt x="231" y="140"/>
                  </a:cubicBezTo>
                  <a:cubicBezTo>
                    <a:pt x="230" y="144"/>
                    <a:pt x="229" y="148"/>
                    <a:pt x="228" y="151"/>
                  </a:cubicBezTo>
                  <a:cubicBezTo>
                    <a:pt x="225" y="160"/>
                    <a:pt x="222" y="168"/>
                    <a:pt x="216" y="176"/>
                  </a:cubicBezTo>
                  <a:cubicBezTo>
                    <a:pt x="210" y="187"/>
                    <a:pt x="202" y="196"/>
                    <a:pt x="192" y="204"/>
                  </a:cubicBezTo>
                  <a:cubicBezTo>
                    <a:pt x="188" y="207"/>
                    <a:pt x="185" y="210"/>
                    <a:pt x="181" y="212"/>
                  </a:cubicBezTo>
                  <a:cubicBezTo>
                    <a:pt x="180" y="213"/>
                    <a:pt x="179" y="213"/>
                    <a:pt x="178" y="214"/>
                  </a:cubicBezTo>
                  <a:cubicBezTo>
                    <a:pt x="178" y="214"/>
                    <a:pt x="177" y="215"/>
                    <a:pt x="176" y="215"/>
                  </a:cubicBezTo>
                  <a:cubicBezTo>
                    <a:pt x="168" y="219"/>
                    <a:pt x="159" y="223"/>
                    <a:pt x="151" y="225"/>
                  </a:cubicBezTo>
                  <a:cubicBezTo>
                    <a:pt x="140" y="228"/>
                    <a:pt x="129" y="229"/>
                    <a:pt x="119" y="229"/>
                  </a:cubicBezTo>
                  <a:cubicBezTo>
                    <a:pt x="110" y="228"/>
                    <a:pt x="102" y="227"/>
                    <a:pt x="95" y="225"/>
                  </a:cubicBezTo>
                  <a:cubicBezTo>
                    <a:pt x="92" y="224"/>
                    <a:pt x="88" y="223"/>
                    <a:pt x="84" y="222"/>
                  </a:cubicBezTo>
                  <a:cubicBezTo>
                    <a:pt x="78" y="220"/>
                    <a:pt x="71" y="216"/>
                    <a:pt x="64" y="212"/>
                  </a:cubicBezTo>
                  <a:cubicBezTo>
                    <a:pt x="50" y="203"/>
                    <a:pt x="39" y="192"/>
                    <a:pt x="30" y="178"/>
                  </a:cubicBezTo>
                  <a:cubicBezTo>
                    <a:pt x="22" y="166"/>
                    <a:pt x="17" y="153"/>
                    <a:pt x="15" y="140"/>
                  </a:cubicBezTo>
                  <a:cubicBezTo>
                    <a:pt x="13" y="128"/>
                    <a:pt x="12" y="116"/>
                    <a:pt x="14" y="104"/>
                  </a:cubicBezTo>
                  <a:cubicBezTo>
                    <a:pt x="14" y="99"/>
                    <a:pt x="15" y="94"/>
                    <a:pt x="17" y="88"/>
                  </a:cubicBezTo>
                  <a:cubicBezTo>
                    <a:pt x="18" y="86"/>
                    <a:pt x="18" y="86"/>
                    <a:pt x="18" y="86"/>
                  </a:cubicBezTo>
                  <a:cubicBezTo>
                    <a:pt x="22" y="73"/>
                    <a:pt x="28" y="60"/>
                    <a:pt x="38" y="48"/>
                  </a:cubicBezTo>
                  <a:cubicBezTo>
                    <a:pt x="45" y="40"/>
                    <a:pt x="53" y="33"/>
                    <a:pt x="62" y="27"/>
                  </a:cubicBezTo>
                  <a:cubicBezTo>
                    <a:pt x="71" y="21"/>
                    <a:pt x="81" y="16"/>
                    <a:pt x="93" y="13"/>
                  </a:cubicBezTo>
                  <a:cubicBezTo>
                    <a:pt x="102" y="10"/>
                    <a:pt x="112" y="9"/>
                    <a:pt x="122" y="9"/>
                  </a:cubicBezTo>
                  <a:cubicBezTo>
                    <a:pt x="124" y="9"/>
                    <a:pt x="126" y="9"/>
                    <a:pt x="128" y="9"/>
                  </a:cubicBezTo>
                  <a:cubicBezTo>
                    <a:pt x="132" y="9"/>
                    <a:pt x="138" y="10"/>
                    <a:pt x="144" y="11"/>
                  </a:cubicBezTo>
                  <a:cubicBezTo>
                    <a:pt x="147" y="12"/>
                    <a:pt x="151" y="13"/>
                    <a:pt x="154" y="13"/>
                  </a:cubicBezTo>
                  <a:cubicBezTo>
                    <a:pt x="155" y="14"/>
                    <a:pt x="155" y="14"/>
                    <a:pt x="155" y="14"/>
                  </a:cubicBezTo>
                  <a:cubicBezTo>
                    <a:pt x="161" y="15"/>
                    <a:pt x="167" y="18"/>
                    <a:pt x="171" y="20"/>
                  </a:cubicBezTo>
                  <a:cubicBezTo>
                    <a:pt x="180" y="24"/>
                    <a:pt x="189" y="30"/>
                    <a:pt x="196" y="37"/>
                  </a:cubicBezTo>
                  <a:cubicBezTo>
                    <a:pt x="203" y="43"/>
                    <a:pt x="209" y="50"/>
                    <a:pt x="214" y="58"/>
                  </a:cubicBezTo>
                  <a:cubicBezTo>
                    <a:pt x="217" y="62"/>
                    <a:pt x="219" y="66"/>
                    <a:pt x="221" y="70"/>
                  </a:cubicBezTo>
                  <a:cubicBezTo>
                    <a:pt x="225" y="77"/>
                    <a:pt x="228" y="85"/>
                    <a:pt x="230" y="93"/>
                  </a:cubicBezTo>
                  <a:cubicBezTo>
                    <a:pt x="232" y="104"/>
                    <a:pt x="233" y="116"/>
                    <a:pt x="232" y="127"/>
                  </a:cubicBezTo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27" name="Freeform 220"/>
            <p:cNvSpPr>
              <a:spLocks noEditPoints="1"/>
            </p:cNvSpPr>
            <p:nvPr/>
          </p:nvSpPr>
          <p:spPr bwMode="auto">
            <a:xfrm>
              <a:off x="4397194" y="5991225"/>
              <a:ext cx="276225" cy="274638"/>
            </a:xfrm>
            <a:custGeom>
              <a:avLst/>
              <a:gdLst>
                <a:gd name="T0" fmla="*/ 102 w 105"/>
                <a:gd name="T1" fmla="*/ 23 h 104"/>
                <a:gd name="T2" fmla="*/ 99 w 105"/>
                <a:gd name="T3" fmla="*/ 22 h 104"/>
                <a:gd name="T4" fmla="*/ 34 w 105"/>
                <a:gd name="T5" fmla="*/ 3 h 104"/>
                <a:gd name="T6" fmla="*/ 30 w 105"/>
                <a:gd name="T7" fmla="*/ 1 h 104"/>
                <a:gd name="T8" fmla="*/ 28 w 105"/>
                <a:gd name="T9" fmla="*/ 1 h 104"/>
                <a:gd name="T10" fmla="*/ 22 w 105"/>
                <a:gd name="T11" fmla="*/ 4 h 104"/>
                <a:gd name="T12" fmla="*/ 21 w 105"/>
                <a:gd name="T13" fmla="*/ 7 h 104"/>
                <a:gd name="T14" fmla="*/ 21 w 105"/>
                <a:gd name="T15" fmla="*/ 7 h 104"/>
                <a:gd name="T16" fmla="*/ 5 w 105"/>
                <a:gd name="T17" fmla="*/ 63 h 104"/>
                <a:gd name="T18" fmla="*/ 3 w 105"/>
                <a:gd name="T19" fmla="*/ 70 h 104"/>
                <a:gd name="T20" fmla="*/ 1 w 105"/>
                <a:gd name="T21" fmla="*/ 75 h 104"/>
                <a:gd name="T22" fmla="*/ 5 w 105"/>
                <a:gd name="T23" fmla="*/ 83 h 104"/>
                <a:gd name="T24" fmla="*/ 76 w 105"/>
                <a:gd name="T25" fmla="*/ 104 h 104"/>
                <a:gd name="T26" fmla="*/ 78 w 105"/>
                <a:gd name="T27" fmla="*/ 104 h 104"/>
                <a:gd name="T28" fmla="*/ 79 w 105"/>
                <a:gd name="T29" fmla="*/ 104 h 104"/>
                <a:gd name="T30" fmla="*/ 82 w 105"/>
                <a:gd name="T31" fmla="*/ 102 h 104"/>
                <a:gd name="T32" fmla="*/ 83 w 105"/>
                <a:gd name="T33" fmla="*/ 100 h 104"/>
                <a:gd name="T34" fmla="*/ 101 w 105"/>
                <a:gd name="T35" fmla="*/ 40 h 104"/>
                <a:gd name="T36" fmla="*/ 104 w 105"/>
                <a:gd name="T37" fmla="*/ 30 h 104"/>
                <a:gd name="T38" fmla="*/ 104 w 105"/>
                <a:gd name="T39" fmla="*/ 28 h 104"/>
                <a:gd name="T40" fmla="*/ 102 w 105"/>
                <a:gd name="T41" fmla="*/ 23 h 104"/>
                <a:gd name="T42" fmla="*/ 94 w 105"/>
                <a:gd name="T43" fmla="*/ 31 h 104"/>
                <a:gd name="T44" fmla="*/ 93 w 105"/>
                <a:gd name="T45" fmla="*/ 37 h 104"/>
                <a:gd name="T46" fmla="*/ 76 w 105"/>
                <a:gd name="T47" fmla="*/ 92 h 104"/>
                <a:gd name="T48" fmla="*/ 73 w 105"/>
                <a:gd name="T49" fmla="*/ 94 h 104"/>
                <a:gd name="T50" fmla="*/ 12 w 105"/>
                <a:gd name="T51" fmla="*/ 77 h 104"/>
                <a:gd name="T52" fmla="*/ 11 w 105"/>
                <a:gd name="T53" fmla="*/ 73 h 104"/>
                <a:gd name="T54" fmla="*/ 19 w 105"/>
                <a:gd name="T55" fmla="*/ 43 h 104"/>
                <a:gd name="T56" fmla="*/ 28 w 105"/>
                <a:gd name="T57" fmla="*/ 12 h 104"/>
                <a:gd name="T58" fmla="*/ 29 w 105"/>
                <a:gd name="T59" fmla="*/ 10 h 104"/>
                <a:gd name="T60" fmla="*/ 32 w 105"/>
                <a:gd name="T61" fmla="*/ 11 h 104"/>
                <a:gd name="T62" fmla="*/ 92 w 105"/>
                <a:gd name="T63" fmla="*/ 28 h 104"/>
                <a:gd name="T64" fmla="*/ 93 w 105"/>
                <a:gd name="T65" fmla="*/ 29 h 104"/>
                <a:gd name="T66" fmla="*/ 95 w 105"/>
                <a:gd name="T67" fmla="*/ 29 h 104"/>
                <a:gd name="T68" fmla="*/ 94 w 105"/>
                <a:gd name="T69" fmla="*/ 31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05" h="104">
                  <a:moveTo>
                    <a:pt x="102" y="23"/>
                  </a:moveTo>
                  <a:cubicBezTo>
                    <a:pt x="101" y="22"/>
                    <a:pt x="100" y="22"/>
                    <a:pt x="99" y="22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29" y="1"/>
                    <a:pt x="29" y="1"/>
                    <a:pt x="28" y="1"/>
                  </a:cubicBezTo>
                  <a:cubicBezTo>
                    <a:pt x="25" y="0"/>
                    <a:pt x="24" y="1"/>
                    <a:pt x="22" y="4"/>
                  </a:cubicBezTo>
                  <a:cubicBezTo>
                    <a:pt x="22" y="5"/>
                    <a:pt x="22" y="6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16" y="26"/>
                    <a:pt x="10" y="44"/>
                    <a:pt x="5" y="63"/>
                  </a:cubicBezTo>
                  <a:cubicBezTo>
                    <a:pt x="3" y="70"/>
                    <a:pt x="3" y="70"/>
                    <a:pt x="3" y="70"/>
                  </a:cubicBezTo>
                  <a:cubicBezTo>
                    <a:pt x="2" y="72"/>
                    <a:pt x="2" y="74"/>
                    <a:pt x="1" y="75"/>
                  </a:cubicBezTo>
                  <a:cubicBezTo>
                    <a:pt x="0" y="80"/>
                    <a:pt x="1" y="82"/>
                    <a:pt x="5" y="83"/>
                  </a:cubicBezTo>
                  <a:cubicBezTo>
                    <a:pt x="76" y="104"/>
                    <a:pt x="76" y="104"/>
                    <a:pt x="76" y="104"/>
                  </a:cubicBezTo>
                  <a:cubicBezTo>
                    <a:pt x="76" y="104"/>
                    <a:pt x="77" y="104"/>
                    <a:pt x="78" y="104"/>
                  </a:cubicBezTo>
                  <a:cubicBezTo>
                    <a:pt x="79" y="104"/>
                    <a:pt x="79" y="104"/>
                    <a:pt x="79" y="104"/>
                  </a:cubicBezTo>
                  <a:cubicBezTo>
                    <a:pt x="80" y="104"/>
                    <a:pt x="82" y="104"/>
                    <a:pt x="82" y="102"/>
                  </a:cubicBezTo>
                  <a:cubicBezTo>
                    <a:pt x="83" y="101"/>
                    <a:pt x="83" y="100"/>
                    <a:pt x="83" y="100"/>
                  </a:cubicBezTo>
                  <a:cubicBezTo>
                    <a:pt x="101" y="40"/>
                    <a:pt x="101" y="40"/>
                    <a:pt x="101" y="40"/>
                  </a:cubicBezTo>
                  <a:cubicBezTo>
                    <a:pt x="104" y="30"/>
                    <a:pt x="104" y="30"/>
                    <a:pt x="104" y="30"/>
                  </a:cubicBezTo>
                  <a:cubicBezTo>
                    <a:pt x="104" y="29"/>
                    <a:pt x="104" y="29"/>
                    <a:pt x="104" y="28"/>
                  </a:cubicBezTo>
                  <a:cubicBezTo>
                    <a:pt x="105" y="25"/>
                    <a:pt x="104" y="24"/>
                    <a:pt x="102" y="23"/>
                  </a:cubicBezTo>
                  <a:close/>
                  <a:moveTo>
                    <a:pt x="94" y="31"/>
                  </a:moveTo>
                  <a:cubicBezTo>
                    <a:pt x="94" y="33"/>
                    <a:pt x="93" y="35"/>
                    <a:pt x="93" y="37"/>
                  </a:cubicBezTo>
                  <a:cubicBezTo>
                    <a:pt x="76" y="92"/>
                    <a:pt x="76" y="92"/>
                    <a:pt x="76" y="92"/>
                  </a:cubicBezTo>
                  <a:cubicBezTo>
                    <a:pt x="76" y="95"/>
                    <a:pt x="76" y="95"/>
                    <a:pt x="73" y="94"/>
                  </a:cubicBezTo>
                  <a:cubicBezTo>
                    <a:pt x="53" y="89"/>
                    <a:pt x="33" y="83"/>
                    <a:pt x="12" y="77"/>
                  </a:cubicBezTo>
                  <a:cubicBezTo>
                    <a:pt x="10" y="76"/>
                    <a:pt x="10" y="76"/>
                    <a:pt x="11" y="73"/>
                  </a:cubicBezTo>
                  <a:cubicBezTo>
                    <a:pt x="19" y="43"/>
                    <a:pt x="19" y="43"/>
                    <a:pt x="19" y="43"/>
                  </a:cubicBezTo>
                  <a:cubicBezTo>
                    <a:pt x="28" y="12"/>
                    <a:pt x="28" y="12"/>
                    <a:pt x="28" y="12"/>
                  </a:cubicBezTo>
                  <a:cubicBezTo>
                    <a:pt x="29" y="11"/>
                    <a:pt x="29" y="10"/>
                    <a:pt x="29" y="10"/>
                  </a:cubicBezTo>
                  <a:cubicBezTo>
                    <a:pt x="29" y="10"/>
                    <a:pt x="31" y="10"/>
                    <a:pt x="32" y="11"/>
                  </a:cubicBezTo>
                  <a:cubicBezTo>
                    <a:pt x="92" y="28"/>
                    <a:pt x="92" y="28"/>
                    <a:pt x="92" y="28"/>
                  </a:cubicBezTo>
                  <a:cubicBezTo>
                    <a:pt x="93" y="29"/>
                    <a:pt x="93" y="29"/>
                    <a:pt x="93" y="29"/>
                  </a:cubicBezTo>
                  <a:cubicBezTo>
                    <a:pt x="94" y="29"/>
                    <a:pt x="95" y="29"/>
                    <a:pt x="95" y="29"/>
                  </a:cubicBezTo>
                  <a:cubicBezTo>
                    <a:pt x="95" y="30"/>
                    <a:pt x="95" y="31"/>
                    <a:pt x="94" y="31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28" name="Freeform 221"/>
            <p:cNvSpPr>
              <a:spLocks noEditPoints="1"/>
            </p:cNvSpPr>
            <p:nvPr/>
          </p:nvSpPr>
          <p:spPr bwMode="auto">
            <a:xfrm>
              <a:off x="4454344" y="6051550"/>
              <a:ext cx="161925" cy="158750"/>
            </a:xfrm>
            <a:custGeom>
              <a:avLst/>
              <a:gdLst>
                <a:gd name="T0" fmla="*/ 56 w 61"/>
                <a:gd name="T1" fmla="*/ 12 h 60"/>
                <a:gd name="T2" fmla="*/ 25 w 61"/>
                <a:gd name="T3" fmla="*/ 3 h 60"/>
                <a:gd name="T4" fmla="*/ 19 w 61"/>
                <a:gd name="T5" fmla="*/ 1 h 60"/>
                <a:gd name="T6" fmla="*/ 17 w 61"/>
                <a:gd name="T7" fmla="*/ 0 h 60"/>
                <a:gd name="T8" fmla="*/ 13 w 61"/>
                <a:gd name="T9" fmla="*/ 2 h 60"/>
                <a:gd name="T10" fmla="*/ 12 w 61"/>
                <a:gd name="T11" fmla="*/ 5 h 60"/>
                <a:gd name="T12" fmla="*/ 1 w 61"/>
                <a:gd name="T13" fmla="*/ 41 h 60"/>
                <a:gd name="T14" fmla="*/ 1 w 61"/>
                <a:gd name="T15" fmla="*/ 41 h 60"/>
                <a:gd name="T16" fmla="*/ 1 w 61"/>
                <a:gd name="T17" fmla="*/ 43 h 60"/>
                <a:gd name="T18" fmla="*/ 3 w 61"/>
                <a:gd name="T19" fmla="*/ 48 h 60"/>
                <a:gd name="T20" fmla="*/ 6 w 61"/>
                <a:gd name="T21" fmla="*/ 49 h 60"/>
                <a:gd name="T22" fmla="*/ 41 w 61"/>
                <a:gd name="T23" fmla="*/ 59 h 60"/>
                <a:gd name="T24" fmla="*/ 41 w 61"/>
                <a:gd name="T25" fmla="*/ 59 h 60"/>
                <a:gd name="T26" fmla="*/ 43 w 61"/>
                <a:gd name="T27" fmla="*/ 60 h 60"/>
                <a:gd name="T28" fmla="*/ 44 w 61"/>
                <a:gd name="T29" fmla="*/ 60 h 60"/>
                <a:gd name="T30" fmla="*/ 48 w 61"/>
                <a:gd name="T31" fmla="*/ 57 h 60"/>
                <a:gd name="T32" fmla="*/ 49 w 61"/>
                <a:gd name="T33" fmla="*/ 55 h 60"/>
                <a:gd name="T34" fmla="*/ 56 w 61"/>
                <a:gd name="T35" fmla="*/ 31 h 60"/>
                <a:gd name="T36" fmla="*/ 59 w 61"/>
                <a:gd name="T37" fmla="*/ 19 h 60"/>
                <a:gd name="T38" fmla="*/ 56 w 61"/>
                <a:gd name="T39" fmla="*/ 12 h 60"/>
                <a:gd name="T40" fmla="*/ 52 w 61"/>
                <a:gd name="T41" fmla="*/ 21 h 60"/>
                <a:gd name="T42" fmla="*/ 49 w 61"/>
                <a:gd name="T43" fmla="*/ 31 h 60"/>
                <a:gd name="T44" fmla="*/ 43 w 61"/>
                <a:gd name="T45" fmla="*/ 50 h 60"/>
                <a:gd name="T46" fmla="*/ 43 w 61"/>
                <a:gd name="T47" fmla="*/ 51 h 60"/>
                <a:gd name="T48" fmla="*/ 42 w 61"/>
                <a:gd name="T49" fmla="*/ 52 h 60"/>
                <a:gd name="T50" fmla="*/ 41 w 61"/>
                <a:gd name="T51" fmla="*/ 52 h 60"/>
                <a:gd name="T52" fmla="*/ 40 w 61"/>
                <a:gd name="T53" fmla="*/ 52 h 60"/>
                <a:gd name="T54" fmla="*/ 11 w 61"/>
                <a:gd name="T55" fmla="*/ 43 h 60"/>
                <a:gd name="T56" fmla="*/ 10 w 61"/>
                <a:gd name="T57" fmla="*/ 43 h 60"/>
                <a:gd name="T58" fmla="*/ 9 w 61"/>
                <a:gd name="T59" fmla="*/ 42 h 60"/>
                <a:gd name="T60" fmla="*/ 9 w 61"/>
                <a:gd name="T61" fmla="*/ 42 h 60"/>
                <a:gd name="T62" fmla="*/ 9 w 61"/>
                <a:gd name="T63" fmla="*/ 40 h 60"/>
                <a:gd name="T64" fmla="*/ 18 w 61"/>
                <a:gd name="T65" fmla="*/ 11 h 60"/>
                <a:gd name="T66" fmla="*/ 19 w 61"/>
                <a:gd name="T67" fmla="*/ 8 h 60"/>
                <a:gd name="T68" fmla="*/ 22 w 61"/>
                <a:gd name="T69" fmla="*/ 9 h 60"/>
                <a:gd name="T70" fmla="*/ 50 w 61"/>
                <a:gd name="T71" fmla="*/ 17 h 60"/>
                <a:gd name="T72" fmla="*/ 52 w 61"/>
                <a:gd name="T73" fmla="*/ 21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61" h="60">
                  <a:moveTo>
                    <a:pt x="56" y="12"/>
                  </a:moveTo>
                  <a:cubicBezTo>
                    <a:pt x="45" y="9"/>
                    <a:pt x="35" y="6"/>
                    <a:pt x="25" y="3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8" y="1"/>
                    <a:pt x="17" y="0"/>
                    <a:pt x="17" y="0"/>
                  </a:cubicBezTo>
                  <a:cubicBezTo>
                    <a:pt x="15" y="0"/>
                    <a:pt x="13" y="1"/>
                    <a:pt x="13" y="2"/>
                  </a:cubicBezTo>
                  <a:cubicBezTo>
                    <a:pt x="12" y="3"/>
                    <a:pt x="12" y="4"/>
                    <a:pt x="12" y="5"/>
                  </a:cubicBezTo>
                  <a:cubicBezTo>
                    <a:pt x="8" y="17"/>
                    <a:pt x="5" y="29"/>
                    <a:pt x="1" y="41"/>
                  </a:cubicBezTo>
                  <a:cubicBezTo>
                    <a:pt x="1" y="41"/>
                    <a:pt x="1" y="41"/>
                    <a:pt x="1" y="41"/>
                  </a:cubicBezTo>
                  <a:cubicBezTo>
                    <a:pt x="1" y="42"/>
                    <a:pt x="1" y="42"/>
                    <a:pt x="1" y="43"/>
                  </a:cubicBezTo>
                  <a:cubicBezTo>
                    <a:pt x="0" y="46"/>
                    <a:pt x="1" y="47"/>
                    <a:pt x="3" y="48"/>
                  </a:cubicBezTo>
                  <a:cubicBezTo>
                    <a:pt x="4" y="48"/>
                    <a:pt x="5" y="49"/>
                    <a:pt x="6" y="49"/>
                  </a:cubicBezTo>
                  <a:cubicBezTo>
                    <a:pt x="41" y="59"/>
                    <a:pt x="41" y="59"/>
                    <a:pt x="41" y="59"/>
                  </a:cubicBezTo>
                  <a:cubicBezTo>
                    <a:pt x="41" y="59"/>
                    <a:pt x="41" y="59"/>
                    <a:pt x="41" y="59"/>
                  </a:cubicBezTo>
                  <a:cubicBezTo>
                    <a:pt x="42" y="59"/>
                    <a:pt x="42" y="60"/>
                    <a:pt x="43" y="60"/>
                  </a:cubicBezTo>
                  <a:cubicBezTo>
                    <a:pt x="43" y="60"/>
                    <a:pt x="44" y="60"/>
                    <a:pt x="44" y="60"/>
                  </a:cubicBezTo>
                  <a:cubicBezTo>
                    <a:pt x="46" y="60"/>
                    <a:pt x="47" y="59"/>
                    <a:pt x="48" y="57"/>
                  </a:cubicBezTo>
                  <a:cubicBezTo>
                    <a:pt x="48" y="56"/>
                    <a:pt x="49" y="56"/>
                    <a:pt x="49" y="55"/>
                  </a:cubicBezTo>
                  <a:cubicBezTo>
                    <a:pt x="56" y="31"/>
                    <a:pt x="56" y="31"/>
                    <a:pt x="56" y="31"/>
                  </a:cubicBezTo>
                  <a:cubicBezTo>
                    <a:pt x="57" y="27"/>
                    <a:pt x="58" y="23"/>
                    <a:pt x="59" y="19"/>
                  </a:cubicBezTo>
                  <a:cubicBezTo>
                    <a:pt x="61" y="14"/>
                    <a:pt x="60" y="13"/>
                    <a:pt x="56" y="12"/>
                  </a:cubicBezTo>
                  <a:close/>
                  <a:moveTo>
                    <a:pt x="52" y="21"/>
                  </a:moveTo>
                  <a:cubicBezTo>
                    <a:pt x="51" y="24"/>
                    <a:pt x="50" y="27"/>
                    <a:pt x="49" y="31"/>
                  </a:cubicBezTo>
                  <a:cubicBezTo>
                    <a:pt x="43" y="50"/>
                    <a:pt x="43" y="50"/>
                    <a:pt x="43" y="50"/>
                  </a:cubicBezTo>
                  <a:cubicBezTo>
                    <a:pt x="43" y="50"/>
                    <a:pt x="43" y="51"/>
                    <a:pt x="43" y="51"/>
                  </a:cubicBezTo>
                  <a:cubicBezTo>
                    <a:pt x="42" y="52"/>
                    <a:pt x="42" y="52"/>
                    <a:pt x="42" y="52"/>
                  </a:cubicBezTo>
                  <a:cubicBezTo>
                    <a:pt x="42" y="52"/>
                    <a:pt x="42" y="52"/>
                    <a:pt x="41" y="52"/>
                  </a:cubicBezTo>
                  <a:cubicBezTo>
                    <a:pt x="41" y="52"/>
                    <a:pt x="40" y="52"/>
                    <a:pt x="40" y="52"/>
                  </a:cubicBezTo>
                  <a:cubicBezTo>
                    <a:pt x="11" y="43"/>
                    <a:pt x="11" y="43"/>
                    <a:pt x="11" y="43"/>
                  </a:cubicBezTo>
                  <a:cubicBezTo>
                    <a:pt x="10" y="43"/>
                    <a:pt x="10" y="43"/>
                    <a:pt x="10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1"/>
                    <a:pt x="9" y="40"/>
                    <a:pt x="9" y="4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8" y="9"/>
                    <a:pt x="19" y="8"/>
                    <a:pt x="19" y="8"/>
                  </a:cubicBezTo>
                  <a:cubicBezTo>
                    <a:pt x="20" y="8"/>
                    <a:pt x="21" y="9"/>
                    <a:pt x="22" y="9"/>
                  </a:cubicBezTo>
                  <a:cubicBezTo>
                    <a:pt x="31" y="12"/>
                    <a:pt x="40" y="14"/>
                    <a:pt x="50" y="17"/>
                  </a:cubicBezTo>
                  <a:cubicBezTo>
                    <a:pt x="52" y="18"/>
                    <a:pt x="52" y="18"/>
                    <a:pt x="52" y="21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29" name="Freeform 222"/>
            <p:cNvSpPr>
              <a:spLocks noEditPoints="1"/>
            </p:cNvSpPr>
            <p:nvPr/>
          </p:nvSpPr>
          <p:spPr bwMode="auto">
            <a:xfrm>
              <a:off x="3347856" y="4949825"/>
              <a:ext cx="1354138" cy="1892300"/>
            </a:xfrm>
            <a:custGeom>
              <a:avLst/>
              <a:gdLst>
                <a:gd name="T0" fmla="*/ 338 w 514"/>
                <a:gd name="T1" fmla="*/ 450 h 716"/>
                <a:gd name="T2" fmla="*/ 298 w 514"/>
                <a:gd name="T3" fmla="*/ 564 h 716"/>
                <a:gd name="T4" fmla="*/ 267 w 514"/>
                <a:gd name="T5" fmla="*/ 581 h 716"/>
                <a:gd name="T6" fmla="*/ 146 w 514"/>
                <a:gd name="T7" fmla="*/ 474 h 716"/>
                <a:gd name="T8" fmla="*/ 205 w 514"/>
                <a:gd name="T9" fmla="*/ 495 h 716"/>
                <a:gd name="T10" fmla="*/ 257 w 514"/>
                <a:gd name="T11" fmla="*/ 636 h 716"/>
                <a:gd name="T12" fmla="*/ 231 w 514"/>
                <a:gd name="T13" fmla="*/ 644 h 716"/>
                <a:gd name="T14" fmla="*/ 291 w 514"/>
                <a:gd name="T15" fmla="*/ 661 h 716"/>
                <a:gd name="T16" fmla="*/ 315 w 514"/>
                <a:gd name="T17" fmla="*/ 704 h 716"/>
                <a:gd name="T18" fmla="*/ 274 w 514"/>
                <a:gd name="T19" fmla="*/ 682 h 716"/>
                <a:gd name="T20" fmla="*/ 306 w 514"/>
                <a:gd name="T21" fmla="*/ 707 h 716"/>
                <a:gd name="T22" fmla="*/ 231 w 514"/>
                <a:gd name="T23" fmla="*/ 714 h 716"/>
                <a:gd name="T24" fmla="*/ 109 w 514"/>
                <a:gd name="T25" fmla="*/ 687 h 716"/>
                <a:gd name="T26" fmla="*/ 6 w 514"/>
                <a:gd name="T27" fmla="*/ 570 h 716"/>
                <a:gd name="T28" fmla="*/ 27 w 514"/>
                <a:gd name="T29" fmla="*/ 402 h 716"/>
                <a:gd name="T30" fmla="*/ 112 w 514"/>
                <a:gd name="T31" fmla="*/ 310 h 716"/>
                <a:gd name="T32" fmla="*/ 228 w 514"/>
                <a:gd name="T33" fmla="*/ 191 h 716"/>
                <a:gd name="T34" fmla="*/ 202 w 514"/>
                <a:gd name="T35" fmla="*/ 23 h 716"/>
                <a:gd name="T36" fmla="*/ 241 w 514"/>
                <a:gd name="T37" fmla="*/ 1 h 716"/>
                <a:gd name="T38" fmla="*/ 371 w 514"/>
                <a:gd name="T39" fmla="*/ 104 h 716"/>
                <a:gd name="T40" fmla="*/ 475 w 514"/>
                <a:gd name="T41" fmla="*/ 194 h 716"/>
                <a:gd name="T42" fmla="*/ 496 w 514"/>
                <a:gd name="T43" fmla="*/ 231 h 716"/>
                <a:gd name="T44" fmla="*/ 501 w 514"/>
                <a:gd name="T45" fmla="*/ 271 h 716"/>
                <a:gd name="T46" fmla="*/ 454 w 514"/>
                <a:gd name="T47" fmla="*/ 245 h 716"/>
                <a:gd name="T48" fmla="*/ 471 w 514"/>
                <a:gd name="T49" fmla="*/ 276 h 716"/>
                <a:gd name="T50" fmla="*/ 468 w 514"/>
                <a:gd name="T51" fmla="*/ 287 h 716"/>
                <a:gd name="T52" fmla="*/ 357 w 514"/>
                <a:gd name="T53" fmla="*/ 356 h 716"/>
                <a:gd name="T54" fmla="*/ 266 w 514"/>
                <a:gd name="T55" fmla="*/ 339 h 716"/>
                <a:gd name="T56" fmla="*/ 234 w 514"/>
                <a:gd name="T57" fmla="*/ 307 h 716"/>
                <a:gd name="T58" fmla="*/ 335 w 514"/>
                <a:gd name="T59" fmla="*/ 364 h 716"/>
                <a:gd name="T60" fmla="*/ 398 w 514"/>
                <a:gd name="T61" fmla="*/ 368 h 716"/>
                <a:gd name="T62" fmla="*/ 367 w 514"/>
                <a:gd name="T63" fmla="*/ 383 h 716"/>
                <a:gd name="T64" fmla="*/ 398 w 514"/>
                <a:gd name="T65" fmla="*/ 377 h 716"/>
                <a:gd name="T66" fmla="*/ 404 w 514"/>
                <a:gd name="T67" fmla="*/ 396 h 716"/>
                <a:gd name="T68" fmla="*/ 392 w 514"/>
                <a:gd name="T69" fmla="*/ 406 h 716"/>
                <a:gd name="T70" fmla="*/ 376 w 514"/>
                <a:gd name="T71" fmla="*/ 419 h 716"/>
                <a:gd name="T72" fmla="*/ 238 w 514"/>
                <a:gd name="T73" fmla="*/ 406 h 716"/>
                <a:gd name="T74" fmla="*/ 196 w 514"/>
                <a:gd name="T75" fmla="*/ 375 h 716"/>
                <a:gd name="T76" fmla="*/ 314 w 514"/>
                <a:gd name="T77" fmla="*/ 431 h 716"/>
                <a:gd name="T78" fmla="*/ 313 w 514"/>
                <a:gd name="T79" fmla="*/ 276 h 716"/>
                <a:gd name="T80" fmla="*/ 337 w 514"/>
                <a:gd name="T81" fmla="*/ 273 h 716"/>
                <a:gd name="T82" fmla="*/ 391 w 514"/>
                <a:gd name="T83" fmla="*/ 251 h 716"/>
                <a:gd name="T84" fmla="*/ 336 w 514"/>
                <a:gd name="T85" fmla="*/ 301 h 716"/>
                <a:gd name="T86" fmla="*/ 351 w 514"/>
                <a:gd name="T87" fmla="*/ 299 h 716"/>
                <a:gd name="T88" fmla="*/ 387 w 514"/>
                <a:gd name="T89" fmla="*/ 274 h 716"/>
                <a:gd name="T90" fmla="*/ 383 w 514"/>
                <a:gd name="T91" fmla="*/ 214 h 716"/>
                <a:gd name="T92" fmla="*/ 219 w 514"/>
                <a:gd name="T93" fmla="*/ 562 h 716"/>
                <a:gd name="T94" fmla="*/ 213 w 514"/>
                <a:gd name="T95" fmla="*/ 547 h 716"/>
                <a:gd name="T96" fmla="*/ 240 w 514"/>
                <a:gd name="T97" fmla="*/ 574 h 716"/>
                <a:gd name="T98" fmla="*/ 234 w 514"/>
                <a:gd name="T99" fmla="*/ 559 h 716"/>
                <a:gd name="T100" fmla="*/ 219 w 514"/>
                <a:gd name="T101" fmla="*/ 531 h 716"/>
                <a:gd name="T102" fmla="*/ 227 w 514"/>
                <a:gd name="T103" fmla="*/ 543 h 716"/>
                <a:gd name="T104" fmla="*/ 321 w 514"/>
                <a:gd name="T105" fmla="*/ 73 h 716"/>
                <a:gd name="T106" fmla="*/ 343 w 514"/>
                <a:gd name="T107" fmla="*/ 81 h 716"/>
                <a:gd name="T108" fmla="*/ 337 w 514"/>
                <a:gd name="T109" fmla="*/ 69 h 716"/>
                <a:gd name="T110" fmla="*/ 326 w 514"/>
                <a:gd name="T111" fmla="*/ 50 h 716"/>
                <a:gd name="T112" fmla="*/ 326 w 514"/>
                <a:gd name="T113" fmla="*/ 52 h 7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514" h="716">
                  <a:moveTo>
                    <a:pt x="314" y="431"/>
                  </a:moveTo>
                  <a:cubicBezTo>
                    <a:pt x="320" y="431"/>
                    <a:pt x="325" y="431"/>
                    <a:pt x="330" y="431"/>
                  </a:cubicBezTo>
                  <a:cubicBezTo>
                    <a:pt x="335" y="431"/>
                    <a:pt x="336" y="432"/>
                    <a:pt x="337" y="437"/>
                  </a:cubicBezTo>
                  <a:cubicBezTo>
                    <a:pt x="337" y="439"/>
                    <a:pt x="337" y="441"/>
                    <a:pt x="337" y="443"/>
                  </a:cubicBezTo>
                  <a:cubicBezTo>
                    <a:pt x="337" y="446"/>
                    <a:pt x="337" y="448"/>
                    <a:pt x="338" y="450"/>
                  </a:cubicBezTo>
                  <a:cubicBezTo>
                    <a:pt x="339" y="457"/>
                    <a:pt x="339" y="463"/>
                    <a:pt x="338" y="470"/>
                  </a:cubicBezTo>
                  <a:cubicBezTo>
                    <a:pt x="337" y="472"/>
                    <a:pt x="337" y="473"/>
                    <a:pt x="337" y="475"/>
                  </a:cubicBezTo>
                  <a:cubicBezTo>
                    <a:pt x="337" y="481"/>
                    <a:pt x="336" y="487"/>
                    <a:pt x="335" y="493"/>
                  </a:cubicBezTo>
                  <a:cubicBezTo>
                    <a:pt x="331" y="510"/>
                    <a:pt x="326" y="526"/>
                    <a:pt x="316" y="541"/>
                  </a:cubicBezTo>
                  <a:cubicBezTo>
                    <a:pt x="311" y="549"/>
                    <a:pt x="305" y="557"/>
                    <a:pt x="298" y="564"/>
                  </a:cubicBezTo>
                  <a:cubicBezTo>
                    <a:pt x="295" y="567"/>
                    <a:pt x="292" y="570"/>
                    <a:pt x="288" y="573"/>
                  </a:cubicBezTo>
                  <a:cubicBezTo>
                    <a:pt x="284" y="577"/>
                    <a:pt x="279" y="580"/>
                    <a:pt x="274" y="584"/>
                  </a:cubicBezTo>
                  <a:cubicBezTo>
                    <a:pt x="272" y="584"/>
                    <a:pt x="271" y="585"/>
                    <a:pt x="270" y="585"/>
                  </a:cubicBezTo>
                  <a:cubicBezTo>
                    <a:pt x="269" y="585"/>
                    <a:pt x="268" y="585"/>
                    <a:pt x="268" y="584"/>
                  </a:cubicBezTo>
                  <a:cubicBezTo>
                    <a:pt x="267" y="583"/>
                    <a:pt x="267" y="582"/>
                    <a:pt x="267" y="581"/>
                  </a:cubicBezTo>
                  <a:cubicBezTo>
                    <a:pt x="265" y="569"/>
                    <a:pt x="261" y="557"/>
                    <a:pt x="255" y="545"/>
                  </a:cubicBezTo>
                  <a:cubicBezTo>
                    <a:pt x="251" y="535"/>
                    <a:pt x="244" y="527"/>
                    <a:pt x="237" y="518"/>
                  </a:cubicBezTo>
                  <a:cubicBezTo>
                    <a:pt x="229" y="508"/>
                    <a:pt x="219" y="500"/>
                    <a:pt x="209" y="493"/>
                  </a:cubicBezTo>
                  <a:cubicBezTo>
                    <a:pt x="198" y="486"/>
                    <a:pt x="186" y="481"/>
                    <a:pt x="173" y="477"/>
                  </a:cubicBezTo>
                  <a:cubicBezTo>
                    <a:pt x="164" y="475"/>
                    <a:pt x="155" y="474"/>
                    <a:pt x="146" y="474"/>
                  </a:cubicBezTo>
                  <a:cubicBezTo>
                    <a:pt x="145" y="475"/>
                    <a:pt x="145" y="475"/>
                    <a:pt x="145" y="475"/>
                  </a:cubicBezTo>
                  <a:cubicBezTo>
                    <a:pt x="146" y="475"/>
                    <a:pt x="146" y="476"/>
                    <a:pt x="146" y="476"/>
                  </a:cubicBezTo>
                  <a:cubicBezTo>
                    <a:pt x="148" y="476"/>
                    <a:pt x="150" y="477"/>
                    <a:pt x="152" y="477"/>
                  </a:cubicBezTo>
                  <a:cubicBezTo>
                    <a:pt x="156" y="477"/>
                    <a:pt x="159" y="478"/>
                    <a:pt x="163" y="479"/>
                  </a:cubicBezTo>
                  <a:cubicBezTo>
                    <a:pt x="178" y="481"/>
                    <a:pt x="192" y="487"/>
                    <a:pt x="205" y="495"/>
                  </a:cubicBezTo>
                  <a:cubicBezTo>
                    <a:pt x="210" y="499"/>
                    <a:pt x="216" y="503"/>
                    <a:pt x="221" y="507"/>
                  </a:cubicBezTo>
                  <a:cubicBezTo>
                    <a:pt x="231" y="516"/>
                    <a:pt x="240" y="526"/>
                    <a:pt x="247" y="537"/>
                  </a:cubicBezTo>
                  <a:cubicBezTo>
                    <a:pt x="252" y="547"/>
                    <a:pt x="257" y="557"/>
                    <a:pt x="260" y="568"/>
                  </a:cubicBezTo>
                  <a:cubicBezTo>
                    <a:pt x="263" y="579"/>
                    <a:pt x="264" y="590"/>
                    <a:pt x="264" y="602"/>
                  </a:cubicBezTo>
                  <a:cubicBezTo>
                    <a:pt x="264" y="614"/>
                    <a:pt x="261" y="625"/>
                    <a:pt x="257" y="636"/>
                  </a:cubicBezTo>
                  <a:cubicBezTo>
                    <a:pt x="257" y="638"/>
                    <a:pt x="256" y="640"/>
                    <a:pt x="255" y="642"/>
                  </a:cubicBezTo>
                  <a:cubicBezTo>
                    <a:pt x="254" y="644"/>
                    <a:pt x="252" y="645"/>
                    <a:pt x="251" y="645"/>
                  </a:cubicBezTo>
                  <a:cubicBezTo>
                    <a:pt x="248" y="644"/>
                    <a:pt x="244" y="644"/>
                    <a:pt x="241" y="644"/>
                  </a:cubicBezTo>
                  <a:cubicBezTo>
                    <a:pt x="238" y="643"/>
                    <a:pt x="235" y="643"/>
                    <a:pt x="233" y="643"/>
                  </a:cubicBezTo>
                  <a:cubicBezTo>
                    <a:pt x="232" y="643"/>
                    <a:pt x="231" y="643"/>
                    <a:pt x="231" y="644"/>
                  </a:cubicBezTo>
                  <a:cubicBezTo>
                    <a:pt x="231" y="644"/>
                    <a:pt x="231" y="645"/>
                    <a:pt x="230" y="645"/>
                  </a:cubicBezTo>
                  <a:cubicBezTo>
                    <a:pt x="231" y="646"/>
                    <a:pt x="231" y="646"/>
                    <a:pt x="231" y="646"/>
                  </a:cubicBezTo>
                  <a:cubicBezTo>
                    <a:pt x="232" y="647"/>
                    <a:pt x="234" y="647"/>
                    <a:pt x="235" y="647"/>
                  </a:cubicBezTo>
                  <a:cubicBezTo>
                    <a:pt x="246" y="648"/>
                    <a:pt x="256" y="650"/>
                    <a:pt x="267" y="652"/>
                  </a:cubicBezTo>
                  <a:cubicBezTo>
                    <a:pt x="275" y="655"/>
                    <a:pt x="283" y="658"/>
                    <a:pt x="291" y="661"/>
                  </a:cubicBezTo>
                  <a:cubicBezTo>
                    <a:pt x="299" y="663"/>
                    <a:pt x="305" y="667"/>
                    <a:pt x="312" y="671"/>
                  </a:cubicBezTo>
                  <a:cubicBezTo>
                    <a:pt x="316" y="674"/>
                    <a:pt x="319" y="677"/>
                    <a:pt x="322" y="680"/>
                  </a:cubicBezTo>
                  <a:cubicBezTo>
                    <a:pt x="324" y="682"/>
                    <a:pt x="325" y="685"/>
                    <a:pt x="325" y="687"/>
                  </a:cubicBezTo>
                  <a:cubicBezTo>
                    <a:pt x="326" y="689"/>
                    <a:pt x="326" y="691"/>
                    <a:pt x="325" y="692"/>
                  </a:cubicBezTo>
                  <a:cubicBezTo>
                    <a:pt x="324" y="697"/>
                    <a:pt x="320" y="701"/>
                    <a:pt x="315" y="704"/>
                  </a:cubicBezTo>
                  <a:cubicBezTo>
                    <a:pt x="314" y="704"/>
                    <a:pt x="313" y="704"/>
                    <a:pt x="312" y="703"/>
                  </a:cubicBezTo>
                  <a:cubicBezTo>
                    <a:pt x="312" y="702"/>
                    <a:pt x="311" y="701"/>
                    <a:pt x="310" y="701"/>
                  </a:cubicBezTo>
                  <a:cubicBezTo>
                    <a:pt x="304" y="692"/>
                    <a:pt x="295" y="686"/>
                    <a:pt x="285" y="682"/>
                  </a:cubicBezTo>
                  <a:cubicBezTo>
                    <a:pt x="281" y="681"/>
                    <a:pt x="278" y="681"/>
                    <a:pt x="274" y="681"/>
                  </a:cubicBezTo>
                  <a:cubicBezTo>
                    <a:pt x="274" y="682"/>
                    <a:pt x="274" y="682"/>
                    <a:pt x="274" y="682"/>
                  </a:cubicBezTo>
                  <a:cubicBezTo>
                    <a:pt x="274" y="682"/>
                    <a:pt x="275" y="683"/>
                    <a:pt x="276" y="683"/>
                  </a:cubicBezTo>
                  <a:cubicBezTo>
                    <a:pt x="281" y="685"/>
                    <a:pt x="286" y="687"/>
                    <a:pt x="291" y="690"/>
                  </a:cubicBezTo>
                  <a:cubicBezTo>
                    <a:pt x="296" y="694"/>
                    <a:pt x="301" y="699"/>
                    <a:pt x="305" y="704"/>
                  </a:cubicBezTo>
                  <a:cubicBezTo>
                    <a:pt x="306" y="705"/>
                    <a:pt x="306" y="705"/>
                    <a:pt x="306" y="706"/>
                  </a:cubicBezTo>
                  <a:cubicBezTo>
                    <a:pt x="306" y="706"/>
                    <a:pt x="306" y="707"/>
                    <a:pt x="306" y="707"/>
                  </a:cubicBezTo>
                  <a:cubicBezTo>
                    <a:pt x="304" y="708"/>
                    <a:pt x="303" y="709"/>
                    <a:pt x="301" y="710"/>
                  </a:cubicBezTo>
                  <a:cubicBezTo>
                    <a:pt x="292" y="712"/>
                    <a:pt x="283" y="714"/>
                    <a:pt x="273" y="715"/>
                  </a:cubicBezTo>
                  <a:cubicBezTo>
                    <a:pt x="269" y="715"/>
                    <a:pt x="266" y="715"/>
                    <a:pt x="262" y="715"/>
                  </a:cubicBezTo>
                  <a:cubicBezTo>
                    <a:pt x="258" y="716"/>
                    <a:pt x="255" y="716"/>
                    <a:pt x="251" y="716"/>
                  </a:cubicBezTo>
                  <a:cubicBezTo>
                    <a:pt x="245" y="714"/>
                    <a:pt x="238" y="715"/>
                    <a:pt x="231" y="714"/>
                  </a:cubicBezTo>
                  <a:cubicBezTo>
                    <a:pt x="228" y="714"/>
                    <a:pt x="225" y="714"/>
                    <a:pt x="221" y="714"/>
                  </a:cubicBezTo>
                  <a:cubicBezTo>
                    <a:pt x="218" y="714"/>
                    <a:pt x="214" y="713"/>
                    <a:pt x="211" y="713"/>
                  </a:cubicBezTo>
                  <a:cubicBezTo>
                    <a:pt x="209" y="713"/>
                    <a:pt x="207" y="713"/>
                    <a:pt x="205" y="712"/>
                  </a:cubicBezTo>
                  <a:cubicBezTo>
                    <a:pt x="195" y="711"/>
                    <a:pt x="185" y="709"/>
                    <a:pt x="174" y="707"/>
                  </a:cubicBezTo>
                  <a:cubicBezTo>
                    <a:pt x="152" y="702"/>
                    <a:pt x="130" y="696"/>
                    <a:pt x="109" y="687"/>
                  </a:cubicBezTo>
                  <a:cubicBezTo>
                    <a:pt x="95" y="680"/>
                    <a:pt x="82" y="673"/>
                    <a:pt x="70" y="664"/>
                  </a:cubicBezTo>
                  <a:cubicBezTo>
                    <a:pt x="65" y="661"/>
                    <a:pt x="61" y="657"/>
                    <a:pt x="57" y="653"/>
                  </a:cubicBezTo>
                  <a:cubicBezTo>
                    <a:pt x="52" y="648"/>
                    <a:pt x="46" y="642"/>
                    <a:pt x="41" y="636"/>
                  </a:cubicBezTo>
                  <a:cubicBezTo>
                    <a:pt x="30" y="623"/>
                    <a:pt x="21" y="609"/>
                    <a:pt x="14" y="594"/>
                  </a:cubicBezTo>
                  <a:cubicBezTo>
                    <a:pt x="11" y="586"/>
                    <a:pt x="8" y="578"/>
                    <a:pt x="6" y="570"/>
                  </a:cubicBezTo>
                  <a:cubicBezTo>
                    <a:pt x="2" y="554"/>
                    <a:pt x="0" y="539"/>
                    <a:pt x="0" y="523"/>
                  </a:cubicBezTo>
                  <a:cubicBezTo>
                    <a:pt x="0" y="513"/>
                    <a:pt x="0" y="504"/>
                    <a:pt x="1" y="494"/>
                  </a:cubicBezTo>
                  <a:cubicBezTo>
                    <a:pt x="2" y="489"/>
                    <a:pt x="2" y="483"/>
                    <a:pt x="3" y="478"/>
                  </a:cubicBezTo>
                  <a:cubicBezTo>
                    <a:pt x="4" y="468"/>
                    <a:pt x="6" y="459"/>
                    <a:pt x="8" y="450"/>
                  </a:cubicBezTo>
                  <a:cubicBezTo>
                    <a:pt x="12" y="433"/>
                    <a:pt x="19" y="417"/>
                    <a:pt x="27" y="402"/>
                  </a:cubicBezTo>
                  <a:cubicBezTo>
                    <a:pt x="27" y="401"/>
                    <a:pt x="28" y="400"/>
                    <a:pt x="28" y="399"/>
                  </a:cubicBezTo>
                  <a:cubicBezTo>
                    <a:pt x="33" y="391"/>
                    <a:pt x="38" y="384"/>
                    <a:pt x="43" y="377"/>
                  </a:cubicBezTo>
                  <a:cubicBezTo>
                    <a:pt x="50" y="367"/>
                    <a:pt x="58" y="358"/>
                    <a:pt x="66" y="350"/>
                  </a:cubicBezTo>
                  <a:cubicBezTo>
                    <a:pt x="73" y="343"/>
                    <a:pt x="81" y="336"/>
                    <a:pt x="88" y="330"/>
                  </a:cubicBezTo>
                  <a:cubicBezTo>
                    <a:pt x="96" y="323"/>
                    <a:pt x="104" y="317"/>
                    <a:pt x="112" y="310"/>
                  </a:cubicBezTo>
                  <a:cubicBezTo>
                    <a:pt x="129" y="297"/>
                    <a:pt x="146" y="285"/>
                    <a:pt x="164" y="273"/>
                  </a:cubicBezTo>
                  <a:cubicBezTo>
                    <a:pt x="172" y="267"/>
                    <a:pt x="179" y="262"/>
                    <a:pt x="187" y="256"/>
                  </a:cubicBezTo>
                  <a:cubicBezTo>
                    <a:pt x="199" y="246"/>
                    <a:pt x="209" y="234"/>
                    <a:pt x="216" y="221"/>
                  </a:cubicBezTo>
                  <a:cubicBezTo>
                    <a:pt x="219" y="215"/>
                    <a:pt x="222" y="208"/>
                    <a:pt x="222" y="201"/>
                  </a:cubicBezTo>
                  <a:cubicBezTo>
                    <a:pt x="222" y="195"/>
                    <a:pt x="223" y="195"/>
                    <a:pt x="228" y="191"/>
                  </a:cubicBezTo>
                  <a:cubicBezTo>
                    <a:pt x="238" y="186"/>
                    <a:pt x="246" y="179"/>
                    <a:pt x="253" y="171"/>
                  </a:cubicBezTo>
                  <a:cubicBezTo>
                    <a:pt x="264" y="157"/>
                    <a:pt x="269" y="142"/>
                    <a:pt x="270" y="124"/>
                  </a:cubicBezTo>
                  <a:cubicBezTo>
                    <a:pt x="270" y="117"/>
                    <a:pt x="269" y="110"/>
                    <a:pt x="267" y="103"/>
                  </a:cubicBezTo>
                  <a:cubicBezTo>
                    <a:pt x="263" y="86"/>
                    <a:pt x="255" y="70"/>
                    <a:pt x="244" y="57"/>
                  </a:cubicBezTo>
                  <a:cubicBezTo>
                    <a:pt x="232" y="43"/>
                    <a:pt x="218" y="31"/>
                    <a:pt x="202" y="23"/>
                  </a:cubicBezTo>
                  <a:cubicBezTo>
                    <a:pt x="201" y="22"/>
                    <a:pt x="201" y="21"/>
                    <a:pt x="200" y="21"/>
                  </a:cubicBezTo>
                  <a:cubicBezTo>
                    <a:pt x="199" y="20"/>
                    <a:pt x="199" y="19"/>
                    <a:pt x="199" y="19"/>
                  </a:cubicBezTo>
                  <a:cubicBezTo>
                    <a:pt x="200" y="18"/>
                    <a:pt x="201" y="17"/>
                    <a:pt x="202" y="16"/>
                  </a:cubicBezTo>
                  <a:cubicBezTo>
                    <a:pt x="206" y="13"/>
                    <a:pt x="211" y="10"/>
                    <a:pt x="216" y="8"/>
                  </a:cubicBezTo>
                  <a:cubicBezTo>
                    <a:pt x="224" y="5"/>
                    <a:pt x="233" y="3"/>
                    <a:pt x="241" y="1"/>
                  </a:cubicBezTo>
                  <a:cubicBezTo>
                    <a:pt x="248" y="0"/>
                    <a:pt x="255" y="0"/>
                    <a:pt x="262" y="1"/>
                  </a:cubicBezTo>
                  <a:cubicBezTo>
                    <a:pt x="272" y="2"/>
                    <a:pt x="282" y="4"/>
                    <a:pt x="292" y="8"/>
                  </a:cubicBezTo>
                  <a:cubicBezTo>
                    <a:pt x="306" y="13"/>
                    <a:pt x="318" y="21"/>
                    <a:pt x="330" y="31"/>
                  </a:cubicBezTo>
                  <a:cubicBezTo>
                    <a:pt x="339" y="39"/>
                    <a:pt x="348" y="49"/>
                    <a:pt x="354" y="60"/>
                  </a:cubicBezTo>
                  <a:cubicBezTo>
                    <a:pt x="362" y="73"/>
                    <a:pt x="368" y="88"/>
                    <a:pt x="371" y="104"/>
                  </a:cubicBezTo>
                  <a:cubicBezTo>
                    <a:pt x="372" y="113"/>
                    <a:pt x="373" y="112"/>
                    <a:pt x="379" y="116"/>
                  </a:cubicBezTo>
                  <a:cubicBezTo>
                    <a:pt x="381" y="117"/>
                    <a:pt x="383" y="117"/>
                    <a:pt x="385" y="118"/>
                  </a:cubicBezTo>
                  <a:cubicBezTo>
                    <a:pt x="390" y="122"/>
                    <a:pt x="396" y="125"/>
                    <a:pt x="402" y="128"/>
                  </a:cubicBezTo>
                  <a:cubicBezTo>
                    <a:pt x="413" y="135"/>
                    <a:pt x="423" y="144"/>
                    <a:pt x="432" y="153"/>
                  </a:cubicBezTo>
                  <a:cubicBezTo>
                    <a:pt x="447" y="166"/>
                    <a:pt x="460" y="181"/>
                    <a:pt x="475" y="194"/>
                  </a:cubicBezTo>
                  <a:cubicBezTo>
                    <a:pt x="478" y="196"/>
                    <a:pt x="480" y="198"/>
                    <a:pt x="482" y="200"/>
                  </a:cubicBezTo>
                  <a:cubicBezTo>
                    <a:pt x="487" y="204"/>
                    <a:pt x="492" y="207"/>
                    <a:pt x="497" y="211"/>
                  </a:cubicBezTo>
                  <a:cubicBezTo>
                    <a:pt x="498" y="212"/>
                    <a:pt x="499" y="213"/>
                    <a:pt x="499" y="215"/>
                  </a:cubicBezTo>
                  <a:cubicBezTo>
                    <a:pt x="498" y="218"/>
                    <a:pt x="497" y="221"/>
                    <a:pt x="497" y="224"/>
                  </a:cubicBezTo>
                  <a:cubicBezTo>
                    <a:pt x="496" y="227"/>
                    <a:pt x="496" y="229"/>
                    <a:pt x="496" y="231"/>
                  </a:cubicBezTo>
                  <a:cubicBezTo>
                    <a:pt x="497" y="236"/>
                    <a:pt x="498" y="240"/>
                    <a:pt x="501" y="244"/>
                  </a:cubicBezTo>
                  <a:cubicBezTo>
                    <a:pt x="503" y="249"/>
                    <a:pt x="507" y="252"/>
                    <a:pt x="511" y="255"/>
                  </a:cubicBezTo>
                  <a:cubicBezTo>
                    <a:pt x="513" y="257"/>
                    <a:pt x="514" y="259"/>
                    <a:pt x="512" y="261"/>
                  </a:cubicBezTo>
                  <a:cubicBezTo>
                    <a:pt x="511" y="263"/>
                    <a:pt x="509" y="264"/>
                    <a:pt x="508" y="265"/>
                  </a:cubicBezTo>
                  <a:cubicBezTo>
                    <a:pt x="506" y="267"/>
                    <a:pt x="503" y="269"/>
                    <a:pt x="501" y="271"/>
                  </a:cubicBezTo>
                  <a:cubicBezTo>
                    <a:pt x="499" y="273"/>
                    <a:pt x="497" y="274"/>
                    <a:pt x="495" y="276"/>
                  </a:cubicBezTo>
                  <a:cubicBezTo>
                    <a:pt x="493" y="277"/>
                    <a:pt x="491" y="278"/>
                    <a:pt x="488" y="277"/>
                  </a:cubicBezTo>
                  <a:cubicBezTo>
                    <a:pt x="480" y="274"/>
                    <a:pt x="473" y="269"/>
                    <a:pt x="467" y="263"/>
                  </a:cubicBezTo>
                  <a:cubicBezTo>
                    <a:pt x="463" y="259"/>
                    <a:pt x="459" y="254"/>
                    <a:pt x="456" y="248"/>
                  </a:cubicBezTo>
                  <a:cubicBezTo>
                    <a:pt x="456" y="247"/>
                    <a:pt x="455" y="246"/>
                    <a:pt x="454" y="245"/>
                  </a:cubicBezTo>
                  <a:cubicBezTo>
                    <a:pt x="454" y="245"/>
                    <a:pt x="453" y="245"/>
                    <a:pt x="453" y="245"/>
                  </a:cubicBezTo>
                  <a:cubicBezTo>
                    <a:pt x="452" y="246"/>
                    <a:pt x="452" y="246"/>
                    <a:pt x="452" y="246"/>
                  </a:cubicBezTo>
                  <a:cubicBezTo>
                    <a:pt x="452" y="247"/>
                    <a:pt x="452" y="248"/>
                    <a:pt x="452" y="249"/>
                  </a:cubicBezTo>
                  <a:cubicBezTo>
                    <a:pt x="452" y="252"/>
                    <a:pt x="453" y="256"/>
                    <a:pt x="455" y="259"/>
                  </a:cubicBezTo>
                  <a:cubicBezTo>
                    <a:pt x="459" y="266"/>
                    <a:pt x="464" y="272"/>
                    <a:pt x="471" y="276"/>
                  </a:cubicBezTo>
                  <a:cubicBezTo>
                    <a:pt x="473" y="277"/>
                    <a:pt x="476" y="279"/>
                    <a:pt x="478" y="280"/>
                  </a:cubicBezTo>
                  <a:cubicBezTo>
                    <a:pt x="479" y="280"/>
                    <a:pt x="479" y="281"/>
                    <a:pt x="480" y="281"/>
                  </a:cubicBezTo>
                  <a:cubicBezTo>
                    <a:pt x="480" y="281"/>
                    <a:pt x="480" y="282"/>
                    <a:pt x="480" y="282"/>
                  </a:cubicBezTo>
                  <a:cubicBezTo>
                    <a:pt x="480" y="283"/>
                    <a:pt x="480" y="283"/>
                    <a:pt x="479" y="283"/>
                  </a:cubicBezTo>
                  <a:cubicBezTo>
                    <a:pt x="476" y="285"/>
                    <a:pt x="472" y="286"/>
                    <a:pt x="468" y="287"/>
                  </a:cubicBezTo>
                  <a:cubicBezTo>
                    <a:pt x="457" y="290"/>
                    <a:pt x="446" y="290"/>
                    <a:pt x="435" y="292"/>
                  </a:cubicBezTo>
                  <a:cubicBezTo>
                    <a:pt x="427" y="293"/>
                    <a:pt x="418" y="294"/>
                    <a:pt x="409" y="296"/>
                  </a:cubicBezTo>
                  <a:cubicBezTo>
                    <a:pt x="397" y="299"/>
                    <a:pt x="387" y="306"/>
                    <a:pt x="379" y="316"/>
                  </a:cubicBezTo>
                  <a:cubicBezTo>
                    <a:pt x="373" y="324"/>
                    <a:pt x="367" y="333"/>
                    <a:pt x="363" y="343"/>
                  </a:cubicBezTo>
                  <a:cubicBezTo>
                    <a:pt x="361" y="347"/>
                    <a:pt x="359" y="351"/>
                    <a:pt x="357" y="356"/>
                  </a:cubicBezTo>
                  <a:cubicBezTo>
                    <a:pt x="356" y="357"/>
                    <a:pt x="355" y="358"/>
                    <a:pt x="354" y="359"/>
                  </a:cubicBezTo>
                  <a:cubicBezTo>
                    <a:pt x="350" y="359"/>
                    <a:pt x="347" y="360"/>
                    <a:pt x="344" y="360"/>
                  </a:cubicBezTo>
                  <a:cubicBezTo>
                    <a:pt x="336" y="360"/>
                    <a:pt x="327" y="360"/>
                    <a:pt x="319" y="359"/>
                  </a:cubicBezTo>
                  <a:cubicBezTo>
                    <a:pt x="309" y="357"/>
                    <a:pt x="300" y="356"/>
                    <a:pt x="291" y="352"/>
                  </a:cubicBezTo>
                  <a:cubicBezTo>
                    <a:pt x="282" y="349"/>
                    <a:pt x="273" y="345"/>
                    <a:pt x="266" y="339"/>
                  </a:cubicBezTo>
                  <a:cubicBezTo>
                    <a:pt x="259" y="333"/>
                    <a:pt x="252" y="326"/>
                    <a:pt x="246" y="319"/>
                  </a:cubicBezTo>
                  <a:cubicBezTo>
                    <a:pt x="244" y="316"/>
                    <a:pt x="242" y="313"/>
                    <a:pt x="240" y="311"/>
                  </a:cubicBezTo>
                  <a:cubicBezTo>
                    <a:pt x="239" y="309"/>
                    <a:pt x="237" y="307"/>
                    <a:pt x="235" y="306"/>
                  </a:cubicBezTo>
                  <a:cubicBezTo>
                    <a:pt x="235" y="306"/>
                    <a:pt x="235" y="306"/>
                    <a:pt x="235" y="306"/>
                  </a:cubicBezTo>
                  <a:cubicBezTo>
                    <a:pt x="234" y="306"/>
                    <a:pt x="234" y="307"/>
                    <a:pt x="234" y="307"/>
                  </a:cubicBezTo>
                  <a:cubicBezTo>
                    <a:pt x="234" y="308"/>
                    <a:pt x="235" y="309"/>
                    <a:pt x="235" y="310"/>
                  </a:cubicBezTo>
                  <a:cubicBezTo>
                    <a:pt x="241" y="319"/>
                    <a:pt x="248" y="327"/>
                    <a:pt x="256" y="335"/>
                  </a:cubicBezTo>
                  <a:cubicBezTo>
                    <a:pt x="267" y="347"/>
                    <a:pt x="281" y="354"/>
                    <a:pt x="296" y="358"/>
                  </a:cubicBezTo>
                  <a:cubicBezTo>
                    <a:pt x="302" y="360"/>
                    <a:pt x="308" y="361"/>
                    <a:pt x="314" y="362"/>
                  </a:cubicBezTo>
                  <a:cubicBezTo>
                    <a:pt x="321" y="363"/>
                    <a:pt x="328" y="365"/>
                    <a:pt x="335" y="364"/>
                  </a:cubicBezTo>
                  <a:cubicBezTo>
                    <a:pt x="340" y="364"/>
                    <a:pt x="344" y="364"/>
                    <a:pt x="349" y="363"/>
                  </a:cubicBezTo>
                  <a:cubicBezTo>
                    <a:pt x="351" y="363"/>
                    <a:pt x="353" y="363"/>
                    <a:pt x="356" y="363"/>
                  </a:cubicBezTo>
                  <a:cubicBezTo>
                    <a:pt x="358" y="363"/>
                    <a:pt x="360" y="362"/>
                    <a:pt x="363" y="362"/>
                  </a:cubicBezTo>
                  <a:cubicBezTo>
                    <a:pt x="374" y="360"/>
                    <a:pt x="385" y="362"/>
                    <a:pt x="395" y="366"/>
                  </a:cubicBezTo>
                  <a:cubicBezTo>
                    <a:pt x="396" y="367"/>
                    <a:pt x="397" y="367"/>
                    <a:pt x="398" y="368"/>
                  </a:cubicBezTo>
                  <a:cubicBezTo>
                    <a:pt x="398" y="368"/>
                    <a:pt x="398" y="370"/>
                    <a:pt x="398" y="370"/>
                  </a:cubicBezTo>
                  <a:cubicBezTo>
                    <a:pt x="397" y="371"/>
                    <a:pt x="396" y="372"/>
                    <a:pt x="395" y="372"/>
                  </a:cubicBezTo>
                  <a:cubicBezTo>
                    <a:pt x="389" y="375"/>
                    <a:pt x="382" y="378"/>
                    <a:pt x="375" y="380"/>
                  </a:cubicBezTo>
                  <a:cubicBezTo>
                    <a:pt x="373" y="380"/>
                    <a:pt x="371" y="381"/>
                    <a:pt x="369" y="381"/>
                  </a:cubicBezTo>
                  <a:cubicBezTo>
                    <a:pt x="368" y="382"/>
                    <a:pt x="368" y="382"/>
                    <a:pt x="367" y="383"/>
                  </a:cubicBezTo>
                  <a:cubicBezTo>
                    <a:pt x="367" y="384"/>
                    <a:pt x="367" y="384"/>
                    <a:pt x="367" y="384"/>
                  </a:cubicBezTo>
                  <a:cubicBezTo>
                    <a:pt x="367" y="384"/>
                    <a:pt x="368" y="385"/>
                    <a:pt x="368" y="385"/>
                  </a:cubicBezTo>
                  <a:cubicBezTo>
                    <a:pt x="371" y="384"/>
                    <a:pt x="374" y="384"/>
                    <a:pt x="377" y="384"/>
                  </a:cubicBezTo>
                  <a:cubicBezTo>
                    <a:pt x="380" y="383"/>
                    <a:pt x="383" y="383"/>
                    <a:pt x="385" y="382"/>
                  </a:cubicBezTo>
                  <a:cubicBezTo>
                    <a:pt x="390" y="380"/>
                    <a:pt x="394" y="379"/>
                    <a:pt x="398" y="377"/>
                  </a:cubicBezTo>
                  <a:cubicBezTo>
                    <a:pt x="400" y="376"/>
                    <a:pt x="401" y="376"/>
                    <a:pt x="402" y="375"/>
                  </a:cubicBezTo>
                  <a:cubicBezTo>
                    <a:pt x="404" y="374"/>
                    <a:pt x="405" y="375"/>
                    <a:pt x="406" y="376"/>
                  </a:cubicBezTo>
                  <a:cubicBezTo>
                    <a:pt x="408" y="381"/>
                    <a:pt x="409" y="385"/>
                    <a:pt x="408" y="390"/>
                  </a:cubicBezTo>
                  <a:cubicBezTo>
                    <a:pt x="408" y="392"/>
                    <a:pt x="407" y="393"/>
                    <a:pt x="406" y="394"/>
                  </a:cubicBezTo>
                  <a:cubicBezTo>
                    <a:pt x="405" y="395"/>
                    <a:pt x="405" y="395"/>
                    <a:pt x="404" y="396"/>
                  </a:cubicBezTo>
                  <a:cubicBezTo>
                    <a:pt x="395" y="400"/>
                    <a:pt x="386" y="404"/>
                    <a:pt x="375" y="405"/>
                  </a:cubicBezTo>
                  <a:cubicBezTo>
                    <a:pt x="374" y="405"/>
                    <a:pt x="373" y="405"/>
                    <a:pt x="372" y="406"/>
                  </a:cubicBezTo>
                  <a:cubicBezTo>
                    <a:pt x="371" y="406"/>
                    <a:pt x="371" y="406"/>
                    <a:pt x="371" y="407"/>
                  </a:cubicBezTo>
                  <a:cubicBezTo>
                    <a:pt x="371" y="407"/>
                    <a:pt x="371" y="407"/>
                    <a:pt x="371" y="407"/>
                  </a:cubicBezTo>
                  <a:cubicBezTo>
                    <a:pt x="378" y="408"/>
                    <a:pt x="385" y="408"/>
                    <a:pt x="392" y="406"/>
                  </a:cubicBezTo>
                  <a:cubicBezTo>
                    <a:pt x="393" y="406"/>
                    <a:pt x="394" y="406"/>
                    <a:pt x="395" y="406"/>
                  </a:cubicBezTo>
                  <a:cubicBezTo>
                    <a:pt x="395" y="406"/>
                    <a:pt x="396" y="406"/>
                    <a:pt x="396" y="407"/>
                  </a:cubicBezTo>
                  <a:cubicBezTo>
                    <a:pt x="396" y="407"/>
                    <a:pt x="396" y="408"/>
                    <a:pt x="396" y="408"/>
                  </a:cubicBezTo>
                  <a:cubicBezTo>
                    <a:pt x="395" y="409"/>
                    <a:pt x="394" y="410"/>
                    <a:pt x="393" y="411"/>
                  </a:cubicBezTo>
                  <a:cubicBezTo>
                    <a:pt x="387" y="414"/>
                    <a:pt x="382" y="417"/>
                    <a:pt x="376" y="419"/>
                  </a:cubicBezTo>
                  <a:cubicBezTo>
                    <a:pt x="362" y="424"/>
                    <a:pt x="347" y="427"/>
                    <a:pt x="332" y="427"/>
                  </a:cubicBezTo>
                  <a:cubicBezTo>
                    <a:pt x="326" y="427"/>
                    <a:pt x="319" y="427"/>
                    <a:pt x="313" y="427"/>
                  </a:cubicBezTo>
                  <a:cubicBezTo>
                    <a:pt x="310" y="427"/>
                    <a:pt x="307" y="427"/>
                    <a:pt x="304" y="427"/>
                  </a:cubicBezTo>
                  <a:cubicBezTo>
                    <a:pt x="294" y="427"/>
                    <a:pt x="285" y="425"/>
                    <a:pt x="275" y="423"/>
                  </a:cubicBezTo>
                  <a:cubicBezTo>
                    <a:pt x="262" y="419"/>
                    <a:pt x="250" y="414"/>
                    <a:pt x="238" y="406"/>
                  </a:cubicBezTo>
                  <a:cubicBezTo>
                    <a:pt x="226" y="399"/>
                    <a:pt x="216" y="391"/>
                    <a:pt x="206" y="381"/>
                  </a:cubicBezTo>
                  <a:cubicBezTo>
                    <a:pt x="204" y="379"/>
                    <a:pt x="202" y="377"/>
                    <a:pt x="200" y="375"/>
                  </a:cubicBezTo>
                  <a:cubicBezTo>
                    <a:pt x="199" y="374"/>
                    <a:pt x="198" y="374"/>
                    <a:pt x="198" y="373"/>
                  </a:cubicBezTo>
                  <a:cubicBezTo>
                    <a:pt x="197" y="373"/>
                    <a:pt x="197" y="374"/>
                    <a:pt x="196" y="374"/>
                  </a:cubicBezTo>
                  <a:cubicBezTo>
                    <a:pt x="196" y="374"/>
                    <a:pt x="196" y="375"/>
                    <a:pt x="196" y="375"/>
                  </a:cubicBezTo>
                  <a:cubicBezTo>
                    <a:pt x="196" y="376"/>
                    <a:pt x="197" y="377"/>
                    <a:pt x="197" y="378"/>
                  </a:cubicBezTo>
                  <a:cubicBezTo>
                    <a:pt x="205" y="386"/>
                    <a:pt x="213" y="394"/>
                    <a:pt x="221" y="400"/>
                  </a:cubicBezTo>
                  <a:cubicBezTo>
                    <a:pt x="233" y="409"/>
                    <a:pt x="246" y="417"/>
                    <a:pt x="260" y="422"/>
                  </a:cubicBezTo>
                  <a:cubicBezTo>
                    <a:pt x="274" y="428"/>
                    <a:pt x="289" y="431"/>
                    <a:pt x="304" y="431"/>
                  </a:cubicBezTo>
                  <a:cubicBezTo>
                    <a:pt x="307" y="431"/>
                    <a:pt x="311" y="431"/>
                    <a:pt x="314" y="431"/>
                  </a:cubicBezTo>
                  <a:cubicBezTo>
                    <a:pt x="314" y="431"/>
                    <a:pt x="314" y="431"/>
                    <a:pt x="314" y="431"/>
                  </a:cubicBezTo>
                  <a:moveTo>
                    <a:pt x="372" y="253"/>
                  </a:moveTo>
                  <a:cubicBezTo>
                    <a:pt x="360" y="256"/>
                    <a:pt x="349" y="260"/>
                    <a:pt x="337" y="265"/>
                  </a:cubicBezTo>
                  <a:cubicBezTo>
                    <a:pt x="330" y="267"/>
                    <a:pt x="323" y="271"/>
                    <a:pt x="316" y="274"/>
                  </a:cubicBezTo>
                  <a:cubicBezTo>
                    <a:pt x="315" y="274"/>
                    <a:pt x="314" y="275"/>
                    <a:pt x="313" y="276"/>
                  </a:cubicBezTo>
                  <a:cubicBezTo>
                    <a:pt x="312" y="276"/>
                    <a:pt x="312" y="277"/>
                    <a:pt x="311" y="277"/>
                  </a:cubicBezTo>
                  <a:cubicBezTo>
                    <a:pt x="310" y="278"/>
                    <a:pt x="310" y="280"/>
                    <a:pt x="311" y="282"/>
                  </a:cubicBezTo>
                  <a:cubicBezTo>
                    <a:pt x="312" y="283"/>
                    <a:pt x="313" y="283"/>
                    <a:pt x="315" y="283"/>
                  </a:cubicBezTo>
                  <a:cubicBezTo>
                    <a:pt x="316" y="283"/>
                    <a:pt x="317" y="282"/>
                    <a:pt x="318" y="282"/>
                  </a:cubicBezTo>
                  <a:cubicBezTo>
                    <a:pt x="324" y="279"/>
                    <a:pt x="331" y="276"/>
                    <a:pt x="337" y="273"/>
                  </a:cubicBezTo>
                  <a:cubicBezTo>
                    <a:pt x="350" y="267"/>
                    <a:pt x="363" y="262"/>
                    <a:pt x="376" y="257"/>
                  </a:cubicBezTo>
                  <a:cubicBezTo>
                    <a:pt x="379" y="256"/>
                    <a:pt x="383" y="255"/>
                    <a:pt x="386" y="254"/>
                  </a:cubicBezTo>
                  <a:cubicBezTo>
                    <a:pt x="388" y="254"/>
                    <a:pt x="390" y="253"/>
                    <a:pt x="392" y="252"/>
                  </a:cubicBezTo>
                  <a:cubicBezTo>
                    <a:pt x="392" y="252"/>
                    <a:pt x="392" y="252"/>
                    <a:pt x="392" y="252"/>
                  </a:cubicBezTo>
                  <a:cubicBezTo>
                    <a:pt x="392" y="251"/>
                    <a:pt x="392" y="251"/>
                    <a:pt x="391" y="251"/>
                  </a:cubicBezTo>
                  <a:cubicBezTo>
                    <a:pt x="391" y="251"/>
                    <a:pt x="390" y="251"/>
                    <a:pt x="388" y="250"/>
                  </a:cubicBezTo>
                  <a:cubicBezTo>
                    <a:pt x="383" y="251"/>
                    <a:pt x="378" y="252"/>
                    <a:pt x="372" y="253"/>
                  </a:cubicBezTo>
                  <a:moveTo>
                    <a:pt x="387" y="274"/>
                  </a:moveTo>
                  <a:cubicBezTo>
                    <a:pt x="374" y="279"/>
                    <a:pt x="362" y="285"/>
                    <a:pt x="350" y="292"/>
                  </a:cubicBezTo>
                  <a:cubicBezTo>
                    <a:pt x="346" y="295"/>
                    <a:pt x="341" y="298"/>
                    <a:pt x="336" y="301"/>
                  </a:cubicBezTo>
                  <a:cubicBezTo>
                    <a:pt x="335" y="302"/>
                    <a:pt x="333" y="303"/>
                    <a:pt x="332" y="304"/>
                  </a:cubicBezTo>
                  <a:cubicBezTo>
                    <a:pt x="331" y="304"/>
                    <a:pt x="331" y="306"/>
                    <a:pt x="332" y="307"/>
                  </a:cubicBezTo>
                  <a:cubicBezTo>
                    <a:pt x="332" y="308"/>
                    <a:pt x="334" y="309"/>
                    <a:pt x="335" y="308"/>
                  </a:cubicBezTo>
                  <a:cubicBezTo>
                    <a:pt x="336" y="308"/>
                    <a:pt x="337" y="308"/>
                    <a:pt x="337" y="307"/>
                  </a:cubicBezTo>
                  <a:cubicBezTo>
                    <a:pt x="342" y="305"/>
                    <a:pt x="346" y="302"/>
                    <a:pt x="351" y="299"/>
                  </a:cubicBezTo>
                  <a:cubicBezTo>
                    <a:pt x="364" y="291"/>
                    <a:pt x="377" y="283"/>
                    <a:pt x="391" y="276"/>
                  </a:cubicBezTo>
                  <a:cubicBezTo>
                    <a:pt x="395" y="274"/>
                    <a:pt x="400" y="272"/>
                    <a:pt x="405" y="270"/>
                  </a:cubicBezTo>
                  <a:cubicBezTo>
                    <a:pt x="405" y="270"/>
                    <a:pt x="405" y="269"/>
                    <a:pt x="405" y="269"/>
                  </a:cubicBezTo>
                  <a:cubicBezTo>
                    <a:pt x="405" y="269"/>
                    <a:pt x="404" y="268"/>
                    <a:pt x="403" y="268"/>
                  </a:cubicBezTo>
                  <a:cubicBezTo>
                    <a:pt x="398" y="270"/>
                    <a:pt x="393" y="272"/>
                    <a:pt x="387" y="274"/>
                  </a:cubicBezTo>
                  <a:moveTo>
                    <a:pt x="396" y="214"/>
                  </a:moveTo>
                  <a:cubicBezTo>
                    <a:pt x="400" y="211"/>
                    <a:pt x="401" y="206"/>
                    <a:pt x="400" y="200"/>
                  </a:cubicBezTo>
                  <a:cubicBezTo>
                    <a:pt x="398" y="196"/>
                    <a:pt x="395" y="194"/>
                    <a:pt x="390" y="193"/>
                  </a:cubicBezTo>
                  <a:cubicBezTo>
                    <a:pt x="385" y="193"/>
                    <a:pt x="380" y="196"/>
                    <a:pt x="379" y="201"/>
                  </a:cubicBezTo>
                  <a:cubicBezTo>
                    <a:pt x="377" y="205"/>
                    <a:pt x="379" y="211"/>
                    <a:pt x="383" y="214"/>
                  </a:cubicBezTo>
                  <a:cubicBezTo>
                    <a:pt x="385" y="215"/>
                    <a:pt x="387" y="215"/>
                    <a:pt x="389" y="215"/>
                  </a:cubicBezTo>
                  <a:cubicBezTo>
                    <a:pt x="392" y="215"/>
                    <a:pt x="394" y="215"/>
                    <a:pt x="396" y="214"/>
                  </a:cubicBezTo>
                  <a:moveTo>
                    <a:pt x="212" y="549"/>
                  </a:moveTo>
                  <a:cubicBezTo>
                    <a:pt x="214" y="553"/>
                    <a:pt x="216" y="557"/>
                    <a:pt x="218" y="561"/>
                  </a:cubicBezTo>
                  <a:cubicBezTo>
                    <a:pt x="219" y="562"/>
                    <a:pt x="219" y="562"/>
                    <a:pt x="219" y="562"/>
                  </a:cubicBezTo>
                  <a:cubicBezTo>
                    <a:pt x="219" y="562"/>
                    <a:pt x="220" y="562"/>
                    <a:pt x="220" y="562"/>
                  </a:cubicBezTo>
                  <a:cubicBezTo>
                    <a:pt x="221" y="562"/>
                    <a:pt x="221" y="561"/>
                    <a:pt x="221" y="561"/>
                  </a:cubicBezTo>
                  <a:cubicBezTo>
                    <a:pt x="221" y="560"/>
                    <a:pt x="221" y="560"/>
                    <a:pt x="221" y="560"/>
                  </a:cubicBezTo>
                  <a:cubicBezTo>
                    <a:pt x="220" y="556"/>
                    <a:pt x="218" y="552"/>
                    <a:pt x="215" y="548"/>
                  </a:cubicBezTo>
                  <a:cubicBezTo>
                    <a:pt x="214" y="548"/>
                    <a:pt x="213" y="548"/>
                    <a:pt x="213" y="547"/>
                  </a:cubicBezTo>
                  <a:cubicBezTo>
                    <a:pt x="212" y="547"/>
                    <a:pt x="212" y="547"/>
                    <a:pt x="212" y="547"/>
                  </a:cubicBezTo>
                  <a:cubicBezTo>
                    <a:pt x="212" y="548"/>
                    <a:pt x="212" y="548"/>
                    <a:pt x="212" y="548"/>
                  </a:cubicBezTo>
                  <a:cubicBezTo>
                    <a:pt x="212" y="549"/>
                    <a:pt x="212" y="549"/>
                    <a:pt x="212" y="549"/>
                  </a:cubicBezTo>
                  <a:moveTo>
                    <a:pt x="239" y="573"/>
                  </a:moveTo>
                  <a:cubicBezTo>
                    <a:pt x="239" y="574"/>
                    <a:pt x="240" y="574"/>
                    <a:pt x="240" y="574"/>
                  </a:cubicBezTo>
                  <a:cubicBezTo>
                    <a:pt x="240" y="574"/>
                    <a:pt x="241" y="574"/>
                    <a:pt x="241" y="574"/>
                  </a:cubicBezTo>
                  <a:cubicBezTo>
                    <a:pt x="242" y="574"/>
                    <a:pt x="242" y="574"/>
                    <a:pt x="242" y="574"/>
                  </a:cubicBezTo>
                  <a:cubicBezTo>
                    <a:pt x="241" y="568"/>
                    <a:pt x="239" y="563"/>
                    <a:pt x="235" y="558"/>
                  </a:cubicBezTo>
                  <a:cubicBezTo>
                    <a:pt x="235" y="558"/>
                    <a:pt x="234" y="558"/>
                    <a:pt x="234" y="558"/>
                  </a:cubicBezTo>
                  <a:cubicBezTo>
                    <a:pt x="234" y="559"/>
                    <a:pt x="234" y="559"/>
                    <a:pt x="234" y="559"/>
                  </a:cubicBezTo>
                  <a:cubicBezTo>
                    <a:pt x="235" y="564"/>
                    <a:pt x="237" y="568"/>
                    <a:pt x="239" y="573"/>
                  </a:cubicBezTo>
                  <a:moveTo>
                    <a:pt x="227" y="543"/>
                  </a:moveTo>
                  <a:cubicBezTo>
                    <a:pt x="228" y="542"/>
                    <a:pt x="228" y="542"/>
                    <a:pt x="228" y="542"/>
                  </a:cubicBezTo>
                  <a:cubicBezTo>
                    <a:pt x="228" y="542"/>
                    <a:pt x="228" y="542"/>
                    <a:pt x="228" y="542"/>
                  </a:cubicBezTo>
                  <a:cubicBezTo>
                    <a:pt x="225" y="538"/>
                    <a:pt x="223" y="534"/>
                    <a:pt x="219" y="531"/>
                  </a:cubicBezTo>
                  <a:cubicBezTo>
                    <a:pt x="218" y="531"/>
                    <a:pt x="218" y="531"/>
                    <a:pt x="218" y="531"/>
                  </a:cubicBezTo>
                  <a:cubicBezTo>
                    <a:pt x="218" y="531"/>
                    <a:pt x="217" y="532"/>
                    <a:pt x="218" y="532"/>
                  </a:cubicBezTo>
                  <a:cubicBezTo>
                    <a:pt x="220" y="536"/>
                    <a:pt x="223" y="539"/>
                    <a:pt x="225" y="543"/>
                  </a:cubicBezTo>
                  <a:cubicBezTo>
                    <a:pt x="226" y="543"/>
                    <a:pt x="226" y="543"/>
                    <a:pt x="227" y="543"/>
                  </a:cubicBezTo>
                  <a:cubicBezTo>
                    <a:pt x="227" y="543"/>
                    <a:pt x="227" y="543"/>
                    <a:pt x="227" y="543"/>
                  </a:cubicBezTo>
                  <a:moveTo>
                    <a:pt x="323" y="72"/>
                  </a:moveTo>
                  <a:cubicBezTo>
                    <a:pt x="321" y="67"/>
                    <a:pt x="318" y="63"/>
                    <a:pt x="314" y="60"/>
                  </a:cubicBezTo>
                  <a:cubicBezTo>
                    <a:pt x="313" y="60"/>
                    <a:pt x="313" y="60"/>
                    <a:pt x="313" y="60"/>
                  </a:cubicBezTo>
                  <a:cubicBezTo>
                    <a:pt x="313" y="61"/>
                    <a:pt x="313" y="62"/>
                    <a:pt x="313" y="62"/>
                  </a:cubicBezTo>
                  <a:cubicBezTo>
                    <a:pt x="315" y="65"/>
                    <a:pt x="318" y="69"/>
                    <a:pt x="321" y="73"/>
                  </a:cubicBezTo>
                  <a:cubicBezTo>
                    <a:pt x="321" y="73"/>
                    <a:pt x="322" y="73"/>
                    <a:pt x="322" y="73"/>
                  </a:cubicBezTo>
                  <a:cubicBezTo>
                    <a:pt x="323" y="73"/>
                    <a:pt x="323" y="72"/>
                    <a:pt x="323" y="72"/>
                  </a:cubicBezTo>
                  <a:moveTo>
                    <a:pt x="336" y="70"/>
                  </a:moveTo>
                  <a:cubicBezTo>
                    <a:pt x="338" y="73"/>
                    <a:pt x="340" y="77"/>
                    <a:pt x="341" y="80"/>
                  </a:cubicBezTo>
                  <a:cubicBezTo>
                    <a:pt x="342" y="81"/>
                    <a:pt x="342" y="81"/>
                    <a:pt x="343" y="81"/>
                  </a:cubicBezTo>
                  <a:cubicBezTo>
                    <a:pt x="343" y="81"/>
                    <a:pt x="343" y="81"/>
                    <a:pt x="343" y="81"/>
                  </a:cubicBezTo>
                  <a:cubicBezTo>
                    <a:pt x="344" y="80"/>
                    <a:pt x="344" y="80"/>
                    <a:pt x="344" y="80"/>
                  </a:cubicBezTo>
                  <a:cubicBezTo>
                    <a:pt x="344" y="79"/>
                    <a:pt x="344" y="79"/>
                    <a:pt x="343" y="78"/>
                  </a:cubicBezTo>
                  <a:cubicBezTo>
                    <a:pt x="342" y="75"/>
                    <a:pt x="340" y="71"/>
                    <a:pt x="338" y="69"/>
                  </a:cubicBezTo>
                  <a:cubicBezTo>
                    <a:pt x="337" y="69"/>
                    <a:pt x="337" y="69"/>
                    <a:pt x="337" y="69"/>
                  </a:cubicBezTo>
                  <a:cubicBezTo>
                    <a:pt x="336" y="69"/>
                    <a:pt x="336" y="69"/>
                    <a:pt x="336" y="69"/>
                  </a:cubicBezTo>
                  <a:cubicBezTo>
                    <a:pt x="336" y="70"/>
                    <a:pt x="336" y="70"/>
                    <a:pt x="336" y="70"/>
                  </a:cubicBezTo>
                  <a:moveTo>
                    <a:pt x="326" y="52"/>
                  </a:moveTo>
                  <a:cubicBezTo>
                    <a:pt x="326" y="51"/>
                    <a:pt x="326" y="51"/>
                    <a:pt x="326" y="51"/>
                  </a:cubicBezTo>
                  <a:cubicBezTo>
                    <a:pt x="326" y="51"/>
                    <a:pt x="326" y="50"/>
                    <a:pt x="326" y="50"/>
                  </a:cubicBezTo>
                  <a:cubicBezTo>
                    <a:pt x="323" y="48"/>
                    <a:pt x="321" y="45"/>
                    <a:pt x="319" y="43"/>
                  </a:cubicBezTo>
                  <a:cubicBezTo>
                    <a:pt x="318" y="42"/>
                    <a:pt x="316" y="41"/>
                    <a:pt x="316" y="42"/>
                  </a:cubicBezTo>
                  <a:cubicBezTo>
                    <a:pt x="315" y="43"/>
                    <a:pt x="316" y="44"/>
                    <a:pt x="317" y="45"/>
                  </a:cubicBezTo>
                  <a:cubicBezTo>
                    <a:pt x="319" y="47"/>
                    <a:pt x="322" y="50"/>
                    <a:pt x="324" y="52"/>
                  </a:cubicBezTo>
                  <a:cubicBezTo>
                    <a:pt x="324" y="52"/>
                    <a:pt x="325" y="52"/>
                    <a:pt x="326" y="52"/>
                  </a:cubicBezTo>
                  <a:cubicBezTo>
                    <a:pt x="326" y="52"/>
                    <a:pt x="326" y="52"/>
                    <a:pt x="326" y="52"/>
                  </a:cubicBezTo>
                </a:path>
              </a:pathLst>
            </a:custGeom>
            <a:solidFill>
              <a:srgbClr val="E3D8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30" name="Freeform 223"/>
            <p:cNvSpPr>
              <a:spLocks noEditPoints="1"/>
            </p:cNvSpPr>
            <p:nvPr/>
          </p:nvSpPr>
          <p:spPr bwMode="auto">
            <a:xfrm>
              <a:off x="4198756" y="4918075"/>
              <a:ext cx="377825" cy="409575"/>
            </a:xfrm>
            <a:custGeom>
              <a:avLst/>
              <a:gdLst>
                <a:gd name="T0" fmla="*/ 141 w 143"/>
                <a:gd name="T1" fmla="*/ 96 h 155"/>
                <a:gd name="T2" fmla="*/ 126 w 143"/>
                <a:gd name="T3" fmla="*/ 133 h 155"/>
                <a:gd name="T4" fmla="*/ 108 w 143"/>
                <a:gd name="T5" fmla="*/ 154 h 155"/>
                <a:gd name="T6" fmla="*/ 107 w 143"/>
                <a:gd name="T7" fmla="*/ 154 h 155"/>
                <a:gd name="T8" fmla="*/ 103 w 143"/>
                <a:gd name="T9" fmla="*/ 154 h 155"/>
                <a:gd name="T10" fmla="*/ 102 w 143"/>
                <a:gd name="T11" fmla="*/ 152 h 155"/>
                <a:gd name="T12" fmla="*/ 85 w 143"/>
                <a:gd name="T13" fmla="*/ 140 h 155"/>
                <a:gd name="T14" fmla="*/ 57 w 143"/>
                <a:gd name="T15" fmla="*/ 125 h 155"/>
                <a:gd name="T16" fmla="*/ 54 w 143"/>
                <a:gd name="T17" fmla="*/ 123 h 155"/>
                <a:gd name="T18" fmla="*/ 52 w 143"/>
                <a:gd name="T19" fmla="*/ 121 h 155"/>
                <a:gd name="T20" fmla="*/ 52 w 143"/>
                <a:gd name="T21" fmla="*/ 117 h 155"/>
                <a:gd name="T22" fmla="*/ 42 w 143"/>
                <a:gd name="T23" fmla="*/ 85 h 155"/>
                <a:gd name="T24" fmla="*/ 3 w 143"/>
                <a:gd name="T25" fmla="*/ 34 h 155"/>
                <a:gd name="T26" fmla="*/ 1 w 143"/>
                <a:gd name="T27" fmla="*/ 32 h 155"/>
                <a:gd name="T28" fmla="*/ 0 w 143"/>
                <a:gd name="T29" fmla="*/ 29 h 155"/>
                <a:gd name="T30" fmla="*/ 2 w 143"/>
                <a:gd name="T31" fmla="*/ 26 h 155"/>
                <a:gd name="T32" fmla="*/ 15 w 143"/>
                <a:gd name="T33" fmla="*/ 16 h 155"/>
                <a:gd name="T34" fmla="*/ 63 w 143"/>
                <a:gd name="T35" fmla="*/ 0 h 155"/>
                <a:gd name="T36" fmla="*/ 65 w 143"/>
                <a:gd name="T37" fmla="*/ 0 h 155"/>
                <a:gd name="T38" fmla="*/ 78 w 143"/>
                <a:gd name="T39" fmla="*/ 2 h 155"/>
                <a:gd name="T40" fmla="*/ 124 w 143"/>
                <a:gd name="T41" fmla="*/ 28 h 155"/>
                <a:gd name="T42" fmla="*/ 143 w 143"/>
                <a:gd name="T43" fmla="*/ 81 h 155"/>
                <a:gd name="T44" fmla="*/ 141 w 143"/>
                <a:gd name="T45" fmla="*/ 96 h 155"/>
                <a:gd name="T46" fmla="*/ 120 w 143"/>
                <a:gd name="T47" fmla="*/ 108 h 155"/>
                <a:gd name="T48" fmla="*/ 121 w 143"/>
                <a:gd name="T49" fmla="*/ 108 h 155"/>
                <a:gd name="T50" fmla="*/ 121 w 143"/>
                <a:gd name="T51" fmla="*/ 108 h 155"/>
                <a:gd name="T52" fmla="*/ 125 w 143"/>
                <a:gd name="T53" fmla="*/ 99 h 155"/>
                <a:gd name="T54" fmla="*/ 124 w 143"/>
                <a:gd name="T55" fmla="*/ 97 h 155"/>
                <a:gd name="T56" fmla="*/ 124 w 143"/>
                <a:gd name="T57" fmla="*/ 97 h 155"/>
                <a:gd name="T58" fmla="*/ 123 w 143"/>
                <a:gd name="T59" fmla="*/ 97 h 155"/>
                <a:gd name="T60" fmla="*/ 119 w 143"/>
                <a:gd name="T61" fmla="*/ 107 h 155"/>
                <a:gd name="T62" fmla="*/ 119 w 143"/>
                <a:gd name="T63" fmla="*/ 108 h 155"/>
                <a:gd name="T64" fmla="*/ 120 w 143"/>
                <a:gd name="T65" fmla="*/ 108 h 155"/>
                <a:gd name="T66" fmla="*/ 115 w 143"/>
                <a:gd name="T67" fmla="*/ 79 h 155"/>
                <a:gd name="T68" fmla="*/ 114 w 143"/>
                <a:gd name="T69" fmla="*/ 78 h 155"/>
                <a:gd name="T70" fmla="*/ 113 w 143"/>
                <a:gd name="T71" fmla="*/ 79 h 155"/>
                <a:gd name="T72" fmla="*/ 113 w 143"/>
                <a:gd name="T73" fmla="*/ 79 h 155"/>
                <a:gd name="T74" fmla="*/ 113 w 143"/>
                <a:gd name="T75" fmla="*/ 90 h 155"/>
                <a:gd name="T76" fmla="*/ 114 w 143"/>
                <a:gd name="T77" fmla="*/ 91 h 155"/>
                <a:gd name="T78" fmla="*/ 115 w 143"/>
                <a:gd name="T79" fmla="*/ 90 h 155"/>
                <a:gd name="T80" fmla="*/ 115 w 143"/>
                <a:gd name="T81" fmla="*/ 85 h 155"/>
                <a:gd name="T82" fmla="*/ 115 w 143"/>
                <a:gd name="T83" fmla="*/ 79 h 155"/>
                <a:gd name="T84" fmla="*/ 125 w 143"/>
                <a:gd name="T85" fmla="*/ 80 h 155"/>
                <a:gd name="T86" fmla="*/ 126 w 143"/>
                <a:gd name="T87" fmla="*/ 81 h 155"/>
                <a:gd name="T88" fmla="*/ 127 w 143"/>
                <a:gd name="T89" fmla="*/ 80 h 155"/>
                <a:gd name="T90" fmla="*/ 128 w 143"/>
                <a:gd name="T91" fmla="*/ 71 h 155"/>
                <a:gd name="T92" fmla="*/ 126 w 143"/>
                <a:gd name="T93" fmla="*/ 70 h 155"/>
                <a:gd name="T94" fmla="*/ 126 w 143"/>
                <a:gd name="T95" fmla="*/ 71 h 155"/>
                <a:gd name="T96" fmla="*/ 125 w 143"/>
                <a:gd name="T97" fmla="*/ 76 h 155"/>
                <a:gd name="T98" fmla="*/ 125 w 143"/>
                <a:gd name="T99" fmla="*/ 80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43" h="155">
                  <a:moveTo>
                    <a:pt x="141" y="96"/>
                  </a:moveTo>
                  <a:cubicBezTo>
                    <a:pt x="139" y="110"/>
                    <a:pt x="134" y="122"/>
                    <a:pt x="126" y="133"/>
                  </a:cubicBezTo>
                  <a:cubicBezTo>
                    <a:pt x="121" y="141"/>
                    <a:pt x="114" y="147"/>
                    <a:pt x="108" y="154"/>
                  </a:cubicBezTo>
                  <a:cubicBezTo>
                    <a:pt x="107" y="154"/>
                    <a:pt x="107" y="154"/>
                    <a:pt x="107" y="154"/>
                  </a:cubicBezTo>
                  <a:cubicBezTo>
                    <a:pt x="106" y="155"/>
                    <a:pt x="105" y="155"/>
                    <a:pt x="103" y="154"/>
                  </a:cubicBezTo>
                  <a:cubicBezTo>
                    <a:pt x="103" y="153"/>
                    <a:pt x="102" y="153"/>
                    <a:pt x="102" y="152"/>
                  </a:cubicBezTo>
                  <a:cubicBezTo>
                    <a:pt x="96" y="148"/>
                    <a:pt x="91" y="143"/>
                    <a:pt x="85" y="140"/>
                  </a:cubicBezTo>
                  <a:cubicBezTo>
                    <a:pt x="76" y="134"/>
                    <a:pt x="67" y="129"/>
                    <a:pt x="57" y="125"/>
                  </a:cubicBezTo>
                  <a:cubicBezTo>
                    <a:pt x="56" y="124"/>
                    <a:pt x="55" y="124"/>
                    <a:pt x="54" y="123"/>
                  </a:cubicBezTo>
                  <a:cubicBezTo>
                    <a:pt x="53" y="122"/>
                    <a:pt x="52" y="121"/>
                    <a:pt x="52" y="121"/>
                  </a:cubicBezTo>
                  <a:cubicBezTo>
                    <a:pt x="52" y="120"/>
                    <a:pt x="52" y="118"/>
                    <a:pt x="52" y="117"/>
                  </a:cubicBezTo>
                  <a:cubicBezTo>
                    <a:pt x="50" y="106"/>
                    <a:pt x="47" y="95"/>
                    <a:pt x="42" y="85"/>
                  </a:cubicBezTo>
                  <a:cubicBezTo>
                    <a:pt x="34" y="65"/>
                    <a:pt x="20" y="48"/>
                    <a:pt x="3" y="34"/>
                  </a:cubicBezTo>
                  <a:cubicBezTo>
                    <a:pt x="2" y="34"/>
                    <a:pt x="2" y="33"/>
                    <a:pt x="1" y="32"/>
                  </a:cubicBezTo>
                  <a:cubicBezTo>
                    <a:pt x="0" y="31"/>
                    <a:pt x="0" y="30"/>
                    <a:pt x="0" y="29"/>
                  </a:cubicBezTo>
                  <a:cubicBezTo>
                    <a:pt x="1" y="28"/>
                    <a:pt x="2" y="27"/>
                    <a:pt x="2" y="26"/>
                  </a:cubicBezTo>
                  <a:cubicBezTo>
                    <a:pt x="6" y="22"/>
                    <a:pt x="11" y="19"/>
                    <a:pt x="15" y="16"/>
                  </a:cubicBezTo>
                  <a:cubicBezTo>
                    <a:pt x="30" y="6"/>
                    <a:pt x="46" y="1"/>
                    <a:pt x="63" y="0"/>
                  </a:cubicBezTo>
                  <a:cubicBezTo>
                    <a:pt x="64" y="0"/>
                    <a:pt x="65" y="0"/>
                    <a:pt x="65" y="0"/>
                  </a:cubicBezTo>
                  <a:cubicBezTo>
                    <a:pt x="70" y="1"/>
                    <a:pt x="74" y="1"/>
                    <a:pt x="78" y="2"/>
                  </a:cubicBezTo>
                  <a:cubicBezTo>
                    <a:pt x="96" y="5"/>
                    <a:pt x="112" y="14"/>
                    <a:pt x="124" y="28"/>
                  </a:cubicBezTo>
                  <a:cubicBezTo>
                    <a:pt x="136" y="43"/>
                    <a:pt x="142" y="61"/>
                    <a:pt x="143" y="81"/>
                  </a:cubicBezTo>
                  <a:cubicBezTo>
                    <a:pt x="143" y="86"/>
                    <a:pt x="142" y="91"/>
                    <a:pt x="141" y="96"/>
                  </a:cubicBezTo>
                  <a:moveTo>
                    <a:pt x="120" y="108"/>
                  </a:moveTo>
                  <a:cubicBezTo>
                    <a:pt x="121" y="108"/>
                    <a:pt x="121" y="108"/>
                    <a:pt x="121" y="108"/>
                  </a:cubicBezTo>
                  <a:cubicBezTo>
                    <a:pt x="121" y="108"/>
                    <a:pt x="121" y="108"/>
                    <a:pt x="121" y="108"/>
                  </a:cubicBezTo>
                  <a:cubicBezTo>
                    <a:pt x="123" y="105"/>
                    <a:pt x="124" y="102"/>
                    <a:pt x="125" y="99"/>
                  </a:cubicBezTo>
                  <a:cubicBezTo>
                    <a:pt x="125" y="98"/>
                    <a:pt x="124" y="98"/>
                    <a:pt x="124" y="97"/>
                  </a:cubicBezTo>
                  <a:cubicBezTo>
                    <a:pt x="124" y="97"/>
                    <a:pt x="124" y="97"/>
                    <a:pt x="124" y="97"/>
                  </a:cubicBezTo>
                  <a:cubicBezTo>
                    <a:pt x="123" y="97"/>
                    <a:pt x="123" y="97"/>
                    <a:pt x="123" y="97"/>
                  </a:cubicBezTo>
                  <a:cubicBezTo>
                    <a:pt x="121" y="100"/>
                    <a:pt x="120" y="104"/>
                    <a:pt x="119" y="107"/>
                  </a:cubicBezTo>
                  <a:cubicBezTo>
                    <a:pt x="119" y="108"/>
                    <a:pt x="119" y="108"/>
                    <a:pt x="119" y="108"/>
                  </a:cubicBezTo>
                  <a:cubicBezTo>
                    <a:pt x="120" y="108"/>
                    <a:pt x="120" y="108"/>
                    <a:pt x="120" y="108"/>
                  </a:cubicBezTo>
                  <a:moveTo>
                    <a:pt x="115" y="79"/>
                  </a:moveTo>
                  <a:cubicBezTo>
                    <a:pt x="114" y="78"/>
                    <a:pt x="114" y="78"/>
                    <a:pt x="114" y="78"/>
                  </a:cubicBezTo>
                  <a:cubicBezTo>
                    <a:pt x="113" y="79"/>
                    <a:pt x="113" y="79"/>
                    <a:pt x="113" y="79"/>
                  </a:cubicBezTo>
                  <a:cubicBezTo>
                    <a:pt x="113" y="79"/>
                    <a:pt x="113" y="79"/>
                    <a:pt x="113" y="79"/>
                  </a:cubicBezTo>
                  <a:cubicBezTo>
                    <a:pt x="113" y="83"/>
                    <a:pt x="112" y="86"/>
                    <a:pt x="113" y="90"/>
                  </a:cubicBezTo>
                  <a:cubicBezTo>
                    <a:pt x="113" y="90"/>
                    <a:pt x="114" y="91"/>
                    <a:pt x="114" y="91"/>
                  </a:cubicBezTo>
                  <a:cubicBezTo>
                    <a:pt x="114" y="91"/>
                    <a:pt x="115" y="90"/>
                    <a:pt x="115" y="90"/>
                  </a:cubicBezTo>
                  <a:cubicBezTo>
                    <a:pt x="115" y="88"/>
                    <a:pt x="115" y="86"/>
                    <a:pt x="115" y="85"/>
                  </a:cubicBezTo>
                  <a:cubicBezTo>
                    <a:pt x="115" y="82"/>
                    <a:pt x="116" y="80"/>
                    <a:pt x="115" y="79"/>
                  </a:cubicBezTo>
                  <a:moveTo>
                    <a:pt x="125" y="80"/>
                  </a:moveTo>
                  <a:cubicBezTo>
                    <a:pt x="126" y="81"/>
                    <a:pt x="126" y="81"/>
                    <a:pt x="126" y="81"/>
                  </a:cubicBezTo>
                  <a:cubicBezTo>
                    <a:pt x="127" y="81"/>
                    <a:pt x="127" y="80"/>
                    <a:pt x="127" y="80"/>
                  </a:cubicBezTo>
                  <a:cubicBezTo>
                    <a:pt x="128" y="77"/>
                    <a:pt x="128" y="74"/>
                    <a:pt x="128" y="71"/>
                  </a:cubicBezTo>
                  <a:cubicBezTo>
                    <a:pt x="126" y="70"/>
                    <a:pt x="126" y="70"/>
                    <a:pt x="126" y="70"/>
                  </a:cubicBezTo>
                  <a:cubicBezTo>
                    <a:pt x="126" y="71"/>
                    <a:pt x="126" y="71"/>
                    <a:pt x="126" y="71"/>
                  </a:cubicBezTo>
                  <a:cubicBezTo>
                    <a:pt x="125" y="72"/>
                    <a:pt x="125" y="74"/>
                    <a:pt x="125" y="76"/>
                  </a:cubicBezTo>
                  <a:cubicBezTo>
                    <a:pt x="125" y="77"/>
                    <a:pt x="125" y="79"/>
                    <a:pt x="125" y="80"/>
                  </a:cubicBezTo>
                </a:path>
              </a:pathLst>
            </a:custGeom>
            <a:solidFill>
              <a:srgbClr val="E3D8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31" name="Freeform 224"/>
            <p:cNvSpPr>
              <a:spLocks/>
            </p:cNvSpPr>
            <p:nvPr/>
          </p:nvSpPr>
          <p:spPr bwMode="auto">
            <a:xfrm>
              <a:off x="4027306" y="6515100"/>
              <a:ext cx="203200" cy="163513"/>
            </a:xfrm>
            <a:custGeom>
              <a:avLst/>
              <a:gdLst>
                <a:gd name="T0" fmla="*/ 39 w 77"/>
                <a:gd name="T1" fmla="*/ 26 h 62"/>
                <a:gd name="T2" fmla="*/ 53 w 77"/>
                <a:gd name="T3" fmla="*/ 30 h 62"/>
                <a:gd name="T4" fmla="*/ 65 w 77"/>
                <a:gd name="T5" fmla="*/ 40 h 62"/>
                <a:gd name="T6" fmla="*/ 69 w 77"/>
                <a:gd name="T7" fmla="*/ 44 h 62"/>
                <a:gd name="T8" fmla="*/ 72 w 77"/>
                <a:gd name="T9" fmla="*/ 44 h 62"/>
                <a:gd name="T10" fmla="*/ 75 w 77"/>
                <a:gd name="T11" fmla="*/ 31 h 62"/>
                <a:gd name="T12" fmla="*/ 71 w 77"/>
                <a:gd name="T13" fmla="*/ 24 h 62"/>
                <a:gd name="T14" fmla="*/ 55 w 77"/>
                <a:gd name="T15" fmla="*/ 13 h 62"/>
                <a:gd name="T16" fmla="*/ 20 w 77"/>
                <a:gd name="T17" fmla="*/ 3 h 62"/>
                <a:gd name="T18" fmla="*/ 18 w 77"/>
                <a:gd name="T19" fmla="*/ 2 h 62"/>
                <a:gd name="T20" fmla="*/ 10 w 77"/>
                <a:gd name="T21" fmla="*/ 8 h 62"/>
                <a:gd name="T22" fmla="*/ 2 w 77"/>
                <a:gd name="T23" fmla="*/ 48 h 62"/>
                <a:gd name="T24" fmla="*/ 6 w 77"/>
                <a:gd name="T25" fmla="*/ 55 h 62"/>
                <a:gd name="T26" fmla="*/ 24 w 77"/>
                <a:gd name="T27" fmla="*/ 61 h 62"/>
                <a:gd name="T28" fmla="*/ 29 w 77"/>
                <a:gd name="T29" fmla="*/ 61 h 62"/>
                <a:gd name="T30" fmla="*/ 52 w 77"/>
                <a:gd name="T31" fmla="*/ 56 h 62"/>
                <a:gd name="T32" fmla="*/ 63 w 77"/>
                <a:gd name="T33" fmla="*/ 51 h 62"/>
                <a:gd name="T34" fmla="*/ 63 w 77"/>
                <a:gd name="T35" fmla="*/ 48 h 62"/>
                <a:gd name="T36" fmla="*/ 62 w 77"/>
                <a:gd name="T37" fmla="*/ 46 h 62"/>
                <a:gd name="T38" fmla="*/ 39 w 77"/>
                <a:gd name="T39" fmla="*/ 30 h 62"/>
                <a:gd name="T40" fmla="*/ 35 w 77"/>
                <a:gd name="T41" fmla="*/ 28 h 62"/>
                <a:gd name="T42" fmla="*/ 33 w 77"/>
                <a:gd name="T43" fmla="*/ 27 h 62"/>
                <a:gd name="T44" fmla="*/ 36 w 77"/>
                <a:gd name="T45" fmla="*/ 26 h 62"/>
                <a:gd name="T46" fmla="*/ 39 w 77"/>
                <a:gd name="T47" fmla="*/ 26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77" h="62">
                  <a:moveTo>
                    <a:pt x="39" y="26"/>
                  </a:moveTo>
                  <a:cubicBezTo>
                    <a:pt x="43" y="26"/>
                    <a:pt x="48" y="27"/>
                    <a:pt x="53" y="30"/>
                  </a:cubicBezTo>
                  <a:cubicBezTo>
                    <a:pt x="58" y="33"/>
                    <a:pt x="62" y="36"/>
                    <a:pt x="65" y="40"/>
                  </a:cubicBezTo>
                  <a:cubicBezTo>
                    <a:pt x="67" y="41"/>
                    <a:pt x="68" y="43"/>
                    <a:pt x="69" y="44"/>
                  </a:cubicBezTo>
                  <a:cubicBezTo>
                    <a:pt x="70" y="45"/>
                    <a:pt x="71" y="45"/>
                    <a:pt x="72" y="44"/>
                  </a:cubicBezTo>
                  <a:cubicBezTo>
                    <a:pt x="76" y="40"/>
                    <a:pt x="77" y="36"/>
                    <a:pt x="75" y="31"/>
                  </a:cubicBezTo>
                  <a:cubicBezTo>
                    <a:pt x="74" y="28"/>
                    <a:pt x="73" y="26"/>
                    <a:pt x="71" y="24"/>
                  </a:cubicBezTo>
                  <a:cubicBezTo>
                    <a:pt x="66" y="19"/>
                    <a:pt x="61" y="16"/>
                    <a:pt x="55" y="13"/>
                  </a:cubicBezTo>
                  <a:cubicBezTo>
                    <a:pt x="44" y="8"/>
                    <a:pt x="32" y="5"/>
                    <a:pt x="20" y="3"/>
                  </a:cubicBezTo>
                  <a:cubicBezTo>
                    <a:pt x="19" y="3"/>
                    <a:pt x="18" y="3"/>
                    <a:pt x="18" y="2"/>
                  </a:cubicBezTo>
                  <a:cubicBezTo>
                    <a:pt x="11" y="0"/>
                    <a:pt x="10" y="3"/>
                    <a:pt x="10" y="8"/>
                  </a:cubicBezTo>
                  <a:cubicBezTo>
                    <a:pt x="10" y="22"/>
                    <a:pt x="8" y="35"/>
                    <a:pt x="2" y="48"/>
                  </a:cubicBezTo>
                  <a:cubicBezTo>
                    <a:pt x="0" y="53"/>
                    <a:pt x="1" y="54"/>
                    <a:pt x="6" y="55"/>
                  </a:cubicBezTo>
                  <a:cubicBezTo>
                    <a:pt x="12" y="57"/>
                    <a:pt x="18" y="59"/>
                    <a:pt x="24" y="61"/>
                  </a:cubicBezTo>
                  <a:cubicBezTo>
                    <a:pt x="25" y="61"/>
                    <a:pt x="27" y="62"/>
                    <a:pt x="29" y="61"/>
                  </a:cubicBezTo>
                  <a:cubicBezTo>
                    <a:pt x="37" y="60"/>
                    <a:pt x="45" y="59"/>
                    <a:pt x="52" y="56"/>
                  </a:cubicBezTo>
                  <a:cubicBezTo>
                    <a:pt x="56" y="54"/>
                    <a:pt x="59" y="53"/>
                    <a:pt x="63" y="51"/>
                  </a:cubicBezTo>
                  <a:cubicBezTo>
                    <a:pt x="63" y="50"/>
                    <a:pt x="64" y="49"/>
                    <a:pt x="63" y="48"/>
                  </a:cubicBezTo>
                  <a:cubicBezTo>
                    <a:pt x="63" y="48"/>
                    <a:pt x="63" y="47"/>
                    <a:pt x="62" y="46"/>
                  </a:cubicBezTo>
                  <a:cubicBezTo>
                    <a:pt x="56" y="38"/>
                    <a:pt x="49" y="33"/>
                    <a:pt x="39" y="30"/>
                  </a:cubicBezTo>
                  <a:cubicBezTo>
                    <a:pt x="38" y="29"/>
                    <a:pt x="36" y="29"/>
                    <a:pt x="35" y="28"/>
                  </a:cubicBezTo>
                  <a:cubicBezTo>
                    <a:pt x="33" y="28"/>
                    <a:pt x="32" y="27"/>
                    <a:pt x="33" y="27"/>
                  </a:cubicBezTo>
                  <a:cubicBezTo>
                    <a:pt x="33" y="26"/>
                    <a:pt x="35" y="26"/>
                    <a:pt x="36" y="26"/>
                  </a:cubicBezTo>
                  <a:cubicBezTo>
                    <a:pt x="36" y="26"/>
                    <a:pt x="37" y="26"/>
                    <a:pt x="39" y="26"/>
                  </a:cubicBezTo>
                </a:path>
              </a:pathLst>
            </a:custGeom>
            <a:solidFill>
              <a:srgbClr val="E3D8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32" name="Freeform 225"/>
            <p:cNvSpPr>
              <a:spLocks noEditPoints="1"/>
            </p:cNvSpPr>
            <p:nvPr/>
          </p:nvSpPr>
          <p:spPr bwMode="auto">
            <a:xfrm>
              <a:off x="3347856" y="5608638"/>
              <a:ext cx="806450" cy="1231900"/>
            </a:xfrm>
            <a:custGeom>
              <a:avLst/>
              <a:gdLst>
                <a:gd name="T0" fmla="*/ 249 w 306"/>
                <a:gd name="T1" fmla="*/ 466 h 466"/>
                <a:gd name="T2" fmla="*/ 244 w 306"/>
                <a:gd name="T3" fmla="*/ 466 h 466"/>
                <a:gd name="T4" fmla="*/ 273 w 306"/>
                <a:gd name="T5" fmla="*/ 466 h 466"/>
                <a:gd name="T6" fmla="*/ 274 w 306"/>
                <a:gd name="T7" fmla="*/ 466 h 466"/>
                <a:gd name="T8" fmla="*/ 238 w 306"/>
                <a:gd name="T9" fmla="*/ 466 h 466"/>
                <a:gd name="T10" fmla="*/ 231 w 306"/>
                <a:gd name="T11" fmla="*/ 465 h 466"/>
                <a:gd name="T12" fmla="*/ 199 w 306"/>
                <a:gd name="T13" fmla="*/ 462 h 466"/>
                <a:gd name="T14" fmla="*/ 208 w 306"/>
                <a:gd name="T15" fmla="*/ 464 h 466"/>
                <a:gd name="T16" fmla="*/ 211 w 306"/>
                <a:gd name="T17" fmla="*/ 464 h 466"/>
                <a:gd name="T18" fmla="*/ 199 w 306"/>
                <a:gd name="T19" fmla="*/ 462 h 466"/>
                <a:gd name="T20" fmla="*/ 283 w 306"/>
                <a:gd name="T21" fmla="*/ 465 h 466"/>
                <a:gd name="T22" fmla="*/ 306 w 306"/>
                <a:gd name="T23" fmla="*/ 456 h 466"/>
                <a:gd name="T24" fmla="*/ 306 w 306"/>
                <a:gd name="T25" fmla="*/ 458 h 466"/>
                <a:gd name="T26" fmla="*/ 302 w 306"/>
                <a:gd name="T27" fmla="*/ 460 h 466"/>
                <a:gd name="T28" fmla="*/ 306 w 306"/>
                <a:gd name="T29" fmla="*/ 456 h 466"/>
                <a:gd name="T30" fmla="*/ 120 w 306"/>
                <a:gd name="T31" fmla="*/ 442 h 466"/>
                <a:gd name="T32" fmla="*/ 119 w 306"/>
                <a:gd name="T33" fmla="*/ 442 h 466"/>
                <a:gd name="T34" fmla="*/ 119 w 306"/>
                <a:gd name="T35" fmla="*/ 442 h 466"/>
                <a:gd name="T36" fmla="*/ 305 w 306"/>
                <a:gd name="T37" fmla="*/ 455 h 466"/>
                <a:gd name="T38" fmla="*/ 305 w 306"/>
                <a:gd name="T39" fmla="*/ 455 h 466"/>
                <a:gd name="T40" fmla="*/ 112 w 306"/>
                <a:gd name="T41" fmla="*/ 439 h 466"/>
                <a:gd name="T42" fmla="*/ 112 w 306"/>
                <a:gd name="T43" fmla="*/ 439 h 466"/>
                <a:gd name="T44" fmla="*/ 112 w 306"/>
                <a:gd name="T45" fmla="*/ 439 h 466"/>
                <a:gd name="T46" fmla="*/ 111 w 306"/>
                <a:gd name="T47" fmla="*/ 439 h 466"/>
                <a:gd name="T48" fmla="*/ 111 w 306"/>
                <a:gd name="T49" fmla="*/ 439 h 466"/>
                <a:gd name="T50" fmla="*/ 70 w 306"/>
                <a:gd name="T51" fmla="*/ 415 h 466"/>
                <a:gd name="T52" fmla="*/ 70 w 306"/>
                <a:gd name="T53" fmla="*/ 415 h 466"/>
                <a:gd name="T54" fmla="*/ 13 w 306"/>
                <a:gd name="T55" fmla="*/ 342 h 466"/>
                <a:gd name="T56" fmla="*/ 41 w 306"/>
                <a:gd name="T57" fmla="*/ 388 h 466"/>
                <a:gd name="T58" fmla="*/ 41 w 306"/>
                <a:gd name="T59" fmla="*/ 387 h 466"/>
                <a:gd name="T60" fmla="*/ 13 w 306"/>
                <a:gd name="T61" fmla="*/ 342 h 466"/>
                <a:gd name="T62" fmla="*/ 7 w 306"/>
                <a:gd name="T63" fmla="*/ 324 h 466"/>
                <a:gd name="T64" fmla="*/ 3 w 306"/>
                <a:gd name="T65" fmla="*/ 306 h 466"/>
                <a:gd name="T66" fmla="*/ 0 w 306"/>
                <a:gd name="T67" fmla="*/ 252 h 466"/>
                <a:gd name="T68" fmla="*/ 0 w 306"/>
                <a:gd name="T69" fmla="*/ 270 h 466"/>
                <a:gd name="T70" fmla="*/ 0 w 306"/>
                <a:gd name="T71" fmla="*/ 286 h 466"/>
                <a:gd name="T72" fmla="*/ 0 w 306"/>
                <a:gd name="T73" fmla="*/ 251 h 466"/>
                <a:gd name="T74" fmla="*/ 3 w 306"/>
                <a:gd name="T75" fmla="*/ 226 h 466"/>
                <a:gd name="T76" fmla="*/ 1 w 306"/>
                <a:gd name="T77" fmla="*/ 245 h 466"/>
                <a:gd name="T78" fmla="*/ 3 w 306"/>
                <a:gd name="T79" fmla="*/ 223 h 466"/>
                <a:gd name="T80" fmla="*/ 5 w 306"/>
                <a:gd name="T81" fmla="*/ 212 h 466"/>
                <a:gd name="T82" fmla="*/ 7 w 306"/>
                <a:gd name="T83" fmla="*/ 206 h 466"/>
                <a:gd name="T84" fmla="*/ 31 w 306"/>
                <a:gd name="T85" fmla="*/ 145 h 466"/>
                <a:gd name="T86" fmla="*/ 34 w 306"/>
                <a:gd name="T87" fmla="*/ 142 h 466"/>
                <a:gd name="T88" fmla="*/ 44 w 306"/>
                <a:gd name="T89" fmla="*/ 127 h 466"/>
                <a:gd name="T90" fmla="*/ 75 w 306"/>
                <a:gd name="T91" fmla="*/ 92 h 466"/>
                <a:gd name="T92" fmla="*/ 194 w 306"/>
                <a:gd name="T93" fmla="*/ 1 h 466"/>
                <a:gd name="T94" fmla="*/ 195 w 306"/>
                <a:gd name="T95" fmla="*/ 0 h 4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06" h="466">
                  <a:moveTo>
                    <a:pt x="244" y="466"/>
                  </a:moveTo>
                  <a:cubicBezTo>
                    <a:pt x="246" y="466"/>
                    <a:pt x="247" y="466"/>
                    <a:pt x="249" y="466"/>
                  </a:cubicBezTo>
                  <a:cubicBezTo>
                    <a:pt x="249" y="466"/>
                    <a:pt x="250" y="466"/>
                    <a:pt x="250" y="466"/>
                  </a:cubicBezTo>
                  <a:cubicBezTo>
                    <a:pt x="248" y="466"/>
                    <a:pt x="246" y="466"/>
                    <a:pt x="244" y="466"/>
                  </a:cubicBezTo>
                  <a:moveTo>
                    <a:pt x="274" y="466"/>
                  </a:moveTo>
                  <a:cubicBezTo>
                    <a:pt x="274" y="466"/>
                    <a:pt x="274" y="466"/>
                    <a:pt x="273" y="466"/>
                  </a:cubicBezTo>
                  <a:cubicBezTo>
                    <a:pt x="270" y="466"/>
                    <a:pt x="266" y="466"/>
                    <a:pt x="262" y="466"/>
                  </a:cubicBezTo>
                  <a:cubicBezTo>
                    <a:pt x="266" y="466"/>
                    <a:pt x="270" y="466"/>
                    <a:pt x="274" y="466"/>
                  </a:cubicBezTo>
                  <a:moveTo>
                    <a:pt x="229" y="465"/>
                  </a:moveTo>
                  <a:cubicBezTo>
                    <a:pt x="232" y="466"/>
                    <a:pt x="235" y="466"/>
                    <a:pt x="238" y="466"/>
                  </a:cubicBezTo>
                  <a:cubicBezTo>
                    <a:pt x="239" y="466"/>
                    <a:pt x="240" y="466"/>
                    <a:pt x="241" y="466"/>
                  </a:cubicBezTo>
                  <a:cubicBezTo>
                    <a:pt x="238" y="466"/>
                    <a:pt x="235" y="466"/>
                    <a:pt x="231" y="465"/>
                  </a:cubicBezTo>
                  <a:cubicBezTo>
                    <a:pt x="230" y="465"/>
                    <a:pt x="230" y="465"/>
                    <a:pt x="229" y="465"/>
                  </a:cubicBezTo>
                  <a:moveTo>
                    <a:pt x="199" y="462"/>
                  </a:moveTo>
                  <a:cubicBezTo>
                    <a:pt x="201" y="463"/>
                    <a:pt x="203" y="463"/>
                    <a:pt x="206" y="463"/>
                  </a:cubicBezTo>
                  <a:cubicBezTo>
                    <a:pt x="206" y="463"/>
                    <a:pt x="207" y="464"/>
                    <a:pt x="208" y="464"/>
                  </a:cubicBezTo>
                  <a:cubicBezTo>
                    <a:pt x="209" y="464"/>
                    <a:pt x="210" y="464"/>
                    <a:pt x="211" y="464"/>
                  </a:cubicBezTo>
                  <a:cubicBezTo>
                    <a:pt x="211" y="464"/>
                    <a:pt x="211" y="464"/>
                    <a:pt x="211" y="464"/>
                  </a:cubicBezTo>
                  <a:cubicBezTo>
                    <a:pt x="209" y="464"/>
                    <a:pt x="207" y="464"/>
                    <a:pt x="205" y="463"/>
                  </a:cubicBezTo>
                  <a:cubicBezTo>
                    <a:pt x="203" y="463"/>
                    <a:pt x="201" y="463"/>
                    <a:pt x="199" y="462"/>
                  </a:cubicBezTo>
                  <a:moveTo>
                    <a:pt x="301" y="461"/>
                  </a:moveTo>
                  <a:cubicBezTo>
                    <a:pt x="295" y="462"/>
                    <a:pt x="289" y="464"/>
                    <a:pt x="283" y="465"/>
                  </a:cubicBezTo>
                  <a:cubicBezTo>
                    <a:pt x="289" y="464"/>
                    <a:pt x="295" y="462"/>
                    <a:pt x="301" y="461"/>
                  </a:cubicBezTo>
                  <a:moveTo>
                    <a:pt x="306" y="456"/>
                  </a:moveTo>
                  <a:cubicBezTo>
                    <a:pt x="306" y="456"/>
                    <a:pt x="306" y="457"/>
                    <a:pt x="306" y="457"/>
                  </a:cubicBezTo>
                  <a:cubicBezTo>
                    <a:pt x="306" y="457"/>
                    <a:pt x="306" y="458"/>
                    <a:pt x="306" y="458"/>
                  </a:cubicBezTo>
                  <a:cubicBezTo>
                    <a:pt x="304" y="459"/>
                    <a:pt x="303" y="460"/>
                    <a:pt x="302" y="460"/>
                  </a:cubicBezTo>
                  <a:cubicBezTo>
                    <a:pt x="302" y="460"/>
                    <a:pt x="302" y="460"/>
                    <a:pt x="302" y="460"/>
                  </a:cubicBezTo>
                  <a:cubicBezTo>
                    <a:pt x="303" y="460"/>
                    <a:pt x="304" y="459"/>
                    <a:pt x="305" y="459"/>
                  </a:cubicBezTo>
                  <a:cubicBezTo>
                    <a:pt x="306" y="458"/>
                    <a:pt x="306" y="457"/>
                    <a:pt x="306" y="456"/>
                  </a:cubicBezTo>
                  <a:moveTo>
                    <a:pt x="120" y="442"/>
                  </a:moveTo>
                  <a:cubicBezTo>
                    <a:pt x="120" y="442"/>
                    <a:pt x="120" y="442"/>
                    <a:pt x="120" y="442"/>
                  </a:cubicBezTo>
                  <a:cubicBezTo>
                    <a:pt x="120" y="442"/>
                    <a:pt x="120" y="442"/>
                    <a:pt x="120" y="442"/>
                  </a:cubicBezTo>
                  <a:moveTo>
                    <a:pt x="119" y="442"/>
                  </a:moveTo>
                  <a:cubicBezTo>
                    <a:pt x="119" y="442"/>
                    <a:pt x="119" y="442"/>
                    <a:pt x="119" y="442"/>
                  </a:cubicBezTo>
                  <a:cubicBezTo>
                    <a:pt x="119" y="442"/>
                    <a:pt x="119" y="442"/>
                    <a:pt x="119" y="442"/>
                  </a:cubicBezTo>
                  <a:moveTo>
                    <a:pt x="291" y="441"/>
                  </a:moveTo>
                  <a:cubicBezTo>
                    <a:pt x="296" y="445"/>
                    <a:pt x="301" y="450"/>
                    <a:pt x="305" y="455"/>
                  </a:cubicBezTo>
                  <a:cubicBezTo>
                    <a:pt x="305" y="455"/>
                    <a:pt x="305" y="455"/>
                    <a:pt x="305" y="455"/>
                  </a:cubicBezTo>
                  <a:cubicBezTo>
                    <a:pt x="305" y="455"/>
                    <a:pt x="305" y="455"/>
                    <a:pt x="305" y="455"/>
                  </a:cubicBezTo>
                  <a:cubicBezTo>
                    <a:pt x="301" y="450"/>
                    <a:pt x="296" y="445"/>
                    <a:pt x="291" y="441"/>
                  </a:cubicBezTo>
                  <a:moveTo>
                    <a:pt x="112" y="439"/>
                  </a:moveTo>
                  <a:cubicBezTo>
                    <a:pt x="114" y="440"/>
                    <a:pt x="117" y="441"/>
                    <a:pt x="119" y="442"/>
                  </a:cubicBezTo>
                  <a:cubicBezTo>
                    <a:pt x="117" y="441"/>
                    <a:pt x="114" y="440"/>
                    <a:pt x="112" y="439"/>
                  </a:cubicBezTo>
                  <a:moveTo>
                    <a:pt x="112" y="439"/>
                  </a:moveTo>
                  <a:cubicBezTo>
                    <a:pt x="112" y="439"/>
                    <a:pt x="112" y="439"/>
                    <a:pt x="112" y="439"/>
                  </a:cubicBezTo>
                  <a:cubicBezTo>
                    <a:pt x="112" y="439"/>
                    <a:pt x="112" y="439"/>
                    <a:pt x="112" y="439"/>
                  </a:cubicBezTo>
                  <a:moveTo>
                    <a:pt x="111" y="439"/>
                  </a:moveTo>
                  <a:cubicBezTo>
                    <a:pt x="111" y="439"/>
                    <a:pt x="111" y="439"/>
                    <a:pt x="111" y="439"/>
                  </a:cubicBezTo>
                  <a:cubicBezTo>
                    <a:pt x="111" y="439"/>
                    <a:pt x="111" y="439"/>
                    <a:pt x="111" y="439"/>
                  </a:cubicBezTo>
                  <a:moveTo>
                    <a:pt x="65" y="411"/>
                  </a:moveTo>
                  <a:cubicBezTo>
                    <a:pt x="67" y="413"/>
                    <a:pt x="68" y="414"/>
                    <a:pt x="70" y="415"/>
                  </a:cubicBezTo>
                  <a:cubicBezTo>
                    <a:pt x="72" y="417"/>
                    <a:pt x="74" y="418"/>
                    <a:pt x="77" y="420"/>
                  </a:cubicBezTo>
                  <a:cubicBezTo>
                    <a:pt x="74" y="418"/>
                    <a:pt x="72" y="417"/>
                    <a:pt x="70" y="415"/>
                  </a:cubicBezTo>
                  <a:cubicBezTo>
                    <a:pt x="68" y="414"/>
                    <a:pt x="67" y="413"/>
                    <a:pt x="65" y="411"/>
                  </a:cubicBezTo>
                  <a:moveTo>
                    <a:pt x="13" y="342"/>
                  </a:moveTo>
                  <a:cubicBezTo>
                    <a:pt x="14" y="343"/>
                    <a:pt x="14" y="343"/>
                    <a:pt x="14" y="343"/>
                  </a:cubicBezTo>
                  <a:cubicBezTo>
                    <a:pt x="21" y="360"/>
                    <a:pt x="30" y="374"/>
                    <a:pt x="41" y="388"/>
                  </a:cubicBezTo>
                  <a:cubicBezTo>
                    <a:pt x="46" y="393"/>
                    <a:pt x="51" y="398"/>
                    <a:pt x="56" y="404"/>
                  </a:cubicBezTo>
                  <a:cubicBezTo>
                    <a:pt x="51" y="398"/>
                    <a:pt x="46" y="393"/>
                    <a:pt x="41" y="387"/>
                  </a:cubicBezTo>
                  <a:cubicBezTo>
                    <a:pt x="30" y="374"/>
                    <a:pt x="21" y="360"/>
                    <a:pt x="14" y="345"/>
                  </a:cubicBezTo>
                  <a:cubicBezTo>
                    <a:pt x="14" y="344"/>
                    <a:pt x="14" y="343"/>
                    <a:pt x="13" y="342"/>
                  </a:cubicBezTo>
                  <a:moveTo>
                    <a:pt x="3" y="306"/>
                  </a:moveTo>
                  <a:cubicBezTo>
                    <a:pt x="4" y="312"/>
                    <a:pt x="5" y="318"/>
                    <a:pt x="7" y="324"/>
                  </a:cubicBezTo>
                  <a:cubicBezTo>
                    <a:pt x="7" y="323"/>
                    <a:pt x="6" y="322"/>
                    <a:pt x="6" y="321"/>
                  </a:cubicBezTo>
                  <a:cubicBezTo>
                    <a:pt x="5" y="316"/>
                    <a:pt x="4" y="311"/>
                    <a:pt x="3" y="306"/>
                  </a:cubicBezTo>
                  <a:moveTo>
                    <a:pt x="0" y="251"/>
                  </a:moveTo>
                  <a:cubicBezTo>
                    <a:pt x="0" y="252"/>
                    <a:pt x="0" y="252"/>
                    <a:pt x="0" y="252"/>
                  </a:cubicBezTo>
                  <a:cubicBezTo>
                    <a:pt x="0" y="258"/>
                    <a:pt x="0" y="264"/>
                    <a:pt x="0" y="270"/>
                  </a:cubicBezTo>
                  <a:cubicBezTo>
                    <a:pt x="0" y="270"/>
                    <a:pt x="0" y="270"/>
                    <a:pt x="0" y="270"/>
                  </a:cubicBezTo>
                  <a:cubicBezTo>
                    <a:pt x="0" y="274"/>
                    <a:pt x="0" y="277"/>
                    <a:pt x="0" y="281"/>
                  </a:cubicBezTo>
                  <a:cubicBezTo>
                    <a:pt x="0" y="283"/>
                    <a:pt x="0" y="284"/>
                    <a:pt x="0" y="286"/>
                  </a:cubicBezTo>
                  <a:cubicBezTo>
                    <a:pt x="0" y="282"/>
                    <a:pt x="0" y="278"/>
                    <a:pt x="0" y="274"/>
                  </a:cubicBezTo>
                  <a:cubicBezTo>
                    <a:pt x="0" y="266"/>
                    <a:pt x="0" y="259"/>
                    <a:pt x="0" y="251"/>
                  </a:cubicBezTo>
                  <a:moveTo>
                    <a:pt x="3" y="223"/>
                  </a:moveTo>
                  <a:cubicBezTo>
                    <a:pt x="3" y="224"/>
                    <a:pt x="3" y="225"/>
                    <a:pt x="3" y="226"/>
                  </a:cubicBezTo>
                  <a:cubicBezTo>
                    <a:pt x="2" y="233"/>
                    <a:pt x="1" y="240"/>
                    <a:pt x="1" y="247"/>
                  </a:cubicBezTo>
                  <a:cubicBezTo>
                    <a:pt x="1" y="247"/>
                    <a:pt x="1" y="246"/>
                    <a:pt x="1" y="245"/>
                  </a:cubicBezTo>
                  <a:cubicBezTo>
                    <a:pt x="2" y="240"/>
                    <a:pt x="2" y="234"/>
                    <a:pt x="3" y="229"/>
                  </a:cubicBezTo>
                  <a:cubicBezTo>
                    <a:pt x="3" y="227"/>
                    <a:pt x="3" y="225"/>
                    <a:pt x="3" y="223"/>
                  </a:cubicBezTo>
                  <a:moveTo>
                    <a:pt x="7" y="206"/>
                  </a:moveTo>
                  <a:cubicBezTo>
                    <a:pt x="6" y="208"/>
                    <a:pt x="6" y="210"/>
                    <a:pt x="5" y="212"/>
                  </a:cubicBezTo>
                  <a:cubicBezTo>
                    <a:pt x="5" y="214"/>
                    <a:pt x="4" y="217"/>
                    <a:pt x="4" y="220"/>
                  </a:cubicBezTo>
                  <a:cubicBezTo>
                    <a:pt x="5" y="215"/>
                    <a:pt x="6" y="210"/>
                    <a:pt x="7" y="206"/>
                  </a:cubicBezTo>
                  <a:moveTo>
                    <a:pt x="34" y="142"/>
                  </a:moveTo>
                  <a:cubicBezTo>
                    <a:pt x="33" y="143"/>
                    <a:pt x="32" y="144"/>
                    <a:pt x="31" y="145"/>
                  </a:cubicBezTo>
                  <a:cubicBezTo>
                    <a:pt x="31" y="146"/>
                    <a:pt x="31" y="146"/>
                    <a:pt x="31" y="146"/>
                  </a:cubicBezTo>
                  <a:cubicBezTo>
                    <a:pt x="32" y="145"/>
                    <a:pt x="33" y="143"/>
                    <a:pt x="34" y="142"/>
                  </a:cubicBezTo>
                  <a:moveTo>
                    <a:pt x="75" y="92"/>
                  </a:moveTo>
                  <a:cubicBezTo>
                    <a:pt x="63" y="103"/>
                    <a:pt x="53" y="114"/>
                    <a:pt x="44" y="127"/>
                  </a:cubicBezTo>
                  <a:cubicBezTo>
                    <a:pt x="51" y="117"/>
                    <a:pt x="58" y="109"/>
                    <a:pt x="66" y="101"/>
                  </a:cubicBezTo>
                  <a:cubicBezTo>
                    <a:pt x="69" y="98"/>
                    <a:pt x="72" y="95"/>
                    <a:pt x="75" y="92"/>
                  </a:cubicBezTo>
                  <a:moveTo>
                    <a:pt x="195" y="0"/>
                  </a:moveTo>
                  <a:cubicBezTo>
                    <a:pt x="194" y="0"/>
                    <a:pt x="194" y="0"/>
                    <a:pt x="194" y="1"/>
                  </a:cubicBezTo>
                  <a:cubicBezTo>
                    <a:pt x="192" y="2"/>
                    <a:pt x="190" y="4"/>
                    <a:pt x="188" y="5"/>
                  </a:cubicBezTo>
                  <a:cubicBezTo>
                    <a:pt x="191" y="4"/>
                    <a:pt x="193" y="2"/>
                    <a:pt x="195" y="0"/>
                  </a:cubicBezTo>
                </a:path>
              </a:pathLst>
            </a:custGeom>
            <a:solidFill>
              <a:srgbClr val="E8E3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33" name="Freeform 226"/>
            <p:cNvSpPr>
              <a:spLocks/>
            </p:cNvSpPr>
            <p:nvPr/>
          </p:nvSpPr>
          <p:spPr bwMode="auto">
            <a:xfrm>
              <a:off x="3347856" y="5600700"/>
              <a:ext cx="806450" cy="1241425"/>
            </a:xfrm>
            <a:custGeom>
              <a:avLst/>
              <a:gdLst>
                <a:gd name="T0" fmla="*/ 195 w 306"/>
                <a:gd name="T1" fmla="*/ 3 h 470"/>
                <a:gd name="T2" fmla="*/ 172 w 306"/>
                <a:gd name="T3" fmla="*/ 21 h 470"/>
                <a:gd name="T4" fmla="*/ 101 w 306"/>
                <a:gd name="T5" fmla="*/ 74 h 470"/>
                <a:gd name="T6" fmla="*/ 75 w 306"/>
                <a:gd name="T7" fmla="*/ 95 h 470"/>
                <a:gd name="T8" fmla="*/ 44 w 306"/>
                <a:gd name="T9" fmla="*/ 130 h 470"/>
                <a:gd name="T10" fmla="*/ 34 w 306"/>
                <a:gd name="T11" fmla="*/ 145 h 470"/>
                <a:gd name="T12" fmla="*/ 18 w 306"/>
                <a:gd name="T13" fmla="*/ 173 h 470"/>
                <a:gd name="T14" fmla="*/ 4 w 306"/>
                <a:gd name="T15" fmla="*/ 223 h 470"/>
                <a:gd name="T16" fmla="*/ 3 w 306"/>
                <a:gd name="T17" fmla="*/ 232 h 470"/>
                <a:gd name="T18" fmla="*/ 1 w 306"/>
                <a:gd name="T19" fmla="*/ 250 h 470"/>
                <a:gd name="T20" fmla="*/ 0 w 306"/>
                <a:gd name="T21" fmla="*/ 277 h 470"/>
                <a:gd name="T22" fmla="*/ 1 w 306"/>
                <a:gd name="T23" fmla="*/ 294 h 470"/>
                <a:gd name="T24" fmla="*/ 3 w 306"/>
                <a:gd name="T25" fmla="*/ 309 h 470"/>
                <a:gd name="T26" fmla="*/ 7 w 306"/>
                <a:gd name="T27" fmla="*/ 327 h 470"/>
                <a:gd name="T28" fmla="*/ 14 w 306"/>
                <a:gd name="T29" fmla="*/ 348 h 470"/>
                <a:gd name="T30" fmla="*/ 56 w 306"/>
                <a:gd name="T31" fmla="*/ 407 h 470"/>
                <a:gd name="T32" fmla="*/ 65 w 306"/>
                <a:gd name="T33" fmla="*/ 414 h 470"/>
                <a:gd name="T34" fmla="*/ 77 w 306"/>
                <a:gd name="T35" fmla="*/ 423 h 470"/>
                <a:gd name="T36" fmla="*/ 111 w 306"/>
                <a:gd name="T37" fmla="*/ 442 h 470"/>
                <a:gd name="T38" fmla="*/ 112 w 306"/>
                <a:gd name="T39" fmla="*/ 442 h 470"/>
                <a:gd name="T40" fmla="*/ 112 w 306"/>
                <a:gd name="T41" fmla="*/ 442 h 470"/>
                <a:gd name="T42" fmla="*/ 119 w 306"/>
                <a:gd name="T43" fmla="*/ 445 h 470"/>
                <a:gd name="T44" fmla="*/ 120 w 306"/>
                <a:gd name="T45" fmla="*/ 445 h 470"/>
                <a:gd name="T46" fmla="*/ 174 w 306"/>
                <a:gd name="T47" fmla="*/ 461 h 470"/>
                <a:gd name="T48" fmla="*/ 205 w 306"/>
                <a:gd name="T49" fmla="*/ 466 h 470"/>
                <a:gd name="T50" fmla="*/ 211 w 306"/>
                <a:gd name="T51" fmla="*/ 467 h 470"/>
                <a:gd name="T52" fmla="*/ 231 w 306"/>
                <a:gd name="T53" fmla="*/ 468 h 470"/>
                <a:gd name="T54" fmla="*/ 241 w 306"/>
                <a:gd name="T55" fmla="*/ 469 h 470"/>
                <a:gd name="T56" fmla="*/ 244 w 306"/>
                <a:gd name="T57" fmla="*/ 469 h 470"/>
                <a:gd name="T58" fmla="*/ 257 w 306"/>
                <a:gd name="T59" fmla="*/ 470 h 470"/>
                <a:gd name="T60" fmla="*/ 262 w 306"/>
                <a:gd name="T61" fmla="*/ 469 h 470"/>
                <a:gd name="T62" fmla="*/ 274 w 306"/>
                <a:gd name="T63" fmla="*/ 469 h 470"/>
                <a:gd name="T64" fmla="*/ 283 w 306"/>
                <a:gd name="T65" fmla="*/ 468 h 470"/>
                <a:gd name="T66" fmla="*/ 302 w 306"/>
                <a:gd name="T67" fmla="*/ 463 h 470"/>
                <a:gd name="T68" fmla="*/ 306 w 306"/>
                <a:gd name="T69" fmla="*/ 460 h 470"/>
                <a:gd name="T70" fmla="*/ 306 w 306"/>
                <a:gd name="T71" fmla="*/ 459 h 470"/>
                <a:gd name="T72" fmla="*/ 305 w 306"/>
                <a:gd name="T73" fmla="*/ 458 h 470"/>
                <a:gd name="T74" fmla="*/ 287 w 306"/>
                <a:gd name="T75" fmla="*/ 441 h 470"/>
                <a:gd name="T76" fmla="*/ 277 w 306"/>
                <a:gd name="T77" fmla="*/ 438 h 470"/>
                <a:gd name="T78" fmla="*/ 267 w 306"/>
                <a:gd name="T79" fmla="*/ 439 h 470"/>
                <a:gd name="T80" fmla="*/ 233 w 306"/>
                <a:gd name="T81" fmla="*/ 439 h 470"/>
                <a:gd name="T82" fmla="*/ 222 w 306"/>
                <a:gd name="T83" fmla="*/ 438 h 470"/>
                <a:gd name="T84" fmla="*/ 153 w 306"/>
                <a:gd name="T85" fmla="*/ 425 h 470"/>
                <a:gd name="T86" fmla="*/ 90 w 306"/>
                <a:gd name="T87" fmla="*/ 392 h 470"/>
                <a:gd name="T88" fmla="*/ 62 w 306"/>
                <a:gd name="T89" fmla="*/ 355 h 470"/>
                <a:gd name="T90" fmla="*/ 44 w 306"/>
                <a:gd name="T91" fmla="*/ 302 h 470"/>
                <a:gd name="T92" fmla="*/ 42 w 306"/>
                <a:gd name="T93" fmla="*/ 266 h 470"/>
                <a:gd name="T94" fmla="*/ 45 w 306"/>
                <a:gd name="T95" fmla="*/ 237 h 470"/>
                <a:gd name="T96" fmla="*/ 62 w 306"/>
                <a:gd name="T97" fmla="*/ 182 h 470"/>
                <a:gd name="T98" fmla="*/ 98 w 306"/>
                <a:gd name="T99" fmla="*/ 127 h 470"/>
                <a:gd name="T100" fmla="*/ 159 w 306"/>
                <a:gd name="T101" fmla="*/ 63 h 470"/>
                <a:gd name="T102" fmla="*/ 191 w 306"/>
                <a:gd name="T103" fmla="*/ 22 h 470"/>
                <a:gd name="T104" fmla="*/ 200 w 306"/>
                <a:gd name="T105" fmla="*/ 1 h 470"/>
                <a:gd name="T106" fmla="*/ 198 w 306"/>
                <a:gd name="T107" fmla="*/ 0 h 4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06" h="470">
                  <a:moveTo>
                    <a:pt x="198" y="0"/>
                  </a:moveTo>
                  <a:cubicBezTo>
                    <a:pt x="197" y="1"/>
                    <a:pt x="196" y="2"/>
                    <a:pt x="195" y="3"/>
                  </a:cubicBezTo>
                  <a:cubicBezTo>
                    <a:pt x="193" y="5"/>
                    <a:pt x="191" y="7"/>
                    <a:pt x="188" y="8"/>
                  </a:cubicBezTo>
                  <a:cubicBezTo>
                    <a:pt x="183" y="13"/>
                    <a:pt x="178" y="17"/>
                    <a:pt x="172" y="21"/>
                  </a:cubicBezTo>
                  <a:cubicBezTo>
                    <a:pt x="166" y="25"/>
                    <a:pt x="160" y="29"/>
                    <a:pt x="155" y="33"/>
                  </a:cubicBezTo>
                  <a:cubicBezTo>
                    <a:pt x="136" y="46"/>
                    <a:pt x="118" y="60"/>
                    <a:pt x="101" y="74"/>
                  </a:cubicBezTo>
                  <a:cubicBezTo>
                    <a:pt x="92" y="81"/>
                    <a:pt x="83" y="88"/>
                    <a:pt x="75" y="95"/>
                  </a:cubicBezTo>
                  <a:cubicBezTo>
                    <a:pt x="75" y="95"/>
                    <a:pt x="75" y="95"/>
                    <a:pt x="75" y="95"/>
                  </a:cubicBezTo>
                  <a:cubicBezTo>
                    <a:pt x="72" y="98"/>
                    <a:pt x="69" y="101"/>
                    <a:pt x="66" y="104"/>
                  </a:cubicBezTo>
                  <a:cubicBezTo>
                    <a:pt x="58" y="112"/>
                    <a:pt x="51" y="120"/>
                    <a:pt x="44" y="130"/>
                  </a:cubicBezTo>
                  <a:cubicBezTo>
                    <a:pt x="44" y="130"/>
                    <a:pt x="43" y="131"/>
                    <a:pt x="43" y="131"/>
                  </a:cubicBezTo>
                  <a:cubicBezTo>
                    <a:pt x="40" y="136"/>
                    <a:pt x="37" y="140"/>
                    <a:pt x="34" y="145"/>
                  </a:cubicBezTo>
                  <a:cubicBezTo>
                    <a:pt x="33" y="146"/>
                    <a:pt x="32" y="148"/>
                    <a:pt x="31" y="149"/>
                  </a:cubicBezTo>
                  <a:cubicBezTo>
                    <a:pt x="26" y="157"/>
                    <a:pt x="22" y="165"/>
                    <a:pt x="18" y="173"/>
                  </a:cubicBezTo>
                  <a:cubicBezTo>
                    <a:pt x="13" y="184"/>
                    <a:pt x="10" y="196"/>
                    <a:pt x="7" y="209"/>
                  </a:cubicBezTo>
                  <a:cubicBezTo>
                    <a:pt x="6" y="213"/>
                    <a:pt x="5" y="218"/>
                    <a:pt x="4" y="223"/>
                  </a:cubicBezTo>
                  <a:cubicBezTo>
                    <a:pt x="4" y="224"/>
                    <a:pt x="4" y="225"/>
                    <a:pt x="3" y="226"/>
                  </a:cubicBezTo>
                  <a:cubicBezTo>
                    <a:pt x="3" y="228"/>
                    <a:pt x="3" y="230"/>
                    <a:pt x="3" y="232"/>
                  </a:cubicBezTo>
                  <a:cubicBezTo>
                    <a:pt x="2" y="237"/>
                    <a:pt x="2" y="243"/>
                    <a:pt x="1" y="248"/>
                  </a:cubicBezTo>
                  <a:cubicBezTo>
                    <a:pt x="1" y="249"/>
                    <a:pt x="1" y="250"/>
                    <a:pt x="1" y="250"/>
                  </a:cubicBezTo>
                  <a:cubicBezTo>
                    <a:pt x="1" y="252"/>
                    <a:pt x="1" y="253"/>
                    <a:pt x="0" y="254"/>
                  </a:cubicBezTo>
                  <a:cubicBezTo>
                    <a:pt x="0" y="262"/>
                    <a:pt x="0" y="269"/>
                    <a:pt x="0" y="277"/>
                  </a:cubicBezTo>
                  <a:cubicBezTo>
                    <a:pt x="0" y="281"/>
                    <a:pt x="0" y="285"/>
                    <a:pt x="0" y="289"/>
                  </a:cubicBezTo>
                  <a:cubicBezTo>
                    <a:pt x="0" y="291"/>
                    <a:pt x="1" y="292"/>
                    <a:pt x="1" y="294"/>
                  </a:cubicBezTo>
                  <a:cubicBezTo>
                    <a:pt x="1" y="299"/>
                    <a:pt x="2" y="304"/>
                    <a:pt x="3" y="308"/>
                  </a:cubicBezTo>
                  <a:cubicBezTo>
                    <a:pt x="3" y="309"/>
                    <a:pt x="3" y="309"/>
                    <a:pt x="3" y="309"/>
                  </a:cubicBezTo>
                  <a:cubicBezTo>
                    <a:pt x="4" y="314"/>
                    <a:pt x="5" y="319"/>
                    <a:pt x="6" y="324"/>
                  </a:cubicBezTo>
                  <a:cubicBezTo>
                    <a:pt x="6" y="325"/>
                    <a:pt x="7" y="326"/>
                    <a:pt x="7" y="327"/>
                  </a:cubicBezTo>
                  <a:cubicBezTo>
                    <a:pt x="9" y="334"/>
                    <a:pt x="11" y="340"/>
                    <a:pt x="13" y="345"/>
                  </a:cubicBezTo>
                  <a:cubicBezTo>
                    <a:pt x="14" y="346"/>
                    <a:pt x="14" y="347"/>
                    <a:pt x="14" y="348"/>
                  </a:cubicBezTo>
                  <a:cubicBezTo>
                    <a:pt x="21" y="363"/>
                    <a:pt x="30" y="377"/>
                    <a:pt x="41" y="390"/>
                  </a:cubicBezTo>
                  <a:cubicBezTo>
                    <a:pt x="46" y="396"/>
                    <a:pt x="51" y="401"/>
                    <a:pt x="56" y="407"/>
                  </a:cubicBezTo>
                  <a:cubicBezTo>
                    <a:pt x="57" y="407"/>
                    <a:pt x="57" y="407"/>
                    <a:pt x="57" y="407"/>
                  </a:cubicBezTo>
                  <a:cubicBezTo>
                    <a:pt x="60" y="410"/>
                    <a:pt x="62" y="412"/>
                    <a:pt x="65" y="414"/>
                  </a:cubicBezTo>
                  <a:cubicBezTo>
                    <a:pt x="67" y="416"/>
                    <a:pt x="68" y="417"/>
                    <a:pt x="70" y="418"/>
                  </a:cubicBezTo>
                  <a:cubicBezTo>
                    <a:pt x="72" y="420"/>
                    <a:pt x="74" y="421"/>
                    <a:pt x="77" y="423"/>
                  </a:cubicBezTo>
                  <a:cubicBezTo>
                    <a:pt x="87" y="429"/>
                    <a:pt x="98" y="436"/>
                    <a:pt x="109" y="441"/>
                  </a:cubicBezTo>
                  <a:cubicBezTo>
                    <a:pt x="110" y="441"/>
                    <a:pt x="111" y="441"/>
                    <a:pt x="111" y="442"/>
                  </a:cubicBezTo>
                  <a:cubicBezTo>
                    <a:pt x="111" y="442"/>
                    <a:pt x="111" y="442"/>
                    <a:pt x="111" y="442"/>
                  </a:cubicBezTo>
                  <a:cubicBezTo>
                    <a:pt x="112" y="442"/>
                    <a:pt x="112" y="442"/>
                    <a:pt x="112" y="442"/>
                  </a:cubicBezTo>
                  <a:cubicBezTo>
                    <a:pt x="112" y="442"/>
                    <a:pt x="112" y="442"/>
                    <a:pt x="112" y="442"/>
                  </a:cubicBezTo>
                  <a:cubicBezTo>
                    <a:pt x="112" y="442"/>
                    <a:pt x="112" y="442"/>
                    <a:pt x="112" y="442"/>
                  </a:cubicBezTo>
                  <a:cubicBezTo>
                    <a:pt x="114" y="443"/>
                    <a:pt x="117" y="444"/>
                    <a:pt x="119" y="445"/>
                  </a:cubicBezTo>
                  <a:cubicBezTo>
                    <a:pt x="119" y="445"/>
                    <a:pt x="119" y="445"/>
                    <a:pt x="119" y="445"/>
                  </a:cubicBezTo>
                  <a:cubicBezTo>
                    <a:pt x="119" y="445"/>
                    <a:pt x="119" y="445"/>
                    <a:pt x="119" y="445"/>
                  </a:cubicBezTo>
                  <a:cubicBezTo>
                    <a:pt x="119" y="445"/>
                    <a:pt x="120" y="445"/>
                    <a:pt x="120" y="445"/>
                  </a:cubicBezTo>
                  <a:cubicBezTo>
                    <a:pt x="120" y="445"/>
                    <a:pt x="120" y="445"/>
                    <a:pt x="120" y="445"/>
                  </a:cubicBezTo>
                  <a:cubicBezTo>
                    <a:pt x="137" y="452"/>
                    <a:pt x="156" y="457"/>
                    <a:pt x="174" y="461"/>
                  </a:cubicBezTo>
                  <a:cubicBezTo>
                    <a:pt x="183" y="462"/>
                    <a:pt x="191" y="464"/>
                    <a:pt x="199" y="465"/>
                  </a:cubicBezTo>
                  <a:cubicBezTo>
                    <a:pt x="201" y="466"/>
                    <a:pt x="203" y="466"/>
                    <a:pt x="205" y="466"/>
                  </a:cubicBezTo>
                  <a:cubicBezTo>
                    <a:pt x="207" y="467"/>
                    <a:pt x="209" y="467"/>
                    <a:pt x="211" y="467"/>
                  </a:cubicBezTo>
                  <a:cubicBezTo>
                    <a:pt x="211" y="467"/>
                    <a:pt x="211" y="467"/>
                    <a:pt x="211" y="467"/>
                  </a:cubicBezTo>
                  <a:cubicBezTo>
                    <a:pt x="217" y="467"/>
                    <a:pt x="223" y="468"/>
                    <a:pt x="229" y="468"/>
                  </a:cubicBezTo>
                  <a:cubicBezTo>
                    <a:pt x="230" y="468"/>
                    <a:pt x="230" y="468"/>
                    <a:pt x="231" y="468"/>
                  </a:cubicBezTo>
                  <a:cubicBezTo>
                    <a:pt x="235" y="469"/>
                    <a:pt x="238" y="469"/>
                    <a:pt x="241" y="469"/>
                  </a:cubicBezTo>
                  <a:cubicBezTo>
                    <a:pt x="241" y="469"/>
                    <a:pt x="241" y="469"/>
                    <a:pt x="241" y="469"/>
                  </a:cubicBezTo>
                  <a:cubicBezTo>
                    <a:pt x="241" y="469"/>
                    <a:pt x="241" y="469"/>
                    <a:pt x="242" y="469"/>
                  </a:cubicBezTo>
                  <a:cubicBezTo>
                    <a:pt x="242" y="469"/>
                    <a:pt x="243" y="469"/>
                    <a:pt x="244" y="469"/>
                  </a:cubicBezTo>
                  <a:cubicBezTo>
                    <a:pt x="246" y="469"/>
                    <a:pt x="248" y="469"/>
                    <a:pt x="250" y="469"/>
                  </a:cubicBezTo>
                  <a:cubicBezTo>
                    <a:pt x="253" y="469"/>
                    <a:pt x="255" y="470"/>
                    <a:pt x="257" y="470"/>
                  </a:cubicBezTo>
                  <a:cubicBezTo>
                    <a:pt x="258" y="470"/>
                    <a:pt x="260" y="470"/>
                    <a:pt x="261" y="469"/>
                  </a:cubicBezTo>
                  <a:cubicBezTo>
                    <a:pt x="261" y="469"/>
                    <a:pt x="262" y="469"/>
                    <a:pt x="262" y="469"/>
                  </a:cubicBezTo>
                  <a:cubicBezTo>
                    <a:pt x="266" y="469"/>
                    <a:pt x="270" y="469"/>
                    <a:pt x="273" y="469"/>
                  </a:cubicBezTo>
                  <a:cubicBezTo>
                    <a:pt x="274" y="469"/>
                    <a:pt x="274" y="469"/>
                    <a:pt x="274" y="469"/>
                  </a:cubicBezTo>
                  <a:cubicBezTo>
                    <a:pt x="274" y="469"/>
                    <a:pt x="275" y="468"/>
                    <a:pt x="275" y="468"/>
                  </a:cubicBezTo>
                  <a:cubicBezTo>
                    <a:pt x="278" y="468"/>
                    <a:pt x="281" y="468"/>
                    <a:pt x="283" y="468"/>
                  </a:cubicBezTo>
                  <a:cubicBezTo>
                    <a:pt x="289" y="467"/>
                    <a:pt x="295" y="465"/>
                    <a:pt x="301" y="464"/>
                  </a:cubicBezTo>
                  <a:cubicBezTo>
                    <a:pt x="301" y="464"/>
                    <a:pt x="301" y="464"/>
                    <a:pt x="302" y="463"/>
                  </a:cubicBezTo>
                  <a:cubicBezTo>
                    <a:pt x="303" y="463"/>
                    <a:pt x="304" y="462"/>
                    <a:pt x="306" y="461"/>
                  </a:cubicBezTo>
                  <a:cubicBezTo>
                    <a:pt x="306" y="461"/>
                    <a:pt x="306" y="460"/>
                    <a:pt x="306" y="460"/>
                  </a:cubicBezTo>
                  <a:cubicBezTo>
                    <a:pt x="306" y="460"/>
                    <a:pt x="306" y="459"/>
                    <a:pt x="306" y="459"/>
                  </a:cubicBezTo>
                  <a:cubicBezTo>
                    <a:pt x="306" y="459"/>
                    <a:pt x="306" y="459"/>
                    <a:pt x="306" y="459"/>
                  </a:cubicBezTo>
                  <a:cubicBezTo>
                    <a:pt x="305" y="458"/>
                    <a:pt x="305" y="458"/>
                    <a:pt x="305" y="458"/>
                  </a:cubicBezTo>
                  <a:cubicBezTo>
                    <a:pt x="305" y="458"/>
                    <a:pt x="305" y="458"/>
                    <a:pt x="305" y="458"/>
                  </a:cubicBezTo>
                  <a:cubicBezTo>
                    <a:pt x="301" y="453"/>
                    <a:pt x="296" y="448"/>
                    <a:pt x="291" y="444"/>
                  </a:cubicBezTo>
                  <a:cubicBezTo>
                    <a:pt x="289" y="443"/>
                    <a:pt x="288" y="442"/>
                    <a:pt x="287" y="441"/>
                  </a:cubicBezTo>
                  <a:cubicBezTo>
                    <a:pt x="285" y="440"/>
                    <a:pt x="282" y="440"/>
                    <a:pt x="280" y="439"/>
                  </a:cubicBezTo>
                  <a:cubicBezTo>
                    <a:pt x="279" y="438"/>
                    <a:pt x="278" y="438"/>
                    <a:pt x="277" y="438"/>
                  </a:cubicBezTo>
                  <a:cubicBezTo>
                    <a:pt x="276" y="438"/>
                    <a:pt x="275" y="438"/>
                    <a:pt x="274" y="438"/>
                  </a:cubicBezTo>
                  <a:cubicBezTo>
                    <a:pt x="272" y="439"/>
                    <a:pt x="269" y="439"/>
                    <a:pt x="267" y="439"/>
                  </a:cubicBezTo>
                  <a:cubicBezTo>
                    <a:pt x="262" y="440"/>
                    <a:pt x="257" y="440"/>
                    <a:pt x="252" y="440"/>
                  </a:cubicBezTo>
                  <a:cubicBezTo>
                    <a:pt x="245" y="440"/>
                    <a:pt x="239" y="439"/>
                    <a:pt x="233" y="439"/>
                  </a:cubicBezTo>
                  <a:cubicBezTo>
                    <a:pt x="231" y="439"/>
                    <a:pt x="228" y="439"/>
                    <a:pt x="226" y="439"/>
                  </a:cubicBezTo>
                  <a:cubicBezTo>
                    <a:pt x="225" y="438"/>
                    <a:pt x="223" y="438"/>
                    <a:pt x="222" y="438"/>
                  </a:cubicBezTo>
                  <a:cubicBezTo>
                    <a:pt x="212" y="437"/>
                    <a:pt x="202" y="435"/>
                    <a:pt x="193" y="434"/>
                  </a:cubicBezTo>
                  <a:cubicBezTo>
                    <a:pt x="179" y="432"/>
                    <a:pt x="166" y="429"/>
                    <a:pt x="153" y="425"/>
                  </a:cubicBezTo>
                  <a:cubicBezTo>
                    <a:pt x="137" y="421"/>
                    <a:pt x="121" y="415"/>
                    <a:pt x="107" y="405"/>
                  </a:cubicBezTo>
                  <a:cubicBezTo>
                    <a:pt x="101" y="401"/>
                    <a:pt x="95" y="397"/>
                    <a:pt x="90" y="392"/>
                  </a:cubicBezTo>
                  <a:cubicBezTo>
                    <a:pt x="88" y="390"/>
                    <a:pt x="87" y="389"/>
                    <a:pt x="85" y="387"/>
                  </a:cubicBezTo>
                  <a:cubicBezTo>
                    <a:pt x="76" y="378"/>
                    <a:pt x="68" y="367"/>
                    <a:pt x="62" y="355"/>
                  </a:cubicBezTo>
                  <a:cubicBezTo>
                    <a:pt x="59" y="349"/>
                    <a:pt x="56" y="343"/>
                    <a:pt x="53" y="337"/>
                  </a:cubicBezTo>
                  <a:cubicBezTo>
                    <a:pt x="49" y="325"/>
                    <a:pt x="46" y="314"/>
                    <a:pt x="44" y="302"/>
                  </a:cubicBezTo>
                  <a:cubicBezTo>
                    <a:pt x="43" y="295"/>
                    <a:pt x="43" y="287"/>
                    <a:pt x="42" y="280"/>
                  </a:cubicBezTo>
                  <a:cubicBezTo>
                    <a:pt x="41" y="275"/>
                    <a:pt x="41" y="271"/>
                    <a:pt x="42" y="266"/>
                  </a:cubicBezTo>
                  <a:cubicBezTo>
                    <a:pt x="43" y="264"/>
                    <a:pt x="43" y="262"/>
                    <a:pt x="43" y="260"/>
                  </a:cubicBezTo>
                  <a:cubicBezTo>
                    <a:pt x="43" y="253"/>
                    <a:pt x="44" y="245"/>
                    <a:pt x="45" y="237"/>
                  </a:cubicBezTo>
                  <a:cubicBezTo>
                    <a:pt x="46" y="229"/>
                    <a:pt x="48" y="220"/>
                    <a:pt x="50" y="212"/>
                  </a:cubicBezTo>
                  <a:cubicBezTo>
                    <a:pt x="54" y="202"/>
                    <a:pt x="57" y="192"/>
                    <a:pt x="62" y="182"/>
                  </a:cubicBezTo>
                  <a:cubicBezTo>
                    <a:pt x="71" y="162"/>
                    <a:pt x="83" y="145"/>
                    <a:pt x="97" y="128"/>
                  </a:cubicBezTo>
                  <a:cubicBezTo>
                    <a:pt x="97" y="127"/>
                    <a:pt x="98" y="127"/>
                    <a:pt x="98" y="127"/>
                  </a:cubicBezTo>
                  <a:cubicBezTo>
                    <a:pt x="110" y="114"/>
                    <a:pt x="121" y="102"/>
                    <a:pt x="133" y="90"/>
                  </a:cubicBezTo>
                  <a:cubicBezTo>
                    <a:pt x="142" y="81"/>
                    <a:pt x="151" y="72"/>
                    <a:pt x="159" y="63"/>
                  </a:cubicBezTo>
                  <a:cubicBezTo>
                    <a:pt x="168" y="54"/>
                    <a:pt x="176" y="45"/>
                    <a:pt x="183" y="34"/>
                  </a:cubicBezTo>
                  <a:cubicBezTo>
                    <a:pt x="186" y="30"/>
                    <a:pt x="189" y="26"/>
                    <a:pt x="191" y="22"/>
                  </a:cubicBezTo>
                  <a:cubicBezTo>
                    <a:pt x="195" y="16"/>
                    <a:pt x="198" y="10"/>
                    <a:pt x="200" y="3"/>
                  </a:cubicBezTo>
                  <a:cubicBezTo>
                    <a:pt x="200" y="3"/>
                    <a:pt x="200" y="2"/>
                    <a:pt x="200" y="1"/>
                  </a:cubicBezTo>
                  <a:cubicBezTo>
                    <a:pt x="200" y="1"/>
                    <a:pt x="199" y="1"/>
                    <a:pt x="199" y="0"/>
                  </a:cubicBezTo>
                  <a:cubicBezTo>
                    <a:pt x="198" y="0"/>
                    <a:pt x="198" y="0"/>
                    <a:pt x="198" y="0"/>
                  </a:cubicBezTo>
                </a:path>
              </a:pathLst>
            </a:custGeom>
            <a:solidFill>
              <a:srgbClr val="CEC0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34" name="Freeform 227"/>
            <p:cNvSpPr>
              <a:spLocks noEditPoints="1"/>
            </p:cNvSpPr>
            <p:nvPr/>
          </p:nvSpPr>
          <p:spPr bwMode="auto">
            <a:xfrm>
              <a:off x="3871731" y="5954713"/>
              <a:ext cx="341313" cy="541338"/>
            </a:xfrm>
            <a:custGeom>
              <a:avLst/>
              <a:gdLst>
                <a:gd name="T0" fmla="*/ 90 w 129"/>
                <a:gd name="T1" fmla="*/ 193 h 205"/>
                <a:gd name="T2" fmla="*/ 89 w 129"/>
                <a:gd name="T3" fmla="*/ 193 h 205"/>
                <a:gd name="T4" fmla="*/ 88 w 129"/>
                <a:gd name="T5" fmla="*/ 194 h 205"/>
                <a:gd name="T6" fmla="*/ 89 w 129"/>
                <a:gd name="T7" fmla="*/ 193 h 205"/>
                <a:gd name="T8" fmla="*/ 90 w 129"/>
                <a:gd name="T9" fmla="*/ 193 h 205"/>
                <a:gd name="T10" fmla="*/ 66 w 129"/>
                <a:gd name="T11" fmla="*/ 190 h 205"/>
                <a:gd name="T12" fmla="*/ 68 w 129"/>
                <a:gd name="T13" fmla="*/ 201 h 205"/>
                <a:gd name="T14" fmla="*/ 68 w 129"/>
                <a:gd name="T15" fmla="*/ 203 h 205"/>
                <a:gd name="T16" fmla="*/ 71 w 129"/>
                <a:gd name="T17" fmla="*/ 205 h 205"/>
                <a:gd name="T18" fmla="*/ 72 w 129"/>
                <a:gd name="T19" fmla="*/ 205 h 205"/>
                <a:gd name="T20" fmla="*/ 75 w 129"/>
                <a:gd name="T21" fmla="*/ 204 h 205"/>
                <a:gd name="T22" fmla="*/ 78 w 129"/>
                <a:gd name="T23" fmla="*/ 202 h 205"/>
                <a:gd name="T24" fmla="*/ 75 w 129"/>
                <a:gd name="T25" fmla="*/ 204 h 205"/>
                <a:gd name="T26" fmla="*/ 71 w 129"/>
                <a:gd name="T27" fmla="*/ 205 h 205"/>
                <a:gd name="T28" fmla="*/ 71 w 129"/>
                <a:gd name="T29" fmla="*/ 205 h 205"/>
                <a:gd name="T30" fmla="*/ 69 w 129"/>
                <a:gd name="T31" fmla="*/ 204 h 205"/>
                <a:gd name="T32" fmla="*/ 68 w 129"/>
                <a:gd name="T33" fmla="*/ 201 h 205"/>
                <a:gd name="T34" fmla="*/ 66 w 129"/>
                <a:gd name="T35" fmla="*/ 190 h 205"/>
                <a:gd name="T36" fmla="*/ 61 w 129"/>
                <a:gd name="T37" fmla="*/ 175 h 205"/>
                <a:gd name="T38" fmla="*/ 61 w 129"/>
                <a:gd name="T39" fmla="*/ 176 h 205"/>
                <a:gd name="T40" fmla="*/ 62 w 129"/>
                <a:gd name="T41" fmla="*/ 178 h 205"/>
                <a:gd name="T42" fmla="*/ 61 w 129"/>
                <a:gd name="T43" fmla="*/ 175 h 205"/>
                <a:gd name="T44" fmla="*/ 109 w 129"/>
                <a:gd name="T45" fmla="*/ 173 h 205"/>
                <a:gd name="T46" fmla="*/ 99 w 129"/>
                <a:gd name="T47" fmla="*/ 184 h 205"/>
                <a:gd name="T48" fmla="*/ 98 w 129"/>
                <a:gd name="T49" fmla="*/ 185 h 205"/>
                <a:gd name="T50" fmla="*/ 99 w 129"/>
                <a:gd name="T51" fmla="*/ 184 h 205"/>
                <a:gd name="T52" fmla="*/ 109 w 129"/>
                <a:gd name="T53" fmla="*/ 173 h 205"/>
                <a:gd name="T54" fmla="*/ 109 w 129"/>
                <a:gd name="T55" fmla="*/ 173 h 205"/>
                <a:gd name="T56" fmla="*/ 109 w 129"/>
                <a:gd name="T57" fmla="*/ 173 h 205"/>
                <a:gd name="T58" fmla="*/ 109 w 129"/>
                <a:gd name="T59" fmla="*/ 173 h 205"/>
                <a:gd name="T60" fmla="*/ 124 w 129"/>
                <a:gd name="T61" fmla="*/ 149 h 205"/>
                <a:gd name="T62" fmla="*/ 124 w 129"/>
                <a:gd name="T63" fmla="*/ 149 h 205"/>
                <a:gd name="T64" fmla="*/ 124 w 129"/>
                <a:gd name="T65" fmla="*/ 149 h 205"/>
                <a:gd name="T66" fmla="*/ 129 w 129"/>
                <a:gd name="T67" fmla="*/ 137 h 205"/>
                <a:gd name="T68" fmla="*/ 124 w 129"/>
                <a:gd name="T69" fmla="*/ 149 h 205"/>
                <a:gd name="T70" fmla="*/ 129 w 129"/>
                <a:gd name="T71" fmla="*/ 137 h 205"/>
                <a:gd name="T72" fmla="*/ 129 w 129"/>
                <a:gd name="T73" fmla="*/ 136 h 205"/>
                <a:gd name="T74" fmla="*/ 129 w 129"/>
                <a:gd name="T75" fmla="*/ 137 h 205"/>
                <a:gd name="T76" fmla="*/ 129 w 129"/>
                <a:gd name="T77" fmla="*/ 136 h 205"/>
                <a:gd name="T78" fmla="*/ 115 w 129"/>
                <a:gd name="T79" fmla="*/ 51 h 205"/>
                <a:gd name="T80" fmla="*/ 115 w 129"/>
                <a:gd name="T81" fmla="*/ 51 h 205"/>
                <a:gd name="T82" fmla="*/ 115 w 129"/>
                <a:gd name="T83" fmla="*/ 51 h 205"/>
                <a:gd name="T84" fmla="*/ 115 w 129"/>
                <a:gd name="T85" fmla="*/ 51 h 205"/>
                <a:gd name="T86" fmla="*/ 115 w 129"/>
                <a:gd name="T87" fmla="*/ 51 h 205"/>
                <a:gd name="T88" fmla="*/ 106 w 129"/>
                <a:gd name="T89" fmla="*/ 51 h 205"/>
                <a:gd name="T90" fmla="*/ 109 w 129"/>
                <a:gd name="T91" fmla="*/ 51 h 205"/>
                <a:gd name="T92" fmla="*/ 110 w 129"/>
                <a:gd name="T93" fmla="*/ 51 h 205"/>
                <a:gd name="T94" fmla="*/ 109 w 129"/>
                <a:gd name="T95" fmla="*/ 51 h 205"/>
                <a:gd name="T96" fmla="*/ 106 w 129"/>
                <a:gd name="T97" fmla="*/ 51 h 205"/>
                <a:gd name="T98" fmla="*/ 15 w 129"/>
                <a:gd name="T99" fmla="*/ 14 h 205"/>
                <a:gd name="T100" fmla="*/ 22 w 129"/>
                <a:gd name="T101" fmla="*/ 20 h 205"/>
                <a:gd name="T102" fmla="*/ 25 w 129"/>
                <a:gd name="T103" fmla="*/ 22 h 205"/>
                <a:gd name="T104" fmla="*/ 22 w 129"/>
                <a:gd name="T105" fmla="*/ 20 h 205"/>
                <a:gd name="T106" fmla="*/ 15 w 129"/>
                <a:gd name="T107" fmla="*/ 14 h 205"/>
                <a:gd name="T108" fmla="*/ 0 w 129"/>
                <a:gd name="T109" fmla="*/ 0 h 205"/>
                <a:gd name="T110" fmla="*/ 6 w 129"/>
                <a:gd name="T111" fmla="*/ 6 h 205"/>
                <a:gd name="T112" fmla="*/ 2 w 129"/>
                <a:gd name="T113" fmla="*/ 2 h 205"/>
                <a:gd name="T114" fmla="*/ 0 w 129"/>
                <a:gd name="T115" fmla="*/ 0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29" h="205">
                  <a:moveTo>
                    <a:pt x="90" y="193"/>
                  </a:moveTo>
                  <a:cubicBezTo>
                    <a:pt x="90" y="193"/>
                    <a:pt x="89" y="193"/>
                    <a:pt x="89" y="193"/>
                  </a:cubicBezTo>
                  <a:cubicBezTo>
                    <a:pt x="89" y="194"/>
                    <a:pt x="89" y="194"/>
                    <a:pt x="88" y="194"/>
                  </a:cubicBezTo>
                  <a:cubicBezTo>
                    <a:pt x="89" y="194"/>
                    <a:pt x="89" y="193"/>
                    <a:pt x="89" y="193"/>
                  </a:cubicBezTo>
                  <a:cubicBezTo>
                    <a:pt x="89" y="193"/>
                    <a:pt x="90" y="193"/>
                    <a:pt x="90" y="193"/>
                  </a:cubicBezTo>
                  <a:moveTo>
                    <a:pt x="66" y="190"/>
                  </a:moveTo>
                  <a:cubicBezTo>
                    <a:pt x="66" y="194"/>
                    <a:pt x="67" y="198"/>
                    <a:pt x="68" y="201"/>
                  </a:cubicBezTo>
                  <a:cubicBezTo>
                    <a:pt x="68" y="202"/>
                    <a:pt x="68" y="202"/>
                    <a:pt x="68" y="203"/>
                  </a:cubicBezTo>
                  <a:cubicBezTo>
                    <a:pt x="69" y="204"/>
                    <a:pt x="70" y="205"/>
                    <a:pt x="71" y="205"/>
                  </a:cubicBezTo>
                  <a:cubicBezTo>
                    <a:pt x="71" y="205"/>
                    <a:pt x="71" y="205"/>
                    <a:pt x="72" y="205"/>
                  </a:cubicBezTo>
                  <a:cubicBezTo>
                    <a:pt x="73" y="205"/>
                    <a:pt x="74" y="204"/>
                    <a:pt x="75" y="204"/>
                  </a:cubicBezTo>
                  <a:cubicBezTo>
                    <a:pt x="76" y="203"/>
                    <a:pt x="77" y="202"/>
                    <a:pt x="78" y="202"/>
                  </a:cubicBezTo>
                  <a:cubicBezTo>
                    <a:pt x="77" y="202"/>
                    <a:pt x="76" y="203"/>
                    <a:pt x="75" y="204"/>
                  </a:cubicBezTo>
                  <a:cubicBezTo>
                    <a:pt x="73" y="204"/>
                    <a:pt x="72" y="205"/>
                    <a:pt x="71" y="205"/>
                  </a:cubicBezTo>
                  <a:cubicBezTo>
                    <a:pt x="71" y="205"/>
                    <a:pt x="71" y="205"/>
                    <a:pt x="71" y="205"/>
                  </a:cubicBezTo>
                  <a:cubicBezTo>
                    <a:pt x="70" y="205"/>
                    <a:pt x="69" y="205"/>
                    <a:pt x="69" y="204"/>
                  </a:cubicBezTo>
                  <a:cubicBezTo>
                    <a:pt x="68" y="203"/>
                    <a:pt x="68" y="202"/>
                    <a:pt x="68" y="201"/>
                  </a:cubicBezTo>
                  <a:cubicBezTo>
                    <a:pt x="67" y="197"/>
                    <a:pt x="67" y="194"/>
                    <a:pt x="66" y="190"/>
                  </a:cubicBezTo>
                  <a:moveTo>
                    <a:pt x="61" y="175"/>
                  </a:moveTo>
                  <a:cubicBezTo>
                    <a:pt x="61" y="175"/>
                    <a:pt x="61" y="176"/>
                    <a:pt x="61" y="176"/>
                  </a:cubicBezTo>
                  <a:cubicBezTo>
                    <a:pt x="61" y="177"/>
                    <a:pt x="62" y="177"/>
                    <a:pt x="62" y="178"/>
                  </a:cubicBezTo>
                  <a:cubicBezTo>
                    <a:pt x="62" y="177"/>
                    <a:pt x="61" y="176"/>
                    <a:pt x="61" y="175"/>
                  </a:cubicBezTo>
                  <a:moveTo>
                    <a:pt x="109" y="173"/>
                  </a:moveTo>
                  <a:cubicBezTo>
                    <a:pt x="106" y="177"/>
                    <a:pt x="103" y="181"/>
                    <a:pt x="99" y="184"/>
                  </a:cubicBezTo>
                  <a:cubicBezTo>
                    <a:pt x="99" y="184"/>
                    <a:pt x="99" y="185"/>
                    <a:pt x="98" y="185"/>
                  </a:cubicBezTo>
                  <a:cubicBezTo>
                    <a:pt x="99" y="185"/>
                    <a:pt x="99" y="184"/>
                    <a:pt x="99" y="184"/>
                  </a:cubicBezTo>
                  <a:cubicBezTo>
                    <a:pt x="103" y="180"/>
                    <a:pt x="106" y="177"/>
                    <a:pt x="109" y="173"/>
                  </a:cubicBezTo>
                  <a:moveTo>
                    <a:pt x="109" y="173"/>
                  </a:moveTo>
                  <a:cubicBezTo>
                    <a:pt x="109" y="173"/>
                    <a:pt x="109" y="173"/>
                    <a:pt x="109" y="173"/>
                  </a:cubicBezTo>
                  <a:cubicBezTo>
                    <a:pt x="109" y="173"/>
                    <a:pt x="109" y="173"/>
                    <a:pt x="109" y="173"/>
                  </a:cubicBezTo>
                  <a:moveTo>
                    <a:pt x="124" y="149"/>
                  </a:moveTo>
                  <a:cubicBezTo>
                    <a:pt x="124" y="149"/>
                    <a:pt x="124" y="149"/>
                    <a:pt x="124" y="149"/>
                  </a:cubicBezTo>
                  <a:cubicBezTo>
                    <a:pt x="124" y="149"/>
                    <a:pt x="124" y="149"/>
                    <a:pt x="124" y="149"/>
                  </a:cubicBezTo>
                  <a:moveTo>
                    <a:pt x="129" y="137"/>
                  </a:moveTo>
                  <a:cubicBezTo>
                    <a:pt x="128" y="141"/>
                    <a:pt x="126" y="145"/>
                    <a:pt x="124" y="149"/>
                  </a:cubicBezTo>
                  <a:cubicBezTo>
                    <a:pt x="126" y="145"/>
                    <a:pt x="128" y="141"/>
                    <a:pt x="129" y="137"/>
                  </a:cubicBezTo>
                  <a:moveTo>
                    <a:pt x="129" y="136"/>
                  </a:moveTo>
                  <a:cubicBezTo>
                    <a:pt x="129" y="136"/>
                    <a:pt x="129" y="137"/>
                    <a:pt x="129" y="137"/>
                  </a:cubicBezTo>
                  <a:cubicBezTo>
                    <a:pt x="129" y="137"/>
                    <a:pt x="129" y="136"/>
                    <a:pt x="129" y="136"/>
                  </a:cubicBezTo>
                  <a:moveTo>
                    <a:pt x="115" y="51"/>
                  </a:moveTo>
                  <a:cubicBezTo>
                    <a:pt x="115" y="51"/>
                    <a:pt x="115" y="51"/>
                    <a:pt x="115" y="51"/>
                  </a:cubicBezTo>
                  <a:cubicBezTo>
                    <a:pt x="115" y="51"/>
                    <a:pt x="115" y="51"/>
                    <a:pt x="115" y="51"/>
                  </a:cubicBezTo>
                  <a:cubicBezTo>
                    <a:pt x="115" y="51"/>
                    <a:pt x="115" y="51"/>
                    <a:pt x="115" y="51"/>
                  </a:cubicBezTo>
                  <a:cubicBezTo>
                    <a:pt x="115" y="51"/>
                    <a:pt x="115" y="51"/>
                    <a:pt x="115" y="51"/>
                  </a:cubicBezTo>
                  <a:moveTo>
                    <a:pt x="106" y="51"/>
                  </a:moveTo>
                  <a:cubicBezTo>
                    <a:pt x="107" y="51"/>
                    <a:pt x="108" y="51"/>
                    <a:pt x="109" y="51"/>
                  </a:cubicBezTo>
                  <a:cubicBezTo>
                    <a:pt x="109" y="51"/>
                    <a:pt x="110" y="51"/>
                    <a:pt x="110" y="51"/>
                  </a:cubicBezTo>
                  <a:cubicBezTo>
                    <a:pt x="110" y="51"/>
                    <a:pt x="109" y="51"/>
                    <a:pt x="109" y="51"/>
                  </a:cubicBezTo>
                  <a:cubicBezTo>
                    <a:pt x="108" y="51"/>
                    <a:pt x="107" y="51"/>
                    <a:pt x="106" y="51"/>
                  </a:cubicBezTo>
                  <a:moveTo>
                    <a:pt x="15" y="14"/>
                  </a:moveTo>
                  <a:cubicBezTo>
                    <a:pt x="17" y="16"/>
                    <a:pt x="20" y="18"/>
                    <a:pt x="22" y="20"/>
                  </a:cubicBezTo>
                  <a:cubicBezTo>
                    <a:pt x="23" y="21"/>
                    <a:pt x="24" y="21"/>
                    <a:pt x="25" y="22"/>
                  </a:cubicBezTo>
                  <a:cubicBezTo>
                    <a:pt x="24" y="21"/>
                    <a:pt x="23" y="20"/>
                    <a:pt x="22" y="20"/>
                  </a:cubicBezTo>
                  <a:cubicBezTo>
                    <a:pt x="20" y="18"/>
                    <a:pt x="17" y="16"/>
                    <a:pt x="15" y="14"/>
                  </a:cubicBezTo>
                  <a:moveTo>
                    <a:pt x="0" y="0"/>
                  </a:moveTo>
                  <a:cubicBezTo>
                    <a:pt x="2" y="2"/>
                    <a:pt x="4" y="4"/>
                    <a:pt x="6" y="6"/>
                  </a:cubicBezTo>
                  <a:cubicBezTo>
                    <a:pt x="5" y="5"/>
                    <a:pt x="4" y="3"/>
                    <a:pt x="2" y="2"/>
                  </a:cubicBezTo>
                  <a:cubicBezTo>
                    <a:pt x="2" y="2"/>
                    <a:pt x="1" y="1"/>
                    <a:pt x="0" y="0"/>
                  </a:cubicBezTo>
                </a:path>
              </a:pathLst>
            </a:custGeom>
            <a:solidFill>
              <a:srgbClr val="E8E3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35" name="Freeform 228"/>
            <p:cNvSpPr>
              <a:spLocks noEditPoints="1"/>
            </p:cNvSpPr>
            <p:nvPr/>
          </p:nvSpPr>
          <p:spPr bwMode="auto">
            <a:xfrm>
              <a:off x="4230506" y="6216650"/>
              <a:ext cx="6350" cy="39688"/>
            </a:xfrm>
            <a:custGeom>
              <a:avLst/>
              <a:gdLst>
                <a:gd name="T0" fmla="*/ 0 w 2"/>
                <a:gd name="T1" fmla="*/ 15 h 15"/>
                <a:gd name="T2" fmla="*/ 0 w 2"/>
                <a:gd name="T3" fmla="*/ 15 h 15"/>
                <a:gd name="T4" fmla="*/ 0 w 2"/>
                <a:gd name="T5" fmla="*/ 15 h 15"/>
                <a:gd name="T6" fmla="*/ 2 w 2"/>
                <a:gd name="T7" fmla="*/ 0 h 15"/>
                <a:gd name="T8" fmla="*/ 0 w 2"/>
                <a:gd name="T9" fmla="*/ 14 h 15"/>
                <a:gd name="T10" fmla="*/ 0 w 2"/>
                <a:gd name="T11" fmla="*/ 15 h 15"/>
                <a:gd name="T12" fmla="*/ 0 w 2"/>
                <a:gd name="T13" fmla="*/ 14 h 15"/>
                <a:gd name="T14" fmla="*/ 2 w 2"/>
                <a:gd name="T15" fmla="*/ 0 h 15"/>
                <a:gd name="T16" fmla="*/ 2 w 2"/>
                <a:gd name="T17" fmla="*/ 0 h 15"/>
                <a:gd name="T18" fmla="*/ 2 w 2"/>
                <a:gd name="T19" fmla="*/ 0 h 15"/>
                <a:gd name="T20" fmla="*/ 2 w 2"/>
                <a:gd name="T21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" h="15">
                  <a:moveTo>
                    <a:pt x="0" y="15"/>
                  </a:move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moveTo>
                    <a:pt x="2" y="0"/>
                  </a:moveTo>
                  <a:cubicBezTo>
                    <a:pt x="2" y="5"/>
                    <a:pt x="1" y="10"/>
                    <a:pt x="0" y="14"/>
                  </a:cubicBezTo>
                  <a:cubicBezTo>
                    <a:pt x="0" y="14"/>
                    <a:pt x="0" y="15"/>
                    <a:pt x="0" y="15"/>
                  </a:cubicBezTo>
                  <a:cubicBezTo>
                    <a:pt x="0" y="15"/>
                    <a:pt x="0" y="14"/>
                    <a:pt x="0" y="14"/>
                  </a:cubicBezTo>
                  <a:cubicBezTo>
                    <a:pt x="1" y="10"/>
                    <a:pt x="2" y="5"/>
                    <a:pt x="2" y="0"/>
                  </a:cubicBezTo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DB8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36" name="Freeform 229"/>
            <p:cNvSpPr>
              <a:spLocks noEditPoints="1"/>
            </p:cNvSpPr>
            <p:nvPr/>
          </p:nvSpPr>
          <p:spPr bwMode="auto">
            <a:xfrm>
              <a:off x="4228919" y="6091238"/>
              <a:ext cx="9525" cy="50800"/>
            </a:xfrm>
            <a:custGeom>
              <a:avLst/>
              <a:gdLst>
                <a:gd name="T0" fmla="*/ 3 w 4"/>
                <a:gd name="T1" fmla="*/ 5 h 19"/>
                <a:gd name="T2" fmla="*/ 3 w 4"/>
                <a:gd name="T3" fmla="*/ 11 h 19"/>
                <a:gd name="T4" fmla="*/ 4 w 4"/>
                <a:gd name="T5" fmla="*/ 18 h 19"/>
                <a:gd name="T6" fmla="*/ 4 w 4"/>
                <a:gd name="T7" fmla="*/ 19 h 19"/>
                <a:gd name="T8" fmla="*/ 4 w 4"/>
                <a:gd name="T9" fmla="*/ 18 h 19"/>
                <a:gd name="T10" fmla="*/ 3 w 4"/>
                <a:gd name="T11" fmla="*/ 6 h 19"/>
                <a:gd name="T12" fmla="*/ 3 w 4"/>
                <a:gd name="T13" fmla="*/ 5 h 19"/>
                <a:gd name="T14" fmla="*/ 0 w 4"/>
                <a:gd name="T15" fmla="*/ 0 h 19"/>
                <a:gd name="T16" fmla="*/ 2 w 4"/>
                <a:gd name="T17" fmla="*/ 2 h 19"/>
                <a:gd name="T18" fmla="*/ 0 w 4"/>
                <a:gd name="T19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19">
                  <a:moveTo>
                    <a:pt x="3" y="5"/>
                  </a:moveTo>
                  <a:cubicBezTo>
                    <a:pt x="3" y="7"/>
                    <a:pt x="3" y="9"/>
                    <a:pt x="3" y="11"/>
                  </a:cubicBezTo>
                  <a:cubicBezTo>
                    <a:pt x="3" y="14"/>
                    <a:pt x="3" y="16"/>
                    <a:pt x="4" y="18"/>
                  </a:cubicBezTo>
                  <a:cubicBezTo>
                    <a:pt x="4" y="18"/>
                    <a:pt x="4" y="19"/>
                    <a:pt x="4" y="19"/>
                  </a:cubicBezTo>
                  <a:cubicBezTo>
                    <a:pt x="4" y="19"/>
                    <a:pt x="4" y="18"/>
                    <a:pt x="4" y="18"/>
                  </a:cubicBezTo>
                  <a:cubicBezTo>
                    <a:pt x="3" y="14"/>
                    <a:pt x="3" y="10"/>
                    <a:pt x="3" y="6"/>
                  </a:cubicBezTo>
                  <a:cubicBezTo>
                    <a:pt x="3" y="6"/>
                    <a:pt x="3" y="5"/>
                    <a:pt x="3" y="5"/>
                  </a:cubicBezTo>
                  <a:moveTo>
                    <a:pt x="0" y="0"/>
                  </a:moveTo>
                  <a:cubicBezTo>
                    <a:pt x="1" y="0"/>
                    <a:pt x="2" y="1"/>
                    <a:pt x="2" y="2"/>
                  </a:cubicBezTo>
                  <a:cubicBezTo>
                    <a:pt x="2" y="1"/>
                    <a:pt x="1" y="0"/>
                    <a:pt x="0" y="0"/>
                  </a:cubicBezTo>
                </a:path>
              </a:pathLst>
            </a:custGeom>
            <a:solidFill>
              <a:srgbClr val="0B16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37" name="Freeform 230"/>
            <p:cNvSpPr>
              <a:spLocks/>
            </p:cNvSpPr>
            <p:nvPr/>
          </p:nvSpPr>
          <p:spPr bwMode="auto">
            <a:xfrm>
              <a:off x="3854269" y="5946775"/>
              <a:ext cx="387350" cy="549275"/>
            </a:xfrm>
            <a:custGeom>
              <a:avLst/>
              <a:gdLst>
                <a:gd name="T0" fmla="*/ 1 w 147"/>
                <a:gd name="T1" fmla="*/ 1 h 208"/>
                <a:gd name="T2" fmla="*/ 1 w 147"/>
                <a:gd name="T3" fmla="*/ 20 h 208"/>
                <a:gd name="T4" fmla="*/ 27 w 147"/>
                <a:gd name="T5" fmla="*/ 57 h 208"/>
                <a:gd name="T6" fmla="*/ 56 w 147"/>
                <a:gd name="T7" fmla="*/ 74 h 208"/>
                <a:gd name="T8" fmla="*/ 85 w 147"/>
                <a:gd name="T9" fmla="*/ 87 h 208"/>
                <a:gd name="T10" fmla="*/ 103 w 147"/>
                <a:gd name="T11" fmla="*/ 113 h 208"/>
                <a:gd name="T12" fmla="*/ 81 w 147"/>
                <a:gd name="T13" fmla="*/ 160 h 208"/>
                <a:gd name="T14" fmla="*/ 69 w 147"/>
                <a:gd name="T15" fmla="*/ 173 h 208"/>
                <a:gd name="T16" fmla="*/ 68 w 147"/>
                <a:gd name="T17" fmla="*/ 178 h 208"/>
                <a:gd name="T18" fmla="*/ 73 w 147"/>
                <a:gd name="T19" fmla="*/ 193 h 208"/>
                <a:gd name="T20" fmla="*/ 76 w 147"/>
                <a:gd name="T21" fmla="*/ 207 h 208"/>
                <a:gd name="T22" fmla="*/ 78 w 147"/>
                <a:gd name="T23" fmla="*/ 208 h 208"/>
                <a:gd name="T24" fmla="*/ 85 w 147"/>
                <a:gd name="T25" fmla="*/ 205 h 208"/>
                <a:gd name="T26" fmla="*/ 96 w 147"/>
                <a:gd name="T27" fmla="*/ 196 h 208"/>
                <a:gd name="T28" fmla="*/ 105 w 147"/>
                <a:gd name="T29" fmla="*/ 188 h 208"/>
                <a:gd name="T30" fmla="*/ 116 w 147"/>
                <a:gd name="T31" fmla="*/ 176 h 208"/>
                <a:gd name="T32" fmla="*/ 116 w 147"/>
                <a:gd name="T33" fmla="*/ 176 h 208"/>
                <a:gd name="T34" fmla="*/ 131 w 147"/>
                <a:gd name="T35" fmla="*/ 152 h 208"/>
                <a:gd name="T36" fmla="*/ 131 w 147"/>
                <a:gd name="T37" fmla="*/ 152 h 208"/>
                <a:gd name="T38" fmla="*/ 136 w 147"/>
                <a:gd name="T39" fmla="*/ 140 h 208"/>
                <a:gd name="T40" fmla="*/ 143 w 147"/>
                <a:gd name="T41" fmla="*/ 117 h 208"/>
                <a:gd name="T42" fmla="*/ 143 w 147"/>
                <a:gd name="T43" fmla="*/ 117 h 208"/>
                <a:gd name="T44" fmla="*/ 145 w 147"/>
                <a:gd name="T45" fmla="*/ 102 h 208"/>
                <a:gd name="T46" fmla="*/ 145 w 147"/>
                <a:gd name="T47" fmla="*/ 102 h 208"/>
                <a:gd name="T48" fmla="*/ 146 w 147"/>
                <a:gd name="T49" fmla="*/ 93 h 208"/>
                <a:gd name="T50" fmla="*/ 146 w 147"/>
                <a:gd name="T51" fmla="*/ 73 h 208"/>
                <a:gd name="T52" fmla="*/ 145 w 147"/>
                <a:gd name="T53" fmla="*/ 60 h 208"/>
                <a:gd name="T54" fmla="*/ 142 w 147"/>
                <a:gd name="T55" fmla="*/ 55 h 208"/>
                <a:gd name="T56" fmla="*/ 132 w 147"/>
                <a:gd name="T57" fmla="*/ 54 h 208"/>
                <a:gd name="T58" fmla="*/ 122 w 147"/>
                <a:gd name="T59" fmla="*/ 54 h 208"/>
                <a:gd name="T60" fmla="*/ 122 w 147"/>
                <a:gd name="T61" fmla="*/ 54 h 208"/>
                <a:gd name="T62" fmla="*/ 116 w 147"/>
                <a:gd name="T63" fmla="*/ 54 h 208"/>
                <a:gd name="T64" fmla="*/ 112 w 147"/>
                <a:gd name="T65" fmla="*/ 54 h 208"/>
                <a:gd name="T66" fmla="*/ 32 w 147"/>
                <a:gd name="T67" fmla="*/ 25 h 208"/>
                <a:gd name="T68" fmla="*/ 22 w 147"/>
                <a:gd name="T69" fmla="*/ 17 h 208"/>
                <a:gd name="T70" fmla="*/ 7 w 147"/>
                <a:gd name="T71" fmla="*/ 3 h 208"/>
                <a:gd name="T72" fmla="*/ 3 w 147"/>
                <a:gd name="T73" fmla="*/ 0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47" h="208">
                  <a:moveTo>
                    <a:pt x="3" y="0"/>
                  </a:moveTo>
                  <a:cubicBezTo>
                    <a:pt x="2" y="0"/>
                    <a:pt x="1" y="0"/>
                    <a:pt x="1" y="1"/>
                  </a:cubicBezTo>
                  <a:cubicBezTo>
                    <a:pt x="1" y="1"/>
                    <a:pt x="1" y="2"/>
                    <a:pt x="0" y="2"/>
                  </a:cubicBezTo>
                  <a:cubicBezTo>
                    <a:pt x="0" y="8"/>
                    <a:pt x="0" y="14"/>
                    <a:pt x="1" y="20"/>
                  </a:cubicBezTo>
                  <a:cubicBezTo>
                    <a:pt x="3" y="25"/>
                    <a:pt x="5" y="29"/>
                    <a:pt x="8" y="34"/>
                  </a:cubicBezTo>
                  <a:cubicBezTo>
                    <a:pt x="13" y="42"/>
                    <a:pt x="20" y="50"/>
                    <a:pt x="27" y="57"/>
                  </a:cubicBezTo>
                  <a:cubicBezTo>
                    <a:pt x="29" y="58"/>
                    <a:pt x="30" y="60"/>
                    <a:pt x="32" y="61"/>
                  </a:cubicBezTo>
                  <a:cubicBezTo>
                    <a:pt x="40" y="66"/>
                    <a:pt x="47" y="71"/>
                    <a:pt x="56" y="74"/>
                  </a:cubicBezTo>
                  <a:cubicBezTo>
                    <a:pt x="61" y="76"/>
                    <a:pt x="67" y="78"/>
                    <a:pt x="72" y="80"/>
                  </a:cubicBezTo>
                  <a:cubicBezTo>
                    <a:pt x="76" y="82"/>
                    <a:pt x="81" y="84"/>
                    <a:pt x="85" y="87"/>
                  </a:cubicBezTo>
                  <a:cubicBezTo>
                    <a:pt x="92" y="91"/>
                    <a:pt x="96" y="96"/>
                    <a:pt x="100" y="103"/>
                  </a:cubicBezTo>
                  <a:cubicBezTo>
                    <a:pt x="102" y="106"/>
                    <a:pt x="103" y="109"/>
                    <a:pt x="103" y="113"/>
                  </a:cubicBezTo>
                  <a:cubicBezTo>
                    <a:pt x="104" y="120"/>
                    <a:pt x="103" y="127"/>
                    <a:pt x="100" y="134"/>
                  </a:cubicBezTo>
                  <a:cubicBezTo>
                    <a:pt x="95" y="143"/>
                    <a:pt x="89" y="152"/>
                    <a:pt x="81" y="160"/>
                  </a:cubicBezTo>
                  <a:cubicBezTo>
                    <a:pt x="79" y="163"/>
                    <a:pt x="75" y="165"/>
                    <a:pt x="72" y="169"/>
                  </a:cubicBezTo>
                  <a:cubicBezTo>
                    <a:pt x="71" y="170"/>
                    <a:pt x="70" y="171"/>
                    <a:pt x="69" y="173"/>
                  </a:cubicBezTo>
                  <a:cubicBezTo>
                    <a:pt x="67" y="174"/>
                    <a:pt x="67" y="176"/>
                    <a:pt x="68" y="178"/>
                  </a:cubicBezTo>
                  <a:cubicBezTo>
                    <a:pt x="68" y="178"/>
                    <a:pt x="68" y="178"/>
                    <a:pt x="68" y="178"/>
                  </a:cubicBezTo>
                  <a:cubicBezTo>
                    <a:pt x="68" y="179"/>
                    <a:pt x="69" y="180"/>
                    <a:pt x="69" y="181"/>
                  </a:cubicBezTo>
                  <a:cubicBezTo>
                    <a:pt x="70" y="185"/>
                    <a:pt x="72" y="189"/>
                    <a:pt x="73" y="193"/>
                  </a:cubicBezTo>
                  <a:cubicBezTo>
                    <a:pt x="74" y="197"/>
                    <a:pt x="74" y="200"/>
                    <a:pt x="75" y="204"/>
                  </a:cubicBezTo>
                  <a:cubicBezTo>
                    <a:pt x="75" y="205"/>
                    <a:pt x="75" y="206"/>
                    <a:pt x="76" y="207"/>
                  </a:cubicBezTo>
                  <a:cubicBezTo>
                    <a:pt x="76" y="208"/>
                    <a:pt x="77" y="208"/>
                    <a:pt x="78" y="208"/>
                  </a:cubicBezTo>
                  <a:cubicBezTo>
                    <a:pt x="78" y="208"/>
                    <a:pt x="78" y="208"/>
                    <a:pt x="78" y="208"/>
                  </a:cubicBezTo>
                  <a:cubicBezTo>
                    <a:pt x="79" y="208"/>
                    <a:pt x="80" y="207"/>
                    <a:pt x="82" y="207"/>
                  </a:cubicBezTo>
                  <a:cubicBezTo>
                    <a:pt x="83" y="206"/>
                    <a:pt x="84" y="205"/>
                    <a:pt x="85" y="205"/>
                  </a:cubicBezTo>
                  <a:cubicBezTo>
                    <a:pt x="88" y="203"/>
                    <a:pt x="92" y="200"/>
                    <a:pt x="95" y="197"/>
                  </a:cubicBezTo>
                  <a:cubicBezTo>
                    <a:pt x="96" y="197"/>
                    <a:pt x="96" y="197"/>
                    <a:pt x="96" y="196"/>
                  </a:cubicBezTo>
                  <a:cubicBezTo>
                    <a:pt x="96" y="196"/>
                    <a:pt x="97" y="196"/>
                    <a:pt x="97" y="196"/>
                  </a:cubicBezTo>
                  <a:cubicBezTo>
                    <a:pt x="100" y="193"/>
                    <a:pt x="103" y="191"/>
                    <a:pt x="105" y="188"/>
                  </a:cubicBezTo>
                  <a:cubicBezTo>
                    <a:pt x="106" y="188"/>
                    <a:pt x="106" y="187"/>
                    <a:pt x="106" y="187"/>
                  </a:cubicBezTo>
                  <a:cubicBezTo>
                    <a:pt x="110" y="184"/>
                    <a:pt x="113" y="180"/>
                    <a:pt x="116" y="176"/>
                  </a:cubicBezTo>
                  <a:cubicBezTo>
                    <a:pt x="116" y="176"/>
                    <a:pt x="116" y="176"/>
                    <a:pt x="116" y="176"/>
                  </a:cubicBezTo>
                  <a:cubicBezTo>
                    <a:pt x="116" y="176"/>
                    <a:pt x="116" y="176"/>
                    <a:pt x="116" y="176"/>
                  </a:cubicBezTo>
                  <a:cubicBezTo>
                    <a:pt x="119" y="172"/>
                    <a:pt x="122" y="168"/>
                    <a:pt x="124" y="164"/>
                  </a:cubicBezTo>
                  <a:cubicBezTo>
                    <a:pt x="127" y="160"/>
                    <a:pt x="129" y="156"/>
                    <a:pt x="131" y="152"/>
                  </a:cubicBezTo>
                  <a:cubicBezTo>
                    <a:pt x="131" y="152"/>
                    <a:pt x="131" y="152"/>
                    <a:pt x="131" y="152"/>
                  </a:cubicBezTo>
                  <a:cubicBezTo>
                    <a:pt x="131" y="152"/>
                    <a:pt x="131" y="152"/>
                    <a:pt x="131" y="152"/>
                  </a:cubicBezTo>
                  <a:cubicBezTo>
                    <a:pt x="133" y="148"/>
                    <a:pt x="135" y="144"/>
                    <a:pt x="136" y="140"/>
                  </a:cubicBezTo>
                  <a:cubicBezTo>
                    <a:pt x="136" y="140"/>
                    <a:pt x="136" y="140"/>
                    <a:pt x="136" y="140"/>
                  </a:cubicBezTo>
                  <a:cubicBezTo>
                    <a:pt x="136" y="140"/>
                    <a:pt x="136" y="139"/>
                    <a:pt x="136" y="139"/>
                  </a:cubicBezTo>
                  <a:cubicBezTo>
                    <a:pt x="139" y="132"/>
                    <a:pt x="141" y="125"/>
                    <a:pt x="143" y="117"/>
                  </a:cubicBezTo>
                  <a:cubicBezTo>
                    <a:pt x="143" y="117"/>
                    <a:pt x="143" y="117"/>
                    <a:pt x="143" y="117"/>
                  </a:cubicBezTo>
                  <a:cubicBezTo>
                    <a:pt x="143" y="117"/>
                    <a:pt x="143" y="117"/>
                    <a:pt x="143" y="117"/>
                  </a:cubicBezTo>
                  <a:cubicBezTo>
                    <a:pt x="143" y="117"/>
                    <a:pt x="143" y="116"/>
                    <a:pt x="143" y="116"/>
                  </a:cubicBezTo>
                  <a:cubicBezTo>
                    <a:pt x="144" y="112"/>
                    <a:pt x="145" y="107"/>
                    <a:pt x="145" y="102"/>
                  </a:cubicBezTo>
                  <a:cubicBezTo>
                    <a:pt x="145" y="102"/>
                    <a:pt x="145" y="102"/>
                    <a:pt x="145" y="102"/>
                  </a:cubicBezTo>
                  <a:cubicBezTo>
                    <a:pt x="145" y="102"/>
                    <a:pt x="145" y="102"/>
                    <a:pt x="145" y="102"/>
                  </a:cubicBezTo>
                  <a:cubicBezTo>
                    <a:pt x="145" y="101"/>
                    <a:pt x="145" y="99"/>
                    <a:pt x="145" y="98"/>
                  </a:cubicBezTo>
                  <a:cubicBezTo>
                    <a:pt x="145" y="96"/>
                    <a:pt x="145" y="95"/>
                    <a:pt x="146" y="93"/>
                  </a:cubicBezTo>
                  <a:cubicBezTo>
                    <a:pt x="147" y="87"/>
                    <a:pt x="147" y="81"/>
                    <a:pt x="146" y="74"/>
                  </a:cubicBezTo>
                  <a:cubicBezTo>
                    <a:pt x="146" y="74"/>
                    <a:pt x="146" y="73"/>
                    <a:pt x="146" y="73"/>
                  </a:cubicBezTo>
                  <a:cubicBezTo>
                    <a:pt x="145" y="71"/>
                    <a:pt x="145" y="69"/>
                    <a:pt x="145" y="66"/>
                  </a:cubicBezTo>
                  <a:cubicBezTo>
                    <a:pt x="145" y="64"/>
                    <a:pt x="145" y="62"/>
                    <a:pt x="145" y="60"/>
                  </a:cubicBezTo>
                  <a:cubicBezTo>
                    <a:pt x="145" y="59"/>
                    <a:pt x="145" y="58"/>
                    <a:pt x="144" y="57"/>
                  </a:cubicBezTo>
                  <a:cubicBezTo>
                    <a:pt x="144" y="56"/>
                    <a:pt x="143" y="55"/>
                    <a:pt x="142" y="55"/>
                  </a:cubicBezTo>
                  <a:cubicBezTo>
                    <a:pt x="141" y="54"/>
                    <a:pt x="140" y="54"/>
                    <a:pt x="137" y="54"/>
                  </a:cubicBezTo>
                  <a:cubicBezTo>
                    <a:pt x="136" y="54"/>
                    <a:pt x="134" y="54"/>
                    <a:pt x="132" y="54"/>
                  </a:cubicBezTo>
                  <a:cubicBezTo>
                    <a:pt x="129" y="54"/>
                    <a:pt x="126" y="54"/>
                    <a:pt x="122" y="54"/>
                  </a:cubicBezTo>
                  <a:cubicBezTo>
                    <a:pt x="122" y="54"/>
                    <a:pt x="122" y="54"/>
                    <a:pt x="122" y="54"/>
                  </a:cubicBezTo>
                  <a:cubicBezTo>
                    <a:pt x="122" y="54"/>
                    <a:pt x="122" y="54"/>
                    <a:pt x="122" y="54"/>
                  </a:cubicBezTo>
                  <a:cubicBezTo>
                    <a:pt x="122" y="54"/>
                    <a:pt x="122" y="54"/>
                    <a:pt x="122" y="54"/>
                  </a:cubicBezTo>
                  <a:cubicBezTo>
                    <a:pt x="121" y="54"/>
                    <a:pt x="119" y="54"/>
                    <a:pt x="117" y="54"/>
                  </a:cubicBezTo>
                  <a:cubicBezTo>
                    <a:pt x="117" y="54"/>
                    <a:pt x="116" y="54"/>
                    <a:pt x="116" y="54"/>
                  </a:cubicBezTo>
                  <a:cubicBezTo>
                    <a:pt x="115" y="54"/>
                    <a:pt x="114" y="54"/>
                    <a:pt x="113" y="54"/>
                  </a:cubicBezTo>
                  <a:cubicBezTo>
                    <a:pt x="112" y="54"/>
                    <a:pt x="112" y="54"/>
                    <a:pt x="112" y="54"/>
                  </a:cubicBezTo>
                  <a:cubicBezTo>
                    <a:pt x="97" y="54"/>
                    <a:pt x="83" y="51"/>
                    <a:pt x="69" y="45"/>
                  </a:cubicBezTo>
                  <a:cubicBezTo>
                    <a:pt x="55" y="40"/>
                    <a:pt x="43" y="33"/>
                    <a:pt x="32" y="25"/>
                  </a:cubicBezTo>
                  <a:cubicBezTo>
                    <a:pt x="31" y="24"/>
                    <a:pt x="30" y="24"/>
                    <a:pt x="29" y="23"/>
                  </a:cubicBezTo>
                  <a:cubicBezTo>
                    <a:pt x="27" y="21"/>
                    <a:pt x="24" y="19"/>
                    <a:pt x="22" y="17"/>
                  </a:cubicBezTo>
                  <a:cubicBezTo>
                    <a:pt x="19" y="14"/>
                    <a:pt x="16" y="12"/>
                    <a:pt x="13" y="9"/>
                  </a:cubicBezTo>
                  <a:cubicBezTo>
                    <a:pt x="11" y="7"/>
                    <a:pt x="9" y="5"/>
                    <a:pt x="7" y="3"/>
                  </a:cubicBezTo>
                  <a:cubicBezTo>
                    <a:pt x="6" y="2"/>
                    <a:pt x="5" y="1"/>
                    <a:pt x="4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rgbClr val="CEC0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38" name="Freeform 231"/>
            <p:cNvSpPr>
              <a:spLocks noEditPoints="1"/>
            </p:cNvSpPr>
            <p:nvPr/>
          </p:nvSpPr>
          <p:spPr bwMode="auto">
            <a:xfrm>
              <a:off x="4198756" y="4962525"/>
              <a:ext cx="279400" cy="365125"/>
            </a:xfrm>
            <a:custGeom>
              <a:avLst/>
              <a:gdLst>
                <a:gd name="T0" fmla="*/ 106 w 106"/>
                <a:gd name="T1" fmla="*/ 138 h 138"/>
                <a:gd name="T2" fmla="*/ 106 w 106"/>
                <a:gd name="T3" fmla="*/ 138 h 138"/>
                <a:gd name="T4" fmla="*/ 106 w 106"/>
                <a:gd name="T5" fmla="*/ 138 h 138"/>
                <a:gd name="T6" fmla="*/ 106 w 106"/>
                <a:gd name="T7" fmla="*/ 138 h 138"/>
                <a:gd name="T8" fmla="*/ 42 w 106"/>
                <a:gd name="T9" fmla="*/ 66 h 138"/>
                <a:gd name="T10" fmla="*/ 50 w 106"/>
                <a:gd name="T11" fmla="*/ 93 h 138"/>
                <a:gd name="T12" fmla="*/ 52 w 106"/>
                <a:gd name="T13" fmla="*/ 103 h 138"/>
                <a:gd name="T14" fmla="*/ 55 w 106"/>
                <a:gd name="T15" fmla="*/ 107 h 138"/>
                <a:gd name="T16" fmla="*/ 58 w 106"/>
                <a:gd name="T17" fmla="*/ 108 h 138"/>
                <a:gd name="T18" fmla="*/ 57 w 106"/>
                <a:gd name="T19" fmla="*/ 108 h 138"/>
                <a:gd name="T20" fmla="*/ 54 w 106"/>
                <a:gd name="T21" fmla="*/ 106 h 138"/>
                <a:gd name="T22" fmla="*/ 52 w 106"/>
                <a:gd name="T23" fmla="*/ 104 h 138"/>
                <a:gd name="T24" fmla="*/ 52 w 106"/>
                <a:gd name="T25" fmla="*/ 100 h 138"/>
                <a:gd name="T26" fmla="*/ 42 w 106"/>
                <a:gd name="T27" fmla="*/ 68 h 138"/>
                <a:gd name="T28" fmla="*/ 42 w 106"/>
                <a:gd name="T29" fmla="*/ 66 h 138"/>
                <a:gd name="T30" fmla="*/ 17 w 106"/>
                <a:gd name="T31" fmla="*/ 29 h 138"/>
                <a:gd name="T32" fmla="*/ 34 w 106"/>
                <a:gd name="T33" fmla="*/ 51 h 138"/>
                <a:gd name="T34" fmla="*/ 35 w 106"/>
                <a:gd name="T35" fmla="*/ 54 h 138"/>
                <a:gd name="T36" fmla="*/ 17 w 106"/>
                <a:gd name="T37" fmla="*/ 29 h 138"/>
                <a:gd name="T38" fmla="*/ 1 w 106"/>
                <a:gd name="T39" fmla="*/ 16 h 138"/>
                <a:gd name="T40" fmla="*/ 3 w 106"/>
                <a:gd name="T41" fmla="*/ 17 h 138"/>
                <a:gd name="T42" fmla="*/ 4 w 106"/>
                <a:gd name="T43" fmla="*/ 18 h 138"/>
                <a:gd name="T44" fmla="*/ 3 w 106"/>
                <a:gd name="T45" fmla="*/ 17 h 138"/>
                <a:gd name="T46" fmla="*/ 1 w 106"/>
                <a:gd name="T47" fmla="*/ 16 h 138"/>
                <a:gd name="T48" fmla="*/ 1 w 106"/>
                <a:gd name="T49" fmla="*/ 11 h 138"/>
                <a:gd name="T50" fmla="*/ 0 w 106"/>
                <a:gd name="T51" fmla="*/ 12 h 138"/>
                <a:gd name="T52" fmla="*/ 1 w 106"/>
                <a:gd name="T53" fmla="*/ 15 h 138"/>
                <a:gd name="T54" fmla="*/ 0 w 106"/>
                <a:gd name="T55" fmla="*/ 12 h 138"/>
                <a:gd name="T56" fmla="*/ 1 w 106"/>
                <a:gd name="T57" fmla="*/ 11 h 138"/>
                <a:gd name="T58" fmla="*/ 14 w 106"/>
                <a:gd name="T59" fmla="*/ 0 h 138"/>
                <a:gd name="T60" fmla="*/ 7 w 106"/>
                <a:gd name="T61" fmla="*/ 5 h 138"/>
                <a:gd name="T62" fmla="*/ 14 w 106"/>
                <a:gd name="T63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6" h="138">
                  <a:moveTo>
                    <a:pt x="106" y="138"/>
                  </a:moveTo>
                  <a:cubicBezTo>
                    <a:pt x="106" y="138"/>
                    <a:pt x="106" y="138"/>
                    <a:pt x="106" y="138"/>
                  </a:cubicBezTo>
                  <a:cubicBezTo>
                    <a:pt x="106" y="138"/>
                    <a:pt x="106" y="138"/>
                    <a:pt x="106" y="138"/>
                  </a:cubicBezTo>
                  <a:cubicBezTo>
                    <a:pt x="106" y="138"/>
                    <a:pt x="106" y="138"/>
                    <a:pt x="106" y="138"/>
                  </a:cubicBezTo>
                  <a:moveTo>
                    <a:pt x="42" y="66"/>
                  </a:moveTo>
                  <a:cubicBezTo>
                    <a:pt x="45" y="74"/>
                    <a:pt x="48" y="83"/>
                    <a:pt x="50" y="93"/>
                  </a:cubicBezTo>
                  <a:cubicBezTo>
                    <a:pt x="51" y="96"/>
                    <a:pt x="51" y="99"/>
                    <a:pt x="52" y="103"/>
                  </a:cubicBezTo>
                  <a:cubicBezTo>
                    <a:pt x="52" y="105"/>
                    <a:pt x="53" y="106"/>
                    <a:pt x="55" y="107"/>
                  </a:cubicBezTo>
                  <a:cubicBezTo>
                    <a:pt x="56" y="107"/>
                    <a:pt x="57" y="108"/>
                    <a:pt x="58" y="108"/>
                  </a:cubicBezTo>
                  <a:cubicBezTo>
                    <a:pt x="57" y="108"/>
                    <a:pt x="57" y="108"/>
                    <a:pt x="57" y="108"/>
                  </a:cubicBezTo>
                  <a:cubicBezTo>
                    <a:pt x="56" y="107"/>
                    <a:pt x="55" y="107"/>
                    <a:pt x="54" y="106"/>
                  </a:cubicBezTo>
                  <a:cubicBezTo>
                    <a:pt x="53" y="105"/>
                    <a:pt x="52" y="104"/>
                    <a:pt x="52" y="104"/>
                  </a:cubicBezTo>
                  <a:cubicBezTo>
                    <a:pt x="52" y="103"/>
                    <a:pt x="52" y="101"/>
                    <a:pt x="52" y="100"/>
                  </a:cubicBezTo>
                  <a:cubicBezTo>
                    <a:pt x="50" y="89"/>
                    <a:pt x="47" y="78"/>
                    <a:pt x="42" y="68"/>
                  </a:cubicBezTo>
                  <a:cubicBezTo>
                    <a:pt x="42" y="67"/>
                    <a:pt x="42" y="67"/>
                    <a:pt x="42" y="66"/>
                  </a:cubicBezTo>
                  <a:moveTo>
                    <a:pt x="17" y="29"/>
                  </a:moveTo>
                  <a:cubicBezTo>
                    <a:pt x="23" y="36"/>
                    <a:pt x="29" y="43"/>
                    <a:pt x="34" y="51"/>
                  </a:cubicBezTo>
                  <a:cubicBezTo>
                    <a:pt x="34" y="52"/>
                    <a:pt x="35" y="53"/>
                    <a:pt x="35" y="54"/>
                  </a:cubicBezTo>
                  <a:cubicBezTo>
                    <a:pt x="30" y="45"/>
                    <a:pt x="24" y="37"/>
                    <a:pt x="17" y="29"/>
                  </a:cubicBezTo>
                  <a:moveTo>
                    <a:pt x="1" y="16"/>
                  </a:moveTo>
                  <a:cubicBezTo>
                    <a:pt x="2" y="16"/>
                    <a:pt x="2" y="17"/>
                    <a:pt x="3" y="17"/>
                  </a:cubicBezTo>
                  <a:cubicBezTo>
                    <a:pt x="3" y="17"/>
                    <a:pt x="4" y="18"/>
                    <a:pt x="4" y="18"/>
                  </a:cubicBezTo>
                  <a:cubicBezTo>
                    <a:pt x="4" y="18"/>
                    <a:pt x="4" y="18"/>
                    <a:pt x="3" y="17"/>
                  </a:cubicBezTo>
                  <a:cubicBezTo>
                    <a:pt x="2" y="17"/>
                    <a:pt x="2" y="16"/>
                    <a:pt x="1" y="16"/>
                  </a:cubicBezTo>
                  <a:moveTo>
                    <a:pt x="1" y="11"/>
                  </a:moveTo>
                  <a:cubicBezTo>
                    <a:pt x="1" y="11"/>
                    <a:pt x="1" y="12"/>
                    <a:pt x="0" y="12"/>
                  </a:cubicBezTo>
                  <a:cubicBezTo>
                    <a:pt x="0" y="13"/>
                    <a:pt x="0" y="14"/>
                    <a:pt x="1" y="15"/>
                  </a:cubicBezTo>
                  <a:cubicBezTo>
                    <a:pt x="0" y="14"/>
                    <a:pt x="0" y="13"/>
                    <a:pt x="0" y="12"/>
                  </a:cubicBezTo>
                  <a:cubicBezTo>
                    <a:pt x="1" y="12"/>
                    <a:pt x="1" y="11"/>
                    <a:pt x="1" y="11"/>
                  </a:cubicBezTo>
                  <a:moveTo>
                    <a:pt x="14" y="0"/>
                  </a:moveTo>
                  <a:cubicBezTo>
                    <a:pt x="12" y="2"/>
                    <a:pt x="9" y="3"/>
                    <a:pt x="7" y="5"/>
                  </a:cubicBezTo>
                  <a:cubicBezTo>
                    <a:pt x="9" y="3"/>
                    <a:pt x="12" y="2"/>
                    <a:pt x="14" y="0"/>
                  </a:cubicBezTo>
                </a:path>
              </a:pathLst>
            </a:custGeom>
            <a:solidFill>
              <a:srgbClr val="E8E3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39" name="Freeform 232"/>
            <p:cNvSpPr>
              <a:spLocks/>
            </p:cNvSpPr>
            <p:nvPr/>
          </p:nvSpPr>
          <p:spPr bwMode="auto">
            <a:xfrm>
              <a:off x="4198756" y="4953000"/>
              <a:ext cx="334963" cy="374650"/>
            </a:xfrm>
            <a:custGeom>
              <a:avLst/>
              <a:gdLst>
                <a:gd name="T0" fmla="*/ 22 w 127"/>
                <a:gd name="T1" fmla="*/ 0 h 142"/>
                <a:gd name="T2" fmla="*/ 20 w 127"/>
                <a:gd name="T3" fmla="*/ 0 h 142"/>
                <a:gd name="T4" fmla="*/ 14 w 127"/>
                <a:gd name="T5" fmla="*/ 4 h 142"/>
                <a:gd name="T6" fmla="*/ 7 w 127"/>
                <a:gd name="T7" fmla="*/ 9 h 142"/>
                <a:gd name="T8" fmla="*/ 1 w 127"/>
                <a:gd name="T9" fmla="*/ 15 h 142"/>
                <a:gd name="T10" fmla="*/ 0 w 127"/>
                <a:gd name="T11" fmla="*/ 16 h 142"/>
                <a:gd name="T12" fmla="*/ 1 w 127"/>
                <a:gd name="T13" fmla="*/ 19 h 142"/>
                <a:gd name="T14" fmla="*/ 1 w 127"/>
                <a:gd name="T15" fmla="*/ 19 h 142"/>
                <a:gd name="T16" fmla="*/ 1 w 127"/>
                <a:gd name="T17" fmla="*/ 20 h 142"/>
                <a:gd name="T18" fmla="*/ 3 w 127"/>
                <a:gd name="T19" fmla="*/ 21 h 142"/>
                <a:gd name="T20" fmla="*/ 4 w 127"/>
                <a:gd name="T21" fmla="*/ 22 h 142"/>
                <a:gd name="T22" fmla="*/ 17 w 127"/>
                <a:gd name="T23" fmla="*/ 33 h 142"/>
                <a:gd name="T24" fmla="*/ 35 w 127"/>
                <a:gd name="T25" fmla="*/ 58 h 142"/>
                <a:gd name="T26" fmla="*/ 42 w 127"/>
                <a:gd name="T27" fmla="*/ 70 h 142"/>
                <a:gd name="T28" fmla="*/ 42 w 127"/>
                <a:gd name="T29" fmla="*/ 72 h 142"/>
                <a:gd name="T30" fmla="*/ 52 w 127"/>
                <a:gd name="T31" fmla="*/ 104 h 142"/>
                <a:gd name="T32" fmla="*/ 52 w 127"/>
                <a:gd name="T33" fmla="*/ 108 h 142"/>
                <a:gd name="T34" fmla="*/ 54 w 127"/>
                <a:gd name="T35" fmla="*/ 110 h 142"/>
                <a:gd name="T36" fmla="*/ 57 w 127"/>
                <a:gd name="T37" fmla="*/ 112 h 142"/>
                <a:gd name="T38" fmla="*/ 58 w 127"/>
                <a:gd name="T39" fmla="*/ 112 h 142"/>
                <a:gd name="T40" fmla="*/ 58 w 127"/>
                <a:gd name="T41" fmla="*/ 112 h 142"/>
                <a:gd name="T42" fmla="*/ 84 w 127"/>
                <a:gd name="T43" fmla="*/ 126 h 142"/>
                <a:gd name="T44" fmla="*/ 102 w 127"/>
                <a:gd name="T45" fmla="*/ 139 h 142"/>
                <a:gd name="T46" fmla="*/ 104 w 127"/>
                <a:gd name="T47" fmla="*/ 141 h 142"/>
                <a:gd name="T48" fmla="*/ 106 w 127"/>
                <a:gd name="T49" fmla="*/ 142 h 142"/>
                <a:gd name="T50" fmla="*/ 106 w 127"/>
                <a:gd name="T51" fmla="*/ 142 h 142"/>
                <a:gd name="T52" fmla="*/ 107 w 127"/>
                <a:gd name="T53" fmla="*/ 141 h 142"/>
                <a:gd name="T54" fmla="*/ 125 w 127"/>
                <a:gd name="T55" fmla="*/ 121 h 142"/>
                <a:gd name="T56" fmla="*/ 125 w 127"/>
                <a:gd name="T57" fmla="*/ 116 h 142"/>
                <a:gd name="T58" fmla="*/ 121 w 127"/>
                <a:gd name="T59" fmla="*/ 111 h 142"/>
                <a:gd name="T60" fmla="*/ 98 w 127"/>
                <a:gd name="T61" fmla="*/ 98 h 142"/>
                <a:gd name="T62" fmla="*/ 87 w 127"/>
                <a:gd name="T63" fmla="*/ 96 h 142"/>
                <a:gd name="T64" fmla="*/ 76 w 127"/>
                <a:gd name="T65" fmla="*/ 95 h 142"/>
                <a:gd name="T66" fmla="*/ 68 w 127"/>
                <a:gd name="T67" fmla="*/ 89 h 142"/>
                <a:gd name="T68" fmla="*/ 64 w 127"/>
                <a:gd name="T69" fmla="*/ 74 h 142"/>
                <a:gd name="T70" fmla="*/ 63 w 127"/>
                <a:gd name="T71" fmla="*/ 68 h 142"/>
                <a:gd name="T72" fmla="*/ 52 w 127"/>
                <a:gd name="T73" fmla="*/ 25 h 142"/>
                <a:gd name="T74" fmla="*/ 46 w 127"/>
                <a:gd name="T75" fmla="*/ 17 h 142"/>
                <a:gd name="T76" fmla="*/ 38 w 127"/>
                <a:gd name="T77" fmla="*/ 8 h 142"/>
                <a:gd name="T78" fmla="*/ 24 w 127"/>
                <a:gd name="T79" fmla="*/ 0 h 142"/>
                <a:gd name="T80" fmla="*/ 22 w 127"/>
                <a:gd name="T81" fmla="*/ 0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27" h="142">
                  <a:moveTo>
                    <a:pt x="22" y="0"/>
                  </a:moveTo>
                  <a:cubicBezTo>
                    <a:pt x="21" y="0"/>
                    <a:pt x="21" y="0"/>
                    <a:pt x="20" y="0"/>
                  </a:cubicBezTo>
                  <a:cubicBezTo>
                    <a:pt x="18" y="1"/>
                    <a:pt x="16" y="3"/>
                    <a:pt x="14" y="4"/>
                  </a:cubicBezTo>
                  <a:cubicBezTo>
                    <a:pt x="12" y="6"/>
                    <a:pt x="9" y="7"/>
                    <a:pt x="7" y="9"/>
                  </a:cubicBezTo>
                  <a:cubicBezTo>
                    <a:pt x="5" y="11"/>
                    <a:pt x="3" y="13"/>
                    <a:pt x="1" y="15"/>
                  </a:cubicBezTo>
                  <a:cubicBezTo>
                    <a:pt x="1" y="15"/>
                    <a:pt x="1" y="16"/>
                    <a:pt x="0" y="16"/>
                  </a:cubicBezTo>
                  <a:cubicBezTo>
                    <a:pt x="0" y="17"/>
                    <a:pt x="0" y="18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1" y="19"/>
                    <a:pt x="1" y="19"/>
                    <a:pt x="1" y="20"/>
                  </a:cubicBezTo>
                  <a:cubicBezTo>
                    <a:pt x="2" y="20"/>
                    <a:pt x="2" y="21"/>
                    <a:pt x="3" y="21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9" y="26"/>
                    <a:pt x="13" y="29"/>
                    <a:pt x="17" y="33"/>
                  </a:cubicBezTo>
                  <a:cubicBezTo>
                    <a:pt x="24" y="41"/>
                    <a:pt x="30" y="49"/>
                    <a:pt x="35" y="58"/>
                  </a:cubicBezTo>
                  <a:cubicBezTo>
                    <a:pt x="38" y="62"/>
                    <a:pt x="40" y="66"/>
                    <a:pt x="42" y="70"/>
                  </a:cubicBezTo>
                  <a:cubicBezTo>
                    <a:pt x="42" y="71"/>
                    <a:pt x="42" y="71"/>
                    <a:pt x="42" y="72"/>
                  </a:cubicBezTo>
                  <a:cubicBezTo>
                    <a:pt x="47" y="82"/>
                    <a:pt x="50" y="93"/>
                    <a:pt x="52" y="104"/>
                  </a:cubicBezTo>
                  <a:cubicBezTo>
                    <a:pt x="52" y="105"/>
                    <a:pt x="52" y="107"/>
                    <a:pt x="52" y="108"/>
                  </a:cubicBezTo>
                  <a:cubicBezTo>
                    <a:pt x="52" y="108"/>
                    <a:pt x="53" y="109"/>
                    <a:pt x="54" y="110"/>
                  </a:cubicBezTo>
                  <a:cubicBezTo>
                    <a:pt x="55" y="111"/>
                    <a:pt x="56" y="111"/>
                    <a:pt x="57" y="112"/>
                  </a:cubicBezTo>
                  <a:cubicBezTo>
                    <a:pt x="57" y="112"/>
                    <a:pt x="57" y="112"/>
                    <a:pt x="58" y="112"/>
                  </a:cubicBezTo>
                  <a:cubicBezTo>
                    <a:pt x="58" y="112"/>
                    <a:pt x="58" y="112"/>
                    <a:pt x="58" y="112"/>
                  </a:cubicBezTo>
                  <a:cubicBezTo>
                    <a:pt x="67" y="116"/>
                    <a:pt x="76" y="121"/>
                    <a:pt x="84" y="126"/>
                  </a:cubicBezTo>
                  <a:cubicBezTo>
                    <a:pt x="90" y="130"/>
                    <a:pt x="96" y="135"/>
                    <a:pt x="102" y="139"/>
                  </a:cubicBezTo>
                  <a:cubicBezTo>
                    <a:pt x="102" y="140"/>
                    <a:pt x="103" y="141"/>
                    <a:pt x="104" y="141"/>
                  </a:cubicBezTo>
                  <a:cubicBezTo>
                    <a:pt x="104" y="142"/>
                    <a:pt x="105" y="142"/>
                    <a:pt x="106" y="142"/>
                  </a:cubicBezTo>
                  <a:cubicBezTo>
                    <a:pt x="106" y="142"/>
                    <a:pt x="106" y="142"/>
                    <a:pt x="106" y="142"/>
                  </a:cubicBezTo>
                  <a:cubicBezTo>
                    <a:pt x="106" y="142"/>
                    <a:pt x="107" y="141"/>
                    <a:pt x="107" y="141"/>
                  </a:cubicBezTo>
                  <a:cubicBezTo>
                    <a:pt x="114" y="135"/>
                    <a:pt x="120" y="129"/>
                    <a:pt x="125" y="121"/>
                  </a:cubicBezTo>
                  <a:cubicBezTo>
                    <a:pt x="126" y="120"/>
                    <a:pt x="127" y="118"/>
                    <a:pt x="125" y="116"/>
                  </a:cubicBezTo>
                  <a:cubicBezTo>
                    <a:pt x="124" y="115"/>
                    <a:pt x="123" y="113"/>
                    <a:pt x="121" y="111"/>
                  </a:cubicBezTo>
                  <a:cubicBezTo>
                    <a:pt x="115" y="105"/>
                    <a:pt x="107" y="101"/>
                    <a:pt x="98" y="98"/>
                  </a:cubicBezTo>
                  <a:cubicBezTo>
                    <a:pt x="95" y="97"/>
                    <a:pt x="91" y="97"/>
                    <a:pt x="87" y="96"/>
                  </a:cubicBezTo>
                  <a:cubicBezTo>
                    <a:pt x="84" y="96"/>
                    <a:pt x="80" y="95"/>
                    <a:pt x="76" y="95"/>
                  </a:cubicBezTo>
                  <a:cubicBezTo>
                    <a:pt x="73" y="94"/>
                    <a:pt x="70" y="92"/>
                    <a:pt x="68" y="89"/>
                  </a:cubicBezTo>
                  <a:cubicBezTo>
                    <a:pt x="65" y="84"/>
                    <a:pt x="64" y="79"/>
                    <a:pt x="64" y="74"/>
                  </a:cubicBezTo>
                  <a:cubicBezTo>
                    <a:pt x="63" y="72"/>
                    <a:pt x="63" y="70"/>
                    <a:pt x="63" y="68"/>
                  </a:cubicBezTo>
                  <a:cubicBezTo>
                    <a:pt x="63" y="52"/>
                    <a:pt x="59" y="38"/>
                    <a:pt x="52" y="25"/>
                  </a:cubicBezTo>
                  <a:cubicBezTo>
                    <a:pt x="50" y="22"/>
                    <a:pt x="49" y="19"/>
                    <a:pt x="46" y="17"/>
                  </a:cubicBezTo>
                  <a:cubicBezTo>
                    <a:pt x="43" y="14"/>
                    <a:pt x="41" y="11"/>
                    <a:pt x="38" y="8"/>
                  </a:cubicBezTo>
                  <a:cubicBezTo>
                    <a:pt x="34" y="4"/>
                    <a:pt x="29" y="2"/>
                    <a:pt x="24" y="0"/>
                  </a:cubicBezTo>
                  <a:cubicBezTo>
                    <a:pt x="23" y="0"/>
                    <a:pt x="23" y="0"/>
                    <a:pt x="22" y="0"/>
                  </a:cubicBezTo>
                </a:path>
              </a:pathLst>
            </a:custGeom>
            <a:solidFill>
              <a:srgbClr val="CEC0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40" name="Freeform 233"/>
            <p:cNvSpPr>
              <a:spLocks noEditPoints="1"/>
            </p:cNvSpPr>
            <p:nvPr/>
          </p:nvSpPr>
          <p:spPr bwMode="auto">
            <a:xfrm>
              <a:off x="4222569" y="5729288"/>
              <a:ext cx="214313" cy="173038"/>
            </a:xfrm>
            <a:custGeom>
              <a:avLst/>
              <a:gdLst>
                <a:gd name="T0" fmla="*/ 0 w 81"/>
                <a:gd name="T1" fmla="*/ 65 h 65"/>
                <a:gd name="T2" fmla="*/ 6 w 81"/>
                <a:gd name="T3" fmla="*/ 65 h 65"/>
                <a:gd name="T4" fmla="*/ 12 w 81"/>
                <a:gd name="T5" fmla="*/ 65 h 65"/>
                <a:gd name="T6" fmla="*/ 6 w 81"/>
                <a:gd name="T7" fmla="*/ 65 h 65"/>
                <a:gd name="T8" fmla="*/ 0 w 81"/>
                <a:gd name="T9" fmla="*/ 65 h 65"/>
                <a:gd name="T10" fmla="*/ 55 w 81"/>
                <a:gd name="T11" fmla="*/ 13 h 65"/>
                <a:gd name="T12" fmla="*/ 47 w 81"/>
                <a:gd name="T13" fmla="*/ 21 h 65"/>
                <a:gd name="T14" fmla="*/ 38 w 81"/>
                <a:gd name="T15" fmla="*/ 34 h 65"/>
                <a:gd name="T16" fmla="*/ 43 w 81"/>
                <a:gd name="T17" fmla="*/ 26 h 65"/>
                <a:gd name="T18" fmla="*/ 53 w 81"/>
                <a:gd name="T19" fmla="*/ 15 h 65"/>
                <a:gd name="T20" fmla="*/ 55 w 81"/>
                <a:gd name="T21" fmla="*/ 13 h 65"/>
                <a:gd name="T22" fmla="*/ 81 w 81"/>
                <a:gd name="T23" fmla="*/ 0 h 65"/>
                <a:gd name="T24" fmla="*/ 77 w 81"/>
                <a:gd name="T25" fmla="*/ 1 h 65"/>
                <a:gd name="T26" fmla="*/ 70 w 81"/>
                <a:gd name="T27" fmla="*/ 3 h 65"/>
                <a:gd name="T28" fmla="*/ 76 w 81"/>
                <a:gd name="T29" fmla="*/ 2 h 65"/>
                <a:gd name="T30" fmla="*/ 81 w 81"/>
                <a:gd name="T31" fmla="*/ 0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81" h="65">
                  <a:moveTo>
                    <a:pt x="0" y="65"/>
                  </a:moveTo>
                  <a:cubicBezTo>
                    <a:pt x="2" y="65"/>
                    <a:pt x="4" y="65"/>
                    <a:pt x="6" y="65"/>
                  </a:cubicBezTo>
                  <a:cubicBezTo>
                    <a:pt x="8" y="65"/>
                    <a:pt x="10" y="65"/>
                    <a:pt x="12" y="65"/>
                  </a:cubicBezTo>
                  <a:cubicBezTo>
                    <a:pt x="10" y="65"/>
                    <a:pt x="8" y="65"/>
                    <a:pt x="6" y="65"/>
                  </a:cubicBezTo>
                  <a:cubicBezTo>
                    <a:pt x="4" y="65"/>
                    <a:pt x="2" y="65"/>
                    <a:pt x="0" y="65"/>
                  </a:cubicBezTo>
                  <a:moveTo>
                    <a:pt x="55" y="13"/>
                  </a:moveTo>
                  <a:cubicBezTo>
                    <a:pt x="52" y="15"/>
                    <a:pt x="50" y="18"/>
                    <a:pt x="47" y="21"/>
                  </a:cubicBezTo>
                  <a:cubicBezTo>
                    <a:pt x="44" y="25"/>
                    <a:pt x="41" y="29"/>
                    <a:pt x="38" y="34"/>
                  </a:cubicBezTo>
                  <a:cubicBezTo>
                    <a:pt x="40" y="31"/>
                    <a:pt x="41" y="28"/>
                    <a:pt x="43" y="26"/>
                  </a:cubicBezTo>
                  <a:cubicBezTo>
                    <a:pt x="46" y="22"/>
                    <a:pt x="49" y="18"/>
                    <a:pt x="53" y="15"/>
                  </a:cubicBezTo>
                  <a:cubicBezTo>
                    <a:pt x="53" y="14"/>
                    <a:pt x="54" y="13"/>
                    <a:pt x="55" y="13"/>
                  </a:cubicBezTo>
                  <a:moveTo>
                    <a:pt x="81" y="0"/>
                  </a:moveTo>
                  <a:cubicBezTo>
                    <a:pt x="80" y="1"/>
                    <a:pt x="79" y="1"/>
                    <a:pt x="77" y="1"/>
                  </a:cubicBezTo>
                  <a:cubicBezTo>
                    <a:pt x="75" y="2"/>
                    <a:pt x="73" y="2"/>
                    <a:pt x="70" y="3"/>
                  </a:cubicBezTo>
                  <a:cubicBezTo>
                    <a:pt x="72" y="3"/>
                    <a:pt x="74" y="2"/>
                    <a:pt x="76" y="2"/>
                  </a:cubicBezTo>
                  <a:cubicBezTo>
                    <a:pt x="78" y="1"/>
                    <a:pt x="79" y="1"/>
                    <a:pt x="81" y="0"/>
                  </a:cubicBezTo>
                </a:path>
              </a:pathLst>
            </a:custGeom>
            <a:solidFill>
              <a:srgbClr val="E8E3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41" name="Freeform 234"/>
            <p:cNvSpPr>
              <a:spLocks noEditPoints="1"/>
            </p:cNvSpPr>
            <p:nvPr/>
          </p:nvSpPr>
          <p:spPr bwMode="auto">
            <a:xfrm>
              <a:off x="4265431" y="5886450"/>
              <a:ext cx="25400" cy="15875"/>
            </a:xfrm>
            <a:custGeom>
              <a:avLst/>
              <a:gdLst>
                <a:gd name="T0" fmla="*/ 5 w 10"/>
                <a:gd name="T1" fmla="*/ 5 h 6"/>
                <a:gd name="T2" fmla="*/ 0 w 10"/>
                <a:gd name="T3" fmla="*/ 6 h 6"/>
                <a:gd name="T4" fmla="*/ 5 w 10"/>
                <a:gd name="T5" fmla="*/ 5 h 6"/>
                <a:gd name="T6" fmla="*/ 5 w 10"/>
                <a:gd name="T7" fmla="*/ 5 h 6"/>
                <a:gd name="T8" fmla="*/ 10 w 10"/>
                <a:gd name="T9" fmla="*/ 0 h 6"/>
                <a:gd name="T10" fmla="*/ 9 w 10"/>
                <a:gd name="T11" fmla="*/ 2 h 6"/>
                <a:gd name="T12" fmla="*/ 9 w 10"/>
                <a:gd name="T13" fmla="*/ 2 h 6"/>
                <a:gd name="T14" fmla="*/ 9 w 10"/>
                <a:gd name="T15" fmla="*/ 1 h 6"/>
                <a:gd name="T16" fmla="*/ 10 w 10"/>
                <a:gd name="T1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6">
                  <a:moveTo>
                    <a:pt x="5" y="5"/>
                  </a:moveTo>
                  <a:cubicBezTo>
                    <a:pt x="3" y="5"/>
                    <a:pt x="2" y="6"/>
                    <a:pt x="0" y="6"/>
                  </a:cubicBezTo>
                  <a:cubicBezTo>
                    <a:pt x="1" y="6"/>
                    <a:pt x="3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moveTo>
                    <a:pt x="10" y="0"/>
                  </a:moveTo>
                  <a:cubicBezTo>
                    <a:pt x="10" y="0"/>
                    <a:pt x="9" y="1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2"/>
                    <a:pt x="9" y="1"/>
                    <a:pt x="9" y="1"/>
                  </a:cubicBezTo>
                  <a:cubicBezTo>
                    <a:pt x="10" y="1"/>
                    <a:pt x="10" y="0"/>
                    <a:pt x="10" y="0"/>
                  </a:cubicBezTo>
                </a:path>
              </a:pathLst>
            </a:custGeom>
            <a:solidFill>
              <a:srgbClr val="0B16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42" name="Freeform 235"/>
            <p:cNvSpPr>
              <a:spLocks/>
            </p:cNvSpPr>
            <p:nvPr/>
          </p:nvSpPr>
          <p:spPr bwMode="auto">
            <a:xfrm>
              <a:off x="4201931" y="5716588"/>
              <a:ext cx="263525" cy="185738"/>
            </a:xfrm>
            <a:custGeom>
              <a:avLst/>
              <a:gdLst>
                <a:gd name="T0" fmla="*/ 97 w 100"/>
                <a:gd name="T1" fmla="*/ 0 h 70"/>
                <a:gd name="T2" fmla="*/ 92 w 100"/>
                <a:gd name="T3" fmla="*/ 0 h 70"/>
                <a:gd name="T4" fmla="*/ 85 w 100"/>
                <a:gd name="T5" fmla="*/ 1 h 70"/>
                <a:gd name="T6" fmla="*/ 42 w 100"/>
                <a:gd name="T7" fmla="*/ 13 h 70"/>
                <a:gd name="T8" fmla="*/ 17 w 100"/>
                <a:gd name="T9" fmla="*/ 35 h 70"/>
                <a:gd name="T10" fmla="*/ 3 w 100"/>
                <a:gd name="T11" fmla="*/ 56 h 70"/>
                <a:gd name="T12" fmla="*/ 0 w 100"/>
                <a:gd name="T13" fmla="*/ 66 h 70"/>
                <a:gd name="T14" fmla="*/ 3 w 100"/>
                <a:gd name="T15" fmla="*/ 70 h 70"/>
                <a:gd name="T16" fmla="*/ 8 w 100"/>
                <a:gd name="T17" fmla="*/ 70 h 70"/>
                <a:gd name="T18" fmla="*/ 14 w 100"/>
                <a:gd name="T19" fmla="*/ 70 h 70"/>
                <a:gd name="T20" fmla="*/ 20 w 100"/>
                <a:gd name="T21" fmla="*/ 70 h 70"/>
                <a:gd name="T22" fmla="*/ 24 w 100"/>
                <a:gd name="T23" fmla="*/ 70 h 70"/>
                <a:gd name="T24" fmla="*/ 29 w 100"/>
                <a:gd name="T25" fmla="*/ 69 h 70"/>
                <a:gd name="T26" fmla="*/ 33 w 100"/>
                <a:gd name="T27" fmla="*/ 66 h 70"/>
                <a:gd name="T28" fmla="*/ 33 w 100"/>
                <a:gd name="T29" fmla="*/ 66 h 70"/>
                <a:gd name="T30" fmla="*/ 34 w 100"/>
                <a:gd name="T31" fmla="*/ 64 h 70"/>
                <a:gd name="T32" fmla="*/ 40 w 100"/>
                <a:gd name="T33" fmla="*/ 49 h 70"/>
                <a:gd name="T34" fmla="*/ 46 w 100"/>
                <a:gd name="T35" fmla="*/ 39 h 70"/>
                <a:gd name="T36" fmla="*/ 55 w 100"/>
                <a:gd name="T37" fmla="*/ 26 h 70"/>
                <a:gd name="T38" fmla="*/ 63 w 100"/>
                <a:gd name="T39" fmla="*/ 18 h 70"/>
                <a:gd name="T40" fmla="*/ 78 w 100"/>
                <a:gd name="T41" fmla="*/ 8 h 70"/>
                <a:gd name="T42" fmla="*/ 85 w 100"/>
                <a:gd name="T43" fmla="*/ 6 h 70"/>
                <a:gd name="T44" fmla="*/ 89 w 100"/>
                <a:gd name="T45" fmla="*/ 5 h 70"/>
                <a:gd name="T46" fmla="*/ 100 w 100"/>
                <a:gd name="T47" fmla="*/ 3 h 70"/>
                <a:gd name="T48" fmla="*/ 100 w 100"/>
                <a:gd name="T49" fmla="*/ 2 h 70"/>
                <a:gd name="T50" fmla="*/ 100 w 100"/>
                <a:gd name="T51" fmla="*/ 1 h 70"/>
                <a:gd name="T52" fmla="*/ 97 w 100"/>
                <a:gd name="T53" fmla="*/ 0 h 70"/>
                <a:gd name="T54" fmla="*/ 97 w 100"/>
                <a:gd name="T55" fmla="*/ 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0" h="70">
                  <a:moveTo>
                    <a:pt x="97" y="0"/>
                  </a:moveTo>
                  <a:cubicBezTo>
                    <a:pt x="95" y="0"/>
                    <a:pt x="93" y="0"/>
                    <a:pt x="92" y="0"/>
                  </a:cubicBezTo>
                  <a:cubicBezTo>
                    <a:pt x="89" y="1"/>
                    <a:pt x="87" y="1"/>
                    <a:pt x="85" y="1"/>
                  </a:cubicBezTo>
                  <a:cubicBezTo>
                    <a:pt x="69" y="2"/>
                    <a:pt x="55" y="6"/>
                    <a:pt x="42" y="13"/>
                  </a:cubicBezTo>
                  <a:cubicBezTo>
                    <a:pt x="32" y="19"/>
                    <a:pt x="23" y="26"/>
                    <a:pt x="17" y="35"/>
                  </a:cubicBezTo>
                  <a:cubicBezTo>
                    <a:pt x="12" y="42"/>
                    <a:pt x="7" y="49"/>
                    <a:pt x="3" y="56"/>
                  </a:cubicBezTo>
                  <a:cubicBezTo>
                    <a:pt x="2" y="60"/>
                    <a:pt x="1" y="63"/>
                    <a:pt x="0" y="66"/>
                  </a:cubicBezTo>
                  <a:cubicBezTo>
                    <a:pt x="0" y="68"/>
                    <a:pt x="1" y="69"/>
                    <a:pt x="3" y="70"/>
                  </a:cubicBezTo>
                  <a:cubicBezTo>
                    <a:pt x="5" y="70"/>
                    <a:pt x="6" y="70"/>
                    <a:pt x="8" y="70"/>
                  </a:cubicBezTo>
                  <a:cubicBezTo>
                    <a:pt x="10" y="70"/>
                    <a:pt x="12" y="70"/>
                    <a:pt x="14" y="70"/>
                  </a:cubicBezTo>
                  <a:cubicBezTo>
                    <a:pt x="16" y="70"/>
                    <a:pt x="18" y="70"/>
                    <a:pt x="20" y="70"/>
                  </a:cubicBezTo>
                  <a:cubicBezTo>
                    <a:pt x="21" y="70"/>
                    <a:pt x="22" y="70"/>
                    <a:pt x="24" y="70"/>
                  </a:cubicBezTo>
                  <a:cubicBezTo>
                    <a:pt x="26" y="70"/>
                    <a:pt x="27" y="69"/>
                    <a:pt x="29" y="69"/>
                  </a:cubicBezTo>
                  <a:cubicBezTo>
                    <a:pt x="31" y="68"/>
                    <a:pt x="32" y="67"/>
                    <a:pt x="33" y="66"/>
                  </a:cubicBezTo>
                  <a:cubicBezTo>
                    <a:pt x="33" y="66"/>
                    <a:pt x="33" y="66"/>
                    <a:pt x="33" y="66"/>
                  </a:cubicBezTo>
                  <a:cubicBezTo>
                    <a:pt x="33" y="65"/>
                    <a:pt x="34" y="64"/>
                    <a:pt x="34" y="64"/>
                  </a:cubicBezTo>
                  <a:cubicBezTo>
                    <a:pt x="36" y="59"/>
                    <a:pt x="38" y="54"/>
                    <a:pt x="40" y="49"/>
                  </a:cubicBezTo>
                  <a:cubicBezTo>
                    <a:pt x="42" y="46"/>
                    <a:pt x="44" y="42"/>
                    <a:pt x="46" y="39"/>
                  </a:cubicBezTo>
                  <a:cubicBezTo>
                    <a:pt x="49" y="34"/>
                    <a:pt x="52" y="30"/>
                    <a:pt x="55" y="26"/>
                  </a:cubicBezTo>
                  <a:cubicBezTo>
                    <a:pt x="58" y="23"/>
                    <a:pt x="60" y="20"/>
                    <a:pt x="63" y="18"/>
                  </a:cubicBezTo>
                  <a:cubicBezTo>
                    <a:pt x="68" y="14"/>
                    <a:pt x="73" y="10"/>
                    <a:pt x="78" y="8"/>
                  </a:cubicBezTo>
                  <a:cubicBezTo>
                    <a:pt x="81" y="7"/>
                    <a:pt x="83" y="7"/>
                    <a:pt x="85" y="6"/>
                  </a:cubicBezTo>
                  <a:cubicBezTo>
                    <a:pt x="87" y="6"/>
                    <a:pt x="88" y="6"/>
                    <a:pt x="89" y="5"/>
                  </a:cubicBezTo>
                  <a:cubicBezTo>
                    <a:pt x="93" y="4"/>
                    <a:pt x="96" y="4"/>
                    <a:pt x="100" y="3"/>
                  </a:cubicBezTo>
                  <a:cubicBezTo>
                    <a:pt x="100" y="2"/>
                    <a:pt x="100" y="2"/>
                    <a:pt x="100" y="2"/>
                  </a:cubicBezTo>
                  <a:cubicBezTo>
                    <a:pt x="100" y="2"/>
                    <a:pt x="100" y="1"/>
                    <a:pt x="100" y="1"/>
                  </a:cubicBezTo>
                  <a:cubicBezTo>
                    <a:pt x="99" y="1"/>
                    <a:pt x="98" y="0"/>
                    <a:pt x="97" y="0"/>
                  </a:cubicBezTo>
                  <a:cubicBezTo>
                    <a:pt x="97" y="0"/>
                    <a:pt x="97" y="0"/>
                    <a:pt x="97" y="0"/>
                  </a:cubicBezTo>
                </a:path>
              </a:pathLst>
            </a:custGeom>
            <a:solidFill>
              <a:srgbClr val="CEC0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43" name="Freeform 236"/>
            <p:cNvSpPr>
              <a:spLocks noEditPoints="1"/>
            </p:cNvSpPr>
            <p:nvPr/>
          </p:nvSpPr>
          <p:spPr bwMode="auto">
            <a:xfrm>
              <a:off x="4033656" y="6519863"/>
              <a:ext cx="160338" cy="155575"/>
            </a:xfrm>
            <a:custGeom>
              <a:avLst/>
              <a:gdLst>
                <a:gd name="T0" fmla="*/ 18 w 61"/>
                <a:gd name="T1" fmla="*/ 58 h 59"/>
                <a:gd name="T2" fmla="*/ 20 w 61"/>
                <a:gd name="T3" fmla="*/ 58 h 59"/>
                <a:gd name="T4" fmla="*/ 22 w 61"/>
                <a:gd name="T5" fmla="*/ 59 h 59"/>
                <a:gd name="T6" fmla="*/ 22 w 61"/>
                <a:gd name="T7" fmla="*/ 59 h 59"/>
                <a:gd name="T8" fmla="*/ 18 w 61"/>
                <a:gd name="T9" fmla="*/ 58 h 59"/>
                <a:gd name="T10" fmla="*/ 61 w 61"/>
                <a:gd name="T11" fmla="*/ 48 h 59"/>
                <a:gd name="T12" fmla="*/ 61 w 61"/>
                <a:gd name="T13" fmla="*/ 49 h 59"/>
                <a:gd name="T14" fmla="*/ 52 w 61"/>
                <a:gd name="T15" fmla="*/ 53 h 59"/>
                <a:gd name="T16" fmla="*/ 60 w 61"/>
                <a:gd name="T17" fmla="*/ 49 h 59"/>
                <a:gd name="T18" fmla="*/ 61 w 61"/>
                <a:gd name="T19" fmla="*/ 48 h 59"/>
                <a:gd name="T20" fmla="*/ 58 w 61"/>
                <a:gd name="T21" fmla="*/ 42 h 59"/>
                <a:gd name="T22" fmla="*/ 60 w 61"/>
                <a:gd name="T23" fmla="*/ 44 h 59"/>
                <a:gd name="T24" fmla="*/ 61 w 61"/>
                <a:gd name="T25" fmla="*/ 46 h 59"/>
                <a:gd name="T26" fmla="*/ 61 w 61"/>
                <a:gd name="T27" fmla="*/ 46 h 59"/>
                <a:gd name="T28" fmla="*/ 61 w 61"/>
                <a:gd name="T29" fmla="*/ 46 h 59"/>
                <a:gd name="T30" fmla="*/ 58 w 61"/>
                <a:gd name="T31" fmla="*/ 42 h 59"/>
                <a:gd name="T32" fmla="*/ 3 w 61"/>
                <a:gd name="T33" fmla="*/ 39 h 59"/>
                <a:gd name="T34" fmla="*/ 1 w 61"/>
                <a:gd name="T35" fmla="*/ 44 h 59"/>
                <a:gd name="T36" fmla="*/ 0 w 61"/>
                <a:gd name="T37" fmla="*/ 47 h 59"/>
                <a:gd name="T38" fmla="*/ 0 w 61"/>
                <a:gd name="T39" fmla="*/ 46 h 59"/>
                <a:gd name="T40" fmla="*/ 3 w 61"/>
                <a:gd name="T41" fmla="*/ 39 h 59"/>
                <a:gd name="T42" fmla="*/ 15 w 61"/>
                <a:gd name="T43" fmla="*/ 0 h 59"/>
                <a:gd name="T44" fmla="*/ 16 w 61"/>
                <a:gd name="T45" fmla="*/ 0 h 59"/>
                <a:gd name="T46" fmla="*/ 18 w 61"/>
                <a:gd name="T47" fmla="*/ 1 h 59"/>
                <a:gd name="T48" fmla="*/ 23 w 61"/>
                <a:gd name="T49" fmla="*/ 2 h 59"/>
                <a:gd name="T50" fmla="*/ 15 w 61"/>
                <a:gd name="T51" fmla="*/ 0 h 59"/>
                <a:gd name="T52" fmla="*/ 11 w 61"/>
                <a:gd name="T53" fmla="*/ 0 h 59"/>
                <a:gd name="T54" fmla="*/ 9 w 61"/>
                <a:gd name="T55" fmla="*/ 2 h 59"/>
                <a:gd name="T56" fmla="*/ 9 w 61"/>
                <a:gd name="T57" fmla="*/ 2 h 59"/>
                <a:gd name="T58" fmla="*/ 12 w 61"/>
                <a:gd name="T59" fmla="*/ 0 h 59"/>
                <a:gd name="T60" fmla="*/ 12 w 61"/>
                <a:gd name="T61" fmla="*/ 0 h 59"/>
                <a:gd name="T62" fmla="*/ 11 w 61"/>
                <a:gd name="T63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61" h="59">
                  <a:moveTo>
                    <a:pt x="18" y="58"/>
                  </a:moveTo>
                  <a:cubicBezTo>
                    <a:pt x="19" y="58"/>
                    <a:pt x="20" y="58"/>
                    <a:pt x="20" y="58"/>
                  </a:cubicBezTo>
                  <a:cubicBezTo>
                    <a:pt x="21" y="59"/>
                    <a:pt x="22" y="59"/>
                    <a:pt x="22" y="59"/>
                  </a:cubicBezTo>
                  <a:cubicBezTo>
                    <a:pt x="22" y="59"/>
                    <a:pt x="22" y="59"/>
                    <a:pt x="22" y="59"/>
                  </a:cubicBezTo>
                  <a:cubicBezTo>
                    <a:pt x="21" y="58"/>
                    <a:pt x="19" y="58"/>
                    <a:pt x="18" y="58"/>
                  </a:cubicBezTo>
                  <a:moveTo>
                    <a:pt x="61" y="48"/>
                  </a:moveTo>
                  <a:cubicBezTo>
                    <a:pt x="61" y="48"/>
                    <a:pt x="61" y="49"/>
                    <a:pt x="61" y="49"/>
                  </a:cubicBezTo>
                  <a:cubicBezTo>
                    <a:pt x="58" y="51"/>
                    <a:pt x="55" y="52"/>
                    <a:pt x="52" y="53"/>
                  </a:cubicBezTo>
                  <a:cubicBezTo>
                    <a:pt x="55" y="52"/>
                    <a:pt x="58" y="51"/>
                    <a:pt x="60" y="49"/>
                  </a:cubicBezTo>
                  <a:cubicBezTo>
                    <a:pt x="61" y="49"/>
                    <a:pt x="61" y="48"/>
                    <a:pt x="61" y="48"/>
                  </a:cubicBezTo>
                  <a:moveTo>
                    <a:pt x="58" y="42"/>
                  </a:moveTo>
                  <a:cubicBezTo>
                    <a:pt x="59" y="42"/>
                    <a:pt x="60" y="43"/>
                    <a:pt x="60" y="44"/>
                  </a:cubicBezTo>
                  <a:cubicBezTo>
                    <a:pt x="61" y="45"/>
                    <a:pt x="61" y="46"/>
                    <a:pt x="61" y="46"/>
                  </a:cubicBezTo>
                  <a:cubicBezTo>
                    <a:pt x="61" y="46"/>
                    <a:pt x="61" y="46"/>
                    <a:pt x="61" y="46"/>
                  </a:cubicBezTo>
                  <a:cubicBezTo>
                    <a:pt x="61" y="46"/>
                    <a:pt x="61" y="46"/>
                    <a:pt x="61" y="46"/>
                  </a:cubicBezTo>
                  <a:cubicBezTo>
                    <a:pt x="61" y="44"/>
                    <a:pt x="59" y="43"/>
                    <a:pt x="58" y="42"/>
                  </a:cubicBezTo>
                  <a:moveTo>
                    <a:pt x="3" y="39"/>
                  </a:moveTo>
                  <a:cubicBezTo>
                    <a:pt x="2" y="41"/>
                    <a:pt x="1" y="43"/>
                    <a:pt x="1" y="44"/>
                  </a:cubicBezTo>
                  <a:cubicBezTo>
                    <a:pt x="0" y="45"/>
                    <a:pt x="0" y="46"/>
                    <a:pt x="0" y="47"/>
                  </a:cubicBezTo>
                  <a:cubicBezTo>
                    <a:pt x="0" y="47"/>
                    <a:pt x="0" y="46"/>
                    <a:pt x="0" y="46"/>
                  </a:cubicBezTo>
                  <a:cubicBezTo>
                    <a:pt x="1" y="44"/>
                    <a:pt x="2" y="41"/>
                    <a:pt x="3" y="39"/>
                  </a:cubicBezTo>
                  <a:moveTo>
                    <a:pt x="15" y="0"/>
                  </a:moveTo>
                  <a:cubicBezTo>
                    <a:pt x="15" y="0"/>
                    <a:pt x="15" y="0"/>
                    <a:pt x="16" y="0"/>
                  </a:cubicBezTo>
                  <a:cubicBezTo>
                    <a:pt x="16" y="1"/>
                    <a:pt x="17" y="1"/>
                    <a:pt x="18" y="1"/>
                  </a:cubicBezTo>
                  <a:cubicBezTo>
                    <a:pt x="19" y="1"/>
                    <a:pt x="21" y="1"/>
                    <a:pt x="23" y="2"/>
                  </a:cubicBezTo>
                  <a:cubicBezTo>
                    <a:pt x="20" y="1"/>
                    <a:pt x="18" y="1"/>
                    <a:pt x="15" y="0"/>
                  </a:cubicBezTo>
                  <a:moveTo>
                    <a:pt x="11" y="0"/>
                  </a:moveTo>
                  <a:cubicBezTo>
                    <a:pt x="10" y="0"/>
                    <a:pt x="9" y="1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0"/>
                    <a:pt x="10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1" y="0"/>
                    <a:pt x="11" y="0"/>
                  </a:cubicBezTo>
                </a:path>
              </a:pathLst>
            </a:custGeom>
            <a:solidFill>
              <a:srgbClr val="E8E3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44" name="Freeform 237"/>
            <p:cNvSpPr>
              <a:spLocks/>
            </p:cNvSpPr>
            <p:nvPr/>
          </p:nvSpPr>
          <p:spPr bwMode="auto">
            <a:xfrm>
              <a:off x="4027306" y="6519863"/>
              <a:ext cx="169863" cy="155575"/>
            </a:xfrm>
            <a:custGeom>
              <a:avLst/>
              <a:gdLst>
                <a:gd name="T0" fmla="*/ 14 w 64"/>
                <a:gd name="T1" fmla="*/ 0 h 59"/>
                <a:gd name="T2" fmla="*/ 11 w 64"/>
                <a:gd name="T3" fmla="*/ 2 h 59"/>
                <a:gd name="T4" fmla="*/ 10 w 64"/>
                <a:gd name="T5" fmla="*/ 6 h 59"/>
                <a:gd name="T6" fmla="*/ 5 w 64"/>
                <a:gd name="T7" fmla="*/ 39 h 59"/>
                <a:gd name="T8" fmla="*/ 2 w 64"/>
                <a:gd name="T9" fmla="*/ 46 h 59"/>
                <a:gd name="T10" fmla="*/ 2 w 64"/>
                <a:gd name="T11" fmla="*/ 47 h 59"/>
                <a:gd name="T12" fmla="*/ 7 w 64"/>
                <a:gd name="T13" fmla="*/ 54 h 59"/>
                <a:gd name="T14" fmla="*/ 20 w 64"/>
                <a:gd name="T15" fmla="*/ 58 h 59"/>
                <a:gd name="T16" fmla="*/ 24 w 64"/>
                <a:gd name="T17" fmla="*/ 59 h 59"/>
                <a:gd name="T18" fmla="*/ 24 w 64"/>
                <a:gd name="T19" fmla="*/ 59 h 59"/>
                <a:gd name="T20" fmla="*/ 27 w 64"/>
                <a:gd name="T21" fmla="*/ 59 h 59"/>
                <a:gd name="T22" fmla="*/ 31 w 64"/>
                <a:gd name="T23" fmla="*/ 59 h 59"/>
                <a:gd name="T24" fmla="*/ 52 w 64"/>
                <a:gd name="T25" fmla="*/ 54 h 59"/>
                <a:gd name="T26" fmla="*/ 54 w 64"/>
                <a:gd name="T27" fmla="*/ 53 h 59"/>
                <a:gd name="T28" fmla="*/ 63 w 64"/>
                <a:gd name="T29" fmla="*/ 49 h 59"/>
                <a:gd name="T30" fmla="*/ 63 w 64"/>
                <a:gd name="T31" fmla="*/ 48 h 59"/>
                <a:gd name="T32" fmla="*/ 63 w 64"/>
                <a:gd name="T33" fmla="*/ 46 h 59"/>
                <a:gd name="T34" fmla="*/ 63 w 64"/>
                <a:gd name="T35" fmla="*/ 46 h 59"/>
                <a:gd name="T36" fmla="*/ 62 w 64"/>
                <a:gd name="T37" fmla="*/ 44 h 59"/>
                <a:gd name="T38" fmla="*/ 60 w 64"/>
                <a:gd name="T39" fmla="*/ 42 h 59"/>
                <a:gd name="T40" fmla="*/ 58 w 64"/>
                <a:gd name="T41" fmla="*/ 40 h 59"/>
                <a:gd name="T42" fmla="*/ 56 w 64"/>
                <a:gd name="T43" fmla="*/ 39 h 59"/>
                <a:gd name="T44" fmla="*/ 54 w 64"/>
                <a:gd name="T45" fmla="*/ 39 h 59"/>
                <a:gd name="T46" fmla="*/ 53 w 64"/>
                <a:gd name="T47" fmla="*/ 39 h 59"/>
                <a:gd name="T48" fmla="*/ 50 w 64"/>
                <a:gd name="T49" fmla="*/ 39 h 59"/>
                <a:gd name="T50" fmla="*/ 42 w 64"/>
                <a:gd name="T51" fmla="*/ 37 h 59"/>
                <a:gd name="T52" fmla="*/ 37 w 64"/>
                <a:gd name="T53" fmla="*/ 33 h 59"/>
                <a:gd name="T54" fmla="*/ 33 w 64"/>
                <a:gd name="T55" fmla="*/ 28 h 59"/>
                <a:gd name="T56" fmla="*/ 32 w 64"/>
                <a:gd name="T57" fmla="*/ 22 h 59"/>
                <a:gd name="T58" fmla="*/ 33 w 64"/>
                <a:gd name="T59" fmla="*/ 9 h 59"/>
                <a:gd name="T60" fmla="*/ 32 w 64"/>
                <a:gd name="T61" fmla="*/ 6 h 59"/>
                <a:gd name="T62" fmla="*/ 29 w 64"/>
                <a:gd name="T63" fmla="*/ 3 h 59"/>
                <a:gd name="T64" fmla="*/ 25 w 64"/>
                <a:gd name="T65" fmla="*/ 2 h 59"/>
                <a:gd name="T66" fmla="*/ 20 w 64"/>
                <a:gd name="T67" fmla="*/ 1 h 59"/>
                <a:gd name="T68" fmla="*/ 18 w 64"/>
                <a:gd name="T69" fmla="*/ 0 h 59"/>
                <a:gd name="T70" fmla="*/ 17 w 64"/>
                <a:gd name="T71" fmla="*/ 0 h 59"/>
                <a:gd name="T72" fmla="*/ 14 w 64"/>
                <a:gd name="T73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64" h="59">
                  <a:moveTo>
                    <a:pt x="14" y="0"/>
                  </a:moveTo>
                  <a:cubicBezTo>
                    <a:pt x="12" y="0"/>
                    <a:pt x="11" y="0"/>
                    <a:pt x="11" y="2"/>
                  </a:cubicBezTo>
                  <a:cubicBezTo>
                    <a:pt x="10" y="3"/>
                    <a:pt x="10" y="5"/>
                    <a:pt x="10" y="6"/>
                  </a:cubicBezTo>
                  <a:cubicBezTo>
                    <a:pt x="10" y="18"/>
                    <a:pt x="8" y="29"/>
                    <a:pt x="5" y="39"/>
                  </a:cubicBezTo>
                  <a:cubicBezTo>
                    <a:pt x="4" y="41"/>
                    <a:pt x="3" y="44"/>
                    <a:pt x="2" y="46"/>
                  </a:cubicBezTo>
                  <a:cubicBezTo>
                    <a:pt x="2" y="46"/>
                    <a:pt x="2" y="47"/>
                    <a:pt x="2" y="47"/>
                  </a:cubicBezTo>
                  <a:cubicBezTo>
                    <a:pt x="0" y="51"/>
                    <a:pt x="1" y="52"/>
                    <a:pt x="7" y="54"/>
                  </a:cubicBezTo>
                  <a:cubicBezTo>
                    <a:pt x="12" y="55"/>
                    <a:pt x="16" y="56"/>
                    <a:pt x="20" y="58"/>
                  </a:cubicBezTo>
                  <a:cubicBezTo>
                    <a:pt x="21" y="58"/>
                    <a:pt x="23" y="58"/>
                    <a:pt x="24" y="59"/>
                  </a:cubicBezTo>
                  <a:cubicBezTo>
                    <a:pt x="24" y="59"/>
                    <a:pt x="24" y="59"/>
                    <a:pt x="24" y="59"/>
                  </a:cubicBezTo>
                  <a:cubicBezTo>
                    <a:pt x="25" y="59"/>
                    <a:pt x="26" y="59"/>
                    <a:pt x="27" y="59"/>
                  </a:cubicBezTo>
                  <a:cubicBezTo>
                    <a:pt x="29" y="59"/>
                    <a:pt x="30" y="59"/>
                    <a:pt x="31" y="59"/>
                  </a:cubicBezTo>
                  <a:cubicBezTo>
                    <a:pt x="38" y="58"/>
                    <a:pt x="45" y="56"/>
                    <a:pt x="52" y="54"/>
                  </a:cubicBezTo>
                  <a:cubicBezTo>
                    <a:pt x="53" y="54"/>
                    <a:pt x="53" y="53"/>
                    <a:pt x="54" y="53"/>
                  </a:cubicBezTo>
                  <a:cubicBezTo>
                    <a:pt x="57" y="52"/>
                    <a:pt x="60" y="51"/>
                    <a:pt x="63" y="49"/>
                  </a:cubicBezTo>
                  <a:cubicBezTo>
                    <a:pt x="63" y="49"/>
                    <a:pt x="63" y="48"/>
                    <a:pt x="63" y="48"/>
                  </a:cubicBezTo>
                  <a:cubicBezTo>
                    <a:pt x="64" y="48"/>
                    <a:pt x="64" y="47"/>
                    <a:pt x="63" y="46"/>
                  </a:cubicBezTo>
                  <a:cubicBezTo>
                    <a:pt x="63" y="46"/>
                    <a:pt x="63" y="46"/>
                    <a:pt x="63" y="46"/>
                  </a:cubicBezTo>
                  <a:cubicBezTo>
                    <a:pt x="63" y="46"/>
                    <a:pt x="63" y="45"/>
                    <a:pt x="62" y="44"/>
                  </a:cubicBezTo>
                  <a:cubicBezTo>
                    <a:pt x="62" y="43"/>
                    <a:pt x="61" y="42"/>
                    <a:pt x="60" y="42"/>
                  </a:cubicBezTo>
                  <a:cubicBezTo>
                    <a:pt x="60" y="41"/>
                    <a:pt x="59" y="41"/>
                    <a:pt x="58" y="40"/>
                  </a:cubicBezTo>
                  <a:cubicBezTo>
                    <a:pt x="58" y="40"/>
                    <a:pt x="57" y="39"/>
                    <a:pt x="56" y="39"/>
                  </a:cubicBezTo>
                  <a:cubicBezTo>
                    <a:pt x="55" y="39"/>
                    <a:pt x="55" y="39"/>
                    <a:pt x="54" y="39"/>
                  </a:cubicBezTo>
                  <a:cubicBezTo>
                    <a:pt x="53" y="39"/>
                    <a:pt x="53" y="39"/>
                    <a:pt x="53" y="39"/>
                  </a:cubicBezTo>
                  <a:cubicBezTo>
                    <a:pt x="52" y="39"/>
                    <a:pt x="51" y="39"/>
                    <a:pt x="50" y="39"/>
                  </a:cubicBezTo>
                  <a:cubicBezTo>
                    <a:pt x="47" y="39"/>
                    <a:pt x="44" y="39"/>
                    <a:pt x="42" y="37"/>
                  </a:cubicBezTo>
                  <a:cubicBezTo>
                    <a:pt x="40" y="37"/>
                    <a:pt x="38" y="35"/>
                    <a:pt x="37" y="33"/>
                  </a:cubicBezTo>
                  <a:cubicBezTo>
                    <a:pt x="36" y="32"/>
                    <a:pt x="35" y="30"/>
                    <a:pt x="33" y="28"/>
                  </a:cubicBezTo>
                  <a:cubicBezTo>
                    <a:pt x="32" y="26"/>
                    <a:pt x="32" y="24"/>
                    <a:pt x="32" y="22"/>
                  </a:cubicBezTo>
                  <a:cubicBezTo>
                    <a:pt x="33" y="18"/>
                    <a:pt x="33" y="14"/>
                    <a:pt x="33" y="9"/>
                  </a:cubicBezTo>
                  <a:cubicBezTo>
                    <a:pt x="33" y="8"/>
                    <a:pt x="32" y="7"/>
                    <a:pt x="32" y="6"/>
                  </a:cubicBezTo>
                  <a:cubicBezTo>
                    <a:pt x="31" y="4"/>
                    <a:pt x="30" y="3"/>
                    <a:pt x="29" y="3"/>
                  </a:cubicBezTo>
                  <a:cubicBezTo>
                    <a:pt x="28" y="2"/>
                    <a:pt x="26" y="2"/>
                    <a:pt x="25" y="2"/>
                  </a:cubicBezTo>
                  <a:cubicBezTo>
                    <a:pt x="23" y="1"/>
                    <a:pt x="21" y="1"/>
                    <a:pt x="20" y="1"/>
                  </a:cubicBezTo>
                  <a:cubicBezTo>
                    <a:pt x="19" y="1"/>
                    <a:pt x="18" y="1"/>
                    <a:pt x="18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6" y="0"/>
                    <a:pt x="15" y="0"/>
                    <a:pt x="14" y="0"/>
                  </a:cubicBezTo>
                </a:path>
              </a:pathLst>
            </a:custGeom>
            <a:solidFill>
              <a:srgbClr val="CEC0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45" name="Freeform 238"/>
            <p:cNvSpPr>
              <a:spLocks noEditPoints="1"/>
            </p:cNvSpPr>
            <p:nvPr/>
          </p:nvSpPr>
          <p:spPr bwMode="auto">
            <a:xfrm>
              <a:off x="4125731" y="6731000"/>
              <a:ext cx="80963" cy="79375"/>
            </a:xfrm>
            <a:custGeom>
              <a:avLst/>
              <a:gdLst>
                <a:gd name="T0" fmla="*/ 20 w 31"/>
                <a:gd name="T1" fmla="*/ 29 h 30"/>
                <a:gd name="T2" fmla="*/ 20 w 31"/>
                <a:gd name="T3" fmla="*/ 30 h 30"/>
                <a:gd name="T4" fmla="*/ 20 w 31"/>
                <a:gd name="T5" fmla="*/ 30 h 30"/>
                <a:gd name="T6" fmla="*/ 20 w 31"/>
                <a:gd name="T7" fmla="*/ 29 h 30"/>
                <a:gd name="T8" fmla="*/ 20 w 31"/>
                <a:gd name="T9" fmla="*/ 29 h 30"/>
                <a:gd name="T10" fmla="*/ 16 w 31"/>
                <a:gd name="T11" fmla="*/ 27 h 30"/>
                <a:gd name="T12" fmla="*/ 16 w 31"/>
                <a:gd name="T13" fmla="*/ 27 h 30"/>
                <a:gd name="T14" fmla="*/ 17 w 31"/>
                <a:gd name="T15" fmla="*/ 29 h 30"/>
                <a:gd name="T16" fmla="*/ 16 w 31"/>
                <a:gd name="T17" fmla="*/ 27 h 30"/>
                <a:gd name="T18" fmla="*/ 31 w 31"/>
                <a:gd name="T19" fmla="*/ 14 h 30"/>
                <a:gd name="T20" fmla="*/ 30 w 31"/>
                <a:gd name="T21" fmla="*/ 18 h 30"/>
                <a:gd name="T22" fmla="*/ 29 w 31"/>
                <a:gd name="T23" fmla="*/ 22 h 30"/>
                <a:gd name="T24" fmla="*/ 30 w 31"/>
                <a:gd name="T25" fmla="*/ 18 h 30"/>
                <a:gd name="T26" fmla="*/ 31 w 31"/>
                <a:gd name="T27" fmla="*/ 14 h 30"/>
                <a:gd name="T28" fmla="*/ 0 w 31"/>
                <a:gd name="T29" fmla="*/ 13 h 30"/>
                <a:gd name="T30" fmla="*/ 1 w 31"/>
                <a:gd name="T31" fmla="*/ 14 h 30"/>
                <a:gd name="T32" fmla="*/ 9 w 31"/>
                <a:gd name="T33" fmla="*/ 20 h 30"/>
                <a:gd name="T34" fmla="*/ 0 w 31"/>
                <a:gd name="T35" fmla="*/ 13 h 30"/>
                <a:gd name="T36" fmla="*/ 20 w 31"/>
                <a:gd name="T37" fmla="*/ 0 h 30"/>
                <a:gd name="T38" fmla="*/ 26 w 31"/>
                <a:gd name="T39" fmla="*/ 5 h 30"/>
                <a:gd name="T40" fmla="*/ 20 w 31"/>
                <a:gd name="T41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1" h="30">
                  <a:moveTo>
                    <a:pt x="20" y="29"/>
                  </a:moveTo>
                  <a:cubicBezTo>
                    <a:pt x="20" y="29"/>
                    <a:pt x="20" y="29"/>
                    <a:pt x="20" y="30"/>
                  </a:cubicBezTo>
                  <a:cubicBezTo>
                    <a:pt x="20" y="30"/>
                    <a:pt x="20" y="30"/>
                    <a:pt x="20" y="30"/>
                  </a:cubicBezTo>
                  <a:cubicBezTo>
                    <a:pt x="20" y="30"/>
                    <a:pt x="20" y="29"/>
                    <a:pt x="20" y="29"/>
                  </a:cubicBezTo>
                  <a:cubicBezTo>
                    <a:pt x="20" y="29"/>
                    <a:pt x="20" y="29"/>
                    <a:pt x="20" y="29"/>
                  </a:cubicBezTo>
                  <a:moveTo>
                    <a:pt x="16" y="27"/>
                  </a:moveTo>
                  <a:cubicBezTo>
                    <a:pt x="16" y="27"/>
                    <a:pt x="16" y="27"/>
                    <a:pt x="16" y="27"/>
                  </a:cubicBezTo>
                  <a:cubicBezTo>
                    <a:pt x="16" y="28"/>
                    <a:pt x="17" y="28"/>
                    <a:pt x="17" y="29"/>
                  </a:cubicBezTo>
                  <a:cubicBezTo>
                    <a:pt x="17" y="28"/>
                    <a:pt x="16" y="28"/>
                    <a:pt x="16" y="27"/>
                  </a:cubicBezTo>
                  <a:moveTo>
                    <a:pt x="31" y="14"/>
                  </a:moveTo>
                  <a:cubicBezTo>
                    <a:pt x="31" y="15"/>
                    <a:pt x="31" y="17"/>
                    <a:pt x="30" y="18"/>
                  </a:cubicBezTo>
                  <a:cubicBezTo>
                    <a:pt x="30" y="20"/>
                    <a:pt x="29" y="21"/>
                    <a:pt x="29" y="22"/>
                  </a:cubicBezTo>
                  <a:cubicBezTo>
                    <a:pt x="29" y="21"/>
                    <a:pt x="30" y="20"/>
                    <a:pt x="30" y="18"/>
                  </a:cubicBezTo>
                  <a:cubicBezTo>
                    <a:pt x="31" y="17"/>
                    <a:pt x="31" y="15"/>
                    <a:pt x="31" y="14"/>
                  </a:cubicBezTo>
                  <a:moveTo>
                    <a:pt x="0" y="13"/>
                  </a:moveTo>
                  <a:cubicBezTo>
                    <a:pt x="1" y="13"/>
                    <a:pt x="1" y="14"/>
                    <a:pt x="1" y="14"/>
                  </a:cubicBezTo>
                  <a:cubicBezTo>
                    <a:pt x="4" y="16"/>
                    <a:pt x="7" y="17"/>
                    <a:pt x="9" y="20"/>
                  </a:cubicBezTo>
                  <a:cubicBezTo>
                    <a:pt x="6" y="17"/>
                    <a:pt x="3" y="15"/>
                    <a:pt x="0" y="13"/>
                  </a:cubicBezTo>
                  <a:moveTo>
                    <a:pt x="20" y="0"/>
                  </a:moveTo>
                  <a:cubicBezTo>
                    <a:pt x="22" y="2"/>
                    <a:pt x="24" y="4"/>
                    <a:pt x="26" y="5"/>
                  </a:cubicBezTo>
                  <a:cubicBezTo>
                    <a:pt x="24" y="3"/>
                    <a:pt x="22" y="2"/>
                    <a:pt x="20" y="0"/>
                  </a:cubicBezTo>
                </a:path>
              </a:pathLst>
            </a:custGeom>
            <a:solidFill>
              <a:srgbClr val="E8E3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46" name="Freeform 239"/>
            <p:cNvSpPr>
              <a:spLocks/>
            </p:cNvSpPr>
            <p:nvPr/>
          </p:nvSpPr>
          <p:spPr bwMode="auto">
            <a:xfrm>
              <a:off x="4117794" y="6726238"/>
              <a:ext cx="88900" cy="84138"/>
            </a:xfrm>
            <a:custGeom>
              <a:avLst/>
              <a:gdLst>
                <a:gd name="T0" fmla="*/ 19 w 34"/>
                <a:gd name="T1" fmla="*/ 0 h 32"/>
                <a:gd name="T2" fmla="*/ 17 w 34"/>
                <a:gd name="T3" fmla="*/ 0 h 32"/>
                <a:gd name="T4" fmla="*/ 8 w 34"/>
                <a:gd name="T5" fmla="*/ 8 h 32"/>
                <a:gd name="T6" fmla="*/ 1 w 34"/>
                <a:gd name="T7" fmla="*/ 10 h 32"/>
                <a:gd name="T8" fmla="*/ 0 w 34"/>
                <a:gd name="T9" fmla="*/ 12 h 32"/>
                <a:gd name="T10" fmla="*/ 1 w 34"/>
                <a:gd name="T11" fmla="*/ 13 h 32"/>
                <a:gd name="T12" fmla="*/ 3 w 34"/>
                <a:gd name="T13" fmla="*/ 15 h 32"/>
                <a:gd name="T14" fmla="*/ 12 w 34"/>
                <a:gd name="T15" fmla="*/ 22 h 32"/>
                <a:gd name="T16" fmla="*/ 19 w 34"/>
                <a:gd name="T17" fmla="*/ 29 h 32"/>
                <a:gd name="T18" fmla="*/ 20 w 34"/>
                <a:gd name="T19" fmla="*/ 31 h 32"/>
                <a:gd name="T20" fmla="*/ 20 w 34"/>
                <a:gd name="T21" fmla="*/ 31 h 32"/>
                <a:gd name="T22" fmla="*/ 22 w 34"/>
                <a:gd name="T23" fmla="*/ 32 h 32"/>
                <a:gd name="T24" fmla="*/ 23 w 34"/>
                <a:gd name="T25" fmla="*/ 32 h 32"/>
                <a:gd name="T26" fmla="*/ 23 w 34"/>
                <a:gd name="T27" fmla="*/ 32 h 32"/>
                <a:gd name="T28" fmla="*/ 23 w 34"/>
                <a:gd name="T29" fmla="*/ 31 h 32"/>
                <a:gd name="T30" fmla="*/ 32 w 34"/>
                <a:gd name="T31" fmla="*/ 24 h 32"/>
                <a:gd name="T32" fmla="*/ 33 w 34"/>
                <a:gd name="T33" fmla="*/ 20 h 32"/>
                <a:gd name="T34" fmla="*/ 34 w 34"/>
                <a:gd name="T35" fmla="*/ 16 h 32"/>
                <a:gd name="T36" fmla="*/ 33 w 34"/>
                <a:gd name="T37" fmla="*/ 15 h 32"/>
                <a:gd name="T38" fmla="*/ 31 w 34"/>
                <a:gd name="T39" fmla="*/ 10 h 32"/>
                <a:gd name="T40" fmla="*/ 29 w 34"/>
                <a:gd name="T41" fmla="*/ 7 h 32"/>
                <a:gd name="T42" fmla="*/ 23 w 34"/>
                <a:gd name="T43" fmla="*/ 2 h 32"/>
                <a:gd name="T44" fmla="*/ 20 w 34"/>
                <a:gd name="T45" fmla="*/ 0 h 32"/>
                <a:gd name="T46" fmla="*/ 19 w 34"/>
                <a:gd name="T47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4" h="32">
                  <a:moveTo>
                    <a:pt x="19" y="0"/>
                  </a:moveTo>
                  <a:cubicBezTo>
                    <a:pt x="18" y="0"/>
                    <a:pt x="17" y="0"/>
                    <a:pt x="17" y="0"/>
                  </a:cubicBezTo>
                  <a:cubicBezTo>
                    <a:pt x="14" y="4"/>
                    <a:pt x="11" y="6"/>
                    <a:pt x="8" y="8"/>
                  </a:cubicBezTo>
                  <a:cubicBezTo>
                    <a:pt x="6" y="9"/>
                    <a:pt x="3" y="10"/>
                    <a:pt x="1" y="10"/>
                  </a:cubicBezTo>
                  <a:cubicBezTo>
                    <a:pt x="1" y="11"/>
                    <a:pt x="0" y="11"/>
                    <a:pt x="0" y="12"/>
                  </a:cubicBezTo>
                  <a:cubicBezTo>
                    <a:pt x="0" y="12"/>
                    <a:pt x="0" y="13"/>
                    <a:pt x="1" y="13"/>
                  </a:cubicBezTo>
                  <a:cubicBezTo>
                    <a:pt x="1" y="14"/>
                    <a:pt x="2" y="14"/>
                    <a:pt x="3" y="15"/>
                  </a:cubicBezTo>
                  <a:cubicBezTo>
                    <a:pt x="6" y="17"/>
                    <a:pt x="9" y="19"/>
                    <a:pt x="12" y="22"/>
                  </a:cubicBezTo>
                  <a:cubicBezTo>
                    <a:pt x="14" y="24"/>
                    <a:pt x="17" y="26"/>
                    <a:pt x="19" y="29"/>
                  </a:cubicBezTo>
                  <a:cubicBezTo>
                    <a:pt x="19" y="30"/>
                    <a:pt x="20" y="30"/>
                    <a:pt x="20" y="31"/>
                  </a:cubicBezTo>
                  <a:cubicBezTo>
                    <a:pt x="20" y="31"/>
                    <a:pt x="20" y="31"/>
                    <a:pt x="20" y="31"/>
                  </a:cubicBezTo>
                  <a:cubicBezTo>
                    <a:pt x="21" y="31"/>
                    <a:pt x="22" y="32"/>
                    <a:pt x="22" y="32"/>
                  </a:cubicBezTo>
                  <a:cubicBezTo>
                    <a:pt x="23" y="32"/>
                    <a:pt x="23" y="32"/>
                    <a:pt x="23" y="32"/>
                  </a:cubicBezTo>
                  <a:cubicBezTo>
                    <a:pt x="23" y="32"/>
                    <a:pt x="23" y="32"/>
                    <a:pt x="23" y="32"/>
                  </a:cubicBezTo>
                  <a:cubicBezTo>
                    <a:pt x="23" y="31"/>
                    <a:pt x="23" y="31"/>
                    <a:pt x="23" y="31"/>
                  </a:cubicBezTo>
                  <a:cubicBezTo>
                    <a:pt x="27" y="30"/>
                    <a:pt x="30" y="27"/>
                    <a:pt x="32" y="24"/>
                  </a:cubicBezTo>
                  <a:cubicBezTo>
                    <a:pt x="32" y="23"/>
                    <a:pt x="33" y="22"/>
                    <a:pt x="33" y="20"/>
                  </a:cubicBezTo>
                  <a:cubicBezTo>
                    <a:pt x="34" y="19"/>
                    <a:pt x="34" y="17"/>
                    <a:pt x="34" y="16"/>
                  </a:cubicBezTo>
                  <a:cubicBezTo>
                    <a:pt x="33" y="16"/>
                    <a:pt x="33" y="16"/>
                    <a:pt x="33" y="15"/>
                  </a:cubicBezTo>
                  <a:cubicBezTo>
                    <a:pt x="33" y="14"/>
                    <a:pt x="32" y="12"/>
                    <a:pt x="31" y="10"/>
                  </a:cubicBezTo>
                  <a:cubicBezTo>
                    <a:pt x="30" y="9"/>
                    <a:pt x="30" y="8"/>
                    <a:pt x="29" y="7"/>
                  </a:cubicBezTo>
                  <a:cubicBezTo>
                    <a:pt x="27" y="6"/>
                    <a:pt x="25" y="4"/>
                    <a:pt x="23" y="2"/>
                  </a:cubicBezTo>
                  <a:cubicBezTo>
                    <a:pt x="22" y="1"/>
                    <a:pt x="21" y="1"/>
                    <a:pt x="20" y="0"/>
                  </a:cubicBezTo>
                  <a:cubicBezTo>
                    <a:pt x="20" y="0"/>
                    <a:pt x="19" y="0"/>
                    <a:pt x="19" y="0"/>
                  </a:cubicBezTo>
                </a:path>
              </a:pathLst>
            </a:custGeom>
            <a:solidFill>
              <a:srgbClr val="CEC0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47" name="Freeform 240"/>
            <p:cNvSpPr>
              <a:spLocks noEditPoints="1"/>
            </p:cNvSpPr>
            <p:nvPr/>
          </p:nvSpPr>
          <p:spPr bwMode="auto">
            <a:xfrm>
              <a:off x="4206694" y="6591300"/>
              <a:ext cx="22225" cy="42863"/>
            </a:xfrm>
            <a:custGeom>
              <a:avLst/>
              <a:gdLst>
                <a:gd name="T0" fmla="*/ 0 w 8"/>
                <a:gd name="T1" fmla="*/ 13 h 16"/>
                <a:gd name="T2" fmla="*/ 0 w 8"/>
                <a:gd name="T3" fmla="*/ 14 h 16"/>
                <a:gd name="T4" fmla="*/ 1 w 8"/>
                <a:gd name="T5" fmla="*/ 15 h 16"/>
                <a:gd name="T6" fmla="*/ 0 w 8"/>
                <a:gd name="T7" fmla="*/ 13 h 16"/>
                <a:gd name="T8" fmla="*/ 8 w 8"/>
                <a:gd name="T9" fmla="*/ 10 h 16"/>
                <a:gd name="T10" fmla="*/ 4 w 8"/>
                <a:gd name="T11" fmla="*/ 15 h 16"/>
                <a:gd name="T12" fmla="*/ 3 w 8"/>
                <a:gd name="T13" fmla="*/ 16 h 16"/>
                <a:gd name="T14" fmla="*/ 2 w 8"/>
                <a:gd name="T15" fmla="*/ 16 h 16"/>
                <a:gd name="T16" fmla="*/ 3 w 8"/>
                <a:gd name="T17" fmla="*/ 16 h 16"/>
                <a:gd name="T18" fmla="*/ 6 w 8"/>
                <a:gd name="T19" fmla="*/ 13 h 16"/>
                <a:gd name="T20" fmla="*/ 8 w 8"/>
                <a:gd name="T21" fmla="*/ 10 h 16"/>
                <a:gd name="T22" fmla="*/ 8 w 8"/>
                <a:gd name="T23" fmla="*/ 6 h 16"/>
                <a:gd name="T24" fmla="*/ 8 w 8"/>
                <a:gd name="T25" fmla="*/ 7 h 16"/>
                <a:gd name="T26" fmla="*/ 8 w 8"/>
                <a:gd name="T27" fmla="*/ 6 h 16"/>
                <a:gd name="T28" fmla="*/ 8 w 8"/>
                <a:gd name="T29" fmla="*/ 6 h 16"/>
                <a:gd name="T30" fmla="*/ 6 w 8"/>
                <a:gd name="T31" fmla="*/ 0 h 16"/>
                <a:gd name="T32" fmla="*/ 7 w 8"/>
                <a:gd name="T33" fmla="*/ 2 h 16"/>
                <a:gd name="T34" fmla="*/ 8 w 8"/>
                <a:gd name="T35" fmla="*/ 4 h 16"/>
                <a:gd name="T36" fmla="*/ 6 w 8"/>
                <a:gd name="T3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8" h="16">
                  <a:moveTo>
                    <a:pt x="0" y="13"/>
                  </a:move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1" y="14"/>
                    <a:pt x="1" y="15"/>
                  </a:cubicBezTo>
                  <a:cubicBezTo>
                    <a:pt x="0" y="14"/>
                    <a:pt x="0" y="14"/>
                    <a:pt x="0" y="13"/>
                  </a:cubicBezTo>
                  <a:moveTo>
                    <a:pt x="8" y="10"/>
                  </a:moveTo>
                  <a:cubicBezTo>
                    <a:pt x="7" y="12"/>
                    <a:pt x="6" y="14"/>
                    <a:pt x="4" y="15"/>
                  </a:cubicBezTo>
                  <a:cubicBezTo>
                    <a:pt x="4" y="16"/>
                    <a:pt x="3" y="16"/>
                    <a:pt x="3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3" y="16"/>
                  </a:cubicBezTo>
                  <a:cubicBezTo>
                    <a:pt x="4" y="16"/>
                    <a:pt x="5" y="15"/>
                    <a:pt x="6" y="13"/>
                  </a:cubicBezTo>
                  <a:cubicBezTo>
                    <a:pt x="7" y="12"/>
                    <a:pt x="7" y="11"/>
                    <a:pt x="8" y="10"/>
                  </a:cubicBezTo>
                  <a:moveTo>
                    <a:pt x="8" y="6"/>
                  </a:moveTo>
                  <a:cubicBezTo>
                    <a:pt x="8" y="6"/>
                    <a:pt x="8" y="6"/>
                    <a:pt x="8" y="7"/>
                  </a:cubicBezTo>
                  <a:cubicBezTo>
                    <a:pt x="8" y="7"/>
                    <a:pt x="8" y="6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moveTo>
                    <a:pt x="6" y="0"/>
                  </a:moveTo>
                  <a:cubicBezTo>
                    <a:pt x="7" y="0"/>
                    <a:pt x="7" y="1"/>
                    <a:pt x="7" y="2"/>
                  </a:cubicBezTo>
                  <a:cubicBezTo>
                    <a:pt x="8" y="2"/>
                    <a:pt x="8" y="3"/>
                    <a:pt x="8" y="4"/>
                  </a:cubicBezTo>
                  <a:cubicBezTo>
                    <a:pt x="8" y="2"/>
                    <a:pt x="7" y="1"/>
                    <a:pt x="6" y="0"/>
                  </a:cubicBezTo>
                </a:path>
              </a:pathLst>
            </a:custGeom>
            <a:solidFill>
              <a:srgbClr val="E8E3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48" name="Freeform 241"/>
            <p:cNvSpPr>
              <a:spLocks/>
            </p:cNvSpPr>
            <p:nvPr/>
          </p:nvSpPr>
          <p:spPr bwMode="auto">
            <a:xfrm>
              <a:off x="4193994" y="6583363"/>
              <a:ext cx="34925" cy="50800"/>
            </a:xfrm>
            <a:custGeom>
              <a:avLst/>
              <a:gdLst>
                <a:gd name="T0" fmla="*/ 8 w 13"/>
                <a:gd name="T1" fmla="*/ 0 h 19"/>
                <a:gd name="T2" fmla="*/ 7 w 13"/>
                <a:gd name="T3" fmla="*/ 0 h 19"/>
                <a:gd name="T4" fmla="*/ 1 w 13"/>
                <a:gd name="T5" fmla="*/ 10 h 19"/>
                <a:gd name="T6" fmla="*/ 1 w 13"/>
                <a:gd name="T7" fmla="*/ 12 h 19"/>
                <a:gd name="T8" fmla="*/ 5 w 13"/>
                <a:gd name="T9" fmla="*/ 16 h 19"/>
                <a:gd name="T10" fmla="*/ 6 w 13"/>
                <a:gd name="T11" fmla="*/ 18 h 19"/>
                <a:gd name="T12" fmla="*/ 7 w 13"/>
                <a:gd name="T13" fmla="*/ 19 h 19"/>
                <a:gd name="T14" fmla="*/ 8 w 13"/>
                <a:gd name="T15" fmla="*/ 19 h 19"/>
                <a:gd name="T16" fmla="*/ 9 w 13"/>
                <a:gd name="T17" fmla="*/ 18 h 19"/>
                <a:gd name="T18" fmla="*/ 13 w 13"/>
                <a:gd name="T19" fmla="*/ 13 h 19"/>
                <a:gd name="T20" fmla="*/ 13 w 13"/>
                <a:gd name="T21" fmla="*/ 10 h 19"/>
                <a:gd name="T22" fmla="*/ 13 w 13"/>
                <a:gd name="T23" fmla="*/ 9 h 19"/>
                <a:gd name="T24" fmla="*/ 13 w 13"/>
                <a:gd name="T25" fmla="*/ 7 h 19"/>
                <a:gd name="T26" fmla="*/ 12 w 13"/>
                <a:gd name="T27" fmla="*/ 5 h 19"/>
                <a:gd name="T28" fmla="*/ 11 w 13"/>
                <a:gd name="T29" fmla="*/ 3 h 19"/>
                <a:gd name="T30" fmla="*/ 10 w 13"/>
                <a:gd name="T31" fmla="*/ 0 h 19"/>
                <a:gd name="T32" fmla="*/ 8 w 13"/>
                <a:gd name="T33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" h="19">
                  <a:moveTo>
                    <a:pt x="8" y="0"/>
                  </a:moveTo>
                  <a:cubicBezTo>
                    <a:pt x="8" y="0"/>
                    <a:pt x="8" y="0"/>
                    <a:pt x="7" y="0"/>
                  </a:cubicBezTo>
                  <a:cubicBezTo>
                    <a:pt x="4" y="3"/>
                    <a:pt x="2" y="6"/>
                    <a:pt x="1" y="10"/>
                  </a:cubicBezTo>
                  <a:cubicBezTo>
                    <a:pt x="0" y="10"/>
                    <a:pt x="1" y="11"/>
                    <a:pt x="1" y="12"/>
                  </a:cubicBezTo>
                  <a:cubicBezTo>
                    <a:pt x="2" y="13"/>
                    <a:pt x="3" y="15"/>
                    <a:pt x="5" y="16"/>
                  </a:cubicBezTo>
                  <a:cubicBezTo>
                    <a:pt x="5" y="17"/>
                    <a:pt x="5" y="17"/>
                    <a:pt x="6" y="18"/>
                  </a:cubicBezTo>
                  <a:cubicBezTo>
                    <a:pt x="6" y="18"/>
                    <a:pt x="7" y="18"/>
                    <a:pt x="7" y="19"/>
                  </a:cubicBezTo>
                  <a:cubicBezTo>
                    <a:pt x="7" y="19"/>
                    <a:pt x="7" y="19"/>
                    <a:pt x="8" y="19"/>
                  </a:cubicBezTo>
                  <a:cubicBezTo>
                    <a:pt x="8" y="19"/>
                    <a:pt x="9" y="19"/>
                    <a:pt x="9" y="18"/>
                  </a:cubicBezTo>
                  <a:cubicBezTo>
                    <a:pt x="11" y="17"/>
                    <a:pt x="12" y="15"/>
                    <a:pt x="13" y="13"/>
                  </a:cubicBezTo>
                  <a:cubicBezTo>
                    <a:pt x="13" y="12"/>
                    <a:pt x="13" y="11"/>
                    <a:pt x="13" y="10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3" y="8"/>
                    <a:pt x="13" y="8"/>
                    <a:pt x="13" y="7"/>
                  </a:cubicBezTo>
                  <a:cubicBezTo>
                    <a:pt x="13" y="6"/>
                    <a:pt x="13" y="5"/>
                    <a:pt x="12" y="5"/>
                  </a:cubicBezTo>
                  <a:cubicBezTo>
                    <a:pt x="12" y="4"/>
                    <a:pt x="12" y="3"/>
                    <a:pt x="11" y="3"/>
                  </a:cubicBezTo>
                  <a:cubicBezTo>
                    <a:pt x="11" y="2"/>
                    <a:pt x="10" y="1"/>
                    <a:pt x="10" y="0"/>
                  </a:cubicBezTo>
                  <a:cubicBezTo>
                    <a:pt x="9" y="0"/>
                    <a:pt x="9" y="0"/>
                    <a:pt x="8" y="0"/>
                  </a:cubicBezTo>
                </a:path>
              </a:pathLst>
            </a:custGeom>
            <a:solidFill>
              <a:srgbClr val="CEC0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49" name="Freeform 242"/>
            <p:cNvSpPr>
              <a:spLocks/>
            </p:cNvSpPr>
            <p:nvPr/>
          </p:nvSpPr>
          <p:spPr bwMode="auto">
            <a:xfrm>
              <a:off x="3108144" y="5427663"/>
              <a:ext cx="331788" cy="1222375"/>
            </a:xfrm>
            <a:custGeom>
              <a:avLst/>
              <a:gdLst>
                <a:gd name="T0" fmla="*/ 99 w 126"/>
                <a:gd name="T1" fmla="*/ 462 h 462"/>
                <a:gd name="T2" fmla="*/ 116 w 126"/>
                <a:gd name="T3" fmla="*/ 460 h 462"/>
                <a:gd name="T4" fmla="*/ 125 w 126"/>
                <a:gd name="T5" fmla="*/ 457 h 462"/>
                <a:gd name="T6" fmla="*/ 125 w 126"/>
                <a:gd name="T7" fmla="*/ 455 h 462"/>
                <a:gd name="T8" fmla="*/ 123 w 126"/>
                <a:gd name="T9" fmla="*/ 451 h 462"/>
                <a:gd name="T10" fmla="*/ 102 w 126"/>
                <a:gd name="T11" fmla="*/ 414 h 462"/>
                <a:gd name="T12" fmla="*/ 100 w 126"/>
                <a:gd name="T13" fmla="*/ 411 h 462"/>
                <a:gd name="T14" fmla="*/ 97 w 126"/>
                <a:gd name="T15" fmla="*/ 409 h 462"/>
                <a:gd name="T16" fmla="*/ 89 w 126"/>
                <a:gd name="T17" fmla="*/ 407 h 462"/>
                <a:gd name="T18" fmla="*/ 57 w 126"/>
                <a:gd name="T19" fmla="*/ 384 h 462"/>
                <a:gd name="T20" fmla="*/ 45 w 126"/>
                <a:gd name="T21" fmla="*/ 353 h 462"/>
                <a:gd name="T22" fmla="*/ 44 w 126"/>
                <a:gd name="T23" fmla="*/ 317 h 462"/>
                <a:gd name="T24" fmla="*/ 54 w 126"/>
                <a:gd name="T25" fmla="*/ 266 h 462"/>
                <a:gd name="T26" fmla="*/ 70 w 126"/>
                <a:gd name="T27" fmla="*/ 217 h 462"/>
                <a:gd name="T28" fmla="*/ 79 w 126"/>
                <a:gd name="T29" fmla="*/ 188 h 462"/>
                <a:gd name="T30" fmla="*/ 92 w 126"/>
                <a:gd name="T31" fmla="*/ 140 h 462"/>
                <a:gd name="T32" fmla="*/ 95 w 126"/>
                <a:gd name="T33" fmla="*/ 118 h 462"/>
                <a:gd name="T34" fmla="*/ 95 w 126"/>
                <a:gd name="T35" fmla="*/ 112 h 462"/>
                <a:gd name="T36" fmla="*/ 95 w 126"/>
                <a:gd name="T37" fmla="*/ 95 h 462"/>
                <a:gd name="T38" fmla="*/ 95 w 126"/>
                <a:gd name="T39" fmla="*/ 88 h 462"/>
                <a:gd name="T40" fmla="*/ 90 w 126"/>
                <a:gd name="T41" fmla="*/ 57 h 462"/>
                <a:gd name="T42" fmla="*/ 78 w 126"/>
                <a:gd name="T43" fmla="*/ 32 h 462"/>
                <a:gd name="T44" fmla="*/ 64 w 126"/>
                <a:gd name="T45" fmla="*/ 17 h 462"/>
                <a:gd name="T46" fmla="*/ 35 w 126"/>
                <a:gd name="T47" fmla="*/ 4 h 462"/>
                <a:gd name="T48" fmla="*/ 22 w 126"/>
                <a:gd name="T49" fmla="*/ 1 h 462"/>
                <a:gd name="T50" fmla="*/ 5 w 126"/>
                <a:gd name="T51" fmla="*/ 3 h 462"/>
                <a:gd name="T52" fmla="*/ 1 w 126"/>
                <a:gd name="T53" fmla="*/ 6 h 462"/>
                <a:gd name="T54" fmla="*/ 2 w 126"/>
                <a:gd name="T55" fmla="*/ 9 h 462"/>
                <a:gd name="T56" fmla="*/ 6 w 126"/>
                <a:gd name="T57" fmla="*/ 10 h 462"/>
                <a:gd name="T58" fmla="*/ 14 w 126"/>
                <a:gd name="T59" fmla="*/ 13 h 462"/>
                <a:gd name="T60" fmla="*/ 46 w 126"/>
                <a:gd name="T61" fmla="*/ 35 h 462"/>
                <a:gd name="T62" fmla="*/ 55 w 126"/>
                <a:gd name="T63" fmla="*/ 50 h 462"/>
                <a:gd name="T64" fmla="*/ 60 w 126"/>
                <a:gd name="T65" fmla="*/ 59 h 462"/>
                <a:gd name="T66" fmla="*/ 62 w 126"/>
                <a:gd name="T67" fmla="*/ 65 h 462"/>
                <a:gd name="T68" fmla="*/ 69 w 126"/>
                <a:gd name="T69" fmla="*/ 93 h 462"/>
                <a:gd name="T70" fmla="*/ 70 w 126"/>
                <a:gd name="T71" fmla="*/ 106 h 462"/>
                <a:gd name="T72" fmla="*/ 66 w 126"/>
                <a:gd name="T73" fmla="*/ 139 h 462"/>
                <a:gd name="T74" fmla="*/ 60 w 126"/>
                <a:gd name="T75" fmla="*/ 164 h 462"/>
                <a:gd name="T76" fmla="*/ 45 w 126"/>
                <a:gd name="T77" fmla="*/ 206 h 462"/>
                <a:gd name="T78" fmla="*/ 31 w 126"/>
                <a:gd name="T79" fmla="*/ 238 h 462"/>
                <a:gd name="T80" fmla="*/ 14 w 126"/>
                <a:gd name="T81" fmla="*/ 276 h 462"/>
                <a:gd name="T82" fmla="*/ 2 w 126"/>
                <a:gd name="T83" fmla="*/ 324 h 462"/>
                <a:gd name="T84" fmla="*/ 0 w 126"/>
                <a:gd name="T85" fmla="*/ 342 h 462"/>
                <a:gd name="T86" fmla="*/ 0 w 126"/>
                <a:gd name="T87" fmla="*/ 358 h 462"/>
                <a:gd name="T88" fmla="*/ 3 w 126"/>
                <a:gd name="T89" fmla="*/ 379 h 462"/>
                <a:gd name="T90" fmla="*/ 29 w 126"/>
                <a:gd name="T91" fmla="*/ 434 h 462"/>
                <a:gd name="T92" fmla="*/ 51 w 126"/>
                <a:gd name="T93" fmla="*/ 451 h 462"/>
                <a:gd name="T94" fmla="*/ 79 w 126"/>
                <a:gd name="T95" fmla="*/ 461 h 462"/>
                <a:gd name="T96" fmla="*/ 99 w 126"/>
                <a:gd name="T97" fmla="*/ 462 h 4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26" h="462">
                  <a:moveTo>
                    <a:pt x="99" y="462"/>
                  </a:moveTo>
                  <a:cubicBezTo>
                    <a:pt x="103" y="462"/>
                    <a:pt x="110" y="462"/>
                    <a:pt x="116" y="460"/>
                  </a:cubicBezTo>
                  <a:cubicBezTo>
                    <a:pt x="119" y="460"/>
                    <a:pt x="122" y="459"/>
                    <a:pt x="125" y="457"/>
                  </a:cubicBezTo>
                  <a:cubicBezTo>
                    <a:pt x="125" y="457"/>
                    <a:pt x="126" y="455"/>
                    <a:pt x="125" y="455"/>
                  </a:cubicBezTo>
                  <a:cubicBezTo>
                    <a:pt x="125" y="453"/>
                    <a:pt x="124" y="452"/>
                    <a:pt x="123" y="451"/>
                  </a:cubicBezTo>
                  <a:cubicBezTo>
                    <a:pt x="115" y="439"/>
                    <a:pt x="107" y="427"/>
                    <a:pt x="102" y="414"/>
                  </a:cubicBezTo>
                  <a:cubicBezTo>
                    <a:pt x="101" y="413"/>
                    <a:pt x="101" y="412"/>
                    <a:pt x="100" y="411"/>
                  </a:cubicBezTo>
                  <a:cubicBezTo>
                    <a:pt x="99" y="410"/>
                    <a:pt x="98" y="409"/>
                    <a:pt x="97" y="409"/>
                  </a:cubicBezTo>
                  <a:cubicBezTo>
                    <a:pt x="94" y="408"/>
                    <a:pt x="91" y="408"/>
                    <a:pt x="89" y="407"/>
                  </a:cubicBezTo>
                  <a:cubicBezTo>
                    <a:pt x="76" y="403"/>
                    <a:pt x="65" y="395"/>
                    <a:pt x="57" y="384"/>
                  </a:cubicBezTo>
                  <a:cubicBezTo>
                    <a:pt x="51" y="374"/>
                    <a:pt x="47" y="364"/>
                    <a:pt x="45" y="353"/>
                  </a:cubicBezTo>
                  <a:cubicBezTo>
                    <a:pt x="43" y="341"/>
                    <a:pt x="44" y="329"/>
                    <a:pt x="44" y="317"/>
                  </a:cubicBezTo>
                  <a:cubicBezTo>
                    <a:pt x="46" y="300"/>
                    <a:pt x="48" y="283"/>
                    <a:pt x="54" y="266"/>
                  </a:cubicBezTo>
                  <a:cubicBezTo>
                    <a:pt x="59" y="250"/>
                    <a:pt x="64" y="233"/>
                    <a:pt x="70" y="217"/>
                  </a:cubicBezTo>
                  <a:cubicBezTo>
                    <a:pt x="73" y="207"/>
                    <a:pt x="76" y="198"/>
                    <a:pt x="79" y="188"/>
                  </a:cubicBezTo>
                  <a:cubicBezTo>
                    <a:pt x="85" y="172"/>
                    <a:pt x="89" y="157"/>
                    <a:pt x="92" y="140"/>
                  </a:cubicBezTo>
                  <a:cubicBezTo>
                    <a:pt x="93" y="133"/>
                    <a:pt x="95" y="126"/>
                    <a:pt x="95" y="118"/>
                  </a:cubicBezTo>
                  <a:cubicBezTo>
                    <a:pt x="95" y="116"/>
                    <a:pt x="95" y="114"/>
                    <a:pt x="95" y="112"/>
                  </a:cubicBezTo>
                  <a:cubicBezTo>
                    <a:pt x="96" y="106"/>
                    <a:pt x="96" y="100"/>
                    <a:pt x="95" y="95"/>
                  </a:cubicBezTo>
                  <a:cubicBezTo>
                    <a:pt x="95" y="93"/>
                    <a:pt x="95" y="90"/>
                    <a:pt x="95" y="88"/>
                  </a:cubicBezTo>
                  <a:cubicBezTo>
                    <a:pt x="94" y="78"/>
                    <a:pt x="93" y="67"/>
                    <a:pt x="90" y="57"/>
                  </a:cubicBezTo>
                  <a:cubicBezTo>
                    <a:pt x="87" y="48"/>
                    <a:pt x="83" y="40"/>
                    <a:pt x="78" y="32"/>
                  </a:cubicBezTo>
                  <a:cubicBezTo>
                    <a:pt x="74" y="26"/>
                    <a:pt x="69" y="22"/>
                    <a:pt x="64" y="17"/>
                  </a:cubicBezTo>
                  <a:cubicBezTo>
                    <a:pt x="55" y="11"/>
                    <a:pt x="46" y="6"/>
                    <a:pt x="35" y="4"/>
                  </a:cubicBezTo>
                  <a:cubicBezTo>
                    <a:pt x="31" y="3"/>
                    <a:pt x="26" y="2"/>
                    <a:pt x="22" y="1"/>
                  </a:cubicBezTo>
                  <a:cubicBezTo>
                    <a:pt x="16" y="0"/>
                    <a:pt x="11" y="0"/>
                    <a:pt x="5" y="3"/>
                  </a:cubicBezTo>
                  <a:cubicBezTo>
                    <a:pt x="4" y="3"/>
                    <a:pt x="2" y="4"/>
                    <a:pt x="1" y="6"/>
                  </a:cubicBezTo>
                  <a:cubicBezTo>
                    <a:pt x="1" y="7"/>
                    <a:pt x="1" y="8"/>
                    <a:pt x="2" y="9"/>
                  </a:cubicBezTo>
                  <a:cubicBezTo>
                    <a:pt x="3" y="9"/>
                    <a:pt x="5" y="10"/>
                    <a:pt x="6" y="10"/>
                  </a:cubicBezTo>
                  <a:cubicBezTo>
                    <a:pt x="9" y="11"/>
                    <a:pt x="11" y="12"/>
                    <a:pt x="14" y="13"/>
                  </a:cubicBezTo>
                  <a:cubicBezTo>
                    <a:pt x="27" y="16"/>
                    <a:pt x="37" y="24"/>
                    <a:pt x="46" y="35"/>
                  </a:cubicBezTo>
                  <a:cubicBezTo>
                    <a:pt x="49" y="40"/>
                    <a:pt x="53" y="44"/>
                    <a:pt x="55" y="50"/>
                  </a:cubicBezTo>
                  <a:cubicBezTo>
                    <a:pt x="57" y="53"/>
                    <a:pt x="58" y="56"/>
                    <a:pt x="60" y="59"/>
                  </a:cubicBezTo>
                  <a:cubicBezTo>
                    <a:pt x="61" y="61"/>
                    <a:pt x="61" y="63"/>
                    <a:pt x="62" y="65"/>
                  </a:cubicBezTo>
                  <a:cubicBezTo>
                    <a:pt x="65" y="74"/>
                    <a:pt x="68" y="84"/>
                    <a:pt x="69" y="93"/>
                  </a:cubicBezTo>
                  <a:cubicBezTo>
                    <a:pt x="69" y="98"/>
                    <a:pt x="70" y="102"/>
                    <a:pt x="70" y="106"/>
                  </a:cubicBezTo>
                  <a:cubicBezTo>
                    <a:pt x="71" y="117"/>
                    <a:pt x="69" y="128"/>
                    <a:pt x="66" y="139"/>
                  </a:cubicBezTo>
                  <a:cubicBezTo>
                    <a:pt x="65" y="148"/>
                    <a:pt x="62" y="156"/>
                    <a:pt x="60" y="164"/>
                  </a:cubicBezTo>
                  <a:cubicBezTo>
                    <a:pt x="55" y="178"/>
                    <a:pt x="50" y="192"/>
                    <a:pt x="45" y="206"/>
                  </a:cubicBezTo>
                  <a:cubicBezTo>
                    <a:pt x="41" y="217"/>
                    <a:pt x="36" y="227"/>
                    <a:pt x="31" y="238"/>
                  </a:cubicBezTo>
                  <a:cubicBezTo>
                    <a:pt x="25" y="250"/>
                    <a:pt x="19" y="263"/>
                    <a:pt x="14" y="276"/>
                  </a:cubicBezTo>
                  <a:cubicBezTo>
                    <a:pt x="9" y="292"/>
                    <a:pt x="4" y="308"/>
                    <a:pt x="2" y="324"/>
                  </a:cubicBezTo>
                  <a:cubicBezTo>
                    <a:pt x="1" y="330"/>
                    <a:pt x="0" y="336"/>
                    <a:pt x="0" y="342"/>
                  </a:cubicBezTo>
                  <a:cubicBezTo>
                    <a:pt x="0" y="348"/>
                    <a:pt x="0" y="353"/>
                    <a:pt x="0" y="358"/>
                  </a:cubicBezTo>
                  <a:cubicBezTo>
                    <a:pt x="0" y="365"/>
                    <a:pt x="1" y="372"/>
                    <a:pt x="3" y="379"/>
                  </a:cubicBezTo>
                  <a:cubicBezTo>
                    <a:pt x="7" y="399"/>
                    <a:pt x="16" y="418"/>
                    <a:pt x="29" y="434"/>
                  </a:cubicBezTo>
                  <a:cubicBezTo>
                    <a:pt x="35" y="441"/>
                    <a:pt x="42" y="447"/>
                    <a:pt x="51" y="451"/>
                  </a:cubicBezTo>
                  <a:cubicBezTo>
                    <a:pt x="60" y="456"/>
                    <a:pt x="69" y="459"/>
                    <a:pt x="79" y="461"/>
                  </a:cubicBezTo>
                  <a:cubicBezTo>
                    <a:pt x="85" y="461"/>
                    <a:pt x="91" y="462"/>
                    <a:pt x="99" y="462"/>
                  </a:cubicBezTo>
                </a:path>
              </a:pathLst>
            </a:custGeom>
            <a:solidFill>
              <a:srgbClr val="FFAB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0" name="Freeform 243"/>
            <p:cNvSpPr>
              <a:spLocks/>
            </p:cNvSpPr>
            <p:nvPr/>
          </p:nvSpPr>
          <p:spPr bwMode="auto">
            <a:xfrm>
              <a:off x="3778069" y="5010150"/>
              <a:ext cx="271463" cy="444500"/>
            </a:xfrm>
            <a:custGeom>
              <a:avLst/>
              <a:gdLst>
                <a:gd name="T0" fmla="*/ 1 w 103"/>
                <a:gd name="T1" fmla="*/ 68 h 168"/>
                <a:gd name="T2" fmla="*/ 8 w 103"/>
                <a:gd name="T3" fmla="*/ 108 h 168"/>
                <a:gd name="T4" fmla="*/ 25 w 103"/>
                <a:gd name="T5" fmla="*/ 139 h 168"/>
                <a:gd name="T6" fmla="*/ 41 w 103"/>
                <a:gd name="T7" fmla="*/ 156 h 168"/>
                <a:gd name="T8" fmla="*/ 54 w 103"/>
                <a:gd name="T9" fmla="*/ 166 h 168"/>
                <a:gd name="T10" fmla="*/ 60 w 103"/>
                <a:gd name="T11" fmla="*/ 167 h 168"/>
                <a:gd name="T12" fmla="*/ 88 w 103"/>
                <a:gd name="T13" fmla="*/ 143 h 168"/>
                <a:gd name="T14" fmla="*/ 102 w 103"/>
                <a:gd name="T15" fmla="*/ 112 h 168"/>
                <a:gd name="T16" fmla="*/ 102 w 103"/>
                <a:gd name="T17" fmla="*/ 108 h 168"/>
                <a:gd name="T18" fmla="*/ 101 w 103"/>
                <a:gd name="T19" fmla="*/ 83 h 168"/>
                <a:gd name="T20" fmla="*/ 95 w 103"/>
                <a:gd name="T21" fmla="*/ 64 h 168"/>
                <a:gd name="T22" fmla="*/ 79 w 103"/>
                <a:gd name="T23" fmla="*/ 37 h 168"/>
                <a:gd name="T24" fmla="*/ 73 w 103"/>
                <a:gd name="T25" fmla="*/ 30 h 168"/>
                <a:gd name="T26" fmla="*/ 39 w 103"/>
                <a:gd name="T27" fmla="*/ 3 h 168"/>
                <a:gd name="T28" fmla="*/ 34 w 103"/>
                <a:gd name="T29" fmla="*/ 1 h 168"/>
                <a:gd name="T30" fmla="*/ 28 w 103"/>
                <a:gd name="T31" fmla="*/ 2 h 168"/>
                <a:gd name="T32" fmla="*/ 15 w 103"/>
                <a:gd name="T33" fmla="*/ 17 h 168"/>
                <a:gd name="T34" fmla="*/ 2 w 103"/>
                <a:gd name="T35" fmla="*/ 51 h 168"/>
                <a:gd name="T36" fmla="*/ 1 w 103"/>
                <a:gd name="T37" fmla="*/ 59 h 168"/>
                <a:gd name="T38" fmla="*/ 1 w 103"/>
                <a:gd name="T39" fmla="*/ 68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03" h="168">
                  <a:moveTo>
                    <a:pt x="1" y="68"/>
                  </a:moveTo>
                  <a:cubicBezTo>
                    <a:pt x="0" y="82"/>
                    <a:pt x="3" y="95"/>
                    <a:pt x="8" y="108"/>
                  </a:cubicBezTo>
                  <a:cubicBezTo>
                    <a:pt x="12" y="119"/>
                    <a:pt x="18" y="130"/>
                    <a:pt x="25" y="139"/>
                  </a:cubicBezTo>
                  <a:cubicBezTo>
                    <a:pt x="30" y="145"/>
                    <a:pt x="35" y="151"/>
                    <a:pt x="41" y="156"/>
                  </a:cubicBezTo>
                  <a:cubicBezTo>
                    <a:pt x="45" y="160"/>
                    <a:pt x="49" y="163"/>
                    <a:pt x="54" y="166"/>
                  </a:cubicBezTo>
                  <a:cubicBezTo>
                    <a:pt x="56" y="168"/>
                    <a:pt x="58" y="168"/>
                    <a:pt x="60" y="167"/>
                  </a:cubicBezTo>
                  <a:cubicBezTo>
                    <a:pt x="71" y="161"/>
                    <a:pt x="81" y="153"/>
                    <a:pt x="88" y="143"/>
                  </a:cubicBezTo>
                  <a:cubicBezTo>
                    <a:pt x="95" y="134"/>
                    <a:pt x="100" y="123"/>
                    <a:pt x="102" y="112"/>
                  </a:cubicBezTo>
                  <a:cubicBezTo>
                    <a:pt x="102" y="110"/>
                    <a:pt x="102" y="109"/>
                    <a:pt x="102" y="108"/>
                  </a:cubicBezTo>
                  <a:cubicBezTo>
                    <a:pt x="103" y="100"/>
                    <a:pt x="103" y="91"/>
                    <a:pt x="101" y="83"/>
                  </a:cubicBezTo>
                  <a:cubicBezTo>
                    <a:pt x="100" y="76"/>
                    <a:pt x="98" y="70"/>
                    <a:pt x="95" y="64"/>
                  </a:cubicBezTo>
                  <a:cubicBezTo>
                    <a:pt x="91" y="54"/>
                    <a:pt x="86" y="45"/>
                    <a:pt x="79" y="37"/>
                  </a:cubicBezTo>
                  <a:cubicBezTo>
                    <a:pt x="77" y="35"/>
                    <a:pt x="75" y="32"/>
                    <a:pt x="73" y="30"/>
                  </a:cubicBezTo>
                  <a:cubicBezTo>
                    <a:pt x="63" y="19"/>
                    <a:pt x="51" y="11"/>
                    <a:pt x="39" y="3"/>
                  </a:cubicBezTo>
                  <a:cubicBezTo>
                    <a:pt x="37" y="2"/>
                    <a:pt x="36" y="2"/>
                    <a:pt x="34" y="1"/>
                  </a:cubicBezTo>
                  <a:cubicBezTo>
                    <a:pt x="32" y="0"/>
                    <a:pt x="30" y="0"/>
                    <a:pt x="28" y="2"/>
                  </a:cubicBezTo>
                  <a:cubicBezTo>
                    <a:pt x="23" y="6"/>
                    <a:pt x="19" y="11"/>
                    <a:pt x="15" y="17"/>
                  </a:cubicBezTo>
                  <a:cubicBezTo>
                    <a:pt x="8" y="28"/>
                    <a:pt x="4" y="39"/>
                    <a:pt x="2" y="51"/>
                  </a:cubicBezTo>
                  <a:cubicBezTo>
                    <a:pt x="2" y="54"/>
                    <a:pt x="1" y="56"/>
                    <a:pt x="1" y="59"/>
                  </a:cubicBezTo>
                  <a:cubicBezTo>
                    <a:pt x="0" y="62"/>
                    <a:pt x="1" y="65"/>
                    <a:pt x="1" y="68"/>
                  </a:cubicBezTo>
                </a:path>
              </a:pathLst>
            </a:custGeom>
            <a:solidFill>
              <a:srgbClr val="FFAB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1" name="Freeform 244"/>
            <p:cNvSpPr>
              <a:spLocks/>
            </p:cNvSpPr>
            <p:nvPr/>
          </p:nvSpPr>
          <p:spPr bwMode="auto">
            <a:xfrm>
              <a:off x="3790769" y="5100638"/>
              <a:ext cx="258763" cy="354013"/>
            </a:xfrm>
            <a:custGeom>
              <a:avLst/>
              <a:gdLst>
                <a:gd name="T0" fmla="*/ 46 w 98"/>
                <a:gd name="T1" fmla="*/ 51 h 134"/>
                <a:gd name="T2" fmla="*/ 47 w 98"/>
                <a:gd name="T3" fmla="*/ 65 h 134"/>
                <a:gd name="T4" fmla="*/ 47 w 98"/>
                <a:gd name="T5" fmla="*/ 66 h 134"/>
                <a:gd name="T6" fmla="*/ 46 w 98"/>
                <a:gd name="T7" fmla="*/ 66 h 134"/>
                <a:gd name="T8" fmla="*/ 39 w 98"/>
                <a:gd name="T9" fmla="*/ 61 h 134"/>
                <a:gd name="T10" fmla="*/ 24 w 98"/>
                <a:gd name="T11" fmla="*/ 54 h 134"/>
                <a:gd name="T12" fmla="*/ 5 w 98"/>
                <a:gd name="T13" fmla="*/ 59 h 134"/>
                <a:gd name="T14" fmla="*/ 2 w 98"/>
                <a:gd name="T15" fmla="*/ 62 h 134"/>
                <a:gd name="T16" fmla="*/ 1 w 98"/>
                <a:gd name="T17" fmla="*/ 68 h 134"/>
                <a:gd name="T18" fmla="*/ 9 w 98"/>
                <a:gd name="T19" fmla="*/ 87 h 134"/>
                <a:gd name="T20" fmla="*/ 16 w 98"/>
                <a:gd name="T21" fmla="*/ 100 h 134"/>
                <a:gd name="T22" fmla="*/ 25 w 98"/>
                <a:gd name="T23" fmla="*/ 110 h 134"/>
                <a:gd name="T24" fmla="*/ 29 w 98"/>
                <a:gd name="T25" fmla="*/ 116 h 134"/>
                <a:gd name="T26" fmla="*/ 33 w 98"/>
                <a:gd name="T27" fmla="*/ 119 h 134"/>
                <a:gd name="T28" fmla="*/ 41 w 98"/>
                <a:gd name="T29" fmla="*/ 127 h 134"/>
                <a:gd name="T30" fmla="*/ 49 w 98"/>
                <a:gd name="T31" fmla="*/ 132 h 134"/>
                <a:gd name="T32" fmla="*/ 55 w 98"/>
                <a:gd name="T33" fmla="*/ 133 h 134"/>
                <a:gd name="T34" fmla="*/ 70 w 98"/>
                <a:gd name="T35" fmla="*/ 123 h 134"/>
                <a:gd name="T36" fmla="*/ 86 w 98"/>
                <a:gd name="T37" fmla="*/ 105 h 134"/>
                <a:gd name="T38" fmla="*/ 97 w 98"/>
                <a:gd name="T39" fmla="*/ 76 h 134"/>
                <a:gd name="T40" fmla="*/ 97 w 98"/>
                <a:gd name="T41" fmla="*/ 53 h 134"/>
                <a:gd name="T42" fmla="*/ 78 w 98"/>
                <a:gd name="T43" fmla="*/ 8 h 134"/>
                <a:gd name="T44" fmla="*/ 72 w 98"/>
                <a:gd name="T45" fmla="*/ 1 h 134"/>
                <a:gd name="T46" fmla="*/ 67 w 98"/>
                <a:gd name="T47" fmla="*/ 0 h 134"/>
                <a:gd name="T48" fmla="*/ 61 w 98"/>
                <a:gd name="T49" fmla="*/ 5 h 134"/>
                <a:gd name="T50" fmla="*/ 51 w 98"/>
                <a:gd name="T51" fmla="*/ 22 h 134"/>
                <a:gd name="T52" fmla="*/ 48 w 98"/>
                <a:gd name="T53" fmla="*/ 36 h 134"/>
                <a:gd name="T54" fmla="*/ 46 w 98"/>
                <a:gd name="T55" fmla="*/ 51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98" h="134">
                  <a:moveTo>
                    <a:pt x="46" y="51"/>
                  </a:moveTo>
                  <a:cubicBezTo>
                    <a:pt x="46" y="56"/>
                    <a:pt x="46" y="61"/>
                    <a:pt x="47" y="65"/>
                  </a:cubicBezTo>
                  <a:cubicBezTo>
                    <a:pt x="47" y="65"/>
                    <a:pt x="47" y="66"/>
                    <a:pt x="47" y="66"/>
                  </a:cubicBezTo>
                  <a:cubicBezTo>
                    <a:pt x="46" y="66"/>
                    <a:pt x="46" y="66"/>
                    <a:pt x="46" y="66"/>
                  </a:cubicBezTo>
                  <a:cubicBezTo>
                    <a:pt x="44" y="64"/>
                    <a:pt x="41" y="62"/>
                    <a:pt x="39" y="61"/>
                  </a:cubicBezTo>
                  <a:cubicBezTo>
                    <a:pt x="35" y="57"/>
                    <a:pt x="29" y="55"/>
                    <a:pt x="24" y="54"/>
                  </a:cubicBezTo>
                  <a:cubicBezTo>
                    <a:pt x="17" y="52"/>
                    <a:pt x="11" y="54"/>
                    <a:pt x="5" y="59"/>
                  </a:cubicBezTo>
                  <a:cubicBezTo>
                    <a:pt x="4" y="60"/>
                    <a:pt x="3" y="61"/>
                    <a:pt x="2" y="62"/>
                  </a:cubicBezTo>
                  <a:cubicBezTo>
                    <a:pt x="0" y="64"/>
                    <a:pt x="0" y="66"/>
                    <a:pt x="1" y="68"/>
                  </a:cubicBezTo>
                  <a:cubicBezTo>
                    <a:pt x="3" y="74"/>
                    <a:pt x="5" y="81"/>
                    <a:pt x="9" y="87"/>
                  </a:cubicBezTo>
                  <a:cubicBezTo>
                    <a:pt x="11" y="91"/>
                    <a:pt x="14" y="96"/>
                    <a:pt x="16" y="100"/>
                  </a:cubicBezTo>
                  <a:cubicBezTo>
                    <a:pt x="19" y="104"/>
                    <a:pt x="21" y="107"/>
                    <a:pt x="25" y="110"/>
                  </a:cubicBezTo>
                  <a:cubicBezTo>
                    <a:pt x="26" y="112"/>
                    <a:pt x="28" y="114"/>
                    <a:pt x="29" y="116"/>
                  </a:cubicBezTo>
                  <a:cubicBezTo>
                    <a:pt x="30" y="117"/>
                    <a:pt x="31" y="118"/>
                    <a:pt x="33" y="119"/>
                  </a:cubicBezTo>
                  <a:cubicBezTo>
                    <a:pt x="35" y="122"/>
                    <a:pt x="38" y="124"/>
                    <a:pt x="41" y="127"/>
                  </a:cubicBezTo>
                  <a:cubicBezTo>
                    <a:pt x="43" y="129"/>
                    <a:pt x="46" y="130"/>
                    <a:pt x="49" y="132"/>
                  </a:cubicBezTo>
                  <a:cubicBezTo>
                    <a:pt x="51" y="134"/>
                    <a:pt x="53" y="134"/>
                    <a:pt x="55" y="133"/>
                  </a:cubicBezTo>
                  <a:cubicBezTo>
                    <a:pt x="60" y="130"/>
                    <a:pt x="65" y="127"/>
                    <a:pt x="70" y="123"/>
                  </a:cubicBezTo>
                  <a:cubicBezTo>
                    <a:pt x="76" y="118"/>
                    <a:pt x="81" y="112"/>
                    <a:pt x="86" y="105"/>
                  </a:cubicBezTo>
                  <a:cubicBezTo>
                    <a:pt x="92" y="97"/>
                    <a:pt x="95" y="87"/>
                    <a:pt x="97" y="76"/>
                  </a:cubicBezTo>
                  <a:cubicBezTo>
                    <a:pt x="98" y="69"/>
                    <a:pt x="98" y="61"/>
                    <a:pt x="97" y="53"/>
                  </a:cubicBezTo>
                  <a:cubicBezTo>
                    <a:pt x="94" y="37"/>
                    <a:pt x="88" y="22"/>
                    <a:pt x="78" y="8"/>
                  </a:cubicBezTo>
                  <a:cubicBezTo>
                    <a:pt x="76" y="6"/>
                    <a:pt x="74" y="3"/>
                    <a:pt x="72" y="1"/>
                  </a:cubicBezTo>
                  <a:cubicBezTo>
                    <a:pt x="70" y="0"/>
                    <a:pt x="69" y="0"/>
                    <a:pt x="67" y="0"/>
                  </a:cubicBezTo>
                  <a:cubicBezTo>
                    <a:pt x="64" y="2"/>
                    <a:pt x="63" y="3"/>
                    <a:pt x="61" y="5"/>
                  </a:cubicBezTo>
                  <a:cubicBezTo>
                    <a:pt x="56" y="10"/>
                    <a:pt x="53" y="15"/>
                    <a:pt x="51" y="22"/>
                  </a:cubicBezTo>
                  <a:cubicBezTo>
                    <a:pt x="49" y="26"/>
                    <a:pt x="48" y="31"/>
                    <a:pt x="48" y="36"/>
                  </a:cubicBezTo>
                  <a:cubicBezTo>
                    <a:pt x="47" y="41"/>
                    <a:pt x="46" y="47"/>
                    <a:pt x="46" y="51"/>
                  </a:cubicBezTo>
                </a:path>
              </a:pathLst>
            </a:custGeom>
            <a:solidFill>
              <a:srgbClr val="F972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2" name="Freeform 245"/>
            <p:cNvSpPr>
              <a:spLocks/>
            </p:cNvSpPr>
            <p:nvPr/>
          </p:nvSpPr>
          <p:spPr bwMode="auto">
            <a:xfrm>
              <a:off x="3258956" y="6496050"/>
              <a:ext cx="77788" cy="142875"/>
            </a:xfrm>
            <a:custGeom>
              <a:avLst/>
              <a:gdLst>
                <a:gd name="T0" fmla="*/ 29 w 30"/>
                <a:gd name="T1" fmla="*/ 10 h 54"/>
                <a:gd name="T2" fmla="*/ 29 w 30"/>
                <a:gd name="T3" fmla="*/ 7 h 54"/>
                <a:gd name="T4" fmla="*/ 23 w 30"/>
                <a:gd name="T5" fmla="*/ 0 h 54"/>
                <a:gd name="T6" fmla="*/ 21 w 30"/>
                <a:gd name="T7" fmla="*/ 1 h 54"/>
                <a:gd name="T8" fmla="*/ 21 w 30"/>
                <a:gd name="T9" fmla="*/ 4 h 54"/>
                <a:gd name="T10" fmla="*/ 6 w 30"/>
                <a:gd name="T11" fmla="*/ 42 h 54"/>
                <a:gd name="T12" fmla="*/ 1 w 30"/>
                <a:gd name="T13" fmla="*/ 48 h 54"/>
                <a:gd name="T14" fmla="*/ 1 w 30"/>
                <a:gd name="T15" fmla="*/ 51 h 54"/>
                <a:gd name="T16" fmla="*/ 7 w 30"/>
                <a:gd name="T17" fmla="*/ 53 h 54"/>
                <a:gd name="T18" fmla="*/ 13 w 30"/>
                <a:gd name="T19" fmla="*/ 52 h 54"/>
                <a:gd name="T20" fmla="*/ 28 w 30"/>
                <a:gd name="T21" fmla="*/ 24 h 54"/>
                <a:gd name="T22" fmla="*/ 29 w 30"/>
                <a:gd name="T23" fmla="*/ 1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0" h="54">
                  <a:moveTo>
                    <a:pt x="29" y="10"/>
                  </a:moveTo>
                  <a:cubicBezTo>
                    <a:pt x="29" y="9"/>
                    <a:pt x="30" y="8"/>
                    <a:pt x="29" y="7"/>
                  </a:cubicBezTo>
                  <a:cubicBezTo>
                    <a:pt x="29" y="3"/>
                    <a:pt x="28" y="1"/>
                    <a:pt x="23" y="0"/>
                  </a:cubicBezTo>
                  <a:cubicBezTo>
                    <a:pt x="23" y="0"/>
                    <a:pt x="22" y="1"/>
                    <a:pt x="21" y="1"/>
                  </a:cubicBezTo>
                  <a:cubicBezTo>
                    <a:pt x="21" y="2"/>
                    <a:pt x="21" y="3"/>
                    <a:pt x="21" y="4"/>
                  </a:cubicBezTo>
                  <a:cubicBezTo>
                    <a:pt x="20" y="18"/>
                    <a:pt x="15" y="31"/>
                    <a:pt x="6" y="42"/>
                  </a:cubicBezTo>
                  <a:cubicBezTo>
                    <a:pt x="5" y="44"/>
                    <a:pt x="2" y="46"/>
                    <a:pt x="1" y="48"/>
                  </a:cubicBezTo>
                  <a:cubicBezTo>
                    <a:pt x="0" y="48"/>
                    <a:pt x="0" y="50"/>
                    <a:pt x="1" y="51"/>
                  </a:cubicBezTo>
                  <a:cubicBezTo>
                    <a:pt x="3" y="51"/>
                    <a:pt x="5" y="52"/>
                    <a:pt x="7" y="53"/>
                  </a:cubicBezTo>
                  <a:cubicBezTo>
                    <a:pt x="9" y="54"/>
                    <a:pt x="11" y="54"/>
                    <a:pt x="13" y="52"/>
                  </a:cubicBezTo>
                  <a:cubicBezTo>
                    <a:pt x="20" y="44"/>
                    <a:pt x="25" y="35"/>
                    <a:pt x="28" y="24"/>
                  </a:cubicBezTo>
                  <a:cubicBezTo>
                    <a:pt x="29" y="20"/>
                    <a:pt x="30" y="15"/>
                    <a:pt x="29" y="10"/>
                  </a:cubicBezTo>
                </a:path>
              </a:pathLst>
            </a:custGeom>
            <a:solidFill>
              <a:srgbClr val="F972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3" name="Freeform 246"/>
            <p:cNvSpPr>
              <a:spLocks/>
            </p:cNvSpPr>
            <p:nvPr/>
          </p:nvSpPr>
          <p:spPr bwMode="auto">
            <a:xfrm>
              <a:off x="3151006" y="6440488"/>
              <a:ext cx="117475" cy="106363"/>
            </a:xfrm>
            <a:custGeom>
              <a:avLst/>
              <a:gdLst>
                <a:gd name="T0" fmla="*/ 7 w 45"/>
                <a:gd name="T1" fmla="*/ 40 h 40"/>
                <a:gd name="T2" fmla="*/ 11 w 45"/>
                <a:gd name="T3" fmla="*/ 39 h 40"/>
                <a:gd name="T4" fmla="*/ 24 w 45"/>
                <a:gd name="T5" fmla="*/ 32 h 40"/>
                <a:gd name="T6" fmla="*/ 44 w 45"/>
                <a:gd name="T7" fmla="*/ 9 h 40"/>
                <a:gd name="T8" fmla="*/ 44 w 45"/>
                <a:gd name="T9" fmla="*/ 4 h 40"/>
                <a:gd name="T10" fmla="*/ 41 w 45"/>
                <a:gd name="T11" fmla="*/ 1 h 40"/>
                <a:gd name="T12" fmla="*/ 38 w 45"/>
                <a:gd name="T13" fmla="*/ 1 h 40"/>
                <a:gd name="T14" fmla="*/ 37 w 45"/>
                <a:gd name="T15" fmla="*/ 2 h 40"/>
                <a:gd name="T16" fmla="*/ 29 w 45"/>
                <a:gd name="T17" fmla="*/ 11 h 40"/>
                <a:gd name="T18" fmla="*/ 13 w 45"/>
                <a:gd name="T19" fmla="*/ 25 h 40"/>
                <a:gd name="T20" fmla="*/ 3 w 45"/>
                <a:gd name="T21" fmla="*/ 29 h 40"/>
                <a:gd name="T22" fmla="*/ 1 w 45"/>
                <a:gd name="T23" fmla="*/ 33 h 40"/>
                <a:gd name="T24" fmla="*/ 5 w 45"/>
                <a:gd name="T25" fmla="*/ 39 h 40"/>
                <a:gd name="T26" fmla="*/ 7 w 45"/>
                <a:gd name="T27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5" h="40">
                  <a:moveTo>
                    <a:pt x="7" y="40"/>
                  </a:moveTo>
                  <a:cubicBezTo>
                    <a:pt x="9" y="40"/>
                    <a:pt x="10" y="39"/>
                    <a:pt x="11" y="39"/>
                  </a:cubicBezTo>
                  <a:cubicBezTo>
                    <a:pt x="16" y="37"/>
                    <a:pt x="20" y="35"/>
                    <a:pt x="24" y="32"/>
                  </a:cubicBezTo>
                  <a:cubicBezTo>
                    <a:pt x="32" y="25"/>
                    <a:pt x="39" y="18"/>
                    <a:pt x="44" y="9"/>
                  </a:cubicBezTo>
                  <a:cubicBezTo>
                    <a:pt x="45" y="7"/>
                    <a:pt x="45" y="6"/>
                    <a:pt x="44" y="4"/>
                  </a:cubicBezTo>
                  <a:cubicBezTo>
                    <a:pt x="43" y="3"/>
                    <a:pt x="42" y="2"/>
                    <a:pt x="41" y="1"/>
                  </a:cubicBezTo>
                  <a:cubicBezTo>
                    <a:pt x="40" y="0"/>
                    <a:pt x="39" y="0"/>
                    <a:pt x="38" y="1"/>
                  </a:cubicBezTo>
                  <a:cubicBezTo>
                    <a:pt x="38" y="1"/>
                    <a:pt x="37" y="2"/>
                    <a:pt x="37" y="2"/>
                  </a:cubicBezTo>
                  <a:cubicBezTo>
                    <a:pt x="34" y="5"/>
                    <a:pt x="32" y="9"/>
                    <a:pt x="29" y="11"/>
                  </a:cubicBezTo>
                  <a:cubicBezTo>
                    <a:pt x="25" y="17"/>
                    <a:pt x="19" y="21"/>
                    <a:pt x="13" y="25"/>
                  </a:cubicBezTo>
                  <a:cubicBezTo>
                    <a:pt x="9" y="26"/>
                    <a:pt x="6" y="28"/>
                    <a:pt x="3" y="29"/>
                  </a:cubicBezTo>
                  <a:cubicBezTo>
                    <a:pt x="1" y="30"/>
                    <a:pt x="0" y="31"/>
                    <a:pt x="1" y="33"/>
                  </a:cubicBezTo>
                  <a:cubicBezTo>
                    <a:pt x="3" y="35"/>
                    <a:pt x="4" y="37"/>
                    <a:pt x="5" y="39"/>
                  </a:cubicBezTo>
                  <a:cubicBezTo>
                    <a:pt x="6" y="40"/>
                    <a:pt x="7" y="40"/>
                    <a:pt x="7" y="40"/>
                  </a:cubicBezTo>
                </a:path>
              </a:pathLst>
            </a:custGeom>
            <a:solidFill>
              <a:srgbClr val="F972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4" name="Freeform 247"/>
            <p:cNvSpPr>
              <a:spLocks/>
            </p:cNvSpPr>
            <p:nvPr/>
          </p:nvSpPr>
          <p:spPr bwMode="auto">
            <a:xfrm>
              <a:off x="3108144" y="6348413"/>
              <a:ext cx="119063" cy="50800"/>
            </a:xfrm>
            <a:custGeom>
              <a:avLst/>
              <a:gdLst>
                <a:gd name="T0" fmla="*/ 10 w 45"/>
                <a:gd name="T1" fmla="*/ 19 h 19"/>
                <a:gd name="T2" fmla="*/ 42 w 45"/>
                <a:gd name="T3" fmla="*/ 10 h 19"/>
                <a:gd name="T4" fmla="*/ 45 w 45"/>
                <a:gd name="T5" fmla="*/ 3 h 19"/>
                <a:gd name="T6" fmla="*/ 43 w 45"/>
                <a:gd name="T7" fmla="*/ 0 h 19"/>
                <a:gd name="T8" fmla="*/ 42 w 45"/>
                <a:gd name="T9" fmla="*/ 0 h 19"/>
                <a:gd name="T10" fmla="*/ 38 w 45"/>
                <a:gd name="T11" fmla="*/ 1 h 19"/>
                <a:gd name="T12" fmla="*/ 19 w 45"/>
                <a:gd name="T13" fmla="*/ 7 h 19"/>
                <a:gd name="T14" fmla="*/ 5 w 45"/>
                <a:gd name="T15" fmla="*/ 8 h 19"/>
                <a:gd name="T16" fmla="*/ 2 w 45"/>
                <a:gd name="T17" fmla="*/ 8 h 19"/>
                <a:gd name="T18" fmla="*/ 1 w 45"/>
                <a:gd name="T19" fmla="*/ 10 h 19"/>
                <a:gd name="T20" fmla="*/ 0 w 45"/>
                <a:gd name="T21" fmla="*/ 14 h 19"/>
                <a:gd name="T22" fmla="*/ 5 w 45"/>
                <a:gd name="T23" fmla="*/ 19 h 19"/>
                <a:gd name="T24" fmla="*/ 10 w 45"/>
                <a:gd name="T25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5" h="19">
                  <a:moveTo>
                    <a:pt x="10" y="19"/>
                  </a:moveTo>
                  <a:cubicBezTo>
                    <a:pt x="22" y="19"/>
                    <a:pt x="32" y="15"/>
                    <a:pt x="42" y="10"/>
                  </a:cubicBezTo>
                  <a:cubicBezTo>
                    <a:pt x="45" y="8"/>
                    <a:pt x="45" y="6"/>
                    <a:pt x="45" y="3"/>
                  </a:cubicBezTo>
                  <a:cubicBezTo>
                    <a:pt x="44" y="2"/>
                    <a:pt x="44" y="1"/>
                    <a:pt x="43" y="0"/>
                  </a:cubicBezTo>
                  <a:cubicBezTo>
                    <a:pt x="43" y="0"/>
                    <a:pt x="42" y="0"/>
                    <a:pt x="42" y="0"/>
                  </a:cubicBezTo>
                  <a:cubicBezTo>
                    <a:pt x="41" y="0"/>
                    <a:pt x="39" y="0"/>
                    <a:pt x="38" y="1"/>
                  </a:cubicBezTo>
                  <a:cubicBezTo>
                    <a:pt x="32" y="4"/>
                    <a:pt x="26" y="6"/>
                    <a:pt x="19" y="7"/>
                  </a:cubicBezTo>
                  <a:cubicBezTo>
                    <a:pt x="14" y="8"/>
                    <a:pt x="9" y="9"/>
                    <a:pt x="5" y="8"/>
                  </a:cubicBezTo>
                  <a:cubicBezTo>
                    <a:pt x="4" y="8"/>
                    <a:pt x="3" y="8"/>
                    <a:pt x="2" y="8"/>
                  </a:cubicBezTo>
                  <a:cubicBezTo>
                    <a:pt x="2" y="8"/>
                    <a:pt x="1" y="9"/>
                    <a:pt x="1" y="10"/>
                  </a:cubicBezTo>
                  <a:cubicBezTo>
                    <a:pt x="0" y="11"/>
                    <a:pt x="0" y="13"/>
                    <a:pt x="0" y="14"/>
                  </a:cubicBezTo>
                  <a:cubicBezTo>
                    <a:pt x="0" y="17"/>
                    <a:pt x="2" y="18"/>
                    <a:pt x="5" y="19"/>
                  </a:cubicBezTo>
                  <a:cubicBezTo>
                    <a:pt x="7" y="19"/>
                    <a:pt x="9" y="19"/>
                    <a:pt x="10" y="19"/>
                  </a:cubicBezTo>
                </a:path>
              </a:pathLst>
            </a:custGeom>
            <a:solidFill>
              <a:srgbClr val="F972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5" name="Freeform 248"/>
            <p:cNvSpPr>
              <a:spLocks/>
            </p:cNvSpPr>
            <p:nvPr/>
          </p:nvSpPr>
          <p:spPr bwMode="auto">
            <a:xfrm>
              <a:off x="3116081" y="6226175"/>
              <a:ext cx="111125" cy="42863"/>
            </a:xfrm>
            <a:custGeom>
              <a:avLst/>
              <a:gdLst>
                <a:gd name="T0" fmla="*/ 12 w 42"/>
                <a:gd name="T1" fmla="*/ 16 h 16"/>
                <a:gd name="T2" fmla="*/ 38 w 42"/>
                <a:gd name="T3" fmla="*/ 10 h 16"/>
                <a:gd name="T4" fmla="*/ 42 w 42"/>
                <a:gd name="T5" fmla="*/ 4 h 16"/>
                <a:gd name="T6" fmla="*/ 42 w 42"/>
                <a:gd name="T7" fmla="*/ 2 h 16"/>
                <a:gd name="T8" fmla="*/ 40 w 42"/>
                <a:gd name="T9" fmla="*/ 0 h 16"/>
                <a:gd name="T10" fmla="*/ 36 w 42"/>
                <a:gd name="T11" fmla="*/ 1 h 16"/>
                <a:gd name="T12" fmla="*/ 9 w 42"/>
                <a:gd name="T13" fmla="*/ 5 h 16"/>
                <a:gd name="T14" fmla="*/ 5 w 42"/>
                <a:gd name="T15" fmla="*/ 5 h 16"/>
                <a:gd name="T16" fmla="*/ 1 w 42"/>
                <a:gd name="T17" fmla="*/ 9 h 16"/>
                <a:gd name="T18" fmla="*/ 5 w 42"/>
                <a:gd name="T19" fmla="*/ 15 h 16"/>
                <a:gd name="T20" fmla="*/ 12 w 42"/>
                <a:gd name="T21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2" h="16">
                  <a:moveTo>
                    <a:pt x="12" y="16"/>
                  </a:moveTo>
                  <a:cubicBezTo>
                    <a:pt x="21" y="16"/>
                    <a:pt x="30" y="13"/>
                    <a:pt x="38" y="10"/>
                  </a:cubicBezTo>
                  <a:cubicBezTo>
                    <a:pt x="41" y="9"/>
                    <a:pt x="42" y="7"/>
                    <a:pt x="42" y="4"/>
                  </a:cubicBezTo>
                  <a:cubicBezTo>
                    <a:pt x="42" y="3"/>
                    <a:pt x="42" y="3"/>
                    <a:pt x="42" y="2"/>
                  </a:cubicBezTo>
                  <a:cubicBezTo>
                    <a:pt x="42" y="1"/>
                    <a:pt x="41" y="0"/>
                    <a:pt x="40" y="0"/>
                  </a:cubicBezTo>
                  <a:cubicBezTo>
                    <a:pt x="38" y="0"/>
                    <a:pt x="37" y="0"/>
                    <a:pt x="36" y="1"/>
                  </a:cubicBezTo>
                  <a:cubicBezTo>
                    <a:pt x="27" y="4"/>
                    <a:pt x="18" y="5"/>
                    <a:pt x="9" y="5"/>
                  </a:cubicBezTo>
                  <a:cubicBezTo>
                    <a:pt x="8" y="5"/>
                    <a:pt x="7" y="5"/>
                    <a:pt x="5" y="5"/>
                  </a:cubicBezTo>
                  <a:cubicBezTo>
                    <a:pt x="3" y="5"/>
                    <a:pt x="2" y="6"/>
                    <a:pt x="1" y="9"/>
                  </a:cubicBezTo>
                  <a:cubicBezTo>
                    <a:pt x="0" y="12"/>
                    <a:pt x="1" y="15"/>
                    <a:pt x="5" y="15"/>
                  </a:cubicBezTo>
                  <a:cubicBezTo>
                    <a:pt x="7" y="15"/>
                    <a:pt x="10" y="15"/>
                    <a:pt x="12" y="16"/>
                  </a:cubicBezTo>
                </a:path>
              </a:pathLst>
            </a:custGeom>
            <a:solidFill>
              <a:srgbClr val="F972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6" name="Freeform 249"/>
            <p:cNvSpPr>
              <a:spLocks/>
            </p:cNvSpPr>
            <p:nvPr/>
          </p:nvSpPr>
          <p:spPr bwMode="auto">
            <a:xfrm>
              <a:off x="3155769" y="6105525"/>
              <a:ext cx="100013" cy="39688"/>
            </a:xfrm>
            <a:custGeom>
              <a:avLst/>
              <a:gdLst>
                <a:gd name="T0" fmla="*/ 4 w 38"/>
                <a:gd name="T1" fmla="*/ 15 h 15"/>
                <a:gd name="T2" fmla="*/ 24 w 38"/>
                <a:gd name="T3" fmla="*/ 12 h 15"/>
                <a:gd name="T4" fmla="*/ 34 w 38"/>
                <a:gd name="T5" fmla="*/ 9 h 15"/>
                <a:gd name="T6" fmla="*/ 37 w 38"/>
                <a:gd name="T7" fmla="*/ 2 h 15"/>
                <a:gd name="T8" fmla="*/ 36 w 38"/>
                <a:gd name="T9" fmla="*/ 1 h 15"/>
                <a:gd name="T10" fmla="*/ 33 w 38"/>
                <a:gd name="T11" fmla="*/ 1 h 15"/>
                <a:gd name="T12" fmla="*/ 21 w 38"/>
                <a:gd name="T13" fmla="*/ 2 h 15"/>
                <a:gd name="T14" fmla="*/ 13 w 38"/>
                <a:gd name="T15" fmla="*/ 3 h 15"/>
                <a:gd name="T16" fmla="*/ 6 w 38"/>
                <a:gd name="T17" fmla="*/ 3 h 15"/>
                <a:gd name="T18" fmla="*/ 3 w 38"/>
                <a:gd name="T19" fmla="*/ 5 h 15"/>
                <a:gd name="T20" fmla="*/ 0 w 38"/>
                <a:gd name="T21" fmla="*/ 12 h 15"/>
                <a:gd name="T22" fmla="*/ 2 w 38"/>
                <a:gd name="T23" fmla="*/ 14 h 15"/>
                <a:gd name="T24" fmla="*/ 4 w 38"/>
                <a:gd name="T25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8" h="15">
                  <a:moveTo>
                    <a:pt x="4" y="15"/>
                  </a:moveTo>
                  <a:cubicBezTo>
                    <a:pt x="11" y="14"/>
                    <a:pt x="18" y="14"/>
                    <a:pt x="24" y="12"/>
                  </a:cubicBezTo>
                  <a:cubicBezTo>
                    <a:pt x="28" y="11"/>
                    <a:pt x="31" y="11"/>
                    <a:pt x="34" y="9"/>
                  </a:cubicBezTo>
                  <a:cubicBezTo>
                    <a:pt x="36" y="8"/>
                    <a:pt x="38" y="4"/>
                    <a:pt x="37" y="2"/>
                  </a:cubicBezTo>
                  <a:cubicBezTo>
                    <a:pt x="37" y="1"/>
                    <a:pt x="37" y="1"/>
                    <a:pt x="36" y="1"/>
                  </a:cubicBezTo>
                  <a:cubicBezTo>
                    <a:pt x="35" y="1"/>
                    <a:pt x="34" y="0"/>
                    <a:pt x="33" y="1"/>
                  </a:cubicBezTo>
                  <a:cubicBezTo>
                    <a:pt x="29" y="2"/>
                    <a:pt x="25" y="2"/>
                    <a:pt x="21" y="2"/>
                  </a:cubicBezTo>
                  <a:cubicBezTo>
                    <a:pt x="18" y="2"/>
                    <a:pt x="16" y="2"/>
                    <a:pt x="13" y="3"/>
                  </a:cubicBezTo>
                  <a:cubicBezTo>
                    <a:pt x="11" y="3"/>
                    <a:pt x="9" y="3"/>
                    <a:pt x="6" y="3"/>
                  </a:cubicBezTo>
                  <a:cubicBezTo>
                    <a:pt x="5" y="3"/>
                    <a:pt x="3" y="4"/>
                    <a:pt x="3" y="5"/>
                  </a:cubicBezTo>
                  <a:cubicBezTo>
                    <a:pt x="2" y="8"/>
                    <a:pt x="1" y="10"/>
                    <a:pt x="0" y="12"/>
                  </a:cubicBezTo>
                  <a:cubicBezTo>
                    <a:pt x="0" y="13"/>
                    <a:pt x="1" y="14"/>
                    <a:pt x="2" y="14"/>
                  </a:cubicBezTo>
                  <a:cubicBezTo>
                    <a:pt x="2" y="15"/>
                    <a:pt x="3" y="15"/>
                    <a:pt x="4" y="15"/>
                  </a:cubicBezTo>
                </a:path>
              </a:pathLst>
            </a:custGeom>
            <a:solidFill>
              <a:srgbClr val="F972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7" name="Freeform 250"/>
            <p:cNvSpPr>
              <a:spLocks/>
            </p:cNvSpPr>
            <p:nvPr/>
          </p:nvSpPr>
          <p:spPr bwMode="auto">
            <a:xfrm>
              <a:off x="3203394" y="5989638"/>
              <a:ext cx="92075" cy="44450"/>
            </a:xfrm>
            <a:custGeom>
              <a:avLst/>
              <a:gdLst>
                <a:gd name="T0" fmla="*/ 5 w 35"/>
                <a:gd name="T1" fmla="*/ 17 h 17"/>
                <a:gd name="T2" fmla="*/ 29 w 35"/>
                <a:gd name="T3" fmla="*/ 12 h 17"/>
                <a:gd name="T4" fmla="*/ 33 w 35"/>
                <a:gd name="T5" fmla="*/ 7 h 17"/>
                <a:gd name="T6" fmla="*/ 34 w 35"/>
                <a:gd name="T7" fmla="*/ 2 h 17"/>
                <a:gd name="T8" fmla="*/ 33 w 35"/>
                <a:gd name="T9" fmla="*/ 0 h 17"/>
                <a:gd name="T10" fmla="*/ 32 w 35"/>
                <a:gd name="T11" fmla="*/ 0 h 17"/>
                <a:gd name="T12" fmla="*/ 7 w 35"/>
                <a:gd name="T13" fmla="*/ 5 h 17"/>
                <a:gd name="T14" fmla="*/ 4 w 35"/>
                <a:gd name="T15" fmla="*/ 7 h 17"/>
                <a:gd name="T16" fmla="*/ 1 w 35"/>
                <a:gd name="T17" fmla="*/ 13 h 17"/>
                <a:gd name="T18" fmla="*/ 3 w 35"/>
                <a:gd name="T19" fmla="*/ 17 h 17"/>
                <a:gd name="T20" fmla="*/ 5 w 35"/>
                <a:gd name="T2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5" h="17">
                  <a:moveTo>
                    <a:pt x="5" y="17"/>
                  </a:moveTo>
                  <a:cubicBezTo>
                    <a:pt x="13" y="16"/>
                    <a:pt x="21" y="14"/>
                    <a:pt x="29" y="12"/>
                  </a:cubicBezTo>
                  <a:cubicBezTo>
                    <a:pt x="31" y="11"/>
                    <a:pt x="32" y="9"/>
                    <a:pt x="33" y="7"/>
                  </a:cubicBezTo>
                  <a:cubicBezTo>
                    <a:pt x="34" y="6"/>
                    <a:pt x="34" y="4"/>
                    <a:pt x="34" y="2"/>
                  </a:cubicBezTo>
                  <a:cubicBezTo>
                    <a:pt x="35" y="1"/>
                    <a:pt x="34" y="0"/>
                    <a:pt x="33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24" y="2"/>
                    <a:pt x="15" y="3"/>
                    <a:pt x="7" y="5"/>
                  </a:cubicBezTo>
                  <a:cubicBezTo>
                    <a:pt x="6" y="5"/>
                    <a:pt x="5" y="6"/>
                    <a:pt x="4" y="7"/>
                  </a:cubicBezTo>
                  <a:cubicBezTo>
                    <a:pt x="3" y="9"/>
                    <a:pt x="2" y="11"/>
                    <a:pt x="1" y="13"/>
                  </a:cubicBezTo>
                  <a:cubicBezTo>
                    <a:pt x="0" y="15"/>
                    <a:pt x="2" y="17"/>
                    <a:pt x="3" y="17"/>
                  </a:cubicBezTo>
                  <a:cubicBezTo>
                    <a:pt x="4" y="17"/>
                    <a:pt x="4" y="17"/>
                    <a:pt x="5" y="17"/>
                  </a:cubicBezTo>
                </a:path>
              </a:pathLst>
            </a:custGeom>
            <a:solidFill>
              <a:srgbClr val="F972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8" name="Freeform 251"/>
            <p:cNvSpPr>
              <a:spLocks/>
            </p:cNvSpPr>
            <p:nvPr/>
          </p:nvSpPr>
          <p:spPr bwMode="auto">
            <a:xfrm>
              <a:off x="3244669" y="5880100"/>
              <a:ext cx="84138" cy="50800"/>
            </a:xfrm>
            <a:custGeom>
              <a:avLst/>
              <a:gdLst>
                <a:gd name="T0" fmla="*/ 32 w 32"/>
                <a:gd name="T1" fmla="*/ 2 h 19"/>
                <a:gd name="T2" fmla="*/ 30 w 32"/>
                <a:gd name="T3" fmla="*/ 0 h 19"/>
                <a:gd name="T4" fmla="*/ 25 w 32"/>
                <a:gd name="T5" fmla="*/ 2 h 19"/>
                <a:gd name="T6" fmla="*/ 8 w 32"/>
                <a:gd name="T7" fmla="*/ 6 h 19"/>
                <a:gd name="T8" fmla="*/ 6 w 32"/>
                <a:gd name="T9" fmla="*/ 7 h 19"/>
                <a:gd name="T10" fmla="*/ 3 w 32"/>
                <a:gd name="T11" fmla="*/ 9 h 19"/>
                <a:gd name="T12" fmla="*/ 0 w 32"/>
                <a:gd name="T13" fmla="*/ 17 h 19"/>
                <a:gd name="T14" fmla="*/ 2 w 32"/>
                <a:gd name="T15" fmla="*/ 19 h 19"/>
                <a:gd name="T16" fmla="*/ 25 w 32"/>
                <a:gd name="T17" fmla="*/ 12 h 19"/>
                <a:gd name="T18" fmla="*/ 32 w 32"/>
                <a:gd name="T19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2" h="19">
                  <a:moveTo>
                    <a:pt x="32" y="2"/>
                  </a:moveTo>
                  <a:cubicBezTo>
                    <a:pt x="32" y="1"/>
                    <a:pt x="31" y="0"/>
                    <a:pt x="30" y="0"/>
                  </a:cubicBezTo>
                  <a:cubicBezTo>
                    <a:pt x="28" y="1"/>
                    <a:pt x="26" y="1"/>
                    <a:pt x="25" y="2"/>
                  </a:cubicBezTo>
                  <a:cubicBezTo>
                    <a:pt x="19" y="4"/>
                    <a:pt x="14" y="6"/>
                    <a:pt x="8" y="6"/>
                  </a:cubicBezTo>
                  <a:cubicBezTo>
                    <a:pt x="7" y="6"/>
                    <a:pt x="6" y="6"/>
                    <a:pt x="6" y="7"/>
                  </a:cubicBezTo>
                  <a:cubicBezTo>
                    <a:pt x="4" y="7"/>
                    <a:pt x="3" y="8"/>
                    <a:pt x="3" y="9"/>
                  </a:cubicBezTo>
                  <a:cubicBezTo>
                    <a:pt x="1" y="11"/>
                    <a:pt x="0" y="14"/>
                    <a:pt x="0" y="17"/>
                  </a:cubicBezTo>
                  <a:cubicBezTo>
                    <a:pt x="0" y="17"/>
                    <a:pt x="1" y="19"/>
                    <a:pt x="2" y="19"/>
                  </a:cubicBezTo>
                  <a:cubicBezTo>
                    <a:pt x="10" y="17"/>
                    <a:pt x="18" y="15"/>
                    <a:pt x="25" y="12"/>
                  </a:cubicBezTo>
                  <a:cubicBezTo>
                    <a:pt x="30" y="9"/>
                    <a:pt x="31" y="7"/>
                    <a:pt x="32" y="2"/>
                  </a:cubicBezTo>
                </a:path>
              </a:pathLst>
            </a:custGeom>
            <a:solidFill>
              <a:srgbClr val="F972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9" name="Freeform 252"/>
            <p:cNvSpPr>
              <a:spLocks/>
            </p:cNvSpPr>
            <p:nvPr/>
          </p:nvSpPr>
          <p:spPr bwMode="auto">
            <a:xfrm>
              <a:off x="3271656" y="5526088"/>
              <a:ext cx="57150" cy="90488"/>
            </a:xfrm>
            <a:custGeom>
              <a:avLst/>
              <a:gdLst>
                <a:gd name="T0" fmla="*/ 18 w 22"/>
                <a:gd name="T1" fmla="*/ 0 h 34"/>
                <a:gd name="T2" fmla="*/ 17 w 22"/>
                <a:gd name="T3" fmla="*/ 0 h 34"/>
                <a:gd name="T4" fmla="*/ 15 w 22"/>
                <a:gd name="T5" fmla="*/ 2 h 34"/>
                <a:gd name="T6" fmla="*/ 2 w 22"/>
                <a:gd name="T7" fmla="*/ 22 h 34"/>
                <a:gd name="T8" fmla="*/ 1 w 22"/>
                <a:gd name="T9" fmla="*/ 24 h 34"/>
                <a:gd name="T10" fmla="*/ 0 w 22"/>
                <a:gd name="T11" fmla="*/ 27 h 34"/>
                <a:gd name="T12" fmla="*/ 2 w 22"/>
                <a:gd name="T13" fmla="*/ 32 h 34"/>
                <a:gd name="T14" fmla="*/ 6 w 22"/>
                <a:gd name="T15" fmla="*/ 33 h 34"/>
                <a:gd name="T16" fmla="*/ 10 w 22"/>
                <a:gd name="T17" fmla="*/ 28 h 34"/>
                <a:gd name="T18" fmla="*/ 21 w 22"/>
                <a:gd name="T19" fmla="*/ 11 h 34"/>
                <a:gd name="T20" fmla="*/ 20 w 22"/>
                <a:gd name="T21" fmla="*/ 3 h 34"/>
                <a:gd name="T22" fmla="*/ 19 w 22"/>
                <a:gd name="T23" fmla="*/ 1 h 34"/>
                <a:gd name="T24" fmla="*/ 18 w 22"/>
                <a:gd name="T25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2" h="34">
                  <a:moveTo>
                    <a:pt x="18" y="0"/>
                  </a:moveTo>
                  <a:cubicBezTo>
                    <a:pt x="17" y="0"/>
                    <a:pt x="17" y="0"/>
                    <a:pt x="17" y="0"/>
                  </a:cubicBezTo>
                  <a:cubicBezTo>
                    <a:pt x="16" y="1"/>
                    <a:pt x="16" y="2"/>
                    <a:pt x="15" y="2"/>
                  </a:cubicBezTo>
                  <a:cubicBezTo>
                    <a:pt x="12" y="10"/>
                    <a:pt x="7" y="16"/>
                    <a:pt x="2" y="22"/>
                  </a:cubicBezTo>
                  <a:cubicBezTo>
                    <a:pt x="1" y="22"/>
                    <a:pt x="1" y="23"/>
                    <a:pt x="1" y="24"/>
                  </a:cubicBezTo>
                  <a:cubicBezTo>
                    <a:pt x="0" y="25"/>
                    <a:pt x="0" y="26"/>
                    <a:pt x="0" y="27"/>
                  </a:cubicBezTo>
                  <a:cubicBezTo>
                    <a:pt x="0" y="28"/>
                    <a:pt x="1" y="30"/>
                    <a:pt x="2" y="32"/>
                  </a:cubicBezTo>
                  <a:cubicBezTo>
                    <a:pt x="2" y="34"/>
                    <a:pt x="4" y="34"/>
                    <a:pt x="6" y="33"/>
                  </a:cubicBezTo>
                  <a:cubicBezTo>
                    <a:pt x="7" y="31"/>
                    <a:pt x="9" y="30"/>
                    <a:pt x="10" y="28"/>
                  </a:cubicBezTo>
                  <a:cubicBezTo>
                    <a:pt x="14" y="23"/>
                    <a:pt x="18" y="17"/>
                    <a:pt x="21" y="11"/>
                  </a:cubicBezTo>
                  <a:cubicBezTo>
                    <a:pt x="22" y="8"/>
                    <a:pt x="22" y="5"/>
                    <a:pt x="20" y="3"/>
                  </a:cubicBezTo>
                  <a:cubicBezTo>
                    <a:pt x="20" y="2"/>
                    <a:pt x="20" y="1"/>
                    <a:pt x="19" y="1"/>
                  </a:cubicBezTo>
                  <a:cubicBezTo>
                    <a:pt x="19" y="0"/>
                    <a:pt x="18" y="0"/>
                    <a:pt x="18" y="0"/>
                  </a:cubicBezTo>
                </a:path>
              </a:pathLst>
            </a:custGeom>
            <a:solidFill>
              <a:srgbClr val="F972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60" name="Freeform 253"/>
            <p:cNvSpPr>
              <a:spLocks/>
            </p:cNvSpPr>
            <p:nvPr/>
          </p:nvSpPr>
          <p:spPr bwMode="auto">
            <a:xfrm>
              <a:off x="3279594" y="5764213"/>
              <a:ext cx="73025" cy="55563"/>
            </a:xfrm>
            <a:custGeom>
              <a:avLst/>
              <a:gdLst>
                <a:gd name="T0" fmla="*/ 28 w 28"/>
                <a:gd name="T1" fmla="*/ 4 h 21"/>
                <a:gd name="T2" fmla="*/ 28 w 28"/>
                <a:gd name="T3" fmla="*/ 2 h 21"/>
                <a:gd name="T4" fmla="*/ 26 w 28"/>
                <a:gd name="T5" fmla="*/ 1 h 21"/>
                <a:gd name="T6" fmla="*/ 25 w 28"/>
                <a:gd name="T7" fmla="*/ 1 h 21"/>
                <a:gd name="T8" fmla="*/ 8 w 28"/>
                <a:gd name="T9" fmla="*/ 8 h 21"/>
                <a:gd name="T10" fmla="*/ 5 w 28"/>
                <a:gd name="T11" fmla="*/ 9 h 21"/>
                <a:gd name="T12" fmla="*/ 1 w 28"/>
                <a:gd name="T13" fmla="*/ 13 h 21"/>
                <a:gd name="T14" fmla="*/ 0 w 28"/>
                <a:gd name="T15" fmla="*/ 20 h 21"/>
                <a:gd name="T16" fmla="*/ 2 w 28"/>
                <a:gd name="T17" fmla="*/ 21 h 21"/>
                <a:gd name="T18" fmla="*/ 8 w 28"/>
                <a:gd name="T19" fmla="*/ 20 h 21"/>
                <a:gd name="T20" fmla="*/ 23 w 28"/>
                <a:gd name="T21" fmla="*/ 13 h 21"/>
                <a:gd name="T22" fmla="*/ 28 w 28"/>
                <a:gd name="T23" fmla="*/ 5 h 21"/>
                <a:gd name="T24" fmla="*/ 28 w 28"/>
                <a:gd name="T2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" h="21">
                  <a:moveTo>
                    <a:pt x="28" y="4"/>
                  </a:moveTo>
                  <a:cubicBezTo>
                    <a:pt x="28" y="3"/>
                    <a:pt x="28" y="3"/>
                    <a:pt x="28" y="2"/>
                  </a:cubicBezTo>
                  <a:cubicBezTo>
                    <a:pt x="28" y="1"/>
                    <a:pt x="27" y="0"/>
                    <a:pt x="26" y="1"/>
                  </a:cubicBezTo>
                  <a:cubicBezTo>
                    <a:pt x="25" y="1"/>
                    <a:pt x="25" y="1"/>
                    <a:pt x="25" y="1"/>
                  </a:cubicBezTo>
                  <a:cubicBezTo>
                    <a:pt x="20" y="4"/>
                    <a:pt x="14" y="6"/>
                    <a:pt x="8" y="8"/>
                  </a:cubicBezTo>
                  <a:cubicBezTo>
                    <a:pt x="7" y="9"/>
                    <a:pt x="6" y="9"/>
                    <a:pt x="5" y="9"/>
                  </a:cubicBezTo>
                  <a:cubicBezTo>
                    <a:pt x="3" y="10"/>
                    <a:pt x="2" y="11"/>
                    <a:pt x="1" y="13"/>
                  </a:cubicBezTo>
                  <a:cubicBezTo>
                    <a:pt x="0" y="15"/>
                    <a:pt x="0" y="18"/>
                    <a:pt x="0" y="20"/>
                  </a:cubicBezTo>
                  <a:cubicBezTo>
                    <a:pt x="0" y="21"/>
                    <a:pt x="1" y="21"/>
                    <a:pt x="2" y="21"/>
                  </a:cubicBezTo>
                  <a:cubicBezTo>
                    <a:pt x="4" y="21"/>
                    <a:pt x="6" y="20"/>
                    <a:pt x="8" y="20"/>
                  </a:cubicBezTo>
                  <a:cubicBezTo>
                    <a:pt x="13" y="18"/>
                    <a:pt x="18" y="16"/>
                    <a:pt x="23" y="13"/>
                  </a:cubicBezTo>
                  <a:cubicBezTo>
                    <a:pt x="26" y="11"/>
                    <a:pt x="28" y="9"/>
                    <a:pt x="28" y="5"/>
                  </a:cubicBezTo>
                  <a:cubicBezTo>
                    <a:pt x="28" y="4"/>
                    <a:pt x="28" y="4"/>
                    <a:pt x="28" y="4"/>
                  </a:cubicBezTo>
                </a:path>
              </a:pathLst>
            </a:custGeom>
            <a:solidFill>
              <a:srgbClr val="F972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61" name="Freeform 254"/>
            <p:cNvSpPr>
              <a:spLocks/>
            </p:cNvSpPr>
            <p:nvPr/>
          </p:nvSpPr>
          <p:spPr bwMode="auto">
            <a:xfrm>
              <a:off x="3292294" y="5641975"/>
              <a:ext cx="66675" cy="77788"/>
            </a:xfrm>
            <a:custGeom>
              <a:avLst/>
              <a:gdLst>
                <a:gd name="T0" fmla="*/ 0 w 25"/>
                <a:gd name="T1" fmla="*/ 24 h 29"/>
                <a:gd name="T2" fmla="*/ 0 w 25"/>
                <a:gd name="T3" fmla="*/ 25 h 29"/>
                <a:gd name="T4" fmla="*/ 2 w 25"/>
                <a:gd name="T5" fmla="*/ 29 h 29"/>
                <a:gd name="T6" fmla="*/ 6 w 25"/>
                <a:gd name="T7" fmla="*/ 27 h 29"/>
                <a:gd name="T8" fmla="*/ 22 w 25"/>
                <a:gd name="T9" fmla="*/ 13 h 29"/>
                <a:gd name="T10" fmla="*/ 24 w 25"/>
                <a:gd name="T11" fmla="*/ 3 h 29"/>
                <a:gd name="T12" fmla="*/ 24 w 25"/>
                <a:gd name="T13" fmla="*/ 1 h 29"/>
                <a:gd name="T14" fmla="*/ 22 w 25"/>
                <a:gd name="T15" fmla="*/ 0 h 29"/>
                <a:gd name="T16" fmla="*/ 20 w 25"/>
                <a:gd name="T17" fmla="*/ 1 h 29"/>
                <a:gd name="T18" fmla="*/ 4 w 25"/>
                <a:gd name="T19" fmla="*/ 17 h 29"/>
                <a:gd name="T20" fmla="*/ 2 w 25"/>
                <a:gd name="T21" fmla="*/ 18 h 29"/>
                <a:gd name="T22" fmla="*/ 0 w 25"/>
                <a:gd name="T23" fmla="*/ 22 h 29"/>
                <a:gd name="T24" fmla="*/ 0 w 25"/>
                <a:gd name="T25" fmla="*/ 24 h 29"/>
                <a:gd name="T26" fmla="*/ 0 w 25"/>
                <a:gd name="T27" fmla="*/ 24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5" h="29">
                  <a:moveTo>
                    <a:pt x="0" y="24"/>
                  </a:moveTo>
                  <a:cubicBezTo>
                    <a:pt x="0" y="25"/>
                    <a:pt x="0" y="25"/>
                    <a:pt x="0" y="25"/>
                  </a:cubicBezTo>
                  <a:cubicBezTo>
                    <a:pt x="0" y="26"/>
                    <a:pt x="0" y="28"/>
                    <a:pt x="2" y="29"/>
                  </a:cubicBezTo>
                  <a:cubicBezTo>
                    <a:pt x="3" y="29"/>
                    <a:pt x="5" y="28"/>
                    <a:pt x="6" y="27"/>
                  </a:cubicBezTo>
                  <a:cubicBezTo>
                    <a:pt x="12" y="23"/>
                    <a:pt x="17" y="18"/>
                    <a:pt x="22" y="13"/>
                  </a:cubicBezTo>
                  <a:cubicBezTo>
                    <a:pt x="24" y="10"/>
                    <a:pt x="25" y="7"/>
                    <a:pt x="24" y="3"/>
                  </a:cubicBezTo>
                  <a:cubicBezTo>
                    <a:pt x="24" y="3"/>
                    <a:pt x="24" y="2"/>
                    <a:pt x="24" y="1"/>
                  </a:cubicBezTo>
                  <a:cubicBezTo>
                    <a:pt x="24" y="0"/>
                    <a:pt x="22" y="0"/>
                    <a:pt x="22" y="0"/>
                  </a:cubicBezTo>
                  <a:cubicBezTo>
                    <a:pt x="21" y="1"/>
                    <a:pt x="21" y="1"/>
                    <a:pt x="20" y="1"/>
                  </a:cubicBezTo>
                  <a:cubicBezTo>
                    <a:pt x="16" y="7"/>
                    <a:pt x="10" y="12"/>
                    <a:pt x="4" y="17"/>
                  </a:cubicBezTo>
                  <a:cubicBezTo>
                    <a:pt x="3" y="17"/>
                    <a:pt x="3" y="17"/>
                    <a:pt x="2" y="18"/>
                  </a:cubicBezTo>
                  <a:cubicBezTo>
                    <a:pt x="1" y="19"/>
                    <a:pt x="0" y="20"/>
                    <a:pt x="0" y="22"/>
                  </a:cubicBezTo>
                  <a:cubicBezTo>
                    <a:pt x="0" y="23"/>
                    <a:pt x="0" y="23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</a:path>
              </a:pathLst>
            </a:custGeom>
            <a:solidFill>
              <a:srgbClr val="F972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62" name="Freeform 255"/>
            <p:cNvSpPr>
              <a:spLocks/>
            </p:cNvSpPr>
            <p:nvPr/>
          </p:nvSpPr>
          <p:spPr bwMode="auto">
            <a:xfrm>
              <a:off x="3227206" y="5459413"/>
              <a:ext cx="39688" cy="74613"/>
            </a:xfrm>
            <a:custGeom>
              <a:avLst/>
              <a:gdLst>
                <a:gd name="T0" fmla="*/ 10 w 15"/>
                <a:gd name="T1" fmla="*/ 1 h 28"/>
                <a:gd name="T2" fmla="*/ 8 w 15"/>
                <a:gd name="T3" fmla="*/ 1 h 28"/>
                <a:gd name="T4" fmla="*/ 7 w 15"/>
                <a:gd name="T5" fmla="*/ 4 h 28"/>
                <a:gd name="T6" fmla="*/ 1 w 15"/>
                <a:gd name="T7" fmla="*/ 19 h 28"/>
                <a:gd name="T8" fmla="*/ 1 w 15"/>
                <a:gd name="T9" fmla="*/ 24 h 28"/>
                <a:gd name="T10" fmla="*/ 4 w 15"/>
                <a:gd name="T11" fmla="*/ 27 h 28"/>
                <a:gd name="T12" fmla="*/ 7 w 15"/>
                <a:gd name="T13" fmla="*/ 27 h 28"/>
                <a:gd name="T14" fmla="*/ 8 w 15"/>
                <a:gd name="T15" fmla="*/ 26 h 28"/>
                <a:gd name="T16" fmla="*/ 14 w 15"/>
                <a:gd name="T17" fmla="*/ 7 h 28"/>
                <a:gd name="T18" fmla="*/ 14 w 15"/>
                <a:gd name="T19" fmla="*/ 4 h 28"/>
                <a:gd name="T20" fmla="*/ 10 w 15"/>
                <a:gd name="T21" fmla="*/ 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" h="28">
                  <a:moveTo>
                    <a:pt x="10" y="1"/>
                  </a:moveTo>
                  <a:cubicBezTo>
                    <a:pt x="9" y="1"/>
                    <a:pt x="9" y="1"/>
                    <a:pt x="8" y="1"/>
                  </a:cubicBezTo>
                  <a:cubicBezTo>
                    <a:pt x="8" y="2"/>
                    <a:pt x="7" y="3"/>
                    <a:pt x="7" y="4"/>
                  </a:cubicBezTo>
                  <a:cubicBezTo>
                    <a:pt x="5" y="9"/>
                    <a:pt x="3" y="14"/>
                    <a:pt x="1" y="19"/>
                  </a:cubicBezTo>
                  <a:cubicBezTo>
                    <a:pt x="0" y="20"/>
                    <a:pt x="0" y="22"/>
                    <a:pt x="1" y="24"/>
                  </a:cubicBezTo>
                  <a:cubicBezTo>
                    <a:pt x="2" y="25"/>
                    <a:pt x="3" y="26"/>
                    <a:pt x="4" y="27"/>
                  </a:cubicBezTo>
                  <a:cubicBezTo>
                    <a:pt x="5" y="28"/>
                    <a:pt x="7" y="28"/>
                    <a:pt x="7" y="27"/>
                  </a:cubicBezTo>
                  <a:cubicBezTo>
                    <a:pt x="8" y="26"/>
                    <a:pt x="8" y="26"/>
                    <a:pt x="8" y="26"/>
                  </a:cubicBezTo>
                  <a:cubicBezTo>
                    <a:pt x="11" y="20"/>
                    <a:pt x="13" y="14"/>
                    <a:pt x="14" y="7"/>
                  </a:cubicBezTo>
                  <a:cubicBezTo>
                    <a:pt x="15" y="6"/>
                    <a:pt x="14" y="5"/>
                    <a:pt x="14" y="4"/>
                  </a:cubicBezTo>
                  <a:cubicBezTo>
                    <a:pt x="14" y="2"/>
                    <a:pt x="12" y="0"/>
                    <a:pt x="10" y="1"/>
                  </a:cubicBezTo>
                </a:path>
              </a:pathLst>
            </a:custGeom>
            <a:solidFill>
              <a:srgbClr val="F972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63" name="Freeform 256"/>
            <p:cNvSpPr>
              <a:spLocks/>
            </p:cNvSpPr>
            <p:nvPr/>
          </p:nvSpPr>
          <p:spPr bwMode="auto">
            <a:xfrm>
              <a:off x="3168469" y="5434013"/>
              <a:ext cx="28575" cy="47625"/>
            </a:xfrm>
            <a:custGeom>
              <a:avLst/>
              <a:gdLst>
                <a:gd name="T0" fmla="*/ 11 w 11"/>
                <a:gd name="T1" fmla="*/ 5 h 18"/>
                <a:gd name="T2" fmla="*/ 10 w 11"/>
                <a:gd name="T3" fmla="*/ 2 h 18"/>
                <a:gd name="T4" fmla="*/ 5 w 11"/>
                <a:gd name="T5" fmla="*/ 1 h 18"/>
                <a:gd name="T6" fmla="*/ 4 w 11"/>
                <a:gd name="T7" fmla="*/ 3 h 18"/>
                <a:gd name="T8" fmla="*/ 1 w 11"/>
                <a:gd name="T9" fmla="*/ 9 h 18"/>
                <a:gd name="T10" fmla="*/ 5 w 11"/>
                <a:gd name="T11" fmla="*/ 17 h 18"/>
                <a:gd name="T12" fmla="*/ 9 w 11"/>
                <a:gd name="T13" fmla="*/ 15 h 18"/>
                <a:gd name="T14" fmla="*/ 11 w 11"/>
                <a:gd name="T15" fmla="*/ 5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18">
                  <a:moveTo>
                    <a:pt x="11" y="5"/>
                  </a:moveTo>
                  <a:cubicBezTo>
                    <a:pt x="11" y="4"/>
                    <a:pt x="11" y="3"/>
                    <a:pt x="10" y="2"/>
                  </a:cubicBezTo>
                  <a:cubicBezTo>
                    <a:pt x="9" y="1"/>
                    <a:pt x="7" y="0"/>
                    <a:pt x="5" y="1"/>
                  </a:cubicBezTo>
                  <a:cubicBezTo>
                    <a:pt x="5" y="1"/>
                    <a:pt x="4" y="2"/>
                    <a:pt x="4" y="3"/>
                  </a:cubicBezTo>
                  <a:cubicBezTo>
                    <a:pt x="3" y="5"/>
                    <a:pt x="2" y="7"/>
                    <a:pt x="1" y="9"/>
                  </a:cubicBezTo>
                  <a:cubicBezTo>
                    <a:pt x="0" y="14"/>
                    <a:pt x="0" y="14"/>
                    <a:pt x="5" y="17"/>
                  </a:cubicBezTo>
                  <a:cubicBezTo>
                    <a:pt x="7" y="18"/>
                    <a:pt x="8" y="17"/>
                    <a:pt x="9" y="15"/>
                  </a:cubicBezTo>
                  <a:cubicBezTo>
                    <a:pt x="10" y="12"/>
                    <a:pt x="11" y="8"/>
                    <a:pt x="11" y="5"/>
                  </a:cubicBezTo>
                </a:path>
              </a:pathLst>
            </a:custGeom>
            <a:solidFill>
              <a:srgbClr val="F972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64" name="Freeform 257"/>
            <p:cNvSpPr>
              <a:spLocks noEditPoints="1"/>
            </p:cNvSpPr>
            <p:nvPr/>
          </p:nvSpPr>
          <p:spPr bwMode="auto">
            <a:xfrm>
              <a:off x="3111319" y="5434013"/>
              <a:ext cx="180975" cy="274638"/>
            </a:xfrm>
            <a:custGeom>
              <a:avLst/>
              <a:gdLst>
                <a:gd name="T0" fmla="*/ 68 w 69"/>
                <a:gd name="T1" fmla="*/ 93 h 104"/>
                <a:gd name="T2" fmla="*/ 69 w 69"/>
                <a:gd name="T3" fmla="*/ 104 h 104"/>
                <a:gd name="T4" fmla="*/ 69 w 69"/>
                <a:gd name="T5" fmla="*/ 103 h 104"/>
                <a:gd name="T6" fmla="*/ 68 w 69"/>
                <a:gd name="T7" fmla="*/ 93 h 104"/>
                <a:gd name="T8" fmla="*/ 61 w 69"/>
                <a:gd name="T9" fmla="*/ 63 h 104"/>
                <a:gd name="T10" fmla="*/ 65 w 69"/>
                <a:gd name="T11" fmla="*/ 77 h 104"/>
                <a:gd name="T12" fmla="*/ 61 w 69"/>
                <a:gd name="T13" fmla="*/ 63 h 104"/>
                <a:gd name="T14" fmla="*/ 59 w 69"/>
                <a:gd name="T15" fmla="*/ 59 h 104"/>
                <a:gd name="T16" fmla="*/ 61 w 69"/>
                <a:gd name="T17" fmla="*/ 63 h 104"/>
                <a:gd name="T18" fmla="*/ 59 w 69"/>
                <a:gd name="T19" fmla="*/ 59 h 104"/>
                <a:gd name="T20" fmla="*/ 10 w 69"/>
                <a:gd name="T21" fmla="*/ 10 h 104"/>
                <a:gd name="T22" fmla="*/ 13 w 69"/>
                <a:gd name="T23" fmla="*/ 11 h 104"/>
                <a:gd name="T24" fmla="*/ 45 w 69"/>
                <a:gd name="T25" fmla="*/ 33 h 104"/>
                <a:gd name="T26" fmla="*/ 54 w 69"/>
                <a:gd name="T27" fmla="*/ 47 h 104"/>
                <a:gd name="T28" fmla="*/ 45 w 69"/>
                <a:gd name="T29" fmla="*/ 33 h 104"/>
                <a:gd name="T30" fmla="*/ 13 w 69"/>
                <a:gd name="T31" fmla="*/ 11 h 104"/>
                <a:gd name="T32" fmla="*/ 10 w 69"/>
                <a:gd name="T33" fmla="*/ 10 h 104"/>
                <a:gd name="T34" fmla="*/ 0 w 69"/>
                <a:gd name="T35" fmla="*/ 6 h 104"/>
                <a:gd name="T36" fmla="*/ 1 w 69"/>
                <a:gd name="T37" fmla="*/ 7 h 104"/>
                <a:gd name="T38" fmla="*/ 4 w 69"/>
                <a:gd name="T39" fmla="*/ 8 h 104"/>
                <a:gd name="T40" fmla="*/ 1 w 69"/>
                <a:gd name="T41" fmla="*/ 7 h 104"/>
                <a:gd name="T42" fmla="*/ 0 w 69"/>
                <a:gd name="T43" fmla="*/ 6 h 104"/>
                <a:gd name="T44" fmla="*/ 1 w 69"/>
                <a:gd name="T45" fmla="*/ 3 h 104"/>
                <a:gd name="T46" fmla="*/ 0 w 69"/>
                <a:gd name="T47" fmla="*/ 3 h 104"/>
                <a:gd name="T48" fmla="*/ 0 w 69"/>
                <a:gd name="T49" fmla="*/ 4 h 104"/>
                <a:gd name="T50" fmla="*/ 0 w 69"/>
                <a:gd name="T51" fmla="*/ 4 h 104"/>
                <a:gd name="T52" fmla="*/ 1 w 69"/>
                <a:gd name="T53" fmla="*/ 3 h 104"/>
                <a:gd name="T54" fmla="*/ 6 w 69"/>
                <a:gd name="T55" fmla="*/ 0 h 104"/>
                <a:gd name="T56" fmla="*/ 5 w 69"/>
                <a:gd name="T57" fmla="*/ 0 h 104"/>
                <a:gd name="T58" fmla="*/ 6 w 69"/>
                <a:gd name="T59" fmla="*/ 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69" h="104">
                  <a:moveTo>
                    <a:pt x="68" y="93"/>
                  </a:moveTo>
                  <a:cubicBezTo>
                    <a:pt x="68" y="97"/>
                    <a:pt x="69" y="100"/>
                    <a:pt x="69" y="104"/>
                  </a:cubicBezTo>
                  <a:cubicBezTo>
                    <a:pt x="69" y="103"/>
                    <a:pt x="69" y="103"/>
                    <a:pt x="69" y="103"/>
                  </a:cubicBezTo>
                  <a:cubicBezTo>
                    <a:pt x="69" y="100"/>
                    <a:pt x="68" y="97"/>
                    <a:pt x="68" y="93"/>
                  </a:cubicBezTo>
                  <a:moveTo>
                    <a:pt x="61" y="63"/>
                  </a:moveTo>
                  <a:cubicBezTo>
                    <a:pt x="63" y="68"/>
                    <a:pt x="64" y="73"/>
                    <a:pt x="65" y="77"/>
                  </a:cubicBezTo>
                  <a:cubicBezTo>
                    <a:pt x="64" y="73"/>
                    <a:pt x="63" y="68"/>
                    <a:pt x="61" y="63"/>
                  </a:cubicBezTo>
                  <a:moveTo>
                    <a:pt x="59" y="59"/>
                  </a:moveTo>
                  <a:cubicBezTo>
                    <a:pt x="60" y="60"/>
                    <a:pt x="61" y="61"/>
                    <a:pt x="61" y="63"/>
                  </a:cubicBezTo>
                  <a:cubicBezTo>
                    <a:pt x="61" y="61"/>
                    <a:pt x="60" y="60"/>
                    <a:pt x="59" y="59"/>
                  </a:cubicBezTo>
                  <a:moveTo>
                    <a:pt x="10" y="10"/>
                  </a:moveTo>
                  <a:cubicBezTo>
                    <a:pt x="11" y="10"/>
                    <a:pt x="12" y="10"/>
                    <a:pt x="13" y="11"/>
                  </a:cubicBezTo>
                  <a:cubicBezTo>
                    <a:pt x="26" y="15"/>
                    <a:pt x="36" y="23"/>
                    <a:pt x="45" y="33"/>
                  </a:cubicBezTo>
                  <a:cubicBezTo>
                    <a:pt x="48" y="37"/>
                    <a:pt x="51" y="42"/>
                    <a:pt x="54" y="47"/>
                  </a:cubicBezTo>
                  <a:cubicBezTo>
                    <a:pt x="51" y="42"/>
                    <a:pt x="48" y="37"/>
                    <a:pt x="45" y="33"/>
                  </a:cubicBezTo>
                  <a:cubicBezTo>
                    <a:pt x="36" y="22"/>
                    <a:pt x="26" y="14"/>
                    <a:pt x="13" y="11"/>
                  </a:cubicBezTo>
                  <a:cubicBezTo>
                    <a:pt x="12" y="10"/>
                    <a:pt x="11" y="10"/>
                    <a:pt x="10" y="10"/>
                  </a:cubicBezTo>
                  <a:moveTo>
                    <a:pt x="0" y="6"/>
                  </a:moveTo>
                  <a:cubicBezTo>
                    <a:pt x="0" y="7"/>
                    <a:pt x="1" y="7"/>
                    <a:pt x="1" y="7"/>
                  </a:cubicBezTo>
                  <a:cubicBezTo>
                    <a:pt x="2" y="7"/>
                    <a:pt x="3" y="8"/>
                    <a:pt x="4" y="8"/>
                  </a:cubicBezTo>
                  <a:cubicBezTo>
                    <a:pt x="3" y="8"/>
                    <a:pt x="2" y="7"/>
                    <a:pt x="1" y="7"/>
                  </a:cubicBezTo>
                  <a:cubicBezTo>
                    <a:pt x="1" y="7"/>
                    <a:pt x="0" y="7"/>
                    <a:pt x="0" y="6"/>
                  </a:cubicBezTo>
                  <a:moveTo>
                    <a:pt x="1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3"/>
                    <a:pt x="1" y="3"/>
                  </a:cubicBezTo>
                  <a:moveTo>
                    <a:pt x="6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6" y="0"/>
                  </a:cubicBezTo>
                </a:path>
              </a:pathLst>
            </a:custGeom>
            <a:solidFill>
              <a:srgbClr val="FFD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65" name="Freeform 258"/>
            <p:cNvSpPr>
              <a:spLocks/>
            </p:cNvSpPr>
            <p:nvPr/>
          </p:nvSpPr>
          <p:spPr bwMode="auto">
            <a:xfrm>
              <a:off x="3111319" y="5434013"/>
              <a:ext cx="209550" cy="271463"/>
            </a:xfrm>
            <a:custGeom>
              <a:avLst/>
              <a:gdLst>
                <a:gd name="T0" fmla="*/ 9 w 80"/>
                <a:gd name="T1" fmla="*/ 0 h 103"/>
                <a:gd name="T2" fmla="*/ 6 w 80"/>
                <a:gd name="T3" fmla="*/ 0 h 103"/>
                <a:gd name="T4" fmla="*/ 5 w 80"/>
                <a:gd name="T5" fmla="*/ 0 h 103"/>
                <a:gd name="T6" fmla="*/ 1 w 80"/>
                <a:gd name="T7" fmla="*/ 2 h 103"/>
                <a:gd name="T8" fmla="*/ 1 w 80"/>
                <a:gd name="T9" fmla="*/ 3 h 103"/>
                <a:gd name="T10" fmla="*/ 0 w 80"/>
                <a:gd name="T11" fmla="*/ 4 h 103"/>
                <a:gd name="T12" fmla="*/ 0 w 80"/>
                <a:gd name="T13" fmla="*/ 4 h 103"/>
                <a:gd name="T14" fmla="*/ 0 w 80"/>
                <a:gd name="T15" fmla="*/ 6 h 103"/>
                <a:gd name="T16" fmla="*/ 1 w 80"/>
                <a:gd name="T17" fmla="*/ 7 h 103"/>
                <a:gd name="T18" fmla="*/ 4 w 80"/>
                <a:gd name="T19" fmla="*/ 8 h 103"/>
                <a:gd name="T20" fmla="*/ 5 w 80"/>
                <a:gd name="T21" fmla="*/ 9 h 103"/>
                <a:gd name="T22" fmla="*/ 10 w 80"/>
                <a:gd name="T23" fmla="*/ 10 h 103"/>
                <a:gd name="T24" fmla="*/ 13 w 80"/>
                <a:gd name="T25" fmla="*/ 11 h 103"/>
                <a:gd name="T26" fmla="*/ 45 w 80"/>
                <a:gd name="T27" fmla="*/ 33 h 103"/>
                <a:gd name="T28" fmla="*/ 54 w 80"/>
                <a:gd name="T29" fmla="*/ 47 h 103"/>
                <a:gd name="T30" fmla="*/ 54 w 80"/>
                <a:gd name="T31" fmla="*/ 48 h 103"/>
                <a:gd name="T32" fmla="*/ 59 w 80"/>
                <a:gd name="T33" fmla="*/ 57 h 103"/>
                <a:gd name="T34" fmla="*/ 59 w 80"/>
                <a:gd name="T35" fmla="*/ 59 h 103"/>
                <a:gd name="T36" fmla="*/ 61 w 80"/>
                <a:gd name="T37" fmla="*/ 63 h 103"/>
                <a:gd name="T38" fmla="*/ 61 w 80"/>
                <a:gd name="T39" fmla="*/ 63 h 103"/>
                <a:gd name="T40" fmla="*/ 61 w 80"/>
                <a:gd name="T41" fmla="*/ 63 h 103"/>
                <a:gd name="T42" fmla="*/ 65 w 80"/>
                <a:gd name="T43" fmla="*/ 77 h 103"/>
                <a:gd name="T44" fmla="*/ 68 w 80"/>
                <a:gd name="T45" fmla="*/ 92 h 103"/>
                <a:gd name="T46" fmla="*/ 68 w 80"/>
                <a:gd name="T47" fmla="*/ 93 h 103"/>
                <a:gd name="T48" fmla="*/ 69 w 80"/>
                <a:gd name="T49" fmla="*/ 103 h 103"/>
                <a:gd name="T50" fmla="*/ 69 w 80"/>
                <a:gd name="T51" fmla="*/ 103 h 103"/>
                <a:gd name="T52" fmla="*/ 69 w 80"/>
                <a:gd name="T53" fmla="*/ 103 h 103"/>
                <a:gd name="T54" fmla="*/ 69 w 80"/>
                <a:gd name="T55" fmla="*/ 101 h 103"/>
                <a:gd name="T56" fmla="*/ 71 w 80"/>
                <a:gd name="T57" fmla="*/ 97 h 103"/>
                <a:gd name="T58" fmla="*/ 73 w 80"/>
                <a:gd name="T59" fmla="*/ 96 h 103"/>
                <a:gd name="T60" fmla="*/ 80 w 80"/>
                <a:gd name="T61" fmla="*/ 90 h 103"/>
                <a:gd name="T62" fmla="*/ 77 w 80"/>
                <a:gd name="T63" fmla="*/ 77 h 103"/>
                <a:gd name="T64" fmla="*/ 74 w 80"/>
                <a:gd name="T65" fmla="*/ 68 h 103"/>
                <a:gd name="T66" fmla="*/ 72 w 80"/>
                <a:gd name="T67" fmla="*/ 61 h 103"/>
                <a:gd name="T68" fmla="*/ 71 w 80"/>
                <a:gd name="T69" fmla="*/ 63 h 103"/>
                <a:gd name="T70" fmla="*/ 67 w 80"/>
                <a:gd name="T71" fmla="*/ 68 h 103"/>
                <a:gd name="T72" fmla="*/ 65 w 80"/>
                <a:gd name="T73" fmla="*/ 68 h 103"/>
                <a:gd name="T74" fmla="*/ 63 w 80"/>
                <a:gd name="T75" fmla="*/ 67 h 103"/>
                <a:gd name="T76" fmla="*/ 61 w 80"/>
                <a:gd name="T77" fmla="*/ 62 h 103"/>
                <a:gd name="T78" fmla="*/ 62 w 80"/>
                <a:gd name="T79" fmla="*/ 59 h 103"/>
                <a:gd name="T80" fmla="*/ 63 w 80"/>
                <a:gd name="T81" fmla="*/ 57 h 103"/>
                <a:gd name="T82" fmla="*/ 68 w 80"/>
                <a:gd name="T83" fmla="*/ 50 h 103"/>
                <a:gd name="T84" fmla="*/ 55 w 80"/>
                <a:gd name="T85" fmla="*/ 29 h 103"/>
                <a:gd name="T86" fmla="*/ 52 w 80"/>
                <a:gd name="T87" fmla="*/ 36 h 103"/>
                <a:gd name="T88" fmla="*/ 51 w 80"/>
                <a:gd name="T89" fmla="*/ 37 h 103"/>
                <a:gd name="T90" fmla="*/ 49 w 80"/>
                <a:gd name="T91" fmla="*/ 38 h 103"/>
                <a:gd name="T92" fmla="*/ 48 w 80"/>
                <a:gd name="T93" fmla="*/ 37 h 103"/>
                <a:gd name="T94" fmla="*/ 45 w 80"/>
                <a:gd name="T95" fmla="*/ 34 h 103"/>
                <a:gd name="T96" fmla="*/ 45 w 80"/>
                <a:gd name="T97" fmla="*/ 29 h 103"/>
                <a:gd name="T98" fmla="*/ 48 w 80"/>
                <a:gd name="T99" fmla="*/ 21 h 103"/>
                <a:gd name="T100" fmla="*/ 43 w 80"/>
                <a:gd name="T101" fmla="*/ 16 h 103"/>
                <a:gd name="T102" fmla="*/ 33 w 80"/>
                <a:gd name="T103" fmla="*/ 9 h 103"/>
                <a:gd name="T104" fmla="*/ 31 w 80"/>
                <a:gd name="T105" fmla="*/ 15 h 103"/>
                <a:gd name="T106" fmla="*/ 28 w 80"/>
                <a:gd name="T107" fmla="*/ 17 h 103"/>
                <a:gd name="T108" fmla="*/ 27 w 80"/>
                <a:gd name="T109" fmla="*/ 17 h 103"/>
                <a:gd name="T110" fmla="*/ 23 w 80"/>
                <a:gd name="T111" fmla="*/ 9 h 103"/>
                <a:gd name="T112" fmla="*/ 25 w 80"/>
                <a:gd name="T113" fmla="*/ 4 h 103"/>
                <a:gd name="T114" fmla="*/ 12 w 80"/>
                <a:gd name="T115" fmla="*/ 0 h 103"/>
                <a:gd name="T116" fmla="*/ 9 w 80"/>
                <a:gd name="T117" fmla="*/ 0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80" h="103">
                  <a:moveTo>
                    <a:pt x="9" y="0"/>
                  </a:moveTo>
                  <a:cubicBezTo>
                    <a:pt x="8" y="0"/>
                    <a:pt x="7" y="0"/>
                    <a:pt x="6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1"/>
                    <a:pt x="3" y="1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6"/>
                    <a:pt x="0" y="6"/>
                  </a:cubicBezTo>
                  <a:cubicBezTo>
                    <a:pt x="0" y="7"/>
                    <a:pt x="1" y="7"/>
                    <a:pt x="1" y="7"/>
                  </a:cubicBezTo>
                  <a:cubicBezTo>
                    <a:pt x="2" y="7"/>
                    <a:pt x="3" y="8"/>
                    <a:pt x="4" y="8"/>
                  </a:cubicBezTo>
                  <a:cubicBezTo>
                    <a:pt x="4" y="8"/>
                    <a:pt x="5" y="8"/>
                    <a:pt x="5" y="9"/>
                  </a:cubicBezTo>
                  <a:cubicBezTo>
                    <a:pt x="7" y="9"/>
                    <a:pt x="8" y="9"/>
                    <a:pt x="10" y="10"/>
                  </a:cubicBezTo>
                  <a:cubicBezTo>
                    <a:pt x="11" y="10"/>
                    <a:pt x="12" y="10"/>
                    <a:pt x="13" y="11"/>
                  </a:cubicBezTo>
                  <a:cubicBezTo>
                    <a:pt x="26" y="14"/>
                    <a:pt x="36" y="22"/>
                    <a:pt x="45" y="33"/>
                  </a:cubicBezTo>
                  <a:cubicBezTo>
                    <a:pt x="48" y="37"/>
                    <a:pt x="51" y="42"/>
                    <a:pt x="54" y="47"/>
                  </a:cubicBezTo>
                  <a:cubicBezTo>
                    <a:pt x="54" y="47"/>
                    <a:pt x="54" y="47"/>
                    <a:pt x="54" y="48"/>
                  </a:cubicBezTo>
                  <a:cubicBezTo>
                    <a:pt x="56" y="51"/>
                    <a:pt x="57" y="54"/>
                    <a:pt x="59" y="57"/>
                  </a:cubicBezTo>
                  <a:cubicBezTo>
                    <a:pt x="59" y="58"/>
                    <a:pt x="59" y="58"/>
                    <a:pt x="59" y="59"/>
                  </a:cubicBezTo>
                  <a:cubicBezTo>
                    <a:pt x="60" y="60"/>
                    <a:pt x="61" y="61"/>
                    <a:pt x="61" y="63"/>
                  </a:cubicBezTo>
                  <a:cubicBezTo>
                    <a:pt x="61" y="63"/>
                    <a:pt x="61" y="63"/>
                    <a:pt x="61" y="63"/>
                  </a:cubicBezTo>
                  <a:cubicBezTo>
                    <a:pt x="61" y="63"/>
                    <a:pt x="61" y="63"/>
                    <a:pt x="61" y="63"/>
                  </a:cubicBezTo>
                  <a:cubicBezTo>
                    <a:pt x="63" y="68"/>
                    <a:pt x="64" y="73"/>
                    <a:pt x="65" y="77"/>
                  </a:cubicBezTo>
                  <a:cubicBezTo>
                    <a:pt x="66" y="82"/>
                    <a:pt x="67" y="87"/>
                    <a:pt x="68" y="92"/>
                  </a:cubicBezTo>
                  <a:cubicBezTo>
                    <a:pt x="68" y="92"/>
                    <a:pt x="68" y="93"/>
                    <a:pt x="68" y="93"/>
                  </a:cubicBezTo>
                  <a:cubicBezTo>
                    <a:pt x="68" y="97"/>
                    <a:pt x="69" y="100"/>
                    <a:pt x="69" y="103"/>
                  </a:cubicBezTo>
                  <a:cubicBezTo>
                    <a:pt x="69" y="103"/>
                    <a:pt x="69" y="103"/>
                    <a:pt x="69" y="103"/>
                  </a:cubicBezTo>
                  <a:cubicBezTo>
                    <a:pt x="69" y="103"/>
                    <a:pt x="69" y="103"/>
                    <a:pt x="69" y="103"/>
                  </a:cubicBezTo>
                  <a:cubicBezTo>
                    <a:pt x="69" y="102"/>
                    <a:pt x="69" y="102"/>
                    <a:pt x="69" y="101"/>
                  </a:cubicBezTo>
                  <a:cubicBezTo>
                    <a:pt x="69" y="99"/>
                    <a:pt x="70" y="98"/>
                    <a:pt x="71" y="97"/>
                  </a:cubicBezTo>
                  <a:cubicBezTo>
                    <a:pt x="72" y="96"/>
                    <a:pt x="72" y="96"/>
                    <a:pt x="73" y="96"/>
                  </a:cubicBezTo>
                  <a:cubicBezTo>
                    <a:pt x="75" y="94"/>
                    <a:pt x="78" y="92"/>
                    <a:pt x="80" y="90"/>
                  </a:cubicBezTo>
                  <a:cubicBezTo>
                    <a:pt x="79" y="86"/>
                    <a:pt x="78" y="81"/>
                    <a:pt x="77" y="77"/>
                  </a:cubicBezTo>
                  <a:cubicBezTo>
                    <a:pt x="76" y="74"/>
                    <a:pt x="75" y="71"/>
                    <a:pt x="74" y="68"/>
                  </a:cubicBezTo>
                  <a:cubicBezTo>
                    <a:pt x="74" y="66"/>
                    <a:pt x="73" y="63"/>
                    <a:pt x="72" y="61"/>
                  </a:cubicBezTo>
                  <a:cubicBezTo>
                    <a:pt x="72" y="62"/>
                    <a:pt x="71" y="63"/>
                    <a:pt x="71" y="63"/>
                  </a:cubicBezTo>
                  <a:cubicBezTo>
                    <a:pt x="70" y="65"/>
                    <a:pt x="68" y="66"/>
                    <a:pt x="67" y="68"/>
                  </a:cubicBezTo>
                  <a:cubicBezTo>
                    <a:pt x="66" y="68"/>
                    <a:pt x="66" y="68"/>
                    <a:pt x="65" y="68"/>
                  </a:cubicBezTo>
                  <a:cubicBezTo>
                    <a:pt x="64" y="68"/>
                    <a:pt x="63" y="68"/>
                    <a:pt x="63" y="67"/>
                  </a:cubicBezTo>
                  <a:cubicBezTo>
                    <a:pt x="62" y="65"/>
                    <a:pt x="61" y="63"/>
                    <a:pt x="61" y="62"/>
                  </a:cubicBezTo>
                  <a:cubicBezTo>
                    <a:pt x="61" y="61"/>
                    <a:pt x="61" y="60"/>
                    <a:pt x="62" y="59"/>
                  </a:cubicBezTo>
                  <a:cubicBezTo>
                    <a:pt x="62" y="58"/>
                    <a:pt x="62" y="57"/>
                    <a:pt x="63" y="57"/>
                  </a:cubicBezTo>
                  <a:cubicBezTo>
                    <a:pt x="65" y="55"/>
                    <a:pt x="67" y="53"/>
                    <a:pt x="68" y="50"/>
                  </a:cubicBezTo>
                  <a:cubicBezTo>
                    <a:pt x="65" y="43"/>
                    <a:pt x="60" y="35"/>
                    <a:pt x="55" y="29"/>
                  </a:cubicBezTo>
                  <a:cubicBezTo>
                    <a:pt x="54" y="31"/>
                    <a:pt x="53" y="34"/>
                    <a:pt x="52" y="36"/>
                  </a:cubicBezTo>
                  <a:cubicBezTo>
                    <a:pt x="51" y="37"/>
                    <a:pt x="51" y="37"/>
                    <a:pt x="51" y="37"/>
                  </a:cubicBezTo>
                  <a:cubicBezTo>
                    <a:pt x="51" y="37"/>
                    <a:pt x="50" y="38"/>
                    <a:pt x="49" y="38"/>
                  </a:cubicBezTo>
                  <a:cubicBezTo>
                    <a:pt x="49" y="38"/>
                    <a:pt x="49" y="38"/>
                    <a:pt x="48" y="37"/>
                  </a:cubicBezTo>
                  <a:cubicBezTo>
                    <a:pt x="47" y="36"/>
                    <a:pt x="46" y="35"/>
                    <a:pt x="45" y="34"/>
                  </a:cubicBezTo>
                  <a:cubicBezTo>
                    <a:pt x="44" y="32"/>
                    <a:pt x="44" y="30"/>
                    <a:pt x="45" y="29"/>
                  </a:cubicBezTo>
                  <a:cubicBezTo>
                    <a:pt x="46" y="26"/>
                    <a:pt x="47" y="24"/>
                    <a:pt x="48" y="21"/>
                  </a:cubicBezTo>
                  <a:cubicBezTo>
                    <a:pt x="47" y="19"/>
                    <a:pt x="45" y="18"/>
                    <a:pt x="43" y="16"/>
                  </a:cubicBezTo>
                  <a:cubicBezTo>
                    <a:pt x="40" y="13"/>
                    <a:pt x="37" y="11"/>
                    <a:pt x="33" y="9"/>
                  </a:cubicBezTo>
                  <a:cubicBezTo>
                    <a:pt x="32" y="11"/>
                    <a:pt x="32" y="13"/>
                    <a:pt x="31" y="15"/>
                  </a:cubicBezTo>
                  <a:cubicBezTo>
                    <a:pt x="31" y="16"/>
                    <a:pt x="30" y="17"/>
                    <a:pt x="28" y="17"/>
                  </a:cubicBezTo>
                  <a:cubicBezTo>
                    <a:pt x="28" y="17"/>
                    <a:pt x="27" y="17"/>
                    <a:pt x="27" y="17"/>
                  </a:cubicBezTo>
                  <a:cubicBezTo>
                    <a:pt x="22" y="14"/>
                    <a:pt x="22" y="14"/>
                    <a:pt x="23" y="9"/>
                  </a:cubicBezTo>
                  <a:cubicBezTo>
                    <a:pt x="24" y="7"/>
                    <a:pt x="24" y="6"/>
                    <a:pt x="25" y="4"/>
                  </a:cubicBezTo>
                  <a:cubicBezTo>
                    <a:pt x="21" y="2"/>
                    <a:pt x="17" y="1"/>
                    <a:pt x="12" y="0"/>
                  </a:cubicBezTo>
                  <a:cubicBezTo>
                    <a:pt x="11" y="0"/>
                    <a:pt x="10" y="0"/>
                    <a:pt x="9" y="0"/>
                  </a:cubicBezTo>
                </a:path>
              </a:pathLst>
            </a:custGeom>
            <a:solidFill>
              <a:srgbClr val="FF8F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66" name="Freeform 259"/>
            <p:cNvSpPr>
              <a:spLocks noEditPoints="1"/>
            </p:cNvSpPr>
            <p:nvPr/>
          </p:nvSpPr>
          <p:spPr bwMode="auto">
            <a:xfrm>
              <a:off x="3282769" y="5708650"/>
              <a:ext cx="9525" cy="92075"/>
            </a:xfrm>
            <a:custGeom>
              <a:avLst/>
              <a:gdLst>
                <a:gd name="T0" fmla="*/ 3 w 4"/>
                <a:gd name="T1" fmla="*/ 19 h 35"/>
                <a:gd name="T2" fmla="*/ 0 w 4"/>
                <a:gd name="T3" fmla="*/ 33 h 35"/>
                <a:gd name="T4" fmla="*/ 0 w 4"/>
                <a:gd name="T5" fmla="*/ 35 h 35"/>
                <a:gd name="T6" fmla="*/ 0 w 4"/>
                <a:gd name="T7" fmla="*/ 34 h 35"/>
                <a:gd name="T8" fmla="*/ 0 w 4"/>
                <a:gd name="T9" fmla="*/ 33 h 35"/>
                <a:gd name="T10" fmla="*/ 3 w 4"/>
                <a:gd name="T11" fmla="*/ 19 h 35"/>
                <a:gd name="T12" fmla="*/ 4 w 4"/>
                <a:gd name="T13" fmla="*/ 0 h 35"/>
                <a:gd name="T14" fmla="*/ 4 w 4"/>
                <a:gd name="T15" fmla="*/ 0 h 35"/>
                <a:gd name="T16" fmla="*/ 4 w 4"/>
                <a:gd name="T17" fmla="*/ 4 h 35"/>
                <a:gd name="T18" fmla="*/ 4 w 4"/>
                <a:gd name="T19" fmla="*/ 1 h 35"/>
                <a:gd name="T20" fmla="*/ 4 w 4"/>
                <a:gd name="T21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35">
                  <a:moveTo>
                    <a:pt x="3" y="19"/>
                  </a:moveTo>
                  <a:cubicBezTo>
                    <a:pt x="2" y="23"/>
                    <a:pt x="1" y="28"/>
                    <a:pt x="0" y="33"/>
                  </a:cubicBezTo>
                  <a:cubicBezTo>
                    <a:pt x="0" y="34"/>
                    <a:pt x="0" y="34"/>
                    <a:pt x="0" y="35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0" y="34"/>
                    <a:pt x="0" y="33"/>
                    <a:pt x="0" y="33"/>
                  </a:cubicBezTo>
                  <a:cubicBezTo>
                    <a:pt x="1" y="28"/>
                    <a:pt x="2" y="23"/>
                    <a:pt x="3" y="19"/>
                  </a:cubicBezTo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4" y="3"/>
                    <a:pt x="4" y="4"/>
                  </a:cubicBezTo>
                  <a:cubicBezTo>
                    <a:pt x="4" y="3"/>
                    <a:pt x="4" y="2"/>
                    <a:pt x="4" y="1"/>
                  </a:cubicBezTo>
                  <a:cubicBezTo>
                    <a:pt x="4" y="1"/>
                    <a:pt x="4" y="0"/>
                    <a:pt x="4" y="0"/>
                  </a:cubicBezTo>
                </a:path>
              </a:pathLst>
            </a:custGeom>
            <a:solidFill>
              <a:srgbClr val="FFD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67" name="Freeform 260"/>
            <p:cNvSpPr>
              <a:spLocks/>
            </p:cNvSpPr>
            <p:nvPr/>
          </p:nvSpPr>
          <p:spPr bwMode="auto">
            <a:xfrm>
              <a:off x="3282769" y="5700713"/>
              <a:ext cx="46038" cy="98425"/>
            </a:xfrm>
            <a:custGeom>
              <a:avLst/>
              <a:gdLst>
                <a:gd name="T0" fmla="*/ 17 w 18"/>
                <a:gd name="T1" fmla="*/ 0 h 37"/>
                <a:gd name="T2" fmla="*/ 10 w 18"/>
                <a:gd name="T3" fmla="*/ 5 h 37"/>
                <a:gd name="T4" fmla="*/ 7 w 18"/>
                <a:gd name="T5" fmla="*/ 7 h 37"/>
                <a:gd name="T6" fmla="*/ 6 w 18"/>
                <a:gd name="T7" fmla="*/ 7 h 37"/>
                <a:gd name="T8" fmla="*/ 4 w 18"/>
                <a:gd name="T9" fmla="*/ 4 h 37"/>
                <a:gd name="T10" fmla="*/ 4 w 18"/>
                <a:gd name="T11" fmla="*/ 7 h 37"/>
                <a:gd name="T12" fmla="*/ 3 w 18"/>
                <a:gd name="T13" fmla="*/ 22 h 37"/>
                <a:gd name="T14" fmla="*/ 0 w 18"/>
                <a:gd name="T15" fmla="*/ 36 h 37"/>
                <a:gd name="T16" fmla="*/ 0 w 18"/>
                <a:gd name="T17" fmla="*/ 37 h 37"/>
                <a:gd name="T18" fmla="*/ 0 w 18"/>
                <a:gd name="T19" fmla="*/ 37 h 37"/>
                <a:gd name="T20" fmla="*/ 4 w 18"/>
                <a:gd name="T21" fmla="*/ 33 h 37"/>
                <a:gd name="T22" fmla="*/ 7 w 18"/>
                <a:gd name="T23" fmla="*/ 32 h 37"/>
                <a:gd name="T24" fmla="*/ 17 w 18"/>
                <a:gd name="T25" fmla="*/ 29 h 37"/>
                <a:gd name="T26" fmla="*/ 17 w 18"/>
                <a:gd name="T27" fmla="*/ 2 h 37"/>
                <a:gd name="T28" fmla="*/ 17 w 18"/>
                <a:gd name="T29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8" h="37">
                  <a:moveTo>
                    <a:pt x="17" y="0"/>
                  </a:moveTo>
                  <a:cubicBezTo>
                    <a:pt x="15" y="2"/>
                    <a:pt x="12" y="4"/>
                    <a:pt x="10" y="5"/>
                  </a:cubicBezTo>
                  <a:cubicBezTo>
                    <a:pt x="9" y="6"/>
                    <a:pt x="8" y="7"/>
                    <a:pt x="7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4" y="6"/>
                    <a:pt x="4" y="5"/>
                    <a:pt x="4" y="4"/>
                  </a:cubicBezTo>
                  <a:cubicBezTo>
                    <a:pt x="4" y="5"/>
                    <a:pt x="4" y="6"/>
                    <a:pt x="4" y="7"/>
                  </a:cubicBezTo>
                  <a:cubicBezTo>
                    <a:pt x="4" y="12"/>
                    <a:pt x="4" y="17"/>
                    <a:pt x="3" y="22"/>
                  </a:cubicBezTo>
                  <a:cubicBezTo>
                    <a:pt x="2" y="26"/>
                    <a:pt x="1" y="31"/>
                    <a:pt x="0" y="36"/>
                  </a:cubicBezTo>
                  <a:cubicBezTo>
                    <a:pt x="0" y="36"/>
                    <a:pt x="0" y="37"/>
                    <a:pt x="0" y="37"/>
                  </a:cubicBezTo>
                  <a:cubicBezTo>
                    <a:pt x="0" y="37"/>
                    <a:pt x="0" y="37"/>
                    <a:pt x="0" y="37"/>
                  </a:cubicBezTo>
                  <a:cubicBezTo>
                    <a:pt x="1" y="35"/>
                    <a:pt x="2" y="34"/>
                    <a:pt x="4" y="33"/>
                  </a:cubicBezTo>
                  <a:cubicBezTo>
                    <a:pt x="5" y="33"/>
                    <a:pt x="6" y="33"/>
                    <a:pt x="7" y="32"/>
                  </a:cubicBezTo>
                  <a:cubicBezTo>
                    <a:pt x="10" y="31"/>
                    <a:pt x="14" y="30"/>
                    <a:pt x="17" y="29"/>
                  </a:cubicBezTo>
                  <a:cubicBezTo>
                    <a:pt x="18" y="20"/>
                    <a:pt x="18" y="11"/>
                    <a:pt x="17" y="2"/>
                  </a:cubicBezTo>
                  <a:cubicBezTo>
                    <a:pt x="17" y="1"/>
                    <a:pt x="17" y="0"/>
                    <a:pt x="17" y="0"/>
                  </a:cubicBezTo>
                </a:path>
              </a:pathLst>
            </a:custGeom>
            <a:solidFill>
              <a:srgbClr val="FF8F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68" name="Freeform 261"/>
            <p:cNvSpPr>
              <a:spLocks/>
            </p:cNvSpPr>
            <p:nvPr/>
          </p:nvSpPr>
          <p:spPr bwMode="auto">
            <a:xfrm>
              <a:off x="3279594" y="5811838"/>
              <a:ext cx="0" cy="3175"/>
            </a:xfrm>
            <a:custGeom>
              <a:avLst/>
              <a:gdLst>
                <a:gd name="T0" fmla="*/ 0 h 1"/>
                <a:gd name="T1" fmla="*/ 1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FD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69" name="Freeform 262"/>
            <p:cNvSpPr>
              <a:spLocks/>
            </p:cNvSpPr>
            <p:nvPr/>
          </p:nvSpPr>
          <p:spPr bwMode="auto">
            <a:xfrm>
              <a:off x="3251019" y="5807075"/>
              <a:ext cx="73025" cy="103188"/>
            </a:xfrm>
            <a:custGeom>
              <a:avLst/>
              <a:gdLst>
                <a:gd name="T0" fmla="*/ 28 w 28"/>
                <a:gd name="T1" fmla="*/ 0 h 39"/>
                <a:gd name="T2" fmla="*/ 19 w 28"/>
                <a:gd name="T3" fmla="*/ 4 h 39"/>
                <a:gd name="T4" fmla="*/ 13 w 28"/>
                <a:gd name="T5" fmla="*/ 5 h 39"/>
                <a:gd name="T6" fmla="*/ 13 w 28"/>
                <a:gd name="T7" fmla="*/ 5 h 39"/>
                <a:gd name="T8" fmla="*/ 11 w 28"/>
                <a:gd name="T9" fmla="*/ 4 h 39"/>
                <a:gd name="T10" fmla="*/ 11 w 28"/>
                <a:gd name="T11" fmla="*/ 2 h 39"/>
                <a:gd name="T12" fmla="*/ 11 w 28"/>
                <a:gd name="T13" fmla="*/ 3 h 39"/>
                <a:gd name="T14" fmla="*/ 5 w 28"/>
                <a:gd name="T15" fmla="*/ 21 h 39"/>
                <a:gd name="T16" fmla="*/ 0 w 28"/>
                <a:gd name="T17" fmla="*/ 39 h 39"/>
                <a:gd name="T18" fmla="*/ 1 w 28"/>
                <a:gd name="T19" fmla="*/ 37 h 39"/>
                <a:gd name="T20" fmla="*/ 4 w 28"/>
                <a:gd name="T21" fmla="*/ 35 h 39"/>
                <a:gd name="T22" fmla="*/ 6 w 28"/>
                <a:gd name="T23" fmla="*/ 34 h 39"/>
                <a:gd name="T24" fmla="*/ 22 w 28"/>
                <a:gd name="T25" fmla="*/ 30 h 39"/>
                <a:gd name="T26" fmla="*/ 25 w 28"/>
                <a:gd name="T27" fmla="*/ 15 h 39"/>
                <a:gd name="T28" fmla="*/ 28 w 28"/>
                <a:gd name="T29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8" h="39">
                  <a:moveTo>
                    <a:pt x="28" y="0"/>
                  </a:moveTo>
                  <a:cubicBezTo>
                    <a:pt x="25" y="1"/>
                    <a:pt x="22" y="3"/>
                    <a:pt x="19" y="4"/>
                  </a:cubicBezTo>
                  <a:cubicBezTo>
                    <a:pt x="17" y="4"/>
                    <a:pt x="15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2" y="5"/>
                    <a:pt x="11" y="5"/>
                    <a:pt x="11" y="4"/>
                  </a:cubicBezTo>
                  <a:cubicBezTo>
                    <a:pt x="11" y="3"/>
                    <a:pt x="11" y="3"/>
                    <a:pt x="11" y="2"/>
                  </a:cubicBezTo>
                  <a:cubicBezTo>
                    <a:pt x="11" y="2"/>
                    <a:pt x="11" y="2"/>
                    <a:pt x="11" y="3"/>
                  </a:cubicBezTo>
                  <a:cubicBezTo>
                    <a:pt x="9" y="9"/>
                    <a:pt x="8" y="15"/>
                    <a:pt x="5" y="21"/>
                  </a:cubicBezTo>
                  <a:cubicBezTo>
                    <a:pt x="3" y="27"/>
                    <a:pt x="2" y="33"/>
                    <a:pt x="0" y="39"/>
                  </a:cubicBezTo>
                  <a:cubicBezTo>
                    <a:pt x="0" y="39"/>
                    <a:pt x="0" y="38"/>
                    <a:pt x="1" y="37"/>
                  </a:cubicBezTo>
                  <a:cubicBezTo>
                    <a:pt x="1" y="36"/>
                    <a:pt x="2" y="35"/>
                    <a:pt x="4" y="35"/>
                  </a:cubicBezTo>
                  <a:cubicBezTo>
                    <a:pt x="4" y="34"/>
                    <a:pt x="5" y="34"/>
                    <a:pt x="6" y="34"/>
                  </a:cubicBezTo>
                  <a:cubicBezTo>
                    <a:pt x="12" y="34"/>
                    <a:pt x="17" y="32"/>
                    <a:pt x="22" y="30"/>
                  </a:cubicBezTo>
                  <a:cubicBezTo>
                    <a:pt x="23" y="25"/>
                    <a:pt x="24" y="20"/>
                    <a:pt x="25" y="15"/>
                  </a:cubicBezTo>
                  <a:cubicBezTo>
                    <a:pt x="27" y="10"/>
                    <a:pt x="28" y="5"/>
                    <a:pt x="28" y="0"/>
                  </a:cubicBezTo>
                </a:path>
              </a:pathLst>
            </a:custGeom>
            <a:solidFill>
              <a:srgbClr val="FF8F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70" name="Freeform 263"/>
            <p:cNvSpPr>
              <a:spLocks noEditPoints="1"/>
            </p:cNvSpPr>
            <p:nvPr/>
          </p:nvSpPr>
          <p:spPr bwMode="auto">
            <a:xfrm>
              <a:off x="3108144" y="6030913"/>
              <a:ext cx="331788" cy="619125"/>
            </a:xfrm>
            <a:custGeom>
              <a:avLst/>
              <a:gdLst>
                <a:gd name="T0" fmla="*/ 78 w 126"/>
                <a:gd name="T1" fmla="*/ 233 h 234"/>
                <a:gd name="T2" fmla="*/ 79 w 126"/>
                <a:gd name="T3" fmla="*/ 233 h 234"/>
                <a:gd name="T4" fmla="*/ 93 w 126"/>
                <a:gd name="T5" fmla="*/ 234 h 234"/>
                <a:gd name="T6" fmla="*/ 79 w 126"/>
                <a:gd name="T7" fmla="*/ 233 h 234"/>
                <a:gd name="T8" fmla="*/ 78 w 126"/>
                <a:gd name="T9" fmla="*/ 233 h 234"/>
                <a:gd name="T10" fmla="*/ 118 w 126"/>
                <a:gd name="T11" fmla="*/ 232 h 234"/>
                <a:gd name="T12" fmla="*/ 116 w 126"/>
                <a:gd name="T13" fmla="*/ 232 h 234"/>
                <a:gd name="T14" fmla="*/ 107 w 126"/>
                <a:gd name="T15" fmla="*/ 234 h 234"/>
                <a:gd name="T16" fmla="*/ 118 w 126"/>
                <a:gd name="T17" fmla="*/ 232 h 234"/>
                <a:gd name="T18" fmla="*/ 126 w 126"/>
                <a:gd name="T19" fmla="*/ 228 h 234"/>
                <a:gd name="T20" fmla="*/ 125 w 126"/>
                <a:gd name="T21" fmla="*/ 229 h 234"/>
                <a:gd name="T22" fmla="*/ 126 w 126"/>
                <a:gd name="T23" fmla="*/ 228 h 234"/>
                <a:gd name="T24" fmla="*/ 53 w 126"/>
                <a:gd name="T25" fmla="*/ 224 h 234"/>
                <a:gd name="T26" fmla="*/ 53 w 126"/>
                <a:gd name="T27" fmla="*/ 224 h 234"/>
                <a:gd name="T28" fmla="*/ 53 w 126"/>
                <a:gd name="T29" fmla="*/ 224 h 234"/>
                <a:gd name="T30" fmla="*/ 52 w 126"/>
                <a:gd name="T31" fmla="*/ 224 h 234"/>
                <a:gd name="T32" fmla="*/ 53 w 126"/>
                <a:gd name="T33" fmla="*/ 224 h 234"/>
                <a:gd name="T34" fmla="*/ 52 w 126"/>
                <a:gd name="T35" fmla="*/ 224 h 234"/>
                <a:gd name="T36" fmla="*/ 124 w 126"/>
                <a:gd name="T37" fmla="*/ 223 h 234"/>
                <a:gd name="T38" fmla="*/ 125 w 126"/>
                <a:gd name="T39" fmla="*/ 226 h 234"/>
                <a:gd name="T40" fmla="*/ 124 w 126"/>
                <a:gd name="T41" fmla="*/ 224 h 234"/>
                <a:gd name="T42" fmla="*/ 124 w 126"/>
                <a:gd name="T43" fmla="*/ 223 h 234"/>
                <a:gd name="T44" fmla="*/ 115 w 126"/>
                <a:gd name="T45" fmla="*/ 211 h 234"/>
                <a:gd name="T46" fmla="*/ 123 w 126"/>
                <a:gd name="T47" fmla="*/ 223 h 234"/>
                <a:gd name="T48" fmla="*/ 123 w 126"/>
                <a:gd name="T49" fmla="*/ 223 h 234"/>
                <a:gd name="T50" fmla="*/ 116 w 126"/>
                <a:gd name="T51" fmla="*/ 213 h 234"/>
                <a:gd name="T52" fmla="*/ 115 w 126"/>
                <a:gd name="T53" fmla="*/ 211 h 234"/>
                <a:gd name="T54" fmla="*/ 101 w 126"/>
                <a:gd name="T55" fmla="*/ 184 h 234"/>
                <a:gd name="T56" fmla="*/ 102 w 126"/>
                <a:gd name="T57" fmla="*/ 186 h 234"/>
                <a:gd name="T58" fmla="*/ 108 w 126"/>
                <a:gd name="T59" fmla="*/ 199 h 234"/>
                <a:gd name="T60" fmla="*/ 103 w 126"/>
                <a:gd name="T61" fmla="*/ 190 h 234"/>
                <a:gd name="T62" fmla="*/ 102 w 126"/>
                <a:gd name="T63" fmla="*/ 186 h 234"/>
                <a:gd name="T64" fmla="*/ 101 w 126"/>
                <a:gd name="T65" fmla="*/ 184 h 234"/>
                <a:gd name="T66" fmla="*/ 94 w 126"/>
                <a:gd name="T67" fmla="*/ 181 h 234"/>
                <a:gd name="T68" fmla="*/ 96 w 126"/>
                <a:gd name="T69" fmla="*/ 181 h 234"/>
                <a:gd name="T70" fmla="*/ 95 w 126"/>
                <a:gd name="T71" fmla="*/ 181 h 234"/>
                <a:gd name="T72" fmla="*/ 94 w 126"/>
                <a:gd name="T73" fmla="*/ 181 h 234"/>
                <a:gd name="T74" fmla="*/ 85 w 126"/>
                <a:gd name="T75" fmla="*/ 178 h 234"/>
                <a:gd name="T76" fmla="*/ 89 w 126"/>
                <a:gd name="T77" fmla="*/ 179 h 234"/>
                <a:gd name="T78" fmla="*/ 93 w 126"/>
                <a:gd name="T79" fmla="*/ 180 h 234"/>
                <a:gd name="T80" fmla="*/ 85 w 126"/>
                <a:gd name="T81" fmla="*/ 178 h 234"/>
                <a:gd name="T82" fmla="*/ 2 w 126"/>
                <a:gd name="T83" fmla="*/ 146 h 234"/>
                <a:gd name="T84" fmla="*/ 4 w 126"/>
                <a:gd name="T85" fmla="*/ 155 h 234"/>
                <a:gd name="T86" fmla="*/ 3 w 126"/>
                <a:gd name="T87" fmla="*/ 151 h 234"/>
                <a:gd name="T88" fmla="*/ 2 w 126"/>
                <a:gd name="T89" fmla="*/ 146 h 234"/>
                <a:gd name="T90" fmla="*/ 0 w 126"/>
                <a:gd name="T91" fmla="*/ 115 h 234"/>
                <a:gd name="T92" fmla="*/ 0 w 126"/>
                <a:gd name="T93" fmla="*/ 121 h 234"/>
                <a:gd name="T94" fmla="*/ 0 w 126"/>
                <a:gd name="T95" fmla="*/ 121 h 234"/>
                <a:gd name="T96" fmla="*/ 0 w 126"/>
                <a:gd name="T97" fmla="*/ 127 h 234"/>
                <a:gd name="T98" fmla="*/ 0 w 126"/>
                <a:gd name="T99" fmla="*/ 132 h 234"/>
                <a:gd name="T100" fmla="*/ 0 w 126"/>
                <a:gd name="T101" fmla="*/ 130 h 234"/>
                <a:gd name="T102" fmla="*/ 0 w 126"/>
                <a:gd name="T103" fmla="*/ 115 h 234"/>
                <a:gd name="T104" fmla="*/ 1 w 126"/>
                <a:gd name="T105" fmla="*/ 99 h 234"/>
                <a:gd name="T106" fmla="*/ 0 w 126"/>
                <a:gd name="T107" fmla="*/ 104 h 234"/>
                <a:gd name="T108" fmla="*/ 0 w 126"/>
                <a:gd name="T109" fmla="*/ 111 h 234"/>
                <a:gd name="T110" fmla="*/ 1 w 126"/>
                <a:gd name="T111" fmla="*/ 99 h 234"/>
                <a:gd name="T112" fmla="*/ 36 w 126"/>
                <a:gd name="T113" fmla="*/ 0 h 234"/>
                <a:gd name="T114" fmla="*/ 32 w 126"/>
                <a:gd name="T115" fmla="*/ 8 h 234"/>
                <a:gd name="T116" fmla="*/ 14 w 126"/>
                <a:gd name="T117" fmla="*/ 48 h 234"/>
                <a:gd name="T118" fmla="*/ 3 w 126"/>
                <a:gd name="T119" fmla="*/ 88 h 234"/>
                <a:gd name="T120" fmla="*/ 14 w 126"/>
                <a:gd name="T121" fmla="*/ 48 h 234"/>
                <a:gd name="T122" fmla="*/ 31 w 126"/>
                <a:gd name="T123" fmla="*/ 10 h 234"/>
                <a:gd name="T124" fmla="*/ 36 w 126"/>
                <a:gd name="T125" fmla="*/ 0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6" h="234">
                  <a:moveTo>
                    <a:pt x="78" y="233"/>
                  </a:moveTo>
                  <a:cubicBezTo>
                    <a:pt x="78" y="233"/>
                    <a:pt x="79" y="233"/>
                    <a:pt x="79" y="233"/>
                  </a:cubicBezTo>
                  <a:cubicBezTo>
                    <a:pt x="84" y="233"/>
                    <a:pt x="88" y="234"/>
                    <a:pt x="93" y="234"/>
                  </a:cubicBezTo>
                  <a:cubicBezTo>
                    <a:pt x="88" y="234"/>
                    <a:pt x="84" y="233"/>
                    <a:pt x="79" y="233"/>
                  </a:cubicBezTo>
                  <a:cubicBezTo>
                    <a:pt x="79" y="233"/>
                    <a:pt x="78" y="233"/>
                    <a:pt x="78" y="233"/>
                  </a:cubicBezTo>
                  <a:moveTo>
                    <a:pt x="118" y="232"/>
                  </a:moveTo>
                  <a:cubicBezTo>
                    <a:pt x="118" y="232"/>
                    <a:pt x="117" y="232"/>
                    <a:pt x="116" y="232"/>
                  </a:cubicBezTo>
                  <a:cubicBezTo>
                    <a:pt x="113" y="233"/>
                    <a:pt x="110" y="233"/>
                    <a:pt x="107" y="234"/>
                  </a:cubicBezTo>
                  <a:cubicBezTo>
                    <a:pt x="111" y="233"/>
                    <a:pt x="115" y="233"/>
                    <a:pt x="118" y="232"/>
                  </a:cubicBezTo>
                  <a:moveTo>
                    <a:pt x="126" y="228"/>
                  </a:moveTo>
                  <a:cubicBezTo>
                    <a:pt x="125" y="228"/>
                    <a:pt x="125" y="228"/>
                    <a:pt x="125" y="229"/>
                  </a:cubicBezTo>
                  <a:cubicBezTo>
                    <a:pt x="125" y="228"/>
                    <a:pt x="126" y="228"/>
                    <a:pt x="126" y="228"/>
                  </a:cubicBezTo>
                  <a:moveTo>
                    <a:pt x="53" y="224"/>
                  </a:moveTo>
                  <a:cubicBezTo>
                    <a:pt x="53" y="224"/>
                    <a:pt x="53" y="224"/>
                    <a:pt x="53" y="224"/>
                  </a:cubicBezTo>
                  <a:cubicBezTo>
                    <a:pt x="53" y="224"/>
                    <a:pt x="53" y="224"/>
                    <a:pt x="53" y="224"/>
                  </a:cubicBezTo>
                  <a:moveTo>
                    <a:pt x="52" y="224"/>
                  </a:moveTo>
                  <a:cubicBezTo>
                    <a:pt x="52" y="224"/>
                    <a:pt x="52" y="224"/>
                    <a:pt x="53" y="224"/>
                  </a:cubicBezTo>
                  <a:cubicBezTo>
                    <a:pt x="52" y="224"/>
                    <a:pt x="52" y="224"/>
                    <a:pt x="52" y="224"/>
                  </a:cubicBezTo>
                  <a:moveTo>
                    <a:pt x="124" y="223"/>
                  </a:moveTo>
                  <a:cubicBezTo>
                    <a:pt x="124" y="224"/>
                    <a:pt x="124" y="225"/>
                    <a:pt x="125" y="226"/>
                  </a:cubicBezTo>
                  <a:cubicBezTo>
                    <a:pt x="125" y="225"/>
                    <a:pt x="124" y="225"/>
                    <a:pt x="124" y="224"/>
                  </a:cubicBezTo>
                  <a:cubicBezTo>
                    <a:pt x="124" y="224"/>
                    <a:pt x="124" y="224"/>
                    <a:pt x="124" y="223"/>
                  </a:cubicBezTo>
                  <a:moveTo>
                    <a:pt x="115" y="211"/>
                  </a:moveTo>
                  <a:cubicBezTo>
                    <a:pt x="118" y="215"/>
                    <a:pt x="120" y="219"/>
                    <a:pt x="123" y="223"/>
                  </a:cubicBezTo>
                  <a:cubicBezTo>
                    <a:pt x="123" y="223"/>
                    <a:pt x="123" y="223"/>
                    <a:pt x="123" y="223"/>
                  </a:cubicBezTo>
                  <a:cubicBezTo>
                    <a:pt x="121" y="219"/>
                    <a:pt x="119" y="216"/>
                    <a:pt x="116" y="213"/>
                  </a:cubicBezTo>
                  <a:cubicBezTo>
                    <a:pt x="116" y="212"/>
                    <a:pt x="116" y="212"/>
                    <a:pt x="115" y="211"/>
                  </a:cubicBezTo>
                  <a:moveTo>
                    <a:pt x="101" y="184"/>
                  </a:moveTo>
                  <a:cubicBezTo>
                    <a:pt x="101" y="185"/>
                    <a:pt x="101" y="186"/>
                    <a:pt x="102" y="186"/>
                  </a:cubicBezTo>
                  <a:cubicBezTo>
                    <a:pt x="104" y="191"/>
                    <a:pt x="106" y="195"/>
                    <a:pt x="108" y="199"/>
                  </a:cubicBezTo>
                  <a:cubicBezTo>
                    <a:pt x="107" y="196"/>
                    <a:pt x="105" y="193"/>
                    <a:pt x="103" y="190"/>
                  </a:cubicBezTo>
                  <a:cubicBezTo>
                    <a:pt x="103" y="189"/>
                    <a:pt x="102" y="187"/>
                    <a:pt x="102" y="186"/>
                  </a:cubicBezTo>
                  <a:cubicBezTo>
                    <a:pt x="101" y="186"/>
                    <a:pt x="101" y="185"/>
                    <a:pt x="101" y="184"/>
                  </a:cubicBezTo>
                  <a:moveTo>
                    <a:pt x="94" y="181"/>
                  </a:moveTo>
                  <a:cubicBezTo>
                    <a:pt x="95" y="181"/>
                    <a:pt x="95" y="181"/>
                    <a:pt x="96" y="181"/>
                  </a:cubicBezTo>
                  <a:cubicBezTo>
                    <a:pt x="96" y="181"/>
                    <a:pt x="95" y="181"/>
                    <a:pt x="95" y="181"/>
                  </a:cubicBezTo>
                  <a:cubicBezTo>
                    <a:pt x="95" y="181"/>
                    <a:pt x="94" y="181"/>
                    <a:pt x="94" y="181"/>
                  </a:cubicBezTo>
                  <a:moveTo>
                    <a:pt x="85" y="178"/>
                  </a:moveTo>
                  <a:cubicBezTo>
                    <a:pt x="86" y="178"/>
                    <a:pt x="87" y="179"/>
                    <a:pt x="89" y="179"/>
                  </a:cubicBezTo>
                  <a:cubicBezTo>
                    <a:pt x="90" y="179"/>
                    <a:pt x="91" y="180"/>
                    <a:pt x="93" y="180"/>
                  </a:cubicBezTo>
                  <a:cubicBezTo>
                    <a:pt x="90" y="179"/>
                    <a:pt x="87" y="179"/>
                    <a:pt x="85" y="178"/>
                  </a:cubicBezTo>
                  <a:moveTo>
                    <a:pt x="2" y="146"/>
                  </a:moveTo>
                  <a:cubicBezTo>
                    <a:pt x="2" y="149"/>
                    <a:pt x="3" y="152"/>
                    <a:pt x="4" y="155"/>
                  </a:cubicBezTo>
                  <a:cubicBezTo>
                    <a:pt x="3" y="154"/>
                    <a:pt x="3" y="152"/>
                    <a:pt x="3" y="151"/>
                  </a:cubicBezTo>
                  <a:cubicBezTo>
                    <a:pt x="2" y="149"/>
                    <a:pt x="2" y="148"/>
                    <a:pt x="2" y="146"/>
                  </a:cubicBezTo>
                  <a:moveTo>
                    <a:pt x="0" y="115"/>
                  </a:moveTo>
                  <a:cubicBezTo>
                    <a:pt x="0" y="117"/>
                    <a:pt x="0" y="119"/>
                    <a:pt x="0" y="121"/>
                  </a:cubicBezTo>
                  <a:cubicBezTo>
                    <a:pt x="0" y="121"/>
                    <a:pt x="0" y="121"/>
                    <a:pt x="0" y="121"/>
                  </a:cubicBezTo>
                  <a:cubicBezTo>
                    <a:pt x="0" y="123"/>
                    <a:pt x="0" y="125"/>
                    <a:pt x="0" y="127"/>
                  </a:cubicBezTo>
                  <a:cubicBezTo>
                    <a:pt x="0" y="129"/>
                    <a:pt x="0" y="131"/>
                    <a:pt x="0" y="132"/>
                  </a:cubicBezTo>
                  <a:cubicBezTo>
                    <a:pt x="0" y="132"/>
                    <a:pt x="0" y="131"/>
                    <a:pt x="0" y="130"/>
                  </a:cubicBezTo>
                  <a:cubicBezTo>
                    <a:pt x="0" y="125"/>
                    <a:pt x="0" y="120"/>
                    <a:pt x="0" y="115"/>
                  </a:cubicBezTo>
                  <a:moveTo>
                    <a:pt x="1" y="99"/>
                  </a:moveTo>
                  <a:cubicBezTo>
                    <a:pt x="1" y="101"/>
                    <a:pt x="1" y="103"/>
                    <a:pt x="0" y="104"/>
                  </a:cubicBezTo>
                  <a:cubicBezTo>
                    <a:pt x="0" y="106"/>
                    <a:pt x="0" y="109"/>
                    <a:pt x="0" y="111"/>
                  </a:cubicBezTo>
                  <a:cubicBezTo>
                    <a:pt x="0" y="107"/>
                    <a:pt x="1" y="103"/>
                    <a:pt x="1" y="99"/>
                  </a:cubicBezTo>
                  <a:moveTo>
                    <a:pt x="36" y="0"/>
                  </a:moveTo>
                  <a:cubicBezTo>
                    <a:pt x="35" y="2"/>
                    <a:pt x="34" y="5"/>
                    <a:pt x="32" y="8"/>
                  </a:cubicBezTo>
                  <a:cubicBezTo>
                    <a:pt x="26" y="21"/>
                    <a:pt x="20" y="34"/>
                    <a:pt x="14" y="48"/>
                  </a:cubicBezTo>
                  <a:cubicBezTo>
                    <a:pt x="9" y="61"/>
                    <a:pt x="5" y="75"/>
                    <a:pt x="3" y="88"/>
                  </a:cubicBezTo>
                  <a:cubicBezTo>
                    <a:pt x="5" y="75"/>
                    <a:pt x="9" y="61"/>
                    <a:pt x="14" y="48"/>
                  </a:cubicBezTo>
                  <a:cubicBezTo>
                    <a:pt x="19" y="35"/>
                    <a:pt x="25" y="22"/>
                    <a:pt x="31" y="10"/>
                  </a:cubicBezTo>
                  <a:cubicBezTo>
                    <a:pt x="33" y="6"/>
                    <a:pt x="34" y="3"/>
                    <a:pt x="36" y="0"/>
                  </a:cubicBezTo>
                </a:path>
              </a:pathLst>
            </a:custGeom>
            <a:solidFill>
              <a:srgbClr val="FFD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71" name="Freeform 264"/>
            <p:cNvSpPr>
              <a:spLocks noEditPoints="1"/>
            </p:cNvSpPr>
            <p:nvPr/>
          </p:nvSpPr>
          <p:spPr bwMode="auto">
            <a:xfrm>
              <a:off x="3108144" y="5918200"/>
              <a:ext cx="331788" cy="731838"/>
            </a:xfrm>
            <a:custGeom>
              <a:avLst/>
              <a:gdLst>
                <a:gd name="T0" fmla="*/ 86 w 126"/>
                <a:gd name="T1" fmla="*/ 229 h 277"/>
                <a:gd name="T2" fmla="*/ 66 w 126"/>
                <a:gd name="T3" fmla="*/ 273 h 277"/>
                <a:gd name="T4" fmla="*/ 79 w 126"/>
                <a:gd name="T5" fmla="*/ 276 h 277"/>
                <a:gd name="T6" fmla="*/ 106 w 126"/>
                <a:gd name="T7" fmla="*/ 277 h 277"/>
                <a:gd name="T8" fmla="*/ 118 w 126"/>
                <a:gd name="T9" fmla="*/ 275 h 277"/>
                <a:gd name="T10" fmla="*/ 125 w 126"/>
                <a:gd name="T11" fmla="*/ 272 h 277"/>
                <a:gd name="T12" fmla="*/ 125 w 126"/>
                <a:gd name="T13" fmla="*/ 269 h 277"/>
                <a:gd name="T14" fmla="*/ 123 w 126"/>
                <a:gd name="T15" fmla="*/ 266 h 277"/>
                <a:gd name="T16" fmla="*/ 102 w 126"/>
                <a:gd name="T17" fmla="*/ 229 h 277"/>
                <a:gd name="T18" fmla="*/ 94 w 126"/>
                <a:gd name="T19" fmla="*/ 224 h 277"/>
                <a:gd name="T20" fmla="*/ 85 w 126"/>
                <a:gd name="T21" fmla="*/ 221 h 277"/>
                <a:gd name="T22" fmla="*/ 79 w 126"/>
                <a:gd name="T23" fmla="*/ 220 h 277"/>
                <a:gd name="T24" fmla="*/ 80 w 126"/>
                <a:gd name="T25" fmla="*/ 219 h 277"/>
                <a:gd name="T26" fmla="*/ 80 w 126"/>
                <a:gd name="T27" fmla="*/ 219 h 277"/>
                <a:gd name="T28" fmla="*/ 80 w 126"/>
                <a:gd name="T29" fmla="*/ 219 h 277"/>
                <a:gd name="T30" fmla="*/ 54 w 126"/>
                <a:gd name="T31" fmla="*/ 5 h 277"/>
                <a:gd name="T32" fmla="*/ 45 w 126"/>
                <a:gd name="T33" fmla="*/ 22 h 277"/>
                <a:gd name="T34" fmla="*/ 14 w 126"/>
                <a:gd name="T35" fmla="*/ 91 h 277"/>
                <a:gd name="T36" fmla="*/ 1 w 126"/>
                <a:gd name="T37" fmla="*/ 142 h 277"/>
                <a:gd name="T38" fmla="*/ 0 w 126"/>
                <a:gd name="T39" fmla="*/ 173 h 277"/>
                <a:gd name="T40" fmla="*/ 3 w 126"/>
                <a:gd name="T41" fmla="*/ 194 h 277"/>
                <a:gd name="T42" fmla="*/ 29 w 126"/>
                <a:gd name="T43" fmla="*/ 248 h 277"/>
                <a:gd name="T44" fmla="*/ 53 w 126"/>
                <a:gd name="T45" fmla="*/ 267 h 277"/>
                <a:gd name="T46" fmla="*/ 61 w 126"/>
                <a:gd name="T47" fmla="*/ 271 h 277"/>
                <a:gd name="T48" fmla="*/ 63 w 126"/>
                <a:gd name="T49" fmla="*/ 261 h 277"/>
                <a:gd name="T50" fmla="*/ 76 w 126"/>
                <a:gd name="T51" fmla="*/ 232 h 277"/>
                <a:gd name="T52" fmla="*/ 60 w 126"/>
                <a:gd name="T53" fmla="*/ 242 h 277"/>
                <a:gd name="T54" fmla="*/ 40 w 126"/>
                <a:gd name="T55" fmla="*/ 230 h 277"/>
                <a:gd name="T56" fmla="*/ 21 w 126"/>
                <a:gd name="T57" fmla="*/ 237 h 277"/>
                <a:gd name="T58" fmla="*/ 29 w 126"/>
                <a:gd name="T59" fmla="*/ 223 h 277"/>
                <a:gd name="T60" fmla="*/ 25 w 126"/>
                <a:gd name="T61" fmla="*/ 191 h 277"/>
                <a:gd name="T62" fmla="*/ 10 w 126"/>
                <a:gd name="T63" fmla="*/ 182 h 277"/>
                <a:gd name="T64" fmla="*/ 0 w 126"/>
                <a:gd name="T65" fmla="*/ 177 h 277"/>
                <a:gd name="T66" fmla="*/ 3 w 126"/>
                <a:gd name="T67" fmla="*/ 171 h 277"/>
                <a:gd name="T68" fmla="*/ 19 w 126"/>
                <a:gd name="T69" fmla="*/ 170 h 277"/>
                <a:gd name="T70" fmla="*/ 23 w 126"/>
                <a:gd name="T71" fmla="*/ 162 h 277"/>
                <a:gd name="T72" fmla="*/ 15 w 126"/>
                <a:gd name="T73" fmla="*/ 133 h 277"/>
                <a:gd name="T74" fmla="*/ 8 w 126"/>
                <a:gd name="T75" fmla="*/ 122 h 277"/>
                <a:gd name="T76" fmla="*/ 14 w 126"/>
                <a:gd name="T77" fmla="*/ 122 h 277"/>
                <a:gd name="T78" fmla="*/ 41 w 126"/>
                <a:gd name="T79" fmla="*/ 83 h 277"/>
                <a:gd name="T80" fmla="*/ 18 w 126"/>
                <a:gd name="T81" fmla="*/ 83 h 277"/>
                <a:gd name="T82" fmla="*/ 24 w 126"/>
                <a:gd name="T83" fmla="*/ 74 h 277"/>
                <a:gd name="T84" fmla="*/ 39 w 126"/>
                <a:gd name="T85" fmla="*/ 73 h 277"/>
                <a:gd name="T86" fmla="*/ 57 w 126"/>
                <a:gd name="T87" fmla="*/ 41 h 277"/>
                <a:gd name="T88" fmla="*/ 39 w 126"/>
                <a:gd name="T89" fmla="*/ 44 h 277"/>
                <a:gd name="T90" fmla="*/ 40 w 126"/>
                <a:gd name="T91" fmla="*/ 34 h 277"/>
                <a:gd name="T92" fmla="*/ 66 w 126"/>
                <a:gd name="T93" fmla="*/ 18 h 2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26" h="277">
                  <a:moveTo>
                    <a:pt x="83" y="220"/>
                  </a:moveTo>
                  <a:cubicBezTo>
                    <a:pt x="85" y="221"/>
                    <a:pt x="86" y="223"/>
                    <a:pt x="86" y="226"/>
                  </a:cubicBezTo>
                  <a:cubicBezTo>
                    <a:pt x="87" y="227"/>
                    <a:pt x="86" y="228"/>
                    <a:pt x="86" y="229"/>
                  </a:cubicBezTo>
                  <a:cubicBezTo>
                    <a:pt x="87" y="234"/>
                    <a:pt x="86" y="239"/>
                    <a:pt x="85" y="243"/>
                  </a:cubicBezTo>
                  <a:cubicBezTo>
                    <a:pt x="82" y="254"/>
                    <a:pt x="77" y="263"/>
                    <a:pt x="70" y="271"/>
                  </a:cubicBezTo>
                  <a:cubicBezTo>
                    <a:pt x="68" y="272"/>
                    <a:pt x="67" y="273"/>
                    <a:pt x="66" y="273"/>
                  </a:cubicBezTo>
                  <a:cubicBezTo>
                    <a:pt x="66" y="273"/>
                    <a:pt x="66" y="273"/>
                    <a:pt x="65" y="273"/>
                  </a:cubicBezTo>
                  <a:cubicBezTo>
                    <a:pt x="69" y="274"/>
                    <a:pt x="74" y="275"/>
                    <a:pt x="78" y="276"/>
                  </a:cubicBezTo>
                  <a:cubicBezTo>
                    <a:pt x="78" y="276"/>
                    <a:pt x="79" y="276"/>
                    <a:pt x="79" y="276"/>
                  </a:cubicBezTo>
                  <a:cubicBezTo>
                    <a:pt x="84" y="276"/>
                    <a:pt x="88" y="277"/>
                    <a:pt x="93" y="277"/>
                  </a:cubicBezTo>
                  <a:cubicBezTo>
                    <a:pt x="94" y="277"/>
                    <a:pt x="95" y="277"/>
                    <a:pt x="96" y="277"/>
                  </a:cubicBezTo>
                  <a:cubicBezTo>
                    <a:pt x="100" y="277"/>
                    <a:pt x="103" y="277"/>
                    <a:pt x="106" y="277"/>
                  </a:cubicBezTo>
                  <a:cubicBezTo>
                    <a:pt x="107" y="277"/>
                    <a:pt x="107" y="277"/>
                    <a:pt x="107" y="277"/>
                  </a:cubicBezTo>
                  <a:cubicBezTo>
                    <a:pt x="110" y="276"/>
                    <a:pt x="113" y="276"/>
                    <a:pt x="116" y="275"/>
                  </a:cubicBezTo>
                  <a:cubicBezTo>
                    <a:pt x="117" y="275"/>
                    <a:pt x="118" y="275"/>
                    <a:pt x="118" y="275"/>
                  </a:cubicBezTo>
                  <a:cubicBezTo>
                    <a:pt x="119" y="274"/>
                    <a:pt x="121" y="274"/>
                    <a:pt x="122" y="274"/>
                  </a:cubicBezTo>
                  <a:cubicBezTo>
                    <a:pt x="123" y="273"/>
                    <a:pt x="124" y="272"/>
                    <a:pt x="125" y="272"/>
                  </a:cubicBezTo>
                  <a:cubicBezTo>
                    <a:pt x="125" y="272"/>
                    <a:pt x="125" y="272"/>
                    <a:pt x="125" y="272"/>
                  </a:cubicBezTo>
                  <a:cubicBezTo>
                    <a:pt x="125" y="271"/>
                    <a:pt x="125" y="271"/>
                    <a:pt x="126" y="271"/>
                  </a:cubicBezTo>
                  <a:cubicBezTo>
                    <a:pt x="126" y="271"/>
                    <a:pt x="126" y="270"/>
                    <a:pt x="126" y="270"/>
                  </a:cubicBezTo>
                  <a:cubicBezTo>
                    <a:pt x="125" y="270"/>
                    <a:pt x="125" y="269"/>
                    <a:pt x="125" y="269"/>
                  </a:cubicBezTo>
                  <a:cubicBezTo>
                    <a:pt x="124" y="268"/>
                    <a:pt x="124" y="267"/>
                    <a:pt x="124" y="266"/>
                  </a:cubicBezTo>
                  <a:cubicBezTo>
                    <a:pt x="123" y="266"/>
                    <a:pt x="123" y="266"/>
                    <a:pt x="123" y="266"/>
                  </a:cubicBezTo>
                  <a:cubicBezTo>
                    <a:pt x="123" y="266"/>
                    <a:pt x="123" y="266"/>
                    <a:pt x="123" y="266"/>
                  </a:cubicBezTo>
                  <a:cubicBezTo>
                    <a:pt x="120" y="262"/>
                    <a:pt x="118" y="258"/>
                    <a:pt x="115" y="254"/>
                  </a:cubicBezTo>
                  <a:cubicBezTo>
                    <a:pt x="113" y="250"/>
                    <a:pt x="110" y="246"/>
                    <a:pt x="108" y="242"/>
                  </a:cubicBezTo>
                  <a:cubicBezTo>
                    <a:pt x="106" y="238"/>
                    <a:pt x="104" y="234"/>
                    <a:pt x="102" y="229"/>
                  </a:cubicBezTo>
                  <a:cubicBezTo>
                    <a:pt x="101" y="229"/>
                    <a:pt x="101" y="228"/>
                    <a:pt x="101" y="227"/>
                  </a:cubicBezTo>
                  <a:cubicBezTo>
                    <a:pt x="100" y="226"/>
                    <a:pt x="98" y="225"/>
                    <a:pt x="96" y="224"/>
                  </a:cubicBezTo>
                  <a:cubicBezTo>
                    <a:pt x="95" y="224"/>
                    <a:pt x="95" y="224"/>
                    <a:pt x="94" y="224"/>
                  </a:cubicBezTo>
                  <a:cubicBezTo>
                    <a:pt x="94" y="223"/>
                    <a:pt x="93" y="223"/>
                    <a:pt x="93" y="223"/>
                  </a:cubicBezTo>
                  <a:cubicBezTo>
                    <a:pt x="91" y="223"/>
                    <a:pt x="90" y="222"/>
                    <a:pt x="89" y="222"/>
                  </a:cubicBezTo>
                  <a:cubicBezTo>
                    <a:pt x="87" y="222"/>
                    <a:pt x="86" y="221"/>
                    <a:pt x="85" y="221"/>
                  </a:cubicBezTo>
                  <a:cubicBezTo>
                    <a:pt x="84" y="220"/>
                    <a:pt x="84" y="220"/>
                    <a:pt x="83" y="220"/>
                  </a:cubicBezTo>
                  <a:moveTo>
                    <a:pt x="80" y="219"/>
                  </a:moveTo>
                  <a:cubicBezTo>
                    <a:pt x="79" y="220"/>
                    <a:pt x="79" y="220"/>
                    <a:pt x="79" y="220"/>
                  </a:cubicBezTo>
                  <a:cubicBezTo>
                    <a:pt x="78" y="220"/>
                    <a:pt x="78" y="220"/>
                    <a:pt x="78" y="220"/>
                  </a:cubicBezTo>
                  <a:cubicBezTo>
                    <a:pt x="78" y="220"/>
                    <a:pt x="78" y="220"/>
                    <a:pt x="78" y="220"/>
                  </a:cubicBezTo>
                  <a:cubicBezTo>
                    <a:pt x="79" y="220"/>
                    <a:pt x="79" y="220"/>
                    <a:pt x="80" y="219"/>
                  </a:cubicBezTo>
                  <a:moveTo>
                    <a:pt x="80" y="219"/>
                  </a:moveTo>
                  <a:cubicBezTo>
                    <a:pt x="80" y="219"/>
                    <a:pt x="80" y="219"/>
                    <a:pt x="80" y="219"/>
                  </a:cubicBezTo>
                  <a:cubicBezTo>
                    <a:pt x="80" y="219"/>
                    <a:pt x="80" y="219"/>
                    <a:pt x="80" y="219"/>
                  </a:cubicBezTo>
                  <a:cubicBezTo>
                    <a:pt x="80" y="219"/>
                    <a:pt x="80" y="219"/>
                    <a:pt x="81" y="219"/>
                  </a:cubicBezTo>
                  <a:cubicBezTo>
                    <a:pt x="80" y="219"/>
                    <a:pt x="80" y="219"/>
                    <a:pt x="80" y="219"/>
                  </a:cubicBezTo>
                  <a:cubicBezTo>
                    <a:pt x="80" y="219"/>
                    <a:pt x="80" y="219"/>
                    <a:pt x="80" y="219"/>
                  </a:cubicBezTo>
                  <a:moveTo>
                    <a:pt x="73" y="0"/>
                  </a:moveTo>
                  <a:cubicBezTo>
                    <a:pt x="67" y="2"/>
                    <a:pt x="60" y="4"/>
                    <a:pt x="54" y="5"/>
                  </a:cubicBezTo>
                  <a:cubicBezTo>
                    <a:pt x="54" y="5"/>
                    <a:pt x="54" y="5"/>
                    <a:pt x="54" y="5"/>
                  </a:cubicBezTo>
                  <a:cubicBezTo>
                    <a:pt x="53" y="5"/>
                    <a:pt x="52" y="3"/>
                    <a:pt x="52" y="3"/>
                  </a:cubicBezTo>
                  <a:cubicBezTo>
                    <a:pt x="52" y="2"/>
                    <a:pt x="52" y="1"/>
                    <a:pt x="53" y="1"/>
                  </a:cubicBezTo>
                  <a:cubicBezTo>
                    <a:pt x="50" y="8"/>
                    <a:pt x="48" y="15"/>
                    <a:pt x="45" y="22"/>
                  </a:cubicBezTo>
                  <a:cubicBezTo>
                    <a:pt x="42" y="29"/>
                    <a:pt x="39" y="36"/>
                    <a:pt x="36" y="43"/>
                  </a:cubicBezTo>
                  <a:cubicBezTo>
                    <a:pt x="34" y="46"/>
                    <a:pt x="33" y="49"/>
                    <a:pt x="31" y="53"/>
                  </a:cubicBezTo>
                  <a:cubicBezTo>
                    <a:pt x="25" y="65"/>
                    <a:pt x="19" y="78"/>
                    <a:pt x="14" y="91"/>
                  </a:cubicBezTo>
                  <a:cubicBezTo>
                    <a:pt x="9" y="104"/>
                    <a:pt x="5" y="118"/>
                    <a:pt x="3" y="131"/>
                  </a:cubicBezTo>
                  <a:cubicBezTo>
                    <a:pt x="2" y="134"/>
                    <a:pt x="2" y="137"/>
                    <a:pt x="2" y="139"/>
                  </a:cubicBezTo>
                  <a:cubicBezTo>
                    <a:pt x="1" y="140"/>
                    <a:pt x="1" y="141"/>
                    <a:pt x="1" y="142"/>
                  </a:cubicBezTo>
                  <a:cubicBezTo>
                    <a:pt x="1" y="146"/>
                    <a:pt x="0" y="150"/>
                    <a:pt x="0" y="154"/>
                  </a:cubicBezTo>
                  <a:cubicBezTo>
                    <a:pt x="0" y="155"/>
                    <a:pt x="0" y="157"/>
                    <a:pt x="0" y="158"/>
                  </a:cubicBezTo>
                  <a:cubicBezTo>
                    <a:pt x="0" y="163"/>
                    <a:pt x="0" y="168"/>
                    <a:pt x="0" y="173"/>
                  </a:cubicBezTo>
                  <a:cubicBezTo>
                    <a:pt x="0" y="174"/>
                    <a:pt x="0" y="175"/>
                    <a:pt x="0" y="175"/>
                  </a:cubicBezTo>
                  <a:cubicBezTo>
                    <a:pt x="0" y="180"/>
                    <a:pt x="1" y="185"/>
                    <a:pt x="2" y="189"/>
                  </a:cubicBezTo>
                  <a:cubicBezTo>
                    <a:pt x="2" y="191"/>
                    <a:pt x="2" y="192"/>
                    <a:pt x="3" y="194"/>
                  </a:cubicBezTo>
                  <a:cubicBezTo>
                    <a:pt x="3" y="195"/>
                    <a:pt x="3" y="197"/>
                    <a:pt x="4" y="198"/>
                  </a:cubicBezTo>
                  <a:cubicBezTo>
                    <a:pt x="4" y="200"/>
                    <a:pt x="5" y="202"/>
                    <a:pt x="6" y="204"/>
                  </a:cubicBezTo>
                  <a:cubicBezTo>
                    <a:pt x="11" y="221"/>
                    <a:pt x="19" y="235"/>
                    <a:pt x="29" y="248"/>
                  </a:cubicBezTo>
                  <a:cubicBezTo>
                    <a:pt x="35" y="256"/>
                    <a:pt x="42" y="262"/>
                    <a:pt x="51" y="266"/>
                  </a:cubicBezTo>
                  <a:cubicBezTo>
                    <a:pt x="51" y="267"/>
                    <a:pt x="52" y="267"/>
                    <a:pt x="52" y="267"/>
                  </a:cubicBezTo>
                  <a:cubicBezTo>
                    <a:pt x="52" y="267"/>
                    <a:pt x="52" y="267"/>
                    <a:pt x="53" y="267"/>
                  </a:cubicBezTo>
                  <a:cubicBezTo>
                    <a:pt x="53" y="267"/>
                    <a:pt x="53" y="267"/>
                    <a:pt x="53" y="267"/>
                  </a:cubicBezTo>
                  <a:cubicBezTo>
                    <a:pt x="53" y="267"/>
                    <a:pt x="53" y="267"/>
                    <a:pt x="53" y="267"/>
                  </a:cubicBezTo>
                  <a:cubicBezTo>
                    <a:pt x="56" y="269"/>
                    <a:pt x="58" y="270"/>
                    <a:pt x="61" y="271"/>
                  </a:cubicBezTo>
                  <a:cubicBezTo>
                    <a:pt x="60" y="271"/>
                    <a:pt x="59" y="270"/>
                    <a:pt x="58" y="270"/>
                  </a:cubicBezTo>
                  <a:cubicBezTo>
                    <a:pt x="57" y="269"/>
                    <a:pt x="57" y="267"/>
                    <a:pt x="58" y="267"/>
                  </a:cubicBezTo>
                  <a:cubicBezTo>
                    <a:pt x="59" y="265"/>
                    <a:pt x="62" y="263"/>
                    <a:pt x="63" y="261"/>
                  </a:cubicBezTo>
                  <a:cubicBezTo>
                    <a:pt x="72" y="250"/>
                    <a:pt x="77" y="237"/>
                    <a:pt x="78" y="223"/>
                  </a:cubicBezTo>
                  <a:cubicBezTo>
                    <a:pt x="78" y="223"/>
                    <a:pt x="78" y="223"/>
                    <a:pt x="78" y="223"/>
                  </a:cubicBezTo>
                  <a:cubicBezTo>
                    <a:pt x="77" y="226"/>
                    <a:pt x="77" y="229"/>
                    <a:pt x="76" y="232"/>
                  </a:cubicBezTo>
                  <a:cubicBezTo>
                    <a:pt x="75" y="234"/>
                    <a:pt x="74" y="236"/>
                    <a:pt x="73" y="237"/>
                  </a:cubicBezTo>
                  <a:cubicBezTo>
                    <a:pt x="71" y="240"/>
                    <a:pt x="69" y="241"/>
                    <a:pt x="66" y="241"/>
                  </a:cubicBezTo>
                  <a:cubicBezTo>
                    <a:pt x="64" y="242"/>
                    <a:pt x="62" y="242"/>
                    <a:pt x="60" y="242"/>
                  </a:cubicBezTo>
                  <a:cubicBezTo>
                    <a:pt x="57" y="242"/>
                    <a:pt x="55" y="242"/>
                    <a:pt x="52" y="241"/>
                  </a:cubicBezTo>
                  <a:cubicBezTo>
                    <a:pt x="49" y="241"/>
                    <a:pt x="47" y="239"/>
                    <a:pt x="45" y="237"/>
                  </a:cubicBezTo>
                  <a:cubicBezTo>
                    <a:pt x="44" y="235"/>
                    <a:pt x="42" y="232"/>
                    <a:pt x="40" y="230"/>
                  </a:cubicBezTo>
                  <a:cubicBezTo>
                    <a:pt x="36" y="233"/>
                    <a:pt x="32" y="235"/>
                    <a:pt x="27" y="237"/>
                  </a:cubicBezTo>
                  <a:cubicBezTo>
                    <a:pt x="26" y="237"/>
                    <a:pt x="25" y="238"/>
                    <a:pt x="23" y="238"/>
                  </a:cubicBezTo>
                  <a:cubicBezTo>
                    <a:pt x="23" y="238"/>
                    <a:pt x="22" y="238"/>
                    <a:pt x="21" y="237"/>
                  </a:cubicBezTo>
                  <a:cubicBezTo>
                    <a:pt x="20" y="235"/>
                    <a:pt x="19" y="233"/>
                    <a:pt x="17" y="231"/>
                  </a:cubicBezTo>
                  <a:cubicBezTo>
                    <a:pt x="16" y="229"/>
                    <a:pt x="17" y="228"/>
                    <a:pt x="19" y="227"/>
                  </a:cubicBezTo>
                  <a:cubicBezTo>
                    <a:pt x="22" y="226"/>
                    <a:pt x="25" y="224"/>
                    <a:pt x="29" y="223"/>
                  </a:cubicBezTo>
                  <a:cubicBezTo>
                    <a:pt x="30" y="222"/>
                    <a:pt x="31" y="221"/>
                    <a:pt x="33" y="220"/>
                  </a:cubicBezTo>
                  <a:cubicBezTo>
                    <a:pt x="32" y="219"/>
                    <a:pt x="31" y="217"/>
                    <a:pt x="31" y="215"/>
                  </a:cubicBezTo>
                  <a:cubicBezTo>
                    <a:pt x="28" y="207"/>
                    <a:pt x="26" y="199"/>
                    <a:pt x="25" y="191"/>
                  </a:cubicBezTo>
                  <a:cubicBezTo>
                    <a:pt x="24" y="187"/>
                    <a:pt x="24" y="184"/>
                    <a:pt x="23" y="180"/>
                  </a:cubicBezTo>
                  <a:cubicBezTo>
                    <a:pt x="20" y="181"/>
                    <a:pt x="15" y="182"/>
                    <a:pt x="11" y="182"/>
                  </a:cubicBezTo>
                  <a:cubicBezTo>
                    <a:pt x="11" y="182"/>
                    <a:pt x="11" y="182"/>
                    <a:pt x="10" y="182"/>
                  </a:cubicBezTo>
                  <a:cubicBezTo>
                    <a:pt x="9" y="182"/>
                    <a:pt x="8" y="182"/>
                    <a:pt x="7" y="182"/>
                  </a:cubicBezTo>
                  <a:cubicBezTo>
                    <a:pt x="6" y="182"/>
                    <a:pt x="6" y="182"/>
                    <a:pt x="5" y="182"/>
                  </a:cubicBezTo>
                  <a:cubicBezTo>
                    <a:pt x="2" y="181"/>
                    <a:pt x="0" y="180"/>
                    <a:pt x="0" y="177"/>
                  </a:cubicBezTo>
                  <a:cubicBezTo>
                    <a:pt x="0" y="176"/>
                    <a:pt x="0" y="174"/>
                    <a:pt x="1" y="173"/>
                  </a:cubicBezTo>
                  <a:cubicBezTo>
                    <a:pt x="1" y="172"/>
                    <a:pt x="2" y="171"/>
                    <a:pt x="2" y="171"/>
                  </a:cubicBezTo>
                  <a:cubicBezTo>
                    <a:pt x="3" y="171"/>
                    <a:pt x="3" y="171"/>
                    <a:pt x="3" y="171"/>
                  </a:cubicBezTo>
                  <a:cubicBezTo>
                    <a:pt x="4" y="171"/>
                    <a:pt x="4" y="171"/>
                    <a:pt x="5" y="171"/>
                  </a:cubicBezTo>
                  <a:cubicBezTo>
                    <a:pt x="6" y="171"/>
                    <a:pt x="8" y="171"/>
                    <a:pt x="9" y="171"/>
                  </a:cubicBezTo>
                  <a:cubicBezTo>
                    <a:pt x="12" y="171"/>
                    <a:pt x="15" y="171"/>
                    <a:pt x="19" y="170"/>
                  </a:cubicBezTo>
                  <a:cubicBezTo>
                    <a:pt x="20" y="170"/>
                    <a:pt x="21" y="170"/>
                    <a:pt x="23" y="170"/>
                  </a:cubicBezTo>
                  <a:cubicBezTo>
                    <a:pt x="23" y="168"/>
                    <a:pt x="23" y="167"/>
                    <a:pt x="23" y="166"/>
                  </a:cubicBezTo>
                  <a:cubicBezTo>
                    <a:pt x="23" y="165"/>
                    <a:pt x="23" y="163"/>
                    <a:pt x="23" y="162"/>
                  </a:cubicBezTo>
                  <a:cubicBezTo>
                    <a:pt x="24" y="152"/>
                    <a:pt x="25" y="141"/>
                    <a:pt x="27" y="131"/>
                  </a:cubicBezTo>
                  <a:cubicBezTo>
                    <a:pt x="24" y="132"/>
                    <a:pt x="20" y="133"/>
                    <a:pt x="16" y="133"/>
                  </a:cubicBezTo>
                  <a:cubicBezTo>
                    <a:pt x="16" y="133"/>
                    <a:pt x="16" y="133"/>
                    <a:pt x="15" y="133"/>
                  </a:cubicBezTo>
                  <a:cubicBezTo>
                    <a:pt x="13" y="132"/>
                    <a:pt x="10" y="132"/>
                    <a:pt x="8" y="132"/>
                  </a:cubicBezTo>
                  <a:cubicBezTo>
                    <a:pt x="4" y="132"/>
                    <a:pt x="3" y="129"/>
                    <a:pt x="4" y="126"/>
                  </a:cubicBezTo>
                  <a:cubicBezTo>
                    <a:pt x="5" y="123"/>
                    <a:pt x="6" y="122"/>
                    <a:pt x="8" y="122"/>
                  </a:cubicBezTo>
                  <a:cubicBezTo>
                    <a:pt x="9" y="122"/>
                    <a:pt x="10" y="122"/>
                    <a:pt x="10" y="122"/>
                  </a:cubicBezTo>
                  <a:cubicBezTo>
                    <a:pt x="11" y="122"/>
                    <a:pt x="11" y="122"/>
                    <a:pt x="12" y="122"/>
                  </a:cubicBezTo>
                  <a:cubicBezTo>
                    <a:pt x="12" y="122"/>
                    <a:pt x="13" y="122"/>
                    <a:pt x="14" y="122"/>
                  </a:cubicBezTo>
                  <a:cubicBezTo>
                    <a:pt x="19" y="122"/>
                    <a:pt x="24" y="122"/>
                    <a:pt x="30" y="120"/>
                  </a:cubicBezTo>
                  <a:cubicBezTo>
                    <a:pt x="30" y="117"/>
                    <a:pt x="31" y="113"/>
                    <a:pt x="33" y="110"/>
                  </a:cubicBezTo>
                  <a:cubicBezTo>
                    <a:pt x="35" y="101"/>
                    <a:pt x="38" y="92"/>
                    <a:pt x="41" y="83"/>
                  </a:cubicBezTo>
                  <a:cubicBezTo>
                    <a:pt x="35" y="85"/>
                    <a:pt x="28" y="85"/>
                    <a:pt x="22" y="86"/>
                  </a:cubicBezTo>
                  <a:cubicBezTo>
                    <a:pt x="21" y="86"/>
                    <a:pt x="20" y="86"/>
                    <a:pt x="20" y="85"/>
                  </a:cubicBezTo>
                  <a:cubicBezTo>
                    <a:pt x="19" y="85"/>
                    <a:pt x="18" y="84"/>
                    <a:pt x="18" y="83"/>
                  </a:cubicBezTo>
                  <a:cubicBezTo>
                    <a:pt x="19" y="81"/>
                    <a:pt x="20" y="79"/>
                    <a:pt x="21" y="76"/>
                  </a:cubicBezTo>
                  <a:cubicBezTo>
                    <a:pt x="21" y="75"/>
                    <a:pt x="23" y="74"/>
                    <a:pt x="24" y="74"/>
                  </a:cubicBezTo>
                  <a:cubicBezTo>
                    <a:pt x="24" y="74"/>
                    <a:pt x="24" y="74"/>
                    <a:pt x="24" y="74"/>
                  </a:cubicBezTo>
                  <a:cubicBezTo>
                    <a:pt x="26" y="74"/>
                    <a:pt x="27" y="74"/>
                    <a:pt x="29" y="74"/>
                  </a:cubicBezTo>
                  <a:cubicBezTo>
                    <a:pt x="30" y="74"/>
                    <a:pt x="31" y="74"/>
                    <a:pt x="31" y="74"/>
                  </a:cubicBezTo>
                  <a:cubicBezTo>
                    <a:pt x="34" y="73"/>
                    <a:pt x="36" y="73"/>
                    <a:pt x="39" y="73"/>
                  </a:cubicBezTo>
                  <a:cubicBezTo>
                    <a:pt x="41" y="73"/>
                    <a:pt x="43" y="73"/>
                    <a:pt x="45" y="73"/>
                  </a:cubicBezTo>
                  <a:cubicBezTo>
                    <a:pt x="48" y="63"/>
                    <a:pt x="52" y="53"/>
                    <a:pt x="56" y="43"/>
                  </a:cubicBezTo>
                  <a:cubicBezTo>
                    <a:pt x="57" y="42"/>
                    <a:pt x="57" y="42"/>
                    <a:pt x="57" y="41"/>
                  </a:cubicBezTo>
                  <a:cubicBezTo>
                    <a:pt x="52" y="42"/>
                    <a:pt x="46" y="43"/>
                    <a:pt x="41" y="44"/>
                  </a:cubicBezTo>
                  <a:cubicBezTo>
                    <a:pt x="41" y="44"/>
                    <a:pt x="40" y="44"/>
                    <a:pt x="40" y="44"/>
                  </a:cubicBezTo>
                  <a:cubicBezTo>
                    <a:pt x="40" y="44"/>
                    <a:pt x="39" y="44"/>
                    <a:pt x="39" y="44"/>
                  </a:cubicBezTo>
                  <a:cubicBezTo>
                    <a:pt x="39" y="44"/>
                    <a:pt x="39" y="44"/>
                    <a:pt x="39" y="44"/>
                  </a:cubicBezTo>
                  <a:cubicBezTo>
                    <a:pt x="37" y="44"/>
                    <a:pt x="36" y="42"/>
                    <a:pt x="37" y="40"/>
                  </a:cubicBezTo>
                  <a:cubicBezTo>
                    <a:pt x="38" y="38"/>
                    <a:pt x="39" y="36"/>
                    <a:pt x="40" y="34"/>
                  </a:cubicBezTo>
                  <a:cubicBezTo>
                    <a:pt x="41" y="33"/>
                    <a:pt x="42" y="32"/>
                    <a:pt x="43" y="32"/>
                  </a:cubicBezTo>
                  <a:cubicBezTo>
                    <a:pt x="49" y="31"/>
                    <a:pt x="56" y="30"/>
                    <a:pt x="62" y="28"/>
                  </a:cubicBezTo>
                  <a:cubicBezTo>
                    <a:pt x="63" y="25"/>
                    <a:pt x="65" y="22"/>
                    <a:pt x="66" y="18"/>
                  </a:cubicBezTo>
                  <a:cubicBezTo>
                    <a:pt x="69" y="12"/>
                    <a:pt x="71" y="6"/>
                    <a:pt x="73" y="0"/>
                  </a:cubicBezTo>
                </a:path>
              </a:pathLst>
            </a:custGeom>
            <a:solidFill>
              <a:srgbClr val="FF8F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72" name="Freeform 265"/>
            <p:cNvSpPr>
              <a:spLocks/>
            </p:cNvSpPr>
            <p:nvPr/>
          </p:nvSpPr>
          <p:spPr bwMode="auto">
            <a:xfrm>
              <a:off x="3258956" y="6496050"/>
              <a:ext cx="77788" cy="142875"/>
            </a:xfrm>
            <a:custGeom>
              <a:avLst/>
              <a:gdLst>
                <a:gd name="T0" fmla="*/ 23 w 30"/>
                <a:gd name="T1" fmla="*/ 0 h 54"/>
                <a:gd name="T2" fmla="*/ 23 w 30"/>
                <a:gd name="T3" fmla="*/ 0 h 54"/>
                <a:gd name="T4" fmla="*/ 21 w 30"/>
                <a:gd name="T5" fmla="*/ 1 h 54"/>
                <a:gd name="T6" fmla="*/ 21 w 30"/>
                <a:gd name="T7" fmla="*/ 1 h 54"/>
                <a:gd name="T8" fmla="*/ 21 w 30"/>
                <a:gd name="T9" fmla="*/ 4 h 54"/>
                <a:gd name="T10" fmla="*/ 6 w 30"/>
                <a:gd name="T11" fmla="*/ 42 h 54"/>
                <a:gd name="T12" fmla="*/ 1 w 30"/>
                <a:gd name="T13" fmla="*/ 48 h 54"/>
                <a:gd name="T14" fmla="*/ 1 w 30"/>
                <a:gd name="T15" fmla="*/ 51 h 54"/>
                <a:gd name="T16" fmla="*/ 4 w 30"/>
                <a:gd name="T17" fmla="*/ 52 h 54"/>
                <a:gd name="T18" fmla="*/ 8 w 30"/>
                <a:gd name="T19" fmla="*/ 54 h 54"/>
                <a:gd name="T20" fmla="*/ 9 w 30"/>
                <a:gd name="T21" fmla="*/ 54 h 54"/>
                <a:gd name="T22" fmla="*/ 13 w 30"/>
                <a:gd name="T23" fmla="*/ 52 h 54"/>
                <a:gd name="T24" fmla="*/ 28 w 30"/>
                <a:gd name="T25" fmla="*/ 24 h 54"/>
                <a:gd name="T26" fmla="*/ 29 w 30"/>
                <a:gd name="T27" fmla="*/ 10 h 54"/>
                <a:gd name="T28" fmla="*/ 29 w 30"/>
                <a:gd name="T29" fmla="*/ 7 h 54"/>
                <a:gd name="T30" fmla="*/ 26 w 30"/>
                <a:gd name="T31" fmla="*/ 1 h 54"/>
                <a:gd name="T32" fmla="*/ 24 w 30"/>
                <a:gd name="T33" fmla="*/ 0 h 54"/>
                <a:gd name="T34" fmla="*/ 23 w 30"/>
                <a:gd name="T35" fmla="*/ 0 h 54"/>
                <a:gd name="T36" fmla="*/ 23 w 30"/>
                <a:gd name="T37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0" h="54">
                  <a:moveTo>
                    <a:pt x="23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22" y="1"/>
                    <a:pt x="22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2"/>
                    <a:pt x="21" y="3"/>
                    <a:pt x="21" y="4"/>
                  </a:cubicBezTo>
                  <a:cubicBezTo>
                    <a:pt x="20" y="18"/>
                    <a:pt x="15" y="31"/>
                    <a:pt x="6" y="42"/>
                  </a:cubicBezTo>
                  <a:cubicBezTo>
                    <a:pt x="5" y="44"/>
                    <a:pt x="2" y="46"/>
                    <a:pt x="1" y="48"/>
                  </a:cubicBezTo>
                  <a:cubicBezTo>
                    <a:pt x="0" y="48"/>
                    <a:pt x="0" y="50"/>
                    <a:pt x="1" y="51"/>
                  </a:cubicBezTo>
                  <a:cubicBezTo>
                    <a:pt x="2" y="51"/>
                    <a:pt x="3" y="52"/>
                    <a:pt x="4" y="52"/>
                  </a:cubicBezTo>
                  <a:cubicBezTo>
                    <a:pt x="6" y="53"/>
                    <a:pt x="7" y="53"/>
                    <a:pt x="8" y="54"/>
                  </a:cubicBezTo>
                  <a:cubicBezTo>
                    <a:pt x="9" y="54"/>
                    <a:pt x="9" y="54"/>
                    <a:pt x="9" y="54"/>
                  </a:cubicBezTo>
                  <a:cubicBezTo>
                    <a:pt x="10" y="54"/>
                    <a:pt x="11" y="53"/>
                    <a:pt x="13" y="52"/>
                  </a:cubicBezTo>
                  <a:cubicBezTo>
                    <a:pt x="20" y="44"/>
                    <a:pt x="25" y="35"/>
                    <a:pt x="28" y="24"/>
                  </a:cubicBezTo>
                  <a:cubicBezTo>
                    <a:pt x="29" y="20"/>
                    <a:pt x="30" y="15"/>
                    <a:pt x="29" y="10"/>
                  </a:cubicBezTo>
                  <a:cubicBezTo>
                    <a:pt x="29" y="9"/>
                    <a:pt x="30" y="8"/>
                    <a:pt x="29" y="7"/>
                  </a:cubicBezTo>
                  <a:cubicBezTo>
                    <a:pt x="29" y="4"/>
                    <a:pt x="28" y="2"/>
                    <a:pt x="26" y="1"/>
                  </a:cubicBezTo>
                  <a:cubicBezTo>
                    <a:pt x="25" y="1"/>
                    <a:pt x="24" y="1"/>
                    <a:pt x="24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</a:path>
              </a:pathLst>
            </a:custGeom>
            <a:solidFill>
              <a:srgbClr val="F95F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73" name="Freeform 266"/>
            <p:cNvSpPr>
              <a:spLocks/>
            </p:cNvSpPr>
            <p:nvPr/>
          </p:nvSpPr>
          <p:spPr bwMode="auto">
            <a:xfrm>
              <a:off x="3151006" y="6499225"/>
              <a:ext cx="61913" cy="47625"/>
            </a:xfrm>
            <a:custGeom>
              <a:avLst/>
              <a:gdLst>
                <a:gd name="T0" fmla="*/ 17 w 24"/>
                <a:gd name="T1" fmla="*/ 0 h 18"/>
                <a:gd name="T2" fmla="*/ 13 w 24"/>
                <a:gd name="T3" fmla="*/ 3 h 18"/>
                <a:gd name="T4" fmla="*/ 3 w 24"/>
                <a:gd name="T5" fmla="*/ 7 h 18"/>
                <a:gd name="T6" fmla="*/ 1 w 24"/>
                <a:gd name="T7" fmla="*/ 11 h 18"/>
                <a:gd name="T8" fmla="*/ 5 w 24"/>
                <a:gd name="T9" fmla="*/ 17 h 18"/>
                <a:gd name="T10" fmla="*/ 7 w 24"/>
                <a:gd name="T11" fmla="*/ 18 h 18"/>
                <a:gd name="T12" fmla="*/ 11 w 24"/>
                <a:gd name="T13" fmla="*/ 17 h 18"/>
                <a:gd name="T14" fmla="*/ 24 w 24"/>
                <a:gd name="T15" fmla="*/ 10 h 18"/>
                <a:gd name="T16" fmla="*/ 20 w 24"/>
                <a:gd name="T17" fmla="*/ 5 h 18"/>
                <a:gd name="T18" fmla="*/ 17 w 24"/>
                <a:gd name="T19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" h="18">
                  <a:moveTo>
                    <a:pt x="17" y="0"/>
                  </a:moveTo>
                  <a:cubicBezTo>
                    <a:pt x="15" y="1"/>
                    <a:pt x="14" y="2"/>
                    <a:pt x="13" y="3"/>
                  </a:cubicBezTo>
                  <a:cubicBezTo>
                    <a:pt x="9" y="4"/>
                    <a:pt x="6" y="6"/>
                    <a:pt x="3" y="7"/>
                  </a:cubicBezTo>
                  <a:cubicBezTo>
                    <a:pt x="1" y="8"/>
                    <a:pt x="0" y="9"/>
                    <a:pt x="1" y="11"/>
                  </a:cubicBezTo>
                  <a:cubicBezTo>
                    <a:pt x="3" y="13"/>
                    <a:pt x="4" y="15"/>
                    <a:pt x="5" y="17"/>
                  </a:cubicBezTo>
                  <a:cubicBezTo>
                    <a:pt x="6" y="18"/>
                    <a:pt x="7" y="18"/>
                    <a:pt x="7" y="18"/>
                  </a:cubicBezTo>
                  <a:cubicBezTo>
                    <a:pt x="9" y="18"/>
                    <a:pt x="10" y="17"/>
                    <a:pt x="11" y="17"/>
                  </a:cubicBezTo>
                  <a:cubicBezTo>
                    <a:pt x="16" y="15"/>
                    <a:pt x="20" y="13"/>
                    <a:pt x="24" y="10"/>
                  </a:cubicBezTo>
                  <a:cubicBezTo>
                    <a:pt x="22" y="8"/>
                    <a:pt x="21" y="7"/>
                    <a:pt x="20" y="5"/>
                  </a:cubicBezTo>
                  <a:cubicBezTo>
                    <a:pt x="18" y="3"/>
                    <a:pt x="18" y="2"/>
                    <a:pt x="17" y="0"/>
                  </a:cubicBezTo>
                </a:path>
              </a:pathLst>
            </a:custGeom>
            <a:solidFill>
              <a:srgbClr val="F95F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74" name="Freeform 267"/>
            <p:cNvSpPr>
              <a:spLocks/>
            </p:cNvSpPr>
            <p:nvPr/>
          </p:nvSpPr>
          <p:spPr bwMode="auto">
            <a:xfrm>
              <a:off x="3108144" y="6367463"/>
              <a:ext cx="60325" cy="31750"/>
            </a:xfrm>
            <a:custGeom>
              <a:avLst/>
              <a:gdLst>
                <a:gd name="T0" fmla="*/ 23 w 23"/>
                <a:gd name="T1" fmla="*/ 0 h 12"/>
                <a:gd name="T2" fmla="*/ 19 w 23"/>
                <a:gd name="T3" fmla="*/ 0 h 12"/>
                <a:gd name="T4" fmla="*/ 9 w 23"/>
                <a:gd name="T5" fmla="*/ 1 h 12"/>
                <a:gd name="T6" fmla="*/ 5 w 23"/>
                <a:gd name="T7" fmla="*/ 1 h 12"/>
                <a:gd name="T8" fmla="*/ 3 w 23"/>
                <a:gd name="T9" fmla="*/ 1 h 12"/>
                <a:gd name="T10" fmla="*/ 2 w 23"/>
                <a:gd name="T11" fmla="*/ 1 h 12"/>
                <a:gd name="T12" fmla="*/ 1 w 23"/>
                <a:gd name="T13" fmla="*/ 3 h 12"/>
                <a:gd name="T14" fmla="*/ 0 w 23"/>
                <a:gd name="T15" fmla="*/ 7 h 12"/>
                <a:gd name="T16" fmla="*/ 5 w 23"/>
                <a:gd name="T17" fmla="*/ 12 h 12"/>
                <a:gd name="T18" fmla="*/ 7 w 23"/>
                <a:gd name="T19" fmla="*/ 12 h 12"/>
                <a:gd name="T20" fmla="*/ 10 w 23"/>
                <a:gd name="T21" fmla="*/ 12 h 12"/>
                <a:gd name="T22" fmla="*/ 11 w 23"/>
                <a:gd name="T23" fmla="*/ 12 h 12"/>
                <a:gd name="T24" fmla="*/ 23 w 23"/>
                <a:gd name="T25" fmla="*/ 10 h 12"/>
                <a:gd name="T26" fmla="*/ 23 w 23"/>
                <a:gd name="T2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3" h="12">
                  <a:moveTo>
                    <a:pt x="23" y="0"/>
                  </a:moveTo>
                  <a:cubicBezTo>
                    <a:pt x="21" y="0"/>
                    <a:pt x="20" y="0"/>
                    <a:pt x="19" y="0"/>
                  </a:cubicBezTo>
                  <a:cubicBezTo>
                    <a:pt x="15" y="1"/>
                    <a:pt x="12" y="1"/>
                    <a:pt x="9" y="1"/>
                  </a:cubicBezTo>
                  <a:cubicBezTo>
                    <a:pt x="8" y="1"/>
                    <a:pt x="6" y="1"/>
                    <a:pt x="5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1"/>
                    <a:pt x="1" y="2"/>
                    <a:pt x="1" y="3"/>
                  </a:cubicBezTo>
                  <a:cubicBezTo>
                    <a:pt x="0" y="4"/>
                    <a:pt x="0" y="6"/>
                    <a:pt x="0" y="7"/>
                  </a:cubicBezTo>
                  <a:cubicBezTo>
                    <a:pt x="0" y="10"/>
                    <a:pt x="2" y="11"/>
                    <a:pt x="5" y="12"/>
                  </a:cubicBezTo>
                  <a:cubicBezTo>
                    <a:pt x="6" y="12"/>
                    <a:pt x="6" y="12"/>
                    <a:pt x="7" y="12"/>
                  </a:cubicBezTo>
                  <a:cubicBezTo>
                    <a:pt x="8" y="12"/>
                    <a:pt x="9" y="12"/>
                    <a:pt x="10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5" y="12"/>
                    <a:pt x="20" y="11"/>
                    <a:pt x="23" y="10"/>
                  </a:cubicBezTo>
                  <a:cubicBezTo>
                    <a:pt x="23" y="7"/>
                    <a:pt x="23" y="3"/>
                    <a:pt x="23" y="0"/>
                  </a:cubicBezTo>
                </a:path>
              </a:pathLst>
            </a:custGeom>
            <a:solidFill>
              <a:srgbClr val="F95F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75" name="Freeform 268"/>
            <p:cNvSpPr>
              <a:spLocks/>
            </p:cNvSpPr>
            <p:nvPr/>
          </p:nvSpPr>
          <p:spPr bwMode="auto">
            <a:xfrm>
              <a:off x="3116081" y="6234113"/>
              <a:ext cx="71438" cy="34925"/>
            </a:xfrm>
            <a:custGeom>
              <a:avLst/>
              <a:gdLst>
                <a:gd name="T0" fmla="*/ 27 w 27"/>
                <a:gd name="T1" fmla="*/ 0 h 13"/>
                <a:gd name="T2" fmla="*/ 11 w 27"/>
                <a:gd name="T3" fmla="*/ 2 h 13"/>
                <a:gd name="T4" fmla="*/ 9 w 27"/>
                <a:gd name="T5" fmla="*/ 2 h 13"/>
                <a:gd name="T6" fmla="*/ 7 w 27"/>
                <a:gd name="T7" fmla="*/ 2 h 13"/>
                <a:gd name="T8" fmla="*/ 5 w 27"/>
                <a:gd name="T9" fmla="*/ 2 h 13"/>
                <a:gd name="T10" fmla="*/ 1 w 27"/>
                <a:gd name="T11" fmla="*/ 6 h 13"/>
                <a:gd name="T12" fmla="*/ 5 w 27"/>
                <a:gd name="T13" fmla="*/ 12 h 13"/>
                <a:gd name="T14" fmla="*/ 12 w 27"/>
                <a:gd name="T15" fmla="*/ 13 h 13"/>
                <a:gd name="T16" fmla="*/ 13 w 27"/>
                <a:gd name="T17" fmla="*/ 13 h 13"/>
                <a:gd name="T18" fmla="*/ 24 w 27"/>
                <a:gd name="T19" fmla="*/ 11 h 13"/>
                <a:gd name="T20" fmla="*/ 27 w 27"/>
                <a:gd name="T21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7" h="13">
                  <a:moveTo>
                    <a:pt x="27" y="0"/>
                  </a:moveTo>
                  <a:cubicBezTo>
                    <a:pt x="21" y="2"/>
                    <a:pt x="16" y="2"/>
                    <a:pt x="11" y="2"/>
                  </a:cubicBezTo>
                  <a:cubicBezTo>
                    <a:pt x="10" y="2"/>
                    <a:pt x="9" y="2"/>
                    <a:pt x="9" y="2"/>
                  </a:cubicBezTo>
                  <a:cubicBezTo>
                    <a:pt x="8" y="2"/>
                    <a:pt x="8" y="2"/>
                    <a:pt x="7" y="2"/>
                  </a:cubicBezTo>
                  <a:cubicBezTo>
                    <a:pt x="7" y="2"/>
                    <a:pt x="6" y="2"/>
                    <a:pt x="5" y="2"/>
                  </a:cubicBezTo>
                  <a:cubicBezTo>
                    <a:pt x="3" y="2"/>
                    <a:pt x="2" y="3"/>
                    <a:pt x="1" y="6"/>
                  </a:cubicBezTo>
                  <a:cubicBezTo>
                    <a:pt x="0" y="9"/>
                    <a:pt x="1" y="12"/>
                    <a:pt x="5" y="12"/>
                  </a:cubicBezTo>
                  <a:cubicBezTo>
                    <a:pt x="7" y="12"/>
                    <a:pt x="10" y="12"/>
                    <a:pt x="12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7" y="13"/>
                    <a:pt x="21" y="12"/>
                    <a:pt x="24" y="11"/>
                  </a:cubicBezTo>
                  <a:cubicBezTo>
                    <a:pt x="25" y="8"/>
                    <a:pt x="26" y="4"/>
                    <a:pt x="27" y="0"/>
                  </a:cubicBezTo>
                </a:path>
              </a:pathLst>
            </a:custGeom>
            <a:solidFill>
              <a:srgbClr val="F95F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76" name="Freeform 269"/>
            <p:cNvSpPr>
              <a:spLocks/>
            </p:cNvSpPr>
            <p:nvPr/>
          </p:nvSpPr>
          <p:spPr bwMode="auto">
            <a:xfrm>
              <a:off x="3155769" y="6110288"/>
              <a:ext cx="71438" cy="34925"/>
            </a:xfrm>
            <a:custGeom>
              <a:avLst/>
              <a:gdLst>
                <a:gd name="T0" fmla="*/ 27 w 27"/>
                <a:gd name="T1" fmla="*/ 0 h 13"/>
                <a:gd name="T2" fmla="*/ 21 w 27"/>
                <a:gd name="T3" fmla="*/ 0 h 13"/>
                <a:gd name="T4" fmla="*/ 13 w 27"/>
                <a:gd name="T5" fmla="*/ 1 h 13"/>
                <a:gd name="T6" fmla="*/ 11 w 27"/>
                <a:gd name="T7" fmla="*/ 1 h 13"/>
                <a:gd name="T8" fmla="*/ 6 w 27"/>
                <a:gd name="T9" fmla="*/ 1 h 13"/>
                <a:gd name="T10" fmla="*/ 6 w 27"/>
                <a:gd name="T11" fmla="*/ 1 h 13"/>
                <a:gd name="T12" fmla="*/ 3 w 27"/>
                <a:gd name="T13" fmla="*/ 3 h 13"/>
                <a:gd name="T14" fmla="*/ 0 w 27"/>
                <a:gd name="T15" fmla="*/ 10 h 13"/>
                <a:gd name="T16" fmla="*/ 2 w 27"/>
                <a:gd name="T17" fmla="*/ 12 h 13"/>
                <a:gd name="T18" fmla="*/ 4 w 27"/>
                <a:gd name="T19" fmla="*/ 13 h 13"/>
                <a:gd name="T20" fmla="*/ 23 w 27"/>
                <a:gd name="T21" fmla="*/ 10 h 13"/>
                <a:gd name="T22" fmla="*/ 23 w 27"/>
                <a:gd name="T23" fmla="*/ 9 h 13"/>
                <a:gd name="T24" fmla="*/ 27 w 27"/>
                <a:gd name="T2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" h="13">
                  <a:moveTo>
                    <a:pt x="27" y="0"/>
                  </a:moveTo>
                  <a:cubicBezTo>
                    <a:pt x="25" y="0"/>
                    <a:pt x="23" y="0"/>
                    <a:pt x="21" y="0"/>
                  </a:cubicBezTo>
                  <a:cubicBezTo>
                    <a:pt x="18" y="0"/>
                    <a:pt x="16" y="0"/>
                    <a:pt x="13" y="1"/>
                  </a:cubicBezTo>
                  <a:cubicBezTo>
                    <a:pt x="13" y="1"/>
                    <a:pt x="12" y="1"/>
                    <a:pt x="11" y="1"/>
                  </a:cubicBezTo>
                  <a:cubicBezTo>
                    <a:pt x="9" y="1"/>
                    <a:pt x="8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1"/>
                    <a:pt x="3" y="2"/>
                    <a:pt x="3" y="3"/>
                  </a:cubicBezTo>
                  <a:cubicBezTo>
                    <a:pt x="2" y="6"/>
                    <a:pt x="1" y="8"/>
                    <a:pt x="0" y="10"/>
                  </a:cubicBezTo>
                  <a:cubicBezTo>
                    <a:pt x="0" y="11"/>
                    <a:pt x="1" y="12"/>
                    <a:pt x="2" y="12"/>
                  </a:cubicBezTo>
                  <a:cubicBezTo>
                    <a:pt x="2" y="13"/>
                    <a:pt x="3" y="13"/>
                    <a:pt x="4" y="13"/>
                  </a:cubicBezTo>
                  <a:cubicBezTo>
                    <a:pt x="10" y="12"/>
                    <a:pt x="17" y="12"/>
                    <a:pt x="23" y="10"/>
                  </a:cubicBezTo>
                  <a:cubicBezTo>
                    <a:pt x="23" y="10"/>
                    <a:pt x="23" y="10"/>
                    <a:pt x="23" y="9"/>
                  </a:cubicBezTo>
                  <a:cubicBezTo>
                    <a:pt x="24" y="6"/>
                    <a:pt x="26" y="3"/>
                    <a:pt x="27" y="0"/>
                  </a:cubicBezTo>
                </a:path>
              </a:pathLst>
            </a:custGeom>
            <a:solidFill>
              <a:srgbClr val="F95F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77" name="Freeform 270"/>
            <p:cNvSpPr>
              <a:spLocks/>
            </p:cNvSpPr>
            <p:nvPr/>
          </p:nvSpPr>
          <p:spPr bwMode="auto">
            <a:xfrm>
              <a:off x="3203394" y="5991225"/>
              <a:ext cx="68263" cy="42863"/>
            </a:xfrm>
            <a:custGeom>
              <a:avLst/>
              <a:gdLst>
                <a:gd name="T0" fmla="*/ 26 w 26"/>
                <a:gd name="T1" fmla="*/ 0 h 16"/>
                <a:gd name="T2" fmla="*/ 7 w 26"/>
                <a:gd name="T3" fmla="*/ 4 h 16"/>
                <a:gd name="T4" fmla="*/ 4 w 26"/>
                <a:gd name="T5" fmla="*/ 6 h 16"/>
                <a:gd name="T6" fmla="*/ 1 w 26"/>
                <a:gd name="T7" fmla="*/ 12 h 16"/>
                <a:gd name="T8" fmla="*/ 3 w 26"/>
                <a:gd name="T9" fmla="*/ 16 h 16"/>
                <a:gd name="T10" fmla="*/ 3 w 26"/>
                <a:gd name="T11" fmla="*/ 16 h 16"/>
                <a:gd name="T12" fmla="*/ 4 w 26"/>
                <a:gd name="T13" fmla="*/ 16 h 16"/>
                <a:gd name="T14" fmla="*/ 5 w 26"/>
                <a:gd name="T15" fmla="*/ 16 h 16"/>
                <a:gd name="T16" fmla="*/ 21 w 26"/>
                <a:gd name="T17" fmla="*/ 13 h 16"/>
                <a:gd name="T18" fmla="*/ 26 w 26"/>
                <a:gd name="T1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" h="16">
                  <a:moveTo>
                    <a:pt x="26" y="0"/>
                  </a:moveTo>
                  <a:cubicBezTo>
                    <a:pt x="20" y="2"/>
                    <a:pt x="13" y="3"/>
                    <a:pt x="7" y="4"/>
                  </a:cubicBezTo>
                  <a:cubicBezTo>
                    <a:pt x="6" y="4"/>
                    <a:pt x="5" y="5"/>
                    <a:pt x="4" y="6"/>
                  </a:cubicBezTo>
                  <a:cubicBezTo>
                    <a:pt x="3" y="8"/>
                    <a:pt x="2" y="10"/>
                    <a:pt x="1" y="12"/>
                  </a:cubicBezTo>
                  <a:cubicBezTo>
                    <a:pt x="0" y="14"/>
                    <a:pt x="1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4" y="16"/>
                    <a:pt x="4" y="16"/>
                  </a:cubicBezTo>
                  <a:cubicBezTo>
                    <a:pt x="4" y="16"/>
                    <a:pt x="5" y="16"/>
                    <a:pt x="5" y="16"/>
                  </a:cubicBezTo>
                  <a:cubicBezTo>
                    <a:pt x="10" y="15"/>
                    <a:pt x="16" y="14"/>
                    <a:pt x="21" y="13"/>
                  </a:cubicBezTo>
                  <a:cubicBezTo>
                    <a:pt x="23" y="9"/>
                    <a:pt x="24" y="5"/>
                    <a:pt x="26" y="0"/>
                  </a:cubicBezTo>
                </a:path>
              </a:pathLst>
            </a:custGeom>
            <a:solidFill>
              <a:srgbClr val="F95F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78" name="Freeform 271"/>
            <p:cNvSpPr>
              <a:spLocks/>
            </p:cNvSpPr>
            <p:nvPr/>
          </p:nvSpPr>
          <p:spPr bwMode="auto">
            <a:xfrm>
              <a:off x="3244669" y="5886450"/>
              <a:ext cx="63500" cy="44450"/>
            </a:xfrm>
            <a:custGeom>
              <a:avLst/>
              <a:gdLst>
                <a:gd name="T0" fmla="*/ 24 w 24"/>
                <a:gd name="T1" fmla="*/ 0 h 17"/>
                <a:gd name="T2" fmla="*/ 8 w 24"/>
                <a:gd name="T3" fmla="*/ 4 h 17"/>
                <a:gd name="T4" fmla="*/ 6 w 24"/>
                <a:gd name="T5" fmla="*/ 5 h 17"/>
                <a:gd name="T6" fmla="*/ 3 w 24"/>
                <a:gd name="T7" fmla="*/ 7 h 17"/>
                <a:gd name="T8" fmla="*/ 2 w 24"/>
                <a:gd name="T9" fmla="*/ 9 h 17"/>
                <a:gd name="T10" fmla="*/ 1 w 24"/>
                <a:gd name="T11" fmla="*/ 13 h 17"/>
                <a:gd name="T12" fmla="*/ 0 w 24"/>
                <a:gd name="T13" fmla="*/ 15 h 17"/>
                <a:gd name="T14" fmla="*/ 2 w 24"/>
                <a:gd name="T15" fmla="*/ 17 h 17"/>
                <a:gd name="T16" fmla="*/ 2 w 24"/>
                <a:gd name="T17" fmla="*/ 17 h 17"/>
                <a:gd name="T18" fmla="*/ 21 w 24"/>
                <a:gd name="T19" fmla="*/ 12 h 17"/>
                <a:gd name="T20" fmla="*/ 24 w 24"/>
                <a:gd name="T21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17">
                  <a:moveTo>
                    <a:pt x="24" y="0"/>
                  </a:moveTo>
                  <a:cubicBezTo>
                    <a:pt x="19" y="2"/>
                    <a:pt x="14" y="4"/>
                    <a:pt x="8" y="4"/>
                  </a:cubicBezTo>
                  <a:cubicBezTo>
                    <a:pt x="7" y="4"/>
                    <a:pt x="6" y="4"/>
                    <a:pt x="6" y="5"/>
                  </a:cubicBezTo>
                  <a:cubicBezTo>
                    <a:pt x="4" y="5"/>
                    <a:pt x="3" y="6"/>
                    <a:pt x="3" y="7"/>
                  </a:cubicBezTo>
                  <a:cubicBezTo>
                    <a:pt x="2" y="8"/>
                    <a:pt x="2" y="9"/>
                    <a:pt x="2" y="9"/>
                  </a:cubicBezTo>
                  <a:cubicBezTo>
                    <a:pt x="1" y="10"/>
                    <a:pt x="1" y="12"/>
                    <a:pt x="1" y="13"/>
                  </a:cubicBezTo>
                  <a:cubicBezTo>
                    <a:pt x="0" y="13"/>
                    <a:pt x="0" y="14"/>
                    <a:pt x="0" y="15"/>
                  </a:cubicBezTo>
                  <a:cubicBezTo>
                    <a:pt x="0" y="15"/>
                    <a:pt x="1" y="17"/>
                    <a:pt x="2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8" y="16"/>
                    <a:pt x="15" y="14"/>
                    <a:pt x="21" y="12"/>
                  </a:cubicBezTo>
                  <a:cubicBezTo>
                    <a:pt x="22" y="8"/>
                    <a:pt x="23" y="4"/>
                    <a:pt x="24" y="0"/>
                  </a:cubicBezTo>
                </a:path>
              </a:pathLst>
            </a:custGeom>
            <a:solidFill>
              <a:srgbClr val="F95F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79" name="Freeform 272"/>
            <p:cNvSpPr>
              <a:spLocks/>
            </p:cNvSpPr>
            <p:nvPr/>
          </p:nvSpPr>
          <p:spPr bwMode="auto">
            <a:xfrm>
              <a:off x="3271656" y="5565775"/>
              <a:ext cx="28575" cy="47625"/>
            </a:xfrm>
            <a:custGeom>
              <a:avLst/>
              <a:gdLst>
                <a:gd name="T0" fmla="*/ 7 w 11"/>
                <a:gd name="T1" fmla="*/ 0 h 18"/>
                <a:gd name="T2" fmla="*/ 2 w 11"/>
                <a:gd name="T3" fmla="*/ 7 h 18"/>
                <a:gd name="T4" fmla="*/ 1 w 11"/>
                <a:gd name="T5" fmla="*/ 9 h 18"/>
                <a:gd name="T6" fmla="*/ 0 w 11"/>
                <a:gd name="T7" fmla="*/ 12 h 18"/>
                <a:gd name="T8" fmla="*/ 2 w 11"/>
                <a:gd name="T9" fmla="*/ 17 h 18"/>
                <a:gd name="T10" fmla="*/ 4 w 11"/>
                <a:gd name="T11" fmla="*/ 18 h 18"/>
                <a:gd name="T12" fmla="*/ 6 w 11"/>
                <a:gd name="T13" fmla="*/ 18 h 18"/>
                <a:gd name="T14" fmla="*/ 10 w 11"/>
                <a:gd name="T15" fmla="*/ 13 h 18"/>
                <a:gd name="T16" fmla="*/ 11 w 11"/>
                <a:gd name="T17" fmla="*/ 11 h 18"/>
                <a:gd name="T18" fmla="*/ 7 w 11"/>
                <a:gd name="T19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" h="18">
                  <a:moveTo>
                    <a:pt x="7" y="0"/>
                  </a:moveTo>
                  <a:cubicBezTo>
                    <a:pt x="6" y="3"/>
                    <a:pt x="4" y="5"/>
                    <a:pt x="2" y="7"/>
                  </a:cubicBezTo>
                  <a:cubicBezTo>
                    <a:pt x="1" y="7"/>
                    <a:pt x="1" y="8"/>
                    <a:pt x="1" y="9"/>
                  </a:cubicBezTo>
                  <a:cubicBezTo>
                    <a:pt x="0" y="10"/>
                    <a:pt x="0" y="11"/>
                    <a:pt x="0" y="12"/>
                  </a:cubicBezTo>
                  <a:cubicBezTo>
                    <a:pt x="0" y="13"/>
                    <a:pt x="1" y="15"/>
                    <a:pt x="2" y="17"/>
                  </a:cubicBezTo>
                  <a:cubicBezTo>
                    <a:pt x="2" y="18"/>
                    <a:pt x="3" y="18"/>
                    <a:pt x="4" y="18"/>
                  </a:cubicBezTo>
                  <a:cubicBezTo>
                    <a:pt x="5" y="18"/>
                    <a:pt x="5" y="18"/>
                    <a:pt x="6" y="18"/>
                  </a:cubicBezTo>
                  <a:cubicBezTo>
                    <a:pt x="7" y="16"/>
                    <a:pt x="9" y="15"/>
                    <a:pt x="10" y="13"/>
                  </a:cubicBezTo>
                  <a:cubicBezTo>
                    <a:pt x="10" y="13"/>
                    <a:pt x="11" y="12"/>
                    <a:pt x="11" y="11"/>
                  </a:cubicBezTo>
                  <a:cubicBezTo>
                    <a:pt x="10" y="7"/>
                    <a:pt x="9" y="4"/>
                    <a:pt x="7" y="0"/>
                  </a:cubicBezTo>
                </a:path>
              </a:pathLst>
            </a:custGeom>
            <a:solidFill>
              <a:srgbClr val="F95F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80" name="Freeform 273"/>
            <p:cNvSpPr>
              <a:spLocks/>
            </p:cNvSpPr>
            <p:nvPr/>
          </p:nvSpPr>
          <p:spPr bwMode="auto">
            <a:xfrm>
              <a:off x="3279594" y="5776913"/>
              <a:ext cx="47625" cy="42863"/>
            </a:xfrm>
            <a:custGeom>
              <a:avLst/>
              <a:gdLst>
                <a:gd name="T0" fmla="*/ 18 w 18"/>
                <a:gd name="T1" fmla="*/ 0 h 16"/>
                <a:gd name="T2" fmla="*/ 8 w 18"/>
                <a:gd name="T3" fmla="*/ 3 h 16"/>
                <a:gd name="T4" fmla="*/ 5 w 18"/>
                <a:gd name="T5" fmla="*/ 4 h 16"/>
                <a:gd name="T6" fmla="*/ 1 w 18"/>
                <a:gd name="T7" fmla="*/ 8 h 16"/>
                <a:gd name="T8" fmla="*/ 1 w 18"/>
                <a:gd name="T9" fmla="*/ 8 h 16"/>
                <a:gd name="T10" fmla="*/ 1 w 18"/>
                <a:gd name="T11" fmla="*/ 9 h 16"/>
                <a:gd name="T12" fmla="*/ 0 w 18"/>
                <a:gd name="T13" fmla="*/ 13 h 16"/>
                <a:gd name="T14" fmla="*/ 0 w 18"/>
                <a:gd name="T15" fmla="*/ 13 h 16"/>
                <a:gd name="T16" fmla="*/ 0 w 18"/>
                <a:gd name="T17" fmla="*/ 15 h 16"/>
                <a:gd name="T18" fmla="*/ 2 w 18"/>
                <a:gd name="T19" fmla="*/ 16 h 16"/>
                <a:gd name="T20" fmla="*/ 2 w 18"/>
                <a:gd name="T21" fmla="*/ 16 h 16"/>
                <a:gd name="T22" fmla="*/ 8 w 18"/>
                <a:gd name="T23" fmla="*/ 15 h 16"/>
                <a:gd name="T24" fmla="*/ 17 w 18"/>
                <a:gd name="T25" fmla="*/ 11 h 16"/>
                <a:gd name="T26" fmla="*/ 18 w 18"/>
                <a:gd name="T27" fmla="*/ 5 h 16"/>
                <a:gd name="T28" fmla="*/ 18 w 18"/>
                <a:gd name="T2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8" h="16">
                  <a:moveTo>
                    <a:pt x="18" y="0"/>
                  </a:moveTo>
                  <a:cubicBezTo>
                    <a:pt x="15" y="1"/>
                    <a:pt x="11" y="2"/>
                    <a:pt x="8" y="3"/>
                  </a:cubicBezTo>
                  <a:cubicBezTo>
                    <a:pt x="7" y="4"/>
                    <a:pt x="6" y="4"/>
                    <a:pt x="5" y="4"/>
                  </a:cubicBezTo>
                  <a:cubicBezTo>
                    <a:pt x="3" y="5"/>
                    <a:pt x="2" y="6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1" y="8"/>
                    <a:pt x="1" y="9"/>
                  </a:cubicBezTo>
                  <a:cubicBezTo>
                    <a:pt x="1" y="10"/>
                    <a:pt x="0" y="12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4"/>
                    <a:pt x="0" y="14"/>
                    <a:pt x="0" y="15"/>
                  </a:cubicBezTo>
                  <a:cubicBezTo>
                    <a:pt x="0" y="16"/>
                    <a:pt x="1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4" y="16"/>
                    <a:pt x="6" y="15"/>
                    <a:pt x="8" y="15"/>
                  </a:cubicBezTo>
                  <a:cubicBezTo>
                    <a:pt x="11" y="14"/>
                    <a:pt x="14" y="12"/>
                    <a:pt x="17" y="11"/>
                  </a:cubicBezTo>
                  <a:cubicBezTo>
                    <a:pt x="18" y="9"/>
                    <a:pt x="18" y="7"/>
                    <a:pt x="18" y="5"/>
                  </a:cubicBezTo>
                  <a:cubicBezTo>
                    <a:pt x="18" y="3"/>
                    <a:pt x="18" y="1"/>
                    <a:pt x="18" y="0"/>
                  </a:cubicBezTo>
                </a:path>
              </a:pathLst>
            </a:custGeom>
            <a:solidFill>
              <a:srgbClr val="F95F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81" name="Freeform 274"/>
            <p:cNvSpPr>
              <a:spLocks/>
            </p:cNvSpPr>
            <p:nvPr/>
          </p:nvSpPr>
          <p:spPr bwMode="auto">
            <a:xfrm>
              <a:off x="3292294" y="5672138"/>
              <a:ext cx="34925" cy="47625"/>
            </a:xfrm>
            <a:custGeom>
              <a:avLst/>
              <a:gdLst>
                <a:gd name="T0" fmla="*/ 11 w 13"/>
                <a:gd name="T1" fmla="*/ 0 h 18"/>
                <a:gd name="T2" fmla="*/ 4 w 13"/>
                <a:gd name="T3" fmla="*/ 6 h 18"/>
                <a:gd name="T4" fmla="*/ 2 w 13"/>
                <a:gd name="T5" fmla="*/ 7 h 18"/>
                <a:gd name="T6" fmla="*/ 0 w 13"/>
                <a:gd name="T7" fmla="*/ 11 h 18"/>
                <a:gd name="T8" fmla="*/ 0 w 13"/>
                <a:gd name="T9" fmla="*/ 13 h 18"/>
                <a:gd name="T10" fmla="*/ 0 w 13"/>
                <a:gd name="T11" fmla="*/ 13 h 18"/>
                <a:gd name="T12" fmla="*/ 0 w 13"/>
                <a:gd name="T13" fmla="*/ 13 h 18"/>
                <a:gd name="T14" fmla="*/ 0 w 13"/>
                <a:gd name="T15" fmla="*/ 14 h 18"/>
                <a:gd name="T16" fmla="*/ 0 w 13"/>
                <a:gd name="T17" fmla="*/ 14 h 18"/>
                <a:gd name="T18" fmla="*/ 0 w 13"/>
                <a:gd name="T19" fmla="*/ 15 h 18"/>
                <a:gd name="T20" fmla="*/ 2 w 13"/>
                <a:gd name="T21" fmla="*/ 18 h 18"/>
                <a:gd name="T22" fmla="*/ 3 w 13"/>
                <a:gd name="T23" fmla="*/ 18 h 18"/>
                <a:gd name="T24" fmla="*/ 6 w 13"/>
                <a:gd name="T25" fmla="*/ 16 h 18"/>
                <a:gd name="T26" fmla="*/ 13 w 13"/>
                <a:gd name="T27" fmla="*/ 11 h 18"/>
                <a:gd name="T28" fmla="*/ 11 w 13"/>
                <a:gd name="T29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3" h="18">
                  <a:moveTo>
                    <a:pt x="11" y="0"/>
                  </a:moveTo>
                  <a:cubicBezTo>
                    <a:pt x="9" y="2"/>
                    <a:pt x="6" y="4"/>
                    <a:pt x="4" y="6"/>
                  </a:cubicBezTo>
                  <a:cubicBezTo>
                    <a:pt x="3" y="6"/>
                    <a:pt x="3" y="6"/>
                    <a:pt x="2" y="7"/>
                  </a:cubicBezTo>
                  <a:cubicBezTo>
                    <a:pt x="1" y="8"/>
                    <a:pt x="0" y="9"/>
                    <a:pt x="0" y="11"/>
                  </a:cubicBezTo>
                  <a:cubicBezTo>
                    <a:pt x="0" y="12"/>
                    <a:pt x="0" y="12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5"/>
                    <a:pt x="0" y="15"/>
                  </a:cubicBezTo>
                  <a:cubicBezTo>
                    <a:pt x="0" y="16"/>
                    <a:pt x="0" y="17"/>
                    <a:pt x="2" y="18"/>
                  </a:cubicBezTo>
                  <a:cubicBezTo>
                    <a:pt x="2" y="18"/>
                    <a:pt x="2" y="18"/>
                    <a:pt x="3" y="18"/>
                  </a:cubicBezTo>
                  <a:cubicBezTo>
                    <a:pt x="4" y="18"/>
                    <a:pt x="5" y="17"/>
                    <a:pt x="6" y="16"/>
                  </a:cubicBezTo>
                  <a:cubicBezTo>
                    <a:pt x="8" y="15"/>
                    <a:pt x="11" y="13"/>
                    <a:pt x="13" y="11"/>
                  </a:cubicBezTo>
                  <a:cubicBezTo>
                    <a:pt x="12" y="7"/>
                    <a:pt x="12" y="4"/>
                    <a:pt x="11" y="0"/>
                  </a:cubicBezTo>
                </a:path>
              </a:pathLst>
            </a:custGeom>
            <a:solidFill>
              <a:srgbClr val="F95F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82" name="Freeform 275"/>
            <p:cNvSpPr>
              <a:spLocks/>
            </p:cNvSpPr>
            <p:nvPr/>
          </p:nvSpPr>
          <p:spPr bwMode="auto">
            <a:xfrm>
              <a:off x="3227206" y="5489575"/>
              <a:ext cx="28575" cy="44450"/>
            </a:xfrm>
            <a:custGeom>
              <a:avLst/>
              <a:gdLst>
                <a:gd name="T0" fmla="*/ 4 w 11"/>
                <a:gd name="T1" fmla="*/ 0 h 17"/>
                <a:gd name="T2" fmla="*/ 1 w 11"/>
                <a:gd name="T3" fmla="*/ 8 h 17"/>
                <a:gd name="T4" fmla="*/ 1 w 11"/>
                <a:gd name="T5" fmla="*/ 13 h 17"/>
                <a:gd name="T6" fmla="*/ 4 w 11"/>
                <a:gd name="T7" fmla="*/ 16 h 17"/>
                <a:gd name="T8" fmla="*/ 5 w 11"/>
                <a:gd name="T9" fmla="*/ 17 h 17"/>
                <a:gd name="T10" fmla="*/ 7 w 11"/>
                <a:gd name="T11" fmla="*/ 16 h 17"/>
                <a:gd name="T12" fmla="*/ 8 w 11"/>
                <a:gd name="T13" fmla="*/ 15 h 17"/>
                <a:gd name="T14" fmla="*/ 11 w 11"/>
                <a:gd name="T15" fmla="*/ 8 h 17"/>
                <a:gd name="T16" fmla="*/ 4 w 11"/>
                <a:gd name="T1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17">
                  <a:moveTo>
                    <a:pt x="4" y="0"/>
                  </a:moveTo>
                  <a:cubicBezTo>
                    <a:pt x="3" y="3"/>
                    <a:pt x="2" y="5"/>
                    <a:pt x="1" y="8"/>
                  </a:cubicBezTo>
                  <a:cubicBezTo>
                    <a:pt x="0" y="9"/>
                    <a:pt x="0" y="11"/>
                    <a:pt x="1" y="13"/>
                  </a:cubicBezTo>
                  <a:cubicBezTo>
                    <a:pt x="2" y="14"/>
                    <a:pt x="3" y="15"/>
                    <a:pt x="4" y="16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6" y="17"/>
                    <a:pt x="7" y="16"/>
                    <a:pt x="7" y="16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9" y="13"/>
                    <a:pt x="10" y="10"/>
                    <a:pt x="11" y="8"/>
                  </a:cubicBezTo>
                  <a:cubicBezTo>
                    <a:pt x="9" y="5"/>
                    <a:pt x="7" y="3"/>
                    <a:pt x="4" y="0"/>
                  </a:cubicBezTo>
                </a:path>
              </a:pathLst>
            </a:custGeom>
            <a:solidFill>
              <a:srgbClr val="F95F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83" name="Freeform 276"/>
            <p:cNvSpPr>
              <a:spLocks/>
            </p:cNvSpPr>
            <p:nvPr/>
          </p:nvSpPr>
          <p:spPr bwMode="auto">
            <a:xfrm>
              <a:off x="3168469" y="5443538"/>
              <a:ext cx="28575" cy="34925"/>
            </a:xfrm>
            <a:custGeom>
              <a:avLst/>
              <a:gdLst>
                <a:gd name="T0" fmla="*/ 3 w 11"/>
                <a:gd name="T1" fmla="*/ 0 h 13"/>
                <a:gd name="T2" fmla="*/ 1 w 11"/>
                <a:gd name="T3" fmla="*/ 5 h 13"/>
                <a:gd name="T4" fmla="*/ 5 w 11"/>
                <a:gd name="T5" fmla="*/ 13 h 13"/>
                <a:gd name="T6" fmla="*/ 6 w 11"/>
                <a:gd name="T7" fmla="*/ 13 h 13"/>
                <a:gd name="T8" fmla="*/ 9 w 11"/>
                <a:gd name="T9" fmla="*/ 11 h 13"/>
                <a:gd name="T10" fmla="*/ 11 w 11"/>
                <a:gd name="T11" fmla="*/ 5 h 13"/>
                <a:gd name="T12" fmla="*/ 3 w 11"/>
                <a:gd name="T1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13">
                  <a:moveTo>
                    <a:pt x="3" y="0"/>
                  </a:moveTo>
                  <a:cubicBezTo>
                    <a:pt x="2" y="2"/>
                    <a:pt x="2" y="3"/>
                    <a:pt x="1" y="5"/>
                  </a:cubicBezTo>
                  <a:cubicBezTo>
                    <a:pt x="0" y="10"/>
                    <a:pt x="0" y="10"/>
                    <a:pt x="5" y="13"/>
                  </a:cubicBezTo>
                  <a:cubicBezTo>
                    <a:pt x="5" y="13"/>
                    <a:pt x="6" y="13"/>
                    <a:pt x="6" y="13"/>
                  </a:cubicBezTo>
                  <a:cubicBezTo>
                    <a:pt x="8" y="13"/>
                    <a:pt x="9" y="12"/>
                    <a:pt x="9" y="11"/>
                  </a:cubicBezTo>
                  <a:cubicBezTo>
                    <a:pt x="10" y="9"/>
                    <a:pt x="10" y="7"/>
                    <a:pt x="11" y="5"/>
                  </a:cubicBezTo>
                  <a:cubicBezTo>
                    <a:pt x="8" y="3"/>
                    <a:pt x="6" y="2"/>
                    <a:pt x="3" y="0"/>
                  </a:cubicBezTo>
                </a:path>
              </a:pathLst>
            </a:custGeom>
            <a:solidFill>
              <a:srgbClr val="F95F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84" name="Freeform 277"/>
            <p:cNvSpPr>
              <a:spLocks noEditPoints="1"/>
            </p:cNvSpPr>
            <p:nvPr/>
          </p:nvSpPr>
          <p:spPr bwMode="auto">
            <a:xfrm>
              <a:off x="3854269" y="5010150"/>
              <a:ext cx="195263" cy="444500"/>
            </a:xfrm>
            <a:custGeom>
              <a:avLst/>
              <a:gdLst>
                <a:gd name="T0" fmla="*/ 26 w 74"/>
                <a:gd name="T1" fmla="*/ 167 h 168"/>
                <a:gd name="T2" fmla="*/ 28 w 74"/>
                <a:gd name="T3" fmla="*/ 168 h 168"/>
                <a:gd name="T4" fmla="*/ 28 w 74"/>
                <a:gd name="T5" fmla="*/ 168 h 168"/>
                <a:gd name="T6" fmla="*/ 28 w 74"/>
                <a:gd name="T7" fmla="*/ 168 h 168"/>
                <a:gd name="T8" fmla="*/ 26 w 74"/>
                <a:gd name="T9" fmla="*/ 167 h 168"/>
                <a:gd name="T10" fmla="*/ 32 w 74"/>
                <a:gd name="T11" fmla="*/ 166 h 168"/>
                <a:gd name="T12" fmla="*/ 31 w 74"/>
                <a:gd name="T13" fmla="*/ 167 h 168"/>
                <a:gd name="T14" fmla="*/ 31 w 74"/>
                <a:gd name="T15" fmla="*/ 167 h 168"/>
                <a:gd name="T16" fmla="*/ 31 w 74"/>
                <a:gd name="T17" fmla="*/ 167 h 168"/>
                <a:gd name="T18" fmla="*/ 32 w 74"/>
                <a:gd name="T19" fmla="*/ 166 h 168"/>
                <a:gd name="T20" fmla="*/ 6 w 74"/>
                <a:gd name="T21" fmla="*/ 151 h 168"/>
                <a:gd name="T22" fmla="*/ 9 w 74"/>
                <a:gd name="T23" fmla="*/ 153 h 168"/>
                <a:gd name="T24" fmla="*/ 9 w 74"/>
                <a:gd name="T25" fmla="*/ 154 h 168"/>
                <a:gd name="T26" fmla="*/ 9 w 74"/>
                <a:gd name="T27" fmla="*/ 153 h 168"/>
                <a:gd name="T28" fmla="*/ 6 w 74"/>
                <a:gd name="T29" fmla="*/ 151 h 168"/>
                <a:gd name="T30" fmla="*/ 6 w 74"/>
                <a:gd name="T31" fmla="*/ 151 h 168"/>
                <a:gd name="T32" fmla="*/ 74 w 74"/>
                <a:gd name="T33" fmla="*/ 106 h 168"/>
                <a:gd name="T34" fmla="*/ 73 w 74"/>
                <a:gd name="T35" fmla="*/ 108 h 168"/>
                <a:gd name="T36" fmla="*/ 73 w 74"/>
                <a:gd name="T37" fmla="*/ 108 h 168"/>
                <a:gd name="T38" fmla="*/ 73 w 74"/>
                <a:gd name="T39" fmla="*/ 108 h 168"/>
                <a:gd name="T40" fmla="*/ 74 w 74"/>
                <a:gd name="T41" fmla="*/ 106 h 168"/>
                <a:gd name="T42" fmla="*/ 67 w 74"/>
                <a:gd name="T43" fmla="*/ 65 h 168"/>
                <a:gd name="T44" fmla="*/ 68 w 74"/>
                <a:gd name="T45" fmla="*/ 68 h 168"/>
                <a:gd name="T46" fmla="*/ 73 w 74"/>
                <a:gd name="T47" fmla="*/ 87 h 168"/>
                <a:gd name="T48" fmla="*/ 73 w 74"/>
                <a:gd name="T49" fmla="*/ 88 h 168"/>
                <a:gd name="T50" fmla="*/ 67 w 74"/>
                <a:gd name="T51" fmla="*/ 65 h 168"/>
                <a:gd name="T52" fmla="*/ 45 w 74"/>
                <a:gd name="T53" fmla="*/ 31 h 168"/>
                <a:gd name="T54" fmla="*/ 50 w 74"/>
                <a:gd name="T55" fmla="*/ 37 h 168"/>
                <a:gd name="T56" fmla="*/ 52 w 74"/>
                <a:gd name="T57" fmla="*/ 39 h 168"/>
                <a:gd name="T58" fmla="*/ 54 w 74"/>
                <a:gd name="T59" fmla="*/ 42 h 168"/>
                <a:gd name="T60" fmla="*/ 55 w 74"/>
                <a:gd name="T61" fmla="*/ 43 h 168"/>
                <a:gd name="T62" fmla="*/ 56 w 74"/>
                <a:gd name="T63" fmla="*/ 45 h 168"/>
                <a:gd name="T64" fmla="*/ 45 w 74"/>
                <a:gd name="T65" fmla="*/ 31 h 168"/>
                <a:gd name="T66" fmla="*/ 12 w 74"/>
                <a:gd name="T67" fmla="*/ 5 h 168"/>
                <a:gd name="T68" fmla="*/ 34 w 74"/>
                <a:gd name="T69" fmla="*/ 21 h 168"/>
                <a:gd name="T70" fmla="*/ 12 w 74"/>
                <a:gd name="T71" fmla="*/ 5 h 168"/>
                <a:gd name="T72" fmla="*/ 6 w 74"/>
                <a:gd name="T73" fmla="*/ 1 h 168"/>
                <a:gd name="T74" fmla="*/ 8 w 74"/>
                <a:gd name="T75" fmla="*/ 2 h 168"/>
                <a:gd name="T76" fmla="*/ 6 w 74"/>
                <a:gd name="T77" fmla="*/ 1 h 168"/>
                <a:gd name="T78" fmla="*/ 3 w 74"/>
                <a:gd name="T79" fmla="*/ 0 h 168"/>
                <a:gd name="T80" fmla="*/ 0 w 74"/>
                <a:gd name="T81" fmla="*/ 1 h 168"/>
                <a:gd name="T82" fmla="*/ 3 w 74"/>
                <a:gd name="T83" fmla="*/ 0 h 168"/>
                <a:gd name="T84" fmla="*/ 4 w 74"/>
                <a:gd name="T85" fmla="*/ 0 h 168"/>
                <a:gd name="T86" fmla="*/ 3 w 74"/>
                <a:gd name="T87" fmla="*/ 0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74" h="168">
                  <a:moveTo>
                    <a:pt x="26" y="167"/>
                  </a:moveTo>
                  <a:cubicBezTo>
                    <a:pt x="26" y="167"/>
                    <a:pt x="27" y="168"/>
                    <a:pt x="28" y="168"/>
                  </a:cubicBezTo>
                  <a:cubicBezTo>
                    <a:pt x="28" y="168"/>
                    <a:pt x="28" y="168"/>
                    <a:pt x="28" y="168"/>
                  </a:cubicBezTo>
                  <a:cubicBezTo>
                    <a:pt x="28" y="168"/>
                    <a:pt x="28" y="168"/>
                    <a:pt x="28" y="168"/>
                  </a:cubicBezTo>
                  <a:cubicBezTo>
                    <a:pt x="27" y="168"/>
                    <a:pt x="26" y="167"/>
                    <a:pt x="26" y="167"/>
                  </a:cubicBezTo>
                  <a:moveTo>
                    <a:pt x="32" y="166"/>
                  </a:moveTo>
                  <a:cubicBezTo>
                    <a:pt x="32" y="166"/>
                    <a:pt x="32" y="167"/>
                    <a:pt x="31" y="167"/>
                  </a:cubicBezTo>
                  <a:cubicBezTo>
                    <a:pt x="31" y="167"/>
                    <a:pt x="31" y="167"/>
                    <a:pt x="31" y="167"/>
                  </a:cubicBezTo>
                  <a:cubicBezTo>
                    <a:pt x="31" y="167"/>
                    <a:pt x="31" y="167"/>
                    <a:pt x="31" y="167"/>
                  </a:cubicBezTo>
                  <a:cubicBezTo>
                    <a:pt x="32" y="166"/>
                    <a:pt x="32" y="166"/>
                    <a:pt x="32" y="166"/>
                  </a:cubicBezTo>
                  <a:moveTo>
                    <a:pt x="6" y="151"/>
                  </a:moveTo>
                  <a:cubicBezTo>
                    <a:pt x="7" y="152"/>
                    <a:pt x="8" y="153"/>
                    <a:pt x="9" y="153"/>
                  </a:cubicBezTo>
                  <a:cubicBezTo>
                    <a:pt x="9" y="154"/>
                    <a:pt x="9" y="154"/>
                    <a:pt x="9" y="154"/>
                  </a:cubicBezTo>
                  <a:cubicBezTo>
                    <a:pt x="9" y="154"/>
                    <a:pt x="9" y="154"/>
                    <a:pt x="9" y="153"/>
                  </a:cubicBezTo>
                  <a:cubicBezTo>
                    <a:pt x="8" y="153"/>
                    <a:pt x="7" y="152"/>
                    <a:pt x="6" y="151"/>
                  </a:cubicBezTo>
                  <a:cubicBezTo>
                    <a:pt x="6" y="151"/>
                    <a:pt x="6" y="151"/>
                    <a:pt x="6" y="151"/>
                  </a:cubicBezTo>
                  <a:moveTo>
                    <a:pt x="74" y="106"/>
                  </a:moveTo>
                  <a:cubicBezTo>
                    <a:pt x="74" y="107"/>
                    <a:pt x="73" y="107"/>
                    <a:pt x="73" y="108"/>
                  </a:cubicBezTo>
                  <a:cubicBezTo>
                    <a:pt x="73" y="108"/>
                    <a:pt x="73" y="108"/>
                    <a:pt x="73" y="108"/>
                  </a:cubicBezTo>
                  <a:cubicBezTo>
                    <a:pt x="73" y="108"/>
                    <a:pt x="73" y="108"/>
                    <a:pt x="73" y="108"/>
                  </a:cubicBezTo>
                  <a:cubicBezTo>
                    <a:pt x="73" y="108"/>
                    <a:pt x="74" y="107"/>
                    <a:pt x="74" y="106"/>
                  </a:cubicBezTo>
                  <a:moveTo>
                    <a:pt x="67" y="65"/>
                  </a:moveTo>
                  <a:cubicBezTo>
                    <a:pt x="67" y="66"/>
                    <a:pt x="67" y="67"/>
                    <a:pt x="68" y="68"/>
                  </a:cubicBezTo>
                  <a:cubicBezTo>
                    <a:pt x="70" y="74"/>
                    <a:pt x="72" y="80"/>
                    <a:pt x="73" y="87"/>
                  </a:cubicBezTo>
                  <a:cubicBezTo>
                    <a:pt x="73" y="87"/>
                    <a:pt x="73" y="88"/>
                    <a:pt x="73" y="88"/>
                  </a:cubicBezTo>
                  <a:cubicBezTo>
                    <a:pt x="72" y="80"/>
                    <a:pt x="70" y="73"/>
                    <a:pt x="67" y="65"/>
                  </a:cubicBezTo>
                  <a:moveTo>
                    <a:pt x="45" y="31"/>
                  </a:moveTo>
                  <a:cubicBezTo>
                    <a:pt x="46" y="33"/>
                    <a:pt x="48" y="35"/>
                    <a:pt x="50" y="37"/>
                  </a:cubicBezTo>
                  <a:cubicBezTo>
                    <a:pt x="50" y="38"/>
                    <a:pt x="51" y="39"/>
                    <a:pt x="52" y="39"/>
                  </a:cubicBezTo>
                  <a:cubicBezTo>
                    <a:pt x="52" y="40"/>
                    <a:pt x="53" y="41"/>
                    <a:pt x="54" y="42"/>
                  </a:cubicBezTo>
                  <a:cubicBezTo>
                    <a:pt x="54" y="43"/>
                    <a:pt x="54" y="43"/>
                    <a:pt x="55" y="43"/>
                  </a:cubicBezTo>
                  <a:cubicBezTo>
                    <a:pt x="55" y="44"/>
                    <a:pt x="55" y="44"/>
                    <a:pt x="56" y="45"/>
                  </a:cubicBezTo>
                  <a:cubicBezTo>
                    <a:pt x="52" y="40"/>
                    <a:pt x="49" y="35"/>
                    <a:pt x="45" y="31"/>
                  </a:cubicBezTo>
                  <a:moveTo>
                    <a:pt x="12" y="5"/>
                  </a:moveTo>
                  <a:cubicBezTo>
                    <a:pt x="20" y="10"/>
                    <a:pt x="27" y="15"/>
                    <a:pt x="34" y="21"/>
                  </a:cubicBezTo>
                  <a:cubicBezTo>
                    <a:pt x="27" y="15"/>
                    <a:pt x="20" y="10"/>
                    <a:pt x="12" y="5"/>
                  </a:cubicBezTo>
                  <a:moveTo>
                    <a:pt x="6" y="1"/>
                  </a:moveTo>
                  <a:cubicBezTo>
                    <a:pt x="7" y="2"/>
                    <a:pt x="7" y="2"/>
                    <a:pt x="8" y="2"/>
                  </a:cubicBezTo>
                  <a:cubicBezTo>
                    <a:pt x="7" y="2"/>
                    <a:pt x="7" y="2"/>
                    <a:pt x="6" y="1"/>
                  </a:cubicBezTo>
                  <a:moveTo>
                    <a:pt x="3" y="0"/>
                  </a:moveTo>
                  <a:cubicBezTo>
                    <a:pt x="2" y="0"/>
                    <a:pt x="1" y="0"/>
                    <a:pt x="0" y="1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rgbClr val="FFD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85" name="Freeform 278"/>
            <p:cNvSpPr>
              <a:spLocks noEditPoints="1"/>
            </p:cNvSpPr>
            <p:nvPr/>
          </p:nvSpPr>
          <p:spPr bwMode="auto">
            <a:xfrm>
              <a:off x="3835219" y="5010150"/>
              <a:ext cx="211138" cy="400050"/>
            </a:xfrm>
            <a:custGeom>
              <a:avLst/>
              <a:gdLst>
                <a:gd name="T0" fmla="*/ 13 w 80"/>
                <a:gd name="T1" fmla="*/ 151 h 151"/>
                <a:gd name="T2" fmla="*/ 13 w 80"/>
                <a:gd name="T3" fmla="*/ 151 h 151"/>
                <a:gd name="T4" fmla="*/ 13 w 80"/>
                <a:gd name="T5" fmla="*/ 151 h 151"/>
                <a:gd name="T6" fmla="*/ 13 w 80"/>
                <a:gd name="T7" fmla="*/ 151 h 151"/>
                <a:gd name="T8" fmla="*/ 80 w 80"/>
                <a:gd name="T9" fmla="*/ 108 h 151"/>
                <a:gd name="T10" fmla="*/ 80 w 80"/>
                <a:gd name="T11" fmla="*/ 110 h 151"/>
                <a:gd name="T12" fmla="*/ 80 w 80"/>
                <a:gd name="T13" fmla="*/ 112 h 151"/>
                <a:gd name="T14" fmla="*/ 80 w 80"/>
                <a:gd name="T15" fmla="*/ 110 h 151"/>
                <a:gd name="T16" fmla="*/ 80 w 80"/>
                <a:gd name="T17" fmla="*/ 108 h 151"/>
                <a:gd name="T18" fmla="*/ 80 w 80"/>
                <a:gd name="T19" fmla="*/ 108 h 151"/>
                <a:gd name="T20" fmla="*/ 80 w 80"/>
                <a:gd name="T21" fmla="*/ 108 h 151"/>
                <a:gd name="T22" fmla="*/ 62 w 80"/>
                <a:gd name="T23" fmla="*/ 43 h 151"/>
                <a:gd name="T24" fmla="*/ 75 w 80"/>
                <a:gd name="T25" fmla="*/ 68 h 151"/>
                <a:gd name="T26" fmla="*/ 74 w 80"/>
                <a:gd name="T27" fmla="*/ 65 h 151"/>
                <a:gd name="T28" fmla="*/ 69 w 80"/>
                <a:gd name="T29" fmla="*/ 56 h 151"/>
                <a:gd name="T30" fmla="*/ 63 w 80"/>
                <a:gd name="T31" fmla="*/ 45 h 151"/>
                <a:gd name="T32" fmla="*/ 62 w 80"/>
                <a:gd name="T33" fmla="*/ 43 h 151"/>
                <a:gd name="T34" fmla="*/ 10 w 80"/>
                <a:gd name="T35" fmla="*/ 0 h 151"/>
                <a:gd name="T36" fmla="*/ 7 w 80"/>
                <a:gd name="T37" fmla="*/ 1 h 151"/>
                <a:gd name="T38" fmla="*/ 7 w 80"/>
                <a:gd name="T39" fmla="*/ 1 h 151"/>
                <a:gd name="T40" fmla="*/ 1 w 80"/>
                <a:gd name="T41" fmla="*/ 7 h 151"/>
                <a:gd name="T42" fmla="*/ 0 w 80"/>
                <a:gd name="T43" fmla="*/ 10 h 151"/>
                <a:gd name="T44" fmla="*/ 5 w 80"/>
                <a:gd name="T45" fmla="*/ 19 h 151"/>
                <a:gd name="T46" fmla="*/ 21 w 80"/>
                <a:gd name="T47" fmla="*/ 36 h 151"/>
                <a:gd name="T48" fmla="*/ 34 w 80"/>
                <a:gd name="T49" fmla="*/ 47 h 151"/>
                <a:gd name="T50" fmla="*/ 35 w 80"/>
                <a:gd name="T51" fmla="*/ 49 h 151"/>
                <a:gd name="T52" fmla="*/ 36 w 80"/>
                <a:gd name="T53" fmla="*/ 50 h 151"/>
                <a:gd name="T54" fmla="*/ 44 w 80"/>
                <a:gd name="T55" fmla="*/ 39 h 151"/>
                <a:gd name="T56" fmla="*/ 50 w 80"/>
                <a:gd name="T57" fmla="*/ 34 h 151"/>
                <a:gd name="T58" fmla="*/ 52 w 80"/>
                <a:gd name="T59" fmla="*/ 34 h 151"/>
                <a:gd name="T60" fmla="*/ 55 w 80"/>
                <a:gd name="T61" fmla="*/ 35 h 151"/>
                <a:gd name="T62" fmla="*/ 59 w 80"/>
                <a:gd name="T63" fmla="*/ 39 h 151"/>
                <a:gd name="T64" fmla="*/ 57 w 80"/>
                <a:gd name="T65" fmla="*/ 37 h 151"/>
                <a:gd name="T66" fmla="*/ 52 w 80"/>
                <a:gd name="T67" fmla="*/ 31 h 151"/>
                <a:gd name="T68" fmla="*/ 46 w 80"/>
                <a:gd name="T69" fmla="*/ 26 h 151"/>
                <a:gd name="T70" fmla="*/ 41 w 80"/>
                <a:gd name="T71" fmla="*/ 21 h 151"/>
                <a:gd name="T72" fmla="*/ 19 w 80"/>
                <a:gd name="T73" fmla="*/ 5 h 151"/>
                <a:gd name="T74" fmla="*/ 16 w 80"/>
                <a:gd name="T75" fmla="*/ 3 h 151"/>
                <a:gd name="T76" fmla="*/ 15 w 80"/>
                <a:gd name="T77" fmla="*/ 2 h 151"/>
                <a:gd name="T78" fmla="*/ 13 w 80"/>
                <a:gd name="T79" fmla="*/ 1 h 151"/>
                <a:gd name="T80" fmla="*/ 12 w 80"/>
                <a:gd name="T81" fmla="*/ 1 h 151"/>
                <a:gd name="T82" fmla="*/ 11 w 80"/>
                <a:gd name="T83" fmla="*/ 0 h 151"/>
                <a:gd name="T84" fmla="*/ 10 w 80"/>
                <a:gd name="T85" fmla="*/ 0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80" h="151">
                  <a:moveTo>
                    <a:pt x="13" y="151"/>
                  </a:moveTo>
                  <a:cubicBezTo>
                    <a:pt x="13" y="151"/>
                    <a:pt x="13" y="151"/>
                    <a:pt x="13" y="151"/>
                  </a:cubicBezTo>
                  <a:cubicBezTo>
                    <a:pt x="13" y="151"/>
                    <a:pt x="13" y="151"/>
                    <a:pt x="13" y="151"/>
                  </a:cubicBezTo>
                  <a:cubicBezTo>
                    <a:pt x="13" y="151"/>
                    <a:pt x="13" y="151"/>
                    <a:pt x="13" y="151"/>
                  </a:cubicBezTo>
                  <a:moveTo>
                    <a:pt x="80" y="108"/>
                  </a:moveTo>
                  <a:cubicBezTo>
                    <a:pt x="80" y="108"/>
                    <a:pt x="80" y="109"/>
                    <a:pt x="80" y="110"/>
                  </a:cubicBezTo>
                  <a:cubicBezTo>
                    <a:pt x="80" y="111"/>
                    <a:pt x="80" y="111"/>
                    <a:pt x="80" y="112"/>
                  </a:cubicBezTo>
                  <a:cubicBezTo>
                    <a:pt x="80" y="111"/>
                    <a:pt x="80" y="111"/>
                    <a:pt x="80" y="110"/>
                  </a:cubicBezTo>
                  <a:cubicBezTo>
                    <a:pt x="80" y="109"/>
                    <a:pt x="80" y="109"/>
                    <a:pt x="80" y="108"/>
                  </a:cubicBezTo>
                  <a:cubicBezTo>
                    <a:pt x="80" y="108"/>
                    <a:pt x="80" y="108"/>
                    <a:pt x="80" y="108"/>
                  </a:cubicBezTo>
                  <a:cubicBezTo>
                    <a:pt x="80" y="108"/>
                    <a:pt x="80" y="108"/>
                    <a:pt x="80" y="108"/>
                  </a:cubicBezTo>
                  <a:moveTo>
                    <a:pt x="62" y="43"/>
                  </a:moveTo>
                  <a:cubicBezTo>
                    <a:pt x="67" y="51"/>
                    <a:pt x="71" y="59"/>
                    <a:pt x="75" y="68"/>
                  </a:cubicBezTo>
                  <a:cubicBezTo>
                    <a:pt x="74" y="67"/>
                    <a:pt x="74" y="66"/>
                    <a:pt x="74" y="65"/>
                  </a:cubicBezTo>
                  <a:cubicBezTo>
                    <a:pt x="72" y="62"/>
                    <a:pt x="71" y="59"/>
                    <a:pt x="69" y="56"/>
                  </a:cubicBezTo>
                  <a:cubicBezTo>
                    <a:pt x="67" y="52"/>
                    <a:pt x="65" y="48"/>
                    <a:pt x="63" y="45"/>
                  </a:cubicBezTo>
                  <a:cubicBezTo>
                    <a:pt x="62" y="44"/>
                    <a:pt x="62" y="44"/>
                    <a:pt x="62" y="43"/>
                  </a:cubicBezTo>
                  <a:moveTo>
                    <a:pt x="10" y="0"/>
                  </a:moveTo>
                  <a:cubicBezTo>
                    <a:pt x="9" y="0"/>
                    <a:pt x="8" y="0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5" y="3"/>
                    <a:pt x="3" y="5"/>
                    <a:pt x="1" y="7"/>
                  </a:cubicBezTo>
                  <a:cubicBezTo>
                    <a:pt x="0" y="8"/>
                    <a:pt x="0" y="9"/>
                    <a:pt x="0" y="10"/>
                  </a:cubicBezTo>
                  <a:cubicBezTo>
                    <a:pt x="2" y="13"/>
                    <a:pt x="3" y="17"/>
                    <a:pt x="5" y="19"/>
                  </a:cubicBezTo>
                  <a:cubicBezTo>
                    <a:pt x="10" y="26"/>
                    <a:pt x="15" y="31"/>
                    <a:pt x="21" y="36"/>
                  </a:cubicBezTo>
                  <a:cubicBezTo>
                    <a:pt x="25" y="40"/>
                    <a:pt x="29" y="43"/>
                    <a:pt x="34" y="47"/>
                  </a:cubicBezTo>
                  <a:cubicBezTo>
                    <a:pt x="34" y="47"/>
                    <a:pt x="35" y="48"/>
                    <a:pt x="35" y="49"/>
                  </a:cubicBezTo>
                  <a:cubicBezTo>
                    <a:pt x="36" y="49"/>
                    <a:pt x="36" y="50"/>
                    <a:pt x="36" y="50"/>
                  </a:cubicBezTo>
                  <a:cubicBezTo>
                    <a:pt x="38" y="46"/>
                    <a:pt x="41" y="42"/>
                    <a:pt x="44" y="39"/>
                  </a:cubicBezTo>
                  <a:cubicBezTo>
                    <a:pt x="46" y="37"/>
                    <a:pt x="47" y="36"/>
                    <a:pt x="50" y="34"/>
                  </a:cubicBezTo>
                  <a:cubicBezTo>
                    <a:pt x="50" y="34"/>
                    <a:pt x="51" y="34"/>
                    <a:pt x="52" y="34"/>
                  </a:cubicBezTo>
                  <a:cubicBezTo>
                    <a:pt x="53" y="34"/>
                    <a:pt x="54" y="34"/>
                    <a:pt x="55" y="35"/>
                  </a:cubicBezTo>
                  <a:cubicBezTo>
                    <a:pt x="56" y="37"/>
                    <a:pt x="57" y="38"/>
                    <a:pt x="59" y="39"/>
                  </a:cubicBezTo>
                  <a:cubicBezTo>
                    <a:pt x="58" y="39"/>
                    <a:pt x="57" y="38"/>
                    <a:pt x="57" y="37"/>
                  </a:cubicBezTo>
                  <a:cubicBezTo>
                    <a:pt x="55" y="35"/>
                    <a:pt x="53" y="33"/>
                    <a:pt x="52" y="31"/>
                  </a:cubicBezTo>
                  <a:cubicBezTo>
                    <a:pt x="50" y="29"/>
                    <a:pt x="48" y="27"/>
                    <a:pt x="46" y="26"/>
                  </a:cubicBezTo>
                  <a:cubicBezTo>
                    <a:pt x="45" y="24"/>
                    <a:pt x="43" y="22"/>
                    <a:pt x="41" y="21"/>
                  </a:cubicBezTo>
                  <a:cubicBezTo>
                    <a:pt x="34" y="15"/>
                    <a:pt x="27" y="10"/>
                    <a:pt x="19" y="5"/>
                  </a:cubicBezTo>
                  <a:cubicBezTo>
                    <a:pt x="18" y="4"/>
                    <a:pt x="17" y="3"/>
                    <a:pt x="16" y="3"/>
                  </a:cubicBezTo>
                  <a:cubicBezTo>
                    <a:pt x="15" y="3"/>
                    <a:pt x="15" y="2"/>
                    <a:pt x="15" y="2"/>
                  </a:cubicBezTo>
                  <a:cubicBezTo>
                    <a:pt x="14" y="2"/>
                    <a:pt x="14" y="2"/>
                    <a:pt x="13" y="1"/>
                  </a:cubicBezTo>
                  <a:cubicBezTo>
                    <a:pt x="13" y="1"/>
                    <a:pt x="12" y="1"/>
                    <a:pt x="12" y="1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0"/>
                    <a:pt x="10" y="0"/>
                    <a:pt x="10" y="0"/>
                  </a:cubicBezTo>
                </a:path>
              </a:pathLst>
            </a:custGeom>
            <a:solidFill>
              <a:srgbClr val="FF8F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86" name="Freeform 279"/>
            <p:cNvSpPr>
              <a:spLocks/>
            </p:cNvSpPr>
            <p:nvPr/>
          </p:nvSpPr>
          <p:spPr bwMode="auto">
            <a:xfrm>
              <a:off x="3863794" y="5100638"/>
              <a:ext cx="185738" cy="354013"/>
            </a:xfrm>
            <a:custGeom>
              <a:avLst/>
              <a:gdLst>
                <a:gd name="T0" fmla="*/ 41 w 70"/>
                <a:gd name="T1" fmla="*/ 0 h 134"/>
                <a:gd name="T2" fmla="*/ 39 w 70"/>
                <a:gd name="T3" fmla="*/ 0 h 134"/>
                <a:gd name="T4" fmla="*/ 33 w 70"/>
                <a:gd name="T5" fmla="*/ 5 h 134"/>
                <a:gd name="T6" fmla="*/ 25 w 70"/>
                <a:gd name="T7" fmla="*/ 16 h 134"/>
                <a:gd name="T8" fmla="*/ 38 w 70"/>
                <a:gd name="T9" fmla="*/ 38 h 134"/>
                <a:gd name="T10" fmla="*/ 41 w 70"/>
                <a:gd name="T11" fmla="*/ 64 h 134"/>
                <a:gd name="T12" fmla="*/ 26 w 70"/>
                <a:gd name="T13" fmla="*/ 98 h 134"/>
                <a:gd name="T14" fmla="*/ 9 w 70"/>
                <a:gd name="T15" fmla="*/ 111 h 134"/>
                <a:gd name="T16" fmla="*/ 6 w 70"/>
                <a:gd name="T17" fmla="*/ 112 h 134"/>
                <a:gd name="T18" fmla="*/ 2 w 70"/>
                <a:gd name="T19" fmla="*/ 117 h 134"/>
                <a:gd name="T20" fmla="*/ 2 w 70"/>
                <a:gd name="T21" fmla="*/ 117 h 134"/>
                <a:gd name="T22" fmla="*/ 5 w 70"/>
                <a:gd name="T23" fmla="*/ 119 h 134"/>
                <a:gd name="T24" fmla="*/ 5 w 70"/>
                <a:gd name="T25" fmla="*/ 120 h 134"/>
                <a:gd name="T26" fmla="*/ 12 w 70"/>
                <a:gd name="T27" fmla="*/ 126 h 134"/>
                <a:gd name="T28" fmla="*/ 21 w 70"/>
                <a:gd name="T29" fmla="*/ 132 h 134"/>
                <a:gd name="T30" fmla="*/ 22 w 70"/>
                <a:gd name="T31" fmla="*/ 133 h 134"/>
                <a:gd name="T32" fmla="*/ 24 w 70"/>
                <a:gd name="T33" fmla="*/ 134 h 134"/>
                <a:gd name="T34" fmla="*/ 24 w 70"/>
                <a:gd name="T35" fmla="*/ 134 h 134"/>
                <a:gd name="T36" fmla="*/ 27 w 70"/>
                <a:gd name="T37" fmla="*/ 133 h 134"/>
                <a:gd name="T38" fmla="*/ 27 w 70"/>
                <a:gd name="T39" fmla="*/ 133 h 134"/>
                <a:gd name="T40" fmla="*/ 28 w 70"/>
                <a:gd name="T41" fmla="*/ 132 h 134"/>
                <a:gd name="T42" fmla="*/ 42 w 70"/>
                <a:gd name="T43" fmla="*/ 123 h 134"/>
                <a:gd name="T44" fmla="*/ 58 w 70"/>
                <a:gd name="T45" fmla="*/ 105 h 134"/>
                <a:gd name="T46" fmla="*/ 69 w 70"/>
                <a:gd name="T47" fmla="*/ 78 h 134"/>
                <a:gd name="T48" fmla="*/ 69 w 70"/>
                <a:gd name="T49" fmla="*/ 76 h 134"/>
                <a:gd name="T50" fmla="*/ 69 w 70"/>
                <a:gd name="T51" fmla="*/ 74 h 134"/>
                <a:gd name="T52" fmla="*/ 70 w 70"/>
                <a:gd name="T53" fmla="*/ 72 h 134"/>
                <a:gd name="T54" fmla="*/ 70 w 70"/>
                <a:gd name="T55" fmla="*/ 65 h 134"/>
                <a:gd name="T56" fmla="*/ 69 w 70"/>
                <a:gd name="T57" fmla="*/ 54 h 134"/>
                <a:gd name="T58" fmla="*/ 69 w 70"/>
                <a:gd name="T59" fmla="*/ 53 h 134"/>
                <a:gd name="T60" fmla="*/ 64 w 70"/>
                <a:gd name="T61" fmla="*/ 34 h 134"/>
                <a:gd name="T62" fmla="*/ 51 w 70"/>
                <a:gd name="T63" fmla="*/ 9 h 134"/>
                <a:gd name="T64" fmla="*/ 50 w 70"/>
                <a:gd name="T65" fmla="*/ 8 h 134"/>
                <a:gd name="T66" fmla="*/ 48 w 70"/>
                <a:gd name="T67" fmla="*/ 5 h 134"/>
                <a:gd name="T68" fmla="*/ 44 w 70"/>
                <a:gd name="T69" fmla="*/ 1 h 134"/>
                <a:gd name="T70" fmla="*/ 41 w 70"/>
                <a:gd name="T71" fmla="*/ 0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70" h="134">
                  <a:moveTo>
                    <a:pt x="41" y="0"/>
                  </a:moveTo>
                  <a:cubicBezTo>
                    <a:pt x="40" y="0"/>
                    <a:pt x="39" y="0"/>
                    <a:pt x="39" y="0"/>
                  </a:cubicBezTo>
                  <a:cubicBezTo>
                    <a:pt x="36" y="2"/>
                    <a:pt x="35" y="3"/>
                    <a:pt x="33" y="5"/>
                  </a:cubicBezTo>
                  <a:cubicBezTo>
                    <a:pt x="30" y="8"/>
                    <a:pt x="27" y="12"/>
                    <a:pt x="25" y="16"/>
                  </a:cubicBezTo>
                  <a:cubicBezTo>
                    <a:pt x="31" y="23"/>
                    <a:pt x="35" y="30"/>
                    <a:pt x="38" y="38"/>
                  </a:cubicBezTo>
                  <a:cubicBezTo>
                    <a:pt x="41" y="46"/>
                    <a:pt x="43" y="55"/>
                    <a:pt x="41" y="64"/>
                  </a:cubicBezTo>
                  <a:cubicBezTo>
                    <a:pt x="39" y="77"/>
                    <a:pt x="34" y="88"/>
                    <a:pt x="26" y="98"/>
                  </a:cubicBezTo>
                  <a:cubicBezTo>
                    <a:pt x="21" y="104"/>
                    <a:pt x="16" y="108"/>
                    <a:pt x="9" y="111"/>
                  </a:cubicBezTo>
                  <a:cubicBezTo>
                    <a:pt x="8" y="111"/>
                    <a:pt x="7" y="111"/>
                    <a:pt x="6" y="112"/>
                  </a:cubicBezTo>
                  <a:cubicBezTo>
                    <a:pt x="2" y="113"/>
                    <a:pt x="0" y="115"/>
                    <a:pt x="2" y="117"/>
                  </a:cubicBezTo>
                  <a:cubicBezTo>
                    <a:pt x="2" y="117"/>
                    <a:pt x="2" y="117"/>
                    <a:pt x="2" y="117"/>
                  </a:cubicBezTo>
                  <a:cubicBezTo>
                    <a:pt x="3" y="118"/>
                    <a:pt x="4" y="119"/>
                    <a:pt x="5" y="119"/>
                  </a:cubicBezTo>
                  <a:cubicBezTo>
                    <a:pt x="5" y="120"/>
                    <a:pt x="5" y="120"/>
                    <a:pt x="5" y="120"/>
                  </a:cubicBezTo>
                  <a:cubicBezTo>
                    <a:pt x="8" y="122"/>
                    <a:pt x="10" y="124"/>
                    <a:pt x="12" y="126"/>
                  </a:cubicBezTo>
                  <a:cubicBezTo>
                    <a:pt x="15" y="128"/>
                    <a:pt x="18" y="130"/>
                    <a:pt x="21" y="132"/>
                  </a:cubicBezTo>
                  <a:cubicBezTo>
                    <a:pt x="21" y="133"/>
                    <a:pt x="21" y="133"/>
                    <a:pt x="22" y="133"/>
                  </a:cubicBezTo>
                  <a:cubicBezTo>
                    <a:pt x="22" y="133"/>
                    <a:pt x="23" y="134"/>
                    <a:pt x="24" y="134"/>
                  </a:cubicBezTo>
                  <a:cubicBezTo>
                    <a:pt x="24" y="134"/>
                    <a:pt x="24" y="134"/>
                    <a:pt x="24" y="134"/>
                  </a:cubicBezTo>
                  <a:cubicBezTo>
                    <a:pt x="25" y="133"/>
                    <a:pt x="26" y="133"/>
                    <a:pt x="27" y="133"/>
                  </a:cubicBezTo>
                  <a:cubicBezTo>
                    <a:pt x="27" y="133"/>
                    <a:pt x="27" y="133"/>
                    <a:pt x="27" y="133"/>
                  </a:cubicBezTo>
                  <a:cubicBezTo>
                    <a:pt x="28" y="133"/>
                    <a:pt x="28" y="132"/>
                    <a:pt x="28" y="132"/>
                  </a:cubicBezTo>
                  <a:cubicBezTo>
                    <a:pt x="33" y="130"/>
                    <a:pt x="38" y="127"/>
                    <a:pt x="42" y="123"/>
                  </a:cubicBezTo>
                  <a:cubicBezTo>
                    <a:pt x="48" y="118"/>
                    <a:pt x="53" y="112"/>
                    <a:pt x="58" y="105"/>
                  </a:cubicBezTo>
                  <a:cubicBezTo>
                    <a:pt x="64" y="97"/>
                    <a:pt x="67" y="88"/>
                    <a:pt x="69" y="78"/>
                  </a:cubicBezTo>
                  <a:cubicBezTo>
                    <a:pt x="69" y="77"/>
                    <a:pt x="69" y="77"/>
                    <a:pt x="69" y="76"/>
                  </a:cubicBezTo>
                  <a:cubicBezTo>
                    <a:pt x="69" y="75"/>
                    <a:pt x="69" y="74"/>
                    <a:pt x="69" y="74"/>
                  </a:cubicBezTo>
                  <a:cubicBezTo>
                    <a:pt x="69" y="73"/>
                    <a:pt x="70" y="73"/>
                    <a:pt x="70" y="72"/>
                  </a:cubicBezTo>
                  <a:cubicBezTo>
                    <a:pt x="70" y="70"/>
                    <a:pt x="70" y="67"/>
                    <a:pt x="70" y="65"/>
                  </a:cubicBezTo>
                  <a:cubicBezTo>
                    <a:pt x="70" y="61"/>
                    <a:pt x="70" y="58"/>
                    <a:pt x="69" y="54"/>
                  </a:cubicBezTo>
                  <a:cubicBezTo>
                    <a:pt x="69" y="54"/>
                    <a:pt x="69" y="53"/>
                    <a:pt x="69" y="53"/>
                  </a:cubicBezTo>
                  <a:cubicBezTo>
                    <a:pt x="68" y="46"/>
                    <a:pt x="66" y="40"/>
                    <a:pt x="64" y="34"/>
                  </a:cubicBezTo>
                  <a:cubicBezTo>
                    <a:pt x="60" y="25"/>
                    <a:pt x="56" y="17"/>
                    <a:pt x="51" y="9"/>
                  </a:cubicBezTo>
                  <a:cubicBezTo>
                    <a:pt x="50" y="9"/>
                    <a:pt x="50" y="9"/>
                    <a:pt x="50" y="8"/>
                  </a:cubicBezTo>
                  <a:cubicBezTo>
                    <a:pt x="49" y="7"/>
                    <a:pt x="48" y="6"/>
                    <a:pt x="48" y="5"/>
                  </a:cubicBezTo>
                  <a:cubicBezTo>
                    <a:pt x="46" y="4"/>
                    <a:pt x="45" y="3"/>
                    <a:pt x="44" y="1"/>
                  </a:cubicBezTo>
                  <a:cubicBezTo>
                    <a:pt x="43" y="0"/>
                    <a:pt x="42" y="0"/>
                    <a:pt x="41" y="0"/>
                  </a:cubicBezTo>
                </a:path>
              </a:pathLst>
            </a:custGeom>
            <a:solidFill>
              <a:srgbClr val="F95F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87" name="Freeform 280"/>
            <p:cNvSpPr>
              <a:spLocks noEditPoints="1"/>
            </p:cNvSpPr>
            <p:nvPr/>
          </p:nvSpPr>
          <p:spPr bwMode="auto">
            <a:xfrm>
              <a:off x="3087506" y="4899025"/>
              <a:ext cx="1670050" cy="1958975"/>
            </a:xfrm>
            <a:custGeom>
              <a:avLst/>
              <a:gdLst>
                <a:gd name="T0" fmla="*/ 138 w 634"/>
                <a:gd name="T1" fmla="*/ 663 h 741"/>
                <a:gd name="T2" fmla="*/ 328 w 634"/>
                <a:gd name="T3" fmla="*/ 740 h 741"/>
                <a:gd name="T4" fmla="*/ 425 w 634"/>
                <a:gd name="T5" fmla="*/ 693 h 741"/>
                <a:gd name="T6" fmla="*/ 407 w 634"/>
                <a:gd name="T7" fmla="*/ 616 h 741"/>
                <a:gd name="T8" fmla="*/ 441 w 634"/>
                <a:gd name="T9" fmla="*/ 455 h 741"/>
                <a:gd name="T10" fmla="*/ 496 w 634"/>
                <a:gd name="T11" fmla="*/ 379 h 741"/>
                <a:gd name="T12" fmla="*/ 566 w 634"/>
                <a:gd name="T13" fmla="*/ 314 h 741"/>
                <a:gd name="T14" fmla="*/ 581 w 634"/>
                <a:gd name="T15" fmla="*/ 210 h 741"/>
                <a:gd name="T16" fmla="*/ 542 w 634"/>
                <a:gd name="T17" fmla="*/ 157 h 741"/>
                <a:gd name="T18" fmla="*/ 431 w 634"/>
                <a:gd name="T19" fmla="*/ 19 h 741"/>
                <a:gd name="T20" fmla="*/ 258 w 634"/>
                <a:gd name="T21" fmla="*/ 86 h 741"/>
                <a:gd name="T22" fmla="*/ 237 w 634"/>
                <a:gd name="T23" fmla="*/ 302 h 741"/>
                <a:gd name="T24" fmla="*/ 114 w 634"/>
                <a:gd name="T25" fmla="*/ 429 h 741"/>
                <a:gd name="T26" fmla="*/ 93 w 634"/>
                <a:gd name="T27" fmla="*/ 557 h 741"/>
                <a:gd name="T28" fmla="*/ 66 w 634"/>
                <a:gd name="T29" fmla="*/ 476 h 741"/>
                <a:gd name="T30" fmla="*/ 108 w 634"/>
                <a:gd name="T31" fmla="*/ 276 h 741"/>
                <a:gd name="T32" fmla="*/ 2 w 634"/>
                <a:gd name="T33" fmla="*/ 204 h 741"/>
                <a:gd name="T34" fmla="*/ 70 w 634"/>
                <a:gd name="T35" fmla="*/ 322 h 741"/>
                <a:gd name="T36" fmla="*/ 11 w 634"/>
                <a:gd name="T37" fmla="*/ 552 h 741"/>
                <a:gd name="T38" fmla="*/ 81 w 634"/>
                <a:gd name="T39" fmla="*/ 309 h 741"/>
                <a:gd name="T40" fmla="*/ 70 w 634"/>
                <a:gd name="T41" fmla="*/ 219 h 741"/>
                <a:gd name="T42" fmla="*/ 63 w 634"/>
                <a:gd name="T43" fmla="*/ 452 h 741"/>
                <a:gd name="T44" fmla="*/ 104 w 634"/>
                <a:gd name="T45" fmla="*/ 612 h 741"/>
                <a:gd name="T46" fmla="*/ 105 w 634"/>
                <a:gd name="T47" fmla="*/ 659 h 741"/>
                <a:gd name="T48" fmla="*/ 377 w 634"/>
                <a:gd name="T49" fmla="*/ 730 h 741"/>
                <a:gd name="T50" fmla="*/ 187 w 634"/>
                <a:gd name="T51" fmla="*/ 692 h 741"/>
                <a:gd name="T52" fmla="*/ 102 w 634"/>
                <a:gd name="T53" fmla="*/ 543 h 741"/>
                <a:gd name="T54" fmla="*/ 146 w 634"/>
                <a:gd name="T55" fmla="*/ 396 h 741"/>
                <a:gd name="T56" fmla="*/ 304 w 634"/>
                <a:gd name="T57" fmla="*/ 260 h 741"/>
                <a:gd name="T58" fmla="*/ 371 w 634"/>
                <a:gd name="T59" fmla="*/ 130 h 741"/>
                <a:gd name="T60" fmla="*/ 455 w 634"/>
                <a:gd name="T61" fmla="*/ 88 h 741"/>
                <a:gd name="T62" fmla="*/ 531 w 634"/>
                <a:gd name="T63" fmla="*/ 175 h 741"/>
                <a:gd name="T64" fmla="*/ 608 w 634"/>
                <a:gd name="T65" fmla="*/ 277 h 741"/>
                <a:gd name="T66" fmla="*/ 548 w 634"/>
                <a:gd name="T67" fmla="*/ 266 h 741"/>
                <a:gd name="T68" fmla="*/ 561 w 634"/>
                <a:gd name="T69" fmla="*/ 305 h 741"/>
                <a:gd name="T70" fmla="*/ 422 w 634"/>
                <a:gd name="T71" fmla="*/ 376 h 741"/>
                <a:gd name="T72" fmla="*/ 330 w 634"/>
                <a:gd name="T73" fmla="*/ 326 h 741"/>
                <a:gd name="T74" fmla="*/ 440 w 634"/>
                <a:gd name="T75" fmla="*/ 386 h 741"/>
                <a:gd name="T76" fmla="*/ 472 w 634"/>
                <a:gd name="T77" fmla="*/ 397 h 741"/>
                <a:gd name="T78" fmla="*/ 503 w 634"/>
                <a:gd name="T79" fmla="*/ 398 h 741"/>
                <a:gd name="T80" fmla="*/ 487 w 634"/>
                <a:gd name="T81" fmla="*/ 429 h 741"/>
                <a:gd name="T82" fmla="*/ 298 w 634"/>
                <a:gd name="T83" fmla="*/ 390 h 741"/>
                <a:gd name="T84" fmla="*/ 431 w 634"/>
                <a:gd name="T85" fmla="*/ 453 h 741"/>
                <a:gd name="T86" fmla="*/ 373 w 634"/>
                <a:gd name="T87" fmla="*/ 599 h 741"/>
                <a:gd name="T88" fmla="*/ 243 w 634"/>
                <a:gd name="T89" fmla="*/ 491 h 741"/>
                <a:gd name="T90" fmla="*/ 350 w 634"/>
                <a:gd name="T91" fmla="*/ 571 h 741"/>
                <a:gd name="T92" fmla="*/ 336 w 634"/>
                <a:gd name="T93" fmla="*/ 669 h 741"/>
                <a:gd name="T94" fmla="*/ 413 w 634"/>
                <a:gd name="T95" fmla="*/ 720 h 741"/>
                <a:gd name="T96" fmla="*/ 388 w 634"/>
                <a:gd name="T97" fmla="*/ 711 h 741"/>
                <a:gd name="T98" fmla="*/ 363 w 634"/>
                <a:gd name="T99" fmla="*/ 663 h 741"/>
                <a:gd name="T100" fmla="*/ 371 w 634"/>
                <a:gd name="T101" fmla="*/ 616 h 741"/>
                <a:gd name="T102" fmla="*/ 420 w 634"/>
                <a:gd name="T103" fmla="*/ 645 h 741"/>
                <a:gd name="T104" fmla="*/ 416 w 634"/>
                <a:gd name="T105" fmla="*/ 658 h 741"/>
                <a:gd name="T106" fmla="*/ 546 w 634"/>
                <a:gd name="T107" fmla="*/ 40 h 741"/>
                <a:gd name="T108" fmla="*/ 475 w 634"/>
                <a:gd name="T109" fmla="*/ 118 h 741"/>
                <a:gd name="T110" fmla="*/ 265 w 634"/>
                <a:gd name="T111" fmla="*/ 111 h 741"/>
                <a:gd name="T112" fmla="*/ 332 w 634"/>
                <a:gd name="T113" fmla="*/ 74 h 741"/>
                <a:gd name="T114" fmla="*/ 12 w 634"/>
                <a:gd name="T115" fmla="*/ 206 h 7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634" h="741">
                  <a:moveTo>
                    <a:pt x="1" y="557"/>
                  </a:moveTo>
                  <a:cubicBezTo>
                    <a:pt x="2" y="572"/>
                    <a:pt x="5" y="585"/>
                    <a:pt x="10" y="598"/>
                  </a:cubicBezTo>
                  <a:cubicBezTo>
                    <a:pt x="14" y="610"/>
                    <a:pt x="20" y="621"/>
                    <a:pt x="29" y="633"/>
                  </a:cubicBezTo>
                  <a:cubicBezTo>
                    <a:pt x="34" y="640"/>
                    <a:pt x="40" y="646"/>
                    <a:pt x="49" y="653"/>
                  </a:cubicBezTo>
                  <a:cubicBezTo>
                    <a:pt x="57" y="659"/>
                    <a:pt x="67" y="662"/>
                    <a:pt x="75" y="664"/>
                  </a:cubicBezTo>
                  <a:cubicBezTo>
                    <a:pt x="84" y="667"/>
                    <a:pt x="92" y="668"/>
                    <a:pt x="100" y="668"/>
                  </a:cubicBezTo>
                  <a:cubicBezTo>
                    <a:pt x="102" y="668"/>
                    <a:pt x="104" y="668"/>
                    <a:pt x="105" y="668"/>
                  </a:cubicBezTo>
                  <a:cubicBezTo>
                    <a:pt x="108" y="668"/>
                    <a:pt x="110" y="668"/>
                    <a:pt x="112" y="668"/>
                  </a:cubicBezTo>
                  <a:cubicBezTo>
                    <a:pt x="122" y="667"/>
                    <a:pt x="129" y="666"/>
                    <a:pt x="136" y="663"/>
                  </a:cubicBezTo>
                  <a:cubicBezTo>
                    <a:pt x="136" y="662"/>
                    <a:pt x="137" y="662"/>
                    <a:pt x="138" y="663"/>
                  </a:cubicBezTo>
                  <a:cubicBezTo>
                    <a:pt x="148" y="676"/>
                    <a:pt x="161" y="687"/>
                    <a:pt x="178" y="698"/>
                  </a:cubicBezTo>
                  <a:cubicBezTo>
                    <a:pt x="192" y="706"/>
                    <a:pt x="207" y="713"/>
                    <a:pt x="225" y="719"/>
                  </a:cubicBezTo>
                  <a:cubicBezTo>
                    <a:pt x="242" y="725"/>
                    <a:pt x="259" y="730"/>
                    <a:pt x="279" y="734"/>
                  </a:cubicBezTo>
                  <a:cubicBezTo>
                    <a:pt x="287" y="735"/>
                    <a:pt x="295" y="737"/>
                    <a:pt x="302" y="738"/>
                  </a:cubicBezTo>
                  <a:cubicBezTo>
                    <a:pt x="305" y="738"/>
                    <a:pt x="308" y="738"/>
                    <a:pt x="310" y="739"/>
                  </a:cubicBezTo>
                  <a:cubicBezTo>
                    <a:pt x="312" y="739"/>
                    <a:pt x="313" y="739"/>
                    <a:pt x="314" y="739"/>
                  </a:cubicBezTo>
                  <a:cubicBezTo>
                    <a:pt x="315" y="739"/>
                    <a:pt x="315" y="739"/>
                    <a:pt x="316" y="739"/>
                  </a:cubicBezTo>
                  <a:cubicBezTo>
                    <a:pt x="318" y="739"/>
                    <a:pt x="320" y="740"/>
                    <a:pt x="322" y="740"/>
                  </a:cubicBezTo>
                  <a:cubicBezTo>
                    <a:pt x="323" y="740"/>
                    <a:pt x="325" y="740"/>
                    <a:pt x="326" y="740"/>
                  </a:cubicBezTo>
                  <a:cubicBezTo>
                    <a:pt x="328" y="740"/>
                    <a:pt x="328" y="740"/>
                    <a:pt x="328" y="740"/>
                  </a:cubicBezTo>
                  <a:cubicBezTo>
                    <a:pt x="329" y="740"/>
                    <a:pt x="331" y="741"/>
                    <a:pt x="333" y="741"/>
                  </a:cubicBezTo>
                  <a:cubicBezTo>
                    <a:pt x="336" y="741"/>
                    <a:pt x="339" y="741"/>
                    <a:pt x="342" y="741"/>
                  </a:cubicBezTo>
                  <a:cubicBezTo>
                    <a:pt x="347" y="741"/>
                    <a:pt x="352" y="741"/>
                    <a:pt x="356" y="741"/>
                  </a:cubicBezTo>
                  <a:cubicBezTo>
                    <a:pt x="361" y="741"/>
                    <a:pt x="365" y="741"/>
                    <a:pt x="369" y="741"/>
                  </a:cubicBezTo>
                  <a:cubicBezTo>
                    <a:pt x="380" y="740"/>
                    <a:pt x="392" y="738"/>
                    <a:pt x="404" y="735"/>
                  </a:cubicBezTo>
                  <a:cubicBezTo>
                    <a:pt x="409" y="733"/>
                    <a:pt x="415" y="730"/>
                    <a:pt x="419" y="728"/>
                  </a:cubicBezTo>
                  <a:cubicBezTo>
                    <a:pt x="422" y="726"/>
                    <a:pt x="424" y="723"/>
                    <a:pt x="427" y="721"/>
                  </a:cubicBezTo>
                  <a:cubicBezTo>
                    <a:pt x="429" y="718"/>
                    <a:pt x="431" y="715"/>
                    <a:pt x="432" y="710"/>
                  </a:cubicBezTo>
                  <a:cubicBezTo>
                    <a:pt x="432" y="709"/>
                    <a:pt x="432" y="708"/>
                    <a:pt x="432" y="707"/>
                  </a:cubicBezTo>
                  <a:cubicBezTo>
                    <a:pt x="430" y="701"/>
                    <a:pt x="428" y="697"/>
                    <a:pt x="425" y="693"/>
                  </a:cubicBezTo>
                  <a:cubicBezTo>
                    <a:pt x="423" y="691"/>
                    <a:pt x="420" y="688"/>
                    <a:pt x="418" y="687"/>
                  </a:cubicBezTo>
                  <a:cubicBezTo>
                    <a:pt x="410" y="682"/>
                    <a:pt x="410" y="682"/>
                    <a:pt x="410" y="682"/>
                  </a:cubicBezTo>
                  <a:cubicBezTo>
                    <a:pt x="407" y="680"/>
                    <a:pt x="404" y="678"/>
                    <a:pt x="401" y="676"/>
                  </a:cubicBezTo>
                  <a:cubicBezTo>
                    <a:pt x="401" y="676"/>
                    <a:pt x="402" y="676"/>
                    <a:pt x="403" y="675"/>
                  </a:cubicBezTo>
                  <a:cubicBezTo>
                    <a:pt x="411" y="673"/>
                    <a:pt x="418" y="671"/>
                    <a:pt x="425" y="667"/>
                  </a:cubicBezTo>
                  <a:cubicBezTo>
                    <a:pt x="428" y="665"/>
                    <a:pt x="431" y="663"/>
                    <a:pt x="434" y="660"/>
                  </a:cubicBezTo>
                  <a:cubicBezTo>
                    <a:pt x="436" y="658"/>
                    <a:pt x="438" y="655"/>
                    <a:pt x="439" y="652"/>
                  </a:cubicBezTo>
                  <a:cubicBezTo>
                    <a:pt x="440" y="648"/>
                    <a:pt x="440" y="644"/>
                    <a:pt x="439" y="640"/>
                  </a:cubicBezTo>
                  <a:cubicBezTo>
                    <a:pt x="437" y="635"/>
                    <a:pt x="433" y="630"/>
                    <a:pt x="427" y="626"/>
                  </a:cubicBezTo>
                  <a:cubicBezTo>
                    <a:pt x="422" y="622"/>
                    <a:pt x="415" y="619"/>
                    <a:pt x="407" y="616"/>
                  </a:cubicBezTo>
                  <a:cubicBezTo>
                    <a:pt x="399" y="613"/>
                    <a:pt x="391" y="610"/>
                    <a:pt x="380" y="608"/>
                  </a:cubicBezTo>
                  <a:cubicBezTo>
                    <a:pt x="379" y="608"/>
                    <a:pt x="379" y="608"/>
                    <a:pt x="378" y="608"/>
                  </a:cubicBezTo>
                  <a:cubicBezTo>
                    <a:pt x="379" y="607"/>
                    <a:pt x="380" y="606"/>
                    <a:pt x="381" y="605"/>
                  </a:cubicBezTo>
                  <a:cubicBezTo>
                    <a:pt x="388" y="601"/>
                    <a:pt x="394" y="596"/>
                    <a:pt x="400" y="590"/>
                  </a:cubicBezTo>
                  <a:cubicBezTo>
                    <a:pt x="408" y="583"/>
                    <a:pt x="415" y="573"/>
                    <a:pt x="422" y="562"/>
                  </a:cubicBezTo>
                  <a:cubicBezTo>
                    <a:pt x="431" y="547"/>
                    <a:pt x="438" y="529"/>
                    <a:pt x="441" y="509"/>
                  </a:cubicBezTo>
                  <a:cubicBezTo>
                    <a:pt x="444" y="496"/>
                    <a:pt x="444" y="483"/>
                    <a:pt x="443" y="467"/>
                  </a:cubicBezTo>
                  <a:cubicBezTo>
                    <a:pt x="443" y="465"/>
                    <a:pt x="443" y="462"/>
                    <a:pt x="442" y="459"/>
                  </a:cubicBezTo>
                  <a:cubicBezTo>
                    <a:pt x="442" y="458"/>
                    <a:pt x="442" y="457"/>
                    <a:pt x="442" y="455"/>
                  </a:cubicBezTo>
                  <a:cubicBezTo>
                    <a:pt x="441" y="455"/>
                    <a:pt x="441" y="455"/>
                    <a:pt x="441" y="455"/>
                  </a:cubicBezTo>
                  <a:cubicBezTo>
                    <a:pt x="441" y="454"/>
                    <a:pt x="441" y="454"/>
                    <a:pt x="441" y="453"/>
                  </a:cubicBezTo>
                  <a:cubicBezTo>
                    <a:pt x="441" y="453"/>
                    <a:pt x="442" y="452"/>
                    <a:pt x="442" y="452"/>
                  </a:cubicBezTo>
                  <a:cubicBezTo>
                    <a:pt x="446" y="452"/>
                    <a:pt x="446" y="452"/>
                    <a:pt x="446" y="452"/>
                  </a:cubicBezTo>
                  <a:cubicBezTo>
                    <a:pt x="448" y="451"/>
                    <a:pt x="451" y="451"/>
                    <a:pt x="453" y="450"/>
                  </a:cubicBezTo>
                  <a:cubicBezTo>
                    <a:pt x="465" y="449"/>
                    <a:pt x="476" y="445"/>
                    <a:pt x="484" y="442"/>
                  </a:cubicBezTo>
                  <a:cubicBezTo>
                    <a:pt x="491" y="439"/>
                    <a:pt x="498" y="434"/>
                    <a:pt x="505" y="428"/>
                  </a:cubicBezTo>
                  <a:cubicBezTo>
                    <a:pt x="510" y="423"/>
                    <a:pt x="513" y="417"/>
                    <a:pt x="514" y="410"/>
                  </a:cubicBezTo>
                  <a:cubicBezTo>
                    <a:pt x="515" y="407"/>
                    <a:pt x="515" y="404"/>
                    <a:pt x="514" y="401"/>
                  </a:cubicBezTo>
                  <a:cubicBezTo>
                    <a:pt x="513" y="392"/>
                    <a:pt x="506" y="386"/>
                    <a:pt x="500" y="381"/>
                  </a:cubicBezTo>
                  <a:cubicBezTo>
                    <a:pt x="499" y="380"/>
                    <a:pt x="498" y="379"/>
                    <a:pt x="496" y="379"/>
                  </a:cubicBezTo>
                  <a:cubicBezTo>
                    <a:pt x="489" y="376"/>
                    <a:pt x="483" y="374"/>
                    <a:pt x="477" y="374"/>
                  </a:cubicBezTo>
                  <a:cubicBezTo>
                    <a:pt x="476" y="374"/>
                    <a:pt x="475" y="374"/>
                    <a:pt x="475" y="374"/>
                  </a:cubicBezTo>
                  <a:cubicBezTo>
                    <a:pt x="472" y="374"/>
                    <a:pt x="470" y="374"/>
                    <a:pt x="468" y="374"/>
                  </a:cubicBezTo>
                  <a:cubicBezTo>
                    <a:pt x="466" y="374"/>
                    <a:pt x="465" y="374"/>
                    <a:pt x="465" y="374"/>
                  </a:cubicBezTo>
                  <a:cubicBezTo>
                    <a:pt x="464" y="373"/>
                    <a:pt x="465" y="371"/>
                    <a:pt x="466" y="370"/>
                  </a:cubicBezTo>
                  <a:cubicBezTo>
                    <a:pt x="471" y="357"/>
                    <a:pt x="478" y="346"/>
                    <a:pt x="486" y="336"/>
                  </a:cubicBezTo>
                  <a:cubicBezTo>
                    <a:pt x="492" y="330"/>
                    <a:pt x="500" y="325"/>
                    <a:pt x="509" y="322"/>
                  </a:cubicBezTo>
                  <a:cubicBezTo>
                    <a:pt x="516" y="320"/>
                    <a:pt x="524" y="319"/>
                    <a:pt x="530" y="318"/>
                  </a:cubicBezTo>
                  <a:cubicBezTo>
                    <a:pt x="534" y="318"/>
                    <a:pt x="538" y="317"/>
                    <a:pt x="542" y="317"/>
                  </a:cubicBezTo>
                  <a:cubicBezTo>
                    <a:pt x="550" y="316"/>
                    <a:pt x="558" y="315"/>
                    <a:pt x="566" y="314"/>
                  </a:cubicBezTo>
                  <a:cubicBezTo>
                    <a:pt x="570" y="313"/>
                    <a:pt x="574" y="312"/>
                    <a:pt x="578" y="310"/>
                  </a:cubicBezTo>
                  <a:cubicBezTo>
                    <a:pt x="589" y="306"/>
                    <a:pt x="598" y="301"/>
                    <a:pt x="605" y="295"/>
                  </a:cubicBezTo>
                  <a:cubicBezTo>
                    <a:pt x="611" y="290"/>
                    <a:pt x="616" y="285"/>
                    <a:pt x="620" y="280"/>
                  </a:cubicBezTo>
                  <a:cubicBezTo>
                    <a:pt x="624" y="274"/>
                    <a:pt x="628" y="268"/>
                    <a:pt x="630" y="262"/>
                  </a:cubicBezTo>
                  <a:cubicBezTo>
                    <a:pt x="631" y="260"/>
                    <a:pt x="632" y="258"/>
                    <a:pt x="632" y="257"/>
                  </a:cubicBezTo>
                  <a:cubicBezTo>
                    <a:pt x="634" y="250"/>
                    <a:pt x="632" y="245"/>
                    <a:pt x="627" y="242"/>
                  </a:cubicBezTo>
                  <a:cubicBezTo>
                    <a:pt x="626" y="241"/>
                    <a:pt x="626" y="241"/>
                    <a:pt x="626" y="241"/>
                  </a:cubicBezTo>
                  <a:cubicBezTo>
                    <a:pt x="625" y="240"/>
                    <a:pt x="623" y="239"/>
                    <a:pt x="622" y="239"/>
                  </a:cubicBezTo>
                  <a:cubicBezTo>
                    <a:pt x="607" y="231"/>
                    <a:pt x="594" y="220"/>
                    <a:pt x="582" y="211"/>
                  </a:cubicBezTo>
                  <a:cubicBezTo>
                    <a:pt x="582" y="211"/>
                    <a:pt x="582" y="211"/>
                    <a:pt x="581" y="210"/>
                  </a:cubicBezTo>
                  <a:cubicBezTo>
                    <a:pt x="578" y="207"/>
                    <a:pt x="575" y="204"/>
                    <a:pt x="572" y="201"/>
                  </a:cubicBezTo>
                  <a:cubicBezTo>
                    <a:pt x="567" y="198"/>
                    <a:pt x="563" y="194"/>
                    <a:pt x="559" y="190"/>
                  </a:cubicBezTo>
                  <a:cubicBezTo>
                    <a:pt x="555" y="185"/>
                    <a:pt x="550" y="180"/>
                    <a:pt x="545" y="176"/>
                  </a:cubicBezTo>
                  <a:cubicBezTo>
                    <a:pt x="543" y="174"/>
                    <a:pt x="541" y="171"/>
                    <a:pt x="538" y="169"/>
                  </a:cubicBezTo>
                  <a:cubicBezTo>
                    <a:pt x="537" y="168"/>
                    <a:pt x="536" y="167"/>
                    <a:pt x="535" y="166"/>
                  </a:cubicBezTo>
                  <a:cubicBezTo>
                    <a:pt x="535" y="165"/>
                    <a:pt x="535" y="165"/>
                    <a:pt x="535" y="164"/>
                  </a:cubicBezTo>
                  <a:cubicBezTo>
                    <a:pt x="535" y="164"/>
                    <a:pt x="536" y="164"/>
                    <a:pt x="536" y="163"/>
                  </a:cubicBezTo>
                  <a:cubicBezTo>
                    <a:pt x="537" y="163"/>
                    <a:pt x="537" y="163"/>
                    <a:pt x="537" y="163"/>
                  </a:cubicBezTo>
                  <a:cubicBezTo>
                    <a:pt x="537" y="162"/>
                    <a:pt x="538" y="161"/>
                    <a:pt x="539" y="161"/>
                  </a:cubicBezTo>
                  <a:cubicBezTo>
                    <a:pt x="540" y="160"/>
                    <a:pt x="541" y="159"/>
                    <a:pt x="542" y="157"/>
                  </a:cubicBezTo>
                  <a:cubicBezTo>
                    <a:pt x="557" y="143"/>
                    <a:pt x="566" y="125"/>
                    <a:pt x="570" y="104"/>
                  </a:cubicBezTo>
                  <a:cubicBezTo>
                    <a:pt x="570" y="102"/>
                    <a:pt x="570" y="101"/>
                    <a:pt x="570" y="99"/>
                  </a:cubicBezTo>
                  <a:cubicBezTo>
                    <a:pt x="571" y="98"/>
                    <a:pt x="571" y="96"/>
                    <a:pt x="571" y="95"/>
                  </a:cubicBezTo>
                  <a:cubicBezTo>
                    <a:pt x="572" y="89"/>
                    <a:pt x="571" y="84"/>
                    <a:pt x="571" y="79"/>
                  </a:cubicBezTo>
                  <a:cubicBezTo>
                    <a:pt x="571" y="77"/>
                    <a:pt x="570" y="76"/>
                    <a:pt x="570" y="74"/>
                  </a:cubicBezTo>
                  <a:cubicBezTo>
                    <a:pt x="570" y="67"/>
                    <a:pt x="567" y="60"/>
                    <a:pt x="565" y="55"/>
                  </a:cubicBezTo>
                  <a:cubicBezTo>
                    <a:pt x="560" y="42"/>
                    <a:pt x="553" y="32"/>
                    <a:pt x="543" y="23"/>
                  </a:cubicBezTo>
                  <a:cubicBezTo>
                    <a:pt x="532" y="13"/>
                    <a:pt x="518" y="6"/>
                    <a:pt x="502" y="2"/>
                  </a:cubicBezTo>
                  <a:cubicBezTo>
                    <a:pt x="494" y="1"/>
                    <a:pt x="486" y="0"/>
                    <a:pt x="477" y="1"/>
                  </a:cubicBezTo>
                  <a:cubicBezTo>
                    <a:pt x="460" y="3"/>
                    <a:pt x="445" y="9"/>
                    <a:pt x="431" y="19"/>
                  </a:cubicBezTo>
                  <a:cubicBezTo>
                    <a:pt x="427" y="22"/>
                    <a:pt x="423" y="26"/>
                    <a:pt x="418" y="30"/>
                  </a:cubicBezTo>
                  <a:cubicBezTo>
                    <a:pt x="417" y="31"/>
                    <a:pt x="416" y="31"/>
                    <a:pt x="414" y="31"/>
                  </a:cubicBezTo>
                  <a:cubicBezTo>
                    <a:pt x="406" y="25"/>
                    <a:pt x="396" y="21"/>
                    <a:pt x="385" y="18"/>
                  </a:cubicBezTo>
                  <a:cubicBezTo>
                    <a:pt x="379" y="16"/>
                    <a:pt x="372" y="14"/>
                    <a:pt x="364" y="14"/>
                  </a:cubicBezTo>
                  <a:cubicBezTo>
                    <a:pt x="362" y="14"/>
                    <a:pt x="361" y="13"/>
                    <a:pt x="359" y="13"/>
                  </a:cubicBezTo>
                  <a:cubicBezTo>
                    <a:pt x="356" y="12"/>
                    <a:pt x="352" y="12"/>
                    <a:pt x="347" y="13"/>
                  </a:cubicBezTo>
                  <a:cubicBezTo>
                    <a:pt x="335" y="14"/>
                    <a:pt x="326" y="16"/>
                    <a:pt x="317" y="19"/>
                  </a:cubicBezTo>
                  <a:cubicBezTo>
                    <a:pt x="305" y="23"/>
                    <a:pt x="295" y="29"/>
                    <a:pt x="287" y="37"/>
                  </a:cubicBezTo>
                  <a:cubicBezTo>
                    <a:pt x="283" y="42"/>
                    <a:pt x="278" y="46"/>
                    <a:pt x="274" y="52"/>
                  </a:cubicBezTo>
                  <a:cubicBezTo>
                    <a:pt x="266" y="62"/>
                    <a:pt x="261" y="73"/>
                    <a:pt x="258" y="86"/>
                  </a:cubicBezTo>
                  <a:cubicBezTo>
                    <a:pt x="255" y="97"/>
                    <a:pt x="255" y="108"/>
                    <a:pt x="255" y="117"/>
                  </a:cubicBezTo>
                  <a:cubicBezTo>
                    <a:pt x="257" y="131"/>
                    <a:pt x="260" y="144"/>
                    <a:pt x="265" y="156"/>
                  </a:cubicBezTo>
                  <a:cubicBezTo>
                    <a:pt x="270" y="169"/>
                    <a:pt x="278" y="181"/>
                    <a:pt x="287" y="193"/>
                  </a:cubicBezTo>
                  <a:cubicBezTo>
                    <a:pt x="294" y="200"/>
                    <a:pt x="302" y="207"/>
                    <a:pt x="310" y="213"/>
                  </a:cubicBezTo>
                  <a:cubicBezTo>
                    <a:pt x="313" y="215"/>
                    <a:pt x="314" y="218"/>
                    <a:pt x="314" y="222"/>
                  </a:cubicBezTo>
                  <a:cubicBezTo>
                    <a:pt x="314" y="225"/>
                    <a:pt x="313" y="228"/>
                    <a:pt x="311" y="232"/>
                  </a:cubicBezTo>
                  <a:cubicBezTo>
                    <a:pt x="307" y="241"/>
                    <a:pt x="301" y="250"/>
                    <a:pt x="294" y="258"/>
                  </a:cubicBezTo>
                  <a:cubicBezTo>
                    <a:pt x="287" y="265"/>
                    <a:pt x="278" y="272"/>
                    <a:pt x="268" y="280"/>
                  </a:cubicBezTo>
                  <a:cubicBezTo>
                    <a:pt x="263" y="283"/>
                    <a:pt x="259" y="286"/>
                    <a:pt x="254" y="289"/>
                  </a:cubicBezTo>
                  <a:cubicBezTo>
                    <a:pt x="248" y="293"/>
                    <a:pt x="243" y="297"/>
                    <a:pt x="237" y="302"/>
                  </a:cubicBezTo>
                  <a:cubicBezTo>
                    <a:pt x="227" y="309"/>
                    <a:pt x="217" y="317"/>
                    <a:pt x="208" y="324"/>
                  </a:cubicBezTo>
                  <a:cubicBezTo>
                    <a:pt x="201" y="329"/>
                    <a:pt x="194" y="334"/>
                    <a:pt x="186" y="341"/>
                  </a:cubicBezTo>
                  <a:cubicBezTo>
                    <a:pt x="182" y="344"/>
                    <a:pt x="178" y="348"/>
                    <a:pt x="174" y="351"/>
                  </a:cubicBezTo>
                  <a:cubicBezTo>
                    <a:pt x="171" y="353"/>
                    <a:pt x="171" y="353"/>
                    <a:pt x="171" y="353"/>
                  </a:cubicBezTo>
                  <a:cubicBezTo>
                    <a:pt x="169" y="356"/>
                    <a:pt x="166" y="358"/>
                    <a:pt x="164" y="360"/>
                  </a:cubicBezTo>
                  <a:cubicBezTo>
                    <a:pt x="160" y="363"/>
                    <a:pt x="160" y="363"/>
                    <a:pt x="160" y="363"/>
                  </a:cubicBezTo>
                  <a:cubicBezTo>
                    <a:pt x="160" y="364"/>
                    <a:pt x="159" y="364"/>
                    <a:pt x="159" y="365"/>
                  </a:cubicBezTo>
                  <a:cubicBezTo>
                    <a:pt x="158" y="366"/>
                    <a:pt x="158" y="366"/>
                    <a:pt x="158" y="366"/>
                  </a:cubicBezTo>
                  <a:cubicBezTo>
                    <a:pt x="150" y="375"/>
                    <a:pt x="142" y="384"/>
                    <a:pt x="135" y="393"/>
                  </a:cubicBezTo>
                  <a:cubicBezTo>
                    <a:pt x="128" y="404"/>
                    <a:pt x="120" y="416"/>
                    <a:pt x="114" y="429"/>
                  </a:cubicBezTo>
                  <a:cubicBezTo>
                    <a:pt x="106" y="445"/>
                    <a:pt x="101" y="461"/>
                    <a:pt x="98" y="477"/>
                  </a:cubicBezTo>
                  <a:cubicBezTo>
                    <a:pt x="96" y="484"/>
                    <a:pt x="95" y="492"/>
                    <a:pt x="94" y="499"/>
                  </a:cubicBezTo>
                  <a:cubicBezTo>
                    <a:pt x="93" y="504"/>
                    <a:pt x="93" y="504"/>
                    <a:pt x="93" y="504"/>
                  </a:cubicBezTo>
                  <a:cubicBezTo>
                    <a:pt x="93" y="506"/>
                    <a:pt x="93" y="507"/>
                    <a:pt x="93" y="509"/>
                  </a:cubicBezTo>
                  <a:cubicBezTo>
                    <a:pt x="93" y="510"/>
                    <a:pt x="93" y="510"/>
                    <a:pt x="93" y="510"/>
                  </a:cubicBezTo>
                  <a:cubicBezTo>
                    <a:pt x="93" y="512"/>
                    <a:pt x="93" y="513"/>
                    <a:pt x="93" y="514"/>
                  </a:cubicBezTo>
                  <a:cubicBezTo>
                    <a:pt x="93" y="518"/>
                    <a:pt x="93" y="522"/>
                    <a:pt x="92" y="526"/>
                  </a:cubicBezTo>
                  <a:cubicBezTo>
                    <a:pt x="92" y="529"/>
                    <a:pt x="92" y="531"/>
                    <a:pt x="92" y="534"/>
                  </a:cubicBezTo>
                  <a:cubicBezTo>
                    <a:pt x="92" y="541"/>
                    <a:pt x="91" y="548"/>
                    <a:pt x="93" y="555"/>
                  </a:cubicBezTo>
                  <a:cubicBezTo>
                    <a:pt x="93" y="556"/>
                    <a:pt x="93" y="556"/>
                    <a:pt x="93" y="557"/>
                  </a:cubicBezTo>
                  <a:cubicBezTo>
                    <a:pt x="93" y="569"/>
                    <a:pt x="95" y="581"/>
                    <a:pt x="100" y="597"/>
                  </a:cubicBezTo>
                  <a:cubicBezTo>
                    <a:pt x="100" y="598"/>
                    <a:pt x="100" y="599"/>
                    <a:pt x="101" y="600"/>
                  </a:cubicBezTo>
                  <a:cubicBezTo>
                    <a:pt x="101" y="601"/>
                    <a:pt x="101" y="601"/>
                    <a:pt x="101" y="601"/>
                  </a:cubicBezTo>
                  <a:cubicBezTo>
                    <a:pt x="100" y="601"/>
                    <a:pt x="100" y="601"/>
                    <a:pt x="100" y="601"/>
                  </a:cubicBezTo>
                  <a:cubicBezTo>
                    <a:pt x="95" y="600"/>
                    <a:pt x="91" y="598"/>
                    <a:pt x="85" y="594"/>
                  </a:cubicBezTo>
                  <a:cubicBezTo>
                    <a:pt x="75" y="588"/>
                    <a:pt x="68" y="579"/>
                    <a:pt x="63" y="566"/>
                  </a:cubicBezTo>
                  <a:cubicBezTo>
                    <a:pt x="60" y="559"/>
                    <a:pt x="59" y="553"/>
                    <a:pt x="59" y="546"/>
                  </a:cubicBezTo>
                  <a:cubicBezTo>
                    <a:pt x="59" y="543"/>
                    <a:pt x="59" y="539"/>
                    <a:pt x="59" y="536"/>
                  </a:cubicBezTo>
                  <a:cubicBezTo>
                    <a:pt x="59" y="531"/>
                    <a:pt x="59" y="531"/>
                    <a:pt x="59" y="531"/>
                  </a:cubicBezTo>
                  <a:cubicBezTo>
                    <a:pt x="58" y="515"/>
                    <a:pt x="60" y="498"/>
                    <a:pt x="66" y="476"/>
                  </a:cubicBezTo>
                  <a:cubicBezTo>
                    <a:pt x="68" y="467"/>
                    <a:pt x="71" y="458"/>
                    <a:pt x="74" y="450"/>
                  </a:cubicBezTo>
                  <a:cubicBezTo>
                    <a:pt x="76" y="445"/>
                    <a:pt x="76" y="445"/>
                    <a:pt x="76" y="445"/>
                  </a:cubicBezTo>
                  <a:cubicBezTo>
                    <a:pt x="79" y="436"/>
                    <a:pt x="82" y="427"/>
                    <a:pt x="85" y="419"/>
                  </a:cubicBezTo>
                  <a:cubicBezTo>
                    <a:pt x="88" y="408"/>
                    <a:pt x="91" y="398"/>
                    <a:pt x="95" y="388"/>
                  </a:cubicBezTo>
                  <a:cubicBezTo>
                    <a:pt x="100" y="371"/>
                    <a:pt x="105" y="353"/>
                    <a:pt x="108" y="335"/>
                  </a:cubicBezTo>
                  <a:cubicBezTo>
                    <a:pt x="109" y="325"/>
                    <a:pt x="110" y="315"/>
                    <a:pt x="110" y="303"/>
                  </a:cubicBezTo>
                  <a:cubicBezTo>
                    <a:pt x="110" y="301"/>
                    <a:pt x="110" y="301"/>
                    <a:pt x="110" y="301"/>
                  </a:cubicBezTo>
                  <a:cubicBezTo>
                    <a:pt x="110" y="298"/>
                    <a:pt x="110" y="296"/>
                    <a:pt x="110" y="293"/>
                  </a:cubicBezTo>
                  <a:cubicBezTo>
                    <a:pt x="110" y="289"/>
                    <a:pt x="109" y="285"/>
                    <a:pt x="109" y="282"/>
                  </a:cubicBezTo>
                  <a:cubicBezTo>
                    <a:pt x="109" y="280"/>
                    <a:pt x="109" y="278"/>
                    <a:pt x="108" y="276"/>
                  </a:cubicBezTo>
                  <a:cubicBezTo>
                    <a:pt x="108" y="271"/>
                    <a:pt x="107" y="266"/>
                    <a:pt x="106" y="261"/>
                  </a:cubicBezTo>
                  <a:cubicBezTo>
                    <a:pt x="104" y="254"/>
                    <a:pt x="101" y="247"/>
                    <a:pt x="98" y="240"/>
                  </a:cubicBezTo>
                  <a:cubicBezTo>
                    <a:pt x="93" y="229"/>
                    <a:pt x="86" y="220"/>
                    <a:pt x="74" y="211"/>
                  </a:cubicBezTo>
                  <a:cubicBezTo>
                    <a:pt x="64" y="203"/>
                    <a:pt x="53" y="199"/>
                    <a:pt x="43" y="197"/>
                  </a:cubicBezTo>
                  <a:cubicBezTo>
                    <a:pt x="39" y="196"/>
                    <a:pt x="35" y="195"/>
                    <a:pt x="31" y="195"/>
                  </a:cubicBezTo>
                  <a:cubicBezTo>
                    <a:pt x="29" y="195"/>
                    <a:pt x="27" y="194"/>
                    <a:pt x="25" y="194"/>
                  </a:cubicBezTo>
                  <a:cubicBezTo>
                    <a:pt x="25" y="194"/>
                    <a:pt x="25" y="194"/>
                    <a:pt x="25" y="194"/>
                  </a:cubicBezTo>
                  <a:cubicBezTo>
                    <a:pt x="22" y="194"/>
                    <a:pt x="22" y="194"/>
                    <a:pt x="22" y="194"/>
                  </a:cubicBezTo>
                  <a:cubicBezTo>
                    <a:pt x="18" y="194"/>
                    <a:pt x="14" y="195"/>
                    <a:pt x="10" y="197"/>
                  </a:cubicBezTo>
                  <a:cubicBezTo>
                    <a:pt x="7" y="198"/>
                    <a:pt x="4" y="200"/>
                    <a:pt x="2" y="204"/>
                  </a:cubicBezTo>
                  <a:cubicBezTo>
                    <a:pt x="1" y="206"/>
                    <a:pt x="1" y="208"/>
                    <a:pt x="1" y="210"/>
                  </a:cubicBezTo>
                  <a:cubicBezTo>
                    <a:pt x="2" y="212"/>
                    <a:pt x="4" y="214"/>
                    <a:pt x="5" y="215"/>
                  </a:cubicBezTo>
                  <a:cubicBezTo>
                    <a:pt x="7" y="215"/>
                    <a:pt x="9" y="216"/>
                    <a:pt x="11" y="217"/>
                  </a:cubicBezTo>
                  <a:cubicBezTo>
                    <a:pt x="12" y="217"/>
                    <a:pt x="12" y="217"/>
                    <a:pt x="12" y="217"/>
                  </a:cubicBezTo>
                  <a:cubicBezTo>
                    <a:pt x="14" y="217"/>
                    <a:pt x="15" y="218"/>
                    <a:pt x="16" y="218"/>
                  </a:cubicBezTo>
                  <a:cubicBezTo>
                    <a:pt x="18" y="219"/>
                    <a:pt x="20" y="219"/>
                    <a:pt x="21" y="220"/>
                  </a:cubicBezTo>
                  <a:cubicBezTo>
                    <a:pt x="31" y="223"/>
                    <a:pt x="39" y="228"/>
                    <a:pt x="46" y="236"/>
                  </a:cubicBezTo>
                  <a:cubicBezTo>
                    <a:pt x="56" y="248"/>
                    <a:pt x="63" y="262"/>
                    <a:pt x="66" y="276"/>
                  </a:cubicBezTo>
                  <a:cubicBezTo>
                    <a:pt x="67" y="279"/>
                    <a:pt x="68" y="282"/>
                    <a:pt x="68" y="285"/>
                  </a:cubicBezTo>
                  <a:cubicBezTo>
                    <a:pt x="71" y="295"/>
                    <a:pt x="72" y="307"/>
                    <a:pt x="70" y="322"/>
                  </a:cubicBezTo>
                  <a:cubicBezTo>
                    <a:pt x="70" y="330"/>
                    <a:pt x="68" y="339"/>
                    <a:pt x="65" y="348"/>
                  </a:cubicBezTo>
                  <a:cubicBezTo>
                    <a:pt x="58" y="373"/>
                    <a:pt x="51" y="394"/>
                    <a:pt x="44" y="412"/>
                  </a:cubicBezTo>
                  <a:cubicBezTo>
                    <a:pt x="42" y="417"/>
                    <a:pt x="40" y="422"/>
                    <a:pt x="37" y="427"/>
                  </a:cubicBezTo>
                  <a:cubicBezTo>
                    <a:pt x="35" y="431"/>
                    <a:pt x="33" y="435"/>
                    <a:pt x="31" y="440"/>
                  </a:cubicBezTo>
                  <a:cubicBezTo>
                    <a:pt x="29" y="444"/>
                    <a:pt x="27" y="449"/>
                    <a:pt x="24" y="454"/>
                  </a:cubicBezTo>
                  <a:cubicBezTo>
                    <a:pt x="15" y="474"/>
                    <a:pt x="9" y="494"/>
                    <a:pt x="5" y="514"/>
                  </a:cubicBezTo>
                  <a:cubicBezTo>
                    <a:pt x="4" y="519"/>
                    <a:pt x="2" y="525"/>
                    <a:pt x="2" y="531"/>
                  </a:cubicBezTo>
                  <a:cubicBezTo>
                    <a:pt x="2" y="532"/>
                    <a:pt x="2" y="533"/>
                    <a:pt x="2" y="534"/>
                  </a:cubicBezTo>
                  <a:cubicBezTo>
                    <a:pt x="0" y="542"/>
                    <a:pt x="1" y="550"/>
                    <a:pt x="1" y="557"/>
                  </a:cubicBezTo>
                  <a:close/>
                  <a:moveTo>
                    <a:pt x="11" y="552"/>
                  </a:moveTo>
                  <a:cubicBezTo>
                    <a:pt x="11" y="550"/>
                    <a:pt x="11" y="550"/>
                    <a:pt x="11" y="550"/>
                  </a:cubicBezTo>
                  <a:cubicBezTo>
                    <a:pt x="10" y="540"/>
                    <a:pt x="11" y="530"/>
                    <a:pt x="13" y="518"/>
                  </a:cubicBezTo>
                  <a:cubicBezTo>
                    <a:pt x="16" y="505"/>
                    <a:pt x="20" y="491"/>
                    <a:pt x="26" y="476"/>
                  </a:cubicBezTo>
                  <a:cubicBezTo>
                    <a:pt x="29" y="466"/>
                    <a:pt x="33" y="457"/>
                    <a:pt x="38" y="448"/>
                  </a:cubicBezTo>
                  <a:cubicBezTo>
                    <a:pt x="40" y="444"/>
                    <a:pt x="42" y="439"/>
                    <a:pt x="44" y="435"/>
                  </a:cubicBezTo>
                  <a:cubicBezTo>
                    <a:pt x="45" y="432"/>
                    <a:pt x="46" y="430"/>
                    <a:pt x="47" y="428"/>
                  </a:cubicBezTo>
                  <a:cubicBezTo>
                    <a:pt x="49" y="422"/>
                    <a:pt x="52" y="417"/>
                    <a:pt x="54" y="411"/>
                  </a:cubicBezTo>
                  <a:cubicBezTo>
                    <a:pt x="61" y="395"/>
                    <a:pt x="66" y="379"/>
                    <a:pt x="71" y="363"/>
                  </a:cubicBezTo>
                  <a:cubicBezTo>
                    <a:pt x="74" y="352"/>
                    <a:pt x="77" y="343"/>
                    <a:pt x="79" y="332"/>
                  </a:cubicBezTo>
                  <a:cubicBezTo>
                    <a:pt x="80" y="325"/>
                    <a:pt x="81" y="317"/>
                    <a:pt x="81" y="309"/>
                  </a:cubicBezTo>
                  <a:cubicBezTo>
                    <a:pt x="81" y="303"/>
                    <a:pt x="81" y="298"/>
                    <a:pt x="80" y="293"/>
                  </a:cubicBezTo>
                  <a:cubicBezTo>
                    <a:pt x="79" y="285"/>
                    <a:pt x="77" y="275"/>
                    <a:pt x="73" y="265"/>
                  </a:cubicBezTo>
                  <a:cubicBezTo>
                    <a:pt x="68" y="250"/>
                    <a:pt x="60" y="237"/>
                    <a:pt x="50" y="227"/>
                  </a:cubicBezTo>
                  <a:cubicBezTo>
                    <a:pt x="41" y="218"/>
                    <a:pt x="31" y="212"/>
                    <a:pt x="20" y="209"/>
                  </a:cubicBezTo>
                  <a:cubicBezTo>
                    <a:pt x="18" y="209"/>
                    <a:pt x="16" y="208"/>
                    <a:pt x="14" y="207"/>
                  </a:cubicBezTo>
                  <a:cubicBezTo>
                    <a:pt x="13" y="207"/>
                    <a:pt x="13" y="207"/>
                    <a:pt x="13" y="207"/>
                  </a:cubicBezTo>
                  <a:cubicBezTo>
                    <a:pt x="12" y="206"/>
                    <a:pt x="12" y="206"/>
                    <a:pt x="12" y="206"/>
                  </a:cubicBezTo>
                  <a:cubicBezTo>
                    <a:pt x="14" y="205"/>
                    <a:pt x="17" y="204"/>
                    <a:pt x="20" y="204"/>
                  </a:cubicBezTo>
                  <a:cubicBezTo>
                    <a:pt x="26" y="204"/>
                    <a:pt x="32" y="204"/>
                    <a:pt x="37" y="205"/>
                  </a:cubicBezTo>
                  <a:cubicBezTo>
                    <a:pt x="51" y="208"/>
                    <a:pt x="61" y="213"/>
                    <a:pt x="70" y="219"/>
                  </a:cubicBezTo>
                  <a:cubicBezTo>
                    <a:pt x="75" y="223"/>
                    <a:pt x="80" y="227"/>
                    <a:pt x="83" y="233"/>
                  </a:cubicBezTo>
                  <a:cubicBezTo>
                    <a:pt x="87" y="239"/>
                    <a:pt x="91" y="246"/>
                    <a:pt x="93" y="253"/>
                  </a:cubicBezTo>
                  <a:cubicBezTo>
                    <a:pt x="97" y="262"/>
                    <a:pt x="99" y="273"/>
                    <a:pt x="99" y="284"/>
                  </a:cubicBezTo>
                  <a:cubicBezTo>
                    <a:pt x="100" y="285"/>
                    <a:pt x="100" y="286"/>
                    <a:pt x="100" y="287"/>
                  </a:cubicBezTo>
                  <a:cubicBezTo>
                    <a:pt x="100" y="290"/>
                    <a:pt x="100" y="293"/>
                    <a:pt x="100" y="296"/>
                  </a:cubicBezTo>
                  <a:cubicBezTo>
                    <a:pt x="101" y="302"/>
                    <a:pt x="101" y="307"/>
                    <a:pt x="100" y="313"/>
                  </a:cubicBezTo>
                  <a:cubicBezTo>
                    <a:pt x="100" y="314"/>
                    <a:pt x="100" y="316"/>
                    <a:pt x="100" y="318"/>
                  </a:cubicBezTo>
                  <a:cubicBezTo>
                    <a:pt x="99" y="328"/>
                    <a:pt x="98" y="338"/>
                    <a:pt x="95" y="349"/>
                  </a:cubicBezTo>
                  <a:cubicBezTo>
                    <a:pt x="92" y="362"/>
                    <a:pt x="89" y="375"/>
                    <a:pt x="84" y="390"/>
                  </a:cubicBezTo>
                  <a:cubicBezTo>
                    <a:pt x="77" y="411"/>
                    <a:pt x="70" y="431"/>
                    <a:pt x="63" y="452"/>
                  </a:cubicBezTo>
                  <a:cubicBezTo>
                    <a:pt x="62" y="456"/>
                    <a:pt x="62" y="456"/>
                    <a:pt x="62" y="456"/>
                  </a:cubicBezTo>
                  <a:cubicBezTo>
                    <a:pt x="61" y="460"/>
                    <a:pt x="59" y="463"/>
                    <a:pt x="58" y="468"/>
                  </a:cubicBezTo>
                  <a:cubicBezTo>
                    <a:pt x="55" y="479"/>
                    <a:pt x="53" y="490"/>
                    <a:pt x="51" y="503"/>
                  </a:cubicBezTo>
                  <a:cubicBezTo>
                    <a:pt x="50" y="509"/>
                    <a:pt x="49" y="514"/>
                    <a:pt x="49" y="520"/>
                  </a:cubicBezTo>
                  <a:cubicBezTo>
                    <a:pt x="48" y="528"/>
                    <a:pt x="48" y="536"/>
                    <a:pt x="49" y="542"/>
                  </a:cubicBezTo>
                  <a:cubicBezTo>
                    <a:pt x="49" y="549"/>
                    <a:pt x="50" y="555"/>
                    <a:pt x="51" y="560"/>
                  </a:cubicBezTo>
                  <a:cubicBezTo>
                    <a:pt x="52" y="565"/>
                    <a:pt x="54" y="571"/>
                    <a:pt x="58" y="577"/>
                  </a:cubicBezTo>
                  <a:cubicBezTo>
                    <a:pt x="67" y="595"/>
                    <a:pt x="82" y="606"/>
                    <a:pt x="101" y="611"/>
                  </a:cubicBezTo>
                  <a:cubicBezTo>
                    <a:pt x="101" y="611"/>
                    <a:pt x="102" y="611"/>
                    <a:pt x="102" y="611"/>
                  </a:cubicBezTo>
                  <a:cubicBezTo>
                    <a:pt x="104" y="612"/>
                    <a:pt x="104" y="612"/>
                    <a:pt x="104" y="612"/>
                  </a:cubicBezTo>
                  <a:cubicBezTo>
                    <a:pt x="105" y="612"/>
                    <a:pt x="106" y="613"/>
                    <a:pt x="106" y="614"/>
                  </a:cubicBezTo>
                  <a:cubicBezTo>
                    <a:pt x="107" y="615"/>
                    <a:pt x="108" y="616"/>
                    <a:pt x="108" y="617"/>
                  </a:cubicBezTo>
                  <a:cubicBezTo>
                    <a:pt x="110" y="621"/>
                    <a:pt x="110" y="621"/>
                    <a:pt x="110" y="621"/>
                  </a:cubicBezTo>
                  <a:cubicBezTo>
                    <a:pt x="112" y="626"/>
                    <a:pt x="115" y="632"/>
                    <a:pt x="119" y="637"/>
                  </a:cubicBezTo>
                  <a:cubicBezTo>
                    <a:pt x="121" y="641"/>
                    <a:pt x="124" y="645"/>
                    <a:pt x="127" y="649"/>
                  </a:cubicBezTo>
                  <a:cubicBezTo>
                    <a:pt x="130" y="654"/>
                    <a:pt x="130" y="654"/>
                    <a:pt x="130" y="654"/>
                  </a:cubicBezTo>
                  <a:cubicBezTo>
                    <a:pt x="130" y="655"/>
                    <a:pt x="130" y="655"/>
                    <a:pt x="130" y="655"/>
                  </a:cubicBezTo>
                  <a:cubicBezTo>
                    <a:pt x="130" y="656"/>
                    <a:pt x="130" y="656"/>
                    <a:pt x="130" y="656"/>
                  </a:cubicBezTo>
                  <a:cubicBezTo>
                    <a:pt x="126" y="657"/>
                    <a:pt x="121" y="658"/>
                    <a:pt x="115" y="659"/>
                  </a:cubicBezTo>
                  <a:cubicBezTo>
                    <a:pt x="112" y="659"/>
                    <a:pt x="108" y="659"/>
                    <a:pt x="105" y="659"/>
                  </a:cubicBezTo>
                  <a:cubicBezTo>
                    <a:pt x="104" y="659"/>
                    <a:pt x="104" y="659"/>
                    <a:pt x="103" y="659"/>
                  </a:cubicBezTo>
                  <a:cubicBezTo>
                    <a:pt x="102" y="659"/>
                    <a:pt x="100" y="659"/>
                    <a:pt x="99" y="659"/>
                  </a:cubicBezTo>
                  <a:cubicBezTo>
                    <a:pt x="90" y="659"/>
                    <a:pt x="81" y="657"/>
                    <a:pt x="75" y="655"/>
                  </a:cubicBezTo>
                  <a:cubicBezTo>
                    <a:pt x="67" y="653"/>
                    <a:pt x="60" y="650"/>
                    <a:pt x="53" y="645"/>
                  </a:cubicBezTo>
                  <a:cubicBezTo>
                    <a:pt x="46" y="640"/>
                    <a:pt x="40" y="634"/>
                    <a:pt x="35" y="626"/>
                  </a:cubicBezTo>
                  <a:cubicBezTo>
                    <a:pt x="26" y="613"/>
                    <a:pt x="19" y="599"/>
                    <a:pt x="15" y="584"/>
                  </a:cubicBezTo>
                  <a:cubicBezTo>
                    <a:pt x="12" y="574"/>
                    <a:pt x="11" y="565"/>
                    <a:pt x="11" y="557"/>
                  </a:cubicBezTo>
                  <a:cubicBezTo>
                    <a:pt x="11" y="555"/>
                    <a:pt x="11" y="554"/>
                    <a:pt x="11" y="552"/>
                  </a:cubicBezTo>
                  <a:close/>
                  <a:moveTo>
                    <a:pt x="402" y="725"/>
                  </a:moveTo>
                  <a:cubicBezTo>
                    <a:pt x="393" y="729"/>
                    <a:pt x="384" y="730"/>
                    <a:pt x="377" y="730"/>
                  </a:cubicBezTo>
                  <a:cubicBezTo>
                    <a:pt x="375" y="731"/>
                    <a:pt x="373" y="731"/>
                    <a:pt x="371" y="731"/>
                  </a:cubicBezTo>
                  <a:cubicBezTo>
                    <a:pt x="369" y="731"/>
                    <a:pt x="366" y="731"/>
                    <a:pt x="364" y="731"/>
                  </a:cubicBezTo>
                  <a:cubicBezTo>
                    <a:pt x="357" y="732"/>
                    <a:pt x="351" y="732"/>
                    <a:pt x="344" y="731"/>
                  </a:cubicBezTo>
                  <a:cubicBezTo>
                    <a:pt x="343" y="731"/>
                    <a:pt x="342" y="731"/>
                    <a:pt x="340" y="731"/>
                  </a:cubicBezTo>
                  <a:cubicBezTo>
                    <a:pt x="337" y="731"/>
                    <a:pt x="334" y="731"/>
                    <a:pt x="332" y="730"/>
                  </a:cubicBezTo>
                  <a:cubicBezTo>
                    <a:pt x="325" y="730"/>
                    <a:pt x="318" y="730"/>
                    <a:pt x="311" y="729"/>
                  </a:cubicBezTo>
                  <a:cubicBezTo>
                    <a:pt x="306" y="729"/>
                    <a:pt x="301" y="728"/>
                    <a:pt x="297" y="727"/>
                  </a:cubicBezTo>
                  <a:cubicBezTo>
                    <a:pt x="295" y="727"/>
                    <a:pt x="294" y="727"/>
                    <a:pt x="293" y="727"/>
                  </a:cubicBezTo>
                  <a:cubicBezTo>
                    <a:pt x="282" y="725"/>
                    <a:pt x="271" y="723"/>
                    <a:pt x="260" y="720"/>
                  </a:cubicBezTo>
                  <a:cubicBezTo>
                    <a:pt x="232" y="713"/>
                    <a:pt x="208" y="704"/>
                    <a:pt x="187" y="692"/>
                  </a:cubicBezTo>
                  <a:cubicBezTo>
                    <a:pt x="176" y="685"/>
                    <a:pt x="166" y="678"/>
                    <a:pt x="158" y="670"/>
                  </a:cubicBezTo>
                  <a:cubicBezTo>
                    <a:pt x="147" y="660"/>
                    <a:pt x="137" y="648"/>
                    <a:pt x="129" y="635"/>
                  </a:cubicBezTo>
                  <a:cubicBezTo>
                    <a:pt x="125" y="629"/>
                    <a:pt x="120" y="621"/>
                    <a:pt x="117" y="613"/>
                  </a:cubicBezTo>
                  <a:cubicBezTo>
                    <a:pt x="113" y="605"/>
                    <a:pt x="110" y="596"/>
                    <a:pt x="108" y="588"/>
                  </a:cubicBezTo>
                  <a:cubicBezTo>
                    <a:pt x="107" y="585"/>
                    <a:pt x="106" y="583"/>
                    <a:pt x="106" y="580"/>
                  </a:cubicBezTo>
                  <a:cubicBezTo>
                    <a:pt x="106" y="578"/>
                    <a:pt x="105" y="577"/>
                    <a:pt x="105" y="575"/>
                  </a:cubicBezTo>
                  <a:cubicBezTo>
                    <a:pt x="104" y="573"/>
                    <a:pt x="104" y="570"/>
                    <a:pt x="104" y="567"/>
                  </a:cubicBezTo>
                  <a:cubicBezTo>
                    <a:pt x="103" y="565"/>
                    <a:pt x="103" y="563"/>
                    <a:pt x="103" y="561"/>
                  </a:cubicBezTo>
                  <a:cubicBezTo>
                    <a:pt x="102" y="556"/>
                    <a:pt x="102" y="552"/>
                    <a:pt x="102" y="546"/>
                  </a:cubicBezTo>
                  <a:cubicBezTo>
                    <a:pt x="102" y="543"/>
                    <a:pt x="102" y="543"/>
                    <a:pt x="102" y="543"/>
                  </a:cubicBezTo>
                  <a:cubicBezTo>
                    <a:pt x="102" y="538"/>
                    <a:pt x="102" y="533"/>
                    <a:pt x="102" y="528"/>
                  </a:cubicBezTo>
                  <a:cubicBezTo>
                    <a:pt x="102" y="527"/>
                    <a:pt x="102" y="527"/>
                    <a:pt x="102" y="527"/>
                  </a:cubicBezTo>
                  <a:cubicBezTo>
                    <a:pt x="102" y="525"/>
                    <a:pt x="102" y="522"/>
                    <a:pt x="102" y="520"/>
                  </a:cubicBezTo>
                  <a:cubicBezTo>
                    <a:pt x="103" y="516"/>
                    <a:pt x="103" y="512"/>
                    <a:pt x="103" y="508"/>
                  </a:cubicBezTo>
                  <a:cubicBezTo>
                    <a:pt x="103" y="507"/>
                    <a:pt x="103" y="507"/>
                    <a:pt x="103" y="507"/>
                  </a:cubicBezTo>
                  <a:cubicBezTo>
                    <a:pt x="103" y="505"/>
                    <a:pt x="103" y="504"/>
                    <a:pt x="104" y="502"/>
                  </a:cubicBezTo>
                  <a:cubicBezTo>
                    <a:pt x="104" y="499"/>
                    <a:pt x="105" y="496"/>
                    <a:pt x="105" y="493"/>
                  </a:cubicBezTo>
                  <a:cubicBezTo>
                    <a:pt x="106" y="488"/>
                    <a:pt x="107" y="483"/>
                    <a:pt x="108" y="478"/>
                  </a:cubicBezTo>
                  <a:cubicBezTo>
                    <a:pt x="113" y="453"/>
                    <a:pt x="122" y="430"/>
                    <a:pt x="137" y="409"/>
                  </a:cubicBezTo>
                  <a:cubicBezTo>
                    <a:pt x="140" y="404"/>
                    <a:pt x="143" y="400"/>
                    <a:pt x="146" y="396"/>
                  </a:cubicBezTo>
                  <a:cubicBezTo>
                    <a:pt x="147" y="394"/>
                    <a:pt x="148" y="392"/>
                    <a:pt x="150" y="391"/>
                  </a:cubicBezTo>
                  <a:cubicBezTo>
                    <a:pt x="156" y="382"/>
                    <a:pt x="163" y="374"/>
                    <a:pt x="171" y="366"/>
                  </a:cubicBezTo>
                  <a:cubicBezTo>
                    <a:pt x="177" y="361"/>
                    <a:pt x="182" y="357"/>
                    <a:pt x="187" y="353"/>
                  </a:cubicBezTo>
                  <a:cubicBezTo>
                    <a:pt x="195" y="346"/>
                    <a:pt x="203" y="339"/>
                    <a:pt x="211" y="333"/>
                  </a:cubicBezTo>
                  <a:cubicBezTo>
                    <a:pt x="225" y="322"/>
                    <a:pt x="242" y="310"/>
                    <a:pt x="259" y="298"/>
                  </a:cubicBezTo>
                  <a:cubicBezTo>
                    <a:pt x="261" y="296"/>
                    <a:pt x="264" y="295"/>
                    <a:pt x="266" y="293"/>
                  </a:cubicBezTo>
                  <a:cubicBezTo>
                    <a:pt x="272" y="289"/>
                    <a:pt x="279" y="284"/>
                    <a:pt x="284" y="279"/>
                  </a:cubicBezTo>
                  <a:cubicBezTo>
                    <a:pt x="289" y="275"/>
                    <a:pt x="294" y="271"/>
                    <a:pt x="299" y="266"/>
                  </a:cubicBezTo>
                  <a:cubicBezTo>
                    <a:pt x="300" y="266"/>
                    <a:pt x="300" y="266"/>
                    <a:pt x="301" y="265"/>
                  </a:cubicBezTo>
                  <a:cubicBezTo>
                    <a:pt x="302" y="263"/>
                    <a:pt x="303" y="262"/>
                    <a:pt x="304" y="260"/>
                  </a:cubicBezTo>
                  <a:cubicBezTo>
                    <a:pt x="309" y="255"/>
                    <a:pt x="313" y="249"/>
                    <a:pt x="316" y="243"/>
                  </a:cubicBezTo>
                  <a:cubicBezTo>
                    <a:pt x="320" y="238"/>
                    <a:pt x="322" y="233"/>
                    <a:pt x="323" y="227"/>
                  </a:cubicBezTo>
                  <a:cubicBezTo>
                    <a:pt x="324" y="224"/>
                    <a:pt x="324" y="220"/>
                    <a:pt x="324" y="217"/>
                  </a:cubicBezTo>
                  <a:cubicBezTo>
                    <a:pt x="324" y="216"/>
                    <a:pt x="325" y="215"/>
                    <a:pt x="326" y="215"/>
                  </a:cubicBezTo>
                  <a:cubicBezTo>
                    <a:pt x="326" y="214"/>
                    <a:pt x="327" y="214"/>
                    <a:pt x="327" y="214"/>
                  </a:cubicBezTo>
                  <a:cubicBezTo>
                    <a:pt x="328" y="213"/>
                    <a:pt x="328" y="213"/>
                    <a:pt x="328" y="213"/>
                  </a:cubicBezTo>
                  <a:cubicBezTo>
                    <a:pt x="341" y="206"/>
                    <a:pt x="351" y="196"/>
                    <a:pt x="359" y="184"/>
                  </a:cubicBezTo>
                  <a:cubicBezTo>
                    <a:pt x="367" y="172"/>
                    <a:pt x="371" y="158"/>
                    <a:pt x="372" y="142"/>
                  </a:cubicBezTo>
                  <a:cubicBezTo>
                    <a:pt x="372" y="138"/>
                    <a:pt x="371" y="135"/>
                    <a:pt x="371" y="131"/>
                  </a:cubicBezTo>
                  <a:cubicBezTo>
                    <a:pt x="371" y="130"/>
                    <a:pt x="371" y="130"/>
                    <a:pt x="371" y="130"/>
                  </a:cubicBezTo>
                  <a:cubicBezTo>
                    <a:pt x="368" y="113"/>
                    <a:pt x="362" y="97"/>
                    <a:pt x="352" y="84"/>
                  </a:cubicBezTo>
                  <a:cubicBezTo>
                    <a:pt x="344" y="72"/>
                    <a:pt x="336" y="63"/>
                    <a:pt x="327" y="56"/>
                  </a:cubicBezTo>
                  <a:cubicBezTo>
                    <a:pt x="319" y="49"/>
                    <a:pt x="312" y="45"/>
                    <a:pt x="305" y="41"/>
                  </a:cubicBezTo>
                  <a:cubicBezTo>
                    <a:pt x="302" y="39"/>
                    <a:pt x="302" y="39"/>
                    <a:pt x="302" y="38"/>
                  </a:cubicBezTo>
                  <a:cubicBezTo>
                    <a:pt x="302" y="38"/>
                    <a:pt x="303" y="37"/>
                    <a:pt x="305" y="36"/>
                  </a:cubicBezTo>
                  <a:cubicBezTo>
                    <a:pt x="307" y="34"/>
                    <a:pt x="310" y="33"/>
                    <a:pt x="312" y="31"/>
                  </a:cubicBezTo>
                  <a:cubicBezTo>
                    <a:pt x="325" y="26"/>
                    <a:pt x="338" y="23"/>
                    <a:pt x="351" y="23"/>
                  </a:cubicBezTo>
                  <a:cubicBezTo>
                    <a:pt x="364" y="22"/>
                    <a:pt x="377" y="25"/>
                    <a:pt x="390" y="29"/>
                  </a:cubicBezTo>
                  <a:cubicBezTo>
                    <a:pt x="405" y="35"/>
                    <a:pt x="419" y="44"/>
                    <a:pt x="431" y="56"/>
                  </a:cubicBezTo>
                  <a:cubicBezTo>
                    <a:pt x="441" y="65"/>
                    <a:pt x="449" y="76"/>
                    <a:pt x="455" y="88"/>
                  </a:cubicBezTo>
                  <a:cubicBezTo>
                    <a:pt x="461" y="101"/>
                    <a:pt x="465" y="112"/>
                    <a:pt x="467" y="123"/>
                  </a:cubicBezTo>
                  <a:cubicBezTo>
                    <a:pt x="467" y="125"/>
                    <a:pt x="467" y="126"/>
                    <a:pt x="468" y="128"/>
                  </a:cubicBezTo>
                  <a:cubicBezTo>
                    <a:pt x="468" y="130"/>
                    <a:pt x="468" y="130"/>
                    <a:pt x="468" y="130"/>
                  </a:cubicBezTo>
                  <a:cubicBezTo>
                    <a:pt x="469" y="132"/>
                    <a:pt x="470" y="133"/>
                    <a:pt x="471" y="134"/>
                  </a:cubicBezTo>
                  <a:cubicBezTo>
                    <a:pt x="472" y="135"/>
                    <a:pt x="472" y="135"/>
                    <a:pt x="472" y="135"/>
                  </a:cubicBezTo>
                  <a:cubicBezTo>
                    <a:pt x="474" y="135"/>
                    <a:pt x="475" y="136"/>
                    <a:pt x="476" y="137"/>
                  </a:cubicBezTo>
                  <a:cubicBezTo>
                    <a:pt x="484" y="141"/>
                    <a:pt x="492" y="145"/>
                    <a:pt x="501" y="150"/>
                  </a:cubicBezTo>
                  <a:cubicBezTo>
                    <a:pt x="502" y="151"/>
                    <a:pt x="502" y="151"/>
                    <a:pt x="502" y="151"/>
                  </a:cubicBezTo>
                  <a:cubicBezTo>
                    <a:pt x="504" y="152"/>
                    <a:pt x="506" y="154"/>
                    <a:pt x="508" y="156"/>
                  </a:cubicBezTo>
                  <a:cubicBezTo>
                    <a:pt x="516" y="162"/>
                    <a:pt x="524" y="168"/>
                    <a:pt x="531" y="175"/>
                  </a:cubicBezTo>
                  <a:cubicBezTo>
                    <a:pt x="540" y="183"/>
                    <a:pt x="549" y="192"/>
                    <a:pt x="558" y="201"/>
                  </a:cubicBezTo>
                  <a:cubicBezTo>
                    <a:pt x="561" y="205"/>
                    <a:pt x="561" y="205"/>
                    <a:pt x="561" y="205"/>
                  </a:cubicBezTo>
                  <a:cubicBezTo>
                    <a:pt x="568" y="211"/>
                    <a:pt x="575" y="217"/>
                    <a:pt x="583" y="224"/>
                  </a:cubicBezTo>
                  <a:cubicBezTo>
                    <a:pt x="586" y="226"/>
                    <a:pt x="589" y="228"/>
                    <a:pt x="591" y="230"/>
                  </a:cubicBezTo>
                  <a:cubicBezTo>
                    <a:pt x="593" y="231"/>
                    <a:pt x="593" y="231"/>
                    <a:pt x="593" y="231"/>
                  </a:cubicBezTo>
                  <a:cubicBezTo>
                    <a:pt x="595" y="232"/>
                    <a:pt x="595" y="233"/>
                    <a:pt x="595" y="235"/>
                  </a:cubicBezTo>
                  <a:cubicBezTo>
                    <a:pt x="594" y="238"/>
                    <a:pt x="593" y="241"/>
                    <a:pt x="593" y="245"/>
                  </a:cubicBezTo>
                  <a:cubicBezTo>
                    <a:pt x="592" y="248"/>
                    <a:pt x="592" y="251"/>
                    <a:pt x="593" y="254"/>
                  </a:cubicBezTo>
                  <a:cubicBezTo>
                    <a:pt x="595" y="261"/>
                    <a:pt x="598" y="268"/>
                    <a:pt x="604" y="273"/>
                  </a:cubicBezTo>
                  <a:cubicBezTo>
                    <a:pt x="605" y="274"/>
                    <a:pt x="607" y="276"/>
                    <a:pt x="608" y="277"/>
                  </a:cubicBezTo>
                  <a:cubicBezTo>
                    <a:pt x="608" y="278"/>
                    <a:pt x="608" y="278"/>
                    <a:pt x="608" y="278"/>
                  </a:cubicBezTo>
                  <a:cubicBezTo>
                    <a:pt x="604" y="284"/>
                    <a:pt x="598" y="289"/>
                    <a:pt x="591" y="293"/>
                  </a:cubicBezTo>
                  <a:cubicBezTo>
                    <a:pt x="590" y="294"/>
                    <a:pt x="588" y="294"/>
                    <a:pt x="587" y="293"/>
                  </a:cubicBezTo>
                  <a:cubicBezTo>
                    <a:pt x="585" y="292"/>
                    <a:pt x="582" y="291"/>
                    <a:pt x="579" y="289"/>
                  </a:cubicBezTo>
                  <a:cubicBezTo>
                    <a:pt x="571" y="284"/>
                    <a:pt x="564" y="276"/>
                    <a:pt x="559" y="267"/>
                  </a:cubicBezTo>
                  <a:cubicBezTo>
                    <a:pt x="558" y="267"/>
                    <a:pt x="558" y="267"/>
                    <a:pt x="558" y="267"/>
                  </a:cubicBezTo>
                  <a:cubicBezTo>
                    <a:pt x="557" y="265"/>
                    <a:pt x="556" y="263"/>
                    <a:pt x="555" y="262"/>
                  </a:cubicBezTo>
                  <a:cubicBezTo>
                    <a:pt x="555" y="261"/>
                    <a:pt x="554" y="261"/>
                    <a:pt x="553" y="261"/>
                  </a:cubicBezTo>
                  <a:cubicBezTo>
                    <a:pt x="552" y="260"/>
                    <a:pt x="550" y="261"/>
                    <a:pt x="549" y="262"/>
                  </a:cubicBezTo>
                  <a:cubicBezTo>
                    <a:pt x="548" y="263"/>
                    <a:pt x="548" y="265"/>
                    <a:pt x="548" y="266"/>
                  </a:cubicBezTo>
                  <a:cubicBezTo>
                    <a:pt x="548" y="267"/>
                    <a:pt x="548" y="268"/>
                    <a:pt x="548" y="269"/>
                  </a:cubicBezTo>
                  <a:cubicBezTo>
                    <a:pt x="551" y="280"/>
                    <a:pt x="556" y="288"/>
                    <a:pt x="563" y="294"/>
                  </a:cubicBezTo>
                  <a:cubicBezTo>
                    <a:pt x="565" y="295"/>
                    <a:pt x="567" y="296"/>
                    <a:pt x="569" y="298"/>
                  </a:cubicBezTo>
                  <a:cubicBezTo>
                    <a:pt x="570" y="298"/>
                    <a:pt x="571" y="299"/>
                    <a:pt x="572" y="300"/>
                  </a:cubicBezTo>
                  <a:cubicBezTo>
                    <a:pt x="572" y="300"/>
                    <a:pt x="573" y="300"/>
                    <a:pt x="573" y="301"/>
                  </a:cubicBezTo>
                  <a:cubicBezTo>
                    <a:pt x="574" y="301"/>
                    <a:pt x="574" y="301"/>
                    <a:pt x="574" y="301"/>
                  </a:cubicBezTo>
                  <a:cubicBezTo>
                    <a:pt x="574" y="301"/>
                    <a:pt x="574" y="301"/>
                    <a:pt x="574" y="301"/>
                  </a:cubicBezTo>
                  <a:cubicBezTo>
                    <a:pt x="573" y="301"/>
                    <a:pt x="573" y="301"/>
                    <a:pt x="573" y="301"/>
                  </a:cubicBezTo>
                  <a:cubicBezTo>
                    <a:pt x="570" y="303"/>
                    <a:pt x="567" y="304"/>
                    <a:pt x="563" y="304"/>
                  </a:cubicBezTo>
                  <a:cubicBezTo>
                    <a:pt x="561" y="305"/>
                    <a:pt x="561" y="305"/>
                    <a:pt x="561" y="305"/>
                  </a:cubicBezTo>
                  <a:cubicBezTo>
                    <a:pt x="554" y="306"/>
                    <a:pt x="546" y="307"/>
                    <a:pt x="539" y="307"/>
                  </a:cubicBezTo>
                  <a:cubicBezTo>
                    <a:pt x="530" y="308"/>
                    <a:pt x="521" y="310"/>
                    <a:pt x="514" y="311"/>
                  </a:cubicBezTo>
                  <a:cubicBezTo>
                    <a:pt x="503" y="313"/>
                    <a:pt x="496" y="316"/>
                    <a:pt x="489" y="321"/>
                  </a:cubicBezTo>
                  <a:cubicBezTo>
                    <a:pt x="484" y="325"/>
                    <a:pt x="478" y="330"/>
                    <a:pt x="474" y="336"/>
                  </a:cubicBezTo>
                  <a:cubicBezTo>
                    <a:pt x="467" y="345"/>
                    <a:pt x="462" y="354"/>
                    <a:pt x="458" y="363"/>
                  </a:cubicBezTo>
                  <a:cubicBezTo>
                    <a:pt x="457" y="365"/>
                    <a:pt x="457" y="367"/>
                    <a:pt x="456" y="368"/>
                  </a:cubicBezTo>
                  <a:cubicBezTo>
                    <a:pt x="455" y="370"/>
                    <a:pt x="454" y="372"/>
                    <a:pt x="454" y="373"/>
                  </a:cubicBezTo>
                  <a:cubicBezTo>
                    <a:pt x="453" y="375"/>
                    <a:pt x="452" y="376"/>
                    <a:pt x="450" y="376"/>
                  </a:cubicBezTo>
                  <a:cubicBezTo>
                    <a:pt x="441" y="376"/>
                    <a:pt x="433" y="376"/>
                    <a:pt x="424" y="376"/>
                  </a:cubicBezTo>
                  <a:cubicBezTo>
                    <a:pt x="423" y="376"/>
                    <a:pt x="423" y="376"/>
                    <a:pt x="422" y="376"/>
                  </a:cubicBezTo>
                  <a:cubicBezTo>
                    <a:pt x="420" y="375"/>
                    <a:pt x="418" y="375"/>
                    <a:pt x="416" y="375"/>
                  </a:cubicBezTo>
                  <a:cubicBezTo>
                    <a:pt x="410" y="374"/>
                    <a:pt x="404" y="373"/>
                    <a:pt x="398" y="371"/>
                  </a:cubicBezTo>
                  <a:cubicBezTo>
                    <a:pt x="382" y="367"/>
                    <a:pt x="370" y="360"/>
                    <a:pt x="359" y="349"/>
                  </a:cubicBezTo>
                  <a:cubicBezTo>
                    <a:pt x="354" y="344"/>
                    <a:pt x="349" y="338"/>
                    <a:pt x="343" y="331"/>
                  </a:cubicBezTo>
                  <a:cubicBezTo>
                    <a:pt x="343" y="330"/>
                    <a:pt x="342" y="329"/>
                    <a:pt x="341" y="328"/>
                  </a:cubicBezTo>
                  <a:cubicBezTo>
                    <a:pt x="340" y="326"/>
                    <a:pt x="339" y="325"/>
                    <a:pt x="338" y="323"/>
                  </a:cubicBezTo>
                  <a:cubicBezTo>
                    <a:pt x="337" y="322"/>
                    <a:pt x="336" y="322"/>
                    <a:pt x="335" y="321"/>
                  </a:cubicBezTo>
                  <a:cubicBezTo>
                    <a:pt x="334" y="321"/>
                    <a:pt x="333" y="321"/>
                    <a:pt x="332" y="321"/>
                  </a:cubicBezTo>
                  <a:cubicBezTo>
                    <a:pt x="331" y="322"/>
                    <a:pt x="330" y="322"/>
                    <a:pt x="330" y="323"/>
                  </a:cubicBezTo>
                  <a:cubicBezTo>
                    <a:pt x="330" y="324"/>
                    <a:pt x="330" y="325"/>
                    <a:pt x="330" y="326"/>
                  </a:cubicBezTo>
                  <a:cubicBezTo>
                    <a:pt x="331" y="328"/>
                    <a:pt x="332" y="330"/>
                    <a:pt x="333" y="332"/>
                  </a:cubicBezTo>
                  <a:cubicBezTo>
                    <a:pt x="336" y="337"/>
                    <a:pt x="339" y="341"/>
                    <a:pt x="343" y="345"/>
                  </a:cubicBezTo>
                  <a:cubicBezTo>
                    <a:pt x="345" y="348"/>
                    <a:pt x="345" y="348"/>
                    <a:pt x="345" y="348"/>
                  </a:cubicBezTo>
                  <a:cubicBezTo>
                    <a:pt x="351" y="356"/>
                    <a:pt x="359" y="363"/>
                    <a:pt x="369" y="369"/>
                  </a:cubicBezTo>
                  <a:cubicBezTo>
                    <a:pt x="376" y="373"/>
                    <a:pt x="383" y="376"/>
                    <a:pt x="391" y="379"/>
                  </a:cubicBezTo>
                  <a:cubicBezTo>
                    <a:pt x="395" y="380"/>
                    <a:pt x="399" y="381"/>
                    <a:pt x="403" y="382"/>
                  </a:cubicBezTo>
                  <a:cubicBezTo>
                    <a:pt x="406" y="383"/>
                    <a:pt x="406" y="383"/>
                    <a:pt x="406" y="383"/>
                  </a:cubicBezTo>
                  <a:cubicBezTo>
                    <a:pt x="413" y="384"/>
                    <a:pt x="420" y="385"/>
                    <a:pt x="427" y="386"/>
                  </a:cubicBezTo>
                  <a:cubicBezTo>
                    <a:pt x="430" y="386"/>
                    <a:pt x="430" y="386"/>
                    <a:pt x="430" y="386"/>
                  </a:cubicBezTo>
                  <a:cubicBezTo>
                    <a:pt x="433" y="386"/>
                    <a:pt x="437" y="386"/>
                    <a:pt x="440" y="386"/>
                  </a:cubicBezTo>
                  <a:cubicBezTo>
                    <a:pt x="442" y="386"/>
                    <a:pt x="442" y="386"/>
                    <a:pt x="442" y="386"/>
                  </a:cubicBezTo>
                  <a:cubicBezTo>
                    <a:pt x="445" y="386"/>
                    <a:pt x="447" y="385"/>
                    <a:pt x="450" y="385"/>
                  </a:cubicBezTo>
                  <a:cubicBezTo>
                    <a:pt x="454" y="385"/>
                    <a:pt x="454" y="385"/>
                    <a:pt x="454" y="385"/>
                  </a:cubicBezTo>
                  <a:cubicBezTo>
                    <a:pt x="456" y="385"/>
                    <a:pt x="457" y="384"/>
                    <a:pt x="459" y="384"/>
                  </a:cubicBezTo>
                  <a:cubicBezTo>
                    <a:pt x="467" y="383"/>
                    <a:pt x="476" y="383"/>
                    <a:pt x="488" y="386"/>
                  </a:cubicBezTo>
                  <a:cubicBezTo>
                    <a:pt x="489" y="386"/>
                    <a:pt x="491" y="387"/>
                    <a:pt x="492" y="387"/>
                  </a:cubicBezTo>
                  <a:cubicBezTo>
                    <a:pt x="493" y="388"/>
                    <a:pt x="493" y="388"/>
                    <a:pt x="493" y="388"/>
                  </a:cubicBezTo>
                  <a:cubicBezTo>
                    <a:pt x="494" y="388"/>
                    <a:pt x="494" y="388"/>
                    <a:pt x="494" y="388"/>
                  </a:cubicBezTo>
                  <a:cubicBezTo>
                    <a:pt x="493" y="388"/>
                    <a:pt x="493" y="388"/>
                    <a:pt x="493" y="388"/>
                  </a:cubicBezTo>
                  <a:cubicBezTo>
                    <a:pt x="486" y="392"/>
                    <a:pt x="479" y="395"/>
                    <a:pt x="472" y="397"/>
                  </a:cubicBezTo>
                  <a:cubicBezTo>
                    <a:pt x="469" y="397"/>
                    <a:pt x="466" y="398"/>
                    <a:pt x="464" y="399"/>
                  </a:cubicBezTo>
                  <a:cubicBezTo>
                    <a:pt x="463" y="400"/>
                    <a:pt x="462" y="402"/>
                    <a:pt x="462" y="403"/>
                  </a:cubicBezTo>
                  <a:cubicBezTo>
                    <a:pt x="462" y="404"/>
                    <a:pt x="464" y="406"/>
                    <a:pt x="465" y="406"/>
                  </a:cubicBezTo>
                  <a:cubicBezTo>
                    <a:pt x="466" y="406"/>
                    <a:pt x="467" y="406"/>
                    <a:pt x="468" y="406"/>
                  </a:cubicBezTo>
                  <a:cubicBezTo>
                    <a:pt x="469" y="406"/>
                    <a:pt x="470" y="406"/>
                    <a:pt x="471" y="406"/>
                  </a:cubicBezTo>
                  <a:cubicBezTo>
                    <a:pt x="471" y="406"/>
                    <a:pt x="471" y="406"/>
                    <a:pt x="471" y="406"/>
                  </a:cubicBezTo>
                  <a:cubicBezTo>
                    <a:pt x="477" y="406"/>
                    <a:pt x="484" y="404"/>
                    <a:pt x="491" y="401"/>
                  </a:cubicBezTo>
                  <a:cubicBezTo>
                    <a:pt x="494" y="400"/>
                    <a:pt x="497" y="399"/>
                    <a:pt x="500" y="398"/>
                  </a:cubicBezTo>
                  <a:cubicBezTo>
                    <a:pt x="501" y="397"/>
                    <a:pt x="501" y="397"/>
                    <a:pt x="501" y="397"/>
                  </a:cubicBezTo>
                  <a:cubicBezTo>
                    <a:pt x="502" y="397"/>
                    <a:pt x="502" y="397"/>
                    <a:pt x="503" y="398"/>
                  </a:cubicBezTo>
                  <a:cubicBezTo>
                    <a:pt x="505" y="401"/>
                    <a:pt x="505" y="404"/>
                    <a:pt x="504" y="408"/>
                  </a:cubicBezTo>
                  <a:cubicBezTo>
                    <a:pt x="504" y="409"/>
                    <a:pt x="504" y="411"/>
                    <a:pt x="502" y="412"/>
                  </a:cubicBezTo>
                  <a:cubicBezTo>
                    <a:pt x="501" y="413"/>
                    <a:pt x="500" y="413"/>
                    <a:pt x="499" y="414"/>
                  </a:cubicBezTo>
                  <a:cubicBezTo>
                    <a:pt x="492" y="417"/>
                    <a:pt x="485" y="419"/>
                    <a:pt x="477" y="421"/>
                  </a:cubicBezTo>
                  <a:cubicBezTo>
                    <a:pt x="474" y="421"/>
                    <a:pt x="471" y="422"/>
                    <a:pt x="468" y="423"/>
                  </a:cubicBezTo>
                  <a:cubicBezTo>
                    <a:pt x="467" y="423"/>
                    <a:pt x="466" y="424"/>
                    <a:pt x="466" y="425"/>
                  </a:cubicBezTo>
                  <a:cubicBezTo>
                    <a:pt x="466" y="426"/>
                    <a:pt x="467" y="428"/>
                    <a:pt x="467" y="428"/>
                  </a:cubicBezTo>
                  <a:cubicBezTo>
                    <a:pt x="469" y="429"/>
                    <a:pt x="470" y="429"/>
                    <a:pt x="472" y="429"/>
                  </a:cubicBezTo>
                  <a:cubicBezTo>
                    <a:pt x="476" y="429"/>
                    <a:pt x="481" y="429"/>
                    <a:pt x="485" y="429"/>
                  </a:cubicBezTo>
                  <a:cubicBezTo>
                    <a:pt x="487" y="429"/>
                    <a:pt x="487" y="429"/>
                    <a:pt x="487" y="429"/>
                  </a:cubicBezTo>
                  <a:cubicBezTo>
                    <a:pt x="486" y="430"/>
                    <a:pt x="484" y="431"/>
                    <a:pt x="482" y="432"/>
                  </a:cubicBezTo>
                  <a:cubicBezTo>
                    <a:pt x="466" y="439"/>
                    <a:pt x="450" y="443"/>
                    <a:pt x="433" y="443"/>
                  </a:cubicBezTo>
                  <a:cubicBezTo>
                    <a:pt x="425" y="443"/>
                    <a:pt x="417" y="443"/>
                    <a:pt x="410" y="443"/>
                  </a:cubicBezTo>
                  <a:cubicBezTo>
                    <a:pt x="406" y="443"/>
                    <a:pt x="403" y="443"/>
                    <a:pt x="399" y="443"/>
                  </a:cubicBezTo>
                  <a:cubicBezTo>
                    <a:pt x="392" y="443"/>
                    <a:pt x="385" y="441"/>
                    <a:pt x="379" y="440"/>
                  </a:cubicBezTo>
                  <a:cubicBezTo>
                    <a:pt x="365" y="437"/>
                    <a:pt x="350" y="431"/>
                    <a:pt x="335" y="421"/>
                  </a:cubicBezTo>
                  <a:cubicBezTo>
                    <a:pt x="324" y="414"/>
                    <a:pt x="315" y="406"/>
                    <a:pt x="306" y="398"/>
                  </a:cubicBezTo>
                  <a:cubicBezTo>
                    <a:pt x="305" y="397"/>
                    <a:pt x="304" y="396"/>
                    <a:pt x="303" y="395"/>
                  </a:cubicBezTo>
                  <a:cubicBezTo>
                    <a:pt x="302" y="394"/>
                    <a:pt x="301" y="392"/>
                    <a:pt x="300" y="391"/>
                  </a:cubicBezTo>
                  <a:cubicBezTo>
                    <a:pt x="299" y="391"/>
                    <a:pt x="299" y="390"/>
                    <a:pt x="298" y="390"/>
                  </a:cubicBezTo>
                  <a:cubicBezTo>
                    <a:pt x="296" y="388"/>
                    <a:pt x="293" y="389"/>
                    <a:pt x="292" y="391"/>
                  </a:cubicBezTo>
                  <a:cubicBezTo>
                    <a:pt x="291" y="392"/>
                    <a:pt x="291" y="394"/>
                    <a:pt x="292" y="396"/>
                  </a:cubicBezTo>
                  <a:cubicBezTo>
                    <a:pt x="292" y="396"/>
                    <a:pt x="292" y="396"/>
                    <a:pt x="292" y="396"/>
                  </a:cubicBezTo>
                  <a:cubicBezTo>
                    <a:pt x="293" y="397"/>
                    <a:pt x="293" y="397"/>
                    <a:pt x="294" y="398"/>
                  </a:cubicBezTo>
                  <a:cubicBezTo>
                    <a:pt x="301" y="405"/>
                    <a:pt x="308" y="412"/>
                    <a:pt x="315" y="418"/>
                  </a:cubicBezTo>
                  <a:cubicBezTo>
                    <a:pt x="329" y="430"/>
                    <a:pt x="343" y="438"/>
                    <a:pt x="359" y="444"/>
                  </a:cubicBezTo>
                  <a:cubicBezTo>
                    <a:pt x="373" y="449"/>
                    <a:pt x="387" y="452"/>
                    <a:pt x="404" y="453"/>
                  </a:cubicBezTo>
                  <a:cubicBezTo>
                    <a:pt x="409" y="453"/>
                    <a:pt x="414" y="453"/>
                    <a:pt x="419" y="453"/>
                  </a:cubicBezTo>
                  <a:cubicBezTo>
                    <a:pt x="422" y="453"/>
                    <a:pt x="424" y="453"/>
                    <a:pt x="427" y="453"/>
                  </a:cubicBezTo>
                  <a:cubicBezTo>
                    <a:pt x="428" y="453"/>
                    <a:pt x="430" y="453"/>
                    <a:pt x="431" y="453"/>
                  </a:cubicBezTo>
                  <a:cubicBezTo>
                    <a:pt x="432" y="454"/>
                    <a:pt x="433" y="454"/>
                    <a:pt x="433" y="455"/>
                  </a:cubicBezTo>
                  <a:cubicBezTo>
                    <a:pt x="433" y="457"/>
                    <a:pt x="433" y="459"/>
                    <a:pt x="433" y="462"/>
                  </a:cubicBezTo>
                  <a:cubicBezTo>
                    <a:pt x="433" y="463"/>
                    <a:pt x="433" y="464"/>
                    <a:pt x="433" y="464"/>
                  </a:cubicBezTo>
                  <a:cubicBezTo>
                    <a:pt x="433" y="466"/>
                    <a:pt x="433" y="468"/>
                    <a:pt x="434" y="470"/>
                  </a:cubicBezTo>
                  <a:cubicBezTo>
                    <a:pt x="435" y="477"/>
                    <a:pt x="435" y="483"/>
                    <a:pt x="434" y="490"/>
                  </a:cubicBezTo>
                  <a:cubicBezTo>
                    <a:pt x="433" y="491"/>
                    <a:pt x="433" y="493"/>
                    <a:pt x="433" y="495"/>
                  </a:cubicBezTo>
                  <a:cubicBezTo>
                    <a:pt x="433" y="504"/>
                    <a:pt x="431" y="513"/>
                    <a:pt x="429" y="521"/>
                  </a:cubicBezTo>
                  <a:cubicBezTo>
                    <a:pt x="426" y="531"/>
                    <a:pt x="422" y="540"/>
                    <a:pt x="418" y="550"/>
                  </a:cubicBezTo>
                  <a:cubicBezTo>
                    <a:pt x="409" y="567"/>
                    <a:pt x="396" y="583"/>
                    <a:pt x="380" y="595"/>
                  </a:cubicBezTo>
                  <a:cubicBezTo>
                    <a:pt x="378" y="596"/>
                    <a:pt x="375" y="598"/>
                    <a:pt x="373" y="599"/>
                  </a:cubicBezTo>
                  <a:cubicBezTo>
                    <a:pt x="372" y="600"/>
                    <a:pt x="371" y="600"/>
                    <a:pt x="370" y="601"/>
                  </a:cubicBezTo>
                  <a:cubicBezTo>
                    <a:pt x="369" y="601"/>
                    <a:pt x="369" y="601"/>
                    <a:pt x="369" y="601"/>
                  </a:cubicBezTo>
                  <a:cubicBezTo>
                    <a:pt x="369" y="600"/>
                    <a:pt x="369" y="600"/>
                    <a:pt x="369" y="600"/>
                  </a:cubicBezTo>
                  <a:cubicBezTo>
                    <a:pt x="369" y="600"/>
                    <a:pt x="369" y="599"/>
                    <a:pt x="369" y="599"/>
                  </a:cubicBezTo>
                  <a:cubicBezTo>
                    <a:pt x="369" y="599"/>
                    <a:pt x="369" y="598"/>
                    <a:pt x="369" y="598"/>
                  </a:cubicBezTo>
                  <a:cubicBezTo>
                    <a:pt x="366" y="584"/>
                    <a:pt x="362" y="572"/>
                    <a:pt x="356" y="562"/>
                  </a:cubicBezTo>
                  <a:cubicBezTo>
                    <a:pt x="347" y="543"/>
                    <a:pt x="332" y="526"/>
                    <a:pt x="314" y="513"/>
                  </a:cubicBezTo>
                  <a:cubicBezTo>
                    <a:pt x="298" y="502"/>
                    <a:pt x="280" y="494"/>
                    <a:pt x="258" y="491"/>
                  </a:cubicBezTo>
                  <a:cubicBezTo>
                    <a:pt x="254" y="490"/>
                    <a:pt x="249" y="490"/>
                    <a:pt x="244" y="491"/>
                  </a:cubicBezTo>
                  <a:cubicBezTo>
                    <a:pt x="243" y="491"/>
                    <a:pt x="243" y="491"/>
                    <a:pt x="243" y="491"/>
                  </a:cubicBezTo>
                  <a:cubicBezTo>
                    <a:pt x="242" y="491"/>
                    <a:pt x="242" y="491"/>
                    <a:pt x="242" y="491"/>
                  </a:cubicBezTo>
                  <a:cubicBezTo>
                    <a:pt x="241" y="491"/>
                    <a:pt x="240" y="492"/>
                    <a:pt x="240" y="493"/>
                  </a:cubicBezTo>
                  <a:cubicBezTo>
                    <a:pt x="240" y="494"/>
                    <a:pt x="240" y="494"/>
                    <a:pt x="240" y="495"/>
                  </a:cubicBezTo>
                  <a:cubicBezTo>
                    <a:pt x="240" y="495"/>
                    <a:pt x="241" y="496"/>
                    <a:pt x="242" y="497"/>
                  </a:cubicBezTo>
                  <a:cubicBezTo>
                    <a:pt x="243" y="497"/>
                    <a:pt x="244" y="498"/>
                    <a:pt x="245" y="498"/>
                  </a:cubicBezTo>
                  <a:cubicBezTo>
                    <a:pt x="247" y="498"/>
                    <a:pt x="249" y="498"/>
                    <a:pt x="251" y="498"/>
                  </a:cubicBezTo>
                  <a:cubicBezTo>
                    <a:pt x="254" y="499"/>
                    <a:pt x="258" y="499"/>
                    <a:pt x="261" y="500"/>
                  </a:cubicBezTo>
                  <a:cubicBezTo>
                    <a:pt x="273" y="503"/>
                    <a:pt x="285" y="507"/>
                    <a:pt x="296" y="513"/>
                  </a:cubicBezTo>
                  <a:cubicBezTo>
                    <a:pt x="309" y="520"/>
                    <a:pt x="320" y="528"/>
                    <a:pt x="329" y="539"/>
                  </a:cubicBezTo>
                  <a:cubicBezTo>
                    <a:pt x="339" y="549"/>
                    <a:pt x="346" y="560"/>
                    <a:pt x="350" y="571"/>
                  </a:cubicBezTo>
                  <a:cubicBezTo>
                    <a:pt x="357" y="588"/>
                    <a:pt x="360" y="601"/>
                    <a:pt x="360" y="615"/>
                  </a:cubicBezTo>
                  <a:cubicBezTo>
                    <a:pt x="360" y="617"/>
                    <a:pt x="360" y="619"/>
                    <a:pt x="360" y="620"/>
                  </a:cubicBezTo>
                  <a:cubicBezTo>
                    <a:pt x="360" y="631"/>
                    <a:pt x="358" y="642"/>
                    <a:pt x="354" y="654"/>
                  </a:cubicBezTo>
                  <a:cubicBezTo>
                    <a:pt x="353" y="656"/>
                    <a:pt x="352" y="657"/>
                    <a:pt x="351" y="659"/>
                  </a:cubicBezTo>
                  <a:cubicBezTo>
                    <a:pt x="351" y="660"/>
                    <a:pt x="350" y="660"/>
                    <a:pt x="349" y="660"/>
                  </a:cubicBezTo>
                  <a:cubicBezTo>
                    <a:pt x="345" y="661"/>
                    <a:pt x="341" y="660"/>
                    <a:pt x="338" y="660"/>
                  </a:cubicBezTo>
                  <a:cubicBezTo>
                    <a:pt x="335" y="659"/>
                    <a:pt x="331" y="659"/>
                    <a:pt x="328" y="661"/>
                  </a:cubicBezTo>
                  <a:cubicBezTo>
                    <a:pt x="327" y="661"/>
                    <a:pt x="327" y="662"/>
                    <a:pt x="326" y="663"/>
                  </a:cubicBezTo>
                  <a:cubicBezTo>
                    <a:pt x="326" y="665"/>
                    <a:pt x="327" y="666"/>
                    <a:pt x="328" y="667"/>
                  </a:cubicBezTo>
                  <a:cubicBezTo>
                    <a:pt x="330" y="668"/>
                    <a:pt x="333" y="669"/>
                    <a:pt x="336" y="669"/>
                  </a:cubicBezTo>
                  <a:cubicBezTo>
                    <a:pt x="343" y="669"/>
                    <a:pt x="350" y="671"/>
                    <a:pt x="357" y="672"/>
                  </a:cubicBezTo>
                  <a:cubicBezTo>
                    <a:pt x="361" y="673"/>
                    <a:pt x="364" y="674"/>
                    <a:pt x="367" y="675"/>
                  </a:cubicBezTo>
                  <a:cubicBezTo>
                    <a:pt x="371" y="676"/>
                    <a:pt x="375" y="677"/>
                    <a:pt x="378" y="678"/>
                  </a:cubicBezTo>
                  <a:cubicBezTo>
                    <a:pt x="381" y="679"/>
                    <a:pt x="383" y="680"/>
                    <a:pt x="385" y="681"/>
                  </a:cubicBezTo>
                  <a:cubicBezTo>
                    <a:pt x="391" y="683"/>
                    <a:pt x="398" y="686"/>
                    <a:pt x="405" y="690"/>
                  </a:cubicBezTo>
                  <a:cubicBezTo>
                    <a:pt x="411" y="693"/>
                    <a:pt x="415" y="696"/>
                    <a:pt x="418" y="700"/>
                  </a:cubicBezTo>
                  <a:cubicBezTo>
                    <a:pt x="419" y="702"/>
                    <a:pt x="420" y="703"/>
                    <a:pt x="421" y="704"/>
                  </a:cubicBezTo>
                  <a:cubicBezTo>
                    <a:pt x="422" y="707"/>
                    <a:pt x="422" y="710"/>
                    <a:pt x="420" y="713"/>
                  </a:cubicBezTo>
                  <a:cubicBezTo>
                    <a:pt x="419" y="716"/>
                    <a:pt x="417" y="718"/>
                    <a:pt x="414" y="719"/>
                  </a:cubicBezTo>
                  <a:cubicBezTo>
                    <a:pt x="413" y="720"/>
                    <a:pt x="413" y="720"/>
                    <a:pt x="413" y="720"/>
                  </a:cubicBezTo>
                  <a:cubicBezTo>
                    <a:pt x="412" y="718"/>
                    <a:pt x="411" y="717"/>
                    <a:pt x="410" y="716"/>
                  </a:cubicBezTo>
                  <a:cubicBezTo>
                    <a:pt x="409" y="715"/>
                    <a:pt x="409" y="715"/>
                    <a:pt x="409" y="715"/>
                  </a:cubicBezTo>
                  <a:cubicBezTo>
                    <a:pt x="404" y="710"/>
                    <a:pt x="399" y="706"/>
                    <a:pt x="393" y="702"/>
                  </a:cubicBezTo>
                  <a:cubicBezTo>
                    <a:pt x="389" y="700"/>
                    <a:pt x="383" y="697"/>
                    <a:pt x="375" y="697"/>
                  </a:cubicBezTo>
                  <a:cubicBezTo>
                    <a:pt x="375" y="697"/>
                    <a:pt x="374" y="697"/>
                    <a:pt x="374" y="697"/>
                  </a:cubicBezTo>
                  <a:cubicBezTo>
                    <a:pt x="373" y="697"/>
                    <a:pt x="372" y="697"/>
                    <a:pt x="370" y="698"/>
                  </a:cubicBezTo>
                  <a:cubicBezTo>
                    <a:pt x="370" y="698"/>
                    <a:pt x="369" y="699"/>
                    <a:pt x="369" y="701"/>
                  </a:cubicBezTo>
                  <a:cubicBezTo>
                    <a:pt x="368" y="702"/>
                    <a:pt x="369" y="703"/>
                    <a:pt x="370" y="703"/>
                  </a:cubicBezTo>
                  <a:cubicBezTo>
                    <a:pt x="372" y="704"/>
                    <a:pt x="374" y="705"/>
                    <a:pt x="376" y="705"/>
                  </a:cubicBezTo>
                  <a:cubicBezTo>
                    <a:pt x="380" y="706"/>
                    <a:pt x="385" y="709"/>
                    <a:pt x="388" y="711"/>
                  </a:cubicBezTo>
                  <a:cubicBezTo>
                    <a:pt x="394" y="715"/>
                    <a:pt x="398" y="720"/>
                    <a:pt x="402" y="724"/>
                  </a:cubicBezTo>
                  <a:cubicBezTo>
                    <a:pt x="402" y="725"/>
                    <a:pt x="402" y="725"/>
                    <a:pt x="402" y="725"/>
                  </a:cubicBezTo>
                  <a:close/>
                  <a:moveTo>
                    <a:pt x="417" y="660"/>
                  </a:moveTo>
                  <a:cubicBezTo>
                    <a:pt x="417" y="660"/>
                    <a:pt x="416" y="661"/>
                    <a:pt x="416" y="661"/>
                  </a:cubicBezTo>
                  <a:cubicBezTo>
                    <a:pt x="414" y="662"/>
                    <a:pt x="412" y="663"/>
                    <a:pt x="411" y="663"/>
                  </a:cubicBezTo>
                  <a:cubicBezTo>
                    <a:pt x="403" y="666"/>
                    <a:pt x="394" y="668"/>
                    <a:pt x="385" y="670"/>
                  </a:cubicBezTo>
                  <a:cubicBezTo>
                    <a:pt x="384" y="670"/>
                    <a:pt x="383" y="669"/>
                    <a:pt x="381" y="669"/>
                  </a:cubicBezTo>
                  <a:cubicBezTo>
                    <a:pt x="381" y="669"/>
                    <a:pt x="381" y="669"/>
                    <a:pt x="381" y="669"/>
                  </a:cubicBezTo>
                  <a:cubicBezTo>
                    <a:pt x="376" y="668"/>
                    <a:pt x="372" y="666"/>
                    <a:pt x="367" y="665"/>
                  </a:cubicBezTo>
                  <a:cubicBezTo>
                    <a:pt x="363" y="663"/>
                    <a:pt x="363" y="663"/>
                    <a:pt x="363" y="663"/>
                  </a:cubicBezTo>
                  <a:cubicBezTo>
                    <a:pt x="362" y="663"/>
                    <a:pt x="362" y="663"/>
                    <a:pt x="362" y="663"/>
                  </a:cubicBezTo>
                  <a:cubicBezTo>
                    <a:pt x="362" y="663"/>
                    <a:pt x="361" y="662"/>
                    <a:pt x="361" y="662"/>
                  </a:cubicBezTo>
                  <a:cubicBezTo>
                    <a:pt x="361" y="661"/>
                    <a:pt x="362" y="661"/>
                    <a:pt x="362" y="660"/>
                  </a:cubicBezTo>
                  <a:cubicBezTo>
                    <a:pt x="362" y="659"/>
                    <a:pt x="362" y="659"/>
                    <a:pt x="363" y="658"/>
                  </a:cubicBezTo>
                  <a:cubicBezTo>
                    <a:pt x="363" y="657"/>
                    <a:pt x="363" y="655"/>
                    <a:pt x="364" y="654"/>
                  </a:cubicBezTo>
                  <a:cubicBezTo>
                    <a:pt x="365" y="651"/>
                    <a:pt x="366" y="647"/>
                    <a:pt x="367" y="644"/>
                  </a:cubicBezTo>
                  <a:cubicBezTo>
                    <a:pt x="369" y="635"/>
                    <a:pt x="370" y="627"/>
                    <a:pt x="370" y="620"/>
                  </a:cubicBezTo>
                  <a:cubicBezTo>
                    <a:pt x="370" y="619"/>
                    <a:pt x="370" y="618"/>
                    <a:pt x="370" y="617"/>
                  </a:cubicBezTo>
                  <a:cubicBezTo>
                    <a:pt x="371" y="617"/>
                    <a:pt x="371" y="617"/>
                    <a:pt x="371" y="617"/>
                  </a:cubicBezTo>
                  <a:cubicBezTo>
                    <a:pt x="371" y="616"/>
                    <a:pt x="371" y="616"/>
                    <a:pt x="371" y="616"/>
                  </a:cubicBezTo>
                  <a:cubicBezTo>
                    <a:pt x="371" y="616"/>
                    <a:pt x="372" y="616"/>
                    <a:pt x="372" y="616"/>
                  </a:cubicBezTo>
                  <a:cubicBezTo>
                    <a:pt x="381" y="617"/>
                    <a:pt x="392" y="620"/>
                    <a:pt x="403" y="624"/>
                  </a:cubicBezTo>
                  <a:cubicBezTo>
                    <a:pt x="410" y="626"/>
                    <a:pt x="415" y="629"/>
                    <a:pt x="420" y="632"/>
                  </a:cubicBezTo>
                  <a:cubicBezTo>
                    <a:pt x="423" y="634"/>
                    <a:pt x="425" y="636"/>
                    <a:pt x="427" y="638"/>
                  </a:cubicBezTo>
                  <a:cubicBezTo>
                    <a:pt x="428" y="639"/>
                    <a:pt x="429" y="641"/>
                    <a:pt x="430" y="643"/>
                  </a:cubicBezTo>
                  <a:cubicBezTo>
                    <a:pt x="431" y="646"/>
                    <a:pt x="431" y="648"/>
                    <a:pt x="429" y="651"/>
                  </a:cubicBezTo>
                  <a:cubicBezTo>
                    <a:pt x="429" y="652"/>
                    <a:pt x="428" y="652"/>
                    <a:pt x="428" y="652"/>
                  </a:cubicBezTo>
                  <a:cubicBezTo>
                    <a:pt x="428" y="652"/>
                    <a:pt x="427" y="652"/>
                    <a:pt x="427" y="652"/>
                  </a:cubicBezTo>
                  <a:cubicBezTo>
                    <a:pt x="426" y="650"/>
                    <a:pt x="424" y="649"/>
                    <a:pt x="423" y="648"/>
                  </a:cubicBezTo>
                  <a:cubicBezTo>
                    <a:pt x="422" y="647"/>
                    <a:pt x="421" y="646"/>
                    <a:pt x="420" y="645"/>
                  </a:cubicBezTo>
                  <a:cubicBezTo>
                    <a:pt x="416" y="641"/>
                    <a:pt x="412" y="638"/>
                    <a:pt x="406" y="636"/>
                  </a:cubicBezTo>
                  <a:cubicBezTo>
                    <a:pt x="402" y="634"/>
                    <a:pt x="398" y="634"/>
                    <a:pt x="396" y="634"/>
                  </a:cubicBezTo>
                  <a:cubicBezTo>
                    <a:pt x="395" y="634"/>
                    <a:pt x="395" y="634"/>
                    <a:pt x="395" y="634"/>
                  </a:cubicBezTo>
                  <a:cubicBezTo>
                    <a:pt x="395" y="634"/>
                    <a:pt x="395" y="634"/>
                    <a:pt x="395" y="634"/>
                  </a:cubicBezTo>
                  <a:cubicBezTo>
                    <a:pt x="392" y="634"/>
                    <a:pt x="390" y="634"/>
                    <a:pt x="388" y="635"/>
                  </a:cubicBezTo>
                  <a:cubicBezTo>
                    <a:pt x="387" y="636"/>
                    <a:pt x="386" y="637"/>
                    <a:pt x="386" y="638"/>
                  </a:cubicBezTo>
                  <a:cubicBezTo>
                    <a:pt x="386" y="639"/>
                    <a:pt x="387" y="640"/>
                    <a:pt x="388" y="641"/>
                  </a:cubicBezTo>
                  <a:cubicBezTo>
                    <a:pt x="389" y="641"/>
                    <a:pt x="391" y="642"/>
                    <a:pt x="393" y="642"/>
                  </a:cubicBezTo>
                  <a:cubicBezTo>
                    <a:pt x="398" y="644"/>
                    <a:pt x="404" y="646"/>
                    <a:pt x="409" y="650"/>
                  </a:cubicBezTo>
                  <a:cubicBezTo>
                    <a:pt x="411" y="652"/>
                    <a:pt x="414" y="655"/>
                    <a:pt x="416" y="658"/>
                  </a:cubicBezTo>
                  <a:cubicBezTo>
                    <a:pt x="417" y="658"/>
                    <a:pt x="417" y="659"/>
                    <a:pt x="417" y="660"/>
                  </a:cubicBezTo>
                  <a:close/>
                  <a:moveTo>
                    <a:pt x="425" y="37"/>
                  </a:moveTo>
                  <a:cubicBezTo>
                    <a:pt x="425" y="36"/>
                    <a:pt x="427" y="35"/>
                    <a:pt x="428" y="34"/>
                  </a:cubicBezTo>
                  <a:cubicBezTo>
                    <a:pt x="429" y="33"/>
                    <a:pt x="429" y="33"/>
                    <a:pt x="429" y="33"/>
                  </a:cubicBezTo>
                  <a:cubicBezTo>
                    <a:pt x="430" y="32"/>
                    <a:pt x="431" y="32"/>
                    <a:pt x="432" y="31"/>
                  </a:cubicBezTo>
                  <a:cubicBezTo>
                    <a:pt x="437" y="26"/>
                    <a:pt x="443" y="22"/>
                    <a:pt x="452" y="18"/>
                  </a:cubicBezTo>
                  <a:cubicBezTo>
                    <a:pt x="462" y="13"/>
                    <a:pt x="473" y="11"/>
                    <a:pt x="486" y="10"/>
                  </a:cubicBezTo>
                  <a:cubicBezTo>
                    <a:pt x="487" y="10"/>
                    <a:pt x="487" y="10"/>
                    <a:pt x="487" y="10"/>
                  </a:cubicBezTo>
                  <a:cubicBezTo>
                    <a:pt x="492" y="10"/>
                    <a:pt x="497" y="11"/>
                    <a:pt x="502" y="12"/>
                  </a:cubicBezTo>
                  <a:cubicBezTo>
                    <a:pt x="520" y="16"/>
                    <a:pt x="535" y="25"/>
                    <a:pt x="546" y="40"/>
                  </a:cubicBezTo>
                  <a:cubicBezTo>
                    <a:pt x="556" y="53"/>
                    <a:pt x="561" y="68"/>
                    <a:pt x="562" y="86"/>
                  </a:cubicBezTo>
                  <a:cubicBezTo>
                    <a:pt x="562" y="91"/>
                    <a:pt x="561" y="97"/>
                    <a:pt x="560" y="103"/>
                  </a:cubicBezTo>
                  <a:cubicBezTo>
                    <a:pt x="559" y="110"/>
                    <a:pt x="557" y="117"/>
                    <a:pt x="553" y="125"/>
                  </a:cubicBezTo>
                  <a:cubicBezTo>
                    <a:pt x="548" y="137"/>
                    <a:pt x="540" y="148"/>
                    <a:pt x="529" y="158"/>
                  </a:cubicBezTo>
                  <a:cubicBezTo>
                    <a:pt x="527" y="159"/>
                    <a:pt x="527" y="159"/>
                    <a:pt x="526" y="158"/>
                  </a:cubicBezTo>
                  <a:cubicBezTo>
                    <a:pt x="521" y="154"/>
                    <a:pt x="515" y="149"/>
                    <a:pt x="509" y="145"/>
                  </a:cubicBezTo>
                  <a:cubicBezTo>
                    <a:pt x="501" y="140"/>
                    <a:pt x="491" y="134"/>
                    <a:pt x="480" y="129"/>
                  </a:cubicBezTo>
                  <a:cubicBezTo>
                    <a:pt x="478" y="128"/>
                    <a:pt x="477" y="127"/>
                    <a:pt x="477" y="125"/>
                  </a:cubicBezTo>
                  <a:cubicBezTo>
                    <a:pt x="476" y="124"/>
                    <a:pt x="476" y="122"/>
                    <a:pt x="476" y="120"/>
                  </a:cubicBezTo>
                  <a:cubicBezTo>
                    <a:pt x="476" y="119"/>
                    <a:pt x="475" y="118"/>
                    <a:pt x="475" y="118"/>
                  </a:cubicBezTo>
                  <a:cubicBezTo>
                    <a:pt x="472" y="101"/>
                    <a:pt x="466" y="85"/>
                    <a:pt x="456" y="70"/>
                  </a:cubicBezTo>
                  <a:cubicBezTo>
                    <a:pt x="449" y="60"/>
                    <a:pt x="440" y="50"/>
                    <a:pt x="428" y="41"/>
                  </a:cubicBezTo>
                  <a:cubicBezTo>
                    <a:pt x="426" y="39"/>
                    <a:pt x="425" y="38"/>
                    <a:pt x="425" y="37"/>
                  </a:cubicBezTo>
                  <a:close/>
                  <a:moveTo>
                    <a:pt x="317" y="206"/>
                  </a:moveTo>
                  <a:cubicBezTo>
                    <a:pt x="315" y="205"/>
                    <a:pt x="315" y="205"/>
                    <a:pt x="315" y="205"/>
                  </a:cubicBezTo>
                  <a:cubicBezTo>
                    <a:pt x="312" y="203"/>
                    <a:pt x="309" y="200"/>
                    <a:pt x="307" y="198"/>
                  </a:cubicBezTo>
                  <a:cubicBezTo>
                    <a:pt x="296" y="189"/>
                    <a:pt x="289" y="180"/>
                    <a:pt x="283" y="170"/>
                  </a:cubicBezTo>
                  <a:cubicBezTo>
                    <a:pt x="281" y="166"/>
                    <a:pt x="278" y="162"/>
                    <a:pt x="276" y="158"/>
                  </a:cubicBezTo>
                  <a:cubicBezTo>
                    <a:pt x="269" y="144"/>
                    <a:pt x="266" y="128"/>
                    <a:pt x="265" y="111"/>
                  </a:cubicBezTo>
                  <a:cubicBezTo>
                    <a:pt x="265" y="111"/>
                    <a:pt x="265" y="111"/>
                    <a:pt x="265" y="111"/>
                  </a:cubicBezTo>
                  <a:cubicBezTo>
                    <a:pt x="265" y="104"/>
                    <a:pt x="266" y="97"/>
                    <a:pt x="268" y="89"/>
                  </a:cubicBezTo>
                  <a:cubicBezTo>
                    <a:pt x="271" y="74"/>
                    <a:pt x="278" y="61"/>
                    <a:pt x="287" y="51"/>
                  </a:cubicBezTo>
                  <a:cubicBezTo>
                    <a:pt x="288" y="49"/>
                    <a:pt x="290" y="48"/>
                    <a:pt x="292" y="46"/>
                  </a:cubicBezTo>
                  <a:cubicBezTo>
                    <a:pt x="292" y="46"/>
                    <a:pt x="292" y="46"/>
                    <a:pt x="292" y="46"/>
                  </a:cubicBezTo>
                  <a:cubicBezTo>
                    <a:pt x="292" y="45"/>
                    <a:pt x="293" y="45"/>
                    <a:pt x="294" y="45"/>
                  </a:cubicBezTo>
                  <a:cubicBezTo>
                    <a:pt x="294" y="45"/>
                    <a:pt x="295" y="45"/>
                    <a:pt x="295" y="45"/>
                  </a:cubicBezTo>
                  <a:cubicBezTo>
                    <a:pt x="296" y="46"/>
                    <a:pt x="296" y="46"/>
                    <a:pt x="296" y="46"/>
                  </a:cubicBezTo>
                  <a:cubicBezTo>
                    <a:pt x="305" y="51"/>
                    <a:pt x="315" y="57"/>
                    <a:pt x="323" y="65"/>
                  </a:cubicBezTo>
                  <a:cubicBezTo>
                    <a:pt x="326" y="68"/>
                    <a:pt x="329" y="70"/>
                    <a:pt x="331" y="73"/>
                  </a:cubicBezTo>
                  <a:cubicBezTo>
                    <a:pt x="332" y="74"/>
                    <a:pt x="332" y="74"/>
                    <a:pt x="332" y="74"/>
                  </a:cubicBezTo>
                  <a:cubicBezTo>
                    <a:pt x="343" y="85"/>
                    <a:pt x="351" y="98"/>
                    <a:pt x="357" y="112"/>
                  </a:cubicBezTo>
                  <a:cubicBezTo>
                    <a:pt x="360" y="122"/>
                    <a:pt x="362" y="131"/>
                    <a:pt x="362" y="140"/>
                  </a:cubicBezTo>
                  <a:cubicBezTo>
                    <a:pt x="362" y="141"/>
                    <a:pt x="362" y="142"/>
                    <a:pt x="362" y="143"/>
                  </a:cubicBezTo>
                  <a:cubicBezTo>
                    <a:pt x="362" y="145"/>
                    <a:pt x="362" y="145"/>
                    <a:pt x="362" y="145"/>
                  </a:cubicBezTo>
                  <a:cubicBezTo>
                    <a:pt x="362" y="155"/>
                    <a:pt x="359" y="165"/>
                    <a:pt x="353" y="176"/>
                  </a:cubicBezTo>
                  <a:cubicBezTo>
                    <a:pt x="349" y="184"/>
                    <a:pt x="343" y="190"/>
                    <a:pt x="337" y="196"/>
                  </a:cubicBezTo>
                  <a:cubicBezTo>
                    <a:pt x="332" y="200"/>
                    <a:pt x="327" y="203"/>
                    <a:pt x="321" y="206"/>
                  </a:cubicBezTo>
                  <a:cubicBezTo>
                    <a:pt x="320" y="207"/>
                    <a:pt x="318" y="207"/>
                    <a:pt x="317" y="206"/>
                  </a:cubicBezTo>
                  <a:close/>
                  <a:moveTo>
                    <a:pt x="12" y="206"/>
                  </a:moveTo>
                  <a:cubicBezTo>
                    <a:pt x="12" y="206"/>
                    <a:pt x="12" y="206"/>
                    <a:pt x="12" y="206"/>
                  </a:cubicBezTo>
                  <a:cubicBezTo>
                    <a:pt x="12" y="206"/>
                    <a:pt x="12" y="206"/>
                    <a:pt x="12" y="206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88" name="Freeform 281"/>
            <p:cNvSpPr>
              <a:spLocks/>
            </p:cNvSpPr>
            <p:nvPr/>
          </p:nvSpPr>
          <p:spPr bwMode="auto">
            <a:xfrm>
              <a:off x="4157481" y="5602288"/>
              <a:ext cx="233363" cy="103188"/>
            </a:xfrm>
            <a:custGeom>
              <a:avLst/>
              <a:gdLst>
                <a:gd name="T0" fmla="*/ 3 w 89"/>
                <a:gd name="T1" fmla="*/ 28 h 39"/>
                <a:gd name="T2" fmla="*/ 8 w 89"/>
                <a:gd name="T3" fmla="*/ 24 h 39"/>
                <a:gd name="T4" fmla="*/ 26 w 89"/>
                <a:gd name="T5" fmla="*/ 16 h 39"/>
                <a:gd name="T6" fmla="*/ 48 w 89"/>
                <a:gd name="T7" fmla="*/ 8 h 39"/>
                <a:gd name="T8" fmla="*/ 54 w 89"/>
                <a:gd name="T9" fmla="*/ 6 h 39"/>
                <a:gd name="T10" fmla="*/ 70 w 89"/>
                <a:gd name="T11" fmla="*/ 2 h 39"/>
                <a:gd name="T12" fmla="*/ 71 w 89"/>
                <a:gd name="T13" fmla="*/ 2 h 39"/>
                <a:gd name="T14" fmla="*/ 79 w 89"/>
                <a:gd name="T15" fmla="*/ 1 h 39"/>
                <a:gd name="T16" fmla="*/ 83 w 89"/>
                <a:gd name="T17" fmla="*/ 0 h 39"/>
                <a:gd name="T18" fmla="*/ 84 w 89"/>
                <a:gd name="T19" fmla="*/ 0 h 39"/>
                <a:gd name="T20" fmla="*/ 84 w 89"/>
                <a:gd name="T21" fmla="*/ 1 h 39"/>
                <a:gd name="T22" fmla="*/ 87 w 89"/>
                <a:gd name="T23" fmla="*/ 1 h 39"/>
                <a:gd name="T24" fmla="*/ 89 w 89"/>
                <a:gd name="T25" fmla="*/ 3 h 39"/>
                <a:gd name="T26" fmla="*/ 89 w 89"/>
                <a:gd name="T27" fmla="*/ 4 h 39"/>
                <a:gd name="T28" fmla="*/ 88 w 89"/>
                <a:gd name="T29" fmla="*/ 7 h 39"/>
                <a:gd name="T30" fmla="*/ 82 w 89"/>
                <a:gd name="T31" fmla="*/ 9 h 39"/>
                <a:gd name="T32" fmla="*/ 76 w 89"/>
                <a:gd name="T33" fmla="*/ 11 h 39"/>
                <a:gd name="T34" fmla="*/ 64 w 89"/>
                <a:gd name="T35" fmla="*/ 15 h 39"/>
                <a:gd name="T36" fmla="*/ 29 w 89"/>
                <a:gd name="T37" fmla="*/ 29 h 39"/>
                <a:gd name="T38" fmla="*/ 13 w 89"/>
                <a:gd name="T39" fmla="*/ 37 h 39"/>
                <a:gd name="T40" fmla="*/ 7 w 89"/>
                <a:gd name="T41" fmla="*/ 38 h 39"/>
                <a:gd name="T42" fmla="*/ 6 w 89"/>
                <a:gd name="T43" fmla="*/ 39 h 39"/>
                <a:gd name="T44" fmla="*/ 1 w 89"/>
                <a:gd name="T45" fmla="*/ 34 h 39"/>
                <a:gd name="T46" fmla="*/ 2 w 89"/>
                <a:gd name="T47" fmla="*/ 28 h 39"/>
                <a:gd name="T48" fmla="*/ 3 w 89"/>
                <a:gd name="T49" fmla="*/ 28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89" h="39">
                  <a:moveTo>
                    <a:pt x="3" y="28"/>
                  </a:moveTo>
                  <a:cubicBezTo>
                    <a:pt x="4" y="26"/>
                    <a:pt x="6" y="25"/>
                    <a:pt x="8" y="24"/>
                  </a:cubicBezTo>
                  <a:cubicBezTo>
                    <a:pt x="14" y="22"/>
                    <a:pt x="20" y="19"/>
                    <a:pt x="26" y="16"/>
                  </a:cubicBezTo>
                  <a:cubicBezTo>
                    <a:pt x="33" y="13"/>
                    <a:pt x="41" y="11"/>
                    <a:pt x="48" y="8"/>
                  </a:cubicBezTo>
                  <a:cubicBezTo>
                    <a:pt x="50" y="8"/>
                    <a:pt x="52" y="7"/>
                    <a:pt x="54" y="6"/>
                  </a:cubicBezTo>
                  <a:cubicBezTo>
                    <a:pt x="60" y="4"/>
                    <a:pt x="65" y="3"/>
                    <a:pt x="70" y="2"/>
                  </a:cubicBezTo>
                  <a:cubicBezTo>
                    <a:pt x="71" y="2"/>
                    <a:pt x="71" y="2"/>
                    <a:pt x="71" y="2"/>
                  </a:cubicBezTo>
                  <a:cubicBezTo>
                    <a:pt x="73" y="2"/>
                    <a:pt x="76" y="1"/>
                    <a:pt x="79" y="1"/>
                  </a:cubicBezTo>
                  <a:cubicBezTo>
                    <a:pt x="81" y="1"/>
                    <a:pt x="82" y="1"/>
                    <a:pt x="83" y="0"/>
                  </a:cubicBezTo>
                  <a:cubicBezTo>
                    <a:pt x="84" y="0"/>
                    <a:pt x="84" y="0"/>
                    <a:pt x="84" y="0"/>
                  </a:cubicBezTo>
                  <a:cubicBezTo>
                    <a:pt x="84" y="1"/>
                    <a:pt x="84" y="1"/>
                    <a:pt x="84" y="1"/>
                  </a:cubicBezTo>
                  <a:cubicBezTo>
                    <a:pt x="85" y="1"/>
                    <a:pt x="86" y="1"/>
                    <a:pt x="87" y="1"/>
                  </a:cubicBezTo>
                  <a:cubicBezTo>
                    <a:pt x="88" y="1"/>
                    <a:pt x="88" y="2"/>
                    <a:pt x="89" y="3"/>
                  </a:cubicBezTo>
                  <a:cubicBezTo>
                    <a:pt x="89" y="3"/>
                    <a:pt x="89" y="4"/>
                    <a:pt x="89" y="4"/>
                  </a:cubicBezTo>
                  <a:cubicBezTo>
                    <a:pt x="89" y="6"/>
                    <a:pt x="89" y="7"/>
                    <a:pt x="88" y="7"/>
                  </a:cubicBezTo>
                  <a:cubicBezTo>
                    <a:pt x="86" y="8"/>
                    <a:pt x="84" y="9"/>
                    <a:pt x="82" y="9"/>
                  </a:cubicBezTo>
                  <a:cubicBezTo>
                    <a:pt x="80" y="10"/>
                    <a:pt x="78" y="11"/>
                    <a:pt x="76" y="11"/>
                  </a:cubicBezTo>
                  <a:cubicBezTo>
                    <a:pt x="72" y="12"/>
                    <a:pt x="68" y="13"/>
                    <a:pt x="64" y="15"/>
                  </a:cubicBezTo>
                  <a:cubicBezTo>
                    <a:pt x="50" y="20"/>
                    <a:pt x="39" y="25"/>
                    <a:pt x="29" y="29"/>
                  </a:cubicBezTo>
                  <a:cubicBezTo>
                    <a:pt x="24" y="32"/>
                    <a:pt x="18" y="35"/>
                    <a:pt x="13" y="37"/>
                  </a:cubicBezTo>
                  <a:cubicBezTo>
                    <a:pt x="11" y="38"/>
                    <a:pt x="9" y="38"/>
                    <a:pt x="7" y="38"/>
                  </a:cubicBezTo>
                  <a:cubicBezTo>
                    <a:pt x="6" y="39"/>
                    <a:pt x="6" y="39"/>
                    <a:pt x="6" y="39"/>
                  </a:cubicBezTo>
                  <a:cubicBezTo>
                    <a:pt x="4" y="39"/>
                    <a:pt x="2" y="37"/>
                    <a:pt x="1" y="34"/>
                  </a:cubicBezTo>
                  <a:cubicBezTo>
                    <a:pt x="0" y="32"/>
                    <a:pt x="0" y="29"/>
                    <a:pt x="2" y="28"/>
                  </a:cubicBezTo>
                  <a:lnTo>
                    <a:pt x="3" y="28"/>
                  </a:ln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89" name="Freeform 282"/>
            <p:cNvSpPr>
              <a:spLocks/>
            </p:cNvSpPr>
            <p:nvPr/>
          </p:nvSpPr>
          <p:spPr bwMode="auto">
            <a:xfrm>
              <a:off x="4213044" y="5649913"/>
              <a:ext cx="212725" cy="125413"/>
            </a:xfrm>
            <a:custGeom>
              <a:avLst/>
              <a:gdLst>
                <a:gd name="T0" fmla="*/ 0 w 81"/>
                <a:gd name="T1" fmla="*/ 40 h 47"/>
                <a:gd name="T2" fmla="*/ 1 w 81"/>
                <a:gd name="T3" fmla="*/ 38 h 47"/>
                <a:gd name="T4" fmla="*/ 6 w 81"/>
                <a:gd name="T5" fmla="*/ 34 h 47"/>
                <a:gd name="T6" fmla="*/ 50 w 81"/>
                <a:gd name="T7" fmla="*/ 10 h 47"/>
                <a:gd name="T8" fmla="*/ 74 w 81"/>
                <a:gd name="T9" fmla="*/ 1 h 47"/>
                <a:gd name="T10" fmla="*/ 77 w 81"/>
                <a:gd name="T11" fmla="*/ 0 h 47"/>
                <a:gd name="T12" fmla="*/ 78 w 81"/>
                <a:gd name="T13" fmla="*/ 0 h 47"/>
                <a:gd name="T14" fmla="*/ 80 w 81"/>
                <a:gd name="T15" fmla="*/ 1 h 47"/>
                <a:gd name="T16" fmla="*/ 81 w 81"/>
                <a:gd name="T17" fmla="*/ 3 h 47"/>
                <a:gd name="T18" fmla="*/ 80 w 81"/>
                <a:gd name="T19" fmla="*/ 6 h 47"/>
                <a:gd name="T20" fmla="*/ 73 w 81"/>
                <a:gd name="T21" fmla="*/ 10 h 47"/>
                <a:gd name="T22" fmla="*/ 32 w 81"/>
                <a:gd name="T23" fmla="*/ 31 h 47"/>
                <a:gd name="T24" fmla="*/ 25 w 81"/>
                <a:gd name="T25" fmla="*/ 36 h 47"/>
                <a:gd name="T26" fmla="*/ 16 w 81"/>
                <a:gd name="T27" fmla="*/ 42 h 47"/>
                <a:gd name="T28" fmla="*/ 8 w 81"/>
                <a:gd name="T29" fmla="*/ 46 h 47"/>
                <a:gd name="T30" fmla="*/ 6 w 81"/>
                <a:gd name="T31" fmla="*/ 47 h 47"/>
                <a:gd name="T32" fmla="*/ 3 w 81"/>
                <a:gd name="T33" fmla="*/ 46 h 47"/>
                <a:gd name="T34" fmla="*/ 0 w 81"/>
                <a:gd name="T35" fmla="*/ 41 h 47"/>
                <a:gd name="T36" fmla="*/ 0 w 81"/>
                <a:gd name="T37" fmla="*/ 40 h 47"/>
                <a:gd name="T38" fmla="*/ 0 w 81"/>
                <a:gd name="T39" fmla="*/ 4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81" h="47">
                  <a:moveTo>
                    <a:pt x="0" y="40"/>
                  </a:moveTo>
                  <a:cubicBezTo>
                    <a:pt x="0" y="39"/>
                    <a:pt x="1" y="38"/>
                    <a:pt x="1" y="38"/>
                  </a:cubicBezTo>
                  <a:cubicBezTo>
                    <a:pt x="3" y="36"/>
                    <a:pt x="4" y="35"/>
                    <a:pt x="6" y="34"/>
                  </a:cubicBezTo>
                  <a:cubicBezTo>
                    <a:pt x="23" y="23"/>
                    <a:pt x="36" y="16"/>
                    <a:pt x="50" y="10"/>
                  </a:cubicBezTo>
                  <a:cubicBezTo>
                    <a:pt x="58" y="6"/>
                    <a:pt x="66" y="3"/>
                    <a:pt x="74" y="1"/>
                  </a:cubicBezTo>
                  <a:cubicBezTo>
                    <a:pt x="75" y="0"/>
                    <a:pt x="76" y="0"/>
                    <a:pt x="77" y="0"/>
                  </a:cubicBezTo>
                  <a:cubicBezTo>
                    <a:pt x="78" y="0"/>
                    <a:pt x="78" y="0"/>
                    <a:pt x="78" y="0"/>
                  </a:cubicBezTo>
                  <a:cubicBezTo>
                    <a:pt x="79" y="0"/>
                    <a:pt x="79" y="1"/>
                    <a:pt x="80" y="1"/>
                  </a:cubicBezTo>
                  <a:cubicBezTo>
                    <a:pt x="80" y="2"/>
                    <a:pt x="81" y="2"/>
                    <a:pt x="81" y="3"/>
                  </a:cubicBezTo>
                  <a:cubicBezTo>
                    <a:pt x="81" y="4"/>
                    <a:pt x="81" y="6"/>
                    <a:pt x="80" y="6"/>
                  </a:cubicBezTo>
                  <a:cubicBezTo>
                    <a:pt x="78" y="7"/>
                    <a:pt x="76" y="9"/>
                    <a:pt x="73" y="10"/>
                  </a:cubicBezTo>
                  <a:cubicBezTo>
                    <a:pt x="61" y="15"/>
                    <a:pt x="47" y="22"/>
                    <a:pt x="32" y="31"/>
                  </a:cubicBezTo>
                  <a:cubicBezTo>
                    <a:pt x="30" y="33"/>
                    <a:pt x="27" y="35"/>
                    <a:pt x="25" y="36"/>
                  </a:cubicBezTo>
                  <a:cubicBezTo>
                    <a:pt x="22" y="38"/>
                    <a:pt x="19" y="40"/>
                    <a:pt x="16" y="42"/>
                  </a:cubicBezTo>
                  <a:cubicBezTo>
                    <a:pt x="13" y="43"/>
                    <a:pt x="10" y="45"/>
                    <a:pt x="8" y="46"/>
                  </a:cubicBezTo>
                  <a:cubicBezTo>
                    <a:pt x="7" y="47"/>
                    <a:pt x="6" y="47"/>
                    <a:pt x="6" y="47"/>
                  </a:cubicBezTo>
                  <a:cubicBezTo>
                    <a:pt x="5" y="47"/>
                    <a:pt x="4" y="46"/>
                    <a:pt x="3" y="46"/>
                  </a:cubicBezTo>
                  <a:cubicBezTo>
                    <a:pt x="1" y="45"/>
                    <a:pt x="0" y="43"/>
                    <a:pt x="0" y="41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0" y="40"/>
                    <a:pt x="0" y="40"/>
                    <a:pt x="0" y="40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90" name="Freeform 283"/>
            <p:cNvSpPr>
              <a:spLocks/>
            </p:cNvSpPr>
            <p:nvPr/>
          </p:nvSpPr>
          <p:spPr bwMode="auto">
            <a:xfrm>
              <a:off x="4336869" y="5451475"/>
              <a:ext cx="76200" cy="74613"/>
            </a:xfrm>
            <a:custGeom>
              <a:avLst/>
              <a:gdLst>
                <a:gd name="T0" fmla="*/ 15 w 29"/>
                <a:gd name="T1" fmla="*/ 28 h 28"/>
                <a:gd name="T2" fmla="*/ 15 w 29"/>
                <a:gd name="T3" fmla="*/ 28 h 28"/>
                <a:gd name="T4" fmla="*/ 14 w 29"/>
                <a:gd name="T5" fmla="*/ 28 h 28"/>
                <a:gd name="T6" fmla="*/ 0 w 29"/>
                <a:gd name="T7" fmla="*/ 15 h 28"/>
                <a:gd name="T8" fmla="*/ 4 w 29"/>
                <a:gd name="T9" fmla="*/ 5 h 28"/>
                <a:gd name="T10" fmla="*/ 14 w 29"/>
                <a:gd name="T11" fmla="*/ 0 h 28"/>
                <a:gd name="T12" fmla="*/ 14 w 29"/>
                <a:gd name="T13" fmla="*/ 0 h 28"/>
                <a:gd name="T14" fmla="*/ 28 w 29"/>
                <a:gd name="T15" fmla="*/ 14 h 28"/>
                <a:gd name="T16" fmla="*/ 24 w 29"/>
                <a:gd name="T17" fmla="*/ 24 h 28"/>
                <a:gd name="T18" fmla="*/ 15 w 29"/>
                <a:gd name="T19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" h="28">
                  <a:moveTo>
                    <a:pt x="15" y="28"/>
                  </a:moveTo>
                  <a:cubicBezTo>
                    <a:pt x="15" y="28"/>
                    <a:pt x="15" y="28"/>
                    <a:pt x="15" y="28"/>
                  </a:cubicBezTo>
                  <a:cubicBezTo>
                    <a:pt x="14" y="28"/>
                    <a:pt x="14" y="28"/>
                    <a:pt x="14" y="28"/>
                  </a:cubicBezTo>
                  <a:cubicBezTo>
                    <a:pt x="7" y="28"/>
                    <a:pt x="1" y="22"/>
                    <a:pt x="0" y="15"/>
                  </a:cubicBezTo>
                  <a:cubicBezTo>
                    <a:pt x="0" y="11"/>
                    <a:pt x="2" y="7"/>
                    <a:pt x="4" y="5"/>
                  </a:cubicBezTo>
                  <a:cubicBezTo>
                    <a:pt x="7" y="2"/>
                    <a:pt x="10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22" y="0"/>
                    <a:pt x="28" y="6"/>
                    <a:pt x="28" y="14"/>
                  </a:cubicBezTo>
                  <a:cubicBezTo>
                    <a:pt x="29" y="18"/>
                    <a:pt x="27" y="22"/>
                    <a:pt x="24" y="24"/>
                  </a:cubicBezTo>
                  <a:cubicBezTo>
                    <a:pt x="22" y="27"/>
                    <a:pt x="18" y="28"/>
                    <a:pt x="15" y="28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91" name="Freeform 284"/>
            <p:cNvSpPr>
              <a:spLocks noEditPoints="1"/>
            </p:cNvSpPr>
            <p:nvPr/>
          </p:nvSpPr>
          <p:spPr bwMode="auto">
            <a:xfrm>
              <a:off x="3898719" y="6388100"/>
              <a:ext cx="39688" cy="55563"/>
            </a:xfrm>
            <a:custGeom>
              <a:avLst/>
              <a:gdLst>
                <a:gd name="T0" fmla="*/ 7 w 15"/>
                <a:gd name="T1" fmla="*/ 2 h 21"/>
                <a:gd name="T2" fmla="*/ 5 w 15"/>
                <a:gd name="T3" fmla="*/ 0 h 21"/>
                <a:gd name="T4" fmla="*/ 2 w 15"/>
                <a:gd name="T5" fmla="*/ 0 h 21"/>
                <a:gd name="T6" fmla="*/ 0 w 15"/>
                <a:gd name="T7" fmla="*/ 4 h 21"/>
                <a:gd name="T8" fmla="*/ 0 w 15"/>
                <a:gd name="T9" fmla="*/ 4 h 21"/>
                <a:gd name="T10" fmla="*/ 0 w 15"/>
                <a:gd name="T11" fmla="*/ 6 h 21"/>
                <a:gd name="T12" fmla="*/ 7 w 15"/>
                <a:gd name="T13" fmla="*/ 19 h 21"/>
                <a:gd name="T14" fmla="*/ 7 w 15"/>
                <a:gd name="T15" fmla="*/ 20 h 21"/>
                <a:gd name="T16" fmla="*/ 8 w 15"/>
                <a:gd name="T17" fmla="*/ 20 h 21"/>
                <a:gd name="T18" fmla="*/ 11 w 15"/>
                <a:gd name="T19" fmla="*/ 21 h 21"/>
                <a:gd name="T20" fmla="*/ 13 w 15"/>
                <a:gd name="T21" fmla="*/ 21 h 21"/>
                <a:gd name="T22" fmla="*/ 15 w 15"/>
                <a:gd name="T23" fmla="*/ 17 h 21"/>
                <a:gd name="T24" fmla="*/ 15 w 15"/>
                <a:gd name="T25" fmla="*/ 16 h 21"/>
                <a:gd name="T26" fmla="*/ 15 w 15"/>
                <a:gd name="T27" fmla="*/ 15 h 21"/>
                <a:gd name="T28" fmla="*/ 7 w 15"/>
                <a:gd name="T29" fmla="*/ 2 h 21"/>
                <a:gd name="T30" fmla="*/ 1 w 15"/>
                <a:gd name="T31" fmla="*/ 4 h 21"/>
                <a:gd name="T32" fmla="*/ 1 w 15"/>
                <a:gd name="T33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5" h="21">
                  <a:moveTo>
                    <a:pt x="7" y="2"/>
                  </a:moveTo>
                  <a:cubicBezTo>
                    <a:pt x="7" y="1"/>
                    <a:pt x="6" y="0"/>
                    <a:pt x="5" y="0"/>
                  </a:cubicBezTo>
                  <a:cubicBezTo>
                    <a:pt x="4" y="0"/>
                    <a:pt x="3" y="0"/>
                    <a:pt x="2" y="0"/>
                  </a:cubicBezTo>
                  <a:cubicBezTo>
                    <a:pt x="1" y="0"/>
                    <a:pt x="0" y="2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2" y="10"/>
                    <a:pt x="4" y="14"/>
                    <a:pt x="7" y="19"/>
                  </a:cubicBezTo>
                  <a:cubicBezTo>
                    <a:pt x="7" y="19"/>
                    <a:pt x="7" y="19"/>
                    <a:pt x="7" y="20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8" y="21"/>
                    <a:pt x="9" y="21"/>
                    <a:pt x="11" y="21"/>
                  </a:cubicBezTo>
                  <a:cubicBezTo>
                    <a:pt x="11" y="21"/>
                    <a:pt x="12" y="21"/>
                    <a:pt x="13" y="21"/>
                  </a:cubicBezTo>
                  <a:cubicBezTo>
                    <a:pt x="14" y="20"/>
                    <a:pt x="15" y="18"/>
                    <a:pt x="15" y="17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5" y="16"/>
                    <a:pt x="15" y="15"/>
                    <a:pt x="15" y="15"/>
                  </a:cubicBezTo>
                  <a:cubicBezTo>
                    <a:pt x="13" y="10"/>
                    <a:pt x="10" y="6"/>
                    <a:pt x="7" y="2"/>
                  </a:cubicBezTo>
                  <a:close/>
                  <a:moveTo>
                    <a:pt x="1" y="4"/>
                  </a:moveTo>
                  <a:cubicBezTo>
                    <a:pt x="1" y="4"/>
                    <a:pt x="1" y="4"/>
                    <a:pt x="1" y="4"/>
                  </a:cubicBezTo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92" name="Freeform 285"/>
            <p:cNvSpPr>
              <a:spLocks/>
            </p:cNvSpPr>
            <p:nvPr/>
          </p:nvSpPr>
          <p:spPr bwMode="auto">
            <a:xfrm>
              <a:off x="3954281" y="6415088"/>
              <a:ext cx="39688" cy="60325"/>
            </a:xfrm>
            <a:custGeom>
              <a:avLst/>
              <a:gdLst>
                <a:gd name="T0" fmla="*/ 5 w 15"/>
                <a:gd name="T1" fmla="*/ 0 h 23"/>
                <a:gd name="T2" fmla="*/ 9 w 15"/>
                <a:gd name="T3" fmla="*/ 4 h 23"/>
                <a:gd name="T4" fmla="*/ 15 w 15"/>
                <a:gd name="T5" fmla="*/ 17 h 23"/>
                <a:gd name="T6" fmla="*/ 15 w 15"/>
                <a:gd name="T7" fmla="*/ 19 h 23"/>
                <a:gd name="T8" fmla="*/ 13 w 15"/>
                <a:gd name="T9" fmla="*/ 23 h 23"/>
                <a:gd name="T10" fmla="*/ 11 w 15"/>
                <a:gd name="T11" fmla="*/ 23 h 23"/>
                <a:gd name="T12" fmla="*/ 8 w 15"/>
                <a:gd name="T13" fmla="*/ 22 h 23"/>
                <a:gd name="T14" fmla="*/ 8 w 15"/>
                <a:gd name="T15" fmla="*/ 22 h 23"/>
                <a:gd name="T16" fmla="*/ 6 w 15"/>
                <a:gd name="T17" fmla="*/ 20 h 23"/>
                <a:gd name="T18" fmla="*/ 1 w 15"/>
                <a:gd name="T19" fmla="*/ 6 h 23"/>
                <a:gd name="T20" fmla="*/ 0 w 15"/>
                <a:gd name="T21" fmla="*/ 4 h 23"/>
                <a:gd name="T22" fmla="*/ 0 w 15"/>
                <a:gd name="T23" fmla="*/ 4 h 23"/>
                <a:gd name="T24" fmla="*/ 2 w 15"/>
                <a:gd name="T25" fmla="*/ 1 h 23"/>
                <a:gd name="T26" fmla="*/ 5 w 15"/>
                <a:gd name="T27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5" h="23">
                  <a:moveTo>
                    <a:pt x="5" y="0"/>
                  </a:moveTo>
                  <a:cubicBezTo>
                    <a:pt x="7" y="1"/>
                    <a:pt x="8" y="2"/>
                    <a:pt x="9" y="4"/>
                  </a:cubicBezTo>
                  <a:cubicBezTo>
                    <a:pt x="12" y="8"/>
                    <a:pt x="13" y="12"/>
                    <a:pt x="15" y="17"/>
                  </a:cubicBezTo>
                  <a:cubicBezTo>
                    <a:pt x="15" y="18"/>
                    <a:pt x="15" y="19"/>
                    <a:pt x="15" y="19"/>
                  </a:cubicBezTo>
                  <a:cubicBezTo>
                    <a:pt x="15" y="21"/>
                    <a:pt x="14" y="22"/>
                    <a:pt x="13" y="23"/>
                  </a:cubicBezTo>
                  <a:cubicBezTo>
                    <a:pt x="12" y="23"/>
                    <a:pt x="11" y="23"/>
                    <a:pt x="11" y="23"/>
                  </a:cubicBezTo>
                  <a:cubicBezTo>
                    <a:pt x="10" y="23"/>
                    <a:pt x="8" y="23"/>
                    <a:pt x="8" y="22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7" y="21"/>
                    <a:pt x="7" y="20"/>
                    <a:pt x="6" y="20"/>
                  </a:cubicBezTo>
                  <a:cubicBezTo>
                    <a:pt x="4" y="15"/>
                    <a:pt x="3" y="10"/>
                    <a:pt x="1" y="6"/>
                  </a:cubicBezTo>
                  <a:cubicBezTo>
                    <a:pt x="1" y="5"/>
                    <a:pt x="0" y="5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1" y="2"/>
                    <a:pt x="2" y="1"/>
                  </a:cubicBezTo>
                  <a:cubicBezTo>
                    <a:pt x="3" y="0"/>
                    <a:pt x="4" y="0"/>
                    <a:pt x="5" y="0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93" name="Freeform 286"/>
            <p:cNvSpPr>
              <a:spLocks/>
            </p:cNvSpPr>
            <p:nvPr/>
          </p:nvSpPr>
          <p:spPr bwMode="auto">
            <a:xfrm>
              <a:off x="4165419" y="5100638"/>
              <a:ext cx="41275" cy="50800"/>
            </a:xfrm>
            <a:custGeom>
              <a:avLst/>
              <a:gdLst>
                <a:gd name="T0" fmla="*/ 4 w 16"/>
                <a:gd name="T1" fmla="*/ 0 h 19"/>
                <a:gd name="T2" fmla="*/ 8 w 16"/>
                <a:gd name="T3" fmla="*/ 3 h 19"/>
                <a:gd name="T4" fmla="*/ 15 w 16"/>
                <a:gd name="T5" fmla="*/ 11 h 19"/>
                <a:gd name="T6" fmla="*/ 16 w 16"/>
                <a:gd name="T7" fmla="*/ 15 h 19"/>
                <a:gd name="T8" fmla="*/ 15 w 16"/>
                <a:gd name="T9" fmla="*/ 18 h 19"/>
                <a:gd name="T10" fmla="*/ 12 w 16"/>
                <a:gd name="T11" fmla="*/ 19 h 19"/>
                <a:gd name="T12" fmla="*/ 11 w 16"/>
                <a:gd name="T13" fmla="*/ 19 h 19"/>
                <a:gd name="T14" fmla="*/ 8 w 16"/>
                <a:gd name="T15" fmla="*/ 17 h 19"/>
                <a:gd name="T16" fmla="*/ 1 w 16"/>
                <a:gd name="T17" fmla="*/ 6 h 19"/>
                <a:gd name="T18" fmla="*/ 0 w 16"/>
                <a:gd name="T19" fmla="*/ 5 h 19"/>
                <a:gd name="T20" fmla="*/ 0 w 16"/>
                <a:gd name="T21" fmla="*/ 4 h 19"/>
                <a:gd name="T22" fmla="*/ 1 w 16"/>
                <a:gd name="T23" fmla="*/ 1 h 19"/>
                <a:gd name="T24" fmla="*/ 4 w 16"/>
                <a:gd name="T25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6" h="19">
                  <a:moveTo>
                    <a:pt x="4" y="0"/>
                  </a:moveTo>
                  <a:cubicBezTo>
                    <a:pt x="6" y="1"/>
                    <a:pt x="7" y="1"/>
                    <a:pt x="8" y="3"/>
                  </a:cubicBezTo>
                  <a:cubicBezTo>
                    <a:pt x="11" y="5"/>
                    <a:pt x="13" y="9"/>
                    <a:pt x="15" y="11"/>
                  </a:cubicBezTo>
                  <a:cubicBezTo>
                    <a:pt x="16" y="12"/>
                    <a:pt x="16" y="14"/>
                    <a:pt x="16" y="15"/>
                  </a:cubicBezTo>
                  <a:cubicBezTo>
                    <a:pt x="16" y="16"/>
                    <a:pt x="16" y="18"/>
                    <a:pt x="15" y="18"/>
                  </a:cubicBezTo>
                  <a:cubicBezTo>
                    <a:pt x="14" y="19"/>
                    <a:pt x="13" y="19"/>
                    <a:pt x="12" y="19"/>
                  </a:cubicBezTo>
                  <a:cubicBezTo>
                    <a:pt x="12" y="19"/>
                    <a:pt x="11" y="19"/>
                    <a:pt x="11" y="19"/>
                  </a:cubicBezTo>
                  <a:cubicBezTo>
                    <a:pt x="10" y="19"/>
                    <a:pt x="9" y="18"/>
                    <a:pt x="8" y="17"/>
                  </a:cubicBezTo>
                  <a:cubicBezTo>
                    <a:pt x="6" y="14"/>
                    <a:pt x="3" y="10"/>
                    <a:pt x="1" y="6"/>
                  </a:cubicBezTo>
                  <a:cubicBezTo>
                    <a:pt x="0" y="6"/>
                    <a:pt x="0" y="5"/>
                    <a:pt x="0" y="5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2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94" name="Freeform 287"/>
            <p:cNvSpPr>
              <a:spLocks/>
            </p:cNvSpPr>
            <p:nvPr/>
          </p:nvSpPr>
          <p:spPr bwMode="auto">
            <a:xfrm>
              <a:off x="3911419" y="6343650"/>
              <a:ext cx="46038" cy="52388"/>
            </a:xfrm>
            <a:custGeom>
              <a:avLst/>
              <a:gdLst>
                <a:gd name="T0" fmla="*/ 13 w 17"/>
                <a:gd name="T1" fmla="*/ 20 h 20"/>
                <a:gd name="T2" fmla="*/ 10 w 17"/>
                <a:gd name="T3" fmla="*/ 18 h 20"/>
                <a:gd name="T4" fmla="*/ 1 w 17"/>
                <a:gd name="T5" fmla="*/ 7 h 20"/>
                <a:gd name="T6" fmla="*/ 1 w 17"/>
                <a:gd name="T7" fmla="*/ 5 h 20"/>
                <a:gd name="T8" fmla="*/ 1 w 17"/>
                <a:gd name="T9" fmla="*/ 5 h 20"/>
                <a:gd name="T10" fmla="*/ 1 w 17"/>
                <a:gd name="T11" fmla="*/ 4 h 20"/>
                <a:gd name="T12" fmla="*/ 2 w 17"/>
                <a:gd name="T13" fmla="*/ 1 h 20"/>
                <a:gd name="T14" fmla="*/ 5 w 17"/>
                <a:gd name="T15" fmla="*/ 1 h 20"/>
                <a:gd name="T16" fmla="*/ 5 w 17"/>
                <a:gd name="T17" fmla="*/ 1 h 20"/>
                <a:gd name="T18" fmla="*/ 7 w 17"/>
                <a:gd name="T19" fmla="*/ 2 h 20"/>
                <a:gd name="T20" fmla="*/ 15 w 17"/>
                <a:gd name="T21" fmla="*/ 10 h 20"/>
                <a:gd name="T22" fmla="*/ 16 w 17"/>
                <a:gd name="T23" fmla="*/ 13 h 20"/>
                <a:gd name="T24" fmla="*/ 17 w 17"/>
                <a:gd name="T25" fmla="*/ 14 h 20"/>
                <a:gd name="T26" fmla="*/ 16 w 17"/>
                <a:gd name="T27" fmla="*/ 18 h 20"/>
                <a:gd name="T28" fmla="*/ 13 w 17"/>
                <a:gd name="T29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7" h="20">
                  <a:moveTo>
                    <a:pt x="13" y="20"/>
                  </a:moveTo>
                  <a:cubicBezTo>
                    <a:pt x="11" y="20"/>
                    <a:pt x="10" y="19"/>
                    <a:pt x="10" y="18"/>
                  </a:cubicBezTo>
                  <a:cubicBezTo>
                    <a:pt x="7" y="15"/>
                    <a:pt x="4" y="11"/>
                    <a:pt x="1" y="7"/>
                  </a:cubicBezTo>
                  <a:cubicBezTo>
                    <a:pt x="1" y="6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3"/>
                    <a:pt x="1" y="2"/>
                    <a:pt x="2" y="1"/>
                  </a:cubicBezTo>
                  <a:cubicBezTo>
                    <a:pt x="3" y="1"/>
                    <a:pt x="4" y="0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6" y="1"/>
                    <a:pt x="6" y="1"/>
                    <a:pt x="7" y="2"/>
                  </a:cubicBezTo>
                  <a:cubicBezTo>
                    <a:pt x="10" y="5"/>
                    <a:pt x="12" y="8"/>
                    <a:pt x="15" y="10"/>
                  </a:cubicBezTo>
                  <a:cubicBezTo>
                    <a:pt x="15" y="11"/>
                    <a:pt x="16" y="12"/>
                    <a:pt x="16" y="13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17" y="15"/>
                    <a:pt x="17" y="16"/>
                    <a:pt x="16" y="18"/>
                  </a:cubicBezTo>
                  <a:cubicBezTo>
                    <a:pt x="15" y="19"/>
                    <a:pt x="14" y="20"/>
                    <a:pt x="13" y="20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95" name="Freeform 288"/>
            <p:cNvSpPr>
              <a:spLocks/>
            </p:cNvSpPr>
            <p:nvPr/>
          </p:nvSpPr>
          <p:spPr bwMode="auto">
            <a:xfrm>
              <a:off x="4225744" y="5121275"/>
              <a:ext cx="36513" cy="50800"/>
            </a:xfrm>
            <a:custGeom>
              <a:avLst/>
              <a:gdLst>
                <a:gd name="T0" fmla="*/ 10 w 14"/>
                <a:gd name="T1" fmla="*/ 19 h 19"/>
                <a:gd name="T2" fmla="*/ 8 w 14"/>
                <a:gd name="T3" fmla="*/ 19 h 19"/>
                <a:gd name="T4" fmla="*/ 7 w 14"/>
                <a:gd name="T5" fmla="*/ 18 h 19"/>
                <a:gd name="T6" fmla="*/ 6 w 14"/>
                <a:gd name="T7" fmla="*/ 17 h 19"/>
                <a:gd name="T8" fmla="*/ 0 w 14"/>
                <a:gd name="T9" fmla="*/ 5 h 19"/>
                <a:gd name="T10" fmla="*/ 0 w 14"/>
                <a:gd name="T11" fmla="*/ 4 h 19"/>
                <a:gd name="T12" fmla="*/ 0 w 14"/>
                <a:gd name="T13" fmla="*/ 3 h 19"/>
                <a:gd name="T14" fmla="*/ 2 w 14"/>
                <a:gd name="T15" fmla="*/ 1 h 19"/>
                <a:gd name="T16" fmla="*/ 4 w 14"/>
                <a:gd name="T17" fmla="*/ 0 h 19"/>
                <a:gd name="T18" fmla="*/ 5 w 14"/>
                <a:gd name="T19" fmla="*/ 1 h 19"/>
                <a:gd name="T20" fmla="*/ 6 w 14"/>
                <a:gd name="T21" fmla="*/ 1 h 19"/>
                <a:gd name="T22" fmla="*/ 14 w 14"/>
                <a:gd name="T23" fmla="*/ 15 h 19"/>
                <a:gd name="T24" fmla="*/ 13 w 14"/>
                <a:gd name="T25" fmla="*/ 19 h 19"/>
                <a:gd name="T26" fmla="*/ 10 w 14"/>
                <a:gd name="T27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4" h="19">
                  <a:moveTo>
                    <a:pt x="10" y="19"/>
                  </a:moveTo>
                  <a:cubicBezTo>
                    <a:pt x="9" y="19"/>
                    <a:pt x="8" y="19"/>
                    <a:pt x="8" y="19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6" y="17"/>
                  </a:cubicBezTo>
                  <a:cubicBezTo>
                    <a:pt x="4" y="13"/>
                    <a:pt x="2" y="9"/>
                    <a:pt x="0" y="5"/>
                  </a:cubicBezTo>
                  <a:cubicBezTo>
                    <a:pt x="0" y="5"/>
                    <a:pt x="0" y="4"/>
                    <a:pt x="0" y="4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1" y="1"/>
                    <a:pt x="2" y="1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6" y="1"/>
                    <a:pt x="6" y="1"/>
                  </a:cubicBezTo>
                  <a:cubicBezTo>
                    <a:pt x="10" y="5"/>
                    <a:pt x="12" y="10"/>
                    <a:pt x="14" y="15"/>
                  </a:cubicBezTo>
                  <a:cubicBezTo>
                    <a:pt x="14" y="16"/>
                    <a:pt x="14" y="18"/>
                    <a:pt x="13" y="19"/>
                  </a:cubicBezTo>
                  <a:cubicBezTo>
                    <a:pt x="12" y="19"/>
                    <a:pt x="11" y="19"/>
                    <a:pt x="10" y="19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96" name="Freeform 289"/>
            <p:cNvSpPr>
              <a:spLocks/>
            </p:cNvSpPr>
            <p:nvPr/>
          </p:nvSpPr>
          <p:spPr bwMode="auto">
            <a:xfrm>
              <a:off x="4170181" y="5053013"/>
              <a:ext cx="47625" cy="44450"/>
            </a:xfrm>
            <a:custGeom>
              <a:avLst/>
              <a:gdLst>
                <a:gd name="T0" fmla="*/ 13 w 18"/>
                <a:gd name="T1" fmla="*/ 17 h 17"/>
                <a:gd name="T2" fmla="*/ 11 w 18"/>
                <a:gd name="T3" fmla="*/ 16 h 17"/>
                <a:gd name="T4" fmla="*/ 10 w 18"/>
                <a:gd name="T5" fmla="*/ 16 h 17"/>
                <a:gd name="T6" fmla="*/ 9 w 18"/>
                <a:gd name="T7" fmla="*/ 15 h 17"/>
                <a:gd name="T8" fmla="*/ 1 w 18"/>
                <a:gd name="T9" fmla="*/ 5 h 17"/>
                <a:gd name="T10" fmla="*/ 1 w 18"/>
                <a:gd name="T11" fmla="*/ 4 h 17"/>
                <a:gd name="T12" fmla="*/ 0 w 18"/>
                <a:gd name="T13" fmla="*/ 3 h 17"/>
                <a:gd name="T14" fmla="*/ 0 w 18"/>
                <a:gd name="T15" fmla="*/ 3 h 17"/>
                <a:gd name="T16" fmla="*/ 1 w 18"/>
                <a:gd name="T17" fmla="*/ 1 h 17"/>
                <a:gd name="T18" fmla="*/ 3 w 18"/>
                <a:gd name="T19" fmla="*/ 0 h 17"/>
                <a:gd name="T20" fmla="*/ 4 w 18"/>
                <a:gd name="T21" fmla="*/ 0 h 17"/>
                <a:gd name="T22" fmla="*/ 7 w 18"/>
                <a:gd name="T23" fmla="*/ 1 h 17"/>
                <a:gd name="T24" fmla="*/ 17 w 18"/>
                <a:gd name="T25" fmla="*/ 10 h 17"/>
                <a:gd name="T26" fmla="*/ 16 w 18"/>
                <a:gd name="T27" fmla="*/ 15 h 17"/>
                <a:gd name="T28" fmla="*/ 13 w 18"/>
                <a:gd name="T29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8" h="17">
                  <a:moveTo>
                    <a:pt x="13" y="17"/>
                  </a:moveTo>
                  <a:cubicBezTo>
                    <a:pt x="12" y="17"/>
                    <a:pt x="11" y="16"/>
                    <a:pt x="11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5"/>
                    <a:pt x="10" y="15"/>
                    <a:pt x="9" y="15"/>
                  </a:cubicBezTo>
                  <a:cubicBezTo>
                    <a:pt x="6" y="12"/>
                    <a:pt x="4" y="9"/>
                    <a:pt x="1" y="5"/>
                  </a:cubicBezTo>
                  <a:cubicBezTo>
                    <a:pt x="1" y="5"/>
                    <a:pt x="1" y="4"/>
                    <a:pt x="1" y="4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1" y="2"/>
                    <a:pt x="1" y="1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5" y="0"/>
                    <a:pt x="6" y="0"/>
                    <a:pt x="7" y="1"/>
                  </a:cubicBezTo>
                  <a:cubicBezTo>
                    <a:pt x="10" y="3"/>
                    <a:pt x="13" y="6"/>
                    <a:pt x="17" y="10"/>
                  </a:cubicBezTo>
                  <a:cubicBezTo>
                    <a:pt x="18" y="12"/>
                    <a:pt x="18" y="14"/>
                    <a:pt x="16" y="15"/>
                  </a:cubicBezTo>
                  <a:cubicBezTo>
                    <a:pt x="15" y="16"/>
                    <a:pt x="14" y="17"/>
                    <a:pt x="13" y="17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97" name="Freeform 290"/>
            <p:cNvSpPr>
              <a:spLocks/>
            </p:cNvSpPr>
            <p:nvPr/>
          </p:nvSpPr>
          <p:spPr bwMode="auto">
            <a:xfrm>
              <a:off x="4505144" y="5164138"/>
              <a:ext cx="31750" cy="50800"/>
            </a:xfrm>
            <a:custGeom>
              <a:avLst/>
              <a:gdLst>
                <a:gd name="T0" fmla="*/ 5 w 12"/>
                <a:gd name="T1" fmla="*/ 2 h 19"/>
                <a:gd name="T2" fmla="*/ 5 w 12"/>
                <a:gd name="T3" fmla="*/ 1 h 19"/>
                <a:gd name="T4" fmla="*/ 9 w 12"/>
                <a:gd name="T5" fmla="*/ 0 h 19"/>
                <a:gd name="T6" fmla="*/ 11 w 12"/>
                <a:gd name="T7" fmla="*/ 2 h 19"/>
                <a:gd name="T8" fmla="*/ 12 w 12"/>
                <a:gd name="T9" fmla="*/ 4 h 19"/>
                <a:gd name="T10" fmla="*/ 7 w 12"/>
                <a:gd name="T11" fmla="*/ 17 h 19"/>
                <a:gd name="T12" fmla="*/ 4 w 12"/>
                <a:gd name="T13" fmla="*/ 19 h 19"/>
                <a:gd name="T14" fmla="*/ 4 w 12"/>
                <a:gd name="T15" fmla="*/ 19 h 19"/>
                <a:gd name="T16" fmla="*/ 0 w 12"/>
                <a:gd name="T17" fmla="*/ 15 h 19"/>
                <a:gd name="T18" fmla="*/ 1 w 12"/>
                <a:gd name="T19" fmla="*/ 15 h 19"/>
                <a:gd name="T20" fmla="*/ 0 w 12"/>
                <a:gd name="T21" fmla="*/ 15 h 19"/>
                <a:gd name="T22" fmla="*/ 0 w 12"/>
                <a:gd name="T23" fmla="*/ 14 h 19"/>
                <a:gd name="T24" fmla="*/ 5 w 12"/>
                <a:gd name="T25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2" h="19">
                  <a:moveTo>
                    <a:pt x="5" y="2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6" y="0"/>
                    <a:pt x="8" y="0"/>
                    <a:pt x="9" y="0"/>
                  </a:cubicBezTo>
                  <a:cubicBezTo>
                    <a:pt x="10" y="1"/>
                    <a:pt x="11" y="1"/>
                    <a:pt x="11" y="2"/>
                  </a:cubicBezTo>
                  <a:cubicBezTo>
                    <a:pt x="12" y="3"/>
                    <a:pt x="12" y="4"/>
                    <a:pt x="12" y="4"/>
                  </a:cubicBezTo>
                  <a:cubicBezTo>
                    <a:pt x="12" y="9"/>
                    <a:pt x="10" y="13"/>
                    <a:pt x="7" y="17"/>
                  </a:cubicBezTo>
                  <a:cubicBezTo>
                    <a:pt x="7" y="18"/>
                    <a:pt x="5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2" y="19"/>
                    <a:pt x="0" y="17"/>
                    <a:pt x="0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0" y="14"/>
                    <a:pt x="0" y="14"/>
                  </a:cubicBezTo>
                  <a:cubicBezTo>
                    <a:pt x="1" y="9"/>
                    <a:pt x="3" y="5"/>
                    <a:pt x="5" y="2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6" name="Freeform 292"/>
            <p:cNvSpPr>
              <a:spLocks/>
            </p:cNvSpPr>
            <p:nvPr/>
          </p:nvSpPr>
          <p:spPr bwMode="auto">
            <a:xfrm>
              <a:off x="4264025" y="5113338"/>
              <a:ext cx="23813" cy="52388"/>
            </a:xfrm>
            <a:custGeom>
              <a:avLst/>
              <a:gdLst>
                <a:gd name="T0" fmla="*/ 1 w 9"/>
                <a:gd name="T1" fmla="*/ 5 h 20"/>
                <a:gd name="T2" fmla="*/ 1 w 9"/>
                <a:gd name="T3" fmla="*/ 3 h 20"/>
                <a:gd name="T4" fmla="*/ 5 w 9"/>
                <a:gd name="T5" fmla="*/ 0 h 20"/>
                <a:gd name="T6" fmla="*/ 9 w 9"/>
                <a:gd name="T7" fmla="*/ 3 h 20"/>
                <a:gd name="T8" fmla="*/ 9 w 9"/>
                <a:gd name="T9" fmla="*/ 3 h 20"/>
                <a:gd name="T10" fmla="*/ 9 w 9"/>
                <a:gd name="T11" fmla="*/ 5 h 20"/>
                <a:gd name="T12" fmla="*/ 9 w 9"/>
                <a:gd name="T13" fmla="*/ 6 h 20"/>
                <a:gd name="T14" fmla="*/ 9 w 9"/>
                <a:gd name="T15" fmla="*/ 14 h 20"/>
                <a:gd name="T16" fmla="*/ 8 w 9"/>
                <a:gd name="T17" fmla="*/ 17 h 20"/>
                <a:gd name="T18" fmla="*/ 8 w 9"/>
                <a:gd name="T19" fmla="*/ 18 h 20"/>
                <a:gd name="T20" fmla="*/ 4 w 9"/>
                <a:gd name="T21" fmla="*/ 20 h 20"/>
                <a:gd name="T22" fmla="*/ 3 w 9"/>
                <a:gd name="T23" fmla="*/ 20 h 20"/>
                <a:gd name="T24" fmla="*/ 1 w 9"/>
                <a:gd name="T25" fmla="*/ 17 h 20"/>
                <a:gd name="T26" fmla="*/ 1 w 9"/>
                <a:gd name="T27" fmla="*/ 13 h 20"/>
                <a:gd name="T28" fmla="*/ 0 w 9"/>
                <a:gd name="T29" fmla="*/ 12 h 20"/>
                <a:gd name="T30" fmla="*/ 1 w 9"/>
                <a:gd name="T31" fmla="*/ 10 h 20"/>
                <a:gd name="T32" fmla="*/ 1 w 9"/>
                <a:gd name="T33" fmla="*/ 5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" h="20">
                  <a:moveTo>
                    <a:pt x="1" y="5"/>
                  </a:moveTo>
                  <a:cubicBezTo>
                    <a:pt x="1" y="4"/>
                    <a:pt x="1" y="3"/>
                    <a:pt x="1" y="3"/>
                  </a:cubicBezTo>
                  <a:cubicBezTo>
                    <a:pt x="2" y="1"/>
                    <a:pt x="3" y="1"/>
                    <a:pt x="5" y="0"/>
                  </a:cubicBezTo>
                  <a:cubicBezTo>
                    <a:pt x="6" y="0"/>
                    <a:pt x="8" y="1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4"/>
                    <a:pt x="9" y="4"/>
                    <a:pt x="9" y="5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9"/>
                    <a:pt x="9" y="12"/>
                    <a:pt x="9" y="14"/>
                  </a:cubicBezTo>
                  <a:cubicBezTo>
                    <a:pt x="9" y="15"/>
                    <a:pt x="9" y="16"/>
                    <a:pt x="8" y="17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7" y="19"/>
                    <a:pt x="6" y="20"/>
                    <a:pt x="4" y="20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2" y="19"/>
                    <a:pt x="1" y="18"/>
                    <a:pt x="1" y="17"/>
                  </a:cubicBezTo>
                  <a:cubicBezTo>
                    <a:pt x="1" y="15"/>
                    <a:pt x="1" y="14"/>
                    <a:pt x="1" y="13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8"/>
                    <a:pt x="1" y="7"/>
                    <a:pt x="1" y="5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7" name="Freeform 293"/>
            <p:cNvSpPr>
              <a:spLocks/>
            </p:cNvSpPr>
            <p:nvPr/>
          </p:nvSpPr>
          <p:spPr bwMode="auto">
            <a:xfrm>
              <a:off x="4298950" y="5089525"/>
              <a:ext cx="23813" cy="50800"/>
            </a:xfrm>
            <a:custGeom>
              <a:avLst/>
              <a:gdLst>
                <a:gd name="T0" fmla="*/ 4 w 9"/>
                <a:gd name="T1" fmla="*/ 19 h 19"/>
                <a:gd name="T2" fmla="*/ 0 w 9"/>
                <a:gd name="T3" fmla="*/ 15 h 19"/>
                <a:gd name="T4" fmla="*/ 0 w 9"/>
                <a:gd name="T5" fmla="*/ 11 h 19"/>
                <a:gd name="T6" fmla="*/ 0 w 9"/>
                <a:gd name="T7" fmla="*/ 9 h 19"/>
                <a:gd name="T8" fmla="*/ 0 w 9"/>
                <a:gd name="T9" fmla="*/ 7 h 19"/>
                <a:gd name="T10" fmla="*/ 1 w 9"/>
                <a:gd name="T11" fmla="*/ 2 h 19"/>
                <a:gd name="T12" fmla="*/ 3 w 9"/>
                <a:gd name="T13" fmla="*/ 0 h 19"/>
                <a:gd name="T14" fmla="*/ 6 w 9"/>
                <a:gd name="T15" fmla="*/ 1 h 19"/>
                <a:gd name="T16" fmla="*/ 9 w 9"/>
                <a:gd name="T17" fmla="*/ 5 h 19"/>
                <a:gd name="T18" fmla="*/ 9 w 9"/>
                <a:gd name="T19" fmla="*/ 15 h 19"/>
                <a:gd name="T20" fmla="*/ 8 w 9"/>
                <a:gd name="T21" fmla="*/ 16 h 19"/>
                <a:gd name="T22" fmla="*/ 8 w 9"/>
                <a:gd name="T23" fmla="*/ 16 h 19"/>
                <a:gd name="T24" fmla="*/ 4 w 9"/>
                <a:gd name="T25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19">
                  <a:moveTo>
                    <a:pt x="4" y="19"/>
                  </a:moveTo>
                  <a:cubicBezTo>
                    <a:pt x="2" y="19"/>
                    <a:pt x="0" y="17"/>
                    <a:pt x="0" y="15"/>
                  </a:cubicBezTo>
                  <a:cubicBezTo>
                    <a:pt x="0" y="14"/>
                    <a:pt x="0" y="13"/>
                    <a:pt x="0" y="11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6"/>
                    <a:pt x="1" y="4"/>
                    <a:pt x="1" y="2"/>
                  </a:cubicBezTo>
                  <a:cubicBezTo>
                    <a:pt x="1" y="1"/>
                    <a:pt x="2" y="1"/>
                    <a:pt x="3" y="0"/>
                  </a:cubicBezTo>
                  <a:cubicBezTo>
                    <a:pt x="4" y="0"/>
                    <a:pt x="5" y="0"/>
                    <a:pt x="6" y="1"/>
                  </a:cubicBezTo>
                  <a:cubicBezTo>
                    <a:pt x="8" y="2"/>
                    <a:pt x="8" y="3"/>
                    <a:pt x="9" y="5"/>
                  </a:cubicBezTo>
                  <a:cubicBezTo>
                    <a:pt x="9" y="8"/>
                    <a:pt x="9" y="11"/>
                    <a:pt x="9" y="15"/>
                  </a:cubicBezTo>
                  <a:cubicBezTo>
                    <a:pt x="8" y="15"/>
                    <a:pt x="8" y="15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7" y="18"/>
                    <a:pt x="6" y="19"/>
                    <a:pt x="4" y="19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  <p:sp>
        <p:nvSpPr>
          <p:cNvPr id="302" name="AutoShape 295"/>
          <p:cNvSpPr>
            <a:spLocks noChangeAspect="1" noChangeArrowheads="1" noTextEdit="1"/>
          </p:cNvSpPr>
          <p:nvPr/>
        </p:nvSpPr>
        <p:spPr bwMode="auto">
          <a:xfrm>
            <a:off x="322263" y="1895475"/>
            <a:ext cx="6323012" cy="267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grpSp>
        <p:nvGrpSpPr>
          <p:cNvPr id="454" name="组合 453"/>
          <p:cNvGrpSpPr/>
          <p:nvPr/>
        </p:nvGrpSpPr>
        <p:grpSpPr>
          <a:xfrm>
            <a:off x="322263" y="101786"/>
            <a:ext cx="768311" cy="1392355"/>
            <a:chOff x="349250" y="1917700"/>
            <a:chExt cx="1454150" cy="2635251"/>
          </a:xfrm>
        </p:grpSpPr>
        <p:sp>
          <p:nvSpPr>
            <p:cNvPr id="378" name="Freeform 372"/>
            <p:cNvSpPr>
              <a:spLocks/>
            </p:cNvSpPr>
            <p:nvPr/>
          </p:nvSpPr>
          <p:spPr bwMode="auto">
            <a:xfrm>
              <a:off x="630238" y="2378075"/>
              <a:ext cx="890587" cy="722313"/>
            </a:xfrm>
            <a:custGeom>
              <a:avLst/>
              <a:gdLst>
                <a:gd name="T0" fmla="*/ 235 w 237"/>
                <a:gd name="T1" fmla="*/ 95 h 192"/>
                <a:gd name="T2" fmla="*/ 221 w 237"/>
                <a:gd name="T3" fmla="*/ 148 h 192"/>
                <a:gd name="T4" fmla="*/ 196 w 237"/>
                <a:gd name="T5" fmla="*/ 190 h 192"/>
                <a:gd name="T6" fmla="*/ 193 w 237"/>
                <a:gd name="T7" fmla="*/ 191 h 192"/>
                <a:gd name="T8" fmla="*/ 154 w 237"/>
                <a:gd name="T9" fmla="*/ 181 h 192"/>
                <a:gd name="T10" fmla="*/ 136 w 237"/>
                <a:gd name="T11" fmla="*/ 179 h 192"/>
                <a:gd name="T12" fmla="*/ 109 w 237"/>
                <a:gd name="T13" fmla="*/ 178 h 192"/>
                <a:gd name="T14" fmla="*/ 69 w 237"/>
                <a:gd name="T15" fmla="*/ 183 h 192"/>
                <a:gd name="T16" fmla="*/ 45 w 237"/>
                <a:gd name="T17" fmla="*/ 191 h 192"/>
                <a:gd name="T18" fmla="*/ 41 w 237"/>
                <a:gd name="T19" fmla="*/ 189 h 192"/>
                <a:gd name="T20" fmla="*/ 24 w 237"/>
                <a:gd name="T21" fmla="*/ 164 h 192"/>
                <a:gd name="T22" fmla="*/ 10 w 237"/>
                <a:gd name="T23" fmla="*/ 133 h 192"/>
                <a:gd name="T24" fmla="*/ 1 w 237"/>
                <a:gd name="T25" fmla="*/ 89 h 192"/>
                <a:gd name="T26" fmla="*/ 7 w 237"/>
                <a:gd name="T27" fmla="*/ 34 h 192"/>
                <a:gd name="T28" fmla="*/ 22 w 237"/>
                <a:gd name="T29" fmla="*/ 2 h 192"/>
                <a:gd name="T30" fmla="*/ 26 w 237"/>
                <a:gd name="T31" fmla="*/ 1 h 192"/>
                <a:gd name="T32" fmla="*/ 96 w 237"/>
                <a:gd name="T33" fmla="*/ 21 h 192"/>
                <a:gd name="T34" fmla="*/ 127 w 237"/>
                <a:gd name="T35" fmla="*/ 22 h 192"/>
                <a:gd name="T36" fmla="*/ 195 w 237"/>
                <a:gd name="T37" fmla="*/ 7 h 192"/>
                <a:gd name="T38" fmla="*/ 210 w 237"/>
                <a:gd name="T39" fmla="*/ 1 h 192"/>
                <a:gd name="T40" fmla="*/ 210 w 237"/>
                <a:gd name="T41" fmla="*/ 1 h 192"/>
                <a:gd name="T42" fmla="*/ 214 w 237"/>
                <a:gd name="T43" fmla="*/ 2 h 192"/>
                <a:gd name="T44" fmla="*/ 223 w 237"/>
                <a:gd name="T45" fmla="*/ 17 h 192"/>
                <a:gd name="T46" fmla="*/ 233 w 237"/>
                <a:gd name="T47" fmla="*/ 47 h 192"/>
                <a:gd name="T48" fmla="*/ 236 w 237"/>
                <a:gd name="T49" fmla="*/ 68 h 192"/>
                <a:gd name="T50" fmla="*/ 235 w 237"/>
                <a:gd name="T51" fmla="*/ 95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37" h="192">
                  <a:moveTo>
                    <a:pt x="235" y="95"/>
                  </a:moveTo>
                  <a:cubicBezTo>
                    <a:pt x="233" y="113"/>
                    <a:pt x="228" y="131"/>
                    <a:pt x="221" y="148"/>
                  </a:cubicBezTo>
                  <a:cubicBezTo>
                    <a:pt x="214" y="164"/>
                    <a:pt x="206" y="177"/>
                    <a:pt x="196" y="190"/>
                  </a:cubicBezTo>
                  <a:cubicBezTo>
                    <a:pt x="195" y="191"/>
                    <a:pt x="194" y="191"/>
                    <a:pt x="193" y="191"/>
                  </a:cubicBezTo>
                  <a:cubicBezTo>
                    <a:pt x="188" y="190"/>
                    <a:pt x="178" y="185"/>
                    <a:pt x="154" y="181"/>
                  </a:cubicBezTo>
                  <a:cubicBezTo>
                    <a:pt x="148" y="180"/>
                    <a:pt x="142" y="179"/>
                    <a:pt x="136" y="179"/>
                  </a:cubicBezTo>
                  <a:cubicBezTo>
                    <a:pt x="127" y="178"/>
                    <a:pt x="118" y="178"/>
                    <a:pt x="109" y="178"/>
                  </a:cubicBezTo>
                  <a:cubicBezTo>
                    <a:pt x="96" y="178"/>
                    <a:pt x="82" y="180"/>
                    <a:pt x="69" y="183"/>
                  </a:cubicBezTo>
                  <a:cubicBezTo>
                    <a:pt x="56" y="187"/>
                    <a:pt x="51" y="188"/>
                    <a:pt x="45" y="191"/>
                  </a:cubicBezTo>
                  <a:cubicBezTo>
                    <a:pt x="43" y="191"/>
                    <a:pt x="42" y="192"/>
                    <a:pt x="41" y="189"/>
                  </a:cubicBezTo>
                  <a:cubicBezTo>
                    <a:pt x="35" y="181"/>
                    <a:pt x="29" y="173"/>
                    <a:pt x="24" y="164"/>
                  </a:cubicBezTo>
                  <a:cubicBezTo>
                    <a:pt x="19" y="154"/>
                    <a:pt x="14" y="143"/>
                    <a:pt x="10" y="133"/>
                  </a:cubicBezTo>
                  <a:cubicBezTo>
                    <a:pt x="4" y="115"/>
                    <a:pt x="3" y="105"/>
                    <a:pt x="1" y="89"/>
                  </a:cubicBezTo>
                  <a:cubicBezTo>
                    <a:pt x="0" y="75"/>
                    <a:pt x="1" y="54"/>
                    <a:pt x="7" y="34"/>
                  </a:cubicBezTo>
                  <a:cubicBezTo>
                    <a:pt x="12" y="19"/>
                    <a:pt x="20" y="6"/>
                    <a:pt x="22" y="2"/>
                  </a:cubicBezTo>
                  <a:cubicBezTo>
                    <a:pt x="24" y="0"/>
                    <a:pt x="24" y="0"/>
                    <a:pt x="26" y="1"/>
                  </a:cubicBezTo>
                  <a:cubicBezTo>
                    <a:pt x="50" y="11"/>
                    <a:pt x="75" y="18"/>
                    <a:pt x="96" y="21"/>
                  </a:cubicBezTo>
                  <a:cubicBezTo>
                    <a:pt x="106" y="22"/>
                    <a:pt x="117" y="23"/>
                    <a:pt x="127" y="22"/>
                  </a:cubicBezTo>
                  <a:cubicBezTo>
                    <a:pt x="150" y="20"/>
                    <a:pt x="173" y="15"/>
                    <a:pt x="195" y="7"/>
                  </a:cubicBezTo>
                  <a:cubicBezTo>
                    <a:pt x="200" y="5"/>
                    <a:pt x="205" y="3"/>
                    <a:pt x="210" y="1"/>
                  </a:cubicBezTo>
                  <a:cubicBezTo>
                    <a:pt x="210" y="1"/>
                    <a:pt x="210" y="1"/>
                    <a:pt x="210" y="1"/>
                  </a:cubicBezTo>
                  <a:cubicBezTo>
                    <a:pt x="213" y="0"/>
                    <a:pt x="213" y="0"/>
                    <a:pt x="214" y="2"/>
                  </a:cubicBezTo>
                  <a:cubicBezTo>
                    <a:pt x="217" y="6"/>
                    <a:pt x="220" y="11"/>
                    <a:pt x="223" y="17"/>
                  </a:cubicBezTo>
                  <a:cubicBezTo>
                    <a:pt x="227" y="26"/>
                    <a:pt x="231" y="37"/>
                    <a:pt x="233" y="47"/>
                  </a:cubicBezTo>
                  <a:cubicBezTo>
                    <a:pt x="234" y="54"/>
                    <a:pt x="236" y="61"/>
                    <a:pt x="236" y="68"/>
                  </a:cubicBezTo>
                  <a:cubicBezTo>
                    <a:pt x="236" y="74"/>
                    <a:pt x="237" y="74"/>
                    <a:pt x="235" y="95"/>
                  </a:cubicBezTo>
                  <a:close/>
                </a:path>
              </a:pathLst>
            </a:custGeom>
            <a:solidFill>
              <a:srgbClr val="F547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9" name="Freeform 373"/>
            <p:cNvSpPr>
              <a:spLocks noEditPoints="1"/>
            </p:cNvSpPr>
            <p:nvPr/>
          </p:nvSpPr>
          <p:spPr bwMode="auto">
            <a:xfrm>
              <a:off x="889000" y="3676650"/>
              <a:ext cx="373062" cy="876300"/>
            </a:xfrm>
            <a:custGeom>
              <a:avLst/>
              <a:gdLst>
                <a:gd name="T0" fmla="*/ 61 w 99"/>
                <a:gd name="T1" fmla="*/ 159 h 233"/>
                <a:gd name="T2" fmla="*/ 72 w 99"/>
                <a:gd name="T3" fmla="*/ 94 h 233"/>
                <a:gd name="T4" fmla="*/ 79 w 99"/>
                <a:gd name="T5" fmla="*/ 53 h 233"/>
                <a:gd name="T6" fmla="*/ 70 w 99"/>
                <a:gd name="T7" fmla="*/ 18 h 233"/>
                <a:gd name="T8" fmla="*/ 68 w 99"/>
                <a:gd name="T9" fmla="*/ 17 h 233"/>
                <a:gd name="T10" fmla="*/ 68 w 99"/>
                <a:gd name="T11" fmla="*/ 19 h 233"/>
                <a:gd name="T12" fmla="*/ 74 w 99"/>
                <a:gd name="T13" fmla="*/ 57 h 233"/>
                <a:gd name="T14" fmla="*/ 60 w 99"/>
                <a:gd name="T15" fmla="*/ 123 h 233"/>
                <a:gd name="T16" fmla="*/ 56 w 99"/>
                <a:gd name="T17" fmla="*/ 162 h 233"/>
                <a:gd name="T18" fmla="*/ 59 w 99"/>
                <a:gd name="T19" fmla="*/ 195 h 233"/>
                <a:gd name="T20" fmla="*/ 61 w 99"/>
                <a:gd name="T21" fmla="*/ 215 h 233"/>
                <a:gd name="T22" fmla="*/ 50 w 99"/>
                <a:gd name="T23" fmla="*/ 233 h 233"/>
                <a:gd name="T24" fmla="*/ 41 w 99"/>
                <a:gd name="T25" fmla="*/ 227 h 233"/>
                <a:gd name="T26" fmla="*/ 39 w 99"/>
                <a:gd name="T27" fmla="*/ 197 h 233"/>
                <a:gd name="T28" fmla="*/ 43 w 99"/>
                <a:gd name="T29" fmla="*/ 173 h 233"/>
                <a:gd name="T30" fmla="*/ 41 w 99"/>
                <a:gd name="T31" fmla="*/ 137 h 233"/>
                <a:gd name="T32" fmla="*/ 26 w 99"/>
                <a:gd name="T33" fmla="*/ 64 h 233"/>
                <a:gd name="T34" fmla="*/ 29 w 99"/>
                <a:gd name="T35" fmla="*/ 26 h 233"/>
                <a:gd name="T36" fmla="*/ 31 w 99"/>
                <a:gd name="T37" fmla="*/ 17 h 233"/>
                <a:gd name="T38" fmla="*/ 30 w 99"/>
                <a:gd name="T39" fmla="*/ 17 h 233"/>
                <a:gd name="T40" fmla="*/ 21 w 99"/>
                <a:gd name="T41" fmla="*/ 40 h 233"/>
                <a:gd name="T42" fmla="*/ 21 w 99"/>
                <a:gd name="T43" fmla="*/ 68 h 233"/>
                <a:gd name="T44" fmla="*/ 33 w 99"/>
                <a:gd name="T45" fmla="*/ 122 h 233"/>
                <a:gd name="T46" fmla="*/ 37 w 99"/>
                <a:gd name="T47" fmla="*/ 174 h 233"/>
                <a:gd name="T48" fmla="*/ 21 w 99"/>
                <a:gd name="T49" fmla="*/ 217 h 233"/>
                <a:gd name="T50" fmla="*/ 5 w 99"/>
                <a:gd name="T51" fmla="*/ 227 h 233"/>
                <a:gd name="T52" fmla="*/ 1 w 99"/>
                <a:gd name="T53" fmla="*/ 220 h 233"/>
                <a:gd name="T54" fmla="*/ 10 w 99"/>
                <a:gd name="T55" fmla="*/ 190 h 233"/>
                <a:gd name="T56" fmla="*/ 19 w 99"/>
                <a:gd name="T57" fmla="*/ 148 h 233"/>
                <a:gd name="T58" fmla="*/ 18 w 99"/>
                <a:gd name="T59" fmla="*/ 115 h 233"/>
                <a:gd name="T60" fmla="*/ 10 w 99"/>
                <a:gd name="T61" fmla="*/ 77 h 233"/>
                <a:gd name="T62" fmla="*/ 8 w 99"/>
                <a:gd name="T63" fmla="*/ 52 h 233"/>
                <a:gd name="T64" fmla="*/ 27 w 99"/>
                <a:gd name="T65" fmla="*/ 4 h 233"/>
                <a:gd name="T66" fmla="*/ 37 w 99"/>
                <a:gd name="T67" fmla="*/ 2 h 233"/>
                <a:gd name="T68" fmla="*/ 63 w 99"/>
                <a:gd name="T69" fmla="*/ 2 h 233"/>
                <a:gd name="T70" fmla="*/ 76 w 99"/>
                <a:gd name="T71" fmla="*/ 9 h 233"/>
                <a:gd name="T72" fmla="*/ 91 w 99"/>
                <a:gd name="T73" fmla="*/ 44 h 233"/>
                <a:gd name="T74" fmla="*/ 90 w 99"/>
                <a:gd name="T75" fmla="*/ 67 h 233"/>
                <a:gd name="T76" fmla="*/ 80 w 99"/>
                <a:gd name="T77" fmla="*/ 120 h 233"/>
                <a:gd name="T78" fmla="*/ 84 w 99"/>
                <a:gd name="T79" fmla="*/ 172 h 233"/>
                <a:gd name="T80" fmla="*/ 98 w 99"/>
                <a:gd name="T81" fmla="*/ 220 h 233"/>
                <a:gd name="T82" fmla="*/ 78 w 99"/>
                <a:gd name="T83" fmla="*/ 217 h 233"/>
                <a:gd name="T84" fmla="*/ 65 w 99"/>
                <a:gd name="T85" fmla="*/ 193 h 233"/>
                <a:gd name="T86" fmla="*/ 61 w 99"/>
                <a:gd name="T87" fmla="*/ 164 h 233"/>
                <a:gd name="T88" fmla="*/ 51 w 99"/>
                <a:gd name="T89" fmla="*/ 70 h 233"/>
                <a:gd name="T90" fmla="*/ 50 w 99"/>
                <a:gd name="T91" fmla="*/ 23 h 233"/>
                <a:gd name="T92" fmla="*/ 49 w 99"/>
                <a:gd name="T93" fmla="*/ 20 h 233"/>
                <a:gd name="T94" fmla="*/ 48 w 99"/>
                <a:gd name="T95" fmla="*/ 22 h 233"/>
                <a:gd name="T96" fmla="*/ 46 w 99"/>
                <a:gd name="T97" fmla="*/ 48 h 233"/>
                <a:gd name="T98" fmla="*/ 46 w 99"/>
                <a:gd name="T99" fmla="*/ 84 h 233"/>
                <a:gd name="T100" fmla="*/ 46 w 99"/>
                <a:gd name="T101" fmla="*/ 113 h 233"/>
                <a:gd name="T102" fmla="*/ 50 w 99"/>
                <a:gd name="T103" fmla="*/ 113 h 233"/>
                <a:gd name="T104" fmla="*/ 51 w 99"/>
                <a:gd name="T105" fmla="*/ 70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9" h="233">
                  <a:moveTo>
                    <a:pt x="61" y="164"/>
                  </a:moveTo>
                  <a:cubicBezTo>
                    <a:pt x="61" y="163"/>
                    <a:pt x="61" y="161"/>
                    <a:pt x="61" y="159"/>
                  </a:cubicBezTo>
                  <a:cubicBezTo>
                    <a:pt x="61" y="151"/>
                    <a:pt x="62" y="143"/>
                    <a:pt x="64" y="134"/>
                  </a:cubicBezTo>
                  <a:cubicBezTo>
                    <a:pt x="66" y="121"/>
                    <a:pt x="69" y="107"/>
                    <a:pt x="72" y="94"/>
                  </a:cubicBezTo>
                  <a:cubicBezTo>
                    <a:pt x="75" y="84"/>
                    <a:pt x="76" y="75"/>
                    <a:pt x="78" y="65"/>
                  </a:cubicBezTo>
                  <a:cubicBezTo>
                    <a:pt x="78" y="61"/>
                    <a:pt x="79" y="57"/>
                    <a:pt x="79" y="53"/>
                  </a:cubicBezTo>
                  <a:cubicBezTo>
                    <a:pt x="79" y="43"/>
                    <a:pt x="77" y="33"/>
                    <a:pt x="72" y="23"/>
                  </a:cubicBezTo>
                  <a:cubicBezTo>
                    <a:pt x="71" y="21"/>
                    <a:pt x="71" y="20"/>
                    <a:pt x="70" y="18"/>
                  </a:cubicBezTo>
                  <a:cubicBezTo>
                    <a:pt x="70" y="18"/>
                    <a:pt x="69" y="17"/>
                    <a:pt x="69" y="17"/>
                  </a:cubicBezTo>
                  <a:cubicBezTo>
                    <a:pt x="68" y="17"/>
                    <a:pt x="68" y="17"/>
                    <a:pt x="68" y="17"/>
                  </a:cubicBezTo>
                  <a:cubicBezTo>
                    <a:pt x="67" y="17"/>
                    <a:pt x="67" y="17"/>
                    <a:pt x="67" y="17"/>
                  </a:cubicBezTo>
                  <a:cubicBezTo>
                    <a:pt x="67" y="18"/>
                    <a:pt x="68" y="19"/>
                    <a:pt x="68" y="19"/>
                  </a:cubicBezTo>
                  <a:cubicBezTo>
                    <a:pt x="69" y="23"/>
                    <a:pt x="70" y="26"/>
                    <a:pt x="71" y="29"/>
                  </a:cubicBezTo>
                  <a:cubicBezTo>
                    <a:pt x="74" y="38"/>
                    <a:pt x="74" y="48"/>
                    <a:pt x="74" y="57"/>
                  </a:cubicBezTo>
                  <a:cubicBezTo>
                    <a:pt x="72" y="70"/>
                    <a:pt x="69" y="83"/>
                    <a:pt x="66" y="95"/>
                  </a:cubicBezTo>
                  <a:cubicBezTo>
                    <a:pt x="64" y="105"/>
                    <a:pt x="62" y="114"/>
                    <a:pt x="60" y="123"/>
                  </a:cubicBezTo>
                  <a:cubicBezTo>
                    <a:pt x="58" y="130"/>
                    <a:pt x="57" y="138"/>
                    <a:pt x="56" y="145"/>
                  </a:cubicBezTo>
                  <a:cubicBezTo>
                    <a:pt x="56" y="151"/>
                    <a:pt x="56" y="156"/>
                    <a:pt x="56" y="162"/>
                  </a:cubicBezTo>
                  <a:cubicBezTo>
                    <a:pt x="56" y="166"/>
                    <a:pt x="56" y="170"/>
                    <a:pt x="56" y="174"/>
                  </a:cubicBezTo>
                  <a:cubicBezTo>
                    <a:pt x="56" y="181"/>
                    <a:pt x="57" y="188"/>
                    <a:pt x="59" y="195"/>
                  </a:cubicBezTo>
                  <a:cubicBezTo>
                    <a:pt x="60" y="196"/>
                    <a:pt x="60" y="198"/>
                    <a:pt x="60" y="200"/>
                  </a:cubicBezTo>
                  <a:cubicBezTo>
                    <a:pt x="61" y="205"/>
                    <a:pt x="62" y="210"/>
                    <a:pt x="61" y="215"/>
                  </a:cubicBezTo>
                  <a:cubicBezTo>
                    <a:pt x="61" y="219"/>
                    <a:pt x="60" y="223"/>
                    <a:pt x="58" y="227"/>
                  </a:cubicBezTo>
                  <a:cubicBezTo>
                    <a:pt x="57" y="230"/>
                    <a:pt x="54" y="232"/>
                    <a:pt x="50" y="233"/>
                  </a:cubicBezTo>
                  <a:cubicBezTo>
                    <a:pt x="49" y="233"/>
                    <a:pt x="48" y="233"/>
                    <a:pt x="47" y="233"/>
                  </a:cubicBezTo>
                  <a:cubicBezTo>
                    <a:pt x="44" y="232"/>
                    <a:pt x="42" y="230"/>
                    <a:pt x="41" y="227"/>
                  </a:cubicBezTo>
                  <a:cubicBezTo>
                    <a:pt x="39" y="223"/>
                    <a:pt x="37" y="218"/>
                    <a:pt x="37" y="213"/>
                  </a:cubicBezTo>
                  <a:cubicBezTo>
                    <a:pt x="37" y="208"/>
                    <a:pt x="38" y="202"/>
                    <a:pt x="39" y="197"/>
                  </a:cubicBezTo>
                  <a:cubicBezTo>
                    <a:pt x="39" y="196"/>
                    <a:pt x="40" y="194"/>
                    <a:pt x="40" y="193"/>
                  </a:cubicBezTo>
                  <a:cubicBezTo>
                    <a:pt x="42" y="186"/>
                    <a:pt x="43" y="180"/>
                    <a:pt x="43" y="173"/>
                  </a:cubicBezTo>
                  <a:cubicBezTo>
                    <a:pt x="43" y="166"/>
                    <a:pt x="43" y="159"/>
                    <a:pt x="43" y="152"/>
                  </a:cubicBezTo>
                  <a:cubicBezTo>
                    <a:pt x="43" y="147"/>
                    <a:pt x="42" y="142"/>
                    <a:pt x="41" y="137"/>
                  </a:cubicBezTo>
                  <a:cubicBezTo>
                    <a:pt x="39" y="123"/>
                    <a:pt x="36" y="109"/>
                    <a:pt x="32" y="95"/>
                  </a:cubicBezTo>
                  <a:cubicBezTo>
                    <a:pt x="30" y="85"/>
                    <a:pt x="28" y="75"/>
                    <a:pt x="26" y="64"/>
                  </a:cubicBezTo>
                  <a:cubicBezTo>
                    <a:pt x="25" y="57"/>
                    <a:pt x="25" y="50"/>
                    <a:pt x="25" y="43"/>
                  </a:cubicBezTo>
                  <a:cubicBezTo>
                    <a:pt x="26" y="37"/>
                    <a:pt x="27" y="31"/>
                    <a:pt x="29" y="26"/>
                  </a:cubicBezTo>
                  <a:cubicBezTo>
                    <a:pt x="30" y="23"/>
                    <a:pt x="30" y="21"/>
                    <a:pt x="31" y="19"/>
                  </a:cubicBezTo>
                  <a:cubicBezTo>
                    <a:pt x="31" y="18"/>
                    <a:pt x="32" y="18"/>
                    <a:pt x="31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29" y="18"/>
                    <a:pt x="29" y="18"/>
                    <a:pt x="28" y="19"/>
                  </a:cubicBezTo>
                  <a:cubicBezTo>
                    <a:pt x="25" y="26"/>
                    <a:pt x="23" y="32"/>
                    <a:pt x="21" y="40"/>
                  </a:cubicBezTo>
                  <a:cubicBezTo>
                    <a:pt x="20" y="46"/>
                    <a:pt x="20" y="53"/>
                    <a:pt x="21" y="60"/>
                  </a:cubicBezTo>
                  <a:cubicBezTo>
                    <a:pt x="21" y="63"/>
                    <a:pt x="21" y="65"/>
                    <a:pt x="21" y="68"/>
                  </a:cubicBezTo>
                  <a:cubicBezTo>
                    <a:pt x="23" y="76"/>
                    <a:pt x="24" y="83"/>
                    <a:pt x="26" y="91"/>
                  </a:cubicBezTo>
                  <a:cubicBezTo>
                    <a:pt x="28" y="101"/>
                    <a:pt x="31" y="112"/>
                    <a:pt x="33" y="122"/>
                  </a:cubicBezTo>
                  <a:cubicBezTo>
                    <a:pt x="34" y="129"/>
                    <a:pt x="35" y="136"/>
                    <a:pt x="36" y="142"/>
                  </a:cubicBezTo>
                  <a:cubicBezTo>
                    <a:pt x="38" y="153"/>
                    <a:pt x="38" y="163"/>
                    <a:pt x="37" y="174"/>
                  </a:cubicBezTo>
                  <a:cubicBezTo>
                    <a:pt x="37" y="180"/>
                    <a:pt x="36" y="187"/>
                    <a:pt x="34" y="193"/>
                  </a:cubicBezTo>
                  <a:cubicBezTo>
                    <a:pt x="30" y="201"/>
                    <a:pt x="26" y="209"/>
                    <a:pt x="21" y="217"/>
                  </a:cubicBezTo>
                  <a:cubicBezTo>
                    <a:pt x="18" y="221"/>
                    <a:pt x="14" y="224"/>
                    <a:pt x="9" y="226"/>
                  </a:cubicBezTo>
                  <a:cubicBezTo>
                    <a:pt x="8" y="227"/>
                    <a:pt x="6" y="227"/>
                    <a:pt x="5" y="227"/>
                  </a:cubicBezTo>
                  <a:cubicBezTo>
                    <a:pt x="3" y="227"/>
                    <a:pt x="1" y="226"/>
                    <a:pt x="1" y="223"/>
                  </a:cubicBezTo>
                  <a:cubicBezTo>
                    <a:pt x="0" y="222"/>
                    <a:pt x="1" y="221"/>
                    <a:pt x="1" y="220"/>
                  </a:cubicBezTo>
                  <a:cubicBezTo>
                    <a:pt x="2" y="216"/>
                    <a:pt x="3" y="213"/>
                    <a:pt x="4" y="209"/>
                  </a:cubicBezTo>
                  <a:cubicBezTo>
                    <a:pt x="6" y="203"/>
                    <a:pt x="8" y="197"/>
                    <a:pt x="10" y="190"/>
                  </a:cubicBezTo>
                  <a:cubicBezTo>
                    <a:pt x="13" y="181"/>
                    <a:pt x="16" y="172"/>
                    <a:pt x="17" y="162"/>
                  </a:cubicBezTo>
                  <a:cubicBezTo>
                    <a:pt x="18" y="158"/>
                    <a:pt x="18" y="153"/>
                    <a:pt x="19" y="148"/>
                  </a:cubicBezTo>
                  <a:cubicBezTo>
                    <a:pt x="19" y="142"/>
                    <a:pt x="19" y="135"/>
                    <a:pt x="19" y="129"/>
                  </a:cubicBezTo>
                  <a:cubicBezTo>
                    <a:pt x="19" y="124"/>
                    <a:pt x="18" y="119"/>
                    <a:pt x="18" y="115"/>
                  </a:cubicBezTo>
                  <a:cubicBezTo>
                    <a:pt x="17" y="108"/>
                    <a:pt x="15" y="102"/>
                    <a:pt x="14" y="95"/>
                  </a:cubicBezTo>
                  <a:cubicBezTo>
                    <a:pt x="13" y="89"/>
                    <a:pt x="12" y="83"/>
                    <a:pt x="10" y="77"/>
                  </a:cubicBezTo>
                  <a:cubicBezTo>
                    <a:pt x="9" y="73"/>
                    <a:pt x="9" y="68"/>
                    <a:pt x="8" y="63"/>
                  </a:cubicBezTo>
                  <a:cubicBezTo>
                    <a:pt x="8" y="59"/>
                    <a:pt x="8" y="56"/>
                    <a:pt x="8" y="52"/>
                  </a:cubicBezTo>
                  <a:cubicBezTo>
                    <a:pt x="8" y="45"/>
                    <a:pt x="9" y="38"/>
                    <a:pt x="11" y="31"/>
                  </a:cubicBezTo>
                  <a:cubicBezTo>
                    <a:pt x="14" y="20"/>
                    <a:pt x="19" y="11"/>
                    <a:pt x="27" y="4"/>
                  </a:cubicBezTo>
                  <a:cubicBezTo>
                    <a:pt x="28" y="4"/>
                    <a:pt x="29" y="3"/>
                    <a:pt x="30" y="2"/>
                  </a:cubicBezTo>
                  <a:cubicBezTo>
                    <a:pt x="32" y="1"/>
                    <a:pt x="34" y="0"/>
                    <a:pt x="37" y="2"/>
                  </a:cubicBezTo>
                  <a:cubicBezTo>
                    <a:pt x="40" y="4"/>
                    <a:pt x="44" y="5"/>
                    <a:pt x="48" y="5"/>
                  </a:cubicBezTo>
                  <a:cubicBezTo>
                    <a:pt x="54" y="6"/>
                    <a:pt x="59" y="4"/>
                    <a:pt x="63" y="2"/>
                  </a:cubicBezTo>
                  <a:cubicBezTo>
                    <a:pt x="65" y="1"/>
                    <a:pt x="66" y="1"/>
                    <a:pt x="68" y="2"/>
                  </a:cubicBezTo>
                  <a:cubicBezTo>
                    <a:pt x="71" y="3"/>
                    <a:pt x="74" y="6"/>
                    <a:pt x="76" y="9"/>
                  </a:cubicBezTo>
                  <a:cubicBezTo>
                    <a:pt x="83" y="17"/>
                    <a:pt x="87" y="26"/>
                    <a:pt x="89" y="35"/>
                  </a:cubicBezTo>
                  <a:cubicBezTo>
                    <a:pt x="90" y="38"/>
                    <a:pt x="90" y="41"/>
                    <a:pt x="91" y="44"/>
                  </a:cubicBezTo>
                  <a:cubicBezTo>
                    <a:pt x="91" y="48"/>
                    <a:pt x="91" y="52"/>
                    <a:pt x="91" y="56"/>
                  </a:cubicBezTo>
                  <a:cubicBezTo>
                    <a:pt x="91" y="59"/>
                    <a:pt x="91" y="63"/>
                    <a:pt x="90" y="67"/>
                  </a:cubicBezTo>
                  <a:cubicBezTo>
                    <a:pt x="89" y="77"/>
                    <a:pt x="86" y="87"/>
                    <a:pt x="84" y="97"/>
                  </a:cubicBezTo>
                  <a:cubicBezTo>
                    <a:pt x="83" y="104"/>
                    <a:pt x="82" y="112"/>
                    <a:pt x="80" y="120"/>
                  </a:cubicBezTo>
                  <a:cubicBezTo>
                    <a:pt x="79" y="128"/>
                    <a:pt x="79" y="137"/>
                    <a:pt x="80" y="145"/>
                  </a:cubicBezTo>
                  <a:cubicBezTo>
                    <a:pt x="80" y="154"/>
                    <a:pt x="82" y="163"/>
                    <a:pt x="84" y="172"/>
                  </a:cubicBezTo>
                  <a:cubicBezTo>
                    <a:pt x="86" y="184"/>
                    <a:pt x="90" y="195"/>
                    <a:pt x="94" y="206"/>
                  </a:cubicBezTo>
                  <a:cubicBezTo>
                    <a:pt x="96" y="211"/>
                    <a:pt x="97" y="215"/>
                    <a:pt x="98" y="220"/>
                  </a:cubicBezTo>
                  <a:cubicBezTo>
                    <a:pt x="99" y="225"/>
                    <a:pt x="96" y="228"/>
                    <a:pt x="91" y="227"/>
                  </a:cubicBezTo>
                  <a:cubicBezTo>
                    <a:pt x="85" y="225"/>
                    <a:pt x="82" y="222"/>
                    <a:pt x="78" y="217"/>
                  </a:cubicBezTo>
                  <a:cubicBezTo>
                    <a:pt x="76" y="214"/>
                    <a:pt x="74" y="211"/>
                    <a:pt x="72" y="208"/>
                  </a:cubicBezTo>
                  <a:cubicBezTo>
                    <a:pt x="70" y="203"/>
                    <a:pt x="67" y="198"/>
                    <a:pt x="65" y="193"/>
                  </a:cubicBezTo>
                  <a:cubicBezTo>
                    <a:pt x="64" y="189"/>
                    <a:pt x="63" y="185"/>
                    <a:pt x="62" y="181"/>
                  </a:cubicBezTo>
                  <a:cubicBezTo>
                    <a:pt x="61" y="176"/>
                    <a:pt x="61" y="170"/>
                    <a:pt x="61" y="164"/>
                  </a:cubicBezTo>
                  <a:moveTo>
                    <a:pt x="51" y="70"/>
                  </a:moveTo>
                  <a:cubicBezTo>
                    <a:pt x="51" y="70"/>
                    <a:pt x="51" y="70"/>
                    <a:pt x="51" y="70"/>
                  </a:cubicBezTo>
                  <a:cubicBezTo>
                    <a:pt x="51" y="61"/>
                    <a:pt x="51" y="52"/>
                    <a:pt x="51" y="43"/>
                  </a:cubicBezTo>
                  <a:cubicBezTo>
                    <a:pt x="51" y="36"/>
                    <a:pt x="51" y="29"/>
                    <a:pt x="50" y="23"/>
                  </a:cubicBezTo>
                  <a:cubicBezTo>
                    <a:pt x="50" y="22"/>
                    <a:pt x="50" y="21"/>
                    <a:pt x="50" y="21"/>
                  </a:cubicBezTo>
                  <a:cubicBezTo>
                    <a:pt x="50" y="20"/>
                    <a:pt x="49" y="20"/>
                    <a:pt x="49" y="20"/>
                  </a:cubicBezTo>
                  <a:cubicBezTo>
                    <a:pt x="48" y="21"/>
                    <a:pt x="48" y="21"/>
                    <a:pt x="48" y="21"/>
                  </a:cubicBezTo>
                  <a:cubicBezTo>
                    <a:pt x="48" y="21"/>
                    <a:pt x="48" y="21"/>
                    <a:pt x="48" y="22"/>
                  </a:cubicBezTo>
                  <a:cubicBezTo>
                    <a:pt x="48" y="25"/>
                    <a:pt x="47" y="29"/>
                    <a:pt x="47" y="32"/>
                  </a:cubicBezTo>
                  <a:cubicBezTo>
                    <a:pt x="47" y="37"/>
                    <a:pt x="47" y="43"/>
                    <a:pt x="46" y="48"/>
                  </a:cubicBezTo>
                  <a:cubicBezTo>
                    <a:pt x="46" y="60"/>
                    <a:pt x="46" y="71"/>
                    <a:pt x="46" y="83"/>
                  </a:cubicBezTo>
                  <a:cubicBezTo>
                    <a:pt x="46" y="84"/>
                    <a:pt x="46" y="84"/>
                    <a:pt x="46" y="84"/>
                  </a:cubicBezTo>
                  <a:cubicBezTo>
                    <a:pt x="46" y="92"/>
                    <a:pt x="46" y="101"/>
                    <a:pt x="46" y="110"/>
                  </a:cubicBezTo>
                  <a:cubicBezTo>
                    <a:pt x="46" y="111"/>
                    <a:pt x="46" y="112"/>
                    <a:pt x="46" y="113"/>
                  </a:cubicBezTo>
                  <a:cubicBezTo>
                    <a:pt x="47" y="114"/>
                    <a:pt x="47" y="114"/>
                    <a:pt x="48" y="115"/>
                  </a:cubicBezTo>
                  <a:cubicBezTo>
                    <a:pt x="49" y="115"/>
                    <a:pt x="50" y="114"/>
                    <a:pt x="50" y="113"/>
                  </a:cubicBezTo>
                  <a:cubicBezTo>
                    <a:pt x="51" y="112"/>
                    <a:pt x="51" y="111"/>
                    <a:pt x="51" y="109"/>
                  </a:cubicBezTo>
                  <a:cubicBezTo>
                    <a:pt x="51" y="96"/>
                    <a:pt x="51" y="83"/>
                    <a:pt x="51" y="70"/>
                  </a:cubicBezTo>
                </a:path>
              </a:pathLst>
            </a:custGeom>
            <a:solidFill>
              <a:srgbClr val="F547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0" name="Freeform 374"/>
            <p:cNvSpPr>
              <a:spLocks noEditPoints="1"/>
            </p:cNvSpPr>
            <p:nvPr/>
          </p:nvSpPr>
          <p:spPr bwMode="auto">
            <a:xfrm>
              <a:off x="349250" y="2293938"/>
              <a:ext cx="420687" cy="889000"/>
            </a:xfrm>
            <a:custGeom>
              <a:avLst/>
              <a:gdLst>
                <a:gd name="T0" fmla="*/ 10 w 112"/>
                <a:gd name="T1" fmla="*/ 61 h 236"/>
                <a:gd name="T2" fmla="*/ 58 w 112"/>
                <a:gd name="T3" fmla="*/ 5 h 236"/>
                <a:gd name="T4" fmla="*/ 68 w 112"/>
                <a:gd name="T5" fmla="*/ 1 h 236"/>
                <a:gd name="T6" fmla="*/ 92 w 112"/>
                <a:gd name="T7" fmla="*/ 18 h 236"/>
                <a:gd name="T8" fmla="*/ 86 w 112"/>
                <a:gd name="T9" fmla="*/ 35 h 236"/>
                <a:gd name="T10" fmla="*/ 72 w 112"/>
                <a:gd name="T11" fmla="*/ 83 h 236"/>
                <a:gd name="T12" fmla="*/ 71 w 112"/>
                <a:gd name="T13" fmla="*/ 98 h 236"/>
                <a:gd name="T14" fmla="*/ 71 w 112"/>
                <a:gd name="T15" fmla="*/ 104 h 236"/>
                <a:gd name="T16" fmla="*/ 95 w 112"/>
                <a:gd name="T17" fmla="*/ 188 h 236"/>
                <a:gd name="T18" fmla="*/ 112 w 112"/>
                <a:gd name="T19" fmla="*/ 214 h 236"/>
                <a:gd name="T20" fmla="*/ 108 w 112"/>
                <a:gd name="T21" fmla="*/ 218 h 236"/>
                <a:gd name="T22" fmla="*/ 81 w 112"/>
                <a:gd name="T23" fmla="*/ 236 h 236"/>
                <a:gd name="T24" fmla="*/ 78 w 112"/>
                <a:gd name="T25" fmla="*/ 235 h 236"/>
                <a:gd name="T26" fmla="*/ 50 w 112"/>
                <a:gd name="T27" fmla="*/ 212 h 236"/>
                <a:gd name="T28" fmla="*/ 17 w 112"/>
                <a:gd name="T29" fmla="*/ 169 h 236"/>
                <a:gd name="T30" fmla="*/ 30 w 112"/>
                <a:gd name="T31" fmla="*/ 145 h 236"/>
                <a:gd name="T32" fmla="*/ 47 w 112"/>
                <a:gd name="T33" fmla="*/ 150 h 236"/>
                <a:gd name="T34" fmla="*/ 38 w 112"/>
                <a:gd name="T35" fmla="*/ 159 h 236"/>
                <a:gd name="T36" fmla="*/ 32 w 112"/>
                <a:gd name="T37" fmla="*/ 156 h 236"/>
                <a:gd name="T38" fmla="*/ 46 w 112"/>
                <a:gd name="T39" fmla="*/ 164 h 236"/>
                <a:gd name="T40" fmla="*/ 45 w 112"/>
                <a:gd name="T41" fmla="*/ 140 h 236"/>
                <a:gd name="T42" fmla="*/ 22 w 112"/>
                <a:gd name="T43" fmla="*/ 145 h 236"/>
                <a:gd name="T44" fmla="*/ 13 w 112"/>
                <a:gd name="T45" fmla="*/ 159 h 236"/>
                <a:gd name="T46" fmla="*/ 10 w 112"/>
                <a:gd name="T47" fmla="*/ 154 h 236"/>
                <a:gd name="T48" fmla="*/ 1 w 112"/>
                <a:gd name="T49" fmla="*/ 115 h 236"/>
                <a:gd name="T50" fmla="*/ 32 w 112"/>
                <a:gd name="T51" fmla="*/ 129 h 236"/>
                <a:gd name="T52" fmla="*/ 48 w 112"/>
                <a:gd name="T53" fmla="*/ 115 h 236"/>
                <a:gd name="T54" fmla="*/ 30 w 112"/>
                <a:gd name="T55" fmla="*/ 106 h 236"/>
                <a:gd name="T56" fmla="*/ 32 w 112"/>
                <a:gd name="T57" fmla="*/ 109 h 236"/>
                <a:gd name="T58" fmla="*/ 35 w 112"/>
                <a:gd name="T59" fmla="*/ 108 h 236"/>
                <a:gd name="T60" fmla="*/ 42 w 112"/>
                <a:gd name="T61" fmla="*/ 113 h 236"/>
                <a:gd name="T62" fmla="*/ 22 w 112"/>
                <a:gd name="T63" fmla="*/ 119 h 236"/>
                <a:gd name="T64" fmla="*/ 27 w 112"/>
                <a:gd name="T65" fmla="*/ 100 h 236"/>
                <a:gd name="T66" fmla="*/ 44 w 112"/>
                <a:gd name="T67" fmla="*/ 86 h 236"/>
                <a:gd name="T68" fmla="*/ 35 w 112"/>
                <a:gd name="T69" fmla="*/ 62 h 236"/>
                <a:gd name="T70" fmla="*/ 33 w 112"/>
                <a:gd name="T71" fmla="*/ 62 h 236"/>
                <a:gd name="T72" fmla="*/ 22 w 112"/>
                <a:gd name="T73" fmla="*/ 73 h 236"/>
                <a:gd name="T74" fmla="*/ 24 w 112"/>
                <a:gd name="T75" fmla="*/ 75 h 236"/>
                <a:gd name="T76" fmla="*/ 25 w 112"/>
                <a:gd name="T77" fmla="*/ 73 h 236"/>
                <a:gd name="T78" fmla="*/ 41 w 112"/>
                <a:gd name="T79" fmla="*/ 71 h 236"/>
                <a:gd name="T80" fmla="*/ 36 w 112"/>
                <a:gd name="T81" fmla="*/ 87 h 236"/>
                <a:gd name="T82" fmla="*/ 20 w 112"/>
                <a:gd name="T83" fmla="*/ 99 h 236"/>
                <a:gd name="T84" fmla="*/ 19 w 112"/>
                <a:gd name="T85" fmla="*/ 125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12" h="236">
                  <a:moveTo>
                    <a:pt x="0" y="106"/>
                  </a:moveTo>
                  <a:cubicBezTo>
                    <a:pt x="0" y="91"/>
                    <a:pt x="4" y="75"/>
                    <a:pt x="10" y="61"/>
                  </a:cubicBezTo>
                  <a:cubicBezTo>
                    <a:pt x="15" y="50"/>
                    <a:pt x="21" y="40"/>
                    <a:pt x="29" y="31"/>
                  </a:cubicBezTo>
                  <a:cubicBezTo>
                    <a:pt x="37" y="21"/>
                    <a:pt x="47" y="13"/>
                    <a:pt x="58" y="5"/>
                  </a:cubicBezTo>
                  <a:cubicBezTo>
                    <a:pt x="60" y="4"/>
                    <a:pt x="63" y="2"/>
                    <a:pt x="65" y="0"/>
                  </a:cubicBezTo>
                  <a:cubicBezTo>
                    <a:pt x="67" y="0"/>
                    <a:pt x="67" y="0"/>
                    <a:pt x="68" y="1"/>
                  </a:cubicBezTo>
                  <a:cubicBezTo>
                    <a:pt x="73" y="7"/>
                    <a:pt x="79" y="10"/>
                    <a:pt x="85" y="14"/>
                  </a:cubicBezTo>
                  <a:cubicBezTo>
                    <a:pt x="87" y="15"/>
                    <a:pt x="89" y="17"/>
                    <a:pt x="92" y="18"/>
                  </a:cubicBezTo>
                  <a:cubicBezTo>
                    <a:pt x="94" y="19"/>
                    <a:pt x="94" y="20"/>
                    <a:pt x="93" y="22"/>
                  </a:cubicBezTo>
                  <a:cubicBezTo>
                    <a:pt x="90" y="26"/>
                    <a:pt x="88" y="30"/>
                    <a:pt x="86" y="35"/>
                  </a:cubicBezTo>
                  <a:cubicBezTo>
                    <a:pt x="81" y="44"/>
                    <a:pt x="78" y="54"/>
                    <a:pt x="75" y="64"/>
                  </a:cubicBezTo>
                  <a:cubicBezTo>
                    <a:pt x="74" y="71"/>
                    <a:pt x="73" y="77"/>
                    <a:pt x="72" y="83"/>
                  </a:cubicBezTo>
                  <a:cubicBezTo>
                    <a:pt x="71" y="87"/>
                    <a:pt x="71" y="91"/>
                    <a:pt x="71" y="95"/>
                  </a:cubicBezTo>
                  <a:cubicBezTo>
                    <a:pt x="71" y="96"/>
                    <a:pt x="71" y="97"/>
                    <a:pt x="71" y="98"/>
                  </a:cubicBezTo>
                  <a:cubicBezTo>
                    <a:pt x="71" y="99"/>
                    <a:pt x="71" y="100"/>
                    <a:pt x="71" y="102"/>
                  </a:cubicBezTo>
                  <a:cubicBezTo>
                    <a:pt x="71" y="102"/>
                    <a:pt x="71" y="103"/>
                    <a:pt x="71" y="104"/>
                  </a:cubicBezTo>
                  <a:cubicBezTo>
                    <a:pt x="71" y="119"/>
                    <a:pt x="74" y="134"/>
                    <a:pt x="78" y="148"/>
                  </a:cubicBezTo>
                  <a:cubicBezTo>
                    <a:pt x="82" y="162"/>
                    <a:pt x="88" y="175"/>
                    <a:pt x="95" y="188"/>
                  </a:cubicBezTo>
                  <a:cubicBezTo>
                    <a:pt x="99" y="196"/>
                    <a:pt x="104" y="204"/>
                    <a:pt x="109" y="211"/>
                  </a:cubicBezTo>
                  <a:cubicBezTo>
                    <a:pt x="110" y="212"/>
                    <a:pt x="111" y="213"/>
                    <a:pt x="112" y="214"/>
                  </a:cubicBezTo>
                  <a:cubicBezTo>
                    <a:pt x="112" y="215"/>
                    <a:pt x="112" y="216"/>
                    <a:pt x="111" y="216"/>
                  </a:cubicBezTo>
                  <a:cubicBezTo>
                    <a:pt x="110" y="217"/>
                    <a:pt x="109" y="217"/>
                    <a:pt x="108" y="218"/>
                  </a:cubicBezTo>
                  <a:cubicBezTo>
                    <a:pt x="99" y="222"/>
                    <a:pt x="90" y="228"/>
                    <a:pt x="82" y="235"/>
                  </a:cubicBezTo>
                  <a:cubicBezTo>
                    <a:pt x="82" y="235"/>
                    <a:pt x="81" y="235"/>
                    <a:pt x="81" y="236"/>
                  </a:cubicBezTo>
                  <a:cubicBezTo>
                    <a:pt x="80" y="236"/>
                    <a:pt x="80" y="236"/>
                    <a:pt x="79" y="236"/>
                  </a:cubicBezTo>
                  <a:cubicBezTo>
                    <a:pt x="79" y="236"/>
                    <a:pt x="78" y="235"/>
                    <a:pt x="78" y="235"/>
                  </a:cubicBezTo>
                  <a:cubicBezTo>
                    <a:pt x="70" y="229"/>
                    <a:pt x="62" y="223"/>
                    <a:pt x="54" y="216"/>
                  </a:cubicBezTo>
                  <a:cubicBezTo>
                    <a:pt x="53" y="215"/>
                    <a:pt x="52" y="214"/>
                    <a:pt x="50" y="212"/>
                  </a:cubicBezTo>
                  <a:cubicBezTo>
                    <a:pt x="39" y="201"/>
                    <a:pt x="28" y="188"/>
                    <a:pt x="20" y="174"/>
                  </a:cubicBezTo>
                  <a:cubicBezTo>
                    <a:pt x="19" y="173"/>
                    <a:pt x="18" y="171"/>
                    <a:pt x="17" y="169"/>
                  </a:cubicBezTo>
                  <a:cubicBezTo>
                    <a:pt x="16" y="168"/>
                    <a:pt x="16" y="167"/>
                    <a:pt x="16" y="166"/>
                  </a:cubicBezTo>
                  <a:cubicBezTo>
                    <a:pt x="18" y="157"/>
                    <a:pt x="22" y="150"/>
                    <a:pt x="30" y="145"/>
                  </a:cubicBezTo>
                  <a:cubicBezTo>
                    <a:pt x="33" y="143"/>
                    <a:pt x="36" y="142"/>
                    <a:pt x="39" y="143"/>
                  </a:cubicBezTo>
                  <a:cubicBezTo>
                    <a:pt x="43" y="144"/>
                    <a:pt x="46" y="146"/>
                    <a:pt x="47" y="150"/>
                  </a:cubicBezTo>
                  <a:cubicBezTo>
                    <a:pt x="47" y="154"/>
                    <a:pt x="46" y="157"/>
                    <a:pt x="43" y="159"/>
                  </a:cubicBezTo>
                  <a:cubicBezTo>
                    <a:pt x="41" y="161"/>
                    <a:pt x="39" y="161"/>
                    <a:pt x="38" y="159"/>
                  </a:cubicBezTo>
                  <a:cubicBezTo>
                    <a:pt x="37" y="158"/>
                    <a:pt x="36" y="158"/>
                    <a:pt x="36" y="157"/>
                  </a:cubicBezTo>
                  <a:cubicBezTo>
                    <a:pt x="34" y="156"/>
                    <a:pt x="33" y="156"/>
                    <a:pt x="32" y="156"/>
                  </a:cubicBezTo>
                  <a:cubicBezTo>
                    <a:pt x="31" y="157"/>
                    <a:pt x="30" y="158"/>
                    <a:pt x="31" y="159"/>
                  </a:cubicBezTo>
                  <a:cubicBezTo>
                    <a:pt x="34" y="166"/>
                    <a:pt x="40" y="167"/>
                    <a:pt x="46" y="164"/>
                  </a:cubicBezTo>
                  <a:cubicBezTo>
                    <a:pt x="51" y="161"/>
                    <a:pt x="53" y="157"/>
                    <a:pt x="53" y="152"/>
                  </a:cubicBezTo>
                  <a:cubicBezTo>
                    <a:pt x="53" y="146"/>
                    <a:pt x="50" y="142"/>
                    <a:pt x="45" y="140"/>
                  </a:cubicBezTo>
                  <a:cubicBezTo>
                    <a:pt x="40" y="137"/>
                    <a:pt x="35" y="138"/>
                    <a:pt x="30" y="140"/>
                  </a:cubicBezTo>
                  <a:cubicBezTo>
                    <a:pt x="27" y="141"/>
                    <a:pt x="24" y="143"/>
                    <a:pt x="22" y="145"/>
                  </a:cubicBezTo>
                  <a:cubicBezTo>
                    <a:pt x="18" y="149"/>
                    <a:pt x="16" y="153"/>
                    <a:pt x="14" y="157"/>
                  </a:cubicBezTo>
                  <a:cubicBezTo>
                    <a:pt x="14" y="158"/>
                    <a:pt x="14" y="159"/>
                    <a:pt x="13" y="159"/>
                  </a:cubicBezTo>
                  <a:cubicBezTo>
                    <a:pt x="13" y="160"/>
                    <a:pt x="12" y="160"/>
                    <a:pt x="12" y="159"/>
                  </a:cubicBezTo>
                  <a:cubicBezTo>
                    <a:pt x="11" y="158"/>
                    <a:pt x="11" y="156"/>
                    <a:pt x="10" y="154"/>
                  </a:cubicBezTo>
                  <a:cubicBezTo>
                    <a:pt x="6" y="144"/>
                    <a:pt x="3" y="134"/>
                    <a:pt x="1" y="123"/>
                  </a:cubicBezTo>
                  <a:cubicBezTo>
                    <a:pt x="1" y="120"/>
                    <a:pt x="1" y="118"/>
                    <a:pt x="1" y="115"/>
                  </a:cubicBezTo>
                  <a:cubicBezTo>
                    <a:pt x="0" y="112"/>
                    <a:pt x="0" y="110"/>
                    <a:pt x="0" y="106"/>
                  </a:cubicBezTo>
                  <a:moveTo>
                    <a:pt x="32" y="129"/>
                  </a:moveTo>
                  <a:cubicBezTo>
                    <a:pt x="33" y="129"/>
                    <a:pt x="35" y="129"/>
                    <a:pt x="37" y="128"/>
                  </a:cubicBezTo>
                  <a:cubicBezTo>
                    <a:pt x="44" y="126"/>
                    <a:pt x="47" y="121"/>
                    <a:pt x="48" y="115"/>
                  </a:cubicBezTo>
                  <a:cubicBezTo>
                    <a:pt x="48" y="107"/>
                    <a:pt x="42" y="102"/>
                    <a:pt x="34" y="104"/>
                  </a:cubicBezTo>
                  <a:cubicBezTo>
                    <a:pt x="33" y="104"/>
                    <a:pt x="31" y="105"/>
                    <a:pt x="30" y="106"/>
                  </a:cubicBezTo>
                  <a:cubicBezTo>
                    <a:pt x="29" y="107"/>
                    <a:pt x="29" y="108"/>
                    <a:pt x="29" y="108"/>
                  </a:cubicBezTo>
                  <a:cubicBezTo>
                    <a:pt x="30" y="109"/>
                    <a:pt x="31" y="110"/>
                    <a:pt x="32" y="109"/>
                  </a:cubicBezTo>
                  <a:cubicBezTo>
                    <a:pt x="32" y="109"/>
                    <a:pt x="32" y="109"/>
                    <a:pt x="33" y="109"/>
                  </a:cubicBezTo>
                  <a:cubicBezTo>
                    <a:pt x="34" y="109"/>
                    <a:pt x="34" y="108"/>
                    <a:pt x="35" y="108"/>
                  </a:cubicBezTo>
                  <a:cubicBezTo>
                    <a:pt x="37" y="107"/>
                    <a:pt x="39" y="107"/>
                    <a:pt x="41" y="109"/>
                  </a:cubicBezTo>
                  <a:cubicBezTo>
                    <a:pt x="42" y="110"/>
                    <a:pt x="42" y="112"/>
                    <a:pt x="42" y="113"/>
                  </a:cubicBezTo>
                  <a:cubicBezTo>
                    <a:pt x="42" y="116"/>
                    <a:pt x="42" y="118"/>
                    <a:pt x="40" y="120"/>
                  </a:cubicBezTo>
                  <a:cubicBezTo>
                    <a:pt x="34" y="127"/>
                    <a:pt x="25" y="124"/>
                    <a:pt x="22" y="119"/>
                  </a:cubicBezTo>
                  <a:cubicBezTo>
                    <a:pt x="20" y="116"/>
                    <a:pt x="19" y="113"/>
                    <a:pt x="20" y="110"/>
                  </a:cubicBezTo>
                  <a:cubicBezTo>
                    <a:pt x="22" y="106"/>
                    <a:pt x="24" y="103"/>
                    <a:pt x="27" y="100"/>
                  </a:cubicBezTo>
                  <a:cubicBezTo>
                    <a:pt x="30" y="97"/>
                    <a:pt x="34" y="95"/>
                    <a:pt x="37" y="93"/>
                  </a:cubicBezTo>
                  <a:cubicBezTo>
                    <a:pt x="40" y="91"/>
                    <a:pt x="42" y="89"/>
                    <a:pt x="44" y="86"/>
                  </a:cubicBezTo>
                  <a:cubicBezTo>
                    <a:pt x="47" y="83"/>
                    <a:pt x="48" y="78"/>
                    <a:pt x="48" y="74"/>
                  </a:cubicBezTo>
                  <a:cubicBezTo>
                    <a:pt x="47" y="68"/>
                    <a:pt x="42" y="62"/>
                    <a:pt x="35" y="62"/>
                  </a:cubicBezTo>
                  <a:cubicBezTo>
                    <a:pt x="35" y="62"/>
                    <a:pt x="34" y="62"/>
                    <a:pt x="34" y="62"/>
                  </a:cubicBezTo>
                  <a:cubicBezTo>
                    <a:pt x="33" y="62"/>
                    <a:pt x="33" y="62"/>
                    <a:pt x="33" y="62"/>
                  </a:cubicBezTo>
                  <a:cubicBezTo>
                    <a:pt x="29" y="62"/>
                    <a:pt x="26" y="64"/>
                    <a:pt x="24" y="66"/>
                  </a:cubicBezTo>
                  <a:cubicBezTo>
                    <a:pt x="22" y="68"/>
                    <a:pt x="22" y="70"/>
                    <a:pt x="22" y="73"/>
                  </a:cubicBezTo>
                  <a:cubicBezTo>
                    <a:pt x="21" y="73"/>
                    <a:pt x="22" y="74"/>
                    <a:pt x="22" y="75"/>
                  </a:cubicBezTo>
                  <a:cubicBezTo>
                    <a:pt x="23" y="75"/>
                    <a:pt x="23" y="76"/>
                    <a:pt x="24" y="75"/>
                  </a:cubicBezTo>
                  <a:cubicBezTo>
                    <a:pt x="25" y="75"/>
                    <a:pt x="25" y="75"/>
                    <a:pt x="25" y="74"/>
                  </a:cubicBezTo>
                  <a:cubicBezTo>
                    <a:pt x="25" y="74"/>
                    <a:pt x="25" y="73"/>
                    <a:pt x="25" y="73"/>
                  </a:cubicBezTo>
                  <a:cubicBezTo>
                    <a:pt x="26" y="68"/>
                    <a:pt x="29" y="67"/>
                    <a:pt x="33" y="66"/>
                  </a:cubicBezTo>
                  <a:cubicBezTo>
                    <a:pt x="36" y="65"/>
                    <a:pt x="40" y="68"/>
                    <a:pt x="41" y="71"/>
                  </a:cubicBezTo>
                  <a:cubicBezTo>
                    <a:pt x="43" y="73"/>
                    <a:pt x="43" y="76"/>
                    <a:pt x="42" y="78"/>
                  </a:cubicBezTo>
                  <a:cubicBezTo>
                    <a:pt x="41" y="82"/>
                    <a:pt x="39" y="85"/>
                    <a:pt x="36" y="87"/>
                  </a:cubicBezTo>
                  <a:cubicBezTo>
                    <a:pt x="34" y="89"/>
                    <a:pt x="32" y="90"/>
                    <a:pt x="29" y="92"/>
                  </a:cubicBezTo>
                  <a:cubicBezTo>
                    <a:pt x="26" y="94"/>
                    <a:pt x="23" y="96"/>
                    <a:pt x="20" y="99"/>
                  </a:cubicBezTo>
                  <a:cubicBezTo>
                    <a:pt x="16" y="104"/>
                    <a:pt x="14" y="108"/>
                    <a:pt x="14" y="114"/>
                  </a:cubicBezTo>
                  <a:cubicBezTo>
                    <a:pt x="14" y="119"/>
                    <a:pt x="16" y="122"/>
                    <a:pt x="19" y="125"/>
                  </a:cubicBezTo>
                  <a:cubicBezTo>
                    <a:pt x="23" y="128"/>
                    <a:pt x="27" y="129"/>
                    <a:pt x="32" y="129"/>
                  </a:cubicBezTo>
                </a:path>
              </a:pathLst>
            </a:custGeom>
            <a:solidFill>
              <a:srgbClr val="B71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1" name="Freeform 375"/>
            <p:cNvSpPr>
              <a:spLocks noEditPoints="1"/>
            </p:cNvSpPr>
            <p:nvPr/>
          </p:nvSpPr>
          <p:spPr bwMode="auto">
            <a:xfrm>
              <a:off x="1377950" y="2290763"/>
              <a:ext cx="425450" cy="892175"/>
            </a:xfrm>
            <a:custGeom>
              <a:avLst/>
              <a:gdLst>
                <a:gd name="T0" fmla="*/ 108 w 113"/>
                <a:gd name="T1" fmla="*/ 139 h 237"/>
                <a:gd name="T2" fmla="*/ 101 w 113"/>
                <a:gd name="T3" fmla="*/ 160 h 237"/>
                <a:gd name="T4" fmla="*/ 99 w 113"/>
                <a:gd name="T5" fmla="*/ 160 h 237"/>
                <a:gd name="T6" fmla="*/ 86 w 113"/>
                <a:gd name="T7" fmla="*/ 143 h 237"/>
                <a:gd name="T8" fmla="*/ 63 w 113"/>
                <a:gd name="T9" fmla="*/ 145 h 237"/>
                <a:gd name="T10" fmla="*/ 81 w 113"/>
                <a:gd name="T11" fmla="*/ 162 h 237"/>
                <a:gd name="T12" fmla="*/ 80 w 113"/>
                <a:gd name="T13" fmla="*/ 157 h 237"/>
                <a:gd name="T14" fmla="*/ 75 w 113"/>
                <a:gd name="T15" fmla="*/ 160 h 237"/>
                <a:gd name="T16" fmla="*/ 66 w 113"/>
                <a:gd name="T17" fmla="*/ 150 h 237"/>
                <a:gd name="T18" fmla="*/ 82 w 113"/>
                <a:gd name="T19" fmla="*/ 146 h 237"/>
                <a:gd name="T20" fmla="*/ 95 w 113"/>
                <a:gd name="T21" fmla="*/ 171 h 237"/>
                <a:gd name="T22" fmla="*/ 54 w 113"/>
                <a:gd name="T23" fmla="*/ 221 h 237"/>
                <a:gd name="T24" fmla="*/ 34 w 113"/>
                <a:gd name="T25" fmla="*/ 237 h 237"/>
                <a:gd name="T26" fmla="*/ 23 w 113"/>
                <a:gd name="T27" fmla="*/ 230 h 237"/>
                <a:gd name="T28" fmla="*/ 2 w 113"/>
                <a:gd name="T29" fmla="*/ 213 h 237"/>
                <a:gd name="T30" fmla="*/ 31 w 113"/>
                <a:gd name="T31" fmla="*/ 161 h 237"/>
                <a:gd name="T32" fmla="*/ 41 w 113"/>
                <a:gd name="T33" fmla="*/ 118 h 237"/>
                <a:gd name="T34" fmla="*/ 38 w 113"/>
                <a:gd name="T35" fmla="*/ 69 h 237"/>
                <a:gd name="T36" fmla="*/ 21 w 113"/>
                <a:gd name="T37" fmla="*/ 25 h 237"/>
                <a:gd name="T38" fmla="*/ 21 w 113"/>
                <a:gd name="T39" fmla="*/ 19 h 237"/>
                <a:gd name="T40" fmla="*/ 40 w 113"/>
                <a:gd name="T41" fmla="*/ 7 h 237"/>
                <a:gd name="T42" fmla="*/ 48 w 113"/>
                <a:gd name="T43" fmla="*/ 2 h 237"/>
                <a:gd name="T44" fmla="*/ 80 w 113"/>
                <a:gd name="T45" fmla="*/ 29 h 237"/>
                <a:gd name="T46" fmla="*/ 107 w 113"/>
                <a:gd name="T47" fmla="*/ 72 h 237"/>
                <a:gd name="T48" fmla="*/ 113 w 113"/>
                <a:gd name="T49" fmla="*/ 108 h 237"/>
                <a:gd name="T50" fmla="*/ 91 w 113"/>
                <a:gd name="T51" fmla="*/ 127 h 237"/>
                <a:gd name="T52" fmla="*/ 88 w 113"/>
                <a:gd name="T53" fmla="*/ 96 h 237"/>
                <a:gd name="T54" fmla="*/ 71 w 113"/>
                <a:gd name="T55" fmla="*/ 80 h 237"/>
                <a:gd name="T56" fmla="*/ 80 w 113"/>
                <a:gd name="T57" fmla="*/ 67 h 237"/>
                <a:gd name="T58" fmla="*/ 88 w 113"/>
                <a:gd name="T59" fmla="*/ 76 h 237"/>
                <a:gd name="T60" fmla="*/ 91 w 113"/>
                <a:gd name="T61" fmla="*/ 75 h 237"/>
                <a:gd name="T62" fmla="*/ 72 w 113"/>
                <a:gd name="T63" fmla="*/ 64 h 237"/>
                <a:gd name="T64" fmla="*/ 69 w 113"/>
                <a:gd name="T65" fmla="*/ 87 h 237"/>
                <a:gd name="T66" fmla="*/ 88 w 113"/>
                <a:gd name="T67" fmla="*/ 103 h 237"/>
                <a:gd name="T68" fmla="*/ 93 w 113"/>
                <a:gd name="T69" fmla="*/ 115 h 237"/>
                <a:gd name="T70" fmla="*/ 77 w 113"/>
                <a:gd name="T71" fmla="*/ 124 h 237"/>
                <a:gd name="T72" fmla="*/ 71 w 113"/>
                <a:gd name="T73" fmla="*/ 111 h 237"/>
                <a:gd name="T74" fmla="*/ 81 w 113"/>
                <a:gd name="T75" fmla="*/ 110 h 237"/>
                <a:gd name="T76" fmla="*/ 82 w 113"/>
                <a:gd name="T77" fmla="*/ 107 h 237"/>
                <a:gd name="T78" fmla="*/ 65 w 113"/>
                <a:gd name="T79" fmla="*/ 118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13" h="237">
                  <a:moveTo>
                    <a:pt x="113" y="108"/>
                  </a:moveTo>
                  <a:cubicBezTo>
                    <a:pt x="112" y="119"/>
                    <a:pt x="111" y="129"/>
                    <a:pt x="108" y="139"/>
                  </a:cubicBezTo>
                  <a:cubicBezTo>
                    <a:pt x="107" y="145"/>
                    <a:pt x="104" y="151"/>
                    <a:pt x="102" y="157"/>
                  </a:cubicBezTo>
                  <a:cubicBezTo>
                    <a:pt x="102" y="158"/>
                    <a:pt x="101" y="159"/>
                    <a:pt x="101" y="160"/>
                  </a:cubicBezTo>
                  <a:cubicBezTo>
                    <a:pt x="100" y="160"/>
                    <a:pt x="100" y="160"/>
                    <a:pt x="100" y="160"/>
                  </a:cubicBezTo>
                  <a:cubicBezTo>
                    <a:pt x="99" y="160"/>
                    <a:pt x="99" y="160"/>
                    <a:pt x="99" y="160"/>
                  </a:cubicBezTo>
                  <a:cubicBezTo>
                    <a:pt x="99" y="159"/>
                    <a:pt x="99" y="158"/>
                    <a:pt x="98" y="157"/>
                  </a:cubicBezTo>
                  <a:cubicBezTo>
                    <a:pt x="96" y="151"/>
                    <a:pt x="92" y="146"/>
                    <a:pt x="86" y="143"/>
                  </a:cubicBezTo>
                  <a:cubicBezTo>
                    <a:pt x="82" y="140"/>
                    <a:pt x="78" y="139"/>
                    <a:pt x="73" y="139"/>
                  </a:cubicBezTo>
                  <a:cubicBezTo>
                    <a:pt x="69" y="140"/>
                    <a:pt x="65" y="141"/>
                    <a:pt x="63" y="145"/>
                  </a:cubicBezTo>
                  <a:cubicBezTo>
                    <a:pt x="57" y="151"/>
                    <a:pt x="60" y="161"/>
                    <a:pt x="67" y="165"/>
                  </a:cubicBezTo>
                  <a:cubicBezTo>
                    <a:pt x="72" y="167"/>
                    <a:pt x="78" y="166"/>
                    <a:pt x="81" y="162"/>
                  </a:cubicBezTo>
                  <a:cubicBezTo>
                    <a:pt x="81" y="161"/>
                    <a:pt x="82" y="160"/>
                    <a:pt x="82" y="160"/>
                  </a:cubicBezTo>
                  <a:cubicBezTo>
                    <a:pt x="82" y="158"/>
                    <a:pt x="82" y="157"/>
                    <a:pt x="80" y="157"/>
                  </a:cubicBezTo>
                  <a:cubicBezTo>
                    <a:pt x="79" y="157"/>
                    <a:pt x="78" y="157"/>
                    <a:pt x="77" y="158"/>
                  </a:cubicBezTo>
                  <a:cubicBezTo>
                    <a:pt x="76" y="159"/>
                    <a:pt x="76" y="160"/>
                    <a:pt x="75" y="160"/>
                  </a:cubicBezTo>
                  <a:cubicBezTo>
                    <a:pt x="73" y="162"/>
                    <a:pt x="72" y="162"/>
                    <a:pt x="70" y="161"/>
                  </a:cubicBezTo>
                  <a:cubicBezTo>
                    <a:pt x="67" y="158"/>
                    <a:pt x="65" y="154"/>
                    <a:pt x="66" y="150"/>
                  </a:cubicBezTo>
                  <a:cubicBezTo>
                    <a:pt x="67" y="146"/>
                    <a:pt x="70" y="144"/>
                    <a:pt x="74" y="144"/>
                  </a:cubicBezTo>
                  <a:cubicBezTo>
                    <a:pt x="77" y="143"/>
                    <a:pt x="80" y="144"/>
                    <a:pt x="82" y="146"/>
                  </a:cubicBezTo>
                  <a:cubicBezTo>
                    <a:pt x="90" y="151"/>
                    <a:pt x="95" y="158"/>
                    <a:pt x="96" y="168"/>
                  </a:cubicBezTo>
                  <a:cubicBezTo>
                    <a:pt x="97" y="169"/>
                    <a:pt x="96" y="170"/>
                    <a:pt x="95" y="171"/>
                  </a:cubicBezTo>
                  <a:cubicBezTo>
                    <a:pt x="92" y="178"/>
                    <a:pt x="87" y="184"/>
                    <a:pt x="83" y="190"/>
                  </a:cubicBezTo>
                  <a:cubicBezTo>
                    <a:pt x="74" y="202"/>
                    <a:pt x="64" y="212"/>
                    <a:pt x="54" y="221"/>
                  </a:cubicBezTo>
                  <a:cubicBezTo>
                    <a:pt x="48" y="226"/>
                    <a:pt x="42" y="231"/>
                    <a:pt x="35" y="236"/>
                  </a:cubicBezTo>
                  <a:cubicBezTo>
                    <a:pt x="34" y="237"/>
                    <a:pt x="34" y="237"/>
                    <a:pt x="34" y="237"/>
                  </a:cubicBezTo>
                  <a:cubicBezTo>
                    <a:pt x="33" y="237"/>
                    <a:pt x="33" y="237"/>
                    <a:pt x="32" y="236"/>
                  </a:cubicBezTo>
                  <a:cubicBezTo>
                    <a:pt x="29" y="234"/>
                    <a:pt x="26" y="232"/>
                    <a:pt x="23" y="230"/>
                  </a:cubicBezTo>
                  <a:cubicBezTo>
                    <a:pt x="17" y="225"/>
                    <a:pt x="10" y="222"/>
                    <a:pt x="4" y="218"/>
                  </a:cubicBezTo>
                  <a:cubicBezTo>
                    <a:pt x="0" y="216"/>
                    <a:pt x="0" y="216"/>
                    <a:pt x="2" y="213"/>
                  </a:cubicBezTo>
                  <a:cubicBezTo>
                    <a:pt x="7" y="206"/>
                    <a:pt x="12" y="199"/>
                    <a:pt x="17" y="191"/>
                  </a:cubicBezTo>
                  <a:cubicBezTo>
                    <a:pt x="22" y="182"/>
                    <a:pt x="27" y="171"/>
                    <a:pt x="31" y="161"/>
                  </a:cubicBezTo>
                  <a:cubicBezTo>
                    <a:pt x="34" y="151"/>
                    <a:pt x="37" y="141"/>
                    <a:pt x="39" y="131"/>
                  </a:cubicBezTo>
                  <a:cubicBezTo>
                    <a:pt x="40" y="127"/>
                    <a:pt x="40" y="122"/>
                    <a:pt x="41" y="118"/>
                  </a:cubicBezTo>
                  <a:cubicBezTo>
                    <a:pt x="42" y="108"/>
                    <a:pt x="42" y="98"/>
                    <a:pt x="41" y="89"/>
                  </a:cubicBezTo>
                  <a:cubicBezTo>
                    <a:pt x="41" y="82"/>
                    <a:pt x="40" y="75"/>
                    <a:pt x="38" y="69"/>
                  </a:cubicBezTo>
                  <a:cubicBezTo>
                    <a:pt x="36" y="58"/>
                    <a:pt x="33" y="48"/>
                    <a:pt x="28" y="39"/>
                  </a:cubicBezTo>
                  <a:cubicBezTo>
                    <a:pt x="26" y="34"/>
                    <a:pt x="24" y="29"/>
                    <a:pt x="21" y="25"/>
                  </a:cubicBezTo>
                  <a:cubicBezTo>
                    <a:pt x="20" y="24"/>
                    <a:pt x="20" y="23"/>
                    <a:pt x="20" y="23"/>
                  </a:cubicBezTo>
                  <a:cubicBezTo>
                    <a:pt x="19" y="21"/>
                    <a:pt x="18" y="20"/>
                    <a:pt x="21" y="19"/>
                  </a:cubicBezTo>
                  <a:cubicBezTo>
                    <a:pt x="22" y="18"/>
                    <a:pt x="24" y="17"/>
                    <a:pt x="26" y="16"/>
                  </a:cubicBezTo>
                  <a:cubicBezTo>
                    <a:pt x="31" y="14"/>
                    <a:pt x="35" y="10"/>
                    <a:pt x="40" y="7"/>
                  </a:cubicBezTo>
                  <a:cubicBezTo>
                    <a:pt x="41" y="5"/>
                    <a:pt x="43" y="4"/>
                    <a:pt x="44" y="2"/>
                  </a:cubicBezTo>
                  <a:cubicBezTo>
                    <a:pt x="45" y="1"/>
                    <a:pt x="46" y="0"/>
                    <a:pt x="48" y="2"/>
                  </a:cubicBezTo>
                  <a:cubicBezTo>
                    <a:pt x="53" y="5"/>
                    <a:pt x="59" y="9"/>
                    <a:pt x="64" y="13"/>
                  </a:cubicBezTo>
                  <a:cubicBezTo>
                    <a:pt x="70" y="18"/>
                    <a:pt x="75" y="23"/>
                    <a:pt x="80" y="29"/>
                  </a:cubicBezTo>
                  <a:cubicBezTo>
                    <a:pt x="88" y="36"/>
                    <a:pt x="94" y="45"/>
                    <a:pt x="99" y="54"/>
                  </a:cubicBezTo>
                  <a:cubicBezTo>
                    <a:pt x="102" y="60"/>
                    <a:pt x="105" y="66"/>
                    <a:pt x="107" y="72"/>
                  </a:cubicBezTo>
                  <a:cubicBezTo>
                    <a:pt x="110" y="81"/>
                    <a:pt x="112" y="91"/>
                    <a:pt x="112" y="100"/>
                  </a:cubicBezTo>
                  <a:cubicBezTo>
                    <a:pt x="112" y="103"/>
                    <a:pt x="113" y="106"/>
                    <a:pt x="113" y="108"/>
                  </a:cubicBezTo>
                  <a:moveTo>
                    <a:pt x="81" y="130"/>
                  </a:moveTo>
                  <a:cubicBezTo>
                    <a:pt x="85" y="130"/>
                    <a:pt x="88" y="129"/>
                    <a:pt x="91" y="127"/>
                  </a:cubicBezTo>
                  <a:cubicBezTo>
                    <a:pt x="97" y="123"/>
                    <a:pt x="100" y="117"/>
                    <a:pt x="98" y="110"/>
                  </a:cubicBezTo>
                  <a:cubicBezTo>
                    <a:pt x="96" y="104"/>
                    <a:pt x="93" y="100"/>
                    <a:pt x="88" y="96"/>
                  </a:cubicBezTo>
                  <a:cubicBezTo>
                    <a:pt x="85" y="93"/>
                    <a:pt x="81" y="91"/>
                    <a:pt x="77" y="88"/>
                  </a:cubicBezTo>
                  <a:cubicBezTo>
                    <a:pt x="74" y="86"/>
                    <a:pt x="72" y="83"/>
                    <a:pt x="71" y="80"/>
                  </a:cubicBezTo>
                  <a:cubicBezTo>
                    <a:pt x="70" y="77"/>
                    <a:pt x="70" y="74"/>
                    <a:pt x="72" y="71"/>
                  </a:cubicBezTo>
                  <a:cubicBezTo>
                    <a:pt x="74" y="68"/>
                    <a:pt x="76" y="67"/>
                    <a:pt x="80" y="67"/>
                  </a:cubicBezTo>
                  <a:cubicBezTo>
                    <a:pt x="83" y="67"/>
                    <a:pt x="86" y="69"/>
                    <a:pt x="88" y="73"/>
                  </a:cubicBezTo>
                  <a:cubicBezTo>
                    <a:pt x="88" y="74"/>
                    <a:pt x="88" y="75"/>
                    <a:pt x="88" y="76"/>
                  </a:cubicBezTo>
                  <a:cubicBezTo>
                    <a:pt x="88" y="76"/>
                    <a:pt x="90" y="77"/>
                    <a:pt x="90" y="76"/>
                  </a:cubicBezTo>
                  <a:cubicBezTo>
                    <a:pt x="91" y="75"/>
                    <a:pt x="91" y="75"/>
                    <a:pt x="91" y="75"/>
                  </a:cubicBezTo>
                  <a:cubicBezTo>
                    <a:pt x="91" y="72"/>
                    <a:pt x="91" y="70"/>
                    <a:pt x="89" y="67"/>
                  </a:cubicBezTo>
                  <a:cubicBezTo>
                    <a:pt x="85" y="63"/>
                    <a:pt x="76" y="62"/>
                    <a:pt x="72" y="64"/>
                  </a:cubicBezTo>
                  <a:cubicBezTo>
                    <a:pt x="67" y="67"/>
                    <a:pt x="63" y="73"/>
                    <a:pt x="65" y="80"/>
                  </a:cubicBezTo>
                  <a:cubicBezTo>
                    <a:pt x="66" y="83"/>
                    <a:pt x="67" y="85"/>
                    <a:pt x="69" y="87"/>
                  </a:cubicBezTo>
                  <a:cubicBezTo>
                    <a:pt x="71" y="90"/>
                    <a:pt x="74" y="92"/>
                    <a:pt x="76" y="94"/>
                  </a:cubicBezTo>
                  <a:cubicBezTo>
                    <a:pt x="80" y="97"/>
                    <a:pt x="84" y="99"/>
                    <a:pt x="88" y="103"/>
                  </a:cubicBezTo>
                  <a:cubicBezTo>
                    <a:pt x="91" y="106"/>
                    <a:pt x="92" y="109"/>
                    <a:pt x="93" y="113"/>
                  </a:cubicBezTo>
                  <a:cubicBezTo>
                    <a:pt x="93" y="114"/>
                    <a:pt x="93" y="115"/>
                    <a:pt x="93" y="115"/>
                  </a:cubicBezTo>
                  <a:cubicBezTo>
                    <a:pt x="92" y="121"/>
                    <a:pt x="89" y="124"/>
                    <a:pt x="84" y="125"/>
                  </a:cubicBezTo>
                  <a:cubicBezTo>
                    <a:pt x="81" y="125"/>
                    <a:pt x="79" y="126"/>
                    <a:pt x="77" y="124"/>
                  </a:cubicBezTo>
                  <a:cubicBezTo>
                    <a:pt x="73" y="122"/>
                    <a:pt x="71" y="119"/>
                    <a:pt x="70" y="115"/>
                  </a:cubicBezTo>
                  <a:cubicBezTo>
                    <a:pt x="70" y="114"/>
                    <a:pt x="71" y="112"/>
                    <a:pt x="71" y="111"/>
                  </a:cubicBezTo>
                  <a:cubicBezTo>
                    <a:pt x="73" y="109"/>
                    <a:pt x="76" y="108"/>
                    <a:pt x="78" y="109"/>
                  </a:cubicBezTo>
                  <a:cubicBezTo>
                    <a:pt x="79" y="110"/>
                    <a:pt x="80" y="110"/>
                    <a:pt x="81" y="110"/>
                  </a:cubicBezTo>
                  <a:cubicBezTo>
                    <a:pt x="82" y="111"/>
                    <a:pt x="83" y="110"/>
                    <a:pt x="83" y="109"/>
                  </a:cubicBezTo>
                  <a:cubicBezTo>
                    <a:pt x="84" y="109"/>
                    <a:pt x="83" y="108"/>
                    <a:pt x="82" y="107"/>
                  </a:cubicBezTo>
                  <a:cubicBezTo>
                    <a:pt x="79" y="104"/>
                    <a:pt x="75" y="104"/>
                    <a:pt x="71" y="105"/>
                  </a:cubicBezTo>
                  <a:cubicBezTo>
                    <a:pt x="67" y="107"/>
                    <a:pt x="64" y="112"/>
                    <a:pt x="65" y="118"/>
                  </a:cubicBezTo>
                  <a:cubicBezTo>
                    <a:pt x="67" y="126"/>
                    <a:pt x="75" y="130"/>
                    <a:pt x="81" y="130"/>
                  </a:cubicBezTo>
                </a:path>
              </a:pathLst>
            </a:custGeom>
            <a:solidFill>
              <a:srgbClr val="B71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2" name="Freeform 376"/>
            <p:cNvSpPr>
              <a:spLocks noEditPoints="1"/>
            </p:cNvSpPr>
            <p:nvPr/>
          </p:nvSpPr>
          <p:spPr bwMode="auto">
            <a:xfrm>
              <a:off x="825500" y="1917700"/>
              <a:ext cx="500062" cy="252413"/>
            </a:xfrm>
            <a:custGeom>
              <a:avLst/>
              <a:gdLst>
                <a:gd name="T0" fmla="*/ 1 w 133"/>
                <a:gd name="T1" fmla="*/ 33 h 67"/>
                <a:gd name="T2" fmla="*/ 21 w 133"/>
                <a:gd name="T3" fmla="*/ 26 h 67"/>
                <a:gd name="T4" fmla="*/ 41 w 133"/>
                <a:gd name="T5" fmla="*/ 37 h 67"/>
                <a:gd name="T6" fmla="*/ 47 w 133"/>
                <a:gd name="T7" fmla="*/ 36 h 67"/>
                <a:gd name="T8" fmla="*/ 48 w 133"/>
                <a:gd name="T9" fmla="*/ 16 h 67"/>
                <a:gd name="T10" fmla="*/ 75 w 133"/>
                <a:gd name="T11" fmla="*/ 3 h 67"/>
                <a:gd name="T12" fmla="*/ 86 w 133"/>
                <a:gd name="T13" fmla="*/ 35 h 67"/>
                <a:gd name="T14" fmla="*/ 89 w 133"/>
                <a:gd name="T15" fmla="*/ 39 h 67"/>
                <a:gd name="T16" fmla="*/ 100 w 133"/>
                <a:gd name="T17" fmla="*/ 32 h 67"/>
                <a:gd name="T18" fmla="*/ 120 w 133"/>
                <a:gd name="T19" fmla="*/ 24 h 67"/>
                <a:gd name="T20" fmla="*/ 129 w 133"/>
                <a:gd name="T21" fmla="*/ 51 h 67"/>
                <a:gd name="T22" fmla="*/ 113 w 133"/>
                <a:gd name="T23" fmla="*/ 67 h 67"/>
                <a:gd name="T24" fmla="*/ 88 w 133"/>
                <a:gd name="T25" fmla="*/ 64 h 67"/>
                <a:gd name="T26" fmla="*/ 47 w 133"/>
                <a:gd name="T27" fmla="*/ 64 h 67"/>
                <a:gd name="T28" fmla="*/ 19 w 133"/>
                <a:gd name="T29" fmla="*/ 67 h 67"/>
                <a:gd name="T30" fmla="*/ 3 w 133"/>
                <a:gd name="T31" fmla="*/ 49 h 67"/>
                <a:gd name="T32" fmla="*/ 69 w 133"/>
                <a:gd name="T33" fmla="*/ 37 h 67"/>
                <a:gd name="T34" fmla="*/ 69 w 133"/>
                <a:gd name="T35" fmla="*/ 21 h 67"/>
                <a:gd name="T36" fmla="*/ 67 w 133"/>
                <a:gd name="T37" fmla="*/ 17 h 67"/>
                <a:gd name="T38" fmla="*/ 64 w 133"/>
                <a:gd name="T39" fmla="*/ 22 h 67"/>
                <a:gd name="T40" fmla="*/ 64 w 133"/>
                <a:gd name="T41" fmla="*/ 52 h 67"/>
                <a:gd name="T42" fmla="*/ 67 w 133"/>
                <a:gd name="T43" fmla="*/ 57 h 67"/>
                <a:gd name="T44" fmla="*/ 69 w 133"/>
                <a:gd name="T45" fmla="*/ 53 h 67"/>
                <a:gd name="T46" fmla="*/ 95 w 133"/>
                <a:gd name="T47" fmla="*/ 56 h 67"/>
                <a:gd name="T48" fmla="*/ 119 w 133"/>
                <a:gd name="T49" fmla="*/ 41 h 67"/>
                <a:gd name="T50" fmla="*/ 122 w 133"/>
                <a:gd name="T51" fmla="*/ 37 h 67"/>
                <a:gd name="T52" fmla="*/ 119 w 133"/>
                <a:gd name="T53" fmla="*/ 36 h 67"/>
                <a:gd name="T54" fmla="*/ 98 w 133"/>
                <a:gd name="T55" fmla="*/ 49 h 67"/>
                <a:gd name="T56" fmla="*/ 93 w 133"/>
                <a:gd name="T57" fmla="*/ 53 h 67"/>
                <a:gd name="T58" fmla="*/ 40 w 133"/>
                <a:gd name="T59" fmla="*/ 54 h 67"/>
                <a:gd name="T60" fmla="*/ 15 w 133"/>
                <a:gd name="T61" fmla="*/ 36 h 67"/>
                <a:gd name="T62" fmla="*/ 11 w 133"/>
                <a:gd name="T63" fmla="*/ 36 h 67"/>
                <a:gd name="T64" fmla="*/ 13 w 133"/>
                <a:gd name="T65" fmla="*/ 40 h 67"/>
                <a:gd name="T66" fmla="*/ 37 w 133"/>
                <a:gd name="T67" fmla="*/ 56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33" h="67">
                  <a:moveTo>
                    <a:pt x="0" y="38"/>
                  </a:moveTo>
                  <a:cubicBezTo>
                    <a:pt x="0" y="36"/>
                    <a:pt x="0" y="35"/>
                    <a:pt x="1" y="33"/>
                  </a:cubicBezTo>
                  <a:cubicBezTo>
                    <a:pt x="2" y="28"/>
                    <a:pt x="7" y="24"/>
                    <a:pt x="13" y="24"/>
                  </a:cubicBezTo>
                  <a:cubicBezTo>
                    <a:pt x="16" y="24"/>
                    <a:pt x="18" y="25"/>
                    <a:pt x="21" y="26"/>
                  </a:cubicBezTo>
                  <a:cubicBezTo>
                    <a:pt x="25" y="27"/>
                    <a:pt x="29" y="29"/>
                    <a:pt x="33" y="32"/>
                  </a:cubicBezTo>
                  <a:cubicBezTo>
                    <a:pt x="36" y="33"/>
                    <a:pt x="39" y="35"/>
                    <a:pt x="41" y="37"/>
                  </a:cubicBezTo>
                  <a:cubicBezTo>
                    <a:pt x="42" y="38"/>
                    <a:pt x="43" y="38"/>
                    <a:pt x="44" y="39"/>
                  </a:cubicBezTo>
                  <a:cubicBezTo>
                    <a:pt x="46" y="39"/>
                    <a:pt x="47" y="38"/>
                    <a:pt x="47" y="36"/>
                  </a:cubicBezTo>
                  <a:cubicBezTo>
                    <a:pt x="47" y="36"/>
                    <a:pt x="47" y="35"/>
                    <a:pt x="46" y="34"/>
                  </a:cubicBezTo>
                  <a:cubicBezTo>
                    <a:pt x="45" y="28"/>
                    <a:pt x="46" y="21"/>
                    <a:pt x="48" y="16"/>
                  </a:cubicBezTo>
                  <a:cubicBezTo>
                    <a:pt x="50" y="10"/>
                    <a:pt x="53" y="6"/>
                    <a:pt x="58" y="3"/>
                  </a:cubicBezTo>
                  <a:cubicBezTo>
                    <a:pt x="63" y="0"/>
                    <a:pt x="69" y="0"/>
                    <a:pt x="75" y="3"/>
                  </a:cubicBezTo>
                  <a:cubicBezTo>
                    <a:pt x="82" y="7"/>
                    <a:pt x="85" y="14"/>
                    <a:pt x="86" y="21"/>
                  </a:cubicBezTo>
                  <a:cubicBezTo>
                    <a:pt x="87" y="26"/>
                    <a:pt x="87" y="30"/>
                    <a:pt x="86" y="35"/>
                  </a:cubicBezTo>
                  <a:cubicBezTo>
                    <a:pt x="86" y="35"/>
                    <a:pt x="86" y="36"/>
                    <a:pt x="86" y="37"/>
                  </a:cubicBezTo>
                  <a:cubicBezTo>
                    <a:pt x="86" y="38"/>
                    <a:pt x="87" y="39"/>
                    <a:pt x="89" y="39"/>
                  </a:cubicBezTo>
                  <a:cubicBezTo>
                    <a:pt x="90" y="38"/>
                    <a:pt x="90" y="38"/>
                    <a:pt x="91" y="37"/>
                  </a:cubicBezTo>
                  <a:cubicBezTo>
                    <a:pt x="94" y="35"/>
                    <a:pt x="97" y="33"/>
                    <a:pt x="100" y="32"/>
                  </a:cubicBezTo>
                  <a:cubicBezTo>
                    <a:pt x="105" y="28"/>
                    <a:pt x="110" y="26"/>
                    <a:pt x="116" y="25"/>
                  </a:cubicBezTo>
                  <a:cubicBezTo>
                    <a:pt x="117" y="25"/>
                    <a:pt x="118" y="24"/>
                    <a:pt x="120" y="24"/>
                  </a:cubicBezTo>
                  <a:cubicBezTo>
                    <a:pt x="126" y="24"/>
                    <a:pt x="132" y="28"/>
                    <a:pt x="133" y="37"/>
                  </a:cubicBezTo>
                  <a:cubicBezTo>
                    <a:pt x="133" y="42"/>
                    <a:pt x="132" y="47"/>
                    <a:pt x="129" y="51"/>
                  </a:cubicBezTo>
                  <a:cubicBezTo>
                    <a:pt x="125" y="57"/>
                    <a:pt x="121" y="62"/>
                    <a:pt x="116" y="66"/>
                  </a:cubicBezTo>
                  <a:cubicBezTo>
                    <a:pt x="115" y="67"/>
                    <a:pt x="114" y="67"/>
                    <a:pt x="113" y="67"/>
                  </a:cubicBezTo>
                  <a:cubicBezTo>
                    <a:pt x="111" y="66"/>
                    <a:pt x="108" y="66"/>
                    <a:pt x="106" y="66"/>
                  </a:cubicBezTo>
                  <a:cubicBezTo>
                    <a:pt x="100" y="65"/>
                    <a:pt x="94" y="65"/>
                    <a:pt x="88" y="64"/>
                  </a:cubicBezTo>
                  <a:cubicBezTo>
                    <a:pt x="85" y="64"/>
                    <a:pt x="82" y="64"/>
                    <a:pt x="79" y="64"/>
                  </a:cubicBezTo>
                  <a:cubicBezTo>
                    <a:pt x="68" y="64"/>
                    <a:pt x="58" y="64"/>
                    <a:pt x="47" y="64"/>
                  </a:cubicBezTo>
                  <a:cubicBezTo>
                    <a:pt x="43" y="64"/>
                    <a:pt x="39" y="64"/>
                    <a:pt x="34" y="65"/>
                  </a:cubicBezTo>
                  <a:cubicBezTo>
                    <a:pt x="29" y="65"/>
                    <a:pt x="24" y="66"/>
                    <a:pt x="19" y="67"/>
                  </a:cubicBezTo>
                  <a:cubicBezTo>
                    <a:pt x="18" y="67"/>
                    <a:pt x="18" y="67"/>
                    <a:pt x="17" y="66"/>
                  </a:cubicBezTo>
                  <a:cubicBezTo>
                    <a:pt x="11" y="61"/>
                    <a:pt x="6" y="56"/>
                    <a:pt x="3" y="49"/>
                  </a:cubicBezTo>
                  <a:cubicBezTo>
                    <a:pt x="1" y="45"/>
                    <a:pt x="0" y="42"/>
                    <a:pt x="0" y="38"/>
                  </a:cubicBezTo>
                  <a:moveTo>
                    <a:pt x="69" y="37"/>
                  </a:moveTo>
                  <a:cubicBezTo>
                    <a:pt x="69" y="37"/>
                    <a:pt x="69" y="37"/>
                    <a:pt x="69" y="37"/>
                  </a:cubicBezTo>
                  <a:cubicBezTo>
                    <a:pt x="69" y="32"/>
                    <a:pt x="69" y="26"/>
                    <a:pt x="69" y="21"/>
                  </a:cubicBezTo>
                  <a:cubicBezTo>
                    <a:pt x="69" y="20"/>
                    <a:pt x="69" y="19"/>
                    <a:pt x="69" y="19"/>
                  </a:cubicBezTo>
                  <a:cubicBezTo>
                    <a:pt x="69" y="18"/>
                    <a:pt x="68" y="17"/>
                    <a:pt x="67" y="17"/>
                  </a:cubicBezTo>
                  <a:cubicBezTo>
                    <a:pt x="65" y="17"/>
                    <a:pt x="64" y="17"/>
                    <a:pt x="64" y="19"/>
                  </a:cubicBezTo>
                  <a:cubicBezTo>
                    <a:pt x="64" y="20"/>
                    <a:pt x="64" y="21"/>
                    <a:pt x="64" y="22"/>
                  </a:cubicBezTo>
                  <a:cubicBezTo>
                    <a:pt x="64" y="28"/>
                    <a:pt x="64" y="34"/>
                    <a:pt x="64" y="39"/>
                  </a:cubicBezTo>
                  <a:cubicBezTo>
                    <a:pt x="64" y="44"/>
                    <a:pt x="64" y="48"/>
                    <a:pt x="64" y="52"/>
                  </a:cubicBezTo>
                  <a:cubicBezTo>
                    <a:pt x="64" y="53"/>
                    <a:pt x="64" y="54"/>
                    <a:pt x="64" y="55"/>
                  </a:cubicBezTo>
                  <a:cubicBezTo>
                    <a:pt x="64" y="56"/>
                    <a:pt x="65" y="57"/>
                    <a:pt x="67" y="57"/>
                  </a:cubicBezTo>
                  <a:cubicBezTo>
                    <a:pt x="68" y="57"/>
                    <a:pt x="69" y="56"/>
                    <a:pt x="69" y="55"/>
                  </a:cubicBezTo>
                  <a:cubicBezTo>
                    <a:pt x="69" y="54"/>
                    <a:pt x="69" y="54"/>
                    <a:pt x="69" y="53"/>
                  </a:cubicBezTo>
                  <a:cubicBezTo>
                    <a:pt x="69" y="47"/>
                    <a:pt x="69" y="42"/>
                    <a:pt x="69" y="37"/>
                  </a:cubicBezTo>
                  <a:moveTo>
                    <a:pt x="95" y="56"/>
                  </a:moveTo>
                  <a:cubicBezTo>
                    <a:pt x="96" y="56"/>
                    <a:pt x="97" y="55"/>
                    <a:pt x="98" y="54"/>
                  </a:cubicBezTo>
                  <a:cubicBezTo>
                    <a:pt x="105" y="50"/>
                    <a:pt x="112" y="45"/>
                    <a:pt x="119" y="41"/>
                  </a:cubicBezTo>
                  <a:cubicBezTo>
                    <a:pt x="120" y="40"/>
                    <a:pt x="121" y="40"/>
                    <a:pt x="121" y="39"/>
                  </a:cubicBezTo>
                  <a:cubicBezTo>
                    <a:pt x="122" y="38"/>
                    <a:pt x="122" y="38"/>
                    <a:pt x="122" y="37"/>
                  </a:cubicBezTo>
                  <a:cubicBezTo>
                    <a:pt x="123" y="36"/>
                    <a:pt x="122" y="35"/>
                    <a:pt x="121" y="35"/>
                  </a:cubicBezTo>
                  <a:cubicBezTo>
                    <a:pt x="120" y="35"/>
                    <a:pt x="119" y="35"/>
                    <a:pt x="119" y="36"/>
                  </a:cubicBezTo>
                  <a:cubicBezTo>
                    <a:pt x="118" y="36"/>
                    <a:pt x="117" y="37"/>
                    <a:pt x="116" y="37"/>
                  </a:cubicBezTo>
                  <a:cubicBezTo>
                    <a:pt x="110" y="41"/>
                    <a:pt x="104" y="45"/>
                    <a:pt x="98" y="49"/>
                  </a:cubicBezTo>
                  <a:cubicBezTo>
                    <a:pt x="97" y="49"/>
                    <a:pt x="96" y="50"/>
                    <a:pt x="95" y="51"/>
                  </a:cubicBezTo>
                  <a:cubicBezTo>
                    <a:pt x="94" y="51"/>
                    <a:pt x="94" y="52"/>
                    <a:pt x="93" y="53"/>
                  </a:cubicBezTo>
                  <a:cubicBezTo>
                    <a:pt x="93" y="54"/>
                    <a:pt x="94" y="56"/>
                    <a:pt x="95" y="56"/>
                  </a:cubicBezTo>
                  <a:moveTo>
                    <a:pt x="40" y="54"/>
                  </a:moveTo>
                  <a:cubicBezTo>
                    <a:pt x="40" y="52"/>
                    <a:pt x="39" y="52"/>
                    <a:pt x="38" y="51"/>
                  </a:cubicBezTo>
                  <a:cubicBezTo>
                    <a:pt x="30" y="46"/>
                    <a:pt x="23" y="41"/>
                    <a:pt x="15" y="36"/>
                  </a:cubicBezTo>
                  <a:cubicBezTo>
                    <a:pt x="14" y="36"/>
                    <a:pt x="14" y="36"/>
                    <a:pt x="13" y="35"/>
                  </a:cubicBezTo>
                  <a:cubicBezTo>
                    <a:pt x="12" y="35"/>
                    <a:pt x="11" y="35"/>
                    <a:pt x="11" y="36"/>
                  </a:cubicBezTo>
                  <a:cubicBezTo>
                    <a:pt x="10" y="37"/>
                    <a:pt x="10" y="38"/>
                    <a:pt x="11" y="39"/>
                  </a:cubicBezTo>
                  <a:cubicBezTo>
                    <a:pt x="12" y="39"/>
                    <a:pt x="12" y="40"/>
                    <a:pt x="13" y="40"/>
                  </a:cubicBezTo>
                  <a:cubicBezTo>
                    <a:pt x="21" y="45"/>
                    <a:pt x="28" y="50"/>
                    <a:pt x="35" y="55"/>
                  </a:cubicBezTo>
                  <a:cubicBezTo>
                    <a:pt x="36" y="55"/>
                    <a:pt x="37" y="56"/>
                    <a:pt x="37" y="56"/>
                  </a:cubicBezTo>
                  <a:cubicBezTo>
                    <a:pt x="39" y="56"/>
                    <a:pt x="40" y="55"/>
                    <a:pt x="40" y="54"/>
                  </a:cubicBezTo>
                </a:path>
              </a:pathLst>
            </a:custGeom>
            <a:solidFill>
              <a:srgbClr val="B71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3" name="Freeform 377"/>
            <p:cNvSpPr>
              <a:spLocks noEditPoints="1"/>
            </p:cNvSpPr>
            <p:nvPr/>
          </p:nvSpPr>
          <p:spPr bwMode="auto">
            <a:xfrm>
              <a:off x="825500" y="3328988"/>
              <a:ext cx="500062" cy="257175"/>
            </a:xfrm>
            <a:custGeom>
              <a:avLst/>
              <a:gdLst>
                <a:gd name="T0" fmla="*/ 46 w 133"/>
                <a:gd name="T1" fmla="*/ 33 h 68"/>
                <a:gd name="T2" fmla="*/ 44 w 133"/>
                <a:gd name="T3" fmla="*/ 29 h 68"/>
                <a:gd name="T4" fmla="*/ 22 w 133"/>
                <a:gd name="T5" fmla="*/ 41 h 68"/>
                <a:gd name="T6" fmla="*/ 0 w 133"/>
                <a:gd name="T7" fmla="*/ 32 h 68"/>
                <a:gd name="T8" fmla="*/ 17 w 133"/>
                <a:gd name="T9" fmla="*/ 2 h 68"/>
                <a:gd name="T10" fmla="*/ 48 w 133"/>
                <a:gd name="T11" fmla="*/ 8 h 68"/>
                <a:gd name="T12" fmla="*/ 70 w 133"/>
                <a:gd name="T13" fmla="*/ 11 h 68"/>
                <a:gd name="T14" fmla="*/ 111 w 133"/>
                <a:gd name="T15" fmla="*/ 0 h 68"/>
                <a:gd name="T16" fmla="*/ 116 w 133"/>
                <a:gd name="T17" fmla="*/ 1 h 68"/>
                <a:gd name="T18" fmla="*/ 133 w 133"/>
                <a:gd name="T19" fmla="*/ 33 h 68"/>
                <a:gd name="T20" fmla="*/ 101 w 133"/>
                <a:gd name="T21" fmla="*/ 37 h 68"/>
                <a:gd name="T22" fmla="*/ 89 w 133"/>
                <a:gd name="T23" fmla="*/ 29 h 68"/>
                <a:gd name="T24" fmla="*/ 87 w 133"/>
                <a:gd name="T25" fmla="*/ 35 h 68"/>
                <a:gd name="T26" fmla="*/ 74 w 133"/>
                <a:gd name="T27" fmla="*/ 65 h 68"/>
                <a:gd name="T28" fmla="*/ 47 w 133"/>
                <a:gd name="T29" fmla="*/ 48 h 68"/>
                <a:gd name="T30" fmla="*/ 46 w 133"/>
                <a:gd name="T31" fmla="*/ 40 h 68"/>
                <a:gd name="T32" fmla="*/ 64 w 133"/>
                <a:gd name="T33" fmla="*/ 37 h 68"/>
                <a:gd name="T34" fmla="*/ 64 w 133"/>
                <a:gd name="T35" fmla="*/ 52 h 68"/>
                <a:gd name="T36" fmla="*/ 69 w 133"/>
                <a:gd name="T37" fmla="*/ 52 h 68"/>
                <a:gd name="T38" fmla="*/ 69 w 133"/>
                <a:gd name="T39" fmla="*/ 27 h 68"/>
                <a:gd name="T40" fmla="*/ 68 w 133"/>
                <a:gd name="T41" fmla="*/ 21 h 68"/>
                <a:gd name="T42" fmla="*/ 65 w 133"/>
                <a:gd name="T43" fmla="*/ 21 h 68"/>
                <a:gd name="T44" fmla="*/ 64 w 133"/>
                <a:gd name="T45" fmla="*/ 37 h 68"/>
                <a:gd name="T46" fmla="*/ 34 w 133"/>
                <a:gd name="T47" fmla="*/ 14 h 68"/>
                <a:gd name="T48" fmla="*/ 13 w 133"/>
                <a:gd name="T49" fmla="*/ 27 h 68"/>
                <a:gd name="T50" fmla="*/ 11 w 133"/>
                <a:gd name="T51" fmla="*/ 31 h 68"/>
                <a:gd name="T52" fmla="*/ 16 w 133"/>
                <a:gd name="T53" fmla="*/ 30 h 68"/>
                <a:gd name="T54" fmla="*/ 33 w 133"/>
                <a:gd name="T55" fmla="*/ 17 h 68"/>
                <a:gd name="T56" fmla="*/ 122 w 133"/>
                <a:gd name="T57" fmla="*/ 30 h 68"/>
                <a:gd name="T58" fmla="*/ 118 w 133"/>
                <a:gd name="T59" fmla="*/ 26 h 68"/>
                <a:gd name="T60" fmla="*/ 102 w 133"/>
                <a:gd name="T61" fmla="*/ 14 h 68"/>
                <a:gd name="T62" fmla="*/ 99 w 133"/>
                <a:gd name="T63" fmla="*/ 17 h 68"/>
                <a:gd name="T64" fmla="*/ 115 w 133"/>
                <a:gd name="T65" fmla="*/ 29 h 68"/>
                <a:gd name="T66" fmla="*/ 120 w 133"/>
                <a:gd name="T67" fmla="*/ 31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33" h="68">
                  <a:moveTo>
                    <a:pt x="46" y="40"/>
                  </a:moveTo>
                  <a:cubicBezTo>
                    <a:pt x="46" y="37"/>
                    <a:pt x="46" y="35"/>
                    <a:pt x="46" y="33"/>
                  </a:cubicBezTo>
                  <a:cubicBezTo>
                    <a:pt x="47" y="32"/>
                    <a:pt x="47" y="31"/>
                    <a:pt x="47" y="31"/>
                  </a:cubicBezTo>
                  <a:cubicBezTo>
                    <a:pt x="46" y="29"/>
                    <a:pt x="45" y="29"/>
                    <a:pt x="44" y="29"/>
                  </a:cubicBezTo>
                  <a:cubicBezTo>
                    <a:pt x="43" y="30"/>
                    <a:pt x="42" y="30"/>
                    <a:pt x="41" y="31"/>
                  </a:cubicBezTo>
                  <a:cubicBezTo>
                    <a:pt x="35" y="35"/>
                    <a:pt x="29" y="39"/>
                    <a:pt x="22" y="41"/>
                  </a:cubicBezTo>
                  <a:cubicBezTo>
                    <a:pt x="19" y="43"/>
                    <a:pt x="16" y="43"/>
                    <a:pt x="12" y="43"/>
                  </a:cubicBezTo>
                  <a:cubicBezTo>
                    <a:pt x="5" y="43"/>
                    <a:pt x="0" y="38"/>
                    <a:pt x="0" y="32"/>
                  </a:cubicBezTo>
                  <a:cubicBezTo>
                    <a:pt x="0" y="26"/>
                    <a:pt x="1" y="22"/>
                    <a:pt x="3" y="17"/>
                  </a:cubicBezTo>
                  <a:cubicBezTo>
                    <a:pt x="7" y="11"/>
                    <a:pt x="12" y="7"/>
                    <a:pt x="17" y="2"/>
                  </a:cubicBezTo>
                  <a:cubicBezTo>
                    <a:pt x="19" y="0"/>
                    <a:pt x="20" y="0"/>
                    <a:pt x="23" y="1"/>
                  </a:cubicBezTo>
                  <a:cubicBezTo>
                    <a:pt x="31" y="4"/>
                    <a:pt x="39" y="6"/>
                    <a:pt x="48" y="8"/>
                  </a:cubicBezTo>
                  <a:cubicBezTo>
                    <a:pt x="53" y="9"/>
                    <a:pt x="59" y="10"/>
                    <a:pt x="64" y="12"/>
                  </a:cubicBezTo>
                  <a:cubicBezTo>
                    <a:pt x="66" y="12"/>
                    <a:pt x="68" y="12"/>
                    <a:pt x="70" y="11"/>
                  </a:cubicBezTo>
                  <a:cubicBezTo>
                    <a:pt x="79" y="9"/>
                    <a:pt x="88" y="7"/>
                    <a:pt x="97" y="5"/>
                  </a:cubicBezTo>
                  <a:cubicBezTo>
                    <a:pt x="102" y="4"/>
                    <a:pt x="106" y="2"/>
                    <a:pt x="111" y="0"/>
                  </a:cubicBezTo>
                  <a:cubicBezTo>
                    <a:pt x="113" y="0"/>
                    <a:pt x="114" y="0"/>
                    <a:pt x="115" y="1"/>
                  </a:cubicBezTo>
                  <a:cubicBezTo>
                    <a:pt x="116" y="1"/>
                    <a:pt x="116" y="1"/>
                    <a:pt x="116" y="1"/>
                  </a:cubicBezTo>
                  <a:cubicBezTo>
                    <a:pt x="122" y="7"/>
                    <a:pt x="128" y="13"/>
                    <a:pt x="131" y="21"/>
                  </a:cubicBezTo>
                  <a:cubicBezTo>
                    <a:pt x="133" y="25"/>
                    <a:pt x="133" y="29"/>
                    <a:pt x="133" y="33"/>
                  </a:cubicBezTo>
                  <a:cubicBezTo>
                    <a:pt x="132" y="38"/>
                    <a:pt x="127" y="44"/>
                    <a:pt x="118" y="43"/>
                  </a:cubicBezTo>
                  <a:cubicBezTo>
                    <a:pt x="112" y="43"/>
                    <a:pt x="106" y="40"/>
                    <a:pt x="101" y="37"/>
                  </a:cubicBezTo>
                  <a:cubicBezTo>
                    <a:pt x="98" y="35"/>
                    <a:pt x="94" y="33"/>
                    <a:pt x="91" y="31"/>
                  </a:cubicBezTo>
                  <a:cubicBezTo>
                    <a:pt x="90" y="30"/>
                    <a:pt x="90" y="30"/>
                    <a:pt x="89" y="29"/>
                  </a:cubicBezTo>
                  <a:cubicBezTo>
                    <a:pt x="87" y="28"/>
                    <a:pt x="86" y="30"/>
                    <a:pt x="86" y="31"/>
                  </a:cubicBezTo>
                  <a:cubicBezTo>
                    <a:pt x="86" y="33"/>
                    <a:pt x="86" y="34"/>
                    <a:pt x="87" y="35"/>
                  </a:cubicBezTo>
                  <a:cubicBezTo>
                    <a:pt x="88" y="44"/>
                    <a:pt x="86" y="52"/>
                    <a:pt x="81" y="59"/>
                  </a:cubicBezTo>
                  <a:cubicBezTo>
                    <a:pt x="79" y="61"/>
                    <a:pt x="77" y="63"/>
                    <a:pt x="74" y="65"/>
                  </a:cubicBezTo>
                  <a:cubicBezTo>
                    <a:pt x="69" y="68"/>
                    <a:pt x="61" y="68"/>
                    <a:pt x="56" y="63"/>
                  </a:cubicBezTo>
                  <a:cubicBezTo>
                    <a:pt x="51" y="59"/>
                    <a:pt x="48" y="54"/>
                    <a:pt x="47" y="48"/>
                  </a:cubicBezTo>
                  <a:cubicBezTo>
                    <a:pt x="46" y="47"/>
                    <a:pt x="46" y="45"/>
                    <a:pt x="46" y="44"/>
                  </a:cubicBezTo>
                  <a:cubicBezTo>
                    <a:pt x="46" y="42"/>
                    <a:pt x="46" y="41"/>
                    <a:pt x="46" y="40"/>
                  </a:cubicBezTo>
                  <a:moveTo>
                    <a:pt x="64" y="37"/>
                  </a:moveTo>
                  <a:cubicBezTo>
                    <a:pt x="64" y="37"/>
                    <a:pt x="64" y="37"/>
                    <a:pt x="64" y="37"/>
                  </a:cubicBezTo>
                  <a:cubicBezTo>
                    <a:pt x="64" y="41"/>
                    <a:pt x="64" y="45"/>
                    <a:pt x="64" y="49"/>
                  </a:cubicBezTo>
                  <a:cubicBezTo>
                    <a:pt x="64" y="50"/>
                    <a:pt x="64" y="51"/>
                    <a:pt x="64" y="52"/>
                  </a:cubicBezTo>
                  <a:cubicBezTo>
                    <a:pt x="64" y="53"/>
                    <a:pt x="66" y="54"/>
                    <a:pt x="66" y="54"/>
                  </a:cubicBezTo>
                  <a:cubicBezTo>
                    <a:pt x="67" y="54"/>
                    <a:pt x="69" y="53"/>
                    <a:pt x="69" y="52"/>
                  </a:cubicBezTo>
                  <a:cubicBezTo>
                    <a:pt x="69" y="51"/>
                    <a:pt x="69" y="50"/>
                    <a:pt x="69" y="50"/>
                  </a:cubicBezTo>
                  <a:cubicBezTo>
                    <a:pt x="69" y="42"/>
                    <a:pt x="69" y="34"/>
                    <a:pt x="69" y="27"/>
                  </a:cubicBezTo>
                  <a:cubicBezTo>
                    <a:pt x="69" y="25"/>
                    <a:pt x="68" y="23"/>
                    <a:pt x="68" y="22"/>
                  </a:cubicBezTo>
                  <a:cubicBezTo>
                    <a:pt x="68" y="21"/>
                    <a:pt x="68" y="21"/>
                    <a:pt x="68" y="21"/>
                  </a:cubicBezTo>
                  <a:cubicBezTo>
                    <a:pt x="67" y="20"/>
                    <a:pt x="67" y="20"/>
                    <a:pt x="66" y="20"/>
                  </a:cubicBezTo>
                  <a:cubicBezTo>
                    <a:pt x="65" y="20"/>
                    <a:pt x="65" y="20"/>
                    <a:pt x="65" y="21"/>
                  </a:cubicBezTo>
                  <a:cubicBezTo>
                    <a:pt x="64" y="22"/>
                    <a:pt x="64" y="24"/>
                    <a:pt x="64" y="25"/>
                  </a:cubicBezTo>
                  <a:cubicBezTo>
                    <a:pt x="64" y="29"/>
                    <a:pt x="64" y="33"/>
                    <a:pt x="64" y="37"/>
                  </a:cubicBezTo>
                  <a:moveTo>
                    <a:pt x="34" y="15"/>
                  </a:moveTo>
                  <a:cubicBezTo>
                    <a:pt x="34" y="14"/>
                    <a:pt x="34" y="14"/>
                    <a:pt x="34" y="14"/>
                  </a:cubicBezTo>
                  <a:cubicBezTo>
                    <a:pt x="33" y="13"/>
                    <a:pt x="31" y="13"/>
                    <a:pt x="30" y="14"/>
                  </a:cubicBezTo>
                  <a:cubicBezTo>
                    <a:pt x="25" y="18"/>
                    <a:pt x="19" y="22"/>
                    <a:pt x="13" y="27"/>
                  </a:cubicBezTo>
                  <a:cubicBezTo>
                    <a:pt x="13" y="27"/>
                    <a:pt x="12" y="28"/>
                    <a:pt x="12" y="28"/>
                  </a:cubicBezTo>
                  <a:cubicBezTo>
                    <a:pt x="11" y="29"/>
                    <a:pt x="11" y="30"/>
                    <a:pt x="11" y="31"/>
                  </a:cubicBezTo>
                  <a:cubicBezTo>
                    <a:pt x="12" y="31"/>
                    <a:pt x="13" y="32"/>
                    <a:pt x="14" y="31"/>
                  </a:cubicBezTo>
                  <a:cubicBezTo>
                    <a:pt x="15" y="31"/>
                    <a:pt x="16" y="30"/>
                    <a:pt x="16" y="30"/>
                  </a:cubicBezTo>
                  <a:cubicBezTo>
                    <a:pt x="21" y="26"/>
                    <a:pt x="26" y="22"/>
                    <a:pt x="31" y="19"/>
                  </a:cubicBezTo>
                  <a:cubicBezTo>
                    <a:pt x="32" y="18"/>
                    <a:pt x="33" y="18"/>
                    <a:pt x="33" y="17"/>
                  </a:cubicBezTo>
                  <a:cubicBezTo>
                    <a:pt x="34" y="17"/>
                    <a:pt x="34" y="16"/>
                    <a:pt x="34" y="15"/>
                  </a:cubicBezTo>
                  <a:moveTo>
                    <a:pt x="122" y="30"/>
                  </a:moveTo>
                  <a:cubicBezTo>
                    <a:pt x="122" y="29"/>
                    <a:pt x="121" y="28"/>
                    <a:pt x="121" y="28"/>
                  </a:cubicBezTo>
                  <a:cubicBezTo>
                    <a:pt x="120" y="27"/>
                    <a:pt x="119" y="26"/>
                    <a:pt x="118" y="26"/>
                  </a:cubicBezTo>
                  <a:cubicBezTo>
                    <a:pt x="114" y="22"/>
                    <a:pt x="109" y="19"/>
                    <a:pt x="105" y="15"/>
                  </a:cubicBezTo>
                  <a:cubicBezTo>
                    <a:pt x="104" y="15"/>
                    <a:pt x="103" y="14"/>
                    <a:pt x="102" y="14"/>
                  </a:cubicBezTo>
                  <a:cubicBezTo>
                    <a:pt x="101" y="13"/>
                    <a:pt x="100" y="13"/>
                    <a:pt x="99" y="14"/>
                  </a:cubicBezTo>
                  <a:cubicBezTo>
                    <a:pt x="99" y="15"/>
                    <a:pt x="99" y="16"/>
                    <a:pt x="99" y="17"/>
                  </a:cubicBezTo>
                  <a:cubicBezTo>
                    <a:pt x="100" y="17"/>
                    <a:pt x="100" y="18"/>
                    <a:pt x="101" y="18"/>
                  </a:cubicBezTo>
                  <a:cubicBezTo>
                    <a:pt x="105" y="22"/>
                    <a:pt x="110" y="25"/>
                    <a:pt x="115" y="29"/>
                  </a:cubicBezTo>
                  <a:cubicBezTo>
                    <a:pt x="116" y="30"/>
                    <a:pt x="117" y="30"/>
                    <a:pt x="118" y="31"/>
                  </a:cubicBezTo>
                  <a:cubicBezTo>
                    <a:pt x="119" y="31"/>
                    <a:pt x="120" y="31"/>
                    <a:pt x="120" y="31"/>
                  </a:cubicBezTo>
                  <a:cubicBezTo>
                    <a:pt x="121" y="31"/>
                    <a:pt x="122" y="30"/>
                    <a:pt x="122" y="30"/>
                  </a:cubicBezTo>
                </a:path>
              </a:pathLst>
            </a:custGeom>
            <a:solidFill>
              <a:srgbClr val="B71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4" name="Freeform 378"/>
            <p:cNvSpPr>
              <a:spLocks/>
            </p:cNvSpPr>
            <p:nvPr/>
          </p:nvSpPr>
          <p:spPr bwMode="auto">
            <a:xfrm>
              <a:off x="1119188" y="3179763"/>
              <a:ext cx="296862" cy="168275"/>
            </a:xfrm>
            <a:custGeom>
              <a:avLst/>
              <a:gdLst>
                <a:gd name="T0" fmla="*/ 1 w 79"/>
                <a:gd name="T1" fmla="*/ 45 h 45"/>
                <a:gd name="T2" fmla="*/ 0 w 79"/>
                <a:gd name="T3" fmla="*/ 45 h 45"/>
                <a:gd name="T4" fmla="*/ 0 w 79"/>
                <a:gd name="T5" fmla="*/ 44 h 45"/>
                <a:gd name="T6" fmla="*/ 1 w 79"/>
                <a:gd name="T7" fmla="*/ 43 h 45"/>
                <a:gd name="T8" fmla="*/ 22 w 79"/>
                <a:gd name="T9" fmla="*/ 28 h 45"/>
                <a:gd name="T10" fmla="*/ 37 w 79"/>
                <a:gd name="T11" fmla="*/ 15 h 45"/>
                <a:gd name="T12" fmla="*/ 46 w 79"/>
                <a:gd name="T13" fmla="*/ 7 h 45"/>
                <a:gd name="T14" fmla="*/ 51 w 79"/>
                <a:gd name="T15" fmla="*/ 1 h 45"/>
                <a:gd name="T16" fmla="*/ 56 w 79"/>
                <a:gd name="T17" fmla="*/ 1 h 45"/>
                <a:gd name="T18" fmla="*/ 78 w 79"/>
                <a:gd name="T19" fmla="*/ 13 h 45"/>
                <a:gd name="T20" fmla="*/ 79 w 79"/>
                <a:gd name="T21" fmla="*/ 14 h 45"/>
                <a:gd name="T22" fmla="*/ 78 w 79"/>
                <a:gd name="T23" fmla="*/ 16 h 45"/>
                <a:gd name="T24" fmla="*/ 72 w 79"/>
                <a:gd name="T25" fmla="*/ 19 h 45"/>
                <a:gd name="T26" fmla="*/ 24 w 79"/>
                <a:gd name="T27" fmla="*/ 39 h 45"/>
                <a:gd name="T28" fmla="*/ 2 w 79"/>
                <a:gd name="T29" fmla="*/ 45 h 45"/>
                <a:gd name="T30" fmla="*/ 1 w 79"/>
                <a:gd name="T31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9" h="45">
                  <a:moveTo>
                    <a:pt x="1" y="45"/>
                  </a:moveTo>
                  <a:cubicBezTo>
                    <a:pt x="0" y="45"/>
                    <a:pt x="0" y="45"/>
                    <a:pt x="0" y="45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0" y="44"/>
                    <a:pt x="0" y="43"/>
                    <a:pt x="1" y="43"/>
                  </a:cubicBezTo>
                  <a:cubicBezTo>
                    <a:pt x="8" y="39"/>
                    <a:pt x="15" y="34"/>
                    <a:pt x="22" y="28"/>
                  </a:cubicBezTo>
                  <a:cubicBezTo>
                    <a:pt x="27" y="24"/>
                    <a:pt x="32" y="20"/>
                    <a:pt x="37" y="15"/>
                  </a:cubicBezTo>
                  <a:cubicBezTo>
                    <a:pt x="40" y="12"/>
                    <a:pt x="43" y="10"/>
                    <a:pt x="46" y="7"/>
                  </a:cubicBezTo>
                  <a:cubicBezTo>
                    <a:pt x="48" y="5"/>
                    <a:pt x="49" y="3"/>
                    <a:pt x="51" y="1"/>
                  </a:cubicBezTo>
                  <a:cubicBezTo>
                    <a:pt x="53" y="0"/>
                    <a:pt x="53" y="0"/>
                    <a:pt x="56" y="1"/>
                  </a:cubicBezTo>
                  <a:cubicBezTo>
                    <a:pt x="63" y="4"/>
                    <a:pt x="71" y="9"/>
                    <a:pt x="78" y="13"/>
                  </a:cubicBezTo>
                  <a:cubicBezTo>
                    <a:pt x="79" y="14"/>
                    <a:pt x="79" y="14"/>
                    <a:pt x="79" y="14"/>
                  </a:cubicBezTo>
                  <a:cubicBezTo>
                    <a:pt x="79" y="15"/>
                    <a:pt x="79" y="15"/>
                    <a:pt x="78" y="16"/>
                  </a:cubicBezTo>
                  <a:cubicBezTo>
                    <a:pt x="76" y="17"/>
                    <a:pt x="74" y="18"/>
                    <a:pt x="72" y="19"/>
                  </a:cubicBezTo>
                  <a:cubicBezTo>
                    <a:pt x="56" y="27"/>
                    <a:pt x="40" y="34"/>
                    <a:pt x="24" y="39"/>
                  </a:cubicBezTo>
                  <a:cubicBezTo>
                    <a:pt x="16" y="41"/>
                    <a:pt x="9" y="43"/>
                    <a:pt x="2" y="45"/>
                  </a:cubicBezTo>
                  <a:cubicBezTo>
                    <a:pt x="1" y="45"/>
                    <a:pt x="1" y="45"/>
                    <a:pt x="1" y="45"/>
                  </a:cubicBezTo>
                </a:path>
              </a:pathLst>
            </a:custGeom>
            <a:solidFill>
              <a:srgbClr val="FFD3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5" name="Freeform 379"/>
            <p:cNvSpPr>
              <a:spLocks/>
            </p:cNvSpPr>
            <p:nvPr/>
          </p:nvSpPr>
          <p:spPr bwMode="auto">
            <a:xfrm>
              <a:off x="735013" y="3179763"/>
              <a:ext cx="296862" cy="168275"/>
            </a:xfrm>
            <a:custGeom>
              <a:avLst/>
              <a:gdLst>
                <a:gd name="T0" fmla="*/ 25 w 79"/>
                <a:gd name="T1" fmla="*/ 0 h 45"/>
                <a:gd name="T2" fmla="*/ 27 w 79"/>
                <a:gd name="T3" fmla="*/ 1 h 45"/>
                <a:gd name="T4" fmla="*/ 30 w 79"/>
                <a:gd name="T5" fmla="*/ 4 h 45"/>
                <a:gd name="T6" fmla="*/ 76 w 79"/>
                <a:gd name="T7" fmla="*/ 42 h 45"/>
                <a:gd name="T8" fmla="*/ 79 w 79"/>
                <a:gd name="T9" fmla="*/ 45 h 45"/>
                <a:gd name="T10" fmla="*/ 75 w 79"/>
                <a:gd name="T11" fmla="*/ 44 h 45"/>
                <a:gd name="T12" fmla="*/ 45 w 79"/>
                <a:gd name="T13" fmla="*/ 36 h 45"/>
                <a:gd name="T14" fmla="*/ 26 w 79"/>
                <a:gd name="T15" fmla="*/ 28 h 45"/>
                <a:gd name="T16" fmla="*/ 2 w 79"/>
                <a:gd name="T17" fmla="*/ 17 h 45"/>
                <a:gd name="T18" fmla="*/ 0 w 79"/>
                <a:gd name="T19" fmla="*/ 16 h 45"/>
                <a:gd name="T20" fmla="*/ 0 w 79"/>
                <a:gd name="T21" fmla="*/ 14 h 45"/>
                <a:gd name="T22" fmla="*/ 1 w 79"/>
                <a:gd name="T23" fmla="*/ 13 h 45"/>
                <a:gd name="T24" fmla="*/ 24 w 79"/>
                <a:gd name="T25" fmla="*/ 1 h 45"/>
                <a:gd name="T26" fmla="*/ 25 w 79"/>
                <a:gd name="T27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9" h="45">
                  <a:moveTo>
                    <a:pt x="25" y="0"/>
                  </a:moveTo>
                  <a:cubicBezTo>
                    <a:pt x="26" y="0"/>
                    <a:pt x="27" y="0"/>
                    <a:pt x="27" y="1"/>
                  </a:cubicBezTo>
                  <a:cubicBezTo>
                    <a:pt x="28" y="2"/>
                    <a:pt x="29" y="3"/>
                    <a:pt x="30" y="4"/>
                  </a:cubicBezTo>
                  <a:cubicBezTo>
                    <a:pt x="44" y="19"/>
                    <a:pt x="60" y="31"/>
                    <a:pt x="76" y="42"/>
                  </a:cubicBezTo>
                  <a:cubicBezTo>
                    <a:pt x="77" y="43"/>
                    <a:pt x="79" y="43"/>
                    <a:pt x="79" y="45"/>
                  </a:cubicBezTo>
                  <a:cubicBezTo>
                    <a:pt x="78" y="45"/>
                    <a:pt x="77" y="45"/>
                    <a:pt x="75" y="44"/>
                  </a:cubicBezTo>
                  <a:cubicBezTo>
                    <a:pt x="65" y="42"/>
                    <a:pt x="55" y="39"/>
                    <a:pt x="45" y="36"/>
                  </a:cubicBezTo>
                  <a:cubicBezTo>
                    <a:pt x="38" y="33"/>
                    <a:pt x="32" y="31"/>
                    <a:pt x="26" y="28"/>
                  </a:cubicBezTo>
                  <a:cubicBezTo>
                    <a:pt x="17" y="25"/>
                    <a:pt x="9" y="21"/>
                    <a:pt x="2" y="17"/>
                  </a:cubicBezTo>
                  <a:cubicBezTo>
                    <a:pt x="1" y="16"/>
                    <a:pt x="1" y="16"/>
                    <a:pt x="0" y="16"/>
                  </a:cubicBezTo>
                  <a:cubicBezTo>
                    <a:pt x="0" y="15"/>
                    <a:pt x="0" y="15"/>
                    <a:pt x="0" y="14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8" y="9"/>
                    <a:pt x="16" y="4"/>
                    <a:pt x="24" y="1"/>
                  </a:cubicBezTo>
                  <a:cubicBezTo>
                    <a:pt x="24" y="0"/>
                    <a:pt x="25" y="0"/>
                    <a:pt x="25" y="0"/>
                  </a:cubicBezTo>
                </a:path>
              </a:pathLst>
            </a:custGeom>
            <a:solidFill>
              <a:srgbClr val="FFD3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6" name="Freeform 380"/>
            <p:cNvSpPr>
              <a:spLocks/>
            </p:cNvSpPr>
            <p:nvPr/>
          </p:nvSpPr>
          <p:spPr bwMode="auto">
            <a:xfrm>
              <a:off x="679450" y="2189163"/>
              <a:ext cx="209550" cy="112713"/>
            </a:xfrm>
            <a:custGeom>
              <a:avLst/>
              <a:gdLst>
                <a:gd name="T0" fmla="*/ 54 w 56"/>
                <a:gd name="T1" fmla="*/ 0 h 30"/>
                <a:gd name="T2" fmla="*/ 56 w 56"/>
                <a:gd name="T3" fmla="*/ 0 h 30"/>
                <a:gd name="T4" fmla="*/ 56 w 56"/>
                <a:gd name="T5" fmla="*/ 0 h 30"/>
                <a:gd name="T6" fmla="*/ 56 w 56"/>
                <a:gd name="T7" fmla="*/ 1 h 30"/>
                <a:gd name="T8" fmla="*/ 54 w 56"/>
                <a:gd name="T9" fmla="*/ 2 h 30"/>
                <a:gd name="T10" fmla="*/ 34 w 56"/>
                <a:gd name="T11" fmla="*/ 16 h 30"/>
                <a:gd name="T12" fmla="*/ 25 w 56"/>
                <a:gd name="T13" fmla="*/ 25 h 30"/>
                <a:gd name="T14" fmla="*/ 24 w 56"/>
                <a:gd name="T15" fmla="*/ 26 h 30"/>
                <a:gd name="T16" fmla="*/ 17 w 56"/>
                <a:gd name="T17" fmla="*/ 27 h 30"/>
                <a:gd name="T18" fmla="*/ 2 w 56"/>
                <a:gd name="T19" fmla="*/ 18 h 30"/>
                <a:gd name="T20" fmla="*/ 1 w 56"/>
                <a:gd name="T21" fmla="*/ 18 h 30"/>
                <a:gd name="T22" fmla="*/ 1 w 56"/>
                <a:gd name="T23" fmla="*/ 16 h 30"/>
                <a:gd name="T24" fmla="*/ 2 w 56"/>
                <a:gd name="T25" fmla="*/ 15 h 30"/>
                <a:gd name="T26" fmla="*/ 46 w 56"/>
                <a:gd name="T27" fmla="*/ 1 h 30"/>
                <a:gd name="T28" fmla="*/ 54 w 56"/>
                <a:gd name="T29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6" h="30">
                  <a:moveTo>
                    <a:pt x="54" y="0"/>
                  </a:moveTo>
                  <a:cubicBezTo>
                    <a:pt x="55" y="0"/>
                    <a:pt x="55" y="0"/>
                    <a:pt x="56" y="0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56" y="1"/>
                    <a:pt x="56" y="1"/>
                    <a:pt x="56" y="1"/>
                  </a:cubicBezTo>
                  <a:cubicBezTo>
                    <a:pt x="55" y="1"/>
                    <a:pt x="55" y="2"/>
                    <a:pt x="54" y="2"/>
                  </a:cubicBezTo>
                  <a:cubicBezTo>
                    <a:pt x="47" y="6"/>
                    <a:pt x="41" y="11"/>
                    <a:pt x="34" y="16"/>
                  </a:cubicBezTo>
                  <a:cubicBezTo>
                    <a:pt x="31" y="19"/>
                    <a:pt x="28" y="22"/>
                    <a:pt x="25" y="25"/>
                  </a:cubicBezTo>
                  <a:cubicBezTo>
                    <a:pt x="25" y="25"/>
                    <a:pt x="24" y="26"/>
                    <a:pt x="24" y="26"/>
                  </a:cubicBezTo>
                  <a:cubicBezTo>
                    <a:pt x="20" y="29"/>
                    <a:pt x="21" y="30"/>
                    <a:pt x="17" y="27"/>
                  </a:cubicBezTo>
                  <a:cubicBezTo>
                    <a:pt x="12" y="25"/>
                    <a:pt x="7" y="22"/>
                    <a:pt x="2" y="18"/>
                  </a:cubicBezTo>
                  <a:cubicBezTo>
                    <a:pt x="2" y="18"/>
                    <a:pt x="1" y="18"/>
                    <a:pt x="1" y="18"/>
                  </a:cubicBezTo>
                  <a:cubicBezTo>
                    <a:pt x="0" y="17"/>
                    <a:pt x="0" y="16"/>
                    <a:pt x="1" y="16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16" y="9"/>
                    <a:pt x="31" y="5"/>
                    <a:pt x="46" y="1"/>
                  </a:cubicBezTo>
                  <a:cubicBezTo>
                    <a:pt x="49" y="1"/>
                    <a:pt x="52" y="0"/>
                    <a:pt x="54" y="0"/>
                  </a:cubicBezTo>
                </a:path>
              </a:pathLst>
            </a:custGeom>
            <a:solidFill>
              <a:srgbClr val="FFD3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7" name="Freeform 381"/>
            <p:cNvSpPr>
              <a:spLocks/>
            </p:cNvSpPr>
            <p:nvPr/>
          </p:nvSpPr>
          <p:spPr bwMode="auto">
            <a:xfrm>
              <a:off x="1262063" y="2185988"/>
              <a:ext cx="206375" cy="112713"/>
            </a:xfrm>
            <a:custGeom>
              <a:avLst/>
              <a:gdLst>
                <a:gd name="T0" fmla="*/ 36 w 55"/>
                <a:gd name="T1" fmla="*/ 30 h 30"/>
                <a:gd name="T2" fmla="*/ 34 w 55"/>
                <a:gd name="T3" fmla="*/ 29 h 30"/>
                <a:gd name="T4" fmla="*/ 29 w 55"/>
                <a:gd name="T5" fmla="*/ 24 h 30"/>
                <a:gd name="T6" fmla="*/ 3 w 55"/>
                <a:gd name="T7" fmla="*/ 4 h 30"/>
                <a:gd name="T8" fmla="*/ 0 w 55"/>
                <a:gd name="T9" fmla="*/ 1 h 30"/>
                <a:gd name="T10" fmla="*/ 4 w 55"/>
                <a:gd name="T11" fmla="*/ 1 h 30"/>
                <a:gd name="T12" fmla="*/ 35 w 55"/>
                <a:gd name="T13" fmla="*/ 9 h 30"/>
                <a:gd name="T14" fmla="*/ 54 w 55"/>
                <a:gd name="T15" fmla="*/ 17 h 30"/>
                <a:gd name="T16" fmla="*/ 55 w 55"/>
                <a:gd name="T17" fmla="*/ 17 h 30"/>
                <a:gd name="T18" fmla="*/ 55 w 55"/>
                <a:gd name="T19" fmla="*/ 18 h 30"/>
                <a:gd name="T20" fmla="*/ 48 w 55"/>
                <a:gd name="T21" fmla="*/ 23 h 30"/>
                <a:gd name="T22" fmla="*/ 37 w 55"/>
                <a:gd name="T23" fmla="*/ 29 h 30"/>
                <a:gd name="T24" fmla="*/ 36 w 55"/>
                <a:gd name="T25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5" h="30">
                  <a:moveTo>
                    <a:pt x="36" y="30"/>
                  </a:moveTo>
                  <a:cubicBezTo>
                    <a:pt x="35" y="30"/>
                    <a:pt x="34" y="29"/>
                    <a:pt x="34" y="29"/>
                  </a:cubicBezTo>
                  <a:cubicBezTo>
                    <a:pt x="32" y="27"/>
                    <a:pt x="31" y="26"/>
                    <a:pt x="29" y="24"/>
                  </a:cubicBezTo>
                  <a:cubicBezTo>
                    <a:pt x="21" y="16"/>
                    <a:pt x="12" y="10"/>
                    <a:pt x="3" y="4"/>
                  </a:cubicBezTo>
                  <a:cubicBezTo>
                    <a:pt x="2" y="3"/>
                    <a:pt x="0" y="3"/>
                    <a:pt x="0" y="1"/>
                  </a:cubicBezTo>
                  <a:cubicBezTo>
                    <a:pt x="1" y="0"/>
                    <a:pt x="2" y="1"/>
                    <a:pt x="4" y="1"/>
                  </a:cubicBezTo>
                  <a:cubicBezTo>
                    <a:pt x="14" y="3"/>
                    <a:pt x="25" y="6"/>
                    <a:pt x="35" y="9"/>
                  </a:cubicBezTo>
                  <a:cubicBezTo>
                    <a:pt x="42" y="12"/>
                    <a:pt x="48" y="14"/>
                    <a:pt x="54" y="17"/>
                  </a:cubicBezTo>
                  <a:cubicBezTo>
                    <a:pt x="55" y="17"/>
                    <a:pt x="55" y="17"/>
                    <a:pt x="55" y="17"/>
                  </a:cubicBezTo>
                  <a:cubicBezTo>
                    <a:pt x="55" y="17"/>
                    <a:pt x="55" y="18"/>
                    <a:pt x="55" y="18"/>
                  </a:cubicBezTo>
                  <a:cubicBezTo>
                    <a:pt x="53" y="20"/>
                    <a:pt x="50" y="22"/>
                    <a:pt x="48" y="23"/>
                  </a:cubicBezTo>
                  <a:cubicBezTo>
                    <a:pt x="45" y="25"/>
                    <a:pt x="41" y="27"/>
                    <a:pt x="37" y="29"/>
                  </a:cubicBezTo>
                  <a:cubicBezTo>
                    <a:pt x="37" y="29"/>
                    <a:pt x="36" y="30"/>
                    <a:pt x="36" y="30"/>
                  </a:cubicBezTo>
                </a:path>
              </a:pathLst>
            </a:custGeom>
            <a:solidFill>
              <a:srgbClr val="FFD3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8" name="Freeform 382"/>
            <p:cNvSpPr>
              <a:spLocks/>
            </p:cNvSpPr>
            <p:nvPr/>
          </p:nvSpPr>
          <p:spPr bwMode="auto">
            <a:xfrm>
              <a:off x="776288" y="2170113"/>
              <a:ext cx="598487" cy="203200"/>
            </a:xfrm>
            <a:custGeom>
              <a:avLst/>
              <a:gdLst>
                <a:gd name="T0" fmla="*/ 79 w 159"/>
                <a:gd name="T1" fmla="*/ 54 h 54"/>
                <a:gd name="T2" fmla="*/ 50 w 159"/>
                <a:gd name="T3" fmla="*/ 51 h 54"/>
                <a:gd name="T4" fmla="*/ 11 w 159"/>
                <a:gd name="T5" fmla="*/ 41 h 54"/>
                <a:gd name="T6" fmla="*/ 1 w 159"/>
                <a:gd name="T7" fmla="*/ 37 h 54"/>
                <a:gd name="T8" fmla="*/ 0 w 159"/>
                <a:gd name="T9" fmla="*/ 35 h 54"/>
                <a:gd name="T10" fmla="*/ 7 w 159"/>
                <a:gd name="T11" fmla="*/ 29 h 54"/>
                <a:gd name="T12" fmla="*/ 37 w 159"/>
                <a:gd name="T13" fmla="*/ 7 h 54"/>
                <a:gd name="T14" fmla="*/ 43 w 159"/>
                <a:gd name="T15" fmla="*/ 3 h 54"/>
                <a:gd name="T16" fmla="*/ 46 w 159"/>
                <a:gd name="T17" fmla="*/ 2 h 54"/>
                <a:gd name="T18" fmla="*/ 56 w 159"/>
                <a:gd name="T19" fmla="*/ 1 h 54"/>
                <a:gd name="T20" fmla="*/ 71 w 159"/>
                <a:gd name="T21" fmla="*/ 1 h 54"/>
                <a:gd name="T22" fmla="*/ 83 w 159"/>
                <a:gd name="T23" fmla="*/ 0 h 54"/>
                <a:gd name="T24" fmla="*/ 99 w 159"/>
                <a:gd name="T25" fmla="*/ 1 h 54"/>
                <a:gd name="T26" fmla="*/ 112 w 159"/>
                <a:gd name="T27" fmla="*/ 2 h 54"/>
                <a:gd name="T28" fmla="*/ 116 w 159"/>
                <a:gd name="T29" fmla="*/ 4 h 54"/>
                <a:gd name="T30" fmla="*/ 143 w 159"/>
                <a:gd name="T31" fmla="*/ 21 h 54"/>
                <a:gd name="T32" fmla="*/ 156 w 159"/>
                <a:gd name="T33" fmla="*/ 33 h 54"/>
                <a:gd name="T34" fmla="*/ 158 w 159"/>
                <a:gd name="T35" fmla="*/ 35 h 54"/>
                <a:gd name="T36" fmla="*/ 158 w 159"/>
                <a:gd name="T37" fmla="*/ 37 h 54"/>
                <a:gd name="T38" fmla="*/ 154 w 159"/>
                <a:gd name="T39" fmla="*/ 38 h 54"/>
                <a:gd name="T40" fmla="*/ 109 w 159"/>
                <a:gd name="T41" fmla="*/ 51 h 54"/>
                <a:gd name="T42" fmla="*/ 92 w 159"/>
                <a:gd name="T43" fmla="*/ 53 h 54"/>
                <a:gd name="T44" fmla="*/ 79 w 159"/>
                <a:gd name="T45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59" h="54">
                  <a:moveTo>
                    <a:pt x="79" y="54"/>
                  </a:moveTo>
                  <a:cubicBezTo>
                    <a:pt x="70" y="53"/>
                    <a:pt x="60" y="52"/>
                    <a:pt x="50" y="51"/>
                  </a:cubicBezTo>
                  <a:cubicBezTo>
                    <a:pt x="37" y="49"/>
                    <a:pt x="24" y="45"/>
                    <a:pt x="11" y="41"/>
                  </a:cubicBezTo>
                  <a:cubicBezTo>
                    <a:pt x="8" y="40"/>
                    <a:pt x="4" y="38"/>
                    <a:pt x="1" y="37"/>
                  </a:cubicBezTo>
                  <a:cubicBezTo>
                    <a:pt x="0" y="36"/>
                    <a:pt x="0" y="36"/>
                    <a:pt x="0" y="35"/>
                  </a:cubicBezTo>
                  <a:cubicBezTo>
                    <a:pt x="2" y="33"/>
                    <a:pt x="5" y="31"/>
                    <a:pt x="7" y="29"/>
                  </a:cubicBezTo>
                  <a:cubicBezTo>
                    <a:pt x="16" y="20"/>
                    <a:pt x="26" y="13"/>
                    <a:pt x="37" y="7"/>
                  </a:cubicBezTo>
                  <a:cubicBezTo>
                    <a:pt x="39" y="6"/>
                    <a:pt x="41" y="4"/>
                    <a:pt x="43" y="3"/>
                  </a:cubicBezTo>
                  <a:cubicBezTo>
                    <a:pt x="44" y="3"/>
                    <a:pt x="45" y="2"/>
                    <a:pt x="46" y="2"/>
                  </a:cubicBezTo>
                  <a:cubicBezTo>
                    <a:pt x="49" y="2"/>
                    <a:pt x="52" y="2"/>
                    <a:pt x="56" y="1"/>
                  </a:cubicBezTo>
                  <a:cubicBezTo>
                    <a:pt x="61" y="1"/>
                    <a:pt x="66" y="1"/>
                    <a:pt x="71" y="1"/>
                  </a:cubicBezTo>
                  <a:cubicBezTo>
                    <a:pt x="75" y="0"/>
                    <a:pt x="79" y="0"/>
                    <a:pt x="83" y="0"/>
                  </a:cubicBezTo>
                  <a:cubicBezTo>
                    <a:pt x="88" y="1"/>
                    <a:pt x="94" y="1"/>
                    <a:pt x="99" y="1"/>
                  </a:cubicBezTo>
                  <a:cubicBezTo>
                    <a:pt x="103" y="1"/>
                    <a:pt x="107" y="2"/>
                    <a:pt x="112" y="2"/>
                  </a:cubicBezTo>
                  <a:cubicBezTo>
                    <a:pt x="113" y="2"/>
                    <a:pt x="115" y="3"/>
                    <a:pt x="116" y="4"/>
                  </a:cubicBezTo>
                  <a:cubicBezTo>
                    <a:pt x="126" y="9"/>
                    <a:pt x="135" y="14"/>
                    <a:pt x="143" y="21"/>
                  </a:cubicBezTo>
                  <a:cubicBezTo>
                    <a:pt x="148" y="25"/>
                    <a:pt x="152" y="29"/>
                    <a:pt x="156" y="33"/>
                  </a:cubicBezTo>
                  <a:cubicBezTo>
                    <a:pt x="157" y="33"/>
                    <a:pt x="158" y="34"/>
                    <a:pt x="158" y="35"/>
                  </a:cubicBezTo>
                  <a:cubicBezTo>
                    <a:pt x="159" y="36"/>
                    <a:pt x="159" y="36"/>
                    <a:pt x="158" y="37"/>
                  </a:cubicBezTo>
                  <a:cubicBezTo>
                    <a:pt x="157" y="37"/>
                    <a:pt x="155" y="38"/>
                    <a:pt x="154" y="38"/>
                  </a:cubicBezTo>
                  <a:cubicBezTo>
                    <a:pt x="140" y="44"/>
                    <a:pt x="124" y="48"/>
                    <a:pt x="109" y="51"/>
                  </a:cubicBezTo>
                  <a:cubicBezTo>
                    <a:pt x="103" y="52"/>
                    <a:pt x="98" y="52"/>
                    <a:pt x="92" y="53"/>
                  </a:cubicBezTo>
                  <a:cubicBezTo>
                    <a:pt x="88" y="53"/>
                    <a:pt x="84" y="54"/>
                    <a:pt x="79" y="54"/>
                  </a:cubicBezTo>
                </a:path>
              </a:pathLst>
            </a:custGeom>
            <a:solidFill>
              <a:srgbClr val="FFE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9" name="Freeform 383"/>
            <p:cNvSpPr>
              <a:spLocks/>
            </p:cNvSpPr>
            <p:nvPr/>
          </p:nvSpPr>
          <p:spPr bwMode="auto">
            <a:xfrm>
              <a:off x="852488" y="3130550"/>
              <a:ext cx="446087" cy="217488"/>
            </a:xfrm>
            <a:custGeom>
              <a:avLst/>
              <a:gdLst>
                <a:gd name="T0" fmla="*/ 59 w 119"/>
                <a:gd name="T1" fmla="*/ 0 h 58"/>
                <a:gd name="T2" fmla="*/ 71 w 119"/>
                <a:gd name="T3" fmla="*/ 0 h 58"/>
                <a:gd name="T4" fmla="*/ 94 w 119"/>
                <a:gd name="T5" fmla="*/ 3 h 58"/>
                <a:gd name="T6" fmla="*/ 116 w 119"/>
                <a:gd name="T7" fmla="*/ 9 h 58"/>
                <a:gd name="T8" fmla="*/ 118 w 119"/>
                <a:gd name="T9" fmla="*/ 10 h 58"/>
                <a:gd name="T10" fmla="*/ 118 w 119"/>
                <a:gd name="T11" fmla="*/ 12 h 58"/>
                <a:gd name="T12" fmla="*/ 116 w 119"/>
                <a:gd name="T13" fmla="*/ 14 h 58"/>
                <a:gd name="T14" fmla="*/ 107 w 119"/>
                <a:gd name="T15" fmla="*/ 23 h 58"/>
                <a:gd name="T16" fmla="*/ 93 w 119"/>
                <a:gd name="T17" fmla="*/ 35 h 58"/>
                <a:gd name="T18" fmla="*/ 71 w 119"/>
                <a:gd name="T19" fmla="*/ 51 h 58"/>
                <a:gd name="T20" fmla="*/ 62 w 119"/>
                <a:gd name="T21" fmla="*/ 57 h 58"/>
                <a:gd name="T22" fmla="*/ 57 w 119"/>
                <a:gd name="T23" fmla="*/ 57 h 58"/>
                <a:gd name="T24" fmla="*/ 43 w 119"/>
                <a:gd name="T25" fmla="*/ 48 h 58"/>
                <a:gd name="T26" fmla="*/ 21 w 119"/>
                <a:gd name="T27" fmla="*/ 32 h 58"/>
                <a:gd name="T28" fmla="*/ 6 w 119"/>
                <a:gd name="T29" fmla="*/ 17 h 58"/>
                <a:gd name="T30" fmla="*/ 1 w 119"/>
                <a:gd name="T31" fmla="*/ 12 h 58"/>
                <a:gd name="T32" fmla="*/ 2 w 119"/>
                <a:gd name="T33" fmla="*/ 10 h 58"/>
                <a:gd name="T34" fmla="*/ 4 w 119"/>
                <a:gd name="T35" fmla="*/ 9 h 58"/>
                <a:gd name="T36" fmla="*/ 38 w 119"/>
                <a:gd name="T37" fmla="*/ 1 h 58"/>
                <a:gd name="T38" fmla="*/ 59 w 119"/>
                <a:gd name="T39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19" h="58">
                  <a:moveTo>
                    <a:pt x="59" y="0"/>
                  </a:moveTo>
                  <a:cubicBezTo>
                    <a:pt x="63" y="0"/>
                    <a:pt x="67" y="0"/>
                    <a:pt x="71" y="0"/>
                  </a:cubicBezTo>
                  <a:cubicBezTo>
                    <a:pt x="79" y="1"/>
                    <a:pt x="87" y="2"/>
                    <a:pt x="94" y="3"/>
                  </a:cubicBezTo>
                  <a:cubicBezTo>
                    <a:pt x="102" y="5"/>
                    <a:pt x="109" y="7"/>
                    <a:pt x="116" y="9"/>
                  </a:cubicBezTo>
                  <a:cubicBezTo>
                    <a:pt x="116" y="10"/>
                    <a:pt x="117" y="10"/>
                    <a:pt x="118" y="10"/>
                  </a:cubicBezTo>
                  <a:cubicBezTo>
                    <a:pt x="118" y="11"/>
                    <a:pt x="119" y="11"/>
                    <a:pt x="118" y="12"/>
                  </a:cubicBezTo>
                  <a:cubicBezTo>
                    <a:pt x="117" y="13"/>
                    <a:pt x="117" y="13"/>
                    <a:pt x="116" y="14"/>
                  </a:cubicBezTo>
                  <a:cubicBezTo>
                    <a:pt x="113" y="17"/>
                    <a:pt x="110" y="20"/>
                    <a:pt x="107" y="23"/>
                  </a:cubicBezTo>
                  <a:cubicBezTo>
                    <a:pt x="102" y="27"/>
                    <a:pt x="98" y="31"/>
                    <a:pt x="93" y="35"/>
                  </a:cubicBezTo>
                  <a:cubicBezTo>
                    <a:pt x="86" y="41"/>
                    <a:pt x="79" y="46"/>
                    <a:pt x="71" y="51"/>
                  </a:cubicBezTo>
                  <a:cubicBezTo>
                    <a:pt x="68" y="53"/>
                    <a:pt x="65" y="55"/>
                    <a:pt x="62" y="57"/>
                  </a:cubicBezTo>
                  <a:cubicBezTo>
                    <a:pt x="60" y="58"/>
                    <a:pt x="59" y="58"/>
                    <a:pt x="57" y="57"/>
                  </a:cubicBezTo>
                  <a:cubicBezTo>
                    <a:pt x="53" y="54"/>
                    <a:pt x="48" y="51"/>
                    <a:pt x="43" y="48"/>
                  </a:cubicBezTo>
                  <a:cubicBezTo>
                    <a:pt x="36" y="43"/>
                    <a:pt x="28" y="37"/>
                    <a:pt x="21" y="32"/>
                  </a:cubicBezTo>
                  <a:cubicBezTo>
                    <a:pt x="16" y="27"/>
                    <a:pt x="11" y="22"/>
                    <a:pt x="6" y="17"/>
                  </a:cubicBezTo>
                  <a:cubicBezTo>
                    <a:pt x="4" y="16"/>
                    <a:pt x="3" y="14"/>
                    <a:pt x="1" y="12"/>
                  </a:cubicBezTo>
                  <a:cubicBezTo>
                    <a:pt x="0" y="11"/>
                    <a:pt x="0" y="11"/>
                    <a:pt x="2" y="10"/>
                  </a:cubicBezTo>
                  <a:cubicBezTo>
                    <a:pt x="2" y="10"/>
                    <a:pt x="3" y="9"/>
                    <a:pt x="4" y="9"/>
                  </a:cubicBezTo>
                  <a:cubicBezTo>
                    <a:pt x="15" y="5"/>
                    <a:pt x="26" y="3"/>
                    <a:pt x="38" y="1"/>
                  </a:cubicBezTo>
                  <a:cubicBezTo>
                    <a:pt x="45" y="0"/>
                    <a:pt x="52" y="0"/>
                    <a:pt x="59" y="0"/>
                  </a:cubicBezTo>
                </a:path>
              </a:pathLst>
            </a:custGeom>
            <a:solidFill>
              <a:srgbClr val="FFE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0" name="Freeform 384"/>
            <p:cNvSpPr>
              <a:spLocks/>
            </p:cNvSpPr>
            <p:nvPr/>
          </p:nvSpPr>
          <p:spPr bwMode="auto">
            <a:xfrm>
              <a:off x="995363" y="3567113"/>
              <a:ext cx="160337" cy="115888"/>
            </a:xfrm>
            <a:custGeom>
              <a:avLst/>
              <a:gdLst>
                <a:gd name="T0" fmla="*/ 42 w 43"/>
                <a:gd name="T1" fmla="*/ 12 h 31"/>
                <a:gd name="T2" fmla="*/ 40 w 43"/>
                <a:gd name="T3" fmla="*/ 20 h 31"/>
                <a:gd name="T4" fmla="*/ 22 w 43"/>
                <a:gd name="T5" fmla="*/ 30 h 31"/>
                <a:gd name="T6" fmla="*/ 13 w 43"/>
                <a:gd name="T7" fmla="*/ 28 h 31"/>
                <a:gd name="T8" fmla="*/ 4 w 43"/>
                <a:gd name="T9" fmla="*/ 21 h 31"/>
                <a:gd name="T10" fmla="*/ 1 w 43"/>
                <a:gd name="T11" fmla="*/ 7 h 31"/>
                <a:gd name="T12" fmla="*/ 4 w 43"/>
                <a:gd name="T13" fmla="*/ 1 h 31"/>
                <a:gd name="T14" fmla="*/ 5 w 43"/>
                <a:gd name="T15" fmla="*/ 0 h 31"/>
                <a:gd name="T16" fmla="*/ 6 w 43"/>
                <a:gd name="T17" fmla="*/ 1 h 31"/>
                <a:gd name="T18" fmla="*/ 15 w 43"/>
                <a:gd name="T19" fmla="*/ 6 h 31"/>
                <a:gd name="T20" fmla="*/ 29 w 43"/>
                <a:gd name="T21" fmla="*/ 6 h 31"/>
                <a:gd name="T22" fmla="*/ 37 w 43"/>
                <a:gd name="T23" fmla="*/ 1 h 31"/>
                <a:gd name="T24" fmla="*/ 39 w 43"/>
                <a:gd name="T25" fmla="*/ 1 h 31"/>
                <a:gd name="T26" fmla="*/ 42 w 43"/>
                <a:gd name="T27" fmla="*/ 12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3" h="31">
                  <a:moveTo>
                    <a:pt x="42" y="12"/>
                  </a:moveTo>
                  <a:cubicBezTo>
                    <a:pt x="42" y="15"/>
                    <a:pt x="41" y="18"/>
                    <a:pt x="40" y="20"/>
                  </a:cubicBezTo>
                  <a:cubicBezTo>
                    <a:pt x="35" y="26"/>
                    <a:pt x="29" y="30"/>
                    <a:pt x="22" y="30"/>
                  </a:cubicBezTo>
                  <a:cubicBezTo>
                    <a:pt x="19" y="31"/>
                    <a:pt x="16" y="29"/>
                    <a:pt x="13" y="28"/>
                  </a:cubicBezTo>
                  <a:cubicBezTo>
                    <a:pt x="9" y="27"/>
                    <a:pt x="6" y="24"/>
                    <a:pt x="4" y="21"/>
                  </a:cubicBezTo>
                  <a:cubicBezTo>
                    <a:pt x="0" y="17"/>
                    <a:pt x="0" y="12"/>
                    <a:pt x="1" y="7"/>
                  </a:cubicBezTo>
                  <a:cubicBezTo>
                    <a:pt x="2" y="5"/>
                    <a:pt x="3" y="3"/>
                    <a:pt x="4" y="1"/>
                  </a:cubicBezTo>
                  <a:cubicBezTo>
                    <a:pt x="4" y="0"/>
                    <a:pt x="5" y="0"/>
                    <a:pt x="5" y="0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9" y="4"/>
                    <a:pt x="12" y="5"/>
                    <a:pt x="15" y="6"/>
                  </a:cubicBezTo>
                  <a:cubicBezTo>
                    <a:pt x="19" y="8"/>
                    <a:pt x="24" y="8"/>
                    <a:pt x="29" y="6"/>
                  </a:cubicBezTo>
                  <a:cubicBezTo>
                    <a:pt x="32" y="5"/>
                    <a:pt x="35" y="3"/>
                    <a:pt x="37" y="1"/>
                  </a:cubicBezTo>
                  <a:cubicBezTo>
                    <a:pt x="38" y="0"/>
                    <a:pt x="39" y="0"/>
                    <a:pt x="39" y="1"/>
                  </a:cubicBezTo>
                  <a:cubicBezTo>
                    <a:pt x="41" y="5"/>
                    <a:pt x="43" y="8"/>
                    <a:pt x="42" y="12"/>
                  </a:cubicBezTo>
                </a:path>
              </a:pathLst>
            </a:custGeom>
            <a:solidFill>
              <a:srgbClr val="FFE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1" name="Freeform 385"/>
            <p:cNvSpPr>
              <a:spLocks/>
            </p:cNvSpPr>
            <p:nvPr/>
          </p:nvSpPr>
          <p:spPr bwMode="auto">
            <a:xfrm>
              <a:off x="731838" y="2320925"/>
              <a:ext cx="687387" cy="128588"/>
            </a:xfrm>
            <a:custGeom>
              <a:avLst/>
              <a:gdLst>
                <a:gd name="T0" fmla="*/ 91 w 183"/>
                <a:gd name="T1" fmla="*/ 33 h 34"/>
                <a:gd name="T2" fmla="*/ 76 w 183"/>
                <a:gd name="T3" fmla="*/ 32 h 34"/>
                <a:gd name="T4" fmla="*/ 54 w 183"/>
                <a:gd name="T5" fmla="*/ 28 h 34"/>
                <a:gd name="T6" fmla="*/ 17 w 183"/>
                <a:gd name="T7" fmla="*/ 18 h 34"/>
                <a:gd name="T8" fmla="*/ 2 w 183"/>
                <a:gd name="T9" fmla="*/ 12 h 34"/>
                <a:gd name="T10" fmla="*/ 1 w 183"/>
                <a:gd name="T11" fmla="*/ 8 h 34"/>
                <a:gd name="T12" fmla="*/ 7 w 183"/>
                <a:gd name="T13" fmla="*/ 1 h 34"/>
                <a:gd name="T14" fmla="*/ 9 w 183"/>
                <a:gd name="T15" fmla="*/ 0 h 34"/>
                <a:gd name="T16" fmla="*/ 11 w 183"/>
                <a:gd name="T17" fmla="*/ 1 h 34"/>
                <a:gd name="T18" fmla="*/ 45 w 183"/>
                <a:gd name="T19" fmla="*/ 12 h 34"/>
                <a:gd name="T20" fmla="*/ 73 w 183"/>
                <a:gd name="T21" fmla="*/ 17 h 34"/>
                <a:gd name="T22" fmla="*/ 97 w 183"/>
                <a:gd name="T23" fmla="*/ 18 h 34"/>
                <a:gd name="T24" fmla="*/ 110 w 183"/>
                <a:gd name="T25" fmla="*/ 17 h 34"/>
                <a:gd name="T26" fmla="*/ 129 w 183"/>
                <a:gd name="T27" fmla="*/ 14 h 34"/>
                <a:gd name="T28" fmla="*/ 172 w 183"/>
                <a:gd name="T29" fmla="*/ 1 h 34"/>
                <a:gd name="T30" fmla="*/ 173 w 183"/>
                <a:gd name="T31" fmla="*/ 1 h 34"/>
                <a:gd name="T32" fmla="*/ 176 w 183"/>
                <a:gd name="T33" fmla="*/ 1 h 34"/>
                <a:gd name="T34" fmla="*/ 182 w 183"/>
                <a:gd name="T35" fmla="*/ 8 h 34"/>
                <a:gd name="T36" fmla="*/ 181 w 183"/>
                <a:gd name="T37" fmla="*/ 12 h 34"/>
                <a:gd name="T38" fmla="*/ 174 w 183"/>
                <a:gd name="T39" fmla="*/ 14 h 34"/>
                <a:gd name="T40" fmla="*/ 137 w 183"/>
                <a:gd name="T41" fmla="*/ 27 h 34"/>
                <a:gd name="T42" fmla="*/ 110 w 183"/>
                <a:gd name="T43" fmla="*/ 32 h 34"/>
                <a:gd name="T44" fmla="*/ 98 w 183"/>
                <a:gd name="T45" fmla="*/ 33 h 34"/>
                <a:gd name="T46" fmla="*/ 91 w 183"/>
                <a:gd name="T47" fmla="*/ 33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83" h="34">
                  <a:moveTo>
                    <a:pt x="91" y="33"/>
                  </a:moveTo>
                  <a:cubicBezTo>
                    <a:pt x="86" y="32"/>
                    <a:pt x="81" y="33"/>
                    <a:pt x="76" y="32"/>
                  </a:cubicBezTo>
                  <a:cubicBezTo>
                    <a:pt x="69" y="31"/>
                    <a:pt x="62" y="30"/>
                    <a:pt x="54" y="28"/>
                  </a:cubicBezTo>
                  <a:cubicBezTo>
                    <a:pt x="42" y="26"/>
                    <a:pt x="29" y="22"/>
                    <a:pt x="17" y="18"/>
                  </a:cubicBezTo>
                  <a:cubicBezTo>
                    <a:pt x="12" y="16"/>
                    <a:pt x="7" y="14"/>
                    <a:pt x="2" y="12"/>
                  </a:cubicBezTo>
                  <a:cubicBezTo>
                    <a:pt x="0" y="11"/>
                    <a:pt x="0" y="10"/>
                    <a:pt x="1" y="8"/>
                  </a:cubicBezTo>
                  <a:cubicBezTo>
                    <a:pt x="3" y="6"/>
                    <a:pt x="5" y="4"/>
                    <a:pt x="7" y="1"/>
                  </a:cubicBezTo>
                  <a:cubicBezTo>
                    <a:pt x="7" y="0"/>
                    <a:pt x="8" y="0"/>
                    <a:pt x="9" y="0"/>
                  </a:cubicBezTo>
                  <a:cubicBezTo>
                    <a:pt x="10" y="1"/>
                    <a:pt x="11" y="1"/>
                    <a:pt x="11" y="1"/>
                  </a:cubicBezTo>
                  <a:cubicBezTo>
                    <a:pt x="22" y="6"/>
                    <a:pt x="33" y="9"/>
                    <a:pt x="45" y="12"/>
                  </a:cubicBezTo>
                  <a:cubicBezTo>
                    <a:pt x="54" y="14"/>
                    <a:pt x="63" y="16"/>
                    <a:pt x="73" y="17"/>
                  </a:cubicBezTo>
                  <a:cubicBezTo>
                    <a:pt x="81" y="18"/>
                    <a:pt x="89" y="18"/>
                    <a:pt x="97" y="18"/>
                  </a:cubicBezTo>
                  <a:cubicBezTo>
                    <a:pt x="101" y="18"/>
                    <a:pt x="105" y="17"/>
                    <a:pt x="110" y="17"/>
                  </a:cubicBezTo>
                  <a:cubicBezTo>
                    <a:pt x="116" y="16"/>
                    <a:pt x="123" y="15"/>
                    <a:pt x="129" y="14"/>
                  </a:cubicBezTo>
                  <a:cubicBezTo>
                    <a:pt x="144" y="11"/>
                    <a:pt x="158" y="7"/>
                    <a:pt x="172" y="1"/>
                  </a:cubicBezTo>
                  <a:cubicBezTo>
                    <a:pt x="173" y="1"/>
                    <a:pt x="173" y="1"/>
                    <a:pt x="173" y="1"/>
                  </a:cubicBezTo>
                  <a:cubicBezTo>
                    <a:pt x="175" y="0"/>
                    <a:pt x="175" y="0"/>
                    <a:pt x="176" y="1"/>
                  </a:cubicBezTo>
                  <a:cubicBezTo>
                    <a:pt x="178" y="4"/>
                    <a:pt x="180" y="6"/>
                    <a:pt x="182" y="8"/>
                  </a:cubicBezTo>
                  <a:cubicBezTo>
                    <a:pt x="183" y="10"/>
                    <a:pt x="183" y="11"/>
                    <a:pt x="181" y="12"/>
                  </a:cubicBezTo>
                  <a:cubicBezTo>
                    <a:pt x="179" y="13"/>
                    <a:pt x="177" y="14"/>
                    <a:pt x="174" y="14"/>
                  </a:cubicBezTo>
                  <a:cubicBezTo>
                    <a:pt x="162" y="19"/>
                    <a:pt x="149" y="23"/>
                    <a:pt x="137" y="27"/>
                  </a:cubicBezTo>
                  <a:cubicBezTo>
                    <a:pt x="128" y="29"/>
                    <a:pt x="119" y="30"/>
                    <a:pt x="110" y="32"/>
                  </a:cubicBezTo>
                  <a:cubicBezTo>
                    <a:pt x="106" y="32"/>
                    <a:pt x="102" y="33"/>
                    <a:pt x="98" y="33"/>
                  </a:cubicBezTo>
                  <a:cubicBezTo>
                    <a:pt x="96" y="33"/>
                    <a:pt x="93" y="34"/>
                    <a:pt x="91" y="33"/>
                  </a:cubicBezTo>
                  <a:close/>
                </a:path>
              </a:pathLst>
            </a:custGeom>
            <a:solidFill>
              <a:srgbClr val="F1A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2" name="Freeform 386"/>
            <p:cNvSpPr>
              <a:spLocks/>
            </p:cNvSpPr>
            <p:nvPr/>
          </p:nvSpPr>
          <p:spPr bwMode="auto">
            <a:xfrm>
              <a:off x="803275" y="3062288"/>
              <a:ext cx="549275" cy="93663"/>
            </a:xfrm>
            <a:custGeom>
              <a:avLst/>
              <a:gdLst>
                <a:gd name="T0" fmla="*/ 72 w 146"/>
                <a:gd name="T1" fmla="*/ 0 h 25"/>
                <a:gd name="T2" fmla="*/ 92 w 146"/>
                <a:gd name="T3" fmla="*/ 1 h 25"/>
                <a:gd name="T4" fmla="*/ 126 w 146"/>
                <a:gd name="T5" fmla="*/ 7 h 25"/>
                <a:gd name="T6" fmla="*/ 142 w 146"/>
                <a:gd name="T7" fmla="*/ 12 h 25"/>
                <a:gd name="T8" fmla="*/ 143 w 146"/>
                <a:gd name="T9" fmla="*/ 17 h 25"/>
                <a:gd name="T10" fmla="*/ 138 w 146"/>
                <a:gd name="T11" fmla="*/ 23 h 25"/>
                <a:gd name="T12" fmla="*/ 133 w 146"/>
                <a:gd name="T13" fmla="*/ 24 h 25"/>
                <a:gd name="T14" fmla="*/ 111 w 146"/>
                <a:gd name="T15" fmla="*/ 18 h 25"/>
                <a:gd name="T16" fmla="*/ 93 w 146"/>
                <a:gd name="T17" fmla="*/ 14 h 25"/>
                <a:gd name="T18" fmla="*/ 65 w 146"/>
                <a:gd name="T19" fmla="*/ 13 h 25"/>
                <a:gd name="T20" fmla="*/ 49 w 146"/>
                <a:gd name="T21" fmla="*/ 15 h 25"/>
                <a:gd name="T22" fmla="*/ 15 w 146"/>
                <a:gd name="T23" fmla="*/ 23 h 25"/>
                <a:gd name="T24" fmla="*/ 11 w 146"/>
                <a:gd name="T25" fmla="*/ 24 h 25"/>
                <a:gd name="T26" fmla="*/ 8 w 146"/>
                <a:gd name="T27" fmla="*/ 24 h 25"/>
                <a:gd name="T28" fmla="*/ 3 w 146"/>
                <a:gd name="T29" fmla="*/ 18 h 25"/>
                <a:gd name="T30" fmla="*/ 1 w 146"/>
                <a:gd name="T31" fmla="*/ 15 h 25"/>
                <a:gd name="T32" fmla="*/ 1 w 146"/>
                <a:gd name="T33" fmla="*/ 13 h 25"/>
                <a:gd name="T34" fmla="*/ 4 w 146"/>
                <a:gd name="T35" fmla="*/ 11 h 25"/>
                <a:gd name="T36" fmla="*/ 41 w 146"/>
                <a:gd name="T37" fmla="*/ 3 h 25"/>
                <a:gd name="T38" fmla="*/ 63 w 146"/>
                <a:gd name="T39" fmla="*/ 1 h 25"/>
                <a:gd name="T40" fmla="*/ 72 w 146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46" h="25">
                  <a:moveTo>
                    <a:pt x="72" y="0"/>
                  </a:moveTo>
                  <a:cubicBezTo>
                    <a:pt x="79" y="0"/>
                    <a:pt x="86" y="1"/>
                    <a:pt x="92" y="1"/>
                  </a:cubicBezTo>
                  <a:cubicBezTo>
                    <a:pt x="104" y="2"/>
                    <a:pt x="115" y="4"/>
                    <a:pt x="126" y="7"/>
                  </a:cubicBezTo>
                  <a:cubicBezTo>
                    <a:pt x="131" y="9"/>
                    <a:pt x="137" y="10"/>
                    <a:pt x="142" y="12"/>
                  </a:cubicBezTo>
                  <a:cubicBezTo>
                    <a:pt x="145" y="13"/>
                    <a:pt x="146" y="13"/>
                    <a:pt x="143" y="17"/>
                  </a:cubicBezTo>
                  <a:cubicBezTo>
                    <a:pt x="141" y="19"/>
                    <a:pt x="139" y="21"/>
                    <a:pt x="138" y="23"/>
                  </a:cubicBezTo>
                  <a:cubicBezTo>
                    <a:pt x="136" y="25"/>
                    <a:pt x="136" y="25"/>
                    <a:pt x="133" y="24"/>
                  </a:cubicBezTo>
                  <a:cubicBezTo>
                    <a:pt x="126" y="21"/>
                    <a:pt x="119" y="19"/>
                    <a:pt x="111" y="18"/>
                  </a:cubicBezTo>
                  <a:cubicBezTo>
                    <a:pt x="105" y="16"/>
                    <a:pt x="99" y="15"/>
                    <a:pt x="93" y="14"/>
                  </a:cubicBezTo>
                  <a:cubicBezTo>
                    <a:pt x="84" y="13"/>
                    <a:pt x="74" y="13"/>
                    <a:pt x="65" y="13"/>
                  </a:cubicBezTo>
                  <a:cubicBezTo>
                    <a:pt x="60" y="13"/>
                    <a:pt x="54" y="14"/>
                    <a:pt x="49" y="15"/>
                  </a:cubicBezTo>
                  <a:cubicBezTo>
                    <a:pt x="37" y="16"/>
                    <a:pt x="26" y="19"/>
                    <a:pt x="15" y="23"/>
                  </a:cubicBezTo>
                  <a:cubicBezTo>
                    <a:pt x="13" y="23"/>
                    <a:pt x="12" y="24"/>
                    <a:pt x="11" y="24"/>
                  </a:cubicBezTo>
                  <a:cubicBezTo>
                    <a:pt x="10" y="25"/>
                    <a:pt x="9" y="25"/>
                    <a:pt x="8" y="24"/>
                  </a:cubicBezTo>
                  <a:cubicBezTo>
                    <a:pt x="6" y="22"/>
                    <a:pt x="4" y="20"/>
                    <a:pt x="3" y="18"/>
                  </a:cubicBezTo>
                  <a:cubicBezTo>
                    <a:pt x="2" y="17"/>
                    <a:pt x="1" y="16"/>
                    <a:pt x="1" y="15"/>
                  </a:cubicBezTo>
                  <a:cubicBezTo>
                    <a:pt x="0" y="14"/>
                    <a:pt x="0" y="13"/>
                    <a:pt x="1" y="13"/>
                  </a:cubicBezTo>
                  <a:cubicBezTo>
                    <a:pt x="2" y="12"/>
                    <a:pt x="3" y="12"/>
                    <a:pt x="4" y="11"/>
                  </a:cubicBezTo>
                  <a:cubicBezTo>
                    <a:pt x="16" y="7"/>
                    <a:pt x="28" y="5"/>
                    <a:pt x="41" y="3"/>
                  </a:cubicBezTo>
                  <a:cubicBezTo>
                    <a:pt x="48" y="2"/>
                    <a:pt x="55" y="1"/>
                    <a:pt x="63" y="1"/>
                  </a:cubicBezTo>
                  <a:cubicBezTo>
                    <a:pt x="66" y="1"/>
                    <a:pt x="69" y="0"/>
                    <a:pt x="72" y="0"/>
                  </a:cubicBezTo>
                  <a:close/>
                </a:path>
              </a:pathLst>
            </a:custGeom>
            <a:solidFill>
              <a:srgbClr val="F1A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3" name="Freeform 387"/>
            <p:cNvSpPr>
              <a:spLocks/>
            </p:cNvSpPr>
            <p:nvPr/>
          </p:nvSpPr>
          <p:spPr bwMode="auto">
            <a:xfrm>
              <a:off x="663575" y="3122613"/>
              <a:ext cx="153987" cy="104775"/>
            </a:xfrm>
            <a:custGeom>
              <a:avLst/>
              <a:gdLst>
                <a:gd name="T0" fmla="*/ 41 w 41"/>
                <a:gd name="T1" fmla="*/ 11 h 28"/>
                <a:gd name="T2" fmla="*/ 40 w 41"/>
                <a:gd name="T3" fmla="*/ 12 h 28"/>
                <a:gd name="T4" fmla="*/ 33 w 41"/>
                <a:gd name="T5" fmla="*/ 15 h 28"/>
                <a:gd name="T6" fmla="*/ 16 w 41"/>
                <a:gd name="T7" fmla="*/ 26 h 28"/>
                <a:gd name="T8" fmla="*/ 15 w 41"/>
                <a:gd name="T9" fmla="*/ 27 h 28"/>
                <a:gd name="T10" fmla="*/ 13 w 41"/>
                <a:gd name="T11" fmla="*/ 27 h 28"/>
                <a:gd name="T12" fmla="*/ 1 w 41"/>
                <a:gd name="T13" fmla="*/ 20 h 28"/>
                <a:gd name="T14" fmla="*/ 1 w 41"/>
                <a:gd name="T15" fmla="*/ 18 h 28"/>
                <a:gd name="T16" fmla="*/ 9 w 41"/>
                <a:gd name="T17" fmla="*/ 12 h 28"/>
                <a:gd name="T18" fmla="*/ 29 w 41"/>
                <a:gd name="T19" fmla="*/ 1 h 28"/>
                <a:gd name="T20" fmla="*/ 30 w 41"/>
                <a:gd name="T21" fmla="*/ 0 h 28"/>
                <a:gd name="T22" fmla="*/ 33 w 41"/>
                <a:gd name="T23" fmla="*/ 1 h 28"/>
                <a:gd name="T24" fmla="*/ 37 w 41"/>
                <a:gd name="T25" fmla="*/ 6 h 28"/>
                <a:gd name="T26" fmla="*/ 40 w 41"/>
                <a:gd name="T27" fmla="*/ 9 h 28"/>
                <a:gd name="T28" fmla="*/ 41 w 41"/>
                <a:gd name="T29" fmla="*/ 1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1" h="28">
                  <a:moveTo>
                    <a:pt x="41" y="11"/>
                  </a:moveTo>
                  <a:cubicBezTo>
                    <a:pt x="40" y="11"/>
                    <a:pt x="40" y="12"/>
                    <a:pt x="40" y="12"/>
                  </a:cubicBezTo>
                  <a:cubicBezTo>
                    <a:pt x="38" y="13"/>
                    <a:pt x="35" y="14"/>
                    <a:pt x="33" y="15"/>
                  </a:cubicBezTo>
                  <a:cubicBezTo>
                    <a:pt x="27" y="18"/>
                    <a:pt x="21" y="22"/>
                    <a:pt x="16" y="26"/>
                  </a:cubicBezTo>
                  <a:cubicBezTo>
                    <a:pt x="15" y="27"/>
                    <a:pt x="15" y="27"/>
                    <a:pt x="15" y="27"/>
                  </a:cubicBezTo>
                  <a:cubicBezTo>
                    <a:pt x="14" y="28"/>
                    <a:pt x="14" y="28"/>
                    <a:pt x="13" y="27"/>
                  </a:cubicBezTo>
                  <a:cubicBezTo>
                    <a:pt x="9" y="25"/>
                    <a:pt x="5" y="23"/>
                    <a:pt x="1" y="20"/>
                  </a:cubicBezTo>
                  <a:cubicBezTo>
                    <a:pt x="0" y="19"/>
                    <a:pt x="0" y="19"/>
                    <a:pt x="1" y="18"/>
                  </a:cubicBezTo>
                  <a:cubicBezTo>
                    <a:pt x="4" y="16"/>
                    <a:pt x="6" y="14"/>
                    <a:pt x="9" y="12"/>
                  </a:cubicBezTo>
                  <a:cubicBezTo>
                    <a:pt x="15" y="8"/>
                    <a:pt x="22" y="4"/>
                    <a:pt x="29" y="1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1" y="0"/>
                    <a:pt x="32" y="0"/>
                    <a:pt x="33" y="1"/>
                  </a:cubicBezTo>
                  <a:cubicBezTo>
                    <a:pt x="34" y="2"/>
                    <a:pt x="36" y="4"/>
                    <a:pt x="37" y="6"/>
                  </a:cubicBezTo>
                  <a:cubicBezTo>
                    <a:pt x="38" y="7"/>
                    <a:pt x="39" y="8"/>
                    <a:pt x="40" y="9"/>
                  </a:cubicBezTo>
                  <a:cubicBezTo>
                    <a:pt x="40" y="10"/>
                    <a:pt x="41" y="10"/>
                    <a:pt x="41" y="11"/>
                  </a:cubicBezTo>
                  <a:close/>
                </a:path>
              </a:pathLst>
            </a:custGeom>
            <a:solidFill>
              <a:srgbClr val="F1A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4" name="Freeform 388"/>
            <p:cNvSpPr>
              <a:spLocks/>
            </p:cNvSpPr>
            <p:nvPr/>
          </p:nvSpPr>
          <p:spPr bwMode="auto">
            <a:xfrm>
              <a:off x="1333500" y="3122613"/>
              <a:ext cx="153987" cy="104775"/>
            </a:xfrm>
            <a:custGeom>
              <a:avLst/>
              <a:gdLst>
                <a:gd name="T0" fmla="*/ 10 w 41"/>
                <a:gd name="T1" fmla="*/ 0 h 28"/>
                <a:gd name="T2" fmla="*/ 12 w 41"/>
                <a:gd name="T3" fmla="*/ 1 h 28"/>
                <a:gd name="T4" fmla="*/ 23 w 41"/>
                <a:gd name="T5" fmla="*/ 7 h 28"/>
                <a:gd name="T6" fmla="*/ 39 w 41"/>
                <a:gd name="T7" fmla="*/ 17 h 28"/>
                <a:gd name="T8" fmla="*/ 38 w 41"/>
                <a:gd name="T9" fmla="*/ 21 h 28"/>
                <a:gd name="T10" fmla="*/ 28 w 41"/>
                <a:gd name="T11" fmla="*/ 27 h 28"/>
                <a:gd name="T12" fmla="*/ 26 w 41"/>
                <a:gd name="T13" fmla="*/ 27 h 28"/>
                <a:gd name="T14" fmla="*/ 10 w 41"/>
                <a:gd name="T15" fmla="*/ 16 h 28"/>
                <a:gd name="T16" fmla="*/ 1 w 41"/>
                <a:gd name="T17" fmla="*/ 12 h 28"/>
                <a:gd name="T18" fmla="*/ 0 w 41"/>
                <a:gd name="T19" fmla="*/ 10 h 28"/>
                <a:gd name="T20" fmla="*/ 7 w 41"/>
                <a:gd name="T21" fmla="*/ 1 h 28"/>
                <a:gd name="T22" fmla="*/ 10 w 41"/>
                <a:gd name="T23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1" h="28">
                  <a:moveTo>
                    <a:pt x="10" y="0"/>
                  </a:moveTo>
                  <a:cubicBezTo>
                    <a:pt x="10" y="0"/>
                    <a:pt x="11" y="0"/>
                    <a:pt x="12" y="1"/>
                  </a:cubicBezTo>
                  <a:cubicBezTo>
                    <a:pt x="16" y="2"/>
                    <a:pt x="20" y="4"/>
                    <a:pt x="23" y="7"/>
                  </a:cubicBezTo>
                  <a:cubicBezTo>
                    <a:pt x="28" y="10"/>
                    <a:pt x="34" y="13"/>
                    <a:pt x="39" y="17"/>
                  </a:cubicBezTo>
                  <a:cubicBezTo>
                    <a:pt x="41" y="19"/>
                    <a:pt x="41" y="19"/>
                    <a:pt x="38" y="21"/>
                  </a:cubicBezTo>
                  <a:cubicBezTo>
                    <a:pt x="35" y="23"/>
                    <a:pt x="32" y="25"/>
                    <a:pt x="28" y="27"/>
                  </a:cubicBezTo>
                  <a:cubicBezTo>
                    <a:pt x="27" y="28"/>
                    <a:pt x="27" y="28"/>
                    <a:pt x="26" y="27"/>
                  </a:cubicBezTo>
                  <a:cubicBezTo>
                    <a:pt x="21" y="23"/>
                    <a:pt x="15" y="19"/>
                    <a:pt x="10" y="16"/>
                  </a:cubicBezTo>
                  <a:cubicBezTo>
                    <a:pt x="7" y="15"/>
                    <a:pt x="4" y="13"/>
                    <a:pt x="1" y="12"/>
                  </a:cubicBezTo>
                  <a:cubicBezTo>
                    <a:pt x="0" y="11"/>
                    <a:pt x="0" y="11"/>
                    <a:pt x="0" y="10"/>
                  </a:cubicBezTo>
                  <a:cubicBezTo>
                    <a:pt x="3" y="7"/>
                    <a:pt x="5" y="4"/>
                    <a:pt x="7" y="1"/>
                  </a:cubicBezTo>
                  <a:cubicBezTo>
                    <a:pt x="8" y="1"/>
                    <a:pt x="9" y="0"/>
                    <a:pt x="10" y="0"/>
                  </a:cubicBezTo>
                </a:path>
              </a:pathLst>
            </a:custGeom>
            <a:solidFill>
              <a:srgbClr val="F1A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5" name="Freeform 389"/>
            <p:cNvSpPr>
              <a:spLocks/>
            </p:cNvSpPr>
            <p:nvPr/>
          </p:nvSpPr>
          <p:spPr bwMode="auto">
            <a:xfrm>
              <a:off x="615950" y="2260600"/>
              <a:ext cx="127000" cy="90488"/>
            </a:xfrm>
            <a:custGeom>
              <a:avLst/>
              <a:gdLst>
                <a:gd name="T0" fmla="*/ 12 w 34"/>
                <a:gd name="T1" fmla="*/ 0 h 24"/>
                <a:gd name="T2" fmla="*/ 13 w 34"/>
                <a:gd name="T3" fmla="*/ 1 h 24"/>
                <a:gd name="T4" fmla="*/ 31 w 34"/>
                <a:gd name="T5" fmla="*/ 12 h 24"/>
                <a:gd name="T6" fmla="*/ 33 w 34"/>
                <a:gd name="T7" fmla="*/ 13 h 24"/>
                <a:gd name="T8" fmla="*/ 34 w 34"/>
                <a:gd name="T9" fmla="*/ 15 h 24"/>
                <a:gd name="T10" fmla="*/ 27 w 34"/>
                <a:gd name="T11" fmla="*/ 23 h 24"/>
                <a:gd name="T12" fmla="*/ 25 w 34"/>
                <a:gd name="T13" fmla="*/ 24 h 24"/>
                <a:gd name="T14" fmla="*/ 23 w 34"/>
                <a:gd name="T15" fmla="*/ 23 h 24"/>
                <a:gd name="T16" fmla="*/ 3 w 34"/>
                <a:gd name="T17" fmla="*/ 10 h 24"/>
                <a:gd name="T18" fmla="*/ 2 w 34"/>
                <a:gd name="T19" fmla="*/ 9 h 24"/>
                <a:gd name="T20" fmla="*/ 3 w 34"/>
                <a:gd name="T21" fmla="*/ 4 h 24"/>
                <a:gd name="T22" fmla="*/ 10 w 34"/>
                <a:gd name="T23" fmla="*/ 1 h 24"/>
                <a:gd name="T24" fmla="*/ 12 w 34"/>
                <a:gd name="T2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4" h="24">
                  <a:moveTo>
                    <a:pt x="12" y="0"/>
                  </a:moveTo>
                  <a:cubicBezTo>
                    <a:pt x="13" y="0"/>
                    <a:pt x="13" y="0"/>
                    <a:pt x="13" y="1"/>
                  </a:cubicBezTo>
                  <a:cubicBezTo>
                    <a:pt x="19" y="5"/>
                    <a:pt x="25" y="9"/>
                    <a:pt x="31" y="12"/>
                  </a:cubicBezTo>
                  <a:cubicBezTo>
                    <a:pt x="32" y="13"/>
                    <a:pt x="32" y="13"/>
                    <a:pt x="33" y="13"/>
                  </a:cubicBezTo>
                  <a:cubicBezTo>
                    <a:pt x="34" y="14"/>
                    <a:pt x="34" y="14"/>
                    <a:pt x="34" y="15"/>
                  </a:cubicBezTo>
                  <a:cubicBezTo>
                    <a:pt x="31" y="18"/>
                    <a:pt x="29" y="21"/>
                    <a:pt x="27" y="23"/>
                  </a:cubicBezTo>
                  <a:cubicBezTo>
                    <a:pt x="26" y="24"/>
                    <a:pt x="26" y="24"/>
                    <a:pt x="25" y="24"/>
                  </a:cubicBezTo>
                  <a:cubicBezTo>
                    <a:pt x="24" y="24"/>
                    <a:pt x="23" y="23"/>
                    <a:pt x="23" y="23"/>
                  </a:cubicBezTo>
                  <a:cubicBezTo>
                    <a:pt x="16" y="19"/>
                    <a:pt x="9" y="15"/>
                    <a:pt x="3" y="10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0" y="7"/>
                    <a:pt x="0" y="6"/>
                    <a:pt x="3" y="4"/>
                  </a:cubicBezTo>
                  <a:cubicBezTo>
                    <a:pt x="5" y="3"/>
                    <a:pt x="8" y="2"/>
                    <a:pt x="10" y="1"/>
                  </a:cubicBezTo>
                  <a:cubicBezTo>
                    <a:pt x="11" y="0"/>
                    <a:pt x="12" y="0"/>
                    <a:pt x="12" y="0"/>
                  </a:cubicBezTo>
                </a:path>
              </a:pathLst>
            </a:custGeom>
            <a:solidFill>
              <a:srgbClr val="F1A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6" name="Freeform 390"/>
            <p:cNvSpPr>
              <a:spLocks/>
            </p:cNvSpPr>
            <p:nvPr/>
          </p:nvSpPr>
          <p:spPr bwMode="auto">
            <a:xfrm>
              <a:off x="1408113" y="2260600"/>
              <a:ext cx="127000" cy="90488"/>
            </a:xfrm>
            <a:custGeom>
              <a:avLst/>
              <a:gdLst>
                <a:gd name="T0" fmla="*/ 8 w 34"/>
                <a:gd name="T1" fmla="*/ 24 h 24"/>
                <a:gd name="T2" fmla="*/ 7 w 34"/>
                <a:gd name="T3" fmla="*/ 23 h 24"/>
                <a:gd name="T4" fmla="*/ 0 w 34"/>
                <a:gd name="T5" fmla="*/ 15 h 24"/>
                <a:gd name="T6" fmla="*/ 1 w 34"/>
                <a:gd name="T7" fmla="*/ 13 h 24"/>
                <a:gd name="T8" fmla="*/ 8 w 34"/>
                <a:gd name="T9" fmla="*/ 9 h 24"/>
                <a:gd name="T10" fmla="*/ 20 w 34"/>
                <a:gd name="T11" fmla="*/ 1 h 24"/>
                <a:gd name="T12" fmla="*/ 23 w 34"/>
                <a:gd name="T13" fmla="*/ 1 h 24"/>
                <a:gd name="T14" fmla="*/ 32 w 34"/>
                <a:gd name="T15" fmla="*/ 5 h 24"/>
                <a:gd name="T16" fmla="*/ 33 w 34"/>
                <a:gd name="T17" fmla="*/ 8 h 24"/>
                <a:gd name="T18" fmla="*/ 25 w 34"/>
                <a:gd name="T19" fmla="*/ 15 h 24"/>
                <a:gd name="T20" fmla="*/ 10 w 34"/>
                <a:gd name="T21" fmla="*/ 23 h 24"/>
                <a:gd name="T22" fmla="*/ 8 w 34"/>
                <a:gd name="T23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4" h="24">
                  <a:moveTo>
                    <a:pt x="8" y="24"/>
                  </a:moveTo>
                  <a:cubicBezTo>
                    <a:pt x="8" y="24"/>
                    <a:pt x="7" y="24"/>
                    <a:pt x="7" y="23"/>
                  </a:cubicBezTo>
                  <a:cubicBezTo>
                    <a:pt x="5" y="21"/>
                    <a:pt x="2" y="18"/>
                    <a:pt x="0" y="15"/>
                  </a:cubicBezTo>
                  <a:cubicBezTo>
                    <a:pt x="0" y="14"/>
                    <a:pt x="0" y="14"/>
                    <a:pt x="1" y="13"/>
                  </a:cubicBezTo>
                  <a:cubicBezTo>
                    <a:pt x="3" y="12"/>
                    <a:pt x="6" y="11"/>
                    <a:pt x="8" y="9"/>
                  </a:cubicBezTo>
                  <a:cubicBezTo>
                    <a:pt x="12" y="7"/>
                    <a:pt x="16" y="4"/>
                    <a:pt x="20" y="1"/>
                  </a:cubicBezTo>
                  <a:cubicBezTo>
                    <a:pt x="21" y="0"/>
                    <a:pt x="22" y="0"/>
                    <a:pt x="23" y="1"/>
                  </a:cubicBezTo>
                  <a:cubicBezTo>
                    <a:pt x="26" y="2"/>
                    <a:pt x="29" y="4"/>
                    <a:pt x="32" y="5"/>
                  </a:cubicBezTo>
                  <a:cubicBezTo>
                    <a:pt x="34" y="6"/>
                    <a:pt x="34" y="7"/>
                    <a:pt x="33" y="8"/>
                  </a:cubicBezTo>
                  <a:cubicBezTo>
                    <a:pt x="30" y="10"/>
                    <a:pt x="28" y="13"/>
                    <a:pt x="25" y="15"/>
                  </a:cubicBezTo>
                  <a:cubicBezTo>
                    <a:pt x="20" y="18"/>
                    <a:pt x="15" y="21"/>
                    <a:pt x="10" y="23"/>
                  </a:cubicBezTo>
                  <a:cubicBezTo>
                    <a:pt x="9" y="24"/>
                    <a:pt x="9" y="24"/>
                    <a:pt x="8" y="24"/>
                  </a:cubicBezTo>
                </a:path>
              </a:pathLst>
            </a:custGeom>
            <a:solidFill>
              <a:srgbClr val="F1A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7" name="Freeform 391"/>
            <p:cNvSpPr>
              <a:spLocks noEditPoints="1"/>
            </p:cNvSpPr>
            <p:nvPr/>
          </p:nvSpPr>
          <p:spPr bwMode="auto">
            <a:xfrm>
              <a:off x="1114425" y="3179763"/>
              <a:ext cx="301625" cy="168275"/>
            </a:xfrm>
            <a:custGeom>
              <a:avLst/>
              <a:gdLst>
                <a:gd name="T0" fmla="*/ 1 w 80"/>
                <a:gd name="T1" fmla="*/ 44 h 45"/>
                <a:gd name="T2" fmla="*/ 0 w 80"/>
                <a:gd name="T3" fmla="*/ 44 h 45"/>
                <a:gd name="T4" fmla="*/ 0 w 80"/>
                <a:gd name="T5" fmla="*/ 45 h 45"/>
                <a:gd name="T6" fmla="*/ 0 w 80"/>
                <a:gd name="T7" fmla="*/ 45 h 45"/>
                <a:gd name="T8" fmla="*/ 1 w 80"/>
                <a:gd name="T9" fmla="*/ 45 h 45"/>
                <a:gd name="T10" fmla="*/ 1 w 80"/>
                <a:gd name="T11" fmla="*/ 45 h 45"/>
                <a:gd name="T12" fmla="*/ 1 w 80"/>
                <a:gd name="T13" fmla="*/ 44 h 45"/>
                <a:gd name="T14" fmla="*/ 1 w 80"/>
                <a:gd name="T15" fmla="*/ 44 h 45"/>
                <a:gd name="T16" fmla="*/ 19 w 80"/>
                <a:gd name="T17" fmla="*/ 41 h 45"/>
                <a:gd name="T18" fmla="*/ 6 w 80"/>
                <a:gd name="T19" fmla="*/ 44 h 45"/>
                <a:gd name="T20" fmla="*/ 19 w 80"/>
                <a:gd name="T21" fmla="*/ 41 h 45"/>
                <a:gd name="T22" fmla="*/ 19 w 80"/>
                <a:gd name="T23" fmla="*/ 41 h 45"/>
                <a:gd name="T24" fmla="*/ 19 w 80"/>
                <a:gd name="T25" fmla="*/ 41 h 45"/>
                <a:gd name="T26" fmla="*/ 19 w 80"/>
                <a:gd name="T27" fmla="*/ 41 h 45"/>
                <a:gd name="T28" fmla="*/ 74 w 80"/>
                <a:gd name="T29" fmla="*/ 19 h 45"/>
                <a:gd name="T30" fmla="*/ 73 w 80"/>
                <a:gd name="T31" fmla="*/ 19 h 45"/>
                <a:gd name="T32" fmla="*/ 25 w 80"/>
                <a:gd name="T33" fmla="*/ 39 h 45"/>
                <a:gd name="T34" fmla="*/ 23 w 80"/>
                <a:gd name="T35" fmla="*/ 39 h 45"/>
                <a:gd name="T36" fmla="*/ 25 w 80"/>
                <a:gd name="T37" fmla="*/ 39 h 45"/>
                <a:gd name="T38" fmla="*/ 73 w 80"/>
                <a:gd name="T39" fmla="*/ 19 h 45"/>
                <a:gd name="T40" fmla="*/ 74 w 80"/>
                <a:gd name="T41" fmla="*/ 19 h 45"/>
                <a:gd name="T42" fmla="*/ 37 w 80"/>
                <a:gd name="T43" fmla="*/ 16 h 45"/>
                <a:gd name="T44" fmla="*/ 31 w 80"/>
                <a:gd name="T45" fmla="*/ 22 h 45"/>
                <a:gd name="T46" fmla="*/ 37 w 80"/>
                <a:gd name="T47" fmla="*/ 16 h 45"/>
                <a:gd name="T48" fmla="*/ 80 w 80"/>
                <a:gd name="T49" fmla="*/ 16 h 45"/>
                <a:gd name="T50" fmla="*/ 79 w 80"/>
                <a:gd name="T51" fmla="*/ 16 h 45"/>
                <a:gd name="T52" fmla="*/ 77 w 80"/>
                <a:gd name="T53" fmla="*/ 17 h 45"/>
                <a:gd name="T54" fmla="*/ 79 w 80"/>
                <a:gd name="T55" fmla="*/ 16 h 45"/>
                <a:gd name="T56" fmla="*/ 80 w 80"/>
                <a:gd name="T57" fmla="*/ 16 h 45"/>
                <a:gd name="T58" fmla="*/ 47 w 80"/>
                <a:gd name="T59" fmla="*/ 7 h 45"/>
                <a:gd name="T60" fmla="*/ 42 w 80"/>
                <a:gd name="T61" fmla="*/ 12 h 45"/>
                <a:gd name="T62" fmla="*/ 47 w 80"/>
                <a:gd name="T63" fmla="*/ 7 h 45"/>
                <a:gd name="T64" fmla="*/ 47 w 80"/>
                <a:gd name="T65" fmla="*/ 7 h 45"/>
                <a:gd name="T66" fmla="*/ 68 w 80"/>
                <a:gd name="T67" fmla="*/ 6 h 45"/>
                <a:gd name="T68" fmla="*/ 79 w 80"/>
                <a:gd name="T69" fmla="*/ 13 h 45"/>
                <a:gd name="T70" fmla="*/ 80 w 80"/>
                <a:gd name="T71" fmla="*/ 14 h 45"/>
                <a:gd name="T72" fmla="*/ 80 w 80"/>
                <a:gd name="T73" fmla="*/ 14 h 45"/>
                <a:gd name="T74" fmla="*/ 79 w 80"/>
                <a:gd name="T75" fmla="*/ 14 h 45"/>
                <a:gd name="T76" fmla="*/ 68 w 80"/>
                <a:gd name="T77" fmla="*/ 6 h 45"/>
                <a:gd name="T78" fmla="*/ 54 w 80"/>
                <a:gd name="T79" fmla="*/ 0 h 45"/>
                <a:gd name="T80" fmla="*/ 53 w 80"/>
                <a:gd name="T81" fmla="*/ 1 h 45"/>
                <a:gd name="T82" fmla="*/ 54 w 80"/>
                <a:gd name="T83" fmla="*/ 0 h 45"/>
                <a:gd name="T84" fmla="*/ 57 w 80"/>
                <a:gd name="T85" fmla="*/ 1 h 45"/>
                <a:gd name="T86" fmla="*/ 60 w 80"/>
                <a:gd name="T87" fmla="*/ 2 h 45"/>
                <a:gd name="T88" fmla="*/ 56 w 80"/>
                <a:gd name="T89" fmla="*/ 1 h 45"/>
                <a:gd name="T90" fmla="*/ 54 w 80"/>
                <a:gd name="T91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80" h="45">
                  <a:moveTo>
                    <a:pt x="1" y="44"/>
                  </a:moveTo>
                  <a:cubicBezTo>
                    <a:pt x="1" y="44"/>
                    <a:pt x="0" y="44"/>
                    <a:pt x="0" y="44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1" y="45"/>
                    <a:pt x="1" y="45"/>
                    <a:pt x="1" y="45"/>
                  </a:cubicBezTo>
                  <a:cubicBezTo>
                    <a:pt x="1" y="45"/>
                    <a:pt x="1" y="45"/>
                    <a:pt x="1" y="45"/>
                  </a:cubicBezTo>
                  <a:cubicBezTo>
                    <a:pt x="1" y="44"/>
                    <a:pt x="1" y="44"/>
                    <a:pt x="1" y="44"/>
                  </a:cubicBezTo>
                  <a:cubicBezTo>
                    <a:pt x="1" y="44"/>
                    <a:pt x="1" y="44"/>
                    <a:pt x="1" y="44"/>
                  </a:cubicBezTo>
                  <a:moveTo>
                    <a:pt x="19" y="41"/>
                  </a:moveTo>
                  <a:cubicBezTo>
                    <a:pt x="14" y="42"/>
                    <a:pt x="10" y="43"/>
                    <a:pt x="6" y="44"/>
                  </a:cubicBezTo>
                  <a:cubicBezTo>
                    <a:pt x="10" y="43"/>
                    <a:pt x="14" y="42"/>
                    <a:pt x="19" y="41"/>
                  </a:cubicBezTo>
                  <a:moveTo>
                    <a:pt x="19" y="41"/>
                  </a:moveTo>
                  <a:cubicBezTo>
                    <a:pt x="19" y="41"/>
                    <a:pt x="19" y="41"/>
                    <a:pt x="19" y="41"/>
                  </a:cubicBezTo>
                  <a:cubicBezTo>
                    <a:pt x="19" y="41"/>
                    <a:pt x="19" y="41"/>
                    <a:pt x="19" y="41"/>
                  </a:cubicBezTo>
                  <a:moveTo>
                    <a:pt x="74" y="19"/>
                  </a:moveTo>
                  <a:cubicBezTo>
                    <a:pt x="74" y="19"/>
                    <a:pt x="73" y="19"/>
                    <a:pt x="73" y="19"/>
                  </a:cubicBezTo>
                  <a:cubicBezTo>
                    <a:pt x="57" y="27"/>
                    <a:pt x="41" y="34"/>
                    <a:pt x="25" y="39"/>
                  </a:cubicBezTo>
                  <a:cubicBezTo>
                    <a:pt x="24" y="39"/>
                    <a:pt x="24" y="39"/>
                    <a:pt x="23" y="39"/>
                  </a:cubicBezTo>
                  <a:cubicBezTo>
                    <a:pt x="24" y="39"/>
                    <a:pt x="24" y="39"/>
                    <a:pt x="25" y="39"/>
                  </a:cubicBezTo>
                  <a:cubicBezTo>
                    <a:pt x="41" y="34"/>
                    <a:pt x="57" y="27"/>
                    <a:pt x="73" y="19"/>
                  </a:cubicBezTo>
                  <a:cubicBezTo>
                    <a:pt x="73" y="19"/>
                    <a:pt x="74" y="19"/>
                    <a:pt x="74" y="19"/>
                  </a:cubicBezTo>
                  <a:moveTo>
                    <a:pt x="37" y="16"/>
                  </a:moveTo>
                  <a:cubicBezTo>
                    <a:pt x="35" y="18"/>
                    <a:pt x="33" y="20"/>
                    <a:pt x="31" y="22"/>
                  </a:cubicBezTo>
                  <a:cubicBezTo>
                    <a:pt x="33" y="20"/>
                    <a:pt x="35" y="18"/>
                    <a:pt x="37" y="16"/>
                  </a:cubicBezTo>
                  <a:moveTo>
                    <a:pt x="80" y="16"/>
                  </a:moveTo>
                  <a:cubicBezTo>
                    <a:pt x="80" y="16"/>
                    <a:pt x="80" y="16"/>
                    <a:pt x="79" y="16"/>
                  </a:cubicBezTo>
                  <a:cubicBezTo>
                    <a:pt x="79" y="16"/>
                    <a:pt x="78" y="17"/>
                    <a:pt x="77" y="17"/>
                  </a:cubicBezTo>
                  <a:cubicBezTo>
                    <a:pt x="78" y="17"/>
                    <a:pt x="79" y="16"/>
                    <a:pt x="79" y="16"/>
                  </a:cubicBezTo>
                  <a:cubicBezTo>
                    <a:pt x="79" y="16"/>
                    <a:pt x="80" y="16"/>
                    <a:pt x="80" y="16"/>
                  </a:cubicBezTo>
                  <a:moveTo>
                    <a:pt x="47" y="7"/>
                  </a:moveTo>
                  <a:cubicBezTo>
                    <a:pt x="45" y="9"/>
                    <a:pt x="44" y="10"/>
                    <a:pt x="42" y="12"/>
                  </a:cubicBezTo>
                  <a:cubicBezTo>
                    <a:pt x="44" y="10"/>
                    <a:pt x="45" y="9"/>
                    <a:pt x="47" y="7"/>
                  </a:cubicBezTo>
                  <a:cubicBezTo>
                    <a:pt x="47" y="7"/>
                    <a:pt x="47" y="7"/>
                    <a:pt x="47" y="7"/>
                  </a:cubicBezTo>
                  <a:moveTo>
                    <a:pt x="68" y="6"/>
                  </a:moveTo>
                  <a:cubicBezTo>
                    <a:pt x="71" y="9"/>
                    <a:pt x="75" y="11"/>
                    <a:pt x="79" y="13"/>
                  </a:cubicBezTo>
                  <a:cubicBezTo>
                    <a:pt x="80" y="14"/>
                    <a:pt x="80" y="14"/>
                    <a:pt x="80" y="14"/>
                  </a:cubicBezTo>
                  <a:cubicBezTo>
                    <a:pt x="80" y="14"/>
                    <a:pt x="80" y="14"/>
                    <a:pt x="80" y="14"/>
                  </a:cubicBezTo>
                  <a:cubicBezTo>
                    <a:pt x="79" y="14"/>
                    <a:pt x="79" y="14"/>
                    <a:pt x="79" y="14"/>
                  </a:cubicBezTo>
                  <a:cubicBezTo>
                    <a:pt x="75" y="11"/>
                    <a:pt x="72" y="9"/>
                    <a:pt x="68" y="6"/>
                  </a:cubicBezTo>
                  <a:moveTo>
                    <a:pt x="54" y="0"/>
                  </a:moveTo>
                  <a:cubicBezTo>
                    <a:pt x="54" y="0"/>
                    <a:pt x="53" y="0"/>
                    <a:pt x="53" y="1"/>
                  </a:cubicBezTo>
                  <a:cubicBezTo>
                    <a:pt x="53" y="0"/>
                    <a:pt x="54" y="0"/>
                    <a:pt x="54" y="0"/>
                  </a:cubicBezTo>
                  <a:cubicBezTo>
                    <a:pt x="55" y="0"/>
                    <a:pt x="55" y="0"/>
                    <a:pt x="57" y="1"/>
                  </a:cubicBezTo>
                  <a:cubicBezTo>
                    <a:pt x="58" y="1"/>
                    <a:pt x="59" y="2"/>
                    <a:pt x="60" y="2"/>
                  </a:cubicBezTo>
                  <a:cubicBezTo>
                    <a:pt x="58" y="2"/>
                    <a:pt x="57" y="1"/>
                    <a:pt x="56" y="1"/>
                  </a:cubicBezTo>
                  <a:cubicBezTo>
                    <a:pt x="55" y="0"/>
                    <a:pt x="55" y="0"/>
                    <a:pt x="54" y="0"/>
                  </a:cubicBezTo>
                </a:path>
              </a:pathLst>
            </a:custGeom>
            <a:solidFill>
              <a:srgbClr val="F8C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8" name="Freeform 392"/>
            <p:cNvSpPr>
              <a:spLocks/>
            </p:cNvSpPr>
            <p:nvPr/>
          </p:nvSpPr>
          <p:spPr bwMode="auto">
            <a:xfrm>
              <a:off x="1119188" y="3179763"/>
              <a:ext cx="296862" cy="168275"/>
            </a:xfrm>
            <a:custGeom>
              <a:avLst/>
              <a:gdLst>
                <a:gd name="T0" fmla="*/ 53 w 79"/>
                <a:gd name="T1" fmla="*/ 0 h 45"/>
                <a:gd name="T2" fmla="*/ 52 w 79"/>
                <a:gd name="T3" fmla="*/ 1 h 45"/>
                <a:gd name="T4" fmla="*/ 51 w 79"/>
                <a:gd name="T5" fmla="*/ 1 h 45"/>
                <a:gd name="T6" fmla="*/ 46 w 79"/>
                <a:gd name="T7" fmla="*/ 7 h 45"/>
                <a:gd name="T8" fmla="*/ 46 w 79"/>
                <a:gd name="T9" fmla="*/ 7 h 45"/>
                <a:gd name="T10" fmla="*/ 46 w 79"/>
                <a:gd name="T11" fmla="*/ 7 h 45"/>
                <a:gd name="T12" fmla="*/ 41 w 79"/>
                <a:gd name="T13" fmla="*/ 12 h 45"/>
                <a:gd name="T14" fmla="*/ 38 w 79"/>
                <a:gd name="T15" fmla="*/ 15 h 45"/>
                <a:gd name="T16" fmla="*/ 36 w 79"/>
                <a:gd name="T17" fmla="*/ 16 h 45"/>
                <a:gd name="T18" fmla="*/ 30 w 79"/>
                <a:gd name="T19" fmla="*/ 22 h 45"/>
                <a:gd name="T20" fmla="*/ 28 w 79"/>
                <a:gd name="T21" fmla="*/ 24 h 45"/>
                <a:gd name="T22" fmla="*/ 1 w 79"/>
                <a:gd name="T23" fmla="*/ 43 h 45"/>
                <a:gd name="T24" fmla="*/ 0 w 79"/>
                <a:gd name="T25" fmla="*/ 44 h 45"/>
                <a:gd name="T26" fmla="*/ 0 w 79"/>
                <a:gd name="T27" fmla="*/ 44 h 45"/>
                <a:gd name="T28" fmla="*/ 0 w 79"/>
                <a:gd name="T29" fmla="*/ 45 h 45"/>
                <a:gd name="T30" fmla="*/ 0 w 79"/>
                <a:gd name="T31" fmla="*/ 45 h 45"/>
                <a:gd name="T32" fmla="*/ 1 w 79"/>
                <a:gd name="T33" fmla="*/ 45 h 45"/>
                <a:gd name="T34" fmla="*/ 5 w 79"/>
                <a:gd name="T35" fmla="*/ 44 h 45"/>
                <a:gd name="T36" fmla="*/ 18 w 79"/>
                <a:gd name="T37" fmla="*/ 41 h 45"/>
                <a:gd name="T38" fmla="*/ 18 w 79"/>
                <a:gd name="T39" fmla="*/ 41 h 45"/>
                <a:gd name="T40" fmla="*/ 18 w 79"/>
                <a:gd name="T41" fmla="*/ 41 h 45"/>
                <a:gd name="T42" fmla="*/ 22 w 79"/>
                <a:gd name="T43" fmla="*/ 39 h 45"/>
                <a:gd name="T44" fmla="*/ 24 w 79"/>
                <a:gd name="T45" fmla="*/ 39 h 45"/>
                <a:gd name="T46" fmla="*/ 72 w 79"/>
                <a:gd name="T47" fmla="*/ 19 h 45"/>
                <a:gd name="T48" fmla="*/ 73 w 79"/>
                <a:gd name="T49" fmla="*/ 19 h 45"/>
                <a:gd name="T50" fmla="*/ 76 w 79"/>
                <a:gd name="T51" fmla="*/ 17 h 45"/>
                <a:gd name="T52" fmla="*/ 78 w 79"/>
                <a:gd name="T53" fmla="*/ 16 h 45"/>
                <a:gd name="T54" fmla="*/ 79 w 79"/>
                <a:gd name="T55" fmla="*/ 16 h 45"/>
                <a:gd name="T56" fmla="*/ 79 w 79"/>
                <a:gd name="T57" fmla="*/ 15 h 45"/>
                <a:gd name="T58" fmla="*/ 79 w 79"/>
                <a:gd name="T59" fmla="*/ 14 h 45"/>
                <a:gd name="T60" fmla="*/ 79 w 79"/>
                <a:gd name="T61" fmla="*/ 14 h 45"/>
                <a:gd name="T62" fmla="*/ 78 w 79"/>
                <a:gd name="T63" fmla="*/ 13 h 45"/>
                <a:gd name="T64" fmla="*/ 67 w 79"/>
                <a:gd name="T65" fmla="*/ 6 h 45"/>
                <a:gd name="T66" fmla="*/ 59 w 79"/>
                <a:gd name="T67" fmla="*/ 2 h 45"/>
                <a:gd name="T68" fmla="*/ 56 w 79"/>
                <a:gd name="T69" fmla="*/ 1 h 45"/>
                <a:gd name="T70" fmla="*/ 53 w 79"/>
                <a:gd name="T71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79" h="45">
                  <a:moveTo>
                    <a:pt x="53" y="0"/>
                  </a:moveTo>
                  <a:cubicBezTo>
                    <a:pt x="53" y="0"/>
                    <a:pt x="52" y="0"/>
                    <a:pt x="52" y="1"/>
                  </a:cubicBezTo>
                  <a:cubicBezTo>
                    <a:pt x="52" y="1"/>
                    <a:pt x="52" y="1"/>
                    <a:pt x="51" y="1"/>
                  </a:cubicBezTo>
                  <a:cubicBezTo>
                    <a:pt x="50" y="3"/>
                    <a:pt x="48" y="5"/>
                    <a:pt x="46" y="7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4" y="9"/>
                    <a:pt x="43" y="10"/>
                    <a:pt x="41" y="12"/>
                  </a:cubicBezTo>
                  <a:cubicBezTo>
                    <a:pt x="40" y="13"/>
                    <a:pt x="39" y="14"/>
                    <a:pt x="38" y="15"/>
                  </a:cubicBezTo>
                  <a:cubicBezTo>
                    <a:pt x="37" y="15"/>
                    <a:pt x="37" y="16"/>
                    <a:pt x="36" y="16"/>
                  </a:cubicBezTo>
                  <a:cubicBezTo>
                    <a:pt x="34" y="18"/>
                    <a:pt x="32" y="20"/>
                    <a:pt x="30" y="22"/>
                  </a:cubicBezTo>
                  <a:cubicBezTo>
                    <a:pt x="29" y="22"/>
                    <a:pt x="28" y="23"/>
                    <a:pt x="28" y="24"/>
                  </a:cubicBezTo>
                  <a:cubicBezTo>
                    <a:pt x="19" y="31"/>
                    <a:pt x="10" y="37"/>
                    <a:pt x="1" y="43"/>
                  </a:cubicBezTo>
                  <a:cubicBezTo>
                    <a:pt x="1" y="43"/>
                    <a:pt x="0" y="44"/>
                    <a:pt x="0" y="44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1" y="45"/>
                    <a:pt x="1" y="45"/>
                    <a:pt x="1" y="45"/>
                  </a:cubicBezTo>
                  <a:cubicBezTo>
                    <a:pt x="2" y="45"/>
                    <a:pt x="3" y="44"/>
                    <a:pt x="5" y="44"/>
                  </a:cubicBezTo>
                  <a:cubicBezTo>
                    <a:pt x="9" y="43"/>
                    <a:pt x="13" y="42"/>
                    <a:pt x="18" y="41"/>
                  </a:cubicBezTo>
                  <a:cubicBezTo>
                    <a:pt x="18" y="41"/>
                    <a:pt x="18" y="41"/>
                    <a:pt x="18" y="41"/>
                  </a:cubicBezTo>
                  <a:cubicBezTo>
                    <a:pt x="18" y="41"/>
                    <a:pt x="18" y="41"/>
                    <a:pt x="18" y="41"/>
                  </a:cubicBezTo>
                  <a:cubicBezTo>
                    <a:pt x="19" y="40"/>
                    <a:pt x="21" y="40"/>
                    <a:pt x="22" y="39"/>
                  </a:cubicBezTo>
                  <a:cubicBezTo>
                    <a:pt x="23" y="39"/>
                    <a:pt x="23" y="39"/>
                    <a:pt x="24" y="39"/>
                  </a:cubicBezTo>
                  <a:cubicBezTo>
                    <a:pt x="40" y="34"/>
                    <a:pt x="56" y="27"/>
                    <a:pt x="72" y="19"/>
                  </a:cubicBezTo>
                  <a:cubicBezTo>
                    <a:pt x="72" y="19"/>
                    <a:pt x="73" y="19"/>
                    <a:pt x="73" y="19"/>
                  </a:cubicBezTo>
                  <a:cubicBezTo>
                    <a:pt x="74" y="18"/>
                    <a:pt x="75" y="18"/>
                    <a:pt x="76" y="17"/>
                  </a:cubicBezTo>
                  <a:cubicBezTo>
                    <a:pt x="77" y="17"/>
                    <a:pt x="78" y="16"/>
                    <a:pt x="78" y="16"/>
                  </a:cubicBezTo>
                  <a:cubicBezTo>
                    <a:pt x="79" y="16"/>
                    <a:pt x="79" y="16"/>
                    <a:pt x="79" y="16"/>
                  </a:cubicBezTo>
                  <a:cubicBezTo>
                    <a:pt x="79" y="15"/>
                    <a:pt x="79" y="15"/>
                    <a:pt x="79" y="15"/>
                  </a:cubicBezTo>
                  <a:cubicBezTo>
                    <a:pt x="79" y="15"/>
                    <a:pt x="79" y="14"/>
                    <a:pt x="79" y="14"/>
                  </a:cubicBezTo>
                  <a:cubicBezTo>
                    <a:pt x="79" y="14"/>
                    <a:pt x="79" y="14"/>
                    <a:pt x="79" y="14"/>
                  </a:cubicBezTo>
                  <a:cubicBezTo>
                    <a:pt x="78" y="13"/>
                    <a:pt x="78" y="13"/>
                    <a:pt x="78" y="13"/>
                  </a:cubicBezTo>
                  <a:cubicBezTo>
                    <a:pt x="74" y="11"/>
                    <a:pt x="70" y="9"/>
                    <a:pt x="67" y="6"/>
                  </a:cubicBezTo>
                  <a:cubicBezTo>
                    <a:pt x="64" y="5"/>
                    <a:pt x="61" y="3"/>
                    <a:pt x="59" y="2"/>
                  </a:cubicBezTo>
                  <a:cubicBezTo>
                    <a:pt x="58" y="2"/>
                    <a:pt x="57" y="1"/>
                    <a:pt x="56" y="1"/>
                  </a:cubicBezTo>
                  <a:cubicBezTo>
                    <a:pt x="54" y="0"/>
                    <a:pt x="54" y="0"/>
                    <a:pt x="53" y="0"/>
                  </a:cubicBezTo>
                </a:path>
              </a:pathLst>
            </a:custGeom>
            <a:solidFill>
              <a:srgbClr val="F8AB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9" name="Freeform 393"/>
            <p:cNvSpPr>
              <a:spLocks noEditPoints="1"/>
            </p:cNvSpPr>
            <p:nvPr/>
          </p:nvSpPr>
          <p:spPr bwMode="auto">
            <a:xfrm>
              <a:off x="1014413" y="3227388"/>
              <a:ext cx="225425" cy="120650"/>
            </a:xfrm>
            <a:custGeom>
              <a:avLst/>
              <a:gdLst>
                <a:gd name="T0" fmla="*/ 15 w 60"/>
                <a:gd name="T1" fmla="*/ 32 h 32"/>
                <a:gd name="T2" fmla="*/ 16 w 60"/>
                <a:gd name="T3" fmla="*/ 32 h 32"/>
                <a:gd name="T4" fmla="*/ 17 w 60"/>
                <a:gd name="T5" fmla="*/ 32 h 32"/>
                <a:gd name="T6" fmla="*/ 16 w 60"/>
                <a:gd name="T7" fmla="*/ 32 h 32"/>
                <a:gd name="T8" fmla="*/ 15 w 60"/>
                <a:gd name="T9" fmla="*/ 32 h 32"/>
                <a:gd name="T10" fmla="*/ 23 w 60"/>
                <a:gd name="T11" fmla="*/ 28 h 32"/>
                <a:gd name="T12" fmla="*/ 19 w 60"/>
                <a:gd name="T13" fmla="*/ 31 h 32"/>
                <a:gd name="T14" fmla="*/ 19 w 60"/>
                <a:gd name="T15" fmla="*/ 31 h 32"/>
                <a:gd name="T16" fmla="*/ 23 w 60"/>
                <a:gd name="T17" fmla="*/ 28 h 32"/>
                <a:gd name="T18" fmla="*/ 0 w 60"/>
                <a:gd name="T19" fmla="*/ 22 h 32"/>
                <a:gd name="T20" fmla="*/ 13 w 60"/>
                <a:gd name="T21" fmla="*/ 30 h 32"/>
                <a:gd name="T22" fmla="*/ 0 w 60"/>
                <a:gd name="T23" fmla="*/ 22 h 32"/>
                <a:gd name="T24" fmla="*/ 0 w 60"/>
                <a:gd name="T25" fmla="*/ 22 h 32"/>
                <a:gd name="T26" fmla="*/ 36 w 60"/>
                <a:gd name="T27" fmla="*/ 20 h 32"/>
                <a:gd name="T28" fmla="*/ 30 w 60"/>
                <a:gd name="T29" fmla="*/ 24 h 32"/>
                <a:gd name="T30" fmla="*/ 36 w 60"/>
                <a:gd name="T31" fmla="*/ 20 h 32"/>
                <a:gd name="T32" fmla="*/ 60 w 60"/>
                <a:gd name="T33" fmla="*/ 0 h 32"/>
                <a:gd name="T34" fmla="*/ 50 w 60"/>
                <a:gd name="T35" fmla="*/ 9 h 32"/>
                <a:gd name="T36" fmla="*/ 49 w 60"/>
                <a:gd name="T37" fmla="*/ 10 h 32"/>
                <a:gd name="T38" fmla="*/ 54 w 60"/>
                <a:gd name="T39" fmla="*/ 6 h 32"/>
                <a:gd name="T40" fmla="*/ 60 w 60"/>
                <a:gd name="T41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0" h="32">
                  <a:moveTo>
                    <a:pt x="15" y="32"/>
                  </a:moveTo>
                  <a:cubicBezTo>
                    <a:pt x="16" y="32"/>
                    <a:pt x="16" y="32"/>
                    <a:pt x="16" y="32"/>
                  </a:cubicBezTo>
                  <a:cubicBezTo>
                    <a:pt x="17" y="32"/>
                    <a:pt x="17" y="32"/>
                    <a:pt x="17" y="32"/>
                  </a:cubicBezTo>
                  <a:cubicBezTo>
                    <a:pt x="17" y="32"/>
                    <a:pt x="17" y="32"/>
                    <a:pt x="16" y="32"/>
                  </a:cubicBezTo>
                  <a:cubicBezTo>
                    <a:pt x="16" y="32"/>
                    <a:pt x="16" y="32"/>
                    <a:pt x="15" y="32"/>
                  </a:cubicBezTo>
                  <a:moveTo>
                    <a:pt x="23" y="28"/>
                  </a:moveTo>
                  <a:cubicBezTo>
                    <a:pt x="22" y="29"/>
                    <a:pt x="21" y="30"/>
                    <a:pt x="19" y="31"/>
                  </a:cubicBezTo>
                  <a:cubicBezTo>
                    <a:pt x="19" y="31"/>
                    <a:pt x="19" y="31"/>
                    <a:pt x="19" y="31"/>
                  </a:cubicBezTo>
                  <a:cubicBezTo>
                    <a:pt x="21" y="30"/>
                    <a:pt x="22" y="29"/>
                    <a:pt x="23" y="28"/>
                  </a:cubicBezTo>
                  <a:moveTo>
                    <a:pt x="0" y="22"/>
                  </a:moveTo>
                  <a:cubicBezTo>
                    <a:pt x="5" y="25"/>
                    <a:pt x="9" y="28"/>
                    <a:pt x="13" y="30"/>
                  </a:cubicBezTo>
                  <a:cubicBezTo>
                    <a:pt x="9" y="28"/>
                    <a:pt x="5" y="25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moveTo>
                    <a:pt x="36" y="20"/>
                  </a:moveTo>
                  <a:cubicBezTo>
                    <a:pt x="34" y="21"/>
                    <a:pt x="32" y="23"/>
                    <a:pt x="30" y="24"/>
                  </a:cubicBezTo>
                  <a:cubicBezTo>
                    <a:pt x="32" y="23"/>
                    <a:pt x="34" y="21"/>
                    <a:pt x="36" y="20"/>
                  </a:cubicBezTo>
                  <a:moveTo>
                    <a:pt x="60" y="0"/>
                  </a:moveTo>
                  <a:cubicBezTo>
                    <a:pt x="57" y="3"/>
                    <a:pt x="54" y="6"/>
                    <a:pt x="50" y="9"/>
                  </a:cubicBezTo>
                  <a:cubicBezTo>
                    <a:pt x="50" y="9"/>
                    <a:pt x="50" y="9"/>
                    <a:pt x="49" y="10"/>
                  </a:cubicBezTo>
                  <a:cubicBezTo>
                    <a:pt x="51" y="8"/>
                    <a:pt x="52" y="7"/>
                    <a:pt x="54" y="6"/>
                  </a:cubicBezTo>
                  <a:cubicBezTo>
                    <a:pt x="56" y="4"/>
                    <a:pt x="58" y="2"/>
                    <a:pt x="60" y="0"/>
                  </a:cubicBezTo>
                </a:path>
              </a:pathLst>
            </a:custGeom>
            <a:solidFill>
              <a:srgbClr val="F8C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0" name="Freeform 394"/>
            <p:cNvSpPr>
              <a:spLocks/>
            </p:cNvSpPr>
            <p:nvPr/>
          </p:nvSpPr>
          <p:spPr bwMode="auto">
            <a:xfrm>
              <a:off x="1001713" y="3190875"/>
              <a:ext cx="274637" cy="157163"/>
            </a:xfrm>
            <a:custGeom>
              <a:avLst/>
              <a:gdLst>
                <a:gd name="T0" fmla="*/ 73 w 73"/>
                <a:gd name="T1" fmla="*/ 0 h 42"/>
                <a:gd name="T2" fmla="*/ 71 w 73"/>
                <a:gd name="T3" fmla="*/ 1 h 42"/>
                <a:gd name="T4" fmla="*/ 54 w 73"/>
                <a:gd name="T5" fmla="*/ 9 h 42"/>
                <a:gd name="T6" fmla="*/ 32 w 73"/>
                <a:gd name="T7" fmla="*/ 19 h 42"/>
                <a:gd name="T8" fmla="*/ 18 w 73"/>
                <a:gd name="T9" fmla="*/ 24 h 42"/>
                <a:gd name="T10" fmla="*/ 3 w 73"/>
                <a:gd name="T11" fmla="*/ 28 h 42"/>
                <a:gd name="T12" fmla="*/ 1 w 73"/>
                <a:gd name="T13" fmla="*/ 29 h 42"/>
                <a:gd name="T14" fmla="*/ 1 w 73"/>
                <a:gd name="T15" fmla="*/ 30 h 42"/>
                <a:gd name="T16" fmla="*/ 1 w 73"/>
                <a:gd name="T17" fmla="*/ 31 h 42"/>
                <a:gd name="T18" fmla="*/ 3 w 73"/>
                <a:gd name="T19" fmla="*/ 32 h 42"/>
                <a:gd name="T20" fmla="*/ 3 w 73"/>
                <a:gd name="T21" fmla="*/ 32 h 42"/>
                <a:gd name="T22" fmla="*/ 16 w 73"/>
                <a:gd name="T23" fmla="*/ 40 h 42"/>
                <a:gd name="T24" fmla="*/ 18 w 73"/>
                <a:gd name="T25" fmla="*/ 41 h 42"/>
                <a:gd name="T26" fmla="*/ 18 w 73"/>
                <a:gd name="T27" fmla="*/ 42 h 42"/>
                <a:gd name="T28" fmla="*/ 19 w 73"/>
                <a:gd name="T29" fmla="*/ 42 h 42"/>
                <a:gd name="T30" fmla="*/ 20 w 73"/>
                <a:gd name="T31" fmla="*/ 42 h 42"/>
                <a:gd name="T32" fmla="*/ 22 w 73"/>
                <a:gd name="T33" fmla="*/ 41 h 42"/>
                <a:gd name="T34" fmla="*/ 26 w 73"/>
                <a:gd name="T35" fmla="*/ 38 h 42"/>
                <a:gd name="T36" fmla="*/ 33 w 73"/>
                <a:gd name="T37" fmla="*/ 34 h 42"/>
                <a:gd name="T38" fmla="*/ 39 w 73"/>
                <a:gd name="T39" fmla="*/ 30 h 42"/>
                <a:gd name="T40" fmla="*/ 39 w 73"/>
                <a:gd name="T41" fmla="*/ 30 h 42"/>
                <a:gd name="T42" fmla="*/ 52 w 73"/>
                <a:gd name="T43" fmla="*/ 20 h 42"/>
                <a:gd name="T44" fmla="*/ 53 w 73"/>
                <a:gd name="T45" fmla="*/ 19 h 42"/>
                <a:gd name="T46" fmla="*/ 63 w 73"/>
                <a:gd name="T47" fmla="*/ 10 h 42"/>
                <a:gd name="T48" fmla="*/ 73 w 73"/>
                <a:gd name="T49" fmla="*/ 1 h 42"/>
                <a:gd name="T50" fmla="*/ 73 w 73"/>
                <a:gd name="T51" fmla="*/ 0 h 42"/>
                <a:gd name="T52" fmla="*/ 73 w 73"/>
                <a:gd name="T53" fmla="*/ 0 h 42"/>
                <a:gd name="T54" fmla="*/ 73 w 73"/>
                <a:gd name="T55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73" h="42">
                  <a:moveTo>
                    <a:pt x="73" y="0"/>
                  </a:moveTo>
                  <a:cubicBezTo>
                    <a:pt x="73" y="0"/>
                    <a:pt x="72" y="0"/>
                    <a:pt x="71" y="1"/>
                  </a:cubicBezTo>
                  <a:cubicBezTo>
                    <a:pt x="66" y="3"/>
                    <a:pt x="60" y="6"/>
                    <a:pt x="54" y="9"/>
                  </a:cubicBezTo>
                  <a:cubicBezTo>
                    <a:pt x="47" y="13"/>
                    <a:pt x="40" y="16"/>
                    <a:pt x="32" y="19"/>
                  </a:cubicBezTo>
                  <a:cubicBezTo>
                    <a:pt x="27" y="21"/>
                    <a:pt x="23" y="23"/>
                    <a:pt x="18" y="24"/>
                  </a:cubicBezTo>
                  <a:cubicBezTo>
                    <a:pt x="13" y="26"/>
                    <a:pt x="8" y="27"/>
                    <a:pt x="3" y="28"/>
                  </a:cubicBezTo>
                  <a:cubicBezTo>
                    <a:pt x="2" y="28"/>
                    <a:pt x="2" y="28"/>
                    <a:pt x="1" y="29"/>
                  </a:cubicBezTo>
                  <a:cubicBezTo>
                    <a:pt x="0" y="29"/>
                    <a:pt x="0" y="30"/>
                    <a:pt x="1" y="30"/>
                  </a:cubicBezTo>
                  <a:cubicBezTo>
                    <a:pt x="1" y="31"/>
                    <a:pt x="1" y="31"/>
                    <a:pt x="1" y="31"/>
                  </a:cubicBezTo>
                  <a:cubicBezTo>
                    <a:pt x="2" y="31"/>
                    <a:pt x="3" y="32"/>
                    <a:pt x="3" y="32"/>
                  </a:cubicBezTo>
                  <a:cubicBezTo>
                    <a:pt x="3" y="32"/>
                    <a:pt x="3" y="32"/>
                    <a:pt x="3" y="32"/>
                  </a:cubicBezTo>
                  <a:cubicBezTo>
                    <a:pt x="8" y="35"/>
                    <a:pt x="12" y="38"/>
                    <a:pt x="16" y="40"/>
                  </a:cubicBezTo>
                  <a:cubicBezTo>
                    <a:pt x="17" y="41"/>
                    <a:pt x="17" y="41"/>
                    <a:pt x="18" y="41"/>
                  </a:cubicBezTo>
                  <a:cubicBezTo>
                    <a:pt x="18" y="41"/>
                    <a:pt x="18" y="41"/>
                    <a:pt x="18" y="42"/>
                  </a:cubicBezTo>
                  <a:cubicBezTo>
                    <a:pt x="19" y="42"/>
                    <a:pt x="19" y="42"/>
                    <a:pt x="19" y="42"/>
                  </a:cubicBezTo>
                  <a:cubicBezTo>
                    <a:pt x="20" y="42"/>
                    <a:pt x="20" y="42"/>
                    <a:pt x="20" y="42"/>
                  </a:cubicBezTo>
                  <a:cubicBezTo>
                    <a:pt x="21" y="41"/>
                    <a:pt x="22" y="41"/>
                    <a:pt x="22" y="41"/>
                  </a:cubicBezTo>
                  <a:cubicBezTo>
                    <a:pt x="24" y="40"/>
                    <a:pt x="25" y="39"/>
                    <a:pt x="26" y="38"/>
                  </a:cubicBezTo>
                  <a:cubicBezTo>
                    <a:pt x="29" y="37"/>
                    <a:pt x="31" y="35"/>
                    <a:pt x="33" y="34"/>
                  </a:cubicBezTo>
                  <a:cubicBezTo>
                    <a:pt x="35" y="33"/>
                    <a:pt x="37" y="31"/>
                    <a:pt x="39" y="30"/>
                  </a:cubicBezTo>
                  <a:cubicBezTo>
                    <a:pt x="39" y="30"/>
                    <a:pt x="39" y="30"/>
                    <a:pt x="39" y="30"/>
                  </a:cubicBezTo>
                  <a:cubicBezTo>
                    <a:pt x="43" y="26"/>
                    <a:pt x="48" y="23"/>
                    <a:pt x="52" y="20"/>
                  </a:cubicBezTo>
                  <a:cubicBezTo>
                    <a:pt x="53" y="19"/>
                    <a:pt x="53" y="19"/>
                    <a:pt x="53" y="19"/>
                  </a:cubicBezTo>
                  <a:cubicBezTo>
                    <a:pt x="57" y="16"/>
                    <a:pt x="60" y="13"/>
                    <a:pt x="63" y="10"/>
                  </a:cubicBezTo>
                  <a:cubicBezTo>
                    <a:pt x="66" y="7"/>
                    <a:pt x="70" y="4"/>
                    <a:pt x="73" y="1"/>
                  </a:cubicBezTo>
                  <a:cubicBezTo>
                    <a:pt x="73" y="0"/>
                    <a:pt x="73" y="0"/>
                    <a:pt x="73" y="0"/>
                  </a:cubicBezTo>
                  <a:cubicBezTo>
                    <a:pt x="73" y="0"/>
                    <a:pt x="73" y="0"/>
                    <a:pt x="73" y="0"/>
                  </a:cubicBezTo>
                  <a:cubicBezTo>
                    <a:pt x="73" y="0"/>
                    <a:pt x="73" y="0"/>
                    <a:pt x="73" y="0"/>
                  </a:cubicBezTo>
                </a:path>
              </a:pathLst>
            </a:custGeom>
            <a:solidFill>
              <a:srgbClr val="F8BD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1" name="Freeform 395"/>
            <p:cNvSpPr>
              <a:spLocks noEditPoints="1"/>
            </p:cNvSpPr>
            <p:nvPr/>
          </p:nvSpPr>
          <p:spPr bwMode="auto">
            <a:xfrm>
              <a:off x="1036638" y="3567113"/>
              <a:ext cx="119062" cy="112713"/>
            </a:xfrm>
            <a:custGeom>
              <a:avLst/>
              <a:gdLst>
                <a:gd name="T0" fmla="*/ 15 w 32"/>
                <a:gd name="T1" fmla="*/ 30 h 30"/>
                <a:gd name="T2" fmla="*/ 11 w 32"/>
                <a:gd name="T3" fmla="*/ 30 h 30"/>
                <a:gd name="T4" fmla="*/ 10 w 32"/>
                <a:gd name="T5" fmla="*/ 30 h 30"/>
                <a:gd name="T6" fmla="*/ 12 w 32"/>
                <a:gd name="T7" fmla="*/ 30 h 30"/>
                <a:gd name="T8" fmla="*/ 15 w 32"/>
                <a:gd name="T9" fmla="*/ 30 h 30"/>
                <a:gd name="T10" fmla="*/ 0 w 32"/>
                <a:gd name="T11" fmla="*/ 27 h 30"/>
                <a:gd name="T12" fmla="*/ 3 w 32"/>
                <a:gd name="T13" fmla="*/ 29 h 30"/>
                <a:gd name="T14" fmla="*/ 3 w 32"/>
                <a:gd name="T15" fmla="*/ 29 h 30"/>
                <a:gd name="T16" fmla="*/ 2 w 32"/>
                <a:gd name="T17" fmla="*/ 28 h 30"/>
                <a:gd name="T18" fmla="*/ 0 w 32"/>
                <a:gd name="T19" fmla="*/ 27 h 30"/>
                <a:gd name="T20" fmla="*/ 31 w 32"/>
                <a:gd name="T21" fmla="*/ 12 h 30"/>
                <a:gd name="T22" fmla="*/ 31 w 32"/>
                <a:gd name="T23" fmla="*/ 12 h 30"/>
                <a:gd name="T24" fmla="*/ 29 w 32"/>
                <a:gd name="T25" fmla="*/ 20 h 30"/>
                <a:gd name="T26" fmla="*/ 24 w 32"/>
                <a:gd name="T27" fmla="*/ 25 h 30"/>
                <a:gd name="T28" fmla="*/ 28 w 32"/>
                <a:gd name="T29" fmla="*/ 22 h 30"/>
                <a:gd name="T30" fmla="*/ 31 w 32"/>
                <a:gd name="T31" fmla="*/ 12 h 30"/>
                <a:gd name="T32" fmla="*/ 18 w 32"/>
                <a:gd name="T33" fmla="*/ 6 h 30"/>
                <a:gd name="T34" fmla="*/ 17 w 32"/>
                <a:gd name="T35" fmla="*/ 6 h 30"/>
                <a:gd name="T36" fmla="*/ 18 w 32"/>
                <a:gd name="T37" fmla="*/ 6 h 30"/>
                <a:gd name="T38" fmla="*/ 29 w 32"/>
                <a:gd name="T39" fmla="*/ 2 h 30"/>
                <a:gd name="T40" fmla="*/ 30 w 32"/>
                <a:gd name="T41" fmla="*/ 5 h 30"/>
                <a:gd name="T42" fmla="*/ 29 w 32"/>
                <a:gd name="T43" fmla="*/ 2 h 30"/>
                <a:gd name="T44" fmla="*/ 26 w 32"/>
                <a:gd name="T45" fmla="*/ 0 h 30"/>
                <a:gd name="T46" fmla="*/ 26 w 32"/>
                <a:gd name="T47" fmla="*/ 1 h 30"/>
                <a:gd name="T48" fmla="*/ 21 w 32"/>
                <a:gd name="T49" fmla="*/ 4 h 30"/>
                <a:gd name="T50" fmla="*/ 26 w 32"/>
                <a:gd name="T51" fmla="*/ 1 h 30"/>
                <a:gd name="T52" fmla="*/ 26 w 32"/>
                <a:gd name="T53" fmla="*/ 0 h 30"/>
                <a:gd name="T54" fmla="*/ 28 w 32"/>
                <a:gd name="T55" fmla="*/ 0 h 30"/>
                <a:gd name="T56" fmla="*/ 28 w 32"/>
                <a:gd name="T57" fmla="*/ 1 h 30"/>
                <a:gd name="T58" fmla="*/ 28 w 32"/>
                <a:gd name="T59" fmla="*/ 1 h 30"/>
                <a:gd name="T60" fmla="*/ 28 w 32"/>
                <a:gd name="T61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2" h="30">
                  <a:moveTo>
                    <a:pt x="15" y="30"/>
                  </a:moveTo>
                  <a:cubicBezTo>
                    <a:pt x="14" y="30"/>
                    <a:pt x="12" y="30"/>
                    <a:pt x="11" y="30"/>
                  </a:cubicBezTo>
                  <a:cubicBezTo>
                    <a:pt x="11" y="30"/>
                    <a:pt x="11" y="30"/>
                    <a:pt x="10" y="30"/>
                  </a:cubicBezTo>
                  <a:cubicBezTo>
                    <a:pt x="11" y="30"/>
                    <a:pt x="11" y="30"/>
                    <a:pt x="12" y="30"/>
                  </a:cubicBezTo>
                  <a:cubicBezTo>
                    <a:pt x="13" y="30"/>
                    <a:pt x="14" y="30"/>
                    <a:pt x="15" y="30"/>
                  </a:cubicBezTo>
                  <a:moveTo>
                    <a:pt x="0" y="27"/>
                  </a:moveTo>
                  <a:cubicBezTo>
                    <a:pt x="1" y="28"/>
                    <a:pt x="2" y="28"/>
                    <a:pt x="3" y="29"/>
                  </a:cubicBezTo>
                  <a:cubicBezTo>
                    <a:pt x="3" y="29"/>
                    <a:pt x="3" y="29"/>
                    <a:pt x="3" y="29"/>
                  </a:cubicBezTo>
                  <a:cubicBezTo>
                    <a:pt x="3" y="29"/>
                    <a:pt x="2" y="28"/>
                    <a:pt x="2" y="28"/>
                  </a:cubicBezTo>
                  <a:cubicBezTo>
                    <a:pt x="1" y="28"/>
                    <a:pt x="1" y="28"/>
                    <a:pt x="0" y="27"/>
                  </a:cubicBezTo>
                  <a:moveTo>
                    <a:pt x="31" y="12"/>
                  </a:moveTo>
                  <a:cubicBezTo>
                    <a:pt x="31" y="12"/>
                    <a:pt x="31" y="12"/>
                    <a:pt x="31" y="12"/>
                  </a:cubicBezTo>
                  <a:cubicBezTo>
                    <a:pt x="31" y="15"/>
                    <a:pt x="30" y="18"/>
                    <a:pt x="29" y="20"/>
                  </a:cubicBezTo>
                  <a:cubicBezTo>
                    <a:pt x="27" y="22"/>
                    <a:pt x="26" y="24"/>
                    <a:pt x="24" y="25"/>
                  </a:cubicBezTo>
                  <a:cubicBezTo>
                    <a:pt x="26" y="24"/>
                    <a:pt x="27" y="23"/>
                    <a:pt x="28" y="22"/>
                  </a:cubicBezTo>
                  <a:cubicBezTo>
                    <a:pt x="30" y="19"/>
                    <a:pt x="32" y="16"/>
                    <a:pt x="31" y="12"/>
                  </a:cubicBezTo>
                  <a:moveTo>
                    <a:pt x="18" y="6"/>
                  </a:moveTo>
                  <a:cubicBezTo>
                    <a:pt x="17" y="6"/>
                    <a:pt x="17" y="6"/>
                    <a:pt x="17" y="6"/>
                  </a:cubicBezTo>
                  <a:cubicBezTo>
                    <a:pt x="17" y="6"/>
                    <a:pt x="17" y="6"/>
                    <a:pt x="18" y="6"/>
                  </a:cubicBezTo>
                  <a:moveTo>
                    <a:pt x="29" y="2"/>
                  </a:moveTo>
                  <a:cubicBezTo>
                    <a:pt x="29" y="3"/>
                    <a:pt x="30" y="4"/>
                    <a:pt x="30" y="5"/>
                  </a:cubicBezTo>
                  <a:cubicBezTo>
                    <a:pt x="30" y="4"/>
                    <a:pt x="29" y="3"/>
                    <a:pt x="29" y="2"/>
                  </a:cubicBezTo>
                  <a:moveTo>
                    <a:pt x="26" y="0"/>
                  </a:moveTo>
                  <a:cubicBezTo>
                    <a:pt x="26" y="1"/>
                    <a:pt x="26" y="1"/>
                    <a:pt x="26" y="1"/>
                  </a:cubicBezTo>
                  <a:cubicBezTo>
                    <a:pt x="25" y="2"/>
                    <a:pt x="23" y="3"/>
                    <a:pt x="21" y="4"/>
                  </a:cubicBezTo>
                  <a:cubicBezTo>
                    <a:pt x="23" y="3"/>
                    <a:pt x="25" y="2"/>
                    <a:pt x="26" y="1"/>
                  </a:cubicBezTo>
                  <a:cubicBezTo>
                    <a:pt x="26" y="1"/>
                    <a:pt x="26" y="1"/>
                    <a:pt x="26" y="0"/>
                  </a:cubicBezTo>
                  <a:moveTo>
                    <a:pt x="28" y="0"/>
                  </a:moveTo>
                  <a:cubicBezTo>
                    <a:pt x="28" y="0"/>
                    <a:pt x="28" y="1"/>
                    <a:pt x="28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8" y="1"/>
                    <a:pt x="28" y="0"/>
                    <a:pt x="28" y="0"/>
                  </a:cubicBezTo>
                </a:path>
              </a:pathLst>
            </a:custGeom>
            <a:solidFill>
              <a:srgbClr val="F8C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2" name="Freeform 396"/>
            <p:cNvSpPr>
              <a:spLocks/>
            </p:cNvSpPr>
            <p:nvPr/>
          </p:nvSpPr>
          <p:spPr bwMode="auto">
            <a:xfrm>
              <a:off x="1009650" y="3567113"/>
              <a:ext cx="142875" cy="112713"/>
            </a:xfrm>
            <a:custGeom>
              <a:avLst/>
              <a:gdLst>
                <a:gd name="T0" fmla="*/ 34 w 38"/>
                <a:gd name="T1" fmla="*/ 0 h 30"/>
                <a:gd name="T2" fmla="*/ 33 w 38"/>
                <a:gd name="T3" fmla="*/ 0 h 30"/>
                <a:gd name="T4" fmla="*/ 33 w 38"/>
                <a:gd name="T5" fmla="*/ 1 h 30"/>
                <a:gd name="T6" fmla="*/ 28 w 38"/>
                <a:gd name="T7" fmla="*/ 4 h 30"/>
                <a:gd name="T8" fmla="*/ 25 w 38"/>
                <a:gd name="T9" fmla="*/ 6 h 30"/>
                <a:gd name="T10" fmla="*/ 24 w 38"/>
                <a:gd name="T11" fmla="*/ 6 h 30"/>
                <a:gd name="T12" fmla="*/ 23 w 38"/>
                <a:gd name="T13" fmla="*/ 7 h 30"/>
                <a:gd name="T14" fmla="*/ 20 w 38"/>
                <a:gd name="T15" fmla="*/ 9 h 30"/>
                <a:gd name="T16" fmla="*/ 16 w 38"/>
                <a:gd name="T17" fmla="*/ 14 h 30"/>
                <a:gd name="T18" fmla="*/ 4 w 38"/>
                <a:gd name="T19" fmla="*/ 19 h 30"/>
                <a:gd name="T20" fmla="*/ 1 w 38"/>
                <a:gd name="T21" fmla="*/ 20 h 30"/>
                <a:gd name="T22" fmla="*/ 1 w 38"/>
                <a:gd name="T23" fmla="*/ 22 h 30"/>
                <a:gd name="T24" fmla="*/ 7 w 38"/>
                <a:gd name="T25" fmla="*/ 27 h 30"/>
                <a:gd name="T26" fmla="*/ 9 w 38"/>
                <a:gd name="T27" fmla="*/ 28 h 30"/>
                <a:gd name="T28" fmla="*/ 10 w 38"/>
                <a:gd name="T29" fmla="*/ 29 h 30"/>
                <a:gd name="T30" fmla="*/ 17 w 38"/>
                <a:gd name="T31" fmla="*/ 30 h 30"/>
                <a:gd name="T32" fmla="*/ 17 w 38"/>
                <a:gd name="T33" fmla="*/ 30 h 30"/>
                <a:gd name="T34" fmla="*/ 18 w 38"/>
                <a:gd name="T35" fmla="*/ 30 h 30"/>
                <a:gd name="T36" fmla="*/ 22 w 38"/>
                <a:gd name="T37" fmla="*/ 30 h 30"/>
                <a:gd name="T38" fmla="*/ 31 w 38"/>
                <a:gd name="T39" fmla="*/ 25 h 30"/>
                <a:gd name="T40" fmla="*/ 36 w 38"/>
                <a:gd name="T41" fmla="*/ 20 h 30"/>
                <a:gd name="T42" fmla="*/ 38 w 38"/>
                <a:gd name="T43" fmla="*/ 12 h 30"/>
                <a:gd name="T44" fmla="*/ 38 w 38"/>
                <a:gd name="T45" fmla="*/ 12 h 30"/>
                <a:gd name="T46" fmla="*/ 38 w 38"/>
                <a:gd name="T47" fmla="*/ 12 h 30"/>
                <a:gd name="T48" fmla="*/ 37 w 38"/>
                <a:gd name="T49" fmla="*/ 5 h 30"/>
                <a:gd name="T50" fmla="*/ 36 w 38"/>
                <a:gd name="T51" fmla="*/ 2 h 30"/>
                <a:gd name="T52" fmla="*/ 35 w 38"/>
                <a:gd name="T53" fmla="*/ 1 h 30"/>
                <a:gd name="T54" fmla="*/ 35 w 38"/>
                <a:gd name="T55" fmla="*/ 0 h 30"/>
                <a:gd name="T56" fmla="*/ 34 w 38"/>
                <a:gd name="T5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8" h="30">
                  <a:moveTo>
                    <a:pt x="34" y="0"/>
                  </a:moveTo>
                  <a:cubicBezTo>
                    <a:pt x="34" y="0"/>
                    <a:pt x="34" y="0"/>
                    <a:pt x="33" y="0"/>
                  </a:cubicBezTo>
                  <a:cubicBezTo>
                    <a:pt x="33" y="1"/>
                    <a:pt x="33" y="1"/>
                    <a:pt x="33" y="1"/>
                  </a:cubicBezTo>
                  <a:cubicBezTo>
                    <a:pt x="32" y="2"/>
                    <a:pt x="30" y="3"/>
                    <a:pt x="28" y="4"/>
                  </a:cubicBezTo>
                  <a:cubicBezTo>
                    <a:pt x="27" y="5"/>
                    <a:pt x="26" y="6"/>
                    <a:pt x="25" y="6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4" y="7"/>
                    <a:pt x="23" y="7"/>
                    <a:pt x="23" y="7"/>
                  </a:cubicBezTo>
                  <a:cubicBezTo>
                    <a:pt x="21" y="7"/>
                    <a:pt x="21" y="8"/>
                    <a:pt x="20" y="9"/>
                  </a:cubicBezTo>
                  <a:cubicBezTo>
                    <a:pt x="19" y="11"/>
                    <a:pt x="18" y="13"/>
                    <a:pt x="16" y="14"/>
                  </a:cubicBezTo>
                  <a:cubicBezTo>
                    <a:pt x="13" y="17"/>
                    <a:pt x="9" y="19"/>
                    <a:pt x="4" y="19"/>
                  </a:cubicBezTo>
                  <a:cubicBezTo>
                    <a:pt x="3" y="20"/>
                    <a:pt x="2" y="20"/>
                    <a:pt x="1" y="20"/>
                  </a:cubicBezTo>
                  <a:cubicBezTo>
                    <a:pt x="0" y="21"/>
                    <a:pt x="0" y="21"/>
                    <a:pt x="1" y="22"/>
                  </a:cubicBezTo>
                  <a:cubicBezTo>
                    <a:pt x="2" y="24"/>
                    <a:pt x="4" y="26"/>
                    <a:pt x="7" y="27"/>
                  </a:cubicBezTo>
                  <a:cubicBezTo>
                    <a:pt x="8" y="28"/>
                    <a:pt x="8" y="28"/>
                    <a:pt x="9" y="28"/>
                  </a:cubicBezTo>
                  <a:cubicBezTo>
                    <a:pt x="9" y="28"/>
                    <a:pt x="10" y="29"/>
                    <a:pt x="10" y="29"/>
                  </a:cubicBezTo>
                  <a:cubicBezTo>
                    <a:pt x="13" y="30"/>
                    <a:pt x="15" y="30"/>
                    <a:pt x="17" y="30"/>
                  </a:cubicBezTo>
                  <a:cubicBezTo>
                    <a:pt x="17" y="30"/>
                    <a:pt x="17" y="30"/>
                    <a:pt x="17" y="30"/>
                  </a:cubicBezTo>
                  <a:cubicBezTo>
                    <a:pt x="18" y="30"/>
                    <a:pt x="18" y="30"/>
                    <a:pt x="18" y="30"/>
                  </a:cubicBezTo>
                  <a:cubicBezTo>
                    <a:pt x="19" y="30"/>
                    <a:pt x="21" y="30"/>
                    <a:pt x="22" y="30"/>
                  </a:cubicBezTo>
                  <a:cubicBezTo>
                    <a:pt x="26" y="29"/>
                    <a:pt x="29" y="27"/>
                    <a:pt x="31" y="25"/>
                  </a:cubicBezTo>
                  <a:cubicBezTo>
                    <a:pt x="33" y="24"/>
                    <a:pt x="34" y="22"/>
                    <a:pt x="36" y="20"/>
                  </a:cubicBezTo>
                  <a:cubicBezTo>
                    <a:pt x="37" y="18"/>
                    <a:pt x="38" y="15"/>
                    <a:pt x="38" y="12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38" y="10"/>
                    <a:pt x="38" y="7"/>
                    <a:pt x="37" y="5"/>
                  </a:cubicBezTo>
                  <a:cubicBezTo>
                    <a:pt x="37" y="4"/>
                    <a:pt x="36" y="3"/>
                    <a:pt x="36" y="2"/>
                  </a:cubicBezTo>
                  <a:cubicBezTo>
                    <a:pt x="36" y="2"/>
                    <a:pt x="35" y="1"/>
                    <a:pt x="35" y="1"/>
                  </a:cubicBezTo>
                  <a:cubicBezTo>
                    <a:pt x="35" y="1"/>
                    <a:pt x="35" y="0"/>
                    <a:pt x="35" y="0"/>
                  </a:cubicBezTo>
                  <a:cubicBezTo>
                    <a:pt x="34" y="0"/>
                    <a:pt x="34" y="0"/>
                    <a:pt x="34" y="0"/>
                  </a:cubicBezTo>
                </a:path>
              </a:pathLst>
            </a:custGeom>
            <a:solidFill>
              <a:srgbClr val="F8BD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3" name="Freeform 397"/>
            <p:cNvSpPr>
              <a:spLocks noEditPoints="1"/>
            </p:cNvSpPr>
            <p:nvPr/>
          </p:nvSpPr>
          <p:spPr bwMode="auto">
            <a:xfrm>
              <a:off x="1333500" y="3130550"/>
              <a:ext cx="149225" cy="93663"/>
            </a:xfrm>
            <a:custGeom>
              <a:avLst/>
              <a:gdLst>
                <a:gd name="T0" fmla="*/ 26 w 40"/>
                <a:gd name="T1" fmla="*/ 25 h 25"/>
                <a:gd name="T2" fmla="*/ 27 w 40"/>
                <a:gd name="T3" fmla="*/ 25 h 25"/>
                <a:gd name="T4" fmla="*/ 28 w 40"/>
                <a:gd name="T5" fmla="*/ 25 h 25"/>
                <a:gd name="T6" fmla="*/ 27 w 40"/>
                <a:gd name="T7" fmla="*/ 25 h 25"/>
                <a:gd name="T8" fmla="*/ 26 w 40"/>
                <a:gd name="T9" fmla="*/ 25 h 25"/>
                <a:gd name="T10" fmla="*/ 15 w 40"/>
                <a:gd name="T11" fmla="*/ 18 h 25"/>
                <a:gd name="T12" fmla="*/ 23 w 40"/>
                <a:gd name="T13" fmla="*/ 23 h 25"/>
                <a:gd name="T14" fmla="*/ 25 w 40"/>
                <a:gd name="T15" fmla="*/ 25 h 25"/>
                <a:gd name="T16" fmla="*/ 15 w 40"/>
                <a:gd name="T17" fmla="*/ 18 h 25"/>
                <a:gd name="T18" fmla="*/ 40 w 40"/>
                <a:gd name="T19" fmla="*/ 17 h 25"/>
                <a:gd name="T20" fmla="*/ 40 w 40"/>
                <a:gd name="T21" fmla="*/ 17 h 25"/>
                <a:gd name="T22" fmla="*/ 40 w 40"/>
                <a:gd name="T23" fmla="*/ 17 h 25"/>
                <a:gd name="T24" fmla="*/ 40 w 40"/>
                <a:gd name="T25" fmla="*/ 17 h 25"/>
                <a:gd name="T26" fmla="*/ 31 w 40"/>
                <a:gd name="T27" fmla="*/ 10 h 25"/>
                <a:gd name="T28" fmla="*/ 38 w 40"/>
                <a:gd name="T29" fmla="*/ 14 h 25"/>
                <a:gd name="T30" fmla="*/ 31 w 40"/>
                <a:gd name="T31" fmla="*/ 10 h 25"/>
                <a:gd name="T32" fmla="*/ 0 w 40"/>
                <a:gd name="T33" fmla="*/ 9 h 25"/>
                <a:gd name="T34" fmla="*/ 2 w 40"/>
                <a:gd name="T35" fmla="*/ 10 h 25"/>
                <a:gd name="T36" fmla="*/ 1 w 40"/>
                <a:gd name="T37" fmla="*/ 10 h 25"/>
                <a:gd name="T38" fmla="*/ 0 w 40"/>
                <a:gd name="T39" fmla="*/ 9 h 25"/>
                <a:gd name="T40" fmla="*/ 1 w 40"/>
                <a:gd name="T41" fmla="*/ 7 h 25"/>
                <a:gd name="T42" fmla="*/ 0 w 40"/>
                <a:gd name="T43" fmla="*/ 9 h 25"/>
                <a:gd name="T44" fmla="*/ 0 w 40"/>
                <a:gd name="T45" fmla="*/ 8 h 25"/>
                <a:gd name="T46" fmla="*/ 1 w 40"/>
                <a:gd name="T47" fmla="*/ 7 h 25"/>
                <a:gd name="T48" fmla="*/ 15 w 40"/>
                <a:gd name="T49" fmla="*/ 0 h 25"/>
                <a:gd name="T50" fmla="*/ 23 w 40"/>
                <a:gd name="T51" fmla="*/ 5 h 25"/>
                <a:gd name="T52" fmla="*/ 27 w 40"/>
                <a:gd name="T53" fmla="*/ 7 h 25"/>
                <a:gd name="T54" fmla="*/ 26 w 40"/>
                <a:gd name="T55" fmla="*/ 6 h 25"/>
                <a:gd name="T56" fmla="*/ 15 w 40"/>
                <a:gd name="T57" fmla="*/ 0 h 25"/>
                <a:gd name="T58" fmla="*/ 15 w 40"/>
                <a:gd name="T59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40" h="25">
                  <a:moveTo>
                    <a:pt x="26" y="25"/>
                  </a:moveTo>
                  <a:cubicBezTo>
                    <a:pt x="26" y="25"/>
                    <a:pt x="27" y="25"/>
                    <a:pt x="27" y="25"/>
                  </a:cubicBezTo>
                  <a:cubicBezTo>
                    <a:pt x="27" y="25"/>
                    <a:pt x="28" y="25"/>
                    <a:pt x="28" y="25"/>
                  </a:cubicBezTo>
                  <a:cubicBezTo>
                    <a:pt x="28" y="25"/>
                    <a:pt x="27" y="25"/>
                    <a:pt x="27" y="25"/>
                  </a:cubicBezTo>
                  <a:cubicBezTo>
                    <a:pt x="27" y="25"/>
                    <a:pt x="26" y="25"/>
                    <a:pt x="26" y="25"/>
                  </a:cubicBezTo>
                  <a:moveTo>
                    <a:pt x="15" y="18"/>
                  </a:moveTo>
                  <a:cubicBezTo>
                    <a:pt x="18" y="19"/>
                    <a:pt x="21" y="21"/>
                    <a:pt x="23" y="23"/>
                  </a:cubicBezTo>
                  <a:cubicBezTo>
                    <a:pt x="24" y="23"/>
                    <a:pt x="25" y="24"/>
                    <a:pt x="25" y="25"/>
                  </a:cubicBezTo>
                  <a:cubicBezTo>
                    <a:pt x="22" y="22"/>
                    <a:pt x="19" y="20"/>
                    <a:pt x="15" y="18"/>
                  </a:cubicBezTo>
                  <a:moveTo>
                    <a:pt x="40" y="17"/>
                  </a:move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moveTo>
                    <a:pt x="31" y="10"/>
                  </a:moveTo>
                  <a:cubicBezTo>
                    <a:pt x="33" y="11"/>
                    <a:pt x="36" y="13"/>
                    <a:pt x="38" y="14"/>
                  </a:cubicBezTo>
                  <a:cubicBezTo>
                    <a:pt x="36" y="13"/>
                    <a:pt x="33" y="11"/>
                    <a:pt x="31" y="10"/>
                  </a:cubicBezTo>
                  <a:moveTo>
                    <a:pt x="0" y="9"/>
                  </a:moveTo>
                  <a:cubicBezTo>
                    <a:pt x="1" y="10"/>
                    <a:pt x="1" y="10"/>
                    <a:pt x="2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0" y="9"/>
                  </a:cubicBezTo>
                  <a:moveTo>
                    <a:pt x="1" y="7"/>
                  </a:moveTo>
                  <a:cubicBezTo>
                    <a:pt x="0" y="8"/>
                    <a:pt x="0" y="9"/>
                    <a:pt x="0" y="9"/>
                  </a:cubicBezTo>
                  <a:cubicBezTo>
                    <a:pt x="0" y="9"/>
                    <a:pt x="0" y="8"/>
                    <a:pt x="0" y="8"/>
                  </a:cubicBezTo>
                  <a:cubicBezTo>
                    <a:pt x="1" y="8"/>
                    <a:pt x="1" y="7"/>
                    <a:pt x="1" y="7"/>
                  </a:cubicBezTo>
                  <a:moveTo>
                    <a:pt x="15" y="0"/>
                  </a:moveTo>
                  <a:cubicBezTo>
                    <a:pt x="18" y="1"/>
                    <a:pt x="21" y="3"/>
                    <a:pt x="23" y="5"/>
                  </a:cubicBezTo>
                  <a:cubicBezTo>
                    <a:pt x="24" y="5"/>
                    <a:pt x="25" y="6"/>
                    <a:pt x="27" y="7"/>
                  </a:cubicBezTo>
                  <a:cubicBezTo>
                    <a:pt x="26" y="6"/>
                    <a:pt x="26" y="6"/>
                    <a:pt x="26" y="6"/>
                  </a:cubicBezTo>
                  <a:cubicBezTo>
                    <a:pt x="22" y="4"/>
                    <a:pt x="19" y="2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</a:path>
              </a:pathLst>
            </a:custGeom>
            <a:solidFill>
              <a:srgbClr val="F8C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4" name="Freeform 398"/>
            <p:cNvSpPr>
              <a:spLocks/>
            </p:cNvSpPr>
            <p:nvPr/>
          </p:nvSpPr>
          <p:spPr bwMode="auto">
            <a:xfrm>
              <a:off x="1333500" y="3130550"/>
              <a:ext cx="149225" cy="93663"/>
            </a:xfrm>
            <a:custGeom>
              <a:avLst/>
              <a:gdLst>
                <a:gd name="T0" fmla="*/ 13 w 40"/>
                <a:gd name="T1" fmla="*/ 0 h 25"/>
                <a:gd name="T2" fmla="*/ 12 w 40"/>
                <a:gd name="T3" fmla="*/ 0 h 25"/>
                <a:gd name="T4" fmla="*/ 2 w 40"/>
                <a:gd name="T5" fmla="*/ 7 h 25"/>
                <a:gd name="T6" fmla="*/ 1 w 40"/>
                <a:gd name="T7" fmla="*/ 7 h 25"/>
                <a:gd name="T8" fmla="*/ 0 w 40"/>
                <a:gd name="T9" fmla="*/ 8 h 25"/>
                <a:gd name="T10" fmla="*/ 0 w 40"/>
                <a:gd name="T11" fmla="*/ 9 h 25"/>
                <a:gd name="T12" fmla="*/ 0 w 40"/>
                <a:gd name="T13" fmla="*/ 9 h 25"/>
                <a:gd name="T14" fmla="*/ 1 w 40"/>
                <a:gd name="T15" fmla="*/ 10 h 25"/>
                <a:gd name="T16" fmla="*/ 2 w 40"/>
                <a:gd name="T17" fmla="*/ 10 h 25"/>
                <a:gd name="T18" fmla="*/ 2 w 40"/>
                <a:gd name="T19" fmla="*/ 10 h 25"/>
                <a:gd name="T20" fmla="*/ 3 w 40"/>
                <a:gd name="T21" fmla="*/ 11 h 25"/>
                <a:gd name="T22" fmla="*/ 15 w 40"/>
                <a:gd name="T23" fmla="*/ 18 h 25"/>
                <a:gd name="T24" fmla="*/ 25 w 40"/>
                <a:gd name="T25" fmla="*/ 25 h 25"/>
                <a:gd name="T26" fmla="*/ 26 w 40"/>
                <a:gd name="T27" fmla="*/ 25 h 25"/>
                <a:gd name="T28" fmla="*/ 26 w 40"/>
                <a:gd name="T29" fmla="*/ 25 h 25"/>
                <a:gd name="T30" fmla="*/ 27 w 40"/>
                <a:gd name="T31" fmla="*/ 25 h 25"/>
                <a:gd name="T32" fmla="*/ 28 w 40"/>
                <a:gd name="T33" fmla="*/ 25 h 25"/>
                <a:gd name="T34" fmla="*/ 28 w 40"/>
                <a:gd name="T35" fmla="*/ 25 h 25"/>
                <a:gd name="T36" fmla="*/ 39 w 40"/>
                <a:gd name="T37" fmla="*/ 18 h 25"/>
                <a:gd name="T38" fmla="*/ 40 w 40"/>
                <a:gd name="T39" fmla="*/ 17 h 25"/>
                <a:gd name="T40" fmla="*/ 40 w 40"/>
                <a:gd name="T41" fmla="*/ 17 h 25"/>
                <a:gd name="T42" fmla="*/ 40 w 40"/>
                <a:gd name="T43" fmla="*/ 16 h 25"/>
                <a:gd name="T44" fmla="*/ 38 w 40"/>
                <a:gd name="T45" fmla="*/ 14 h 25"/>
                <a:gd name="T46" fmla="*/ 38 w 40"/>
                <a:gd name="T47" fmla="*/ 14 h 25"/>
                <a:gd name="T48" fmla="*/ 31 w 40"/>
                <a:gd name="T49" fmla="*/ 10 h 25"/>
                <a:gd name="T50" fmla="*/ 27 w 40"/>
                <a:gd name="T51" fmla="*/ 7 h 25"/>
                <a:gd name="T52" fmla="*/ 23 w 40"/>
                <a:gd name="T53" fmla="*/ 5 h 25"/>
                <a:gd name="T54" fmla="*/ 15 w 40"/>
                <a:gd name="T55" fmla="*/ 0 h 25"/>
                <a:gd name="T56" fmla="*/ 13 w 40"/>
                <a:gd name="T5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0" h="25">
                  <a:moveTo>
                    <a:pt x="13" y="0"/>
                  </a:moveTo>
                  <a:cubicBezTo>
                    <a:pt x="13" y="0"/>
                    <a:pt x="12" y="0"/>
                    <a:pt x="12" y="0"/>
                  </a:cubicBezTo>
                  <a:cubicBezTo>
                    <a:pt x="8" y="2"/>
                    <a:pt x="5" y="4"/>
                    <a:pt x="2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8"/>
                    <a:pt x="0" y="8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3" y="11"/>
                    <a:pt x="3" y="11"/>
                  </a:cubicBezTo>
                  <a:cubicBezTo>
                    <a:pt x="7" y="13"/>
                    <a:pt x="11" y="15"/>
                    <a:pt x="15" y="18"/>
                  </a:cubicBezTo>
                  <a:cubicBezTo>
                    <a:pt x="19" y="20"/>
                    <a:pt x="22" y="22"/>
                    <a:pt x="25" y="25"/>
                  </a:cubicBezTo>
                  <a:cubicBezTo>
                    <a:pt x="26" y="25"/>
                    <a:pt x="26" y="25"/>
                    <a:pt x="26" y="25"/>
                  </a:cubicBezTo>
                  <a:cubicBezTo>
                    <a:pt x="26" y="25"/>
                    <a:pt x="26" y="25"/>
                    <a:pt x="26" y="25"/>
                  </a:cubicBezTo>
                  <a:cubicBezTo>
                    <a:pt x="26" y="25"/>
                    <a:pt x="27" y="25"/>
                    <a:pt x="27" y="25"/>
                  </a:cubicBezTo>
                  <a:cubicBezTo>
                    <a:pt x="27" y="25"/>
                    <a:pt x="28" y="25"/>
                    <a:pt x="28" y="25"/>
                  </a:cubicBezTo>
                  <a:cubicBezTo>
                    <a:pt x="28" y="25"/>
                    <a:pt x="28" y="25"/>
                    <a:pt x="28" y="25"/>
                  </a:cubicBezTo>
                  <a:cubicBezTo>
                    <a:pt x="32" y="23"/>
                    <a:pt x="36" y="20"/>
                    <a:pt x="39" y="18"/>
                  </a:cubicBezTo>
                  <a:cubicBezTo>
                    <a:pt x="40" y="18"/>
                    <a:pt x="40" y="18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6"/>
                    <a:pt x="40" y="16"/>
                  </a:cubicBezTo>
                  <a:cubicBezTo>
                    <a:pt x="39" y="15"/>
                    <a:pt x="39" y="15"/>
                    <a:pt x="38" y="14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6" y="13"/>
                    <a:pt x="33" y="11"/>
                    <a:pt x="31" y="10"/>
                  </a:cubicBezTo>
                  <a:cubicBezTo>
                    <a:pt x="30" y="9"/>
                    <a:pt x="28" y="8"/>
                    <a:pt x="27" y="7"/>
                  </a:cubicBezTo>
                  <a:cubicBezTo>
                    <a:pt x="25" y="6"/>
                    <a:pt x="24" y="5"/>
                    <a:pt x="23" y="5"/>
                  </a:cubicBezTo>
                  <a:cubicBezTo>
                    <a:pt x="21" y="3"/>
                    <a:pt x="18" y="1"/>
                    <a:pt x="15" y="0"/>
                  </a:cubicBezTo>
                  <a:cubicBezTo>
                    <a:pt x="14" y="0"/>
                    <a:pt x="14" y="0"/>
                    <a:pt x="13" y="0"/>
                  </a:cubicBezTo>
                </a:path>
              </a:pathLst>
            </a:custGeom>
            <a:solidFill>
              <a:srgbClr val="EA8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5" name="Freeform 399"/>
            <p:cNvSpPr>
              <a:spLocks noEditPoints="1"/>
            </p:cNvSpPr>
            <p:nvPr/>
          </p:nvSpPr>
          <p:spPr bwMode="auto">
            <a:xfrm>
              <a:off x="1262063" y="2189163"/>
              <a:ext cx="209550" cy="82550"/>
            </a:xfrm>
            <a:custGeom>
              <a:avLst/>
              <a:gdLst>
                <a:gd name="T0" fmla="*/ 51 w 56"/>
                <a:gd name="T1" fmla="*/ 21 h 22"/>
                <a:gd name="T2" fmla="*/ 48 w 56"/>
                <a:gd name="T3" fmla="*/ 22 h 22"/>
                <a:gd name="T4" fmla="*/ 48 w 56"/>
                <a:gd name="T5" fmla="*/ 22 h 22"/>
                <a:gd name="T6" fmla="*/ 51 w 56"/>
                <a:gd name="T7" fmla="*/ 21 h 22"/>
                <a:gd name="T8" fmla="*/ 54 w 56"/>
                <a:gd name="T9" fmla="*/ 16 h 22"/>
                <a:gd name="T10" fmla="*/ 55 w 56"/>
                <a:gd name="T11" fmla="*/ 16 h 22"/>
                <a:gd name="T12" fmla="*/ 55 w 56"/>
                <a:gd name="T13" fmla="*/ 17 h 22"/>
                <a:gd name="T14" fmla="*/ 55 w 56"/>
                <a:gd name="T15" fmla="*/ 18 h 22"/>
                <a:gd name="T16" fmla="*/ 55 w 56"/>
                <a:gd name="T17" fmla="*/ 17 h 22"/>
                <a:gd name="T18" fmla="*/ 55 w 56"/>
                <a:gd name="T19" fmla="*/ 16 h 22"/>
                <a:gd name="T20" fmla="*/ 54 w 56"/>
                <a:gd name="T21" fmla="*/ 16 h 22"/>
                <a:gd name="T22" fmla="*/ 27 w 56"/>
                <a:gd name="T23" fmla="*/ 6 h 22"/>
                <a:gd name="T24" fmla="*/ 35 w 56"/>
                <a:gd name="T25" fmla="*/ 8 h 22"/>
                <a:gd name="T26" fmla="*/ 50 w 56"/>
                <a:gd name="T27" fmla="*/ 14 h 22"/>
                <a:gd name="T28" fmla="*/ 44 w 56"/>
                <a:gd name="T29" fmla="*/ 12 h 22"/>
                <a:gd name="T30" fmla="*/ 27 w 56"/>
                <a:gd name="T31" fmla="*/ 6 h 22"/>
                <a:gd name="T32" fmla="*/ 3 w 56"/>
                <a:gd name="T33" fmla="*/ 2 h 22"/>
                <a:gd name="T34" fmla="*/ 6 w 56"/>
                <a:gd name="T35" fmla="*/ 5 h 22"/>
                <a:gd name="T36" fmla="*/ 9 w 56"/>
                <a:gd name="T37" fmla="*/ 6 h 22"/>
                <a:gd name="T38" fmla="*/ 3 w 56"/>
                <a:gd name="T39" fmla="*/ 3 h 22"/>
                <a:gd name="T40" fmla="*/ 3 w 56"/>
                <a:gd name="T41" fmla="*/ 2 h 22"/>
                <a:gd name="T42" fmla="*/ 10 w 56"/>
                <a:gd name="T43" fmla="*/ 1 h 22"/>
                <a:gd name="T44" fmla="*/ 12 w 56"/>
                <a:gd name="T45" fmla="*/ 2 h 22"/>
                <a:gd name="T46" fmla="*/ 10 w 56"/>
                <a:gd name="T47" fmla="*/ 1 h 22"/>
                <a:gd name="T48" fmla="*/ 0 w 56"/>
                <a:gd name="T49" fmla="*/ 1 h 22"/>
                <a:gd name="T50" fmla="*/ 0 w 56"/>
                <a:gd name="T51" fmla="*/ 1 h 22"/>
                <a:gd name="T52" fmla="*/ 0 w 56"/>
                <a:gd name="T53" fmla="*/ 1 h 22"/>
                <a:gd name="T54" fmla="*/ 0 w 56"/>
                <a:gd name="T55" fmla="*/ 1 h 22"/>
                <a:gd name="T56" fmla="*/ 3 w 56"/>
                <a:gd name="T57" fmla="*/ 0 h 22"/>
                <a:gd name="T58" fmla="*/ 4 w 56"/>
                <a:gd name="T59" fmla="*/ 0 h 22"/>
                <a:gd name="T60" fmla="*/ 5 w 56"/>
                <a:gd name="T61" fmla="*/ 0 h 22"/>
                <a:gd name="T62" fmla="*/ 3 w 56"/>
                <a:gd name="T63" fmla="*/ 0 h 22"/>
                <a:gd name="T64" fmla="*/ 1 w 56"/>
                <a:gd name="T65" fmla="*/ 0 h 22"/>
                <a:gd name="T66" fmla="*/ 0 w 56"/>
                <a:gd name="T67" fmla="*/ 0 h 22"/>
                <a:gd name="T68" fmla="*/ 0 w 56"/>
                <a:gd name="T69" fmla="*/ 0 h 22"/>
                <a:gd name="T70" fmla="*/ 1 w 56"/>
                <a:gd name="T71" fmla="*/ 0 h 22"/>
                <a:gd name="T72" fmla="*/ 1 w 56"/>
                <a:gd name="T73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6" h="22">
                  <a:moveTo>
                    <a:pt x="51" y="21"/>
                  </a:moveTo>
                  <a:cubicBezTo>
                    <a:pt x="50" y="21"/>
                    <a:pt x="49" y="22"/>
                    <a:pt x="48" y="22"/>
                  </a:cubicBezTo>
                  <a:cubicBezTo>
                    <a:pt x="48" y="22"/>
                    <a:pt x="48" y="22"/>
                    <a:pt x="48" y="22"/>
                  </a:cubicBezTo>
                  <a:cubicBezTo>
                    <a:pt x="49" y="22"/>
                    <a:pt x="50" y="21"/>
                    <a:pt x="51" y="21"/>
                  </a:cubicBezTo>
                  <a:moveTo>
                    <a:pt x="54" y="16"/>
                  </a:moveTo>
                  <a:cubicBezTo>
                    <a:pt x="55" y="16"/>
                    <a:pt x="55" y="16"/>
                    <a:pt x="55" y="16"/>
                  </a:cubicBezTo>
                  <a:cubicBezTo>
                    <a:pt x="55" y="16"/>
                    <a:pt x="55" y="17"/>
                    <a:pt x="55" y="17"/>
                  </a:cubicBezTo>
                  <a:cubicBezTo>
                    <a:pt x="55" y="17"/>
                    <a:pt x="55" y="17"/>
                    <a:pt x="55" y="18"/>
                  </a:cubicBezTo>
                  <a:cubicBezTo>
                    <a:pt x="55" y="18"/>
                    <a:pt x="55" y="17"/>
                    <a:pt x="55" y="17"/>
                  </a:cubicBezTo>
                  <a:cubicBezTo>
                    <a:pt x="56" y="17"/>
                    <a:pt x="55" y="16"/>
                    <a:pt x="55" y="16"/>
                  </a:cubicBezTo>
                  <a:cubicBezTo>
                    <a:pt x="55" y="16"/>
                    <a:pt x="54" y="16"/>
                    <a:pt x="54" y="16"/>
                  </a:cubicBezTo>
                  <a:moveTo>
                    <a:pt x="27" y="6"/>
                  </a:moveTo>
                  <a:cubicBezTo>
                    <a:pt x="30" y="7"/>
                    <a:pt x="33" y="8"/>
                    <a:pt x="35" y="8"/>
                  </a:cubicBezTo>
                  <a:cubicBezTo>
                    <a:pt x="40" y="10"/>
                    <a:pt x="45" y="12"/>
                    <a:pt x="50" y="14"/>
                  </a:cubicBezTo>
                  <a:cubicBezTo>
                    <a:pt x="48" y="13"/>
                    <a:pt x="46" y="12"/>
                    <a:pt x="44" y="12"/>
                  </a:cubicBezTo>
                  <a:cubicBezTo>
                    <a:pt x="39" y="9"/>
                    <a:pt x="33" y="8"/>
                    <a:pt x="27" y="6"/>
                  </a:cubicBezTo>
                  <a:moveTo>
                    <a:pt x="3" y="2"/>
                  </a:moveTo>
                  <a:cubicBezTo>
                    <a:pt x="4" y="3"/>
                    <a:pt x="5" y="4"/>
                    <a:pt x="6" y="5"/>
                  </a:cubicBezTo>
                  <a:cubicBezTo>
                    <a:pt x="7" y="5"/>
                    <a:pt x="8" y="6"/>
                    <a:pt x="9" y="6"/>
                  </a:cubicBezTo>
                  <a:cubicBezTo>
                    <a:pt x="7" y="5"/>
                    <a:pt x="5" y="4"/>
                    <a:pt x="3" y="3"/>
                  </a:cubicBezTo>
                  <a:cubicBezTo>
                    <a:pt x="3" y="3"/>
                    <a:pt x="3" y="3"/>
                    <a:pt x="3" y="2"/>
                  </a:cubicBezTo>
                  <a:moveTo>
                    <a:pt x="10" y="1"/>
                  </a:moveTo>
                  <a:cubicBezTo>
                    <a:pt x="10" y="2"/>
                    <a:pt x="11" y="2"/>
                    <a:pt x="12" y="2"/>
                  </a:cubicBezTo>
                  <a:cubicBezTo>
                    <a:pt x="11" y="2"/>
                    <a:pt x="10" y="2"/>
                    <a:pt x="1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3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5" y="0"/>
                  </a:cubicBezTo>
                  <a:cubicBezTo>
                    <a:pt x="4" y="0"/>
                    <a:pt x="4" y="0"/>
                    <a:pt x="3" y="0"/>
                  </a:cubicBezTo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F8C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6" name="Freeform 400"/>
            <p:cNvSpPr>
              <a:spLocks/>
            </p:cNvSpPr>
            <p:nvPr/>
          </p:nvSpPr>
          <p:spPr bwMode="auto">
            <a:xfrm>
              <a:off x="1262063" y="2189163"/>
              <a:ext cx="206375" cy="93663"/>
            </a:xfrm>
            <a:custGeom>
              <a:avLst/>
              <a:gdLst>
                <a:gd name="T0" fmla="*/ 1 w 55"/>
                <a:gd name="T1" fmla="*/ 0 h 25"/>
                <a:gd name="T2" fmla="*/ 0 w 55"/>
                <a:gd name="T3" fmla="*/ 0 h 25"/>
                <a:gd name="T4" fmla="*/ 0 w 55"/>
                <a:gd name="T5" fmla="*/ 1 h 25"/>
                <a:gd name="T6" fmla="*/ 0 w 55"/>
                <a:gd name="T7" fmla="*/ 1 h 25"/>
                <a:gd name="T8" fmla="*/ 3 w 55"/>
                <a:gd name="T9" fmla="*/ 2 h 25"/>
                <a:gd name="T10" fmla="*/ 3 w 55"/>
                <a:gd name="T11" fmla="*/ 3 h 25"/>
                <a:gd name="T12" fmla="*/ 9 w 55"/>
                <a:gd name="T13" fmla="*/ 6 h 25"/>
                <a:gd name="T14" fmla="*/ 12 w 55"/>
                <a:gd name="T15" fmla="*/ 9 h 25"/>
                <a:gd name="T16" fmla="*/ 29 w 55"/>
                <a:gd name="T17" fmla="*/ 17 h 25"/>
                <a:gd name="T18" fmla="*/ 41 w 55"/>
                <a:gd name="T19" fmla="*/ 24 h 25"/>
                <a:gd name="T20" fmla="*/ 43 w 55"/>
                <a:gd name="T21" fmla="*/ 25 h 25"/>
                <a:gd name="T22" fmla="*/ 45 w 55"/>
                <a:gd name="T23" fmla="*/ 24 h 25"/>
                <a:gd name="T24" fmla="*/ 48 w 55"/>
                <a:gd name="T25" fmla="*/ 22 h 25"/>
                <a:gd name="T26" fmla="*/ 48 w 55"/>
                <a:gd name="T27" fmla="*/ 22 h 25"/>
                <a:gd name="T28" fmla="*/ 51 w 55"/>
                <a:gd name="T29" fmla="*/ 21 h 25"/>
                <a:gd name="T30" fmla="*/ 55 w 55"/>
                <a:gd name="T31" fmla="*/ 18 h 25"/>
                <a:gd name="T32" fmla="*/ 55 w 55"/>
                <a:gd name="T33" fmla="*/ 17 h 25"/>
                <a:gd name="T34" fmla="*/ 55 w 55"/>
                <a:gd name="T35" fmla="*/ 16 h 25"/>
                <a:gd name="T36" fmla="*/ 54 w 55"/>
                <a:gd name="T37" fmla="*/ 16 h 25"/>
                <a:gd name="T38" fmla="*/ 50 w 55"/>
                <a:gd name="T39" fmla="*/ 14 h 25"/>
                <a:gd name="T40" fmla="*/ 35 w 55"/>
                <a:gd name="T41" fmla="*/ 8 h 25"/>
                <a:gd name="T42" fmla="*/ 27 w 55"/>
                <a:gd name="T43" fmla="*/ 6 h 25"/>
                <a:gd name="T44" fmla="*/ 12 w 55"/>
                <a:gd name="T45" fmla="*/ 2 h 25"/>
                <a:gd name="T46" fmla="*/ 12 w 55"/>
                <a:gd name="T47" fmla="*/ 2 h 25"/>
                <a:gd name="T48" fmla="*/ 10 w 55"/>
                <a:gd name="T49" fmla="*/ 1 h 25"/>
                <a:gd name="T50" fmla="*/ 5 w 55"/>
                <a:gd name="T51" fmla="*/ 0 h 25"/>
                <a:gd name="T52" fmla="*/ 4 w 55"/>
                <a:gd name="T53" fmla="*/ 0 h 25"/>
                <a:gd name="T54" fmla="*/ 3 w 55"/>
                <a:gd name="T55" fmla="*/ 0 h 25"/>
                <a:gd name="T56" fmla="*/ 1 w 55"/>
                <a:gd name="T5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55" h="25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2" y="2"/>
                    <a:pt x="3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5" y="4"/>
                    <a:pt x="7" y="5"/>
                    <a:pt x="9" y="6"/>
                  </a:cubicBezTo>
                  <a:cubicBezTo>
                    <a:pt x="10" y="7"/>
                    <a:pt x="11" y="8"/>
                    <a:pt x="12" y="9"/>
                  </a:cubicBezTo>
                  <a:cubicBezTo>
                    <a:pt x="18" y="12"/>
                    <a:pt x="23" y="14"/>
                    <a:pt x="29" y="17"/>
                  </a:cubicBezTo>
                  <a:cubicBezTo>
                    <a:pt x="33" y="19"/>
                    <a:pt x="37" y="22"/>
                    <a:pt x="41" y="24"/>
                  </a:cubicBezTo>
                  <a:cubicBezTo>
                    <a:pt x="42" y="24"/>
                    <a:pt x="42" y="25"/>
                    <a:pt x="43" y="25"/>
                  </a:cubicBezTo>
                  <a:cubicBezTo>
                    <a:pt x="43" y="25"/>
                    <a:pt x="44" y="25"/>
                    <a:pt x="45" y="24"/>
                  </a:cubicBezTo>
                  <a:cubicBezTo>
                    <a:pt x="46" y="24"/>
                    <a:pt x="47" y="23"/>
                    <a:pt x="48" y="22"/>
                  </a:cubicBezTo>
                  <a:cubicBezTo>
                    <a:pt x="48" y="22"/>
                    <a:pt x="48" y="22"/>
                    <a:pt x="48" y="22"/>
                  </a:cubicBezTo>
                  <a:cubicBezTo>
                    <a:pt x="49" y="22"/>
                    <a:pt x="50" y="21"/>
                    <a:pt x="51" y="21"/>
                  </a:cubicBezTo>
                  <a:cubicBezTo>
                    <a:pt x="52" y="20"/>
                    <a:pt x="53" y="19"/>
                    <a:pt x="55" y="18"/>
                  </a:cubicBezTo>
                  <a:cubicBezTo>
                    <a:pt x="55" y="17"/>
                    <a:pt x="55" y="17"/>
                    <a:pt x="55" y="17"/>
                  </a:cubicBezTo>
                  <a:cubicBezTo>
                    <a:pt x="55" y="17"/>
                    <a:pt x="55" y="16"/>
                    <a:pt x="55" y="16"/>
                  </a:cubicBezTo>
                  <a:cubicBezTo>
                    <a:pt x="54" y="16"/>
                    <a:pt x="54" y="16"/>
                    <a:pt x="54" y="16"/>
                  </a:cubicBezTo>
                  <a:cubicBezTo>
                    <a:pt x="53" y="15"/>
                    <a:pt x="51" y="14"/>
                    <a:pt x="50" y="14"/>
                  </a:cubicBezTo>
                  <a:cubicBezTo>
                    <a:pt x="45" y="12"/>
                    <a:pt x="40" y="10"/>
                    <a:pt x="35" y="8"/>
                  </a:cubicBezTo>
                  <a:cubicBezTo>
                    <a:pt x="33" y="8"/>
                    <a:pt x="30" y="7"/>
                    <a:pt x="27" y="6"/>
                  </a:cubicBezTo>
                  <a:cubicBezTo>
                    <a:pt x="22" y="4"/>
                    <a:pt x="17" y="3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1" y="2"/>
                    <a:pt x="10" y="2"/>
                    <a:pt x="10" y="1"/>
                  </a:cubicBezTo>
                  <a:cubicBezTo>
                    <a:pt x="8" y="1"/>
                    <a:pt x="6" y="1"/>
                    <a:pt x="5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3" y="0"/>
                    <a:pt x="2" y="0"/>
                    <a:pt x="1" y="0"/>
                  </a:cubicBezTo>
                </a:path>
              </a:pathLst>
            </a:custGeom>
            <a:solidFill>
              <a:srgbClr val="F8AB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7" name="Freeform 401"/>
            <p:cNvSpPr>
              <a:spLocks noEditPoints="1"/>
            </p:cNvSpPr>
            <p:nvPr/>
          </p:nvSpPr>
          <p:spPr bwMode="auto">
            <a:xfrm>
              <a:off x="1452563" y="2260600"/>
              <a:ext cx="79375" cy="63500"/>
            </a:xfrm>
            <a:custGeom>
              <a:avLst/>
              <a:gdLst>
                <a:gd name="T0" fmla="*/ 14 w 21"/>
                <a:gd name="T1" fmla="*/ 14 h 17"/>
                <a:gd name="T2" fmla="*/ 13 w 21"/>
                <a:gd name="T3" fmla="*/ 15 h 17"/>
                <a:gd name="T4" fmla="*/ 8 w 21"/>
                <a:gd name="T5" fmla="*/ 17 h 17"/>
                <a:gd name="T6" fmla="*/ 9 w 21"/>
                <a:gd name="T7" fmla="*/ 17 h 17"/>
                <a:gd name="T8" fmla="*/ 14 w 21"/>
                <a:gd name="T9" fmla="*/ 14 h 17"/>
                <a:gd name="T10" fmla="*/ 21 w 21"/>
                <a:gd name="T11" fmla="*/ 8 h 17"/>
                <a:gd name="T12" fmla="*/ 15 w 21"/>
                <a:gd name="T13" fmla="*/ 12 h 17"/>
                <a:gd name="T14" fmla="*/ 21 w 21"/>
                <a:gd name="T15" fmla="*/ 8 h 17"/>
                <a:gd name="T16" fmla="*/ 21 w 21"/>
                <a:gd name="T17" fmla="*/ 7 h 17"/>
                <a:gd name="T18" fmla="*/ 21 w 21"/>
                <a:gd name="T19" fmla="*/ 7 h 17"/>
                <a:gd name="T20" fmla="*/ 21 w 21"/>
                <a:gd name="T21" fmla="*/ 7 h 17"/>
                <a:gd name="T22" fmla="*/ 5 w 21"/>
                <a:gd name="T23" fmla="*/ 3 h 17"/>
                <a:gd name="T24" fmla="*/ 0 w 21"/>
                <a:gd name="T25" fmla="*/ 7 h 17"/>
                <a:gd name="T26" fmla="*/ 5 w 21"/>
                <a:gd name="T27" fmla="*/ 3 h 17"/>
                <a:gd name="T28" fmla="*/ 12 w 21"/>
                <a:gd name="T29" fmla="*/ 1 h 17"/>
                <a:gd name="T30" fmla="*/ 20 w 21"/>
                <a:gd name="T31" fmla="*/ 5 h 17"/>
                <a:gd name="T32" fmla="*/ 20 w 21"/>
                <a:gd name="T33" fmla="*/ 5 h 17"/>
                <a:gd name="T34" fmla="*/ 12 w 21"/>
                <a:gd name="T35" fmla="*/ 1 h 17"/>
                <a:gd name="T36" fmla="*/ 10 w 21"/>
                <a:gd name="T37" fmla="*/ 0 h 17"/>
                <a:gd name="T38" fmla="*/ 9 w 21"/>
                <a:gd name="T39" fmla="*/ 0 h 17"/>
                <a:gd name="T40" fmla="*/ 9 w 21"/>
                <a:gd name="T41" fmla="*/ 1 h 17"/>
                <a:gd name="T42" fmla="*/ 10 w 21"/>
                <a:gd name="T43" fmla="*/ 0 h 17"/>
                <a:gd name="T44" fmla="*/ 11 w 21"/>
                <a:gd name="T45" fmla="*/ 0 h 17"/>
                <a:gd name="T46" fmla="*/ 10 w 21"/>
                <a:gd name="T4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1" h="17">
                  <a:moveTo>
                    <a:pt x="14" y="14"/>
                  </a:moveTo>
                  <a:cubicBezTo>
                    <a:pt x="13" y="14"/>
                    <a:pt x="13" y="14"/>
                    <a:pt x="13" y="15"/>
                  </a:cubicBezTo>
                  <a:cubicBezTo>
                    <a:pt x="11" y="16"/>
                    <a:pt x="10" y="17"/>
                    <a:pt x="8" y="17"/>
                  </a:cubicBezTo>
                  <a:cubicBezTo>
                    <a:pt x="8" y="17"/>
                    <a:pt x="9" y="17"/>
                    <a:pt x="9" y="17"/>
                  </a:cubicBezTo>
                  <a:cubicBezTo>
                    <a:pt x="10" y="16"/>
                    <a:pt x="12" y="15"/>
                    <a:pt x="14" y="14"/>
                  </a:cubicBezTo>
                  <a:moveTo>
                    <a:pt x="21" y="8"/>
                  </a:moveTo>
                  <a:cubicBezTo>
                    <a:pt x="19" y="9"/>
                    <a:pt x="17" y="11"/>
                    <a:pt x="15" y="12"/>
                  </a:cubicBezTo>
                  <a:cubicBezTo>
                    <a:pt x="17" y="11"/>
                    <a:pt x="19" y="9"/>
                    <a:pt x="21" y="8"/>
                  </a:cubicBezTo>
                  <a:moveTo>
                    <a:pt x="21" y="7"/>
                  </a:move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moveTo>
                    <a:pt x="5" y="3"/>
                  </a:moveTo>
                  <a:cubicBezTo>
                    <a:pt x="3" y="5"/>
                    <a:pt x="2" y="6"/>
                    <a:pt x="0" y="7"/>
                  </a:cubicBezTo>
                  <a:cubicBezTo>
                    <a:pt x="2" y="6"/>
                    <a:pt x="4" y="5"/>
                    <a:pt x="5" y="3"/>
                  </a:cubicBezTo>
                  <a:moveTo>
                    <a:pt x="12" y="1"/>
                  </a:moveTo>
                  <a:cubicBezTo>
                    <a:pt x="15" y="2"/>
                    <a:pt x="18" y="4"/>
                    <a:pt x="20" y="5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18" y="4"/>
                    <a:pt x="15" y="2"/>
                    <a:pt x="12" y="1"/>
                  </a:cubicBezTo>
                  <a:moveTo>
                    <a:pt x="10" y="0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1"/>
                    <a:pt x="9" y="1"/>
                  </a:cubicBezTo>
                  <a:cubicBezTo>
                    <a:pt x="9" y="0"/>
                    <a:pt x="10" y="0"/>
                    <a:pt x="10" y="0"/>
                  </a:cubicBezTo>
                  <a:cubicBezTo>
                    <a:pt x="10" y="0"/>
                    <a:pt x="10" y="0"/>
                    <a:pt x="11" y="0"/>
                  </a:cubicBezTo>
                  <a:cubicBezTo>
                    <a:pt x="10" y="0"/>
                    <a:pt x="10" y="0"/>
                    <a:pt x="10" y="0"/>
                  </a:cubicBezTo>
                </a:path>
              </a:pathLst>
            </a:custGeom>
            <a:solidFill>
              <a:srgbClr val="F8C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8" name="Freeform 402"/>
            <p:cNvSpPr>
              <a:spLocks/>
            </p:cNvSpPr>
            <p:nvPr/>
          </p:nvSpPr>
          <p:spPr bwMode="auto">
            <a:xfrm>
              <a:off x="1441450" y="2260600"/>
              <a:ext cx="90487" cy="68263"/>
            </a:xfrm>
            <a:custGeom>
              <a:avLst/>
              <a:gdLst>
                <a:gd name="T0" fmla="*/ 13 w 24"/>
                <a:gd name="T1" fmla="*/ 0 h 18"/>
                <a:gd name="T2" fmla="*/ 12 w 24"/>
                <a:gd name="T3" fmla="*/ 1 h 18"/>
                <a:gd name="T4" fmla="*/ 8 w 24"/>
                <a:gd name="T5" fmla="*/ 3 h 18"/>
                <a:gd name="T6" fmla="*/ 3 w 24"/>
                <a:gd name="T7" fmla="*/ 7 h 18"/>
                <a:gd name="T8" fmla="*/ 1 w 24"/>
                <a:gd name="T9" fmla="*/ 8 h 18"/>
                <a:gd name="T10" fmla="*/ 1 w 24"/>
                <a:gd name="T11" fmla="*/ 10 h 18"/>
                <a:gd name="T12" fmla="*/ 9 w 24"/>
                <a:gd name="T13" fmla="*/ 17 h 18"/>
                <a:gd name="T14" fmla="*/ 11 w 24"/>
                <a:gd name="T15" fmla="*/ 18 h 18"/>
                <a:gd name="T16" fmla="*/ 11 w 24"/>
                <a:gd name="T17" fmla="*/ 17 h 18"/>
                <a:gd name="T18" fmla="*/ 16 w 24"/>
                <a:gd name="T19" fmla="*/ 15 h 18"/>
                <a:gd name="T20" fmla="*/ 17 w 24"/>
                <a:gd name="T21" fmla="*/ 14 h 18"/>
                <a:gd name="T22" fmla="*/ 18 w 24"/>
                <a:gd name="T23" fmla="*/ 12 h 18"/>
                <a:gd name="T24" fmla="*/ 24 w 24"/>
                <a:gd name="T25" fmla="*/ 8 h 18"/>
                <a:gd name="T26" fmla="*/ 24 w 24"/>
                <a:gd name="T27" fmla="*/ 7 h 18"/>
                <a:gd name="T28" fmla="*/ 24 w 24"/>
                <a:gd name="T29" fmla="*/ 7 h 18"/>
                <a:gd name="T30" fmla="*/ 24 w 24"/>
                <a:gd name="T31" fmla="*/ 7 h 18"/>
                <a:gd name="T32" fmla="*/ 24 w 24"/>
                <a:gd name="T33" fmla="*/ 5 h 18"/>
                <a:gd name="T34" fmla="*/ 23 w 24"/>
                <a:gd name="T35" fmla="*/ 5 h 18"/>
                <a:gd name="T36" fmla="*/ 23 w 24"/>
                <a:gd name="T37" fmla="*/ 5 h 18"/>
                <a:gd name="T38" fmla="*/ 15 w 24"/>
                <a:gd name="T39" fmla="*/ 1 h 18"/>
                <a:gd name="T40" fmla="*/ 14 w 24"/>
                <a:gd name="T41" fmla="*/ 0 h 18"/>
                <a:gd name="T42" fmla="*/ 14 w 24"/>
                <a:gd name="T43" fmla="*/ 0 h 18"/>
                <a:gd name="T44" fmla="*/ 13 w 24"/>
                <a:gd name="T45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4" h="18">
                  <a:moveTo>
                    <a:pt x="13" y="0"/>
                  </a:moveTo>
                  <a:cubicBezTo>
                    <a:pt x="13" y="0"/>
                    <a:pt x="12" y="0"/>
                    <a:pt x="12" y="1"/>
                  </a:cubicBezTo>
                  <a:cubicBezTo>
                    <a:pt x="11" y="2"/>
                    <a:pt x="9" y="2"/>
                    <a:pt x="8" y="3"/>
                  </a:cubicBezTo>
                  <a:cubicBezTo>
                    <a:pt x="7" y="5"/>
                    <a:pt x="5" y="6"/>
                    <a:pt x="3" y="7"/>
                  </a:cubicBezTo>
                  <a:cubicBezTo>
                    <a:pt x="2" y="8"/>
                    <a:pt x="2" y="8"/>
                    <a:pt x="1" y="8"/>
                  </a:cubicBezTo>
                  <a:cubicBezTo>
                    <a:pt x="0" y="9"/>
                    <a:pt x="0" y="10"/>
                    <a:pt x="1" y="10"/>
                  </a:cubicBezTo>
                  <a:cubicBezTo>
                    <a:pt x="4" y="13"/>
                    <a:pt x="7" y="15"/>
                    <a:pt x="9" y="17"/>
                  </a:cubicBezTo>
                  <a:cubicBezTo>
                    <a:pt x="10" y="17"/>
                    <a:pt x="10" y="18"/>
                    <a:pt x="11" y="18"/>
                  </a:cubicBezTo>
                  <a:cubicBezTo>
                    <a:pt x="11" y="18"/>
                    <a:pt x="11" y="18"/>
                    <a:pt x="11" y="17"/>
                  </a:cubicBezTo>
                  <a:cubicBezTo>
                    <a:pt x="13" y="17"/>
                    <a:pt x="14" y="16"/>
                    <a:pt x="16" y="15"/>
                  </a:cubicBezTo>
                  <a:cubicBezTo>
                    <a:pt x="16" y="14"/>
                    <a:pt x="16" y="14"/>
                    <a:pt x="17" y="14"/>
                  </a:cubicBezTo>
                  <a:cubicBezTo>
                    <a:pt x="17" y="13"/>
                    <a:pt x="18" y="13"/>
                    <a:pt x="18" y="12"/>
                  </a:cubicBezTo>
                  <a:cubicBezTo>
                    <a:pt x="20" y="11"/>
                    <a:pt x="22" y="9"/>
                    <a:pt x="24" y="8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4" y="6"/>
                    <a:pt x="24" y="6"/>
                    <a:pt x="24" y="5"/>
                  </a:cubicBezTo>
                  <a:cubicBezTo>
                    <a:pt x="24" y="5"/>
                    <a:pt x="23" y="5"/>
                    <a:pt x="23" y="5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1" y="4"/>
                    <a:pt x="18" y="2"/>
                    <a:pt x="15" y="1"/>
                  </a:cubicBezTo>
                  <a:cubicBezTo>
                    <a:pt x="15" y="1"/>
                    <a:pt x="14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3" y="0"/>
                    <a:pt x="13" y="0"/>
                    <a:pt x="13" y="0"/>
                  </a:cubicBezTo>
                </a:path>
              </a:pathLst>
            </a:custGeom>
            <a:solidFill>
              <a:srgbClr val="EA8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9" name="Freeform 403"/>
            <p:cNvSpPr>
              <a:spLocks noEditPoints="1"/>
            </p:cNvSpPr>
            <p:nvPr/>
          </p:nvSpPr>
          <p:spPr bwMode="auto">
            <a:xfrm>
              <a:off x="927100" y="3306763"/>
              <a:ext cx="104775" cy="41275"/>
            </a:xfrm>
            <a:custGeom>
              <a:avLst/>
              <a:gdLst>
                <a:gd name="T0" fmla="*/ 28 w 28"/>
                <a:gd name="T1" fmla="*/ 11 h 11"/>
                <a:gd name="T2" fmla="*/ 27 w 28"/>
                <a:gd name="T3" fmla="*/ 11 h 11"/>
                <a:gd name="T4" fmla="*/ 27 w 28"/>
                <a:gd name="T5" fmla="*/ 11 h 11"/>
                <a:gd name="T6" fmla="*/ 28 w 28"/>
                <a:gd name="T7" fmla="*/ 11 h 11"/>
                <a:gd name="T8" fmla="*/ 28 w 28"/>
                <a:gd name="T9" fmla="*/ 11 h 11"/>
                <a:gd name="T10" fmla="*/ 28 w 28"/>
                <a:gd name="T11" fmla="*/ 10 h 11"/>
                <a:gd name="T12" fmla="*/ 28 w 28"/>
                <a:gd name="T13" fmla="*/ 11 h 11"/>
                <a:gd name="T14" fmla="*/ 28 w 28"/>
                <a:gd name="T15" fmla="*/ 11 h 11"/>
                <a:gd name="T16" fmla="*/ 28 w 28"/>
                <a:gd name="T17" fmla="*/ 10 h 11"/>
                <a:gd name="T18" fmla="*/ 0 w 28"/>
                <a:gd name="T19" fmla="*/ 4 h 11"/>
                <a:gd name="T20" fmla="*/ 25 w 28"/>
                <a:gd name="T21" fmla="*/ 10 h 11"/>
                <a:gd name="T22" fmla="*/ 24 w 28"/>
                <a:gd name="T23" fmla="*/ 10 h 11"/>
                <a:gd name="T24" fmla="*/ 0 w 28"/>
                <a:gd name="T25" fmla="*/ 4 h 11"/>
                <a:gd name="T26" fmla="*/ 13 w 28"/>
                <a:gd name="T27" fmla="*/ 0 h 11"/>
                <a:gd name="T28" fmla="*/ 25 w 28"/>
                <a:gd name="T29" fmla="*/ 8 h 11"/>
                <a:gd name="T30" fmla="*/ 26 w 28"/>
                <a:gd name="T31" fmla="*/ 8 h 11"/>
                <a:gd name="T32" fmla="*/ 14 w 28"/>
                <a:gd name="T33" fmla="*/ 0 h 11"/>
                <a:gd name="T34" fmla="*/ 13 w 28"/>
                <a:gd name="T3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8" h="11">
                  <a:moveTo>
                    <a:pt x="28" y="11"/>
                  </a:moveTo>
                  <a:cubicBezTo>
                    <a:pt x="28" y="11"/>
                    <a:pt x="28" y="11"/>
                    <a:pt x="27" y="11"/>
                  </a:cubicBezTo>
                  <a:cubicBezTo>
                    <a:pt x="27" y="11"/>
                    <a:pt x="27" y="11"/>
                    <a:pt x="27" y="11"/>
                  </a:cubicBezTo>
                  <a:cubicBezTo>
                    <a:pt x="27" y="11"/>
                    <a:pt x="28" y="11"/>
                    <a:pt x="28" y="11"/>
                  </a:cubicBezTo>
                  <a:cubicBezTo>
                    <a:pt x="28" y="11"/>
                    <a:pt x="28" y="11"/>
                    <a:pt x="28" y="11"/>
                  </a:cubicBezTo>
                  <a:moveTo>
                    <a:pt x="28" y="10"/>
                  </a:moveTo>
                  <a:cubicBezTo>
                    <a:pt x="28" y="11"/>
                    <a:pt x="28" y="11"/>
                    <a:pt x="28" y="11"/>
                  </a:cubicBezTo>
                  <a:cubicBezTo>
                    <a:pt x="28" y="11"/>
                    <a:pt x="28" y="11"/>
                    <a:pt x="28" y="11"/>
                  </a:cubicBezTo>
                  <a:cubicBezTo>
                    <a:pt x="28" y="10"/>
                    <a:pt x="28" y="10"/>
                    <a:pt x="28" y="10"/>
                  </a:cubicBezTo>
                  <a:moveTo>
                    <a:pt x="0" y="4"/>
                  </a:moveTo>
                  <a:cubicBezTo>
                    <a:pt x="8" y="6"/>
                    <a:pt x="16" y="8"/>
                    <a:pt x="25" y="10"/>
                  </a:cubicBezTo>
                  <a:cubicBezTo>
                    <a:pt x="25" y="10"/>
                    <a:pt x="25" y="10"/>
                    <a:pt x="24" y="10"/>
                  </a:cubicBezTo>
                  <a:cubicBezTo>
                    <a:pt x="16" y="8"/>
                    <a:pt x="8" y="6"/>
                    <a:pt x="0" y="4"/>
                  </a:cubicBezTo>
                  <a:moveTo>
                    <a:pt x="13" y="0"/>
                  </a:moveTo>
                  <a:cubicBezTo>
                    <a:pt x="17" y="3"/>
                    <a:pt x="21" y="5"/>
                    <a:pt x="25" y="8"/>
                  </a:cubicBezTo>
                  <a:cubicBezTo>
                    <a:pt x="26" y="8"/>
                    <a:pt x="26" y="8"/>
                    <a:pt x="26" y="8"/>
                  </a:cubicBezTo>
                  <a:cubicBezTo>
                    <a:pt x="22" y="6"/>
                    <a:pt x="18" y="3"/>
                    <a:pt x="14" y="0"/>
                  </a:cubicBezTo>
                  <a:cubicBezTo>
                    <a:pt x="13" y="0"/>
                    <a:pt x="13" y="0"/>
                    <a:pt x="13" y="0"/>
                  </a:cubicBezTo>
                </a:path>
              </a:pathLst>
            </a:custGeom>
            <a:solidFill>
              <a:srgbClr val="F8C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10" name="Freeform 404"/>
            <p:cNvSpPr>
              <a:spLocks/>
            </p:cNvSpPr>
            <p:nvPr/>
          </p:nvSpPr>
          <p:spPr bwMode="auto">
            <a:xfrm>
              <a:off x="874713" y="3300413"/>
              <a:ext cx="157162" cy="47625"/>
            </a:xfrm>
            <a:custGeom>
              <a:avLst/>
              <a:gdLst>
                <a:gd name="T0" fmla="*/ 1 w 42"/>
                <a:gd name="T1" fmla="*/ 0 h 13"/>
                <a:gd name="T2" fmla="*/ 0 w 42"/>
                <a:gd name="T3" fmla="*/ 0 h 13"/>
                <a:gd name="T4" fmla="*/ 0 w 42"/>
                <a:gd name="T5" fmla="*/ 0 h 13"/>
                <a:gd name="T6" fmla="*/ 0 w 42"/>
                <a:gd name="T7" fmla="*/ 1 h 13"/>
                <a:gd name="T8" fmla="*/ 2 w 42"/>
                <a:gd name="T9" fmla="*/ 1 h 13"/>
                <a:gd name="T10" fmla="*/ 14 w 42"/>
                <a:gd name="T11" fmla="*/ 6 h 13"/>
                <a:gd name="T12" fmla="*/ 38 w 42"/>
                <a:gd name="T13" fmla="*/ 12 h 13"/>
                <a:gd name="T14" fmla="*/ 39 w 42"/>
                <a:gd name="T15" fmla="*/ 12 h 13"/>
                <a:gd name="T16" fmla="*/ 40 w 42"/>
                <a:gd name="T17" fmla="*/ 13 h 13"/>
                <a:gd name="T18" fmla="*/ 41 w 42"/>
                <a:gd name="T19" fmla="*/ 13 h 13"/>
                <a:gd name="T20" fmla="*/ 42 w 42"/>
                <a:gd name="T21" fmla="*/ 13 h 13"/>
                <a:gd name="T22" fmla="*/ 42 w 42"/>
                <a:gd name="T23" fmla="*/ 13 h 13"/>
                <a:gd name="T24" fmla="*/ 42 w 42"/>
                <a:gd name="T25" fmla="*/ 12 h 13"/>
                <a:gd name="T26" fmla="*/ 42 w 42"/>
                <a:gd name="T27" fmla="*/ 12 h 13"/>
                <a:gd name="T28" fmla="*/ 41 w 42"/>
                <a:gd name="T29" fmla="*/ 11 h 13"/>
                <a:gd name="T30" fmla="*/ 40 w 42"/>
                <a:gd name="T31" fmla="*/ 10 h 13"/>
                <a:gd name="T32" fmla="*/ 39 w 42"/>
                <a:gd name="T33" fmla="*/ 10 h 13"/>
                <a:gd name="T34" fmla="*/ 27 w 42"/>
                <a:gd name="T35" fmla="*/ 2 h 13"/>
                <a:gd name="T36" fmla="*/ 25 w 42"/>
                <a:gd name="T37" fmla="*/ 1 h 13"/>
                <a:gd name="T38" fmla="*/ 25 w 42"/>
                <a:gd name="T39" fmla="*/ 1 h 13"/>
                <a:gd name="T40" fmla="*/ 22 w 42"/>
                <a:gd name="T41" fmla="*/ 1 h 13"/>
                <a:gd name="T42" fmla="*/ 21 w 42"/>
                <a:gd name="T43" fmla="*/ 1 h 13"/>
                <a:gd name="T44" fmla="*/ 20 w 42"/>
                <a:gd name="T45" fmla="*/ 1 h 13"/>
                <a:gd name="T46" fmla="*/ 19 w 42"/>
                <a:gd name="T47" fmla="*/ 1 h 13"/>
                <a:gd name="T48" fmla="*/ 8 w 42"/>
                <a:gd name="T49" fmla="*/ 0 h 13"/>
                <a:gd name="T50" fmla="*/ 1 w 42"/>
                <a:gd name="T51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42" h="13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6" y="3"/>
                    <a:pt x="10" y="4"/>
                    <a:pt x="14" y="6"/>
                  </a:cubicBezTo>
                  <a:cubicBezTo>
                    <a:pt x="22" y="8"/>
                    <a:pt x="30" y="10"/>
                    <a:pt x="38" y="12"/>
                  </a:cubicBezTo>
                  <a:cubicBezTo>
                    <a:pt x="39" y="12"/>
                    <a:pt x="39" y="12"/>
                    <a:pt x="39" y="12"/>
                  </a:cubicBezTo>
                  <a:cubicBezTo>
                    <a:pt x="39" y="13"/>
                    <a:pt x="39" y="13"/>
                    <a:pt x="40" y="13"/>
                  </a:cubicBezTo>
                  <a:cubicBezTo>
                    <a:pt x="40" y="13"/>
                    <a:pt x="41" y="13"/>
                    <a:pt x="41" y="13"/>
                  </a:cubicBezTo>
                  <a:cubicBezTo>
                    <a:pt x="42" y="13"/>
                    <a:pt x="42" y="13"/>
                    <a:pt x="42" y="13"/>
                  </a:cubicBezTo>
                  <a:cubicBezTo>
                    <a:pt x="42" y="13"/>
                    <a:pt x="42" y="13"/>
                    <a:pt x="42" y="13"/>
                  </a:cubicBezTo>
                  <a:cubicBezTo>
                    <a:pt x="42" y="13"/>
                    <a:pt x="42" y="13"/>
                    <a:pt x="42" y="12"/>
                  </a:cubicBezTo>
                  <a:cubicBezTo>
                    <a:pt x="42" y="12"/>
                    <a:pt x="42" y="12"/>
                    <a:pt x="42" y="12"/>
                  </a:cubicBezTo>
                  <a:cubicBezTo>
                    <a:pt x="41" y="11"/>
                    <a:pt x="41" y="11"/>
                    <a:pt x="41" y="11"/>
                  </a:cubicBezTo>
                  <a:cubicBezTo>
                    <a:pt x="41" y="11"/>
                    <a:pt x="40" y="11"/>
                    <a:pt x="40" y="10"/>
                  </a:cubicBezTo>
                  <a:cubicBezTo>
                    <a:pt x="40" y="10"/>
                    <a:pt x="40" y="10"/>
                    <a:pt x="39" y="10"/>
                  </a:cubicBezTo>
                  <a:cubicBezTo>
                    <a:pt x="35" y="7"/>
                    <a:pt x="31" y="5"/>
                    <a:pt x="27" y="2"/>
                  </a:cubicBezTo>
                  <a:cubicBezTo>
                    <a:pt x="26" y="1"/>
                    <a:pt x="26" y="1"/>
                    <a:pt x="25" y="1"/>
                  </a:cubicBezTo>
                  <a:cubicBezTo>
                    <a:pt x="25" y="1"/>
                    <a:pt x="25" y="1"/>
                    <a:pt x="25" y="1"/>
                  </a:cubicBezTo>
                  <a:cubicBezTo>
                    <a:pt x="24" y="1"/>
                    <a:pt x="23" y="1"/>
                    <a:pt x="22" y="1"/>
                  </a:cubicBezTo>
                  <a:cubicBezTo>
                    <a:pt x="22" y="1"/>
                    <a:pt x="21" y="1"/>
                    <a:pt x="21" y="1"/>
                  </a:cubicBezTo>
                  <a:cubicBezTo>
                    <a:pt x="21" y="1"/>
                    <a:pt x="20" y="1"/>
                    <a:pt x="20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5" y="1"/>
                    <a:pt x="11" y="1"/>
                    <a:pt x="8" y="0"/>
                  </a:cubicBezTo>
                  <a:cubicBezTo>
                    <a:pt x="5" y="0"/>
                    <a:pt x="3" y="0"/>
                    <a:pt x="1" y="0"/>
                  </a:cubicBezTo>
                </a:path>
              </a:pathLst>
            </a:custGeom>
            <a:solidFill>
              <a:srgbClr val="F8AB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11" name="Freeform 405"/>
            <p:cNvSpPr>
              <a:spLocks noEditPoints="1"/>
            </p:cNvSpPr>
            <p:nvPr/>
          </p:nvSpPr>
          <p:spPr bwMode="auto">
            <a:xfrm>
              <a:off x="1411288" y="2293938"/>
              <a:ext cx="392112" cy="889000"/>
            </a:xfrm>
            <a:custGeom>
              <a:avLst/>
              <a:gdLst>
                <a:gd name="T0" fmla="*/ 26 w 104"/>
                <a:gd name="T1" fmla="*/ 235 h 236"/>
                <a:gd name="T2" fmla="*/ 7 w 104"/>
                <a:gd name="T3" fmla="*/ 224 h 236"/>
                <a:gd name="T4" fmla="*/ 45 w 104"/>
                <a:gd name="T5" fmla="*/ 220 h 236"/>
                <a:gd name="T6" fmla="*/ 66 w 104"/>
                <a:gd name="T7" fmla="*/ 199 h 236"/>
                <a:gd name="T8" fmla="*/ 79 w 104"/>
                <a:gd name="T9" fmla="*/ 181 h 236"/>
                <a:gd name="T10" fmla="*/ 57 w 104"/>
                <a:gd name="T11" fmla="*/ 163 h 236"/>
                <a:gd name="T12" fmla="*/ 63 w 104"/>
                <a:gd name="T13" fmla="*/ 160 h 236"/>
                <a:gd name="T14" fmla="*/ 91 w 104"/>
                <a:gd name="T15" fmla="*/ 159 h 236"/>
                <a:gd name="T16" fmla="*/ 91 w 104"/>
                <a:gd name="T17" fmla="*/ 159 h 236"/>
                <a:gd name="T18" fmla="*/ 66 w 104"/>
                <a:gd name="T19" fmla="*/ 159 h 236"/>
                <a:gd name="T20" fmla="*/ 72 w 104"/>
                <a:gd name="T21" fmla="*/ 161 h 236"/>
                <a:gd name="T22" fmla="*/ 73 w 104"/>
                <a:gd name="T23" fmla="*/ 158 h 236"/>
                <a:gd name="T24" fmla="*/ 84 w 104"/>
                <a:gd name="T25" fmla="*/ 157 h 236"/>
                <a:gd name="T26" fmla="*/ 69 w 104"/>
                <a:gd name="T27" fmla="*/ 156 h 236"/>
                <a:gd name="T28" fmla="*/ 71 w 104"/>
                <a:gd name="T29" fmla="*/ 156 h 236"/>
                <a:gd name="T30" fmla="*/ 59 w 104"/>
                <a:gd name="T31" fmla="*/ 146 h 236"/>
                <a:gd name="T32" fmla="*/ 59 w 104"/>
                <a:gd name="T33" fmla="*/ 146 h 236"/>
                <a:gd name="T34" fmla="*/ 78 w 104"/>
                <a:gd name="T35" fmla="*/ 148 h 236"/>
                <a:gd name="T36" fmla="*/ 52 w 104"/>
                <a:gd name="T37" fmla="*/ 147 h 236"/>
                <a:gd name="T38" fmla="*/ 77 w 104"/>
                <a:gd name="T39" fmla="*/ 141 h 236"/>
                <a:gd name="T40" fmla="*/ 99 w 104"/>
                <a:gd name="T41" fmla="*/ 139 h 236"/>
                <a:gd name="T42" fmla="*/ 99 w 104"/>
                <a:gd name="T43" fmla="*/ 139 h 236"/>
                <a:gd name="T44" fmla="*/ 62 w 104"/>
                <a:gd name="T45" fmla="*/ 139 h 236"/>
                <a:gd name="T46" fmla="*/ 81 w 104"/>
                <a:gd name="T47" fmla="*/ 127 h 236"/>
                <a:gd name="T48" fmla="*/ 102 w 104"/>
                <a:gd name="T49" fmla="*/ 126 h 236"/>
                <a:gd name="T50" fmla="*/ 75 w 104"/>
                <a:gd name="T51" fmla="*/ 124 h 236"/>
                <a:gd name="T52" fmla="*/ 58 w 104"/>
                <a:gd name="T53" fmla="*/ 122 h 236"/>
                <a:gd name="T54" fmla="*/ 89 w 104"/>
                <a:gd name="T55" fmla="*/ 118 h 236"/>
                <a:gd name="T56" fmla="*/ 84 w 104"/>
                <a:gd name="T57" fmla="*/ 114 h 236"/>
                <a:gd name="T58" fmla="*/ 103 w 104"/>
                <a:gd name="T59" fmla="*/ 111 h 236"/>
                <a:gd name="T60" fmla="*/ 103 w 104"/>
                <a:gd name="T61" fmla="*/ 111 h 236"/>
                <a:gd name="T62" fmla="*/ 72 w 104"/>
                <a:gd name="T63" fmla="*/ 110 h 236"/>
                <a:gd name="T64" fmla="*/ 71 w 104"/>
                <a:gd name="T65" fmla="*/ 109 h 236"/>
                <a:gd name="T66" fmla="*/ 61 w 104"/>
                <a:gd name="T67" fmla="*/ 114 h 236"/>
                <a:gd name="T68" fmla="*/ 74 w 104"/>
                <a:gd name="T69" fmla="*/ 108 h 236"/>
                <a:gd name="T70" fmla="*/ 67 w 104"/>
                <a:gd name="T71" fmla="*/ 108 h 236"/>
                <a:gd name="T72" fmla="*/ 70 w 104"/>
                <a:gd name="T73" fmla="*/ 108 h 236"/>
                <a:gd name="T74" fmla="*/ 58 w 104"/>
                <a:gd name="T75" fmla="*/ 108 h 236"/>
                <a:gd name="T76" fmla="*/ 65 w 104"/>
                <a:gd name="T77" fmla="*/ 104 h 236"/>
                <a:gd name="T78" fmla="*/ 104 w 104"/>
                <a:gd name="T79" fmla="*/ 103 h 236"/>
                <a:gd name="T80" fmla="*/ 80 w 104"/>
                <a:gd name="T81" fmla="*/ 103 h 236"/>
                <a:gd name="T82" fmla="*/ 67 w 104"/>
                <a:gd name="T83" fmla="*/ 93 h 236"/>
                <a:gd name="T84" fmla="*/ 62 w 104"/>
                <a:gd name="T85" fmla="*/ 89 h 236"/>
                <a:gd name="T86" fmla="*/ 56 w 104"/>
                <a:gd name="T87" fmla="*/ 79 h 236"/>
                <a:gd name="T88" fmla="*/ 99 w 104"/>
                <a:gd name="T89" fmla="*/ 77 h 236"/>
                <a:gd name="T90" fmla="*/ 80 w 104"/>
                <a:gd name="T91" fmla="*/ 75 h 236"/>
                <a:gd name="T92" fmla="*/ 79 w 104"/>
                <a:gd name="T93" fmla="*/ 75 h 236"/>
                <a:gd name="T94" fmla="*/ 63 w 104"/>
                <a:gd name="T95" fmla="*/ 70 h 236"/>
                <a:gd name="T96" fmla="*/ 63 w 104"/>
                <a:gd name="T97" fmla="*/ 70 h 236"/>
                <a:gd name="T98" fmla="*/ 74 w 104"/>
                <a:gd name="T99" fmla="*/ 67 h 236"/>
                <a:gd name="T100" fmla="*/ 80 w 104"/>
                <a:gd name="T101" fmla="*/ 66 h 236"/>
                <a:gd name="T102" fmla="*/ 62 w 104"/>
                <a:gd name="T103" fmla="*/ 64 h 236"/>
                <a:gd name="T104" fmla="*/ 72 w 104"/>
                <a:gd name="T105" fmla="*/ 62 h 236"/>
                <a:gd name="T106" fmla="*/ 93 w 104"/>
                <a:gd name="T107" fmla="*/ 60 h 236"/>
                <a:gd name="T108" fmla="*/ 72 w 104"/>
                <a:gd name="T109" fmla="*/ 28 h 236"/>
                <a:gd name="T110" fmla="*/ 51 w 104"/>
                <a:gd name="T111" fmla="*/ 9 h 236"/>
                <a:gd name="T112" fmla="*/ 24 w 104"/>
                <a:gd name="T113" fmla="*/ 11 h 236"/>
                <a:gd name="T114" fmla="*/ 37 w 104"/>
                <a:gd name="T115" fmla="*/ 0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04" h="236">
                  <a:moveTo>
                    <a:pt x="26" y="235"/>
                  </a:moveTo>
                  <a:cubicBezTo>
                    <a:pt x="25" y="236"/>
                    <a:pt x="25" y="236"/>
                    <a:pt x="25" y="236"/>
                  </a:cubicBezTo>
                  <a:cubicBezTo>
                    <a:pt x="25" y="236"/>
                    <a:pt x="25" y="236"/>
                    <a:pt x="24" y="236"/>
                  </a:cubicBezTo>
                  <a:cubicBezTo>
                    <a:pt x="25" y="236"/>
                    <a:pt x="25" y="236"/>
                    <a:pt x="26" y="235"/>
                  </a:cubicBezTo>
                  <a:cubicBezTo>
                    <a:pt x="26" y="235"/>
                    <a:pt x="26" y="235"/>
                    <a:pt x="26" y="235"/>
                  </a:cubicBezTo>
                  <a:moveTo>
                    <a:pt x="0" y="220"/>
                  </a:moveTo>
                  <a:cubicBezTo>
                    <a:pt x="0" y="220"/>
                    <a:pt x="1" y="221"/>
                    <a:pt x="2" y="221"/>
                  </a:cubicBezTo>
                  <a:cubicBezTo>
                    <a:pt x="3" y="222"/>
                    <a:pt x="5" y="223"/>
                    <a:pt x="7" y="224"/>
                  </a:cubicBezTo>
                  <a:cubicBezTo>
                    <a:pt x="5" y="223"/>
                    <a:pt x="2" y="221"/>
                    <a:pt x="0" y="220"/>
                  </a:cubicBezTo>
                  <a:moveTo>
                    <a:pt x="48" y="218"/>
                  </a:moveTo>
                  <a:cubicBezTo>
                    <a:pt x="47" y="218"/>
                    <a:pt x="46" y="219"/>
                    <a:pt x="45" y="220"/>
                  </a:cubicBezTo>
                  <a:cubicBezTo>
                    <a:pt x="45" y="220"/>
                    <a:pt x="45" y="220"/>
                    <a:pt x="45" y="220"/>
                  </a:cubicBezTo>
                  <a:cubicBezTo>
                    <a:pt x="46" y="220"/>
                    <a:pt x="46" y="219"/>
                    <a:pt x="47" y="218"/>
                  </a:cubicBezTo>
                  <a:cubicBezTo>
                    <a:pt x="47" y="218"/>
                    <a:pt x="48" y="218"/>
                    <a:pt x="48" y="218"/>
                  </a:cubicBezTo>
                  <a:moveTo>
                    <a:pt x="69" y="196"/>
                  </a:moveTo>
                  <a:cubicBezTo>
                    <a:pt x="68" y="197"/>
                    <a:pt x="67" y="198"/>
                    <a:pt x="66" y="199"/>
                  </a:cubicBezTo>
                  <a:cubicBezTo>
                    <a:pt x="67" y="198"/>
                    <a:pt x="68" y="197"/>
                    <a:pt x="69" y="196"/>
                  </a:cubicBezTo>
                  <a:moveTo>
                    <a:pt x="87" y="169"/>
                  </a:moveTo>
                  <a:cubicBezTo>
                    <a:pt x="87" y="170"/>
                    <a:pt x="86" y="170"/>
                    <a:pt x="86" y="170"/>
                  </a:cubicBezTo>
                  <a:cubicBezTo>
                    <a:pt x="84" y="174"/>
                    <a:pt x="82" y="177"/>
                    <a:pt x="79" y="181"/>
                  </a:cubicBezTo>
                  <a:cubicBezTo>
                    <a:pt x="82" y="178"/>
                    <a:pt x="84" y="174"/>
                    <a:pt x="86" y="170"/>
                  </a:cubicBezTo>
                  <a:cubicBezTo>
                    <a:pt x="86" y="170"/>
                    <a:pt x="87" y="170"/>
                    <a:pt x="87" y="169"/>
                  </a:cubicBezTo>
                  <a:moveTo>
                    <a:pt x="54" y="161"/>
                  </a:moveTo>
                  <a:cubicBezTo>
                    <a:pt x="55" y="162"/>
                    <a:pt x="56" y="163"/>
                    <a:pt x="57" y="163"/>
                  </a:cubicBezTo>
                  <a:cubicBezTo>
                    <a:pt x="56" y="163"/>
                    <a:pt x="55" y="162"/>
                    <a:pt x="54" y="161"/>
                  </a:cubicBezTo>
                  <a:moveTo>
                    <a:pt x="63" y="160"/>
                  </a:moveTo>
                  <a:cubicBezTo>
                    <a:pt x="63" y="160"/>
                    <a:pt x="63" y="160"/>
                    <a:pt x="63" y="160"/>
                  </a:cubicBezTo>
                  <a:cubicBezTo>
                    <a:pt x="63" y="160"/>
                    <a:pt x="63" y="160"/>
                    <a:pt x="63" y="160"/>
                  </a:cubicBezTo>
                  <a:cubicBezTo>
                    <a:pt x="63" y="160"/>
                    <a:pt x="63" y="160"/>
                    <a:pt x="63" y="160"/>
                  </a:cubicBezTo>
                  <a:moveTo>
                    <a:pt x="92" y="159"/>
                  </a:moveTo>
                  <a:cubicBezTo>
                    <a:pt x="91" y="159"/>
                    <a:pt x="91" y="159"/>
                    <a:pt x="91" y="159"/>
                  </a:cubicBezTo>
                  <a:cubicBezTo>
                    <a:pt x="91" y="159"/>
                    <a:pt x="91" y="159"/>
                    <a:pt x="91" y="159"/>
                  </a:cubicBezTo>
                  <a:cubicBezTo>
                    <a:pt x="91" y="159"/>
                    <a:pt x="92" y="159"/>
                    <a:pt x="92" y="159"/>
                  </a:cubicBezTo>
                  <a:moveTo>
                    <a:pt x="90" y="159"/>
                  </a:moveTo>
                  <a:cubicBezTo>
                    <a:pt x="90" y="159"/>
                    <a:pt x="90" y="159"/>
                    <a:pt x="91" y="159"/>
                  </a:cubicBezTo>
                  <a:cubicBezTo>
                    <a:pt x="91" y="159"/>
                    <a:pt x="91" y="159"/>
                    <a:pt x="91" y="159"/>
                  </a:cubicBezTo>
                  <a:cubicBezTo>
                    <a:pt x="90" y="159"/>
                    <a:pt x="90" y="159"/>
                    <a:pt x="90" y="159"/>
                  </a:cubicBezTo>
                  <a:moveTo>
                    <a:pt x="67" y="158"/>
                  </a:moveTo>
                  <a:cubicBezTo>
                    <a:pt x="67" y="159"/>
                    <a:pt x="66" y="159"/>
                    <a:pt x="66" y="159"/>
                  </a:cubicBezTo>
                  <a:cubicBezTo>
                    <a:pt x="66" y="159"/>
                    <a:pt x="66" y="159"/>
                    <a:pt x="66" y="159"/>
                  </a:cubicBezTo>
                  <a:cubicBezTo>
                    <a:pt x="67" y="159"/>
                    <a:pt x="67" y="159"/>
                    <a:pt x="67" y="158"/>
                  </a:cubicBezTo>
                  <a:moveTo>
                    <a:pt x="73" y="158"/>
                  </a:moveTo>
                  <a:cubicBezTo>
                    <a:pt x="73" y="158"/>
                    <a:pt x="73" y="159"/>
                    <a:pt x="73" y="160"/>
                  </a:cubicBezTo>
                  <a:cubicBezTo>
                    <a:pt x="72" y="160"/>
                    <a:pt x="72" y="161"/>
                    <a:pt x="72" y="161"/>
                  </a:cubicBezTo>
                  <a:cubicBezTo>
                    <a:pt x="70" y="163"/>
                    <a:pt x="68" y="164"/>
                    <a:pt x="66" y="165"/>
                  </a:cubicBezTo>
                  <a:cubicBezTo>
                    <a:pt x="69" y="164"/>
                    <a:pt x="70" y="163"/>
                    <a:pt x="72" y="161"/>
                  </a:cubicBezTo>
                  <a:cubicBezTo>
                    <a:pt x="72" y="160"/>
                    <a:pt x="73" y="159"/>
                    <a:pt x="73" y="159"/>
                  </a:cubicBezTo>
                  <a:cubicBezTo>
                    <a:pt x="73" y="158"/>
                    <a:pt x="73" y="158"/>
                    <a:pt x="73" y="158"/>
                  </a:cubicBezTo>
                  <a:moveTo>
                    <a:pt x="84" y="157"/>
                  </a:moveTo>
                  <a:cubicBezTo>
                    <a:pt x="86" y="159"/>
                    <a:pt x="87" y="162"/>
                    <a:pt x="87" y="166"/>
                  </a:cubicBezTo>
                  <a:cubicBezTo>
                    <a:pt x="87" y="166"/>
                    <a:pt x="87" y="165"/>
                    <a:pt x="87" y="165"/>
                  </a:cubicBezTo>
                  <a:cubicBezTo>
                    <a:pt x="87" y="162"/>
                    <a:pt x="86" y="159"/>
                    <a:pt x="84" y="157"/>
                  </a:cubicBezTo>
                  <a:moveTo>
                    <a:pt x="69" y="156"/>
                  </a:moveTo>
                  <a:cubicBezTo>
                    <a:pt x="69" y="157"/>
                    <a:pt x="68" y="157"/>
                    <a:pt x="68" y="157"/>
                  </a:cubicBezTo>
                  <a:cubicBezTo>
                    <a:pt x="68" y="157"/>
                    <a:pt x="68" y="157"/>
                    <a:pt x="68" y="157"/>
                  </a:cubicBezTo>
                  <a:cubicBezTo>
                    <a:pt x="68" y="157"/>
                    <a:pt x="69" y="157"/>
                    <a:pt x="69" y="156"/>
                  </a:cubicBezTo>
                  <a:cubicBezTo>
                    <a:pt x="69" y="156"/>
                    <a:pt x="69" y="156"/>
                    <a:pt x="69" y="156"/>
                  </a:cubicBezTo>
                  <a:moveTo>
                    <a:pt x="71" y="156"/>
                  </a:moveTo>
                  <a:cubicBezTo>
                    <a:pt x="72" y="156"/>
                    <a:pt x="72" y="156"/>
                    <a:pt x="72" y="156"/>
                  </a:cubicBezTo>
                  <a:cubicBezTo>
                    <a:pt x="72" y="156"/>
                    <a:pt x="72" y="156"/>
                    <a:pt x="71" y="156"/>
                  </a:cubicBezTo>
                  <a:moveTo>
                    <a:pt x="85" y="149"/>
                  </a:moveTo>
                  <a:cubicBezTo>
                    <a:pt x="87" y="151"/>
                    <a:pt x="88" y="153"/>
                    <a:pt x="89" y="155"/>
                  </a:cubicBezTo>
                  <a:cubicBezTo>
                    <a:pt x="88" y="153"/>
                    <a:pt x="87" y="151"/>
                    <a:pt x="85" y="149"/>
                  </a:cubicBezTo>
                  <a:moveTo>
                    <a:pt x="59" y="146"/>
                  </a:moveTo>
                  <a:cubicBezTo>
                    <a:pt x="58" y="147"/>
                    <a:pt x="58" y="147"/>
                    <a:pt x="58" y="147"/>
                  </a:cubicBezTo>
                  <a:cubicBezTo>
                    <a:pt x="57" y="150"/>
                    <a:pt x="57" y="153"/>
                    <a:pt x="58" y="156"/>
                  </a:cubicBezTo>
                  <a:cubicBezTo>
                    <a:pt x="57" y="154"/>
                    <a:pt x="57" y="152"/>
                    <a:pt x="57" y="149"/>
                  </a:cubicBezTo>
                  <a:cubicBezTo>
                    <a:pt x="58" y="148"/>
                    <a:pt x="58" y="147"/>
                    <a:pt x="59" y="146"/>
                  </a:cubicBezTo>
                  <a:moveTo>
                    <a:pt x="72" y="144"/>
                  </a:moveTo>
                  <a:cubicBezTo>
                    <a:pt x="73" y="144"/>
                    <a:pt x="73" y="144"/>
                    <a:pt x="73" y="145"/>
                  </a:cubicBezTo>
                  <a:cubicBezTo>
                    <a:pt x="75" y="146"/>
                    <a:pt x="77" y="148"/>
                    <a:pt x="79" y="149"/>
                  </a:cubicBezTo>
                  <a:cubicBezTo>
                    <a:pt x="79" y="149"/>
                    <a:pt x="78" y="148"/>
                    <a:pt x="78" y="148"/>
                  </a:cubicBezTo>
                  <a:cubicBezTo>
                    <a:pt x="76" y="146"/>
                    <a:pt x="74" y="145"/>
                    <a:pt x="72" y="144"/>
                  </a:cubicBezTo>
                  <a:moveTo>
                    <a:pt x="55" y="142"/>
                  </a:moveTo>
                  <a:cubicBezTo>
                    <a:pt x="55" y="142"/>
                    <a:pt x="54" y="143"/>
                    <a:pt x="54" y="144"/>
                  </a:cubicBezTo>
                  <a:cubicBezTo>
                    <a:pt x="53" y="145"/>
                    <a:pt x="52" y="146"/>
                    <a:pt x="52" y="147"/>
                  </a:cubicBezTo>
                  <a:cubicBezTo>
                    <a:pt x="52" y="146"/>
                    <a:pt x="53" y="145"/>
                    <a:pt x="54" y="144"/>
                  </a:cubicBezTo>
                  <a:cubicBezTo>
                    <a:pt x="54" y="143"/>
                    <a:pt x="55" y="142"/>
                    <a:pt x="55" y="142"/>
                  </a:cubicBezTo>
                  <a:moveTo>
                    <a:pt x="73" y="139"/>
                  </a:moveTo>
                  <a:cubicBezTo>
                    <a:pt x="74" y="140"/>
                    <a:pt x="76" y="141"/>
                    <a:pt x="77" y="141"/>
                  </a:cubicBezTo>
                  <a:cubicBezTo>
                    <a:pt x="77" y="141"/>
                    <a:pt x="77" y="142"/>
                    <a:pt x="78" y="142"/>
                  </a:cubicBezTo>
                  <a:cubicBezTo>
                    <a:pt x="78" y="142"/>
                    <a:pt x="78" y="142"/>
                    <a:pt x="77" y="142"/>
                  </a:cubicBezTo>
                  <a:cubicBezTo>
                    <a:pt x="76" y="141"/>
                    <a:pt x="74" y="140"/>
                    <a:pt x="73" y="139"/>
                  </a:cubicBezTo>
                  <a:moveTo>
                    <a:pt x="99" y="139"/>
                  </a:moveTo>
                  <a:cubicBezTo>
                    <a:pt x="98" y="144"/>
                    <a:pt x="96" y="149"/>
                    <a:pt x="94" y="154"/>
                  </a:cubicBezTo>
                  <a:cubicBezTo>
                    <a:pt x="96" y="149"/>
                    <a:pt x="98" y="144"/>
                    <a:pt x="99" y="139"/>
                  </a:cubicBezTo>
                  <a:moveTo>
                    <a:pt x="99" y="139"/>
                  </a:moveTo>
                  <a:cubicBezTo>
                    <a:pt x="99" y="139"/>
                    <a:pt x="99" y="139"/>
                    <a:pt x="99" y="139"/>
                  </a:cubicBezTo>
                  <a:cubicBezTo>
                    <a:pt x="99" y="139"/>
                    <a:pt x="99" y="139"/>
                    <a:pt x="99" y="139"/>
                  </a:cubicBezTo>
                  <a:moveTo>
                    <a:pt x="66" y="138"/>
                  </a:moveTo>
                  <a:cubicBezTo>
                    <a:pt x="65" y="138"/>
                    <a:pt x="64" y="138"/>
                    <a:pt x="64" y="138"/>
                  </a:cubicBezTo>
                  <a:cubicBezTo>
                    <a:pt x="63" y="138"/>
                    <a:pt x="62" y="138"/>
                    <a:pt x="62" y="139"/>
                  </a:cubicBezTo>
                  <a:cubicBezTo>
                    <a:pt x="62" y="139"/>
                    <a:pt x="62" y="139"/>
                    <a:pt x="62" y="139"/>
                  </a:cubicBezTo>
                  <a:cubicBezTo>
                    <a:pt x="63" y="138"/>
                    <a:pt x="64" y="138"/>
                    <a:pt x="66" y="138"/>
                  </a:cubicBezTo>
                  <a:moveTo>
                    <a:pt x="82" y="126"/>
                  </a:moveTo>
                  <a:cubicBezTo>
                    <a:pt x="82" y="127"/>
                    <a:pt x="81" y="127"/>
                    <a:pt x="81" y="127"/>
                  </a:cubicBezTo>
                  <a:cubicBezTo>
                    <a:pt x="78" y="128"/>
                    <a:pt x="76" y="129"/>
                    <a:pt x="73" y="129"/>
                  </a:cubicBezTo>
                  <a:cubicBezTo>
                    <a:pt x="73" y="129"/>
                    <a:pt x="73" y="129"/>
                    <a:pt x="74" y="129"/>
                  </a:cubicBezTo>
                  <a:cubicBezTo>
                    <a:pt x="77" y="129"/>
                    <a:pt x="79" y="128"/>
                    <a:pt x="82" y="126"/>
                  </a:cubicBezTo>
                  <a:moveTo>
                    <a:pt x="102" y="126"/>
                  </a:moveTo>
                  <a:cubicBezTo>
                    <a:pt x="102" y="126"/>
                    <a:pt x="102" y="126"/>
                    <a:pt x="102" y="126"/>
                  </a:cubicBezTo>
                  <a:cubicBezTo>
                    <a:pt x="102" y="126"/>
                    <a:pt x="102" y="126"/>
                    <a:pt x="102" y="126"/>
                  </a:cubicBezTo>
                  <a:moveTo>
                    <a:pt x="77" y="123"/>
                  </a:moveTo>
                  <a:cubicBezTo>
                    <a:pt x="76" y="123"/>
                    <a:pt x="75" y="124"/>
                    <a:pt x="75" y="124"/>
                  </a:cubicBezTo>
                  <a:cubicBezTo>
                    <a:pt x="75" y="124"/>
                    <a:pt x="76" y="123"/>
                    <a:pt x="77" y="123"/>
                  </a:cubicBezTo>
                  <a:moveTo>
                    <a:pt x="58" y="122"/>
                  </a:moveTo>
                  <a:cubicBezTo>
                    <a:pt x="61" y="127"/>
                    <a:pt x="66" y="129"/>
                    <a:pt x="71" y="129"/>
                  </a:cubicBezTo>
                  <a:cubicBezTo>
                    <a:pt x="66" y="129"/>
                    <a:pt x="61" y="126"/>
                    <a:pt x="58" y="122"/>
                  </a:cubicBezTo>
                  <a:moveTo>
                    <a:pt x="57" y="120"/>
                  </a:moveTo>
                  <a:cubicBezTo>
                    <a:pt x="57" y="120"/>
                    <a:pt x="58" y="121"/>
                    <a:pt x="58" y="121"/>
                  </a:cubicBezTo>
                  <a:cubicBezTo>
                    <a:pt x="58" y="121"/>
                    <a:pt x="58" y="120"/>
                    <a:pt x="57" y="120"/>
                  </a:cubicBezTo>
                  <a:moveTo>
                    <a:pt x="89" y="118"/>
                  </a:moveTo>
                  <a:cubicBezTo>
                    <a:pt x="89" y="118"/>
                    <a:pt x="89" y="118"/>
                    <a:pt x="89" y="118"/>
                  </a:cubicBezTo>
                  <a:cubicBezTo>
                    <a:pt x="88" y="120"/>
                    <a:pt x="87" y="122"/>
                    <a:pt x="86" y="124"/>
                  </a:cubicBezTo>
                  <a:cubicBezTo>
                    <a:pt x="87" y="122"/>
                    <a:pt x="89" y="120"/>
                    <a:pt x="89" y="118"/>
                  </a:cubicBezTo>
                  <a:moveTo>
                    <a:pt x="84" y="114"/>
                  </a:moveTo>
                  <a:cubicBezTo>
                    <a:pt x="84" y="114"/>
                    <a:pt x="84" y="114"/>
                    <a:pt x="84" y="114"/>
                  </a:cubicBezTo>
                  <a:cubicBezTo>
                    <a:pt x="83" y="117"/>
                    <a:pt x="82" y="119"/>
                    <a:pt x="81" y="121"/>
                  </a:cubicBezTo>
                  <a:cubicBezTo>
                    <a:pt x="83" y="119"/>
                    <a:pt x="84" y="116"/>
                    <a:pt x="84" y="114"/>
                  </a:cubicBezTo>
                  <a:moveTo>
                    <a:pt x="103" y="111"/>
                  </a:moveTo>
                  <a:cubicBezTo>
                    <a:pt x="103" y="116"/>
                    <a:pt x="103" y="121"/>
                    <a:pt x="102" y="126"/>
                  </a:cubicBezTo>
                  <a:cubicBezTo>
                    <a:pt x="103" y="121"/>
                    <a:pt x="103" y="116"/>
                    <a:pt x="103" y="111"/>
                  </a:cubicBezTo>
                  <a:moveTo>
                    <a:pt x="103" y="111"/>
                  </a:moveTo>
                  <a:cubicBezTo>
                    <a:pt x="103" y="111"/>
                    <a:pt x="103" y="111"/>
                    <a:pt x="103" y="111"/>
                  </a:cubicBezTo>
                  <a:cubicBezTo>
                    <a:pt x="103" y="111"/>
                    <a:pt x="103" y="111"/>
                    <a:pt x="103" y="111"/>
                  </a:cubicBezTo>
                  <a:moveTo>
                    <a:pt x="71" y="109"/>
                  </a:moveTo>
                  <a:cubicBezTo>
                    <a:pt x="71" y="109"/>
                    <a:pt x="71" y="109"/>
                    <a:pt x="72" y="109"/>
                  </a:cubicBezTo>
                  <a:cubicBezTo>
                    <a:pt x="72" y="110"/>
                    <a:pt x="72" y="110"/>
                    <a:pt x="72" y="110"/>
                  </a:cubicBezTo>
                  <a:cubicBezTo>
                    <a:pt x="72" y="110"/>
                    <a:pt x="73" y="110"/>
                    <a:pt x="73" y="109"/>
                  </a:cubicBezTo>
                  <a:cubicBezTo>
                    <a:pt x="73" y="110"/>
                    <a:pt x="72" y="110"/>
                    <a:pt x="72" y="110"/>
                  </a:cubicBezTo>
                  <a:cubicBezTo>
                    <a:pt x="72" y="110"/>
                    <a:pt x="72" y="110"/>
                    <a:pt x="72" y="110"/>
                  </a:cubicBezTo>
                  <a:cubicBezTo>
                    <a:pt x="72" y="109"/>
                    <a:pt x="72" y="109"/>
                    <a:pt x="71" y="109"/>
                  </a:cubicBezTo>
                  <a:moveTo>
                    <a:pt x="63" y="109"/>
                  </a:moveTo>
                  <a:cubicBezTo>
                    <a:pt x="62" y="110"/>
                    <a:pt x="62" y="111"/>
                    <a:pt x="62" y="112"/>
                  </a:cubicBezTo>
                  <a:cubicBezTo>
                    <a:pt x="61" y="114"/>
                    <a:pt x="62" y="116"/>
                    <a:pt x="62" y="118"/>
                  </a:cubicBezTo>
                  <a:cubicBezTo>
                    <a:pt x="62" y="117"/>
                    <a:pt x="62" y="115"/>
                    <a:pt x="61" y="114"/>
                  </a:cubicBezTo>
                  <a:cubicBezTo>
                    <a:pt x="61" y="113"/>
                    <a:pt x="62" y="111"/>
                    <a:pt x="62" y="110"/>
                  </a:cubicBezTo>
                  <a:cubicBezTo>
                    <a:pt x="63" y="110"/>
                    <a:pt x="63" y="109"/>
                    <a:pt x="63" y="109"/>
                  </a:cubicBezTo>
                  <a:moveTo>
                    <a:pt x="74" y="108"/>
                  </a:moveTo>
                  <a:cubicBezTo>
                    <a:pt x="74" y="108"/>
                    <a:pt x="74" y="108"/>
                    <a:pt x="74" y="108"/>
                  </a:cubicBezTo>
                  <a:cubicBezTo>
                    <a:pt x="74" y="109"/>
                    <a:pt x="74" y="109"/>
                    <a:pt x="74" y="109"/>
                  </a:cubicBezTo>
                  <a:cubicBezTo>
                    <a:pt x="74" y="109"/>
                    <a:pt x="74" y="109"/>
                    <a:pt x="74" y="108"/>
                  </a:cubicBezTo>
                  <a:cubicBezTo>
                    <a:pt x="74" y="108"/>
                    <a:pt x="74" y="108"/>
                    <a:pt x="74" y="108"/>
                  </a:cubicBezTo>
                  <a:moveTo>
                    <a:pt x="67" y="108"/>
                  </a:moveTo>
                  <a:cubicBezTo>
                    <a:pt x="66" y="108"/>
                    <a:pt x="66" y="108"/>
                    <a:pt x="65" y="108"/>
                  </a:cubicBezTo>
                  <a:cubicBezTo>
                    <a:pt x="66" y="108"/>
                    <a:pt x="66" y="108"/>
                    <a:pt x="67" y="108"/>
                  </a:cubicBezTo>
                  <a:cubicBezTo>
                    <a:pt x="67" y="108"/>
                    <a:pt x="68" y="108"/>
                    <a:pt x="69" y="108"/>
                  </a:cubicBezTo>
                  <a:cubicBezTo>
                    <a:pt x="69" y="108"/>
                    <a:pt x="69" y="108"/>
                    <a:pt x="70" y="108"/>
                  </a:cubicBezTo>
                  <a:cubicBezTo>
                    <a:pt x="69" y="108"/>
                    <a:pt x="69" y="108"/>
                    <a:pt x="69" y="108"/>
                  </a:cubicBezTo>
                  <a:cubicBezTo>
                    <a:pt x="68" y="108"/>
                    <a:pt x="67" y="108"/>
                    <a:pt x="67" y="108"/>
                  </a:cubicBezTo>
                  <a:moveTo>
                    <a:pt x="60" y="105"/>
                  </a:moveTo>
                  <a:cubicBezTo>
                    <a:pt x="59" y="106"/>
                    <a:pt x="58" y="107"/>
                    <a:pt x="58" y="108"/>
                  </a:cubicBezTo>
                  <a:cubicBezTo>
                    <a:pt x="58" y="107"/>
                    <a:pt x="59" y="107"/>
                    <a:pt x="59" y="106"/>
                  </a:cubicBezTo>
                  <a:cubicBezTo>
                    <a:pt x="60" y="106"/>
                    <a:pt x="60" y="105"/>
                    <a:pt x="60" y="105"/>
                  </a:cubicBezTo>
                  <a:moveTo>
                    <a:pt x="67" y="103"/>
                  </a:moveTo>
                  <a:cubicBezTo>
                    <a:pt x="66" y="103"/>
                    <a:pt x="66" y="103"/>
                    <a:pt x="65" y="104"/>
                  </a:cubicBezTo>
                  <a:cubicBezTo>
                    <a:pt x="65" y="103"/>
                    <a:pt x="66" y="103"/>
                    <a:pt x="67" y="103"/>
                  </a:cubicBezTo>
                  <a:cubicBezTo>
                    <a:pt x="68" y="103"/>
                    <a:pt x="69" y="104"/>
                    <a:pt x="71" y="104"/>
                  </a:cubicBezTo>
                  <a:cubicBezTo>
                    <a:pt x="69" y="104"/>
                    <a:pt x="68" y="103"/>
                    <a:pt x="67" y="103"/>
                  </a:cubicBezTo>
                  <a:moveTo>
                    <a:pt x="104" y="103"/>
                  </a:moveTo>
                  <a:cubicBezTo>
                    <a:pt x="104" y="104"/>
                    <a:pt x="104" y="106"/>
                    <a:pt x="104" y="107"/>
                  </a:cubicBezTo>
                  <a:cubicBezTo>
                    <a:pt x="104" y="107"/>
                    <a:pt x="104" y="107"/>
                    <a:pt x="104" y="107"/>
                  </a:cubicBezTo>
                  <a:cubicBezTo>
                    <a:pt x="104" y="106"/>
                    <a:pt x="104" y="104"/>
                    <a:pt x="104" y="103"/>
                  </a:cubicBezTo>
                  <a:moveTo>
                    <a:pt x="80" y="103"/>
                  </a:moveTo>
                  <a:cubicBezTo>
                    <a:pt x="82" y="106"/>
                    <a:pt x="83" y="108"/>
                    <a:pt x="84" y="112"/>
                  </a:cubicBezTo>
                  <a:cubicBezTo>
                    <a:pt x="83" y="108"/>
                    <a:pt x="82" y="105"/>
                    <a:pt x="80" y="103"/>
                  </a:cubicBezTo>
                  <a:moveTo>
                    <a:pt x="62" y="89"/>
                  </a:moveTo>
                  <a:cubicBezTo>
                    <a:pt x="64" y="90"/>
                    <a:pt x="65" y="92"/>
                    <a:pt x="67" y="93"/>
                  </a:cubicBezTo>
                  <a:cubicBezTo>
                    <a:pt x="70" y="95"/>
                    <a:pt x="74" y="97"/>
                    <a:pt x="77" y="100"/>
                  </a:cubicBezTo>
                  <a:cubicBezTo>
                    <a:pt x="75" y="98"/>
                    <a:pt x="74" y="97"/>
                    <a:pt x="72" y="96"/>
                  </a:cubicBezTo>
                  <a:cubicBezTo>
                    <a:pt x="69" y="94"/>
                    <a:pt x="66" y="92"/>
                    <a:pt x="63" y="90"/>
                  </a:cubicBezTo>
                  <a:cubicBezTo>
                    <a:pt x="63" y="89"/>
                    <a:pt x="62" y="89"/>
                    <a:pt x="62" y="89"/>
                  </a:cubicBezTo>
                  <a:moveTo>
                    <a:pt x="56" y="78"/>
                  </a:moveTo>
                  <a:cubicBezTo>
                    <a:pt x="56" y="79"/>
                    <a:pt x="56" y="79"/>
                    <a:pt x="56" y="79"/>
                  </a:cubicBezTo>
                  <a:cubicBezTo>
                    <a:pt x="56" y="80"/>
                    <a:pt x="57" y="80"/>
                    <a:pt x="57" y="81"/>
                  </a:cubicBezTo>
                  <a:cubicBezTo>
                    <a:pt x="57" y="80"/>
                    <a:pt x="56" y="80"/>
                    <a:pt x="56" y="79"/>
                  </a:cubicBezTo>
                  <a:cubicBezTo>
                    <a:pt x="56" y="79"/>
                    <a:pt x="56" y="79"/>
                    <a:pt x="56" y="78"/>
                  </a:cubicBezTo>
                  <a:moveTo>
                    <a:pt x="99" y="77"/>
                  </a:moveTo>
                  <a:cubicBezTo>
                    <a:pt x="100" y="80"/>
                    <a:pt x="101" y="83"/>
                    <a:pt x="101" y="85"/>
                  </a:cubicBezTo>
                  <a:cubicBezTo>
                    <a:pt x="101" y="83"/>
                    <a:pt x="100" y="80"/>
                    <a:pt x="99" y="77"/>
                  </a:cubicBezTo>
                  <a:moveTo>
                    <a:pt x="81" y="75"/>
                  </a:moveTo>
                  <a:cubicBezTo>
                    <a:pt x="81" y="75"/>
                    <a:pt x="80" y="75"/>
                    <a:pt x="80" y="75"/>
                  </a:cubicBezTo>
                  <a:cubicBezTo>
                    <a:pt x="80" y="75"/>
                    <a:pt x="80" y="75"/>
                    <a:pt x="80" y="75"/>
                  </a:cubicBezTo>
                  <a:cubicBezTo>
                    <a:pt x="80" y="75"/>
                    <a:pt x="80" y="75"/>
                    <a:pt x="80" y="75"/>
                  </a:cubicBezTo>
                  <a:cubicBezTo>
                    <a:pt x="81" y="75"/>
                    <a:pt x="81" y="75"/>
                    <a:pt x="81" y="75"/>
                  </a:cubicBezTo>
                  <a:moveTo>
                    <a:pt x="78" y="71"/>
                  </a:moveTo>
                  <a:cubicBezTo>
                    <a:pt x="78" y="71"/>
                    <a:pt x="78" y="71"/>
                    <a:pt x="79" y="72"/>
                  </a:cubicBezTo>
                  <a:cubicBezTo>
                    <a:pt x="79" y="73"/>
                    <a:pt x="79" y="74"/>
                    <a:pt x="79" y="75"/>
                  </a:cubicBezTo>
                  <a:cubicBezTo>
                    <a:pt x="79" y="73"/>
                    <a:pt x="79" y="72"/>
                    <a:pt x="78" y="71"/>
                  </a:cubicBezTo>
                  <a:cubicBezTo>
                    <a:pt x="78" y="71"/>
                    <a:pt x="78" y="71"/>
                    <a:pt x="78" y="71"/>
                  </a:cubicBezTo>
                  <a:moveTo>
                    <a:pt x="67" y="67"/>
                  </a:moveTo>
                  <a:cubicBezTo>
                    <a:pt x="65" y="67"/>
                    <a:pt x="64" y="68"/>
                    <a:pt x="63" y="70"/>
                  </a:cubicBezTo>
                  <a:cubicBezTo>
                    <a:pt x="61" y="73"/>
                    <a:pt x="61" y="76"/>
                    <a:pt x="62" y="79"/>
                  </a:cubicBezTo>
                  <a:cubicBezTo>
                    <a:pt x="62" y="79"/>
                    <a:pt x="62" y="79"/>
                    <a:pt x="62" y="79"/>
                  </a:cubicBezTo>
                  <a:cubicBezTo>
                    <a:pt x="62" y="79"/>
                    <a:pt x="62" y="79"/>
                    <a:pt x="62" y="79"/>
                  </a:cubicBezTo>
                  <a:cubicBezTo>
                    <a:pt x="61" y="76"/>
                    <a:pt x="61" y="73"/>
                    <a:pt x="63" y="70"/>
                  </a:cubicBezTo>
                  <a:cubicBezTo>
                    <a:pt x="64" y="69"/>
                    <a:pt x="65" y="67"/>
                    <a:pt x="67" y="67"/>
                  </a:cubicBezTo>
                  <a:moveTo>
                    <a:pt x="71" y="66"/>
                  </a:moveTo>
                  <a:cubicBezTo>
                    <a:pt x="71" y="66"/>
                    <a:pt x="71" y="66"/>
                    <a:pt x="71" y="66"/>
                  </a:cubicBezTo>
                  <a:cubicBezTo>
                    <a:pt x="72" y="66"/>
                    <a:pt x="73" y="66"/>
                    <a:pt x="74" y="67"/>
                  </a:cubicBezTo>
                  <a:cubicBezTo>
                    <a:pt x="73" y="66"/>
                    <a:pt x="72" y="66"/>
                    <a:pt x="71" y="66"/>
                  </a:cubicBezTo>
                  <a:moveTo>
                    <a:pt x="78" y="65"/>
                  </a:moveTo>
                  <a:cubicBezTo>
                    <a:pt x="78" y="65"/>
                    <a:pt x="79" y="65"/>
                    <a:pt x="79" y="66"/>
                  </a:cubicBezTo>
                  <a:cubicBezTo>
                    <a:pt x="79" y="66"/>
                    <a:pt x="80" y="66"/>
                    <a:pt x="80" y="66"/>
                  </a:cubicBezTo>
                  <a:cubicBezTo>
                    <a:pt x="79" y="66"/>
                    <a:pt x="78" y="65"/>
                    <a:pt x="78" y="65"/>
                  </a:cubicBezTo>
                  <a:moveTo>
                    <a:pt x="64" y="63"/>
                  </a:moveTo>
                  <a:cubicBezTo>
                    <a:pt x="64" y="63"/>
                    <a:pt x="64" y="63"/>
                    <a:pt x="63" y="63"/>
                  </a:cubicBezTo>
                  <a:cubicBezTo>
                    <a:pt x="63" y="63"/>
                    <a:pt x="63" y="64"/>
                    <a:pt x="62" y="64"/>
                  </a:cubicBezTo>
                  <a:cubicBezTo>
                    <a:pt x="63" y="64"/>
                    <a:pt x="63" y="63"/>
                    <a:pt x="63" y="63"/>
                  </a:cubicBezTo>
                  <a:cubicBezTo>
                    <a:pt x="64" y="63"/>
                    <a:pt x="64" y="63"/>
                    <a:pt x="64" y="63"/>
                  </a:cubicBezTo>
                  <a:moveTo>
                    <a:pt x="71" y="62"/>
                  </a:moveTo>
                  <a:cubicBezTo>
                    <a:pt x="72" y="62"/>
                    <a:pt x="72" y="62"/>
                    <a:pt x="72" y="62"/>
                  </a:cubicBezTo>
                  <a:cubicBezTo>
                    <a:pt x="72" y="62"/>
                    <a:pt x="72" y="62"/>
                    <a:pt x="71" y="62"/>
                  </a:cubicBezTo>
                  <a:moveTo>
                    <a:pt x="93" y="60"/>
                  </a:moveTo>
                  <a:cubicBezTo>
                    <a:pt x="94" y="62"/>
                    <a:pt x="95" y="65"/>
                    <a:pt x="96" y="68"/>
                  </a:cubicBezTo>
                  <a:cubicBezTo>
                    <a:pt x="95" y="65"/>
                    <a:pt x="94" y="62"/>
                    <a:pt x="93" y="60"/>
                  </a:cubicBezTo>
                  <a:moveTo>
                    <a:pt x="59" y="16"/>
                  </a:moveTo>
                  <a:cubicBezTo>
                    <a:pt x="64" y="20"/>
                    <a:pt x="68" y="23"/>
                    <a:pt x="71" y="28"/>
                  </a:cubicBezTo>
                  <a:cubicBezTo>
                    <a:pt x="78" y="35"/>
                    <a:pt x="84" y="43"/>
                    <a:pt x="89" y="51"/>
                  </a:cubicBezTo>
                  <a:cubicBezTo>
                    <a:pt x="84" y="43"/>
                    <a:pt x="78" y="35"/>
                    <a:pt x="72" y="28"/>
                  </a:cubicBezTo>
                  <a:cubicBezTo>
                    <a:pt x="68" y="23"/>
                    <a:pt x="64" y="20"/>
                    <a:pt x="59" y="16"/>
                  </a:cubicBezTo>
                  <a:moveTo>
                    <a:pt x="44" y="4"/>
                  </a:moveTo>
                  <a:cubicBezTo>
                    <a:pt x="47" y="6"/>
                    <a:pt x="50" y="8"/>
                    <a:pt x="53" y="10"/>
                  </a:cubicBezTo>
                  <a:cubicBezTo>
                    <a:pt x="52" y="10"/>
                    <a:pt x="52" y="10"/>
                    <a:pt x="51" y="9"/>
                  </a:cubicBezTo>
                  <a:cubicBezTo>
                    <a:pt x="49" y="7"/>
                    <a:pt x="47" y="6"/>
                    <a:pt x="44" y="4"/>
                  </a:cubicBezTo>
                  <a:moveTo>
                    <a:pt x="35" y="2"/>
                  </a:moveTo>
                  <a:cubicBezTo>
                    <a:pt x="33" y="4"/>
                    <a:pt x="31" y="5"/>
                    <a:pt x="29" y="7"/>
                  </a:cubicBezTo>
                  <a:cubicBezTo>
                    <a:pt x="28" y="8"/>
                    <a:pt x="26" y="10"/>
                    <a:pt x="24" y="11"/>
                  </a:cubicBezTo>
                  <a:cubicBezTo>
                    <a:pt x="26" y="9"/>
                    <a:pt x="29" y="8"/>
                    <a:pt x="31" y="6"/>
                  </a:cubicBezTo>
                  <a:cubicBezTo>
                    <a:pt x="32" y="5"/>
                    <a:pt x="34" y="3"/>
                    <a:pt x="35" y="2"/>
                  </a:cubicBezTo>
                  <a:moveTo>
                    <a:pt x="37" y="0"/>
                  </a:moveTo>
                  <a:cubicBezTo>
                    <a:pt x="37" y="0"/>
                    <a:pt x="37" y="0"/>
                    <a:pt x="37" y="0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37" y="0"/>
                    <a:pt x="38" y="0"/>
                    <a:pt x="38" y="0"/>
                  </a:cubicBezTo>
                  <a:cubicBezTo>
                    <a:pt x="38" y="0"/>
                    <a:pt x="37" y="0"/>
                    <a:pt x="37" y="0"/>
                  </a:cubicBezTo>
                </a:path>
              </a:pathLst>
            </a:custGeom>
            <a:solidFill>
              <a:srgbClr val="C297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12" name="Freeform 406"/>
            <p:cNvSpPr>
              <a:spLocks noEditPoints="1"/>
            </p:cNvSpPr>
            <p:nvPr/>
          </p:nvSpPr>
          <p:spPr bwMode="auto">
            <a:xfrm>
              <a:off x="1404938" y="2293938"/>
              <a:ext cx="398462" cy="889000"/>
            </a:xfrm>
            <a:custGeom>
              <a:avLst/>
              <a:gdLst>
                <a:gd name="T0" fmla="*/ 2 w 106"/>
                <a:gd name="T1" fmla="*/ 219 h 236"/>
                <a:gd name="T2" fmla="*/ 37 w 106"/>
                <a:gd name="T3" fmla="*/ 1 h 236"/>
                <a:gd name="T4" fmla="*/ 26 w 106"/>
                <a:gd name="T5" fmla="*/ 11 h 236"/>
                <a:gd name="T6" fmla="*/ 53 w 106"/>
                <a:gd name="T7" fmla="*/ 66 h 236"/>
                <a:gd name="T8" fmla="*/ 60 w 106"/>
                <a:gd name="T9" fmla="*/ 108 h 236"/>
                <a:gd name="T10" fmla="*/ 69 w 106"/>
                <a:gd name="T11" fmla="*/ 103 h 236"/>
                <a:gd name="T12" fmla="*/ 76 w 106"/>
                <a:gd name="T13" fmla="*/ 108 h 236"/>
                <a:gd name="T14" fmla="*/ 74 w 106"/>
                <a:gd name="T15" fmla="*/ 109 h 236"/>
                <a:gd name="T16" fmla="*/ 71 w 106"/>
                <a:gd name="T17" fmla="*/ 108 h 236"/>
                <a:gd name="T18" fmla="*/ 65 w 106"/>
                <a:gd name="T19" fmla="*/ 109 h 236"/>
                <a:gd name="T20" fmla="*/ 73 w 106"/>
                <a:gd name="T21" fmla="*/ 124 h 236"/>
                <a:gd name="T22" fmla="*/ 82 w 106"/>
                <a:gd name="T23" fmla="*/ 121 h 236"/>
                <a:gd name="T24" fmla="*/ 86 w 106"/>
                <a:gd name="T25" fmla="*/ 112 h 236"/>
                <a:gd name="T26" fmla="*/ 79 w 106"/>
                <a:gd name="T27" fmla="*/ 100 h 236"/>
                <a:gd name="T28" fmla="*/ 58 w 106"/>
                <a:gd name="T29" fmla="*/ 79 h 236"/>
                <a:gd name="T30" fmla="*/ 66 w 106"/>
                <a:gd name="T31" fmla="*/ 63 h 236"/>
                <a:gd name="T32" fmla="*/ 75 w 106"/>
                <a:gd name="T33" fmla="*/ 63 h 236"/>
                <a:gd name="T34" fmla="*/ 83 w 106"/>
                <a:gd name="T35" fmla="*/ 75 h 236"/>
                <a:gd name="T36" fmla="*/ 82 w 106"/>
                <a:gd name="T37" fmla="*/ 75 h 236"/>
                <a:gd name="T38" fmla="*/ 80 w 106"/>
                <a:gd name="T39" fmla="*/ 71 h 236"/>
                <a:gd name="T40" fmla="*/ 72 w 106"/>
                <a:gd name="T41" fmla="*/ 66 h 236"/>
                <a:gd name="T42" fmla="*/ 64 w 106"/>
                <a:gd name="T43" fmla="*/ 79 h 236"/>
                <a:gd name="T44" fmla="*/ 91 w 106"/>
                <a:gd name="T45" fmla="*/ 109 h 236"/>
                <a:gd name="T46" fmla="*/ 76 w 106"/>
                <a:gd name="T47" fmla="*/ 129 h 236"/>
                <a:gd name="T48" fmla="*/ 73 w 106"/>
                <a:gd name="T49" fmla="*/ 129 h 236"/>
                <a:gd name="T50" fmla="*/ 59 w 106"/>
                <a:gd name="T51" fmla="*/ 120 h 236"/>
                <a:gd name="T52" fmla="*/ 50 w 106"/>
                <a:gd name="T53" fmla="*/ 152 h 236"/>
                <a:gd name="T54" fmla="*/ 4 w 106"/>
                <a:gd name="T55" fmla="*/ 216 h 236"/>
                <a:gd name="T56" fmla="*/ 26 w 106"/>
                <a:gd name="T57" fmla="*/ 236 h 236"/>
                <a:gd name="T58" fmla="*/ 29 w 106"/>
                <a:gd name="T59" fmla="*/ 235 h 236"/>
                <a:gd name="T60" fmla="*/ 68 w 106"/>
                <a:gd name="T61" fmla="*/ 199 h 236"/>
                <a:gd name="T62" fmla="*/ 88 w 106"/>
                <a:gd name="T63" fmla="*/ 170 h 236"/>
                <a:gd name="T64" fmla="*/ 81 w 106"/>
                <a:gd name="T65" fmla="*/ 149 h 236"/>
                <a:gd name="T66" fmla="*/ 68 w 106"/>
                <a:gd name="T67" fmla="*/ 143 h 236"/>
                <a:gd name="T68" fmla="*/ 63 w 106"/>
                <a:gd name="T69" fmla="*/ 159 h 236"/>
                <a:gd name="T70" fmla="*/ 69 w 106"/>
                <a:gd name="T71" fmla="*/ 158 h 236"/>
                <a:gd name="T72" fmla="*/ 71 w 106"/>
                <a:gd name="T73" fmla="*/ 156 h 236"/>
                <a:gd name="T74" fmla="*/ 74 w 106"/>
                <a:gd name="T75" fmla="*/ 157 h 236"/>
                <a:gd name="T76" fmla="*/ 68 w 106"/>
                <a:gd name="T77" fmla="*/ 165 h 236"/>
                <a:gd name="T78" fmla="*/ 56 w 106"/>
                <a:gd name="T79" fmla="*/ 161 h 236"/>
                <a:gd name="T80" fmla="*/ 64 w 106"/>
                <a:gd name="T81" fmla="*/ 139 h 236"/>
                <a:gd name="T82" fmla="*/ 75 w 106"/>
                <a:gd name="T83" fmla="*/ 139 h 236"/>
                <a:gd name="T84" fmla="*/ 91 w 106"/>
                <a:gd name="T85" fmla="*/ 155 h 236"/>
                <a:gd name="T86" fmla="*/ 93 w 106"/>
                <a:gd name="T87" fmla="*/ 159 h 236"/>
                <a:gd name="T88" fmla="*/ 101 w 106"/>
                <a:gd name="T89" fmla="*/ 139 h 236"/>
                <a:gd name="T90" fmla="*/ 104 w 106"/>
                <a:gd name="T91" fmla="*/ 126 h 236"/>
                <a:gd name="T92" fmla="*/ 105 w 106"/>
                <a:gd name="T93" fmla="*/ 111 h 236"/>
                <a:gd name="T94" fmla="*/ 106 w 106"/>
                <a:gd name="T95" fmla="*/ 107 h 236"/>
                <a:gd name="T96" fmla="*/ 101 w 106"/>
                <a:gd name="T97" fmla="*/ 77 h 236"/>
                <a:gd name="T98" fmla="*/ 92 w 106"/>
                <a:gd name="T99" fmla="*/ 53 h 236"/>
                <a:gd name="T100" fmla="*/ 55 w 106"/>
                <a:gd name="T101" fmla="*/ 10 h 236"/>
                <a:gd name="T102" fmla="*/ 39 w 106"/>
                <a:gd name="T103" fmla="*/ 0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6" h="236">
                  <a:moveTo>
                    <a:pt x="2" y="220"/>
                  </a:moveTo>
                  <a:cubicBezTo>
                    <a:pt x="1" y="219"/>
                    <a:pt x="1" y="219"/>
                    <a:pt x="1" y="219"/>
                  </a:cubicBezTo>
                  <a:cubicBezTo>
                    <a:pt x="1" y="218"/>
                    <a:pt x="1" y="218"/>
                    <a:pt x="1" y="218"/>
                  </a:cubicBezTo>
                  <a:cubicBezTo>
                    <a:pt x="2" y="219"/>
                    <a:pt x="2" y="219"/>
                    <a:pt x="2" y="219"/>
                  </a:cubicBezTo>
                  <a:cubicBezTo>
                    <a:pt x="2" y="220"/>
                    <a:pt x="2" y="220"/>
                    <a:pt x="2" y="220"/>
                  </a:cubicBezTo>
                  <a:moveTo>
                    <a:pt x="39" y="0"/>
                  </a:moveTo>
                  <a:cubicBezTo>
                    <a:pt x="39" y="0"/>
                    <a:pt x="39" y="0"/>
                    <a:pt x="39" y="0"/>
                  </a:cubicBezTo>
                  <a:cubicBezTo>
                    <a:pt x="38" y="0"/>
                    <a:pt x="38" y="0"/>
                    <a:pt x="37" y="1"/>
                  </a:cubicBezTo>
                  <a:cubicBezTo>
                    <a:pt x="37" y="1"/>
                    <a:pt x="37" y="2"/>
                    <a:pt x="37" y="2"/>
                  </a:cubicBezTo>
                  <a:cubicBezTo>
                    <a:pt x="36" y="3"/>
                    <a:pt x="34" y="5"/>
                    <a:pt x="33" y="6"/>
                  </a:cubicBezTo>
                  <a:cubicBezTo>
                    <a:pt x="31" y="8"/>
                    <a:pt x="28" y="9"/>
                    <a:pt x="26" y="11"/>
                  </a:cubicBezTo>
                  <a:cubicBezTo>
                    <a:pt x="26" y="11"/>
                    <a:pt x="26" y="11"/>
                    <a:pt x="26" y="11"/>
                  </a:cubicBezTo>
                  <a:cubicBezTo>
                    <a:pt x="24" y="12"/>
                    <a:pt x="24" y="13"/>
                    <a:pt x="25" y="14"/>
                  </a:cubicBezTo>
                  <a:cubicBezTo>
                    <a:pt x="26" y="16"/>
                    <a:pt x="27" y="17"/>
                    <a:pt x="28" y="18"/>
                  </a:cubicBezTo>
                  <a:cubicBezTo>
                    <a:pt x="34" y="26"/>
                    <a:pt x="39" y="33"/>
                    <a:pt x="44" y="42"/>
                  </a:cubicBezTo>
                  <a:cubicBezTo>
                    <a:pt x="47" y="49"/>
                    <a:pt x="51" y="58"/>
                    <a:pt x="53" y="66"/>
                  </a:cubicBezTo>
                  <a:cubicBezTo>
                    <a:pt x="57" y="78"/>
                    <a:pt x="58" y="91"/>
                    <a:pt x="58" y="104"/>
                  </a:cubicBezTo>
                  <a:cubicBezTo>
                    <a:pt x="58" y="105"/>
                    <a:pt x="58" y="106"/>
                    <a:pt x="58" y="108"/>
                  </a:cubicBezTo>
                  <a:cubicBezTo>
                    <a:pt x="59" y="108"/>
                    <a:pt x="59" y="108"/>
                    <a:pt x="59" y="108"/>
                  </a:cubicBezTo>
                  <a:cubicBezTo>
                    <a:pt x="60" y="108"/>
                    <a:pt x="60" y="108"/>
                    <a:pt x="60" y="108"/>
                  </a:cubicBezTo>
                  <a:cubicBezTo>
                    <a:pt x="60" y="108"/>
                    <a:pt x="60" y="108"/>
                    <a:pt x="60" y="108"/>
                  </a:cubicBezTo>
                  <a:cubicBezTo>
                    <a:pt x="60" y="107"/>
                    <a:pt x="61" y="106"/>
                    <a:pt x="62" y="105"/>
                  </a:cubicBezTo>
                  <a:cubicBezTo>
                    <a:pt x="64" y="104"/>
                    <a:pt x="65" y="104"/>
                    <a:pt x="67" y="104"/>
                  </a:cubicBezTo>
                  <a:cubicBezTo>
                    <a:pt x="68" y="103"/>
                    <a:pt x="68" y="103"/>
                    <a:pt x="69" y="103"/>
                  </a:cubicBezTo>
                  <a:cubicBezTo>
                    <a:pt x="70" y="103"/>
                    <a:pt x="71" y="104"/>
                    <a:pt x="73" y="104"/>
                  </a:cubicBezTo>
                  <a:cubicBezTo>
                    <a:pt x="74" y="105"/>
                    <a:pt x="75" y="105"/>
                    <a:pt x="76" y="106"/>
                  </a:cubicBezTo>
                  <a:cubicBezTo>
                    <a:pt x="76" y="107"/>
                    <a:pt x="76" y="107"/>
                    <a:pt x="76" y="108"/>
                  </a:cubicBezTo>
                  <a:cubicBezTo>
                    <a:pt x="76" y="108"/>
                    <a:pt x="76" y="108"/>
                    <a:pt x="76" y="108"/>
                  </a:cubicBezTo>
                  <a:cubicBezTo>
                    <a:pt x="76" y="109"/>
                    <a:pt x="76" y="109"/>
                    <a:pt x="76" y="109"/>
                  </a:cubicBezTo>
                  <a:cubicBezTo>
                    <a:pt x="76" y="109"/>
                    <a:pt x="75" y="109"/>
                    <a:pt x="75" y="109"/>
                  </a:cubicBezTo>
                  <a:cubicBezTo>
                    <a:pt x="75" y="110"/>
                    <a:pt x="74" y="110"/>
                    <a:pt x="74" y="110"/>
                  </a:cubicBezTo>
                  <a:cubicBezTo>
                    <a:pt x="74" y="110"/>
                    <a:pt x="74" y="110"/>
                    <a:pt x="74" y="109"/>
                  </a:cubicBezTo>
                  <a:cubicBezTo>
                    <a:pt x="73" y="109"/>
                    <a:pt x="73" y="109"/>
                    <a:pt x="73" y="109"/>
                  </a:cubicBezTo>
                  <a:cubicBezTo>
                    <a:pt x="73" y="109"/>
                    <a:pt x="73" y="109"/>
                    <a:pt x="73" y="109"/>
                  </a:cubicBezTo>
                  <a:cubicBezTo>
                    <a:pt x="72" y="109"/>
                    <a:pt x="72" y="109"/>
                    <a:pt x="72" y="108"/>
                  </a:cubicBezTo>
                  <a:cubicBezTo>
                    <a:pt x="71" y="108"/>
                    <a:pt x="71" y="108"/>
                    <a:pt x="71" y="108"/>
                  </a:cubicBezTo>
                  <a:cubicBezTo>
                    <a:pt x="70" y="108"/>
                    <a:pt x="69" y="108"/>
                    <a:pt x="69" y="108"/>
                  </a:cubicBezTo>
                  <a:cubicBezTo>
                    <a:pt x="68" y="108"/>
                    <a:pt x="68" y="108"/>
                    <a:pt x="67" y="108"/>
                  </a:cubicBezTo>
                  <a:cubicBezTo>
                    <a:pt x="67" y="108"/>
                    <a:pt x="66" y="108"/>
                    <a:pt x="66" y="109"/>
                  </a:cubicBezTo>
                  <a:cubicBezTo>
                    <a:pt x="65" y="109"/>
                    <a:pt x="65" y="109"/>
                    <a:pt x="65" y="109"/>
                  </a:cubicBezTo>
                  <a:cubicBezTo>
                    <a:pt x="65" y="109"/>
                    <a:pt x="65" y="110"/>
                    <a:pt x="64" y="110"/>
                  </a:cubicBezTo>
                  <a:cubicBezTo>
                    <a:pt x="64" y="111"/>
                    <a:pt x="63" y="113"/>
                    <a:pt x="63" y="114"/>
                  </a:cubicBezTo>
                  <a:cubicBezTo>
                    <a:pt x="64" y="115"/>
                    <a:pt x="64" y="117"/>
                    <a:pt x="64" y="118"/>
                  </a:cubicBezTo>
                  <a:cubicBezTo>
                    <a:pt x="66" y="121"/>
                    <a:pt x="69" y="124"/>
                    <a:pt x="73" y="124"/>
                  </a:cubicBezTo>
                  <a:cubicBezTo>
                    <a:pt x="73" y="124"/>
                    <a:pt x="74" y="124"/>
                    <a:pt x="74" y="124"/>
                  </a:cubicBezTo>
                  <a:cubicBezTo>
                    <a:pt x="75" y="124"/>
                    <a:pt x="76" y="124"/>
                    <a:pt x="77" y="124"/>
                  </a:cubicBezTo>
                  <a:cubicBezTo>
                    <a:pt x="77" y="124"/>
                    <a:pt x="78" y="123"/>
                    <a:pt x="79" y="123"/>
                  </a:cubicBezTo>
                  <a:cubicBezTo>
                    <a:pt x="80" y="123"/>
                    <a:pt x="81" y="122"/>
                    <a:pt x="82" y="121"/>
                  </a:cubicBezTo>
                  <a:cubicBezTo>
                    <a:pt x="82" y="121"/>
                    <a:pt x="82" y="121"/>
                    <a:pt x="83" y="121"/>
                  </a:cubicBezTo>
                  <a:cubicBezTo>
                    <a:pt x="84" y="119"/>
                    <a:pt x="85" y="117"/>
                    <a:pt x="86" y="114"/>
                  </a:cubicBezTo>
                  <a:cubicBezTo>
                    <a:pt x="86" y="114"/>
                    <a:pt x="86" y="114"/>
                    <a:pt x="86" y="114"/>
                  </a:cubicBezTo>
                  <a:cubicBezTo>
                    <a:pt x="86" y="113"/>
                    <a:pt x="86" y="113"/>
                    <a:pt x="86" y="112"/>
                  </a:cubicBezTo>
                  <a:cubicBezTo>
                    <a:pt x="86" y="112"/>
                    <a:pt x="86" y="112"/>
                    <a:pt x="86" y="112"/>
                  </a:cubicBezTo>
                  <a:cubicBezTo>
                    <a:pt x="85" y="108"/>
                    <a:pt x="84" y="106"/>
                    <a:pt x="82" y="103"/>
                  </a:cubicBezTo>
                  <a:cubicBezTo>
                    <a:pt x="82" y="103"/>
                    <a:pt x="82" y="103"/>
                    <a:pt x="82" y="103"/>
                  </a:cubicBezTo>
                  <a:cubicBezTo>
                    <a:pt x="81" y="102"/>
                    <a:pt x="80" y="101"/>
                    <a:pt x="79" y="100"/>
                  </a:cubicBezTo>
                  <a:cubicBezTo>
                    <a:pt x="76" y="97"/>
                    <a:pt x="72" y="95"/>
                    <a:pt x="69" y="93"/>
                  </a:cubicBezTo>
                  <a:cubicBezTo>
                    <a:pt x="67" y="92"/>
                    <a:pt x="66" y="90"/>
                    <a:pt x="64" y="89"/>
                  </a:cubicBezTo>
                  <a:cubicBezTo>
                    <a:pt x="62" y="87"/>
                    <a:pt x="60" y="84"/>
                    <a:pt x="59" y="81"/>
                  </a:cubicBezTo>
                  <a:cubicBezTo>
                    <a:pt x="59" y="80"/>
                    <a:pt x="58" y="80"/>
                    <a:pt x="58" y="79"/>
                  </a:cubicBezTo>
                  <a:cubicBezTo>
                    <a:pt x="58" y="79"/>
                    <a:pt x="58" y="79"/>
                    <a:pt x="58" y="78"/>
                  </a:cubicBezTo>
                  <a:cubicBezTo>
                    <a:pt x="57" y="72"/>
                    <a:pt x="60" y="66"/>
                    <a:pt x="64" y="64"/>
                  </a:cubicBezTo>
                  <a:cubicBezTo>
                    <a:pt x="65" y="64"/>
                    <a:pt x="65" y="63"/>
                    <a:pt x="65" y="63"/>
                  </a:cubicBezTo>
                  <a:cubicBezTo>
                    <a:pt x="66" y="63"/>
                    <a:pt x="66" y="63"/>
                    <a:pt x="66" y="63"/>
                  </a:cubicBezTo>
                  <a:cubicBezTo>
                    <a:pt x="68" y="62"/>
                    <a:pt x="69" y="62"/>
                    <a:pt x="71" y="62"/>
                  </a:cubicBezTo>
                  <a:cubicBezTo>
                    <a:pt x="72" y="62"/>
                    <a:pt x="72" y="62"/>
                    <a:pt x="73" y="62"/>
                  </a:cubicBezTo>
                  <a:cubicBezTo>
                    <a:pt x="74" y="62"/>
                    <a:pt x="74" y="62"/>
                    <a:pt x="74" y="62"/>
                  </a:cubicBezTo>
                  <a:cubicBezTo>
                    <a:pt x="74" y="63"/>
                    <a:pt x="75" y="63"/>
                    <a:pt x="75" y="63"/>
                  </a:cubicBezTo>
                  <a:cubicBezTo>
                    <a:pt x="77" y="63"/>
                    <a:pt x="78" y="64"/>
                    <a:pt x="80" y="65"/>
                  </a:cubicBezTo>
                  <a:cubicBezTo>
                    <a:pt x="80" y="65"/>
                    <a:pt x="81" y="66"/>
                    <a:pt x="82" y="66"/>
                  </a:cubicBezTo>
                  <a:cubicBezTo>
                    <a:pt x="84" y="68"/>
                    <a:pt x="84" y="71"/>
                    <a:pt x="84" y="74"/>
                  </a:cubicBezTo>
                  <a:cubicBezTo>
                    <a:pt x="83" y="75"/>
                    <a:pt x="83" y="75"/>
                    <a:pt x="83" y="75"/>
                  </a:cubicBezTo>
                  <a:cubicBezTo>
                    <a:pt x="83" y="75"/>
                    <a:pt x="83" y="75"/>
                    <a:pt x="83" y="75"/>
                  </a:cubicBezTo>
                  <a:cubicBezTo>
                    <a:pt x="83" y="75"/>
                    <a:pt x="83" y="75"/>
                    <a:pt x="82" y="75"/>
                  </a:cubicBezTo>
                  <a:cubicBezTo>
                    <a:pt x="82" y="75"/>
                    <a:pt x="82" y="75"/>
                    <a:pt x="82" y="75"/>
                  </a:cubicBezTo>
                  <a:cubicBezTo>
                    <a:pt x="82" y="75"/>
                    <a:pt x="82" y="75"/>
                    <a:pt x="82" y="75"/>
                  </a:cubicBezTo>
                  <a:cubicBezTo>
                    <a:pt x="82" y="75"/>
                    <a:pt x="81" y="75"/>
                    <a:pt x="81" y="75"/>
                  </a:cubicBezTo>
                  <a:cubicBezTo>
                    <a:pt x="81" y="75"/>
                    <a:pt x="81" y="75"/>
                    <a:pt x="81" y="75"/>
                  </a:cubicBezTo>
                  <a:cubicBezTo>
                    <a:pt x="81" y="74"/>
                    <a:pt x="81" y="73"/>
                    <a:pt x="81" y="72"/>
                  </a:cubicBezTo>
                  <a:cubicBezTo>
                    <a:pt x="80" y="71"/>
                    <a:pt x="80" y="71"/>
                    <a:pt x="80" y="71"/>
                  </a:cubicBezTo>
                  <a:cubicBezTo>
                    <a:pt x="79" y="69"/>
                    <a:pt x="78" y="68"/>
                    <a:pt x="76" y="67"/>
                  </a:cubicBezTo>
                  <a:cubicBezTo>
                    <a:pt x="75" y="66"/>
                    <a:pt x="74" y="66"/>
                    <a:pt x="73" y="66"/>
                  </a:cubicBezTo>
                  <a:cubicBezTo>
                    <a:pt x="73" y="66"/>
                    <a:pt x="73" y="66"/>
                    <a:pt x="73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0" y="66"/>
                    <a:pt x="69" y="66"/>
                    <a:pt x="69" y="67"/>
                  </a:cubicBezTo>
                  <a:cubicBezTo>
                    <a:pt x="67" y="67"/>
                    <a:pt x="66" y="69"/>
                    <a:pt x="65" y="70"/>
                  </a:cubicBezTo>
                  <a:cubicBezTo>
                    <a:pt x="63" y="73"/>
                    <a:pt x="63" y="76"/>
                    <a:pt x="64" y="79"/>
                  </a:cubicBezTo>
                  <a:cubicBezTo>
                    <a:pt x="64" y="79"/>
                    <a:pt x="64" y="79"/>
                    <a:pt x="64" y="79"/>
                  </a:cubicBezTo>
                  <a:cubicBezTo>
                    <a:pt x="65" y="83"/>
                    <a:pt x="67" y="85"/>
                    <a:pt x="70" y="87"/>
                  </a:cubicBezTo>
                  <a:cubicBezTo>
                    <a:pt x="74" y="90"/>
                    <a:pt x="78" y="93"/>
                    <a:pt x="82" y="95"/>
                  </a:cubicBezTo>
                  <a:cubicBezTo>
                    <a:pt x="86" y="99"/>
                    <a:pt x="90" y="104"/>
                    <a:pt x="91" y="109"/>
                  </a:cubicBezTo>
                  <a:cubicBezTo>
                    <a:pt x="92" y="112"/>
                    <a:pt x="92" y="115"/>
                    <a:pt x="91" y="118"/>
                  </a:cubicBezTo>
                  <a:cubicBezTo>
                    <a:pt x="91" y="120"/>
                    <a:pt x="89" y="122"/>
                    <a:pt x="88" y="124"/>
                  </a:cubicBezTo>
                  <a:cubicBezTo>
                    <a:pt x="87" y="125"/>
                    <a:pt x="85" y="126"/>
                    <a:pt x="84" y="126"/>
                  </a:cubicBezTo>
                  <a:cubicBezTo>
                    <a:pt x="81" y="128"/>
                    <a:pt x="79" y="129"/>
                    <a:pt x="76" y="129"/>
                  </a:cubicBezTo>
                  <a:cubicBezTo>
                    <a:pt x="75" y="129"/>
                    <a:pt x="75" y="129"/>
                    <a:pt x="75" y="129"/>
                  </a:cubicBezTo>
                  <a:cubicBezTo>
                    <a:pt x="74" y="129"/>
                    <a:pt x="74" y="129"/>
                    <a:pt x="74" y="129"/>
                  </a:cubicBezTo>
                  <a:cubicBezTo>
                    <a:pt x="74" y="129"/>
                    <a:pt x="73" y="129"/>
                    <a:pt x="73" y="129"/>
                  </a:cubicBezTo>
                  <a:cubicBezTo>
                    <a:pt x="73" y="129"/>
                    <a:pt x="73" y="129"/>
                    <a:pt x="73" y="129"/>
                  </a:cubicBezTo>
                  <a:cubicBezTo>
                    <a:pt x="68" y="129"/>
                    <a:pt x="63" y="127"/>
                    <a:pt x="60" y="122"/>
                  </a:cubicBezTo>
                  <a:cubicBezTo>
                    <a:pt x="60" y="122"/>
                    <a:pt x="60" y="122"/>
                    <a:pt x="60" y="122"/>
                  </a:cubicBezTo>
                  <a:cubicBezTo>
                    <a:pt x="60" y="122"/>
                    <a:pt x="60" y="122"/>
                    <a:pt x="60" y="121"/>
                  </a:cubicBezTo>
                  <a:cubicBezTo>
                    <a:pt x="60" y="121"/>
                    <a:pt x="59" y="120"/>
                    <a:pt x="59" y="120"/>
                  </a:cubicBezTo>
                  <a:cubicBezTo>
                    <a:pt x="59" y="119"/>
                    <a:pt x="59" y="119"/>
                    <a:pt x="58" y="119"/>
                  </a:cubicBezTo>
                  <a:cubicBezTo>
                    <a:pt x="57" y="120"/>
                    <a:pt x="58" y="121"/>
                    <a:pt x="57" y="122"/>
                  </a:cubicBezTo>
                  <a:cubicBezTo>
                    <a:pt x="57" y="123"/>
                    <a:pt x="57" y="124"/>
                    <a:pt x="57" y="124"/>
                  </a:cubicBezTo>
                  <a:cubicBezTo>
                    <a:pt x="56" y="134"/>
                    <a:pt x="53" y="143"/>
                    <a:pt x="50" y="152"/>
                  </a:cubicBezTo>
                  <a:cubicBezTo>
                    <a:pt x="48" y="158"/>
                    <a:pt x="45" y="165"/>
                    <a:pt x="42" y="171"/>
                  </a:cubicBezTo>
                  <a:cubicBezTo>
                    <a:pt x="35" y="183"/>
                    <a:pt x="27" y="194"/>
                    <a:pt x="17" y="205"/>
                  </a:cubicBezTo>
                  <a:cubicBezTo>
                    <a:pt x="15" y="206"/>
                    <a:pt x="13" y="208"/>
                    <a:pt x="11" y="209"/>
                  </a:cubicBezTo>
                  <a:cubicBezTo>
                    <a:pt x="9" y="212"/>
                    <a:pt x="6" y="214"/>
                    <a:pt x="4" y="216"/>
                  </a:cubicBezTo>
                  <a:cubicBezTo>
                    <a:pt x="0" y="218"/>
                    <a:pt x="0" y="219"/>
                    <a:pt x="2" y="220"/>
                  </a:cubicBezTo>
                  <a:cubicBezTo>
                    <a:pt x="4" y="221"/>
                    <a:pt x="7" y="223"/>
                    <a:pt x="9" y="224"/>
                  </a:cubicBezTo>
                  <a:cubicBezTo>
                    <a:pt x="14" y="227"/>
                    <a:pt x="19" y="231"/>
                    <a:pt x="24" y="235"/>
                  </a:cubicBezTo>
                  <a:cubicBezTo>
                    <a:pt x="25" y="236"/>
                    <a:pt x="25" y="236"/>
                    <a:pt x="26" y="236"/>
                  </a:cubicBezTo>
                  <a:cubicBezTo>
                    <a:pt x="26" y="236"/>
                    <a:pt x="26" y="236"/>
                    <a:pt x="26" y="236"/>
                  </a:cubicBezTo>
                  <a:cubicBezTo>
                    <a:pt x="27" y="236"/>
                    <a:pt x="27" y="236"/>
                    <a:pt x="27" y="236"/>
                  </a:cubicBezTo>
                  <a:cubicBezTo>
                    <a:pt x="28" y="235"/>
                    <a:pt x="28" y="235"/>
                    <a:pt x="28" y="235"/>
                  </a:cubicBezTo>
                  <a:cubicBezTo>
                    <a:pt x="29" y="235"/>
                    <a:pt x="29" y="235"/>
                    <a:pt x="29" y="235"/>
                  </a:cubicBezTo>
                  <a:cubicBezTo>
                    <a:pt x="35" y="230"/>
                    <a:pt x="41" y="225"/>
                    <a:pt x="47" y="220"/>
                  </a:cubicBezTo>
                  <a:cubicBezTo>
                    <a:pt x="47" y="220"/>
                    <a:pt x="47" y="220"/>
                    <a:pt x="47" y="220"/>
                  </a:cubicBezTo>
                  <a:cubicBezTo>
                    <a:pt x="48" y="219"/>
                    <a:pt x="49" y="218"/>
                    <a:pt x="50" y="218"/>
                  </a:cubicBezTo>
                  <a:cubicBezTo>
                    <a:pt x="56" y="212"/>
                    <a:pt x="62" y="205"/>
                    <a:pt x="68" y="199"/>
                  </a:cubicBezTo>
                  <a:cubicBezTo>
                    <a:pt x="69" y="198"/>
                    <a:pt x="70" y="197"/>
                    <a:pt x="71" y="196"/>
                  </a:cubicBezTo>
                  <a:cubicBezTo>
                    <a:pt x="72" y="194"/>
                    <a:pt x="73" y="193"/>
                    <a:pt x="74" y="192"/>
                  </a:cubicBezTo>
                  <a:cubicBezTo>
                    <a:pt x="76" y="188"/>
                    <a:pt x="79" y="185"/>
                    <a:pt x="81" y="181"/>
                  </a:cubicBezTo>
                  <a:cubicBezTo>
                    <a:pt x="84" y="177"/>
                    <a:pt x="86" y="174"/>
                    <a:pt x="88" y="170"/>
                  </a:cubicBezTo>
                  <a:cubicBezTo>
                    <a:pt x="88" y="170"/>
                    <a:pt x="89" y="170"/>
                    <a:pt x="89" y="169"/>
                  </a:cubicBezTo>
                  <a:cubicBezTo>
                    <a:pt x="89" y="168"/>
                    <a:pt x="89" y="167"/>
                    <a:pt x="89" y="166"/>
                  </a:cubicBezTo>
                  <a:cubicBezTo>
                    <a:pt x="89" y="162"/>
                    <a:pt x="88" y="159"/>
                    <a:pt x="86" y="157"/>
                  </a:cubicBezTo>
                  <a:cubicBezTo>
                    <a:pt x="85" y="154"/>
                    <a:pt x="83" y="152"/>
                    <a:pt x="81" y="149"/>
                  </a:cubicBezTo>
                  <a:cubicBezTo>
                    <a:pt x="79" y="148"/>
                    <a:pt x="77" y="146"/>
                    <a:pt x="75" y="145"/>
                  </a:cubicBezTo>
                  <a:cubicBezTo>
                    <a:pt x="75" y="144"/>
                    <a:pt x="75" y="144"/>
                    <a:pt x="74" y="144"/>
                  </a:cubicBezTo>
                  <a:cubicBezTo>
                    <a:pt x="73" y="144"/>
                    <a:pt x="71" y="143"/>
                    <a:pt x="69" y="143"/>
                  </a:cubicBezTo>
                  <a:cubicBezTo>
                    <a:pt x="69" y="143"/>
                    <a:pt x="69" y="143"/>
                    <a:pt x="68" y="143"/>
                  </a:cubicBezTo>
                  <a:cubicBezTo>
                    <a:pt x="65" y="143"/>
                    <a:pt x="62" y="144"/>
                    <a:pt x="61" y="146"/>
                  </a:cubicBezTo>
                  <a:cubicBezTo>
                    <a:pt x="60" y="147"/>
                    <a:pt x="60" y="148"/>
                    <a:pt x="59" y="149"/>
                  </a:cubicBezTo>
                  <a:cubicBezTo>
                    <a:pt x="59" y="152"/>
                    <a:pt x="59" y="154"/>
                    <a:pt x="60" y="156"/>
                  </a:cubicBezTo>
                  <a:cubicBezTo>
                    <a:pt x="61" y="157"/>
                    <a:pt x="62" y="158"/>
                    <a:pt x="63" y="159"/>
                  </a:cubicBezTo>
                  <a:cubicBezTo>
                    <a:pt x="63" y="160"/>
                    <a:pt x="64" y="160"/>
                    <a:pt x="65" y="160"/>
                  </a:cubicBezTo>
                  <a:cubicBezTo>
                    <a:pt x="65" y="160"/>
                    <a:pt x="65" y="160"/>
                    <a:pt x="65" y="160"/>
                  </a:cubicBezTo>
                  <a:cubicBezTo>
                    <a:pt x="66" y="160"/>
                    <a:pt x="67" y="160"/>
                    <a:pt x="68" y="159"/>
                  </a:cubicBezTo>
                  <a:cubicBezTo>
                    <a:pt x="68" y="159"/>
                    <a:pt x="69" y="159"/>
                    <a:pt x="69" y="158"/>
                  </a:cubicBezTo>
                  <a:cubicBezTo>
                    <a:pt x="69" y="158"/>
                    <a:pt x="70" y="158"/>
                    <a:pt x="70" y="157"/>
                  </a:cubicBezTo>
                  <a:cubicBezTo>
                    <a:pt x="70" y="157"/>
                    <a:pt x="70" y="157"/>
                    <a:pt x="70" y="157"/>
                  </a:cubicBezTo>
                  <a:cubicBezTo>
                    <a:pt x="70" y="157"/>
                    <a:pt x="70" y="157"/>
                    <a:pt x="70" y="157"/>
                  </a:cubicBezTo>
                  <a:cubicBezTo>
                    <a:pt x="70" y="157"/>
                    <a:pt x="71" y="157"/>
                    <a:pt x="71" y="156"/>
                  </a:cubicBezTo>
                  <a:cubicBezTo>
                    <a:pt x="72" y="156"/>
                    <a:pt x="72" y="156"/>
                    <a:pt x="73" y="156"/>
                  </a:cubicBezTo>
                  <a:cubicBezTo>
                    <a:pt x="73" y="156"/>
                    <a:pt x="73" y="156"/>
                    <a:pt x="73" y="156"/>
                  </a:cubicBezTo>
                  <a:cubicBezTo>
                    <a:pt x="74" y="156"/>
                    <a:pt x="74" y="156"/>
                    <a:pt x="74" y="156"/>
                  </a:cubicBezTo>
                  <a:cubicBezTo>
                    <a:pt x="74" y="156"/>
                    <a:pt x="74" y="156"/>
                    <a:pt x="74" y="157"/>
                  </a:cubicBezTo>
                  <a:cubicBezTo>
                    <a:pt x="75" y="157"/>
                    <a:pt x="75" y="157"/>
                    <a:pt x="75" y="158"/>
                  </a:cubicBezTo>
                  <a:cubicBezTo>
                    <a:pt x="75" y="158"/>
                    <a:pt x="75" y="158"/>
                    <a:pt x="75" y="159"/>
                  </a:cubicBezTo>
                  <a:cubicBezTo>
                    <a:pt x="75" y="159"/>
                    <a:pt x="74" y="160"/>
                    <a:pt x="74" y="161"/>
                  </a:cubicBezTo>
                  <a:cubicBezTo>
                    <a:pt x="72" y="163"/>
                    <a:pt x="71" y="164"/>
                    <a:pt x="68" y="165"/>
                  </a:cubicBezTo>
                  <a:cubicBezTo>
                    <a:pt x="67" y="165"/>
                    <a:pt x="66" y="165"/>
                    <a:pt x="65" y="165"/>
                  </a:cubicBezTo>
                  <a:cubicBezTo>
                    <a:pt x="63" y="165"/>
                    <a:pt x="61" y="165"/>
                    <a:pt x="60" y="164"/>
                  </a:cubicBezTo>
                  <a:cubicBezTo>
                    <a:pt x="59" y="164"/>
                    <a:pt x="59" y="163"/>
                    <a:pt x="59" y="163"/>
                  </a:cubicBezTo>
                  <a:cubicBezTo>
                    <a:pt x="58" y="163"/>
                    <a:pt x="57" y="162"/>
                    <a:pt x="56" y="161"/>
                  </a:cubicBezTo>
                  <a:cubicBezTo>
                    <a:pt x="53" y="158"/>
                    <a:pt x="52" y="152"/>
                    <a:pt x="54" y="147"/>
                  </a:cubicBezTo>
                  <a:cubicBezTo>
                    <a:pt x="54" y="146"/>
                    <a:pt x="55" y="145"/>
                    <a:pt x="56" y="144"/>
                  </a:cubicBezTo>
                  <a:cubicBezTo>
                    <a:pt x="56" y="143"/>
                    <a:pt x="57" y="142"/>
                    <a:pt x="57" y="142"/>
                  </a:cubicBezTo>
                  <a:cubicBezTo>
                    <a:pt x="59" y="140"/>
                    <a:pt x="61" y="139"/>
                    <a:pt x="64" y="139"/>
                  </a:cubicBezTo>
                  <a:cubicBezTo>
                    <a:pt x="64" y="138"/>
                    <a:pt x="65" y="138"/>
                    <a:pt x="66" y="138"/>
                  </a:cubicBezTo>
                  <a:cubicBezTo>
                    <a:pt x="66" y="138"/>
                    <a:pt x="67" y="138"/>
                    <a:pt x="68" y="138"/>
                  </a:cubicBezTo>
                  <a:cubicBezTo>
                    <a:pt x="68" y="138"/>
                    <a:pt x="68" y="138"/>
                    <a:pt x="68" y="138"/>
                  </a:cubicBezTo>
                  <a:cubicBezTo>
                    <a:pt x="70" y="138"/>
                    <a:pt x="73" y="139"/>
                    <a:pt x="75" y="139"/>
                  </a:cubicBezTo>
                  <a:cubicBezTo>
                    <a:pt x="76" y="140"/>
                    <a:pt x="78" y="141"/>
                    <a:pt x="79" y="142"/>
                  </a:cubicBezTo>
                  <a:cubicBezTo>
                    <a:pt x="80" y="142"/>
                    <a:pt x="80" y="142"/>
                    <a:pt x="80" y="142"/>
                  </a:cubicBezTo>
                  <a:cubicBezTo>
                    <a:pt x="83" y="144"/>
                    <a:pt x="85" y="146"/>
                    <a:pt x="87" y="149"/>
                  </a:cubicBezTo>
                  <a:cubicBezTo>
                    <a:pt x="89" y="151"/>
                    <a:pt x="90" y="153"/>
                    <a:pt x="91" y="155"/>
                  </a:cubicBezTo>
                  <a:cubicBezTo>
                    <a:pt x="91" y="155"/>
                    <a:pt x="91" y="156"/>
                    <a:pt x="91" y="156"/>
                  </a:cubicBezTo>
                  <a:cubicBezTo>
                    <a:pt x="92" y="157"/>
                    <a:pt x="92" y="158"/>
                    <a:pt x="92" y="159"/>
                  </a:cubicBezTo>
                  <a:cubicBezTo>
                    <a:pt x="93" y="159"/>
                    <a:pt x="93" y="159"/>
                    <a:pt x="93" y="159"/>
                  </a:cubicBezTo>
                  <a:cubicBezTo>
                    <a:pt x="93" y="159"/>
                    <a:pt x="93" y="159"/>
                    <a:pt x="93" y="159"/>
                  </a:cubicBezTo>
                  <a:cubicBezTo>
                    <a:pt x="94" y="159"/>
                    <a:pt x="94" y="159"/>
                    <a:pt x="94" y="159"/>
                  </a:cubicBezTo>
                  <a:cubicBezTo>
                    <a:pt x="94" y="158"/>
                    <a:pt x="95" y="157"/>
                    <a:pt x="95" y="156"/>
                  </a:cubicBezTo>
                  <a:cubicBezTo>
                    <a:pt x="95" y="156"/>
                    <a:pt x="96" y="155"/>
                    <a:pt x="96" y="154"/>
                  </a:cubicBezTo>
                  <a:cubicBezTo>
                    <a:pt x="98" y="149"/>
                    <a:pt x="100" y="144"/>
                    <a:pt x="101" y="139"/>
                  </a:cubicBezTo>
                  <a:cubicBezTo>
                    <a:pt x="101" y="139"/>
                    <a:pt x="101" y="139"/>
                    <a:pt x="101" y="139"/>
                  </a:cubicBezTo>
                  <a:cubicBezTo>
                    <a:pt x="101" y="139"/>
                    <a:pt x="101" y="139"/>
                    <a:pt x="101" y="139"/>
                  </a:cubicBezTo>
                  <a:cubicBezTo>
                    <a:pt x="101" y="139"/>
                    <a:pt x="101" y="139"/>
                    <a:pt x="101" y="138"/>
                  </a:cubicBezTo>
                  <a:cubicBezTo>
                    <a:pt x="102" y="134"/>
                    <a:pt x="103" y="130"/>
                    <a:pt x="104" y="126"/>
                  </a:cubicBezTo>
                  <a:cubicBezTo>
                    <a:pt x="104" y="126"/>
                    <a:pt x="104" y="126"/>
                    <a:pt x="104" y="126"/>
                  </a:cubicBezTo>
                  <a:cubicBezTo>
                    <a:pt x="104" y="126"/>
                    <a:pt x="104" y="126"/>
                    <a:pt x="104" y="126"/>
                  </a:cubicBezTo>
                  <a:cubicBezTo>
                    <a:pt x="105" y="121"/>
                    <a:pt x="105" y="116"/>
                    <a:pt x="105" y="111"/>
                  </a:cubicBezTo>
                  <a:cubicBezTo>
                    <a:pt x="105" y="111"/>
                    <a:pt x="105" y="111"/>
                    <a:pt x="105" y="111"/>
                  </a:cubicBezTo>
                  <a:cubicBezTo>
                    <a:pt x="105" y="111"/>
                    <a:pt x="105" y="111"/>
                    <a:pt x="105" y="111"/>
                  </a:cubicBezTo>
                  <a:cubicBezTo>
                    <a:pt x="106" y="110"/>
                    <a:pt x="106" y="109"/>
                    <a:pt x="106" y="107"/>
                  </a:cubicBezTo>
                  <a:cubicBezTo>
                    <a:pt x="106" y="107"/>
                    <a:pt x="106" y="107"/>
                    <a:pt x="106" y="107"/>
                  </a:cubicBezTo>
                  <a:cubicBezTo>
                    <a:pt x="106" y="107"/>
                    <a:pt x="106" y="107"/>
                    <a:pt x="106" y="107"/>
                  </a:cubicBezTo>
                  <a:cubicBezTo>
                    <a:pt x="106" y="106"/>
                    <a:pt x="106" y="104"/>
                    <a:pt x="106" y="103"/>
                  </a:cubicBezTo>
                  <a:cubicBezTo>
                    <a:pt x="105" y="102"/>
                    <a:pt x="105" y="101"/>
                    <a:pt x="105" y="99"/>
                  </a:cubicBezTo>
                  <a:cubicBezTo>
                    <a:pt x="105" y="95"/>
                    <a:pt x="104" y="90"/>
                    <a:pt x="103" y="85"/>
                  </a:cubicBezTo>
                  <a:cubicBezTo>
                    <a:pt x="103" y="83"/>
                    <a:pt x="102" y="80"/>
                    <a:pt x="101" y="77"/>
                  </a:cubicBezTo>
                  <a:cubicBezTo>
                    <a:pt x="101" y="75"/>
                    <a:pt x="100" y="72"/>
                    <a:pt x="99" y="70"/>
                  </a:cubicBezTo>
                  <a:cubicBezTo>
                    <a:pt x="99" y="69"/>
                    <a:pt x="99" y="68"/>
                    <a:pt x="98" y="68"/>
                  </a:cubicBezTo>
                  <a:cubicBezTo>
                    <a:pt x="97" y="65"/>
                    <a:pt x="96" y="62"/>
                    <a:pt x="95" y="60"/>
                  </a:cubicBezTo>
                  <a:cubicBezTo>
                    <a:pt x="94" y="57"/>
                    <a:pt x="93" y="55"/>
                    <a:pt x="92" y="53"/>
                  </a:cubicBezTo>
                  <a:cubicBezTo>
                    <a:pt x="91" y="52"/>
                    <a:pt x="91" y="52"/>
                    <a:pt x="91" y="51"/>
                  </a:cubicBezTo>
                  <a:cubicBezTo>
                    <a:pt x="86" y="43"/>
                    <a:pt x="80" y="35"/>
                    <a:pt x="73" y="28"/>
                  </a:cubicBezTo>
                  <a:cubicBezTo>
                    <a:pt x="70" y="23"/>
                    <a:pt x="66" y="20"/>
                    <a:pt x="61" y="16"/>
                  </a:cubicBezTo>
                  <a:cubicBezTo>
                    <a:pt x="59" y="14"/>
                    <a:pt x="57" y="12"/>
                    <a:pt x="55" y="10"/>
                  </a:cubicBezTo>
                  <a:cubicBezTo>
                    <a:pt x="52" y="8"/>
                    <a:pt x="49" y="6"/>
                    <a:pt x="46" y="4"/>
                  </a:cubicBezTo>
                  <a:cubicBezTo>
                    <a:pt x="44" y="3"/>
                    <a:pt x="42" y="2"/>
                    <a:pt x="41" y="1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40" y="0"/>
                    <a:pt x="39" y="0"/>
                    <a:pt x="39" y="0"/>
                  </a:cubicBezTo>
                </a:path>
              </a:pathLst>
            </a:custGeom>
            <a:solidFill>
              <a:srgbClr val="8B0D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13" name="Freeform 407"/>
            <p:cNvSpPr>
              <a:spLocks/>
            </p:cNvSpPr>
            <p:nvPr/>
          </p:nvSpPr>
          <p:spPr bwMode="auto">
            <a:xfrm>
              <a:off x="1408113" y="3114675"/>
              <a:ext cx="3175" cy="7938"/>
            </a:xfrm>
            <a:custGeom>
              <a:avLst/>
              <a:gdLst>
                <a:gd name="T0" fmla="*/ 0 w 1"/>
                <a:gd name="T1" fmla="*/ 0 h 2"/>
                <a:gd name="T2" fmla="*/ 0 w 1"/>
                <a:gd name="T3" fmla="*/ 1 h 2"/>
                <a:gd name="T4" fmla="*/ 1 w 1"/>
                <a:gd name="T5" fmla="*/ 2 h 2"/>
                <a:gd name="T6" fmla="*/ 1 w 1"/>
                <a:gd name="T7" fmla="*/ 1 h 2"/>
                <a:gd name="T8" fmla="*/ 0 w 1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0" y="0"/>
                  </a:cubicBezTo>
                </a:path>
              </a:pathLst>
            </a:custGeom>
            <a:solidFill>
              <a:srgbClr val="880A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14" name="Freeform 408"/>
            <p:cNvSpPr>
              <a:spLocks noEditPoints="1"/>
            </p:cNvSpPr>
            <p:nvPr/>
          </p:nvSpPr>
          <p:spPr bwMode="auto">
            <a:xfrm>
              <a:off x="1081088" y="3679825"/>
              <a:ext cx="176212" cy="850900"/>
            </a:xfrm>
            <a:custGeom>
              <a:avLst/>
              <a:gdLst>
                <a:gd name="T0" fmla="*/ 39 w 47"/>
                <a:gd name="T1" fmla="*/ 226 h 226"/>
                <a:gd name="T2" fmla="*/ 44 w 47"/>
                <a:gd name="T3" fmla="*/ 226 h 226"/>
                <a:gd name="T4" fmla="*/ 40 w 47"/>
                <a:gd name="T5" fmla="*/ 226 h 226"/>
                <a:gd name="T6" fmla="*/ 39 w 47"/>
                <a:gd name="T7" fmla="*/ 225 h 226"/>
                <a:gd name="T8" fmla="*/ 39 w 47"/>
                <a:gd name="T9" fmla="*/ 225 h 226"/>
                <a:gd name="T10" fmla="*/ 47 w 47"/>
                <a:gd name="T11" fmla="*/ 221 h 226"/>
                <a:gd name="T12" fmla="*/ 46 w 47"/>
                <a:gd name="T13" fmla="*/ 216 h 226"/>
                <a:gd name="T14" fmla="*/ 47 w 47"/>
                <a:gd name="T15" fmla="*/ 221 h 226"/>
                <a:gd name="T16" fmla="*/ 46 w 47"/>
                <a:gd name="T17" fmla="*/ 216 h 226"/>
                <a:gd name="T18" fmla="*/ 27 w 47"/>
                <a:gd name="T19" fmla="*/ 216 h 226"/>
                <a:gd name="T20" fmla="*/ 27 w 47"/>
                <a:gd name="T21" fmla="*/ 216 h 226"/>
                <a:gd name="T22" fmla="*/ 18 w 47"/>
                <a:gd name="T23" fmla="*/ 200 h 226"/>
                <a:gd name="T24" fmla="*/ 21 w 47"/>
                <a:gd name="T25" fmla="*/ 207 h 226"/>
                <a:gd name="T26" fmla="*/ 38 w 47"/>
                <a:gd name="T27" fmla="*/ 191 h 226"/>
                <a:gd name="T28" fmla="*/ 39 w 47"/>
                <a:gd name="T29" fmla="*/ 194 h 226"/>
                <a:gd name="T30" fmla="*/ 12 w 47"/>
                <a:gd name="T31" fmla="*/ 184 h 226"/>
                <a:gd name="T32" fmla="*/ 14 w 47"/>
                <a:gd name="T33" fmla="*/ 193 h 226"/>
                <a:gd name="T34" fmla="*/ 12 w 47"/>
                <a:gd name="T35" fmla="*/ 184 h 226"/>
                <a:gd name="T36" fmla="*/ 11 w 47"/>
                <a:gd name="T37" fmla="*/ 177 h 226"/>
                <a:gd name="T38" fmla="*/ 10 w 47"/>
                <a:gd name="T39" fmla="*/ 160 h 226"/>
                <a:gd name="T40" fmla="*/ 10 w 47"/>
                <a:gd name="T41" fmla="*/ 163 h 226"/>
                <a:gd name="T42" fmla="*/ 12 w 47"/>
                <a:gd name="T43" fmla="*/ 140 h 226"/>
                <a:gd name="T44" fmla="*/ 12 w 47"/>
                <a:gd name="T45" fmla="*/ 140 h 226"/>
                <a:gd name="T46" fmla="*/ 12 w 47"/>
                <a:gd name="T47" fmla="*/ 140 h 226"/>
                <a:gd name="T48" fmla="*/ 8 w 47"/>
                <a:gd name="T49" fmla="*/ 126 h 226"/>
                <a:gd name="T50" fmla="*/ 8 w 47"/>
                <a:gd name="T51" fmla="*/ 128 h 226"/>
                <a:gd name="T52" fmla="*/ 30 w 47"/>
                <a:gd name="T53" fmla="*/ 118 h 226"/>
                <a:gd name="T54" fmla="*/ 29 w 47"/>
                <a:gd name="T55" fmla="*/ 144 h 226"/>
                <a:gd name="T56" fmla="*/ 29 w 47"/>
                <a:gd name="T57" fmla="*/ 139 h 226"/>
                <a:gd name="T58" fmla="*/ 30 w 47"/>
                <a:gd name="T59" fmla="*/ 118 h 226"/>
                <a:gd name="T60" fmla="*/ 0 w 47"/>
                <a:gd name="T61" fmla="*/ 112 h 226"/>
                <a:gd name="T62" fmla="*/ 19 w 47"/>
                <a:gd name="T63" fmla="*/ 105 h 226"/>
                <a:gd name="T64" fmla="*/ 19 w 47"/>
                <a:gd name="T65" fmla="*/ 105 h 226"/>
                <a:gd name="T66" fmla="*/ 19 w 47"/>
                <a:gd name="T67" fmla="*/ 105 h 226"/>
                <a:gd name="T68" fmla="*/ 39 w 47"/>
                <a:gd name="T69" fmla="*/ 66 h 226"/>
                <a:gd name="T70" fmla="*/ 33 w 47"/>
                <a:gd name="T71" fmla="*/ 96 h 226"/>
                <a:gd name="T72" fmla="*/ 39 w 47"/>
                <a:gd name="T73" fmla="*/ 66 h 226"/>
                <a:gd name="T74" fmla="*/ 0 w 47"/>
                <a:gd name="T75" fmla="*/ 63 h 226"/>
                <a:gd name="T76" fmla="*/ 0 w 47"/>
                <a:gd name="T77" fmla="*/ 69 h 226"/>
                <a:gd name="T78" fmla="*/ 0 w 47"/>
                <a:gd name="T79" fmla="*/ 63 h 226"/>
                <a:gd name="T80" fmla="*/ 27 w 47"/>
                <a:gd name="T81" fmla="*/ 59 h 226"/>
                <a:gd name="T82" fmla="*/ 27 w 47"/>
                <a:gd name="T83" fmla="*/ 59 h 226"/>
                <a:gd name="T84" fmla="*/ 27 w 47"/>
                <a:gd name="T85" fmla="*/ 59 h 226"/>
                <a:gd name="T86" fmla="*/ 21 w 47"/>
                <a:gd name="T87" fmla="*/ 71 h 226"/>
                <a:gd name="T88" fmla="*/ 28 w 47"/>
                <a:gd name="T89" fmla="*/ 52 h 226"/>
                <a:gd name="T90" fmla="*/ 28 w 47"/>
                <a:gd name="T91" fmla="*/ 52 h 226"/>
                <a:gd name="T92" fmla="*/ 19 w 47"/>
                <a:gd name="T93" fmla="*/ 26 h 226"/>
                <a:gd name="T94" fmla="*/ 21 w 47"/>
                <a:gd name="T95" fmla="*/ 33 h 226"/>
                <a:gd name="T96" fmla="*/ 20 w 47"/>
                <a:gd name="T97" fmla="*/ 21 h 226"/>
                <a:gd name="T98" fmla="*/ 28 w 47"/>
                <a:gd name="T99" fmla="*/ 52 h 226"/>
                <a:gd name="T100" fmla="*/ 20 w 47"/>
                <a:gd name="T101" fmla="*/ 21 h 226"/>
                <a:gd name="T102" fmla="*/ 16 w 47"/>
                <a:gd name="T103" fmla="*/ 16 h 226"/>
                <a:gd name="T104" fmla="*/ 17 w 47"/>
                <a:gd name="T105" fmla="*/ 18 h 226"/>
                <a:gd name="T106" fmla="*/ 17 w 47"/>
                <a:gd name="T107" fmla="*/ 16 h 226"/>
                <a:gd name="T108" fmla="*/ 17 w 47"/>
                <a:gd name="T109" fmla="*/ 16 h 226"/>
                <a:gd name="T110" fmla="*/ 17 w 47"/>
                <a:gd name="T111" fmla="*/ 16 h 226"/>
                <a:gd name="T112" fmla="*/ 4 w 47"/>
                <a:gd name="T113" fmla="*/ 4 h 226"/>
                <a:gd name="T114" fmla="*/ 8 w 47"/>
                <a:gd name="T115" fmla="*/ 3 h 226"/>
                <a:gd name="T116" fmla="*/ 20 w 47"/>
                <a:gd name="T117" fmla="*/ 3 h 226"/>
                <a:gd name="T118" fmla="*/ 14 w 47"/>
                <a:gd name="T119" fmla="*/ 0 h 226"/>
                <a:gd name="T120" fmla="*/ 14 w 47"/>
                <a:gd name="T121" fmla="*/ 0 h 226"/>
                <a:gd name="T122" fmla="*/ 16 w 47"/>
                <a:gd name="T123" fmla="*/ 0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7" h="226">
                  <a:moveTo>
                    <a:pt x="39" y="225"/>
                  </a:moveTo>
                  <a:cubicBezTo>
                    <a:pt x="39" y="225"/>
                    <a:pt x="39" y="225"/>
                    <a:pt x="39" y="226"/>
                  </a:cubicBezTo>
                  <a:cubicBezTo>
                    <a:pt x="41" y="226"/>
                    <a:pt x="41" y="226"/>
                    <a:pt x="42" y="226"/>
                  </a:cubicBezTo>
                  <a:cubicBezTo>
                    <a:pt x="43" y="226"/>
                    <a:pt x="43" y="226"/>
                    <a:pt x="44" y="226"/>
                  </a:cubicBezTo>
                  <a:cubicBezTo>
                    <a:pt x="43" y="226"/>
                    <a:pt x="43" y="226"/>
                    <a:pt x="42" y="226"/>
                  </a:cubicBezTo>
                  <a:cubicBezTo>
                    <a:pt x="41" y="226"/>
                    <a:pt x="41" y="226"/>
                    <a:pt x="40" y="226"/>
                  </a:cubicBezTo>
                  <a:cubicBezTo>
                    <a:pt x="39" y="225"/>
                    <a:pt x="39" y="225"/>
                    <a:pt x="39" y="225"/>
                  </a:cubicBezTo>
                  <a:moveTo>
                    <a:pt x="39" y="225"/>
                  </a:moveTo>
                  <a:cubicBezTo>
                    <a:pt x="39" y="225"/>
                    <a:pt x="39" y="225"/>
                    <a:pt x="39" y="225"/>
                  </a:cubicBezTo>
                  <a:cubicBezTo>
                    <a:pt x="39" y="225"/>
                    <a:pt x="39" y="225"/>
                    <a:pt x="39" y="225"/>
                  </a:cubicBezTo>
                  <a:moveTo>
                    <a:pt x="47" y="221"/>
                  </a:moveTo>
                  <a:cubicBezTo>
                    <a:pt x="47" y="221"/>
                    <a:pt x="47" y="221"/>
                    <a:pt x="47" y="221"/>
                  </a:cubicBezTo>
                  <a:cubicBezTo>
                    <a:pt x="47" y="221"/>
                    <a:pt x="47" y="221"/>
                    <a:pt x="47" y="221"/>
                  </a:cubicBezTo>
                  <a:moveTo>
                    <a:pt x="46" y="216"/>
                  </a:moveTo>
                  <a:cubicBezTo>
                    <a:pt x="47" y="217"/>
                    <a:pt x="47" y="218"/>
                    <a:pt x="47" y="219"/>
                  </a:cubicBezTo>
                  <a:cubicBezTo>
                    <a:pt x="47" y="220"/>
                    <a:pt x="47" y="221"/>
                    <a:pt x="47" y="221"/>
                  </a:cubicBezTo>
                  <a:cubicBezTo>
                    <a:pt x="47" y="221"/>
                    <a:pt x="47" y="220"/>
                    <a:pt x="47" y="219"/>
                  </a:cubicBezTo>
                  <a:cubicBezTo>
                    <a:pt x="47" y="218"/>
                    <a:pt x="47" y="217"/>
                    <a:pt x="46" y="216"/>
                  </a:cubicBezTo>
                  <a:moveTo>
                    <a:pt x="25" y="213"/>
                  </a:moveTo>
                  <a:cubicBezTo>
                    <a:pt x="26" y="214"/>
                    <a:pt x="26" y="215"/>
                    <a:pt x="27" y="216"/>
                  </a:cubicBezTo>
                  <a:cubicBezTo>
                    <a:pt x="28" y="217"/>
                    <a:pt x="28" y="217"/>
                    <a:pt x="28" y="217"/>
                  </a:cubicBezTo>
                  <a:cubicBezTo>
                    <a:pt x="28" y="217"/>
                    <a:pt x="28" y="217"/>
                    <a:pt x="27" y="216"/>
                  </a:cubicBezTo>
                  <a:cubicBezTo>
                    <a:pt x="26" y="215"/>
                    <a:pt x="26" y="214"/>
                    <a:pt x="25" y="213"/>
                  </a:cubicBezTo>
                  <a:moveTo>
                    <a:pt x="18" y="200"/>
                  </a:moveTo>
                  <a:cubicBezTo>
                    <a:pt x="19" y="202"/>
                    <a:pt x="20" y="204"/>
                    <a:pt x="21" y="206"/>
                  </a:cubicBezTo>
                  <a:cubicBezTo>
                    <a:pt x="21" y="207"/>
                    <a:pt x="21" y="207"/>
                    <a:pt x="21" y="207"/>
                  </a:cubicBezTo>
                  <a:cubicBezTo>
                    <a:pt x="20" y="205"/>
                    <a:pt x="19" y="202"/>
                    <a:pt x="18" y="200"/>
                  </a:cubicBezTo>
                  <a:moveTo>
                    <a:pt x="38" y="191"/>
                  </a:moveTo>
                  <a:cubicBezTo>
                    <a:pt x="39" y="196"/>
                    <a:pt x="41" y="200"/>
                    <a:pt x="43" y="205"/>
                  </a:cubicBezTo>
                  <a:cubicBezTo>
                    <a:pt x="41" y="201"/>
                    <a:pt x="40" y="197"/>
                    <a:pt x="39" y="194"/>
                  </a:cubicBezTo>
                  <a:cubicBezTo>
                    <a:pt x="39" y="193"/>
                    <a:pt x="38" y="192"/>
                    <a:pt x="38" y="191"/>
                  </a:cubicBezTo>
                  <a:moveTo>
                    <a:pt x="12" y="184"/>
                  </a:moveTo>
                  <a:cubicBezTo>
                    <a:pt x="12" y="186"/>
                    <a:pt x="13" y="189"/>
                    <a:pt x="14" y="192"/>
                  </a:cubicBezTo>
                  <a:cubicBezTo>
                    <a:pt x="14" y="192"/>
                    <a:pt x="14" y="192"/>
                    <a:pt x="14" y="193"/>
                  </a:cubicBezTo>
                  <a:cubicBezTo>
                    <a:pt x="14" y="192"/>
                    <a:pt x="14" y="192"/>
                    <a:pt x="14" y="192"/>
                  </a:cubicBezTo>
                  <a:cubicBezTo>
                    <a:pt x="13" y="189"/>
                    <a:pt x="12" y="186"/>
                    <a:pt x="12" y="184"/>
                  </a:cubicBezTo>
                  <a:moveTo>
                    <a:pt x="10" y="163"/>
                  </a:moveTo>
                  <a:cubicBezTo>
                    <a:pt x="10" y="168"/>
                    <a:pt x="10" y="172"/>
                    <a:pt x="11" y="177"/>
                  </a:cubicBezTo>
                  <a:cubicBezTo>
                    <a:pt x="10" y="172"/>
                    <a:pt x="10" y="168"/>
                    <a:pt x="10" y="163"/>
                  </a:cubicBezTo>
                  <a:moveTo>
                    <a:pt x="10" y="160"/>
                  </a:moveTo>
                  <a:cubicBezTo>
                    <a:pt x="10" y="161"/>
                    <a:pt x="10" y="162"/>
                    <a:pt x="10" y="163"/>
                  </a:cubicBezTo>
                  <a:cubicBezTo>
                    <a:pt x="10" y="163"/>
                    <a:pt x="10" y="163"/>
                    <a:pt x="10" y="163"/>
                  </a:cubicBezTo>
                  <a:cubicBezTo>
                    <a:pt x="10" y="162"/>
                    <a:pt x="10" y="161"/>
                    <a:pt x="10" y="160"/>
                  </a:cubicBezTo>
                  <a:moveTo>
                    <a:pt x="12" y="140"/>
                  </a:moveTo>
                  <a:cubicBezTo>
                    <a:pt x="11" y="146"/>
                    <a:pt x="10" y="151"/>
                    <a:pt x="10" y="157"/>
                  </a:cubicBezTo>
                  <a:cubicBezTo>
                    <a:pt x="10" y="151"/>
                    <a:pt x="11" y="146"/>
                    <a:pt x="12" y="140"/>
                  </a:cubicBezTo>
                  <a:moveTo>
                    <a:pt x="12" y="140"/>
                  </a:moveTo>
                  <a:cubicBezTo>
                    <a:pt x="12" y="140"/>
                    <a:pt x="12" y="140"/>
                    <a:pt x="12" y="140"/>
                  </a:cubicBezTo>
                  <a:cubicBezTo>
                    <a:pt x="12" y="140"/>
                    <a:pt x="12" y="140"/>
                    <a:pt x="12" y="140"/>
                  </a:cubicBezTo>
                  <a:moveTo>
                    <a:pt x="8" y="126"/>
                  </a:moveTo>
                  <a:cubicBezTo>
                    <a:pt x="8" y="127"/>
                    <a:pt x="7" y="128"/>
                    <a:pt x="7" y="130"/>
                  </a:cubicBezTo>
                  <a:cubicBezTo>
                    <a:pt x="7" y="129"/>
                    <a:pt x="7" y="129"/>
                    <a:pt x="8" y="128"/>
                  </a:cubicBezTo>
                  <a:cubicBezTo>
                    <a:pt x="8" y="128"/>
                    <a:pt x="8" y="127"/>
                    <a:pt x="8" y="126"/>
                  </a:cubicBezTo>
                  <a:moveTo>
                    <a:pt x="30" y="118"/>
                  </a:moveTo>
                  <a:cubicBezTo>
                    <a:pt x="30" y="118"/>
                    <a:pt x="30" y="118"/>
                    <a:pt x="29" y="119"/>
                  </a:cubicBezTo>
                  <a:cubicBezTo>
                    <a:pt x="28" y="127"/>
                    <a:pt x="28" y="136"/>
                    <a:pt x="29" y="144"/>
                  </a:cubicBezTo>
                  <a:cubicBezTo>
                    <a:pt x="29" y="153"/>
                    <a:pt x="30" y="161"/>
                    <a:pt x="32" y="170"/>
                  </a:cubicBezTo>
                  <a:cubicBezTo>
                    <a:pt x="30" y="160"/>
                    <a:pt x="29" y="150"/>
                    <a:pt x="29" y="139"/>
                  </a:cubicBezTo>
                  <a:cubicBezTo>
                    <a:pt x="28" y="132"/>
                    <a:pt x="29" y="125"/>
                    <a:pt x="30" y="118"/>
                  </a:cubicBezTo>
                  <a:cubicBezTo>
                    <a:pt x="30" y="118"/>
                    <a:pt x="30" y="118"/>
                    <a:pt x="30" y="118"/>
                  </a:cubicBezTo>
                  <a:moveTo>
                    <a:pt x="0" y="109"/>
                  </a:moveTo>
                  <a:cubicBezTo>
                    <a:pt x="0" y="110"/>
                    <a:pt x="0" y="111"/>
                    <a:pt x="0" y="112"/>
                  </a:cubicBezTo>
                  <a:cubicBezTo>
                    <a:pt x="0" y="111"/>
                    <a:pt x="0" y="110"/>
                    <a:pt x="0" y="109"/>
                  </a:cubicBezTo>
                  <a:moveTo>
                    <a:pt x="19" y="105"/>
                  </a:moveTo>
                  <a:cubicBezTo>
                    <a:pt x="18" y="105"/>
                    <a:pt x="18" y="105"/>
                    <a:pt x="18" y="105"/>
                  </a:cubicBezTo>
                  <a:cubicBezTo>
                    <a:pt x="18" y="105"/>
                    <a:pt x="18" y="105"/>
                    <a:pt x="19" y="105"/>
                  </a:cubicBezTo>
                  <a:moveTo>
                    <a:pt x="21" y="93"/>
                  </a:moveTo>
                  <a:cubicBezTo>
                    <a:pt x="20" y="97"/>
                    <a:pt x="19" y="101"/>
                    <a:pt x="19" y="105"/>
                  </a:cubicBezTo>
                  <a:cubicBezTo>
                    <a:pt x="19" y="101"/>
                    <a:pt x="20" y="97"/>
                    <a:pt x="21" y="93"/>
                  </a:cubicBezTo>
                  <a:moveTo>
                    <a:pt x="39" y="66"/>
                  </a:moveTo>
                  <a:cubicBezTo>
                    <a:pt x="39" y="66"/>
                    <a:pt x="39" y="66"/>
                    <a:pt x="39" y="66"/>
                  </a:cubicBezTo>
                  <a:cubicBezTo>
                    <a:pt x="38" y="76"/>
                    <a:pt x="35" y="86"/>
                    <a:pt x="33" y="96"/>
                  </a:cubicBezTo>
                  <a:cubicBezTo>
                    <a:pt x="33" y="95"/>
                    <a:pt x="33" y="95"/>
                    <a:pt x="33" y="95"/>
                  </a:cubicBezTo>
                  <a:cubicBezTo>
                    <a:pt x="35" y="85"/>
                    <a:pt x="38" y="76"/>
                    <a:pt x="39" y="66"/>
                  </a:cubicBezTo>
                  <a:cubicBezTo>
                    <a:pt x="39" y="66"/>
                    <a:pt x="39" y="66"/>
                    <a:pt x="39" y="66"/>
                  </a:cubicBezTo>
                  <a:moveTo>
                    <a:pt x="0" y="63"/>
                  </a:moveTo>
                  <a:cubicBezTo>
                    <a:pt x="0" y="64"/>
                    <a:pt x="0" y="64"/>
                    <a:pt x="0" y="65"/>
                  </a:cubicBezTo>
                  <a:cubicBezTo>
                    <a:pt x="0" y="66"/>
                    <a:pt x="0" y="68"/>
                    <a:pt x="0" y="69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0" y="67"/>
                    <a:pt x="0" y="65"/>
                    <a:pt x="0" y="63"/>
                  </a:cubicBezTo>
                  <a:moveTo>
                    <a:pt x="27" y="59"/>
                  </a:moveTo>
                  <a:cubicBezTo>
                    <a:pt x="27" y="59"/>
                    <a:pt x="27" y="59"/>
                    <a:pt x="27" y="59"/>
                  </a:cubicBezTo>
                  <a:cubicBezTo>
                    <a:pt x="27" y="59"/>
                    <a:pt x="27" y="59"/>
                    <a:pt x="27" y="59"/>
                  </a:cubicBezTo>
                  <a:moveTo>
                    <a:pt x="27" y="59"/>
                  </a:moveTo>
                  <a:cubicBezTo>
                    <a:pt x="27" y="59"/>
                    <a:pt x="27" y="59"/>
                    <a:pt x="27" y="59"/>
                  </a:cubicBezTo>
                  <a:cubicBezTo>
                    <a:pt x="27" y="59"/>
                    <a:pt x="27" y="59"/>
                    <a:pt x="27" y="59"/>
                  </a:cubicBezTo>
                  <a:moveTo>
                    <a:pt x="22" y="58"/>
                  </a:moveTo>
                  <a:cubicBezTo>
                    <a:pt x="22" y="62"/>
                    <a:pt x="21" y="66"/>
                    <a:pt x="21" y="71"/>
                  </a:cubicBezTo>
                  <a:cubicBezTo>
                    <a:pt x="21" y="66"/>
                    <a:pt x="22" y="62"/>
                    <a:pt x="22" y="58"/>
                  </a:cubicBezTo>
                  <a:moveTo>
                    <a:pt x="28" y="52"/>
                  </a:moveTo>
                  <a:cubicBezTo>
                    <a:pt x="28" y="54"/>
                    <a:pt x="27" y="56"/>
                    <a:pt x="27" y="59"/>
                  </a:cubicBezTo>
                  <a:cubicBezTo>
                    <a:pt x="27" y="56"/>
                    <a:pt x="28" y="54"/>
                    <a:pt x="28" y="52"/>
                  </a:cubicBezTo>
                  <a:cubicBezTo>
                    <a:pt x="28" y="52"/>
                    <a:pt x="28" y="52"/>
                    <a:pt x="28" y="52"/>
                  </a:cubicBezTo>
                  <a:moveTo>
                    <a:pt x="19" y="26"/>
                  </a:moveTo>
                  <a:cubicBezTo>
                    <a:pt x="19" y="27"/>
                    <a:pt x="20" y="28"/>
                    <a:pt x="20" y="28"/>
                  </a:cubicBezTo>
                  <a:cubicBezTo>
                    <a:pt x="20" y="30"/>
                    <a:pt x="21" y="31"/>
                    <a:pt x="21" y="33"/>
                  </a:cubicBezTo>
                  <a:cubicBezTo>
                    <a:pt x="21" y="31"/>
                    <a:pt x="20" y="28"/>
                    <a:pt x="19" y="26"/>
                  </a:cubicBezTo>
                  <a:moveTo>
                    <a:pt x="20" y="21"/>
                  </a:moveTo>
                  <a:cubicBezTo>
                    <a:pt x="21" y="21"/>
                    <a:pt x="21" y="22"/>
                    <a:pt x="21" y="22"/>
                  </a:cubicBezTo>
                  <a:cubicBezTo>
                    <a:pt x="26" y="32"/>
                    <a:pt x="28" y="42"/>
                    <a:pt x="28" y="52"/>
                  </a:cubicBezTo>
                  <a:cubicBezTo>
                    <a:pt x="28" y="42"/>
                    <a:pt x="26" y="32"/>
                    <a:pt x="21" y="22"/>
                  </a:cubicBezTo>
                  <a:cubicBezTo>
                    <a:pt x="21" y="22"/>
                    <a:pt x="21" y="21"/>
                    <a:pt x="20" y="21"/>
                  </a:cubicBezTo>
                  <a:moveTo>
                    <a:pt x="17" y="16"/>
                  </a:moveTo>
                  <a:cubicBezTo>
                    <a:pt x="16" y="16"/>
                    <a:pt x="16" y="16"/>
                    <a:pt x="16" y="16"/>
                  </a:cubicBezTo>
                  <a:cubicBezTo>
                    <a:pt x="16" y="17"/>
                    <a:pt x="16" y="17"/>
                    <a:pt x="17" y="18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6" y="17"/>
                    <a:pt x="16" y="17"/>
                    <a:pt x="16" y="16"/>
                  </a:cubicBezTo>
                  <a:cubicBezTo>
                    <a:pt x="17" y="16"/>
                    <a:pt x="17" y="16"/>
                    <a:pt x="17" y="16"/>
                  </a:cubicBezTo>
                  <a:moveTo>
                    <a:pt x="17" y="16"/>
                  </a:moveTo>
                  <a:cubicBezTo>
                    <a:pt x="17" y="16"/>
                    <a:pt x="17" y="16"/>
                    <a:pt x="17" y="16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7" y="16"/>
                    <a:pt x="17" y="16"/>
                    <a:pt x="17" y="16"/>
                  </a:cubicBezTo>
                  <a:moveTo>
                    <a:pt x="8" y="3"/>
                  </a:moveTo>
                  <a:cubicBezTo>
                    <a:pt x="7" y="3"/>
                    <a:pt x="5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4"/>
                    <a:pt x="6" y="3"/>
                    <a:pt x="8" y="3"/>
                  </a:cubicBezTo>
                  <a:moveTo>
                    <a:pt x="18" y="1"/>
                  </a:moveTo>
                  <a:cubicBezTo>
                    <a:pt x="19" y="2"/>
                    <a:pt x="20" y="3"/>
                    <a:pt x="20" y="3"/>
                  </a:cubicBezTo>
                  <a:cubicBezTo>
                    <a:pt x="20" y="3"/>
                    <a:pt x="19" y="2"/>
                    <a:pt x="18" y="1"/>
                  </a:cubicBezTo>
                  <a:moveTo>
                    <a:pt x="14" y="0"/>
                  </a:moveTo>
                  <a:cubicBezTo>
                    <a:pt x="14" y="0"/>
                    <a:pt x="13" y="0"/>
                    <a:pt x="13" y="0"/>
                  </a:cubicBezTo>
                  <a:cubicBezTo>
                    <a:pt x="13" y="0"/>
                    <a:pt x="14" y="0"/>
                    <a:pt x="14" y="0"/>
                  </a:cubicBezTo>
                  <a:cubicBezTo>
                    <a:pt x="15" y="0"/>
                    <a:pt x="15" y="0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5" y="0"/>
                    <a:pt x="15" y="0"/>
                    <a:pt x="14" y="0"/>
                  </a:cubicBezTo>
                </a:path>
              </a:pathLst>
            </a:custGeom>
            <a:solidFill>
              <a:srgbClr val="C297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15" name="Freeform 409"/>
            <p:cNvSpPr>
              <a:spLocks/>
            </p:cNvSpPr>
            <p:nvPr/>
          </p:nvSpPr>
          <p:spPr bwMode="auto">
            <a:xfrm>
              <a:off x="1073150" y="3679825"/>
              <a:ext cx="184150" cy="850900"/>
            </a:xfrm>
            <a:custGeom>
              <a:avLst/>
              <a:gdLst>
                <a:gd name="T0" fmla="*/ 15 w 49"/>
                <a:gd name="T1" fmla="*/ 0 h 226"/>
                <a:gd name="T2" fmla="*/ 10 w 49"/>
                <a:gd name="T3" fmla="*/ 3 h 226"/>
                <a:gd name="T4" fmla="*/ 6 w 49"/>
                <a:gd name="T5" fmla="*/ 4 h 226"/>
                <a:gd name="T6" fmla="*/ 7 w 49"/>
                <a:gd name="T7" fmla="*/ 7 h 226"/>
                <a:gd name="T8" fmla="*/ 11 w 49"/>
                <a:gd name="T9" fmla="*/ 39 h 226"/>
                <a:gd name="T10" fmla="*/ 2 w 49"/>
                <a:gd name="T11" fmla="*/ 63 h 226"/>
                <a:gd name="T12" fmla="*/ 2 w 49"/>
                <a:gd name="T13" fmla="*/ 69 h 226"/>
                <a:gd name="T14" fmla="*/ 2 w 49"/>
                <a:gd name="T15" fmla="*/ 109 h 226"/>
                <a:gd name="T16" fmla="*/ 1 w 49"/>
                <a:gd name="T17" fmla="*/ 113 h 226"/>
                <a:gd name="T18" fmla="*/ 5 w 49"/>
                <a:gd name="T19" fmla="*/ 125 h 226"/>
                <a:gd name="T20" fmla="*/ 8 w 49"/>
                <a:gd name="T21" fmla="*/ 132 h 226"/>
                <a:gd name="T22" fmla="*/ 9 w 49"/>
                <a:gd name="T23" fmla="*/ 130 h 226"/>
                <a:gd name="T24" fmla="*/ 16 w 49"/>
                <a:gd name="T25" fmla="*/ 101 h 226"/>
                <a:gd name="T26" fmla="*/ 23 w 49"/>
                <a:gd name="T27" fmla="*/ 71 h 226"/>
                <a:gd name="T28" fmla="*/ 25 w 49"/>
                <a:gd name="T29" fmla="*/ 55 h 226"/>
                <a:gd name="T30" fmla="*/ 22 w 49"/>
                <a:gd name="T31" fmla="*/ 28 h 226"/>
                <a:gd name="T32" fmla="*/ 21 w 49"/>
                <a:gd name="T33" fmla="*/ 25 h 226"/>
                <a:gd name="T34" fmla="*/ 18 w 49"/>
                <a:gd name="T35" fmla="*/ 16 h 226"/>
                <a:gd name="T36" fmla="*/ 19 w 49"/>
                <a:gd name="T37" fmla="*/ 16 h 226"/>
                <a:gd name="T38" fmla="*/ 19 w 49"/>
                <a:gd name="T39" fmla="*/ 16 h 226"/>
                <a:gd name="T40" fmla="*/ 20 w 49"/>
                <a:gd name="T41" fmla="*/ 16 h 226"/>
                <a:gd name="T42" fmla="*/ 22 w 49"/>
                <a:gd name="T43" fmla="*/ 21 h 226"/>
                <a:gd name="T44" fmla="*/ 30 w 49"/>
                <a:gd name="T45" fmla="*/ 52 h 226"/>
                <a:gd name="T46" fmla="*/ 30 w 49"/>
                <a:gd name="T47" fmla="*/ 52 h 226"/>
                <a:gd name="T48" fmla="*/ 29 w 49"/>
                <a:gd name="T49" fmla="*/ 59 h 226"/>
                <a:gd name="T50" fmla="*/ 29 w 49"/>
                <a:gd name="T51" fmla="*/ 59 h 226"/>
                <a:gd name="T52" fmla="*/ 29 w 49"/>
                <a:gd name="T53" fmla="*/ 59 h 226"/>
                <a:gd name="T54" fmla="*/ 23 w 49"/>
                <a:gd name="T55" fmla="*/ 93 h 226"/>
                <a:gd name="T56" fmla="*/ 21 w 49"/>
                <a:gd name="T57" fmla="*/ 105 h 226"/>
                <a:gd name="T58" fmla="*/ 20 w 49"/>
                <a:gd name="T59" fmla="*/ 105 h 226"/>
                <a:gd name="T60" fmla="*/ 14 w 49"/>
                <a:gd name="T61" fmla="*/ 140 h 226"/>
                <a:gd name="T62" fmla="*/ 14 w 49"/>
                <a:gd name="T63" fmla="*/ 140 h 226"/>
                <a:gd name="T64" fmla="*/ 12 w 49"/>
                <a:gd name="T65" fmla="*/ 158 h 226"/>
                <a:gd name="T66" fmla="*/ 12 w 49"/>
                <a:gd name="T67" fmla="*/ 163 h 226"/>
                <a:gd name="T68" fmla="*/ 13 w 49"/>
                <a:gd name="T69" fmla="*/ 177 h 226"/>
                <a:gd name="T70" fmla="*/ 14 w 49"/>
                <a:gd name="T71" fmla="*/ 184 h 226"/>
                <a:gd name="T72" fmla="*/ 16 w 49"/>
                <a:gd name="T73" fmla="*/ 193 h 226"/>
                <a:gd name="T74" fmla="*/ 23 w 49"/>
                <a:gd name="T75" fmla="*/ 207 h 226"/>
                <a:gd name="T76" fmla="*/ 29 w 49"/>
                <a:gd name="T77" fmla="*/ 216 h 226"/>
                <a:gd name="T78" fmla="*/ 41 w 49"/>
                <a:gd name="T79" fmla="*/ 225 h 226"/>
                <a:gd name="T80" fmla="*/ 41 w 49"/>
                <a:gd name="T81" fmla="*/ 225 h 226"/>
                <a:gd name="T82" fmla="*/ 44 w 49"/>
                <a:gd name="T83" fmla="*/ 226 h 226"/>
                <a:gd name="T84" fmla="*/ 49 w 49"/>
                <a:gd name="T85" fmla="*/ 221 h 226"/>
                <a:gd name="T86" fmla="*/ 49 w 49"/>
                <a:gd name="T87" fmla="*/ 221 h 226"/>
                <a:gd name="T88" fmla="*/ 48 w 49"/>
                <a:gd name="T89" fmla="*/ 216 h 226"/>
                <a:gd name="T90" fmla="*/ 45 w 49"/>
                <a:gd name="T91" fmla="*/ 205 h 226"/>
                <a:gd name="T92" fmla="*/ 34 w 49"/>
                <a:gd name="T93" fmla="*/ 170 h 226"/>
                <a:gd name="T94" fmla="*/ 31 w 49"/>
                <a:gd name="T95" fmla="*/ 119 h 226"/>
                <a:gd name="T96" fmla="*/ 35 w 49"/>
                <a:gd name="T97" fmla="*/ 96 h 226"/>
                <a:gd name="T98" fmla="*/ 41 w 49"/>
                <a:gd name="T99" fmla="*/ 66 h 226"/>
                <a:gd name="T100" fmla="*/ 42 w 49"/>
                <a:gd name="T101" fmla="*/ 44 h 226"/>
                <a:gd name="T102" fmla="*/ 22 w 49"/>
                <a:gd name="T103" fmla="*/ 3 h 226"/>
                <a:gd name="T104" fmla="*/ 20 w 49"/>
                <a:gd name="T105" fmla="*/ 1 h 226"/>
                <a:gd name="T106" fmla="*/ 16 w 49"/>
                <a:gd name="T107" fmla="*/ 0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9" h="226">
                  <a:moveTo>
                    <a:pt x="16" y="0"/>
                  </a:moveTo>
                  <a:cubicBezTo>
                    <a:pt x="16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3" y="1"/>
                    <a:pt x="11" y="2"/>
                    <a:pt x="10" y="3"/>
                  </a:cubicBezTo>
                  <a:cubicBezTo>
                    <a:pt x="8" y="3"/>
                    <a:pt x="7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4"/>
                    <a:pt x="5" y="5"/>
                    <a:pt x="5" y="5"/>
                  </a:cubicBezTo>
                  <a:cubicBezTo>
                    <a:pt x="6" y="6"/>
                    <a:pt x="6" y="6"/>
                    <a:pt x="7" y="7"/>
                  </a:cubicBezTo>
                  <a:cubicBezTo>
                    <a:pt x="12" y="11"/>
                    <a:pt x="14" y="16"/>
                    <a:pt x="14" y="23"/>
                  </a:cubicBezTo>
                  <a:cubicBezTo>
                    <a:pt x="13" y="28"/>
                    <a:pt x="12" y="33"/>
                    <a:pt x="11" y="39"/>
                  </a:cubicBezTo>
                  <a:cubicBezTo>
                    <a:pt x="9" y="44"/>
                    <a:pt x="7" y="49"/>
                    <a:pt x="5" y="54"/>
                  </a:cubicBezTo>
                  <a:cubicBezTo>
                    <a:pt x="3" y="57"/>
                    <a:pt x="2" y="60"/>
                    <a:pt x="2" y="63"/>
                  </a:cubicBezTo>
                  <a:cubicBezTo>
                    <a:pt x="2" y="65"/>
                    <a:pt x="2" y="67"/>
                    <a:pt x="2" y="69"/>
                  </a:cubicBezTo>
                  <a:cubicBezTo>
                    <a:pt x="2" y="69"/>
                    <a:pt x="2" y="69"/>
                    <a:pt x="2" y="69"/>
                  </a:cubicBezTo>
                  <a:cubicBezTo>
                    <a:pt x="2" y="82"/>
                    <a:pt x="2" y="95"/>
                    <a:pt x="2" y="108"/>
                  </a:cubicBezTo>
                  <a:cubicBezTo>
                    <a:pt x="2" y="109"/>
                    <a:pt x="2" y="109"/>
                    <a:pt x="2" y="109"/>
                  </a:cubicBezTo>
                  <a:cubicBezTo>
                    <a:pt x="2" y="110"/>
                    <a:pt x="2" y="111"/>
                    <a:pt x="2" y="112"/>
                  </a:cubicBezTo>
                  <a:cubicBezTo>
                    <a:pt x="2" y="112"/>
                    <a:pt x="1" y="113"/>
                    <a:pt x="1" y="113"/>
                  </a:cubicBezTo>
                  <a:cubicBezTo>
                    <a:pt x="0" y="114"/>
                    <a:pt x="0" y="115"/>
                    <a:pt x="1" y="116"/>
                  </a:cubicBezTo>
                  <a:cubicBezTo>
                    <a:pt x="2" y="119"/>
                    <a:pt x="3" y="122"/>
                    <a:pt x="5" y="125"/>
                  </a:cubicBezTo>
                  <a:cubicBezTo>
                    <a:pt x="6" y="127"/>
                    <a:pt x="7" y="129"/>
                    <a:pt x="8" y="132"/>
                  </a:cubicBezTo>
                  <a:cubicBezTo>
                    <a:pt x="8" y="132"/>
                    <a:pt x="8" y="132"/>
                    <a:pt x="8" y="132"/>
                  </a:cubicBezTo>
                  <a:cubicBezTo>
                    <a:pt x="9" y="132"/>
                    <a:pt x="9" y="132"/>
                    <a:pt x="9" y="132"/>
                  </a:cubicBezTo>
                  <a:cubicBezTo>
                    <a:pt x="9" y="131"/>
                    <a:pt x="9" y="130"/>
                    <a:pt x="9" y="130"/>
                  </a:cubicBezTo>
                  <a:cubicBezTo>
                    <a:pt x="9" y="128"/>
                    <a:pt x="10" y="127"/>
                    <a:pt x="10" y="126"/>
                  </a:cubicBezTo>
                  <a:cubicBezTo>
                    <a:pt x="11" y="118"/>
                    <a:pt x="14" y="109"/>
                    <a:pt x="16" y="101"/>
                  </a:cubicBezTo>
                  <a:cubicBezTo>
                    <a:pt x="18" y="92"/>
                    <a:pt x="20" y="84"/>
                    <a:pt x="22" y="75"/>
                  </a:cubicBezTo>
                  <a:cubicBezTo>
                    <a:pt x="22" y="74"/>
                    <a:pt x="22" y="72"/>
                    <a:pt x="23" y="71"/>
                  </a:cubicBezTo>
                  <a:cubicBezTo>
                    <a:pt x="23" y="66"/>
                    <a:pt x="24" y="62"/>
                    <a:pt x="24" y="58"/>
                  </a:cubicBezTo>
                  <a:cubicBezTo>
                    <a:pt x="24" y="57"/>
                    <a:pt x="25" y="56"/>
                    <a:pt x="25" y="55"/>
                  </a:cubicBezTo>
                  <a:cubicBezTo>
                    <a:pt x="25" y="47"/>
                    <a:pt x="25" y="40"/>
                    <a:pt x="23" y="33"/>
                  </a:cubicBezTo>
                  <a:cubicBezTo>
                    <a:pt x="23" y="31"/>
                    <a:pt x="22" y="30"/>
                    <a:pt x="22" y="28"/>
                  </a:cubicBezTo>
                  <a:cubicBezTo>
                    <a:pt x="22" y="28"/>
                    <a:pt x="21" y="27"/>
                    <a:pt x="21" y="26"/>
                  </a:cubicBezTo>
                  <a:cubicBezTo>
                    <a:pt x="21" y="26"/>
                    <a:pt x="21" y="25"/>
                    <a:pt x="21" y="25"/>
                  </a:cubicBezTo>
                  <a:cubicBezTo>
                    <a:pt x="20" y="23"/>
                    <a:pt x="19" y="20"/>
                    <a:pt x="19" y="18"/>
                  </a:cubicBezTo>
                  <a:cubicBezTo>
                    <a:pt x="18" y="17"/>
                    <a:pt x="18" y="17"/>
                    <a:pt x="18" y="16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0" y="16"/>
                    <a:pt x="21" y="17"/>
                    <a:pt x="21" y="17"/>
                  </a:cubicBezTo>
                  <a:cubicBezTo>
                    <a:pt x="21" y="18"/>
                    <a:pt x="22" y="20"/>
                    <a:pt x="22" y="21"/>
                  </a:cubicBezTo>
                  <a:cubicBezTo>
                    <a:pt x="23" y="21"/>
                    <a:pt x="23" y="22"/>
                    <a:pt x="23" y="22"/>
                  </a:cubicBezTo>
                  <a:cubicBezTo>
                    <a:pt x="28" y="32"/>
                    <a:pt x="30" y="42"/>
                    <a:pt x="30" y="52"/>
                  </a:cubicBezTo>
                  <a:cubicBezTo>
                    <a:pt x="30" y="52"/>
                    <a:pt x="30" y="52"/>
                    <a:pt x="30" y="52"/>
                  </a:cubicBezTo>
                  <a:cubicBezTo>
                    <a:pt x="30" y="52"/>
                    <a:pt x="30" y="52"/>
                    <a:pt x="30" y="52"/>
                  </a:cubicBezTo>
                  <a:cubicBezTo>
                    <a:pt x="30" y="52"/>
                    <a:pt x="30" y="52"/>
                    <a:pt x="30" y="52"/>
                  </a:cubicBezTo>
                  <a:cubicBezTo>
                    <a:pt x="30" y="54"/>
                    <a:pt x="29" y="56"/>
                    <a:pt x="29" y="59"/>
                  </a:cubicBezTo>
                  <a:cubicBezTo>
                    <a:pt x="29" y="59"/>
                    <a:pt x="29" y="59"/>
                    <a:pt x="29" y="59"/>
                  </a:cubicBezTo>
                  <a:cubicBezTo>
                    <a:pt x="29" y="59"/>
                    <a:pt x="29" y="59"/>
                    <a:pt x="29" y="59"/>
                  </a:cubicBezTo>
                  <a:cubicBezTo>
                    <a:pt x="29" y="59"/>
                    <a:pt x="29" y="59"/>
                    <a:pt x="29" y="59"/>
                  </a:cubicBezTo>
                  <a:cubicBezTo>
                    <a:pt x="29" y="59"/>
                    <a:pt x="29" y="59"/>
                    <a:pt x="29" y="59"/>
                  </a:cubicBezTo>
                  <a:cubicBezTo>
                    <a:pt x="29" y="61"/>
                    <a:pt x="29" y="62"/>
                    <a:pt x="29" y="64"/>
                  </a:cubicBezTo>
                  <a:cubicBezTo>
                    <a:pt x="27" y="74"/>
                    <a:pt x="26" y="83"/>
                    <a:pt x="23" y="93"/>
                  </a:cubicBezTo>
                  <a:cubicBezTo>
                    <a:pt x="23" y="93"/>
                    <a:pt x="23" y="93"/>
                    <a:pt x="23" y="93"/>
                  </a:cubicBezTo>
                  <a:cubicBezTo>
                    <a:pt x="22" y="97"/>
                    <a:pt x="21" y="101"/>
                    <a:pt x="21" y="105"/>
                  </a:cubicBezTo>
                  <a:cubicBezTo>
                    <a:pt x="21" y="105"/>
                    <a:pt x="21" y="105"/>
                    <a:pt x="21" y="105"/>
                  </a:cubicBezTo>
                  <a:cubicBezTo>
                    <a:pt x="20" y="105"/>
                    <a:pt x="20" y="105"/>
                    <a:pt x="20" y="105"/>
                  </a:cubicBezTo>
                  <a:cubicBezTo>
                    <a:pt x="18" y="115"/>
                    <a:pt x="16" y="124"/>
                    <a:pt x="15" y="133"/>
                  </a:cubicBezTo>
                  <a:cubicBezTo>
                    <a:pt x="14" y="136"/>
                    <a:pt x="14" y="138"/>
                    <a:pt x="14" y="140"/>
                  </a:cubicBezTo>
                  <a:cubicBezTo>
                    <a:pt x="14" y="140"/>
                    <a:pt x="14" y="140"/>
                    <a:pt x="14" y="140"/>
                  </a:cubicBezTo>
                  <a:cubicBezTo>
                    <a:pt x="14" y="140"/>
                    <a:pt x="14" y="140"/>
                    <a:pt x="14" y="140"/>
                  </a:cubicBezTo>
                  <a:cubicBezTo>
                    <a:pt x="13" y="146"/>
                    <a:pt x="12" y="151"/>
                    <a:pt x="12" y="157"/>
                  </a:cubicBezTo>
                  <a:cubicBezTo>
                    <a:pt x="12" y="158"/>
                    <a:pt x="12" y="158"/>
                    <a:pt x="12" y="158"/>
                  </a:cubicBezTo>
                  <a:cubicBezTo>
                    <a:pt x="12" y="159"/>
                    <a:pt x="12" y="160"/>
                    <a:pt x="12" y="160"/>
                  </a:cubicBezTo>
                  <a:cubicBezTo>
                    <a:pt x="12" y="161"/>
                    <a:pt x="12" y="162"/>
                    <a:pt x="12" y="163"/>
                  </a:cubicBezTo>
                  <a:cubicBezTo>
                    <a:pt x="12" y="163"/>
                    <a:pt x="12" y="163"/>
                    <a:pt x="12" y="163"/>
                  </a:cubicBezTo>
                  <a:cubicBezTo>
                    <a:pt x="12" y="168"/>
                    <a:pt x="12" y="172"/>
                    <a:pt x="13" y="177"/>
                  </a:cubicBezTo>
                  <a:cubicBezTo>
                    <a:pt x="13" y="178"/>
                    <a:pt x="13" y="179"/>
                    <a:pt x="13" y="180"/>
                  </a:cubicBezTo>
                  <a:cubicBezTo>
                    <a:pt x="13" y="181"/>
                    <a:pt x="13" y="182"/>
                    <a:pt x="14" y="184"/>
                  </a:cubicBezTo>
                  <a:cubicBezTo>
                    <a:pt x="14" y="186"/>
                    <a:pt x="15" y="189"/>
                    <a:pt x="16" y="192"/>
                  </a:cubicBezTo>
                  <a:cubicBezTo>
                    <a:pt x="16" y="192"/>
                    <a:pt x="16" y="192"/>
                    <a:pt x="16" y="193"/>
                  </a:cubicBezTo>
                  <a:cubicBezTo>
                    <a:pt x="18" y="195"/>
                    <a:pt x="19" y="198"/>
                    <a:pt x="20" y="200"/>
                  </a:cubicBezTo>
                  <a:cubicBezTo>
                    <a:pt x="21" y="202"/>
                    <a:pt x="22" y="205"/>
                    <a:pt x="23" y="207"/>
                  </a:cubicBezTo>
                  <a:cubicBezTo>
                    <a:pt x="24" y="209"/>
                    <a:pt x="25" y="211"/>
                    <a:pt x="27" y="213"/>
                  </a:cubicBezTo>
                  <a:cubicBezTo>
                    <a:pt x="28" y="214"/>
                    <a:pt x="28" y="215"/>
                    <a:pt x="29" y="216"/>
                  </a:cubicBezTo>
                  <a:cubicBezTo>
                    <a:pt x="30" y="217"/>
                    <a:pt x="30" y="217"/>
                    <a:pt x="30" y="217"/>
                  </a:cubicBezTo>
                  <a:cubicBezTo>
                    <a:pt x="33" y="221"/>
                    <a:pt x="36" y="224"/>
                    <a:pt x="41" y="225"/>
                  </a:cubicBezTo>
                  <a:cubicBezTo>
                    <a:pt x="41" y="225"/>
                    <a:pt x="41" y="225"/>
                    <a:pt x="41" y="225"/>
                  </a:cubicBezTo>
                  <a:cubicBezTo>
                    <a:pt x="41" y="225"/>
                    <a:pt x="41" y="225"/>
                    <a:pt x="41" y="225"/>
                  </a:cubicBezTo>
                  <a:cubicBezTo>
                    <a:pt x="41" y="225"/>
                    <a:pt x="41" y="225"/>
                    <a:pt x="42" y="226"/>
                  </a:cubicBezTo>
                  <a:cubicBezTo>
                    <a:pt x="43" y="226"/>
                    <a:pt x="43" y="226"/>
                    <a:pt x="44" y="226"/>
                  </a:cubicBezTo>
                  <a:cubicBezTo>
                    <a:pt x="45" y="226"/>
                    <a:pt x="45" y="226"/>
                    <a:pt x="46" y="226"/>
                  </a:cubicBezTo>
                  <a:cubicBezTo>
                    <a:pt x="48" y="225"/>
                    <a:pt x="49" y="224"/>
                    <a:pt x="49" y="221"/>
                  </a:cubicBezTo>
                  <a:cubicBezTo>
                    <a:pt x="49" y="221"/>
                    <a:pt x="49" y="221"/>
                    <a:pt x="49" y="221"/>
                  </a:cubicBezTo>
                  <a:cubicBezTo>
                    <a:pt x="49" y="221"/>
                    <a:pt x="49" y="221"/>
                    <a:pt x="49" y="221"/>
                  </a:cubicBezTo>
                  <a:cubicBezTo>
                    <a:pt x="49" y="221"/>
                    <a:pt x="49" y="220"/>
                    <a:pt x="49" y="219"/>
                  </a:cubicBezTo>
                  <a:cubicBezTo>
                    <a:pt x="49" y="218"/>
                    <a:pt x="49" y="217"/>
                    <a:pt x="48" y="216"/>
                  </a:cubicBezTo>
                  <a:cubicBezTo>
                    <a:pt x="48" y="214"/>
                    <a:pt x="47" y="212"/>
                    <a:pt x="46" y="209"/>
                  </a:cubicBezTo>
                  <a:cubicBezTo>
                    <a:pt x="46" y="208"/>
                    <a:pt x="45" y="206"/>
                    <a:pt x="45" y="205"/>
                  </a:cubicBezTo>
                  <a:cubicBezTo>
                    <a:pt x="43" y="200"/>
                    <a:pt x="41" y="196"/>
                    <a:pt x="40" y="191"/>
                  </a:cubicBezTo>
                  <a:cubicBezTo>
                    <a:pt x="38" y="184"/>
                    <a:pt x="36" y="177"/>
                    <a:pt x="34" y="170"/>
                  </a:cubicBezTo>
                  <a:cubicBezTo>
                    <a:pt x="32" y="161"/>
                    <a:pt x="31" y="153"/>
                    <a:pt x="31" y="144"/>
                  </a:cubicBezTo>
                  <a:cubicBezTo>
                    <a:pt x="30" y="136"/>
                    <a:pt x="30" y="127"/>
                    <a:pt x="31" y="119"/>
                  </a:cubicBezTo>
                  <a:cubicBezTo>
                    <a:pt x="32" y="118"/>
                    <a:pt x="32" y="118"/>
                    <a:pt x="32" y="118"/>
                  </a:cubicBezTo>
                  <a:cubicBezTo>
                    <a:pt x="33" y="111"/>
                    <a:pt x="34" y="103"/>
                    <a:pt x="35" y="96"/>
                  </a:cubicBezTo>
                  <a:cubicBezTo>
                    <a:pt x="37" y="86"/>
                    <a:pt x="40" y="76"/>
                    <a:pt x="41" y="66"/>
                  </a:cubicBezTo>
                  <a:cubicBezTo>
                    <a:pt x="41" y="66"/>
                    <a:pt x="41" y="66"/>
                    <a:pt x="41" y="66"/>
                  </a:cubicBezTo>
                  <a:cubicBezTo>
                    <a:pt x="42" y="62"/>
                    <a:pt x="42" y="58"/>
                    <a:pt x="42" y="55"/>
                  </a:cubicBezTo>
                  <a:cubicBezTo>
                    <a:pt x="42" y="51"/>
                    <a:pt x="42" y="48"/>
                    <a:pt x="42" y="44"/>
                  </a:cubicBezTo>
                  <a:cubicBezTo>
                    <a:pt x="41" y="38"/>
                    <a:pt x="40" y="32"/>
                    <a:pt x="38" y="26"/>
                  </a:cubicBezTo>
                  <a:cubicBezTo>
                    <a:pt x="35" y="17"/>
                    <a:pt x="29" y="10"/>
                    <a:pt x="22" y="3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22" y="3"/>
                    <a:pt x="21" y="2"/>
                    <a:pt x="20" y="1"/>
                  </a:cubicBezTo>
                  <a:cubicBezTo>
                    <a:pt x="19" y="1"/>
                    <a:pt x="18" y="1"/>
                    <a:pt x="18" y="0"/>
                  </a:cubicBezTo>
                  <a:cubicBezTo>
                    <a:pt x="17" y="0"/>
                    <a:pt x="17" y="0"/>
                    <a:pt x="16" y="0"/>
                  </a:cubicBezTo>
                </a:path>
              </a:pathLst>
            </a:custGeom>
            <a:solidFill>
              <a:srgbClr val="BB2A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16" name="Freeform 410"/>
            <p:cNvSpPr>
              <a:spLocks noEditPoints="1"/>
            </p:cNvSpPr>
            <p:nvPr/>
          </p:nvSpPr>
          <p:spPr bwMode="auto">
            <a:xfrm>
              <a:off x="877888" y="3328988"/>
              <a:ext cx="447675" cy="161925"/>
            </a:xfrm>
            <a:custGeom>
              <a:avLst/>
              <a:gdLst>
                <a:gd name="T0" fmla="*/ 106 w 119"/>
                <a:gd name="T1" fmla="*/ 43 h 43"/>
                <a:gd name="T2" fmla="*/ 107 w 119"/>
                <a:gd name="T3" fmla="*/ 43 h 43"/>
                <a:gd name="T4" fmla="*/ 118 w 119"/>
                <a:gd name="T5" fmla="*/ 36 h 43"/>
                <a:gd name="T6" fmla="*/ 118 w 119"/>
                <a:gd name="T7" fmla="*/ 36 h 43"/>
                <a:gd name="T8" fmla="*/ 107 w 119"/>
                <a:gd name="T9" fmla="*/ 31 h 43"/>
                <a:gd name="T10" fmla="*/ 107 w 119"/>
                <a:gd name="T11" fmla="*/ 30 h 43"/>
                <a:gd name="T12" fmla="*/ 107 w 119"/>
                <a:gd name="T13" fmla="*/ 28 h 43"/>
                <a:gd name="T14" fmla="*/ 107 w 119"/>
                <a:gd name="T15" fmla="*/ 28 h 43"/>
                <a:gd name="T16" fmla="*/ 54 w 119"/>
                <a:gd name="T17" fmla="*/ 22 h 43"/>
                <a:gd name="T18" fmla="*/ 54 w 119"/>
                <a:gd name="T19" fmla="*/ 23 h 43"/>
                <a:gd name="T20" fmla="*/ 54 w 119"/>
                <a:gd name="T21" fmla="*/ 22 h 43"/>
                <a:gd name="T22" fmla="*/ 119 w 119"/>
                <a:gd name="T23" fmla="*/ 30 h 43"/>
                <a:gd name="T24" fmla="*/ 51 w 119"/>
                <a:gd name="T25" fmla="*/ 21 h 43"/>
                <a:gd name="T26" fmla="*/ 50 w 119"/>
                <a:gd name="T27" fmla="*/ 24 h 43"/>
                <a:gd name="T28" fmla="*/ 51 w 119"/>
                <a:gd name="T29" fmla="*/ 21 h 43"/>
                <a:gd name="T30" fmla="*/ 19 w 119"/>
                <a:gd name="T31" fmla="*/ 17 h 43"/>
                <a:gd name="T32" fmla="*/ 17 w 119"/>
                <a:gd name="T33" fmla="*/ 19 h 43"/>
                <a:gd name="T34" fmla="*/ 20 w 119"/>
                <a:gd name="T35" fmla="*/ 16 h 43"/>
                <a:gd name="T36" fmla="*/ 85 w 119"/>
                <a:gd name="T37" fmla="*/ 17 h 43"/>
                <a:gd name="T38" fmla="*/ 85 w 119"/>
                <a:gd name="T39" fmla="*/ 17 h 43"/>
                <a:gd name="T40" fmla="*/ 90 w 119"/>
                <a:gd name="T41" fmla="*/ 15 h 43"/>
                <a:gd name="T42" fmla="*/ 104 w 119"/>
                <a:gd name="T43" fmla="*/ 26 h 43"/>
                <a:gd name="T44" fmla="*/ 104 w 119"/>
                <a:gd name="T45" fmla="*/ 26 h 43"/>
                <a:gd name="T46" fmla="*/ 90 w 119"/>
                <a:gd name="T47" fmla="*/ 15 h 43"/>
                <a:gd name="T48" fmla="*/ 16 w 119"/>
                <a:gd name="T49" fmla="*/ 14 h 43"/>
                <a:gd name="T50" fmla="*/ 17 w 119"/>
                <a:gd name="T51" fmla="*/ 14 h 43"/>
                <a:gd name="T52" fmla="*/ 85 w 119"/>
                <a:gd name="T53" fmla="*/ 14 h 43"/>
                <a:gd name="T54" fmla="*/ 86 w 119"/>
                <a:gd name="T55" fmla="*/ 14 h 43"/>
                <a:gd name="T56" fmla="*/ 18 w 119"/>
                <a:gd name="T57" fmla="*/ 13 h 43"/>
                <a:gd name="T58" fmla="*/ 20 w 119"/>
                <a:gd name="T59" fmla="*/ 14 h 43"/>
                <a:gd name="T60" fmla="*/ 55 w 119"/>
                <a:gd name="T61" fmla="*/ 11 h 43"/>
                <a:gd name="T62" fmla="*/ 51 w 119"/>
                <a:gd name="T63" fmla="*/ 12 h 43"/>
                <a:gd name="T64" fmla="*/ 55 w 119"/>
                <a:gd name="T65" fmla="*/ 11 h 43"/>
                <a:gd name="T66" fmla="*/ 113 w 119"/>
                <a:gd name="T67" fmla="*/ 13 h 43"/>
                <a:gd name="T68" fmla="*/ 108 w 119"/>
                <a:gd name="T69" fmla="*/ 7 h 43"/>
                <a:gd name="T70" fmla="*/ 58 w 119"/>
                <a:gd name="T71" fmla="*/ 11 h 43"/>
                <a:gd name="T72" fmla="*/ 19 w 119"/>
                <a:gd name="T73" fmla="*/ 4 h 43"/>
                <a:gd name="T74" fmla="*/ 19 w 119"/>
                <a:gd name="T75" fmla="*/ 4 h 43"/>
                <a:gd name="T76" fmla="*/ 101 w 119"/>
                <a:gd name="T77" fmla="*/ 1 h 43"/>
                <a:gd name="T78" fmla="*/ 102 w 119"/>
                <a:gd name="T79" fmla="*/ 2 h 43"/>
                <a:gd name="T80" fmla="*/ 100 w 119"/>
                <a:gd name="T81" fmla="*/ 1 h 43"/>
                <a:gd name="T82" fmla="*/ 96 w 119"/>
                <a:gd name="T83" fmla="*/ 1 h 43"/>
                <a:gd name="T84" fmla="*/ 97 w 119"/>
                <a:gd name="T85" fmla="*/ 0 h 43"/>
                <a:gd name="T86" fmla="*/ 1 w 119"/>
                <a:gd name="T87" fmla="*/ 3 h 43"/>
                <a:gd name="T88" fmla="*/ 0 w 119"/>
                <a:gd name="T89" fmla="*/ 5 h 43"/>
                <a:gd name="T90" fmla="*/ 6 w 119"/>
                <a:gd name="T91" fmla="*/ 0 h 43"/>
                <a:gd name="T92" fmla="*/ 6 w 119"/>
                <a:gd name="T93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19" h="43">
                  <a:moveTo>
                    <a:pt x="109" y="43"/>
                  </a:moveTo>
                  <a:cubicBezTo>
                    <a:pt x="108" y="43"/>
                    <a:pt x="107" y="43"/>
                    <a:pt x="106" y="43"/>
                  </a:cubicBezTo>
                  <a:cubicBezTo>
                    <a:pt x="106" y="43"/>
                    <a:pt x="106" y="43"/>
                    <a:pt x="107" y="43"/>
                  </a:cubicBezTo>
                  <a:cubicBezTo>
                    <a:pt x="107" y="43"/>
                    <a:pt x="107" y="43"/>
                    <a:pt x="107" y="43"/>
                  </a:cubicBezTo>
                  <a:cubicBezTo>
                    <a:pt x="108" y="43"/>
                    <a:pt x="109" y="43"/>
                    <a:pt x="109" y="43"/>
                  </a:cubicBezTo>
                  <a:moveTo>
                    <a:pt x="118" y="36"/>
                  </a:moveTo>
                  <a:cubicBezTo>
                    <a:pt x="117" y="38"/>
                    <a:pt x="116" y="39"/>
                    <a:pt x="114" y="41"/>
                  </a:cubicBezTo>
                  <a:cubicBezTo>
                    <a:pt x="116" y="39"/>
                    <a:pt x="117" y="38"/>
                    <a:pt x="118" y="36"/>
                  </a:cubicBezTo>
                  <a:moveTo>
                    <a:pt x="107" y="30"/>
                  </a:moveTo>
                  <a:cubicBezTo>
                    <a:pt x="107" y="31"/>
                    <a:pt x="107" y="31"/>
                    <a:pt x="107" y="31"/>
                  </a:cubicBezTo>
                  <a:cubicBezTo>
                    <a:pt x="107" y="31"/>
                    <a:pt x="107" y="31"/>
                    <a:pt x="106" y="31"/>
                  </a:cubicBezTo>
                  <a:cubicBezTo>
                    <a:pt x="107" y="31"/>
                    <a:pt x="107" y="31"/>
                    <a:pt x="107" y="30"/>
                  </a:cubicBezTo>
                  <a:moveTo>
                    <a:pt x="107" y="28"/>
                  </a:moveTo>
                  <a:cubicBezTo>
                    <a:pt x="107" y="28"/>
                    <a:pt x="107" y="28"/>
                    <a:pt x="107" y="28"/>
                  </a:cubicBezTo>
                  <a:cubicBezTo>
                    <a:pt x="107" y="28"/>
                    <a:pt x="107" y="29"/>
                    <a:pt x="107" y="29"/>
                  </a:cubicBezTo>
                  <a:cubicBezTo>
                    <a:pt x="107" y="29"/>
                    <a:pt x="107" y="28"/>
                    <a:pt x="107" y="28"/>
                  </a:cubicBezTo>
                  <a:cubicBezTo>
                    <a:pt x="107" y="28"/>
                    <a:pt x="107" y="28"/>
                    <a:pt x="107" y="28"/>
                  </a:cubicBezTo>
                  <a:moveTo>
                    <a:pt x="54" y="22"/>
                  </a:moveTo>
                  <a:cubicBezTo>
                    <a:pt x="54" y="22"/>
                    <a:pt x="54" y="22"/>
                    <a:pt x="54" y="23"/>
                  </a:cubicBezTo>
                  <a:cubicBezTo>
                    <a:pt x="54" y="23"/>
                    <a:pt x="54" y="23"/>
                    <a:pt x="54" y="23"/>
                  </a:cubicBezTo>
                  <a:cubicBezTo>
                    <a:pt x="54" y="23"/>
                    <a:pt x="54" y="22"/>
                    <a:pt x="54" y="22"/>
                  </a:cubicBezTo>
                  <a:cubicBezTo>
                    <a:pt x="54" y="22"/>
                    <a:pt x="54" y="22"/>
                    <a:pt x="54" y="22"/>
                  </a:cubicBezTo>
                  <a:moveTo>
                    <a:pt x="117" y="22"/>
                  </a:moveTo>
                  <a:cubicBezTo>
                    <a:pt x="119" y="24"/>
                    <a:pt x="119" y="27"/>
                    <a:pt x="119" y="30"/>
                  </a:cubicBezTo>
                  <a:cubicBezTo>
                    <a:pt x="119" y="27"/>
                    <a:pt x="119" y="24"/>
                    <a:pt x="117" y="22"/>
                  </a:cubicBezTo>
                  <a:moveTo>
                    <a:pt x="51" y="21"/>
                  </a:moveTo>
                  <a:cubicBezTo>
                    <a:pt x="51" y="21"/>
                    <a:pt x="51" y="21"/>
                    <a:pt x="51" y="21"/>
                  </a:cubicBezTo>
                  <a:cubicBezTo>
                    <a:pt x="50" y="22"/>
                    <a:pt x="50" y="23"/>
                    <a:pt x="50" y="24"/>
                  </a:cubicBezTo>
                  <a:cubicBezTo>
                    <a:pt x="50" y="23"/>
                    <a:pt x="50" y="22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moveTo>
                    <a:pt x="20" y="16"/>
                  </a:moveTo>
                  <a:cubicBezTo>
                    <a:pt x="20" y="17"/>
                    <a:pt x="20" y="17"/>
                    <a:pt x="19" y="17"/>
                  </a:cubicBezTo>
                  <a:cubicBezTo>
                    <a:pt x="19" y="18"/>
                    <a:pt x="18" y="18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8" y="18"/>
                    <a:pt x="19" y="18"/>
                    <a:pt x="19" y="17"/>
                  </a:cubicBezTo>
                  <a:cubicBezTo>
                    <a:pt x="19" y="17"/>
                    <a:pt x="20" y="17"/>
                    <a:pt x="20" y="16"/>
                  </a:cubicBezTo>
                  <a:moveTo>
                    <a:pt x="85" y="16"/>
                  </a:moveTo>
                  <a:cubicBezTo>
                    <a:pt x="85" y="16"/>
                    <a:pt x="85" y="17"/>
                    <a:pt x="85" y="17"/>
                  </a:cubicBezTo>
                  <a:cubicBezTo>
                    <a:pt x="85" y="17"/>
                    <a:pt x="85" y="17"/>
                    <a:pt x="85" y="17"/>
                  </a:cubicBezTo>
                  <a:cubicBezTo>
                    <a:pt x="85" y="17"/>
                    <a:pt x="85" y="17"/>
                    <a:pt x="85" y="17"/>
                  </a:cubicBezTo>
                  <a:cubicBezTo>
                    <a:pt x="85" y="16"/>
                    <a:pt x="85" y="16"/>
                    <a:pt x="85" y="16"/>
                  </a:cubicBezTo>
                  <a:moveTo>
                    <a:pt x="90" y="15"/>
                  </a:moveTo>
                  <a:cubicBezTo>
                    <a:pt x="90" y="15"/>
                    <a:pt x="90" y="15"/>
                    <a:pt x="90" y="15"/>
                  </a:cubicBezTo>
                  <a:cubicBezTo>
                    <a:pt x="95" y="19"/>
                    <a:pt x="100" y="22"/>
                    <a:pt x="104" y="26"/>
                  </a:cubicBezTo>
                  <a:cubicBezTo>
                    <a:pt x="105" y="26"/>
                    <a:pt x="105" y="26"/>
                    <a:pt x="105" y="26"/>
                  </a:cubicBezTo>
                  <a:cubicBezTo>
                    <a:pt x="105" y="26"/>
                    <a:pt x="104" y="26"/>
                    <a:pt x="104" y="26"/>
                  </a:cubicBezTo>
                  <a:cubicBezTo>
                    <a:pt x="100" y="22"/>
                    <a:pt x="95" y="19"/>
                    <a:pt x="91" y="15"/>
                  </a:cubicBezTo>
                  <a:cubicBezTo>
                    <a:pt x="90" y="15"/>
                    <a:pt x="90" y="15"/>
                    <a:pt x="90" y="15"/>
                  </a:cubicBezTo>
                  <a:moveTo>
                    <a:pt x="17" y="14"/>
                  </a:moveTo>
                  <a:cubicBezTo>
                    <a:pt x="16" y="14"/>
                    <a:pt x="16" y="14"/>
                    <a:pt x="16" y="14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6" y="14"/>
                    <a:pt x="16" y="14"/>
                    <a:pt x="17" y="14"/>
                  </a:cubicBezTo>
                  <a:moveTo>
                    <a:pt x="86" y="14"/>
                  </a:moveTo>
                  <a:cubicBezTo>
                    <a:pt x="86" y="14"/>
                    <a:pt x="86" y="14"/>
                    <a:pt x="85" y="14"/>
                  </a:cubicBezTo>
                  <a:cubicBezTo>
                    <a:pt x="85" y="14"/>
                    <a:pt x="85" y="14"/>
                    <a:pt x="85" y="14"/>
                  </a:cubicBezTo>
                  <a:cubicBezTo>
                    <a:pt x="86" y="14"/>
                    <a:pt x="86" y="14"/>
                    <a:pt x="86" y="14"/>
                  </a:cubicBezTo>
                  <a:cubicBezTo>
                    <a:pt x="86" y="14"/>
                    <a:pt x="86" y="14"/>
                    <a:pt x="86" y="14"/>
                  </a:cubicBezTo>
                  <a:moveTo>
                    <a:pt x="18" y="13"/>
                  </a:moveTo>
                  <a:cubicBezTo>
                    <a:pt x="19" y="13"/>
                    <a:pt x="19" y="14"/>
                    <a:pt x="19" y="14"/>
                  </a:cubicBezTo>
                  <a:cubicBezTo>
                    <a:pt x="19" y="14"/>
                    <a:pt x="19" y="14"/>
                    <a:pt x="20" y="14"/>
                  </a:cubicBezTo>
                  <a:cubicBezTo>
                    <a:pt x="19" y="14"/>
                    <a:pt x="19" y="13"/>
                    <a:pt x="18" y="13"/>
                  </a:cubicBezTo>
                  <a:moveTo>
                    <a:pt x="55" y="11"/>
                  </a:moveTo>
                  <a:cubicBezTo>
                    <a:pt x="54" y="12"/>
                    <a:pt x="53" y="12"/>
                    <a:pt x="52" y="12"/>
                  </a:cubicBezTo>
                  <a:cubicBezTo>
                    <a:pt x="52" y="12"/>
                    <a:pt x="51" y="12"/>
                    <a:pt x="51" y="12"/>
                  </a:cubicBezTo>
                  <a:cubicBezTo>
                    <a:pt x="51" y="12"/>
                    <a:pt x="52" y="12"/>
                    <a:pt x="52" y="12"/>
                  </a:cubicBezTo>
                  <a:cubicBezTo>
                    <a:pt x="53" y="12"/>
                    <a:pt x="54" y="12"/>
                    <a:pt x="55" y="11"/>
                  </a:cubicBezTo>
                  <a:moveTo>
                    <a:pt x="108" y="7"/>
                  </a:moveTo>
                  <a:cubicBezTo>
                    <a:pt x="110" y="9"/>
                    <a:pt x="111" y="11"/>
                    <a:pt x="113" y="13"/>
                  </a:cubicBezTo>
                  <a:cubicBezTo>
                    <a:pt x="112" y="12"/>
                    <a:pt x="112" y="12"/>
                    <a:pt x="111" y="11"/>
                  </a:cubicBezTo>
                  <a:cubicBezTo>
                    <a:pt x="110" y="10"/>
                    <a:pt x="109" y="9"/>
                    <a:pt x="108" y="7"/>
                  </a:cubicBezTo>
                  <a:moveTo>
                    <a:pt x="78" y="6"/>
                  </a:moveTo>
                  <a:cubicBezTo>
                    <a:pt x="72" y="8"/>
                    <a:pt x="65" y="9"/>
                    <a:pt x="58" y="11"/>
                  </a:cubicBezTo>
                  <a:cubicBezTo>
                    <a:pt x="65" y="9"/>
                    <a:pt x="72" y="8"/>
                    <a:pt x="78" y="6"/>
                  </a:cubicBezTo>
                  <a:moveTo>
                    <a:pt x="19" y="4"/>
                  </a:moveTo>
                  <a:cubicBezTo>
                    <a:pt x="24" y="6"/>
                    <a:pt x="29" y="7"/>
                    <a:pt x="34" y="8"/>
                  </a:cubicBezTo>
                  <a:cubicBezTo>
                    <a:pt x="29" y="7"/>
                    <a:pt x="24" y="6"/>
                    <a:pt x="19" y="4"/>
                  </a:cubicBezTo>
                  <a:moveTo>
                    <a:pt x="100" y="1"/>
                  </a:moveTo>
                  <a:cubicBezTo>
                    <a:pt x="100" y="1"/>
                    <a:pt x="101" y="1"/>
                    <a:pt x="101" y="1"/>
                  </a:cubicBezTo>
                  <a:cubicBezTo>
                    <a:pt x="102" y="1"/>
                    <a:pt x="102" y="1"/>
                    <a:pt x="102" y="1"/>
                  </a:cubicBezTo>
                  <a:cubicBezTo>
                    <a:pt x="102" y="2"/>
                    <a:pt x="102" y="2"/>
                    <a:pt x="102" y="2"/>
                  </a:cubicBezTo>
                  <a:cubicBezTo>
                    <a:pt x="102" y="2"/>
                    <a:pt x="102" y="2"/>
                    <a:pt x="102" y="2"/>
                  </a:cubicBezTo>
                  <a:cubicBezTo>
                    <a:pt x="101" y="1"/>
                    <a:pt x="101" y="1"/>
                    <a:pt x="100" y="1"/>
                  </a:cubicBezTo>
                  <a:moveTo>
                    <a:pt x="97" y="0"/>
                  </a:moveTo>
                  <a:cubicBezTo>
                    <a:pt x="97" y="0"/>
                    <a:pt x="97" y="1"/>
                    <a:pt x="96" y="1"/>
                  </a:cubicBezTo>
                  <a:cubicBezTo>
                    <a:pt x="97" y="1"/>
                    <a:pt x="97" y="1"/>
                    <a:pt x="97" y="0"/>
                  </a:cubicBezTo>
                  <a:cubicBezTo>
                    <a:pt x="97" y="0"/>
                    <a:pt x="97" y="0"/>
                    <a:pt x="97" y="0"/>
                  </a:cubicBezTo>
                  <a:moveTo>
                    <a:pt x="6" y="0"/>
                  </a:moveTo>
                  <a:cubicBezTo>
                    <a:pt x="4" y="0"/>
                    <a:pt x="3" y="1"/>
                    <a:pt x="1" y="3"/>
                  </a:cubicBezTo>
                  <a:cubicBezTo>
                    <a:pt x="1" y="4"/>
                    <a:pt x="1" y="4"/>
                    <a:pt x="0" y="4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1" y="4"/>
                    <a:pt x="2" y="3"/>
                    <a:pt x="3" y="2"/>
                  </a:cubicBezTo>
                  <a:cubicBezTo>
                    <a:pt x="4" y="1"/>
                    <a:pt x="5" y="0"/>
                    <a:pt x="6" y="0"/>
                  </a:cubicBezTo>
                  <a:cubicBezTo>
                    <a:pt x="6" y="0"/>
                    <a:pt x="6" y="0"/>
                    <a:pt x="7" y="0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solidFill>
              <a:srgbClr val="C297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17" name="Freeform 411"/>
            <p:cNvSpPr>
              <a:spLocks/>
            </p:cNvSpPr>
            <p:nvPr/>
          </p:nvSpPr>
          <p:spPr bwMode="auto">
            <a:xfrm>
              <a:off x="874713" y="3328988"/>
              <a:ext cx="450850" cy="161925"/>
            </a:xfrm>
            <a:custGeom>
              <a:avLst/>
              <a:gdLst>
                <a:gd name="T0" fmla="*/ 98 w 120"/>
                <a:gd name="T1" fmla="*/ 0 h 43"/>
                <a:gd name="T2" fmla="*/ 97 w 120"/>
                <a:gd name="T3" fmla="*/ 1 h 43"/>
                <a:gd name="T4" fmla="*/ 90 w 120"/>
                <a:gd name="T5" fmla="*/ 3 h 43"/>
                <a:gd name="T6" fmla="*/ 59 w 120"/>
                <a:gd name="T7" fmla="*/ 11 h 43"/>
                <a:gd name="T8" fmla="*/ 56 w 120"/>
                <a:gd name="T9" fmla="*/ 11 h 43"/>
                <a:gd name="T10" fmla="*/ 52 w 120"/>
                <a:gd name="T11" fmla="*/ 12 h 43"/>
                <a:gd name="T12" fmla="*/ 35 w 120"/>
                <a:gd name="T13" fmla="*/ 8 h 43"/>
                <a:gd name="T14" fmla="*/ 11 w 120"/>
                <a:gd name="T15" fmla="*/ 1 h 43"/>
                <a:gd name="T16" fmla="*/ 7 w 120"/>
                <a:gd name="T17" fmla="*/ 0 h 43"/>
                <a:gd name="T18" fmla="*/ 1 w 120"/>
                <a:gd name="T19" fmla="*/ 5 h 43"/>
                <a:gd name="T20" fmla="*/ 10 w 120"/>
                <a:gd name="T21" fmla="*/ 17 h 43"/>
                <a:gd name="T22" fmla="*/ 13 w 120"/>
                <a:gd name="T23" fmla="*/ 17 h 43"/>
                <a:gd name="T24" fmla="*/ 17 w 120"/>
                <a:gd name="T25" fmla="*/ 14 h 43"/>
                <a:gd name="T26" fmla="*/ 18 w 120"/>
                <a:gd name="T27" fmla="*/ 14 h 43"/>
                <a:gd name="T28" fmla="*/ 19 w 120"/>
                <a:gd name="T29" fmla="*/ 13 h 43"/>
                <a:gd name="T30" fmla="*/ 21 w 120"/>
                <a:gd name="T31" fmla="*/ 16 h 43"/>
                <a:gd name="T32" fmla="*/ 18 w 120"/>
                <a:gd name="T33" fmla="*/ 19 h 43"/>
                <a:gd name="T34" fmla="*/ 17 w 120"/>
                <a:gd name="T35" fmla="*/ 20 h 43"/>
                <a:gd name="T36" fmla="*/ 18 w 120"/>
                <a:gd name="T37" fmla="*/ 22 h 43"/>
                <a:gd name="T38" fmla="*/ 43 w 120"/>
                <a:gd name="T39" fmla="*/ 27 h 43"/>
                <a:gd name="T40" fmla="*/ 51 w 120"/>
                <a:gd name="T41" fmla="*/ 24 h 43"/>
                <a:gd name="T42" fmla="*/ 52 w 120"/>
                <a:gd name="T43" fmla="*/ 21 h 43"/>
                <a:gd name="T44" fmla="*/ 53 w 120"/>
                <a:gd name="T45" fmla="*/ 20 h 43"/>
                <a:gd name="T46" fmla="*/ 55 w 120"/>
                <a:gd name="T47" fmla="*/ 21 h 43"/>
                <a:gd name="T48" fmla="*/ 55 w 120"/>
                <a:gd name="T49" fmla="*/ 22 h 43"/>
                <a:gd name="T50" fmla="*/ 57 w 120"/>
                <a:gd name="T51" fmla="*/ 25 h 43"/>
                <a:gd name="T52" fmla="*/ 75 w 120"/>
                <a:gd name="T53" fmla="*/ 21 h 43"/>
                <a:gd name="T54" fmla="*/ 87 w 120"/>
                <a:gd name="T55" fmla="*/ 19 h 43"/>
                <a:gd name="T56" fmla="*/ 86 w 120"/>
                <a:gd name="T57" fmla="*/ 17 h 43"/>
                <a:gd name="T58" fmla="*/ 86 w 120"/>
                <a:gd name="T59" fmla="*/ 16 h 43"/>
                <a:gd name="T60" fmla="*/ 86 w 120"/>
                <a:gd name="T61" fmla="*/ 14 h 43"/>
                <a:gd name="T62" fmla="*/ 88 w 120"/>
                <a:gd name="T63" fmla="*/ 13 h 43"/>
                <a:gd name="T64" fmla="*/ 91 w 120"/>
                <a:gd name="T65" fmla="*/ 15 h 43"/>
                <a:gd name="T66" fmla="*/ 105 w 120"/>
                <a:gd name="T67" fmla="*/ 26 h 43"/>
                <a:gd name="T68" fmla="*/ 108 w 120"/>
                <a:gd name="T69" fmla="*/ 28 h 43"/>
                <a:gd name="T70" fmla="*/ 108 w 120"/>
                <a:gd name="T71" fmla="*/ 29 h 43"/>
                <a:gd name="T72" fmla="*/ 107 w 120"/>
                <a:gd name="T73" fmla="*/ 31 h 43"/>
                <a:gd name="T74" fmla="*/ 106 w 120"/>
                <a:gd name="T75" fmla="*/ 37 h 43"/>
                <a:gd name="T76" fmla="*/ 106 w 120"/>
                <a:gd name="T77" fmla="*/ 42 h 43"/>
                <a:gd name="T78" fmla="*/ 110 w 120"/>
                <a:gd name="T79" fmla="*/ 43 h 43"/>
                <a:gd name="T80" fmla="*/ 119 w 120"/>
                <a:gd name="T81" fmla="*/ 36 h 43"/>
                <a:gd name="T82" fmla="*/ 120 w 120"/>
                <a:gd name="T83" fmla="*/ 30 h 43"/>
                <a:gd name="T84" fmla="*/ 118 w 120"/>
                <a:gd name="T85" fmla="*/ 21 h 43"/>
                <a:gd name="T86" fmla="*/ 109 w 120"/>
                <a:gd name="T87" fmla="*/ 7 h 43"/>
                <a:gd name="T88" fmla="*/ 103 w 120"/>
                <a:gd name="T89" fmla="*/ 1 h 43"/>
                <a:gd name="T90" fmla="*/ 101 w 120"/>
                <a:gd name="T91" fmla="*/ 1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20" h="43">
                  <a:moveTo>
                    <a:pt x="100" y="0"/>
                  </a:moveTo>
                  <a:cubicBezTo>
                    <a:pt x="99" y="0"/>
                    <a:pt x="99" y="0"/>
                    <a:pt x="98" y="0"/>
                  </a:cubicBezTo>
                  <a:cubicBezTo>
                    <a:pt x="98" y="0"/>
                    <a:pt x="98" y="0"/>
                    <a:pt x="98" y="0"/>
                  </a:cubicBezTo>
                  <a:cubicBezTo>
                    <a:pt x="98" y="1"/>
                    <a:pt x="98" y="1"/>
                    <a:pt x="97" y="1"/>
                  </a:cubicBezTo>
                  <a:cubicBezTo>
                    <a:pt x="97" y="1"/>
                    <a:pt x="97" y="1"/>
                    <a:pt x="97" y="1"/>
                  </a:cubicBezTo>
                  <a:cubicBezTo>
                    <a:pt x="95" y="2"/>
                    <a:pt x="93" y="2"/>
                    <a:pt x="90" y="3"/>
                  </a:cubicBezTo>
                  <a:cubicBezTo>
                    <a:pt x="87" y="4"/>
                    <a:pt x="83" y="5"/>
                    <a:pt x="79" y="6"/>
                  </a:cubicBezTo>
                  <a:cubicBezTo>
                    <a:pt x="73" y="8"/>
                    <a:pt x="66" y="9"/>
                    <a:pt x="59" y="11"/>
                  </a:cubicBezTo>
                  <a:cubicBezTo>
                    <a:pt x="58" y="11"/>
                    <a:pt x="58" y="11"/>
                    <a:pt x="57" y="11"/>
                  </a:cubicBezTo>
                  <a:cubicBezTo>
                    <a:pt x="57" y="11"/>
                    <a:pt x="56" y="11"/>
                    <a:pt x="56" y="11"/>
                  </a:cubicBezTo>
                  <a:cubicBezTo>
                    <a:pt x="55" y="12"/>
                    <a:pt x="54" y="12"/>
                    <a:pt x="53" y="12"/>
                  </a:cubicBezTo>
                  <a:cubicBezTo>
                    <a:pt x="53" y="12"/>
                    <a:pt x="52" y="12"/>
                    <a:pt x="52" y="12"/>
                  </a:cubicBezTo>
                  <a:cubicBezTo>
                    <a:pt x="51" y="12"/>
                    <a:pt x="51" y="12"/>
                    <a:pt x="51" y="12"/>
                  </a:cubicBezTo>
                  <a:cubicBezTo>
                    <a:pt x="46" y="10"/>
                    <a:pt x="40" y="9"/>
                    <a:pt x="35" y="8"/>
                  </a:cubicBezTo>
                  <a:cubicBezTo>
                    <a:pt x="30" y="7"/>
                    <a:pt x="25" y="6"/>
                    <a:pt x="20" y="4"/>
                  </a:cubicBezTo>
                  <a:cubicBezTo>
                    <a:pt x="17" y="3"/>
                    <a:pt x="14" y="2"/>
                    <a:pt x="11" y="1"/>
                  </a:cubicBezTo>
                  <a:cubicBezTo>
                    <a:pt x="9" y="1"/>
                    <a:pt x="8" y="1"/>
                    <a:pt x="8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5" y="1"/>
                    <a:pt x="4" y="2"/>
                  </a:cubicBezTo>
                  <a:cubicBezTo>
                    <a:pt x="3" y="3"/>
                    <a:pt x="2" y="4"/>
                    <a:pt x="1" y="5"/>
                  </a:cubicBezTo>
                  <a:cubicBezTo>
                    <a:pt x="0" y="5"/>
                    <a:pt x="0" y="6"/>
                    <a:pt x="1" y="7"/>
                  </a:cubicBezTo>
                  <a:cubicBezTo>
                    <a:pt x="3" y="11"/>
                    <a:pt x="6" y="15"/>
                    <a:pt x="10" y="17"/>
                  </a:cubicBezTo>
                  <a:cubicBezTo>
                    <a:pt x="10" y="18"/>
                    <a:pt x="11" y="18"/>
                    <a:pt x="11" y="18"/>
                  </a:cubicBezTo>
                  <a:cubicBezTo>
                    <a:pt x="12" y="18"/>
                    <a:pt x="12" y="18"/>
                    <a:pt x="13" y="17"/>
                  </a:cubicBezTo>
                  <a:cubicBezTo>
                    <a:pt x="14" y="16"/>
                    <a:pt x="16" y="15"/>
                    <a:pt x="17" y="14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17" y="14"/>
                    <a:pt x="17" y="14"/>
                    <a:pt x="18" y="14"/>
                  </a:cubicBezTo>
                  <a:cubicBezTo>
                    <a:pt x="18" y="14"/>
                    <a:pt x="18" y="14"/>
                    <a:pt x="18" y="14"/>
                  </a:cubicBezTo>
                  <a:cubicBezTo>
                    <a:pt x="18" y="13"/>
                    <a:pt x="18" y="13"/>
                    <a:pt x="19" y="13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20" y="13"/>
                    <a:pt x="20" y="14"/>
                    <a:pt x="21" y="14"/>
                  </a:cubicBezTo>
                  <a:cubicBezTo>
                    <a:pt x="21" y="15"/>
                    <a:pt x="21" y="16"/>
                    <a:pt x="21" y="16"/>
                  </a:cubicBezTo>
                  <a:cubicBezTo>
                    <a:pt x="21" y="17"/>
                    <a:pt x="20" y="17"/>
                    <a:pt x="20" y="17"/>
                  </a:cubicBezTo>
                  <a:cubicBezTo>
                    <a:pt x="20" y="18"/>
                    <a:pt x="19" y="18"/>
                    <a:pt x="18" y="19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8" y="19"/>
                    <a:pt x="17" y="20"/>
                    <a:pt x="17" y="20"/>
                  </a:cubicBezTo>
                  <a:cubicBezTo>
                    <a:pt x="17" y="20"/>
                    <a:pt x="17" y="21"/>
                    <a:pt x="17" y="21"/>
                  </a:cubicBezTo>
                  <a:cubicBezTo>
                    <a:pt x="18" y="22"/>
                    <a:pt x="18" y="22"/>
                    <a:pt x="18" y="22"/>
                  </a:cubicBezTo>
                  <a:cubicBezTo>
                    <a:pt x="25" y="25"/>
                    <a:pt x="32" y="26"/>
                    <a:pt x="39" y="27"/>
                  </a:cubicBezTo>
                  <a:cubicBezTo>
                    <a:pt x="40" y="27"/>
                    <a:pt x="41" y="27"/>
                    <a:pt x="43" y="27"/>
                  </a:cubicBezTo>
                  <a:cubicBezTo>
                    <a:pt x="45" y="27"/>
                    <a:pt x="46" y="27"/>
                    <a:pt x="48" y="27"/>
                  </a:cubicBezTo>
                  <a:cubicBezTo>
                    <a:pt x="50" y="27"/>
                    <a:pt x="51" y="26"/>
                    <a:pt x="51" y="24"/>
                  </a:cubicBezTo>
                  <a:cubicBezTo>
                    <a:pt x="51" y="24"/>
                    <a:pt x="51" y="24"/>
                    <a:pt x="51" y="24"/>
                  </a:cubicBezTo>
                  <a:cubicBezTo>
                    <a:pt x="51" y="23"/>
                    <a:pt x="51" y="22"/>
                    <a:pt x="52" y="21"/>
                  </a:cubicBezTo>
                  <a:cubicBezTo>
                    <a:pt x="52" y="21"/>
                    <a:pt x="52" y="21"/>
                    <a:pt x="52" y="21"/>
                  </a:cubicBezTo>
                  <a:cubicBezTo>
                    <a:pt x="52" y="20"/>
                    <a:pt x="53" y="20"/>
                    <a:pt x="53" y="20"/>
                  </a:cubicBezTo>
                  <a:cubicBezTo>
                    <a:pt x="53" y="20"/>
                    <a:pt x="53" y="20"/>
                    <a:pt x="53" y="20"/>
                  </a:cubicBezTo>
                  <a:cubicBezTo>
                    <a:pt x="54" y="20"/>
                    <a:pt x="55" y="20"/>
                    <a:pt x="55" y="21"/>
                  </a:cubicBezTo>
                  <a:cubicBezTo>
                    <a:pt x="55" y="21"/>
                    <a:pt x="55" y="21"/>
                    <a:pt x="55" y="22"/>
                  </a:cubicBezTo>
                  <a:cubicBezTo>
                    <a:pt x="55" y="22"/>
                    <a:pt x="55" y="22"/>
                    <a:pt x="55" y="22"/>
                  </a:cubicBezTo>
                  <a:cubicBezTo>
                    <a:pt x="55" y="22"/>
                    <a:pt x="55" y="23"/>
                    <a:pt x="55" y="23"/>
                  </a:cubicBezTo>
                  <a:cubicBezTo>
                    <a:pt x="56" y="25"/>
                    <a:pt x="56" y="25"/>
                    <a:pt x="57" y="25"/>
                  </a:cubicBezTo>
                  <a:cubicBezTo>
                    <a:pt x="58" y="25"/>
                    <a:pt x="58" y="25"/>
                    <a:pt x="59" y="25"/>
                  </a:cubicBezTo>
                  <a:cubicBezTo>
                    <a:pt x="65" y="24"/>
                    <a:pt x="70" y="23"/>
                    <a:pt x="75" y="21"/>
                  </a:cubicBezTo>
                  <a:cubicBezTo>
                    <a:pt x="77" y="21"/>
                    <a:pt x="79" y="21"/>
                    <a:pt x="81" y="20"/>
                  </a:cubicBezTo>
                  <a:cubicBezTo>
                    <a:pt x="83" y="20"/>
                    <a:pt x="85" y="20"/>
                    <a:pt x="87" y="19"/>
                  </a:cubicBezTo>
                  <a:cubicBezTo>
                    <a:pt x="87" y="19"/>
                    <a:pt x="88" y="19"/>
                    <a:pt x="87" y="18"/>
                  </a:cubicBezTo>
                  <a:cubicBezTo>
                    <a:pt x="87" y="18"/>
                    <a:pt x="87" y="17"/>
                    <a:pt x="86" y="17"/>
                  </a:cubicBezTo>
                  <a:cubicBezTo>
                    <a:pt x="86" y="17"/>
                    <a:pt x="86" y="17"/>
                    <a:pt x="86" y="17"/>
                  </a:cubicBezTo>
                  <a:cubicBezTo>
                    <a:pt x="86" y="17"/>
                    <a:pt x="86" y="16"/>
                    <a:pt x="86" y="16"/>
                  </a:cubicBezTo>
                  <a:cubicBezTo>
                    <a:pt x="86" y="15"/>
                    <a:pt x="86" y="15"/>
                    <a:pt x="86" y="14"/>
                  </a:cubicBezTo>
                  <a:cubicBezTo>
                    <a:pt x="86" y="14"/>
                    <a:pt x="86" y="14"/>
                    <a:pt x="86" y="14"/>
                  </a:cubicBezTo>
                  <a:cubicBezTo>
                    <a:pt x="87" y="14"/>
                    <a:pt x="87" y="14"/>
                    <a:pt x="87" y="14"/>
                  </a:cubicBezTo>
                  <a:cubicBezTo>
                    <a:pt x="87" y="13"/>
                    <a:pt x="88" y="13"/>
                    <a:pt x="88" y="13"/>
                  </a:cubicBezTo>
                  <a:cubicBezTo>
                    <a:pt x="88" y="13"/>
                    <a:pt x="89" y="13"/>
                    <a:pt x="89" y="14"/>
                  </a:cubicBezTo>
                  <a:cubicBezTo>
                    <a:pt x="90" y="14"/>
                    <a:pt x="90" y="14"/>
                    <a:pt x="91" y="15"/>
                  </a:cubicBezTo>
                  <a:cubicBezTo>
                    <a:pt x="91" y="15"/>
                    <a:pt x="91" y="15"/>
                    <a:pt x="92" y="15"/>
                  </a:cubicBezTo>
                  <a:cubicBezTo>
                    <a:pt x="96" y="19"/>
                    <a:pt x="101" y="22"/>
                    <a:pt x="105" y="26"/>
                  </a:cubicBezTo>
                  <a:cubicBezTo>
                    <a:pt x="105" y="26"/>
                    <a:pt x="106" y="26"/>
                    <a:pt x="106" y="26"/>
                  </a:cubicBezTo>
                  <a:cubicBezTo>
                    <a:pt x="106" y="27"/>
                    <a:pt x="107" y="27"/>
                    <a:pt x="108" y="28"/>
                  </a:cubicBezTo>
                  <a:cubicBezTo>
                    <a:pt x="108" y="28"/>
                    <a:pt x="108" y="28"/>
                    <a:pt x="108" y="28"/>
                  </a:cubicBezTo>
                  <a:cubicBezTo>
                    <a:pt x="108" y="28"/>
                    <a:pt x="108" y="29"/>
                    <a:pt x="108" y="29"/>
                  </a:cubicBezTo>
                  <a:cubicBezTo>
                    <a:pt x="109" y="29"/>
                    <a:pt x="109" y="30"/>
                    <a:pt x="108" y="30"/>
                  </a:cubicBezTo>
                  <a:cubicBezTo>
                    <a:pt x="108" y="31"/>
                    <a:pt x="108" y="31"/>
                    <a:pt x="107" y="31"/>
                  </a:cubicBezTo>
                  <a:cubicBezTo>
                    <a:pt x="106" y="32"/>
                    <a:pt x="106" y="33"/>
                    <a:pt x="106" y="34"/>
                  </a:cubicBezTo>
                  <a:cubicBezTo>
                    <a:pt x="106" y="35"/>
                    <a:pt x="106" y="36"/>
                    <a:pt x="106" y="37"/>
                  </a:cubicBezTo>
                  <a:cubicBezTo>
                    <a:pt x="106" y="37"/>
                    <a:pt x="106" y="37"/>
                    <a:pt x="106" y="37"/>
                  </a:cubicBezTo>
                  <a:cubicBezTo>
                    <a:pt x="106" y="38"/>
                    <a:pt x="106" y="40"/>
                    <a:pt x="106" y="42"/>
                  </a:cubicBezTo>
                  <a:cubicBezTo>
                    <a:pt x="106" y="43"/>
                    <a:pt x="107" y="43"/>
                    <a:pt x="107" y="43"/>
                  </a:cubicBezTo>
                  <a:cubicBezTo>
                    <a:pt x="108" y="43"/>
                    <a:pt x="109" y="43"/>
                    <a:pt x="110" y="43"/>
                  </a:cubicBezTo>
                  <a:cubicBezTo>
                    <a:pt x="112" y="42"/>
                    <a:pt x="114" y="42"/>
                    <a:pt x="115" y="41"/>
                  </a:cubicBezTo>
                  <a:cubicBezTo>
                    <a:pt x="117" y="39"/>
                    <a:pt x="118" y="38"/>
                    <a:pt x="119" y="36"/>
                  </a:cubicBezTo>
                  <a:cubicBezTo>
                    <a:pt x="119" y="35"/>
                    <a:pt x="120" y="34"/>
                    <a:pt x="120" y="32"/>
                  </a:cubicBezTo>
                  <a:cubicBezTo>
                    <a:pt x="120" y="32"/>
                    <a:pt x="120" y="31"/>
                    <a:pt x="120" y="30"/>
                  </a:cubicBezTo>
                  <a:cubicBezTo>
                    <a:pt x="120" y="27"/>
                    <a:pt x="120" y="24"/>
                    <a:pt x="118" y="22"/>
                  </a:cubicBezTo>
                  <a:cubicBezTo>
                    <a:pt x="118" y="21"/>
                    <a:pt x="118" y="21"/>
                    <a:pt x="118" y="21"/>
                  </a:cubicBezTo>
                  <a:cubicBezTo>
                    <a:pt x="117" y="18"/>
                    <a:pt x="115" y="15"/>
                    <a:pt x="114" y="13"/>
                  </a:cubicBezTo>
                  <a:cubicBezTo>
                    <a:pt x="112" y="11"/>
                    <a:pt x="111" y="9"/>
                    <a:pt x="109" y="7"/>
                  </a:cubicBezTo>
                  <a:cubicBezTo>
                    <a:pt x="107" y="6"/>
                    <a:pt x="105" y="4"/>
                    <a:pt x="103" y="2"/>
                  </a:cubicBezTo>
                  <a:cubicBezTo>
                    <a:pt x="103" y="2"/>
                    <a:pt x="103" y="2"/>
                    <a:pt x="103" y="1"/>
                  </a:cubicBezTo>
                  <a:cubicBezTo>
                    <a:pt x="102" y="1"/>
                    <a:pt x="102" y="1"/>
                    <a:pt x="102" y="1"/>
                  </a:cubicBezTo>
                  <a:cubicBezTo>
                    <a:pt x="102" y="1"/>
                    <a:pt x="101" y="1"/>
                    <a:pt x="101" y="1"/>
                  </a:cubicBezTo>
                  <a:cubicBezTo>
                    <a:pt x="101" y="0"/>
                    <a:pt x="100" y="0"/>
                    <a:pt x="100" y="0"/>
                  </a:cubicBezTo>
                </a:path>
              </a:pathLst>
            </a:custGeom>
            <a:solidFill>
              <a:srgbClr val="8B0D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18" name="Freeform 412"/>
            <p:cNvSpPr>
              <a:spLocks noEditPoints="1"/>
            </p:cNvSpPr>
            <p:nvPr/>
          </p:nvSpPr>
          <p:spPr bwMode="auto">
            <a:xfrm>
              <a:off x="882650" y="2008188"/>
              <a:ext cx="442912" cy="161925"/>
            </a:xfrm>
            <a:custGeom>
              <a:avLst/>
              <a:gdLst>
                <a:gd name="T0" fmla="*/ 99 w 118"/>
                <a:gd name="T1" fmla="*/ 43 h 43"/>
                <a:gd name="T2" fmla="*/ 99 w 118"/>
                <a:gd name="T3" fmla="*/ 43 h 43"/>
                <a:gd name="T4" fmla="*/ 2 w 118"/>
                <a:gd name="T5" fmla="*/ 42 h 43"/>
                <a:gd name="T6" fmla="*/ 3 w 118"/>
                <a:gd name="T7" fmla="*/ 43 h 43"/>
                <a:gd name="T8" fmla="*/ 4 w 118"/>
                <a:gd name="T9" fmla="*/ 43 h 43"/>
                <a:gd name="T10" fmla="*/ 82 w 118"/>
                <a:gd name="T11" fmla="*/ 41 h 43"/>
                <a:gd name="T12" fmla="*/ 82 w 118"/>
                <a:gd name="T13" fmla="*/ 41 h 43"/>
                <a:gd name="T14" fmla="*/ 2 w 118"/>
                <a:gd name="T15" fmla="*/ 42 h 43"/>
                <a:gd name="T16" fmla="*/ 42 w 118"/>
                <a:gd name="T17" fmla="*/ 40 h 43"/>
                <a:gd name="T18" fmla="*/ 19 w 118"/>
                <a:gd name="T19" fmla="*/ 41 h 43"/>
                <a:gd name="T20" fmla="*/ 19 w 118"/>
                <a:gd name="T21" fmla="*/ 41 h 43"/>
                <a:gd name="T22" fmla="*/ 42 w 118"/>
                <a:gd name="T23" fmla="*/ 40 h 43"/>
                <a:gd name="T24" fmla="*/ 64 w 118"/>
                <a:gd name="T25" fmla="*/ 40 h 43"/>
                <a:gd name="T26" fmla="*/ 64 w 118"/>
                <a:gd name="T27" fmla="*/ 40 h 43"/>
                <a:gd name="T28" fmla="*/ 73 w 118"/>
                <a:gd name="T29" fmla="*/ 40 h 43"/>
                <a:gd name="T30" fmla="*/ 107 w 118"/>
                <a:gd name="T31" fmla="*/ 36 h 43"/>
                <a:gd name="T32" fmla="*/ 107 w 118"/>
                <a:gd name="T33" fmla="*/ 36 h 43"/>
                <a:gd name="T34" fmla="*/ 108 w 118"/>
                <a:gd name="T35" fmla="*/ 36 h 43"/>
                <a:gd name="T36" fmla="*/ 53 w 118"/>
                <a:gd name="T37" fmla="*/ 32 h 43"/>
                <a:gd name="T38" fmla="*/ 51 w 118"/>
                <a:gd name="T39" fmla="*/ 33 h 43"/>
                <a:gd name="T40" fmla="*/ 51 w 118"/>
                <a:gd name="T41" fmla="*/ 33 h 43"/>
                <a:gd name="T42" fmla="*/ 53 w 118"/>
                <a:gd name="T43" fmla="*/ 32 h 43"/>
                <a:gd name="T44" fmla="*/ 80 w 118"/>
                <a:gd name="T45" fmla="*/ 32 h 43"/>
                <a:gd name="T46" fmla="*/ 80 w 118"/>
                <a:gd name="T47" fmla="*/ 32 h 43"/>
                <a:gd name="T48" fmla="*/ 80 w 118"/>
                <a:gd name="T49" fmla="*/ 32 h 43"/>
                <a:gd name="T50" fmla="*/ 25 w 118"/>
                <a:gd name="T51" fmla="*/ 31 h 43"/>
                <a:gd name="T52" fmla="*/ 49 w 118"/>
                <a:gd name="T53" fmla="*/ 31 h 43"/>
                <a:gd name="T54" fmla="*/ 49 w 118"/>
                <a:gd name="T55" fmla="*/ 31 h 43"/>
                <a:gd name="T56" fmla="*/ 83 w 118"/>
                <a:gd name="T57" fmla="*/ 30 h 43"/>
                <a:gd name="T58" fmla="*/ 83 w 118"/>
                <a:gd name="T59" fmla="*/ 31 h 43"/>
                <a:gd name="T60" fmla="*/ 20 w 118"/>
                <a:gd name="T61" fmla="*/ 30 h 43"/>
                <a:gd name="T62" fmla="*/ 22 w 118"/>
                <a:gd name="T63" fmla="*/ 32 h 43"/>
                <a:gd name="T64" fmla="*/ 25 w 118"/>
                <a:gd name="T65" fmla="*/ 31 h 43"/>
                <a:gd name="T66" fmla="*/ 23 w 118"/>
                <a:gd name="T67" fmla="*/ 32 h 43"/>
                <a:gd name="T68" fmla="*/ 20 w 118"/>
                <a:gd name="T69" fmla="*/ 30 h 43"/>
                <a:gd name="T70" fmla="*/ 25 w 118"/>
                <a:gd name="T71" fmla="*/ 30 h 43"/>
                <a:gd name="T72" fmla="*/ 25 w 118"/>
                <a:gd name="T73" fmla="*/ 30 h 43"/>
                <a:gd name="T74" fmla="*/ 80 w 118"/>
                <a:gd name="T75" fmla="*/ 27 h 43"/>
                <a:gd name="T76" fmla="*/ 78 w 118"/>
                <a:gd name="T77" fmla="*/ 29 h 43"/>
                <a:gd name="T78" fmla="*/ 78 w 118"/>
                <a:gd name="T79" fmla="*/ 29 h 43"/>
                <a:gd name="T80" fmla="*/ 80 w 118"/>
                <a:gd name="T81" fmla="*/ 27 h 43"/>
                <a:gd name="T82" fmla="*/ 118 w 118"/>
                <a:gd name="T83" fmla="*/ 18 h 43"/>
                <a:gd name="T84" fmla="*/ 102 w 118"/>
                <a:gd name="T85" fmla="*/ 13 h 43"/>
                <a:gd name="T86" fmla="*/ 89 w 118"/>
                <a:gd name="T87" fmla="*/ 21 h 43"/>
                <a:gd name="T88" fmla="*/ 95 w 118"/>
                <a:gd name="T89" fmla="*/ 17 h 43"/>
                <a:gd name="T90" fmla="*/ 107 w 118"/>
                <a:gd name="T91" fmla="*/ 12 h 43"/>
                <a:gd name="T92" fmla="*/ 107 w 118"/>
                <a:gd name="T93" fmla="*/ 13 h 43"/>
                <a:gd name="T94" fmla="*/ 106 w 118"/>
                <a:gd name="T95" fmla="*/ 11 h 43"/>
                <a:gd name="T96" fmla="*/ 106 w 118"/>
                <a:gd name="T97" fmla="*/ 11 h 43"/>
                <a:gd name="T98" fmla="*/ 102 w 118"/>
                <a:gd name="T99" fmla="*/ 1 h 43"/>
                <a:gd name="T100" fmla="*/ 105 w 118"/>
                <a:gd name="T101" fmla="*/ 0 h 43"/>
                <a:gd name="T102" fmla="*/ 118 w 118"/>
                <a:gd name="T103" fmla="*/ 13 h 43"/>
                <a:gd name="T104" fmla="*/ 118 w 118"/>
                <a:gd name="T105" fmla="*/ 12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18" h="43">
                  <a:moveTo>
                    <a:pt x="100" y="43"/>
                  </a:moveTo>
                  <a:cubicBezTo>
                    <a:pt x="99" y="43"/>
                    <a:pt x="99" y="43"/>
                    <a:pt x="99" y="43"/>
                  </a:cubicBezTo>
                  <a:cubicBezTo>
                    <a:pt x="99" y="43"/>
                    <a:pt x="98" y="43"/>
                    <a:pt x="98" y="43"/>
                  </a:cubicBezTo>
                  <a:cubicBezTo>
                    <a:pt x="98" y="43"/>
                    <a:pt x="99" y="43"/>
                    <a:pt x="99" y="43"/>
                  </a:cubicBezTo>
                  <a:cubicBezTo>
                    <a:pt x="99" y="43"/>
                    <a:pt x="99" y="43"/>
                    <a:pt x="100" y="43"/>
                  </a:cubicBezTo>
                  <a:moveTo>
                    <a:pt x="2" y="42"/>
                  </a:moveTo>
                  <a:cubicBezTo>
                    <a:pt x="2" y="42"/>
                    <a:pt x="2" y="42"/>
                    <a:pt x="2" y="42"/>
                  </a:cubicBezTo>
                  <a:cubicBezTo>
                    <a:pt x="3" y="43"/>
                    <a:pt x="3" y="43"/>
                    <a:pt x="3" y="43"/>
                  </a:cubicBezTo>
                  <a:cubicBezTo>
                    <a:pt x="4" y="43"/>
                    <a:pt x="4" y="43"/>
                    <a:pt x="4" y="43"/>
                  </a:cubicBezTo>
                  <a:cubicBezTo>
                    <a:pt x="4" y="43"/>
                    <a:pt x="4" y="43"/>
                    <a:pt x="4" y="43"/>
                  </a:cubicBezTo>
                  <a:cubicBezTo>
                    <a:pt x="3" y="43"/>
                    <a:pt x="3" y="43"/>
                    <a:pt x="2" y="42"/>
                  </a:cubicBezTo>
                  <a:moveTo>
                    <a:pt x="82" y="41"/>
                  </a:moveTo>
                  <a:cubicBezTo>
                    <a:pt x="84" y="41"/>
                    <a:pt x="85" y="41"/>
                    <a:pt x="87" y="41"/>
                  </a:cubicBezTo>
                  <a:cubicBezTo>
                    <a:pt x="85" y="41"/>
                    <a:pt x="84" y="41"/>
                    <a:pt x="82" y="41"/>
                  </a:cubicBezTo>
                  <a:moveTo>
                    <a:pt x="0" y="41"/>
                  </a:moveTo>
                  <a:cubicBezTo>
                    <a:pt x="1" y="41"/>
                    <a:pt x="1" y="41"/>
                    <a:pt x="2" y="42"/>
                  </a:cubicBezTo>
                  <a:cubicBezTo>
                    <a:pt x="1" y="41"/>
                    <a:pt x="1" y="41"/>
                    <a:pt x="0" y="41"/>
                  </a:cubicBezTo>
                  <a:moveTo>
                    <a:pt x="42" y="40"/>
                  </a:moveTo>
                  <a:cubicBezTo>
                    <a:pt x="39" y="40"/>
                    <a:pt x="35" y="40"/>
                    <a:pt x="32" y="40"/>
                  </a:cubicBezTo>
                  <a:cubicBezTo>
                    <a:pt x="28" y="40"/>
                    <a:pt x="24" y="40"/>
                    <a:pt x="19" y="41"/>
                  </a:cubicBezTo>
                  <a:cubicBezTo>
                    <a:pt x="15" y="41"/>
                    <a:pt x="11" y="42"/>
                    <a:pt x="7" y="42"/>
                  </a:cubicBezTo>
                  <a:cubicBezTo>
                    <a:pt x="11" y="42"/>
                    <a:pt x="15" y="41"/>
                    <a:pt x="19" y="41"/>
                  </a:cubicBezTo>
                  <a:cubicBezTo>
                    <a:pt x="24" y="40"/>
                    <a:pt x="28" y="40"/>
                    <a:pt x="33" y="40"/>
                  </a:cubicBezTo>
                  <a:cubicBezTo>
                    <a:pt x="36" y="40"/>
                    <a:pt x="39" y="40"/>
                    <a:pt x="42" y="40"/>
                  </a:cubicBezTo>
                  <a:moveTo>
                    <a:pt x="67" y="40"/>
                  </a:moveTo>
                  <a:cubicBezTo>
                    <a:pt x="66" y="40"/>
                    <a:pt x="65" y="40"/>
                    <a:pt x="64" y="40"/>
                  </a:cubicBezTo>
                  <a:cubicBezTo>
                    <a:pt x="63" y="40"/>
                    <a:pt x="63" y="40"/>
                    <a:pt x="63" y="40"/>
                  </a:cubicBezTo>
                  <a:cubicBezTo>
                    <a:pt x="63" y="40"/>
                    <a:pt x="63" y="40"/>
                    <a:pt x="64" y="40"/>
                  </a:cubicBezTo>
                  <a:cubicBezTo>
                    <a:pt x="65" y="40"/>
                    <a:pt x="66" y="40"/>
                    <a:pt x="67" y="40"/>
                  </a:cubicBezTo>
                  <a:cubicBezTo>
                    <a:pt x="69" y="40"/>
                    <a:pt x="71" y="40"/>
                    <a:pt x="73" y="40"/>
                  </a:cubicBezTo>
                  <a:cubicBezTo>
                    <a:pt x="71" y="40"/>
                    <a:pt x="69" y="40"/>
                    <a:pt x="67" y="40"/>
                  </a:cubicBezTo>
                  <a:moveTo>
                    <a:pt x="107" y="36"/>
                  </a:moveTo>
                  <a:cubicBezTo>
                    <a:pt x="107" y="37"/>
                    <a:pt x="106" y="38"/>
                    <a:pt x="105" y="38"/>
                  </a:cubicBezTo>
                  <a:cubicBezTo>
                    <a:pt x="106" y="38"/>
                    <a:pt x="107" y="37"/>
                    <a:pt x="107" y="36"/>
                  </a:cubicBezTo>
                  <a:moveTo>
                    <a:pt x="108" y="36"/>
                  </a:moveTo>
                  <a:cubicBezTo>
                    <a:pt x="108" y="36"/>
                    <a:pt x="108" y="36"/>
                    <a:pt x="108" y="36"/>
                  </a:cubicBezTo>
                  <a:cubicBezTo>
                    <a:pt x="108" y="36"/>
                    <a:pt x="108" y="36"/>
                    <a:pt x="108" y="36"/>
                  </a:cubicBezTo>
                  <a:moveTo>
                    <a:pt x="53" y="32"/>
                  </a:moveTo>
                  <a:cubicBezTo>
                    <a:pt x="53" y="32"/>
                    <a:pt x="52" y="33"/>
                    <a:pt x="52" y="33"/>
                  </a:cubicBezTo>
                  <a:cubicBezTo>
                    <a:pt x="52" y="33"/>
                    <a:pt x="52" y="33"/>
                    <a:pt x="51" y="33"/>
                  </a:cubicBezTo>
                  <a:cubicBezTo>
                    <a:pt x="51" y="33"/>
                    <a:pt x="51" y="33"/>
                    <a:pt x="50" y="33"/>
                  </a:cubicBezTo>
                  <a:cubicBezTo>
                    <a:pt x="51" y="33"/>
                    <a:pt x="51" y="33"/>
                    <a:pt x="51" y="33"/>
                  </a:cubicBezTo>
                  <a:cubicBezTo>
                    <a:pt x="51" y="33"/>
                    <a:pt x="52" y="33"/>
                    <a:pt x="52" y="33"/>
                  </a:cubicBezTo>
                  <a:cubicBezTo>
                    <a:pt x="52" y="33"/>
                    <a:pt x="53" y="32"/>
                    <a:pt x="53" y="32"/>
                  </a:cubicBezTo>
                  <a:moveTo>
                    <a:pt x="80" y="32"/>
                  </a:moveTo>
                  <a:cubicBezTo>
                    <a:pt x="80" y="32"/>
                    <a:pt x="80" y="32"/>
                    <a:pt x="80" y="32"/>
                  </a:cubicBezTo>
                  <a:cubicBezTo>
                    <a:pt x="80" y="32"/>
                    <a:pt x="80" y="32"/>
                    <a:pt x="80" y="32"/>
                  </a:cubicBezTo>
                  <a:cubicBezTo>
                    <a:pt x="80" y="32"/>
                    <a:pt x="80" y="32"/>
                    <a:pt x="80" y="32"/>
                  </a:cubicBezTo>
                  <a:cubicBezTo>
                    <a:pt x="80" y="32"/>
                    <a:pt x="80" y="32"/>
                    <a:pt x="80" y="32"/>
                  </a:cubicBezTo>
                  <a:cubicBezTo>
                    <a:pt x="80" y="32"/>
                    <a:pt x="80" y="32"/>
                    <a:pt x="80" y="32"/>
                  </a:cubicBezTo>
                  <a:moveTo>
                    <a:pt x="25" y="31"/>
                  </a:moveTo>
                  <a:cubicBezTo>
                    <a:pt x="25" y="31"/>
                    <a:pt x="25" y="31"/>
                    <a:pt x="25" y="31"/>
                  </a:cubicBezTo>
                  <a:cubicBezTo>
                    <a:pt x="25" y="31"/>
                    <a:pt x="25" y="31"/>
                    <a:pt x="25" y="31"/>
                  </a:cubicBezTo>
                  <a:moveTo>
                    <a:pt x="49" y="31"/>
                  </a:moveTo>
                  <a:cubicBezTo>
                    <a:pt x="49" y="31"/>
                    <a:pt x="49" y="31"/>
                    <a:pt x="49" y="31"/>
                  </a:cubicBezTo>
                  <a:cubicBezTo>
                    <a:pt x="49" y="31"/>
                    <a:pt x="49" y="31"/>
                    <a:pt x="49" y="31"/>
                  </a:cubicBezTo>
                  <a:cubicBezTo>
                    <a:pt x="49" y="31"/>
                    <a:pt x="49" y="31"/>
                    <a:pt x="49" y="31"/>
                  </a:cubicBezTo>
                  <a:moveTo>
                    <a:pt x="83" y="30"/>
                  </a:moveTo>
                  <a:cubicBezTo>
                    <a:pt x="83" y="31"/>
                    <a:pt x="83" y="31"/>
                    <a:pt x="83" y="31"/>
                  </a:cubicBezTo>
                  <a:cubicBezTo>
                    <a:pt x="83" y="31"/>
                    <a:pt x="83" y="31"/>
                    <a:pt x="83" y="31"/>
                  </a:cubicBezTo>
                  <a:cubicBezTo>
                    <a:pt x="83" y="31"/>
                    <a:pt x="83" y="31"/>
                    <a:pt x="83" y="30"/>
                  </a:cubicBezTo>
                  <a:moveTo>
                    <a:pt x="20" y="30"/>
                  </a:moveTo>
                  <a:cubicBezTo>
                    <a:pt x="20" y="31"/>
                    <a:pt x="20" y="31"/>
                    <a:pt x="20" y="31"/>
                  </a:cubicBezTo>
                  <a:cubicBezTo>
                    <a:pt x="21" y="31"/>
                    <a:pt x="22" y="32"/>
                    <a:pt x="22" y="32"/>
                  </a:cubicBezTo>
                  <a:cubicBezTo>
                    <a:pt x="23" y="32"/>
                    <a:pt x="23" y="32"/>
                    <a:pt x="23" y="32"/>
                  </a:cubicBezTo>
                  <a:cubicBezTo>
                    <a:pt x="23" y="32"/>
                    <a:pt x="24" y="31"/>
                    <a:pt x="25" y="31"/>
                  </a:cubicBezTo>
                  <a:cubicBezTo>
                    <a:pt x="24" y="31"/>
                    <a:pt x="23" y="32"/>
                    <a:pt x="23" y="32"/>
                  </a:cubicBezTo>
                  <a:cubicBezTo>
                    <a:pt x="23" y="32"/>
                    <a:pt x="23" y="32"/>
                    <a:pt x="23" y="32"/>
                  </a:cubicBezTo>
                  <a:cubicBezTo>
                    <a:pt x="22" y="32"/>
                    <a:pt x="21" y="31"/>
                    <a:pt x="21" y="31"/>
                  </a:cubicBezTo>
                  <a:cubicBezTo>
                    <a:pt x="20" y="31"/>
                    <a:pt x="20" y="31"/>
                    <a:pt x="20" y="30"/>
                  </a:cubicBezTo>
                  <a:moveTo>
                    <a:pt x="25" y="29"/>
                  </a:moveTo>
                  <a:cubicBezTo>
                    <a:pt x="25" y="30"/>
                    <a:pt x="25" y="30"/>
                    <a:pt x="25" y="30"/>
                  </a:cubicBezTo>
                  <a:cubicBezTo>
                    <a:pt x="25" y="30"/>
                    <a:pt x="25" y="30"/>
                    <a:pt x="25" y="30"/>
                  </a:cubicBezTo>
                  <a:cubicBezTo>
                    <a:pt x="25" y="30"/>
                    <a:pt x="25" y="30"/>
                    <a:pt x="25" y="30"/>
                  </a:cubicBezTo>
                  <a:cubicBezTo>
                    <a:pt x="25" y="29"/>
                    <a:pt x="25" y="29"/>
                    <a:pt x="25" y="29"/>
                  </a:cubicBezTo>
                  <a:moveTo>
                    <a:pt x="80" y="27"/>
                  </a:moveTo>
                  <a:cubicBezTo>
                    <a:pt x="80" y="27"/>
                    <a:pt x="80" y="27"/>
                    <a:pt x="80" y="27"/>
                  </a:cubicBezTo>
                  <a:cubicBezTo>
                    <a:pt x="79" y="27"/>
                    <a:pt x="79" y="28"/>
                    <a:pt x="78" y="29"/>
                  </a:cubicBezTo>
                  <a:cubicBezTo>
                    <a:pt x="78" y="29"/>
                    <a:pt x="78" y="29"/>
                    <a:pt x="78" y="29"/>
                  </a:cubicBezTo>
                  <a:cubicBezTo>
                    <a:pt x="78" y="29"/>
                    <a:pt x="78" y="29"/>
                    <a:pt x="78" y="29"/>
                  </a:cubicBezTo>
                  <a:cubicBezTo>
                    <a:pt x="78" y="28"/>
                    <a:pt x="79" y="28"/>
                    <a:pt x="79" y="27"/>
                  </a:cubicBezTo>
                  <a:cubicBezTo>
                    <a:pt x="80" y="27"/>
                    <a:pt x="80" y="27"/>
                    <a:pt x="80" y="27"/>
                  </a:cubicBezTo>
                  <a:moveTo>
                    <a:pt x="118" y="18"/>
                  </a:moveTo>
                  <a:cubicBezTo>
                    <a:pt x="118" y="18"/>
                    <a:pt x="118" y="18"/>
                    <a:pt x="118" y="18"/>
                  </a:cubicBezTo>
                  <a:cubicBezTo>
                    <a:pt x="118" y="18"/>
                    <a:pt x="118" y="18"/>
                    <a:pt x="118" y="18"/>
                  </a:cubicBezTo>
                  <a:moveTo>
                    <a:pt x="102" y="13"/>
                  </a:moveTo>
                  <a:cubicBezTo>
                    <a:pt x="102" y="13"/>
                    <a:pt x="101" y="13"/>
                    <a:pt x="101" y="13"/>
                  </a:cubicBezTo>
                  <a:cubicBezTo>
                    <a:pt x="97" y="16"/>
                    <a:pt x="93" y="18"/>
                    <a:pt x="89" y="21"/>
                  </a:cubicBezTo>
                  <a:cubicBezTo>
                    <a:pt x="90" y="21"/>
                    <a:pt x="90" y="21"/>
                    <a:pt x="90" y="20"/>
                  </a:cubicBezTo>
                  <a:cubicBezTo>
                    <a:pt x="92" y="19"/>
                    <a:pt x="93" y="18"/>
                    <a:pt x="95" y="17"/>
                  </a:cubicBezTo>
                  <a:cubicBezTo>
                    <a:pt x="97" y="16"/>
                    <a:pt x="100" y="14"/>
                    <a:pt x="102" y="13"/>
                  </a:cubicBezTo>
                  <a:moveTo>
                    <a:pt x="107" y="12"/>
                  </a:moveTo>
                  <a:cubicBezTo>
                    <a:pt x="107" y="12"/>
                    <a:pt x="107" y="12"/>
                    <a:pt x="107" y="12"/>
                  </a:cubicBezTo>
                  <a:cubicBezTo>
                    <a:pt x="107" y="12"/>
                    <a:pt x="108" y="13"/>
                    <a:pt x="107" y="13"/>
                  </a:cubicBezTo>
                  <a:cubicBezTo>
                    <a:pt x="108" y="13"/>
                    <a:pt x="108" y="12"/>
                    <a:pt x="107" y="12"/>
                  </a:cubicBezTo>
                  <a:moveTo>
                    <a:pt x="106" y="11"/>
                  </a:moveTo>
                  <a:cubicBezTo>
                    <a:pt x="106" y="11"/>
                    <a:pt x="106" y="11"/>
                    <a:pt x="106" y="11"/>
                  </a:cubicBezTo>
                  <a:cubicBezTo>
                    <a:pt x="106" y="11"/>
                    <a:pt x="106" y="11"/>
                    <a:pt x="106" y="11"/>
                  </a:cubicBezTo>
                  <a:moveTo>
                    <a:pt x="105" y="0"/>
                  </a:moveTo>
                  <a:cubicBezTo>
                    <a:pt x="104" y="0"/>
                    <a:pt x="103" y="1"/>
                    <a:pt x="102" y="1"/>
                  </a:cubicBezTo>
                  <a:cubicBezTo>
                    <a:pt x="102" y="1"/>
                    <a:pt x="102" y="1"/>
                    <a:pt x="101" y="1"/>
                  </a:cubicBezTo>
                  <a:cubicBezTo>
                    <a:pt x="102" y="1"/>
                    <a:pt x="103" y="0"/>
                    <a:pt x="105" y="0"/>
                  </a:cubicBezTo>
                  <a:cubicBezTo>
                    <a:pt x="105" y="0"/>
                    <a:pt x="105" y="0"/>
                    <a:pt x="105" y="0"/>
                  </a:cubicBezTo>
                  <a:cubicBezTo>
                    <a:pt x="111" y="0"/>
                    <a:pt x="117" y="5"/>
                    <a:pt x="118" y="13"/>
                  </a:cubicBezTo>
                  <a:cubicBezTo>
                    <a:pt x="118" y="14"/>
                    <a:pt x="118" y="16"/>
                    <a:pt x="118" y="18"/>
                  </a:cubicBezTo>
                  <a:cubicBezTo>
                    <a:pt x="118" y="16"/>
                    <a:pt x="118" y="14"/>
                    <a:pt x="118" y="12"/>
                  </a:cubicBezTo>
                  <a:cubicBezTo>
                    <a:pt x="117" y="4"/>
                    <a:pt x="111" y="0"/>
                    <a:pt x="105" y="0"/>
                  </a:cubicBezTo>
                </a:path>
              </a:pathLst>
            </a:custGeom>
            <a:solidFill>
              <a:srgbClr val="C297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19" name="Freeform 413"/>
            <p:cNvSpPr>
              <a:spLocks/>
            </p:cNvSpPr>
            <p:nvPr/>
          </p:nvSpPr>
          <p:spPr bwMode="auto">
            <a:xfrm>
              <a:off x="882650" y="2008188"/>
              <a:ext cx="442912" cy="161925"/>
            </a:xfrm>
            <a:custGeom>
              <a:avLst/>
              <a:gdLst>
                <a:gd name="T0" fmla="*/ 105 w 118"/>
                <a:gd name="T1" fmla="*/ 0 h 43"/>
                <a:gd name="T2" fmla="*/ 100 w 118"/>
                <a:gd name="T3" fmla="*/ 3 h 43"/>
                <a:gd name="T4" fmla="*/ 96 w 118"/>
                <a:gd name="T5" fmla="*/ 12 h 43"/>
                <a:gd name="T6" fmla="*/ 89 w 118"/>
                <a:gd name="T7" fmla="*/ 21 h 43"/>
                <a:gd name="T8" fmla="*/ 89 w 118"/>
                <a:gd name="T9" fmla="*/ 21 h 43"/>
                <a:gd name="T10" fmla="*/ 102 w 118"/>
                <a:gd name="T11" fmla="*/ 13 h 43"/>
                <a:gd name="T12" fmla="*/ 106 w 118"/>
                <a:gd name="T13" fmla="*/ 11 h 43"/>
                <a:gd name="T14" fmla="*/ 106 w 118"/>
                <a:gd name="T15" fmla="*/ 11 h 43"/>
                <a:gd name="T16" fmla="*/ 107 w 118"/>
                <a:gd name="T17" fmla="*/ 12 h 43"/>
                <a:gd name="T18" fmla="*/ 107 w 118"/>
                <a:gd name="T19" fmla="*/ 14 h 43"/>
                <a:gd name="T20" fmla="*/ 83 w 118"/>
                <a:gd name="T21" fmla="*/ 30 h 43"/>
                <a:gd name="T22" fmla="*/ 80 w 118"/>
                <a:gd name="T23" fmla="*/ 32 h 43"/>
                <a:gd name="T24" fmla="*/ 80 w 118"/>
                <a:gd name="T25" fmla="*/ 32 h 43"/>
                <a:gd name="T26" fmla="*/ 80 w 118"/>
                <a:gd name="T27" fmla="*/ 32 h 43"/>
                <a:gd name="T28" fmla="*/ 78 w 118"/>
                <a:gd name="T29" fmla="*/ 29 h 43"/>
                <a:gd name="T30" fmla="*/ 80 w 118"/>
                <a:gd name="T31" fmla="*/ 27 h 43"/>
                <a:gd name="T32" fmla="*/ 81 w 118"/>
                <a:gd name="T33" fmla="*/ 26 h 43"/>
                <a:gd name="T34" fmla="*/ 81 w 118"/>
                <a:gd name="T35" fmla="*/ 25 h 43"/>
                <a:gd name="T36" fmla="*/ 64 w 118"/>
                <a:gd name="T37" fmla="*/ 28 h 43"/>
                <a:gd name="T38" fmla="*/ 58 w 118"/>
                <a:gd name="T39" fmla="*/ 28 h 43"/>
                <a:gd name="T40" fmla="*/ 54 w 118"/>
                <a:gd name="T41" fmla="*/ 28 h 43"/>
                <a:gd name="T42" fmla="*/ 54 w 118"/>
                <a:gd name="T43" fmla="*/ 31 h 43"/>
                <a:gd name="T44" fmla="*/ 52 w 118"/>
                <a:gd name="T45" fmla="*/ 33 h 43"/>
                <a:gd name="T46" fmla="*/ 50 w 118"/>
                <a:gd name="T47" fmla="*/ 33 h 43"/>
                <a:gd name="T48" fmla="*/ 49 w 118"/>
                <a:gd name="T49" fmla="*/ 31 h 43"/>
                <a:gd name="T50" fmla="*/ 49 w 118"/>
                <a:gd name="T51" fmla="*/ 31 h 43"/>
                <a:gd name="T52" fmla="*/ 46 w 118"/>
                <a:gd name="T53" fmla="*/ 27 h 43"/>
                <a:gd name="T54" fmla="*/ 33 w 118"/>
                <a:gd name="T55" fmla="*/ 25 h 43"/>
                <a:gd name="T56" fmla="*/ 24 w 118"/>
                <a:gd name="T57" fmla="*/ 26 h 43"/>
                <a:gd name="T58" fmla="*/ 25 w 118"/>
                <a:gd name="T59" fmla="*/ 29 h 43"/>
                <a:gd name="T60" fmla="*/ 25 w 118"/>
                <a:gd name="T61" fmla="*/ 30 h 43"/>
                <a:gd name="T62" fmla="*/ 25 w 118"/>
                <a:gd name="T63" fmla="*/ 31 h 43"/>
                <a:gd name="T64" fmla="*/ 23 w 118"/>
                <a:gd name="T65" fmla="*/ 32 h 43"/>
                <a:gd name="T66" fmla="*/ 20 w 118"/>
                <a:gd name="T67" fmla="*/ 31 h 43"/>
                <a:gd name="T68" fmla="*/ 18 w 118"/>
                <a:gd name="T69" fmla="*/ 29 h 43"/>
                <a:gd name="T70" fmla="*/ 15 w 118"/>
                <a:gd name="T71" fmla="*/ 29 h 43"/>
                <a:gd name="T72" fmla="*/ 0 w 118"/>
                <a:gd name="T73" fmla="*/ 38 h 43"/>
                <a:gd name="T74" fmla="*/ 0 w 118"/>
                <a:gd name="T75" fmla="*/ 41 h 43"/>
                <a:gd name="T76" fmla="*/ 2 w 118"/>
                <a:gd name="T77" fmla="*/ 42 h 43"/>
                <a:gd name="T78" fmla="*/ 4 w 118"/>
                <a:gd name="T79" fmla="*/ 43 h 43"/>
                <a:gd name="T80" fmla="*/ 7 w 118"/>
                <a:gd name="T81" fmla="*/ 42 h 43"/>
                <a:gd name="T82" fmla="*/ 32 w 118"/>
                <a:gd name="T83" fmla="*/ 40 h 43"/>
                <a:gd name="T84" fmla="*/ 63 w 118"/>
                <a:gd name="T85" fmla="*/ 40 h 43"/>
                <a:gd name="T86" fmla="*/ 67 w 118"/>
                <a:gd name="T87" fmla="*/ 40 h 43"/>
                <a:gd name="T88" fmla="*/ 73 w 118"/>
                <a:gd name="T89" fmla="*/ 40 h 43"/>
                <a:gd name="T90" fmla="*/ 87 w 118"/>
                <a:gd name="T91" fmla="*/ 41 h 43"/>
                <a:gd name="T92" fmla="*/ 98 w 118"/>
                <a:gd name="T93" fmla="*/ 43 h 43"/>
                <a:gd name="T94" fmla="*/ 99 w 118"/>
                <a:gd name="T95" fmla="*/ 43 h 43"/>
                <a:gd name="T96" fmla="*/ 101 w 118"/>
                <a:gd name="T97" fmla="*/ 42 h 43"/>
                <a:gd name="T98" fmla="*/ 107 w 118"/>
                <a:gd name="T99" fmla="*/ 36 h 43"/>
                <a:gd name="T100" fmla="*/ 108 w 118"/>
                <a:gd name="T101" fmla="*/ 36 h 43"/>
                <a:gd name="T102" fmla="*/ 118 w 118"/>
                <a:gd name="T103" fmla="*/ 18 h 43"/>
                <a:gd name="T104" fmla="*/ 118 w 118"/>
                <a:gd name="T105" fmla="*/ 18 h 43"/>
                <a:gd name="T106" fmla="*/ 105 w 118"/>
                <a:gd name="T107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18" h="43">
                  <a:moveTo>
                    <a:pt x="105" y="0"/>
                  </a:moveTo>
                  <a:cubicBezTo>
                    <a:pt x="105" y="0"/>
                    <a:pt x="105" y="0"/>
                    <a:pt x="105" y="0"/>
                  </a:cubicBezTo>
                  <a:cubicBezTo>
                    <a:pt x="103" y="0"/>
                    <a:pt x="102" y="1"/>
                    <a:pt x="101" y="1"/>
                  </a:cubicBezTo>
                  <a:cubicBezTo>
                    <a:pt x="100" y="1"/>
                    <a:pt x="100" y="2"/>
                    <a:pt x="100" y="3"/>
                  </a:cubicBezTo>
                  <a:cubicBezTo>
                    <a:pt x="99" y="4"/>
                    <a:pt x="99" y="4"/>
                    <a:pt x="99" y="5"/>
                  </a:cubicBezTo>
                  <a:cubicBezTo>
                    <a:pt x="98" y="8"/>
                    <a:pt x="97" y="10"/>
                    <a:pt x="96" y="12"/>
                  </a:cubicBezTo>
                  <a:cubicBezTo>
                    <a:pt x="94" y="15"/>
                    <a:pt x="92" y="17"/>
                    <a:pt x="89" y="19"/>
                  </a:cubicBezTo>
                  <a:cubicBezTo>
                    <a:pt x="89" y="20"/>
                    <a:pt x="89" y="20"/>
                    <a:pt x="89" y="21"/>
                  </a:cubicBezTo>
                  <a:cubicBezTo>
                    <a:pt x="89" y="21"/>
                    <a:pt x="89" y="21"/>
                    <a:pt x="89" y="21"/>
                  </a:cubicBezTo>
                  <a:cubicBezTo>
                    <a:pt x="89" y="21"/>
                    <a:pt x="89" y="21"/>
                    <a:pt x="89" y="21"/>
                  </a:cubicBezTo>
                  <a:cubicBezTo>
                    <a:pt x="93" y="18"/>
                    <a:pt x="97" y="16"/>
                    <a:pt x="101" y="13"/>
                  </a:cubicBezTo>
                  <a:cubicBezTo>
                    <a:pt x="101" y="13"/>
                    <a:pt x="102" y="13"/>
                    <a:pt x="102" y="13"/>
                  </a:cubicBezTo>
                  <a:cubicBezTo>
                    <a:pt x="102" y="13"/>
                    <a:pt x="102" y="13"/>
                    <a:pt x="102" y="12"/>
                  </a:cubicBezTo>
                  <a:cubicBezTo>
                    <a:pt x="103" y="12"/>
                    <a:pt x="104" y="11"/>
                    <a:pt x="106" y="11"/>
                  </a:cubicBezTo>
                  <a:cubicBezTo>
                    <a:pt x="106" y="11"/>
                    <a:pt x="106" y="11"/>
                    <a:pt x="106" y="11"/>
                  </a:cubicBezTo>
                  <a:cubicBezTo>
                    <a:pt x="106" y="11"/>
                    <a:pt x="106" y="11"/>
                    <a:pt x="106" y="11"/>
                  </a:cubicBezTo>
                  <a:cubicBezTo>
                    <a:pt x="106" y="11"/>
                    <a:pt x="106" y="11"/>
                    <a:pt x="106" y="11"/>
                  </a:cubicBezTo>
                  <a:cubicBezTo>
                    <a:pt x="107" y="11"/>
                    <a:pt x="107" y="12"/>
                    <a:pt x="107" y="12"/>
                  </a:cubicBezTo>
                  <a:cubicBezTo>
                    <a:pt x="108" y="12"/>
                    <a:pt x="108" y="13"/>
                    <a:pt x="107" y="13"/>
                  </a:cubicBezTo>
                  <a:cubicBezTo>
                    <a:pt x="107" y="13"/>
                    <a:pt x="107" y="14"/>
                    <a:pt x="107" y="14"/>
                  </a:cubicBezTo>
                  <a:cubicBezTo>
                    <a:pt x="107" y="15"/>
                    <a:pt x="106" y="16"/>
                    <a:pt x="104" y="16"/>
                  </a:cubicBezTo>
                  <a:cubicBezTo>
                    <a:pt x="97" y="21"/>
                    <a:pt x="90" y="26"/>
                    <a:pt x="83" y="30"/>
                  </a:cubicBezTo>
                  <a:cubicBezTo>
                    <a:pt x="83" y="31"/>
                    <a:pt x="83" y="31"/>
                    <a:pt x="83" y="31"/>
                  </a:cubicBezTo>
                  <a:cubicBezTo>
                    <a:pt x="82" y="31"/>
                    <a:pt x="81" y="32"/>
                    <a:pt x="80" y="32"/>
                  </a:cubicBezTo>
                  <a:cubicBezTo>
                    <a:pt x="80" y="32"/>
                    <a:pt x="80" y="32"/>
                    <a:pt x="80" y="32"/>
                  </a:cubicBezTo>
                  <a:cubicBezTo>
                    <a:pt x="80" y="32"/>
                    <a:pt x="80" y="32"/>
                    <a:pt x="80" y="32"/>
                  </a:cubicBezTo>
                  <a:cubicBezTo>
                    <a:pt x="80" y="32"/>
                    <a:pt x="80" y="32"/>
                    <a:pt x="80" y="32"/>
                  </a:cubicBezTo>
                  <a:cubicBezTo>
                    <a:pt x="80" y="32"/>
                    <a:pt x="80" y="32"/>
                    <a:pt x="80" y="32"/>
                  </a:cubicBezTo>
                  <a:cubicBezTo>
                    <a:pt x="79" y="31"/>
                    <a:pt x="79" y="31"/>
                    <a:pt x="78" y="31"/>
                  </a:cubicBezTo>
                  <a:cubicBezTo>
                    <a:pt x="78" y="30"/>
                    <a:pt x="78" y="30"/>
                    <a:pt x="78" y="29"/>
                  </a:cubicBezTo>
                  <a:cubicBezTo>
                    <a:pt x="78" y="29"/>
                    <a:pt x="78" y="29"/>
                    <a:pt x="78" y="29"/>
                  </a:cubicBezTo>
                  <a:cubicBezTo>
                    <a:pt x="79" y="28"/>
                    <a:pt x="79" y="27"/>
                    <a:pt x="80" y="27"/>
                  </a:cubicBezTo>
                  <a:cubicBezTo>
                    <a:pt x="80" y="27"/>
                    <a:pt x="80" y="27"/>
                    <a:pt x="80" y="27"/>
                  </a:cubicBezTo>
                  <a:cubicBezTo>
                    <a:pt x="81" y="26"/>
                    <a:pt x="81" y="26"/>
                    <a:pt x="81" y="26"/>
                  </a:cubicBezTo>
                  <a:cubicBezTo>
                    <a:pt x="82" y="25"/>
                    <a:pt x="82" y="25"/>
                    <a:pt x="82" y="25"/>
                  </a:cubicBezTo>
                  <a:cubicBezTo>
                    <a:pt x="81" y="25"/>
                    <a:pt x="81" y="25"/>
                    <a:pt x="81" y="25"/>
                  </a:cubicBezTo>
                  <a:cubicBezTo>
                    <a:pt x="81" y="25"/>
                    <a:pt x="81" y="25"/>
                    <a:pt x="81" y="25"/>
                  </a:cubicBezTo>
                  <a:cubicBezTo>
                    <a:pt x="75" y="27"/>
                    <a:pt x="70" y="27"/>
                    <a:pt x="64" y="28"/>
                  </a:cubicBezTo>
                  <a:cubicBezTo>
                    <a:pt x="64" y="28"/>
                    <a:pt x="63" y="28"/>
                    <a:pt x="63" y="28"/>
                  </a:cubicBezTo>
                  <a:cubicBezTo>
                    <a:pt x="61" y="28"/>
                    <a:pt x="60" y="28"/>
                    <a:pt x="58" y="28"/>
                  </a:cubicBezTo>
                  <a:cubicBezTo>
                    <a:pt x="57" y="28"/>
                    <a:pt x="57" y="27"/>
                    <a:pt x="56" y="27"/>
                  </a:cubicBezTo>
                  <a:cubicBezTo>
                    <a:pt x="55" y="27"/>
                    <a:pt x="55" y="28"/>
                    <a:pt x="54" y="28"/>
                  </a:cubicBezTo>
                  <a:cubicBezTo>
                    <a:pt x="54" y="29"/>
                    <a:pt x="54" y="30"/>
                    <a:pt x="54" y="31"/>
                  </a:cubicBezTo>
                  <a:cubicBezTo>
                    <a:pt x="54" y="31"/>
                    <a:pt x="54" y="31"/>
                    <a:pt x="54" y="31"/>
                  </a:cubicBezTo>
                  <a:cubicBezTo>
                    <a:pt x="54" y="31"/>
                    <a:pt x="53" y="32"/>
                    <a:pt x="53" y="32"/>
                  </a:cubicBezTo>
                  <a:cubicBezTo>
                    <a:pt x="53" y="32"/>
                    <a:pt x="52" y="33"/>
                    <a:pt x="52" y="33"/>
                  </a:cubicBezTo>
                  <a:cubicBezTo>
                    <a:pt x="52" y="33"/>
                    <a:pt x="51" y="33"/>
                    <a:pt x="51" y="33"/>
                  </a:cubicBezTo>
                  <a:cubicBezTo>
                    <a:pt x="51" y="33"/>
                    <a:pt x="51" y="33"/>
                    <a:pt x="50" y="33"/>
                  </a:cubicBezTo>
                  <a:cubicBezTo>
                    <a:pt x="50" y="32"/>
                    <a:pt x="49" y="32"/>
                    <a:pt x="49" y="31"/>
                  </a:cubicBezTo>
                  <a:cubicBezTo>
                    <a:pt x="49" y="31"/>
                    <a:pt x="49" y="31"/>
                    <a:pt x="49" y="31"/>
                  </a:cubicBezTo>
                  <a:cubicBezTo>
                    <a:pt x="49" y="31"/>
                    <a:pt x="49" y="31"/>
                    <a:pt x="49" y="31"/>
                  </a:cubicBezTo>
                  <a:cubicBezTo>
                    <a:pt x="49" y="31"/>
                    <a:pt x="49" y="31"/>
                    <a:pt x="49" y="31"/>
                  </a:cubicBezTo>
                  <a:cubicBezTo>
                    <a:pt x="49" y="30"/>
                    <a:pt x="49" y="30"/>
                    <a:pt x="49" y="29"/>
                  </a:cubicBezTo>
                  <a:cubicBezTo>
                    <a:pt x="49" y="27"/>
                    <a:pt x="49" y="27"/>
                    <a:pt x="46" y="27"/>
                  </a:cubicBezTo>
                  <a:cubicBezTo>
                    <a:pt x="42" y="26"/>
                    <a:pt x="38" y="26"/>
                    <a:pt x="33" y="25"/>
                  </a:cubicBezTo>
                  <a:cubicBezTo>
                    <a:pt x="33" y="25"/>
                    <a:pt x="33" y="25"/>
                    <a:pt x="33" y="25"/>
                  </a:cubicBezTo>
                  <a:cubicBezTo>
                    <a:pt x="31" y="25"/>
                    <a:pt x="29" y="26"/>
                    <a:pt x="27" y="26"/>
                  </a:cubicBezTo>
                  <a:cubicBezTo>
                    <a:pt x="26" y="26"/>
                    <a:pt x="25" y="26"/>
                    <a:pt x="24" y="26"/>
                  </a:cubicBezTo>
                  <a:cubicBezTo>
                    <a:pt x="23" y="27"/>
                    <a:pt x="25" y="28"/>
                    <a:pt x="25" y="29"/>
                  </a:cubicBezTo>
                  <a:cubicBezTo>
                    <a:pt x="25" y="29"/>
                    <a:pt x="25" y="29"/>
                    <a:pt x="25" y="29"/>
                  </a:cubicBezTo>
                  <a:cubicBezTo>
                    <a:pt x="25" y="29"/>
                    <a:pt x="25" y="29"/>
                    <a:pt x="25" y="30"/>
                  </a:cubicBezTo>
                  <a:cubicBezTo>
                    <a:pt x="25" y="30"/>
                    <a:pt x="25" y="30"/>
                    <a:pt x="25" y="30"/>
                  </a:cubicBezTo>
                  <a:cubicBezTo>
                    <a:pt x="25" y="30"/>
                    <a:pt x="25" y="31"/>
                    <a:pt x="25" y="31"/>
                  </a:cubicBezTo>
                  <a:cubicBezTo>
                    <a:pt x="25" y="31"/>
                    <a:pt x="25" y="31"/>
                    <a:pt x="25" y="31"/>
                  </a:cubicBezTo>
                  <a:cubicBezTo>
                    <a:pt x="25" y="31"/>
                    <a:pt x="25" y="31"/>
                    <a:pt x="25" y="31"/>
                  </a:cubicBezTo>
                  <a:cubicBezTo>
                    <a:pt x="24" y="31"/>
                    <a:pt x="23" y="32"/>
                    <a:pt x="23" y="32"/>
                  </a:cubicBezTo>
                  <a:cubicBezTo>
                    <a:pt x="23" y="32"/>
                    <a:pt x="23" y="32"/>
                    <a:pt x="22" y="32"/>
                  </a:cubicBezTo>
                  <a:cubicBezTo>
                    <a:pt x="22" y="32"/>
                    <a:pt x="21" y="31"/>
                    <a:pt x="20" y="31"/>
                  </a:cubicBezTo>
                  <a:cubicBezTo>
                    <a:pt x="20" y="31"/>
                    <a:pt x="20" y="31"/>
                    <a:pt x="20" y="30"/>
                  </a:cubicBezTo>
                  <a:cubicBezTo>
                    <a:pt x="19" y="30"/>
                    <a:pt x="18" y="30"/>
                    <a:pt x="18" y="29"/>
                  </a:cubicBezTo>
                  <a:cubicBezTo>
                    <a:pt x="17" y="29"/>
                    <a:pt x="17" y="29"/>
                    <a:pt x="16" y="29"/>
                  </a:cubicBezTo>
                  <a:cubicBezTo>
                    <a:pt x="16" y="29"/>
                    <a:pt x="15" y="29"/>
                    <a:pt x="15" y="29"/>
                  </a:cubicBezTo>
                  <a:cubicBezTo>
                    <a:pt x="12" y="30"/>
                    <a:pt x="10" y="31"/>
                    <a:pt x="8" y="32"/>
                  </a:cubicBezTo>
                  <a:cubicBezTo>
                    <a:pt x="5" y="34"/>
                    <a:pt x="3" y="36"/>
                    <a:pt x="0" y="38"/>
                  </a:cubicBezTo>
                  <a:cubicBezTo>
                    <a:pt x="0" y="39"/>
                    <a:pt x="0" y="39"/>
                    <a:pt x="0" y="40"/>
                  </a:cubicBezTo>
                  <a:cubicBezTo>
                    <a:pt x="0" y="40"/>
                    <a:pt x="0" y="40"/>
                    <a:pt x="0" y="41"/>
                  </a:cubicBezTo>
                  <a:cubicBezTo>
                    <a:pt x="1" y="41"/>
                    <a:pt x="1" y="41"/>
                    <a:pt x="2" y="42"/>
                  </a:cubicBezTo>
                  <a:cubicBezTo>
                    <a:pt x="2" y="42"/>
                    <a:pt x="2" y="42"/>
                    <a:pt x="2" y="42"/>
                  </a:cubicBezTo>
                  <a:cubicBezTo>
                    <a:pt x="3" y="43"/>
                    <a:pt x="3" y="43"/>
                    <a:pt x="4" y="43"/>
                  </a:cubicBezTo>
                  <a:cubicBezTo>
                    <a:pt x="4" y="43"/>
                    <a:pt x="4" y="43"/>
                    <a:pt x="4" y="43"/>
                  </a:cubicBezTo>
                  <a:cubicBezTo>
                    <a:pt x="4" y="43"/>
                    <a:pt x="4" y="43"/>
                    <a:pt x="5" y="43"/>
                  </a:cubicBezTo>
                  <a:cubicBezTo>
                    <a:pt x="5" y="43"/>
                    <a:pt x="6" y="42"/>
                    <a:pt x="7" y="42"/>
                  </a:cubicBezTo>
                  <a:cubicBezTo>
                    <a:pt x="11" y="42"/>
                    <a:pt x="15" y="41"/>
                    <a:pt x="19" y="41"/>
                  </a:cubicBezTo>
                  <a:cubicBezTo>
                    <a:pt x="24" y="40"/>
                    <a:pt x="28" y="40"/>
                    <a:pt x="32" y="40"/>
                  </a:cubicBezTo>
                  <a:cubicBezTo>
                    <a:pt x="35" y="40"/>
                    <a:pt x="39" y="40"/>
                    <a:pt x="42" y="40"/>
                  </a:cubicBezTo>
                  <a:cubicBezTo>
                    <a:pt x="49" y="40"/>
                    <a:pt x="56" y="40"/>
                    <a:pt x="63" y="40"/>
                  </a:cubicBezTo>
                  <a:cubicBezTo>
                    <a:pt x="63" y="40"/>
                    <a:pt x="63" y="40"/>
                    <a:pt x="64" y="40"/>
                  </a:cubicBezTo>
                  <a:cubicBezTo>
                    <a:pt x="65" y="40"/>
                    <a:pt x="66" y="40"/>
                    <a:pt x="67" y="40"/>
                  </a:cubicBezTo>
                  <a:cubicBezTo>
                    <a:pt x="69" y="40"/>
                    <a:pt x="71" y="40"/>
                    <a:pt x="73" y="40"/>
                  </a:cubicBezTo>
                  <a:cubicBezTo>
                    <a:pt x="73" y="40"/>
                    <a:pt x="73" y="40"/>
                    <a:pt x="73" y="40"/>
                  </a:cubicBezTo>
                  <a:cubicBezTo>
                    <a:pt x="76" y="40"/>
                    <a:pt x="79" y="40"/>
                    <a:pt x="82" y="41"/>
                  </a:cubicBezTo>
                  <a:cubicBezTo>
                    <a:pt x="84" y="41"/>
                    <a:pt x="85" y="41"/>
                    <a:pt x="87" y="41"/>
                  </a:cubicBezTo>
                  <a:cubicBezTo>
                    <a:pt x="88" y="41"/>
                    <a:pt x="90" y="42"/>
                    <a:pt x="91" y="42"/>
                  </a:cubicBezTo>
                  <a:cubicBezTo>
                    <a:pt x="93" y="42"/>
                    <a:pt x="96" y="42"/>
                    <a:pt x="98" y="43"/>
                  </a:cubicBezTo>
                  <a:cubicBezTo>
                    <a:pt x="98" y="43"/>
                    <a:pt x="98" y="43"/>
                    <a:pt x="98" y="43"/>
                  </a:cubicBezTo>
                  <a:cubicBezTo>
                    <a:pt x="98" y="43"/>
                    <a:pt x="99" y="43"/>
                    <a:pt x="99" y="43"/>
                  </a:cubicBezTo>
                  <a:cubicBezTo>
                    <a:pt x="99" y="43"/>
                    <a:pt x="99" y="43"/>
                    <a:pt x="100" y="43"/>
                  </a:cubicBezTo>
                  <a:cubicBezTo>
                    <a:pt x="100" y="42"/>
                    <a:pt x="100" y="42"/>
                    <a:pt x="101" y="42"/>
                  </a:cubicBezTo>
                  <a:cubicBezTo>
                    <a:pt x="102" y="41"/>
                    <a:pt x="104" y="40"/>
                    <a:pt x="105" y="38"/>
                  </a:cubicBezTo>
                  <a:cubicBezTo>
                    <a:pt x="106" y="38"/>
                    <a:pt x="107" y="37"/>
                    <a:pt x="107" y="36"/>
                  </a:cubicBezTo>
                  <a:cubicBezTo>
                    <a:pt x="107" y="36"/>
                    <a:pt x="108" y="36"/>
                    <a:pt x="108" y="36"/>
                  </a:cubicBezTo>
                  <a:cubicBezTo>
                    <a:pt x="108" y="36"/>
                    <a:pt x="108" y="36"/>
                    <a:pt x="108" y="36"/>
                  </a:cubicBezTo>
                  <a:cubicBezTo>
                    <a:pt x="110" y="33"/>
                    <a:pt x="112" y="30"/>
                    <a:pt x="114" y="28"/>
                  </a:cubicBezTo>
                  <a:cubicBezTo>
                    <a:pt x="116" y="25"/>
                    <a:pt x="117" y="21"/>
                    <a:pt x="118" y="18"/>
                  </a:cubicBezTo>
                  <a:cubicBezTo>
                    <a:pt x="118" y="18"/>
                    <a:pt x="118" y="18"/>
                    <a:pt x="118" y="18"/>
                  </a:cubicBezTo>
                  <a:cubicBezTo>
                    <a:pt x="118" y="18"/>
                    <a:pt x="118" y="18"/>
                    <a:pt x="118" y="18"/>
                  </a:cubicBezTo>
                  <a:cubicBezTo>
                    <a:pt x="118" y="16"/>
                    <a:pt x="118" y="14"/>
                    <a:pt x="118" y="13"/>
                  </a:cubicBezTo>
                  <a:cubicBezTo>
                    <a:pt x="117" y="5"/>
                    <a:pt x="111" y="0"/>
                    <a:pt x="105" y="0"/>
                  </a:cubicBezTo>
                </a:path>
              </a:pathLst>
            </a:custGeom>
            <a:solidFill>
              <a:srgbClr val="8B0D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20" name="Freeform 414"/>
            <p:cNvSpPr>
              <a:spLocks noEditPoints="1"/>
            </p:cNvSpPr>
            <p:nvPr/>
          </p:nvSpPr>
          <p:spPr bwMode="auto">
            <a:xfrm>
              <a:off x="1028700" y="4316413"/>
              <a:ext cx="90487" cy="236538"/>
            </a:xfrm>
            <a:custGeom>
              <a:avLst/>
              <a:gdLst>
                <a:gd name="T0" fmla="*/ 11 w 24"/>
                <a:gd name="T1" fmla="*/ 63 h 63"/>
                <a:gd name="T2" fmla="*/ 12 w 24"/>
                <a:gd name="T3" fmla="*/ 63 h 63"/>
                <a:gd name="T4" fmla="*/ 12 w 24"/>
                <a:gd name="T5" fmla="*/ 63 h 63"/>
                <a:gd name="T6" fmla="*/ 13 w 24"/>
                <a:gd name="T7" fmla="*/ 63 h 63"/>
                <a:gd name="T8" fmla="*/ 12 w 24"/>
                <a:gd name="T9" fmla="*/ 63 h 63"/>
                <a:gd name="T10" fmla="*/ 11 w 24"/>
                <a:gd name="T11" fmla="*/ 63 h 63"/>
                <a:gd name="T12" fmla="*/ 4 w 24"/>
                <a:gd name="T13" fmla="*/ 58 h 63"/>
                <a:gd name="T14" fmla="*/ 9 w 24"/>
                <a:gd name="T15" fmla="*/ 62 h 63"/>
                <a:gd name="T16" fmla="*/ 4 w 24"/>
                <a:gd name="T17" fmla="*/ 58 h 63"/>
                <a:gd name="T18" fmla="*/ 22 w 24"/>
                <a:gd name="T19" fmla="*/ 56 h 63"/>
                <a:gd name="T20" fmla="*/ 21 w 24"/>
                <a:gd name="T21" fmla="*/ 57 h 63"/>
                <a:gd name="T22" fmla="*/ 15 w 24"/>
                <a:gd name="T23" fmla="*/ 62 h 63"/>
                <a:gd name="T24" fmla="*/ 21 w 24"/>
                <a:gd name="T25" fmla="*/ 57 h 63"/>
                <a:gd name="T26" fmla="*/ 22 w 24"/>
                <a:gd name="T27" fmla="*/ 56 h 63"/>
                <a:gd name="T28" fmla="*/ 24 w 24"/>
                <a:gd name="T29" fmla="*/ 44 h 63"/>
                <a:gd name="T30" fmla="*/ 24 w 24"/>
                <a:gd name="T31" fmla="*/ 45 h 63"/>
                <a:gd name="T32" fmla="*/ 24 w 24"/>
                <a:gd name="T33" fmla="*/ 44 h 63"/>
                <a:gd name="T34" fmla="*/ 24 w 24"/>
                <a:gd name="T35" fmla="*/ 44 h 63"/>
                <a:gd name="T36" fmla="*/ 24 w 24"/>
                <a:gd name="T37" fmla="*/ 44 h 63"/>
                <a:gd name="T38" fmla="*/ 24 w 24"/>
                <a:gd name="T39" fmla="*/ 44 h 63"/>
                <a:gd name="T40" fmla="*/ 0 w 24"/>
                <a:gd name="T41" fmla="*/ 43 h 63"/>
                <a:gd name="T42" fmla="*/ 3 w 24"/>
                <a:gd name="T43" fmla="*/ 56 h 63"/>
                <a:gd name="T44" fmla="*/ 0 w 24"/>
                <a:gd name="T45" fmla="*/ 43 h 63"/>
                <a:gd name="T46" fmla="*/ 0 w 24"/>
                <a:gd name="T47" fmla="*/ 43 h 63"/>
                <a:gd name="T48" fmla="*/ 1 w 24"/>
                <a:gd name="T49" fmla="*/ 31 h 63"/>
                <a:gd name="T50" fmla="*/ 0 w 24"/>
                <a:gd name="T51" fmla="*/ 40 h 63"/>
                <a:gd name="T52" fmla="*/ 1 w 24"/>
                <a:gd name="T53" fmla="*/ 31 h 63"/>
                <a:gd name="T54" fmla="*/ 4 w 24"/>
                <a:gd name="T55" fmla="*/ 22 h 63"/>
                <a:gd name="T56" fmla="*/ 3 w 24"/>
                <a:gd name="T57" fmla="*/ 23 h 63"/>
                <a:gd name="T58" fmla="*/ 2 w 24"/>
                <a:gd name="T59" fmla="*/ 27 h 63"/>
                <a:gd name="T60" fmla="*/ 3 w 24"/>
                <a:gd name="T61" fmla="*/ 23 h 63"/>
                <a:gd name="T62" fmla="*/ 4 w 24"/>
                <a:gd name="T63" fmla="*/ 22 h 63"/>
                <a:gd name="T64" fmla="*/ 19 w 24"/>
                <a:gd name="T65" fmla="*/ 11 h 63"/>
                <a:gd name="T66" fmla="*/ 22 w 24"/>
                <a:gd name="T67" fmla="*/ 25 h 63"/>
                <a:gd name="T68" fmla="*/ 23 w 24"/>
                <a:gd name="T69" fmla="*/ 30 h 63"/>
                <a:gd name="T70" fmla="*/ 24 w 24"/>
                <a:gd name="T71" fmla="*/ 33 h 63"/>
                <a:gd name="T72" fmla="*/ 23 w 24"/>
                <a:gd name="T73" fmla="*/ 30 h 63"/>
                <a:gd name="T74" fmla="*/ 22 w 24"/>
                <a:gd name="T75" fmla="*/ 25 h 63"/>
                <a:gd name="T76" fmla="*/ 19 w 24"/>
                <a:gd name="T77" fmla="*/ 11 h 63"/>
                <a:gd name="T78" fmla="*/ 6 w 24"/>
                <a:gd name="T79" fmla="*/ 10 h 63"/>
                <a:gd name="T80" fmla="*/ 6 w 24"/>
                <a:gd name="T81" fmla="*/ 12 h 63"/>
                <a:gd name="T82" fmla="*/ 5 w 24"/>
                <a:gd name="T83" fmla="*/ 15 h 63"/>
                <a:gd name="T84" fmla="*/ 6 w 24"/>
                <a:gd name="T85" fmla="*/ 10 h 63"/>
                <a:gd name="T86" fmla="*/ 19 w 24"/>
                <a:gd name="T87" fmla="*/ 0 h 63"/>
                <a:gd name="T88" fmla="*/ 19 w 24"/>
                <a:gd name="T89" fmla="*/ 3 h 63"/>
                <a:gd name="T90" fmla="*/ 19 w 24"/>
                <a:gd name="T91" fmla="*/ 2 h 63"/>
                <a:gd name="T92" fmla="*/ 19 w 24"/>
                <a:gd name="T93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4" h="63">
                  <a:moveTo>
                    <a:pt x="11" y="63"/>
                  </a:moveTo>
                  <a:cubicBezTo>
                    <a:pt x="11" y="63"/>
                    <a:pt x="11" y="63"/>
                    <a:pt x="12" y="63"/>
                  </a:cubicBezTo>
                  <a:cubicBezTo>
                    <a:pt x="12" y="63"/>
                    <a:pt x="12" y="63"/>
                    <a:pt x="12" y="63"/>
                  </a:cubicBezTo>
                  <a:cubicBezTo>
                    <a:pt x="12" y="63"/>
                    <a:pt x="13" y="63"/>
                    <a:pt x="13" y="63"/>
                  </a:cubicBezTo>
                  <a:cubicBezTo>
                    <a:pt x="13" y="63"/>
                    <a:pt x="12" y="63"/>
                    <a:pt x="12" y="63"/>
                  </a:cubicBezTo>
                  <a:cubicBezTo>
                    <a:pt x="12" y="63"/>
                    <a:pt x="12" y="63"/>
                    <a:pt x="11" y="63"/>
                  </a:cubicBezTo>
                  <a:moveTo>
                    <a:pt x="4" y="58"/>
                  </a:moveTo>
                  <a:cubicBezTo>
                    <a:pt x="5" y="60"/>
                    <a:pt x="7" y="61"/>
                    <a:pt x="9" y="62"/>
                  </a:cubicBezTo>
                  <a:cubicBezTo>
                    <a:pt x="7" y="61"/>
                    <a:pt x="5" y="60"/>
                    <a:pt x="4" y="58"/>
                  </a:cubicBezTo>
                  <a:moveTo>
                    <a:pt x="22" y="56"/>
                  </a:moveTo>
                  <a:cubicBezTo>
                    <a:pt x="22" y="56"/>
                    <a:pt x="21" y="56"/>
                    <a:pt x="21" y="57"/>
                  </a:cubicBezTo>
                  <a:cubicBezTo>
                    <a:pt x="20" y="59"/>
                    <a:pt x="18" y="61"/>
                    <a:pt x="15" y="62"/>
                  </a:cubicBezTo>
                  <a:cubicBezTo>
                    <a:pt x="18" y="61"/>
                    <a:pt x="20" y="59"/>
                    <a:pt x="21" y="57"/>
                  </a:cubicBezTo>
                  <a:cubicBezTo>
                    <a:pt x="22" y="56"/>
                    <a:pt x="22" y="56"/>
                    <a:pt x="22" y="56"/>
                  </a:cubicBezTo>
                  <a:moveTo>
                    <a:pt x="24" y="44"/>
                  </a:moveTo>
                  <a:cubicBezTo>
                    <a:pt x="24" y="44"/>
                    <a:pt x="24" y="44"/>
                    <a:pt x="24" y="45"/>
                  </a:cubicBezTo>
                  <a:cubicBezTo>
                    <a:pt x="24" y="44"/>
                    <a:pt x="24" y="44"/>
                    <a:pt x="24" y="44"/>
                  </a:cubicBezTo>
                  <a:moveTo>
                    <a:pt x="24" y="44"/>
                  </a:moveTo>
                  <a:cubicBezTo>
                    <a:pt x="24" y="44"/>
                    <a:pt x="24" y="44"/>
                    <a:pt x="24" y="44"/>
                  </a:cubicBezTo>
                  <a:cubicBezTo>
                    <a:pt x="24" y="44"/>
                    <a:pt x="24" y="44"/>
                    <a:pt x="24" y="44"/>
                  </a:cubicBezTo>
                  <a:moveTo>
                    <a:pt x="0" y="43"/>
                  </a:moveTo>
                  <a:cubicBezTo>
                    <a:pt x="0" y="48"/>
                    <a:pt x="1" y="52"/>
                    <a:pt x="3" y="56"/>
                  </a:cubicBezTo>
                  <a:cubicBezTo>
                    <a:pt x="1" y="52"/>
                    <a:pt x="0" y="48"/>
                    <a:pt x="0" y="43"/>
                  </a:cubicBezTo>
                  <a:cubicBezTo>
                    <a:pt x="0" y="43"/>
                    <a:pt x="0" y="43"/>
                    <a:pt x="0" y="43"/>
                  </a:cubicBezTo>
                  <a:moveTo>
                    <a:pt x="1" y="31"/>
                  </a:moveTo>
                  <a:cubicBezTo>
                    <a:pt x="1" y="34"/>
                    <a:pt x="0" y="37"/>
                    <a:pt x="0" y="40"/>
                  </a:cubicBezTo>
                  <a:cubicBezTo>
                    <a:pt x="0" y="37"/>
                    <a:pt x="1" y="34"/>
                    <a:pt x="1" y="31"/>
                  </a:cubicBezTo>
                  <a:moveTo>
                    <a:pt x="4" y="22"/>
                  </a:moveTo>
                  <a:cubicBezTo>
                    <a:pt x="3" y="22"/>
                    <a:pt x="3" y="23"/>
                    <a:pt x="3" y="23"/>
                  </a:cubicBezTo>
                  <a:cubicBezTo>
                    <a:pt x="3" y="24"/>
                    <a:pt x="2" y="25"/>
                    <a:pt x="2" y="27"/>
                  </a:cubicBezTo>
                  <a:cubicBezTo>
                    <a:pt x="2" y="25"/>
                    <a:pt x="3" y="24"/>
                    <a:pt x="3" y="23"/>
                  </a:cubicBezTo>
                  <a:cubicBezTo>
                    <a:pt x="3" y="23"/>
                    <a:pt x="3" y="22"/>
                    <a:pt x="4" y="22"/>
                  </a:cubicBezTo>
                  <a:moveTo>
                    <a:pt x="19" y="11"/>
                  </a:moveTo>
                  <a:cubicBezTo>
                    <a:pt x="20" y="16"/>
                    <a:pt x="21" y="20"/>
                    <a:pt x="22" y="25"/>
                  </a:cubicBezTo>
                  <a:cubicBezTo>
                    <a:pt x="23" y="26"/>
                    <a:pt x="23" y="28"/>
                    <a:pt x="23" y="30"/>
                  </a:cubicBezTo>
                  <a:cubicBezTo>
                    <a:pt x="23" y="31"/>
                    <a:pt x="24" y="32"/>
                    <a:pt x="24" y="33"/>
                  </a:cubicBezTo>
                  <a:cubicBezTo>
                    <a:pt x="24" y="32"/>
                    <a:pt x="23" y="31"/>
                    <a:pt x="23" y="30"/>
                  </a:cubicBezTo>
                  <a:cubicBezTo>
                    <a:pt x="23" y="28"/>
                    <a:pt x="23" y="27"/>
                    <a:pt x="22" y="25"/>
                  </a:cubicBezTo>
                  <a:cubicBezTo>
                    <a:pt x="21" y="21"/>
                    <a:pt x="20" y="16"/>
                    <a:pt x="19" y="11"/>
                  </a:cubicBezTo>
                  <a:moveTo>
                    <a:pt x="6" y="10"/>
                  </a:moveTo>
                  <a:cubicBezTo>
                    <a:pt x="6" y="11"/>
                    <a:pt x="6" y="11"/>
                    <a:pt x="6" y="12"/>
                  </a:cubicBezTo>
                  <a:cubicBezTo>
                    <a:pt x="5" y="13"/>
                    <a:pt x="5" y="14"/>
                    <a:pt x="5" y="15"/>
                  </a:cubicBezTo>
                  <a:cubicBezTo>
                    <a:pt x="5" y="13"/>
                    <a:pt x="6" y="12"/>
                    <a:pt x="6" y="10"/>
                  </a:cubicBezTo>
                  <a:moveTo>
                    <a:pt x="19" y="0"/>
                  </a:moveTo>
                  <a:cubicBezTo>
                    <a:pt x="19" y="1"/>
                    <a:pt x="19" y="2"/>
                    <a:pt x="19" y="3"/>
                  </a:cubicBezTo>
                  <a:cubicBezTo>
                    <a:pt x="19" y="3"/>
                    <a:pt x="19" y="2"/>
                    <a:pt x="19" y="2"/>
                  </a:cubicBezTo>
                  <a:cubicBezTo>
                    <a:pt x="19" y="1"/>
                    <a:pt x="19" y="1"/>
                    <a:pt x="19" y="0"/>
                  </a:cubicBezTo>
                </a:path>
              </a:pathLst>
            </a:custGeom>
            <a:solidFill>
              <a:srgbClr val="C297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21" name="Freeform 415"/>
            <p:cNvSpPr>
              <a:spLocks/>
            </p:cNvSpPr>
            <p:nvPr/>
          </p:nvSpPr>
          <p:spPr bwMode="auto">
            <a:xfrm>
              <a:off x="1028700" y="4308475"/>
              <a:ext cx="93662" cy="244475"/>
            </a:xfrm>
            <a:custGeom>
              <a:avLst/>
              <a:gdLst>
                <a:gd name="T0" fmla="*/ 18 w 25"/>
                <a:gd name="T1" fmla="*/ 0 h 65"/>
                <a:gd name="T2" fmla="*/ 17 w 25"/>
                <a:gd name="T3" fmla="*/ 0 h 65"/>
                <a:gd name="T4" fmla="*/ 7 w 25"/>
                <a:gd name="T5" fmla="*/ 10 h 65"/>
                <a:gd name="T6" fmla="*/ 6 w 25"/>
                <a:gd name="T7" fmla="*/ 12 h 65"/>
                <a:gd name="T8" fmla="*/ 5 w 25"/>
                <a:gd name="T9" fmla="*/ 17 h 65"/>
                <a:gd name="T10" fmla="*/ 4 w 25"/>
                <a:gd name="T11" fmla="*/ 24 h 65"/>
                <a:gd name="T12" fmla="*/ 3 w 25"/>
                <a:gd name="T13" fmla="*/ 25 h 65"/>
                <a:gd name="T14" fmla="*/ 2 w 25"/>
                <a:gd name="T15" fmla="*/ 29 h 65"/>
                <a:gd name="T16" fmla="*/ 2 w 25"/>
                <a:gd name="T17" fmla="*/ 29 h 65"/>
                <a:gd name="T18" fmla="*/ 1 w 25"/>
                <a:gd name="T19" fmla="*/ 33 h 65"/>
                <a:gd name="T20" fmla="*/ 0 w 25"/>
                <a:gd name="T21" fmla="*/ 42 h 65"/>
                <a:gd name="T22" fmla="*/ 0 w 25"/>
                <a:gd name="T23" fmla="*/ 43 h 65"/>
                <a:gd name="T24" fmla="*/ 0 w 25"/>
                <a:gd name="T25" fmla="*/ 45 h 65"/>
                <a:gd name="T26" fmla="*/ 0 w 25"/>
                <a:gd name="T27" fmla="*/ 45 h 65"/>
                <a:gd name="T28" fmla="*/ 3 w 25"/>
                <a:gd name="T29" fmla="*/ 58 h 65"/>
                <a:gd name="T30" fmla="*/ 4 w 25"/>
                <a:gd name="T31" fmla="*/ 60 h 65"/>
                <a:gd name="T32" fmla="*/ 4 w 25"/>
                <a:gd name="T33" fmla="*/ 60 h 65"/>
                <a:gd name="T34" fmla="*/ 9 w 25"/>
                <a:gd name="T35" fmla="*/ 64 h 65"/>
                <a:gd name="T36" fmla="*/ 11 w 25"/>
                <a:gd name="T37" fmla="*/ 65 h 65"/>
                <a:gd name="T38" fmla="*/ 12 w 25"/>
                <a:gd name="T39" fmla="*/ 65 h 65"/>
                <a:gd name="T40" fmla="*/ 13 w 25"/>
                <a:gd name="T41" fmla="*/ 65 h 65"/>
                <a:gd name="T42" fmla="*/ 13 w 25"/>
                <a:gd name="T43" fmla="*/ 65 h 65"/>
                <a:gd name="T44" fmla="*/ 15 w 25"/>
                <a:gd name="T45" fmla="*/ 64 h 65"/>
                <a:gd name="T46" fmla="*/ 21 w 25"/>
                <a:gd name="T47" fmla="*/ 59 h 65"/>
                <a:gd name="T48" fmla="*/ 22 w 25"/>
                <a:gd name="T49" fmla="*/ 58 h 65"/>
                <a:gd name="T50" fmla="*/ 24 w 25"/>
                <a:gd name="T51" fmla="*/ 47 h 65"/>
                <a:gd name="T52" fmla="*/ 24 w 25"/>
                <a:gd name="T53" fmla="*/ 47 h 65"/>
                <a:gd name="T54" fmla="*/ 24 w 25"/>
                <a:gd name="T55" fmla="*/ 46 h 65"/>
                <a:gd name="T56" fmla="*/ 24 w 25"/>
                <a:gd name="T57" fmla="*/ 46 h 65"/>
                <a:gd name="T58" fmla="*/ 24 w 25"/>
                <a:gd name="T59" fmla="*/ 46 h 65"/>
                <a:gd name="T60" fmla="*/ 24 w 25"/>
                <a:gd name="T61" fmla="*/ 35 h 65"/>
                <a:gd name="T62" fmla="*/ 23 w 25"/>
                <a:gd name="T63" fmla="*/ 32 h 65"/>
                <a:gd name="T64" fmla="*/ 22 w 25"/>
                <a:gd name="T65" fmla="*/ 27 h 65"/>
                <a:gd name="T66" fmla="*/ 19 w 25"/>
                <a:gd name="T67" fmla="*/ 13 h 65"/>
                <a:gd name="T68" fmla="*/ 19 w 25"/>
                <a:gd name="T69" fmla="*/ 5 h 65"/>
                <a:gd name="T70" fmla="*/ 19 w 25"/>
                <a:gd name="T71" fmla="*/ 2 h 65"/>
                <a:gd name="T72" fmla="*/ 19 w 25"/>
                <a:gd name="T73" fmla="*/ 1 h 65"/>
                <a:gd name="T74" fmla="*/ 18 w 25"/>
                <a:gd name="T75" fmla="*/ 0 h 65"/>
                <a:gd name="T76" fmla="*/ 18 w 25"/>
                <a:gd name="T77" fmla="*/ 0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5" h="65">
                  <a:moveTo>
                    <a:pt x="18" y="0"/>
                  </a:moveTo>
                  <a:cubicBezTo>
                    <a:pt x="17" y="0"/>
                    <a:pt x="17" y="0"/>
                    <a:pt x="17" y="0"/>
                  </a:cubicBezTo>
                  <a:cubicBezTo>
                    <a:pt x="14" y="4"/>
                    <a:pt x="11" y="8"/>
                    <a:pt x="7" y="10"/>
                  </a:cubicBezTo>
                  <a:cubicBezTo>
                    <a:pt x="7" y="11"/>
                    <a:pt x="6" y="12"/>
                    <a:pt x="6" y="12"/>
                  </a:cubicBezTo>
                  <a:cubicBezTo>
                    <a:pt x="6" y="14"/>
                    <a:pt x="5" y="15"/>
                    <a:pt x="5" y="17"/>
                  </a:cubicBezTo>
                  <a:cubicBezTo>
                    <a:pt x="5" y="19"/>
                    <a:pt x="4" y="22"/>
                    <a:pt x="4" y="24"/>
                  </a:cubicBezTo>
                  <a:cubicBezTo>
                    <a:pt x="3" y="24"/>
                    <a:pt x="3" y="25"/>
                    <a:pt x="3" y="25"/>
                  </a:cubicBezTo>
                  <a:cubicBezTo>
                    <a:pt x="3" y="26"/>
                    <a:pt x="2" y="27"/>
                    <a:pt x="2" y="29"/>
                  </a:cubicBezTo>
                  <a:cubicBezTo>
                    <a:pt x="2" y="29"/>
                    <a:pt x="2" y="29"/>
                    <a:pt x="2" y="29"/>
                  </a:cubicBezTo>
                  <a:cubicBezTo>
                    <a:pt x="2" y="30"/>
                    <a:pt x="1" y="32"/>
                    <a:pt x="1" y="33"/>
                  </a:cubicBezTo>
                  <a:cubicBezTo>
                    <a:pt x="1" y="36"/>
                    <a:pt x="0" y="39"/>
                    <a:pt x="0" y="42"/>
                  </a:cubicBezTo>
                  <a:cubicBezTo>
                    <a:pt x="0" y="42"/>
                    <a:pt x="0" y="43"/>
                    <a:pt x="0" y="43"/>
                  </a:cubicBezTo>
                  <a:cubicBezTo>
                    <a:pt x="0" y="44"/>
                    <a:pt x="0" y="45"/>
                    <a:pt x="0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50"/>
                    <a:pt x="1" y="54"/>
                    <a:pt x="3" y="58"/>
                  </a:cubicBezTo>
                  <a:cubicBezTo>
                    <a:pt x="4" y="59"/>
                    <a:pt x="4" y="60"/>
                    <a:pt x="4" y="60"/>
                  </a:cubicBezTo>
                  <a:cubicBezTo>
                    <a:pt x="4" y="60"/>
                    <a:pt x="4" y="60"/>
                    <a:pt x="4" y="60"/>
                  </a:cubicBezTo>
                  <a:cubicBezTo>
                    <a:pt x="5" y="62"/>
                    <a:pt x="7" y="63"/>
                    <a:pt x="9" y="64"/>
                  </a:cubicBezTo>
                  <a:cubicBezTo>
                    <a:pt x="10" y="64"/>
                    <a:pt x="10" y="65"/>
                    <a:pt x="11" y="65"/>
                  </a:cubicBezTo>
                  <a:cubicBezTo>
                    <a:pt x="12" y="65"/>
                    <a:pt x="12" y="65"/>
                    <a:pt x="12" y="65"/>
                  </a:cubicBezTo>
                  <a:cubicBezTo>
                    <a:pt x="12" y="65"/>
                    <a:pt x="13" y="65"/>
                    <a:pt x="13" y="65"/>
                  </a:cubicBezTo>
                  <a:cubicBezTo>
                    <a:pt x="13" y="65"/>
                    <a:pt x="13" y="65"/>
                    <a:pt x="13" y="65"/>
                  </a:cubicBezTo>
                  <a:cubicBezTo>
                    <a:pt x="14" y="65"/>
                    <a:pt x="15" y="65"/>
                    <a:pt x="15" y="64"/>
                  </a:cubicBezTo>
                  <a:cubicBezTo>
                    <a:pt x="18" y="63"/>
                    <a:pt x="20" y="61"/>
                    <a:pt x="21" y="59"/>
                  </a:cubicBezTo>
                  <a:cubicBezTo>
                    <a:pt x="21" y="58"/>
                    <a:pt x="22" y="58"/>
                    <a:pt x="22" y="58"/>
                  </a:cubicBezTo>
                  <a:cubicBezTo>
                    <a:pt x="23" y="54"/>
                    <a:pt x="24" y="51"/>
                    <a:pt x="24" y="47"/>
                  </a:cubicBezTo>
                  <a:cubicBezTo>
                    <a:pt x="24" y="47"/>
                    <a:pt x="24" y="47"/>
                    <a:pt x="24" y="47"/>
                  </a:cubicBezTo>
                  <a:cubicBezTo>
                    <a:pt x="24" y="46"/>
                    <a:pt x="24" y="46"/>
                    <a:pt x="24" y="46"/>
                  </a:cubicBezTo>
                  <a:cubicBezTo>
                    <a:pt x="24" y="46"/>
                    <a:pt x="24" y="46"/>
                    <a:pt x="24" y="46"/>
                  </a:cubicBezTo>
                  <a:cubicBezTo>
                    <a:pt x="24" y="46"/>
                    <a:pt x="24" y="46"/>
                    <a:pt x="24" y="46"/>
                  </a:cubicBezTo>
                  <a:cubicBezTo>
                    <a:pt x="25" y="42"/>
                    <a:pt x="24" y="38"/>
                    <a:pt x="24" y="35"/>
                  </a:cubicBezTo>
                  <a:cubicBezTo>
                    <a:pt x="24" y="34"/>
                    <a:pt x="23" y="33"/>
                    <a:pt x="23" y="32"/>
                  </a:cubicBezTo>
                  <a:cubicBezTo>
                    <a:pt x="23" y="30"/>
                    <a:pt x="23" y="28"/>
                    <a:pt x="22" y="27"/>
                  </a:cubicBezTo>
                  <a:cubicBezTo>
                    <a:pt x="21" y="22"/>
                    <a:pt x="20" y="18"/>
                    <a:pt x="19" y="13"/>
                  </a:cubicBezTo>
                  <a:cubicBezTo>
                    <a:pt x="19" y="11"/>
                    <a:pt x="19" y="8"/>
                    <a:pt x="19" y="5"/>
                  </a:cubicBezTo>
                  <a:cubicBezTo>
                    <a:pt x="19" y="4"/>
                    <a:pt x="19" y="3"/>
                    <a:pt x="19" y="2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9" y="0"/>
                    <a:pt x="18" y="0"/>
                  </a:cubicBezTo>
                  <a:cubicBezTo>
                    <a:pt x="18" y="0"/>
                    <a:pt x="18" y="0"/>
                    <a:pt x="18" y="0"/>
                  </a:cubicBezTo>
                </a:path>
              </a:pathLst>
            </a:custGeom>
            <a:solidFill>
              <a:srgbClr val="BB2A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22" name="Freeform 416"/>
            <p:cNvSpPr>
              <a:spLocks noEditPoints="1"/>
            </p:cNvSpPr>
            <p:nvPr/>
          </p:nvSpPr>
          <p:spPr bwMode="auto">
            <a:xfrm>
              <a:off x="889000" y="4376738"/>
              <a:ext cx="136525" cy="153988"/>
            </a:xfrm>
            <a:custGeom>
              <a:avLst/>
              <a:gdLst>
                <a:gd name="T0" fmla="*/ 9 w 36"/>
                <a:gd name="T1" fmla="*/ 40 h 41"/>
                <a:gd name="T2" fmla="*/ 6 w 36"/>
                <a:gd name="T3" fmla="*/ 41 h 41"/>
                <a:gd name="T4" fmla="*/ 6 w 36"/>
                <a:gd name="T5" fmla="*/ 41 h 41"/>
                <a:gd name="T6" fmla="*/ 9 w 36"/>
                <a:gd name="T7" fmla="*/ 40 h 41"/>
                <a:gd name="T8" fmla="*/ 18 w 36"/>
                <a:gd name="T9" fmla="*/ 34 h 41"/>
                <a:gd name="T10" fmla="*/ 13 w 36"/>
                <a:gd name="T11" fmla="*/ 38 h 41"/>
                <a:gd name="T12" fmla="*/ 18 w 36"/>
                <a:gd name="T13" fmla="*/ 34 h 41"/>
                <a:gd name="T14" fmla="*/ 1 w 36"/>
                <a:gd name="T15" fmla="*/ 34 h 41"/>
                <a:gd name="T16" fmla="*/ 1 w 36"/>
                <a:gd name="T17" fmla="*/ 37 h 41"/>
                <a:gd name="T18" fmla="*/ 1 w 36"/>
                <a:gd name="T19" fmla="*/ 34 h 41"/>
                <a:gd name="T20" fmla="*/ 7 w 36"/>
                <a:gd name="T21" fmla="*/ 14 h 41"/>
                <a:gd name="T22" fmla="*/ 7 w 36"/>
                <a:gd name="T23" fmla="*/ 14 h 41"/>
                <a:gd name="T24" fmla="*/ 6 w 36"/>
                <a:gd name="T25" fmla="*/ 17 h 41"/>
                <a:gd name="T26" fmla="*/ 7 w 36"/>
                <a:gd name="T27" fmla="*/ 14 h 41"/>
                <a:gd name="T28" fmla="*/ 34 w 36"/>
                <a:gd name="T29" fmla="*/ 7 h 41"/>
                <a:gd name="T30" fmla="*/ 21 w 36"/>
                <a:gd name="T31" fmla="*/ 30 h 41"/>
                <a:gd name="T32" fmla="*/ 26 w 36"/>
                <a:gd name="T33" fmla="*/ 22 h 41"/>
                <a:gd name="T34" fmla="*/ 34 w 36"/>
                <a:gd name="T35" fmla="*/ 7 h 41"/>
                <a:gd name="T36" fmla="*/ 36 w 36"/>
                <a:gd name="T37" fmla="*/ 0 h 41"/>
                <a:gd name="T38" fmla="*/ 35 w 36"/>
                <a:gd name="T39" fmla="*/ 4 h 41"/>
                <a:gd name="T40" fmla="*/ 35 w 36"/>
                <a:gd name="T41" fmla="*/ 3 h 41"/>
                <a:gd name="T42" fmla="*/ 36 w 36"/>
                <a:gd name="T43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6" h="41">
                  <a:moveTo>
                    <a:pt x="9" y="40"/>
                  </a:moveTo>
                  <a:cubicBezTo>
                    <a:pt x="8" y="41"/>
                    <a:pt x="7" y="41"/>
                    <a:pt x="6" y="41"/>
                  </a:cubicBezTo>
                  <a:cubicBezTo>
                    <a:pt x="6" y="41"/>
                    <a:pt x="6" y="41"/>
                    <a:pt x="6" y="41"/>
                  </a:cubicBezTo>
                  <a:cubicBezTo>
                    <a:pt x="7" y="41"/>
                    <a:pt x="8" y="41"/>
                    <a:pt x="9" y="40"/>
                  </a:cubicBezTo>
                  <a:moveTo>
                    <a:pt x="18" y="34"/>
                  </a:moveTo>
                  <a:cubicBezTo>
                    <a:pt x="16" y="36"/>
                    <a:pt x="15" y="37"/>
                    <a:pt x="13" y="38"/>
                  </a:cubicBezTo>
                  <a:cubicBezTo>
                    <a:pt x="15" y="37"/>
                    <a:pt x="16" y="36"/>
                    <a:pt x="18" y="34"/>
                  </a:cubicBezTo>
                  <a:moveTo>
                    <a:pt x="1" y="34"/>
                  </a:moveTo>
                  <a:cubicBezTo>
                    <a:pt x="1" y="35"/>
                    <a:pt x="0" y="36"/>
                    <a:pt x="1" y="37"/>
                  </a:cubicBezTo>
                  <a:cubicBezTo>
                    <a:pt x="0" y="36"/>
                    <a:pt x="1" y="35"/>
                    <a:pt x="1" y="34"/>
                  </a:cubicBezTo>
                  <a:moveTo>
                    <a:pt x="7" y="14"/>
                  </a:moveTo>
                  <a:cubicBezTo>
                    <a:pt x="7" y="14"/>
                    <a:pt x="7" y="14"/>
                    <a:pt x="7" y="14"/>
                  </a:cubicBezTo>
                  <a:cubicBezTo>
                    <a:pt x="7" y="15"/>
                    <a:pt x="6" y="16"/>
                    <a:pt x="6" y="17"/>
                  </a:cubicBezTo>
                  <a:cubicBezTo>
                    <a:pt x="6" y="16"/>
                    <a:pt x="7" y="15"/>
                    <a:pt x="7" y="14"/>
                  </a:cubicBezTo>
                  <a:moveTo>
                    <a:pt x="34" y="7"/>
                  </a:moveTo>
                  <a:cubicBezTo>
                    <a:pt x="30" y="15"/>
                    <a:pt x="27" y="23"/>
                    <a:pt x="21" y="30"/>
                  </a:cubicBezTo>
                  <a:cubicBezTo>
                    <a:pt x="23" y="28"/>
                    <a:pt x="25" y="25"/>
                    <a:pt x="26" y="22"/>
                  </a:cubicBezTo>
                  <a:cubicBezTo>
                    <a:pt x="29" y="17"/>
                    <a:pt x="31" y="12"/>
                    <a:pt x="34" y="7"/>
                  </a:cubicBezTo>
                  <a:moveTo>
                    <a:pt x="36" y="0"/>
                  </a:moveTo>
                  <a:cubicBezTo>
                    <a:pt x="36" y="1"/>
                    <a:pt x="35" y="3"/>
                    <a:pt x="35" y="4"/>
                  </a:cubicBezTo>
                  <a:cubicBezTo>
                    <a:pt x="35" y="4"/>
                    <a:pt x="35" y="4"/>
                    <a:pt x="35" y="3"/>
                  </a:cubicBezTo>
                  <a:cubicBezTo>
                    <a:pt x="35" y="2"/>
                    <a:pt x="36" y="1"/>
                    <a:pt x="36" y="0"/>
                  </a:cubicBezTo>
                </a:path>
              </a:pathLst>
            </a:custGeom>
            <a:solidFill>
              <a:srgbClr val="C297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23" name="Freeform 417"/>
            <p:cNvSpPr>
              <a:spLocks/>
            </p:cNvSpPr>
            <p:nvPr/>
          </p:nvSpPr>
          <p:spPr bwMode="auto">
            <a:xfrm>
              <a:off x="889000" y="4368800"/>
              <a:ext cx="136525" cy="161925"/>
            </a:xfrm>
            <a:custGeom>
              <a:avLst/>
              <a:gdLst>
                <a:gd name="T0" fmla="*/ 35 w 36"/>
                <a:gd name="T1" fmla="*/ 0 h 43"/>
                <a:gd name="T2" fmla="*/ 34 w 36"/>
                <a:gd name="T3" fmla="*/ 0 h 43"/>
                <a:gd name="T4" fmla="*/ 20 w 36"/>
                <a:gd name="T5" fmla="*/ 6 h 43"/>
                <a:gd name="T6" fmla="*/ 10 w 36"/>
                <a:gd name="T7" fmla="*/ 12 h 43"/>
                <a:gd name="T8" fmla="*/ 7 w 36"/>
                <a:gd name="T9" fmla="*/ 16 h 43"/>
                <a:gd name="T10" fmla="*/ 6 w 36"/>
                <a:gd name="T11" fmla="*/ 19 h 43"/>
                <a:gd name="T12" fmla="*/ 3 w 36"/>
                <a:gd name="T13" fmla="*/ 29 h 43"/>
                <a:gd name="T14" fmla="*/ 1 w 36"/>
                <a:gd name="T15" fmla="*/ 36 h 43"/>
                <a:gd name="T16" fmla="*/ 1 w 36"/>
                <a:gd name="T17" fmla="*/ 36 h 43"/>
                <a:gd name="T18" fmla="*/ 1 w 36"/>
                <a:gd name="T19" fmla="*/ 39 h 43"/>
                <a:gd name="T20" fmla="*/ 1 w 36"/>
                <a:gd name="T21" fmla="*/ 39 h 43"/>
                <a:gd name="T22" fmla="*/ 6 w 36"/>
                <a:gd name="T23" fmla="*/ 43 h 43"/>
                <a:gd name="T24" fmla="*/ 6 w 36"/>
                <a:gd name="T25" fmla="*/ 43 h 43"/>
                <a:gd name="T26" fmla="*/ 9 w 36"/>
                <a:gd name="T27" fmla="*/ 42 h 43"/>
                <a:gd name="T28" fmla="*/ 9 w 36"/>
                <a:gd name="T29" fmla="*/ 42 h 43"/>
                <a:gd name="T30" fmla="*/ 13 w 36"/>
                <a:gd name="T31" fmla="*/ 40 h 43"/>
                <a:gd name="T32" fmla="*/ 18 w 36"/>
                <a:gd name="T33" fmla="*/ 36 h 43"/>
                <a:gd name="T34" fmla="*/ 18 w 36"/>
                <a:gd name="T35" fmla="*/ 36 h 43"/>
                <a:gd name="T36" fmla="*/ 21 w 36"/>
                <a:gd name="T37" fmla="*/ 32 h 43"/>
                <a:gd name="T38" fmla="*/ 34 w 36"/>
                <a:gd name="T39" fmla="*/ 9 h 43"/>
                <a:gd name="T40" fmla="*/ 35 w 36"/>
                <a:gd name="T41" fmla="*/ 6 h 43"/>
                <a:gd name="T42" fmla="*/ 36 w 36"/>
                <a:gd name="T43" fmla="*/ 2 h 43"/>
                <a:gd name="T44" fmla="*/ 36 w 36"/>
                <a:gd name="T45" fmla="*/ 2 h 43"/>
                <a:gd name="T46" fmla="*/ 35 w 36"/>
                <a:gd name="T47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6" h="43">
                  <a:moveTo>
                    <a:pt x="35" y="0"/>
                  </a:moveTo>
                  <a:cubicBezTo>
                    <a:pt x="35" y="0"/>
                    <a:pt x="34" y="0"/>
                    <a:pt x="34" y="0"/>
                  </a:cubicBezTo>
                  <a:cubicBezTo>
                    <a:pt x="29" y="2"/>
                    <a:pt x="25" y="4"/>
                    <a:pt x="20" y="6"/>
                  </a:cubicBezTo>
                  <a:cubicBezTo>
                    <a:pt x="16" y="8"/>
                    <a:pt x="13" y="10"/>
                    <a:pt x="10" y="12"/>
                  </a:cubicBezTo>
                  <a:cubicBezTo>
                    <a:pt x="9" y="13"/>
                    <a:pt x="8" y="14"/>
                    <a:pt x="7" y="16"/>
                  </a:cubicBezTo>
                  <a:cubicBezTo>
                    <a:pt x="7" y="17"/>
                    <a:pt x="6" y="18"/>
                    <a:pt x="6" y="19"/>
                  </a:cubicBezTo>
                  <a:cubicBezTo>
                    <a:pt x="5" y="22"/>
                    <a:pt x="4" y="25"/>
                    <a:pt x="3" y="29"/>
                  </a:cubicBezTo>
                  <a:cubicBezTo>
                    <a:pt x="2" y="31"/>
                    <a:pt x="1" y="33"/>
                    <a:pt x="1" y="36"/>
                  </a:cubicBezTo>
                  <a:cubicBezTo>
                    <a:pt x="1" y="36"/>
                    <a:pt x="1" y="36"/>
                    <a:pt x="1" y="36"/>
                  </a:cubicBezTo>
                  <a:cubicBezTo>
                    <a:pt x="1" y="37"/>
                    <a:pt x="0" y="38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42"/>
                    <a:pt x="3" y="43"/>
                    <a:pt x="6" y="43"/>
                  </a:cubicBezTo>
                  <a:cubicBezTo>
                    <a:pt x="6" y="43"/>
                    <a:pt x="6" y="43"/>
                    <a:pt x="6" y="43"/>
                  </a:cubicBezTo>
                  <a:cubicBezTo>
                    <a:pt x="7" y="43"/>
                    <a:pt x="8" y="43"/>
                    <a:pt x="9" y="42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10" y="42"/>
                    <a:pt x="12" y="41"/>
                    <a:pt x="13" y="40"/>
                  </a:cubicBezTo>
                  <a:cubicBezTo>
                    <a:pt x="15" y="39"/>
                    <a:pt x="16" y="38"/>
                    <a:pt x="18" y="36"/>
                  </a:cubicBezTo>
                  <a:cubicBezTo>
                    <a:pt x="18" y="36"/>
                    <a:pt x="18" y="36"/>
                    <a:pt x="18" y="36"/>
                  </a:cubicBezTo>
                  <a:cubicBezTo>
                    <a:pt x="19" y="35"/>
                    <a:pt x="20" y="34"/>
                    <a:pt x="21" y="32"/>
                  </a:cubicBezTo>
                  <a:cubicBezTo>
                    <a:pt x="27" y="25"/>
                    <a:pt x="30" y="17"/>
                    <a:pt x="34" y="9"/>
                  </a:cubicBezTo>
                  <a:cubicBezTo>
                    <a:pt x="34" y="8"/>
                    <a:pt x="34" y="7"/>
                    <a:pt x="35" y="6"/>
                  </a:cubicBezTo>
                  <a:cubicBezTo>
                    <a:pt x="35" y="5"/>
                    <a:pt x="36" y="3"/>
                    <a:pt x="36" y="2"/>
                  </a:cubicBezTo>
                  <a:cubicBezTo>
                    <a:pt x="36" y="2"/>
                    <a:pt x="36" y="2"/>
                    <a:pt x="36" y="2"/>
                  </a:cubicBezTo>
                  <a:cubicBezTo>
                    <a:pt x="36" y="0"/>
                    <a:pt x="36" y="0"/>
                    <a:pt x="35" y="0"/>
                  </a:cubicBezTo>
                </a:path>
              </a:pathLst>
            </a:custGeom>
            <a:solidFill>
              <a:srgbClr val="BB2A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24" name="Freeform 418"/>
            <p:cNvSpPr>
              <a:spLocks/>
            </p:cNvSpPr>
            <p:nvPr/>
          </p:nvSpPr>
          <p:spPr bwMode="auto">
            <a:xfrm>
              <a:off x="1055688" y="3987800"/>
              <a:ext cx="6350" cy="71438"/>
            </a:xfrm>
            <a:custGeom>
              <a:avLst/>
              <a:gdLst>
                <a:gd name="T0" fmla="*/ 1 w 2"/>
                <a:gd name="T1" fmla="*/ 0 h 19"/>
                <a:gd name="T2" fmla="*/ 1 w 2"/>
                <a:gd name="T3" fmla="*/ 0 h 19"/>
                <a:gd name="T4" fmla="*/ 0 w 2"/>
                <a:gd name="T5" fmla="*/ 3 h 19"/>
                <a:gd name="T6" fmla="*/ 0 w 2"/>
                <a:gd name="T7" fmla="*/ 15 h 19"/>
                <a:gd name="T8" fmla="*/ 1 w 2"/>
                <a:gd name="T9" fmla="*/ 19 h 19"/>
                <a:gd name="T10" fmla="*/ 1 w 2"/>
                <a:gd name="T11" fmla="*/ 19 h 19"/>
                <a:gd name="T12" fmla="*/ 1 w 2"/>
                <a:gd name="T13" fmla="*/ 19 h 19"/>
                <a:gd name="T14" fmla="*/ 2 w 2"/>
                <a:gd name="T15" fmla="*/ 18 h 19"/>
                <a:gd name="T16" fmla="*/ 2 w 2"/>
                <a:gd name="T17" fmla="*/ 9 h 19"/>
                <a:gd name="T18" fmla="*/ 1 w 2"/>
                <a:gd name="T19" fmla="*/ 9 h 19"/>
                <a:gd name="T20" fmla="*/ 1 w 2"/>
                <a:gd name="T21" fmla="*/ 2 h 19"/>
                <a:gd name="T22" fmla="*/ 1 w 2"/>
                <a:gd name="T23" fmla="*/ 1 h 19"/>
                <a:gd name="T24" fmla="*/ 1 w 2"/>
                <a:gd name="T25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" h="1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2"/>
                    <a:pt x="0" y="3"/>
                  </a:cubicBezTo>
                  <a:cubicBezTo>
                    <a:pt x="0" y="7"/>
                    <a:pt x="0" y="11"/>
                    <a:pt x="0" y="15"/>
                  </a:cubicBezTo>
                  <a:cubicBezTo>
                    <a:pt x="0" y="16"/>
                    <a:pt x="0" y="17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2" y="15"/>
                    <a:pt x="2" y="12"/>
                    <a:pt x="2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7"/>
                    <a:pt x="1" y="5"/>
                    <a:pt x="1" y="2"/>
                  </a:cubicBezTo>
                  <a:cubicBezTo>
                    <a:pt x="1" y="2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BB2A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25" name="Freeform 419"/>
            <p:cNvSpPr>
              <a:spLocks noEditPoints="1"/>
            </p:cNvSpPr>
            <p:nvPr/>
          </p:nvSpPr>
          <p:spPr bwMode="auto">
            <a:xfrm>
              <a:off x="349250" y="2293938"/>
              <a:ext cx="300037" cy="603250"/>
            </a:xfrm>
            <a:custGeom>
              <a:avLst/>
              <a:gdLst>
                <a:gd name="T0" fmla="*/ 13 w 80"/>
                <a:gd name="T1" fmla="*/ 159 h 160"/>
                <a:gd name="T2" fmla="*/ 14 w 80"/>
                <a:gd name="T3" fmla="*/ 159 h 160"/>
                <a:gd name="T4" fmla="*/ 11 w 80"/>
                <a:gd name="T5" fmla="*/ 157 h 160"/>
                <a:gd name="T6" fmla="*/ 12 w 80"/>
                <a:gd name="T7" fmla="*/ 159 h 160"/>
                <a:gd name="T8" fmla="*/ 11 w 80"/>
                <a:gd name="T9" fmla="*/ 157 h 160"/>
                <a:gd name="T10" fmla="*/ 15 w 80"/>
                <a:gd name="T11" fmla="*/ 156 h 160"/>
                <a:gd name="T12" fmla="*/ 16 w 80"/>
                <a:gd name="T13" fmla="*/ 121 h 160"/>
                <a:gd name="T14" fmla="*/ 17 w 80"/>
                <a:gd name="T15" fmla="*/ 122 h 160"/>
                <a:gd name="T16" fmla="*/ 14 w 80"/>
                <a:gd name="T17" fmla="*/ 114 h 160"/>
                <a:gd name="T18" fmla="*/ 15 w 80"/>
                <a:gd name="T19" fmla="*/ 118 h 160"/>
                <a:gd name="T20" fmla="*/ 14 w 80"/>
                <a:gd name="T21" fmla="*/ 114 h 160"/>
                <a:gd name="T22" fmla="*/ 0 w 80"/>
                <a:gd name="T23" fmla="*/ 108 h 160"/>
                <a:gd name="T24" fmla="*/ 5 w 80"/>
                <a:gd name="T25" fmla="*/ 139 h 160"/>
                <a:gd name="T26" fmla="*/ 1 w 80"/>
                <a:gd name="T27" fmla="*/ 123 h 160"/>
                <a:gd name="T28" fmla="*/ 0 w 80"/>
                <a:gd name="T29" fmla="*/ 106 h 160"/>
                <a:gd name="T30" fmla="*/ 15 w 80"/>
                <a:gd name="T31" fmla="*/ 108 h 160"/>
                <a:gd name="T32" fmla="*/ 17 w 80"/>
                <a:gd name="T33" fmla="*/ 103 h 160"/>
                <a:gd name="T34" fmla="*/ 21 w 80"/>
                <a:gd name="T35" fmla="*/ 99 h 160"/>
                <a:gd name="T36" fmla="*/ 22 w 80"/>
                <a:gd name="T37" fmla="*/ 97 h 160"/>
                <a:gd name="T38" fmla="*/ 24 w 80"/>
                <a:gd name="T39" fmla="*/ 76 h 160"/>
                <a:gd name="T40" fmla="*/ 24 w 80"/>
                <a:gd name="T41" fmla="*/ 75 h 160"/>
                <a:gd name="T42" fmla="*/ 22 w 80"/>
                <a:gd name="T43" fmla="*/ 75 h 160"/>
                <a:gd name="T44" fmla="*/ 24 w 80"/>
                <a:gd name="T45" fmla="*/ 75 h 160"/>
                <a:gd name="T46" fmla="*/ 25 w 80"/>
                <a:gd name="T47" fmla="*/ 74 h 160"/>
                <a:gd name="T48" fmla="*/ 25 w 80"/>
                <a:gd name="T49" fmla="*/ 74 h 160"/>
                <a:gd name="T50" fmla="*/ 25 w 80"/>
                <a:gd name="T51" fmla="*/ 74 h 160"/>
                <a:gd name="T52" fmla="*/ 25 w 80"/>
                <a:gd name="T53" fmla="*/ 72 h 160"/>
                <a:gd name="T54" fmla="*/ 23 w 80"/>
                <a:gd name="T55" fmla="*/ 67 h 160"/>
                <a:gd name="T56" fmla="*/ 23 w 80"/>
                <a:gd name="T57" fmla="*/ 67 h 160"/>
                <a:gd name="T58" fmla="*/ 33 w 80"/>
                <a:gd name="T59" fmla="*/ 66 h 160"/>
                <a:gd name="T60" fmla="*/ 33 w 80"/>
                <a:gd name="T61" fmla="*/ 66 h 160"/>
                <a:gd name="T62" fmla="*/ 30 w 80"/>
                <a:gd name="T63" fmla="*/ 63 h 160"/>
                <a:gd name="T64" fmla="*/ 30 w 80"/>
                <a:gd name="T65" fmla="*/ 63 h 160"/>
                <a:gd name="T66" fmla="*/ 35 w 80"/>
                <a:gd name="T67" fmla="*/ 62 h 160"/>
                <a:gd name="T68" fmla="*/ 37 w 80"/>
                <a:gd name="T69" fmla="*/ 62 h 160"/>
                <a:gd name="T70" fmla="*/ 37 w 80"/>
                <a:gd name="T71" fmla="*/ 62 h 160"/>
                <a:gd name="T72" fmla="*/ 16 w 80"/>
                <a:gd name="T73" fmla="*/ 49 h 160"/>
                <a:gd name="T74" fmla="*/ 10 w 80"/>
                <a:gd name="T75" fmla="*/ 62 h 160"/>
                <a:gd name="T76" fmla="*/ 16 w 80"/>
                <a:gd name="T77" fmla="*/ 49 h 160"/>
                <a:gd name="T78" fmla="*/ 32 w 80"/>
                <a:gd name="T79" fmla="*/ 28 h 160"/>
                <a:gd name="T80" fmla="*/ 39 w 80"/>
                <a:gd name="T81" fmla="*/ 21 h 160"/>
                <a:gd name="T82" fmla="*/ 39 w 80"/>
                <a:gd name="T83" fmla="*/ 21 h 160"/>
                <a:gd name="T84" fmla="*/ 39 w 80"/>
                <a:gd name="T85" fmla="*/ 21 h 160"/>
                <a:gd name="T86" fmla="*/ 39 w 80"/>
                <a:gd name="T87" fmla="*/ 21 h 160"/>
                <a:gd name="T88" fmla="*/ 39 w 80"/>
                <a:gd name="T89" fmla="*/ 21 h 160"/>
                <a:gd name="T90" fmla="*/ 52 w 80"/>
                <a:gd name="T91" fmla="*/ 9 h 160"/>
                <a:gd name="T92" fmla="*/ 58 w 80"/>
                <a:gd name="T93" fmla="*/ 5 h 160"/>
                <a:gd name="T94" fmla="*/ 52 w 80"/>
                <a:gd name="T95" fmla="*/ 9 h 160"/>
                <a:gd name="T96" fmla="*/ 58 w 80"/>
                <a:gd name="T97" fmla="*/ 5 h 160"/>
                <a:gd name="T98" fmla="*/ 80 w 80"/>
                <a:gd name="T99" fmla="*/ 11 h 160"/>
                <a:gd name="T100" fmla="*/ 67 w 80"/>
                <a:gd name="T101" fmla="*/ 0 h 160"/>
                <a:gd name="T102" fmla="*/ 65 w 80"/>
                <a:gd name="T103" fmla="*/ 0 h 160"/>
                <a:gd name="T104" fmla="*/ 68 w 80"/>
                <a:gd name="T105" fmla="*/ 1 h 160"/>
                <a:gd name="T106" fmla="*/ 69 w 80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80" h="160">
                  <a:moveTo>
                    <a:pt x="14" y="158"/>
                  </a:moveTo>
                  <a:cubicBezTo>
                    <a:pt x="14" y="159"/>
                    <a:pt x="13" y="159"/>
                    <a:pt x="13" y="159"/>
                  </a:cubicBezTo>
                  <a:cubicBezTo>
                    <a:pt x="13" y="159"/>
                    <a:pt x="13" y="159"/>
                    <a:pt x="13" y="160"/>
                  </a:cubicBezTo>
                  <a:cubicBezTo>
                    <a:pt x="13" y="159"/>
                    <a:pt x="14" y="159"/>
                    <a:pt x="14" y="159"/>
                  </a:cubicBezTo>
                  <a:cubicBezTo>
                    <a:pt x="14" y="159"/>
                    <a:pt x="14" y="159"/>
                    <a:pt x="14" y="158"/>
                  </a:cubicBezTo>
                  <a:moveTo>
                    <a:pt x="11" y="157"/>
                  </a:moveTo>
                  <a:cubicBezTo>
                    <a:pt x="11" y="157"/>
                    <a:pt x="11" y="158"/>
                    <a:pt x="12" y="159"/>
                  </a:cubicBezTo>
                  <a:cubicBezTo>
                    <a:pt x="12" y="159"/>
                    <a:pt x="12" y="159"/>
                    <a:pt x="12" y="159"/>
                  </a:cubicBezTo>
                  <a:cubicBezTo>
                    <a:pt x="12" y="159"/>
                    <a:pt x="12" y="159"/>
                    <a:pt x="12" y="159"/>
                  </a:cubicBezTo>
                  <a:cubicBezTo>
                    <a:pt x="12" y="158"/>
                    <a:pt x="11" y="157"/>
                    <a:pt x="11" y="157"/>
                  </a:cubicBezTo>
                  <a:moveTo>
                    <a:pt x="18" y="150"/>
                  </a:moveTo>
                  <a:cubicBezTo>
                    <a:pt x="17" y="152"/>
                    <a:pt x="15" y="154"/>
                    <a:pt x="15" y="156"/>
                  </a:cubicBezTo>
                  <a:cubicBezTo>
                    <a:pt x="16" y="154"/>
                    <a:pt x="17" y="152"/>
                    <a:pt x="18" y="150"/>
                  </a:cubicBezTo>
                  <a:moveTo>
                    <a:pt x="16" y="121"/>
                  </a:moveTo>
                  <a:cubicBezTo>
                    <a:pt x="17" y="122"/>
                    <a:pt x="17" y="123"/>
                    <a:pt x="17" y="123"/>
                  </a:cubicBezTo>
                  <a:cubicBezTo>
                    <a:pt x="17" y="123"/>
                    <a:pt x="17" y="122"/>
                    <a:pt x="17" y="122"/>
                  </a:cubicBezTo>
                  <a:cubicBezTo>
                    <a:pt x="17" y="122"/>
                    <a:pt x="16" y="122"/>
                    <a:pt x="16" y="121"/>
                  </a:cubicBezTo>
                  <a:moveTo>
                    <a:pt x="14" y="114"/>
                  </a:moveTo>
                  <a:cubicBezTo>
                    <a:pt x="14" y="114"/>
                    <a:pt x="14" y="114"/>
                    <a:pt x="14" y="114"/>
                  </a:cubicBezTo>
                  <a:cubicBezTo>
                    <a:pt x="14" y="116"/>
                    <a:pt x="14" y="117"/>
                    <a:pt x="15" y="118"/>
                  </a:cubicBezTo>
                  <a:cubicBezTo>
                    <a:pt x="15" y="118"/>
                    <a:pt x="15" y="118"/>
                    <a:pt x="15" y="118"/>
                  </a:cubicBezTo>
                  <a:cubicBezTo>
                    <a:pt x="14" y="117"/>
                    <a:pt x="14" y="116"/>
                    <a:pt x="14" y="114"/>
                  </a:cubicBezTo>
                  <a:moveTo>
                    <a:pt x="0" y="106"/>
                  </a:moveTo>
                  <a:cubicBezTo>
                    <a:pt x="0" y="107"/>
                    <a:pt x="0" y="108"/>
                    <a:pt x="0" y="108"/>
                  </a:cubicBezTo>
                  <a:cubicBezTo>
                    <a:pt x="0" y="111"/>
                    <a:pt x="1" y="116"/>
                    <a:pt x="1" y="121"/>
                  </a:cubicBezTo>
                  <a:cubicBezTo>
                    <a:pt x="2" y="127"/>
                    <a:pt x="3" y="133"/>
                    <a:pt x="5" y="139"/>
                  </a:cubicBezTo>
                  <a:cubicBezTo>
                    <a:pt x="6" y="143"/>
                    <a:pt x="7" y="147"/>
                    <a:pt x="8" y="151"/>
                  </a:cubicBezTo>
                  <a:cubicBezTo>
                    <a:pt x="5" y="142"/>
                    <a:pt x="3" y="133"/>
                    <a:pt x="1" y="123"/>
                  </a:cubicBezTo>
                  <a:cubicBezTo>
                    <a:pt x="1" y="120"/>
                    <a:pt x="1" y="118"/>
                    <a:pt x="1" y="115"/>
                  </a:cubicBezTo>
                  <a:cubicBezTo>
                    <a:pt x="0" y="112"/>
                    <a:pt x="0" y="110"/>
                    <a:pt x="0" y="106"/>
                  </a:cubicBezTo>
                  <a:moveTo>
                    <a:pt x="17" y="103"/>
                  </a:moveTo>
                  <a:cubicBezTo>
                    <a:pt x="16" y="104"/>
                    <a:pt x="16" y="106"/>
                    <a:pt x="15" y="108"/>
                  </a:cubicBezTo>
                  <a:cubicBezTo>
                    <a:pt x="15" y="107"/>
                    <a:pt x="15" y="107"/>
                    <a:pt x="15" y="106"/>
                  </a:cubicBezTo>
                  <a:cubicBezTo>
                    <a:pt x="16" y="105"/>
                    <a:pt x="17" y="104"/>
                    <a:pt x="17" y="103"/>
                  </a:cubicBezTo>
                  <a:moveTo>
                    <a:pt x="22" y="97"/>
                  </a:moveTo>
                  <a:cubicBezTo>
                    <a:pt x="22" y="98"/>
                    <a:pt x="21" y="98"/>
                    <a:pt x="21" y="99"/>
                  </a:cubicBezTo>
                  <a:cubicBezTo>
                    <a:pt x="21" y="99"/>
                    <a:pt x="21" y="98"/>
                    <a:pt x="21" y="98"/>
                  </a:cubicBezTo>
                  <a:cubicBezTo>
                    <a:pt x="22" y="98"/>
                    <a:pt x="22" y="97"/>
                    <a:pt x="22" y="97"/>
                  </a:cubicBezTo>
                  <a:moveTo>
                    <a:pt x="22" y="75"/>
                  </a:moveTo>
                  <a:cubicBezTo>
                    <a:pt x="23" y="75"/>
                    <a:pt x="23" y="76"/>
                    <a:pt x="24" y="76"/>
                  </a:cubicBezTo>
                  <a:cubicBezTo>
                    <a:pt x="24" y="76"/>
                    <a:pt x="24" y="76"/>
                    <a:pt x="24" y="75"/>
                  </a:cubicBezTo>
                  <a:cubicBezTo>
                    <a:pt x="24" y="75"/>
                    <a:pt x="24" y="75"/>
                    <a:pt x="24" y="75"/>
                  </a:cubicBezTo>
                  <a:cubicBezTo>
                    <a:pt x="24" y="75"/>
                    <a:pt x="24" y="75"/>
                    <a:pt x="24" y="75"/>
                  </a:cubicBezTo>
                  <a:cubicBezTo>
                    <a:pt x="23" y="75"/>
                    <a:pt x="23" y="75"/>
                    <a:pt x="22" y="75"/>
                  </a:cubicBezTo>
                  <a:moveTo>
                    <a:pt x="25" y="74"/>
                  </a:moveTo>
                  <a:cubicBezTo>
                    <a:pt x="25" y="75"/>
                    <a:pt x="25" y="75"/>
                    <a:pt x="24" y="75"/>
                  </a:cubicBezTo>
                  <a:cubicBezTo>
                    <a:pt x="25" y="75"/>
                    <a:pt x="25" y="75"/>
                    <a:pt x="25" y="74"/>
                  </a:cubicBezTo>
                  <a:moveTo>
                    <a:pt x="25" y="74"/>
                  </a:moveTo>
                  <a:cubicBezTo>
                    <a:pt x="25" y="74"/>
                    <a:pt x="25" y="74"/>
                    <a:pt x="25" y="74"/>
                  </a:cubicBezTo>
                  <a:cubicBezTo>
                    <a:pt x="25" y="74"/>
                    <a:pt x="25" y="74"/>
                    <a:pt x="25" y="74"/>
                  </a:cubicBezTo>
                  <a:cubicBezTo>
                    <a:pt x="25" y="74"/>
                    <a:pt x="25" y="74"/>
                    <a:pt x="25" y="74"/>
                  </a:cubicBezTo>
                  <a:cubicBezTo>
                    <a:pt x="25" y="74"/>
                    <a:pt x="25" y="74"/>
                    <a:pt x="25" y="74"/>
                  </a:cubicBezTo>
                  <a:moveTo>
                    <a:pt x="26" y="69"/>
                  </a:moveTo>
                  <a:cubicBezTo>
                    <a:pt x="26" y="70"/>
                    <a:pt x="26" y="71"/>
                    <a:pt x="25" y="72"/>
                  </a:cubicBezTo>
                  <a:cubicBezTo>
                    <a:pt x="26" y="71"/>
                    <a:pt x="26" y="70"/>
                    <a:pt x="26" y="69"/>
                  </a:cubicBezTo>
                  <a:moveTo>
                    <a:pt x="23" y="67"/>
                  </a:moveTo>
                  <a:cubicBezTo>
                    <a:pt x="22" y="68"/>
                    <a:pt x="22" y="70"/>
                    <a:pt x="22" y="71"/>
                  </a:cubicBezTo>
                  <a:cubicBezTo>
                    <a:pt x="22" y="70"/>
                    <a:pt x="22" y="68"/>
                    <a:pt x="23" y="67"/>
                  </a:cubicBezTo>
                  <a:moveTo>
                    <a:pt x="34" y="66"/>
                  </a:moveTo>
                  <a:cubicBezTo>
                    <a:pt x="34" y="66"/>
                    <a:pt x="33" y="66"/>
                    <a:pt x="33" y="66"/>
                  </a:cubicBezTo>
                  <a:cubicBezTo>
                    <a:pt x="33" y="66"/>
                    <a:pt x="33" y="66"/>
                    <a:pt x="33" y="66"/>
                  </a:cubicBezTo>
                  <a:cubicBezTo>
                    <a:pt x="33" y="66"/>
                    <a:pt x="33" y="66"/>
                    <a:pt x="33" y="66"/>
                  </a:cubicBezTo>
                  <a:cubicBezTo>
                    <a:pt x="33" y="66"/>
                    <a:pt x="33" y="66"/>
                    <a:pt x="34" y="66"/>
                  </a:cubicBezTo>
                  <a:moveTo>
                    <a:pt x="30" y="63"/>
                  </a:moveTo>
                  <a:cubicBezTo>
                    <a:pt x="28" y="63"/>
                    <a:pt x="27" y="64"/>
                    <a:pt x="25" y="65"/>
                  </a:cubicBezTo>
                  <a:cubicBezTo>
                    <a:pt x="27" y="64"/>
                    <a:pt x="28" y="63"/>
                    <a:pt x="30" y="63"/>
                  </a:cubicBezTo>
                  <a:moveTo>
                    <a:pt x="36" y="62"/>
                  </a:moveTo>
                  <a:cubicBezTo>
                    <a:pt x="36" y="62"/>
                    <a:pt x="35" y="62"/>
                    <a:pt x="35" y="62"/>
                  </a:cubicBezTo>
                  <a:cubicBezTo>
                    <a:pt x="35" y="62"/>
                    <a:pt x="36" y="62"/>
                    <a:pt x="36" y="62"/>
                  </a:cubicBezTo>
                  <a:cubicBezTo>
                    <a:pt x="36" y="62"/>
                    <a:pt x="36" y="62"/>
                    <a:pt x="37" y="62"/>
                  </a:cubicBezTo>
                  <a:cubicBezTo>
                    <a:pt x="37" y="62"/>
                    <a:pt x="37" y="62"/>
                    <a:pt x="37" y="62"/>
                  </a:cubicBezTo>
                  <a:cubicBezTo>
                    <a:pt x="37" y="62"/>
                    <a:pt x="37" y="62"/>
                    <a:pt x="37" y="62"/>
                  </a:cubicBezTo>
                  <a:cubicBezTo>
                    <a:pt x="37" y="62"/>
                    <a:pt x="36" y="62"/>
                    <a:pt x="36" y="62"/>
                  </a:cubicBezTo>
                  <a:moveTo>
                    <a:pt x="16" y="49"/>
                  </a:moveTo>
                  <a:cubicBezTo>
                    <a:pt x="14" y="53"/>
                    <a:pt x="12" y="57"/>
                    <a:pt x="10" y="61"/>
                  </a:cubicBezTo>
                  <a:cubicBezTo>
                    <a:pt x="10" y="61"/>
                    <a:pt x="10" y="62"/>
                    <a:pt x="10" y="62"/>
                  </a:cubicBezTo>
                  <a:cubicBezTo>
                    <a:pt x="10" y="62"/>
                    <a:pt x="10" y="61"/>
                    <a:pt x="10" y="61"/>
                  </a:cubicBezTo>
                  <a:cubicBezTo>
                    <a:pt x="12" y="57"/>
                    <a:pt x="14" y="53"/>
                    <a:pt x="16" y="49"/>
                  </a:cubicBezTo>
                  <a:moveTo>
                    <a:pt x="32" y="28"/>
                  </a:moveTo>
                  <a:cubicBezTo>
                    <a:pt x="32" y="28"/>
                    <a:pt x="32" y="28"/>
                    <a:pt x="32" y="28"/>
                  </a:cubicBezTo>
                  <a:cubicBezTo>
                    <a:pt x="32" y="28"/>
                    <a:pt x="32" y="28"/>
                    <a:pt x="32" y="28"/>
                  </a:cubicBezTo>
                  <a:moveTo>
                    <a:pt x="39" y="21"/>
                  </a:moveTo>
                  <a:cubicBezTo>
                    <a:pt x="36" y="23"/>
                    <a:pt x="34" y="26"/>
                    <a:pt x="32" y="28"/>
                  </a:cubicBezTo>
                  <a:cubicBezTo>
                    <a:pt x="34" y="26"/>
                    <a:pt x="36" y="23"/>
                    <a:pt x="39" y="21"/>
                  </a:cubicBezTo>
                  <a:moveTo>
                    <a:pt x="39" y="21"/>
                  </a:moveTo>
                  <a:cubicBezTo>
                    <a:pt x="39" y="21"/>
                    <a:pt x="39" y="21"/>
                    <a:pt x="39" y="21"/>
                  </a:cubicBezTo>
                  <a:cubicBezTo>
                    <a:pt x="39" y="21"/>
                    <a:pt x="39" y="21"/>
                    <a:pt x="39" y="21"/>
                  </a:cubicBezTo>
                  <a:moveTo>
                    <a:pt x="39" y="21"/>
                  </a:moveTo>
                  <a:cubicBezTo>
                    <a:pt x="39" y="21"/>
                    <a:pt x="39" y="21"/>
                    <a:pt x="39" y="21"/>
                  </a:cubicBezTo>
                  <a:cubicBezTo>
                    <a:pt x="39" y="21"/>
                    <a:pt x="39" y="21"/>
                    <a:pt x="39" y="21"/>
                  </a:cubicBezTo>
                  <a:moveTo>
                    <a:pt x="52" y="9"/>
                  </a:moveTo>
                  <a:cubicBezTo>
                    <a:pt x="52" y="9"/>
                    <a:pt x="52" y="9"/>
                    <a:pt x="52" y="9"/>
                  </a:cubicBezTo>
                  <a:cubicBezTo>
                    <a:pt x="52" y="9"/>
                    <a:pt x="52" y="9"/>
                    <a:pt x="52" y="9"/>
                  </a:cubicBezTo>
                  <a:moveTo>
                    <a:pt x="58" y="5"/>
                  </a:moveTo>
                  <a:cubicBezTo>
                    <a:pt x="58" y="5"/>
                    <a:pt x="58" y="5"/>
                    <a:pt x="58" y="5"/>
                  </a:cubicBezTo>
                  <a:cubicBezTo>
                    <a:pt x="56" y="7"/>
                    <a:pt x="54" y="8"/>
                    <a:pt x="52" y="9"/>
                  </a:cubicBezTo>
                  <a:cubicBezTo>
                    <a:pt x="54" y="8"/>
                    <a:pt x="56" y="7"/>
                    <a:pt x="58" y="5"/>
                  </a:cubicBezTo>
                  <a:cubicBezTo>
                    <a:pt x="58" y="5"/>
                    <a:pt x="58" y="5"/>
                    <a:pt x="58" y="5"/>
                  </a:cubicBezTo>
                  <a:moveTo>
                    <a:pt x="72" y="5"/>
                  </a:moveTo>
                  <a:cubicBezTo>
                    <a:pt x="74" y="7"/>
                    <a:pt x="77" y="9"/>
                    <a:pt x="80" y="11"/>
                  </a:cubicBezTo>
                  <a:cubicBezTo>
                    <a:pt x="77" y="9"/>
                    <a:pt x="74" y="7"/>
                    <a:pt x="72" y="5"/>
                  </a:cubicBezTo>
                  <a:moveTo>
                    <a:pt x="67" y="0"/>
                  </a:moveTo>
                  <a:cubicBezTo>
                    <a:pt x="67" y="0"/>
                    <a:pt x="66" y="0"/>
                    <a:pt x="65" y="0"/>
                  </a:cubicBezTo>
                  <a:cubicBezTo>
                    <a:pt x="65" y="0"/>
                    <a:pt x="65" y="0"/>
                    <a:pt x="65" y="0"/>
                  </a:cubicBezTo>
                  <a:cubicBezTo>
                    <a:pt x="66" y="0"/>
                    <a:pt x="67" y="0"/>
                    <a:pt x="67" y="0"/>
                  </a:cubicBezTo>
                  <a:cubicBezTo>
                    <a:pt x="67" y="0"/>
                    <a:pt x="68" y="0"/>
                    <a:pt x="68" y="1"/>
                  </a:cubicBezTo>
                  <a:cubicBezTo>
                    <a:pt x="69" y="1"/>
                    <a:pt x="69" y="2"/>
                    <a:pt x="69" y="2"/>
                  </a:cubicBezTo>
                  <a:cubicBezTo>
                    <a:pt x="69" y="2"/>
                    <a:pt x="69" y="1"/>
                    <a:pt x="69" y="1"/>
                  </a:cubicBezTo>
                  <a:cubicBezTo>
                    <a:pt x="68" y="0"/>
                    <a:pt x="67" y="0"/>
                    <a:pt x="67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26" name="Freeform 420"/>
            <p:cNvSpPr>
              <a:spLocks/>
            </p:cNvSpPr>
            <p:nvPr/>
          </p:nvSpPr>
          <p:spPr bwMode="auto">
            <a:xfrm>
              <a:off x="349250" y="2293938"/>
              <a:ext cx="319087" cy="603250"/>
            </a:xfrm>
            <a:custGeom>
              <a:avLst/>
              <a:gdLst>
                <a:gd name="T0" fmla="*/ 65 w 85"/>
                <a:gd name="T1" fmla="*/ 0 h 160"/>
                <a:gd name="T2" fmla="*/ 65 w 85"/>
                <a:gd name="T3" fmla="*/ 1 h 160"/>
                <a:gd name="T4" fmla="*/ 58 w 85"/>
                <a:gd name="T5" fmla="*/ 5 h 160"/>
                <a:gd name="T6" fmla="*/ 52 w 85"/>
                <a:gd name="T7" fmla="*/ 9 h 160"/>
                <a:gd name="T8" fmla="*/ 39 w 85"/>
                <a:gd name="T9" fmla="*/ 21 h 160"/>
                <a:gd name="T10" fmla="*/ 39 w 85"/>
                <a:gd name="T11" fmla="*/ 21 h 160"/>
                <a:gd name="T12" fmla="*/ 39 w 85"/>
                <a:gd name="T13" fmla="*/ 21 h 160"/>
                <a:gd name="T14" fmla="*/ 32 w 85"/>
                <a:gd name="T15" fmla="*/ 28 h 160"/>
                <a:gd name="T16" fmla="*/ 29 w 85"/>
                <a:gd name="T17" fmla="*/ 31 h 160"/>
                <a:gd name="T18" fmla="*/ 10 w 85"/>
                <a:gd name="T19" fmla="*/ 61 h 160"/>
                <a:gd name="T20" fmla="*/ 0 w 85"/>
                <a:gd name="T21" fmla="*/ 106 h 160"/>
                <a:gd name="T22" fmla="*/ 1 w 85"/>
                <a:gd name="T23" fmla="*/ 123 h 160"/>
                <a:gd name="T24" fmla="*/ 11 w 85"/>
                <a:gd name="T25" fmla="*/ 157 h 160"/>
                <a:gd name="T26" fmla="*/ 12 w 85"/>
                <a:gd name="T27" fmla="*/ 159 h 160"/>
                <a:gd name="T28" fmla="*/ 13 w 85"/>
                <a:gd name="T29" fmla="*/ 160 h 160"/>
                <a:gd name="T30" fmla="*/ 13 w 85"/>
                <a:gd name="T31" fmla="*/ 159 h 160"/>
                <a:gd name="T32" fmla="*/ 15 w 85"/>
                <a:gd name="T33" fmla="*/ 156 h 160"/>
                <a:gd name="T34" fmla="*/ 19 w 85"/>
                <a:gd name="T35" fmla="*/ 148 h 160"/>
                <a:gd name="T36" fmla="*/ 18 w 85"/>
                <a:gd name="T37" fmla="*/ 127 h 160"/>
                <a:gd name="T38" fmla="*/ 16 w 85"/>
                <a:gd name="T39" fmla="*/ 121 h 160"/>
                <a:gd name="T40" fmla="*/ 14 w 85"/>
                <a:gd name="T41" fmla="*/ 114 h 160"/>
                <a:gd name="T42" fmla="*/ 15 w 85"/>
                <a:gd name="T43" fmla="*/ 108 h 160"/>
                <a:gd name="T44" fmla="*/ 21 w 85"/>
                <a:gd name="T45" fmla="*/ 99 h 160"/>
                <a:gd name="T46" fmla="*/ 24 w 85"/>
                <a:gd name="T47" fmla="*/ 94 h 160"/>
                <a:gd name="T48" fmla="*/ 36 w 85"/>
                <a:gd name="T49" fmla="*/ 67 h 160"/>
                <a:gd name="T50" fmla="*/ 34 w 85"/>
                <a:gd name="T51" fmla="*/ 66 h 160"/>
                <a:gd name="T52" fmla="*/ 33 w 85"/>
                <a:gd name="T53" fmla="*/ 66 h 160"/>
                <a:gd name="T54" fmla="*/ 26 w 85"/>
                <a:gd name="T55" fmla="*/ 69 h 160"/>
                <a:gd name="T56" fmla="*/ 25 w 85"/>
                <a:gd name="T57" fmla="*/ 74 h 160"/>
                <a:gd name="T58" fmla="*/ 25 w 85"/>
                <a:gd name="T59" fmla="*/ 74 h 160"/>
                <a:gd name="T60" fmla="*/ 24 w 85"/>
                <a:gd name="T61" fmla="*/ 75 h 160"/>
                <a:gd name="T62" fmla="*/ 24 w 85"/>
                <a:gd name="T63" fmla="*/ 76 h 160"/>
                <a:gd name="T64" fmla="*/ 22 w 85"/>
                <a:gd name="T65" fmla="*/ 74 h 160"/>
                <a:gd name="T66" fmla="*/ 22 w 85"/>
                <a:gd name="T67" fmla="*/ 71 h 160"/>
                <a:gd name="T68" fmla="*/ 25 w 85"/>
                <a:gd name="T69" fmla="*/ 66 h 160"/>
                <a:gd name="T70" fmla="*/ 30 w 85"/>
                <a:gd name="T71" fmla="*/ 63 h 160"/>
                <a:gd name="T72" fmla="*/ 33 w 85"/>
                <a:gd name="T73" fmla="*/ 62 h 160"/>
                <a:gd name="T74" fmla="*/ 35 w 85"/>
                <a:gd name="T75" fmla="*/ 62 h 160"/>
                <a:gd name="T76" fmla="*/ 36 w 85"/>
                <a:gd name="T77" fmla="*/ 62 h 160"/>
                <a:gd name="T78" fmla="*/ 40 w 85"/>
                <a:gd name="T79" fmla="*/ 61 h 160"/>
                <a:gd name="T80" fmla="*/ 55 w 85"/>
                <a:gd name="T81" fmla="*/ 41 h 160"/>
                <a:gd name="T82" fmla="*/ 84 w 85"/>
                <a:gd name="T83" fmla="*/ 16 h 160"/>
                <a:gd name="T84" fmla="*/ 82 w 85"/>
                <a:gd name="T85" fmla="*/ 12 h 160"/>
                <a:gd name="T86" fmla="*/ 72 w 85"/>
                <a:gd name="T87" fmla="*/ 5 h 160"/>
                <a:gd name="T88" fmla="*/ 68 w 85"/>
                <a:gd name="T89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85" h="160">
                  <a:moveTo>
                    <a:pt x="67" y="0"/>
                  </a:moveTo>
                  <a:cubicBezTo>
                    <a:pt x="67" y="0"/>
                    <a:pt x="66" y="0"/>
                    <a:pt x="65" y="0"/>
                  </a:cubicBezTo>
                  <a:cubicBezTo>
                    <a:pt x="65" y="0"/>
                    <a:pt x="65" y="0"/>
                    <a:pt x="65" y="0"/>
                  </a:cubicBezTo>
                  <a:cubicBezTo>
                    <a:pt x="65" y="0"/>
                    <a:pt x="65" y="1"/>
                    <a:pt x="65" y="1"/>
                  </a:cubicBezTo>
                  <a:cubicBezTo>
                    <a:pt x="63" y="2"/>
                    <a:pt x="61" y="3"/>
                    <a:pt x="58" y="5"/>
                  </a:cubicBezTo>
                  <a:cubicBezTo>
                    <a:pt x="58" y="5"/>
                    <a:pt x="58" y="5"/>
                    <a:pt x="58" y="5"/>
                  </a:cubicBezTo>
                  <a:cubicBezTo>
                    <a:pt x="56" y="7"/>
                    <a:pt x="54" y="8"/>
                    <a:pt x="52" y="9"/>
                  </a:cubicBezTo>
                  <a:cubicBezTo>
                    <a:pt x="52" y="9"/>
                    <a:pt x="52" y="9"/>
                    <a:pt x="52" y="9"/>
                  </a:cubicBezTo>
                  <a:cubicBezTo>
                    <a:pt x="52" y="9"/>
                    <a:pt x="52" y="9"/>
                    <a:pt x="52" y="9"/>
                  </a:cubicBezTo>
                  <a:cubicBezTo>
                    <a:pt x="48" y="13"/>
                    <a:pt x="43" y="17"/>
                    <a:pt x="39" y="21"/>
                  </a:cubicBezTo>
                  <a:cubicBezTo>
                    <a:pt x="39" y="21"/>
                    <a:pt x="39" y="21"/>
                    <a:pt x="39" y="21"/>
                  </a:cubicBezTo>
                  <a:cubicBezTo>
                    <a:pt x="39" y="21"/>
                    <a:pt x="39" y="21"/>
                    <a:pt x="39" y="21"/>
                  </a:cubicBezTo>
                  <a:cubicBezTo>
                    <a:pt x="39" y="21"/>
                    <a:pt x="39" y="21"/>
                    <a:pt x="39" y="21"/>
                  </a:cubicBezTo>
                  <a:cubicBezTo>
                    <a:pt x="39" y="21"/>
                    <a:pt x="39" y="21"/>
                    <a:pt x="39" y="21"/>
                  </a:cubicBezTo>
                  <a:cubicBezTo>
                    <a:pt x="36" y="23"/>
                    <a:pt x="34" y="26"/>
                    <a:pt x="32" y="28"/>
                  </a:cubicBezTo>
                  <a:cubicBezTo>
                    <a:pt x="32" y="28"/>
                    <a:pt x="32" y="28"/>
                    <a:pt x="32" y="28"/>
                  </a:cubicBezTo>
                  <a:cubicBezTo>
                    <a:pt x="32" y="28"/>
                    <a:pt x="32" y="28"/>
                    <a:pt x="32" y="28"/>
                  </a:cubicBezTo>
                  <a:cubicBezTo>
                    <a:pt x="31" y="29"/>
                    <a:pt x="30" y="30"/>
                    <a:pt x="29" y="31"/>
                  </a:cubicBezTo>
                  <a:cubicBezTo>
                    <a:pt x="24" y="37"/>
                    <a:pt x="20" y="43"/>
                    <a:pt x="16" y="49"/>
                  </a:cubicBezTo>
                  <a:cubicBezTo>
                    <a:pt x="14" y="53"/>
                    <a:pt x="12" y="57"/>
                    <a:pt x="10" y="61"/>
                  </a:cubicBezTo>
                  <a:cubicBezTo>
                    <a:pt x="10" y="61"/>
                    <a:pt x="10" y="62"/>
                    <a:pt x="10" y="62"/>
                  </a:cubicBezTo>
                  <a:cubicBezTo>
                    <a:pt x="4" y="76"/>
                    <a:pt x="1" y="90"/>
                    <a:pt x="0" y="106"/>
                  </a:cubicBezTo>
                  <a:cubicBezTo>
                    <a:pt x="0" y="110"/>
                    <a:pt x="0" y="112"/>
                    <a:pt x="1" y="115"/>
                  </a:cubicBezTo>
                  <a:cubicBezTo>
                    <a:pt x="1" y="118"/>
                    <a:pt x="1" y="120"/>
                    <a:pt x="1" y="123"/>
                  </a:cubicBezTo>
                  <a:cubicBezTo>
                    <a:pt x="3" y="133"/>
                    <a:pt x="5" y="142"/>
                    <a:pt x="8" y="151"/>
                  </a:cubicBezTo>
                  <a:cubicBezTo>
                    <a:pt x="9" y="153"/>
                    <a:pt x="10" y="155"/>
                    <a:pt x="11" y="157"/>
                  </a:cubicBezTo>
                  <a:cubicBezTo>
                    <a:pt x="11" y="157"/>
                    <a:pt x="12" y="158"/>
                    <a:pt x="12" y="159"/>
                  </a:cubicBezTo>
                  <a:cubicBezTo>
                    <a:pt x="12" y="159"/>
                    <a:pt x="12" y="159"/>
                    <a:pt x="12" y="159"/>
                  </a:cubicBezTo>
                  <a:cubicBezTo>
                    <a:pt x="12" y="160"/>
                    <a:pt x="13" y="160"/>
                    <a:pt x="13" y="160"/>
                  </a:cubicBezTo>
                  <a:cubicBezTo>
                    <a:pt x="13" y="160"/>
                    <a:pt x="13" y="160"/>
                    <a:pt x="13" y="160"/>
                  </a:cubicBezTo>
                  <a:cubicBezTo>
                    <a:pt x="13" y="160"/>
                    <a:pt x="13" y="160"/>
                    <a:pt x="13" y="160"/>
                  </a:cubicBezTo>
                  <a:cubicBezTo>
                    <a:pt x="13" y="159"/>
                    <a:pt x="13" y="159"/>
                    <a:pt x="13" y="159"/>
                  </a:cubicBezTo>
                  <a:cubicBezTo>
                    <a:pt x="13" y="159"/>
                    <a:pt x="14" y="159"/>
                    <a:pt x="14" y="158"/>
                  </a:cubicBezTo>
                  <a:cubicBezTo>
                    <a:pt x="14" y="158"/>
                    <a:pt x="14" y="157"/>
                    <a:pt x="15" y="156"/>
                  </a:cubicBezTo>
                  <a:cubicBezTo>
                    <a:pt x="15" y="154"/>
                    <a:pt x="17" y="152"/>
                    <a:pt x="18" y="150"/>
                  </a:cubicBezTo>
                  <a:cubicBezTo>
                    <a:pt x="18" y="149"/>
                    <a:pt x="19" y="149"/>
                    <a:pt x="19" y="148"/>
                  </a:cubicBezTo>
                  <a:cubicBezTo>
                    <a:pt x="20" y="147"/>
                    <a:pt x="20" y="146"/>
                    <a:pt x="20" y="145"/>
                  </a:cubicBezTo>
                  <a:cubicBezTo>
                    <a:pt x="19" y="139"/>
                    <a:pt x="18" y="133"/>
                    <a:pt x="18" y="127"/>
                  </a:cubicBezTo>
                  <a:cubicBezTo>
                    <a:pt x="19" y="126"/>
                    <a:pt x="18" y="124"/>
                    <a:pt x="17" y="123"/>
                  </a:cubicBezTo>
                  <a:cubicBezTo>
                    <a:pt x="17" y="123"/>
                    <a:pt x="17" y="122"/>
                    <a:pt x="16" y="121"/>
                  </a:cubicBezTo>
                  <a:cubicBezTo>
                    <a:pt x="15" y="120"/>
                    <a:pt x="15" y="119"/>
                    <a:pt x="15" y="118"/>
                  </a:cubicBezTo>
                  <a:cubicBezTo>
                    <a:pt x="14" y="117"/>
                    <a:pt x="14" y="116"/>
                    <a:pt x="14" y="114"/>
                  </a:cubicBezTo>
                  <a:cubicBezTo>
                    <a:pt x="14" y="114"/>
                    <a:pt x="14" y="114"/>
                    <a:pt x="14" y="114"/>
                  </a:cubicBezTo>
                  <a:cubicBezTo>
                    <a:pt x="14" y="112"/>
                    <a:pt x="14" y="110"/>
                    <a:pt x="15" y="108"/>
                  </a:cubicBezTo>
                  <a:cubicBezTo>
                    <a:pt x="16" y="106"/>
                    <a:pt x="16" y="104"/>
                    <a:pt x="17" y="103"/>
                  </a:cubicBezTo>
                  <a:cubicBezTo>
                    <a:pt x="18" y="101"/>
                    <a:pt x="19" y="100"/>
                    <a:pt x="21" y="99"/>
                  </a:cubicBezTo>
                  <a:cubicBezTo>
                    <a:pt x="21" y="98"/>
                    <a:pt x="22" y="98"/>
                    <a:pt x="22" y="97"/>
                  </a:cubicBezTo>
                  <a:cubicBezTo>
                    <a:pt x="23" y="96"/>
                    <a:pt x="24" y="95"/>
                    <a:pt x="24" y="94"/>
                  </a:cubicBezTo>
                  <a:cubicBezTo>
                    <a:pt x="27" y="86"/>
                    <a:pt x="30" y="78"/>
                    <a:pt x="34" y="70"/>
                  </a:cubicBezTo>
                  <a:cubicBezTo>
                    <a:pt x="35" y="69"/>
                    <a:pt x="35" y="68"/>
                    <a:pt x="36" y="67"/>
                  </a:cubicBezTo>
                  <a:cubicBezTo>
                    <a:pt x="36" y="67"/>
                    <a:pt x="35" y="66"/>
                    <a:pt x="35" y="66"/>
                  </a:cubicBezTo>
                  <a:cubicBezTo>
                    <a:pt x="34" y="66"/>
                    <a:pt x="34" y="66"/>
                    <a:pt x="34" y="66"/>
                  </a:cubicBezTo>
                  <a:cubicBezTo>
                    <a:pt x="34" y="66"/>
                    <a:pt x="34" y="66"/>
                    <a:pt x="34" y="66"/>
                  </a:cubicBezTo>
                  <a:cubicBezTo>
                    <a:pt x="33" y="66"/>
                    <a:pt x="33" y="66"/>
                    <a:pt x="33" y="66"/>
                  </a:cubicBezTo>
                  <a:cubicBezTo>
                    <a:pt x="33" y="66"/>
                    <a:pt x="33" y="66"/>
                    <a:pt x="33" y="66"/>
                  </a:cubicBezTo>
                  <a:cubicBezTo>
                    <a:pt x="30" y="66"/>
                    <a:pt x="28" y="67"/>
                    <a:pt x="26" y="69"/>
                  </a:cubicBezTo>
                  <a:cubicBezTo>
                    <a:pt x="26" y="70"/>
                    <a:pt x="26" y="71"/>
                    <a:pt x="25" y="72"/>
                  </a:cubicBezTo>
                  <a:cubicBezTo>
                    <a:pt x="25" y="72"/>
                    <a:pt x="25" y="73"/>
                    <a:pt x="25" y="74"/>
                  </a:cubicBezTo>
                  <a:cubicBezTo>
                    <a:pt x="25" y="74"/>
                    <a:pt x="25" y="74"/>
                    <a:pt x="25" y="74"/>
                  </a:cubicBezTo>
                  <a:cubicBezTo>
                    <a:pt x="25" y="74"/>
                    <a:pt x="25" y="74"/>
                    <a:pt x="25" y="74"/>
                  </a:cubicBezTo>
                  <a:cubicBezTo>
                    <a:pt x="25" y="74"/>
                    <a:pt x="25" y="74"/>
                    <a:pt x="25" y="74"/>
                  </a:cubicBezTo>
                  <a:cubicBezTo>
                    <a:pt x="25" y="75"/>
                    <a:pt x="25" y="75"/>
                    <a:pt x="24" y="75"/>
                  </a:cubicBezTo>
                  <a:cubicBezTo>
                    <a:pt x="24" y="75"/>
                    <a:pt x="24" y="75"/>
                    <a:pt x="24" y="75"/>
                  </a:cubicBezTo>
                  <a:cubicBezTo>
                    <a:pt x="24" y="76"/>
                    <a:pt x="24" y="76"/>
                    <a:pt x="24" y="76"/>
                  </a:cubicBezTo>
                  <a:cubicBezTo>
                    <a:pt x="23" y="76"/>
                    <a:pt x="23" y="75"/>
                    <a:pt x="22" y="75"/>
                  </a:cubicBezTo>
                  <a:cubicBezTo>
                    <a:pt x="22" y="75"/>
                    <a:pt x="22" y="75"/>
                    <a:pt x="22" y="74"/>
                  </a:cubicBezTo>
                  <a:cubicBezTo>
                    <a:pt x="22" y="74"/>
                    <a:pt x="21" y="73"/>
                    <a:pt x="21" y="72"/>
                  </a:cubicBezTo>
                  <a:cubicBezTo>
                    <a:pt x="22" y="72"/>
                    <a:pt x="22" y="71"/>
                    <a:pt x="22" y="71"/>
                  </a:cubicBezTo>
                  <a:cubicBezTo>
                    <a:pt x="22" y="70"/>
                    <a:pt x="22" y="68"/>
                    <a:pt x="23" y="67"/>
                  </a:cubicBezTo>
                  <a:cubicBezTo>
                    <a:pt x="24" y="67"/>
                    <a:pt x="24" y="66"/>
                    <a:pt x="25" y="66"/>
                  </a:cubicBezTo>
                  <a:cubicBezTo>
                    <a:pt x="25" y="66"/>
                    <a:pt x="25" y="65"/>
                    <a:pt x="25" y="65"/>
                  </a:cubicBezTo>
                  <a:cubicBezTo>
                    <a:pt x="27" y="64"/>
                    <a:pt x="28" y="63"/>
                    <a:pt x="30" y="63"/>
                  </a:cubicBezTo>
                  <a:cubicBezTo>
                    <a:pt x="31" y="62"/>
                    <a:pt x="32" y="62"/>
                    <a:pt x="33" y="62"/>
                  </a:cubicBezTo>
                  <a:cubicBezTo>
                    <a:pt x="33" y="62"/>
                    <a:pt x="33" y="62"/>
                    <a:pt x="33" y="62"/>
                  </a:cubicBezTo>
                  <a:cubicBezTo>
                    <a:pt x="33" y="62"/>
                    <a:pt x="33" y="62"/>
                    <a:pt x="33" y="62"/>
                  </a:cubicBezTo>
                  <a:cubicBezTo>
                    <a:pt x="34" y="62"/>
                    <a:pt x="34" y="62"/>
                    <a:pt x="35" y="62"/>
                  </a:cubicBezTo>
                  <a:cubicBezTo>
                    <a:pt x="35" y="62"/>
                    <a:pt x="35" y="62"/>
                    <a:pt x="35" y="62"/>
                  </a:cubicBezTo>
                  <a:cubicBezTo>
                    <a:pt x="35" y="62"/>
                    <a:pt x="36" y="62"/>
                    <a:pt x="36" y="62"/>
                  </a:cubicBezTo>
                  <a:cubicBezTo>
                    <a:pt x="36" y="62"/>
                    <a:pt x="37" y="62"/>
                    <a:pt x="37" y="62"/>
                  </a:cubicBezTo>
                  <a:cubicBezTo>
                    <a:pt x="38" y="62"/>
                    <a:pt x="39" y="62"/>
                    <a:pt x="40" y="61"/>
                  </a:cubicBezTo>
                  <a:cubicBezTo>
                    <a:pt x="40" y="60"/>
                    <a:pt x="40" y="60"/>
                    <a:pt x="41" y="59"/>
                  </a:cubicBezTo>
                  <a:cubicBezTo>
                    <a:pt x="45" y="53"/>
                    <a:pt x="49" y="47"/>
                    <a:pt x="55" y="41"/>
                  </a:cubicBezTo>
                  <a:cubicBezTo>
                    <a:pt x="61" y="35"/>
                    <a:pt x="67" y="28"/>
                    <a:pt x="74" y="23"/>
                  </a:cubicBezTo>
                  <a:cubicBezTo>
                    <a:pt x="77" y="20"/>
                    <a:pt x="81" y="18"/>
                    <a:pt x="84" y="16"/>
                  </a:cubicBezTo>
                  <a:cubicBezTo>
                    <a:pt x="85" y="15"/>
                    <a:pt x="85" y="15"/>
                    <a:pt x="84" y="14"/>
                  </a:cubicBezTo>
                  <a:cubicBezTo>
                    <a:pt x="83" y="13"/>
                    <a:pt x="82" y="13"/>
                    <a:pt x="82" y="12"/>
                  </a:cubicBezTo>
                  <a:cubicBezTo>
                    <a:pt x="81" y="12"/>
                    <a:pt x="81" y="12"/>
                    <a:pt x="80" y="11"/>
                  </a:cubicBezTo>
                  <a:cubicBezTo>
                    <a:pt x="77" y="9"/>
                    <a:pt x="74" y="7"/>
                    <a:pt x="72" y="5"/>
                  </a:cubicBezTo>
                  <a:cubicBezTo>
                    <a:pt x="71" y="4"/>
                    <a:pt x="70" y="3"/>
                    <a:pt x="69" y="2"/>
                  </a:cubicBezTo>
                  <a:cubicBezTo>
                    <a:pt x="69" y="2"/>
                    <a:pt x="69" y="1"/>
                    <a:pt x="68" y="1"/>
                  </a:cubicBezTo>
                  <a:cubicBezTo>
                    <a:pt x="68" y="0"/>
                    <a:pt x="67" y="0"/>
                    <a:pt x="67" y="0"/>
                  </a:cubicBezTo>
                </a:path>
              </a:pathLst>
            </a:custGeom>
            <a:solidFill>
              <a:srgbClr val="DB8B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27" name="Freeform 421"/>
            <p:cNvSpPr>
              <a:spLocks noEditPoints="1"/>
            </p:cNvSpPr>
            <p:nvPr/>
          </p:nvSpPr>
          <p:spPr bwMode="auto">
            <a:xfrm>
              <a:off x="781050" y="2170113"/>
              <a:ext cx="423862" cy="128588"/>
            </a:xfrm>
            <a:custGeom>
              <a:avLst/>
              <a:gdLst>
                <a:gd name="T0" fmla="*/ 1 w 113"/>
                <a:gd name="T1" fmla="*/ 33 h 34"/>
                <a:gd name="T2" fmla="*/ 0 w 113"/>
                <a:gd name="T3" fmla="*/ 34 h 34"/>
                <a:gd name="T4" fmla="*/ 0 w 113"/>
                <a:gd name="T5" fmla="*/ 34 h 34"/>
                <a:gd name="T6" fmla="*/ 1 w 113"/>
                <a:gd name="T7" fmla="*/ 33 h 34"/>
                <a:gd name="T8" fmla="*/ 21 w 113"/>
                <a:gd name="T9" fmla="*/ 17 h 34"/>
                <a:gd name="T10" fmla="*/ 13 w 113"/>
                <a:gd name="T11" fmla="*/ 23 h 34"/>
                <a:gd name="T12" fmla="*/ 21 w 113"/>
                <a:gd name="T13" fmla="*/ 17 h 34"/>
                <a:gd name="T14" fmla="*/ 42 w 113"/>
                <a:gd name="T15" fmla="*/ 4 h 34"/>
                <a:gd name="T16" fmla="*/ 38 w 113"/>
                <a:gd name="T17" fmla="*/ 6 h 34"/>
                <a:gd name="T18" fmla="*/ 42 w 113"/>
                <a:gd name="T19" fmla="*/ 4 h 34"/>
                <a:gd name="T20" fmla="*/ 112 w 113"/>
                <a:gd name="T21" fmla="*/ 2 h 34"/>
                <a:gd name="T22" fmla="*/ 113 w 113"/>
                <a:gd name="T23" fmla="*/ 3 h 34"/>
                <a:gd name="T24" fmla="*/ 113 w 113"/>
                <a:gd name="T25" fmla="*/ 3 h 34"/>
                <a:gd name="T26" fmla="*/ 112 w 113"/>
                <a:gd name="T27" fmla="*/ 2 h 34"/>
                <a:gd name="T28" fmla="*/ 55 w 113"/>
                <a:gd name="T29" fmla="*/ 1 h 34"/>
                <a:gd name="T30" fmla="*/ 50 w 113"/>
                <a:gd name="T31" fmla="*/ 2 h 34"/>
                <a:gd name="T32" fmla="*/ 46 w 113"/>
                <a:gd name="T33" fmla="*/ 2 h 34"/>
                <a:gd name="T34" fmla="*/ 55 w 113"/>
                <a:gd name="T35" fmla="*/ 1 h 34"/>
                <a:gd name="T36" fmla="*/ 55 w 113"/>
                <a:gd name="T37" fmla="*/ 1 h 34"/>
                <a:gd name="T38" fmla="*/ 75 w 113"/>
                <a:gd name="T39" fmla="*/ 0 h 34"/>
                <a:gd name="T40" fmla="*/ 61 w 113"/>
                <a:gd name="T41" fmla="*/ 1 h 34"/>
                <a:gd name="T42" fmla="*/ 58 w 113"/>
                <a:gd name="T43" fmla="*/ 1 h 34"/>
                <a:gd name="T44" fmla="*/ 70 w 113"/>
                <a:gd name="T45" fmla="*/ 1 h 34"/>
                <a:gd name="T46" fmla="*/ 75 w 113"/>
                <a:gd name="T47" fmla="*/ 0 h 34"/>
                <a:gd name="T48" fmla="*/ 82 w 113"/>
                <a:gd name="T49" fmla="*/ 0 h 34"/>
                <a:gd name="T50" fmla="*/ 82 w 113"/>
                <a:gd name="T51" fmla="*/ 0 h 34"/>
                <a:gd name="T52" fmla="*/ 85 w 113"/>
                <a:gd name="T53" fmla="*/ 0 h 34"/>
                <a:gd name="T54" fmla="*/ 82 w 113"/>
                <a:gd name="T55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13" h="34">
                  <a:moveTo>
                    <a:pt x="1" y="33"/>
                  </a:moveTo>
                  <a:cubicBezTo>
                    <a:pt x="1" y="34"/>
                    <a:pt x="0" y="34"/>
                    <a:pt x="0" y="34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0" y="34"/>
                    <a:pt x="1" y="34"/>
                    <a:pt x="1" y="33"/>
                  </a:cubicBezTo>
                  <a:moveTo>
                    <a:pt x="21" y="17"/>
                  </a:moveTo>
                  <a:cubicBezTo>
                    <a:pt x="18" y="19"/>
                    <a:pt x="15" y="21"/>
                    <a:pt x="13" y="23"/>
                  </a:cubicBezTo>
                  <a:cubicBezTo>
                    <a:pt x="15" y="21"/>
                    <a:pt x="18" y="19"/>
                    <a:pt x="21" y="17"/>
                  </a:cubicBezTo>
                  <a:moveTo>
                    <a:pt x="42" y="4"/>
                  </a:moveTo>
                  <a:cubicBezTo>
                    <a:pt x="40" y="4"/>
                    <a:pt x="39" y="5"/>
                    <a:pt x="38" y="6"/>
                  </a:cubicBezTo>
                  <a:cubicBezTo>
                    <a:pt x="39" y="5"/>
                    <a:pt x="40" y="4"/>
                    <a:pt x="42" y="4"/>
                  </a:cubicBezTo>
                  <a:moveTo>
                    <a:pt x="112" y="2"/>
                  </a:moveTo>
                  <a:cubicBezTo>
                    <a:pt x="112" y="2"/>
                    <a:pt x="113" y="3"/>
                    <a:pt x="113" y="3"/>
                  </a:cubicBezTo>
                  <a:cubicBezTo>
                    <a:pt x="113" y="3"/>
                    <a:pt x="113" y="3"/>
                    <a:pt x="113" y="3"/>
                  </a:cubicBezTo>
                  <a:cubicBezTo>
                    <a:pt x="113" y="3"/>
                    <a:pt x="112" y="2"/>
                    <a:pt x="112" y="2"/>
                  </a:cubicBezTo>
                  <a:moveTo>
                    <a:pt x="55" y="1"/>
                  </a:moveTo>
                  <a:cubicBezTo>
                    <a:pt x="54" y="1"/>
                    <a:pt x="52" y="2"/>
                    <a:pt x="50" y="2"/>
                  </a:cubicBezTo>
                  <a:cubicBezTo>
                    <a:pt x="49" y="2"/>
                    <a:pt x="47" y="2"/>
                    <a:pt x="46" y="2"/>
                  </a:cubicBezTo>
                  <a:cubicBezTo>
                    <a:pt x="49" y="2"/>
                    <a:pt x="52" y="2"/>
                    <a:pt x="55" y="1"/>
                  </a:cubicBezTo>
                  <a:cubicBezTo>
                    <a:pt x="55" y="1"/>
                    <a:pt x="55" y="1"/>
                    <a:pt x="55" y="1"/>
                  </a:cubicBezTo>
                  <a:moveTo>
                    <a:pt x="75" y="0"/>
                  </a:moveTo>
                  <a:cubicBezTo>
                    <a:pt x="70" y="0"/>
                    <a:pt x="66" y="1"/>
                    <a:pt x="61" y="1"/>
                  </a:cubicBezTo>
                  <a:cubicBezTo>
                    <a:pt x="60" y="1"/>
                    <a:pt x="59" y="1"/>
                    <a:pt x="58" y="1"/>
                  </a:cubicBezTo>
                  <a:cubicBezTo>
                    <a:pt x="62" y="1"/>
                    <a:pt x="66" y="1"/>
                    <a:pt x="70" y="1"/>
                  </a:cubicBezTo>
                  <a:cubicBezTo>
                    <a:pt x="71" y="0"/>
                    <a:pt x="73" y="0"/>
                    <a:pt x="75" y="0"/>
                  </a:cubicBezTo>
                  <a:moveTo>
                    <a:pt x="82" y="0"/>
                  </a:moveTo>
                  <a:cubicBezTo>
                    <a:pt x="82" y="0"/>
                    <a:pt x="82" y="0"/>
                    <a:pt x="82" y="0"/>
                  </a:cubicBezTo>
                  <a:cubicBezTo>
                    <a:pt x="83" y="0"/>
                    <a:pt x="84" y="0"/>
                    <a:pt x="85" y="0"/>
                  </a:cubicBezTo>
                  <a:cubicBezTo>
                    <a:pt x="84" y="0"/>
                    <a:pt x="83" y="0"/>
                    <a:pt x="8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28" name="Freeform 422"/>
            <p:cNvSpPr>
              <a:spLocks/>
            </p:cNvSpPr>
            <p:nvPr/>
          </p:nvSpPr>
          <p:spPr bwMode="auto">
            <a:xfrm>
              <a:off x="781050" y="2170113"/>
              <a:ext cx="469900" cy="131763"/>
            </a:xfrm>
            <a:custGeom>
              <a:avLst/>
              <a:gdLst>
                <a:gd name="T0" fmla="*/ 79 w 125"/>
                <a:gd name="T1" fmla="*/ 0 h 35"/>
                <a:gd name="T2" fmla="*/ 77 w 125"/>
                <a:gd name="T3" fmla="*/ 0 h 35"/>
                <a:gd name="T4" fmla="*/ 75 w 125"/>
                <a:gd name="T5" fmla="*/ 0 h 35"/>
                <a:gd name="T6" fmla="*/ 70 w 125"/>
                <a:gd name="T7" fmla="*/ 1 h 35"/>
                <a:gd name="T8" fmla="*/ 58 w 125"/>
                <a:gd name="T9" fmla="*/ 1 h 35"/>
                <a:gd name="T10" fmla="*/ 55 w 125"/>
                <a:gd name="T11" fmla="*/ 1 h 35"/>
                <a:gd name="T12" fmla="*/ 55 w 125"/>
                <a:gd name="T13" fmla="*/ 1 h 35"/>
                <a:gd name="T14" fmla="*/ 46 w 125"/>
                <a:gd name="T15" fmla="*/ 2 h 35"/>
                <a:gd name="T16" fmla="*/ 42 w 125"/>
                <a:gd name="T17" fmla="*/ 4 h 35"/>
                <a:gd name="T18" fmla="*/ 38 w 125"/>
                <a:gd name="T19" fmla="*/ 6 h 35"/>
                <a:gd name="T20" fmla="*/ 37 w 125"/>
                <a:gd name="T21" fmla="*/ 6 h 35"/>
                <a:gd name="T22" fmla="*/ 36 w 125"/>
                <a:gd name="T23" fmla="*/ 7 h 35"/>
                <a:gd name="T24" fmla="*/ 21 w 125"/>
                <a:gd name="T25" fmla="*/ 17 h 35"/>
                <a:gd name="T26" fmla="*/ 13 w 125"/>
                <a:gd name="T27" fmla="*/ 23 h 35"/>
                <a:gd name="T28" fmla="*/ 2 w 125"/>
                <a:gd name="T29" fmla="*/ 33 h 35"/>
                <a:gd name="T30" fmla="*/ 1 w 125"/>
                <a:gd name="T31" fmla="*/ 33 h 35"/>
                <a:gd name="T32" fmla="*/ 0 w 125"/>
                <a:gd name="T33" fmla="*/ 34 h 35"/>
                <a:gd name="T34" fmla="*/ 0 w 125"/>
                <a:gd name="T35" fmla="*/ 35 h 35"/>
                <a:gd name="T36" fmla="*/ 1 w 125"/>
                <a:gd name="T37" fmla="*/ 35 h 35"/>
                <a:gd name="T38" fmla="*/ 3 w 125"/>
                <a:gd name="T39" fmla="*/ 35 h 35"/>
                <a:gd name="T40" fmla="*/ 13 w 125"/>
                <a:gd name="T41" fmla="*/ 32 h 35"/>
                <a:gd name="T42" fmla="*/ 32 w 125"/>
                <a:gd name="T43" fmla="*/ 29 h 35"/>
                <a:gd name="T44" fmla="*/ 53 w 125"/>
                <a:gd name="T45" fmla="*/ 27 h 35"/>
                <a:gd name="T46" fmla="*/ 70 w 125"/>
                <a:gd name="T47" fmla="*/ 26 h 35"/>
                <a:gd name="T48" fmla="*/ 71 w 125"/>
                <a:gd name="T49" fmla="*/ 26 h 35"/>
                <a:gd name="T50" fmla="*/ 72 w 125"/>
                <a:gd name="T51" fmla="*/ 26 h 35"/>
                <a:gd name="T52" fmla="*/ 72 w 125"/>
                <a:gd name="T53" fmla="*/ 26 h 35"/>
                <a:gd name="T54" fmla="*/ 74 w 125"/>
                <a:gd name="T55" fmla="*/ 26 h 35"/>
                <a:gd name="T56" fmla="*/ 90 w 125"/>
                <a:gd name="T57" fmla="*/ 25 h 35"/>
                <a:gd name="T58" fmla="*/ 109 w 125"/>
                <a:gd name="T59" fmla="*/ 22 h 35"/>
                <a:gd name="T60" fmla="*/ 117 w 125"/>
                <a:gd name="T61" fmla="*/ 19 h 35"/>
                <a:gd name="T62" fmla="*/ 125 w 125"/>
                <a:gd name="T63" fmla="*/ 12 h 35"/>
                <a:gd name="T64" fmla="*/ 125 w 125"/>
                <a:gd name="T65" fmla="*/ 10 h 35"/>
                <a:gd name="T66" fmla="*/ 124 w 125"/>
                <a:gd name="T67" fmla="*/ 9 h 35"/>
                <a:gd name="T68" fmla="*/ 113 w 125"/>
                <a:gd name="T69" fmla="*/ 3 h 35"/>
                <a:gd name="T70" fmla="*/ 112 w 125"/>
                <a:gd name="T71" fmla="*/ 2 h 35"/>
                <a:gd name="T72" fmla="*/ 111 w 125"/>
                <a:gd name="T73" fmla="*/ 2 h 35"/>
                <a:gd name="T74" fmla="*/ 96 w 125"/>
                <a:gd name="T75" fmla="*/ 1 h 35"/>
                <a:gd name="T76" fmla="*/ 86 w 125"/>
                <a:gd name="T77" fmla="*/ 1 h 35"/>
                <a:gd name="T78" fmla="*/ 85 w 125"/>
                <a:gd name="T79" fmla="*/ 0 h 35"/>
                <a:gd name="T80" fmla="*/ 82 w 125"/>
                <a:gd name="T81" fmla="*/ 0 h 35"/>
                <a:gd name="T82" fmla="*/ 82 w 125"/>
                <a:gd name="T83" fmla="*/ 0 h 35"/>
                <a:gd name="T84" fmla="*/ 79 w 125"/>
                <a:gd name="T85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25" h="35">
                  <a:moveTo>
                    <a:pt x="79" y="0"/>
                  </a:moveTo>
                  <a:cubicBezTo>
                    <a:pt x="78" y="0"/>
                    <a:pt x="77" y="0"/>
                    <a:pt x="77" y="0"/>
                  </a:cubicBezTo>
                  <a:cubicBezTo>
                    <a:pt x="76" y="0"/>
                    <a:pt x="76" y="0"/>
                    <a:pt x="75" y="0"/>
                  </a:cubicBezTo>
                  <a:cubicBezTo>
                    <a:pt x="73" y="0"/>
                    <a:pt x="71" y="0"/>
                    <a:pt x="70" y="1"/>
                  </a:cubicBezTo>
                  <a:cubicBezTo>
                    <a:pt x="66" y="1"/>
                    <a:pt x="62" y="1"/>
                    <a:pt x="58" y="1"/>
                  </a:cubicBezTo>
                  <a:cubicBezTo>
                    <a:pt x="57" y="1"/>
                    <a:pt x="56" y="1"/>
                    <a:pt x="55" y="1"/>
                  </a:cubicBezTo>
                  <a:cubicBezTo>
                    <a:pt x="55" y="1"/>
                    <a:pt x="55" y="1"/>
                    <a:pt x="55" y="1"/>
                  </a:cubicBezTo>
                  <a:cubicBezTo>
                    <a:pt x="52" y="2"/>
                    <a:pt x="49" y="2"/>
                    <a:pt x="46" y="2"/>
                  </a:cubicBezTo>
                  <a:cubicBezTo>
                    <a:pt x="44" y="3"/>
                    <a:pt x="43" y="3"/>
                    <a:pt x="42" y="4"/>
                  </a:cubicBezTo>
                  <a:cubicBezTo>
                    <a:pt x="40" y="4"/>
                    <a:pt x="39" y="5"/>
                    <a:pt x="38" y="6"/>
                  </a:cubicBezTo>
                  <a:cubicBezTo>
                    <a:pt x="37" y="6"/>
                    <a:pt x="37" y="6"/>
                    <a:pt x="37" y="6"/>
                  </a:cubicBezTo>
                  <a:cubicBezTo>
                    <a:pt x="37" y="6"/>
                    <a:pt x="36" y="7"/>
                    <a:pt x="36" y="7"/>
                  </a:cubicBezTo>
                  <a:cubicBezTo>
                    <a:pt x="31" y="10"/>
                    <a:pt x="26" y="13"/>
                    <a:pt x="21" y="17"/>
                  </a:cubicBezTo>
                  <a:cubicBezTo>
                    <a:pt x="18" y="19"/>
                    <a:pt x="15" y="21"/>
                    <a:pt x="13" y="23"/>
                  </a:cubicBezTo>
                  <a:cubicBezTo>
                    <a:pt x="9" y="26"/>
                    <a:pt x="5" y="29"/>
                    <a:pt x="2" y="33"/>
                  </a:cubicBezTo>
                  <a:cubicBezTo>
                    <a:pt x="1" y="33"/>
                    <a:pt x="1" y="33"/>
                    <a:pt x="1" y="33"/>
                  </a:cubicBezTo>
                  <a:cubicBezTo>
                    <a:pt x="1" y="34"/>
                    <a:pt x="0" y="34"/>
                    <a:pt x="0" y="34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1" y="35"/>
                    <a:pt x="1" y="35"/>
                    <a:pt x="1" y="35"/>
                  </a:cubicBezTo>
                  <a:cubicBezTo>
                    <a:pt x="2" y="35"/>
                    <a:pt x="2" y="35"/>
                    <a:pt x="3" y="35"/>
                  </a:cubicBezTo>
                  <a:cubicBezTo>
                    <a:pt x="6" y="34"/>
                    <a:pt x="10" y="33"/>
                    <a:pt x="13" y="32"/>
                  </a:cubicBezTo>
                  <a:cubicBezTo>
                    <a:pt x="19" y="31"/>
                    <a:pt x="25" y="30"/>
                    <a:pt x="32" y="29"/>
                  </a:cubicBezTo>
                  <a:cubicBezTo>
                    <a:pt x="39" y="28"/>
                    <a:pt x="46" y="27"/>
                    <a:pt x="53" y="27"/>
                  </a:cubicBezTo>
                  <a:cubicBezTo>
                    <a:pt x="59" y="26"/>
                    <a:pt x="64" y="26"/>
                    <a:pt x="70" y="26"/>
                  </a:cubicBezTo>
                  <a:cubicBezTo>
                    <a:pt x="70" y="26"/>
                    <a:pt x="70" y="26"/>
                    <a:pt x="71" y="26"/>
                  </a:cubicBezTo>
                  <a:cubicBezTo>
                    <a:pt x="71" y="26"/>
                    <a:pt x="71" y="26"/>
                    <a:pt x="72" y="26"/>
                  </a:cubicBezTo>
                  <a:cubicBezTo>
                    <a:pt x="72" y="26"/>
                    <a:pt x="72" y="26"/>
                    <a:pt x="72" y="26"/>
                  </a:cubicBezTo>
                  <a:cubicBezTo>
                    <a:pt x="73" y="26"/>
                    <a:pt x="74" y="26"/>
                    <a:pt x="74" y="26"/>
                  </a:cubicBezTo>
                  <a:cubicBezTo>
                    <a:pt x="79" y="25"/>
                    <a:pt x="85" y="25"/>
                    <a:pt x="90" y="25"/>
                  </a:cubicBezTo>
                  <a:cubicBezTo>
                    <a:pt x="96" y="24"/>
                    <a:pt x="103" y="23"/>
                    <a:pt x="109" y="22"/>
                  </a:cubicBezTo>
                  <a:cubicBezTo>
                    <a:pt x="112" y="21"/>
                    <a:pt x="114" y="20"/>
                    <a:pt x="117" y="19"/>
                  </a:cubicBezTo>
                  <a:cubicBezTo>
                    <a:pt x="120" y="17"/>
                    <a:pt x="123" y="15"/>
                    <a:pt x="125" y="12"/>
                  </a:cubicBezTo>
                  <a:cubicBezTo>
                    <a:pt x="125" y="11"/>
                    <a:pt x="125" y="11"/>
                    <a:pt x="125" y="10"/>
                  </a:cubicBezTo>
                  <a:cubicBezTo>
                    <a:pt x="125" y="10"/>
                    <a:pt x="125" y="9"/>
                    <a:pt x="124" y="9"/>
                  </a:cubicBezTo>
                  <a:cubicBezTo>
                    <a:pt x="121" y="7"/>
                    <a:pt x="117" y="5"/>
                    <a:pt x="113" y="3"/>
                  </a:cubicBezTo>
                  <a:cubicBezTo>
                    <a:pt x="113" y="3"/>
                    <a:pt x="112" y="2"/>
                    <a:pt x="112" y="2"/>
                  </a:cubicBezTo>
                  <a:cubicBezTo>
                    <a:pt x="112" y="2"/>
                    <a:pt x="111" y="2"/>
                    <a:pt x="111" y="2"/>
                  </a:cubicBezTo>
                  <a:cubicBezTo>
                    <a:pt x="106" y="2"/>
                    <a:pt x="101" y="1"/>
                    <a:pt x="96" y="1"/>
                  </a:cubicBezTo>
                  <a:cubicBezTo>
                    <a:pt x="93" y="1"/>
                    <a:pt x="89" y="1"/>
                    <a:pt x="86" y="1"/>
                  </a:cubicBezTo>
                  <a:cubicBezTo>
                    <a:pt x="86" y="0"/>
                    <a:pt x="85" y="0"/>
                    <a:pt x="85" y="0"/>
                  </a:cubicBezTo>
                  <a:cubicBezTo>
                    <a:pt x="84" y="0"/>
                    <a:pt x="83" y="0"/>
                    <a:pt x="82" y="0"/>
                  </a:cubicBezTo>
                  <a:cubicBezTo>
                    <a:pt x="82" y="0"/>
                    <a:pt x="82" y="0"/>
                    <a:pt x="82" y="0"/>
                  </a:cubicBezTo>
                  <a:cubicBezTo>
                    <a:pt x="81" y="0"/>
                    <a:pt x="80" y="0"/>
                    <a:pt x="79" y="0"/>
                  </a:cubicBezTo>
                </a:path>
              </a:pathLst>
            </a:custGeom>
            <a:solidFill>
              <a:srgbClr val="FFF4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29" name="Freeform 423"/>
            <p:cNvSpPr>
              <a:spLocks noEditPoints="1"/>
            </p:cNvSpPr>
            <p:nvPr/>
          </p:nvSpPr>
          <p:spPr bwMode="auto">
            <a:xfrm>
              <a:off x="679450" y="2189163"/>
              <a:ext cx="209550" cy="109538"/>
            </a:xfrm>
            <a:custGeom>
              <a:avLst/>
              <a:gdLst>
                <a:gd name="T0" fmla="*/ 21 w 56"/>
                <a:gd name="T1" fmla="*/ 29 h 29"/>
                <a:gd name="T2" fmla="*/ 20 w 56"/>
                <a:gd name="T3" fmla="*/ 29 h 29"/>
                <a:gd name="T4" fmla="*/ 20 w 56"/>
                <a:gd name="T5" fmla="*/ 29 h 29"/>
                <a:gd name="T6" fmla="*/ 20 w 56"/>
                <a:gd name="T7" fmla="*/ 29 h 29"/>
                <a:gd name="T8" fmla="*/ 21 w 56"/>
                <a:gd name="T9" fmla="*/ 29 h 29"/>
                <a:gd name="T10" fmla="*/ 13 w 56"/>
                <a:gd name="T11" fmla="*/ 25 h 29"/>
                <a:gd name="T12" fmla="*/ 14 w 56"/>
                <a:gd name="T13" fmla="*/ 26 h 29"/>
                <a:gd name="T14" fmla="*/ 13 w 56"/>
                <a:gd name="T15" fmla="*/ 25 h 29"/>
                <a:gd name="T16" fmla="*/ 26 w 56"/>
                <a:gd name="T17" fmla="*/ 24 h 29"/>
                <a:gd name="T18" fmla="*/ 25 w 56"/>
                <a:gd name="T19" fmla="*/ 25 h 29"/>
                <a:gd name="T20" fmla="*/ 24 w 56"/>
                <a:gd name="T21" fmla="*/ 26 h 29"/>
                <a:gd name="T22" fmla="*/ 23 w 56"/>
                <a:gd name="T23" fmla="*/ 27 h 29"/>
                <a:gd name="T24" fmla="*/ 24 w 56"/>
                <a:gd name="T25" fmla="*/ 26 h 29"/>
                <a:gd name="T26" fmla="*/ 26 w 56"/>
                <a:gd name="T27" fmla="*/ 24 h 29"/>
                <a:gd name="T28" fmla="*/ 1 w 56"/>
                <a:gd name="T29" fmla="*/ 18 h 29"/>
                <a:gd name="T30" fmla="*/ 1 w 56"/>
                <a:gd name="T31" fmla="*/ 18 h 29"/>
                <a:gd name="T32" fmla="*/ 3 w 56"/>
                <a:gd name="T33" fmla="*/ 19 h 29"/>
                <a:gd name="T34" fmla="*/ 2 w 56"/>
                <a:gd name="T35" fmla="*/ 18 h 29"/>
                <a:gd name="T36" fmla="*/ 1 w 56"/>
                <a:gd name="T37" fmla="*/ 18 h 29"/>
                <a:gd name="T38" fmla="*/ 2 w 56"/>
                <a:gd name="T39" fmla="*/ 16 h 29"/>
                <a:gd name="T40" fmla="*/ 1 w 56"/>
                <a:gd name="T41" fmla="*/ 16 h 29"/>
                <a:gd name="T42" fmla="*/ 0 w 56"/>
                <a:gd name="T43" fmla="*/ 17 h 29"/>
                <a:gd name="T44" fmla="*/ 1 w 56"/>
                <a:gd name="T45" fmla="*/ 16 h 29"/>
                <a:gd name="T46" fmla="*/ 2 w 56"/>
                <a:gd name="T47" fmla="*/ 16 h 29"/>
                <a:gd name="T48" fmla="*/ 28 w 56"/>
                <a:gd name="T49" fmla="*/ 6 h 29"/>
                <a:gd name="T50" fmla="*/ 11 w 56"/>
                <a:gd name="T51" fmla="*/ 12 h 29"/>
                <a:gd name="T52" fmla="*/ 7 w 56"/>
                <a:gd name="T53" fmla="*/ 13 h 29"/>
                <a:gd name="T54" fmla="*/ 28 w 56"/>
                <a:gd name="T55" fmla="*/ 6 h 29"/>
                <a:gd name="T56" fmla="*/ 56 w 56"/>
                <a:gd name="T57" fmla="*/ 1 h 29"/>
                <a:gd name="T58" fmla="*/ 54 w 56"/>
                <a:gd name="T59" fmla="*/ 2 h 29"/>
                <a:gd name="T60" fmla="*/ 53 w 56"/>
                <a:gd name="T61" fmla="*/ 3 h 29"/>
                <a:gd name="T62" fmla="*/ 54 w 56"/>
                <a:gd name="T63" fmla="*/ 2 h 29"/>
                <a:gd name="T64" fmla="*/ 56 w 56"/>
                <a:gd name="T65" fmla="*/ 1 h 29"/>
                <a:gd name="T66" fmla="*/ 52 w 56"/>
                <a:gd name="T67" fmla="*/ 0 h 29"/>
                <a:gd name="T68" fmla="*/ 42 w 56"/>
                <a:gd name="T69" fmla="*/ 2 h 29"/>
                <a:gd name="T70" fmla="*/ 46 w 56"/>
                <a:gd name="T71" fmla="*/ 1 h 29"/>
                <a:gd name="T72" fmla="*/ 52 w 56"/>
                <a:gd name="T73" fmla="*/ 0 h 29"/>
                <a:gd name="T74" fmla="*/ 56 w 56"/>
                <a:gd name="T75" fmla="*/ 0 h 29"/>
                <a:gd name="T76" fmla="*/ 56 w 56"/>
                <a:gd name="T77" fmla="*/ 0 h 29"/>
                <a:gd name="T78" fmla="*/ 56 w 56"/>
                <a:gd name="T79" fmla="*/ 0 h 29"/>
                <a:gd name="T80" fmla="*/ 56 w 56"/>
                <a:gd name="T81" fmla="*/ 0 h 29"/>
                <a:gd name="T82" fmla="*/ 55 w 56"/>
                <a:gd name="T83" fmla="*/ 0 h 29"/>
                <a:gd name="T84" fmla="*/ 53 w 56"/>
                <a:gd name="T85" fmla="*/ 0 h 29"/>
                <a:gd name="T86" fmla="*/ 54 w 56"/>
                <a:gd name="T87" fmla="*/ 0 h 29"/>
                <a:gd name="T88" fmla="*/ 55 w 56"/>
                <a:gd name="T89" fmla="*/ 0 h 29"/>
                <a:gd name="T90" fmla="*/ 55 w 56"/>
                <a:gd name="T91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56" h="29">
                  <a:moveTo>
                    <a:pt x="21" y="29"/>
                  </a:moveTo>
                  <a:cubicBezTo>
                    <a:pt x="21" y="29"/>
                    <a:pt x="20" y="29"/>
                    <a:pt x="20" y="29"/>
                  </a:cubicBezTo>
                  <a:cubicBezTo>
                    <a:pt x="20" y="29"/>
                    <a:pt x="20" y="29"/>
                    <a:pt x="20" y="29"/>
                  </a:cubicBezTo>
                  <a:cubicBezTo>
                    <a:pt x="20" y="29"/>
                    <a:pt x="20" y="29"/>
                    <a:pt x="20" y="29"/>
                  </a:cubicBezTo>
                  <a:cubicBezTo>
                    <a:pt x="20" y="29"/>
                    <a:pt x="21" y="29"/>
                    <a:pt x="21" y="29"/>
                  </a:cubicBezTo>
                  <a:moveTo>
                    <a:pt x="13" y="25"/>
                  </a:moveTo>
                  <a:cubicBezTo>
                    <a:pt x="14" y="26"/>
                    <a:pt x="14" y="26"/>
                    <a:pt x="14" y="26"/>
                  </a:cubicBezTo>
                  <a:cubicBezTo>
                    <a:pt x="14" y="26"/>
                    <a:pt x="14" y="26"/>
                    <a:pt x="13" y="25"/>
                  </a:cubicBezTo>
                  <a:moveTo>
                    <a:pt x="26" y="24"/>
                  </a:moveTo>
                  <a:cubicBezTo>
                    <a:pt x="26" y="24"/>
                    <a:pt x="26" y="24"/>
                    <a:pt x="25" y="25"/>
                  </a:cubicBezTo>
                  <a:cubicBezTo>
                    <a:pt x="25" y="25"/>
                    <a:pt x="24" y="26"/>
                    <a:pt x="24" y="26"/>
                  </a:cubicBezTo>
                  <a:cubicBezTo>
                    <a:pt x="23" y="26"/>
                    <a:pt x="23" y="27"/>
                    <a:pt x="23" y="27"/>
                  </a:cubicBezTo>
                  <a:cubicBezTo>
                    <a:pt x="23" y="27"/>
                    <a:pt x="23" y="27"/>
                    <a:pt x="24" y="26"/>
                  </a:cubicBezTo>
                  <a:cubicBezTo>
                    <a:pt x="24" y="26"/>
                    <a:pt x="25" y="25"/>
                    <a:pt x="26" y="24"/>
                  </a:cubicBezTo>
                  <a:moveTo>
                    <a:pt x="1" y="18"/>
                  </a:moveTo>
                  <a:cubicBezTo>
                    <a:pt x="1" y="18"/>
                    <a:pt x="1" y="18"/>
                    <a:pt x="1" y="18"/>
                  </a:cubicBezTo>
                  <a:cubicBezTo>
                    <a:pt x="2" y="18"/>
                    <a:pt x="3" y="19"/>
                    <a:pt x="3" y="19"/>
                  </a:cubicBezTo>
                  <a:cubicBezTo>
                    <a:pt x="3" y="19"/>
                    <a:pt x="2" y="19"/>
                    <a:pt x="2" y="18"/>
                  </a:cubicBezTo>
                  <a:cubicBezTo>
                    <a:pt x="2" y="18"/>
                    <a:pt x="1" y="18"/>
                    <a:pt x="1" y="18"/>
                  </a:cubicBezTo>
                  <a:moveTo>
                    <a:pt x="2" y="16"/>
                  </a:moveTo>
                  <a:cubicBezTo>
                    <a:pt x="2" y="16"/>
                    <a:pt x="2" y="16"/>
                    <a:pt x="1" y="16"/>
                  </a:cubicBezTo>
                  <a:cubicBezTo>
                    <a:pt x="1" y="16"/>
                    <a:pt x="0" y="16"/>
                    <a:pt x="0" y="17"/>
                  </a:cubicBezTo>
                  <a:cubicBezTo>
                    <a:pt x="0" y="17"/>
                    <a:pt x="1" y="16"/>
                    <a:pt x="1" y="16"/>
                  </a:cubicBezTo>
                  <a:cubicBezTo>
                    <a:pt x="2" y="16"/>
                    <a:pt x="2" y="16"/>
                    <a:pt x="2" y="16"/>
                  </a:cubicBezTo>
                  <a:moveTo>
                    <a:pt x="28" y="6"/>
                  </a:moveTo>
                  <a:cubicBezTo>
                    <a:pt x="22" y="8"/>
                    <a:pt x="17" y="10"/>
                    <a:pt x="11" y="12"/>
                  </a:cubicBezTo>
                  <a:cubicBezTo>
                    <a:pt x="10" y="12"/>
                    <a:pt x="9" y="13"/>
                    <a:pt x="7" y="13"/>
                  </a:cubicBezTo>
                  <a:cubicBezTo>
                    <a:pt x="14" y="11"/>
                    <a:pt x="21" y="8"/>
                    <a:pt x="28" y="6"/>
                  </a:cubicBezTo>
                  <a:moveTo>
                    <a:pt x="56" y="1"/>
                  </a:moveTo>
                  <a:cubicBezTo>
                    <a:pt x="55" y="1"/>
                    <a:pt x="55" y="2"/>
                    <a:pt x="54" y="2"/>
                  </a:cubicBezTo>
                  <a:cubicBezTo>
                    <a:pt x="54" y="2"/>
                    <a:pt x="53" y="3"/>
                    <a:pt x="53" y="3"/>
                  </a:cubicBezTo>
                  <a:cubicBezTo>
                    <a:pt x="53" y="3"/>
                    <a:pt x="53" y="2"/>
                    <a:pt x="54" y="2"/>
                  </a:cubicBezTo>
                  <a:cubicBezTo>
                    <a:pt x="54" y="2"/>
                    <a:pt x="55" y="1"/>
                    <a:pt x="56" y="1"/>
                  </a:cubicBezTo>
                  <a:moveTo>
                    <a:pt x="52" y="0"/>
                  </a:moveTo>
                  <a:cubicBezTo>
                    <a:pt x="49" y="1"/>
                    <a:pt x="45" y="2"/>
                    <a:pt x="42" y="2"/>
                  </a:cubicBezTo>
                  <a:cubicBezTo>
                    <a:pt x="44" y="2"/>
                    <a:pt x="45" y="2"/>
                    <a:pt x="46" y="1"/>
                  </a:cubicBezTo>
                  <a:cubicBezTo>
                    <a:pt x="48" y="1"/>
                    <a:pt x="50" y="1"/>
                    <a:pt x="52" y="0"/>
                  </a:cubicBezTo>
                  <a:moveTo>
                    <a:pt x="56" y="0"/>
                  </a:moveTo>
                  <a:cubicBezTo>
                    <a:pt x="56" y="0"/>
                    <a:pt x="56" y="0"/>
                    <a:pt x="56" y="0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56" y="0"/>
                    <a:pt x="56" y="0"/>
                    <a:pt x="56" y="0"/>
                  </a:cubicBezTo>
                  <a:moveTo>
                    <a:pt x="55" y="0"/>
                  </a:moveTo>
                  <a:cubicBezTo>
                    <a:pt x="54" y="0"/>
                    <a:pt x="54" y="0"/>
                    <a:pt x="53" y="0"/>
                  </a:cubicBezTo>
                  <a:cubicBezTo>
                    <a:pt x="53" y="0"/>
                    <a:pt x="54" y="0"/>
                    <a:pt x="54" y="0"/>
                  </a:cubicBezTo>
                  <a:cubicBezTo>
                    <a:pt x="55" y="0"/>
                    <a:pt x="55" y="0"/>
                    <a:pt x="55" y="0"/>
                  </a:cubicBezTo>
                  <a:cubicBezTo>
                    <a:pt x="55" y="0"/>
                    <a:pt x="55" y="0"/>
                    <a:pt x="55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30" name="Freeform 424"/>
            <p:cNvSpPr>
              <a:spLocks/>
            </p:cNvSpPr>
            <p:nvPr/>
          </p:nvSpPr>
          <p:spPr bwMode="auto">
            <a:xfrm>
              <a:off x="679450" y="2189163"/>
              <a:ext cx="209550" cy="109538"/>
            </a:xfrm>
            <a:custGeom>
              <a:avLst/>
              <a:gdLst>
                <a:gd name="T0" fmla="*/ 55 w 56"/>
                <a:gd name="T1" fmla="*/ 0 h 29"/>
                <a:gd name="T2" fmla="*/ 54 w 56"/>
                <a:gd name="T3" fmla="*/ 0 h 29"/>
                <a:gd name="T4" fmla="*/ 53 w 56"/>
                <a:gd name="T5" fmla="*/ 0 h 29"/>
                <a:gd name="T6" fmla="*/ 53 w 56"/>
                <a:gd name="T7" fmla="*/ 0 h 29"/>
                <a:gd name="T8" fmla="*/ 52 w 56"/>
                <a:gd name="T9" fmla="*/ 0 h 29"/>
                <a:gd name="T10" fmla="*/ 46 w 56"/>
                <a:gd name="T11" fmla="*/ 1 h 29"/>
                <a:gd name="T12" fmla="*/ 42 w 56"/>
                <a:gd name="T13" fmla="*/ 2 h 29"/>
                <a:gd name="T14" fmla="*/ 28 w 56"/>
                <a:gd name="T15" fmla="*/ 6 h 29"/>
                <a:gd name="T16" fmla="*/ 7 w 56"/>
                <a:gd name="T17" fmla="*/ 13 h 29"/>
                <a:gd name="T18" fmla="*/ 2 w 56"/>
                <a:gd name="T19" fmla="*/ 16 h 29"/>
                <a:gd name="T20" fmla="*/ 1 w 56"/>
                <a:gd name="T21" fmla="*/ 16 h 29"/>
                <a:gd name="T22" fmla="*/ 0 w 56"/>
                <a:gd name="T23" fmla="*/ 17 h 29"/>
                <a:gd name="T24" fmla="*/ 1 w 56"/>
                <a:gd name="T25" fmla="*/ 18 h 29"/>
                <a:gd name="T26" fmla="*/ 2 w 56"/>
                <a:gd name="T27" fmla="*/ 18 h 29"/>
                <a:gd name="T28" fmla="*/ 3 w 56"/>
                <a:gd name="T29" fmla="*/ 19 h 29"/>
                <a:gd name="T30" fmla="*/ 13 w 56"/>
                <a:gd name="T31" fmla="*/ 25 h 29"/>
                <a:gd name="T32" fmla="*/ 14 w 56"/>
                <a:gd name="T33" fmla="*/ 26 h 29"/>
                <a:gd name="T34" fmla="*/ 19 w 56"/>
                <a:gd name="T35" fmla="*/ 28 h 29"/>
                <a:gd name="T36" fmla="*/ 20 w 56"/>
                <a:gd name="T37" fmla="*/ 29 h 29"/>
                <a:gd name="T38" fmla="*/ 20 w 56"/>
                <a:gd name="T39" fmla="*/ 29 h 29"/>
                <a:gd name="T40" fmla="*/ 21 w 56"/>
                <a:gd name="T41" fmla="*/ 29 h 29"/>
                <a:gd name="T42" fmla="*/ 21 w 56"/>
                <a:gd name="T43" fmla="*/ 28 h 29"/>
                <a:gd name="T44" fmla="*/ 23 w 56"/>
                <a:gd name="T45" fmla="*/ 27 h 29"/>
                <a:gd name="T46" fmla="*/ 24 w 56"/>
                <a:gd name="T47" fmla="*/ 26 h 29"/>
                <a:gd name="T48" fmla="*/ 25 w 56"/>
                <a:gd name="T49" fmla="*/ 25 h 29"/>
                <a:gd name="T50" fmla="*/ 26 w 56"/>
                <a:gd name="T51" fmla="*/ 24 h 29"/>
                <a:gd name="T52" fmla="*/ 34 w 56"/>
                <a:gd name="T53" fmla="*/ 16 h 29"/>
                <a:gd name="T54" fmla="*/ 53 w 56"/>
                <a:gd name="T55" fmla="*/ 3 h 29"/>
                <a:gd name="T56" fmla="*/ 54 w 56"/>
                <a:gd name="T57" fmla="*/ 2 h 29"/>
                <a:gd name="T58" fmla="*/ 56 w 56"/>
                <a:gd name="T59" fmla="*/ 1 h 29"/>
                <a:gd name="T60" fmla="*/ 56 w 56"/>
                <a:gd name="T61" fmla="*/ 0 h 29"/>
                <a:gd name="T62" fmla="*/ 56 w 56"/>
                <a:gd name="T63" fmla="*/ 0 h 29"/>
                <a:gd name="T64" fmla="*/ 55 w 56"/>
                <a:gd name="T65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6" h="29">
                  <a:moveTo>
                    <a:pt x="55" y="0"/>
                  </a:moveTo>
                  <a:cubicBezTo>
                    <a:pt x="55" y="0"/>
                    <a:pt x="55" y="0"/>
                    <a:pt x="54" y="0"/>
                  </a:cubicBezTo>
                  <a:cubicBezTo>
                    <a:pt x="54" y="0"/>
                    <a:pt x="53" y="0"/>
                    <a:pt x="53" y="0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53" y="0"/>
                    <a:pt x="52" y="0"/>
                    <a:pt x="52" y="0"/>
                  </a:cubicBezTo>
                  <a:cubicBezTo>
                    <a:pt x="50" y="1"/>
                    <a:pt x="48" y="1"/>
                    <a:pt x="46" y="1"/>
                  </a:cubicBezTo>
                  <a:cubicBezTo>
                    <a:pt x="45" y="2"/>
                    <a:pt x="44" y="2"/>
                    <a:pt x="42" y="2"/>
                  </a:cubicBezTo>
                  <a:cubicBezTo>
                    <a:pt x="37" y="3"/>
                    <a:pt x="32" y="5"/>
                    <a:pt x="28" y="6"/>
                  </a:cubicBezTo>
                  <a:cubicBezTo>
                    <a:pt x="21" y="8"/>
                    <a:pt x="14" y="11"/>
                    <a:pt x="7" y="13"/>
                  </a:cubicBezTo>
                  <a:cubicBezTo>
                    <a:pt x="5" y="14"/>
                    <a:pt x="4" y="15"/>
                    <a:pt x="2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0" y="17"/>
                    <a:pt x="0" y="17"/>
                  </a:cubicBezTo>
                  <a:cubicBezTo>
                    <a:pt x="1" y="17"/>
                    <a:pt x="1" y="17"/>
                    <a:pt x="1" y="18"/>
                  </a:cubicBezTo>
                  <a:cubicBezTo>
                    <a:pt x="1" y="18"/>
                    <a:pt x="2" y="18"/>
                    <a:pt x="2" y="18"/>
                  </a:cubicBezTo>
                  <a:cubicBezTo>
                    <a:pt x="2" y="19"/>
                    <a:pt x="3" y="19"/>
                    <a:pt x="3" y="19"/>
                  </a:cubicBezTo>
                  <a:cubicBezTo>
                    <a:pt x="6" y="22"/>
                    <a:pt x="10" y="24"/>
                    <a:pt x="13" y="25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6" y="27"/>
                    <a:pt x="18" y="28"/>
                    <a:pt x="19" y="28"/>
                  </a:cubicBezTo>
                  <a:cubicBezTo>
                    <a:pt x="19" y="29"/>
                    <a:pt x="20" y="29"/>
                    <a:pt x="20" y="29"/>
                  </a:cubicBezTo>
                  <a:cubicBezTo>
                    <a:pt x="20" y="29"/>
                    <a:pt x="20" y="29"/>
                    <a:pt x="20" y="29"/>
                  </a:cubicBezTo>
                  <a:cubicBezTo>
                    <a:pt x="20" y="29"/>
                    <a:pt x="21" y="29"/>
                    <a:pt x="21" y="29"/>
                  </a:cubicBezTo>
                  <a:cubicBezTo>
                    <a:pt x="21" y="29"/>
                    <a:pt x="21" y="29"/>
                    <a:pt x="21" y="28"/>
                  </a:cubicBezTo>
                  <a:cubicBezTo>
                    <a:pt x="22" y="28"/>
                    <a:pt x="22" y="27"/>
                    <a:pt x="23" y="27"/>
                  </a:cubicBezTo>
                  <a:cubicBezTo>
                    <a:pt x="23" y="27"/>
                    <a:pt x="23" y="26"/>
                    <a:pt x="24" y="26"/>
                  </a:cubicBezTo>
                  <a:cubicBezTo>
                    <a:pt x="24" y="26"/>
                    <a:pt x="25" y="25"/>
                    <a:pt x="25" y="25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9" y="21"/>
                    <a:pt x="31" y="19"/>
                    <a:pt x="34" y="16"/>
                  </a:cubicBezTo>
                  <a:cubicBezTo>
                    <a:pt x="40" y="11"/>
                    <a:pt x="46" y="7"/>
                    <a:pt x="53" y="3"/>
                  </a:cubicBezTo>
                  <a:cubicBezTo>
                    <a:pt x="53" y="3"/>
                    <a:pt x="54" y="2"/>
                    <a:pt x="54" y="2"/>
                  </a:cubicBezTo>
                  <a:cubicBezTo>
                    <a:pt x="55" y="2"/>
                    <a:pt x="55" y="1"/>
                    <a:pt x="56" y="1"/>
                  </a:cubicBezTo>
                  <a:cubicBezTo>
                    <a:pt x="56" y="1"/>
                    <a:pt x="56" y="1"/>
                    <a:pt x="56" y="0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56" y="0"/>
                    <a:pt x="56" y="0"/>
                    <a:pt x="55" y="0"/>
                  </a:cubicBezTo>
                </a:path>
              </a:pathLst>
            </a:custGeom>
            <a:solidFill>
              <a:srgbClr val="FFE9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31" name="Freeform 425"/>
            <p:cNvSpPr>
              <a:spLocks noEditPoints="1"/>
            </p:cNvSpPr>
            <p:nvPr/>
          </p:nvSpPr>
          <p:spPr bwMode="auto">
            <a:xfrm>
              <a:off x="615950" y="2260600"/>
              <a:ext cx="123825" cy="68263"/>
            </a:xfrm>
            <a:custGeom>
              <a:avLst/>
              <a:gdLst>
                <a:gd name="T0" fmla="*/ 7 w 33"/>
                <a:gd name="T1" fmla="*/ 13 h 18"/>
                <a:gd name="T2" fmla="*/ 14 w 33"/>
                <a:gd name="T3" fmla="*/ 18 h 18"/>
                <a:gd name="T4" fmla="*/ 7 w 33"/>
                <a:gd name="T5" fmla="*/ 13 h 18"/>
                <a:gd name="T6" fmla="*/ 28 w 33"/>
                <a:gd name="T7" fmla="*/ 11 h 18"/>
                <a:gd name="T8" fmla="*/ 31 w 33"/>
                <a:gd name="T9" fmla="*/ 12 h 18"/>
                <a:gd name="T10" fmla="*/ 33 w 33"/>
                <a:gd name="T11" fmla="*/ 13 h 18"/>
                <a:gd name="T12" fmla="*/ 33 w 33"/>
                <a:gd name="T13" fmla="*/ 13 h 18"/>
                <a:gd name="T14" fmla="*/ 33 w 33"/>
                <a:gd name="T15" fmla="*/ 13 h 18"/>
                <a:gd name="T16" fmla="*/ 32 w 33"/>
                <a:gd name="T17" fmla="*/ 12 h 18"/>
                <a:gd name="T18" fmla="*/ 28 w 33"/>
                <a:gd name="T19" fmla="*/ 11 h 18"/>
                <a:gd name="T20" fmla="*/ 2 w 33"/>
                <a:gd name="T21" fmla="*/ 5 h 18"/>
                <a:gd name="T22" fmla="*/ 1 w 33"/>
                <a:gd name="T23" fmla="*/ 5 h 18"/>
                <a:gd name="T24" fmla="*/ 1 w 33"/>
                <a:gd name="T25" fmla="*/ 7 h 18"/>
                <a:gd name="T26" fmla="*/ 2 w 33"/>
                <a:gd name="T27" fmla="*/ 5 h 18"/>
                <a:gd name="T28" fmla="*/ 13 w 33"/>
                <a:gd name="T29" fmla="*/ 0 h 18"/>
                <a:gd name="T30" fmla="*/ 13 w 33"/>
                <a:gd name="T31" fmla="*/ 1 h 18"/>
                <a:gd name="T32" fmla="*/ 20 w 33"/>
                <a:gd name="T33" fmla="*/ 6 h 18"/>
                <a:gd name="T34" fmla="*/ 13 w 33"/>
                <a:gd name="T35" fmla="*/ 1 h 18"/>
                <a:gd name="T36" fmla="*/ 13 w 33"/>
                <a:gd name="T37" fmla="*/ 0 h 18"/>
                <a:gd name="T38" fmla="*/ 12 w 33"/>
                <a:gd name="T39" fmla="*/ 0 h 18"/>
                <a:gd name="T40" fmla="*/ 11 w 33"/>
                <a:gd name="T41" fmla="*/ 0 h 18"/>
                <a:gd name="T42" fmla="*/ 3 w 33"/>
                <a:gd name="T43" fmla="*/ 5 h 18"/>
                <a:gd name="T44" fmla="*/ 3 w 33"/>
                <a:gd name="T45" fmla="*/ 4 h 18"/>
                <a:gd name="T46" fmla="*/ 10 w 33"/>
                <a:gd name="T47" fmla="*/ 1 h 18"/>
                <a:gd name="T48" fmla="*/ 12 w 33"/>
                <a:gd name="T49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3" h="18">
                  <a:moveTo>
                    <a:pt x="7" y="13"/>
                  </a:moveTo>
                  <a:cubicBezTo>
                    <a:pt x="9" y="15"/>
                    <a:pt x="11" y="16"/>
                    <a:pt x="14" y="18"/>
                  </a:cubicBezTo>
                  <a:cubicBezTo>
                    <a:pt x="12" y="16"/>
                    <a:pt x="9" y="15"/>
                    <a:pt x="7" y="13"/>
                  </a:cubicBezTo>
                  <a:moveTo>
                    <a:pt x="28" y="11"/>
                  </a:moveTo>
                  <a:cubicBezTo>
                    <a:pt x="29" y="11"/>
                    <a:pt x="30" y="12"/>
                    <a:pt x="31" y="12"/>
                  </a:cubicBezTo>
                  <a:cubicBezTo>
                    <a:pt x="32" y="13"/>
                    <a:pt x="32" y="13"/>
                    <a:pt x="33" y="13"/>
                  </a:cubicBezTo>
                  <a:cubicBezTo>
                    <a:pt x="33" y="13"/>
                    <a:pt x="33" y="13"/>
                    <a:pt x="33" y="13"/>
                  </a:cubicBezTo>
                  <a:cubicBezTo>
                    <a:pt x="33" y="13"/>
                    <a:pt x="33" y="13"/>
                    <a:pt x="33" y="13"/>
                  </a:cubicBezTo>
                  <a:cubicBezTo>
                    <a:pt x="33" y="13"/>
                    <a:pt x="32" y="13"/>
                    <a:pt x="32" y="12"/>
                  </a:cubicBezTo>
                  <a:cubicBezTo>
                    <a:pt x="31" y="12"/>
                    <a:pt x="29" y="11"/>
                    <a:pt x="28" y="11"/>
                  </a:cubicBezTo>
                  <a:moveTo>
                    <a:pt x="2" y="5"/>
                  </a:moveTo>
                  <a:cubicBezTo>
                    <a:pt x="2" y="5"/>
                    <a:pt x="2" y="5"/>
                    <a:pt x="1" y="5"/>
                  </a:cubicBezTo>
                  <a:cubicBezTo>
                    <a:pt x="1" y="6"/>
                    <a:pt x="0" y="6"/>
                    <a:pt x="1" y="7"/>
                  </a:cubicBezTo>
                  <a:cubicBezTo>
                    <a:pt x="1" y="6"/>
                    <a:pt x="1" y="6"/>
                    <a:pt x="2" y="5"/>
                  </a:cubicBezTo>
                  <a:moveTo>
                    <a:pt x="13" y="0"/>
                  </a:moveTo>
                  <a:cubicBezTo>
                    <a:pt x="13" y="0"/>
                    <a:pt x="13" y="0"/>
                    <a:pt x="13" y="1"/>
                  </a:cubicBezTo>
                  <a:cubicBezTo>
                    <a:pt x="15" y="2"/>
                    <a:pt x="18" y="4"/>
                    <a:pt x="20" y="6"/>
                  </a:cubicBezTo>
                  <a:cubicBezTo>
                    <a:pt x="18" y="4"/>
                    <a:pt x="15" y="2"/>
                    <a:pt x="13" y="1"/>
                  </a:cubicBezTo>
                  <a:cubicBezTo>
                    <a:pt x="13" y="0"/>
                    <a:pt x="13" y="0"/>
                    <a:pt x="13" y="0"/>
                  </a:cubicBezTo>
                  <a:moveTo>
                    <a:pt x="12" y="0"/>
                  </a:moveTo>
                  <a:cubicBezTo>
                    <a:pt x="12" y="0"/>
                    <a:pt x="11" y="0"/>
                    <a:pt x="11" y="0"/>
                  </a:cubicBezTo>
                  <a:cubicBezTo>
                    <a:pt x="8" y="2"/>
                    <a:pt x="5" y="3"/>
                    <a:pt x="3" y="5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5" y="3"/>
                    <a:pt x="8" y="2"/>
                    <a:pt x="10" y="1"/>
                  </a:cubicBezTo>
                  <a:cubicBezTo>
                    <a:pt x="11" y="0"/>
                    <a:pt x="11" y="0"/>
                    <a:pt x="1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32" name="Freeform 426"/>
            <p:cNvSpPr>
              <a:spLocks/>
            </p:cNvSpPr>
            <p:nvPr/>
          </p:nvSpPr>
          <p:spPr bwMode="auto">
            <a:xfrm>
              <a:off x="619125" y="2260600"/>
              <a:ext cx="123825" cy="79375"/>
            </a:xfrm>
            <a:custGeom>
              <a:avLst/>
              <a:gdLst>
                <a:gd name="T0" fmla="*/ 11 w 33"/>
                <a:gd name="T1" fmla="*/ 0 h 21"/>
                <a:gd name="T2" fmla="*/ 11 w 33"/>
                <a:gd name="T3" fmla="*/ 0 h 21"/>
                <a:gd name="T4" fmla="*/ 9 w 33"/>
                <a:gd name="T5" fmla="*/ 1 h 21"/>
                <a:gd name="T6" fmla="*/ 2 w 33"/>
                <a:gd name="T7" fmla="*/ 4 h 21"/>
                <a:gd name="T8" fmla="*/ 2 w 33"/>
                <a:gd name="T9" fmla="*/ 5 h 21"/>
                <a:gd name="T10" fmla="*/ 1 w 33"/>
                <a:gd name="T11" fmla="*/ 5 h 21"/>
                <a:gd name="T12" fmla="*/ 0 w 33"/>
                <a:gd name="T13" fmla="*/ 7 h 21"/>
                <a:gd name="T14" fmla="*/ 0 w 33"/>
                <a:gd name="T15" fmla="*/ 7 h 21"/>
                <a:gd name="T16" fmla="*/ 5 w 33"/>
                <a:gd name="T17" fmla="*/ 12 h 21"/>
                <a:gd name="T18" fmla="*/ 6 w 33"/>
                <a:gd name="T19" fmla="*/ 13 h 21"/>
                <a:gd name="T20" fmla="*/ 13 w 33"/>
                <a:gd name="T21" fmla="*/ 18 h 21"/>
                <a:gd name="T22" fmla="*/ 17 w 33"/>
                <a:gd name="T23" fmla="*/ 20 h 21"/>
                <a:gd name="T24" fmla="*/ 19 w 33"/>
                <a:gd name="T25" fmla="*/ 21 h 21"/>
                <a:gd name="T26" fmla="*/ 20 w 33"/>
                <a:gd name="T27" fmla="*/ 21 h 21"/>
                <a:gd name="T28" fmla="*/ 23 w 33"/>
                <a:gd name="T29" fmla="*/ 19 h 21"/>
                <a:gd name="T30" fmla="*/ 32 w 33"/>
                <a:gd name="T31" fmla="*/ 15 h 21"/>
                <a:gd name="T32" fmla="*/ 32 w 33"/>
                <a:gd name="T33" fmla="*/ 13 h 21"/>
                <a:gd name="T34" fmla="*/ 32 w 33"/>
                <a:gd name="T35" fmla="*/ 13 h 21"/>
                <a:gd name="T36" fmla="*/ 30 w 33"/>
                <a:gd name="T37" fmla="*/ 12 h 21"/>
                <a:gd name="T38" fmla="*/ 27 w 33"/>
                <a:gd name="T39" fmla="*/ 11 h 21"/>
                <a:gd name="T40" fmla="*/ 19 w 33"/>
                <a:gd name="T41" fmla="*/ 6 h 21"/>
                <a:gd name="T42" fmla="*/ 12 w 33"/>
                <a:gd name="T43" fmla="*/ 1 h 21"/>
                <a:gd name="T44" fmla="*/ 12 w 33"/>
                <a:gd name="T45" fmla="*/ 0 h 21"/>
                <a:gd name="T46" fmla="*/ 11 w 33"/>
                <a:gd name="T47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3" h="21">
                  <a:moveTo>
                    <a:pt x="11" y="0"/>
                  </a:moveTo>
                  <a:cubicBezTo>
                    <a:pt x="11" y="0"/>
                    <a:pt x="11" y="0"/>
                    <a:pt x="11" y="0"/>
                  </a:cubicBezTo>
                  <a:cubicBezTo>
                    <a:pt x="10" y="0"/>
                    <a:pt x="10" y="0"/>
                    <a:pt x="9" y="1"/>
                  </a:cubicBezTo>
                  <a:cubicBezTo>
                    <a:pt x="7" y="2"/>
                    <a:pt x="4" y="3"/>
                    <a:pt x="2" y="4"/>
                  </a:cubicBezTo>
                  <a:cubicBezTo>
                    <a:pt x="2" y="4"/>
                    <a:pt x="2" y="4"/>
                    <a:pt x="2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6"/>
                    <a:pt x="0" y="6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9"/>
                    <a:pt x="3" y="10"/>
                    <a:pt x="5" y="12"/>
                  </a:cubicBezTo>
                  <a:cubicBezTo>
                    <a:pt x="5" y="12"/>
                    <a:pt x="5" y="13"/>
                    <a:pt x="6" y="13"/>
                  </a:cubicBezTo>
                  <a:cubicBezTo>
                    <a:pt x="8" y="15"/>
                    <a:pt x="11" y="16"/>
                    <a:pt x="13" y="18"/>
                  </a:cubicBezTo>
                  <a:cubicBezTo>
                    <a:pt x="14" y="19"/>
                    <a:pt x="16" y="20"/>
                    <a:pt x="17" y="20"/>
                  </a:cubicBezTo>
                  <a:cubicBezTo>
                    <a:pt x="18" y="21"/>
                    <a:pt x="18" y="21"/>
                    <a:pt x="19" y="21"/>
                  </a:cubicBezTo>
                  <a:cubicBezTo>
                    <a:pt x="19" y="21"/>
                    <a:pt x="20" y="21"/>
                    <a:pt x="20" y="21"/>
                  </a:cubicBezTo>
                  <a:cubicBezTo>
                    <a:pt x="21" y="20"/>
                    <a:pt x="22" y="20"/>
                    <a:pt x="23" y="19"/>
                  </a:cubicBezTo>
                  <a:cubicBezTo>
                    <a:pt x="26" y="18"/>
                    <a:pt x="29" y="17"/>
                    <a:pt x="32" y="15"/>
                  </a:cubicBezTo>
                  <a:cubicBezTo>
                    <a:pt x="33" y="15"/>
                    <a:pt x="33" y="14"/>
                    <a:pt x="32" y="13"/>
                  </a:cubicBezTo>
                  <a:cubicBezTo>
                    <a:pt x="32" y="13"/>
                    <a:pt x="32" y="13"/>
                    <a:pt x="32" y="13"/>
                  </a:cubicBezTo>
                  <a:cubicBezTo>
                    <a:pt x="31" y="13"/>
                    <a:pt x="31" y="13"/>
                    <a:pt x="30" y="12"/>
                  </a:cubicBezTo>
                  <a:cubicBezTo>
                    <a:pt x="29" y="12"/>
                    <a:pt x="28" y="11"/>
                    <a:pt x="27" y="11"/>
                  </a:cubicBezTo>
                  <a:cubicBezTo>
                    <a:pt x="24" y="9"/>
                    <a:pt x="21" y="7"/>
                    <a:pt x="19" y="6"/>
                  </a:cubicBezTo>
                  <a:cubicBezTo>
                    <a:pt x="17" y="4"/>
                    <a:pt x="14" y="2"/>
                    <a:pt x="12" y="1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1" y="0"/>
                    <a:pt x="11" y="0"/>
                    <a:pt x="11" y="0"/>
                  </a:cubicBezTo>
                </a:path>
              </a:pathLst>
            </a:custGeom>
            <a:solidFill>
              <a:srgbClr val="F8D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33" name="Freeform 427"/>
            <p:cNvSpPr>
              <a:spLocks noEditPoints="1"/>
            </p:cNvSpPr>
            <p:nvPr/>
          </p:nvSpPr>
          <p:spPr bwMode="auto">
            <a:xfrm>
              <a:off x="412750" y="2886075"/>
              <a:ext cx="79375" cy="157163"/>
            </a:xfrm>
            <a:custGeom>
              <a:avLst/>
              <a:gdLst>
                <a:gd name="T0" fmla="*/ 13 w 21"/>
                <a:gd name="T1" fmla="*/ 32 h 42"/>
                <a:gd name="T2" fmla="*/ 16 w 21"/>
                <a:gd name="T3" fmla="*/ 36 h 42"/>
                <a:gd name="T4" fmla="*/ 21 w 21"/>
                <a:gd name="T5" fmla="*/ 42 h 42"/>
                <a:gd name="T6" fmla="*/ 13 w 21"/>
                <a:gd name="T7" fmla="*/ 32 h 42"/>
                <a:gd name="T8" fmla="*/ 0 w 21"/>
                <a:gd name="T9" fmla="*/ 12 h 42"/>
                <a:gd name="T10" fmla="*/ 1 w 21"/>
                <a:gd name="T11" fmla="*/ 15 h 42"/>
                <a:gd name="T12" fmla="*/ 4 w 21"/>
                <a:gd name="T13" fmla="*/ 19 h 42"/>
                <a:gd name="T14" fmla="*/ 3 w 21"/>
                <a:gd name="T15" fmla="*/ 17 h 42"/>
                <a:gd name="T16" fmla="*/ 0 w 21"/>
                <a:gd name="T17" fmla="*/ 12 h 42"/>
                <a:gd name="T18" fmla="*/ 0 w 21"/>
                <a:gd name="T19" fmla="*/ 5 h 42"/>
                <a:gd name="T20" fmla="*/ 0 w 21"/>
                <a:gd name="T21" fmla="*/ 5 h 42"/>
                <a:gd name="T22" fmla="*/ 0 w 21"/>
                <a:gd name="T23" fmla="*/ 7 h 42"/>
                <a:gd name="T24" fmla="*/ 0 w 21"/>
                <a:gd name="T25" fmla="*/ 5 h 42"/>
                <a:gd name="T26" fmla="*/ 2 w 21"/>
                <a:gd name="T27" fmla="*/ 0 h 42"/>
                <a:gd name="T28" fmla="*/ 1 w 21"/>
                <a:gd name="T29" fmla="*/ 2 h 42"/>
                <a:gd name="T30" fmla="*/ 2 w 21"/>
                <a:gd name="T31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1" h="42">
                  <a:moveTo>
                    <a:pt x="13" y="32"/>
                  </a:moveTo>
                  <a:cubicBezTo>
                    <a:pt x="14" y="33"/>
                    <a:pt x="15" y="35"/>
                    <a:pt x="16" y="36"/>
                  </a:cubicBezTo>
                  <a:cubicBezTo>
                    <a:pt x="18" y="38"/>
                    <a:pt x="19" y="40"/>
                    <a:pt x="21" y="42"/>
                  </a:cubicBezTo>
                  <a:cubicBezTo>
                    <a:pt x="18" y="39"/>
                    <a:pt x="15" y="35"/>
                    <a:pt x="13" y="32"/>
                  </a:cubicBezTo>
                  <a:moveTo>
                    <a:pt x="0" y="12"/>
                  </a:moveTo>
                  <a:cubicBezTo>
                    <a:pt x="0" y="13"/>
                    <a:pt x="1" y="14"/>
                    <a:pt x="1" y="15"/>
                  </a:cubicBezTo>
                  <a:cubicBezTo>
                    <a:pt x="2" y="16"/>
                    <a:pt x="3" y="17"/>
                    <a:pt x="4" y="19"/>
                  </a:cubicBezTo>
                  <a:cubicBezTo>
                    <a:pt x="4" y="18"/>
                    <a:pt x="3" y="18"/>
                    <a:pt x="3" y="17"/>
                  </a:cubicBezTo>
                  <a:cubicBezTo>
                    <a:pt x="2" y="16"/>
                    <a:pt x="1" y="14"/>
                    <a:pt x="0" y="12"/>
                  </a:cubicBezTo>
                  <a:moveTo>
                    <a:pt x="0" y="5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0" y="6"/>
                    <a:pt x="0" y="7"/>
                    <a:pt x="0" y="7"/>
                  </a:cubicBezTo>
                  <a:cubicBezTo>
                    <a:pt x="0" y="7"/>
                    <a:pt x="0" y="6"/>
                    <a:pt x="0" y="5"/>
                  </a:cubicBezTo>
                  <a:moveTo>
                    <a:pt x="2" y="0"/>
                  </a:moveTo>
                  <a:cubicBezTo>
                    <a:pt x="2" y="1"/>
                    <a:pt x="2" y="1"/>
                    <a:pt x="1" y="2"/>
                  </a:cubicBezTo>
                  <a:cubicBezTo>
                    <a:pt x="2" y="1"/>
                    <a:pt x="2" y="1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34" name="Freeform 428"/>
            <p:cNvSpPr>
              <a:spLocks/>
            </p:cNvSpPr>
            <p:nvPr/>
          </p:nvSpPr>
          <p:spPr bwMode="auto">
            <a:xfrm>
              <a:off x="407988" y="2878138"/>
              <a:ext cx="87312" cy="169863"/>
            </a:xfrm>
            <a:custGeom>
              <a:avLst/>
              <a:gdLst>
                <a:gd name="T0" fmla="*/ 5 w 23"/>
                <a:gd name="T1" fmla="*/ 0 h 45"/>
                <a:gd name="T2" fmla="*/ 4 w 23"/>
                <a:gd name="T3" fmla="*/ 0 h 45"/>
                <a:gd name="T4" fmla="*/ 3 w 23"/>
                <a:gd name="T5" fmla="*/ 2 h 45"/>
                <a:gd name="T6" fmla="*/ 2 w 23"/>
                <a:gd name="T7" fmla="*/ 4 h 45"/>
                <a:gd name="T8" fmla="*/ 1 w 23"/>
                <a:gd name="T9" fmla="*/ 7 h 45"/>
                <a:gd name="T10" fmla="*/ 1 w 23"/>
                <a:gd name="T11" fmla="*/ 9 h 45"/>
                <a:gd name="T12" fmla="*/ 1 w 23"/>
                <a:gd name="T13" fmla="*/ 14 h 45"/>
                <a:gd name="T14" fmla="*/ 4 w 23"/>
                <a:gd name="T15" fmla="*/ 19 h 45"/>
                <a:gd name="T16" fmla="*/ 5 w 23"/>
                <a:gd name="T17" fmla="*/ 21 h 45"/>
                <a:gd name="T18" fmla="*/ 14 w 23"/>
                <a:gd name="T19" fmla="*/ 34 h 45"/>
                <a:gd name="T20" fmla="*/ 22 w 23"/>
                <a:gd name="T21" fmla="*/ 44 h 45"/>
                <a:gd name="T22" fmla="*/ 23 w 23"/>
                <a:gd name="T23" fmla="*/ 45 h 45"/>
                <a:gd name="T24" fmla="*/ 23 w 23"/>
                <a:gd name="T25" fmla="*/ 45 h 45"/>
                <a:gd name="T26" fmla="*/ 23 w 23"/>
                <a:gd name="T27" fmla="*/ 45 h 45"/>
                <a:gd name="T28" fmla="*/ 18 w 23"/>
                <a:gd name="T29" fmla="*/ 35 h 45"/>
                <a:gd name="T30" fmla="*/ 6 w 23"/>
                <a:gd name="T31" fmla="*/ 3 h 45"/>
                <a:gd name="T32" fmla="*/ 5 w 23"/>
                <a:gd name="T33" fmla="*/ 1 h 45"/>
                <a:gd name="T34" fmla="*/ 5 w 23"/>
                <a:gd name="T35" fmla="*/ 0 h 45"/>
                <a:gd name="T36" fmla="*/ 5 w 23"/>
                <a:gd name="T37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3" h="45">
                  <a:moveTo>
                    <a:pt x="5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3" y="1"/>
                    <a:pt x="3" y="2"/>
                  </a:cubicBezTo>
                  <a:cubicBezTo>
                    <a:pt x="3" y="3"/>
                    <a:pt x="3" y="3"/>
                    <a:pt x="2" y="4"/>
                  </a:cubicBezTo>
                  <a:cubicBezTo>
                    <a:pt x="2" y="5"/>
                    <a:pt x="2" y="6"/>
                    <a:pt x="1" y="7"/>
                  </a:cubicBezTo>
                  <a:cubicBezTo>
                    <a:pt x="1" y="8"/>
                    <a:pt x="1" y="9"/>
                    <a:pt x="1" y="9"/>
                  </a:cubicBezTo>
                  <a:cubicBezTo>
                    <a:pt x="0" y="11"/>
                    <a:pt x="1" y="13"/>
                    <a:pt x="1" y="14"/>
                  </a:cubicBezTo>
                  <a:cubicBezTo>
                    <a:pt x="2" y="16"/>
                    <a:pt x="3" y="18"/>
                    <a:pt x="4" y="19"/>
                  </a:cubicBezTo>
                  <a:cubicBezTo>
                    <a:pt x="4" y="20"/>
                    <a:pt x="5" y="20"/>
                    <a:pt x="5" y="21"/>
                  </a:cubicBezTo>
                  <a:cubicBezTo>
                    <a:pt x="8" y="25"/>
                    <a:pt x="10" y="30"/>
                    <a:pt x="14" y="34"/>
                  </a:cubicBezTo>
                  <a:cubicBezTo>
                    <a:pt x="16" y="37"/>
                    <a:pt x="19" y="41"/>
                    <a:pt x="22" y="44"/>
                  </a:cubicBezTo>
                  <a:cubicBezTo>
                    <a:pt x="22" y="44"/>
                    <a:pt x="23" y="45"/>
                    <a:pt x="23" y="45"/>
                  </a:cubicBezTo>
                  <a:cubicBezTo>
                    <a:pt x="23" y="45"/>
                    <a:pt x="23" y="45"/>
                    <a:pt x="23" y="45"/>
                  </a:cubicBezTo>
                  <a:cubicBezTo>
                    <a:pt x="23" y="45"/>
                    <a:pt x="23" y="45"/>
                    <a:pt x="23" y="45"/>
                  </a:cubicBezTo>
                  <a:cubicBezTo>
                    <a:pt x="22" y="41"/>
                    <a:pt x="20" y="38"/>
                    <a:pt x="18" y="35"/>
                  </a:cubicBezTo>
                  <a:cubicBezTo>
                    <a:pt x="13" y="25"/>
                    <a:pt x="9" y="14"/>
                    <a:pt x="6" y="3"/>
                  </a:cubicBezTo>
                  <a:cubicBezTo>
                    <a:pt x="6" y="2"/>
                    <a:pt x="6" y="2"/>
                    <a:pt x="5" y="1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</a:path>
              </a:pathLst>
            </a:custGeom>
            <a:solidFill>
              <a:srgbClr val="DB8B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35" name="Freeform 429"/>
            <p:cNvSpPr>
              <a:spLocks/>
            </p:cNvSpPr>
            <p:nvPr/>
          </p:nvSpPr>
          <p:spPr bwMode="auto">
            <a:xfrm>
              <a:off x="495300" y="3048000"/>
              <a:ext cx="3175" cy="3175"/>
            </a:xfrm>
            <a:custGeom>
              <a:avLst/>
              <a:gdLst>
                <a:gd name="T0" fmla="*/ 0 w 2"/>
                <a:gd name="T1" fmla="*/ 0 h 2"/>
                <a:gd name="T2" fmla="*/ 0 w 2"/>
                <a:gd name="T3" fmla="*/ 0 h 2"/>
                <a:gd name="T4" fmla="*/ 0 w 2"/>
                <a:gd name="T5" fmla="*/ 0 h 2"/>
                <a:gd name="T6" fmla="*/ 2 w 2"/>
                <a:gd name="T7" fmla="*/ 2 h 2"/>
                <a:gd name="T8" fmla="*/ 2 w 2"/>
                <a:gd name="T9" fmla="*/ 2 h 2"/>
                <a:gd name="T10" fmla="*/ 2 w 2"/>
                <a:gd name="T11" fmla="*/ 2 h 2"/>
                <a:gd name="T12" fmla="*/ 0 w 2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B8B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36" name="Freeform 430"/>
            <p:cNvSpPr>
              <a:spLocks/>
            </p:cNvSpPr>
            <p:nvPr/>
          </p:nvSpPr>
          <p:spPr bwMode="auto">
            <a:xfrm>
              <a:off x="495300" y="3048000"/>
              <a:ext cx="3175" cy="3175"/>
            </a:xfrm>
            <a:custGeom>
              <a:avLst/>
              <a:gdLst>
                <a:gd name="T0" fmla="*/ 0 w 2"/>
                <a:gd name="T1" fmla="*/ 0 h 2"/>
                <a:gd name="T2" fmla="*/ 0 w 2"/>
                <a:gd name="T3" fmla="*/ 0 h 2"/>
                <a:gd name="T4" fmla="*/ 0 w 2"/>
                <a:gd name="T5" fmla="*/ 0 h 2"/>
                <a:gd name="T6" fmla="*/ 2 w 2"/>
                <a:gd name="T7" fmla="*/ 2 h 2"/>
                <a:gd name="T8" fmla="*/ 2 w 2"/>
                <a:gd name="T9" fmla="*/ 2 h 2"/>
                <a:gd name="T10" fmla="*/ 2 w 2"/>
                <a:gd name="T11" fmla="*/ 2 h 2"/>
                <a:gd name="T12" fmla="*/ 0 w 2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38" name="Freeform 432"/>
            <p:cNvSpPr>
              <a:spLocks/>
            </p:cNvSpPr>
            <p:nvPr/>
          </p:nvSpPr>
          <p:spPr bwMode="auto">
            <a:xfrm>
              <a:off x="762000" y="2540000"/>
              <a:ext cx="280987" cy="466725"/>
            </a:xfrm>
            <a:custGeom>
              <a:avLst/>
              <a:gdLst>
                <a:gd name="T0" fmla="*/ 31 w 75"/>
                <a:gd name="T1" fmla="*/ 98 h 124"/>
                <a:gd name="T2" fmla="*/ 30 w 75"/>
                <a:gd name="T3" fmla="*/ 97 h 124"/>
                <a:gd name="T4" fmla="*/ 26 w 75"/>
                <a:gd name="T5" fmla="*/ 99 h 124"/>
                <a:gd name="T6" fmla="*/ 26 w 75"/>
                <a:gd name="T7" fmla="*/ 103 h 124"/>
                <a:gd name="T8" fmla="*/ 27 w 75"/>
                <a:gd name="T9" fmla="*/ 104 h 124"/>
                <a:gd name="T10" fmla="*/ 28 w 75"/>
                <a:gd name="T11" fmla="*/ 105 h 124"/>
                <a:gd name="T12" fmla="*/ 29 w 75"/>
                <a:gd name="T13" fmla="*/ 108 h 124"/>
                <a:gd name="T14" fmla="*/ 22 w 75"/>
                <a:gd name="T15" fmla="*/ 115 h 124"/>
                <a:gd name="T16" fmla="*/ 15 w 75"/>
                <a:gd name="T17" fmla="*/ 112 h 124"/>
                <a:gd name="T18" fmla="*/ 13 w 75"/>
                <a:gd name="T19" fmla="*/ 98 h 124"/>
                <a:gd name="T20" fmla="*/ 21 w 75"/>
                <a:gd name="T21" fmla="*/ 88 h 124"/>
                <a:gd name="T22" fmla="*/ 28 w 75"/>
                <a:gd name="T23" fmla="*/ 83 h 124"/>
                <a:gd name="T24" fmla="*/ 39 w 75"/>
                <a:gd name="T25" fmla="*/ 77 h 124"/>
                <a:gd name="T26" fmla="*/ 42 w 75"/>
                <a:gd name="T27" fmla="*/ 75 h 124"/>
                <a:gd name="T28" fmla="*/ 62 w 75"/>
                <a:gd name="T29" fmla="*/ 61 h 124"/>
                <a:gd name="T30" fmla="*/ 75 w 75"/>
                <a:gd name="T31" fmla="*/ 30 h 124"/>
                <a:gd name="T32" fmla="*/ 75 w 75"/>
                <a:gd name="T33" fmla="*/ 30 h 124"/>
                <a:gd name="T34" fmla="*/ 73 w 75"/>
                <a:gd name="T35" fmla="*/ 18 h 124"/>
                <a:gd name="T36" fmla="*/ 68 w 75"/>
                <a:gd name="T37" fmla="*/ 8 h 124"/>
                <a:gd name="T38" fmla="*/ 49 w 75"/>
                <a:gd name="T39" fmla="*/ 1 h 124"/>
                <a:gd name="T40" fmla="*/ 37 w 75"/>
                <a:gd name="T41" fmla="*/ 12 h 124"/>
                <a:gd name="T42" fmla="*/ 46 w 75"/>
                <a:gd name="T43" fmla="*/ 34 h 124"/>
                <a:gd name="T44" fmla="*/ 53 w 75"/>
                <a:gd name="T45" fmla="*/ 34 h 124"/>
                <a:gd name="T46" fmla="*/ 57 w 75"/>
                <a:gd name="T47" fmla="*/ 31 h 124"/>
                <a:gd name="T48" fmla="*/ 57 w 75"/>
                <a:gd name="T49" fmla="*/ 28 h 124"/>
                <a:gd name="T50" fmla="*/ 54 w 75"/>
                <a:gd name="T51" fmla="*/ 27 h 124"/>
                <a:gd name="T52" fmla="*/ 52 w 75"/>
                <a:gd name="T53" fmla="*/ 28 h 124"/>
                <a:gd name="T54" fmla="*/ 52 w 75"/>
                <a:gd name="T55" fmla="*/ 28 h 124"/>
                <a:gd name="T56" fmla="*/ 49 w 75"/>
                <a:gd name="T57" fmla="*/ 28 h 124"/>
                <a:gd name="T58" fmla="*/ 45 w 75"/>
                <a:gd name="T59" fmla="*/ 24 h 124"/>
                <a:gd name="T60" fmla="*/ 46 w 75"/>
                <a:gd name="T61" fmla="*/ 13 h 124"/>
                <a:gd name="T62" fmla="*/ 57 w 75"/>
                <a:gd name="T63" fmla="*/ 10 h 124"/>
                <a:gd name="T64" fmla="*/ 61 w 75"/>
                <a:gd name="T65" fmla="*/ 14 h 124"/>
                <a:gd name="T66" fmla="*/ 64 w 75"/>
                <a:gd name="T67" fmla="*/ 20 h 124"/>
                <a:gd name="T68" fmla="*/ 63 w 75"/>
                <a:gd name="T69" fmla="*/ 39 h 124"/>
                <a:gd name="T70" fmla="*/ 47 w 75"/>
                <a:gd name="T71" fmla="*/ 61 h 124"/>
                <a:gd name="T72" fmla="*/ 33 w 75"/>
                <a:gd name="T73" fmla="*/ 69 h 124"/>
                <a:gd name="T74" fmla="*/ 17 w 75"/>
                <a:gd name="T75" fmla="*/ 78 h 124"/>
                <a:gd name="T76" fmla="*/ 5 w 75"/>
                <a:gd name="T77" fmla="*/ 91 h 124"/>
                <a:gd name="T78" fmla="*/ 2 w 75"/>
                <a:gd name="T79" fmla="*/ 109 h 124"/>
                <a:gd name="T80" fmla="*/ 10 w 75"/>
                <a:gd name="T81" fmla="*/ 120 h 124"/>
                <a:gd name="T82" fmla="*/ 22 w 75"/>
                <a:gd name="T83" fmla="*/ 124 h 124"/>
                <a:gd name="T84" fmla="*/ 32 w 75"/>
                <a:gd name="T85" fmla="*/ 122 h 124"/>
                <a:gd name="T86" fmla="*/ 39 w 75"/>
                <a:gd name="T87" fmla="*/ 113 h 124"/>
                <a:gd name="T88" fmla="*/ 31 w 75"/>
                <a:gd name="T89" fmla="*/ 98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75" h="124">
                  <a:moveTo>
                    <a:pt x="31" y="98"/>
                  </a:moveTo>
                  <a:cubicBezTo>
                    <a:pt x="31" y="98"/>
                    <a:pt x="30" y="97"/>
                    <a:pt x="30" y="97"/>
                  </a:cubicBezTo>
                  <a:cubicBezTo>
                    <a:pt x="28" y="97"/>
                    <a:pt x="27" y="98"/>
                    <a:pt x="26" y="99"/>
                  </a:cubicBezTo>
                  <a:cubicBezTo>
                    <a:pt x="25" y="100"/>
                    <a:pt x="25" y="101"/>
                    <a:pt x="26" y="103"/>
                  </a:cubicBezTo>
                  <a:cubicBezTo>
                    <a:pt x="26" y="103"/>
                    <a:pt x="27" y="104"/>
                    <a:pt x="27" y="104"/>
                  </a:cubicBezTo>
                  <a:cubicBezTo>
                    <a:pt x="28" y="105"/>
                    <a:pt x="28" y="105"/>
                    <a:pt x="28" y="105"/>
                  </a:cubicBezTo>
                  <a:cubicBezTo>
                    <a:pt x="29" y="106"/>
                    <a:pt x="29" y="107"/>
                    <a:pt x="29" y="108"/>
                  </a:cubicBezTo>
                  <a:cubicBezTo>
                    <a:pt x="29" y="111"/>
                    <a:pt x="26" y="115"/>
                    <a:pt x="22" y="115"/>
                  </a:cubicBezTo>
                  <a:cubicBezTo>
                    <a:pt x="19" y="115"/>
                    <a:pt x="17" y="114"/>
                    <a:pt x="15" y="112"/>
                  </a:cubicBezTo>
                  <a:cubicBezTo>
                    <a:pt x="12" y="108"/>
                    <a:pt x="11" y="103"/>
                    <a:pt x="13" y="98"/>
                  </a:cubicBezTo>
                  <a:cubicBezTo>
                    <a:pt x="14" y="95"/>
                    <a:pt x="17" y="91"/>
                    <a:pt x="21" y="88"/>
                  </a:cubicBezTo>
                  <a:cubicBezTo>
                    <a:pt x="23" y="87"/>
                    <a:pt x="25" y="85"/>
                    <a:pt x="28" y="83"/>
                  </a:cubicBezTo>
                  <a:cubicBezTo>
                    <a:pt x="31" y="81"/>
                    <a:pt x="35" y="79"/>
                    <a:pt x="39" y="77"/>
                  </a:cubicBezTo>
                  <a:cubicBezTo>
                    <a:pt x="42" y="75"/>
                    <a:pt x="42" y="75"/>
                    <a:pt x="42" y="75"/>
                  </a:cubicBezTo>
                  <a:cubicBezTo>
                    <a:pt x="48" y="71"/>
                    <a:pt x="56" y="67"/>
                    <a:pt x="62" y="61"/>
                  </a:cubicBezTo>
                  <a:cubicBezTo>
                    <a:pt x="70" y="52"/>
                    <a:pt x="74" y="42"/>
                    <a:pt x="75" y="30"/>
                  </a:cubicBezTo>
                  <a:cubicBezTo>
                    <a:pt x="75" y="30"/>
                    <a:pt x="75" y="30"/>
                    <a:pt x="75" y="30"/>
                  </a:cubicBezTo>
                  <a:cubicBezTo>
                    <a:pt x="75" y="26"/>
                    <a:pt x="74" y="23"/>
                    <a:pt x="73" y="18"/>
                  </a:cubicBezTo>
                  <a:cubicBezTo>
                    <a:pt x="72" y="14"/>
                    <a:pt x="70" y="11"/>
                    <a:pt x="68" y="8"/>
                  </a:cubicBezTo>
                  <a:cubicBezTo>
                    <a:pt x="63" y="2"/>
                    <a:pt x="56" y="0"/>
                    <a:pt x="49" y="1"/>
                  </a:cubicBezTo>
                  <a:cubicBezTo>
                    <a:pt x="43" y="2"/>
                    <a:pt x="39" y="6"/>
                    <a:pt x="37" y="12"/>
                  </a:cubicBezTo>
                  <a:cubicBezTo>
                    <a:pt x="34" y="19"/>
                    <a:pt x="36" y="29"/>
                    <a:pt x="46" y="34"/>
                  </a:cubicBezTo>
                  <a:cubicBezTo>
                    <a:pt x="48" y="35"/>
                    <a:pt x="51" y="35"/>
                    <a:pt x="53" y="34"/>
                  </a:cubicBezTo>
                  <a:cubicBezTo>
                    <a:pt x="55" y="34"/>
                    <a:pt x="57" y="32"/>
                    <a:pt x="57" y="31"/>
                  </a:cubicBezTo>
                  <a:cubicBezTo>
                    <a:pt x="58" y="30"/>
                    <a:pt x="57" y="29"/>
                    <a:pt x="57" y="28"/>
                  </a:cubicBezTo>
                  <a:cubicBezTo>
                    <a:pt x="56" y="27"/>
                    <a:pt x="55" y="27"/>
                    <a:pt x="54" y="27"/>
                  </a:cubicBezTo>
                  <a:cubicBezTo>
                    <a:pt x="53" y="27"/>
                    <a:pt x="53" y="27"/>
                    <a:pt x="52" y="28"/>
                  </a:cubicBezTo>
                  <a:cubicBezTo>
                    <a:pt x="52" y="28"/>
                    <a:pt x="52" y="28"/>
                    <a:pt x="52" y="28"/>
                  </a:cubicBezTo>
                  <a:cubicBezTo>
                    <a:pt x="51" y="28"/>
                    <a:pt x="50" y="28"/>
                    <a:pt x="49" y="28"/>
                  </a:cubicBezTo>
                  <a:cubicBezTo>
                    <a:pt x="47" y="27"/>
                    <a:pt x="46" y="25"/>
                    <a:pt x="45" y="24"/>
                  </a:cubicBezTo>
                  <a:cubicBezTo>
                    <a:pt x="44" y="20"/>
                    <a:pt x="44" y="17"/>
                    <a:pt x="46" y="13"/>
                  </a:cubicBezTo>
                  <a:cubicBezTo>
                    <a:pt x="48" y="10"/>
                    <a:pt x="53" y="8"/>
                    <a:pt x="57" y="10"/>
                  </a:cubicBezTo>
                  <a:cubicBezTo>
                    <a:pt x="59" y="11"/>
                    <a:pt x="60" y="12"/>
                    <a:pt x="61" y="14"/>
                  </a:cubicBezTo>
                  <a:cubicBezTo>
                    <a:pt x="63" y="16"/>
                    <a:pt x="63" y="18"/>
                    <a:pt x="64" y="20"/>
                  </a:cubicBezTo>
                  <a:cubicBezTo>
                    <a:pt x="65" y="26"/>
                    <a:pt x="65" y="33"/>
                    <a:pt x="63" y="39"/>
                  </a:cubicBezTo>
                  <a:cubicBezTo>
                    <a:pt x="61" y="47"/>
                    <a:pt x="55" y="55"/>
                    <a:pt x="47" y="61"/>
                  </a:cubicBezTo>
                  <a:cubicBezTo>
                    <a:pt x="43" y="64"/>
                    <a:pt x="38" y="66"/>
                    <a:pt x="33" y="69"/>
                  </a:cubicBezTo>
                  <a:cubicBezTo>
                    <a:pt x="28" y="71"/>
                    <a:pt x="23" y="75"/>
                    <a:pt x="17" y="78"/>
                  </a:cubicBezTo>
                  <a:cubicBezTo>
                    <a:pt x="12" y="82"/>
                    <a:pt x="8" y="86"/>
                    <a:pt x="5" y="91"/>
                  </a:cubicBezTo>
                  <a:cubicBezTo>
                    <a:pt x="1" y="97"/>
                    <a:pt x="0" y="103"/>
                    <a:pt x="2" y="109"/>
                  </a:cubicBezTo>
                  <a:cubicBezTo>
                    <a:pt x="4" y="113"/>
                    <a:pt x="6" y="117"/>
                    <a:pt x="10" y="120"/>
                  </a:cubicBezTo>
                  <a:cubicBezTo>
                    <a:pt x="13" y="123"/>
                    <a:pt x="18" y="124"/>
                    <a:pt x="22" y="124"/>
                  </a:cubicBezTo>
                  <a:cubicBezTo>
                    <a:pt x="25" y="124"/>
                    <a:pt x="29" y="124"/>
                    <a:pt x="32" y="122"/>
                  </a:cubicBezTo>
                  <a:cubicBezTo>
                    <a:pt x="35" y="120"/>
                    <a:pt x="37" y="117"/>
                    <a:pt x="39" y="113"/>
                  </a:cubicBezTo>
                  <a:cubicBezTo>
                    <a:pt x="41" y="106"/>
                    <a:pt x="36" y="100"/>
                    <a:pt x="31" y="98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39" name="Freeform 433"/>
            <p:cNvSpPr>
              <a:spLocks/>
            </p:cNvSpPr>
            <p:nvPr/>
          </p:nvSpPr>
          <p:spPr bwMode="auto">
            <a:xfrm>
              <a:off x="1103313" y="2540000"/>
              <a:ext cx="282575" cy="466725"/>
            </a:xfrm>
            <a:custGeom>
              <a:avLst/>
              <a:gdLst>
                <a:gd name="T0" fmla="*/ 64 w 75"/>
                <a:gd name="T1" fmla="*/ 83 h 124"/>
                <a:gd name="T2" fmla="*/ 51 w 75"/>
                <a:gd name="T3" fmla="*/ 74 h 124"/>
                <a:gd name="T4" fmla="*/ 46 w 75"/>
                <a:gd name="T5" fmla="*/ 71 h 124"/>
                <a:gd name="T6" fmla="*/ 35 w 75"/>
                <a:gd name="T7" fmla="*/ 65 h 124"/>
                <a:gd name="T8" fmla="*/ 22 w 75"/>
                <a:gd name="T9" fmla="*/ 55 h 124"/>
                <a:gd name="T10" fmla="*/ 11 w 75"/>
                <a:gd name="T11" fmla="*/ 28 h 124"/>
                <a:gd name="T12" fmla="*/ 11 w 75"/>
                <a:gd name="T13" fmla="*/ 27 h 124"/>
                <a:gd name="T14" fmla="*/ 11 w 75"/>
                <a:gd name="T15" fmla="*/ 24 h 124"/>
                <a:gd name="T16" fmla="*/ 15 w 75"/>
                <a:gd name="T17" fmla="*/ 14 h 124"/>
                <a:gd name="T18" fmla="*/ 22 w 75"/>
                <a:gd name="T19" fmla="*/ 9 h 124"/>
                <a:gd name="T20" fmla="*/ 29 w 75"/>
                <a:gd name="T21" fmla="*/ 13 h 124"/>
                <a:gd name="T22" fmla="*/ 31 w 75"/>
                <a:gd name="T23" fmla="*/ 19 h 124"/>
                <a:gd name="T24" fmla="*/ 28 w 75"/>
                <a:gd name="T25" fmla="*/ 27 h 124"/>
                <a:gd name="T26" fmla="*/ 23 w 75"/>
                <a:gd name="T27" fmla="*/ 28 h 124"/>
                <a:gd name="T28" fmla="*/ 22 w 75"/>
                <a:gd name="T29" fmla="*/ 27 h 124"/>
                <a:gd name="T30" fmla="*/ 19 w 75"/>
                <a:gd name="T31" fmla="*/ 28 h 124"/>
                <a:gd name="T32" fmla="*/ 19 w 75"/>
                <a:gd name="T33" fmla="*/ 31 h 124"/>
                <a:gd name="T34" fmla="*/ 26 w 75"/>
                <a:gd name="T35" fmla="*/ 35 h 124"/>
                <a:gd name="T36" fmla="*/ 31 w 75"/>
                <a:gd name="T37" fmla="*/ 34 h 124"/>
                <a:gd name="T38" fmla="*/ 40 w 75"/>
                <a:gd name="T39" fmla="*/ 22 h 124"/>
                <a:gd name="T40" fmla="*/ 32 w 75"/>
                <a:gd name="T41" fmla="*/ 3 h 124"/>
                <a:gd name="T42" fmla="*/ 14 w 75"/>
                <a:gd name="T43" fmla="*/ 3 h 124"/>
                <a:gd name="T44" fmla="*/ 4 w 75"/>
                <a:gd name="T45" fmla="*/ 14 h 124"/>
                <a:gd name="T46" fmla="*/ 1 w 75"/>
                <a:gd name="T47" fmla="*/ 24 h 124"/>
                <a:gd name="T48" fmla="*/ 5 w 75"/>
                <a:gd name="T49" fmla="*/ 47 h 124"/>
                <a:gd name="T50" fmla="*/ 21 w 75"/>
                <a:gd name="T51" fmla="*/ 67 h 124"/>
                <a:gd name="T52" fmla="*/ 38 w 75"/>
                <a:gd name="T53" fmla="*/ 77 h 124"/>
                <a:gd name="T54" fmla="*/ 55 w 75"/>
                <a:gd name="T55" fmla="*/ 88 h 124"/>
                <a:gd name="T56" fmla="*/ 63 w 75"/>
                <a:gd name="T57" fmla="*/ 99 h 124"/>
                <a:gd name="T58" fmla="*/ 58 w 75"/>
                <a:gd name="T59" fmla="*/ 114 h 124"/>
                <a:gd name="T60" fmla="*/ 51 w 75"/>
                <a:gd name="T61" fmla="*/ 114 h 124"/>
                <a:gd name="T62" fmla="*/ 47 w 75"/>
                <a:gd name="T63" fmla="*/ 108 h 124"/>
                <a:gd name="T64" fmla="*/ 48 w 75"/>
                <a:gd name="T65" fmla="*/ 105 h 124"/>
                <a:gd name="T66" fmla="*/ 48 w 75"/>
                <a:gd name="T67" fmla="*/ 104 h 124"/>
                <a:gd name="T68" fmla="*/ 50 w 75"/>
                <a:gd name="T69" fmla="*/ 103 h 124"/>
                <a:gd name="T70" fmla="*/ 50 w 75"/>
                <a:gd name="T71" fmla="*/ 99 h 124"/>
                <a:gd name="T72" fmla="*/ 46 w 75"/>
                <a:gd name="T73" fmla="*/ 97 h 124"/>
                <a:gd name="T74" fmla="*/ 45 w 75"/>
                <a:gd name="T75" fmla="*/ 98 h 124"/>
                <a:gd name="T76" fmla="*/ 37 w 75"/>
                <a:gd name="T77" fmla="*/ 111 h 124"/>
                <a:gd name="T78" fmla="*/ 54 w 75"/>
                <a:gd name="T79" fmla="*/ 124 h 124"/>
                <a:gd name="T80" fmla="*/ 56 w 75"/>
                <a:gd name="T81" fmla="*/ 124 h 124"/>
                <a:gd name="T82" fmla="*/ 71 w 75"/>
                <a:gd name="T83" fmla="*/ 115 h 124"/>
                <a:gd name="T84" fmla="*/ 74 w 75"/>
                <a:gd name="T85" fmla="*/ 98 h 124"/>
                <a:gd name="T86" fmla="*/ 64 w 75"/>
                <a:gd name="T87" fmla="*/ 83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75" h="124">
                  <a:moveTo>
                    <a:pt x="64" y="83"/>
                  </a:moveTo>
                  <a:cubicBezTo>
                    <a:pt x="61" y="80"/>
                    <a:pt x="57" y="77"/>
                    <a:pt x="51" y="74"/>
                  </a:cubicBezTo>
                  <a:cubicBezTo>
                    <a:pt x="50" y="73"/>
                    <a:pt x="48" y="72"/>
                    <a:pt x="46" y="71"/>
                  </a:cubicBezTo>
                  <a:cubicBezTo>
                    <a:pt x="42" y="69"/>
                    <a:pt x="39" y="67"/>
                    <a:pt x="35" y="65"/>
                  </a:cubicBezTo>
                  <a:cubicBezTo>
                    <a:pt x="31" y="62"/>
                    <a:pt x="26" y="59"/>
                    <a:pt x="22" y="55"/>
                  </a:cubicBezTo>
                  <a:cubicBezTo>
                    <a:pt x="14" y="46"/>
                    <a:pt x="11" y="38"/>
                    <a:pt x="11" y="28"/>
                  </a:cubicBezTo>
                  <a:cubicBezTo>
                    <a:pt x="11" y="27"/>
                    <a:pt x="11" y="27"/>
                    <a:pt x="11" y="27"/>
                  </a:cubicBezTo>
                  <a:cubicBezTo>
                    <a:pt x="11" y="26"/>
                    <a:pt x="11" y="25"/>
                    <a:pt x="11" y="24"/>
                  </a:cubicBezTo>
                  <a:cubicBezTo>
                    <a:pt x="11" y="21"/>
                    <a:pt x="13" y="17"/>
                    <a:pt x="15" y="14"/>
                  </a:cubicBezTo>
                  <a:cubicBezTo>
                    <a:pt x="17" y="10"/>
                    <a:pt x="20" y="9"/>
                    <a:pt x="22" y="9"/>
                  </a:cubicBezTo>
                  <a:cubicBezTo>
                    <a:pt x="25" y="9"/>
                    <a:pt x="28" y="10"/>
                    <a:pt x="29" y="13"/>
                  </a:cubicBezTo>
                  <a:cubicBezTo>
                    <a:pt x="31" y="15"/>
                    <a:pt x="31" y="17"/>
                    <a:pt x="31" y="19"/>
                  </a:cubicBezTo>
                  <a:cubicBezTo>
                    <a:pt x="31" y="23"/>
                    <a:pt x="30" y="26"/>
                    <a:pt x="28" y="27"/>
                  </a:cubicBezTo>
                  <a:cubicBezTo>
                    <a:pt x="26" y="28"/>
                    <a:pt x="25" y="28"/>
                    <a:pt x="23" y="28"/>
                  </a:cubicBezTo>
                  <a:cubicBezTo>
                    <a:pt x="22" y="27"/>
                    <a:pt x="22" y="27"/>
                    <a:pt x="22" y="27"/>
                  </a:cubicBezTo>
                  <a:cubicBezTo>
                    <a:pt x="21" y="27"/>
                    <a:pt x="20" y="27"/>
                    <a:pt x="19" y="28"/>
                  </a:cubicBezTo>
                  <a:cubicBezTo>
                    <a:pt x="18" y="29"/>
                    <a:pt x="18" y="30"/>
                    <a:pt x="19" y="31"/>
                  </a:cubicBezTo>
                  <a:cubicBezTo>
                    <a:pt x="20" y="34"/>
                    <a:pt x="23" y="35"/>
                    <a:pt x="26" y="35"/>
                  </a:cubicBezTo>
                  <a:cubicBezTo>
                    <a:pt x="27" y="35"/>
                    <a:pt x="29" y="35"/>
                    <a:pt x="31" y="34"/>
                  </a:cubicBezTo>
                  <a:cubicBezTo>
                    <a:pt x="36" y="31"/>
                    <a:pt x="39" y="27"/>
                    <a:pt x="40" y="22"/>
                  </a:cubicBezTo>
                  <a:cubicBezTo>
                    <a:pt x="41" y="15"/>
                    <a:pt x="38" y="7"/>
                    <a:pt x="32" y="3"/>
                  </a:cubicBezTo>
                  <a:cubicBezTo>
                    <a:pt x="28" y="1"/>
                    <a:pt x="19" y="0"/>
                    <a:pt x="14" y="3"/>
                  </a:cubicBezTo>
                  <a:cubicBezTo>
                    <a:pt x="10" y="6"/>
                    <a:pt x="6" y="9"/>
                    <a:pt x="4" y="14"/>
                  </a:cubicBezTo>
                  <a:cubicBezTo>
                    <a:pt x="3" y="18"/>
                    <a:pt x="2" y="21"/>
                    <a:pt x="1" y="24"/>
                  </a:cubicBezTo>
                  <a:cubicBezTo>
                    <a:pt x="0" y="32"/>
                    <a:pt x="1" y="40"/>
                    <a:pt x="5" y="47"/>
                  </a:cubicBezTo>
                  <a:cubicBezTo>
                    <a:pt x="8" y="55"/>
                    <a:pt x="14" y="62"/>
                    <a:pt x="21" y="67"/>
                  </a:cubicBezTo>
                  <a:cubicBezTo>
                    <a:pt x="27" y="71"/>
                    <a:pt x="33" y="74"/>
                    <a:pt x="38" y="77"/>
                  </a:cubicBezTo>
                  <a:cubicBezTo>
                    <a:pt x="44" y="81"/>
                    <a:pt x="50" y="84"/>
                    <a:pt x="55" y="88"/>
                  </a:cubicBezTo>
                  <a:cubicBezTo>
                    <a:pt x="59" y="92"/>
                    <a:pt x="62" y="95"/>
                    <a:pt x="63" y="99"/>
                  </a:cubicBezTo>
                  <a:cubicBezTo>
                    <a:pt x="65" y="105"/>
                    <a:pt x="63" y="111"/>
                    <a:pt x="58" y="114"/>
                  </a:cubicBezTo>
                  <a:cubicBezTo>
                    <a:pt x="56" y="115"/>
                    <a:pt x="53" y="115"/>
                    <a:pt x="51" y="114"/>
                  </a:cubicBezTo>
                  <a:cubicBezTo>
                    <a:pt x="49" y="113"/>
                    <a:pt x="48" y="111"/>
                    <a:pt x="47" y="108"/>
                  </a:cubicBezTo>
                  <a:cubicBezTo>
                    <a:pt x="47" y="107"/>
                    <a:pt x="47" y="106"/>
                    <a:pt x="48" y="105"/>
                  </a:cubicBezTo>
                  <a:cubicBezTo>
                    <a:pt x="48" y="104"/>
                    <a:pt x="48" y="104"/>
                    <a:pt x="48" y="104"/>
                  </a:cubicBezTo>
                  <a:cubicBezTo>
                    <a:pt x="49" y="104"/>
                    <a:pt x="50" y="103"/>
                    <a:pt x="50" y="103"/>
                  </a:cubicBezTo>
                  <a:cubicBezTo>
                    <a:pt x="51" y="101"/>
                    <a:pt x="51" y="100"/>
                    <a:pt x="50" y="99"/>
                  </a:cubicBezTo>
                  <a:cubicBezTo>
                    <a:pt x="49" y="98"/>
                    <a:pt x="48" y="97"/>
                    <a:pt x="46" y="97"/>
                  </a:cubicBezTo>
                  <a:cubicBezTo>
                    <a:pt x="46" y="97"/>
                    <a:pt x="45" y="97"/>
                    <a:pt x="45" y="98"/>
                  </a:cubicBezTo>
                  <a:cubicBezTo>
                    <a:pt x="41" y="99"/>
                    <a:pt x="36" y="104"/>
                    <a:pt x="37" y="111"/>
                  </a:cubicBezTo>
                  <a:cubicBezTo>
                    <a:pt x="38" y="120"/>
                    <a:pt x="46" y="124"/>
                    <a:pt x="54" y="124"/>
                  </a:cubicBezTo>
                  <a:cubicBezTo>
                    <a:pt x="54" y="124"/>
                    <a:pt x="55" y="124"/>
                    <a:pt x="56" y="124"/>
                  </a:cubicBezTo>
                  <a:cubicBezTo>
                    <a:pt x="62" y="124"/>
                    <a:pt x="67" y="120"/>
                    <a:pt x="71" y="115"/>
                  </a:cubicBezTo>
                  <a:cubicBezTo>
                    <a:pt x="74" y="110"/>
                    <a:pt x="75" y="105"/>
                    <a:pt x="74" y="98"/>
                  </a:cubicBezTo>
                  <a:cubicBezTo>
                    <a:pt x="73" y="93"/>
                    <a:pt x="70" y="88"/>
                    <a:pt x="64" y="83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40" name="Freeform 434"/>
            <p:cNvSpPr>
              <a:spLocks/>
            </p:cNvSpPr>
            <p:nvPr/>
          </p:nvSpPr>
          <p:spPr bwMode="auto">
            <a:xfrm>
              <a:off x="687388" y="2513013"/>
              <a:ext cx="214312" cy="282575"/>
            </a:xfrm>
            <a:custGeom>
              <a:avLst/>
              <a:gdLst>
                <a:gd name="T0" fmla="*/ 18 w 57"/>
                <a:gd name="T1" fmla="*/ 9 h 75"/>
                <a:gd name="T2" fmla="*/ 24 w 57"/>
                <a:gd name="T3" fmla="*/ 16 h 75"/>
                <a:gd name="T4" fmla="*/ 23 w 57"/>
                <a:gd name="T5" fmla="*/ 24 h 75"/>
                <a:gd name="T6" fmla="*/ 20 w 57"/>
                <a:gd name="T7" fmla="*/ 30 h 75"/>
                <a:gd name="T8" fmla="*/ 13 w 57"/>
                <a:gd name="T9" fmla="*/ 50 h 75"/>
                <a:gd name="T10" fmla="*/ 22 w 57"/>
                <a:gd name="T11" fmla="*/ 71 h 75"/>
                <a:gd name="T12" fmla="*/ 34 w 57"/>
                <a:gd name="T13" fmla="*/ 75 h 75"/>
                <a:gd name="T14" fmla="*/ 35 w 57"/>
                <a:gd name="T15" fmla="*/ 75 h 75"/>
                <a:gd name="T16" fmla="*/ 35 w 57"/>
                <a:gd name="T17" fmla="*/ 75 h 75"/>
                <a:gd name="T18" fmla="*/ 36 w 57"/>
                <a:gd name="T19" fmla="*/ 75 h 75"/>
                <a:gd name="T20" fmla="*/ 51 w 57"/>
                <a:gd name="T21" fmla="*/ 70 h 75"/>
                <a:gd name="T22" fmla="*/ 56 w 57"/>
                <a:gd name="T23" fmla="*/ 62 h 75"/>
                <a:gd name="T24" fmla="*/ 56 w 57"/>
                <a:gd name="T25" fmla="*/ 52 h 75"/>
                <a:gd name="T26" fmla="*/ 41 w 57"/>
                <a:gd name="T27" fmla="*/ 45 h 75"/>
                <a:gd name="T28" fmla="*/ 32 w 57"/>
                <a:gd name="T29" fmla="*/ 54 h 75"/>
                <a:gd name="T30" fmla="*/ 34 w 57"/>
                <a:gd name="T31" fmla="*/ 58 h 75"/>
                <a:gd name="T32" fmla="*/ 38 w 57"/>
                <a:gd name="T33" fmla="*/ 58 h 75"/>
                <a:gd name="T34" fmla="*/ 41 w 57"/>
                <a:gd name="T35" fmla="*/ 56 h 75"/>
                <a:gd name="T36" fmla="*/ 42 w 57"/>
                <a:gd name="T37" fmla="*/ 55 h 75"/>
                <a:gd name="T38" fmla="*/ 42 w 57"/>
                <a:gd name="T39" fmla="*/ 54 h 75"/>
                <a:gd name="T40" fmla="*/ 43 w 57"/>
                <a:gd name="T41" fmla="*/ 54 h 75"/>
                <a:gd name="T42" fmla="*/ 47 w 57"/>
                <a:gd name="T43" fmla="*/ 58 h 75"/>
                <a:gd name="T44" fmla="*/ 42 w 57"/>
                <a:gd name="T45" fmla="*/ 65 h 75"/>
                <a:gd name="T46" fmla="*/ 31 w 57"/>
                <a:gd name="T47" fmla="*/ 66 h 75"/>
                <a:gd name="T48" fmla="*/ 23 w 57"/>
                <a:gd name="T49" fmla="*/ 55 h 75"/>
                <a:gd name="T50" fmla="*/ 26 w 57"/>
                <a:gd name="T51" fmla="*/ 40 h 75"/>
                <a:gd name="T52" fmla="*/ 28 w 57"/>
                <a:gd name="T53" fmla="*/ 35 h 75"/>
                <a:gd name="T54" fmla="*/ 30 w 57"/>
                <a:gd name="T55" fmla="*/ 31 h 75"/>
                <a:gd name="T56" fmla="*/ 33 w 57"/>
                <a:gd name="T57" fmla="*/ 18 h 75"/>
                <a:gd name="T58" fmla="*/ 21 w 57"/>
                <a:gd name="T59" fmla="*/ 2 h 75"/>
                <a:gd name="T60" fmla="*/ 11 w 57"/>
                <a:gd name="T61" fmla="*/ 0 h 75"/>
                <a:gd name="T62" fmla="*/ 3 w 57"/>
                <a:gd name="T63" fmla="*/ 3 h 75"/>
                <a:gd name="T64" fmla="*/ 1 w 57"/>
                <a:gd name="T65" fmla="*/ 6 h 75"/>
                <a:gd name="T66" fmla="*/ 1 w 57"/>
                <a:gd name="T67" fmla="*/ 8 h 75"/>
                <a:gd name="T68" fmla="*/ 3 w 57"/>
                <a:gd name="T69" fmla="*/ 9 h 75"/>
                <a:gd name="T70" fmla="*/ 4 w 57"/>
                <a:gd name="T71" fmla="*/ 8 h 75"/>
                <a:gd name="T72" fmla="*/ 18 w 57"/>
                <a:gd name="T73" fmla="*/ 9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7" h="75">
                  <a:moveTo>
                    <a:pt x="18" y="9"/>
                  </a:moveTo>
                  <a:cubicBezTo>
                    <a:pt x="21" y="10"/>
                    <a:pt x="23" y="13"/>
                    <a:pt x="24" y="16"/>
                  </a:cubicBezTo>
                  <a:cubicBezTo>
                    <a:pt x="24" y="19"/>
                    <a:pt x="24" y="22"/>
                    <a:pt x="23" y="24"/>
                  </a:cubicBezTo>
                  <a:cubicBezTo>
                    <a:pt x="22" y="27"/>
                    <a:pt x="22" y="29"/>
                    <a:pt x="20" y="30"/>
                  </a:cubicBezTo>
                  <a:cubicBezTo>
                    <a:pt x="17" y="37"/>
                    <a:pt x="13" y="43"/>
                    <a:pt x="13" y="50"/>
                  </a:cubicBezTo>
                  <a:cubicBezTo>
                    <a:pt x="12" y="59"/>
                    <a:pt x="15" y="66"/>
                    <a:pt x="22" y="71"/>
                  </a:cubicBezTo>
                  <a:cubicBezTo>
                    <a:pt x="25" y="74"/>
                    <a:pt x="29" y="75"/>
                    <a:pt x="34" y="75"/>
                  </a:cubicBezTo>
                  <a:cubicBezTo>
                    <a:pt x="34" y="75"/>
                    <a:pt x="34" y="75"/>
                    <a:pt x="35" y="75"/>
                  </a:cubicBezTo>
                  <a:cubicBezTo>
                    <a:pt x="35" y="75"/>
                    <a:pt x="35" y="75"/>
                    <a:pt x="35" y="75"/>
                  </a:cubicBezTo>
                  <a:cubicBezTo>
                    <a:pt x="36" y="75"/>
                    <a:pt x="36" y="75"/>
                    <a:pt x="36" y="75"/>
                  </a:cubicBezTo>
                  <a:cubicBezTo>
                    <a:pt x="41" y="75"/>
                    <a:pt x="46" y="73"/>
                    <a:pt x="51" y="70"/>
                  </a:cubicBezTo>
                  <a:cubicBezTo>
                    <a:pt x="53" y="68"/>
                    <a:pt x="55" y="65"/>
                    <a:pt x="56" y="62"/>
                  </a:cubicBezTo>
                  <a:cubicBezTo>
                    <a:pt x="57" y="58"/>
                    <a:pt x="57" y="55"/>
                    <a:pt x="56" y="52"/>
                  </a:cubicBezTo>
                  <a:cubicBezTo>
                    <a:pt x="53" y="47"/>
                    <a:pt x="46" y="44"/>
                    <a:pt x="41" y="45"/>
                  </a:cubicBezTo>
                  <a:cubicBezTo>
                    <a:pt x="36" y="46"/>
                    <a:pt x="33" y="50"/>
                    <a:pt x="32" y="54"/>
                  </a:cubicBezTo>
                  <a:cubicBezTo>
                    <a:pt x="32" y="56"/>
                    <a:pt x="33" y="57"/>
                    <a:pt x="34" y="58"/>
                  </a:cubicBezTo>
                  <a:cubicBezTo>
                    <a:pt x="35" y="59"/>
                    <a:pt x="37" y="59"/>
                    <a:pt x="38" y="58"/>
                  </a:cubicBezTo>
                  <a:cubicBezTo>
                    <a:pt x="40" y="58"/>
                    <a:pt x="41" y="57"/>
                    <a:pt x="41" y="56"/>
                  </a:cubicBezTo>
                  <a:cubicBezTo>
                    <a:pt x="42" y="55"/>
                    <a:pt x="42" y="55"/>
                    <a:pt x="42" y="55"/>
                  </a:cubicBezTo>
                  <a:cubicBezTo>
                    <a:pt x="42" y="54"/>
                    <a:pt x="42" y="54"/>
                    <a:pt x="42" y="54"/>
                  </a:cubicBezTo>
                  <a:cubicBezTo>
                    <a:pt x="42" y="54"/>
                    <a:pt x="42" y="54"/>
                    <a:pt x="43" y="54"/>
                  </a:cubicBezTo>
                  <a:cubicBezTo>
                    <a:pt x="45" y="54"/>
                    <a:pt x="47" y="56"/>
                    <a:pt x="47" y="58"/>
                  </a:cubicBezTo>
                  <a:cubicBezTo>
                    <a:pt x="47" y="61"/>
                    <a:pt x="45" y="64"/>
                    <a:pt x="42" y="65"/>
                  </a:cubicBezTo>
                  <a:cubicBezTo>
                    <a:pt x="39" y="67"/>
                    <a:pt x="36" y="67"/>
                    <a:pt x="31" y="66"/>
                  </a:cubicBezTo>
                  <a:cubicBezTo>
                    <a:pt x="28" y="65"/>
                    <a:pt x="23" y="60"/>
                    <a:pt x="23" y="55"/>
                  </a:cubicBezTo>
                  <a:cubicBezTo>
                    <a:pt x="22" y="50"/>
                    <a:pt x="23" y="45"/>
                    <a:pt x="26" y="40"/>
                  </a:cubicBezTo>
                  <a:cubicBezTo>
                    <a:pt x="27" y="38"/>
                    <a:pt x="27" y="36"/>
                    <a:pt x="28" y="35"/>
                  </a:cubicBezTo>
                  <a:cubicBezTo>
                    <a:pt x="29" y="34"/>
                    <a:pt x="30" y="32"/>
                    <a:pt x="30" y="31"/>
                  </a:cubicBezTo>
                  <a:cubicBezTo>
                    <a:pt x="33" y="26"/>
                    <a:pt x="34" y="22"/>
                    <a:pt x="33" y="18"/>
                  </a:cubicBezTo>
                  <a:cubicBezTo>
                    <a:pt x="33" y="11"/>
                    <a:pt x="28" y="4"/>
                    <a:pt x="21" y="2"/>
                  </a:cubicBezTo>
                  <a:cubicBezTo>
                    <a:pt x="18" y="1"/>
                    <a:pt x="14" y="0"/>
                    <a:pt x="11" y="0"/>
                  </a:cubicBezTo>
                  <a:cubicBezTo>
                    <a:pt x="8" y="1"/>
                    <a:pt x="5" y="2"/>
                    <a:pt x="3" y="3"/>
                  </a:cubicBezTo>
                  <a:cubicBezTo>
                    <a:pt x="2" y="3"/>
                    <a:pt x="1" y="4"/>
                    <a:pt x="1" y="6"/>
                  </a:cubicBezTo>
                  <a:cubicBezTo>
                    <a:pt x="0" y="6"/>
                    <a:pt x="0" y="7"/>
                    <a:pt x="1" y="8"/>
                  </a:cubicBezTo>
                  <a:cubicBezTo>
                    <a:pt x="1" y="8"/>
                    <a:pt x="2" y="9"/>
                    <a:pt x="3" y="9"/>
                  </a:cubicBezTo>
                  <a:cubicBezTo>
                    <a:pt x="3" y="9"/>
                    <a:pt x="4" y="9"/>
                    <a:pt x="4" y="8"/>
                  </a:cubicBezTo>
                  <a:cubicBezTo>
                    <a:pt x="8" y="7"/>
                    <a:pt x="13" y="7"/>
                    <a:pt x="18" y="9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41" name="Freeform 435"/>
            <p:cNvSpPr>
              <a:spLocks/>
            </p:cNvSpPr>
            <p:nvPr/>
          </p:nvSpPr>
          <p:spPr bwMode="auto">
            <a:xfrm>
              <a:off x="1239838" y="2513013"/>
              <a:ext cx="212725" cy="282575"/>
            </a:xfrm>
            <a:custGeom>
              <a:avLst/>
              <a:gdLst>
                <a:gd name="T0" fmla="*/ 0 w 57"/>
                <a:gd name="T1" fmla="*/ 58 h 75"/>
                <a:gd name="T2" fmla="*/ 6 w 57"/>
                <a:gd name="T3" fmla="*/ 69 h 75"/>
                <a:gd name="T4" fmla="*/ 22 w 57"/>
                <a:gd name="T5" fmla="*/ 75 h 75"/>
                <a:gd name="T6" fmla="*/ 23 w 57"/>
                <a:gd name="T7" fmla="*/ 75 h 75"/>
                <a:gd name="T8" fmla="*/ 23 w 57"/>
                <a:gd name="T9" fmla="*/ 75 h 75"/>
                <a:gd name="T10" fmla="*/ 24 w 57"/>
                <a:gd name="T11" fmla="*/ 75 h 75"/>
                <a:gd name="T12" fmla="*/ 43 w 57"/>
                <a:gd name="T13" fmla="*/ 62 h 75"/>
                <a:gd name="T14" fmla="*/ 45 w 57"/>
                <a:gd name="T15" fmla="*/ 52 h 75"/>
                <a:gd name="T16" fmla="*/ 43 w 57"/>
                <a:gd name="T17" fmla="*/ 42 h 75"/>
                <a:gd name="T18" fmla="*/ 38 w 57"/>
                <a:gd name="T19" fmla="*/ 32 h 75"/>
                <a:gd name="T20" fmla="*/ 33 w 57"/>
                <a:gd name="T21" fmla="*/ 17 h 75"/>
                <a:gd name="T22" fmla="*/ 39 w 57"/>
                <a:gd name="T23" fmla="*/ 9 h 75"/>
                <a:gd name="T24" fmla="*/ 53 w 57"/>
                <a:gd name="T25" fmla="*/ 9 h 75"/>
                <a:gd name="T26" fmla="*/ 54 w 57"/>
                <a:gd name="T27" fmla="*/ 9 h 75"/>
                <a:gd name="T28" fmla="*/ 56 w 57"/>
                <a:gd name="T29" fmla="*/ 8 h 75"/>
                <a:gd name="T30" fmla="*/ 57 w 57"/>
                <a:gd name="T31" fmla="*/ 6 h 75"/>
                <a:gd name="T32" fmla="*/ 55 w 57"/>
                <a:gd name="T33" fmla="*/ 4 h 75"/>
                <a:gd name="T34" fmla="*/ 51 w 57"/>
                <a:gd name="T35" fmla="*/ 1 h 75"/>
                <a:gd name="T36" fmla="*/ 37 w 57"/>
                <a:gd name="T37" fmla="*/ 1 h 75"/>
                <a:gd name="T38" fmla="*/ 24 w 57"/>
                <a:gd name="T39" fmla="*/ 19 h 75"/>
                <a:gd name="T40" fmla="*/ 26 w 57"/>
                <a:gd name="T41" fmla="*/ 30 h 75"/>
                <a:gd name="T42" fmla="*/ 31 w 57"/>
                <a:gd name="T43" fmla="*/ 38 h 75"/>
                <a:gd name="T44" fmla="*/ 35 w 57"/>
                <a:gd name="T45" fmla="*/ 50 h 75"/>
                <a:gd name="T46" fmla="*/ 28 w 57"/>
                <a:gd name="T47" fmla="*/ 65 h 75"/>
                <a:gd name="T48" fmla="*/ 18 w 57"/>
                <a:gd name="T49" fmla="*/ 66 h 75"/>
                <a:gd name="T50" fmla="*/ 11 w 57"/>
                <a:gd name="T51" fmla="*/ 61 h 75"/>
                <a:gd name="T52" fmla="*/ 10 w 57"/>
                <a:gd name="T53" fmla="*/ 56 h 75"/>
                <a:gd name="T54" fmla="*/ 13 w 57"/>
                <a:gd name="T55" fmla="*/ 54 h 75"/>
                <a:gd name="T56" fmla="*/ 15 w 57"/>
                <a:gd name="T57" fmla="*/ 54 h 75"/>
                <a:gd name="T58" fmla="*/ 15 w 57"/>
                <a:gd name="T59" fmla="*/ 55 h 75"/>
                <a:gd name="T60" fmla="*/ 19 w 57"/>
                <a:gd name="T61" fmla="*/ 59 h 75"/>
                <a:gd name="T62" fmla="*/ 23 w 57"/>
                <a:gd name="T63" fmla="*/ 58 h 75"/>
                <a:gd name="T64" fmla="*/ 25 w 57"/>
                <a:gd name="T65" fmla="*/ 55 h 75"/>
                <a:gd name="T66" fmla="*/ 24 w 57"/>
                <a:gd name="T67" fmla="*/ 51 h 75"/>
                <a:gd name="T68" fmla="*/ 15 w 57"/>
                <a:gd name="T69" fmla="*/ 45 h 75"/>
                <a:gd name="T70" fmla="*/ 3 w 57"/>
                <a:gd name="T71" fmla="*/ 51 h 75"/>
                <a:gd name="T72" fmla="*/ 0 w 57"/>
                <a:gd name="T73" fmla="*/ 58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7" h="75">
                  <a:moveTo>
                    <a:pt x="0" y="58"/>
                  </a:moveTo>
                  <a:cubicBezTo>
                    <a:pt x="1" y="62"/>
                    <a:pt x="3" y="66"/>
                    <a:pt x="6" y="69"/>
                  </a:cubicBezTo>
                  <a:cubicBezTo>
                    <a:pt x="10" y="73"/>
                    <a:pt x="15" y="75"/>
                    <a:pt x="22" y="75"/>
                  </a:cubicBezTo>
                  <a:cubicBezTo>
                    <a:pt x="23" y="75"/>
                    <a:pt x="23" y="75"/>
                    <a:pt x="23" y="75"/>
                  </a:cubicBezTo>
                  <a:cubicBezTo>
                    <a:pt x="23" y="75"/>
                    <a:pt x="23" y="75"/>
                    <a:pt x="23" y="75"/>
                  </a:cubicBezTo>
                  <a:cubicBezTo>
                    <a:pt x="24" y="75"/>
                    <a:pt x="24" y="75"/>
                    <a:pt x="24" y="75"/>
                  </a:cubicBezTo>
                  <a:cubicBezTo>
                    <a:pt x="32" y="75"/>
                    <a:pt x="40" y="70"/>
                    <a:pt x="43" y="62"/>
                  </a:cubicBezTo>
                  <a:cubicBezTo>
                    <a:pt x="45" y="58"/>
                    <a:pt x="45" y="55"/>
                    <a:pt x="45" y="52"/>
                  </a:cubicBezTo>
                  <a:cubicBezTo>
                    <a:pt x="44" y="48"/>
                    <a:pt x="44" y="45"/>
                    <a:pt x="43" y="42"/>
                  </a:cubicBezTo>
                  <a:cubicBezTo>
                    <a:pt x="42" y="39"/>
                    <a:pt x="40" y="36"/>
                    <a:pt x="38" y="32"/>
                  </a:cubicBezTo>
                  <a:cubicBezTo>
                    <a:pt x="35" y="27"/>
                    <a:pt x="33" y="23"/>
                    <a:pt x="33" y="17"/>
                  </a:cubicBezTo>
                  <a:cubicBezTo>
                    <a:pt x="34" y="13"/>
                    <a:pt x="36" y="11"/>
                    <a:pt x="39" y="9"/>
                  </a:cubicBezTo>
                  <a:cubicBezTo>
                    <a:pt x="44" y="7"/>
                    <a:pt x="49" y="7"/>
                    <a:pt x="53" y="9"/>
                  </a:cubicBezTo>
                  <a:cubicBezTo>
                    <a:pt x="53" y="9"/>
                    <a:pt x="54" y="9"/>
                    <a:pt x="54" y="9"/>
                  </a:cubicBezTo>
                  <a:cubicBezTo>
                    <a:pt x="55" y="9"/>
                    <a:pt x="56" y="9"/>
                    <a:pt x="56" y="8"/>
                  </a:cubicBezTo>
                  <a:cubicBezTo>
                    <a:pt x="57" y="7"/>
                    <a:pt x="57" y="7"/>
                    <a:pt x="57" y="6"/>
                  </a:cubicBezTo>
                  <a:cubicBezTo>
                    <a:pt x="57" y="5"/>
                    <a:pt x="56" y="4"/>
                    <a:pt x="55" y="4"/>
                  </a:cubicBezTo>
                  <a:cubicBezTo>
                    <a:pt x="54" y="3"/>
                    <a:pt x="53" y="2"/>
                    <a:pt x="51" y="1"/>
                  </a:cubicBezTo>
                  <a:cubicBezTo>
                    <a:pt x="46" y="0"/>
                    <a:pt x="41" y="0"/>
                    <a:pt x="37" y="1"/>
                  </a:cubicBezTo>
                  <a:cubicBezTo>
                    <a:pt x="29" y="4"/>
                    <a:pt x="24" y="11"/>
                    <a:pt x="24" y="19"/>
                  </a:cubicBezTo>
                  <a:cubicBezTo>
                    <a:pt x="24" y="23"/>
                    <a:pt x="25" y="26"/>
                    <a:pt x="26" y="30"/>
                  </a:cubicBezTo>
                  <a:cubicBezTo>
                    <a:pt x="28" y="33"/>
                    <a:pt x="29" y="35"/>
                    <a:pt x="31" y="38"/>
                  </a:cubicBezTo>
                  <a:cubicBezTo>
                    <a:pt x="33" y="41"/>
                    <a:pt x="34" y="46"/>
                    <a:pt x="35" y="50"/>
                  </a:cubicBezTo>
                  <a:cubicBezTo>
                    <a:pt x="36" y="57"/>
                    <a:pt x="34" y="61"/>
                    <a:pt x="28" y="65"/>
                  </a:cubicBezTo>
                  <a:cubicBezTo>
                    <a:pt x="26" y="67"/>
                    <a:pt x="22" y="67"/>
                    <a:pt x="18" y="66"/>
                  </a:cubicBezTo>
                  <a:cubicBezTo>
                    <a:pt x="15" y="66"/>
                    <a:pt x="12" y="64"/>
                    <a:pt x="11" y="61"/>
                  </a:cubicBezTo>
                  <a:cubicBezTo>
                    <a:pt x="10" y="59"/>
                    <a:pt x="10" y="58"/>
                    <a:pt x="10" y="56"/>
                  </a:cubicBezTo>
                  <a:cubicBezTo>
                    <a:pt x="11" y="55"/>
                    <a:pt x="12" y="54"/>
                    <a:pt x="13" y="54"/>
                  </a:cubicBezTo>
                  <a:cubicBezTo>
                    <a:pt x="14" y="54"/>
                    <a:pt x="14" y="53"/>
                    <a:pt x="15" y="54"/>
                  </a:cubicBezTo>
                  <a:cubicBezTo>
                    <a:pt x="15" y="54"/>
                    <a:pt x="15" y="54"/>
                    <a:pt x="15" y="55"/>
                  </a:cubicBezTo>
                  <a:cubicBezTo>
                    <a:pt x="16" y="57"/>
                    <a:pt x="17" y="58"/>
                    <a:pt x="19" y="59"/>
                  </a:cubicBezTo>
                  <a:cubicBezTo>
                    <a:pt x="20" y="59"/>
                    <a:pt x="22" y="59"/>
                    <a:pt x="23" y="58"/>
                  </a:cubicBezTo>
                  <a:cubicBezTo>
                    <a:pt x="24" y="58"/>
                    <a:pt x="25" y="57"/>
                    <a:pt x="25" y="55"/>
                  </a:cubicBezTo>
                  <a:cubicBezTo>
                    <a:pt x="25" y="54"/>
                    <a:pt x="25" y="53"/>
                    <a:pt x="24" y="51"/>
                  </a:cubicBezTo>
                  <a:cubicBezTo>
                    <a:pt x="22" y="47"/>
                    <a:pt x="19" y="45"/>
                    <a:pt x="15" y="45"/>
                  </a:cubicBezTo>
                  <a:cubicBezTo>
                    <a:pt x="10" y="45"/>
                    <a:pt x="6" y="47"/>
                    <a:pt x="3" y="51"/>
                  </a:cubicBezTo>
                  <a:cubicBezTo>
                    <a:pt x="1" y="53"/>
                    <a:pt x="0" y="55"/>
                    <a:pt x="0" y="58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42" name="Freeform 436"/>
            <p:cNvSpPr>
              <a:spLocks/>
            </p:cNvSpPr>
            <p:nvPr/>
          </p:nvSpPr>
          <p:spPr bwMode="auto">
            <a:xfrm>
              <a:off x="1096963" y="2836863"/>
              <a:ext cx="149225" cy="180975"/>
            </a:xfrm>
            <a:custGeom>
              <a:avLst/>
              <a:gdLst>
                <a:gd name="T0" fmla="*/ 33 w 40"/>
                <a:gd name="T1" fmla="*/ 6 h 48"/>
                <a:gd name="T2" fmla="*/ 18 w 40"/>
                <a:gd name="T3" fmla="*/ 1 h 48"/>
                <a:gd name="T4" fmla="*/ 5 w 40"/>
                <a:gd name="T5" fmla="*/ 11 h 48"/>
                <a:gd name="T6" fmla="*/ 0 w 40"/>
                <a:gd name="T7" fmla="*/ 27 h 48"/>
                <a:gd name="T8" fmla="*/ 4 w 40"/>
                <a:gd name="T9" fmla="*/ 45 h 48"/>
                <a:gd name="T10" fmla="*/ 4 w 40"/>
                <a:gd name="T11" fmla="*/ 46 h 48"/>
                <a:gd name="T12" fmla="*/ 8 w 40"/>
                <a:gd name="T13" fmla="*/ 48 h 48"/>
                <a:gd name="T14" fmla="*/ 9 w 40"/>
                <a:gd name="T15" fmla="*/ 48 h 48"/>
                <a:gd name="T16" fmla="*/ 13 w 40"/>
                <a:gd name="T17" fmla="*/ 43 h 48"/>
                <a:gd name="T18" fmla="*/ 12 w 40"/>
                <a:gd name="T19" fmla="*/ 42 h 48"/>
                <a:gd name="T20" fmla="*/ 12 w 40"/>
                <a:gd name="T21" fmla="*/ 42 h 48"/>
                <a:gd name="T22" fmla="*/ 12 w 40"/>
                <a:gd name="T23" fmla="*/ 41 h 48"/>
                <a:gd name="T24" fmla="*/ 10 w 40"/>
                <a:gd name="T25" fmla="*/ 28 h 48"/>
                <a:gd name="T26" fmla="*/ 10 w 40"/>
                <a:gd name="T27" fmla="*/ 28 h 48"/>
                <a:gd name="T28" fmla="*/ 12 w 40"/>
                <a:gd name="T29" fmla="*/ 18 h 48"/>
                <a:gd name="T30" fmla="*/ 16 w 40"/>
                <a:gd name="T31" fmla="*/ 12 h 48"/>
                <a:gd name="T32" fmla="*/ 21 w 40"/>
                <a:gd name="T33" fmla="*/ 10 h 48"/>
                <a:gd name="T34" fmla="*/ 29 w 40"/>
                <a:gd name="T35" fmla="*/ 17 h 48"/>
                <a:gd name="T36" fmla="*/ 30 w 40"/>
                <a:gd name="T37" fmla="*/ 20 h 48"/>
                <a:gd name="T38" fmla="*/ 28 w 40"/>
                <a:gd name="T39" fmla="*/ 25 h 48"/>
                <a:gd name="T40" fmla="*/ 26 w 40"/>
                <a:gd name="T41" fmla="*/ 26 h 48"/>
                <a:gd name="T42" fmla="*/ 23 w 40"/>
                <a:gd name="T43" fmla="*/ 24 h 48"/>
                <a:gd name="T44" fmla="*/ 21 w 40"/>
                <a:gd name="T45" fmla="*/ 22 h 48"/>
                <a:gd name="T46" fmla="*/ 18 w 40"/>
                <a:gd name="T47" fmla="*/ 24 h 48"/>
                <a:gd name="T48" fmla="*/ 20 w 40"/>
                <a:gd name="T49" fmla="*/ 31 h 48"/>
                <a:gd name="T50" fmla="*/ 34 w 40"/>
                <a:gd name="T51" fmla="*/ 30 h 48"/>
                <a:gd name="T52" fmla="*/ 39 w 40"/>
                <a:gd name="T53" fmla="*/ 22 h 48"/>
                <a:gd name="T54" fmla="*/ 33 w 40"/>
                <a:gd name="T55" fmla="*/ 6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40" h="48">
                  <a:moveTo>
                    <a:pt x="33" y="6"/>
                  </a:moveTo>
                  <a:cubicBezTo>
                    <a:pt x="29" y="2"/>
                    <a:pt x="24" y="0"/>
                    <a:pt x="18" y="1"/>
                  </a:cubicBezTo>
                  <a:cubicBezTo>
                    <a:pt x="12" y="2"/>
                    <a:pt x="8" y="5"/>
                    <a:pt x="5" y="11"/>
                  </a:cubicBezTo>
                  <a:cubicBezTo>
                    <a:pt x="2" y="15"/>
                    <a:pt x="1" y="21"/>
                    <a:pt x="0" y="27"/>
                  </a:cubicBezTo>
                  <a:cubicBezTo>
                    <a:pt x="0" y="34"/>
                    <a:pt x="2" y="40"/>
                    <a:pt x="4" y="45"/>
                  </a:cubicBezTo>
                  <a:cubicBezTo>
                    <a:pt x="4" y="46"/>
                    <a:pt x="4" y="46"/>
                    <a:pt x="4" y="46"/>
                  </a:cubicBezTo>
                  <a:cubicBezTo>
                    <a:pt x="5" y="47"/>
                    <a:pt x="6" y="48"/>
                    <a:pt x="8" y="48"/>
                  </a:cubicBezTo>
                  <a:cubicBezTo>
                    <a:pt x="8" y="48"/>
                    <a:pt x="9" y="48"/>
                    <a:pt x="9" y="48"/>
                  </a:cubicBezTo>
                  <a:cubicBezTo>
                    <a:pt x="12" y="47"/>
                    <a:pt x="13" y="46"/>
                    <a:pt x="13" y="43"/>
                  </a:cubicBezTo>
                  <a:cubicBezTo>
                    <a:pt x="13" y="43"/>
                    <a:pt x="12" y="43"/>
                    <a:pt x="12" y="42"/>
                  </a:cubicBezTo>
                  <a:cubicBezTo>
                    <a:pt x="12" y="42"/>
                    <a:pt x="12" y="42"/>
                    <a:pt x="12" y="42"/>
                  </a:cubicBezTo>
                  <a:cubicBezTo>
                    <a:pt x="12" y="41"/>
                    <a:pt x="12" y="41"/>
                    <a:pt x="12" y="41"/>
                  </a:cubicBezTo>
                  <a:cubicBezTo>
                    <a:pt x="11" y="37"/>
                    <a:pt x="10" y="33"/>
                    <a:pt x="10" y="28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10" y="25"/>
                    <a:pt x="11" y="22"/>
                    <a:pt x="12" y="18"/>
                  </a:cubicBezTo>
                  <a:cubicBezTo>
                    <a:pt x="13" y="16"/>
                    <a:pt x="14" y="14"/>
                    <a:pt x="16" y="12"/>
                  </a:cubicBezTo>
                  <a:cubicBezTo>
                    <a:pt x="18" y="10"/>
                    <a:pt x="19" y="9"/>
                    <a:pt x="21" y="10"/>
                  </a:cubicBezTo>
                  <a:cubicBezTo>
                    <a:pt x="25" y="10"/>
                    <a:pt x="28" y="13"/>
                    <a:pt x="29" y="17"/>
                  </a:cubicBezTo>
                  <a:cubicBezTo>
                    <a:pt x="29" y="18"/>
                    <a:pt x="30" y="19"/>
                    <a:pt x="30" y="20"/>
                  </a:cubicBezTo>
                  <a:cubicBezTo>
                    <a:pt x="30" y="22"/>
                    <a:pt x="29" y="23"/>
                    <a:pt x="28" y="25"/>
                  </a:cubicBezTo>
                  <a:cubicBezTo>
                    <a:pt x="28" y="25"/>
                    <a:pt x="27" y="26"/>
                    <a:pt x="26" y="26"/>
                  </a:cubicBezTo>
                  <a:cubicBezTo>
                    <a:pt x="25" y="26"/>
                    <a:pt x="24" y="26"/>
                    <a:pt x="23" y="24"/>
                  </a:cubicBezTo>
                  <a:cubicBezTo>
                    <a:pt x="23" y="23"/>
                    <a:pt x="22" y="22"/>
                    <a:pt x="21" y="22"/>
                  </a:cubicBezTo>
                  <a:cubicBezTo>
                    <a:pt x="20" y="22"/>
                    <a:pt x="19" y="22"/>
                    <a:pt x="18" y="24"/>
                  </a:cubicBezTo>
                  <a:cubicBezTo>
                    <a:pt x="17" y="26"/>
                    <a:pt x="18" y="30"/>
                    <a:pt x="20" y="31"/>
                  </a:cubicBezTo>
                  <a:cubicBezTo>
                    <a:pt x="24" y="34"/>
                    <a:pt x="31" y="34"/>
                    <a:pt x="34" y="30"/>
                  </a:cubicBezTo>
                  <a:cubicBezTo>
                    <a:pt x="37" y="28"/>
                    <a:pt x="38" y="25"/>
                    <a:pt x="39" y="22"/>
                  </a:cubicBezTo>
                  <a:cubicBezTo>
                    <a:pt x="40" y="15"/>
                    <a:pt x="38" y="10"/>
                    <a:pt x="33" y="6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43" name="Freeform 437"/>
            <p:cNvSpPr>
              <a:spLocks/>
            </p:cNvSpPr>
            <p:nvPr/>
          </p:nvSpPr>
          <p:spPr bwMode="auto">
            <a:xfrm>
              <a:off x="904875" y="2832100"/>
              <a:ext cx="150812" cy="185738"/>
            </a:xfrm>
            <a:custGeom>
              <a:avLst/>
              <a:gdLst>
                <a:gd name="T0" fmla="*/ 39 w 40"/>
                <a:gd name="T1" fmla="*/ 25 h 49"/>
                <a:gd name="T2" fmla="*/ 33 w 40"/>
                <a:gd name="T3" fmla="*/ 10 h 49"/>
                <a:gd name="T4" fmla="*/ 24 w 40"/>
                <a:gd name="T5" fmla="*/ 3 h 49"/>
                <a:gd name="T6" fmla="*/ 4 w 40"/>
                <a:gd name="T7" fmla="*/ 9 h 49"/>
                <a:gd name="T8" fmla="*/ 4 w 40"/>
                <a:gd name="T9" fmla="*/ 29 h 49"/>
                <a:gd name="T10" fmla="*/ 13 w 40"/>
                <a:gd name="T11" fmla="*/ 34 h 49"/>
                <a:gd name="T12" fmla="*/ 19 w 40"/>
                <a:gd name="T13" fmla="*/ 33 h 49"/>
                <a:gd name="T14" fmla="*/ 22 w 40"/>
                <a:gd name="T15" fmla="*/ 25 h 49"/>
                <a:gd name="T16" fmla="*/ 19 w 40"/>
                <a:gd name="T17" fmla="*/ 23 h 49"/>
                <a:gd name="T18" fmla="*/ 16 w 40"/>
                <a:gd name="T19" fmla="*/ 25 h 49"/>
                <a:gd name="T20" fmla="*/ 15 w 40"/>
                <a:gd name="T21" fmla="*/ 27 h 49"/>
                <a:gd name="T22" fmla="*/ 11 w 40"/>
                <a:gd name="T23" fmla="*/ 24 h 49"/>
                <a:gd name="T24" fmla="*/ 13 w 40"/>
                <a:gd name="T25" fmla="*/ 14 h 49"/>
                <a:gd name="T26" fmla="*/ 22 w 40"/>
                <a:gd name="T27" fmla="*/ 11 h 49"/>
                <a:gd name="T28" fmla="*/ 26 w 40"/>
                <a:gd name="T29" fmla="*/ 15 h 49"/>
                <a:gd name="T30" fmla="*/ 27 w 40"/>
                <a:gd name="T31" fmla="*/ 18 h 49"/>
                <a:gd name="T32" fmla="*/ 29 w 40"/>
                <a:gd name="T33" fmla="*/ 35 h 49"/>
                <a:gd name="T34" fmla="*/ 27 w 40"/>
                <a:gd name="T35" fmla="*/ 44 h 49"/>
                <a:gd name="T36" fmla="*/ 29 w 40"/>
                <a:gd name="T37" fmla="*/ 48 h 49"/>
                <a:gd name="T38" fmla="*/ 32 w 40"/>
                <a:gd name="T39" fmla="*/ 49 h 49"/>
                <a:gd name="T40" fmla="*/ 33 w 40"/>
                <a:gd name="T41" fmla="*/ 49 h 49"/>
                <a:gd name="T42" fmla="*/ 36 w 40"/>
                <a:gd name="T43" fmla="*/ 46 h 49"/>
                <a:gd name="T44" fmla="*/ 37 w 40"/>
                <a:gd name="T45" fmla="*/ 43 h 49"/>
                <a:gd name="T46" fmla="*/ 37 w 40"/>
                <a:gd name="T47" fmla="*/ 42 h 49"/>
                <a:gd name="T48" fmla="*/ 39 w 40"/>
                <a:gd name="T49" fmla="*/ 30 h 49"/>
                <a:gd name="T50" fmla="*/ 39 w 40"/>
                <a:gd name="T51" fmla="*/ 27 h 49"/>
                <a:gd name="T52" fmla="*/ 39 w 40"/>
                <a:gd name="T53" fmla="*/ 25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40" h="49">
                  <a:moveTo>
                    <a:pt x="39" y="25"/>
                  </a:moveTo>
                  <a:cubicBezTo>
                    <a:pt x="39" y="19"/>
                    <a:pt x="37" y="14"/>
                    <a:pt x="33" y="10"/>
                  </a:cubicBezTo>
                  <a:cubicBezTo>
                    <a:pt x="31" y="6"/>
                    <a:pt x="28" y="4"/>
                    <a:pt x="24" y="3"/>
                  </a:cubicBezTo>
                  <a:cubicBezTo>
                    <a:pt x="17" y="0"/>
                    <a:pt x="9" y="3"/>
                    <a:pt x="4" y="9"/>
                  </a:cubicBezTo>
                  <a:cubicBezTo>
                    <a:pt x="0" y="15"/>
                    <a:pt x="0" y="24"/>
                    <a:pt x="4" y="29"/>
                  </a:cubicBezTo>
                  <a:cubicBezTo>
                    <a:pt x="6" y="33"/>
                    <a:pt x="9" y="34"/>
                    <a:pt x="13" y="34"/>
                  </a:cubicBezTo>
                  <a:cubicBezTo>
                    <a:pt x="15" y="34"/>
                    <a:pt x="17" y="34"/>
                    <a:pt x="19" y="33"/>
                  </a:cubicBezTo>
                  <a:cubicBezTo>
                    <a:pt x="21" y="31"/>
                    <a:pt x="23" y="28"/>
                    <a:pt x="22" y="25"/>
                  </a:cubicBezTo>
                  <a:cubicBezTo>
                    <a:pt x="21" y="24"/>
                    <a:pt x="21" y="23"/>
                    <a:pt x="19" y="23"/>
                  </a:cubicBezTo>
                  <a:cubicBezTo>
                    <a:pt x="18" y="23"/>
                    <a:pt x="17" y="24"/>
                    <a:pt x="16" y="25"/>
                  </a:cubicBezTo>
                  <a:cubicBezTo>
                    <a:pt x="16" y="26"/>
                    <a:pt x="16" y="27"/>
                    <a:pt x="15" y="27"/>
                  </a:cubicBezTo>
                  <a:cubicBezTo>
                    <a:pt x="12" y="27"/>
                    <a:pt x="11" y="27"/>
                    <a:pt x="11" y="24"/>
                  </a:cubicBezTo>
                  <a:cubicBezTo>
                    <a:pt x="9" y="21"/>
                    <a:pt x="10" y="17"/>
                    <a:pt x="13" y="14"/>
                  </a:cubicBezTo>
                  <a:cubicBezTo>
                    <a:pt x="15" y="12"/>
                    <a:pt x="18" y="10"/>
                    <a:pt x="22" y="11"/>
                  </a:cubicBezTo>
                  <a:cubicBezTo>
                    <a:pt x="24" y="12"/>
                    <a:pt x="25" y="13"/>
                    <a:pt x="26" y="15"/>
                  </a:cubicBezTo>
                  <a:cubicBezTo>
                    <a:pt x="26" y="16"/>
                    <a:pt x="27" y="17"/>
                    <a:pt x="27" y="18"/>
                  </a:cubicBezTo>
                  <a:cubicBezTo>
                    <a:pt x="29" y="23"/>
                    <a:pt x="30" y="29"/>
                    <a:pt x="29" y="35"/>
                  </a:cubicBezTo>
                  <a:cubicBezTo>
                    <a:pt x="29" y="38"/>
                    <a:pt x="28" y="41"/>
                    <a:pt x="27" y="44"/>
                  </a:cubicBezTo>
                  <a:cubicBezTo>
                    <a:pt x="27" y="46"/>
                    <a:pt x="27" y="47"/>
                    <a:pt x="29" y="48"/>
                  </a:cubicBezTo>
                  <a:cubicBezTo>
                    <a:pt x="30" y="49"/>
                    <a:pt x="31" y="49"/>
                    <a:pt x="32" y="49"/>
                  </a:cubicBezTo>
                  <a:cubicBezTo>
                    <a:pt x="32" y="49"/>
                    <a:pt x="33" y="49"/>
                    <a:pt x="33" y="49"/>
                  </a:cubicBezTo>
                  <a:cubicBezTo>
                    <a:pt x="34" y="49"/>
                    <a:pt x="35" y="48"/>
                    <a:pt x="36" y="46"/>
                  </a:cubicBezTo>
                  <a:cubicBezTo>
                    <a:pt x="36" y="45"/>
                    <a:pt x="37" y="44"/>
                    <a:pt x="37" y="43"/>
                  </a:cubicBezTo>
                  <a:cubicBezTo>
                    <a:pt x="37" y="43"/>
                    <a:pt x="37" y="42"/>
                    <a:pt x="37" y="42"/>
                  </a:cubicBezTo>
                  <a:cubicBezTo>
                    <a:pt x="39" y="38"/>
                    <a:pt x="39" y="34"/>
                    <a:pt x="39" y="30"/>
                  </a:cubicBezTo>
                  <a:cubicBezTo>
                    <a:pt x="40" y="29"/>
                    <a:pt x="39" y="28"/>
                    <a:pt x="39" y="27"/>
                  </a:cubicBezTo>
                  <a:cubicBezTo>
                    <a:pt x="39" y="26"/>
                    <a:pt x="39" y="25"/>
                    <a:pt x="39" y="25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44" name="Freeform 438"/>
            <p:cNvSpPr>
              <a:spLocks/>
            </p:cNvSpPr>
            <p:nvPr/>
          </p:nvSpPr>
          <p:spPr bwMode="auto">
            <a:xfrm>
              <a:off x="390525" y="2520950"/>
              <a:ext cx="149225" cy="266700"/>
            </a:xfrm>
            <a:custGeom>
              <a:avLst/>
              <a:gdLst>
                <a:gd name="T0" fmla="*/ 15 w 40"/>
                <a:gd name="T1" fmla="*/ 44 h 71"/>
                <a:gd name="T2" fmla="*/ 24 w 40"/>
                <a:gd name="T3" fmla="*/ 36 h 71"/>
                <a:gd name="T4" fmla="*/ 33 w 40"/>
                <a:gd name="T5" fmla="*/ 29 h 71"/>
                <a:gd name="T6" fmla="*/ 38 w 40"/>
                <a:gd name="T7" fmla="*/ 19 h 71"/>
                <a:gd name="T8" fmla="*/ 36 w 40"/>
                <a:gd name="T9" fmla="*/ 7 h 71"/>
                <a:gd name="T10" fmla="*/ 27 w 40"/>
                <a:gd name="T11" fmla="*/ 1 h 71"/>
                <a:gd name="T12" fmla="*/ 14 w 40"/>
                <a:gd name="T13" fmla="*/ 3 h 71"/>
                <a:gd name="T14" fmla="*/ 9 w 40"/>
                <a:gd name="T15" fmla="*/ 11 h 71"/>
                <a:gd name="T16" fmla="*/ 10 w 40"/>
                <a:gd name="T17" fmla="*/ 16 h 71"/>
                <a:gd name="T18" fmla="*/ 14 w 40"/>
                <a:gd name="T19" fmla="*/ 17 h 71"/>
                <a:gd name="T20" fmla="*/ 16 w 40"/>
                <a:gd name="T21" fmla="*/ 14 h 71"/>
                <a:gd name="T22" fmla="*/ 16 w 40"/>
                <a:gd name="T23" fmla="*/ 14 h 71"/>
                <a:gd name="T24" fmla="*/ 19 w 40"/>
                <a:gd name="T25" fmla="*/ 9 h 71"/>
                <a:gd name="T26" fmla="*/ 27 w 40"/>
                <a:gd name="T27" fmla="*/ 9 h 71"/>
                <a:gd name="T28" fmla="*/ 29 w 40"/>
                <a:gd name="T29" fmla="*/ 15 h 71"/>
                <a:gd name="T30" fmla="*/ 24 w 40"/>
                <a:gd name="T31" fmla="*/ 25 h 71"/>
                <a:gd name="T32" fmla="*/ 18 w 40"/>
                <a:gd name="T33" fmla="*/ 29 h 71"/>
                <a:gd name="T34" fmla="*/ 18 w 40"/>
                <a:gd name="T35" fmla="*/ 30 h 71"/>
                <a:gd name="T36" fmla="*/ 8 w 40"/>
                <a:gd name="T37" fmla="*/ 38 h 71"/>
                <a:gd name="T38" fmla="*/ 2 w 40"/>
                <a:gd name="T39" fmla="*/ 49 h 71"/>
                <a:gd name="T40" fmla="*/ 4 w 40"/>
                <a:gd name="T41" fmla="*/ 63 h 71"/>
                <a:gd name="T42" fmla="*/ 20 w 40"/>
                <a:gd name="T43" fmla="*/ 71 h 71"/>
                <a:gd name="T44" fmla="*/ 20 w 40"/>
                <a:gd name="T45" fmla="*/ 71 h 71"/>
                <a:gd name="T46" fmla="*/ 20 w 40"/>
                <a:gd name="T47" fmla="*/ 71 h 71"/>
                <a:gd name="T48" fmla="*/ 30 w 40"/>
                <a:gd name="T49" fmla="*/ 69 h 71"/>
                <a:gd name="T50" fmla="*/ 38 w 40"/>
                <a:gd name="T51" fmla="*/ 51 h 71"/>
                <a:gd name="T52" fmla="*/ 33 w 40"/>
                <a:gd name="T53" fmla="*/ 43 h 71"/>
                <a:gd name="T54" fmla="*/ 23 w 40"/>
                <a:gd name="T55" fmla="*/ 42 h 71"/>
                <a:gd name="T56" fmla="*/ 17 w 40"/>
                <a:gd name="T57" fmla="*/ 46 h 71"/>
                <a:gd name="T58" fmla="*/ 16 w 40"/>
                <a:gd name="T59" fmla="*/ 48 h 71"/>
                <a:gd name="T60" fmla="*/ 18 w 40"/>
                <a:gd name="T61" fmla="*/ 50 h 71"/>
                <a:gd name="T62" fmla="*/ 22 w 40"/>
                <a:gd name="T63" fmla="*/ 51 h 71"/>
                <a:gd name="T64" fmla="*/ 23 w 40"/>
                <a:gd name="T65" fmla="*/ 50 h 71"/>
                <a:gd name="T66" fmla="*/ 24 w 40"/>
                <a:gd name="T67" fmla="*/ 50 h 71"/>
                <a:gd name="T68" fmla="*/ 28 w 40"/>
                <a:gd name="T69" fmla="*/ 50 h 71"/>
                <a:gd name="T70" fmla="*/ 29 w 40"/>
                <a:gd name="T71" fmla="*/ 53 h 71"/>
                <a:gd name="T72" fmla="*/ 27 w 40"/>
                <a:gd name="T73" fmla="*/ 60 h 71"/>
                <a:gd name="T74" fmla="*/ 20 w 40"/>
                <a:gd name="T75" fmla="*/ 62 h 71"/>
                <a:gd name="T76" fmla="*/ 12 w 40"/>
                <a:gd name="T77" fmla="*/ 58 h 71"/>
                <a:gd name="T78" fmla="*/ 11 w 40"/>
                <a:gd name="T79" fmla="*/ 51 h 71"/>
                <a:gd name="T80" fmla="*/ 15 w 40"/>
                <a:gd name="T81" fmla="*/ 44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0" h="71">
                  <a:moveTo>
                    <a:pt x="15" y="44"/>
                  </a:moveTo>
                  <a:cubicBezTo>
                    <a:pt x="17" y="40"/>
                    <a:pt x="21" y="38"/>
                    <a:pt x="24" y="36"/>
                  </a:cubicBezTo>
                  <a:cubicBezTo>
                    <a:pt x="26" y="34"/>
                    <a:pt x="30" y="32"/>
                    <a:pt x="33" y="29"/>
                  </a:cubicBezTo>
                  <a:cubicBezTo>
                    <a:pt x="36" y="26"/>
                    <a:pt x="37" y="23"/>
                    <a:pt x="38" y="19"/>
                  </a:cubicBezTo>
                  <a:cubicBezTo>
                    <a:pt x="39" y="15"/>
                    <a:pt x="39" y="11"/>
                    <a:pt x="36" y="7"/>
                  </a:cubicBezTo>
                  <a:cubicBezTo>
                    <a:pt x="34" y="3"/>
                    <a:pt x="31" y="1"/>
                    <a:pt x="27" y="1"/>
                  </a:cubicBezTo>
                  <a:cubicBezTo>
                    <a:pt x="22" y="0"/>
                    <a:pt x="18" y="1"/>
                    <a:pt x="14" y="3"/>
                  </a:cubicBezTo>
                  <a:cubicBezTo>
                    <a:pt x="11" y="5"/>
                    <a:pt x="9" y="8"/>
                    <a:pt x="9" y="11"/>
                  </a:cubicBezTo>
                  <a:cubicBezTo>
                    <a:pt x="9" y="13"/>
                    <a:pt x="9" y="14"/>
                    <a:pt x="10" y="16"/>
                  </a:cubicBezTo>
                  <a:cubicBezTo>
                    <a:pt x="11" y="17"/>
                    <a:pt x="12" y="18"/>
                    <a:pt x="14" y="17"/>
                  </a:cubicBezTo>
                  <a:cubicBezTo>
                    <a:pt x="15" y="17"/>
                    <a:pt x="16" y="16"/>
                    <a:pt x="16" y="14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6" y="12"/>
                    <a:pt x="17" y="10"/>
                    <a:pt x="19" y="9"/>
                  </a:cubicBezTo>
                  <a:cubicBezTo>
                    <a:pt x="21" y="8"/>
                    <a:pt x="24" y="7"/>
                    <a:pt x="27" y="9"/>
                  </a:cubicBezTo>
                  <a:cubicBezTo>
                    <a:pt x="28" y="10"/>
                    <a:pt x="29" y="12"/>
                    <a:pt x="29" y="15"/>
                  </a:cubicBezTo>
                  <a:cubicBezTo>
                    <a:pt x="30" y="19"/>
                    <a:pt x="28" y="22"/>
                    <a:pt x="24" y="25"/>
                  </a:cubicBezTo>
                  <a:cubicBezTo>
                    <a:pt x="23" y="27"/>
                    <a:pt x="20" y="28"/>
                    <a:pt x="18" y="29"/>
                  </a:cubicBezTo>
                  <a:cubicBezTo>
                    <a:pt x="18" y="30"/>
                    <a:pt x="18" y="30"/>
                    <a:pt x="18" y="30"/>
                  </a:cubicBezTo>
                  <a:cubicBezTo>
                    <a:pt x="14" y="33"/>
                    <a:pt x="11" y="35"/>
                    <a:pt x="8" y="38"/>
                  </a:cubicBezTo>
                  <a:cubicBezTo>
                    <a:pt x="5" y="41"/>
                    <a:pt x="3" y="45"/>
                    <a:pt x="2" y="49"/>
                  </a:cubicBezTo>
                  <a:cubicBezTo>
                    <a:pt x="0" y="54"/>
                    <a:pt x="1" y="59"/>
                    <a:pt x="4" y="63"/>
                  </a:cubicBezTo>
                  <a:cubicBezTo>
                    <a:pt x="8" y="68"/>
                    <a:pt x="14" y="71"/>
                    <a:pt x="20" y="71"/>
                  </a:cubicBezTo>
                  <a:cubicBezTo>
                    <a:pt x="20" y="71"/>
                    <a:pt x="20" y="71"/>
                    <a:pt x="20" y="71"/>
                  </a:cubicBezTo>
                  <a:cubicBezTo>
                    <a:pt x="20" y="71"/>
                    <a:pt x="20" y="71"/>
                    <a:pt x="20" y="71"/>
                  </a:cubicBezTo>
                  <a:cubicBezTo>
                    <a:pt x="25" y="71"/>
                    <a:pt x="27" y="70"/>
                    <a:pt x="30" y="69"/>
                  </a:cubicBezTo>
                  <a:cubicBezTo>
                    <a:pt x="36" y="65"/>
                    <a:pt x="40" y="58"/>
                    <a:pt x="38" y="51"/>
                  </a:cubicBezTo>
                  <a:cubicBezTo>
                    <a:pt x="38" y="48"/>
                    <a:pt x="35" y="45"/>
                    <a:pt x="33" y="43"/>
                  </a:cubicBezTo>
                  <a:cubicBezTo>
                    <a:pt x="30" y="42"/>
                    <a:pt x="26" y="41"/>
                    <a:pt x="23" y="42"/>
                  </a:cubicBezTo>
                  <a:cubicBezTo>
                    <a:pt x="21" y="42"/>
                    <a:pt x="19" y="44"/>
                    <a:pt x="17" y="46"/>
                  </a:cubicBezTo>
                  <a:cubicBezTo>
                    <a:pt x="17" y="46"/>
                    <a:pt x="16" y="47"/>
                    <a:pt x="16" y="48"/>
                  </a:cubicBezTo>
                  <a:cubicBezTo>
                    <a:pt x="17" y="49"/>
                    <a:pt x="17" y="50"/>
                    <a:pt x="18" y="50"/>
                  </a:cubicBezTo>
                  <a:cubicBezTo>
                    <a:pt x="19" y="51"/>
                    <a:pt x="21" y="52"/>
                    <a:pt x="22" y="51"/>
                  </a:cubicBezTo>
                  <a:cubicBezTo>
                    <a:pt x="22" y="51"/>
                    <a:pt x="23" y="51"/>
                    <a:pt x="23" y="50"/>
                  </a:cubicBezTo>
                  <a:cubicBezTo>
                    <a:pt x="24" y="50"/>
                    <a:pt x="24" y="50"/>
                    <a:pt x="24" y="50"/>
                  </a:cubicBezTo>
                  <a:cubicBezTo>
                    <a:pt x="25" y="49"/>
                    <a:pt x="27" y="49"/>
                    <a:pt x="28" y="50"/>
                  </a:cubicBezTo>
                  <a:cubicBezTo>
                    <a:pt x="29" y="50"/>
                    <a:pt x="29" y="52"/>
                    <a:pt x="29" y="53"/>
                  </a:cubicBezTo>
                  <a:cubicBezTo>
                    <a:pt x="30" y="56"/>
                    <a:pt x="29" y="58"/>
                    <a:pt x="27" y="60"/>
                  </a:cubicBezTo>
                  <a:cubicBezTo>
                    <a:pt x="25" y="62"/>
                    <a:pt x="23" y="62"/>
                    <a:pt x="20" y="62"/>
                  </a:cubicBezTo>
                  <a:cubicBezTo>
                    <a:pt x="17" y="62"/>
                    <a:pt x="14" y="61"/>
                    <a:pt x="12" y="58"/>
                  </a:cubicBezTo>
                  <a:cubicBezTo>
                    <a:pt x="11" y="56"/>
                    <a:pt x="10" y="53"/>
                    <a:pt x="11" y="51"/>
                  </a:cubicBezTo>
                  <a:cubicBezTo>
                    <a:pt x="12" y="48"/>
                    <a:pt x="13" y="46"/>
                    <a:pt x="15" y="44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45" name="Freeform 439"/>
            <p:cNvSpPr>
              <a:spLocks/>
            </p:cNvSpPr>
            <p:nvPr/>
          </p:nvSpPr>
          <p:spPr bwMode="auto">
            <a:xfrm>
              <a:off x="1611313" y="2516188"/>
              <a:ext cx="146050" cy="271463"/>
            </a:xfrm>
            <a:custGeom>
              <a:avLst/>
              <a:gdLst>
                <a:gd name="T0" fmla="*/ 36 w 39"/>
                <a:gd name="T1" fmla="*/ 64 h 72"/>
                <a:gd name="T2" fmla="*/ 39 w 39"/>
                <a:gd name="T3" fmla="*/ 55 h 72"/>
                <a:gd name="T4" fmla="*/ 35 w 39"/>
                <a:gd name="T5" fmla="*/ 43 h 72"/>
                <a:gd name="T6" fmla="*/ 27 w 39"/>
                <a:gd name="T7" fmla="*/ 34 h 72"/>
                <a:gd name="T8" fmla="*/ 21 w 39"/>
                <a:gd name="T9" fmla="*/ 30 h 72"/>
                <a:gd name="T10" fmla="*/ 16 w 39"/>
                <a:gd name="T11" fmla="*/ 26 h 72"/>
                <a:gd name="T12" fmla="*/ 11 w 39"/>
                <a:gd name="T13" fmla="*/ 20 h 72"/>
                <a:gd name="T14" fmla="*/ 12 w 39"/>
                <a:gd name="T15" fmla="*/ 11 h 72"/>
                <a:gd name="T16" fmla="*/ 18 w 39"/>
                <a:gd name="T17" fmla="*/ 9 h 72"/>
                <a:gd name="T18" fmla="*/ 24 w 39"/>
                <a:gd name="T19" fmla="*/ 15 h 72"/>
                <a:gd name="T20" fmla="*/ 24 w 39"/>
                <a:gd name="T21" fmla="*/ 16 h 72"/>
                <a:gd name="T22" fmla="*/ 26 w 39"/>
                <a:gd name="T23" fmla="*/ 18 h 72"/>
                <a:gd name="T24" fmla="*/ 29 w 39"/>
                <a:gd name="T25" fmla="*/ 18 h 72"/>
                <a:gd name="T26" fmla="*/ 31 w 39"/>
                <a:gd name="T27" fmla="*/ 15 h 72"/>
                <a:gd name="T28" fmla="*/ 29 w 39"/>
                <a:gd name="T29" fmla="*/ 7 h 72"/>
                <a:gd name="T30" fmla="*/ 10 w 39"/>
                <a:gd name="T31" fmla="*/ 2 h 72"/>
                <a:gd name="T32" fmla="*/ 1 w 39"/>
                <a:gd name="T33" fmla="*/ 19 h 72"/>
                <a:gd name="T34" fmla="*/ 9 w 39"/>
                <a:gd name="T35" fmla="*/ 32 h 72"/>
                <a:gd name="T36" fmla="*/ 15 w 39"/>
                <a:gd name="T37" fmla="*/ 37 h 72"/>
                <a:gd name="T38" fmla="*/ 20 w 39"/>
                <a:gd name="T39" fmla="*/ 40 h 72"/>
                <a:gd name="T40" fmla="*/ 29 w 39"/>
                <a:gd name="T41" fmla="*/ 52 h 72"/>
                <a:gd name="T42" fmla="*/ 29 w 39"/>
                <a:gd name="T43" fmla="*/ 55 h 72"/>
                <a:gd name="T44" fmla="*/ 20 w 39"/>
                <a:gd name="T45" fmla="*/ 63 h 72"/>
                <a:gd name="T46" fmla="*/ 15 w 39"/>
                <a:gd name="T47" fmla="*/ 63 h 72"/>
                <a:gd name="T48" fmla="*/ 10 w 39"/>
                <a:gd name="T49" fmla="*/ 54 h 72"/>
                <a:gd name="T50" fmla="*/ 12 w 39"/>
                <a:gd name="T51" fmla="*/ 51 h 72"/>
                <a:gd name="T52" fmla="*/ 16 w 39"/>
                <a:gd name="T53" fmla="*/ 51 h 72"/>
                <a:gd name="T54" fmla="*/ 18 w 39"/>
                <a:gd name="T55" fmla="*/ 52 h 72"/>
                <a:gd name="T56" fmla="*/ 23 w 39"/>
                <a:gd name="T57" fmla="*/ 50 h 72"/>
                <a:gd name="T58" fmla="*/ 22 w 39"/>
                <a:gd name="T59" fmla="*/ 46 h 72"/>
                <a:gd name="T60" fmla="*/ 8 w 39"/>
                <a:gd name="T61" fmla="*/ 44 h 72"/>
                <a:gd name="T62" fmla="*/ 1 w 39"/>
                <a:gd name="T63" fmla="*/ 58 h 72"/>
                <a:gd name="T64" fmla="*/ 18 w 39"/>
                <a:gd name="T65" fmla="*/ 72 h 72"/>
                <a:gd name="T66" fmla="*/ 19 w 39"/>
                <a:gd name="T67" fmla="*/ 72 h 72"/>
                <a:gd name="T68" fmla="*/ 19 w 39"/>
                <a:gd name="T69" fmla="*/ 72 h 72"/>
                <a:gd name="T70" fmla="*/ 36 w 39"/>
                <a:gd name="T71" fmla="*/ 64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9" h="72">
                  <a:moveTo>
                    <a:pt x="36" y="64"/>
                  </a:moveTo>
                  <a:cubicBezTo>
                    <a:pt x="38" y="61"/>
                    <a:pt x="39" y="58"/>
                    <a:pt x="39" y="55"/>
                  </a:cubicBezTo>
                  <a:cubicBezTo>
                    <a:pt x="39" y="51"/>
                    <a:pt x="38" y="47"/>
                    <a:pt x="35" y="43"/>
                  </a:cubicBezTo>
                  <a:cubicBezTo>
                    <a:pt x="33" y="40"/>
                    <a:pt x="30" y="37"/>
                    <a:pt x="27" y="34"/>
                  </a:cubicBezTo>
                  <a:cubicBezTo>
                    <a:pt x="25" y="33"/>
                    <a:pt x="23" y="31"/>
                    <a:pt x="21" y="30"/>
                  </a:cubicBezTo>
                  <a:cubicBezTo>
                    <a:pt x="19" y="29"/>
                    <a:pt x="17" y="28"/>
                    <a:pt x="16" y="26"/>
                  </a:cubicBezTo>
                  <a:cubicBezTo>
                    <a:pt x="13" y="25"/>
                    <a:pt x="12" y="22"/>
                    <a:pt x="11" y="20"/>
                  </a:cubicBezTo>
                  <a:cubicBezTo>
                    <a:pt x="10" y="16"/>
                    <a:pt x="10" y="14"/>
                    <a:pt x="12" y="11"/>
                  </a:cubicBezTo>
                  <a:cubicBezTo>
                    <a:pt x="13" y="9"/>
                    <a:pt x="16" y="8"/>
                    <a:pt x="18" y="9"/>
                  </a:cubicBezTo>
                  <a:cubicBezTo>
                    <a:pt x="22" y="10"/>
                    <a:pt x="24" y="11"/>
                    <a:pt x="24" y="15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5" y="17"/>
                    <a:pt x="25" y="18"/>
                    <a:pt x="26" y="18"/>
                  </a:cubicBezTo>
                  <a:cubicBezTo>
                    <a:pt x="27" y="19"/>
                    <a:pt x="28" y="18"/>
                    <a:pt x="29" y="18"/>
                  </a:cubicBezTo>
                  <a:cubicBezTo>
                    <a:pt x="30" y="17"/>
                    <a:pt x="31" y="16"/>
                    <a:pt x="31" y="15"/>
                  </a:cubicBezTo>
                  <a:cubicBezTo>
                    <a:pt x="31" y="13"/>
                    <a:pt x="31" y="10"/>
                    <a:pt x="29" y="7"/>
                  </a:cubicBezTo>
                  <a:cubicBezTo>
                    <a:pt x="25" y="1"/>
                    <a:pt x="16" y="0"/>
                    <a:pt x="10" y="2"/>
                  </a:cubicBezTo>
                  <a:cubicBezTo>
                    <a:pt x="4" y="5"/>
                    <a:pt x="0" y="12"/>
                    <a:pt x="1" y="19"/>
                  </a:cubicBezTo>
                  <a:cubicBezTo>
                    <a:pt x="2" y="24"/>
                    <a:pt x="5" y="29"/>
                    <a:pt x="9" y="32"/>
                  </a:cubicBezTo>
                  <a:cubicBezTo>
                    <a:pt x="11" y="34"/>
                    <a:pt x="13" y="35"/>
                    <a:pt x="15" y="37"/>
                  </a:cubicBezTo>
                  <a:cubicBezTo>
                    <a:pt x="17" y="38"/>
                    <a:pt x="18" y="39"/>
                    <a:pt x="20" y="40"/>
                  </a:cubicBezTo>
                  <a:cubicBezTo>
                    <a:pt x="25" y="44"/>
                    <a:pt x="28" y="47"/>
                    <a:pt x="29" y="52"/>
                  </a:cubicBezTo>
                  <a:cubicBezTo>
                    <a:pt x="29" y="53"/>
                    <a:pt x="29" y="54"/>
                    <a:pt x="29" y="55"/>
                  </a:cubicBezTo>
                  <a:cubicBezTo>
                    <a:pt x="29" y="59"/>
                    <a:pt x="25" y="63"/>
                    <a:pt x="20" y="63"/>
                  </a:cubicBezTo>
                  <a:cubicBezTo>
                    <a:pt x="18" y="63"/>
                    <a:pt x="17" y="64"/>
                    <a:pt x="15" y="63"/>
                  </a:cubicBezTo>
                  <a:cubicBezTo>
                    <a:pt x="12" y="61"/>
                    <a:pt x="10" y="57"/>
                    <a:pt x="10" y="54"/>
                  </a:cubicBezTo>
                  <a:cubicBezTo>
                    <a:pt x="11" y="52"/>
                    <a:pt x="11" y="51"/>
                    <a:pt x="12" y="51"/>
                  </a:cubicBezTo>
                  <a:cubicBezTo>
                    <a:pt x="13" y="50"/>
                    <a:pt x="15" y="50"/>
                    <a:pt x="16" y="51"/>
                  </a:cubicBezTo>
                  <a:cubicBezTo>
                    <a:pt x="16" y="51"/>
                    <a:pt x="17" y="52"/>
                    <a:pt x="18" y="52"/>
                  </a:cubicBezTo>
                  <a:cubicBezTo>
                    <a:pt x="20" y="53"/>
                    <a:pt x="22" y="52"/>
                    <a:pt x="23" y="50"/>
                  </a:cubicBezTo>
                  <a:cubicBezTo>
                    <a:pt x="24" y="49"/>
                    <a:pt x="23" y="47"/>
                    <a:pt x="22" y="46"/>
                  </a:cubicBezTo>
                  <a:cubicBezTo>
                    <a:pt x="18" y="42"/>
                    <a:pt x="13" y="42"/>
                    <a:pt x="8" y="44"/>
                  </a:cubicBezTo>
                  <a:cubicBezTo>
                    <a:pt x="3" y="46"/>
                    <a:pt x="0" y="52"/>
                    <a:pt x="1" y="58"/>
                  </a:cubicBezTo>
                  <a:cubicBezTo>
                    <a:pt x="3" y="66"/>
                    <a:pt x="10" y="72"/>
                    <a:pt x="18" y="72"/>
                  </a:cubicBezTo>
                  <a:cubicBezTo>
                    <a:pt x="19" y="72"/>
                    <a:pt x="19" y="72"/>
                    <a:pt x="19" y="72"/>
                  </a:cubicBezTo>
                  <a:cubicBezTo>
                    <a:pt x="19" y="72"/>
                    <a:pt x="19" y="72"/>
                    <a:pt x="19" y="72"/>
                  </a:cubicBezTo>
                  <a:cubicBezTo>
                    <a:pt x="26" y="72"/>
                    <a:pt x="31" y="69"/>
                    <a:pt x="36" y="64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46" name="Freeform 440"/>
            <p:cNvSpPr>
              <a:spLocks/>
            </p:cNvSpPr>
            <p:nvPr/>
          </p:nvSpPr>
          <p:spPr bwMode="auto">
            <a:xfrm>
              <a:off x="1055688" y="3743325"/>
              <a:ext cx="33337" cy="369888"/>
            </a:xfrm>
            <a:custGeom>
              <a:avLst/>
              <a:gdLst>
                <a:gd name="T0" fmla="*/ 8 w 9"/>
                <a:gd name="T1" fmla="*/ 4 h 98"/>
                <a:gd name="T2" fmla="*/ 8 w 9"/>
                <a:gd name="T3" fmla="*/ 2 h 98"/>
                <a:gd name="T4" fmla="*/ 5 w 9"/>
                <a:gd name="T5" fmla="*/ 0 h 98"/>
                <a:gd name="T6" fmla="*/ 2 w 9"/>
                <a:gd name="T7" fmla="*/ 2 h 98"/>
                <a:gd name="T8" fmla="*/ 2 w 9"/>
                <a:gd name="T9" fmla="*/ 4 h 98"/>
                <a:gd name="T10" fmla="*/ 1 w 9"/>
                <a:gd name="T11" fmla="*/ 14 h 98"/>
                <a:gd name="T12" fmla="*/ 1 w 9"/>
                <a:gd name="T13" fmla="*/ 22 h 98"/>
                <a:gd name="T14" fmla="*/ 1 w 9"/>
                <a:gd name="T15" fmla="*/ 31 h 98"/>
                <a:gd name="T16" fmla="*/ 0 w 9"/>
                <a:gd name="T17" fmla="*/ 40 h 98"/>
                <a:gd name="T18" fmla="*/ 0 w 9"/>
                <a:gd name="T19" fmla="*/ 53 h 98"/>
                <a:gd name="T20" fmla="*/ 0 w 9"/>
                <a:gd name="T21" fmla="*/ 61 h 98"/>
                <a:gd name="T22" fmla="*/ 0 w 9"/>
                <a:gd name="T23" fmla="*/ 91 h 98"/>
                <a:gd name="T24" fmla="*/ 0 w 9"/>
                <a:gd name="T25" fmla="*/ 95 h 98"/>
                <a:gd name="T26" fmla="*/ 4 w 9"/>
                <a:gd name="T27" fmla="*/ 98 h 98"/>
                <a:gd name="T28" fmla="*/ 4 w 9"/>
                <a:gd name="T29" fmla="*/ 98 h 98"/>
                <a:gd name="T30" fmla="*/ 8 w 9"/>
                <a:gd name="T31" fmla="*/ 95 h 98"/>
                <a:gd name="T32" fmla="*/ 9 w 9"/>
                <a:gd name="T33" fmla="*/ 91 h 98"/>
                <a:gd name="T34" fmla="*/ 9 w 9"/>
                <a:gd name="T35" fmla="*/ 53 h 98"/>
                <a:gd name="T36" fmla="*/ 9 w 9"/>
                <a:gd name="T37" fmla="*/ 53 h 98"/>
                <a:gd name="T38" fmla="*/ 9 w 9"/>
                <a:gd name="T39" fmla="*/ 25 h 98"/>
                <a:gd name="T40" fmla="*/ 8 w 9"/>
                <a:gd name="T41" fmla="*/ 5 h 98"/>
                <a:gd name="T42" fmla="*/ 8 w 9"/>
                <a:gd name="T43" fmla="*/ 4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9" h="98">
                  <a:moveTo>
                    <a:pt x="8" y="4"/>
                  </a:moveTo>
                  <a:cubicBezTo>
                    <a:pt x="8" y="4"/>
                    <a:pt x="8" y="3"/>
                    <a:pt x="8" y="2"/>
                  </a:cubicBezTo>
                  <a:cubicBezTo>
                    <a:pt x="7" y="0"/>
                    <a:pt x="6" y="0"/>
                    <a:pt x="5" y="0"/>
                  </a:cubicBezTo>
                  <a:cubicBezTo>
                    <a:pt x="3" y="0"/>
                    <a:pt x="2" y="1"/>
                    <a:pt x="2" y="2"/>
                  </a:cubicBezTo>
                  <a:cubicBezTo>
                    <a:pt x="2" y="3"/>
                    <a:pt x="2" y="4"/>
                    <a:pt x="2" y="4"/>
                  </a:cubicBezTo>
                  <a:cubicBezTo>
                    <a:pt x="2" y="8"/>
                    <a:pt x="1" y="11"/>
                    <a:pt x="1" y="14"/>
                  </a:cubicBezTo>
                  <a:cubicBezTo>
                    <a:pt x="1" y="17"/>
                    <a:pt x="1" y="19"/>
                    <a:pt x="1" y="22"/>
                  </a:cubicBezTo>
                  <a:cubicBezTo>
                    <a:pt x="1" y="25"/>
                    <a:pt x="1" y="28"/>
                    <a:pt x="1" y="31"/>
                  </a:cubicBezTo>
                  <a:cubicBezTo>
                    <a:pt x="0" y="34"/>
                    <a:pt x="0" y="37"/>
                    <a:pt x="0" y="40"/>
                  </a:cubicBezTo>
                  <a:cubicBezTo>
                    <a:pt x="0" y="44"/>
                    <a:pt x="0" y="49"/>
                    <a:pt x="0" y="53"/>
                  </a:cubicBezTo>
                  <a:cubicBezTo>
                    <a:pt x="0" y="61"/>
                    <a:pt x="0" y="61"/>
                    <a:pt x="0" y="61"/>
                  </a:cubicBezTo>
                  <a:cubicBezTo>
                    <a:pt x="0" y="71"/>
                    <a:pt x="0" y="81"/>
                    <a:pt x="0" y="91"/>
                  </a:cubicBezTo>
                  <a:cubicBezTo>
                    <a:pt x="0" y="93"/>
                    <a:pt x="0" y="94"/>
                    <a:pt x="0" y="95"/>
                  </a:cubicBezTo>
                  <a:cubicBezTo>
                    <a:pt x="1" y="98"/>
                    <a:pt x="3" y="98"/>
                    <a:pt x="4" y="98"/>
                  </a:cubicBezTo>
                  <a:cubicBezTo>
                    <a:pt x="4" y="98"/>
                    <a:pt x="4" y="98"/>
                    <a:pt x="4" y="98"/>
                  </a:cubicBezTo>
                  <a:cubicBezTo>
                    <a:pt x="6" y="98"/>
                    <a:pt x="8" y="97"/>
                    <a:pt x="8" y="95"/>
                  </a:cubicBezTo>
                  <a:cubicBezTo>
                    <a:pt x="9" y="94"/>
                    <a:pt x="9" y="93"/>
                    <a:pt x="9" y="91"/>
                  </a:cubicBezTo>
                  <a:cubicBezTo>
                    <a:pt x="9" y="53"/>
                    <a:pt x="9" y="53"/>
                    <a:pt x="9" y="53"/>
                  </a:cubicBezTo>
                  <a:cubicBezTo>
                    <a:pt x="9" y="53"/>
                    <a:pt x="9" y="53"/>
                    <a:pt x="9" y="53"/>
                  </a:cubicBezTo>
                  <a:cubicBezTo>
                    <a:pt x="9" y="25"/>
                    <a:pt x="9" y="25"/>
                    <a:pt x="9" y="25"/>
                  </a:cubicBezTo>
                  <a:cubicBezTo>
                    <a:pt x="9" y="18"/>
                    <a:pt x="9" y="11"/>
                    <a:pt x="8" y="5"/>
                  </a:cubicBezTo>
                  <a:lnTo>
                    <a:pt x="8" y="4"/>
                  </a:ln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47" name="Freeform 441"/>
            <p:cNvSpPr>
              <a:spLocks/>
            </p:cNvSpPr>
            <p:nvPr/>
          </p:nvSpPr>
          <p:spPr bwMode="auto">
            <a:xfrm>
              <a:off x="1058863" y="1974850"/>
              <a:ext cx="33337" cy="165100"/>
            </a:xfrm>
            <a:custGeom>
              <a:avLst/>
              <a:gdLst>
                <a:gd name="T0" fmla="*/ 0 w 9"/>
                <a:gd name="T1" fmla="*/ 40 h 44"/>
                <a:gd name="T2" fmla="*/ 4 w 9"/>
                <a:gd name="T3" fmla="*/ 44 h 44"/>
                <a:gd name="T4" fmla="*/ 5 w 9"/>
                <a:gd name="T5" fmla="*/ 44 h 44"/>
                <a:gd name="T6" fmla="*/ 9 w 9"/>
                <a:gd name="T7" fmla="*/ 40 h 44"/>
                <a:gd name="T8" fmla="*/ 9 w 9"/>
                <a:gd name="T9" fmla="*/ 38 h 44"/>
                <a:gd name="T10" fmla="*/ 9 w 9"/>
                <a:gd name="T11" fmla="*/ 5 h 44"/>
                <a:gd name="T12" fmla="*/ 9 w 9"/>
                <a:gd name="T13" fmla="*/ 3 h 44"/>
                <a:gd name="T14" fmla="*/ 4 w 9"/>
                <a:gd name="T15" fmla="*/ 0 h 44"/>
                <a:gd name="T16" fmla="*/ 4 w 9"/>
                <a:gd name="T17" fmla="*/ 0 h 44"/>
                <a:gd name="T18" fmla="*/ 0 w 9"/>
                <a:gd name="T19" fmla="*/ 3 h 44"/>
                <a:gd name="T20" fmla="*/ 0 w 9"/>
                <a:gd name="T21" fmla="*/ 6 h 44"/>
                <a:gd name="T22" fmla="*/ 0 w 9"/>
                <a:gd name="T23" fmla="*/ 6 h 44"/>
                <a:gd name="T24" fmla="*/ 0 w 9"/>
                <a:gd name="T25" fmla="*/ 17 h 44"/>
                <a:gd name="T26" fmla="*/ 0 w 9"/>
                <a:gd name="T27" fmla="*/ 26 h 44"/>
                <a:gd name="T28" fmla="*/ 0 w 9"/>
                <a:gd name="T29" fmla="*/ 37 h 44"/>
                <a:gd name="T30" fmla="*/ 0 w 9"/>
                <a:gd name="T31" fmla="*/ 4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" h="44">
                  <a:moveTo>
                    <a:pt x="0" y="40"/>
                  </a:moveTo>
                  <a:cubicBezTo>
                    <a:pt x="1" y="42"/>
                    <a:pt x="3" y="44"/>
                    <a:pt x="4" y="44"/>
                  </a:cubicBezTo>
                  <a:cubicBezTo>
                    <a:pt x="5" y="44"/>
                    <a:pt x="5" y="44"/>
                    <a:pt x="5" y="44"/>
                  </a:cubicBezTo>
                  <a:cubicBezTo>
                    <a:pt x="7" y="43"/>
                    <a:pt x="8" y="42"/>
                    <a:pt x="9" y="40"/>
                  </a:cubicBezTo>
                  <a:cubicBezTo>
                    <a:pt x="9" y="39"/>
                    <a:pt x="9" y="39"/>
                    <a:pt x="9" y="38"/>
                  </a:cubicBezTo>
                  <a:cubicBezTo>
                    <a:pt x="9" y="27"/>
                    <a:pt x="9" y="16"/>
                    <a:pt x="9" y="5"/>
                  </a:cubicBezTo>
                  <a:cubicBezTo>
                    <a:pt x="9" y="5"/>
                    <a:pt x="9" y="4"/>
                    <a:pt x="9" y="3"/>
                  </a:cubicBezTo>
                  <a:cubicBezTo>
                    <a:pt x="8" y="1"/>
                    <a:pt x="7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0" y="5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10"/>
                    <a:pt x="0" y="14"/>
                    <a:pt x="0" y="17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30"/>
                    <a:pt x="0" y="33"/>
                    <a:pt x="0" y="37"/>
                  </a:cubicBezTo>
                  <a:cubicBezTo>
                    <a:pt x="0" y="38"/>
                    <a:pt x="0" y="39"/>
                    <a:pt x="0" y="40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48" name="Freeform 442"/>
            <p:cNvSpPr>
              <a:spLocks/>
            </p:cNvSpPr>
            <p:nvPr/>
          </p:nvSpPr>
          <p:spPr bwMode="auto">
            <a:xfrm>
              <a:off x="1168400" y="2043113"/>
              <a:ext cx="123825" cy="93663"/>
            </a:xfrm>
            <a:custGeom>
              <a:avLst/>
              <a:gdLst>
                <a:gd name="T0" fmla="*/ 4 w 33"/>
                <a:gd name="T1" fmla="*/ 25 h 25"/>
                <a:gd name="T2" fmla="*/ 6 w 33"/>
                <a:gd name="T3" fmla="*/ 24 h 25"/>
                <a:gd name="T4" fmla="*/ 8 w 33"/>
                <a:gd name="T5" fmla="*/ 23 h 25"/>
                <a:gd name="T6" fmla="*/ 11 w 33"/>
                <a:gd name="T7" fmla="*/ 21 h 25"/>
                <a:gd name="T8" fmla="*/ 29 w 33"/>
                <a:gd name="T9" fmla="*/ 9 h 25"/>
                <a:gd name="T10" fmla="*/ 31 w 33"/>
                <a:gd name="T11" fmla="*/ 7 h 25"/>
                <a:gd name="T12" fmla="*/ 32 w 33"/>
                <a:gd name="T13" fmla="*/ 6 h 25"/>
                <a:gd name="T14" fmla="*/ 33 w 33"/>
                <a:gd name="T15" fmla="*/ 4 h 25"/>
                <a:gd name="T16" fmla="*/ 31 w 33"/>
                <a:gd name="T17" fmla="*/ 1 h 25"/>
                <a:gd name="T18" fmla="*/ 28 w 33"/>
                <a:gd name="T19" fmla="*/ 1 h 25"/>
                <a:gd name="T20" fmla="*/ 28 w 33"/>
                <a:gd name="T21" fmla="*/ 1 h 25"/>
                <a:gd name="T22" fmla="*/ 25 w 33"/>
                <a:gd name="T23" fmla="*/ 2 h 25"/>
                <a:gd name="T24" fmla="*/ 4 w 33"/>
                <a:gd name="T25" fmla="*/ 16 h 25"/>
                <a:gd name="T26" fmla="*/ 1 w 33"/>
                <a:gd name="T27" fmla="*/ 18 h 25"/>
                <a:gd name="T28" fmla="*/ 1 w 33"/>
                <a:gd name="T29" fmla="*/ 23 h 25"/>
                <a:gd name="T30" fmla="*/ 4 w 33"/>
                <a:gd name="T31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3" h="25">
                  <a:moveTo>
                    <a:pt x="4" y="25"/>
                  </a:moveTo>
                  <a:cubicBezTo>
                    <a:pt x="5" y="25"/>
                    <a:pt x="5" y="24"/>
                    <a:pt x="6" y="24"/>
                  </a:cubicBezTo>
                  <a:cubicBezTo>
                    <a:pt x="7" y="24"/>
                    <a:pt x="7" y="23"/>
                    <a:pt x="8" y="23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7" y="17"/>
                    <a:pt x="23" y="13"/>
                    <a:pt x="29" y="9"/>
                  </a:cubicBezTo>
                  <a:cubicBezTo>
                    <a:pt x="30" y="9"/>
                    <a:pt x="31" y="8"/>
                    <a:pt x="31" y="7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3" y="6"/>
                    <a:pt x="33" y="5"/>
                    <a:pt x="33" y="4"/>
                  </a:cubicBezTo>
                  <a:cubicBezTo>
                    <a:pt x="33" y="2"/>
                    <a:pt x="32" y="1"/>
                    <a:pt x="31" y="1"/>
                  </a:cubicBezTo>
                  <a:cubicBezTo>
                    <a:pt x="30" y="0"/>
                    <a:pt x="29" y="0"/>
                    <a:pt x="28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7" y="1"/>
                    <a:pt x="26" y="2"/>
                    <a:pt x="25" y="2"/>
                  </a:cubicBezTo>
                  <a:cubicBezTo>
                    <a:pt x="18" y="7"/>
                    <a:pt x="11" y="11"/>
                    <a:pt x="4" y="16"/>
                  </a:cubicBezTo>
                  <a:cubicBezTo>
                    <a:pt x="3" y="16"/>
                    <a:pt x="2" y="17"/>
                    <a:pt x="1" y="18"/>
                  </a:cubicBezTo>
                  <a:cubicBezTo>
                    <a:pt x="0" y="20"/>
                    <a:pt x="0" y="21"/>
                    <a:pt x="1" y="23"/>
                  </a:cubicBezTo>
                  <a:cubicBezTo>
                    <a:pt x="2" y="24"/>
                    <a:pt x="3" y="25"/>
                    <a:pt x="4" y="25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49" name="Freeform 443"/>
            <p:cNvSpPr>
              <a:spLocks/>
            </p:cNvSpPr>
            <p:nvPr/>
          </p:nvSpPr>
          <p:spPr bwMode="auto">
            <a:xfrm>
              <a:off x="855663" y="2043113"/>
              <a:ext cx="128587" cy="93663"/>
            </a:xfrm>
            <a:custGeom>
              <a:avLst/>
              <a:gdLst>
                <a:gd name="T0" fmla="*/ 30 w 34"/>
                <a:gd name="T1" fmla="*/ 16 h 25"/>
                <a:gd name="T2" fmla="*/ 16 w 34"/>
                <a:gd name="T3" fmla="*/ 7 h 25"/>
                <a:gd name="T4" fmla="*/ 10 w 34"/>
                <a:gd name="T5" fmla="*/ 3 h 25"/>
                <a:gd name="T6" fmla="*/ 8 w 34"/>
                <a:gd name="T7" fmla="*/ 2 h 25"/>
                <a:gd name="T8" fmla="*/ 4 w 34"/>
                <a:gd name="T9" fmla="*/ 0 h 25"/>
                <a:gd name="T10" fmla="*/ 1 w 34"/>
                <a:gd name="T11" fmla="*/ 2 h 25"/>
                <a:gd name="T12" fmla="*/ 0 w 34"/>
                <a:gd name="T13" fmla="*/ 5 h 25"/>
                <a:gd name="T14" fmla="*/ 2 w 34"/>
                <a:gd name="T15" fmla="*/ 7 h 25"/>
                <a:gd name="T16" fmla="*/ 3 w 34"/>
                <a:gd name="T17" fmla="*/ 8 h 25"/>
                <a:gd name="T18" fmla="*/ 6 w 34"/>
                <a:gd name="T19" fmla="*/ 10 h 25"/>
                <a:gd name="T20" fmla="*/ 25 w 34"/>
                <a:gd name="T21" fmla="*/ 23 h 25"/>
                <a:gd name="T22" fmla="*/ 28 w 34"/>
                <a:gd name="T23" fmla="*/ 24 h 25"/>
                <a:gd name="T24" fmla="*/ 30 w 34"/>
                <a:gd name="T25" fmla="*/ 25 h 25"/>
                <a:gd name="T26" fmla="*/ 32 w 34"/>
                <a:gd name="T27" fmla="*/ 24 h 25"/>
                <a:gd name="T28" fmla="*/ 34 w 34"/>
                <a:gd name="T29" fmla="*/ 21 h 25"/>
                <a:gd name="T30" fmla="*/ 33 w 34"/>
                <a:gd name="T31" fmla="*/ 18 h 25"/>
                <a:gd name="T32" fmla="*/ 30 w 34"/>
                <a:gd name="T33" fmla="*/ 16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4" h="25">
                  <a:moveTo>
                    <a:pt x="30" y="16"/>
                  </a:moveTo>
                  <a:cubicBezTo>
                    <a:pt x="25" y="13"/>
                    <a:pt x="20" y="10"/>
                    <a:pt x="16" y="7"/>
                  </a:cubicBezTo>
                  <a:cubicBezTo>
                    <a:pt x="14" y="5"/>
                    <a:pt x="12" y="4"/>
                    <a:pt x="10" y="3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7" y="1"/>
                    <a:pt x="6" y="0"/>
                    <a:pt x="4" y="0"/>
                  </a:cubicBezTo>
                  <a:cubicBezTo>
                    <a:pt x="3" y="0"/>
                    <a:pt x="2" y="1"/>
                    <a:pt x="1" y="2"/>
                  </a:cubicBezTo>
                  <a:cubicBezTo>
                    <a:pt x="1" y="2"/>
                    <a:pt x="0" y="3"/>
                    <a:pt x="0" y="5"/>
                  </a:cubicBezTo>
                  <a:cubicBezTo>
                    <a:pt x="1" y="6"/>
                    <a:pt x="1" y="7"/>
                    <a:pt x="2" y="7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9"/>
                    <a:pt x="5" y="9"/>
                    <a:pt x="6" y="10"/>
                  </a:cubicBezTo>
                  <a:cubicBezTo>
                    <a:pt x="12" y="14"/>
                    <a:pt x="19" y="18"/>
                    <a:pt x="25" y="23"/>
                  </a:cubicBezTo>
                  <a:cubicBezTo>
                    <a:pt x="26" y="23"/>
                    <a:pt x="27" y="24"/>
                    <a:pt x="28" y="24"/>
                  </a:cubicBezTo>
                  <a:cubicBezTo>
                    <a:pt x="29" y="24"/>
                    <a:pt x="29" y="25"/>
                    <a:pt x="30" y="25"/>
                  </a:cubicBezTo>
                  <a:cubicBezTo>
                    <a:pt x="30" y="25"/>
                    <a:pt x="31" y="24"/>
                    <a:pt x="32" y="24"/>
                  </a:cubicBezTo>
                  <a:cubicBezTo>
                    <a:pt x="33" y="23"/>
                    <a:pt x="34" y="22"/>
                    <a:pt x="34" y="21"/>
                  </a:cubicBezTo>
                  <a:cubicBezTo>
                    <a:pt x="34" y="20"/>
                    <a:pt x="33" y="19"/>
                    <a:pt x="33" y="18"/>
                  </a:cubicBezTo>
                  <a:cubicBezTo>
                    <a:pt x="32" y="17"/>
                    <a:pt x="31" y="17"/>
                    <a:pt x="30" y="16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50" name="Freeform 444"/>
            <p:cNvSpPr>
              <a:spLocks/>
            </p:cNvSpPr>
            <p:nvPr/>
          </p:nvSpPr>
          <p:spPr bwMode="auto">
            <a:xfrm>
              <a:off x="1058863" y="3397250"/>
              <a:ext cx="33337" cy="139700"/>
            </a:xfrm>
            <a:custGeom>
              <a:avLst/>
              <a:gdLst>
                <a:gd name="T0" fmla="*/ 8 w 9"/>
                <a:gd name="T1" fmla="*/ 3 h 37"/>
                <a:gd name="T2" fmla="*/ 5 w 9"/>
                <a:gd name="T3" fmla="*/ 0 h 37"/>
                <a:gd name="T4" fmla="*/ 1 w 9"/>
                <a:gd name="T5" fmla="*/ 3 h 37"/>
                <a:gd name="T6" fmla="*/ 0 w 9"/>
                <a:gd name="T7" fmla="*/ 8 h 37"/>
                <a:gd name="T8" fmla="*/ 0 w 9"/>
                <a:gd name="T9" fmla="*/ 16 h 37"/>
                <a:gd name="T10" fmla="*/ 0 w 9"/>
                <a:gd name="T11" fmla="*/ 18 h 37"/>
                <a:gd name="T12" fmla="*/ 0 w 9"/>
                <a:gd name="T13" fmla="*/ 18 h 37"/>
                <a:gd name="T14" fmla="*/ 0 w 9"/>
                <a:gd name="T15" fmla="*/ 32 h 37"/>
                <a:gd name="T16" fmla="*/ 1 w 9"/>
                <a:gd name="T17" fmla="*/ 35 h 37"/>
                <a:gd name="T18" fmla="*/ 4 w 9"/>
                <a:gd name="T19" fmla="*/ 37 h 37"/>
                <a:gd name="T20" fmla="*/ 5 w 9"/>
                <a:gd name="T21" fmla="*/ 37 h 37"/>
                <a:gd name="T22" fmla="*/ 9 w 9"/>
                <a:gd name="T23" fmla="*/ 34 h 37"/>
                <a:gd name="T24" fmla="*/ 9 w 9"/>
                <a:gd name="T25" fmla="*/ 32 h 37"/>
                <a:gd name="T26" fmla="*/ 9 w 9"/>
                <a:gd name="T27" fmla="*/ 27 h 37"/>
                <a:gd name="T28" fmla="*/ 9 w 9"/>
                <a:gd name="T29" fmla="*/ 8 h 37"/>
                <a:gd name="T30" fmla="*/ 8 w 9"/>
                <a:gd name="T31" fmla="*/ 3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" h="37">
                  <a:moveTo>
                    <a:pt x="8" y="3"/>
                  </a:moveTo>
                  <a:cubicBezTo>
                    <a:pt x="8" y="1"/>
                    <a:pt x="6" y="0"/>
                    <a:pt x="5" y="0"/>
                  </a:cubicBezTo>
                  <a:cubicBezTo>
                    <a:pt x="3" y="0"/>
                    <a:pt x="2" y="1"/>
                    <a:pt x="1" y="3"/>
                  </a:cubicBezTo>
                  <a:cubicBezTo>
                    <a:pt x="0" y="4"/>
                    <a:pt x="0" y="6"/>
                    <a:pt x="0" y="8"/>
                  </a:cubicBezTo>
                  <a:cubicBezTo>
                    <a:pt x="0" y="10"/>
                    <a:pt x="0" y="13"/>
                    <a:pt x="0" y="16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0" y="33"/>
                    <a:pt x="0" y="34"/>
                    <a:pt x="1" y="35"/>
                  </a:cubicBezTo>
                  <a:cubicBezTo>
                    <a:pt x="1" y="36"/>
                    <a:pt x="3" y="37"/>
                    <a:pt x="4" y="37"/>
                  </a:cubicBezTo>
                  <a:cubicBezTo>
                    <a:pt x="5" y="37"/>
                    <a:pt x="5" y="37"/>
                    <a:pt x="5" y="37"/>
                  </a:cubicBezTo>
                  <a:cubicBezTo>
                    <a:pt x="6" y="37"/>
                    <a:pt x="8" y="36"/>
                    <a:pt x="9" y="34"/>
                  </a:cubicBezTo>
                  <a:cubicBezTo>
                    <a:pt x="9" y="33"/>
                    <a:pt x="9" y="33"/>
                    <a:pt x="9" y="32"/>
                  </a:cubicBezTo>
                  <a:cubicBezTo>
                    <a:pt x="9" y="27"/>
                    <a:pt x="9" y="27"/>
                    <a:pt x="9" y="27"/>
                  </a:cubicBezTo>
                  <a:cubicBezTo>
                    <a:pt x="9" y="20"/>
                    <a:pt x="9" y="14"/>
                    <a:pt x="9" y="8"/>
                  </a:cubicBezTo>
                  <a:cubicBezTo>
                    <a:pt x="9" y="6"/>
                    <a:pt x="8" y="5"/>
                    <a:pt x="8" y="3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51" name="Freeform 445"/>
            <p:cNvSpPr>
              <a:spLocks/>
            </p:cNvSpPr>
            <p:nvPr/>
          </p:nvSpPr>
          <p:spPr bwMode="auto">
            <a:xfrm>
              <a:off x="858838" y="3371850"/>
              <a:ext cx="101600" cy="82550"/>
            </a:xfrm>
            <a:custGeom>
              <a:avLst/>
              <a:gdLst>
                <a:gd name="T0" fmla="*/ 24 w 27"/>
                <a:gd name="T1" fmla="*/ 1 h 22"/>
                <a:gd name="T2" fmla="*/ 20 w 27"/>
                <a:gd name="T3" fmla="*/ 1 h 22"/>
                <a:gd name="T4" fmla="*/ 19 w 27"/>
                <a:gd name="T5" fmla="*/ 3 h 22"/>
                <a:gd name="T6" fmla="*/ 15 w 27"/>
                <a:gd name="T7" fmla="*/ 5 h 22"/>
                <a:gd name="T8" fmla="*/ 5 w 27"/>
                <a:gd name="T9" fmla="*/ 13 h 22"/>
                <a:gd name="T10" fmla="*/ 1 w 27"/>
                <a:gd name="T11" fmla="*/ 17 h 22"/>
                <a:gd name="T12" fmla="*/ 1 w 27"/>
                <a:gd name="T13" fmla="*/ 21 h 22"/>
                <a:gd name="T14" fmla="*/ 4 w 27"/>
                <a:gd name="T15" fmla="*/ 22 h 22"/>
                <a:gd name="T16" fmla="*/ 4 w 27"/>
                <a:gd name="T17" fmla="*/ 22 h 22"/>
                <a:gd name="T18" fmla="*/ 7 w 27"/>
                <a:gd name="T19" fmla="*/ 21 h 22"/>
                <a:gd name="T20" fmla="*/ 9 w 27"/>
                <a:gd name="T21" fmla="*/ 20 h 22"/>
                <a:gd name="T22" fmla="*/ 23 w 27"/>
                <a:gd name="T23" fmla="*/ 9 h 22"/>
                <a:gd name="T24" fmla="*/ 25 w 27"/>
                <a:gd name="T25" fmla="*/ 7 h 22"/>
                <a:gd name="T26" fmla="*/ 27 w 27"/>
                <a:gd name="T27" fmla="*/ 5 h 22"/>
                <a:gd name="T28" fmla="*/ 27 w 27"/>
                <a:gd name="T29" fmla="*/ 4 h 22"/>
                <a:gd name="T30" fmla="*/ 27 w 27"/>
                <a:gd name="T31" fmla="*/ 4 h 22"/>
                <a:gd name="T32" fmla="*/ 24 w 27"/>
                <a:gd name="T33" fmla="*/ 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" h="22">
                  <a:moveTo>
                    <a:pt x="24" y="1"/>
                  </a:moveTo>
                  <a:cubicBezTo>
                    <a:pt x="23" y="0"/>
                    <a:pt x="22" y="0"/>
                    <a:pt x="20" y="1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7" y="4"/>
                    <a:pt x="16" y="4"/>
                    <a:pt x="15" y="5"/>
                  </a:cubicBezTo>
                  <a:cubicBezTo>
                    <a:pt x="12" y="8"/>
                    <a:pt x="8" y="11"/>
                    <a:pt x="5" y="13"/>
                  </a:cubicBezTo>
                  <a:cubicBezTo>
                    <a:pt x="3" y="14"/>
                    <a:pt x="2" y="15"/>
                    <a:pt x="1" y="17"/>
                  </a:cubicBezTo>
                  <a:cubicBezTo>
                    <a:pt x="0" y="18"/>
                    <a:pt x="0" y="19"/>
                    <a:pt x="1" y="21"/>
                  </a:cubicBezTo>
                  <a:cubicBezTo>
                    <a:pt x="1" y="22"/>
                    <a:pt x="2" y="22"/>
                    <a:pt x="4" y="22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5" y="22"/>
                    <a:pt x="6" y="22"/>
                    <a:pt x="7" y="21"/>
                  </a:cubicBezTo>
                  <a:cubicBezTo>
                    <a:pt x="7" y="21"/>
                    <a:pt x="8" y="21"/>
                    <a:pt x="9" y="20"/>
                  </a:cubicBezTo>
                  <a:cubicBezTo>
                    <a:pt x="14" y="16"/>
                    <a:pt x="18" y="13"/>
                    <a:pt x="23" y="9"/>
                  </a:cubicBezTo>
                  <a:cubicBezTo>
                    <a:pt x="24" y="9"/>
                    <a:pt x="25" y="8"/>
                    <a:pt x="25" y="7"/>
                  </a:cubicBezTo>
                  <a:cubicBezTo>
                    <a:pt x="26" y="7"/>
                    <a:pt x="27" y="6"/>
                    <a:pt x="27" y="5"/>
                  </a:cubicBezTo>
                  <a:cubicBezTo>
                    <a:pt x="27" y="4"/>
                    <a:pt x="27" y="4"/>
                    <a:pt x="27" y="4"/>
                  </a:cubicBezTo>
                  <a:cubicBezTo>
                    <a:pt x="27" y="4"/>
                    <a:pt x="27" y="4"/>
                    <a:pt x="27" y="4"/>
                  </a:cubicBezTo>
                  <a:cubicBezTo>
                    <a:pt x="27" y="3"/>
                    <a:pt x="26" y="2"/>
                    <a:pt x="24" y="1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52" name="Freeform 446"/>
            <p:cNvSpPr>
              <a:spLocks/>
            </p:cNvSpPr>
            <p:nvPr/>
          </p:nvSpPr>
          <p:spPr bwMode="auto">
            <a:xfrm>
              <a:off x="1185863" y="3371850"/>
              <a:ext cx="101600" cy="82550"/>
            </a:xfrm>
            <a:custGeom>
              <a:avLst/>
              <a:gdLst>
                <a:gd name="T0" fmla="*/ 7 w 27"/>
                <a:gd name="T1" fmla="*/ 11 h 22"/>
                <a:gd name="T2" fmla="*/ 8 w 27"/>
                <a:gd name="T3" fmla="*/ 12 h 22"/>
                <a:gd name="T4" fmla="*/ 19 w 27"/>
                <a:gd name="T5" fmla="*/ 20 h 22"/>
                <a:gd name="T6" fmla="*/ 23 w 27"/>
                <a:gd name="T7" fmla="*/ 22 h 22"/>
                <a:gd name="T8" fmla="*/ 24 w 27"/>
                <a:gd name="T9" fmla="*/ 22 h 22"/>
                <a:gd name="T10" fmla="*/ 26 w 27"/>
                <a:gd name="T11" fmla="*/ 21 h 22"/>
                <a:gd name="T12" fmla="*/ 27 w 27"/>
                <a:gd name="T13" fmla="*/ 19 h 22"/>
                <a:gd name="T14" fmla="*/ 27 w 27"/>
                <a:gd name="T15" fmla="*/ 19 h 22"/>
                <a:gd name="T16" fmla="*/ 26 w 27"/>
                <a:gd name="T17" fmla="*/ 16 h 22"/>
                <a:gd name="T18" fmla="*/ 26 w 27"/>
                <a:gd name="T19" fmla="*/ 16 h 22"/>
                <a:gd name="T20" fmla="*/ 23 w 27"/>
                <a:gd name="T21" fmla="*/ 13 h 22"/>
                <a:gd name="T22" fmla="*/ 9 w 27"/>
                <a:gd name="T23" fmla="*/ 3 h 22"/>
                <a:gd name="T24" fmla="*/ 7 w 27"/>
                <a:gd name="T25" fmla="*/ 1 h 22"/>
                <a:gd name="T26" fmla="*/ 2 w 27"/>
                <a:gd name="T27" fmla="*/ 2 h 22"/>
                <a:gd name="T28" fmla="*/ 3 w 27"/>
                <a:gd name="T29" fmla="*/ 8 h 22"/>
                <a:gd name="T30" fmla="*/ 7 w 27"/>
                <a:gd name="T31" fmla="*/ 1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7" h="22">
                  <a:moveTo>
                    <a:pt x="7" y="11"/>
                  </a:moveTo>
                  <a:cubicBezTo>
                    <a:pt x="8" y="12"/>
                    <a:pt x="8" y="12"/>
                    <a:pt x="8" y="12"/>
                  </a:cubicBezTo>
                  <a:cubicBezTo>
                    <a:pt x="12" y="15"/>
                    <a:pt x="16" y="18"/>
                    <a:pt x="19" y="20"/>
                  </a:cubicBezTo>
                  <a:cubicBezTo>
                    <a:pt x="20" y="21"/>
                    <a:pt x="22" y="22"/>
                    <a:pt x="23" y="22"/>
                  </a:cubicBezTo>
                  <a:cubicBezTo>
                    <a:pt x="24" y="22"/>
                    <a:pt x="24" y="22"/>
                    <a:pt x="24" y="22"/>
                  </a:cubicBezTo>
                  <a:cubicBezTo>
                    <a:pt x="25" y="22"/>
                    <a:pt x="25" y="22"/>
                    <a:pt x="26" y="21"/>
                  </a:cubicBezTo>
                  <a:cubicBezTo>
                    <a:pt x="27" y="21"/>
                    <a:pt x="27" y="20"/>
                    <a:pt x="27" y="19"/>
                  </a:cubicBezTo>
                  <a:cubicBezTo>
                    <a:pt x="27" y="19"/>
                    <a:pt x="27" y="19"/>
                    <a:pt x="27" y="19"/>
                  </a:cubicBezTo>
                  <a:cubicBezTo>
                    <a:pt x="27" y="18"/>
                    <a:pt x="27" y="17"/>
                    <a:pt x="26" y="16"/>
                  </a:cubicBezTo>
                  <a:cubicBezTo>
                    <a:pt x="26" y="16"/>
                    <a:pt x="26" y="16"/>
                    <a:pt x="26" y="16"/>
                  </a:cubicBezTo>
                  <a:cubicBezTo>
                    <a:pt x="25" y="15"/>
                    <a:pt x="24" y="14"/>
                    <a:pt x="23" y="13"/>
                  </a:cubicBezTo>
                  <a:cubicBezTo>
                    <a:pt x="18" y="10"/>
                    <a:pt x="14" y="6"/>
                    <a:pt x="9" y="3"/>
                  </a:cubicBezTo>
                  <a:cubicBezTo>
                    <a:pt x="8" y="2"/>
                    <a:pt x="7" y="1"/>
                    <a:pt x="7" y="1"/>
                  </a:cubicBezTo>
                  <a:cubicBezTo>
                    <a:pt x="5" y="0"/>
                    <a:pt x="3" y="1"/>
                    <a:pt x="2" y="2"/>
                  </a:cubicBezTo>
                  <a:cubicBezTo>
                    <a:pt x="0" y="4"/>
                    <a:pt x="1" y="6"/>
                    <a:pt x="3" y="8"/>
                  </a:cubicBezTo>
                  <a:cubicBezTo>
                    <a:pt x="4" y="9"/>
                    <a:pt x="6" y="10"/>
                    <a:pt x="7" y="11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  <p:grpSp>
        <p:nvGrpSpPr>
          <p:cNvPr id="458" name="组合 457"/>
          <p:cNvGrpSpPr/>
          <p:nvPr/>
        </p:nvGrpSpPr>
        <p:grpSpPr>
          <a:xfrm>
            <a:off x="11060536" y="101786"/>
            <a:ext cx="768311" cy="1392355"/>
            <a:chOff x="349250" y="1917700"/>
            <a:chExt cx="1454150" cy="2635251"/>
          </a:xfrm>
        </p:grpSpPr>
        <p:sp>
          <p:nvSpPr>
            <p:cNvPr id="459" name="Freeform 372"/>
            <p:cNvSpPr>
              <a:spLocks/>
            </p:cNvSpPr>
            <p:nvPr/>
          </p:nvSpPr>
          <p:spPr bwMode="auto">
            <a:xfrm>
              <a:off x="630238" y="2378075"/>
              <a:ext cx="890587" cy="722313"/>
            </a:xfrm>
            <a:custGeom>
              <a:avLst/>
              <a:gdLst>
                <a:gd name="T0" fmla="*/ 235 w 237"/>
                <a:gd name="T1" fmla="*/ 95 h 192"/>
                <a:gd name="T2" fmla="*/ 221 w 237"/>
                <a:gd name="T3" fmla="*/ 148 h 192"/>
                <a:gd name="T4" fmla="*/ 196 w 237"/>
                <a:gd name="T5" fmla="*/ 190 h 192"/>
                <a:gd name="T6" fmla="*/ 193 w 237"/>
                <a:gd name="T7" fmla="*/ 191 h 192"/>
                <a:gd name="T8" fmla="*/ 154 w 237"/>
                <a:gd name="T9" fmla="*/ 181 h 192"/>
                <a:gd name="T10" fmla="*/ 136 w 237"/>
                <a:gd name="T11" fmla="*/ 179 h 192"/>
                <a:gd name="T12" fmla="*/ 109 w 237"/>
                <a:gd name="T13" fmla="*/ 178 h 192"/>
                <a:gd name="T14" fmla="*/ 69 w 237"/>
                <a:gd name="T15" fmla="*/ 183 h 192"/>
                <a:gd name="T16" fmla="*/ 45 w 237"/>
                <a:gd name="T17" fmla="*/ 191 h 192"/>
                <a:gd name="T18" fmla="*/ 41 w 237"/>
                <a:gd name="T19" fmla="*/ 189 h 192"/>
                <a:gd name="T20" fmla="*/ 24 w 237"/>
                <a:gd name="T21" fmla="*/ 164 h 192"/>
                <a:gd name="T22" fmla="*/ 10 w 237"/>
                <a:gd name="T23" fmla="*/ 133 h 192"/>
                <a:gd name="T24" fmla="*/ 1 w 237"/>
                <a:gd name="T25" fmla="*/ 89 h 192"/>
                <a:gd name="T26" fmla="*/ 7 w 237"/>
                <a:gd name="T27" fmla="*/ 34 h 192"/>
                <a:gd name="T28" fmla="*/ 22 w 237"/>
                <a:gd name="T29" fmla="*/ 2 h 192"/>
                <a:gd name="T30" fmla="*/ 26 w 237"/>
                <a:gd name="T31" fmla="*/ 1 h 192"/>
                <a:gd name="T32" fmla="*/ 96 w 237"/>
                <a:gd name="T33" fmla="*/ 21 h 192"/>
                <a:gd name="T34" fmla="*/ 127 w 237"/>
                <a:gd name="T35" fmla="*/ 22 h 192"/>
                <a:gd name="T36" fmla="*/ 195 w 237"/>
                <a:gd name="T37" fmla="*/ 7 h 192"/>
                <a:gd name="T38" fmla="*/ 210 w 237"/>
                <a:gd name="T39" fmla="*/ 1 h 192"/>
                <a:gd name="T40" fmla="*/ 210 w 237"/>
                <a:gd name="T41" fmla="*/ 1 h 192"/>
                <a:gd name="T42" fmla="*/ 214 w 237"/>
                <a:gd name="T43" fmla="*/ 2 h 192"/>
                <a:gd name="T44" fmla="*/ 223 w 237"/>
                <a:gd name="T45" fmla="*/ 17 h 192"/>
                <a:gd name="T46" fmla="*/ 233 w 237"/>
                <a:gd name="T47" fmla="*/ 47 h 192"/>
                <a:gd name="T48" fmla="*/ 236 w 237"/>
                <a:gd name="T49" fmla="*/ 68 h 192"/>
                <a:gd name="T50" fmla="*/ 235 w 237"/>
                <a:gd name="T51" fmla="*/ 95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37" h="192">
                  <a:moveTo>
                    <a:pt x="235" y="95"/>
                  </a:moveTo>
                  <a:cubicBezTo>
                    <a:pt x="233" y="113"/>
                    <a:pt x="228" y="131"/>
                    <a:pt x="221" y="148"/>
                  </a:cubicBezTo>
                  <a:cubicBezTo>
                    <a:pt x="214" y="164"/>
                    <a:pt x="206" y="177"/>
                    <a:pt x="196" y="190"/>
                  </a:cubicBezTo>
                  <a:cubicBezTo>
                    <a:pt x="195" y="191"/>
                    <a:pt x="194" y="191"/>
                    <a:pt x="193" y="191"/>
                  </a:cubicBezTo>
                  <a:cubicBezTo>
                    <a:pt x="188" y="190"/>
                    <a:pt x="178" y="185"/>
                    <a:pt x="154" y="181"/>
                  </a:cubicBezTo>
                  <a:cubicBezTo>
                    <a:pt x="148" y="180"/>
                    <a:pt x="142" y="179"/>
                    <a:pt x="136" y="179"/>
                  </a:cubicBezTo>
                  <a:cubicBezTo>
                    <a:pt x="127" y="178"/>
                    <a:pt x="118" y="178"/>
                    <a:pt x="109" y="178"/>
                  </a:cubicBezTo>
                  <a:cubicBezTo>
                    <a:pt x="96" y="178"/>
                    <a:pt x="82" y="180"/>
                    <a:pt x="69" y="183"/>
                  </a:cubicBezTo>
                  <a:cubicBezTo>
                    <a:pt x="56" y="187"/>
                    <a:pt x="51" y="188"/>
                    <a:pt x="45" y="191"/>
                  </a:cubicBezTo>
                  <a:cubicBezTo>
                    <a:pt x="43" y="191"/>
                    <a:pt x="42" y="192"/>
                    <a:pt x="41" y="189"/>
                  </a:cubicBezTo>
                  <a:cubicBezTo>
                    <a:pt x="35" y="181"/>
                    <a:pt x="29" y="173"/>
                    <a:pt x="24" y="164"/>
                  </a:cubicBezTo>
                  <a:cubicBezTo>
                    <a:pt x="19" y="154"/>
                    <a:pt x="14" y="143"/>
                    <a:pt x="10" y="133"/>
                  </a:cubicBezTo>
                  <a:cubicBezTo>
                    <a:pt x="4" y="115"/>
                    <a:pt x="3" y="105"/>
                    <a:pt x="1" y="89"/>
                  </a:cubicBezTo>
                  <a:cubicBezTo>
                    <a:pt x="0" y="75"/>
                    <a:pt x="1" y="54"/>
                    <a:pt x="7" y="34"/>
                  </a:cubicBezTo>
                  <a:cubicBezTo>
                    <a:pt x="12" y="19"/>
                    <a:pt x="20" y="6"/>
                    <a:pt x="22" y="2"/>
                  </a:cubicBezTo>
                  <a:cubicBezTo>
                    <a:pt x="24" y="0"/>
                    <a:pt x="24" y="0"/>
                    <a:pt x="26" y="1"/>
                  </a:cubicBezTo>
                  <a:cubicBezTo>
                    <a:pt x="50" y="11"/>
                    <a:pt x="75" y="18"/>
                    <a:pt x="96" y="21"/>
                  </a:cubicBezTo>
                  <a:cubicBezTo>
                    <a:pt x="106" y="22"/>
                    <a:pt x="117" y="23"/>
                    <a:pt x="127" y="22"/>
                  </a:cubicBezTo>
                  <a:cubicBezTo>
                    <a:pt x="150" y="20"/>
                    <a:pt x="173" y="15"/>
                    <a:pt x="195" y="7"/>
                  </a:cubicBezTo>
                  <a:cubicBezTo>
                    <a:pt x="200" y="5"/>
                    <a:pt x="205" y="3"/>
                    <a:pt x="210" y="1"/>
                  </a:cubicBezTo>
                  <a:cubicBezTo>
                    <a:pt x="210" y="1"/>
                    <a:pt x="210" y="1"/>
                    <a:pt x="210" y="1"/>
                  </a:cubicBezTo>
                  <a:cubicBezTo>
                    <a:pt x="213" y="0"/>
                    <a:pt x="213" y="0"/>
                    <a:pt x="214" y="2"/>
                  </a:cubicBezTo>
                  <a:cubicBezTo>
                    <a:pt x="217" y="6"/>
                    <a:pt x="220" y="11"/>
                    <a:pt x="223" y="17"/>
                  </a:cubicBezTo>
                  <a:cubicBezTo>
                    <a:pt x="227" y="26"/>
                    <a:pt x="231" y="37"/>
                    <a:pt x="233" y="47"/>
                  </a:cubicBezTo>
                  <a:cubicBezTo>
                    <a:pt x="234" y="54"/>
                    <a:pt x="236" y="61"/>
                    <a:pt x="236" y="68"/>
                  </a:cubicBezTo>
                  <a:cubicBezTo>
                    <a:pt x="236" y="74"/>
                    <a:pt x="237" y="74"/>
                    <a:pt x="235" y="95"/>
                  </a:cubicBezTo>
                  <a:close/>
                </a:path>
              </a:pathLst>
            </a:custGeom>
            <a:solidFill>
              <a:srgbClr val="F547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60" name="Freeform 373"/>
            <p:cNvSpPr>
              <a:spLocks noEditPoints="1"/>
            </p:cNvSpPr>
            <p:nvPr/>
          </p:nvSpPr>
          <p:spPr bwMode="auto">
            <a:xfrm>
              <a:off x="889000" y="3676650"/>
              <a:ext cx="373062" cy="876300"/>
            </a:xfrm>
            <a:custGeom>
              <a:avLst/>
              <a:gdLst>
                <a:gd name="T0" fmla="*/ 61 w 99"/>
                <a:gd name="T1" fmla="*/ 159 h 233"/>
                <a:gd name="T2" fmla="*/ 72 w 99"/>
                <a:gd name="T3" fmla="*/ 94 h 233"/>
                <a:gd name="T4" fmla="*/ 79 w 99"/>
                <a:gd name="T5" fmla="*/ 53 h 233"/>
                <a:gd name="T6" fmla="*/ 70 w 99"/>
                <a:gd name="T7" fmla="*/ 18 h 233"/>
                <a:gd name="T8" fmla="*/ 68 w 99"/>
                <a:gd name="T9" fmla="*/ 17 h 233"/>
                <a:gd name="T10" fmla="*/ 68 w 99"/>
                <a:gd name="T11" fmla="*/ 19 h 233"/>
                <a:gd name="T12" fmla="*/ 74 w 99"/>
                <a:gd name="T13" fmla="*/ 57 h 233"/>
                <a:gd name="T14" fmla="*/ 60 w 99"/>
                <a:gd name="T15" fmla="*/ 123 h 233"/>
                <a:gd name="T16" fmla="*/ 56 w 99"/>
                <a:gd name="T17" fmla="*/ 162 h 233"/>
                <a:gd name="T18" fmla="*/ 59 w 99"/>
                <a:gd name="T19" fmla="*/ 195 h 233"/>
                <a:gd name="T20" fmla="*/ 61 w 99"/>
                <a:gd name="T21" fmla="*/ 215 h 233"/>
                <a:gd name="T22" fmla="*/ 50 w 99"/>
                <a:gd name="T23" fmla="*/ 233 h 233"/>
                <a:gd name="T24" fmla="*/ 41 w 99"/>
                <a:gd name="T25" fmla="*/ 227 h 233"/>
                <a:gd name="T26" fmla="*/ 39 w 99"/>
                <a:gd name="T27" fmla="*/ 197 h 233"/>
                <a:gd name="T28" fmla="*/ 43 w 99"/>
                <a:gd name="T29" fmla="*/ 173 h 233"/>
                <a:gd name="T30" fmla="*/ 41 w 99"/>
                <a:gd name="T31" fmla="*/ 137 h 233"/>
                <a:gd name="T32" fmla="*/ 26 w 99"/>
                <a:gd name="T33" fmla="*/ 64 h 233"/>
                <a:gd name="T34" fmla="*/ 29 w 99"/>
                <a:gd name="T35" fmla="*/ 26 h 233"/>
                <a:gd name="T36" fmla="*/ 31 w 99"/>
                <a:gd name="T37" fmla="*/ 17 h 233"/>
                <a:gd name="T38" fmla="*/ 30 w 99"/>
                <a:gd name="T39" fmla="*/ 17 h 233"/>
                <a:gd name="T40" fmla="*/ 21 w 99"/>
                <a:gd name="T41" fmla="*/ 40 h 233"/>
                <a:gd name="T42" fmla="*/ 21 w 99"/>
                <a:gd name="T43" fmla="*/ 68 h 233"/>
                <a:gd name="T44" fmla="*/ 33 w 99"/>
                <a:gd name="T45" fmla="*/ 122 h 233"/>
                <a:gd name="T46" fmla="*/ 37 w 99"/>
                <a:gd name="T47" fmla="*/ 174 h 233"/>
                <a:gd name="T48" fmla="*/ 21 w 99"/>
                <a:gd name="T49" fmla="*/ 217 h 233"/>
                <a:gd name="T50" fmla="*/ 5 w 99"/>
                <a:gd name="T51" fmla="*/ 227 h 233"/>
                <a:gd name="T52" fmla="*/ 1 w 99"/>
                <a:gd name="T53" fmla="*/ 220 h 233"/>
                <a:gd name="T54" fmla="*/ 10 w 99"/>
                <a:gd name="T55" fmla="*/ 190 h 233"/>
                <a:gd name="T56" fmla="*/ 19 w 99"/>
                <a:gd name="T57" fmla="*/ 148 h 233"/>
                <a:gd name="T58" fmla="*/ 18 w 99"/>
                <a:gd name="T59" fmla="*/ 115 h 233"/>
                <a:gd name="T60" fmla="*/ 10 w 99"/>
                <a:gd name="T61" fmla="*/ 77 h 233"/>
                <a:gd name="T62" fmla="*/ 8 w 99"/>
                <a:gd name="T63" fmla="*/ 52 h 233"/>
                <a:gd name="T64" fmla="*/ 27 w 99"/>
                <a:gd name="T65" fmla="*/ 4 h 233"/>
                <a:gd name="T66" fmla="*/ 37 w 99"/>
                <a:gd name="T67" fmla="*/ 2 h 233"/>
                <a:gd name="T68" fmla="*/ 63 w 99"/>
                <a:gd name="T69" fmla="*/ 2 h 233"/>
                <a:gd name="T70" fmla="*/ 76 w 99"/>
                <a:gd name="T71" fmla="*/ 9 h 233"/>
                <a:gd name="T72" fmla="*/ 91 w 99"/>
                <a:gd name="T73" fmla="*/ 44 h 233"/>
                <a:gd name="T74" fmla="*/ 90 w 99"/>
                <a:gd name="T75" fmla="*/ 67 h 233"/>
                <a:gd name="T76" fmla="*/ 80 w 99"/>
                <a:gd name="T77" fmla="*/ 120 h 233"/>
                <a:gd name="T78" fmla="*/ 84 w 99"/>
                <a:gd name="T79" fmla="*/ 172 h 233"/>
                <a:gd name="T80" fmla="*/ 98 w 99"/>
                <a:gd name="T81" fmla="*/ 220 h 233"/>
                <a:gd name="T82" fmla="*/ 78 w 99"/>
                <a:gd name="T83" fmla="*/ 217 h 233"/>
                <a:gd name="T84" fmla="*/ 65 w 99"/>
                <a:gd name="T85" fmla="*/ 193 h 233"/>
                <a:gd name="T86" fmla="*/ 61 w 99"/>
                <a:gd name="T87" fmla="*/ 164 h 233"/>
                <a:gd name="T88" fmla="*/ 51 w 99"/>
                <a:gd name="T89" fmla="*/ 70 h 233"/>
                <a:gd name="T90" fmla="*/ 50 w 99"/>
                <a:gd name="T91" fmla="*/ 23 h 233"/>
                <a:gd name="T92" fmla="*/ 49 w 99"/>
                <a:gd name="T93" fmla="*/ 20 h 233"/>
                <a:gd name="T94" fmla="*/ 48 w 99"/>
                <a:gd name="T95" fmla="*/ 22 h 233"/>
                <a:gd name="T96" fmla="*/ 46 w 99"/>
                <a:gd name="T97" fmla="*/ 48 h 233"/>
                <a:gd name="T98" fmla="*/ 46 w 99"/>
                <a:gd name="T99" fmla="*/ 84 h 233"/>
                <a:gd name="T100" fmla="*/ 46 w 99"/>
                <a:gd name="T101" fmla="*/ 113 h 233"/>
                <a:gd name="T102" fmla="*/ 50 w 99"/>
                <a:gd name="T103" fmla="*/ 113 h 233"/>
                <a:gd name="T104" fmla="*/ 51 w 99"/>
                <a:gd name="T105" fmla="*/ 70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9" h="233">
                  <a:moveTo>
                    <a:pt x="61" y="164"/>
                  </a:moveTo>
                  <a:cubicBezTo>
                    <a:pt x="61" y="163"/>
                    <a:pt x="61" y="161"/>
                    <a:pt x="61" y="159"/>
                  </a:cubicBezTo>
                  <a:cubicBezTo>
                    <a:pt x="61" y="151"/>
                    <a:pt x="62" y="143"/>
                    <a:pt x="64" y="134"/>
                  </a:cubicBezTo>
                  <a:cubicBezTo>
                    <a:pt x="66" y="121"/>
                    <a:pt x="69" y="107"/>
                    <a:pt x="72" y="94"/>
                  </a:cubicBezTo>
                  <a:cubicBezTo>
                    <a:pt x="75" y="84"/>
                    <a:pt x="76" y="75"/>
                    <a:pt x="78" y="65"/>
                  </a:cubicBezTo>
                  <a:cubicBezTo>
                    <a:pt x="78" y="61"/>
                    <a:pt x="79" y="57"/>
                    <a:pt x="79" y="53"/>
                  </a:cubicBezTo>
                  <a:cubicBezTo>
                    <a:pt x="79" y="43"/>
                    <a:pt x="77" y="33"/>
                    <a:pt x="72" y="23"/>
                  </a:cubicBezTo>
                  <a:cubicBezTo>
                    <a:pt x="71" y="21"/>
                    <a:pt x="71" y="20"/>
                    <a:pt x="70" y="18"/>
                  </a:cubicBezTo>
                  <a:cubicBezTo>
                    <a:pt x="70" y="18"/>
                    <a:pt x="69" y="17"/>
                    <a:pt x="69" y="17"/>
                  </a:cubicBezTo>
                  <a:cubicBezTo>
                    <a:pt x="68" y="17"/>
                    <a:pt x="68" y="17"/>
                    <a:pt x="68" y="17"/>
                  </a:cubicBezTo>
                  <a:cubicBezTo>
                    <a:pt x="67" y="17"/>
                    <a:pt x="67" y="17"/>
                    <a:pt x="67" y="17"/>
                  </a:cubicBezTo>
                  <a:cubicBezTo>
                    <a:pt x="67" y="18"/>
                    <a:pt x="68" y="19"/>
                    <a:pt x="68" y="19"/>
                  </a:cubicBezTo>
                  <a:cubicBezTo>
                    <a:pt x="69" y="23"/>
                    <a:pt x="70" y="26"/>
                    <a:pt x="71" y="29"/>
                  </a:cubicBezTo>
                  <a:cubicBezTo>
                    <a:pt x="74" y="38"/>
                    <a:pt x="74" y="48"/>
                    <a:pt x="74" y="57"/>
                  </a:cubicBezTo>
                  <a:cubicBezTo>
                    <a:pt x="72" y="70"/>
                    <a:pt x="69" y="83"/>
                    <a:pt x="66" y="95"/>
                  </a:cubicBezTo>
                  <a:cubicBezTo>
                    <a:pt x="64" y="105"/>
                    <a:pt x="62" y="114"/>
                    <a:pt x="60" y="123"/>
                  </a:cubicBezTo>
                  <a:cubicBezTo>
                    <a:pt x="58" y="130"/>
                    <a:pt x="57" y="138"/>
                    <a:pt x="56" y="145"/>
                  </a:cubicBezTo>
                  <a:cubicBezTo>
                    <a:pt x="56" y="151"/>
                    <a:pt x="56" y="156"/>
                    <a:pt x="56" y="162"/>
                  </a:cubicBezTo>
                  <a:cubicBezTo>
                    <a:pt x="56" y="166"/>
                    <a:pt x="56" y="170"/>
                    <a:pt x="56" y="174"/>
                  </a:cubicBezTo>
                  <a:cubicBezTo>
                    <a:pt x="56" y="181"/>
                    <a:pt x="57" y="188"/>
                    <a:pt x="59" y="195"/>
                  </a:cubicBezTo>
                  <a:cubicBezTo>
                    <a:pt x="60" y="196"/>
                    <a:pt x="60" y="198"/>
                    <a:pt x="60" y="200"/>
                  </a:cubicBezTo>
                  <a:cubicBezTo>
                    <a:pt x="61" y="205"/>
                    <a:pt x="62" y="210"/>
                    <a:pt x="61" y="215"/>
                  </a:cubicBezTo>
                  <a:cubicBezTo>
                    <a:pt x="61" y="219"/>
                    <a:pt x="60" y="223"/>
                    <a:pt x="58" y="227"/>
                  </a:cubicBezTo>
                  <a:cubicBezTo>
                    <a:pt x="57" y="230"/>
                    <a:pt x="54" y="232"/>
                    <a:pt x="50" y="233"/>
                  </a:cubicBezTo>
                  <a:cubicBezTo>
                    <a:pt x="49" y="233"/>
                    <a:pt x="48" y="233"/>
                    <a:pt x="47" y="233"/>
                  </a:cubicBezTo>
                  <a:cubicBezTo>
                    <a:pt x="44" y="232"/>
                    <a:pt x="42" y="230"/>
                    <a:pt x="41" y="227"/>
                  </a:cubicBezTo>
                  <a:cubicBezTo>
                    <a:pt x="39" y="223"/>
                    <a:pt x="37" y="218"/>
                    <a:pt x="37" y="213"/>
                  </a:cubicBezTo>
                  <a:cubicBezTo>
                    <a:pt x="37" y="208"/>
                    <a:pt x="38" y="202"/>
                    <a:pt x="39" y="197"/>
                  </a:cubicBezTo>
                  <a:cubicBezTo>
                    <a:pt x="39" y="196"/>
                    <a:pt x="40" y="194"/>
                    <a:pt x="40" y="193"/>
                  </a:cubicBezTo>
                  <a:cubicBezTo>
                    <a:pt x="42" y="186"/>
                    <a:pt x="43" y="180"/>
                    <a:pt x="43" y="173"/>
                  </a:cubicBezTo>
                  <a:cubicBezTo>
                    <a:pt x="43" y="166"/>
                    <a:pt x="43" y="159"/>
                    <a:pt x="43" y="152"/>
                  </a:cubicBezTo>
                  <a:cubicBezTo>
                    <a:pt x="43" y="147"/>
                    <a:pt x="42" y="142"/>
                    <a:pt x="41" y="137"/>
                  </a:cubicBezTo>
                  <a:cubicBezTo>
                    <a:pt x="39" y="123"/>
                    <a:pt x="36" y="109"/>
                    <a:pt x="32" y="95"/>
                  </a:cubicBezTo>
                  <a:cubicBezTo>
                    <a:pt x="30" y="85"/>
                    <a:pt x="28" y="75"/>
                    <a:pt x="26" y="64"/>
                  </a:cubicBezTo>
                  <a:cubicBezTo>
                    <a:pt x="25" y="57"/>
                    <a:pt x="25" y="50"/>
                    <a:pt x="25" y="43"/>
                  </a:cubicBezTo>
                  <a:cubicBezTo>
                    <a:pt x="26" y="37"/>
                    <a:pt x="27" y="31"/>
                    <a:pt x="29" y="26"/>
                  </a:cubicBezTo>
                  <a:cubicBezTo>
                    <a:pt x="30" y="23"/>
                    <a:pt x="30" y="21"/>
                    <a:pt x="31" y="19"/>
                  </a:cubicBezTo>
                  <a:cubicBezTo>
                    <a:pt x="31" y="18"/>
                    <a:pt x="32" y="18"/>
                    <a:pt x="31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29" y="18"/>
                    <a:pt x="29" y="18"/>
                    <a:pt x="28" y="19"/>
                  </a:cubicBezTo>
                  <a:cubicBezTo>
                    <a:pt x="25" y="26"/>
                    <a:pt x="23" y="32"/>
                    <a:pt x="21" y="40"/>
                  </a:cubicBezTo>
                  <a:cubicBezTo>
                    <a:pt x="20" y="46"/>
                    <a:pt x="20" y="53"/>
                    <a:pt x="21" y="60"/>
                  </a:cubicBezTo>
                  <a:cubicBezTo>
                    <a:pt x="21" y="63"/>
                    <a:pt x="21" y="65"/>
                    <a:pt x="21" y="68"/>
                  </a:cubicBezTo>
                  <a:cubicBezTo>
                    <a:pt x="23" y="76"/>
                    <a:pt x="24" y="83"/>
                    <a:pt x="26" y="91"/>
                  </a:cubicBezTo>
                  <a:cubicBezTo>
                    <a:pt x="28" y="101"/>
                    <a:pt x="31" y="112"/>
                    <a:pt x="33" y="122"/>
                  </a:cubicBezTo>
                  <a:cubicBezTo>
                    <a:pt x="34" y="129"/>
                    <a:pt x="35" y="136"/>
                    <a:pt x="36" y="142"/>
                  </a:cubicBezTo>
                  <a:cubicBezTo>
                    <a:pt x="38" y="153"/>
                    <a:pt x="38" y="163"/>
                    <a:pt x="37" y="174"/>
                  </a:cubicBezTo>
                  <a:cubicBezTo>
                    <a:pt x="37" y="180"/>
                    <a:pt x="36" y="187"/>
                    <a:pt x="34" y="193"/>
                  </a:cubicBezTo>
                  <a:cubicBezTo>
                    <a:pt x="30" y="201"/>
                    <a:pt x="26" y="209"/>
                    <a:pt x="21" y="217"/>
                  </a:cubicBezTo>
                  <a:cubicBezTo>
                    <a:pt x="18" y="221"/>
                    <a:pt x="14" y="224"/>
                    <a:pt x="9" y="226"/>
                  </a:cubicBezTo>
                  <a:cubicBezTo>
                    <a:pt x="8" y="227"/>
                    <a:pt x="6" y="227"/>
                    <a:pt x="5" y="227"/>
                  </a:cubicBezTo>
                  <a:cubicBezTo>
                    <a:pt x="3" y="227"/>
                    <a:pt x="1" y="226"/>
                    <a:pt x="1" y="223"/>
                  </a:cubicBezTo>
                  <a:cubicBezTo>
                    <a:pt x="0" y="222"/>
                    <a:pt x="1" y="221"/>
                    <a:pt x="1" y="220"/>
                  </a:cubicBezTo>
                  <a:cubicBezTo>
                    <a:pt x="2" y="216"/>
                    <a:pt x="3" y="213"/>
                    <a:pt x="4" y="209"/>
                  </a:cubicBezTo>
                  <a:cubicBezTo>
                    <a:pt x="6" y="203"/>
                    <a:pt x="8" y="197"/>
                    <a:pt x="10" y="190"/>
                  </a:cubicBezTo>
                  <a:cubicBezTo>
                    <a:pt x="13" y="181"/>
                    <a:pt x="16" y="172"/>
                    <a:pt x="17" y="162"/>
                  </a:cubicBezTo>
                  <a:cubicBezTo>
                    <a:pt x="18" y="158"/>
                    <a:pt x="18" y="153"/>
                    <a:pt x="19" y="148"/>
                  </a:cubicBezTo>
                  <a:cubicBezTo>
                    <a:pt x="19" y="142"/>
                    <a:pt x="19" y="135"/>
                    <a:pt x="19" y="129"/>
                  </a:cubicBezTo>
                  <a:cubicBezTo>
                    <a:pt x="19" y="124"/>
                    <a:pt x="18" y="119"/>
                    <a:pt x="18" y="115"/>
                  </a:cubicBezTo>
                  <a:cubicBezTo>
                    <a:pt x="17" y="108"/>
                    <a:pt x="15" y="102"/>
                    <a:pt x="14" y="95"/>
                  </a:cubicBezTo>
                  <a:cubicBezTo>
                    <a:pt x="13" y="89"/>
                    <a:pt x="12" y="83"/>
                    <a:pt x="10" y="77"/>
                  </a:cubicBezTo>
                  <a:cubicBezTo>
                    <a:pt x="9" y="73"/>
                    <a:pt x="9" y="68"/>
                    <a:pt x="8" y="63"/>
                  </a:cubicBezTo>
                  <a:cubicBezTo>
                    <a:pt x="8" y="59"/>
                    <a:pt x="8" y="56"/>
                    <a:pt x="8" y="52"/>
                  </a:cubicBezTo>
                  <a:cubicBezTo>
                    <a:pt x="8" y="45"/>
                    <a:pt x="9" y="38"/>
                    <a:pt x="11" y="31"/>
                  </a:cubicBezTo>
                  <a:cubicBezTo>
                    <a:pt x="14" y="20"/>
                    <a:pt x="19" y="11"/>
                    <a:pt x="27" y="4"/>
                  </a:cubicBezTo>
                  <a:cubicBezTo>
                    <a:pt x="28" y="4"/>
                    <a:pt x="29" y="3"/>
                    <a:pt x="30" y="2"/>
                  </a:cubicBezTo>
                  <a:cubicBezTo>
                    <a:pt x="32" y="1"/>
                    <a:pt x="34" y="0"/>
                    <a:pt x="37" y="2"/>
                  </a:cubicBezTo>
                  <a:cubicBezTo>
                    <a:pt x="40" y="4"/>
                    <a:pt x="44" y="5"/>
                    <a:pt x="48" y="5"/>
                  </a:cubicBezTo>
                  <a:cubicBezTo>
                    <a:pt x="54" y="6"/>
                    <a:pt x="59" y="4"/>
                    <a:pt x="63" y="2"/>
                  </a:cubicBezTo>
                  <a:cubicBezTo>
                    <a:pt x="65" y="1"/>
                    <a:pt x="66" y="1"/>
                    <a:pt x="68" y="2"/>
                  </a:cubicBezTo>
                  <a:cubicBezTo>
                    <a:pt x="71" y="3"/>
                    <a:pt x="74" y="6"/>
                    <a:pt x="76" y="9"/>
                  </a:cubicBezTo>
                  <a:cubicBezTo>
                    <a:pt x="83" y="17"/>
                    <a:pt x="87" y="26"/>
                    <a:pt x="89" y="35"/>
                  </a:cubicBezTo>
                  <a:cubicBezTo>
                    <a:pt x="90" y="38"/>
                    <a:pt x="90" y="41"/>
                    <a:pt x="91" y="44"/>
                  </a:cubicBezTo>
                  <a:cubicBezTo>
                    <a:pt x="91" y="48"/>
                    <a:pt x="91" y="52"/>
                    <a:pt x="91" y="56"/>
                  </a:cubicBezTo>
                  <a:cubicBezTo>
                    <a:pt x="91" y="59"/>
                    <a:pt x="91" y="63"/>
                    <a:pt x="90" y="67"/>
                  </a:cubicBezTo>
                  <a:cubicBezTo>
                    <a:pt x="89" y="77"/>
                    <a:pt x="86" y="87"/>
                    <a:pt x="84" y="97"/>
                  </a:cubicBezTo>
                  <a:cubicBezTo>
                    <a:pt x="83" y="104"/>
                    <a:pt x="82" y="112"/>
                    <a:pt x="80" y="120"/>
                  </a:cubicBezTo>
                  <a:cubicBezTo>
                    <a:pt x="79" y="128"/>
                    <a:pt x="79" y="137"/>
                    <a:pt x="80" y="145"/>
                  </a:cubicBezTo>
                  <a:cubicBezTo>
                    <a:pt x="80" y="154"/>
                    <a:pt x="82" y="163"/>
                    <a:pt x="84" y="172"/>
                  </a:cubicBezTo>
                  <a:cubicBezTo>
                    <a:pt x="86" y="184"/>
                    <a:pt x="90" y="195"/>
                    <a:pt x="94" y="206"/>
                  </a:cubicBezTo>
                  <a:cubicBezTo>
                    <a:pt x="96" y="211"/>
                    <a:pt x="97" y="215"/>
                    <a:pt x="98" y="220"/>
                  </a:cubicBezTo>
                  <a:cubicBezTo>
                    <a:pt x="99" y="225"/>
                    <a:pt x="96" y="228"/>
                    <a:pt x="91" y="227"/>
                  </a:cubicBezTo>
                  <a:cubicBezTo>
                    <a:pt x="85" y="225"/>
                    <a:pt x="82" y="222"/>
                    <a:pt x="78" y="217"/>
                  </a:cubicBezTo>
                  <a:cubicBezTo>
                    <a:pt x="76" y="214"/>
                    <a:pt x="74" y="211"/>
                    <a:pt x="72" y="208"/>
                  </a:cubicBezTo>
                  <a:cubicBezTo>
                    <a:pt x="70" y="203"/>
                    <a:pt x="67" y="198"/>
                    <a:pt x="65" y="193"/>
                  </a:cubicBezTo>
                  <a:cubicBezTo>
                    <a:pt x="64" y="189"/>
                    <a:pt x="63" y="185"/>
                    <a:pt x="62" y="181"/>
                  </a:cubicBezTo>
                  <a:cubicBezTo>
                    <a:pt x="61" y="176"/>
                    <a:pt x="61" y="170"/>
                    <a:pt x="61" y="164"/>
                  </a:cubicBezTo>
                  <a:moveTo>
                    <a:pt x="51" y="70"/>
                  </a:moveTo>
                  <a:cubicBezTo>
                    <a:pt x="51" y="70"/>
                    <a:pt x="51" y="70"/>
                    <a:pt x="51" y="70"/>
                  </a:cubicBezTo>
                  <a:cubicBezTo>
                    <a:pt x="51" y="61"/>
                    <a:pt x="51" y="52"/>
                    <a:pt x="51" y="43"/>
                  </a:cubicBezTo>
                  <a:cubicBezTo>
                    <a:pt x="51" y="36"/>
                    <a:pt x="51" y="29"/>
                    <a:pt x="50" y="23"/>
                  </a:cubicBezTo>
                  <a:cubicBezTo>
                    <a:pt x="50" y="22"/>
                    <a:pt x="50" y="21"/>
                    <a:pt x="50" y="21"/>
                  </a:cubicBezTo>
                  <a:cubicBezTo>
                    <a:pt x="50" y="20"/>
                    <a:pt x="49" y="20"/>
                    <a:pt x="49" y="20"/>
                  </a:cubicBezTo>
                  <a:cubicBezTo>
                    <a:pt x="48" y="21"/>
                    <a:pt x="48" y="21"/>
                    <a:pt x="48" y="21"/>
                  </a:cubicBezTo>
                  <a:cubicBezTo>
                    <a:pt x="48" y="21"/>
                    <a:pt x="48" y="21"/>
                    <a:pt x="48" y="22"/>
                  </a:cubicBezTo>
                  <a:cubicBezTo>
                    <a:pt x="48" y="25"/>
                    <a:pt x="47" y="29"/>
                    <a:pt x="47" y="32"/>
                  </a:cubicBezTo>
                  <a:cubicBezTo>
                    <a:pt x="47" y="37"/>
                    <a:pt x="47" y="43"/>
                    <a:pt x="46" y="48"/>
                  </a:cubicBezTo>
                  <a:cubicBezTo>
                    <a:pt x="46" y="60"/>
                    <a:pt x="46" y="71"/>
                    <a:pt x="46" y="83"/>
                  </a:cubicBezTo>
                  <a:cubicBezTo>
                    <a:pt x="46" y="84"/>
                    <a:pt x="46" y="84"/>
                    <a:pt x="46" y="84"/>
                  </a:cubicBezTo>
                  <a:cubicBezTo>
                    <a:pt x="46" y="92"/>
                    <a:pt x="46" y="101"/>
                    <a:pt x="46" y="110"/>
                  </a:cubicBezTo>
                  <a:cubicBezTo>
                    <a:pt x="46" y="111"/>
                    <a:pt x="46" y="112"/>
                    <a:pt x="46" y="113"/>
                  </a:cubicBezTo>
                  <a:cubicBezTo>
                    <a:pt x="47" y="114"/>
                    <a:pt x="47" y="114"/>
                    <a:pt x="48" y="115"/>
                  </a:cubicBezTo>
                  <a:cubicBezTo>
                    <a:pt x="49" y="115"/>
                    <a:pt x="50" y="114"/>
                    <a:pt x="50" y="113"/>
                  </a:cubicBezTo>
                  <a:cubicBezTo>
                    <a:pt x="51" y="112"/>
                    <a:pt x="51" y="111"/>
                    <a:pt x="51" y="109"/>
                  </a:cubicBezTo>
                  <a:cubicBezTo>
                    <a:pt x="51" y="96"/>
                    <a:pt x="51" y="83"/>
                    <a:pt x="51" y="70"/>
                  </a:cubicBezTo>
                </a:path>
              </a:pathLst>
            </a:custGeom>
            <a:solidFill>
              <a:srgbClr val="F547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61" name="Freeform 374"/>
            <p:cNvSpPr>
              <a:spLocks noEditPoints="1"/>
            </p:cNvSpPr>
            <p:nvPr/>
          </p:nvSpPr>
          <p:spPr bwMode="auto">
            <a:xfrm>
              <a:off x="349250" y="2293938"/>
              <a:ext cx="420687" cy="889000"/>
            </a:xfrm>
            <a:custGeom>
              <a:avLst/>
              <a:gdLst>
                <a:gd name="T0" fmla="*/ 10 w 112"/>
                <a:gd name="T1" fmla="*/ 61 h 236"/>
                <a:gd name="T2" fmla="*/ 58 w 112"/>
                <a:gd name="T3" fmla="*/ 5 h 236"/>
                <a:gd name="T4" fmla="*/ 68 w 112"/>
                <a:gd name="T5" fmla="*/ 1 h 236"/>
                <a:gd name="T6" fmla="*/ 92 w 112"/>
                <a:gd name="T7" fmla="*/ 18 h 236"/>
                <a:gd name="T8" fmla="*/ 86 w 112"/>
                <a:gd name="T9" fmla="*/ 35 h 236"/>
                <a:gd name="T10" fmla="*/ 72 w 112"/>
                <a:gd name="T11" fmla="*/ 83 h 236"/>
                <a:gd name="T12" fmla="*/ 71 w 112"/>
                <a:gd name="T13" fmla="*/ 98 h 236"/>
                <a:gd name="T14" fmla="*/ 71 w 112"/>
                <a:gd name="T15" fmla="*/ 104 h 236"/>
                <a:gd name="T16" fmla="*/ 95 w 112"/>
                <a:gd name="T17" fmla="*/ 188 h 236"/>
                <a:gd name="T18" fmla="*/ 112 w 112"/>
                <a:gd name="T19" fmla="*/ 214 h 236"/>
                <a:gd name="T20" fmla="*/ 108 w 112"/>
                <a:gd name="T21" fmla="*/ 218 h 236"/>
                <a:gd name="T22" fmla="*/ 81 w 112"/>
                <a:gd name="T23" fmla="*/ 236 h 236"/>
                <a:gd name="T24" fmla="*/ 78 w 112"/>
                <a:gd name="T25" fmla="*/ 235 h 236"/>
                <a:gd name="T26" fmla="*/ 50 w 112"/>
                <a:gd name="T27" fmla="*/ 212 h 236"/>
                <a:gd name="T28" fmla="*/ 17 w 112"/>
                <a:gd name="T29" fmla="*/ 169 h 236"/>
                <a:gd name="T30" fmla="*/ 30 w 112"/>
                <a:gd name="T31" fmla="*/ 145 h 236"/>
                <a:gd name="T32" fmla="*/ 47 w 112"/>
                <a:gd name="T33" fmla="*/ 150 h 236"/>
                <a:gd name="T34" fmla="*/ 38 w 112"/>
                <a:gd name="T35" fmla="*/ 159 h 236"/>
                <a:gd name="T36" fmla="*/ 32 w 112"/>
                <a:gd name="T37" fmla="*/ 156 h 236"/>
                <a:gd name="T38" fmla="*/ 46 w 112"/>
                <a:gd name="T39" fmla="*/ 164 h 236"/>
                <a:gd name="T40" fmla="*/ 45 w 112"/>
                <a:gd name="T41" fmla="*/ 140 h 236"/>
                <a:gd name="T42" fmla="*/ 22 w 112"/>
                <a:gd name="T43" fmla="*/ 145 h 236"/>
                <a:gd name="T44" fmla="*/ 13 w 112"/>
                <a:gd name="T45" fmla="*/ 159 h 236"/>
                <a:gd name="T46" fmla="*/ 10 w 112"/>
                <a:gd name="T47" fmla="*/ 154 h 236"/>
                <a:gd name="T48" fmla="*/ 1 w 112"/>
                <a:gd name="T49" fmla="*/ 115 h 236"/>
                <a:gd name="T50" fmla="*/ 32 w 112"/>
                <a:gd name="T51" fmla="*/ 129 h 236"/>
                <a:gd name="T52" fmla="*/ 48 w 112"/>
                <a:gd name="T53" fmla="*/ 115 h 236"/>
                <a:gd name="T54" fmla="*/ 30 w 112"/>
                <a:gd name="T55" fmla="*/ 106 h 236"/>
                <a:gd name="T56" fmla="*/ 32 w 112"/>
                <a:gd name="T57" fmla="*/ 109 h 236"/>
                <a:gd name="T58" fmla="*/ 35 w 112"/>
                <a:gd name="T59" fmla="*/ 108 h 236"/>
                <a:gd name="T60" fmla="*/ 42 w 112"/>
                <a:gd name="T61" fmla="*/ 113 h 236"/>
                <a:gd name="T62" fmla="*/ 22 w 112"/>
                <a:gd name="T63" fmla="*/ 119 h 236"/>
                <a:gd name="T64" fmla="*/ 27 w 112"/>
                <a:gd name="T65" fmla="*/ 100 h 236"/>
                <a:gd name="T66" fmla="*/ 44 w 112"/>
                <a:gd name="T67" fmla="*/ 86 h 236"/>
                <a:gd name="T68" fmla="*/ 35 w 112"/>
                <a:gd name="T69" fmla="*/ 62 h 236"/>
                <a:gd name="T70" fmla="*/ 33 w 112"/>
                <a:gd name="T71" fmla="*/ 62 h 236"/>
                <a:gd name="T72" fmla="*/ 22 w 112"/>
                <a:gd name="T73" fmla="*/ 73 h 236"/>
                <a:gd name="T74" fmla="*/ 24 w 112"/>
                <a:gd name="T75" fmla="*/ 75 h 236"/>
                <a:gd name="T76" fmla="*/ 25 w 112"/>
                <a:gd name="T77" fmla="*/ 73 h 236"/>
                <a:gd name="T78" fmla="*/ 41 w 112"/>
                <a:gd name="T79" fmla="*/ 71 h 236"/>
                <a:gd name="T80" fmla="*/ 36 w 112"/>
                <a:gd name="T81" fmla="*/ 87 h 236"/>
                <a:gd name="T82" fmla="*/ 20 w 112"/>
                <a:gd name="T83" fmla="*/ 99 h 236"/>
                <a:gd name="T84" fmla="*/ 19 w 112"/>
                <a:gd name="T85" fmla="*/ 125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12" h="236">
                  <a:moveTo>
                    <a:pt x="0" y="106"/>
                  </a:moveTo>
                  <a:cubicBezTo>
                    <a:pt x="0" y="91"/>
                    <a:pt x="4" y="75"/>
                    <a:pt x="10" y="61"/>
                  </a:cubicBezTo>
                  <a:cubicBezTo>
                    <a:pt x="15" y="50"/>
                    <a:pt x="21" y="40"/>
                    <a:pt x="29" y="31"/>
                  </a:cubicBezTo>
                  <a:cubicBezTo>
                    <a:pt x="37" y="21"/>
                    <a:pt x="47" y="13"/>
                    <a:pt x="58" y="5"/>
                  </a:cubicBezTo>
                  <a:cubicBezTo>
                    <a:pt x="60" y="4"/>
                    <a:pt x="63" y="2"/>
                    <a:pt x="65" y="0"/>
                  </a:cubicBezTo>
                  <a:cubicBezTo>
                    <a:pt x="67" y="0"/>
                    <a:pt x="67" y="0"/>
                    <a:pt x="68" y="1"/>
                  </a:cubicBezTo>
                  <a:cubicBezTo>
                    <a:pt x="73" y="7"/>
                    <a:pt x="79" y="10"/>
                    <a:pt x="85" y="14"/>
                  </a:cubicBezTo>
                  <a:cubicBezTo>
                    <a:pt x="87" y="15"/>
                    <a:pt x="89" y="17"/>
                    <a:pt x="92" y="18"/>
                  </a:cubicBezTo>
                  <a:cubicBezTo>
                    <a:pt x="94" y="19"/>
                    <a:pt x="94" y="20"/>
                    <a:pt x="93" y="22"/>
                  </a:cubicBezTo>
                  <a:cubicBezTo>
                    <a:pt x="90" y="26"/>
                    <a:pt x="88" y="30"/>
                    <a:pt x="86" y="35"/>
                  </a:cubicBezTo>
                  <a:cubicBezTo>
                    <a:pt x="81" y="44"/>
                    <a:pt x="78" y="54"/>
                    <a:pt x="75" y="64"/>
                  </a:cubicBezTo>
                  <a:cubicBezTo>
                    <a:pt x="74" y="71"/>
                    <a:pt x="73" y="77"/>
                    <a:pt x="72" y="83"/>
                  </a:cubicBezTo>
                  <a:cubicBezTo>
                    <a:pt x="71" y="87"/>
                    <a:pt x="71" y="91"/>
                    <a:pt x="71" y="95"/>
                  </a:cubicBezTo>
                  <a:cubicBezTo>
                    <a:pt x="71" y="96"/>
                    <a:pt x="71" y="97"/>
                    <a:pt x="71" y="98"/>
                  </a:cubicBezTo>
                  <a:cubicBezTo>
                    <a:pt x="71" y="99"/>
                    <a:pt x="71" y="100"/>
                    <a:pt x="71" y="102"/>
                  </a:cubicBezTo>
                  <a:cubicBezTo>
                    <a:pt x="71" y="102"/>
                    <a:pt x="71" y="103"/>
                    <a:pt x="71" y="104"/>
                  </a:cubicBezTo>
                  <a:cubicBezTo>
                    <a:pt x="71" y="119"/>
                    <a:pt x="74" y="134"/>
                    <a:pt x="78" y="148"/>
                  </a:cubicBezTo>
                  <a:cubicBezTo>
                    <a:pt x="82" y="162"/>
                    <a:pt x="88" y="175"/>
                    <a:pt x="95" y="188"/>
                  </a:cubicBezTo>
                  <a:cubicBezTo>
                    <a:pt x="99" y="196"/>
                    <a:pt x="104" y="204"/>
                    <a:pt x="109" y="211"/>
                  </a:cubicBezTo>
                  <a:cubicBezTo>
                    <a:pt x="110" y="212"/>
                    <a:pt x="111" y="213"/>
                    <a:pt x="112" y="214"/>
                  </a:cubicBezTo>
                  <a:cubicBezTo>
                    <a:pt x="112" y="215"/>
                    <a:pt x="112" y="216"/>
                    <a:pt x="111" y="216"/>
                  </a:cubicBezTo>
                  <a:cubicBezTo>
                    <a:pt x="110" y="217"/>
                    <a:pt x="109" y="217"/>
                    <a:pt x="108" y="218"/>
                  </a:cubicBezTo>
                  <a:cubicBezTo>
                    <a:pt x="99" y="222"/>
                    <a:pt x="90" y="228"/>
                    <a:pt x="82" y="235"/>
                  </a:cubicBezTo>
                  <a:cubicBezTo>
                    <a:pt x="82" y="235"/>
                    <a:pt x="81" y="235"/>
                    <a:pt x="81" y="236"/>
                  </a:cubicBezTo>
                  <a:cubicBezTo>
                    <a:pt x="80" y="236"/>
                    <a:pt x="80" y="236"/>
                    <a:pt x="79" y="236"/>
                  </a:cubicBezTo>
                  <a:cubicBezTo>
                    <a:pt x="79" y="236"/>
                    <a:pt x="78" y="235"/>
                    <a:pt x="78" y="235"/>
                  </a:cubicBezTo>
                  <a:cubicBezTo>
                    <a:pt x="70" y="229"/>
                    <a:pt x="62" y="223"/>
                    <a:pt x="54" y="216"/>
                  </a:cubicBezTo>
                  <a:cubicBezTo>
                    <a:pt x="53" y="215"/>
                    <a:pt x="52" y="214"/>
                    <a:pt x="50" y="212"/>
                  </a:cubicBezTo>
                  <a:cubicBezTo>
                    <a:pt x="39" y="201"/>
                    <a:pt x="28" y="188"/>
                    <a:pt x="20" y="174"/>
                  </a:cubicBezTo>
                  <a:cubicBezTo>
                    <a:pt x="19" y="173"/>
                    <a:pt x="18" y="171"/>
                    <a:pt x="17" y="169"/>
                  </a:cubicBezTo>
                  <a:cubicBezTo>
                    <a:pt x="16" y="168"/>
                    <a:pt x="16" y="167"/>
                    <a:pt x="16" y="166"/>
                  </a:cubicBezTo>
                  <a:cubicBezTo>
                    <a:pt x="18" y="157"/>
                    <a:pt x="22" y="150"/>
                    <a:pt x="30" y="145"/>
                  </a:cubicBezTo>
                  <a:cubicBezTo>
                    <a:pt x="33" y="143"/>
                    <a:pt x="36" y="142"/>
                    <a:pt x="39" y="143"/>
                  </a:cubicBezTo>
                  <a:cubicBezTo>
                    <a:pt x="43" y="144"/>
                    <a:pt x="46" y="146"/>
                    <a:pt x="47" y="150"/>
                  </a:cubicBezTo>
                  <a:cubicBezTo>
                    <a:pt x="47" y="154"/>
                    <a:pt x="46" y="157"/>
                    <a:pt x="43" y="159"/>
                  </a:cubicBezTo>
                  <a:cubicBezTo>
                    <a:pt x="41" y="161"/>
                    <a:pt x="39" y="161"/>
                    <a:pt x="38" y="159"/>
                  </a:cubicBezTo>
                  <a:cubicBezTo>
                    <a:pt x="37" y="158"/>
                    <a:pt x="36" y="158"/>
                    <a:pt x="36" y="157"/>
                  </a:cubicBezTo>
                  <a:cubicBezTo>
                    <a:pt x="34" y="156"/>
                    <a:pt x="33" y="156"/>
                    <a:pt x="32" y="156"/>
                  </a:cubicBezTo>
                  <a:cubicBezTo>
                    <a:pt x="31" y="157"/>
                    <a:pt x="30" y="158"/>
                    <a:pt x="31" y="159"/>
                  </a:cubicBezTo>
                  <a:cubicBezTo>
                    <a:pt x="34" y="166"/>
                    <a:pt x="40" y="167"/>
                    <a:pt x="46" y="164"/>
                  </a:cubicBezTo>
                  <a:cubicBezTo>
                    <a:pt x="51" y="161"/>
                    <a:pt x="53" y="157"/>
                    <a:pt x="53" y="152"/>
                  </a:cubicBezTo>
                  <a:cubicBezTo>
                    <a:pt x="53" y="146"/>
                    <a:pt x="50" y="142"/>
                    <a:pt x="45" y="140"/>
                  </a:cubicBezTo>
                  <a:cubicBezTo>
                    <a:pt x="40" y="137"/>
                    <a:pt x="35" y="138"/>
                    <a:pt x="30" y="140"/>
                  </a:cubicBezTo>
                  <a:cubicBezTo>
                    <a:pt x="27" y="141"/>
                    <a:pt x="24" y="143"/>
                    <a:pt x="22" y="145"/>
                  </a:cubicBezTo>
                  <a:cubicBezTo>
                    <a:pt x="18" y="149"/>
                    <a:pt x="16" y="153"/>
                    <a:pt x="14" y="157"/>
                  </a:cubicBezTo>
                  <a:cubicBezTo>
                    <a:pt x="14" y="158"/>
                    <a:pt x="14" y="159"/>
                    <a:pt x="13" y="159"/>
                  </a:cubicBezTo>
                  <a:cubicBezTo>
                    <a:pt x="13" y="160"/>
                    <a:pt x="12" y="160"/>
                    <a:pt x="12" y="159"/>
                  </a:cubicBezTo>
                  <a:cubicBezTo>
                    <a:pt x="11" y="158"/>
                    <a:pt x="11" y="156"/>
                    <a:pt x="10" y="154"/>
                  </a:cubicBezTo>
                  <a:cubicBezTo>
                    <a:pt x="6" y="144"/>
                    <a:pt x="3" y="134"/>
                    <a:pt x="1" y="123"/>
                  </a:cubicBezTo>
                  <a:cubicBezTo>
                    <a:pt x="1" y="120"/>
                    <a:pt x="1" y="118"/>
                    <a:pt x="1" y="115"/>
                  </a:cubicBezTo>
                  <a:cubicBezTo>
                    <a:pt x="0" y="112"/>
                    <a:pt x="0" y="110"/>
                    <a:pt x="0" y="106"/>
                  </a:cubicBezTo>
                  <a:moveTo>
                    <a:pt x="32" y="129"/>
                  </a:moveTo>
                  <a:cubicBezTo>
                    <a:pt x="33" y="129"/>
                    <a:pt x="35" y="129"/>
                    <a:pt x="37" y="128"/>
                  </a:cubicBezTo>
                  <a:cubicBezTo>
                    <a:pt x="44" y="126"/>
                    <a:pt x="47" y="121"/>
                    <a:pt x="48" y="115"/>
                  </a:cubicBezTo>
                  <a:cubicBezTo>
                    <a:pt x="48" y="107"/>
                    <a:pt x="42" y="102"/>
                    <a:pt x="34" y="104"/>
                  </a:cubicBezTo>
                  <a:cubicBezTo>
                    <a:pt x="33" y="104"/>
                    <a:pt x="31" y="105"/>
                    <a:pt x="30" y="106"/>
                  </a:cubicBezTo>
                  <a:cubicBezTo>
                    <a:pt x="29" y="107"/>
                    <a:pt x="29" y="108"/>
                    <a:pt x="29" y="108"/>
                  </a:cubicBezTo>
                  <a:cubicBezTo>
                    <a:pt x="30" y="109"/>
                    <a:pt x="31" y="110"/>
                    <a:pt x="32" y="109"/>
                  </a:cubicBezTo>
                  <a:cubicBezTo>
                    <a:pt x="32" y="109"/>
                    <a:pt x="32" y="109"/>
                    <a:pt x="33" y="109"/>
                  </a:cubicBezTo>
                  <a:cubicBezTo>
                    <a:pt x="34" y="109"/>
                    <a:pt x="34" y="108"/>
                    <a:pt x="35" y="108"/>
                  </a:cubicBezTo>
                  <a:cubicBezTo>
                    <a:pt x="37" y="107"/>
                    <a:pt x="39" y="107"/>
                    <a:pt x="41" y="109"/>
                  </a:cubicBezTo>
                  <a:cubicBezTo>
                    <a:pt x="42" y="110"/>
                    <a:pt x="42" y="112"/>
                    <a:pt x="42" y="113"/>
                  </a:cubicBezTo>
                  <a:cubicBezTo>
                    <a:pt x="42" y="116"/>
                    <a:pt x="42" y="118"/>
                    <a:pt x="40" y="120"/>
                  </a:cubicBezTo>
                  <a:cubicBezTo>
                    <a:pt x="34" y="127"/>
                    <a:pt x="25" y="124"/>
                    <a:pt x="22" y="119"/>
                  </a:cubicBezTo>
                  <a:cubicBezTo>
                    <a:pt x="20" y="116"/>
                    <a:pt x="19" y="113"/>
                    <a:pt x="20" y="110"/>
                  </a:cubicBezTo>
                  <a:cubicBezTo>
                    <a:pt x="22" y="106"/>
                    <a:pt x="24" y="103"/>
                    <a:pt x="27" y="100"/>
                  </a:cubicBezTo>
                  <a:cubicBezTo>
                    <a:pt x="30" y="97"/>
                    <a:pt x="34" y="95"/>
                    <a:pt x="37" y="93"/>
                  </a:cubicBezTo>
                  <a:cubicBezTo>
                    <a:pt x="40" y="91"/>
                    <a:pt x="42" y="89"/>
                    <a:pt x="44" y="86"/>
                  </a:cubicBezTo>
                  <a:cubicBezTo>
                    <a:pt x="47" y="83"/>
                    <a:pt x="48" y="78"/>
                    <a:pt x="48" y="74"/>
                  </a:cubicBezTo>
                  <a:cubicBezTo>
                    <a:pt x="47" y="68"/>
                    <a:pt x="42" y="62"/>
                    <a:pt x="35" y="62"/>
                  </a:cubicBezTo>
                  <a:cubicBezTo>
                    <a:pt x="35" y="62"/>
                    <a:pt x="34" y="62"/>
                    <a:pt x="34" y="62"/>
                  </a:cubicBezTo>
                  <a:cubicBezTo>
                    <a:pt x="33" y="62"/>
                    <a:pt x="33" y="62"/>
                    <a:pt x="33" y="62"/>
                  </a:cubicBezTo>
                  <a:cubicBezTo>
                    <a:pt x="29" y="62"/>
                    <a:pt x="26" y="64"/>
                    <a:pt x="24" y="66"/>
                  </a:cubicBezTo>
                  <a:cubicBezTo>
                    <a:pt x="22" y="68"/>
                    <a:pt x="22" y="70"/>
                    <a:pt x="22" y="73"/>
                  </a:cubicBezTo>
                  <a:cubicBezTo>
                    <a:pt x="21" y="73"/>
                    <a:pt x="22" y="74"/>
                    <a:pt x="22" y="75"/>
                  </a:cubicBezTo>
                  <a:cubicBezTo>
                    <a:pt x="23" y="75"/>
                    <a:pt x="23" y="76"/>
                    <a:pt x="24" y="75"/>
                  </a:cubicBezTo>
                  <a:cubicBezTo>
                    <a:pt x="25" y="75"/>
                    <a:pt x="25" y="75"/>
                    <a:pt x="25" y="74"/>
                  </a:cubicBezTo>
                  <a:cubicBezTo>
                    <a:pt x="25" y="74"/>
                    <a:pt x="25" y="73"/>
                    <a:pt x="25" y="73"/>
                  </a:cubicBezTo>
                  <a:cubicBezTo>
                    <a:pt x="26" y="68"/>
                    <a:pt x="29" y="67"/>
                    <a:pt x="33" y="66"/>
                  </a:cubicBezTo>
                  <a:cubicBezTo>
                    <a:pt x="36" y="65"/>
                    <a:pt x="40" y="68"/>
                    <a:pt x="41" y="71"/>
                  </a:cubicBezTo>
                  <a:cubicBezTo>
                    <a:pt x="43" y="73"/>
                    <a:pt x="43" y="76"/>
                    <a:pt x="42" y="78"/>
                  </a:cubicBezTo>
                  <a:cubicBezTo>
                    <a:pt x="41" y="82"/>
                    <a:pt x="39" y="85"/>
                    <a:pt x="36" y="87"/>
                  </a:cubicBezTo>
                  <a:cubicBezTo>
                    <a:pt x="34" y="89"/>
                    <a:pt x="32" y="90"/>
                    <a:pt x="29" y="92"/>
                  </a:cubicBezTo>
                  <a:cubicBezTo>
                    <a:pt x="26" y="94"/>
                    <a:pt x="23" y="96"/>
                    <a:pt x="20" y="99"/>
                  </a:cubicBezTo>
                  <a:cubicBezTo>
                    <a:pt x="16" y="104"/>
                    <a:pt x="14" y="108"/>
                    <a:pt x="14" y="114"/>
                  </a:cubicBezTo>
                  <a:cubicBezTo>
                    <a:pt x="14" y="119"/>
                    <a:pt x="16" y="122"/>
                    <a:pt x="19" y="125"/>
                  </a:cubicBezTo>
                  <a:cubicBezTo>
                    <a:pt x="23" y="128"/>
                    <a:pt x="27" y="129"/>
                    <a:pt x="32" y="129"/>
                  </a:cubicBezTo>
                </a:path>
              </a:pathLst>
            </a:custGeom>
            <a:solidFill>
              <a:srgbClr val="B71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62" name="Freeform 375"/>
            <p:cNvSpPr>
              <a:spLocks noEditPoints="1"/>
            </p:cNvSpPr>
            <p:nvPr/>
          </p:nvSpPr>
          <p:spPr bwMode="auto">
            <a:xfrm>
              <a:off x="1377950" y="2290763"/>
              <a:ext cx="425450" cy="892175"/>
            </a:xfrm>
            <a:custGeom>
              <a:avLst/>
              <a:gdLst>
                <a:gd name="T0" fmla="*/ 108 w 113"/>
                <a:gd name="T1" fmla="*/ 139 h 237"/>
                <a:gd name="T2" fmla="*/ 101 w 113"/>
                <a:gd name="T3" fmla="*/ 160 h 237"/>
                <a:gd name="T4" fmla="*/ 99 w 113"/>
                <a:gd name="T5" fmla="*/ 160 h 237"/>
                <a:gd name="T6" fmla="*/ 86 w 113"/>
                <a:gd name="T7" fmla="*/ 143 h 237"/>
                <a:gd name="T8" fmla="*/ 63 w 113"/>
                <a:gd name="T9" fmla="*/ 145 h 237"/>
                <a:gd name="T10" fmla="*/ 81 w 113"/>
                <a:gd name="T11" fmla="*/ 162 h 237"/>
                <a:gd name="T12" fmla="*/ 80 w 113"/>
                <a:gd name="T13" fmla="*/ 157 h 237"/>
                <a:gd name="T14" fmla="*/ 75 w 113"/>
                <a:gd name="T15" fmla="*/ 160 h 237"/>
                <a:gd name="T16" fmla="*/ 66 w 113"/>
                <a:gd name="T17" fmla="*/ 150 h 237"/>
                <a:gd name="T18" fmla="*/ 82 w 113"/>
                <a:gd name="T19" fmla="*/ 146 h 237"/>
                <a:gd name="T20" fmla="*/ 95 w 113"/>
                <a:gd name="T21" fmla="*/ 171 h 237"/>
                <a:gd name="T22" fmla="*/ 54 w 113"/>
                <a:gd name="T23" fmla="*/ 221 h 237"/>
                <a:gd name="T24" fmla="*/ 34 w 113"/>
                <a:gd name="T25" fmla="*/ 237 h 237"/>
                <a:gd name="T26" fmla="*/ 23 w 113"/>
                <a:gd name="T27" fmla="*/ 230 h 237"/>
                <a:gd name="T28" fmla="*/ 2 w 113"/>
                <a:gd name="T29" fmla="*/ 213 h 237"/>
                <a:gd name="T30" fmla="*/ 31 w 113"/>
                <a:gd name="T31" fmla="*/ 161 h 237"/>
                <a:gd name="T32" fmla="*/ 41 w 113"/>
                <a:gd name="T33" fmla="*/ 118 h 237"/>
                <a:gd name="T34" fmla="*/ 38 w 113"/>
                <a:gd name="T35" fmla="*/ 69 h 237"/>
                <a:gd name="T36" fmla="*/ 21 w 113"/>
                <a:gd name="T37" fmla="*/ 25 h 237"/>
                <a:gd name="T38" fmla="*/ 21 w 113"/>
                <a:gd name="T39" fmla="*/ 19 h 237"/>
                <a:gd name="T40" fmla="*/ 40 w 113"/>
                <a:gd name="T41" fmla="*/ 7 h 237"/>
                <a:gd name="T42" fmla="*/ 48 w 113"/>
                <a:gd name="T43" fmla="*/ 2 h 237"/>
                <a:gd name="T44" fmla="*/ 80 w 113"/>
                <a:gd name="T45" fmla="*/ 29 h 237"/>
                <a:gd name="T46" fmla="*/ 107 w 113"/>
                <a:gd name="T47" fmla="*/ 72 h 237"/>
                <a:gd name="T48" fmla="*/ 113 w 113"/>
                <a:gd name="T49" fmla="*/ 108 h 237"/>
                <a:gd name="T50" fmla="*/ 91 w 113"/>
                <a:gd name="T51" fmla="*/ 127 h 237"/>
                <a:gd name="T52" fmla="*/ 88 w 113"/>
                <a:gd name="T53" fmla="*/ 96 h 237"/>
                <a:gd name="T54" fmla="*/ 71 w 113"/>
                <a:gd name="T55" fmla="*/ 80 h 237"/>
                <a:gd name="T56" fmla="*/ 80 w 113"/>
                <a:gd name="T57" fmla="*/ 67 h 237"/>
                <a:gd name="T58" fmla="*/ 88 w 113"/>
                <a:gd name="T59" fmla="*/ 76 h 237"/>
                <a:gd name="T60" fmla="*/ 91 w 113"/>
                <a:gd name="T61" fmla="*/ 75 h 237"/>
                <a:gd name="T62" fmla="*/ 72 w 113"/>
                <a:gd name="T63" fmla="*/ 64 h 237"/>
                <a:gd name="T64" fmla="*/ 69 w 113"/>
                <a:gd name="T65" fmla="*/ 87 h 237"/>
                <a:gd name="T66" fmla="*/ 88 w 113"/>
                <a:gd name="T67" fmla="*/ 103 h 237"/>
                <a:gd name="T68" fmla="*/ 93 w 113"/>
                <a:gd name="T69" fmla="*/ 115 h 237"/>
                <a:gd name="T70" fmla="*/ 77 w 113"/>
                <a:gd name="T71" fmla="*/ 124 h 237"/>
                <a:gd name="T72" fmla="*/ 71 w 113"/>
                <a:gd name="T73" fmla="*/ 111 h 237"/>
                <a:gd name="T74" fmla="*/ 81 w 113"/>
                <a:gd name="T75" fmla="*/ 110 h 237"/>
                <a:gd name="T76" fmla="*/ 82 w 113"/>
                <a:gd name="T77" fmla="*/ 107 h 237"/>
                <a:gd name="T78" fmla="*/ 65 w 113"/>
                <a:gd name="T79" fmla="*/ 118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13" h="237">
                  <a:moveTo>
                    <a:pt x="113" y="108"/>
                  </a:moveTo>
                  <a:cubicBezTo>
                    <a:pt x="112" y="119"/>
                    <a:pt x="111" y="129"/>
                    <a:pt x="108" y="139"/>
                  </a:cubicBezTo>
                  <a:cubicBezTo>
                    <a:pt x="107" y="145"/>
                    <a:pt x="104" y="151"/>
                    <a:pt x="102" y="157"/>
                  </a:cubicBezTo>
                  <a:cubicBezTo>
                    <a:pt x="102" y="158"/>
                    <a:pt x="101" y="159"/>
                    <a:pt x="101" y="160"/>
                  </a:cubicBezTo>
                  <a:cubicBezTo>
                    <a:pt x="100" y="160"/>
                    <a:pt x="100" y="160"/>
                    <a:pt x="100" y="160"/>
                  </a:cubicBezTo>
                  <a:cubicBezTo>
                    <a:pt x="99" y="160"/>
                    <a:pt x="99" y="160"/>
                    <a:pt x="99" y="160"/>
                  </a:cubicBezTo>
                  <a:cubicBezTo>
                    <a:pt x="99" y="159"/>
                    <a:pt x="99" y="158"/>
                    <a:pt x="98" y="157"/>
                  </a:cubicBezTo>
                  <a:cubicBezTo>
                    <a:pt x="96" y="151"/>
                    <a:pt x="92" y="146"/>
                    <a:pt x="86" y="143"/>
                  </a:cubicBezTo>
                  <a:cubicBezTo>
                    <a:pt x="82" y="140"/>
                    <a:pt x="78" y="139"/>
                    <a:pt x="73" y="139"/>
                  </a:cubicBezTo>
                  <a:cubicBezTo>
                    <a:pt x="69" y="140"/>
                    <a:pt x="65" y="141"/>
                    <a:pt x="63" y="145"/>
                  </a:cubicBezTo>
                  <a:cubicBezTo>
                    <a:pt x="57" y="151"/>
                    <a:pt x="60" y="161"/>
                    <a:pt x="67" y="165"/>
                  </a:cubicBezTo>
                  <a:cubicBezTo>
                    <a:pt x="72" y="167"/>
                    <a:pt x="78" y="166"/>
                    <a:pt x="81" y="162"/>
                  </a:cubicBezTo>
                  <a:cubicBezTo>
                    <a:pt x="81" y="161"/>
                    <a:pt x="82" y="160"/>
                    <a:pt x="82" y="160"/>
                  </a:cubicBezTo>
                  <a:cubicBezTo>
                    <a:pt x="82" y="158"/>
                    <a:pt x="82" y="157"/>
                    <a:pt x="80" y="157"/>
                  </a:cubicBezTo>
                  <a:cubicBezTo>
                    <a:pt x="79" y="157"/>
                    <a:pt x="78" y="157"/>
                    <a:pt x="77" y="158"/>
                  </a:cubicBezTo>
                  <a:cubicBezTo>
                    <a:pt x="76" y="159"/>
                    <a:pt x="76" y="160"/>
                    <a:pt x="75" y="160"/>
                  </a:cubicBezTo>
                  <a:cubicBezTo>
                    <a:pt x="73" y="162"/>
                    <a:pt x="72" y="162"/>
                    <a:pt x="70" y="161"/>
                  </a:cubicBezTo>
                  <a:cubicBezTo>
                    <a:pt x="67" y="158"/>
                    <a:pt x="65" y="154"/>
                    <a:pt x="66" y="150"/>
                  </a:cubicBezTo>
                  <a:cubicBezTo>
                    <a:pt x="67" y="146"/>
                    <a:pt x="70" y="144"/>
                    <a:pt x="74" y="144"/>
                  </a:cubicBezTo>
                  <a:cubicBezTo>
                    <a:pt x="77" y="143"/>
                    <a:pt x="80" y="144"/>
                    <a:pt x="82" y="146"/>
                  </a:cubicBezTo>
                  <a:cubicBezTo>
                    <a:pt x="90" y="151"/>
                    <a:pt x="95" y="158"/>
                    <a:pt x="96" y="168"/>
                  </a:cubicBezTo>
                  <a:cubicBezTo>
                    <a:pt x="97" y="169"/>
                    <a:pt x="96" y="170"/>
                    <a:pt x="95" y="171"/>
                  </a:cubicBezTo>
                  <a:cubicBezTo>
                    <a:pt x="92" y="178"/>
                    <a:pt x="87" y="184"/>
                    <a:pt x="83" y="190"/>
                  </a:cubicBezTo>
                  <a:cubicBezTo>
                    <a:pt x="74" y="202"/>
                    <a:pt x="64" y="212"/>
                    <a:pt x="54" y="221"/>
                  </a:cubicBezTo>
                  <a:cubicBezTo>
                    <a:pt x="48" y="226"/>
                    <a:pt x="42" y="231"/>
                    <a:pt x="35" y="236"/>
                  </a:cubicBezTo>
                  <a:cubicBezTo>
                    <a:pt x="34" y="237"/>
                    <a:pt x="34" y="237"/>
                    <a:pt x="34" y="237"/>
                  </a:cubicBezTo>
                  <a:cubicBezTo>
                    <a:pt x="33" y="237"/>
                    <a:pt x="33" y="237"/>
                    <a:pt x="32" y="236"/>
                  </a:cubicBezTo>
                  <a:cubicBezTo>
                    <a:pt x="29" y="234"/>
                    <a:pt x="26" y="232"/>
                    <a:pt x="23" y="230"/>
                  </a:cubicBezTo>
                  <a:cubicBezTo>
                    <a:pt x="17" y="225"/>
                    <a:pt x="10" y="222"/>
                    <a:pt x="4" y="218"/>
                  </a:cubicBezTo>
                  <a:cubicBezTo>
                    <a:pt x="0" y="216"/>
                    <a:pt x="0" y="216"/>
                    <a:pt x="2" y="213"/>
                  </a:cubicBezTo>
                  <a:cubicBezTo>
                    <a:pt x="7" y="206"/>
                    <a:pt x="12" y="199"/>
                    <a:pt x="17" y="191"/>
                  </a:cubicBezTo>
                  <a:cubicBezTo>
                    <a:pt x="22" y="182"/>
                    <a:pt x="27" y="171"/>
                    <a:pt x="31" y="161"/>
                  </a:cubicBezTo>
                  <a:cubicBezTo>
                    <a:pt x="34" y="151"/>
                    <a:pt x="37" y="141"/>
                    <a:pt x="39" y="131"/>
                  </a:cubicBezTo>
                  <a:cubicBezTo>
                    <a:pt x="40" y="127"/>
                    <a:pt x="40" y="122"/>
                    <a:pt x="41" y="118"/>
                  </a:cubicBezTo>
                  <a:cubicBezTo>
                    <a:pt x="42" y="108"/>
                    <a:pt x="42" y="98"/>
                    <a:pt x="41" y="89"/>
                  </a:cubicBezTo>
                  <a:cubicBezTo>
                    <a:pt x="41" y="82"/>
                    <a:pt x="40" y="75"/>
                    <a:pt x="38" y="69"/>
                  </a:cubicBezTo>
                  <a:cubicBezTo>
                    <a:pt x="36" y="58"/>
                    <a:pt x="33" y="48"/>
                    <a:pt x="28" y="39"/>
                  </a:cubicBezTo>
                  <a:cubicBezTo>
                    <a:pt x="26" y="34"/>
                    <a:pt x="24" y="29"/>
                    <a:pt x="21" y="25"/>
                  </a:cubicBezTo>
                  <a:cubicBezTo>
                    <a:pt x="20" y="24"/>
                    <a:pt x="20" y="23"/>
                    <a:pt x="20" y="23"/>
                  </a:cubicBezTo>
                  <a:cubicBezTo>
                    <a:pt x="19" y="21"/>
                    <a:pt x="18" y="20"/>
                    <a:pt x="21" y="19"/>
                  </a:cubicBezTo>
                  <a:cubicBezTo>
                    <a:pt x="22" y="18"/>
                    <a:pt x="24" y="17"/>
                    <a:pt x="26" y="16"/>
                  </a:cubicBezTo>
                  <a:cubicBezTo>
                    <a:pt x="31" y="14"/>
                    <a:pt x="35" y="10"/>
                    <a:pt x="40" y="7"/>
                  </a:cubicBezTo>
                  <a:cubicBezTo>
                    <a:pt x="41" y="5"/>
                    <a:pt x="43" y="4"/>
                    <a:pt x="44" y="2"/>
                  </a:cubicBezTo>
                  <a:cubicBezTo>
                    <a:pt x="45" y="1"/>
                    <a:pt x="46" y="0"/>
                    <a:pt x="48" y="2"/>
                  </a:cubicBezTo>
                  <a:cubicBezTo>
                    <a:pt x="53" y="5"/>
                    <a:pt x="59" y="9"/>
                    <a:pt x="64" y="13"/>
                  </a:cubicBezTo>
                  <a:cubicBezTo>
                    <a:pt x="70" y="18"/>
                    <a:pt x="75" y="23"/>
                    <a:pt x="80" y="29"/>
                  </a:cubicBezTo>
                  <a:cubicBezTo>
                    <a:pt x="88" y="36"/>
                    <a:pt x="94" y="45"/>
                    <a:pt x="99" y="54"/>
                  </a:cubicBezTo>
                  <a:cubicBezTo>
                    <a:pt x="102" y="60"/>
                    <a:pt x="105" y="66"/>
                    <a:pt x="107" y="72"/>
                  </a:cubicBezTo>
                  <a:cubicBezTo>
                    <a:pt x="110" y="81"/>
                    <a:pt x="112" y="91"/>
                    <a:pt x="112" y="100"/>
                  </a:cubicBezTo>
                  <a:cubicBezTo>
                    <a:pt x="112" y="103"/>
                    <a:pt x="113" y="106"/>
                    <a:pt x="113" y="108"/>
                  </a:cubicBezTo>
                  <a:moveTo>
                    <a:pt x="81" y="130"/>
                  </a:moveTo>
                  <a:cubicBezTo>
                    <a:pt x="85" y="130"/>
                    <a:pt x="88" y="129"/>
                    <a:pt x="91" y="127"/>
                  </a:cubicBezTo>
                  <a:cubicBezTo>
                    <a:pt x="97" y="123"/>
                    <a:pt x="100" y="117"/>
                    <a:pt x="98" y="110"/>
                  </a:cubicBezTo>
                  <a:cubicBezTo>
                    <a:pt x="96" y="104"/>
                    <a:pt x="93" y="100"/>
                    <a:pt x="88" y="96"/>
                  </a:cubicBezTo>
                  <a:cubicBezTo>
                    <a:pt x="85" y="93"/>
                    <a:pt x="81" y="91"/>
                    <a:pt x="77" y="88"/>
                  </a:cubicBezTo>
                  <a:cubicBezTo>
                    <a:pt x="74" y="86"/>
                    <a:pt x="72" y="83"/>
                    <a:pt x="71" y="80"/>
                  </a:cubicBezTo>
                  <a:cubicBezTo>
                    <a:pt x="70" y="77"/>
                    <a:pt x="70" y="74"/>
                    <a:pt x="72" y="71"/>
                  </a:cubicBezTo>
                  <a:cubicBezTo>
                    <a:pt x="74" y="68"/>
                    <a:pt x="76" y="67"/>
                    <a:pt x="80" y="67"/>
                  </a:cubicBezTo>
                  <a:cubicBezTo>
                    <a:pt x="83" y="67"/>
                    <a:pt x="86" y="69"/>
                    <a:pt x="88" y="73"/>
                  </a:cubicBezTo>
                  <a:cubicBezTo>
                    <a:pt x="88" y="74"/>
                    <a:pt x="88" y="75"/>
                    <a:pt x="88" y="76"/>
                  </a:cubicBezTo>
                  <a:cubicBezTo>
                    <a:pt x="88" y="76"/>
                    <a:pt x="90" y="77"/>
                    <a:pt x="90" y="76"/>
                  </a:cubicBezTo>
                  <a:cubicBezTo>
                    <a:pt x="91" y="75"/>
                    <a:pt x="91" y="75"/>
                    <a:pt x="91" y="75"/>
                  </a:cubicBezTo>
                  <a:cubicBezTo>
                    <a:pt x="91" y="72"/>
                    <a:pt x="91" y="70"/>
                    <a:pt x="89" y="67"/>
                  </a:cubicBezTo>
                  <a:cubicBezTo>
                    <a:pt x="85" y="63"/>
                    <a:pt x="76" y="62"/>
                    <a:pt x="72" y="64"/>
                  </a:cubicBezTo>
                  <a:cubicBezTo>
                    <a:pt x="67" y="67"/>
                    <a:pt x="63" y="73"/>
                    <a:pt x="65" y="80"/>
                  </a:cubicBezTo>
                  <a:cubicBezTo>
                    <a:pt x="66" y="83"/>
                    <a:pt x="67" y="85"/>
                    <a:pt x="69" y="87"/>
                  </a:cubicBezTo>
                  <a:cubicBezTo>
                    <a:pt x="71" y="90"/>
                    <a:pt x="74" y="92"/>
                    <a:pt x="76" y="94"/>
                  </a:cubicBezTo>
                  <a:cubicBezTo>
                    <a:pt x="80" y="97"/>
                    <a:pt x="84" y="99"/>
                    <a:pt x="88" y="103"/>
                  </a:cubicBezTo>
                  <a:cubicBezTo>
                    <a:pt x="91" y="106"/>
                    <a:pt x="92" y="109"/>
                    <a:pt x="93" y="113"/>
                  </a:cubicBezTo>
                  <a:cubicBezTo>
                    <a:pt x="93" y="114"/>
                    <a:pt x="93" y="115"/>
                    <a:pt x="93" y="115"/>
                  </a:cubicBezTo>
                  <a:cubicBezTo>
                    <a:pt x="92" y="121"/>
                    <a:pt x="89" y="124"/>
                    <a:pt x="84" y="125"/>
                  </a:cubicBezTo>
                  <a:cubicBezTo>
                    <a:pt x="81" y="125"/>
                    <a:pt x="79" y="126"/>
                    <a:pt x="77" y="124"/>
                  </a:cubicBezTo>
                  <a:cubicBezTo>
                    <a:pt x="73" y="122"/>
                    <a:pt x="71" y="119"/>
                    <a:pt x="70" y="115"/>
                  </a:cubicBezTo>
                  <a:cubicBezTo>
                    <a:pt x="70" y="114"/>
                    <a:pt x="71" y="112"/>
                    <a:pt x="71" y="111"/>
                  </a:cubicBezTo>
                  <a:cubicBezTo>
                    <a:pt x="73" y="109"/>
                    <a:pt x="76" y="108"/>
                    <a:pt x="78" y="109"/>
                  </a:cubicBezTo>
                  <a:cubicBezTo>
                    <a:pt x="79" y="110"/>
                    <a:pt x="80" y="110"/>
                    <a:pt x="81" y="110"/>
                  </a:cubicBezTo>
                  <a:cubicBezTo>
                    <a:pt x="82" y="111"/>
                    <a:pt x="83" y="110"/>
                    <a:pt x="83" y="109"/>
                  </a:cubicBezTo>
                  <a:cubicBezTo>
                    <a:pt x="84" y="109"/>
                    <a:pt x="83" y="108"/>
                    <a:pt x="82" y="107"/>
                  </a:cubicBezTo>
                  <a:cubicBezTo>
                    <a:pt x="79" y="104"/>
                    <a:pt x="75" y="104"/>
                    <a:pt x="71" y="105"/>
                  </a:cubicBezTo>
                  <a:cubicBezTo>
                    <a:pt x="67" y="107"/>
                    <a:pt x="64" y="112"/>
                    <a:pt x="65" y="118"/>
                  </a:cubicBezTo>
                  <a:cubicBezTo>
                    <a:pt x="67" y="126"/>
                    <a:pt x="75" y="130"/>
                    <a:pt x="81" y="130"/>
                  </a:cubicBezTo>
                </a:path>
              </a:pathLst>
            </a:custGeom>
            <a:solidFill>
              <a:srgbClr val="B71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63" name="Freeform 376"/>
            <p:cNvSpPr>
              <a:spLocks noEditPoints="1"/>
            </p:cNvSpPr>
            <p:nvPr/>
          </p:nvSpPr>
          <p:spPr bwMode="auto">
            <a:xfrm>
              <a:off x="825500" y="1917700"/>
              <a:ext cx="500062" cy="252413"/>
            </a:xfrm>
            <a:custGeom>
              <a:avLst/>
              <a:gdLst>
                <a:gd name="T0" fmla="*/ 1 w 133"/>
                <a:gd name="T1" fmla="*/ 33 h 67"/>
                <a:gd name="T2" fmla="*/ 21 w 133"/>
                <a:gd name="T3" fmla="*/ 26 h 67"/>
                <a:gd name="T4" fmla="*/ 41 w 133"/>
                <a:gd name="T5" fmla="*/ 37 h 67"/>
                <a:gd name="T6" fmla="*/ 47 w 133"/>
                <a:gd name="T7" fmla="*/ 36 h 67"/>
                <a:gd name="T8" fmla="*/ 48 w 133"/>
                <a:gd name="T9" fmla="*/ 16 h 67"/>
                <a:gd name="T10" fmla="*/ 75 w 133"/>
                <a:gd name="T11" fmla="*/ 3 h 67"/>
                <a:gd name="T12" fmla="*/ 86 w 133"/>
                <a:gd name="T13" fmla="*/ 35 h 67"/>
                <a:gd name="T14" fmla="*/ 89 w 133"/>
                <a:gd name="T15" fmla="*/ 39 h 67"/>
                <a:gd name="T16" fmla="*/ 100 w 133"/>
                <a:gd name="T17" fmla="*/ 32 h 67"/>
                <a:gd name="T18" fmla="*/ 120 w 133"/>
                <a:gd name="T19" fmla="*/ 24 h 67"/>
                <a:gd name="T20" fmla="*/ 129 w 133"/>
                <a:gd name="T21" fmla="*/ 51 h 67"/>
                <a:gd name="T22" fmla="*/ 113 w 133"/>
                <a:gd name="T23" fmla="*/ 67 h 67"/>
                <a:gd name="T24" fmla="*/ 88 w 133"/>
                <a:gd name="T25" fmla="*/ 64 h 67"/>
                <a:gd name="T26" fmla="*/ 47 w 133"/>
                <a:gd name="T27" fmla="*/ 64 h 67"/>
                <a:gd name="T28" fmla="*/ 19 w 133"/>
                <a:gd name="T29" fmla="*/ 67 h 67"/>
                <a:gd name="T30" fmla="*/ 3 w 133"/>
                <a:gd name="T31" fmla="*/ 49 h 67"/>
                <a:gd name="T32" fmla="*/ 69 w 133"/>
                <a:gd name="T33" fmla="*/ 37 h 67"/>
                <a:gd name="T34" fmla="*/ 69 w 133"/>
                <a:gd name="T35" fmla="*/ 21 h 67"/>
                <a:gd name="T36" fmla="*/ 67 w 133"/>
                <a:gd name="T37" fmla="*/ 17 h 67"/>
                <a:gd name="T38" fmla="*/ 64 w 133"/>
                <a:gd name="T39" fmla="*/ 22 h 67"/>
                <a:gd name="T40" fmla="*/ 64 w 133"/>
                <a:gd name="T41" fmla="*/ 52 h 67"/>
                <a:gd name="T42" fmla="*/ 67 w 133"/>
                <a:gd name="T43" fmla="*/ 57 h 67"/>
                <a:gd name="T44" fmla="*/ 69 w 133"/>
                <a:gd name="T45" fmla="*/ 53 h 67"/>
                <a:gd name="T46" fmla="*/ 95 w 133"/>
                <a:gd name="T47" fmla="*/ 56 h 67"/>
                <a:gd name="T48" fmla="*/ 119 w 133"/>
                <a:gd name="T49" fmla="*/ 41 h 67"/>
                <a:gd name="T50" fmla="*/ 122 w 133"/>
                <a:gd name="T51" fmla="*/ 37 h 67"/>
                <a:gd name="T52" fmla="*/ 119 w 133"/>
                <a:gd name="T53" fmla="*/ 36 h 67"/>
                <a:gd name="T54" fmla="*/ 98 w 133"/>
                <a:gd name="T55" fmla="*/ 49 h 67"/>
                <a:gd name="T56" fmla="*/ 93 w 133"/>
                <a:gd name="T57" fmla="*/ 53 h 67"/>
                <a:gd name="T58" fmla="*/ 40 w 133"/>
                <a:gd name="T59" fmla="*/ 54 h 67"/>
                <a:gd name="T60" fmla="*/ 15 w 133"/>
                <a:gd name="T61" fmla="*/ 36 h 67"/>
                <a:gd name="T62" fmla="*/ 11 w 133"/>
                <a:gd name="T63" fmla="*/ 36 h 67"/>
                <a:gd name="T64" fmla="*/ 13 w 133"/>
                <a:gd name="T65" fmla="*/ 40 h 67"/>
                <a:gd name="T66" fmla="*/ 37 w 133"/>
                <a:gd name="T67" fmla="*/ 56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33" h="67">
                  <a:moveTo>
                    <a:pt x="0" y="38"/>
                  </a:moveTo>
                  <a:cubicBezTo>
                    <a:pt x="0" y="36"/>
                    <a:pt x="0" y="35"/>
                    <a:pt x="1" y="33"/>
                  </a:cubicBezTo>
                  <a:cubicBezTo>
                    <a:pt x="2" y="28"/>
                    <a:pt x="7" y="24"/>
                    <a:pt x="13" y="24"/>
                  </a:cubicBezTo>
                  <a:cubicBezTo>
                    <a:pt x="16" y="24"/>
                    <a:pt x="18" y="25"/>
                    <a:pt x="21" y="26"/>
                  </a:cubicBezTo>
                  <a:cubicBezTo>
                    <a:pt x="25" y="27"/>
                    <a:pt x="29" y="29"/>
                    <a:pt x="33" y="32"/>
                  </a:cubicBezTo>
                  <a:cubicBezTo>
                    <a:pt x="36" y="33"/>
                    <a:pt x="39" y="35"/>
                    <a:pt x="41" y="37"/>
                  </a:cubicBezTo>
                  <a:cubicBezTo>
                    <a:pt x="42" y="38"/>
                    <a:pt x="43" y="38"/>
                    <a:pt x="44" y="39"/>
                  </a:cubicBezTo>
                  <a:cubicBezTo>
                    <a:pt x="46" y="39"/>
                    <a:pt x="47" y="38"/>
                    <a:pt x="47" y="36"/>
                  </a:cubicBezTo>
                  <a:cubicBezTo>
                    <a:pt x="47" y="36"/>
                    <a:pt x="47" y="35"/>
                    <a:pt x="46" y="34"/>
                  </a:cubicBezTo>
                  <a:cubicBezTo>
                    <a:pt x="45" y="28"/>
                    <a:pt x="46" y="21"/>
                    <a:pt x="48" y="16"/>
                  </a:cubicBezTo>
                  <a:cubicBezTo>
                    <a:pt x="50" y="10"/>
                    <a:pt x="53" y="6"/>
                    <a:pt x="58" y="3"/>
                  </a:cubicBezTo>
                  <a:cubicBezTo>
                    <a:pt x="63" y="0"/>
                    <a:pt x="69" y="0"/>
                    <a:pt x="75" y="3"/>
                  </a:cubicBezTo>
                  <a:cubicBezTo>
                    <a:pt x="82" y="7"/>
                    <a:pt x="85" y="14"/>
                    <a:pt x="86" y="21"/>
                  </a:cubicBezTo>
                  <a:cubicBezTo>
                    <a:pt x="87" y="26"/>
                    <a:pt x="87" y="30"/>
                    <a:pt x="86" y="35"/>
                  </a:cubicBezTo>
                  <a:cubicBezTo>
                    <a:pt x="86" y="35"/>
                    <a:pt x="86" y="36"/>
                    <a:pt x="86" y="37"/>
                  </a:cubicBezTo>
                  <a:cubicBezTo>
                    <a:pt x="86" y="38"/>
                    <a:pt x="87" y="39"/>
                    <a:pt x="89" y="39"/>
                  </a:cubicBezTo>
                  <a:cubicBezTo>
                    <a:pt x="90" y="38"/>
                    <a:pt x="90" y="38"/>
                    <a:pt x="91" y="37"/>
                  </a:cubicBezTo>
                  <a:cubicBezTo>
                    <a:pt x="94" y="35"/>
                    <a:pt x="97" y="33"/>
                    <a:pt x="100" y="32"/>
                  </a:cubicBezTo>
                  <a:cubicBezTo>
                    <a:pt x="105" y="28"/>
                    <a:pt x="110" y="26"/>
                    <a:pt x="116" y="25"/>
                  </a:cubicBezTo>
                  <a:cubicBezTo>
                    <a:pt x="117" y="25"/>
                    <a:pt x="118" y="24"/>
                    <a:pt x="120" y="24"/>
                  </a:cubicBezTo>
                  <a:cubicBezTo>
                    <a:pt x="126" y="24"/>
                    <a:pt x="132" y="28"/>
                    <a:pt x="133" y="37"/>
                  </a:cubicBezTo>
                  <a:cubicBezTo>
                    <a:pt x="133" y="42"/>
                    <a:pt x="132" y="47"/>
                    <a:pt x="129" y="51"/>
                  </a:cubicBezTo>
                  <a:cubicBezTo>
                    <a:pt x="125" y="57"/>
                    <a:pt x="121" y="62"/>
                    <a:pt x="116" y="66"/>
                  </a:cubicBezTo>
                  <a:cubicBezTo>
                    <a:pt x="115" y="67"/>
                    <a:pt x="114" y="67"/>
                    <a:pt x="113" y="67"/>
                  </a:cubicBezTo>
                  <a:cubicBezTo>
                    <a:pt x="111" y="66"/>
                    <a:pt x="108" y="66"/>
                    <a:pt x="106" y="66"/>
                  </a:cubicBezTo>
                  <a:cubicBezTo>
                    <a:pt x="100" y="65"/>
                    <a:pt x="94" y="65"/>
                    <a:pt x="88" y="64"/>
                  </a:cubicBezTo>
                  <a:cubicBezTo>
                    <a:pt x="85" y="64"/>
                    <a:pt x="82" y="64"/>
                    <a:pt x="79" y="64"/>
                  </a:cubicBezTo>
                  <a:cubicBezTo>
                    <a:pt x="68" y="64"/>
                    <a:pt x="58" y="64"/>
                    <a:pt x="47" y="64"/>
                  </a:cubicBezTo>
                  <a:cubicBezTo>
                    <a:pt x="43" y="64"/>
                    <a:pt x="39" y="64"/>
                    <a:pt x="34" y="65"/>
                  </a:cubicBezTo>
                  <a:cubicBezTo>
                    <a:pt x="29" y="65"/>
                    <a:pt x="24" y="66"/>
                    <a:pt x="19" y="67"/>
                  </a:cubicBezTo>
                  <a:cubicBezTo>
                    <a:pt x="18" y="67"/>
                    <a:pt x="18" y="67"/>
                    <a:pt x="17" y="66"/>
                  </a:cubicBezTo>
                  <a:cubicBezTo>
                    <a:pt x="11" y="61"/>
                    <a:pt x="6" y="56"/>
                    <a:pt x="3" y="49"/>
                  </a:cubicBezTo>
                  <a:cubicBezTo>
                    <a:pt x="1" y="45"/>
                    <a:pt x="0" y="42"/>
                    <a:pt x="0" y="38"/>
                  </a:cubicBezTo>
                  <a:moveTo>
                    <a:pt x="69" y="37"/>
                  </a:moveTo>
                  <a:cubicBezTo>
                    <a:pt x="69" y="37"/>
                    <a:pt x="69" y="37"/>
                    <a:pt x="69" y="37"/>
                  </a:cubicBezTo>
                  <a:cubicBezTo>
                    <a:pt x="69" y="32"/>
                    <a:pt x="69" y="26"/>
                    <a:pt x="69" y="21"/>
                  </a:cubicBezTo>
                  <a:cubicBezTo>
                    <a:pt x="69" y="20"/>
                    <a:pt x="69" y="19"/>
                    <a:pt x="69" y="19"/>
                  </a:cubicBezTo>
                  <a:cubicBezTo>
                    <a:pt x="69" y="18"/>
                    <a:pt x="68" y="17"/>
                    <a:pt x="67" y="17"/>
                  </a:cubicBezTo>
                  <a:cubicBezTo>
                    <a:pt x="65" y="17"/>
                    <a:pt x="64" y="17"/>
                    <a:pt x="64" y="19"/>
                  </a:cubicBezTo>
                  <a:cubicBezTo>
                    <a:pt x="64" y="20"/>
                    <a:pt x="64" y="21"/>
                    <a:pt x="64" y="22"/>
                  </a:cubicBezTo>
                  <a:cubicBezTo>
                    <a:pt x="64" y="28"/>
                    <a:pt x="64" y="34"/>
                    <a:pt x="64" y="39"/>
                  </a:cubicBezTo>
                  <a:cubicBezTo>
                    <a:pt x="64" y="44"/>
                    <a:pt x="64" y="48"/>
                    <a:pt x="64" y="52"/>
                  </a:cubicBezTo>
                  <a:cubicBezTo>
                    <a:pt x="64" y="53"/>
                    <a:pt x="64" y="54"/>
                    <a:pt x="64" y="55"/>
                  </a:cubicBezTo>
                  <a:cubicBezTo>
                    <a:pt x="64" y="56"/>
                    <a:pt x="65" y="57"/>
                    <a:pt x="67" y="57"/>
                  </a:cubicBezTo>
                  <a:cubicBezTo>
                    <a:pt x="68" y="57"/>
                    <a:pt x="69" y="56"/>
                    <a:pt x="69" y="55"/>
                  </a:cubicBezTo>
                  <a:cubicBezTo>
                    <a:pt x="69" y="54"/>
                    <a:pt x="69" y="54"/>
                    <a:pt x="69" y="53"/>
                  </a:cubicBezTo>
                  <a:cubicBezTo>
                    <a:pt x="69" y="47"/>
                    <a:pt x="69" y="42"/>
                    <a:pt x="69" y="37"/>
                  </a:cubicBezTo>
                  <a:moveTo>
                    <a:pt x="95" y="56"/>
                  </a:moveTo>
                  <a:cubicBezTo>
                    <a:pt x="96" y="56"/>
                    <a:pt x="97" y="55"/>
                    <a:pt x="98" y="54"/>
                  </a:cubicBezTo>
                  <a:cubicBezTo>
                    <a:pt x="105" y="50"/>
                    <a:pt x="112" y="45"/>
                    <a:pt x="119" y="41"/>
                  </a:cubicBezTo>
                  <a:cubicBezTo>
                    <a:pt x="120" y="40"/>
                    <a:pt x="121" y="40"/>
                    <a:pt x="121" y="39"/>
                  </a:cubicBezTo>
                  <a:cubicBezTo>
                    <a:pt x="122" y="38"/>
                    <a:pt x="122" y="38"/>
                    <a:pt x="122" y="37"/>
                  </a:cubicBezTo>
                  <a:cubicBezTo>
                    <a:pt x="123" y="36"/>
                    <a:pt x="122" y="35"/>
                    <a:pt x="121" y="35"/>
                  </a:cubicBezTo>
                  <a:cubicBezTo>
                    <a:pt x="120" y="35"/>
                    <a:pt x="119" y="35"/>
                    <a:pt x="119" y="36"/>
                  </a:cubicBezTo>
                  <a:cubicBezTo>
                    <a:pt x="118" y="36"/>
                    <a:pt x="117" y="37"/>
                    <a:pt x="116" y="37"/>
                  </a:cubicBezTo>
                  <a:cubicBezTo>
                    <a:pt x="110" y="41"/>
                    <a:pt x="104" y="45"/>
                    <a:pt x="98" y="49"/>
                  </a:cubicBezTo>
                  <a:cubicBezTo>
                    <a:pt x="97" y="49"/>
                    <a:pt x="96" y="50"/>
                    <a:pt x="95" y="51"/>
                  </a:cubicBezTo>
                  <a:cubicBezTo>
                    <a:pt x="94" y="51"/>
                    <a:pt x="94" y="52"/>
                    <a:pt x="93" y="53"/>
                  </a:cubicBezTo>
                  <a:cubicBezTo>
                    <a:pt x="93" y="54"/>
                    <a:pt x="94" y="56"/>
                    <a:pt x="95" y="56"/>
                  </a:cubicBezTo>
                  <a:moveTo>
                    <a:pt x="40" y="54"/>
                  </a:moveTo>
                  <a:cubicBezTo>
                    <a:pt x="40" y="52"/>
                    <a:pt x="39" y="52"/>
                    <a:pt x="38" y="51"/>
                  </a:cubicBezTo>
                  <a:cubicBezTo>
                    <a:pt x="30" y="46"/>
                    <a:pt x="23" y="41"/>
                    <a:pt x="15" y="36"/>
                  </a:cubicBezTo>
                  <a:cubicBezTo>
                    <a:pt x="14" y="36"/>
                    <a:pt x="14" y="36"/>
                    <a:pt x="13" y="35"/>
                  </a:cubicBezTo>
                  <a:cubicBezTo>
                    <a:pt x="12" y="35"/>
                    <a:pt x="11" y="35"/>
                    <a:pt x="11" y="36"/>
                  </a:cubicBezTo>
                  <a:cubicBezTo>
                    <a:pt x="10" y="37"/>
                    <a:pt x="10" y="38"/>
                    <a:pt x="11" y="39"/>
                  </a:cubicBezTo>
                  <a:cubicBezTo>
                    <a:pt x="12" y="39"/>
                    <a:pt x="12" y="40"/>
                    <a:pt x="13" y="40"/>
                  </a:cubicBezTo>
                  <a:cubicBezTo>
                    <a:pt x="21" y="45"/>
                    <a:pt x="28" y="50"/>
                    <a:pt x="35" y="55"/>
                  </a:cubicBezTo>
                  <a:cubicBezTo>
                    <a:pt x="36" y="55"/>
                    <a:pt x="37" y="56"/>
                    <a:pt x="37" y="56"/>
                  </a:cubicBezTo>
                  <a:cubicBezTo>
                    <a:pt x="39" y="56"/>
                    <a:pt x="40" y="55"/>
                    <a:pt x="40" y="54"/>
                  </a:cubicBezTo>
                </a:path>
              </a:pathLst>
            </a:custGeom>
            <a:solidFill>
              <a:srgbClr val="B71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64" name="Freeform 377"/>
            <p:cNvSpPr>
              <a:spLocks noEditPoints="1"/>
            </p:cNvSpPr>
            <p:nvPr/>
          </p:nvSpPr>
          <p:spPr bwMode="auto">
            <a:xfrm>
              <a:off x="825500" y="3328988"/>
              <a:ext cx="500062" cy="257175"/>
            </a:xfrm>
            <a:custGeom>
              <a:avLst/>
              <a:gdLst>
                <a:gd name="T0" fmla="*/ 46 w 133"/>
                <a:gd name="T1" fmla="*/ 33 h 68"/>
                <a:gd name="T2" fmla="*/ 44 w 133"/>
                <a:gd name="T3" fmla="*/ 29 h 68"/>
                <a:gd name="T4" fmla="*/ 22 w 133"/>
                <a:gd name="T5" fmla="*/ 41 h 68"/>
                <a:gd name="T6" fmla="*/ 0 w 133"/>
                <a:gd name="T7" fmla="*/ 32 h 68"/>
                <a:gd name="T8" fmla="*/ 17 w 133"/>
                <a:gd name="T9" fmla="*/ 2 h 68"/>
                <a:gd name="T10" fmla="*/ 48 w 133"/>
                <a:gd name="T11" fmla="*/ 8 h 68"/>
                <a:gd name="T12" fmla="*/ 70 w 133"/>
                <a:gd name="T13" fmla="*/ 11 h 68"/>
                <a:gd name="T14" fmla="*/ 111 w 133"/>
                <a:gd name="T15" fmla="*/ 0 h 68"/>
                <a:gd name="T16" fmla="*/ 116 w 133"/>
                <a:gd name="T17" fmla="*/ 1 h 68"/>
                <a:gd name="T18" fmla="*/ 133 w 133"/>
                <a:gd name="T19" fmla="*/ 33 h 68"/>
                <a:gd name="T20" fmla="*/ 101 w 133"/>
                <a:gd name="T21" fmla="*/ 37 h 68"/>
                <a:gd name="T22" fmla="*/ 89 w 133"/>
                <a:gd name="T23" fmla="*/ 29 h 68"/>
                <a:gd name="T24" fmla="*/ 87 w 133"/>
                <a:gd name="T25" fmla="*/ 35 h 68"/>
                <a:gd name="T26" fmla="*/ 74 w 133"/>
                <a:gd name="T27" fmla="*/ 65 h 68"/>
                <a:gd name="T28" fmla="*/ 47 w 133"/>
                <a:gd name="T29" fmla="*/ 48 h 68"/>
                <a:gd name="T30" fmla="*/ 46 w 133"/>
                <a:gd name="T31" fmla="*/ 40 h 68"/>
                <a:gd name="T32" fmla="*/ 64 w 133"/>
                <a:gd name="T33" fmla="*/ 37 h 68"/>
                <a:gd name="T34" fmla="*/ 64 w 133"/>
                <a:gd name="T35" fmla="*/ 52 h 68"/>
                <a:gd name="T36" fmla="*/ 69 w 133"/>
                <a:gd name="T37" fmla="*/ 52 h 68"/>
                <a:gd name="T38" fmla="*/ 69 w 133"/>
                <a:gd name="T39" fmla="*/ 27 h 68"/>
                <a:gd name="T40" fmla="*/ 68 w 133"/>
                <a:gd name="T41" fmla="*/ 21 h 68"/>
                <a:gd name="T42" fmla="*/ 65 w 133"/>
                <a:gd name="T43" fmla="*/ 21 h 68"/>
                <a:gd name="T44" fmla="*/ 64 w 133"/>
                <a:gd name="T45" fmla="*/ 37 h 68"/>
                <a:gd name="T46" fmla="*/ 34 w 133"/>
                <a:gd name="T47" fmla="*/ 14 h 68"/>
                <a:gd name="T48" fmla="*/ 13 w 133"/>
                <a:gd name="T49" fmla="*/ 27 h 68"/>
                <a:gd name="T50" fmla="*/ 11 w 133"/>
                <a:gd name="T51" fmla="*/ 31 h 68"/>
                <a:gd name="T52" fmla="*/ 16 w 133"/>
                <a:gd name="T53" fmla="*/ 30 h 68"/>
                <a:gd name="T54" fmla="*/ 33 w 133"/>
                <a:gd name="T55" fmla="*/ 17 h 68"/>
                <a:gd name="T56" fmla="*/ 122 w 133"/>
                <a:gd name="T57" fmla="*/ 30 h 68"/>
                <a:gd name="T58" fmla="*/ 118 w 133"/>
                <a:gd name="T59" fmla="*/ 26 h 68"/>
                <a:gd name="T60" fmla="*/ 102 w 133"/>
                <a:gd name="T61" fmla="*/ 14 h 68"/>
                <a:gd name="T62" fmla="*/ 99 w 133"/>
                <a:gd name="T63" fmla="*/ 17 h 68"/>
                <a:gd name="T64" fmla="*/ 115 w 133"/>
                <a:gd name="T65" fmla="*/ 29 h 68"/>
                <a:gd name="T66" fmla="*/ 120 w 133"/>
                <a:gd name="T67" fmla="*/ 31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33" h="68">
                  <a:moveTo>
                    <a:pt x="46" y="40"/>
                  </a:moveTo>
                  <a:cubicBezTo>
                    <a:pt x="46" y="37"/>
                    <a:pt x="46" y="35"/>
                    <a:pt x="46" y="33"/>
                  </a:cubicBezTo>
                  <a:cubicBezTo>
                    <a:pt x="47" y="32"/>
                    <a:pt x="47" y="31"/>
                    <a:pt x="47" y="31"/>
                  </a:cubicBezTo>
                  <a:cubicBezTo>
                    <a:pt x="46" y="29"/>
                    <a:pt x="45" y="29"/>
                    <a:pt x="44" y="29"/>
                  </a:cubicBezTo>
                  <a:cubicBezTo>
                    <a:pt x="43" y="30"/>
                    <a:pt x="42" y="30"/>
                    <a:pt x="41" y="31"/>
                  </a:cubicBezTo>
                  <a:cubicBezTo>
                    <a:pt x="35" y="35"/>
                    <a:pt x="29" y="39"/>
                    <a:pt x="22" y="41"/>
                  </a:cubicBezTo>
                  <a:cubicBezTo>
                    <a:pt x="19" y="43"/>
                    <a:pt x="16" y="43"/>
                    <a:pt x="12" y="43"/>
                  </a:cubicBezTo>
                  <a:cubicBezTo>
                    <a:pt x="5" y="43"/>
                    <a:pt x="0" y="38"/>
                    <a:pt x="0" y="32"/>
                  </a:cubicBezTo>
                  <a:cubicBezTo>
                    <a:pt x="0" y="26"/>
                    <a:pt x="1" y="22"/>
                    <a:pt x="3" y="17"/>
                  </a:cubicBezTo>
                  <a:cubicBezTo>
                    <a:pt x="7" y="11"/>
                    <a:pt x="12" y="7"/>
                    <a:pt x="17" y="2"/>
                  </a:cubicBezTo>
                  <a:cubicBezTo>
                    <a:pt x="19" y="0"/>
                    <a:pt x="20" y="0"/>
                    <a:pt x="23" y="1"/>
                  </a:cubicBezTo>
                  <a:cubicBezTo>
                    <a:pt x="31" y="4"/>
                    <a:pt x="39" y="6"/>
                    <a:pt x="48" y="8"/>
                  </a:cubicBezTo>
                  <a:cubicBezTo>
                    <a:pt x="53" y="9"/>
                    <a:pt x="59" y="10"/>
                    <a:pt x="64" y="12"/>
                  </a:cubicBezTo>
                  <a:cubicBezTo>
                    <a:pt x="66" y="12"/>
                    <a:pt x="68" y="12"/>
                    <a:pt x="70" y="11"/>
                  </a:cubicBezTo>
                  <a:cubicBezTo>
                    <a:pt x="79" y="9"/>
                    <a:pt x="88" y="7"/>
                    <a:pt x="97" y="5"/>
                  </a:cubicBezTo>
                  <a:cubicBezTo>
                    <a:pt x="102" y="4"/>
                    <a:pt x="106" y="2"/>
                    <a:pt x="111" y="0"/>
                  </a:cubicBezTo>
                  <a:cubicBezTo>
                    <a:pt x="113" y="0"/>
                    <a:pt x="114" y="0"/>
                    <a:pt x="115" y="1"/>
                  </a:cubicBezTo>
                  <a:cubicBezTo>
                    <a:pt x="116" y="1"/>
                    <a:pt x="116" y="1"/>
                    <a:pt x="116" y="1"/>
                  </a:cubicBezTo>
                  <a:cubicBezTo>
                    <a:pt x="122" y="7"/>
                    <a:pt x="128" y="13"/>
                    <a:pt x="131" y="21"/>
                  </a:cubicBezTo>
                  <a:cubicBezTo>
                    <a:pt x="133" y="25"/>
                    <a:pt x="133" y="29"/>
                    <a:pt x="133" y="33"/>
                  </a:cubicBezTo>
                  <a:cubicBezTo>
                    <a:pt x="132" y="38"/>
                    <a:pt x="127" y="44"/>
                    <a:pt x="118" y="43"/>
                  </a:cubicBezTo>
                  <a:cubicBezTo>
                    <a:pt x="112" y="43"/>
                    <a:pt x="106" y="40"/>
                    <a:pt x="101" y="37"/>
                  </a:cubicBezTo>
                  <a:cubicBezTo>
                    <a:pt x="98" y="35"/>
                    <a:pt x="94" y="33"/>
                    <a:pt x="91" y="31"/>
                  </a:cubicBezTo>
                  <a:cubicBezTo>
                    <a:pt x="90" y="30"/>
                    <a:pt x="90" y="30"/>
                    <a:pt x="89" y="29"/>
                  </a:cubicBezTo>
                  <a:cubicBezTo>
                    <a:pt x="87" y="28"/>
                    <a:pt x="86" y="30"/>
                    <a:pt x="86" y="31"/>
                  </a:cubicBezTo>
                  <a:cubicBezTo>
                    <a:pt x="86" y="33"/>
                    <a:pt x="86" y="34"/>
                    <a:pt x="87" y="35"/>
                  </a:cubicBezTo>
                  <a:cubicBezTo>
                    <a:pt x="88" y="44"/>
                    <a:pt x="86" y="52"/>
                    <a:pt x="81" y="59"/>
                  </a:cubicBezTo>
                  <a:cubicBezTo>
                    <a:pt x="79" y="61"/>
                    <a:pt x="77" y="63"/>
                    <a:pt x="74" y="65"/>
                  </a:cubicBezTo>
                  <a:cubicBezTo>
                    <a:pt x="69" y="68"/>
                    <a:pt x="61" y="68"/>
                    <a:pt x="56" y="63"/>
                  </a:cubicBezTo>
                  <a:cubicBezTo>
                    <a:pt x="51" y="59"/>
                    <a:pt x="48" y="54"/>
                    <a:pt x="47" y="48"/>
                  </a:cubicBezTo>
                  <a:cubicBezTo>
                    <a:pt x="46" y="47"/>
                    <a:pt x="46" y="45"/>
                    <a:pt x="46" y="44"/>
                  </a:cubicBezTo>
                  <a:cubicBezTo>
                    <a:pt x="46" y="42"/>
                    <a:pt x="46" y="41"/>
                    <a:pt x="46" y="40"/>
                  </a:cubicBezTo>
                  <a:moveTo>
                    <a:pt x="64" y="37"/>
                  </a:moveTo>
                  <a:cubicBezTo>
                    <a:pt x="64" y="37"/>
                    <a:pt x="64" y="37"/>
                    <a:pt x="64" y="37"/>
                  </a:cubicBezTo>
                  <a:cubicBezTo>
                    <a:pt x="64" y="41"/>
                    <a:pt x="64" y="45"/>
                    <a:pt x="64" y="49"/>
                  </a:cubicBezTo>
                  <a:cubicBezTo>
                    <a:pt x="64" y="50"/>
                    <a:pt x="64" y="51"/>
                    <a:pt x="64" y="52"/>
                  </a:cubicBezTo>
                  <a:cubicBezTo>
                    <a:pt x="64" y="53"/>
                    <a:pt x="66" y="54"/>
                    <a:pt x="66" y="54"/>
                  </a:cubicBezTo>
                  <a:cubicBezTo>
                    <a:pt x="67" y="54"/>
                    <a:pt x="69" y="53"/>
                    <a:pt x="69" y="52"/>
                  </a:cubicBezTo>
                  <a:cubicBezTo>
                    <a:pt x="69" y="51"/>
                    <a:pt x="69" y="50"/>
                    <a:pt x="69" y="50"/>
                  </a:cubicBezTo>
                  <a:cubicBezTo>
                    <a:pt x="69" y="42"/>
                    <a:pt x="69" y="34"/>
                    <a:pt x="69" y="27"/>
                  </a:cubicBezTo>
                  <a:cubicBezTo>
                    <a:pt x="69" y="25"/>
                    <a:pt x="68" y="23"/>
                    <a:pt x="68" y="22"/>
                  </a:cubicBezTo>
                  <a:cubicBezTo>
                    <a:pt x="68" y="21"/>
                    <a:pt x="68" y="21"/>
                    <a:pt x="68" y="21"/>
                  </a:cubicBezTo>
                  <a:cubicBezTo>
                    <a:pt x="67" y="20"/>
                    <a:pt x="67" y="20"/>
                    <a:pt x="66" y="20"/>
                  </a:cubicBezTo>
                  <a:cubicBezTo>
                    <a:pt x="65" y="20"/>
                    <a:pt x="65" y="20"/>
                    <a:pt x="65" y="21"/>
                  </a:cubicBezTo>
                  <a:cubicBezTo>
                    <a:pt x="64" y="22"/>
                    <a:pt x="64" y="24"/>
                    <a:pt x="64" y="25"/>
                  </a:cubicBezTo>
                  <a:cubicBezTo>
                    <a:pt x="64" y="29"/>
                    <a:pt x="64" y="33"/>
                    <a:pt x="64" y="37"/>
                  </a:cubicBezTo>
                  <a:moveTo>
                    <a:pt x="34" y="15"/>
                  </a:moveTo>
                  <a:cubicBezTo>
                    <a:pt x="34" y="14"/>
                    <a:pt x="34" y="14"/>
                    <a:pt x="34" y="14"/>
                  </a:cubicBezTo>
                  <a:cubicBezTo>
                    <a:pt x="33" y="13"/>
                    <a:pt x="31" y="13"/>
                    <a:pt x="30" y="14"/>
                  </a:cubicBezTo>
                  <a:cubicBezTo>
                    <a:pt x="25" y="18"/>
                    <a:pt x="19" y="22"/>
                    <a:pt x="13" y="27"/>
                  </a:cubicBezTo>
                  <a:cubicBezTo>
                    <a:pt x="13" y="27"/>
                    <a:pt x="12" y="28"/>
                    <a:pt x="12" y="28"/>
                  </a:cubicBezTo>
                  <a:cubicBezTo>
                    <a:pt x="11" y="29"/>
                    <a:pt x="11" y="30"/>
                    <a:pt x="11" y="31"/>
                  </a:cubicBezTo>
                  <a:cubicBezTo>
                    <a:pt x="12" y="31"/>
                    <a:pt x="13" y="32"/>
                    <a:pt x="14" y="31"/>
                  </a:cubicBezTo>
                  <a:cubicBezTo>
                    <a:pt x="15" y="31"/>
                    <a:pt x="16" y="30"/>
                    <a:pt x="16" y="30"/>
                  </a:cubicBezTo>
                  <a:cubicBezTo>
                    <a:pt x="21" y="26"/>
                    <a:pt x="26" y="22"/>
                    <a:pt x="31" y="19"/>
                  </a:cubicBezTo>
                  <a:cubicBezTo>
                    <a:pt x="32" y="18"/>
                    <a:pt x="33" y="18"/>
                    <a:pt x="33" y="17"/>
                  </a:cubicBezTo>
                  <a:cubicBezTo>
                    <a:pt x="34" y="17"/>
                    <a:pt x="34" y="16"/>
                    <a:pt x="34" y="15"/>
                  </a:cubicBezTo>
                  <a:moveTo>
                    <a:pt x="122" y="30"/>
                  </a:moveTo>
                  <a:cubicBezTo>
                    <a:pt x="122" y="29"/>
                    <a:pt x="121" y="28"/>
                    <a:pt x="121" y="28"/>
                  </a:cubicBezTo>
                  <a:cubicBezTo>
                    <a:pt x="120" y="27"/>
                    <a:pt x="119" y="26"/>
                    <a:pt x="118" y="26"/>
                  </a:cubicBezTo>
                  <a:cubicBezTo>
                    <a:pt x="114" y="22"/>
                    <a:pt x="109" y="19"/>
                    <a:pt x="105" y="15"/>
                  </a:cubicBezTo>
                  <a:cubicBezTo>
                    <a:pt x="104" y="15"/>
                    <a:pt x="103" y="14"/>
                    <a:pt x="102" y="14"/>
                  </a:cubicBezTo>
                  <a:cubicBezTo>
                    <a:pt x="101" y="13"/>
                    <a:pt x="100" y="13"/>
                    <a:pt x="99" y="14"/>
                  </a:cubicBezTo>
                  <a:cubicBezTo>
                    <a:pt x="99" y="15"/>
                    <a:pt x="99" y="16"/>
                    <a:pt x="99" y="17"/>
                  </a:cubicBezTo>
                  <a:cubicBezTo>
                    <a:pt x="100" y="17"/>
                    <a:pt x="100" y="18"/>
                    <a:pt x="101" y="18"/>
                  </a:cubicBezTo>
                  <a:cubicBezTo>
                    <a:pt x="105" y="22"/>
                    <a:pt x="110" y="25"/>
                    <a:pt x="115" y="29"/>
                  </a:cubicBezTo>
                  <a:cubicBezTo>
                    <a:pt x="116" y="30"/>
                    <a:pt x="117" y="30"/>
                    <a:pt x="118" y="31"/>
                  </a:cubicBezTo>
                  <a:cubicBezTo>
                    <a:pt x="119" y="31"/>
                    <a:pt x="120" y="31"/>
                    <a:pt x="120" y="31"/>
                  </a:cubicBezTo>
                  <a:cubicBezTo>
                    <a:pt x="121" y="31"/>
                    <a:pt x="122" y="30"/>
                    <a:pt x="122" y="30"/>
                  </a:cubicBezTo>
                </a:path>
              </a:pathLst>
            </a:custGeom>
            <a:solidFill>
              <a:srgbClr val="B71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65" name="Freeform 378"/>
            <p:cNvSpPr>
              <a:spLocks/>
            </p:cNvSpPr>
            <p:nvPr/>
          </p:nvSpPr>
          <p:spPr bwMode="auto">
            <a:xfrm>
              <a:off x="1119188" y="3179763"/>
              <a:ext cx="296862" cy="168275"/>
            </a:xfrm>
            <a:custGeom>
              <a:avLst/>
              <a:gdLst>
                <a:gd name="T0" fmla="*/ 1 w 79"/>
                <a:gd name="T1" fmla="*/ 45 h 45"/>
                <a:gd name="T2" fmla="*/ 0 w 79"/>
                <a:gd name="T3" fmla="*/ 45 h 45"/>
                <a:gd name="T4" fmla="*/ 0 w 79"/>
                <a:gd name="T5" fmla="*/ 44 h 45"/>
                <a:gd name="T6" fmla="*/ 1 w 79"/>
                <a:gd name="T7" fmla="*/ 43 h 45"/>
                <a:gd name="T8" fmla="*/ 22 w 79"/>
                <a:gd name="T9" fmla="*/ 28 h 45"/>
                <a:gd name="T10" fmla="*/ 37 w 79"/>
                <a:gd name="T11" fmla="*/ 15 h 45"/>
                <a:gd name="T12" fmla="*/ 46 w 79"/>
                <a:gd name="T13" fmla="*/ 7 h 45"/>
                <a:gd name="T14" fmla="*/ 51 w 79"/>
                <a:gd name="T15" fmla="*/ 1 h 45"/>
                <a:gd name="T16" fmla="*/ 56 w 79"/>
                <a:gd name="T17" fmla="*/ 1 h 45"/>
                <a:gd name="T18" fmla="*/ 78 w 79"/>
                <a:gd name="T19" fmla="*/ 13 h 45"/>
                <a:gd name="T20" fmla="*/ 79 w 79"/>
                <a:gd name="T21" fmla="*/ 14 h 45"/>
                <a:gd name="T22" fmla="*/ 78 w 79"/>
                <a:gd name="T23" fmla="*/ 16 h 45"/>
                <a:gd name="T24" fmla="*/ 72 w 79"/>
                <a:gd name="T25" fmla="*/ 19 h 45"/>
                <a:gd name="T26" fmla="*/ 24 w 79"/>
                <a:gd name="T27" fmla="*/ 39 h 45"/>
                <a:gd name="T28" fmla="*/ 2 w 79"/>
                <a:gd name="T29" fmla="*/ 45 h 45"/>
                <a:gd name="T30" fmla="*/ 1 w 79"/>
                <a:gd name="T31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9" h="45">
                  <a:moveTo>
                    <a:pt x="1" y="45"/>
                  </a:moveTo>
                  <a:cubicBezTo>
                    <a:pt x="0" y="45"/>
                    <a:pt x="0" y="45"/>
                    <a:pt x="0" y="45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0" y="44"/>
                    <a:pt x="0" y="43"/>
                    <a:pt x="1" y="43"/>
                  </a:cubicBezTo>
                  <a:cubicBezTo>
                    <a:pt x="8" y="39"/>
                    <a:pt x="15" y="34"/>
                    <a:pt x="22" y="28"/>
                  </a:cubicBezTo>
                  <a:cubicBezTo>
                    <a:pt x="27" y="24"/>
                    <a:pt x="32" y="20"/>
                    <a:pt x="37" y="15"/>
                  </a:cubicBezTo>
                  <a:cubicBezTo>
                    <a:pt x="40" y="12"/>
                    <a:pt x="43" y="10"/>
                    <a:pt x="46" y="7"/>
                  </a:cubicBezTo>
                  <a:cubicBezTo>
                    <a:pt x="48" y="5"/>
                    <a:pt x="49" y="3"/>
                    <a:pt x="51" y="1"/>
                  </a:cubicBezTo>
                  <a:cubicBezTo>
                    <a:pt x="53" y="0"/>
                    <a:pt x="53" y="0"/>
                    <a:pt x="56" y="1"/>
                  </a:cubicBezTo>
                  <a:cubicBezTo>
                    <a:pt x="63" y="4"/>
                    <a:pt x="71" y="9"/>
                    <a:pt x="78" y="13"/>
                  </a:cubicBezTo>
                  <a:cubicBezTo>
                    <a:pt x="79" y="14"/>
                    <a:pt x="79" y="14"/>
                    <a:pt x="79" y="14"/>
                  </a:cubicBezTo>
                  <a:cubicBezTo>
                    <a:pt x="79" y="15"/>
                    <a:pt x="79" y="15"/>
                    <a:pt x="78" y="16"/>
                  </a:cubicBezTo>
                  <a:cubicBezTo>
                    <a:pt x="76" y="17"/>
                    <a:pt x="74" y="18"/>
                    <a:pt x="72" y="19"/>
                  </a:cubicBezTo>
                  <a:cubicBezTo>
                    <a:pt x="56" y="27"/>
                    <a:pt x="40" y="34"/>
                    <a:pt x="24" y="39"/>
                  </a:cubicBezTo>
                  <a:cubicBezTo>
                    <a:pt x="16" y="41"/>
                    <a:pt x="9" y="43"/>
                    <a:pt x="2" y="45"/>
                  </a:cubicBezTo>
                  <a:cubicBezTo>
                    <a:pt x="1" y="45"/>
                    <a:pt x="1" y="45"/>
                    <a:pt x="1" y="45"/>
                  </a:cubicBezTo>
                </a:path>
              </a:pathLst>
            </a:custGeom>
            <a:solidFill>
              <a:srgbClr val="FFD3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66" name="Freeform 379"/>
            <p:cNvSpPr>
              <a:spLocks/>
            </p:cNvSpPr>
            <p:nvPr/>
          </p:nvSpPr>
          <p:spPr bwMode="auto">
            <a:xfrm>
              <a:off x="735013" y="3179763"/>
              <a:ext cx="296862" cy="168275"/>
            </a:xfrm>
            <a:custGeom>
              <a:avLst/>
              <a:gdLst>
                <a:gd name="T0" fmla="*/ 25 w 79"/>
                <a:gd name="T1" fmla="*/ 0 h 45"/>
                <a:gd name="T2" fmla="*/ 27 w 79"/>
                <a:gd name="T3" fmla="*/ 1 h 45"/>
                <a:gd name="T4" fmla="*/ 30 w 79"/>
                <a:gd name="T5" fmla="*/ 4 h 45"/>
                <a:gd name="T6" fmla="*/ 76 w 79"/>
                <a:gd name="T7" fmla="*/ 42 h 45"/>
                <a:gd name="T8" fmla="*/ 79 w 79"/>
                <a:gd name="T9" fmla="*/ 45 h 45"/>
                <a:gd name="T10" fmla="*/ 75 w 79"/>
                <a:gd name="T11" fmla="*/ 44 h 45"/>
                <a:gd name="T12" fmla="*/ 45 w 79"/>
                <a:gd name="T13" fmla="*/ 36 h 45"/>
                <a:gd name="T14" fmla="*/ 26 w 79"/>
                <a:gd name="T15" fmla="*/ 28 h 45"/>
                <a:gd name="T16" fmla="*/ 2 w 79"/>
                <a:gd name="T17" fmla="*/ 17 h 45"/>
                <a:gd name="T18" fmla="*/ 0 w 79"/>
                <a:gd name="T19" fmla="*/ 16 h 45"/>
                <a:gd name="T20" fmla="*/ 0 w 79"/>
                <a:gd name="T21" fmla="*/ 14 h 45"/>
                <a:gd name="T22" fmla="*/ 1 w 79"/>
                <a:gd name="T23" fmla="*/ 13 h 45"/>
                <a:gd name="T24" fmla="*/ 24 w 79"/>
                <a:gd name="T25" fmla="*/ 1 h 45"/>
                <a:gd name="T26" fmla="*/ 25 w 79"/>
                <a:gd name="T27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9" h="45">
                  <a:moveTo>
                    <a:pt x="25" y="0"/>
                  </a:moveTo>
                  <a:cubicBezTo>
                    <a:pt x="26" y="0"/>
                    <a:pt x="27" y="0"/>
                    <a:pt x="27" y="1"/>
                  </a:cubicBezTo>
                  <a:cubicBezTo>
                    <a:pt x="28" y="2"/>
                    <a:pt x="29" y="3"/>
                    <a:pt x="30" y="4"/>
                  </a:cubicBezTo>
                  <a:cubicBezTo>
                    <a:pt x="44" y="19"/>
                    <a:pt x="60" y="31"/>
                    <a:pt x="76" y="42"/>
                  </a:cubicBezTo>
                  <a:cubicBezTo>
                    <a:pt x="77" y="43"/>
                    <a:pt x="79" y="43"/>
                    <a:pt x="79" y="45"/>
                  </a:cubicBezTo>
                  <a:cubicBezTo>
                    <a:pt x="78" y="45"/>
                    <a:pt x="77" y="45"/>
                    <a:pt x="75" y="44"/>
                  </a:cubicBezTo>
                  <a:cubicBezTo>
                    <a:pt x="65" y="42"/>
                    <a:pt x="55" y="39"/>
                    <a:pt x="45" y="36"/>
                  </a:cubicBezTo>
                  <a:cubicBezTo>
                    <a:pt x="38" y="33"/>
                    <a:pt x="32" y="31"/>
                    <a:pt x="26" y="28"/>
                  </a:cubicBezTo>
                  <a:cubicBezTo>
                    <a:pt x="17" y="25"/>
                    <a:pt x="9" y="21"/>
                    <a:pt x="2" y="17"/>
                  </a:cubicBezTo>
                  <a:cubicBezTo>
                    <a:pt x="1" y="16"/>
                    <a:pt x="1" y="16"/>
                    <a:pt x="0" y="16"/>
                  </a:cubicBezTo>
                  <a:cubicBezTo>
                    <a:pt x="0" y="15"/>
                    <a:pt x="0" y="15"/>
                    <a:pt x="0" y="14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8" y="9"/>
                    <a:pt x="16" y="4"/>
                    <a:pt x="24" y="1"/>
                  </a:cubicBezTo>
                  <a:cubicBezTo>
                    <a:pt x="24" y="0"/>
                    <a:pt x="25" y="0"/>
                    <a:pt x="25" y="0"/>
                  </a:cubicBezTo>
                </a:path>
              </a:pathLst>
            </a:custGeom>
            <a:solidFill>
              <a:srgbClr val="FFD3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67" name="Freeform 380"/>
            <p:cNvSpPr>
              <a:spLocks/>
            </p:cNvSpPr>
            <p:nvPr/>
          </p:nvSpPr>
          <p:spPr bwMode="auto">
            <a:xfrm>
              <a:off x="679450" y="2189163"/>
              <a:ext cx="209550" cy="112713"/>
            </a:xfrm>
            <a:custGeom>
              <a:avLst/>
              <a:gdLst>
                <a:gd name="T0" fmla="*/ 54 w 56"/>
                <a:gd name="T1" fmla="*/ 0 h 30"/>
                <a:gd name="T2" fmla="*/ 56 w 56"/>
                <a:gd name="T3" fmla="*/ 0 h 30"/>
                <a:gd name="T4" fmla="*/ 56 w 56"/>
                <a:gd name="T5" fmla="*/ 0 h 30"/>
                <a:gd name="T6" fmla="*/ 56 w 56"/>
                <a:gd name="T7" fmla="*/ 1 h 30"/>
                <a:gd name="T8" fmla="*/ 54 w 56"/>
                <a:gd name="T9" fmla="*/ 2 h 30"/>
                <a:gd name="T10" fmla="*/ 34 w 56"/>
                <a:gd name="T11" fmla="*/ 16 h 30"/>
                <a:gd name="T12" fmla="*/ 25 w 56"/>
                <a:gd name="T13" fmla="*/ 25 h 30"/>
                <a:gd name="T14" fmla="*/ 24 w 56"/>
                <a:gd name="T15" fmla="*/ 26 h 30"/>
                <a:gd name="T16" fmla="*/ 17 w 56"/>
                <a:gd name="T17" fmla="*/ 27 h 30"/>
                <a:gd name="T18" fmla="*/ 2 w 56"/>
                <a:gd name="T19" fmla="*/ 18 h 30"/>
                <a:gd name="T20" fmla="*/ 1 w 56"/>
                <a:gd name="T21" fmla="*/ 18 h 30"/>
                <a:gd name="T22" fmla="*/ 1 w 56"/>
                <a:gd name="T23" fmla="*/ 16 h 30"/>
                <a:gd name="T24" fmla="*/ 2 w 56"/>
                <a:gd name="T25" fmla="*/ 15 h 30"/>
                <a:gd name="T26" fmla="*/ 46 w 56"/>
                <a:gd name="T27" fmla="*/ 1 h 30"/>
                <a:gd name="T28" fmla="*/ 54 w 56"/>
                <a:gd name="T29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6" h="30">
                  <a:moveTo>
                    <a:pt x="54" y="0"/>
                  </a:moveTo>
                  <a:cubicBezTo>
                    <a:pt x="55" y="0"/>
                    <a:pt x="55" y="0"/>
                    <a:pt x="56" y="0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56" y="1"/>
                    <a:pt x="56" y="1"/>
                    <a:pt x="56" y="1"/>
                  </a:cubicBezTo>
                  <a:cubicBezTo>
                    <a:pt x="55" y="1"/>
                    <a:pt x="55" y="2"/>
                    <a:pt x="54" y="2"/>
                  </a:cubicBezTo>
                  <a:cubicBezTo>
                    <a:pt x="47" y="6"/>
                    <a:pt x="41" y="11"/>
                    <a:pt x="34" y="16"/>
                  </a:cubicBezTo>
                  <a:cubicBezTo>
                    <a:pt x="31" y="19"/>
                    <a:pt x="28" y="22"/>
                    <a:pt x="25" y="25"/>
                  </a:cubicBezTo>
                  <a:cubicBezTo>
                    <a:pt x="25" y="25"/>
                    <a:pt x="24" y="26"/>
                    <a:pt x="24" y="26"/>
                  </a:cubicBezTo>
                  <a:cubicBezTo>
                    <a:pt x="20" y="29"/>
                    <a:pt x="21" y="30"/>
                    <a:pt x="17" y="27"/>
                  </a:cubicBezTo>
                  <a:cubicBezTo>
                    <a:pt x="12" y="25"/>
                    <a:pt x="7" y="22"/>
                    <a:pt x="2" y="18"/>
                  </a:cubicBezTo>
                  <a:cubicBezTo>
                    <a:pt x="2" y="18"/>
                    <a:pt x="1" y="18"/>
                    <a:pt x="1" y="18"/>
                  </a:cubicBezTo>
                  <a:cubicBezTo>
                    <a:pt x="0" y="17"/>
                    <a:pt x="0" y="16"/>
                    <a:pt x="1" y="16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16" y="9"/>
                    <a:pt x="31" y="5"/>
                    <a:pt x="46" y="1"/>
                  </a:cubicBezTo>
                  <a:cubicBezTo>
                    <a:pt x="49" y="1"/>
                    <a:pt x="52" y="0"/>
                    <a:pt x="54" y="0"/>
                  </a:cubicBezTo>
                </a:path>
              </a:pathLst>
            </a:custGeom>
            <a:solidFill>
              <a:srgbClr val="FFD3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68" name="Freeform 381"/>
            <p:cNvSpPr>
              <a:spLocks/>
            </p:cNvSpPr>
            <p:nvPr/>
          </p:nvSpPr>
          <p:spPr bwMode="auto">
            <a:xfrm>
              <a:off x="1262063" y="2185988"/>
              <a:ext cx="206375" cy="112713"/>
            </a:xfrm>
            <a:custGeom>
              <a:avLst/>
              <a:gdLst>
                <a:gd name="T0" fmla="*/ 36 w 55"/>
                <a:gd name="T1" fmla="*/ 30 h 30"/>
                <a:gd name="T2" fmla="*/ 34 w 55"/>
                <a:gd name="T3" fmla="*/ 29 h 30"/>
                <a:gd name="T4" fmla="*/ 29 w 55"/>
                <a:gd name="T5" fmla="*/ 24 h 30"/>
                <a:gd name="T6" fmla="*/ 3 w 55"/>
                <a:gd name="T7" fmla="*/ 4 h 30"/>
                <a:gd name="T8" fmla="*/ 0 w 55"/>
                <a:gd name="T9" fmla="*/ 1 h 30"/>
                <a:gd name="T10" fmla="*/ 4 w 55"/>
                <a:gd name="T11" fmla="*/ 1 h 30"/>
                <a:gd name="T12" fmla="*/ 35 w 55"/>
                <a:gd name="T13" fmla="*/ 9 h 30"/>
                <a:gd name="T14" fmla="*/ 54 w 55"/>
                <a:gd name="T15" fmla="*/ 17 h 30"/>
                <a:gd name="T16" fmla="*/ 55 w 55"/>
                <a:gd name="T17" fmla="*/ 17 h 30"/>
                <a:gd name="T18" fmla="*/ 55 w 55"/>
                <a:gd name="T19" fmla="*/ 18 h 30"/>
                <a:gd name="T20" fmla="*/ 48 w 55"/>
                <a:gd name="T21" fmla="*/ 23 h 30"/>
                <a:gd name="T22" fmla="*/ 37 w 55"/>
                <a:gd name="T23" fmla="*/ 29 h 30"/>
                <a:gd name="T24" fmla="*/ 36 w 55"/>
                <a:gd name="T25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5" h="30">
                  <a:moveTo>
                    <a:pt x="36" y="30"/>
                  </a:moveTo>
                  <a:cubicBezTo>
                    <a:pt x="35" y="30"/>
                    <a:pt x="34" y="29"/>
                    <a:pt x="34" y="29"/>
                  </a:cubicBezTo>
                  <a:cubicBezTo>
                    <a:pt x="32" y="27"/>
                    <a:pt x="31" y="26"/>
                    <a:pt x="29" y="24"/>
                  </a:cubicBezTo>
                  <a:cubicBezTo>
                    <a:pt x="21" y="16"/>
                    <a:pt x="12" y="10"/>
                    <a:pt x="3" y="4"/>
                  </a:cubicBezTo>
                  <a:cubicBezTo>
                    <a:pt x="2" y="3"/>
                    <a:pt x="0" y="3"/>
                    <a:pt x="0" y="1"/>
                  </a:cubicBezTo>
                  <a:cubicBezTo>
                    <a:pt x="1" y="0"/>
                    <a:pt x="2" y="1"/>
                    <a:pt x="4" y="1"/>
                  </a:cubicBezTo>
                  <a:cubicBezTo>
                    <a:pt x="14" y="3"/>
                    <a:pt x="25" y="6"/>
                    <a:pt x="35" y="9"/>
                  </a:cubicBezTo>
                  <a:cubicBezTo>
                    <a:pt x="42" y="12"/>
                    <a:pt x="48" y="14"/>
                    <a:pt x="54" y="17"/>
                  </a:cubicBezTo>
                  <a:cubicBezTo>
                    <a:pt x="55" y="17"/>
                    <a:pt x="55" y="17"/>
                    <a:pt x="55" y="17"/>
                  </a:cubicBezTo>
                  <a:cubicBezTo>
                    <a:pt x="55" y="17"/>
                    <a:pt x="55" y="18"/>
                    <a:pt x="55" y="18"/>
                  </a:cubicBezTo>
                  <a:cubicBezTo>
                    <a:pt x="53" y="20"/>
                    <a:pt x="50" y="22"/>
                    <a:pt x="48" y="23"/>
                  </a:cubicBezTo>
                  <a:cubicBezTo>
                    <a:pt x="45" y="25"/>
                    <a:pt x="41" y="27"/>
                    <a:pt x="37" y="29"/>
                  </a:cubicBezTo>
                  <a:cubicBezTo>
                    <a:pt x="37" y="29"/>
                    <a:pt x="36" y="30"/>
                    <a:pt x="36" y="30"/>
                  </a:cubicBezTo>
                </a:path>
              </a:pathLst>
            </a:custGeom>
            <a:solidFill>
              <a:srgbClr val="FFD3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69" name="Freeform 382"/>
            <p:cNvSpPr>
              <a:spLocks/>
            </p:cNvSpPr>
            <p:nvPr/>
          </p:nvSpPr>
          <p:spPr bwMode="auto">
            <a:xfrm>
              <a:off x="776288" y="2170113"/>
              <a:ext cx="598487" cy="203200"/>
            </a:xfrm>
            <a:custGeom>
              <a:avLst/>
              <a:gdLst>
                <a:gd name="T0" fmla="*/ 79 w 159"/>
                <a:gd name="T1" fmla="*/ 54 h 54"/>
                <a:gd name="T2" fmla="*/ 50 w 159"/>
                <a:gd name="T3" fmla="*/ 51 h 54"/>
                <a:gd name="T4" fmla="*/ 11 w 159"/>
                <a:gd name="T5" fmla="*/ 41 h 54"/>
                <a:gd name="T6" fmla="*/ 1 w 159"/>
                <a:gd name="T7" fmla="*/ 37 h 54"/>
                <a:gd name="T8" fmla="*/ 0 w 159"/>
                <a:gd name="T9" fmla="*/ 35 h 54"/>
                <a:gd name="T10" fmla="*/ 7 w 159"/>
                <a:gd name="T11" fmla="*/ 29 h 54"/>
                <a:gd name="T12" fmla="*/ 37 w 159"/>
                <a:gd name="T13" fmla="*/ 7 h 54"/>
                <a:gd name="T14" fmla="*/ 43 w 159"/>
                <a:gd name="T15" fmla="*/ 3 h 54"/>
                <a:gd name="T16" fmla="*/ 46 w 159"/>
                <a:gd name="T17" fmla="*/ 2 h 54"/>
                <a:gd name="T18" fmla="*/ 56 w 159"/>
                <a:gd name="T19" fmla="*/ 1 h 54"/>
                <a:gd name="T20" fmla="*/ 71 w 159"/>
                <a:gd name="T21" fmla="*/ 1 h 54"/>
                <a:gd name="T22" fmla="*/ 83 w 159"/>
                <a:gd name="T23" fmla="*/ 0 h 54"/>
                <a:gd name="T24" fmla="*/ 99 w 159"/>
                <a:gd name="T25" fmla="*/ 1 h 54"/>
                <a:gd name="T26" fmla="*/ 112 w 159"/>
                <a:gd name="T27" fmla="*/ 2 h 54"/>
                <a:gd name="T28" fmla="*/ 116 w 159"/>
                <a:gd name="T29" fmla="*/ 4 h 54"/>
                <a:gd name="T30" fmla="*/ 143 w 159"/>
                <a:gd name="T31" fmla="*/ 21 h 54"/>
                <a:gd name="T32" fmla="*/ 156 w 159"/>
                <a:gd name="T33" fmla="*/ 33 h 54"/>
                <a:gd name="T34" fmla="*/ 158 w 159"/>
                <a:gd name="T35" fmla="*/ 35 h 54"/>
                <a:gd name="T36" fmla="*/ 158 w 159"/>
                <a:gd name="T37" fmla="*/ 37 h 54"/>
                <a:gd name="T38" fmla="*/ 154 w 159"/>
                <a:gd name="T39" fmla="*/ 38 h 54"/>
                <a:gd name="T40" fmla="*/ 109 w 159"/>
                <a:gd name="T41" fmla="*/ 51 h 54"/>
                <a:gd name="T42" fmla="*/ 92 w 159"/>
                <a:gd name="T43" fmla="*/ 53 h 54"/>
                <a:gd name="T44" fmla="*/ 79 w 159"/>
                <a:gd name="T45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59" h="54">
                  <a:moveTo>
                    <a:pt x="79" y="54"/>
                  </a:moveTo>
                  <a:cubicBezTo>
                    <a:pt x="70" y="53"/>
                    <a:pt x="60" y="52"/>
                    <a:pt x="50" y="51"/>
                  </a:cubicBezTo>
                  <a:cubicBezTo>
                    <a:pt x="37" y="49"/>
                    <a:pt x="24" y="45"/>
                    <a:pt x="11" y="41"/>
                  </a:cubicBezTo>
                  <a:cubicBezTo>
                    <a:pt x="8" y="40"/>
                    <a:pt x="4" y="38"/>
                    <a:pt x="1" y="37"/>
                  </a:cubicBezTo>
                  <a:cubicBezTo>
                    <a:pt x="0" y="36"/>
                    <a:pt x="0" y="36"/>
                    <a:pt x="0" y="35"/>
                  </a:cubicBezTo>
                  <a:cubicBezTo>
                    <a:pt x="2" y="33"/>
                    <a:pt x="5" y="31"/>
                    <a:pt x="7" y="29"/>
                  </a:cubicBezTo>
                  <a:cubicBezTo>
                    <a:pt x="16" y="20"/>
                    <a:pt x="26" y="13"/>
                    <a:pt x="37" y="7"/>
                  </a:cubicBezTo>
                  <a:cubicBezTo>
                    <a:pt x="39" y="6"/>
                    <a:pt x="41" y="4"/>
                    <a:pt x="43" y="3"/>
                  </a:cubicBezTo>
                  <a:cubicBezTo>
                    <a:pt x="44" y="3"/>
                    <a:pt x="45" y="2"/>
                    <a:pt x="46" y="2"/>
                  </a:cubicBezTo>
                  <a:cubicBezTo>
                    <a:pt x="49" y="2"/>
                    <a:pt x="52" y="2"/>
                    <a:pt x="56" y="1"/>
                  </a:cubicBezTo>
                  <a:cubicBezTo>
                    <a:pt x="61" y="1"/>
                    <a:pt x="66" y="1"/>
                    <a:pt x="71" y="1"/>
                  </a:cubicBezTo>
                  <a:cubicBezTo>
                    <a:pt x="75" y="0"/>
                    <a:pt x="79" y="0"/>
                    <a:pt x="83" y="0"/>
                  </a:cubicBezTo>
                  <a:cubicBezTo>
                    <a:pt x="88" y="1"/>
                    <a:pt x="94" y="1"/>
                    <a:pt x="99" y="1"/>
                  </a:cubicBezTo>
                  <a:cubicBezTo>
                    <a:pt x="103" y="1"/>
                    <a:pt x="107" y="2"/>
                    <a:pt x="112" y="2"/>
                  </a:cubicBezTo>
                  <a:cubicBezTo>
                    <a:pt x="113" y="2"/>
                    <a:pt x="115" y="3"/>
                    <a:pt x="116" y="4"/>
                  </a:cubicBezTo>
                  <a:cubicBezTo>
                    <a:pt x="126" y="9"/>
                    <a:pt x="135" y="14"/>
                    <a:pt x="143" y="21"/>
                  </a:cubicBezTo>
                  <a:cubicBezTo>
                    <a:pt x="148" y="25"/>
                    <a:pt x="152" y="29"/>
                    <a:pt x="156" y="33"/>
                  </a:cubicBezTo>
                  <a:cubicBezTo>
                    <a:pt x="157" y="33"/>
                    <a:pt x="158" y="34"/>
                    <a:pt x="158" y="35"/>
                  </a:cubicBezTo>
                  <a:cubicBezTo>
                    <a:pt x="159" y="36"/>
                    <a:pt x="159" y="36"/>
                    <a:pt x="158" y="37"/>
                  </a:cubicBezTo>
                  <a:cubicBezTo>
                    <a:pt x="157" y="37"/>
                    <a:pt x="155" y="38"/>
                    <a:pt x="154" y="38"/>
                  </a:cubicBezTo>
                  <a:cubicBezTo>
                    <a:pt x="140" y="44"/>
                    <a:pt x="124" y="48"/>
                    <a:pt x="109" y="51"/>
                  </a:cubicBezTo>
                  <a:cubicBezTo>
                    <a:pt x="103" y="52"/>
                    <a:pt x="98" y="52"/>
                    <a:pt x="92" y="53"/>
                  </a:cubicBezTo>
                  <a:cubicBezTo>
                    <a:pt x="88" y="53"/>
                    <a:pt x="84" y="54"/>
                    <a:pt x="79" y="54"/>
                  </a:cubicBezTo>
                </a:path>
              </a:pathLst>
            </a:custGeom>
            <a:solidFill>
              <a:srgbClr val="FFE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70" name="Freeform 383"/>
            <p:cNvSpPr>
              <a:spLocks/>
            </p:cNvSpPr>
            <p:nvPr/>
          </p:nvSpPr>
          <p:spPr bwMode="auto">
            <a:xfrm>
              <a:off x="852488" y="3130550"/>
              <a:ext cx="446087" cy="217488"/>
            </a:xfrm>
            <a:custGeom>
              <a:avLst/>
              <a:gdLst>
                <a:gd name="T0" fmla="*/ 59 w 119"/>
                <a:gd name="T1" fmla="*/ 0 h 58"/>
                <a:gd name="T2" fmla="*/ 71 w 119"/>
                <a:gd name="T3" fmla="*/ 0 h 58"/>
                <a:gd name="T4" fmla="*/ 94 w 119"/>
                <a:gd name="T5" fmla="*/ 3 h 58"/>
                <a:gd name="T6" fmla="*/ 116 w 119"/>
                <a:gd name="T7" fmla="*/ 9 h 58"/>
                <a:gd name="T8" fmla="*/ 118 w 119"/>
                <a:gd name="T9" fmla="*/ 10 h 58"/>
                <a:gd name="T10" fmla="*/ 118 w 119"/>
                <a:gd name="T11" fmla="*/ 12 h 58"/>
                <a:gd name="T12" fmla="*/ 116 w 119"/>
                <a:gd name="T13" fmla="*/ 14 h 58"/>
                <a:gd name="T14" fmla="*/ 107 w 119"/>
                <a:gd name="T15" fmla="*/ 23 h 58"/>
                <a:gd name="T16" fmla="*/ 93 w 119"/>
                <a:gd name="T17" fmla="*/ 35 h 58"/>
                <a:gd name="T18" fmla="*/ 71 w 119"/>
                <a:gd name="T19" fmla="*/ 51 h 58"/>
                <a:gd name="T20" fmla="*/ 62 w 119"/>
                <a:gd name="T21" fmla="*/ 57 h 58"/>
                <a:gd name="T22" fmla="*/ 57 w 119"/>
                <a:gd name="T23" fmla="*/ 57 h 58"/>
                <a:gd name="T24" fmla="*/ 43 w 119"/>
                <a:gd name="T25" fmla="*/ 48 h 58"/>
                <a:gd name="T26" fmla="*/ 21 w 119"/>
                <a:gd name="T27" fmla="*/ 32 h 58"/>
                <a:gd name="T28" fmla="*/ 6 w 119"/>
                <a:gd name="T29" fmla="*/ 17 h 58"/>
                <a:gd name="T30" fmla="*/ 1 w 119"/>
                <a:gd name="T31" fmla="*/ 12 h 58"/>
                <a:gd name="T32" fmla="*/ 2 w 119"/>
                <a:gd name="T33" fmla="*/ 10 h 58"/>
                <a:gd name="T34" fmla="*/ 4 w 119"/>
                <a:gd name="T35" fmla="*/ 9 h 58"/>
                <a:gd name="T36" fmla="*/ 38 w 119"/>
                <a:gd name="T37" fmla="*/ 1 h 58"/>
                <a:gd name="T38" fmla="*/ 59 w 119"/>
                <a:gd name="T39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19" h="58">
                  <a:moveTo>
                    <a:pt x="59" y="0"/>
                  </a:moveTo>
                  <a:cubicBezTo>
                    <a:pt x="63" y="0"/>
                    <a:pt x="67" y="0"/>
                    <a:pt x="71" y="0"/>
                  </a:cubicBezTo>
                  <a:cubicBezTo>
                    <a:pt x="79" y="1"/>
                    <a:pt x="87" y="2"/>
                    <a:pt x="94" y="3"/>
                  </a:cubicBezTo>
                  <a:cubicBezTo>
                    <a:pt x="102" y="5"/>
                    <a:pt x="109" y="7"/>
                    <a:pt x="116" y="9"/>
                  </a:cubicBezTo>
                  <a:cubicBezTo>
                    <a:pt x="116" y="10"/>
                    <a:pt x="117" y="10"/>
                    <a:pt x="118" y="10"/>
                  </a:cubicBezTo>
                  <a:cubicBezTo>
                    <a:pt x="118" y="11"/>
                    <a:pt x="119" y="11"/>
                    <a:pt x="118" y="12"/>
                  </a:cubicBezTo>
                  <a:cubicBezTo>
                    <a:pt x="117" y="13"/>
                    <a:pt x="117" y="13"/>
                    <a:pt x="116" y="14"/>
                  </a:cubicBezTo>
                  <a:cubicBezTo>
                    <a:pt x="113" y="17"/>
                    <a:pt x="110" y="20"/>
                    <a:pt x="107" y="23"/>
                  </a:cubicBezTo>
                  <a:cubicBezTo>
                    <a:pt x="102" y="27"/>
                    <a:pt x="98" y="31"/>
                    <a:pt x="93" y="35"/>
                  </a:cubicBezTo>
                  <a:cubicBezTo>
                    <a:pt x="86" y="41"/>
                    <a:pt x="79" y="46"/>
                    <a:pt x="71" y="51"/>
                  </a:cubicBezTo>
                  <a:cubicBezTo>
                    <a:pt x="68" y="53"/>
                    <a:pt x="65" y="55"/>
                    <a:pt x="62" y="57"/>
                  </a:cubicBezTo>
                  <a:cubicBezTo>
                    <a:pt x="60" y="58"/>
                    <a:pt x="59" y="58"/>
                    <a:pt x="57" y="57"/>
                  </a:cubicBezTo>
                  <a:cubicBezTo>
                    <a:pt x="53" y="54"/>
                    <a:pt x="48" y="51"/>
                    <a:pt x="43" y="48"/>
                  </a:cubicBezTo>
                  <a:cubicBezTo>
                    <a:pt x="36" y="43"/>
                    <a:pt x="28" y="37"/>
                    <a:pt x="21" y="32"/>
                  </a:cubicBezTo>
                  <a:cubicBezTo>
                    <a:pt x="16" y="27"/>
                    <a:pt x="11" y="22"/>
                    <a:pt x="6" y="17"/>
                  </a:cubicBezTo>
                  <a:cubicBezTo>
                    <a:pt x="4" y="16"/>
                    <a:pt x="3" y="14"/>
                    <a:pt x="1" y="12"/>
                  </a:cubicBezTo>
                  <a:cubicBezTo>
                    <a:pt x="0" y="11"/>
                    <a:pt x="0" y="11"/>
                    <a:pt x="2" y="10"/>
                  </a:cubicBezTo>
                  <a:cubicBezTo>
                    <a:pt x="2" y="10"/>
                    <a:pt x="3" y="9"/>
                    <a:pt x="4" y="9"/>
                  </a:cubicBezTo>
                  <a:cubicBezTo>
                    <a:pt x="15" y="5"/>
                    <a:pt x="26" y="3"/>
                    <a:pt x="38" y="1"/>
                  </a:cubicBezTo>
                  <a:cubicBezTo>
                    <a:pt x="45" y="0"/>
                    <a:pt x="52" y="0"/>
                    <a:pt x="59" y="0"/>
                  </a:cubicBezTo>
                </a:path>
              </a:pathLst>
            </a:custGeom>
            <a:solidFill>
              <a:srgbClr val="FFE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71" name="Freeform 384"/>
            <p:cNvSpPr>
              <a:spLocks/>
            </p:cNvSpPr>
            <p:nvPr/>
          </p:nvSpPr>
          <p:spPr bwMode="auto">
            <a:xfrm>
              <a:off x="995363" y="3567113"/>
              <a:ext cx="160337" cy="115888"/>
            </a:xfrm>
            <a:custGeom>
              <a:avLst/>
              <a:gdLst>
                <a:gd name="T0" fmla="*/ 42 w 43"/>
                <a:gd name="T1" fmla="*/ 12 h 31"/>
                <a:gd name="T2" fmla="*/ 40 w 43"/>
                <a:gd name="T3" fmla="*/ 20 h 31"/>
                <a:gd name="T4" fmla="*/ 22 w 43"/>
                <a:gd name="T5" fmla="*/ 30 h 31"/>
                <a:gd name="T6" fmla="*/ 13 w 43"/>
                <a:gd name="T7" fmla="*/ 28 h 31"/>
                <a:gd name="T8" fmla="*/ 4 w 43"/>
                <a:gd name="T9" fmla="*/ 21 h 31"/>
                <a:gd name="T10" fmla="*/ 1 w 43"/>
                <a:gd name="T11" fmla="*/ 7 h 31"/>
                <a:gd name="T12" fmla="*/ 4 w 43"/>
                <a:gd name="T13" fmla="*/ 1 h 31"/>
                <a:gd name="T14" fmla="*/ 5 w 43"/>
                <a:gd name="T15" fmla="*/ 0 h 31"/>
                <a:gd name="T16" fmla="*/ 6 w 43"/>
                <a:gd name="T17" fmla="*/ 1 h 31"/>
                <a:gd name="T18" fmla="*/ 15 w 43"/>
                <a:gd name="T19" fmla="*/ 6 h 31"/>
                <a:gd name="T20" fmla="*/ 29 w 43"/>
                <a:gd name="T21" fmla="*/ 6 h 31"/>
                <a:gd name="T22" fmla="*/ 37 w 43"/>
                <a:gd name="T23" fmla="*/ 1 h 31"/>
                <a:gd name="T24" fmla="*/ 39 w 43"/>
                <a:gd name="T25" fmla="*/ 1 h 31"/>
                <a:gd name="T26" fmla="*/ 42 w 43"/>
                <a:gd name="T27" fmla="*/ 12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3" h="31">
                  <a:moveTo>
                    <a:pt x="42" y="12"/>
                  </a:moveTo>
                  <a:cubicBezTo>
                    <a:pt x="42" y="15"/>
                    <a:pt x="41" y="18"/>
                    <a:pt x="40" y="20"/>
                  </a:cubicBezTo>
                  <a:cubicBezTo>
                    <a:pt x="35" y="26"/>
                    <a:pt x="29" y="30"/>
                    <a:pt x="22" y="30"/>
                  </a:cubicBezTo>
                  <a:cubicBezTo>
                    <a:pt x="19" y="31"/>
                    <a:pt x="16" y="29"/>
                    <a:pt x="13" y="28"/>
                  </a:cubicBezTo>
                  <a:cubicBezTo>
                    <a:pt x="9" y="27"/>
                    <a:pt x="6" y="24"/>
                    <a:pt x="4" y="21"/>
                  </a:cubicBezTo>
                  <a:cubicBezTo>
                    <a:pt x="0" y="17"/>
                    <a:pt x="0" y="12"/>
                    <a:pt x="1" y="7"/>
                  </a:cubicBezTo>
                  <a:cubicBezTo>
                    <a:pt x="2" y="5"/>
                    <a:pt x="3" y="3"/>
                    <a:pt x="4" y="1"/>
                  </a:cubicBezTo>
                  <a:cubicBezTo>
                    <a:pt x="4" y="0"/>
                    <a:pt x="5" y="0"/>
                    <a:pt x="5" y="0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9" y="4"/>
                    <a:pt x="12" y="5"/>
                    <a:pt x="15" y="6"/>
                  </a:cubicBezTo>
                  <a:cubicBezTo>
                    <a:pt x="19" y="8"/>
                    <a:pt x="24" y="8"/>
                    <a:pt x="29" y="6"/>
                  </a:cubicBezTo>
                  <a:cubicBezTo>
                    <a:pt x="32" y="5"/>
                    <a:pt x="35" y="3"/>
                    <a:pt x="37" y="1"/>
                  </a:cubicBezTo>
                  <a:cubicBezTo>
                    <a:pt x="38" y="0"/>
                    <a:pt x="39" y="0"/>
                    <a:pt x="39" y="1"/>
                  </a:cubicBezTo>
                  <a:cubicBezTo>
                    <a:pt x="41" y="5"/>
                    <a:pt x="43" y="8"/>
                    <a:pt x="42" y="12"/>
                  </a:cubicBezTo>
                </a:path>
              </a:pathLst>
            </a:custGeom>
            <a:solidFill>
              <a:srgbClr val="FFE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72" name="Freeform 385"/>
            <p:cNvSpPr>
              <a:spLocks/>
            </p:cNvSpPr>
            <p:nvPr/>
          </p:nvSpPr>
          <p:spPr bwMode="auto">
            <a:xfrm>
              <a:off x="731838" y="2320925"/>
              <a:ext cx="687387" cy="128588"/>
            </a:xfrm>
            <a:custGeom>
              <a:avLst/>
              <a:gdLst>
                <a:gd name="T0" fmla="*/ 91 w 183"/>
                <a:gd name="T1" fmla="*/ 33 h 34"/>
                <a:gd name="T2" fmla="*/ 76 w 183"/>
                <a:gd name="T3" fmla="*/ 32 h 34"/>
                <a:gd name="T4" fmla="*/ 54 w 183"/>
                <a:gd name="T5" fmla="*/ 28 h 34"/>
                <a:gd name="T6" fmla="*/ 17 w 183"/>
                <a:gd name="T7" fmla="*/ 18 h 34"/>
                <a:gd name="T8" fmla="*/ 2 w 183"/>
                <a:gd name="T9" fmla="*/ 12 h 34"/>
                <a:gd name="T10" fmla="*/ 1 w 183"/>
                <a:gd name="T11" fmla="*/ 8 h 34"/>
                <a:gd name="T12" fmla="*/ 7 w 183"/>
                <a:gd name="T13" fmla="*/ 1 h 34"/>
                <a:gd name="T14" fmla="*/ 9 w 183"/>
                <a:gd name="T15" fmla="*/ 0 h 34"/>
                <a:gd name="T16" fmla="*/ 11 w 183"/>
                <a:gd name="T17" fmla="*/ 1 h 34"/>
                <a:gd name="T18" fmla="*/ 45 w 183"/>
                <a:gd name="T19" fmla="*/ 12 h 34"/>
                <a:gd name="T20" fmla="*/ 73 w 183"/>
                <a:gd name="T21" fmla="*/ 17 h 34"/>
                <a:gd name="T22" fmla="*/ 97 w 183"/>
                <a:gd name="T23" fmla="*/ 18 h 34"/>
                <a:gd name="T24" fmla="*/ 110 w 183"/>
                <a:gd name="T25" fmla="*/ 17 h 34"/>
                <a:gd name="T26" fmla="*/ 129 w 183"/>
                <a:gd name="T27" fmla="*/ 14 h 34"/>
                <a:gd name="T28" fmla="*/ 172 w 183"/>
                <a:gd name="T29" fmla="*/ 1 h 34"/>
                <a:gd name="T30" fmla="*/ 173 w 183"/>
                <a:gd name="T31" fmla="*/ 1 h 34"/>
                <a:gd name="T32" fmla="*/ 176 w 183"/>
                <a:gd name="T33" fmla="*/ 1 h 34"/>
                <a:gd name="T34" fmla="*/ 182 w 183"/>
                <a:gd name="T35" fmla="*/ 8 h 34"/>
                <a:gd name="T36" fmla="*/ 181 w 183"/>
                <a:gd name="T37" fmla="*/ 12 h 34"/>
                <a:gd name="T38" fmla="*/ 174 w 183"/>
                <a:gd name="T39" fmla="*/ 14 h 34"/>
                <a:gd name="T40" fmla="*/ 137 w 183"/>
                <a:gd name="T41" fmla="*/ 27 h 34"/>
                <a:gd name="T42" fmla="*/ 110 w 183"/>
                <a:gd name="T43" fmla="*/ 32 h 34"/>
                <a:gd name="T44" fmla="*/ 98 w 183"/>
                <a:gd name="T45" fmla="*/ 33 h 34"/>
                <a:gd name="T46" fmla="*/ 91 w 183"/>
                <a:gd name="T47" fmla="*/ 33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83" h="34">
                  <a:moveTo>
                    <a:pt x="91" y="33"/>
                  </a:moveTo>
                  <a:cubicBezTo>
                    <a:pt x="86" y="32"/>
                    <a:pt x="81" y="33"/>
                    <a:pt x="76" y="32"/>
                  </a:cubicBezTo>
                  <a:cubicBezTo>
                    <a:pt x="69" y="31"/>
                    <a:pt x="62" y="30"/>
                    <a:pt x="54" y="28"/>
                  </a:cubicBezTo>
                  <a:cubicBezTo>
                    <a:pt x="42" y="26"/>
                    <a:pt x="29" y="22"/>
                    <a:pt x="17" y="18"/>
                  </a:cubicBezTo>
                  <a:cubicBezTo>
                    <a:pt x="12" y="16"/>
                    <a:pt x="7" y="14"/>
                    <a:pt x="2" y="12"/>
                  </a:cubicBezTo>
                  <a:cubicBezTo>
                    <a:pt x="0" y="11"/>
                    <a:pt x="0" y="10"/>
                    <a:pt x="1" y="8"/>
                  </a:cubicBezTo>
                  <a:cubicBezTo>
                    <a:pt x="3" y="6"/>
                    <a:pt x="5" y="4"/>
                    <a:pt x="7" y="1"/>
                  </a:cubicBezTo>
                  <a:cubicBezTo>
                    <a:pt x="7" y="0"/>
                    <a:pt x="8" y="0"/>
                    <a:pt x="9" y="0"/>
                  </a:cubicBezTo>
                  <a:cubicBezTo>
                    <a:pt x="10" y="1"/>
                    <a:pt x="11" y="1"/>
                    <a:pt x="11" y="1"/>
                  </a:cubicBezTo>
                  <a:cubicBezTo>
                    <a:pt x="22" y="6"/>
                    <a:pt x="33" y="9"/>
                    <a:pt x="45" y="12"/>
                  </a:cubicBezTo>
                  <a:cubicBezTo>
                    <a:pt x="54" y="14"/>
                    <a:pt x="63" y="16"/>
                    <a:pt x="73" y="17"/>
                  </a:cubicBezTo>
                  <a:cubicBezTo>
                    <a:pt x="81" y="18"/>
                    <a:pt x="89" y="18"/>
                    <a:pt x="97" y="18"/>
                  </a:cubicBezTo>
                  <a:cubicBezTo>
                    <a:pt x="101" y="18"/>
                    <a:pt x="105" y="17"/>
                    <a:pt x="110" y="17"/>
                  </a:cubicBezTo>
                  <a:cubicBezTo>
                    <a:pt x="116" y="16"/>
                    <a:pt x="123" y="15"/>
                    <a:pt x="129" y="14"/>
                  </a:cubicBezTo>
                  <a:cubicBezTo>
                    <a:pt x="144" y="11"/>
                    <a:pt x="158" y="7"/>
                    <a:pt x="172" y="1"/>
                  </a:cubicBezTo>
                  <a:cubicBezTo>
                    <a:pt x="173" y="1"/>
                    <a:pt x="173" y="1"/>
                    <a:pt x="173" y="1"/>
                  </a:cubicBezTo>
                  <a:cubicBezTo>
                    <a:pt x="175" y="0"/>
                    <a:pt x="175" y="0"/>
                    <a:pt x="176" y="1"/>
                  </a:cubicBezTo>
                  <a:cubicBezTo>
                    <a:pt x="178" y="4"/>
                    <a:pt x="180" y="6"/>
                    <a:pt x="182" y="8"/>
                  </a:cubicBezTo>
                  <a:cubicBezTo>
                    <a:pt x="183" y="10"/>
                    <a:pt x="183" y="11"/>
                    <a:pt x="181" y="12"/>
                  </a:cubicBezTo>
                  <a:cubicBezTo>
                    <a:pt x="179" y="13"/>
                    <a:pt x="177" y="14"/>
                    <a:pt x="174" y="14"/>
                  </a:cubicBezTo>
                  <a:cubicBezTo>
                    <a:pt x="162" y="19"/>
                    <a:pt x="149" y="23"/>
                    <a:pt x="137" y="27"/>
                  </a:cubicBezTo>
                  <a:cubicBezTo>
                    <a:pt x="128" y="29"/>
                    <a:pt x="119" y="30"/>
                    <a:pt x="110" y="32"/>
                  </a:cubicBezTo>
                  <a:cubicBezTo>
                    <a:pt x="106" y="32"/>
                    <a:pt x="102" y="33"/>
                    <a:pt x="98" y="33"/>
                  </a:cubicBezTo>
                  <a:cubicBezTo>
                    <a:pt x="96" y="33"/>
                    <a:pt x="93" y="34"/>
                    <a:pt x="91" y="33"/>
                  </a:cubicBezTo>
                  <a:close/>
                </a:path>
              </a:pathLst>
            </a:custGeom>
            <a:solidFill>
              <a:srgbClr val="F1A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73" name="Freeform 386"/>
            <p:cNvSpPr>
              <a:spLocks/>
            </p:cNvSpPr>
            <p:nvPr/>
          </p:nvSpPr>
          <p:spPr bwMode="auto">
            <a:xfrm>
              <a:off x="803275" y="3062288"/>
              <a:ext cx="549275" cy="93663"/>
            </a:xfrm>
            <a:custGeom>
              <a:avLst/>
              <a:gdLst>
                <a:gd name="T0" fmla="*/ 72 w 146"/>
                <a:gd name="T1" fmla="*/ 0 h 25"/>
                <a:gd name="T2" fmla="*/ 92 w 146"/>
                <a:gd name="T3" fmla="*/ 1 h 25"/>
                <a:gd name="T4" fmla="*/ 126 w 146"/>
                <a:gd name="T5" fmla="*/ 7 h 25"/>
                <a:gd name="T6" fmla="*/ 142 w 146"/>
                <a:gd name="T7" fmla="*/ 12 h 25"/>
                <a:gd name="T8" fmla="*/ 143 w 146"/>
                <a:gd name="T9" fmla="*/ 17 h 25"/>
                <a:gd name="T10" fmla="*/ 138 w 146"/>
                <a:gd name="T11" fmla="*/ 23 h 25"/>
                <a:gd name="T12" fmla="*/ 133 w 146"/>
                <a:gd name="T13" fmla="*/ 24 h 25"/>
                <a:gd name="T14" fmla="*/ 111 w 146"/>
                <a:gd name="T15" fmla="*/ 18 h 25"/>
                <a:gd name="T16" fmla="*/ 93 w 146"/>
                <a:gd name="T17" fmla="*/ 14 h 25"/>
                <a:gd name="T18" fmla="*/ 65 w 146"/>
                <a:gd name="T19" fmla="*/ 13 h 25"/>
                <a:gd name="T20" fmla="*/ 49 w 146"/>
                <a:gd name="T21" fmla="*/ 15 h 25"/>
                <a:gd name="T22" fmla="*/ 15 w 146"/>
                <a:gd name="T23" fmla="*/ 23 h 25"/>
                <a:gd name="T24" fmla="*/ 11 w 146"/>
                <a:gd name="T25" fmla="*/ 24 h 25"/>
                <a:gd name="T26" fmla="*/ 8 w 146"/>
                <a:gd name="T27" fmla="*/ 24 h 25"/>
                <a:gd name="T28" fmla="*/ 3 w 146"/>
                <a:gd name="T29" fmla="*/ 18 h 25"/>
                <a:gd name="T30" fmla="*/ 1 w 146"/>
                <a:gd name="T31" fmla="*/ 15 h 25"/>
                <a:gd name="T32" fmla="*/ 1 w 146"/>
                <a:gd name="T33" fmla="*/ 13 h 25"/>
                <a:gd name="T34" fmla="*/ 4 w 146"/>
                <a:gd name="T35" fmla="*/ 11 h 25"/>
                <a:gd name="T36" fmla="*/ 41 w 146"/>
                <a:gd name="T37" fmla="*/ 3 h 25"/>
                <a:gd name="T38" fmla="*/ 63 w 146"/>
                <a:gd name="T39" fmla="*/ 1 h 25"/>
                <a:gd name="T40" fmla="*/ 72 w 146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46" h="25">
                  <a:moveTo>
                    <a:pt x="72" y="0"/>
                  </a:moveTo>
                  <a:cubicBezTo>
                    <a:pt x="79" y="0"/>
                    <a:pt x="86" y="1"/>
                    <a:pt x="92" y="1"/>
                  </a:cubicBezTo>
                  <a:cubicBezTo>
                    <a:pt x="104" y="2"/>
                    <a:pt x="115" y="4"/>
                    <a:pt x="126" y="7"/>
                  </a:cubicBezTo>
                  <a:cubicBezTo>
                    <a:pt x="131" y="9"/>
                    <a:pt x="137" y="10"/>
                    <a:pt x="142" y="12"/>
                  </a:cubicBezTo>
                  <a:cubicBezTo>
                    <a:pt x="145" y="13"/>
                    <a:pt x="146" y="13"/>
                    <a:pt x="143" y="17"/>
                  </a:cubicBezTo>
                  <a:cubicBezTo>
                    <a:pt x="141" y="19"/>
                    <a:pt x="139" y="21"/>
                    <a:pt x="138" y="23"/>
                  </a:cubicBezTo>
                  <a:cubicBezTo>
                    <a:pt x="136" y="25"/>
                    <a:pt x="136" y="25"/>
                    <a:pt x="133" y="24"/>
                  </a:cubicBezTo>
                  <a:cubicBezTo>
                    <a:pt x="126" y="21"/>
                    <a:pt x="119" y="19"/>
                    <a:pt x="111" y="18"/>
                  </a:cubicBezTo>
                  <a:cubicBezTo>
                    <a:pt x="105" y="16"/>
                    <a:pt x="99" y="15"/>
                    <a:pt x="93" y="14"/>
                  </a:cubicBezTo>
                  <a:cubicBezTo>
                    <a:pt x="84" y="13"/>
                    <a:pt x="74" y="13"/>
                    <a:pt x="65" y="13"/>
                  </a:cubicBezTo>
                  <a:cubicBezTo>
                    <a:pt x="60" y="13"/>
                    <a:pt x="54" y="14"/>
                    <a:pt x="49" y="15"/>
                  </a:cubicBezTo>
                  <a:cubicBezTo>
                    <a:pt x="37" y="16"/>
                    <a:pt x="26" y="19"/>
                    <a:pt x="15" y="23"/>
                  </a:cubicBezTo>
                  <a:cubicBezTo>
                    <a:pt x="13" y="23"/>
                    <a:pt x="12" y="24"/>
                    <a:pt x="11" y="24"/>
                  </a:cubicBezTo>
                  <a:cubicBezTo>
                    <a:pt x="10" y="25"/>
                    <a:pt x="9" y="25"/>
                    <a:pt x="8" y="24"/>
                  </a:cubicBezTo>
                  <a:cubicBezTo>
                    <a:pt x="6" y="22"/>
                    <a:pt x="4" y="20"/>
                    <a:pt x="3" y="18"/>
                  </a:cubicBezTo>
                  <a:cubicBezTo>
                    <a:pt x="2" y="17"/>
                    <a:pt x="1" y="16"/>
                    <a:pt x="1" y="15"/>
                  </a:cubicBezTo>
                  <a:cubicBezTo>
                    <a:pt x="0" y="14"/>
                    <a:pt x="0" y="13"/>
                    <a:pt x="1" y="13"/>
                  </a:cubicBezTo>
                  <a:cubicBezTo>
                    <a:pt x="2" y="12"/>
                    <a:pt x="3" y="12"/>
                    <a:pt x="4" y="11"/>
                  </a:cubicBezTo>
                  <a:cubicBezTo>
                    <a:pt x="16" y="7"/>
                    <a:pt x="28" y="5"/>
                    <a:pt x="41" y="3"/>
                  </a:cubicBezTo>
                  <a:cubicBezTo>
                    <a:pt x="48" y="2"/>
                    <a:pt x="55" y="1"/>
                    <a:pt x="63" y="1"/>
                  </a:cubicBezTo>
                  <a:cubicBezTo>
                    <a:pt x="66" y="1"/>
                    <a:pt x="69" y="0"/>
                    <a:pt x="72" y="0"/>
                  </a:cubicBezTo>
                  <a:close/>
                </a:path>
              </a:pathLst>
            </a:custGeom>
            <a:solidFill>
              <a:srgbClr val="F1A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74" name="Freeform 387"/>
            <p:cNvSpPr>
              <a:spLocks/>
            </p:cNvSpPr>
            <p:nvPr/>
          </p:nvSpPr>
          <p:spPr bwMode="auto">
            <a:xfrm>
              <a:off x="663575" y="3122613"/>
              <a:ext cx="153987" cy="104775"/>
            </a:xfrm>
            <a:custGeom>
              <a:avLst/>
              <a:gdLst>
                <a:gd name="T0" fmla="*/ 41 w 41"/>
                <a:gd name="T1" fmla="*/ 11 h 28"/>
                <a:gd name="T2" fmla="*/ 40 w 41"/>
                <a:gd name="T3" fmla="*/ 12 h 28"/>
                <a:gd name="T4" fmla="*/ 33 w 41"/>
                <a:gd name="T5" fmla="*/ 15 h 28"/>
                <a:gd name="T6" fmla="*/ 16 w 41"/>
                <a:gd name="T7" fmla="*/ 26 h 28"/>
                <a:gd name="T8" fmla="*/ 15 w 41"/>
                <a:gd name="T9" fmla="*/ 27 h 28"/>
                <a:gd name="T10" fmla="*/ 13 w 41"/>
                <a:gd name="T11" fmla="*/ 27 h 28"/>
                <a:gd name="T12" fmla="*/ 1 w 41"/>
                <a:gd name="T13" fmla="*/ 20 h 28"/>
                <a:gd name="T14" fmla="*/ 1 w 41"/>
                <a:gd name="T15" fmla="*/ 18 h 28"/>
                <a:gd name="T16" fmla="*/ 9 w 41"/>
                <a:gd name="T17" fmla="*/ 12 h 28"/>
                <a:gd name="T18" fmla="*/ 29 w 41"/>
                <a:gd name="T19" fmla="*/ 1 h 28"/>
                <a:gd name="T20" fmla="*/ 30 w 41"/>
                <a:gd name="T21" fmla="*/ 0 h 28"/>
                <a:gd name="T22" fmla="*/ 33 w 41"/>
                <a:gd name="T23" fmla="*/ 1 h 28"/>
                <a:gd name="T24" fmla="*/ 37 w 41"/>
                <a:gd name="T25" fmla="*/ 6 h 28"/>
                <a:gd name="T26" fmla="*/ 40 w 41"/>
                <a:gd name="T27" fmla="*/ 9 h 28"/>
                <a:gd name="T28" fmla="*/ 41 w 41"/>
                <a:gd name="T29" fmla="*/ 1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1" h="28">
                  <a:moveTo>
                    <a:pt x="41" y="11"/>
                  </a:moveTo>
                  <a:cubicBezTo>
                    <a:pt x="40" y="11"/>
                    <a:pt x="40" y="12"/>
                    <a:pt x="40" y="12"/>
                  </a:cubicBezTo>
                  <a:cubicBezTo>
                    <a:pt x="38" y="13"/>
                    <a:pt x="35" y="14"/>
                    <a:pt x="33" y="15"/>
                  </a:cubicBezTo>
                  <a:cubicBezTo>
                    <a:pt x="27" y="18"/>
                    <a:pt x="21" y="22"/>
                    <a:pt x="16" y="26"/>
                  </a:cubicBezTo>
                  <a:cubicBezTo>
                    <a:pt x="15" y="27"/>
                    <a:pt x="15" y="27"/>
                    <a:pt x="15" y="27"/>
                  </a:cubicBezTo>
                  <a:cubicBezTo>
                    <a:pt x="14" y="28"/>
                    <a:pt x="14" y="28"/>
                    <a:pt x="13" y="27"/>
                  </a:cubicBezTo>
                  <a:cubicBezTo>
                    <a:pt x="9" y="25"/>
                    <a:pt x="5" y="23"/>
                    <a:pt x="1" y="20"/>
                  </a:cubicBezTo>
                  <a:cubicBezTo>
                    <a:pt x="0" y="19"/>
                    <a:pt x="0" y="19"/>
                    <a:pt x="1" y="18"/>
                  </a:cubicBezTo>
                  <a:cubicBezTo>
                    <a:pt x="4" y="16"/>
                    <a:pt x="6" y="14"/>
                    <a:pt x="9" y="12"/>
                  </a:cubicBezTo>
                  <a:cubicBezTo>
                    <a:pt x="15" y="8"/>
                    <a:pt x="22" y="4"/>
                    <a:pt x="29" y="1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1" y="0"/>
                    <a:pt x="32" y="0"/>
                    <a:pt x="33" y="1"/>
                  </a:cubicBezTo>
                  <a:cubicBezTo>
                    <a:pt x="34" y="2"/>
                    <a:pt x="36" y="4"/>
                    <a:pt x="37" y="6"/>
                  </a:cubicBezTo>
                  <a:cubicBezTo>
                    <a:pt x="38" y="7"/>
                    <a:pt x="39" y="8"/>
                    <a:pt x="40" y="9"/>
                  </a:cubicBezTo>
                  <a:cubicBezTo>
                    <a:pt x="40" y="10"/>
                    <a:pt x="41" y="10"/>
                    <a:pt x="41" y="11"/>
                  </a:cubicBezTo>
                  <a:close/>
                </a:path>
              </a:pathLst>
            </a:custGeom>
            <a:solidFill>
              <a:srgbClr val="F1A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75" name="Freeform 388"/>
            <p:cNvSpPr>
              <a:spLocks/>
            </p:cNvSpPr>
            <p:nvPr/>
          </p:nvSpPr>
          <p:spPr bwMode="auto">
            <a:xfrm>
              <a:off x="1333500" y="3122613"/>
              <a:ext cx="153987" cy="104775"/>
            </a:xfrm>
            <a:custGeom>
              <a:avLst/>
              <a:gdLst>
                <a:gd name="T0" fmla="*/ 10 w 41"/>
                <a:gd name="T1" fmla="*/ 0 h 28"/>
                <a:gd name="T2" fmla="*/ 12 w 41"/>
                <a:gd name="T3" fmla="*/ 1 h 28"/>
                <a:gd name="T4" fmla="*/ 23 w 41"/>
                <a:gd name="T5" fmla="*/ 7 h 28"/>
                <a:gd name="T6" fmla="*/ 39 w 41"/>
                <a:gd name="T7" fmla="*/ 17 h 28"/>
                <a:gd name="T8" fmla="*/ 38 w 41"/>
                <a:gd name="T9" fmla="*/ 21 h 28"/>
                <a:gd name="T10" fmla="*/ 28 w 41"/>
                <a:gd name="T11" fmla="*/ 27 h 28"/>
                <a:gd name="T12" fmla="*/ 26 w 41"/>
                <a:gd name="T13" fmla="*/ 27 h 28"/>
                <a:gd name="T14" fmla="*/ 10 w 41"/>
                <a:gd name="T15" fmla="*/ 16 h 28"/>
                <a:gd name="T16" fmla="*/ 1 w 41"/>
                <a:gd name="T17" fmla="*/ 12 h 28"/>
                <a:gd name="T18" fmla="*/ 0 w 41"/>
                <a:gd name="T19" fmla="*/ 10 h 28"/>
                <a:gd name="T20" fmla="*/ 7 w 41"/>
                <a:gd name="T21" fmla="*/ 1 h 28"/>
                <a:gd name="T22" fmla="*/ 10 w 41"/>
                <a:gd name="T23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1" h="28">
                  <a:moveTo>
                    <a:pt x="10" y="0"/>
                  </a:moveTo>
                  <a:cubicBezTo>
                    <a:pt x="10" y="0"/>
                    <a:pt x="11" y="0"/>
                    <a:pt x="12" y="1"/>
                  </a:cubicBezTo>
                  <a:cubicBezTo>
                    <a:pt x="16" y="2"/>
                    <a:pt x="20" y="4"/>
                    <a:pt x="23" y="7"/>
                  </a:cubicBezTo>
                  <a:cubicBezTo>
                    <a:pt x="28" y="10"/>
                    <a:pt x="34" y="13"/>
                    <a:pt x="39" y="17"/>
                  </a:cubicBezTo>
                  <a:cubicBezTo>
                    <a:pt x="41" y="19"/>
                    <a:pt x="41" y="19"/>
                    <a:pt x="38" y="21"/>
                  </a:cubicBezTo>
                  <a:cubicBezTo>
                    <a:pt x="35" y="23"/>
                    <a:pt x="32" y="25"/>
                    <a:pt x="28" y="27"/>
                  </a:cubicBezTo>
                  <a:cubicBezTo>
                    <a:pt x="27" y="28"/>
                    <a:pt x="27" y="28"/>
                    <a:pt x="26" y="27"/>
                  </a:cubicBezTo>
                  <a:cubicBezTo>
                    <a:pt x="21" y="23"/>
                    <a:pt x="15" y="19"/>
                    <a:pt x="10" y="16"/>
                  </a:cubicBezTo>
                  <a:cubicBezTo>
                    <a:pt x="7" y="15"/>
                    <a:pt x="4" y="13"/>
                    <a:pt x="1" y="12"/>
                  </a:cubicBezTo>
                  <a:cubicBezTo>
                    <a:pt x="0" y="11"/>
                    <a:pt x="0" y="11"/>
                    <a:pt x="0" y="10"/>
                  </a:cubicBezTo>
                  <a:cubicBezTo>
                    <a:pt x="3" y="7"/>
                    <a:pt x="5" y="4"/>
                    <a:pt x="7" y="1"/>
                  </a:cubicBezTo>
                  <a:cubicBezTo>
                    <a:pt x="8" y="1"/>
                    <a:pt x="9" y="0"/>
                    <a:pt x="10" y="0"/>
                  </a:cubicBezTo>
                </a:path>
              </a:pathLst>
            </a:custGeom>
            <a:solidFill>
              <a:srgbClr val="F1A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76" name="Freeform 389"/>
            <p:cNvSpPr>
              <a:spLocks/>
            </p:cNvSpPr>
            <p:nvPr/>
          </p:nvSpPr>
          <p:spPr bwMode="auto">
            <a:xfrm>
              <a:off x="615950" y="2260600"/>
              <a:ext cx="127000" cy="90488"/>
            </a:xfrm>
            <a:custGeom>
              <a:avLst/>
              <a:gdLst>
                <a:gd name="T0" fmla="*/ 12 w 34"/>
                <a:gd name="T1" fmla="*/ 0 h 24"/>
                <a:gd name="T2" fmla="*/ 13 w 34"/>
                <a:gd name="T3" fmla="*/ 1 h 24"/>
                <a:gd name="T4" fmla="*/ 31 w 34"/>
                <a:gd name="T5" fmla="*/ 12 h 24"/>
                <a:gd name="T6" fmla="*/ 33 w 34"/>
                <a:gd name="T7" fmla="*/ 13 h 24"/>
                <a:gd name="T8" fmla="*/ 34 w 34"/>
                <a:gd name="T9" fmla="*/ 15 h 24"/>
                <a:gd name="T10" fmla="*/ 27 w 34"/>
                <a:gd name="T11" fmla="*/ 23 h 24"/>
                <a:gd name="T12" fmla="*/ 25 w 34"/>
                <a:gd name="T13" fmla="*/ 24 h 24"/>
                <a:gd name="T14" fmla="*/ 23 w 34"/>
                <a:gd name="T15" fmla="*/ 23 h 24"/>
                <a:gd name="T16" fmla="*/ 3 w 34"/>
                <a:gd name="T17" fmla="*/ 10 h 24"/>
                <a:gd name="T18" fmla="*/ 2 w 34"/>
                <a:gd name="T19" fmla="*/ 9 h 24"/>
                <a:gd name="T20" fmla="*/ 3 w 34"/>
                <a:gd name="T21" fmla="*/ 4 h 24"/>
                <a:gd name="T22" fmla="*/ 10 w 34"/>
                <a:gd name="T23" fmla="*/ 1 h 24"/>
                <a:gd name="T24" fmla="*/ 12 w 34"/>
                <a:gd name="T2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4" h="24">
                  <a:moveTo>
                    <a:pt x="12" y="0"/>
                  </a:moveTo>
                  <a:cubicBezTo>
                    <a:pt x="13" y="0"/>
                    <a:pt x="13" y="0"/>
                    <a:pt x="13" y="1"/>
                  </a:cubicBezTo>
                  <a:cubicBezTo>
                    <a:pt x="19" y="5"/>
                    <a:pt x="25" y="9"/>
                    <a:pt x="31" y="12"/>
                  </a:cubicBezTo>
                  <a:cubicBezTo>
                    <a:pt x="32" y="13"/>
                    <a:pt x="32" y="13"/>
                    <a:pt x="33" y="13"/>
                  </a:cubicBezTo>
                  <a:cubicBezTo>
                    <a:pt x="34" y="14"/>
                    <a:pt x="34" y="14"/>
                    <a:pt x="34" y="15"/>
                  </a:cubicBezTo>
                  <a:cubicBezTo>
                    <a:pt x="31" y="18"/>
                    <a:pt x="29" y="21"/>
                    <a:pt x="27" y="23"/>
                  </a:cubicBezTo>
                  <a:cubicBezTo>
                    <a:pt x="26" y="24"/>
                    <a:pt x="26" y="24"/>
                    <a:pt x="25" y="24"/>
                  </a:cubicBezTo>
                  <a:cubicBezTo>
                    <a:pt x="24" y="24"/>
                    <a:pt x="23" y="23"/>
                    <a:pt x="23" y="23"/>
                  </a:cubicBezTo>
                  <a:cubicBezTo>
                    <a:pt x="16" y="19"/>
                    <a:pt x="9" y="15"/>
                    <a:pt x="3" y="10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0" y="7"/>
                    <a:pt x="0" y="6"/>
                    <a:pt x="3" y="4"/>
                  </a:cubicBezTo>
                  <a:cubicBezTo>
                    <a:pt x="5" y="3"/>
                    <a:pt x="8" y="2"/>
                    <a:pt x="10" y="1"/>
                  </a:cubicBezTo>
                  <a:cubicBezTo>
                    <a:pt x="11" y="0"/>
                    <a:pt x="12" y="0"/>
                    <a:pt x="12" y="0"/>
                  </a:cubicBezTo>
                </a:path>
              </a:pathLst>
            </a:custGeom>
            <a:solidFill>
              <a:srgbClr val="F1A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77" name="Freeform 390"/>
            <p:cNvSpPr>
              <a:spLocks/>
            </p:cNvSpPr>
            <p:nvPr/>
          </p:nvSpPr>
          <p:spPr bwMode="auto">
            <a:xfrm>
              <a:off x="1408113" y="2260600"/>
              <a:ext cx="127000" cy="90488"/>
            </a:xfrm>
            <a:custGeom>
              <a:avLst/>
              <a:gdLst>
                <a:gd name="T0" fmla="*/ 8 w 34"/>
                <a:gd name="T1" fmla="*/ 24 h 24"/>
                <a:gd name="T2" fmla="*/ 7 w 34"/>
                <a:gd name="T3" fmla="*/ 23 h 24"/>
                <a:gd name="T4" fmla="*/ 0 w 34"/>
                <a:gd name="T5" fmla="*/ 15 h 24"/>
                <a:gd name="T6" fmla="*/ 1 w 34"/>
                <a:gd name="T7" fmla="*/ 13 h 24"/>
                <a:gd name="T8" fmla="*/ 8 w 34"/>
                <a:gd name="T9" fmla="*/ 9 h 24"/>
                <a:gd name="T10" fmla="*/ 20 w 34"/>
                <a:gd name="T11" fmla="*/ 1 h 24"/>
                <a:gd name="T12" fmla="*/ 23 w 34"/>
                <a:gd name="T13" fmla="*/ 1 h 24"/>
                <a:gd name="T14" fmla="*/ 32 w 34"/>
                <a:gd name="T15" fmla="*/ 5 h 24"/>
                <a:gd name="T16" fmla="*/ 33 w 34"/>
                <a:gd name="T17" fmla="*/ 8 h 24"/>
                <a:gd name="T18" fmla="*/ 25 w 34"/>
                <a:gd name="T19" fmla="*/ 15 h 24"/>
                <a:gd name="T20" fmla="*/ 10 w 34"/>
                <a:gd name="T21" fmla="*/ 23 h 24"/>
                <a:gd name="T22" fmla="*/ 8 w 34"/>
                <a:gd name="T23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4" h="24">
                  <a:moveTo>
                    <a:pt x="8" y="24"/>
                  </a:moveTo>
                  <a:cubicBezTo>
                    <a:pt x="8" y="24"/>
                    <a:pt x="7" y="24"/>
                    <a:pt x="7" y="23"/>
                  </a:cubicBezTo>
                  <a:cubicBezTo>
                    <a:pt x="5" y="21"/>
                    <a:pt x="2" y="18"/>
                    <a:pt x="0" y="15"/>
                  </a:cubicBezTo>
                  <a:cubicBezTo>
                    <a:pt x="0" y="14"/>
                    <a:pt x="0" y="14"/>
                    <a:pt x="1" y="13"/>
                  </a:cubicBezTo>
                  <a:cubicBezTo>
                    <a:pt x="3" y="12"/>
                    <a:pt x="6" y="11"/>
                    <a:pt x="8" y="9"/>
                  </a:cubicBezTo>
                  <a:cubicBezTo>
                    <a:pt x="12" y="7"/>
                    <a:pt x="16" y="4"/>
                    <a:pt x="20" y="1"/>
                  </a:cubicBezTo>
                  <a:cubicBezTo>
                    <a:pt x="21" y="0"/>
                    <a:pt x="22" y="0"/>
                    <a:pt x="23" y="1"/>
                  </a:cubicBezTo>
                  <a:cubicBezTo>
                    <a:pt x="26" y="2"/>
                    <a:pt x="29" y="4"/>
                    <a:pt x="32" y="5"/>
                  </a:cubicBezTo>
                  <a:cubicBezTo>
                    <a:pt x="34" y="6"/>
                    <a:pt x="34" y="7"/>
                    <a:pt x="33" y="8"/>
                  </a:cubicBezTo>
                  <a:cubicBezTo>
                    <a:pt x="30" y="10"/>
                    <a:pt x="28" y="13"/>
                    <a:pt x="25" y="15"/>
                  </a:cubicBezTo>
                  <a:cubicBezTo>
                    <a:pt x="20" y="18"/>
                    <a:pt x="15" y="21"/>
                    <a:pt x="10" y="23"/>
                  </a:cubicBezTo>
                  <a:cubicBezTo>
                    <a:pt x="9" y="24"/>
                    <a:pt x="9" y="24"/>
                    <a:pt x="8" y="24"/>
                  </a:cubicBezTo>
                </a:path>
              </a:pathLst>
            </a:custGeom>
            <a:solidFill>
              <a:srgbClr val="F1A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78" name="Freeform 391"/>
            <p:cNvSpPr>
              <a:spLocks noEditPoints="1"/>
            </p:cNvSpPr>
            <p:nvPr/>
          </p:nvSpPr>
          <p:spPr bwMode="auto">
            <a:xfrm>
              <a:off x="1114425" y="3179763"/>
              <a:ext cx="301625" cy="168275"/>
            </a:xfrm>
            <a:custGeom>
              <a:avLst/>
              <a:gdLst>
                <a:gd name="T0" fmla="*/ 1 w 80"/>
                <a:gd name="T1" fmla="*/ 44 h 45"/>
                <a:gd name="T2" fmla="*/ 0 w 80"/>
                <a:gd name="T3" fmla="*/ 44 h 45"/>
                <a:gd name="T4" fmla="*/ 0 w 80"/>
                <a:gd name="T5" fmla="*/ 45 h 45"/>
                <a:gd name="T6" fmla="*/ 0 w 80"/>
                <a:gd name="T7" fmla="*/ 45 h 45"/>
                <a:gd name="T8" fmla="*/ 1 w 80"/>
                <a:gd name="T9" fmla="*/ 45 h 45"/>
                <a:gd name="T10" fmla="*/ 1 w 80"/>
                <a:gd name="T11" fmla="*/ 45 h 45"/>
                <a:gd name="T12" fmla="*/ 1 w 80"/>
                <a:gd name="T13" fmla="*/ 44 h 45"/>
                <a:gd name="T14" fmla="*/ 1 w 80"/>
                <a:gd name="T15" fmla="*/ 44 h 45"/>
                <a:gd name="T16" fmla="*/ 19 w 80"/>
                <a:gd name="T17" fmla="*/ 41 h 45"/>
                <a:gd name="T18" fmla="*/ 6 w 80"/>
                <a:gd name="T19" fmla="*/ 44 h 45"/>
                <a:gd name="T20" fmla="*/ 19 w 80"/>
                <a:gd name="T21" fmla="*/ 41 h 45"/>
                <a:gd name="T22" fmla="*/ 19 w 80"/>
                <a:gd name="T23" fmla="*/ 41 h 45"/>
                <a:gd name="T24" fmla="*/ 19 w 80"/>
                <a:gd name="T25" fmla="*/ 41 h 45"/>
                <a:gd name="T26" fmla="*/ 19 w 80"/>
                <a:gd name="T27" fmla="*/ 41 h 45"/>
                <a:gd name="T28" fmla="*/ 74 w 80"/>
                <a:gd name="T29" fmla="*/ 19 h 45"/>
                <a:gd name="T30" fmla="*/ 73 w 80"/>
                <a:gd name="T31" fmla="*/ 19 h 45"/>
                <a:gd name="T32" fmla="*/ 25 w 80"/>
                <a:gd name="T33" fmla="*/ 39 h 45"/>
                <a:gd name="T34" fmla="*/ 23 w 80"/>
                <a:gd name="T35" fmla="*/ 39 h 45"/>
                <a:gd name="T36" fmla="*/ 25 w 80"/>
                <a:gd name="T37" fmla="*/ 39 h 45"/>
                <a:gd name="T38" fmla="*/ 73 w 80"/>
                <a:gd name="T39" fmla="*/ 19 h 45"/>
                <a:gd name="T40" fmla="*/ 74 w 80"/>
                <a:gd name="T41" fmla="*/ 19 h 45"/>
                <a:gd name="T42" fmla="*/ 37 w 80"/>
                <a:gd name="T43" fmla="*/ 16 h 45"/>
                <a:gd name="T44" fmla="*/ 31 w 80"/>
                <a:gd name="T45" fmla="*/ 22 h 45"/>
                <a:gd name="T46" fmla="*/ 37 w 80"/>
                <a:gd name="T47" fmla="*/ 16 h 45"/>
                <a:gd name="T48" fmla="*/ 80 w 80"/>
                <a:gd name="T49" fmla="*/ 16 h 45"/>
                <a:gd name="T50" fmla="*/ 79 w 80"/>
                <a:gd name="T51" fmla="*/ 16 h 45"/>
                <a:gd name="T52" fmla="*/ 77 w 80"/>
                <a:gd name="T53" fmla="*/ 17 h 45"/>
                <a:gd name="T54" fmla="*/ 79 w 80"/>
                <a:gd name="T55" fmla="*/ 16 h 45"/>
                <a:gd name="T56" fmla="*/ 80 w 80"/>
                <a:gd name="T57" fmla="*/ 16 h 45"/>
                <a:gd name="T58" fmla="*/ 47 w 80"/>
                <a:gd name="T59" fmla="*/ 7 h 45"/>
                <a:gd name="T60" fmla="*/ 42 w 80"/>
                <a:gd name="T61" fmla="*/ 12 h 45"/>
                <a:gd name="T62" fmla="*/ 47 w 80"/>
                <a:gd name="T63" fmla="*/ 7 h 45"/>
                <a:gd name="T64" fmla="*/ 47 w 80"/>
                <a:gd name="T65" fmla="*/ 7 h 45"/>
                <a:gd name="T66" fmla="*/ 68 w 80"/>
                <a:gd name="T67" fmla="*/ 6 h 45"/>
                <a:gd name="T68" fmla="*/ 79 w 80"/>
                <a:gd name="T69" fmla="*/ 13 h 45"/>
                <a:gd name="T70" fmla="*/ 80 w 80"/>
                <a:gd name="T71" fmla="*/ 14 h 45"/>
                <a:gd name="T72" fmla="*/ 80 w 80"/>
                <a:gd name="T73" fmla="*/ 14 h 45"/>
                <a:gd name="T74" fmla="*/ 79 w 80"/>
                <a:gd name="T75" fmla="*/ 14 h 45"/>
                <a:gd name="T76" fmla="*/ 68 w 80"/>
                <a:gd name="T77" fmla="*/ 6 h 45"/>
                <a:gd name="T78" fmla="*/ 54 w 80"/>
                <a:gd name="T79" fmla="*/ 0 h 45"/>
                <a:gd name="T80" fmla="*/ 53 w 80"/>
                <a:gd name="T81" fmla="*/ 1 h 45"/>
                <a:gd name="T82" fmla="*/ 54 w 80"/>
                <a:gd name="T83" fmla="*/ 0 h 45"/>
                <a:gd name="T84" fmla="*/ 57 w 80"/>
                <a:gd name="T85" fmla="*/ 1 h 45"/>
                <a:gd name="T86" fmla="*/ 60 w 80"/>
                <a:gd name="T87" fmla="*/ 2 h 45"/>
                <a:gd name="T88" fmla="*/ 56 w 80"/>
                <a:gd name="T89" fmla="*/ 1 h 45"/>
                <a:gd name="T90" fmla="*/ 54 w 80"/>
                <a:gd name="T91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80" h="45">
                  <a:moveTo>
                    <a:pt x="1" y="44"/>
                  </a:moveTo>
                  <a:cubicBezTo>
                    <a:pt x="1" y="44"/>
                    <a:pt x="0" y="44"/>
                    <a:pt x="0" y="44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1" y="45"/>
                    <a:pt x="1" y="45"/>
                    <a:pt x="1" y="45"/>
                  </a:cubicBezTo>
                  <a:cubicBezTo>
                    <a:pt x="1" y="45"/>
                    <a:pt x="1" y="45"/>
                    <a:pt x="1" y="45"/>
                  </a:cubicBezTo>
                  <a:cubicBezTo>
                    <a:pt x="1" y="44"/>
                    <a:pt x="1" y="44"/>
                    <a:pt x="1" y="44"/>
                  </a:cubicBezTo>
                  <a:cubicBezTo>
                    <a:pt x="1" y="44"/>
                    <a:pt x="1" y="44"/>
                    <a:pt x="1" y="44"/>
                  </a:cubicBezTo>
                  <a:moveTo>
                    <a:pt x="19" y="41"/>
                  </a:moveTo>
                  <a:cubicBezTo>
                    <a:pt x="14" y="42"/>
                    <a:pt x="10" y="43"/>
                    <a:pt x="6" y="44"/>
                  </a:cubicBezTo>
                  <a:cubicBezTo>
                    <a:pt x="10" y="43"/>
                    <a:pt x="14" y="42"/>
                    <a:pt x="19" y="41"/>
                  </a:cubicBezTo>
                  <a:moveTo>
                    <a:pt x="19" y="41"/>
                  </a:moveTo>
                  <a:cubicBezTo>
                    <a:pt x="19" y="41"/>
                    <a:pt x="19" y="41"/>
                    <a:pt x="19" y="41"/>
                  </a:cubicBezTo>
                  <a:cubicBezTo>
                    <a:pt x="19" y="41"/>
                    <a:pt x="19" y="41"/>
                    <a:pt x="19" y="41"/>
                  </a:cubicBezTo>
                  <a:moveTo>
                    <a:pt x="74" y="19"/>
                  </a:moveTo>
                  <a:cubicBezTo>
                    <a:pt x="74" y="19"/>
                    <a:pt x="73" y="19"/>
                    <a:pt x="73" y="19"/>
                  </a:cubicBezTo>
                  <a:cubicBezTo>
                    <a:pt x="57" y="27"/>
                    <a:pt x="41" y="34"/>
                    <a:pt x="25" y="39"/>
                  </a:cubicBezTo>
                  <a:cubicBezTo>
                    <a:pt x="24" y="39"/>
                    <a:pt x="24" y="39"/>
                    <a:pt x="23" y="39"/>
                  </a:cubicBezTo>
                  <a:cubicBezTo>
                    <a:pt x="24" y="39"/>
                    <a:pt x="24" y="39"/>
                    <a:pt x="25" y="39"/>
                  </a:cubicBezTo>
                  <a:cubicBezTo>
                    <a:pt x="41" y="34"/>
                    <a:pt x="57" y="27"/>
                    <a:pt x="73" y="19"/>
                  </a:cubicBezTo>
                  <a:cubicBezTo>
                    <a:pt x="73" y="19"/>
                    <a:pt x="74" y="19"/>
                    <a:pt x="74" y="19"/>
                  </a:cubicBezTo>
                  <a:moveTo>
                    <a:pt x="37" y="16"/>
                  </a:moveTo>
                  <a:cubicBezTo>
                    <a:pt x="35" y="18"/>
                    <a:pt x="33" y="20"/>
                    <a:pt x="31" y="22"/>
                  </a:cubicBezTo>
                  <a:cubicBezTo>
                    <a:pt x="33" y="20"/>
                    <a:pt x="35" y="18"/>
                    <a:pt x="37" y="16"/>
                  </a:cubicBezTo>
                  <a:moveTo>
                    <a:pt x="80" y="16"/>
                  </a:moveTo>
                  <a:cubicBezTo>
                    <a:pt x="80" y="16"/>
                    <a:pt x="80" y="16"/>
                    <a:pt x="79" y="16"/>
                  </a:cubicBezTo>
                  <a:cubicBezTo>
                    <a:pt x="79" y="16"/>
                    <a:pt x="78" y="17"/>
                    <a:pt x="77" y="17"/>
                  </a:cubicBezTo>
                  <a:cubicBezTo>
                    <a:pt x="78" y="17"/>
                    <a:pt x="79" y="16"/>
                    <a:pt x="79" y="16"/>
                  </a:cubicBezTo>
                  <a:cubicBezTo>
                    <a:pt x="79" y="16"/>
                    <a:pt x="80" y="16"/>
                    <a:pt x="80" y="16"/>
                  </a:cubicBezTo>
                  <a:moveTo>
                    <a:pt x="47" y="7"/>
                  </a:moveTo>
                  <a:cubicBezTo>
                    <a:pt x="45" y="9"/>
                    <a:pt x="44" y="10"/>
                    <a:pt x="42" y="12"/>
                  </a:cubicBezTo>
                  <a:cubicBezTo>
                    <a:pt x="44" y="10"/>
                    <a:pt x="45" y="9"/>
                    <a:pt x="47" y="7"/>
                  </a:cubicBezTo>
                  <a:cubicBezTo>
                    <a:pt x="47" y="7"/>
                    <a:pt x="47" y="7"/>
                    <a:pt x="47" y="7"/>
                  </a:cubicBezTo>
                  <a:moveTo>
                    <a:pt x="68" y="6"/>
                  </a:moveTo>
                  <a:cubicBezTo>
                    <a:pt x="71" y="9"/>
                    <a:pt x="75" y="11"/>
                    <a:pt x="79" y="13"/>
                  </a:cubicBezTo>
                  <a:cubicBezTo>
                    <a:pt x="80" y="14"/>
                    <a:pt x="80" y="14"/>
                    <a:pt x="80" y="14"/>
                  </a:cubicBezTo>
                  <a:cubicBezTo>
                    <a:pt x="80" y="14"/>
                    <a:pt x="80" y="14"/>
                    <a:pt x="80" y="14"/>
                  </a:cubicBezTo>
                  <a:cubicBezTo>
                    <a:pt x="79" y="14"/>
                    <a:pt x="79" y="14"/>
                    <a:pt x="79" y="14"/>
                  </a:cubicBezTo>
                  <a:cubicBezTo>
                    <a:pt x="75" y="11"/>
                    <a:pt x="72" y="9"/>
                    <a:pt x="68" y="6"/>
                  </a:cubicBezTo>
                  <a:moveTo>
                    <a:pt x="54" y="0"/>
                  </a:moveTo>
                  <a:cubicBezTo>
                    <a:pt x="54" y="0"/>
                    <a:pt x="53" y="0"/>
                    <a:pt x="53" y="1"/>
                  </a:cubicBezTo>
                  <a:cubicBezTo>
                    <a:pt x="53" y="0"/>
                    <a:pt x="54" y="0"/>
                    <a:pt x="54" y="0"/>
                  </a:cubicBezTo>
                  <a:cubicBezTo>
                    <a:pt x="55" y="0"/>
                    <a:pt x="55" y="0"/>
                    <a:pt x="57" y="1"/>
                  </a:cubicBezTo>
                  <a:cubicBezTo>
                    <a:pt x="58" y="1"/>
                    <a:pt x="59" y="2"/>
                    <a:pt x="60" y="2"/>
                  </a:cubicBezTo>
                  <a:cubicBezTo>
                    <a:pt x="58" y="2"/>
                    <a:pt x="57" y="1"/>
                    <a:pt x="56" y="1"/>
                  </a:cubicBezTo>
                  <a:cubicBezTo>
                    <a:pt x="55" y="0"/>
                    <a:pt x="55" y="0"/>
                    <a:pt x="54" y="0"/>
                  </a:cubicBezTo>
                </a:path>
              </a:pathLst>
            </a:custGeom>
            <a:solidFill>
              <a:srgbClr val="F8C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79" name="Freeform 392"/>
            <p:cNvSpPr>
              <a:spLocks/>
            </p:cNvSpPr>
            <p:nvPr/>
          </p:nvSpPr>
          <p:spPr bwMode="auto">
            <a:xfrm>
              <a:off x="1119188" y="3179763"/>
              <a:ext cx="296862" cy="168275"/>
            </a:xfrm>
            <a:custGeom>
              <a:avLst/>
              <a:gdLst>
                <a:gd name="T0" fmla="*/ 53 w 79"/>
                <a:gd name="T1" fmla="*/ 0 h 45"/>
                <a:gd name="T2" fmla="*/ 52 w 79"/>
                <a:gd name="T3" fmla="*/ 1 h 45"/>
                <a:gd name="T4" fmla="*/ 51 w 79"/>
                <a:gd name="T5" fmla="*/ 1 h 45"/>
                <a:gd name="T6" fmla="*/ 46 w 79"/>
                <a:gd name="T7" fmla="*/ 7 h 45"/>
                <a:gd name="T8" fmla="*/ 46 w 79"/>
                <a:gd name="T9" fmla="*/ 7 h 45"/>
                <a:gd name="T10" fmla="*/ 46 w 79"/>
                <a:gd name="T11" fmla="*/ 7 h 45"/>
                <a:gd name="T12" fmla="*/ 41 w 79"/>
                <a:gd name="T13" fmla="*/ 12 h 45"/>
                <a:gd name="T14" fmla="*/ 38 w 79"/>
                <a:gd name="T15" fmla="*/ 15 h 45"/>
                <a:gd name="T16" fmla="*/ 36 w 79"/>
                <a:gd name="T17" fmla="*/ 16 h 45"/>
                <a:gd name="T18" fmla="*/ 30 w 79"/>
                <a:gd name="T19" fmla="*/ 22 h 45"/>
                <a:gd name="T20" fmla="*/ 28 w 79"/>
                <a:gd name="T21" fmla="*/ 24 h 45"/>
                <a:gd name="T22" fmla="*/ 1 w 79"/>
                <a:gd name="T23" fmla="*/ 43 h 45"/>
                <a:gd name="T24" fmla="*/ 0 w 79"/>
                <a:gd name="T25" fmla="*/ 44 h 45"/>
                <a:gd name="T26" fmla="*/ 0 w 79"/>
                <a:gd name="T27" fmla="*/ 44 h 45"/>
                <a:gd name="T28" fmla="*/ 0 w 79"/>
                <a:gd name="T29" fmla="*/ 45 h 45"/>
                <a:gd name="T30" fmla="*/ 0 w 79"/>
                <a:gd name="T31" fmla="*/ 45 h 45"/>
                <a:gd name="T32" fmla="*/ 1 w 79"/>
                <a:gd name="T33" fmla="*/ 45 h 45"/>
                <a:gd name="T34" fmla="*/ 5 w 79"/>
                <a:gd name="T35" fmla="*/ 44 h 45"/>
                <a:gd name="T36" fmla="*/ 18 w 79"/>
                <a:gd name="T37" fmla="*/ 41 h 45"/>
                <a:gd name="T38" fmla="*/ 18 w 79"/>
                <a:gd name="T39" fmla="*/ 41 h 45"/>
                <a:gd name="T40" fmla="*/ 18 w 79"/>
                <a:gd name="T41" fmla="*/ 41 h 45"/>
                <a:gd name="T42" fmla="*/ 22 w 79"/>
                <a:gd name="T43" fmla="*/ 39 h 45"/>
                <a:gd name="T44" fmla="*/ 24 w 79"/>
                <a:gd name="T45" fmla="*/ 39 h 45"/>
                <a:gd name="T46" fmla="*/ 72 w 79"/>
                <a:gd name="T47" fmla="*/ 19 h 45"/>
                <a:gd name="T48" fmla="*/ 73 w 79"/>
                <a:gd name="T49" fmla="*/ 19 h 45"/>
                <a:gd name="T50" fmla="*/ 76 w 79"/>
                <a:gd name="T51" fmla="*/ 17 h 45"/>
                <a:gd name="T52" fmla="*/ 78 w 79"/>
                <a:gd name="T53" fmla="*/ 16 h 45"/>
                <a:gd name="T54" fmla="*/ 79 w 79"/>
                <a:gd name="T55" fmla="*/ 16 h 45"/>
                <a:gd name="T56" fmla="*/ 79 w 79"/>
                <a:gd name="T57" fmla="*/ 15 h 45"/>
                <a:gd name="T58" fmla="*/ 79 w 79"/>
                <a:gd name="T59" fmla="*/ 14 h 45"/>
                <a:gd name="T60" fmla="*/ 79 w 79"/>
                <a:gd name="T61" fmla="*/ 14 h 45"/>
                <a:gd name="T62" fmla="*/ 78 w 79"/>
                <a:gd name="T63" fmla="*/ 13 h 45"/>
                <a:gd name="T64" fmla="*/ 67 w 79"/>
                <a:gd name="T65" fmla="*/ 6 h 45"/>
                <a:gd name="T66" fmla="*/ 59 w 79"/>
                <a:gd name="T67" fmla="*/ 2 h 45"/>
                <a:gd name="T68" fmla="*/ 56 w 79"/>
                <a:gd name="T69" fmla="*/ 1 h 45"/>
                <a:gd name="T70" fmla="*/ 53 w 79"/>
                <a:gd name="T71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79" h="45">
                  <a:moveTo>
                    <a:pt x="53" y="0"/>
                  </a:moveTo>
                  <a:cubicBezTo>
                    <a:pt x="53" y="0"/>
                    <a:pt x="52" y="0"/>
                    <a:pt x="52" y="1"/>
                  </a:cubicBezTo>
                  <a:cubicBezTo>
                    <a:pt x="52" y="1"/>
                    <a:pt x="52" y="1"/>
                    <a:pt x="51" y="1"/>
                  </a:cubicBezTo>
                  <a:cubicBezTo>
                    <a:pt x="50" y="3"/>
                    <a:pt x="48" y="5"/>
                    <a:pt x="46" y="7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4" y="9"/>
                    <a:pt x="43" y="10"/>
                    <a:pt x="41" y="12"/>
                  </a:cubicBezTo>
                  <a:cubicBezTo>
                    <a:pt x="40" y="13"/>
                    <a:pt x="39" y="14"/>
                    <a:pt x="38" y="15"/>
                  </a:cubicBezTo>
                  <a:cubicBezTo>
                    <a:pt x="37" y="15"/>
                    <a:pt x="37" y="16"/>
                    <a:pt x="36" y="16"/>
                  </a:cubicBezTo>
                  <a:cubicBezTo>
                    <a:pt x="34" y="18"/>
                    <a:pt x="32" y="20"/>
                    <a:pt x="30" y="22"/>
                  </a:cubicBezTo>
                  <a:cubicBezTo>
                    <a:pt x="29" y="22"/>
                    <a:pt x="28" y="23"/>
                    <a:pt x="28" y="24"/>
                  </a:cubicBezTo>
                  <a:cubicBezTo>
                    <a:pt x="19" y="31"/>
                    <a:pt x="10" y="37"/>
                    <a:pt x="1" y="43"/>
                  </a:cubicBezTo>
                  <a:cubicBezTo>
                    <a:pt x="1" y="43"/>
                    <a:pt x="0" y="44"/>
                    <a:pt x="0" y="44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1" y="45"/>
                    <a:pt x="1" y="45"/>
                    <a:pt x="1" y="45"/>
                  </a:cubicBezTo>
                  <a:cubicBezTo>
                    <a:pt x="2" y="45"/>
                    <a:pt x="3" y="44"/>
                    <a:pt x="5" y="44"/>
                  </a:cubicBezTo>
                  <a:cubicBezTo>
                    <a:pt x="9" y="43"/>
                    <a:pt x="13" y="42"/>
                    <a:pt x="18" y="41"/>
                  </a:cubicBezTo>
                  <a:cubicBezTo>
                    <a:pt x="18" y="41"/>
                    <a:pt x="18" y="41"/>
                    <a:pt x="18" y="41"/>
                  </a:cubicBezTo>
                  <a:cubicBezTo>
                    <a:pt x="18" y="41"/>
                    <a:pt x="18" y="41"/>
                    <a:pt x="18" y="41"/>
                  </a:cubicBezTo>
                  <a:cubicBezTo>
                    <a:pt x="19" y="40"/>
                    <a:pt x="21" y="40"/>
                    <a:pt x="22" y="39"/>
                  </a:cubicBezTo>
                  <a:cubicBezTo>
                    <a:pt x="23" y="39"/>
                    <a:pt x="23" y="39"/>
                    <a:pt x="24" y="39"/>
                  </a:cubicBezTo>
                  <a:cubicBezTo>
                    <a:pt x="40" y="34"/>
                    <a:pt x="56" y="27"/>
                    <a:pt x="72" y="19"/>
                  </a:cubicBezTo>
                  <a:cubicBezTo>
                    <a:pt x="72" y="19"/>
                    <a:pt x="73" y="19"/>
                    <a:pt x="73" y="19"/>
                  </a:cubicBezTo>
                  <a:cubicBezTo>
                    <a:pt x="74" y="18"/>
                    <a:pt x="75" y="18"/>
                    <a:pt x="76" y="17"/>
                  </a:cubicBezTo>
                  <a:cubicBezTo>
                    <a:pt x="77" y="17"/>
                    <a:pt x="78" y="16"/>
                    <a:pt x="78" y="16"/>
                  </a:cubicBezTo>
                  <a:cubicBezTo>
                    <a:pt x="79" y="16"/>
                    <a:pt x="79" y="16"/>
                    <a:pt x="79" y="16"/>
                  </a:cubicBezTo>
                  <a:cubicBezTo>
                    <a:pt x="79" y="15"/>
                    <a:pt x="79" y="15"/>
                    <a:pt x="79" y="15"/>
                  </a:cubicBezTo>
                  <a:cubicBezTo>
                    <a:pt x="79" y="15"/>
                    <a:pt x="79" y="14"/>
                    <a:pt x="79" y="14"/>
                  </a:cubicBezTo>
                  <a:cubicBezTo>
                    <a:pt x="79" y="14"/>
                    <a:pt x="79" y="14"/>
                    <a:pt x="79" y="14"/>
                  </a:cubicBezTo>
                  <a:cubicBezTo>
                    <a:pt x="78" y="13"/>
                    <a:pt x="78" y="13"/>
                    <a:pt x="78" y="13"/>
                  </a:cubicBezTo>
                  <a:cubicBezTo>
                    <a:pt x="74" y="11"/>
                    <a:pt x="70" y="9"/>
                    <a:pt x="67" y="6"/>
                  </a:cubicBezTo>
                  <a:cubicBezTo>
                    <a:pt x="64" y="5"/>
                    <a:pt x="61" y="3"/>
                    <a:pt x="59" y="2"/>
                  </a:cubicBezTo>
                  <a:cubicBezTo>
                    <a:pt x="58" y="2"/>
                    <a:pt x="57" y="1"/>
                    <a:pt x="56" y="1"/>
                  </a:cubicBezTo>
                  <a:cubicBezTo>
                    <a:pt x="54" y="0"/>
                    <a:pt x="54" y="0"/>
                    <a:pt x="53" y="0"/>
                  </a:cubicBezTo>
                </a:path>
              </a:pathLst>
            </a:custGeom>
            <a:solidFill>
              <a:srgbClr val="F8AB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80" name="Freeform 393"/>
            <p:cNvSpPr>
              <a:spLocks noEditPoints="1"/>
            </p:cNvSpPr>
            <p:nvPr/>
          </p:nvSpPr>
          <p:spPr bwMode="auto">
            <a:xfrm>
              <a:off x="1014413" y="3227388"/>
              <a:ext cx="225425" cy="120650"/>
            </a:xfrm>
            <a:custGeom>
              <a:avLst/>
              <a:gdLst>
                <a:gd name="T0" fmla="*/ 15 w 60"/>
                <a:gd name="T1" fmla="*/ 32 h 32"/>
                <a:gd name="T2" fmla="*/ 16 w 60"/>
                <a:gd name="T3" fmla="*/ 32 h 32"/>
                <a:gd name="T4" fmla="*/ 17 w 60"/>
                <a:gd name="T5" fmla="*/ 32 h 32"/>
                <a:gd name="T6" fmla="*/ 16 w 60"/>
                <a:gd name="T7" fmla="*/ 32 h 32"/>
                <a:gd name="T8" fmla="*/ 15 w 60"/>
                <a:gd name="T9" fmla="*/ 32 h 32"/>
                <a:gd name="T10" fmla="*/ 23 w 60"/>
                <a:gd name="T11" fmla="*/ 28 h 32"/>
                <a:gd name="T12" fmla="*/ 19 w 60"/>
                <a:gd name="T13" fmla="*/ 31 h 32"/>
                <a:gd name="T14" fmla="*/ 19 w 60"/>
                <a:gd name="T15" fmla="*/ 31 h 32"/>
                <a:gd name="T16" fmla="*/ 23 w 60"/>
                <a:gd name="T17" fmla="*/ 28 h 32"/>
                <a:gd name="T18" fmla="*/ 0 w 60"/>
                <a:gd name="T19" fmla="*/ 22 h 32"/>
                <a:gd name="T20" fmla="*/ 13 w 60"/>
                <a:gd name="T21" fmla="*/ 30 h 32"/>
                <a:gd name="T22" fmla="*/ 0 w 60"/>
                <a:gd name="T23" fmla="*/ 22 h 32"/>
                <a:gd name="T24" fmla="*/ 0 w 60"/>
                <a:gd name="T25" fmla="*/ 22 h 32"/>
                <a:gd name="T26" fmla="*/ 36 w 60"/>
                <a:gd name="T27" fmla="*/ 20 h 32"/>
                <a:gd name="T28" fmla="*/ 30 w 60"/>
                <a:gd name="T29" fmla="*/ 24 h 32"/>
                <a:gd name="T30" fmla="*/ 36 w 60"/>
                <a:gd name="T31" fmla="*/ 20 h 32"/>
                <a:gd name="T32" fmla="*/ 60 w 60"/>
                <a:gd name="T33" fmla="*/ 0 h 32"/>
                <a:gd name="T34" fmla="*/ 50 w 60"/>
                <a:gd name="T35" fmla="*/ 9 h 32"/>
                <a:gd name="T36" fmla="*/ 49 w 60"/>
                <a:gd name="T37" fmla="*/ 10 h 32"/>
                <a:gd name="T38" fmla="*/ 54 w 60"/>
                <a:gd name="T39" fmla="*/ 6 h 32"/>
                <a:gd name="T40" fmla="*/ 60 w 60"/>
                <a:gd name="T41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0" h="32">
                  <a:moveTo>
                    <a:pt x="15" y="32"/>
                  </a:moveTo>
                  <a:cubicBezTo>
                    <a:pt x="16" y="32"/>
                    <a:pt x="16" y="32"/>
                    <a:pt x="16" y="32"/>
                  </a:cubicBezTo>
                  <a:cubicBezTo>
                    <a:pt x="17" y="32"/>
                    <a:pt x="17" y="32"/>
                    <a:pt x="17" y="32"/>
                  </a:cubicBezTo>
                  <a:cubicBezTo>
                    <a:pt x="17" y="32"/>
                    <a:pt x="17" y="32"/>
                    <a:pt x="16" y="32"/>
                  </a:cubicBezTo>
                  <a:cubicBezTo>
                    <a:pt x="16" y="32"/>
                    <a:pt x="16" y="32"/>
                    <a:pt x="15" y="32"/>
                  </a:cubicBezTo>
                  <a:moveTo>
                    <a:pt x="23" y="28"/>
                  </a:moveTo>
                  <a:cubicBezTo>
                    <a:pt x="22" y="29"/>
                    <a:pt x="21" y="30"/>
                    <a:pt x="19" y="31"/>
                  </a:cubicBezTo>
                  <a:cubicBezTo>
                    <a:pt x="19" y="31"/>
                    <a:pt x="19" y="31"/>
                    <a:pt x="19" y="31"/>
                  </a:cubicBezTo>
                  <a:cubicBezTo>
                    <a:pt x="21" y="30"/>
                    <a:pt x="22" y="29"/>
                    <a:pt x="23" y="28"/>
                  </a:cubicBezTo>
                  <a:moveTo>
                    <a:pt x="0" y="22"/>
                  </a:moveTo>
                  <a:cubicBezTo>
                    <a:pt x="5" y="25"/>
                    <a:pt x="9" y="28"/>
                    <a:pt x="13" y="30"/>
                  </a:cubicBezTo>
                  <a:cubicBezTo>
                    <a:pt x="9" y="28"/>
                    <a:pt x="5" y="25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moveTo>
                    <a:pt x="36" y="20"/>
                  </a:moveTo>
                  <a:cubicBezTo>
                    <a:pt x="34" y="21"/>
                    <a:pt x="32" y="23"/>
                    <a:pt x="30" y="24"/>
                  </a:cubicBezTo>
                  <a:cubicBezTo>
                    <a:pt x="32" y="23"/>
                    <a:pt x="34" y="21"/>
                    <a:pt x="36" y="20"/>
                  </a:cubicBezTo>
                  <a:moveTo>
                    <a:pt x="60" y="0"/>
                  </a:moveTo>
                  <a:cubicBezTo>
                    <a:pt x="57" y="3"/>
                    <a:pt x="54" y="6"/>
                    <a:pt x="50" y="9"/>
                  </a:cubicBezTo>
                  <a:cubicBezTo>
                    <a:pt x="50" y="9"/>
                    <a:pt x="50" y="9"/>
                    <a:pt x="49" y="10"/>
                  </a:cubicBezTo>
                  <a:cubicBezTo>
                    <a:pt x="51" y="8"/>
                    <a:pt x="52" y="7"/>
                    <a:pt x="54" y="6"/>
                  </a:cubicBezTo>
                  <a:cubicBezTo>
                    <a:pt x="56" y="4"/>
                    <a:pt x="58" y="2"/>
                    <a:pt x="60" y="0"/>
                  </a:cubicBezTo>
                </a:path>
              </a:pathLst>
            </a:custGeom>
            <a:solidFill>
              <a:srgbClr val="F8C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81" name="Freeform 394"/>
            <p:cNvSpPr>
              <a:spLocks/>
            </p:cNvSpPr>
            <p:nvPr/>
          </p:nvSpPr>
          <p:spPr bwMode="auto">
            <a:xfrm>
              <a:off x="1001713" y="3190875"/>
              <a:ext cx="274637" cy="157163"/>
            </a:xfrm>
            <a:custGeom>
              <a:avLst/>
              <a:gdLst>
                <a:gd name="T0" fmla="*/ 73 w 73"/>
                <a:gd name="T1" fmla="*/ 0 h 42"/>
                <a:gd name="T2" fmla="*/ 71 w 73"/>
                <a:gd name="T3" fmla="*/ 1 h 42"/>
                <a:gd name="T4" fmla="*/ 54 w 73"/>
                <a:gd name="T5" fmla="*/ 9 h 42"/>
                <a:gd name="T6" fmla="*/ 32 w 73"/>
                <a:gd name="T7" fmla="*/ 19 h 42"/>
                <a:gd name="T8" fmla="*/ 18 w 73"/>
                <a:gd name="T9" fmla="*/ 24 h 42"/>
                <a:gd name="T10" fmla="*/ 3 w 73"/>
                <a:gd name="T11" fmla="*/ 28 h 42"/>
                <a:gd name="T12" fmla="*/ 1 w 73"/>
                <a:gd name="T13" fmla="*/ 29 h 42"/>
                <a:gd name="T14" fmla="*/ 1 w 73"/>
                <a:gd name="T15" fmla="*/ 30 h 42"/>
                <a:gd name="T16" fmla="*/ 1 w 73"/>
                <a:gd name="T17" fmla="*/ 31 h 42"/>
                <a:gd name="T18" fmla="*/ 3 w 73"/>
                <a:gd name="T19" fmla="*/ 32 h 42"/>
                <a:gd name="T20" fmla="*/ 3 w 73"/>
                <a:gd name="T21" fmla="*/ 32 h 42"/>
                <a:gd name="T22" fmla="*/ 16 w 73"/>
                <a:gd name="T23" fmla="*/ 40 h 42"/>
                <a:gd name="T24" fmla="*/ 18 w 73"/>
                <a:gd name="T25" fmla="*/ 41 h 42"/>
                <a:gd name="T26" fmla="*/ 18 w 73"/>
                <a:gd name="T27" fmla="*/ 42 h 42"/>
                <a:gd name="T28" fmla="*/ 19 w 73"/>
                <a:gd name="T29" fmla="*/ 42 h 42"/>
                <a:gd name="T30" fmla="*/ 20 w 73"/>
                <a:gd name="T31" fmla="*/ 42 h 42"/>
                <a:gd name="T32" fmla="*/ 22 w 73"/>
                <a:gd name="T33" fmla="*/ 41 h 42"/>
                <a:gd name="T34" fmla="*/ 26 w 73"/>
                <a:gd name="T35" fmla="*/ 38 h 42"/>
                <a:gd name="T36" fmla="*/ 33 w 73"/>
                <a:gd name="T37" fmla="*/ 34 h 42"/>
                <a:gd name="T38" fmla="*/ 39 w 73"/>
                <a:gd name="T39" fmla="*/ 30 h 42"/>
                <a:gd name="T40" fmla="*/ 39 w 73"/>
                <a:gd name="T41" fmla="*/ 30 h 42"/>
                <a:gd name="T42" fmla="*/ 52 w 73"/>
                <a:gd name="T43" fmla="*/ 20 h 42"/>
                <a:gd name="T44" fmla="*/ 53 w 73"/>
                <a:gd name="T45" fmla="*/ 19 h 42"/>
                <a:gd name="T46" fmla="*/ 63 w 73"/>
                <a:gd name="T47" fmla="*/ 10 h 42"/>
                <a:gd name="T48" fmla="*/ 73 w 73"/>
                <a:gd name="T49" fmla="*/ 1 h 42"/>
                <a:gd name="T50" fmla="*/ 73 w 73"/>
                <a:gd name="T51" fmla="*/ 0 h 42"/>
                <a:gd name="T52" fmla="*/ 73 w 73"/>
                <a:gd name="T53" fmla="*/ 0 h 42"/>
                <a:gd name="T54" fmla="*/ 73 w 73"/>
                <a:gd name="T55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73" h="42">
                  <a:moveTo>
                    <a:pt x="73" y="0"/>
                  </a:moveTo>
                  <a:cubicBezTo>
                    <a:pt x="73" y="0"/>
                    <a:pt x="72" y="0"/>
                    <a:pt x="71" y="1"/>
                  </a:cubicBezTo>
                  <a:cubicBezTo>
                    <a:pt x="66" y="3"/>
                    <a:pt x="60" y="6"/>
                    <a:pt x="54" y="9"/>
                  </a:cubicBezTo>
                  <a:cubicBezTo>
                    <a:pt x="47" y="13"/>
                    <a:pt x="40" y="16"/>
                    <a:pt x="32" y="19"/>
                  </a:cubicBezTo>
                  <a:cubicBezTo>
                    <a:pt x="27" y="21"/>
                    <a:pt x="23" y="23"/>
                    <a:pt x="18" y="24"/>
                  </a:cubicBezTo>
                  <a:cubicBezTo>
                    <a:pt x="13" y="26"/>
                    <a:pt x="8" y="27"/>
                    <a:pt x="3" y="28"/>
                  </a:cubicBezTo>
                  <a:cubicBezTo>
                    <a:pt x="2" y="28"/>
                    <a:pt x="2" y="28"/>
                    <a:pt x="1" y="29"/>
                  </a:cubicBezTo>
                  <a:cubicBezTo>
                    <a:pt x="0" y="29"/>
                    <a:pt x="0" y="30"/>
                    <a:pt x="1" y="30"/>
                  </a:cubicBezTo>
                  <a:cubicBezTo>
                    <a:pt x="1" y="31"/>
                    <a:pt x="1" y="31"/>
                    <a:pt x="1" y="31"/>
                  </a:cubicBezTo>
                  <a:cubicBezTo>
                    <a:pt x="2" y="31"/>
                    <a:pt x="3" y="32"/>
                    <a:pt x="3" y="32"/>
                  </a:cubicBezTo>
                  <a:cubicBezTo>
                    <a:pt x="3" y="32"/>
                    <a:pt x="3" y="32"/>
                    <a:pt x="3" y="32"/>
                  </a:cubicBezTo>
                  <a:cubicBezTo>
                    <a:pt x="8" y="35"/>
                    <a:pt x="12" y="38"/>
                    <a:pt x="16" y="40"/>
                  </a:cubicBezTo>
                  <a:cubicBezTo>
                    <a:pt x="17" y="41"/>
                    <a:pt x="17" y="41"/>
                    <a:pt x="18" y="41"/>
                  </a:cubicBezTo>
                  <a:cubicBezTo>
                    <a:pt x="18" y="41"/>
                    <a:pt x="18" y="41"/>
                    <a:pt x="18" y="42"/>
                  </a:cubicBezTo>
                  <a:cubicBezTo>
                    <a:pt x="19" y="42"/>
                    <a:pt x="19" y="42"/>
                    <a:pt x="19" y="42"/>
                  </a:cubicBezTo>
                  <a:cubicBezTo>
                    <a:pt x="20" y="42"/>
                    <a:pt x="20" y="42"/>
                    <a:pt x="20" y="42"/>
                  </a:cubicBezTo>
                  <a:cubicBezTo>
                    <a:pt x="21" y="41"/>
                    <a:pt x="22" y="41"/>
                    <a:pt x="22" y="41"/>
                  </a:cubicBezTo>
                  <a:cubicBezTo>
                    <a:pt x="24" y="40"/>
                    <a:pt x="25" y="39"/>
                    <a:pt x="26" y="38"/>
                  </a:cubicBezTo>
                  <a:cubicBezTo>
                    <a:pt x="29" y="37"/>
                    <a:pt x="31" y="35"/>
                    <a:pt x="33" y="34"/>
                  </a:cubicBezTo>
                  <a:cubicBezTo>
                    <a:pt x="35" y="33"/>
                    <a:pt x="37" y="31"/>
                    <a:pt x="39" y="30"/>
                  </a:cubicBezTo>
                  <a:cubicBezTo>
                    <a:pt x="39" y="30"/>
                    <a:pt x="39" y="30"/>
                    <a:pt x="39" y="30"/>
                  </a:cubicBezTo>
                  <a:cubicBezTo>
                    <a:pt x="43" y="26"/>
                    <a:pt x="48" y="23"/>
                    <a:pt x="52" y="20"/>
                  </a:cubicBezTo>
                  <a:cubicBezTo>
                    <a:pt x="53" y="19"/>
                    <a:pt x="53" y="19"/>
                    <a:pt x="53" y="19"/>
                  </a:cubicBezTo>
                  <a:cubicBezTo>
                    <a:pt x="57" y="16"/>
                    <a:pt x="60" y="13"/>
                    <a:pt x="63" y="10"/>
                  </a:cubicBezTo>
                  <a:cubicBezTo>
                    <a:pt x="66" y="7"/>
                    <a:pt x="70" y="4"/>
                    <a:pt x="73" y="1"/>
                  </a:cubicBezTo>
                  <a:cubicBezTo>
                    <a:pt x="73" y="0"/>
                    <a:pt x="73" y="0"/>
                    <a:pt x="73" y="0"/>
                  </a:cubicBezTo>
                  <a:cubicBezTo>
                    <a:pt x="73" y="0"/>
                    <a:pt x="73" y="0"/>
                    <a:pt x="73" y="0"/>
                  </a:cubicBezTo>
                  <a:cubicBezTo>
                    <a:pt x="73" y="0"/>
                    <a:pt x="73" y="0"/>
                    <a:pt x="73" y="0"/>
                  </a:cubicBezTo>
                </a:path>
              </a:pathLst>
            </a:custGeom>
            <a:solidFill>
              <a:srgbClr val="F8BD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82" name="Freeform 395"/>
            <p:cNvSpPr>
              <a:spLocks noEditPoints="1"/>
            </p:cNvSpPr>
            <p:nvPr/>
          </p:nvSpPr>
          <p:spPr bwMode="auto">
            <a:xfrm>
              <a:off x="1036638" y="3567113"/>
              <a:ext cx="119062" cy="112713"/>
            </a:xfrm>
            <a:custGeom>
              <a:avLst/>
              <a:gdLst>
                <a:gd name="T0" fmla="*/ 15 w 32"/>
                <a:gd name="T1" fmla="*/ 30 h 30"/>
                <a:gd name="T2" fmla="*/ 11 w 32"/>
                <a:gd name="T3" fmla="*/ 30 h 30"/>
                <a:gd name="T4" fmla="*/ 10 w 32"/>
                <a:gd name="T5" fmla="*/ 30 h 30"/>
                <a:gd name="T6" fmla="*/ 12 w 32"/>
                <a:gd name="T7" fmla="*/ 30 h 30"/>
                <a:gd name="T8" fmla="*/ 15 w 32"/>
                <a:gd name="T9" fmla="*/ 30 h 30"/>
                <a:gd name="T10" fmla="*/ 0 w 32"/>
                <a:gd name="T11" fmla="*/ 27 h 30"/>
                <a:gd name="T12" fmla="*/ 3 w 32"/>
                <a:gd name="T13" fmla="*/ 29 h 30"/>
                <a:gd name="T14" fmla="*/ 3 w 32"/>
                <a:gd name="T15" fmla="*/ 29 h 30"/>
                <a:gd name="T16" fmla="*/ 2 w 32"/>
                <a:gd name="T17" fmla="*/ 28 h 30"/>
                <a:gd name="T18" fmla="*/ 0 w 32"/>
                <a:gd name="T19" fmla="*/ 27 h 30"/>
                <a:gd name="T20" fmla="*/ 31 w 32"/>
                <a:gd name="T21" fmla="*/ 12 h 30"/>
                <a:gd name="T22" fmla="*/ 31 w 32"/>
                <a:gd name="T23" fmla="*/ 12 h 30"/>
                <a:gd name="T24" fmla="*/ 29 w 32"/>
                <a:gd name="T25" fmla="*/ 20 h 30"/>
                <a:gd name="T26" fmla="*/ 24 w 32"/>
                <a:gd name="T27" fmla="*/ 25 h 30"/>
                <a:gd name="T28" fmla="*/ 28 w 32"/>
                <a:gd name="T29" fmla="*/ 22 h 30"/>
                <a:gd name="T30" fmla="*/ 31 w 32"/>
                <a:gd name="T31" fmla="*/ 12 h 30"/>
                <a:gd name="T32" fmla="*/ 18 w 32"/>
                <a:gd name="T33" fmla="*/ 6 h 30"/>
                <a:gd name="T34" fmla="*/ 17 w 32"/>
                <a:gd name="T35" fmla="*/ 6 h 30"/>
                <a:gd name="T36" fmla="*/ 18 w 32"/>
                <a:gd name="T37" fmla="*/ 6 h 30"/>
                <a:gd name="T38" fmla="*/ 29 w 32"/>
                <a:gd name="T39" fmla="*/ 2 h 30"/>
                <a:gd name="T40" fmla="*/ 30 w 32"/>
                <a:gd name="T41" fmla="*/ 5 h 30"/>
                <a:gd name="T42" fmla="*/ 29 w 32"/>
                <a:gd name="T43" fmla="*/ 2 h 30"/>
                <a:gd name="T44" fmla="*/ 26 w 32"/>
                <a:gd name="T45" fmla="*/ 0 h 30"/>
                <a:gd name="T46" fmla="*/ 26 w 32"/>
                <a:gd name="T47" fmla="*/ 1 h 30"/>
                <a:gd name="T48" fmla="*/ 21 w 32"/>
                <a:gd name="T49" fmla="*/ 4 h 30"/>
                <a:gd name="T50" fmla="*/ 26 w 32"/>
                <a:gd name="T51" fmla="*/ 1 h 30"/>
                <a:gd name="T52" fmla="*/ 26 w 32"/>
                <a:gd name="T53" fmla="*/ 0 h 30"/>
                <a:gd name="T54" fmla="*/ 28 w 32"/>
                <a:gd name="T55" fmla="*/ 0 h 30"/>
                <a:gd name="T56" fmla="*/ 28 w 32"/>
                <a:gd name="T57" fmla="*/ 1 h 30"/>
                <a:gd name="T58" fmla="*/ 28 w 32"/>
                <a:gd name="T59" fmla="*/ 1 h 30"/>
                <a:gd name="T60" fmla="*/ 28 w 32"/>
                <a:gd name="T61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2" h="30">
                  <a:moveTo>
                    <a:pt x="15" y="30"/>
                  </a:moveTo>
                  <a:cubicBezTo>
                    <a:pt x="14" y="30"/>
                    <a:pt x="12" y="30"/>
                    <a:pt x="11" y="30"/>
                  </a:cubicBezTo>
                  <a:cubicBezTo>
                    <a:pt x="11" y="30"/>
                    <a:pt x="11" y="30"/>
                    <a:pt x="10" y="30"/>
                  </a:cubicBezTo>
                  <a:cubicBezTo>
                    <a:pt x="11" y="30"/>
                    <a:pt x="11" y="30"/>
                    <a:pt x="12" y="30"/>
                  </a:cubicBezTo>
                  <a:cubicBezTo>
                    <a:pt x="13" y="30"/>
                    <a:pt x="14" y="30"/>
                    <a:pt x="15" y="30"/>
                  </a:cubicBezTo>
                  <a:moveTo>
                    <a:pt x="0" y="27"/>
                  </a:moveTo>
                  <a:cubicBezTo>
                    <a:pt x="1" y="28"/>
                    <a:pt x="2" y="28"/>
                    <a:pt x="3" y="29"/>
                  </a:cubicBezTo>
                  <a:cubicBezTo>
                    <a:pt x="3" y="29"/>
                    <a:pt x="3" y="29"/>
                    <a:pt x="3" y="29"/>
                  </a:cubicBezTo>
                  <a:cubicBezTo>
                    <a:pt x="3" y="29"/>
                    <a:pt x="2" y="28"/>
                    <a:pt x="2" y="28"/>
                  </a:cubicBezTo>
                  <a:cubicBezTo>
                    <a:pt x="1" y="28"/>
                    <a:pt x="1" y="28"/>
                    <a:pt x="0" y="27"/>
                  </a:cubicBezTo>
                  <a:moveTo>
                    <a:pt x="31" y="12"/>
                  </a:moveTo>
                  <a:cubicBezTo>
                    <a:pt x="31" y="12"/>
                    <a:pt x="31" y="12"/>
                    <a:pt x="31" y="12"/>
                  </a:cubicBezTo>
                  <a:cubicBezTo>
                    <a:pt x="31" y="15"/>
                    <a:pt x="30" y="18"/>
                    <a:pt x="29" y="20"/>
                  </a:cubicBezTo>
                  <a:cubicBezTo>
                    <a:pt x="27" y="22"/>
                    <a:pt x="26" y="24"/>
                    <a:pt x="24" y="25"/>
                  </a:cubicBezTo>
                  <a:cubicBezTo>
                    <a:pt x="26" y="24"/>
                    <a:pt x="27" y="23"/>
                    <a:pt x="28" y="22"/>
                  </a:cubicBezTo>
                  <a:cubicBezTo>
                    <a:pt x="30" y="19"/>
                    <a:pt x="32" y="16"/>
                    <a:pt x="31" y="12"/>
                  </a:cubicBezTo>
                  <a:moveTo>
                    <a:pt x="18" y="6"/>
                  </a:moveTo>
                  <a:cubicBezTo>
                    <a:pt x="17" y="6"/>
                    <a:pt x="17" y="6"/>
                    <a:pt x="17" y="6"/>
                  </a:cubicBezTo>
                  <a:cubicBezTo>
                    <a:pt x="17" y="6"/>
                    <a:pt x="17" y="6"/>
                    <a:pt x="18" y="6"/>
                  </a:cubicBezTo>
                  <a:moveTo>
                    <a:pt x="29" y="2"/>
                  </a:moveTo>
                  <a:cubicBezTo>
                    <a:pt x="29" y="3"/>
                    <a:pt x="30" y="4"/>
                    <a:pt x="30" y="5"/>
                  </a:cubicBezTo>
                  <a:cubicBezTo>
                    <a:pt x="30" y="4"/>
                    <a:pt x="29" y="3"/>
                    <a:pt x="29" y="2"/>
                  </a:cubicBezTo>
                  <a:moveTo>
                    <a:pt x="26" y="0"/>
                  </a:moveTo>
                  <a:cubicBezTo>
                    <a:pt x="26" y="1"/>
                    <a:pt x="26" y="1"/>
                    <a:pt x="26" y="1"/>
                  </a:cubicBezTo>
                  <a:cubicBezTo>
                    <a:pt x="25" y="2"/>
                    <a:pt x="23" y="3"/>
                    <a:pt x="21" y="4"/>
                  </a:cubicBezTo>
                  <a:cubicBezTo>
                    <a:pt x="23" y="3"/>
                    <a:pt x="25" y="2"/>
                    <a:pt x="26" y="1"/>
                  </a:cubicBezTo>
                  <a:cubicBezTo>
                    <a:pt x="26" y="1"/>
                    <a:pt x="26" y="1"/>
                    <a:pt x="26" y="0"/>
                  </a:cubicBezTo>
                  <a:moveTo>
                    <a:pt x="28" y="0"/>
                  </a:moveTo>
                  <a:cubicBezTo>
                    <a:pt x="28" y="0"/>
                    <a:pt x="28" y="1"/>
                    <a:pt x="28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8" y="1"/>
                    <a:pt x="28" y="0"/>
                    <a:pt x="28" y="0"/>
                  </a:cubicBezTo>
                </a:path>
              </a:pathLst>
            </a:custGeom>
            <a:solidFill>
              <a:srgbClr val="F8C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83" name="Freeform 396"/>
            <p:cNvSpPr>
              <a:spLocks/>
            </p:cNvSpPr>
            <p:nvPr/>
          </p:nvSpPr>
          <p:spPr bwMode="auto">
            <a:xfrm>
              <a:off x="1009650" y="3567113"/>
              <a:ext cx="142875" cy="112713"/>
            </a:xfrm>
            <a:custGeom>
              <a:avLst/>
              <a:gdLst>
                <a:gd name="T0" fmla="*/ 34 w 38"/>
                <a:gd name="T1" fmla="*/ 0 h 30"/>
                <a:gd name="T2" fmla="*/ 33 w 38"/>
                <a:gd name="T3" fmla="*/ 0 h 30"/>
                <a:gd name="T4" fmla="*/ 33 w 38"/>
                <a:gd name="T5" fmla="*/ 1 h 30"/>
                <a:gd name="T6" fmla="*/ 28 w 38"/>
                <a:gd name="T7" fmla="*/ 4 h 30"/>
                <a:gd name="T8" fmla="*/ 25 w 38"/>
                <a:gd name="T9" fmla="*/ 6 h 30"/>
                <a:gd name="T10" fmla="*/ 24 w 38"/>
                <a:gd name="T11" fmla="*/ 6 h 30"/>
                <a:gd name="T12" fmla="*/ 23 w 38"/>
                <a:gd name="T13" fmla="*/ 7 h 30"/>
                <a:gd name="T14" fmla="*/ 20 w 38"/>
                <a:gd name="T15" fmla="*/ 9 h 30"/>
                <a:gd name="T16" fmla="*/ 16 w 38"/>
                <a:gd name="T17" fmla="*/ 14 h 30"/>
                <a:gd name="T18" fmla="*/ 4 w 38"/>
                <a:gd name="T19" fmla="*/ 19 h 30"/>
                <a:gd name="T20" fmla="*/ 1 w 38"/>
                <a:gd name="T21" fmla="*/ 20 h 30"/>
                <a:gd name="T22" fmla="*/ 1 w 38"/>
                <a:gd name="T23" fmla="*/ 22 h 30"/>
                <a:gd name="T24" fmla="*/ 7 w 38"/>
                <a:gd name="T25" fmla="*/ 27 h 30"/>
                <a:gd name="T26" fmla="*/ 9 w 38"/>
                <a:gd name="T27" fmla="*/ 28 h 30"/>
                <a:gd name="T28" fmla="*/ 10 w 38"/>
                <a:gd name="T29" fmla="*/ 29 h 30"/>
                <a:gd name="T30" fmla="*/ 17 w 38"/>
                <a:gd name="T31" fmla="*/ 30 h 30"/>
                <a:gd name="T32" fmla="*/ 17 w 38"/>
                <a:gd name="T33" fmla="*/ 30 h 30"/>
                <a:gd name="T34" fmla="*/ 18 w 38"/>
                <a:gd name="T35" fmla="*/ 30 h 30"/>
                <a:gd name="T36" fmla="*/ 22 w 38"/>
                <a:gd name="T37" fmla="*/ 30 h 30"/>
                <a:gd name="T38" fmla="*/ 31 w 38"/>
                <a:gd name="T39" fmla="*/ 25 h 30"/>
                <a:gd name="T40" fmla="*/ 36 w 38"/>
                <a:gd name="T41" fmla="*/ 20 h 30"/>
                <a:gd name="T42" fmla="*/ 38 w 38"/>
                <a:gd name="T43" fmla="*/ 12 h 30"/>
                <a:gd name="T44" fmla="*/ 38 w 38"/>
                <a:gd name="T45" fmla="*/ 12 h 30"/>
                <a:gd name="T46" fmla="*/ 38 w 38"/>
                <a:gd name="T47" fmla="*/ 12 h 30"/>
                <a:gd name="T48" fmla="*/ 37 w 38"/>
                <a:gd name="T49" fmla="*/ 5 h 30"/>
                <a:gd name="T50" fmla="*/ 36 w 38"/>
                <a:gd name="T51" fmla="*/ 2 h 30"/>
                <a:gd name="T52" fmla="*/ 35 w 38"/>
                <a:gd name="T53" fmla="*/ 1 h 30"/>
                <a:gd name="T54" fmla="*/ 35 w 38"/>
                <a:gd name="T55" fmla="*/ 0 h 30"/>
                <a:gd name="T56" fmla="*/ 34 w 38"/>
                <a:gd name="T5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8" h="30">
                  <a:moveTo>
                    <a:pt x="34" y="0"/>
                  </a:moveTo>
                  <a:cubicBezTo>
                    <a:pt x="34" y="0"/>
                    <a:pt x="34" y="0"/>
                    <a:pt x="33" y="0"/>
                  </a:cubicBezTo>
                  <a:cubicBezTo>
                    <a:pt x="33" y="1"/>
                    <a:pt x="33" y="1"/>
                    <a:pt x="33" y="1"/>
                  </a:cubicBezTo>
                  <a:cubicBezTo>
                    <a:pt x="32" y="2"/>
                    <a:pt x="30" y="3"/>
                    <a:pt x="28" y="4"/>
                  </a:cubicBezTo>
                  <a:cubicBezTo>
                    <a:pt x="27" y="5"/>
                    <a:pt x="26" y="6"/>
                    <a:pt x="25" y="6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4" y="7"/>
                    <a:pt x="23" y="7"/>
                    <a:pt x="23" y="7"/>
                  </a:cubicBezTo>
                  <a:cubicBezTo>
                    <a:pt x="21" y="7"/>
                    <a:pt x="21" y="8"/>
                    <a:pt x="20" y="9"/>
                  </a:cubicBezTo>
                  <a:cubicBezTo>
                    <a:pt x="19" y="11"/>
                    <a:pt x="18" y="13"/>
                    <a:pt x="16" y="14"/>
                  </a:cubicBezTo>
                  <a:cubicBezTo>
                    <a:pt x="13" y="17"/>
                    <a:pt x="9" y="19"/>
                    <a:pt x="4" y="19"/>
                  </a:cubicBezTo>
                  <a:cubicBezTo>
                    <a:pt x="3" y="20"/>
                    <a:pt x="2" y="20"/>
                    <a:pt x="1" y="20"/>
                  </a:cubicBezTo>
                  <a:cubicBezTo>
                    <a:pt x="0" y="21"/>
                    <a:pt x="0" y="21"/>
                    <a:pt x="1" y="22"/>
                  </a:cubicBezTo>
                  <a:cubicBezTo>
                    <a:pt x="2" y="24"/>
                    <a:pt x="4" y="26"/>
                    <a:pt x="7" y="27"/>
                  </a:cubicBezTo>
                  <a:cubicBezTo>
                    <a:pt x="8" y="28"/>
                    <a:pt x="8" y="28"/>
                    <a:pt x="9" y="28"/>
                  </a:cubicBezTo>
                  <a:cubicBezTo>
                    <a:pt x="9" y="28"/>
                    <a:pt x="10" y="29"/>
                    <a:pt x="10" y="29"/>
                  </a:cubicBezTo>
                  <a:cubicBezTo>
                    <a:pt x="13" y="30"/>
                    <a:pt x="15" y="30"/>
                    <a:pt x="17" y="30"/>
                  </a:cubicBezTo>
                  <a:cubicBezTo>
                    <a:pt x="17" y="30"/>
                    <a:pt x="17" y="30"/>
                    <a:pt x="17" y="30"/>
                  </a:cubicBezTo>
                  <a:cubicBezTo>
                    <a:pt x="18" y="30"/>
                    <a:pt x="18" y="30"/>
                    <a:pt x="18" y="30"/>
                  </a:cubicBezTo>
                  <a:cubicBezTo>
                    <a:pt x="19" y="30"/>
                    <a:pt x="21" y="30"/>
                    <a:pt x="22" y="30"/>
                  </a:cubicBezTo>
                  <a:cubicBezTo>
                    <a:pt x="26" y="29"/>
                    <a:pt x="29" y="27"/>
                    <a:pt x="31" y="25"/>
                  </a:cubicBezTo>
                  <a:cubicBezTo>
                    <a:pt x="33" y="24"/>
                    <a:pt x="34" y="22"/>
                    <a:pt x="36" y="20"/>
                  </a:cubicBezTo>
                  <a:cubicBezTo>
                    <a:pt x="37" y="18"/>
                    <a:pt x="38" y="15"/>
                    <a:pt x="38" y="12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38" y="10"/>
                    <a:pt x="38" y="7"/>
                    <a:pt x="37" y="5"/>
                  </a:cubicBezTo>
                  <a:cubicBezTo>
                    <a:pt x="37" y="4"/>
                    <a:pt x="36" y="3"/>
                    <a:pt x="36" y="2"/>
                  </a:cubicBezTo>
                  <a:cubicBezTo>
                    <a:pt x="36" y="2"/>
                    <a:pt x="35" y="1"/>
                    <a:pt x="35" y="1"/>
                  </a:cubicBezTo>
                  <a:cubicBezTo>
                    <a:pt x="35" y="1"/>
                    <a:pt x="35" y="0"/>
                    <a:pt x="35" y="0"/>
                  </a:cubicBezTo>
                  <a:cubicBezTo>
                    <a:pt x="34" y="0"/>
                    <a:pt x="34" y="0"/>
                    <a:pt x="34" y="0"/>
                  </a:cubicBezTo>
                </a:path>
              </a:pathLst>
            </a:custGeom>
            <a:solidFill>
              <a:srgbClr val="F8BD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84" name="Freeform 397"/>
            <p:cNvSpPr>
              <a:spLocks noEditPoints="1"/>
            </p:cNvSpPr>
            <p:nvPr/>
          </p:nvSpPr>
          <p:spPr bwMode="auto">
            <a:xfrm>
              <a:off x="1333500" y="3130550"/>
              <a:ext cx="149225" cy="93663"/>
            </a:xfrm>
            <a:custGeom>
              <a:avLst/>
              <a:gdLst>
                <a:gd name="T0" fmla="*/ 26 w 40"/>
                <a:gd name="T1" fmla="*/ 25 h 25"/>
                <a:gd name="T2" fmla="*/ 27 w 40"/>
                <a:gd name="T3" fmla="*/ 25 h 25"/>
                <a:gd name="T4" fmla="*/ 28 w 40"/>
                <a:gd name="T5" fmla="*/ 25 h 25"/>
                <a:gd name="T6" fmla="*/ 27 w 40"/>
                <a:gd name="T7" fmla="*/ 25 h 25"/>
                <a:gd name="T8" fmla="*/ 26 w 40"/>
                <a:gd name="T9" fmla="*/ 25 h 25"/>
                <a:gd name="T10" fmla="*/ 15 w 40"/>
                <a:gd name="T11" fmla="*/ 18 h 25"/>
                <a:gd name="T12" fmla="*/ 23 w 40"/>
                <a:gd name="T13" fmla="*/ 23 h 25"/>
                <a:gd name="T14" fmla="*/ 25 w 40"/>
                <a:gd name="T15" fmla="*/ 25 h 25"/>
                <a:gd name="T16" fmla="*/ 15 w 40"/>
                <a:gd name="T17" fmla="*/ 18 h 25"/>
                <a:gd name="T18" fmla="*/ 40 w 40"/>
                <a:gd name="T19" fmla="*/ 17 h 25"/>
                <a:gd name="T20" fmla="*/ 40 w 40"/>
                <a:gd name="T21" fmla="*/ 17 h 25"/>
                <a:gd name="T22" fmla="*/ 40 w 40"/>
                <a:gd name="T23" fmla="*/ 17 h 25"/>
                <a:gd name="T24" fmla="*/ 40 w 40"/>
                <a:gd name="T25" fmla="*/ 17 h 25"/>
                <a:gd name="T26" fmla="*/ 31 w 40"/>
                <a:gd name="T27" fmla="*/ 10 h 25"/>
                <a:gd name="T28" fmla="*/ 38 w 40"/>
                <a:gd name="T29" fmla="*/ 14 h 25"/>
                <a:gd name="T30" fmla="*/ 31 w 40"/>
                <a:gd name="T31" fmla="*/ 10 h 25"/>
                <a:gd name="T32" fmla="*/ 0 w 40"/>
                <a:gd name="T33" fmla="*/ 9 h 25"/>
                <a:gd name="T34" fmla="*/ 2 w 40"/>
                <a:gd name="T35" fmla="*/ 10 h 25"/>
                <a:gd name="T36" fmla="*/ 1 w 40"/>
                <a:gd name="T37" fmla="*/ 10 h 25"/>
                <a:gd name="T38" fmla="*/ 0 w 40"/>
                <a:gd name="T39" fmla="*/ 9 h 25"/>
                <a:gd name="T40" fmla="*/ 1 w 40"/>
                <a:gd name="T41" fmla="*/ 7 h 25"/>
                <a:gd name="T42" fmla="*/ 0 w 40"/>
                <a:gd name="T43" fmla="*/ 9 h 25"/>
                <a:gd name="T44" fmla="*/ 0 w 40"/>
                <a:gd name="T45" fmla="*/ 8 h 25"/>
                <a:gd name="T46" fmla="*/ 1 w 40"/>
                <a:gd name="T47" fmla="*/ 7 h 25"/>
                <a:gd name="T48" fmla="*/ 15 w 40"/>
                <a:gd name="T49" fmla="*/ 0 h 25"/>
                <a:gd name="T50" fmla="*/ 23 w 40"/>
                <a:gd name="T51" fmla="*/ 5 h 25"/>
                <a:gd name="T52" fmla="*/ 27 w 40"/>
                <a:gd name="T53" fmla="*/ 7 h 25"/>
                <a:gd name="T54" fmla="*/ 26 w 40"/>
                <a:gd name="T55" fmla="*/ 6 h 25"/>
                <a:gd name="T56" fmla="*/ 15 w 40"/>
                <a:gd name="T57" fmla="*/ 0 h 25"/>
                <a:gd name="T58" fmla="*/ 15 w 40"/>
                <a:gd name="T59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40" h="25">
                  <a:moveTo>
                    <a:pt x="26" y="25"/>
                  </a:moveTo>
                  <a:cubicBezTo>
                    <a:pt x="26" y="25"/>
                    <a:pt x="27" y="25"/>
                    <a:pt x="27" y="25"/>
                  </a:cubicBezTo>
                  <a:cubicBezTo>
                    <a:pt x="27" y="25"/>
                    <a:pt x="28" y="25"/>
                    <a:pt x="28" y="25"/>
                  </a:cubicBezTo>
                  <a:cubicBezTo>
                    <a:pt x="28" y="25"/>
                    <a:pt x="27" y="25"/>
                    <a:pt x="27" y="25"/>
                  </a:cubicBezTo>
                  <a:cubicBezTo>
                    <a:pt x="27" y="25"/>
                    <a:pt x="26" y="25"/>
                    <a:pt x="26" y="25"/>
                  </a:cubicBezTo>
                  <a:moveTo>
                    <a:pt x="15" y="18"/>
                  </a:moveTo>
                  <a:cubicBezTo>
                    <a:pt x="18" y="19"/>
                    <a:pt x="21" y="21"/>
                    <a:pt x="23" y="23"/>
                  </a:cubicBezTo>
                  <a:cubicBezTo>
                    <a:pt x="24" y="23"/>
                    <a:pt x="25" y="24"/>
                    <a:pt x="25" y="25"/>
                  </a:cubicBezTo>
                  <a:cubicBezTo>
                    <a:pt x="22" y="22"/>
                    <a:pt x="19" y="20"/>
                    <a:pt x="15" y="18"/>
                  </a:cubicBezTo>
                  <a:moveTo>
                    <a:pt x="40" y="17"/>
                  </a:move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moveTo>
                    <a:pt x="31" y="10"/>
                  </a:moveTo>
                  <a:cubicBezTo>
                    <a:pt x="33" y="11"/>
                    <a:pt x="36" y="13"/>
                    <a:pt x="38" y="14"/>
                  </a:cubicBezTo>
                  <a:cubicBezTo>
                    <a:pt x="36" y="13"/>
                    <a:pt x="33" y="11"/>
                    <a:pt x="31" y="10"/>
                  </a:cubicBezTo>
                  <a:moveTo>
                    <a:pt x="0" y="9"/>
                  </a:moveTo>
                  <a:cubicBezTo>
                    <a:pt x="1" y="10"/>
                    <a:pt x="1" y="10"/>
                    <a:pt x="2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0" y="9"/>
                  </a:cubicBezTo>
                  <a:moveTo>
                    <a:pt x="1" y="7"/>
                  </a:moveTo>
                  <a:cubicBezTo>
                    <a:pt x="0" y="8"/>
                    <a:pt x="0" y="9"/>
                    <a:pt x="0" y="9"/>
                  </a:cubicBezTo>
                  <a:cubicBezTo>
                    <a:pt x="0" y="9"/>
                    <a:pt x="0" y="8"/>
                    <a:pt x="0" y="8"/>
                  </a:cubicBezTo>
                  <a:cubicBezTo>
                    <a:pt x="1" y="8"/>
                    <a:pt x="1" y="7"/>
                    <a:pt x="1" y="7"/>
                  </a:cubicBezTo>
                  <a:moveTo>
                    <a:pt x="15" y="0"/>
                  </a:moveTo>
                  <a:cubicBezTo>
                    <a:pt x="18" y="1"/>
                    <a:pt x="21" y="3"/>
                    <a:pt x="23" y="5"/>
                  </a:cubicBezTo>
                  <a:cubicBezTo>
                    <a:pt x="24" y="5"/>
                    <a:pt x="25" y="6"/>
                    <a:pt x="27" y="7"/>
                  </a:cubicBezTo>
                  <a:cubicBezTo>
                    <a:pt x="26" y="6"/>
                    <a:pt x="26" y="6"/>
                    <a:pt x="26" y="6"/>
                  </a:cubicBezTo>
                  <a:cubicBezTo>
                    <a:pt x="22" y="4"/>
                    <a:pt x="19" y="2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</a:path>
              </a:pathLst>
            </a:custGeom>
            <a:solidFill>
              <a:srgbClr val="F8C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85" name="Freeform 398"/>
            <p:cNvSpPr>
              <a:spLocks/>
            </p:cNvSpPr>
            <p:nvPr/>
          </p:nvSpPr>
          <p:spPr bwMode="auto">
            <a:xfrm>
              <a:off x="1333500" y="3130550"/>
              <a:ext cx="149225" cy="93663"/>
            </a:xfrm>
            <a:custGeom>
              <a:avLst/>
              <a:gdLst>
                <a:gd name="T0" fmla="*/ 13 w 40"/>
                <a:gd name="T1" fmla="*/ 0 h 25"/>
                <a:gd name="T2" fmla="*/ 12 w 40"/>
                <a:gd name="T3" fmla="*/ 0 h 25"/>
                <a:gd name="T4" fmla="*/ 2 w 40"/>
                <a:gd name="T5" fmla="*/ 7 h 25"/>
                <a:gd name="T6" fmla="*/ 1 w 40"/>
                <a:gd name="T7" fmla="*/ 7 h 25"/>
                <a:gd name="T8" fmla="*/ 0 w 40"/>
                <a:gd name="T9" fmla="*/ 8 h 25"/>
                <a:gd name="T10" fmla="*/ 0 w 40"/>
                <a:gd name="T11" fmla="*/ 9 h 25"/>
                <a:gd name="T12" fmla="*/ 0 w 40"/>
                <a:gd name="T13" fmla="*/ 9 h 25"/>
                <a:gd name="T14" fmla="*/ 1 w 40"/>
                <a:gd name="T15" fmla="*/ 10 h 25"/>
                <a:gd name="T16" fmla="*/ 2 w 40"/>
                <a:gd name="T17" fmla="*/ 10 h 25"/>
                <a:gd name="T18" fmla="*/ 2 w 40"/>
                <a:gd name="T19" fmla="*/ 10 h 25"/>
                <a:gd name="T20" fmla="*/ 3 w 40"/>
                <a:gd name="T21" fmla="*/ 11 h 25"/>
                <a:gd name="T22" fmla="*/ 15 w 40"/>
                <a:gd name="T23" fmla="*/ 18 h 25"/>
                <a:gd name="T24" fmla="*/ 25 w 40"/>
                <a:gd name="T25" fmla="*/ 25 h 25"/>
                <a:gd name="T26" fmla="*/ 26 w 40"/>
                <a:gd name="T27" fmla="*/ 25 h 25"/>
                <a:gd name="T28" fmla="*/ 26 w 40"/>
                <a:gd name="T29" fmla="*/ 25 h 25"/>
                <a:gd name="T30" fmla="*/ 27 w 40"/>
                <a:gd name="T31" fmla="*/ 25 h 25"/>
                <a:gd name="T32" fmla="*/ 28 w 40"/>
                <a:gd name="T33" fmla="*/ 25 h 25"/>
                <a:gd name="T34" fmla="*/ 28 w 40"/>
                <a:gd name="T35" fmla="*/ 25 h 25"/>
                <a:gd name="T36" fmla="*/ 39 w 40"/>
                <a:gd name="T37" fmla="*/ 18 h 25"/>
                <a:gd name="T38" fmla="*/ 40 w 40"/>
                <a:gd name="T39" fmla="*/ 17 h 25"/>
                <a:gd name="T40" fmla="*/ 40 w 40"/>
                <a:gd name="T41" fmla="*/ 17 h 25"/>
                <a:gd name="T42" fmla="*/ 40 w 40"/>
                <a:gd name="T43" fmla="*/ 16 h 25"/>
                <a:gd name="T44" fmla="*/ 38 w 40"/>
                <a:gd name="T45" fmla="*/ 14 h 25"/>
                <a:gd name="T46" fmla="*/ 38 w 40"/>
                <a:gd name="T47" fmla="*/ 14 h 25"/>
                <a:gd name="T48" fmla="*/ 31 w 40"/>
                <a:gd name="T49" fmla="*/ 10 h 25"/>
                <a:gd name="T50" fmla="*/ 27 w 40"/>
                <a:gd name="T51" fmla="*/ 7 h 25"/>
                <a:gd name="T52" fmla="*/ 23 w 40"/>
                <a:gd name="T53" fmla="*/ 5 h 25"/>
                <a:gd name="T54" fmla="*/ 15 w 40"/>
                <a:gd name="T55" fmla="*/ 0 h 25"/>
                <a:gd name="T56" fmla="*/ 13 w 40"/>
                <a:gd name="T5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0" h="25">
                  <a:moveTo>
                    <a:pt x="13" y="0"/>
                  </a:moveTo>
                  <a:cubicBezTo>
                    <a:pt x="13" y="0"/>
                    <a:pt x="12" y="0"/>
                    <a:pt x="12" y="0"/>
                  </a:cubicBezTo>
                  <a:cubicBezTo>
                    <a:pt x="8" y="2"/>
                    <a:pt x="5" y="4"/>
                    <a:pt x="2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8"/>
                    <a:pt x="0" y="8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3" y="11"/>
                    <a:pt x="3" y="11"/>
                  </a:cubicBezTo>
                  <a:cubicBezTo>
                    <a:pt x="7" y="13"/>
                    <a:pt x="11" y="15"/>
                    <a:pt x="15" y="18"/>
                  </a:cubicBezTo>
                  <a:cubicBezTo>
                    <a:pt x="19" y="20"/>
                    <a:pt x="22" y="22"/>
                    <a:pt x="25" y="25"/>
                  </a:cubicBezTo>
                  <a:cubicBezTo>
                    <a:pt x="26" y="25"/>
                    <a:pt x="26" y="25"/>
                    <a:pt x="26" y="25"/>
                  </a:cubicBezTo>
                  <a:cubicBezTo>
                    <a:pt x="26" y="25"/>
                    <a:pt x="26" y="25"/>
                    <a:pt x="26" y="25"/>
                  </a:cubicBezTo>
                  <a:cubicBezTo>
                    <a:pt x="26" y="25"/>
                    <a:pt x="27" y="25"/>
                    <a:pt x="27" y="25"/>
                  </a:cubicBezTo>
                  <a:cubicBezTo>
                    <a:pt x="27" y="25"/>
                    <a:pt x="28" y="25"/>
                    <a:pt x="28" y="25"/>
                  </a:cubicBezTo>
                  <a:cubicBezTo>
                    <a:pt x="28" y="25"/>
                    <a:pt x="28" y="25"/>
                    <a:pt x="28" y="25"/>
                  </a:cubicBezTo>
                  <a:cubicBezTo>
                    <a:pt x="32" y="23"/>
                    <a:pt x="36" y="20"/>
                    <a:pt x="39" y="18"/>
                  </a:cubicBezTo>
                  <a:cubicBezTo>
                    <a:pt x="40" y="18"/>
                    <a:pt x="40" y="18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6"/>
                    <a:pt x="40" y="16"/>
                  </a:cubicBezTo>
                  <a:cubicBezTo>
                    <a:pt x="39" y="15"/>
                    <a:pt x="39" y="15"/>
                    <a:pt x="38" y="14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6" y="13"/>
                    <a:pt x="33" y="11"/>
                    <a:pt x="31" y="10"/>
                  </a:cubicBezTo>
                  <a:cubicBezTo>
                    <a:pt x="30" y="9"/>
                    <a:pt x="28" y="8"/>
                    <a:pt x="27" y="7"/>
                  </a:cubicBezTo>
                  <a:cubicBezTo>
                    <a:pt x="25" y="6"/>
                    <a:pt x="24" y="5"/>
                    <a:pt x="23" y="5"/>
                  </a:cubicBezTo>
                  <a:cubicBezTo>
                    <a:pt x="21" y="3"/>
                    <a:pt x="18" y="1"/>
                    <a:pt x="15" y="0"/>
                  </a:cubicBezTo>
                  <a:cubicBezTo>
                    <a:pt x="14" y="0"/>
                    <a:pt x="14" y="0"/>
                    <a:pt x="13" y="0"/>
                  </a:cubicBezTo>
                </a:path>
              </a:pathLst>
            </a:custGeom>
            <a:solidFill>
              <a:srgbClr val="EA8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86" name="Freeform 399"/>
            <p:cNvSpPr>
              <a:spLocks noEditPoints="1"/>
            </p:cNvSpPr>
            <p:nvPr/>
          </p:nvSpPr>
          <p:spPr bwMode="auto">
            <a:xfrm>
              <a:off x="1262063" y="2189163"/>
              <a:ext cx="209550" cy="82550"/>
            </a:xfrm>
            <a:custGeom>
              <a:avLst/>
              <a:gdLst>
                <a:gd name="T0" fmla="*/ 51 w 56"/>
                <a:gd name="T1" fmla="*/ 21 h 22"/>
                <a:gd name="T2" fmla="*/ 48 w 56"/>
                <a:gd name="T3" fmla="*/ 22 h 22"/>
                <a:gd name="T4" fmla="*/ 48 w 56"/>
                <a:gd name="T5" fmla="*/ 22 h 22"/>
                <a:gd name="T6" fmla="*/ 51 w 56"/>
                <a:gd name="T7" fmla="*/ 21 h 22"/>
                <a:gd name="T8" fmla="*/ 54 w 56"/>
                <a:gd name="T9" fmla="*/ 16 h 22"/>
                <a:gd name="T10" fmla="*/ 55 w 56"/>
                <a:gd name="T11" fmla="*/ 16 h 22"/>
                <a:gd name="T12" fmla="*/ 55 w 56"/>
                <a:gd name="T13" fmla="*/ 17 h 22"/>
                <a:gd name="T14" fmla="*/ 55 w 56"/>
                <a:gd name="T15" fmla="*/ 18 h 22"/>
                <a:gd name="T16" fmla="*/ 55 w 56"/>
                <a:gd name="T17" fmla="*/ 17 h 22"/>
                <a:gd name="T18" fmla="*/ 55 w 56"/>
                <a:gd name="T19" fmla="*/ 16 h 22"/>
                <a:gd name="T20" fmla="*/ 54 w 56"/>
                <a:gd name="T21" fmla="*/ 16 h 22"/>
                <a:gd name="T22" fmla="*/ 27 w 56"/>
                <a:gd name="T23" fmla="*/ 6 h 22"/>
                <a:gd name="T24" fmla="*/ 35 w 56"/>
                <a:gd name="T25" fmla="*/ 8 h 22"/>
                <a:gd name="T26" fmla="*/ 50 w 56"/>
                <a:gd name="T27" fmla="*/ 14 h 22"/>
                <a:gd name="T28" fmla="*/ 44 w 56"/>
                <a:gd name="T29" fmla="*/ 12 h 22"/>
                <a:gd name="T30" fmla="*/ 27 w 56"/>
                <a:gd name="T31" fmla="*/ 6 h 22"/>
                <a:gd name="T32" fmla="*/ 3 w 56"/>
                <a:gd name="T33" fmla="*/ 2 h 22"/>
                <a:gd name="T34" fmla="*/ 6 w 56"/>
                <a:gd name="T35" fmla="*/ 5 h 22"/>
                <a:gd name="T36" fmla="*/ 9 w 56"/>
                <a:gd name="T37" fmla="*/ 6 h 22"/>
                <a:gd name="T38" fmla="*/ 3 w 56"/>
                <a:gd name="T39" fmla="*/ 3 h 22"/>
                <a:gd name="T40" fmla="*/ 3 w 56"/>
                <a:gd name="T41" fmla="*/ 2 h 22"/>
                <a:gd name="T42" fmla="*/ 10 w 56"/>
                <a:gd name="T43" fmla="*/ 1 h 22"/>
                <a:gd name="T44" fmla="*/ 12 w 56"/>
                <a:gd name="T45" fmla="*/ 2 h 22"/>
                <a:gd name="T46" fmla="*/ 10 w 56"/>
                <a:gd name="T47" fmla="*/ 1 h 22"/>
                <a:gd name="T48" fmla="*/ 0 w 56"/>
                <a:gd name="T49" fmla="*/ 1 h 22"/>
                <a:gd name="T50" fmla="*/ 0 w 56"/>
                <a:gd name="T51" fmla="*/ 1 h 22"/>
                <a:gd name="T52" fmla="*/ 0 w 56"/>
                <a:gd name="T53" fmla="*/ 1 h 22"/>
                <a:gd name="T54" fmla="*/ 0 w 56"/>
                <a:gd name="T55" fmla="*/ 1 h 22"/>
                <a:gd name="T56" fmla="*/ 3 w 56"/>
                <a:gd name="T57" fmla="*/ 0 h 22"/>
                <a:gd name="T58" fmla="*/ 4 w 56"/>
                <a:gd name="T59" fmla="*/ 0 h 22"/>
                <a:gd name="T60" fmla="*/ 5 w 56"/>
                <a:gd name="T61" fmla="*/ 0 h 22"/>
                <a:gd name="T62" fmla="*/ 3 w 56"/>
                <a:gd name="T63" fmla="*/ 0 h 22"/>
                <a:gd name="T64" fmla="*/ 1 w 56"/>
                <a:gd name="T65" fmla="*/ 0 h 22"/>
                <a:gd name="T66" fmla="*/ 0 w 56"/>
                <a:gd name="T67" fmla="*/ 0 h 22"/>
                <a:gd name="T68" fmla="*/ 0 w 56"/>
                <a:gd name="T69" fmla="*/ 0 h 22"/>
                <a:gd name="T70" fmla="*/ 1 w 56"/>
                <a:gd name="T71" fmla="*/ 0 h 22"/>
                <a:gd name="T72" fmla="*/ 1 w 56"/>
                <a:gd name="T73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6" h="22">
                  <a:moveTo>
                    <a:pt x="51" y="21"/>
                  </a:moveTo>
                  <a:cubicBezTo>
                    <a:pt x="50" y="21"/>
                    <a:pt x="49" y="22"/>
                    <a:pt x="48" y="22"/>
                  </a:cubicBezTo>
                  <a:cubicBezTo>
                    <a:pt x="48" y="22"/>
                    <a:pt x="48" y="22"/>
                    <a:pt x="48" y="22"/>
                  </a:cubicBezTo>
                  <a:cubicBezTo>
                    <a:pt x="49" y="22"/>
                    <a:pt x="50" y="21"/>
                    <a:pt x="51" y="21"/>
                  </a:cubicBezTo>
                  <a:moveTo>
                    <a:pt x="54" y="16"/>
                  </a:moveTo>
                  <a:cubicBezTo>
                    <a:pt x="55" y="16"/>
                    <a:pt x="55" y="16"/>
                    <a:pt x="55" y="16"/>
                  </a:cubicBezTo>
                  <a:cubicBezTo>
                    <a:pt x="55" y="16"/>
                    <a:pt x="55" y="17"/>
                    <a:pt x="55" y="17"/>
                  </a:cubicBezTo>
                  <a:cubicBezTo>
                    <a:pt x="55" y="17"/>
                    <a:pt x="55" y="17"/>
                    <a:pt x="55" y="18"/>
                  </a:cubicBezTo>
                  <a:cubicBezTo>
                    <a:pt x="55" y="18"/>
                    <a:pt x="55" y="17"/>
                    <a:pt x="55" y="17"/>
                  </a:cubicBezTo>
                  <a:cubicBezTo>
                    <a:pt x="56" y="17"/>
                    <a:pt x="55" y="16"/>
                    <a:pt x="55" y="16"/>
                  </a:cubicBezTo>
                  <a:cubicBezTo>
                    <a:pt x="55" y="16"/>
                    <a:pt x="54" y="16"/>
                    <a:pt x="54" y="16"/>
                  </a:cubicBezTo>
                  <a:moveTo>
                    <a:pt x="27" y="6"/>
                  </a:moveTo>
                  <a:cubicBezTo>
                    <a:pt x="30" y="7"/>
                    <a:pt x="33" y="8"/>
                    <a:pt x="35" y="8"/>
                  </a:cubicBezTo>
                  <a:cubicBezTo>
                    <a:pt x="40" y="10"/>
                    <a:pt x="45" y="12"/>
                    <a:pt x="50" y="14"/>
                  </a:cubicBezTo>
                  <a:cubicBezTo>
                    <a:pt x="48" y="13"/>
                    <a:pt x="46" y="12"/>
                    <a:pt x="44" y="12"/>
                  </a:cubicBezTo>
                  <a:cubicBezTo>
                    <a:pt x="39" y="9"/>
                    <a:pt x="33" y="8"/>
                    <a:pt x="27" y="6"/>
                  </a:cubicBezTo>
                  <a:moveTo>
                    <a:pt x="3" y="2"/>
                  </a:moveTo>
                  <a:cubicBezTo>
                    <a:pt x="4" y="3"/>
                    <a:pt x="5" y="4"/>
                    <a:pt x="6" y="5"/>
                  </a:cubicBezTo>
                  <a:cubicBezTo>
                    <a:pt x="7" y="5"/>
                    <a:pt x="8" y="6"/>
                    <a:pt x="9" y="6"/>
                  </a:cubicBezTo>
                  <a:cubicBezTo>
                    <a:pt x="7" y="5"/>
                    <a:pt x="5" y="4"/>
                    <a:pt x="3" y="3"/>
                  </a:cubicBezTo>
                  <a:cubicBezTo>
                    <a:pt x="3" y="3"/>
                    <a:pt x="3" y="3"/>
                    <a:pt x="3" y="2"/>
                  </a:cubicBezTo>
                  <a:moveTo>
                    <a:pt x="10" y="1"/>
                  </a:moveTo>
                  <a:cubicBezTo>
                    <a:pt x="10" y="2"/>
                    <a:pt x="11" y="2"/>
                    <a:pt x="12" y="2"/>
                  </a:cubicBezTo>
                  <a:cubicBezTo>
                    <a:pt x="11" y="2"/>
                    <a:pt x="10" y="2"/>
                    <a:pt x="1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3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5" y="0"/>
                  </a:cubicBezTo>
                  <a:cubicBezTo>
                    <a:pt x="4" y="0"/>
                    <a:pt x="4" y="0"/>
                    <a:pt x="3" y="0"/>
                  </a:cubicBezTo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F8C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87" name="Freeform 400"/>
            <p:cNvSpPr>
              <a:spLocks/>
            </p:cNvSpPr>
            <p:nvPr/>
          </p:nvSpPr>
          <p:spPr bwMode="auto">
            <a:xfrm>
              <a:off x="1262063" y="2189163"/>
              <a:ext cx="206375" cy="93663"/>
            </a:xfrm>
            <a:custGeom>
              <a:avLst/>
              <a:gdLst>
                <a:gd name="T0" fmla="*/ 1 w 55"/>
                <a:gd name="T1" fmla="*/ 0 h 25"/>
                <a:gd name="T2" fmla="*/ 0 w 55"/>
                <a:gd name="T3" fmla="*/ 0 h 25"/>
                <a:gd name="T4" fmla="*/ 0 w 55"/>
                <a:gd name="T5" fmla="*/ 1 h 25"/>
                <a:gd name="T6" fmla="*/ 0 w 55"/>
                <a:gd name="T7" fmla="*/ 1 h 25"/>
                <a:gd name="T8" fmla="*/ 3 w 55"/>
                <a:gd name="T9" fmla="*/ 2 h 25"/>
                <a:gd name="T10" fmla="*/ 3 w 55"/>
                <a:gd name="T11" fmla="*/ 3 h 25"/>
                <a:gd name="T12" fmla="*/ 9 w 55"/>
                <a:gd name="T13" fmla="*/ 6 h 25"/>
                <a:gd name="T14" fmla="*/ 12 w 55"/>
                <a:gd name="T15" fmla="*/ 9 h 25"/>
                <a:gd name="T16" fmla="*/ 29 w 55"/>
                <a:gd name="T17" fmla="*/ 17 h 25"/>
                <a:gd name="T18" fmla="*/ 41 w 55"/>
                <a:gd name="T19" fmla="*/ 24 h 25"/>
                <a:gd name="T20" fmla="*/ 43 w 55"/>
                <a:gd name="T21" fmla="*/ 25 h 25"/>
                <a:gd name="T22" fmla="*/ 45 w 55"/>
                <a:gd name="T23" fmla="*/ 24 h 25"/>
                <a:gd name="T24" fmla="*/ 48 w 55"/>
                <a:gd name="T25" fmla="*/ 22 h 25"/>
                <a:gd name="T26" fmla="*/ 48 w 55"/>
                <a:gd name="T27" fmla="*/ 22 h 25"/>
                <a:gd name="T28" fmla="*/ 51 w 55"/>
                <a:gd name="T29" fmla="*/ 21 h 25"/>
                <a:gd name="T30" fmla="*/ 55 w 55"/>
                <a:gd name="T31" fmla="*/ 18 h 25"/>
                <a:gd name="T32" fmla="*/ 55 w 55"/>
                <a:gd name="T33" fmla="*/ 17 h 25"/>
                <a:gd name="T34" fmla="*/ 55 w 55"/>
                <a:gd name="T35" fmla="*/ 16 h 25"/>
                <a:gd name="T36" fmla="*/ 54 w 55"/>
                <a:gd name="T37" fmla="*/ 16 h 25"/>
                <a:gd name="T38" fmla="*/ 50 w 55"/>
                <a:gd name="T39" fmla="*/ 14 h 25"/>
                <a:gd name="T40" fmla="*/ 35 w 55"/>
                <a:gd name="T41" fmla="*/ 8 h 25"/>
                <a:gd name="T42" fmla="*/ 27 w 55"/>
                <a:gd name="T43" fmla="*/ 6 h 25"/>
                <a:gd name="T44" fmla="*/ 12 w 55"/>
                <a:gd name="T45" fmla="*/ 2 h 25"/>
                <a:gd name="T46" fmla="*/ 12 w 55"/>
                <a:gd name="T47" fmla="*/ 2 h 25"/>
                <a:gd name="T48" fmla="*/ 10 w 55"/>
                <a:gd name="T49" fmla="*/ 1 h 25"/>
                <a:gd name="T50" fmla="*/ 5 w 55"/>
                <a:gd name="T51" fmla="*/ 0 h 25"/>
                <a:gd name="T52" fmla="*/ 4 w 55"/>
                <a:gd name="T53" fmla="*/ 0 h 25"/>
                <a:gd name="T54" fmla="*/ 3 w 55"/>
                <a:gd name="T55" fmla="*/ 0 h 25"/>
                <a:gd name="T56" fmla="*/ 1 w 55"/>
                <a:gd name="T5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55" h="25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2" y="2"/>
                    <a:pt x="3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5" y="4"/>
                    <a:pt x="7" y="5"/>
                    <a:pt x="9" y="6"/>
                  </a:cubicBezTo>
                  <a:cubicBezTo>
                    <a:pt x="10" y="7"/>
                    <a:pt x="11" y="8"/>
                    <a:pt x="12" y="9"/>
                  </a:cubicBezTo>
                  <a:cubicBezTo>
                    <a:pt x="18" y="12"/>
                    <a:pt x="23" y="14"/>
                    <a:pt x="29" y="17"/>
                  </a:cubicBezTo>
                  <a:cubicBezTo>
                    <a:pt x="33" y="19"/>
                    <a:pt x="37" y="22"/>
                    <a:pt x="41" y="24"/>
                  </a:cubicBezTo>
                  <a:cubicBezTo>
                    <a:pt x="42" y="24"/>
                    <a:pt x="42" y="25"/>
                    <a:pt x="43" y="25"/>
                  </a:cubicBezTo>
                  <a:cubicBezTo>
                    <a:pt x="43" y="25"/>
                    <a:pt x="44" y="25"/>
                    <a:pt x="45" y="24"/>
                  </a:cubicBezTo>
                  <a:cubicBezTo>
                    <a:pt x="46" y="24"/>
                    <a:pt x="47" y="23"/>
                    <a:pt x="48" y="22"/>
                  </a:cubicBezTo>
                  <a:cubicBezTo>
                    <a:pt x="48" y="22"/>
                    <a:pt x="48" y="22"/>
                    <a:pt x="48" y="22"/>
                  </a:cubicBezTo>
                  <a:cubicBezTo>
                    <a:pt x="49" y="22"/>
                    <a:pt x="50" y="21"/>
                    <a:pt x="51" y="21"/>
                  </a:cubicBezTo>
                  <a:cubicBezTo>
                    <a:pt x="52" y="20"/>
                    <a:pt x="53" y="19"/>
                    <a:pt x="55" y="18"/>
                  </a:cubicBezTo>
                  <a:cubicBezTo>
                    <a:pt x="55" y="17"/>
                    <a:pt x="55" y="17"/>
                    <a:pt x="55" y="17"/>
                  </a:cubicBezTo>
                  <a:cubicBezTo>
                    <a:pt x="55" y="17"/>
                    <a:pt x="55" y="16"/>
                    <a:pt x="55" y="16"/>
                  </a:cubicBezTo>
                  <a:cubicBezTo>
                    <a:pt x="54" y="16"/>
                    <a:pt x="54" y="16"/>
                    <a:pt x="54" y="16"/>
                  </a:cubicBezTo>
                  <a:cubicBezTo>
                    <a:pt x="53" y="15"/>
                    <a:pt x="51" y="14"/>
                    <a:pt x="50" y="14"/>
                  </a:cubicBezTo>
                  <a:cubicBezTo>
                    <a:pt x="45" y="12"/>
                    <a:pt x="40" y="10"/>
                    <a:pt x="35" y="8"/>
                  </a:cubicBezTo>
                  <a:cubicBezTo>
                    <a:pt x="33" y="8"/>
                    <a:pt x="30" y="7"/>
                    <a:pt x="27" y="6"/>
                  </a:cubicBezTo>
                  <a:cubicBezTo>
                    <a:pt x="22" y="4"/>
                    <a:pt x="17" y="3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1" y="2"/>
                    <a:pt x="10" y="2"/>
                    <a:pt x="10" y="1"/>
                  </a:cubicBezTo>
                  <a:cubicBezTo>
                    <a:pt x="8" y="1"/>
                    <a:pt x="6" y="1"/>
                    <a:pt x="5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3" y="0"/>
                    <a:pt x="2" y="0"/>
                    <a:pt x="1" y="0"/>
                  </a:cubicBezTo>
                </a:path>
              </a:pathLst>
            </a:custGeom>
            <a:solidFill>
              <a:srgbClr val="F8AB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88" name="Freeform 401"/>
            <p:cNvSpPr>
              <a:spLocks noEditPoints="1"/>
            </p:cNvSpPr>
            <p:nvPr/>
          </p:nvSpPr>
          <p:spPr bwMode="auto">
            <a:xfrm>
              <a:off x="1452563" y="2260600"/>
              <a:ext cx="79375" cy="63500"/>
            </a:xfrm>
            <a:custGeom>
              <a:avLst/>
              <a:gdLst>
                <a:gd name="T0" fmla="*/ 14 w 21"/>
                <a:gd name="T1" fmla="*/ 14 h 17"/>
                <a:gd name="T2" fmla="*/ 13 w 21"/>
                <a:gd name="T3" fmla="*/ 15 h 17"/>
                <a:gd name="T4" fmla="*/ 8 w 21"/>
                <a:gd name="T5" fmla="*/ 17 h 17"/>
                <a:gd name="T6" fmla="*/ 9 w 21"/>
                <a:gd name="T7" fmla="*/ 17 h 17"/>
                <a:gd name="T8" fmla="*/ 14 w 21"/>
                <a:gd name="T9" fmla="*/ 14 h 17"/>
                <a:gd name="T10" fmla="*/ 21 w 21"/>
                <a:gd name="T11" fmla="*/ 8 h 17"/>
                <a:gd name="T12" fmla="*/ 15 w 21"/>
                <a:gd name="T13" fmla="*/ 12 h 17"/>
                <a:gd name="T14" fmla="*/ 21 w 21"/>
                <a:gd name="T15" fmla="*/ 8 h 17"/>
                <a:gd name="T16" fmla="*/ 21 w 21"/>
                <a:gd name="T17" fmla="*/ 7 h 17"/>
                <a:gd name="T18" fmla="*/ 21 w 21"/>
                <a:gd name="T19" fmla="*/ 7 h 17"/>
                <a:gd name="T20" fmla="*/ 21 w 21"/>
                <a:gd name="T21" fmla="*/ 7 h 17"/>
                <a:gd name="T22" fmla="*/ 5 w 21"/>
                <a:gd name="T23" fmla="*/ 3 h 17"/>
                <a:gd name="T24" fmla="*/ 0 w 21"/>
                <a:gd name="T25" fmla="*/ 7 h 17"/>
                <a:gd name="T26" fmla="*/ 5 w 21"/>
                <a:gd name="T27" fmla="*/ 3 h 17"/>
                <a:gd name="T28" fmla="*/ 12 w 21"/>
                <a:gd name="T29" fmla="*/ 1 h 17"/>
                <a:gd name="T30" fmla="*/ 20 w 21"/>
                <a:gd name="T31" fmla="*/ 5 h 17"/>
                <a:gd name="T32" fmla="*/ 20 w 21"/>
                <a:gd name="T33" fmla="*/ 5 h 17"/>
                <a:gd name="T34" fmla="*/ 12 w 21"/>
                <a:gd name="T35" fmla="*/ 1 h 17"/>
                <a:gd name="T36" fmla="*/ 10 w 21"/>
                <a:gd name="T37" fmla="*/ 0 h 17"/>
                <a:gd name="T38" fmla="*/ 9 w 21"/>
                <a:gd name="T39" fmla="*/ 0 h 17"/>
                <a:gd name="T40" fmla="*/ 9 w 21"/>
                <a:gd name="T41" fmla="*/ 1 h 17"/>
                <a:gd name="T42" fmla="*/ 10 w 21"/>
                <a:gd name="T43" fmla="*/ 0 h 17"/>
                <a:gd name="T44" fmla="*/ 11 w 21"/>
                <a:gd name="T45" fmla="*/ 0 h 17"/>
                <a:gd name="T46" fmla="*/ 10 w 21"/>
                <a:gd name="T4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1" h="17">
                  <a:moveTo>
                    <a:pt x="14" y="14"/>
                  </a:moveTo>
                  <a:cubicBezTo>
                    <a:pt x="13" y="14"/>
                    <a:pt x="13" y="14"/>
                    <a:pt x="13" y="15"/>
                  </a:cubicBezTo>
                  <a:cubicBezTo>
                    <a:pt x="11" y="16"/>
                    <a:pt x="10" y="17"/>
                    <a:pt x="8" y="17"/>
                  </a:cubicBezTo>
                  <a:cubicBezTo>
                    <a:pt x="8" y="17"/>
                    <a:pt x="9" y="17"/>
                    <a:pt x="9" y="17"/>
                  </a:cubicBezTo>
                  <a:cubicBezTo>
                    <a:pt x="10" y="16"/>
                    <a:pt x="12" y="15"/>
                    <a:pt x="14" y="14"/>
                  </a:cubicBezTo>
                  <a:moveTo>
                    <a:pt x="21" y="8"/>
                  </a:moveTo>
                  <a:cubicBezTo>
                    <a:pt x="19" y="9"/>
                    <a:pt x="17" y="11"/>
                    <a:pt x="15" y="12"/>
                  </a:cubicBezTo>
                  <a:cubicBezTo>
                    <a:pt x="17" y="11"/>
                    <a:pt x="19" y="9"/>
                    <a:pt x="21" y="8"/>
                  </a:cubicBezTo>
                  <a:moveTo>
                    <a:pt x="21" y="7"/>
                  </a:move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moveTo>
                    <a:pt x="5" y="3"/>
                  </a:moveTo>
                  <a:cubicBezTo>
                    <a:pt x="3" y="5"/>
                    <a:pt x="2" y="6"/>
                    <a:pt x="0" y="7"/>
                  </a:cubicBezTo>
                  <a:cubicBezTo>
                    <a:pt x="2" y="6"/>
                    <a:pt x="4" y="5"/>
                    <a:pt x="5" y="3"/>
                  </a:cubicBezTo>
                  <a:moveTo>
                    <a:pt x="12" y="1"/>
                  </a:moveTo>
                  <a:cubicBezTo>
                    <a:pt x="15" y="2"/>
                    <a:pt x="18" y="4"/>
                    <a:pt x="20" y="5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18" y="4"/>
                    <a:pt x="15" y="2"/>
                    <a:pt x="12" y="1"/>
                  </a:cubicBezTo>
                  <a:moveTo>
                    <a:pt x="10" y="0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1"/>
                    <a:pt x="9" y="1"/>
                  </a:cubicBezTo>
                  <a:cubicBezTo>
                    <a:pt x="9" y="0"/>
                    <a:pt x="10" y="0"/>
                    <a:pt x="10" y="0"/>
                  </a:cubicBezTo>
                  <a:cubicBezTo>
                    <a:pt x="10" y="0"/>
                    <a:pt x="10" y="0"/>
                    <a:pt x="11" y="0"/>
                  </a:cubicBezTo>
                  <a:cubicBezTo>
                    <a:pt x="10" y="0"/>
                    <a:pt x="10" y="0"/>
                    <a:pt x="10" y="0"/>
                  </a:cubicBezTo>
                </a:path>
              </a:pathLst>
            </a:custGeom>
            <a:solidFill>
              <a:srgbClr val="F8C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89" name="Freeform 402"/>
            <p:cNvSpPr>
              <a:spLocks/>
            </p:cNvSpPr>
            <p:nvPr/>
          </p:nvSpPr>
          <p:spPr bwMode="auto">
            <a:xfrm>
              <a:off x="1441450" y="2260600"/>
              <a:ext cx="90487" cy="68263"/>
            </a:xfrm>
            <a:custGeom>
              <a:avLst/>
              <a:gdLst>
                <a:gd name="T0" fmla="*/ 13 w 24"/>
                <a:gd name="T1" fmla="*/ 0 h 18"/>
                <a:gd name="T2" fmla="*/ 12 w 24"/>
                <a:gd name="T3" fmla="*/ 1 h 18"/>
                <a:gd name="T4" fmla="*/ 8 w 24"/>
                <a:gd name="T5" fmla="*/ 3 h 18"/>
                <a:gd name="T6" fmla="*/ 3 w 24"/>
                <a:gd name="T7" fmla="*/ 7 h 18"/>
                <a:gd name="T8" fmla="*/ 1 w 24"/>
                <a:gd name="T9" fmla="*/ 8 h 18"/>
                <a:gd name="T10" fmla="*/ 1 w 24"/>
                <a:gd name="T11" fmla="*/ 10 h 18"/>
                <a:gd name="T12" fmla="*/ 9 w 24"/>
                <a:gd name="T13" fmla="*/ 17 h 18"/>
                <a:gd name="T14" fmla="*/ 11 w 24"/>
                <a:gd name="T15" fmla="*/ 18 h 18"/>
                <a:gd name="T16" fmla="*/ 11 w 24"/>
                <a:gd name="T17" fmla="*/ 17 h 18"/>
                <a:gd name="T18" fmla="*/ 16 w 24"/>
                <a:gd name="T19" fmla="*/ 15 h 18"/>
                <a:gd name="T20" fmla="*/ 17 w 24"/>
                <a:gd name="T21" fmla="*/ 14 h 18"/>
                <a:gd name="T22" fmla="*/ 18 w 24"/>
                <a:gd name="T23" fmla="*/ 12 h 18"/>
                <a:gd name="T24" fmla="*/ 24 w 24"/>
                <a:gd name="T25" fmla="*/ 8 h 18"/>
                <a:gd name="T26" fmla="*/ 24 w 24"/>
                <a:gd name="T27" fmla="*/ 7 h 18"/>
                <a:gd name="T28" fmla="*/ 24 w 24"/>
                <a:gd name="T29" fmla="*/ 7 h 18"/>
                <a:gd name="T30" fmla="*/ 24 w 24"/>
                <a:gd name="T31" fmla="*/ 7 h 18"/>
                <a:gd name="T32" fmla="*/ 24 w 24"/>
                <a:gd name="T33" fmla="*/ 5 h 18"/>
                <a:gd name="T34" fmla="*/ 23 w 24"/>
                <a:gd name="T35" fmla="*/ 5 h 18"/>
                <a:gd name="T36" fmla="*/ 23 w 24"/>
                <a:gd name="T37" fmla="*/ 5 h 18"/>
                <a:gd name="T38" fmla="*/ 15 w 24"/>
                <a:gd name="T39" fmla="*/ 1 h 18"/>
                <a:gd name="T40" fmla="*/ 14 w 24"/>
                <a:gd name="T41" fmla="*/ 0 h 18"/>
                <a:gd name="T42" fmla="*/ 14 w 24"/>
                <a:gd name="T43" fmla="*/ 0 h 18"/>
                <a:gd name="T44" fmla="*/ 13 w 24"/>
                <a:gd name="T45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4" h="18">
                  <a:moveTo>
                    <a:pt x="13" y="0"/>
                  </a:moveTo>
                  <a:cubicBezTo>
                    <a:pt x="13" y="0"/>
                    <a:pt x="12" y="0"/>
                    <a:pt x="12" y="1"/>
                  </a:cubicBezTo>
                  <a:cubicBezTo>
                    <a:pt x="11" y="2"/>
                    <a:pt x="9" y="2"/>
                    <a:pt x="8" y="3"/>
                  </a:cubicBezTo>
                  <a:cubicBezTo>
                    <a:pt x="7" y="5"/>
                    <a:pt x="5" y="6"/>
                    <a:pt x="3" y="7"/>
                  </a:cubicBezTo>
                  <a:cubicBezTo>
                    <a:pt x="2" y="8"/>
                    <a:pt x="2" y="8"/>
                    <a:pt x="1" y="8"/>
                  </a:cubicBezTo>
                  <a:cubicBezTo>
                    <a:pt x="0" y="9"/>
                    <a:pt x="0" y="10"/>
                    <a:pt x="1" y="10"/>
                  </a:cubicBezTo>
                  <a:cubicBezTo>
                    <a:pt x="4" y="13"/>
                    <a:pt x="7" y="15"/>
                    <a:pt x="9" y="17"/>
                  </a:cubicBezTo>
                  <a:cubicBezTo>
                    <a:pt x="10" y="17"/>
                    <a:pt x="10" y="18"/>
                    <a:pt x="11" y="18"/>
                  </a:cubicBezTo>
                  <a:cubicBezTo>
                    <a:pt x="11" y="18"/>
                    <a:pt x="11" y="18"/>
                    <a:pt x="11" y="17"/>
                  </a:cubicBezTo>
                  <a:cubicBezTo>
                    <a:pt x="13" y="17"/>
                    <a:pt x="14" y="16"/>
                    <a:pt x="16" y="15"/>
                  </a:cubicBezTo>
                  <a:cubicBezTo>
                    <a:pt x="16" y="14"/>
                    <a:pt x="16" y="14"/>
                    <a:pt x="17" y="14"/>
                  </a:cubicBezTo>
                  <a:cubicBezTo>
                    <a:pt x="17" y="13"/>
                    <a:pt x="18" y="13"/>
                    <a:pt x="18" y="12"/>
                  </a:cubicBezTo>
                  <a:cubicBezTo>
                    <a:pt x="20" y="11"/>
                    <a:pt x="22" y="9"/>
                    <a:pt x="24" y="8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4" y="6"/>
                    <a:pt x="24" y="6"/>
                    <a:pt x="24" y="5"/>
                  </a:cubicBezTo>
                  <a:cubicBezTo>
                    <a:pt x="24" y="5"/>
                    <a:pt x="23" y="5"/>
                    <a:pt x="23" y="5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1" y="4"/>
                    <a:pt x="18" y="2"/>
                    <a:pt x="15" y="1"/>
                  </a:cubicBezTo>
                  <a:cubicBezTo>
                    <a:pt x="15" y="1"/>
                    <a:pt x="14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3" y="0"/>
                    <a:pt x="13" y="0"/>
                    <a:pt x="13" y="0"/>
                  </a:cubicBezTo>
                </a:path>
              </a:pathLst>
            </a:custGeom>
            <a:solidFill>
              <a:srgbClr val="EA8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90" name="Freeform 403"/>
            <p:cNvSpPr>
              <a:spLocks noEditPoints="1"/>
            </p:cNvSpPr>
            <p:nvPr/>
          </p:nvSpPr>
          <p:spPr bwMode="auto">
            <a:xfrm>
              <a:off x="927100" y="3306763"/>
              <a:ext cx="104775" cy="41275"/>
            </a:xfrm>
            <a:custGeom>
              <a:avLst/>
              <a:gdLst>
                <a:gd name="T0" fmla="*/ 28 w 28"/>
                <a:gd name="T1" fmla="*/ 11 h 11"/>
                <a:gd name="T2" fmla="*/ 27 w 28"/>
                <a:gd name="T3" fmla="*/ 11 h 11"/>
                <a:gd name="T4" fmla="*/ 27 w 28"/>
                <a:gd name="T5" fmla="*/ 11 h 11"/>
                <a:gd name="T6" fmla="*/ 28 w 28"/>
                <a:gd name="T7" fmla="*/ 11 h 11"/>
                <a:gd name="T8" fmla="*/ 28 w 28"/>
                <a:gd name="T9" fmla="*/ 11 h 11"/>
                <a:gd name="T10" fmla="*/ 28 w 28"/>
                <a:gd name="T11" fmla="*/ 10 h 11"/>
                <a:gd name="T12" fmla="*/ 28 w 28"/>
                <a:gd name="T13" fmla="*/ 11 h 11"/>
                <a:gd name="T14" fmla="*/ 28 w 28"/>
                <a:gd name="T15" fmla="*/ 11 h 11"/>
                <a:gd name="T16" fmla="*/ 28 w 28"/>
                <a:gd name="T17" fmla="*/ 10 h 11"/>
                <a:gd name="T18" fmla="*/ 0 w 28"/>
                <a:gd name="T19" fmla="*/ 4 h 11"/>
                <a:gd name="T20" fmla="*/ 25 w 28"/>
                <a:gd name="T21" fmla="*/ 10 h 11"/>
                <a:gd name="T22" fmla="*/ 24 w 28"/>
                <a:gd name="T23" fmla="*/ 10 h 11"/>
                <a:gd name="T24" fmla="*/ 0 w 28"/>
                <a:gd name="T25" fmla="*/ 4 h 11"/>
                <a:gd name="T26" fmla="*/ 13 w 28"/>
                <a:gd name="T27" fmla="*/ 0 h 11"/>
                <a:gd name="T28" fmla="*/ 25 w 28"/>
                <a:gd name="T29" fmla="*/ 8 h 11"/>
                <a:gd name="T30" fmla="*/ 26 w 28"/>
                <a:gd name="T31" fmla="*/ 8 h 11"/>
                <a:gd name="T32" fmla="*/ 14 w 28"/>
                <a:gd name="T33" fmla="*/ 0 h 11"/>
                <a:gd name="T34" fmla="*/ 13 w 28"/>
                <a:gd name="T3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8" h="11">
                  <a:moveTo>
                    <a:pt x="28" y="11"/>
                  </a:moveTo>
                  <a:cubicBezTo>
                    <a:pt x="28" y="11"/>
                    <a:pt x="28" y="11"/>
                    <a:pt x="27" y="11"/>
                  </a:cubicBezTo>
                  <a:cubicBezTo>
                    <a:pt x="27" y="11"/>
                    <a:pt x="27" y="11"/>
                    <a:pt x="27" y="11"/>
                  </a:cubicBezTo>
                  <a:cubicBezTo>
                    <a:pt x="27" y="11"/>
                    <a:pt x="28" y="11"/>
                    <a:pt x="28" y="11"/>
                  </a:cubicBezTo>
                  <a:cubicBezTo>
                    <a:pt x="28" y="11"/>
                    <a:pt x="28" y="11"/>
                    <a:pt x="28" y="11"/>
                  </a:cubicBezTo>
                  <a:moveTo>
                    <a:pt x="28" y="10"/>
                  </a:moveTo>
                  <a:cubicBezTo>
                    <a:pt x="28" y="11"/>
                    <a:pt x="28" y="11"/>
                    <a:pt x="28" y="11"/>
                  </a:cubicBezTo>
                  <a:cubicBezTo>
                    <a:pt x="28" y="11"/>
                    <a:pt x="28" y="11"/>
                    <a:pt x="28" y="11"/>
                  </a:cubicBezTo>
                  <a:cubicBezTo>
                    <a:pt x="28" y="10"/>
                    <a:pt x="28" y="10"/>
                    <a:pt x="28" y="10"/>
                  </a:cubicBezTo>
                  <a:moveTo>
                    <a:pt x="0" y="4"/>
                  </a:moveTo>
                  <a:cubicBezTo>
                    <a:pt x="8" y="6"/>
                    <a:pt x="16" y="8"/>
                    <a:pt x="25" y="10"/>
                  </a:cubicBezTo>
                  <a:cubicBezTo>
                    <a:pt x="25" y="10"/>
                    <a:pt x="25" y="10"/>
                    <a:pt x="24" y="10"/>
                  </a:cubicBezTo>
                  <a:cubicBezTo>
                    <a:pt x="16" y="8"/>
                    <a:pt x="8" y="6"/>
                    <a:pt x="0" y="4"/>
                  </a:cubicBezTo>
                  <a:moveTo>
                    <a:pt x="13" y="0"/>
                  </a:moveTo>
                  <a:cubicBezTo>
                    <a:pt x="17" y="3"/>
                    <a:pt x="21" y="5"/>
                    <a:pt x="25" y="8"/>
                  </a:cubicBezTo>
                  <a:cubicBezTo>
                    <a:pt x="26" y="8"/>
                    <a:pt x="26" y="8"/>
                    <a:pt x="26" y="8"/>
                  </a:cubicBezTo>
                  <a:cubicBezTo>
                    <a:pt x="22" y="6"/>
                    <a:pt x="18" y="3"/>
                    <a:pt x="14" y="0"/>
                  </a:cubicBezTo>
                  <a:cubicBezTo>
                    <a:pt x="13" y="0"/>
                    <a:pt x="13" y="0"/>
                    <a:pt x="13" y="0"/>
                  </a:cubicBezTo>
                </a:path>
              </a:pathLst>
            </a:custGeom>
            <a:solidFill>
              <a:srgbClr val="F8C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91" name="Freeform 404"/>
            <p:cNvSpPr>
              <a:spLocks/>
            </p:cNvSpPr>
            <p:nvPr/>
          </p:nvSpPr>
          <p:spPr bwMode="auto">
            <a:xfrm>
              <a:off x="874713" y="3300413"/>
              <a:ext cx="157162" cy="47625"/>
            </a:xfrm>
            <a:custGeom>
              <a:avLst/>
              <a:gdLst>
                <a:gd name="T0" fmla="*/ 1 w 42"/>
                <a:gd name="T1" fmla="*/ 0 h 13"/>
                <a:gd name="T2" fmla="*/ 0 w 42"/>
                <a:gd name="T3" fmla="*/ 0 h 13"/>
                <a:gd name="T4" fmla="*/ 0 w 42"/>
                <a:gd name="T5" fmla="*/ 0 h 13"/>
                <a:gd name="T6" fmla="*/ 0 w 42"/>
                <a:gd name="T7" fmla="*/ 1 h 13"/>
                <a:gd name="T8" fmla="*/ 2 w 42"/>
                <a:gd name="T9" fmla="*/ 1 h 13"/>
                <a:gd name="T10" fmla="*/ 14 w 42"/>
                <a:gd name="T11" fmla="*/ 6 h 13"/>
                <a:gd name="T12" fmla="*/ 38 w 42"/>
                <a:gd name="T13" fmla="*/ 12 h 13"/>
                <a:gd name="T14" fmla="*/ 39 w 42"/>
                <a:gd name="T15" fmla="*/ 12 h 13"/>
                <a:gd name="T16" fmla="*/ 40 w 42"/>
                <a:gd name="T17" fmla="*/ 13 h 13"/>
                <a:gd name="T18" fmla="*/ 41 w 42"/>
                <a:gd name="T19" fmla="*/ 13 h 13"/>
                <a:gd name="T20" fmla="*/ 42 w 42"/>
                <a:gd name="T21" fmla="*/ 13 h 13"/>
                <a:gd name="T22" fmla="*/ 42 w 42"/>
                <a:gd name="T23" fmla="*/ 13 h 13"/>
                <a:gd name="T24" fmla="*/ 42 w 42"/>
                <a:gd name="T25" fmla="*/ 12 h 13"/>
                <a:gd name="T26" fmla="*/ 42 w 42"/>
                <a:gd name="T27" fmla="*/ 12 h 13"/>
                <a:gd name="T28" fmla="*/ 41 w 42"/>
                <a:gd name="T29" fmla="*/ 11 h 13"/>
                <a:gd name="T30" fmla="*/ 40 w 42"/>
                <a:gd name="T31" fmla="*/ 10 h 13"/>
                <a:gd name="T32" fmla="*/ 39 w 42"/>
                <a:gd name="T33" fmla="*/ 10 h 13"/>
                <a:gd name="T34" fmla="*/ 27 w 42"/>
                <a:gd name="T35" fmla="*/ 2 h 13"/>
                <a:gd name="T36" fmla="*/ 25 w 42"/>
                <a:gd name="T37" fmla="*/ 1 h 13"/>
                <a:gd name="T38" fmla="*/ 25 w 42"/>
                <a:gd name="T39" fmla="*/ 1 h 13"/>
                <a:gd name="T40" fmla="*/ 22 w 42"/>
                <a:gd name="T41" fmla="*/ 1 h 13"/>
                <a:gd name="T42" fmla="*/ 21 w 42"/>
                <a:gd name="T43" fmla="*/ 1 h 13"/>
                <a:gd name="T44" fmla="*/ 20 w 42"/>
                <a:gd name="T45" fmla="*/ 1 h 13"/>
                <a:gd name="T46" fmla="*/ 19 w 42"/>
                <a:gd name="T47" fmla="*/ 1 h 13"/>
                <a:gd name="T48" fmla="*/ 8 w 42"/>
                <a:gd name="T49" fmla="*/ 0 h 13"/>
                <a:gd name="T50" fmla="*/ 1 w 42"/>
                <a:gd name="T51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42" h="13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6" y="3"/>
                    <a:pt x="10" y="4"/>
                    <a:pt x="14" y="6"/>
                  </a:cubicBezTo>
                  <a:cubicBezTo>
                    <a:pt x="22" y="8"/>
                    <a:pt x="30" y="10"/>
                    <a:pt x="38" y="12"/>
                  </a:cubicBezTo>
                  <a:cubicBezTo>
                    <a:pt x="39" y="12"/>
                    <a:pt x="39" y="12"/>
                    <a:pt x="39" y="12"/>
                  </a:cubicBezTo>
                  <a:cubicBezTo>
                    <a:pt x="39" y="13"/>
                    <a:pt x="39" y="13"/>
                    <a:pt x="40" y="13"/>
                  </a:cubicBezTo>
                  <a:cubicBezTo>
                    <a:pt x="40" y="13"/>
                    <a:pt x="41" y="13"/>
                    <a:pt x="41" y="13"/>
                  </a:cubicBezTo>
                  <a:cubicBezTo>
                    <a:pt x="42" y="13"/>
                    <a:pt x="42" y="13"/>
                    <a:pt x="42" y="13"/>
                  </a:cubicBezTo>
                  <a:cubicBezTo>
                    <a:pt x="42" y="13"/>
                    <a:pt x="42" y="13"/>
                    <a:pt x="42" y="13"/>
                  </a:cubicBezTo>
                  <a:cubicBezTo>
                    <a:pt x="42" y="13"/>
                    <a:pt x="42" y="13"/>
                    <a:pt x="42" y="12"/>
                  </a:cubicBezTo>
                  <a:cubicBezTo>
                    <a:pt x="42" y="12"/>
                    <a:pt x="42" y="12"/>
                    <a:pt x="42" y="12"/>
                  </a:cubicBezTo>
                  <a:cubicBezTo>
                    <a:pt x="41" y="11"/>
                    <a:pt x="41" y="11"/>
                    <a:pt x="41" y="11"/>
                  </a:cubicBezTo>
                  <a:cubicBezTo>
                    <a:pt x="41" y="11"/>
                    <a:pt x="40" y="11"/>
                    <a:pt x="40" y="10"/>
                  </a:cubicBezTo>
                  <a:cubicBezTo>
                    <a:pt x="40" y="10"/>
                    <a:pt x="40" y="10"/>
                    <a:pt x="39" y="10"/>
                  </a:cubicBezTo>
                  <a:cubicBezTo>
                    <a:pt x="35" y="7"/>
                    <a:pt x="31" y="5"/>
                    <a:pt x="27" y="2"/>
                  </a:cubicBezTo>
                  <a:cubicBezTo>
                    <a:pt x="26" y="1"/>
                    <a:pt x="26" y="1"/>
                    <a:pt x="25" y="1"/>
                  </a:cubicBezTo>
                  <a:cubicBezTo>
                    <a:pt x="25" y="1"/>
                    <a:pt x="25" y="1"/>
                    <a:pt x="25" y="1"/>
                  </a:cubicBezTo>
                  <a:cubicBezTo>
                    <a:pt x="24" y="1"/>
                    <a:pt x="23" y="1"/>
                    <a:pt x="22" y="1"/>
                  </a:cubicBezTo>
                  <a:cubicBezTo>
                    <a:pt x="22" y="1"/>
                    <a:pt x="21" y="1"/>
                    <a:pt x="21" y="1"/>
                  </a:cubicBezTo>
                  <a:cubicBezTo>
                    <a:pt x="21" y="1"/>
                    <a:pt x="20" y="1"/>
                    <a:pt x="20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5" y="1"/>
                    <a:pt x="11" y="1"/>
                    <a:pt x="8" y="0"/>
                  </a:cubicBezTo>
                  <a:cubicBezTo>
                    <a:pt x="5" y="0"/>
                    <a:pt x="3" y="0"/>
                    <a:pt x="1" y="0"/>
                  </a:cubicBezTo>
                </a:path>
              </a:pathLst>
            </a:custGeom>
            <a:solidFill>
              <a:srgbClr val="F8AB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92" name="Freeform 405"/>
            <p:cNvSpPr>
              <a:spLocks noEditPoints="1"/>
            </p:cNvSpPr>
            <p:nvPr/>
          </p:nvSpPr>
          <p:spPr bwMode="auto">
            <a:xfrm>
              <a:off x="1411288" y="2293938"/>
              <a:ext cx="392112" cy="889000"/>
            </a:xfrm>
            <a:custGeom>
              <a:avLst/>
              <a:gdLst>
                <a:gd name="T0" fmla="*/ 26 w 104"/>
                <a:gd name="T1" fmla="*/ 235 h 236"/>
                <a:gd name="T2" fmla="*/ 7 w 104"/>
                <a:gd name="T3" fmla="*/ 224 h 236"/>
                <a:gd name="T4" fmla="*/ 45 w 104"/>
                <a:gd name="T5" fmla="*/ 220 h 236"/>
                <a:gd name="T6" fmla="*/ 66 w 104"/>
                <a:gd name="T7" fmla="*/ 199 h 236"/>
                <a:gd name="T8" fmla="*/ 79 w 104"/>
                <a:gd name="T9" fmla="*/ 181 h 236"/>
                <a:gd name="T10" fmla="*/ 57 w 104"/>
                <a:gd name="T11" fmla="*/ 163 h 236"/>
                <a:gd name="T12" fmla="*/ 63 w 104"/>
                <a:gd name="T13" fmla="*/ 160 h 236"/>
                <a:gd name="T14" fmla="*/ 91 w 104"/>
                <a:gd name="T15" fmla="*/ 159 h 236"/>
                <a:gd name="T16" fmla="*/ 91 w 104"/>
                <a:gd name="T17" fmla="*/ 159 h 236"/>
                <a:gd name="T18" fmla="*/ 66 w 104"/>
                <a:gd name="T19" fmla="*/ 159 h 236"/>
                <a:gd name="T20" fmla="*/ 72 w 104"/>
                <a:gd name="T21" fmla="*/ 161 h 236"/>
                <a:gd name="T22" fmla="*/ 73 w 104"/>
                <a:gd name="T23" fmla="*/ 158 h 236"/>
                <a:gd name="T24" fmla="*/ 84 w 104"/>
                <a:gd name="T25" fmla="*/ 157 h 236"/>
                <a:gd name="T26" fmla="*/ 69 w 104"/>
                <a:gd name="T27" fmla="*/ 156 h 236"/>
                <a:gd name="T28" fmla="*/ 71 w 104"/>
                <a:gd name="T29" fmla="*/ 156 h 236"/>
                <a:gd name="T30" fmla="*/ 59 w 104"/>
                <a:gd name="T31" fmla="*/ 146 h 236"/>
                <a:gd name="T32" fmla="*/ 59 w 104"/>
                <a:gd name="T33" fmla="*/ 146 h 236"/>
                <a:gd name="T34" fmla="*/ 78 w 104"/>
                <a:gd name="T35" fmla="*/ 148 h 236"/>
                <a:gd name="T36" fmla="*/ 52 w 104"/>
                <a:gd name="T37" fmla="*/ 147 h 236"/>
                <a:gd name="T38" fmla="*/ 77 w 104"/>
                <a:gd name="T39" fmla="*/ 141 h 236"/>
                <a:gd name="T40" fmla="*/ 99 w 104"/>
                <a:gd name="T41" fmla="*/ 139 h 236"/>
                <a:gd name="T42" fmla="*/ 99 w 104"/>
                <a:gd name="T43" fmla="*/ 139 h 236"/>
                <a:gd name="T44" fmla="*/ 62 w 104"/>
                <a:gd name="T45" fmla="*/ 139 h 236"/>
                <a:gd name="T46" fmla="*/ 81 w 104"/>
                <a:gd name="T47" fmla="*/ 127 h 236"/>
                <a:gd name="T48" fmla="*/ 102 w 104"/>
                <a:gd name="T49" fmla="*/ 126 h 236"/>
                <a:gd name="T50" fmla="*/ 75 w 104"/>
                <a:gd name="T51" fmla="*/ 124 h 236"/>
                <a:gd name="T52" fmla="*/ 58 w 104"/>
                <a:gd name="T53" fmla="*/ 122 h 236"/>
                <a:gd name="T54" fmla="*/ 89 w 104"/>
                <a:gd name="T55" fmla="*/ 118 h 236"/>
                <a:gd name="T56" fmla="*/ 84 w 104"/>
                <a:gd name="T57" fmla="*/ 114 h 236"/>
                <a:gd name="T58" fmla="*/ 103 w 104"/>
                <a:gd name="T59" fmla="*/ 111 h 236"/>
                <a:gd name="T60" fmla="*/ 103 w 104"/>
                <a:gd name="T61" fmla="*/ 111 h 236"/>
                <a:gd name="T62" fmla="*/ 72 w 104"/>
                <a:gd name="T63" fmla="*/ 110 h 236"/>
                <a:gd name="T64" fmla="*/ 71 w 104"/>
                <a:gd name="T65" fmla="*/ 109 h 236"/>
                <a:gd name="T66" fmla="*/ 61 w 104"/>
                <a:gd name="T67" fmla="*/ 114 h 236"/>
                <a:gd name="T68" fmla="*/ 74 w 104"/>
                <a:gd name="T69" fmla="*/ 108 h 236"/>
                <a:gd name="T70" fmla="*/ 67 w 104"/>
                <a:gd name="T71" fmla="*/ 108 h 236"/>
                <a:gd name="T72" fmla="*/ 70 w 104"/>
                <a:gd name="T73" fmla="*/ 108 h 236"/>
                <a:gd name="T74" fmla="*/ 58 w 104"/>
                <a:gd name="T75" fmla="*/ 108 h 236"/>
                <a:gd name="T76" fmla="*/ 65 w 104"/>
                <a:gd name="T77" fmla="*/ 104 h 236"/>
                <a:gd name="T78" fmla="*/ 104 w 104"/>
                <a:gd name="T79" fmla="*/ 103 h 236"/>
                <a:gd name="T80" fmla="*/ 80 w 104"/>
                <a:gd name="T81" fmla="*/ 103 h 236"/>
                <a:gd name="T82" fmla="*/ 67 w 104"/>
                <a:gd name="T83" fmla="*/ 93 h 236"/>
                <a:gd name="T84" fmla="*/ 62 w 104"/>
                <a:gd name="T85" fmla="*/ 89 h 236"/>
                <a:gd name="T86" fmla="*/ 56 w 104"/>
                <a:gd name="T87" fmla="*/ 79 h 236"/>
                <a:gd name="T88" fmla="*/ 99 w 104"/>
                <a:gd name="T89" fmla="*/ 77 h 236"/>
                <a:gd name="T90" fmla="*/ 80 w 104"/>
                <a:gd name="T91" fmla="*/ 75 h 236"/>
                <a:gd name="T92" fmla="*/ 79 w 104"/>
                <a:gd name="T93" fmla="*/ 75 h 236"/>
                <a:gd name="T94" fmla="*/ 63 w 104"/>
                <a:gd name="T95" fmla="*/ 70 h 236"/>
                <a:gd name="T96" fmla="*/ 63 w 104"/>
                <a:gd name="T97" fmla="*/ 70 h 236"/>
                <a:gd name="T98" fmla="*/ 74 w 104"/>
                <a:gd name="T99" fmla="*/ 67 h 236"/>
                <a:gd name="T100" fmla="*/ 80 w 104"/>
                <a:gd name="T101" fmla="*/ 66 h 236"/>
                <a:gd name="T102" fmla="*/ 62 w 104"/>
                <a:gd name="T103" fmla="*/ 64 h 236"/>
                <a:gd name="T104" fmla="*/ 72 w 104"/>
                <a:gd name="T105" fmla="*/ 62 h 236"/>
                <a:gd name="T106" fmla="*/ 93 w 104"/>
                <a:gd name="T107" fmla="*/ 60 h 236"/>
                <a:gd name="T108" fmla="*/ 72 w 104"/>
                <a:gd name="T109" fmla="*/ 28 h 236"/>
                <a:gd name="T110" fmla="*/ 51 w 104"/>
                <a:gd name="T111" fmla="*/ 9 h 236"/>
                <a:gd name="T112" fmla="*/ 24 w 104"/>
                <a:gd name="T113" fmla="*/ 11 h 236"/>
                <a:gd name="T114" fmla="*/ 37 w 104"/>
                <a:gd name="T115" fmla="*/ 0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04" h="236">
                  <a:moveTo>
                    <a:pt x="26" y="235"/>
                  </a:moveTo>
                  <a:cubicBezTo>
                    <a:pt x="25" y="236"/>
                    <a:pt x="25" y="236"/>
                    <a:pt x="25" y="236"/>
                  </a:cubicBezTo>
                  <a:cubicBezTo>
                    <a:pt x="25" y="236"/>
                    <a:pt x="25" y="236"/>
                    <a:pt x="24" y="236"/>
                  </a:cubicBezTo>
                  <a:cubicBezTo>
                    <a:pt x="25" y="236"/>
                    <a:pt x="25" y="236"/>
                    <a:pt x="26" y="235"/>
                  </a:cubicBezTo>
                  <a:cubicBezTo>
                    <a:pt x="26" y="235"/>
                    <a:pt x="26" y="235"/>
                    <a:pt x="26" y="235"/>
                  </a:cubicBezTo>
                  <a:moveTo>
                    <a:pt x="0" y="220"/>
                  </a:moveTo>
                  <a:cubicBezTo>
                    <a:pt x="0" y="220"/>
                    <a:pt x="1" y="221"/>
                    <a:pt x="2" y="221"/>
                  </a:cubicBezTo>
                  <a:cubicBezTo>
                    <a:pt x="3" y="222"/>
                    <a:pt x="5" y="223"/>
                    <a:pt x="7" y="224"/>
                  </a:cubicBezTo>
                  <a:cubicBezTo>
                    <a:pt x="5" y="223"/>
                    <a:pt x="2" y="221"/>
                    <a:pt x="0" y="220"/>
                  </a:cubicBezTo>
                  <a:moveTo>
                    <a:pt x="48" y="218"/>
                  </a:moveTo>
                  <a:cubicBezTo>
                    <a:pt x="47" y="218"/>
                    <a:pt x="46" y="219"/>
                    <a:pt x="45" y="220"/>
                  </a:cubicBezTo>
                  <a:cubicBezTo>
                    <a:pt x="45" y="220"/>
                    <a:pt x="45" y="220"/>
                    <a:pt x="45" y="220"/>
                  </a:cubicBezTo>
                  <a:cubicBezTo>
                    <a:pt x="46" y="220"/>
                    <a:pt x="46" y="219"/>
                    <a:pt x="47" y="218"/>
                  </a:cubicBezTo>
                  <a:cubicBezTo>
                    <a:pt x="47" y="218"/>
                    <a:pt x="48" y="218"/>
                    <a:pt x="48" y="218"/>
                  </a:cubicBezTo>
                  <a:moveTo>
                    <a:pt x="69" y="196"/>
                  </a:moveTo>
                  <a:cubicBezTo>
                    <a:pt x="68" y="197"/>
                    <a:pt x="67" y="198"/>
                    <a:pt x="66" y="199"/>
                  </a:cubicBezTo>
                  <a:cubicBezTo>
                    <a:pt x="67" y="198"/>
                    <a:pt x="68" y="197"/>
                    <a:pt x="69" y="196"/>
                  </a:cubicBezTo>
                  <a:moveTo>
                    <a:pt x="87" y="169"/>
                  </a:moveTo>
                  <a:cubicBezTo>
                    <a:pt x="87" y="170"/>
                    <a:pt x="86" y="170"/>
                    <a:pt x="86" y="170"/>
                  </a:cubicBezTo>
                  <a:cubicBezTo>
                    <a:pt x="84" y="174"/>
                    <a:pt x="82" y="177"/>
                    <a:pt x="79" y="181"/>
                  </a:cubicBezTo>
                  <a:cubicBezTo>
                    <a:pt x="82" y="178"/>
                    <a:pt x="84" y="174"/>
                    <a:pt x="86" y="170"/>
                  </a:cubicBezTo>
                  <a:cubicBezTo>
                    <a:pt x="86" y="170"/>
                    <a:pt x="87" y="170"/>
                    <a:pt x="87" y="169"/>
                  </a:cubicBezTo>
                  <a:moveTo>
                    <a:pt x="54" y="161"/>
                  </a:moveTo>
                  <a:cubicBezTo>
                    <a:pt x="55" y="162"/>
                    <a:pt x="56" y="163"/>
                    <a:pt x="57" y="163"/>
                  </a:cubicBezTo>
                  <a:cubicBezTo>
                    <a:pt x="56" y="163"/>
                    <a:pt x="55" y="162"/>
                    <a:pt x="54" y="161"/>
                  </a:cubicBezTo>
                  <a:moveTo>
                    <a:pt x="63" y="160"/>
                  </a:moveTo>
                  <a:cubicBezTo>
                    <a:pt x="63" y="160"/>
                    <a:pt x="63" y="160"/>
                    <a:pt x="63" y="160"/>
                  </a:cubicBezTo>
                  <a:cubicBezTo>
                    <a:pt x="63" y="160"/>
                    <a:pt x="63" y="160"/>
                    <a:pt x="63" y="160"/>
                  </a:cubicBezTo>
                  <a:cubicBezTo>
                    <a:pt x="63" y="160"/>
                    <a:pt x="63" y="160"/>
                    <a:pt x="63" y="160"/>
                  </a:cubicBezTo>
                  <a:moveTo>
                    <a:pt x="92" y="159"/>
                  </a:moveTo>
                  <a:cubicBezTo>
                    <a:pt x="91" y="159"/>
                    <a:pt x="91" y="159"/>
                    <a:pt x="91" y="159"/>
                  </a:cubicBezTo>
                  <a:cubicBezTo>
                    <a:pt x="91" y="159"/>
                    <a:pt x="91" y="159"/>
                    <a:pt x="91" y="159"/>
                  </a:cubicBezTo>
                  <a:cubicBezTo>
                    <a:pt x="91" y="159"/>
                    <a:pt x="92" y="159"/>
                    <a:pt x="92" y="159"/>
                  </a:cubicBezTo>
                  <a:moveTo>
                    <a:pt x="90" y="159"/>
                  </a:moveTo>
                  <a:cubicBezTo>
                    <a:pt x="90" y="159"/>
                    <a:pt x="90" y="159"/>
                    <a:pt x="91" y="159"/>
                  </a:cubicBezTo>
                  <a:cubicBezTo>
                    <a:pt x="91" y="159"/>
                    <a:pt x="91" y="159"/>
                    <a:pt x="91" y="159"/>
                  </a:cubicBezTo>
                  <a:cubicBezTo>
                    <a:pt x="90" y="159"/>
                    <a:pt x="90" y="159"/>
                    <a:pt x="90" y="159"/>
                  </a:cubicBezTo>
                  <a:moveTo>
                    <a:pt x="67" y="158"/>
                  </a:moveTo>
                  <a:cubicBezTo>
                    <a:pt x="67" y="159"/>
                    <a:pt x="66" y="159"/>
                    <a:pt x="66" y="159"/>
                  </a:cubicBezTo>
                  <a:cubicBezTo>
                    <a:pt x="66" y="159"/>
                    <a:pt x="66" y="159"/>
                    <a:pt x="66" y="159"/>
                  </a:cubicBezTo>
                  <a:cubicBezTo>
                    <a:pt x="67" y="159"/>
                    <a:pt x="67" y="159"/>
                    <a:pt x="67" y="158"/>
                  </a:cubicBezTo>
                  <a:moveTo>
                    <a:pt x="73" y="158"/>
                  </a:moveTo>
                  <a:cubicBezTo>
                    <a:pt x="73" y="158"/>
                    <a:pt x="73" y="159"/>
                    <a:pt x="73" y="160"/>
                  </a:cubicBezTo>
                  <a:cubicBezTo>
                    <a:pt x="72" y="160"/>
                    <a:pt x="72" y="161"/>
                    <a:pt x="72" y="161"/>
                  </a:cubicBezTo>
                  <a:cubicBezTo>
                    <a:pt x="70" y="163"/>
                    <a:pt x="68" y="164"/>
                    <a:pt x="66" y="165"/>
                  </a:cubicBezTo>
                  <a:cubicBezTo>
                    <a:pt x="69" y="164"/>
                    <a:pt x="70" y="163"/>
                    <a:pt x="72" y="161"/>
                  </a:cubicBezTo>
                  <a:cubicBezTo>
                    <a:pt x="72" y="160"/>
                    <a:pt x="73" y="159"/>
                    <a:pt x="73" y="159"/>
                  </a:cubicBezTo>
                  <a:cubicBezTo>
                    <a:pt x="73" y="158"/>
                    <a:pt x="73" y="158"/>
                    <a:pt x="73" y="158"/>
                  </a:cubicBezTo>
                  <a:moveTo>
                    <a:pt x="84" y="157"/>
                  </a:moveTo>
                  <a:cubicBezTo>
                    <a:pt x="86" y="159"/>
                    <a:pt x="87" y="162"/>
                    <a:pt x="87" y="166"/>
                  </a:cubicBezTo>
                  <a:cubicBezTo>
                    <a:pt x="87" y="166"/>
                    <a:pt x="87" y="165"/>
                    <a:pt x="87" y="165"/>
                  </a:cubicBezTo>
                  <a:cubicBezTo>
                    <a:pt x="87" y="162"/>
                    <a:pt x="86" y="159"/>
                    <a:pt x="84" y="157"/>
                  </a:cubicBezTo>
                  <a:moveTo>
                    <a:pt x="69" y="156"/>
                  </a:moveTo>
                  <a:cubicBezTo>
                    <a:pt x="69" y="157"/>
                    <a:pt x="68" y="157"/>
                    <a:pt x="68" y="157"/>
                  </a:cubicBezTo>
                  <a:cubicBezTo>
                    <a:pt x="68" y="157"/>
                    <a:pt x="68" y="157"/>
                    <a:pt x="68" y="157"/>
                  </a:cubicBezTo>
                  <a:cubicBezTo>
                    <a:pt x="68" y="157"/>
                    <a:pt x="69" y="157"/>
                    <a:pt x="69" y="156"/>
                  </a:cubicBezTo>
                  <a:cubicBezTo>
                    <a:pt x="69" y="156"/>
                    <a:pt x="69" y="156"/>
                    <a:pt x="69" y="156"/>
                  </a:cubicBezTo>
                  <a:moveTo>
                    <a:pt x="71" y="156"/>
                  </a:moveTo>
                  <a:cubicBezTo>
                    <a:pt x="72" y="156"/>
                    <a:pt x="72" y="156"/>
                    <a:pt x="72" y="156"/>
                  </a:cubicBezTo>
                  <a:cubicBezTo>
                    <a:pt x="72" y="156"/>
                    <a:pt x="72" y="156"/>
                    <a:pt x="71" y="156"/>
                  </a:cubicBezTo>
                  <a:moveTo>
                    <a:pt x="85" y="149"/>
                  </a:moveTo>
                  <a:cubicBezTo>
                    <a:pt x="87" y="151"/>
                    <a:pt x="88" y="153"/>
                    <a:pt x="89" y="155"/>
                  </a:cubicBezTo>
                  <a:cubicBezTo>
                    <a:pt x="88" y="153"/>
                    <a:pt x="87" y="151"/>
                    <a:pt x="85" y="149"/>
                  </a:cubicBezTo>
                  <a:moveTo>
                    <a:pt x="59" y="146"/>
                  </a:moveTo>
                  <a:cubicBezTo>
                    <a:pt x="58" y="147"/>
                    <a:pt x="58" y="147"/>
                    <a:pt x="58" y="147"/>
                  </a:cubicBezTo>
                  <a:cubicBezTo>
                    <a:pt x="57" y="150"/>
                    <a:pt x="57" y="153"/>
                    <a:pt x="58" y="156"/>
                  </a:cubicBezTo>
                  <a:cubicBezTo>
                    <a:pt x="57" y="154"/>
                    <a:pt x="57" y="152"/>
                    <a:pt x="57" y="149"/>
                  </a:cubicBezTo>
                  <a:cubicBezTo>
                    <a:pt x="58" y="148"/>
                    <a:pt x="58" y="147"/>
                    <a:pt x="59" y="146"/>
                  </a:cubicBezTo>
                  <a:moveTo>
                    <a:pt x="72" y="144"/>
                  </a:moveTo>
                  <a:cubicBezTo>
                    <a:pt x="73" y="144"/>
                    <a:pt x="73" y="144"/>
                    <a:pt x="73" y="145"/>
                  </a:cubicBezTo>
                  <a:cubicBezTo>
                    <a:pt x="75" y="146"/>
                    <a:pt x="77" y="148"/>
                    <a:pt x="79" y="149"/>
                  </a:cubicBezTo>
                  <a:cubicBezTo>
                    <a:pt x="79" y="149"/>
                    <a:pt x="78" y="148"/>
                    <a:pt x="78" y="148"/>
                  </a:cubicBezTo>
                  <a:cubicBezTo>
                    <a:pt x="76" y="146"/>
                    <a:pt x="74" y="145"/>
                    <a:pt x="72" y="144"/>
                  </a:cubicBezTo>
                  <a:moveTo>
                    <a:pt x="55" y="142"/>
                  </a:moveTo>
                  <a:cubicBezTo>
                    <a:pt x="55" y="142"/>
                    <a:pt x="54" y="143"/>
                    <a:pt x="54" y="144"/>
                  </a:cubicBezTo>
                  <a:cubicBezTo>
                    <a:pt x="53" y="145"/>
                    <a:pt x="52" y="146"/>
                    <a:pt x="52" y="147"/>
                  </a:cubicBezTo>
                  <a:cubicBezTo>
                    <a:pt x="52" y="146"/>
                    <a:pt x="53" y="145"/>
                    <a:pt x="54" y="144"/>
                  </a:cubicBezTo>
                  <a:cubicBezTo>
                    <a:pt x="54" y="143"/>
                    <a:pt x="55" y="142"/>
                    <a:pt x="55" y="142"/>
                  </a:cubicBezTo>
                  <a:moveTo>
                    <a:pt x="73" y="139"/>
                  </a:moveTo>
                  <a:cubicBezTo>
                    <a:pt x="74" y="140"/>
                    <a:pt x="76" y="141"/>
                    <a:pt x="77" y="141"/>
                  </a:cubicBezTo>
                  <a:cubicBezTo>
                    <a:pt x="77" y="141"/>
                    <a:pt x="77" y="142"/>
                    <a:pt x="78" y="142"/>
                  </a:cubicBezTo>
                  <a:cubicBezTo>
                    <a:pt x="78" y="142"/>
                    <a:pt x="78" y="142"/>
                    <a:pt x="77" y="142"/>
                  </a:cubicBezTo>
                  <a:cubicBezTo>
                    <a:pt x="76" y="141"/>
                    <a:pt x="74" y="140"/>
                    <a:pt x="73" y="139"/>
                  </a:cubicBezTo>
                  <a:moveTo>
                    <a:pt x="99" y="139"/>
                  </a:moveTo>
                  <a:cubicBezTo>
                    <a:pt x="98" y="144"/>
                    <a:pt x="96" y="149"/>
                    <a:pt x="94" y="154"/>
                  </a:cubicBezTo>
                  <a:cubicBezTo>
                    <a:pt x="96" y="149"/>
                    <a:pt x="98" y="144"/>
                    <a:pt x="99" y="139"/>
                  </a:cubicBezTo>
                  <a:moveTo>
                    <a:pt x="99" y="139"/>
                  </a:moveTo>
                  <a:cubicBezTo>
                    <a:pt x="99" y="139"/>
                    <a:pt x="99" y="139"/>
                    <a:pt x="99" y="139"/>
                  </a:cubicBezTo>
                  <a:cubicBezTo>
                    <a:pt x="99" y="139"/>
                    <a:pt x="99" y="139"/>
                    <a:pt x="99" y="139"/>
                  </a:cubicBezTo>
                  <a:moveTo>
                    <a:pt x="66" y="138"/>
                  </a:moveTo>
                  <a:cubicBezTo>
                    <a:pt x="65" y="138"/>
                    <a:pt x="64" y="138"/>
                    <a:pt x="64" y="138"/>
                  </a:cubicBezTo>
                  <a:cubicBezTo>
                    <a:pt x="63" y="138"/>
                    <a:pt x="62" y="138"/>
                    <a:pt x="62" y="139"/>
                  </a:cubicBezTo>
                  <a:cubicBezTo>
                    <a:pt x="62" y="139"/>
                    <a:pt x="62" y="139"/>
                    <a:pt x="62" y="139"/>
                  </a:cubicBezTo>
                  <a:cubicBezTo>
                    <a:pt x="63" y="138"/>
                    <a:pt x="64" y="138"/>
                    <a:pt x="66" y="138"/>
                  </a:cubicBezTo>
                  <a:moveTo>
                    <a:pt x="82" y="126"/>
                  </a:moveTo>
                  <a:cubicBezTo>
                    <a:pt x="82" y="127"/>
                    <a:pt x="81" y="127"/>
                    <a:pt x="81" y="127"/>
                  </a:cubicBezTo>
                  <a:cubicBezTo>
                    <a:pt x="78" y="128"/>
                    <a:pt x="76" y="129"/>
                    <a:pt x="73" y="129"/>
                  </a:cubicBezTo>
                  <a:cubicBezTo>
                    <a:pt x="73" y="129"/>
                    <a:pt x="73" y="129"/>
                    <a:pt x="74" y="129"/>
                  </a:cubicBezTo>
                  <a:cubicBezTo>
                    <a:pt x="77" y="129"/>
                    <a:pt x="79" y="128"/>
                    <a:pt x="82" y="126"/>
                  </a:cubicBezTo>
                  <a:moveTo>
                    <a:pt x="102" y="126"/>
                  </a:moveTo>
                  <a:cubicBezTo>
                    <a:pt x="102" y="126"/>
                    <a:pt x="102" y="126"/>
                    <a:pt x="102" y="126"/>
                  </a:cubicBezTo>
                  <a:cubicBezTo>
                    <a:pt x="102" y="126"/>
                    <a:pt x="102" y="126"/>
                    <a:pt x="102" y="126"/>
                  </a:cubicBezTo>
                  <a:moveTo>
                    <a:pt x="77" y="123"/>
                  </a:moveTo>
                  <a:cubicBezTo>
                    <a:pt x="76" y="123"/>
                    <a:pt x="75" y="124"/>
                    <a:pt x="75" y="124"/>
                  </a:cubicBezTo>
                  <a:cubicBezTo>
                    <a:pt x="75" y="124"/>
                    <a:pt x="76" y="123"/>
                    <a:pt x="77" y="123"/>
                  </a:cubicBezTo>
                  <a:moveTo>
                    <a:pt x="58" y="122"/>
                  </a:moveTo>
                  <a:cubicBezTo>
                    <a:pt x="61" y="127"/>
                    <a:pt x="66" y="129"/>
                    <a:pt x="71" y="129"/>
                  </a:cubicBezTo>
                  <a:cubicBezTo>
                    <a:pt x="66" y="129"/>
                    <a:pt x="61" y="126"/>
                    <a:pt x="58" y="122"/>
                  </a:cubicBezTo>
                  <a:moveTo>
                    <a:pt x="57" y="120"/>
                  </a:moveTo>
                  <a:cubicBezTo>
                    <a:pt x="57" y="120"/>
                    <a:pt x="58" y="121"/>
                    <a:pt x="58" y="121"/>
                  </a:cubicBezTo>
                  <a:cubicBezTo>
                    <a:pt x="58" y="121"/>
                    <a:pt x="58" y="120"/>
                    <a:pt x="57" y="120"/>
                  </a:cubicBezTo>
                  <a:moveTo>
                    <a:pt x="89" y="118"/>
                  </a:moveTo>
                  <a:cubicBezTo>
                    <a:pt x="89" y="118"/>
                    <a:pt x="89" y="118"/>
                    <a:pt x="89" y="118"/>
                  </a:cubicBezTo>
                  <a:cubicBezTo>
                    <a:pt x="88" y="120"/>
                    <a:pt x="87" y="122"/>
                    <a:pt x="86" y="124"/>
                  </a:cubicBezTo>
                  <a:cubicBezTo>
                    <a:pt x="87" y="122"/>
                    <a:pt x="89" y="120"/>
                    <a:pt x="89" y="118"/>
                  </a:cubicBezTo>
                  <a:moveTo>
                    <a:pt x="84" y="114"/>
                  </a:moveTo>
                  <a:cubicBezTo>
                    <a:pt x="84" y="114"/>
                    <a:pt x="84" y="114"/>
                    <a:pt x="84" y="114"/>
                  </a:cubicBezTo>
                  <a:cubicBezTo>
                    <a:pt x="83" y="117"/>
                    <a:pt x="82" y="119"/>
                    <a:pt x="81" y="121"/>
                  </a:cubicBezTo>
                  <a:cubicBezTo>
                    <a:pt x="83" y="119"/>
                    <a:pt x="84" y="116"/>
                    <a:pt x="84" y="114"/>
                  </a:cubicBezTo>
                  <a:moveTo>
                    <a:pt x="103" y="111"/>
                  </a:moveTo>
                  <a:cubicBezTo>
                    <a:pt x="103" y="116"/>
                    <a:pt x="103" y="121"/>
                    <a:pt x="102" y="126"/>
                  </a:cubicBezTo>
                  <a:cubicBezTo>
                    <a:pt x="103" y="121"/>
                    <a:pt x="103" y="116"/>
                    <a:pt x="103" y="111"/>
                  </a:cubicBezTo>
                  <a:moveTo>
                    <a:pt x="103" y="111"/>
                  </a:moveTo>
                  <a:cubicBezTo>
                    <a:pt x="103" y="111"/>
                    <a:pt x="103" y="111"/>
                    <a:pt x="103" y="111"/>
                  </a:cubicBezTo>
                  <a:cubicBezTo>
                    <a:pt x="103" y="111"/>
                    <a:pt x="103" y="111"/>
                    <a:pt x="103" y="111"/>
                  </a:cubicBezTo>
                  <a:moveTo>
                    <a:pt x="71" y="109"/>
                  </a:moveTo>
                  <a:cubicBezTo>
                    <a:pt x="71" y="109"/>
                    <a:pt x="71" y="109"/>
                    <a:pt x="72" y="109"/>
                  </a:cubicBezTo>
                  <a:cubicBezTo>
                    <a:pt x="72" y="110"/>
                    <a:pt x="72" y="110"/>
                    <a:pt x="72" y="110"/>
                  </a:cubicBezTo>
                  <a:cubicBezTo>
                    <a:pt x="72" y="110"/>
                    <a:pt x="73" y="110"/>
                    <a:pt x="73" y="109"/>
                  </a:cubicBezTo>
                  <a:cubicBezTo>
                    <a:pt x="73" y="110"/>
                    <a:pt x="72" y="110"/>
                    <a:pt x="72" y="110"/>
                  </a:cubicBezTo>
                  <a:cubicBezTo>
                    <a:pt x="72" y="110"/>
                    <a:pt x="72" y="110"/>
                    <a:pt x="72" y="110"/>
                  </a:cubicBezTo>
                  <a:cubicBezTo>
                    <a:pt x="72" y="109"/>
                    <a:pt x="72" y="109"/>
                    <a:pt x="71" y="109"/>
                  </a:cubicBezTo>
                  <a:moveTo>
                    <a:pt x="63" y="109"/>
                  </a:moveTo>
                  <a:cubicBezTo>
                    <a:pt x="62" y="110"/>
                    <a:pt x="62" y="111"/>
                    <a:pt x="62" y="112"/>
                  </a:cubicBezTo>
                  <a:cubicBezTo>
                    <a:pt x="61" y="114"/>
                    <a:pt x="62" y="116"/>
                    <a:pt x="62" y="118"/>
                  </a:cubicBezTo>
                  <a:cubicBezTo>
                    <a:pt x="62" y="117"/>
                    <a:pt x="62" y="115"/>
                    <a:pt x="61" y="114"/>
                  </a:cubicBezTo>
                  <a:cubicBezTo>
                    <a:pt x="61" y="113"/>
                    <a:pt x="62" y="111"/>
                    <a:pt x="62" y="110"/>
                  </a:cubicBezTo>
                  <a:cubicBezTo>
                    <a:pt x="63" y="110"/>
                    <a:pt x="63" y="109"/>
                    <a:pt x="63" y="109"/>
                  </a:cubicBezTo>
                  <a:moveTo>
                    <a:pt x="74" y="108"/>
                  </a:moveTo>
                  <a:cubicBezTo>
                    <a:pt x="74" y="108"/>
                    <a:pt x="74" y="108"/>
                    <a:pt x="74" y="108"/>
                  </a:cubicBezTo>
                  <a:cubicBezTo>
                    <a:pt x="74" y="109"/>
                    <a:pt x="74" y="109"/>
                    <a:pt x="74" y="109"/>
                  </a:cubicBezTo>
                  <a:cubicBezTo>
                    <a:pt x="74" y="109"/>
                    <a:pt x="74" y="109"/>
                    <a:pt x="74" y="108"/>
                  </a:cubicBezTo>
                  <a:cubicBezTo>
                    <a:pt x="74" y="108"/>
                    <a:pt x="74" y="108"/>
                    <a:pt x="74" y="108"/>
                  </a:cubicBezTo>
                  <a:moveTo>
                    <a:pt x="67" y="108"/>
                  </a:moveTo>
                  <a:cubicBezTo>
                    <a:pt x="66" y="108"/>
                    <a:pt x="66" y="108"/>
                    <a:pt x="65" y="108"/>
                  </a:cubicBezTo>
                  <a:cubicBezTo>
                    <a:pt x="66" y="108"/>
                    <a:pt x="66" y="108"/>
                    <a:pt x="67" y="108"/>
                  </a:cubicBezTo>
                  <a:cubicBezTo>
                    <a:pt x="67" y="108"/>
                    <a:pt x="68" y="108"/>
                    <a:pt x="69" y="108"/>
                  </a:cubicBezTo>
                  <a:cubicBezTo>
                    <a:pt x="69" y="108"/>
                    <a:pt x="69" y="108"/>
                    <a:pt x="70" y="108"/>
                  </a:cubicBezTo>
                  <a:cubicBezTo>
                    <a:pt x="69" y="108"/>
                    <a:pt x="69" y="108"/>
                    <a:pt x="69" y="108"/>
                  </a:cubicBezTo>
                  <a:cubicBezTo>
                    <a:pt x="68" y="108"/>
                    <a:pt x="67" y="108"/>
                    <a:pt x="67" y="108"/>
                  </a:cubicBezTo>
                  <a:moveTo>
                    <a:pt x="60" y="105"/>
                  </a:moveTo>
                  <a:cubicBezTo>
                    <a:pt x="59" y="106"/>
                    <a:pt x="58" y="107"/>
                    <a:pt x="58" y="108"/>
                  </a:cubicBezTo>
                  <a:cubicBezTo>
                    <a:pt x="58" y="107"/>
                    <a:pt x="59" y="107"/>
                    <a:pt x="59" y="106"/>
                  </a:cubicBezTo>
                  <a:cubicBezTo>
                    <a:pt x="60" y="106"/>
                    <a:pt x="60" y="105"/>
                    <a:pt x="60" y="105"/>
                  </a:cubicBezTo>
                  <a:moveTo>
                    <a:pt x="67" y="103"/>
                  </a:moveTo>
                  <a:cubicBezTo>
                    <a:pt x="66" y="103"/>
                    <a:pt x="66" y="103"/>
                    <a:pt x="65" y="104"/>
                  </a:cubicBezTo>
                  <a:cubicBezTo>
                    <a:pt x="65" y="103"/>
                    <a:pt x="66" y="103"/>
                    <a:pt x="67" y="103"/>
                  </a:cubicBezTo>
                  <a:cubicBezTo>
                    <a:pt x="68" y="103"/>
                    <a:pt x="69" y="104"/>
                    <a:pt x="71" y="104"/>
                  </a:cubicBezTo>
                  <a:cubicBezTo>
                    <a:pt x="69" y="104"/>
                    <a:pt x="68" y="103"/>
                    <a:pt x="67" y="103"/>
                  </a:cubicBezTo>
                  <a:moveTo>
                    <a:pt x="104" y="103"/>
                  </a:moveTo>
                  <a:cubicBezTo>
                    <a:pt x="104" y="104"/>
                    <a:pt x="104" y="106"/>
                    <a:pt x="104" y="107"/>
                  </a:cubicBezTo>
                  <a:cubicBezTo>
                    <a:pt x="104" y="107"/>
                    <a:pt x="104" y="107"/>
                    <a:pt x="104" y="107"/>
                  </a:cubicBezTo>
                  <a:cubicBezTo>
                    <a:pt x="104" y="106"/>
                    <a:pt x="104" y="104"/>
                    <a:pt x="104" y="103"/>
                  </a:cubicBezTo>
                  <a:moveTo>
                    <a:pt x="80" y="103"/>
                  </a:moveTo>
                  <a:cubicBezTo>
                    <a:pt x="82" y="106"/>
                    <a:pt x="83" y="108"/>
                    <a:pt x="84" y="112"/>
                  </a:cubicBezTo>
                  <a:cubicBezTo>
                    <a:pt x="83" y="108"/>
                    <a:pt x="82" y="105"/>
                    <a:pt x="80" y="103"/>
                  </a:cubicBezTo>
                  <a:moveTo>
                    <a:pt x="62" y="89"/>
                  </a:moveTo>
                  <a:cubicBezTo>
                    <a:pt x="64" y="90"/>
                    <a:pt x="65" y="92"/>
                    <a:pt x="67" y="93"/>
                  </a:cubicBezTo>
                  <a:cubicBezTo>
                    <a:pt x="70" y="95"/>
                    <a:pt x="74" y="97"/>
                    <a:pt x="77" y="100"/>
                  </a:cubicBezTo>
                  <a:cubicBezTo>
                    <a:pt x="75" y="98"/>
                    <a:pt x="74" y="97"/>
                    <a:pt x="72" y="96"/>
                  </a:cubicBezTo>
                  <a:cubicBezTo>
                    <a:pt x="69" y="94"/>
                    <a:pt x="66" y="92"/>
                    <a:pt x="63" y="90"/>
                  </a:cubicBezTo>
                  <a:cubicBezTo>
                    <a:pt x="63" y="89"/>
                    <a:pt x="62" y="89"/>
                    <a:pt x="62" y="89"/>
                  </a:cubicBezTo>
                  <a:moveTo>
                    <a:pt x="56" y="78"/>
                  </a:moveTo>
                  <a:cubicBezTo>
                    <a:pt x="56" y="79"/>
                    <a:pt x="56" y="79"/>
                    <a:pt x="56" y="79"/>
                  </a:cubicBezTo>
                  <a:cubicBezTo>
                    <a:pt x="56" y="80"/>
                    <a:pt x="57" y="80"/>
                    <a:pt x="57" y="81"/>
                  </a:cubicBezTo>
                  <a:cubicBezTo>
                    <a:pt x="57" y="80"/>
                    <a:pt x="56" y="80"/>
                    <a:pt x="56" y="79"/>
                  </a:cubicBezTo>
                  <a:cubicBezTo>
                    <a:pt x="56" y="79"/>
                    <a:pt x="56" y="79"/>
                    <a:pt x="56" y="78"/>
                  </a:cubicBezTo>
                  <a:moveTo>
                    <a:pt x="99" y="77"/>
                  </a:moveTo>
                  <a:cubicBezTo>
                    <a:pt x="100" y="80"/>
                    <a:pt x="101" y="83"/>
                    <a:pt x="101" y="85"/>
                  </a:cubicBezTo>
                  <a:cubicBezTo>
                    <a:pt x="101" y="83"/>
                    <a:pt x="100" y="80"/>
                    <a:pt x="99" y="77"/>
                  </a:cubicBezTo>
                  <a:moveTo>
                    <a:pt x="81" y="75"/>
                  </a:moveTo>
                  <a:cubicBezTo>
                    <a:pt x="81" y="75"/>
                    <a:pt x="80" y="75"/>
                    <a:pt x="80" y="75"/>
                  </a:cubicBezTo>
                  <a:cubicBezTo>
                    <a:pt x="80" y="75"/>
                    <a:pt x="80" y="75"/>
                    <a:pt x="80" y="75"/>
                  </a:cubicBezTo>
                  <a:cubicBezTo>
                    <a:pt x="80" y="75"/>
                    <a:pt x="80" y="75"/>
                    <a:pt x="80" y="75"/>
                  </a:cubicBezTo>
                  <a:cubicBezTo>
                    <a:pt x="81" y="75"/>
                    <a:pt x="81" y="75"/>
                    <a:pt x="81" y="75"/>
                  </a:cubicBezTo>
                  <a:moveTo>
                    <a:pt x="78" y="71"/>
                  </a:moveTo>
                  <a:cubicBezTo>
                    <a:pt x="78" y="71"/>
                    <a:pt x="78" y="71"/>
                    <a:pt x="79" y="72"/>
                  </a:cubicBezTo>
                  <a:cubicBezTo>
                    <a:pt x="79" y="73"/>
                    <a:pt x="79" y="74"/>
                    <a:pt x="79" y="75"/>
                  </a:cubicBezTo>
                  <a:cubicBezTo>
                    <a:pt x="79" y="73"/>
                    <a:pt x="79" y="72"/>
                    <a:pt x="78" y="71"/>
                  </a:cubicBezTo>
                  <a:cubicBezTo>
                    <a:pt x="78" y="71"/>
                    <a:pt x="78" y="71"/>
                    <a:pt x="78" y="71"/>
                  </a:cubicBezTo>
                  <a:moveTo>
                    <a:pt x="67" y="67"/>
                  </a:moveTo>
                  <a:cubicBezTo>
                    <a:pt x="65" y="67"/>
                    <a:pt x="64" y="68"/>
                    <a:pt x="63" y="70"/>
                  </a:cubicBezTo>
                  <a:cubicBezTo>
                    <a:pt x="61" y="73"/>
                    <a:pt x="61" y="76"/>
                    <a:pt x="62" y="79"/>
                  </a:cubicBezTo>
                  <a:cubicBezTo>
                    <a:pt x="62" y="79"/>
                    <a:pt x="62" y="79"/>
                    <a:pt x="62" y="79"/>
                  </a:cubicBezTo>
                  <a:cubicBezTo>
                    <a:pt x="62" y="79"/>
                    <a:pt x="62" y="79"/>
                    <a:pt x="62" y="79"/>
                  </a:cubicBezTo>
                  <a:cubicBezTo>
                    <a:pt x="61" y="76"/>
                    <a:pt x="61" y="73"/>
                    <a:pt x="63" y="70"/>
                  </a:cubicBezTo>
                  <a:cubicBezTo>
                    <a:pt x="64" y="69"/>
                    <a:pt x="65" y="67"/>
                    <a:pt x="67" y="67"/>
                  </a:cubicBezTo>
                  <a:moveTo>
                    <a:pt x="71" y="66"/>
                  </a:moveTo>
                  <a:cubicBezTo>
                    <a:pt x="71" y="66"/>
                    <a:pt x="71" y="66"/>
                    <a:pt x="71" y="66"/>
                  </a:cubicBezTo>
                  <a:cubicBezTo>
                    <a:pt x="72" y="66"/>
                    <a:pt x="73" y="66"/>
                    <a:pt x="74" y="67"/>
                  </a:cubicBezTo>
                  <a:cubicBezTo>
                    <a:pt x="73" y="66"/>
                    <a:pt x="72" y="66"/>
                    <a:pt x="71" y="66"/>
                  </a:cubicBezTo>
                  <a:moveTo>
                    <a:pt x="78" y="65"/>
                  </a:moveTo>
                  <a:cubicBezTo>
                    <a:pt x="78" y="65"/>
                    <a:pt x="79" y="65"/>
                    <a:pt x="79" y="66"/>
                  </a:cubicBezTo>
                  <a:cubicBezTo>
                    <a:pt x="79" y="66"/>
                    <a:pt x="80" y="66"/>
                    <a:pt x="80" y="66"/>
                  </a:cubicBezTo>
                  <a:cubicBezTo>
                    <a:pt x="79" y="66"/>
                    <a:pt x="78" y="65"/>
                    <a:pt x="78" y="65"/>
                  </a:cubicBezTo>
                  <a:moveTo>
                    <a:pt x="64" y="63"/>
                  </a:moveTo>
                  <a:cubicBezTo>
                    <a:pt x="64" y="63"/>
                    <a:pt x="64" y="63"/>
                    <a:pt x="63" y="63"/>
                  </a:cubicBezTo>
                  <a:cubicBezTo>
                    <a:pt x="63" y="63"/>
                    <a:pt x="63" y="64"/>
                    <a:pt x="62" y="64"/>
                  </a:cubicBezTo>
                  <a:cubicBezTo>
                    <a:pt x="63" y="64"/>
                    <a:pt x="63" y="63"/>
                    <a:pt x="63" y="63"/>
                  </a:cubicBezTo>
                  <a:cubicBezTo>
                    <a:pt x="64" y="63"/>
                    <a:pt x="64" y="63"/>
                    <a:pt x="64" y="63"/>
                  </a:cubicBezTo>
                  <a:moveTo>
                    <a:pt x="71" y="62"/>
                  </a:moveTo>
                  <a:cubicBezTo>
                    <a:pt x="72" y="62"/>
                    <a:pt x="72" y="62"/>
                    <a:pt x="72" y="62"/>
                  </a:cubicBezTo>
                  <a:cubicBezTo>
                    <a:pt x="72" y="62"/>
                    <a:pt x="72" y="62"/>
                    <a:pt x="71" y="62"/>
                  </a:cubicBezTo>
                  <a:moveTo>
                    <a:pt x="93" y="60"/>
                  </a:moveTo>
                  <a:cubicBezTo>
                    <a:pt x="94" y="62"/>
                    <a:pt x="95" y="65"/>
                    <a:pt x="96" y="68"/>
                  </a:cubicBezTo>
                  <a:cubicBezTo>
                    <a:pt x="95" y="65"/>
                    <a:pt x="94" y="62"/>
                    <a:pt x="93" y="60"/>
                  </a:cubicBezTo>
                  <a:moveTo>
                    <a:pt x="59" y="16"/>
                  </a:moveTo>
                  <a:cubicBezTo>
                    <a:pt x="64" y="20"/>
                    <a:pt x="68" y="23"/>
                    <a:pt x="71" y="28"/>
                  </a:cubicBezTo>
                  <a:cubicBezTo>
                    <a:pt x="78" y="35"/>
                    <a:pt x="84" y="43"/>
                    <a:pt x="89" y="51"/>
                  </a:cubicBezTo>
                  <a:cubicBezTo>
                    <a:pt x="84" y="43"/>
                    <a:pt x="78" y="35"/>
                    <a:pt x="72" y="28"/>
                  </a:cubicBezTo>
                  <a:cubicBezTo>
                    <a:pt x="68" y="23"/>
                    <a:pt x="64" y="20"/>
                    <a:pt x="59" y="16"/>
                  </a:cubicBezTo>
                  <a:moveTo>
                    <a:pt x="44" y="4"/>
                  </a:moveTo>
                  <a:cubicBezTo>
                    <a:pt x="47" y="6"/>
                    <a:pt x="50" y="8"/>
                    <a:pt x="53" y="10"/>
                  </a:cubicBezTo>
                  <a:cubicBezTo>
                    <a:pt x="52" y="10"/>
                    <a:pt x="52" y="10"/>
                    <a:pt x="51" y="9"/>
                  </a:cubicBezTo>
                  <a:cubicBezTo>
                    <a:pt x="49" y="7"/>
                    <a:pt x="47" y="6"/>
                    <a:pt x="44" y="4"/>
                  </a:cubicBezTo>
                  <a:moveTo>
                    <a:pt x="35" y="2"/>
                  </a:moveTo>
                  <a:cubicBezTo>
                    <a:pt x="33" y="4"/>
                    <a:pt x="31" y="5"/>
                    <a:pt x="29" y="7"/>
                  </a:cubicBezTo>
                  <a:cubicBezTo>
                    <a:pt x="28" y="8"/>
                    <a:pt x="26" y="10"/>
                    <a:pt x="24" y="11"/>
                  </a:cubicBezTo>
                  <a:cubicBezTo>
                    <a:pt x="26" y="9"/>
                    <a:pt x="29" y="8"/>
                    <a:pt x="31" y="6"/>
                  </a:cubicBezTo>
                  <a:cubicBezTo>
                    <a:pt x="32" y="5"/>
                    <a:pt x="34" y="3"/>
                    <a:pt x="35" y="2"/>
                  </a:cubicBezTo>
                  <a:moveTo>
                    <a:pt x="37" y="0"/>
                  </a:moveTo>
                  <a:cubicBezTo>
                    <a:pt x="37" y="0"/>
                    <a:pt x="37" y="0"/>
                    <a:pt x="37" y="0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37" y="0"/>
                    <a:pt x="38" y="0"/>
                    <a:pt x="38" y="0"/>
                  </a:cubicBezTo>
                  <a:cubicBezTo>
                    <a:pt x="38" y="0"/>
                    <a:pt x="37" y="0"/>
                    <a:pt x="37" y="0"/>
                  </a:cubicBezTo>
                </a:path>
              </a:pathLst>
            </a:custGeom>
            <a:solidFill>
              <a:srgbClr val="C297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93" name="Freeform 406"/>
            <p:cNvSpPr>
              <a:spLocks noEditPoints="1"/>
            </p:cNvSpPr>
            <p:nvPr/>
          </p:nvSpPr>
          <p:spPr bwMode="auto">
            <a:xfrm>
              <a:off x="1404938" y="2293938"/>
              <a:ext cx="398462" cy="889000"/>
            </a:xfrm>
            <a:custGeom>
              <a:avLst/>
              <a:gdLst>
                <a:gd name="T0" fmla="*/ 2 w 106"/>
                <a:gd name="T1" fmla="*/ 219 h 236"/>
                <a:gd name="T2" fmla="*/ 37 w 106"/>
                <a:gd name="T3" fmla="*/ 1 h 236"/>
                <a:gd name="T4" fmla="*/ 26 w 106"/>
                <a:gd name="T5" fmla="*/ 11 h 236"/>
                <a:gd name="T6" fmla="*/ 53 w 106"/>
                <a:gd name="T7" fmla="*/ 66 h 236"/>
                <a:gd name="T8" fmla="*/ 60 w 106"/>
                <a:gd name="T9" fmla="*/ 108 h 236"/>
                <a:gd name="T10" fmla="*/ 69 w 106"/>
                <a:gd name="T11" fmla="*/ 103 h 236"/>
                <a:gd name="T12" fmla="*/ 76 w 106"/>
                <a:gd name="T13" fmla="*/ 108 h 236"/>
                <a:gd name="T14" fmla="*/ 74 w 106"/>
                <a:gd name="T15" fmla="*/ 109 h 236"/>
                <a:gd name="T16" fmla="*/ 71 w 106"/>
                <a:gd name="T17" fmla="*/ 108 h 236"/>
                <a:gd name="T18" fmla="*/ 65 w 106"/>
                <a:gd name="T19" fmla="*/ 109 h 236"/>
                <a:gd name="T20" fmla="*/ 73 w 106"/>
                <a:gd name="T21" fmla="*/ 124 h 236"/>
                <a:gd name="T22" fmla="*/ 82 w 106"/>
                <a:gd name="T23" fmla="*/ 121 h 236"/>
                <a:gd name="T24" fmla="*/ 86 w 106"/>
                <a:gd name="T25" fmla="*/ 112 h 236"/>
                <a:gd name="T26" fmla="*/ 79 w 106"/>
                <a:gd name="T27" fmla="*/ 100 h 236"/>
                <a:gd name="T28" fmla="*/ 58 w 106"/>
                <a:gd name="T29" fmla="*/ 79 h 236"/>
                <a:gd name="T30" fmla="*/ 66 w 106"/>
                <a:gd name="T31" fmla="*/ 63 h 236"/>
                <a:gd name="T32" fmla="*/ 75 w 106"/>
                <a:gd name="T33" fmla="*/ 63 h 236"/>
                <a:gd name="T34" fmla="*/ 83 w 106"/>
                <a:gd name="T35" fmla="*/ 75 h 236"/>
                <a:gd name="T36" fmla="*/ 82 w 106"/>
                <a:gd name="T37" fmla="*/ 75 h 236"/>
                <a:gd name="T38" fmla="*/ 80 w 106"/>
                <a:gd name="T39" fmla="*/ 71 h 236"/>
                <a:gd name="T40" fmla="*/ 72 w 106"/>
                <a:gd name="T41" fmla="*/ 66 h 236"/>
                <a:gd name="T42" fmla="*/ 64 w 106"/>
                <a:gd name="T43" fmla="*/ 79 h 236"/>
                <a:gd name="T44" fmla="*/ 91 w 106"/>
                <a:gd name="T45" fmla="*/ 109 h 236"/>
                <a:gd name="T46" fmla="*/ 76 w 106"/>
                <a:gd name="T47" fmla="*/ 129 h 236"/>
                <a:gd name="T48" fmla="*/ 73 w 106"/>
                <a:gd name="T49" fmla="*/ 129 h 236"/>
                <a:gd name="T50" fmla="*/ 59 w 106"/>
                <a:gd name="T51" fmla="*/ 120 h 236"/>
                <a:gd name="T52" fmla="*/ 50 w 106"/>
                <a:gd name="T53" fmla="*/ 152 h 236"/>
                <a:gd name="T54" fmla="*/ 4 w 106"/>
                <a:gd name="T55" fmla="*/ 216 h 236"/>
                <a:gd name="T56" fmla="*/ 26 w 106"/>
                <a:gd name="T57" fmla="*/ 236 h 236"/>
                <a:gd name="T58" fmla="*/ 29 w 106"/>
                <a:gd name="T59" fmla="*/ 235 h 236"/>
                <a:gd name="T60" fmla="*/ 68 w 106"/>
                <a:gd name="T61" fmla="*/ 199 h 236"/>
                <a:gd name="T62" fmla="*/ 88 w 106"/>
                <a:gd name="T63" fmla="*/ 170 h 236"/>
                <a:gd name="T64" fmla="*/ 81 w 106"/>
                <a:gd name="T65" fmla="*/ 149 h 236"/>
                <a:gd name="T66" fmla="*/ 68 w 106"/>
                <a:gd name="T67" fmla="*/ 143 h 236"/>
                <a:gd name="T68" fmla="*/ 63 w 106"/>
                <a:gd name="T69" fmla="*/ 159 h 236"/>
                <a:gd name="T70" fmla="*/ 69 w 106"/>
                <a:gd name="T71" fmla="*/ 158 h 236"/>
                <a:gd name="T72" fmla="*/ 71 w 106"/>
                <a:gd name="T73" fmla="*/ 156 h 236"/>
                <a:gd name="T74" fmla="*/ 74 w 106"/>
                <a:gd name="T75" fmla="*/ 157 h 236"/>
                <a:gd name="T76" fmla="*/ 68 w 106"/>
                <a:gd name="T77" fmla="*/ 165 h 236"/>
                <a:gd name="T78" fmla="*/ 56 w 106"/>
                <a:gd name="T79" fmla="*/ 161 h 236"/>
                <a:gd name="T80" fmla="*/ 64 w 106"/>
                <a:gd name="T81" fmla="*/ 139 h 236"/>
                <a:gd name="T82" fmla="*/ 75 w 106"/>
                <a:gd name="T83" fmla="*/ 139 h 236"/>
                <a:gd name="T84" fmla="*/ 91 w 106"/>
                <a:gd name="T85" fmla="*/ 155 h 236"/>
                <a:gd name="T86" fmla="*/ 93 w 106"/>
                <a:gd name="T87" fmla="*/ 159 h 236"/>
                <a:gd name="T88" fmla="*/ 101 w 106"/>
                <a:gd name="T89" fmla="*/ 139 h 236"/>
                <a:gd name="T90" fmla="*/ 104 w 106"/>
                <a:gd name="T91" fmla="*/ 126 h 236"/>
                <a:gd name="T92" fmla="*/ 105 w 106"/>
                <a:gd name="T93" fmla="*/ 111 h 236"/>
                <a:gd name="T94" fmla="*/ 106 w 106"/>
                <a:gd name="T95" fmla="*/ 107 h 236"/>
                <a:gd name="T96" fmla="*/ 101 w 106"/>
                <a:gd name="T97" fmla="*/ 77 h 236"/>
                <a:gd name="T98" fmla="*/ 92 w 106"/>
                <a:gd name="T99" fmla="*/ 53 h 236"/>
                <a:gd name="T100" fmla="*/ 55 w 106"/>
                <a:gd name="T101" fmla="*/ 10 h 236"/>
                <a:gd name="T102" fmla="*/ 39 w 106"/>
                <a:gd name="T103" fmla="*/ 0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6" h="236">
                  <a:moveTo>
                    <a:pt x="2" y="220"/>
                  </a:moveTo>
                  <a:cubicBezTo>
                    <a:pt x="1" y="219"/>
                    <a:pt x="1" y="219"/>
                    <a:pt x="1" y="219"/>
                  </a:cubicBezTo>
                  <a:cubicBezTo>
                    <a:pt x="1" y="218"/>
                    <a:pt x="1" y="218"/>
                    <a:pt x="1" y="218"/>
                  </a:cubicBezTo>
                  <a:cubicBezTo>
                    <a:pt x="2" y="219"/>
                    <a:pt x="2" y="219"/>
                    <a:pt x="2" y="219"/>
                  </a:cubicBezTo>
                  <a:cubicBezTo>
                    <a:pt x="2" y="220"/>
                    <a:pt x="2" y="220"/>
                    <a:pt x="2" y="220"/>
                  </a:cubicBezTo>
                  <a:moveTo>
                    <a:pt x="39" y="0"/>
                  </a:moveTo>
                  <a:cubicBezTo>
                    <a:pt x="39" y="0"/>
                    <a:pt x="39" y="0"/>
                    <a:pt x="39" y="0"/>
                  </a:cubicBezTo>
                  <a:cubicBezTo>
                    <a:pt x="38" y="0"/>
                    <a:pt x="38" y="0"/>
                    <a:pt x="37" y="1"/>
                  </a:cubicBezTo>
                  <a:cubicBezTo>
                    <a:pt x="37" y="1"/>
                    <a:pt x="37" y="2"/>
                    <a:pt x="37" y="2"/>
                  </a:cubicBezTo>
                  <a:cubicBezTo>
                    <a:pt x="36" y="3"/>
                    <a:pt x="34" y="5"/>
                    <a:pt x="33" y="6"/>
                  </a:cubicBezTo>
                  <a:cubicBezTo>
                    <a:pt x="31" y="8"/>
                    <a:pt x="28" y="9"/>
                    <a:pt x="26" y="11"/>
                  </a:cubicBezTo>
                  <a:cubicBezTo>
                    <a:pt x="26" y="11"/>
                    <a:pt x="26" y="11"/>
                    <a:pt x="26" y="11"/>
                  </a:cubicBezTo>
                  <a:cubicBezTo>
                    <a:pt x="24" y="12"/>
                    <a:pt x="24" y="13"/>
                    <a:pt x="25" y="14"/>
                  </a:cubicBezTo>
                  <a:cubicBezTo>
                    <a:pt x="26" y="16"/>
                    <a:pt x="27" y="17"/>
                    <a:pt x="28" y="18"/>
                  </a:cubicBezTo>
                  <a:cubicBezTo>
                    <a:pt x="34" y="26"/>
                    <a:pt x="39" y="33"/>
                    <a:pt x="44" y="42"/>
                  </a:cubicBezTo>
                  <a:cubicBezTo>
                    <a:pt x="47" y="49"/>
                    <a:pt x="51" y="58"/>
                    <a:pt x="53" y="66"/>
                  </a:cubicBezTo>
                  <a:cubicBezTo>
                    <a:pt x="57" y="78"/>
                    <a:pt x="58" y="91"/>
                    <a:pt x="58" y="104"/>
                  </a:cubicBezTo>
                  <a:cubicBezTo>
                    <a:pt x="58" y="105"/>
                    <a:pt x="58" y="106"/>
                    <a:pt x="58" y="108"/>
                  </a:cubicBezTo>
                  <a:cubicBezTo>
                    <a:pt x="59" y="108"/>
                    <a:pt x="59" y="108"/>
                    <a:pt x="59" y="108"/>
                  </a:cubicBezTo>
                  <a:cubicBezTo>
                    <a:pt x="60" y="108"/>
                    <a:pt x="60" y="108"/>
                    <a:pt x="60" y="108"/>
                  </a:cubicBezTo>
                  <a:cubicBezTo>
                    <a:pt x="60" y="108"/>
                    <a:pt x="60" y="108"/>
                    <a:pt x="60" y="108"/>
                  </a:cubicBezTo>
                  <a:cubicBezTo>
                    <a:pt x="60" y="107"/>
                    <a:pt x="61" y="106"/>
                    <a:pt x="62" y="105"/>
                  </a:cubicBezTo>
                  <a:cubicBezTo>
                    <a:pt x="64" y="104"/>
                    <a:pt x="65" y="104"/>
                    <a:pt x="67" y="104"/>
                  </a:cubicBezTo>
                  <a:cubicBezTo>
                    <a:pt x="68" y="103"/>
                    <a:pt x="68" y="103"/>
                    <a:pt x="69" y="103"/>
                  </a:cubicBezTo>
                  <a:cubicBezTo>
                    <a:pt x="70" y="103"/>
                    <a:pt x="71" y="104"/>
                    <a:pt x="73" y="104"/>
                  </a:cubicBezTo>
                  <a:cubicBezTo>
                    <a:pt x="74" y="105"/>
                    <a:pt x="75" y="105"/>
                    <a:pt x="76" y="106"/>
                  </a:cubicBezTo>
                  <a:cubicBezTo>
                    <a:pt x="76" y="107"/>
                    <a:pt x="76" y="107"/>
                    <a:pt x="76" y="108"/>
                  </a:cubicBezTo>
                  <a:cubicBezTo>
                    <a:pt x="76" y="108"/>
                    <a:pt x="76" y="108"/>
                    <a:pt x="76" y="108"/>
                  </a:cubicBezTo>
                  <a:cubicBezTo>
                    <a:pt x="76" y="109"/>
                    <a:pt x="76" y="109"/>
                    <a:pt x="76" y="109"/>
                  </a:cubicBezTo>
                  <a:cubicBezTo>
                    <a:pt x="76" y="109"/>
                    <a:pt x="75" y="109"/>
                    <a:pt x="75" y="109"/>
                  </a:cubicBezTo>
                  <a:cubicBezTo>
                    <a:pt x="75" y="110"/>
                    <a:pt x="74" y="110"/>
                    <a:pt x="74" y="110"/>
                  </a:cubicBezTo>
                  <a:cubicBezTo>
                    <a:pt x="74" y="110"/>
                    <a:pt x="74" y="110"/>
                    <a:pt x="74" y="109"/>
                  </a:cubicBezTo>
                  <a:cubicBezTo>
                    <a:pt x="73" y="109"/>
                    <a:pt x="73" y="109"/>
                    <a:pt x="73" y="109"/>
                  </a:cubicBezTo>
                  <a:cubicBezTo>
                    <a:pt x="73" y="109"/>
                    <a:pt x="73" y="109"/>
                    <a:pt x="73" y="109"/>
                  </a:cubicBezTo>
                  <a:cubicBezTo>
                    <a:pt x="72" y="109"/>
                    <a:pt x="72" y="109"/>
                    <a:pt x="72" y="108"/>
                  </a:cubicBezTo>
                  <a:cubicBezTo>
                    <a:pt x="71" y="108"/>
                    <a:pt x="71" y="108"/>
                    <a:pt x="71" y="108"/>
                  </a:cubicBezTo>
                  <a:cubicBezTo>
                    <a:pt x="70" y="108"/>
                    <a:pt x="69" y="108"/>
                    <a:pt x="69" y="108"/>
                  </a:cubicBezTo>
                  <a:cubicBezTo>
                    <a:pt x="68" y="108"/>
                    <a:pt x="68" y="108"/>
                    <a:pt x="67" y="108"/>
                  </a:cubicBezTo>
                  <a:cubicBezTo>
                    <a:pt x="67" y="108"/>
                    <a:pt x="66" y="108"/>
                    <a:pt x="66" y="109"/>
                  </a:cubicBezTo>
                  <a:cubicBezTo>
                    <a:pt x="65" y="109"/>
                    <a:pt x="65" y="109"/>
                    <a:pt x="65" y="109"/>
                  </a:cubicBezTo>
                  <a:cubicBezTo>
                    <a:pt x="65" y="109"/>
                    <a:pt x="65" y="110"/>
                    <a:pt x="64" y="110"/>
                  </a:cubicBezTo>
                  <a:cubicBezTo>
                    <a:pt x="64" y="111"/>
                    <a:pt x="63" y="113"/>
                    <a:pt x="63" y="114"/>
                  </a:cubicBezTo>
                  <a:cubicBezTo>
                    <a:pt x="64" y="115"/>
                    <a:pt x="64" y="117"/>
                    <a:pt x="64" y="118"/>
                  </a:cubicBezTo>
                  <a:cubicBezTo>
                    <a:pt x="66" y="121"/>
                    <a:pt x="69" y="124"/>
                    <a:pt x="73" y="124"/>
                  </a:cubicBezTo>
                  <a:cubicBezTo>
                    <a:pt x="73" y="124"/>
                    <a:pt x="74" y="124"/>
                    <a:pt x="74" y="124"/>
                  </a:cubicBezTo>
                  <a:cubicBezTo>
                    <a:pt x="75" y="124"/>
                    <a:pt x="76" y="124"/>
                    <a:pt x="77" y="124"/>
                  </a:cubicBezTo>
                  <a:cubicBezTo>
                    <a:pt x="77" y="124"/>
                    <a:pt x="78" y="123"/>
                    <a:pt x="79" y="123"/>
                  </a:cubicBezTo>
                  <a:cubicBezTo>
                    <a:pt x="80" y="123"/>
                    <a:pt x="81" y="122"/>
                    <a:pt x="82" y="121"/>
                  </a:cubicBezTo>
                  <a:cubicBezTo>
                    <a:pt x="82" y="121"/>
                    <a:pt x="82" y="121"/>
                    <a:pt x="83" y="121"/>
                  </a:cubicBezTo>
                  <a:cubicBezTo>
                    <a:pt x="84" y="119"/>
                    <a:pt x="85" y="117"/>
                    <a:pt x="86" y="114"/>
                  </a:cubicBezTo>
                  <a:cubicBezTo>
                    <a:pt x="86" y="114"/>
                    <a:pt x="86" y="114"/>
                    <a:pt x="86" y="114"/>
                  </a:cubicBezTo>
                  <a:cubicBezTo>
                    <a:pt x="86" y="113"/>
                    <a:pt x="86" y="113"/>
                    <a:pt x="86" y="112"/>
                  </a:cubicBezTo>
                  <a:cubicBezTo>
                    <a:pt x="86" y="112"/>
                    <a:pt x="86" y="112"/>
                    <a:pt x="86" y="112"/>
                  </a:cubicBezTo>
                  <a:cubicBezTo>
                    <a:pt x="85" y="108"/>
                    <a:pt x="84" y="106"/>
                    <a:pt x="82" y="103"/>
                  </a:cubicBezTo>
                  <a:cubicBezTo>
                    <a:pt x="82" y="103"/>
                    <a:pt x="82" y="103"/>
                    <a:pt x="82" y="103"/>
                  </a:cubicBezTo>
                  <a:cubicBezTo>
                    <a:pt x="81" y="102"/>
                    <a:pt x="80" y="101"/>
                    <a:pt x="79" y="100"/>
                  </a:cubicBezTo>
                  <a:cubicBezTo>
                    <a:pt x="76" y="97"/>
                    <a:pt x="72" y="95"/>
                    <a:pt x="69" y="93"/>
                  </a:cubicBezTo>
                  <a:cubicBezTo>
                    <a:pt x="67" y="92"/>
                    <a:pt x="66" y="90"/>
                    <a:pt x="64" y="89"/>
                  </a:cubicBezTo>
                  <a:cubicBezTo>
                    <a:pt x="62" y="87"/>
                    <a:pt x="60" y="84"/>
                    <a:pt x="59" y="81"/>
                  </a:cubicBezTo>
                  <a:cubicBezTo>
                    <a:pt x="59" y="80"/>
                    <a:pt x="58" y="80"/>
                    <a:pt x="58" y="79"/>
                  </a:cubicBezTo>
                  <a:cubicBezTo>
                    <a:pt x="58" y="79"/>
                    <a:pt x="58" y="79"/>
                    <a:pt x="58" y="78"/>
                  </a:cubicBezTo>
                  <a:cubicBezTo>
                    <a:pt x="57" y="72"/>
                    <a:pt x="60" y="66"/>
                    <a:pt x="64" y="64"/>
                  </a:cubicBezTo>
                  <a:cubicBezTo>
                    <a:pt x="65" y="64"/>
                    <a:pt x="65" y="63"/>
                    <a:pt x="65" y="63"/>
                  </a:cubicBezTo>
                  <a:cubicBezTo>
                    <a:pt x="66" y="63"/>
                    <a:pt x="66" y="63"/>
                    <a:pt x="66" y="63"/>
                  </a:cubicBezTo>
                  <a:cubicBezTo>
                    <a:pt x="68" y="62"/>
                    <a:pt x="69" y="62"/>
                    <a:pt x="71" y="62"/>
                  </a:cubicBezTo>
                  <a:cubicBezTo>
                    <a:pt x="72" y="62"/>
                    <a:pt x="72" y="62"/>
                    <a:pt x="73" y="62"/>
                  </a:cubicBezTo>
                  <a:cubicBezTo>
                    <a:pt x="74" y="62"/>
                    <a:pt x="74" y="62"/>
                    <a:pt x="74" y="62"/>
                  </a:cubicBezTo>
                  <a:cubicBezTo>
                    <a:pt x="74" y="63"/>
                    <a:pt x="75" y="63"/>
                    <a:pt x="75" y="63"/>
                  </a:cubicBezTo>
                  <a:cubicBezTo>
                    <a:pt x="77" y="63"/>
                    <a:pt x="78" y="64"/>
                    <a:pt x="80" y="65"/>
                  </a:cubicBezTo>
                  <a:cubicBezTo>
                    <a:pt x="80" y="65"/>
                    <a:pt x="81" y="66"/>
                    <a:pt x="82" y="66"/>
                  </a:cubicBezTo>
                  <a:cubicBezTo>
                    <a:pt x="84" y="68"/>
                    <a:pt x="84" y="71"/>
                    <a:pt x="84" y="74"/>
                  </a:cubicBezTo>
                  <a:cubicBezTo>
                    <a:pt x="83" y="75"/>
                    <a:pt x="83" y="75"/>
                    <a:pt x="83" y="75"/>
                  </a:cubicBezTo>
                  <a:cubicBezTo>
                    <a:pt x="83" y="75"/>
                    <a:pt x="83" y="75"/>
                    <a:pt x="83" y="75"/>
                  </a:cubicBezTo>
                  <a:cubicBezTo>
                    <a:pt x="83" y="75"/>
                    <a:pt x="83" y="75"/>
                    <a:pt x="82" y="75"/>
                  </a:cubicBezTo>
                  <a:cubicBezTo>
                    <a:pt x="82" y="75"/>
                    <a:pt x="82" y="75"/>
                    <a:pt x="82" y="75"/>
                  </a:cubicBezTo>
                  <a:cubicBezTo>
                    <a:pt x="82" y="75"/>
                    <a:pt x="82" y="75"/>
                    <a:pt x="82" y="75"/>
                  </a:cubicBezTo>
                  <a:cubicBezTo>
                    <a:pt x="82" y="75"/>
                    <a:pt x="81" y="75"/>
                    <a:pt x="81" y="75"/>
                  </a:cubicBezTo>
                  <a:cubicBezTo>
                    <a:pt x="81" y="75"/>
                    <a:pt x="81" y="75"/>
                    <a:pt x="81" y="75"/>
                  </a:cubicBezTo>
                  <a:cubicBezTo>
                    <a:pt x="81" y="74"/>
                    <a:pt x="81" y="73"/>
                    <a:pt x="81" y="72"/>
                  </a:cubicBezTo>
                  <a:cubicBezTo>
                    <a:pt x="80" y="71"/>
                    <a:pt x="80" y="71"/>
                    <a:pt x="80" y="71"/>
                  </a:cubicBezTo>
                  <a:cubicBezTo>
                    <a:pt x="79" y="69"/>
                    <a:pt x="78" y="68"/>
                    <a:pt x="76" y="67"/>
                  </a:cubicBezTo>
                  <a:cubicBezTo>
                    <a:pt x="75" y="66"/>
                    <a:pt x="74" y="66"/>
                    <a:pt x="73" y="66"/>
                  </a:cubicBezTo>
                  <a:cubicBezTo>
                    <a:pt x="73" y="66"/>
                    <a:pt x="73" y="66"/>
                    <a:pt x="73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0" y="66"/>
                    <a:pt x="69" y="66"/>
                    <a:pt x="69" y="67"/>
                  </a:cubicBezTo>
                  <a:cubicBezTo>
                    <a:pt x="67" y="67"/>
                    <a:pt x="66" y="69"/>
                    <a:pt x="65" y="70"/>
                  </a:cubicBezTo>
                  <a:cubicBezTo>
                    <a:pt x="63" y="73"/>
                    <a:pt x="63" y="76"/>
                    <a:pt x="64" y="79"/>
                  </a:cubicBezTo>
                  <a:cubicBezTo>
                    <a:pt x="64" y="79"/>
                    <a:pt x="64" y="79"/>
                    <a:pt x="64" y="79"/>
                  </a:cubicBezTo>
                  <a:cubicBezTo>
                    <a:pt x="65" y="83"/>
                    <a:pt x="67" y="85"/>
                    <a:pt x="70" y="87"/>
                  </a:cubicBezTo>
                  <a:cubicBezTo>
                    <a:pt x="74" y="90"/>
                    <a:pt x="78" y="93"/>
                    <a:pt x="82" y="95"/>
                  </a:cubicBezTo>
                  <a:cubicBezTo>
                    <a:pt x="86" y="99"/>
                    <a:pt x="90" y="104"/>
                    <a:pt x="91" y="109"/>
                  </a:cubicBezTo>
                  <a:cubicBezTo>
                    <a:pt x="92" y="112"/>
                    <a:pt x="92" y="115"/>
                    <a:pt x="91" y="118"/>
                  </a:cubicBezTo>
                  <a:cubicBezTo>
                    <a:pt x="91" y="120"/>
                    <a:pt x="89" y="122"/>
                    <a:pt x="88" y="124"/>
                  </a:cubicBezTo>
                  <a:cubicBezTo>
                    <a:pt x="87" y="125"/>
                    <a:pt x="85" y="126"/>
                    <a:pt x="84" y="126"/>
                  </a:cubicBezTo>
                  <a:cubicBezTo>
                    <a:pt x="81" y="128"/>
                    <a:pt x="79" y="129"/>
                    <a:pt x="76" y="129"/>
                  </a:cubicBezTo>
                  <a:cubicBezTo>
                    <a:pt x="75" y="129"/>
                    <a:pt x="75" y="129"/>
                    <a:pt x="75" y="129"/>
                  </a:cubicBezTo>
                  <a:cubicBezTo>
                    <a:pt x="74" y="129"/>
                    <a:pt x="74" y="129"/>
                    <a:pt x="74" y="129"/>
                  </a:cubicBezTo>
                  <a:cubicBezTo>
                    <a:pt x="74" y="129"/>
                    <a:pt x="73" y="129"/>
                    <a:pt x="73" y="129"/>
                  </a:cubicBezTo>
                  <a:cubicBezTo>
                    <a:pt x="73" y="129"/>
                    <a:pt x="73" y="129"/>
                    <a:pt x="73" y="129"/>
                  </a:cubicBezTo>
                  <a:cubicBezTo>
                    <a:pt x="68" y="129"/>
                    <a:pt x="63" y="127"/>
                    <a:pt x="60" y="122"/>
                  </a:cubicBezTo>
                  <a:cubicBezTo>
                    <a:pt x="60" y="122"/>
                    <a:pt x="60" y="122"/>
                    <a:pt x="60" y="122"/>
                  </a:cubicBezTo>
                  <a:cubicBezTo>
                    <a:pt x="60" y="122"/>
                    <a:pt x="60" y="122"/>
                    <a:pt x="60" y="121"/>
                  </a:cubicBezTo>
                  <a:cubicBezTo>
                    <a:pt x="60" y="121"/>
                    <a:pt x="59" y="120"/>
                    <a:pt x="59" y="120"/>
                  </a:cubicBezTo>
                  <a:cubicBezTo>
                    <a:pt x="59" y="119"/>
                    <a:pt x="59" y="119"/>
                    <a:pt x="58" y="119"/>
                  </a:cubicBezTo>
                  <a:cubicBezTo>
                    <a:pt x="57" y="120"/>
                    <a:pt x="58" y="121"/>
                    <a:pt x="57" y="122"/>
                  </a:cubicBezTo>
                  <a:cubicBezTo>
                    <a:pt x="57" y="123"/>
                    <a:pt x="57" y="124"/>
                    <a:pt x="57" y="124"/>
                  </a:cubicBezTo>
                  <a:cubicBezTo>
                    <a:pt x="56" y="134"/>
                    <a:pt x="53" y="143"/>
                    <a:pt x="50" y="152"/>
                  </a:cubicBezTo>
                  <a:cubicBezTo>
                    <a:pt x="48" y="158"/>
                    <a:pt x="45" y="165"/>
                    <a:pt x="42" y="171"/>
                  </a:cubicBezTo>
                  <a:cubicBezTo>
                    <a:pt x="35" y="183"/>
                    <a:pt x="27" y="194"/>
                    <a:pt x="17" y="205"/>
                  </a:cubicBezTo>
                  <a:cubicBezTo>
                    <a:pt x="15" y="206"/>
                    <a:pt x="13" y="208"/>
                    <a:pt x="11" y="209"/>
                  </a:cubicBezTo>
                  <a:cubicBezTo>
                    <a:pt x="9" y="212"/>
                    <a:pt x="6" y="214"/>
                    <a:pt x="4" y="216"/>
                  </a:cubicBezTo>
                  <a:cubicBezTo>
                    <a:pt x="0" y="218"/>
                    <a:pt x="0" y="219"/>
                    <a:pt x="2" y="220"/>
                  </a:cubicBezTo>
                  <a:cubicBezTo>
                    <a:pt x="4" y="221"/>
                    <a:pt x="7" y="223"/>
                    <a:pt x="9" y="224"/>
                  </a:cubicBezTo>
                  <a:cubicBezTo>
                    <a:pt x="14" y="227"/>
                    <a:pt x="19" y="231"/>
                    <a:pt x="24" y="235"/>
                  </a:cubicBezTo>
                  <a:cubicBezTo>
                    <a:pt x="25" y="236"/>
                    <a:pt x="25" y="236"/>
                    <a:pt x="26" y="236"/>
                  </a:cubicBezTo>
                  <a:cubicBezTo>
                    <a:pt x="26" y="236"/>
                    <a:pt x="26" y="236"/>
                    <a:pt x="26" y="236"/>
                  </a:cubicBezTo>
                  <a:cubicBezTo>
                    <a:pt x="27" y="236"/>
                    <a:pt x="27" y="236"/>
                    <a:pt x="27" y="236"/>
                  </a:cubicBezTo>
                  <a:cubicBezTo>
                    <a:pt x="28" y="235"/>
                    <a:pt x="28" y="235"/>
                    <a:pt x="28" y="235"/>
                  </a:cubicBezTo>
                  <a:cubicBezTo>
                    <a:pt x="29" y="235"/>
                    <a:pt x="29" y="235"/>
                    <a:pt x="29" y="235"/>
                  </a:cubicBezTo>
                  <a:cubicBezTo>
                    <a:pt x="35" y="230"/>
                    <a:pt x="41" y="225"/>
                    <a:pt x="47" y="220"/>
                  </a:cubicBezTo>
                  <a:cubicBezTo>
                    <a:pt x="47" y="220"/>
                    <a:pt x="47" y="220"/>
                    <a:pt x="47" y="220"/>
                  </a:cubicBezTo>
                  <a:cubicBezTo>
                    <a:pt x="48" y="219"/>
                    <a:pt x="49" y="218"/>
                    <a:pt x="50" y="218"/>
                  </a:cubicBezTo>
                  <a:cubicBezTo>
                    <a:pt x="56" y="212"/>
                    <a:pt x="62" y="205"/>
                    <a:pt x="68" y="199"/>
                  </a:cubicBezTo>
                  <a:cubicBezTo>
                    <a:pt x="69" y="198"/>
                    <a:pt x="70" y="197"/>
                    <a:pt x="71" y="196"/>
                  </a:cubicBezTo>
                  <a:cubicBezTo>
                    <a:pt x="72" y="194"/>
                    <a:pt x="73" y="193"/>
                    <a:pt x="74" y="192"/>
                  </a:cubicBezTo>
                  <a:cubicBezTo>
                    <a:pt x="76" y="188"/>
                    <a:pt x="79" y="185"/>
                    <a:pt x="81" y="181"/>
                  </a:cubicBezTo>
                  <a:cubicBezTo>
                    <a:pt x="84" y="177"/>
                    <a:pt x="86" y="174"/>
                    <a:pt x="88" y="170"/>
                  </a:cubicBezTo>
                  <a:cubicBezTo>
                    <a:pt x="88" y="170"/>
                    <a:pt x="89" y="170"/>
                    <a:pt x="89" y="169"/>
                  </a:cubicBezTo>
                  <a:cubicBezTo>
                    <a:pt x="89" y="168"/>
                    <a:pt x="89" y="167"/>
                    <a:pt x="89" y="166"/>
                  </a:cubicBezTo>
                  <a:cubicBezTo>
                    <a:pt x="89" y="162"/>
                    <a:pt x="88" y="159"/>
                    <a:pt x="86" y="157"/>
                  </a:cubicBezTo>
                  <a:cubicBezTo>
                    <a:pt x="85" y="154"/>
                    <a:pt x="83" y="152"/>
                    <a:pt x="81" y="149"/>
                  </a:cubicBezTo>
                  <a:cubicBezTo>
                    <a:pt x="79" y="148"/>
                    <a:pt x="77" y="146"/>
                    <a:pt x="75" y="145"/>
                  </a:cubicBezTo>
                  <a:cubicBezTo>
                    <a:pt x="75" y="144"/>
                    <a:pt x="75" y="144"/>
                    <a:pt x="74" y="144"/>
                  </a:cubicBezTo>
                  <a:cubicBezTo>
                    <a:pt x="73" y="144"/>
                    <a:pt x="71" y="143"/>
                    <a:pt x="69" y="143"/>
                  </a:cubicBezTo>
                  <a:cubicBezTo>
                    <a:pt x="69" y="143"/>
                    <a:pt x="69" y="143"/>
                    <a:pt x="68" y="143"/>
                  </a:cubicBezTo>
                  <a:cubicBezTo>
                    <a:pt x="65" y="143"/>
                    <a:pt x="62" y="144"/>
                    <a:pt x="61" y="146"/>
                  </a:cubicBezTo>
                  <a:cubicBezTo>
                    <a:pt x="60" y="147"/>
                    <a:pt x="60" y="148"/>
                    <a:pt x="59" y="149"/>
                  </a:cubicBezTo>
                  <a:cubicBezTo>
                    <a:pt x="59" y="152"/>
                    <a:pt x="59" y="154"/>
                    <a:pt x="60" y="156"/>
                  </a:cubicBezTo>
                  <a:cubicBezTo>
                    <a:pt x="61" y="157"/>
                    <a:pt x="62" y="158"/>
                    <a:pt x="63" y="159"/>
                  </a:cubicBezTo>
                  <a:cubicBezTo>
                    <a:pt x="63" y="160"/>
                    <a:pt x="64" y="160"/>
                    <a:pt x="65" y="160"/>
                  </a:cubicBezTo>
                  <a:cubicBezTo>
                    <a:pt x="65" y="160"/>
                    <a:pt x="65" y="160"/>
                    <a:pt x="65" y="160"/>
                  </a:cubicBezTo>
                  <a:cubicBezTo>
                    <a:pt x="66" y="160"/>
                    <a:pt x="67" y="160"/>
                    <a:pt x="68" y="159"/>
                  </a:cubicBezTo>
                  <a:cubicBezTo>
                    <a:pt x="68" y="159"/>
                    <a:pt x="69" y="159"/>
                    <a:pt x="69" y="158"/>
                  </a:cubicBezTo>
                  <a:cubicBezTo>
                    <a:pt x="69" y="158"/>
                    <a:pt x="70" y="158"/>
                    <a:pt x="70" y="157"/>
                  </a:cubicBezTo>
                  <a:cubicBezTo>
                    <a:pt x="70" y="157"/>
                    <a:pt x="70" y="157"/>
                    <a:pt x="70" y="157"/>
                  </a:cubicBezTo>
                  <a:cubicBezTo>
                    <a:pt x="70" y="157"/>
                    <a:pt x="70" y="157"/>
                    <a:pt x="70" y="157"/>
                  </a:cubicBezTo>
                  <a:cubicBezTo>
                    <a:pt x="70" y="157"/>
                    <a:pt x="71" y="157"/>
                    <a:pt x="71" y="156"/>
                  </a:cubicBezTo>
                  <a:cubicBezTo>
                    <a:pt x="72" y="156"/>
                    <a:pt x="72" y="156"/>
                    <a:pt x="73" y="156"/>
                  </a:cubicBezTo>
                  <a:cubicBezTo>
                    <a:pt x="73" y="156"/>
                    <a:pt x="73" y="156"/>
                    <a:pt x="73" y="156"/>
                  </a:cubicBezTo>
                  <a:cubicBezTo>
                    <a:pt x="74" y="156"/>
                    <a:pt x="74" y="156"/>
                    <a:pt x="74" y="156"/>
                  </a:cubicBezTo>
                  <a:cubicBezTo>
                    <a:pt x="74" y="156"/>
                    <a:pt x="74" y="156"/>
                    <a:pt x="74" y="157"/>
                  </a:cubicBezTo>
                  <a:cubicBezTo>
                    <a:pt x="75" y="157"/>
                    <a:pt x="75" y="157"/>
                    <a:pt x="75" y="158"/>
                  </a:cubicBezTo>
                  <a:cubicBezTo>
                    <a:pt x="75" y="158"/>
                    <a:pt x="75" y="158"/>
                    <a:pt x="75" y="159"/>
                  </a:cubicBezTo>
                  <a:cubicBezTo>
                    <a:pt x="75" y="159"/>
                    <a:pt x="74" y="160"/>
                    <a:pt x="74" y="161"/>
                  </a:cubicBezTo>
                  <a:cubicBezTo>
                    <a:pt x="72" y="163"/>
                    <a:pt x="71" y="164"/>
                    <a:pt x="68" y="165"/>
                  </a:cubicBezTo>
                  <a:cubicBezTo>
                    <a:pt x="67" y="165"/>
                    <a:pt x="66" y="165"/>
                    <a:pt x="65" y="165"/>
                  </a:cubicBezTo>
                  <a:cubicBezTo>
                    <a:pt x="63" y="165"/>
                    <a:pt x="61" y="165"/>
                    <a:pt x="60" y="164"/>
                  </a:cubicBezTo>
                  <a:cubicBezTo>
                    <a:pt x="59" y="164"/>
                    <a:pt x="59" y="163"/>
                    <a:pt x="59" y="163"/>
                  </a:cubicBezTo>
                  <a:cubicBezTo>
                    <a:pt x="58" y="163"/>
                    <a:pt x="57" y="162"/>
                    <a:pt x="56" y="161"/>
                  </a:cubicBezTo>
                  <a:cubicBezTo>
                    <a:pt x="53" y="158"/>
                    <a:pt x="52" y="152"/>
                    <a:pt x="54" y="147"/>
                  </a:cubicBezTo>
                  <a:cubicBezTo>
                    <a:pt x="54" y="146"/>
                    <a:pt x="55" y="145"/>
                    <a:pt x="56" y="144"/>
                  </a:cubicBezTo>
                  <a:cubicBezTo>
                    <a:pt x="56" y="143"/>
                    <a:pt x="57" y="142"/>
                    <a:pt x="57" y="142"/>
                  </a:cubicBezTo>
                  <a:cubicBezTo>
                    <a:pt x="59" y="140"/>
                    <a:pt x="61" y="139"/>
                    <a:pt x="64" y="139"/>
                  </a:cubicBezTo>
                  <a:cubicBezTo>
                    <a:pt x="64" y="138"/>
                    <a:pt x="65" y="138"/>
                    <a:pt x="66" y="138"/>
                  </a:cubicBezTo>
                  <a:cubicBezTo>
                    <a:pt x="66" y="138"/>
                    <a:pt x="67" y="138"/>
                    <a:pt x="68" y="138"/>
                  </a:cubicBezTo>
                  <a:cubicBezTo>
                    <a:pt x="68" y="138"/>
                    <a:pt x="68" y="138"/>
                    <a:pt x="68" y="138"/>
                  </a:cubicBezTo>
                  <a:cubicBezTo>
                    <a:pt x="70" y="138"/>
                    <a:pt x="73" y="139"/>
                    <a:pt x="75" y="139"/>
                  </a:cubicBezTo>
                  <a:cubicBezTo>
                    <a:pt x="76" y="140"/>
                    <a:pt x="78" y="141"/>
                    <a:pt x="79" y="142"/>
                  </a:cubicBezTo>
                  <a:cubicBezTo>
                    <a:pt x="80" y="142"/>
                    <a:pt x="80" y="142"/>
                    <a:pt x="80" y="142"/>
                  </a:cubicBezTo>
                  <a:cubicBezTo>
                    <a:pt x="83" y="144"/>
                    <a:pt x="85" y="146"/>
                    <a:pt x="87" y="149"/>
                  </a:cubicBezTo>
                  <a:cubicBezTo>
                    <a:pt x="89" y="151"/>
                    <a:pt x="90" y="153"/>
                    <a:pt x="91" y="155"/>
                  </a:cubicBezTo>
                  <a:cubicBezTo>
                    <a:pt x="91" y="155"/>
                    <a:pt x="91" y="156"/>
                    <a:pt x="91" y="156"/>
                  </a:cubicBezTo>
                  <a:cubicBezTo>
                    <a:pt x="92" y="157"/>
                    <a:pt x="92" y="158"/>
                    <a:pt x="92" y="159"/>
                  </a:cubicBezTo>
                  <a:cubicBezTo>
                    <a:pt x="93" y="159"/>
                    <a:pt x="93" y="159"/>
                    <a:pt x="93" y="159"/>
                  </a:cubicBezTo>
                  <a:cubicBezTo>
                    <a:pt x="93" y="159"/>
                    <a:pt x="93" y="159"/>
                    <a:pt x="93" y="159"/>
                  </a:cubicBezTo>
                  <a:cubicBezTo>
                    <a:pt x="94" y="159"/>
                    <a:pt x="94" y="159"/>
                    <a:pt x="94" y="159"/>
                  </a:cubicBezTo>
                  <a:cubicBezTo>
                    <a:pt x="94" y="158"/>
                    <a:pt x="95" y="157"/>
                    <a:pt x="95" y="156"/>
                  </a:cubicBezTo>
                  <a:cubicBezTo>
                    <a:pt x="95" y="156"/>
                    <a:pt x="96" y="155"/>
                    <a:pt x="96" y="154"/>
                  </a:cubicBezTo>
                  <a:cubicBezTo>
                    <a:pt x="98" y="149"/>
                    <a:pt x="100" y="144"/>
                    <a:pt x="101" y="139"/>
                  </a:cubicBezTo>
                  <a:cubicBezTo>
                    <a:pt x="101" y="139"/>
                    <a:pt x="101" y="139"/>
                    <a:pt x="101" y="139"/>
                  </a:cubicBezTo>
                  <a:cubicBezTo>
                    <a:pt x="101" y="139"/>
                    <a:pt x="101" y="139"/>
                    <a:pt x="101" y="139"/>
                  </a:cubicBezTo>
                  <a:cubicBezTo>
                    <a:pt x="101" y="139"/>
                    <a:pt x="101" y="139"/>
                    <a:pt x="101" y="138"/>
                  </a:cubicBezTo>
                  <a:cubicBezTo>
                    <a:pt x="102" y="134"/>
                    <a:pt x="103" y="130"/>
                    <a:pt x="104" y="126"/>
                  </a:cubicBezTo>
                  <a:cubicBezTo>
                    <a:pt x="104" y="126"/>
                    <a:pt x="104" y="126"/>
                    <a:pt x="104" y="126"/>
                  </a:cubicBezTo>
                  <a:cubicBezTo>
                    <a:pt x="104" y="126"/>
                    <a:pt x="104" y="126"/>
                    <a:pt x="104" y="126"/>
                  </a:cubicBezTo>
                  <a:cubicBezTo>
                    <a:pt x="105" y="121"/>
                    <a:pt x="105" y="116"/>
                    <a:pt x="105" y="111"/>
                  </a:cubicBezTo>
                  <a:cubicBezTo>
                    <a:pt x="105" y="111"/>
                    <a:pt x="105" y="111"/>
                    <a:pt x="105" y="111"/>
                  </a:cubicBezTo>
                  <a:cubicBezTo>
                    <a:pt x="105" y="111"/>
                    <a:pt x="105" y="111"/>
                    <a:pt x="105" y="111"/>
                  </a:cubicBezTo>
                  <a:cubicBezTo>
                    <a:pt x="106" y="110"/>
                    <a:pt x="106" y="109"/>
                    <a:pt x="106" y="107"/>
                  </a:cubicBezTo>
                  <a:cubicBezTo>
                    <a:pt x="106" y="107"/>
                    <a:pt x="106" y="107"/>
                    <a:pt x="106" y="107"/>
                  </a:cubicBezTo>
                  <a:cubicBezTo>
                    <a:pt x="106" y="107"/>
                    <a:pt x="106" y="107"/>
                    <a:pt x="106" y="107"/>
                  </a:cubicBezTo>
                  <a:cubicBezTo>
                    <a:pt x="106" y="106"/>
                    <a:pt x="106" y="104"/>
                    <a:pt x="106" y="103"/>
                  </a:cubicBezTo>
                  <a:cubicBezTo>
                    <a:pt x="105" y="102"/>
                    <a:pt x="105" y="101"/>
                    <a:pt x="105" y="99"/>
                  </a:cubicBezTo>
                  <a:cubicBezTo>
                    <a:pt x="105" y="95"/>
                    <a:pt x="104" y="90"/>
                    <a:pt x="103" y="85"/>
                  </a:cubicBezTo>
                  <a:cubicBezTo>
                    <a:pt x="103" y="83"/>
                    <a:pt x="102" y="80"/>
                    <a:pt x="101" y="77"/>
                  </a:cubicBezTo>
                  <a:cubicBezTo>
                    <a:pt x="101" y="75"/>
                    <a:pt x="100" y="72"/>
                    <a:pt x="99" y="70"/>
                  </a:cubicBezTo>
                  <a:cubicBezTo>
                    <a:pt x="99" y="69"/>
                    <a:pt x="99" y="68"/>
                    <a:pt x="98" y="68"/>
                  </a:cubicBezTo>
                  <a:cubicBezTo>
                    <a:pt x="97" y="65"/>
                    <a:pt x="96" y="62"/>
                    <a:pt x="95" y="60"/>
                  </a:cubicBezTo>
                  <a:cubicBezTo>
                    <a:pt x="94" y="57"/>
                    <a:pt x="93" y="55"/>
                    <a:pt x="92" y="53"/>
                  </a:cubicBezTo>
                  <a:cubicBezTo>
                    <a:pt x="91" y="52"/>
                    <a:pt x="91" y="52"/>
                    <a:pt x="91" y="51"/>
                  </a:cubicBezTo>
                  <a:cubicBezTo>
                    <a:pt x="86" y="43"/>
                    <a:pt x="80" y="35"/>
                    <a:pt x="73" y="28"/>
                  </a:cubicBezTo>
                  <a:cubicBezTo>
                    <a:pt x="70" y="23"/>
                    <a:pt x="66" y="20"/>
                    <a:pt x="61" y="16"/>
                  </a:cubicBezTo>
                  <a:cubicBezTo>
                    <a:pt x="59" y="14"/>
                    <a:pt x="57" y="12"/>
                    <a:pt x="55" y="10"/>
                  </a:cubicBezTo>
                  <a:cubicBezTo>
                    <a:pt x="52" y="8"/>
                    <a:pt x="49" y="6"/>
                    <a:pt x="46" y="4"/>
                  </a:cubicBezTo>
                  <a:cubicBezTo>
                    <a:pt x="44" y="3"/>
                    <a:pt x="42" y="2"/>
                    <a:pt x="41" y="1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40" y="0"/>
                    <a:pt x="39" y="0"/>
                    <a:pt x="39" y="0"/>
                  </a:cubicBezTo>
                </a:path>
              </a:pathLst>
            </a:custGeom>
            <a:solidFill>
              <a:srgbClr val="8B0D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94" name="Freeform 407"/>
            <p:cNvSpPr>
              <a:spLocks/>
            </p:cNvSpPr>
            <p:nvPr/>
          </p:nvSpPr>
          <p:spPr bwMode="auto">
            <a:xfrm>
              <a:off x="1408113" y="3114675"/>
              <a:ext cx="3175" cy="7938"/>
            </a:xfrm>
            <a:custGeom>
              <a:avLst/>
              <a:gdLst>
                <a:gd name="T0" fmla="*/ 0 w 1"/>
                <a:gd name="T1" fmla="*/ 0 h 2"/>
                <a:gd name="T2" fmla="*/ 0 w 1"/>
                <a:gd name="T3" fmla="*/ 1 h 2"/>
                <a:gd name="T4" fmla="*/ 1 w 1"/>
                <a:gd name="T5" fmla="*/ 2 h 2"/>
                <a:gd name="T6" fmla="*/ 1 w 1"/>
                <a:gd name="T7" fmla="*/ 1 h 2"/>
                <a:gd name="T8" fmla="*/ 0 w 1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0" y="0"/>
                  </a:cubicBezTo>
                </a:path>
              </a:pathLst>
            </a:custGeom>
            <a:solidFill>
              <a:srgbClr val="880A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95" name="Freeform 408"/>
            <p:cNvSpPr>
              <a:spLocks noEditPoints="1"/>
            </p:cNvSpPr>
            <p:nvPr/>
          </p:nvSpPr>
          <p:spPr bwMode="auto">
            <a:xfrm>
              <a:off x="1081088" y="3679825"/>
              <a:ext cx="176212" cy="850900"/>
            </a:xfrm>
            <a:custGeom>
              <a:avLst/>
              <a:gdLst>
                <a:gd name="T0" fmla="*/ 39 w 47"/>
                <a:gd name="T1" fmla="*/ 226 h 226"/>
                <a:gd name="T2" fmla="*/ 44 w 47"/>
                <a:gd name="T3" fmla="*/ 226 h 226"/>
                <a:gd name="T4" fmla="*/ 40 w 47"/>
                <a:gd name="T5" fmla="*/ 226 h 226"/>
                <a:gd name="T6" fmla="*/ 39 w 47"/>
                <a:gd name="T7" fmla="*/ 225 h 226"/>
                <a:gd name="T8" fmla="*/ 39 w 47"/>
                <a:gd name="T9" fmla="*/ 225 h 226"/>
                <a:gd name="T10" fmla="*/ 47 w 47"/>
                <a:gd name="T11" fmla="*/ 221 h 226"/>
                <a:gd name="T12" fmla="*/ 46 w 47"/>
                <a:gd name="T13" fmla="*/ 216 h 226"/>
                <a:gd name="T14" fmla="*/ 47 w 47"/>
                <a:gd name="T15" fmla="*/ 221 h 226"/>
                <a:gd name="T16" fmla="*/ 46 w 47"/>
                <a:gd name="T17" fmla="*/ 216 h 226"/>
                <a:gd name="T18" fmla="*/ 27 w 47"/>
                <a:gd name="T19" fmla="*/ 216 h 226"/>
                <a:gd name="T20" fmla="*/ 27 w 47"/>
                <a:gd name="T21" fmla="*/ 216 h 226"/>
                <a:gd name="T22" fmla="*/ 18 w 47"/>
                <a:gd name="T23" fmla="*/ 200 h 226"/>
                <a:gd name="T24" fmla="*/ 21 w 47"/>
                <a:gd name="T25" fmla="*/ 207 h 226"/>
                <a:gd name="T26" fmla="*/ 38 w 47"/>
                <a:gd name="T27" fmla="*/ 191 h 226"/>
                <a:gd name="T28" fmla="*/ 39 w 47"/>
                <a:gd name="T29" fmla="*/ 194 h 226"/>
                <a:gd name="T30" fmla="*/ 12 w 47"/>
                <a:gd name="T31" fmla="*/ 184 h 226"/>
                <a:gd name="T32" fmla="*/ 14 w 47"/>
                <a:gd name="T33" fmla="*/ 193 h 226"/>
                <a:gd name="T34" fmla="*/ 12 w 47"/>
                <a:gd name="T35" fmla="*/ 184 h 226"/>
                <a:gd name="T36" fmla="*/ 11 w 47"/>
                <a:gd name="T37" fmla="*/ 177 h 226"/>
                <a:gd name="T38" fmla="*/ 10 w 47"/>
                <a:gd name="T39" fmla="*/ 160 h 226"/>
                <a:gd name="T40" fmla="*/ 10 w 47"/>
                <a:gd name="T41" fmla="*/ 163 h 226"/>
                <a:gd name="T42" fmla="*/ 12 w 47"/>
                <a:gd name="T43" fmla="*/ 140 h 226"/>
                <a:gd name="T44" fmla="*/ 12 w 47"/>
                <a:gd name="T45" fmla="*/ 140 h 226"/>
                <a:gd name="T46" fmla="*/ 12 w 47"/>
                <a:gd name="T47" fmla="*/ 140 h 226"/>
                <a:gd name="T48" fmla="*/ 8 w 47"/>
                <a:gd name="T49" fmla="*/ 126 h 226"/>
                <a:gd name="T50" fmla="*/ 8 w 47"/>
                <a:gd name="T51" fmla="*/ 128 h 226"/>
                <a:gd name="T52" fmla="*/ 30 w 47"/>
                <a:gd name="T53" fmla="*/ 118 h 226"/>
                <a:gd name="T54" fmla="*/ 29 w 47"/>
                <a:gd name="T55" fmla="*/ 144 h 226"/>
                <a:gd name="T56" fmla="*/ 29 w 47"/>
                <a:gd name="T57" fmla="*/ 139 h 226"/>
                <a:gd name="T58" fmla="*/ 30 w 47"/>
                <a:gd name="T59" fmla="*/ 118 h 226"/>
                <a:gd name="T60" fmla="*/ 0 w 47"/>
                <a:gd name="T61" fmla="*/ 112 h 226"/>
                <a:gd name="T62" fmla="*/ 19 w 47"/>
                <a:gd name="T63" fmla="*/ 105 h 226"/>
                <a:gd name="T64" fmla="*/ 19 w 47"/>
                <a:gd name="T65" fmla="*/ 105 h 226"/>
                <a:gd name="T66" fmla="*/ 19 w 47"/>
                <a:gd name="T67" fmla="*/ 105 h 226"/>
                <a:gd name="T68" fmla="*/ 39 w 47"/>
                <a:gd name="T69" fmla="*/ 66 h 226"/>
                <a:gd name="T70" fmla="*/ 33 w 47"/>
                <a:gd name="T71" fmla="*/ 96 h 226"/>
                <a:gd name="T72" fmla="*/ 39 w 47"/>
                <a:gd name="T73" fmla="*/ 66 h 226"/>
                <a:gd name="T74" fmla="*/ 0 w 47"/>
                <a:gd name="T75" fmla="*/ 63 h 226"/>
                <a:gd name="T76" fmla="*/ 0 w 47"/>
                <a:gd name="T77" fmla="*/ 69 h 226"/>
                <a:gd name="T78" fmla="*/ 0 w 47"/>
                <a:gd name="T79" fmla="*/ 63 h 226"/>
                <a:gd name="T80" fmla="*/ 27 w 47"/>
                <a:gd name="T81" fmla="*/ 59 h 226"/>
                <a:gd name="T82" fmla="*/ 27 w 47"/>
                <a:gd name="T83" fmla="*/ 59 h 226"/>
                <a:gd name="T84" fmla="*/ 27 w 47"/>
                <a:gd name="T85" fmla="*/ 59 h 226"/>
                <a:gd name="T86" fmla="*/ 21 w 47"/>
                <a:gd name="T87" fmla="*/ 71 h 226"/>
                <a:gd name="T88" fmla="*/ 28 w 47"/>
                <a:gd name="T89" fmla="*/ 52 h 226"/>
                <a:gd name="T90" fmla="*/ 28 w 47"/>
                <a:gd name="T91" fmla="*/ 52 h 226"/>
                <a:gd name="T92" fmla="*/ 19 w 47"/>
                <a:gd name="T93" fmla="*/ 26 h 226"/>
                <a:gd name="T94" fmla="*/ 21 w 47"/>
                <a:gd name="T95" fmla="*/ 33 h 226"/>
                <a:gd name="T96" fmla="*/ 20 w 47"/>
                <a:gd name="T97" fmla="*/ 21 h 226"/>
                <a:gd name="T98" fmla="*/ 28 w 47"/>
                <a:gd name="T99" fmla="*/ 52 h 226"/>
                <a:gd name="T100" fmla="*/ 20 w 47"/>
                <a:gd name="T101" fmla="*/ 21 h 226"/>
                <a:gd name="T102" fmla="*/ 16 w 47"/>
                <a:gd name="T103" fmla="*/ 16 h 226"/>
                <a:gd name="T104" fmla="*/ 17 w 47"/>
                <a:gd name="T105" fmla="*/ 18 h 226"/>
                <a:gd name="T106" fmla="*/ 17 w 47"/>
                <a:gd name="T107" fmla="*/ 16 h 226"/>
                <a:gd name="T108" fmla="*/ 17 w 47"/>
                <a:gd name="T109" fmla="*/ 16 h 226"/>
                <a:gd name="T110" fmla="*/ 17 w 47"/>
                <a:gd name="T111" fmla="*/ 16 h 226"/>
                <a:gd name="T112" fmla="*/ 4 w 47"/>
                <a:gd name="T113" fmla="*/ 4 h 226"/>
                <a:gd name="T114" fmla="*/ 8 w 47"/>
                <a:gd name="T115" fmla="*/ 3 h 226"/>
                <a:gd name="T116" fmla="*/ 20 w 47"/>
                <a:gd name="T117" fmla="*/ 3 h 226"/>
                <a:gd name="T118" fmla="*/ 14 w 47"/>
                <a:gd name="T119" fmla="*/ 0 h 226"/>
                <a:gd name="T120" fmla="*/ 14 w 47"/>
                <a:gd name="T121" fmla="*/ 0 h 226"/>
                <a:gd name="T122" fmla="*/ 16 w 47"/>
                <a:gd name="T123" fmla="*/ 0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7" h="226">
                  <a:moveTo>
                    <a:pt x="39" y="225"/>
                  </a:moveTo>
                  <a:cubicBezTo>
                    <a:pt x="39" y="225"/>
                    <a:pt x="39" y="225"/>
                    <a:pt x="39" y="226"/>
                  </a:cubicBezTo>
                  <a:cubicBezTo>
                    <a:pt x="41" y="226"/>
                    <a:pt x="41" y="226"/>
                    <a:pt x="42" y="226"/>
                  </a:cubicBezTo>
                  <a:cubicBezTo>
                    <a:pt x="43" y="226"/>
                    <a:pt x="43" y="226"/>
                    <a:pt x="44" y="226"/>
                  </a:cubicBezTo>
                  <a:cubicBezTo>
                    <a:pt x="43" y="226"/>
                    <a:pt x="43" y="226"/>
                    <a:pt x="42" y="226"/>
                  </a:cubicBezTo>
                  <a:cubicBezTo>
                    <a:pt x="41" y="226"/>
                    <a:pt x="41" y="226"/>
                    <a:pt x="40" y="226"/>
                  </a:cubicBezTo>
                  <a:cubicBezTo>
                    <a:pt x="39" y="225"/>
                    <a:pt x="39" y="225"/>
                    <a:pt x="39" y="225"/>
                  </a:cubicBezTo>
                  <a:moveTo>
                    <a:pt x="39" y="225"/>
                  </a:moveTo>
                  <a:cubicBezTo>
                    <a:pt x="39" y="225"/>
                    <a:pt x="39" y="225"/>
                    <a:pt x="39" y="225"/>
                  </a:cubicBezTo>
                  <a:cubicBezTo>
                    <a:pt x="39" y="225"/>
                    <a:pt x="39" y="225"/>
                    <a:pt x="39" y="225"/>
                  </a:cubicBezTo>
                  <a:moveTo>
                    <a:pt x="47" y="221"/>
                  </a:moveTo>
                  <a:cubicBezTo>
                    <a:pt x="47" y="221"/>
                    <a:pt x="47" y="221"/>
                    <a:pt x="47" y="221"/>
                  </a:cubicBezTo>
                  <a:cubicBezTo>
                    <a:pt x="47" y="221"/>
                    <a:pt x="47" y="221"/>
                    <a:pt x="47" y="221"/>
                  </a:cubicBezTo>
                  <a:moveTo>
                    <a:pt x="46" y="216"/>
                  </a:moveTo>
                  <a:cubicBezTo>
                    <a:pt x="47" y="217"/>
                    <a:pt x="47" y="218"/>
                    <a:pt x="47" y="219"/>
                  </a:cubicBezTo>
                  <a:cubicBezTo>
                    <a:pt x="47" y="220"/>
                    <a:pt x="47" y="221"/>
                    <a:pt x="47" y="221"/>
                  </a:cubicBezTo>
                  <a:cubicBezTo>
                    <a:pt x="47" y="221"/>
                    <a:pt x="47" y="220"/>
                    <a:pt x="47" y="219"/>
                  </a:cubicBezTo>
                  <a:cubicBezTo>
                    <a:pt x="47" y="218"/>
                    <a:pt x="47" y="217"/>
                    <a:pt x="46" y="216"/>
                  </a:cubicBezTo>
                  <a:moveTo>
                    <a:pt x="25" y="213"/>
                  </a:moveTo>
                  <a:cubicBezTo>
                    <a:pt x="26" y="214"/>
                    <a:pt x="26" y="215"/>
                    <a:pt x="27" y="216"/>
                  </a:cubicBezTo>
                  <a:cubicBezTo>
                    <a:pt x="28" y="217"/>
                    <a:pt x="28" y="217"/>
                    <a:pt x="28" y="217"/>
                  </a:cubicBezTo>
                  <a:cubicBezTo>
                    <a:pt x="28" y="217"/>
                    <a:pt x="28" y="217"/>
                    <a:pt x="27" y="216"/>
                  </a:cubicBezTo>
                  <a:cubicBezTo>
                    <a:pt x="26" y="215"/>
                    <a:pt x="26" y="214"/>
                    <a:pt x="25" y="213"/>
                  </a:cubicBezTo>
                  <a:moveTo>
                    <a:pt x="18" y="200"/>
                  </a:moveTo>
                  <a:cubicBezTo>
                    <a:pt x="19" y="202"/>
                    <a:pt x="20" y="204"/>
                    <a:pt x="21" y="206"/>
                  </a:cubicBezTo>
                  <a:cubicBezTo>
                    <a:pt x="21" y="207"/>
                    <a:pt x="21" y="207"/>
                    <a:pt x="21" y="207"/>
                  </a:cubicBezTo>
                  <a:cubicBezTo>
                    <a:pt x="20" y="205"/>
                    <a:pt x="19" y="202"/>
                    <a:pt x="18" y="200"/>
                  </a:cubicBezTo>
                  <a:moveTo>
                    <a:pt x="38" y="191"/>
                  </a:moveTo>
                  <a:cubicBezTo>
                    <a:pt x="39" y="196"/>
                    <a:pt x="41" y="200"/>
                    <a:pt x="43" y="205"/>
                  </a:cubicBezTo>
                  <a:cubicBezTo>
                    <a:pt x="41" y="201"/>
                    <a:pt x="40" y="197"/>
                    <a:pt x="39" y="194"/>
                  </a:cubicBezTo>
                  <a:cubicBezTo>
                    <a:pt x="39" y="193"/>
                    <a:pt x="38" y="192"/>
                    <a:pt x="38" y="191"/>
                  </a:cubicBezTo>
                  <a:moveTo>
                    <a:pt x="12" y="184"/>
                  </a:moveTo>
                  <a:cubicBezTo>
                    <a:pt x="12" y="186"/>
                    <a:pt x="13" y="189"/>
                    <a:pt x="14" y="192"/>
                  </a:cubicBezTo>
                  <a:cubicBezTo>
                    <a:pt x="14" y="192"/>
                    <a:pt x="14" y="192"/>
                    <a:pt x="14" y="193"/>
                  </a:cubicBezTo>
                  <a:cubicBezTo>
                    <a:pt x="14" y="192"/>
                    <a:pt x="14" y="192"/>
                    <a:pt x="14" y="192"/>
                  </a:cubicBezTo>
                  <a:cubicBezTo>
                    <a:pt x="13" y="189"/>
                    <a:pt x="12" y="186"/>
                    <a:pt x="12" y="184"/>
                  </a:cubicBezTo>
                  <a:moveTo>
                    <a:pt x="10" y="163"/>
                  </a:moveTo>
                  <a:cubicBezTo>
                    <a:pt x="10" y="168"/>
                    <a:pt x="10" y="172"/>
                    <a:pt x="11" y="177"/>
                  </a:cubicBezTo>
                  <a:cubicBezTo>
                    <a:pt x="10" y="172"/>
                    <a:pt x="10" y="168"/>
                    <a:pt x="10" y="163"/>
                  </a:cubicBezTo>
                  <a:moveTo>
                    <a:pt x="10" y="160"/>
                  </a:moveTo>
                  <a:cubicBezTo>
                    <a:pt x="10" y="161"/>
                    <a:pt x="10" y="162"/>
                    <a:pt x="10" y="163"/>
                  </a:cubicBezTo>
                  <a:cubicBezTo>
                    <a:pt x="10" y="163"/>
                    <a:pt x="10" y="163"/>
                    <a:pt x="10" y="163"/>
                  </a:cubicBezTo>
                  <a:cubicBezTo>
                    <a:pt x="10" y="162"/>
                    <a:pt x="10" y="161"/>
                    <a:pt x="10" y="160"/>
                  </a:cubicBezTo>
                  <a:moveTo>
                    <a:pt x="12" y="140"/>
                  </a:moveTo>
                  <a:cubicBezTo>
                    <a:pt x="11" y="146"/>
                    <a:pt x="10" y="151"/>
                    <a:pt x="10" y="157"/>
                  </a:cubicBezTo>
                  <a:cubicBezTo>
                    <a:pt x="10" y="151"/>
                    <a:pt x="11" y="146"/>
                    <a:pt x="12" y="140"/>
                  </a:cubicBezTo>
                  <a:moveTo>
                    <a:pt x="12" y="140"/>
                  </a:moveTo>
                  <a:cubicBezTo>
                    <a:pt x="12" y="140"/>
                    <a:pt x="12" y="140"/>
                    <a:pt x="12" y="140"/>
                  </a:cubicBezTo>
                  <a:cubicBezTo>
                    <a:pt x="12" y="140"/>
                    <a:pt x="12" y="140"/>
                    <a:pt x="12" y="140"/>
                  </a:cubicBezTo>
                  <a:moveTo>
                    <a:pt x="8" y="126"/>
                  </a:moveTo>
                  <a:cubicBezTo>
                    <a:pt x="8" y="127"/>
                    <a:pt x="7" y="128"/>
                    <a:pt x="7" y="130"/>
                  </a:cubicBezTo>
                  <a:cubicBezTo>
                    <a:pt x="7" y="129"/>
                    <a:pt x="7" y="129"/>
                    <a:pt x="8" y="128"/>
                  </a:cubicBezTo>
                  <a:cubicBezTo>
                    <a:pt x="8" y="128"/>
                    <a:pt x="8" y="127"/>
                    <a:pt x="8" y="126"/>
                  </a:cubicBezTo>
                  <a:moveTo>
                    <a:pt x="30" y="118"/>
                  </a:moveTo>
                  <a:cubicBezTo>
                    <a:pt x="30" y="118"/>
                    <a:pt x="30" y="118"/>
                    <a:pt x="29" y="119"/>
                  </a:cubicBezTo>
                  <a:cubicBezTo>
                    <a:pt x="28" y="127"/>
                    <a:pt x="28" y="136"/>
                    <a:pt x="29" y="144"/>
                  </a:cubicBezTo>
                  <a:cubicBezTo>
                    <a:pt x="29" y="153"/>
                    <a:pt x="30" y="161"/>
                    <a:pt x="32" y="170"/>
                  </a:cubicBezTo>
                  <a:cubicBezTo>
                    <a:pt x="30" y="160"/>
                    <a:pt x="29" y="150"/>
                    <a:pt x="29" y="139"/>
                  </a:cubicBezTo>
                  <a:cubicBezTo>
                    <a:pt x="28" y="132"/>
                    <a:pt x="29" y="125"/>
                    <a:pt x="30" y="118"/>
                  </a:cubicBezTo>
                  <a:cubicBezTo>
                    <a:pt x="30" y="118"/>
                    <a:pt x="30" y="118"/>
                    <a:pt x="30" y="118"/>
                  </a:cubicBezTo>
                  <a:moveTo>
                    <a:pt x="0" y="109"/>
                  </a:moveTo>
                  <a:cubicBezTo>
                    <a:pt x="0" y="110"/>
                    <a:pt x="0" y="111"/>
                    <a:pt x="0" y="112"/>
                  </a:cubicBezTo>
                  <a:cubicBezTo>
                    <a:pt x="0" y="111"/>
                    <a:pt x="0" y="110"/>
                    <a:pt x="0" y="109"/>
                  </a:cubicBezTo>
                  <a:moveTo>
                    <a:pt x="19" y="105"/>
                  </a:moveTo>
                  <a:cubicBezTo>
                    <a:pt x="18" y="105"/>
                    <a:pt x="18" y="105"/>
                    <a:pt x="18" y="105"/>
                  </a:cubicBezTo>
                  <a:cubicBezTo>
                    <a:pt x="18" y="105"/>
                    <a:pt x="18" y="105"/>
                    <a:pt x="19" y="105"/>
                  </a:cubicBezTo>
                  <a:moveTo>
                    <a:pt x="21" y="93"/>
                  </a:moveTo>
                  <a:cubicBezTo>
                    <a:pt x="20" y="97"/>
                    <a:pt x="19" y="101"/>
                    <a:pt x="19" y="105"/>
                  </a:cubicBezTo>
                  <a:cubicBezTo>
                    <a:pt x="19" y="101"/>
                    <a:pt x="20" y="97"/>
                    <a:pt x="21" y="93"/>
                  </a:cubicBezTo>
                  <a:moveTo>
                    <a:pt x="39" y="66"/>
                  </a:moveTo>
                  <a:cubicBezTo>
                    <a:pt x="39" y="66"/>
                    <a:pt x="39" y="66"/>
                    <a:pt x="39" y="66"/>
                  </a:cubicBezTo>
                  <a:cubicBezTo>
                    <a:pt x="38" y="76"/>
                    <a:pt x="35" y="86"/>
                    <a:pt x="33" y="96"/>
                  </a:cubicBezTo>
                  <a:cubicBezTo>
                    <a:pt x="33" y="95"/>
                    <a:pt x="33" y="95"/>
                    <a:pt x="33" y="95"/>
                  </a:cubicBezTo>
                  <a:cubicBezTo>
                    <a:pt x="35" y="85"/>
                    <a:pt x="38" y="76"/>
                    <a:pt x="39" y="66"/>
                  </a:cubicBezTo>
                  <a:cubicBezTo>
                    <a:pt x="39" y="66"/>
                    <a:pt x="39" y="66"/>
                    <a:pt x="39" y="66"/>
                  </a:cubicBezTo>
                  <a:moveTo>
                    <a:pt x="0" y="63"/>
                  </a:moveTo>
                  <a:cubicBezTo>
                    <a:pt x="0" y="64"/>
                    <a:pt x="0" y="64"/>
                    <a:pt x="0" y="65"/>
                  </a:cubicBezTo>
                  <a:cubicBezTo>
                    <a:pt x="0" y="66"/>
                    <a:pt x="0" y="68"/>
                    <a:pt x="0" y="69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0" y="67"/>
                    <a:pt x="0" y="65"/>
                    <a:pt x="0" y="63"/>
                  </a:cubicBezTo>
                  <a:moveTo>
                    <a:pt x="27" y="59"/>
                  </a:moveTo>
                  <a:cubicBezTo>
                    <a:pt x="27" y="59"/>
                    <a:pt x="27" y="59"/>
                    <a:pt x="27" y="59"/>
                  </a:cubicBezTo>
                  <a:cubicBezTo>
                    <a:pt x="27" y="59"/>
                    <a:pt x="27" y="59"/>
                    <a:pt x="27" y="59"/>
                  </a:cubicBezTo>
                  <a:moveTo>
                    <a:pt x="27" y="59"/>
                  </a:moveTo>
                  <a:cubicBezTo>
                    <a:pt x="27" y="59"/>
                    <a:pt x="27" y="59"/>
                    <a:pt x="27" y="59"/>
                  </a:cubicBezTo>
                  <a:cubicBezTo>
                    <a:pt x="27" y="59"/>
                    <a:pt x="27" y="59"/>
                    <a:pt x="27" y="59"/>
                  </a:cubicBezTo>
                  <a:moveTo>
                    <a:pt x="22" y="58"/>
                  </a:moveTo>
                  <a:cubicBezTo>
                    <a:pt x="22" y="62"/>
                    <a:pt x="21" y="66"/>
                    <a:pt x="21" y="71"/>
                  </a:cubicBezTo>
                  <a:cubicBezTo>
                    <a:pt x="21" y="66"/>
                    <a:pt x="22" y="62"/>
                    <a:pt x="22" y="58"/>
                  </a:cubicBezTo>
                  <a:moveTo>
                    <a:pt x="28" y="52"/>
                  </a:moveTo>
                  <a:cubicBezTo>
                    <a:pt x="28" y="54"/>
                    <a:pt x="27" y="56"/>
                    <a:pt x="27" y="59"/>
                  </a:cubicBezTo>
                  <a:cubicBezTo>
                    <a:pt x="27" y="56"/>
                    <a:pt x="28" y="54"/>
                    <a:pt x="28" y="52"/>
                  </a:cubicBezTo>
                  <a:cubicBezTo>
                    <a:pt x="28" y="52"/>
                    <a:pt x="28" y="52"/>
                    <a:pt x="28" y="52"/>
                  </a:cubicBezTo>
                  <a:moveTo>
                    <a:pt x="19" y="26"/>
                  </a:moveTo>
                  <a:cubicBezTo>
                    <a:pt x="19" y="27"/>
                    <a:pt x="20" y="28"/>
                    <a:pt x="20" y="28"/>
                  </a:cubicBezTo>
                  <a:cubicBezTo>
                    <a:pt x="20" y="30"/>
                    <a:pt x="21" y="31"/>
                    <a:pt x="21" y="33"/>
                  </a:cubicBezTo>
                  <a:cubicBezTo>
                    <a:pt x="21" y="31"/>
                    <a:pt x="20" y="28"/>
                    <a:pt x="19" y="26"/>
                  </a:cubicBezTo>
                  <a:moveTo>
                    <a:pt x="20" y="21"/>
                  </a:moveTo>
                  <a:cubicBezTo>
                    <a:pt x="21" y="21"/>
                    <a:pt x="21" y="22"/>
                    <a:pt x="21" y="22"/>
                  </a:cubicBezTo>
                  <a:cubicBezTo>
                    <a:pt x="26" y="32"/>
                    <a:pt x="28" y="42"/>
                    <a:pt x="28" y="52"/>
                  </a:cubicBezTo>
                  <a:cubicBezTo>
                    <a:pt x="28" y="42"/>
                    <a:pt x="26" y="32"/>
                    <a:pt x="21" y="22"/>
                  </a:cubicBezTo>
                  <a:cubicBezTo>
                    <a:pt x="21" y="22"/>
                    <a:pt x="21" y="21"/>
                    <a:pt x="20" y="21"/>
                  </a:cubicBezTo>
                  <a:moveTo>
                    <a:pt x="17" y="16"/>
                  </a:moveTo>
                  <a:cubicBezTo>
                    <a:pt x="16" y="16"/>
                    <a:pt x="16" y="16"/>
                    <a:pt x="16" y="16"/>
                  </a:cubicBezTo>
                  <a:cubicBezTo>
                    <a:pt x="16" y="17"/>
                    <a:pt x="16" y="17"/>
                    <a:pt x="17" y="18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6" y="17"/>
                    <a:pt x="16" y="17"/>
                    <a:pt x="16" y="16"/>
                  </a:cubicBezTo>
                  <a:cubicBezTo>
                    <a:pt x="17" y="16"/>
                    <a:pt x="17" y="16"/>
                    <a:pt x="17" y="16"/>
                  </a:cubicBezTo>
                  <a:moveTo>
                    <a:pt x="17" y="16"/>
                  </a:moveTo>
                  <a:cubicBezTo>
                    <a:pt x="17" y="16"/>
                    <a:pt x="17" y="16"/>
                    <a:pt x="17" y="16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7" y="16"/>
                    <a:pt x="17" y="16"/>
                    <a:pt x="17" y="16"/>
                  </a:cubicBezTo>
                  <a:moveTo>
                    <a:pt x="8" y="3"/>
                  </a:moveTo>
                  <a:cubicBezTo>
                    <a:pt x="7" y="3"/>
                    <a:pt x="5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4"/>
                    <a:pt x="6" y="3"/>
                    <a:pt x="8" y="3"/>
                  </a:cubicBezTo>
                  <a:moveTo>
                    <a:pt x="18" y="1"/>
                  </a:moveTo>
                  <a:cubicBezTo>
                    <a:pt x="19" y="2"/>
                    <a:pt x="20" y="3"/>
                    <a:pt x="20" y="3"/>
                  </a:cubicBezTo>
                  <a:cubicBezTo>
                    <a:pt x="20" y="3"/>
                    <a:pt x="19" y="2"/>
                    <a:pt x="18" y="1"/>
                  </a:cubicBezTo>
                  <a:moveTo>
                    <a:pt x="14" y="0"/>
                  </a:moveTo>
                  <a:cubicBezTo>
                    <a:pt x="14" y="0"/>
                    <a:pt x="13" y="0"/>
                    <a:pt x="13" y="0"/>
                  </a:cubicBezTo>
                  <a:cubicBezTo>
                    <a:pt x="13" y="0"/>
                    <a:pt x="14" y="0"/>
                    <a:pt x="14" y="0"/>
                  </a:cubicBezTo>
                  <a:cubicBezTo>
                    <a:pt x="15" y="0"/>
                    <a:pt x="15" y="0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5" y="0"/>
                    <a:pt x="15" y="0"/>
                    <a:pt x="14" y="0"/>
                  </a:cubicBezTo>
                </a:path>
              </a:pathLst>
            </a:custGeom>
            <a:solidFill>
              <a:srgbClr val="C297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96" name="Freeform 409"/>
            <p:cNvSpPr>
              <a:spLocks/>
            </p:cNvSpPr>
            <p:nvPr/>
          </p:nvSpPr>
          <p:spPr bwMode="auto">
            <a:xfrm>
              <a:off x="1073150" y="3679825"/>
              <a:ext cx="184150" cy="850900"/>
            </a:xfrm>
            <a:custGeom>
              <a:avLst/>
              <a:gdLst>
                <a:gd name="T0" fmla="*/ 15 w 49"/>
                <a:gd name="T1" fmla="*/ 0 h 226"/>
                <a:gd name="T2" fmla="*/ 10 w 49"/>
                <a:gd name="T3" fmla="*/ 3 h 226"/>
                <a:gd name="T4" fmla="*/ 6 w 49"/>
                <a:gd name="T5" fmla="*/ 4 h 226"/>
                <a:gd name="T6" fmla="*/ 7 w 49"/>
                <a:gd name="T7" fmla="*/ 7 h 226"/>
                <a:gd name="T8" fmla="*/ 11 w 49"/>
                <a:gd name="T9" fmla="*/ 39 h 226"/>
                <a:gd name="T10" fmla="*/ 2 w 49"/>
                <a:gd name="T11" fmla="*/ 63 h 226"/>
                <a:gd name="T12" fmla="*/ 2 w 49"/>
                <a:gd name="T13" fmla="*/ 69 h 226"/>
                <a:gd name="T14" fmla="*/ 2 w 49"/>
                <a:gd name="T15" fmla="*/ 109 h 226"/>
                <a:gd name="T16" fmla="*/ 1 w 49"/>
                <a:gd name="T17" fmla="*/ 113 h 226"/>
                <a:gd name="T18" fmla="*/ 5 w 49"/>
                <a:gd name="T19" fmla="*/ 125 h 226"/>
                <a:gd name="T20" fmla="*/ 8 w 49"/>
                <a:gd name="T21" fmla="*/ 132 h 226"/>
                <a:gd name="T22" fmla="*/ 9 w 49"/>
                <a:gd name="T23" fmla="*/ 130 h 226"/>
                <a:gd name="T24" fmla="*/ 16 w 49"/>
                <a:gd name="T25" fmla="*/ 101 h 226"/>
                <a:gd name="T26" fmla="*/ 23 w 49"/>
                <a:gd name="T27" fmla="*/ 71 h 226"/>
                <a:gd name="T28" fmla="*/ 25 w 49"/>
                <a:gd name="T29" fmla="*/ 55 h 226"/>
                <a:gd name="T30" fmla="*/ 22 w 49"/>
                <a:gd name="T31" fmla="*/ 28 h 226"/>
                <a:gd name="T32" fmla="*/ 21 w 49"/>
                <a:gd name="T33" fmla="*/ 25 h 226"/>
                <a:gd name="T34" fmla="*/ 18 w 49"/>
                <a:gd name="T35" fmla="*/ 16 h 226"/>
                <a:gd name="T36" fmla="*/ 19 w 49"/>
                <a:gd name="T37" fmla="*/ 16 h 226"/>
                <a:gd name="T38" fmla="*/ 19 w 49"/>
                <a:gd name="T39" fmla="*/ 16 h 226"/>
                <a:gd name="T40" fmla="*/ 20 w 49"/>
                <a:gd name="T41" fmla="*/ 16 h 226"/>
                <a:gd name="T42" fmla="*/ 22 w 49"/>
                <a:gd name="T43" fmla="*/ 21 h 226"/>
                <a:gd name="T44" fmla="*/ 30 w 49"/>
                <a:gd name="T45" fmla="*/ 52 h 226"/>
                <a:gd name="T46" fmla="*/ 30 w 49"/>
                <a:gd name="T47" fmla="*/ 52 h 226"/>
                <a:gd name="T48" fmla="*/ 29 w 49"/>
                <a:gd name="T49" fmla="*/ 59 h 226"/>
                <a:gd name="T50" fmla="*/ 29 w 49"/>
                <a:gd name="T51" fmla="*/ 59 h 226"/>
                <a:gd name="T52" fmla="*/ 29 w 49"/>
                <a:gd name="T53" fmla="*/ 59 h 226"/>
                <a:gd name="T54" fmla="*/ 23 w 49"/>
                <a:gd name="T55" fmla="*/ 93 h 226"/>
                <a:gd name="T56" fmla="*/ 21 w 49"/>
                <a:gd name="T57" fmla="*/ 105 h 226"/>
                <a:gd name="T58" fmla="*/ 20 w 49"/>
                <a:gd name="T59" fmla="*/ 105 h 226"/>
                <a:gd name="T60" fmla="*/ 14 w 49"/>
                <a:gd name="T61" fmla="*/ 140 h 226"/>
                <a:gd name="T62" fmla="*/ 14 w 49"/>
                <a:gd name="T63" fmla="*/ 140 h 226"/>
                <a:gd name="T64" fmla="*/ 12 w 49"/>
                <a:gd name="T65" fmla="*/ 158 h 226"/>
                <a:gd name="T66" fmla="*/ 12 w 49"/>
                <a:gd name="T67" fmla="*/ 163 h 226"/>
                <a:gd name="T68" fmla="*/ 13 w 49"/>
                <a:gd name="T69" fmla="*/ 177 h 226"/>
                <a:gd name="T70" fmla="*/ 14 w 49"/>
                <a:gd name="T71" fmla="*/ 184 h 226"/>
                <a:gd name="T72" fmla="*/ 16 w 49"/>
                <a:gd name="T73" fmla="*/ 193 h 226"/>
                <a:gd name="T74" fmla="*/ 23 w 49"/>
                <a:gd name="T75" fmla="*/ 207 h 226"/>
                <a:gd name="T76" fmla="*/ 29 w 49"/>
                <a:gd name="T77" fmla="*/ 216 h 226"/>
                <a:gd name="T78" fmla="*/ 41 w 49"/>
                <a:gd name="T79" fmla="*/ 225 h 226"/>
                <a:gd name="T80" fmla="*/ 41 w 49"/>
                <a:gd name="T81" fmla="*/ 225 h 226"/>
                <a:gd name="T82" fmla="*/ 44 w 49"/>
                <a:gd name="T83" fmla="*/ 226 h 226"/>
                <a:gd name="T84" fmla="*/ 49 w 49"/>
                <a:gd name="T85" fmla="*/ 221 h 226"/>
                <a:gd name="T86" fmla="*/ 49 w 49"/>
                <a:gd name="T87" fmla="*/ 221 h 226"/>
                <a:gd name="T88" fmla="*/ 48 w 49"/>
                <a:gd name="T89" fmla="*/ 216 h 226"/>
                <a:gd name="T90" fmla="*/ 45 w 49"/>
                <a:gd name="T91" fmla="*/ 205 h 226"/>
                <a:gd name="T92" fmla="*/ 34 w 49"/>
                <a:gd name="T93" fmla="*/ 170 h 226"/>
                <a:gd name="T94" fmla="*/ 31 w 49"/>
                <a:gd name="T95" fmla="*/ 119 h 226"/>
                <a:gd name="T96" fmla="*/ 35 w 49"/>
                <a:gd name="T97" fmla="*/ 96 h 226"/>
                <a:gd name="T98" fmla="*/ 41 w 49"/>
                <a:gd name="T99" fmla="*/ 66 h 226"/>
                <a:gd name="T100" fmla="*/ 42 w 49"/>
                <a:gd name="T101" fmla="*/ 44 h 226"/>
                <a:gd name="T102" fmla="*/ 22 w 49"/>
                <a:gd name="T103" fmla="*/ 3 h 226"/>
                <a:gd name="T104" fmla="*/ 20 w 49"/>
                <a:gd name="T105" fmla="*/ 1 h 226"/>
                <a:gd name="T106" fmla="*/ 16 w 49"/>
                <a:gd name="T107" fmla="*/ 0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9" h="226">
                  <a:moveTo>
                    <a:pt x="16" y="0"/>
                  </a:moveTo>
                  <a:cubicBezTo>
                    <a:pt x="16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3" y="1"/>
                    <a:pt x="11" y="2"/>
                    <a:pt x="10" y="3"/>
                  </a:cubicBezTo>
                  <a:cubicBezTo>
                    <a:pt x="8" y="3"/>
                    <a:pt x="7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4"/>
                    <a:pt x="5" y="5"/>
                    <a:pt x="5" y="5"/>
                  </a:cubicBezTo>
                  <a:cubicBezTo>
                    <a:pt x="6" y="6"/>
                    <a:pt x="6" y="6"/>
                    <a:pt x="7" y="7"/>
                  </a:cubicBezTo>
                  <a:cubicBezTo>
                    <a:pt x="12" y="11"/>
                    <a:pt x="14" y="16"/>
                    <a:pt x="14" y="23"/>
                  </a:cubicBezTo>
                  <a:cubicBezTo>
                    <a:pt x="13" y="28"/>
                    <a:pt x="12" y="33"/>
                    <a:pt x="11" y="39"/>
                  </a:cubicBezTo>
                  <a:cubicBezTo>
                    <a:pt x="9" y="44"/>
                    <a:pt x="7" y="49"/>
                    <a:pt x="5" y="54"/>
                  </a:cubicBezTo>
                  <a:cubicBezTo>
                    <a:pt x="3" y="57"/>
                    <a:pt x="2" y="60"/>
                    <a:pt x="2" y="63"/>
                  </a:cubicBezTo>
                  <a:cubicBezTo>
                    <a:pt x="2" y="65"/>
                    <a:pt x="2" y="67"/>
                    <a:pt x="2" y="69"/>
                  </a:cubicBezTo>
                  <a:cubicBezTo>
                    <a:pt x="2" y="69"/>
                    <a:pt x="2" y="69"/>
                    <a:pt x="2" y="69"/>
                  </a:cubicBezTo>
                  <a:cubicBezTo>
                    <a:pt x="2" y="82"/>
                    <a:pt x="2" y="95"/>
                    <a:pt x="2" y="108"/>
                  </a:cubicBezTo>
                  <a:cubicBezTo>
                    <a:pt x="2" y="109"/>
                    <a:pt x="2" y="109"/>
                    <a:pt x="2" y="109"/>
                  </a:cubicBezTo>
                  <a:cubicBezTo>
                    <a:pt x="2" y="110"/>
                    <a:pt x="2" y="111"/>
                    <a:pt x="2" y="112"/>
                  </a:cubicBezTo>
                  <a:cubicBezTo>
                    <a:pt x="2" y="112"/>
                    <a:pt x="1" y="113"/>
                    <a:pt x="1" y="113"/>
                  </a:cubicBezTo>
                  <a:cubicBezTo>
                    <a:pt x="0" y="114"/>
                    <a:pt x="0" y="115"/>
                    <a:pt x="1" y="116"/>
                  </a:cubicBezTo>
                  <a:cubicBezTo>
                    <a:pt x="2" y="119"/>
                    <a:pt x="3" y="122"/>
                    <a:pt x="5" y="125"/>
                  </a:cubicBezTo>
                  <a:cubicBezTo>
                    <a:pt x="6" y="127"/>
                    <a:pt x="7" y="129"/>
                    <a:pt x="8" y="132"/>
                  </a:cubicBezTo>
                  <a:cubicBezTo>
                    <a:pt x="8" y="132"/>
                    <a:pt x="8" y="132"/>
                    <a:pt x="8" y="132"/>
                  </a:cubicBezTo>
                  <a:cubicBezTo>
                    <a:pt x="9" y="132"/>
                    <a:pt x="9" y="132"/>
                    <a:pt x="9" y="132"/>
                  </a:cubicBezTo>
                  <a:cubicBezTo>
                    <a:pt x="9" y="131"/>
                    <a:pt x="9" y="130"/>
                    <a:pt x="9" y="130"/>
                  </a:cubicBezTo>
                  <a:cubicBezTo>
                    <a:pt x="9" y="128"/>
                    <a:pt x="10" y="127"/>
                    <a:pt x="10" y="126"/>
                  </a:cubicBezTo>
                  <a:cubicBezTo>
                    <a:pt x="11" y="118"/>
                    <a:pt x="14" y="109"/>
                    <a:pt x="16" y="101"/>
                  </a:cubicBezTo>
                  <a:cubicBezTo>
                    <a:pt x="18" y="92"/>
                    <a:pt x="20" y="84"/>
                    <a:pt x="22" y="75"/>
                  </a:cubicBezTo>
                  <a:cubicBezTo>
                    <a:pt x="22" y="74"/>
                    <a:pt x="22" y="72"/>
                    <a:pt x="23" y="71"/>
                  </a:cubicBezTo>
                  <a:cubicBezTo>
                    <a:pt x="23" y="66"/>
                    <a:pt x="24" y="62"/>
                    <a:pt x="24" y="58"/>
                  </a:cubicBezTo>
                  <a:cubicBezTo>
                    <a:pt x="24" y="57"/>
                    <a:pt x="25" y="56"/>
                    <a:pt x="25" y="55"/>
                  </a:cubicBezTo>
                  <a:cubicBezTo>
                    <a:pt x="25" y="47"/>
                    <a:pt x="25" y="40"/>
                    <a:pt x="23" y="33"/>
                  </a:cubicBezTo>
                  <a:cubicBezTo>
                    <a:pt x="23" y="31"/>
                    <a:pt x="22" y="30"/>
                    <a:pt x="22" y="28"/>
                  </a:cubicBezTo>
                  <a:cubicBezTo>
                    <a:pt x="22" y="28"/>
                    <a:pt x="21" y="27"/>
                    <a:pt x="21" y="26"/>
                  </a:cubicBezTo>
                  <a:cubicBezTo>
                    <a:pt x="21" y="26"/>
                    <a:pt x="21" y="25"/>
                    <a:pt x="21" y="25"/>
                  </a:cubicBezTo>
                  <a:cubicBezTo>
                    <a:pt x="20" y="23"/>
                    <a:pt x="19" y="20"/>
                    <a:pt x="19" y="18"/>
                  </a:cubicBezTo>
                  <a:cubicBezTo>
                    <a:pt x="18" y="17"/>
                    <a:pt x="18" y="17"/>
                    <a:pt x="18" y="16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0" y="16"/>
                    <a:pt x="21" y="17"/>
                    <a:pt x="21" y="17"/>
                  </a:cubicBezTo>
                  <a:cubicBezTo>
                    <a:pt x="21" y="18"/>
                    <a:pt x="22" y="20"/>
                    <a:pt x="22" y="21"/>
                  </a:cubicBezTo>
                  <a:cubicBezTo>
                    <a:pt x="23" y="21"/>
                    <a:pt x="23" y="22"/>
                    <a:pt x="23" y="22"/>
                  </a:cubicBezTo>
                  <a:cubicBezTo>
                    <a:pt x="28" y="32"/>
                    <a:pt x="30" y="42"/>
                    <a:pt x="30" y="52"/>
                  </a:cubicBezTo>
                  <a:cubicBezTo>
                    <a:pt x="30" y="52"/>
                    <a:pt x="30" y="52"/>
                    <a:pt x="30" y="52"/>
                  </a:cubicBezTo>
                  <a:cubicBezTo>
                    <a:pt x="30" y="52"/>
                    <a:pt x="30" y="52"/>
                    <a:pt x="30" y="52"/>
                  </a:cubicBezTo>
                  <a:cubicBezTo>
                    <a:pt x="30" y="52"/>
                    <a:pt x="30" y="52"/>
                    <a:pt x="30" y="52"/>
                  </a:cubicBezTo>
                  <a:cubicBezTo>
                    <a:pt x="30" y="54"/>
                    <a:pt x="29" y="56"/>
                    <a:pt x="29" y="59"/>
                  </a:cubicBezTo>
                  <a:cubicBezTo>
                    <a:pt x="29" y="59"/>
                    <a:pt x="29" y="59"/>
                    <a:pt x="29" y="59"/>
                  </a:cubicBezTo>
                  <a:cubicBezTo>
                    <a:pt x="29" y="59"/>
                    <a:pt x="29" y="59"/>
                    <a:pt x="29" y="59"/>
                  </a:cubicBezTo>
                  <a:cubicBezTo>
                    <a:pt x="29" y="59"/>
                    <a:pt x="29" y="59"/>
                    <a:pt x="29" y="59"/>
                  </a:cubicBezTo>
                  <a:cubicBezTo>
                    <a:pt x="29" y="59"/>
                    <a:pt x="29" y="59"/>
                    <a:pt x="29" y="59"/>
                  </a:cubicBezTo>
                  <a:cubicBezTo>
                    <a:pt x="29" y="61"/>
                    <a:pt x="29" y="62"/>
                    <a:pt x="29" y="64"/>
                  </a:cubicBezTo>
                  <a:cubicBezTo>
                    <a:pt x="27" y="74"/>
                    <a:pt x="26" y="83"/>
                    <a:pt x="23" y="93"/>
                  </a:cubicBezTo>
                  <a:cubicBezTo>
                    <a:pt x="23" y="93"/>
                    <a:pt x="23" y="93"/>
                    <a:pt x="23" y="93"/>
                  </a:cubicBezTo>
                  <a:cubicBezTo>
                    <a:pt x="22" y="97"/>
                    <a:pt x="21" y="101"/>
                    <a:pt x="21" y="105"/>
                  </a:cubicBezTo>
                  <a:cubicBezTo>
                    <a:pt x="21" y="105"/>
                    <a:pt x="21" y="105"/>
                    <a:pt x="21" y="105"/>
                  </a:cubicBezTo>
                  <a:cubicBezTo>
                    <a:pt x="20" y="105"/>
                    <a:pt x="20" y="105"/>
                    <a:pt x="20" y="105"/>
                  </a:cubicBezTo>
                  <a:cubicBezTo>
                    <a:pt x="18" y="115"/>
                    <a:pt x="16" y="124"/>
                    <a:pt x="15" y="133"/>
                  </a:cubicBezTo>
                  <a:cubicBezTo>
                    <a:pt x="14" y="136"/>
                    <a:pt x="14" y="138"/>
                    <a:pt x="14" y="140"/>
                  </a:cubicBezTo>
                  <a:cubicBezTo>
                    <a:pt x="14" y="140"/>
                    <a:pt x="14" y="140"/>
                    <a:pt x="14" y="140"/>
                  </a:cubicBezTo>
                  <a:cubicBezTo>
                    <a:pt x="14" y="140"/>
                    <a:pt x="14" y="140"/>
                    <a:pt x="14" y="140"/>
                  </a:cubicBezTo>
                  <a:cubicBezTo>
                    <a:pt x="13" y="146"/>
                    <a:pt x="12" y="151"/>
                    <a:pt x="12" y="157"/>
                  </a:cubicBezTo>
                  <a:cubicBezTo>
                    <a:pt x="12" y="158"/>
                    <a:pt x="12" y="158"/>
                    <a:pt x="12" y="158"/>
                  </a:cubicBezTo>
                  <a:cubicBezTo>
                    <a:pt x="12" y="159"/>
                    <a:pt x="12" y="160"/>
                    <a:pt x="12" y="160"/>
                  </a:cubicBezTo>
                  <a:cubicBezTo>
                    <a:pt x="12" y="161"/>
                    <a:pt x="12" y="162"/>
                    <a:pt x="12" y="163"/>
                  </a:cubicBezTo>
                  <a:cubicBezTo>
                    <a:pt x="12" y="163"/>
                    <a:pt x="12" y="163"/>
                    <a:pt x="12" y="163"/>
                  </a:cubicBezTo>
                  <a:cubicBezTo>
                    <a:pt x="12" y="168"/>
                    <a:pt x="12" y="172"/>
                    <a:pt x="13" y="177"/>
                  </a:cubicBezTo>
                  <a:cubicBezTo>
                    <a:pt x="13" y="178"/>
                    <a:pt x="13" y="179"/>
                    <a:pt x="13" y="180"/>
                  </a:cubicBezTo>
                  <a:cubicBezTo>
                    <a:pt x="13" y="181"/>
                    <a:pt x="13" y="182"/>
                    <a:pt x="14" y="184"/>
                  </a:cubicBezTo>
                  <a:cubicBezTo>
                    <a:pt x="14" y="186"/>
                    <a:pt x="15" y="189"/>
                    <a:pt x="16" y="192"/>
                  </a:cubicBezTo>
                  <a:cubicBezTo>
                    <a:pt x="16" y="192"/>
                    <a:pt x="16" y="192"/>
                    <a:pt x="16" y="193"/>
                  </a:cubicBezTo>
                  <a:cubicBezTo>
                    <a:pt x="18" y="195"/>
                    <a:pt x="19" y="198"/>
                    <a:pt x="20" y="200"/>
                  </a:cubicBezTo>
                  <a:cubicBezTo>
                    <a:pt x="21" y="202"/>
                    <a:pt x="22" y="205"/>
                    <a:pt x="23" y="207"/>
                  </a:cubicBezTo>
                  <a:cubicBezTo>
                    <a:pt x="24" y="209"/>
                    <a:pt x="25" y="211"/>
                    <a:pt x="27" y="213"/>
                  </a:cubicBezTo>
                  <a:cubicBezTo>
                    <a:pt x="28" y="214"/>
                    <a:pt x="28" y="215"/>
                    <a:pt x="29" y="216"/>
                  </a:cubicBezTo>
                  <a:cubicBezTo>
                    <a:pt x="30" y="217"/>
                    <a:pt x="30" y="217"/>
                    <a:pt x="30" y="217"/>
                  </a:cubicBezTo>
                  <a:cubicBezTo>
                    <a:pt x="33" y="221"/>
                    <a:pt x="36" y="224"/>
                    <a:pt x="41" y="225"/>
                  </a:cubicBezTo>
                  <a:cubicBezTo>
                    <a:pt x="41" y="225"/>
                    <a:pt x="41" y="225"/>
                    <a:pt x="41" y="225"/>
                  </a:cubicBezTo>
                  <a:cubicBezTo>
                    <a:pt x="41" y="225"/>
                    <a:pt x="41" y="225"/>
                    <a:pt x="41" y="225"/>
                  </a:cubicBezTo>
                  <a:cubicBezTo>
                    <a:pt x="41" y="225"/>
                    <a:pt x="41" y="225"/>
                    <a:pt x="42" y="226"/>
                  </a:cubicBezTo>
                  <a:cubicBezTo>
                    <a:pt x="43" y="226"/>
                    <a:pt x="43" y="226"/>
                    <a:pt x="44" y="226"/>
                  </a:cubicBezTo>
                  <a:cubicBezTo>
                    <a:pt x="45" y="226"/>
                    <a:pt x="45" y="226"/>
                    <a:pt x="46" y="226"/>
                  </a:cubicBezTo>
                  <a:cubicBezTo>
                    <a:pt x="48" y="225"/>
                    <a:pt x="49" y="224"/>
                    <a:pt x="49" y="221"/>
                  </a:cubicBezTo>
                  <a:cubicBezTo>
                    <a:pt x="49" y="221"/>
                    <a:pt x="49" y="221"/>
                    <a:pt x="49" y="221"/>
                  </a:cubicBezTo>
                  <a:cubicBezTo>
                    <a:pt x="49" y="221"/>
                    <a:pt x="49" y="221"/>
                    <a:pt x="49" y="221"/>
                  </a:cubicBezTo>
                  <a:cubicBezTo>
                    <a:pt x="49" y="221"/>
                    <a:pt x="49" y="220"/>
                    <a:pt x="49" y="219"/>
                  </a:cubicBezTo>
                  <a:cubicBezTo>
                    <a:pt x="49" y="218"/>
                    <a:pt x="49" y="217"/>
                    <a:pt x="48" y="216"/>
                  </a:cubicBezTo>
                  <a:cubicBezTo>
                    <a:pt x="48" y="214"/>
                    <a:pt x="47" y="212"/>
                    <a:pt x="46" y="209"/>
                  </a:cubicBezTo>
                  <a:cubicBezTo>
                    <a:pt x="46" y="208"/>
                    <a:pt x="45" y="206"/>
                    <a:pt x="45" y="205"/>
                  </a:cubicBezTo>
                  <a:cubicBezTo>
                    <a:pt x="43" y="200"/>
                    <a:pt x="41" y="196"/>
                    <a:pt x="40" y="191"/>
                  </a:cubicBezTo>
                  <a:cubicBezTo>
                    <a:pt x="38" y="184"/>
                    <a:pt x="36" y="177"/>
                    <a:pt x="34" y="170"/>
                  </a:cubicBezTo>
                  <a:cubicBezTo>
                    <a:pt x="32" y="161"/>
                    <a:pt x="31" y="153"/>
                    <a:pt x="31" y="144"/>
                  </a:cubicBezTo>
                  <a:cubicBezTo>
                    <a:pt x="30" y="136"/>
                    <a:pt x="30" y="127"/>
                    <a:pt x="31" y="119"/>
                  </a:cubicBezTo>
                  <a:cubicBezTo>
                    <a:pt x="32" y="118"/>
                    <a:pt x="32" y="118"/>
                    <a:pt x="32" y="118"/>
                  </a:cubicBezTo>
                  <a:cubicBezTo>
                    <a:pt x="33" y="111"/>
                    <a:pt x="34" y="103"/>
                    <a:pt x="35" y="96"/>
                  </a:cubicBezTo>
                  <a:cubicBezTo>
                    <a:pt x="37" y="86"/>
                    <a:pt x="40" y="76"/>
                    <a:pt x="41" y="66"/>
                  </a:cubicBezTo>
                  <a:cubicBezTo>
                    <a:pt x="41" y="66"/>
                    <a:pt x="41" y="66"/>
                    <a:pt x="41" y="66"/>
                  </a:cubicBezTo>
                  <a:cubicBezTo>
                    <a:pt x="42" y="62"/>
                    <a:pt x="42" y="58"/>
                    <a:pt x="42" y="55"/>
                  </a:cubicBezTo>
                  <a:cubicBezTo>
                    <a:pt x="42" y="51"/>
                    <a:pt x="42" y="48"/>
                    <a:pt x="42" y="44"/>
                  </a:cubicBezTo>
                  <a:cubicBezTo>
                    <a:pt x="41" y="38"/>
                    <a:pt x="40" y="32"/>
                    <a:pt x="38" y="26"/>
                  </a:cubicBezTo>
                  <a:cubicBezTo>
                    <a:pt x="35" y="17"/>
                    <a:pt x="29" y="10"/>
                    <a:pt x="22" y="3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22" y="3"/>
                    <a:pt x="21" y="2"/>
                    <a:pt x="20" y="1"/>
                  </a:cubicBezTo>
                  <a:cubicBezTo>
                    <a:pt x="19" y="1"/>
                    <a:pt x="18" y="1"/>
                    <a:pt x="18" y="0"/>
                  </a:cubicBezTo>
                  <a:cubicBezTo>
                    <a:pt x="17" y="0"/>
                    <a:pt x="17" y="0"/>
                    <a:pt x="16" y="0"/>
                  </a:cubicBezTo>
                </a:path>
              </a:pathLst>
            </a:custGeom>
            <a:solidFill>
              <a:srgbClr val="BB2A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97" name="Freeform 410"/>
            <p:cNvSpPr>
              <a:spLocks noEditPoints="1"/>
            </p:cNvSpPr>
            <p:nvPr/>
          </p:nvSpPr>
          <p:spPr bwMode="auto">
            <a:xfrm>
              <a:off x="877888" y="3328988"/>
              <a:ext cx="447675" cy="161925"/>
            </a:xfrm>
            <a:custGeom>
              <a:avLst/>
              <a:gdLst>
                <a:gd name="T0" fmla="*/ 106 w 119"/>
                <a:gd name="T1" fmla="*/ 43 h 43"/>
                <a:gd name="T2" fmla="*/ 107 w 119"/>
                <a:gd name="T3" fmla="*/ 43 h 43"/>
                <a:gd name="T4" fmla="*/ 118 w 119"/>
                <a:gd name="T5" fmla="*/ 36 h 43"/>
                <a:gd name="T6" fmla="*/ 118 w 119"/>
                <a:gd name="T7" fmla="*/ 36 h 43"/>
                <a:gd name="T8" fmla="*/ 107 w 119"/>
                <a:gd name="T9" fmla="*/ 31 h 43"/>
                <a:gd name="T10" fmla="*/ 107 w 119"/>
                <a:gd name="T11" fmla="*/ 30 h 43"/>
                <a:gd name="T12" fmla="*/ 107 w 119"/>
                <a:gd name="T13" fmla="*/ 28 h 43"/>
                <a:gd name="T14" fmla="*/ 107 w 119"/>
                <a:gd name="T15" fmla="*/ 28 h 43"/>
                <a:gd name="T16" fmla="*/ 54 w 119"/>
                <a:gd name="T17" fmla="*/ 22 h 43"/>
                <a:gd name="T18" fmla="*/ 54 w 119"/>
                <a:gd name="T19" fmla="*/ 23 h 43"/>
                <a:gd name="T20" fmla="*/ 54 w 119"/>
                <a:gd name="T21" fmla="*/ 22 h 43"/>
                <a:gd name="T22" fmla="*/ 119 w 119"/>
                <a:gd name="T23" fmla="*/ 30 h 43"/>
                <a:gd name="T24" fmla="*/ 51 w 119"/>
                <a:gd name="T25" fmla="*/ 21 h 43"/>
                <a:gd name="T26" fmla="*/ 50 w 119"/>
                <a:gd name="T27" fmla="*/ 24 h 43"/>
                <a:gd name="T28" fmla="*/ 51 w 119"/>
                <a:gd name="T29" fmla="*/ 21 h 43"/>
                <a:gd name="T30" fmla="*/ 19 w 119"/>
                <a:gd name="T31" fmla="*/ 17 h 43"/>
                <a:gd name="T32" fmla="*/ 17 w 119"/>
                <a:gd name="T33" fmla="*/ 19 h 43"/>
                <a:gd name="T34" fmla="*/ 20 w 119"/>
                <a:gd name="T35" fmla="*/ 16 h 43"/>
                <a:gd name="T36" fmla="*/ 85 w 119"/>
                <a:gd name="T37" fmla="*/ 17 h 43"/>
                <a:gd name="T38" fmla="*/ 85 w 119"/>
                <a:gd name="T39" fmla="*/ 17 h 43"/>
                <a:gd name="T40" fmla="*/ 90 w 119"/>
                <a:gd name="T41" fmla="*/ 15 h 43"/>
                <a:gd name="T42" fmla="*/ 104 w 119"/>
                <a:gd name="T43" fmla="*/ 26 h 43"/>
                <a:gd name="T44" fmla="*/ 104 w 119"/>
                <a:gd name="T45" fmla="*/ 26 h 43"/>
                <a:gd name="T46" fmla="*/ 90 w 119"/>
                <a:gd name="T47" fmla="*/ 15 h 43"/>
                <a:gd name="T48" fmla="*/ 16 w 119"/>
                <a:gd name="T49" fmla="*/ 14 h 43"/>
                <a:gd name="T50" fmla="*/ 17 w 119"/>
                <a:gd name="T51" fmla="*/ 14 h 43"/>
                <a:gd name="T52" fmla="*/ 85 w 119"/>
                <a:gd name="T53" fmla="*/ 14 h 43"/>
                <a:gd name="T54" fmla="*/ 86 w 119"/>
                <a:gd name="T55" fmla="*/ 14 h 43"/>
                <a:gd name="T56" fmla="*/ 18 w 119"/>
                <a:gd name="T57" fmla="*/ 13 h 43"/>
                <a:gd name="T58" fmla="*/ 20 w 119"/>
                <a:gd name="T59" fmla="*/ 14 h 43"/>
                <a:gd name="T60" fmla="*/ 55 w 119"/>
                <a:gd name="T61" fmla="*/ 11 h 43"/>
                <a:gd name="T62" fmla="*/ 51 w 119"/>
                <a:gd name="T63" fmla="*/ 12 h 43"/>
                <a:gd name="T64" fmla="*/ 55 w 119"/>
                <a:gd name="T65" fmla="*/ 11 h 43"/>
                <a:gd name="T66" fmla="*/ 113 w 119"/>
                <a:gd name="T67" fmla="*/ 13 h 43"/>
                <a:gd name="T68" fmla="*/ 108 w 119"/>
                <a:gd name="T69" fmla="*/ 7 h 43"/>
                <a:gd name="T70" fmla="*/ 58 w 119"/>
                <a:gd name="T71" fmla="*/ 11 h 43"/>
                <a:gd name="T72" fmla="*/ 19 w 119"/>
                <a:gd name="T73" fmla="*/ 4 h 43"/>
                <a:gd name="T74" fmla="*/ 19 w 119"/>
                <a:gd name="T75" fmla="*/ 4 h 43"/>
                <a:gd name="T76" fmla="*/ 101 w 119"/>
                <a:gd name="T77" fmla="*/ 1 h 43"/>
                <a:gd name="T78" fmla="*/ 102 w 119"/>
                <a:gd name="T79" fmla="*/ 2 h 43"/>
                <a:gd name="T80" fmla="*/ 100 w 119"/>
                <a:gd name="T81" fmla="*/ 1 h 43"/>
                <a:gd name="T82" fmla="*/ 96 w 119"/>
                <a:gd name="T83" fmla="*/ 1 h 43"/>
                <a:gd name="T84" fmla="*/ 97 w 119"/>
                <a:gd name="T85" fmla="*/ 0 h 43"/>
                <a:gd name="T86" fmla="*/ 1 w 119"/>
                <a:gd name="T87" fmla="*/ 3 h 43"/>
                <a:gd name="T88" fmla="*/ 0 w 119"/>
                <a:gd name="T89" fmla="*/ 5 h 43"/>
                <a:gd name="T90" fmla="*/ 6 w 119"/>
                <a:gd name="T91" fmla="*/ 0 h 43"/>
                <a:gd name="T92" fmla="*/ 6 w 119"/>
                <a:gd name="T93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19" h="43">
                  <a:moveTo>
                    <a:pt x="109" y="43"/>
                  </a:moveTo>
                  <a:cubicBezTo>
                    <a:pt x="108" y="43"/>
                    <a:pt x="107" y="43"/>
                    <a:pt x="106" y="43"/>
                  </a:cubicBezTo>
                  <a:cubicBezTo>
                    <a:pt x="106" y="43"/>
                    <a:pt x="106" y="43"/>
                    <a:pt x="107" y="43"/>
                  </a:cubicBezTo>
                  <a:cubicBezTo>
                    <a:pt x="107" y="43"/>
                    <a:pt x="107" y="43"/>
                    <a:pt x="107" y="43"/>
                  </a:cubicBezTo>
                  <a:cubicBezTo>
                    <a:pt x="108" y="43"/>
                    <a:pt x="109" y="43"/>
                    <a:pt x="109" y="43"/>
                  </a:cubicBezTo>
                  <a:moveTo>
                    <a:pt x="118" y="36"/>
                  </a:moveTo>
                  <a:cubicBezTo>
                    <a:pt x="117" y="38"/>
                    <a:pt x="116" y="39"/>
                    <a:pt x="114" y="41"/>
                  </a:cubicBezTo>
                  <a:cubicBezTo>
                    <a:pt x="116" y="39"/>
                    <a:pt x="117" y="38"/>
                    <a:pt x="118" y="36"/>
                  </a:cubicBezTo>
                  <a:moveTo>
                    <a:pt x="107" y="30"/>
                  </a:moveTo>
                  <a:cubicBezTo>
                    <a:pt x="107" y="31"/>
                    <a:pt x="107" y="31"/>
                    <a:pt x="107" y="31"/>
                  </a:cubicBezTo>
                  <a:cubicBezTo>
                    <a:pt x="107" y="31"/>
                    <a:pt x="107" y="31"/>
                    <a:pt x="106" y="31"/>
                  </a:cubicBezTo>
                  <a:cubicBezTo>
                    <a:pt x="107" y="31"/>
                    <a:pt x="107" y="31"/>
                    <a:pt x="107" y="30"/>
                  </a:cubicBezTo>
                  <a:moveTo>
                    <a:pt x="107" y="28"/>
                  </a:moveTo>
                  <a:cubicBezTo>
                    <a:pt x="107" y="28"/>
                    <a:pt x="107" y="28"/>
                    <a:pt x="107" y="28"/>
                  </a:cubicBezTo>
                  <a:cubicBezTo>
                    <a:pt x="107" y="28"/>
                    <a:pt x="107" y="29"/>
                    <a:pt x="107" y="29"/>
                  </a:cubicBezTo>
                  <a:cubicBezTo>
                    <a:pt x="107" y="29"/>
                    <a:pt x="107" y="28"/>
                    <a:pt x="107" y="28"/>
                  </a:cubicBezTo>
                  <a:cubicBezTo>
                    <a:pt x="107" y="28"/>
                    <a:pt x="107" y="28"/>
                    <a:pt x="107" y="28"/>
                  </a:cubicBezTo>
                  <a:moveTo>
                    <a:pt x="54" y="22"/>
                  </a:moveTo>
                  <a:cubicBezTo>
                    <a:pt x="54" y="22"/>
                    <a:pt x="54" y="22"/>
                    <a:pt x="54" y="23"/>
                  </a:cubicBezTo>
                  <a:cubicBezTo>
                    <a:pt x="54" y="23"/>
                    <a:pt x="54" y="23"/>
                    <a:pt x="54" y="23"/>
                  </a:cubicBezTo>
                  <a:cubicBezTo>
                    <a:pt x="54" y="23"/>
                    <a:pt x="54" y="22"/>
                    <a:pt x="54" y="22"/>
                  </a:cubicBezTo>
                  <a:cubicBezTo>
                    <a:pt x="54" y="22"/>
                    <a:pt x="54" y="22"/>
                    <a:pt x="54" y="22"/>
                  </a:cubicBezTo>
                  <a:moveTo>
                    <a:pt x="117" y="22"/>
                  </a:moveTo>
                  <a:cubicBezTo>
                    <a:pt x="119" y="24"/>
                    <a:pt x="119" y="27"/>
                    <a:pt x="119" y="30"/>
                  </a:cubicBezTo>
                  <a:cubicBezTo>
                    <a:pt x="119" y="27"/>
                    <a:pt x="119" y="24"/>
                    <a:pt x="117" y="22"/>
                  </a:cubicBezTo>
                  <a:moveTo>
                    <a:pt x="51" y="21"/>
                  </a:moveTo>
                  <a:cubicBezTo>
                    <a:pt x="51" y="21"/>
                    <a:pt x="51" y="21"/>
                    <a:pt x="51" y="21"/>
                  </a:cubicBezTo>
                  <a:cubicBezTo>
                    <a:pt x="50" y="22"/>
                    <a:pt x="50" y="23"/>
                    <a:pt x="50" y="24"/>
                  </a:cubicBezTo>
                  <a:cubicBezTo>
                    <a:pt x="50" y="23"/>
                    <a:pt x="50" y="22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moveTo>
                    <a:pt x="20" y="16"/>
                  </a:moveTo>
                  <a:cubicBezTo>
                    <a:pt x="20" y="17"/>
                    <a:pt x="20" y="17"/>
                    <a:pt x="19" y="17"/>
                  </a:cubicBezTo>
                  <a:cubicBezTo>
                    <a:pt x="19" y="18"/>
                    <a:pt x="18" y="18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8" y="18"/>
                    <a:pt x="19" y="18"/>
                    <a:pt x="19" y="17"/>
                  </a:cubicBezTo>
                  <a:cubicBezTo>
                    <a:pt x="19" y="17"/>
                    <a:pt x="20" y="17"/>
                    <a:pt x="20" y="16"/>
                  </a:cubicBezTo>
                  <a:moveTo>
                    <a:pt x="85" y="16"/>
                  </a:moveTo>
                  <a:cubicBezTo>
                    <a:pt x="85" y="16"/>
                    <a:pt x="85" y="17"/>
                    <a:pt x="85" y="17"/>
                  </a:cubicBezTo>
                  <a:cubicBezTo>
                    <a:pt x="85" y="17"/>
                    <a:pt x="85" y="17"/>
                    <a:pt x="85" y="17"/>
                  </a:cubicBezTo>
                  <a:cubicBezTo>
                    <a:pt x="85" y="17"/>
                    <a:pt x="85" y="17"/>
                    <a:pt x="85" y="17"/>
                  </a:cubicBezTo>
                  <a:cubicBezTo>
                    <a:pt x="85" y="16"/>
                    <a:pt x="85" y="16"/>
                    <a:pt x="85" y="16"/>
                  </a:cubicBezTo>
                  <a:moveTo>
                    <a:pt x="90" y="15"/>
                  </a:moveTo>
                  <a:cubicBezTo>
                    <a:pt x="90" y="15"/>
                    <a:pt x="90" y="15"/>
                    <a:pt x="90" y="15"/>
                  </a:cubicBezTo>
                  <a:cubicBezTo>
                    <a:pt x="95" y="19"/>
                    <a:pt x="100" y="22"/>
                    <a:pt x="104" y="26"/>
                  </a:cubicBezTo>
                  <a:cubicBezTo>
                    <a:pt x="105" y="26"/>
                    <a:pt x="105" y="26"/>
                    <a:pt x="105" y="26"/>
                  </a:cubicBezTo>
                  <a:cubicBezTo>
                    <a:pt x="105" y="26"/>
                    <a:pt x="104" y="26"/>
                    <a:pt x="104" y="26"/>
                  </a:cubicBezTo>
                  <a:cubicBezTo>
                    <a:pt x="100" y="22"/>
                    <a:pt x="95" y="19"/>
                    <a:pt x="91" y="15"/>
                  </a:cubicBezTo>
                  <a:cubicBezTo>
                    <a:pt x="90" y="15"/>
                    <a:pt x="90" y="15"/>
                    <a:pt x="90" y="15"/>
                  </a:cubicBezTo>
                  <a:moveTo>
                    <a:pt x="17" y="14"/>
                  </a:moveTo>
                  <a:cubicBezTo>
                    <a:pt x="16" y="14"/>
                    <a:pt x="16" y="14"/>
                    <a:pt x="16" y="14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6" y="14"/>
                    <a:pt x="16" y="14"/>
                    <a:pt x="17" y="14"/>
                  </a:cubicBezTo>
                  <a:moveTo>
                    <a:pt x="86" y="14"/>
                  </a:moveTo>
                  <a:cubicBezTo>
                    <a:pt x="86" y="14"/>
                    <a:pt x="86" y="14"/>
                    <a:pt x="85" y="14"/>
                  </a:cubicBezTo>
                  <a:cubicBezTo>
                    <a:pt x="85" y="14"/>
                    <a:pt x="85" y="14"/>
                    <a:pt x="85" y="14"/>
                  </a:cubicBezTo>
                  <a:cubicBezTo>
                    <a:pt x="86" y="14"/>
                    <a:pt x="86" y="14"/>
                    <a:pt x="86" y="14"/>
                  </a:cubicBezTo>
                  <a:cubicBezTo>
                    <a:pt x="86" y="14"/>
                    <a:pt x="86" y="14"/>
                    <a:pt x="86" y="14"/>
                  </a:cubicBezTo>
                  <a:moveTo>
                    <a:pt x="18" y="13"/>
                  </a:moveTo>
                  <a:cubicBezTo>
                    <a:pt x="19" y="13"/>
                    <a:pt x="19" y="14"/>
                    <a:pt x="19" y="14"/>
                  </a:cubicBezTo>
                  <a:cubicBezTo>
                    <a:pt x="19" y="14"/>
                    <a:pt x="19" y="14"/>
                    <a:pt x="20" y="14"/>
                  </a:cubicBezTo>
                  <a:cubicBezTo>
                    <a:pt x="19" y="14"/>
                    <a:pt x="19" y="13"/>
                    <a:pt x="18" y="13"/>
                  </a:cubicBezTo>
                  <a:moveTo>
                    <a:pt x="55" y="11"/>
                  </a:moveTo>
                  <a:cubicBezTo>
                    <a:pt x="54" y="12"/>
                    <a:pt x="53" y="12"/>
                    <a:pt x="52" y="12"/>
                  </a:cubicBezTo>
                  <a:cubicBezTo>
                    <a:pt x="52" y="12"/>
                    <a:pt x="51" y="12"/>
                    <a:pt x="51" y="12"/>
                  </a:cubicBezTo>
                  <a:cubicBezTo>
                    <a:pt x="51" y="12"/>
                    <a:pt x="52" y="12"/>
                    <a:pt x="52" y="12"/>
                  </a:cubicBezTo>
                  <a:cubicBezTo>
                    <a:pt x="53" y="12"/>
                    <a:pt x="54" y="12"/>
                    <a:pt x="55" y="11"/>
                  </a:cubicBezTo>
                  <a:moveTo>
                    <a:pt x="108" y="7"/>
                  </a:moveTo>
                  <a:cubicBezTo>
                    <a:pt x="110" y="9"/>
                    <a:pt x="111" y="11"/>
                    <a:pt x="113" y="13"/>
                  </a:cubicBezTo>
                  <a:cubicBezTo>
                    <a:pt x="112" y="12"/>
                    <a:pt x="112" y="12"/>
                    <a:pt x="111" y="11"/>
                  </a:cubicBezTo>
                  <a:cubicBezTo>
                    <a:pt x="110" y="10"/>
                    <a:pt x="109" y="9"/>
                    <a:pt x="108" y="7"/>
                  </a:cubicBezTo>
                  <a:moveTo>
                    <a:pt x="78" y="6"/>
                  </a:moveTo>
                  <a:cubicBezTo>
                    <a:pt x="72" y="8"/>
                    <a:pt x="65" y="9"/>
                    <a:pt x="58" y="11"/>
                  </a:cubicBezTo>
                  <a:cubicBezTo>
                    <a:pt x="65" y="9"/>
                    <a:pt x="72" y="8"/>
                    <a:pt x="78" y="6"/>
                  </a:cubicBezTo>
                  <a:moveTo>
                    <a:pt x="19" y="4"/>
                  </a:moveTo>
                  <a:cubicBezTo>
                    <a:pt x="24" y="6"/>
                    <a:pt x="29" y="7"/>
                    <a:pt x="34" y="8"/>
                  </a:cubicBezTo>
                  <a:cubicBezTo>
                    <a:pt x="29" y="7"/>
                    <a:pt x="24" y="6"/>
                    <a:pt x="19" y="4"/>
                  </a:cubicBezTo>
                  <a:moveTo>
                    <a:pt x="100" y="1"/>
                  </a:moveTo>
                  <a:cubicBezTo>
                    <a:pt x="100" y="1"/>
                    <a:pt x="101" y="1"/>
                    <a:pt x="101" y="1"/>
                  </a:cubicBezTo>
                  <a:cubicBezTo>
                    <a:pt x="102" y="1"/>
                    <a:pt x="102" y="1"/>
                    <a:pt x="102" y="1"/>
                  </a:cubicBezTo>
                  <a:cubicBezTo>
                    <a:pt x="102" y="2"/>
                    <a:pt x="102" y="2"/>
                    <a:pt x="102" y="2"/>
                  </a:cubicBezTo>
                  <a:cubicBezTo>
                    <a:pt x="102" y="2"/>
                    <a:pt x="102" y="2"/>
                    <a:pt x="102" y="2"/>
                  </a:cubicBezTo>
                  <a:cubicBezTo>
                    <a:pt x="101" y="1"/>
                    <a:pt x="101" y="1"/>
                    <a:pt x="100" y="1"/>
                  </a:cubicBezTo>
                  <a:moveTo>
                    <a:pt x="97" y="0"/>
                  </a:moveTo>
                  <a:cubicBezTo>
                    <a:pt x="97" y="0"/>
                    <a:pt x="97" y="1"/>
                    <a:pt x="96" y="1"/>
                  </a:cubicBezTo>
                  <a:cubicBezTo>
                    <a:pt x="97" y="1"/>
                    <a:pt x="97" y="1"/>
                    <a:pt x="97" y="0"/>
                  </a:cubicBezTo>
                  <a:cubicBezTo>
                    <a:pt x="97" y="0"/>
                    <a:pt x="97" y="0"/>
                    <a:pt x="97" y="0"/>
                  </a:cubicBezTo>
                  <a:moveTo>
                    <a:pt x="6" y="0"/>
                  </a:moveTo>
                  <a:cubicBezTo>
                    <a:pt x="4" y="0"/>
                    <a:pt x="3" y="1"/>
                    <a:pt x="1" y="3"/>
                  </a:cubicBezTo>
                  <a:cubicBezTo>
                    <a:pt x="1" y="4"/>
                    <a:pt x="1" y="4"/>
                    <a:pt x="0" y="4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1" y="4"/>
                    <a:pt x="2" y="3"/>
                    <a:pt x="3" y="2"/>
                  </a:cubicBezTo>
                  <a:cubicBezTo>
                    <a:pt x="4" y="1"/>
                    <a:pt x="5" y="0"/>
                    <a:pt x="6" y="0"/>
                  </a:cubicBezTo>
                  <a:cubicBezTo>
                    <a:pt x="6" y="0"/>
                    <a:pt x="6" y="0"/>
                    <a:pt x="7" y="0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solidFill>
              <a:srgbClr val="C297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98" name="Freeform 411"/>
            <p:cNvSpPr>
              <a:spLocks/>
            </p:cNvSpPr>
            <p:nvPr/>
          </p:nvSpPr>
          <p:spPr bwMode="auto">
            <a:xfrm>
              <a:off x="874713" y="3328988"/>
              <a:ext cx="450850" cy="161925"/>
            </a:xfrm>
            <a:custGeom>
              <a:avLst/>
              <a:gdLst>
                <a:gd name="T0" fmla="*/ 98 w 120"/>
                <a:gd name="T1" fmla="*/ 0 h 43"/>
                <a:gd name="T2" fmla="*/ 97 w 120"/>
                <a:gd name="T3" fmla="*/ 1 h 43"/>
                <a:gd name="T4" fmla="*/ 90 w 120"/>
                <a:gd name="T5" fmla="*/ 3 h 43"/>
                <a:gd name="T6" fmla="*/ 59 w 120"/>
                <a:gd name="T7" fmla="*/ 11 h 43"/>
                <a:gd name="T8" fmla="*/ 56 w 120"/>
                <a:gd name="T9" fmla="*/ 11 h 43"/>
                <a:gd name="T10" fmla="*/ 52 w 120"/>
                <a:gd name="T11" fmla="*/ 12 h 43"/>
                <a:gd name="T12" fmla="*/ 35 w 120"/>
                <a:gd name="T13" fmla="*/ 8 h 43"/>
                <a:gd name="T14" fmla="*/ 11 w 120"/>
                <a:gd name="T15" fmla="*/ 1 h 43"/>
                <a:gd name="T16" fmla="*/ 7 w 120"/>
                <a:gd name="T17" fmla="*/ 0 h 43"/>
                <a:gd name="T18" fmla="*/ 1 w 120"/>
                <a:gd name="T19" fmla="*/ 5 h 43"/>
                <a:gd name="T20" fmla="*/ 10 w 120"/>
                <a:gd name="T21" fmla="*/ 17 h 43"/>
                <a:gd name="T22" fmla="*/ 13 w 120"/>
                <a:gd name="T23" fmla="*/ 17 h 43"/>
                <a:gd name="T24" fmla="*/ 17 w 120"/>
                <a:gd name="T25" fmla="*/ 14 h 43"/>
                <a:gd name="T26" fmla="*/ 18 w 120"/>
                <a:gd name="T27" fmla="*/ 14 h 43"/>
                <a:gd name="T28" fmla="*/ 19 w 120"/>
                <a:gd name="T29" fmla="*/ 13 h 43"/>
                <a:gd name="T30" fmla="*/ 21 w 120"/>
                <a:gd name="T31" fmla="*/ 16 h 43"/>
                <a:gd name="T32" fmla="*/ 18 w 120"/>
                <a:gd name="T33" fmla="*/ 19 h 43"/>
                <a:gd name="T34" fmla="*/ 17 w 120"/>
                <a:gd name="T35" fmla="*/ 20 h 43"/>
                <a:gd name="T36" fmla="*/ 18 w 120"/>
                <a:gd name="T37" fmla="*/ 22 h 43"/>
                <a:gd name="T38" fmla="*/ 43 w 120"/>
                <a:gd name="T39" fmla="*/ 27 h 43"/>
                <a:gd name="T40" fmla="*/ 51 w 120"/>
                <a:gd name="T41" fmla="*/ 24 h 43"/>
                <a:gd name="T42" fmla="*/ 52 w 120"/>
                <a:gd name="T43" fmla="*/ 21 h 43"/>
                <a:gd name="T44" fmla="*/ 53 w 120"/>
                <a:gd name="T45" fmla="*/ 20 h 43"/>
                <a:gd name="T46" fmla="*/ 55 w 120"/>
                <a:gd name="T47" fmla="*/ 21 h 43"/>
                <a:gd name="T48" fmla="*/ 55 w 120"/>
                <a:gd name="T49" fmla="*/ 22 h 43"/>
                <a:gd name="T50" fmla="*/ 57 w 120"/>
                <a:gd name="T51" fmla="*/ 25 h 43"/>
                <a:gd name="T52" fmla="*/ 75 w 120"/>
                <a:gd name="T53" fmla="*/ 21 h 43"/>
                <a:gd name="T54" fmla="*/ 87 w 120"/>
                <a:gd name="T55" fmla="*/ 19 h 43"/>
                <a:gd name="T56" fmla="*/ 86 w 120"/>
                <a:gd name="T57" fmla="*/ 17 h 43"/>
                <a:gd name="T58" fmla="*/ 86 w 120"/>
                <a:gd name="T59" fmla="*/ 16 h 43"/>
                <a:gd name="T60" fmla="*/ 86 w 120"/>
                <a:gd name="T61" fmla="*/ 14 h 43"/>
                <a:gd name="T62" fmla="*/ 88 w 120"/>
                <a:gd name="T63" fmla="*/ 13 h 43"/>
                <a:gd name="T64" fmla="*/ 91 w 120"/>
                <a:gd name="T65" fmla="*/ 15 h 43"/>
                <a:gd name="T66" fmla="*/ 105 w 120"/>
                <a:gd name="T67" fmla="*/ 26 h 43"/>
                <a:gd name="T68" fmla="*/ 108 w 120"/>
                <a:gd name="T69" fmla="*/ 28 h 43"/>
                <a:gd name="T70" fmla="*/ 108 w 120"/>
                <a:gd name="T71" fmla="*/ 29 h 43"/>
                <a:gd name="T72" fmla="*/ 107 w 120"/>
                <a:gd name="T73" fmla="*/ 31 h 43"/>
                <a:gd name="T74" fmla="*/ 106 w 120"/>
                <a:gd name="T75" fmla="*/ 37 h 43"/>
                <a:gd name="T76" fmla="*/ 106 w 120"/>
                <a:gd name="T77" fmla="*/ 42 h 43"/>
                <a:gd name="T78" fmla="*/ 110 w 120"/>
                <a:gd name="T79" fmla="*/ 43 h 43"/>
                <a:gd name="T80" fmla="*/ 119 w 120"/>
                <a:gd name="T81" fmla="*/ 36 h 43"/>
                <a:gd name="T82" fmla="*/ 120 w 120"/>
                <a:gd name="T83" fmla="*/ 30 h 43"/>
                <a:gd name="T84" fmla="*/ 118 w 120"/>
                <a:gd name="T85" fmla="*/ 21 h 43"/>
                <a:gd name="T86" fmla="*/ 109 w 120"/>
                <a:gd name="T87" fmla="*/ 7 h 43"/>
                <a:gd name="T88" fmla="*/ 103 w 120"/>
                <a:gd name="T89" fmla="*/ 1 h 43"/>
                <a:gd name="T90" fmla="*/ 101 w 120"/>
                <a:gd name="T91" fmla="*/ 1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20" h="43">
                  <a:moveTo>
                    <a:pt x="100" y="0"/>
                  </a:moveTo>
                  <a:cubicBezTo>
                    <a:pt x="99" y="0"/>
                    <a:pt x="99" y="0"/>
                    <a:pt x="98" y="0"/>
                  </a:cubicBezTo>
                  <a:cubicBezTo>
                    <a:pt x="98" y="0"/>
                    <a:pt x="98" y="0"/>
                    <a:pt x="98" y="0"/>
                  </a:cubicBezTo>
                  <a:cubicBezTo>
                    <a:pt x="98" y="1"/>
                    <a:pt x="98" y="1"/>
                    <a:pt x="97" y="1"/>
                  </a:cubicBezTo>
                  <a:cubicBezTo>
                    <a:pt x="97" y="1"/>
                    <a:pt x="97" y="1"/>
                    <a:pt x="97" y="1"/>
                  </a:cubicBezTo>
                  <a:cubicBezTo>
                    <a:pt x="95" y="2"/>
                    <a:pt x="93" y="2"/>
                    <a:pt x="90" y="3"/>
                  </a:cubicBezTo>
                  <a:cubicBezTo>
                    <a:pt x="87" y="4"/>
                    <a:pt x="83" y="5"/>
                    <a:pt x="79" y="6"/>
                  </a:cubicBezTo>
                  <a:cubicBezTo>
                    <a:pt x="73" y="8"/>
                    <a:pt x="66" y="9"/>
                    <a:pt x="59" y="11"/>
                  </a:cubicBezTo>
                  <a:cubicBezTo>
                    <a:pt x="58" y="11"/>
                    <a:pt x="58" y="11"/>
                    <a:pt x="57" y="11"/>
                  </a:cubicBezTo>
                  <a:cubicBezTo>
                    <a:pt x="57" y="11"/>
                    <a:pt x="56" y="11"/>
                    <a:pt x="56" y="11"/>
                  </a:cubicBezTo>
                  <a:cubicBezTo>
                    <a:pt x="55" y="12"/>
                    <a:pt x="54" y="12"/>
                    <a:pt x="53" y="12"/>
                  </a:cubicBezTo>
                  <a:cubicBezTo>
                    <a:pt x="53" y="12"/>
                    <a:pt x="52" y="12"/>
                    <a:pt x="52" y="12"/>
                  </a:cubicBezTo>
                  <a:cubicBezTo>
                    <a:pt x="51" y="12"/>
                    <a:pt x="51" y="12"/>
                    <a:pt x="51" y="12"/>
                  </a:cubicBezTo>
                  <a:cubicBezTo>
                    <a:pt x="46" y="10"/>
                    <a:pt x="40" y="9"/>
                    <a:pt x="35" y="8"/>
                  </a:cubicBezTo>
                  <a:cubicBezTo>
                    <a:pt x="30" y="7"/>
                    <a:pt x="25" y="6"/>
                    <a:pt x="20" y="4"/>
                  </a:cubicBezTo>
                  <a:cubicBezTo>
                    <a:pt x="17" y="3"/>
                    <a:pt x="14" y="2"/>
                    <a:pt x="11" y="1"/>
                  </a:cubicBezTo>
                  <a:cubicBezTo>
                    <a:pt x="9" y="1"/>
                    <a:pt x="8" y="1"/>
                    <a:pt x="8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5" y="1"/>
                    <a:pt x="4" y="2"/>
                  </a:cubicBezTo>
                  <a:cubicBezTo>
                    <a:pt x="3" y="3"/>
                    <a:pt x="2" y="4"/>
                    <a:pt x="1" y="5"/>
                  </a:cubicBezTo>
                  <a:cubicBezTo>
                    <a:pt x="0" y="5"/>
                    <a:pt x="0" y="6"/>
                    <a:pt x="1" y="7"/>
                  </a:cubicBezTo>
                  <a:cubicBezTo>
                    <a:pt x="3" y="11"/>
                    <a:pt x="6" y="15"/>
                    <a:pt x="10" y="17"/>
                  </a:cubicBezTo>
                  <a:cubicBezTo>
                    <a:pt x="10" y="18"/>
                    <a:pt x="11" y="18"/>
                    <a:pt x="11" y="18"/>
                  </a:cubicBezTo>
                  <a:cubicBezTo>
                    <a:pt x="12" y="18"/>
                    <a:pt x="12" y="18"/>
                    <a:pt x="13" y="17"/>
                  </a:cubicBezTo>
                  <a:cubicBezTo>
                    <a:pt x="14" y="16"/>
                    <a:pt x="16" y="15"/>
                    <a:pt x="17" y="14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17" y="14"/>
                    <a:pt x="17" y="14"/>
                    <a:pt x="18" y="14"/>
                  </a:cubicBezTo>
                  <a:cubicBezTo>
                    <a:pt x="18" y="14"/>
                    <a:pt x="18" y="14"/>
                    <a:pt x="18" y="14"/>
                  </a:cubicBezTo>
                  <a:cubicBezTo>
                    <a:pt x="18" y="13"/>
                    <a:pt x="18" y="13"/>
                    <a:pt x="19" y="13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20" y="13"/>
                    <a:pt x="20" y="14"/>
                    <a:pt x="21" y="14"/>
                  </a:cubicBezTo>
                  <a:cubicBezTo>
                    <a:pt x="21" y="15"/>
                    <a:pt x="21" y="16"/>
                    <a:pt x="21" y="16"/>
                  </a:cubicBezTo>
                  <a:cubicBezTo>
                    <a:pt x="21" y="17"/>
                    <a:pt x="20" y="17"/>
                    <a:pt x="20" y="17"/>
                  </a:cubicBezTo>
                  <a:cubicBezTo>
                    <a:pt x="20" y="18"/>
                    <a:pt x="19" y="18"/>
                    <a:pt x="18" y="19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8" y="19"/>
                    <a:pt x="17" y="20"/>
                    <a:pt x="17" y="20"/>
                  </a:cubicBezTo>
                  <a:cubicBezTo>
                    <a:pt x="17" y="20"/>
                    <a:pt x="17" y="21"/>
                    <a:pt x="17" y="21"/>
                  </a:cubicBezTo>
                  <a:cubicBezTo>
                    <a:pt x="18" y="22"/>
                    <a:pt x="18" y="22"/>
                    <a:pt x="18" y="22"/>
                  </a:cubicBezTo>
                  <a:cubicBezTo>
                    <a:pt x="25" y="25"/>
                    <a:pt x="32" y="26"/>
                    <a:pt x="39" y="27"/>
                  </a:cubicBezTo>
                  <a:cubicBezTo>
                    <a:pt x="40" y="27"/>
                    <a:pt x="41" y="27"/>
                    <a:pt x="43" y="27"/>
                  </a:cubicBezTo>
                  <a:cubicBezTo>
                    <a:pt x="45" y="27"/>
                    <a:pt x="46" y="27"/>
                    <a:pt x="48" y="27"/>
                  </a:cubicBezTo>
                  <a:cubicBezTo>
                    <a:pt x="50" y="27"/>
                    <a:pt x="51" y="26"/>
                    <a:pt x="51" y="24"/>
                  </a:cubicBezTo>
                  <a:cubicBezTo>
                    <a:pt x="51" y="24"/>
                    <a:pt x="51" y="24"/>
                    <a:pt x="51" y="24"/>
                  </a:cubicBezTo>
                  <a:cubicBezTo>
                    <a:pt x="51" y="23"/>
                    <a:pt x="51" y="22"/>
                    <a:pt x="52" y="21"/>
                  </a:cubicBezTo>
                  <a:cubicBezTo>
                    <a:pt x="52" y="21"/>
                    <a:pt x="52" y="21"/>
                    <a:pt x="52" y="21"/>
                  </a:cubicBezTo>
                  <a:cubicBezTo>
                    <a:pt x="52" y="20"/>
                    <a:pt x="53" y="20"/>
                    <a:pt x="53" y="20"/>
                  </a:cubicBezTo>
                  <a:cubicBezTo>
                    <a:pt x="53" y="20"/>
                    <a:pt x="53" y="20"/>
                    <a:pt x="53" y="20"/>
                  </a:cubicBezTo>
                  <a:cubicBezTo>
                    <a:pt x="54" y="20"/>
                    <a:pt x="55" y="20"/>
                    <a:pt x="55" y="21"/>
                  </a:cubicBezTo>
                  <a:cubicBezTo>
                    <a:pt x="55" y="21"/>
                    <a:pt x="55" y="21"/>
                    <a:pt x="55" y="22"/>
                  </a:cubicBezTo>
                  <a:cubicBezTo>
                    <a:pt x="55" y="22"/>
                    <a:pt x="55" y="22"/>
                    <a:pt x="55" y="22"/>
                  </a:cubicBezTo>
                  <a:cubicBezTo>
                    <a:pt x="55" y="22"/>
                    <a:pt x="55" y="23"/>
                    <a:pt x="55" y="23"/>
                  </a:cubicBezTo>
                  <a:cubicBezTo>
                    <a:pt x="56" y="25"/>
                    <a:pt x="56" y="25"/>
                    <a:pt x="57" y="25"/>
                  </a:cubicBezTo>
                  <a:cubicBezTo>
                    <a:pt x="58" y="25"/>
                    <a:pt x="58" y="25"/>
                    <a:pt x="59" y="25"/>
                  </a:cubicBezTo>
                  <a:cubicBezTo>
                    <a:pt x="65" y="24"/>
                    <a:pt x="70" y="23"/>
                    <a:pt x="75" y="21"/>
                  </a:cubicBezTo>
                  <a:cubicBezTo>
                    <a:pt x="77" y="21"/>
                    <a:pt x="79" y="21"/>
                    <a:pt x="81" y="20"/>
                  </a:cubicBezTo>
                  <a:cubicBezTo>
                    <a:pt x="83" y="20"/>
                    <a:pt x="85" y="20"/>
                    <a:pt x="87" y="19"/>
                  </a:cubicBezTo>
                  <a:cubicBezTo>
                    <a:pt x="87" y="19"/>
                    <a:pt x="88" y="19"/>
                    <a:pt x="87" y="18"/>
                  </a:cubicBezTo>
                  <a:cubicBezTo>
                    <a:pt x="87" y="18"/>
                    <a:pt x="87" y="17"/>
                    <a:pt x="86" y="17"/>
                  </a:cubicBezTo>
                  <a:cubicBezTo>
                    <a:pt x="86" y="17"/>
                    <a:pt x="86" y="17"/>
                    <a:pt x="86" y="17"/>
                  </a:cubicBezTo>
                  <a:cubicBezTo>
                    <a:pt x="86" y="17"/>
                    <a:pt x="86" y="16"/>
                    <a:pt x="86" y="16"/>
                  </a:cubicBezTo>
                  <a:cubicBezTo>
                    <a:pt x="86" y="15"/>
                    <a:pt x="86" y="15"/>
                    <a:pt x="86" y="14"/>
                  </a:cubicBezTo>
                  <a:cubicBezTo>
                    <a:pt x="86" y="14"/>
                    <a:pt x="86" y="14"/>
                    <a:pt x="86" y="14"/>
                  </a:cubicBezTo>
                  <a:cubicBezTo>
                    <a:pt x="87" y="14"/>
                    <a:pt x="87" y="14"/>
                    <a:pt x="87" y="14"/>
                  </a:cubicBezTo>
                  <a:cubicBezTo>
                    <a:pt x="87" y="13"/>
                    <a:pt x="88" y="13"/>
                    <a:pt x="88" y="13"/>
                  </a:cubicBezTo>
                  <a:cubicBezTo>
                    <a:pt x="88" y="13"/>
                    <a:pt x="89" y="13"/>
                    <a:pt x="89" y="14"/>
                  </a:cubicBezTo>
                  <a:cubicBezTo>
                    <a:pt x="90" y="14"/>
                    <a:pt x="90" y="14"/>
                    <a:pt x="91" y="15"/>
                  </a:cubicBezTo>
                  <a:cubicBezTo>
                    <a:pt x="91" y="15"/>
                    <a:pt x="91" y="15"/>
                    <a:pt x="92" y="15"/>
                  </a:cubicBezTo>
                  <a:cubicBezTo>
                    <a:pt x="96" y="19"/>
                    <a:pt x="101" y="22"/>
                    <a:pt x="105" y="26"/>
                  </a:cubicBezTo>
                  <a:cubicBezTo>
                    <a:pt x="105" y="26"/>
                    <a:pt x="106" y="26"/>
                    <a:pt x="106" y="26"/>
                  </a:cubicBezTo>
                  <a:cubicBezTo>
                    <a:pt x="106" y="27"/>
                    <a:pt x="107" y="27"/>
                    <a:pt x="108" y="28"/>
                  </a:cubicBezTo>
                  <a:cubicBezTo>
                    <a:pt x="108" y="28"/>
                    <a:pt x="108" y="28"/>
                    <a:pt x="108" y="28"/>
                  </a:cubicBezTo>
                  <a:cubicBezTo>
                    <a:pt x="108" y="28"/>
                    <a:pt x="108" y="29"/>
                    <a:pt x="108" y="29"/>
                  </a:cubicBezTo>
                  <a:cubicBezTo>
                    <a:pt x="109" y="29"/>
                    <a:pt x="109" y="30"/>
                    <a:pt x="108" y="30"/>
                  </a:cubicBezTo>
                  <a:cubicBezTo>
                    <a:pt x="108" y="31"/>
                    <a:pt x="108" y="31"/>
                    <a:pt x="107" y="31"/>
                  </a:cubicBezTo>
                  <a:cubicBezTo>
                    <a:pt x="106" y="32"/>
                    <a:pt x="106" y="33"/>
                    <a:pt x="106" y="34"/>
                  </a:cubicBezTo>
                  <a:cubicBezTo>
                    <a:pt x="106" y="35"/>
                    <a:pt x="106" y="36"/>
                    <a:pt x="106" y="37"/>
                  </a:cubicBezTo>
                  <a:cubicBezTo>
                    <a:pt x="106" y="37"/>
                    <a:pt x="106" y="37"/>
                    <a:pt x="106" y="37"/>
                  </a:cubicBezTo>
                  <a:cubicBezTo>
                    <a:pt x="106" y="38"/>
                    <a:pt x="106" y="40"/>
                    <a:pt x="106" y="42"/>
                  </a:cubicBezTo>
                  <a:cubicBezTo>
                    <a:pt x="106" y="43"/>
                    <a:pt x="107" y="43"/>
                    <a:pt x="107" y="43"/>
                  </a:cubicBezTo>
                  <a:cubicBezTo>
                    <a:pt x="108" y="43"/>
                    <a:pt x="109" y="43"/>
                    <a:pt x="110" y="43"/>
                  </a:cubicBezTo>
                  <a:cubicBezTo>
                    <a:pt x="112" y="42"/>
                    <a:pt x="114" y="42"/>
                    <a:pt x="115" y="41"/>
                  </a:cubicBezTo>
                  <a:cubicBezTo>
                    <a:pt x="117" y="39"/>
                    <a:pt x="118" y="38"/>
                    <a:pt x="119" y="36"/>
                  </a:cubicBezTo>
                  <a:cubicBezTo>
                    <a:pt x="119" y="35"/>
                    <a:pt x="120" y="34"/>
                    <a:pt x="120" y="32"/>
                  </a:cubicBezTo>
                  <a:cubicBezTo>
                    <a:pt x="120" y="32"/>
                    <a:pt x="120" y="31"/>
                    <a:pt x="120" y="30"/>
                  </a:cubicBezTo>
                  <a:cubicBezTo>
                    <a:pt x="120" y="27"/>
                    <a:pt x="120" y="24"/>
                    <a:pt x="118" y="22"/>
                  </a:cubicBezTo>
                  <a:cubicBezTo>
                    <a:pt x="118" y="21"/>
                    <a:pt x="118" y="21"/>
                    <a:pt x="118" y="21"/>
                  </a:cubicBezTo>
                  <a:cubicBezTo>
                    <a:pt x="117" y="18"/>
                    <a:pt x="115" y="15"/>
                    <a:pt x="114" y="13"/>
                  </a:cubicBezTo>
                  <a:cubicBezTo>
                    <a:pt x="112" y="11"/>
                    <a:pt x="111" y="9"/>
                    <a:pt x="109" y="7"/>
                  </a:cubicBezTo>
                  <a:cubicBezTo>
                    <a:pt x="107" y="6"/>
                    <a:pt x="105" y="4"/>
                    <a:pt x="103" y="2"/>
                  </a:cubicBezTo>
                  <a:cubicBezTo>
                    <a:pt x="103" y="2"/>
                    <a:pt x="103" y="2"/>
                    <a:pt x="103" y="1"/>
                  </a:cubicBezTo>
                  <a:cubicBezTo>
                    <a:pt x="102" y="1"/>
                    <a:pt x="102" y="1"/>
                    <a:pt x="102" y="1"/>
                  </a:cubicBezTo>
                  <a:cubicBezTo>
                    <a:pt x="102" y="1"/>
                    <a:pt x="101" y="1"/>
                    <a:pt x="101" y="1"/>
                  </a:cubicBezTo>
                  <a:cubicBezTo>
                    <a:pt x="101" y="0"/>
                    <a:pt x="100" y="0"/>
                    <a:pt x="100" y="0"/>
                  </a:cubicBezTo>
                </a:path>
              </a:pathLst>
            </a:custGeom>
            <a:solidFill>
              <a:srgbClr val="8B0D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99" name="Freeform 412"/>
            <p:cNvSpPr>
              <a:spLocks noEditPoints="1"/>
            </p:cNvSpPr>
            <p:nvPr/>
          </p:nvSpPr>
          <p:spPr bwMode="auto">
            <a:xfrm>
              <a:off x="882650" y="2008188"/>
              <a:ext cx="442912" cy="161925"/>
            </a:xfrm>
            <a:custGeom>
              <a:avLst/>
              <a:gdLst>
                <a:gd name="T0" fmla="*/ 99 w 118"/>
                <a:gd name="T1" fmla="*/ 43 h 43"/>
                <a:gd name="T2" fmla="*/ 99 w 118"/>
                <a:gd name="T3" fmla="*/ 43 h 43"/>
                <a:gd name="T4" fmla="*/ 2 w 118"/>
                <a:gd name="T5" fmla="*/ 42 h 43"/>
                <a:gd name="T6" fmla="*/ 3 w 118"/>
                <a:gd name="T7" fmla="*/ 43 h 43"/>
                <a:gd name="T8" fmla="*/ 4 w 118"/>
                <a:gd name="T9" fmla="*/ 43 h 43"/>
                <a:gd name="T10" fmla="*/ 82 w 118"/>
                <a:gd name="T11" fmla="*/ 41 h 43"/>
                <a:gd name="T12" fmla="*/ 82 w 118"/>
                <a:gd name="T13" fmla="*/ 41 h 43"/>
                <a:gd name="T14" fmla="*/ 2 w 118"/>
                <a:gd name="T15" fmla="*/ 42 h 43"/>
                <a:gd name="T16" fmla="*/ 42 w 118"/>
                <a:gd name="T17" fmla="*/ 40 h 43"/>
                <a:gd name="T18" fmla="*/ 19 w 118"/>
                <a:gd name="T19" fmla="*/ 41 h 43"/>
                <a:gd name="T20" fmla="*/ 19 w 118"/>
                <a:gd name="T21" fmla="*/ 41 h 43"/>
                <a:gd name="T22" fmla="*/ 42 w 118"/>
                <a:gd name="T23" fmla="*/ 40 h 43"/>
                <a:gd name="T24" fmla="*/ 64 w 118"/>
                <a:gd name="T25" fmla="*/ 40 h 43"/>
                <a:gd name="T26" fmla="*/ 64 w 118"/>
                <a:gd name="T27" fmla="*/ 40 h 43"/>
                <a:gd name="T28" fmla="*/ 73 w 118"/>
                <a:gd name="T29" fmla="*/ 40 h 43"/>
                <a:gd name="T30" fmla="*/ 107 w 118"/>
                <a:gd name="T31" fmla="*/ 36 h 43"/>
                <a:gd name="T32" fmla="*/ 107 w 118"/>
                <a:gd name="T33" fmla="*/ 36 h 43"/>
                <a:gd name="T34" fmla="*/ 108 w 118"/>
                <a:gd name="T35" fmla="*/ 36 h 43"/>
                <a:gd name="T36" fmla="*/ 53 w 118"/>
                <a:gd name="T37" fmla="*/ 32 h 43"/>
                <a:gd name="T38" fmla="*/ 51 w 118"/>
                <a:gd name="T39" fmla="*/ 33 h 43"/>
                <a:gd name="T40" fmla="*/ 51 w 118"/>
                <a:gd name="T41" fmla="*/ 33 h 43"/>
                <a:gd name="T42" fmla="*/ 53 w 118"/>
                <a:gd name="T43" fmla="*/ 32 h 43"/>
                <a:gd name="T44" fmla="*/ 80 w 118"/>
                <a:gd name="T45" fmla="*/ 32 h 43"/>
                <a:gd name="T46" fmla="*/ 80 w 118"/>
                <a:gd name="T47" fmla="*/ 32 h 43"/>
                <a:gd name="T48" fmla="*/ 80 w 118"/>
                <a:gd name="T49" fmla="*/ 32 h 43"/>
                <a:gd name="T50" fmla="*/ 25 w 118"/>
                <a:gd name="T51" fmla="*/ 31 h 43"/>
                <a:gd name="T52" fmla="*/ 49 w 118"/>
                <a:gd name="T53" fmla="*/ 31 h 43"/>
                <a:gd name="T54" fmla="*/ 49 w 118"/>
                <a:gd name="T55" fmla="*/ 31 h 43"/>
                <a:gd name="T56" fmla="*/ 83 w 118"/>
                <a:gd name="T57" fmla="*/ 30 h 43"/>
                <a:gd name="T58" fmla="*/ 83 w 118"/>
                <a:gd name="T59" fmla="*/ 31 h 43"/>
                <a:gd name="T60" fmla="*/ 20 w 118"/>
                <a:gd name="T61" fmla="*/ 30 h 43"/>
                <a:gd name="T62" fmla="*/ 22 w 118"/>
                <a:gd name="T63" fmla="*/ 32 h 43"/>
                <a:gd name="T64" fmla="*/ 25 w 118"/>
                <a:gd name="T65" fmla="*/ 31 h 43"/>
                <a:gd name="T66" fmla="*/ 23 w 118"/>
                <a:gd name="T67" fmla="*/ 32 h 43"/>
                <a:gd name="T68" fmla="*/ 20 w 118"/>
                <a:gd name="T69" fmla="*/ 30 h 43"/>
                <a:gd name="T70" fmla="*/ 25 w 118"/>
                <a:gd name="T71" fmla="*/ 30 h 43"/>
                <a:gd name="T72" fmla="*/ 25 w 118"/>
                <a:gd name="T73" fmla="*/ 30 h 43"/>
                <a:gd name="T74" fmla="*/ 80 w 118"/>
                <a:gd name="T75" fmla="*/ 27 h 43"/>
                <a:gd name="T76" fmla="*/ 78 w 118"/>
                <a:gd name="T77" fmla="*/ 29 h 43"/>
                <a:gd name="T78" fmla="*/ 78 w 118"/>
                <a:gd name="T79" fmla="*/ 29 h 43"/>
                <a:gd name="T80" fmla="*/ 80 w 118"/>
                <a:gd name="T81" fmla="*/ 27 h 43"/>
                <a:gd name="T82" fmla="*/ 118 w 118"/>
                <a:gd name="T83" fmla="*/ 18 h 43"/>
                <a:gd name="T84" fmla="*/ 102 w 118"/>
                <a:gd name="T85" fmla="*/ 13 h 43"/>
                <a:gd name="T86" fmla="*/ 89 w 118"/>
                <a:gd name="T87" fmla="*/ 21 h 43"/>
                <a:gd name="T88" fmla="*/ 95 w 118"/>
                <a:gd name="T89" fmla="*/ 17 h 43"/>
                <a:gd name="T90" fmla="*/ 107 w 118"/>
                <a:gd name="T91" fmla="*/ 12 h 43"/>
                <a:gd name="T92" fmla="*/ 107 w 118"/>
                <a:gd name="T93" fmla="*/ 13 h 43"/>
                <a:gd name="T94" fmla="*/ 106 w 118"/>
                <a:gd name="T95" fmla="*/ 11 h 43"/>
                <a:gd name="T96" fmla="*/ 106 w 118"/>
                <a:gd name="T97" fmla="*/ 11 h 43"/>
                <a:gd name="T98" fmla="*/ 102 w 118"/>
                <a:gd name="T99" fmla="*/ 1 h 43"/>
                <a:gd name="T100" fmla="*/ 105 w 118"/>
                <a:gd name="T101" fmla="*/ 0 h 43"/>
                <a:gd name="T102" fmla="*/ 118 w 118"/>
                <a:gd name="T103" fmla="*/ 13 h 43"/>
                <a:gd name="T104" fmla="*/ 118 w 118"/>
                <a:gd name="T105" fmla="*/ 12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18" h="43">
                  <a:moveTo>
                    <a:pt x="100" y="43"/>
                  </a:moveTo>
                  <a:cubicBezTo>
                    <a:pt x="99" y="43"/>
                    <a:pt x="99" y="43"/>
                    <a:pt x="99" y="43"/>
                  </a:cubicBezTo>
                  <a:cubicBezTo>
                    <a:pt x="99" y="43"/>
                    <a:pt x="98" y="43"/>
                    <a:pt x="98" y="43"/>
                  </a:cubicBezTo>
                  <a:cubicBezTo>
                    <a:pt x="98" y="43"/>
                    <a:pt x="99" y="43"/>
                    <a:pt x="99" y="43"/>
                  </a:cubicBezTo>
                  <a:cubicBezTo>
                    <a:pt x="99" y="43"/>
                    <a:pt x="99" y="43"/>
                    <a:pt x="100" y="43"/>
                  </a:cubicBezTo>
                  <a:moveTo>
                    <a:pt x="2" y="42"/>
                  </a:moveTo>
                  <a:cubicBezTo>
                    <a:pt x="2" y="42"/>
                    <a:pt x="2" y="42"/>
                    <a:pt x="2" y="42"/>
                  </a:cubicBezTo>
                  <a:cubicBezTo>
                    <a:pt x="3" y="43"/>
                    <a:pt x="3" y="43"/>
                    <a:pt x="3" y="43"/>
                  </a:cubicBezTo>
                  <a:cubicBezTo>
                    <a:pt x="4" y="43"/>
                    <a:pt x="4" y="43"/>
                    <a:pt x="4" y="43"/>
                  </a:cubicBezTo>
                  <a:cubicBezTo>
                    <a:pt x="4" y="43"/>
                    <a:pt x="4" y="43"/>
                    <a:pt x="4" y="43"/>
                  </a:cubicBezTo>
                  <a:cubicBezTo>
                    <a:pt x="3" y="43"/>
                    <a:pt x="3" y="43"/>
                    <a:pt x="2" y="42"/>
                  </a:cubicBezTo>
                  <a:moveTo>
                    <a:pt x="82" y="41"/>
                  </a:moveTo>
                  <a:cubicBezTo>
                    <a:pt x="84" y="41"/>
                    <a:pt x="85" y="41"/>
                    <a:pt x="87" y="41"/>
                  </a:cubicBezTo>
                  <a:cubicBezTo>
                    <a:pt x="85" y="41"/>
                    <a:pt x="84" y="41"/>
                    <a:pt x="82" y="41"/>
                  </a:cubicBezTo>
                  <a:moveTo>
                    <a:pt x="0" y="41"/>
                  </a:moveTo>
                  <a:cubicBezTo>
                    <a:pt x="1" y="41"/>
                    <a:pt x="1" y="41"/>
                    <a:pt x="2" y="42"/>
                  </a:cubicBezTo>
                  <a:cubicBezTo>
                    <a:pt x="1" y="41"/>
                    <a:pt x="1" y="41"/>
                    <a:pt x="0" y="41"/>
                  </a:cubicBezTo>
                  <a:moveTo>
                    <a:pt x="42" y="40"/>
                  </a:moveTo>
                  <a:cubicBezTo>
                    <a:pt x="39" y="40"/>
                    <a:pt x="35" y="40"/>
                    <a:pt x="32" y="40"/>
                  </a:cubicBezTo>
                  <a:cubicBezTo>
                    <a:pt x="28" y="40"/>
                    <a:pt x="24" y="40"/>
                    <a:pt x="19" y="41"/>
                  </a:cubicBezTo>
                  <a:cubicBezTo>
                    <a:pt x="15" y="41"/>
                    <a:pt x="11" y="42"/>
                    <a:pt x="7" y="42"/>
                  </a:cubicBezTo>
                  <a:cubicBezTo>
                    <a:pt x="11" y="42"/>
                    <a:pt x="15" y="41"/>
                    <a:pt x="19" y="41"/>
                  </a:cubicBezTo>
                  <a:cubicBezTo>
                    <a:pt x="24" y="40"/>
                    <a:pt x="28" y="40"/>
                    <a:pt x="33" y="40"/>
                  </a:cubicBezTo>
                  <a:cubicBezTo>
                    <a:pt x="36" y="40"/>
                    <a:pt x="39" y="40"/>
                    <a:pt x="42" y="40"/>
                  </a:cubicBezTo>
                  <a:moveTo>
                    <a:pt x="67" y="40"/>
                  </a:moveTo>
                  <a:cubicBezTo>
                    <a:pt x="66" y="40"/>
                    <a:pt x="65" y="40"/>
                    <a:pt x="64" y="40"/>
                  </a:cubicBezTo>
                  <a:cubicBezTo>
                    <a:pt x="63" y="40"/>
                    <a:pt x="63" y="40"/>
                    <a:pt x="63" y="40"/>
                  </a:cubicBezTo>
                  <a:cubicBezTo>
                    <a:pt x="63" y="40"/>
                    <a:pt x="63" y="40"/>
                    <a:pt x="64" y="40"/>
                  </a:cubicBezTo>
                  <a:cubicBezTo>
                    <a:pt x="65" y="40"/>
                    <a:pt x="66" y="40"/>
                    <a:pt x="67" y="40"/>
                  </a:cubicBezTo>
                  <a:cubicBezTo>
                    <a:pt x="69" y="40"/>
                    <a:pt x="71" y="40"/>
                    <a:pt x="73" y="40"/>
                  </a:cubicBezTo>
                  <a:cubicBezTo>
                    <a:pt x="71" y="40"/>
                    <a:pt x="69" y="40"/>
                    <a:pt x="67" y="40"/>
                  </a:cubicBezTo>
                  <a:moveTo>
                    <a:pt x="107" y="36"/>
                  </a:moveTo>
                  <a:cubicBezTo>
                    <a:pt x="107" y="37"/>
                    <a:pt x="106" y="38"/>
                    <a:pt x="105" y="38"/>
                  </a:cubicBezTo>
                  <a:cubicBezTo>
                    <a:pt x="106" y="38"/>
                    <a:pt x="107" y="37"/>
                    <a:pt x="107" y="36"/>
                  </a:cubicBezTo>
                  <a:moveTo>
                    <a:pt x="108" y="36"/>
                  </a:moveTo>
                  <a:cubicBezTo>
                    <a:pt x="108" y="36"/>
                    <a:pt x="108" y="36"/>
                    <a:pt x="108" y="36"/>
                  </a:cubicBezTo>
                  <a:cubicBezTo>
                    <a:pt x="108" y="36"/>
                    <a:pt x="108" y="36"/>
                    <a:pt x="108" y="36"/>
                  </a:cubicBezTo>
                  <a:moveTo>
                    <a:pt x="53" y="32"/>
                  </a:moveTo>
                  <a:cubicBezTo>
                    <a:pt x="53" y="32"/>
                    <a:pt x="52" y="33"/>
                    <a:pt x="52" y="33"/>
                  </a:cubicBezTo>
                  <a:cubicBezTo>
                    <a:pt x="52" y="33"/>
                    <a:pt x="52" y="33"/>
                    <a:pt x="51" y="33"/>
                  </a:cubicBezTo>
                  <a:cubicBezTo>
                    <a:pt x="51" y="33"/>
                    <a:pt x="51" y="33"/>
                    <a:pt x="50" y="33"/>
                  </a:cubicBezTo>
                  <a:cubicBezTo>
                    <a:pt x="51" y="33"/>
                    <a:pt x="51" y="33"/>
                    <a:pt x="51" y="33"/>
                  </a:cubicBezTo>
                  <a:cubicBezTo>
                    <a:pt x="51" y="33"/>
                    <a:pt x="52" y="33"/>
                    <a:pt x="52" y="33"/>
                  </a:cubicBezTo>
                  <a:cubicBezTo>
                    <a:pt x="52" y="33"/>
                    <a:pt x="53" y="32"/>
                    <a:pt x="53" y="32"/>
                  </a:cubicBezTo>
                  <a:moveTo>
                    <a:pt x="80" y="32"/>
                  </a:moveTo>
                  <a:cubicBezTo>
                    <a:pt x="80" y="32"/>
                    <a:pt x="80" y="32"/>
                    <a:pt x="80" y="32"/>
                  </a:cubicBezTo>
                  <a:cubicBezTo>
                    <a:pt x="80" y="32"/>
                    <a:pt x="80" y="32"/>
                    <a:pt x="80" y="32"/>
                  </a:cubicBezTo>
                  <a:cubicBezTo>
                    <a:pt x="80" y="32"/>
                    <a:pt x="80" y="32"/>
                    <a:pt x="80" y="32"/>
                  </a:cubicBezTo>
                  <a:cubicBezTo>
                    <a:pt x="80" y="32"/>
                    <a:pt x="80" y="32"/>
                    <a:pt x="80" y="32"/>
                  </a:cubicBezTo>
                  <a:cubicBezTo>
                    <a:pt x="80" y="32"/>
                    <a:pt x="80" y="32"/>
                    <a:pt x="80" y="32"/>
                  </a:cubicBezTo>
                  <a:moveTo>
                    <a:pt x="25" y="31"/>
                  </a:moveTo>
                  <a:cubicBezTo>
                    <a:pt x="25" y="31"/>
                    <a:pt x="25" y="31"/>
                    <a:pt x="25" y="31"/>
                  </a:cubicBezTo>
                  <a:cubicBezTo>
                    <a:pt x="25" y="31"/>
                    <a:pt x="25" y="31"/>
                    <a:pt x="25" y="31"/>
                  </a:cubicBezTo>
                  <a:moveTo>
                    <a:pt x="49" y="31"/>
                  </a:moveTo>
                  <a:cubicBezTo>
                    <a:pt x="49" y="31"/>
                    <a:pt x="49" y="31"/>
                    <a:pt x="49" y="31"/>
                  </a:cubicBezTo>
                  <a:cubicBezTo>
                    <a:pt x="49" y="31"/>
                    <a:pt x="49" y="31"/>
                    <a:pt x="49" y="31"/>
                  </a:cubicBezTo>
                  <a:cubicBezTo>
                    <a:pt x="49" y="31"/>
                    <a:pt x="49" y="31"/>
                    <a:pt x="49" y="31"/>
                  </a:cubicBezTo>
                  <a:moveTo>
                    <a:pt x="83" y="30"/>
                  </a:moveTo>
                  <a:cubicBezTo>
                    <a:pt x="83" y="31"/>
                    <a:pt x="83" y="31"/>
                    <a:pt x="83" y="31"/>
                  </a:cubicBezTo>
                  <a:cubicBezTo>
                    <a:pt x="83" y="31"/>
                    <a:pt x="83" y="31"/>
                    <a:pt x="83" y="31"/>
                  </a:cubicBezTo>
                  <a:cubicBezTo>
                    <a:pt x="83" y="31"/>
                    <a:pt x="83" y="31"/>
                    <a:pt x="83" y="30"/>
                  </a:cubicBezTo>
                  <a:moveTo>
                    <a:pt x="20" y="30"/>
                  </a:moveTo>
                  <a:cubicBezTo>
                    <a:pt x="20" y="31"/>
                    <a:pt x="20" y="31"/>
                    <a:pt x="20" y="31"/>
                  </a:cubicBezTo>
                  <a:cubicBezTo>
                    <a:pt x="21" y="31"/>
                    <a:pt x="22" y="32"/>
                    <a:pt x="22" y="32"/>
                  </a:cubicBezTo>
                  <a:cubicBezTo>
                    <a:pt x="23" y="32"/>
                    <a:pt x="23" y="32"/>
                    <a:pt x="23" y="32"/>
                  </a:cubicBezTo>
                  <a:cubicBezTo>
                    <a:pt x="23" y="32"/>
                    <a:pt x="24" y="31"/>
                    <a:pt x="25" y="31"/>
                  </a:cubicBezTo>
                  <a:cubicBezTo>
                    <a:pt x="24" y="31"/>
                    <a:pt x="23" y="32"/>
                    <a:pt x="23" y="32"/>
                  </a:cubicBezTo>
                  <a:cubicBezTo>
                    <a:pt x="23" y="32"/>
                    <a:pt x="23" y="32"/>
                    <a:pt x="23" y="32"/>
                  </a:cubicBezTo>
                  <a:cubicBezTo>
                    <a:pt x="22" y="32"/>
                    <a:pt x="21" y="31"/>
                    <a:pt x="21" y="31"/>
                  </a:cubicBezTo>
                  <a:cubicBezTo>
                    <a:pt x="20" y="31"/>
                    <a:pt x="20" y="31"/>
                    <a:pt x="20" y="30"/>
                  </a:cubicBezTo>
                  <a:moveTo>
                    <a:pt x="25" y="29"/>
                  </a:moveTo>
                  <a:cubicBezTo>
                    <a:pt x="25" y="30"/>
                    <a:pt x="25" y="30"/>
                    <a:pt x="25" y="30"/>
                  </a:cubicBezTo>
                  <a:cubicBezTo>
                    <a:pt x="25" y="30"/>
                    <a:pt x="25" y="30"/>
                    <a:pt x="25" y="30"/>
                  </a:cubicBezTo>
                  <a:cubicBezTo>
                    <a:pt x="25" y="30"/>
                    <a:pt x="25" y="30"/>
                    <a:pt x="25" y="30"/>
                  </a:cubicBezTo>
                  <a:cubicBezTo>
                    <a:pt x="25" y="29"/>
                    <a:pt x="25" y="29"/>
                    <a:pt x="25" y="29"/>
                  </a:cubicBezTo>
                  <a:moveTo>
                    <a:pt x="80" y="27"/>
                  </a:moveTo>
                  <a:cubicBezTo>
                    <a:pt x="80" y="27"/>
                    <a:pt x="80" y="27"/>
                    <a:pt x="80" y="27"/>
                  </a:cubicBezTo>
                  <a:cubicBezTo>
                    <a:pt x="79" y="27"/>
                    <a:pt x="79" y="28"/>
                    <a:pt x="78" y="29"/>
                  </a:cubicBezTo>
                  <a:cubicBezTo>
                    <a:pt x="78" y="29"/>
                    <a:pt x="78" y="29"/>
                    <a:pt x="78" y="29"/>
                  </a:cubicBezTo>
                  <a:cubicBezTo>
                    <a:pt x="78" y="29"/>
                    <a:pt x="78" y="29"/>
                    <a:pt x="78" y="29"/>
                  </a:cubicBezTo>
                  <a:cubicBezTo>
                    <a:pt x="78" y="28"/>
                    <a:pt x="79" y="28"/>
                    <a:pt x="79" y="27"/>
                  </a:cubicBezTo>
                  <a:cubicBezTo>
                    <a:pt x="80" y="27"/>
                    <a:pt x="80" y="27"/>
                    <a:pt x="80" y="27"/>
                  </a:cubicBezTo>
                  <a:moveTo>
                    <a:pt x="118" y="18"/>
                  </a:moveTo>
                  <a:cubicBezTo>
                    <a:pt x="118" y="18"/>
                    <a:pt x="118" y="18"/>
                    <a:pt x="118" y="18"/>
                  </a:cubicBezTo>
                  <a:cubicBezTo>
                    <a:pt x="118" y="18"/>
                    <a:pt x="118" y="18"/>
                    <a:pt x="118" y="18"/>
                  </a:cubicBezTo>
                  <a:moveTo>
                    <a:pt x="102" y="13"/>
                  </a:moveTo>
                  <a:cubicBezTo>
                    <a:pt x="102" y="13"/>
                    <a:pt x="101" y="13"/>
                    <a:pt x="101" y="13"/>
                  </a:cubicBezTo>
                  <a:cubicBezTo>
                    <a:pt x="97" y="16"/>
                    <a:pt x="93" y="18"/>
                    <a:pt x="89" y="21"/>
                  </a:cubicBezTo>
                  <a:cubicBezTo>
                    <a:pt x="90" y="21"/>
                    <a:pt x="90" y="21"/>
                    <a:pt x="90" y="20"/>
                  </a:cubicBezTo>
                  <a:cubicBezTo>
                    <a:pt x="92" y="19"/>
                    <a:pt x="93" y="18"/>
                    <a:pt x="95" y="17"/>
                  </a:cubicBezTo>
                  <a:cubicBezTo>
                    <a:pt x="97" y="16"/>
                    <a:pt x="100" y="14"/>
                    <a:pt x="102" y="13"/>
                  </a:cubicBezTo>
                  <a:moveTo>
                    <a:pt x="107" y="12"/>
                  </a:moveTo>
                  <a:cubicBezTo>
                    <a:pt x="107" y="12"/>
                    <a:pt x="107" y="12"/>
                    <a:pt x="107" y="12"/>
                  </a:cubicBezTo>
                  <a:cubicBezTo>
                    <a:pt x="107" y="12"/>
                    <a:pt x="108" y="13"/>
                    <a:pt x="107" y="13"/>
                  </a:cubicBezTo>
                  <a:cubicBezTo>
                    <a:pt x="108" y="13"/>
                    <a:pt x="108" y="12"/>
                    <a:pt x="107" y="12"/>
                  </a:cubicBezTo>
                  <a:moveTo>
                    <a:pt x="106" y="11"/>
                  </a:moveTo>
                  <a:cubicBezTo>
                    <a:pt x="106" y="11"/>
                    <a:pt x="106" y="11"/>
                    <a:pt x="106" y="11"/>
                  </a:cubicBezTo>
                  <a:cubicBezTo>
                    <a:pt x="106" y="11"/>
                    <a:pt x="106" y="11"/>
                    <a:pt x="106" y="11"/>
                  </a:cubicBezTo>
                  <a:moveTo>
                    <a:pt x="105" y="0"/>
                  </a:moveTo>
                  <a:cubicBezTo>
                    <a:pt x="104" y="0"/>
                    <a:pt x="103" y="1"/>
                    <a:pt x="102" y="1"/>
                  </a:cubicBezTo>
                  <a:cubicBezTo>
                    <a:pt x="102" y="1"/>
                    <a:pt x="102" y="1"/>
                    <a:pt x="101" y="1"/>
                  </a:cubicBezTo>
                  <a:cubicBezTo>
                    <a:pt x="102" y="1"/>
                    <a:pt x="103" y="0"/>
                    <a:pt x="105" y="0"/>
                  </a:cubicBezTo>
                  <a:cubicBezTo>
                    <a:pt x="105" y="0"/>
                    <a:pt x="105" y="0"/>
                    <a:pt x="105" y="0"/>
                  </a:cubicBezTo>
                  <a:cubicBezTo>
                    <a:pt x="111" y="0"/>
                    <a:pt x="117" y="5"/>
                    <a:pt x="118" y="13"/>
                  </a:cubicBezTo>
                  <a:cubicBezTo>
                    <a:pt x="118" y="14"/>
                    <a:pt x="118" y="16"/>
                    <a:pt x="118" y="18"/>
                  </a:cubicBezTo>
                  <a:cubicBezTo>
                    <a:pt x="118" y="16"/>
                    <a:pt x="118" y="14"/>
                    <a:pt x="118" y="12"/>
                  </a:cubicBezTo>
                  <a:cubicBezTo>
                    <a:pt x="117" y="4"/>
                    <a:pt x="111" y="0"/>
                    <a:pt x="105" y="0"/>
                  </a:cubicBezTo>
                </a:path>
              </a:pathLst>
            </a:custGeom>
            <a:solidFill>
              <a:srgbClr val="C297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00" name="Freeform 413"/>
            <p:cNvSpPr>
              <a:spLocks/>
            </p:cNvSpPr>
            <p:nvPr/>
          </p:nvSpPr>
          <p:spPr bwMode="auto">
            <a:xfrm>
              <a:off x="882650" y="2008188"/>
              <a:ext cx="442912" cy="161925"/>
            </a:xfrm>
            <a:custGeom>
              <a:avLst/>
              <a:gdLst>
                <a:gd name="T0" fmla="*/ 105 w 118"/>
                <a:gd name="T1" fmla="*/ 0 h 43"/>
                <a:gd name="T2" fmla="*/ 100 w 118"/>
                <a:gd name="T3" fmla="*/ 3 h 43"/>
                <a:gd name="T4" fmla="*/ 96 w 118"/>
                <a:gd name="T5" fmla="*/ 12 h 43"/>
                <a:gd name="T6" fmla="*/ 89 w 118"/>
                <a:gd name="T7" fmla="*/ 21 h 43"/>
                <a:gd name="T8" fmla="*/ 89 w 118"/>
                <a:gd name="T9" fmla="*/ 21 h 43"/>
                <a:gd name="T10" fmla="*/ 102 w 118"/>
                <a:gd name="T11" fmla="*/ 13 h 43"/>
                <a:gd name="T12" fmla="*/ 106 w 118"/>
                <a:gd name="T13" fmla="*/ 11 h 43"/>
                <a:gd name="T14" fmla="*/ 106 w 118"/>
                <a:gd name="T15" fmla="*/ 11 h 43"/>
                <a:gd name="T16" fmla="*/ 107 w 118"/>
                <a:gd name="T17" fmla="*/ 12 h 43"/>
                <a:gd name="T18" fmla="*/ 107 w 118"/>
                <a:gd name="T19" fmla="*/ 14 h 43"/>
                <a:gd name="T20" fmla="*/ 83 w 118"/>
                <a:gd name="T21" fmla="*/ 30 h 43"/>
                <a:gd name="T22" fmla="*/ 80 w 118"/>
                <a:gd name="T23" fmla="*/ 32 h 43"/>
                <a:gd name="T24" fmla="*/ 80 w 118"/>
                <a:gd name="T25" fmla="*/ 32 h 43"/>
                <a:gd name="T26" fmla="*/ 80 w 118"/>
                <a:gd name="T27" fmla="*/ 32 h 43"/>
                <a:gd name="T28" fmla="*/ 78 w 118"/>
                <a:gd name="T29" fmla="*/ 29 h 43"/>
                <a:gd name="T30" fmla="*/ 80 w 118"/>
                <a:gd name="T31" fmla="*/ 27 h 43"/>
                <a:gd name="T32" fmla="*/ 81 w 118"/>
                <a:gd name="T33" fmla="*/ 26 h 43"/>
                <a:gd name="T34" fmla="*/ 81 w 118"/>
                <a:gd name="T35" fmla="*/ 25 h 43"/>
                <a:gd name="T36" fmla="*/ 64 w 118"/>
                <a:gd name="T37" fmla="*/ 28 h 43"/>
                <a:gd name="T38" fmla="*/ 58 w 118"/>
                <a:gd name="T39" fmla="*/ 28 h 43"/>
                <a:gd name="T40" fmla="*/ 54 w 118"/>
                <a:gd name="T41" fmla="*/ 28 h 43"/>
                <a:gd name="T42" fmla="*/ 54 w 118"/>
                <a:gd name="T43" fmla="*/ 31 h 43"/>
                <a:gd name="T44" fmla="*/ 52 w 118"/>
                <a:gd name="T45" fmla="*/ 33 h 43"/>
                <a:gd name="T46" fmla="*/ 50 w 118"/>
                <a:gd name="T47" fmla="*/ 33 h 43"/>
                <a:gd name="T48" fmla="*/ 49 w 118"/>
                <a:gd name="T49" fmla="*/ 31 h 43"/>
                <a:gd name="T50" fmla="*/ 49 w 118"/>
                <a:gd name="T51" fmla="*/ 31 h 43"/>
                <a:gd name="T52" fmla="*/ 46 w 118"/>
                <a:gd name="T53" fmla="*/ 27 h 43"/>
                <a:gd name="T54" fmla="*/ 33 w 118"/>
                <a:gd name="T55" fmla="*/ 25 h 43"/>
                <a:gd name="T56" fmla="*/ 24 w 118"/>
                <a:gd name="T57" fmla="*/ 26 h 43"/>
                <a:gd name="T58" fmla="*/ 25 w 118"/>
                <a:gd name="T59" fmla="*/ 29 h 43"/>
                <a:gd name="T60" fmla="*/ 25 w 118"/>
                <a:gd name="T61" fmla="*/ 30 h 43"/>
                <a:gd name="T62" fmla="*/ 25 w 118"/>
                <a:gd name="T63" fmla="*/ 31 h 43"/>
                <a:gd name="T64" fmla="*/ 23 w 118"/>
                <a:gd name="T65" fmla="*/ 32 h 43"/>
                <a:gd name="T66" fmla="*/ 20 w 118"/>
                <a:gd name="T67" fmla="*/ 31 h 43"/>
                <a:gd name="T68" fmla="*/ 18 w 118"/>
                <a:gd name="T69" fmla="*/ 29 h 43"/>
                <a:gd name="T70" fmla="*/ 15 w 118"/>
                <a:gd name="T71" fmla="*/ 29 h 43"/>
                <a:gd name="T72" fmla="*/ 0 w 118"/>
                <a:gd name="T73" fmla="*/ 38 h 43"/>
                <a:gd name="T74" fmla="*/ 0 w 118"/>
                <a:gd name="T75" fmla="*/ 41 h 43"/>
                <a:gd name="T76" fmla="*/ 2 w 118"/>
                <a:gd name="T77" fmla="*/ 42 h 43"/>
                <a:gd name="T78" fmla="*/ 4 w 118"/>
                <a:gd name="T79" fmla="*/ 43 h 43"/>
                <a:gd name="T80" fmla="*/ 7 w 118"/>
                <a:gd name="T81" fmla="*/ 42 h 43"/>
                <a:gd name="T82" fmla="*/ 32 w 118"/>
                <a:gd name="T83" fmla="*/ 40 h 43"/>
                <a:gd name="T84" fmla="*/ 63 w 118"/>
                <a:gd name="T85" fmla="*/ 40 h 43"/>
                <a:gd name="T86" fmla="*/ 67 w 118"/>
                <a:gd name="T87" fmla="*/ 40 h 43"/>
                <a:gd name="T88" fmla="*/ 73 w 118"/>
                <a:gd name="T89" fmla="*/ 40 h 43"/>
                <a:gd name="T90" fmla="*/ 87 w 118"/>
                <a:gd name="T91" fmla="*/ 41 h 43"/>
                <a:gd name="T92" fmla="*/ 98 w 118"/>
                <a:gd name="T93" fmla="*/ 43 h 43"/>
                <a:gd name="T94" fmla="*/ 99 w 118"/>
                <a:gd name="T95" fmla="*/ 43 h 43"/>
                <a:gd name="T96" fmla="*/ 101 w 118"/>
                <a:gd name="T97" fmla="*/ 42 h 43"/>
                <a:gd name="T98" fmla="*/ 107 w 118"/>
                <a:gd name="T99" fmla="*/ 36 h 43"/>
                <a:gd name="T100" fmla="*/ 108 w 118"/>
                <a:gd name="T101" fmla="*/ 36 h 43"/>
                <a:gd name="T102" fmla="*/ 118 w 118"/>
                <a:gd name="T103" fmla="*/ 18 h 43"/>
                <a:gd name="T104" fmla="*/ 118 w 118"/>
                <a:gd name="T105" fmla="*/ 18 h 43"/>
                <a:gd name="T106" fmla="*/ 105 w 118"/>
                <a:gd name="T107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18" h="43">
                  <a:moveTo>
                    <a:pt x="105" y="0"/>
                  </a:moveTo>
                  <a:cubicBezTo>
                    <a:pt x="105" y="0"/>
                    <a:pt x="105" y="0"/>
                    <a:pt x="105" y="0"/>
                  </a:cubicBezTo>
                  <a:cubicBezTo>
                    <a:pt x="103" y="0"/>
                    <a:pt x="102" y="1"/>
                    <a:pt x="101" y="1"/>
                  </a:cubicBezTo>
                  <a:cubicBezTo>
                    <a:pt x="100" y="1"/>
                    <a:pt x="100" y="2"/>
                    <a:pt x="100" y="3"/>
                  </a:cubicBezTo>
                  <a:cubicBezTo>
                    <a:pt x="99" y="4"/>
                    <a:pt x="99" y="4"/>
                    <a:pt x="99" y="5"/>
                  </a:cubicBezTo>
                  <a:cubicBezTo>
                    <a:pt x="98" y="8"/>
                    <a:pt x="97" y="10"/>
                    <a:pt x="96" y="12"/>
                  </a:cubicBezTo>
                  <a:cubicBezTo>
                    <a:pt x="94" y="15"/>
                    <a:pt x="92" y="17"/>
                    <a:pt x="89" y="19"/>
                  </a:cubicBezTo>
                  <a:cubicBezTo>
                    <a:pt x="89" y="20"/>
                    <a:pt x="89" y="20"/>
                    <a:pt x="89" y="21"/>
                  </a:cubicBezTo>
                  <a:cubicBezTo>
                    <a:pt x="89" y="21"/>
                    <a:pt x="89" y="21"/>
                    <a:pt x="89" y="21"/>
                  </a:cubicBezTo>
                  <a:cubicBezTo>
                    <a:pt x="89" y="21"/>
                    <a:pt x="89" y="21"/>
                    <a:pt x="89" y="21"/>
                  </a:cubicBezTo>
                  <a:cubicBezTo>
                    <a:pt x="93" y="18"/>
                    <a:pt x="97" y="16"/>
                    <a:pt x="101" y="13"/>
                  </a:cubicBezTo>
                  <a:cubicBezTo>
                    <a:pt x="101" y="13"/>
                    <a:pt x="102" y="13"/>
                    <a:pt x="102" y="13"/>
                  </a:cubicBezTo>
                  <a:cubicBezTo>
                    <a:pt x="102" y="13"/>
                    <a:pt x="102" y="13"/>
                    <a:pt x="102" y="12"/>
                  </a:cubicBezTo>
                  <a:cubicBezTo>
                    <a:pt x="103" y="12"/>
                    <a:pt x="104" y="11"/>
                    <a:pt x="106" y="11"/>
                  </a:cubicBezTo>
                  <a:cubicBezTo>
                    <a:pt x="106" y="11"/>
                    <a:pt x="106" y="11"/>
                    <a:pt x="106" y="11"/>
                  </a:cubicBezTo>
                  <a:cubicBezTo>
                    <a:pt x="106" y="11"/>
                    <a:pt x="106" y="11"/>
                    <a:pt x="106" y="11"/>
                  </a:cubicBezTo>
                  <a:cubicBezTo>
                    <a:pt x="106" y="11"/>
                    <a:pt x="106" y="11"/>
                    <a:pt x="106" y="11"/>
                  </a:cubicBezTo>
                  <a:cubicBezTo>
                    <a:pt x="107" y="11"/>
                    <a:pt x="107" y="12"/>
                    <a:pt x="107" y="12"/>
                  </a:cubicBezTo>
                  <a:cubicBezTo>
                    <a:pt x="108" y="12"/>
                    <a:pt x="108" y="13"/>
                    <a:pt x="107" y="13"/>
                  </a:cubicBezTo>
                  <a:cubicBezTo>
                    <a:pt x="107" y="13"/>
                    <a:pt x="107" y="14"/>
                    <a:pt x="107" y="14"/>
                  </a:cubicBezTo>
                  <a:cubicBezTo>
                    <a:pt x="107" y="15"/>
                    <a:pt x="106" y="16"/>
                    <a:pt x="104" y="16"/>
                  </a:cubicBezTo>
                  <a:cubicBezTo>
                    <a:pt x="97" y="21"/>
                    <a:pt x="90" y="26"/>
                    <a:pt x="83" y="30"/>
                  </a:cubicBezTo>
                  <a:cubicBezTo>
                    <a:pt x="83" y="31"/>
                    <a:pt x="83" y="31"/>
                    <a:pt x="83" y="31"/>
                  </a:cubicBezTo>
                  <a:cubicBezTo>
                    <a:pt x="82" y="31"/>
                    <a:pt x="81" y="32"/>
                    <a:pt x="80" y="32"/>
                  </a:cubicBezTo>
                  <a:cubicBezTo>
                    <a:pt x="80" y="32"/>
                    <a:pt x="80" y="32"/>
                    <a:pt x="80" y="32"/>
                  </a:cubicBezTo>
                  <a:cubicBezTo>
                    <a:pt x="80" y="32"/>
                    <a:pt x="80" y="32"/>
                    <a:pt x="80" y="32"/>
                  </a:cubicBezTo>
                  <a:cubicBezTo>
                    <a:pt x="80" y="32"/>
                    <a:pt x="80" y="32"/>
                    <a:pt x="80" y="32"/>
                  </a:cubicBezTo>
                  <a:cubicBezTo>
                    <a:pt x="80" y="32"/>
                    <a:pt x="80" y="32"/>
                    <a:pt x="80" y="32"/>
                  </a:cubicBezTo>
                  <a:cubicBezTo>
                    <a:pt x="79" y="31"/>
                    <a:pt x="79" y="31"/>
                    <a:pt x="78" y="31"/>
                  </a:cubicBezTo>
                  <a:cubicBezTo>
                    <a:pt x="78" y="30"/>
                    <a:pt x="78" y="30"/>
                    <a:pt x="78" y="29"/>
                  </a:cubicBezTo>
                  <a:cubicBezTo>
                    <a:pt x="78" y="29"/>
                    <a:pt x="78" y="29"/>
                    <a:pt x="78" y="29"/>
                  </a:cubicBezTo>
                  <a:cubicBezTo>
                    <a:pt x="79" y="28"/>
                    <a:pt x="79" y="27"/>
                    <a:pt x="80" y="27"/>
                  </a:cubicBezTo>
                  <a:cubicBezTo>
                    <a:pt x="80" y="27"/>
                    <a:pt x="80" y="27"/>
                    <a:pt x="80" y="27"/>
                  </a:cubicBezTo>
                  <a:cubicBezTo>
                    <a:pt x="81" y="26"/>
                    <a:pt x="81" y="26"/>
                    <a:pt x="81" y="26"/>
                  </a:cubicBezTo>
                  <a:cubicBezTo>
                    <a:pt x="82" y="25"/>
                    <a:pt x="82" y="25"/>
                    <a:pt x="82" y="25"/>
                  </a:cubicBezTo>
                  <a:cubicBezTo>
                    <a:pt x="81" y="25"/>
                    <a:pt x="81" y="25"/>
                    <a:pt x="81" y="25"/>
                  </a:cubicBezTo>
                  <a:cubicBezTo>
                    <a:pt x="81" y="25"/>
                    <a:pt x="81" y="25"/>
                    <a:pt x="81" y="25"/>
                  </a:cubicBezTo>
                  <a:cubicBezTo>
                    <a:pt x="75" y="27"/>
                    <a:pt x="70" y="27"/>
                    <a:pt x="64" y="28"/>
                  </a:cubicBezTo>
                  <a:cubicBezTo>
                    <a:pt x="64" y="28"/>
                    <a:pt x="63" y="28"/>
                    <a:pt x="63" y="28"/>
                  </a:cubicBezTo>
                  <a:cubicBezTo>
                    <a:pt x="61" y="28"/>
                    <a:pt x="60" y="28"/>
                    <a:pt x="58" y="28"/>
                  </a:cubicBezTo>
                  <a:cubicBezTo>
                    <a:pt x="57" y="28"/>
                    <a:pt x="57" y="27"/>
                    <a:pt x="56" y="27"/>
                  </a:cubicBezTo>
                  <a:cubicBezTo>
                    <a:pt x="55" y="27"/>
                    <a:pt x="55" y="28"/>
                    <a:pt x="54" y="28"/>
                  </a:cubicBezTo>
                  <a:cubicBezTo>
                    <a:pt x="54" y="29"/>
                    <a:pt x="54" y="30"/>
                    <a:pt x="54" y="31"/>
                  </a:cubicBezTo>
                  <a:cubicBezTo>
                    <a:pt x="54" y="31"/>
                    <a:pt x="54" y="31"/>
                    <a:pt x="54" y="31"/>
                  </a:cubicBezTo>
                  <a:cubicBezTo>
                    <a:pt x="54" y="31"/>
                    <a:pt x="53" y="32"/>
                    <a:pt x="53" y="32"/>
                  </a:cubicBezTo>
                  <a:cubicBezTo>
                    <a:pt x="53" y="32"/>
                    <a:pt x="52" y="33"/>
                    <a:pt x="52" y="33"/>
                  </a:cubicBezTo>
                  <a:cubicBezTo>
                    <a:pt x="52" y="33"/>
                    <a:pt x="51" y="33"/>
                    <a:pt x="51" y="33"/>
                  </a:cubicBezTo>
                  <a:cubicBezTo>
                    <a:pt x="51" y="33"/>
                    <a:pt x="51" y="33"/>
                    <a:pt x="50" y="33"/>
                  </a:cubicBezTo>
                  <a:cubicBezTo>
                    <a:pt x="50" y="32"/>
                    <a:pt x="49" y="32"/>
                    <a:pt x="49" y="31"/>
                  </a:cubicBezTo>
                  <a:cubicBezTo>
                    <a:pt x="49" y="31"/>
                    <a:pt x="49" y="31"/>
                    <a:pt x="49" y="31"/>
                  </a:cubicBezTo>
                  <a:cubicBezTo>
                    <a:pt x="49" y="31"/>
                    <a:pt x="49" y="31"/>
                    <a:pt x="49" y="31"/>
                  </a:cubicBezTo>
                  <a:cubicBezTo>
                    <a:pt x="49" y="31"/>
                    <a:pt x="49" y="31"/>
                    <a:pt x="49" y="31"/>
                  </a:cubicBezTo>
                  <a:cubicBezTo>
                    <a:pt x="49" y="30"/>
                    <a:pt x="49" y="30"/>
                    <a:pt x="49" y="29"/>
                  </a:cubicBezTo>
                  <a:cubicBezTo>
                    <a:pt x="49" y="27"/>
                    <a:pt x="49" y="27"/>
                    <a:pt x="46" y="27"/>
                  </a:cubicBezTo>
                  <a:cubicBezTo>
                    <a:pt x="42" y="26"/>
                    <a:pt x="38" y="26"/>
                    <a:pt x="33" y="25"/>
                  </a:cubicBezTo>
                  <a:cubicBezTo>
                    <a:pt x="33" y="25"/>
                    <a:pt x="33" y="25"/>
                    <a:pt x="33" y="25"/>
                  </a:cubicBezTo>
                  <a:cubicBezTo>
                    <a:pt x="31" y="25"/>
                    <a:pt x="29" y="26"/>
                    <a:pt x="27" y="26"/>
                  </a:cubicBezTo>
                  <a:cubicBezTo>
                    <a:pt x="26" y="26"/>
                    <a:pt x="25" y="26"/>
                    <a:pt x="24" y="26"/>
                  </a:cubicBezTo>
                  <a:cubicBezTo>
                    <a:pt x="23" y="27"/>
                    <a:pt x="25" y="28"/>
                    <a:pt x="25" y="29"/>
                  </a:cubicBezTo>
                  <a:cubicBezTo>
                    <a:pt x="25" y="29"/>
                    <a:pt x="25" y="29"/>
                    <a:pt x="25" y="29"/>
                  </a:cubicBezTo>
                  <a:cubicBezTo>
                    <a:pt x="25" y="29"/>
                    <a:pt x="25" y="29"/>
                    <a:pt x="25" y="30"/>
                  </a:cubicBezTo>
                  <a:cubicBezTo>
                    <a:pt x="25" y="30"/>
                    <a:pt x="25" y="30"/>
                    <a:pt x="25" y="30"/>
                  </a:cubicBezTo>
                  <a:cubicBezTo>
                    <a:pt x="25" y="30"/>
                    <a:pt x="25" y="31"/>
                    <a:pt x="25" y="31"/>
                  </a:cubicBezTo>
                  <a:cubicBezTo>
                    <a:pt x="25" y="31"/>
                    <a:pt x="25" y="31"/>
                    <a:pt x="25" y="31"/>
                  </a:cubicBezTo>
                  <a:cubicBezTo>
                    <a:pt x="25" y="31"/>
                    <a:pt x="25" y="31"/>
                    <a:pt x="25" y="31"/>
                  </a:cubicBezTo>
                  <a:cubicBezTo>
                    <a:pt x="24" y="31"/>
                    <a:pt x="23" y="32"/>
                    <a:pt x="23" y="32"/>
                  </a:cubicBezTo>
                  <a:cubicBezTo>
                    <a:pt x="23" y="32"/>
                    <a:pt x="23" y="32"/>
                    <a:pt x="22" y="32"/>
                  </a:cubicBezTo>
                  <a:cubicBezTo>
                    <a:pt x="22" y="32"/>
                    <a:pt x="21" y="31"/>
                    <a:pt x="20" y="31"/>
                  </a:cubicBezTo>
                  <a:cubicBezTo>
                    <a:pt x="20" y="31"/>
                    <a:pt x="20" y="31"/>
                    <a:pt x="20" y="30"/>
                  </a:cubicBezTo>
                  <a:cubicBezTo>
                    <a:pt x="19" y="30"/>
                    <a:pt x="18" y="30"/>
                    <a:pt x="18" y="29"/>
                  </a:cubicBezTo>
                  <a:cubicBezTo>
                    <a:pt x="17" y="29"/>
                    <a:pt x="17" y="29"/>
                    <a:pt x="16" y="29"/>
                  </a:cubicBezTo>
                  <a:cubicBezTo>
                    <a:pt x="16" y="29"/>
                    <a:pt x="15" y="29"/>
                    <a:pt x="15" y="29"/>
                  </a:cubicBezTo>
                  <a:cubicBezTo>
                    <a:pt x="12" y="30"/>
                    <a:pt x="10" y="31"/>
                    <a:pt x="8" y="32"/>
                  </a:cubicBezTo>
                  <a:cubicBezTo>
                    <a:pt x="5" y="34"/>
                    <a:pt x="3" y="36"/>
                    <a:pt x="0" y="38"/>
                  </a:cubicBezTo>
                  <a:cubicBezTo>
                    <a:pt x="0" y="39"/>
                    <a:pt x="0" y="39"/>
                    <a:pt x="0" y="40"/>
                  </a:cubicBezTo>
                  <a:cubicBezTo>
                    <a:pt x="0" y="40"/>
                    <a:pt x="0" y="40"/>
                    <a:pt x="0" y="41"/>
                  </a:cubicBezTo>
                  <a:cubicBezTo>
                    <a:pt x="1" y="41"/>
                    <a:pt x="1" y="41"/>
                    <a:pt x="2" y="42"/>
                  </a:cubicBezTo>
                  <a:cubicBezTo>
                    <a:pt x="2" y="42"/>
                    <a:pt x="2" y="42"/>
                    <a:pt x="2" y="42"/>
                  </a:cubicBezTo>
                  <a:cubicBezTo>
                    <a:pt x="3" y="43"/>
                    <a:pt x="3" y="43"/>
                    <a:pt x="4" y="43"/>
                  </a:cubicBezTo>
                  <a:cubicBezTo>
                    <a:pt x="4" y="43"/>
                    <a:pt x="4" y="43"/>
                    <a:pt x="4" y="43"/>
                  </a:cubicBezTo>
                  <a:cubicBezTo>
                    <a:pt x="4" y="43"/>
                    <a:pt x="4" y="43"/>
                    <a:pt x="5" y="43"/>
                  </a:cubicBezTo>
                  <a:cubicBezTo>
                    <a:pt x="5" y="43"/>
                    <a:pt x="6" y="42"/>
                    <a:pt x="7" y="42"/>
                  </a:cubicBezTo>
                  <a:cubicBezTo>
                    <a:pt x="11" y="42"/>
                    <a:pt x="15" y="41"/>
                    <a:pt x="19" y="41"/>
                  </a:cubicBezTo>
                  <a:cubicBezTo>
                    <a:pt x="24" y="40"/>
                    <a:pt x="28" y="40"/>
                    <a:pt x="32" y="40"/>
                  </a:cubicBezTo>
                  <a:cubicBezTo>
                    <a:pt x="35" y="40"/>
                    <a:pt x="39" y="40"/>
                    <a:pt x="42" y="40"/>
                  </a:cubicBezTo>
                  <a:cubicBezTo>
                    <a:pt x="49" y="40"/>
                    <a:pt x="56" y="40"/>
                    <a:pt x="63" y="40"/>
                  </a:cubicBezTo>
                  <a:cubicBezTo>
                    <a:pt x="63" y="40"/>
                    <a:pt x="63" y="40"/>
                    <a:pt x="64" y="40"/>
                  </a:cubicBezTo>
                  <a:cubicBezTo>
                    <a:pt x="65" y="40"/>
                    <a:pt x="66" y="40"/>
                    <a:pt x="67" y="40"/>
                  </a:cubicBezTo>
                  <a:cubicBezTo>
                    <a:pt x="69" y="40"/>
                    <a:pt x="71" y="40"/>
                    <a:pt x="73" y="40"/>
                  </a:cubicBezTo>
                  <a:cubicBezTo>
                    <a:pt x="73" y="40"/>
                    <a:pt x="73" y="40"/>
                    <a:pt x="73" y="40"/>
                  </a:cubicBezTo>
                  <a:cubicBezTo>
                    <a:pt x="76" y="40"/>
                    <a:pt x="79" y="40"/>
                    <a:pt x="82" y="41"/>
                  </a:cubicBezTo>
                  <a:cubicBezTo>
                    <a:pt x="84" y="41"/>
                    <a:pt x="85" y="41"/>
                    <a:pt x="87" y="41"/>
                  </a:cubicBezTo>
                  <a:cubicBezTo>
                    <a:pt x="88" y="41"/>
                    <a:pt x="90" y="42"/>
                    <a:pt x="91" y="42"/>
                  </a:cubicBezTo>
                  <a:cubicBezTo>
                    <a:pt x="93" y="42"/>
                    <a:pt x="96" y="42"/>
                    <a:pt x="98" y="43"/>
                  </a:cubicBezTo>
                  <a:cubicBezTo>
                    <a:pt x="98" y="43"/>
                    <a:pt x="98" y="43"/>
                    <a:pt x="98" y="43"/>
                  </a:cubicBezTo>
                  <a:cubicBezTo>
                    <a:pt x="98" y="43"/>
                    <a:pt x="99" y="43"/>
                    <a:pt x="99" y="43"/>
                  </a:cubicBezTo>
                  <a:cubicBezTo>
                    <a:pt x="99" y="43"/>
                    <a:pt x="99" y="43"/>
                    <a:pt x="100" y="43"/>
                  </a:cubicBezTo>
                  <a:cubicBezTo>
                    <a:pt x="100" y="42"/>
                    <a:pt x="100" y="42"/>
                    <a:pt x="101" y="42"/>
                  </a:cubicBezTo>
                  <a:cubicBezTo>
                    <a:pt x="102" y="41"/>
                    <a:pt x="104" y="40"/>
                    <a:pt x="105" y="38"/>
                  </a:cubicBezTo>
                  <a:cubicBezTo>
                    <a:pt x="106" y="38"/>
                    <a:pt x="107" y="37"/>
                    <a:pt x="107" y="36"/>
                  </a:cubicBezTo>
                  <a:cubicBezTo>
                    <a:pt x="107" y="36"/>
                    <a:pt x="108" y="36"/>
                    <a:pt x="108" y="36"/>
                  </a:cubicBezTo>
                  <a:cubicBezTo>
                    <a:pt x="108" y="36"/>
                    <a:pt x="108" y="36"/>
                    <a:pt x="108" y="36"/>
                  </a:cubicBezTo>
                  <a:cubicBezTo>
                    <a:pt x="110" y="33"/>
                    <a:pt x="112" y="30"/>
                    <a:pt x="114" y="28"/>
                  </a:cubicBezTo>
                  <a:cubicBezTo>
                    <a:pt x="116" y="25"/>
                    <a:pt x="117" y="21"/>
                    <a:pt x="118" y="18"/>
                  </a:cubicBezTo>
                  <a:cubicBezTo>
                    <a:pt x="118" y="18"/>
                    <a:pt x="118" y="18"/>
                    <a:pt x="118" y="18"/>
                  </a:cubicBezTo>
                  <a:cubicBezTo>
                    <a:pt x="118" y="18"/>
                    <a:pt x="118" y="18"/>
                    <a:pt x="118" y="18"/>
                  </a:cubicBezTo>
                  <a:cubicBezTo>
                    <a:pt x="118" y="16"/>
                    <a:pt x="118" y="14"/>
                    <a:pt x="118" y="13"/>
                  </a:cubicBezTo>
                  <a:cubicBezTo>
                    <a:pt x="117" y="5"/>
                    <a:pt x="111" y="0"/>
                    <a:pt x="105" y="0"/>
                  </a:cubicBezTo>
                </a:path>
              </a:pathLst>
            </a:custGeom>
            <a:solidFill>
              <a:srgbClr val="8B0D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01" name="Freeform 414"/>
            <p:cNvSpPr>
              <a:spLocks noEditPoints="1"/>
            </p:cNvSpPr>
            <p:nvPr/>
          </p:nvSpPr>
          <p:spPr bwMode="auto">
            <a:xfrm>
              <a:off x="1028700" y="4316413"/>
              <a:ext cx="90487" cy="236538"/>
            </a:xfrm>
            <a:custGeom>
              <a:avLst/>
              <a:gdLst>
                <a:gd name="T0" fmla="*/ 11 w 24"/>
                <a:gd name="T1" fmla="*/ 63 h 63"/>
                <a:gd name="T2" fmla="*/ 12 w 24"/>
                <a:gd name="T3" fmla="*/ 63 h 63"/>
                <a:gd name="T4" fmla="*/ 12 w 24"/>
                <a:gd name="T5" fmla="*/ 63 h 63"/>
                <a:gd name="T6" fmla="*/ 13 w 24"/>
                <a:gd name="T7" fmla="*/ 63 h 63"/>
                <a:gd name="T8" fmla="*/ 12 w 24"/>
                <a:gd name="T9" fmla="*/ 63 h 63"/>
                <a:gd name="T10" fmla="*/ 11 w 24"/>
                <a:gd name="T11" fmla="*/ 63 h 63"/>
                <a:gd name="T12" fmla="*/ 4 w 24"/>
                <a:gd name="T13" fmla="*/ 58 h 63"/>
                <a:gd name="T14" fmla="*/ 9 w 24"/>
                <a:gd name="T15" fmla="*/ 62 h 63"/>
                <a:gd name="T16" fmla="*/ 4 w 24"/>
                <a:gd name="T17" fmla="*/ 58 h 63"/>
                <a:gd name="T18" fmla="*/ 22 w 24"/>
                <a:gd name="T19" fmla="*/ 56 h 63"/>
                <a:gd name="T20" fmla="*/ 21 w 24"/>
                <a:gd name="T21" fmla="*/ 57 h 63"/>
                <a:gd name="T22" fmla="*/ 15 w 24"/>
                <a:gd name="T23" fmla="*/ 62 h 63"/>
                <a:gd name="T24" fmla="*/ 21 w 24"/>
                <a:gd name="T25" fmla="*/ 57 h 63"/>
                <a:gd name="T26" fmla="*/ 22 w 24"/>
                <a:gd name="T27" fmla="*/ 56 h 63"/>
                <a:gd name="T28" fmla="*/ 24 w 24"/>
                <a:gd name="T29" fmla="*/ 44 h 63"/>
                <a:gd name="T30" fmla="*/ 24 w 24"/>
                <a:gd name="T31" fmla="*/ 45 h 63"/>
                <a:gd name="T32" fmla="*/ 24 w 24"/>
                <a:gd name="T33" fmla="*/ 44 h 63"/>
                <a:gd name="T34" fmla="*/ 24 w 24"/>
                <a:gd name="T35" fmla="*/ 44 h 63"/>
                <a:gd name="T36" fmla="*/ 24 w 24"/>
                <a:gd name="T37" fmla="*/ 44 h 63"/>
                <a:gd name="T38" fmla="*/ 24 w 24"/>
                <a:gd name="T39" fmla="*/ 44 h 63"/>
                <a:gd name="T40" fmla="*/ 0 w 24"/>
                <a:gd name="T41" fmla="*/ 43 h 63"/>
                <a:gd name="T42" fmla="*/ 3 w 24"/>
                <a:gd name="T43" fmla="*/ 56 h 63"/>
                <a:gd name="T44" fmla="*/ 0 w 24"/>
                <a:gd name="T45" fmla="*/ 43 h 63"/>
                <a:gd name="T46" fmla="*/ 0 w 24"/>
                <a:gd name="T47" fmla="*/ 43 h 63"/>
                <a:gd name="T48" fmla="*/ 1 w 24"/>
                <a:gd name="T49" fmla="*/ 31 h 63"/>
                <a:gd name="T50" fmla="*/ 0 w 24"/>
                <a:gd name="T51" fmla="*/ 40 h 63"/>
                <a:gd name="T52" fmla="*/ 1 w 24"/>
                <a:gd name="T53" fmla="*/ 31 h 63"/>
                <a:gd name="T54" fmla="*/ 4 w 24"/>
                <a:gd name="T55" fmla="*/ 22 h 63"/>
                <a:gd name="T56" fmla="*/ 3 w 24"/>
                <a:gd name="T57" fmla="*/ 23 h 63"/>
                <a:gd name="T58" fmla="*/ 2 w 24"/>
                <a:gd name="T59" fmla="*/ 27 h 63"/>
                <a:gd name="T60" fmla="*/ 3 w 24"/>
                <a:gd name="T61" fmla="*/ 23 h 63"/>
                <a:gd name="T62" fmla="*/ 4 w 24"/>
                <a:gd name="T63" fmla="*/ 22 h 63"/>
                <a:gd name="T64" fmla="*/ 19 w 24"/>
                <a:gd name="T65" fmla="*/ 11 h 63"/>
                <a:gd name="T66" fmla="*/ 22 w 24"/>
                <a:gd name="T67" fmla="*/ 25 h 63"/>
                <a:gd name="T68" fmla="*/ 23 w 24"/>
                <a:gd name="T69" fmla="*/ 30 h 63"/>
                <a:gd name="T70" fmla="*/ 24 w 24"/>
                <a:gd name="T71" fmla="*/ 33 h 63"/>
                <a:gd name="T72" fmla="*/ 23 w 24"/>
                <a:gd name="T73" fmla="*/ 30 h 63"/>
                <a:gd name="T74" fmla="*/ 22 w 24"/>
                <a:gd name="T75" fmla="*/ 25 h 63"/>
                <a:gd name="T76" fmla="*/ 19 w 24"/>
                <a:gd name="T77" fmla="*/ 11 h 63"/>
                <a:gd name="T78" fmla="*/ 6 w 24"/>
                <a:gd name="T79" fmla="*/ 10 h 63"/>
                <a:gd name="T80" fmla="*/ 6 w 24"/>
                <a:gd name="T81" fmla="*/ 12 h 63"/>
                <a:gd name="T82" fmla="*/ 5 w 24"/>
                <a:gd name="T83" fmla="*/ 15 h 63"/>
                <a:gd name="T84" fmla="*/ 6 w 24"/>
                <a:gd name="T85" fmla="*/ 10 h 63"/>
                <a:gd name="T86" fmla="*/ 19 w 24"/>
                <a:gd name="T87" fmla="*/ 0 h 63"/>
                <a:gd name="T88" fmla="*/ 19 w 24"/>
                <a:gd name="T89" fmla="*/ 3 h 63"/>
                <a:gd name="T90" fmla="*/ 19 w 24"/>
                <a:gd name="T91" fmla="*/ 2 h 63"/>
                <a:gd name="T92" fmla="*/ 19 w 24"/>
                <a:gd name="T93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4" h="63">
                  <a:moveTo>
                    <a:pt x="11" y="63"/>
                  </a:moveTo>
                  <a:cubicBezTo>
                    <a:pt x="11" y="63"/>
                    <a:pt x="11" y="63"/>
                    <a:pt x="12" y="63"/>
                  </a:cubicBezTo>
                  <a:cubicBezTo>
                    <a:pt x="12" y="63"/>
                    <a:pt x="12" y="63"/>
                    <a:pt x="12" y="63"/>
                  </a:cubicBezTo>
                  <a:cubicBezTo>
                    <a:pt x="12" y="63"/>
                    <a:pt x="13" y="63"/>
                    <a:pt x="13" y="63"/>
                  </a:cubicBezTo>
                  <a:cubicBezTo>
                    <a:pt x="13" y="63"/>
                    <a:pt x="12" y="63"/>
                    <a:pt x="12" y="63"/>
                  </a:cubicBezTo>
                  <a:cubicBezTo>
                    <a:pt x="12" y="63"/>
                    <a:pt x="12" y="63"/>
                    <a:pt x="11" y="63"/>
                  </a:cubicBezTo>
                  <a:moveTo>
                    <a:pt x="4" y="58"/>
                  </a:moveTo>
                  <a:cubicBezTo>
                    <a:pt x="5" y="60"/>
                    <a:pt x="7" y="61"/>
                    <a:pt x="9" y="62"/>
                  </a:cubicBezTo>
                  <a:cubicBezTo>
                    <a:pt x="7" y="61"/>
                    <a:pt x="5" y="60"/>
                    <a:pt x="4" y="58"/>
                  </a:cubicBezTo>
                  <a:moveTo>
                    <a:pt x="22" y="56"/>
                  </a:moveTo>
                  <a:cubicBezTo>
                    <a:pt x="22" y="56"/>
                    <a:pt x="21" y="56"/>
                    <a:pt x="21" y="57"/>
                  </a:cubicBezTo>
                  <a:cubicBezTo>
                    <a:pt x="20" y="59"/>
                    <a:pt x="18" y="61"/>
                    <a:pt x="15" y="62"/>
                  </a:cubicBezTo>
                  <a:cubicBezTo>
                    <a:pt x="18" y="61"/>
                    <a:pt x="20" y="59"/>
                    <a:pt x="21" y="57"/>
                  </a:cubicBezTo>
                  <a:cubicBezTo>
                    <a:pt x="22" y="56"/>
                    <a:pt x="22" y="56"/>
                    <a:pt x="22" y="56"/>
                  </a:cubicBezTo>
                  <a:moveTo>
                    <a:pt x="24" y="44"/>
                  </a:moveTo>
                  <a:cubicBezTo>
                    <a:pt x="24" y="44"/>
                    <a:pt x="24" y="44"/>
                    <a:pt x="24" y="45"/>
                  </a:cubicBezTo>
                  <a:cubicBezTo>
                    <a:pt x="24" y="44"/>
                    <a:pt x="24" y="44"/>
                    <a:pt x="24" y="44"/>
                  </a:cubicBezTo>
                  <a:moveTo>
                    <a:pt x="24" y="44"/>
                  </a:moveTo>
                  <a:cubicBezTo>
                    <a:pt x="24" y="44"/>
                    <a:pt x="24" y="44"/>
                    <a:pt x="24" y="44"/>
                  </a:cubicBezTo>
                  <a:cubicBezTo>
                    <a:pt x="24" y="44"/>
                    <a:pt x="24" y="44"/>
                    <a:pt x="24" y="44"/>
                  </a:cubicBezTo>
                  <a:moveTo>
                    <a:pt x="0" y="43"/>
                  </a:moveTo>
                  <a:cubicBezTo>
                    <a:pt x="0" y="48"/>
                    <a:pt x="1" y="52"/>
                    <a:pt x="3" y="56"/>
                  </a:cubicBezTo>
                  <a:cubicBezTo>
                    <a:pt x="1" y="52"/>
                    <a:pt x="0" y="48"/>
                    <a:pt x="0" y="43"/>
                  </a:cubicBezTo>
                  <a:cubicBezTo>
                    <a:pt x="0" y="43"/>
                    <a:pt x="0" y="43"/>
                    <a:pt x="0" y="43"/>
                  </a:cubicBezTo>
                  <a:moveTo>
                    <a:pt x="1" y="31"/>
                  </a:moveTo>
                  <a:cubicBezTo>
                    <a:pt x="1" y="34"/>
                    <a:pt x="0" y="37"/>
                    <a:pt x="0" y="40"/>
                  </a:cubicBezTo>
                  <a:cubicBezTo>
                    <a:pt x="0" y="37"/>
                    <a:pt x="1" y="34"/>
                    <a:pt x="1" y="31"/>
                  </a:cubicBezTo>
                  <a:moveTo>
                    <a:pt x="4" y="22"/>
                  </a:moveTo>
                  <a:cubicBezTo>
                    <a:pt x="3" y="22"/>
                    <a:pt x="3" y="23"/>
                    <a:pt x="3" y="23"/>
                  </a:cubicBezTo>
                  <a:cubicBezTo>
                    <a:pt x="3" y="24"/>
                    <a:pt x="2" y="25"/>
                    <a:pt x="2" y="27"/>
                  </a:cubicBezTo>
                  <a:cubicBezTo>
                    <a:pt x="2" y="25"/>
                    <a:pt x="3" y="24"/>
                    <a:pt x="3" y="23"/>
                  </a:cubicBezTo>
                  <a:cubicBezTo>
                    <a:pt x="3" y="23"/>
                    <a:pt x="3" y="22"/>
                    <a:pt x="4" y="22"/>
                  </a:cubicBezTo>
                  <a:moveTo>
                    <a:pt x="19" y="11"/>
                  </a:moveTo>
                  <a:cubicBezTo>
                    <a:pt x="20" y="16"/>
                    <a:pt x="21" y="20"/>
                    <a:pt x="22" y="25"/>
                  </a:cubicBezTo>
                  <a:cubicBezTo>
                    <a:pt x="23" y="26"/>
                    <a:pt x="23" y="28"/>
                    <a:pt x="23" y="30"/>
                  </a:cubicBezTo>
                  <a:cubicBezTo>
                    <a:pt x="23" y="31"/>
                    <a:pt x="24" y="32"/>
                    <a:pt x="24" y="33"/>
                  </a:cubicBezTo>
                  <a:cubicBezTo>
                    <a:pt x="24" y="32"/>
                    <a:pt x="23" y="31"/>
                    <a:pt x="23" y="30"/>
                  </a:cubicBezTo>
                  <a:cubicBezTo>
                    <a:pt x="23" y="28"/>
                    <a:pt x="23" y="27"/>
                    <a:pt x="22" y="25"/>
                  </a:cubicBezTo>
                  <a:cubicBezTo>
                    <a:pt x="21" y="21"/>
                    <a:pt x="20" y="16"/>
                    <a:pt x="19" y="11"/>
                  </a:cubicBezTo>
                  <a:moveTo>
                    <a:pt x="6" y="10"/>
                  </a:moveTo>
                  <a:cubicBezTo>
                    <a:pt x="6" y="11"/>
                    <a:pt x="6" y="11"/>
                    <a:pt x="6" y="12"/>
                  </a:cubicBezTo>
                  <a:cubicBezTo>
                    <a:pt x="5" y="13"/>
                    <a:pt x="5" y="14"/>
                    <a:pt x="5" y="15"/>
                  </a:cubicBezTo>
                  <a:cubicBezTo>
                    <a:pt x="5" y="13"/>
                    <a:pt x="6" y="12"/>
                    <a:pt x="6" y="10"/>
                  </a:cubicBezTo>
                  <a:moveTo>
                    <a:pt x="19" y="0"/>
                  </a:moveTo>
                  <a:cubicBezTo>
                    <a:pt x="19" y="1"/>
                    <a:pt x="19" y="2"/>
                    <a:pt x="19" y="3"/>
                  </a:cubicBezTo>
                  <a:cubicBezTo>
                    <a:pt x="19" y="3"/>
                    <a:pt x="19" y="2"/>
                    <a:pt x="19" y="2"/>
                  </a:cubicBezTo>
                  <a:cubicBezTo>
                    <a:pt x="19" y="1"/>
                    <a:pt x="19" y="1"/>
                    <a:pt x="19" y="0"/>
                  </a:cubicBezTo>
                </a:path>
              </a:pathLst>
            </a:custGeom>
            <a:solidFill>
              <a:srgbClr val="C297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02" name="Freeform 415"/>
            <p:cNvSpPr>
              <a:spLocks/>
            </p:cNvSpPr>
            <p:nvPr/>
          </p:nvSpPr>
          <p:spPr bwMode="auto">
            <a:xfrm>
              <a:off x="1028700" y="4308475"/>
              <a:ext cx="93662" cy="244475"/>
            </a:xfrm>
            <a:custGeom>
              <a:avLst/>
              <a:gdLst>
                <a:gd name="T0" fmla="*/ 18 w 25"/>
                <a:gd name="T1" fmla="*/ 0 h 65"/>
                <a:gd name="T2" fmla="*/ 17 w 25"/>
                <a:gd name="T3" fmla="*/ 0 h 65"/>
                <a:gd name="T4" fmla="*/ 7 w 25"/>
                <a:gd name="T5" fmla="*/ 10 h 65"/>
                <a:gd name="T6" fmla="*/ 6 w 25"/>
                <a:gd name="T7" fmla="*/ 12 h 65"/>
                <a:gd name="T8" fmla="*/ 5 w 25"/>
                <a:gd name="T9" fmla="*/ 17 h 65"/>
                <a:gd name="T10" fmla="*/ 4 w 25"/>
                <a:gd name="T11" fmla="*/ 24 h 65"/>
                <a:gd name="T12" fmla="*/ 3 w 25"/>
                <a:gd name="T13" fmla="*/ 25 h 65"/>
                <a:gd name="T14" fmla="*/ 2 w 25"/>
                <a:gd name="T15" fmla="*/ 29 h 65"/>
                <a:gd name="T16" fmla="*/ 2 w 25"/>
                <a:gd name="T17" fmla="*/ 29 h 65"/>
                <a:gd name="T18" fmla="*/ 1 w 25"/>
                <a:gd name="T19" fmla="*/ 33 h 65"/>
                <a:gd name="T20" fmla="*/ 0 w 25"/>
                <a:gd name="T21" fmla="*/ 42 h 65"/>
                <a:gd name="T22" fmla="*/ 0 w 25"/>
                <a:gd name="T23" fmla="*/ 43 h 65"/>
                <a:gd name="T24" fmla="*/ 0 w 25"/>
                <a:gd name="T25" fmla="*/ 45 h 65"/>
                <a:gd name="T26" fmla="*/ 0 w 25"/>
                <a:gd name="T27" fmla="*/ 45 h 65"/>
                <a:gd name="T28" fmla="*/ 3 w 25"/>
                <a:gd name="T29" fmla="*/ 58 h 65"/>
                <a:gd name="T30" fmla="*/ 4 w 25"/>
                <a:gd name="T31" fmla="*/ 60 h 65"/>
                <a:gd name="T32" fmla="*/ 4 w 25"/>
                <a:gd name="T33" fmla="*/ 60 h 65"/>
                <a:gd name="T34" fmla="*/ 9 w 25"/>
                <a:gd name="T35" fmla="*/ 64 h 65"/>
                <a:gd name="T36" fmla="*/ 11 w 25"/>
                <a:gd name="T37" fmla="*/ 65 h 65"/>
                <a:gd name="T38" fmla="*/ 12 w 25"/>
                <a:gd name="T39" fmla="*/ 65 h 65"/>
                <a:gd name="T40" fmla="*/ 13 w 25"/>
                <a:gd name="T41" fmla="*/ 65 h 65"/>
                <a:gd name="T42" fmla="*/ 13 w 25"/>
                <a:gd name="T43" fmla="*/ 65 h 65"/>
                <a:gd name="T44" fmla="*/ 15 w 25"/>
                <a:gd name="T45" fmla="*/ 64 h 65"/>
                <a:gd name="T46" fmla="*/ 21 w 25"/>
                <a:gd name="T47" fmla="*/ 59 h 65"/>
                <a:gd name="T48" fmla="*/ 22 w 25"/>
                <a:gd name="T49" fmla="*/ 58 h 65"/>
                <a:gd name="T50" fmla="*/ 24 w 25"/>
                <a:gd name="T51" fmla="*/ 47 h 65"/>
                <a:gd name="T52" fmla="*/ 24 w 25"/>
                <a:gd name="T53" fmla="*/ 47 h 65"/>
                <a:gd name="T54" fmla="*/ 24 w 25"/>
                <a:gd name="T55" fmla="*/ 46 h 65"/>
                <a:gd name="T56" fmla="*/ 24 w 25"/>
                <a:gd name="T57" fmla="*/ 46 h 65"/>
                <a:gd name="T58" fmla="*/ 24 w 25"/>
                <a:gd name="T59" fmla="*/ 46 h 65"/>
                <a:gd name="T60" fmla="*/ 24 w 25"/>
                <a:gd name="T61" fmla="*/ 35 h 65"/>
                <a:gd name="T62" fmla="*/ 23 w 25"/>
                <a:gd name="T63" fmla="*/ 32 h 65"/>
                <a:gd name="T64" fmla="*/ 22 w 25"/>
                <a:gd name="T65" fmla="*/ 27 h 65"/>
                <a:gd name="T66" fmla="*/ 19 w 25"/>
                <a:gd name="T67" fmla="*/ 13 h 65"/>
                <a:gd name="T68" fmla="*/ 19 w 25"/>
                <a:gd name="T69" fmla="*/ 5 h 65"/>
                <a:gd name="T70" fmla="*/ 19 w 25"/>
                <a:gd name="T71" fmla="*/ 2 h 65"/>
                <a:gd name="T72" fmla="*/ 19 w 25"/>
                <a:gd name="T73" fmla="*/ 1 h 65"/>
                <a:gd name="T74" fmla="*/ 18 w 25"/>
                <a:gd name="T75" fmla="*/ 0 h 65"/>
                <a:gd name="T76" fmla="*/ 18 w 25"/>
                <a:gd name="T77" fmla="*/ 0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5" h="65">
                  <a:moveTo>
                    <a:pt x="18" y="0"/>
                  </a:moveTo>
                  <a:cubicBezTo>
                    <a:pt x="17" y="0"/>
                    <a:pt x="17" y="0"/>
                    <a:pt x="17" y="0"/>
                  </a:cubicBezTo>
                  <a:cubicBezTo>
                    <a:pt x="14" y="4"/>
                    <a:pt x="11" y="8"/>
                    <a:pt x="7" y="10"/>
                  </a:cubicBezTo>
                  <a:cubicBezTo>
                    <a:pt x="7" y="11"/>
                    <a:pt x="6" y="12"/>
                    <a:pt x="6" y="12"/>
                  </a:cubicBezTo>
                  <a:cubicBezTo>
                    <a:pt x="6" y="14"/>
                    <a:pt x="5" y="15"/>
                    <a:pt x="5" y="17"/>
                  </a:cubicBezTo>
                  <a:cubicBezTo>
                    <a:pt x="5" y="19"/>
                    <a:pt x="4" y="22"/>
                    <a:pt x="4" y="24"/>
                  </a:cubicBezTo>
                  <a:cubicBezTo>
                    <a:pt x="3" y="24"/>
                    <a:pt x="3" y="25"/>
                    <a:pt x="3" y="25"/>
                  </a:cubicBezTo>
                  <a:cubicBezTo>
                    <a:pt x="3" y="26"/>
                    <a:pt x="2" y="27"/>
                    <a:pt x="2" y="29"/>
                  </a:cubicBezTo>
                  <a:cubicBezTo>
                    <a:pt x="2" y="29"/>
                    <a:pt x="2" y="29"/>
                    <a:pt x="2" y="29"/>
                  </a:cubicBezTo>
                  <a:cubicBezTo>
                    <a:pt x="2" y="30"/>
                    <a:pt x="1" y="32"/>
                    <a:pt x="1" y="33"/>
                  </a:cubicBezTo>
                  <a:cubicBezTo>
                    <a:pt x="1" y="36"/>
                    <a:pt x="0" y="39"/>
                    <a:pt x="0" y="42"/>
                  </a:cubicBezTo>
                  <a:cubicBezTo>
                    <a:pt x="0" y="42"/>
                    <a:pt x="0" y="43"/>
                    <a:pt x="0" y="43"/>
                  </a:cubicBezTo>
                  <a:cubicBezTo>
                    <a:pt x="0" y="44"/>
                    <a:pt x="0" y="45"/>
                    <a:pt x="0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50"/>
                    <a:pt x="1" y="54"/>
                    <a:pt x="3" y="58"/>
                  </a:cubicBezTo>
                  <a:cubicBezTo>
                    <a:pt x="4" y="59"/>
                    <a:pt x="4" y="60"/>
                    <a:pt x="4" y="60"/>
                  </a:cubicBezTo>
                  <a:cubicBezTo>
                    <a:pt x="4" y="60"/>
                    <a:pt x="4" y="60"/>
                    <a:pt x="4" y="60"/>
                  </a:cubicBezTo>
                  <a:cubicBezTo>
                    <a:pt x="5" y="62"/>
                    <a:pt x="7" y="63"/>
                    <a:pt x="9" y="64"/>
                  </a:cubicBezTo>
                  <a:cubicBezTo>
                    <a:pt x="10" y="64"/>
                    <a:pt x="10" y="65"/>
                    <a:pt x="11" y="65"/>
                  </a:cubicBezTo>
                  <a:cubicBezTo>
                    <a:pt x="12" y="65"/>
                    <a:pt x="12" y="65"/>
                    <a:pt x="12" y="65"/>
                  </a:cubicBezTo>
                  <a:cubicBezTo>
                    <a:pt x="12" y="65"/>
                    <a:pt x="13" y="65"/>
                    <a:pt x="13" y="65"/>
                  </a:cubicBezTo>
                  <a:cubicBezTo>
                    <a:pt x="13" y="65"/>
                    <a:pt x="13" y="65"/>
                    <a:pt x="13" y="65"/>
                  </a:cubicBezTo>
                  <a:cubicBezTo>
                    <a:pt x="14" y="65"/>
                    <a:pt x="15" y="65"/>
                    <a:pt x="15" y="64"/>
                  </a:cubicBezTo>
                  <a:cubicBezTo>
                    <a:pt x="18" y="63"/>
                    <a:pt x="20" y="61"/>
                    <a:pt x="21" y="59"/>
                  </a:cubicBezTo>
                  <a:cubicBezTo>
                    <a:pt x="21" y="58"/>
                    <a:pt x="22" y="58"/>
                    <a:pt x="22" y="58"/>
                  </a:cubicBezTo>
                  <a:cubicBezTo>
                    <a:pt x="23" y="54"/>
                    <a:pt x="24" y="51"/>
                    <a:pt x="24" y="47"/>
                  </a:cubicBezTo>
                  <a:cubicBezTo>
                    <a:pt x="24" y="47"/>
                    <a:pt x="24" y="47"/>
                    <a:pt x="24" y="47"/>
                  </a:cubicBezTo>
                  <a:cubicBezTo>
                    <a:pt x="24" y="46"/>
                    <a:pt x="24" y="46"/>
                    <a:pt x="24" y="46"/>
                  </a:cubicBezTo>
                  <a:cubicBezTo>
                    <a:pt x="24" y="46"/>
                    <a:pt x="24" y="46"/>
                    <a:pt x="24" y="46"/>
                  </a:cubicBezTo>
                  <a:cubicBezTo>
                    <a:pt x="24" y="46"/>
                    <a:pt x="24" y="46"/>
                    <a:pt x="24" y="46"/>
                  </a:cubicBezTo>
                  <a:cubicBezTo>
                    <a:pt x="25" y="42"/>
                    <a:pt x="24" y="38"/>
                    <a:pt x="24" y="35"/>
                  </a:cubicBezTo>
                  <a:cubicBezTo>
                    <a:pt x="24" y="34"/>
                    <a:pt x="23" y="33"/>
                    <a:pt x="23" y="32"/>
                  </a:cubicBezTo>
                  <a:cubicBezTo>
                    <a:pt x="23" y="30"/>
                    <a:pt x="23" y="28"/>
                    <a:pt x="22" y="27"/>
                  </a:cubicBezTo>
                  <a:cubicBezTo>
                    <a:pt x="21" y="22"/>
                    <a:pt x="20" y="18"/>
                    <a:pt x="19" y="13"/>
                  </a:cubicBezTo>
                  <a:cubicBezTo>
                    <a:pt x="19" y="11"/>
                    <a:pt x="19" y="8"/>
                    <a:pt x="19" y="5"/>
                  </a:cubicBezTo>
                  <a:cubicBezTo>
                    <a:pt x="19" y="4"/>
                    <a:pt x="19" y="3"/>
                    <a:pt x="19" y="2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9" y="0"/>
                    <a:pt x="18" y="0"/>
                  </a:cubicBezTo>
                  <a:cubicBezTo>
                    <a:pt x="18" y="0"/>
                    <a:pt x="18" y="0"/>
                    <a:pt x="18" y="0"/>
                  </a:cubicBezTo>
                </a:path>
              </a:pathLst>
            </a:custGeom>
            <a:solidFill>
              <a:srgbClr val="BB2A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03" name="Freeform 416"/>
            <p:cNvSpPr>
              <a:spLocks noEditPoints="1"/>
            </p:cNvSpPr>
            <p:nvPr/>
          </p:nvSpPr>
          <p:spPr bwMode="auto">
            <a:xfrm>
              <a:off x="889000" y="4376738"/>
              <a:ext cx="136525" cy="153988"/>
            </a:xfrm>
            <a:custGeom>
              <a:avLst/>
              <a:gdLst>
                <a:gd name="T0" fmla="*/ 9 w 36"/>
                <a:gd name="T1" fmla="*/ 40 h 41"/>
                <a:gd name="T2" fmla="*/ 6 w 36"/>
                <a:gd name="T3" fmla="*/ 41 h 41"/>
                <a:gd name="T4" fmla="*/ 6 w 36"/>
                <a:gd name="T5" fmla="*/ 41 h 41"/>
                <a:gd name="T6" fmla="*/ 9 w 36"/>
                <a:gd name="T7" fmla="*/ 40 h 41"/>
                <a:gd name="T8" fmla="*/ 18 w 36"/>
                <a:gd name="T9" fmla="*/ 34 h 41"/>
                <a:gd name="T10" fmla="*/ 13 w 36"/>
                <a:gd name="T11" fmla="*/ 38 h 41"/>
                <a:gd name="T12" fmla="*/ 18 w 36"/>
                <a:gd name="T13" fmla="*/ 34 h 41"/>
                <a:gd name="T14" fmla="*/ 1 w 36"/>
                <a:gd name="T15" fmla="*/ 34 h 41"/>
                <a:gd name="T16" fmla="*/ 1 w 36"/>
                <a:gd name="T17" fmla="*/ 37 h 41"/>
                <a:gd name="T18" fmla="*/ 1 w 36"/>
                <a:gd name="T19" fmla="*/ 34 h 41"/>
                <a:gd name="T20" fmla="*/ 7 w 36"/>
                <a:gd name="T21" fmla="*/ 14 h 41"/>
                <a:gd name="T22" fmla="*/ 7 w 36"/>
                <a:gd name="T23" fmla="*/ 14 h 41"/>
                <a:gd name="T24" fmla="*/ 6 w 36"/>
                <a:gd name="T25" fmla="*/ 17 h 41"/>
                <a:gd name="T26" fmla="*/ 7 w 36"/>
                <a:gd name="T27" fmla="*/ 14 h 41"/>
                <a:gd name="T28" fmla="*/ 34 w 36"/>
                <a:gd name="T29" fmla="*/ 7 h 41"/>
                <a:gd name="T30" fmla="*/ 21 w 36"/>
                <a:gd name="T31" fmla="*/ 30 h 41"/>
                <a:gd name="T32" fmla="*/ 26 w 36"/>
                <a:gd name="T33" fmla="*/ 22 h 41"/>
                <a:gd name="T34" fmla="*/ 34 w 36"/>
                <a:gd name="T35" fmla="*/ 7 h 41"/>
                <a:gd name="T36" fmla="*/ 36 w 36"/>
                <a:gd name="T37" fmla="*/ 0 h 41"/>
                <a:gd name="T38" fmla="*/ 35 w 36"/>
                <a:gd name="T39" fmla="*/ 4 h 41"/>
                <a:gd name="T40" fmla="*/ 35 w 36"/>
                <a:gd name="T41" fmla="*/ 3 h 41"/>
                <a:gd name="T42" fmla="*/ 36 w 36"/>
                <a:gd name="T43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6" h="41">
                  <a:moveTo>
                    <a:pt x="9" y="40"/>
                  </a:moveTo>
                  <a:cubicBezTo>
                    <a:pt x="8" y="41"/>
                    <a:pt x="7" y="41"/>
                    <a:pt x="6" y="41"/>
                  </a:cubicBezTo>
                  <a:cubicBezTo>
                    <a:pt x="6" y="41"/>
                    <a:pt x="6" y="41"/>
                    <a:pt x="6" y="41"/>
                  </a:cubicBezTo>
                  <a:cubicBezTo>
                    <a:pt x="7" y="41"/>
                    <a:pt x="8" y="41"/>
                    <a:pt x="9" y="40"/>
                  </a:cubicBezTo>
                  <a:moveTo>
                    <a:pt x="18" y="34"/>
                  </a:moveTo>
                  <a:cubicBezTo>
                    <a:pt x="16" y="36"/>
                    <a:pt x="15" y="37"/>
                    <a:pt x="13" y="38"/>
                  </a:cubicBezTo>
                  <a:cubicBezTo>
                    <a:pt x="15" y="37"/>
                    <a:pt x="16" y="36"/>
                    <a:pt x="18" y="34"/>
                  </a:cubicBezTo>
                  <a:moveTo>
                    <a:pt x="1" y="34"/>
                  </a:moveTo>
                  <a:cubicBezTo>
                    <a:pt x="1" y="35"/>
                    <a:pt x="0" y="36"/>
                    <a:pt x="1" y="37"/>
                  </a:cubicBezTo>
                  <a:cubicBezTo>
                    <a:pt x="0" y="36"/>
                    <a:pt x="1" y="35"/>
                    <a:pt x="1" y="34"/>
                  </a:cubicBezTo>
                  <a:moveTo>
                    <a:pt x="7" y="14"/>
                  </a:moveTo>
                  <a:cubicBezTo>
                    <a:pt x="7" y="14"/>
                    <a:pt x="7" y="14"/>
                    <a:pt x="7" y="14"/>
                  </a:cubicBezTo>
                  <a:cubicBezTo>
                    <a:pt x="7" y="15"/>
                    <a:pt x="6" y="16"/>
                    <a:pt x="6" y="17"/>
                  </a:cubicBezTo>
                  <a:cubicBezTo>
                    <a:pt x="6" y="16"/>
                    <a:pt x="7" y="15"/>
                    <a:pt x="7" y="14"/>
                  </a:cubicBezTo>
                  <a:moveTo>
                    <a:pt x="34" y="7"/>
                  </a:moveTo>
                  <a:cubicBezTo>
                    <a:pt x="30" y="15"/>
                    <a:pt x="27" y="23"/>
                    <a:pt x="21" y="30"/>
                  </a:cubicBezTo>
                  <a:cubicBezTo>
                    <a:pt x="23" y="28"/>
                    <a:pt x="25" y="25"/>
                    <a:pt x="26" y="22"/>
                  </a:cubicBezTo>
                  <a:cubicBezTo>
                    <a:pt x="29" y="17"/>
                    <a:pt x="31" y="12"/>
                    <a:pt x="34" y="7"/>
                  </a:cubicBezTo>
                  <a:moveTo>
                    <a:pt x="36" y="0"/>
                  </a:moveTo>
                  <a:cubicBezTo>
                    <a:pt x="36" y="1"/>
                    <a:pt x="35" y="3"/>
                    <a:pt x="35" y="4"/>
                  </a:cubicBezTo>
                  <a:cubicBezTo>
                    <a:pt x="35" y="4"/>
                    <a:pt x="35" y="4"/>
                    <a:pt x="35" y="3"/>
                  </a:cubicBezTo>
                  <a:cubicBezTo>
                    <a:pt x="35" y="2"/>
                    <a:pt x="36" y="1"/>
                    <a:pt x="36" y="0"/>
                  </a:cubicBezTo>
                </a:path>
              </a:pathLst>
            </a:custGeom>
            <a:solidFill>
              <a:srgbClr val="C297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04" name="Freeform 417"/>
            <p:cNvSpPr>
              <a:spLocks/>
            </p:cNvSpPr>
            <p:nvPr/>
          </p:nvSpPr>
          <p:spPr bwMode="auto">
            <a:xfrm>
              <a:off x="889000" y="4368800"/>
              <a:ext cx="136525" cy="161925"/>
            </a:xfrm>
            <a:custGeom>
              <a:avLst/>
              <a:gdLst>
                <a:gd name="T0" fmla="*/ 35 w 36"/>
                <a:gd name="T1" fmla="*/ 0 h 43"/>
                <a:gd name="T2" fmla="*/ 34 w 36"/>
                <a:gd name="T3" fmla="*/ 0 h 43"/>
                <a:gd name="T4" fmla="*/ 20 w 36"/>
                <a:gd name="T5" fmla="*/ 6 h 43"/>
                <a:gd name="T6" fmla="*/ 10 w 36"/>
                <a:gd name="T7" fmla="*/ 12 h 43"/>
                <a:gd name="T8" fmla="*/ 7 w 36"/>
                <a:gd name="T9" fmla="*/ 16 h 43"/>
                <a:gd name="T10" fmla="*/ 6 w 36"/>
                <a:gd name="T11" fmla="*/ 19 h 43"/>
                <a:gd name="T12" fmla="*/ 3 w 36"/>
                <a:gd name="T13" fmla="*/ 29 h 43"/>
                <a:gd name="T14" fmla="*/ 1 w 36"/>
                <a:gd name="T15" fmla="*/ 36 h 43"/>
                <a:gd name="T16" fmla="*/ 1 w 36"/>
                <a:gd name="T17" fmla="*/ 36 h 43"/>
                <a:gd name="T18" fmla="*/ 1 w 36"/>
                <a:gd name="T19" fmla="*/ 39 h 43"/>
                <a:gd name="T20" fmla="*/ 1 w 36"/>
                <a:gd name="T21" fmla="*/ 39 h 43"/>
                <a:gd name="T22" fmla="*/ 6 w 36"/>
                <a:gd name="T23" fmla="*/ 43 h 43"/>
                <a:gd name="T24" fmla="*/ 6 w 36"/>
                <a:gd name="T25" fmla="*/ 43 h 43"/>
                <a:gd name="T26" fmla="*/ 9 w 36"/>
                <a:gd name="T27" fmla="*/ 42 h 43"/>
                <a:gd name="T28" fmla="*/ 9 w 36"/>
                <a:gd name="T29" fmla="*/ 42 h 43"/>
                <a:gd name="T30" fmla="*/ 13 w 36"/>
                <a:gd name="T31" fmla="*/ 40 h 43"/>
                <a:gd name="T32" fmla="*/ 18 w 36"/>
                <a:gd name="T33" fmla="*/ 36 h 43"/>
                <a:gd name="T34" fmla="*/ 18 w 36"/>
                <a:gd name="T35" fmla="*/ 36 h 43"/>
                <a:gd name="T36" fmla="*/ 21 w 36"/>
                <a:gd name="T37" fmla="*/ 32 h 43"/>
                <a:gd name="T38" fmla="*/ 34 w 36"/>
                <a:gd name="T39" fmla="*/ 9 h 43"/>
                <a:gd name="T40" fmla="*/ 35 w 36"/>
                <a:gd name="T41" fmla="*/ 6 h 43"/>
                <a:gd name="T42" fmla="*/ 36 w 36"/>
                <a:gd name="T43" fmla="*/ 2 h 43"/>
                <a:gd name="T44" fmla="*/ 36 w 36"/>
                <a:gd name="T45" fmla="*/ 2 h 43"/>
                <a:gd name="T46" fmla="*/ 35 w 36"/>
                <a:gd name="T47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6" h="43">
                  <a:moveTo>
                    <a:pt x="35" y="0"/>
                  </a:moveTo>
                  <a:cubicBezTo>
                    <a:pt x="35" y="0"/>
                    <a:pt x="34" y="0"/>
                    <a:pt x="34" y="0"/>
                  </a:cubicBezTo>
                  <a:cubicBezTo>
                    <a:pt x="29" y="2"/>
                    <a:pt x="25" y="4"/>
                    <a:pt x="20" y="6"/>
                  </a:cubicBezTo>
                  <a:cubicBezTo>
                    <a:pt x="16" y="8"/>
                    <a:pt x="13" y="10"/>
                    <a:pt x="10" y="12"/>
                  </a:cubicBezTo>
                  <a:cubicBezTo>
                    <a:pt x="9" y="13"/>
                    <a:pt x="8" y="14"/>
                    <a:pt x="7" y="16"/>
                  </a:cubicBezTo>
                  <a:cubicBezTo>
                    <a:pt x="7" y="17"/>
                    <a:pt x="6" y="18"/>
                    <a:pt x="6" y="19"/>
                  </a:cubicBezTo>
                  <a:cubicBezTo>
                    <a:pt x="5" y="22"/>
                    <a:pt x="4" y="25"/>
                    <a:pt x="3" y="29"/>
                  </a:cubicBezTo>
                  <a:cubicBezTo>
                    <a:pt x="2" y="31"/>
                    <a:pt x="1" y="33"/>
                    <a:pt x="1" y="36"/>
                  </a:cubicBezTo>
                  <a:cubicBezTo>
                    <a:pt x="1" y="36"/>
                    <a:pt x="1" y="36"/>
                    <a:pt x="1" y="36"/>
                  </a:cubicBezTo>
                  <a:cubicBezTo>
                    <a:pt x="1" y="37"/>
                    <a:pt x="0" y="38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42"/>
                    <a:pt x="3" y="43"/>
                    <a:pt x="6" y="43"/>
                  </a:cubicBezTo>
                  <a:cubicBezTo>
                    <a:pt x="6" y="43"/>
                    <a:pt x="6" y="43"/>
                    <a:pt x="6" y="43"/>
                  </a:cubicBezTo>
                  <a:cubicBezTo>
                    <a:pt x="7" y="43"/>
                    <a:pt x="8" y="43"/>
                    <a:pt x="9" y="42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10" y="42"/>
                    <a:pt x="12" y="41"/>
                    <a:pt x="13" y="40"/>
                  </a:cubicBezTo>
                  <a:cubicBezTo>
                    <a:pt x="15" y="39"/>
                    <a:pt x="16" y="38"/>
                    <a:pt x="18" y="36"/>
                  </a:cubicBezTo>
                  <a:cubicBezTo>
                    <a:pt x="18" y="36"/>
                    <a:pt x="18" y="36"/>
                    <a:pt x="18" y="36"/>
                  </a:cubicBezTo>
                  <a:cubicBezTo>
                    <a:pt x="19" y="35"/>
                    <a:pt x="20" y="34"/>
                    <a:pt x="21" y="32"/>
                  </a:cubicBezTo>
                  <a:cubicBezTo>
                    <a:pt x="27" y="25"/>
                    <a:pt x="30" y="17"/>
                    <a:pt x="34" y="9"/>
                  </a:cubicBezTo>
                  <a:cubicBezTo>
                    <a:pt x="34" y="8"/>
                    <a:pt x="34" y="7"/>
                    <a:pt x="35" y="6"/>
                  </a:cubicBezTo>
                  <a:cubicBezTo>
                    <a:pt x="35" y="5"/>
                    <a:pt x="36" y="3"/>
                    <a:pt x="36" y="2"/>
                  </a:cubicBezTo>
                  <a:cubicBezTo>
                    <a:pt x="36" y="2"/>
                    <a:pt x="36" y="2"/>
                    <a:pt x="36" y="2"/>
                  </a:cubicBezTo>
                  <a:cubicBezTo>
                    <a:pt x="36" y="0"/>
                    <a:pt x="36" y="0"/>
                    <a:pt x="35" y="0"/>
                  </a:cubicBezTo>
                </a:path>
              </a:pathLst>
            </a:custGeom>
            <a:solidFill>
              <a:srgbClr val="BB2A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05" name="Freeform 418"/>
            <p:cNvSpPr>
              <a:spLocks/>
            </p:cNvSpPr>
            <p:nvPr/>
          </p:nvSpPr>
          <p:spPr bwMode="auto">
            <a:xfrm>
              <a:off x="1055688" y="3987800"/>
              <a:ext cx="6350" cy="71438"/>
            </a:xfrm>
            <a:custGeom>
              <a:avLst/>
              <a:gdLst>
                <a:gd name="T0" fmla="*/ 1 w 2"/>
                <a:gd name="T1" fmla="*/ 0 h 19"/>
                <a:gd name="T2" fmla="*/ 1 w 2"/>
                <a:gd name="T3" fmla="*/ 0 h 19"/>
                <a:gd name="T4" fmla="*/ 0 w 2"/>
                <a:gd name="T5" fmla="*/ 3 h 19"/>
                <a:gd name="T6" fmla="*/ 0 w 2"/>
                <a:gd name="T7" fmla="*/ 15 h 19"/>
                <a:gd name="T8" fmla="*/ 1 w 2"/>
                <a:gd name="T9" fmla="*/ 19 h 19"/>
                <a:gd name="T10" fmla="*/ 1 w 2"/>
                <a:gd name="T11" fmla="*/ 19 h 19"/>
                <a:gd name="T12" fmla="*/ 1 w 2"/>
                <a:gd name="T13" fmla="*/ 19 h 19"/>
                <a:gd name="T14" fmla="*/ 2 w 2"/>
                <a:gd name="T15" fmla="*/ 18 h 19"/>
                <a:gd name="T16" fmla="*/ 2 w 2"/>
                <a:gd name="T17" fmla="*/ 9 h 19"/>
                <a:gd name="T18" fmla="*/ 1 w 2"/>
                <a:gd name="T19" fmla="*/ 9 h 19"/>
                <a:gd name="T20" fmla="*/ 1 w 2"/>
                <a:gd name="T21" fmla="*/ 2 h 19"/>
                <a:gd name="T22" fmla="*/ 1 w 2"/>
                <a:gd name="T23" fmla="*/ 1 h 19"/>
                <a:gd name="T24" fmla="*/ 1 w 2"/>
                <a:gd name="T25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" h="1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2"/>
                    <a:pt x="0" y="3"/>
                  </a:cubicBezTo>
                  <a:cubicBezTo>
                    <a:pt x="0" y="7"/>
                    <a:pt x="0" y="11"/>
                    <a:pt x="0" y="15"/>
                  </a:cubicBezTo>
                  <a:cubicBezTo>
                    <a:pt x="0" y="16"/>
                    <a:pt x="0" y="17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2" y="15"/>
                    <a:pt x="2" y="12"/>
                    <a:pt x="2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7"/>
                    <a:pt x="1" y="5"/>
                    <a:pt x="1" y="2"/>
                  </a:cubicBezTo>
                  <a:cubicBezTo>
                    <a:pt x="1" y="2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BB2A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06" name="Freeform 419"/>
            <p:cNvSpPr>
              <a:spLocks noEditPoints="1"/>
            </p:cNvSpPr>
            <p:nvPr/>
          </p:nvSpPr>
          <p:spPr bwMode="auto">
            <a:xfrm>
              <a:off x="349250" y="2293938"/>
              <a:ext cx="300037" cy="603250"/>
            </a:xfrm>
            <a:custGeom>
              <a:avLst/>
              <a:gdLst>
                <a:gd name="T0" fmla="*/ 13 w 80"/>
                <a:gd name="T1" fmla="*/ 159 h 160"/>
                <a:gd name="T2" fmla="*/ 14 w 80"/>
                <a:gd name="T3" fmla="*/ 159 h 160"/>
                <a:gd name="T4" fmla="*/ 11 w 80"/>
                <a:gd name="T5" fmla="*/ 157 h 160"/>
                <a:gd name="T6" fmla="*/ 12 w 80"/>
                <a:gd name="T7" fmla="*/ 159 h 160"/>
                <a:gd name="T8" fmla="*/ 11 w 80"/>
                <a:gd name="T9" fmla="*/ 157 h 160"/>
                <a:gd name="T10" fmla="*/ 15 w 80"/>
                <a:gd name="T11" fmla="*/ 156 h 160"/>
                <a:gd name="T12" fmla="*/ 16 w 80"/>
                <a:gd name="T13" fmla="*/ 121 h 160"/>
                <a:gd name="T14" fmla="*/ 17 w 80"/>
                <a:gd name="T15" fmla="*/ 122 h 160"/>
                <a:gd name="T16" fmla="*/ 14 w 80"/>
                <a:gd name="T17" fmla="*/ 114 h 160"/>
                <a:gd name="T18" fmla="*/ 15 w 80"/>
                <a:gd name="T19" fmla="*/ 118 h 160"/>
                <a:gd name="T20" fmla="*/ 14 w 80"/>
                <a:gd name="T21" fmla="*/ 114 h 160"/>
                <a:gd name="T22" fmla="*/ 0 w 80"/>
                <a:gd name="T23" fmla="*/ 108 h 160"/>
                <a:gd name="T24" fmla="*/ 5 w 80"/>
                <a:gd name="T25" fmla="*/ 139 h 160"/>
                <a:gd name="T26" fmla="*/ 1 w 80"/>
                <a:gd name="T27" fmla="*/ 123 h 160"/>
                <a:gd name="T28" fmla="*/ 0 w 80"/>
                <a:gd name="T29" fmla="*/ 106 h 160"/>
                <a:gd name="T30" fmla="*/ 15 w 80"/>
                <a:gd name="T31" fmla="*/ 108 h 160"/>
                <a:gd name="T32" fmla="*/ 17 w 80"/>
                <a:gd name="T33" fmla="*/ 103 h 160"/>
                <a:gd name="T34" fmla="*/ 21 w 80"/>
                <a:gd name="T35" fmla="*/ 99 h 160"/>
                <a:gd name="T36" fmla="*/ 22 w 80"/>
                <a:gd name="T37" fmla="*/ 97 h 160"/>
                <a:gd name="T38" fmla="*/ 24 w 80"/>
                <a:gd name="T39" fmla="*/ 76 h 160"/>
                <a:gd name="T40" fmla="*/ 24 w 80"/>
                <a:gd name="T41" fmla="*/ 75 h 160"/>
                <a:gd name="T42" fmla="*/ 22 w 80"/>
                <a:gd name="T43" fmla="*/ 75 h 160"/>
                <a:gd name="T44" fmla="*/ 24 w 80"/>
                <a:gd name="T45" fmla="*/ 75 h 160"/>
                <a:gd name="T46" fmla="*/ 25 w 80"/>
                <a:gd name="T47" fmla="*/ 74 h 160"/>
                <a:gd name="T48" fmla="*/ 25 w 80"/>
                <a:gd name="T49" fmla="*/ 74 h 160"/>
                <a:gd name="T50" fmla="*/ 25 w 80"/>
                <a:gd name="T51" fmla="*/ 74 h 160"/>
                <a:gd name="T52" fmla="*/ 25 w 80"/>
                <a:gd name="T53" fmla="*/ 72 h 160"/>
                <a:gd name="T54" fmla="*/ 23 w 80"/>
                <a:gd name="T55" fmla="*/ 67 h 160"/>
                <a:gd name="T56" fmla="*/ 23 w 80"/>
                <a:gd name="T57" fmla="*/ 67 h 160"/>
                <a:gd name="T58" fmla="*/ 33 w 80"/>
                <a:gd name="T59" fmla="*/ 66 h 160"/>
                <a:gd name="T60" fmla="*/ 33 w 80"/>
                <a:gd name="T61" fmla="*/ 66 h 160"/>
                <a:gd name="T62" fmla="*/ 30 w 80"/>
                <a:gd name="T63" fmla="*/ 63 h 160"/>
                <a:gd name="T64" fmla="*/ 30 w 80"/>
                <a:gd name="T65" fmla="*/ 63 h 160"/>
                <a:gd name="T66" fmla="*/ 35 w 80"/>
                <a:gd name="T67" fmla="*/ 62 h 160"/>
                <a:gd name="T68" fmla="*/ 37 w 80"/>
                <a:gd name="T69" fmla="*/ 62 h 160"/>
                <a:gd name="T70" fmla="*/ 37 w 80"/>
                <a:gd name="T71" fmla="*/ 62 h 160"/>
                <a:gd name="T72" fmla="*/ 16 w 80"/>
                <a:gd name="T73" fmla="*/ 49 h 160"/>
                <a:gd name="T74" fmla="*/ 10 w 80"/>
                <a:gd name="T75" fmla="*/ 62 h 160"/>
                <a:gd name="T76" fmla="*/ 16 w 80"/>
                <a:gd name="T77" fmla="*/ 49 h 160"/>
                <a:gd name="T78" fmla="*/ 32 w 80"/>
                <a:gd name="T79" fmla="*/ 28 h 160"/>
                <a:gd name="T80" fmla="*/ 39 w 80"/>
                <a:gd name="T81" fmla="*/ 21 h 160"/>
                <a:gd name="T82" fmla="*/ 39 w 80"/>
                <a:gd name="T83" fmla="*/ 21 h 160"/>
                <a:gd name="T84" fmla="*/ 39 w 80"/>
                <a:gd name="T85" fmla="*/ 21 h 160"/>
                <a:gd name="T86" fmla="*/ 39 w 80"/>
                <a:gd name="T87" fmla="*/ 21 h 160"/>
                <a:gd name="T88" fmla="*/ 39 w 80"/>
                <a:gd name="T89" fmla="*/ 21 h 160"/>
                <a:gd name="T90" fmla="*/ 52 w 80"/>
                <a:gd name="T91" fmla="*/ 9 h 160"/>
                <a:gd name="T92" fmla="*/ 58 w 80"/>
                <a:gd name="T93" fmla="*/ 5 h 160"/>
                <a:gd name="T94" fmla="*/ 52 w 80"/>
                <a:gd name="T95" fmla="*/ 9 h 160"/>
                <a:gd name="T96" fmla="*/ 58 w 80"/>
                <a:gd name="T97" fmla="*/ 5 h 160"/>
                <a:gd name="T98" fmla="*/ 80 w 80"/>
                <a:gd name="T99" fmla="*/ 11 h 160"/>
                <a:gd name="T100" fmla="*/ 67 w 80"/>
                <a:gd name="T101" fmla="*/ 0 h 160"/>
                <a:gd name="T102" fmla="*/ 65 w 80"/>
                <a:gd name="T103" fmla="*/ 0 h 160"/>
                <a:gd name="T104" fmla="*/ 68 w 80"/>
                <a:gd name="T105" fmla="*/ 1 h 160"/>
                <a:gd name="T106" fmla="*/ 69 w 80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80" h="160">
                  <a:moveTo>
                    <a:pt x="14" y="158"/>
                  </a:moveTo>
                  <a:cubicBezTo>
                    <a:pt x="14" y="159"/>
                    <a:pt x="13" y="159"/>
                    <a:pt x="13" y="159"/>
                  </a:cubicBezTo>
                  <a:cubicBezTo>
                    <a:pt x="13" y="159"/>
                    <a:pt x="13" y="159"/>
                    <a:pt x="13" y="160"/>
                  </a:cubicBezTo>
                  <a:cubicBezTo>
                    <a:pt x="13" y="159"/>
                    <a:pt x="14" y="159"/>
                    <a:pt x="14" y="159"/>
                  </a:cubicBezTo>
                  <a:cubicBezTo>
                    <a:pt x="14" y="159"/>
                    <a:pt x="14" y="159"/>
                    <a:pt x="14" y="158"/>
                  </a:cubicBezTo>
                  <a:moveTo>
                    <a:pt x="11" y="157"/>
                  </a:moveTo>
                  <a:cubicBezTo>
                    <a:pt x="11" y="157"/>
                    <a:pt x="11" y="158"/>
                    <a:pt x="12" y="159"/>
                  </a:cubicBezTo>
                  <a:cubicBezTo>
                    <a:pt x="12" y="159"/>
                    <a:pt x="12" y="159"/>
                    <a:pt x="12" y="159"/>
                  </a:cubicBezTo>
                  <a:cubicBezTo>
                    <a:pt x="12" y="159"/>
                    <a:pt x="12" y="159"/>
                    <a:pt x="12" y="159"/>
                  </a:cubicBezTo>
                  <a:cubicBezTo>
                    <a:pt x="12" y="158"/>
                    <a:pt x="11" y="157"/>
                    <a:pt x="11" y="157"/>
                  </a:cubicBezTo>
                  <a:moveTo>
                    <a:pt x="18" y="150"/>
                  </a:moveTo>
                  <a:cubicBezTo>
                    <a:pt x="17" y="152"/>
                    <a:pt x="15" y="154"/>
                    <a:pt x="15" y="156"/>
                  </a:cubicBezTo>
                  <a:cubicBezTo>
                    <a:pt x="16" y="154"/>
                    <a:pt x="17" y="152"/>
                    <a:pt x="18" y="150"/>
                  </a:cubicBezTo>
                  <a:moveTo>
                    <a:pt x="16" y="121"/>
                  </a:moveTo>
                  <a:cubicBezTo>
                    <a:pt x="17" y="122"/>
                    <a:pt x="17" y="123"/>
                    <a:pt x="17" y="123"/>
                  </a:cubicBezTo>
                  <a:cubicBezTo>
                    <a:pt x="17" y="123"/>
                    <a:pt x="17" y="122"/>
                    <a:pt x="17" y="122"/>
                  </a:cubicBezTo>
                  <a:cubicBezTo>
                    <a:pt x="17" y="122"/>
                    <a:pt x="16" y="122"/>
                    <a:pt x="16" y="121"/>
                  </a:cubicBezTo>
                  <a:moveTo>
                    <a:pt x="14" y="114"/>
                  </a:moveTo>
                  <a:cubicBezTo>
                    <a:pt x="14" y="114"/>
                    <a:pt x="14" y="114"/>
                    <a:pt x="14" y="114"/>
                  </a:cubicBezTo>
                  <a:cubicBezTo>
                    <a:pt x="14" y="116"/>
                    <a:pt x="14" y="117"/>
                    <a:pt x="15" y="118"/>
                  </a:cubicBezTo>
                  <a:cubicBezTo>
                    <a:pt x="15" y="118"/>
                    <a:pt x="15" y="118"/>
                    <a:pt x="15" y="118"/>
                  </a:cubicBezTo>
                  <a:cubicBezTo>
                    <a:pt x="14" y="117"/>
                    <a:pt x="14" y="116"/>
                    <a:pt x="14" y="114"/>
                  </a:cubicBezTo>
                  <a:moveTo>
                    <a:pt x="0" y="106"/>
                  </a:moveTo>
                  <a:cubicBezTo>
                    <a:pt x="0" y="107"/>
                    <a:pt x="0" y="108"/>
                    <a:pt x="0" y="108"/>
                  </a:cubicBezTo>
                  <a:cubicBezTo>
                    <a:pt x="0" y="111"/>
                    <a:pt x="1" y="116"/>
                    <a:pt x="1" y="121"/>
                  </a:cubicBezTo>
                  <a:cubicBezTo>
                    <a:pt x="2" y="127"/>
                    <a:pt x="3" y="133"/>
                    <a:pt x="5" y="139"/>
                  </a:cubicBezTo>
                  <a:cubicBezTo>
                    <a:pt x="6" y="143"/>
                    <a:pt x="7" y="147"/>
                    <a:pt x="8" y="151"/>
                  </a:cubicBezTo>
                  <a:cubicBezTo>
                    <a:pt x="5" y="142"/>
                    <a:pt x="3" y="133"/>
                    <a:pt x="1" y="123"/>
                  </a:cubicBezTo>
                  <a:cubicBezTo>
                    <a:pt x="1" y="120"/>
                    <a:pt x="1" y="118"/>
                    <a:pt x="1" y="115"/>
                  </a:cubicBezTo>
                  <a:cubicBezTo>
                    <a:pt x="0" y="112"/>
                    <a:pt x="0" y="110"/>
                    <a:pt x="0" y="106"/>
                  </a:cubicBezTo>
                  <a:moveTo>
                    <a:pt x="17" y="103"/>
                  </a:moveTo>
                  <a:cubicBezTo>
                    <a:pt x="16" y="104"/>
                    <a:pt x="16" y="106"/>
                    <a:pt x="15" y="108"/>
                  </a:cubicBezTo>
                  <a:cubicBezTo>
                    <a:pt x="15" y="107"/>
                    <a:pt x="15" y="107"/>
                    <a:pt x="15" y="106"/>
                  </a:cubicBezTo>
                  <a:cubicBezTo>
                    <a:pt x="16" y="105"/>
                    <a:pt x="17" y="104"/>
                    <a:pt x="17" y="103"/>
                  </a:cubicBezTo>
                  <a:moveTo>
                    <a:pt x="22" y="97"/>
                  </a:moveTo>
                  <a:cubicBezTo>
                    <a:pt x="22" y="98"/>
                    <a:pt x="21" y="98"/>
                    <a:pt x="21" y="99"/>
                  </a:cubicBezTo>
                  <a:cubicBezTo>
                    <a:pt x="21" y="99"/>
                    <a:pt x="21" y="98"/>
                    <a:pt x="21" y="98"/>
                  </a:cubicBezTo>
                  <a:cubicBezTo>
                    <a:pt x="22" y="98"/>
                    <a:pt x="22" y="97"/>
                    <a:pt x="22" y="97"/>
                  </a:cubicBezTo>
                  <a:moveTo>
                    <a:pt x="22" y="75"/>
                  </a:moveTo>
                  <a:cubicBezTo>
                    <a:pt x="23" y="75"/>
                    <a:pt x="23" y="76"/>
                    <a:pt x="24" y="76"/>
                  </a:cubicBezTo>
                  <a:cubicBezTo>
                    <a:pt x="24" y="76"/>
                    <a:pt x="24" y="76"/>
                    <a:pt x="24" y="75"/>
                  </a:cubicBezTo>
                  <a:cubicBezTo>
                    <a:pt x="24" y="75"/>
                    <a:pt x="24" y="75"/>
                    <a:pt x="24" y="75"/>
                  </a:cubicBezTo>
                  <a:cubicBezTo>
                    <a:pt x="24" y="75"/>
                    <a:pt x="24" y="75"/>
                    <a:pt x="24" y="75"/>
                  </a:cubicBezTo>
                  <a:cubicBezTo>
                    <a:pt x="23" y="75"/>
                    <a:pt x="23" y="75"/>
                    <a:pt x="22" y="75"/>
                  </a:cubicBezTo>
                  <a:moveTo>
                    <a:pt x="25" y="74"/>
                  </a:moveTo>
                  <a:cubicBezTo>
                    <a:pt x="25" y="75"/>
                    <a:pt x="25" y="75"/>
                    <a:pt x="24" y="75"/>
                  </a:cubicBezTo>
                  <a:cubicBezTo>
                    <a:pt x="25" y="75"/>
                    <a:pt x="25" y="75"/>
                    <a:pt x="25" y="74"/>
                  </a:cubicBezTo>
                  <a:moveTo>
                    <a:pt x="25" y="74"/>
                  </a:moveTo>
                  <a:cubicBezTo>
                    <a:pt x="25" y="74"/>
                    <a:pt x="25" y="74"/>
                    <a:pt x="25" y="74"/>
                  </a:cubicBezTo>
                  <a:cubicBezTo>
                    <a:pt x="25" y="74"/>
                    <a:pt x="25" y="74"/>
                    <a:pt x="25" y="74"/>
                  </a:cubicBezTo>
                  <a:cubicBezTo>
                    <a:pt x="25" y="74"/>
                    <a:pt x="25" y="74"/>
                    <a:pt x="25" y="74"/>
                  </a:cubicBezTo>
                  <a:cubicBezTo>
                    <a:pt x="25" y="74"/>
                    <a:pt x="25" y="74"/>
                    <a:pt x="25" y="74"/>
                  </a:cubicBezTo>
                  <a:moveTo>
                    <a:pt x="26" y="69"/>
                  </a:moveTo>
                  <a:cubicBezTo>
                    <a:pt x="26" y="70"/>
                    <a:pt x="26" y="71"/>
                    <a:pt x="25" y="72"/>
                  </a:cubicBezTo>
                  <a:cubicBezTo>
                    <a:pt x="26" y="71"/>
                    <a:pt x="26" y="70"/>
                    <a:pt x="26" y="69"/>
                  </a:cubicBezTo>
                  <a:moveTo>
                    <a:pt x="23" y="67"/>
                  </a:moveTo>
                  <a:cubicBezTo>
                    <a:pt x="22" y="68"/>
                    <a:pt x="22" y="70"/>
                    <a:pt x="22" y="71"/>
                  </a:cubicBezTo>
                  <a:cubicBezTo>
                    <a:pt x="22" y="70"/>
                    <a:pt x="22" y="68"/>
                    <a:pt x="23" y="67"/>
                  </a:cubicBezTo>
                  <a:moveTo>
                    <a:pt x="34" y="66"/>
                  </a:moveTo>
                  <a:cubicBezTo>
                    <a:pt x="34" y="66"/>
                    <a:pt x="33" y="66"/>
                    <a:pt x="33" y="66"/>
                  </a:cubicBezTo>
                  <a:cubicBezTo>
                    <a:pt x="33" y="66"/>
                    <a:pt x="33" y="66"/>
                    <a:pt x="33" y="66"/>
                  </a:cubicBezTo>
                  <a:cubicBezTo>
                    <a:pt x="33" y="66"/>
                    <a:pt x="33" y="66"/>
                    <a:pt x="33" y="66"/>
                  </a:cubicBezTo>
                  <a:cubicBezTo>
                    <a:pt x="33" y="66"/>
                    <a:pt x="33" y="66"/>
                    <a:pt x="34" y="66"/>
                  </a:cubicBezTo>
                  <a:moveTo>
                    <a:pt x="30" y="63"/>
                  </a:moveTo>
                  <a:cubicBezTo>
                    <a:pt x="28" y="63"/>
                    <a:pt x="27" y="64"/>
                    <a:pt x="25" y="65"/>
                  </a:cubicBezTo>
                  <a:cubicBezTo>
                    <a:pt x="27" y="64"/>
                    <a:pt x="28" y="63"/>
                    <a:pt x="30" y="63"/>
                  </a:cubicBezTo>
                  <a:moveTo>
                    <a:pt x="36" y="62"/>
                  </a:moveTo>
                  <a:cubicBezTo>
                    <a:pt x="36" y="62"/>
                    <a:pt x="35" y="62"/>
                    <a:pt x="35" y="62"/>
                  </a:cubicBezTo>
                  <a:cubicBezTo>
                    <a:pt x="35" y="62"/>
                    <a:pt x="36" y="62"/>
                    <a:pt x="36" y="62"/>
                  </a:cubicBezTo>
                  <a:cubicBezTo>
                    <a:pt x="36" y="62"/>
                    <a:pt x="36" y="62"/>
                    <a:pt x="37" y="62"/>
                  </a:cubicBezTo>
                  <a:cubicBezTo>
                    <a:pt x="37" y="62"/>
                    <a:pt x="37" y="62"/>
                    <a:pt x="37" y="62"/>
                  </a:cubicBezTo>
                  <a:cubicBezTo>
                    <a:pt x="37" y="62"/>
                    <a:pt x="37" y="62"/>
                    <a:pt x="37" y="62"/>
                  </a:cubicBezTo>
                  <a:cubicBezTo>
                    <a:pt x="37" y="62"/>
                    <a:pt x="36" y="62"/>
                    <a:pt x="36" y="62"/>
                  </a:cubicBezTo>
                  <a:moveTo>
                    <a:pt x="16" y="49"/>
                  </a:moveTo>
                  <a:cubicBezTo>
                    <a:pt x="14" y="53"/>
                    <a:pt x="12" y="57"/>
                    <a:pt x="10" y="61"/>
                  </a:cubicBezTo>
                  <a:cubicBezTo>
                    <a:pt x="10" y="61"/>
                    <a:pt x="10" y="62"/>
                    <a:pt x="10" y="62"/>
                  </a:cubicBezTo>
                  <a:cubicBezTo>
                    <a:pt x="10" y="62"/>
                    <a:pt x="10" y="61"/>
                    <a:pt x="10" y="61"/>
                  </a:cubicBezTo>
                  <a:cubicBezTo>
                    <a:pt x="12" y="57"/>
                    <a:pt x="14" y="53"/>
                    <a:pt x="16" y="49"/>
                  </a:cubicBezTo>
                  <a:moveTo>
                    <a:pt x="32" y="28"/>
                  </a:moveTo>
                  <a:cubicBezTo>
                    <a:pt x="32" y="28"/>
                    <a:pt x="32" y="28"/>
                    <a:pt x="32" y="28"/>
                  </a:cubicBezTo>
                  <a:cubicBezTo>
                    <a:pt x="32" y="28"/>
                    <a:pt x="32" y="28"/>
                    <a:pt x="32" y="28"/>
                  </a:cubicBezTo>
                  <a:moveTo>
                    <a:pt x="39" y="21"/>
                  </a:moveTo>
                  <a:cubicBezTo>
                    <a:pt x="36" y="23"/>
                    <a:pt x="34" y="26"/>
                    <a:pt x="32" y="28"/>
                  </a:cubicBezTo>
                  <a:cubicBezTo>
                    <a:pt x="34" y="26"/>
                    <a:pt x="36" y="23"/>
                    <a:pt x="39" y="21"/>
                  </a:cubicBezTo>
                  <a:moveTo>
                    <a:pt x="39" y="21"/>
                  </a:moveTo>
                  <a:cubicBezTo>
                    <a:pt x="39" y="21"/>
                    <a:pt x="39" y="21"/>
                    <a:pt x="39" y="21"/>
                  </a:cubicBezTo>
                  <a:cubicBezTo>
                    <a:pt x="39" y="21"/>
                    <a:pt x="39" y="21"/>
                    <a:pt x="39" y="21"/>
                  </a:cubicBezTo>
                  <a:moveTo>
                    <a:pt x="39" y="21"/>
                  </a:moveTo>
                  <a:cubicBezTo>
                    <a:pt x="39" y="21"/>
                    <a:pt x="39" y="21"/>
                    <a:pt x="39" y="21"/>
                  </a:cubicBezTo>
                  <a:cubicBezTo>
                    <a:pt x="39" y="21"/>
                    <a:pt x="39" y="21"/>
                    <a:pt x="39" y="21"/>
                  </a:cubicBezTo>
                  <a:moveTo>
                    <a:pt x="52" y="9"/>
                  </a:moveTo>
                  <a:cubicBezTo>
                    <a:pt x="52" y="9"/>
                    <a:pt x="52" y="9"/>
                    <a:pt x="52" y="9"/>
                  </a:cubicBezTo>
                  <a:cubicBezTo>
                    <a:pt x="52" y="9"/>
                    <a:pt x="52" y="9"/>
                    <a:pt x="52" y="9"/>
                  </a:cubicBezTo>
                  <a:moveTo>
                    <a:pt x="58" y="5"/>
                  </a:moveTo>
                  <a:cubicBezTo>
                    <a:pt x="58" y="5"/>
                    <a:pt x="58" y="5"/>
                    <a:pt x="58" y="5"/>
                  </a:cubicBezTo>
                  <a:cubicBezTo>
                    <a:pt x="56" y="7"/>
                    <a:pt x="54" y="8"/>
                    <a:pt x="52" y="9"/>
                  </a:cubicBezTo>
                  <a:cubicBezTo>
                    <a:pt x="54" y="8"/>
                    <a:pt x="56" y="7"/>
                    <a:pt x="58" y="5"/>
                  </a:cubicBezTo>
                  <a:cubicBezTo>
                    <a:pt x="58" y="5"/>
                    <a:pt x="58" y="5"/>
                    <a:pt x="58" y="5"/>
                  </a:cubicBezTo>
                  <a:moveTo>
                    <a:pt x="72" y="5"/>
                  </a:moveTo>
                  <a:cubicBezTo>
                    <a:pt x="74" y="7"/>
                    <a:pt x="77" y="9"/>
                    <a:pt x="80" y="11"/>
                  </a:cubicBezTo>
                  <a:cubicBezTo>
                    <a:pt x="77" y="9"/>
                    <a:pt x="74" y="7"/>
                    <a:pt x="72" y="5"/>
                  </a:cubicBezTo>
                  <a:moveTo>
                    <a:pt x="67" y="0"/>
                  </a:moveTo>
                  <a:cubicBezTo>
                    <a:pt x="67" y="0"/>
                    <a:pt x="66" y="0"/>
                    <a:pt x="65" y="0"/>
                  </a:cubicBezTo>
                  <a:cubicBezTo>
                    <a:pt x="65" y="0"/>
                    <a:pt x="65" y="0"/>
                    <a:pt x="65" y="0"/>
                  </a:cubicBezTo>
                  <a:cubicBezTo>
                    <a:pt x="66" y="0"/>
                    <a:pt x="67" y="0"/>
                    <a:pt x="67" y="0"/>
                  </a:cubicBezTo>
                  <a:cubicBezTo>
                    <a:pt x="67" y="0"/>
                    <a:pt x="68" y="0"/>
                    <a:pt x="68" y="1"/>
                  </a:cubicBezTo>
                  <a:cubicBezTo>
                    <a:pt x="69" y="1"/>
                    <a:pt x="69" y="2"/>
                    <a:pt x="69" y="2"/>
                  </a:cubicBezTo>
                  <a:cubicBezTo>
                    <a:pt x="69" y="2"/>
                    <a:pt x="69" y="1"/>
                    <a:pt x="69" y="1"/>
                  </a:cubicBezTo>
                  <a:cubicBezTo>
                    <a:pt x="68" y="0"/>
                    <a:pt x="67" y="0"/>
                    <a:pt x="67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07" name="Freeform 420"/>
            <p:cNvSpPr>
              <a:spLocks/>
            </p:cNvSpPr>
            <p:nvPr/>
          </p:nvSpPr>
          <p:spPr bwMode="auto">
            <a:xfrm>
              <a:off x="349250" y="2293938"/>
              <a:ext cx="319087" cy="603250"/>
            </a:xfrm>
            <a:custGeom>
              <a:avLst/>
              <a:gdLst>
                <a:gd name="T0" fmla="*/ 65 w 85"/>
                <a:gd name="T1" fmla="*/ 0 h 160"/>
                <a:gd name="T2" fmla="*/ 65 w 85"/>
                <a:gd name="T3" fmla="*/ 1 h 160"/>
                <a:gd name="T4" fmla="*/ 58 w 85"/>
                <a:gd name="T5" fmla="*/ 5 h 160"/>
                <a:gd name="T6" fmla="*/ 52 w 85"/>
                <a:gd name="T7" fmla="*/ 9 h 160"/>
                <a:gd name="T8" fmla="*/ 39 w 85"/>
                <a:gd name="T9" fmla="*/ 21 h 160"/>
                <a:gd name="T10" fmla="*/ 39 w 85"/>
                <a:gd name="T11" fmla="*/ 21 h 160"/>
                <a:gd name="T12" fmla="*/ 39 w 85"/>
                <a:gd name="T13" fmla="*/ 21 h 160"/>
                <a:gd name="T14" fmla="*/ 32 w 85"/>
                <a:gd name="T15" fmla="*/ 28 h 160"/>
                <a:gd name="T16" fmla="*/ 29 w 85"/>
                <a:gd name="T17" fmla="*/ 31 h 160"/>
                <a:gd name="T18" fmla="*/ 10 w 85"/>
                <a:gd name="T19" fmla="*/ 61 h 160"/>
                <a:gd name="T20" fmla="*/ 0 w 85"/>
                <a:gd name="T21" fmla="*/ 106 h 160"/>
                <a:gd name="T22" fmla="*/ 1 w 85"/>
                <a:gd name="T23" fmla="*/ 123 h 160"/>
                <a:gd name="T24" fmla="*/ 11 w 85"/>
                <a:gd name="T25" fmla="*/ 157 h 160"/>
                <a:gd name="T26" fmla="*/ 12 w 85"/>
                <a:gd name="T27" fmla="*/ 159 h 160"/>
                <a:gd name="T28" fmla="*/ 13 w 85"/>
                <a:gd name="T29" fmla="*/ 160 h 160"/>
                <a:gd name="T30" fmla="*/ 13 w 85"/>
                <a:gd name="T31" fmla="*/ 159 h 160"/>
                <a:gd name="T32" fmla="*/ 15 w 85"/>
                <a:gd name="T33" fmla="*/ 156 h 160"/>
                <a:gd name="T34" fmla="*/ 19 w 85"/>
                <a:gd name="T35" fmla="*/ 148 h 160"/>
                <a:gd name="T36" fmla="*/ 18 w 85"/>
                <a:gd name="T37" fmla="*/ 127 h 160"/>
                <a:gd name="T38" fmla="*/ 16 w 85"/>
                <a:gd name="T39" fmla="*/ 121 h 160"/>
                <a:gd name="T40" fmla="*/ 14 w 85"/>
                <a:gd name="T41" fmla="*/ 114 h 160"/>
                <a:gd name="T42" fmla="*/ 15 w 85"/>
                <a:gd name="T43" fmla="*/ 108 h 160"/>
                <a:gd name="T44" fmla="*/ 21 w 85"/>
                <a:gd name="T45" fmla="*/ 99 h 160"/>
                <a:gd name="T46" fmla="*/ 24 w 85"/>
                <a:gd name="T47" fmla="*/ 94 h 160"/>
                <a:gd name="T48" fmla="*/ 36 w 85"/>
                <a:gd name="T49" fmla="*/ 67 h 160"/>
                <a:gd name="T50" fmla="*/ 34 w 85"/>
                <a:gd name="T51" fmla="*/ 66 h 160"/>
                <a:gd name="T52" fmla="*/ 33 w 85"/>
                <a:gd name="T53" fmla="*/ 66 h 160"/>
                <a:gd name="T54" fmla="*/ 26 w 85"/>
                <a:gd name="T55" fmla="*/ 69 h 160"/>
                <a:gd name="T56" fmla="*/ 25 w 85"/>
                <a:gd name="T57" fmla="*/ 74 h 160"/>
                <a:gd name="T58" fmla="*/ 25 w 85"/>
                <a:gd name="T59" fmla="*/ 74 h 160"/>
                <a:gd name="T60" fmla="*/ 24 w 85"/>
                <a:gd name="T61" fmla="*/ 75 h 160"/>
                <a:gd name="T62" fmla="*/ 24 w 85"/>
                <a:gd name="T63" fmla="*/ 76 h 160"/>
                <a:gd name="T64" fmla="*/ 22 w 85"/>
                <a:gd name="T65" fmla="*/ 74 h 160"/>
                <a:gd name="T66" fmla="*/ 22 w 85"/>
                <a:gd name="T67" fmla="*/ 71 h 160"/>
                <a:gd name="T68" fmla="*/ 25 w 85"/>
                <a:gd name="T69" fmla="*/ 66 h 160"/>
                <a:gd name="T70" fmla="*/ 30 w 85"/>
                <a:gd name="T71" fmla="*/ 63 h 160"/>
                <a:gd name="T72" fmla="*/ 33 w 85"/>
                <a:gd name="T73" fmla="*/ 62 h 160"/>
                <a:gd name="T74" fmla="*/ 35 w 85"/>
                <a:gd name="T75" fmla="*/ 62 h 160"/>
                <a:gd name="T76" fmla="*/ 36 w 85"/>
                <a:gd name="T77" fmla="*/ 62 h 160"/>
                <a:gd name="T78" fmla="*/ 40 w 85"/>
                <a:gd name="T79" fmla="*/ 61 h 160"/>
                <a:gd name="T80" fmla="*/ 55 w 85"/>
                <a:gd name="T81" fmla="*/ 41 h 160"/>
                <a:gd name="T82" fmla="*/ 84 w 85"/>
                <a:gd name="T83" fmla="*/ 16 h 160"/>
                <a:gd name="T84" fmla="*/ 82 w 85"/>
                <a:gd name="T85" fmla="*/ 12 h 160"/>
                <a:gd name="T86" fmla="*/ 72 w 85"/>
                <a:gd name="T87" fmla="*/ 5 h 160"/>
                <a:gd name="T88" fmla="*/ 68 w 85"/>
                <a:gd name="T89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85" h="160">
                  <a:moveTo>
                    <a:pt x="67" y="0"/>
                  </a:moveTo>
                  <a:cubicBezTo>
                    <a:pt x="67" y="0"/>
                    <a:pt x="66" y="0"/>
                    <a:pt x="65" y="0"/>
                  </a:cubicBezTo>
                  <a:cubicBezTo>
                    <a:pt x="65" y="0"/>
                    <a:pt x="65" y="0"/>
                    <a:pt x="65" y="0"/>
                  </a:cubicBezTo>
                  <a:cubicBezTo>
                    <a:pt x="65" y="0"/>
                    <a:pt x="65" y="1"/>
                    <a:pt x="65" y="1"/>
                  </a:cubicBezTo>
                  <a:cubicBezTo>
                    <a:pt x="63" y="2"/>
                    <a:pt x="61" y="3"/>
                    <a:pt x="58" y="5"/>
                  </a:cubicBezTo>
                  <a:cubicBezTo>
                    <a:pt x="58" y="5"/>
                    <a:pt x="58" y="5"/>
                    <a:pt x="58" y="5"/>
                  </a:cubicBezTo>
                  <a:cubicBezTo>
                    <a:pt x="56" y="7"/>
                    <a:pt x="54" y="8"/>
                    <a:pt x="52" y="9"/>
                  </a:cubicBezTo>
                  <a:cubicBezTo>
                    <a:pt x="52" y="9"/>
                    <a:pt x="52" y="9"/>
                    <a:pt x="52" y="9"/>
                  </a:cubicBezTo>
                  <a:cubicBezTo>
                    <a:pt x="52" y="9"/>
                    <a:pt x="52" y="9"/>
                    <a:pt x="52" y="9"/>
                  </a:cubicBezTo>
                  <a:cubicBezTo>
                    <a:pt x="48" y="13"/>
                    <a:pt x="43" y="17"/>
                    <a:pt x="39" y="21"/>
                  </a:cubicBezTo>
                  <a:cubicBezTo>
                    <a:pt x="39" y="21"/>
                    <a:pt x="39" y="21"/>
                    <a:pt x="39" y="21"/>
                  </a:cubicBezTo>
                  <a:cubicBezTo>
                    <a:pt x="39" y="21"/>
                    <a:pt x="39" y="21"/>
                    <a:pt x="39" y="21"/>
                  </a:cubicBezTo>
                  <a:cubicBezTo>
                    <a:pt x="39" y="21"/>
                    <a:pt x="39" y="21"/>
                    <a:pt x="39" y="21"/>
                  </a:cubicBezTo>
                  <a:cubicBezTo>
                    <a:pt x="39" y="21"/>
                    <a:pt x="39" y="21"/>
                    <a:pt x="39" y="21"/>
                  </a:cubicBezTo>
                  <a:cubicBezTo>
                    <a:pt x="36" y="23"/>
                    <a:pt x="34" y="26"/>
                    <a:pt x="32" y="28"/>
                  </a:cubicBezTo>
                  <a:cubicBezTo>
                    <a:pt x="32" y="28"/>
                    <a:pt x="32" y="28"/>
                    <a:pt x="32" y="28"/>
                  </a:cubicBezTo>
                  <a:cubicBezTo>
                    <a:pt x="32" y="28"/>
                    <a:pt x="32" y="28"/>
                    <a:pt x="32" y="28"/>
                  </a:cubicBezTo>
                  <a:cubicBezTo>
                    <a:pt x="31" y="29"/>
                    <a:pt x="30" y="30"/>
                    <a:pt x="29" y="31"/>
                  </a:cubicBezTo>
                  <a:cubicBezTo>
                    <a:pt x="24" y="37"/>
                    <a:pt x="20" y="43"/>
                    <a:pt x="16" y="49"/>
                  </a:cubicBezTo>
                  <a:cubicBezTo>
                    <a:pt x="14" y="53"/>
                    <a:pt x="12" y="57"/>
                    <a:pt x="10" y="61"/>
                  </a:cubicBezTo>
                  <a:cubicBezTo>
                    <a:pt x="10" y="61"/>
                    <a:pt x="10" y="62"/>
                    <a:pt x="10" y="62"/>
                  </a:cubicBezTo>
                  <a:cubicBezTo>
                    <a:pt x="4" y="76"/>
                    <a:pt x="1" y="90"/>
                    <a:pt x="0" y="106"/>
                  </a:cubicBezTo>
                  <a:cubicBezTo>
                    <a:pt x="0" y="110"/>
                    <a:pt x="0" y="112"/>
                    <a:pt x="1" y="115"/>
                  </a:cubicBezTo>
                  <a:cubicBezTo>
                    <a:pt x="1" y="118"/>
                    <a:pt x="1" y="120"/>
                    <a:pt x="1" y="123"/>
                  </a:cubicBezTo>
                  <a:cubicBezTo>
                    <a:pt x="3" y="133"/>
                    <a:pt x="5" y="142"/>
                    <a:pt x="8" y="151"/>
                  </a:cubicBezTo>
                  <a:cubicBezTo>
                    <a:pt x="9" y="153"/>
                    <a:pt x="10" y="155"/>
                    <a:pt x="11" y="157"/>
                  </a:cubicBezTo>
                  <a:cubicBezTo>
                    <a:pt x="11" y="157"/>
                    <a:pt x="12" y="158"/>
                    <a:pt x="12" y="159"/>
                  </a:cubicBezTo>
                  <a:cubicBezTo>
                    <a:pt x="12" y="159"/>
                    <a:pt x="12" y="159"/>
                    <a:pt x="12" y="159"/>
                  </a:cubicBezTo>
                  <a:cubicBezTo>
                    <a:pt x="12" y="160"/>
                    <a:pt x="13" y="160"/>
                    <a:pt x="13" y="160"/>
                  </a:cubicBezTo>
                  <a:cubicBezTo>
                    <a:pt x="13" y="160"/>
                    <a:pt x="13" y="160"/>
                    <a:pt x="13" y="160"/>
                  </a:cubicBezTo>
                  <a:cubicBezTo>
                    <a:pt x="13" y="160"/>
                    <a:pt x="13" y="160"/>
                    <a:pt x="13" y="160"/>
                  </a:cubicBezTo>
                  <a:cubicBezTo>
                    <a:pt x="13" y="159"/>
                    <a:pt x="13" y="159"/>
                    <a:pt x="13" y="159"/>
                  </a:cubicBezTo>
                  <a:cubicBezTo>
                    <a:pt x="13" y="159"/>
                    <a:pt x="14" y="159"/>
                    <a:pt x="14" y="158"/>
                  </a:cubicBezTo>
                  <a:cubicBezTo>
                    <a:pt x="14" y="158"/>
                    <a:pt x="14" y="157"/>
                    <a:pt x="15" y="156"/>
                  </a:cubicBezTo>
                  <a:cubicBezTo>
                    <a:pt x="15" y="154"/>
                    <a:pt x="17" y="152"/>
                    <a:pt x="18" y="150"/>
                  </a:cubicBezTo>
                  <a:cubicBezTo>
                    <a:pt x="18" y="149"/>
                    <a:pt x="19" y="149"/>
                    <a:pt x="19" y="148"/>
                  </a:cubicBezTo>
                  <a:cubicBezTo>
                    <a:pt x="20" y="147"/>
                    <a:pt x="20" y="146"/>
                    <a:pt x="20" y="145"/>
                  </a:cubicBezTo>
                  <a:cubicBezTo>
                    <a:pt x="19" y="139"/>
                    <a:pt x="18" y="133"/>
                    <a:pt x="18" y="127"/>
                  </a:cubicBezTo>
                  <a:cubicBezTo>
                    <a:pt x="19" y="126"/>
                    <a:pt x="18" y="124"/>
                    <a:pt x="17" y="123"/>
                  </a:cubicBezTo>
                  <a:cubicBezTo>
                    <a:pt x="17" y="123"/>
                    <a:pt x="17" y="122"/>
                    <a:pt x="16" y="121"/>
                  </a:cubicBezTo>
                  <a:cubicBezTo>
                    <a:pt x="15" y="120"/>
                    <a:pt x="15" y="119"/>
                    <a:pt x="15" y="118"/>
                  </a:cubicBezTo>
                  <a:cubicBezTo>
                    <a:pt x="14" y="117"/>
                    <a:pt x="14" y="116"/>
                    <a:pt x="14" y="114"/>
                  </a:cubicBezTo>
                  <a:cubicBezTo>
                    <a:pt x="14" y="114"/>
                    <a:pt x="14" y="114"/>
                    <a:pt x="14" y="114"/>
                  </a:cubicBezTo>
                  <a:cubicBezTo>
                    <a:pt x="14" y="112"/>
                    <a:pt x="14" y="110"/>
                    <a:pt x="15" y="108"/>
                  </a:cubicBezTo>
                  <a:cubicBezTo>
                    <a:pt x="16" y="106"/>
                    <a:pt x="16" y="104"/>
                    <a:pt x="17" y="103"/>
                  </a:cubicBezTo>
                  <a:cubicBezTo>
                    <a:pt x="18" y="101"/>
                    <a:pt x="19" y="100"/>
                    <a:pt x="21" y="99"/>
                  </a:cubicBezTo>
                  <a:cubicBezTo>
                    <a:pt x="21" y="98"/>
                    <a:pt x="22" y="98"/>
                    <a:pt x="22" y="97"/>
                  </a:cubicBezTo>
                  <a:cubicBezTo>
                    <a:pt x="23" y="96"/>
                    <a:pt x="24" y="95"/>
                    <a:pt x="24" y="94"/>
                  </a:cubicBezTo>
                  <a:cubicBezTo>
                    <a:pt x="27" y="86"/>
                    <a:pt x="30" y="78"/>
                    <a:pt x="34" y="70"/>
                  </a:cubicBezTo>
                  <a:cubicBezTo>
                    <a:pt x="35" y="69"/>
                    <a:pt x="35" y="68"/>
                    <a:pt x="36" y="67"/>
                  </a:cubicBezTo>
                  <a:cubicBezTo>
                    <a:pt x="36" y="67"/>
                    <a:pt x="35" y="66"/>
                    <a:pt x="35" y="66"/>
                  </a:cubicBezTo>
                  <a:cubicBezTo>
                    <a:pt x="34" y="66"/>
                    <a:pt x="34" y="66"/>
                    <a:pt x="34" y="66"/>
                  </a:cubicBezTo>
                  <a:cubicBezTo>
                    <a:pt x="34" y="66"/>
                    <a:pt x="34" y="66"/>
                    <a:pt x="34" y="66"/>
                  </a:cubicBezTo>
                  <a:cubicBezTo>
                    <a:pt x="33" y="66"/>
                    <a:pt x="33" y="66"/>
                    <a:pt x="33" y="66"/>
                  </a:cubicBezTo>
                  <a:cubicBezTo>
                    <a:pt x="33" y="66"/>
                    <a:pt x="33" y="66"/>
                    <a:pt x="33" y="66"/>
                  </a:cubicBezTo>
                  <a:cubicBezTo>
                    <a:pt x="30" y="66"/>
                    <a:pt x="28" y="67"/>
                    <a:pt x="26" y="69"/>
                  </a:cubicBezTo>
                  <a:cubicBezTo>
                    <a:pt x="26" y="70"/>
                    <a:pt x="26" y="71"/>
                    <a:pt x="25" y="72"/>
                  </a:cubicBezTo>
                  <a:cubicBezTo>
                    <a:pt x="25" y="72"/>
                    <a:pt x="25" y="73"/>
                    <a:pt x="25" y="74"/>
                  </a:cubicBezTo>
                  <a:cubicBezTo>
                    <a:pt x="25" y="74"/>
                    <a:pt x="25" y="74"/>
                    <a:pt x="25" y="74"/>
                  </a:cubicBezTo>
                  <a:cubicBezTo>
                    <a:pt x="25" y="74"/>
                    <a:pt x="25" y="74"/>
                    <a:pt x="25" y="74"/>
                  </a:cubicBezTo>
                  <a:cubicBezTo>
                    <a:pt x="25" y="74"/>
                    <a:pt x="25" y="74"/>
                    <a:pt x="25" y="74"/>
                  </a:cubicBezTo>
                  <a:cubicBezTo>
                    <a:pt x="25" y="75"/>
                    <a:pt x="25" y="75"/>
                    <a:pt x="24" y="75"/>
                  </a:cubicBezTo>
                  <a:cubicBezTo>
                    <a:pt x="24" y="75"/>
                    <a:pt x="24" y="75"/>
                    <a:pt x="24" y="75"/>
                  </a:cubicBezTo>
                  <a:cubicBezTo>
                    <a:pt x="24" y="76"/>
                    <a:pt x="24" y="76"/>
                    <a:pt x="24" y="76"/>
                  </a:cubicBezTo>
                  <a:cubicBezTo>
                    <a:pt x="23" y="76"/>
                    <a:pt x="23" y="75"/>
                    <a:pt x="22" y="75"/>
                  </a:cubicBezTo>
                  <a:cubicBezTo>
                    <a:pt x="22" y="75"/>
                    <a:pt x="22" y="75"/>
                    <a:pt x="22" y="74"/>
                  </a:cubicBezTo>
                  <a:cubicBezTo>
                    <a:pt x="22" y="74"/>
                    <a:pt x="21" y="73"/>
                    <a:pt x="21" y="72"/>
                  </a:cubicBezTo>
                  <a:cubicBezTo>
                    <a:pt x="22" y="72"/>
                    <a:pt x="22" y="71"/>
                    <a:pt x="22" y="71"/>
                  </a:cubicBezTo>
                  <a:cubicBezTo>
                    <a:pt x="22" y="70"/>
                    <a:pt x="22" y="68"/>
                    <a:pt x="23" y="67"/>
                  </a:cubicBezTo>
                  <a:cubicBezTo>
                    <a:pt x="24" y="67"/>
                    <a:pt x="24" y="66"/>
                    <a:pt x="25" y="66"/>
                  </a:cubicBezTo>
                  <a:cubicBezTo>
                    <a:pt x="25" y="66"/>
                    <a:pt x="25" y="65"/>
                    <a:pt x="25" y="65"/>
                  </a:cubicBezTo>
                  <a:cubicBezTo>
                    <a:pt x="27" y="64"/>
                    <a:pt x="28" y="63"/>
                    <a:pt x="30" y="63"/>
                  </a:cubicBezTo>
                  <a:cubicBezTo>
                    <a:pt x="31" y="62"/>
                    <a:pt x="32" y="62"/>
                    <a:pt x="33" y="62"/>
                  </a:cubicBezTo>
                  <a:cubicBezTo>
                    <a:pt x="33" y="62"/>
                    <a:pt x="33" y="62"/>
                    <a:pt x="33" y="62"/>
                  </a:cubicBezTo>
                  <a:cubicBezTo>
                    <a:pt x="33" y="62"/>
                    <a:pt x="33" y="62"/>
                    <a:pt x="33" y="62"/>
                  </a:cubicBezTo>
                  <a:cubicBezTo>
                    <a:pt x="34" y="62"/>
                    <a:pt x="34" y="62"/>
                    <a:pt x="35" y="62"/>
                  </a:cubicBezTo>
                  <a:cubicBezTo>
                    <a:pt x="35" y="62"/>
                    <a:pt x="35" y="62"/>
                    <a:pt x="35" y="62"/>
                  </a:cubicBezTo>
                  <a:cubicBezTo>
                    <a:pt x="35" y="62"/>
                    <a:pt x="36" y="62"/>
                    <a:pt x="36" y="62"/>
                  </a:cubicBezTo>
                  <a:cubicBezTo>
                    <a:pt x="36" y="62"/>
                    <a:pt x="37" y="62"/>
                    <a:pt x="37" y="62"/>
                  </a:cubicBezTo>
                  <a:cubicBezTo>
                    <a:pt x="38" y="62"/>
                    <a:pt x="39" y="62"/>
                    <a:pt x="40" y="61"/>
                  </a:cubicBezTo>
                  <a:cubicBezTo>
                    <a:pt x="40" y="60"/>
                    <a:pt x="40" y="60"/>
                    <a:pt x="41" y="59"/>
                  </a:cubicBezTo>
                  <a:cubicBezTo>
                    <a:pt x="45" y="53"/>
                    <a:pt x="49" y="47"/>
                    <a:pt x="55" y="41"/>
                  </a:cubicBezTo>
                  <a:cubicBezTo>
                    <a:pt x="61" y="35"/>
                    <a:pt x="67" y="28"/>
                    <a:pt x="74" y="23"/>
                  </a:cubicBezTo>
                  <a:cubicBezTo>
                    <a:pt x="77" y="20"/>
                    <a:pt x="81" y="18"/>
                    <a:pt x="84" y="16"/>
                  </a:cubicBezTo>
                  <a:cubicBezTo>
                    <a:pt x="85" y="15"/>
                    <a:pt x="85" y="15"/>
                    <a:pt x="84" y="14"/>
                  </a:cubicBezTo>
                  <a:cubicBezTo>
                    <a:pt x="83" y="13"/>
                    <a:pt x="82" y="13"/>
                    <a:pt x="82" y="12"/>
                  </a:cubicBezTo>
                  <a:cubicBezTo>
                    <a:pt x="81" y="12"/>
                    <a:pt x="81" y="12"/>
                    <a:pt x="80" y="11"/>
                  </a:cubicBezTo>
                  <a:cubicBezTo>
                    <a:pt x="77" y="9"/>
                    <a:pt x="74" y="7"/>
                    <a:pt x="72" y="5"/>
                  </a:cubicBezTo>
                  <a:cubicBezTo>
                    <a:pt x="71" y="4"/>
                    <a:pt x="70" y="3"/>
                    <a:pt x="69" y="2"/>
                  </a:cubicBezTo>
                  <a:cubicBezTo>
                    <a:pt x="69" y="2"/>
                    <a:pt x="69" y="1"/>
                    <a:pt x="68" y="1"/>
                  </a:cubicBezTo>
                  <a:cubicBezTo>
                    <a:pt x="68" y="0"/>
                    <a:pt x="67" y="0"/>
                    <a:pt x="67" y="0"/>
                  </a:cubicBezTo>
                </a:path>
              </a:pathLst>
            </a:custGeom>
            <a:solidFill>
              <a:srgbClr val="DB8B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08" name="Freeform 421"/>
            <p:cNvSpPr>
              <a:spLocks noEditPoints="1"/>
            </p:cNvSpPr>
            <p:nvPr/>
          </p:nvSpPr>
          <p:spPr bwMode="auto">
            <a:xfrm>
              <a:off x="781050" y="2170113"/>
              <a:ext cx="423862" cy="128588"/>
            </a:xfrm>
            <a:custGeom>
              <a:avLst/>
              <a:gdLst>
                <a:gd name="T0" fmla="*/ 1 w 113"/>
                <a:gd name="T1" fmla="*/ 33 h 34"/>
                <a:gd name="T2" fmla="*/ 0 w 113"/>
                <a:gd name="T3" fmla="*/ 34 h 34"/>
                <a:gd name="T4" fmla="*/ 0 w 113"/>
                <a:gd name="T5" fmla="*/ 34 h 34"/>
                <a:gd name="T6" fmla="*/ 1 w 113"/>
                <a:gd name="T7" fmla="*/ 33 h 34"/>
                <a:gd name="T8" fmla="*/ 21 w 113"/>
                <a:gd name="T9" fmla="*/ 17 h 34"/>
                <a:gd name="T10" fmla="*/ 13 w 113"/>
                <a:gd name="T11" fmla="*/ 23 h 34"/>
                <a:gd name="T12" fmla="*/ 21 w 113"/>
                <a:gd name="T13" fmla="*/ 17 h 34"/>
                <a:gd name="T14" fmla="*/ 42 w 113"/>
                <a:gd name="T15" fmla="*/ 4 h 34"/>
                <a:gd name="T16" fmla="*/ 38 w 113"/>
                <a:gd name="T17" fmla="*/ 6 h 34"/>
                <a:gd name="T18" fmla="*/ 42 w 113"/>
                <a:gd name="T19" fmla="*/ 4 h 34"/>
                <a:gd name="T20" fmla="*/ 112 w 113"/>
                <a:gd name="T21" fmla="*/ 2 h 34"/>
                <a:gd name="T22" fmla="*/ 113 w 113"/>
                <a:gd name="T23" fmla="*/ 3 h 34"/>
                <a:gd name="T24" fmla="*/ 113 w 113"/>
                <a:gd name="T25" fmla="*/ 3 h 34"/>
                <a:gd name="T26" fmla="*/ 112 w 113"/>
                <a:gd name="T27" fmla="*/ 2 h 34"/>
                <a:gd name="T28" fmla="*/ 55 w 113"/>
                <a:gd name="T29" fmla="*/ 1 h 34"/>
                <a:gd name="T30" fmla="*/ 50 w 113"/>
                <a:gd name="T31" fmla="*/ 2 h 34"/>
                <a:gd name="T32" fmla="*/ 46 w 113"/>
                <a:gd name="T33" fmla="*/ 2 h 34"/>
                <a:gd name="T34" fmla="*/ 55 w 113"/>
                <a:gd name="T35" fmla="*/ 1 h 34"/>
                <a:gd name="T36" fmla="*/ 55 w 113"/>
                <a:gd name="T37" fmla="*/ 1 h 34"/>
                <a:gd name="T38" fmla="*/ 75 w 113"/>
                <a:gd name="T39" fmla="*/ 0 h 34"/>
                <a:gd name="T40" fmla="*/ 61 w 113"/>
                <a:gd name="T41" fmla="*/ 1 h 34"/>
                <a:gd name="T42" fmla="*/ 58 w 113"/>
                <a:gd name="T43" fmla="*/ 1 h 34"/>
                <a:gd name="T44" fmla="*/ 70 w 113"/>
                <a:gd name="T45" fmla="*/ 1 h 34"/>
                <a:gd name="T46" fmla="*/ 75 w 113"/>
                <a:gd name="T47" fmla="*/ 0 h 34"/>
                <a:gd name="T48" fmla="*/ 82 w 113"/>
                <a:gd name="T49" fmla="*/ 0 h 34"/>
                <a:gd name="T50" fmla="*/ 82 w 113"/>
                <a:gd name="T51" fmla="*/ 0 h 34"/>
                <a:gd name="T52" fmla="*/ 85 w 113"/>
                <a:gd name="T53" fmla="*/ 0 h 34"/>
                <a:gd name="T54" fmla="*/ 82 w 113"/>
                <a:gd name="T55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13" h="34">
                  <a:moveTo>
                    <a:pt x="1" y="33"/>
                  </a:moveTo>
                  <a:cubicBezTo>
                    <a:pt x="1" y="34"/>
                    <a:pt x="0" y="34"/>
                    <a:pt x="0" y="34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0" y="34"/>
                    <a:pt x="1" y="34"/>
                    <a:pt x="1" y="33"/>
                  </a:cubicBezTo>
                  <a:moveTo>
                    <a:pt x="21" y="17"/>
                  </a:moveTo>
                  <a:cubicBezTo>
                    <a:pt x="18" y="19"/>
                    <a:pt x="15" y="21"/>
                    <a:pt x="13" y="23"/>
                  </a:cubicBezTo>
                  <a:cubicBezTo>
                    <a:pt x="15" y="21"/>
                    <a:pt x="18" y="19"/>
                    <a:pt x="21" y="17"/>
                  </a:cubicBezTo>
                  <a:moveTo>
                    <a:pt x="42" y="4"/>
                  </a:moveTo>
                  <a:cubicBezTo>
                    <a:pt x="40" y="4"/>
                    <a:pt x="39" y="5"/>
                    <a:pt x="38" y="6"/>
                  </a:cubicBezTo>
                  <a:cubicBezTo>
                    <a:pt x="39" y="5"/>
                    <a:pt x="40" y="4"/>
                    <a:pt x="42" y="4"/>
                  </a:cubicBezTo>
                  <a:moveTo>
                    <a:pt x="112" y="2"/>
                  </a:moveTo>
                  <a:cubicBezTo>
                    <a:pt x="112" y="2"/>
                    <a:pt x="113" y="3"/>
                    <a:pt x="113" y="3"/>
                  </a:cubicBezTo>
                  <a:cubicBezTo>
                    <a:pt x="113" y="3"/>
                    <a:pt x="113" y="3"/>
                    <a:pt x="113" y="3"/>
                  </a:cubicBezTo>
                  <a:cubicBezTo>
                    <a:pt x="113" y="3"/>
                    <a:pt x="112" y="2"/>
                    <a:pt x="112" y="2"/>
                  </a:cubicBezTo>
                  <a:moveTo>
                    <a:pt x="55" y="1"/>
                  </a:moveTo>
                  <a:cubicBezTo>
                    <a:pt x="54" y="1"/>
                    <a:pt x="52" y="2"/>
                    <a:pt x="50" y="2"/>
                  </a:cubicBezTo>
                  <a:cubicBezTo>
                    <a:pt x="49" y="2"/>
                    <a:pt x="47" y="2"/>
                    <a:pt x="46" y="2"/>
                  </a:cubicBezTo>
                  <a:cubicBezTo>
                    <a:pt x="49" y="2"/>
                    <a:pt x="52" y="2"/>
                    <a:pt x="55" y="1"/>
                  </a:cubicBezTo>
                  <a:cubicBezTo>
                    <a:pt x="55" y="1"/>
                    <a:pt x="55" y="1"/>
                    <a:pt x="55" y="1"/>
                  </a:cubicBezTo>
                  <a:moveTo>
                    <a:pt x="75" y="0"/>
                  </a:moveTo>
                  <a:cubicBezTo>
                    <a:pt x="70" y="0"/>
                    <a:pt x="66" y="1"/>
                    <a:pt x="61" y="1"/>
                  </a:cubicBezTo>
                  <a:cubicBezTo>
                    <a:pt x="60" y="1"/>
                    <a:pt x="59" y="1"/>
                    <a:pt x="58" y="1"/>
                  </a:cubicBezTo>
                  <a:cubicBezTo>
                    <a:pt x="62" y="1"/>
                    <a:pt x="66" y="1"/>
                    <a:pt x="70" y="1"/>
                  </a:cubicBezTo>
                  <a:cubicBezTo>
                    <a:pt x="71" y="0"/>
                    <a:pt x="73" y="0"/>
                    <a:pt x="75" y="0"/>
                  </a:cubicBezTo>
                  <a:moveTo>
                    <a:pt x="82" y="0"/>
                  </a:moveTo>
                  <a:cubicBezTo>
                    <a:pt x="82" y="0"/>
                    <a:pt x="82" y="0"/>
                    <a:pt x="82" y="0"/>
                  </a:cubicBezTo>
                  <a:cubicBezTo>
                    <a:pt x="83" y="0"/>
                    <a:pt x="84" y="0"/>
                    <a:pt x="85" y="0"/>
                  </a:cubicBezTo>
                  <a:cubicBezTo>
                    <a:pt x="84" y="0"/>
                    <a:pt x="83" y="0"/>
                    <a:pt x="8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09" name="Freeform 422"/>
            <p:cNvSpPr>
              <a:spLocks/>
            </p:cNvSpPr>
            <p:nvPr/>
          </p:nvSpPr>
          <p:spPr bwMode="auto">
            <a:xfrm>
              <a:off x="781050" y="2170113"/>
              <a:ext cx="469900" cy="131763"/>
            </a:xfrm>
            <a:custGeom>
              <a:avLst/>
              <a:gdLst>
                <a:gd name="T0" fmla="*/ 79 w 125"/>
                <a:gd name="T1" fmla="*/ 0 h 35"/>
                <a:gd name="T2" fmla="*/ 77 w 125"/>
                <a:gd name="T3" fmla="*/ 0 h 35"/>
                <a:gd name="T4" fmla="*/ 75 w 125"/>
                <a:gd name="T5" fmla="*/ 0 h 35"/>
                <a:gd name="T6" fmla="*/ 70 w 125"/>
                <a:gd name="T7" fmla="*/ 1 h 35"/>
                <a:gd name="T8" fmla="*/ 58 w 125"/>
                <a:gd name="T9" fmla="*/ 1 h 35"/>
                <a:gd name="T10" fmla="*/ 55 w 125"/>
                <a:gd name="T11" fmla="*/ 1 h 35"/>
                <a:gd name="T12" fmla="*/ 55 w 125"/>
                <a:gd name="T13" fmla="*/ 1 h 35"/>
                <a:gd name="T14" fmla="*/ 46 w 125"/>
                <a:gd name="T15" fmla="*/ 2 h 35"/>
                <a:gd name="T16" fmla="*/ 42 w 125"/>
                <a:gd name="T17" fmla="*/ 4 h 35"/>
                <a:gd name="T18" fmla="*/ 38 w 125"/>
                <a:gd name="T19" fmla="*/ 6 h 35"/>
                <a:gd name="T20" fmla="*/ 37 w 125"/>
                <a:gd name="T21" fmla="*/ 6 h 35"/>
                <a:gd name="T22" fmla="*/ 36 w 125"/>
                <a:gd name="T23" fmla="*/ 7 h 35"/>
                <a:gd name="T24" fmla="*/ 21 w 125"/>
                <a:gd name="T25" fmla="*/ 17 h 35"/>
                <a:gd name="T26" fmla="*/ 13 w 125"/>
                <a:gd name="T27" fmla="*/ 23 h 35"/>
                <a:gd name="T28" fmla="*/ 2 w 125"/>
                <a:gd name="T29" fmla="*/ 33 h 35"/>
                <a:gd name="T30" fmla="*/ 1 w 125"/>
                <a:gd name="T31" fmla="*/ 33 h 35"/>
                <a:gd name="T32" fmla="*/ 0 w 125"/>
                <a:gd name="T33" fmla="*/ 34 h 35"/>
                <a:gd name="T34" fmla="*/ 0 w 125"/>
                <a:gd name="T35" fmla="*/ 35 h 35"/>
                <a:gd name="T36" fmla="*/ 1 w 125"/>
                <a:gd name="T37" fmla="*/ 35 h 35"/>
                <a:gd name="T38" fmla="*/ 3 w 125"/>
                <a:gd name="T39" fmla="*/ 35 h 35"/>
                <a:gd name="T40" fmla="*/ 13 w 125"/>
                <a:gd name="T41" fmla="*/ 32 h 35"/>
                <a:gd name="T42" fmla="*/ 32 w 125"/>
                <a:gd name="T43" fmla="*/ 29 h 35"/>
                <a:gd name="T44" fmla="*/ 53 w 125"/>
                <a:gd name="T45" fmla="*/ 27 h 35"/>
                <a:gd name="T46" fmla="*/ 70 w 125"/>
                <a:gd name="T47" fmla="*/ 26 h 35"/>
                <a:gd name="T48" fmla="*/ 71 w 125"/>
                <a:gd name="T49" fmla="*/ 26 h 35"/>
                <a:gd name="T50" fmla="*/ 72 w 125"/>
                <a:gd name="T51" fmla="*/ 26 h 35"/>
                <a:gd name="T52" fmla="*/ 72 w 125"/>
                <a:gd name="T53" fmla="*/ 26 h 35"/>
                <a:gd name="T54" fmla="*/ 74 w 125"/>
                <a:gd name="T55" fmla="*/ 26 h 35"/>
                <a:gd name="T56" fmla="*/ 90 w 125"/>
                <a:gd name="T57" fmla="*/ 25 h 35"/>
                <a:gd name="T58" fmla="*/ 109 w 125"/>
                <a:gd name="T59" fmla="*/ 22 h 35"/>
                <a:gd name="T60" fmla="*/ 117 w 125"/>
                <a:gd name="T61" fmla="*/ 19 h 35"/>
                <a:gd name="T62" fmla="*/ 125 w 125"/>
                <a:gd name="T63" fmla="*/ 12 h 35"/>
                <a:gd name="T64" fmla="*/ 125 w 125"/>
                <a:gd name="T65" fmla="*/ 10 h 35"/>
                <a:gd name="T66" fmla="*/ 124 w 125"/>
                <a:gd name="T67" fmla="*/ 9 h 35"/>
                <a:gd name="T68" fmla="*/ 113 w 125"/>
                <a:gd name="T69" fmla="*/ 3 h 35"/>
                <a:gd name="T70" fmla="*/ 112 w 125"/>
                <a:gd name="T71" fmla="*/ 2 h 35"/>
                <a:gd name="T72" fmla="*/ 111 w 125"/>
                <a:gd name="T73" fmla="*/ 2 h 35"/>
                <a:gd name="T74" fmla="*/ 96 w 125"/>
                <a:gd name="T75" fmla="*/ 1 h 35"/>
                <a:gd name="T76" fmla="*/ 86 w 125"/>
                <a:gd name="T77" fmla="*/ 1 h 35"/>
                <a:gd name="T78" fmla="*/ 85 w 125"/>
                <a:gd name="T79" fmla="*/ 0 h 35"/>
                <a:gd name="T80" fmla="*/ 82 w 125"/>
                <a:gd name="T81" fmla="*/ 0 h 35"/>
                <a:gd name="T82" fmla="*/ 82 w 125"/>
                <a:gd name="T83" fmla="*/ 0 h 35"/>
                <a:gd name="T84" fmla="*/ 79 w 125"/>
                <a:gd name="T85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25" h="35">
                  <a:moveTo>
                    <a:pt x="79" y="0"/>
                  </a:moveTo>
                  <a:cubicBezTo>
                    <a:pt x="78" y="0"/>
                    <a:pt x="77" y="0"/>
                    <a:pt x="77" y="0"/>
                  </a:cubicBezTo>
                  <a:cubicBezTo>
                    <a:pt x="76" y="0"/>
                    <a:pt x="76" y="0"/>
                    <a:pt x="75" y="0"/>
                  </a:cubicBezTo>
                  <a:cubicBezTo>
                    <a:pt x="73" y="0"/>
                    <a:pt x="71" y="0"/>
                    <a:pt x="70" y="1"/>
                  </a:cubicBezTo>
                  <a:cubicBezTo>
                    <a:pt x="66" y="1"/>
                    <a:pt x="62" y="1"/>
                    <a:pt x="58" y="1"/>
                  </a:cubicBezTo>
                  <a:cubicBezTo>
                    <a:pt x="57" y="1"/>
                    <a:pt x="56" y="1"/>
                    <a:pt x="55" y="1"/>
                  </a:cubicBezTo>
                  <a:cubicBezTo>
                    <a:pt x="55" y="1"/>
                    <a:pt x="55" y="1"/>
                    <a:pt x="55" y="1"/>
                  </a:cubicBezTo>
                  <a:cubicBezTo>
                    <a:pt x="52" y="2"/>
                    <a:pt x="49" y="2"/>
                    <a:pt x="46" y="2"/>
                  </a:cubicBezTo>
                  <a:cubicBezTo>
                    <a:pt x="44" y="3"/>
                    <a:pt x="43" y="3"/>
                    <a:pt x="42" y="4"/>
                  </a:cubicBezTo>
                  <a:cubicBezTo>
                    <a:pt x="40" y="4"/>
                    <a:pt x="39" y="5"/>
                    <a:pt x="38" y="6"/>
                  </a:cubicBezTo>
                  <a:cubicBezTo>
                    <a:pt x="37" y="6"/>
                    <a:pt x="37" y="6"/>
                    <a:pt x="37" y="6"/>
                  </a:cubicBezTo>
                  <a:cubicBezTo>
                    <a:pt x="37" y="6"/>
                    <a:pt x="36" y="7"/>
                    <a:pt x="36" y="7"/>
                  </a:cubicBezTo>
                  <a:cubicBezTo>
                    <a:pt x="31" y="10"/>
                    <a:pt x="26" y="13"/>
                    <a:pt x="21" y="17"/>
                  </a:cubicBezTo>
                  <a:cubicBezTo>
                    <a:pt x="18" y="19"/>
                    <a:pt x="15" y="21"/>
                    <a:pt x="13" y="23"/>
                  </a:cubicBezTo>
                  <a:cubicBezTo>
                    <a:pt x="9" y="26"/>
                    <a:pt x="5" y="29"/>
                    <a:pt x="2" y="33"/>
                  </a:cubicBezTo>
                  <a:cubicBezTo>
                    <a:pt x="1" y="33"/>
                    <a:pt x="1" y="33"/>
                    <a:pt x="1" y="33"/>
                  </a:cubicBezTo>
                  <a:cubicBezTo>
                    <a:pt x="1" y="34"/>
                    <a:pt x="0" y="34"/>
                    <a:pt x="0" y="34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1" y="35"/>
                    <a:pt x="1" y="35"/>
                    <a:pt x="1" y="35"/>
                  </a:cubicBezTo>
                  <a:cubicBezTo>
                    <a:pt x="2" y="35"/>
                    <a:pt x="2" y="35"/>
                    <a:pt x="3" y="35"/>
                  </a:cubicBezTo>
                  <a:cubicBezTo>
                    <a:pt x="6" y="34"/>
                    <a:pt x="10" y="33"/>
                    <a:pt x="13" y="32"/>
                  </a:cubicBezTo>
                  <a:cubicBezTo>
                    <a:pt x="19" y="31"/>
                    <a:pt x="25" y="30"/>
                    <a:pt x="32" y="29"/>
                  </a:cubicBezTo>
                  <a:cubicBezTo>
                    <a:pt x="39" y="28"/>
                    <a:pt x="46" y="27"/>
                    <a:pt x="53" y="27"/>
                  </a:cubicBezTo>
                  <a:cubicBezTo>
                    <a:pt x="59" y="26"/>
                    <a:pt x="64" y="26"/>
                    <a:pt x="70" y="26"/>
                  </a:cubicBezTo>
                  <a:cubicBezTo>
                    <a:pt x="70" y="26"/>
                    <a:pt x="70" y="26"/>
                    <a:pt x="71" y="26"/>
                  </a:cubicBezTo>
                  <a:cubicBezTo>
                    <a:pt x="71" y="26"/>
                    <a:pt x="71" y="26"/>
                    <a:pt x="72" y="26"/>
                  </a:cubicBezTo>
                  <a:cubicBezTo>
                    <a:pt x="72" y="26"/>
                    <a:pt x="72" y="26"/>
                    <a:pt x="72" y="26"/>
                  </a:cubicBezTo>
                  <a:cubicBezTo>
                    <a:pt x="73" y="26"/>
                    <a:pt x="74" y="26"/>
                    <a:pt x="74" y="26"/>
                  </a:cubicBezTo>
                  <a:cubicBezTo>
                    <a:pt x="79" y="25"/>
                    <a:pt x="85" y="25"/>
                    <a:pt x="90" y="25"/>
                  </a:cubicBezTo>
                  <a:cubicBezTo>
                    <a:pt x="96" y="24"/>
                    <a:pt x="103" y="23"/>
                    <a:pt x="109" y="22"/>
                  </a:cubicBezTo>
                  <a:cubicBezTo>
                    <a:pt x="112" y="21"/>
                    <a:pt x="114" y="20"/>
                    <a:pt x="117" y="19"/>
                  </a:cubicBezTo>
                  <a:cubicBezTo>
                    <a:pt x="120" y="17"/>
                    <a:pt x="123" y="15"/>
                    <a:pt x="125" y="12"/>
                  </a:cubicBezTo>
                  <a:cubicBezTo>
                    <a:pt x="125" y="11"/>
                    <a:pt x="125" y="11"/>
                    <a:pt x="125" y="10"/>
                  </a:cubicBezTo>
                  <a:cubicBezTo>
                    <a:pt x="125" y="10"/>
                    <a:pt x="125" y="9"/>
                    <a:pt x="124" y="9"/>
                  </a:cubicBezTo>
                  <a:cubicBezTo>
                    <a:pt x="121" y="7"/>
                    <a:pt x="117" y="5"/>
                    <a:pt x="113" y="3"/>
                  </a:cubicBezTo>
                  <a:cubicBezTo>
                    <a:pt x="113" y="3"/>
                    <a:pt x="112" y="2"/>
                    <a:pt x="112" y="2"/>
                  </a:cubicBezTo>
                  <a:cubicBezTo>
                    <a:pt x="112" y="2"/>
                    <a:pt x="111" y="2"/>
                    <a:pt x="111" y="2"/>
                  </a:cubicBezTo>
                  <a:cubicBezTo>
                    <a:pt x="106" y="2"/>
                    <a:pt x="101" y="1"/>
                    <a:pt x="96" y="1"/>
                  </a:cubicBezTo>
                  <a:cubicBezTo>
                    <a:pt x="93" y="1"/>
                    <a:pt x="89" y="1"/>
                    <a:pt x="86" y="1"/>
                  </a:cubicBezTo>
                  <a:cubicBezTo>
                    <a:pt x="86" y="0"/>
                    <a:pt x="85" y="0"/>
                    <a:pt x="85" y="0"/>
                  </a:cubicBezTo>
                  <a:cubicBezTo>
                    <a:pt x="84" y="0"/>
                    <a:pt x="83" y="0"/>
                    <a:pt x="82" y="0"/>
                  </a:cubicBezTo>
                  <a:cubicBezTo>
                    <a:pt x="82" y="0"/>
                    <a:pt x="82" y="0"/>
                    <a:pt x="82" y="0"/>
                  </a:cubicBezTo>
                  <a:cubicBezTo>
                    <a:pt x="81" y="0"/>
                    <a:pt x="80" y="0"/>
                    <a:pt x="79" y="0"/>
                  </a:cubicBezTo>
                </a:path>
              </a:pathLst>
            </a:custGeom>
            <a:solidFill>
              <a:srgbClr val="FFF4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10" name="Freeform 423"/>
            <p:cNvSpPr>
              <a:spLocks noEditPoints="1"/>
            </p:cNvSpPr>
            <p:nvPr/>
          </p:nvSpPr>
          <p:spPr bwMode="auto">
            <a:xfrm>
              <a:off x="679450" y="2189163"/>
              <a:ext cx="209550" cy="109538"/>
            </a:xfrm>
            <a:custGeom>
              <a:avLst/>
              <a:gdLst>
                <a:gd name="T0" fmla="*/ 21 w 56"/>
                <a:gd name="T1" fmla="*/ 29 h 29"/>
                <a:gd name="T2" fmla="*/ 20 w 56"/>
                <a:gd name="T3" fmla="*/ 29 h 29"/>
                <a:gd name="T4" fmla="*/ 20 w 56"/>
                <a:gd name="T5" fmla="*/ 29 h 29"/>
                <a:gd name="T6" fmla="*/ 20 w 56"/>
                <a:gd name="T7" fmla="*/ 29 h 29"/>
                <a:gd name="T8" fmla="*/ 21 w 56"/>
                <a:gd name="T9" fmla="*/ 29 h 29"/>
                <a:gd name="T10" fmla="*/ 13 w 56"/>
                <a:gd name="T11" fmla="*/ 25 h 29"/>
                <a:gd name="T12" fmla="*/ 14 w 56"/>
                <a:gd name="T13" fmla="*/ 26 h 29"/>
                <a:gd name="T14" fmla="*/ 13 w 56"/>
                <a:gd name="T15" fmla="*/ 25 h 29"/>
                <a:gd name="T16" fmla="*/ 26 w 56"/>
                <a:gd name="T17" fmla="*/ 24 h 29"/>
                <a:gd name="T18" fmla="*/ 25 w 56"/>
                <a:gd name="T19" fmla="*/ 25 h 29"/>
                <a:gd name="T20" fmla="*/ 24 w 56"/>
                <a:gd name="T21" fmla="*/ 26 h 29"/>
                <a:gd name="T22" fmla="*/ 23 w 56"/>
                <a:gd name="T23" fmla="*/ 27 h 29"/>
                <a:gd name="T24" fmla="*/ 24 w 56"/>
                <a:gd name="T25" fmla="*/ 26 h 29"/>
                <a:gd name="T26" fmla="*/ 26 w 56"/>
                <a:gd name="T27" fmla="*/ 24 h 29"/>
                <a:gd name="T28" fmla="*/ 1 w 56"/>
                <a:gd name="T29" fmla="*/ 18 h 29"/>
                <a:gd name="T30" fmla="*/ 1 w 56"/>
                <a:gd name="T31" fmla="*/ 18 h 29"/>
                <a:gd name="T32" fmla="*/ 3 w 56"/>
                <a:gd name="T33" fmla="*/ 19 h 29"/>
                <a:gd name="T34" fmla="*/ 2 w 56"/>
                <a:gd name="T35" fmla="*/ 18 h 29"/>
                <a:gd name="T36" fmla="*/ 1 w 56"/>
                <a:gd name="T37" fmla="*/ 18 h 29"/>
                <a:gd name="T38" fmla="*/ 2 w 56"/>
                <a:gd name="T39" fmla="*/ 16 h 29"/>
                <a:gd name="T40" fmla="*/ 1 w 56"/>
                <a:gd name="T41" fmla="*/ 16 h 29"/>
                <a:gd name="T42" fmla="*/ 0 w 56"/>
                <a:gd name="T43" fmla="*/ 17 h 29"/>
                <a:gd name="T44" fmla="*/ 1 w 56"/>
                <a:gd name="T45" fmla="*/ 16 h 29"/>
                <a:gd name="T46" fmla="*/ 2 w 56"/>
                <a:gd name="T47" fmla="*/ 16 h 29"/>
                <a:gd name="T48" fmla="*/ 28 w 56"/>
                <a:gd name="T49" fmla="*/ 6 h 29"/>
                <a:gd name="T50" fmla="*/ 11 w 56"/>
                <a:gd name="T51" fmla="*/ 12 h 29"/>
                <a:gd name="T52" fmla="*/ 7 w 56"/>
                <a:gd name="T53" fmla="*/ 13 h 29"/>
                <a:gd name="T54" fmla="*/ 28 w 56"/>
                <a:gd name="T55" fmla="*/ 6 h 29"/>
                <a:gd name="T56" fmla="*/ 56 w 56"/>
                <a:gd name="T57" fmla="*/ 1 h 29"/>
                <a:gd name="T58" fmla="*/ 54 w 56"/>
                <a:gd name="T59" fmla="*/ 2 h 29"/>
                <a:gd name="T60" fmla="*/ 53 w 56"/>
                <a:gd name="T61" fmla="*/ 3 h 29"/>
                <a:gd name="T62" fmla="*/ 54 w 56"/>
                <a:gd name="T63" fmla="*/ 2 h 29"/>
                <a:gd name="T64" fmla="*/ 56 w 56"/>
                <a:gd name="T65" fmla="*/ 1 h 29"/>
                <a:gd name="T66" fmla="*/ 52 w 56"/>
                <a:gd name="T67" fmla="*/ 0 h 29"/>
                <a:gd name="T68" fmla="*/ 42 w 56"/>
                <a:gd name="T69" fmla="*/ 2 h 29"/>
                <a:gd name="T70" fmla="*/ 46 w 56"/>
                <a:gd name="T71" fmla="*/ 1 h 29"/>
                <a:gd name="T72" fmla="*/ 52 w 56"/>
                <a:gd name="T73" fmla="*/ 0 h 29"/>
                <a:gd name="T74" fmla="*/ 56 w 56"/>
                <a:gd name="T75" fmla="*/ 0 h 29"/>
                <a:gd name="T76" fmla="*/ 56 w 56"/>
                <a:gd name="T77" fmla="*/ 0 h 29"/>
                <a:gd name="T78" fmla="*/ 56 w 56"/>
                <a:gd name="T79" fmla="*/ 0 h 29"/>
                <a:gd name="T80" fmla="*/ 56 w 56"/>
                <a:gd name="T81" fmla="*/ 0 h 29"/>
                <a:gd name="T82" fmla="*/ 55 w 56"/>
                <a:gd name="T83" fmla="*/ 0 h 29"/>
                <a:gd name="T84" fmla="*/ 53 w 56"/>
                <a:gd name="T85" fmla="*/ 0 h 29"/>
                <a:gd name="T86" fmla="*/ 54 w 56"/>
                <a:gd name="T87" fmla="*/ 0 h 29"/>
                <a:gd name="T88" fmla="*/ 55 w 56"/>
                <a:gd name="T89" fmla="*/ 0 h 29"/>
                <a:gd name="T90" fmla="*/ 55 w 56"/>
                <a:gd name="T91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56" h="29">
                  <a:moveTo>
                    <a:pt x="21" y="29"/>
                  </a:moveTo>
                  <a:cubicBezTo>
                    <a:pt x="21" y="29"/>
                    <a:pt x="20" y="29"/>
                    <a:pt x="20" y="29"/>
                  </a:cubicBezTo>
                  <a:cubicBezTo>
                    <a:pt x="20" y="29"/>
                    <a:pt x="20" y="29"/>
                    <a:pt x="20" y="29"/>
                  </a:cubicBezTo>
                  <a:cubicBezTo>
                    <a:pt x="20" y="29"/>
                    <a:pt x="20" y="29"/>
                    <a:pt x="20" y="29"/>
                  </a:cubicBezTo>
                  <a:cubicBezTo>
                    <a:pt x="20" y="29"/>
                    <a:pt x="21" y="29"/>
                    <a:pt x="21" y="29"/>
                  </a:cubicBezTo>
                  <a:moveTo>
                    <a:pt x="13" y="25"/>
                  </a:moveTo>
                  <a:cubicBezTo>
                    <a:pt x="14" y="26"/>
                    <a:pt x="14" y="26"/>
                    <a:pt x="14" y="26"/>
                  </a:cubicBezTo>
                  <a:cubicBezTo>
                    <a:pt x="14" y="26"/>
                    <a:pt x="14" y="26"/>
                    <a:pt x="13" y="25"/>
                  </a:cubicBezTo>
                  <a:moveTo>
                    <a:pt x="26" y="24"/>
                  </a:moveTo>
                  <a:cubicBezTo>
                    <a:pt x="26" y="24"/>
                    <a:pt x="26" y="24"/>
                    <a:pt x="25" y="25"/>
                  </a:cubicBezTo>
                  <a:cubicBezTo>
                    <a:pt x="25" y="25"/>
                    <a:pt x="24" y="26"/>
                    <a:pt x="24" y="26"/>
                  </a:cubicBezTo>
                  <a:cubicBezTo>
                    <a:pt x="23" y="26"/>
                    <a:pt x="23" y="27"/>
                    <a:pt x="23" y="27"/>
                  </a:cubicBezTo>
                  <a:cubicBezTo>
                    <a:pt x="23" y="27"/>
                    <a:pt x="23" y="27"/>
                    <a:pt x="24" y="26"/>
                  </a:cubicBezTo>
                  <a:cubicBezTo>
                    <a:pt x="24" y="26"/>
                    <a:pt x="25" y="25"/>
                    <a:pt x="26" y="24"/>
                  </a:cubicBezTo>
                  <a:moveTo>
                    <a:pt x="1" y="18"/>
                  </a:moveTo>
                  <a:cubicBezTo>
                    <a:pt x="1" y="18"/>
                    <a:pt x="1" y="18"/>
                    <a:pt x="1" y="18"/>
                  </a:cubicBezTo>
                  <a:cubicBezTo>
                    <a:pt x="2" y="18"/>
                    <a:pt x="3" y="19"/>
                    <a:pt x="3" y="19"/>
                  </a:cubicBezTo>
                  <a:cubicBezTo>
                    <a:pt x="3" y="19"/>
                    <a:pt x="2" y="19"/>
                    <a:pt x="2" y="18"/>
                  </a:cubicBezTo>
                  <a:cubicBezTo>
                    <a:pt x="2" y="18"/>
                    <a:pt x="1" y="18"/>
                    <a:pt x="1" y="18"/>
                  </a:cubicBezTo>
                  <a:moveTo>
                    <a:pt x="2" y="16"/>
                  </a:moveTo>
                  <a:cubicBezTo>
                    <a:pt x="2" y="16"/>
                    <a:pt x="2" y="16"/>
                    <a:pt x="1" y="16"/>
                  </a:cubicBezTo>
                  <a:cubicBezTo>
                    <a:pt x="1" y="16"/>
                    <a:pt x="0" y="16"/>
                    <a:pt x="0" y="17"/>
                  </a:cubicBezTo>
                  <a:cubicBezTo>
                    <a:pt x="0" y="17"/>
                    <a:pt x="1" y="16"/>
                    <a:pt x="1" y="16"/>
                  </a:cubicBezTo>
                  <a:cubicBezTo>
                    <a:pt x="2" y="16"/>
                    <a:pt x="2" y="16"/>
                    <a:pt x="2" y="16"/>
                  </a:cubicBezTo>
                  <a:moveTo>
                    <a:pt x="28" y="6"/>
                  </a:moveTo>
                  <a:cubicBezTo>
                    <a:pt x="22" y="8"/>
                    <a:pt x="17" y="10"/>
                    <a:pt x="11" y="12"/>
                  </a:cubicBezTo>
                  <a:cubicBezTo>
                    <a:pt x="10" y="12"/>
                    <a:pt x="9" y="13"/>
                    <a:pt x="7" y="13"/>
                  </a:cubicBezTo>
                  <a:cubicBezTo>
                    <a:pt x="14" y="11"/>
                    <a:pt x="21" y="8"/>
                    <a:pt x="28" y="6"/>
                  </a:cubicBezTo>
                  <a:moveTo>
                    <a:pt x="56" y="1"/>
                  </a:moveTo>
                  <a:cubicBezTo>
                    <a:pt x="55" y="1"/>
                    <a:pt x="55" y="2"/>
                    <a:pt x="54" y="2"/>
                  </a:cubicBezTo>
                  <a:cubicBezTo>
                    <a:pt x="54" y="2"/>
                    <a:pt x="53" y="3"/>
                    <a:pt x="53" y="3"/>
                  </a:cubicBezTo>
                  <a:cubicBezTo>
                    <a:pt x="53" y="3"/>
                    <a:pt x="53" y="2"/>
                    <a:pt x="54" y="2"/>
                  </a:cubicBezTo>
                  <a:cubicBezTo>
                    <a:pt x="54" y="2"/>
                    <a:pt x="55" y="1"/>
                    <a:pt x="56" y="1"/>
                  </a:cubicBezTo>
                  <a:moveTo>
                    <a:pt x="52" y="0"/>
                  </a:moveTo>
                  <a:cubicBezTo>
                    <a:pt x="49" y="1"/>
                    <a:pt x="45" y="2"/>
                    <a:pt x="42" y="2"/>
                  </a:cubicBezTo>
                  <a:cubicBezTo>
                    <a:pt x="44" y="2"/>
                    <a:pt x="45" y="2"/>
                    <a:pt x="46" y="1"/>
                  </a:cubicBezTo>
                  <a:cubicBezTo>
                    <a:pt x="48" y="1"/>
                    <a:pt x="50" y="1"/>
                    <a:pt x="52" y="0"/>
                  </a:cubicBezTo>
                  <a:moveTo>
                    <a:pt x="56" y="0"/>
                  </a:moveTo>
                  <a:cubicBezTo>
                    <a:pt x="56" y="0"/>
                    <a:pt x="56" y="0"/>
                    <a:pt x="56" y="0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56" y="0"/>
                    <a:pt x="56" y="0"/>
                    <a:pt x="56" y="0"/>
                  </a:cubicBezTo>
                  <a:moveTo>
                    <a:pt x="55" y="0"/>
                  </a:moveTo>
                  <a:cubicBezTo>
                    <a:pt x="54" y="0"/>
                    <a:pt x="54" y="0"/>
                    <a:pt x="53" y="0"/>
                  </a:cubicBezTo>
                  <a:cubicBezTo>
                    <a:pt x="53" y="0"/>
                    <a:pt x="54" y="0"/>
                    <a:pt x="54" y="0"/>
                  </a:cubicBezTo>
                  <a:cubicBezTo>
                    <a:pt x="55" y="0"/>
                    <a:pt x="55" y="0"/>
                    <a:pt x="55" y="0"/>
                  </a:cubicBezTo>
                  <a:cubicBezTo>
                    <a:pt x="55" y="0"/>
                    <a:pt x="55" y="0"/>
                    <a:pt x="55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11" name="Freeform 424"/>
            <p:cNvSpPr>
              <a:spLocks/>
            </p:cNvSpPr>
            <p:nvPr/>
          </p:nvSpPr>
          <p:spPr bwMode="auto">
            <a:xfrm>
              <a:off x="679450" y="2189163"/>
              <a:ext cx="209550" cy="109538"/>
            </a:xfrm>
            <a:custGeom>
              <a:avLst/>
              <a:gdLst>
                <a:gd name="T0" fmla="*/ 55 w 56"/>
                <a:gd name="T1" fmla="*/ 0 h 29"/>
                <a:gd name="T2" fmla="*/ 54 w 56"/>
                <a:gd name="T3" fmla="*/ 0 h 29"/>
                <a:gd name="T4" fmla="*/ 53 w 56"/>
                <a:gd name="T5" fmla="*/ 0 h 29"/>
                <a:gd name="T6" fmla="*/ 53 w 56"/>
                <a:gd name="T7" fmla="*/ 0 h 29"/>
                <a:gd name="T8" fmla="*/ 52 w 56"/>
                <a:gd name="T9" fmla="*/ 0 h 29"/>
                <a:gd name="T10" fmla="*/ 46 w 56"/>
                <a:gd name="T11" fmla="*/ 1 h 29"/>
                <a:gd name="T12" fmla="*/ 42 w 56"/>
                <a:gd name="T13" fmla="*/ 2 h 29"/>
                <a:gd name="T14" fmla="*/ 28 w 56"/>
                <a:gd name="T15" fmla="*/ 6 h 29"/>
                <a:gd name="T16" fmla="*/ 7 w 56"/>
                <a:gd name="T17" fmla="*/ 13 h 29"/>
                <a:gd name="T18" fmla="*/ 2 w 56"/>
                <a:gd name="T19" fmla="*/ 16 h 29"/>
                <a:gd name="T20" fmla="*/ 1 w 56"/>
                <a:gd name="T21" fmla="*/ 16 h 29"/>
                <a:gd name="T22" fmla="*/ 0 w 56"/>
                <a:gd name="T23" fmla="*/ 17 h 29"/>
                <a:gd name="T24" fmla="*/ 1 w 56"/>
                <a:gd name="T25" fmla="*/ 18 h 29"/>
                <a:gd name="T26" fmla="*/ 2 w 56"/>
                <a:gd name="T27" fmla="*/ 18 h 29"/>
                <a:gd name="T28" fmla="*/ 3 w 56"/>
                <a:gd name="T29" fmla="*/ 19 h 29"/>
                <a:gd name="T30" fmla="*/ 13 w 56"/>
                <a:gd name="T31" fmla="*/ 25 h 29"/>
                <a:gd name="T32" fmla="*/ 14 w 56"/>
                <a:gd name="T33" fmla="*/ 26 h 29"/>
                <a:gd name="T34" fmla="*/ 19 w 56"/>
                <a:gd name="T35" fmla="*/ 28 h 29"/>
                <a:gd name="T36" fmla="*/ 20 w 56"/>
                <a:gd name="T37" fmla="*/ 29 h 29"/>
                <a:gd name="T38" fmla="*/ 20 w 56"/>
                <a:gd name="T39" fmla="*/ 29 h 29"/>
                <a:gd name="T40" fmla="*/ 21 w 56"/>
                <a:gd name="T41" fmla="*/ 29 h 29"/>
                <a:gd name="T42" fmla="*/ 21 w 56"/>
                <a:gd name="T43" fmla="*/ 28 h 29"/>
                <a:gd name="T44" fmla="*/ 23 w 56"/>
                <a:gd name="T45" fmla="*/ 27 h 29"/>
                <a:gd name="T46" fmla="*/ 24 w 56"/>
                <a:gd name="T47" fmla="*/ 26 h 29"/>
                <a:gd name="T48" fmla="*/ 25 w 56"/>
                <a:gd name="T49" fmla="*/ 25 h 29"/>
                <a:gd name="T50" fmla="*/ 26 w 56"/>
                <a:gd name="T51" fmla="*/ 24 h 29"/>
                <a:gd name="T52" fmla="*/ 34 w 56"/>
                <a:gd name="T53" fmla="*/ 16 h 29"/>
                <a:gd name="T54" fmla="*/ 53 w 56"/>
                <a:gd name="T55" fmla="*/ 3 h 29"/>
                <a:gd name="T56" fmla="*/ 54 w 56"/>
                <a:gd name="T57" fmla="*/ 2 h 29"/>
                <a:gd name="T58" fmla="*/ 56 w 56"/>
                <a:gd name="T59" fmla="*/ 1 h 29"/>
                <a:gd name="T60" fmla="*/ 56 w 56"/>
                <a:gd name="T61" fmla="*/ 0 h 29"/>
                <a:gd name="T62" fmla="*/ 56 w 56"/>
                <a:gd name="T63" fmla="*/ 0 h 29"/>
                <a:gd name="T64" fmla="*/ 55 w 56"/>
                <a:gd name="T65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6" h="29">
                  <a:moveTo>
                    <a:pt x="55" y="0"/>
                  </a:moveTo>
                  <a:cubicBezTo>
                    <a:pt x="55" y="0"/>
                    <a:pt x="55" y="0"/>
                    <a:pt x="54" y="0"/>
                  </a:cubicBezTo>
                  <a:cubicBezTo>
                    <a:pt x="54" y="0"/>
                    <a:pt x="53" y="0"/>
                    <a:pt x="53" y="0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53" y="0"/>
                    <a:pt x="52" y="0"/>
                    <a:pt x="52" y="0"/>
                  </a:cubicBezTo>
                  <a:cubicBezTo>
                    <a:pt x="50" y="1"/>
                    <a:pt x="48" y="1"/>
                    <a:pt x="46" y="1"/>
                  </a:cubicBezTo>
                  <a:cubicBezTo>
                    <a:pt x="45" y="2"/>
                    <a:pt x="44" y="2"/>
                    <a:pt x="42" y="2"/>
                  </a:cubicBezTo>
                  <a:cubicBezTo>
                    <a:pt x="37" y="3"/>
                    <a:pt x="32" y="5"/>
                    <a:pt x="28" y="6"/>
                  </a:cubicBezTo>
                  <a:cubicBezTo>
                    <a:pt x="21" y="8"/>
                    <a:pt x="14" y="11"/>
                    <a:pt x="7" y="13"/>
                  </a:cubicBezTo>
                  <a:cubicBezTo>
                    <a:pt x="5" y="14"/>
                    <a:pt x="4" y="15"/>
                    <a:pt x="2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0" y="17"/>
                    <a:pt x="0" y="17"/>
                  </a:cubicBezTo>
                  <a:cubicBezTo>
                    <a:pt x="1" y="17"/>
                    <a:pt x="1" y="17"/>
                    <a:pt x="1" y="18"/>
                  </a:cubicBezTo>
                  <a:cubicBezTo>
                    <a:pt x="1" y="18"/>
                    <a:pt x="2" y="18"/>
                    <a:pt x="2" y="18"/>
                  </a:cubicBezTo>
                  <a:cubicBezTo>
                    <a:pt x="2" y="19"/>
                    <a:pt x="3" y="19"/>
                    <a:pt x="3" y="19"/>
                  </a:cubicBezTo>
                  <a:cubicBezTo>
                    <a:pt x="6" y="22"/>
                    <a:pt x="10" y="24"/>
                    <a:pt x="13" y="25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6" y="27"/>
                    <a:pt x="18" y="28"/>
                    <a:pt x="19" y="28"/>
                  </a:cubicBezTo>
                  <a:cubicBezTo>
                    <a:pt x="19" y="29"/>
                    <a:pt x="20" y="29"/>
                    <a:pt x="20" y="29"/>
                  </a:cubicBezTo>
                  <a:cubicBezTo>
                    <a:pt x="20" y="29"/>
                    <a:pt x="20" y="29"/>
                    <a:pt x="20" y="29"/>
                  </a:cubicBezTo>
                  <a:cubicBezTo>
                    <a:pt x="20" y="29"/>
                    <a:pt x="21" y="29"/>
                    <a:pt x="21" y="29"/>
                  </a:cubicBezTo>
                  <a:cubicBezTo>
                    <a:pt x="21" y="29"/>
                    <a:pt x="21" y="29"/>
                    <a:pt x="21" y="28"/>
                  </a:cubicBezTo>
                  <a:cubicBezTo>
                    <a:pt x="22" y="28"/>
                    <a:pt x="22" y="27"/>
                    <a:pt x="23" y="27"/>
                  </a:cubicBezTo>
                  <a:cubicBezTo>
                    <a:pt x="23" y="27"/>
                    <a:pt x="23" y="26"/>
                    <a:pt x="24" y="26"/>
                  </a:cubicBezTo>
                  <a:cubicBezTo>
                    <a:pt x="24" y="26"/>
                    <a:pt x="25" y="25"/>
                    <a:pt x="25" y="25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9" y="21"/>
                    <a:pt x="31" y="19"/>
                    <a:pt x="34" y="16"/>
                  </a:cubicBezTo>
                  <a:cubicBezTo>
                    <a:pt x="40" y="11"/>
                    <a:pt x="46" y="7"/>
                    <a:pt x="53" y="3"/>
                  </a:cubicBezTo>
                  <a:cubicBezTo>
                    <a:pt x="53" y="3"/>
                    <a:pt x="54" y="2"/>
                    <a:pt x="54" y="2"/>
                  </a:cubicBezTo>
                  <a:cubicBezTo>
                    <a:pt x="55" y="2"/>
                    <a:pt x="55" y="1"/>
                    <a:pt x="56" y="1"/>
                  </a:cubicBezTo>
                  <a:cubicBezTo>
                    <a:pt x="56" y="1"/>
                    <a:pt x="56" y="1"/>
                    <a:pt x="56" y="0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56" y="0"/>
                    <a:pt x="56" y="0"/>
                    <a:pt x="55" y="0"/>
                  </a:cubicBezTo>
                </a:path>
              </a:pathLst>
            </a:custGeom>
            <a:solidFill>
              <a:srgbClr val="FFE9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12" name="Freeform 425"/>
            <p:cNvSpPr>
              <a:spLocks noEditPoints="1"/>
            </p:cNvSpPr>
            <p:nvPr/>
          </p:nvSpPr>
          <p:spPr bwMode="auto">
            <a:xfrm>
              <a:off x="615950" y="2260600"/>
              <a:ext cx="123825" cy="68263"/>
            </a:xfrm>
            <a:custGeom>
              <a:avLst/>
              <a:gdLst>
                <a:gd name="T0" fmla="*/ 7 w 33"/>
                <a:gd name="T1" fmla="*/ 13 h 18"/>
                <a:gd name="T2" fmla="*/ 14 w 33"/>
                <a:gd name="T3" fmla="*/ 18 h 18"/>
                <a:gd name="T4" fmla="*/ 7 w 33"/>
                <a:gd name="T5" fmla="*/ 13 h 18"/>
                <a:gd name="T6" fmla="*/ 28 w 33"/>
                <a:gd name="T7" fmla="*/ 11 h 18"/>
                <a:gd name="T8" fmla="*/ 31 w 33"/>
                <a:gd name="T9" fmla="*/ 12 h 18"/>
                <a:gd name="T10" fmla="*/ 33 w 33"/>
                <a:gd name="T11" fmla="*/ 13 h 18"/>
                <a:gd name="T12" fmla="*/ 33 w 33"/>
                <a:gd name="T13" fmla="*/ 13 h 18"/>
                <a:gd name="T14" fmla="*/ 33 w 33"/>
                <a:gd name="T15" fmla="*/ 13 h 18"/>
                <a:gd name="T16" fmla="*/ 32 w 33"/>
                <a:gd name="T17" fmla="*/ 12 h 18"/>
                <a:gd name="T18" fmla="*/ 28 w 33"/>
                <a:gd name="T19" fmla="*/ 11 h 18"/>
                <a:gd name="T20" fmla="*/ 2 w 33"/>
                <a:gd name="T21" fmla="*/ 5 h 18"/>
                <a:gd name="T22" fmla="*/ 1 w 33"/>
                <a:gd name="T23" fmla="*/ 5 h 18"/>
                <a:gd name="T24" fmla="*/ 1 w 33"/>
                <a:gd name="T25" fmla="*/ 7 h 18"/>
                <a:gd name="T26" fmla="*/ 2 w 33"/>
                <a:gd name="T27" fmla="*/ 5 h 18"/>
                <a:gd name="T28" fmla="*/ 13 w 33"/>
                <a:gd name="T29" fmla="*/ 0 h 18"/>
                <a:gd name="T30" fmla="*/ 13 w 33"/>
                <a:gd name="T31" fmla="*/ 1 h 18"/>
                <a:gd name="T32" fmla="*/ 20 w 33"/>
                <a:gd name="T33" fmla="*/ 6 h 18"/>
                <a:gd name="T34" fmla="*/ 13 w 33"/>
                <a:gd name="T35" fmla="*/ 1 h 18"/>
                <a:gd name="T36" fmla="*/ 13 w 33"/>
                <a:gd name="T37" fmla="*/ 0 h 18"/>
                <a:gd name="T38" fmla="*/ 12 w 33"/>
                <a:gd name="T39" fmla="*/ 0 h 18"/>
                <a:gd name="T40" fmla="*/ 11 w 33"/>
                <a:gd name="T41" fmla="*/ 0 h 18"/>
                <a:gd name="T42" fmla="*/ 3 w 33"/>
                <a:gd name="T43" fmla="*/ 5 h 18"/>
                <a:gd name="T44" fmla="*/ 3 w 33"/>
                <a:gd name="T45" fmla="*/ 4 h 18"/>
                <a:gd name="T46" fmla="*/ 10 w 33"/>
                <a:gd name="T47" fmla="*/ 1 h 18"/>
                <a:gd name="T48" fmla="*/ 12 w 33"/>
                <a:gd name="T49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3" h="18">
                  <a:moveTo>
                    <a:pt x="7" y="13"/>
                  </a:moveTo>
                  <a:cubicBezTo>
                    <a:pt x="9" y="15"/>
                    <a:pt x="11" y="16"/>
                    <a:pt x="14" y="18"/>
                  </a:cubicBezTo>
                  <a:cubicBezTo>
                    <a:pt x="12" y="16"/>
                    <a:pt x="9" y="15"/>
                    <a:pt x="7" y="13"/>
                  </a:cubicBezTo>
                  <a:moveTo>
                    <a:pt x="28" y="11"/>
                  </a:moveTo>
                  <a:cubicBezTo>
                    <a:pt x="29" y="11"/>
                    <a:pt x="30" y="12"/>
                    <a:pt x="31" y="12"/>
                  </a:cubicBezTo>
                  <a:cubicBezTo>
                    <a:pt x="32" y="13"/>
                    <a:pt x="32" y="13"/>
                    <a:pt x="33" y="13"/>
                  </a:cubicBezTo>
                  <a:cubicBezTo>
                    <a:pt x="33" y="13"/>
                    <a:pt x="33" y="13"/>
                    <a:pt x="33" y="13"/>
                  </a:cubicBezTo>
                  <a:cubicBezTo>
                    <a:pt x="33" y="13"/>
                    <a:pt x="33" y="13"/>
                    <a:pt x="33" y="13"/>
                  </a:cubicBezTo>
                  <a:cubicBezTo>
                    <a:pt x="33" y="13"/>
                    <a:pt x="32" y="13"/>
                    <a:pt x="32" y="12"/>
                  </a:cubicBezTo>
                  <a:cubicBezTo>
                    <a:pt x="31" y="12"/>
                    <a:pt x="29" y="11"/>
                    <a:pt x="28" y="11"/>
                  </a:cubicBezTo>
                  <a:moveTo>
                    <a:pt x="2" y="5"/>
                  </a:moveTo>
                  <a:cubicBezTo>
                    <a:pt x="2" y="5"/>
                    <a:pt x="2" y="5"/>
                    <a:pt x="1" y="5"/>
                  </a:cubicBezTo>
                  <a:cubicBezTo>
                    <a:pt x="1" y="6"/>
                    <a:pt x="0" y="6"/>
                    <a:pt x="1" y="7"/>
                  </a:cubicBezTo>
                  <a:cubicBezTo>
                    <a:pt x="1" y="6"/>
                    <a:pt x="1" y="6"/>
                    <a:pt x="2" y="5"/>
                  </a:cubicBezTo>
                  <a:moveTo>
                    <a:pt x="13" y="0"/>
                  </a:moveTo>
                  <a:cubicBezTo>
                    <a:pt x="13" y="0"/>
                    <a:pt x="13" y="0"/>
                    <a:pt x="13" y="1"/>
                  </a:cubicBezTo>
                  <a:cubicBezTo>
                    <a:pt x="15" y="2"/>
                    <a:pt x="18" y="4"/>
                    <a:pt x="20" y="6"/>
                  </a:cubicBezTo>
                  <a:cubicBezTo>
                    <a:pt x="18" y="4"/>
                    <a:pt x="15" y="2"/>
                    <a:pt x="13" y="1"/>
                  </a:cubicBezTo>
                  <a:cubicBezTo>
                    <a:pt x="13" y="0"/>
                    <a:pt x="13" y="0"/>
                    <a:pt x="13" y="0"/>
                  </a:cubicBezTo>
                  <a:moveTo>
                    <a:pt x="12" y="0"/>
                  </a:moveTo>
                  <a:cubicBezTo>
                    <a:pt x="12" y="0"/>
                    <a:pt x="11" y="0"/>
                    <a:pt x="11" y="0"/>
                  </a:cubicBezTo>
                  <a:cubicBezTo>
                    <a:pt x="8" y="2"/>
                    <a:pt x="5" y="3"/>
                    <a:pt x="3" y="5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5" y="3"/>
                    <a:pt x="8" y="2"/>
                    <a:pt x="10" y="1"/>
                  </a:cubicBezTo>
                  <a:cubicBezTo>
                    <a:pt x="11" y="0"/>
                    <a:pt x="11" y="0"/>
                    <a:pt x="1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13" name="Freeform 426"/>
            <p:cNvSpPr>
              <a:spLocks/>
            </p:cNvSpPr>
            <p:nvPr/>
          </p:nvSpPr>
          <p:spPr bwMode="auto">
            <a:xfrm>
              <a:off x="619125" y="2260600"/>
              <a:ext cx="123825" cy="79375"/>
            </a:xfrm>
            <a:custGeom>
              <a:avLst/>
              <a:gdLst>
                <a:gd name="T0" fmla="*/ 11 w 33"/>
                <a:gd name="T1" fmla="*/ 0 h 21"/>
                <a:gd name="T2" fmla="*/ 11 w 33"/>
                <a:gd name="T3" fmla="*/ 0 h 21"/>
                <a:gd name="T4" fmla="*/ 9 w 33"/>
                <a:gd name="T5" fmla="*/ 1 h 21"/>
                <a:gd name="T6" fmla="*/ 2 w 33"/>
                <a:gd name="T7" fmla="*/ 4 h 21"/>
                <a:gd name="T8" fmla="*/ 2 w 33"/>
                <a:gd name="T9" fmla="*/ 5 h 21"/>
                <a:gd name="T10" fmla="*/ 1 w 33"/>
                <a:gd name="T11" fmla="*/ 5 h 21"/>
                <a:gd name="T12" fmla="*/ 0 w 33"/>
                <a:gd name="T13" fmla="*/ 7 h 21"/>
                <a:gd name="T14" fmla="*/ 0 w 33"/>
                <a:gd name="T15" fmla="*/ 7 h 21"/>
                <a:gd name="T16" fmla="*/ 5 w 33"/>
                <a:gd name="T17" fmla="*/ 12 h 21"/>
                <a:gd name="T18" fmla="*/ 6 w 33"/>
                <a:gd name="T19" fmla="*/ 13 h 21"/>
                <a:gd name="T20" fmla="*/ 13 w 33"/>
                <a:gd name="T21" fmla="*/ 18 h 21"/>
                <a:gd name="T22" fmla="*/ 17 w 33"/>
                <a:gd name="T23" fmla="*/ 20 h 21"/>
                <a:gd name="T24" fmla="*/ 19 w 33"/>
                <a:gd name="T25" fmla="*/ 21 h 21"/>
                <a:gd name="T26" fmla="*/ 20 w 33"/>
                <a:gd name="T27" fmla="*/ 21 h 21"/>
                <a:gd name="T28" fmla="*/ 23 w 33"/>
                <a:gd name="T29" fmla="*/ 19 h 21"/>
                <a:gd name="T30" fmla="*/ 32 w 33"/>
                <a:gd name="T31" fmla="*/ 15 h 21"/>
                <a:gd name="T32" fmla="*/ 32 w 33"/>
                <a:gd name="T33" fmla="*/ 13 h 21"/>
                <a:gd name="T34" fmla="*/ 32 w 33"/>
                <a:gd name="T35" fmla="*/ 13 h 21"/>
                <a:gd name="T36" fmla="*/ 30 w 33"/>
                <a:gd name="T37" fmla="*/ 12 h 21"/>
                <a:gd name="T38" fmla="*/ 27 w 33"/>
                <a:gd name="T39" fmla="*/ 11 h 21"/>
                <a:gd name="T40" fmla="*/ 19 w 33"/>
                <a:gd name="T41" fmla="*/ 6 h 21"/>
                <a:gd name="T42" fmla="*/ 12 w 33"/>
                <a:gd name="T43" fmla="*/ 1 h 21"/>
                <a:gd name="T44" fmla="*/ 12 w 33"/>
                <a:gd name="T45" fmla="*/ 0 h 21"/>
                <a:gd name="T46" fmla="*/ 11 w 33"/>
                <a:gd name="T47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3" h="21">
                  <a:moveTo>
                    <a:pt x="11" y="0"/>
                  </a:moveTo>
                  <a:cubicBezTo>
                    <a:pt x="11" y="0"/>
                    <a:pt x="11" y="0"/>
                    <a:pt x="11" y="0"/>
                  </a:cubicBezTo>
                  <a:cubicBezTo>
                    <a:pt x="10" y="0"/>
                    <a:pt x="10" y="0"/>
                    <a:pt x="9" y="1"/>
                  </a:cubicBezTo>
                  <a:cubicBezTo>
                    <a:pt x="7" y="2"/>
                    <a:pt x="4" y="3"/>
                    <a:pt x="2" y="4"/>
                  </a:cubicBezTo>
                  <a:cubicBezTo>
                    <a:pt x="2" y="4"/>
                    <a:pt x="2" y="4"/>
                    <a:pt x="2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6"/>
                    <a:pt x="0" y="6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9"/>
                    <a:pt x="3" y="10"/>
                    <a:pt x="5" y="12"/>
                  </a:cubicBezTo>
                  <a:cubicBezTo>
                    <a:pt x="5" y="12"/>
                    <a:pt x="5" y="13"/>
                    <a:pt x="6" y="13"/>
                  </a:cubicBezTo>
                  <a:cubicBezTo>
                    <a:pt x="8" y="15"/>
                    <a:pt x="11" y="16"/>
                    <a:pt x="13" y="18"/>
                  </a:cubicBezTo>
                  <a:cubicBezTo>
                    <a:pt x="14" y="19"/>
                    <a:pt x="16" y="20"/>
                    <a:pt x="17" y="20"/>
                  </a:cubicBezTo>
                  <a:cubicBezTo>
                    <a:pt x="18" y="21"/>
                    <a:pt x="18" y="21"/>
                    <a:pt x="19" y="21"/>
                  </a:cubicBezTo>
                  <a:cubicBezTo>
                    <a:pt x="19" y="21"/>
                    <a:pt x="20" y="21"/>
                    <a:pt x="20" y="21"/>
                  </a:cubicBezTo>
                  <a:cubicBezTo>
                    <a:pt x="21" y="20"/>
                    <a:pt x="22" y="20"/>
                    <a:pt x="23" y="19"/>
                  </a:cubicBezTo>
                  <a:cubicBezTo>
                    <a:pt x="26" y="18"/>
                    <a:pt x="29" y="17"/>
                    <a:pt x="32" y="15"/>
                  </a:cubicBezTo>
                  <a:cubicBezTo>
                    <a:pt x="33" y="15"/>
                    <a:pt x="33" y="14"/>
                    <a:pt x="32" y="13"/>
                  </a:cubicBezTo>
                  <a:cubicBezTo>
                    <a:pt x="32" y="13"/>
                    <a:pt x="32" y="13"/>
                    <a:pt x="32" y="13"/>
                  </a:cubicBezTo>
                  <a:cubicBezTo>
                    <a:pt x="31" y="13"/>
                    <a:pt x="31" y="13"/>
                    <a:pt x="30" y="12"/>
                  </a:cubicBezTo>
                  <a:cubicBezTo>
                    <a:pt x="29" y="12"/>
                    <a:pt x="28" y="11"/>
                    <a:pt x="27" y="11"/>
                  </a:cubicBezTo>
                  <a:cubicBezTo>
                    <a:pt x="24" y="9"/>
                    <a:pt x="21" y="7"/>
                    <a:pt x="19" y="6"/>
                  </a:cubicBezTo>
                  <a:cubicBezTo>
                    <a:pt x="17" y="4"/>
                    <a:pt x="14" y="2"/>
                    <a:pt x="12" y="1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1" y="0"/>
                    <a:pt x="11" y="0"/>
                    <a:pt x="11" y="0"/>
                  </a:cubicBezTo>
                </a:path>
              </a:pathLst>
            </a:custGeom>
            <a:solidFill>
              <a:srgbClr val="F8D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14" name="Freeform 427"/>
            <p:cNvSpPr>
              <a:spLocks noEditPoints="1"/>
            </p:cNvSpPr>
            <p:nvPr/>
          </p:nvSpPr>
          <p:spPr bwMode="auto">
            <a:xfrm>
              <a:off x="412750" y="2886075"/>
              <a:ext cx="79375" cy="157163"/>
            </a:xfrm>
            <a:custGeom>
              <a:avLst/>
              <a:gdLst>
                <a:gd name="T0" fmla="*/ 13 w 21"/>
                <a:gd name="T1" fmla="*/ 32 h 42"/>
                <a:gd name="T2" fmla="*/ 16 w 21"/>
                <a:gd name="T3" fmla="*/ 36 h 42"/>
                <a:gd name="T4" fmla="*/ 21 w 21"/>
                <a:gd name="T5" fmla="*/ 42 h 42"/>
                <a:gd name="T6" fmla="*/ 13 w 21"/>
                <a:gd name="T7" fmla="*/ 32 h 42"/>
                <a:gd name="T8" fmla="*/ 0 w 21"/>
                <a:gd name="T9" fmla="*/ 12 h 42"/>
                <a:gd name="T10" fmla="*/ 1 w 21"/>
                <a:gd name="T11" fmla="*/ 15 h 42"/>
                <a:gd name="T12" fmla="*/ 4 w 21"/>
                <a:gd name="T13" fmla="*/ 19 h 42"/>
                <a:gd name="T14" fmla="*/ 3 w 21"/>
                <a:gd name="T15" fmla="*/ 17 h 42"/>
                <a:gd name="T16" fmla="*/ 0 w 21"/>
                <a:gd name="T17" fmla="*/ 12 h 42"/>
                <a:gd name="T18" fmla="*/ 0 w 21"/>
                <a:gd name="T19" fmla="*/ 5 h 42"/>
                <a:gd name="T20" fmla="*/ 0 w 21"/>
                <a:gd name="T21" fmla="*/ 5 h 42"/>
                <a:gd name="T22" fmla="*/ 0 w 21"/>
                <a:gd name="T23" fmla="*/ 7 h 42"/>
                <a:gd name="T24" fmla="*/ 0 w 21"/>
                <a:gd name="T25" fmla="*/ 5 h 42"/>
                <a:gd name="T26" fmla="*/ 2 w 21"/>
                <a:gd name="T27" fmla="*/ 0 h 42"/>
                <a:gd name="T28" fmla="*/ 1 w 21"/>
                <a:gd name="T29" fmla="*/ 2 h 42"/>
                <a:gd name="T30" fmla="*/ 2 w 21"/>
                <a:gd name="T31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1" h="42">
                  <a:moveTo>
                    <a:pt x="13" y="32"/>
                  </a:moveTo>
                  <a:cubicBezTo>
                    <a:pt x="14" y="33"/>
                    <a:pt x="15" y="35"/>
                    <a:pt x="16" y="36"/>
                  </a:cubicBezTo>
                  <a:cubicBezTo>
                    <a:pt x="18" y="38"/>
                    <a:pt x="19" y="40"/>
                    <a:pt x="21" y="42"/>
                  </a:cubicBezTo>
                  <a:cubicBezTo>
                    <a:pt x="18" y="39"/>
                    <a:pt x="15" y="35"/>
                    <a:pt x="13" y="32"/>
                  </a:cubicBezTo>
                  <a:moveTo>
                    <a:pt x="0" y="12"/>
                  </a:moveTo>
                  <a:cubicBezTo>
                    <a:pt x="0" y="13"/>
                    <a:pt x="1" y="14"/>
                    <a:pt x="1" y="15"/>
                  </a:cubicBezTo>
                  <a:cubicBezTo>
                    <a:pt x="2" y="16"/>
                    <a:pt x="3" y="17"/>
                    <a:pt x="4" y="19"/>
                  </a:cubicBezTo>
                  <a:cubicBezTo>
                    <a:pt x="4" y="18"/>
                    <a:pt x="3" y="18"/>
                    <a:pt x="3" y="17"/>
                  </a:cubicBezTo>
                  <a:cubicBezTo>
                    <a:pt x="2" y="16"/>
                    <a:pt x="1" y="14"/>
                    <a:pt x="0" y="12"/>
                  </a:cubicBezTo>
                  <a:moveTo>
                    <a:pt x="0" y="5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0" y="6"/>
                    <a:pt x="0" y="7"/>
                    <a:pt x="0" y="7"/>
                  </a:cubicBezTo>
                  <a:cubicBezTo>
                    <a:pt x="0" y="7"/>
                    <a:pt x="0" y="6"/>
                    <a:pt x="0" y="5"/>
                  </a:cubicBezTo>
                  <a:moveTo>
                    <a:pt x="2" y="0"/>
                  </a:moveTo>
                  <a:cubicBezTo>
                    <a:pt x="2" y="1"/>
                    <a:pt x="2" y="1"/>
                    <a:pt x="1" y="2"/>
                  </a:cubicBezTo>
                  <a:cubicBezTo>
                    <a:pt x="2" y="1"/>
                    <a:pt x="2" y="1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15" name="Freeform 428"/>
            <p:cNvSpPr>
              <a:spLocks/>
            </p:cNvSpPr>
            <p:nvPr/>
          </p:nvSpPr>
          <p:spPr bwMode="auto">
            <a:xfrm>
              <a:off x="407988" y="2878138"/>
              <a:ext cx="87312" cy="169863"/>
            </a:xfrm>
            <a:custGeom>
              <a:avLst/>
              <a:gdLst>
                <a:gd name="T0" fmla="*/ 5 w 23"/>
                <a:gd name="T1" fmla="*/ 0 h 45"/>
                <a:gd name="T2" fmla="*/ 4 w 23"/>
                <a:gd name="T3" fmla="*/ 0 h 45"/>
                <a:gd name="T4" fmla="*/ 3 w 23"/>
                <a:gd name="T5" fmla="*/ 2 h 45"/>
                <a:gd name="T6" fmla="*/ 2 w 23"/>
                <a:gd name="T7" fmla="*/ 4 h 45"/>
                <a:gd name="T8" fmla="*/ 1 w 23"/>
                <a:gd name="T9" fmla="*/ 7 h 45"/>
                <a:gd name="T10" fmla="*/ 1 w 23"/>
                <a:gd name="T11" fmla="*/ 9 h 45"/>
                <a:gd name="T12" fmla="*/ 1 w 23"/>
                <a:gd name="T13" fmla="*/ 14 h 45"/>
                <a:gd name="T14" fmla="*/ 4 w 23"/>
                <a:gd name="T15" fmla="*/ 19 h 45"/>
                <a:gd name="T16" fmla="*/ 5 w 23"/>
                <a:gd name="T17" fmla="*/ 21 h 45"/>
                <a:gd name="T18" fmla="*/ 14 w 23"/>
                <a:gd name="T19" fmla="*/ 34 h 45"/>
                <a:gd name="T20" fmla="*/ 22 w 23"/>
                <a:gd name="T21" fmla="*/ 44 h 45"/>
                <a:gd name="T22" fmla="*/ 23 w 23"/>
                <a:gd name="T23" fmla="*/ 45 h 45"/>
                <a:gd name="T24" fmla="*/ 23 w 23"/>
                <a:gd name="T25" fmla="*/ 45 h 45"/>
                <a:gd name="T26" fmla="*/ 23 w 23"/>
                <a:gd name="T27" fmla="*/ 45 h 45"/>
                <a:gd name="T28" fmla="*/ 18 w 23"/>
                <a:gd name="T29" fmla="*/ 35 h 45"/>
                <a:gd name="T30" fmla="*/ 6 w 23"/>
                <a:gd name="T31" fmla="*/ 3 h 45"/>
                <a:gd name="T32" fmla="*/ 5 w 23"/>
                <a:gd name="T33" fmla="*/ 1 h 45"/>
                <a:gd name="T34" fmla="*/ 5 w 23"/>
                <a:gd name="T35" fmla="*/ 0 h 45"/>
                <a:gd name="T36" fmla="*/ 5 w 23"/>
                <a:gd name="T37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3" h="45">
                  <a:moveTo>
                    <a:pt x="5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3" y="1"/>
                    <a:pt x="3" y="2"/>
                  </a:cubicBezTo>
                  <a:cubicBezTo>
                    <a:pt x="3" y="3"/>
                    <a:pt x="3" y="3"/>
                    <a:pt x="2" y="4"/>
                  </a:cubicBezTo>
                  <a:cubicBezTo>
                    <a:pt x="2" y="5"/>
                    <a:pt x="2" y="6"/>
                    <a:pt x="1" y="7"/>
                  </a:cubicBezTo>
                  <a:cubicBezTo>
                    <a:pt x="1" y="8"/>
                    <a:pt x="1" y="9"/>
                    <a:pt x="1" y="9"/>
                  </a:cubicBezTo>
                  <a:cubicBezTo>
                    <a:pt x="0" y="11"/>
                    <a:pt x="1" y="13"/>
                    <a:pt x="1" y="14"/>
                  </a:cubicBezTo>
                  <a:cubicBezTo>
                    <a:pt x="2" y="16"/>
                    <a:pt x="3" y="18"/>
                    <a:pt x="4" y="19"/>
                  </a:cubicBezTo>
                  <a:cubicBezTo>
                    <a:pt x="4" y="20"/>
                    <a:pt x="5" y="20"/>
                    <a:pt x="5" y="21"/>
                  </a:cubicBezTo>
                  <a:cubicBezTo>
                    <a:pt x="8" y="25"/>
                    <a:pt x="10" y="30"/>
                    <a:pt x="14" y="34"/>
                  </a:cubicBezTo>
                  <a:cubicBezTo>
                    <a:pt x="16" y="37"/>
                    <a:pt x="19" y="41"/>
                    <a:pt x="22" y="44"/>
                  </a:cubicBezTo>
                  <a:cubicBezTo>
                    <a:pt x="22" y="44"/>
                    <a:pt x="23" y="45"/>
                    <a:pt x="23" y="45"/>
                  </a:cubicBezTo>
                  <a:cubicBezTo>
                    <a:pt x="23" y="45"/>
                    <a:pt x="23" y="45"/>
                    <a:pt x="23" y="45"/>
                  </a:cubicBezTo>
                  <a:cubicBezTo>
                    <a:pt x="23" y="45"/>
                    <a:pt x="23" y="45"/>
                    <a:pt x="23" y="45"/>
                  </a:cubicBezTo>
                  <a:cubicBezTo>
                    <a:pt x="22" y="41"/>
                    <a:pt x="20" y="38"/>
                    <a:pt x="18" y="35"/>
                  </a:cubicBezTo>
                  <a:cubicBezTo>
                    <a:pt x="13" y="25"/>
                    <a:pt x="9" y="14"/>
                    <a:pt x="6" y="3"/>
                  </a:cubicBezTo>
                  <a:cubicBezTo>
                    <a:pt x="6" y="2"/>
                    <a:pt x="6" y="2"/>
                    <a:pt x="5" y="1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</a:path>
              </a:pathLst>
            </a:custGeom>
            <a:solidFill>
              <a:srgbClr val="DB8B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16" name="Freeform 429"/>
            <p:cNvSpPr>
              <a:spLocks/>
            </p:cNvSpPr>
            <p:nvPr/>
          </p:nvSpPr>
          <p:spPr bwMode="auto">
            <a:xfrm>
              <a:off x="495300" y="3048000"/>
              <a:ext cx="3175" cy="3175"/>
            </a:xfrm>
            <a:custGeom>
              <a:avLst/>
              <a:gdLst>
                <a:gd name="T0" fmla="*/ 0 w 2"/>
                <a:gd name="T1" fmla="*/ 0 h 2"/>
                <a:gd name="T2" fmla="*/ 0 w 2"/>
                <a:gd name="T3" fmla="*/ 0 h 2"/>
                <a:gd name="T4" fmla="*/ 0 w 2"/>
                <a:gd name="T5" fmla="*/ 0 h 2"/>
                <a:gd name="T6" fmla="*/ 2 w 2"/>
                <a:gd name="T7" fmla="*/ 2 h 2"/>
                <a:gd name="T8" fmla="*/ 2 w 2"/>
                <a:gd name="T9" fmla="*/ 2 h 2"/>
                <a:gd name="T10" fmla="*/ 2 w 2"/>
                <a:gd name="T11" fmla="*/ 2 h 2"/>
                <a:gd name="T12" fmla="*/ 0 w 2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B8B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17" name="Freeform 430"/>
            <p:cNvSpPr>
              <a:spLocks/>
            </p:cNvSpPr>
            <p:nvPr/>
          </p:nvSpPr>
          <p:spPr bwMode="auto">
            <a:xfrm>
              <a:off x="495300" y="3048000"/>
              <a:ext cx="3175" cy="3175"/>
            </a:xfrm>
            <a:custGeom>
              <a:avLst/>
              <a:gdLst>
                <a:gd name="T0" fmla="*/ 0 w 2"/>
                <a:gd name="T1" fmla="*/ 0 h 2"/>
                <a:gd name="T2" fmla="*/ 0 w 2"/>
                <a:gd name="T3" fmla="*/ 0 h 2"/>
                <a:gd name="T4" fmla="*/ 0 w 2"/>
                <a:gd name="T5" fmla="*/ 0 h 2"/>
                <a:gd name="T6" fmla="*/ 2 w 2"/>
                <a:gd name="T7" fmla="*/ 2 h 2"/>
                <a:gd name="T8" fmla="*/ 2 w 2"/>
                <a:gd name="T9" fmla="*/ 2 h 2"/>
                <a:gd name="T10" fmla="*/ 2 w 2"/>
                <a:gd name="T11" fmla="*/ 2 h 2"/>
                <a:gd name="T12" fmla="*/ 0 w 2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18" name="Freeform 432"/>
            <p:cNvSpPr>
              <a:spLocks/>
            </p:cNvSpPr>
            <p:nvPr/>
          </p:nvSpPr>
          <p:spPr bwMode="auto">
            <a:xfrm>
              <a:off x="762000" y="2540000"/>
              <a:ext cx="280987" cy="466725"/>
            </a:xfrm>
            <a:custGeom>
              <a:avLst/>
              <a:gdLst>
                <a:gd name="T0" fmla="*/ 31 w 75"/>
                <a:gd name="T1" fmla="*/ 98 h 124"/>
                <a:gd name="T2" fmla="*/ 30 w 75"/>
                <a:gd name="T3" fmla="*/ 97 h 124"/>
                <a:gd name="T4" fmla="*/ 26 w 75"/>
                <a:gd name="T5" fmla="*/ 99 h 124"/>
                <a:gd name="T6" fmla="*/ 26 w 75"/>
                <a:gd name="T7" fmla="*/ 103 h 124"/>
                <a:gd name="T8" fmla="*/ 27 w 75"/>
                <a:gd name="T9" fmla="*/ 104 h 124"/>
                <a:gd name="T10" fmla="*/ 28 w 75"/>
                <a:gd name="T11" fmla="*/ 105 h 124"/>
                <a:gd name="T12" fmla="*/ 29 w 75"/>
                <a:gd name="T13" fmla="*/ 108 h 124"/>
                <a:gd name="T14" fmla="*/ 22 w 75"/>
                <a:gd name="T15" fmla="*/ 115 h 124"/>
                <a:gd name="T16" fmla="*/ 15 w 75"/>
                <a:gd name="T17" fmla="*/ 112 h 124"/>
                <a:gd name="T18" fmla="*/ 13 w 75"/>
                <a:gd name="T19" fmla="*/ 98 h 124"/>
                <a:gd name="T20" fmla="*/ 21 w 75"/>
                <a:gd name="T21" fmla="*/ 88 h 124"/>
                <a:gd name="T22" fmla="*/ 28 w 75"/>
                <a:gd name="T23" fmla="*/ 83 h 124"/>
                <a:gd name="T24" fmla="*/ 39 w 75"/>
                <a:gd name="T25" fmla="*/ 77 h 124"/>
                <a:gd name="T26" fmla="*/ 42 w 75"/>
                <a:gd name="T27" fmla="*/ 75 h 124"/>
                <a:gd name="T28" fmla="*/ 62 w 75"/>
                <a:gd name="T29" fmla="*/ 61 h 124"/>
                <a:gd name="T30" fmla="*/ 75 w 75"/>
                <a:gd name="T31" fmla="*/ 30 h 124"/>
                <a:gd name="T32" fmla="*/ 75 w 75"/>
                <a:gd name="T33" fmla="*/ 30 h 124"/>
                <a:gd name="T34" fmla="*/ 73 w 75"/>
                <a:gd name="T35" fmla="*/ 18 h 124"/>
                <a:gd name="T36" fmla="*/ 68 w 75"/>
                <a:gd name="T37" fmla="*/ 8 h 124"/>
                <a:gd name="T38" fmla="*/ 49 w 75"/>
                <a:gd name="T39" fmla="*/ 1 h 124"/>
                <a:gd name="T40" fmla="*/ 37 w 75"/>
                <a:gd name="T41" fmla="*/ 12 h 124"/>
                <a:gd name="T42" fmla="*/ 46 w 75"/>
                <a:gd name="T43" fmla="*/ 34 h 124"/>
                <a:gd name="T44" fmla="*/ 53 w 75"/>
                <a:gd name="T45" fmla="*/ 34 h 124"/>
                <a:gd name="T46" fmla="*/ 57 w 75"/>
                <a:gd name="T47" fmla="*/ 31 h 124"/>
                <a:gd name="T48" fmla="*/ 57 w 75"/>
                <a:gd name="T49" fmla="*/ 28 h 124"/>
                <a:gd name="T50" fmla="*/ 54 w 75"/>
                <a:gd name="T51" fmla="*/ 27 h 124"/>
                <a:gd name="T52" fmla="*/ 52 w 75"/>
                <a:gd name="T53" fmla="*/ 28 h 124"/>
                <a:gd name="T54" fmla="*/ 52 w 75"/>
                <a:gd name="T55" fmla="*/ 28 h 124"/>
                <a:gd name="T56" fmla="*/ 49 w 75"/>
                <a:gd name="T57" fmla="*/ 28 h 124"/>
                <a:gd name="T58" fmla="*/ 45 w 75"/>
                <a:gd name="T59" fmla="*/ 24 h 124"/>
                <a:gd name="T60" fmla="*/ 46 w 75"/>
                <a:gd name="T61" fmla="*/ 13 h 124"/>
                <a:gd name="T62" fmla="*/ 57 w 75"/>
                <a:gd name="T63" fmla="*/ 10 h 124"/>
                <a:gd name="T64" fmla="*/ 61 w 75"/>
                <a:gd name="T65" fmla="*/ 14 h 124"/>
                <a:gd name="T66" fmla="*/ 64 w 75"/>
                <a:gd name="T67" fmla="*/ 20 h 124"/>
                <a:gd name="T68" fmla="*/ 63 w 75"/>
                <a:gd name="T69" fmla="*/ 39 h 124"/>
                <a:gd name="T70" fmla="*/ 47 w 75"/>
                <a:gd name="T71" fmla="*/ 61 h 124"/>
                <a:gd name="T72" fmla="*/ 33 w 75"/>
                <a:gd name="T73" fmla="*/ 69 h 124"/>
                <a:gd name="T74" fmla="*/ 17 w 75"/>
                <a:gd name="T75" fmla="*/ 78 h 124"/>
                <a:gd name="T76" fmla="*/ 5 w 75"/>
                <a:gd name="T77" fmla="*/ 91 h 124"/>
                <a:gd name="T78" fmla="*/ 2 w 75"/>
                <a:gd name="T79" fmla="*/ 109 h 124"/>
                <a:gd name="T80" fmla="*/ 10 w 75"/>
                <a:gd name="T81" fmla="*/ 120 h 124"/>
                <a:gd name="T82" fmla="*/ 22 w 75"/>
                <a:gd name="T83" fmla="*/ 124 h 124"/>
                <a:gd name="T84" fmla="*/ 32 w 75"/>
                <a:gd name="T85" fmla="*/ 122 h 124"/>
                <a:gd name="T86" fmla="*/ 39 w 75"/>
                <a:gd name="T87" fmla="*/ 113 h 124"/>
                <a:gd name="T88" fmla="*/ 31 w 75"/>
                <a:gd name="T89" fmla="*/ 98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75" h="124">
                  <a:moveTo>
                    <a:pt x="31" y="98"/>
                  </a:moveTo>
                  <a:cubicBezTo>
                    <a:pt x="31" y="98"/>
                    <a:pt x="30" y="97"/>
                    <a:pt x="30" y="97"/>
                  </a:cubicBezTo>
                  <a:cubicBezTo>
                    <a:pt x="28" y="97"/>
                    <a:pt x="27" y="98"/>
                    <a:pt x="26" y="99"/>
                  </a:cubicBezTo>
                  <a:cubicBezTo>
                    <a:pt x="25" y="100"/>
                    <a:pt x="25" y="101"/>
                    <a:pt x="26" y="103"/>
                  </a:cubicBezTo>
                  <a:cubicBezTo>
                    <a:pt x="26" y="103"/>
                    <a:pt x="27" y="104"/>
                    <a:pt x="27" y="104"/>
                  </a:cubicBezTo>
                  <a:cubicBezTo>
                    <a:pt x="28" y="105"/>
                    <a:pt x="28" y="105"/>
                    <a:pt x="28" y="105"/>
                  </a:cubicBezTo>
                  <a:cubicBezTo>
                    <a:pt x="29" y="106"/>
                    <a:pt x="29" y="107"/>
                    <a:pt x="29" y="108"/>
                  </a:cubicBezTo>
                  <a:cubicBezTo>
                    <a:pt x="29" y="111"/>
                    <a:pt x="26" y="115"/>
                    <a:pt x="22" y="115"/>
                  </a:cubicBezTo>
                  <a:cubicBezTo>
                    <a:pt x="19" y="115"/>
                    <a:pt x="17" y="114"/>
                    <a:pt x="15" y="112"/>
                  </a:cubicBezTo>
                  <a:cubicBezTo>
                    <a:pt x="12" y="108"/>
                    <a:pt x="11" y="103"/>
                    <a:pt x="13" y="98"/>
                  </a:cubicBezTo>
                  <a:cubicBezTo>
                    <a:pt x="14" y="95"/>
                    <a:pt x="17" y="91"/>
                    <a:pt x="21" y="88"/>
                  </a:cubicBezTo>
                  <a:cubicBezTo>
                    <a:pt x="23" y="87"/>
                    <a:pt x="25" y="85"/>
                    <a:pt x="28" y="83"/>
                  </a:cubicBezTo>
                  <a:cubicBezTo>
                    <a:pt x="31" y="81"/>
                    <a:pt x="35" y="79"/>
                    <a:pt x="39" y="77"/>
                  </a:cubicBezTo>
                  <a:cubicBezTo>
                    <a:pt x="42" y="75"/>
                    <a:pt x="42" y="75"/>
                    <a:pt x="42" y="75"/>
                  </a:cubicBezTo>
                  <a:cubicBezTo>
                    <a:pt x="48" y="71"/>
                    <a:pt x="56" y="67"/>
                    <a:pt x="62" y="61"/>
                  </a:cubicBezTo>
                  <a:cubicBezTo>
                    <a:pt x="70" y="52"/>
                    <a:pt x="74" y="42"/>
                    <a:pt x="75" y="30"/>
                  </a:cubicBezTo>
                  <a:cubicBezTo>
                    <a:pt x="75" y="30"/>
                    <a:pt x="75" y="30"/>
                    <a:pt x="75" y="30"/>
                  </a:cubicBezTo>
                  <a:cubicBezTo>
                    <a:pt x="75" y="26"/>
                    <a:pt x="74" y="23"/>
                    <a:pt x="73" y="18"/>
                  </a:cubicBezTo>
                  <a:cubicBezTo>
                    <a:pt x="72" y="14"/>
                    <a:pt x="70" y="11"/>
                    <a:pt x="68" y="8"/>
                  </a:cubicBezTo>
                  <a:cubicBezTo>
                    <a:pt x="63" y="2"/>
                    <a:pt x="56" y="0"/>
                    <a:pt x="49" y="1"/>
                  </a:cubicBezTo>
                  <a:cubicBezTo>
                    <a:pt x="43" y="2"/>
                    <a:pt x="39" y="6"/>
                    <a:pt x="37" y="12"/>
                  </a:cubicBezTo>
                  <a:cubicBezTo>
                    <a:pt x="34" y="19"/>
                    <a:pt x="36" y="29"/>
                    <a:pt x="46" y="34"/>
                  </a:cubicBezTo>
                  <a:cubicBezTo>
                    <a:pt x="48" y="35"/>
                    <a:pt x="51" y="35"/>
                    <a:pt x="53" y="34"/>
                  </a:cubicBezTo>
                  <a:cubicBezTo>
                    <a:pt x="55" y="34"/>
                    <a:pt x="57" y="32"/>
                    <a:pt x="57" y="31"/>
                  </a:cubicBezTo>
                  <a:cubicBezTo>
                    <a:pt x="58" y="30"/>
                    <a:pt x="57" y="29"/>
                    <a:pt x="57" y="28"/>
                  </a:cubicBezTo>
                  <a:cubicBezTo>
                    <a:pt x="56" y="27"/>
                    <a:pt x="55" y="27"/>
                    <a:pt x="54" y="27"/>
                  </a:cubicBezTo>
                  <a:cubicBezTo>
                    <a:pt x="53" y="27"/>
                    <a:pt x="53" y="27"/>
                    <a:pt x="52" y="28"/>
                  </a:cubicBezTo>
                  <a:cubicBezTo>
                    <a:pt x="52" y="28"/>
                    <a:pt x="52" y="28"/>
                    <a:pt x="52" y="28"/>
                  </a:cubicBezTo>
                  <a:cubicBezTo>
                    <a:pt x="51" y="28"/>
                    <a:pt x="50" y="28"/>
                    <a:pt x="49" y="28"/>
                  </a:cubicBezTo>
                  <a:cubicBezTo>
                    <a:pt x="47" y="27"/>
                    <a:pt x="46" y="25"/>
                    <a:pt x="45" y="24"/>
                  </a:cubicBezTo>
                  <a:cubicBezTo>
                    <a:pt x="44" y="20"/>
                    <a:pt x="44" y="17"/>
                    <a:pt x="46" y="13"/>
                  </a:cubicBezTo>
                  <a:cubicBezTo>
                    <a:pt x="48" y="10"/>
                    <a:pt x="53" y="8"/>
                    <a:pt x="57" y="10"/>
                  </a:cubicBezTo>
                  <a:cubicBezTo>
                    <a:pt x="59" y="11"/>
                    <a:pt x="60" y="12"/>
                    <a:pt x="61" y="14"/>
                  </a:cubicBezTo>
                  <a:cubicBezTo>
                    <a:pt x="63" y="16"/>
                    <a:pt x="63" y="18"/>
                    <a:pt x="64" y="20"/>
                  </a:cubicBezTo>
                  <a:cubicBezTo>
                    <a:pt x="65" y="26"/>
                    <a:pt x="65" y="33"/>
                    <a:pt x="63" y="39"/>
                  </a:cubicBezTo>
                  <a:cubicBezTo>
                    <a:pt x="61" y="47"/>
                    <a:pt x="55" y="55"/>
                    <a:pt x="47" y="61"/>
                  </a:cubicBezTo>
                  <a:cubicBezTo>
                    <a:pt x="43" y="64"/>
                    <a:pt x="38" y="66"/>
                    <a:pt x="33" y="69"/>
                  </a:cubicBezTo>
                  <a:cubicBezTo>
                    <a:pt x="28" y="71"/>
                    <a:pt x="23" y="75"/>
                    <a:pt x="17" y="78"/>
                  </a:cubicBezTo>
                  <a:cubicBezTo>
                    <a:pt x="12" y="82"/>
                    <a:pt x="8" y="86"/>
                    <a:pt x="5" y="91"/>
                  </a:cubicBezTo>
                  <a:cubicBezTo>
                    <a:pt x="1" y="97"/>
                    <a:pt x="0" y="103"/>
                    <a:pt x="2" y="109"/>
                  </a:cubicBezTo>
                  <a:cubicBezTo>
                    <a:pt x="4" y="113"/>
                    <a:pt x="6" y="117"/>
                    <a:pt x="10" y="120"/>
                  </a:cubicBezTo>
                  <a:cubicBezTo>
                    <a:pt x="13" y="123"/>
                    <a:pt x="18" y="124"/>
                    <a:pt x="22" y="124"/>
                  </a:cubicBezTo>
                  <a:cubicBezTo>
                    <a:pt x="25" y="124"/>
                    <a:pt x="29" y="124"/>
                    <a:pt x="32" y="122"/>
                  </a:cubicBezTo>
                  <a:cubicBezTo>
                    <a:pt x="35" y="120"/>
                    <a:pt x="37" y="117"/>
                    <a:pt x="39" y="113"/>
                  </a:cubicBezTo>
                  <a:cubicBezTo>
                    <a:pt x="41" y="106"/>
                    <a:pt x="36" y="100"/>
                    <a:pt x="31" y="98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19" name="Freeform 433"/>
            <p:cNvSpPr>
              <a:spLocks/>
            </p:cNvSpPr>
            <p:nvPr/>
          </p:nvSpPr>
          <p:spPr bwMode="auto">
            <a:xfrm>
              <a:off x="1103313" y="2540000"/>
              <a:ext cx="282575" cy="466725"/>
            </a:xfrm>
            <a:custGeom>
              <a:avLst/>
              <a:gdLst>
                <a:gd name="T0" fmla="*/ 64 w 75"/>
                <a:gd name="T1" fmla="*/ 83 h 124"/>
                <a:gd name="T2" fmla="*/ 51 w 75"/>
                <a:gd name="T3" fmla="*/ 74 h 124"/>
                <a:gd name="T4" fmla="*/ 46 w 75"/>
                <a:gd name="T5" fmla="*/ 71 h 124"/>
                <a:gd name="T6" fmla="*/ 35 w 75"/>
                <a:gd name="T7" fmla="*/ 65 h 124"/>
                <a:gd name="T8" fmla="*/ 22 w 75"/>
                <a:gd name="T9" fmla="*/ 55 h 124"/>
                <a:gd name="T10" fmla="*/ 11 w 75"/>
                <a:gd name="T11" fmla="*/ 28 h 124"/>
                <a:gd name="T12" fmla="*/ 11 w 75"/>
                <a:gd name="T13" fmla="*/ 27 h 124"/>
                <a:gd name="T14" fmla="*/ 11 w 75"/>
                <a:gd name="T15" fmla="*/ 24 h 124"/>
                <a:gd name="T16" fmla="*/ 15 w 75"/>
                <a:gd name="T17" fmla="*/ 14 h 124"/>
                <a:gd name="T18" fmla="*/ 22 w 75"/>
                <a:gd name="T19" fmla="*/ 9 h 124"/>
                <a:gd name="T20" fmla="*/ 29 w 75"/>
                <a:gd name="T21" fmla="*/ 13 h 124"/>
                <a:gd name="T22" fmla="*/ 31 w 75"/>
                <a:gd name="T23" fmla="*/ 19 h 124"/>
                <a:gd name="T24" fmla="*/ 28 w 75"/>
                <a:gd name="T25" fmla="*/ 27 h 124"/>
                <a:gd name="T26" fmla="*/ 23 w 75"/>
                <a:gd name="T27" fmla="*/ 28 h 124"/>
                <a:gd name="T28" fmla="*/ 22 w 75"/>
                <a:gd name="T29" fmla="*/ 27 h 124"/>
                <a:gd name="T30" fmla="*/ 19 w 75"/>
                <a:gd name="T31" fmla="*/ 28 h 124"/>
                <a:gd name="T32" fmla="*/ 19 w 75"/>
                <a:gd name="T33" fmla="*/ 31 h 124"/>
                <a:gd name="T34" fmla="*/ 26 w 75"/>
                <a:gd name="T35" fmla="*/ 35 h 124"/>
                <a:gd name="T36" fmla="*/ 31 w 75"/>
                <a:gd name="T37" fmla="*/ 34 h 124"/>
                <a:gd name="T38" fmla="*/ 40 w 75"/>
                <a:gd name="T39" fmla="*/ 22 h 124"/>
                <a:gd name="T40" fmla="*/ 32 w 75"/>
                <a:gd name="T41" fmla="*/ 3 h 124"/>
                <a:gd name="T42" fmla="*/ 14 w 75"/>
                <a:gd name="T43" fmla="*/ 3 h 124"/>
                <a:gd name="T44" fmla="*/ 4 w 75"/>
                <a:gd name="T45" fmla="*/ 14 h 124"/>
                <a:gd name="T46" fmla="*/ 1 w 75"/>
                <a:gd name="T47" fmla="*/ 24 h 124"/>
                <a:gd name="T48" fmla="*/ 5 w 75"/>
                <a:gd name="T49" fmla="*/ 47 h 124"/>
                <a:gd name="T50" fmla="*/ 21 w 75"/>
                <a:gd name="T51" fmla="*/ 67 h 124"/>
                <a:gd name="T52" fmla="*/ 38 w 75"/>
                <a:gd name="T53" fmla="*/ 77 h 124"/>
                <a:gd name="T54" fmla="*/ 55 w 75"/>
                <a:gd name="T55" fmla="*/ 88 h 124"/>
                <a:gd name="T56" fmla="*/ 63 w 75"/>
                <a:gd name="T57" fmla="*/ 99 h 124"/>
                <a:gd name="T58" fmla="*/ 58 w 75"/>
                <a:gd name="T59" fmla="*/ 114 h 124"/>
                <a:gd name="T60" fmla="*/ 51 w 75"/>
                <a:gd name="T61" fmla="*/ 114 h 124"/>
                <a:gd name="T62" fmla="*/ 47 w 75"/>
                <a:gd name="T63" fmla="*/ 108 h 124"/>
                <a:gd name="T64" fmla="*/ 48 w 75"/>
                <a:gd name="T65" fmla="*/ 105 h 124"/>
                <a:gd name="T66" fmla="*/ 48 w 75"/>
                <a:gd name="T67" fmla="*/ 104 h 124"/>
                <a:gd name="T68" fmla="*/ 50 w 75"/>
                <a:gd name="T69" fmla="*/ 103 h 124"/>
                <a:gd name="T70" fmla="*/ 50 w 75"/>
                <a:gd name="T71" fmla="*/ 99 h 124"/>
                <a:gd name="T72" fmla="*/ 46 w 75"/>
                <a:gd name="T73" fmla="*/ 97 h 124"/>
                <a:gd name="T74" fmla="*/ 45 w 75"/>
                <a:gd name="T75" fmla="*/ 98 h 124"/>
                <a:gd name="T76" fmla="*/ 37 w 75"/>
                <a:gd name="T77" fmla="*/ 111 h 124"/>
                <a:gd name="T78" fmla="*/ 54 w 75"/>
                <a:gd name="T79" fmla="*/ 124 h 124"/>
                <a:gd name="T80" fmla="*/ 56 w 75"/>
                <a:gd name="T81" fmla="*/ 124 h 124"/>
                <a:gd name="T82" fmla="*/ 71 w 75"/>
                <a:gd name="T83" fmla="*/ 115 h 124"/>
                <a:gd name="T84" fmla="*/ 74 w 75"/>
                <a:gd name="T85" fmla="*/ 98 h 124"/>
                <a:gd name="T86" fmla="*/ 64 w 75"/>
                <a:gd name="T87" fmla="*/ 83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75" h="124">
                  <a:moveTo>
                    <a:pt x="64" y="83"/>
                  </a:moveTo>
                  <a:cubicBezTo>
                    <a:pt x="61" y="80"/>
                    <a:pt x="57" y="77"/>
                    <a:pt x="51" y="74"/>
                  </a:cubicBezTo>
                  <a:cubicBezTo>
                    <a:pt x="50" y="73"/>
                    <a:pt x="48" y="72"/>
                    <a:pt x="46" y="71"/>
                  </a:cubicBezTo>
                  <a:cubicBezTo>
                    <a:pt x="42" y="69"/>
                    <a:pt x="39" y="67"/>
                    <a:pt x="35" y="65"/>
                  </a:cubicBezTo>
                  <a:cubicBezTo>
                    <a:pt x="31" y="62"/>
                    <a:pt x="26" y="59"/>
                    <a:pt x="22" y="55"/>
                  </a:cubicBezTo>
                  <a:cubicBezTo>
                    <a:pt x="14" y="46"/>
                    <a:pt x="11" y="38"/>
                    <a:pt x="11" y="28"/>
                  </a:cubicBezTo>
                  <a:cubicBezTo>
                    <a:pt x="11" y="27"/>
                    <a:pt x="11" y="27"/>
                    <a:pt x="11" y="27"/>
                  </a:cubicBezTo>
                  <a:cubicBezTo>
                    <a:pt x="11" y="26"/>
                    <a:pt x="11" y="25"/>
                    <a:pt x="11" y="24"/>
                  </a:cubicBezTo>
                  <a:cubicBezTo>
                    <a:pt x="11" y="21"/>
                    <a:pt x="13" y="17"/>
                    <a:pt x="15" y="14"/>
                  </a:cubicBezTo>
                  <a:cubicBezTo>
                    <a:pt x="17" y="10"/>
                    <a:pt x="20" y="9"/>
                    <a:pt x="22" y="9"/>
                  </a:cubicBezTo>
                  <a:cubicBezTo>
                    <a:pt x="25" y="9"/>
                    <a:pt x="28" y="10"/>
                    <a:pt x="29" y="13"/>
                  </a:cubicBezTo>
                  <a:cubicBezTo>
                    <a:pt x="31" y="15"/>
                    <a:pt x="31" y="17"/>
                    <a:pt x="31" y="19"/>
                  </a:cubicBezTo>
                  <a:cubicBezTo>
                    <a:pt x="31" y="23"/>
                    <a:pt x="30" y="26"/>
                    <a:pt x="28" y="27"/>
                  </a:cubicBezTo>
                  <a:cubicBezTo>
                    <a:pt x="26" y="28"/>
                    <a:pt x="25" y="28"/>
                    <a:pt x="23" y="28"/>
                  </a:cubicBezTo>
                  <a:cubicBezTo>
                    <a:pt x="22" y="27"/>
                    <a:pt x="22" y="27"/>
                    <a:pt x="22" y="27"/>
                  </a:cubicBezTo>
                  <a:cubicBezTo>
                    <a:pt x="21" y="27"/>
                    <a:pt x="20" y="27"/>
                    <a:pt x="19" y="28"/>
                  </a:cubicBezTo>
                  <a:cubicBezTo>
                    <a:pt x="18" y="29"/>
                    <a:pt x="18" y="30"/>
                    <a:pt x="19" y="31"/>
                  </a:cubicBezTo>
                  <a:cubicBezTo>
                    <a:pt x="20" y="34"/>
                    <a:pt x="23" y="35"/>
                    <a:pt x="26" y="35"/>
                  </a:cubicBezTo>
                  <a:cubicBezTo>
                    <a:pt x="27" y="35"/>
                    <a:pt x="29" y="35"/>
                    <a:pt x="31" y="34"/>
                  </a:cubicBezTo>
                  <a:cubicBezTo>
                    <a:pt x="36" y="31"/>
                    <a:pt x="39" y="27"/>
                    <a:pt x="40" y="22"/>
                  </a:cubicBezTo>
                  <a:cubicBezTo>
                    <a:pt x="41" y="15"/>
                    <a:pt x="38" y="7"/>
                    <a:pt x="32" y="3"/>
                  </a:cubicBezTo>
                  <a:cubicBezTo>
                    <a:pt x="28" y="1"/>
                    <a:pt x="19" y="0"/>
                    <a:pt x="14" y="3"/>
                  </a:cubicBezTo>
                  <a:cubicBezTo>
                    <a:pt x="10" y="6"/>
                    <a:pt x="6" y="9"/>
                    <a:pt x="4" y="14"/>
                  </a:cubicBezTo>
                  <a:cubicBezTo>
                    <a:pt x="3" y="18"/>
                    <a:pt x="2" y="21"/>
                    <a:pt x="1" y="24"/>
                  </a:cubicBezTo>
                  <a:cubicBezTo>
                    <a:pt x="0" y="32"/>
                    <a:pt x="1" y="40"/>
                    <a:pt x="5" y="47"/>
                  </a:cubicBezTo>
                  <a:cubicBezTo>
                    <a:pt x="8" y="55"/>
                    <a:pt x="14" y="62"/>
                    <a:pt x="21" y="67"/>
                  </a:cubicBezTo>
                  <a:cubicBezTo>
                    <a:pt x="27" y="71"/>
                    <a:pt x="33" y="74"/>
                    <a:pt x="38" y="77"/>
                  </a:cubicBezTo>
                  <a:cubicBezTo>
                    <a:pt x="44" y="81"/>
                    <a:pt x="50" y="84"/>
                    <a:pt x="55" y="88"/>
                  </a:cubicBezTo>
                  <a:cubicBezTo>
                    <a:pt x="59" y="92"/>
                    <a:pt x="62" y="95"/>
                    <a:pt x="63" y="99"/>
                  </a:cubicBezTo>
                  <a:cubicBezTo>
                    <a:pt x="65" y="105"/>
                    <a:pt x="63" y="111"/>
                    <a:pt x="58" y="114"/>
                  </a:cubicBezTo>
                  <a:cubicBezTo>
                    <a:pt x="56" y="115"/>
                    <a:pt x="53" y="115"/>
                    <a:pt x="51" y="114"/>
                  </a:cubicBezTo>
                  <a:cubicBezTo>
                    <a:pt x="49" y="113"/>
                    <a:pt x="48" y="111"/>
                    <a:pt x="47" y="108"/>
                  </a:cubicBezTo>
                  <a:cubicBezTo>
                    <a:pt x="47" y="107"/>
                    <a:pt x="47" y="106"/>
                    <a:pt x="48" y="105"/>
                  </a:cubicBezTo>
                  <a:cubicBezTo>
                    <a:pt x="48" y="104"/>
                    <a:pt x="48" y="104"/>
                    <a:pt x="48" y="104"/>
                  </a:cubicBezTo>
                  <a:cubicBezTo>
                    <a:pt x="49" y="104"/>
                    <a:pt x="50" y="103"/>
                    <a:pt x="50" y="103"/>
                  </a:cubicBezTo>
                  <a:cubicBezTo>
                    <a:pt x="51" y="101"/>
                    <a:pt x="51" y="100"/>
                    <a:pt x="50" y="99"/>
                  </a:cubicBezTo>
                  <a:cubicBezTo>
                    <a:pt x="49" y="98"/>
                    <a:pt x="48" y="97"/>
                    <a:pt x="46" y="97"/>
                  </a:cubicBezTo>
                  <a:cubicBezTo>
                    <a:pt x="46" y="97"/>
                    <a:pt x="45" y="97"/>
                    <a:pt x="45" y="98"/>
                  </a:cubicBezTo>
                  <a:cubicBezTo>
                    <a:pt x="41" y="99"/>
                    <a:pt x="36" y="104"/>
                    <a:pt x="37" y="111"/>
                  </a:cubicBezTo>
                  <a:cubicBezTo>
                    <a:pt x="38" y="120"/>
                    <a:pt x="46" y="124"/>
                    <a:pt x="54" y="124"/>
                  </a:cubicBezTo>
                  <a:cubicBezTo>
                    <a:pt x="54" y="124"/>
                    <a:pt x="55" y="124"/>
                    <a:pt x="56" y="124"/>
                  </a:cubicBezTo>
                  <a:cubicBezTo>
                    <a:pt x="62" y="124"/>
                    <a:pt x="67" y="120"/>
                    <a:pt x="71" y="115"/>
                  </a:cubicBezTo>
                  <a:cubicBezTo>
                    <a:pt x="74" y="110"/>
                    <a:pt x="75" y="105"/>
                    <a:pt x="74" y="98"/>
                  </a:cubicBezTo>
                  <a:cubicBezTo>
                    <a:pt x="73" y="93"/>
                    <a:pt x="70" y="88"/>
                    <a:pt x="64" y="83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20" name="Freeform 434"/>
            <p:cNvSpPr>
              <a:spLocks/>
            </p:cNvSpPr>
            <p:nvPr/>
          </p:nvSpPr>
          <p:spPr bwMode="auto">
            <a:xfrm>
              <a:off x="687388" y="2513013"/>
              <a:ext cx="214312" cy="282575"/>
            </a:xfrm>
            <a:custGeom>
              <a:avLst/>
              <a:gdLst>
                <a:gd name="T0" fmla="*/ 18 w 57"/>
                <a:gd name="T1" fmla="*/ 9 h 75"/>
                <a:gd name="T2" fmla="*/ 24 w 57"/>
                <a:gd name="T3" fmla="*/ 16 h 75"/>
                <a:gd name="T4" fmla="*/ 23 w 57"/>
                <a:gd name="T5" fmla="*/ 24 h 75"/>
                <a:gd name="T6" fmla="*/ 20 w 57"/>
                <a:gd name="T7" fmla="*/ 30 h 75"/>
                <a:gd name="T8" fmla="*/ 13 w 57"/>
                <a:gd name="T9" fmla="*/ 50 h 75"/>
                <a:gd name="T10" fmla="*/ 22 w 57"/>
                <a:gd name="T11" fmla="*/ 71 h 75"/>
                <a:gd name="T12" fmla="*/ 34 w 57"/>
                <a:gd name="T13" fmla="*/ 75 h 75"/>
                <a:gd name="T14" fmla="*/ 35 w 57"/>
                <a:gd name="T15" fmla="*/ 75 h 75"/>
                <a:gd name="T16" fmla="*/ 35 w 57"/>
                <a:gd name="T17" fmla="*/ 75 h 75"/>
                <a:gd name="T18" fmla="*/ 36 w 57"/>
                <a:gd name="T19" fmla="*/ 75 h 75"/>
                <a:gd name="T20" fmla="*/ 51 w 57"/>
                <a:gd name="T21" fmla="*/ 70 h 75"/>
                <a:gd name="T22" fmla="*/ 56 w 57"/>
                <a:gd name="T23" fmla="*/ 62 h 75"/>
                <a:gd name="T24" fmla="*/ 56 w 57"/>
                <a:gd name="T25" fmla="*/ 52 h 75"/>
                <a:gd name="T26" fmla="*/ 41 w 57"/>
                <a:gd name="T27" fmla="*/ 45 h 75"/>
                <a:gd name="T28" fmla="*/ 32 w 57"/>
                <a:gd name="T29" fmla="*/ 54 h 75"/>
                <a:gd name="T30" fmla="*/ 34 w 57"/>
                <a:gd name="T31" fmla="*/ 58 h 75"/>
                <a:gd name="T32" fmla="*/ 38 w 57"/>
                <a:gd name="T33" fmla="*/ 58 h 75"/>
                <a:gd name="T34" fmla="*/ 41 w 57"/>
                <a:gd name="T35" fmla="*/ 56 h 75"/>
                <a:gd name="T36" fmla="*/ 42 w 57"/>
                <a:gd name="T37" fmla="*/ 55 h 75"/>
                <a:gd name="T38" fmla="*/ 42 w 57"/>
                <a:gd name="T39" fmla="*/ 54 h 75"/>
                <a:gd name="T40" fmla="*/ 43 w 57"/>
                <a:gd name="T41" fmla="*/ 54 h 75"/>
                <a:gd name="T42" fmla="*/ 47 w 57"/>
                <a:gd name="T43" fmla="*/ 58 h 75"/>
                <a:gd name="T44" fmla="*/ 42 w 57"/>
                <a:gd name="T45" fmla="*/ 65 h 75"/>
                <a:gd name="T46" fmla="*/ 31 w 57"/>
                <a:gd name="T47" fmla="*/ 66 h 75"/>
                <a:gd name="T48" fmla="*/ 23 w 57"/>
                <a:gd name="T49" fmla="*/ 55 h 75"/>
                <a:gd name="T50" fmla="*/ 26 w 57"/>
                <a:gd name="T51" fmla="*/ 40 h 75"/>
                <a:gd name="T52" fmla="*/ 28 w 57"/>
                <a:gd name="T53" fmla="*/ 35 h 75"/>
                <a:gd name="T54" fmla="*/ 30 w 57"/>
                <a:gd name="T55" fmla="*/ 31 h 75"/>
                <a:gd name="T56" fmla="*/ 33 w 57"/>
                <a:gd name="T57" fmla="*/ 18 h 75"/>
                <a:gd name="T58" fmla="*/ 21 w 57"/>
                <a:gd name="T59" fmla="*/ 2 h 75"/>
                <a:gd name="T60" fmla="*/ 11 w 57"/>
                <a:gd name="T61" fmla="*/ 0 h 75"/>
                <a:gd name="T62" fmla="*/ 3 w 57"/>
                <a:gd name="T63" fmla="*/ 3 h 75"/>
                <a:gd name="T64" fmla="*/ 1 w 57"/>
                <a:gd name="T65" fmla="*/ 6 h 75"/>
                <a:gd name="T66" fmla="*/ 1 w 57"/>
                <a:gd name="T67" fmla="*/ 8 h 75"/>
                <a:gd name="T68" fmla="*/ 3 w 57"/>
                <a:gd name="T69" fmla="*/ 9 h 75"/>
                <a:gd name="T70" fmla="*/ 4 w 57"/>
                <a:gd name="T71" fmla="*/ 8 h 75"/>
                <a:gd name="T72" fmla="*/ 18 w 57"/>
                <a:gd name="T73" fmla="*/ 9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7" h="75">
                  <a:moveTo>
                    <a:pt x="18" y="9"/>
                  </a:moveTo>
                  <a:cubicBezTo>
                    <a:pt x="21" y="10"/>
                    <a:pt x="23" y="13"/>
                    <a:pt x="24" y="16"/>
                  </a:cubicBezTo>
                  <a:cubicBezTo>
                    <a:pt x="24" y="19"/>
                    <a:pt x="24" y="22"/>
                    <a:pt x="23" y="24"/>
                  </a:cubicBezTo>
                  <a:cubicBezTo>
                    <a:pt x="22" y="27"/>
                    <a:pt x="22" y="29"/>
                    <a:pt x="20" y="30"/>
                  </a:cubicBezTo>
                  <a:cubicBezTo>
                    <a:pt x="17" y="37"/>
                    <a:pt x="13" y="43"/>
                    <a:pt x="13" y="50"/>
                  </a:cubicBezTo>
                  <a:cubicBezTo>
                    <a:pt x="12" y="59"/>
                    <a:pt x="15" y="66"/>
                    <a:pt x="22" y="71"/>
                  </a:cubicBezTo>
                  <a:cubicBezTo>
                    <a:pt x="25" y="74"/>
                    <a:pt x="29" y="75"/>
                    <a:pt x="34" y="75"/>
                  </a:cubicBezTo>
                  <a:cubicBezTo>
                    <a:pt x="34" y="75"/>
                    <a:pt x="34" y="75"/>
                    <a:pt x="35" y="75"/>
                  </a:cubicBezTo>
                  <a:cubicBezTo>
                    <a:pt x="35" y="75"/>
                    <a:pt x="35" y="75"/>
                    <a:pt x="35" y="75"/>
                  </a:cubicBezTo>
                  <a:cubicBezTo>
                    <a:pt x="36" y="75"/>
                    <a:pt x="36" y="75"/>
                    <a:pt x="36" y="75"/>
                  </a:cubicBezTo>
                  <a:cubicBezTo>
                    <a:pt x="41" y="75"/>
                    <a:pt x="46" y="73"/>
                    <a:pt x="51" y="70"/>
                  </a:cubicBezTo>
                  <a:cubicBezTo>
                    <a:pt x="53" y="68"/>
                    <a:pt x="55" y="65"/>
                    <a:pt x="56" y="62"/>
                  </a:cubicBezTo>
                  <a:cubicBezTo>
                    <a:pt x="57" y="58"/>
                    <a:pt x="57" y="55"/>
                    <a:pt x="56" y="52"/>
                  </a:cubicBezTo>
                  <a:cubicBezTo>
                    <a:pt x="53" y="47"/>
                    <a:pt x="46" y="44"/>
                    <a:pt x="41" y="45"/>
                  </a:cubicBezTo>
                  <a:cubicBezTo>
                    <a:pt x="36" y="46"/>
                    <a:pt x="33" y="50"/>
                    <a:pt x="32" y="54"/>
                  </a:cubicBezTo>
                  <a:cubicBezTo>
                    <a:pt x="32" y="56"/>
                    <a:pt x="33" y="57"/>
                    <a:pt x="34" y="58"/>
                  </a:cubicBezTo>
                  <a:cubicBezTo>
                    <a:pt x="35" y="59"/>
                    <a:pt x="37" y="59"/>
                    <a:pt x="38" y="58"/>
                  </a:cubicBezTo>
                  <a:cubicBezTo>
                    <a:pt x="40" y="58"/>
                    <a:pt x="41" y="57"/>
                    <a:pt x="41" y="56"/>
                  </a:cubicBezTo>
                  <a:cubicBezTo>
                    <a:pt x="42" y="55"/>
                    <a:pt x="42" y="55"/>
                    <a:pt x="42" y="55"/>
                  </a:cubicBezTo>
                  <a:cubicBezTo>
                    <a:pt x="42" y="54"/>
                    <a:pt x="42" y="54"/>
                    <a:pt x="42" y="54"/>
                  </a:cubicBezTo>
                  <a:cubicBezTo>
                    <a:pt x="42" y="54"/>
                    <a:pt x="42" y="54"/>
                    <a:pt x="43" y="54"/>
                  </a:cubicBezTo>
                  <a:cubicBezTo>
                    <a:pt x="45" y="54"/>
                    <a:pt x="47" y="56"/>
                    <a:pt x="47" y="58"/>
                  </a:cubicBezTo>
                  <a:cubicBezTo>
                    <a:pt x="47" y="61"/>
                    <a:pt x="45" y="64"/>
                    <a:pt x="42" y="65"/>
                  </a:cubicBezTo>
                  <a:cubicBezTo>
                    <a:pt x="39" y="67"/>
                    <a:pt x="36" y="67"/>
                    <a:pt x="31" y="66"/>
                  </a:cubicBezTo>
                  <a:cubicBezTo>
                    <a:pt x="28" y="65"/>
                    <a:pt x="23" y="60"/>
                    <a:pt x="23" y="55"/>
                  </a:cubicBezTo>
                  <a:cubicBezTo>
                    <a:pt x="22" y="50"/>
                    <a:pt x="23" y="45"/>
                    <a:pt x="26" y="40"/>
                  </a:cubicBezTo>
                  <a:cubicBezTo>
                    <a:pt x="27" y="38"/>
                    <a:pt x="27" y="36"/>
                    <a:pt x="28" y="35"/>
                  </a:cubicBezTo>
                  <a:cubicBezTo>
                    <a:pt x="29" y="34"/>
                    <a:pt x="30" y="32"/>
                    <a:pt x="30" y="31"/>
                  </a:cubicBezTo>
                  <a:cubicBezTo>
                    <a:pt x="33" y="26"/>
                    <a:pt x="34" y="22"/>
                    <a:pt x="33" y="18"/>
                  </a:cubicBezTo>
                  <a:cubicBezTo>
                    <a:pt x="33" y="11"/>
                    <a:pt x="28" y="4"/>
                    <a:pt x="21" y="2"/>
                  </a:cubicBezTo>
                  <a:cubicBezTo>
                    <a:pt x="18" y="1"/>
                    <a:pt x="14" y="0"/>
                    <a:pt x="11" y="0"/>
                  </a:cubicBezTo>
                  <a:cubicBezTo>
                    <a:pt x="8" y="1"/>
                    <a:pt x="5" y="2"/>
                    <a:pt x="3" y="3"/>
                  </a:cubicBezTo>
                  <a:cubicBezTo>
                    <a:pt x="2" y="3"/>
                    <a:pt x="1" y="4"/>
                    <a:pt x="1" y="6"/>
                  </a:cubicBezTo>
                  <a:cubicBezTo>
                    <a:pt x="0" y="6"/>
                    <a:pt x="0" y="7"/>
                    <a:pt x="1" y="8"/>
                  </a:cubicBezTo>
                  <a:cubicBezTo>
                    <a:pt x="1" y="8"/>
                    <a:pt x="2" y="9"/>
                    <a:pt x="3" y="9"/>
                  </a:cubicBezTo>
                  <a:cubicBezTo>
                    <a:pt x="3" y="9"/>
                    <a:pt x="4" y="9"/>
                    <a:pt x="4" y="8"/>
                  </a:cubicBezTo>
                  <a:cubicBezTo>
                    <a:pt x="8" y="7"/>
                    <a:pt x="13" y="7"/>
                    <a:pt x="18" y="9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21" name="Freeform 435"/>
            <p:cNvSpPr>
              <a:spLocks/>
            </p:cNvSpPr>
            <p:nvPr/>
          </p:nvSpPr>
          <p:spPr bwMode="auto">
            <a:xfrm>
              <a:off x="1239838" y="2513013"/>
              <a:ext cx="212725" cy="282575"/>
            </a:xfrm>
            <a:custGeom>
              <a:avLst/>
              <a:gdLst>
                <a:gd name="T0" fmla="*/ 0 w 57"/>
                <a:gd name="T1" fmla="*/ 58 h 75"/>
                <a:gd name="T2" fmla="*/ 6 w 57"/>
                <a:gd name="T3" fmla="*/ 69 h 75"/>
                <a:gd name="T4" fmla="*/ 22 w 57"/>
                <a:gd name="T5" fmla="*/ 75 h 75"/>
                <a:gd name="T6" fmla="*/ 23 w 57"/>
                <a:gd name="T7" fmla="*/ 75 h 75"/>
                <a:gd name="T8" fmla="*/ 23 w 57"/>
                <a:gd name="T9" fmla="*/ 75 h 75"/>
                <a:gd name="T10" fmla="*/ 24 w 57"/>
                <a:gd name="T11" fmla="*/ 75 h 75"/>
                <a:gd name="T12" fmla="*/ 43 w 57"/>
                <a:gd name="T13" fmla="*/ 62 h 75"/>
                <a:gd name="T14" fmla="*/ 45 w 57"/>
                <a:gd name="T15" fmla="*/ 52 h 75"/>
                <a:gd name="T16" fmla="*/ 43 w 57"/>
                <a:gd name="T17" fmla="*/ 42 h 75"/>
                <a:gd name="T18" fmla="*/ 38 w 57"/>
                <a:gd name="T19" fmla="*/ 32 h 75"/>
                <a:gd name="T20" fmla="*/ 33 w 57"/>
                <a:gd name="T21" fmla="*/ 17 h 75"/>
                <a:gd name="T22" fmla="*/ 39 w 57"/>
                <a:gd name="T23" fmla="*/ 9 h 75"/>
                <a:gd name="T24" fmla="*/ 53 w 57"/>
                <a:gd name="T25" fmla="*/ 9 h 75"/>
                <a:gd name="T26" fmla="*/ 54 w 57"/>
                <a:gd name="T27" fmla="*/ 9 h 75"/>
                <a:gd name="T28" fmla="*/ 56 w 57"/>
                <a:gd name="T29" fmla="*/ 8 h 75"/>
                <a:gd name="T30" fmla="*/ 57 w 57"/>
                <a:gd name="T31" fmla="*/ 6 h 75"/>
                <a:gd name="T32" fmla="*/ 55 w 57"/>
                <a:gd name="T33" fmla="*/ 4 h 75"/>
                <a:gd name="T34" fmla="*/ 51 w 57"/>
                <a:gd name="T35" fmla="*/ 1 h 75"/>
                <a:gd name="T36" fmla="*/ 37 w 57"/>
                <a:gd name="T37" fmla="*/ 1 h 75"/>
                <a:gd name="T38" fmla="*/ 24 w 57"/>
                <a:gd name="T39" fmla="*/ 19 h 75"/>
                <a:gd name="T40" fmla="*/ 26 w 57"/>
                <a:gd name="T41" fmla="*/ 30 h 75"/>
                <a:gd name="T42" fmla="*/ 31 w 57"/>
                <a:gd name="T43" fmla="*/ 38 h 75"/>
                <a:gd name="T44" fmla="*/ 35 w 57"/>
                <a:gd name="T45" fmla="*/ 50 h 75"/>
                <a:gd name="T46" fmla="*/ 28 w 57"/>
                <a:gd name="T47" fmla="*/ 65 h 75"/>
                <a:gd name="T48" fmla="*/ 18 w 57"/>
                <a:gd name="T49" fmla="*/ 66 h 75"/>
                <a:gd name="T50" fmla="*/ 11 w 57"/>
                <a:gd name="T51" fmla="*/ 61 h 75"/>
                <a:gd name="T52" fmla="*/ 10 w 57"/>
                <a:gd name="T53" fmla="*/ 56 h 75"/>
                <a:gd name="T54" fmla="*/ 13 w 57"/>
                <a:gd name="T55" fmla="*/ 54 h 75"/>
                <a:gd name="T56" fmla="*/ 15 w 57"/>
                <a:gd name="T57" fmla="*/ 54 h 75"/>
                <a:gd name="T58" fmla="*/ 15 w 57"/>
                <a:gd name="T59" fmla="*/ 55 h 75"/>
                <a:gd name="T60" fmla="*/ 19 w 57"/>
                <a:gd name="T61" fmla="*/ 59 h 75"/>
                <a:gd name="T62" fmla="*/ 23 w 57"/>
                <a:gd name="T63" fmla="*/ 58 h 75"/>
                <a:gd name="T64" fmla="*/ 25 w 57"/>
                <a:gd name="T65" fmla="*/ 55 h 75"/>
                <a:gd name="T66" fmla="*/ 24 w 57"/>
                <a:gd name="T67" fmla="*/ 51 h 75"/>
                <a:gd name="T68" fmla="*/ 15 w 57"/>
                <a:gd name="T69" fmla="*/ 45 h 75"/>
                <a:gd name="T70" fmla="*/ 3 w 57"/>
                <a:gd name="T71" fmla="*/ 51 h 75"/>
                <a:gd name="T72" fmla="*/ 0 w 57"/>
                <a:gd name="T73" fmla="*/ 58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7" h="75">
                  <a:moveTo>
                    <a:pt x="0" y="58"/>
                  </a:moveTo>
                  <a:cubicBezTo>
                    <a:pt x="1" y="62"/>
                    <a:pt x="3" y="66"/>
                    <a:pt x="6" y="69"/>
                  </a:cubicBezTo>
                  <a:cubicBezTo>
                    <a:pt x="10" y="73"/>
                    <a:pt x="15" y="75"/>
                    <a:pt x="22" y="75"/>
                  </a:cubicBezTo>
                  <a:cubicBezTo>
                    <a:pt x="23" y="75"/>
                    <a:pt x="23" y="75"/>
                    <a:pt x="23" y="75"/>
                  </a:cubicBezTo>
                  <a:cubicBezTo>
                    <a:pt x="23" y="75"/>
                    <a:pt x="23" y="75"/>
                    <a:pt x="23" y="75"/>
                  </a:cubicBezTo>
                  <a:cubicBezTo>
                    <a:pt x="24" y="75"/>
                    <a:pt x="24" y="75"/>
                    <a:pt x="24" y="75"/>
                  </a:cubicBezTo>
                  <a:cubicBezTo>
                    <a:pt x="32" y="75"/>
                    <a:pt x="40" y="70"/>
                    <a:pt x="43" y="62"/>
                  </a:cubicBezTo>
                  <a:cubicBezTo>
                    <a:pt x="45" y="58"/>
                    <a:pt x="45" y="55"/>
                    <a:pt x="45" y="52"/>
                  </a:cubicBezTo>
                  <a:cubicBezTo>
                    <a:pt x="44" y="48"/>
                    <a:pt x="44" y="45"/>
                    <a:pt x="43" y="42"/>
                  </a:cubicBezTo>
                  <a:cubicBezTo>
                    <a:pt x="42" y="39"/>
                    <a:pt x="40" y="36"/>
                    <a:pt x="38" y="32"/>
                  </a:cubicBezTo>
                  <a:cubicBezTo>
                    <a:pt x="35" y="27"/>
                    <a:pt x="33" y="23"/>
                    <a:pt x="33" y="17"/>
                  </a:cubicBezTo>
                  <a:cubicBezTo>
                    <a:pt x="34" y="13"/>
                    <a:pt x="36" y="11"/>
                    <a:pt x="39" y="9"/>
                  </a:cubicBezTo>
                  <a:cubicBezTo>
                    <a:pt x="44" y="7"/>
                    <a:pt x="49" y="7"/>
                    <a:pt x="53" y="9"/>
                  </a:cubicBezTo>
                  <a:cubicBezTo>
                    <a:pt x="53" y="9"/>
                    <a:pt x="54" y="9"/>
                    <a:pt x="54" y="9"/>
                  </a:cubicBezTo>
                  <a:cubicBezTo>
                    <a:pt x="55" y="9"/>
                    <a:pt x="56" y="9"/>
                    <a:pt x="56" y="8"/>
                  </a:cubicBezTo>
                  <a:cubicBezTo>
                    <a:pt x="57" y="7"/>
                    <a:pt x="57" y="7"/>
                    <a:pt x="57" y="6"/>
                  </a:cubicBezTo>
                  <a:cubicBezTo>
                    <a:pt x="57" y="5"/>
                    <a:pt x="56" y="4"/>
                    <a:pt x="55" y="4"/>
                  </a:cubicBezTo>
                  <a:cubicBezTo>
                    <a:pt x="54" y="3"/>
                    <a:pt x="53" y="2"/>
                    <a:pt x="51" y="1"/>
                  </a:cubicBezTo>
                  <a:cubicBezTo>
                    <a:pt x="46" y="0"/>
                    <a:pt x="41" y="0"/>
                    <a:pt x="37" y="1"/>
                  </a:cubicBezTo>
                  <a:cubicBezTo>
                    <a:pt x="29" y="4"/>
                    <a:pt x="24" y="11"/>
                    <a:pt x="24" y="19"/>
                  </a:cubicBezTo>
                  <a:cubicBezTo>
                    <a:pt x="24" y="23"/>
                    <a:pt x="25" y="26"/>
                    <a:pt x="26" y="30"/>
                  </a:cubicBezTo>
                  <a:cubicBezTo>
                    <a:pt x="28" y="33"/>
                    <a:pt x="29" y="35"/>
                    <a:pt x="31" y="38"/>
                  </a:cubicBezTo>
                  <a:cubicBezTo>
                    <a:pt x="33" y="41"/>
                    <a:pt x="34" y="46"/>
                    <a:pt x="35" y="50"/>
                  </a:cubicBezTo>
                  <a:cubicBezTo>
                    <a:pt x="36" y="57"/>
                    <a:pt x="34" y="61"/>
                    <a:pt x="28" y="65"/>
                  </a:cubicBezTo>
                  <a:cubicBezTo>
                    <a:pt x="26" y="67"/>
                    <a:pt x="22" y="67"/>
                    <a:pt x="18" y="66"/>
                  </a:cubicBezTo>
                  <a:cubicBezTo>
                    <a:pt x="15" y="66"/>
                    <a:pt x="12" y="64"/>
                    <a:pt x="11" y="61"/>
                  </a:cubicBezTo>
                  <a:cubicBezTo>
                    <a:pt x="10" y="59"/>
                    <a:pt x="10" y="58"/>
                    <a:pt x="10" y="56"/>
                  </a:cubicBezTo>
                  <a:cubicBezTo>
                    <a:pt x="11" y="55"/>
                    <a:pt x="12" y="54"/>
                    <a:pt x="13" y="54"/>
                  </a:cubicBezTo>
                  <a:cubicBezTo>
                    <a:pt x="14" y="54"/>
                    <a:pt x="14" y="53"/>
                    <a:pt x="15" y="54"/>
                  </a:cubicBezTo>
                  <a:cubicBezTo>
                    <a:pt x="15" y="54"/>
                    <a:pt x="15" y="54"/>
                    <a:pt x="15" y="55"/>
                  </a:cubicBezTo>
                  <a:cubicBezTo>
                    <a:pt x="16" y="57"/>
                    <a:pt x="17" y="58"/>
                    <a:pt x="19" y="59"/>
                  </a:cubicBezTo>
                  <a:cubicBezTo>
                    <a:pt x="20" y="59"/>
                    <a:pt x="22" y="59"/>
                    <a:pt x="23" y="58"/>
                  </a:cubicBezTo>
                  <a:cubicBezTo>
                    <a:pt x="24" y="58"/>
                    <a:pt x="25" y="57"/>
                    <a:pt x="25" y="55"/>
                  </a:cubicBezTo>
                  <a:cubicBezTo>
                    <a:pt x="25" y="54"/>
                    <a:pt x="25" y="53"/>
                    <a:pt x="24" y="51"/>
                  </a:cubicBezTo>
                  <a:cubicBezTo>
                    <a:pt x="22" y="47"/>
                    <a:pt x="19" y="45"/>
                    <a:pt x="15" y="45"/>
                  </a:cubicBezTo>
                  <a:cubicBezTo>
                    <a:pt x="10" y="45"/>
                    <a:pt x="6" y="47"/>
                    <a:pt x="3" y="51"/>
                  </a:cubicBezTo>
                  <a:cubicBezTo>
                    <a:pt x="1" y="53"/>
                    <a:pt x="0" y="55"/>
                    <a:pt x="0" y="58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22" name="Freeform 436"/>
            <p:cNvSpPr>
              <a:spLocks/>
            </p:cNvSpPr>
            <p:nvPr/>
          </p:nvSpPr>
          <p:spPr bwMode="auto">
            <a:xfrm>
              <a:off x="1096963" y="2836863"/>
              <a:ext cx="149225" cy="180975"/>
            </a:xfrm>
            <a:custGeom>
              <a:avLst/>
              <a:gdLst>
                <a:gd name="T0" fmla="*/ 33 w 40"/>
                <a:gd name="T1" fmla="*/ 6 h 48"/>
                <a:gd name="T2" fmla="*/ 18 w 40"/>
                <a:gd name="T3" fmla="*/ 1 h 48"/>
                <a:gd name="T4" fmla="*/ 5 w 40"/>
                <a:gd name="T5" fmla="*/ 11 h 48"/>
                <a:gd name="T6" fmla="*/ 0 w 40"/>
                <a:gd name="T7" fmla="*/ 27 h 48"/>
                <a:gd name="T8" fmla="*/ 4 w 40"/>
                <a:gd name="T9" fmla="*/ 45 h 48"/>
                <a:gd name="T10" fmla="*/ 4 w 40"/>
                <a:gd name="T11" fmla="*/ 46 h 48"/>
                <a:gd name="T12" fmla="*/ 8 w 40"/>
                <a:gd name="T13" fmla="*/ 48 h 48"/>
                <a:gd name="T14" fmla="*/ 9 w 40"/>
                <a:gd name="T15" fmla="*/ 48 h 48"/>
                <a:gd name="T16" fmla="*/ 13 w 40"/>
                <a:gd name="T17" fmla="*/ 43 h 48"/>
                <a:gd name="T18" fmla="*/ 12 w 40"/>
                <a:gd name="T19" fmla="*/ 42 h 48"/>
                <a:gd name="T20" fmla="*/ 12 w 40"/>
                <a:gd name="T21" fmla="*/ 42 h 48"/>
                <a:gd name="T22" fmla="*/ 12 w 40"/>
                <a:gd name="T23" fmla="*/ 41 h 48"/>
                <a:gd name="T24" fmla="*/ 10 w 40"/>
                <a:gd name="T25" fmla="*/ 28 h 48"/>
                <a:gd name="T26" fmla="*/ 10 w 40"/>
                <a:gd name="T27" fmla="*/ 28 h 48"/>
                <a:gd name="T28" fmla="*/ 12 w 40"/>
                <a:gd name="T29" fmla="*/ 18 h 48"/>
                <a:gd name="T30" fmla="*/ 16 w 40"/>
                <a:gd name="T31" fmla="*/ 12 h 48"/>
                <a:gd name="T32" fmla="*/ 21 w 40"/>
                <a:gd name="T33" fmla="*/ 10 h 48"/>
                <a:gd name="T34" fmla="*/ 29 w 40"/>
                <a:gd name="T35" fmla="*/ 17 h 48"/>
                <a:gd name="T36" fmla="*/ 30 w 40"/>
                <a:gd name="T37" fmla="*/ 20 h 48"/>
                <a:gd name="T38" fmla="*/ 28 w 40"/>
                <a:gd name="T39" fmla="*/ 25 h 48"/>
                <a:gd name="T40" fmla="*/ 26 w 40"/>
                <a:gd name="T41" fmla="*/ 26 h 48"/>
                <a:gd name="T42" fmla="*/ 23 w 40"/>
                <a:gd name="T43" fmla="*/ 24 h 48"/>
                <a:gd name="T44" fmla="*/ 21 w 40"/>
                <a:gd name="T45" fmla="*/ 22 h 48"/>
                <a:gd name="T46" fmla="*/ 18 w 40"/>
                <a:gd name="T47" fmla="*/ 24 h 48"/>
                <a:gd name="T48" fmla="*/ 20 w 40"/>
                <a:gd name="T49" fmla="*/ 31 h 48"/>
                <a:gd name="T50" fmla="*/ 34 w 40"/>
                <a:gd name="T51" fmla="*/ 30 h 48"/>
                <a:gd name="T52" fmla="*/ 39 w 40"/>
                <a:gd name="T53" fmla="*/ 22 h 48"/>
                <a:gd name="T54" fmla="*/ 33 w 40"/>
                <a:gd name="T55" fmla="*/ 6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40" h="48">
                  <a:moveTo>
                    <a:pt x="33" y="6"/>
                  </a:moveTo>
                  <a:cubicBezTo>
                    <a:pt x="29" y="2"/>
                    <a:pt x="24" y="0"/>
                    <a:pt x="18" y="1"/>
                  </a:cubicBezTo>
                  <a:cubicBezTo>
                    <a:pt x="12" y="2"/>
                    <a:pt x="8" y="5"/>
                    <a:pt x="5" y="11"/>
                  </a:cubicBezTo>
                  <a:cubicBezTo>
                    <a:pt x="2" y="15"/>
                    <a:pt x="1" y="21"/>
                    <a:pt x="0" y="27"/>
                  </a:cubicBezTo>
                  <a:cubicBezTo>
                    <a:pt x="0" y="34"/>
                    <a:pt x="2" y="40"/>
                    <a:pt x="4" y="45"/>
                  </a:cubicBezTo>
                  <a:cubicBezTo>
                    <a:pt x="4" y="46"/>
                    <a:pt x="4" y="46"/>
                    <a:pt x="4" y="46"/>
                  </a:cubicBezTo>
                  <a:cubicBezTo>
                    <a:pt x="5" y="47"/>
                    <a:pt x="6" y="48"/>
                    <a:pt x="8" y="48"/>
                  </a:cubicBezTo>
                  <a:cubicBezTo>
                    <a:pt x="8" y="48"/>
                    <a:pt x="9" y="48"/>
                    <a:pt x="9" y="48"/>
                  </a:cubicBezTo>
                  <a:cubicBezTo>
                    <a:pt x="12" y="47"/>
                    <a:pt x="13" y="46"/>
                    <a:pt x="13" y="43"/>
                  </a:cubicBezTo>
                  <a:cubicBezTo>
                    <a:pt x="13" y="43"/>
                    <a:pt x="12" y="43"/>
                    <a:pt x="12" y="42"/>
                  </a:cubicBezTo>
                  <a:cubicBezTo>
                    <a:pt x="12" y="42"/>
                    <a:pt x="12" y="42"/>
                    <a:pt x="12" y="42"/>
                  </a:cubicBezTo>
                  <a:cubicBezTo>
                    <a:pt x="12" y="41"/>
                    <a:pt x="12" y="41"/>
                    <a:pt x="12" y="41"/>
                  </a:cubicBezTo>
                  <a:cubicBezTo>
                    <a:pt x="11" y="37"/>
                    <a:pt x="10" y="33"/>
                    <a:pt x="10" y="28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10" y="25"/>
                    <a:pt x="11" y="22"/>
                    <a:pt x="12" y="18"/>
                  </a:cubicBezTo>
                  <a:cubicBezTo>
                    <a:pt x="13" y="16"/>
                    <a:pt x="14" y="14"/>
                    <a:pt x="16" y="12"/>
                  </a:cubicBezTo>
                  <a:cubicBezTo>
                    <a:pt x="18" y="10"/>
                    <a:pt x="19" y="9"/>
                    <a:pt x="21" y="10"/>
                  </a:cubicBezTo>
                  <a:cubicBezTo>
                    <a:pt x="25" y="10"/>
                    <a:pt x="28" y="13"/>
                    <a:pt x="29" y="17"/>
                  </a:cubicBezTo>
                  <a:cubicBezTo>
                    <a:pt x="29" y="18"/>
                    <a:pt x="30" y="19"/>
                    <a:pt x="30" y="20"/>
                  </a:cubicBezTo>
                  <a:cubicBezTo>
                    <a:pt x="30" y="22"/>
                    <a:pt x="29" y="23"/>
                    <a:pt x="28" y="25"/>
                  </a:cubicBezTo>
                  <a:cubicBezTo>
                    <a:pt x="28" y="25"/>
                    <a:pt x="27" y="26"/>
                    <a:pt x="26" y="26"/>
                  </a:cubicBezTo>
                  <a:cubicBezTo>
                    <a:pt x="25" y="26"/>
                    <a:pt x="24" y="26"/>
                    <a:pt x="23" y="24"/>
                  </a:cubicBezTo>
                  <a:cubicBezTo>
                    <a:pt x="23" y="23"/>
                    <a:pt x="22" y="22"/>
                    <a:pt x="21" y="22"/>
                  </a:cubicBezTo>
                  <a:cubicBezTo>
                    <a:pt x="20" y="22"/>
                    <a:pt x="19" y="22"/>
                    <a:pt x="18" y="24"/>
                  </a:cubicBezTo>
                  <a:cubicBezTo>
                    <a:pt x="17" y="26"/>
                    <a:pt x="18" y="30"/>
                    <a:pt x="20" y="31"/>
                  </a:cubicBezTo>
                  <a:cubicBezTo>
                    <a:pt x="24" y="34"/>
                    <a:pt x="31" y="34"/>
                    <a:pt x="34" y="30"/>
                  </a:cubicBezTo>
                  <a:cubicBezTo>
                    <a:pt x="37" y="28"/>
                    <a:pt x="38" y="25"/>
                    <a:pt x="39" y="22"/>
                  </a:cubicBezTo>
                  <a:cubicBezTo>
                    <a:pt x="40" y="15"/>
                    <a:pt x="38" y="10"/>
                    <a:pt x="33" y="6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23" name="Freeform 437"/>
            <p:cNvSpPr>
              <a:spLocks/>
            </p:cNvSpPr>
            <p:nvPr/>
          </p:nvSpPr>
          <p:spPr bwMode="auto">
            <a:xfrm>
              <a:off x="904875" y="2832100"/>
              <a:ext cx="150812" cy="185738"/>
            </a:xfrm>
            <a:custGeom>
              <a:avLst/>
              <a:gdLst>
                <a:gd name="T0" fmla="*/ 39 w 40"/>
                <a:gd name="T1" fmla="*/ 25 h 49"/>
                <a:gd name="T2" fmla="*/ 33 w 40"/>
                <a:gd name="T3" fmla="*/ 10 h 49"/>
                <a:gd name="T4" fmla="*/ 24 w 40"/>
                <a:gd name="T5" fmla="*/ 3 h 49"/>
                <a:gd name="T6" fmla="*/ 4 w 40"/>
                <a:gd name="T7" fmla="*/ 9 h 49"/>
                <a:gd name="T8" fmla="*/ 4 w 40"/>
                <a:gd name="T9" fmla="*/ 29 h 49"/>
                <a:gd name="T10" fmla="*/ 13 w 40"/>
                <a:gd name="T11" fmla="*/ 34 h 49"/>
                <a:gd name="T12" fmla="*/ 19 w 40"/>
                <a:gd name="T13" fmla="*/ 33 h 49"/>
                <a:gd name="T14" fmla="*/ 22 w 40"/>
                <a:gd name="T15" fmla="*/ 25 h 49"/>
                <a:gd name="T16" fmla="*/ 19 w 40"/>
                <a:gd name="T17" fmla="*/ 23 h 49"/>
                <a:gd name="T18" fmla="*/ 16 w 40"/>
                <a:gd name="T19" fmla="*/ 25 h 49"/>
                <a:gd name="T20" fmla="*/ 15 w 40"/>
                <a:gd name="T21" fmla="*/ 27 h 49"/>
                <a:gd name="T22" fmla="*/ 11 w 40"/>
                <a:gd name="T23" fmla="*/ 24 h 49"/>
                <a:gd name="T24" fmla="*/ 13 w 40"/>
                <a:gd name="T25" fmla="*/ 14 h 49"/>
                <a:gd name="T26" fmla="*/ 22 w 40"/>
                <a:gd name="T27" fmla="*/ 11 h 49"/>
                <a:gd name="T28" fmla="*/ 26 w 40"/>
                <a:gd name="T29" fmla="*/ 15 h 49"/>
                <a:gd name="T30" fmla="*/ 27 w 40"/>
                <a:gd name="T31" fmla="*/ 18 h 49"/>
                <a:gd name="T32" fmla="*/ 29 w 40"/>
                <a:gd name="T33" fmla="*/ 35 h 49"/>
                <a:gd name="T34" fmla="*/ 27 w 40"/>
                <a:gd name="T35" fmla="*/ 44 h 49"/>
                <a:gd name="T36" fmla="*/ 29 w 40"/>
                <a:gd name="T37" fmla="*/ 48 h 49"/>
                <a:gd name="T38" fmla="*/ 32 w 40"/>
                <a:gd name="T39" fmla="*/ 49 h 49"/>
                <a:gd name="T40" fmla="*/ 33 w 40"/>
                <a:gd name="T41" fmla="*/ 49 h 49"/>
                <a:gd name="T42" fmla="*/ 36 w 40"/>
                <a:gd name="T43" fmla="*/ 46 h 49"/>
                <a:gd name="T44" fmla="*/ 37 w 40"/>
                <a:gd name="T45" fmla="*/ 43 h 49"/>
                <a:gd name="T46" fmla="*/ 37 w 40"/>
                <a:gd name="T47" fmla="*/ 42 h 49"/>
                <a:gd name="T48" fmla="*/ 39 w 40"/>
                <a:gd name="T49" fmla="*/ 30 h 49"/>
                <a:gd name="T50" fmla="*/ 39 w 40"/>
                <a:gd name="T51" fmla="*/ 27 h 49"/>
                <a:gd name="T52" fmla="*/ 39 w 40"/>
                <a:gd name="T53" fmla="*/ 25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40" h="49">
                  <a:moveTo>
                    <a:pt x="39" y="25"/>
                  </a:moveTo>
                  <a:cubicBezTo>
                    <a:pt x="39" y="19"/>
                    <a:pt x="37" y="14"/>
                    <a:pt x="33" y="10"/>
                  </a:cubicBezTo>
                  <a:cubicBezTo>
                    <a:pt x="31" y="6"/>
                    <a:pt x="28" y="4"/>
                    <a:pt x="24" y="3"/>
                  </a:cubicBezTo>
                  <a:cubicBezTo>
                    <a:pt x="17" y="0"/>
                    <a:pt x="9" y="3"/>
                    <a:pt x="4" y="9"/>
                  </a:cubicBezTo>
                  <a:cubicBezTo>
                    <a:pt x="0" y="15"/>
                    <a:pt x="0" y="24"/>
                    <a:pt x="4" y="29"/>
                  </a:cubicBezTo>
                  <a:cubicBezTo>
                    <a:pt x="6" y="33"/>
                    <a:pt x="9" y="34"/>
                    <a:pt x="13" y="34"/>
                  </a:cubicBezTo>
                  <a:cubicBezTo>
                    <a:pt x="15" y="34"/>
                    <a:pt x="17" y="34"/>
                    <a:pt x="19" y="33"/>
                  </a:cubicBezTo>
                  <a:cubicBezTo>
                    <a:pt x="21" y="31"/>
                    <a:pt x="23" y="28"/>
                    <a:pt x="22" y="25"/>
                  </a:cubicBezTo>
                  <a:cubicBezTo>
                    <a:pt x="21" y="24"/>
                    <a:pt x="21" y="23"/>
                    <a:pt x="19" y="23"/>
                  </a:cubicBezTo>
                  <a:cubicBezTo>
                    <a:pt x="18" y="23"/>
                    <a:pt x="17" y="24"/>
                    <a:pt x="16" y="25"/>
                  </a:cubicBezTo>
                  <a:cubicBezTo>
                    <a:pt x="16" y="26"/>
                    <a:pt x="16" y="27"/>
                    <a:pt x="15" y="27"/>
                  </a:cubicBezTo>
                  <a:cubicBezTo>
                    <a:pt x="12" y="27"/>
                    <a:pt x="11" y="27"/>
                    <a:pt x="11" y="24"/>
                  </a:cubicBezTo>
                  <a:cubicBezTo>
                    <a:pt x="9" y="21"/>
                    <a:pt x="10" y="17"/>
                    <a:pt x="13" y="14"/>
                  </a:cubicBezTo>
                  <a:cubicBezTo>
                    <a:pt x="15" y="12"/>
                    <a:pt x="18" y="10"/>
                    <a:pt x="22" y="11"/>
                  </a:cubicBezTo>
                  <a:cubicBezTo>
                    <a:pt x="24" y="12"/>
                    <a:pt x="25" y="13"/>
                    <a:pt x="26" y="15"/>
                  </a:cubicBezTo>
                  <a:cubicBezTo>
                    <a:pt x="26" y="16"/>
                    <a:pt x="27" y="17"/>
                    <a:pt x="27" y="18"/>
                  </a:cubicBezTo>
                  <a:cubicBezTo>
                    <a:pt x="29" y="23"/>
                    <a:pt x="30" y="29"/>
                    <a:pt x="29" y="35"/>
                  </a:cubicBezTo>
                  <a:cubicBezTo>
                    <a:pt x="29" y="38"/>
                    <a:pt x="28" y="41"/>
                    <a:pt x="27" y="44"/>
                  </a:cubicBezTo>
                  <a:cubicBezTo>
                    <a:pt x="27" y="46"/>
                    <a:pt x="27" y="47"/>
                    <a:pt x="29" y="48"/>
                  </a:cubicBezTo>
                  <a:cubicBezTo>
                    <a:pt x="30" y="49"/>
                    <a:pt x="31" y="49"/>
                    <a:pt x="32" y="49"/>
                  </a:cubicBezTo>
                  <a:cubicBezTo>
                    <a:pt x="32" y="49"/>
                    <a:pt x="33" y="49"/>
                    <a:pt x="33" y="49"/>
                  </a:cubicBezTo>
                  <a:cubicBezTo>
                    <a:pt x="34" y="49"/>
                    <a:pt x="35" y="48"/>
                    <a:pt x="36" y="46"/>
                  </a:cubicBezTo>
                  <a:cubicBezTo>
                    <a:pt x="36" y="45"/>
                    <a:pt x="37" y="44"/>
                    <a:pt x="37" y="43"/>
                  </a:cubicBezTo>
                  <a:cubicBezTo>
                    <a:pt x="37" y="43"/>
                    <a:pt x="37" y="42"/>
                    <a:pt x="37" y="42"/>
                  </a:cubicBezTo>
                  <a:cubicBezTo>
                    <a:pt x="39" y="38"/>
                    <a:pt x="39" y="34"/>
                    <a:pt x="39" y="30"/>
                  </a:cubicBezTo>
                  <a:cubicBezTo>
                    <a:pt x="40" y="29"/>
                    <a:pt x="39" y="28"/>
                    <a:pt x="39" y="27"/>
                  </a:cubicBezTo>
                  <a:cubicBezTo>
                    <a:pt x="39" y="26"/>
                    <a:pt x="39" y="25"/>
                    <a:pt x="39" y="25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24" name="Freeform 438"/>
            <p:cNvSpPr>
              <a:spLocks/>
            </p:cNvSpPr>
            <p:nvPr/>
          </p:nvSpPr>
          <p:spPr bwMode="auto">
            <a:xfrm>
              <a:off x="390525" y="2520950"/>
              <a:ext cx="149225" cy="266700"/>
            </a:xfrm>
            <a:custGeom>
              <a:avLst/>
              <a:gdLst>
                <a:gd name="T0" fmla="*/ 15 w 40"/>
                <a:gd name="T1" fmla="*/ 44 h 71"/>
                <a:gd name="T2" fmla="*/ 24 w 40"/>
                <a:gd name="T3" fmla="*/ 36 h 71"/>
                <a:gd name="T4" fmla="*/ 33 w 40"/>
                <a:gd name="T5" fmla="*/ 29 h 71"/>
                <a:gd name="T6" fmla="*/ 38 w 40"/>
                <a:gd name="T7" fmla="*/ 19 h 71"/>
                <a:gd name="T8" fmla="*/ 36 w 40"/>
                <a:gd name="T9" fmla="*/ 7 h 71"/>
                <a:gd name="T10" fmla="*/ 27 w 40"/>
                <a:gd name="T11" fmla="*/ 1 h 71"/>
                <a:gd name="T12" fmla="*/ 14 w 40"/>
                <a:gd name="T13" fmla="*/ 3 h 71"/>
                <a:gd name="T14" fmla="*/ 9 w 40"/>
                <a:gd name="T15" fmla="*/ 11 h 71"/>
                <a:gd name="T16" fmla="*/ 10 w 40"/>
                <a:gd name="T17" fmla="*/ 16 h 71"/>
                <a:gd name="T18" fmla="*/ 14 w 40"/>
                <a:gd name="T19" fmla="*/ 17 h 71"/>
                <a:gd name="T20" fmla="*/ 16 w 40"/>
                <a:gd name="T21" fmla="*/ 14 h 71"/>
                <a:gd name="T22" fmla="*/ 16 w 40"/>
                <a:gd name="T23" fmla="*/ 14 h 71"/>
                <a:gd name="T24" fmla="*/ 19 w 40"/>
                <a:gd name="T25" fmla="*/ 9 h 71"/>
                <a:gd name="T26" fmla="*/ 27 w 40"/>
                <a:gd name="T27" fmla="*/ 9 h 71"/>
                <a:gd name="T28" fmla="*/ 29 w 40"/>
                <a:gd name="T29" fmla="*/ 15 h 71"/>
                <a:gd name="T30" fmla="*/ 24 w 40"/>
                <a:gd name="T31" fmla="*/ 25 h 71"/>
                <a:gd name="T32" fmla="*/ 18 w 40"/>
                <a:gd name="T33" fmla="*/ 29 h 71"/>
                <a:gd name="T34" fmla="*/ 18 w 40"/>
                <a:gd name="T35" fmla="*/ 30 h 71"/>
                <a:gd name="T36" fmla="*/ 8 w 40"/>
                <a:gd name="T37" fmla="*/ 38 h 71"/>
                <a:gd name="T38" fmla="*/ 2 w 40"/>
                <a:gd name="T39" fmla="*/ 49 h 71"/>
                <a:gd name="T40" fmla="*/ 4 w 40"/>
                <a:gd name="T41" fmla="*/ 63 h 71"/>
                <a:gd name="T42" fmla="*/ 20 w 40"/>
                <a:gd name="T43" fmla="*/ 71 h 71"/>
                <a:gd name="T44" fmla="*/ 20 w 40"/>
                <a:gd name="T45" fmla="*/ 71 h 71"/>
                <a:gd name="T46" fmla="*/ 20 w 40"/>
                <a:gd name="T47" fmla="*/ 71 h 71"/>
                <a:gd name="T48" fmla="*/ 30 w 40"/>
                <a:gd name="T49" fmla="*/ 69 h 71"/>
                <a:gd name="T50" fmla="*/ 38 w 40"/>
                <a:gd name="T51" fmla="*/ 51 h 71"/>
                <a:gd name="T52" fmla="*/ 33 w 40"/>
                <a:gd name="T53" fmla="*/ 43 h 71"/>
                <a:gd name="T54" fmla="*/ 23 w 40"/>
                <a:gd name="T55" fmla="*/ 42 h 71"/>
                <a:gd name="T56" fmla="*/ 17 w 40"/>
                <a:gd name="T57" fmla="*/ 46 h 71"/>
                <a:gd name="T58" fmla="*/ 16 w 40"/>
                <a:gd name="T59" fmla="*/ 48 h 71"/>
                <a:gd name="T60" fmla="*/ 18 w 40"/>
                <a:gd name="T61" fmla="*/ 50 h 71"/>
                <a:gd name="T62" fmla="*/ 22 w 40"/>
                <a:gd name="T63" fmla="*/ 51 h 71"/>
                <a:gd name="T64" fmla="*/ 23 w 40"/>
                <a:gd name="T65" fmla="*/ 50 h 71"/>
                <a:gd name="T66" fmla="*/ 24 w 40"/>
                <a:gd name="T67" fmla="*/ 50 h 71"/>
                <a:gd name="T68" fmla="*/ 28 w 40"/>
                <a:gd name="T69" fmla="*/ 50 h 71"/>
                <a:gd name="T70" fmla="*/ 29 w 40"/>
                <a:gd name="T71" fmla="*/ 53 h 71"/>
                <a:gd name="T72" fmla="*/ 27 w 40"/>
                <a:gd name="T73" fmla="*/ 60 h 71"/>
                <a:gd name="T74" fmla="*/ 20 w 40"/>
                <a:gd name="T75" fmla="*/ 62 h 71"/>
                <a:gd name="T76" fmla="*/ 12 w 40"/>
                <a:gd name="T77" fmla="*/ 58 h 71"/>
                <a:gd name="T78" fmla="*/ 11 w 40"/>
                <a:gd name="T79" fmla="*/ 51 h 71"/>
                <a:gd name="T80" fmla="*/ 15 w 40"/>
                <a:gd name="T81" fmla="*/ 44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0" h="71">
                  <a:moveTo>
                    <a:pt x="15" y="44"/>
                  </a:moveTo>
                  <a:cubicBezTo>
                    <a:pt x="17" y="40"/>
                    <a:pt x="21" y="38"/>
                    <a:pt x="24" y="36"/>
                  </a:cubicBezTo>
                  <a:cubicBezTo>
                    <a:pt x="26" y="34"/>
                    <a:pt x="30" y="32"/>
                    <a:pt x="33" y="29"/>
                  </a:cubicBezTo>
                  <a:cubicBezTo>
                    <a:pt x="36" y="26"/>
                    <a:pt x="37" y="23"/>
                    <a:pt x="38" y="19"/>
                  </a:cubicBezTo>
                  <a:cubicBezTo>
                    <a:pt x="39" y="15"/>
                    <a:pt x="39" y="11"/>
                    <a:pt x="36" y="7"/>
                  </a:cubicBezTo>
                  <a:cubicBezTo>
                    <a:pt x="34" y="3"/>
                    <a:pt x="31" y="1"/>
                    <a:pt x="27" y="1"/>
                  </a:cubicBezTo>
                  <a:cubicBezTo>
                    <a:pt x="22" y="0"/>
                    <a:pt x="18" y="1"/>
                    <a:pt x="14" y="3"/>
                  </a:cubicBezTo>
                  <a:cubicBezTo>
                    <a:pt x="11" y="5"/>
                    <a:pt x="9" y="8"/>
                    <a:pt x="9" y="11"/>
                  </a:cubicBezTo>
                  <a:cubicBezTo>
                    <a:pt x="9" y="13"/>
                    <a:pt x="9" y="14"/>
                    <a:pt x="10" y="16"/>
                  </a:cubicBezTo>
                  <a:cubicBezTo>
                    <a:pt x="11" y="17"/>
                    <a:pt x="12" y="18"/>
                    <a:pt x="14" y="17"/>
                  </a:cubicBezTo>
                  <a:cubicBezTo>
                    <a:pt x="15" y="17"/>
                    <a:pt x="16" y="16"/>
                    <a:pt x="16" y="14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6" y="12"/>
                    <a:pt x="17" y="10"/>
                    <a:pt x="19" y="9"/>
                  </a:cubicBezTo>
                  <a:cubicBezTo>
                    <a:pt x="21" y="8"/>
                    <a:pt x="24" y="7"/>
                    <a:pt x="27" y="9"/>
                  </a:cubicBezTo>
                  <a:cubicBezTo>
                    <a:pt x="28" y="10"/>
                    <a:pt x="29" y="12"/>
                    <a:pt x="29" y="15"/>
                  </a:cubicBezTo>
                  <a:cubicBezTo>
                    <a:pt x="30" y="19"/>
                    <a:pt x="28" y="22"/>
                    <a:pt x="24" y="25"/>
                  </a:cubicBezTo>
                  <a:cubicBezTo>
                    <a:pt x="23" y="27"/>
                    <a:pt x="20" y="28"/>
                    <a:pt x="18" y="29"/>
                  </a:cubicBezTo>
                  <a:cubicBezTo>
                    <a:pt x="18" y="30"/>
                    <a:pt x="18" y="30"/>
                    <a:pt x="18" y="30"/>
                  </a:cubicBezTo>
                  <a:cubicBezTo>
                    <a:pt x="14" y="33"/>
                    <a:pt x="11" y="35"/>
                    <a:pt x="8" y="38"/>
                  </a:cubicBezTo>
                  <a:cubicBezTo>
                    <a:pt x="5" y="41"/>
                    <a:pt x="3" y="45"/>
                    <a:pt x="2" y="49"/>
                  </a:cubicBezTo>
                  <a:cubicBezTo>
                    <a:pt x="0" y="54"/>
                    <a:pt x="1" y="59"/>
                    <a:pt x="4" y="63"/>
                  </a:cubicBezTo>
                  <a:cubicBezTo>
                    <a:pt x="8" y="68"/>
                    <a:pt x="14" y="71"/>
                    <a:pt x="20" y="71"/>
                  </a:cubicBezTo>
                  <a:cubicBezTo>
                    <a:pt x="20" y="71"/>
                    <a:pt x="20" y="71"/>
                    <a:pt x="20" y="71"/>
                  </a:cubicBezTo>
                  <a:cubicBezTo>
                    <a:pt x="20" y="71"/>
                    <a:pt x="20" y="71"/>
                    <a:pt x="20" y="71"/>
                  </a:cubicBezTo>
                  <a:cubicBezTo>
                    <a:pt x="25" y="71"/>
                    <a:pt x="27" y="70"/>
                    <a:pt x="30" y="69"/>
                  </a:cubicBezTo>
                  <a:cubicBezTo>
                    <a:pt x="36" y="65"/>
                    <a:pt x="40" y="58"/>
                    <a:pt x="38" y="51"/>
                  </a:cubicBezTo>
                  <a:cubicBezTo>
                    <a:pt x="38" y="48"/>
                    <a:pt x="35" y="45"/>
                    <a:pt x="33" y="43"/>
                  </a:cubicBezTo>
                  <a:cubicBezTo>
                    <a:pt x="30" y="42"/>
                    <a:pt x="26" y="41"/>
                    <a:pt x="23" y="42"/>
                  </a:cubicBezTo>
                  <a:cubicBezTo>
                    <a:pt x="21" y="42"/>
                    <a:pt x="19" y="44"/>
                    <a:pt x="17" y="46"/>
                  </a:cubicBezTo>
                  <a:cubicBezTo>
                    <a:pt x="17" y="46"/>
                    <a:pt x="16" y="47"/>
                    <a:pt x="16" y="48"/>
                  </a:cubicBezTo>
                  <a:cubicBezTo>
                    <a:pt x="17" y="49"/>
                    <a:pt x="17" y="50"/>
                    <a:pt x="18" y="50"/>
                  </a:cubicBezTo>
                  <a:cubicBezTo>
                    <a:pt x="19" y="51"/>
                    <a:pt x="21" y="52"/>
                    <a:pt x="22" y="51"/>
                  </a:cubicBezTo>
                  <a:cubicBezTo>
                    <a:pt x="22" y="51"/>
                    <a:pt x="23" y="51"/>
                    <a:pt x="23" y="50"/>
                  </a:cubicBezTo>
                  <a:cubicBezTo>
                    <a:pt x="24" y="50"/>
                    <a:pt x="24" y="50"/>
                    <a:pt x="24" y="50"/>
                  </a:cubicBezTo>
                  <a:cubicBezTo>
                    <a:pt x="25" y="49"/>
                    <a:pt x="27" y="49"/>
                    <a:pt x="28" y="50"/>
                  </a:cubicBezTo>
                  <a:cubicBezTo>
                    <a:pt x="29" y="50"/>
                    <a:pt x="29" y="52"/>
                    <a:pt x="29" y="53"/>
                  </a:cubicBezTo>
                  <a:cubicBezTo>
                    <a:pt x="30" y="56"/>
                    <a:pt x="29" y="58"/>
                    <a:pt x="27" y="60"/>
                  </a:cubicBezTo>
                  <a:cubicBezTo>
                    <a:pt x="25" y="62"/>
                    <a:pt x="23" y="62"/>
                    <a:pt x="20" y="62"/>
                  </a:cubicBezTo>
                  <a:cubicBezTo>
                    <a:pt x="17" y="62"/>
                    <a:pt x="14" y="61"/>
                    <a:pt x="12" y="58"/>
                  </a:cubicBezTo>
                  <a:cubicBezTo>
                    <a:pt x="11" y="56"/>
                    <a:pt x="10" y="53"/>
                    <a:pt x="11" y="51"/>
                  </a:cubicBezTo>
                  <a:cubicBezTo>
                    <a:pt x="12" y="48"/>
                    <a:pt x="13" y="46"/>
                    <a:pt x="15" y="44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25" name="Freeform 439"/>
            <p:cNvSpPr>
              <a:spLocks/>
            </p:cNvSpPr>
            <p:nvPr/>
          </p:nvSpPr>
          <p:spPr bwMode="auto">
            <a:xfrm>
              <a:off x="1611313" y="2516188"/>
              <a:ext cx="146050" cy="271463"/>
            </a:xfrm>
            <a:custGeom>
              <a:avLst/>
              <a:gdLst>
                <a:gd name="T0" fmla="*/ 36 w 39"/>
                <a:gd name="T1" fmla="*/ 64 h 72"/>
                <a:gd name="T2" fmla="*/ 39 w 39"/>
                <a:gd name="T3" fmla="*/ 55 h 72"/>
                <a:gd name="T4" fmla="*/ 35 w 39"/>
                <a:gd name="T5" fmla="*/ 43 h 72"/>
                <a:gd name="T6" fmla="*/ 27 w 39"/>
                <a:gd name="T7" fmla="*/ 34 h 72"/>
                <a:gd name="T8" fmla="*/ 21 w 39"/>
                <a:gd name="T9" fmla="*/ 30 h 72"/>
                <a:gd name="T10" fmla="*/ 16 w 39"/>
                <a:gd name="T11" fmla="*/ 26 h 72"/>
                <a:gd name="T12" fmla="*/ 11 w 39"/>
                <a:gd name="T13" fmla="*/ 20 h 72"/>
                <a:gd name="T14" fmla="*/ 12 w 39"/>
                <a:gd name="T15" fmla="*/ 11 h 72"/>
                <a:gd name="T16" fmla="*/ 18 w 39"/>
                <a:gd name="T17" fmla="*/ 9 h 72"/>
                <a:gd name="T18" fmla="*/ 24 w 39"/>
                <a:gd name="T19" fmla="*/ 15 h 72"/>
                <a:gd name="T20" fmla="*/ 24 w 39"/>
                <a:gd name="T21" fmla="*/ 16 h 72"/>
                <a:gd name="T22" fmla="*/ 26 w 39"/>
                <a:gd name="T23" fmla="*/ 18 h 72"/>
                <a:gd name="T24" fmla="*/ 29 w 39"/>
                <a:gd name="T25" fmla="*/ 18 h 72"/>
                <a:gd name="T26" fmla="*/ 31 w 39"/>
                <a:gd name="T27" fmla="*/ 15 h 72"/>
                <a:gd name="T28" fmla="*/ 29 w 39"/>
                <a:gd name="T29" fmla="*/ 7 h 72"/>
                <a:gd name="T30" fmla="*/ 10 w 39"/>
                <a:gd name="T31" fmla="*/ 2 h 72"/>
                <a:gd name="T32" fmla="*/ 1 w 39"/>
                <a:gd name="T33" fmla="*/ 19 h 72"/>
                <a:gd name="T34" fmla="*/ 9 w 39"/>
                <a:gd name="T35" fmla="*/ 32 h 72"/>
                <a:gd name="T36" fmla="*/ 15 w 39"/>
                <a:gd name="T37" fmla="*/ 37 h 72"/>
                <a:gd name="T38" fmla="*/ 20 w 39"/>
                <a:gd name="T39" fmla="*/ 40 h 72"/>
                <a:gd name="T40" fmla="*/ 29 w 39"/>
                <a:gd name="T41" fmla="*/ 52 h 72"/>
                <a:gd name="T42" fmla="*/ 29 w 39"/>
                <a:gd name="T43" fmla="*/ 55 h 72"/>
                <a:gd name="T44" fmla="*/ 20 w 39"/>
                <a:gd name="T45" fmla="*/ 63 h 72"/>
                <a:gd name="T46" fmla="*/ 15 w 39"/>
                <a:gd name="T47" fmla="*/ 63 h 72"/>
                <a:gd name="T48" fmla="*/ 10 w 39"/>
                <a:gd name="T49" fmla="*/ 54 h 72"/>
                <a:gd name="T50" fmla="*/ 12 w 39"/>
                <a:gd name="T51" fmla="*/ 51 h 72"/>
                <a:gd name="T52" fmla="*/ 16 w 39"/>
                <a:gd name="T53" fmla="*/ 51 h 72"/>
                <a:gd name="T54" fmla="*/ 18 w 39"/>
                <a:gd name="T55" fmla="*/ 52 h 72"/>
                <a:gd name="T56" fmla="*/ 23 w 39"/>
                <a:gd name="T57" fmla="*/ 50 h 72"/>
                <a:gd name="T58" fmla="*/ 22 w 39"/>
                <a:gd name="T59" fmla="*/ 46 h 72"/>
                <a:gd name="T60" fmla="*/ 8 w 39"/>
                <a:gd name="T61" fmla="*/ 44 h 72"/>
                <a:gd name="T62" fmla="*/ 1 w 39"/>
                <a:gd name="T63" fmla="*/ 58 h 72"/>
                <a:gd name="T64" fmla="*/ 18 w 39"/>
                <a:gd name="T65" fmla="*/ 72 h 72"/>
                <a:gd name="T66" fmla="*/ 19 w 39"/>
                <a:gd name="T67" fmla="*/ 72 h 72"/>
                <a:gd name="T68" fmla="*/ 19 w 39"/>
                <a:gd name="T69" fmla="*/ 72 h 72"/>
                <a:gd name="T70" fmla="*/ 36 w 39"/>
                <a:gd name="T71" fmla="*/ 64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9" h="72">
                  <a:moveTo>
                    <a:pt x="36" y="64"/>
                  </a:moveTo>
                  <a:cubicBezTo>
                    <a:pt x="38" y="61"/>
                    <a:pt x="39" y="58"/>
                    <a:pt x="39" y="55"/>
                  </a:cubicBezTo>
                  <a:cubicBezTo>
                    <a:pt x="39" y="51"/>
                    <a:pt x="38" y="47"/>
                    <a:pt x="35" y="43"/>
                  </a:cubicBezTo>
                  <a:cubicBezTo>
                    <a:pt x="33" y="40"/>
                    <a:pt x="30" y="37"/>
                    <a:pt x="27" y="34"/>
                  </a:cubicBezTo>
                  <a:cubicBezTo>
                    <a:pt x="25" y="33"/>
                    <a:pt x="23" y="31"/>
                    <a:pt x="21" y="30"/>
                  </a:cubicBezTo>
                  <a:cubicBezTo>
                    <a:pt x="19" y="29"/>
                    <a:pt x="17" y="28"/>
                    <a:pt x="16" y="26"/>
                  </a:cubicBezTo>
                  <a:cubicBezTo>
                    <a:pt x="13" y="25"/>
                    <a:pt x="12" y="22"/>
                    <a:pt x="11" y="20"/>
                  </a:cubicBezTo>
                  <a:cubicBezTo>
                    <a:pt x="10" y="16"/>
                    <a:pt x="10" y="14"/>
                    <a:pt x="12" y="11"/>
                  </a:cubicBezTo>
                  <a:cubicBezTo>
                    <a:pt x="13" y="9"/>
                    <a:pt x="16" y="8"/>
                    <a:pt x="18" y="9"/>
                  </a:cubicBezTo>
                  <a:cubicBezTo>
                    <a:pt x="22" y="10"/>
                    <a:pt x="24" y="11"/>
                    <a:pt x="24" y="15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5" y="17"/>
                    <a:pt x="25" y="18"/>
                    <a:pt x="26" y="18"/>
                  </a:cubicBezTo>
                  <a:cubicBezTo>
                    <a:pt x="27" y="19"/>
                    <a:pt x="28" y="18"/>
                    <a:pt x="29" y="18"/>
                  </a:cubicBezTo>
                  <a:cubicBezTo>
                    <a:pt x="30" y="17"/>
                    <a:pt x="31" y="16"/>
                    <a:pt x="31" y="15"/>
                  </a:cubicBezTo>
                  <a:cubicBezTo>
                    <a:pt x="31" y="13"/>
                    <a:pt x="31" y="10"/>
                    <a:pt x="29" y="7"/>
                  </a:cubicBezTo>
                  <a:cubicBezTo>
                    <a:pt x="25" y="1"/>
                    <a:pt x="16" y="0"/>
                    <a:pt x="10" y="2"/>
                  </a:cubicBezTo>
                  <a:cubicBezTo>
                    <a:pt x="4" y="5"/>
                    <a:pt x="0" y="12"/>
                    <a:pt x="1" y="19"/>
                  </a:cubicBezTo>
                  <a:cubicBezTo>
                    <a:pt x="2" y="24"/>
                    <a:pt x="5" y="29"/>
                    <a:pt x="9" y="32"/>
                  </a:cubicBezTo>
                  <a:cubicBezTo>
                    <a:pt x="11" y="34"/>
                    <a:pt x="13" y="35"/>
                    <a:pt x="15" y="37"/>
                  </a:cubicBezTo>
                  <a:cubicBezTo>
                    <a:pt x="17" y="38"/>
                    <a:pt x="18" y="39"/>
                    <a:pt x="20" y="40"/>
                  </a:cubicBezTo>
                  <a:cubicBezTo>
                    <a:pt x="25" y="44"/>
                    <a:pt x="28" y="47"/>
                    <a:pt x="29" y="52"/>
                  </a:cubicBezTo>
                  <a:cubicBezTo>
                    <a:pt x="29" y="53"/>
                    <a:pt x="29" y="54"/>
                    <a:pt x="29" y="55"/>
                  </a:cubicBezTo>
                  <a:cubicBezTo>
                    <a:pt x="29" y="59"/>
                    <a:pt x="25" y="63"/>
                    <a:pt x="20" y="63"/>
                  </a:cubicBezTo>
                  <a:cubicBezTo>
                    <a:pt x="18" y="63"/>
                    <a:pt x="17" y="64"/>
                    <a:pt x="15" y="63"/>
                  </a:cubicBezTo>
                  <a:cubicBezTo>
                    <a:pt x="12" y="61"/>
                    <a:pt x="10" y="57"/>
                    <a:pt x="10" y="54"/>
                  </a:cubicBezTo>
                  <a:cubicBezTo>
                    <a:pt x="11" y="52"/>
                    <a:pt x="11" y="51"/>
                    <a:pt x="12" y="51"/>
                  </a:cubicBezTo>
                  <a:cubicBezTo>
                    <a:pt x="13" y="50"/>
                    <a:pt x="15" y="50"/>
                    <a:pt x="16" y="51"/>
                  </a:cubicBezTo>
                  <a:cubicBezTo>
                    <a:pt x="16" y="51"/>
                    <a:pt x="17" y="52"/>
                    <a:pt x="18" y="52"/>
                  </a:cubicBezTo>
                  <a:cubicBezTo>
                    <a:pt x="20" y="53"/>
                    <a:pt x="22" y="52"/>
                    <a:pt x="23" y="50"/>
                  </a:cubicBezTo>
                  <a:cubicBezTo>
                    <a:pt x="24" y="49"/>
                    <a:pt x="23" y="47"/>
                    <a:pt x="22" y="46"/>
                  </a:cubicBezTo>
                  <a:cubicBezTo>
                    <a:pt x="18" y="42"/>
                    <a:pt x="13" y="42"/>
                    <a:pt x="8" y="44"/>
                  </a:cubicBezTo>
                  <a:cubicBezTo>
                    <a:pt x="3" y="46"/>
                    <a:pt x="0" y="52"/>
                    <a:pt x="1" y="58"/>
                  </a:cubicBezTo>
                  <a:cubicBezTo>
                    <a:pt x="3" y="66"/>
                    <a:pt x="10" y="72"/>
                    <a:pt x="18" y="72"/>
                  </a:cubicBezTo>
                  <a:cubicBezTo>
                    <a:pt x="19" y="72"/>
                    <a:pt x="19" y="72"/>
                    <a:pt x="19" y="72"/>
                  </a:cubicBezTo>
                  <a:cubicBezTo>
                    <a:pt x="19" y="72"/>
                    <a:pt x="19" y="72"/>
                    <a:pt x="19" y="72"/>
                  </a:cubicBezTo>
                  <a:cubicBezTo>
                    <a:pt x="26" y="72"/>
                    <a:pt x="31" y="69"/>
                    <a:pt x="36" y="64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26" name="Freeform 440"/>
            <p:cNvSpPr>
              <a:spLocks/>
            </p:cNvSpPr>
            <p:nvPr/>
          </p:nvSpPr>
          <p:spPr bwMode="auto">
            <a:xfrm>
              <a:off x="1055688" y="3743325"/>
              <a:ext cx="33337" cy="369888"/>
            </a:xfrm>
            <a:custGeom>
              <a:avLst/>
              <a:gdLst>
                <a:gd name="T0" fmla="*/ 8 w 9"/>
                <a:gd name="T1" fmla="*/ 4 h 98"/>
                <a:gd name="T2" fmla="*/ 8 w 9"/>
                <a:gd name="T3" fmla="*/ 2 h 98"/>
                <a:gd name="T4" fmla="*/ 5 w 9"/>
                <a:gd name="T5" fmla="*/ 0 h 98"/>
                <a:gd name="T6" fmla="*/ 2 w 9"/>
                <a:gd name="T7" fmla="*/ 2 h 98"/>
                <a:gd name="T8" fmla="*/ 2 w 9"/>
                <a:gd name="T9" fmla="*/ 4 h 98"/>
                <a:gd name="T10" fmla="*/ 1 w 9"/>
                <a:gd name="T11" fmla="*/ 14 h 98"/>
                <a:gd name="T12" fmla="*/ 1 w 9"/>
                <a:gd name="T13" fmla="*/ 22 h 98"/>
                <a:gd name="T14" fmla="*/ 1 w 9"/>
                <a:gd name="T15" fmla="*/ 31 h 98"/>
                <a:gd name="T16" fmla="*/ 0 w 9"/>
                <a:gd name="T17" fmla="*/ 40 h 98"/>
                <a:gd name="T18" fmla="*/ 0 w 9"/>
                <a:gd name="T19" fmla="*/ 53 h 98"/>
                <a:gd name="T20" fmla="*/ 0 w 9"/>
                <a:gd name="T21" fmla="*/ 61 h 98"/>
                <a:gd name="T22" fmla="*/ 0 w 9"/>
                <a:gd name="T23" fmla="*/ 91 h 98"/>
                <a:gd name="T24" fmla="*/ 0 w 9"/>
                <a:gd name="T25" fmla="*/ 95 h 98"/>
                <a:gd name="T26" fmla="*/ 4 w 9"/>
                <a:gd name="T27" fmla="*/ 98 h 98"/>
                <a:gd name="T28" fmla="*/ 4 w 9"/>
                <a:gd name="T29" fmla="*/ 98 h 98"/>
                <a:gd name="T30" fmla="*/ 8 w 9"/>
                <a:gd name="T31" fmla="*/ 95 h 98"/>
                <a:gd name="T32" fmla="*/ 9 w 9"/>
                <a:gd name="T33" fmla="*/ 91 h 98"/>
                <a:gd name="T34" fmla="*/ 9 w 9"/>
                <a:gd name="T35" fmla="*/ 53 h 98"/>
                <a:gd name="T36" fmla="*/ 9 w 9"/>
                <a:gd name="T37" fmla="*/ 53 h 98"/>
                <a:gd name="T38" fmla="*/ 9 w 9"/>
                <a:gd name="T39" fmla="*/ 25 h 98"/>
                <a:gd name="T40" fmla="*/ 8 w 9"/>
                <a:gd name="T41" fmla="*/ 5 h 98"/>
                <a:gd name="T42" fmla="*/ 8 w 9"/>
                <a:gd name="T43" fmla="*/ 4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9" h="98">
                  <a:moveTo>
                    <a:pt x="8" y="4"/>
                  </a:moveTo>
                  <a:cubicBezTo>
                    <a:pt x="8" y="4"/>
                    <a:pt x="8" y="3"/>
                    <a:pt x="8" y="2"/>
                  </a:cubicBezTo>
                  <a:cubicBezTo>
                    <a:pt x="7" y="0"/>
                    <a:pt x="6" y="0"/>
                    <a:pt x="5" y="0"/>
                  </a:cubicBezTo>
                  <a:cubicBezTo>
                    <a:pt x="3" y="0"/>
                    <a:pt x="2" y="1"/>
                    <a:pt x="2" y="2"/>
                  </a:cubicBezTo>
                  <a:cubicBezTo>
                    <a:pt x="2" y="3"/>
                    <a:pt x="2" y="4"/>
                    <a:pt x="2" y="4"/>
                  </a:cubicBezTo>
                  <a:cubicBezTo>
                    <a:pt x="2" y="8"/>
                    <a:pt x="1" y="11"/>
                    <a:pt x="1" y="14"/>
                  </a:cubicBezTo>
                  <a:cubicBezTo>
                    <a:pt x="1" y="17"/>
                    <a:pt x="1" y="19"/>
                    <a:pt x="1" y="22"/>
                  </a:cubicBezTo>
                  <a:cubicBezTo>
                    <a:pt x="1" y="25"/>
                    <a:pt x="1" y="28"/>
                    <a:pt x="1" y="31"/>
                  </a:cubicBezTo>
                  <a:cubicBezTo>
                    <a:pt x="0" y="34"/>
                    <a:pt x="0" y="37"/>
                    <a:pt x="0" y="40"/>
                  </a:cubicBezTo>
                  <a:cubicBezTo>
                    <a:pt x="0" y="44"/>
                    <a:pt x="0" y="49"/>
                    <a:pt x="0" y="53"/>
                  </a:cubicBezTo>
                  <a:cubicBezTo>
                    <a:pt x="0" y="61"/>
                    <a:pt x="0" y="61"/>
                    <a:pt x="0" y="61"/>
                  </a:cubicBezTo>
                  <a:cubicBezTo>
                    <a:pt x="0" y="71"/>
                    <a:pt x="0" y="81"/>
                    <a:pt x="0" y="91"/>
                  </a:cubicBezTo>
                  <a:cubicBezTo>
                    <a:pt x="0" y="93"/>
                    <a:pt x="0" y="94"/>
                    <a:pt x="0" y="95"/>
                  </a:cubicBezTo>
                  <a:cubicBezTo>
                    <a:pt x="1" y="98"/>
                    <a:pt x="3" y="98"/>
                    <a:pt x="4" y="98"/>
                  </a:cubicBezTo>
                  <a:cubicBezTo>
                    <a:pt x="4" y="98"/>
                    <a:pt x="4" y="98"/>
                    <a:pt x="4" y="98"/>
                  </a:cubicBezTo>
                  <a:cubicBezTo>
                    <a:pt x="6" y="98"/>
                    <a:pt x="8" y="97"/>
                    <a:pt x="8" y="95"/>
                  </a:cubicBezTo>
                  <a:cubicBezTo>
                    <a:pt x="9" y="94"/>
                    <a:pt x="9" y="93"/>
                    <a:pt x="9" y="91"/>
                  </a:cubicBezTo>
                  <a:cubicBezTo>
                    <a:pt x="9" y="53"/>
                    <a:pt x="9" y="53"/>
                    <a:pt x="9" y="53"/>
                  </a:cubicBezTo>
                  <a:cubicBezTo>
                    <a:pt x="9" y="53"/>
                    <a:pt x="9" y="53"/>
                    <a:pt x="9" y="53"/>
                  </a:cubicBezTo>
                  <a:cubicBezTo>
                    <a:pt x="9" y="25"/>
                    <a:pt x="9" y="25"/>
                    <a:pt x="9" y="25"/>
                  </a:cubicBezTo>
                  <a:cubicBezTo>
                    <a:pt x="9" y="18"/>
                    <a:pt x="9" y="11"/>
                    <a:pt x="8" y="5"/>
                  </a:cubicBezTo>
                  <a:lnTo>
                    <a:pt x="8" y="4"/>
                  </a:ln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27" name="Freeform 441"/>
            <p:cNvSpPr>
              <a:spLocks/>
            </p:cNvSpPr>
            <p:nvPr/>
          </p:nvSpPr>
          <p:spPr bwMode="auto">
            <a:xfrm>
              <a:off x="1058863" y="1974850"/>
              <a:ext cx="33337" cy="165100"/>
            </a:xfrm>
            <a:custGeom>
              <a:avLst/>
              <a:gdLst>
                <a:gd name="T0" fmla="*/ 0 w 9"/>
                <a:gd name="T1" fmla="*/ 40 h 44"/>
                <a:gd name="T2" fmla="*/ 4 w 9"/>
                <a:gd name="T3" fmla="*/ 44 h 44"/>
                <a:gd name="T4" fmla="*/ 5 w 9"/>
                <a:gd name="T5" fmla="*/ 44 h 44"/>
                <a:gd name="T6" fmla="*/ 9 w 9"/>
                <a:gd name="T7" fmla="*/ 40 h 44"/>
                <a:gd name="T8" fmla="*/ 9 w 9"/>
                <a:gd name="T9" fmla="*/ 38 h 44"/>
                <a:gd name="T10" fmla="*/ 9 w 9"/>
                <a:gd name="T11" fmla="*/ 5 h 44"/>
                <a:gd name="T12" fmla="*/ 9 w 9"/>
                <a:gd name="T13" fmla="*/ 3 h 44"/>
                <a:gd name="T14" fmla="*/ 4 w 9"/>
                <a:gd name="T15" fmla="*/ 0 h 44"/>
                <a:gd name="T16" fmla="*/ 4 w 9"/>
                <a:gd name="T17" fmla="*/ 0 h 44"/>
                <a:gd name="T18" fmla="*/ 0 w 9"/>
                <a:gd name="T19" fmla="*/ 3 h 44"/>
                <a:gd name="T20" fmla="*/ 0 w 9"/>
                <a:gd name="T21" fmla="*/ 6 h 44"/>
                <a:gd name="T22" fmla="*/ 0 w 9"/>
                <a:gd name="T23" fmla="*/ 6 h 44"/>
                <a:gd name="T24" fmla="*/ 0 w 9"/>
                <a:gd name="T25" fmla="*/ 17 h 44"/>
                <a:gd name="T26" fmla="*/ 0 w 9"/>
                <a:gd name="T27" fmla="*/ 26 h 44"/>
                <a:gd name="T28" fmla="*/ 0 w 9"/>
                <a:gd name="T29" fmla="*/ 37 h 44"/>
                <a:gd name="T30" fmla="*/ 0 w 9"/>
                <a:gd name="T31" fmla="*/ 4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" h="44">
                  <a:moveTo>
                    <a:pt x="0" y="40"/>
                  </a:moveTo>
                  <a:cubicBezTo>
                    <a:pt x="1" y="42"/>
                    <a:pt x="3" y="44"/>
                    <a:pt x="4" y="44"/>
                  </a:cubicBezTo>
                  <a:cubicBezTo>
                    <a:pt x="5" y="44"/>
                    <a:pt x="5" y="44"/>
                    <a:pt x="5" y="44"/>
                  </a:cubicBezTo>
                  <a:cubicBezTo>
                    <a:pt x="7" y="43"/>
                    <a:pt x="8" y="42"/>
                    <a:pt x="9" y="40"/>
                  </a:cubicBezTo>
                  <a:cubicBezTo>
                    <a:pt x="9" y="39"/>
                    <a:pt x="9" y="39"/>
                    <a:pt x="9" y="38"/>
                  </a:cubicBezTo>
                  <a:cubicBezTo>
                    <a:pt x="9" y="27"/>
                    <a:pt x="9" y="16"/>
                    <a:pt x="9" y="5"/>
                  </a:cubicBezTo>
                  <a:cubicBezTo>
                    <a:pt x="9" y="5"/>
                    <a:pt x="9" y="4"/>
                    <a:pt x="9" y="3"/>
                  </a:cubicBezTo>
                  <a:cubicBezTo>
                    <a:pt x="8" y="1"/>
                    <a:pt x="7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0" y="5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10"/>
                    <a:pt x="0" y="14"/>
                    <a:pt x="0" y="17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30"/>
                    <a:pt x="0" y="33"/>
                    <a:pt x="0" y="37"/>
                  </a:cubicBezTo>
                  <a:cubicBezTo>
                    <a:pt x="0" y="38"/>
                    <a:pt x="0" y="39"/>
                    <a:pt x="0" y="40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28" name="Freeform 442"/>
            <p:cNvSpPr>
              <a:spLocks/>
            </p:cNvSpPr>
            <p:nvPr/>
          </p:nvSpPr>
          <p:spPr bwMode="auto">
            <a:xfrm>
              <a:off x="1168400" y="2043113"/>
              <a:ext cx="123825" cy="93663"/>
            </a:xfrm>
            <a:custGeom>
              <a:avLst/>
              <a:gdLst>
                <a:gd name="T0" fmla="*/ 4 w 33"/>
                <a:gd name="T1" fmla="*/ 25 h 25"/>
                <a:gd name="T2" fmla="*/ 6 w 33"/>
                <a:gd name="T3" fmla="*/ 24 h 25"/>
                <a:gd name="T4" fmla="*/ 8 w 33"/>
                <a:gd name="T5" fmla="*/ 23 h 25"/>
                <a:gd name="T6" fmla="*/ 11 w 33"/>
                <a:gd name="T7" fmla="*/ 21 h 25"/>
                <a:gd name="T8" fmla="*/ 29 w 33"/>
                <a:gd name="T9" fmla="*/ 9 h 25"/>
                <a:gd name="T10" fmla="*/ 31 w 33"/>
                <a:gd name="T11" fmla="*/ 7 h 25"/>
                <a:gd name="T12" fmla="*/ 32 w 33"/>
                <a:gd name="T13" fmla="*/ 6 h 25"/>
                <a:gd name="T14" fmla="*/ 33 w 33"/>
                <a:gd name="T15" fmla="*/ 4 h 25"/>
                <a:gd name="T16" fmla="*/ 31 w 33"/>
                <a:gd name="T17" fmla="*/ 1 h 25"/>
                <a:gd name="T18" fmla="*/ 28 w 33"/>
                <a:gd name="T19" fmla="*/ 1 h 25"/>
                <a:gd name="T20" fmla="*/ 28 w 33"/>
                <a:gd name="T21" fmla="*/ 1 h 25"/>
                <a:gd name="T22" fmla="*/ 25 w 33"/>
                <a:gd name="T23" fmla="*/ 2 h 25"/>
                <a:gd name="T24" fmla="*/ 4 w 33"/>
                <a:gd name="T25" fmla="*/ 16 h 25"/>
                <a:gd name="T26" fmla="*/ 1 w 33"/>
                <a:gd name="T27" fmla="*/ 18 h 25"/>
                <a:gd name="T28" fmla="*/ 1 w 33"/>
                <a:gd name="T29" fmla="*/ 23 h 25"/>
                <a:gd name="T30" fmla="*/ 4 w 33"/>
                <a:gd name="T31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3" h="25">
                  <a:moveTo>
                    <a:pt x="4" y="25"/>
                  </a:moveTo>
                  <a:cubicBezTo>
                    <a:pt x="5" y="25"/>
                    <a:pt x="5" y="24"/>
                    <a:pt x="6" y="24"/>
                  </a:cubicBezTo>
                  <a:cubicBezTo>
                    <a:pt x="7" y="24"/>
                    <a:pt x="7" y="23"/>
                    <a:pt x="8" y="23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7" y="17"/>
                    <a:pt x="23" y="13"/>
                    <a:pt x="29" y="9"/>
                  </a:cubicBezTo>
                  <a:cubicBezTo>
                    <a:pt x="30" y="9"/>
                    <a:pt x="31" y="8"/>
                    <a:pt x="31" y="7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3" y="6"/>
                    <a:pt x="33" y="5"/>
                    <a:pt x="33" y="4"/>
                  </a:cubicBezTo>
                  <a:cubicBezTo>
                    <a:pt x="33" y="2"/>
                    <a:pt x="32" y="1"/>
                    <a:pt x="31" y="1"/>
                  </a:cubicBezTo>
                  <a:cubicBezTo>
                    <a:pt x="30" y="0"/>
                    <a:pt x="29" y="0"/>
                    <a:pt x="28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7" y="1"/>
                    <a:pt x="26" y="2"/>
                    <a:pt x="25" y="2"/>
                  </a:cubicBezTo>
                  <a:cubicBezTo>
                    <a:pt x="18" y="7"/>
                    <a:pt x="11" y="11"/>
                    <a:pt x="4" y="16"/>
                  </a:cubicBezTo>
                  <a:cubicBezTo>
                    <a:pt x="3" y="16"/>
                    <a:pt x="2" y="17"/>
                    <a:pt x="1" y="18"/>
                  </a:cubicBezTo>
                  <a:cubicBezTo>
                    <a:pt x="0" y="20"/>
                    <a:pt x="0" y="21"/>
                    <a:pt x="1" y="23"/>
                  </a:cubicBezTo>
                  <a:cubicBezTo>
                    <a:pt x="2" y="24"/>
                    <a:pt x="3" y="25"/>
                    <a:pt x="4" y="25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29" name="Freeform 443"/>
            <p:cNvSpPr>
              <a:spLocks/>
            </p:cNvSpPr>
            <p:nvPr/>
          </p:nvSpPr>
          <p:spPr bwMode="auto">
            <a:xfrm>
              <a:off x="855663" y="2043113"/>
              <a:ext cx="128587" cy="93663"/>
            </a:xfrm>
            <a:custGeom>
              <a:avLst/>
              <a:gdLst>
                <a:gd name="T0" fmla="*/ 30 w 34"/>
                <a:gd name="T1" fmla="*/ 16 h 25"/>
                <a:gd name="T2" fmla="*/ 16 w 34"/>
                <a:gd name="T3" fmla="*/ 7 h 25"/>
                <a:gd name="T4" fmla="*/ 10 w 34"/>
                <a:gd name="T5" fmla="*/ 3 h 25"/>
                <a:gd name="T6" fmla="*/ 8 w 34"/>
                <a:gd name="T7" fmla="*/ 2 h 25"/>
                <a:gd name="T8" fmla="*/ 4 w 34"/>
                <a:gd name="T9" fmla="*/ 0 h 25"/>
                <a:gd name="T10" fmla="*/ 1 w 34"/>
                <a:gd name="T11" fmla="*/ 2 h 25"/>
                <a:gd name="T12" fmla="*/ 0 w 34"/>
                <a:gd name="T13" fmla="*/ 5 h 25"/>
                <a:gd name="T14" fmla="*/ 2 w 34"/>
                <a:gd name="T15" fmla="*/ 7 h 25"/>
                <a:gd name="T16" fmla="*/ 3 w 34"/>
                <a:gd name="T17" fmla="*/ 8 h 25"/>
                <a:gd name="T18" fmla="*/ 6 w 34"/>
                <a:gd name="T19" fmla="*/ 10 h 25"/>
                <a:gd name="T20" fmla="*/ 25 w 34"/>
                <a:gd name="T21" fmla="*/ 23 h 25"/>
                <a:gd name="T22" fmla="*/ 28 w 34"/>
                <a:gd name="T23" fmla="*/ 24 h 25"/>
                <a:gd name="T24" fmla="*/ 30 w 34"/>
                <a:gd name="T25" fmla="*/ 25 h 25"/>
                <a:gd name="T26" fmla="*/ 32 w 34"/>
                <a:gd name="T27" fmla="*/ 24 h 25"/>
                <a:gd name="T28" fmla="*/ 34 w 34"/>
                <a:gd name="T29" fmla="*/ 21 h 25"/>
                <a:gd name="T30" fmla="*/ 33 w 34"/>
                <a:gd name="T31" fmla="*/ 18 h 25"/>
                <a:gd name="T32" fmla="*/ 30 w 34"/>
                <a:gd name="T33" fmla="*/ 16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4" h="25">
                  <a:moveTo>
                    <a:pt x="30" y="16"/>
                  </a:moveTo>
                  <a:cubicBezTo>
                    <a:pt x="25" y="13"/>
                    <a:pt x="20" y="10"/>
                    <a:pt x="16" y="7"/>
                  </a:cubicBezTo>
                  <a:cubicBezTo>
                    <a:pt x="14" y="5"/>
                    <a:pt x="12" y="4"/>
                    <a:pt x="10" y="3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7" y="1"/>
                    <a:pt x="6" y="0"/>
                    <a:pt x="4" y="0"/>
                  </a:cubicBezTo>
                  <a:cubicBezTo>
                    <a:pt x="3" y="0"/>
                    <a:pt x="2" y="1"/>
                    <a:pt x="1" y="2"/>
                  </a:cubicBezTo>
                  <a:cubicBezTo>
                    <a:pt x="1" y="2"/>
                    <a:pt x="0" y="3"/>
                    <a:pt x="0" y="5"/>
                  </a:cubicBezTo>
                  <a:cubicBezTo>
                    <a:pt x="1" y="6"/>
                    <a:pt x="1" y="7"/>
                    <a:pt x="2" y="7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9"/>
                    <a:pt x="5" y="9"/>
                    <a:pt x="6" y="10"/>
                  </a:cubicBezTo>
                  <a:cubicBezTo>
                    <a:pt x="12" y="14"/>
                    <a:pt x="19" y="18"/>
                    <a:pt x="25" y="23"/>
                  </a:cubicBezTo>
                  <a:cubicBezTo>
                    <a:pt x="26" y="23"/>
                    <a:pt x="27" y="24"/>
                    <a:pt x="28" y="24"/>
                  </a:cubicBezTo>
                  <a:cubicBezTo>
                    <a:pt x="29" y="24"/>
                    <a:pt x="29" y="25"/>
                    <a:pt x="30" y="25"/>
                  </a:cubicBezTo>
                  <a:cubicBezTo>
                    <a:pt x="30" y="25"/>
                    <a:pt x="31" y="24"/>
                    <a:pt x="32" y="24"/>
                  </a:cubicBezTo>
                  <a:cubicBezTo>
                    <a:pt x="33" y="23"/>
                    <a:pt x="34" y="22"/>
                    <a:pt x="34" y="21"/>
                  </a:cubicBezTo>
                  <a:cubicBezTo>
                    <a:pt x="34" y="20"/>
                    <a:pt x="33" y="19"/>
                    <a:pt x="33" y="18"/>
                  </a:cubicBezTo>
                  <a:cubicBezTo>
                    <a:pt x="32" y="17"/>
                    <a:pt x="31" y="17"/>
                    <a:pt x="30" y="16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94" name="Freeform 444"/>
            <p:cNvSpPr>
              <a:spLocks/>
            </p:cNvSpPr>
            <p:nvPr/>
          </p:nvSpPr>
          <p:spPr bwMode="auto">
            <a:xfrm>
              <a:off x="1058863" y="3397250"/>
              <a:ext cx="33337" cy="139700"/>
            </a:xfrm>
            <a:custGeom>
              <a:avLst/>
              <a:gdLst>
                <a:gd name="T0" fmla="*/ 8 w 9"/>
                <a:gd name="T1" fmla="*/ 3 h 37"/>
                <a:gd name="T2" fmla="*/ 5 w 9"/>
                <a:gd name="T3" fmla="*/ 0 h 37"/>
                <a:gd name="T4" fmla="*/ 1 w 9"/>
                <a:gd name="T5" fmla="*/ 3 h 37"/>
                <a:gd name="T6" fmla="*/ 0 w 9"/>
                <a:gd name="T7" fmla="*/ 8 h 37"/>
                <a:gd name="T8" fmla="*/ 0 w 9"/>
                <a:gd name="T9" fmla="*/ 16 h 37"/>
                <a:gd name="T10" fmla="*/ 0 w 9"/>
                <a:gd name="T11" fmla="*/ 18 h 37"/>
                <a:gd name="T12" fmla="*/ 0 w 9"/>
                <a:gd name="T13" fmla="*/ 18 h 37"/>
                <a:gd name="T14" fmla="*/ 0 w 9"/>
                <a:gd name="T15" fmla="*/ 32 h 37"/>
                <a:gd name="T16" fmla="*/ 1 w 9"/>
                <a:gd name="T17" fmla="*/ 35 h 37"/>
                <a:gd name="T18" fmla="*/ 4 w 9"/>
                <a:gd name="T19" fmla="*/ 37 h 37"/>
                <a:gd name="T20" fmla="*/ 5 w 9"/>
                <a:gd name="T21" fmla="*/ 37 h 37"/>
                <a:gd name="T22" fmla="*/ 9 w 9"/>
                <a:gd name="T23" fmla="*/ 34 h 37"/>
                <a:gd name="T24" fmla="*/ 9 w 9"/>
                <a:gd name="T25" fmla="*/ 32 h 37"/>
                <a:gd name="T26" fmla="*/ 9 w 9"/>
                <a:gd name="T27" fmla="*/ 27 h 37"/>
                <a:gd name="T28" fmla="*/ 9 w 9"/>
                <a:gd name="T29" fmla="*/ 8 h 37"/>
                <a:gd name="T30" fmla="*/ 8 w 9"/>
                <a:gd name="T31" fmla="*/ 3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" h="37">
                  <a:moveTo>
                    <a:pt x="8" y="3"/>
                  </a:moveTo>
                  <a:cubicBezTo>
                    <a:pt x="8" y="1"/>
                    <a:pt x="6" y="0"/>
                    <a:pt x="5" y="0"/>
                  </a:cubicBezTo>
                  <a:cubicBezTo>
                    <a:pt x="3" y="0"/>
                    <a:pt x="2" y="1"/>
                    <a:pt x="1" y="3"/>
                  </a:cubicBezTo>
                  <a:cubicBezTo>
                    <a:pt x="0" y="4"/>
                    <a:pt x="0" y="6"/>
                    <a:pt x="0" y="8"/>
                  </a:cubicBezTo>
                  <a:cubicBezTo>
                    <a:pt x="0" y="10"/>
                    <a:pt x="0" y="13"/>
                    <a:pt x="0" y="16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0" y="33"/>
                    <a:pt x="0" y="34"/>
                    <a:pt x="1" y="35"/>
                  </a:cubicBezTo>
                  <a:cubicBezTo>
                    <a:pt x="1" y="36"/>
                    <a:pt x="3" y="37"/>
                    <a:pt x="4" y="37"/>
                  </a:cubicBezTo>
                  <a:cubicBezTo>
                    <a:pt x="5" y="37"/>
                    <a:pt x="5" y="37"/>
                    <a:pt x="5" y="37"/>
                  </a:cubicBezTo>
                  <a:cubicBezTo>
                    <a:pt x="6" y="37"/>
                    <a:pt x="8" y="36"/>
                    <a:pt x="9" y="34"/>
                  </a:cubicBezTo>
                  <a:cubicBezTo>
                    <a:pt x="9" y="33"/>
                    <a:pt x="9" y="33"/>
                    <a:pt x="9" y="32"/>
                  </a:cubicBezTo>
                  <a:cubicBezTo>
                    <a:pt x="9" y="27"/>
                    <a:pt x="9" y="27"/>
                    <a:pt x="9" y="27"/>
                  </a:cubicBezTo>
                  <a:cubicBezTo>
                    <a:pt x="9" y="20"/>
                    <a:pt x="9" y="14"/>
                    <a:pt x="9" y="8"/>
                  </a:cubicBezTo>
                  <a:cubicBezTo>
                    <a:pt x="9" y="6"/>
                    <a:pt x="8" y="5"/>
                    <a:pt x="8" y="3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95" name="Freeform 445"/>
            <p:cNvSpPr>
              <a:spLocks/>
            </p:cNvSpPr>
            <p:nvPr/>
          </p:nvSpPr>
          <p:spPr bwMode="auto">
            <a:xfrm>
              <a:off x="858838" y="3371850"/>
              <a:ext cx="101600" cy="82550"/>
            </a:xfrm>
            <a:custGeom>
              <a:avLst/>
              <a:gdLst>
                <a:gd name="T0" fmla="*/ 24 w 27"/>
                <a:gd name="T1" fmla="*/ 1 h 22"/>
                <a:gd name="T2" fmla="*/ 20 w 27"/>
                <a:gd name="T3" fmla="*/ 1 h 22"/>
                <a:gd name="T4" fmla="*/ 19 w 27"/>
                <a:gd name="T5" fmla="*/ 3 h 22"/>
                <a:gd name="T6" fmla="*/ 15 w 27"/>
                <a:gd name="T7" fmla="*/ 5 h 22"/>
                <a:gd name="T8" fmla="*/ 5 w 27"/>
                <a:gd name="T9" fmla="*/ 13 h 22"/>
                <a:gd name="T10" fmla="*/ 1 w 27"/>
                <a:gd name="T11" fmla="*/ 17 h 22"/>
                <a:gd name="T12" fmla="*/ 1 w 27"/>
                <a:gd name="T13" fmla="*/ 21 h 22"/>
                <a:gd name="T14" fmla="*/ 4 w 27"/>
                <a:gd name="T15" fmla="*/ 22 h 22"/>
                <a:gd name="T16" fmla="*/ 4 w 27"/>
                <a:gd name="T17" fmla="*/ 22 h 22"/>
                <a:gd name="T18" fmla="*/ 7 w 27"/>
                <a:gd name="T19" fmla="*/ 21 h 22"/>
                <a:gd name="T20" fmla="*/ 9 w 27"/>
                <a:gd name="T21" fmla="*/ 20 h 22"/>
                <a:gd name="T22" fmla="*/ 23 w 27"/>
                <a:gd name="T23" fmla="*/ 9 h 22"/>
                <a:gd name="T24" fmla="*/ 25 w 27"/>
                <a:gd name="T25" fmla="*/ 7 h 22"/>
                <a:gd name="T26" fmla="*/ 27 w 27"/>
                <a:gd name="T27" fmla="*/ 5 h 22"/>
                <a:gd name="T28" fmla="*/ 27 w 27"/>
                <a:gd name="T29" fmla="*/ 4 h 22"/>
                <a:gd name="T30" fmla="*/ 27 w 27"/>
                <a:gd name="T31" fmla="*/ 4 h 22"/>
                <a:gd name="T32" fmla="*/ 24 w 27"/>
                <a:gd name="T33" fmla="*/ 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" h="22">
                  <a:moveTo>
                    <a:pt x="24" y="1"/>
                  </a:moveTo>
                  <a:cubicBezTo>
                    <a:pt x="23" y="0"/>
                    <a:pt x="22" y="0"/>
                    <a:pt x="20" y="1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7" y="4"/>
                    <a:pt x="16" y="4"/>
                    <a:pt x="15" y="5"/>
                  </a:cubicBezTo>
                  <a:cubicBezTo>
                    <a:pt x="12" y="8"/>
                    <a:pt x="8" y="11"/>
                    <a:pt x="5" y="13"/>
                  </a:cubicBezTo>
                  <a:cubicBezTo>
                    <a:pt x="3" y="14"/>
                    <a:pt x="2" y="15"/>
                    <a:pt x="1" y="17"/>
                  </a:cubicBezTo>
                  <a:cubicBezTo>
                    <a:pt x="0" y="18"/>
                    <a:pt x="0" y="19"/>
                    <a:pt x="1" y="21"/>
                  </a:cubicBezTo>
                  <a:cubicBezTo>
                    <a:pt x="1" y="22"/>
                    <a:pt x="2" y="22"/>
                    <a:pt x="4" y="22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5" y="22"/>
                    <a:pt x="6" y="22"/>
                    <a:pt x="7" y="21"/>
                  </a:cubicBezTo>
                  <a:cubicBezTo>
                    <a:pt x="7" y="21"/>
                    <a:pt x="8" y="21"/>
                    <a:pt x="9" y="20"/>
                  </a:cubicBezTo>
                  <a:cubicBezTo>
                    <a:pt x="14" y="16"/>
                    <a:pt x="18" y="13"/>
                    <a:pt x="23" y="9"/>
                  </a:cubicBezTo>
                  <a:cubicBezTo>
                    <a:pt x="24" y="9"/>
                    <a:pt x="25" y="8"/>
                    <a:pt x="25" y="7"/>
                  </a:cubicBezTo>
                  <a:cubicBezTo>
                    <a:pt x="26" y="7"/>
                    <a:pt x="27" y="6"/>
                    <a:pt x="27" y="5"/>
                  </a:cubicBezTo>
                  <a:cubicBezTo>
                    <a:pt x="27" y="4"/>
                    <a:pt x="27" y="4"/>
                    <a:pt x="27" y="4"/>
                  </a:cubicBezTo>
                  <a:cubicBezTo>
                    <a:pt x="27" y="4"/>
                    <a:pt x="27" y="4"/>
                    <a:pt x="27" y="4"/>
                  </a:cubicBezTo>
                  <a:cubicBezTo>
                    <a:pt x="27" y="3"/>
                    <a:pt x="26" y="2"/>
                    <a:pt x="24" y="1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96" name="Freeform 446"/>
            <p:cNvSpPr>
              <a:spLocks/>
            </p:cNvSpPr>
            <p:nvPr/>
          </p:nvSpPr>
          <p:spPr bwMode="auto">
            <a:xfrm>
              <a:off x="1185863" y="3371850"/>
              <a:ext cx="101600" cy="82550"/>
            </a:xfrm>
            <a:custGeom>
              <a:avLst/>
              <a:gdLst>
                <a:gd name="T0" fmla="*/ 7 w 27"/>
                <a:gd name="T1" fmla="*/ 11 h 22"/>
                <a:gd name="T2" fmla="*/ 8 w 27"/>
                <a:gd name="T3" fmla="*/ 12 h 22"/>
                <a:gd name="T4" fmla="*/ 19 w 27"/>
                <a:gd name="T5" fmla="*/ 20 h 22"/>
                <a:gd name="T6" fmla="*/ 23 w 27"/>
                <a:gd name="T7" fmla="*/ 22 h 22"/>
                <a:gd name="T8" fmla="*/ 24 w 27"/>
                <a:gd name="T9" fmla="*/ 22 h 22"/>
                <a:gd name="T10" fmla="*/ 26 w 27"/>
                <a:gd name="T11" fmla="*/ 21 h 22"/>
                <a:gd name="T12" fmla="*/ 27 w 27"/>
                <a:gd name="T13" fmla="*/ 19 h 22"/>
                <a:gd name="T14" fmla="*/ 27 w 27"/>
                <a:gd name="T15" fmla="*/ 19 h 22"/>
                <a:gd name="T16" fmla="*/ 26 w 27"/>
                <a:gd name="T17" fmla="*/ 16 h 22"/>
                <a:gd name="T18" fmla="*/ 26 w 27"/>
                <a:gd name="T19" fmla="*/ 16 h 22"/>
                <a:gd name="T20" fmla="*/ 23 w 27"/>
                <a:gd name="T21" fmla="*/ 13 h 22"/>
                <a:gd name="T22" fmla="*/ 9 w 27"/>
                <a:gd name="T23" fmla="*/ 3 h 22"/>
                <a:gd name="T24" fmla="*/ 7 w 27"/>
                <a:gd name="T25" fmla="*/ 1 h 22"/>
                <a:gd name="T26" fmla="*/ 2 w 27"/>
                <a:gd name="T27" fmla="*/ 2 h 22"/>
                <a:gd name="T28" fmla="*/ 3 w 27"/>
                <a:gd name="T29" fmla="*/ 8 h 22"/>
                <a:gd name="T30" fmla="*/ 7 w 27"/>
                <a:gd name="T31" fmla="*/ 1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7" h="22">
                  <a:moveTo>
                    <a:pt x="7" y="11"/>
                  </a:moveTo>
                  <a:cubicBezTo>
                    <a:pt x="8" y="12"/>
                    <a:pt x="8" y="12"/>
                    <a:pt x="8" y="12"/>
                  </a:cubicBezTo>
                  <a:cubicBezTo>
                    <a:pt x="12" y="15"/>
                    <a:pt x="16" y="18"/>
                    <a:pt x="19" y="20"/>
                  </a:cubicBezTo>
                  <a:cubicBezTo>
                    <a:pt x="20" y="21"/>
                    <a:pt x="22" y="22"/>
                    <a:pt x="23" y="22"/>
                  </a:cubicBezTo>
                  <a:cubicBezTo>
                    <a:pt x="24" y="22"/>
                    <a:pt x="24" y="22"/>
                    <a:pt x="24" y="22"/>
                  </a:cubicBezTo>
                  <a:cubicBezTo>
                    <a:pt x="25" y="22"/>
                    <a:pt x="25" y="22"/>
                    <a:pt x="26" y="21"/>
                  </a:cubicBezTo>
                  <a:cubicBezTo>
                    <a:pt x="27" y="21"/>
                    <a:pt x="27" y="20"/>
                    <a:pt x="27" y="19"/>
                  </a:cubicBezTo>
                  <a:cubicBezTo>
                    <a:pt x="27" y="19"/>
                    <a:pt x="27" y="19"/>
                    <a:pt x="27" y="19"/>
                  </a:cubicBezTo>
                  <a:cubicBezTo>
                    <a:pt x="27" y="18"/>
                    <a:pt x="27" y="17"/>
                    <a:pt x="26" y="16"/>
                  </a:cubicBezTo>
                  <a:cubicBezTo>
                    <a:pt x="26" y="16"/>
                    <a:pt x="26" y="16"/>
                    <a:pt x="26" y="16"/>
                  </a:cubicBezTo>
                  <a:cubicBezTo>
                    <a:pt x="25" y="15"/>
                    <a:pt x="24" y="14"/>
                    <a:pt x="23" y="13"/>
                  </a:cubicBezTo>
                  <a:cubicBezTo>
                    <a:pt x="18" y="10"/>
                    <a:pt x="14" y="6"/>
                    <a:pt x="9" y="3"/>
                  </a:cubicBezTo>
                  <a:cubicBezTo>
                    <a:pt x="8" y="2"/>
                    <a:pt x="7" y="1"/>
                    <a:pt x="7" y="1"/>
                  </a:cubicBezTo>
                  <a:cubicBezTo>
                    <a:pt x="5" y="0"/>
                    <a:pt x="3" y="1"/>
                    <a:pt x="2" y="2"/>
                  </a:cubicBezTo>
                  <a:cubicBezTo>
                    <a:pt x="0" y="4"/>
                    <a:pt x="1" y="6"/>
                    <a:pt x="3" y="8"/>
                  </a:cubicBezTo>
                  <a:cubicBezTo>
                    <a:pt x="4" y="9"/>
                    <a:pt x="6" y="10"/>
                    <a:pt x="7" y="11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  <p:grpSp>
        <p:nvGrpSpPr>
          <p:cNvPr id="597" name="组合 596"/>
          <p:cNvGrpSpPr/>
          <p:nvPr/>
        </p:nvGrpSpPr>
        <p:grpSpPr>
          <a:xfrm>
            <a:off x="800677" y="698546"/>
            <a:ext cx="10498909" cy="4835520"/>
            <a:chOff x="846546" y="1199565"/>
            <a:chExt cx="10498909" cy="4835520"/>
          </a:xfrm>
        </p:grpSpPr>
        <p:sp>
          <p:nvSpPr>
            <p:cNvPr id="598" name="iśľïdê"/>
            <p:cNvSpPr/>
            <p:nvPr/>
          </p:nvSpPr>
          <p:spPr>
            <a:xfrm>
              <a:off x="3536160" y="1199565"/>
              <a:ext cx="5119682" cy="481386"/>
            </a:xfrm>
            <a:prstGeom prst="rect">
              <a:avLst/>
            </a:prstGeom>
            <a:noFill/>
            <a:ln>
              <a:noFill/>
            </a:ln>
            <a:effectLst/>
          </p:spPr>
          <p:txBody>
            <a:bodyPr wrap="none" lIns="90000" tIns="46800" rIns="90000" bIns="46800" anchor="ctr" anchorCtr="0">
              <a:norm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Pct val="25000"/>
                <a:buFontTx/>
                <a:buNone/>
                <a:tabLst/>
                <a:defRPr/>
              </a:pPr>
              <a:r>
                <a:rPr kumimoji="0" lang="zh-CN" altLang="en-US" sz="2400" b="1" i="0" u="none" strike="noStrike" kern="0" cap="none" spc="0" normalizeH="0" baseline="0" noProof="0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</a:rPr>
                <a:t>标题文本预设</a:t>
              </a:r>
              <a:endParaRPr kumimoji="0" lang="zh-CN" altLang="en-US" sz="2400" b="1" i="0" u="none" strike="noStrike" kern="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</a:endParaRPr>
            </a:p>
          </p:txBody>
        </p:sp>
        <p:sp>
          <p:nvSpPr>
            <p:cNvPr id="599" name="íṩľïďé"/>
            <p:cNvSpPr txBox="1"/>
            <p:nvPr/>
          </p:nvSpPr>
          <p:spPr>
            <a:xfrm>
              <a:off x="3536159" y="1680951"/>
              <a:ext cx="5119682" cy="589123"/>
            </a:xfrm>
            <a:prstGeom prst="rect">
              <a:avLst/>
            </a:prstGeom>
            <a:noFill/>
          </p:spPr>
          <p:txBody>
            <a:bodyPr wrap="square" lIns="90000" tIns="46800" rIns="90000" bIns="46800" anchor="ctr">
              <a:normAutofit/>
            </a:bodyPr>
            <a:lstStyle/>
            <a:p>
              <a:pPr lvl="0" algn="ctr">
                <a:lnSpc>
                  <a:spcPct val="150000"/>
                </a:lnSpc>
                <a:defRPr/>
              </a:pPr>
              <a:r>
                <a:rPr lang="en-US" altLang="zh-CN" sz="1200" kern="0" dirty="0">
                  <a:solidFill>
                    <a:srgbClr val="000000"/>
                  </a:solidFill>
                  <a:latin typeface="Arial"/>
                </a:rPr>
                <a:t>Copy paste fonts. Choose the only option to retain text.</a:t>
              </a:r>
            </a:p>
          </p:txBody>
        </p:sp>
        <p:cxnSp>
          <p:nvCxnSpPr>
            <p:cNvPr id="600" name="肘形连接符 599"/>
            <p:cNvCxnSpPr>
              <a:cxnSpLocks/>
              <a:stCxn id="614" idx="0"/>
              <a:endCxn id="599" idx="2"/>
            </p:cNvCxnSpPr>
            <p:nvPr/>
          </p:nvCxnSpPr>
          <p:spPr>
            <a:xfrm rot="5400000" flipH="1" flipV="1">
              <a:off x="3212281" y="1193353"/>
              <a:ext cx="1806998" cy="3960440"/>
            </a:xfrm>
            <a:prstGeom prst="bentConnector3">
              <a:avLst/>
            </a:prstGeom>
            <a:noFill/>
            <a:ln w="6350" cap="flat" cmpd="sng" algn="ctr">
              <a:solidFill>
                <a:srgbClr val="000000">
                  <a:lumMod val="40000"/>
                  <a:lumOff val="60000"/>
                </a:srgbClr>
              </a:solidFill>
              <a:prstDash val="solid"/>
              <a:miter lim="800000"/>
            </a:ln>
            <a:effectLst/>
          </p:spPr>
        </p:cxnSp>
        <p:sp>
          <p:nvSpPr>
            <p:cNvPr id="601" name="îṣḷíḓe"/>
            <p:cNvSpPr txBox="1"/>
            <p:nvPr/>
          </p:nvSpPr>
          <p:spPr>
            <a:xfrm>
              <a:off x="4806986" y="5310077"/>
              <a:ext cx="2578029" cy="725008"/>
            </a:xfrm>
            <a:prstGeom prst="rect">
              <a:avLst/>
            </a:prstGeom>
            <a:noFill/>
          </p:spPr>
          <p:txBody>
            <a:bodyPr wrap="square" lIns="90000" tIns="46800" rIns="90000" bIns="46800" anchor="t">
              <a:normAutofit/>
            </a:bodyPr>
            <a:lstStyle/>
            <a:p>
              <a:pPr lvl="0" algn="ctr">
                <a:lnSpc>
                  <a:spcPct val="150000"/>
                </a:lnSpc>
                <a:defRPr/>
              </a:pPr>
              <a:r>
                <a:rPr lang="en-US" altLang="zh-CN" sz="1100" kern="0" dirty="0">
                  <a:solidFill>
                    <a:srgbClr val="000000"/>
                  </a:solidFill>
                  <a:latin typeface="Arial"/>
                </a:rPr>
                <a:t>Copy paste fonts. Choose the only option to retain text.</a:t>
              </a:r>
            </a:p>
          </p:txBody>
        </p:sp>
        <p:sp>
          <p:nvSpPr>
            <p:cNvPr id="602" name="iṧ1ïde"/>
            <p:cNvSpPr/>
            <p:nvPr/>
          </p:nvSpPr>
          <p:spPr>
            <a:xfrm>
              <a:off x="4806986" y="4989083"/>
              <a:ext cx="2578029" cy="320994"/>
            </a:xfrm>
            <a:prstGeom prst="rect">
              <a:avLst/>
            </a:prstGeom>
          </p:spPr>
          <p:txBody>
            <a:bodyPr wrap="none" lIns="90000" tIns="46800" rIns="90000" bIns="46800" anchor="b">
              <a:normAutofit lnSpcReduction="10000"/>
            </a:bodyPr>
            <a:lstStyle/>
            <a:p>
              <a:pPr marL="0" marR="0" lvl="0" indent="0" algn="ctr" defTabSz="914378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16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</a:rPr>
                <a:t>标题文本预设</a:t>
              </a:r>
              <a:endParaRPr kumimoji="0" lang="zh-CN" altLang="en-US" sz="16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</a:endParaRPr>
            </a:p>
          </p:txBody>
        </p:sp>
        <p:sp>
          <p:nvSpPr>
            <p:cNvPr id="603" name="îṩḻíḓè"/>
            <p:cNvSpPr/>
            <p:nvPr/>
          </p:nvSpPr>
          <p:spPr>
            <a:xfrm>
              <a:off x="5051884" y="4124555"/>
              <a:ext cx="2088232" cy="524144"/>
            </a:xfrm>
            <a:custGeom>
              <a:avLst/>
              <a:gdLst>
                <a:gd name="connsiteX0" fmla="*/ 0 w 2049200"/>
                <a:gd name="connsiteY0" fmla="*/ 0 h 642016"/>
                <a:gd name="connsiteX1" fmla="*/ 1728192 w 2049200"/>
                <a:gd name="connsiteY1" fmla="*/ 0 h 642016"/>
                <a:gd name="connsiteX2" fmla="*/ 2049200 w 2049200"/>
                <a:gd name="connsiteY2" fmla="*/ 321008 h 642016"/>
                <a:gd name="connsiteX3" fmla="*/ 1728192 w 2049200"/>
                <a:gd name="connsiteY3" fmla="*/ 642016 h 642016"/>
                <a:gd name="connsiteX4" fmla="*/ 0 w 2049200"/>
                <a:gd name="connsiteY4" fmla="*/ 642016 h 642016"/>
                <a:gd name="connsiteX5" fmla="*/ 321008 w 2049200"/>
                <a:gd name="connsiteY5" fmla="*/ 321008 h 642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49200" h="642016">
                  <a:moveTo>
                    <a:pt x="0" y="0"/>
                  </a:moveTo>
                  <a:lnTo>
                    <a:pt x="1728192" y="0"/>
                  </a:lnTo>
                  <a:lnTo>
                    <a:pt x="2049200" y="321008"/>
                  </a:lnTo>
                  <a:lnTo>
                    <a:pt x="1728192" y="642016"/>
                  </a:lnTo>
                  <a:lnTo>
                    <a:pt x="0" y="642016"/>
                  </a:lnTo>
                  <a:lnTo>
                    <a:pt x="321008" y="321008"/>
                  </a:lnTo>
                  <a:close/>
                </a:path>
              </a:pathLst>
            </a:custGeom>
            <a:solidFill>
              <a:srgbClr val="B71754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ot="0" spcFirstLastPara="0" vert="horz" wrap="none" lIns="91440" tIns="45720" rIns="91440" bIns="45720" anchor="ctr" anchorCtr="0" forceAA="0" compatLnSpc="1">
              <a:prstTxWarp prst="textNoShape">
                <a:avLst/>
              </a:prstTxWarp>
              <a:norm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20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微软雅黑"/>
                </a:rPr>
                <a:t>关键词</a:t>
              </a:r>
              <a:endParaRPr kumimoji="0" lang="zh-CN" altLang="en-US" sz="2000" b="0" i="0" u="none" strike="noStrike" kern="0" cap="none" spc="0" normalizeH="0" baseline="0" noProof="0" dirty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微软雅黑"/>
              </a:endParaRPr>
            </a:p>
          </p:txBody>
        </p:sp>
        <p:sp>
          <p:nvSpPr>
            <p:cNvPr id="604" name="íşlîḑé"/>
            <p:cNvSpPr/>
            <p:nvPr/>
          </p:nvSpPr>
          <p:spPr>
            <a:xfrm>
              <a:off x="6052080" y="4077072"/>
              <a:ext cx="87842" cy="87842"/>
            </a:xfrm>
            <a:prstGeom prst="ellipse">
              <a:avLst/>
            </a:prstGeom>
            <a:solidFill>
              <a:srgbClr val="108DBE"/>
            </a:solidFill>
            <a:ln w="12700" cap="flat" cmpd="sng" algn="ctr">
              <a:solidFill>
                <a:srgbClr val="FFFFFF"/>
              </a:solidFill>
              <a:prstDash val="solid"/>
              <a:miter lim="800000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微软雅黑"/>
              </a:endParaRPr>
            </a:p>
          </p:txBody>
        </p:sp>
        <p:cxnSp>
          <p:nvCxnSpPr>
            <p:cNvPr id="605" name="肘形连接符 604"/>
            <p:cNvCxnSpPr>
              <a:cxnSpLocks/>
              <a:stCxn id="604" idx="0"/>
              <a:endCxn id="599" idx="2"/>
            </p:cNvCxnSpPr>
            <p:nvPr/>
          </p:nvCxnSpPr>
          <p:spPr>
            <a:xfrm rot="16200000" flipV="1">
              <a:off x="5192502" y="3173572"/>
              <a:ext cx="1806998" cy="1"/>
            </a:xfrm>
            <a:prstGeom prst="bentConnector3">
              <a:avLst/>
            </a:prstGeom>
            <a:noFill/>
            <a:ln w="6350" cap="flat" cmpd="sng" algn="ctr">
              <a:solidFill>
                <a:srgbClr val="000000">
                  <a:lumMod val="40000"/>
                  <a:lumOff val="60000"/>
                </a:srgbClr>
              </a:solidFill>
              <a:prstDash val="solid"/>
              <a:miter lim="800000"/>
            </a:ln>
            <a:effectLst/>
          </p:spPr>
        </p:cxnSp>
        <p:cxnSp>
          <p:nvCxnSpPr>
            <p:cNvPr id="606" name="肘形连接符 605"/>
            <p:cNvCxnSpPr>
              <a:cxnSpLocks/>
              <a:stCxn id="610" idx="0"/>
              <a:endCxn id="599" idx="2"/>
            </p:cNvCxnSpPr>
            <p:nvPr/>
          </p:nvCxnSpPr>
          <p:spPr>
            <a:xfrm rot="16200000" flipV="1">
              <a:off x="7172721" y="1193353"/>
              <a:ext cx="1806998" cy="3960440"/>
            </a:xfrm>
            <a:prstGeom prst="bentConnector3">
              <a:avLst>
                <a:gd name="adj1" fmla="val 50000"/>
              </a:avLst>
            </a:prstGeom>
            <a:noFill/>
            <a:ln w="6350" cap="flat" cmpd="sng" algn="ctr">
              <a:solidFill>
                <a:srgbClr val="000000">
                  <a:lumMod val="40000"/>
                  <a:lumOff val="60000"/>
                </a:srgbClr>
              </a:solidFill>
              <a:prstDash val="solid"/>
              <a:miter lim="800000"/>
            </a:ln>
            <a:effectLst/>
          </p:spPr>
        </p:cxnSp>
        <p:sp>
          <p:nvSpPr>
            <p:cNvPr id="607" name="ïś1íďe"/>
            <p:cNvSpPr txBox="1"/>
            <p:nvPr/>
          </p:nvSpPr>
          <p:spPr>
            <a:xfrm>
              <a:off x="8767426" y="5310077"/>
              <a:ext cx="2578029" cy="725008"/>
            </a:xfrm>
            <a:prstGeom prst="rect">
              <a:avLst/>
            </a:prstGeom>
            <a:noFill/>
          </p:spPr>
          <p:txBody>
            <a:bodyPr wrap="square" lIns="90000" tIns="46800" rIns="90000" bIns="46800" anchor="t">
              <a:normAutofit/>
            </a:bodyPr>
            <a:lstStyle/>
            <a:p>
              <a:pPr lvl="0" algn="ctr">
                <a:lnSpc>
                  <a:spcPct val="150000"/>
                </a:lnSpc>
                <a:defRPr/>
              </a:pPr>
              <a:r>
                <a:rPr lang="en-US" altLang="zh-CN" sz="1100" kern="0" dirty="0">
                  <a:solidFill>
                    <a:srgbClr val="000000"/>
                  </a:solidFill>
                  <a:latin typeface="Arial"/>
                </a:rPr>
                <a:t>Copy paste fonts. Choose the only option to retain text.</a:t>
              </a:r>
            </a:p>
          </p:txBody>
        </p:sp>
        <p:sp>
          <p:nvSpPr>
            <p:cNvPr id="608" name="îṧḻîḋè"/>
            <p:cNvSpPr/>
            <p:nvPr/>
          </p:nvSpPr>
          <p:spPr>
            <a:xfrm>
              <a:off x="8767426" y="4989083"/>
              <a:ext cx="2578029" cy="320994"/>
            </a:xfrm>
            <a:prstGeom prst="rect">
              <a:avLst/>
            </a:prstGeom>
          </p:spPr>
          <p:txBody>
            <a:bodyPr wrap="none" lIns="90000" tIns="46800" rIns="90000" bIns="46800" anchor="b">
              <a:normAutofit lnSpcReduction="10000"/>
            </a:bodyPr>
            <a:lstStyle/>
            <a:p>
              <a:pPr marL="0" marR="0" lvl="0" indent="0" algn="ctr" defTabSz="914378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16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</a:rPr>
                <a:t>标题文本预设</a:t>
              </a:r>
              <a:endParaRPr kumimoji="0" lang="zh-CN" altLang="en-US" sz="16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</a:endParaRPr>
            </a:p>
          </p:txBody>
        </p:sp>
        <p:sp>
          <p:nvSpPr>
            <p:cNvPr id="609" name="iş1íďè"/>
            <p:cNvSpPr/>
            <p:nvPr/>
          </p:nvSpPr>
          <p:spPr>
            <a:xfrm>
              <a:off x="9017828" y="4122833"/>
              <a:ext cx="2077225" cy="525550"/>
            </a:xfrm>
            <a:custGeom>
              <a:avLst/>
              <a:gdLst>
                <a:gd name="connsiteX0" fmla="*/ 0 w 2049200"/>
                <a:gd name="connsiteY0" fmla="*/ 0 h 642016"/>
                <a:gd name="connsiteX1" fmla="*/ 1728192 w 2049200"/>
                <a:gd name="connsiteY1" fmla="*/ 0 h 642016"/>
                <a:gd name="connsiteX2" fmla="*/ 2049200 w 2049200"/>
                <a:gd name="connsiteY2" fmla="*/ 321008 h 642016"/>
                <a:gd name="connsiteX3" fmla="*/ 1728192 w 2049200"/>
                <a:gd name="connsiteY3" fmla="*/ 642016 h 642016"/>
                <a:gd name="connsiteX4" fmla="*/ 0 w 2049200"/>
                <a:gd name="connsiteY4" fmla="*/ 642016 h 642016"/>
                <a:gd name="connsiteX5" fmla="*/ 321008 w 2049200"/>
                <a:gd name="connsiteY5" fmla="*/ 321008 h 642016"/>
                <a:gd name="connsiteX0" fmla="*/ 0 w 2049200"/>
                <a:gd name="connsiteY0" fmla="*/ 0 h 642016"/>
                <a:gd name="connsiteX1" fmla="*/ 1728192 w 2049200"/>
                <a:gd name="connsiteY1" fmla="*/ 0 h 642016"/>
                <a:gd name="connsiteX2" fmla="*/ 1881282 w 2049200"/>
                <a:gd name="connsiteY2" fmla="*/ 141565 h 642016"/>
                <a:gd name="connsiteX3" fmla="*/ 2049200 w 2049200"/>
                <a:gd name="connsiteY3" fmla="*/ 321008 h 642016"/>
                <a:gd name="connsiteX4" fmla="*/ 1728192 w 2049200"/>
                <a:gd name="connsiteY4" fmla="*/ 642016 h 642016"/>
                <a:gd name="connsiteX5" fmla="*/ 0 w 2049200"/>
                <a:gd name="connsiteY5" fmla="*/ 642016 h 642016"/>
                <a:gd name="connsiteX6" fmla="*/ 321008 w 2049200"/>
                <a:gd name="connsiteY6" fmla="*/ 321008 h 642016"/>
                <a:gd name="connsiteX7" fmla="*/ 0 w 2049200"/>
                <a:gd name="connsiteY7" fmla="*/ 0 h 642016"/>
                <a:gd name="connsiteX0" fmla="*/ 0 w 2131013"/>
                <a:gd name="connsiteY0" fmla="*/ 0 h 642016"/>
                <a:gd name="connsiteX1" fmla="*/ 1728192 w 2131013"/>
                <a:gd name="connsiteY1" fmla="*/ 0 h 642016"/>
                <a:gd name="connsiteX2" fmla="*/ 2131013 w 2131013"/>
                <a:gd name="connsiteY2" fmla="*/ 10936 h 642016"/>
                <a:gd name="connsiteX3" fmla="*/ 2049200 w 2131013"/>
                <a:gd name="connsiteY3" fmla="*/ 321008 h 642016"/>
                <a:gd name="connsiteX4" fmla="*/ 1728192 w 2131013"/>
                <a:gd name="connsiteY4" fmla="*/ 642016 h 642016"/>
                <a:gd name="connsiteX5" fmla="*/ 0 w 2131013"/>
                <a:gd name="connsiteY5" fmla="*/ 642016 h 642016"/>
                <a:gd name="connsiteX6" fmla="*/ 321008 w 2131013"/>
                <a:gd name="connsiteY6" fmla="*/ 321008 h 642016"/>
                <a:gd name="connsiteX7" fmla="*/ 0 w 2131013"/>
                <a:gd name="connsiteY7" fmla="*/ 0 h 642016"/>
                <a:gd name="connsiteX0" fmla="*/ 0 w 2131013"/>
                <a:gd name="connsiteY0" fmla="*/ 0 h 655264"/>
                <a:gd name="connsiteX1" fmla="*/ 1728192 w 2131013"/>
                <a:gd name="connsiteY1" fmla="*/ 0 h 655264"/>
                <a:gd name="connsiteX2" fmla="*/ 2131013 w 2131013"/>
                <a:gd name="connsiteY2" fmla="*/ 10936 h 655264"/>
                <a:gd name="connsiteX3" fmla="*/ 2079936 w 2131013"/>
                <a:gd name="connsiteY3" fmla="*/ 655264 h 655264"/>
                <a:gd name="connsiteX4" fmla="*/ 1728192 w 2131013"/>
                <a:gd name="connsiteY4" fmla="*/ 642016 h 655264"/>
                <a:gd name="connsiteX5" fmla="*/ 0 w 2131013"/>
                <a:gd name="connsiteY5" fmla="*/ 642016 h 655264"/>
                <a:gd name="connsiteX6" fmla="*/ 321008 w 2131013"/>
                <a:gd name="connsiteY6" fmla="*/ 321008 h 655264"/>
                <a:gd name="connsiteX7" fmla="*/ 0 w 2131013"/>
                <a:gd name="connsiteY7" fmla="*/ 0 h 655264"/>
                <a:gd name="connsiteX0" fmla="*/ 0 w 2088751"/>
                <a:gd name="connsiteY0" fmla="*/ 4432 h 659696"/>
                <a:gd name="connsiteX1" fmla="*/ 1728192 w 2088751"/>
                <a:gd name="connsiteY1" fmla="*/ 4432 h 659696"/>
                <a:gd name="connsiteX2" fmla="*/ 2088751 w 2088751"/>
                <a:gd name="connsiteY2" fmla="*/ 0 h 659696"/>
                <a:gd name="connsiteX3" fmla="*/ 2079936 w 2088751"/>
                <a:gd name="connsiteY3" fmla="*/ 659696 h 659696"/>
                <a:gd name="connsiteX4" fmla="*/ 1728192 w 2088751"/>
                <a:gd name="connsiteY4" fmla="*/ 646448 h 659696"/>
                <a:gd name="connsiteX5" fmla="*/ 0 w 2088751"/>
                <a:gd name="connsiteY5" fmla="*/ 646448 h 659696"/>
                <a:gd name="connsiteX6" fmla="*/ 321008 w 2088751"/>
                <a:gd name="connsiteY6" fmla="*/ 325440 h 659696"/>
                <a:gd name="connsiteX7" fmla="*/ 0 w 2088751"/>
                <a:gd name="connsiteY7" fmla="*/ 4432 h 659696"/>
                <a:gd name="connsiteX0" fmla="*/ 0 w 2088751"/>
                <a:gd name="connsiteY0" fmla="*/ 0 h 655264"/>
                <a:gd name="connsiteX1" fmla="*/ 1728192 w 2088751"/>
                <a:gd name="connsiteY1" fmla="*/ 0 h 655264"/>
                <a:gd name="connsiteX2" fmla="*/ 2088751 w 2088751"/>
                <a:gd name="connsiteY2" fmla="*/ 3252 h 655264"/>
                <a:gd name="connsiteX3" fmla="*/ 2079936 w 2088751"/>
                <a:gd name="connsiteY3" fmla="*/ 655264 h 655264"/>
                <a:gd name="connsiteX4" fmla="*/ 1728192 w 2088751"/>
                <a:gd name="connsiteY4" fmla="*/ 642016 h 655264"/>
                <a:gd name="connsiteX5" fmla="*/ 0 w 2088751"/>
                <a:gd name="connsiteY5" fmla="*/ 642016 h 655264"/>
                <a:gd name="connsiteX6" fmla="*/ 321008 w 2088751"/>
                <a:gd name="connsiteY6" fmla="*/ 321008 h 655264"/>
                <a:gd name="connsiteX7" fmla="*/ 0 w 2088751"/>
                <a:gd name="connsiteY7" fmla="*/ 0 h 655264"/>
                <a:gd name="connsiteX0" fmla="*/ 0 w 2088751"/>
                <a:gd name="connsiteY0" fmla="*/ 0 h 642016"/>
                <a:gd name="connsiteX1" fmla="*/ 1728192 w 2088751"/>
                <a:gd name="connsiteY1" fmla="*/ 0 h 642016"/>
                <a:gd name="connsiteX2" fmla="*/ 2088751 w 2088751"/>
                <a:gd name="connsiteY2" fmla="*/ 3252 h 642016"/>
                <a:gd name="connsiteX3" fmla="*/ 2083778 w 2088751"/>
                <a:gd name="connsiteY3" fmla="*/ 636054 h 642016"/>
                <a:gd name="connsiteX4" fmla="*/ 1728192 w 2088751"/>
                <a:gd name="connsiteY4" fmla="*/ 642016 h 642016"/>
                <a:gd name="connsiteX5" fmla="*/ 0 w 2088751"/>
                <a:gd name="connsiteY5" fmla="*/ 642016 h 642016"/>
                <a:gd name="connsiteX6" fmla="*/ 321008 w 2088751"/>
                <a:gd name="connsiteY6" fmla="*/ 321008 h 642016"/>
                <a:gd name="connsiteX7" fmla="*/ 0 w 2088751"/>
                <a:gd name="connsiteY7" fmla="*/ 0 h 642016"/>
                <a:gd name="connsiteX0" fmla="*/ 0 w 2088751"/>
                <a:gd name="connsiteY0" fmla="*/ 0 h 642016"/>
                <a:gd name="connsiteX1" fmla="*/ 1728192 w 2088751"/>
                <a:gd name="connsiteY1" fmla="*/ 0 h 642016"/>
                <a:gd name="connsiteX2" fmla="*/ 2088751 w 2088751"/>
                <a:gd name="connsiteY2" fmla="*/ 3252 h 642016"/>
                <a:gd name="connsiteX3" fmla="*/ 2083778 w 2088751"/>
                <a:gd name="connsiteY3" fmla="*/ 636054 h 642016"/>
                <a:gd name="connsiteX4" fmla="*/ 1728192 w 2088751"/>
                <a:gd name="connsiteY4" fmla="*/ 642016 h 642016"/>
                <a:gd name="connsiteX5" fmla="*/ 0 w 2088751"/>
                <a:gd name="connsiteY5" fmla="*/ 642016 h 642016"/>
                <a:gd name="connsiteX6" fmla="*/ 321008 w 2088751"/>
                <a:gd name="connsiteY6" fmla="*/ 321008 h 642016"/>
                <a:gd name="connsiteX7" fmla="*/ 0 w 2088751"/>
                <a:gd name="connsiteY7" fmla="*/ 0 h 642016"/>
                <a:gd name="connsiteX0" fmla="*/ 0 w 2084069"/>
                <a:gd name="connsiteY0" fmla="*/ 0 h 642016"/>
                <a:gd name="connsiteX1" fmla="*/ 1728192 w 2084069"/>
                <a:gd name="connsiteY1" fmla="*/ 0 h 642016"/>
                <a:gd name="connsiteX2" fmla="*/ 2081067 w 2084069"/>
                <a:gd name="connsiteY2" fmla="*/ 3252 h 642016"/>
                <a:gd name="connsiteX3" fmla="*/ 2083778 w 2084069"/>
                <a:gd name="connsiteY3" fmla="*/ 636054 h 642016"/>
                <a:gd name="connsiteX4" fmla="*/ 1728192 w 2084069"/>
                <a:gd name="connsiteY4" fmla="*/ 642016 h 642016"/>
                <a:gd name="connsiteX5" fmla="*/ 0 w 2084069"/>
                <a:gd name="connsiteY5" fmla="*/ 642016 h 642016"/>
                <a:gd name="connsiteX6" fmla="*/ 321008 w 2084069"/>
                <a:gd name="connsiteY6" fmla="*/ 321008 h 642016"/>
                <a:gd name="connsiteX7" fmla="*/ 0 w 2084069"/>
                <a:gd name="connsiteY7" fmla="*/ 0 h 642016"/>
                <a:gd name="connsiteX0" fmla="*/ 0 w 2081067"/>
                <a:gd name="connsiteY0" fmla="*/ 0 h 643738"/>
                <a:gd name="connsiteX1" fmla="*/ 1728192 w 2081067"/>
                <a:gd name="connsiteY1" fmla="*/ 0 h 643738"/>
                <a:gd name="connsiteX2" fmla="*/ 2081067 w 2081067"/>
                <a:gd name="connsiteY2" fmla="*/ 3252 h 643738"/>
                <a:gd name="connsiteX3" fmla="*/ 2068410 w 2081067"/>
                <a:gd name="connsiteY3" fmla="*/ 643738 h 643738"/>
                <a:gd name="connsiteX4" fmla="*/ 1728192 w 2081067"/>
                <a:gd name="connsiteY4" fmla="*/ 642016 h 643738"/>
                <a:gd name="connsiteX5" fmla="*/ 0 w 2081067"/>
                <a:gd name="connsiteY5" fmla="*/ 642016 h 643738"/>
                <a:gd name="connsiteX6" fmla="*/ 321008 w 2081067"/>
                <a:gd name="connsiteY6" fmla="*/ 321008 h 643738"/>
                <a:gd name="connsiteX7" fmla="*/ 0 w 2081067"/>
                <a:gd name="connsiteY7" fmla="*/ 0 h 643738"/>
                <a:gd name="connsiteX0" fmla="*/ 0 w 2081067"/>
                <a:gd name="connsiteY0" fmla="*/ 0 h 643738"/>
                <a:gd name="connsiteX1" fmla="*/ 1728192 w 2081067"/>
                <a:gd name="connsiteY1" fmla="*/ 0 h 643738"/>
                <a:gd name="connsiteX2" fmla="*/ 2081067 w 2081067"/>
                <a:gd name="connsiteY2" fmla="*/ 3252 h 643738"/>
                <a:gd name="connsiteX3" fmla="*/ 2068410 w 2081067"/>
                <a:gd name="connsiteY3" fmla="*/ 643738 h 643738"/>
                <a:gd name="connsiteX4" fmla="*/ 1728192 w 2081067"/>
                <a:gd name="connsiteY4" fmla="*/ 642016 h 643738"/>
                <a:gd name="connsiteX5" fmla="*/ 0 w 2081067"/>
                <a:gd name="connsiteY5" fmla="*/ 642016 h 643738"/>
                <a:gd name="connsiteX6" fmla="*/ 321008 w 2081067"/>
                <a:gd name="connsiteY6" fmla="*/ 321008 h 643738"/>
                <a:gd name="connsiteX7" fmla="*/ 0 w 2081067"/>
                <a:gd name="connsiteY7" fmla="*/ 0 h 643738"/>
                <a:gd name="connsiteX0" fmla="*/ 0 w 2081067"/>
                <a:gd name="connsiteY0" fmla="*/ 0 h 643738"/>
                <a:gd name="connsiteX1" fmla="*/ 1728192 w 2081067"/>
                <a:gd name="connsiteY1" fmla="*/ 0 h 643738"/>
                <a:gd name="connsiteX2" fmla="*/ 2081067 w 2081067"/>
                <a:gd name="connsiteY2" fmla="*/ 3252 h 643738"/>
                <a:gd name="connsiteX3" fmla="*/ 2072252 w 2081067"/>
                <a:gd name="connsiteY3" fmla="*/ 643738 h 643738"/>
                <a:gd name="connsiteX4" fmla="*/ 1728192 w 2081067"/>
                <a:gd name="connsiteY4" fmla="*/ 642016 h 643738"/>
                <a:gd name="connsiteX5" fmla="*/ 0 w 2081067"/>
                <a:gd name="connsiteY5" fmla="*/ 642016 h 643738"/>
                <a:gd name="connsiteX6" fmla="*/ 321008 w 2081067"/>
                <a:gd name="connsiteY6" fmla="*/ 321008 h 643738"/>
                <a:gd name="connsiteX7" fmla="*/ 0 w 2081067"/>
                <a:gd name="connsiteY7" fmla="*/ 0 h 643738"/>
                <a:gd name="connsiteX0" fmla="*/ 0 w 2077225"/>
                <a:gd name="connsiteY0" fmla="*/ 0 h 643738"/>
                <a:gd name="connsiteX1" fmla="*/ 1728192 w 2077225"/>
                <a:gd name="connsiteY1" fmla="*/ 0 h 643738"/>
                <a:gd name="connsiteX2" fmla="*/ 2077225 w 2077225"/>
                <a:gd name="connsiteY2" fmla="*/ 3252 h 643738"/>
                <a:gd name="connsiteX3" fmla="*/ 2072252 w 2077225"/>
                <a:gd name="connsiteY3" fmla="*/ 643738 h 643738"/>
                <a:gd name="connsiteX4" fmla="*/ 1728192 w 2077225"/>
                <a:gd name="connsiteY4" fmla="*/ 642016 h 643738"/>
                <a:gd name="connsiteX5" fmla="*/ 0 w 2077225"/>
                <a:gd name="connsiteY5" fmla="*/ 642016 h 643738"/>
                <a:gd name="connsiteX6" fmla="*/ 321008 w 2077225"/>
                <a:gd name="connsiteY6" fmla="*/ 321008 h 643738"/>
                <a:gd name="connsiteX7" fmla="*/ 0 w 2077225"/>
                <a:gd name="connsiteY7" fmla="*/ 0 h 643738"/>
                <a:gd name="connsiteX0" fmla="*/ 0 w 2077225"/>
                <a:gd name="connsiteY0" fmla="*/ 0 h 643738"/>
                <a:gd name="connsiteX1" fmla="*/ 1728192 w 2077225"/>
                <a:gd name="connsiteY1" fmla="*/ 0 h 643738"/>
                <a:gd name="connsiteX2" fmla="*/ 2077225 w 2077225"/>
                <a:gd name="connsiteY2" fmla="*/ 3252 h 643738"/>
                <a:gd name="connsiteX3" fmla="*/ 2072252 w 2077225"/>
                <a:gd name="connsiteY3" fmla="*/ 643738 h 643738"/>
                <a:gd name="connsiteX4" fmla="*/ 0 w 2077225"/>
                <a:gd name="connsiteY4" fmla="*/ 642016 h 643738"/>
                <a:gd name="connsiteX5" fmla="*/ 321008 w 2077225"/>
                <a:gd name="connsiteY5" fmla="*/ 321008 h 643738"/>
                <a:gd name="connsiteX6" fmla="*/ 0 w 2077225"/>
                <a:gd name="connsiteY6" fmla="*/ 0 h 643738"/>
                <a:gd name="connsiteX0" fmla="*/ 0 w 2077225"/>
                <a:gd name="connsiteY0" fmla="*/ 0 h 643738"/>
                <a:gd name="connsiteX1" fmla="*/ 2077225 w 2077225"/>
                <a:gd name="connsiteY1" fmla="*/ 3252 h 643738"/>
                <a:gd name="connsiteX2" fmla="*/ 2072252 w 2077225"/>
                <a:gd name="connsiteY2" fmla="*/ 643738 h 643738"/>
                <a:gd name="connsiteX3" fmla="*/ 0 w 2077225"/>
                <a:gd name="connsiteY3" fmla="*/ 642016 h 643738"/>
                <a:gd name="connsiteX4" fmla="*/ 321008 w 2077225"/>
                <a:gd name="connsiteY4" fmla="*/ 321008 h 643738"/>
                <a:gd name="connsiteX5" fmla="*/ 0 w 2077225"/>
                <a:gd name="connsiteY5" fmla="*/ 0 h 643738"/>
                <a:gd name="connsiteX0" fmla="*/ 0 w 2077225"/>
                <a:gd name="connsiteY0" fmla="*/ 0 h 643738"/>
                <a:gd name="connsiteX1" fmla="*/ 2077225 w 2077225"/>
                <a:gd name="connsiteY1" fmla="*/ 3252 h 643738"/>
                <a:gd name="connsiteX2" fmla="*/ 2072252 w 2077225"/>
                <a:gd name="connsiteY2" fmla="*/ 643738 h 643738"/>
                <a:gd name="connsiteX3" fmla="*/ 0 w 2077225"/>
                <a:gd name="connsiteY3" fmla="*/ 642016 h 643738"/>
                <a:gd name="connsiteX4" fmla="*/ 321008 w 2077225"/>
                <a:gd name="connsiteY4" fmla="*/ 321008 h 643738"/>
                <a:gd name="connsiteX5" fmla="*/ 0 w 2077225"/>
                <a:gd name="connsiteY5" fmla="*/ 0 h 643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77225" h="643738">
                  <a:moveTo>
                    <a:pt x="0" y="0"/>
                  </a:moveTo>
                  <a:lnTo>
                    <a:pt x="2077225" y="3252"/>
                  </a:lnTo>
                  <a:cubicBezTo>
                    <a:pt x="2075567" y="214186"/>
                    <a:pt x="2073910" y="432804"/>
                    <a:pt x="2072252" y="643738"/>
                  </a:cubicBezTo>
                  <a:lnTo>
                    <a:pt x="0" y="642016"/>
                  </a:lnTo>
                  <a:lnTo>
                    <a:pt x="321008" y="32100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71754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ot="0" spcFirstLastPara="0" vert="horz" wrap="none" lIns="91440" tIns="45720" rIns="91440" bIns="45720" anchor="ctr" anchorCtr="0" forceAA="0" compatLnSpc="1">
              <a:prstTxWarp prst="textNoShape">
                <a:avLst/>
              </a:prstTxWarp>
              <a:norm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20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微软雅黑"/>
                </a:rPr>
                <a:t>关键词</a:t>
              </a:r>
              <a:endParaRPr kumimoji="0" lang="zh-CN" altLang="en-US" sz="2000" b="0" i="0" u="none" strike="noStrike" kern="0" cap="none" spc="0" normalizeH="0" baseline="0" noProof="0" dirty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微软雅黑"/>
              </a:endParaRPr>
            </a:p>
          </p:txBody>
        </p:sp>
        <p:sp>
          <p:nvSpPr>
            <p:cNvPr id="610" name="îślíḋé"/>
            <p:cNvSpPr/>
            <p:nvPr/>
          </p:nvSpPr>
          <p:spPr>
            <a:xfrm>
              <a:off x="10012519" y="4077072"/>
              <a:ext cx="87842" cy="87842"/>
            </a:xfrm>
            <a:prstGeom prst="ellipse">
              <a:avLst/>
            </a:prstGeom>
            <a:solidFill>
              <a:srgbClr val="7C4275"/>
            </a:solidFill>
            <a:ln w="12700" cap="flat" cmpd="sng" algn="ctr">
              <a:solidFill>
                <a:srgbClr val="FFFFFF"/>
              </a:solidFill>
              <a:prstDash val="solid"/>
              <a:miter lim="800000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微软雅黑"/>
              </a:endParaRPr>
            </a:p>
          </p:txBody>
        </p:sp>
        <p:sp>
          <p:nvSpPr>
            <p:cNvPr id="611" name="işḷiḍe"/>
            <p:cNvSpPr/>
            <p:nvPr/>
          </p:nvSpPr>
          <p:spPr>
            <a:xfrm>
              <a:off x="1091444" y="4124555"/>
              <a:ext cx="2088232" cy="524144"/>
            </a:xfrm>
            <a:prstGeom prst="homePlate">
              <a:avLst/>
            </a:prstGeom>
            <a:solidFill>
              <a:srgbClr val="B71754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wrap="none" anchor="ctr">
              <a:norm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20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微软雅黑"/>
                </a:rPr>
                <a:t>关键词</a:t>
              </a:r>
              <a:endParaRPr kumimoji="0" lang="zh-CN" altLang="en-US" sz="2000" b="0" i="0" u="none" strike="noStrike" kern="0" cap="none" spc="0" normalizeH="0" baseline="0" noProof="0" dirty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微软雅黑"/>
              </a:endParaRPr>
            </a:p>
          </p:txBody>
        </p:sp>
        <p:sp>
          <p:nvSpPr>
            <p:cNvPr id="612" name="íS1ïḍè"/>
            <p:cNvSpPr txBox="1"/>
            <p:nvPr/>
          </p:nvSpPr>
          <p:spPr>
            <a:xfrm>
              <a:off x="846546" y="5310077"/>
              <a:ext cx="2578029" cy="725008"/>
            </a:xfrm>
            <a:prstGeom prst="rect">
              <a:avLst/>
            </a:prstGeom>
            <a:noFill/>
          </p:spPr>
          <p:txBody>
            <a:bodyPr wrap="square" lIns="90000" tIns="46800" rIns="90000" bIns="46800" anchor="t">
              <a:normAutofit/>
            </a:bodyPr>
            <a:lstStyle/>
            <a:p>
              <a:pPr lvl="0" algn="ctr">
                <a:lnSpc>
                  <a:spcPct val="150000"/>
                </a:lnSpc>
                <a:defRPr/>
              </a:pPr>
              <a:r>
                <a:rPr lang="en-US" altLang="zh-CN" sz="1100" kern="0" dirty="0">
                  <a:solidFill>
                    <a:srgbClr val="000000"/>
                  </a:solidFill>
                  <a:latin typeface="Arial"/>
                </a:rPr>
                <a:t>Copy paste fonts. Choose the only option to retain text.</a:t>
              </a:r>
            </a:p>
          </p:txBody>
        </p:sp>
        <p:sp>
          <p:nvSpPr>
            <p:cNvPr id="613" name="iṧḷïḋe"/>
            <p:cNvSpPr/>
            <p:nvPr/>
          </p:nvSpPr>
          <p:spPr>
            <a:xfrm>
              <a:off x="846546" y="4989083"/>
              <a:ext cx="2578029" cy="320994"/>
            </a:xfrm>
            <a:prstGeom prst="rect">
              <a:avLst/>
            </a:prstGeom>
          </p:spPr>
          <p:txBody>
            <a:bodyPr wrap="none" lIns="90000" tIns="46800" rIns="90000" bIns="46800" anchor="b">
              <a:normAutofit lnSpcReduction="10000"/>
            </a:bodyPr>
            <a:lstStyle/>
            <a:p>
              <a:pPr marL="0" marR="0" lvl="0" indent="0" algn="ctr" defTabSz="914378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16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</a:rPr>
                <a:t>标题文本预设</a:t>
              </a:r>
              <a:endParaRPr kumimoji="0" lang="zh-CN" altLang="en-US" sz="16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</a:endParaRPr>
            </a:p>
          </p:txBody>
        </p:sp>
        <p:sp>
          <p:nvSpPr>
            <p:cNvPr id="614" name="íSlídé"/>
            <p:cNvSpPr/>
            <p:nvPr/>
          </p:nvSpPr>
          <p:spPr>
            <a:xfrm>
              <a:off x="2091639" y="4077072"/>
              <a:ext cx="87842" cy="87842"/>
            </a:xfrm>
            <a:prstGeom prst="ellipse">
              <a:avLst/>
            </a:prstGeom>
            <a:solidFill>
              <a:srgbClr val="108DBE"/>
            </a:solidFill>
            <a:ln w="12700" cap="flat" cmpd="sng" algn="ctr">
              <a:solidFill>
                <a:srgbClr val="FFFFFF"/>
              </a:solidFill>
              <a:prstDash val="solid"/>
              <a:miter lim="800000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微软雅黑"/>
              </a:endParaRPr>
            </a:p>
          </p:txBody>
        </p:sp>
        <p:sp>
          <p:nvSpPr>
            <p:cNvPr id="615" name="isḻïďè"/>
            <p:cNvSpPr/>
            <p:nvPr/>
          </p:nvSpPr>
          <p:spPr>
            <a:xfrm rot="5400000">
              <a:off x="6096000" y="2749300"/>
              <a:ext cx="0" cy="848544"/>
            </a:xfrm>
            <a:custGeom>
              <a:avLst/>
              <a:gdLst>
                <a:gd name="connsiteX0" fmla="*/ 0 w 2752928"/>
                <a:gd name="connsiteY0" fmla="*/ 2480553 h 2480553"/>
                <a:gd name="connsiteX1" fmla="*/ 0 w 2752928"/>
                <a:gd name="connsiteY1" fmla="*/ 0 h 2480553"/>
                <a:gd name="connsiteX2" fmla="*/ 2752928 w 2752928"/>
                <a:gd name="connsiteY2" fmla="*/ 0 h 2480553"/>
                <a:gd name="connsiteX0" fmla="*/ 0 w 0"/>
                <a:gd name="connsiteY0" fmla="*/ 2480553 h 2480553"/>
                <a:gd name="connsiteX1" fmla="*/ 0 w 0"/>
                <a:gd name="connsiteY1" fmla="*/ 0 h 2480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2480553">
                  <a:moveTo>
                    <a:pt x="0" y="2480553"/>
                  </a:moveTo>
                  <a:lnTo>
                    <a:pt x="0" y="0"/>
                  </a:lnTo>
                </a:path>
              </a:pathLst>
            </a:custGeom>
            <a:noFill/>
            <a:ln w="76200" cap="flat" cmpd="sng" algn="ctr">
              <a:solidFill>
                <a:srgbClr val="000000">
                  <a:lumMod val="40000"/>
                  <a:lumOff val="60000"/>
                </a:srgbClr>
              </a:solidFill>
              <a:prstDash val="solid"/>
              <a:miter lim="800000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微软雅黑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05046019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reeform 5"/>
          <p:cNvSpPr>
            <a:spLocks noEditPoints="1"/>
          </p:cNvSpPr>
          <p:nvPr/>
        </p:nvSpPr>
        <p:spPr bwMode="auto">
          <a:xfrm>
            <a:off x="0" y="-27114"/>
            <a:ext cx="12192000" cy="6885114"/>
          </a:xfrm>
          <a:custGeom>
            <a:avLst/>
            <a:gdLst>
              <a:gd name="T0" fmla="*/ 1470 w 3000"/>
              <a:gd name="T1" fmla="*/ 1952 h 2000"/>
              <a:gd name="T2" fmla="*/ 1468 w 3000"/>
              <a:gd name="T3" fmla="*/ 1963 h 2000"/>
              <a:gd name="T4" fmla="*/ 1613 w 3000"/>
              <a:gd name="T5" fmla="*/ 1860 h 2000"/>
              <a:gd name="T6" fmla="*/ 1620 w 3000"/>
              <a:gd name="T7" fmla="*/ 1864 h 2000"/>
              <a:gd name="T8" fmla="*/ 1384 w 3000"/>
              <a:gd name="T9" fmla="*/ 1778 h 2000"/>
              <a:gd name="T10" fmla="*/ 1384 w 3000"/>
              <a:gd name="T11" fmla="*/ 1775 h 2000"/>
              <a:gd name="T12" fmla="*/ 1483 w 3000"/>
              <a:gd name="T13" fmla="*/ 1685 h 2000"/>
              <a:gd name="T14" fmla="*/ 1483 w 3000"/>
              <a:gd name="T15" fmla="*/ 1685 h 2000"/>
              <a:gd name="T16" fmla="*/ 2911 w 3000"/>
              <a:gd name="T17" fmla="*/ 0 h 2000"/>
              <a:gd name="T18" fmla="*/ 1605 w 3000"/>
              <a:gd name="T19" fmla="*/ 1660 h 2000"/>
              <a:gd name="T20" fmla="*/ 2385 w 3000"/>
              <a:gd name="T21" fmla="*/ 0 h 2000"/>
              <a:gd name="T22" fmla="*/ 2190 w 3000"/>
              <a:gd name="T23" fmla="*/ 0 h 2000"/>
              <a:gd name="T24" fmla="*/ 1535 w 3000"/>
              <a:gd name="T25" fmla="*/ 1670 h 2000"/>
              <a:gd name="T26" fmla="*/ 1535 w 3000"/>
              <a:gd name="T27" fmla="*/ 1669 h 2000"/>
              <a:gd name="T28" fmla="*/ 1829 w 3000"/>
              <a:gd name="T29" fmla="*/ 0 h 2000"/>
              <a:gd name="T30" fmla="*/ 1509 w 3000"/>
              <a:gd name="T31" fmla="*/ 1666 h 2000"/>
              <a:gd name="T32" fmla="*/ 1509 w 3000"/>
              <a:gd name="T33" fmla="*/ 1666 h 2000"/>
              <a:gd name="T34" fmla="*/ 1509 w 3000"/>
              <a:gd name="T35" fmla="*/ 0 h 2000"/>
              <a:gd name="T36" fmla="*/ 1480 w 3000"/>
              <a:gd name="T37" fmla="*/ 1665 h 2000"/>
              <a:gd name="T38" fmla="*/ 1003 w 3000"/>
              <a:gd name="T39" fmla="*/ 0 h 2000"/>
              <a:gd name="T40" fmla="*/ 1452 w 3000"/>
              <a:gd name="T41" fmla="*/ 1657 h 2000"/>
              <a:gd name="T42" fmla="*/ 830 w 3000"/>
              <a:gd name="T43" fmla="*/ 0 h 2000"/>
              <a:gd name="T44" fmla="*/ 1417 w 3000"/>
              <a:gd name="T45" fmla="*/ 1667 h 2000"/>
              <a:gd name="T46" fmla="*/ 1417 w 3000"/>
              <a:gd name="T47" fmla="*/ 1667 h 2000"/>
              <a:gd name="T48" fmla="*/ 91 w 3000"/>
              <a:gd name="T49" fmla="*/ 0 h 2000"/>
              <a:gd name="T50" fmla="*/ 0 w 3000"/>
              <a:gd name="T51" fmla="*/ 256 h 2000"/>
              <a:gd name="T52" fmla="*/ 1382 w 3000"/>
              <a:gd name="T53" fmla="*/ 1735 h 2000"/>
              <a:gd name="T54" fmla="*/ 0 w 3000"/>
              <a:gd name="T55" fmla="*/ 871 h 2000"/>
              <a:gd name="T56" fmla="*/ 1378 w 3000"/>
              <a:gd name="T57" fmla="*/ 1774 h 2000"/>
              <a:gd name="T58" fmla="*/ 0 w 3000"/>
              <a:gd name="T59" fmla="*/ 1607 h 2000"/>
              <a:gd name="T60" fmla="*/ 1370 w 3000"/>
              <a:gd name="T61" fmla="*/ 1814 h 2000"/>
              <a:gd name="T62" fmla="*/ 0 w 3000"/>
              <a:gd name="T63" fmla="*/ 1808 h 2000"/>
              <a:gd name="T64" fmla="*/ 262 w 3000"/>
              <a:gd name="T65" fmla="*/ 2000 h 2000"/>
              <a:gd name="T66" fmla="*/ 1386 w 3000"/>
              <a:gd name="T67" fmla="*/ 1844 h 2000"/>
              <a:gd name="T68" fmla="*/ 1114 w 3000"/>
              <a:gd name="T69" fmla="*/ 2000 h 2000"/>
              <a:gd name="T70" fmla="*/ 1375 w 3000"/>
              <a:gd name="T71" fmla="*/ 1886 h 2000"/>
              <a:gd name="T72" fmla="*/ 1291 w 3000"/>
              <a:gd name="T73" fmla="*/ 2000 h 2000"/>
              <a:gd name="T74" fmla="*/ 1390 w 3000"/>
              <a:gd name="T75" fmla="*/ 1923 h 2000"/>
              <a:gd name="T76" fmla="*/ 1370 w 3000"/>
              <a:gd name="T77" fmla="*/ 2000 h 2000"/>
              <a:gd name="T78" fmla="*/ 1384 w 3000"/>
              <a:gd name="T79" fmla="*/ 2000 h 2000"/>
              <a:gd name="T80" fmla="*/ 1429 w 3000"/>
              <a:gd name="T81" fmla="*/ 1975 h 2000"/>
              <a:gd name="T82" fmla="*/ 1424 w 3000"/>
              <a:gd name="T83" fmla="*/ 2000 h 2000"/>
              <a:gd name="T84" fmla="*/ 1467 w 3000"/>
              <a:gd name="T85" fmla="*/ 1965 h 2000"/>
              <a:gd name="T86" fmla="*/ 1491 w 3000"/>
              <a:gd name="T87" fmla="*/ 2000 h 2000"/>
              <a:gd name="T88" fmla="*/ 1496 w 3000"/>
              <a:gd name="T89" fmla="*/ 2000 h 2000"/>
              <a:gd name="T90" fmla="*/ 1522 w 3000"/>
              <a:gd name="T91" fmla="*/ 1979 h 2000"/>
              <a:gd name="T92" fmla="*/ 1557 w 3000"/>
              <a:gd name="T93" fmla="*/ 2000 h 2000"/>
              <a:gd name="T94" fmla="*/ 1552 w 3000"/>
              <a:gd name="T95" fmla="*/ 1971 h 2000"/>
              <a:gd name="T96" fmla="*/ 1595 w 3000"/>
              <a:gd name="T97" fmla="*/ 2000 h 2000"/>
              <a:gd name="T98" fmla="*/ 1578 w 3000"/>
              <a:gd name="T99" fmla="*/ 1957 h 2000"/>
              <a:gd name="T100" fmla="*/ 1649 w 3000"/>
              <a:gd name="T101" fmla="*/ 2000 h 2000"/>
              <a:gd name="T102" fmla="*/ 1665 w 3000"/>
              <a:gd name="T103" fmla="*/ 2000 h 2000"/>
              <a:gd name="T104" fmla="*/ 1630 w 3000"/>
              <a:gd name="T105" fmla="*/ 1911 h 2000"/>
              <a:gd name="T106" fmla="*/ 1913 w 3000"/>
              <a:gd name="T107" fmla="*/ 2000 h 2000"/>
              <a:gd name="T108" fmla="*/ 2088 w 3000"/>
              <a:gd name="T109" fmla="*/ 2000 h 2000"/>
              <a:gd name="T110" fmla="*/ 1602 w 3000"/>
              <a:gd name="T111" fmla="*/ 1826 h 2000"/>
              <a:gd name="T112" fmla="*/ 3000 w 3000"/>
              <a:gd name="T113" fmla="*/ 1831 h 2000"/>
              <a:gd name="T114" fmla="*/ 1614 w 3000"/>
              <a:gd name="T115" fmla="*/ 1794 h 2000"/>
              <a:gd name="T116" fmla="*/ 3000 w 3000"/>
              <a:gd name="T117" fmla="*/ 1391 h 2000"/>
              <a:gd name="T118" fmla="*/ 1611 w 3000"/>
              <a:gd name="T119" fmla="*/ 1760 h 2000"/>
              <a:gd name="T120" fmla="*/ 3000 w 3000"/>
              <a:gd name="T121" fmla="*/ 896 h 2000"/>
              <a:gd name="T122" fmla="*/ 1603 w 3000"/>
              <a:gd name="T123" fmla="*/ 1725 h 2000"/>
              <a:gd name="T124" fmla="*/ 3000 w 3000"/>
              <a:gd name="T125" fmla="*/ 0 h 20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00" h="2000">
                <a:moveTo>
                  <a:pt x="1468" y="1963"/>
                </a:moveTo>
                <a:cubicBezTo>
                  <a:pt x="1468" y="1958"/>
                  <a:pt x="1469" y="1952"/>
                  <a:pt x="1470" y="1952"/>
                </a:cubicBezTo>
                <a:cubicBezTo>
                  <a:pt x="1470" y="1952"/>
                  <a:pt x="1471" y="1953"/>
                  <a:pt x="1471" y="1954"/>
                </a:cubicBezTo>
                <a:cubicBezTo>
                  <a:pt x="1472" y="1955"/>
                  <a:pt x="1469" y="1960"/>
                  <a:pt x="1468" y="1963"/>
                </a:cubicBezTo>
                <a:moveTo>
                  <a:pt x="1620" y="1864"/>
                </a:moveTo>
                <a:cubicBezTo>
                  <a:pt x="1616" y="1864"/>
                  <a:pt x="1609" y="1863"/>
                  <a:pt x="1613" y="1860"/>
                </a:cubicBezTo>
                <a:cubicBezTo>
                  <a:pt x="1613" y="1860"/>
                  <a:pt x="1613" y="1859"/>
                  <a:pt x="1613" y="1859"/>
                </a:cubicBezTo>
                <a:cubicBezTo>
                  <a:pt x="1615" y="1859"/>
                  <a:pt x="1618" y="1863"/>
                  <a:pt x="1620" y="1864"/>
                </a:cubicBezTo>
                <a:moveTo>
                  <a:pt x="1386" y="1779"/>
                </a:moveTo>
                <a:cubicBezTo>
                  <a:pt x="1385" y="1779"/>
                  <a:pt x="1384" y="1778"/>
                  <a:pt x="1384" y="1778"/>
                </a:cubicBezTo>
                <a:cubicBezTo>
                  <a:pt x="1382" y="1777"/>
                  <a:pt x="1380" y="1775"/>
                  <a:pt x="1379" y="1774"/>
                </a:cubicBezTo>
                <a:cubicBezTo>
                  <a:pt x="1381" y="1774"/>
                  <a:pt x="1383" y="1775"/>
                  <a:pt x="1384" y="1775"/>
                </a:cubicBezTo>
                <a:cubicBezTo>
                  <a:pt x="1389" y="1775"/>
                  <a:pt x="1388" y="1779"/>
                  <a:pt x="1386" y="1779"/>
                </a:cubicBezTo>
                <a:moveTo>
                  <a:pt x="1483" y="1685"/>
                </a:moveTo>
                <a:cubicBezTo>
                  <a:pt x="1481" y="1677"/>
                  <a:pt x="1481" y="1681"/>
                  <a:pt x="1481" y="1668"/>
                </a:cubicBezTo>
                <a:cubicBezTo>
                  <a:pt x="1485" y="1681"/>
                  <a:pt x="1484" y="1676"/>
                  <a:pt x="1483" y="1685"/>
                </a:cubicBezTo>
                <a:moveTo>
                  <a:pt x="3000" y="0"/>
                </a:moveTo>
                <a:cubicBezTo>
                  <a:pt x="2911" y="0"/>
                  <a:pt x="2911" y="0"/>
                  <a:pt x="2911" y="0"/>
                </a:cubicBezTo>
                <a:cubicBezTo>
                  <a:pt x="1907" y="1297"/>
                  <a:pt x="1606" y="1682"/>
                  <a:pt x="1594" y="1682"/>
                </a:cubicBezTo>
                <a:cubicBezTo>
                  <a:pt x="1592" y="1682"/>
                  <a:pt x="1596" y="1674"/>
                  <a:pt x="1605" y="1660"/>
                </a:cubicBezTo>
                <a:cubicBezTo>
                  <a:pt x="1629" y="1621"/>
                  <a:pt x="2075" y="904"/>
                  <a:pt x="2637" y="0"/>
                </a:cubicBezTo>
                <a:cubicBezTo>
                  <a:pt x="2385" y="0"/>
                  <a:pt x="2385" y="0"/>
                  <a:pt x="2385" y="0"/>
                </a:cubicBezTo>
                <a:cubicBezTo>
                  <a:pt x="1923" y="945"/>
                  <a:pt x="1579" y="1645"/>
                  <a:pt x="1575" y="1648"/>
                </a:cubicBezTo>
                <a:cubicBezTo>
                  <a:pt x="1574" y="1640"/>
                  <a:pt x="1837" y="937"/>
                  <a:pt x="2190" y="0"/>
                </a:cubicBezTo>
                <a:cubicBezTo>
                  <a:pt x="1992" y="0"/>
                  <a:pt x="1992" y="0"/>
                  <a:pt x="1992" y="0"/>
                </a:cubicBezTo>
                <a:cubicBezTo>
                  <a:pt x="1557" y="1597"/>
                  <a:pt x="1537" y="1670"/>
                  <a:pt x="1535" y="1670"/>
                </a:cubicBezTo>
                <a:cubicBezTo>
                  <a:pt x="1535" y="1670"/>
                  <a:pt x="1535" y="1670"/>
                  <a:pt x="1535" y="1669"/>
                </a:cubicBezTo>
                <a:cubicBezTo>
                  <a:pt x="1535" y="1669"/>
                  <a:pt x="1535" y="1669"/>
                  <a:pt x="1535" y="1669"/>
                </a:cubicBezTo>
                <a:cubicBezTo>
                  <a:pt x="1535" y="1669"/>
                  <a:pt x="1535" y="1669"/>
                  <a:pt x="1535" y="1669"/>
                </a:cubicBezTo>
                <a:cubicBezTo>
                  <a:pt x="1532" y="1656"/>
                  <a:pt x="1617" y="1185"/>
                  <a:pt x="1829" y="0"/>
                </a:cubicBezTo>
                <a:cubicBezTo>
                  <a:pt x="1656" y="0"/>
                  <a:pt x="1656" y="0"/>
                  <a:pt x="1656" y="0"/>
                </a:cubicBezTo>
                <a:cubicBezTo>
                  <a:pt x="1515" y="1609"/>
                  <a:pt x="1510" y="1666"/>
                  <a:pt x="1509" y="1666"/>
                </a:cubicBezTo>
                <a:cubicBezTo>
                  <a:pt x="1509" y="1666"/>
                  <a:pt x="1509" y="1666"/>
                  <a:pt x="1509" y="1666"/>
                </a:cubicBezTo>
                <a:cubicBezTo>
                  <a:pt x="1509" y="1666"/>
                  <a:pt x="1509" y="1666"/>
                  <a:pt x="1509" y="1666"/>
                </a:cubicBezTo>
                <a:cubicBezTo>
                  <a:pt x="1509" y="1666"/>
                  <a:pt x="1509" y="1666"/>
                  <a:pt x="1509" y="1666"/>
                </a:cubicBezTo>
                <a:cubicBezTo>
                  <a:pt x="1505" y="1664"/>
                  <a:pt x="1506" y="963"/>
                  <a:pt x="1509" y="0"/>
                </a:cubicBezTo>
                <a:cubicBezTo>
                  <a:pt x="1341" y="0"/>
                  <a:pt x="1341" y="0"/>
                  <a:pt x="1341" y="0"/>
                </a:cubicBezTo>
                <a:cubicBezTo>
                  <a:pt x="1420" y="927"/>
                  <a:pt x="1478" y="1614"/>
                  <a:pt x="1480" y="1665"/>
                </a:cubicBezTo>
                <a:cubicBezTo>
                  <a:pt x="1472" y="1628"/>
                  <a:pt x="1353" y="945"/>
                  <a:pt x="1188" y="0"/>
                </a:cubicBezTo>
                <a:cubicBezTo>
                  <a:pt x="1003" y="0"/>
                  <a:pt x="1003" y="0"/>
                  <a:pt x="1003" y="0"/>
                </a:cubicBezTo>
                <a:cubicBezTo>
                  <a:pt x="1121" y="435"/>
                  <a:pt x="1249" y="906"/>
                  <a:pt x="1387" y="1416"/>
                </a:cubicBezTo>
                <a:cubicBezTo>
                  <a:pt x="1451" y="1654"/>
                  <a:pt x="1443" y="1619"/>
                  <a:pt x="1452" y="1657"/>
                </a:cubicBezTo>
                <a:cubicBezTo>
                  <a:pt x="1452" y="1658"/>
                  <a:pt x="1452" y="1658"/>
                  <a:pt x="1452" y="1658"/>
                </a:cubicBezTo>
                <a:cubicBezTo>
                  <a:pt x="1448" y="1658"/>
                  <a:pt x="1187" y="959"/>
                  <a:pt x="830" y="0"/>
                </a:cubicBezTo>
                <a:cubicBezTo>
                  <a:pt x="611" y="0"/>
                  <a:pt x="611" y="0"/>
                  <a:pt x="611" y="0"/>
                </a:cubicBezTo>
                <a:cubicBezTo>
                  <a:pt x="1067" y="936"/>
                  <a:pt x="1415" y="1653"/>
                  <a:pt x="1417" y="1667"/>
                </a:cubicBezTo>
                <a:cubicBezTo>
                  <a:pt x="1426" y="1677"/>
                  <a:pt x="1423" y="1673"/>
                  <a:pt x="1424" y="1681"/>
                </a:cubicBezTo>
                <a:cubicBezTo>
                  <a:pt x="1418" y="1677"/>
                  <a:pt x="1420" y="1681"/>
                  <a:pt x="1417" y="1667"/>
                </a:cubicBezTo>
                <a:cubicBezTo>
                  <a:pt x="1411" y="1662"/>
                  <a:pt x="968" y="944"/>
                  <a:pt x="387" y="0"/>
                </a:cubicBezTo>
                <a:cubicBezTo>
                  <a:pt x="91" y="0"/>
                  <a:pt x="91" y="0"/>
                  <a:pt x="91" y="0"/>
                </a:cubicBezTo>
                <a:cubicBezTo>
                  <a:pt x="806" y="925"/>
                  <a:pt x="1389" y="1682"/>
                  <a:pt x="1390" y="1693"/>
                </a:cubicBezTo>
                <a:cubicBezTo>
                  <a:pt x="1385" y="1692"/>
                  <a:pt x="778" y="1063"/>
                  <a:pt x="0" y="256"/>
                </a:cubicBezTo>
                <a:cubicBezTo>
                  <a:pt x="0" y="599"/>
                  <a:pt x="0" y="599"/>
                  <a:pt x="0" y="599"/>
                </a:cubicBezTo>
                <a:cubicBezTo>
                  <a:pt x="774" y="1230"/>
                  <a:pt x="1380" y="1726"/>
                  <a:pt x="1382" y="1735"/>
                </a:cubicBezTo>
                <a:cubicBezTo>
                  <a:pt x="1382" y="1735"/>
                  <a:pt x="1382" y="1735"/>
                  <a:pt x="1382" y="1735"/>
                </a:cubicBezTo>
                <a:cubicBezTo>
                  <a:pt x="1376" y="1735"/>
                  <a:pt x="788" y="1367"/>
                  <a:pt x="0" y="871"/>
                </a:cubicBezTo>
                <a:cubicBezTo>
                  <a:pt x="0" y="1144"/>
                  <a:pt x="0" y="1144"/>
                  <a:pt x="0" y="1144"/>
                </a:cubicBezTo>
                <a:cubicBezTo>
                  <a:pt x="772" y="1493"/>
                  <a:pt x="1357" y="1760"/>
                  <a:pt x="1378" y="1774"/>
                </a:cubicBezTo>
                <a:cubicBezTo>
                  <a:pt x="1354" y="1769"/>
                  <a:pt x="821" y="1611"/>
                  <a:pt x="0" y="1367"/>
                </a:cubicBezTo>
                <a:cubicBezTo>
                  <a:pt x="0" y="1607"/>
                  <a:pt x="0" y="1607"/>
                  <a:pt x="0" y="1607"/>
                </a:cubicBezTo>
                <a:cubicBezTo>
                  <a:pt x="56" y="1615"/>
                  <a:pt x="112" y="1624"/>
                  <a:pt x="169" y="1632"/>
                </a:cubicBezTo>
                <a:cubicBezTo>
                  <a:pt x="1369" y="1807"/>
                  <a:pt x="1462" y="1814"/>
                  <a:pt x="1370" y="1814"/>
                </a:cubicBezTo>
                <a:cubicBezTo>
                  <a:pt x="1369" y="1814"/>
                  <a:pt x="1368" y="1814"/>
                  <a:pt x="1368" y="1814"/>
                </a:cubicBezTo>
                <a:cubicBezTo>
                  <a:pt x="1348" y="1814"/>
                  <a:pt x="781" y="1811"/>
                  <a:pt x="0" y="1808"/>
                </a:cubicBezTo>
                <a:cubicBezTo>
                  <a:pt x="0" y="2000"/>
                  <a:pt x="0" y="2000"/>
                  <a:pt x="0" y="2000"/>
                </a:cubicBezTo>
                <a:cubicBezTo>
                  <a:pt x="262" y="2000"/>
                  <a:pt x="262" y="2000"/>
                  <a:pt x="262" y="2000"/>
                </a:cubicBezTo>
                <a:cubicBezTo>
                  <a:pt x="903" y="1908"/>
                  <a:pt x="1360" y="1843"/>
                  <a:pt x="1385" y="1843"/>
                </a:cubicBezTo>
                <a:cubicBezTo>
                  <a:pt x="1385" y="1843"/>
                  <a:pt x="1386" y="1844"/>
                  <a:pt x="1386" y="1844"/>
                </a:cubicBezTo>
                <a:cubicBezTo>
                  <a:pt x="1384" y="1845"/>
                  <a:pt x="1183" y="1904"/>
                  <a:pt x="856" y="2000"/>
                </a:cubicBezTo>
                <a:cubicBezTo>
                  <a:pt x="1114" y="2000"/>
                  <a:pt x="1114" y="2000"/>
                  <a:pt x="1114" y="2000"/>
                </a:cubicBezTo>
                <a:cubicBezTo>
                  <a:pt x="1278" y="1926"/>
                  <a:pt x="1370" y="1886"/>
                  <a:pt x="1375" y="1886"/>
                </a:cubicBezTo>
                <a:cubicBezTo>
                  <a:pt x="1375" y="1886"/>
                  <a:pt x="1375" y="1886"/>
                  <a:pt x="1375" y="1886"/>
                </a:cubicBezTo>
                <a:cubicBezTo>
                  <a:pt x="1374" y="1888"/>
                  <a:pt x="1310" y="1928"/>
                  <a:pt x="1196" y="2000"/>
                </a:cubicBezTo>
                <a:cubicBezTo>
                  <a:pt x="1291" y="2000"/>
                  <a:pt x="1291" y="2000"/>
                  <a:pt x="1291" y="2000"/>
                </a:cubicBezTo>
                <a:cubicBezTo>
                  <a:pt x="1353" y="1950"/>
                  <a:pt x="1388" y="1923"/>
                  <a:pt x="1390" y="1923"/>
                </a:cubicBezTo>
                <a:cubicBezTo>
                  <a:pt x="1390" y="1923"/>
                  <a:pt x="1390" y="1923"/>
                  <a:pt x="1390" y="1923"/>
                </a:cubicBezTo>
                <a:cubicBezTo>
                  <a:pt x="1390" y="1924"/>
                  <a:pt x="1365" y="1951"/>
                  <a:pt x="1318" y="2000"/>
                </a:cubicBezTo>
                <a:cubicBezTo>
                  <a:pt x="1370" y="2000"/>
                  <a:pt x="1370" y="2000"/>
                  <a:pt x="1370" y="2000"/>
                </a:cubicBezTo>
                <a:cubicBezTo>
                  <a:pt x="1396" y="1967"/>
                  <a:pt x="1410" y="1950"/>
                  <a:pt x="1411" y="1950"/>
                </a:cubicBezTo>
                <a:cubicBezTo>
                  <a:pt x="1410" y="1955"/>
                  <a:pt x="1417" y="1946"/>
                  <a:pt x="1384" y="2000"/>
                </a:cubicBezTo>
                <a:cubicBezTo>
                  <a:pt x="1417" y="2000"/>
                  <a:pt x="1417" y="2000"/>
                  <a:pt x="1417" y="2000"/>
                </a:cubicBezTo>
                <a:cubicBezTo>
                  <a:pt x="1421" y="1991"/>
                  <a:pt x="1425" y="1983"/>
                  <a:pt x="1429" y="1975"/>
                </a:cubicBezTo>
                <a:cubicBezTo>
                  <a:pt x="1432" y="1970"/>
                  <a:pt x="1433" y="1967"/>
                  <a:pt x="1434" y="1967"/>
                </a:cubicBezTo>
                <a:cubicBezTo>
                  <a:pt x="1435" y="1967"/>
                  <a:pt x="1432" y="1978"/>
                  <a:pt x="1424" y="2000"/>
                </a:cubicBezTo>
                <a:cubicBezTo>
                  <a:pt x="1457" y="2000"/>
                  <a:pt x="1457" y="2000"/>
                  <a:pt x="1457" y="2000"/>
                </a:cubicBezTo>
                <a:cubicBezTo>
                  <a:pt x="1462" y="1982"/>
                  <a:pt x="1466" y="1970"/>
                  <a:pt x="1467" y="1965"/>
                </a:cubicBezTo>
                <a:cubicBezTo>
                  <a:pt x="1467" y="1969"/>
                  <a:pt x="1465" y="1981"/>
                  <a:pt x="1462" y="2000"/>
                </a:cubicBezTo>
                <a:cubicBezTo>
                  <a:pt x="1491" y="2000"/>
                  <a:pt x="1491" y="2000"/>
                  <a:pt x="1491" y="2000"/>
                </a:cubicBezTo>
                <a:cubicBezTo>
                  <a:pt x="1494" y="1967"/>
                  <a:pt x="1495" y="1949"/>
                  <a:pt x="1496" y="1948"/>
                </a:cubicBezTo>
                <a:cubicBezTo>
                  <a:pt x="1496" y="1948"/>
                  <a:pt x="1496" y="1966"/>
                  <a:pt x="1496" y="2000"/>
                </a:cubicBezTo>
                <a:cubicBezTo>
                  <a:pt x="1523" y="2000"/>
                  <a:pt x="1523" y="2000"/>
                  <a:pt x="1523" y="2000"/>
                </a:cubicBezTo>
                <a:cubicBezTo>
                  <a:pt x="1522" y="1986"/>
                  <a:pt x="1521" y="1979"/>
                  <a:pt x="1522" y="1979"/>
                </a:cubicBezTo>
                <a:cubicBezTo>
                  <a:pt x="1522" y="1979"/>
                  <a:pt x="1523" y="1986"/>
                  <a:pt x="1526" y="2000"/>
                </a:cubicBezTo>
                <a:cubicBezTo>
                  <a:pt x="1557" y="2000"/>
                  <a:pt x="1557" y="2000"/>
                  <a:pt x="1557" y="2000"/>
                </a:cubicBezTo>
                <a:cubicBezTo>
                  <a:pt x="1553" y="1979"/>
                  <a:pt x="1550" y="1969"/>
                  <a:pt x="1551" y="1969"/>
                </a:cubicBezTo>
                <a:cubicBezTo>
                  <a:pt x="1551" y="1969"/>
                  <a:pt x="1551" y="1969"/>
                  <a:pt x="1552" y="1971"/>
                </a:cubicBezTo>
                <a:cubicBezTo>
                  <a:pt x="1554" y="1977"/>
                  <a:pt x="1558" y="1986"/>
                  <a:pt x="1563" y="2000"/>
                </a:cubicBezTo>
                <a:cubicBezTo>
                  <a:pt x="1595" y="2000"/>
                  <a:pt x="1595" y="2000"/>
                  <a:pt x="1595" y="2000"/>
                </a:cubicBezTo>
                <a:cubicBezTo>
                  <a:pt x="1579" y="1967"/>
                  <a:pt x="1575" y="1955"/>
                  <a:pt x="1576" y="1955"/>
                </a:cubicBezTo>
                <a:cubicBezTo>
                  <a:pt x="1577" y="1955"/>
                  <a:pt x="1577" y="1956"/>
                  <a:pt x="1578" y="1957"/>
                </a:cubicBezTo>
                <a:cubicBezTo>
                  <a:pt x="1580" y="1959"/>
                  <a:pt x="1589" y="1973"/>
                  <a:pt x="1605" y="2000"/>
                </a:cubicBezTo>
                <a:cubicBezTo>
                  <a:pt x="1649" y="2000"/>
                  <a:pt x="1649" y="2000"/>
                  <a:pt x="1649" y="2000"/>
                </a:cubicBezTo>
                <a:cubicBezTo>
                  <a:pt x="1619" y="1960"/>
                  <a:pt x="1603" y="1939"/>
                  <a:pt x="1603" y="1938"/>
                </a:cubicBezTo>
                <a:cubicBezTo>
                  <a:pt x="1604" y="1938"/>
                  <a:pt x="1626" y="1960"/>
                  <a:pt x="1665" y="2000"/>
                </a:cubicBezTo>
                <a:cubicBezTo>
                  <a:pt x="1735" y="2000"/>
                  <a:pt x="1735" y="2000"/>
                  <a:pt x="1735" y="2000"/>
                </a:cubicBezTo>
                <a:cubicBezTo>
                  <a:pt x="1667" y="1944"/>
                  <a:pt x="1630" y="1913"/>
                  <a:pt x="1630" y="1911"/>
                </a:cubicBezTo>
                <a:cubicBezTo>
                  <a:pt x="1634" y="1911"/>
                  <a:pt x="1673" y="1935"/>
                  <a:pt x="1777" y="2000"/>
                </a:cubicBezTo>
                <a:cubicBezTo>
                  <a:pt x="1913" y="2000"/>
                  <a:pt x="1913" y="2000"/>
                  <a:pt x="1913" y="2000"/>
                </a:cubicBezTo>
                <a:cubicBezTo>
                  <a:pt x="1737" y="1919"/>
                  <a:pt x="1631" y="1870"/>
                  <a:pt x="1622" y="1865"/>
                </a:cubicBezTo>
                <a:cubicBezTo>
                  <a:pt x="1637" y="1867"/>
                  <a:pt x="1811" y="1918"/>
                  <a:pt x="2088" y="2000"/>
                </a:cubicBezTo>
                <a:cubicBezTo>
                  <a:pt x="2777" y="2000"/>
                  <a:pt x="2777" y="2000"/>
                  <a:pt x="2777" y="2000"/>
                </a:cubicBezTo>
                <a:cubicBezTo>
                  <a:pt x="2085" y="1899"/>
                  <a:pt x="1604" y="1828"/>
                  <a:pt x="1602" y="1826"/>
                </a:cubicBezTo>
                <a:cubicBezTo>
                  <a:pt x="1628" y="1825"/>
                  <a:pt x="1681" y="1824"/>
                  <a:pt x="1763" y="1824"/>
                </a:cubicBezTo>
                <a:cubicBezTo>
                  <a:pt x="1969" y="1824"/>
                  <a:pt x="2364" y="1828"/>
                  <a:pt x="3000" y="1831"/>
                </a:cubicBezTo>
                <a:cubicBezTo>
                  <a:pt x="3000" y="1600"/>
                  <a:pt x="3000" y="1600"/>
                  <a:pt x="3000" y="1600"/>
                </a:cubicBezTo>
                <a:cubicBezTo>
                  <a:pt x="2204" y="1713"/>
                  <a:pt x="1626" y="1794"/>
                  <a:pt x="1614" y="1794"/>
                </a:cubicBezTo>
                <a:cubicBezTo>
                  <a:pt x="1614" y="1794"/>
                  <a:pt x="1614" y="1794"/>
                  <a:pt x="1614" y="1794"/>
                </a:cubicBezTo>
                <a:cubicBezTo>
                  <a:pt x="1621" y="1790"/>
                  <a:pt x="2211" y="1619"/>
                  <a:pt x="3000" y="1391"/>
                </a:cubicBezTo>
                <a:cubicBezTo>
                  <a:pt x="3000" y="1138"/>
                  <a:pt x="3000" y="1138"/>
                  <a:pt x="3000" y="1138"/>
                </a:cubicBezTo>
                <a:cubicBezTo>
                  <a:pt x="2202" y="1497"/>
                  <a:pt x="1616" y="1760"/>
                  <a:pt x="1611" y="1760"/>
                </a:cubicBezTo>
                <a:cubicBezTo>
                  <a:pt x="1611" y="1760"/>
                  <a:pt x="1611" y="1760"/>
                  <a:pt x="1611" y="1760"/>
                </a:cubicBezTo>
                <a:cubicBezTo>
                  <a:pt x="1611" y="1756"/>
                  <a:pt x="2202" y="1389"/>
                  <a:pt x="3000" y="896"/>
                </a:cubicBezTo>
                <a:cubicBezTo>
                  <a:pt x="3000" y="597"/>
                  <a:pt x="3000" y="597"/>
                  <a:pt x="3000" y="597"/>
                </a:cubicBezTo>
                <a:cubicBezTo>
                  <a:pt x="2208" y="1239"/>
                  <a:pt x="1608" y="1725"/>
                  <a:pt x="1603" y="1725"/>
                </a:cubicBezTo>
                <a:cubicBezTo>
                  <a:pt x="1607" y="1714"/>
                  <a:pt x="2216" y="1090"/>
                  <a:pt x="3000" y="287"/>
                </a:cubicBezTo>
                <a:cubicBezTo>
                  <a:pt x="3000" y="0"/>
                  <a:pt x="3000" y="0"/>
                  <a:pt x="3000" y="0"/>
                </a:cubicBezTo>
              </a:path>
            </a:pathLst>
          </a:custGeom>
          <a:solidFill>
            <a:srgbClr val="FFEFD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90" name="任意多边形 89"/>
          <p:cNvSpPr>
            <a:spLocks noChangeArrowheads="1"/>
          </p:cNvSpPr>
          <p:nvPr/>
        </p:nvSpPr>
        <p:spPr bwMode="auto">
          <a:xfrm>
            <a:off x="0" y="5870178"/>
            <a:ext cx="12192000" cy="987822"/>
          </a:xfrm>
          <a:custGeom>
            <a:avLst/>
            <a:gdLst>
              <a:gd name="connsiteX0" fmla="*/ 5911555 w 11823110"/>
              <a:gd name="connsiteY0" fmla="*/ 0 h 1609294"/>
              <a:gd name="connsiteX1" fmla="*/ 11823110 w 11823110"/>
              <a:gd name="connsiteY1" fmla="*/ 1480179 h 1609294"/>
              <a:gd name="connsiteX2" fmla="*/ 11797071 w 11823110"/>
              <a:gd name="connsiteY2" fmla="*/ 1609294 h 1609294"/>
              <a:gd name="connsiteX3" fmla="*/ 26039 w 11823110"/>
              <a:gd name="connsiteY3" fmla="*/ 1609294 h 1609294"/>
              <a:gd name="connsiteX4" fmla="*/ 0 w 11823110"/>
              <a:gd name="connsiteY4" fmla="*/ 1480179 h 1609294"/>
              <a:gd name="connsiteX5" fmla="*/ 5911555 w 11823110"/>
              <a:gd name="connsiteY5" fmla="*/ 0 h 16092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823110" h="1609294">
                <a:moveTo>
                  <a:pt x="5911555" y="0"/>
                </a:moveTo>
                <a:cubicBezTo>
                  <a:pt x="9176417" y="0"/>
                  <a:pt x="11823110" y="662699"/>
                  <a:pt x="11823110" y="1480179"/>
                </a:cubicBezTo>
                <a:lnTo>
                  <a:pt x="11797071" y="1609294"/>
                </a:lnTo>
                <a:lnTo>
                  <a:pt x="26039" y="1609294"/>
                </a:lnTo>
                <a:lnTo>
                  <a:pt x="0" y="1480179"/>
                </a:lnTo>
                <a:cubicBezTo>
                  <a:pt x="0" y="662699"/>
                  <a:pt x="2646693" y="0"/>
                  <a:pt x="5911555" y="0"/>
                </a:cubicBezTo>
                <a:close/>
              </a:path>
            </a:pathLst>
          </a:custGeom>
          <a:solidFill>
            <a:srgbClr val="FFB86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grpSp>
        <p:nvGrpSpPr>
          <p:cNvPr id="298" name="组合 297"/>
          <p:cNvGrpSpPr/>
          <p:nvPr/>
        </p:nvGrpSpPr>
        <p:grpSpPr>
          <a:xfrm>
            <a:off x="9805738" y="5616592"/>
            <a:ext cx="1254798" cy="1191093"/>
            <a:chOff x="7902394" y="4899025"/>
            <a:chExt cx="2063750" cy="1958975"/>
          </a:xfrm>
        </p:grpSpPr>
        <p:sp>
          <p:nvSpPr>
            <p:cNvPr id="98" name="Freeform 91"/>
            <p:cNvSpPr>
              <a:spLocks/>
            </p:cNvSpPr>
            <p:nvPr/>
          </p:nvSpPr>
          <p:spPr bwMode="auto">
            <a:xfrm>
              <a:off x="7919856" y="5800725"/>
              <a:ext cx="1089025" cy="277813"/>
            </a:xfrm>
            <a:custGeom>
              <a:avLst/>
              <a:gdLst>
                <a:gd name="T0" fmla="*/ 394 w 413"/>
                <a:gd name="T1" fmla="*/ 43 h 105"/>
                <a:gd name="T2" fmla="*/ 386 w 413"/>
                <a:gd name="T3" fmla="*/ 45 h 105"/>
                <a:gd name="T4" fmla="*/ 381 w 413"/>
                <a:gd name="T5" fmla="*/ 59 h 105"/>
                <a:gd name="T6" fmla="*/ 343 w 413"/>
                <a:gd name="T7" fmla="*/ 68 h 105"/>
                <a:gd name="T8" fmla="*/ 336 w 413"/>
                <a:gd name="T9" fmla="*/ 68 h 105"/>
                <a:gd name="T10" fmla="*/ 327 w 413"/>
                <a:gd name="T11" fmla="*/ 82 h 105"/>
                <a:gd name="T12" fmla="*/ 296 w 413"/>
                <a:gd name="T13" fmla="*/ 95 h 105"/>
                <a:gd name="T14" fmla="*/ 274 w 413"/>
                <a:gd name="T15" fmla="*/ 86 h 105"/>
                <a:gd name="T16" fmla="*/ 264 w 413"/>
                <a:gd name="T17" fmla="*/ 93 h 105"/>
                <a:gd name="T18" fmla="*/ 243 w 413"/>
                <a:gd name="T19" fmla="*/ 104 h 105"/>
                <a:gd name="T20" fmla="*/ 210 w 413"/>
                <a:gd name="T21" fmla="*/ 93 h 105"/>
                <a:gd name="T22" fmla="*/ 183 w 413"/>
                <a:gd name="T23" fmla="*/ 103 h 105"/>
                <a:gd name="T24" fmla="*/ 153 w 413"/>
                <a:gd name="T25" fmla="*/ 98 h 105"/>
                <a:gd name="T26" fmla="*/ 143 w 413"/>
                <a:gd name="T27" fmla="*/ 88 h 105"/>
                <a:gd name="T28" fmla="*/ 132 w 413"/>
                <a:gd name="T29" fmla="*/ 89 h 105"/>
                <a:gd name="T30" fmla="*/ 103 w 413"/>
                <a:gd name="T31" fmla="*/ 95 h 105"/>
                <a:gd name="T32" fmla="*/ 78 w 413"/>
                <a:gd name="T33" fmla="*/ 71 h 105"/>
                <a:gd name="T34" fmla="*/ 73 w 413"/>
                <a:gd name="T35" fmla="*/ 67 h 105"/>
                <a:gd name="T36" fmla="*/ 61 w 413"/>
                <a:gd name="T37" fmla="*/ 71 h 105"/>
                <a:gd name="T38" fmla="*/ 26 w 413"/>
                <a:gd name="T39" fmla="*/ 47 h 105"/>
                <a:gd name="T40" fmla="*/ 20 w 413"/>
                <a:gd name="T41" fmla="*/ 42 h 105"/>
                <a:gd name="T42" fmla="*/ 10 w 413"/>
                <a:gd name="T43" fmla="*/ 43 h 105"/>
                <a:gd name="T44" fmla="*/ 1 w 413"/>
                <a:gd name="T45" fmla="*/ 36 h 105"/>
                <a:gd name="T46" fmla="*/ 0 w 413"/>
                <a:gd name="T47" fmla="*/ 18 h 105"/>
                <a:gd name="T48" fmla="*/ 1 w 413"/>
                <a:gd name="T49" fmla="*/ 6 h 105"/>
                <a:gd name="T50" fmla="*/ 20 w 413"/>
                <a:gd name="T51" fmla="*/ 4 h 105"/>
                <a:gd name="T52" fmla="*/ 58 w 413"/>
                <a:gd name="T53" fmla="*/ 24 h 105"/>
                <a:gd name="T54" fmla="*/ 79 w 413"/>
                <a:gd name="T55" fmla="*/ 35 h 105"/>
                <a:gd name="T56" fmla="*/ 148 w 413"/>
                <a:gd name="T57" fmla="*/ 56 h 105"/>
                <a:gd name="T58" fmla="*/ 169 w 413"/>
                <a:gd name="T59" fmla="*/ 59 h 105"/>
                <a:gd name="T60" fmla="*/ 195 w 413"/>
                <a:gd name="T61" fmla="*/ 62 h 105"/>
                <a:gd name="T62" fmla="*/ 200 w 413"/>
                <a:gd name="T63" fmla="*/ 62 h 105"/>
                <a:gd name="T64" fmla="*/ 206 w 413"/>
                <a:gd name="T65" fmla="*/ 62 h 105"/>
                <a:gd name="T66" fmla="*/ 249 w 413"/>
                <a:gd name="T67" fmla="*/ 58 h 105"/>
                <a:gd name="T68" fmla="*/ 311 w 413"/>
                <a:gd name="T69" fmla="*/ 44 h 105"/>
                <a:gd name="T70" fmla="*/ 355 w 413"/>
                <a:gd name="T71" fmla="*/ 23 h 105"/>
                <a:gd name="T72" fmla="*/ 389 w 413"/>
                <a:gd name="T73" fmla="*/ 5 h 105"/>
                <a:gd name="T74" fmla="*/ 411 w 413"/>
                <a:gd name="T75" fmla="*/ 7 h 105"/>
                <a:gd name="T76" fmla="*/ 411 w 413"/>
                <a:gd name="T77" fmla="*/ 32 h 105"/>
                <a:gd name="T78" fmla="*/ 408 w 413"/>
                <a:gd name="T79" fmla="*/ 41 h 105"/>
                <a:gd name="T80" fmla="*/ 399 w 413"/>
                <a:gd name="T81" fmla="*/ 43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13" h="105">
                  <a:moveTo>
                    <a:pt x="399" y="43"/>
                  </a:moveTo>
                  <a:cubicBezTo>
                    <a:pt x="397" y="43"/>
                    <a:pt x="396" y="43"/>
                    <a:pt x="394" y="43"/>
                  </a:cubicBezTo>
                  <a:cubicBezTo>
                    <a:pt x="392" y="42"/>
                    <a:pt x="391" y="42"/>
                    <a:pt x="389" y="42"/>
                  </a:cubicBezTo>
                  <a:cubicBezTo>
                    <a:pt x="388" y="42"/>
                    <a:pt x="386" y="43"/>
                    <a:pt x="386" y="45"/>
                  </a:cubicBezTo>
                  <a:cubicBezTo>
                    <a:pt x="386" y="46"/>
                    <a:pt x="386" y="46"/>
                    <a:pt x="386" y="47"/>
                  </a:cubicBezTo>
                  <a:cubicBezTo>
                    <a:pt x="385" y="51"/>
                    <a:pt x="383" y="55"/>
                    <a:pt x="381" y="59"/>
                  </a:cubicBezTo>
                  <a:cubicBezTo>
                    <a:pt x="375" y="67"/>
                    <a:pt x="367" y="72"/>
                    <a:pt x="356" y="72"/>
                  </a:cubicBezTo>
                  <a:cubicBezTo>
                    <a:pt x="351" y="72"/>
                    <a:pt x="347" y="70"/>
                    <a:pt x="343" y="68"/>
                  </a:cubicBezTo>
                  <a:cubicBezTo>
                    <a:pt x="342" y="68"/>
                    <a:pt x="340" y="67"/>
                    <a:pt x="339" y="67"/>
                  </a:cubicBezTo>
                  <a:cubicBezTo>
                    <a:pt x="338" y="66"/>
                    <a:pt x="337" y="67"/>
                    <a:pt x="336" y="68"/>
                  </a:cubicBezTo>
                  <a:cubicBezTo>
                    <a:pt x="335" y="69"/>
                    <a:pt x="334" y="70"/>
                    <a:pt x="334" y="71"/>
                  </a:cubicBezTo>
                  <a:cubicBezTo>
                    <a:pt x="332" y="75"/>
                    <a:pt x="330" y="79"/>
                    <a:pt x="327" y="82"/>
                  </a:cubicBezTo>
                  <a:cubicBezTo>
                    <a:pt x="323" y="88"/>
                    <a:pt x="317" y="92"/>
                    <a:pt x="311" y="94"/>
                  </a:cubicBezTo>
                  <a:cubicBezTo>
                    <a:pt x="306" y="96"/>
                    <a:pt x="301" y="96"/>
                    <a:pt x="296" y="95"/>
                  </a:cubicBezTo>
                  <a:cubicBezTo>
                    <a:pt x="290" y="94"/>
                    <a:pt x="285" y="92"/>
                    <a:pt x="280" y="89"/>
                  </a:cubicBezTo>
                  <a:cubicBezTo>
                    <a:pt x="278" y="88"/>
                    <a:pt x="276" y="87"/>
                    <a:pt x="274" y="86"/>
                  </a:cubicBezTo>
                  <a:cubicBezTo>
                    <a:pt x="272" y="85"/>
                    <a:pt x="271" y="86"/>
                    <a:pt x="269" y="87"/>
                  </a:cubicBezTo>
                  <a:cubicBezTo>
                    <a:pt x="267" y="89"/>
                    <a:pt x="266" y="91"/>
                    <a:pt x="264" y="93"/>
                  </a:cubicBezTo>
                  <a:cubicBezTo>
                    <a:pt x="262" y="94"/>
                    <a:pt x="260" y="96"/>
                    <a:pt x="258" y="98"/>
                  </a:cubicBezTo>
                  <a:cubicBezTo>
                    <a:pt x="253" y="102"/>
                    <a:pt x="248" y="103"/>
                    <a:pt x="243" y="104"/>
                  </a:cubicBezTo>
                  <a:cubicBezTo>
                    <a:pt x="237" y="104"/>
                    <a:pt x="231" y="104"/>
                    <a:pt x="225" y="102"/>
                  </a:cubicBezTo>
                  <a:cubicBezTo>
                    <a:pt x="220" y="100"/>
                    <a:pt x="214" y="97"/>
                    <a:pt x="210" y="93"/>
                  </a:cubicBezTo>
                  <a:cubicBezTo>
                    <a:pt x="205" y="90"/>
                    <a:pt x="206" y="90"/>
                    <a:pt x="202" y="93"/>
                  </a:cubicBezTo>
                  <a:cubicBezTo>
                    <a:pt x="196" y="98"/>
                    <a:pt x="190" y="101"/>
                    <a:pt x="183" y="103"/>
                  </a:cubicBezTo>
                  <a:cubicBezTo>
                    <a:pt x="176" y="105"/>
                    <a:pt x="168" y="105"/>
                    <a:pt x="161" y="102"/>
                  </a:cubicBezTo>
                  <a:cubicBezTo>
                    <a:pt x="158" y="101"/>
                    <a:pt x="156" y="99"/>
                    <a:pt x="153" y="98"/>
                  </a:cubicBezTo>
                  <a:cubicBezTo>
                    <a:pt x="150" y="95"/>
                    <a:pt x="148" y="92"/>
                    <a:pt x="145" y="90"/>
                  </a:cubicBezTo>
                  <a:cubicBezTo>
                    <a:pt x="144" y="89"/>
                    <a:pt x="144" y="88"/>
                    <a:pt x="143" y="88"/>
                  </a:cubicBezTo>
                  <a:cubicBezTo>
                    <a:pt x="141" y="85"/>
                    <a:pt x="140" y="85"/>
                    <a:pt x="137" y="87"/>
                  </a:cubicBezTo>
                  <a:cubicBezTo>
                    <a:pt x="135" y="88"/>
                    <a:pt x="133" y="88"/>
                    <a:pt x="132" y="89"/>
                  </a:cubicBezTo>
                  <a:cubicBezTo>
                    <a:pt x="125" y="93"/>
                    <a:pt x="118" y="95"/>
                    <a:pt x="111" y="96"/>
                  </a:cubicBezTo>
                  <a:cubicBezTo>
                    <a:pt x="108" y="96"/>
                    <a:pt x="106" y="96"/>
                    <a:pt x="103" y="95"/>
                  </a:cubicBezTo>
                  <a:cubicBezTo>
                    <a:pt x="96" y="93"/>
                    <a:pt x="90" y="89"/>
                    <a:pt x="85" y="83"/>
                  </a:cubicBezTo>
                  <a:cubicBezTo>
                    <a:pt x="82" y="79"/>
                    <a:pt x="80" y="75"/>
                    <a:pt x="78" y="71"/>
                  </a:cubicBezTo>
                  <a:cubicBezTo>
                    <a:pt x="77" y="70"/>
                    <a:pt x="77" y="68"/>
                    <a:pt x="76" y="67"/>
                  </a:cubicBezTo>
                  <a:cubicBezTo>
                    <a:pt x="75" y="67"/>
                    <a:pt x="74" y="66"/>
                    <a:pt x="73" y="67"/>
                  </a:cubicBezTo>
                  <a:cubicBezTo>
                    <a:pt x="72" y="67"/>
                    <a:pt x="70" y="68"/>
                    <a:pt x="69" y="68"/>
                  </a:cubicBezTo>
                  <a:cubicBezTo>
                    <a:pt x="67" y="70"/>
                    <a:pt x="64" y="71"/>
                    <a:pt x="61" y="71"/>
                  </a:cubicBezTo>
                  <a:cubicBezTo>
                    <a:pt x="52" y="74"/>
                    <a:pt x="43" y="71"/>
                    <a:pt x="36" y="64"/>
                  </a:cubicBezTo>
                  <a:cubicBezTo>
                    <a:pt x="31" y="60"/>
                    <a:pt x="28" y="54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5" y="43"/>
                    <a:pt x="25" y="42"/>
                    <a:pt x="20" y="42"/>
                  </a:cubicBezTo>
                  <a:cubicBezTo>
                    <a:pt x="19" y="42"/>
                    <a:pt x="19" y="42"/>
                    <a:pt x="18" y="43"/>
                  </a:cubicBezTo>
                  <a:cubicBezTo>
                    <a:pt x="15" y="43"/>
                    <a:pt x="13" y="43"/>
                    <a:pt x="10" y="43"/>
                  </a:cubicBezTo>
                  <a:cubicBezTo>
                    <a:pt x="9" y="43"/>
                    <a:pt x="7" y="42"/>
                    <a:pt x="6" y="42"/>
                  </a:cubicBezTo>
                  <a:cubicBezTo>
                    <a:pt x="3" y="41"/>
                    <a:pt x="2" y="39"/>
                    <a:pt x="1" y="36"/>
                  </a:cubicBezTo>
                  <a:cubicBezTo>
                    <a:pt x="1" y="32"/>
                    <a:pt x="0" y="28"/>
                    <a:pt x="0" y="24"/>
                  </a:cubicBezTo>
                  <a:cubicBezTo>
                    <a:pt x="0" y="22"/>
                    <a:pt x="0" y="20"/>
                    <a:pt x="0" y="18"/>
                  </a:cubicBezTo>
                  <a:cubicBezTo>
                    <a:pt x="0" y="14"/>
                    <a:pt x="0" y="11"/>
                    <a:pt x="1" y="7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2"/>
                    <a:pt x="5" y="0"/>
                    <a:pt x="10" y="1"/>
                  </a:cubicBezTo>
                  <a:cubicBezTo>
                    <a:pt x="13" y="1"/>
                    <a:pt x="17" y="2"/>
                    <a:pt x="20" y="4"/>
                  </a:cubicBezTo>
                  <a:cubicBezTo>
                    <a:pt x="28" y="8"/>
                    <a:pt x="35" y="11"/>
                    <a:pt x="42" y="15"/>
                  </a:cubicBezTo>
                  <a:cubicBezTo>
                    <a:pt x="48" y="18"/>
                    <a:pt x="53" y="21"/>
                    <a:pt x="58" y="24"/>
                  </a:cubicBezTo>
                  <a:cubicBezTo>
                    <a:pt x="62" y="26"/>
                    <a:pt x="65" y="28"/>
                    <a:pt x="69" y="30"/>
                  </a:cubicBezTo>
                  <a:cubicBezTo>
                    <a:pt x="72" y="32"/>
                    <a:pt x="76" y="34"/>
                    <a:pt x="79" y="35"/>
                  </a:cubicBezTo>
                  <a:cubicBezTo>
                    <a:pt x="89" y="39"/>
                    <a:pt x="99" y="43"/>
                    <a:pt x="109" y="46"/>
                  </a:cubicBezTo>
                  <a:cubicBezTo>
                    <a:pt x="121" y="51"/>
                    <a:pt x="134" y="54"/>
                    <a:pt x="148" y="56"/>
                  </a:cubicBezTo>
                  <a:cubicBezTo>
                    <a:pt x="152" y="57"/>
                    <a:pt x="157" y="58"/>
                    <a:pt x="162" y="58"/>
                  </a:cubicBezTo>
                  <a:cubicBezTo>
                    <a:pt x="165" y="58"/>
                    <a:pt x="167" y="59"/>
                    <a:pt x="169" y="59"/>
                  </a:cubicBezTo>
                  <a:cubicBezTo>
                    <a:pt x="173" y="60"/>
                    <a:pt x="177" y="60"/>
                    <a:pt x="182" y="61"/>
                  </a:cubicBezTo>
                  <a:cubicBezTo>
                    <a:pt x="186" y="61"/>
                    <a:pt x="190" y="61"/>
                    <a:pt x="195" y="62"/>
                  </a:cubicBezTo>
                  <a:cubicBezTo>
                    <a:pt x="196" y="62"/>
                    <a:pt x="197" y="62"/>
                    <a:pt x="198" y="62"/>
                  </a:cubicBezTo>
                  <a:cubicBezTo>
                    <a:pt x="199" y="62"/>
                    <a:pt x="199" y="62"/>
                    <a:pt x="200" y="62"/>
                  </a:cubicBezTo>
                  <a:cubicBezTo>
                    <a:pt x="200" y="62"/>
                    <a:pt x="201" y="62"/>
                    <a:pt x="202" y="62"/>
                  </a:cubicBezTo>
                  <a:cubicBezTo>
                    <a:pt x="203" y="62"/>
                    <a:pt x="204" y="62"/>
                    <a:pt x="206" y="62"/>
                  </a:cubicBezTo>
                  <a:cubicBezTo>
                    <a:pt x="213" y="62"/>
                    <a:pt x="220" y="62"/>
                    <a:pt x="227" y="61"/>
                  </a:cubicBezTo>
                  <a:cubicBezTo>
                    <a:pt x="234" y="61"/>
                    <a:pt x="241" y="60"/>
                    <a:pt x="249" y="58"/>
                  </a:cubicBezTo>
                  <a:cubicBezTo>
                    <a:pt x="251" y="58"/>
                    <a:pt x="253" y="58"/>
                    <a:pt x="255" y="57"/>
                  </a:cubicBezTo>
                  <a:cubicBezTo>
                    <a:pt x="274" y="55"/>
                    <a:pt x="293" y="50"/>
                    <a:pt x="311" y="44"/>
                  </a:cubicBezTo>
                  <a:cubicBezTo>
                    <a:pt x="319" y="41"/>
                    <a:pt x="327" y="37"/>
                    <a:pt x="335" y="34"/>
                  </a:cubicBezTo>
                  <a:cubicBezTo>
                    <a:pt x="342" y="31"/>
                    <a:pt x="349" y="27"/>
                    <a:pt x="355" y="23"/>
                  </a:cubicBezTo>
                  <a:cubicBezTo>
                    <a:pt x="360" y="21"/>
                    <a:pt x="365" y="18"/>
                    <a:pt x="370" y="15"/>
                  </a:cubicBezTo>
                  <a:cubicBezTo>
                    <a:pt x="376" y="12"/>
                    <a:pt x="382" y="8"/>
                    <a:pt x="389" y="5"/>
                  </a:cubicBezTo>
                  <a:cubicBezTo>
                    <a:pt x="393" y="3"/>
                    <a:pt x="397" y="2"/>
                    <a:pt x="401" y="1"/>
                  </a:cubicBezTo>
                  <a:cubicBezTo>
                    <a:pt x="407" y="0"/>
                    <a:pt x="410" y="2"/>
                    <a:pt x="411" y="7"/>
                  </a:cubicBezTo>
                  <a:cubicBezTo>
                    <a:pt x="412" y="12"/>
                    <a:pt x="413" y="18"/>
                    <a:pt x="412" y="23"/>
                  </a:cubicBezTo>
                  <a:cubicBezTo>
                    <a:pt x="411" y="26"/>
                    <a:pt x="411" y="29"/>
                    <a:pt x="411" y="32"/>
                  </a:cubicBezTo>
                  <a:cubicBezTo>
                    <a:pt x="411" y="34"/>
                    <a:pt x="410" y="36"/>
                    <a:pt x="410" y="38"/>
                  </a:cubicBezTo>
                  <a:cubicBezTo>
                    <a:pt x="410" y="39"/>
                    <a:pt x="409" y="40"/>
                    <a:pt x="408" y="41"/>
                  </a:cubicBezTo>
                  <a:cubicBezTo>
                    <a:pt x="406" y="42"/>
                    <a:pt x="404" y="43"/>
                    <a:pt x="401" y="43"/>
                  </a:cubicBezTo>
                  <a:cubicBezTo>
                    <a:pt x="401" y="43"/>
                    <a:pt x="400" y="43"/>
                    <a:pt x="399" y="43"/>
                  </a:cubicBezTo>
                </a:path>
              </a:pathLst>
            </a:custGeom>
            <a:solidFill>
              <a:srgbClr val="FFE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9" name="Freeform 92"/>
            <p:cNvSpPr>
              <a:spLocks/>
            </p:cNvSpPr>
            <p:nvPr/>
          </p:nvSpPr>
          <p:spPr bwMode="auto">
            <a:xfrm>
              <a:off x="7927794" y="5922963"/>
              <a:ext cx="1068388" cy="420688"/>
            </a:xfrm>
            <a:custGeom>
              <a:avLst/>
              <a:gdLst>
                <a:gd name="T0" fmla="*/ 193 w 405"/>
                <a:gd name="T1" fmla="*/ 159 h 159"/>
                <a:gd name="T2" fmla="*/ 121 w 405"/>
                <a:gd name="T3" fmla="*/ 144 h 159"/>
                <a:gd name="T4" fmla="*/ 58 w 405"/>
                <a:gd name="T5" fmla="*/ 107 h 159"/>
                <a:gd name="T6" fmla="*/ 35 w 405"/>
                <a:gd name="T7" fmla="*/ 81 h 159"/>
                <a:gd name="T8" fmla="*/ 4 w 405"/>
                <a:gd name="T9" fmla="*/ 16 h 159"/>
                <a:gd name="T10" fmla="*/ 1 w 405"/>
                <a:gd name="T11" fmla="*/ 2 h 159"/>
                <a:gd name="T12" fmla="*/ 12 w 405"/>
                <a:gd name="T13" fmla="*/ 1 h 159"/>
                <a:gd name="T14" fmla="*/ 19 w 405"/>
                <a:gd name="T15" fmla="*/ 2 h 159"/>
                <a:gd name="T16" fmla="*/ 41 w 405"/>
                <a:gd name="T17" fmla="*/ 28 h 159"/>
                <a:gd name="T18" fmla="*/ 68 w 405"/>
                <a:gd name="T19" fmla="*/ 26 h 159"/>
                <a:gd name="T20" fmla="*/ 73 w 405"/>
                <a:gd name="T21" fmla="*/ 31 h 159"/>
                <a:gd name="T22" fmla="*/ 101 w 405"/>
                <a:gd name="T23" fmla="*/ 54 h 159"/>
                <a:gd name="T24" fmla="*/ 132 w 405"/>
                <a:gd name="T25" fmla="*/ 47 h 159"/>
                <a:gd name="T26" fmla="*/ 147 w 405"/>
                <a:gd name="T27" fmla="*/ 55 h 159"/>
                <a:gd name="T28" fmla="*/ 175 w 405"/>
                <a:gd name="T29" fmla="*/ 62 h 159"/>
                <a:gd name="T30" fmla="*/ 204 w 405"/>
                <a:gd name="T31" fmla="*/ 51 h 159"/>
                <a:gd name="T32" fmla="*/ 248 w 405"/>
                <a:gd name="T33" fmla="*/ 61 h 159"/>
                <a:gd name="T34" fmla="*/ 268 w 405"/>
                <a:gd name="T35" fmla="*/ 46 h 159"/>
                <a:gd name="T36" fmla="*/ 282 w 405"/>
                <a:gd name="T37" fmla="*/ 51 h 159"/>
                <a:gd name="T38" fmla="*/ 316 w 405"/>
                <a:gd name="T39" fmla="*/ 50 h 159"/>
                <a:gd name="T40" fmla="*/ 334 w 405"/>
                <a:gd name="T41" fmla="*/ 29 h 159"/>
                <a:gd name="T42" fmla="*/ 337 w 405"/>
                <a:gd name="T43" fmla="*/ 26 h 159"/>
                <a:gd name="T44" fmla="*/ 352 w 405"/>
                <a:gd name="T45" fmla="*/ 31 h 159"/>
                <a:gd name="T46" fmla="*/ 386 w 405"/>
                <a:gd name="T47" fmla="*/ 6 h 159"/>
                <a:gd name="T48" fmla="*/ 389 w 405"/>
                <a:gd name="T49" fmla="*/ 1 h 159"/>
                <a:gd name="T50" fmla="*/ 403 w 405"/>
                <a:gd name="T51" fmla="*/ 0 h 159"/>
                <a:gd name="T52" fmla="*/ 405 w 405"/>
                <a:gd name="T53" fmla="*/ 1 h 159"/>
                <a:gd name="T54" fmla="*/ 393 w 405"/>
                <a:gd name="T55" fmla="*/ 41 h 159"/>
                <a:gd name="T56" fmla="*/ 377 w 405"/>
                <a:gd name="T57" fmla="*/ 71 h 159"/>
                <a:gd name="T58" fmla="*/ 334 w 405"/>
                <a:gd name="T59" fmla="*/ 118 h 159"/>
                <a:gd name="T60" fmla="*/ 296 w 405"/>
                <a:gd name="T61" fmla="*/ 140 h 159"/>
                <a:gd name="T62" fmla="*/ 240 w 405"/>
                <a:gd name="T63" fmla="*/ 156 h 159"/>
                <a:gd name="T64" fmla="*/ 203 w 405"/>
                <a:gd name="T65" fmla="*/ 159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05" h="159">
                  <a:moveTo>
                    <a:pt x="203" y="159"/>
                  </a:moveTo>
                  <a:cubicBezTo>
                    <a:pt x="199" y="159"/>
                    <a:pt x="196" y="159"/>
                    <a:pt x="193" y="159"/>
                  </a:cubicBezTo>
                  <a:cubicBezTo>
                    <a:pt x="183" y="158"/>
                    <a:pt x="173" y="157"/>
                    <a:pt x="163" y="156"/>
                  </a:cubicBezTo>
                  <a:cubicBezTo>
                    <a:pt x="149" y="153"/>
                    <a:pt x="135" y="149"/>
                    <a:pt x="121" y="144"/>
                  </a:cubicBezTo>
                  <a:cubicBezTo>
                    <a:pt x="106" y="139"/>
                    <a:pt x="91" y="132"/>
                    <a:pt x="78" y="122"/>
                  </a:cubicBezTo>
                  <a:cubicBezTo>
                    <a:pt x="71" y="118"/>
                    <a:pt x="64" y="113"/>
                    <a:pt x="58" y="107"/>
                  </a:cubicBezTo>
                  <a:cubicBezTo>
                    <a:pt x="56" y="105"/>
                    <a:pt x="54" y="103"/>
                    <a:pt x="52" y="101"/>
                  </a:cubicBezTo>
                  <a:cubicBezTo>
                    <a:pt x="46" y="95"/>
                    <a:pt x="40" y="88"/>
                    <a:pt x="35" y="81"/>
                  </a:cubicBezTo>
                  <a:cubicBezTo>
                    <a:pt x="29" y="72"/>
                    <a:pt x="23" y="62"/>
                    <a:pt x="18" y="52"/>
                  </a:cubicBezTo>
                  <a:cubicBezTo>
                    <a:pt x="12" y="40"/>
                    <a:pt x="8" y="28"/>
                    <a:pt x="4" y="16"/>
                  </a:cubicBezTo>
                  <a:cubicBezTo>
                    <a:pt x="3" y="12"/>
                    <a:pt x="2" y="8"/>
                    <a:pt x="1" y="4"/>
                  </a:cubicBezTo>
                  <a:cubicBezTo>
                    <a:pt x="1" y="3"/>
                    <a:pt x="1" y="3"/>
                    <a:pt x="1" y="2"/>
                  </a:cubicBezTo>
                  <a:cubicBezTo>
                    <a:pt x="0" y="0"/>
                    <a:pt x="0" y="0"/>
                    <a:pt x="3" y="0"/>
                  </a:cubicBezTo>
                  <a:cubicBezTo>
                    <a:pt x="6" y="1"/>
                    <a:pt x="9" y="2"/>
                    <a:pt x="12" y="1"/>
                  </a:cubicBezTo>
                  <a:cubicBezTo>
                    <a:pt x="14" y="1"/>
                    <a:pt x="16" y="1"/>
                    <a:pt x="17" y="1"/>
                  </a:cubicBezTo>
                  <a:cubicBezTo>
                    <a:pt x="18" y="0"/>
                    <a:pt x="19" y="1"/>
                    <a:pt x="19" y="2"/>
                  </a:cubicBezTo>
                  <a:cubicBezTo>
                    <a:pt x="20" y="4"/>
                    <a:pt x="20" y="6"/>
                    <a:pt x="21" y="8"/>
                  </a:cubicBezTo>
                  <a:cubicBezTo>
                    <a:pt x="25" y="18"/>
                    <a:pt x="31" y="25"/>
                    <a:pt x="41" y="28"/>
                  </a:cubicBezTo>
                  <a:cubicBezTo>
                    <a:pt x="48" y="32"/>
                    <a:pt x="56" y="31"/>
                    <a:pt x="64" y="28"/>
                  </a:cubicBezTo>
                  <a:cubicBezTo>
                    <a:pt x="65" y="28"/>
                    <a:pt x="67" y="27"/>
                    <a:pt x="68" y="26"/>
                  </a:cubicBezTo>
                  <a:cubicBezTo>
                    <a:pt x="70" y="26"/>
                    <a:pt x="70" y="26"/>
                    <a:pt x="71" y="27"/>
                  </a:cubicBezTo>
                  <a:cubicBezTo>
                    <a:pt x="72" y="29"/>
                    <a:pt x="72" y="30"/>
                    <a:pt x="73" y="31"/>
                  </a:cubicBezTo>
                  <a:cubicBezTo>
                    <a:pt x="76" y="36"/>
                    <a:pt x="79" y="41"/>
                    <a:pt x="83" y="44"/>
                  </a:cubicBezTo>
                  <a:cubicBezTo>
                    <a:pt x="88" y="49"/>
                    <a:pt x="94" y="53"/>
                    <a:pt x="101" y="54"/>
                  </a:cubicBezTo>
                  <a:cubicBezTo>
                    <a:pt x="105" y="55"/>
                    <a:pt x="108" y="55"/>
                    <a:pt x="112" y="54"/>
                  </a:cubicBezTo>
                  <a:cubicBezTo>
                    <a:pt x="119" y="53"/>
                    <a:pt x="126" y="50"/>
                    <a:pt x="132" y="47"/>
                  </a:cubicBezTo>
                  <a:cubicBezTo>
                    <a:pt x="137" y="44"/>
                    <a:pt x="136" y="44"/>
                    <a:pt x="139" y="48"/>
                  </a:cubicBezTo>
                  <a:cubicBezTo>
                    <a:pt x="142" y="50"/>
                    <a:pt x="145" y="53"/>
                    <a:pt x="147" y="55"/>
                  </a:cubicBezTo>
                  <a:cubicBezTo>
                    <a:pt x="151" y="58"/>
                    <a:pt x="155" y="60"/>
                    <a:pt x="159" y="61"/>
                  </a:cubicBezTo>
                  <a:cubicBezTo>
                    <a:pt x="164" y="63"/>
                    <a:pt x="170" y="63"/>
                    <a:pt x="175" y="62"/>
                  </a:cubicBezTo>
                  <a:cubicBezTo>
                    <a:pt x="185" y="61"/>
                    <a:pt x="193" y="57"/>
                    <a:pt x="201" y="51"/>
                  </a:cubicBezTo>
                  <a:cubicBezTo>
                    <a:pt x="203" y="50"/>
                    <a:pt x="203" y="50"/>
                    <a:pt x="204" y="51"/>
                  </a:cubicBezTo>
                  <a:cubicBezTo>
                    <a:pt x="210" y="55"/>
                    <a:pt x="216" y="58"/>
                    <a:pt x="222" y="60"/>
                  </a:cubicBezTo>
                  <a:cubicBezTo>
                    <a:pt x="231" y="63"/>
                    <a:pt x="239" y="63"/>
                    <a:pt x="248" y="61"/>
                  </a:cubicBezTo>
                  <a:cubicBezTo>
                    <a:pt x="252" y="60"/>
                    <a:pt x="256" y="57"/>
                    <a:pt x="259" y="54"/>
                  </a:cubicBezTo>
                  <a:cubicBezTo>
                    <a:pt x="262" y="52"/>
                    <a:pt x="265" y="49"/>
                    <a:pt x="268" y="46"/>
                  </a:cubicBezTo>
                  <a:cubicBezTo>
                    <a:pt x="269" y="45"/>
                    <a:pt x="270" y="45"/>
                    <a:pt x="272" y="46"/>
                  </a:cubicBezTo>
                  <a:cubicBezTo>
                    <a:pt x="275" y="48"/>
                    <a:pt x="278" y="49"/>
                    <a:pt x="282" y="51"/>
                  </a:cubicBezTo>
                  <a:cubicBezTo>
                    <a:pt x="289" y="53"/>
                    <a:pt x="295" y="55"/>
                    <a:pt x="302" y="54"/>
                  </a:cubicBezTo>
                  <a:cubicBezTo>
                    <a:pt x="307" y="54"/>
                    <a:pt x="312" y="52"/>
                    <a:pt x="316" y="50"/>
                  </a:cubicBezTo>
                  <a:cubicBezTo>
                    <a:pt x="321" y="47"/>
                    <a:pt x="325" y="43"/>
                    <a:pt x="328" y="38"/>
                  </a:cubicBezTo>
                  <a:cubicBezTo>
                    <a:pt x="330" y="35"/>
                    <a:pt x="332" y="32"/>
                    <a:pt x="334" y="29"/>
                  </a:cubicBezTo>
                  <a:cubicBezTo>
                    <a:pt x="334" y="28"/>
                    <a:pt x="335" y="27"/>
                    <a:pt x="335" y="27"/>
                  </a:cubicBezTo>
                  <a:cubicBezTo>
                    <a:pt x="335" y="26"/>
                    <a:pt x="336" y="26"/>
                    <a:pt x="337" y="26"/>
                  </a:cubicBezTo>
                  <a:cubicBezTo>
                    <a:pt x="338" y="27"/>
                    <a:pt x="340" y="27"/>
                    <a:pt x="341" y="28"/>
                  </a:cubicBezTo>
                  <a:cubicBezTo>
                    <a:pt x="345" y="29"/>
                    <a:pt x="349" y="30"/>
                    <a:pt x="352" y="31"/>
                  </a:cubicBezTo>
                  <a:cubicBezTo>
                    <a:pt x="358" y="31"/>
                    <a:pt x="364" y="30"/>
                    <a:pt x="369" y="27"/>
                  </a:cubicBezTo>
                  <a:cubicBezTo>
                    <a:pt x="377" y="22"/>
                    <a:pt x="383" y="15"/>
                    <a:pt x="386" y="6"/>
                  </a:cubicBezTo>
                  <a:cubicBezTo>
                    <a:pt x="386" y="5"/>
                    <a:pt x="386" y="3"/>
                    <a:pt x="387" y="2"/>
                  </a:cubicBezTo>
                  <a:cubicBezTo>
                    <a:pt x="387" y="1"/>
                    <a:pt x="387" y="0"/>
                    <a:pt x="389" y="1"/>
                  </a:cubicBezTo>
                  <a:cubicBezTo>
                    <a:pt x="391" y="1"/>
                    <a:pt x="394" y="1"/>
                    <a:pt x="396" y="1"/>
                  </a:cubicBezTo>
                  <a:cubicBezTo>
                    <a:pt x="398" y="2"/>
                    <a:pt x="400" y="1"/>
                    <a:pt x="403" y="0"/>
                  </a:cubicBezTo>
                  <a:cubicBezTo>
                    <a:pt x="403" y="0"/>
                    <a:pt x="404" y="0"/>
                    <a:pt x="404" y="0"/>
                  </a:cubicBezTo>
                  <a:cubicBezTo>
                    <a:pt x="405" y="0"/>
                    <a:pt x="405" y="0"/>
                    <a:pt x="405" y="1"/>
                  </a:cubicBezTo>
                  <a:cubicBezTo>
                    <a:pt x="405" y="2"/>
                    <a:pt x="405" y="2"/>
                    <a:pt x="405" y="3"/>
                  </a:cubicBezTo>
                  <a:cubicBezTo>
                    <a:pt x="402" y="16"/>
                    <a:pt x="398" y="29"/>
                    <a:pt x="393" y="41"/>
                  </a:cubicBezTo>
                  <a:cubicBezTo>
                    <a:pt x="390" y="46"/>
                    <a:pt x="388" y="51"/>
                    <a:pt x="386" y="56"/>
                  </a:cubicBezTo>
                  <a:cubicBezTo>
                    <a:pt x="383" y="61"/>
                    <a:pt x="380" y="66"/>
                    <a:pt x="377" y="71"/>
                  </a:cubicBezTo>
                  <a:cubicBezTo>
                    <a:pt x="372" y="80"/>
                    <a:pt x="365" y="88"/>
                    <a:pt x="358" y="96"/>
                  </a:cubicBezTo>
                  <a:cubicBezTo>
                    <a:pt x="351" y="104"/>
                    <a:pt x="343" y="111"/>
                    <a:pt x="334" y="118"/>
                  </a:cubicBezTo>
                  <a:cubicBezTo>
                    <a:pt x="328" y="122"/>
                    <a:pt x="323" y="126"/>
                    <a:pt x="316" y="130"/>
                  </a:cubicBezTo>
                  <a:cubicBezTo>
                    <a:pt x="310" y="133"/>
                    <a:pt x="303" y="137"/>
                    <a:pt x="296" y="140"/>
                  </a:cubicBezTo>
                  <a:cubicBezTo>
                    <a:pt x="289" y="143"/>
                    <a:pt x="281" y="146"/>
                    <a:pt x="273" y="148"/>
                  </a:cubicBezTo>
                  <a:cubicBezTo>
                    <a:pt x="262" y="152"/>
                    <a:pt x="251" y="154"/>
                    <a:pt x="240" y="156"/>
                  </a:cubicBezTo>
                  <a:cubicBezTo>
                    <a:pt x="234" y="157"/>
                    <a:pt x="229" y="158"/>
                    <a:pt x="223" y="158"/>
                  </a:cubicBezTo>
                  <a:cubicBezTo>
                    <a:pt x="216" y="158"/>
                    <a:pt x="210" y="159"/>
                    <a:pt x="203" y="159"/>
                  </a:cubicBezTo>
                </a:path>
              </a:pathLst>
            </a:custGeom>
            <a:solidFill>
              <a:srgbClr val="F1A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0" name="Freeform 93"/>
            <p:cNvSpPr>
              <a:spLocks/>
            </p:cNvSpPr>
            <p:nvPr/>
          </p:nvSpPr>
          <p:spPr bwMode="auto">
            <a:xfrm>
              <a:off x="8167506" y="5951538"/>
              <a:ext cx="55563" cy="58738"/>
            </a:xfrm>
            <a:custGeom>
              <a:avLst/>
              <a:gdLst>
                <a:gd name="T0" fmla="*/ 21 w 21"/>
                <a:gd name="T1" fmla="*/ 11 h 22"/>
                <a:gd name="T2" fmla="*/ 11 w 21"/>
                <a:gd name="T3" fmla="*/ 22 h 22"/>
                <a:gd name="T4" fmla="*/ 0 w 21"/>
                <a:gd name="T5" fmla="*/ 11 h 22"/>
                <a:gd name="T6" fmla="*/ 11 w 21"/>
                <a:gd name="T7" fmla="*/ 0 h 22"/>
                <a:gd name="T8" fmla="*/ 21 w 21"/>
                <a:gd name="T9" fmla="*/ 1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22">
                  <a:moveTo>
                    <a:pt x="21" y="11"/>
                  </a:moveTo>
                  <a:cubicBezTo>
                    <a:pt x="21" y="17"/>
                    <a:pt x="17" y="22"/>
                    <a:pt x="11" y="22"/>
                  </a:cubicBezTo>
                  <a:cubicBezTo>
                    <a:pt x="6" y="22"/>
                    <a:pt x="0" y="18"/>
                    <a:pt x="0" y="11"/>
                  </a:cubicBezTo>
                  <a:cubicBezTo>
                    <a:pt x="0" y="5"/>
                    <a:pt x="4" y="1"/>
                    <a:pt x="11" y="0"/>
                  </a:cubicBezTo>
                  <a:cubicBezTo>
                    <a:pt x="16" y="0"/>
                    <a:pt x="21" y="5"/>
                    <a:pt x="21" y="11"/>
                  </a:cubicBezTo>
                  <a:close/>
                </a:path>
              </a:pathLst>
            </a:custGeom>
            <a:solidFill>
              <a:srgbClr val="F1A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1" name="Freeform 94"/>
            <p:cNvSpPr>
              <a:spLocks/>
            </p:cNvSpPr>
            <p:nvPr/>
          </p:nvSpPr>
          <p:spPr bwMode="auto">
            <a:xfrm>
              <a:off x="8529456" y="5983288"/>
              <a:ext cx="55563" cy="58738"/>
            </a:xfrm>
            <a:custGeom>
              <a:avLst/>
              <a:gdLst>
                <a:gd name="T0" fmla="*/ 11 w 21"/>
                <a:gd name="T1" fmla="*/ 22 h 22"/>
                <a:gd name="T2" fmla="*/ 0 w 21"/>
                <a:gd name="T3" fmla="*/ 11 h 22"/>
                <a:gd name="T4" fmla="*/ 10 w 21"/>
                <a:gd name="T5" fmla="*/ 0 h 22"/>
                <a:gd name="T6" fmla="*/ 21 w 21"/>
                <a:gd name="T7" fmla="*/ 11 h 22"/>
                <a:gd name="T8" fmla="*/ 11 w 21"/>
                <a:gd name="T9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22">
                  <a:moveTo>
                    <a:pt x="11" y="22"/>
                  </a:moveTo>
                  <a:cubicBezTo>
                    <a:pt x="5" y="22"/>
                    <a:pt x="0" y="17"/>
                    <a:pt x="0" y="11"/>
                  </a:cubicBezTo>
                  <a:cubicBezTo>
                    <a:pt x="0" y="5"/>
                    <a:pt x="5" y="0"/>
                    <a:pt x="10" y="0"/>
                  </a:cubicBezTo>
                  <a:cubicBezTo>
                    <a:pt x="16" y="0"/>
                    <a:pt x="21" y="5"/>
                    <a:pt x="21" y="11"/>
                  </a:cubicBezTo>
                  <a:cubicBezTo>
                    <a:pt x="21" y="17"/>
                    <a:pt x="16" y="22"/>
                    <a:pt x="11" y="22"/>
                  </a:cubicBezTo>
                  <a:close/>
                </a:path>
              </a:pathLst>
            </a:custGeom>
            <a:solidFill>
              <a:srgbClr val="F1A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2" name="Freeform 95"/>
            <p:cNvSpPr>
              <a:spLocks/>
            </p:cNvSpPr>
            <p:nvPr/>
          </p:nvSpPr>
          <p:spPr bwMode="auto">
            <a:xfrm>
              <a:off x="8842194" y="5895975"/>
              <a:ext cx="55563" cy="58738"/>
            </a:xfrm>
            <a:custGeom>
              <a:avLst/>
              <a:gdLst>
                <a:gd name="T0" fmla="*/ 0 w 21"/>
                <a:gd name="T1" fmla="*/ 11 h 22"/>
                <a:gd name="T2" fmla="*/ 10 w 21"/>
                <a:gd name="T3" fmla="*/ 0 h 22"/>
                <a:gd name="T4" fmla="*/ 21 w 21"/>
                <a:gd name="T5" fmla="*/ 11 h 22"/>
                <a:gd name="T6" fmla="*/ 11 w 21"/>
                <a:gd name="T7" fmla="*/ 22 h 22"/>
                <a:gd name="T8" fmla="*/ 0 w 21"/>
                <a:gd name="T9" fmla="*/ 1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22">
                  <a:moveTo>
                    <a:pt x="0" y="11"/>
                  </a:moveTo>
                  <a:cubicBezTo>
                    <a:pt x="0" y="6"/>
                    <a:pt x="4" y="1"/>
                    <a:pt x="10" y="0"/>
                  </a:cubicBezTo>
                  <a:cubicBezTo>
                    <a:pt x="15" y="0"/>
                    <a:pt x="21" y="4"/>
                    <a:pt x="21" y="11"/>
                  </a:cubicBezTo>
                  <a:cubicBezTo>
                    <a:pt x="21" y="17"/>
                    <a:pt x="17" y="21"/>
                    <a:pt x="11" y="22"/>
                  </a:cubicBezTo>
                  <a:cubicBezTo>
                    <a:pt x="5" y="22"/>
                    <a:pt x="0" y="17"/>
                    <a:pt x="0" y="11"/>
                  </a:cubicBezTo>
                </a:path>
              </a:pathLst>
            </a:custGeom>
            <a:solidFill>
              <a:srgbClr val="F1A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3" name="Freeform 96"/>
            <p:cNvSpPr>
              <a:spLocks/>
            </p:cNvSpPr>
            <p:nvPr/>
          </p:nvSpPr>
          <p:spPr bwMode="auto">
            <a:xfrm>
              <a:off x="8026219" y="5895975"/>
              <a:ext cx="57150" cy="58738"/>
            </a:xfrm>
            <a:custGeom>
              <a:avLst/>
              <a:gdLst>
                <a:gd name="T0" fmla="*/ 0 w 22"/>
                <a:gd name="T1" fmla="*/ 11 h 22"/>
                <a:gd name="T2" fmla="*/ 11 w 22"/>
                <a:gd name="T3" fmla="*/ 0 h 22"/>
                <a:gd name="T4" fmla="*/ 22 w 22"/>
                <a:gd name="T5" fmla="*/ 11 h 22"/>
                <a:gd name="T6" fmla="*/ 11 w 22"/>
                <a:gd name="T7" fmla="*/ 22 h 22"/>
                <a:gd name="T8" fmla="*/ 0 w 22"/>
                <a:gd name="T9" fmla="*/ 1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22">
                  <a:moveTo>
                    <a:pt x="0" y="11"/>
                  </a:moveTo>
                  <a:cubicBezTo>
                    <a:pt x="1" y="5"/>
                    <a:pt x="5" y="0"/>
                    <a:pt x="11" y="0"/>
                  </a:cubicBezTo>
                  <a:cubicBezTo>
                    <a:pt x="17" y="1"/>
                    <a:pt x="22" y="6"/>
                    <a:pt x="22" y="11"/>
                  </a:cubicBezTo>
                  <a:cubicBezTo>
                    <a:pt x="22" y="17"/>
                    <a:pt x="17" y="22"/>
                    <a:pt x="11" y="22"/>
                  </a:cubicBezTo>
                  <a:cubicBezTo>
                    <a:pt x="6" y="22"/>
                    <a:pt x="0" y="18"/>
                    <a:pt x="0" y="11"/>
                  </a:cubicBezTo>
                  <a:close/>
                </a:path>
              </a:pathLst>
            </a:custGeom>
            <a:solidFill>
              <a:srgbClr val="F1A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4" name="Freeform 97"/>
            <p:cNvSpPr>
              <a:spLocks/>
            </p:cNvSpPr>
            <p:nvPr/>
          </p:nvSpPr>
          <p:spPr bwMode="auto">
            <a:xfrm>
              <a:off x="8700906" y="5951538"/>
              <a:ext cx="57150" cy="58738"/>
            </a:xfrm>
            <a:custGeom>
              <a:avLst/>
              <a:gdLst>
                <a:gd name="T0" fmla="*/ 0 w 22"/>
                <a:gd name="T1" fmla="*/ 11 h 22"/>
                <a:gd name="T2" fmla="*/ 11 w 22"/>
                <a:gd name="T3" fmla="*/ 0 h 22"/>
                <a:gd name="T4" fmla="*/ 22 w 22"/>
                <a:gd name="T5" fmla="*/ 11 h 22"/>
                <a:gd name="T6" fmla="*/ 11 w 22"/>
                <a:gd name="T7" fmla="*/ 22 h 22"/>
                <a:gd name="T8" fmla="*/ 0 w 22"/>
                <a:gd name="T9" fmla="*/ 1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22">
                  <a:moveTo>
                    <a:pt x="0" y="11"/>
                  </a:moveTo>
                  <a:cubicBezTo>
                    <a:pt x="0" y="6"/>
                    <a:pt x="6" y="0"/>
                    <a:pt x="11" y="0"/>
                  </a:cubicBezTo>
                  <a:cubicBezTo>
                    <a:pt x="16" y="0"/>
                    <a:pt x="22" y="6"/>
                    <a:pt x="22" y="11"/>
                  </a:cubicBezTo>
                  <a:cubicBezTo>
                    <a:pt x="22" y="18"/>
                    <a:pt x="16" y="22"/>
                    <a:pt x="11" y="22"/>
                  </a:cubicBezTo>
                  <a:cubicBezTo>
                    <a:pt x="5" y="22"/>
                    <a:pt x="0" y="17"/>
                    <a:pt x="0" y="11"/>
                  </a:cubicBezTo>
                  <a:close/>
                </a:path>
              </a:pathLst>
            </a:custGeom>
            <a:solidFill>
              <a:srgbClr val="F1A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5" name="Freeform 98"/>
            <p:cNvSpPr>
              <a:spLocks/>
            </p:cNvSpPr>
            <p:nvPr/>
          </p:nvSpPr>
          <p:spPr bwMode="auto">
            <a:xfrm>
              <a:off x="8338956" y="5983288"/>
              <a:ext cx="58738" cy="58738"/>
            </a:xfrm>
            <a:custGeom>
              <a:avLst/>
              <a:gdLst>
                <a:gd name="T0" fmla="*/ 11 w 22"/>
                <a:gd name="T1" fmla="*/ 22 h 22"/>
                <a:gd name="T2" fmla="*/ 0 w 22"/>
                <a:gd name="T3" fmla="*/ 11 h 22"/>
                <a:gd name="T4" fmla="*/ 11 w 22"/>
                <a:gd name="T5" fmla="*/ 0 h 22"/>
                <a:gd name="T6" fmla="*/ 22 w 22"/>
                <a:gd name="T7" fmla="*/ 11 h 22"/>
                <a:gd name="T8" fmla="*/ 11 w 22"/>
                <a:gd name="T9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22">
                  <a:moveTo>
                    <a:pt x="11" y="22"/>
                  </a:moveTo>
                  <a:cubicBezTo>
                    <a:pt x="5" y="22"/>
                    <a:pt x="0" y="17"/>
                    <a:pt x="0" y="11"/>
                  </a:cubicBezTo>
                  <a:cubicBezTo>
                    <a:pt x="0" y="5"/>
                    <a:pt x="6" y="0"/>
                    <a:pt x="11" y="0"/>
                  </a:cubicBezTo>
                  <a:cubicBezTo>
                    <a:pt x="17" y="0"/>
                    <a:pt x="22" y="4"/>
                    <a:pt x="22" y="11"/>
                  </a:cubicBezTo>
                  <a:cubicBezTo>
                    <a:pt x="22" y="17"/>
                    <a:pt x="17" y="22"/>
                    <a:pt x="11" y="22"/>
                  </a:cubicBezTo>
                  <a:close/>
                </a:path>
              </a:pathLst>
            </a:custGeom>
            <a:solidFill>
              <a:srgbClr val="F1A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6" name="Freeform 99"/>
            <p:cNvSpPr>
              <a:spLocks/>
            </p:cNvSpPr>
            <p:nvPr/>
          </p:nvSpPr>
          <p:spPr bwMode="auto">
            <a:xfrm>
              <a:off x="8959669" y="5819775"/>
              <a:ext cx="49213" cy="55563"/>
            </a:xfrm>
            <a:custGeom>
              <a:avLst/>
              <a:gdLst>
                <a:gd name="T0" fmla="*/ 18 w 19"/>
                <a:gd name="T1" fmla="*/ 11 h 21"/>
                <a:gd name="T2" fmla="*/ 18 w 19"/>
                <a:gd name="T3" fmla="*/ 15 h 21"/>
                <a:gd name="T4" fmla="*/ 13 w 19"/>
                <a:gd name="T5" fmla="*/ 20 h 21"/>
                <a:gd name="T6" fmla="*/ 0 w 19"/>
                <a:gd name="T7" fmla="*/ 10 h 21"/>
                <a:gd name="T8" fmla="*/ 9 w 19"/>
                <a:gd name="T9" fmla="*/ 0 h 21"/>
                <a:gd name="T10" fmla="*/ 16 w 19"/>
                <a:gd name="T11" fmla="*/ 2 h 21"/>
                <a:gd name="T12" fmla="*/ 18 w 19"/>
                <a:gd name="T13" fmla="*/ 4 h 21"/>
                <a:gd name="T14" fmla="*/ 18 w 19"/>
                <a:gd name="T15" fmla="*/ 1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" h="21">
                  <a:moveTo>
                    <a:pt x="18" y="11"/>
                  </a:moveTo>
                  <a:cubicBezTo>
                    <a:pt x="18" y="12"/>
                    <a:pt x="18" y="13"/>
                    <a:pt x="18" y="15"/>
                  </a:cubicBezTo>
                  <a:cubicBezTo>
                    <a:pt x="18" y="17"/>
                    <a:pt x="16" y="19"/>
                    <a:pt x="13" y="20"/>
                  </a:cubicBezTo>
                  <a:cubicBezTo>
                    <a:pt x="6" y="21"/>
                    <a:pt x="1" y="18"/>
                    <a:pt x="0" y="10"/>
                  </a:cubicBezTo>
                  <a:cubicBezTo>
                    <a:pt x="0" y="6"/>
                    <a:pt x="4" y="1"/>
                    <a:pt x="9" y="0"/>
                  </a:cubicBezTo>
                  <a:cubicBezTo>
                    <a:pt x="12" y="0"/>
                    <a:pt x="14" y="0"/>
                    <a:pt x="16" y="2"/>
                  </a:cubicBezTo>
                  <a:cubicBezTo>
                    <a:pt x="17" y="3"/>
                    <a:pt x="18" y="3"/>
                    <a:pt x="18" y="4"/>
                  </a:cubicBezTo>
                  <a:cubicBezTo>
                    <a:pt x="18" y="6"/>
                    <a:pt x="19" y="9"/>
                    <a:pt x="18" y="11"/>
                  </a:cubicBezTo>
                </a:path>
              </a:pathLst>
            </a:custGeom>
            <a:solidFill>
              <a:srgbClr val="F1A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7" name="Freeform 100"/>
            <p:cNvSpPr>
              <a:spLocks/>
            </p:cNvSpPr>
            <p:nvPr/>
          </p:nvSpPr>
          <p:spPr bwMode="auto">
            <a:xfrm>
              <a:off x="7918269" y="5819775"/>
              <a:ext cx="47625" cy="60325"/>
            </a:xfrm>
            <a:custGeom>
              <a:avLst/>
              <a:gdLst>
                <a:gd name="T0" fmla="*/ 1 w 18"/>
                <a:gd name="T1" fmla="*/ 11 h 23"/>
                <a:gd name="T2" fmla="*/ 1 w 18"/>
                <a:gd name="T3" fmla="*/ 4 h 23"/>
                <a:gd name="T4" fmla="*/ 3 w 18"/>
                <a:gd name="T5" fmla="*/ 2 h 23"/>
                <a:gd name="T6" fmla="*/ 13 w 18"/>
                <a:gd name="T7" fmla="*/ 1 h 23"/>
                <a:gd name="T8" fmla="*/ 18 w 18"/>
                <a:gd name="T9" fmla="*/ 10 h 23"/>
                <a:gd name="T10" fmla="*/ 3 w 18"/>
                <a:gd name="T11" fmla="*/ 19 h 23"/>
                <a:gd name="T12" fmla="*/ 1 w 18"/>
                <a:gd name="T13" fmla="*/ 16 h 23"/>
                <a:gd name="T14" fmla="*/ 1 w 18"/>
                <a:gd name="T15" fmla="*/ 14 h 23"/>
                <a:gd name="T16" fmla="*/ 1 w 18"/>
                <a:gd name="T17" fmla="*/ 1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23">
                  <a:moveTo>
                    <a:pt x="1" y="11"/>
                  </a:moveTo>
                  <a:cubicBezTo>
                    <a:pt x="0" y="9"/>
                    <a:pt x="1" y="6"/>
                    <a:pt x="1" y="4"/>
                  </a:cubicBezTo>
                  <a:cubicBezTo>
                    <a:pt x="1" y="3"/>
                    <a:pt x="2" y="2"/>
                    <a:pt x="3" y="2"/>
                  </a:cubicBezTo>
                  <a:cubicBezTo>
                    <a:pt x="6" y="0"/>
                    <a:pt x="10" y="0"/>
                    <a:pt x="13" y="1"/>
                  </a:cubicBezTo>
                  <a:cubicBezTo>
                    <a:pt x="16" y="3"/>
                    <a:pt x="18" y="6"/>
                    <a:pt x="18" y="10"/>
                  </a:cubicBezTo>
                  <a:cubicBezTo>
                    <a:pt x="18" y="18"/>
                    <a:pt x="10" y="23"/>
                    <a:pt x="3" y="19"/>
                  </a:cubicBezTo>
                  <a:cubicBezTo>
                    <a:pt x="2" y="18"/>
                    <a:pt x="1" y="17"/>
                    <a:pt x="1" y="16"/>
                  </a:cubicBezTo>
                  <a:cubicBezTo>
                    <a:pt x="1" y="15"/>
                    <a:pt x="1" y="15"/>
                    <a:pt x="1" y="14"/>
                  </a:cubicBezTo>
                  <a:cubicBezTo>
                    <a:pt x="1" y="13"/>
                    <a:pt x="1" y="12"/>
                    <a:pt x="1" y="11"/>
                  </a:cubicBezTo>
                  <a:close/>
                </a:path>
              </a:pathLst>
            </a:custGeom>
            <a:solidFill>
              <a:srgbClr val="F1A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8" name="Freeform 101"/>
            <p:cNvSpPr>
              <a:spLocks/>
            </p:cNvSpPr>
            <p:nvPr/>
          </p:nvSpPr>
          <p:spPr bwMode="auto">
            <a:xfrm>
              <a:off x="8162744" y="5764213"/>
              <a:ext cx="598488" cy="190500"/>
            </a:xfrm>
            <a:custGeom>
              <a:avLst/>
              <a:gdLst>
                <a:gd name="T0" fmla="*/ 114 w 227"/>
                <a:gd name="T1" fmla="*/ 71 h 72"/>
                <a:gd name="T2" fmla="*/ 98 w 227"/>
                <a:gd name="T3" fmla="*/ 71 h 72"/>
                <a:gd name="T4" fmla="*/ 89 w 227"/>
                <a:gd name="T5" fmla="*/ 71 h 72"/>
                <a:gd name="T6" fmla="*/ 75 w 227"/>
                <a:gd name="T7" fmla="*/ 69 h 72"/>
                <a:gd name="T8" fmla="*/ 32 w 227"/>
                <a:gd name="T9" fmla="*/ 60 h 72"/>
                <a:gd name="T10" fmla="*/ 3 w 227"/>
                <a:gd name="T11" fmla="*/ 51 h 72"/>
                <a:gd name="T12" fmla="*/ 2 w 227"/>
                <a:gd name="T13" fmla="*/ 47 h 72"/>
                <a:gd name="T14" fmla="*/ 22 w 227"/>
                <a:gd name="T15" fmla="*/ 29 h 72"/>
                <a:gd name="T16" fmla="*/ 42 w 227"/>
                <a:gd name="T17" fmla="*/ 17 h 72"/>
                <a:gd name="T18" fmla="*/ 76 w 227"/>
                <a:gd name="T19" fmla="*/ 5 h 72"/>
                <a:gd name="T20" fmla="*/ 97 w 227"/>
                <a:gd name="T21" fmla="*/ 1 h 72"/>
                <a:gd name="T22" fmla="*/ 117 w 227"/>
                <a:gd name="T23" fmla="*/ 0 h 72"/>
                <a:gd name="T24" fmla="*/ 131 w 227"/>
                <a:gd name="T25" fmla="*/ 1 h 72"/>
                <a:gd name="T26" fmla="*/ 149 w 227"/>
                <a:gd name="T27" fmla="*/ 4 h 72"/>
                <a:gd name="T28" fmla="*/ 189 w 227"/>
                <a:gd name="T29" fmla="*/ 19 h 72"/>
                <a:gd name="T30" fmla="*/ 212 w 227"/>
                <a:gd name="T31" fmla="*/ 34 h 72"/>
                <a:gd name="T32" fmla="*/ 226 w 227"/>
                <a:gd name="T33" fmla="*/ 48 h 72"/>
                <a:gd name="T34" fmla="*/ 225 w 227"/>
                <a:gd name="T35" fmla="*/ 51 h 72"/>
                <a:gd name="T36" fmla="*/ 224 w 227"/>
                <a:gd name="T37" fmla="*/ 51 h 72"/>
                <a:gd name="T38" fmla="*/ 223 w 227"/>
                <a:gd name="T39" fmla="*/ 51 h 72"/>
                <a:gd name="T40" fmla="*/ 191 w 227"/>
                <a:gd name="T41" fmla="*/ 62 h 72"/>
                <a:gd name="T42" fmla="*/ 161 w 227"/>
                <a:gd name="T43" fmla="*/ 67 h 72"/>
                <a:gd name="T44" fmla="*/ 147 w 227"/>
                <a:gd name="T45" fmla="*/ 70 h 72"/>
                <a:gd name="T46" fmla="*/ 137 w 227"/>
                <a:gd name="T47" fmla="*/ 71 h 72"/>
                <a:gd name="T48" fmla="*/ 114 w 227"/>
                <a:gd name="T49" fmla="*/ 71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27" h="72">
                  <a:moveTo>
                    <a:pt x="114" y="71"/>
                  </a:moveTo>
                  <a:cubicBezTo>
                    <a:pt x="108" y="71"/>
                    <a:pt x="103" y="71"/>
                    <a:pt x="98" y="71"/>
                  </a:cubicBezTo>
                  <a:cubicBezTo>
                    <a:pt x="95" y="71"/>
                    <a:pt x="92" y="71"/>
                    <a:pt x="89" y="71"/>
                  </a:cubicBezTo>
                  <a:cubicBezTo>
                    <a:pt x="84" y="70"/>
                    <a:pt x="79" y="69"/>
                    <a:pt x="75" y="69"/>
                  </a:cubicBezTo>
                  <a:cubicBezTo>
                    <a:pt x="60" y="67"/>
                    <a:pt x="46" y="64"/>
                    <a:pt x="32" y="60"/>
                  </a:cubicBezTo>
                  <a:cubicBezTo>
                    <a:pt x="22" y="58"/>
                    <a:pt x="13" y="55"/>
                    <a:pt x="3" y="51"/>
                  </a:cubicBezTo>
                  <a:cubicBezTo>
                    <a:pt x="1" y="50"/>
                    <a:pt x="0" y="50"/>
                    <a:pt x="2" y="47"/>
                  </a:cubicBezTo>
                  <a:cubicBezTo>
                    <a:pt x="8" y="40"/>
                    <a:pt x="15" y="34"/>
                    <a:pt x="22" y="29"/>
                  </a:cubicBezTo>
                  <a:cubicBezTo>
                    <a:pt x="28" y="24"/>
                    <a:pt x="35" y="20"/>
                    <a:pt x="42" y="17"/>
                  </a:cubicBezTo>
                  <a:cubicBezTo>
                    <a:pt x="53" y="12"/>
                    <a:pt x="64" y="8"/>
                    <a:pt x="76" y="5"/>
                  </a:cubicBezTo>
                  <a:cubicBezTo>
                    <a:pt x="83" y="3"/>
                    <a:pt x="90" y="2"/>
                    <a:pt x="97" y="1"/>
                  </a:cubicBezTo>
                  <a:cubicBezTo>
                    <a:pt x="103" y="1"/>
                    <a:pt x="110" y="0"/>
                    <a:pt x="117" y="0"/>
                  </a:cubicBezTo>
                  <a:cubicBezTo>
                    <a:pt x="121" y="0"/>
                    <a:pt x="126" y="1"/>
                    <a:pt x="131" y="1"/>
                  </a:cubicBezTo>
                  <a:cubicBezTo>
                    <a:pt x="137" y="2"/>
                    <a:pt x="143" y="3"/>
                    <a:pt x="149" y="4"/>
                  </a:cubicBezTo>
                  <a:cubicBezTo>
                    <a:pt x="163" y="7"/>
                    <a:pt x="176" y="12"/>
                    <a:pt x="189" y="19"/>
                  </a:cubicBezTo>
                  <a:cubicBezTo>
                    <a:pt x="197" y="23"/>
                    <a:pt x="205" y="28"/>
                    <a:pt x="212" y="34"/>
                  </a:cubicBezTo>
                  <a:cubicBezTo>
                    <a:pt x="217" y="38"/>
                    <a:pt x="222" y="43"/>
                    <a:pt x="226" y="48"/>
                  </a:cubicBezTo>
                  <a:cubicBezTo>
                    <a:pt x="227" y="50"/>
                    <a:pt x="227" y="50"/>
                    <a:pt x="225" y="51"/>
                  </a:cubicBezTo>
                  <a:cubicBezTo>
                    <a:pt x="224" y="51"/>
                    <a:pt x="224" y="51"/>
                    <a:pt x="224" y="51"/>
                  </a:cubicBezTo>
                  <a:cubicBezTo>
                    <a:pt x="223" y="51"/>
                    <a:pt x="223" y="51"/>
                    <a:pt x="223" y="51"/>
                  </a:cubicBezTo>
                  <a:cubicBezTo>
                    <a:pt x="213" y="56"/>
                    <a:pt x="202" y="59"/>
                    <a:pt x="191" y="62"/>
                  </a:cubicBezTo>
                  <a:cubicBezTo>
                    <a:pt x="181" y="64"/>
                    <a:pt x="171" y="66"/>
                    <a:pt x="161" y="67"/>
                  </a:cubicBezTo>
                  <a:cubicBezTo>
                    <a:pt x="156" y="68"/>
                    <a:pt x="151" y="69"/>
                    <a:pt x="147" y="70"/>
                  </a:cubicBezTo>
                  <a:cubicBezTo>
                    <a:pt x="143" y="70"/>
                    <a:pt x="140" y="70"/>
                    <a:pt x="137" y="71"/>
                  </a:cubicBezTo>
                  <a:cubicBezTo>
                    <a:pt x="130" y="72"/>
                    <a:pt x="122" y="71"/>
                    <a:pt x="114" y="71"/>
                  </a:cubicBezTo>
                </a:path>
              </a:pathLst>
            </a:custGeom>
            <a:solidFill>
              <a:srgbClr val="FFD3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9" name="Freeform 102"/>
            <p:cNvSpPr>
              <a:spLocks/>
            </p:cNvSpPr>
            <p:nvPr/>
          </p:nvSpPr>
          <p:spPr bwMode="auto">
            <a:xfrm>
              <a:off x="8146869" y="6269038"/>
              <a:ext cx="633413" cy="155575"/>
            </a:xfrm>
            <a:custGeom>
              <a:avLst/>
              <a:gdLst>
                <a:gd name="T0" fmla="*/ 120 w 240"/>
                <a:gd name="T1" fmla="*/ 59 h 59"/>
                <a:gd name="T2" fmla="*/ 109 w 240"/>
                <a:gd name="T3" fmla="*/ 59 h 59"/>
                <a:gd name="T4" fmla="*/ 90 w 240"/>
                <a:gd name="T5" fmla="*/ 58 h 59"/>
                <a:gd name="T6" fmla="*/ 60 w 240"/>
                <a:gd name="T7" fmla="*/ 54 h 59"/>
                <a:gd name="T8" fmla="*/ 23 w 240"/>
                <a:gd name="T9" fmla="*/ 42 h 59"/>
                <a:gd name="T10" fmla="*/ 9 w 240"/>
                <a:gd name="T11" fmla="*/ 33 h 59"/>
                <a:gd name="T12" fmla="*/ 1 w 240"/>
                <a:gd name="T13" fmla="*/ 18 h 59"/>
                <a:gd name="T14" fmla="*/ 0 w 240"/>
                <a:gd name="T15" fmla="*/ 5 h 59"/>
                <a:gd name="T16" fmla="*/ 4 w 240"/>
                <a:gd name="T17" fmla="*/ 3 h 59"/>
                <a:gd name="T18" fmla="*/ 34 w 240"/>
                <a:gd name="T19" fmla="*/ 17 h 59"/>
                <a:gd name="T20" fmla="*/ 78 w 240"/>
                <a:gd name="T21" fmla="*/ 29 h 59"/>
                <a:gd name="T22" fmla="*/ 99 w 240"/>
                <a:gd name="T23" fmla="*/ 31 h 59"/>
                <a:gd name="T24" fmla="*/ 116 w 240"/>
                <a:gd name="T25" fmla="*/ 32 h 59"/>
                <a:gd name="T26" fmla="*/ 137 w 240"/>
                <a:gd name="T27" fmla="*/ 32 h 59"/>
                <a:gd name="T28" fmla="*/ 169 w 240"/>
                <a:gd name="T29" fmla="*/ 27 h 59"/>
                <a:gd name="T30" fmla="*/ 217 w 240"/>
                <a:gd name="T31" fmla="*/ 12 h 59"/>
                <a:gd name="T32" fmla="*/ 235 w 240"/>
                <a:gd name="T33" fmla="*/ 3 h 59"/>
                <a:gd name="T34" fmla="*/ 238 w 240"/>
                <a:gd name="T35" fmla="*/ 1 h 59"/>
                <a:gd name="T36" fmla="*/ 239 w 240"/>
                <a:gd name="T37" fmla="*/ 2 h 59"/>
                <a:gd name="T38" fmla="*/ 240 w 240"/>
                <a:gd name="T39" fmla="*/ 5 h 59"/>
                <a:gd name="T40" fmla="*/ 239 w 240"/>
                <a:gd name="T41" fmla="*/ 18 h 59"/>
                <a:gd name="T42" fmla="*/ 235 w 240"/>
                <a:gd name="T43" fmla="*/ 28 h 59"/>
                <a:gd name="T44" fmla="*/ 227 w 240"/>
                <a:gd name="T45" fmla="*/ 36 h 59"/>
                <a:gd name="T46" fmla="*/ 210 w 240"/>
                <a:gd name="T47" fmla="*/ 45 h 59"/>
                <a:gd name="T48" fmla="*/ 172 w 240"/>
                <a:gd name="T49" fmla="*/ 56 h 59"/>
                <a:gd name="T50" fmla="*/ 154 w 240"/>
                <a:gd name="T51" fmla="*/ 58 h 59"/>
                <a:gd name="T52" fmla="*/ 140 w 240"/>
                <a:gd name="T53" fmla="*/ 59 h 59"/>
                <a:gd name="T54" fmla="*/ 133 w 240"/>
                <a:gd name="T55" fmla="*/ 59 h 59"/>
                <a:gd name="T56" fmla="*/ 120 w 240"/>
                <a:gd name="T57" fmla="*/ 5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40" h="59">
                  <a:moveTo>
                    <a:pt x="120" y="59"/>
                  </a:moveTo>
                  <a:cubicBezTo>
                    <a:pt x="116" y="59"/>
                    <a:pt x="113" y="59"/>
                    <a:pt x="109" y="59"/>
                  </a:cubicBezTo>
                  <a:cubicBezTo>
                    <a:pt x="103" y="59"/>
                    <a:pt x="96" y="59"/>
                    <a:pt x="90" y="58"/>
                  </a:cubicBezTo>
                  <a:cubicBezTo>
                    <a:pt x="80" y="58"/>
                    <a:pt x="70" y="56"/>
                    <a:pt x="60" y="54"/>
                  </a:cubicBezTo>
                  <a:cubicBezTo>
                    <a:pt x="47" y="52"/>
                    <a:pt x="35" y="48"/>
                    <a:pt x="23" y="42"/>
                  </a:cubicBezTo>
                  <a:cubicBezTo>
                    <a:pt x="18" y="39"/>
                    <a:pt x="14" y="37"/>
                    <a:pt x="9" y="33"/>
                  </a:cubicBezTo>
                  <a:cubicBezTo>
                    <a:pt x="5" y="29"/>
                    <a:pt x="2" y="24"/>
                    <a:pt x="1" y="18"/>
                  </a:cubicBezTo>
                  <a:cubicBezTo>
                    <a:pt x="0" y="13"/>
                    <a:pt x="0" y="9"/>
                    <a:pt x="0" y="5"/>
                  </a:cubicBezTo>
                  <a:cubicBezTo>
                    <a:pt x="0" y="0"/>
                    <a:pt x="1" y="1"/>
                    <a:pt x="4" y="3"/>
                  </a:cubicBezTo>
                  <a:cubicBezTo>
                    <a:pt x="14" y="8"/>
                    <a:pt x="24" y="13"/>
                    <a:pt x="34" y="17"/>
                  </a:cubicBezTo>
                  <a:cubicBezTo>
                    <a:pt x="48" y="22"/>
                    <a:pt x="63" y="26"/>
                    <a:pt x="78" y="29"/>
                  </a:cubicBezTo>
                  <a:cubicBezTo>
                    <a:pt x="85" y="30"/>
                    <a:pt x="92" y="31"/>
                    <a:pt x="99" y="31"/>
                  </a:cubicBezTo>
                  <a:cubicBezTo>
                    <a:pt x="104" y="32"/>
                    <a:pt x="110" y="32"/>
                    <a:pt x="116" y="32"/>
                  </a:cubicBezTo>
                  <a:cubicBezTo>
                    <a:pt x="123" y="32"/>
                    <a:pt x="130" y="32"/>
                    <a:pt x="137" y="32"/>
                  </a:cubicBezTo>
                  <a:cubicBezTo>
                    <a:pt x="148" y="31"/>
                    <a:pt x="159" y="30"/>
                    <a:pt x="169" y="27"/>
                  </a:cubicBezTo>
                  <a:cubicBezTo>
                    <a:pt x="186" y="24"/>
                    <a:pt x="201" y="19"/>
                    <a:pt x="217" y="12"/>
                  </a:cubicBezTo>
                  <a:cubicBezTo>
                    <a:pt x="223" y="9"/>
                    <a:pt x="229" y="6"/>
                    <a:pt x="235" y="3"/>
                  </a:cubicBezTo>
                  <a:cubicBezTo>
                    <a:pt x="236" y="2"/>
                    <a:pt x="237" y="2"/>
                    <a:pt x="238" y="1"/>
                  </a:cubicBezTo>
                  <a:cubicBezTo>
                    <a:pt x="238" y="1"/>
                    <a:pt x="239" y="1"/>
                    <a:pt x="239" y="2"/>
                  </a:cubicBezTo>
                  <a:cubicBezTo>
                    <a:pt x="239" y="3"/>
                    <a:pt x="240" y="4"/>
                    <a:pt x="240" y="5"/>
                  </a:cubicBezTo>
                  <a:cubicBezTo>
                    <a:pt x="240" y="9"/>
                    <a:pt x="240" y="13"/>
                    <a:pt x="239" y="18"/>
                  </a:cubicBezTo>
                  <a:cubicBezTo>
                    <a:pt x="238" y="22"/>
                    <a:pt x="237" y="25"/>
                    <a:pt x="235" y="28"/>
                  </a:cubicBezTo>
                  <a:cubicBezTo>
                    <a:pt x="233" y="31"/>
                    <a:pt x="230" y="34"/>
                    <a:pt x="227" y="36"/>
                  </a:cubicBezTo>
                  <a:cubicBezTo>
                    <a:pt x="222" y="39"/>
                    <a:pt x="216" y="42"/>
                    <a:pt x="210" y="45"/>
                  </a:cubicBezTo>
                  <a:cubicBezTo>
                    <a:pt x="198" y="51"/>
                    <a:pt x="185" y="53"/>
                    <a:pt x="172" y="56"/>
                  </a:cubicBezTo>
                  <a:cubicBezTo>
                    <a:pt x="166" y="57"/>
                    <a:pt x="160" y="57"/>
                    <a:pt x="154" y="58"/>
                  </a:cubicBezTo>
                  <a:cubicBezTo>
                    <a:pt x="149" y="58"/>
                    <a:pt x="144" y="58"/>
                    <a:pt x="140" y="59"/>
                  </a:cubicBezTo>
                  <a:cubicBezTo>
                    <a:pt x="138" y="59"/>
                    <a:pt x="135" y="59"/>
                    <a:pt x="133" y="59"/>
                  </a:cubicBezTo>
                  <a:cubicBezTo>
                    <a:pt x="129" y="59"/>
                    <a:pt x="124" y="59"/>
                    <a:pt x="120" y="59"/>
                  </a:cubicBezTo>
                </a:path>
              </a:pathLst>
            </a:custGeom>
            <a:solidFill>
              <a:srgbClr val="FFD3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0" name="Freeform 103"/>
            <p:cNvSpPr>
              <a:spLocks/>
            </p:cNvSpPr>
            <p:nvPr/>
          </p:nvSpPr>
          <p:spPr bwMode="auto">
            <a:xfrm>
              <a:off x="8091306" y="6075363"/>
              <a:ext cx="844550" cy="261938"/>
            </a:xfrm>
            <a:custGeom>
              <a:avLst/>
              <a:gdLst>
                <a:gd name="T0" fmla="*/ 320 w 320"/>
                <a:gd name="T1" fmla="*/ 0 h 99"/>
                <a:gd name="T2" fmla="*/ 308 w 320"/>
                <a:gd name="T3" fmla="*/ 1 h 99"/>
                <a:gd name="T4" fmla="*/ 308 w 320"/>
                <a:gd name="T5" fmla="*/ 1 h 99"/>
                <a:gd name="T6" fmla="*/ 308 w 320"/>
                <a:gd name="T7" fmla="*/ 1 h 99"/>
                <a:gd name="T8" fmla="*/ 299 w 320"/>
                <a:gd name="T9" fmla="*/ 1 h 99"/>
                <a:gd name="T10" fmla="*/ 291 w 320"/>
                <a:gd name="T11" fmla="*/ 1 h 99"/>
                <a:gd name="T12" fmla="*/ 280 w 320"/>
                <a:gd name="T13" fmla="*/ 1 h 99"/>
                <a:gd name="T14" fmla="*/ 272 w 320"/>
                <a:gd name="T15" fmla="*/ 1 h 99"/>
                <a:gd name="T16" fmla="*/ 265 w 320"/>
                <a:gd name="T17" fmla="*/ 8 h 99"/>
                <a:gd name="T18" fmla="*/ 243 w 320"/>
                <a:gd name="T19" fmla="*/ 29 h 99"/>
                <a:gd name="T20" fmla="*/ 213 w 320"/>
                <a:gd name="T21" fmla="*/ 50 h 99"/>
                <a:gd name="T22" fmla="*/ 168 w 320"/>
                <a:gd name="T23" fmla="*/ 68 h 99"/>
                <a:gd name="T24" fmla="*/ 144 w 320"/>
                <a:gd name="T25" fmla="*/ 74 h 99"/>
                <a:gd name="T26" fmla="*/ 132 w 320"/>
                <a:gd name="T27" fmla="*/ 75 h 99"/>
                <a:gd name="T28" fmla="*/ 122 w 320"/>
                <a:gd name="T29" fmla="*/ 76 h 99"/>
                <a:gd name="T30" fmla="*/ 113 w 320"/>
                <a:gd name="T31" fmla="*/ 77 h 99"/>
                <a:gd name="T32" fmla="*/ 107 w 320"/>
                <a:gd name="T33" fmla="*/ 77 h 99"/>
                <a:gd name="T34" fmla="*/ 104 w 320"/>
                <a:gd name="T35" fmla="*/ 77 h 99"/>
                <a:gd name="T36" fmla="*/ 94 w 320"/>
                <a:gd name="T37" fmla="*/ 77 h 99"/>
                <a:gd name="T38" fmla="*/ 75 w 320"/>
                <a:gd name="T39" fmla="*/ 75 h 99"/>
                <a:gd name="T40" fmla="*/ 43 w 320"/>
                <a:gd name="T41" fmla="*/ 68 h 99"/>
                <a:gd name="T42" fmla="*/ 3 w 320"/>
                <a:gd name="T43" fmla="*/ 51 h 99"/>
                <a:gd name="T44" fmla="*/ 0 w 320"/>
                <a:gd name="T45" fmla="*/ 49 h 99"/>
                <a:gd name="T46" fmla="*/ 17 w 320"/>
                <a:gd name="T47" fmla="*/ 63 h 99"/>
                <a:gd name="T48" fmla="*/ 63 w 320"/>
                <a:gd name="T49" fmla="*/ 85 h 99"/>
                <a:gd name="T50" fmla="*/ 102 w 320"/>
                <a:gd name="T51" fmla="*/ 96 h 99"/>
                <a:gd name="T52" fmla="*/ 130 w 320"/>
                <a:gd name="T53" fmla="*/ 98 h 99"/>
                <a:gd name="T54" fmla="*/ 134 w 320"/>
                <a:gd name="T55" fmla="*/ 99 h 99"/>
                <a:gd name="T56" fmla="*/ 138 w 320"/>
                <a:gd name="T57" fmla="*/ 98 h 99"/>
                <a:gd name="T58" fmla="*/ 141 w 320"/>
                <a:gd name="T59" fmla="*/ 98 h 99"/>
                <a:gd name="T60" fmla="*/ 145 w 320"/>
                <a:gd name="T61" fmla="*/ 98 h 99"/>
                <a:gd name="T62" fmla="*/ 158 w 320"/>
                <a:gd name="T63" fmla="*/ 98 h 99"/>
                <a:gd name="T64" fmla="*/ 161 w 320"/>
                <a:gd name="T65" fmla="*/ 98 h 99"/>
                <a:gd name="T66" fmla="*/ 170 w 320"/>
                <a:gd name="T67" fmla="*/ 97 h 99"/>
                <a:gd name="T68" fmla="*/ 196 w 320"/>
                <a:gd name="T69" fmla="*/ 92 h 99"/>
                <a:gd name="T70" fmla="*/ 237 w 320"/>
                <a:gd name="T71" fmla="*/ 78 h 99"/>
                <a:gd name="T72" fmla="*/ 271 w 320"/>
                <a:gd name="T73" fmla="*/ 58 h 99"/>
                <a:gd name="T74" fmla="*/ 275 w 320"/>
                <a:gd name="T75" fmla="*/ 55 h 99"/>
                <a:gd name="T76" fmla="*/ 275 w 320"/>
                <a:gd name="T77" fmla="*/ 51 h 99"/>
                <a:gd name="T78" fmla="*/ 275 w 320"/>
                <a:gd name="T79" fmla="*/ 51 h 99"/>
                <a:gd name="T80" fmla="*/ 275 w 320"/>
                <a:gd name="T81" fmla="*/ 51 h 99"/>
                <a:gd name="T82" fmla="*/ 275 w 320"/>
                <a:gd name="T83" fmla="*/ 49 h 99"/>
                <a:gd name="T84" fmla="*/ 275 w 320"/>
                <a:gd name="T85" fmla="*/ 44 h 99"/>
                <a:gd name="T86" fmla="*/ 274 w 320"/>
                <a:gd name="T87" fmla="*/ 26 h 99"/>
                <a:gd name="T88" fmla="*/ 275 w 320"/>
                <a:gd name="T89" fmla="*/ 24 h 99"/>
                <a:gd name="T90" fmla="*/ 275 w 320"/>
                <a:gd name="T91" fmla="*/ 12 h 99"/>
                <a:gd name="T92" fmla="*/ 275 w 320"/>
                <a:gd name="T93" fmla="*/ 11 h 99"/>
                <a:gd name="T94" fmla="*/ 275 w 320"/>
                <a:gd name="T95" fmla="*/ 11 h 99"/>
                <a:gd name="T96" fmla="*/ 276 w 320"/>
                <a:gd name="T97" fmla="*/ 8 h 99"/>
                <a:gd name="T98" fmla="*/ 278 w 320"/>
                <a:gd name="T99" fmla="*/ 6 h 99"/>
                <a:gd name="T100" fmla="*/ 282 w 320"/>
                <a:gd name="T101" fmla="*/ 5 h 99"/>
                <a:gd name="T102" fmla="*/ 288 w 320"/>
                <a:gd name="T103" fmla="*/ 5 h 99"/>
                <a:gd name="T104" fmla="*/ 298 w 320"/>
                <a:gd name="T105" fmla="*/ 5 h 99"/>
                <a:gd name="T106" fmla="*/ 298 w 320"/>
                <a:gd name="T107" fmla="*/ 5 h 99"/>
                <a:gd name="T108" fmla="*/ 298 w 320"/>
                <a:gd name="T109" fmla="*/ 5 h 99"/>
                <a:gd name="T110" fmla="*/ 298 w 320"/>
                <a:gd name="T111" fmla="*/ 5 h 99"/>
                <a:gd name="T112" fmla="*/ 303 w 320"/>
                <a:gd name="T113" fmla="*/ 5 h 99"/>
                <a:gd name="T114" fmla="*/ 304 w 320"/>
                <a:gd name="T115" fmla="*/ 5 h 99"/>
                <a:gd name="T116" fmla="*/ 308 w 320"/>
                <a:gd name="T117" fmla="*/ 5 h 99"/>
                <a:gd name="T118" fmla="*/ 308 w 320"/>
                <a:gd name="T119" fmla="*/ 5 h 99"/>
                <a:gd name="T120" fmla="*/ 318 w 320"/>
                <a:gd name="T121" fmla="*/ 4 h 99"/>
                <a:gd name="T122" fmla="*/ 320 w 320"/>
                <a:gd name="T123" fmla="*/ 0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20" h="99">
                  <a:moveTo>
                    <a:pt x="320" y="0"/>
                  </a:moveTo>
                  <a:cubicBezTo>
                    <a:pt x="316" y="1"/>
                    <a:pt x="312" y="1"/>
                    <a:pt x="308" y="1"/>
                  </a:cubicBezTo>
                  <a:cubicBezTo>
                    <a:pt x="308" y="1"/>
                    <a:pt x="308" y="1"/>
                    <a:pt x="308" y="1"/>
                  </a:cubicBezTo>
                  <a:cubicBezTo>
                    <a:pt x="308" y="1"/>
                    <a:pt x="308" y="1"/>
                    <a:pt x="308" y="1"/>
                  </a:cubicBezTo>
                  <a:cubicBezTo>
                    <a:pt x="305" y="1"/>
                    <a:pt x="302" y="1"/>
                    <a:pt x="299" y="1"/>
                  </a:cubicBezTo>
                  <a:cubicBezTo>
                    <a:pt x="297" y="1"/>
                    <a:pt x="294" y="1"/>
                    <a:pt x="291" y="1"/>
                  </a:cubicBezTo>
                  <a:cubicBezTo>
                    <a:pt x="288" y="1"/>
                    <a:pt x="284" y="1"/>
                    <a:pt x="280" y="1"/>
                  </a:cubicBezTo>
                  <a:cubicBezTo>
                    <a:pt x="278" y="1"/>
                    <a:pt x="275" y="1"/>
                    <a:pt x="272" y="1"/>
                  </a:cubicBezTo>
                  <a:cubicBezTo>
                    <a:pt x="270" y="3"/>
                    <a:pt x="268" y="6"/>
                    <a:pt x="265" y="8"/>
                  </a:cubicBezTo>
                  <a:cubicBezTo>
                    <a:pt x="258" y="16"/>
                    <a:pt x="251" y="23"/>
                    <a:pt x="243" y="29"/>
                  </a:cubicBezTo>
                  <a:cubicBezTo>
                    <a:pt x="234" y="37"/>
                    <a:pt x="224" y="44"/>
                    <a:pt x="213" y="50"/>
                  </a:cubicBezTo>
                  <a:cubicBezTo>
                    <a:pt x="198" y="58"/>
                    <a:pt x="184" y="64"/>
                    <a:pt x="168" y="68"/>
                  </a:cubicBezTo>
                  <a:cubicBezTo>
                    <a:pt x="160" y="71"/>
                    <a:pt x="152" y="72"/>
                    <a:pt x="144" y="74"/>
                  </a:cubicBezTo>
                  <a:cubicBezTo>
                    <a:pt x="140" y="74"/>
                    <a:pt x="136" y="75"/>
                    <a:pt x="132" y="75"/>
                  </a:cubicBezTo>
                  <a:cubicBezTo>
                    <a:pt x="129" y="76"/>
                    <a:pt x="125" y="76"/>
                    <a:pt x="122" y="76"/>
                  </a:cubicBezTo>
                  <a:cubicBezTo>
                    <a:pt x="119" y="77"/>
                    <a:pt x="116" y="76"/>
                    <a:pt x="113" y="77"/>
                  </a:cubicBezTo>
                  <a:cubicBezTo>
                    <a:pt x="111" y="77"/>
                    <a:pt x="109" y="77"/>
                    <a:pt x="107" y="77"/>
                  </a:cubicBezTo>
                  <a:cubicBezTo>
                    <a:pt x="106" y="77"/>
                    <a:pt x="105" y="77"/>
                    <a:pt x="104" y="77"/>
                  </a:cubicBezTo>
                  <a:cubicBezTo>
                    <a:pt x="100" y="77"/>
                    <a:pt x="97" y="77"/>
                    <a:pt x="94" y="77"/>
                  </a:cubicBezTo>
                  <a:cubicBezTo>
                    <a:pt x="88" y="76"/>
                    <a:pt x="81" y="75"/>
                    <a:pt x="75" y="75"/>
                  </a:cubicBezTo>
                  <a:cubicBezTo>
                    <a:pt x="64" y="73"/>
                    <a:pt x="54" y="71"/>
                    <a:pt x="43" y="68"/>
                  </a:cubicBezTo>
                  <a:cubicBezTo>
                    <a:pt x="29" y="63"/>
                    <a:pt x="16" y="58"/>
                    <a:pt x="3" y="51"/>
                  </a:cubicBezTo>
                  <a:cubicBezTo>
                    <a:pt x="2" y="50"/>
                    <a:pt x="1" y="50"/>
                    <a:pt x="0" y="49"/>
                  </a:cubicBezTo>
                  <a:cubicBezTo>
                    <a:pt x="5" y="54"/>
                    <a:pt x="11" y="58"/>
                    <a:pt x="17" y="63"/>
                  </a:cubicBezTo>
                  <a:cubicBezTo>
                    <a:pt x="30" y="72"/>
                    <a:pt x="45" y="79"/>
                    <a:pt x="63" y="85"/>
                  </a:cubicBezTo>
                  <a:cubicBezTo>
                    <a:pt x="75" y="90"/>
                    <a:pt x="88" y="93"/>
                    <a:pt x="102" y="96"/>
                  </a:cubicBezTo>
                  <a:cubicBezTo>
                    <a:pt x="111" y="97"/>
                    <a:pt x="121" y="98"/>
                    <a:pt x="130" y="98"/>
                  </a:cubicBezTo>
                  <a:cubicBezTo>
                    <a:pt x="132" y="99"/>
                    <a:pt x="133" y="99"/>
                    <a:pt x="134" y="99"/>
                  </a:cubicBezTo>
                  <a:cubicBezTo>
                    <a:pt x="135" y="99"/>
                    <a:pt x="137" y="99"/>
                    <a:pt x="138" y="98"/>
                  </a:cubicBezTo>
                  <a:cubicBezTo>
                    <a:pt x="139" y="98"/>
                    <a:pt x="140" y="98"/>
                    <a:pt x="141" y="98"/>
                  </a:cubicBezTo>
                  <a:cubicBezTo>
                    <a:pt x="145" y="98"/>
                    <a:pt x="145" y="98"/>
                    <a:pt x="145" y="98"/>
                  </a:cubicBezTo>
                  <a:cubicBezTo>
                    <a:pt x="149" y="98"/>
                    <a:pt x="154" y="98"/>
                    <a:pt x="158" y="98"/>
                  </a:cubicBezTo>
                  <a:cubicBezTo>
                    <a:pt x="161" y="98"/>
                    <a:pt x="161" y="98"/>
                    <a:pt x="161" y="98"/>
                  </a:cubicBezTo>
                  <a:cubicBezTo>
                    <a:pt x="164" y="98"/>
                    <a:pt x="167" y="97"/>
                    <a:pt x="170" y="97"/>
                  </a:cubicBezTo>
                  <a:cubicBezTo>
                    <a:pt x="180" y="96"/>
                    <a:pt x="188" y="94"/>
                    <a:pt x="196" y="92"/>
                  </a:cubicBezTo>
                  <a:cubicBezTo>
                    <a:pt x="211" y="89"/>
                    <a:pt x="224" y="84"/>
                    <a:pt x="237" y="78"/>
                  </a:cubicBezTo>
                  <a:cubicBezTo>
                    <a:pt x="250" y="72"/>
                    <a:pt x="262" y="65"/>
                    <a:pt x="271" y="58"/>
                  </a:cubicBezTo>
                  <a:cubicBezTo>
                    <a:pt x="272" y="57"/>
                    <a:pt x="274" y="56"/>
                    <a:pt x="275" y="55"/>
                  </a:cubicBezTo>
                  <a:cubicBezTo>
                    <a:pt x="275" y="53"/>
                    <a:pt x="275" y="52"/>
                    <a:pt x="275" y="51"/>
                  </a:cubicBezTo>
                  <a:cubicBezTo>
                    <a:pt x="275" y="51"/>
                    <a:pt x="275" y="51"/>
                    <a:pt x="275" y="51"/>
                  </a:cubicBezTo>
                  <a:cubicBezTo>
                    <a:pt x="275" y="51"/>
                    <a:pt x="275" y="51"/>
                    <a:pt x="275" y="51"/>
                  </a:cubicBezTo>
                  <a:cubicBezTo>
                    <a:pt x="275" y="50"/>
                    <a:pt x="275" y="50"/>
                    <a:pt x="275" y="49"/>
                  </a:cubicBezTo>
                  <a:cubicBezTo>
                    <a:pt x="275" y="47"/>
                    <a:pt x="275" y="46"/>
                    <a:pt x="275" y="44"/>
                  </a:cubicBezTo>
                  <a:cubicBezTo>
                    <a:pt x="274" y="38"/>
                    <a:pt x="274" y="32"/>
                    <a:pt x="274" y="26"/>
                  </a:cubicBezTo>
                  <a:cubicBezTo>
                    <a:pt x="274" y="25"/>
                    <a:pt x="275" y="24"/>
                    <a:pt x="275" y="24"/>
                  </a:cubicBezTo>
                  <a:cubicBezTo>
                    <a:pt x="275" y="20"/>
                    <a:pt x="275" y="16"/>
                    <a:pt x="275" y="12"/>
                  </a:cubicBezTo>
                  <a:cubicBezTo>
                    <a:pt x="275" y="12"/>
                    <a:pt x="275" y="12"/>
                    <a:pt x="275" y="11"/>
                  </a:cubicBezTo>
                  <a:cubicBezTo>
                    <a:pt x="275" y="11"/>
                    <a:pt x="275" y="11"/>
                    <a:pt x="275" y="11"/>
                  </a:cubicBezTo>
                  <a:cubicBezTo>
                    <a:pt x="276" y="10"/>
                    <a:pt x="276" y="9"/>
                    <a:pt x="276" y="8"/>
                  </a:cubicBezTo>
                  <a:cubicBezTo>
                    <a:pt x="276" y="7"/>
                    <a:pt x="277" y="6"/>
                    <a:pt x="278" y="6"/>
                  </a:cubicBezTo>
                  <a:cubicBezTo>
                    <a:pt x="279" y="5"/>
                    <a:pt x="280" y="5"/>
                    <a:pt x="282" y="5"/>
                  </a:cubicBezTo>
                  <a:cubicBezTo>
                    <a:pt x="284" y="5"/>
                    <a:pt x="286" y="5"/>
                    <a:pt x="288" y="5"/>
                  </a:cubicBezTo>
                  <a:cubicBezTo>
                    <a:pt x="291" y="5"/>
                    <a:pt x="295" y="5"/>
                    <a:pt x="298" y="5"/>
                  </a:cubicBezTo>
                  <a:cubicBezTo>
                    <a:pt x="298" y="5"/>
                    <a:pt x="298" y="5"/>
                    <a:pt x="298" y="5"/>
                  </a:cubicBezTo>
                  <a:cubicBezTo>
                    <a:pt x="298" y="5"/>
                    <a:pt x="298" y="5"/>
                    <a:pt x="298" y="5"/>
                  </a:cubicBezTo>
                  <a:cubicBezTo>
                    <a:pt x="298" y="5"/>
                    <a:pt x="298" y="5"/>
                    <a:pt x="298" y="5"/>
                  </a:cubicBezTo>
                  <a:cubicBezTo>
                    <a:pt x="300" y="5"/>
                    <a:pt x="301" y="5"/>
                    <a:pt x="303" y="5"/>
                  </a:cubicBezTo>
                  <a:cubicBezTo>
                    <a:pt x="304" y="5"/>
                    <a:pt x="304" y="5"/>
                    <a:pt x="304" y="5"/>
                  </a:cubicBezTo>
                  <a:cubicBezTo>
                    <a:pt x="306" y="5"/>
                    <a:pt x="307" y="5"/>
                    <a:pt x="308" y="5"/>
                  </a:cubicBezTo>
                  <a:cubicBezTo>
                    <a:pt x="308" y="5"/>
                    <a:pt x="308" y="5"/>
                    <a:pt x="308" y="5"/>
                  </a:cubicBezTo>
                  <a:cubicBezTo>
                    <a:pt x="312" y="5"/>
                    <a:pt x="315" y="5"/>
                    <a:pt x="318" y="4"/>
                  </a:cubicBezTo>
                  <a:cubicBezTo>
                    <a:pt x="319" y="3"/>
                    <a:pt x="319" y="2"/>
                    <a:pt x="320" y="0"/>
                  </a:cubicBezTo>
                </a:path>
              </a:pathLst>
            </a:custGeom>
            <a:solidFill>
              <a:srgbClr val="EA8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1" name="Freeform 104"/>
            <p:cNvSpPr>
              <a:spLocks/>
            </p:cNvSpPr>
            <p:nvPr/>
          </p:nvSpPr>
          <p:spPr bwMode="auto">
            <a:xfrm>
              <a:off x="8157981" y="6280150"/>
              <a:ext cx="615950" cy="139700"/>
            </a:xfrm>
            <a:custGeom>
              <a:avLst/>
              <a:gdLst>
                <a:gd name="T0" fmla="*/ 233 w 234"/>
                <a:gd name="T1" fmla="*/ 0 h 53"/>
                <a:gd name="T2" fmla="*/ 231 w 234"/>
                <a:gd name="T3" fmla="*/ 1 h 53"/>
                <a:gd name="T4" fmla="*/ 230 w 234"/>
                <a:gd name="T5" fmla="*/ 2 h 53"/>
                <a:gd name="T6" fmla="*/ 203 w 234"/>
                <a:gd name="T7" fmla="*/ 14 h 53"/>
                <a:gd name="T8" fmla="*/ 166 w 234"/>
                <a:gd name="T9" fmla="*/ 25 h 53"/>
                <a:gd name="T10" fmla="*/ 145 w 234"/>
                <a:gd name="T11" fmla="*/ 29 h 53"/>
                <a:gd name="T12" fmla="*/ 135 w 234"/>
                <a:gd name="T13" fmla="*/ 30 h 53"/>
                <a:gd name="T14" fmla="*/ 86 w 234"/>
                <a:gd name="T15" fmla="*/ 42 h 53"/>
                <a:gd name="T16" fmla="*/ 83 w 234"/>
                <a:gd name="T17" fmla="*/ 42 h 53"/>
                <a:gd name="T18" fmla="*/ 73 w 234"/>
                <a:gd name="T19" fmla="*/ 42 h 53"/>
                <a:gd name="T20" fmla="*/ 56 w 234"/>
                <a:gd name="T21" fmla="*/ 40 h 53"/>
                <a:gd name="T22" fmla="*/ 31 w 234"/>
                <a:gd name="T23" fmla="*/ 33 h 53"/>
                <a:gd name="T24" fmla="*/ 11 w 234"/>
                <a:gd name="T25" fmla="*/ 23 h 53"/>
                <a:gd name="T26" fmla="*/ 0 w 234"/>
                <a:gd name="T27" fmla="*/ 17 h 53"/>
                <a:gd name="T28" fmla="*/ 0 w 234"/>
                <a:gd name="T29" fmla="*/ 16 h 53"/>
                <a:gd name="T30" fmla="*/ 1 w 234"/>
                <a:gd name="T31" fmla="*/ 19 h 53"/>
                <a:gd name="T32" fmla="*/ 10 w 234"/>
                <a:gd name="T33" fmla="*/ 30 h 53"/>
                <a:gd name="T34" fmla="*/ 42 w 234"/>
                <a:gd name="T35" fmla="*/ 44 h 53"/>
                <a:gd name="T36" fmla="*/ 86 w 234"/>
                <a:gd name="T37" fmla="*/ 52 h 53"/>
                <a:gd name="T38" fmla="*/ 90 w 234"/>
                <a:gd name="T39" fmla="*/ 52 h 53"/>
                <a:gd name="T40" fmla="*/ 103 w 234"/>
                <a:gd name="T41" fmla="*/ 53 h 53"/>
                <a:gd name="T42" fmla="*/ 107 w 234"/>
                <a:gd name="T43" fmla="*/ 53 h 53"/>
                <a:gd name="T44" fmla="*/ 110 w 234"/>
                <a:gd name="T45" fmla="*/ 53 h 53"/>
                <a:gd name="T46" fmla="*/ 113 w 234"/>
                <a:gd name="T47" fmla="*/ 53 h 53"/>
                <a:gd name="T48" fmla="*/ 119 w 234"/>
                <a:gd name="T49" fmla="*/ 53 h 53"/>
                <a:gd name="T50" fmla="*/ 129 w 234"/>
                <a:gd name="T51" fmla="*/ 53 h 53"/>
                <a:gd name="T52" fmla="*/ 131 w 234"/>
                <a:gd name="T53" fmla="*/ 53 h 53"/>
                <a:gd name="T54" fmla="*/ 133 w 234"/>
                <a:gd name="T55" fmla="*/ 53 h 53"/>
                <a:gd name="T56" fmla="*/ 136 w 234"/>
                <a:gd name="T57" fmla="*/ 53 h 53"/>
                <a:gd name="T58" fmla="*/ 145 w 234"/>
                <a:gd name="T59" fmla="*/ 52 h 53"/>
                <a:gd name="T60" fmla="*/ 150 w 234"/>
                <a:gd name="T61" fmla="*/ 52 h 53"/>
                <a:gd name="T62" fmla="*/ 168 w 234"/>
                <a:gd name="T63" fmla="*/ 49 h 53"/>
                <a:gd name="T64" fmla="*/ 205 w 234"/>
                <a:gd name="T65" fmla="*/ 39 h 53"/>
                <a:gd name="T66" fmla="*/ 222 w 234"/>
                <a:gd name="T67" fmla="*/ 30 h 53"/>
                <a:gd name="T68" fmla="*/ 232 w 234"/>
                <a:gd name="T69" fmla="*/ 16 h 53"/>
                <a:gd name="T70" fmla="*/ 233 w 234"/>
                <a:gd name="T71" fmla="*/ 3 h 53"/>
                <a:gd name="T72" fmla="*/ 233 w 234"/>
                <a:gd name="T73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34" h="53">
                  <a:moveTo>
                    <a:pt x="233" y="0"/>
                  </a:moveTo>
                  <a:cubicBezTo>
                    <a:pt x="233" y="1"/>
                    <a:pt x="232" y="1"/>
                    <a:pt x="231" y="1"/>
                  </a:cubicBezTo>
                  <a:cubicBezTo>
                    <a:pt x="231" y="2"/>
                    <a:pt x="230" y="2"/>
                    <a:pt x="230" y="2"/>
                  </a:cubicBezTo>
                  <a:cubicBezTo>
                    <a:pt x="220" y="7"/>
                    <a:pt x="212" y="11"/>
                    <a:pt x="203" y="14"/>
                  </a:cubicBezTo>
                  <a:cubicBezTo>
                    <a:pt x="191" y="19"/>
                    <a:pt x="178" y="23"/>
                    <a:pt x="166" y="25"/>
                  </a:cubicBezTo>
                  <a:cubicBezTo>
                    <a:pt x="159" y="27"/>
                    <a:pt x="152" y="28"/>
                    <a:pt x="145" y="29"/>
                  </a:cubicBezTo>
                  <a:cubicBezTo>
                    <a:pt x="141" y="29"/>
                    <a:pt x="138" y="30"/>
                    <a:pt x="135" y="30"/>
                  </a:cubicBezTo>
                  <a:cubicBezTo>
                    <a:pt x="119" y="38"/>
                    <a:pt x="103" y="41"/>
                    <a:pt x="86" y="42"/>
                  </a:cubicBezTo>
                  <a:cubicBezTo>
                    <a:pt x="85" y="42"/>
                    <a:pt x="84" y="42"/>
                    <a:pt x="83" y="42"/>
                  </a:cubicBezTo>
                  <a:cubicBezTo>
                    <a:pt x="79" y="42"/>
                    <a:pt x="76" y="42"/>
                    <a:pt x="73" y="42"/>
                  </a:cubicBezTo>
                  <a:cubicBezTo>
                    <a:pt x="67" y="42"/>
                    <a:pt x="62" y="41"/>
                    <a:pt x="56" y="40"/>
                  </a:cubicBezTo>
                  <a:cubicBezTo>
                    <a:pt x="48" y="38"/>
                    <a:pt x="39" y="36"/>
                    <a:pt x="31" y="33"/>
                  </a:cubicBezTo>
                  <a:cubicBezTo>
                    <a:pt x="24" y="30"/>
                    <a:pt x="17" y="27"/>
                    <a:pt x="11" y="23"/>
                  </a:cubicBezTo>
                  <a:cubicBezTo>
                    <a:pt x="8" y="21"/>
                    <a:pt x="4" y="19"/>
                    <a:pt x="0" y="17"/>
                  </a:cubicBezTo>
                  <a:cubicBezTo>
                    <a:pt x="0" y="17"/>
                    <a:pt x="0" y="17"/>
                    <a:pt x="0" y="16"/>
                  </a:cubicBezTo>
                  <a:cubicBezTo>
                    <a:pt x="0" y="17"/>
                    <a:pt x="0" y="18"/>
                    <a:pt x="1" y="19"/>
                  </a:cubicBezTo>
                  <a:cubicBezTo>
                    <a:pt x="3" y="23"/>
                    <a:pt x="6" y="27"/>
                    <a:pt x="10" y="30"/>
                  </a:cubicBezTo>
                  <a:cubicBezTo>
                    <a:pt x="19" y="36"/>
                    <a:pt x="30" y="41"/>
                    <a:pt x="42" y="44"/>
                  </a:cubicBezTo>
                  <a:cubicBezTo>
                    <a:pt x="56" y="48"/>
                    <a:pt x="71" y="51"/>
                    <a:pt x="86" y="52"/>
                  </a:cubicBezTo>
                  <a:cubicBezTo>
                    <a:pt x="87" y="52"/>
                    <a:pt x="89" y="52"/>
                    <a:pt x="90" y="52"/>
                  </a:cubicBezTo>
                  <a:cubicBezTo>
                    <a:pt x="95" y="52"/>
                    <a:pt x="99" y="53"/>
                    <a:pt x="103" y="53"/>
                  </a:cubicBezTo>
                  <a:cubicBezTo>
                    <a:pt x="104" y="53"/>
                    <a:pt x="105" y="53"/>
                    <a:pt x="107" y="53"/>
                  </a:cubicBezTo>
                  <a:cubicBezTo>
                    <a:pt x="108" y="53"/>
                    <a:pt x="109" y="53"/>
                    <a:pt x="110" y="53"/>
                  </a:cubicBezTo>
                  <a:cubicBezTo>
                    <a:pt x="111" y="53"/>
                    <a:pt x="112" y="53"/>
                    <a:pt x="113" y="53"/>
                  </a:cubicBezTo>
                  <a:cubicBezTo>
                    <a:pt x="119" y="53"/>
                    <a:pt x="119" y="53"/>
                    <a:pt x="119" y="53"/>
                  </a:cubicBezTo>
                  <a:cubicBezTo>
                    <a:pt x="129" y="53"/>
                    <a:pt x="129" y="53"/>
                    <a:pt x="129" y="53"/>
                  </a:cubicBezTo>
                  <a:cubicBezTo>
                    <a:pt x="130" y="53"/>
                    <a:pt x="130" y="53"/>
                    <a:pt x="131" y="53"/>
                  </a:cubicBezTo>
                  <a:cubicBezTo>
                    <a:pt x="132" y="53"/>
                    <a:pt x="132" y="53"/>
                    <a:pt x="133" y="53"/>
                  </a:cubicBezTo>
                  <a:cubicBezTo>
                    <a:pt x="134" y="53"/>
                    <a:pt x="135" y="53"/>
                    <a:pt x="136" y="53"/>
                  </a:cubicBezTo>
                  <a:cubicBezTo>
                    <a:pt x="139" y="52"/>
                    <a:pt x="142" y="52"/>
                    <a:pt x="145" y="52"/>
                  </a:cubicBezTo>
                  <a:cubicBezTo>
                    <a:pt x="146" y="52"/>
                    <a:pt x="148" y="52"/>
                    <a:pt x="150" y="52"/>
                  </a:cubicBezTo>
                  <a:cubicBezTo>
                    <a:pt x="157" y="51"/>
                    <a:pt x="163" y="50"/>
                    <a:pt x="168" y="49"/>
                  </a:cubicBezTo>
                  <a:cubicBezTo>
                    <a:pt x="179" y="47"/>
                    <a:pt x="192" y="45"/>
                    <a:pt x="205" y="39"/>
                  </a:cubicBezTo>
                  <a:cubicBezTo>
                    <a:pt x="212" y="36"/>
                    <a:pt x="218" y="33"/>
                    <a:pt x="222" y="30"/>
                  </a:cubicBezTo>
                  <a:cubicBezTo>
                    <a:pt x="227" y="26"/>
                    <a:pt x="231" y="21"/>
                    <a:pt x="232" y="16"/>
                  </a:cubicBezTo>
                  <a:cubicBezTo>
                    <a:pt x="234" y="11"/>
                    <a:pt x="233" y="7"/>
                    <a:pt x="233" y="3"/>
                  </a:cubicBezTo>
                  <a:cubicBezTo>
                    <a:pt x="233" y="0"/>
                    <a:pt x="233" y="0"/>
                    <a:pt x="233" y="0"/>
                  </a:cubicBezTo>
                </a:path>
              </a:pathLst>
            </a:custGeom>
            <a:solidFill>
              <a:srgbClr val="F8AB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2" name="Freeform 105"/>
            <p:cNvSpPr>
              <a:spLocks/>
            </p:cNvSpPr>
            <p:nvPr/>
          </p:nvSpPr>
          <p:spPr bwMode="auto">
            <a:xfrm>
              <a:off x="8469131" y="5768975"/>
              <a:ext cx="284163" cy="166688"/>
            </a:xfrm>
            <a:custGeom>
              <a:avLst/>
              <a:gdLst>
                <a:gd name="T0" fmla="*/ 0 w 108"/>
                <a:gd name="T1" fmla="*/ 0 h 63"/>
                <a:gd name="T2" fmla="*/ 0 w 108"/>
                <a:gd name="T3" fmla="*/ 0 h 63"/>
                <a:gd name="T4" fmla="*/ 0 w 108"/>
                <a:gd name="T5" fmla="*/ 0 h 63"/>
                <a:gd name="T6" fmla="*/ 6 w 108"/>
                <a:gd name="T7" fmla="*/ 4 h 63"/>
                <a:gd name="T8" fmla="*/ 20 w 108"/>
                <a:gd name="T9" fmla="*/ 15 h 63"/>
                <a:gd name="T10" fmla="*/ 31 w 108"/>
                <a:gd name="T11" fmla="*/ 29 h 63"/>
                <a:gd name="T12" fmla="*/ 43 w 108"/>
                <a:gd name="T13" fmla="*/ 58 h 63"/>
                <a:gd name="T14" fmla="*/ 45 w 108"/>
                <a:gd name="T15" fmla="*/ 63 h 63"/>
                <a:gd name="T16" fmla="*/ 46 w 108"/>
                <a:gd name="T17" fmla="*/ 63 h 63"/>
                <a:gd name="T18" fmla="*/ 53 w 108"/>
                <a:gd name="T19" fmla="*/ 62 h 63"/>
                <a:gd name="T20" fmla="*/ 71 w 108"/>
                <a:gd name="T21" fmla="*/ 58 h 63"/>
                <a:gd name="T22" fmla="*/ 72 w 108"/>
                <a:gd name="T23" fmla="*/ 58 h 63"/>
                <a:gd name="T24" fmla="*/ 74 w 108"/>
                <a:gd name="T25" fmla="*/ 56 h 63"/>
                <a:gd name="T26" fmla="*/ 95 w 108"/>
                <a:gd name="T27" fmla="*/ 51 h 63"/>
                <a:gd name="T28" fmla="*/ 107 w 108"/>
                <a:gd name="T29" fmla="*/ 47 h 63"/>
                <a:gd name="T30" fmla="*/ 108 w 108"/>
                <a:gd name="T31" fmla="*/ 47 h 63"/>
                <a:gd name="T32" fmla="*/ 108 w 108"/>
                <a:gd name="T33" fmla="*/ 47 h 63"/>
                <a:gd name="T34" fmla="*/ 94 w 108"/>
                <a:gd name="T35" fmla="*/ 33 h 63"/>
                <a:gd name="T36" fmla="*/ 72 w 108"/>
                <a:gd name="T37" fmla="*/ 19 h 63"/>
                <a:gd name="T38" fmla="*/ 33 w 108"/>
                <a:gd name="T39" fmla="*/ 5 h 63"/>
                <a:gd name="T40" fmla="*/ 16 w 108"/>
                <a:gd name="T41" fmla="*/ 2 h 63"/>
                <a:gd name="T42" fmla="*/ 12 w 108"/>
                <a:gd name="T43" fmla="*/ 1 h 63"/>
                <a:gd name="T44" fmla="*/ 0 w 108"/>
                <a:gd name="T45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08" h="6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2"/>
                    <a:pt x="4" y="3"/>
                    <a:pt x="6" y="4"/>
                  </a:cubicBezTo>
                  <a:cubicBezTo>
                    <a:pt x="11" y="7"/>
                    <a:pt x="16" y="10"/>
                    <a:pt x="20" y="15"/>
                  </a:cubicBezTo>
                  <a:cubicBezTo>
                    <a:pt x="24" y="19"/>
                    <a:pt x="28" y="24"/>
                    <a:pt x="31" y="29"/>
                  </a:cubicBezTo>
                  <a:cubicBezTo>
                    <a:pt x="37" y="38"/>
                    <a:pt x="41" y="47"/>
                    <a:pt x="43" y="58"/>
                  </a:cubicBezTo>
                  <a:cubicBezTo>
                    <a:pt x="44" y="59"/>
                    <a:pt x="44" y="61"/>
                    <a:pt x="45" y="63"/>
                  </a:cubicBezTo>
                  <a:cubicBezTo>
                    <a:pt x="45" y="63"/>
                    <a:pt x="46" y="63"/>
                    <a:pt x="46" y="63"/>
                  </a:cubicBezTo>
                  <a:cubicBezTo>
                    <a:pt x="48" y="63"/>
                    <a:pt x="50" y="62"/>
                    <a:pt x="53" y="62"/>
                  </a:cubicBezTo>
                  <a:cubicBezTo>
                    <a:pt x="59" y="61"/>
                    <a:pt x="65" y="60"/>
                    <a:pt x="71" y="58"/>
                  </a:cubicBezTo>
                  <a:cubicBezTo>
                    <a:pt x="71" y="58"/>
                    <a:pt x="71" y="58"/>
                    <a:pt x="72" y="58"/>
                  </a:cubicBezTo>
                  <a:cubicBezTo>
                    <a:pt x="72" y="57"/>
                    <a:pt x="73" y="57"/>
                    <a:pt x="74" y="56"/>
                  </a:cubicBezTo>
                  <a:cubicBezTo>
                    <a:pt x="81" y="54"/>
                    <a:pt x="88" y="52"/>
                    <a:pt x="95" y="51"/>
                  </a:cubicBezTo>
                  <a:cubicBezTo>
                    <a:pt x="99" y="50"/>
                    <a:pt x="104" y="49"/>
                    <a:pt x="107" y="47"/>
                  </a:cubicBezTo>
                  <a:cubicBezTo>
                    <a:pt x="108" y="47"/>
                    <a:pt x="108" y="47"/>
                    <a:pt x="108" y="47"/>
                  </a:cubicBezTo>
                  <a:cubicBezTo>
                    <a:pt x="108" y="47"/>
                    <a:pt x="108" y="47"/>
                    <a:pt x="108" y="47"/>
                  </a:cubicBezTo>
                  <a:cubicBezTo>
                    <a:pt x="104" y="42"/>
                    <a:pt x="100" y="38"/>
                    <a:pt x="94" y="33"/>
                  </a:cubicBezTo>
                  <a:cubicBezTo>
                    <a:pt x="88" y="28"/>
                    <a:pt x="80" y="23"/>
                    <a:pt x="72" y="19"/>
                  </a:cubicBezTo>
                  <a:cubicBezTo>
                    <a:pt x="60" y="12"/>
                    <a:pt x="47" y="8"/>
                    <a:pt x="33" y="5"/>
                  </a:cubicBezTo>
                  <a:cubicBezTo>
                    <a:pt x="26" y="3"/>
                    <a:pt x="21" y="2"/>
                    <a:pt x="16" y="2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8" y="1"/>
                    <a:pt x="4" y="0"/>
                    <a:pt x="0" y="0"/>
                  </a:cubicBezTo>
                </a:path>
              </a:pathLst>
            </a:custGeom>
            <a:solidFill>
              <a:srgbClr val="F8AB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3" name="Freeform 106"/>
            <p:cNvSpPr>
              <a:spLocks/>
            </p:cNvSpPr>
            <p:nvPr/>
          </p:nvSpPr>
          <p:spPr bwMode="auto">
            <a:xfrm>
              <a:off x="8885056" y="5867400"/>
              <a:ext cx="96838" cy="36513"/>
            </a:xfrm>
            <a:custGeom>
              <a:avLst/>
              <a:gdLst>
                <a:gd name="T0" fmla="*/ 32 w 37"/>
                <a:gd name="T1" fmla="*/ 0 h 14"/>
                <a:gd name="T2" fmla="*/ 20 w 37"/>
                <a:gd name="T3" fmla="*/ 5 h 14"/>
                <a:gd name="T4" fmla="*/ 0 w 37"/>
                <a:gd name="T5" fmla="*/ 10 h 14"/>
                <a:gd name="T6" fmla="*/ 0 w 37"/>
                <a:gd name="T7" fmla="*/ 13 h 14"/>
                <a:gd name="T8" fmla="*/ 2 w 37"/>
                <a:gd name="T9" fmla="*/ 14 h 14"/>
                <a:gd name="T10" fmla="*/ 15 w 37"/>
                <a:gd name="T11" fmla="*/ 11 h 14"/>
                <a:gd name="T12" fmla="*/ 37 w 37"/>
                <a:gd name="T13" fmla="*/ 2 h 14"/>
                <a:gd name="T14" fmla="*/ 32 w 37"/>
                <a:gd name="T1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7" h="14">
                  <a:moveTo>
                    <a:pt x="32" y="0"/>
                  </a:moveTo>
                  <a:cubicBezTo>
                    <a:pt x="29" y="2"/>
                    <a:pt x="24" y="4"/>
                    <a:pt x="20" y="5"/>
                  </a:cubicBezTo>
                  <a:cubicBezTo>
                    <a:pt x="14" y="8"/>
                    <a:pt x="7" y="9"/>
                    <a:pt x="0" y="10"/>
                  </a:cubicBezTo>
                  <a:cubicBezTo>
                    <a:pt x="0" y="11"/>
                    <a:pt x="0" y="12"/>
                    <a:pt x="0" y="13"/>
                  </a:cubicBezTo>
                  <a:cubicBezTo>
                    <a:pt x="0" y="13"/>
                    <a:pt x="1" y="14"/>
                    <a:pt x="2" y="14"/>
                  </a:cubicBezTo>
                  <a:cubicBezTo>
                    <a:pt x="6" y="14"/>
                    <a:pt x="11" y="12"/>
                    <a:pt x="15" y="11"/>
                  </a:cubicBezTo>
                  <a:cubicBezTo>
                    <a:pt x="23" y="9"/>
                    <a:pt x="31" y="6"/>
                    <a:pt x="37" y="2"/>
                  </a:cubicBezTo>
                  <a:cubicBezTo>
                    <a:pt x="35" y="2"/>
                    <a:pt x="34" y="1"/>
                    <a:pt x="32" y="0"/>
                  </a:cubicBezTo>
                </a:path>
              </a:pathLst>
            </a:custGeom>
            <a:solidFill>
              <a:srgbClr val="F8BD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4" name="Freeform 107"/>
            <p:cNvSpPr>
              <a:spLocks/>
            </p:cNvSpPr>
            <p:nvPr/>
          </p:nvSpPr>
          <p:spPr bwMode="auto">
            <a:xfrm>
              <a:off x="8881881" y="5902325"/>
              <a:ext cx="7938" cy="4763"/>
            </a:xfrm>
            <a:custGeom>
              <a:avLst/>
              <a:gdLst>
                <a:gd name="T0" fmla="*/ 1 w 3"/>
                <a:gd name="T1" fmla="*/ 0 h 2"/>
                <a:gd name="T2" fmla="*/ 0 w 3"/>
                <a:gd name="T3" fmla="*/ 2 h 2"/>
                <a:gd name="T4" fmla="*/ 0 w 3"/>
                <a:gd name="T5" fmla="*/ 2 h 2"/>
                <a:gd name="T6" fmla="*/ 3 w 3"/>
                <a:gd name="T7" fmla="*/ 1 h 2"/>
                <a:gd name="T8" fmla="*/ 1 w 3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1" y="0"/>
                  </a:moveTo>
                  <a:cubicBezTo>
                    <a:pt x="0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2" y="2"/>
                    <a:pt x="3" y="1"/>
                  </a:cubicBezTo>
                  <a:cubicBezTo>
                    <a:pt x="2" y="1"/>
                    <a:pt x="1" y="0"/>
                    <a:pt x="1" y="0"/>
                  </a:cubicBezTo>
                </a:path>
              </a:pathLst>
            </a:custGeom>
            <a:solidFill>
              <a:srgbClr val="EA8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5" name="Freeform 108"/>
            <p:cNvSpPr>
              <a:spLocks/>
            </p:cNvSpPr>
            <p:nvPr/>
          </p:nvSpPr>
          <p:spPr bwMode="auto">
            <a:xfrm>
              <a:off x="8969194" y="5848350"/>
              <a:ext cx="31750" cy="23813"/>
            </a:xfrm>
            <a:custGeom>
              <a:avLst/>
              <a:gdLst>
                <a:gd name="T0" fmla="*/ 12 w 12"/>
                <a:gd name="T1" fmla="*/ 0 h 9"/>
                <a:gd name="T2" fmla="*/ 0 w 12"/>
                <a:gd name="T3" fmla="*/ 7 h 9"/>
                <a:gd name="T4" fmla="*/ 5 w 12"/>
                <a:gd name="T5" fmla="*/ 9 h 9"/>
                <a:gd name="T6" fmla="*/ 11 w 12"/>
                <a:gd name="T7" fmla="*/ 5 h 9"/>
                <a:gd name="T8" fmla="*/ 11 w 12"/>
                <a:gd name="T9" fmla="*/ 5 h 9"/>
                <a:gd name="T10" fmla="*/ 11 w 12"/>
                <a:gd name="T11" fmla="*/ 5 h 9"/>
                <a:gd name="T12" fmla="*/ 12 w 12"/>
                <a:gd name="T1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9">
                  <a:moveTo>
                    <a:pt x="12" y="0"/>
                  </a:moveTo>
                  <a:cubicBezTo>
                    <a:pt x="8" y="3"/>
                    <a:pt x="4" y="5"/>
                    <a:pt x="0" y="7"/>
                  </a:cubicBezTo>
                  <a:cubicBezTo>
                    <a:pt x="2" y="8"/>
                    <a:pt x="3" y="9"/>
                    <a:pt x="5" y="9"/>
                  </a:cubicBezTo>
                  <a:cubicBezTo>
                    <a:pt x="7" y="8"/>
                    <a:pt x="9" y="7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2" y="3"/>
                    <a:pt x="12" y="2"/>
                    <a:pt x="12" y="0"/>
                  </a:cubicBezTo>
                </a:path>
              </a:pathLst>
            </a:custGeom>
            <a:solidFill>
              <a:srgbClr val="EA8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6" name="Freeform 109"/>
            <p:cNvSpPr>
              <a:spLocks/>
            </p:cNvSpPr>
            <p:nvPr/>
          </p:nvSpPr>
          <p:spPr bwMode="auto">
            <a:xfrm>
              <a:off x="7978594" y="5991225"/>
              <a:ext cx="292100" cy="233363"/>
            </a:xfrm>
            <a:custGeom>
              <a:avLst/>
              <a:gdLst>
                <a:gd name="T0" fmla="*/ 2 w 111"/>
                <a:gd name="T1" fmla="*/ 0 h 88"/>
                <a:gd name="T2" fmla="*/ 0 w 111"/>
                <a:gd name="T3" fmla="*/ 2 h 88"/>
                <a:gd name="T4" fmla="*/ 0 w 111"/>
                <a:gd name="T5" fmla="*/ 4 h 88"/>
                <a:gd name="T6" fmla="*/ 4 w 111"/>
                <a:gd name="T7" fmla="*/ 12 h 88"/>
                <a:gd name="T8" fmla="*/ 13 w 111"/>
                <a:gd name="T9" fmla="*/ 30 h 88"/>
                <a:gd name="T10" fmla="*/ 35 w 111"/>
                <a:gd name="T11" fmla="*/ 58 h 88"/>
                <a:gd name="T12" fmla="*/ 41 w 111"/>
                <a:gd name="T13" fmla="*/ 64 h 88"/>
                <a:gd name="T14" fmla="*/ 62 w 111"/>
                <a:gd name="T15" fmla="*/ 79 h 88"/>
                <a:gd name="T16" fmla="*/ 83 w 111"/>
                <a:gd name="T17" fmla="*/ 88 h 88"/>
                <a:gd name="T18" fmla="*/ 90 w 111"/>
                <a:gd name="T19" fmla="*/ 88 h 88"/>
                <a:gd name="T20" fmla="*/ 91 w 111"/>
                <a:gd name="T21" fmla="*/ 88 h 88"/>
                <a:gd name="T22" fmla="*/ 98 w 111"/>
                <a:gd name="T23" fmla="*/ 87 h 88"/>
                <a:gd name="T24" fmla="*/ 108 w 111"/>
                <a:gd name="T25" fmla="*/ 81 h 88"/>
                <a:gd name="T26" fmla="*/ 111 w 111"/>
                <a:gd name="T27" fmla="*/ 75 h 88"/>
                <a:gd name="T28" fmla="*/ 105 w 111"/>
                <a:gd name="T29" fmla="*/ 64 h 88"/>
                <a:gd name="T30" fmla="*/ 93 w 111"/>
                <a:gd name="T31" fmla="*/ 59 h 88"/>
                <a:gd name="T32" fmla="*/ 75 w 111"/>
                <a:gd name="T33" fmla="*/ 54 h 88"/>
                <a:gd name="T34" fmla="*/ 51 w 111"/>
                <a:gd name="T35" fmla="*/ 45 h 88"/>
                <a:gd name="T36" fmla="*/ 30 w 111"/>
                <a:gd name="T37" fmla="*/ 29 h 88"/>
                <a:gd name="T38" fmla="*/ 20 w 111"/>
                <a:gd name="T39" fmla="*/ 18 h 88"/>
                <a:gd name="T40" fmla="*/ 5 w 111"/>
                <a:gd name="T41" fmla="*/ 2 h 88"/>
                <a:gd name="T42" fmla="*/ 3 w 111"/>
                <a:gd name="T43" fmla="*/ 0 h 88"/>
                <a:gd name="T44" fmla="*/ 2 w 111"/>
                <a:gd name="T45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11" h="88">
                  <a:moveTo>
                    <a:pt x="2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1" y="7"/>
                    <a:pt x="2" y="10"/>
                    <a:pt x="4" y="12"/>
                  </a:cubicBezTo>
                  <a:cubicBezTo>
                    <a:pt x="6" y="19"/>
                    <a:pt x="10" y="24"/>
                    <a:pt x="13" y="30"/>
                  </a:cubicBezTo>
                  <a:cubicBezTo>
                    <a:pt x="20" y="40"/>
                    <a:pt x="27" y="49"/>
                    <a:pt x="35" y="58"/>
                  </a:cubicBezTo>
                  <a:cubicBezTo>
                    <a:pt x="37" y="60"/>
                    <a:pt x="39" y="62"/>
                    <a:pt x="41" y="64"/>
                  </a:cubicBezTo>
                  <a:cubicBezTo>
                    <a:pt x="48" y="70"/>
                    <a:pt x="55" y="75"/>
                    <a:pt x="62" y="79"/>
                  </a:cubicBezTo>
                  <a:cubicBezTo>
                    <a:pt x="69" y="83"/>
                    <a:pt x="76" y="86"/>
                    <a:pt x="83" y="88"/>
                  </a:cubicBezTo>
                  <a:cubicBezTo>
                    <a:pt x="85" y="88"/>
                    <a:pt x="88" y="88"/>
                    <a:pt x="90" y="88"/>
                  </a:cubicBezTo>
                  <a:cubicBezTo>
                    <a:pt x="90" y="88"/>
                    <a:pt x="91" y="88"/>
                    <a:pt x="91" y="88"/>
                  </a:cubicBezTo>
                  <a:cubicBezTo>
                    <a:pt x="93" y="88"/>
                    <a:pt x="96" y="88"/>
                    <a:pt x="98" y="87"/>
                  </a:cubicBezTo>
                  <a:cubicBezTo>
                    <a:pt x="102" y="86"/>
                    <a:pt x="105" y="84"/>
                    <a:pt x="108" y="81"/>
                  </a:cubicBezTo>
                  <a:cubicBezTo>
                    <a:pt x="110" y="79"/>
                    <a:pt x="111" y="77"/>
                    <a:pt x="111" y="75"/>
                  </a:cubicBezTo>
                  <a:cubicBezTo>
                    <a:pt x="111" y="70"/>
                    <a:pt x="109" y="67"/>
                    <a:pt x="105" y="64"/>
                  </a:cubicBezTo>
                  <a:cubicBezTo>
                    <a:pt x="102" y="61"/>
                    <a:pt x="98" y="60"/>
                    <a:pt x="93" y="59"/>
                  </a:cubicBezTo>
                  <a:cubicBezTo>
                    <a:pt x="87" y="57"/>
                    <a:pt x="81" y="56"/>
                    <a:pt x="75" y="54"/>
                  </a:cubicBezTo>
                  <a:cubicBezTo>
                    <a:pt x="67" y="52"/>
                    <a:pt x="59" y="49"/>
                    <a:pt x="51" y="45"/>
                  </a:cubicBezTo>
                  <a:cubicBezTo>
                    <a:pt x="43" y="40"/>
                    <a:pt x="36" y="35"/>
                    <a:pt x="30" y="29"/>
                  </a:cubicBezTo>
                  <a:cubicBezTo>
                    <a:pt x="27" y="25"/>
                    <a:pt x="23" y="22"/>
                    <a:pt x="20" y="18"/>
                  </a:cubicBezTo>
                  <a:cubicBezTo>
                    <a:pt x="15" y="13"/>
                    <a:pt x="10" y="8"/>
                    <a:pt x="5" y="2"/>
                  </a:cubicBezTo>
                  <a:cubicBezTo>
                    <a:pt x="5" y="1"/>
                    <a:pt x="4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</a:path>
              </a:pathLst>
            </a:custGeom>
            <a:solidFill>
              <a:srgbClr val="F8D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7" name="Freeform 110"/>
            <p:cNvSpPr>
              <a:spLocks/>
            </p:cNvSpPr>
            <p:nvPr/>
          </p:nvSpPr>
          <p:spPr bwMode="auto">
            <a:xfrm>
              <a:off x="8231006" y="5783263"/>
              <a:ext cx="206375" cy="119063"/>
            </a:xfrm>
            <a:custGeom>
              <a:avLst/>
              <a:gdLst>
                <a:gd name="T0" fmla="*/ 74 w 78"/>
                <a:gd name="T1" fmla="*/ 0 h 45"/>
                <a:gd name="T2" fmla="*/ 73 w 78"/>
                <a:gd name="T3" fmla="*/ 0 h 45"/>
                <a:gd name="T4" fmla="*/ 34 w 78"/>
                <a:gd name="T5" fmla="*/ 10 h 45"/>
                <a:gd name="T6" fmla="*/ 11 w 78"/>
                <a:gd name="T7" fmla="*/ 23 h 45"/>
                <a:gd name="T8" fmla="*/ 4 w 78"/>
                <a:gd name="T9" fmla="*/ 29 h 45"/>
                <a:gd name="T10" fmla="*/ 1 w 78"/>
                <a:gd name="T11" fmla="*/ 34 h 45"/>
                <a:gd name="T12" fmla="*/ 4 w 78"/>
                <a:gd name="T13" fmla="*/ 43 h 45"/>
                <a:gd name="T14" fmla="*/ 11 w 78"/>
                <a:gd name="T15" fmla="*/ 45 h 45"/>
                <a:gd name="T16" fmla="*/ 12 w 78"/>
                <a:gd name="T17" fmla="*/ 45 h 45"/>
                <a:gd name="T18" fmla="*/ 13 w 78"/>
                <a:gd name="T19" fmla="*/ 45 h 45"/>
                <a:gd name="T20" fmla="*/ 18 w 78"/>
                <a:gd name="T21" fmla="*/ 44 h 45"/>
                <a:gd name="T22" fmla="*/ 34 w 78"/>
                <a:gd name="T23" fmla="*/ 36 h 45"/>
                <a:gd name="T24" fmla="*/ 50 w 78"/>
                <a:gd name="T25" fmla="*/ 24 h 45"/>
                <a:gd name="T26" fmla="*/ 74 w 78"/>
                <a:gd name="T27" fmla="*/ 8 h 45"/>
                <a:gd name="T28" fmla="*/ 77 w 78"/>
                <a:gd name="T29" fmla="*/ 5 h 45"/>
                <a:gd name="T30" fmla="*/ 75 w 78"/>
                <a:gd name="T31" fmla="*/ 0 h 45"/>
                <a:gd name="T32" fmla="*/ 74 w 78"/>
                <a:gd name="T33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8" h="45">
                  <a:moveTo>
                    <a:pt x="74" y="0"/>
                  </a:moveTo>
                  <a:cubicBezTo>
                    <a:pt x="74" y="0"/>
                    <a:pt x="73" y="0"/>
                    <a:pt x="73" y="0"/>
                  </a:cubicBezTo>
                  <a:cubicBezTo>
                    <a:pt x="60" y="3"/>
                    <a:pt x="47" y="6"/>
                    <a:pt x="34" y="10"/>
                  </a:cubicBezTo>
                  <a:cubicBezTo>
                    <a:pt x="26" y="13"/>
                    <a:pt x="18" y="18"/>
                    <a:pt x="11" y="23"/>
                  </a:cubicBezTo>
                  <a:cubicBezTo>
                    <a:pt x="8" y="24"/>
                    <a:pt x="6" y="27"/>
                    <a:pt x="4" y="29"/>
                  </a:cubicBezTo>
                  <a:cubicBezTo>
                    <a:pt x="2" y="31"/>
                    <a:pt x="2" y="33"/>
                    <a:pt x="1" y="34"/>
                  </a:cubicBezTo>
                  <a:cubicBezTo>
                    <a:pt x="0" y="38"/>
                    <a:pt x="1" y="41"/>
                    <a:pt x="4" y="43"/>
                  </a:cubicBezTo>
                  <a:cubicBezTo>
                    <a:pt x="6" y="45"/>
                    <a:pt x="8" y="45"/>
                    <a:pt x="11" y="45"/>
                  </a:cubicBezTo>
                  <a:cubicBezTo>
                    <a:pt x="11" y="45"/>
                    <a:pt x="12" y="45"/>
                    <a:pt x="12" y="45"/>
                  </a:cubicBezTo>
                  <a:cubicBezTo>
                    <a:pt x="12" y="45"/>
                    <a:pt x="13" y="45"/>
                    <a:pt x="13" y="45"/>
                  </a:cubicBezTo>
                  <a:cubicBezTo>
                    <a:pt x="15" y="45"/>
                    <a:pt x="16" y="45"/>
                    <a:pt x="18" y="44"/>
                  </a:cubicBezTo>
                  <a:cubicBezTo>
                    <a:pt x="24" y="43"/>
                    <a:pt x="29" y="40"/>
                    <a:pt x="34" y="36"/>
                  </a:cubicBezTo>
                  <a:cubicBezTo>
                    <a:pt x="39" y="32"/>
                    <a:pt x="45" y="28"/>
                    <a:pt x="50" y="24"/>
                  </a:cubicBezTo>
                  <a:cubicBezTo>
                    <a:pt x="58" y="19"/>
                    <a:pt x="66" y="13"/>
                    <a:pt x="74" y="8"/>
                  </a:cubicBezTo>
                  <a:cubicBezTo>
                    <a:pt x="75" y="7"/>
                    <a:pt x="76" y="6"/>
                    <a:pt x="77" y="5"/>
                  </a:cubicBezTo>
                  <a:cubicBezTo>
                    <a:pt x="78" y="3"/>
                    <a:pt x="78" y="1"/>
                    <a:pt x="75" y="0"/>
                  </a:cubicBezTo>
                  <a:cubicBezTo>
                    <a:pt x="75" y="0"/>
                    <a:pt x="74" y="0"/>
                    <a:pt x="74" y="0"/>
                  </a:cubicBezTo>
                </a:path>
              </a:pathLst>
            </a:custGeom>
            <a:solidFill>
              <a:srgbClr val="FFE9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8" name="Freeform 111"/>
            <p:cNvSpPr>
              <a:spLocks noEditPoints="1"/>
            </p:cNvSpPr>
            <p:nvPr/>
          </p:nvSpPr>
          <p:spPr bwMode="auto">
            <a:xfrm>
              <a:off x="7902394" y="5748338"/>
              <a:ext cx="1122363" cy="695325"/>
            </a:xfrm>
            <a:custGeom>
              <a:avLst/>
              <a:gdLst>
                <a:gd name="T0" fmla="*/ 376 w 426"/>
                <a:gd name="T1" fmla="*/ 28 h 263"/>
                <a:gd name="T2" fmla="*/ 330 w 426"/>
                <a:gd name="T3" fmla="*/ 51 h 263"/>
                <a:gd name="T4" fmla="*/ 219 w 426"/>
                <a:gd name="T5" fmla="*/ 0 h 263"/>
                <a:gd name="T6" fmla="*/ 101 w 426"/>
                <a:gd name="T7" fmla="*/ 45 h 263"/>
                <a:gd name="T8" fmla="*/ 30 w 426"/>
                <a:gd name="T9" fmla="*/ 18 h 263"/>
                <a:gd name="T10" fmla="*/ 3 w 426"/>
                <a:gd name="T11" fmla="*/ 65 h 263"/>
                <a:gd name="T12" fmla="*/ 66 w 426"/>
                <a:gd name="T13" fmla="*/ 180 h 263"/>
                <a:gd name="T14" fmla="*/ 102 w 426"/>
                <a:gd name="T15" fmla="*/ 238 h 263"/>
                <a:gd name="T16" fmla="*/ 200 w 426"/>
                <a:gd name="T17" fmla="*/ 263 h 263"/>
                <a:gd name="T18" fmla="*/ 231 w 426"/>
                <a:gd name="T19" fmla="*/ 262 h 263"/>
                <a:gd name="T20" fmla="*/ 263 w 426"/>
                <a:gd name="T21" fmla="*/ 260 h 263"/>
                <a:gd name="T22" fmla="*/ 339 w 426"/>
                <a:gd name="T23" fmla="*/ 200 h 263"/>
                <a:gd name="T24" fmla="*/ 406 w 426"/>
                <a:gd name="T25" fmla="*/ 117 h 263"/>
                <a:gd name="T26" fmla="*/ 96 w 426"/>
                <a:gd name="T27" fmla="*/ 202 h 263"/>
                <a:gd name="T28" fmla="*/ 217 w 426"/>
                <a:gd name="T29" fmla="*/ 231 h 263"/>
                <a:gd name="T30" fmla="*/ 328 w 426"/>
                <a:gd name="T31" fmla="*/ 202 h 263"/>
                <a:gd name="T32" fmla="*/ 265 w 426"/>
                <a:gd name="T33" fmla="*/ 250 h 263"/>
                <a:gd name="T34" fmla="*/ 216 w 426"/>
                <a:gd name="T35" fmla="*/ 254 h 263"/>
                <a:gd name="T36" fmla="*/ 107 w 426"/>
                <a:gd name="T37" fmla="*/ 231 h 263"/>
                <a:gd name="T38" fmla="*/ 233 w 426"/>
                <a:gd name="T39" fmla="*/ 222 h 263"/>
                <a:gd name="T40" fmla="*/ 174 w 426"/>
                <a:gd name="T41" fmla="*/ 220 h 263"/>
                <a:gd name="T42" fmla="*/ 47 w 426"/>
                <a:gd name="T43" fmla="*/ 146 h 263"/>
                <a:gd name="T44" fmla="*/ 27 w 426"/>
                <a:gd name="T45" fmla="*/ 69 h 263"/>
                <a:gd name="T46" fmla="*/ 79 w 426"/>
                <a:gd name="T47" fmla="*/ 94 h 263"/>
                <a:gd name="T48" fmla="*/ 145 w 426"/>
                <a:gd name="T49" fmla="*/ 114 h 263"/>
                <a:gd name="T50" fmla="*/ 200 w 426"/>
                <a:gd name="T51" fmla="*/ 127 h 263"/>
                <a:gd name="T52" fmla="*/ 271 w 426"/>
                <a:gd name="T53" fmla="*/ 122 h 263"/>
                <a:gd name="T54" fmla="*/ 312 w 426"/>
                <a:gd name="T55" fmla="*/ 123 h 263"/>
                <a:gd name="T56" fmla="*/ 347 w 426"/>
                <a:gd name="T57" fmla="*/ 95 h 263"/>
                <a:gd name="T58" fmla="*/ 399 w 426"/>
                <a:gd name="T59" fmla="*/ 69 h 263"/>
                <a:gd name="T60" fmla="*/ 412 w 426"/>
                <a:gd name="T61" fmla="*/ 69 h 263"/>
                <a:gd name="T62" fmla="*/ 366 w 426"/>
                <a:gd name="T63" fmla="*/ 161 h 263"/>
                <a:gd name="T64" fmla="*/ 405 w 426"/>
                <a:gd name="T65" fmla="*/ 61 h 263"/>
                <a:gd name="T66" fmla="*/ 361 w 426"/>
                <a:gd name="T67" fmla="*/ 90 h 263"/>
                <a:gd name="T68" fmla="*/ 332 w 426"/>
                <a:gd name="T69" fmla="*/ 102 h 263"/>
                <a:gd name="T70" fmla="*/ 275 w 426"/>
                <a:gd name="T71" fmla="*/ 105 h 263"/>
                <a:gd name="T72" fmla="*/ 217 w 426"/>
                <a:gd name="T73" fmla="*/ 111 h 263"/>
                <a:gd name="T74" fmla="*/ 162 w 426"/>
                <a:gd name="T75" fmla="*/ 116 h 263"/>
                <a:gd name="T76" fmla="*/ 85 w 426"/>
                <a:gd name="T77" fmla="*/ 86 h 263"/>
                <a:gd name="T78" fmla="*/ 35 w 426"/>
                <a:gd name="T79" fmla="*/ 66 h 263"/>
                <a:gd name="T80" fmla="*/ 11 w 426"/>
                <a:gd name="T81" fmla="*/ 56 h 263"/>
                <a:gd name="T82" fmla="*/ 11 w 426"/>
                <a:gd name="T83" fmla="*/ 25 h 263"/>
                <a:gd name="T84" fmla="*/ 114 w 426"/>
                <a:gd name="T85" fmla="*/ 68 h 263"/>
                <a:gd name="T86" fmla="*/ 202 w 426"/>
                <a:gd name="T87" fmla="*/ 84 h 263"/>
                <a:gd name="T88" fmla="*/ 256 w 426"/>
                <a:gd name="T89" fmla="*/ 81 h 263"/>
                <a:gd name="T90" fmla="*/ 364 w 426"/>
                <a:gd name="T91" fmla="*/ 45 h 263"/>
                <a:gd name="T92" fmla="*/ 415 w 426"/>
                <a:gd name="T93" fmla="*/ 25 h 263"/>
                <a:gd name="T94" fmla="*/ 415 w 426"/>
                <a:gd name="T95" fmla="*/ 58 h 263"/>
                <a:gd name="T96" fmla="*/ 241 w 426"/>
                <a:gd name="T97" fmla="*/ 74 h 263"/>
                <a:gd name="T98" fmla="*/ 188 w 426"/>
                <a:gd name="T99" fmla="*/ 74 h 263"/>
                <a:gd name="T100" fmla="*/ 112 w 426"/>
                <a:gd name="T101" fmla="*/ 46 h 263"/>
                <a:gd name="T102" fmla="*/ 215 w 426"/>
                <a:gd name="T103" fmla="*/ 8 h 263"/>
                <a:gd name="T104" fmla="*/ 309 w 426"/>
                <a:gd name="T105" fmla="*/ 41 h 2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26" h="263">
                  <a:moveTo>
                    <a:pt x="424" y="25"/>
                  </a:moveTo>
                  <a:cubicBezTo>
                    <a:pt x="424" y="23"/>
                    <a:pt x="423" y="21"/>
                    <a:pt x="422" y="20"/>
                  </a:cubicBezTo>
                  <a:cubicBezTo>
                    <a:pt x="420" y="16"/>
                    <a:pt x="417" y="14"/>
                    <a:pt x="413" y="14"/>
                  </a:cubicBezTo>
                  <a:cubicBezTo>
                    <a:pt x="408" y="14"/>
                    <a:pt x="404" y="14"/>
                    <a:pt x="400" y="16"/>
                  </a:cubicBezTo>
                  <a:cubicBezTo>
                    <a:pt x="397" y="17"/>
                    <a:pt x="394" y="19"/>
                    <a:pt x="391" y="20"/>
                  </a:cubicBezTo>
                  <a:cubicBezTo>
                    <a:pt x="386" y="23"/>
                    <a:pt x="381" y="25"/>
                    <a:pt x="376" y="28"/>
                  </a:cubicBezTo>
                  <a:cubicBezTo>
                    <a:pt x="374" y="29"/>
                    <a:pt x="373" y="30"/>
                    <a:pt x="371" y="31"/>
                  </a:cubicBezTo>
                  <a:cubicBezTo>
                    <a:pt x="368" y="33"/>
                    <a:pt x="368" y="33"/>
                    <a:pt x="368" y="33"/>
                  </a:cubicBezTo>
                  <a:cubicBezTo>
                    <a:pt x="364" y="35"/>
                    <a:pt x="360" y="37"/>
                    <a:pt x="356" y="39"/>
                  </a:cubicBezTo>
                  <a:cubicBezTo>
                    <a:pt x="348" y="44"/>
                    <a:pt x="340" y="48"/>
                    <a:pt x="331" y="52"/>
                  </a:cubicBezTo>
                  <a:cubicBezTo>
                    <a:pt x="331" y="52"/>
                    <a:pt x="331" y="52"/>
                    <a:pt x="331" y="52"/>
                  </a:cubicBezTo>
                  <a:cubicBezTo>
                    <a:pt x="330" y="51"/>
                    <a:pt x="330" y="51"/>
                    <a:pt x="330" y="51"/>
                  </a:cubicBezTo>
                  <a:cubicBezTo>
                    <a:pt x="326" y="45"/>
                    <a:pt x="322" y="41"/>
                    <a:pt x="317" y="37"/>
                  </a:cubicBezTo>
                  <a:cubicBezTo>
                    <a:pt x="310" y="30"/>
                    <a:pt x="301" y="25"/>
                    <a:pt x="291" y="19"/>
                  </a:cubicBezTo>
                  <a:cubicBezTo>
                    <a:pt x="284" y="15"/>
                    <a:pt x="277" y="12"/>
                    <a:pt x="268" y="9"/>
                  </a:cubicBezTo>
                  <a:cubicBezTo>
                    <a:pt x="263" y="7"/>
                    <a:pt x="259" y="6"/>
                    <a:pt x="253" y="5"/>
                  </a:cubicBezTo>
                  <a:cubicBezTo>
                    <a:pt x="247" y="3"/>
                    <a:pt x="242" y="2"/>
                    <a:pt x="236" y="1"/>
                  </a:cubicBezTo>
                  <a:cubicBezTo>
                    <a:pt x="232" y="1"/>
                    <a:pt x="226" y="0"/>
                    <a:pt x="219" y="0"/>
                  </a:cubicBezTo>
                  <a:cubicBezTo>
                    <a:pt x="213" y="0"/>
                    <a:pt x="206" y="0"/>
                    <a:pt x="200" y="0"/>
                  </a:cubicBezTo>
                  <a:cubicBezTo>
                    <a:pt x="194" y="1"/>
                    <a:pt x="189" y="1"/>
                    <a:pt x="185" y="2"/>
                  </a:cubicBezTo>
                  <a:cubicBezTo>
                    <a:pt x="174" y="4"/>
                    <a:pt x="164" y="7"/>
                    <a:pt x="154" y="10"/>
                  </a:cubicBezTo>
                  <a:cubicBezTo>
                    <a:pt x="138" y="16"/>
                    <a:pt x="124" y="24"/>
                    <a:pt x="112" y="34"/>
                  </a:cubicBezTo>
                  <a:cubicBezTo>
                    <a:pt x="112" y="34"/>
                    <a:pt x="112" y="34"/>
                    <a:pt x="112" y="34"/>
                  </a:cubicBezTo>
                  <a:cubicBezTo>
                    <a:pt x="108" y="37"/>
                    <a:pt x="104" y="40"/>
                    <a:pt x="101" y="45"/>
                  </a:cubicBezTo>
                  <a:cubicBezTo>
                    <a:pt x="100" y="45"/>
                    <a:pt x="99" y="46"/>
                    <a:pt x="99" y="47"/>
                  </a:cubicBezTo>
                  <a:cubicBezTo>
                    <a:pt x="98" y="49"/>
                    <a:pt x="96" y="50"/>
                    <a:pt x="95" y="52"/>
                  </a:cubicBezTo>
                  <a:cubicBezTo>
                    <a:pt x="89" y="49"/>
                    <a:pt x="82" y="46"/>
                    <a:pt x="76" y="43"/>
                  </a:cubicBezTo>
                  <a:cubicBezTo>
                    <a:pt x="74" y="42"/>
                    <a:pt x="72" y="41"/>
                    <a:pt x="70" y="40"/>
                  </a:cubicBezTo>
                  <a:cubicBezTo>
                    <a:pt x="51" y="29"/>
                    <a:pt x="51" y="29"/>
                    <a:pt x="51" y="29"/>
                  </a:cubicBezTo>
                  <a:cubicBezTo>
                    <a:pt x="43" y="24"/>
                    <a:pt x="37" y="21"/>
                    <a:pt x="30" y="18"/>
                  </a:cubicBezTo>
                  <a:cubicBezTo>
                    <a:pt x="25" y="16"/>
                    <a:pt x="20" y="14"/>
                    <a:pt x="13" y="14"/>
                  </a:cubicBezTo>
                  <a:cubicBezTo>
                    <a:pt x="11" y="14"/>
                    <a:pt x="9" y="15"/>
                    <a:pt x="7" y="16"/>
                  </a:cubicBezTo>
                  <a:cubicBezTo>
                    <a:pt x="4" y="18"/>
                    <a:pt x="3" y="21"/>
                    <a:pt x="2" y="24"/>
                  </a:cubicBezTo>
                  <a:cubicBezTo>
                    <a:pt x="1" y="26"/>
                    <a:pt x="1" y="29"/>
                    <a:pt x="0" y="31"/>
                  </a:cubicBezTo>
                  <a:cubicBezTo>
                    <a:pt x="0" y="38"/>
                    <a:pt x="0" y="45"/>
                    <a:pt x="1" y="53"/>
                  </a:cubicBezTo>
                  <a:cubicBezTo>
                    <a:pt x="2" y="57"/>
                    <a:pt x="3" y="61"/>
                    <a:pt x="3" y="65"/>
                  </a:cubicBezTo>
                  <a:cubicBezTo>
                    <a:pt x="4" y="67"/>
                    <a:pt x="4" y="67"/>
                    <a:pt x="4" y="67"/>
                  </a:cubicBezTo>
                  <a:cubicBezTo>
                    <a:pt x="6" y="78"/>
                    <a:pt x="9" y="90"/>
                    <a:pt x="14" y="103"/>
                  </a:cubicBezTo>
                  <a:cubicBezTo>
                    <a:pt x="18" y="112"/>
                    <a:pt x="22" y="121"/>
                    <a:pt x="27" y="131"/>
                  </a:cubicBezTo>
                  <a:cubicBezTo>
                    <a:pt x="31" y="137"/>
                    <a:pt x="34" y="143"/>
                    <a:pt x="37" y="148"/>
                  </a:cubicBezTo>
                  <a:cubicBezTo>
                    <a:pt x="41" y="153"/>
                    <a:pt x="45" y="158"/>
                    <a:pt x="49" y="163"/>
                  </a:cubicBezTo>
                  <a:cubicBezTo>
                    <a:pt x="54" y="169"/>
                    <a:pt x="60" y="174"/>
                    <a:pt x="66" y="180"/>
                  </a:cubicBezTo>
                  <a:cubicBezTo>
                    <a:pt x="73" y="186"/>
                    <a:pt x="80" y="191"/>
                    <a:pt x="86" y="195"/>
                  </a:cubicBezTo>
                  <a:cubicBezTo>
                    <a:pt x="87" y="196"/>
                    <a:pt x="88" y="197"/>
                    <a:pt x="87" y="198"/>
                  </a:cubicBezTo>
                  <a:cubicBezTo>
                    <a:pt x="87" y="200"/>
                    <a:pt x="87" y="202"/>
                    <a:pt x="87" y="204"/>
                  </a:cubicBezTo>
                  <a:cubicBezTo>
                    <a:pt x="87" y="205"/>
                    <a:pt x="87" y="205"/>
                    <a:pt x="87" y="205"/>
                  </a:cubicBezTo>
                  <a:cubicBezTo>
                    <a:pt x="87" y="209"/>
                    <a:pt x="86" y="212"/>
                    <a:pt x="87" y="216"/>
                  </a:cubicBezTo>
                  <a:cubicBezTo>
                    <a:pt x="89" y="225"/>
                    <a:pt x="94" y="232"/>
                    <a:pt x="102" y="238"/>
                  </a:cubicBezTo>
                  <a:cubicBezTo>
                    <a:pt x="111" y="244"/>
                    <a:pt x="121" y="249"/>
                    <a:pt x="134" y="254"/>
                  </a:cubicBezTo>
                  <a:cubicBezTo>
                    <a:pt x="143" y="256"/>
                    <a:pt x="153" y="258"/>
                    <a:pt x="161" y="260"/>
                  </a:cubicBezTo>
                  <a:cubicBezTo>
                    <a:pt x="165" y="260"/>
                    <a:pt x="169" y="261"/>
                    <a:pt x="174" y="261"/>
                  </a:cubicBezTo>
                  <a:cubicBezTo>
                    <a:pt x="178" y="261"/>
                    <a:pt x="182" y="262"/>
                    <a:pt x="186" y="262"/>
                  </a:cubicBezTo>
                  <a:cubicBezTo>
                    <a:pt x="189" y="262"/>
                    <a:pt x="189" y="262"/>
                    <a:pt x="189" y="262"/>
                  </a:cubicBezTo>
                  <a:cubicBezTo>
                    <a:pt x="193" y="263"/>
                    <a:pt x="197" y="262"/>
                    <a:pt x="200" y="263"/>
                  </a:cubicBezTo>
                  <a:cubicBezTo>
                    <a:pt x="202" y="263"/>
                    <a:pt x="204" y="263"/>
                    <a:pt x="205" y="263"/>
                  </a:cubicBezTo>
                  <a:cubicBezTo>
                    <a:pt x="210" y="262"/>
                    <a:pt x="216" y="262"/>
                    <a:pt x="220" y="263"/>
                  </a:cubicBezTo>
                  <a:cubicBezTo>
                    <a:pt x="222" y="263"/>
                    <a:pt x="223" y="263"/>
                    <a:pt x="223" y="263"/>
                  </a:cubicBezTo>
                  <a:cubicBezTo>
                    <a:pt x="225" y="263"/>
                    <a:pt x="226" y="263"/>
                    <a:pt x="227" y="263"/>
                  </a:cubicBezTo>
                  <a:cubicBezTo>
                    <a:pt x="228" y="262"/>
                    <a:pt x="229" y="262"/>
                    <a:pt x="230" y="262"/>
                  </a:cubicBezTo>
                  <a:cubicBezTo>
                    <a:pt x="231" y="262"/>
                    <a:pt x="231" y="262"/>
                    <a:pt x="231" y="262"/>
                  </a:cubicBezTo>
                  <a:cubicBezTo>
                    <a:pt x="232" y="262"/>
                    <a:pt x="233" y="262"/>
                    <a:pt x="234" y="262"/>
                  </a:cubicBezTo>
                  <a:cubicBezTo>
                    <a:pt x="236" y="262"/>
                    <a:pt x="238" y="262"/>
                    <a:pt x="240" y="262"/>
                  </a:cubicBezTo>
                  <a:cubicBezTo>
                    <a:pt x="242" y="262"/>
                    <a:pt x="244" y="262"/>
                    <a:pt x="246" y="262"/>
                  </a:cubicBezTo>
                  <a:cubicBezTo>
                    <a:pt x="249" y="262"/>
                    <a:pt x="251" y="261"/>
                    <a:pt x="254" y="261"/>
                  </a:cubicBezTo>
                  <a:cubicBezTo>
                    <a:pt x="255" y="261"/>
                    <a:pt x="257" y="261"/>
                    <a:pt x="259" y="260"/>
                  </a:cubicBezTo>
                  <a:cubicBezTo>
                    <a:pt x="260" y="260"/>
                    <a:pt x="261" y="260"/>
                    <a:pt x="263" y="260"/>
                  </a:cubicBezTo>
                  <a:cubicBezTo>
                    <a:pt x="269" y="259"/>
                    <a:pt x="275" y="258"/>
                    <a:pt x="281" y="256"/>
                  </a:cubicBezTo>
                  <a:cubicBezTo>
                    <a:pt x="287" y="255"/>
                    <a:pt x="293" y="254"/>
                    <a:pt x="298" y="251"/>
                  </a:cubicBezTo>
                  <a:cubicBezTo>
                    <a:pt x="306" y="248"/>
                    <a:pt x="306" y="248"/>
                    <a:pt x="306" y="248"/>
                  </a:cubicBezTo>
                  <a:cubicBezTo>
                    <a:pt x="313" y="245"/>
                    <a:pt x="319" y="242"/>
                    <a:pt x="325" y="237"/>
                  </a:cubicBezTo>
                  <a:cubicBezTo>
                    <a:pt x="331" y="233"/>
                    <a:pt x="335" y="227"/>
                    <a:pt x="338" y="220"/>
                  </a:cubicBezTo>
                  <a:cubicBezTo>
                    <a:pt x="340" y="213"/>
                    <a:pt x="339" y="206"/>
                    <a:pt x="339" y="200"/>
                  </a:cubicBezTo>
                  <a:cubicBezTo>
                    <a:pt x="338" y="196"/>
                    <a:pt x="338" y="196"/>
                    <a:pt x="339" y="195"/>
                  </a:cubicBezTo>
                  <a:cubicBezTo>
                    <a:pt x="340" y="195"/>
                    <a:pt x="340" y="195"/>
                    <a:pt x="341" y="194"/>
                  </a:cubicBezTo>
                  <a:cubicBezTo>
                    <a:pt x="349" y="189"/>
                    <a:pt x="356" y="184"/>
                    <a:pt x="362" y="178"/>
                  </a:cubicBezTo>
                  <a:cubicBezTo>
                    <a:pt x="369" y="171"/>
                    <a:pt x="376" y="164"/>
                    <a:pt x="382" y="157"/>
                  </a:cubicBezTo>
                  <a:cubicBezTo>
                    <a:pt x="385" y="153"/>
                    <a:pt x="389" y="148"/>
                    <a:pt x="392" y="142"/>
                  </a:cubicBezTo>
                  <a:cubicBezTo>
                    <a:pt x="397" y="135"/>
                    <a:pt x="401" y="126"/>
                    <a:pt x="406" y="117"/>
                  </a:cubicBezTo>
                  <a:cubicBezTo>
                    <a:pt x="409" y="109"/>
                    <a:pt x="412" y="101"/>
                    <a:pt x="415" y="92"/>
                  </a:cubicBezTo>
                  <a:cubicBezTo>
                    <a:pt x="418" y="83"/>
                    <a:pt x="421" y="74"/>
                    <a:pt x="423" y="64"/>
                  </a:cubicBezTo>
                  <a:cubicBezTo>
                    <a:pt x="424" y="56"/>
                    <a:pt x="426" y="48"/>
                    <a:pt x="426" y="38"/>
                  </a:cubicBezTo>
                  <a:cubicBezTo>
                    <a:pt x="426" y="32"/>
                    <a:pt x="425" y="30"/>
                    <a:pt x="424" y="25"/>
                  </a:cubicBezTo>
                  <a:moveTo>
                    <a:pt x="95" y="204"/>
                  </a:moveTo>
                  <a:cubicBezTo>
                    <a:pt x="96" y="202"/>
                    <a:pt x="96" y="202"/>
                    <a:pt x="96" y="202"/>
                  </a:cubicBezTo>
                  <a:cubicBezTo>
                    <a:pt x="96" y="201"/>
                    <a:pt x="96" y="201"/>
                    <a:pt x="96" y="201"/>
                  </a:cubicBezTo>
                  <a:cubicBezTo>
                    <a:pt x="96" y="202"/>
                    <a:pt x="96" y="202"/>
                    <a:pt x="96" y="202"/>
                  </a:cubicBezTo>
                  <a:cubicBezTo>
                    <a:pt x="119" y="214"/>
                    <a:pt x="143" y="223"/>
                    <a:pt x="169" y="228"/>
                  </a:cubicBezTo>
                  <a:cubicBezTo>
                    <a:pt x="177" y="229"/>
                    <a:pt x="184" y="230"/>
                    <a:pt x="192" y="231"/>
                  </a:cubicBezTo>
                  <a:cubicBezTo>
                    <a:pt x="198" y="231"/>
                    <a:pt x="205" y="231"/>
                    <a:pt x="213" y="231"/>
                  </a:cubicBezTo>
                  <a:cubicBezTo>
                    <a:pt x="214" y="231"/>
                    <a:pt x="216" y="231"/>
                    <a:pt x="217" y="231"/>
                  </a:cubicBezTo>
                  <a:cubicBezTo>
                    <a:pt x="221" y="231"/>
                    <a:pt x="225" y="231"/>
                    <a:pt x="229" y="231"/>
                  </a:cubicBezTo>
                  <a:cubicBezTo>
                    <a:pt x="233" y="231"/>
                    <a:pt x="237" y="231"/>
                    <a:pt x="242" y="230"/>
                  </a:cubicBezTo>
                  <a:cubicBezTo>
                    <a:pt x="249" y="229"/>
                    <a:pt x="256" y="228"/>
                    <a:pt x="263" y="226"/>
                  </a:cubicBezTo>
                  <a:cubicBezTo>
                    <a:pt x="275" y="224"/>
                    <a:pt x="288" y="220"/>
                    <a:pt x="300" y="215"/>
                  </a:cubicBezTo>
                  <a:cubicBezTo>
                    <a:pt x="309" y="212"/>
                    <a:pt x="317" y="208"/>
                    <a:pt x="327" y="203"/>
                  </a:cubicBezTo>
                  <a:cubicBezTo>
                    <a:pt x="327" y="203"/>
                    <a:pt x="328" y="203"/>
                    <a:pt x="328" y="202"/>
                  </a:cubicBezTo>
                  <a:cubicBezTo>
                    <a:pt x="329" y="202"/>
                    <a:pt x="330" y="202"/>
                    <a:pt x="330" y="201"/>
                  </a:cubicBezTo>
                  <a:cubicBezTo>
                    <a:pt x="330" y="204"/>
                    <a:pt x="330" y="204"/>
                    <a:pt x="330" y="204"/>
                  </a:cubicBezTo>
                  <a:cubicBezTo>
                    <a:pt x="330" y="208"/>
                    <a:pt x="331" y="212"/>
                    <a:pt x="329" y="217"/>
                  </a:cubicBezTo>
                  <a:cubicBezTo>
                    <a:pt x="328" y="222"/>
                    <a:pt x="324" y="227"/>
                    <a:pt x="319" y="231"/>
                  </a:cubicBezTo>
                  <a:cubicBezTo>
                    <a:pt x="315" y="234"/>
                    <a:pt x="309" y="237"/>
                    <a:pt x="302" y="240"/>
                  </a:cubicBezTo>
                  <a:cubicBezTo>
                    <a:pt x="289" y="246"/>
                    <a:pt x="276" y="248"/>
                    <a:pt x="265" y="250"/>
                  </a:cubicBezTo>
                  <a:cubicBezTo>
                    <a:pt x="260" y="251"/>
                    <a:pt x="254" y="252"/>
                    <a:pt x="247" y="253"/>
                  </a:cubicBezTo>
                  <a:cubicBezTo>
                    <a:pt x="245" y="253"/>
                    <a:pt x="243" y="253"/>
                    <a:pt x="242" y="253"/>
                  </a:cubicBezTo>
                  <a:cubicBezTo>
                    <a:pt x="239" y="253"/>
                    <a:pt x="236" y="253"/>
                    <a:pt x="233" y="254"/>
                  </a:cubicBezTo>
                  <a:cubicBezTo>
                    <a:pt x="231" y="254"/>
                    <a:pt x="230" y="254"/>
                    <a:pt x="228" y="254"/>
                  </a:cubicBezTo>
                  <a:cubicBezTo>
                    <a:pt x="227" y="254"/>
                    <a:pt x="227" y="254"/>
                    <a:pt x="226" y="254"/>
                  </a:cubicBezTo>
                  <a:cubicBezTo>
                    <a:pt x="216" y="254"/>
                    <a:pt x="216" y="254"/>
                    <a:pt x="216" y="254"/>
                  </a:cubicBezTo>
                  <a:cubicBezTo>
                    <a:pt x="210" y="254"/>
                    <a:pt x="210" y="254"/>
                    <a:pt x="210" y="254"/>
                  </a:cubicBezTo>
                  <a:cubicBezTo>
                    <a:pt x="208" y="254"/>
                    <a:pt x="206" y="254"/>
                    <a:pt x="204" y="254"/>
                  </a:cubicBezTo>
                  <a:cubicBezTo>
                    <a:pt x="198" y="254"/>
                    <a:pt x="193" y="253"/>
                    <a:pt x="187" y="253"/>
                  </a:cubicBezTo>
                  <a:cubicBezTo>
                    <a:pt x="186" y="253"/>
                    <a:pt x="184" y="253"/>
                    <a:pt x="183" y="253"/>
                  </a:cubicBezTo>
                  <a:cubicBezTo>
                    <a:pt x="168" y="252"/>
                    <a:pt x="153" y="249"/>
                    <a:pt x="139" y="245"/>
                  </a:cubicBezTo>
                  <a:cubicBezTo>
                    <a:pt x="127" y="242"/>
                    <a:pt x="116" y="237"/>
                    <a:pt x="107" y="231"/>
                  </a:cubicBezTo>
                  <a:cubicBezTo>
                    <a:pt x="103" y="228"/>
                    <a:pt x="100" y="224"/>
                    <a:pt x="98" y="220"/>
                  </a:cubicBezTo>
                  <a:cubicBezTo>
                    <a:pt x="96" y="217"/>
                    <a:pt x="96" y="214"/>
                    <a:pt x="96" y="211"/>
                  </a:cubicBezTo>
                  <a:cubicBezTo>
                    <a:pt x="95" y="209"/>
                    <a:pt x="95" y="207"/>
                    <a:pt x="95" y="204"/>
                  </a:cubicBezTo>
                  <a:moveTo>
                    <a:pt x="268" y="216"/>
                  </a:moveTo>
                  <a:cubicBezTo>
                    <a:pt x="260" y="218"/>
                    <a:pt x="252" y="220"/>
                    <a:pt x="242" y="221"/>
                  </a:cubicBezTo>
                  <a:cubicBezTo>
                    <a:pt x="239" y="221"/>
                    <a:pt x="236" y="222"/>
                    <a:pt x="233" y="222"/>
                  </a:cubicBezTo>
                  <a:cubicBezTo>
                    <a:pt x="230" y="222"/>
                    <a:pt x="230" y="222"/>
                    <a:pt x="230" y="222"/>
                  </a:cubicBezTo>
                  <a:cubicBezTo>
                    <a:pt x="226" y="222"/>
                    <a:pt x="221" y="222"/>
                    <a:pt x="217" y="222"/>
                  </a:cubicBezTo>
                  <a:cubicBezTo>
                    <a:pt x="213" y="222"/>
                    <a:pt x="213" y="222"/>
                    <a:pt x="213" y="222"/>
                  </a:cubicBezTo>
                  <a:cubicBezTo>
                    <a:pt x="212" y="222"/>
                    <a:pt x="211" y="222"/>
                    <a:pt x="210" y="222"/>
                  </a:cubicBezTo>
                  <a:cubicBezTo>
                    <a:pt x="207" y="223"/>
                    <a:pt x="205" y="223"/>
                    <a:pt x="202" y="222"/>
                  </a:cubicBezTo>
                  <a:cubicBezTo>
                    <a:pt x="193" y="222"/>
                    <a:pt x="183" y="221"/>
                    <a:pt x="174" y="220"/>
                  </a:cubicBezTo>
                  <a:cubicBezTo>
                    <a:pt x="160" y="217"/>
                    <a:pt x="147" y="214"/>
                    <a:pt x="135" y="209"/>
                  </a:cubicBezTo>
                  <a:cubicBezTo>
                    <a:pt x="117" y="203"/>
                    <a:pt x="102" y="196"/>
                    <a:pt x="89" y="187"/>
                  </a:cubicBezTo>
                  <a:cubicBezTo>
                    <a:pt x="82" y="181"/>
                    <a:pt x="75" y="176"/>
                    <a:pt x="69" y="171"/>
                  </a:cubicBezTo>
                  <a:cubicBezTo>
                    <a:pt x="68" y="169"/>
                    <a:pt x="68" y="169"/>
                    <a:pt x="68" y="169"/>
                  </a:cubicBezTo>
                  <a:cubicBezTo>
                    <a:pt x="66" y="168"/>
                    <a:pt x="65" y="167"/>
                    <a:pt x="63" y="165"/>
                  </a:cubicBezTo>
                  <a:cubicBezTo>
                    <a:pt x="57" y="158"/>
                    <a:pt x="52" y="152"/>
                    <a:pt x="47" y="146"/>
                  </a:cubicBezTo>
                  <a:cubicBezTo>
                    <a:pt x="41" y="137"/>
                    <a:pt x="35" y="128"/>
                    <a:pt x="30" y="118"/>
                  </a:cubicBezTo>
                  <a:cubicBezTo>
                    <a:pt x="24" y="105"/>
                    <a:pt x="20" y="93"/>
                    <a:pt x="17" y="82"/>
                  </a:cubicBezTo>
                  <a:cubicBezTo>
                    <a:pt x="16" y="79"/>
                    <a:pt x="15" y="76"/>
                    <a:pt x="14" y="72"/>
                  </a:cubicBezTo>
                  <a:cubicBezTo>
                    <a:pt x="14" y="70"/>
                    <a:pt x="14" y="70"/>
                    <a:pt x="14" y="70"/>
                  </a:cubicBezTo>
                  <a:cubicBezTo>
                    <a:pt x="13" y="70"/>
                    <a:pt x="13" y="69"/>
                    <a:pt x="13" y="69"/>
                  </a:cubicBezTo>
                  <a:cubicBezTo>
                    <a:pt x="18" y="70"/>
                    <a:pt x="22" y="70"/>
                    <a:pt x="27" y="69"/>
                  </a:cubicBezTo>
                  <a:cubicBezTo>
                    <a:pt x="27" y="69"/>
                    <a:pt x="27" y="69"/>
                    <a:pt x="27" y="69"/>
                  </a:cubicBezTo>
                  <a:cubicBezTo>
                    <a:pt x="27" y="71"/>
                    <a:pt x="28" y="73"/>
                    <a:pt x="29" y="74"/>
                  </a:cubicBezTo>
                  <a:cubicBezTo>
                    <a:pt x="32" y="84"/>
                    <a:pt x="38" y="91"/>
                    <a:pt x="47" y="95"/>
                  </a:cubicBezTo>
                  <a:cubicBezTo>
                    <a:pt x="54" y="99"/>
                    <a:pt x="61" y="100"/>
                    <a:pt x="69" y="98"/>
                  </a:cubicBezTo>
                  <a:cubicBezTo>
                    <a:pt x="72" y="97"/>
                    <a:pt x="75" y="96"/>
                    <a:pt x="79" y="95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81" y="99"/>
                    <a:pt x="84" y="103"/>
                    <a:pt x="86" y="106"/>
                  </a:cubicBezTo>
                  <a:cubicBezTo>
                    <a:pt x="92" y="115"/>
                    <a:pt x="100" y="120"/>
                    <a:pt x="110" y="122"/>
                  </a:cubicBezTo>
                  <a:cubicBezTo>
                    <a:pt x="114" y="123"/>
                    <a:pt x="118" y="123"/>
                    <a:pt x="122" y="122"/>
                  </a:cubicBezTo>
                  <a:cubicBezTo>
                    <a:pt x="130" y="121"/>
                    <a:pt x="137" y="119"/>
                    <a:pt x="144" y="115"/>
                  </a:cubicBezTo>
                  <a:cubicBezTo>
                    <a:pt x="145" y="114"/>
                    <a:pt x="145" y="114"/>
                    <a:pt x="145" y="114"/>
                  </a:cubicBezTo>
                  <a:cubicBezTo>
                    <a:pt x="145" y="114"/>
                    <a:pt x="146" y="113"/>
                    <a:pt x="146" y="113"/>
                  </a:cubicBezTo>
                  <a:cubicBezTo>
                    <a:pt x="146" y="113"/>
                    <a:pt x="146" y="114"/>
                    <a:pt x="147" y="114"/>
                  </a:cubicBezTo>
                  <a:cubicBezTo>
                    <a:pt x="148" y="115"/>
                    <a:pt x="148" y="115"/>
                    <a:pt x="148" y="115"/>
                  </a:cubicBezTo>
                  <a:cubicBezTo>
                    <a:pt x="150" y="118"/>
                    <a:pt x="153" y="120"/>
                    <a:pt x="156" y="123"/>
                  </a:cubicBezTo>
                  <a:cubicBezTo>
                    <a:pt x="160" y="126"/>
                    <a:pt x="166" y="129"/>
                    <a:pt x="172" y="130"/>
                  </a:cubicBezTo>
                  <a:cubicBezTo>
                    <a:pt x="181" y="132"/>
                    <a:pt x="190" y="131"/>
                    <a:pt x="200" y="127"/>
                  </a:cubicBezTo>
                  <a:cubicBezTo>
                    <a:pt x="205" y="124"/>
                    <a:pt x="209" y="122"/>
                    <a:pt x="213" y="119"/>
                  </a:cubicBezTo>
                  <a:cubicBezTo>
                    <a:pt x="213" y="119"/>
                    <a:pt x="213" y="119"/>
                    <a:pt x="213" y="119"/>
                  </a:cubicBezTo>
                  <a:cubicBezTo>
                    <a:pt x="213" y="119"/>
                    <a:pt x="213" y="119"/>
                    <a:pt x="213" y="119"/>
                  </a:cubicBezTo>
                  <a:cubicBezTo>
                    <a:pt x="217" y="122"/>
                    <a:pt x="221" y="124"/>
                    <a:pt x="225" y="126"/>
                  </a:cubicBezTo>
                  <a:cubicBezTo>
                    <a:pt x="233" y="130"/>
                    <a:pt x="242" y="132"/>
                    <a:pt x="250" y="131"/>
                  </a:cubicBezTo>
                  <a:cubicBezTo>
                    <a:pt x="258" y="130"/>
                    <a:pt x="265" y="127"/>
                    <a:pt x="271" y="122"/>
                  </a:cubicBezTo>
                  <a:cubicBezTo>
                    <a:pt x="273" y="120"/>
                    <a:pt x="275" y="118"/>
                    <a:pt x="277" y="116"/>
                  </a:cubicBezTo>
                  <a:cubicBezTo>
                    <a:pt x="279" y="114"/>
                    <a:pt x="279" y="114"/>
                    <a:pt x="279" y="114"/>
                  </a:cubicBezTo>
                  <a:cubicBezTo>
                    <a:pt x="279" y="114"/>
                    <a:pt x="280" y="113"/>
                    <a:pt x="280" y="113"/>
                  </a:cubicBezTo>
                  <a:cubicBezTo>
                    <a:pt x="280" y="113"/>
                    <a:pt x="281" y="114"/>
                    <a:pt x="281" y="114"/>
                  </a:cubicBezTo>
                  <a:cubicBezTo>
                    <a:pt x="284" y="116"/>
                    <a:pt x="288" y="118"/>
                    <a:pt x="291" y="119"/>
                  </a:cubicBezTo>
                  <a:cubicBezTo>
                    <a:pt x="299" y="122"/>
                    <a:pt x="305" y="123"/>
                    <a:pt x="312" y="123"/>
                  </a:cubicBezTo>
                  <a:cubicBezTo>
                    <a:pt x="317" y="122"/>
                    <a:pt x="322" y="121"/>
                    <a:pt x="327" y="118"/>
                  </a:cubicBezTo>
                  <a:cubicBezTo>
                    <a:pt x="334" y="114"/>
                    <a:pt x="340" y="107"/>
                    <a:pt x="345" y="99"/>
                  </a:cubicBezTo>
                  <a:cubicBezTo>
                    <a:pt x="345" y="98"/>
                    <a:pt x="345" y="97"/>
                    <a:pt x="346" y="97"/>
                  </a:cubicBezTo>
                  <a:cubicBezTo>
                    <a:pt x="346" y="96"/>
                    <a:pt x="346" y="95"/>
                    <a:pt x="346" y="95"/>
                  </a:cubicBezTo>
                  <a:cubicBezTo>
                    <a:pt x="347" y="94"/>
                    <a:pt x="347" y="94"/>
                    <a:pt x="347" y="94"/>
                  </a:cubicBezTo>
                  <a:cubicBezTo>
                    <a:pt x="347" y="95"/>
                    <a:pt x="347" y="95"/>
                    <a:pt x="347" y="95"/>
                  </a:cubicBezTo>
                  <a:cubicBezTo>
                    <a:pt x="348" y="95"/>
                    <a:pt x="348" y="95"/>
                    <a:pt x="348" y="95"/>
                  </a:cubicBezTo>
                  <a:cubicBezTo>
                    <a:pt x="351" y="96"/>
                    <a:pt x="353" y="97"/>
                    <a:pt x="356" y="98"/>
                  </a:cubicBezTo>
                  <a:cubicBezTo>
                    <a:pt x="367" y="100"/>
                    <a:pt x="376" y="98"/>
                    <a:pt x="385" y="91"/>
                  </a:cubicBezTo>
                  <a:cubicBezTo>
                    <a:pt x="391" y="87"/>
                    <a:pt x="395" y="81"/>
                    <a:pt x="398" y="73"/>
                  </a:cubicBezTo>
                  <a:cubicBezTo>
                    <a:pt x="398" y="72"/>
                    <a:pt x="398" y="71"/>
                    <a:pt x="399" y="70"/>
                  </a:cubicBezTo>
                  <a:cubicBezTo>
                    <a:pt x="399" y="69"/>
                    <a:pt x="399" y="69"/>
                    <a:pt x="399" y="69"/>
                  </a:cubicBezTo>
                  <a:cubicBezTo>
                    <a:pt x="400" y="69"/>
                    <a:pt x="400" y="69"/>
                    <a:pt x="400" y="69"/>
                  </a:cubicBezTo>
                  <a:cubicBezTo>
                    <a:pt x="402" y="69"/>
                    <a:pt x="404" y="70"/>
                    <a:pt x="406" y="70"/>
                  </a:cubicBezTo>
                  <a:cubicBezTo>
                    <a:pt x="407" y="70"/>
                    <a:pt x="409" y="70"/>
                    <a:pt x="410" y="69"/>
                  </a:cubicBezTo>
                  <a:cubicBezTo>
                    <a:pt x="411" y="69"/>
                    <a:pt x="411" y="69"/>
                    <a:pt x="412" y="69"/>
                  </a:cubicBezTo>
                  <a:cubicBezTo>
                    <a:pt x="413" y="69"/>
                    <a:pt x="413" y="69"/>
                    <a:pt x="413" y="69"/>
                  </a:cubicBezTo>
                  <a:cubicBezTo>
                    <a:pt x="412" y="69"/>
                    <a:pt x="412" y="69"/>
                    <a:pt x="412" y="69"/>
                  </a:cubicBezTo>
                  <a:cubicBezTo>
                    <a:pt x="412" y="69"/>
                    <a:pt x="412" y="69"/>
                    <a:pt x="412" y="69"/>
                  </a:cubicBezTo>
                  <a:cubicBezTo>
                    <a:pt x="409" y="84"/>
                    <a:pt x="405" y="96"/>
                    <a:pt x="400" y="107"/>
                  </a:cubicBezTo>
                  <a:cubicBezTo>
                    <a:pt x="400" y="108"/>
                    <a:pt x="400" y="108"/>
                    <a:pt x="400" y="108"/>
                  </a:cubicBezTo>
                  <a:cubicBezTo>
                    <a:pt x="398" y="112"/>
                    <a:pt x="396" y="117"/>
                    <a:pt x="394" y="121"/>
                  </a:cubicBezTo>
                  <a:cubicBezTo>
                    <a:pt x="391" y="127"/>
                    <a:pt x="387" y="133"/>
                    <a:pt x="384" y="137"/>
                  </a:cubicBezTo>
                  <a:cubicBezTo>
                    <a:pt x="380" y="145"/>
                    <a:pt x="374" y="152"/>
                    <a:pt x="366" y="161"/>
                  </a:cubicBezTo>
                  <a:cubicBezTo>
                    <a:pt x="359" y="169"/>
                    <a:pt x="351" y="175"/>
                    <a:pt x="343" y="182"/>
                  </a:cubicBezTo>
                  <a:cubicBezTo>
                    <a:pt x="334" y="189"/>
                    <a:pt x="322" y="196"/>
                    <a:pt x="309" y="202"/>
                  </a:cubicBezTo>
                  <a:cubicBezTo>
                    <a:pt x="296" y="208"/>
                    <a:pt x="283" y="213"/>
                    <a:pt x="268" y="216"/>
                  </a:cubicBezTo>
                  <a:moveTo>
                    <a:pt x="414" y="59"/>
                  </a:moveTo>
                  <a:cubicBezTo>
                    <a:pt x="412" y="60"/>
                    <a:pt x="409" y="61"/>
                    <a:pt x="406" y="61"/>
                  </a:cubicBezTo>
                  <a:cubicBezTo>
                    <a:pt x="405" y="61"/>
                    <a:pt x="405" y="61"/>
                    <a:pt x="405" y="61"/>
                  </a:cubicBezTo>
                  <a:cubicBezTo>
                    <a:pt x="404" y="61"/>
                    <a:pt x="402" y="61"/>
                    <a:pt x="401" y="60"/>
                  </a:cubicBezTo>
                  <a:cubicBezTo>
                    <a:pt x="399" y="60"/>
                    <a:pt x="398" y="60"/>
                    <a:pt x="396" y="60"/>
                  </a:cubicBezTo>
                  <a:cubicBezTo>
                    <a:pt x="393" y="60"/>
                    <a:pt x="392" y="62"/>
                    <a:pt x="391" y="64"/>
                  </a:cubicBezTo>
                  <a:cubicBezTo>
                    <a:pt x="391" y="65"/>
                    <a:pt x="391" y="65"/>
                    <a:pt x="390" y="66"/>
                  </a:cubicBezTo>
                  <a:cubicBezTo>
                    <a:pt x="390" y="70"/>
                    <a:pt x="388" y="74"/>
                    <a:pt x="386" y="77"/>
                  </a:cubicBezTo>
                  <a:cubicBezTo>
                    <a:pt x="380" y="86"/>
                    <a:pt x="372" y="90"/>
                    <a:pt x="361" y="90"/>
                  </a:cubicBezTo>
                  <a:cubicBezTo>
                    <a:pt x="357" y="89"/>
                    <a:pt x="354" y="88"/>
                    <a:pt x="350" y="86"/>
                  </a:cubicBezTo>
                  <a:cubicBezTo>
                    <a:pt x="349" y="86"/>
                    <a:pt x="348" y="85"/>
                    <a:pt x="347" y="85"/>
                  </a:cubicBezTo>
                  <a:cubicBezTo>
                    <a:pt x="346" y="85"/>
                    <a:pt x="346" y="85"/>
                    <a:pt x="346" y="85"/>
                  </a:cubicBezTo>
                  <a:cubicBezTo>
                    <a:pt x="345" y="84"/>
                    <a:pt x="344" y="84"/>
                    <a:pt x="342" y="85"/>
                  </a:cubicBezTo>
                  <a:cubicBezTo>
                    <a:pt x="340" y="87"/>
                    <a:pt x="339" y="89"/>
                    <a:pt x="339" y="90"/>
                  </a:cubicBezTo>
                  <a:cubicBezTo>
                    <a:pt x="337" y="95"/>
                    <a:pt x="334" y="98"/>
                    <a:pt x="332" y="102"/>
                  </a:cubicBezTo>
                  <a:cubicBezTo>
                    <a:pt x="327" y="107"/>
                    <a:pt x="322" y="111"/>
                    <a:pt x="315" y="113"/>
                  </a:cubicBezTo>
                  <a:cubicBezTo>
                    <a:pt x="311" y="114"/>
                    <a:pt x="307" y="114"/>
                    <a:pt x="303" y="113"/>
                  </a:cubicBezTo>
                  <a:cubicBezTo>
                    <a:pt x="298" y="112"/>
                    <a:pt x="293" y="110"/>
                    <a:pt x="288" y="107"/>
                  </a:cubicBezTo>
                  <a:cubicBezTo>
                    <a:pt x="287" y="107"/>
                    <a:pt x="286" y="106"/>
                    <a:pt x="285" y="106"/>
                  </a:cubicBezTo>
                  <a:cubicBezTo>
                    <a:pt x="284" y="105"/>
                    <a:pt x="283" y="105"/>
                    <a:pt x="283" y="104"/>
                  </a:cubicBezTo>
                  <a:cubicBezTo>
                    <a:pt x="280" y="103"/>
                    <a:pt x="277" y="103"/>
                    <a:pt x="275" y="105"/>
                  </a:cubicBezTo>
                  <a:cubicBezTo>
                    <a:pt x="273" y="107"/>
                    <a:pt x="272" y="109"/>
                    <a:pt x="270" y="110"/>
                  </a:cubicBezTo>
                  <a:cubicBezTo>
                    <a:pt x="268" y="113"/>
                    <a:pt x="266" y="114"/>
                    <a:pt x="264" y="116"/>
                  </a:cubicBezTo>
                  <a:cubicBezTo>
                    <a:pt x="260" y="119"/>
                    <a:pt x="256" y="121"/>
                    <a:pt x="251" y="121"/>
                  </a:cubicBezTo>
                  <a:cubicBezTo>
                    <a:pt x="244" y="122"/>
                    <a:pt x="237" y="121"/>
                    <a:pt x="232" y="119"/>
                  </a:cubicBezTo>
                  <a:cubicBezTo>
                    <a:pt x="226" y="117"/>
                    <a:pt x="222" y="114"/>
                    <a:pt x="218" y="111"/>
                  </a:cubicBezTo>
                  <a:cubicBezTo>
                    <a:pt x="217" y="111"/>
                    <a:pt x="217" y="111"/>
                    <a:pt x="217" y="111"/>
                  </a:cubicBezTo>
                  <a:cubicBezTo>
                    <a:pt x="215" y="110"/>
                    <a:pt x="214" y="109"/>
                    <a:pt x="213" y="109"/>
                  </a:cubicBezTo>
                  <a:cubicBezTo>
                    <a:pt x="212" y="109"/>
                    <a:pt x="211" y="109"/>
                    <a:pt x="209" y="111"/>
                  </a:cubicBezTo>
                  <a:cubicBezTo>
                    <a:pt x="208" y="111"/>
                    <a:pt x="208" y="111"/>
                    <a:pt x="208" y="111"/>
                  </a:cubicBezTo>
                  <a:cubicBezTo>
                    <a:pt x="200" y="117"/>
                    <a:pt x="194" y="120"/>
                    <a:pt x="186" y="121"/>
                  </a:cubicBezTo>
                  <a:cubicBezTo>
                    <a:pt x="179" y="122"/>
                    <a:pt x="173" y="122"/>
                    <a:pt x="168" y="119"/>
                  </a:cubicBezTo>
                  <a:cubicBezTo>
                    <a:pt x="166" y="119"/>
                    <a:pt x="164" y="117"/>
                    <a:pt x="162" y="116"/>
                  </a:cubicBezTo>
                  <a:cubicBezTo>
                    <a:pt x="158" y="113"/>
                    <a:pt x="155" y="110"/>
                    <a:pt x="152" y="107"/>
                  </a:cubicBezTo>
                  <a:cubicBezTo>
                    <a:pt x="148" y="103"/>
                    <a:pt x="146" y="103"/>
                    <a:pt x="142" y="105"/>
                  </a:cubicBezTo>
                  <a:cubicBezTo>
                    <a:pt x="136" y="109"/>
                    <a:pt x="130" y="111"/>
                    <a:pt x="124" y="113"/>
                  </a:cubicBezTo>
                  <a:cubicBezTo>
                    <a:pt x="114" y="115"/>
                    <a:pt x="105" y="113"/>
                    <a:pt x="97" y="105"/>
                  </a:cubicBezTo>
                  <a:cubicBezTo>
                    <a:pt x="93" y="102"/>
                    <a:pt x="90" y="97"/>
                    <a:pt x="87" y="90"/>
                  </a:cubicBezTo>
                  <a:cubicBezTo>
                    <a:pt x="87" y="89"/>
                    <a:pt x="86" y="88"/>
                    <a:pt x="85" y="86"/>
                  </a:cubicBezTo>
                  <a:cubicBezTo>
                    <a:pt x="83" y="84"/>
                    <a:pt x="80" y="84"/>
                    <a:pt x="78" y="85"/>
                  </a:cubicBezTo>
                  <a:cubicBezTo>
                    <a:pt x="76" y="86"/>
                    <a:pt x="76" y="86"/>
                    <a:pt x="76" y="86"/>
                  </a:cubicBezTo>
                  <a:cubicBezTo>
                    <a:pt x="72" y="88"/>
                    <a:pt x="70" y="88"/>
                    <a:pt x="67" y="89"/>
                  </a:cubicBezTo>
                  <a:cubicBezTo>
                    <a:pt x="59" y="91"/>
                    <a:pt x="51" y="89"/>
                    <a:pt x="45" y="83"/>
                  </a:cubicBezTo>
                  <a:cubicBezTo>
                    <a:pt x="40" y="79"/>
                    <a:pt x="37" y="74"/>
                    <a:pt x="36" y="67"/>
                  </a:cubicBezTo>
                  <a:cubicBezTo>
                    <a:pt x="36" y="67"/>
                    <a:pt x="35" y="67"/>
                    <a:pt x="35" y="66"/>
                  </a:cubicBezTo>
                  <a:cubicBezTo>
                    <a:pt x="35" y="66"/>
                    <a:pt x="35" y="65"/>
                    <a:pt x="35" y="65"/>
                  </a:cubicBezTo>
                  <a:cubicBezTo>
                    <a:pt x="34" y="62"/>
                    <a:pt x="32" y="60"/>
                    <a:pt x="29" y="60"/>
                  </a:cubicBezTo>
                  <a:cubicBezTo>
                    <a:pt x="28" y="60"/>
                    <a:pt x="26" y="60"/>
                    <a:pt x="25" y="60"/>
                  </a:cubicBezTo>
                  <a:cubicBezTo>
                    <a:pt x="22" y="61"/>
                    <a:pt x="20" y="61"/>
                    <a:pt x="17" y="61"/>
                  </a:cubicBezTo>
                  <a:cubicBezTo>
                    <a:pt x="16" y="61"/>
                    <a:pt x="15" y="60"/>
                    <a:pt x="14" y="60"/>
                  </a:cubicBezTo>
                  <a:cubicBezTo>
                    <a:pt x="12" y="59"/>
                    <a:pt x="11" y="58"/>
                    <a:pt x="11" y="56"/>
                  </a:cubicBezTo>
                  <a:cubicBezTo>
                    <a:pt x="11" y="55"/>
                    <a:pt x="10" y="53"/>
                    <a:pt x="10" y="51"/>
                  </a:cubicBezTo>
                  <a:cubicBezTo>
                    <a:pt x="10" y="49"/>
                    <a:pt x="10" y="47"/>
                    <a:pt x="10" y="45"/>
                  </a:cubicBezTo>
                  <a:cubicBezTo>
                    <a:pt x="9" y="44"/>
                    <a:pt x="9" y="43"/>
                    <a:pt x="9" y="42"/>
                  </a:cubicBezTo>
                  <a:cubicBezTo>
                    <a:pt x="9" y="42"/>
                    <a:pt x="9" y="41"/>
                    <a:pt x="9" y="41"/>
                  </a:cubicBezTo>
                  <a:cubicBezTo>
                    <a:pt x="9" y="36"/>
                    <a:pt x="9" y="32"/>
                    <a:pt x="10" y="27"/>
                  </a:cubicBezTo>
                  <a:cubicBezTo>
                    <a:pt x="10" y="26"/>
                    <a:pt x="11" y="26"/>
                    <a:pt x="11" y="25"/>
                  </a:cubicBezTo>
                  <a:cubicBezTo>
                    <a:pt x="12" y="24"/>
                    <a:pt x="13" y="23"/>
                    <a:pt x="14" y="23"/>
                  </a:cubicBezTo>
                  <a:cubicBezTo>
                    <a:pt x="17" y="23"/>
                    <a:pt x="20" y="23"/>
                    <a:pt x="23" y="25"/>
                  </a:cubicBezTo>
                  <a:cubicBezTo>
                    <a:pt x="28" y="27"/>
                    <a:pt x="33" y="29"/>
                    <a:pt x="38" y="32"/>
                  </a:cubicBezTo>
                  <a:cubicBezTo>
                    <a:pt x="48" y="37"/>
                    <a:pt x="57" y="42"/>
                    <a:pt x="67" y="48"/>
                  </a:cubicBezTo>
                  <a:cubicBezTo>
                    <a:pt x="76" y="53"/>
                    <a:pt x="85" y="57"/>
                    <a:pt x="95" y="61"/>
                  </a:cubicBezTo>
                  <a:cubicBezTo>
                    <a:pt x="101" y="64"/>
                    <a:pt x="107" y="66"/>
                    <a:pt x="114" y="68"/>
                  </a:cubicBezTo>
                  <a:cubicBezTo>
                    <a:pt x="125" y="72"/>
                    <a:pt x="138" y="75"/>
                    <a:pt x="150" y="78"/>
                  </a:cubicBezTo>
                  <a:cubicBezTo>
                    <a:pt x="156" y="79"/>
                    <a:pt x="163" y="80"/>
                    <a:pt x="169" y="80"/>
                  </a:cubicBezTo>
                  <a:cubicBezTo>
                    <a:pt x="170" y="81"/>
                    <a:pt x="172" y="81"/>
                    <a:pt x="173" y="81"/>
                  </a:cubicBezTo>
                  <a:cubicBezTo>
                    <a:pt x="174" y="82"/>
                    <a:pt x="176" y="82"/>
                    <a:pt x="177" y="82"/>
                  </a:cubicBezTo>
                  <a:cubicBezTo>
                    <a:pt x="188" y="83"/>
                    <a:pt x="188" y="83"/>
                    <a:pt x="188" y="83"/>
                  </a:cubicBezTo>
                  <a:cubicBezTo>
                    <a:pt x="193" y="84"/>
                    <a:pt x="197" y="84"/>
                    <a:pt x="202" y="84"/>
                  </a:cubicBezTo>
                  <a:cubicBezTo>
                    <a:pt x="209" y="85"/>
                    <a:pt x="216" y="84"/>
                    <a:pt x="223" y="84"/>
                  </a:cubicBezTo>
                  <a:cubicBezTo>
                    <a:pt x="224" y="84"/>
                    <a:pt x="224" y="84"/>
                    <a:pt x="224" y="84"/>
                  </a:cubicBezTo>
                  <a:cubicBezTo>
                    <a:pt x="226" y="84"/>
                    <a:pt x="227" y="84"/>
                    <a:pt x="228" y="84"/>
                  </a:cubicBezTo>
                  <a:cubicBezTo>
                    <a:pt x="228" y="84"/>
                    <a:pt x="229" y="84"/>
                    <a:pt x="230" y="84"/>
                  </a:cubicBezTo>
                  <a:cubicBezTo>
                    <a:pt x="230" y="84"/>
                    <a:pt x="230" y="84"/>
                    <a:pt x="230" y="84"/>
                  </a:cubicBezTo>
                  <a:cubicBezTo>
                    <a:pt x="239" y="83"/>
                    <a:pt x="247" y="83"/>
                    <a:pt x="256" y="81"/>
                  </a:cubicBezTo>
                  <a:cubicBezTo>
                    <a:pt x="258" y="80"/>
                    <a:pt x="260" y="80"/>
                    <a:pt x="263" y="80"/>
                  </a:cubicBezTo>
                  <a:cubicBezTo>
                    <a:pt x="264" y="79"/>
                    <a:pt x="266" y="79"/>
                    <a:pt x="267" y="79"/>
                  </a:cubicBezTo>
                  <a:cubicBezTo>
                    <a:pt x="280" y="77"/>
                    <a:pt x="292" y="74"/>
                    <a:pt x="303" y="71"/>
                  </a:cubicBezTo>
                  <a:cubicBezTo>
                    <a:pt x="315" y="68"/>
                    <a:pt x="328" y="63"/>
                    <a:pt x="343" y="56"/>
                  </a:cubicBezTo>
                  <a:cubicBezTo>
                    <a:pt x="349" y="54"/>
                    <a:pt x="354" y="51"/>
                    <a:pt x="359" y="48"/>
                  </a:cubicBezTo>
                  <a:cubicBezTo>
                    <a:pt x="360" y="47"/>
                    <a:pt x="362" y="46"/>
                    <a:pt x="364" y="45"/>
                  </a:cubicBezTo>
                  <a:cubicBezTo>
                    <a:pt x="367" y="44"/>
                    <a:pt x="370" y="42"/>
                    <a:pt x="373" y="40"/>
                  </a:cubicBezTo>
                  <a:cubicBezTo>
                    <a:pt x="378" y="37"/>
                    <a:pt x="378" y="37"/>
                    <a:pt x="378" y="37"/>
                  </a:cubicBezTo>
                  <a:cubicBezTo>
                    <a:pt x="385" y="33"/>
                    <a:pt x="391" y="30"/>
                    <a:pt x="397" y="27"/>
                  </a:cubicBezTo>
                  <a:cubicBezTo>
                    <a:pt x="400" y="26"/>
                    <a:pt x="404" y="24"/>
                    <a:pt x="408" y="23"/>
                  </a:cubicBezTo>
                  <a:cubicBezTo>
                    <a:pt x="409" y="23"/>
                    <a:pt x="410" y="23"/>
                    <a:pt x="412" y="23"/>
                  </a:cubicBezTo>
                  <a:cubicBezTo>
                    <a:pt x="413" y="23"/>
                    <a:pt x="414" y="24"/>
                    <a:pt x="415" y="25"/>
                  </a:cubicBezTo>
                  <a:cubicBezTo>
                    <a:pt x="415" y="26"/>
                    <a:pt x="415" y="27"/>
                    <a:pt x="416" y="27"/>
                  </a:cubicBezTo>
                  <a:cubicBezTo>
                    <a:pt x="416" y="32"/>
                    <a:pt x="417" y="37"/>
                    <a:pt x="416" y="43"/>
                  </a:cubicBezTo>
                  <a:cubicBezTo>
                    <a:pt x="416" y="43"/>
                    <a:pt x="416" y="43"/>
                    <a:pt x="416" y="43"/>
                  </a:cubicBezTo>
                  <a:cubicBezTo>
                    <a:pt x="416" y="44"/>
                    <a:pt x="416" y="46"/>
                    <a:pt x="416" y="47"/>
                  </a:cubicBezTo>
                  <a:cubicBezTo>
                    <a:pt x="416" y="49"/>
                    <a:pt x="416" y="50"/>
                    <a:pt x="416" y="52"/>
                  </a:cubicBezTo>
                  <a:cubicBezTo>
                    <a:pt x="415" y="54"/>
                    <a:pt x="415" y="56"/>
                    <a:pt x="415" y="58"/>
                  </a:cubicBezTo>
                  <a:cubicBezTo>
                    <a:pt x="415" y="58"/>
                    <a:pt x="415" y="58"/>
                    <a:pt x="414" y="59"/>
                  </a:cubicBezTo>
                  <a:moveTo>
                    <a:pt x="322" y="55"/>
                  </a:moveTo>
                  <a:cubicBezTo>
                    <a:pt x="316" y="58"/>
                    <a:pt x="308" y="60"/>
                    <a:pt x="300" y="63"/>
                  </a:cubicBezTo>
                  <a:cubicBezTo>
                    <a:pt x="290" y="66"/>
                    <a:pt x="279" y="68"/>
                    <a:pt x="268" y="70"/>
                  </a:cubicBezTo>
                  <a:cubicBezTo>
                    <a:pt x="265" y="70"/>
                    <a:pt x="263" y="71"/>
                    <a:pt x="261" y="71"/>
                  </a:cubicBezTo>
                  <a:cubicBezTo>
                    <a:pt x="254" y="72"/>
                    <a:pt x="248" y="73"/>
                    <a:pt x="241" y="74"/>
                  </a:cubicBezTo>
                  <a:cubicBezTo>
                    <a:pt x="239" y="74"/>
                    <a:pt x="237" y="74"/>
                    <a:pt x="234" y="75"/>
                  </a:cubicBezTo>
                  <a:cubicBezTo>
                    <a:pt x="233" y="75"/>
                    <a:pt x="232" y="75"/>
                    <a:pt x="231" y="75"/>
                  </a:cubicBezTo>
                  <a:cubicBezTo>
                    <a:pt x="231" y="75"/>
                    <a:pt x="230" y="75"/>
                    <a:pt x="230" y="75"/>
                  </a:cubicBezTo>
                  <a:cubicBezTo>
                    <a:pt x="208" y="75"/>
                    <a:pt x="208" y="75"/>
                    <a:pt x="208" y="75"/>
                  </a:cubicBezTo>
                  <a:cubicBezTo>
                    <a:pt x="204" y="75"/>
                    <a:pt x="200" y="75"/>
                    <a:pt x="196" y="75"/>
                  </a:cubicBezTo>
                  <a:cubicBezTo>
                    <a:pt x="194" y="75"/>
                    <a:pt x="191" y="75"/>
                    <a:pt x="188" y="74"/>
                  </a:cubicBezTo>
                  <a:cubicBezTo>
                    <a:pt x="183" y="74"/>
                    <a:pt x="178" y="73"/>
                    <a:pt x="174" y="72"/>
                  </a:cubicBezTo>
                  <a:cubicBezTo>
                    <a:pt x="160" y="70"/>
                    <a:pt x="145" y="68"/>
                    <a:pt x="131" y="64"/>
                  </a:cubicBezTo>
                  <a:cubicBezTo>
                    <a:pt x="120" y="61"/>
                    <a:pt x="112" y="58"/>
                    <a:pt x="104" y="55"/>
                  </a:cubicBezTo>
                  <a:cubicBezTo>
                    <a:pt x="104" y="55"/>
                    <a:pt x="104" y="55"/>
                    <a:pt x="104" y="55"/>
                  </a:cubicBezTo>
                  <a:cubicBezTo>
                    <a:pt x="103" y="55"/>
                    <a:pt x="103" y="55"/>
                    <a:pt x="103" y="55"/>
                  </a:cubicBezTo>
                  <a:cubicBezTo>
                    <a:pt x="105" y="52"/>
                    <a:pt x="108" y="49"/>
                    <a:pt x="112" y="46"/>
                  </a:cubicBezTo>
                  <a:cubicBezTo>
                    <a:pt x="118" y="39"/>
                    <a:pt x="126" y="34"/>
                    <a:pt x="135" y="29"/>
                  </a:cubicBezTo>
                  <a:cubicBezTo>
                    <a:pt x="143" y="24"/>
                    <a:pt x="152" y="20"/>
                    <a:pt x="161" y="17"/>
                  </a:cubicBezTo>
                  <a:cubicBezTo>
                    <a:pt x="171" y="14"/>
                    <a:pt x="182" y="11"/>
                    <a:pt x="192" y="10"/>
                  </a:cubicBezTo>
                  <a:cubicBezTo>
                    <a:pt x="195" y="10"/>
                    <a:pt x="198" y="9"/>
                    <a:pt x="201" y="9"/>
                  </a:cubicBezTo>
                  <a:cubicBezTo>
                    <a:pt x="203" y="9"/>
                    <a:pt x="203" y="9"/>
                    <a:pt x="203" y="9"/>
                  </a:cubicBezTo>
                  <a:cubicBezTo>
                    <a:pt x="207" y="9"/>
                    <a:pt x="210" y="8"/>
                    <a:pt x="215" y="8"/>
                  </a:cubicBezTo>
                  <a:cubicBezTo>
                    <a:pt x="215" y="8"/>
                    <a:pt x="215" y="8"/>
                    <a:pt x="215" y="8"/>
                  </a:cubicBezTo>
                  <a:cubicBezTo>
                    <a:pt x="219" y="8"/>
                    <a:pt x="223" y="9"/>
                    <a:pt x="227" y="9"/>
                  </a:cubicBezTo>
                  <a:cubicBezTo>
                    <a:pt x="231" y="10"/>
                    <a:pt x="231" y="10"/>
                    <a:pt x="231" y="10"/>
                  </a:cubicBezTo>
                  <a:cubicBezTo>
                    <a:pt x="236" y="10"/>
                    <a:pt x="241" y="11"/>
                    <a:pt x="248" y="13"/>
                  </a:cubicBezTo>
                  <a:cubicBezTo>
                    <a:pt x="262" y="16"/>
                    <a:pt x="275" y="20"/>
                    <a:pt x="287" y="27"/>
                  </a:cubicBezTo>
                  <a:cubicBezTo>
                    <a:pt x="295" y="31"/>
                    <a:pt x="303" y="36"/>
                    <a:pt x="309" y="41"/>
                  </a:cubicBezTo>
                  <a:cubicBezTo>
                    <a:pt x="315" y="46"/>
                    <a:pt x="319" y="50"/>
                    <a:pt x="323" y="55"/>
                  </a:cubicBezTo>
                  <a:cubicBezTo>
                    <a:pt x="323" y="55"/>
                    <a:pt x="323" y="55"/>
                    <a:pt x="323" y="55"/>
                  </a:cubicBezTo>
                  <a:cubicBezTo>
                    <a:pt x="322" y="55"/>
                    <a:pt x="322" y="55"/>
                    <a:pt x="322" y="55"/>
                  </a:cubicBezTo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9" name="Freeform 112"/>
            <p:cNvSpPr>
              <a:spLocks noEditPoints="1"/>
            </p:cNvSpPr>
            <p:nvPr/>
          </p:nvSpPr>
          <p:spPr bwMode="auto">
            <a:xfrm>
              <a:off x="8353244" y="4949825"/>
              <a:ext cx="1354138" cy="1892300"/>
            </a:xfrm>
            <a:custGeom>
              <a:avLst/>
              <a:gdLst>
                <a:gd name="T0" fmla="*/ 316 w 514"/>
                <a:gd name="T1" fmla="*/ 378 h 716"/>
                <a:gd name="T2" fmla="*/ 307 w 514"/>
                <a:gd name="T3" fmla="*/ 381 h 716"/>
                <a:gd name="T4" fmla="*/ 181 w 514"/>
                <a:gd name="T5" fmla="*/ 427 h 716"/>
                <a:gd name="T6" fmla="*/ 118 w 514"/>
                <a:gd name="T7" fmla="*/ 406 h 716"/>
                <a:gd name="T8" fmla="*/ 138 w 514"/>
                <a:gd name="T9" fmla="*/ 405 h 716"/>
                <a:gd name="T10" fmla="*/ 111 w 514"/>
                <a:gd name="T11" fmla="*/ 375 h 716"/>
                <a:gd name="T12" fmla="*/ 147 w 514"/>
                <a:gd name="T13" fmla="*/ 384 h 716"/>
                <a:gd name="T14" fmla="*/ 116 w 514"/>
                <a:gd name="T15" fmla="*/ 370 h 716"/>
                <a:gd name="T16" fmla="*/ 164 w 514"/>
                <a:gd name="T17" fmla="*/ 363 h 716"/>
                <a:gd name="T18" fmla="*/ 278 w 514"/>
                <a:gd name="T19" fmla="*/ 310 h 716"/>
                <a:gd name="T20" fmla="*/ 267 w 514"/>
                <a:gd name="T21" fmla="*/ 319 h 716"/>
                <a:gd name="T22" fmla="*/ 160 w 514"/>
                <a:gd name="T23" fmla="*/ 359 h 716"/>
                <a:gd name="T24" fmla="*/ 78 w 514"/>
                <a:gd name="T25" fmla="*/ 292 h 716"/>
                <a:gd name="T26" fmla="*/ 35 w 514"/>
                <a:gd name="T27" fmla="*/ 280 h 716"/>
                <a:gd name="T28" fmla="*/ 61 w 514"/>
                <a:gd name="T29" fmla="*/ 245 h 716"/>
                <a:gd name="T30" fmla="*/ 18 w 514"/>
                <a:gd name="T31" fmla="*/ 276 h 716"/>
                <a:gd name="T32" fmla="*/ 13 w 514"/>
                <a:gd name="T33" fmla="*/ 244 h 716"/>
                <a:gd name="T34" fmla="*/ 31 w 514"/>
                <a:gd name="T35" fmla="*/ 200 h 716"/>
                <a:gd name="T36" fmla="*/ 134 w 514"/>
                <a:gd name="T37" fmla="*/ 116 h 716"/>
                <a:gd name="T38" fmla="*/ 251 w 514"/>
                <a:gd name="T39" fmla="*/ 1 h 716"/>
                <a:gd name="T40" fmla="*/ 314 w 514"/>
                <a:gd name="T41" fmla="*/ 21 h 716"/>
                <a:gd name="T42" fmla="*/ 261 w 514"/>
                <a:gd name="T43" fmla="*/ 171 h 716"/>
                <a:gd name="T44" fmla="*/ 350 w 514"/>
                <a:gd name="T45" fmla="*/ 273 h 716"/>
                <a:gd name="T46" fmla="*/ 485 w 514"/>
                <a:gd name="T47" fmla="*/ 399 h 716"/>
                <a:gd name="T48" fmla="*/ 513 w 514"/>
                <a:gd name="T49" fmla="*/ 523 h 716"/>
                <a:gd name="T50" fmla="*/ 443 w 514"/>
                <a:gd name="T51" fmla="*/ 664 h 716"/>
                <a:gd name="T52" fmla="*/ 292 w 514"/>
                <a:gd name="T53" fmla="*/ 714 h 716"/>
                <a:gd name="T54" fmla="*/ 212 w 514"/>
                <a:gd name="T55" fmla="*/ 710 h 716"/>
                <a:gd name="T56" fmla="*/ 238 w 514"/>
                <a:gd name="T57" fmla="*/ 683 h 716"/>
                <a:gd name="T58" fmla="*/ 201 w 514"/>
                <a:gd name="T59" fmla="*/ 703 h 716"/>
                <a:gd name="T60" fmla="*/ 202 w 514"/>
                <a:gd name="T61" fmla="*/ 671 h 716"/>
                <a:gd name="T62" fmla="*/ 283 w 514"/>
                <a:gd name="T63" fmla="*/ 645 h 716"/>
                <a:gd name="T64" fmla="*/ 259 w 514"/>
                <a:gd name="T65" fmla="*/ 642 h 716"/>
                <a:gd name="T66" fmla="*/ 292 w 514"/>
                <a:gd name="T67" fmla="*/ 507 h 716"/>
                <a:gd name="T68" fmla="*/ 368 w 514"/>
                <a:gd name="T69" fmla="*/ 475 h 716"/>
                <a:gd name="T70" fmla="*/ 258 w 514"/>
                <a:gd name="T71" fmla="*/ 545 h 716"/>
                <a:gd name="T72" fmla="*/ 225 w 514"/>
                <a:gd name="T73" fmla="*/ 573 h 716"/>
                <a:gd name="T74" fmla="*/ 176 w 514"/>
                <a:gd name="T75" fmla="*/ 470 h 716"/>
                <a:gd name="T76" fmla="*/ 199 w 514"/>
                <a:gd name="T77" fmla="*/ 431 h 716"/>
                <a:gd name="T78" fmla="*/ 121 w 514"/>
                <a:gd name="T79" fmla="*/ 252 h 716"/>
                <a:gd name="T80" fmla="*/ 199 w 514"/>
                <a:gd name="T81" fmla="*/ 283 h 716"/>
                <a:gd name="T82" fmla="*/ 176 w 514"/>
                <a:gd name="T83" fmla="*/ 265 h 716"/>
                <a:gd name="T84" fmla="*/ 109 w 514"/>
                <a:gd name="T85" fmla="*/ 270 h 716"/>
                <a:gd name="T86" fmla="*/ 182 w 514"/>
                <a:gd name="T87" fmla="*/ 307 h 716"/>
                <a:gd name="T88" fmla="*/ 110 w 514"/>
                <a:gd name="T89" fmla="*/ 268 h 716"/>
                <a:gd name="T90" fmla="*/ 114 w 514"/>
                <a:gd name="T91" fmla="*/ 200 h 716"/>
                <a:gd name="T92" fmla="*/ 300 w 514"/>
                <a:gd name="T93" fmla="*/ 547 h 716"/>
                <a:gd name="T94" fmla="*/ 294 w 514"/>
                <a:gd name="T95" fmla="*/ 562 h 716"/>
                <a:gd name="T96" fmla="*/ 279 w 514"/>
                <a:gd name="T97" fmla="*/ 558 h 716"/>
                <a:gd name="T98" fmla="*/ 274 w 514"/>
                <a:gd name="T99" fmla="*/ 573 h 716"/>
                <a:gd name="T100" fmla="*/ 295 w 514"/>
                <a:gd name="T101" fmla="*/ 531 h 716"/>
                <a:gd name="T102" fmla="*/ 287 w 514"/>
                <a:gd name="T103" fmla="*/ 543 h 716"/>
                <a:gd name="T104" fmla="*/ 199 w 514"/>
                <a:gd name="T105" fmla="*/ 60 h 716"/>
                <a:gd name="T106" fmla="*/ 176 w 514"/>
                <a:gd name="T107" fmla="*/ 69 h 716"/>
                <a:gd name="T108" fmla="*/ 172 w 514"/>
                <a:gd name="T109" fmla="*/ 80 h 716"/>
                <a:gd name="T110" fmla="*/ 196 w 514"/>
                <a:gd name="T111" fmla="*/ 45 h 716"/>
                <a:gd name="T112" fmla="*/ 187 w 514"/>
                <a:gd name="T113" fmla="*/ 52 h 7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514" h="716">
                  <a:moveTo>
                    <a:pt x="199" y="431"/>
                  </a:moveTo>
                  <a:cubicBezTo>
                    <a:pt x="203" y="431"/>
                    <a:pt x="206" y="431"/>
                    <a:pt x="209" y="431"/>
                  </a:cubicBezTo>
                  <a:cubicBezTo>
                    <a:pt x="225" y="431"/>
                    <a:pt x="239" y="428"/>
                    <a:pt x="253" y="422"/>
                  </a:cubicBezTo>
                  <a:cubicBezTo>
                    <a:pt x="267" y="417"/>
                    <a:pt x="280" y="409"/>
                    <a:pt x="292" y="400"/>
                  </a:cubicBezTo>
                  <a:cubicBezTo>
                    <a:pt x="301" y="394"/>
                    <a:pt x="309" y="386"/>
                    <a:pt x="316" y="378"/>
                  </a:cubicBezTo>
                  <a:cubicBezTo>
                    <a:pt x="317" y="377"/>
                    <a:pt x="317" y="376"/>
                    <a:pt x="317" y="375"/>
                  </a:cubicBezTo>
                  <a:cubicBezTo>
                    <a:pt x="318" y="375"/>
                    <a:pt x="317" y="374"/>
                    <a:pt x="317" y="374"/>
                  </a:cubicBezTo>
                  <a:cubicBezTo>
                    <a:pt x="317" y="374"/>
                    <a:pt x="316" y="373"/>
                    <a:pt x="316" y="373"/>
                  </a:cubicBezTo>
                  <a:cubicBezTo>
                    <a:pt x="315" y="374"/>
                    <a:pt x="314" y="374"/>
                    <a:pt x="314" y="375"/>
                  </a:cubicBezTo>
                  <a:cubicBezTo>
                    <a:pt x="311" y="377"/>
                    <a:pt x="309" y="379"/>
                    <a:pt x="307" y="381"/>
                  </a:cubicBezTo>
                  <a:cubicBezTo>
                    <a:pt x="298" y="391"/>
                    <a:pt x="287" y="399"/>
                    <a:pt x="275" y="406"/>
                  </a:cubicBezTo>
                  <a:cubicBezTo>
                    <a:pt x="264" y="414"/>
                    <a:pt x="251" y="419"/>
                    <a:pt x="238" y="423"/>
                  </a:cubicBezTo>
                  <a:cubicBezTo>
                    <a:pt x="229" y="425"/>
                    <a:pt x="219" y="427"/>
                    <a:pt x="209" y="427"/>
                  </a:cubicBezTo>
                  <a:cubicBezTo>
                    <a:pt x="206" y="427"/>
                    <a:pt x="203" y="427"/>
                    <a:pt x="200" y="427"/>
                  </a:cubicBezTo>
                  <a:cubicBezTo>
                    <a:pt x="194" y="427"/>
                    <a:pt x="188" y="427"/>
                    <a:pt x="181" y="427"/>
                  </a:cubicBezTo>
                  <a:cubicBezTo>
                    <a:pt x="166" y="427"/>
                    <a:pt x="151" y="424"/>
                    <a:pt x="137" y="419"/>
                  </a:cubicBezTo>
                  <a:cubicBezTo>
                    <a:pt x="131" y="417"/>
                    <a:pt x="126" y="414"/>
                    <a:pt x="121" y="411"/>
                  </a:cubicBezTo>
                  <a:cubicBezTo>
                    <a:pt x="120" y="410"/>
                    <a:pt x="119" y="409"/>
                    <a:pt x="118" y="408"/>
                  </a:cubicBezTo>
                  <a:cubicBezTo>
                    <a:pt x="117" y="408"/>
                    <a:pt x="117" y="407"/>
                    <a:pt x="117" y="407"/>
                  </a:cubicBezTo>
                  <a:cubicBezTo>
                    <a:pt x="117" y="406"/>
                    <a:pt x="118" y="406"/>
                    <a:pt x="118" y="406"/>
                  </a:cubicBezTo>
                  <a:cubicBezTo>
                    <a:pt x="120" y="406"/>
                    <a:pt x="121" y="406"/>
                    <a:pt x="122" y="406"/>
                  </a:cubicBezTo>
                  <a:cubicBezTo>
                    <a:pt x="128" y="408"/>
                    <a:pt x="135" y="408"/>
                    <a:pt x="142" y="407"/>
                  </a:cubicBezTo>
                  <a:cubicBezTo>
                    <a:pt x="143" y="407"/>
                    <a:pt x="143" y="407"/>
                    <a:pt x="143" y="407"/>
                  </a:cubicBezTo>
                  <a:cubicBezTo>
                    <a:pt x="142" y="406"/>
                    <a:pt x="142" y="406"/>
                    <a:pt x="142" y="406"/>
                  </a:cubicBezTo>
                  <a:cubicBezTo>
                    <a:pt x="140" y="405"/>
                    <a:pt x="139" y="405"/>
                    <a:pt x="138" y="405"/>
                  </a:cubicBezTo>
                  <a:cubicBezTo>
                    <a:pt x="128" y="404"/>
                    <a:pt x="118" y="400"/>
                    <a:pt x="109" y="396"/>
                  </a:cubicBezTo>
                  <a:cubicBezTo>
                    <a:pt x="109" y="395"/>
                    <a:pt x="108" y="395"/>
                    <a:pt x="107" y="394"/>
                  </a:cubicBezTo>
                  <a:cubicBezTo>
                    <a:pt x="106" y="393"/>
                    <a:pt x="105" y="392"/>
                    <a:pt x="105" y="390"/>
                  </a:cubicBezTo>
                  <a:cubicBezTo>
                    <a:pt x="104" y="385"/>
                    <a:pt x="105" y="381"/>
                    <a:pt x="107" y="376"/>
                  </a:cubicBezTo>
                  <a:cubicBezTo>
                    <a:pt x="108" y="375"/>
                    <a:pt x="110" y="374"/>
                    <a:pt x="111" y="375"/>
                  </a:cubicBezTo>
                  <a:cubicBezTo>
                    <a:pt x="112" y="376"/>
                    <a:pt x="114" y="376"/>
                    <a:pt x="115" y="377"/>
                  </a:cubicBezTo>
                  <a:cubicBezTo>
                    <a:pt x="119" y="379"/>
                    <a:pt x="124" y="380"/>
                    <a:pt x="128" y="382"/>
                  </a:cubicBezTo>
                  <a:cubicBezTo>
                    <a:pt x="131" y="383"/>
                    <a:pt x="133" y="383"/>
                    <a:pt x="136" y="384"/>
                  </a:cubicBezTo>
                  <a:cubicBezTo>
                    <a:pt x="139" y="384"/>
                    <a:pt x="142" y="384"/>
                    <a:pt x="145" y="385"/>
                  </a:cubicBezTo>
                  <a:cubicBezTo>
                    <a:pt x="146" y="385"/>
                    <a:pt x="146" y="384"/>
                    <a:pt x="147" y="384"/>
                  </a:cubicBezTo>
                  <a:cubicBezTo>
                    <a:pt x="146" y="383"/>
                    <a:pt x="146" y="383"/>
                    <a:pt x="146" y="383"/>
                  </a:cubicBezTo>
                  <a:cubicBezTo>
                    <a:pt x="146" y="382"/>
                    <a:pt x="145" y="382"/>
                    <a:pt x="144" y="381"/>
                  </a:cubicBezTo>
                  <a:cubicBezTo>
                    <a:pt x="142" y="381"/>
                    <a:pt x="140" y="380"/>
                    <a:pt x="138" y="380"/>
                  </a:cubicBezTo>
                  <a:cubicBezTo>
                    <a:pt x="131" y="378"/>
                    <a:pt x="124" y="375"/>
                    <a:pt x="118" y="372"/>
                  </a:cubicBezTo>
                  <a:cubicBezTo>
                    <a:pt x="117" y="372"/>
                    <a:pt x="116" y="371"/>
                    <a:pt x="116" y="370"/>
                  </a:cubicBezTo>
                  <a:cubicBezTo>
                    <a:pt x="115" y="370"/>
                    <a:pt x="115" y="368"/>
                    <a:pt x="116" y="368"/>
                  </a:cubicBezTo>
                  <a:cubicBezTo>
                    <a:pt x="116" y="367"/>
                    <a:pt x="117" y="367"/>
                    <a:pt x="118" y="366"/>
                  </a:cubicBezTo>
                  <a:cubicBezTo>
                    <a:pt x="129" y="362"/>
                    <a:pt x="139" y="360"/>
                    <a:pt x="151" y="362"/>
                  </a:cubicBezTo>
                  <a:cubicBezTo>
                    <a:pt x="153" y="362"/>
                    <a:pt x="155" y="363"/>
                    <a:pt x="158" y="363"/>
                  </a:cubicBezTo>
                  <a:cubicBezTo>
                    <a:pt x="160" y="363"/>
                    <a:pt x="162" y="363"/>
                    <a:pt x="164" y="363"/>
                  </a:cubicBezTo>
                  <a:cubicBezTo>
                    <a:pt x="169" y="364"/>
                    <a:pt x="174" y="364"/>
                    <a:pt x="178" y="364"/>
                  </a:cubicBezTo>
                  <a:cubicBezTo>
                    <a:pt x="186" y="365"/>
                    <a:pt x="193" y="363"/>
                    <a:pt x="200" y="362"/>
                  </a:cubicBezTo>
                  <a:cubicBezTo>
                    <a:pt x="206" y="361"/>
                    <a:pt x="212" y="360"/>
                    <a:pt x="217" y="358"/>
                  </a:cubicBezTo>
                  <a:cubicBezTo>
                    <a:pt x="233" y="354"/>
                    <a:pt x="246" y="347"/>
                    <a:pt x="258" y="335"/>
                  </a:cubicBezTo>
                  <a:cubicBezTo>
                    <a:pt x="265" y="327"/>
                    <a:pt x="272" y="319"/>
                    <a:pt x="278" y="310"/>
                  </a:cubicBezTo>
                  <a:cubicBezTo>
                    <a:pt x="279" y="309"/>
                    <a:pt x="279" y="308"/>
                    <a:pt x="279" y="307"/>
                  </a:cubicBezTo>
                  <a:cubicBezTo>
                    <a:pt x="279" y="307"/>
                    <a:pt x="279" y="306"/>
                    <a:pt x="279" y="306"/>
                  </a:cubicBezTo>
                  <a:cubicBezTo>
                    <a:pt x="278" y="306"/>
                    <a:pt x="278" y="306"/>
                    <a:pt x="278" y="306"/>
                  </a:cubicBezTo>
                  <a:cubicBezTo>
                    <a:pt x="276" y="307"/>
                    <a:pt x="275" y="309"/>
                    <a:pt x="273" y="311"/>
                  </a:cubicBezTo>
                  <a:cubicBezTo>
                    <a:pt x="271" y="313"/>
                    <a:pt x="269" y="316"/>
                    <a:pt x="267" y="319"/>
                  </a:cubicBezTo>
                  <a:cubicBezTo>
                    <a:pt x="262" y="326"/>
                    <a:pt x="255" y="333"/>
                    <a:pt x="247" y="339"/>
                  </a:cubicBezTo>
                  <a:cubicBezTo>
                    <a:pt x="240" y="345"/>
                    <a:pt x="231" y="349"/>
                    <a:pt x="222" y="352"/>
                  </a:cubicBezTo>
                  <a:cubicBezTo>
                    <a:pt x="213" y="356"/>
                    <a:pt x="204" y="357"/>
                    <a:pt x="195" y="359"/>
                  </a:cubicBezTo>
                  <a:cubicBezTo>
                    <a:pt x="186" y="360"/>
                    <a:pt x="178" y="360"/>
                    <a:pt x="169" y="360"/>
                  </a:cubicBezTo>
                  <a:cubicBezTo>
                    <a:pt x="166" y="360"/>
                    <a:pt x="163" y="359"/>
                    <a:pt x="160" y="359"/>
                  </a:cubicBezTo>
                  <a:cubicBezTo>
                    <a:pt x="158" y="358"/>
                    <a:pt x="157" y="357"/>
                    <a:pt x="156" y="356"/>
                  </a:cubicBezTo>
                  <a:cubicBezTo>
                    <a:pt x="154" y="351"/>
                    <a:pt x="152" y="347"/>
                    <a:pt x="150" y="343"/>
                  </a:cubicBezTo>
                  <a:cubicBezTo>
                    <a:pt x="146" y="333"/>
                    <a:pt x="141" y="324"/>
                    <a:pt x="134" y="316"/>
                  </a:cubicBezTo>
                  <a:cubicBezTo>
                    <a:pt x="126" y="306"/>
                    <a:pt x="116" y="299"/>
                    <a:pt x="104" y="296"/>
                  </a:cubicBezTo>
                  <a:cubicBezTo>
                    <a:pt x="95" y="294"/>
                    <a:pt x="87" y="293"/>
                    <a:pt x="78" y="292"/>
                  </a:cubicBezTo>
                  <a:cubicBezTo>
                    <a:pt x="67" y="290"/>
                    <a:pt x="56" y="290"/>
                    <a:pt x="45" y="287"/>
                  </a:cubicBezTo>
                  <a:cubicBezTo>
                    <a:pt x="41" y="286"/>
                    <a:pt x="38" y="285"/>
                    <a:pt x="34" y="283"/>
                  </a:cubicBezTo>
                  <a:cubicBezTo>
                    <a:pt x="34" y="283"/>
                    <a:pt x="33" y="283"/>
                    <a:pt x="33" y="282"/>
                  </a:cubicBezTo>
                  <a:cubicBezTo>
                    <a:pt x="33" y="282"/>
                    <a:pt x="33" y="281"/>
                    <a:pt x="34" y="281"/>
                  </a:cubicBezTo>
                  <a:cubicBezTo>
                    <a:pt x="34" y="281"/>
                    <a:pt x="34" y="280"/>
                    <a:pt x="35" y="280"/>
                  </a:cubicBezTo>
                  <a:cubicBezTo>
                    <a:pt x="37" y="279"/>
                    <a:pt x="40" y="277"/>
                    <a:pt x="43" y="276"/>
                  </a:cubicBezTo>
                  <a:cubicBezTo>
                    <a:pt x="49" y="272"/>
                    <a:pt x="54" y="266"/>
                    <a:pt x="58" y="259"/>
                  </a:cubicBezTo>
                  <a:cubicBezTo>
                    <a:pt x="60" y="256"/>
                    <a:pt x="61" y="252"/>
                    <a:pt x="62" y="249"/>
                  </a:cubicBezTo>
                  <a:cubicBezTo>
                    <a:pt x="62" y="248"/>
                    <a:pt x="61" y="247"/>
                    <a:pt x="61" y="246"/>
                  </a:cubicBezTo>
                  <a:cubicBezTo>
                    <a:pt x="61" y="245"/>
                    <a:pt x="61" y="245"/>
                    <a:pt x="61" y="245"/>
                  </a:cubicBezTo>
                  <a:cubicBezTo>
                    <a:pt x="60" y="245"/>
                    <a:pt x="59" y="245"/>
                    <a:pt x="59" y="245"/>
                  </a:cubicBezTo>
                  <a:cubicBezTo>
                    <a:pt x="58" y="246"/>
                    <a:pt x="57" y="247"/>
                    <a:pt x="57" y="248"/>
                  </a:cubicBezTo>
                  <a:cubicBezTo>
                    <a:pt x="54" y="254"/>
                    <a:pt x="51" y="259"/>
                    <a:pt x="46" y="263"/>
                  </a:cubicBezTo>
                  <a:cubicBezTo>
                    <a:pt x="40" y="269"/>
                    <a:pt x="34" y="274"/>
                    <a:pt x="25" y="277"/>
                  </a:cubicBezTo>
                  <a:cubicBezTo>
                    <a:pt x="23" y="278"/>
                    <a:pt x="21" y="277"/>
                    <a:pt x="18" y="276"/>
                  </a:cubicBezTo>
                  <a:cubicBezTo>
                    <a:pt x="16" y="274"/>
                    <a:pt x="14" y="273"/>
                    <a:pt x="12" y="271"/>
                  </a:cubicBezTo>
                  <a:cubicBezTo>
                    <a:pt x="10" y="269"/>
                    <a:pt x="8" y="267"/>
                    <a:pt x="5" y="265"/>
                  </a:cubicBezTo>
                  <a:cubicBezTo>
                    <a:pt x="4" y="264"/>
                    <a:pt x="3" y="263"/>
                    <a:pt x="2" y="261"/>
                  </a:cubicBezTo>
                  <a:cubicBezTo>
                    <a:pt x="0" y="259"/>
                    <a:pt x="0" y="257"/>
                    <a:pt x="3" y="255"/>
                  </a:cubicBezTo>
                  <a:cubicBezTo>
                    <a:pt x="7" y="252"/>
                    <a:pt x="10" y="249"/>
                    <a:pt x="13" y="244"/>
                  </a:cubicBezTo>
                  <a:cubicBezTo>
                    <a:pt x="15" y="240"/>
                    <a:pt x="16" y="236"/>
                    <a:pt x="17" y="231"/>
                  </a:cubicBezTo>
                  <a:cubicBezTo>
                    <a:pt x="17" y="229"/>
                    <a:pt x="17" y="227"/>
                    <a:pt x="17" y="224"/>
                  </a:cubicBezTo>
                  <a:cubicBezTo>
                    <a:pt x="16" y="221"/>
                    <a:pt x="15" y="218"/>
                    <a:pt x="15" y="215"/>
                  </a:cubicBezTo>
                  <a:cubicBezTo>
                    <a:pt x="14" y="213"/>
                    <a:pt x="15" y="212"/>
                    <a:pt x="16" y="211"/>
                  </a:cubicBezTo>
                  <a:cubicBezTo>
                    <a:pt x="21" y="207"/>
                    <a:pt x="26" y="204"/>
                    <a:pt x="31" y="200"/>
                  </a:cubicBezTo>
                  <a:cubicBezTo>
                    <a:pt x="33" y="198"/>
                    <a:pt x="36" y="196"/>
                    <a:pt x="38" y="194"/>
                  </a:cubicBezTo>
                  <a:cubicBezTo>
                    <a:pt x="53" y="181"/>
                    <a:pt x="67" y="166"/>
                    <a:pt x="81" y="153"/>
                  </a:cubicBezTo>
                  <a:cubicBezTo>
                    <a:pt x="91" y="144"/>
                    <a:pt x="100" y="135"/>
                    <a:pt x="111" y="128"/>
                  </a:cubicBezTo>
                  <a:cubicBezTo>
                    <a:pt x="117" y="125"/>
                    <a:pt x="123" y="122"/>
                    <a:pt x="129" y="118"/>
                  </a:cubicBezTo>
                  <a:cubicBezTo>
                    <a:pt x="130" y="117"/>
                    <a:pt x="132" y="117"/>
                    <a:pt x="134" y="116"/>
                  </a:cubicBezTo>
                  <a:cubicBezTo>
                    <a:pt x="141" y="112"/>
                    <a:pt x="141" y="113"/>
                    <a:pt x="143" y="104"/>
                  </a:cubicBezTo>
                  <a:cubicBezTo>
                    <a:pt x="145" y="88"/>
                    <a:pt x="151" y="73"/>
                    <a:pt x="159" y="60"/>
                  </a:cubicBezTo>
                  <a:cubicBezTo>
                    <a:pt x="166" y="49"/>
                    <a:pt x="174" y="39"/>
                    <a:pt x="184" y="31"/>
                  </a:cubicBezTo>
                  <a:cubicBezTo>
                    <a:pt x="195" y="21"/>
                    <a:pt x="207" y="13"/>
                    <a:pt x="221" y="8"/>
                  </a:cubicBezTo>
                  <a:cubicBezTo>
                    <a:pt x="231" y="4"/>
                    <a:pt x="241" y="2"/>
                    <a:pt x="251" y="1"/>
                  </a:cubicBezTo>
                  <a:cubicBezTo>
                    <a:pt x="258" y="0"/>
                    <a:pt x="265" y="0"/>
                    <a:pt x="272" y="1"/>
                  </a:cubicBezTo>
                  <a:cubicBezTo>
                    <a:pt x="281" y="3"/>
                    <a:pt x="289" y="5"/>
                    <a:pt x="297" y="8"/>
                  </a:cubicBezTo>
                  <a:cubicBezTo>
                    <a:pt x="302" y="10"/>
                    <a:pt x="307" y="13"/>
                    <a:pt x="312" y="16"/>
                  </a:cubicBezTo>
                  <a:cubicBezTo>
                    <a:pt x="313" y="17"/>
                    <a:pt x="313" y="18"/>
                    <a:pt x="314" y="19"/>
                  </a:cubicBezTo>
                  <a:cubicBezTo>
                    <a:pt x="314" y="19"/>
                    <a:pt x="314" y="20"/>
                    <a:pt x="314" y="21"/>
                  </a:cubicBezTo>
                  <a:cubicBezTo>
                    <a:pt x="313" y="21"/>
                    <a:pt x="312" y="22"/>
                    <a:pt x="311" y="23"/>
                  </a:cubicBezTo>
                  <a:cubicBezTo>
                    <a:pt x="295" y="31"/>
                    <a:pt x="281" y="43"/>
                    <a:pt x="270" y="57"/>
                  </a:cubicBezTo>
                  <a:cubicBezTo>
                    <a:pt x="258" y="70"/>
                    <a:pt x="250" y="86"/>
                    <a:pt x="246" y="103"/>
                  </a:cubicBezTo>
                  <a:cubicBezTo>
                    <a:pt x="244" y="110"/>
                    <a:pt x="243" y="117"/>
                    <a:pt x="244" y="124"/>
                  </a:cubicBezTo>
                  <a:cubicBezTo>
                    <a:pt x="245" y="142"/>
                    <a:pt x="250" y="157"/>
                    <a:pt x="261" y="171"/>
                  </a:cubicBezTo>
                  <a:cubicBezTo>
                    <a:pt x="267" y="179"/>
                    <a:pt x="276" y="186"/>
                    <a:pt x="285" y="191"/>
                  </a:cubicBezTo>
                  <a:cubicBezTo>
                    <a:pt x="291" y="195"/>
                    <a:pt x="291" y="195"/>
                    <a:pt x="291" y="201"/>
                  </a:cubicBezTo>
                  <a:cubicBezTo>
                    <a:pt x="292" y="208"/>
                    <a:pt x="294" y="215"/>
                    <a:pt x="297" y="221"/>
                  </a:cubicBezTo>
                  <a:cubicBezTo>
                    <a:pt x="305" y="234"/>
                    <a:pt x="315" y="246"/>
                    <a:pt x="327" y="256"/>
                  </a:cubicBezTo>
                  <a:cubicBezTo>
                    <a:pt x="334" y="262"/>
                    <a:pt x="342" y="267"/>
                    <a:pt x="350" y="273"/>
                  </a:cubicBezTo>
                  <a:cubicBezTo>
                    <a:pt x="367" y="285"/>
                    <a:pt x="384" y="297"/>
                    <a:pt x="401" y="310"/>
                  </a:cubicBezTo>
                  <a:cubicBezTo>
                    <a:pt x="409" y="317"/>
                    <a:pt x="417" y="323"/>
                    <a:pt x="425" y="330"/>
                  </a:cubicBezTo>
                  <a:cubicBezTo>
                    <a:pt x="433" y="336"/>
                    <a:pt x="440" y="343"/>
                    <a:pt x="447" y="350"/>
                  </a:cubicBezTo>
                  <a:cubicBezTo>
                    <a:pt x="456" y="358"/>
                    <a:pt x="463" y="367"/>
                    <a:pt x="470" y="377"/>
                  </a:cubicBezTo>
                  <a:cubicBezTo>
                    <a:pt x="475" y="384"/>
                    <a:pt x="480" y="391"/>
                    <a:pt x="485" y="399"/>
                  </a:cubicBezTo>
                  <a:cubicBezTo>
                    <a:pt x="485" y="400"/>
                    <a:pt x="486" y="401"/>
                    <a:pt x="487" y="402"/>
                  </a:cubicBezTo>
                  <a:cubicBezTo>
                    <a:pt x="495" y="417"/>
                    <a:pt x="501" y="433"/>
                    <a:pt x="505" y="450"/>
                  </a:cubicBezTo>
                  <a:cubicBezTo>
                    <a:pt x="508" y="459"/>
                    <a:pt x="509" y="468"/>
                    <a:pt x="511" y="478"/>
                  </a:cubicBezTo>
                  <a:cubicBezTo>
                    <a:pt x="511" y="483"/>
                    <a:pt x="511" y="489"/>
                    <a:pt x="512" y="494"/>
                  </a:cubicBezTo>
                  <a:cubicBezTo>
                    <a:pt x="514" y="504"/>
                    <a:pt x="513" y="513"/>
                    <a:pt x="513" y="523"/>
                  </a:cubicBezTo>
                  <a:cubicBezTo>
                    <a:pt x="514" y="539"/>
                    <a:pt x="511" y="554"/>
                    <a:pt x="507" y="570"/>
                  </a:cubicBezTo>
                  <a:cubicBezTo>
                    <a:pt x="505" y="578"/>
                    <a:pt x="502" y="586"/>
                    <a:pt x="499" y="594"/>
                  </a:cubicBezTo>
                  <a:cubicBezTo>
                    <a:pt x="492" y="609"/>
                    <a:pt x="483" y="623"/>
                    <a:pt x="473" y="636"/>
                  </a:cubicBezTo>
                  <a:cubicBezTo>
                    <a:pt x="468" y="642"/>
                    <a:pt x="462" y="648"/>
                    <a:pt x="456" y="653"/>
                  </a:cubicBezTo>
                  <a:cubicBezTo>
                    <a:pt x="452" y="657"/>
                    <a:pt x="448" y="661"/>
                    <a:pt x="443" y="664"/>
                  </a:cubicBezTo>
                  <a:cubicBezTo>
                    <a:pt x="431" y="673"/>
                    <a:pt x="418" y="680"/>
                    <a:pt x="404" y="687"/>
                  </a:cubicBezTo>
                  <a:cubicBezTo>
                    <a:pt x="383" y="696"/>
                    <a:pt x="361" y="702"/>
                    <a:pt x="339" y="707"/>
                  </a:cubicBezTo>
                  <a:cubicBezTo>
                    <a:pt x="329" y="709"/>
                    <a:pt x="318" y="711"/>
                    <a:pt x="308" y="712"/>
                  </a:cubicBezTo>
                  <a:cubicBezTo>
                    <a:pt x="306" y="713"/>
                    <a:pt x="304" y="713"/>
                    <a:pt x="302" y="713"/>
                  </a:cubicBezTo>
                  <a:cubicBezTo>
                    <a:pt x="299" y="713"/>
                    <a:pt x="296" y="714"/>
                    <a:pt x="292" y="714"/>
                  </a:cubicBezTo>
                  <a:cubicBezTo>
                    <a:pt x="289" y="714"/>
                    <a:pt x="285" y="714"/>
                    <a:pt x="282" y="714"/>
                  </a:cubicBezTo>
                  <a:cubicBezTo>
                    <a:pt x="275" y="715"/>
                    <a:pt x="269" y="714"/>
                    <a:pt x="262" y="716"/>
                  </a:cubicBezTo>
                  <a:cubicBezTo>
                    <a:pt x="259" y="716"/>
                    <a:pt x="255" y="716"/>
                    <a:pt x="252" y="715"/>
                  </a:cubicBezTo>
                  <a:cubicBezTo>
                    <a:pt x="248" y="715"/>
                    <a:pt x="244" y="715"/>
                    <a:pt x="240" y="715"/>
                  </a:cubicBezTo>
                  <a:cubicBezTo>
                    <a:pt x="230" y="714"/>
                    <a:pt x="221" y="712"/>
                    <a:pt x="212" y="710"/>
                  </a:cubicBezTo>
                  <a:cubicBezTo>
                    <a:pt x="210" y="709"/>
                    <a:pt x="209" y="708"/>
                    <a:pt x="208" y="707"/>
                  </a:cubicBezTo>
                  <a:cubicBezTo>
                    <a:pt x="207" y="707"/>
                    <a:pt x="207" y="706"/>
                    <a:pt x="207" y="706"/>
                  </a:cubicBezTo>
                  <a:cubicBezTo>
                    <a:pt x="207" y="705"/>
                    <a:pt x="208" y="705"/>
                    <a:pt x="208" y="704"/>
                  </a:cubicBezTo>
                  <a:cubicBezTo>
                    <a:pt x="212" y="699"/>
                    <a:pt x="217" y="694"/>
                    <a:pt x="223" y="690"/>
                  </a:cubicBezTo>
                  <a:cubicBezTo>
                    <a:pt x="227" y="687"/>
                    <a:pt x="232" y="685"/>
                    <a:pt x="238" y="683"/>
                  </a:cubicBezTo>
                  <a:cubicBezTo>
                    <a:pt x="238" y="683"/>
                    <a:pt x="239" y="682"/>
                    <a:pt x="240" y="682"/>
                  </a:cubicBezTo>
                  <a:cubicBezTo>
                    <a:pt x="239" y="681"/>
                    <a:pt x="239" y="681"/>
                    <a:pt x="239" y="681"/>
                  </a:cubicBezTo>
                  <a:cubicBezTo>
                    <a:pt x="236" y="681"/>
                    <a:pt x="232" y="681"/>
                    <a:pt x="228" y="682"/>
                  </a:cubicBezTo>
                  <a:cubicBezTo>
                    <a:pt x="218" y="686"/>
                    <a:pt x="210" y="692"/>
                    <a:pt x="203" y="701"/>
                  </a:cubicBezTo>
                  <a:cubicBezTo>
                    <a:pt x="203" y="701"/>
                    <a:pt x="202" y="702"/>
                    <a:pt x="201" y="703"/>
                  </a:cubicBezTo>
                  <a:cubicBezTo>
                    <a:pt x="200" y="704"/>
                    <a:pt x="199" y="704"/>
                    <a:pt x="198" y="704"/>
                  </a:cubicBezTo>
                  <a:cubicBezTo>
                    <a:pt x="193" y="701"/>
                    <a:pt x="189" y="697"/>
                    <a:pt x="188" y="692"/>
                  </a:cubicBezTo>
                  <a:cubicBezTo>
                    <a:pt x="187" y="691"/>
                    <a:pt x="188" y="689"/>
                    <a:pt x="188" y="687"/>
                  </a:cubicBezTo>
                  <a:cubicBezTo>
                    <a:pt x="188" y="685"/>
                    <a:pt x="190" y="682"/>
                    <a:pt x="192" y="680"/>
                  </a:cubicBezTo>
                  <a:cubicBezTo>
                    <a:pt x="195" y="677"/>
                    <a:pt x="198" y="674"/>
                    <a:pt x="202" y="671"/>
                  </a:cubicBezTo>
                  <a:cubicBezTo>
                    <a:pt x="208" y="667"/>
                    <a:pt x="215" y="663"/>
                    <a:pt x="222" y="661"/>
                  </a:cubicBezTo>
                  <a:cubicBezTo>
                    <a:pt x="230" y="658"/>
                    <a:pt x="238" y="655"/>
                    <a:pt x="247" y="652"/>
                  </a:cubicBezTo>
                  <a:cubicBezTo>
                    <a:pt x="257" y="650"/>
                    <a:pt x="267" y="648"/>
                    <a:pt x="278" y="647"/>
                  </a:cubicBezTo>
                  <a:cubicBezTo>
                    <a:pt x="280" y="647"/>
                    <a:pt x="281" y="647"/>
                    <a:pt x="282" y="646"/>
                  </a:cubicBezTo>
                  <a:cubicBezTo>
                    <a:pt x="283" y="645"/>
                    <a:pt x="283" y="645"/>
                    <a:pt x="283" y="645"/>
                  </a:cubicBezTo>
                  <a:cubicBezTo>
                    <a:pt x="283" y="645"/>
                    <a:pt x="283" y="644"/>
                    <a:pt x="282" y="644"/>
                  </a:cubicBezTo>
                  <a:cubicBezTo>
                    <a:pt x="282" y="643"/>
                    <a:pt x="281" y="643"/>
                    <a:pt x="281" y="643"/>
                  </a:cubicBezTo>
                  <a:cubicBezTo>
                    <a:pt x="278" y="643"/>
                    <a:pt x="275" y="643"/>
                    <a:pt x="272" y="644"/>
                  </a:cubicBezTo>
                  <a:cubicBezTo>
                    <a:pt x="269" y="644"/>
                    <a:pt x="266" y="644"/>
                    <a:pt x="263" y="645"/>
                  </a:cubicBezTo>
                  <a:cubicBezTo>
                    <a:pt x="261" y="645"/>
                    <a:pt x="260" y="644"/>
                    <a:pt x="259" y="642"/>
                  </a:cubicBezTo>
                  <a:cubicBezTo>
                    <a:pt x="258" y="640"/>
                    <a:pt x="257" y="638"/>
                    <a:pt x="256" y="636"/>
                  </a:cubicBezTo>
                  <a:cubicBezTo>
                    <a:pt x="252" y="625"/>
                    <a:pt x="249" y="614"/>
                    <a:pt x="249" y="602"/>
                  </a:cubicBezTo>
                  <a:cubicBezTo>
                    <a:pt x="249" y="590"/>
                    <a:pt x="250" y="579"/>
                    <a:pt x="253" y="568"/>
                  </a:cubicBezTo>
                  <a:cubicBezTo>
                    <a:pt x="256" y="557"/>
                    <a:pt x="261" y="547"/>
                    <a:pt x="267" y="537"/>
                  </a:cubicBezTo>
                  <a:cubicBezTo>
                    <a:pt x="273" y="526"/>
                    <a:pt x="282" y="516"/>
                    <a:pt x="292" y="507"/>
                  </a:cubicBezTo>
                  <a:cubicBezTo>
                    <a:pt x="297" y="503"/>
                    <a:pt x="303" y="499"/>
                    <a:pt x="309" y="495"/>
                  </a:cubicBezTo>
                  <a:cubicBezTo>
                    <a:pt x="322" y="487"/>
                    <a:pt x="336" y="481"/>
                    <a:pt x="351" y="479"/>
                  </a:cubicBezTo>
                  <a:cubicBezTo>
                    <a:pt x="354" y="478"/>
                    <a:pt x="357" y="477"/>
                    <a:pt x="361" y="477"/>
                  </a:cubicBezTo>
                  <a:cubicBezTo>
                    <a:pt x="363" y="477"/>
                    <a:pt x="365" y="476"/>
                    <a:pt x="367" y="476"/>
                  </a:cubicBezTo>
                  <a:cubicBezTo>
                    <a:pt x="367" y="476"/>
                    <a:pt x="368" y="475"/>
                    <a:pt x="368" y="475"/>
                  </a:cubicBezTo>
                  <a:cubicBezTo>
                    <a:pt x="367" y="474"/>
                    <a:pt x="367" y="474"/>
                    <a:pt x="367" y="474"/>
                  </a:cubicBezTo>
                  <a:cubicBezTo>
                    <a:pt x="358" y="474"/>
                    <a:pt x="349" y="475"/>
                    <a:pt x="341" y="477"/>
                  </a:cubicBezTo>
                  <a:cubicBezTo>
                    <a:pt x="328" y="481"/>
                    <a:pt x="316" y="486"/>
                    <a:pt x="304" y="493"/>
                  </a:cubicBezTo>
                  <a:cubicBezTo>
                    <a:pt x="294" y="500"/>
                    <a:pt x="284" y="508"/>
                    <a:pt x="276" y="518"/>
                  </a:cubicBezTo>
                  <a:cubicBezTo>
                    <a:pt x="269" y="527"/>
                    <a:pt x="263" y="535"/>
                    <a:pt x="258" y="545"/>
                  </a:cubicBezTo>
                  <a:cubicBezTo>
                    <a:pt x="252" y="557"/>
                    <a:pt x="248" y="569"/>
                    <a:pt x="246" y="581"/>
                  </a:cubicBezTo>
                  <a:cubicBezTo>
                    <a:pt x="246" y="582"/>
                    <a:pt x="246" y="583"/>
                    <a:pt x="245" y="584"/>
                  </a:cubicBezTo>
                  <a:cubicBezTo>
                    <a:pt x="245" y="585"/>
                    <a:pt x="244" y="585"/>
                    <a:pt x="243" y="585"/>
                  </a:cubicBezTo>
                  <a:cubicBezTo>
                    <a:pt x="242" y="585"/>
                    <a:pt x="241" y="584"/>
                    <a:pt x="240" y="584"/>
                  </a:cubicBezTo>
                  <a:cubicBezTo>
                    <a:pt x="235" y="580"/>
                    <a:pt x="229" y="577"/>
                    <a:pt x="225" y="573"/>
                  </a:cubicBezTo>
                  <a:cubicBezTo>
                    <a:pt x="222" y="570"/>
                    <a:pt x="218" y="567"/>
                    <a:pt x="215" y="564"/>
                  </a:cubicBezTo>
                  <a:cubicBezTo>
                    <a:pt x="208" y="557"/>
                    <a:pt x="202" y="549"/>
                    <a:pt x="197" y="541"/>
                  </a:cubicBezTo>
                  <a:cubicBezTo>
                    <a:pt x="188" y="526"/>
                    <a:pt x="182" y="510"/>
                    <a:pt x="178" y="493"/>
                  </a:cubicBezTo>
                  <a:cubicBezTo>
                    <a:pt x="177" y="487"/>
                    <a:pt x="176" y="481"/>
                    <a:pt x="176" y="475"/>
                  </a:cubicBezTo>
                  <a:cubicBezTo>
                    <a:pt x="176" y="473"/>
                    <a:pt x="176" y="472"/>
                    <a:pt x="176" y="470"/>
                  </a:cubicBezTo>
                  <a:cubicBezTo>
                    <a:pt x="175" y="463"/>
                    <a:pt x="175" y="457"/>
                    <a:pt x="176" y="450"/>
                  </a:cubicBezTo>
                  <a:cubicBezTo>
                    <a:pt x="176" y="448"/>
                    <a:pt x="176" y="446"/>
                    <a:pt x="176" y="443"/>
                  </a:cubicBezTo>
                  <a:cubicBezTo>
                    <a:pt x="176" y="441"/>
                    <a:pt x="176" y="439"/>
                    <a:pt x="176" y="437"/>
                  </a:cubicBezTo>
                  <a:cubicBezTo>
                    <a:pt x="177" y="432"/>
                    <a:pt x="178" y="431"/>
                    <a:pt x="183" y="431"/>
                  </a:cubicBezTo>
                  <a:cubicBezTo>
                    <a:pt x="188" y="431"/>
                    <a:pt x="194" y="431"/>
                    <a:pt x="199" y="431"/>
                  </a:cubicBezTo>
                  <a:cubicBezTo>
                    <a:pt x="199" y="431"/>
                    <a:pt x="199" y="431"/>
                    <a:pt x="199" y="431"/>
                  </a:cubicBezTo>
                  <a:moveTo>
                    <a:pt x="125" y="250"/>
                  </a:moveTo>
                  <a:cubicBezTo>
                    <a:pt x="123" y="251"/>
                    <a:pt x="123" y="251"/>
                    <a:pt x="122" y="251"/>
                  </a:cubicBezTo>
                  <a:cubicBezTo>
                    <a:pt x="121" y="251"/>
                    <a:pt x="121" y="251"/>
                    <a:pt x="121" y="252"/>
                  </a:cubicBezTo>
                  <a:cubicBezTo>
                    <a:pt x="121" y="252"/>
                    <a:pt x="121" y="252"/>
                    <a:pt x="121" y="252"/>
                  </a:cubicBezTo>
                  <a:cubicBezTo>
                    <a:pt x="123" y="253"/>
                    <a:pt x="125" y="254"/>
                    <a:pt x="127" y="254"/>
                  </a:cubicBezTo>
                  <a:cubicBezTo>
                    <a:pt x="131" y="255"/>
                    <a:pt x="134" y="256"/>
                    <a:pt x="137" y="257"/>
                  </a:cubicBezTo>
                  <a:cubicBezTo>
                    <a:pt x="151" y="262"/>
                    <a:pt x="163" y="267"/>
                    <a:pt x="176" y="273"/>
                  </a:cubicBezTo>
                  <a:cubicBezTo>
                    <a:pt x="183" y="276"/>
                    <a:pt x="189" y="279"/>
                    <a:pt x="196" y="282"/>
                  </a:cubicBezTo>
                  <a:cubicBezTo>
                    <a:pt x="197" y="282"/>
                    <a:pt x="198" y="283"/>
                    <a:pt x="199" y="283"/>
                  </a:cubicBezTo>
                  <a:cubicBezTo>
                    <a:pt x="200" y="283"/>
                    <a:pt x="201" y="283"/>
                    <a:pt x="202" y="282"/>
                  </a:cubicBezTo>
                  <a:cubicBezTo>
                    <a:pt x="203" y="280"/>
                    <a:pt x="203" y="278"/>
                    <a:pt x="202" y="277"/>
                  </a:cubicBezTo>
                  <a:cubicBezTo>
                    <a:pt x="202" y="277"/>
                    <a:pt x="201" y="276"/>
                    <a:pt x="201" y="276"/>
                  </a:cubicBezTo>
                  <a:cubicBezTo>
                    <a:pt x="199" y="275"/>
                    <a:pt x="198" y="274"/>
                    <a:pt x="197" y="274"/>
                  </a:cubicBezTo>
                  <a:cubicBezTo>
                    <a:pt x="190" y="271"/>
                    <a:pt x="183" y="267"/>
                    <a:pt x="176" y="265"/>
                  </a:cubicBezTo>
                  <a:cubicBezTo>
                    <a:pt x="165" y="260"/>
                    <a:pt x="153" y="256"/>
                    <a:pt x="141" y="253"/>
                  </a:cubicBezTo>
                  <a:cubicBezTo>
                    <a:pt x="136" y="252"/>
                    <a:pt x="130" y="251"/>
                    <a:pt x="125" y="250"/>
                  </a:cubicBezTo>
                  <a:moveTo>
                    <a:pt x="110" y="268"/>
                  </a:moveTo>
                  <a:cubicBezTo>
                    <a:pt x="109" y="268"/>
                    <a:pt x="109" y="269"/>
                    <a:pt x="108" y="269"/>
                  </a:cubicBezTo>
                  <a:cubicBezTo>
                    <a:pt x="108" y="269"/>
                    <a:pt x="108" y="270"/>
                    <a:pt x="109" y="270"/>
                  </a:cubicBezTo>
                  <a:cubicBezTo>
                    <a:pt x="113" y="272"/>
                    <a:pt x="118" y="274"/>
                    <a:pt x="122" y="276"/>
                  </a:cubicBezTo>
                  <a:cubicBezTo>
                    <a:pt x="136" y="283"/>
                    <a:pt x="150" y="291"/>
                    <a:pt x="162" y="299"/>
                  </a:cubicBezTo>
                  <a:cubicBezTo>
                    <a:pt x="167" y="302"/>
                    <a:pt x="171" y="305"/>
                    <a:pt x="176" y="307"/>
                  </a:cubicBezTo>
                  <a:cubicBezTo>
                    <a:pt x="177" y="308"/>
                    <a:pt x="177" y="308"/>
                    <a:pt x="178" y="308"/>
                  </a:cubicBezTo>
                  <a:cubicBezTo>
                    <a:pt x="179" y="309"/>
                    <a:pt x="181" y="308"/>
                    <a:pt x="182" y="307"/>
                  </a:cubicBezTo>
                  <a:cubicBezTo>
                    <a:pt x="182" y="306"/>
                    <a:pt x="182" y="304"/>
                    <a:pt x="181" y="304"/>
                  </a:cubicBezTo>
                  <a:cubicBezTo>
                    <a:pt x="180" y="303"/>
                    <a:pt x="179" y="302"/>
                    <a:pt x="177" y="301"/>
                  </a:cubicBezTo>
                  <a:cubicBezTo>
                    <a:pt x="173" y="298"/>
                    <a:pt x="168" y="295"/>
                    <a:pt x="163" y="292"/>
                  </a:cubicBezTo>
                  <a:cubicBezTo>
                    <a:pt x="151" y="285"/>
                    <a:pt x="139" y="279"/>
                    <a:pt x="126" y="274"/>
                  </a:cubicBezTo>
                  <a:cubicBezTo>
                    <a:pt x="121" y="272"/>
                    <a:pt x="115" y="270"/>
                    <a:pt x="110" y="268"/>
                  </a:cubicBezTo>
                  <a:moveTo>
                    <a:pt x="124" y="215"/>
                  </a:moveTo>
                  <a:cubicBezTo>
                    <a:pt x="126" y="215"/>
                    <a:pt x="129" y="215"/>
                    <a:pt x="131" y="214"/>
                  </a:cubicBezTo>
                  <a:cubicBezTo>
                    <a:pt x="134" y="211"/>
                    <a:pt x="136" y="205"/>
                    <a:pt x="134" y="201"/>
                  </a:cubicBezTo>
                  <a:cubicBezTo>
                    <a:pt x="133" y="196"/>
                    <a:pt x="128" y="193"/>
                    <a:pt x="123" y="193"/>
                  </a:cubicBezTo>
                  <a:cubicBezTo>
                    <a:pt x="119" y="194"/>
                    <a:pt x="115" y="196"/>
                    <a:pt x="114" y="200"/>
                  </a:cubicBezTo>
                  <a:cubicBezTo>
                    <a:pt x="112" y="206"/>
                    <a:pt x="113" y="211"/>
                    <a:pt x="117" y="214"/>
                  </a:cubicBezTo>
                  <a:cubicBezTo>
                    <a:pt x="119" y="215"/>
                    <a:pt x="122" y="215"/>
                    <a:pt x="124" y="215"/>
                  </a:cubicBezTo>
                  <a:moveTo>
                    <a:pt x="301" y="548"/>
                  </a:moveTo>
                  <a:cubicBezTo>
                    <a:pt x="301" y="547"/>
                    <a:pt x="301" y="547"/>
                    <a:pt x="301" y="547"/>
                  </a:cubicBezTo>
                  <a:cubicBezTo>
                    <a:pt x="300" y="547"/>
                    <a:pt x="300" y="547"/>
                    <a:pt x="300" y="547"/>
                  </a:cubicBezTo>
                  <a:cubicBezTo>
                    <a:pt x="300" y="548"/>
                    <a:pt x="299" y="548"/>
                    <a:pt x="299" y="548"/>
                  </a:cubicBezTo>
                  <a:cubicBezTo>
                    <a:pt x="296" y="552"/>
                    <a:pt x="294" y="556"/>
                    <a:pt x="292" y="560"/>
                  </a:cubicBezTo>
                  <a:cubicBezTo>
                    <a:pt x="292" y="561"/>
                    <a:pt x="292" y="561"/>
                    <a:pt x="292" y="561"/>
                  </a:cubicBezTo>
                  <a:cubicBezTo>
                    <a:pt x="292" y="561"/>
                    <a:pt x="293" y="562"/>
                    <a:pt x="293" y="562"/>
                  </a:cubicBezTo>
                  <a:cubicBezTo>
                    <a:pt x="293" y="562"/>
                    <a:pt x="294" y="562"/>
                    <a:pt x="294" y="562"/>
                  </a:cubicBezTo>
                  <a:cubicBezTo>
                    <a:pt x="295" y="561"/>
                    <a:pt x="295" y="561"/>
                    <a:pt x="295" y="561"/>
                  </a:cubicBezTo>
                  <a:cubicBezTo>
                    <a:pt x="298" y="557"/>
                    <a:pt x="300" y="553"/>
                    <a:pt x="301" y="549"/>
                  </a:cubicBezTo>
                  <a:cubicBezTo>
                    <a:pt x="301" y="548"/>
                    <a:pt x="301" y="548"/>
                    <a:pt x="301" y="548"/>
                  </a:cubicBezTo>
                  <a:moveTo>
                    <a:pt x="280" y="559"/>
                  </a:moveTo>
                  <a:cubicBezTo>
                    <a:pt x="279" y="558"/>
                    <a:pt x="279" y="558"/>
                    <a:pt x="279" y="558"/>
                  </a:cubicBezTo>
                  <a:cubicBezTo>
                    <a:pt x="279" y="558"/>
                    <a:pt x="278" y="558"/>
                    <a:pt x="278" y="558"/>
                  </a:cubicBezTo>
                  <a:cubicBezTo>
                    <a:pt x="274" y="563"/>
                    <a:pt x="272" y="568"/>
                    <a:pt x="271" y="574"/>
                  </a:cubicBezTo>
                  <a:cubicBezTo>
                    <a:pt x="272" y="574"/>
                    <a:pt x="272" y="574"/>
                    <a:pt x="272" y="574"/>
                  </a:cubicBezTo>
                  <a:cubicBezTo>
                    <a:pt x="272" y="574"/>
                    <a:pt x="273" y="574"/>
                    <a:pt x="273" y="574"/>
                  </a:cubicBezTo>
                  <a:cubicBezTo>
                    <a:pt x="274" y="574"/>
                    <a:pt x="274" y="574"/>
                    <a:pt x="274" y="573"/>
                  </a:cubicBezTo>
                  <a:cubicBezTo>
                    <a:pt x="276" y="568"/>
                    <a:pt x="278" y="564"/>
                    <a:pt x="280" y="559"/>
                  </a:cubicBezTo>
                  <a:moveTo>
                    <a:pt x="287" y="543"/>
                  </a:moveTo>
                  <a:cubicBezTo>
                    <a:pt x="287" y="543"/>
                    <a:pt x="288" y="543"/>
                    <a:pt x="288" y="543"/>
                  </a:cubicBezTo>
                  <a:cubicBezTo>
                    <a:pt x="291" y="539"/>
                    <a:pt x="294" y="536"/>
                    <a:pt x="296" y="532"/>
                  </a:cubicBezTo>
                  <a:cubicBezTo>
                    <a:pt x="296" y="532"/>
                    <a:pt x="295" y="531"/>
                    <a:pt x="295" y="531"/>
                  </a:cubicBezTo>
                  <a:cubicBezTo>
                    <a:pt x="294" y="531"/>
                    <a:pt x="294" y="531"/>
                    <a:pt x="294" y="531"/>
                  </a:cubicBezTo>
                  <a:cubicBezTo>
                    <a:pt x="290" y="534"/>
                    <a:pt x="288" y="538"/>
                    <a:pt x="285" y="542"/>
                  </a:cubicBezTo>
                  <a:cubicBezTo>
                    <a:pt x="285" y="542"/>
                    <a:pt x="285" y="542"/>
                    <a:pt x="285" y="542"/>
                  </a:cubicBezTo>
                  <a:cubicBezTo>
                    <a:pt x="286" y="543"/>
                    <a:pt x="286" y="543"/>
                    <a:pt x="286" y="543"/>
                  </a:cubicBezTo>
                  <a:cubicBezTo>
                    <a:pt x="287" y="543"/>
                    <a:pt x="287" y="543"/>
                    <a:pt x="287" y="543"/>
                  </a:cubicBezTo>
                  <a:moveTo>
                    <a:pt x="191" y="73"/>
                  </a:moveTo>
                  <a:cubicBezTo>
                    <a:pt x="191" y="73"/>
                    <a:pt x="192" y="73"/>
                    <a:pt x="192" y="73"/>
                  </a:cubicBezTo>
                  <a:cubicBezTo>
                    <a:pt x="195" y="69"/>
                    <a:pt x="198" y="65"/>
                    <a:pt x="200" y="62"/>
                  </a:cubicBezTo>
                  <a:cubicBezTo>
                    <a:pt x="201" y="62"/>
                    <a:pt x="200" y="61"/>
                    <a:pt x="200" y="60"/>
                  </a:cubicBezTo>
                  <a:cubicBezTo>
                    <a:pt x="199" y="60"/>
                    <a:pt x="199" y="60"/>
                    <a:pt x="199" y="60"/>
                  </a:cubicBezTo>
                  <a:cubicBezTo>
                    <a:pt x="195" y="63"/>
                    <a:pt x="192" y="67"/>
                    <a:pt x="190" y="72"/>
                  </a:cubicBezTo>
                  <a:cubicBezTo>
                    <a:pt x="190" y="72"/>
                    <a:pt x="191" y="73"/>
                    <a:pt x="191" y="73"/>
                  </a:cubicBezTo>
                  <a:moveTo>
                    <a:pt x="177" y="69"/>
                  </a:moveTo>
                  <a:cubicBezTo>
                    <a:pt x="177" y="69"/>
                    <a:pt x="177" y="69"/>
                    <a:pt x="177" y="69"/>
                  </a:cubicBezTo>
                  <a:cubicBezTo>
                    <a:pt x="176" y="69"/>
                    <a:pt x="176" y="69"/>
                    <a:pt x="176" y="69"/>
                  </a:cubicBezTo>
                  <a:cubicBezTo>
                    <a:pt x="173" y="71"/>
                    <a:pt x="172" y="75"/>
                    <a:pt x="170" y="78"/>
                  </a:cubicBezTo>
                  <a:cubicBezTo>
                    <a:pt x="170" y="79"/>
                    <a:pt x="170" y="79"/>
                    <a:pt x="169" y="80"/>
                  </a:cubicBezTo>
                  <a:cubicBezTo>
                    <a:pt x="170" y="81"/>
                    <a:pt x="170" y="81"/>
                    <a:pt x="170" y="81"/>
                  </a:cubicBezTo>
                  <a:cubicBezTo>
                    <a:pt x="171" y="81"/>
                    <a:pt x="171" y="81"/>
                    <a:pt x="171" y="81"/>
                  </a:cubicBezTo>
                  <a:cubicBezTo>
                    <a:pt x="171" y="81"/>
                    <a:pt x="172" y="81"/>
                    <a:pt x="172" y="80"/>
                  </a:cubicBezTo>
                  <a:cubicBezTo>
                    <a:pt x="174" y="77"/>
                    <a:pt x="175" y="73"/>
                    <a:pt x="177" y="70"/>
                  </a:cubicBezTo>
                  <a:cubicBezTo>
                    <a:pt x="177" y="69"/>
                    <a:pt x="177" y="69"/>
                    <a:pt x="177" y="69"/>
                  </a:cubicBezTo>
                  <a:moveTo>
                    <a:pt x="188" y="52"/>
                  </a:moveTo>
                  <a:cubicBezTo>
                    <a:pt x="188" y="52"/>
                    <a:pt x="189" y="52"/>
                    <a:pt x="189" y="52"/>
                  </a:cubicBezTo>
                  <a:cubicBezTo>
                    <a:pt x="192" y="50"/>
                    <a:pt x="194" y="47"/>
                    <a:pt x="196" y="45"/>
                  </a:cubicBezTo>
                  <a:cubicBezTo>
                    <a:pt x="197" y="44"/>
                    <a:pt x="198" y="43"/>
                    <a:pt x="198" y="42"/>
                  </a:cubicBezTo>
                  <a:cubicBezTo>
                    <a:pt x="198" y="41"/>
                    <a:pt x="196" y="42"/>
                    <a:pt x="194" y="43"/>
                  </a:cubicBezTo>
                  <a:cubicBezTo>
                    <a:pt x="192" y="45"/>
                    <a:pt x="190" y="48"/>
                    <a:pt x="188" y="50"/>
                  </a:cubicBezTo>
                  <a:cubicBezTo>
                    <a:pt x="187" y="50"/>
                    <a:pt x="187" y="51"/>
                    <a:pt x="187" y="51"/>
                  </a:cubicBezTo>
                  <a:cubicBezTo>
                    <a:pt x="187" y="52"/>
                    <a:pt x="187" y="52"/>
                    <a:pt x="187" y="52"/>
                  </a:cubicBezTo>
                  <a:cubicBezTo>
                    <a:pt x="188" y="52"/>
                    <a:pt x="188" y="52"/>
                    <a:pt x="188" y="52"/>
                  </a:cubicBezTo>
                </a:path>
              </a:pathLst>
            </a:custGeom>
            <a:solidFill>
              <a:srgbClr val="E3D8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0" name="Freeform 113"/>
            <p:cNvSpPr>
              <a:spLocks noEditPoints="1"/>
            </p:cNvSpPr>
            <p:nvPr/>
          </p:nvSpPr>
          <p:spPr bwMode="auto">
            <a:xfrm>
              <a:off x="8477069" y="4918075"/>
              <a:ext cx="379413" cy="409575"/>
            </a:xfrm>
            <a:custGeom>
              <a:avLst/>
              <a:gdLst>
                <a:gd name="T0" fmla="*/ 1 w 144"/>
                <a:gd name="T1" fmla="*/ 81 h 155"/>
                <a:gd name="T2" fmla="*/ 20 w 144"/>
                <a:gd name="T3" fmla="*/ 28 h 155"/>
                <a:gd name="T4" fmla="*/ 65 w 144"/>
                <a:gd name="T5" fmla="*/ 2 h 155"/>
                <a:gd name="T6" fmla="*/ 78 w 144"/>
                <a:gd name="T7" fmla="*/ 0 h 155"/>
                <a:gd name="T8" fmla="*/ 80 w 144"/>
                <a:gd name="T9" fmla="*/ 0 h 155"/>
                <a:gd name="T10" fmla="*/ 128 w 144"/>
                <a:gd name="T11" fmla="*/ 16 h 155"/>
                <a:gd name="T12" fmla="*/ 141 w 144"/>
                <a:gd name="T13" fmla="*/ 26 h 155"/>
                <a:gd name="T14" fmla="*/ 143 w 144"/>
                <a:gd name="T15" fmla="*/ 29 h 155"/>
                <a:gd name="T16" fmla="*/ 142 w 144"/>
                <a:gd name="T17" fmla="*/ 32 h 155"/>
                <a:gd name="T18" fmla="*/ 140 w 144"/>
                <a:gd name="T19" fmla="*/ 34 h 155"/>
                <a:gd name="T20" fmla="*/ 101 w 144"/>
                <a:gd name="T21" fmla="*/ 85 h 155"/>
                <a:gd name="T22" fmla="*/ 92 w 144"/>
                <a:gd name="T23" fmla="*/ 117 h 155"/>
                <a:gd name="T24" fmla="*/ 91 w 144"/>
                <a:gd name="T25" fmla="*/ 121 h 155"/>
                <a:gd name="T26" fmla="*/ 89 w 144"/>
                <a:gd name="T27" fmla="*/ 123 h 155"/>
                <a:gd name="T28" fmla="*/ 86 w 144"/>
                <a:gd name="T29" fmla="*/ 125 h 155"/>
                <a:gd name="T30" fmla="*/ 59 w 144"/>
                <a:gd name="T31" fmla="*/ 140 h 155"/>
                <a:gd name="T32" fmla="*/ 42 w 144"/>
                <a:gd name="T33" fmla="*/ 152 h 155"/>
                <a:gd name="T34" fmla="*/ 40 w 144"/>
                <a:gd name="T35" fmla="*/ 154 h 155"/>
                <a:gd name="T36" fmla="*/ 36 w 144"/>
                <a:gd name="T37" fmla="*/ 154 h 155"/>
                <a:gd name="T38" fmla="*/ 36 w 144"/>
                <a:gd name="T39" fmla="*/ 154 h 155"/>
                <a:gd name="T40" fmla="*/ 17 w 144"/>
                <a:gd name="T41" fmla="*/ 133 h 155"/>
                <a:gd name="T42" fmla="*/ 2 w 144"/>
                <a:gd name="T43" fmla="*/ 96 h 155"/>
                <a:gd name="T44" fmla="*/ 1 w 144"/>
                <a:gd name="T45" fmla="*/ 81 h 155"/>
                <a:gd name="T46" fmla="*/ 24 w 144"/>
                <a:gd name="T47" fmla="*/ 108 h 155"/>
                <a:gd name="T48" fmla="*/ 24 w 144"/>
                <a:gd name="T49" fmla="*/ 107 h 155"/>
                <a:gd name="T50" fmla="*/ 20 w 144"/>
                <a:gd name="T51" fmla="*/ 97 h 155"/>
                <a:gd name="T52" fmla="*/ 20 w 144"/>
                <a:gd name="T53" fmla="*/ 97 h 155"/>
                <a:gd name="T54" fmla="*/ 19 w 144"/>
                <a:gd name="T55" fmla="*/ 97 h 155"/>
                <a:gd name="T56" fmla="*/ 19 w 144"/>
                <a:gd name="T57" fmla="*/ 99 h 155"/>
                <a:gd name="T58" fmla="*/ 22 w 144"/>
                <a:gd name="T59" fmla="*/ 108 h 155"/>
                <a:gd name="T60" fmla="*/ 23 w 144"/>
                <a:gd name="T61" fmla="*/ 108 h 155"/>
                <a:gd name="T62" fmla="*/ 23 w 144"/>
                <a:gd name="T63" fmla="*/ 108 h 155"/>
                <a:gd name="T64" fmla="*/ 24 w 144"/>
                <a:gd name="T65" fmla="*/ 108 h 155"/>
                <a:gd name="T66" fmla="*/ 28 w 144"/>
                <a:gd name="T67" fmla="*/ 85 h 155"/>
                <a:gd name="T68" fmla="*/ 28 w 144"/>
                <a:gd name="T69" fmla="*/ 90 h 155"/>
                <a:gd name="T70" fmla="*/ 29 w 144"/>
                <a:gd name="T71" fmla="*/ 91 h 155"/>
                <a:gd name="T72" fmla="*/ 31 w 144"/>
                <a:gd name="T73" fmla="*/ 90 h 155"/>
                <a:gd name="T74" fmla="*/ 30 w 144"/>
                <a:gd name="T75" fmla="*/ 79 h 155"/>
                <a:gd name="T76" fmla="*/ 30 w 144"/>
                <a:gd name="T77" fmla="*/ 79 h 155"/>
                <a:gd name="T78" fmla="*/ 29 w 144"/>
                <a:gd name="T79" fmla="*/ 78 h 155"/>
                <a:gd name="T80" fmla="*/ 29 w 144"/>
                <a:gd name="T81" fmla="*/ 79 h 155"/>
                <a:gd name="T82" fmla="*/ 28 w 144"/>
                <a:gd name="T83" fmla="*/ 85 h 155"/>
                <a:gd name="T84" fmla="*/ 18 w 144"/>
                <a:gd name="T85" fmla="*/ 76 h 155"/>
                <a:gd name="T86" fmla="*/ 18 w 144"/>
                <a:gd name="T87" fmla="*/ 71 h 155"/>
                <a:gd name="T88" fmla="*/ 17 w 144"/>
                <a:gd name="T89" fmla="*/ 70 h 155"/>
                <a:gd name="T90" fmla="*/ 16 w 144"/>
                <a:gd name="T91" fmla="*/ 71 h 155"/>
                <a:gd name="T92" fmla="*/ 16 w 144"/>
                <a:gd name="T93" fmla="*/ 80 h 155"/>
                <a:gd name="T94" fmla="*/ 17 w 144"/>
                <a:gd name="T95" fmla="*/ 81 h 155"/>
                <a:gd name="T96" fmla="*/ 18 w 144"/>
                <a:gd name="T97" fmla="*/ 80 h 155"/>
                <a:gd name="T98" fmla="*/ 18 w 144"/>
                <a:gd name="T99" fmla="*/ 76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44" h="155">
                  <a:moveTo>
                    <a:pt x="1" y="81"/>
                  </a:moveTo>
                  <a:cubicBezTo>
                    <a:pt x="1" y="61"/>
                    <a:pt x="7" y="43"/>
                    <a:pt x="20" y="28"/>
                  </a:cubicBezTo>
                  <a:cubicBezTo>
                    <a:pt x="32" y="14"/>
                    <a:pt x="47" y="5"/>
                    <a:pt x="65" y="2"/>
                  </a:cubicBezTo>
                  <a:cubicBezTo>
                    <a:pt x="69" y="1"/>
                    <a:pt x="74" y="1"/>
                    <a:pt x="78" y="0"/>
                  </a:cubicBezTo>
                  <a:cubicBezTo>
                    <a:pt x="79" y="0"/>
                    <a:pt x="80" y="0"/>
                    <a:pt x="80" y="0"/>
                  </a:cubicBezTo>
                  <a:cubicBezTo>
                    <a:pt x="98" y="1"/>
                    <a:pt x="114" y="6"/>
                    <a:pt x="128" y="16"/>
                  </a:cubicBezTo>
                  <a:cubicBezTo>
                    <a:pt x="132" y="19"/>
                    <a:pt x="137" y="22"/>
                    <a:pt x="141" y="26"/>
                  </a:cubicBezTo>
                  <a:cubicBezTo>
                    <a:pt x="142" y="27"/>
                    <a:pt x="142" y="28"/>
                    <a:pt x="143" y="29"/>
                  </a:cubicBezTo>
                  <a:cubicBezTo>
                    <a:pt x="144" y="30"/>
                    <a:pt x="143" y="31"/>
                    <a:pt x="142" y="32"/>
                  </a:cubicBezTo>
                  <a:cubicBezTo>
                    <a:pt x="142" y="33"/>
                    <a:pt x="141" y="34"/>
                    <a:pt x="140" y="34"/>
                  </a:cubicBezTo>
                  <a:cubicBezTo>
                    <a:pt x="123" y="48"/>
                    <a:pt x="110" y="65"/>
                    <a:pt x="101" y="85"/>
                  </a:cubicBezTo>
                  <a:cubicBezTo>
                    <a:pt x="96" y="95"/>
                    <a:pt x="94" y="106"/>
                    <a:pt x="92" y="117"/>
                  </a:cubicBezTo>
                  <a:cubicBezTo>
                    <a:pt x="92" y="118"/>
                    <a:pt x="92" y="120"/>
                    <a:pt x="91" y="121"/>
                  </a:cubicBezTo>
                  <a:cubicBezTo>
                    <a:pt x="91" y="121"/>
                    <a:pt x="90" y="122"/>
                    <a:pt x="89" y="123"/>
                  </a:cubicBezTo>
                  <a:cubicBezTo>
                    <a:pt x="88" y="124"/>
                    <a:pt x="87" y="124"/>
                    <a:pt x="86" y="125"/>
                  </a:cubicBezTo>
                  <a:cubicBezTo>
                    <a:pt x="77" y="129"/>
                    <a:pt x="68" y="134"/>
                    <a:pt x="59" y="140"/>
                  </a:cubicBezTo>
                  <a:cubicBezTo>
                    <a:pt x="53" y="143"/>
                    <a:pt x="47" y="148"/>
                    <a:pt x="42" y="152"/>
                  </a:cubicBezTo>
                  <a:cubicBezTo>
                    <a:pt x="41" y="153"/>
                    <a:pt x="41" y="153"/>
                    <a:pt x="40" y="154"/>
                  </a:cubicBezTo>
                  <a:cubicBezTo>
                    <a:pt x="39" y="155"/>
                    <a:pt x="37" y="155"/>
                    <a:pt x="36" y="154"/>
                  </a:cubicBezTo>
                  <a:cubicBezTo>
                    <a:pt x="36" y="154"/>
                    <a:pt x="36" y="154"/>
                    <a:pt x="36" y="154"/>
                  </a:cubicBezTo>
                  <a:cubicBezTo>
                    <a:pt x="29" y="147"/>
                    <a:pt x="22" y="141"/>
                    <a:pt x="17" y="133"/>
                  </a:cubicBezTo>
                  <a:cubicBezTo>
                    <a:pt x="10" y="122"/>
                    <a:pt x="4" y="110"/>
                    <a:pt x="2" y="96"/>
                  </a:cubicBezTo>
                  <a:cubicBezTo>
                    <a:pt x="1" y="91"/>
                    <a:pt x="0" y="86"/>
                    <a:pt x="1" y="81"/>
                  </a:cubicBezTo>
                  <a:moveTo>
                    <a:pt x="24" y="108"/>
                  </a:moveTo>
                  <a:cubicBezTo>
                    <a:pt x="24" y="107"/>
                    <a:pt x="24" y="107"/>
                    <a:pt x="24" y="107"/>
                  </a:cubicBezTo>
                  <a:cubicBezTo>
                    <a:pt x="23" y="104"/>
                    <a:pt x="22" y="100"/>
                    <a:pt x="20" y="97"/>
                  </a:cubicBezTo>
                  <a:cubicBezTo>
                    <a:pt x="20" y="97"/>
                    <a:pt x="20" y="97"/>
                    <a:pt x="20" y="97"/>
                  </a:cubicBezTo>
                  <a:cubicBezTo>
                    <a:pt x="19" y="97"/>
                    <a:pt x="19" y="97"/>
                    <a:pt x="19" y="97"/>
                  </a:cubicBezTo>
                  <a:cubicBezTo>
                    <a:pt x="19" y="98"/>
                    <a:pt x="19" y="98"/>
                    <a:pt x="19" y="99"/>
                  </a:cubicBezTo>
                  <a:cubicBezTo>
                    <a:pt x="19" y="102"/>
                    <a:pt x="20" y="105"/>
                    <a:pt x="22" y="108"/>
                  </a:cubicBezTo>
                  <a:cubicBezTo>
                    <a:pt x="23" y="108"/>
                    <a:pt x="23" y="108"/>
                    <a:pt x="23" y="108"/>
                  </a:cubicBezTo>
                  <a:cubicBezTo>
                    <a:pt x="23" y="108"/>
                    <a:pt x="23" y="108"/>
                    <a:pt x="23" y="108"/>
                  </a:cubicBezTo>
                  <a:cubicBezTo>
                    <a:pt x="24" y="108"/>
                    <a:pt x="24" y="108"/>
                    <a:pt x="24" y="108"/>
                  </a:cubicBezTo>
                  <a:moveTo>
                    <a:pt x="28" y="85"/>
                  </a:moveTo>
                  <a:cubicBezTo>
                    <a:pt x="28" y="86"/>
                    <a:pt x="28" y="88"/>
                    <a:pt x="28" y="90"/>
                  </a:cubicBezTo>
                  <a:cubicBezTo>
                    <a:pt x="28" y="90"/>
                    <a:pt x="29" y="91"/>
                    <a:pt x="29" y="91"/>
                  </a:cubicBezTo>
                  <a:cubicBezTo>
                    <a:pt x="30" y="91"/>
                    <a:pt x="30" y="90"/>
                    <a:pt x="31" y="90"/>
                  </a:cubicBezTo>
                  <a:cubicBezTo>
                    <a:pt x="31" y="86"/>
                    <a:pt x="31" y="83"/>
                    <a:pt x="30" y="79"/>
                  </a:cubicBezTo>
                  <a:cubicBezTo>
                    <a:pt x="30" y="79"/>
                    <a:pt x="30" y="79"/>
                    <a:pt x="30" y="79"/>
                  </a:cubicBezTo>
                  <a:cubicBezTo>
                    <a:pt x="29" y="78"/>
                    <a:pt x="29" y="78"/>
                    <a:pt x="29" y="78"/>
                  </a:cubicBezTo>
                  <a:cubicBezTo>
                    <a:pt x="29" y="79"/>
                    <a:pt x="29" y="79"/>
                    <a:pt x="29" y="79"/>
                  </a:cubicBezTo>
                  <a:cubicBezTo>
                    <a:pt x="28" y="80"/>
                    <a:pt x="28" y="82"/>
                    <a:pt x="28" y="85"/>
                  </a:cubicBezTo>
                  <a:moveTo>
                    <a:pt x="18" y="76"/>
                  </a:moveTo>
                  <a:cubicBezTo>
                    <a:pt x="18" y="74"/>
                    <a:pt x="18" y="72"/>
                    <a:pt x="18" y="71"/>
                  </a:cubicBezTo>
                  <a:cubicBezTo>
                    <a:pt x="17" y="70"/>
                    <a:pt x="17" y="70"/>
                    <a:pt x="17" y="70"/>
                  </a:cubicBezTo>
                  <a:cubicBezTo>
                    <a:pt x="16" y="71"/>
                    <a:pt x="16" y="71"/>
                    <a:pt x="16" y="71"/>
                  </a:cubicBezTo>
                  <a:cubicBezTo>
                    <a:pt x="15" y="74"/>
                    <a:pt x="15" y="77"/>
                    <a:pt x="16" y="80"/>
                  </a:cubicBezTo>
                  <a:cubicBezTo>
                    <a:pt x="16" y="80"/>
                    <a:pt x="17" y="81"/>
                    <a:pt x="17" y="81"/>
                  </a:cubicBezTo>
                  <a:cubicBezTo>
                    <a:pt x="18" y="80"/>
                    <a:pt x="18" y="80"/>
                    <a:pt x="18" y="80"/>
                  </a:cubicBezTo>
                  <a:cubicBezTo>
                    <a:pt x="18" y="79"/>
                    <a:pt x="18" y="77"/>
                    <a:pt x="18" y="76"/>
                  </a:cubicBezTo>
                </a:path>
              </a:pathLst>
            </a:custGeom>
            <a:solidFill>
              <a:srgbClr val="E3D8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1" name="Freeform 114"/>
            <p:cNvSpPr>
              <a:spLocks/>
            </p:cNvSpPr>
            <p:nvPr/>
          </p:nvSpPr>
          <p:spPr bwMode="auto">
            <a:xfrm>
              <a:off x="8821556" y="6515100"/>
              <a:ext cx="203200" cy="163513"/>
            </a:xfrm>
            <a:custGeom>
              <a:avLst/>
              <a:gdLst>
                <a:gd name="T0" fmla="*/ 38 w 77"/>
                <a:gd name="T1" fmla="*/ 26 h 62"/>
                <a:gd name="T2" fmla="*/ 24 w 77"/>
                <a:gd name="T3" fmla="*/ 30 h 62"/>
                <a:gd name="T4" fmla="*/ 12 w 77"/>
                <a:gd name="T5" fmla="*/ 40 h 62"/>
                <a:gd name="T6" fmla="*/ 8 w 77"/>
                <a:gd name="T7" fmla="*/ 44 h 62"/>
                <a:gd name="T8" fmla="*/ 5 w 77"/>
                <a:gd name="T9" fmla="*/ 44 h 62"/>
                <a:gd name="T10" fmla="*/ 2 w 77"/>
                <a:gd name="T11" fmla="*/ 31 h 62"/>
                <a:gd name="T12" fmla="*/ 6 w 77"/>
                <a:gd name="T13" fmla="*/ 24 h 62"/>
                <a:gd name="T14" fmla="*/ 23 w 77"/>
                <a:gd name="T15" fmla="*/ 13 h 62"/>
                <a:gd name="T16" fmla="*/ 57 w 77"/>
                <a:gd name="T17" fmla="*/ 3 h 62"/>
                <a:gd name="T18" fmla="*/ 60 w 77"/>
                <a:gd name="T19" fmla="*/ 2 h 62"/>
                <a:gd name="T20" fmla="*/ 67 w 77"/>
                <a:gd name="T21" fmla="*/ 8 h 62"/>
                <a:gd name="T22" fmla="*/ 75 w 77"/>
                <a:gd name="T23" fmla="*/ 48 h 62"/>
                <a:gd name="T24" fmla="*/ 72 w 77"/>
                <a:gd name="T25" fmla="*/ 55 h 62"/>
                <a:gd name="T26" fmla="*/ 53 w 77"/>
                <a:gd name="T27" fmla="*/ 61 h 62"/>
                <a:gd name="T28" fmla="*/ 49 w 77"/>
                <a:gd name="T29" fmla="*/ 61 h 62"/>
                <a:gd name="T30" fmla="*/ 25 w 77"/>
                <a:gd name="T31" fmla="*/ 56 h 62"/>
                <a:gd name="T32" fmla="*/ 15 w 77"/>
                <a:gd name="T33" fmla="*/ 51 h 62"/>
                <a:gd name="T34" fmla="*/ 14 w 77"/>
                <a:gd name="T35" fmla="*/ 48 h 62"/>
                <a:gd name="T36" fmla="*/ 15 w 77"/>
                <a:gd name="T37" fmla="*/ 46 h 62"/>
                <a:gd name="T38" fmla="*/ 38 w 77"/>
                <a:gd name="T39" fmla="*/ 30 h 62"/>
                <a:gd name="T40" fmla="*/ 42 w 77"/>
                <a:gd name="T41" fmla="*/ 28 h 62"/>
                <a:gd name="T42" fmla="*/ 45 w 77"/>
                <a:gd name="T43" fmla="*/ 27 h 62"/>
                <a:gd name="T44" fmla="*/ 42 w 77"/>
                <a:gd name="T45" fmla="*/ 26 h 62"/>
                <a:gd name="T46" fmla="*/ 38 w 77"/>
                <a:gd name="T47" fmla="*/ 26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77" h="62">
                  <a:moveTo>
                    <a:pt x="38" y="26"/>
                  </a:moveTo>
                  <a:cubicBezTo>
                    <a:pt x="35" y="26"/>
                    <a:pt x="29" y="27"/>
                    <a:pt x="24" y="30"/>
                  </a:cubicBezTo>
                  <a:cubicBezTo>
                    <a:pt x="20" y="33"/>
                    <a:pt x="15" y="36"/>
                    <a:pt x="12" y="40"/>
                  </a:cubicBezTo>
                  <a:cubicBezTo>
                    <a:pt x="11" y="41"/>
                    <a:pt x="9" y="43"/>
                    <a:pt x="8" y="44"/>
                  </a:cubicBezTo>
                  <a:cubicBezTo>
                    <a:pt x="8" y="45"/>
                    <a:pt x="6" y="45"/>
                    <a:pt x="5" y="44"/>
                  </a:cubicBezTo>
                  <a:cubicBezTo>
                    <a:pt x="1" y="40"/>
                    <a:pt x="0" y="36"/>
                    <a:pt x="2" y="31"/>
                  </a:cubicBezTo>
                  <a:cubicBezTo>
                    <a:pt x="3" y="28"/>
                    <a:pt x="4" y="26"/>
                    <a:pt x="6" y="24"/>
                  </a:cubicBezTo>
                  <a:cubicBezTo>
                    <a:pt x="11" y="19"/>
                    <a:pt x="17" y="16"/>
                    <a:pt x="23" y="13"/>
                  </a:cubicBezTo>
                  <a:cubicBezTo>
                    <a:pt x="34" y="8"/>
                    <a:pt x="45" y="5"/>
                    <a:pt x="57" y="3"/>
                  </a:cubicBezTo>
                  <a:cubicBezTo>
                    <a:pt x="58" y="3"/>
                    <a:pt x="59" y="3"/>
                    <a:pt x="60" y="2"/>
                  </a:cubicBezTo>
                  <a:cubicBezTo>
                    <a:pt x="66" y="0"/>
                    <a:pt x="67" y="3"/>
                    <a:pt x="67" y="8"/>
                  </a:cubicBezTo>
                  <a:cubicBezTo>
                    <a:pt x="67" y="22"/>
                    <a:pt x="70" y="35"/>
                    <a:pt x="75" y="48"/>
                  </a:cubicBezTo>
                  <a:cubicBezTo>
                    <a:pt x="77" y="53"/>
                    <a:pt x="77" y="54"/>
                    <a:pt x="72" y="55"/>
                  </a:cubicBezTo>
                  <a:cubicBezTo>
                    <a:pt x="66" y="57"/>
                    <a:pt x="59" y="59"/>
                    <a:pt x="53" y="61"/>
                  </a:cubicBezTo>
                  <a:cubicBezTo>
                    <a:pt x="52" y="61"/>
                    <a:pt x="50" y="62"/>
                    <a:pt x="49" y="61"/>
                  </a:cubicBezTo>
                  <a:cubicBezTo>
                    <a:pt x="41" y="60"/>
                    <a:pt x="33" y="59"/>
                    <a:pt x="25" y="56"/>
                  </a:cubicBezTo>
                  <a:cubicBezTo>
                    <a:pt x="21" y="54"/>
                    <a:pt x="18" y="53"/>
                    <a:pt x="15" y="51"/>
                  </a:cubicBezTo>
                  <a:cubicBezTo>
                    <a:pt x="14" y="50"/>
                    <a:pt x="14" y="49"/>
                    <a:pt x="14" y="48"/>
                  </a:cubicBezTo>
                  <a:cubicBezTo>
                    <a:pt x="14" y="48"/>
                    <a:pt x="15" y="47"/>
                    <a:pt x="15" y="46"/>
                  </a:cubicBezTo>
                  <a:cubicBezTo>
                    <a:pt x="21" y="38"/>
                    <a:pt x="29" y="33"/>
                    <a:pt x="38" y="30"/>
                  </a:cubicBezTo>
                  <a:cubicBezTo>
                    <a:pt x="39" y="29"/>
                    <a:pt x="41" y="29"/>
                    <a:pt x="42" y="28"/>
                  </a:cubicBezTo>
                  <a:cubicBezTo>
                    <a:pt x="44" y="28"/>
                    <a:pt x="45" y="27"/>
                    <a:pt x="45" y="27"/>
                  </a:cubicBezTo>
                  <a:cubicBezTo>
                    <a:pt x="44" y="26"/>
                    <a:pt x="43" y="26"/>
                    <a:pt x="42" y="26"/>
                  </a:cubicBezTo>
                  <a:cubicBezTo>
                    <a:pt x="41" y="26"/>
                    <a:pt x="41" y="26"/>
                    <a:pt x="38" y="26"/>
                  </a:cubicBezTo>
                </a:path>
              </a:pathLst>
            </a:custGeom>
            <a:solidFill>
              <a:srgbClr val="E3D8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2" name="Freeform 115"/>
            <p:cNvSpPr>
              <a:spLocks noEditPoints="1"/>
            </p:cNvSpPr>
            <p:nvPr/>
          </p:nvSpPr>
          <p:spPr bwMode="auto">
            <a:xfrm>
              <a:off x="8897756" y="5608638"/>
              <a:ext cx="809625" cy="1231900"/>
            </a:xfrm>
            <a:custGeom>
              <a:avLst/>
              <a:gdLst>
                <a:gd name="T0" fmla="*/ 56 w 307"/>
                <a:gd name="T1" fmla="*/ 466 h 466"/>
                <a:gd name="T2" fmla="*/ 62 w 307"/>
                <a:gd name="T3" fmla="*/ 466 h 466"/>
                <a:gd name="T4" fmla="*/ 44 w 307"/>
                <a:gd name="T5" fmla="*/ 466 h 466"/>
                <a:gd name="T6" fmla="*/ 33 w 307"/>
                <a:gd name="T7" fmla="*/ 466 h 466"/>
                <a:gd name="T8" fmla="*/ 75 w 307"/>
                <a:gd name="T9" fmla="*/ 465 h 466"/>
                <a:gd name="T10" fmla="*/ 68 w 307"/>
                <a:gd name="T11" fmla="*/ 466 h 466"/>
                <a:gd name="T12" fmla="*/ 107 w 307"/>
                <a:gd name="T13" fmla="*/ 462 h 466"/>
                <a:gd name="T14" fmla="*/ 95 w 307"/>
                <a:gd name="T15" fmla="*/ 464 h 466"/>
                <a:gd name="T16" fmla="*/ 98 w 307"/>
                <a:gd name="T17" fmla="*/ 464 h 466"/>
                <a:gd name="T18" fmla="*/ 107 w 307"/>
                <a:gd name="T19" fmla="*/ 462 h 466"/>
                <a:gd name="T20" fmla="*/ 23 w 307"/>
                <a:gd name="T21" fmla="*/ 465 h 466"/>
                <a:gd name="T22" fmla="*/ 0 w 307"/>
                <a:gd name="T23" fmla="*/ 456 h 466"/>
                <a:gd name="T24" fmla="*/ 4 w 307"/>
                <a:gd name="T25" fmla="*/ 460 h 466"/>
                <a:gd name="T26" fmla="*/ 1 w 307"/>
                <a:gd name="T27" fmla="*/ 458 h 466"/>
                <a:gd name="T28" fmla="*/ 0 w 307"/>
                <a:gd name="T29" fmla="*/ 456 h 466"/>
                <a:gd name="T30" fmla="*/ 184 w 307"/>
                <a:gd name="T31" fmla="*/ 443 h 466"/>
                <a:gd name="T32" fmla="*/ 16 w 307"/>
                <a:gd name="T33" fmla="*/ 441 h 466"/>
                <a:gd name="T34" fmla="*/ 1 w 307"/>
                <a:gd name="T35" fmla="*/ 455 h 466"/>
                <a:gd name="T36" fmla="*/ 16 w 307"/>
                <a:gd name="T37" fmla="*/ 441 h 466"/>
                <a:gd name="T38" fmla="*/ 197 w 307"/>
                <a:gd name="T39" fmla="*/ 438 h 466"/>
                <a:gd name="T40" fmla="*/ 197 w 307"/>
                <a:gd name="T41" fmla="*/ 438 h 466"/>
                <a:gd name="T42" fmla="*/ 242 w 307"/>
                <a:gd name="T43" fmla="*/ 411 h 466"/>
                <a:gd name="T44" fmla="*/ 230 w 307"/>
                <a:gd name="T45" fmla="*/ 419 h 466"/>
                <a:gd name="T46" fmla="*/ 242 w 307"/>
                <a:gd name="T47" fmla="*/ 411 h 466"/>
                <a:gd name="T48" fmla="*/ 292 w 307"/>
                <a:gd name="T49" fmla="*/ 345 h 466"/>
                <a:gd name="T50" fmla="*/ 250 w 307"/>
                <a:gd name="T51" fmla="*/ 403 h 466"/>
                <a:gd name="T52" fmla="*/ 292 w 307"/>
                <a:gd name="T53" fmla="*/ 343 h 466"/>
                <a:gd name="T54" fmla="*/ 304 w 307"/>
                <a:gd name="T55" fmla="*/ 306 h 466"/>
                <a:gd name="T56" fmla="*/ 299 w 307"/>
                <a:gd name="T57" fmla="*/ 325 h 466"/>
                <a:gd name="T58" fmla="*/ 306 w 307"/>
                <a:gd name="T59" fmla="*/ 251 h 466"/>
                <a:gd name="T60" fmla="*/ 306 w 307"/>
                <a:gd name="T61" fmla="*/ 286 h 466"/>
                <a:gd name="T62" fmla="*/ 306 w 307"/>
                <a:gd name="T63" fmla="*/ 270 h 466"/>
                <a:gd name="T64" fmla="*/ 306 w 307"/>
                <a:gd name="T65" fmla="*/ 252 h 466"/>
                <a:gd name="T66" fmla="*/ 303 w 307"/>
                <a:gd name="T67" fmla="*/ 223 h 466"/>
                <a:gd name="T68" fmla="*/ 305 w 307"/>
                <a:gd name="T69" fmla="*/ 245 h 466"/>
                <a:gd name="T70" fmla="*/ 303 w 307"/>
                <a:gd name="T71" fmla="*/ 226 h 466"/>
                <a:gd name="T72" fmla="*/ 300 w 307"/>
                <a:gd name="T73" fmla="*/ 206 h 466"/>
                <a:gd name="T74" fmla="*/ 301 w 307"/>
                <a:gd name="T75" fmla="*/ 212 h 466"/>
                <a:gd name="T76" fmla="*/ 272 w 307"/>
                <a:gd name="T77" fmla="*/ 141 h 466"/>
                <a:gd name="T78" fmla="*/ 275 w 307"/>
                <a:gd name="T79" fmla="*/ 145 h 466"/>
                <a:gd name="T80" fmla="*/ 231 w 307"/>
                <a:gd name="T81" fmla="*/ 92 h 466"/>
                <a:gd name="T82" fmla="*/ 262 w 307"/>
                <a:gd name="T83" fmla="*/ 126 h 466"/>
                <a:gd name="T84" fmla="*/ 112 w 307"/>
                <a:gd name="T85" fmla="*/ 0 h 466"/>
                <a:gd name="T86" fmla="*/ 113 w 307"/>
                <a:gd name="T87" fmla="*/ 1 h 4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07" h="466">
                  <a:moveTo>
                    <a:pt x="62" y="466"/>
                  </a:moveTo>
                  <a:cubicBezTo>
                    <a:pt x="60" y="466"/>
                    <a:pt x="58" y="466"/>
                    <a:pt x="56" y="466"/>
                  </a:cubicBezTo>
                  <a:cubicBezTo>
                    <a:pt x="56" y="466"/>
                    <a:pt x="57" y="466"/>
                    <a:pt x="57" y="466"/>
                  </a:cubicBezTo>
                  <a:cubicBezTo>
                    <a:pt x="59" y="466"/>
                    <a:pt x="61" y="466"/>
                    <a:pt x="62" y="466"/>
                  </a:cubicBezTo>
                  <a:moveTo>
                    <a:pt x="33" y="466"/>
                  </a:moveTo>
                  <a:cubicBezTo>
                    <a:pt x="37" y="466"/>
                    <a:pt x="40" y="466"/>
                    <a:pt x="44" y="466"/>
                  </a:cubicBezTo>
                  <a:cubicBezTo>
                    <a:pt x="41" y="466"/>
                    <a:pt x="37" y="466"/>
                    <a:pt x="33" y="466"/>
                  </a:cubicBezTo>
                  <a:cubicBezTo>
                    <a:pt x="33" y="466"/>
                    <a:pt x="33" y="466"/>
                    <a:pt x="33" y="466"/>
                  </a:cubicBezTo>
                  <a:moveTo>
                    <a:pt x="78" y="465"/>
                  </a:moveTo>
                  <a:cubicBezTo>
                    <a:pt x="77" y="465"/>
                    <a:pt x="76" y="465"/>
                    <a:pt x="75" y="465"/>
                  </a:cubicBezTo>
                  <a:cubicBezTo>
                    <a:pt x="72" y="466"/>
                    <a:pt x="69" y="466"/>
                    <a:pt x="65" y="466"/>
                  </a:cubicBezTo>
                  <a:cubicBezTo>
                    <a:pt x="66" y="466"/>
                    <a:pt x="67" y="466"/>
                    <a:pt x="68" y="466"/>
                  </a:cubicBezTo>
                  <a:cubicBezTo>
                    <a:pt x="71" y="466"/>
                    <a:pt x="75" y="466"/>
                    <a:pt x="78" y="465"/>
                  </a:cubicBezTo>
                  <a:moveTo>
                    <a:pt x="107" y="462"/>
                  </a:moveTo>
                  <a:cubicBezTo>
                    <a:pt x="105" y="463"/>
                    <a:pt x="103" y="463"/>
                    <a:pt x="101" y="463"/>
                  </a:cubicBezTo>
                  <a:cubicBezTo>
                    <a:pt x="99" y="464"/>
                    <a:pt x="97" y="464"/>
                    <a:pt x="95" y="464"/>
                  </a:cubicBezTo>
                  <a:cubicBezTo>
                    <a:pt x="95" y="464"/>
                    <a:pt x="95" y="464"/>
                    <a:pt x="95" y="464"/>
                  </a:cubicBezTo>
                  <a:cubicBezTo>
                    <a:pt x="96" y="464"/>
                    <a:pt x="97" y="464"/>
                    <a:pt x="98" y="464"/>
                  </a:cubicBezTo>
                  <a:cubicBezTo>
                    <a:pt x="99" y="464"/>
                    <a:pt x="100" y="463"/>
                    <a:pt x="101" y="463"/>
                  </a:cubicBezTo>
                  <a:cubicBezTo>
                    <a:pt x="103" y="463"/>
                    <a:pt x="105" y="463"/>
                    <a:pt x="107" y="462"/>
                  </a:cubicBezTo>
                  <a:moveTo>
                    <a:pt x="5" y="461"/>
                  </a:moveTo>
                  <a:cubicBezTo>
                    <a:pt x="11" y="462"/>
                    <a:pt x="17" y="464"/>
                    <a:pt x="23" y="465"/>
                  </a:cubicBezTo>
                  <a:cubicBezTo>
                    <a:pt x="17" y="464"/>
                    <a:pt x="11" y="462"/>
                    <a:pt x="5" y="461"/>
                  </a:cubicBezTo>
                  <a:moveTo>
                    <a:pt x="0" y="456"/>
                  </a:moveTo>
                  <a:cubicBezTo>
                    <a:pt x="0" y="457"/>
                    <a:pt x="0" y="458"/>
                    <a:pt x="1" y="459"/>
                  </a:cubicBezTo>
                  <a:cubicBezTo>
                    <a:pt x="2" y="459"/>
                    <a:pt x="3" y="460"/>
                    <a:pt x="4" y="460"/>
                  </a:cubicBezTo>
                  <a:cubicBezTo>
                    <a:pt x="4" y="460"/>
                    <a:pt x="4" y="460"/>
                    <a:pt x="5" y="460"/>
                  </a:cubicBezTo>
                  <a:cubicBezTo>
                    <a:pt x="3" y="460"/>
                    <a:pt x="2" y="459"/>
                    <a:pt x="1" y="458"/>
                  </a:cubicBezTo>
                  <a:cubicBezTo>
                    <a:pt x="0" y="458"/>
                    <a:pt x="0" y="457"/>
                    <a:pt x="0" y="457"/>
                  </a:cubicBezTo>
                  <a:cubicBezTo>
                    <a:pt x="0" y="457"/>
                    <a:pt x="0" y="456"/>
                    <a:pt x="0" y="456"/>
                  </a:cubicBezTo>
                  <a:moveTo>
                    <a:pt x="184" y="443"/>
                  </a:moveTo>
                  <a:cubicBezTo>
                    <a:pt x="184" y="443"/>
                    <a:pt x="184" y="443"/>
                    <a:pt x="184" y="443"/>
                  </a:cubicBezTo>
                  <a:cubicBezTo>
                    <a:pt x="184" y="443"/>
                    <a:pt x="184" y="443"/>
                    <a:pt x="184" y="443"/>
                  </a:cubicBezTo>
                  <a:moveTo>
                    <a:pt x="16" y="441"/>
                  </a:moveTo>
                  <a:cubicBezTo>
                    <a:pt x="10" y="445"/>
                    <a:pt x="5" y="450"/>
                    <a:pt x="1" y="455"/>
                  </a:cubicBezTo>
                  <a:cubicBezTo>
                    <a:pt x="1" y="455"/>
                    <a:pt x="1" y="455"/>
                    <a:pt x="1" y="455"/>
                  </a:cubicBezTo>
                  <a:cubicBezTo>
                    <a:pt x="1" y="455"/>
                    <a:pt x="1" y="455"/>
                    <a:pt x="1" y="455"/>
                  </a:cubicBezTo>
                  <a:cubicBezTo>
                    <a:pt x="5" y="450"/>
                    <a:pt x="10" y="445"/>
                    <a:pt x="16" y="441"/>
                  </a:cubicBezTo>
                  <a:moveTo>
                    <a:pt x="198" y="437"/>
                  </a:moveTo>
                  <a:cubicBezTo>
                    <a:pt x="198" y="437"/>
                    <a:pt x="197" y="438"/>
                    <a:pt x="197" y="438"/>
                  </a:cubicBezTo>
                  <a:cubicBezTo>
                    <a:pt x="193" y="439"/>
                    <a:pt x="189" y="441"/>
                    <a:pt x="184" y="443"/>
                  </a:cubicBezTo>
                  <a:cubicBezTo>
                    <a:pt x="189" y="441"/>
                    <a:pt x="193" y="440"/>
                    <a:pt x="197" y="438"/>
                  </a:cubicBezTo>
                  <a:cubicBezTo>
                    <a:pt x="197" y="438"/>
                    <a:pt x="198" y="437"/>
                    <a:pt x="198" y="437"/>
                  </a:cubicBezTo>
                  <a:moveTo>
                    <a:pt x="242" y="411"/>
                  </a:moveTo>
                  <a:cubicBezTo>
                    <a:pt x="240" y="412"/>
                    <a:pt x="238" y="414"/>
                    <a:pt x="236" y="415"/>
                  </a:cubicBezTo>
                  <a:cubicBezTo>
                    <a:pt x="234" y="416"/>
                    <a:pt x="232" y="418"/>
                    <a:pt x="230" y="419"/>
                  </a:cubicBezTo>
                  <a:cubicBezTo>
                    <a:pt x="232" y="418"/>
                    <a:pt x="234" y="417"/>
                    <a:pt x="236" y="415"/>
                  </a:cubicBezTo>
                  <a:cubicBezTo>
                    <a:pt x="238" y="414"/>
                    <a:pt x="240" y="413"/>
                    <a:pt x="242" y="411"/>
                  </a:cubicBezTo>
                  <a:moveTo>
                    <a:pt x="293" y="342"/>
                  </a:moveTo>
                  <a:cubicBezTo>
                    <a:pt x="293" y="343"/>
                    <a:pt x="292" y="344"/>
                    <a:pt x="292" y="345"/>
                  </a:cubicBezTo>
                  <a:cubicBezTo>
                    <a:pt x="285" y="360"/>
                    <a:pt x="276" y="374"/>
                    <a:pt x="266" y="387"/>
                  </a:cubicBezTo>
                  <a:cubicBezTo>
                    <a:pt x="261" y="393"/>
                    <a:pt x="255" y="398"/>
                    <a:pt x="250" y="403"/>
                  </a:cubicBezTo>
                  <a:cubicBezTo>
                    <a:pt x="255" y="398"/>
                    <a:pt x="260" y="393"/>
                    <a:pt x="265" y="388"/>
                  </a:cubicBezTo>
                  <a:cubicBezTo>
                    <a:pt x="276" y="374"/>
                    <a:pt x="285" y="360"/>
                    <a:pt x="292" y="343"/>
                  </a:cubicBezTo>
                  <a:cubicBezTo>
                    <a:pt x="293" y="343"/>
                    <a:pt x="293" y="342"/>
                    <a:pt x="293" y="342"/>
                  </a:cubicBezTo>
                  <a:moveTo>
                    <a:pt x="304" y="306"/>
                  </a:moveTo>
                  <a:cubicBezTo>
                    <a:pt x="303" y="311"/>
                    <a:pt x="302" y="316"/>
                    <a:pt x="300" y="321"/>
                  </a:cubicBezTo>
                  <a:cubicBezTo>
                    <a:pt x="300" y="322"/>
                    <a:pt x="300" y="323"/>
                    <a:pt x="299" y="325"/>
                  </a:cubicBezTo>
                  <a:cubicBezTo>
                    <a:pt x="301" y="318"/>
                    <a:pt x="303" y="312"/>
                    <a:pt x="304" y="306"/>
                  </a:cubicBezTo>
                  <a:moveTo>
                    <a:pt x="306" y="251"/>
                  </a:moveTo>
                  <a:cubicBezTo>
                    <a:pt x="306" y="259"/>
                    <a:pt x="306" y="266"/>
                    <a:pt x="306" y="274"/>
                  </a:cubicBezTo>
                  <a:cubicBezTo>
                    <a:pt x="306" y="278"/>
                    <a:pt x="306" y="282"/>
                    <a:pt x="306" y="286"/>
                  </a:cubicBezTo>
                  <a:cubicBezTo>
                    <a:pt x="306" y="284"/>
                    <a:pt x="306" y="283"/>
                    <a:pt x="306" y="281"/>
                  </a:cubicBezTo>
                  <a:cubicBezTo>
                    <a:pt x="307" y="277"/>
                    <a:pt x="306" y="274"/>
                    <a:pt x="306" y="270"/>
                  </a:cubicBezTo>
                  <a:cubicBezTo>
                    <a:pt x="307" y="270"/>
                    <a:pt x="307" y="270"/>
                    <a:pt x="307" y="270"/>
                  </a:cubicBezTo>
                  <a:cubicBezTo>
                    <a:pt x="306" y="264"/>
                    <a:pt x="307" y="258"/>
                    <a:pt x="306" y="252"/>
                  </a:cubicBezTo>
                  <a:cubicBezTo>
                    <a:pt x="306" y="252"/>
                    <a:pt x="306" y="252"/>
                    <a:pt x="306" y="251"/>
                  </a:cubicBezTo>
                  <a:moveTo>
                    <a:pt x="303" y="223"/>
                  </a:moveTo>
                  <a:cubicBezTo>
                    <a:pt x="303" y="225"/>
                    <a:pt x="303" y="227"/>
                    <a:pt x="304" y="229"/>
                  </a:cubicBezTo>
                  <a:cubicBezTo>
                    <a:pt x="304" y="234"/>
                    <a:pt x="304" y="240"/>
                    <a:pt x="305" y="245"/>
                  </a:cubicBezTo>
                  <a:cubicBezTo>
                    <a:pt x="305" y="246"/>
                    <a:pt x="305" y="247"/>
                    <a:pt x="305" y="247"/>
                  </a:cubicBezTo>
                  <a:cubicBezTo>
                    <a:pt x="305" y="240"/>
                    <a:pt x="305" y="233"/>
                    <a:pt x="303" y="226"/>
                  </a:cubicBezTo>
                  <a:cubicBezTo>
                    <a:pt x="303" y="225"/>
                    <a:pt x="303" y="224"/>
                    <a:pt x="303" y="223"/>
                  </a:cubicBezTo>
                  <a:moveTo>
                    <a:pt x="300" y="206"/>
                  </a:moveTo>
                  <a:cubicBezTo>
                    <a:pt x="301" y="211"/>
                    <a:pt x="302" y="215"/>
                    <a:pt x="302" y="220"/>
                  </a:cubicBezTo>
                  <a:cubicBezTo>
                    <a:pt x="302" y="217"/>
                    <a:pt x="302" y="215"/>
                    <a:pt x="301" y="212"/>
                  </a:cubicBezTo>
                  <a:cubicBezTo>
                    <a:pt x="300" y="210"/>
                    <a:pt x="300" y="208"/>
                    <a:pt x="300" y="206"/>
                  </a:cubicBezTo>
                  <a:moveTo>
                    <a:pt x="272" y="141"/>
                  </a:moveTo>
                  <a:cubicBezTo>
                    <a:pt x="274" y="143"/>
                    <a:pt x="275" y="145"/>
                    <a:pt x="276" y="146"/>
                  </a:cubicBezTo>
                  <a:cubicBezTo>
                    <a:pt x="275" y="146"/>
                    <a:pt x="275" y="146"/>
                    <a:pt x="275" y="145"/>
                  </a:cubicBezTo>
                  <a:cubicBezTo>
                    <a:pt x="274" y="144"/>
                    <a:pt x="273" y="143"/>
                    <a:pt x="272" y="141"/>
                  </a:cubicBezTo>
                  <a:moveTo>
                    <a:pt x="231" y="92"/>
                  </a:moveTo>
                  <a:cubicBezTo>
                    <a:pt x="234" y="95"/>
                    <a:pt x="237" y="98"/>
                    <a:pt x="240" y="101"/>
                  </a:cubicBezTo>
                  <a:cubicBezTo>
                    <a:pt x="248" y="109"/>
                    <a:pt x="256" y="117"/>
                    <a:pt x="262" y="126"/>
                  </a:cubicBezTo>
                  <a:cubicBezTo>
                    <a:pt x="253" y="114"/>
                    <a:pt x="243" y="103"/>
                    <a:pt x="231" y="92"/>
                  </a:cubicBezTo>
                  <a:moveTo>
                    <a:pt x="112" y="0"/>
                  </a:moveTo>
                  <a:cubicBezTo>
                    <a:pt x="114" y="2"/>
                    <a:pt x="116" y="4"/>
                    <a:pt x="118" y="5"/>
                  </a:cubicBezTo>
                  <a:cubicBezTo>
                    <a:pt x="116" y="4"/>
                    <a:pt x="114" y="2"/>
                    <a:pt x="113" y="1"/>
                  </a:cubicBezTo>
                  <a:cubicBezTo>
                    <a:pt x="112" y="0"/>
                    <a:pt x="112" y="0"/>
                    <a:pt x="112" y="0"/>
                  </a:cubicBezTo>
                </a:path>
              </a:pathLst>
            </a:custGeom>
            <a:solidFill>
              <a:srgbClr val="E8E3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3" name="Freeform 116"/>
            <p:cNvSpPr>
              <a:spLocks/>
            </p:cNvSpPr>
            <p:nvPr/>
          </p:nvSpPr>
          <p:spPr bwMode="auto">
            <a:xfrm>
              <a:off x="8897756" y="5600700"/>
              <a:ext cx="806450" cy="1241425"/>
            </a:xfrm>
            <a:custGeom>
              <a:avLst/>
              <a:gdLst>
                <a:gd name="T0" fmla="*/ 108 w 306"/>
                <a:gd name="T1" fmla="*/ 0 h 470"/>
                <a:gd name="T2" fmla="*/ 107 w 306"/>
                <a:gd name="T3" fmla="*/ 3 h 470"/>
                <a:gd name="T4" fmla="*/ 123 w 306"/>
                <a:gd name="T5" fmla="*/ 34 h 470"/>
                <a:gd name="T6" fmla="*/ 173 w 306"/>
                <a:gd name="T7" fmla="*/ 90 h 470"/>
                <a:gd name="T8" fmla="*/ 209 w 306"/>
                <a:gd name="T9" fmla="*/ 128 h 470"/>
                <a:gd name="T10" fmla="*/ 256 w 306"/>
                <a:gd name="T11" fmla="*/ 212 h 470"/>
                <a:gd name="T12" fmla="*/ 263 w 306"/>
                <a:gd name="T13" fmla="*/ 260 h 470"/>
                <a:gd name="T14" fmla="*/ 264 w 306"/>
                <a:gd name="T15" fmla="*/ 280 h 470"/>
                <a:gd name="T16" fmla="*/ 253 w 306"/>
                <a:gd name="T17" fmla="*/ 337 h 470"/>
                <a:gd name="T18" fmla="*/ 221 w 306"/>
                <a:gd name="T19" fmla="*/ 387 h 470"/>
                <a:gd name="T20" fmla="*/ 199 w 306"/>
                <a:gd name="T21" fmla="*/ 405 h 470"/>
                <a:gd name="T22" fmla="*/ 114 w 306"/>
                <a:gd name="T23" fmla="*/ 434 h 470"/>
                <a:gd name="T24" fmla="*/ 80 w 306"/>
                <a:gd name="T25" fmla="*/ 439 h 470"/>
                <a:gd name="T26" fmla="*/ 55 w 306"/>
                <a:gd name="T27" fmla="*/ 440 h 470"/>
                <a:gd name="T28" fmla="*/ 33 w 306"/>
                <a:gd name="T29" fmla="*/ 438 h 470"/>
                <a:gd name="T30" fmla="*/ 26 w 306"/>
                <a:gd name="T31" fmla="*/ 439 h 470"/>
                <a:gd name="T32" fmla="*/ 16 w 306"/>
                <a:gd name="T33" fmla="*/ 444 h 470"/>
                <a:gd name="T34" fmla="*/ 1 w 306"/>
                <a:gd name="T35" fmla="*/ 458 h 470"/>
                <a:gd name="T36" fmla="*/ 0 w 306"/>
                <a:gd name="T37" fmla="*/ 459 h 470"/>
                <a:gd name="T38" fmla="*/ 1 w 306"/>
                <a:gd name="T39" fmla="*/ 461 h 470"/>
                <a:gd name="T40" fmla="*/ 5 w 306"/>
                <a:gd name="T41" fmla="*/ 464 h 470"/>
                <a:gd name="T42" fmla="*/ 31 w 306"/>
                <a:gd name="T43" fmla="*/ 468 h 470"/>
                <a:gd name="T44" fmla="*/ 33 w 306"/>
                <a:gd name="T45" fmla="*/ 469 h 470"/>
                <a:gd name="T46" fmla="*/ 45 w 306"/>
                <a:gd name="T47" fmla="*/ 469 h 470"/>
                <a:gd name="T48" fmla="*/ 56 w 306"/>
                <a:gd name="T49" fmla="*/ 469 h 470"/>
                <a:gd name="T50" fmla="*/ 65 w 306"/>
                <a:gd name="T51" fmla="*/ 469 h 470"/>
                <a:gd name="T52" fmla="*/ 65 w 306"/>
                <a:gd name="T53" fmla="*/ 469 h 470"/>
                <a:gd name="T54" fmla="*/ 78 w 306"/>
                <a:gd name="T55" fmla="*/ 468 h 470"/>
                <a:gd name="T56" fmla="*/ 95 w 306"/>
                <a:gd name="T57" fmla="*/ 467 h 470"/>
                <a:gd name="T58" fmla="*/ 107 w 306"/>
                <a:gd name="T59" fmla="*/ 465 h 470"/>
                <a:gd name="T60" fmla="*/ 184 w 306"/>
                <a:gd name="T61" fmla="*/ 446 h 470"/>
                <a:gd name="T62" fmla="*/ 184 w 306"/>
                <a:gd name="T63" fmla="*/ 446 h 470"/>
                <a:gd name="T64" fmla="*/ 198 w 306"/>
                <a:gd name="T65" fmla="*/ 440 h 470"/>
                <a:gd name="T66" fmla="*/ 236 w 306"/>
                <a:gd name="T67" fmla="*/ 418 h 470"/>
                <a:gd name="T68" fmla="*/ 249 w 306"/>
                <a:gd name="T69" fmla="*/ 407 h 470"/>
                <a:gd name="T70" fmla="*/ 266 w 306"/>
                <a:gd name="T71" fmla="*/ 390 h 470"/>
                <a:gd name="T72" fmla="*/ 293 w 306"/>
                <a:gd name="T73" fmla="*/ 345 h 470"/>
                <a:gd name="T74" fmla="*/ 300 w 306"/>
                <a:gd name="T75" fmla="*/ 324 h 470"/>
                <a:gd name="T76" fmla="*/ 304 w 306"/>
                <a:gd name="T77" fmla="*/ 308 h 470"/>
                <a:gd name="T78" fmla="*/ 306 w 306"/>
                <a:gd name="T79" fmla="*/ 289 h 470"/>
                <a:gd name="T80" fmla="*/ 306 w 306"/>
                <a:gd name="T81" fmla="*/ 254 h 470"/>
                <a:gd name="T82" fmla="*/ 305 w 306"/>
                <a:gd name="T83" fmla="*/ 248 h 470"/>
                <a:gd name="T84" fmla="*/ 303 w 306"/>
                <a:gd name="T85" fmla="*/ 226 h 470"/>
                <a:gd name="T86" fmla="*/ 300 w 306"/>
                <a:gd name="T87" fmla="*/ 209 h 470"/>
                <a:gd name="T88" fmla="*/ 276 w 306"/>
                <a:gd name="T89" fmla="*/ 149 h 470"/>
                <a:gd name="T90" fmla="*/ 263 w 306"/>
                <a:gd name="T91" fmla="*/ 131 h 470"/>
                <a:gd name="T92" fmla="*/ 240 w 306"/>
                <a:gd name="T93" fmla="*/ 104 h 470"/>
                <a:gd name="T94" fmla="*/ 231 w 306"/>
                <a:gd name="T95" fmla="*/ 95 h 470"/>
                <a:gd name="T96" fmla="*/ 152 w 306"/>
                <a:gd name="T97" fmla="*/ 33 h 470"/>
                <a:gd name="T98" fmla="*/ 118 w 306"/>
                <a:gd name="T99" fmla="*/ 8 h 470"/>
                <a:gd name="T100" fmla="*/ 108 w 306"/>
                <a:gd name="T101" fmla="*/ 0 h 4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06" h="470">
                  <a:moveTo>
                    <a:pt x="108" y="0"/>
                  </a:moveTo>
                  <a:cubicBezTo>
                    <a:pt x="108" y="0"/>
                    <a:pt x="108" y="0"/>
                    <a:pt x="108" y="0"/>
                  </a:cubicBezTo>
                  <a:cubicBezTo>
                    <a:pt x="107" y="1"/>
                    <a:pt x="107" y="1"/>
                    <a:pt x="107" y="1"/>
                  </a:cubicBezTo>
                  <a:cubicBezTo>
                    <a:pt x="106" y="2"/>
                    <a:pt x="106" y="3"/>
                    <a:pt x="107" y="3"/>
                  </a:cubicBezTo>
                  <a:cubicBezTo>
                    <a:pt x="109" y="10"/>
                    <a:pt x="111" y="16"/>
                    <a:pt x="115" y="22"/>
                  </a:cubicBezTo>
                  <a:cubicBezTo>
                    <a:pt x="118" y="26"/>
                    <a:pt x="121" y="30"/>
                    <a:pt x="123" y="34"/>
                  </a:cubicBezTo>
                  <a:cubicBezTo>
                    <a:pt x="130" y="45"/>
                    <a:pt x="138" y="54"/>
                    <a:pt x="147" y="63"/>
                  </a:cubicBezTo>
                  <a:cubicBezTo>
                    <a:pt x="155" y="72"/>
                    <a:pt x="164" y="81"/>
                    <a:pt x="173" y="90"/>
                  </a:cubicBezTo>
                  <a:cubicBezTo>
                    <a:pt x="185" y="102"/>
                    <a:pt x="197" y="114"/>
                    <a:pt x="208" y="127"/>
                  </a:cubicBezTo>
                  <a:cubicBezTo>
                    <a:pt x="209" y="127"/>
                    <a:pt x="209" y="127"/>
                    <a:pt x="209" y="128"/>
                  </a:cubicBezTo>
                  <a:cubicBezTo>
                    <a:pt x="223" y="145"/>
                    <a:pt x="235" y="162"/>
                    <a:pt x="244" y="182"/>
                  </a:cubicBezTo>
                  <a:cubicBezTo>
                    <a:pt x="249" y="192"/>
                    <a:pt x="253" y="202"/>
                    <a:pt x="256" y="212"/>
                  </a:cubicBezTo>
                  <a:cubicBezTo>
                    <a:pt x="258" y="220"/>
                    <a:pt x="260" y="229"/>
                    <a:pt x="261" y="237"/>
                  </a:cubicBezTo>
                  <a:cubicBezTo>
                    <a:pt x="262" y="245"/>
                    <a:pt x="264" y="253"/>
                    <a:pt x="263" y="260"/>
                  </a:cubicBezTo>
                  <a:cubicBezTo>
                    <a:pt x="263" y="262"/>
                    <a:pt x="264" y="264"/>
                    <a:pt x="264" y="266"/>
                  </a:cubicBezTo>
                  <a:cubicBezTo>
                    <a:pt x="265" y="271"/>
                    <a:pt x="265" y="275"/>
                    <a:pt x="264" y="280"/>
                  </a:cubicBezTo>
                  <a:cubicBezTo>
                    <a:pt x="263" y="287"/>
                    <a:pt x="263" y="295"/>
                    <a:pt x="262" y="302"/>
                  </a:cubicBezTo>
                  <a:cubicBezTo>
                    <a:pt x="260" y="314"/>
                    <a:pt x="257" y="325"/>
                    <a:pt x="253" y="337"/>
                  </a:cubicBezTo>
                  <a:cubicBezTo>
                    <a:pt x="251" y="343"/>
                    <a:pt x="247" y="349"/>
                    <a:pt x="244" y="355"/>
                  </a:cubicBezTo>
                  <a:cubicBezTo>
                    <a:pt x="238" y="367"/>
                    <a:pt x="231" y="378"/>
                    <a:pt x="221" y="387"/>
                  </a:cubicBezTo>
                  <a:cubicBezTo>
                    <a:pt x="220" y="389"/>
                    <a:pt x="218" y="390"/>
                    <a:pt x="217" y="392"/>
                  </a:cubicBezTo>
                  <a:cubicBezTo>
                    <a:pt x="211" y="397"/>
                    <a:pt x="205" y="401"/>
                    <a:pt x="199" y="405"/>
                  </a:cubicBezTo>
                  <a:cubicBezTo>
                    <a:pt x="185" y="415"/>
                    <a:pt x="169" y="421"/>
                    <a:pt x="153" y="425"/>
                  </a:cubicBezTo>
                  <a:cubicBezTo>
                    <a:pt x="140" y="429"/>
                    <a:pt x="127" y="432"/>
                    <a:pt x="114" y="434"/>
                  </a:cubicBezTo>
                  <a:cubicBezTo>
                    <a:pt x="104" y="435"/>
                    <a:pt x="95" y="437"/>
                    <a:pt x="85" y="438"/>
                  </a:cubicBezTo>
                  <a:cubicBezTo>
                    <a:pt x="83" y="438"/>
                    <a:pt x="82" y="438"/>
                    <a:pt x="80" y="439"/>
                  </a:cubicBezTo>
                  <a:cubicBezTo>
                    <a:pt x="78" y="439"/>
                    <a:pt x="76" y="439"/>
                    <a:pt x="74" y="439"/>
                  </a:cubicBezTo>
                  <a:cubicBezTo>
                    <a:pt x="67" y="439"/>
                    <a:pt x="61" y="440"/>
                    <a:pt x="55" y="440"/>
                  </a:cubicBezTo>
                  <a:cubicBezTo>
                    <a:pt x="50" y="440"/>
                    <a:pt x="45" y="440"/>
                    <a:pt x="40" y="439"/>
                  </a:cubicBezTo>
                  <a:cubicBezTo>
                    <a:pt x="37" y="439"/>
                    <a:pt x="35" y="439"/>
                    <a:pt x="33" y="438"/>
                  </a:cubicBezTo>
                  <a:cubicBezTo>
                    <a:pt x="32" y="438"/>
                    <a:pt x="31" y="438"/>
                    <a:pt x="30" y="438"/>
                  </a:cubicBezTo>
                  <a:cubicBezTo>
                    <a:pt x="29" y="438"/>
                    <a:pt x="27" y="438"/>
                    <a:pt x="26" y="439"/>
                  </a:cubicBezTo>
                  <a:cubicBezTo>
                    <a:pt x="24" y="440"/>
                    <a:pt x="22" y="440"/>
                    <a:pt x="20" y="441"/>
                  </a:cubicBezTo>
                  <a:cubicBezTo>
                    <a:pt x="18" y="442"/>
                    <a:pt x="17" y="443"/>
                    <a:pt x="16" y="444"/>
                  </a:cubicBezTo>
                  <a:cubicBezTo>
                    <a:pt x="10" y="448"/>
                    <a:pt x="5" y="453"/>
                    <a:pt x="1" y="458"/>
                  </a:cubicBezTo>
                  <a:cubicBezTo>
                    <a:pt x="1" y="458"/>
                    <a:pt x="1" y="458"/>
                    <a:pt x="1" y="458"/>
                  </a:cubicBezTo>
                  <a:cubicBezTo>
                    <a:pt x="1" y="459"/>
                    <a:pt x="1" y="459"/>
                    <a:pt x="1" y="459"/>
                  </a:cubicBezTo>
                  <a:cubicBezTo>
                    <a:pt x="1" y="459"/>
                    <a:pt x="1" y="459"/>
                    <a:pt x="0" y="459"/>
                  </a:cubicBezTo>
                  <a:cubicBezTo>
                    <a:pt x="0" y="459"/>
                    <a:pt x="0" y="460"/>
                    <a:pt x="0" y="460"/>
                  </a:cubicBezTo>
                  <a:cubicBezTo>
                    <a:pt x="0" y="460"/>
                    <a:pt x="0" y="461"/>
                    <a:pt x="1" y="461"/>
                  </a:cubicBezTo>
                  <a:cubicBezTo>
                    <a:pt x="2" y="462"/>
                    <a:pt x="3" y="463"/>
                    <a:pt x="5" y="463"/>
                  </a:cubicBezTo>
                  <a:cubicBezTo>
                    <a:pt x="5" y="464"/>
                    <a:pt x="5" y="464"/>
                    <a:pt x="5" y="464"/>
                  </a:cubicBezTo>
                  <a:cubicBezTo>
                    <a:pt x="11" y="465"/>
                    <a:pt x="17" y="467"/>
                    <a:pt x="23" y="468"/>
                  </a:cubicBezTo>
                  <a:cubicBezTo>
                    <a:pt x="26" y="468"/>
                    <a:pt x="28" y="468"/>
                    <a:pt x="31" y="468"/>
                  </a:cubicBezTo>
                  <a:cubicBezTo>
                    <a:pt x="32" y="468"/>
                    <a:pt x="32" y="469"/>
                    <a:pt x="33" y="469"/>
                  </a:cubicBezTo>
                  <a:cubicBezTo>
                    <a:pt x="33" y="469"/>
                    <a:pt x="33" y="469"/>
                    <a:pt x="33" y="469"/>
                  </a:cubicBezTo>
                  <a:cubicBezTo>
                    <a:pt x="37" y="469"/>
                    <a:pt x="41" y="469"/>
                    <a:pt x="44" y="469"/>
                  </a:cubicBezTo>
                  <a:cubicBezTo>
                    <a:pt x="45" y="469"/>
                    <a:pt x="45" y="469"/>
                    <a:pt x="45" y="469"/>
                  </a:cubicBezTo>
                  <a:cubicBezTo>
                    <a:pt x="47" y="470"/>
                    <a:pt x="48" y="470"/>
                    <a:pt x="49" y="470"/>
                  </a:cubicBezTo>
                  <a:cubicBezTo>
                    <a:pt x="51" y="470"/>
                    <a:pt x="54" y="469"/>
                    <a:pt x="56" y="469"/>
                  </a:cubicBezTo>
                  <a:cubicBezTo>
                    <a:pt x="58" y="469"/>
                    <a:pt x="60" y="469"/>
                    <a:pt x="62" y="469"/>
                  </a:cubicBezTo>
                  <a:cubicBezTo>
                    <a:pt x="63" y="469"/>
                    <a:pt x="64" y="469"/>
                    <a:pt x="65" y="469"/>
                  </a:cubicBezTo>
                  <a:cubicBezTo>
                    <a:pt x="65" y="469"/>
                    <a:pt x="65" y="469"/>
                    <a:pt x="65" y="469"/>
                  </a:cubicBezTo>
                  <a:cubicBezTo>
                    <a:pt x="65" y="469"/>
                    <a:pt x="65" y="469"/>
                    <a:pt x="65" y="469"/>
                  </a:cubicBezTo>
                  <a:cubicBezTo>
                    <a:pt x="69" y="469"/>
                    <a:pt x="72" y="469"/>
                    <a:pt x="75" y="468"/>
                  </a:cubicBezTo>
                  <a:cubicBezTo>
                    <a:pt x="76" y="468"/>
                    <a:pt x="77" y="468"/>
                    <a:pt x="78" y="468"/>
                  </a:cubicBezTo>
                  <a:cubicBezTo>
                    <a:pt x="84" y="468"/>
                    <a:pt x="89" y="467"/>
                    <a:pt x="95" y="467"/>
                  </a:cubicBezTo>
                  <a:cubicBezTo>
                    <a:pt x="95" y="467"/>
                    <a:pt x="95" y="467"/>
                    <a:pt x="95" y="467"/>
                  </a:cubicBezTo>
                  <a:cubicBezTo>
                    <a:pt x="97" y="467"/>
                    <a:pt x="99" y="467"/>
                    <a:pt x="101" y="466"/>
                  </a:cubicBezTo>
                  <a:cubicBezTo>
                    <a:pt x="103" y="466"/>
                    <a:pt x="105" y="466"/>
                    <a:pt x="107" y="465"/>
                  </a:cubicBezTo>
                  <a:cubicBezTo>
                    <a:pt x="115" y="464"/>
                    <a:pt x="124" y="463"/>
                    <a:pt x="132" y="461"/>
                  </a:cubicBezTo>
                  <a:cubicBezTo>
                    <a:pt x="150" y="457"/>
                    <a:pt x="167" y="452"/>
                    <a:pt x="184" y="446"/>
                  </a:cubicBezTo>
                  <a:cubicBezTo>
                    <a:pt x="184" y="446"/>
                    <a:pt x="184" y="446"/>
                    <a:pt x="184" y="446"/>
                  </a:cubicBezTo>
                  <a:cubicBezTo>
                    <a:pt x="184" y="446"/>
                    <a:pt x="184" y="446"/>
                    <a:pt x="184" y="446"/>
                  </a:cubicBezTo>
                  <a:cubicBezTo>
                    <a:pt x="189" y="444"/>
                    <a:pt x="193" y="442"/>
                    <a:pt x="197" y="441"/>
                  </a:cubicBezTo>
                  <a:cubicBezTo>
                    <a:pt x="197" y="441"/>
                    <a:pt x="198" y="440"/>
                    <a:pt x="198" y="440"/>
                  </a:cubicBezTo>
                  <a:cubicBezTo>
                    <a:pt x="209" y="435"/>
                    <a:pt x="220" y="429"/>
                    <a:pt x="230" y="422"/>
                  </a:cubicBezTo>
                  <a:cubicBezTo>
                    <a:pt x="232" y="421"/>
                    <a:pt x="234" y="419"/>
                    <a:pt x="236" y="418"/>
                  </a:cubicBezTo>
                  <a:cubicBezTo>
                    <a:pt x="238" y="417"/>
                    <a:pt x="240" y="415"/>
                    <a:pt x="242" y="414"/>
                  </a:cubicBezTo>
                  <a:cubicBezTo>
                    <a:pt x="244" y="412"/>
                    <a:pt x="247" y="410"/>
                    <a:pt x="249" y="407"/>
                  </a:cubicBezTo>
                  <a:cubicBezTo>
                    <a:pt x="249" y="407"/>
                    <a:pt x="250" y="407"/>
                    <a:pt x="250" y="406"/>
                  </a:cubicBezTo>
                  <a:cubicBezTo>
                    <a:pt x="255" y="401"/>
                    <a:pt x="261" y="396"/>
                    <a:pt x="266" y="390"/>
                  </a:cubicBezTo>
                  <a:cubicBezTo>
                    <a:pt x="276" y="377"/>
                    <a:pt x="285" y="363"/>
                    <a:pt x="292" y="348"/>
                  </a:cubicBezTo>
                  <a:cubicBezTo>
                    <a:pt x="292" y="347"/>
                    <a:pt x="293" y="346"/>
                    <a:pt x="293" y="345"/>
                  </a:cubicBezTo>
                  <a:cubicBezTo>
                    <a:pt x="296" y="339"/>
                    <a:pt x="298" y="333"/>
                    <a:pt x="299" y="328"/>
                  </a:cubicBezTo>
                  <a:cubicBezTo>
                    <a:pt x="300" y="326"/>
                    <a:pt x="300" y="325"/>
                    <a:pt x="300" y="324"/>
                  </a:cubicBezTo>
                  <a:cubicBezTo>
                    <a:pt x="302" y="319"/>
                    <a:pt x="303" y="314"/>
                    <a:pt x="304" y="309"/>
                  </a:cubicBezTo>
                  <a:cubicBezTo>
                    <a:pt x="304" y="309"/>
                    <a:pt x="304" y="309"/>
                    <a:pt x="304" y="308"/>
                  </a:cubicBezTo>
                  <a:cubicBezTo>
                    <a:pt x="304" y="304"/>
                    <a:pt x="305" y="299"/>
                    <a:pt x="306" y="294"/>
                  </a:cubicBezTo>
                  <a:cubicBezTo>
                    <a:pt x="306" y="292"/>
                    <a:pt x="306" y="291"/>
                    <a:pt x="306" y="289"/>
                  </a:cubicBezTo>
                  <a:cubicBezTo>
                    <a:pt x="306" y="285"/>
                    <a:pt x="306" y="281"/>
                    <a:pt x="306" y="277"/>
                  </a:cubicBezTo>
                  <a:cubicBezTo>
                    <a:pt x="306" y="269"/>
                    <a:pt x="306" y="262"/>
                    <a:pt x="306" y="254"/>
                  </a:cubicBezTo>
                  <a:cubicBezTo>
                    <a:pt x="306" y="253"/>
                    <a:pt x="306" y="252"/>
                    <a:pt x="305" y="250"/>
                  </a:cubicBezTo>
                  <a:cubicBezTo>
                    <a:pt x="305" y="250"/>
                    <a:pt x="305" y="249"/>
                    <a:pt x="305" y="248"/>
                  </a:cubicBezTo>
                  <a:cubicBezTo>
                    <a:pt x="304" y="243"/>
                    <a:pt x="304" y="237"/>
                    <a:pt x="304" y="232"/>
                  </a:cubicBezTo>
                  <a:cubicBezTo>
                    <a:pt x="303" y="230"/>
                    <a:pt x="303" y="228"/>
                    <a:pt x="303" y="226"/>
                  </a:cubicBezTo>
                  <a:cubicBezTo>
                    <a:pt x="303" y="225"/>
                    <a:pt x="303" y="224"/>
                    <a:pt x="302" y="223"/>
                  </a:cubicBezTo>
                  <a:cubicBezTo>
                    <a:pt x="302" y="218"/>
                    <a:pt x="301" y="214"/>
                    <a:pt x="300" y="209"/>
                  </a:cubicBezTo>
                  <a:cubicBezTo>
                    <a:pt x="297" y="196"/>
                    <a:pt x="293" y="185"/>
                    <a:pt x="288" y="173"/>
                  </a:cubicBezTo>
                  <a:cubicBezTo>
                    <a:pt x="284" y="165"/>
                    <a:pt x="280" y="157"/>
                    <a:pt x="276" y="149"/>
                  </a:cubicBezTo>
                  <a:cubicBezTo>
                    <a:pt x="275" y="148"/>
                    <a:pt x="274" y="146"/>
                    <a:pt x="272" y="144"/>
                  </a:cubicBezTo>
                  <a:cubicBezTo>
                    <a:pt x="270" y="140"/>
                    <a:pt x="267" y="136"/>
                    <a:pt x="263" y="131"/>
                  </a:cubicBezTo>
                  <a:cubicBezTo>
                    <a:pt x="263" y="131"/>
                    <a:pt x="263" y="130"/>
                    <a:pt x="262" y="129"/>
                  </a:cubicBezTo>
                  <a:cubicBezTo>
                    <a:pt x="256" y="120"/>
                    <a:pt x="248" y="112"/>
                    <a:pt x="240" y="104"/>
                  </a:cubicBezTo>
                  <a:cubicBezTo>
                    <a:pt x="237" y="101"/>
                    <a:pt x="234" y="98"/>
                    <a:pt x="231" y="95"/>
                  </a:cubicBezTo>
                  <a:cubicBezTo>
                    <a:pt x="231" y="95"/>
                    <a:pt x="231" y="95"/>
                    <a:pt x="231" y="95"/>
                  </a:cubicBezTo>
                  <a:cubicBezTo>
                    <a:pt x="223" y="88"/>
                    <a:pt x="214" y="81"/>
                    <a:pt x="206" y="74"/>
                  </a:cubicBezTo>
                  <a:cubicBezTo>
                    <a:pt x="188" y="60"/>
                    <a:pt x="170" y="46"/>
                    <a:pt x="152" y="33"/>
                  </a:cubicBezTo>
                  <a:cubicBezTo>
                    <a:pt x="146" y="29"/>
                    <a:pt x="140" y="25"/>
                    <a:pt x="134" y="21"/>
                  </a:cubicBezTo>
                  <a:cubicBezTo>
                    <a:pt x="129" y="17"/>
                    <a:pt x="123" y="13"/>
                    <a:pt x="118" y="8"/>
                  </a:cubicBezTo>
                  <a:cubicBezTo>
                    <a:pt x="116" y="7"/>
                    <a:pt x="114" y="5"/>
                    <a:pt x="112" y="3"/>
                  </a:cubicBezTo>
                  <a:cubicBezTo>
                    <a:pt x="111" y="2"/>
                    <a:pt x="109" y="1"/>
                    <a:pt x="108" y="0"/>
                  </a:cubicBezTo>
                </a:path>
              </a:pathLst>
            </a:custGeom>
            <a:solidFill>
              <a:srgbClr val="CEC0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4" name="Freeform 117"/>
            <p:cNvSpPr>
              <a:spLocks noEditPoints="1"/>
            </p:cNvSpPr>
            <p:nvPr/>
          </p:nvSpPr>
          <p:spPr bwMode="auto">
            <a:xfrm>
              <a:off x="9116831" y="5954713"/>
              <a:ext cx="63500" cy="57150"/>
            </a:xfrm>
            <a:custGeom>
              <a:avLst/>
              <a:gdLst>
                <a:gd name="T0" fmla="*/ 9 w 24"/>
                <a:gd name="T1" fmla="*/ 14 h 22"/>
                <a:gd name="T2" fmla="*/ 2 w 24"/>
                <a:gd name="T3" fmla="*/ 20 h 22"/>
                <a:gd name="T4" fmla="*/ 0 w 24"/>
                <a:gd name="T5" fmla="*/ 22 h 22"/>
                <a:gd name="T6" fmla="*/ 2 w 24"/>
                <a:gd name="T7" fmla="*/ 20 h 22"/>
                <a:gd name="T8" fmla="*/ 9 w 24"/>
                <a:gd name="T9" fmla="*/ 14 h 22"/>
                <a:gd name="T10" fmla="*/ 24 w 24"/>
                <a:gd name="T11" fmla="*/ 0 h 22"/>
                <a:gd name="T12" fmla="*/ 22 w 24"/>
                <a:gd name="T13" fmla="*/ 2 h 22"/>
                <a:gd name="T14" fmla="*/ 18 w 24"/>
                <a:gd name="T15" fmla="*/ 6 h 22"/>
                <a:gd name="T16" fmla="*/ 24 w 24"/>
                <a:gd name="T17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22">
                  <a:moveTo>
                    <a:pt x="9" y="14"/>
                  </a:moveTo>
                  <a:cubicBezTo>
                    <a:pt x="7" y="16"/>
                    <a:pt x="5" y="18"/>
                    <a:pt x="2" y="20"/>
                  </a:cubicBezTo>
                  <a:cubicBezTo>
                    <a:pt x="2" y="20"/>
                    <a:pt x="1" y="21"/>
                    <a:pt x="0" y="22"/>
                  </a:cubicBezTo>
                  <a:cubicBezTo>
                    <a:pt x="1" y="21"/>
                    <a:pt x="1" y="21"/>
                    <a:pt x="2" y="20"/>
                  </a:cubicBezTo>
                  <a:cubicBezTo>
                    <a:pt x="4" y="18"/>
                    <a:pt x="7" y="16"/>
                    <a:pt x="9" y="14"/>
                  </a:cubicBezTo>
                  <a:moveTo>
                    <a:pt x="24" y="0"/>
                  </a:moveTo>
                  <a:cubicBezTo>
                    <a:pt x="23" y="1"/>
                    <a:pt x="23" y="2"/>
                    <a:pt x="22" y="2"/>
                  </a:cubicBezTo>
                  <a:cubicBezTo>
                    <a:pt x="21" y="3"/>
                    <a:pt x="20" y="5"/>
                    <a:pt x="18" y="6"/>
                  </a:cubicBezTo>
                  <a:cubicBezTo>
                    <a:pt x="20" y="4"/>
                    <a:pt x="22" y="2"/>
                    <a:pt x="24" y="0"/>
                  </a:cubicBezTo>
                </a:path>
              </a:pathLst>
            </a:custGeom>
            <a:solidFill>
              <a:srgbClr val="E8E3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5" name="Freeform 118"/>
            <p:cNvSpPr>
              <a:spLocks noEditPoints="1"/>
            </p:cNvSpPr>
            <p:nvPr/>
          </p:nvSpPr>
          <p:spPr bwMode="auto">
            <a:xfrm>
              <a:off x="8813619" y="6089650"/>
              <a:ext cx="90488" cy="131763"/>
            </a:xfrm>
            <a:custGeom>
              <a:avLst/>
              <a:gdLst>
                <a:gd name="T0" fmla="*/ 1 w 34"/>
                <a:gd name="T1" fmla="*/ 46 h 50"/>
                <a:gd name="T2" fmla="*/ 1 w 34"/>
                <a:gd name="T3" fmla="*/ 50 h 50"/>
                <a:gd name="T4" fmla="*/ 1 w 34"/>
                <a:gd name="T5" fmla="*/ 50 h 50"/>
                <a:gd name="T6" fmla="*/ 1 w 34"/>
                <a:gd name="T7" fmla="*/ 46 h 50"/>
                <a:gd name="T8" fmla="*/ 1 w 34"/>
                <a:gd name="T9" fmla="*/ 46 h 50"/>
                <a:gd name="T10" fmla="*/ 1 w 34"/>
                <a:gd name="T11" fmla="*/ 46 h 50"/>
                <a:gd name="T12" fmla="*/ 1 w 34"/>
                <a:gd name="T13" fmla="*/ 46 h 50"/>
                <a:gd name="T14" fmla="*/ 1 w 34"/>
                <a:gd name="T15" fmla="*/ 6 h 50"/>
                <a:gd name="T16" fmla="*/ 1 w 34"/>
                <a:gd name="T17" fmla="*/ 7 h 50"/>
                <a:gd name="T18" fmla="*/ 1 w 34"/>
                <a:gd name="T19" fmla="*/ 19 h 50"/>
                <a:gd name="T20" fmla="*/ 0 w 34"/>
                <a:gd name="T21" fmla="*/ 21 h 50"/>
                <a:gd name="T22" fmla="*/ 1 w 34"/>
                <a:gd name="T23" fmla="*/ 19 h 50"/>
                <a:gd name="T24" fmla="*/ 1 w 34"/>
                <a:gd name="T25" fmla="*/ 12 h 50"/>
                <a:gd name="T26" fmla="*/ 1 w 34"/>
                <a:gd name="T27" fmla="*/ 6 h 50"/>
                <a:gd name="T28" fmla="*/ 4 w 34"/>
                <a:gd name="T29" fmla="*/ 1 h 50"/>
                <a:gd name="T30" fmla="*/ 2 w 34"/>
                <a:gd name="T31" fmla="*/ 3 h 50"/>
                <a:gd name="T32" fmla="*/ 4 w 34"/>
                <a:gd name="T33" fmla="*/ 1 h 50"/>
                <a:gd name="T34" fmla="*/ 24 w 34"/>
                <a:gd name="T35" fmla="*/ 0 h 50"/>
                <a:gd name="T36" fmla="*/ 24 w 34"/>
                <a:gd name="T37" fmla="*/ 0 h 50"/>
                <a:gd name="T38" fmla="*/ 24 w 34"/>
                <a:gd name="T39" fmla="*/ 0 h 50"/>
                <a:gd name="T40" fmla="*/ 24 w 34"/>
                <a:gd name="T41" fmla="*/ 0 h 50"/>
                <a:gd name="T42" fmla="*/ 24 w 34"/>
                <a:gd name="T43" fmla="*/ 0 h 50"/>
                <a:gd name="T44" fmla="*/ 34 w 34"/>
                <a:gd name="T45" fmla="*/ 0 h 50"/>
                <a:gd name="T46" fmla="*/ 30 w 34"/>
                <a:gd name="T47" fmla="*/ 0 h 50"/>
                <a:gd name="T48" fmla="*/ 29 w 34"/>
                <a:gd name="T49" fmla="*/ 0 h 50"/>
                <a:gd name="T50" fmla="*/ 31 w 34"/>
                <a:gd name="T51" fmla="*/ 0 h 50"/>
                <a:gd name="T52" fmla="*/ 34 w 34"/>
                <a:gd name="T53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4" h="50">
                  <a:moveTo>
                    <a:pt x="1" y="46"/>
                  </a:moveTo>
                  <a:cubicBezTo>
                    <a:pt x="1" y="47"/>
                    <a:pt x="1" y="48"/>
                    <a:pt x="1" y="50"/>
                  </a:cubicBezTo>
                  <a:cubicBezTo>
                    <a:pt x="1" y="50"/>
                    <a:pt x="1" y="50"/>
                    <a:pt x="1" y="50"/>
                  </a:cubicBezTo>
                  <a:cubicBezTo>
                    <a:pt x="1" y="48"/>
                    <a:pt x="1" y="47"/>
                    <a:pt x="1" y="46"/>
                  </a:cubicBezTo>
                  <a:moveTo>
                    <a:pt x="1" y="46"/>
                  </a:moveTo>
                  <a:cubicBezTo>
                    <a:pt x="1" y="46"/>
                    <a:pt x="1" y="46"/>
                    <a:pt x="1" y="46"/>
                  </a:cubicBezTo>
                  <a:cubicBezTo>
                    <a:pt x="1" y="46"/>
                    <a:pt x="1" y="46"/>
                    <a:pt x="1" y="46"/>
                  </a:cubicBezTo>
                  <a:moveTo>
                    <a:pt x="1" y="6"/>
                  </a:moveTo>
                  <a:cubicBezTo>
                    <a:pt x="1" y="7"/>
                    <a:pt x="1" y="7"/>
                    <a:pt x="1" y="7"/>
                  </a:cubicBezTo>
                  <a:cubicBezTo>
                    <a:pt x="1" y="11"/>
                    <a:pt x="1" y="15"/>
                    <a:pt x="1" y="19"/>
                  </a:cubicBezTo>
                  <a:cubicBezTo>
                    <a:pt x="1" y="19"/>
                    <a:pt x="0" y="20"/>
                    <a:pt x="0" y="21"/>
                  </a:cubicBezTo>
                  <a:cubicBezTo>
                    <a:pt x="0" y="20"/>
                    <a:pt x="1" y="19"/>
                    <a:pt x="1" y="19"/>
                  </a:cubicBezTo>
                  <a:cubicBezTo>
                    <a:pt x="1" y="17"/>
                    <a:pt x="1" y="15"/>
                    <a:pt x="1" y="12"/>
                  </a:cubicBezTo>
                  <a:cubicBezTo>
                    <a:pt x="1" y="10"/>
                    <a:pt x="1" y="8"/>
                    <a:pt x="1" y="6"/>
                  </a:cubicBezTo>
                  <a:moveTo>
                    <a:pt x="4" y="1"/>
                  </a:moveTo>
                  <a:cubicBezTo>
                    <a:pt x="3" y="1"/>
                    <a:pt x="2" y="2"/>
                    <a:pt x="2" y="3"/>
                  </a:cubicBezTo>
                  <a:cubicBezTo>
                    <a:pt x="2" y="2"/>
                    <a:pt x="3" y="1"/>
                    <a:pt x="4" y="1"/>
                  </a:cubicBezTo>
                  <a:moveTo>
                    <a:pt x="24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moveTo>
                    <a:pt x="34" y="0"/>
                  </a:moveTo>
                  <a:cubicBezTo>
                    <a:pt x="33" y="0"/>
                    <a:pt x="32" y="0"/>
                    <a:pt x="30" y="0"/>
                  </a:cubicBezTo>
                  <a:cubicBezTo>
                    <a:pt x="30" y="0"/>
                    <a:pt x="30" y="0"/>
                    <a:pt x="29" y="0"/>
                  </a:cubicBezTo>
                  <a:cubicBezTo>
                    <a:pt x="30" y="0"/>
                    <a:pt x="30" y="0"/>
                    <a:pt x="31" y="0"/>
                  </a:cubicBezTo>
                  <a:cubicBezTo>
                    <a:pt x="32" y="0"/>
                    <a:pt x="33" y="0"/>
                    <a:pt x="34" y="0"/>
                  </a:cubicBezTo>
                </a:path>
              </a:pathLst>
            </a:custGeom>
            <a:solidFill>
              <a:srgbClr val="D57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6" name="Freeform 119"/>
            <p:cNvSpPr>
              <a:spLocks/>
            </p:cNvSpPr>
            <p:nvPr/>
          </p:nvSpPr>
          <p:spPr bwMode="auto">
            <a:xfrm>
              <a:off x="8821556" y="6248400"/>
              <a:ext cx="3175" cy="7938"/>
            </a:xfrm>
            <a:custGeom>
              <a:avLst/>
              <a:gdLst>
                <a:gd name="T0" fmla="*/ 0 w 1"/>
                <a:gd name="T1" fmla="*/ 0 h 3"/>
                <a:gd name="T2" fmla="*/ 0 w 1"/>
                <a:gd name="T3" fmla="*/ 0 h 3"/>
                <a:gd name="T4" fmla="*/ 0 w 1"/>
                <a:gd name="T5" fmla="*/ 2 h 3"/>
                <a:gd name="T6" fmla="*/ 1 w 1"/>
                <a:gd name="T7" fmla="*/ 3 h 3"/>
                <a:gd name="T8" fmla="*/ 0 w 1"/>
                <a:gd name="T9" fmla="*/ 2 h 3"/>
                <a:gd name="T10" fmla="*/ 0 w 1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0" y="2"/>
                    <a:pt x="1" y="3"/>
                    <a:pt x="1" y="3"/>
                  </a:cubicBezTo>
                  <a:cubicBezTo>
                    <a:pt x="1" y="3"/>
                    <a:pt x="0" y="2"/>
                    <a:pt x="0" y="2"/>
                  </a:cubicBezTo>
                  <a:cubicBezTo>
                    <a:pt x="0" y="1"/>
                    <a:pt x="0" y="0"/>
                    <a:pt x="0" y="0"/>
                  </a:cubicBezTo>
                </a:path>
              </a:pathLst>
            </a:custGeom>
            <a:solidFill>
              <a:srgbClr val="E8E3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7" name="Freeform 120"/>
            <p:cNvSpPr>
              <a:spLocks/>
            </p:cNvSpPr>
            <p:nvPr/>
          </p:nvSpPr>
          <p:spPr bwMode="auto">
            <a:xfrm>
              <a:off x="8816794" y="6221413"/>
              <a:ext cx="4763" cy="26988"/>
            </a:xfrm>
            <a:custGeom>
              <a:avLst/>
              <a:gdLst>
                <a:gd name="T0" fmla="*/ 0 w 2"/>
                <a:gd name="T1" fmla="*/ 0 h 10"/>
                <a:gd name="T2" fmla="*/ 0 w 2"/>
                <a:gd name="T3" fmla="*/ 0 h 10"/>
                <a:gd name="T4" fmla="*/ 2 w 2"/>
                <a:gd name="T5" fmla="*/ 10 h 10"/>
                <a:gd name="T6" fmla="*/ 2 w 2"/>
                <a:gd name="T7" fmla="*/ 10 h 10"/>
                <a:gd name="T8" fmla="*/ 0 w 2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3"/>
                    <a:pt x="1" y="6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1" y="6"/>
                    <a:pt x="1" y="3"/>
                    <a:pt x="0" y="0"/>
                  </a:cubicBezTo>
                </a:path>
              </a:pathLst>
            </a:custGeom>
            <a:solidFill>
              <a:srgbClr val="0B16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8" name="Freeform 121"/>
            <p:cNvSpPr>
              <a:spLocks noEditPoints="1"/>
            </p:cNvSpPr>
            <p:nvPr/>
          </p:nvSpPr>
          <p:spPr bwMode="auto">
            <a:xfrm>
              <a:off x="8889819" y="6407150"/>
              <a:ext cx="131763" cy="88900"/>
            </a:xfrm>
            <a:custGeom>
              <a:avLst/>
              <a:gdLst>
                <a:gd name="T0" fmla="*/ 45 w 50"/>
                <a:gd name="T1" fmla="*/ 19 h 34"/>
                <a:gd name="T2" fmla="*/ 42 w 50"/>
                <a:gd name="T3" fmla="*/ 30 h 34"/>
                <a:gd name="T4" fmla="*/ 41 w 50"/>
                <a:gd name="T5" fmla="*/ 33 h 34"/>
                <a:gd name="T6" fmla="*/ 40 w 50"/>
                <a:gd name="T7" fmla="*/ 34 h 34"/>
                <a:gd name="T8" fmla="*/ 39 w 50"/>
                <a:gd name="T9" fmla="*/ 34 h 34"/>
                <a:gd name="T10" fmla="*/ 36 w 50"/>
                <a:gd name="T11" fmla="*/ 33 h 34"/>
                <a:gd name="T12" fmla="*/ 33 w 50"/>
                <a:gd name="T13" fmla="*/ 31 h 34"/>
                <a:gd name="T14" fmla="*/ 36 w 50"/>
                <a:gd name="T15" fmla="*/ 33 h 34"/>
                <a:gd name="T16" fmla="*/ 39 w 50"/>
                <a:gd name="T17" fmla="*/ 34 h 34"/>
                <a:gd name="T18" fmla="*/ 40 w 50"/>
                <a:gd name="T19" fmla="*/ 34 h 34"/>
                <a:gd name="T20" fmla="*/ 42 w 50"/>
                <a:gd name="T21" fmla="*/ 32 h 34"/>
                <a:gd name="T22" fmla="*/ 42 w 50"/>
                <a:gd name="T23" fmla="*/ 30 h 34"/>
                <a:gd name="T24" fmla="*/ 45 w 50"/>
                <a:gd name="T25" fmla="*/ 19 h 34"/>
                <a:gd name="T26" fmla="*/ 50 w 50"/>
                <a:gd name="T27" fmla="*/ 4 h 34"/>
                <a:gd name="T28" fmla="*/ 48 w 50"/>
                <a:gd name="T29" fmla="*/ 7 h 34"/>
                <a:gd name="T30" fmla="*/ 49 w 50"/>
                <a:gd name="T31" fmla="*/ 5 h 34"/>
                <a:gd name="T32" fmla="*/ 50 w 50"/>
                <a:gd name="T33" fmla="*/ 4 h 34"/>
                <a:gd name="T34" fmla="*/ 50 w 50"/>
                <a:gd name="T35" fmla="*/ 4 h 34"/>
                <a:gd name="T36" fmla="*/ 50 w 50"/>
                <a:gd name="T37" fmla="*/ 4 h 34"/>
                <a:gd name="T38" fmla="*/ 50 w 50"/>
                <a:gd name="T39" fmla="*/ 4 h 34"/>
                <a:gd name="T40" fmla="*/ 50 w 50"/>
                <a:gd name="T41" fmla="*/ 4 h 34"/>
                <a:gd name="T42" fmla="*/ 0 w 50"/>
                <a:gd name="T43" fmla="*/ 1 h 34"/>
                <a:gd name="T44" fmla="*/ 11 w 50"/>
                <a:gd name="T45" fmla="*/ 13 h 34"/>
                <a:gd name="T46" fmla="*/ 12 w 50"/>
                <a:gd name="T47" fmla="*/ 14 h 34"/>
                <a:gd name="T48" fmla="*/ 11 w 50"/>
                <a:gd name="T49" fmla="*/ 13 h 34"/>
                <a:gd name="T50" fmla="*/ 0 w 50"/>
                <a:gd name="T51" fmla="*/ 1 h 34"/>
                <a:gd name="T52" fmla="*/ 0 w 50"/>
                <a:gd name="T53" fmla="*/ 0 h 34"/>
                <a:gd name="T54" fmla="*/ 0 w 50"/>
                <a:gd name="T55" fmla="*/ 1 h 34"/>
                <a:gd name="T56" fmla="*/ 0 w 50"/>
                <a:gd name="T5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50" h="34">
                  <a:moveTo>
                    <a:pt x="45" y="19"/>
                  </a:moveTo>
                  <a:cubicBezTo>
                    <a:pt x="44" y="22"/>
                    <a:pt x="43" y="26"/>
                    <a:pt x="42" y="30"/>
                  </a:cubicBezTo>
                  <a:cubicBezTo>
                    <a:pt x="42" y="31"/>
                    <a:pt x="42" y="32"/>
                    <a:pt x="41" y="33"/>
                  </a:cubicBezTo>
                  <a:cubicBezTo>
                    <a:pt x="41" y="34"/>
                    <a:pt x="40" y="34"/>
                    <a:pt x="40" y="34"/>
                  </a:cubicBezTo>
                  <a:cubicBezTo>
                    <a:pt x="40" y="34"/>
                    <a:pt x="39" y="34"/>
                    <a:pt x="39" y="34"/>
                  </a:cubicBezTo>
                  <a:cubicBezTo>
                    <a:pt x="38" y="34"/>
                    <a:pt x="37" y="33"/>
                    <a:pt x="36" y="33"/>
                  </a:cubicBezTo>
                  <a:cubicBezTo>
                    <a:pt x="35" y="32"/>
                    <a:pt x="34" y="31"/>
                    <a:pt x="33" y="31"/>
                  </a:cubicBezTo>
                  <a:cubicBezTo>
                    <a:pt x="34" y="31"/>
                    <a:pt x="35" y="32"/>
                    <a:pt x="36" y="33"/>
                  </a:cubicBezTo>
                  <a:cubicBezTo>
                    <a:pt x="37" y="33"/>
                    <a:pt x="38" y="34"/>
                    <a:pt x="39" y="34"/>
                  </a:cubicBezTo>
                  <a:cubicBezTo>
                    <a:pt x="39" y="34"/>
                    <a:pt x="39" y="34"/>
                    <a:pt x="40" y="34"/>
                  </a:cubicBezTo>
                  <a:cubicBezTo>
                    <a:pt x="41" y="34"/>
                    <a:pt x="42" y="33"/>
                    <a:pt x="42" y="32"/>
                  </a:cubicBezTo>
                  <a:cubicBezTo>
                    <a:pt x="42" y="31"/>
                    <a:pt x="42" y="31"/>
                    <a:pt x="42" y="30"/>
                  </a:cubicBezTo>
                  <a:cubicBezTo>
                    <a:pt x="43" y="26"/>
                    <a:pt x="44" y="22"/>
                    <a:pt x="45" y="19"/>
                  </a:cubicBezTo>
                  <a:moveTo>
                    <a:pt x="50" y="4"/>
                  </a:moveTo>
                  <a:cubicBezTo>
                    <a:pt x="49" y="5"/>
                    <a:pt x="49" y="6"/>
                    <a:pt x="48" y="7"/>
                  </a:cubicBezTo>
                  <a:cubicBezTo>
                    <a:pt x="49" y="6"/>
                    <a:pt x="49" y="6"/>
                    <a:pt x="49" y="5"/>
                  </a:cubicBezTo>
                  <a:cubicBezTo>
                    <a:pt x="49" y="5"/>
                    <a:pt x="49" y="4"/>
                    <a:pt x="50" y="4"/>
                  </a:cubicBezTo>
                  <a:moveTo>
                    <a:pt x="50" y="4"/>
                  </a:moveTo>
                  <a:cubicBezTo>
                    <a:pt x="50" y="4"/>
                    <a:pt x="50" y="4"/>
                    <a:pt x="50" y="4"/>
                  </a:cubicBezTo>
                  <a:cubicBezTo>
                    <a:pt x="50" y="4"/>
                    <a:pt x="50" y="4"/>
                    <a:pt x="50" y="4"/>
                  </a:cubicBezTo>
                  <a:cubicBezTo>
                    <a:pt x="50" y="4"/>
                    <a:pt x="50" y="4"/>
                    <a:pt x="50" y="4"/>
                  </a:cubicBezTo>
                  <a:moveTo>
                    <a:pt x="0" y="1"/>
                  </a:moveTo>
                  <a:cubicBezTo>
                    <a:pt x="4" y="5"/>
                    <a:pt x="7" y="9"/>
                    <a:pt x="11" y="13"/>
                  </a:cubicBezTo>
                  <a:cubicBezTo>
                    <a:pt x="11" y="13"/>
                    <a:pt x="11" y="14"/>
                    <a:pt x="12" y="14"/>
                  </a:cubicBezTo>
                  <a:cubicBezTo>
                    <a:pt x="11" y="14"/>
                    <a:pt x="11" y="13"/>
                    <a:pt x="11" y="13"/>
                  </a:cubicBezTo>
                  <a:cubicBezTo>
                    <a:pt x="7" y="9"/>
                    <a:pt x="4" y="5"/>
                    <a:pt x="0" y="1"/>
                  </a:cubicBezTo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</a:path>
              </a:pathLst>
            </a:custGeom>
            <a:solidFill>
              <a:srgbClr val="E8E3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9" name="Freeform 122"/>
            <p:cNvSpPr>
              <a:spLocks/>
            </p:cNvSpPr>
            <p:nvPr/>
          </p:nvSpPr>
          <p:spPr bwMode="auto">
            <a:xfrm>
              <a:off x="8813619" y="5946775"/>
              <a:ext cx="387350" cy="549275"/>
            </a:xfrm>
            <a:custGeom>
              <a:avLst/>
              <a:gdLst>
                <a:gd name="T0" fmla="*/ 143 w 147"/>
                <a:gd name="T1" fmla="*/ 0 h 208"/>
                <a:gd name="T2" fmla="*/ 133 w 147"/>
                <a:gd name="T3" fmla="*/ 9 h 208"/>
                <a:gd name="T4" fmla="*/ 117 w 147"/>
                <a:gd name="T5" fmla="*/ 23 h 208"/>
                <a:gd name="T6" fmla="*/ 78 w 147"/>
                <a:gd name="T7" fmla="*/ 45 h 208"/>
                <a:gd name="T8" fmla="*/ 34 w 147"/>
                <a:gd name="T9" fmla="*/ 54 h 208"/>
                <a:gd name="T10" fmla="*/ 29 w 147"/>
                <a:gd name="T11" fmla="*/ 54 h 208"/>
                <a:gd name="T12" fmla="*/ 24 w 147"/>
                <a:gd name="T13" fmla="*/ 54 h 208"/>
                <a:gd name="T14" fmla="*/ 24 w 147"/>
                <a:gd name="T15" fmla="*/ 54 h 208"/>
                <a:gd name="T16" fmla="*/ 9 w 147"/>
                <a:gd name="T17" fmla="*/ 54 h 208"/>
                <a:gd name="T18" fmla="*/ 2 w 147"/>
                <a:gd name="T19" fmla="*/ 57 h 208"/>
                <a:gd name="T20" fmla="*/ 1 w 147"/>
                <a:gd name="T21" fmla="*/ 66 h 208"/>
                <a:gd name="T22" fmla="*/ 0 w 147"/>
                <a:gd name="T23" fmla="*/ 75 h 208"/>
                <a:gd name="T24" fmla="*/ 1 w 147"/>
                <a:gd name="T25" fmla="*/ 98 h 208"/>
                <a:gd name="T26" fmla="*/ 1 w 147"/>
                <a:gd name="T27" fmla="*/ 100 h 208"/>
                <a:gd name="T28" fmla="*/ 1 w 147"/>
                <a:gd name="T29" fmla="*/ 104 h 208"/>
                <a:gd name="T30" fmla="*/ 3 w 147"/>
                <a:gd name="T31" fmla="*/ 116 h 208"/>
                <a:gd name="T32" fmla="*/ 22 w 147"/>
                <a:gd name="T33" fmla="*/ 164 h 208"/>
                <a:gd name="T34" fmla="*/ 29 w 147"/>
                <a:gd name="T35" fmla="*/ 175 h 208"/>
                <a:gd name="T36" fmla="*/ 40 w 147"/>
                <a:gd name="T37" fmla="*/ 187 h 208"/>
                <a:gd name="T38" fmla="*/ 50 w 147"/>
                <a:gd name="T39" fmla="*/ 196 h 208"/>
                <a:gd name="T40" fmla="*/ 65 w 147"/>
                <a:gd name="T41" fmla="*/ 207 h 208"/>
                <a:gd name="T42" fmla="*/ 69 w 147"/>
                <a:gd name="T43" fmla="*/ 208 h 208"/>
                <a:gd name="T44" fmla="*/ 71 w 147"/>
                <a:gd name="T45" fmla="*/ 204 h 208"/>
                <a:gd name="T46" fmla="*/ 77 w 147"/>
                <a:gd name="T47" fmla="*/ 181 h 208"/>
                <a:gd name="T48" fmla="*/ 79 w 147"/>
                <a:gd name="T49" fmla="*/ 178 h 208"/>
                <a:gd name="T50" fmla="*/ 78 w 147"/>
                <a:gd name="T51" fmla="*/ 173 h 208"/>
                <a:gd name="T52" fmla="*/ 65 w 147"/>
                <a:gd name="T53" fmla="*/ 160 h 208"/>
                <a:gd name="T54" fmla="*/ 43 w 147"/>
                <a:gd name="T55" fmla="*/ 113 h 208"/>
                <a:gd name="T56" fmla="*/ 62 w 147"/>
                <a:gd name="T57" fmla="*/ 87 h 208"/>
                <a:gd name="T58" fmla="*/ 91 w 147"/>
                <a:gd name="T59" fmla="*/ 74 h 208"/>
                <a:gd name="T60" fmla="*/ 119 w 147"/>
                <a:gd name="T61" fmla="*/ 57 h 208"/>
                <a:gd name="T62" fmla="*/ 145 w 147"/>
                <a:gd name="T63" fmla="*/ 20 h 208"/>
                <a:gd name="T64" fmla="*/ 145 w 147"/>
                <a:gd name="T65" fmla="*/ 1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47" h="208">
                  <a:moveTo>
                    <a:pt x="143" y="0"/>
                  </a:moveTo>
                  <a:cubicBezTo>
                    <a:pt x="143" y="0"/>
                    <a:pt x="143" y="0"/>
                    <a:pt x="143" y="0"/>
                  </a:cubicBezTo>
                  <a:cubicBezTo>
                    <a:pt x="141" y="1"/>
                    <a:pt x="140" y="2"/>
                    <a:pt x="139" y="3"/>
                  </a:cubicBezTo>
                  <a:cubicBezTo>
                    <a:pt x="137" y="5"/>
                    <a:pt x="135" y="7"/>
                    <a:pt x="133" y="9"/>
                  </a:cubicBezTo>
                  <a:cubicBezTo>
                    <a:pt x="131" y="12"/>
                    <a:pt x="127" y="15"/>
                    <a:pt x="124" y="17"/>
                  </a:cubicBezTo>
                  <a:cubicBezTo>
                    <a:pt x="122" y="19"/>
                    <a:pt x="119" y="21"/>
                    <a:pt x="117" y="23"/>
                  </a:cubicBezTo>
                  <a:cubicBezTo>
                    <a:pt x="116" y="24"/>
                    <a:pt x="116" y="24"/>
                    <a:pt x="115" y="25"/>
                  </a:cubicBezTo>
                  <a:cubicBezTo>
                    <a:pt x="103" y="33"/>
                    <a:pt x="91" y="40"/>
                    <a:pt x="78" y="45"/>
                  </a:cubicBezTo>
                  <a:cubicBezTo>
                    <a:pt x="64" y="51"/>
                    <a:pt x="49" y="54"/>
                    <a:pt x="34" y="54"/>
                  </a:cubicBezTo>
                  <a:cubicBezTo>
                    <a:pt x="34" y="54"/>
                    <a:pt x="34" y="54"/>
                    <a:pt x="34" y="54"/>
                  </a:cubicBezTo>
                  <a:cubicBezTo>
                    <a:pt x="33" y="54"/>
                    <a:pt x="32" y="54"/>
                    <a:pt x="31" y="54"/>
                  </a:cubicBezTo>
                  <a:cubicBezTo>
                    <a:pt x="30" y="54"/>
                    <a:pt x="30" y="54"/>
                    <a:pt x="29" y="54"/>
                  </a:cubicBezTo>
                  <a:cubicBezTo>
                    <a:pt x="27" y="54"/>
                    <a:pt x="26" y="54"/>
                    <a:pt x="24" y="54"/>
                  </a:cubicBezTo>
                  <a:cubicBezTo>
                    <a:pt x="24" y="54"/>
                    <a:pt x="24" y="54"/>
                    <a:pt x="24" y="54"/>
                  </a:cubicBezTo>
                  <a:cubicBezTo>
                    <a:pt x="24" y="54"/>
                    <a:pt x="24" y="54"/>
                    <a:pt x="24" y="54"/>
                  </a:cubicBezTo>
                  <a:cubicBezTo>
                    <a:pt x="24" y="54"/>
                    <a:pt x="24" y="54"/>
                    <a:pt x="24" y="54"/>
                  </a:cubicBezTo>
                  <a:cubicBezTo>
                    <a:pt x="21" y="54"/>
                    <a:pt x="17" y="54"/>
                    <a:pt x="14" y="54"/>
                  </a:cubicBezTo>
                  <a:cubicBezTo>
                    <a:pt x="12" y="54"/>
                    <a:pt x="11" y="54"/>
                    <a:pt x="9" y="54"/>
                  </a:cubicBezTo>
                  <a:cubicBezTo>
                    <a:pt x="7" y="54"/>
                    <a:pt x="5" y="54"/>
                    <a:pt x="4" y="55"/>
                  </a:cubicBezTo>
                  <a:cubicBezTo>
                    <a:pt x="3" y="55"/>
                    <a:pt x="2" y="56"/>
                    <a:pt x="2" y="57"/>
                  </a:cubicBezTo>
                  <a:cubicBezTo>
                    <a:pt x="2" y="58"/>
                    <a:pt x="2" y="59"/>
                    <a:pt x="1" y="60"/>
                  </a:cubicBezTo>
                  <a:cubicBezTo>
                    <a:pt x="1" y="62"/>
                    <a:pt x="1" y="64"/>
                    <a:pt x="1" y="66"/>
                  </a:cubicBezTo>
                  <a:cubicBezTo>
                    <a:pt x="1" y="69"/>
                    <a:pt x="1" y="71"/>
                    <a:pt x="1" y="73"/>
                  </a:cubicBezTo>
                  <a:cubicBezTo>
                    <a:pt x="1" y="73"/>
                    <a:pt x="0" y="74"/>
                    <a:pt x="0" y="75"/>
                  </a:cubicBezTo>
                  <a:cubicBezTo>
                    <a:pt x="0" y="81"/>
                    <a:pt x="0" y="87"/>
                    <a:pt x="1" y="93"/>
                  </a:cubicBezTo>
                  <a:cubicBezTo>
                    <a:pt x="1" y="95"/>
                    <a:pt x="1" y="96"/>
                    <a:pt x="1" y="98"/>
                  </a:cubicBezTo>
                  <a:cubicBezTo>
                    <a:pt x="1" y="99"/>
                    <a:pt x="1" y="99"/>
                    <a:pt x="1" y="100"/>
                  </a:cubicBezTo>
                  <a:cubicBezTo>
                    <a:pt x="1" y="100"/>
                    <a:pt x="1" y="100"/>
                    <a:pt x="1" y="100"/>
                  </a:cubicBezTo>
                  <a:cubicBezTo>
                    <a:pt x="1" y="100"/>
                    <a:pt x="1" y="100"/>
                    <a:pt x="1" y="100"/>
                  </a:cubicBezTo>
                  <a:cubicBezTo>
                    <a:pt x="1" y="101"/>
                    <a:pt x="1" y="102"/>
                    <a:pt x="1" y="104"/>
                  </a:cubicBezTo>
                  <a:cubicBezTo>
                    <a:pt x="2" y="107"/>
                    <a:pt x="2" y="110"/>
                    <a:pt x="3" y="114"/>
                  </a:cubicBezTo>
                  <a:cubicBezTo>
                    <a:pt x="3" y="114"/>
                    <a:pt x="3" y="115"/>
                    <a:pt x="3" y="116"/>
                  </a:cubicBezTo>
                  <a:cubicBezTo>
                    <a:pt x="3" y="116"/>
                    <a:pt x="4" y="117"/>
                    <a:pt x="4" y="117"/>
                  </a:cubicBezTo>
                  <a:cubicBezTo>
                    <a:pt x="7" y="133"/>
                    <a:pt x="13" y="149"/>
                    <a:pt x="22" y="164"/>
                  </a:cubicBezTo>
                  <a:cubicBezTo>
                    <a:pt x="24" y="168"/>
                    <a:pt x="27" y="171"/>
                    <a:pt x="29" y="174"/>
                  </a:cubicBezTo>
                  <a:cubicBezTo>
                    <a:pt x="29" y="175"/>
                    <a:pt x="29" y="175"/>
                    <a:pt x="29" y="175"/>
                  </a:cubicBezTo>
                  <a:cubicBezTo>
                    <a:pt x="29" y="175"/>
                    <a:pt x="29" y="175"/>
                    <a:pt x="29" y="175"/>
                  </a:cubicBezTo>
                  <a:cubicBezTo>
                    <a:pt x="33" y="179"/>
                    <a:pt x="36" y="183"/>
                    <a:pt x="40" y="187"/>
                  </a:cubicBezTo>
                  <a:cubicBezTo>
                    <a:pt x="40" y="187"/>
                    <a:pt x="40" y="188"/>
                    <a:pt x="41" y="188"/>
                  </a:cubicBezTo>
                  <a:cubicBezTo>
                    <a:pt x="44" y="191"/>
                    <a:pt x="47" y="193"/>
                    <a:pt x="50" y="196"/>
                  </a:cubicBezTo>
                  <a:cubicBezTo>
                    <a:pt x="54" y="199"/>
                    <a:pt x="58" y="202"/>
                    <a:pt x="62" y="205"/>
                  </a:cubicBezTo>
                  <a:cubicBezTo>
                    <a:pt x="63" y="205"/>
                    <a:pt x="64" y="206"/>
                    <a:pt x="65" y="207"/>
                  </a:cubicBezTo>
                  <a:cubicBezTo>
                    <a:pt x="66" y="207"/>
                    <a:pt x="67" y="208"/>
                    <a:pt x="68" y="208"/>
                  </a:cubicBezTo>
                  <a:cubicBezTo>
                    <a:pt x="68" y="208"/>
                    <a:pt x="69" y="208"/>
                    <a:pt x="69" y="208"/>
                  </a:cubicBezTo>
                  <a:cubicBezTo>
                    <a:pt x="69" y="208"/>
                    <a:pt x="70" y="208"/>
                    <a:pt x="70" y="207"/>
                  </a:cubicBezTo>
                  <a:cubicBezTo>
                    <a:pt x="71" y="206"/>
                    <a:pt x="71" y="205"/>
                    <a:pt x="71" y="204"/>
                  </a:cubicBezTo>
                  <a:cubicBezTo>
                    <a:pt x="72" y="200"/>
                    <a:pt x="73" y="196"/>
                    <a:pt x="74" y="193"/>
                  </a:cubicBezTo>
                  <a:cubicBezTo>
                    <a:pt x="75" y="189"/>
                    <a:pt x="76" y="185"/>
                    <a:pt x="77" y="181"/>
                  </a:cubicBezTo>
                  <a:cubicBezTo>
                    <a:pt x="78" y="180"/>
                    <a:pt x="78" y="179"/>
                    <a:pt x="79" y="178"/>
                  </a:cubicBezTo>
                  <a:cubicBezTo>
                    <a:pt x="79" y="178"/>
                    <a:pt x="79" y="178"/>
                    <a:pt x="79" y="178"/>
                  </a:cubicBezTo>
                  <a:cubicBezTo>
                    <a:pt x="79" y="178"/>
                    <a:pt x="79" y="178"/>
                    <a:pt x="79" y="178"/>
                  </a:cubicBezTo>
                  <a:cubicBezTo>
                    <a:pt x="79" y="176"/>
                    <a:pt x="79" y="174"/>
                    <a:pt x="78" y="173"/>
                  </a:cubicBezTo>
                  <a:cubicBezTo>
                    <a:pt x="76" y="171"/>
                    <a:pt x="75" y="170"/>
                    <a:pt x="74" y="169"/>
                  </a:cubicBezTo>
                  <a:cubicBezTo>
                    <a:pt x="71" y="165"/>
                    <a:pt x="68" y="163"/>
                    <a:pt x="65" y="160"/>
                  </a:cubicBezTo>
                  <a:cubicBezTo>
                    <a:pt x="58" y="152"/>
                    <a:pt x="51" y="143"/>
                    <a:pt x="47" y="134"/>
                  </a:cubicBezTo>
                  <a:cubicBezTo>
                    <a:pt x="44" y="127"/>
                    <a:pt x="42" y="120"/>
                    <a:pt x="43" y="113"/>
                  </a:cubicBezTo>
                  <a:cubicBezTo>
                    <a:pt x="43" y="109"/>
                    <a:pt x="44" y="106"/>
                    <a:pt x="46" y="103"/>
                  </a:cubicBezTo>
                  <a:cubicBezTo>
                    <a:pt x="50" y="96"/>
                    <a:pt x="54" y="91"/>
                    <a:pt x="62" y="87"/>
                  </a:cubicBezTo>
                  <a:cubicBezTo>
                    <a:pt x="66" y="84"/>
                    <a:pt x="70" y="82"/>
                    <a:pt x="74" y="80"/>
                  </a:cubicBezTo>
                  <a:cubicBezTo>
                    <a:pt x="80" y="78"/>
                    <a:pt x="85" y="76"/>
                    <a:pt x="91" y="74"/>
                  </a:cubicBezTo>
                  <a:cubicBezTo>
                    <a:pt x="99" y="71"/>
                    <a:pt x="107" y="66"/>
                    <a:pt x="114" y="61"/>
                  </a:cubicBezTo>
                  <a:cubicBezTo>
                    <a:pt x="116" y="60"/>
                    <a:pt x="117" y="58"/>
                    <a:pt x="119" y="57"/>
                  </a:cubicBezTo>
                  <a:cubicBezTo>
                    <a:pt x="127" y="50"/>
                    <a:pt x="133" y="42"/>
                    <a:pt x="138" y="34"/>
                  </a:cubicBezTo>
                  <a:cubicBezTo>
                    <a:pt x="141" y="29"/>
                    <a:pt x="143" y="25"/>
                    <a:pt x="145" y="20"/>
                  </a:cubicBezTo>
                  <a:cubicBezTo>
                    <a:pt x="147" y="14"/>
                    <a:pt x="147" y="8"/>
                    <a:pt x="146" y="2"/>
                  </a:cubicBezTo>
                  <a:cubicBezTo>
                    <a:pt x="146" y="2"/>
                    <a:pt x="145" y="1"/>
                    <a:pt x="145" y="1"/>
                  </a:cubicBezTo>
                  <a:cubicBezTo>
                    <a:pt x="145" y="0"/>
                    <a:pt x="144" y="0"/>
                    <a:pt x="143" y="0"/>
                  </a:cubicBezTo>
                </a:path>
              </a:pathLst>
            </a:custGeom>
            <a:solidFill>
              <a:srgbClr val="CEC0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0" name="Freeform 123"/>
            <p:cNvSpPr>
              <a:spLocks noEditPoints="1"/>
            </p:cNvSpPr>
            <p:nvPr/>
          </p:nvSpPr>
          <p:spPr bwMode="auto">
            <a:xfrm>
              <a:off x="8577081" y="4962525"/>
              <a:ext cx="279400" cy="365125"/>
            </a:xfrm>
            <a:custGeom>
              <a:avLst/>
              <a:gdLst>
                <a:gd name="T0" fmla="*/ 0 w 106"/>
                <a:gd name="T1" fmla="*/ 138 h 138"/>
                <a:gd name="T2" fmla="*/ 0 w 106"/>
                <a:gd name="T3" fmla="*/ 138 h 138"/>
                <a:gd name="T4" fmla="*/ 0 w 106"/>
                <a:gd name="T5" fmla="*/ 138 h 138"/>
                <a:gd name="T6" fmla="*/ 0 w 106"/>
                <a:gd name="T7" fmla="*/ 138 h 138"/>
                <a:gd name="T8" fmla="*/ 64 w 106"/>
                <a:gd name="T9" fmla="*/ 66 h 138"/>
                <a:gd name="T10" fmla="*/ 63 w 106"/>
                <a:gd name="T11" fmla="*/ 68 h 138"/>
                <a:gd name="T12" fmla="*/ 54 w 106"/>
                <a:gd name="T13" fmla="*/ 100 h 138"/>
                <a:gd name="T14" fmla="*/ 53 w 106"/>
                <a:gd name="T15" fmla="*/ 104 h 138"/>
                <a:gd name="T16" fmla="*/ 51 w 106"/>
                <a:gd name="T17" fmla="*/ 106 h 138"/>
                <a:gd name="T18" fmla="*/ 48 w 106"/>
                <a:gd name="T19" fmla="*/ 108 h 138"/>
                <a:gd name="T20" fmla="*/ 48 w 106"/>
                <a:gd name="T21" fmla="*/ 108 h 138"/>
                <a:gd name="T22" fmla="*/ 50 w 106"/>
                <a:gd name="T23" fmla="*/ 107 h 138"/>
                <a:gd name="T24" fmla="*/ 54 w 106"/>
                <a:gd name="T25" fmla="*/ 103 h 138"/>
                <a:gd name="T26" fmla="*/ 55 w 106"/>
                <a:gd name="T27" fmla="*/ 93 h 138"/>
                <a:gd name="T28" fmla="*/ 64 w 106"/>
                <a:gd name="T29" fmla="*/ 66 h 138"/>
                <a:gd name="T30" fmla="*/ 89 w 106"/>
                <a:gd name="T31" fmla="*/ 29 h 138"/>
                <a:gd name="T32" fmla="*/ 70 w 106"/>
                <a:gd name="T33" fmla="*/ 54 h 138"/>
                <a:gd name="T34" fmla="*/ 71 w 106"/>
                <a:gd name="T35" fmla="*/ 51 h 138"/>
                <a:gd name="T36" fmla="*/ 89 w 106"/>
                <a:gd name="T37" fmla="*/ 29 h 138"/>
                <a:gd name="T38" fmla="*/ 104 w 106"/>
                <a:gd name="T39" fmla="*/ 16 h 138"/>
                <a:gd name="T40" fmla="*/ 102 w 106"/>
                <a:gd name="T41" fmla="*/ 17 h 138"/>
                <a:gd name="T42" fmla="*/ 101 w 106"/>
                <a:gd name="T43" fmla="*/ 18 h 138"/>
                <a:gd name="T44" fmla="*/ 103 w 106"/>
                <a:gd name="T45" fmla="*/ 17 h 138"/>
                <a:gd name="T46" fmla="*/ 104 w 106"/>
                <a:gd name="T47" fmla="*/ 16 h 138"/>
                <a:gd name="T48" fmla="*/ 104 w 106"/>
                <a:gd name="T49" fmla="*/ 11 h 138"/>
                <a:gd name="T50" fmla="*/ 105 w 106"/>
                <a:gd name="T51" fmla="*/ 12 h 138"/>
                <a:gd name="T52" fmla="*/ 105 w 106"/>
                <a:gd name="T53" fmla="*/ 15 h 138"/>
                <a:gd name="T54" fmla="*/ 105 w 106"/>
                <a:gd name="T55" fmla="*/ 12 h 138"/>
                <a:gd name="T56" fmla="*/ 104 w 106"/>
                <a:gd name="T57" fmla="*/ 11 h 138"/>
                <a:gd name="T58" fmla="*/ 91 w 106"/>
                <a:gd name="T59" fmla="*/ 0 h 138"/>
                <a:gd name="T60" fmla="*/ 98 w 106"/>
                <a:gd name="T61" fmla="*/ 5 h 138"/>
                <a:gd name="T62" fmla="*/ 91 w 106"/>
                <a:gd name="T63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6" h="138">
                  <a:moveTo>
                    <a:pt x="0" y="138"/>
                  </a:moveTo>
                  <a:cubicBezTo>
                    <a:pt x="0" y="138"/>
                    <a:pt x="0" y="138"/>
                    <a:pt x="0" y="138"/>
                  </a:cubicBezTo>
                  <a:cubicBezTo>
                    <a:pt x="0" y="138"/>
                    <a:pt x="0" y="138"/>
                    <a:pt x="0" y="138"/>
                  </a:cubicBezTo>
                  <a:cubicBezTo>
                    <a:pt x="0" y="138"/>
                    <a:pt x="0" y="138"/>
                    <a:pt x="0" y="138"/>
                  </a:cubicBezTo>
                  <a:moveTo>
                    <a:pt x="64" y="66"/>
                  </a:moveTo>
                  <a:cubicBezTo>
                    <a:pt x="63" y="67"/>
                    <a:pt x="63" y="67"/>
                    <a:pt x="63" y="68"/>
                  </a:cubicBezTo>
                  <a:cubicBezTo>
                    <a:pt x="58" y="78"/>
                    <a:pt x="56" y="89"/>
                    <a:pt x="54" y="100"/>
                  </a:cubicBezTo>
                  <a:cubicBezTo>
                    <a:pt x="54" y="101"/>
                    <a:pt x="54" y="103"/>
                    <a:pt x="53" y="104"/>
                  </a:cubicBezTo>
                  <a:cubicBezTo>
                    <a:pt x="53" y="104"/>
                    <a:pt x="52" y="105"/>
                    <a:pt x="51" y="106"/>
                  </a:cubicBezTo>
                  <a:cubicBezTo>
                    <a:pt x="50" y="107"/>
                    <a:pt x="49" y="107"/>
                    <a:pt x="48" y="108"/>
                  </a:cubicBezTo>
                  <a:cubicBezTo>
                    <a:pt x="48" y="108"/>
                    <a:pt x="48" y="108"/>
                    <a:pt x="48" y="108"/>
                  </a:cubicBezTo>
                  <a:cubicBezTo>
                    <a:pt x="49" y="108"/>
                    <a:pt x="49" y="107"/>
                    <a:pt x="50" y="107"/>
                  </a:cubicBezTo>
                  <a:cubicBezTo>
                    <a:pt x="52" y="106"/>
                    <a:pt x="53" y="105"/>
                    <a:pt x="54" y="103"/>
                  </a:cubicBezTo>
                  <a:cubicBezTo>
                    <a:pt x="54" y="99"/>
                    <a:pt x="55" y="96"/>
                    <a:pt x="55" y="93"/>
                  </a:cubicBezTo>
                  <a:cubicBezTo>
                    <a:pt x="57" y="83"/>
                    <a:pt x="60" y="75"/>
                    <a:pt x="64" y="66"/>
                  </a:cubicBezTo>
                  <a:moveTo>
                    <a:pt x="89" y="29"/>
                  </a:moveTo>
                  <a:cubicBezTo>
                    <a:pt x="82" y="37"/>
                    <a:pt x="75" y="45"/>
                    <a:pt x="70" y="54"/>
                  </a:cubicBezTo>
                  <a:cubicBezTo>
                    <a:pt x="71" y="53"/>
                    <a:pt x="71" y="52"/>
                    <a:pt x="71" y="51"/>
                  </a:cubicBezTo>
                  <a:cubicBezTo>
                    <a:pt x="77" y="43"/>
                    <a:pt x="82" y="36"/>
                    <a:pt x="89" y="29"/>
                  </a:cubicBezTo>
                  <a:moveTo>
                    <a:pt x="104" y="16"/>
                  </a:moveTo>
                  <a:cubicBezTo>
                    <a:pt x="104" y="16"/>
                    <a:pt x="103" y="17"/>
                    <a:pt x="102" y="17"/>
                  </a:cubicBezTo>
                  <a:cubicBezTo>
                    <a:pt x="102" y="18"/>
                    <a:pt x="101" y="18"/>
                    <a:pt x="101" y="18"/>
                  </a:cubicBezTo>
                  <a:cubicBezTo>
                    <a:pt x="102" y="18"/>
                    <a:pt x="102" y="17"/>
                    <a:pt x="103" y="17"/>
                  </a:cubicBezTo>
                  <a:cubicBezTo>
                    <a:pt x="103" y="17"/>
                    <a:pt x="104" y="16"/>
                    <a:pt x="104" y="16"/>
                  </a:cubicBezTo>
                  <a:moveTo>
                    <a:pt x="104" y="11"/>
                  </a:moveTo>
                  <a:cubicBezTo>
                    <a:pt x="105" y="11"/>
                    <a:pt x="105" y="12"/>
                    <a:pt x="105" y="12"/>
                  </a:cubicBezTo>
                  <a:cubicBezTo>
                    <a:pt x="106" y="13"/>
                    <a:pt x="105" y="14"/>
                    <a:pt x="105" y="15"/>
                  </a:cubicBezTo>
                  <a:cubicBezTo>
                    <a:pt x="106" y="14"/>
                    <a:pt x="106" y="13"/>
                    <a:pt x="105" y="12"/>
                  </a:cubicBezTo>
                  <a:cubicBezTo>
                    <a:pt x="105" y="12"/>
                    <a:pt x="105" y="11"/>
                    <a:pt x="104" y="11"/>
                  </a:cubicBezTo>
                  <a:moveTo>
                    <a:pt x="91" y="0"/>
                  </a:moveTo>
                  <a:cubicBezTo>
                    <a:pt x="94" y="2"/>
                    <a:pt x="96" y="3"/>
                    <a:pt x="98" y="5"/>
                  </a:cubicBezTo>
                  <a:cubicBezTo>
                    <a:pt x="96" y="3"/>
                    <a:pt x="94" y="1"/>
                    <a:pt x="91" y="0"/>
                  </a:cubicBezTo>
                </a:path>
              </a:pathLst>
            </a:custGeom>
            <a:solidFill>
              <a:srgbClr val="E8E3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1" name="Freeform 124"/>
            <p:cNvSpPr>
              <a:spLocks/>
            </p:cNvSpPr>
            <p:nvPr/>
          </p:nvSpPr>
          <p:spPr bwMode="auto">
            <a:xfrm>
              <a:off x="8521519" y="4953000"/>
              <a:ext cx="334963" cy="374650"/>
            </a:xfrm>
            <a:custGeom>
              <a:avLst/>
              <a:gdLst>
                <a:gd name="T0" fmla="*/ 104 w 127"/>
                <a:gd name="T1" fmla="*/ 0 h 142"/>
                <a:gd name="T2" fmla="*/ 102 w 127"/>
                <a:gd name="T3" fmla="*/ 0 h 142"/>
                <a:gd name="T4" fmla="*/ 89 w 127"/>
                <a:gd name="T5" fmla="*/ 8 h 142"/>
                <a:gd name="T6" fmla="*/ 80 w 127"/>
                <a:gd name="T7" fmla="*/ 17 h 142"/>
                <a:gd name="T8" fmla="*/ 74 w 127"/>
                <a:gd name="T9" fmla="*/ 25 h 142"/>
                <a:gd name="T10" fmla="*/ 63 w 127"/>
                <a:gd name="T11" fmla="*/ 68 h 142"/>
                <a:gd name="T12" fmla="*/ 63 w 127"/>
                <a:gd name="T13" fmla="*/ 74 h 142"/>
                <a:gd name="T14" fmla="*/ 58 w 127"/>
                <a:gd name="T15" fmla="*/ 89 h 142"/>
                <a:gd name="T16" fmla="*/ 50 w 127"/>
                <a:gd name="T17" fmla="*/ 95 h 142"/>
                <a:gd name="T18" fmla="*/ 39 w 127"/>
                <a:gd name="T19" fmla="*/ 96 h 142"/>
                <a:gd name="T20" fmla="*/ 28 w 127"/>
                <a:gd name="T21" fmla="*/ 98 h 142"/>
                <a:gd name="T22" fmla="*/ 5 w 127"/>
                <a:gd name="T23" fmla="*/ 111 h 142"/>
                <a:gd name="T24" fmla="*/ 1 w 127"/>
                <a:gd name="T25" fmla="*/ 116 h 142"/>
                <a:gd name="T26" fmla="*/ 1 w 127"/>
                <a:gd name="T27" fmla="*/ 121 h 142"/>
                <a:gd name="T28" fmla="*/ 19 w 127"/>
                <a:gd name="T29" fmla="*/ 141 h 142"/>
                <a:gd name="T30" fmla="*/ 21 w 127"/>
                <a:gd name="T31" fmla="*/ 142 h 142"/>
                <a:gd name="T32" fmla="*/ 21 w 127"/>
                <a:gd name="T33" fmla="*/ 142 h 142"/>
                <a:gd name="T34" fmla="*/ 22 w 127"/>
                <a:gd name="T35" fmla="*/ 141 h 142"/>
                <a:gd name="T36" fmla="*/ 25 w 127"/>
                <a:gd name="T37" fmla="*/ 139 h 142"/>
                <a:gd name="T38" fmla="*/ 43 w 127"/>
                <a:gd name="T39" fmla="*/ 126 h 142"/>
                <a:gd name="T40" fmla="*/ 68 w 127"/>
                <a:gd name="T41" fmla="*/ 112 h 142"/>
                <a:gd name="T42" fmla="*/ 69 w 127"/>
                <a:gd name="T43" fmla="*/ 112 h 142"/>
                <a:gd name="T44" fmla="*/ 69 w 127"/>
                <a:gd name="T45" fmla="*/ 112 h 142"/>
                <a:gd name="T46" fmla="*/ 72 w 127"/>
                <a:gd name="T47" fmla="*/ 110 h 142"/>
                <a:gd name="T48" fmla="*/ 74 w 127"/>
                <a:gd name="T49" fmla="*/ 108 h 142"/>
                <a:gd name="T50" fmla="*/ 75 w 127"/>
                <a:gd name="T51" fmla="*/ 104 h 142"/>
                <a:gd name="T52" fmla="*/ 84 w 127"/>
                <a:gd name="T53" fmla="*/ 72 h 142"/>
                <a:gd name="T54" fmla="*/ 85 w 127"/>
                <a:gd name="T55" fmla="*/ 70 h 142"/>
                <a:gd name="T56" fmla="*/ 91 w 127"/>
                <a:gd name="T57" fmla="*/ 58 h 142"/>
                <a:gd name="T58" fmla="*/ 110 w 127"/>
                <a:gd name="T59" fmla="*/ 33 h 142"/>
                <a:gd name="T60" fmla="*/ 122 w 127"/>
                <a:gd name="T61" fmla="*/ 22 h 142"/>
                <a:gd name="T62" fmla="*/ 123 w 127"/>
                <a:gd name="T63" fmla="*/ 21 h 142"/>
                <a:gd name="T64" fmla="*/ 125 w 127"/>
                <a:gd name="T65" fmla="*/ 20 h 142"/>
                <a:gd name="T66" fmla="*/ 126 w 127"/>
                <a:gd name="T67" fmla="*/ 19 h 142"/>
                <a:gd name="T68" fmla="*/ 126 w 127"/>
                <a:gd name="T69" fmla="*/ 19 h 142"/>
                <a:gd name="T70" fmla="*/ 126 w 127"/>
                <a:gd name="T71" fmla="*/ 16 h 142"/>
                <a:gd name="T72" fmla="*/ 125 w 127"/>
                <a:gd name="T73" fmla="*/ 15 h 142"/>
                <a:gd name="T74" fmla="*/ 119 w 127"/>
                <a:gd name="T75" fmla="*/ 9 h 142"/>
                <a:gd name="T76" fmla="*/ 112 w 127"/>
                <a:gd name="T77" fmla="*/ 4 h 142"/>
                <a:gd name="T78" fmla="*/ 106 w 127"/>
                <a:gd name="T79" fmla="*/ 0 h 142"/>
                <a:gd name="T80" fmla="*/ 104 w 127"/>
                <a:gd name="T81" fmla="*/ 0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27" h="142">
                  <a:moveTo>
                    <a:pt x="104" y="0"/>
                  </a:moveTo>
                  <a:cubicBezTo>
                    <a:pt x="104" y="0"/>
                    <a:pt x="103" y="0"/>
                    <a:pt x="102" y="0"/>
                  </a:cubicBezTo>
                  <a:cubicBezTo>
                    <a:pt x="97" y="2"/>
                    <a:pt x="93" y="4"/>
                    <a:pt x="89" y="8"/>
                  </a:cubicBezTo>
                  <a:cubicBezTo>
                    <a:pt x="86" y="11"/>
                    <a:pt x="83" y="14"/>
                    <a:pt x="80" y="17"/>
                  </a:cubicBezTo>
                  <a:cubicBezTo>
                    <a:pt x="78" y="19"/>
                    <a:pt x="76" y="22"/>
                    <a:pt x="74" y="25"/>
                  </a:cubicBezTo>
                  <a:cubicBezTo>
                    <a:pt x="67" y="38"/>
                    <a:pt x="63" y="52"/>
                    <a:pt x="63" y="68"/>
                  </a:cubicBezTo>
                  <a:cubicBezTo>
                    <a:pt x="63" y="70"/>
                    <a:pt x="63" y="72"/>
                    <a:pt x="63" y="74"/>
                  </a:cubicBezTo>
                  <a:cubicBezTo>
                    <a:pt x="62" y="79"/>
                    <a:pt x="61" y="84"/>
                    <a:pt x="58" y="89"/>
                  </a:cubicBezTo>
                  <a:cubicBezTo>
                    <a:pt x="56" y="92"/>
                    <a:pt x="54" y="94"/>
                    <a:pt x="50" y="95"/>
                  </a:cubicBezTo>
                  <a:cubicBezTo>
                    <a:pt x="46" y="95"/>
                    <a:pt x="43" y="96"/>
                    <a:pt x="39" y="96"/>
                  </a:cubicBezTo>
                  <a:cubicBezTo>
                    <a:pt x="35" y="97"/>
                    <a:pt x="32" y="97"/>
                    <a:pt x="28" y="98"/>
                  </a:cubicBezTo>
                  <a:cubicBezTo>
                    <a:pt x="19" y="101"/>
                    <a:pt x="11" y="105"/>
                    <a:pt x="5" y="111"/>
                  </a:cubicBezTo>
                  <a:cubicBezTo>
                    <a:pt x="3" y="113"/>
                    <a:pt x="2" y="115"/>
                    <a:pt x="1" y="116"/>
                  </a:cubicBezTo>
                  <a:cubicBezTo>
                    <a:pt x="0" y="118"/>
                    <a:pt x="0" y="120"/>
                    <a:pt x="1" y="121"/>
                  </a:cubicBezTo>
                  <a:cubicBezTo>
                    <a:pt x="6" y="129"/>
                    <a:pt x="13" y="135"/>
                    <a:pt x="19" y="141"/>
                  </a:cubicBezTo>
                  <a:cubicBezTo>
                    <a:pt x="20" y="141"/>
                    <a:pt x="20" y="142"/>
                    <a:pt x="21" y="142"/>
                  </a:cubicBezTo>
                  <a:cubicBezTo>
                    <a:pt x="21" y="142"/>
                    <a:pt x="21" y="142"/>
                    <a:pt x="21" y="142"/>
                  </a:cubicBezTo>
                  <a:cubicBezTo>
                    <a:pt x="21" y="142"/>
                    <a:pt x="22" y="142"/>
                    <a:pt x="22" y="141"/>
                  </a:cubicBezTo>
                  <a:cubicBezTo>
                    <a:pt x="23" y="141"/>
                    <a:pt x="24" y="140"/>
                    <a:pt x="25" y="139"/>
                  </a:cubicBezTo>
                  <a:cubicBezTo>
                    <a:pt x="31" y="135"/>
                    <a:pt x="36" y="130"/>
                    <a:pt x="43" y="126"/>
                  </a:cubicBezTo>
                  <a:cubicBezTo>
                    <a:pt x="51" y="121"/>
                    <a:pt x="59" y="116"/>
                    <a:pt x="68" y="112"/>
                  </a:cubicBezTo>
                  <a:cubicBezTo>
                    <a:pt x="68" y="112"/>
                    <a:pt x="69" y="112"/>
                    <a:pt x="69" y="112"/>
                  </a:cubicBezTo>
                  <a:cubicBezTo>
                    <a:pt x="69" y="112"/>
                    <a:pt x="69" y="112"/>
                    <a:pt x="69" y="112"/>
                  </a:cubicBezTo>
                  <a:cubicBezTo>
                    <a:pt x="70" y="111"/>
                    <a:pt x="71" y="111"/>
                    <a:pt x="72" y="110"/>
                  </a:cubicBezTo>
                  <a:cubicBezTo>
                    <a:pt x="73" y="109"/>
                    <a:pt x="74" y="108"/>
                    <a:pt x="74" y="108"/>
                  </a:cubicBezTo>
                  <a:cubicBezTo>
                    <a:pt x="75" y="107"/>
                    <a:pt x="75" y="105"/>
                    <a:pt x="75" y="104"/>
                  </a:cubicBezTo>
                  <a:cubicBezTo>
                    <a:pt x="77" y="93"/>
                    <a:pt x="79" y="82"/>
                    <a:pt x="84" y="72"/>
                  </a:cubicBezTo>
                  <a:cubicBezTo>
                    <a:pt x="84" y="71"/>
                    <a:pt x="84" y="71"/>
                    <a:pt x="85" y="70"/>
                  </a:cubicBezTo>
                  <a:cubicBezTo>
                    <a:pt x="87" y="66"/>
                    <a:pt x="89" y="62"/>
                    <a:pt x="91" y="58"/>
                  </a:cubicBezTo>
                  <a:cubicBezTo>
                    <a:pt x="96" y="49"/>
                    <a:pt x="103" y="41"/>
                    <a:pt x="110" y="33"/>
                  </a:cubicBezTo>
                  <a:cubicBezTo>
                    <a:pt x="114" y="29"/>
                    <a:pt x="118" y="26"/>
                    <a:pt x="122" y="22"/>
                  </a:cubicBezTo>
                  <a:cubicBezTo>
                    <a:pt x="122" y="22"/>
                    <a:pt x="123" y="22"/>
                    <a:pt x="123" y="21"/>
                  </a:cubicBezTo>
                  <a:cubicBezTo>
                    <a:pt x="124" y="21"/>
                    <a:pt x="125" y="20"/>
                    <a:pt x="125" y="20"/>
                  </a:cubicBezTo>
                  <a:cubicBezTo>
                    <a:pt x="125" y="19"/>
                    <a:pt x="125" y="19"/>
                    <a:pt x="126" y="19"/>
                  </a:cubicBezTo>
                  <a:cubicBezTo>
                    <a:pt x="126" y="19"/>
                    <a:pt x="126" y="19"/>
                    <a:pt x="126" y="19"/>
                  </a:cubicBezTo>
                  <a:cubicBezTo>
                    <a:pt x="126" y="18"/>
                    <a:pt x="127" y="17"/>
                    <a:pt x="126" y="16"/>
                  </a:cubicBezTo>
                  <a:cubicBezTo>
                    <a:pt x="126" y="16"/>
                    <a:pt x="126" y="15"/>
                    <a:pt x="125" y="15"/>
                  </a:cubicBezTo>
                  <a:cubicBezTo>
                    <a:pt x="124" y="13"/>
                    <a:pt x="121" y="11"/>
                    <a:pt x="119" y="9"/>
                  </a:cubicBezTo>
                  <a:cubicBezTo>
                    <a:pt x="117" y="7"/>
                    <a:pt x="115" y="6"/>
                    <a:pt x="112" y="4"/>
                  </a:cubicBezTo>
                  <a:cubicBezTo>
                    <a:pt x="110" y="2"/>
                    <a:pt x="108" y="1"/>
                    <a:pt x="106" y="0"/>
                  </a:cubicBezTo>
                  <a:cubicBezTo>
                    <a:pt x="106" y="0"/>
                    <a:pt x="105" y="0"/>
                    <a:pt x="104" y="0"/>
                  </a:cubicBezTo>
                </a:path>
              </a:pathLst>
            </a:custGeom>
            <a:solidFill>
              <a:srgbClr val="CEC0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2" name="Freeform 125"/>
            <p:cNvSpPr>
              <a:spLocks noEditPoints="1"/>
            </p:cNvSpPr>
            <p:nvPr/>
          </p:nvSpPr>
          <p:spPr bwMode="auto">
            <a:xfrm>
              <a:off x="8616769" y="5729288"/>
              <a:ext cx="112713" cy="90488"/>
            </a:xfrm>
            <a:custGeom>
              <a:avLst/>
              <a:gdLst>
                <a:gd name="T0" fmla="*/ 26 w 43"/>
                <a:gd name="T1" fmla="*/ 12 h 34"/>
                <a:gd name="T2" fmla="*/ 29 w 43"/>
                <a:gd name="T3" fmla="*/ 15 h 34"/>
                <a:gd name="T4" fmla="*/ 38 w 43"/>
                <a:gd name="T5" fmla="*/ 26 h 34"/>
                <a:gd name="T6" fmla="*/ 43 w 43"/>
                <a:gd name="T7" fmla="*/ 34 h 34"/>
                <a:gd name="T8" fmla="*/ 34 w 43"/>
                <a:gd name="T9" fmla="*/ 21 h 34"/>
                <a:gd name="T10" fmla="*/ 26 w 43"/>
                <a:gd name="T11" fmla="*/ 12 h 34"/>
                <a:gd name="T12" fmla="*/ 0 w 43"/>
                <a:gd name="T13" fmla="*/ 0 h 34"/>
                <a:gd name="T14" fmla="*/ 6 w 43"/>
                <a:gd name="T15" fmla="*/ 2 h 34"/>
                <a:gd name="T16" fmla="*/ 11 w 43"/>
                <a:gd name="T17" fmla="*/ 3 h 34"/>
                <a:gd name="T18" fmla="*/ 4 w 43"/>
                <a:gd name="T19" fmla="*/ 1 h 34"/>
                <a:gd name="T20" fmla="*/ 0 w 43"/>
                <a:gd name="T21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3" h="34">
                  <a:moveTo>
                    <a:pt x="26" y="12"/>
                  </a:moveTo>
                  <a:cubicBezTo>
                    <a:pt x="27" y="13"/>
                    <a:pt x="28" y="14"/>
                    <a:pt x="29" y="15"/>
                  </a:cubicBezTo>
                  <a:cubicBezTo>
                    <a:pt x="32" y="18"/>
                    <a:pt x="35" y="22"/>
                    <a:pt x="38" y="26"/>
                  </a:cubicBezTo>
                  <a:cubicBezTo>
                    <a:pt x="40" y="28"/>
                    <a:pt x="42" y="31"/>
                    <a:pt x="43" y="34"/>
                  </a:cubicBezTo>
                  <a:cubicBezTo>
                    <a:pt x="41" y="29"/>
                    <a:pt x="37" y="25"/>
                    <a:pt x="34" y="21"/>
                  </a:cubicBezTo>
                  <a:cubicBezTo>
                    <a:pt x="32" y="18"/>
                    <a:pt x="29" y="15"/>
                    <a:pt x="26" y="12"/>
                  </a:cubicBezTo>
                  <a:moveTo>
                    <a:pt x="0" y="0"/>
                  </a:moveTo>
                  <a:cubicBezTo>
                    <a:pt x="2" y="1"/>
                    <a:pt x="4" y="1"/>
                    <a:pt x="6" y="2"/>
                  </a:cubicBezTo>
                  <a:cubicBezTo>
                    <a:pt x="8" y="2"/>
                    <a:pt x="9" y="3"/>
                    <a:pt x="11" y="3"/>
                  </a:cubicBezTo>
                  <a:cubicBezTo>
                    <a:pt x="9" y="2"/>
                    <a:pt x="6" y="2"/>
                    <a:pt x="4" y="1"/>
                  </a:cubicBezTo>
                  <a:cubicBezTo>
                    <a:pt x="3" y="1"/>
                    <a:pt x="1" y="1"/>
                    <a:pt x="0" y="0"/>
                  </a:cubicBezTo>
                </a:path>
              </a:pathLst>
            </a:custGeom>
            <a:solidFill>
              <a:srgbClr val="E8E3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3" name="Freeform 126"/>
            <p:cNvSpPr>
              <a:spLocks noEditPoints="1"/>
            </p:cNvSpPr>
            <p:nvPr/>
          </p:nvSpPr>
          <p:spPr bwMode="auto">
            <a:xfrm>
              <a:off x="8761231" y="5886450"/>
              <a:ext cx="28575" cy="15875"/>
            </a:xfrm>
            <a:custGeom>
              <a:avLst/>
              <a:gdLst>
                <a:gd name="T0" fmla="*/ 5 w 11"/>
                <a:gd name="T1" fmla="*/ 5 h 6"/>
                <a:gd name="T2" fmla="*/ 6 w 11"/>
                <a:gd name="T3" fmla="*/ 5 h 6"/>
                <a:gd name="T4" fmla="*/ 11 w 11"/>
                <a:gd name="T5" fmla="*/ 6 h 6"/>
                <a:gd name="T6" fmla="*/ 5 w 11"/>
                <a:gd name="T7" fmla="*/ 5 h 6"/>
                <a:gd name="T8" fmla="*/ 0 w 11"/>
                <a:gd name="T9" fmla="*/ 0 h 6"/>
                <a:gd name="T10" fmla="*/ 1 w 11"/>
                <a:gd name="T11" fmla="*/ 1 h 6"/>
                <a:gd name="T12" fmla="*/ 1 w 11"/>
                <a:gd name="T13" fmla="*/ 2 h 6"/>
                <a:gd name="T14" fmla="*/ 1 w 11"/>
                <a:gd name="T15" fmla="*/ 2 h 6"/>
                <a:gd name="T16" fmla="*/ 0 w 11"/>
                <a:gd name="T1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5" y="5"/>
                  </a:moveTo>
                  <a:cubicBezTo>
                    <a:pt x="5" y="5"/>
                    <a:pt x="5" y="5"/>
                    <a:pt x="6" y="5"/>
                  </a:cubicBezTo>
                  <a:cubicBezTo>
                    <a:pt x="7" y="5"/>
                    <a:pt x="9" y="6"/>
                    <a:pt x="11" y="6"/>
                  </a:cubicBezTo>
                  <a:cubicBezTo>
                    <a:pt x="9" y="6"/>
                    <a:pt x="7" y="5"/>
                    <a:pt x="5" y="5"/>
                  </a:cubicBezTo>
                  <a:moveTo>
                    <a:pt x="0" y="0"/>
                  </a:moveTo>
                  <a:cubicBezTo>
                    <a:pt x="1" y="0"/>
                    <a:pt x="1" y="1"/>
                    <a:pt x="1" y="1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0"/>
                    <a:pt x="0" y="0"/>
                  </a:cubicBezTo>
                </a:path>
              </a:pathLst>
            </a:custGeom>
            <a:solidFill>
              <a:srgbClr val="0B16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4" name="Freeform 127"/>
            <p:cNvSpPr>
              <a:spLocks/>
            </p:cNvSpPr>
            <p:nvPr/>
          </p:nvSpPr>
          <p:spPr bwMode="auto">
            <a:xfrm>
              <a:off x="8800919" y="5902325"/>
              <a:ext cx="28575" cy="0"/>
            </a:xfrm>
            <a:custGeom>
              <a:avLst/>
              <a:gdLst>
                <a:gd name="T0" fmla="*/ 11 w 11"/>
                <a:gd name="T1" fmla="*/ 5 w 11"/>
                <a:gd name="T2" fmla="*/ 0 w 11"/>
                <a:gd name="T3" fmla="*/ 6 w 11"/>
                <a:gd name="T4" fmla="*/ 11 w 1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11">
                  <a:moveTo>
                    <a:pt x="11" y="0"/>
                  </a:moveTo>
                  <a:cubicBezTo>
                    <a:pt x="9" y="0"/>
                    <a:pt x="7" y="0"/>
                    <a:pt x="5" y="0"/>
                  </a:cubicBezTo>
                  <a:cubicBezTo>
                    <a:pt x="3" y="0"/>
                    <a:pt x="2" y="0"/>
                    <a:pt x="0" y="0"/>
                  </a:cubicBezTo>
                  <a:cubicBezTo>
                    <a:pt x="2" y="0"/>
                    <a:pt x="4" y="0"/>
                    <a:pt x="6" y="0"/>
                  </a:cubicBezTo>
                  <a:cubicBezTo>
                    <a:pt x="7" y="0"/>
                    <a:pt x="9" y="0"/>
                    <a:pt x="11" y="0"/>
                  </a:cubicBezTo>
                </a:path>
              </a:pathLst>
            </a:custGeom>
            <a:solidFill>
              <a:srgbClr val="E8CF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5" name="Freeform 128"/>
            <p:cNvSpPr>
              <a:spLocks/>
            </p:cNvSpPr>
            <p:nvPr/>
          </p:nvSpPr>
          <p:spPr bwMode="auto">
            <a:xfrm>
              <a:off x="8586606" y="5716588"/>
              <a:ext cx="263525" cy="185738"/>
            </a:xfrm>
            <a:custGeom>
              <a:avLst/>
              <a:gdLst>
                <a:gd name="T0" fmla="*/ 4 w 100"/>
                <a:gd name="T1" fmla="*/ 0 h 70"/>
                <a:gd name="T2" fmla="*/ 3 w 100"/>
                <a:gd name="T3" fmla="*/ 0 h 70"/>
                <a:gd name="T4" fmla="*/ 1 w 100"/>
                <a:gd name="T5" fmla="*/ 1 h 70"/>
                <a:gd name="T6" fmla="*/ 0 w 100"/>
                <a:gd name="T7" fmla="*/ 2 h 70"/>
                <a:gd name="T8" fmla="*/ 1 w 100"/>
                <a:gd name="T9" fmla="*/ 3 h 70"/>
                <a:gd name="T10" fmla="*/ 11 w 100"/>
                <a:gd name="T11" fmla="*/ 5 h 70"/>
                <a:gd name="T12" fmla="*/ 15 w 100"/>
                <a:gd name="T13" fmla="*/ 6 h 70"/>
                <a:gd name="T14" fmla="*/ 22 w 100"/>
                <a:gd name="T15" fmla="*/ 8 h 70"/>
                <a:gd name="T16" fmla="*/ 37 w 100"/>
                <a:gd name="T17" fmla="*/ 17 h 70"/>
                <a:gd name="T18" fmla="*/ 45 w 100"/>
                <a:gd name="T19" fmla="*/ 26 h 70"/>
                <a:gd name="T20" fmla="*/ 54 w 100"/>
                <a:gd name="T21" fmla="*/ 39 h 70"/>
                <a:gd name="T22" fmla="*/ 60 w 100"/>
                <a:gd name="T23" fmla="*/ 49 h 70"/>
                <a:gd name="T24" fmla="*/ 66 w 100"/>
                <a:gd name="T25" fmla="*/ 64 h 70"/>
                <a:gd name="T26" fmla="*/ 67 w 100"/>
                <a:gd name="T27" fmla="*/ 66 h 70"/>
                <a:gd name="T28" fmla="*/ 67 w 100"/>
                <a:gd name="T29" fmla="*/ 66 h 70"/>
                <a:gd name="T30" fmla="*/ 71 w 100"/>
                <a:gd name="T31" fmla="*/ 69 h 70"/>
                <a:gd name="T32" fmla="*/ 77 w 100"/>
                <a:gd name="T33" fmla="*/ 70 h 70"/>
                <a:gd name="T34" fmla="*/ 81 w 100"/>
                <a:gd name="T35" fmla="*/ 70 h 70"/>
                <a:gd name="T36" fmla="*/ 86 w 100"/>
                <a:gd name="T37" fmla="*/ 70 h 70"/>
                <a:gd name="T38" fmla="*/ 92 w 100"/>
                <a:gd name="T39" fmla="*/ 70 h 70"/>
                <a:gd name="T40" fmla="*/ 98 w 100"/>
                <a:gd name="T41" fmla="*/ 70 h 70"/>
                <a:gd name="T42" fmla="*/ 100 w 100"/>
                <a:gd name="T43" fmla="*/ 66 h 70"/>
                <a:gd name="T44" fmla="*/ 97 w 100"/>
                <a:gd name="T45" fmla="*/ 56 h 70"/>
                <a:gd name="T46" fmla="*/ 84 w 100"/>
                <a:gd name="T47" fmla="*/ 35 h 70"/>
                <a:gd name="T48" fmla="*/ 59 w 100"/>
                <a:gd name="T49" fmla="*/ 13 h 70"/>
                <a:gd name="T50" fmla="*/ 16 w 100"/>
                <a:gd name="T51" fmla="*/ 1 h 70"/>
                <a:gd name="T52" fmla="*/ 9 w 100"/>
                <a:gd name="T53" fmla="*/ 0 h 70"/>
                <a:gd name="T54" fmla="*/ 4 w 100"/>
                <a:gd name="T55" fmla="*/ 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0" h="70">
                  <a:moveTo>
                    <a:pt x="4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1" y="1"/>
                    <a:pt x="1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4" y="4"/>
                    <a:pt x="7" y="4"/>
                    <a:pt x="11" y="5"/>
                  </a:cubicBezTo>
                  <a:cubicBezTo>
                    <a:pt x="12" y="6"/>
                    <a:pt x="14" y="6"/>
                    <a:pt x="15" y="6"/>
                  </a:cubicBezTo>
                  <a:cubicBezTo>
                    <a:pt x="17" y="7"/>
                    <a:pt x="20" y="7"/>
                    <a:pt x="22" y="8"/>
                  </a:cubicBezTo>
                  <a:cubicBezTo>
                    <a:pt x="28" y="10"/>
                    <a:pt x="33" y="13"/>
                    <a:pt x="37" y="17"/>
                  </a:cubicBezTo>
                  <a:cubicBezTo>
                    <a:pt x="40" y="20"/>
                    <a:pt x="43" y="23"/>
                    <a:pt x="45" y="26"/>
                  </a:cubicBezTo>
                  <a:cubicBezTo>
                    <a:pt x="48" y="30"/>
                    <a:pt x="52" y="34"/>
                    <a:pt x="54" y="39"/>
                  </a:cubicBezTo>
                  <a:cubicBezTo>
                    <a:pt x="56" y="42"/>
                    <a:pt x="58" y="46"/>
                    <a:pt x="60" y="49"/>
                  </a:cubicBezTo>
                  <a:cubicBezTo>
                    <a:pt x="62" y="54"/>
                    <a:pt x="64" y="59"/>
                    <a:pt x="66" y="64"/>
                  </a:cubicBezTo>
                  <a:cubicBezTo>
                    <a:pt x="67" y="64"/>
                    <a:pt x="67" y="65"/>
                    <a:pt x="67" y="66"/>
                  </a:cubicBezTo>
                  <a:cubicBezTo>
                    <a:pt x="67" y="66"/>
                    <a:pt x="67" y="66"/>
                    <a:pt x="67" y="66"/>
                  </a:cubicBezTo>
                  <a:cubicBezTo>
                    <a:pt x="68" y="67"/>
                    <a:pt x="69" y="68"/>
                    <a:pt x="71" y="69"/>
                  </a:cubicBezTo>
                  <a:cubicBezTo>
                    <a:pt x="73" y="69"/>
                    <a:pt x="75" y="70"/>
                    <a:pt x="77" y="70"/>
                  </a:cubicBezTo>
                  <a:cubicBezTo>
                    <a:pt x="78" y="70"/>
                    <a:pt x="79" y="70"/>
                    <a:pt x="81" y="70"/>
                  </a:cubicBezTo>
                  <a:cubicBezTo>
                    <a:pt x="83" y="70"/>
                    <a:pt x="84" y="70"/>
                    <a:pt x="86" y="70"/>
                  </a:cubicBezTo>
                  <a:cubicBezTo>
                    <a:pt x="88" y="70"/>
                    <a:pt x="90" y="70"/>
                    <a:pt x="92" y="70"/>
                  </a:cubicBezTo>
                  <a:cubicBezTo>
                    <a:pt x="94" y="70"/>
                    <a:pt x="96" y="70"/>
                    <a:pt x="98" y="70"/>
                  </a:cubicBezTo>
                  <a:cubicBezTo>
                    <a:pt x="99" y="69"/>
                    <a:pt x="100" y="68"/>
                    <a:pt x="100" y="66"/>
                  </a:cubicBezTo>
                  <a:cubicBezTo>
                    <a:pt x="100" y="63"/>
                    <a:pt x="98" y="60"/>
                    <a:pt x="97" y="56"/>
                  </a:cubicBezTo>
                  <a:cubicBezTo>
                    <a:pt x="93" y="49"/>
                    <a:pt x="89" y="42"/>
                    <a:pt x="84" y="35"/>
                  </a:cubicBezTo>
                  <a:cubicBezTo>
                    <a:pt x="77" y="26"/>
                    <a:pt x="68" y="19"/>
                    <a:pt x="59" y="13"/>
                  </a:cubicBezTo>
                  <a:cubicBezTo>
                    <a:pt x="45" y="6"/>
                    <a:pt x="31" y="2"/>
                    <a:pt x="16" y="1"/>
                  </a:cubicBezTo>
                  <a:cubicBezTo>
                    <a:pt x="13" y="1"/>
                    <a:pt x="11" y="1"/>
                    <a:pt x="9" y="0"/>
                  </a:cubicBezTo>
                  <a:cubicBezTo>
                    <a:pt x="7" y="0"/>
                    <a:pt x="5" y="0"/>
                    <a:pt x="4" y="0"/>
                  </a:cubicBezTo>
                </a:path>
              </a:pathLst>
            </a:custGeom>
            <a:solidFill>
              <a:srgbClr val="CEC0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6" name="Freeform 129"/>
            <p:cNvSpPr>
              <a:spLocks noEditPoints="1"/>
            </p:cNvSpPr>
            <p:nvPr/>
          </p:nvSpPr>
          <p:spPr bwMode="auto">
            <a:xfrm>
              <a:off x="8858069" y="6519863"/>
              <a:ext cx="161925" cy="155575"/>
            </a:xfrm>
            <a:custGeom>
              <a:avLst/>
              <a:gdLst>
                <a:gd name="T0" fmla="*/ 43 w 61"/>
                <a:gd name="T1" fmla="*/ 58 h 59"/>
                <a:gd name="T2" fmla="*/ 39 w 61"/>
                <a:gd name="T3" fmla="*/ 59 h 59"/>
                <a:gd name="T4" fmla="*/ 39 w 61"/>
                <a:gd name="T5" fmla="*/ 59 h 59"/>
                <a:gd name="T6" fmla="*/ 41 w 61"/>
                <a:gd name="T7" fmla="*/ 58 h 59"/>
                <a:gd name="T8" fmla="*/ 43 w 61"/>
                <a:gd name="T9" fmla="*/ 58 h 59"/>
                <a:gd name="T10" fmla="*/ 0 w 61"/>
                <a:gd name="T11" fmla="*/ 48 h 59"/>
                <a:gd name="T12" fmla="*/ 1 w 61"/>
                <a:gd name="T13" fmla="*/ 49 h 59"/>
                <a:gd name="T14" fmla="*/ 10 w 61"/>
                <a:gd name="T15" fmla="*/ 53 h 59"/>
                <a:gd name="T16" fmla="*/ 1 w 61"/>
                <a:gd name="T17" fmla="*/ 49 h 59"/>
                <a:gd name="T18" fmla="*/ 0 w 61"/>
                <a:gd name="T19" fmla="*/ 48 h 59"/>
                <a:gd name="T20" fmla="*/ 3 w 61"/>
                <a:gd name="T21" fmla="*/ 42 h 59"/>
                <a:gd name="T22" fmla="*/ 0 w 61"/>
                <a:gd name="T23" fmla="*/ 46 h 59"/>
                <a:gd name="T24" fmla="*/ 0 w 61"/>
                <a:gd name="T25" fmla="*/ 46 h 59"/>
                <a:gd name="T26" fmla="*/ 1 w 61"/>
                <a:gd name="T27" fmla="*/ 44 h 59"/>
                <a:gd name="T28" fmla="*/ 3 w 61"/>
                <a:gd name="T29" fmla="*/ 42 h 59"/>
                <a:gd name="T30" fmla="*/ 59 w 61"/>
                <a:gd name="T31" fmla="*/ 39 h 59"/>
                <a:gd name="T32" fmla="*/ 61 w 61"/>
                <a:gd name="T33" fmla="*/ 46 h 59"/>
                <a:gd name="T34" fmla="*/ 61 w 61"/>
                <a:gd name="T35" fmla="*/ 47 h 59"/>
                <a:gd name="T36" fmla="*/ 61 w 61"/>
                <a:gd name="T37" fmla="*/ 44 h 59"/>
                <a:gd name="T38" fmla="*/ 59 w 61"/>
                <a:gd name="T39" fmla="*/ 39 h 59"/>
                <a:gd name="T40" fmla="*/ 46 w 61"/>
                <a:gd name="T41" fmla="*/ 0 h 59"/>
                <a:gd name="T42" fmla="*/ 39 w 61"/>
                <a:gd name="T43" fmla="*/ 2 h 59"/>
                <a:gd name="T44" fmla="*/ 43 w 61"/>
                <a:gd name="T45" fmla="*/ 1 h 59"/>
                <a:gd name="T46" fmla="*/ 46 w 61"/>
                <a:gd name="T47" fmla="*/ 0 h 59"/>
                <a:gd name="T48" fmla="*/ 46 w 61"/>
                <a:gd name="T49" fmla="*/ 0 h 59"/>
                <a:gd name="T50" fmla="*/ 50 w 61"/>
                <a:gd name="T51" fmla="*/ 0 h 59"/>
                <a:gd name="T52" fmla="*/ 50 w 61"/>
                <a:gd name="T53" fmla="*/ 0 h 59"/>
                <a:gd name="T54" fmla="*/ 50 w 61"/>
                <a:gd name="T55" fmla="*/ 0 h 59"/>
                <a:gd name="T56" fmla="*/ 53 w 61"/>
                <a:gd name="T57" fmla="*/ 2 h 59"/>
                <a:gd name="T58" fmla="*/ 53 w 61"/>
                <a:gd name="T59" fmla="*/ 2 h 59"/>
                <a:gd name="T60" fmla="*/ 50 w 61"/>
                <a:gd name="T61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61" h="59">
                  <a:moveTo>
                    <a:pt x="43" y="58"/>
                  </a:moveTo>
                  <a:cubicBezTo>
                    <a:pt x="42" y="58"/>
                    <a:pt x="41" y="58"/>
                    <a:pt x="39" y="59"/>
                  </a:cubicBezTo>
                  <a:cubicBezTo>
                    <a:pt x="39" y="59"/>
                    <a:pt x="39" y="59"/>
                    <a:pt x="39" y="59"/>
                  </a:cubicBezTo>
                  <a:cubicBezTo>
                    <a:pt x="40" y="59"/>
                    <a:pt x="40" y="59"/>
                    <a:pt x="41" y="58"/>
                  </a:cubicBezTo>
                  <a:cubicBezTo>
                    <a:pt x="42" y="58"/>
                    <a:pt x="42" y="58"/>
                    <a:pt x="43" y="58"/>
                  </a:cubicBezTo>
                  <a:moveTo>
                    <a:pt x="0" y="48"/>
                  </a:moveTo>
                  <a:cubicBezTo>
                    <a:pt x="0" y="48"/>
                    <a:pt x="0" y="49"/>
                    <a:pt x="1" y="49"/>
                  </a:cubicBezTo>
                  <a:cubicBezTo>
                    <a:pt x="4" y="51"/>
                    <a:pt x="7" y="52"/>
                    <a:pt x="10" y="53"/>
                  </a:cubicBezTo>
                  <a:cubicBezTo>
                    <a:pt x="7" y="52"/>
                    <a:pt x="4" y="51"/>
                    <a:pt x="1" y="49"/>
                  </a:cubicBezTo>
                  <a:cubicBezTo>
                    <a:pt x="0" y="49"/>
                    <a:pt x="0" y="48"/>
                    <a:pt x="0" y="48"/>
                  </a:cubicBezTo>
                  <a:moveTo>
                    <a:pt x="3" y="42"/>
                  </a:moveTo>
                  <a:cubicBezTo>
                    <a:pt x="2" y="43"/>
                    <a:pt x="1" y="44"/>
                    <a:pt x="0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46"/>
                    <a:pt x="1" y="45"/>
                    <a:pt x="1" y="44"/>
                  </a:cubicBezTo>
                  <a:cubicBezTo>
                    <a:pt x="2" y="43"/>
                    <a:pt x="2" y="42"/>
                    <a:pt x="3" y="42"/>
                  </a:cubicBezTo>
                  <a:moveTo>
                    <a:pt x="59" y="39"/>
                  </a:moveTo>
                  <a:cubicBezTo>
                    <a:pt x="59" y="42"/>
                    <a:pt x="60" y="44"/>
                    <a:pt x="61" y="46"/>
                  </a:cubicBezTo>
                  <a:cubicBezTo>
                    <a:pt x="61" y="46"/>
                    <a:pt x="61" y="47"/>
                    <a:pt x="61" y="47"/>
                  </a:cubicBezTo>
                  <a:cubicBezTo>
                    <a:pt x="61" y="46"/>
                    <a:pt x="61" y="45"/>
                    <a:pt x="61" y="44"/>
                  </a:cubicBezTo>
                  <a:cubicBezTo>
                    <a:pt x="60" y="43"/>
                    <a:pt x="59" y="41"/>
                    <a:pt x="59" y="39"/>
                  </a:cubicBezTo>
                  <a:moveTo>
                    <a:pt x="46" y="0"/>
                  </a:moveTo>
                  <a:cubicBezTo>
                    <a:pt x="44" y="1"/>
                    <a:pt x="41" y="1"/>
                    <a:pt x="39" y="2"/>
                  </a:cubicBezTo>
                  <a:cubicBezTo>
                    <a:pt x="40" y="1"/>
                    <a:pt x="42" y="1"/>
                    <a:pt x="43" y="1"/>
                  </a:cubicBezTo>
                  <a:cubicBezTo>
                    <a:pt x="44" y="1"/>
                    <a:pt x="45" y="1"/>
                    <a:pt x="46" y="0"/>
                  </a:cubicBezTo>
                  <a:cubicBezTo>
                    <a:pt x="46" y="0"/>
                    <a:pt x="46" y="0"/>
                    <a:pt x="46" y="0"/>
                  </a:cubicBezTo>
                  <a:moveTo>
                    <a:pt x="50" y="0"/>
                  </a:moveTo>
                  <a:cubicBezTo>
                    <a:pt x="50" y="0"/>
                    <a:pt x="50" y="0"/>
                    <a:pt x="50" y="0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51" y="0"/>
                    <a:pt x="52" y="0"/>
                    <a:pt x="53" y="2"/>
                  </a:cubicBezTo>
                  <a:cubicBezTo>
                    <a:pt x="53" y="2"/>
                    <a:pt x="53" y="2"/>
                    <a:pt x="53" y="2"/>
                  </a:cubicBezTo>
                  <a:cubicBezTo>
                    <a:pt x="52" y="1"/>
                    <a:pt x="51" y="0"/>
                    <a:pt x="50" y="0"/>
                  </a:cubicBezTo>
                </a:path>
              </a:pathLst>
            </a:custGeom>
            <a:solidFill>
              <a:srgbClr val="E8E3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7" name="Freeform 130"/>
            <p:cNvSpPr>
              <a:spLocks/>
            </p:cNvSpPr>
            <p:nvPr/>
          </p:nvSpPr>
          <p:spPr bwMode="auto">
            <a:xfrm>
              <a:off x="8858069" y="6519863"/>
              <a:ext cx="166688" cy="155575"/>
            </a:xfrm>
            <a:custGeom>
              <a:avLst/>
              <a:gdLst>
                <a:gd name="T0" fmla="*/ 50 w 63"/>
                <a:gd name="T1" fmla="*/ 0 h 59"/>
                <a:gd name="T2" fmla="*/ 46 w 63"/>
                <a:gd name="T3" fmla="*/ 0 h 59"/>
                <a:gd name="T4" fmla="*/ 46 w 63"/>
                <a:gd name="T5" fmla="*/ 0 h 59"/>
                <a:gd name="T6" fmla="*/ 43 w 63"/>
                <a:gd name="T7" fmla="*/ 1 h 59"/>
                <a:gd name="T8" fmla="*/ 39 w 63"/>
                <a:gd name="T9" fmla="*/ 2 h 59"/>
                <a:gd name="T10" fmla="*/ 34 w 63"/>
                <a:gd name="T11" fmla="*/ 3 h 59"/>
                <a:gd name="T12" fmla="*/ 32 w 63"/>
                <a:gd name="T13" fmla="*/ 6 h 59"/>
                <a:gd name="T14" fmla="*/ 31 w 63"/>
                <a:gd name="T15" fmla="*/ 9 h 59"/>
                <a:gd name="T16" fmla="*/ 31 w 63"/>
                <a:gd name="T17" fmla="*/ 22 h 59"/>
                <a:gd name="T18" fmla="*/ 30 w 63"/>
                <a:gd name="T19" fmla="*/ 28 h 59"/>
                <a:gd name="T20" fmla="*/ 27 w 63"/>
                <a:gd name="T21" fmla="*/ 33 h 59"/>
                <a:gd name="T22" fmla="*/ 22 w 63"/>
                <a:gd name="T23" fmla="*/ 37 h 59"/>
                <a:gd name="T24" fmla="*/ 13 w 63"/>
                <a:gd name="T25" fmla="*/ 39 h 59"/>
                <a:gd name="T26" fmla="*/ 10 w 63"/>
                <a:gd name="T27" fmla="*/ 39 h 59"/>
                <a:gd name="T28" fmla="*/ 9 w 63"/>
                <a:gd name="T29" fmla="*/ 39 h 59"/>
                <a:gd name="T30" fmla="*/ 8 w 63"/>
                <a:gd name="T31" fmla="*/ 39 h 59"/>
                <a:gd name="T32" fmla="*/ 5 w 63"/>
                <a:gd name="T33" fmla="*/ 40 h 59"/>
                <a:gd name="T34" fmla="*/ 3 w 63"/>
                <a:gd name="T35" fmla="*/ 42 h 59"/>
                <a:gd name="T36" fmla="*/ 1 w 63"/>
                <a:gd name="T37" fmla="*/ 44 h 59"/>
                <a:gd name="T38" fmla="*/ 0 w 63"/>
                <a:gd name="T39" fmla="*/ 46 h 59"/>
                <a:gd name="T40" fmla="*/ 0 w 63"/>
                <a:gd name="T41" fmla="*/ 46 h 59"/>
                <a:gd name="T42" fmla="*/ 0 w 63"/>
                <a:gd name="T43" fmla="*/ 46 h 59"/>
                <a:gd name="T44" fmla="*/ 0 w 63"/>
                <a:gd name="T45" fmla="*/ 48 h 59"/>
                <a:gd name="T46" fmla="*/ 1 w 63"/>
                <a:gd name="T47" fmla="*/ 49 h 59"/>
                <a:gd name="T48" fmla="*/ 10 w 63"/>
                <a:gd name="T49" fmla="*/ 53 h 59"/>
                <a:gd name="T50" fmla="*/ 11 w 63"/>
                <a:gd name="T51" fmla="*/ 54 h 59"/>
                <a:gd name="T52" fmla="*/ 32 w 63"/>
                <a:gd name="T53" fmla="*/ 59 h 59"/>
                <a:gd name="T54" fmla="*/ 36 w 63"/>
                <a:gd name="T55" fmla="*/ 59 h 59"/>
                <a:gd name="T56" fmla="*/ 39 w 63"/>
                <a:gd name="T57" fmla="*/ 59 h 59"/>
                <a:gd name="T58" fmla="*/ 39 w 63"/>
                <a:gd name="T59" fmla="*/ 59 h 59"/>
                <a:gd name="T60" fmla="*/ 43 w 63"/>
                <a:gd name="T61" fmla="*/ 58 h 59"/>
                <a:gd name="T62" fmla="*/ 56 w 63"/>
                <a:gd name="T63" fmla="*/ 54 h 59"/>
                <a:gd name="T64" fmla="*/ 61 w 63"/>
                <a:gd name="T65" fmla="*/ 47 h 59"/>
                <a:gd name="T66" fmla="*/ 61 w 63"/>
                <a:gd name="T67" fmla="*/ 46 h 59"/>
                <a:gd name="T68" fmla="*/ 59 w 63"/>
                <a:gd name="T69" fmla="*/ 39 h 59"/>
                <a:gd name="T70" fmla="*/ 53 w 63"/>
                <a:gd name="T71" fmla="*/ 6 h 59"/>
                <a:gd name="T72" fmla="*/ 53 w 63"/>
                <a:gd name="T73" fmla="*/ 2 h 59"/>
                <a:gd name="T74" fmla="*/ 50 w 63"/>
                <a:gd name="T75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3" h="59">
                  <a:moveTo>
                    <a:pt x="50" y="0"/>
                  </a:moveTo>
                  <a:cubicBezTo>
                    <a:pt x="49" y="0"/>
                    <a:pt x="47" y="0"/>
                    <a:pt x="46" y="0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45" y="1"/>
                    <a:pt x="44" y="1"/>
                    <a:pt x="43" y="1"/>
                  </a:cubicBezTo>
                  <a:cubicBezTo>
                    <a:pt x="42" y="1"/>
                    <a:pt x="40" y="1"/>
                    <a:pt x="39" y="2"/>
                  </a:cubicBezTo>
                  <a:cubicBezTo>
                    <a:pt x="37" y="2"/>
                    <a:pt x="36" y="2"/>
                    <a:pt x="34" y="3"/>
                  </a:cubicBezTo>
                  <a:cubicBezTo>
                    <a:pt x="33" y="3"/>
                    <a:pt x="32" y="4"/>
                    <a:pt x="32" y="6"/>
                  </a:cubicBezTo>
                  <a:cubicBezTo>
                    <a:pt x="31" y="7"/>
                    <a:pt x="31" y="8"/>
                    <a:pt x="31" y="9"/>
                  </a:cubicBezTo>
                  <a:cubicBezTo>
                    <a:pt x="31" y="14"/>
                    <a:pt x="30" y="18"/>
                    <a:pt x="31" y="22"/>
                  </a:cubicBezTo>
                  <a:cubicBezTo>
                    <a:pt x="31" y="24"/>
                    <a:pt x="31" y="26"/>
                    <a:pt x="30" y="28"/>
                  </a:cubicBezTo>
                  <a:cubicBezTo>
                    <a:pt x="29" y="30"/>
                    <a:pt x="28" y="32"/>
                    <a:pt x="27" y="33"/>
                  </a:cubicBezTo>
                  <a:cubicBezTo>
                    <a:pt x="25" y="35"/>
                    <a:pt x="24" y="37"/>
                    <a:pt x="22" y="37"/>
                  </a:cubicBezTo>
                  <a:cubicBezTo>
                    <a:pt x="19" y="39"/>
                    <a:pt x="16" y="39"/>
                    <a:pt x="13" y="39"/>
                  </a:cubicBezTo>
                  <a:cubicBezTo>
                    <a:pt x="12" y="39"/>
                    <a:pt x="11" y="39"/>
                    <a:pt x="10" y="39"/>
                  </a:cubicBezTo>
                  <a:cubicBezTo>
                    <a:pt x="10" y="39"/>
                    <a:pt x="10" y="39"/>
                    <a:pt x="9" y="39"/>
                  </a:cubicBezTo>
                  <a:cubicBezTo>
                    <a:pt x="9" y="39"/>
                    <a:pt x="8" y="39"/>
                    <a:pt x="8" y="39"/>
                  </a:cubicBezTo>
                  <a:cubicBezTo>
                    <a:pt x="7" y="39"/>
                    <a:pt x="6" y="40"/>
                    <a:pt x="5" y="40"/>
                  </a:cubicBezTo>
                  <a:cubicBezTo>
                    <a:pt x="4" y="41"/>
                    <a:pt x="4" y="41"/>
                    <a:pt x="3" y="42"/>
                  </a:cubicBezTo>
                  <a:cubicBezTo>
                    <a:pt x="2" y="42"/>
                    <a:pt x="2" y="43"/>
                    <a:pt x="1" y="44"/>
                  </a:cubicBezTo>
                  <a:cubicBezTo>
                    <a:pt x="1" y="45"/>
                    <a:pt x="0" y="46"/>
                    <a:pt x="0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47"/>
                    <a:pt x="0" y="47"/>
                    <a:pt x="0" y="48"/>
                  </a:cubicBezTo>
                  <a:cubicBezTo>
                    <a:pt x="0" y="48"/>
                    <a:pt x="0" y="49"/>
                    <a:pt x="1" y="49"/>
                  </a:cubicBezTo>
                  <a:cubicBezTo>
                    <a:pt x="4" y="51"/>
                    <a:pt x="7" y="52"/>
                    <a:pt x="10" y="53"/>
                  </a:cubicBezTo>
                  <a:cubicBezTo>
                    <a:pt x="10" y="53"/>
                    <a:pt x="10" y="54"/>
                    <a:pt x="11" y="54"/>
                  </a:cubicBezTo>
                  <a:cubicBezTo>
                    <a:pt x="18" y="56"/>
                    <a:pt x="25" y="58"/>
                    <a:pt x="32" y="59"/>
                  </a:cubicBezTo>
                  <a:cubicBezTo>
                    <a:pt x="34" y="59"/>
                    <a:pt x="35" y="59"/>
                    <a:pt x="36" y="59"/>
                  </a:cubicBezTo>
                  <a:cubicBezTo>
                    <a:pt x="37" y="59"/>
                    <a:pt x="38" y="59"/>
                    <a:pt x="39" y="59"/>
                  </a:cubicBezTo>
                  <a:cubicBezTo>
                    <a:pt x="39" y="59"/>
                    <a:pt x="39" y="59"/>
                    <a:pt x="39" y="59"/>
                  </a:cubicBezTo>
                  <a:cubicBezTo>
                    <a:pt x="41" y="58"/>
                    <a:pt x="42" y="58"/>
                    <a:pt x="43" y="58"/>
                  </a:cubicBezTo>
                  <a:cubicBezTo>
                    <a:pt x="48" y="56"/>
                    <a:pt x="52" y="55"/>
                    <a:pt x="56" y="54"/>
                  </a:cubicBezTo>
                  <a:cubicBezTo>
                    <a:pt x="62" y="52"/>
                    <a:pt x="63" y="51"/>
                    <a:pt x="61" y="47"/>
                  </a:cubicBezTo>
                  <a:cubicBezTo>
                    <a:pt x="61" y="47"/>
                    <a:pt x="61" y="46"/>
                    <a:pt x="61" y="46"/>
                  </a:cubicBezTo>
                  <a:cubicBezTo>
                    <a:pt x="60" y="44"/>
                    <a:pt x="59" y="42"/>
                    <a:pt x="59" y="39"/>
                  </a:cubicBezTo>
                  <a:cubicBezTo>
                    <a:pt x="55" y="29"/>
                    <a:pt x="53" y="18"/>
                    <a:pt x="53" y="6"/>
                  </a:cubicBezTo>
                  <a:cubicBezTo>
                    <a:pt x="53" y="5"/>
                    <a:pt x="53" y="3"/>
                    <a:pt x="53" y="2"/>
                  </a:cubicBezTo>
                  <a:cubicBezTo>
                    <a:pt x="52" y="0"/>
                    <a:pt x="51" y="0"/>
                    <a:pt x="50" y="0"/>
                  </a:cubicBezTo>
                </a:path>
              </a:pathLst>
            </a:custGeom>
            <a:solidFill>
              <a:srgbClr val="CEC0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8" name="Freeform 131"/>
            <p:cNvSpPr>
              <a:spLocks noEditPoints="1"/>
            </p:cNvSpPr>
            <p:nvPr/>
          </p:nvSpPr>
          <p:spPr bwMode="auto">
            <a:xfrm>
              <a:off x="8848544" y="6731000"/>
              <a:ext cx="79375" cy="79375"/>
            </a:xfrm>
            <a:custGeom>
              <a:avLst/>
              <a:gdLst>
                <a:gd name="T0" fmla="*/ 9 w 30"/>
                <a:gd name="T1" fmla="*/ 29 h 30"/>
                <a:gd name="T2" fmla="*/ 10 w 30"/>
                <a:gd name="T3" fmla="*/ 29 h 30"/>
                <a:gd name="T4" fmla="*/ 10 w 30"/>
                <a:gd name="T5" fmla="*/ 30 h 30"/>
                <a:gd name="T6" fmla="*/ 10 w 30"/>
                <a:gd name="T7" fmla="*/ 30 h 30"/>
                <a:gd name="T8" fmla="*/ 9 w 30"/>
                <a:gd name="T9" fmla="*/ 29 h 30"/>
                <a:gd name="T10" fmla="*/ 15 w 30"/>
                <a:gd name="T11" fmla="*/ 27 h 30"/>
                <a:gd name="T12" fmla="*/ 13 w 30"/>
                <a:gd name="T13" fmla="*/ 29 h 30"/>
                <a:gd name="T14" fmla="*/ 15 w 30"/>
                <a:gd name="T15" fmla="*/ 27 h 30"/>
                <a:gd name="T16" fmla="*/ 15 w 30"/>
                <a:gd name="T17" fmla="*/ 27 h 30"/>
                <a:gd name="T18" fmla="*/ 1 w 30"/>
                <a:gd name="T19" fmla="*/ 21 h 30"/>
                <a:gd name="T20" fmla="*/ 1 w 30"/>
                <a:gd name="T21" fmla="*/ 21 h 30"/>
                <a:gd name="T22" fmla="*/ 1 w 30"/>
                <a:gd name="T23" fmla="*/ 21 h 30"/>
                <a:gd name="T24" fmla="*/ 0 w 30"/>
                <a:gd name="T25" fmla="*/ 14 h 30"/>
                <a:gd name="T26" fmla="*/ 0 w 30"/>
                <a:gd name="T27" fmla="*/ 18 h 30"/>
                <a:gd name="T28" fmla="*/ 1 w 30"/>
                <a:gd name="T29" fmla="*/ 21 h 30"/>
                <a:gd name="T30" fmla="*/ 0 w 30"/>
                <a:gd name="T31" fmla="*/ 18 h 30"/>
                <a:gd name="T32" fmla="*/ 0 w 30"/>
                <a:gd name="T33" fmla="*/ 14 h 30"/>
                <a:gd name="T34" fmla="*/ 30 w 30"/>
                <a:gd name="T35" fmla="*/ 13 h 30"/>
                <a:gd name="T36" fmla="*/ 21 w 30"/>
                <a:gd name="T37" fmla="*/ 20 h 30"/>
                <a:gd name="T38" fmla="*/ 29 w 30"/>
                <a:gd name="T39" fmla="*/ 14 h 30"/>
                <a:gd name="T40" fmla="*/ 30 w 30"/>
                <a:gd name="T41" fmla="*/ 13 h 30"/>
                <a:gd name="T42" fmla="*/ 10 w 30"/>
                <a:gd name="T43" fmla="*/ 0 h 30"/>
                <a:gd name="T44" fmla="*/ 4 w 30"/>
                <a:gd name="T45" fmla="*/ 5 h 30"/>
                <a:gd name="T46" fmla="*/ 10 w 30"/>
                <a:gd name="T4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0" h="30">
                  <a:moveTo>
                    <a:pt x="9" y="29"/>
                  </a:moveTo>
                  <a:cubicBezTo>
                    <a:pt x="9" y="29"/>
                    <a:pt x="10" y="29"/>
                    <a:pt x="10" y="29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29"/>
                    <a:pt x="9" y="29"/>
                    <a:pt x="9" y="29"/>
                  </a:cubicBezTo>
                  <a:moveTo>
                    <a:pt x="15" y="27"/>
                  </a:moveTo>
                  <a:cubicBezTo>
                    <a:pt x="14" y="28"/>
                    <a:pt x="14" y="28"/>
                    <a:pt x="13" y="29"/>
                  </a:cubicBezTo>
                  <a:cubicBezTo>
                    <a:pt x="14" y="28"/>
                    <a:pt x="14" y="28"/>
                    <a:pt x="15" y="27"/>
                  </a:cubicBezTo>
                  <a:cubicBezTo>
                    <a:pt x="15" y="27"/>
                    <a:pt x="15" y="27"/>
                    <a:pt x="15" y="27"/>
                  </a:cubicBezTo>
                  <a:moveTo>
                    <a:pt x="1" y="21"/>
                  </a:moveTo>
                  <a:cubicBezTo>
                    <a:pt x="1" y="21"/>
                    <a:pt x="1" y="21"/>
                    <a:pt x="1" y="21"/>
                  </a:cubicBezTo>
                  <a:cubicBezTo>
                    <a:pt x="1" y="21"/>
                    <a:pt x="1" y="21"/>
                    <a:pt x="1" y="21"/>
                  </a:cubicBezTo>
                  <a:moveTo>
                    <a:pt x="0" y="14"/>
                  </a:moveTo>
                  <a:cubicBezTo>
                    <a:pt x="0" y="15"/>
                    <a:pt x="0" y="17"/>
                    <a:pt x="0" y="18"/>
                  </a:cubicBezTo>
                  <a:cubicBezTo>
                    <a:pt x="0" y="19"/>
                    <a:pt x="1" y="20"/>
                    <a:pt x="1" y="21"/>
                  </a:cubicBezTo>
                  <a:cubicBezTo>
                    <a:pt x="1" y="20"/>
                    <a:pt x="0" y="19"/>
                    <a:pt x="0" y="18"/>
                  </a:cubicBezTo>
                  <a:cubicBezTo>
                    <a:pt x="0" y="17"/>
                    <a:pt x="0" y="15"/>
                    <a:pt x="0" y="14"/>
                  </a:cubicBezTo>
                  <a:moveTo>
                    <a:pt x="30" y="13"/>
                  </a:moveTo>
                  <a:cubicBezTo>
                    <a:pt x="27" y="15"/>
                    <a:pt x="24" y="17"/>
                    <a:pt x="21" y="20"/>
                  </a:cubicBezTo>
                  <a:cubicBezTo>
                    <a:pt x="24" y="17"/>
                    <a:pt x="26" y="16"/>
                    <a:pt x="29" y="14"/>
                  </a:cubicBezTo>
                  <a:cubicBezTo>
                    <a:pt x="29" y="14"/>
                    <a:pt x="30" y="13"/>
                    <a:pt x="30" y="13"/>
                  </a:cubicBezTo>
                  <a:moveTo>
                    <a:pt x="10" y="0"/>
                  </a:moveTo>
                  <a:cubicBezTo>
                    <a:pt x="8" y="2"/>
                    <a:pt x="6" y="3"/>
                    <a:pt x="4" y="5"/>
                  </a:cubicBezTo>
                  <a:cubicBezTo>
                    <a:pt x="6" y="4"/>
                    <a:pt x="8" y="2"/>
                    <a:pt x="10" y="0"/>
                  </a:cubicBezTo>
                </a:path>
              </a:pathLst>
            </a:custGeom>
            <a:solidFill>
              <a:srgbClr val="E8E3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9" name="Freeform 132"/>
            <p:cNvSpPr>
              <a:spLocks/>
            </p:cNvSpPr>
            <p:nvPr/>
          </p:nvSpPr>
          <p:spPr bwMode="auto">
            <a:xfrm>
              <a:off x="8848544" y="6726238"/>
              <a:ext cx="87313" cy="84138"/>
            </a:xfrm>
            <a:custGeom>
              <a:avLst/>
              <a:gdLst>
                <a:gd name="T0" fmla="*/ 15 w 33"/>
                <a:gd name="T1" fmla="*/ 0 h 32"/>
                <a:gd name="T2" fmla="*/ 13 w 33"/>
                <a:gd name="T3" fmla="*/ 0 h 32"/>
                <a:gd name="T4" fmla="*/ 10 w 33"/>
                <a:gd name="T5" fmla="*/ 2 h 32"/>
                <a:gd name="T6" fmla="*/ 4 w 33"/>
                <a:gd name="T7" fmla="*/ 7 h 32"/>
                <a:gd name="T8" fmla="*/ 2 w 33"/>
                <a:gd name="T9" fmla="*/ 10 h 32"/>
                <a:gd name="T10" fmla="*/ 0 w 33"/>
                <a:gd name="T11" fmla="*/ 15 h 32"/>
                <a:gd name="T12" fmla="*/ 0 w 33"/>
                <a:gd name="T13" fmla="*/ 16 h 32"/>
                <a:gd name="T14" fmla="*/ 0 w 33"/>
                <a:gd name="T15" fmla="*/ 20 h 32"/>
                <a:gd name="T16" fmla="*/ 1 w 33"/>
                <a:gd name="T17" fmla="*/ 23 h 32"/>
                <a:gd name="T18" fmla="*/ 1 w 33"/>
                <a:gd name="T19" fmla="*/ 23 h 32"/>
                <a:gd name="T20" fmla="*/ 1 w 33"/>
                <a:gd name="T21" fmla="*/ 23 h 32"/>
                <a:gd name="T22" fmla="*/ 9 w 33"/>
                <a:gd name="T23" fmla="*/ 31 h 32"/>
                <a:gd name="T24" fmla="*/ 10 w 33"/>
                <a:gd name="T25" fmla="*/ 32 h 32"/>
                <a:gd name="T26" fmla="*/ 10 w 33"/>
                <a:gd name="T27" fmla="*/ 32 h 32"/>
                <a:gd name="T28" fmla="*/ 11 w 33"/>
                <a:gd name="T29" fmla="*/ 32 h 32"/>
                <a:gd name="T30" fmla="*/ 13 w 33"/>
                <a:gd name="T31" fmla="*/ 31 h 32"/>
                <a:gd name="T32" fmla="*/ 13 w 33"/>
                <a:gd name="T33" fmla="*/ 31 h 32"/>
                <a:gd name="T34" fmla="*/ 15 w 33"/>
                <a:gd name="T35" fmla="*/ 29 h 32"/>
                <a:gd name="T36" fmla="*/ 21 w 33"/>
                <a:gd name="T37" fmla="*/ 22 h 32"/>
                <a:gd name="T38" fmla="*/ 30 w 33"/>
                <a:gd name="T39" fmla="*/ 15 h 32"/>
                <a:gd name="T40" fmla="*/ 33 w 33"/>
                <a:gd name="T41" fmla="*/ 13 h 32"/>
                <a:gd name="T42" fmla="*/ 33 w 33"/>
                <a:gd name="T43" fmla="*/ 12 h 32"/>
                <a:gd name="T44" fmla="*/ 32 w 33"/>
                <a:gd name="T45" fmla="*/ 10 h 32"/>
                <a:gd name="T46" fmla="*/ 26 w 33"/>
                <a:gd name="T47" fmla="*/ 8 h 32"/>
                <a:gd name="T48" fmla="*/ 17 w 33"/>
                <a:gd name="T49" fmla="*/ 0 h 32"/>
                <a:gd name="T50" fmla="*/ 15 w 33"/>
                <a:gd name="T51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3" h="32">
                  <a:moveTo>
                    <a:pt x="15" y="0"/>
                  </a:moveTo>
                  <a:cubicBezTo>
                    <a:pt x="14" y="0"/>
                    <a:pt x="13" y="0"/>
                    <a:pt x="13" y="0"/>
                  </a:cubicBezTo>
                  <a:cubicBezTo>
                    <a:pt x="12" y="1"/>
                    <a:pt x="11" y="1"/>
                    <a:pt x="10" y="2"/>
                  </a:cubicBezTo>
                  <a:cubicBezTo>
                    <a:pt x="8" y="4"/>
                    <a:pt x="6" y="6"/>
                    <a:pt x="4" y="7"/>
                  </a:cubicBezTo>
                  <a:cubicBezTo>
                    <a:pt x="4" y="8"/>
                    <a:pt x="3" y="9"/>
                    <a:pt x="2" y="10"/>
                  </a:cubicBezTo>
                  <a:cubicBezTo>
                    <a:pt x="1" y="12"/>
                    <a:pt x="0" y="14"/>
                    <a:pt x="0" y="15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7"/>
                    <a:pt x="0" y="19"/>
                    <a:pt x="0" y="20"/>
                  </a:cubicBezTo>
                  <a:cubicBezTo>
                    <a:pt x="0" y="21"/>
                    <a:pt x="1" y="22"/>
                    <a:pt x="1" y="23"/>
                  </a:cubicBezTo>
                  <a:cubicBezTo>
                    <a:pt x="1" y="23"/>
                    <a:pt x="1" y="23"/>
                    <a:pt x="1" y="23"/>
                  </a:cubicBezTo>
                  <a:cubicBezTo>
                    <a:pt x="1" y="23"/>
                    <a:pt x="1" y="23"/>
                    <a:pt x="1" y="23"/>
                  </a:cubicBezTo>
                  <a:cubicBezTo>
                    <a:pt x="3" y="26"/>
                    <a:pt x="6" y="29"/>
                    <a:pt x="9" y="31"/>
                  </a:cubicBezTo>
                  <a:cubicBezTo>
                    <a:pt x="9" y="31"/>
                    <a:pt x="10" y="31"/>
                    <a:pt x="10" y="32"/>
                  </a:cubicBezTo>
                  <a:cubicBezTo>
                    <a:pt x="10" y="32"/>
                    <a:pt x="10" y="32"/>
                    <a:pt x="10" y="32"/>
                  </a:cubicBezTo>
                  <a:cubicBezTo>
                    <a:pt x="10" y="32"/>
                    <a:pt x="11" y="32"/>
                    <a:pt x="11" y="32"/>
                  </a:cubicBezTo>
                  <a:cubicBezTo>
                    <a:pt x="12" y="32"/>
                    <a:pt x="13" y="31"/>
                    <a:pt x="13" y="31"/>
                  </a:cubicBezTo>
                  <a:cubicBezTo>
                    <a:pt x="13" y="31"/>
                    <a:pt x="13" y="31"/>
                    <a:pt x="13" y="31"/>
                  </a:cubicBezTo>
                  <a:cubicBezTo>
                    <a:pt x="14" y="30"/>
                    <a:pt x="14" y="30"/>
                    <a:pt x="15" y="29"/>
                  </a:cubicBezTo>
                  <a:cubicBezTo>
                    <a:pt x="17" y="26"/>
                    <a:pt x="19" y="24"/>
                    <a:pt x="21" y="22"/>
                  </a:cubicBezTo>
                  <a:cubicBezTo>
                    <a:pt x="24" y="19"/>
                    <a:pt x="27" y="17"/>
                    <a:pt x="30" y="15"/>
                  </a:cubicBezTo>
                  <a:cubicBezTo>
                    <a:pt x="31" y="14"/>
                    <a:pt x="32" y="14"/>
                    <a:pt x="33" y="13"/>
                  </a:cubicBezTo>
                  <a:cubicBezTo>
                    <a:pt x="33" y="13"/>
                    <a:pt x="33" y="12"/>
                    <a:pt x="33" y="12"/>
                  </a:cubicBezTo>
                  <a:cubicBezTo>
                    <a:pt x="33" y="11"/>
                    <a:pt x="33" y="11"/>
                    <a:pt x="32" y="10"/>
                  </a:cubicBezTo>
                  <a:cubicBezTo>
                    <a:pt x="30" y="10"/>
                    <a:pt x="28" y="9"/>
                    <a:pt x="26" y="8"/>
                  </a:cubicBezTo>
                  <a:cubicBezTo>
                    <a:pt x="22" y="6"/>
                    <a:pt x="19" y="4"/>
                    <a:pt x="17" y="0"/>
                  </a:cubicBezTo>
                  <a:cubicBezTo>
                    <a:pt x="16" y="0"/>
                    <a:pt x="15" y="0"/>
                    <a:pt x="15" y="0"/>
                  </a:cubicBezTo>
                </a:path>
              </a:pathLst>
            </a:custGeom>
            <a:solidFill>
              <a:srgbClr val="CEC0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0" name="Freeform 133"/>
            <p:cNvSpPr>
              <a:spLocks noEditPoints="1"/>
            </p:cNvSpPr>
            <p:nvPr/>
          </p:nvSpPr>
          <p:spPr bwMode="auto">
            <a:xfrm>
              <a:off x="8824731" y="6591300"/>
              <a:ext cx="23813" cy="42863"/>
            </a:xfrm>
            <a:custGeom>
              <a:avLst/>
              <a:gdLst>
                <a:gd name="T0" fmla="*/ 9 w 9"/>
                <a:gd name="T1" fmla="*/ 13 h 16"/>
                <a:gd name="T2" fmla="*/ 7 w 9"/>
                <a:gd name="T3" fmla="*/ 15 h 16"/>
                <a:gd name="T4" fmla="*/ 8 w 9"/>
                <a:gd name="T5" fmla="*/ 14 h 16"/>
                <a:gd name="T6" fmla="*/ 9 w 9"/>
                <a:gd name="T7" fmla="*/ 13 h 16"/>
                <a:gd name="T8" fmla="*/ 0 w 9"/>
                <a:gd name="T9" fmla="*/ 10 h 16"/>
                <a:gd name="T10" fmla="*/ 2 w 9"/>
                <a:gd name="T11" fmla="*/ 13 h 16"/>
                <a:gd name="T12" fmla="*/ 6 w 9"/>
                <a:gd name="T13" fmla="*/ 16 h 16"/>
                <a:gd name="T14" fmla="*/ 6 w 9"/>
                <a:gd name="T15" fmla="*/ 16 h 16"/>
                <a:gd name="T16" fmla="*/ 6 w 9"/>
                <a:gd name="T17" fmla="*/ 16 h 16"/>
                <a:gd name="T18" fmla="*/ 4 w 9"/>
                <a:gd name="T19" fmla="*/ 15 h 16"/>
                <a:gd name="T20" fmla="*/ 0 w 9"/>
                <a:gd name="T21" fmla="*/ 10 h 16"/>
                <a:gd name="T22" fmla="*/ 0 w 9"/>
                <a:gd name="T23" fmla="*/ 6 h 16"/>
                <a:gd name="T24" fmla="*/ 0 w 9"/>
                <a:gd name="T25" fmla="*/ 6 h 16"/>
                <a:gd name="T26" fmla="*/ 0 w 9"/>
                <a:gd name="T27" fmla="*/ 6 h 16"/>
                <a:gd name="T28" fmla="*/ 0 w 9"/>
                <a:gd name="T29" fmla="*/ 6 h 16"/>
                <a:gd name="T30" fmla="*/ 2 w 9"/>
                <a:gd name="T31" fmla="*/ 0 h 16"/>
                <a:gd name="T32" fmla="*/ 0 w 9"/>
                <a:gd name="T33" fmla="*/ 4 h 16"/>
                <a:gd name="T34" fmla="*/ 1 w 9"/>
                <a:gd name="T35" fmla="*/ 2 h 16"/>
                <a:gd name="T36" fmla="*/ 2 w 9"/>
                <a:gd name="T3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9" h="16">
                  <a:moveTo>
                    <a:pt x="9" y="13"/>
                  </a:moveTo>
                  <a:cubicBezTo>
                    <a:pt x="8" y="14"/>
                    <a:pt x="8" y="14"/>
                    <a:pt x="7" y="15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8" y="14"/>
                    <a:pt x="9" y="13"/>
                    <a:pt x="9" y="13"/>
                  </a:cubicBezTo>
                  <a:moveTo>
                    <a:pt x="0" y="10"/>
                  </a:moveTo>
                  <a:cubicBezTo>
                    <a:pt x="1" y="11"/>
                    <a:pt x="1" y="12"/>
                    <a:pt x="2" y="13"/>
                  </a:cubicBezTo>
                  <a:cubicBezTo>
                    <a:pt x="4" y="15"/>
                    <a:pt x="5" y="16"/>
                    <a:pt x="6" y="16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5" y="16"/>
                    <a:pt x="5" y="16"/>
                    <a:pt x="4" y="15"/>
                  </a:cubicBezTo>
                  <a:cubicBezTo>
                    <a:pt x="2" y="14"/>
                    <a:pt x="1" y="12"/>
                    <a:pt x="0" y="10"/>
                  </a:cubicBezTo>
                  <a:moveTo>
                    <a:pt x="0" y="6"/>
                  </a:move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moveTo>
                    <a:pt x="2" y="0"/>
                  </a:moveTo>
                  <a:cubicBezTo>
                    <a:pt x="1" y="1"/>
                    <a:pt x="1" y="2"/>
                    <a:pt x="0" y="4"/>
                  </a:cubicBezTo>
                  <a:cubicBezTo>
                    <a:pt x="0" y="3"/>
                    <a:pt x="1" y="2"/>
                    <a:pt x="1" y="2"/>
                  </a:cubicBezTo>
                  <a:cubicBezTo>
                    <a:pt x="1" y="1"/>
                    <a:pt x="1" y="0"/>
                    <a:pt x="2" y="0"/>
                  </a:cubicBezTo>
                </a:path>
              </a:pathLst>
            </a:custGeom>
            <a:solidFill>
              <a:srgbClr val="E8E3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1" name="Freeform 134"/>
            <p:cNvSpPr>
              <a:spLocks/>
            </p:cNvSpPr>
            <p:nvPr/>
          </p:nvSpPr>
          <p:spPr bwMode="auto">
            <a:xfrm>
              <a:off x="8824731" y="6583363"/>
              <a:ext cx="33338" cy="50800"/>
            </a:xfrm>
            <a:custGeom>
              <a:avLst/>
              <a:gdLst>
                <a:gd name="T0" fmla="*/ 5 w 13"/>
                <a:gd name="T1" fmla="*/ 0 h 19"/>
                <a:gd name="T2" fmla="*/ 4 w 13"/>
                <a:gd name="T3" fmla="*/ 0 h 19"/>
                <a:gd name="T4" fmla="*/ 2 w 13"/>
                <a:gd name="T5" fmla="*/ 3 h 19"/>
                <a:gd name="T6" fmla="*/ 1 w 13"/>
                <a:gd name="T7" fmla="*/ 5 h 19"/>
                <a:gd name="T8" fmla="*/ 0 w 13"/>
                <a:gd name="T9" fmla="*/ 7 h 19"/>
                <a:gd name="T10" fmla="*/ 0 w 13"/>
                <a:gd name="T11" fmla="*/ 9 h 19"/>
                <a:gd name="T12" fmla="*/ 0 w 13"/>
                <a:gd name="T13" fmla="*/ 9 h 19"/>
                <a:gd name="T14" fmla="*/ 0 w 13"/>
                <a:gd name="T15" fmla="*/ 13 h 19"/>
                <a:gd name="T16" fmla="*/ 4 w 13"/>
                <a:gd name="T17" fmla="*/ 18 h 19"/>
                <a:gd name="T18" fmla="*/ 6 w 13"/>
                <a:gd name="T19" fmla="*/ 19 h 19"/>
                <a:gd name="T20" fmla="*/ 6 w 13"/>
                <a:gd name="T21" fmla="*/ 19 h 19"/>
                <a:gd name="T22" fmla="*/ 7 w 13"/>
                <a:gd name="T23" fmla="*/ 18 h 19"/>
                <a:gd name="T24" fmla="*/ 9 w 13"/>
                <a:gd name="T25" fmla="*/ 16 h 19"/>
                <a:gd name="T26" fmla="*/ 12 w 13"/>
                <a:gd name="T27" fmla="*/ 12 h 19"/>
                <a:gd name="T28" fmla="*/ 13 w 13"/>
                <a:gd name="T29" fmla="*/ 10 h 19"/>
                <a:gd name="T30" fmla="*/ 6 w 13"/>
                <a:gd name="T31" fmla="*/ 0 h 19"/>
                <a:gd name="T32" fmla="*/ 5 w 13"/>
                <a:gd name="T33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" h="19">
                  <a:moveTo>
                    <a:pt x="5" y="0"/>
                  </a:moveTo>
                  <a:cubicBezTo>
                    <a:pt x="5" y="0"/>
                    <a:pt x="4" y="0"/>
                    <a:pt x="4" y="0"/>
                  </a:cubicBezTo>
                  <a:cubicBezTo>
                    <a:pt x="3" y="1"/>
                    <a:pt x="2" y="2"/>
                    <a:pt x="2" y="3"/>
                  </a:cubicBezTo>
                  <a:cubicBezTo>
                    <a:pt x="1" y="3"/>
                    <a:pt x="1" y="4"/>
                    <a:pt x="1" y="5"/>
                  </a:cubicBezTo>
                  <a:cubicBezTo>
                    <a:pt x="1" y="5"/>
                    <a:pt x="0" y="6"/>
                    <a:pt x="0" y="7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11"/>
                    <a:pt x="0" y="12"/>
                    <a:pt x="0" y="13"/>
                  </a:cubicBezTo>
                  <a:cubicBezTo>
                    <a:pt x="1" y="15"/>
                    <a:pt x="2" y="17"/>
                    <a:pt x="4" y="18"/>
                  </a:cubicBezTo>
                  <a:cubicBezTo>
                    <a:pt x="5" y="19"/>
                    <a:pt x="5" y="19"/>
                    <a:pt x="6" y="19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8" y="17"/>
                    <a:pt x="8" y="17"/>
                    <a:pt x="9" y="16"/>
                  </a:cubicBezTo>
                  <a:cubicBezTo>
                    <a:pt x="10" y="15"/>
                    <a:pt x="11" y="13"/>
                    <a:pt x="12" y="12"/>
                  </a:cubicBezTo>
                  <a:cubicBezTo>
                    <a:pt x="13" y="11"/>
                    <a:pt x="13" y="10"/>
                    <a:pt x="13" y="10"/>
                  </a:cubicBezTo>
                  <a:cubicBezTo>
                    <a:pt x="11" y="6"/>
                    <a:pt x="9" y="3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</a:path>
              </a:pathLst>
            </a:custGeom>
            <a:solidFill>
              <a:srgbClr val="CEC0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2" name="Freeform 135"/>
            <p:cNvSpPr>
              <a:spLocks/>
            </p:cNvSpPr>
            <p:nvPr/>
          </p:nvSpPr>
          <p:spPr bwMode="auto">
            <a:xfrm>
              <a:off x="9612131" y="5427663"/>
              <a:ext cx="331788" cy="1222375"/>
            </a:xfrm>
            <a:custGeom>
              <a:avLst/>
              <a:gdLst>
                <a:gd name="T0" fmla="*/ 28 w 126"/>
                <a:gd name="T1" fmla="*/ 462 h 462"/>
                <a:gd name="T2" fmla="*/ 10 w 126"/>
                <a:gd name="T3" fmla="*/ 460 h 462"/>
                <a:gd name="T4" fmla="*/ 2 w 126"/>
                <a:gd name="T5" fmla="*/ 457 h 462"/>
                <a:gd name="T6" fmla="*/ 1 w 126"/>
                <a:gd name="T7" fmla="*/ 455 h 462"/>
                <a:gd name="T8" fmla="*/ 3 w 126"/>
                <a:gd name="T9" fmla="*/ 451 h 462"/>
                <a:gd name="T10" fmla="*/ 25 w 126"/>
                <a:gd name="T11" fmla="*/ 414 h 462"/>
                <a:gd name="T12" fmla="*/ 26 w 126"/>
                <a:gd name="T13" fmla="*/ 411 h 462"/>
                <a:gd name="T14" fmla="*/ 29 w 126"/>
                <a:gd name="T15" fmla="*/ 409 h 462"/>
                <a:gd name="T16" fmla="*/ 38 w 126"/>
                <a:gd name="T17" fmla="*/ 407 h 462"/>
                <a:gd name="T18" fmla="*/ 69 w 126"/>
                <a:gd name="T19" fmla="*/ 384 h 462"/>
                <a:gd name="T20" fmla="*/ 81 w 126"/>
                <a:gd name="T21" fmla="*/ 353 h 462"/>
                <a:gd name="T22" fmla="*/ 83 w 126"/>
                <a:gd name="T23" fmla="*/ 317 h 462"/>
                <a:gd name="T24" fmla="*/ 73 w 126"/>
                <a:gd name="T25" fmla="*/ 266 h 462"/>
                <a:gd name="T26" fmla="*/ 56 w 126"/>
                <a:gd name="T27" fmla="*/ 217 h 462"/>
                <a:gd name="T28" fmla="*/ 47 w 126"/>
                <a:gd name="T29" fmla="*/ 188 h 462"/>
                <a:gd name="T30" fmla="*/ 34 w 126"/>
                <a:gd name="T31" fmla="*/ 140 h 462"/>
                <a:gd name="T32" fmla="*/ 32 w 126"/>
                <a:gd name="T33" fmla="*/ 118 h 462"/>
                <a:gd name="T34" fmla="*/ 31 w 126"/>
                <a:gd name="T35" fmla="*/ 112 h 462"/>
                <a:gd name="T36" fmla="*/ 31 w 126"/>
                <a:gd name="T37" fmla="*/ 95 h 462"/>
                <a:gd name="T38" fmla="*/ 32 w 126"/>
                <a:gd name="T39" fmla="*/ 88 h 462"/>
                <a:gd name="T40" fmla="*/ 37 w 126"/>
                <a:gd name="T41" fmla="*/ 57 h 462"/>
                <a:gd name="T42" fmla="*/ 48 w 126"/>
                <a:gd name="T43" fmla="*/ 32 h 462"/>
                <a:gd name="T44" fmla="*/ 63 w 126"/>
                <a:gd name="T45" fmla="*/ 17 h 462"/>
                <a:gd name="T46" fmla="*/ 91 w 126"/>
                <a:gd name="T47" fmla="*/ 4 h 462"/>
                <a:gd name="T48" fmla="*/ 104 w 126"/>
                <a:gd name="T49" fmla="*/ 1 h 462"/>
                <a:gd name="T50" fmla="*/ 121 w 126"/>
                <a:gd name="T51" fmla="*/ 3 h 462"/>
                <a:gd name="T52" fmla="*/ 125 w 126"/>
                <a:gd name="T53" fmla="*/ 6 h 462"/>
                <a:gd name="T54" fmla="*/ 125 w 126"/>
                <a:gd name="T55" fmla="*/ 9 h 462"/>
                <a:gd name="T56" fmla="*/ 120 w 126"/>
                <a:gd name="T57" fmla="*/ 10 h 462"/>
                <a:gd name="T58" fmla="*/ 113 w 126"/>
                <a:gd name="T59" fmla="*/ 13 h 462"/>
                <a:gd name="T60" fmla="*/ 81 w 126"/>
                <a:gd name="T61" fmla="*/ 35 h 462"/>
                <a:gd name="T62" fmla="*/ 71 w 126"/>
                <a:gd name="T63" fmla="*/ 50 h 462"/>
                <a:gd name="T64" fmla="*/ 67 w 126"/>
                <a:gd name="T65" fmla="*/ 59 h 462"/>
                <a:gd name="T66" fmla="*/ 64 w 126"/>
                <a:gd name="T67" fmla="*/ 65 h 462"/>
                <a:gd name="T68" fmla="*/ 58 w 126"/>
                <a:gd name="T69" fmla="*/ 93 h 462"/>
                <a:gd name="T70" fmla="*/ 56 w 126"/>
                <a:gd name="T71" fmla="*/ 106 h 462"/>
                <a:gd name="T72" fmla="*/ 60 w 126"/>
                <a:gd name="T73" fmla="*/ 139 h 462"/>
                <a:gd name="T74" fmla="*/ 67 w 126"/>
                <a:gd name="T75" fmla="*/ 164 h 462"/>
                <a:gd name="T76" fmla="*/ 81 w 126"/>
                <a:gd name="T77" fmla="*/ 206 h 462"/>
                <a:gd name="T78" fmla="*/ 95 w 126"/>
                <a:gd name="T79" fmla="*/ 238 h 462"/>
                <a:gd name="T80" fmla="*/ 112 w 126"/>
                <a:gd name="T81" fmla="*/ 276 h 462"/>
                <a:gd name="T82" fmla="*/ 125 w 126"/>
                <a:gd name="T83" fmla="*/ 324 h 462"/>
                <a:gd name="T84" fmla="*/ 126 w 126"/>
                <a:gd name="T85" fmla="*/ 342 h 462"/>
                <a:gd name="T86" fmla="*/ 126 w 126"/>
                <a:gd name="T87" fmla="*/ 358 h 462"/>
                <a:gd name="T88" fmla="*/ 124 w 126"/>
                <a:gd name="T89" fmla="*/ 379 h 462"/>
                <a:gd name="T90" fmla="*/ 97 w 126"/>
                <a:gd name="T91" fmla="*/ 434 h 462"/>
                <a:gd name="T92" fmla="*/ 76 w 126"/>
                <a:gd name="T93" fmla="*/ 451 h 462"/>
                <a:gd name="T94" fmla="*/ 47 w 126"/>
                <a:gd name="T95" fmla="*/ 461 h 462"/>
                <a:gd name="T96" fmla="*/ 28 w 126"/>
                <a:gd name="T97" fmla="*/ 462 h 4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26" h="462">
                  <a:moveTo>
                    <a:pt x="28" y="462"/>
                  </a:moveTo>
                  <a:cubicBezTo>
                    <a:pt x="23" y="462"/>
                    <a:pt x="16" y="462"/>
                    <a:pt x="10" y="460"/>
                  </a:cubicBezTo>
                  <a:cubicBezTo>
                    <a:pt x="7" y="460"/>
                    <a:pt x="4" y="459"/>
                    <a:pt x="2" y="457"/>
                  </a:cubicBezTo>
                  <a:cubicBezTo>
                    <a:pt x="1" y="457"/>
                    <a:pt x="0" y="455"/>
                    <a:pt x="1" y="455"/>
                  </a:cubicBezTo>
                  <a:cubicBezTo>
                    <a:pt x="2" y="453"/>
                    <a:pt x="2" y="452"/>
                    <a:pt x="3" y="451"/>
                  </a:cubicBezTo>
                  <a:cubicBezTo>
                    <a:pt x="12" y="439"/>
                    <a:pt x="19" y="427"/>
                    <a:pt x="25" y="414"/>
                  </a:cubicBezTo>
                  <a:cubicBezTo>
                    <a:pt x="25" y="413"/>
                    <a:pt x="26" y="412"/>
                    <a:pt x="26" y="411"/>
                  </a:cubicBezTo>
                  <a:cubicBezTo>
                    <a:pt x="27" y="410"/>
                    <a:pt x="28" y="409"/>
                    <a:pt x="29" y="409"/>
                  </a:cubicBezTo>
                  <a:cubicBezTo>
                    <a:pt x="32" y="408"/>
                    <a:pt x="35" y="408"/>
                    <a:pt x="38" y="407"/>
                  </a:cubicBezTo>
                  <a:cubicBezTo>
                    <a:pt x="51" y="403"/>
                    <a:pt x="61" y="395"/>
                    <a:pt x="69" y="384"/>
                  </a:cubicBezTo>
                  <a:cubicBezTo>
                    <a:pt x="76" y="374"/>
                    <a:pt x="80" y="364"/>
                    <a:pt x="81" y="353"/>
                  </a:cubicBezTo>
                  <a:cubicBezTo>
                    <a:pt x="83" y="341"/>
                    <a:pt x="83" y="329"/>
                    <a:pt x="83" y="317"/>
                  </a:cubicBezTo>
                  <a:cubicBezTo>
                    <a:pt x="80" y="300"/>
                    <a:pt x="78" y="283"/>
                    <a:pt x="73" y="266"/>
                  </a:cubicBezTo>
                  <a:cubicBezTo>
                    <a:pt x="67" y="250"/>
                    <a:pt x="62" y="233"/>
                    <a:pt x="56" y="217"/>
                  </a:cubicBezTo>
                  <a:cubicBezTo>
                    <a:pt x="53" y="207"/>
                    <a:pt x="50" y="198"/>
                    <a:pt x="47" y="188"/>
                  </a:cubicBezTo>
                  <a:cubicBezTo>
                    <a:pt x="42" y="172"/>
                    <a:pt x="37" y="157"/>
                    <a:pt x="34" y="140"/>
                  </a:cubicBezTo>
                  <a:cubicBezTo>
                    <a:pt x="33" y="133"/>
                    <a:pt x="32" y="126"/>
                    <a:pt x="32" y="118"/>
                  </a:cubicBezTo>
                  <a:cubicBezTo>
                    <a:pt x="32" y="116"/>
                    <a:pt x="31" y="114"/>
                    <a:pt x="31" y="112"/>
                  </a:cubicBezTo>
                  <a:cubicBezTo>
                    <a:pt x="30" y="106"/>
                    <a:pt x="30" y="100"/>
                    <a:pt x="31" y="95"/>
                  </a:cubicBezTo>
                  <a:cubicBezTo>
                    <a:pt x="32" y="93"/>
                    <a:pt x="32" y="90"/>
                    <a:pt x="32" y="88"/>
                  </a:cubicBezTo>
                  <a:cubicBezTo>
                    <a:pt x="32" y="78"/>
                    <a:pt x="34" y="67"/>
                    <a:pt x="37" y="57"/>
                  </a:cubicBezTo>
                  <a:cubicBezTo>
                    <a:pt x="39" y="48"/>
                    <a:pt x="43" y="40"/>
                    <a:pt x="48" y="32"/>
                  </a:cubicBezTo>
                  <a:cubicBezTo>
                    <a:pt x="52" y="26"/>
                    <a:pt x="57" y="22"/>
                    <a:pt x="63" y="17"/>
                  </a:cubicBezTo>
                  <a:cubicBezTo>
                    <a:pt x="71" y="11"/>
                    <a:pt x="81" y="6"/>
                    <a:pt x="91" y="4"/>
                  </a:cubicBezTo>
                  <a:cubicBezTo>
                    <a:pt x="96" y="3"/>
                    <a:pt x="100" y="2"/>
                    <a:pt x="104" y="1"/>
                  </a:cubicBezTo>
                  <a:cubicBezTo>
                    <a:pt x="110" y="0"/>
                    <a:pt x="116" y="0"/>
                    <a:pt x="121" y="3"/>
                  </a:cubicBezTo>
                  <a:cubicBezTo>
                    <a:pt x="123" y="3"/>
                    <a:pt x="124" y="4"/>
                    <a:pt x="125" y="6"/>
                  </a:cubicBezTo>
                  <a:cubicBezTo>
                    <a:pt x="126" y="7"/>
                    <a:pt x="125" y="8"/>
                    <a:pt x="125" y="9"/>
                  </a:cubicBezTo>
                  <a:cubicBezTo>
                    <a:pt x="123" y="9"/>
                    <a:pt x="122" y="10"/>
                    <a:pt x="120" y="10"/>
                  </a:cubicBezTo>
                  <a:cubicBezTo>
                    <a:pt x="118" y="11"/>
                    <a:pt x="115" y="12"/>
                    <a:pt x="113" y="13"/>
                  </a:cubicBezTo>
                  <a:cubicBezTo>
                    <a:pt x="99" y="16"/>
                    <a:pt x="89" y="24"/>
                    <a:pt x="81" y="35"/>
                  </a:cubicBezTo>
                  <a:cubicBezTo>
                    <a:pt x="77" y="40"/>
                    <a:pt x="74" y="44"/>
                    <a:pt x="71" y="50"/>
                  </a:cubicBezTo>
                  <a:cubicBezTo>
                    <a:pt x="70" y="53"/>
                    <a:pt x="68" y="56"/>
                    <a:pt x="67" y="59"/>
                  </a:cubicBezTo>
                  <a:cubicBezTo>
                    <a:pt x="66" y="61"/>
                    <a:pt x="65" y="63"/>
                    <a:pt x="64" y="65"/>
                  </a:cubicBezTo>
                  <a:cubicBezTo>
                    <a:pt x="61" y="74"/>
                    <a:pt x="59" y="84"/>
                    <a:pt x="58" y="93"/>
                  </a:cubicBezTo>
                  <a:cubicBezTo>
                    <a:pt x="57" y="98"/>
                    <a:pt x="56" y="102"/>
                    <a:pt x="56" y="106"/>
                  </a:cubicBezTo>
                  <a:cubicBezTo>
                    <a:pt x="56" y="117"/>
                    <a:pt x="58" y="128"/>
                    <a:pt x="60" y="139"/>
                  </a:cubicBezTo>
                  <a:cubicBezTo>
                    <a:pt x="62" y="148"/>
                    <a:pt x="64" y="156"/>
                    <a:pt x="67" y="164"/>
                  </a:cubicBezTo>
                  <a:cubicBezTo>
                    <a:pt x="71" y="178"/>
                    <a:pt x="76" y="192"/>
                    <a:pt x="81" y="206"/>
                  </a:cubicBezTo>
                  <a:cubicBezTo>
                    <a:pt x="85" y="217"/>
                    <a:pt x="90" y="227"/>
                    <a:pt x="95" y="238"/>
                  </a:cubicBezTo>
                  <a:cubicBezTo>
                    <a:pt x="101" y="250"/>
                    <a:pt x="107" y="263"/>
                    <a:pt x="112" y="276"/>
                  </a:cubicBezTo>
                  <a:cubicBezTo>
                    <a:pt x="118" y="292"/>
                    <a:pt x="122" y="308"/>
                    <a:pt x="125" y="324"/>
                  </a:cubicBezTo>
                  <a:cubicBezTo>
                    <a:pt x="126" y="330"/>
                    <a:pt x="126" y="336"/>
                    <a:pt x="126" y="342"/>
                  </a:cubicBezTo>
                  <a:cubicBezTo>
                    <a:pt x="126" y="348"/>
                    <a:pt x="126" y="353"/>
                    <a:pt x="126" y="358"/>
                  </a:cubicBezTo>
                  <a:cubicBezTo>
                    <a:pt x="126" y="365"/>
                    <a:pt x="125" y="372"/>
                    <a:pt x="124" y="379"/>
                  </a:cubicBezTo>
                  <a:cubicBezTo>
                    <a:pt x="119" y="399"/>
                    <a:pt x="110" y="418"/>
                    <a:pt x="97" y="434"/>
                  </a:cubicBezTo>
                  <a:cubicBezTo>
                    <a:pt x="91" y="441"/>
                    <a:pt x="84" y="447"/>
                    <a:pt x="76" y="451"/>
                  </a:cubicBezTo>
                  <a:cubicBezTo>
                    <a:pt x="67" y="456"/>
                    <a:pt x="57" y="459"/>
                    <a:pt x="47" y="461"/>
                  </a:cubicBezTo>
                  <a:cubicBezTo>
                    <a:pt x="41" y="461"/>
                    <a:pt x="35" y="462"/>
                    <a:pt x="28" y="462"/>
                  </a:cubicBezTo>
                </a:path>
              </a:pathLst>
            </a:custGeom>
            <a:solidFill>
              <a:srgbClr val="FFAB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3" name="Freeform 136"/>
            <p:cNvSpPr>
              <a:spLocks/>
            </p:cNvSpPr>
            <p:nvPr/>
          </p:nvSpPr>
          <p:spPr bwMode="auto">
            <a:xfrm>
              <a:off x="9004119" y="5010150"/>
              <a:ext cx="271463" cy="444500"/>
            </a:xfrm>
            <a:custGeom>
              <a:avLst/>
              <a:gdLst>
                <a:gd name="T0" fmla="*/ 103 w 103"/>
                <a:gd name="T1" fmla="*/ 68 h 168"/>
                <a:gd name="T2" fmla="*/ 96 w 103"/>
                <a:gd name="T3" fmla="*/ 108 h 168"/>
                <a:gd name="T4" fmla="*/ 78 w 103"/>
                <a:gd name="T5" fmla="*/ 139 h 168"/>
                <a:gd name="T6" fmla="*/ 62 w 103"/>
                <a:gd name="T7" fmla="*/ 156 h 168"/>
                <a:gd name="T8" fmla="*/ 50 w 103"/>
                <a:gd name="T9" fmla="*/ 166 h 168"/>
                <a:gd name="T10" fmla="*/ 43 w 103"/>
                <a:gd name="T11" fmla="*/ 167 h 168"/>
                <a:gd name="T12" fmla="*/ 15 w 103"/>
                <a:gd name="T13" fmla="*/ 143 h 168"/>
                <a:gd name="T14" fmla="*/ 1 w 103"/>
                <a:gd name="T15" fmla="*/ 112 h 168"/>
                <a:gd name="T16" fmla="*/ 1 w 103"/>
                <a:gd name="T17" fmla="*/ 108 h 168"/>
                <a:gd name="T18" fmla="*/ 2 w 103"/>
                <a:gd name="T19" fmla="*/ 83 h 168"/>
                <a:gd name="T20" fmla="*/ 8 w 103"/>
                <a:gd name="T21" fmla="*/ 64 h 168"/>
                <a:gd name="T22" fmla="*/ 24 w 103"/>
                <a:gd name="T23" fmla="*/ 37 h 168"/>
                <a:gd name="T24" fmla="*/ 31 w 103"/>
                <a:gd name="T25" fmla="*/ 30 h 168"/>
                <a:gd name="T26" fmla="*/ 65 w 103"/>
                <a:gd name="T27" fmla="*/ 3 h 168"/>
                <a:gd name="T28" fmla="*/ 69 w 103"/>
                <a:gd name="T29" fmla="*/ 1 h 168"/>
                <a:gd name="T30" fmla="*/ 75 w 103"/>
                <a:gd name="T31" fmla="*/ 2 h 168"/>
                <a:gd name="T32" fmla="*/ 88 w 103"/>
                <a:gd name="T33" fmla="*/ 17 h 168"/>
                <a:gd name="T34" fmla="*/ 101 w 103"/>
                <a:gd name="T35" fmla="*/ 51 h 168"/>
                <a:gd name="T36" fmla="*/ 103 w 103"/>
                <a:gd name="T37" fmla="*/ 59 h 168"/>
                <a:gd name="T38" fmla="*/ 103 w 103"/>
                <a:gd name="T39" fmla="*/ 68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03" h="168">
                  <a:moveTo>
                    <a:pt x="103" y="68"/>
                  </a:moveTo>
                  <a:cubicBezTo>
                    <a:pt x="103" y="82"/>
                    <a:pt x="100" y="95"/>
                    <a:pt x="96" y="108"/>
                  </a:cubicBezTo>
                  <a:cubicBezTo>
                    <a:pt x="91" y="119"/>
                    <a:pt x="86" y="130"/>
                    <a:pt x="78" y="139"/>
                  </a:cubicBezTo>
                  <a:cubicBezTo>
                    <a:pt x="73" y="145"/>
                    <a:pt x="68" y="151"/>
                    <a:pt x="62" y="156"/>
                  </a:cubicBezTo>
                  <a:cubicBezTo>
                    <a:pt x="58" y="160"/>
                    <a:pt x="54" y="163"/>
                    <a:pt x="50" y="166"/>
                  </a:cubicBezTo>
                  <a:cubicBezTo>
                    <a:pt x="48" y="168"/>
                    <a:pt x="45" y="168"/>
                    <a:pt x="43" y="167"/>
                  </a:cubicBezTo>
                  <a:cubicBezTo>
                    <a:pt x="32" y="161"/>
                    <a:pt x="23" y="153"/>
                    <a:pt x="15" y="143"/>
                  </a:cubicBezTo>
                  <a:cubicBezTo>
                    <a:pt x="8" y="134"/>
                    <a:pt x="4" y="123"/>
                    <a:pt x="1" y="112"/>
                  </a:cubicBezTo>
                  <a:cubicBezTo>
                    <a:pt x="1" y="110"/>
                    <a:pt x="1" y="109"/>
                    <a:pt x="1" y="108"/>
                  </a:cubicBezTo>
                  <a:cubicBezTo>
                    <a:pt x="1" y="100"/>
                    <a:pt x="0" y="91"/>
                    <a:pt x="2" y="83"/>
                  </a:cubicBezTo>
                  <a:cubicBezTo>
                    <a:pt x="4" y="76"/>
                    <a:pt x="5" y="70"/>
                    <a:pt x="8" y="64"/>
                  </a:cubicBezTo>
                  <a:cubicBezTo>
                    <a:pt x="12" y="54"/>
                    <a:pt x="18" y="45"/>
                    <a:pt x="24" y="37"/>
                  </a:cubicBezTo>
                  <a:cubicBezTo>
                    <a:pt x="27" y="35"/>
                    <a:pt x="28" y="32"/>
                    <a:pt x="31" y="30"/>
                  </a:cubicBezTo>
                  <a:cubicBezTo>
                    <a:pt x="41" y="19"/>
                    <a:pt x="52" y="11"/>
                    <a:pt x="65" y="3"/>
                  </a:cubicBezTo>
                  <a:cubicBezTo>
                    <a:pt x="66" y="2"/>
                    <a:pt x="68" y="2"/>
                    <a:pt x="69" y="1"/>
                  </a:cubicBezTo>
                  <a:cubicBezTo>
                    <a:pt x="71" y="0"/>
                    <a:pt x="73" y="0"/>
                    <a:pt x="75" y="2"/>
                  </a:cubicBezTo>
                  <a:cubicBezTo>
                    <a:pt x="80" y="6"/>
                    <a:pt x="84" y="11"/>
                    <a:pt x="88" y="17"/>
                  </a:cubicBezTo>
                  <a:cubicBezTo>
                    <a:pt x="95" y="28"/>
                    <a:pt x="99" y="39"/>
                    <a:pt x="101" y="51"/>
                  </a:cubicBezTo>
                  <a:cubicBezTo>
                    <a:pt x="102" y="54"/>
                    <a:pt x="102" y="56"/>
                    <a:pt x="103" y="59"/>
                  </a:cubicBezTo>
                  <a:cubicBezTo>
                    <a:pt x="103" y="62"/>
                    <a:pt x="103" y="65"/>
                    <a:pt x="103" y="68"/>
                  </a:cubicBezTo>
                </a:path>
              </a:pathLst>
            </a:custGeom>
            <a:solidFill>
              <a:srgbClr val="FFAB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4" name="Freeform 137"/>
            <p:cNvSpPr>
              <a:spLocks/>
            </p:cNvSpPr>
            <p:nvPr/>
          </p:nvSpPr>
          <p:spPr bwMode="auto">
            <a:xfrm>
              <a:off x="9004119" y="5100638"/>
              <a:ext cx="257175" cy="354013"/>
            </a:xfrm>
            <a:custGeom>
              <a:avLst/>
              <a:gdLst>
                <a:gd name="T0" fmla="*/ 52 w 98"/>
                <a:gd name="T1" fmla="*/ 51 h 134"/>
                <a:gd name="T2" fmla="*/ 51 w 98"/>
                <a:gd name="T3" fmla="*/ 65 h 134"/>
                <a:gd name="T4" fmla="*/ 52 w 98"/>
                <a:gd name="T5" fmla="*/ 66 h 134"/>
                <a:gd name="T6" fmla="*/ 52 w 98"/>
                <a:gd name="T7" fmla="*/ 66 h 134"/>
                <a:gd name="T8" fmla="*/ 59 w 98"/>
                <a:gd name="T9" fmla="*/ 61 h 134"/>
                <a:gd name="T10" fmla="*/ 74 w 98"/>
                <a:gd name="T11" fmla="*/ 54 h 134"/>
                <a:gd name="T12" fmla="*/ 93 w 98"/>
                <a:gd name="T13" fmla="*/ 59 h 134"/>
                <a:gd name="T14" fmla="*/ 96 w 98"/>
                <a:gd name="T15" fmla="*/ 62 h 134"/>
                <a:gd name="T16" fmla="*/ 98 w 98"/>
                <a:gd name="T17" fmla="*/ 68 h 134"/>
                <a:gd name="T18" fmla="*/ 90 w 98"/>
                <a:gd name="T19" fmla="*/ 87 h 134"/>
                <a:gd name="T20" fmla="*/ 82 w 98"/>
                <a:gd name="T21" fmla="*/ 100 h 134"/>
                <a:gd name="T22" fmla="*/ 74 w 98"/>
                <a:gd name="T23" fmla="*/ 110 h 134"/>
                <a:gd name="T24" fmla="*/ 69 w 98"/>
                <a:gd name="T25" fmla="*/ 116 h 134"/>
                <a:gd name="T26" fmla="*/ 66 w 98"/>
                <a:gd name="T27" fmla="*/ 119 h 134"/>
                <a:gd name="T28" fmla="*/ 57 w 98"/>
                <a:gd name="T29" fmla="*/ 127 h 134"/>
                <a:gd name="T30" fmla="*/ 50 w 98"/>
                <a:gd name="T31" fmla="*/ 132 h 134"/>
                <a:gd name="T32" fmla="*/ 43 w 98"/>
                <a:gd name="T33" fmla="*/ 133 h 134"/>
                <a:gd name="T34" fmla="*/ 28 w 98"/>
                <a:gd name="T35" fmla="*/ 123 h 134"/>
                <a:gd name="T36" fmla="*/ 13 w 98"/>
                <a:gd name="T37" fmla="*/ 105 h 134"/>
                <a:gd name="T38" fmla="*/ 1 w 98"/>
                <a:gd name="T39" fmla="*/ 76 h 134"/>
                <a:gd name="T40" fmla="*/ 1 w 98"/>
                <a:gd name="T41" fmla="*/ 53 h 134"/>
                <a:gd name="T42" fmla="*/ 20 w 98"/>
                <a:gd name="T43" fmla="*/ 8 h 134"/>
                <a:gd name="T44" fmla="*/ 27 w 98"/>
                <a:gd name="T45" fmla="*/ 1 h 134"/>
                <a:gd name="T46" fmla="*/ 32 w 98"/>
                <a:gd name="T47" fmla="*/ 0 h 134"/>
                <a:gd name="T48" fmla="*/ 37 w 98"/>
                <a:gd name="T49" fmla="*/ 5 h 134"/>
                <a:gd name="T50" fmla="*/ 47 w 98"/>
                <a:gd name="T51" fmla="*/ 22 h 134"/>
                <a:gd name="T52" fmla="*/ 51 w 98"/>
                <a:gd name="T53" fmla="*/ 36 h 134"/>
                <a:gd name="T54" fmla="*/ 52 w 98"/>
                <a:gd name="T55" fmla="*/ 51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98" h="134">
                  <a:moveTo>
                    <a:pt x="52" y="51"/>
                  </a:moveTo>
                  <a:cubicBezTo>
                    <a:pt x="52" y="56"/>
                    <a:pt x="52" y="61"/>
                    <a:pt x="51" y="65"/>
                  </a:cubicBezTo>
                  <a:cubicBezTo>
                    <a:pt x="51" y="65"/>
                    <a:pt x="51" y="66"/>
                    <a:pt x="52" y="66"/>
                  </a:cubicBezTo>
                  <a:cubicBezTo>
                    <a:pt x="52" y="66"/>
                    <a:pt x="52" y="66"/>
                    <a:pt x="52" y="66"/>
                  </a:cubicBezTo>
                  <a:cubicBezTo>
                    <a:pt x="55" y="64"/>
                    <a:pt x="57" y="62"/>
                    <a:pt x="59" y="61"/>
                  </a:cubicBezTo>
                  <a:cubicBezTo>
                    <a:pt x="64" y="57"/>
                    <a:pt x="69" y="55"/>
                    <a:pt x="74" y="54"/>
                  </a:cubicBezTo>
                  <a:cubicBezTo>
                    <a:pt x="81" y="52"/>
                    <a:pt x="87" y="54"/>
                    <a:pt x="93" y="59"/>
                  </a:cubicBezTo>
                  <a:cubicBezTo>
                    <a:pt x="94" y="60"/>
                    <a:pt x="95" y="61"/>
                    <a:pt x="96" y="62"/>
                  </a:cubicBezTo>
                  <a:cubicBezTo>
                    <a:pt x="98" y="64"/>
                    <a:pt x="98" y="66"/>
                    <a:pt x="98" y="68"/>
                  </a:cubicBezTo>
                  <a:cubicBezTo>
                    <a:pt x="96" y="74"/>
                    <a:pt x="93" y="81"/>
                    <a:pt x="90" y="87"/>
                  </a:cubicBezTo>
                  <a:cubicBezTo>
                    <a:pt x="87" y="91"/>
                    <a:pt x="85" y="96"/>
                    <a:pt x="82" y="100"/>
                  </a:cubicBezTo>
                  <a:cubicBezTo>
                    <a:pt x="80" y="104"/>
                    <a:pt x="77" y="107"/>
                    <a:pt x="74" y="110"/>
                  </a:cubicBezTo>
                  <a:cubicBezTo>
                    <a:pt x="72" y="112"/>
                    <a:pt x="71" y="114"/>
                    <a:pt x="69" y="116"/>
                  </a:cubicBezTo>
                  <a:cubicBezTo>
                    <a:pt x="68" y="117"/>
                    <a:pt x="67" y="118"/>
                    <a:pt x="66" y="119"/>
                  </a:cubicBezTo>
                  <a:cubicBezTo>
                    <a:pt x="63" y="122"/>
                    <a:pt x="60" y="124"/>
                    <a:pt x="57" y="127"/>
                  </a:cubicBezTo>
                  <a:cubicBezTo>
                    <a:pt x="55" y="129"/>
                    <a:pt x="52" y="130"/>
                    <a:pt x="50" y="132"/>
                  </a:cubicBezTo>
                  <a:cubicBezTo>
                    <a:pt x="48" y="134"/>
                    <a:pt x="45" y="134"/>
                    <a:pt x="43" y="133"/>
                  </a:cubicBezTo>
                  <a:cubicBezTo>
                    <a:pt x="38" y="130"/>
                    <a:pt x="33" y="127"/>
                    <a:pt x="28" y="123"/>
                  </a:cubicBezTo>
                  <a:cubicBezTo>
                    <a:pt x="22" y="118"/>
                    <a:pt x="17" y="112"/>
                    <a:pt x="13" y="105"/>
                  </a:cubicBezTo>
                  <a:cubicBezTo>
                    <a:pt x="6" y="97"/>
                    <a:pt x="3" y="87"/>
                    <a:pt x="1" y="76"/>
                  </a:cubicBezTo>
                  <a:cubicBezTo>
                    <a:pt x="0" y="69"/>
                    <a:pt x="0" y="61"/>
                    <a:pt x="1" y="53"/>
                  </a:cubicBezTo>
                  <a:cubicBezTo>
                    <a:pt x="4" y="37"/>
                    <a:pt x="11" y="22"/>
                    <a:pt x="20" y="8"/>
                  </a:cubicBezTo>
                  <a:cubicBezTo>
                    <a:pt x="22" y="6"/>
                    <a:pt x="25" y="3"/>
                    <a:pt x="27" y="1"/>
                  </a:cubicBezTo>
                  <a:cubicBezTo>
                    <a:pt x="28" y="0"/>
                    <a:pt x="30" y="0"/>
                    <a:pt x="32" y="0"/>
                  </a:cubicBezTo>
                  <a:cubicBezTo>
                    <a:pt x="34" y="2"/>
                    <a:pt x="36" y="3"/>
                    <a:pt x="37" y="5"/>
                  </a:cubicBezTo>
                  <a:cubicBezTo>
                    <a:pt x="42" y="10"/>
                    <a:pt x="45" y="15"/>
                    <a:pt x="47" y="22"/>
                  </a:cubicBezTo>
                  <a:cubicBezTo>
                    <a:pt x="49" y="26"/>
                    <a:pt x="50" y="31"/>
                    <a:pt x="51" y="36"/>
                  </a:cubicBezTo>
                  <a:cubicBezTo>
                    <a:pt x="51" y="41"/>
                    <a:pt x="52" y="47"/>
                    <a:pt x="52" y="51"/>
                  </a:cubicBezTo>
                </a:path>
              </a:pathLst>
            </a:custGeom>
            <a:solidFill>
              <a:srgbClr val="F972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5" name="Freeform 138"/>
            <p:cNvSpPr>
              <a:spLocks/>
            </p:cNvSpPr>
            <p:nvPr/>
          </p:nvSpPr>
          <p:spPr bwMode="auto">
            <a:xfrm>
              <a:off x="9715319" y="6496050"/>
              <a:ext cx="79375" cy="142875"/>
            </a:xfrm>
            <a:custGeom>
              <a:avLst/>
              <a:gdLst>
                <a:gd name="T0" fmla="*/ 1 w 30"/>
                <a:gd name="T1" fmla="*/ 10 h 54"/>
                <a:gd name="T2" fmla="*/ 1 w 30"/>
                <a:gd name="T3" fmla="*/ 7 h 54"/>
                <a:gd name="T4" fmla="*/ 7 w 30"/>
                <a:gd name="T5" fmla="*/ 0 h 54"/>
                <a:gd name="T6" fmla="*/ 9 w 30"/>
                <a:gd name="T7" fmla="*/ 1 h 54"/>
                <a:gd name="T8" fmla="*/ 9 w 30"/>
                <a:gd name="T9" fmla="*/ 4 h 54"/>
                <a:gd name="T10" fmla="*/ 24 w 30"/>
                <a:gd name="T11" fmla="*/ 42 h 54"/>
                <a:gd name="T12" fmla="*/ 30 w 30"/>
                <a:gd name="T13" fmla="*/ 48 h 54"/>
                <a:gd name="T14" fmla="*/ 29 w 30"/>
                <a:gd name="T15" fmla="*/ 51 h 54"/>
                <a:gd name="T16" fmla="*/ 24 w 30"/>
                <a:gd name="T17" fmla="*/ 53 h 54"/>
                <a:gd name="T18" fmla="*/ 18 w 30"/>
                <a:gd name="T19" fmla="*/ 52 h 54"/>
                <a:gd name="T20" fmla="*/ 3 w 30"/>
                <a:gd name="T21" fmla="*/ 24 h 54"/>
                <a:gd name="T22" fmla="*/ 1 w 30"/>
                <a:gd name="T23" fmla="*/ 1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0" h="54">
                  <a:moveTo>
                    <a:pt x="1" y="10"/>
                  </a:moveTo>
                  <a:cubicBezTo>
                    <a:pt x="1" y="9"/>
                    <a:pt x="1" y="8"/>
                    <a:pt x="1" y="7"/>
                  </a:cubicBezTo>
                  <a:cubicBezTo>
                    <a:pt x="1" y="3"/>
                    <a:pt x="3" y="1"/>
                    <a:pt x="7" y="0"/>
                  </a:cubicBezTo>
                  <a:cubicBezTo>
                    <a:pt x="8" y="0"/>
                    <a:pt x="9" y="1"/>
                    <a:pt x="9" y="1"/>
                  </a:cubicBezTo>
                  <a:cubicBezTo>
                    <a:pt x="9" y="2"/>
                    <a:pt x="9" y="3"/>
                    <a:pt x="9" y="4"/>
                  </a:cubicBezTo>
                  <a:cubicBezTo>
                    <a:pt x="10" y="18"/>
                    <a:pt x="15" y="31"/>
                    <a:pt x="24" y="42"/>
                  </a:cubicBezTo>
                  <a:cubicBezTo>
                    <a:pt x="26" y="44"/>
                    <a:pt x="28" y="46"/>
                    <a:pt x="30" y="48"/>
                  </a:cubicBezTo>
                  <a:cubicBezTo>
                    <a:pt x="30" y="48"/>
                    <a:pt x="30" y="50"/>
                    <a:pt x="29" y="51"/>
                  </a:cubicBezTo>
                  <a:cubicBezTo>
                    <a:pt x="27" y="51"/>
                    <a:pt x="26" y="52"/>
                    <a:pt x="24" y="53"/>
                  </a:cubicBezTo>
                  <a:cubicBezTo>
                    <a:pt x="21" y="54"/>
                    <a:pt x="19" y="54"/>
                    <a:pt x="18" y="52"/>
                  </a:cubicBezTo>
                  <a:cubicBezTo>
                    <a:pt x="10" y="44"/>
                    <a:pt x="5" y="35"/>
                    <a:pt x="3" y="24"/>
                  </a:cubicBezTo>
                  <a:cubicBezTo>
                    <a:pt x="2" y="20"/>
                    <a:pt x="0" y="15"/>
                    <a:pt x="1" y="10"/>
                  </a:cubicBezTo>
                </a:path>
              </a:pathLst>
            </a:custGeom>
            <a:solidFill>
              <a:srgbClr val="F972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6" name="Freeform 139"/>
            <p:cNvSpPr>
              <a:spLocks/>
            </p:cNvSpPr>
            <p:nvPr/>
          </p:nvSpPr>
          <p:spPr bwMode="auto">
            <a:xfrm>
              <a:off x="9786756" y="6440488"/>
              <a:ext cx="115888" cy="106363"/>
            </a:xfrm>
            <a:custGeom>
              <a:avLst/>
              <a:gdLst>
                <a:gd name="T0" fmla="*/ 37 w 44"/>
                <a:gd name="T1" fmla="*/ 40 h 40"/>
                <a:gd name="T2" fmla="*/ 33 w 44"/>
                <a:gd name="T3" fmla="*/ 39 h 40"/>
                <a:gd name="T4" fmla="*/ 20 w 44"/>
                <a:gd name="T5" fmla="*/ 32 h 40"/>
                <a:gd name="T6" fmla="*/ 0 w 44"/>
                <a:gd name="T7" fmla="*/ 9 h 40"/>
                <a:gd name="T8" fmla="*/ 1 w 44"/>
                <a:gd name="T9" fmla="*/ 4 h 40"/>
                <a:gd name="T10" fmla="*/ 4 w 44"/>
                <a:gd name="T11" fmla="*/ 1 h 40"/>
                <a:gd name="T12" fmla="*/ 6 w 44"/>
                <a:gd name="T13" fmla="*/ 1 h 40"/>
                <a:gd name="T14" fmla="*/ 7 w 44"/>
                <a:gd name="T15" fmla="*/ 2 h 40"/>
                <a:gd name="T16" fmla="*/ 15 w 44"/>
                <a:gd name="T17" fmla="*/ 11 h 40"/>
                <a:gd name="T18" fmla="*/ 32 w 44"/>
                <a:gd name="T19" fmla="*/ 25 h 40"/>
                <a:gd name="T20" fmla="*/ 42 w 44"/>
                <a:gd name="T21" fmla="*/ 29 h 40"/>
                <a:gd name="T22" fmla="*/ 43 w 44"/>
                <a:gd name="T23" fmla="*/ 33 h 40"/>
                <a:gd name="T24" fmla="*/ 39 w 44"/>
                <a:gd name="T25" fmla="*/ 39 h 40"/>
                <a:gd name="T26" fmla="*/ 37 w 44"/>
                <a:gd name="T27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4" h="40">
                  <a:moveTo>
                    <a:pt x="37" y="40"/>
                  </a:moveTo>
                  <a:cubicBezTo>
                    <a:pt x="36" y="40"/>
                    <a:pt x="34" y="39"/>
                    <a:pt x="33" y="39"/>
                  </a:cubicBezTo>
                  <a:cubicBezTo>
                    <a:pt x="28" y="37"/>
                    <a:pt x="24" y="35"/>
                    <a:pt x="20" y="32"/>
                  </a:cubicBezTo>
                  <a:cubicBezTo>
                    <a:pt x="12" y="25"/>
                    <a:pt x="6" y="18"/>
                    <a:pt x="0" y="9"/>
                  </a:cubicBezTo>
                  <a:cubicBezTo>
                    <a:pt x="0" y="7"/>
                    <a:pt x="0" y="6"/>
                    <a:pt x="1" y="4"/>
                  </a:cubicBezTo>
                  <a:cubicBezTo>
                    <a:pt x="2" y="3"/>
                    <a:pt x="3" y="2"/>
                    <a:pt x="4" y="1"/>
                  </a:cubicBezTo>
                  <a:cubicBezTo>
                    <a:pt x="4" y="0"/>
                    <a:pt x="6" y="0"/>
                    <a:pt x="6" y="1"/>
                  </a:cubicBezTo>
                  <a:cubicBezTo>
                    <a:pt x="7" y="1"/>
                    <a:pt x="7" y="2"/>
                    <a:pt x="7" y="2"/>
                  </a:cubicBezTo>
                  <a:cubicBezTo>
                    <a:pt x="10" y="5"/>
                    <a:pt x="12" y="9"/>
                    <a:pt x="15" y="11"/>
                  </a:cubicBezTo>
                  <a:cubicBezTo>
                    <a:pt x="20" y="17"/>
                    <a:pt x="25" y="21"/>
                    <a:pt x="32" y="25"/>
                  </a:cubicBezTo>
                  <a:cubicBezTo>
                    <a:pt x="35" y="26"/>
                    <a:pt x="38" y="28"/>
                    <a:pt x="42" y="29"/>
                  </a:cubicBezTo>
                  <a:cubicBezTo>
                    <a:pt x="43" y="30"/>
                    <a:pt x="44" y="31"/>
                    <a:pt x="43" y="33"/>
                  </a:cubicBezTo>
                  <a:cubicBezTo>
                    <a:pt x="42" y="35"/>
                    <a:pt x="40" y="37"/>
                    <a:pt x="39" y="39"/>
                  </a:cubicBezTo>
                  <a:cubicBezTo>
                    <a:pt x="39" y="40"/>
                    <a:pt x="38" y="40"/>
                    <a:pt x="37" y="40"/>
                  </a:cubicBezTo>
                </a:path>
              </a:pathLst>
            </a:custGeom>
            <a:solidFill>
              <a:srgbClr val="F972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7" name="Freeform 140"/>
            <p:cNvSpPr>
              <a:spLocks/>
            </p:cNvSpPr>
            <p:nvPr/>
          </p:nvSpPr>
          <p:spPr bwMode="auto">
            <a:xfrm>
              <a:off x="9826444" y="6348413"/>
              <a:ext cx="117475" cy="50800"/>
            </a:xfrm>
            <a:custGeom>
              <a:avLst/>
              <a:gdLst>
                <a:gd name="T0" fmla="*/ 35 w 45"/>
                <a:gd name="T1" fmla="*/ 19 h 19"/>
                <a:gd name="T2" fmla="*/ 3 w 45"/>
                <a:gd name="T3" fmla="*/ 10 h 19"/>
                <a:gd name="T4" fmla="*/ 1 w 45"/>
                <a:gd name="T5" fmla="*/ 3 h 19"/>
                <a:gd name="T6" fmla="*/ 2 w 45"/>
                <a:gd name="T7" fmla="*/ 0 h 19"/>
                <a:gd name="T8" fmla="*/ 3 w 45"/>
                <a:gd name="T9" fmla="*/ 0 h 19"/>
                <a:gd name="T10" fmla="*/ 7 w 45"/>
                <a:gd name="T11" fmla="*/ 1 h 19"/>
                <a:gd name="T12" fmla="*/ 27 w 45"/>
                <a:gd name="T13" fmla="*/ 7 h 19"/>
                <a:gd name="T14" fmla="*/ 41 w 45"/>
                <a:gd name="T15" fmla="*/ 8 h 19"/>
                <a:gd name="T16" fmla="*/ 43 w 45"/>
                <a:gd name="T17" fmla="*/ 8 h 19"/>
                <a:gd name="T18" fmla="*/ 45 w 45"/>
                <a:gd name="T19" fmla="*/ 10 h 19"/>
                <a:gd name="T20" fmla="*/ 45 w 45"/>
                <a:gd name="T21" fmla="*/ 14 h 19"/>
                <a:gd name="T22" fmla="*/ 40 w 45"/>
                <a:gd name="T23" fmla="*/ 19 h 19"/>
                <a:gd name="T24" fmla="*/ 35 w 45"/>
                <a:gd name="T25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5" h="19">
                  <a:moveTo>
                    <a:pt x="35" y="19"/>
                  </a:moveTo>
                  <a:cubicBezTo>
                    <a:pt x="23" y="19"/>
                    <a:pt x="13" y="15"/>
                    <a:pt x="3" y="10"/>
                  </a:cubicBezTo>
                  <a:cubicBezTo>
                    <a:pt x="1" y="8"/>
                    <a:pt x="0" y="6"/>
                    <a:pt x="1" y="3"/>
                  </a:cubicBezTo>
                  <a:cubicBezTo>
                    <a:pt x="1" y="2"/>
                    <a:pt x="1" y="1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5" y="0"/>
                    <a:pt x="6" y="0"/>
                    <a:pt x="7" y="1"/>
                  </a:cubicBezTo>
                  <a:cubicBezTo>
                    <a:pt x="13" y="4"/>
                    <a:pt x="20" y="6"/>
                    <a:pt x="27" y="7"/>
                  </a:cubicBezTo>
                  <a:cubicBezTo>
                    <a:pt x="31" y="8"/>
                    <a:pt x="36" y="9"/>
                    <a:pt x="41" y="8"/>
                  </a:cubicBezTo>
                  <a:cubicBezTo>
                    <a:pt x="42" y="8"/>
                    <a:pt x="42" y="8"/>
                    <a:pt x="43" y="8"/>
                  </a:cubicBezTo>
                  <a:cubicBezTo>
                    <a:pt x="44" y="8"/>
                    <a:pt x="45" y="9"/>
                    <a:pt x="45" y="10"/>
                  </a:cubicBezTo>
                  <a:cubicBezTo>
                    <a:pt x="45" y="11"/>
                    <a:pt x="45" y="13"/>
                    <a:pt x="45" y="14"/>
                  </a:cubicBezTo>
                  <a:cubicBezTo>
                    <a:pt x="45" y="17"/>
                    <a:pt x="43" y="18"/>
                    <a:pt x="40" y="19"/>
                  </a:cubicBezTo>
                  <a:cubicBezTo>
                    <a:pt x="39" y="19"/>
                    <a:pt x="37" y="19"/>
                    <a:pt x="35" y="19"/>
                  </a:cubicBezTo>
                </a:path>
              </a:pathLst>
            </a:custGeom>
            <a:solidFill>
              <a:srgbClr val="F972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8" name="Freeform 141"/>
            <p:cNvSpPr>
              <a:spLocks/>
            </p:cNvSpPr>
            <p:nvPr/>
          </p:nvSpPr>
          <p:spPr bwMode="auto">
            <a:xfrm>
              <a:off x="9826444" y="6226175"/>
              <a:ext cx="109538" cy="42863"/>
            </a:xfrm>
            <a:custGeom>
              <a:avLst/>
              <a:gdLst>
                <a:gd name="T0" fmla="*/ 30 w 42"/>
                <a:gd name="T1" fmla="*/ 16 h 16"/>
                <a:gd name="T2" fmla="*/ 4 w 42"/>
                <a:gd name="T3" fmla="*/ 10 h 16"/>
                <a:gd name="T4" fmla="*/ 0 w 42"/>
                <a:gd name="T5" fmla="*/ 4 h 16"/>
                <a:gd name="T6" fmla="*/ 0 w 42"/>
                <a:gd name="T7" fmla="*/ 2 h 16"/>
                <a:gd name="T8" fmla="*/ 3 w 42"/>
                <a:gd name="T9" fmla="*/ 0 h 16"/>
                <a:gd name="T10" fmla="*/ 7 w 42"/>
                <a:gd name="T11" fmla="*/ 1 h 16"/>
                <a:gd name="T12" fmla="*/ 34 w 42"/>
                <a:gd name="T13" fmla="*/ 5 h 16"/>
                <a:gd name="T14" fmla="*/ 37 w 42"/>
                <a:gd name="T15" fmla="*/ 5 h 16"/>
                <a:gd name="T16" fmla="*/ 41 w 42"/>
                <a:gd name="T17" fmla="*/ 9 h 16"/>
                <a:gd name="T18" fmla="*/ 37 w 42"/>
                <a:gd name="T19" fmla="*/ 15 h 16"/>
                <a:gd name="T20" fmla="*/ 30 w 42"/>
                <a:gd name="T21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2" h="16">
                  <a:moveTo>
                    <a:pt x="30" y="16"/>
                  </a:moveTo>
                  <a:cubicBezTo>
                    <a:pt x="21" y="16"/>
                    <a:pt x="13" y="13"/>
                    <a:pt x="4" y="10"/>
                  </a:cubicBezTo>
                  <a:cubicBezTo>
                    <a:pt x="1" y="9"/>
                    <a:pt x="0" y="7"/>
                    <a:pt x="0" y="4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0" y="1"/>
                    <a:pt x="2" y="0"/>
                    <a:pt x="3" y="0"/>
                  </a:cubicBezTo>
                  <a:cubicBezTo>
                    <a:pt x="4" y="0"/>
                    <a:pt x="5" y="0"/>
                    <a:pt x="7" y="1"/>
                  </a:cubicBezTo>
                  <a:cubicBezTo>
                    <a:pt x="15" y="4"/>
                    <a:pt x="24" y="5"/>
                    <a:pt x="34" y="5"/>
                  </a:cubicBezTo>
                  <a:cubicBezTo>
                    <a:pt x="35" y="5"/>
                    <a:pt x="36" y="5"/>
                    <a:pt x="37" y="5"/>
                  </a:cubicBezTo>
                  <a:cubicBezTo>
                    <a:pt x="40" y="5"/>
                    <a:pt x="41" y="6"/>
                    <a:pt x="41" y="9"/>
                  </a:cubicBezTo>
                  <a:cubicBezTo>
                    <a:pt x="42" y="12"/>
                    <a:pt x="41" y="15"/>
                    <a:pt x="37" y="15"/>
                  </a:cubicBezTo>
                  <a:cubicBezTo>
                    <a:pt x="35" y="15"/>
                    <a:pt x="33" y="15"/>
                    <a:pt x="30" y="16"/>
                  </a:cubicBezTo>
                </a:path>
              </a:pathLst>
            </a:custGeom>
            <a:solidFill>
              <a:srgbClr val="F972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9" name="Freeform 142"/>
            <p:cNvSpPr>
              <a:spLocks/>
            </p:cNvSpPr>
            <p:nvPr/>
          </p:nvSpPr>
          <p:spPr bwMode="auto">
            <a:xfrm>
              <a:off x="9796281" y="6105525"/>
              <a:ext cx="101600" cy="39688"/>
            </a:xfrm>
            <a:custGeom>
              <a:avLst/>
              <a:gdLst>
                <a:gd name="T0" fmla="*/ 35 w 38"/>
                <a:gd name="T1" fmla="*/ 15 h 15"/>
                <a:gd name="T2" fmla="*/ 14 w 38"/>
                <a:gd name="T3" fmla="*/ 12 h 15"/>
                <a:gd name="T4" fmla="*/ 4 w 38"/>
                <a:gd name="T5" fmla="*/ 9 h 15"/>
                <a:gd name="T6" fmla="*/ 1 w 38"/>
                <a:gd name="T7" fmla="*/ 2 h 15"/>
                <a:gd name="T8" fmla="*/ 2 w 38"/>
                <a:gd name="T9" fmla="*/ 1 h 15"/>
                <a:gd name="T10" fmla="*/ 5 w 38"/>
                <a:gd name="T11" fmla="*/ 1 h 15"/>
                <a:gd name="T12" fmla="*/ 18 w 38"/>
                <a:gd name="T13" fmla="*/ 2 h 15"/>
                <a:gd name="T14" fmla="*/ 25 w 38"/>
                <a:gd name="T15" fmla="*/ 3 h 15"/>
                <a:gd name="T16" fmla="*/ 32 w 38"/>
                <a:gd name="T17" fmla="*/ 3 h 15"/>
                <a:gd name="T18" fmla="*/ 36 w 38"/>
                <a:gd name="T19" fmla="*/ 5 h 15"/>
                <a:gd name="T20" fmla="*/ 38 w 38"/>
                <a:gd name="T21" fmla="*/ 12 h 15"/>
                <a:gd name="T22" fmla="*/ 37 w 38"/>
                <a:gd name="T23" fmla="*/ 14 h 15"/>
                <a:gd name="T24" fmla="*/ 35 w 38"/>
                <a:gd name="T25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8" h="15">
                  <a:moveTo>
                    <a:pt x="35" y="15"/>
                  </a:moveTo>
                  <a:cubicBezTo>
                    <a:pt x="28" y="14"/>
                    <a:pt x="21" y="14"/>
                    <a:pt x="14" y="12"/>
                  </a:cubicBezTo>
                  <a:cubicBezTo>
                    <a:pt x="11" y="11"/>
                    <a:pt x="7" y="11"/>
                    <a:pt x="4" y="9"/>
                  </a:cubicBezTo>
                  <a:cubicBezTo>
                    <a:pt x="2" y="8"/>
                    <a:pt x="0" y="4"/>
                    <a:pt x="1" y="2"/>
                  </a:cubicBezTo>
                  <a:cubicBezTo>
                    <a:pt x="1" y="1"/>
                    <a:pt x="2" y="1"/>
                    <a:pt x="2" y="1"/>
                  </a:cubicBezTo>
                  <a:cubicBezTo>
                    <a:pt x="3" y="1"/>
                    <a:pt x="4" y="0"/>
                    <a:pt x="5" y="1"/>
                  </a:cubicBezTo>
                  <a:cubicBezTo>
                    <a:pt x="9" y="2"/>
                    <a:pt x="14" y="2"/>
                    <a:pt x="18" y="2"/>
                  </a:cubicBezTo>
                  <a:cubicBezTo>
                    <a:pt x="20" y="2"/>
                    <a:pt x="23" y="2"/>
                    <a:pt x="25" y="3"/>
                  </a:cubicBezTo>
                  <a:cubicBezTo>
                    <a:pt x="27" y="3"/>
                    <a:pt x="30" y="3"/>
                    <a:pt x="32" y="3"/>
                  </a:cubicBezTo>
                  <a:cubicBezTo>
                    <a:pt x="34" y="3"/>
                    <a:pt x="35" y="4"/>
                    <a:pt x="36" y="5"/>
                  </a:cubicBezTo>
                  <a:cubicBezTo>
                    <a:pt x="37" y="8"/>
                    <a:pt x="37" y="10"/>
                    <a:pt x="38" y="12"/>
                  </a:cubicBezTo>
                  <a:cubicBezTo>
                    <a:pt x="38" y="13"/>
                    <a:pt x="37" y="14"/>
                    <a:pt x="37" y="14"/>
                  </a:cubicBezTo>
                  <a:cubicBezTo>
                    <a:pt x="36" y="15"/>
                    <a:pt x="35" y="15"/>
                    <a:pt x="35" y="15"/>
                  </a:cubicBezTo>
                </a:path>
              </a:pathLst>
            </a:custGeom>
            <a:solidFill>
              <a:srgbClr val="F972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50" name="Freeform 143"/>
            <p:cNvSpPr>
              <a:spLocks/>
            </p:cNvSpPr>
            <p:nvPr/>
          </p:nvSpPr>
          <p:spPr bwMode="auto">
            <a:xfrm>
              <a:off x="9759769" y="5989638"/>
              <a:ext cx="90488" cy="44450"/>
            </a:xfrm>
            <a:custGeom>
              <a:avLst/>
              <a:gdLst>
                <a:gd name="T0" fmla="*/ 29 w 34"/>
                <a:gd name="T1" fmla="*/ 17 h 17"/>
                <a:gd name="T2" fmla="*/ 6 w 34"/>
                <a:gd name="T3" fmla="*/ 12 h 17"/>
                <a:gd name="T4" fmla="*/ 1 w 34"/>
                <a:gd name="T5" fmla="*/ 7 h 17"/>
                <a:gd name="T6" fmla="*/ 0 w 34"/>
                <a:gd name="T7" fmla="*/ 2 h 17"/>
                <a:gd name="T8" fmla="*/ 2 w 34"/>
                <a:gd name="T9" fmla="*/ 0 h 17"/>
                <a:gd name="T10" fmla="*/ 2 w 34"/>
                <a:gd name="T11" fmla="*/ 0 h 17"/>
                <a:gd name="T12" fmla="*/ 27 w 34"/>
                <a:gd name="T13" fmla="*/ 5 h 17"/>
                <a:gd name="T14" fmla="*/ 30 w 34"/>
                <a:gd name="T15" fmla="*/ 7 h 17"/>
                <a:gd name="T16" fmla="*/ 33 w 34"/>
                <a:gd name="T17" fmla="*/ 13 h 17"/>
                <a:gd name="T18" fmla="*/ 31 w 34"/>
                <a:gd name="T19" fmla="*/ 17 h 17"/>
                <a:gd name="T20" fmla="*/ 29 w 34"/>
                <a:gd name="T2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4" h="17">
                  <a:moveTo>
                    <a:pt x="29" y="17"/>
                  </a:moveTo>
                  <a:cubicBezTo>
                    <a:pt x="21" y="16"/>
                    <a:pt x="13" y="14"/>
                    <a:pt x="6" y="12"/>
                  </a:cubicBezTo>
                  <a:cubicBezTo>
                    <a:pt x="3" y="11"/>
                    <a:pt x="2" y="9"/>
                    <a:pt x="1" y="7"/>
                  </a:cubicBezTo>
                  <a:cubicBezTo>
                    <a:pt x="1" y="6"/>
                    <a:pt x="0" y="4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1" y="2"/>
                    <a:pt x="19" y="3"/>
                    <a:pt x="27" y="5"/>
                  </a:cubicBezTo>
                  <a:cubicBezTo>
                    <a:pt x="29" y="5"/>
                    <a:pt x="30" y="6"/>
                    <a:pt x="30" y="7"/>
                  </a:cubicBezTo>
                  <a:cubicBezTo>
                    <a:pt x="31" y="9"/>
                    <a:pt x="32" y="11"/>
                    <a:pt x="33" y="13"/>
                  </a:cubicBezTo>
                  <a:cubicBezTo>
                    <a:pt x="34" y="15"/>
                    <a:pt x="33" y="17"/>
                    <a:pt x="31" y="17"/>
                  </a:cubicBezTo>
                  <a:cubicBezTo>
                    <a:pt x="31" y="17"/>
                    <a:pt x="30" y="17"/>
                    <a:pt x="29" y="17"/>
                  </a:cubicBezTo>
                </a:path>
              </a:pathLst>
            </a:custGeom>
            <a:solidFill>
              <a:srgbClr val="F972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51" name="Freeform 144"/>
            <p:cNvSpPr>
              <a:spLocks/>
            </p:cNvSpPr>
            <p:nvPr/>
          </p:nvSpPr>
          <p:spPr bwMode="auto">
            <a:xfrm>
              <a:off x="9726431" y="5880100"/>
              <a:ext cx="80963" cy="50800"/>
            </a:xfrm>
            <a:custGeom>
              <a:avLst/>
              <a:gdLst>
                <a:gd name="T0" fmla="*/ 0 w 31"/>
                <a:gd name="T1" fmla="*/ 2 h 19"/>
                <a:gd name="T2" fmla="*/ 1 w 31"/>
                <a:gd name="T3" fmla="*/ 0 h 19"/>
                <a:gd name="T4" fmla="*/ 7 w 31"/>
                <a:gd name="T5" fmla="*/ 2 h 19"/>
                <a:gd name="T6" fmla="*/ 23 w 31"/>
                <a:gd name="T7" fmla="*/ 6 h 19"/>
                <a:gd name="T8" fmla="*/ 26 w 31"/>
                <a:gd name="T9" fmla="*/ 7 h 19"/>
                <a:gd name="T10" fmla="*/ 29 w 31"/>
                <a:gd name="T11" fmla="*/ 9 h 19"/>
                <a:gd name="T12" fmla="*/ 31 w 31"/>
                <a:gd name="T13" fmla="*/ 17 h 19"/>
                <a:gd name="T14" fmla="*/ 29 w 31"/>
                <a:gd name="T15" fmla="*/ 19 h 19"/>
                <a:gd name="T16" fmla="*/ 6 w 31"/>
                <a:gd name="T17" fmla="*/ 12 h 19"/>
                <a:gd name="T18" fmla="*/ 0 w 31"/>
                <a:gd name="T19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1" h="19">
                  <a:moveTo>
                    <a:pt x="0" y="2"/>
                  </a:moveTo>
                  <a:cubicBezTo>
                    <a:pt x="0" y="1"/>
                    <a:pt x="1" y="0"/>
                    <a:pt x="1" y="0"/>
                  </a:cubicBezTo>
                  <a:cubicBezTo>
                    <a:pt x="3" y="1"/>
                    <a:pt x="5" y="1"/>
                    <a:pt x="7" y="2"/>
                  </a:cubicBezTo>
                  <a:cubicBezTo>
                    <a:pt x="12" y="4"/>
                    <a:pt x="17" y="6"/>
                    <a:pt x="23" y="6"/>
                  </a:cubicBezTo>
                  <a:cubicBezTo>
                    <a:pt x="24" y="6"/>
                    <a:pt x="25" y="6"/>
                    <a:pt x="26" y="7"/>
                  </a:cubicBezTo>
                  <a:cubicBezTo>
                    <a:pt x="27" y="7"/>
                    <a:pt x="28" y="8"/>
                    <a:pt x="29" y="9"/>
                  </a:cubicBezTo>
                  <a:cubicBezTo>
                    <a:pt x="30" y="11"/>
                    <a:pt x="31" y="14"/>
                    <a:pt x="31" y="17"/>
                  </a:cubicBezTo>
                  <a:cubicBezTo>
                    <a:pt x="31" y="17"/>
                    <a:pt x="30" y="19"/>
                    <a:pt x="29" y="19"/>
                  </a:cubicBezTo>
                  <a:cubicBezTo>
                    <a:pt x="21" y="17"/>
                    <a:pt x="13" y="15"/>
                    <a:pt x="6" y="12"/>
                  </a:cubicBezTo>
                  <a:cubicBezTo>
                    <a:pt x="1" y="9"/>
                    <a:pt x="0" y="7"/>
                    <a:pt x="0" y="2"/>
                  </a:cubicBezTo>
                </a:path>
              </a:pathLst>
            </a:custGeom>
            <a:solidFill>
              <a:srgbClr val="F972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52" name="Freeform 145"/>
            <p:cNvSpPr>
              <a:spLocks/>
            </p:cNvSpPr>
            <p:nvPr/>
          </p:nvSpPr>
          <p:spPr bwMode="auto">
            <a:xfrm>
              <a:off x="9723256" y="5526088"/>
              <a:ext cx="60325" cy="90488"/>
            </a:xfrm>
            <a:custGeom>
              <a:avLst/>
              <a:gdLst>
                <a:gd name="T0" fmla="*/ 5 w 23"/>
                <a:gd name="T1" fmla="*/ 0 h 34"/>
                <a:gd name="T2" fmla="*/ 5 w 23"/>
                <a:gd name="T3" fmla="*/ 0 h 34"/>
                <a:gd name="T4" fmla="*/ 7 w 23"/>
                <a:gd name="T5" fmla="*/ 2 h 34"/>
                <a:gd name="T6" fmla="*/ 20 w 23"/>
                <a:gd name="T7" fmla="*/ 22 h 34"/>
                <a:gd name="T8" fmla="*/ 22 w 23"/>
                <a:gd name="T9" fmla="*/ 24 h 34"/>
                <a:gd name="T10" fmla="*/ 22 w 23"/>
                <a:gd name="T11" fmla="*/ 27 h 34"/>
                <a:gd name="T12" fmla="*/ 21 w 23"/>
                <a:gd name="T13" fmla="*/ 32 h 34"/>
                <a:gd name="T14" fmla="*/ 17 w 23"/>
                <a:gd name="T15" fmla="*/ 33 h 34"/>
                <a:gd name="T16" fmla="*/ 12 w 23"/>
                <a:gd name="T17" fmla="*/ 28 h 34"/>
                <a:gd name="T18" fmla="*/ 1 w 23"/>
                <a:gd name="T19" fmla="*/ 11 h 34"/>
                <a:gd name="T20" fmla="*/ 2 w 23"/>
                <a:gd name="T21" fmla="*/ 3 h 34"/>
                <a:gd name="T22" fmla="*/ 3 w 23"/>
                <a:gd name="T23" fmla="*/ 1 h 34"/>
                <a:gd name="T24" fmla="*/ 5 w 23"/>
                <a:gd name="T25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3" h="34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6" y="1"/>
                    <a:pt x="7" y="2"/>
                    <a:pt x="7" y="2"/>
                  </a:cubicBezTo>
                  <a:cubicBezTo>
                    <a:pt x="10" y="10"/>
                    <a:pt x="15" y="16"/>
                    <a:pt x="20" y="22"/>
                  </a:cubicBezTo>
                  <a:cubicBezTo>
                    <a:pt x="21" y="22"/>
                    <a:pt x="22" y="23"/>
                    <a:pt x="22" y="24"/>
                  </a:cubicBezTo>
                  <a:cubicBezTo>
                    <a:pt x="22" y="25"/>
                    <a:pt x="23" y="26"/>
                    <a:pt x="22" y="27"/>
                  </a:cubicBezTo>
                  <a:cubicBezTo>
                    <a:pt x="22" y="28"/>
                    <a:pt x="21" y="30"/>
                    <a:pt x="21" y="32"/>
                  </a:cubicBezTo>
                  <a:cubicBezTo>
                    <a:pt x="20" y="34"/>
                    <a:pt x="18" y="34"/>
                    <a:pt x="17" y="33"/>
                  </a:cubicBezTo>
                  <a:cubicBezTo>
                    <a:pt x="15" y="31"/>
                    <a:pt x="14" y="30"/>
                    <a:pt x="12" y="28"/>
                  </a:cubicBezTo>
                  <a:cubicBezTo>
                    <a:pt x="8" y="23"/>
                    <a:pt x="4" y="17"/>
                    <a:pt x="1" y="11"/>
                  </a:cubicBezTo>
                  <a:cubicBezTo>
                    <a:pt x="0" y="8"/>
                    <a:pt x="0" y="5"/>
                    <a:pt x="2" y="3"/>
                  </a:cubicBezTo>
                  <a:cubicBezTo>
                    <a:pt x="2" y="2"/>
                    <a:pt x="3" y="1"/>
                    <a:pt x="3" y="1"/>
                  </a:cubicBezTo>
                  <a:cubicBezTo>
                    <a:pt x="4" y="0"/>
                    <a:pt x="4" y="0"/>
                    <a:pt x="5" y="0"/>
                  </a:cubicBezTo>
                </a:path>
              </a:pathLst>
            </a:custGeom>
            <a:solidFill>
              <a:srgbClr val="F972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53" name="Freeform 146"/>
            <p:cNvSpPr>
              <a:spLocks/>
            </p:cNvSpPr>
            <p:nvPr/>
          </p:nvSpPr>
          <p:spPr bwMode="auto">
            <a:xfrm>
              <a:off x="9699444" y="5764213"/>
              <a:ext cx="76200" cy="55563"/>
            </a:xfrm>
            <a:custGeom>
              <a:avLst/>
              <a:gdLst>
                <a:gd name="T0" fmla="*/ 0 w 29"/>
                <a:gd name="T1" fmla="*/ 4 h 21"/>
                <a:gd name="T2" fmla="*/ 0 w 29"/>
                <a:gd name="T3" fmla="*/ 2 h 21"/>
                <a:gd name="T4" fmla="*/ 2 w 29"/>
                <a:gd name="T5" fmla="*/ 1 h 21"/>
                <a:gd name="T6" fmla="*/ 3 w 29"/>
                <a:gd name="T7" fmla="*/ 1 h 21"/>
                <a:gd name="T8" fmla="*/ 20 w 29"/>
                <a:gd name="T9" fmla="*/ 8 h 21"/>
                <a:gd name="T10" fmla="*/ 23 w 29"/>
                <a:gd name="T11" fmla="*/ 9 h 21"/>
                <a:gd name="T12" fmla="*/ 27 w 29"/>
                <a:gd name="T13" fmla="*/ 13 h 21"/>
                <a:gd name="T14" fmla="*/ 28 w 29"/>
                <a:gd name="T15" fmla="*/ 20 h 21"/>
                <a:gd name="T16" fmla="*/ 27 w 29"/>
                <a:gd name="T17" fmla="*/ 21 h 21"/>
                <a:gd name="T18" fmla="*/ 21 w 29"/>
                <a:gd name="T19" fmla="*/ 20 h 21"/>
                <a:gd name="T20" fmla="*/ 5 w 29"/>
                <a:gd name="T21" fmla="*/ 13 h 21"/>
                <a:gd name="T22" fmla="*/ 0 w 29"/>
                <a:gd name="T23" fmla="*/ 5 h 21"/>
                <a:gd name="T24" fmla="*/ 0 w 29"/>
                <a:gd name="T2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9" h="21">
                  <a:moveTo>
                    <a:pt x="0" y="4"/>
                  </a:moveTo>
                  <a:cubicBezTo>
                    <a:pt x="0" y="3"/>
                    <a:pt x="0" y="3"/>
                    <a:pt x="0" y="2"/>
                  </a:cubicBezTo>
                  <a:cubicBezTo>
                    <a:pt x="0" y="1"/>
                    <a:pt x="1" y="0"/>
                    <a:pt x="2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8" y="4"/>
                    <a:pt x="14" y="6"/>
                    <a:pt x="20" y="8"/>
                  </a:cubicBezTo>
                  <a:cubicBezTo>
                    <a:pt x="21" y="9"/>
                    <a:pt x="22" y="9"/>
                    <a:pt x="23" y="9"/>
                  </a:cubicBezTo>
                  <a:cubicBezTo>
                    <a:pt x="25" y="10"/>
                    <a:pt x="26" y="11"/>
                    <a:pt x="27" y="13"/>
                  </a:cubicBezTo>
                  <a:cubicBezTo>
                    <a:pt x="28" y="15"/>
                    <a:pt x="29" y="18"/>
                    <a:pt x="28" y="20"/>
                  </a:cubicBezTo>
                  <a:cubicBezTo>
                    <a:pt x="28" y="21"/>
                    <a:pt x="27" y="21"/>
                    <a:pt x="27" y="21"/>
                  </a:cubicBezTo>
                  <a:cubicBezTo>
                    <a:pt x="25" y="21"/>
                    <a:pt x="23" y="20"/>
                    <a:pt x="21" y="20"/>
                  </a:cubicBezTo>
                  <a:cubicBezTo>
                    <a:pt x="15" y="18"/>
                    <a:pt x="10" y="16"/>
                    <a:pt x="5" y="13"/>
                  </a:cubicBezTo>
                  <a:cubicBezTo>
                    <a:pt x="2" y="11"/>
                    <a:pt x="0" y="9"/>
                    <a:pt x="0" y="5"/>
                  </a:cubicBezTo>
                  <a:cubicBezTo>
                    <a:pt x="0" y="4"/>
                    <a:pt x="0" y="4"/>
                    <a:pt x="0" y="4"/>
                  </a:cubicBezTo>
                </a:path>
              </a:pathLst>
            </a:custGeom>
            <a:solidFill>
              <a:srgbClr val="F972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54" name="Freeform 147"/>
            <p:cNvSpPr>
              <a:spLocks/>
            </p:cNvSpPr>
            <p:nvPr/>
          </p:nvSpPr>
          <p:spPr bwMode="auto">
            <a:xfrm>
              <a:off x="9694681" y="5641975"/>
              <a:ext cx="65088" cy="77788"/>
            </a:xfrm>
            <a:custGeom>
              <a:avLst/>
              <a:gdLst>
                <a:gd name="T0" fmla="*/ 25 w 25"/>
                <a:gd name="T1" fmla="*/ 24 h 29"/>
                <a:gd name="T2" fmla="*/ 25 w 25"/>
                <a:gd name="T3" fmla="*/ 25 h 29"/>
                <a:gd name="T4" fmla="*/ 24 w 25"/>
                <a:gd name="T5" fmla="*/ 29 h 29"/>
                <a:gd name="T6" fmla="*/ 19 w 25"/>
                <a:gd name="T7" fmla="*/ 27 h 29"/>
                <a:gd name="T8" fmla="*/ 4 w 25"/>
                <a:gd name="T9" fmla="*/ 13 h 29"/>
                <a:gd name="T10" fmla="*/ 1 w 25"/>
                <a:gd name="T11" fmla="*/ 3 h 29"/>
                <a:gd name="T12" fmla="*/ 2 w 25"/>
                <a:gd name="T13" fmla="*/ 1 h 29"/>
                <a:gd name="T14" fmla="*/ 4 w 25"/>
                <a:gd name="T15" fmla="*/ 0 h 29"/>
                <a:gd name="T16" fmla="*/ 5 w 25"/>
                <a:gd name="T17" fmla="*/ 1 h 29"/>
                <a:gd name="T18" fmla="*/ 22 w 25"/>
                <a:gd name="T19" fmla="*/ 17 h 29"/>
                <a:gd name="T20" fmla="*/ 23 w 25"/>
                <a:gd name="T21" fmla="*/ 18 h 29"/>
                <a:gd name="T22" fmla="*/ 25 w 25"/>
                <a:gd name="T23" fmla="*/ 22 h 29"/>
                <a:gd name="T24" fmla="*/ 25 w 25"/>
                <a:gd name="T25" fmla="*/ 24 h 29"/>
                <a:gd name="T26" fmla="*/ 25 w 25"/>
                <a:gd name="T27" fmla="*/ 24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5" h="29">
                  <a:moveTo>
                    <a:pt x="25" y="24"/>
                  </a:moveTo>
                  <a:cubicBezTo>
                    <a:pt x="25" y="25"/>
                    <a:pt x="25" y="25"/>
                    <a:pt x="25" y="25"/>
                  </a:cubicBezTo>
                  <a:cubicBezTo>
                    <a:pt x="25" y="26"/>
                    <a:pt x="25" y="28"/>
                    <a:pt x="24" y="29"/>
                  </a:cubicBezTo>
                  <a:cubicBezTo>
                    <a:pt x="22" y="29"/>
                    <a:pt x="21" y="28"/>
                    <a:pt x="19" y="27"/>
                  </a:cubicBezTo>
                  <a:cubicBezTo>
                    <a:pt x="14" y="23"/>
                    <a:pt x="8" y="18"/>
                    <a:pt x="4" y="13"/>
                  </a:cubicBezTo>
                  <a:cubicBezTo>
                    <a:pt x="1" y="10"/>
                    <a:pt x="0" y="7"/>
                    <a:pt x="1" y="3"/>
                  </a:cubicBezTo>
                  <a:cubicBezTo>
                    <a:pt x="1" y="3"/>
                    <a:pt x="1" y="2"/>
                    <a:pt x="2" y="1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4" y="1"/>
                    <a:pt x="5" y="1"/>
                    <a:pt x="5" y="1"/>
                  </a:cubicBezTo>
                  <a:cubicBezTo>
                    <a:pt x="9" y="7"/>
                    <a:pt x="15" y="12"/>
                    <a:pt x="22" y="17"/>
                  </a:cubicBezTo>
                  <a:cubicBezTo>
                    <a:pt x="22" y="17"/>
                    <a:pt x="22" y="17"/>
                    <a:pt x="23" y="18"/>
                  </a:cubicBezTo>
                  <a:cubicBezTo>
                    <a:pt x="25" y="19"/>
                    <a:pt x="25" y="20"/>
                    <a:pt x="25" y="22"/>
                  </a:cubicBezTo>
                  <a:cubicBezTo>
                    <a:pt x="25" y="23"/>
                    <a:pt x="25" y="23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</a:path>
              </a:pathLst>
            </a:custGeom>
            <a:solidFill>
              <a:srgbClr val="F972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55" name="Freeform 148"/>
            <p:cNvSpPr>
              <a:spLocks/>
            </p:cNvSpPr>
            <p:nvPr/>
          </p:nvSpPr>
          <p:spPr bwMode="auto">
            <a:xfrm>
              <a:off x="9788344" y="5459413"/>
              <a:ext cx="38100" cy="74613"/>
            </a:xfrm>
            <a:custGeom>
              <a:avLst/>
              <a:gdLst>
                <a:gd name="T0" fmla="*/ 5 w 14"/>
                <a:gd name="T1" fmla="*/ 1 h 28"/>
                <a:gd name="T2" fmla="*/ 6 w 14"/>
                <a:gd name="T3" fmla="*/ 1 h 28"/>
                <a:gd name="T4" fmla="*/ 8 w 14"/>
                <a:gd name="T5" fmla="*/ 4 h 28"/>
                <a:gd name="T6" fmla="*/ 13 w 14"/>
                <a:gd name="T7" fmla="*/ 19 h 28"/>
                <a:gd name="T8" fmla="*/ 13 w 14"/>
                <a:gd name="T9" fmla="*/ 24 h 28"/>
                <a:gd name="T10" fmla="*/ 10 w 14"/>
                <a:gd name="T11" fmla="*/ 27 h 28"/>
                <a:gd name="T12" fmla="*/ 7 w 14"/>
                <a:gd name="T13" fmla="*/ 27 h 28"/>
                <a:gd name="T14" fmla="*/ 7 w 14"/>
                <a:gd name="T15" fmla="*/ 26 h 28"/>
                <a:gd name="T16" fmla="*/ 0 w 14"/>
                <a:gd name="T17" fmla="*/ 7 h 28"/>
                <a:gd name="T18" fmla="*/ 0 w 14"/>
                <a:gd name="T19" fmla="*/ 4 h 28"/>
                <a:gd name="T20" fmla="*/ 5 w 14"/>
                <a:gd name="T21" fmla="*/ 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28">
                  <a:moveTo>
                    <a:pt x="5" y="1"/>
                  </a:moveTo>
                  <a:cubicBezTo>
                    <a:pt x="5" y="1"/>
                    <a:pt x="6" y="1"/>
                    <a:pt x="6" y="1"/>
                  </a:cubicBezTo>
                  <a:cubicBezTo>
                    <a:pt x="7" y="2"/>
                    <a:pt x="7" y="3"/>
                    <a:pt x="8" y="4"/>
                  </a:cubicBezTo>
                  <a:cubicBezTo>
                    <a:pt x="9" y="9"/>
                    <a:pt x="11" y="14"/>
                    <a:pt x="13" y="19"/>
                  </a:cubicBezTo>
                  <a:cubicBezTo>
                    <a:pt x="14" y="20"/>
                    <a:pt x="14" y="22"/>
                    <a:pt x="13" y="24"/>
                  </a:cubicBezTo>
                  <a:cubicBezTo>
                    <a:pt x="12" y="25"/>
                    <a:pt x="11" y="26"/>
                    <a:pt x="10" y="27"/>
                  </a:cubicBezTo>
                  <a:cubicBezTo>
                    <a:pt x="9" y="28"/>
                    <a:pt x="8" y="28"/>
                    <a:pt x="7" y="27"/>
                  </a:cubicBezTo>
                  <a:cubicBezTo>
                    <a:pt x="7" y="26"/>
                    <a:pt x="7" y="26"/>
                    <a:pt x="7" y="26"/>
                  </a:cubicBezTo>
                  <a:cubicBezTo>
                    <a:pt x="3" y="20"/>
                    <a:pt x="1" y="14"/>
                    <a:pt x="0" y="7"/>
                  </a:cubicBezTo>
                  <a:cubicBezTo>
                    <a:pt x="0" y="6"/>
                    <a:pt x="0" y="5"/>
                    <a:pt x="0" y="4"/>
                  </a:cubicBezTo>
                  <a:cubicBezTo>
                    <a:pt x="0" y="2"/>
                    <a:pt x="3" y="0"/>
                    <a:pt x="5" y="1"/>
                  </a:cubicBezTo>
                </a:path>
              </a:pathLst>
            </a:custGeom>
            <a:solidFill>
              <a:srgbClr val="F972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56" name="Freeform 149"/>
            <p:cNvSpPr>
              <a:spLocks/>
            </p:cNvSpPr>
            <p:nvPr/>
          </p:nvSpPr>
          <p:spPr bwMode="auto">
            <a:xfrm>
              <a:off x="9855019" y="5434013"/>
              <a:ext cx="31750" cy="47625"/>
            </a:xfrm>
            <a:custGeom>
              <a:avLst/>
              <a:gdLst>
                <a:gd name="T0" fmla="*/ 0 w 12"/>
                <a:gd name="T1" fmla="*/ 5 h 18"/>
                <a:gd name="T2" fmla="*/ 1 w 12"/>
                <a:gd name="T3" fmla="*/ 2 h 18"/>
                <a:gd name="T4" fmla="*/ 6 w 12"/>
                <a:gd name="T5" fmla="*/ 1 h 18"/>
                <a:gd name="T6" fmla="*/ 8 w 12"/>
                <a:gd name="T7" fmla="*/ 3 h 18"/>
                <a:gd name="T8" fmla="*/ 10 w 12"/>
                <a:gd name="T9" fmla="*/ 9 h 18"/>
                <a:gd name="T10" fmla="*/ 7 w 12"/>
                <a:gd name="T11" fmla="*/ 17 h 18"/>
                <a:gd name="T12" fmla="*/ 2 w 12"/>
                <a:gd name="T13" fmla="*/ 15 h 18"/>
                <a:gd name="T14" fmla="*/ 0 w 12"/>
                <a:gd name="T15" fmla="*/ 5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" h="18">
                  <a:moveTo>
                    <a:pt x="0" y="5"/>
                  </a:moveTo>
                  <a:cubicBezTo>
                    <a:pt x="0" y="4"/>
                    <a:pt x="0" y="3"/>
                    <a:pt x="1" y="2"/>
                  </a:cubicBezTo>
                  <a:cubicBezTo>
                    <a:pt x="3" y="1"/>
                    <a:pt x="4" y="0"/>
                    <a:pt x="6" y="1"/>
                  </a:cubicBezTo>
                  <a:cubicBezTo>
                    <a:pt x="7" y="1"/>
                    <a:pt x="7" y="2"/>
                    <a:pt x="8" y="3"/>
                  </a:cubicBezTo>
                  <a:cubicBezTo>
                    <a:pt x="9" y="5"/>
                    <a:pt x="9" y="7"/>
                    <a:pt x="10" y="9"/>
                  </a:cubicBezTo>
                  <a:cubicBezTo>
                    <a:pt x="12" y="14"/>
                    <a:pt x="12" y="14"/>
                    <a:pt x="7" y="17"/>
                  </a:cubicBezTo>
                  <a:cubicBezTo>
                    <a:pt x="5" y="18"/>
                    <a:pt x="3" y="17"/>
                    <a:pt x="2" y="15"/>
                  </a:cubicBezTo>
                  <a:cubicBezTo>
                    <a:pt x="1" y="12"/>
                    <a:pt x="0" y="8"/>
                    <a:pt x="0" y="5"/>
                  </a:cubicBezTo>
                </a:path>
              </a:pathLst>
            </a:custGeom>
            <a:solidFill>
              <a:srgbClr val="F972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57" name="Freeform 150"/>
            <p:cNvSpPr>
              <a:spLocks noEditPoints="1"/>
            </p:cNvSpPr>
            <p:nvPr/>
          </p:nvSpPr>
          <p:spPr bwMode="auto">
            <a:xfrm>
              <a:off x="9759769" y="5434013"/>
              <a:ext cx="182563" cy="274638"/>
            </a:xfrm>
            <a:custGeom>
              <a:avLst/>
              <a:gdLst>
                <a:gd name="T0" fmla="*/ 1 w 69"/>
                <a:gd name="T1" fmla="*/ 94 h 104"/>
                <a:gd name="T2" fmla="*/ 0 w 69"/>
                <a:gd name="T3" fmla="*/ 103 h 104"/>
                <a:gd name="T4" fmla="*/ 0 w 69"/>
                <a:gd name="T5" fmla="*/ 104 h 104"/>
                <a:gd name="T6" fmla="*/ 1 w 69"/>
                <a:gd name="T7" fmla="*/ 94 h 104"/>
                <a:gd name="T8" fmla="*/ 8 w 69"/>
                <a:gd name="T9" fmla="*/ 63 h 104"/>
                <a:gd name="T10" fmla="*/ 4 w 69"/>
                <a:gd name="T11" fmla="*/ 77 h 104"/>
                <a:gd name="T12" fmla="*/ 8 w 69"/>
                <a:gd name="T13" fmla="*/ 63 h 104"/>
                <a:gd name="T14" fmla="*/ 10 w 69"/>
                <a:gd name="T15" fmla="*/ 59 h 104"/>
                <a:gd name="T16" fmla="*/ 8 w 69"/>
                <a:gd name="T17" fmla="*/ 63 h 104"/>
                <a:gd name="T18" fmla="*/ 8 w 69"/>
                <a:gd name="T19" fmla="*/ 63 h 104"/>
                <a:gd name="T20" fmla="*/ 10 w 69"/>
                <a:gd name="T21" fmla="*/ 59 h 104"/>
                <a:gd name="T22" fmla="*/ 60 w 69"/>
                <a:gd name="T23" fmla="*/ 10 h 104"/>
                <a:gd name="T24" fmla="*/ 57 w 69"/>
                <a:gd name="T25" fmla="*/ 11 h 104"/>
                <a:gd name="T26" fmla="*/ 25 w 69"/>
                <a:gd name="T27" fmla="*/ 33 h 104"/>
                <a:gd name="T28" fmla="*/ 16 w 69"/>
                <a:gd name="T29" fmla="*/ 47 h 104"/>
                <a:gd name="T30" fmla="*/ 24 w 69"/>
                <a:gd name="T31" fmla="*/ 33 h 104"/>
                <a:gd name="T32" fmla="*/ 56 w 69"/>
                <a:gd name="T33" fmla="*/ 11 h 104"/>
                <a:gd name="T34" fmla="*/ 60 w 69"/>
                <a:gd name="T35" fmla="*/ 10 h 104"/>
                <a:gd name="T36" fmla="*/ 69 w 69"/>
                <a:gd name="T37" fmla="*/ 6 h 104"/>
                <a:gd name="T38" fmla="*/ 69 w 69"/>
                <a:gd name="T39" fmla="*/ 7 h 104"/>
                <a:gd name="T40" fmla="*/ 65 w 69"/>
                <a:gd name="T41" fmla="*/ 8 h 104"/>
                <a:gd name="T42" fmla="*/ 68 w 69"/>
                <a:gd name="T43" fmla="*/ 7 h 104"/>
                <a:gd name="T44" fmla="*/ 69 w 69"/>
                <a:gd name="T45" fmla="*/ 6 h 104"/>
                <a:gd name="T46" fmla="*/ 69 w 69"/>
                <a:gd name="T47" fmla="*/ 3 h 104"/>
                <a:gd name="T48" fmla="*/ 69 w 69"/>
                <a:gd name="T49" fmla="*/ 4 h 104"/>
                <a:gd name="T50" fmla="*/ 69 w 69"/>
                <a:gd name="T51" fmla="*/ 4 h 104"/>
                <a:gd name="T52" fmla="*/ 69 w 69"/>
                <a:gd name="T53" fmla="*/ 3 h 104"/>
                <a:gd name="T54" fmla="*/ 69 w 69"/>
                <a:gd name="T55" fmla="*/ 3 h 104"/>
                <a:gd name="T56" fmla="*/ 64 w 69"/>
                <a:gd name="T57" fmla="*/ 0 h 104"/>
                <a:gd name="T58" fmla="*/ 65 w 69"/>
                <a:gd name="T59" fmla="*/ 0 h 104"/>
                <a:gd name="T60" fmla="*/ 64 w 69"/>
                <a:gd name="T61" fmla="*/ 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69" h="104">
                  <a:moveTo>
                    <a:pt x="1" y="94"/>
                  </a:moveTo>
                  <a:cubicBezTo>
                    <a:pt x="1" y="97"/>
                    <a:pt x="0" y="100"/>
                    <a:pt x="0" y="103"/>
                  </a:cubicBezTo>
                  <a:cubicBezTo>
                    <a:pt x="0" y="104"/>
                    <a:pt x="0" y="104"/>
                    <a:pt x="0" y="104"/>
                  </a:cubicBezTo>
                  <a:cubicBezTo>
                    <a:pt x="0" y="100"/>
                    <a:pt x="1" y="97"/>
                    <a:pt x="1" y="94"/>
                  </a:cubicBezTo>
                  <a:moveTo>
                    <a:pt x="8" y="63"/>
                  </a:moveTo>
                  <a:cubicBezTo>
                    <a:pt x="7" y="68"/>
                    <a:pt x="5" y="72"/>
                    <a:pt x="4" y="77"/>
                  </a:cubicBezTo>
                  <a:cubicBezTo>
                    <a:pt x="5" y="72"/>
                    <a:pt x="7" y="68"/>
                    <a:pt x="8" y="63"/>
                  </a:cubicBezTo>
                  <a:moveTo>
                    <a:pt x="10" y="59"/>
                  </a:moveTo>
                  <a:cubicBezTo>
                    <a:pt x="9" y="60"/>
                    <a:pt x="9" y="61"/>
                    <a:pt x="8" y="63"/>
                  </a:cubicBezTo>
                  <a:cubicBezTo>
                    <a:pt x="8" y="63"/>
                    <a:pt x="8" y="63"/>
                    <a:pt x="8" y="63"/>
                  </a:cubicBezTo>
                  <a:cubicBezTo>
                    <a:pt x="9" y="61"/>
                    <a:pt x="9" y="60"/>
                    <a:pt x="10" y="59"/>
                  </a:cubicBezTo>
                  <a:moveTo>
                    <a:pt x="60" y="10"/>
                  </a:moveTo>
                  <a:cubicBezTo>
                    <a:pt x="59" y="10"/>
                    <a:pt x="58" y="10"/>
                    <a:pt x="57" y="11"/>
                  </a:cubicBezTo>
                  <a:cubicBezTo>
                    <a:pt x="43" y="14"/>
                    <a:pt x="33" y="22"/>
                    <a:pt x="25" y="33"/>
                  </a:cubicBezTo>
                  <a:cubicBezTo>
                    <a:pt x="21" y="37"/>
                    <a:pt x="18" y="42"/>
                    <a:pt x="16" y="47"/>
                  </a:cubicBezTo>
                  <a:cubicBezTo>
                    <a:pt x="18" y="42"/>
                    <a:pt x="21" y="37"/>
                    <a:pt x="24" y="33"/>
                  </a:cubicBezTo>
                  <a:cubicBezTo>
                    <a:pt x="33" y="23"/>
                    <a:pt x="43" y="15"/>
                    <a:pt x="56" y="11"/>
                  </a:cubicBezTo>
                  <a:cubicBezTo>
                    <a:pt x="57" y="10"/>
                    <a:pt x="59" y="10"/>
                    <a:pt x="60" y="10"/>
                  </a:cubicBezTo>
                  <a:moveTo>
                    <a:pt x="69" y="6"/>
                  </a:moveTo>
                  <a:cubicBezTo>
                    <a:pt x="69" y="7"/>
                    <a:pt x="69" y="7"/>
                    <a:pt x="69" y="7"/>
                  </a:cubicBezTo>
                  <a:cubicBezTo>
                    <a:pt x="68" y="7"/>
                    <a:pt x="66" y="8"/>
                    <a:pt x="65" y="8"/>
                  </a:cubicBezTo>
                  <a:cubicBezTo>
                    <a:pt x="66" y="8"/>
                    <a:pt x="67" y="7"/>
                    <a:pt x="68" y="7"/>
                  </a:cubicBezTo>
                  <a:cubicBezTo>
                    <a:pt x="69" y="7"/>
                    <a:pt x="69" y="7"/>
                    <a:pt x="69" y="6"/>
                  </a:cubicBezTo>
                  <a:moveTo>
                    <a:pt x="69" y="3"/>
                  </a:moveTo>
                  <a:cubicBezTo>
                    <a:pt x="69" y="3"/>
                    <a:pt x="69" y="4"/>
                    <a:pt x="69" y="4"/>
                  </a:cubicBezTo>
                  <a:cubicBezTo>
                    <a:pt x="69" y="4"/>
                    <a:pt x="69" y="4"/>
                    <a:pt x="69" y="4"/>
                  </a:cubicBezTo>
                  <a:cubicBezTo>
                    <a:pt x="69" y="4"/>
                    <a:pt x="69" y="4"/>
                    <a:pt x="69" y="3"/>
                  </a:cubicBezTo>
                  <a:cubicBezTo>
                    <a:pt x="69" y="3"/>
                    <a:pt x="69" y="3"/>
                    <a:pt x="69" y="3"/>
                  </a:cubicBezTo>
                  <a:moveTo>
                    <a:pt x="64" y="0"/>
                  </a:moveTo>
                  <a:cubicBezTo>
                    <a:pt x="64" y="0"/>
                    <a:pt x="64" y="0"/>
                    <a:pt x="65" y="0"/>
                  </a:cubicBezTo>
                  <a:cubicBezTo>
                    <a:pt x="64" y="0"/>
                    <a:pt x="64" y="0"/>
                    <a:pt x="64" y="0"/>
                  </a:cubicBezTo>
                </a:path>
              </a:pathLst>
            </a:custGeom>
            <a:solidFill>
              <a:srgbClr val="FFD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58" name="Freeform 151"/>
            <p:cNvSpPr>
              <a:spLocks/>
            </p:cNvSpPr>
            <p:nvPr/>
          </p:nvSpPr>
          <p:spPr bwMode="auto">
            <a:xfrm>
              <a:off x="9731194" y="5434013"/>
              <a:ext cx="212725" cy="271463"/>
            </a:xfrm>
            <a:custGeom>
              <a:avLst/>
              <a:gdLst>
                <a:gd name="T0" fmla="*/ 71 w 81"/>
                <a:gd name="T1" fmla="*/ 0 h 103"/>
                <a:gd name="T2" fmla="*/ 68 w 81"/>
                <a:gd name="T3" fmla="*/ 0 h 103"/>
                <a:gd name="T4" fmla="*/ 55 w 81"/>
                <a:gd name="T5" fmla="*/ 4 h 103"/>
                <a:gd name="T6" fmla="*/ 57 w 81"/>
                <a:gd name="T7" fmla="*/ 9 h 103"/>
                <a:gd name="T8" fmla="*/ 54 w 81"/>
                <a:gd name="T9" fmla="*/ 17 h 103"/>
                <a:gd name="T10" fmla="*/ 52 w 81"/>
                <a:gd name="T11" fmla="*/ 17 h 103"/>
                <a:gd name="T12" fmla="*/ 49 w 81"/>
                <a:gd name="T13" fmla="*/ 15 h 103"/>
                <a:gd name="T14" fmla="*/ 47 w 81"/>
                <a:gd name="T15" fmla="*/ 9 h 103"/>
                <a:gd name="T16" fmla="*/ 37 w 81"/>
                <a:gd name="T17" fmla="*/ 16 h 103"/>
                <a:gd name="T18" fmla="*/ 32 w 81"/>
                <a:gd name="T19" fmla="*/ 21 h 103"/>
                <a:gd name="T20" fmla="*/ 35 w 81"/>
                <a:gd name="T21" fmla="*/ 29 h 103"/>
                <a:gd name="T22" fmla="*/ 35 w 81"/>
                <a:gd name="T23" fmla="*/ 34 h 103"/>
                <a:gd name="T24" fmla="*/ 32 w 81"/>
                <a:gd name="T25" fmla="*/ 37 h 103"/>
                <a:gd name="T26" fmla="*/ 31 w 81"/>
                <a:gd name="T27" fmla="*/ 38 h 103"/>
                <a:gd name="T28" fmla="*/ 29 w 81"/>
                <a:gd name="T29" fmla="*/ 37 h 103"/>
                <a:gd name="T30" fmla="*/ 29 w 81"/>
                <a:gd name="T31" fmla="*/ 36 h 103"/>
                <a:gd name="T32" fmla="*/ 25 w 81"/>
                <a:gd name="T33" fmla="*/ 29 h 103"/>
                <a:gd name="T34" fmla="*/ 12 w 81"/>
                <a:gd name="T35" fmla="*/ 50 h 103"/>
                <a:gd name="T36" fmla="*/ 17 w 81"/>
                <a:gd name="T37" fmla="*/ 57 h 103"/>
                <a:gd name="T38" fmla="*/ 19 w 81"/>
                <a:gd name="T39" fmla="*/ 59 h 103"/>
                <a:gd name="T40" fmla="*/ 19 w 81"/>
                <a:gd name="T41" fmla="*/ 62 h 103"/>
                <a:gd name="T42" fmla="*/ 18 w 81"/>
                <a:gd name="T43" fmla="*/ 67 h 103"/>
                <a:gd name="T44" fmla="*/ 15 w 81"/>
                <a:gd name="T45" fmla="*/ 68 h 103"/>
                <a:gd name="T46" fmla="*/ 14 w 81"/>
                <a:gd name="T47" fmla="*/ 68 h 103"/>
                <a:gd name="T48" fmla="*/ 9 w 81"/>
                <a:gd name="T49" fmla="*/ 63 h 103"/>
                <a:gd name="T50" fmla="*/ 8 w 81"/>
                <a:gd name="T51" fmla="*/ 61 h 103"/>
                <a:gd name="T52" fmla="*/ 6 w 81"/>
                <a:gd name="T53" fmla="*/ 68 h 103"/>
                <a:gd name="T54" fmla="*/ 4 w 81"/>
                <a:gd name="T55" fmla="*/ 77 h 103"/>
                <a:gd name="T56" fmla="*/ 0 w 81"/>
                <a:gd name="T57" fmla="*/ 90 h 103"/>
                <a:gd name="T58" fmla="*/ 8 w 81"/>
                <a:gd name="T59" fmla="*/ 96 h 103"/>
                <a:gd name="T60" fmla="*/ 9 w 81"/>
                <a:gd name="T61" fmla="*/ 97 h 103"/>
                <a:gd name="T62" fmla="*/ 11 w 81"/>
                <a:gd name="T63" fmla="*/ 101 h 103"/>
                <a:gd name="T64" fmla="*/ 11 w 81"/>
                <a:gd name="T65" fmla="*/ 103 h 103"/>
                <a:gd name="T66" fmla="*/ 11 w 81"/>
                <a:gd name="T67" fmla="*/ 103 h 103"/>
                <a:gd name="T68" fmla="*/ 11 w 81"/>
                <a:gd name="T69" fmla="*/ 103 h 103"/>
                <a:gd name="T70" fmla="*/ 12 w 81"/>
                <a:gd name="T71" fmla="*/ 94 h 103"/>
                <a:gd name="T72" fmla="*/ 13 w 81"/>
                <a:gd name="T73" fmla="*/ 92 h 103"/>
                <a:gd name="T74" fmla="*/ 15 w 81"/>
                <a:gd name="T75" fmla="*/ 77 h 103"/>
                <a:gd name="T76" fmla="*/ 19 w 81"/>
                <a:gd name="T77" fmla="*/ 63 h 103"/>
                <a:gd name="T78" fmla="*/ 19 w 81"/>
                <a:gd name="T79" fmla="*/ 63 h 103"/>
                <a:gd name="T80" fmla="*/ 19 w 81"/>
                <a:gd name="T81" fmla="*/ 63 h 103"/>
                <a:gd name="T82" fmla="*/ 19 w 81"/>
                <a:gd name="T83" fmla="*/ 63 h 103"/>
                <a:gd name="T84" fmla="*/ 21 w 81"/>
                <a:gd name="T85" fmla="*/ 59 h 103"/>
                <a:gd name="T86" fmla="*/ 22 w 81"/>
                <a:gd name="T87" fmla="*/ 57 h 103"/>
                <a:gd name="T88" fmla="*/ 26 w 81"/>
                <a:gd name="T89" fmla="*/ 48 h 103"/>
                <a:gd name="T90" fmla="*/ 27 w 81"/>
                <a:gd name="T91" fmla="*/ 47 h 103"/>
                <a:gd name="T92" fmla="*/ 36 w 81"/>
                <a:gd name="T93" fmla="*/ 33 h 103"/>
                <a:gd name="T94" fmla="*/ 68 w 81"/>
                <a:gd name="T95" fmla="*/ 11 h 103"/>
                <a:gd name="T96" fmla="*/ 71 w 81"/>
                <a:gd name="T97" fmla="*/ 10 h 103"/>
                <a:gd name="T98" fmla="*/ 75 w 81"/>
                <a:gd name="T99" fmla="*/ 9 h 103"/>
                <a:gd name="T100" fmla="*/ 76 w 81"/>
                <a:gd name="T101" fmla="*/ 8 h 103"/>
                <a:gd name="T102" fmla="*/ 80 w 81"/>
                <a:gd name="T103" fmla="*/ 7 h 103"/>
                <a:gd name="T104" fmla="*/ 80 w 81"/>
                <a:gd name="T105" fmla="*/ 6 h 103"/>
                <a:gd name="T106" fmla="*/ 80 w 81"/>
                <a:gd name="T107" fmla="*/ 4 h 103"/>
                <a:gd name="T108" fmla="*/ 80 w 81"/>
                <a:gd name="T109" fmla="*/ 4 h 103"/>
                <a:gd name="T110" fmla="*/ 80 w 81"/>
                <a:gd name="T111" fmla="*/ 3 h 103"/>
                <a:gd name="T112" fmla="*/ 79 w 81"/>
                <a:gd name="T113" fmla="*/ 2 h 103"/>
                <a:gd name="T114" fmla="*/ 76 w 81"/>
                <a:gd name="T115" fmla="*/ 0 h 103"/>
                <a:gd name="T116" fmla="*/ 75 w 81"/>
                <a:gd name="T117" fmla="*/ 0 h 103"/>
                <a:gd name="T118" fmla="*/ 71 w 81"/>
                <a:gd name="T119" fmla="*/ 0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81" h="103">
                  <a:moveTo>
                    <a:pt x="71" y="0"/>
                  </a:moveTo>
                  <a:cubicBezTo>
                    <a:pt x="70" y="0"/>
                    <a:pt x="69" y="0"/>
                    <a:pt x="68" y="0"/>
                  </a:cubicBezTo>
                  <a:cubicBezTo>
                    <a:pt x="64" y="1"/>
                    <a:pt x="59" y="2"/>
                    <a:pt x="55" y="4"/>
                  </a:cubicBezTo>
                  <a:cubicBezTo>
                    <a:pt x="56" y="6"/>
                    <a:pt x="56" y="7"/>
                    <a:pt x="57" y="9"/>
                  </a:cubicBezTo>
                  <a:cubicBezTo>
                    <a:pt x="59" y="14"/>
                    <a:pt x="59" y="14"/>
                    <a:pt x="54" y="17"/>
                  </a:cubicBezTo>
                  <a:cubicBezTo>
                    <a:pt x="53" y="17"/>
                    <a:pt x="53" y="17"/>
                    <a:pt x="52" y="17"/>
                  </a:cubicBezTo>
                  <a:cubicBezTo>
                    <a:pt x="51" y="17"/>
                    <a:pt x="50" y="16"/>
                    <a:pt x="49" y="15"/>
                  </a:cubicBezTo>
                  <a:cubicBezTo>
                    <a:pt x="49" y="13"/>
                    <a:pt x="48" y="11"/>
                    <a:pt x="47" y="9"/>
                  </a:cubicBezTo>
                  <a:cubicBezTo>
                    <a:pt x="44" y="11"/>
                    <a:pt x="40" y="13"/>
                    <a:pt x="37" y="16"/>
                  </a:cubicBezTo>
                  <a:cubicBezTo>
                    <a:pt x="35" y="18"/>
                    <a:pt x="34" y="19"/>
                    <a:pt x="32" y="21"/>
                  </a:cubicBezTo>
                  <a:cubicBezTo>
                    <a:pt x="33" y="24"/>
                    <a:pt x="34" y="26"/>
                    <a:pt x="35" y="29"/>
                  </a:cubicBezTo>
                  <a:cubicBezTo>
                    <a:pt x="36" y="30"/>
                    <a:pt x="36" y="32"/>
                    <a:pt x="35" y="34"/>
                  </a:cubicBezTo>
                  <a:cubicBezTo>
                    <a:pt x="34" y="35"/>
                    <a:pt x="33" y="36"/>
                    <a:pt x="32" y="37"/>
                  </a:cubicBezTo>
                  <a:cubicBezTo>
                    <a:pt x="32" y="38"/>
                    <a:pt x="31" y="38"/>
                    <a:pt x="31" y="38"/>
                  </a:cubicBezTo>
                  <a:cubicBezTo>
                    <a:pt x="30" y="38"/>
                    <a:pt x="30" y="37"/>
                    <a:pt x="29" y="37"/>
                  </a:cubicBezTo>
                  <a:cubicBezTo>
                    <a:pt x="29" y="36"/>
                    <a:pt x="29" y="36"/>
                    <a:pt x="29" y="36"/>
                  </a:cubicBezTo>
                  <a:cubicBezTo>
                    <a:pt x="27" y="34"/>
                    <a:pt x="26" y="31"/>
                    <a:pt x="25" y="29"/>
                  </a:cubicBezTo>
                  <a:cubicBezTo>
                    <a:pt x="20" y="35"/>
                    <a:pt x="15" y="43"/>
                    <a:pt x="12" y="50"/>
                  </a:cubicBezTo>
                  <a:cubicBezTo>
                    <a:pt x="14" y="53"/>
                    <a:pt x="15" y="55"/>
                    <a:pt x="17" y="57"/>
                  </a:cubicBezTo>
                  <a:cubicBezTo>
                    <a:pt x="18" y="57"/>
                    <a:pt x="19" y="58"/>
                    <a:pt x="19" y="59"/>
                  </a:cubicBezTo>
                  <a:cubicBezTo>
                    <a:pt x="19" y="60"/>
                    <a:pt x="20" y="61"/>
                    <a:pt x="19" y="62"/>
                  </a:cubicBezTo>
                  <a:cubicBezTo>
                    <a:pt x="19" y="63"/>
                    <a:pt x="18" y="65"/>
                    <a:pt x="18" y="67"/>
                  </a:cubicBezTo>
                  <a:cubicBezTo>
                    <a:pt x="17" y="68"/>
                    <a:pt x="16" y="68"/>
                    <a:pt x="15" y="68"/>
                  </a:cubicBezTo>
                  <a:cubicBezTo>
                    <a:pt x="15" y="68"/>
                    <a:pt x="14" y="68"/>
                    <a:pt x="14" y="68"/>
                  </a:cubicBezTo>
                  <a:cubicBezTo>
                    <a:pt x="12" y="66"/>
                    <a:pt x="11" y="65"/>
                    <a:pt x="9" y="63"/>
                  </a:cubicBezTo>
                  <a:cubicBezTo>
                    <a:pt x="9" y="63"/>
                    <a:pt x="8" y="62"/>
                    <a:pt x="8" y="61"/>
                  </a:cubicBezTo>
                  <a:cubicBezTo>
                    <a:pt x="7" y="63"/>
                    <a:pt x="6" y="66"/>
                    <a:pt x="6" y="68"/>
                  </a:cubicBezTo>
                  <a:cubicBezTo>
                    <a:pt x="5" y="71"/>
                    <a:pt x="5" y="74"/>
                    <a:pt x="4" y="77"/>
                  </a:cubicBezTo>
                  <a:cubicBezTo>
                    <a:pt x="2" y="81"/>
                    <a:pt x="1" y="86"/>
                    <a:pt x="0" y="90"/>
                  </a:cubicBezTo>
                  <a:cubicBezTo>
                    <a:pt x="3" y="92"/>
                    <a:pt x="5" y="94"/>
                    <a:pt x="8" y="96"/>
                  </a:cubicBezTo>
                  <a:cubicBezTo>
                    <a:pt x="8" y="96"/>
                    <a:pt x="8" y="96"/>
                    <a:pt x="9" y="97"/>
                  </a:cubicBezTo>
                  <a:cubicBezTo>
                    <a:pt x="11" y="98"/>
                    <a:pt x="11" y="99"/>
                    <a:pt x="11" y="101"/>
                  </a:cubicBezTo>
                  <a:cubicBezTo>
                    <a:pt x="11" y="102"/>
                    <a:pt x="11" y="102"/>
                    <a:pt x="11" y="103"/>
                  </a:cubicBezTo>
                  <a:cubicBezTo>
                    <a:pt x="11" y="103"/>
                    <a:pt x="11" y="103"/>
                    <a:pt x="11" y="103"/>
                  </a:cubicBezTo>
                  <a:cubicBezTo>
                    <a:pt x="11" y="103"/>
                    <a:pt x="11" y="103"/>
                    <a:pt x="11" y="103"/>
                  </a:cubicBezTo>
                  <a:cubicBezTo>
                    <a:pt x="11" y="100"/>
                    <a:pt x="12" y="97"/>
                    <a:pt x="12" y="94"/>
                  </a:cubicBezTo>
                  <a:cubicBezTo>
                    <a:pt x="12" y="93"/>
                    <a:pt x="12" y="92"/>
                    <a:pt x="13" y="92"/>
                  </a:cubicBezTo>
                  <a:cubicBezTo>
                    <a:pt x="13" y="87"/>
                    <a:pt x="14" y="82"/>
                    <a:pt x="15" y="77"/>
                  </a:cubicBezTo>
                  <a:cubicBezTo>
                    <a:pt x="16" y="72"/>
                    <a:pt x="18" y="68"/>
                    <a:pt x="19" y="63"/>
                  </a:cubicBezTo>
                  <a:cubicBezTo>
                    <a:pt x="19" y="63"/>
                    <a:pt x="19" y="63"/>
                    <a:pt x="19" y="63"/>
                  </a:cubicBezTo>
                  <a:cubicBezTo>
                    <a:pt x="19" y="63"/>
                    <a:pt x="19" y="63"/>
                    <a:pt x="19" y="63"/>
                  </a:cubicBezTo>
                  <a:cubicBezTo>
                    <a:pt x="19" y="63"/>
                    <a:pt x="19" y="63"/>
                    <a:pt x="19" y="63"/>
                  </a:cubicBezTo>
                  <a:cubicBezTo>
                    <a:pt x="20" y="61"/>
                    <a:pt x="20" y="60"/>
                    <a:pt x="21" y="59"/>
                  </a:cubicBezTo>
                  <a:cubicBezTo>
                    <a:pt x="21" y="58"/>
                    <a:pt x="21" y="58"/>
                    <a:pt x="22" y="57"/>
                  </a:cubicBezTo>
                  <a:cubicBezTo>
                    <a:pt x="23" y="54"/>
                    <a:pt x="25" y="51"/>
                    <a:pt x="26" y="48"/>
                  </a:cubicBezTo>
                  <a:cubicBezTo>
                    <a:pt x="26" y="48"/>
                    <a:pt x="26" y="47"/>
                    <a:pt x="27" y="47"/>
                  </a:cubicBezTo>
                  <a:cubicBezTo>
                    <a:pt x="29" y="42"/>
                    <a:pt x="32" y="37"/>
                    <a:pt x="36" y="33"/>
                  </a:cubicBezTo>
                  <a:cubicBezTo>
                    <a:pt x="44" y="22"/>
                    <a:pt x="54" y="14"/>
                    <a:pt x="68" y="11"/>
                  </a:cubicBezTo>
                  <a:cubicBezTo>
                    <a:pt x="69" y="10"/>
                    <a:pt x="70" y="10"/>
                    <a:pt x="71" y="10"/>
                  </a:cubicBezTo>
                  <a:cubicBezTo>
                    <a:pt x="72" y="9"/>
                    <a:pt x="74" y="9"/>
                    <a:pt x="75" y="9"/>
                  </a:cubicBezTo>
                  <a:cubicBezTo>
                    <a:pt x="75" y="8"/>
                    <a:pt x="76" y="8"/>
                    <a:pt x="76" y="8"/>
                  </a:cubicBezTo>
                  <a:cubicBezTo>
                    <a:pt x="77" y="8"/>
                    <a:pt x="79" y="7"/>
                    <a:pt x="80" y="7"/>
                  </a:cubicBezTo>
                  <a:cubicBezTo>
                    <a:pt x="80" y="7"/>
                    <a:pt x="80" y="7"/>
                    <a:pt x="80" y="6"/>
                  </a:cubicBezTo>
                  <a:cubicBezTo>
                    <a:pt x="80" y="6"/>
                    <a:pt x="81" y="5"/>
                    <a:pt x="80" y="4"/>
                  </a:cubicBezTo>
                  <a:cubicBezTo>
                    <a:pt x="80" y="4"/>
                    <a:pt x="80" y="4"/>
                    <a:pt x="80" y="4"/>
                  </a:cubicBezTo>
                  <a:cubicBezTo>
                    <a:pt x="80" y="4"/>
                    <a:pt x="80" y="3"/>
                    <a:pt x="80" y="3"/>
                  </a:cubicBezTo>
                  <a:cubicBezTo>
                    <a:pt x="79" y="3"/>
                    <a:pt x="79" y="3"/>
                    <a:pt x="79" y="2"/>
                  </a:cubicBezTo>
                  <a:cubicBezTo>
                    <a:pt x="78" y="1"/>
                    <a:pt x="77" y="1"/>
                    <a:pt x="76" y="0"/>
                  </a:cubicBezTo>
                  <a:cubicBezTo>
                    <a:pt x="75" y="0"/>
                    <a:pt x="75" y="0"/>
                    <a:pt x="75" y="0"/>
                  </a:cubicBezTo>
                  <a:cubicBezTo>
                    <a:pt x="73" y="0"/>
                    <a:pt x="72" y="0"/>
                    <a:pt x="71" y="0"/>
                  </a:cubicBezTo>
                </a:path>
              </a:pathLst>
            </a:custGeom>
            <a:solidFill>
              <a:srgbClr val="FF8F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59" name="Freeform 152"/>
            <p:cNvSpPr>
              <a:spLocks noEditPoints="1"/>
            </p:cNvSpPr>
            <p:nvPr/>
          </p:nvSpPr>
          <p:spPr bwMode="auto">
            <a:xfrm>
              <a:off x="9759769" y="5708650"/>
              <a:ext cx="11113" cy="92075"/>
            </a:xfrm>
            <a:custGeom>
              <a:avLst/>
              <a:gdLst>
                <a:gd name="T0" fmla="*/ 1 w 4"/>
                <a:gd name="T1" fmla="*/ 18 h 35"/>
                <a:gd name="T2" fmla="*/ 4 w 4"/>
                <a:gd name="T3" fmla="*/ 33 h 35"/>
                <a:gd name="T4" fmla="*/ 4 w 4"/>
                <a:gd name="T5" fmla="*/ 34 h 35"/>
                <a:gd name="T6" fmla="*/ 4 w 4"/>
                <a:gd name="T7" fmla="*/ 35 h 35"/>
                <a:gd name="T8" fmla="*/ 4 w 4"/>
                <a:gd name="T9" fmla="*/ 33 h 35"/>
                <a:gd name="T10" fmla="*/ 1 w 4"/>
                <a:gd name="T11" fmla="*/ 18 h 35"/>
                <a:gd name="T12" fmla="*/ 0 w 4"/>
                <a:gd name="T13" fmla="*/ 0 h 35"/>
                <a:gd name="T14" fmla="*/ 0 w 4"/>
                <a:gd name="T15" fmla="*/ 1 h 35"/>
                <a:gd name="T16" fmla="*/ 0 w 4"/>
                <a:gd name="T17" fmla="*/ 4 h 35"/>
                <a:gd name="T18" fmla="*/ 0 w 4"/>
                <a:gd name="T19" fmla="*/ 0 h 35"/>
                <a:gd name="T20" fmla="*/ 0 w 4"/>
                <a:gd name="T21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35">
                  <a:moveTo>
                    <a:pt x="1" y="18"/>
                  </a:moveTo>
                  <a:cubicBezTo>
                    <a:pt x="2" y="23"/>
                    <a:pt x="3" y="28"/>
                    <a:pt x="4" y="33"/>
                  </a:cubicBezTo>
                  <a:cubicBezTo>
                    <a:pt x="4" y="33"/>
                    <a:pt x="4" y="34"/>
                    <a:pt x="4" y="34"/>
                  </a:cubicBezTo>
                  <a:cubicBezTo>
                    <a:pt x="4" y="34"/>
                    <a:pt x="4" y="35"/>
                    <a:pt x="4" y="35"/>
                  </a:cubicBezTo>
                  <a:cubicBezTo>
                    <a:pt x="4" y="34"/>
                    <a:pt x="4" y="34"/>
                    <a:pt x="4" y="33"/>
                  </a:cubicBezTo>
                  <a:cubicBezTo>
                    <a:pt x="3" y="28"/>
                    <a:pt x="2" y="23"/>
                    <a:pt x="1" y="18"/>
                  </a:cubicBezTo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2"/>
                    <a:pt x="0" y="3"/>
                    <a:pt x="0" y="4"/>
                  </a:cubicBezTo>
                  <a:cubicBezTo>
                    <a:pt x="0" y="3"/>
                    <a:pt x="0" y="2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FD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60" name="Freeform 153"/>
            <p:cNvSpPr>
              <a:spLocks/>
            </p:cNvSpPr>
            <p:nvPr/>
          </p:nvSpPr>
          <p:spPr bwMode="auto">
            <a:xfrm>
              <a:off x="9723256" y="5700713"/>
              <a:ext cx="47625" cy="98425"/>
            </a:xfrm>
            <a:custGeom>
              <a:avLst/>
              <a:gdLst>
                <a:gd name="T0" fmla="*/ 2 w 18"/>
                <a:gd name="T1" fmla="*/ 0 h 37"/>
                <a:gd name="T2" fmla="*/ 1 w 18"/>
                <a:gd name="T3" fmla="*/ 2 h 37"/>
                <a:gd name="T4" fmla="*/ 1 w 18"/>
                <a:gd name="T5" fmla="*/ 29 h 37"/>
                <a:gd name="T6" fmla="*/ 11 w 18"/>
                <a:gd name="T7" fmla="*/ 32 h 37"/>
                <a:gd name="T8" fmla="*/ 14 w 18"/>
                <a:gd name="T9" fmla="*/ 33 h 37"/>
                <a:gd name="T10" fmla="*/ 18 w 18"/>
                <a:gd name="T11" fmla="*/ 37 h 37"/>
                <a:gd name="T12" fmla="*/ 18 w 18"/>
                <a:gd name="T13" fmla="*/ 37 h 37"/>
                <a:gd name="T14" fmla="*/ 18 w 18"/>
                <a:gd name="T15" fmla="*/ 36 h 37"/>
                <a:gd name="T16" fmla="*/ 15 w 18"/>
                <a:gd name="T17" fmla="*/ 21 h 37"/>
                <a:gd name="T18" fmla="*/ 14 w 18"/>
                <a:gd name="T19" fmla="*/ 7 h 37"/>
                <a:gd name="T20" fmla="*/ 14 w 18"/>
                <a:gd name="T21" fmla="*/ 4 h 37"/>
                <a:gd name="T22" fmla="*/ 13 w 18"/>
                <a:gd name="T23" fmla="*/ 7 h 37"/>
                <a:gd name="T24" fmla="*/ 12 w 18"/>
                <a:gd name="T25" fmla="*/ 7 h 37"/>
                <a:gd name="T26" fmla="*/ 8 w 18"/>
                <a:gd name="T27" fmla="*/ 5 h 37"/>
                <a:gd name="T28" fmla="*/ 2 w 18"/>
                <a:gd name="T29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8" h="37">
                  <a:moveTo>
                    <a:pt x="2" y="0"/>
                  </a:moveTo>
                  <a:cubicBezTo>
                    <a:pt x="1" y="0"/>
                    <a:pt x="1" y="1"/>
                    <a:pt x="1" y="2"/>
                  </a:cubicBezTo>
                  <a:cubicBezTo>
                    <a:pt x="0" y="11"/>
                    <a:pt x="0" y="20"/>
                    <a:pt x="1" y="29"/>
                  </a:cubicBezTo>
                  <a:cubicBezTo>
                    <a:pt x="4" y="30"/>
                    <a:pt x="8" y="31"/>
                    <a:pt x="11" y="32"/>
                  </a:cubicBezTo>
                  <a:cubicBezTo>
                    <a:pt x="12" y="33"/>
                    <a:pt x="13" y="33"/>
                    <a:pt x="14" y="33"/>
                  </a:cubicBezTo>
                  <a:cubicBezTo>
                    <a:pt x="16" y="34"/>
                    <a:pt x="17" y="35"/>
                    <a:pt x="18" y="37"/>
                  </a:cubicBezTo>
                  <a:cubicBezTo>
                    <a:pt x="18" y="37"/>
                    <a:pt x="18" y="37"/>
                    <a:pt x="18" y="37"/>
                  </a:cubicBezTo>
                  <a:cubicBezTo>
                    <a:pt x="18" y="37"/>
                    <a:pt x="18" y="36"/>
                    <a:pt x="18" y="36"/>
                  </a:cubicBezTo>
                  <a:cubicBezTo>
                    <a:pt x="17" y="31"/>
                    <a:pt x="16" y="26"/>
                    <a:pt x="15" y="21"/>
                  </a:cubicBezTo>
                  <a:cubicBezTo>
                    <a:pt x="15" y="17"/>
                    <a:pt x="14" y="12"/>
                    <a:pt x="14" y="7"/>
                  </a:cubicBezTo>
                  <a:cubicBezTo>
                    <a:pt x="14" y="6"/>
                    <a:pt x="14" y="5"/>
                    <a:pt x="14" y="4"/>
                  </a:cubicBezTo>
                  <a:cubicBezTo>
                    <a:pt x="14" y="5"/>
                    <a:pt x="14" y="6"/>
                    <a:pt x="13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0" y="7"/>
                    <a:pt x="9" y="6"/>
                    <a:pt x="8" y="5"/>
                  </a:cubicBezTo>
                  <a:cubicBezTo>
                    <a:pt x="6" y="4"/>
                    <a:pt x="4" y="2"/>
                    <a:pt x="2" y="0"/>
                  </a:cubicBezTo>
                </a:path>
              </a:pathLst>
            </a:custGeom>
            <a:solidFill>
              <a:srgbClr val="FF8F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61" name="Freeform 154"/>
            <p:cNvSpPr>
              <a:spLocks/>
            </p:cNvSpPr>
            <p:nvPr/>
          </p:nvSpPr>
          <p:spPr bwMode="auto">
            <a:xfrm>
              <a:off x="9774056" y="581183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FD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62" name="Freeform 155"/>
            <p:cNvSpPr>
              <a:spLocks/>
            </p:cNvSpPr>
            <p:nvPr/>
          </p:nvSpPr>
          <p:spPr bwMode="auto">
            <a:xfrm>
              <a:off x="9728019" y="5807075"/>
              <a:ext cx="76200" cy="103188"/>
            </a:xfrm>
            <a:custGeom>
              <a:avLst/>
              <a:gdLst>
                <a:gd name="T0" fmla="*/ 0 w 29"/>
                <a:gd name="T1" fmla="*/ 0 h 39"/>
                <a:gd name="T2" fmla="*/ 3 w 29"/>
                <a:gd name="T3" fmla="*/ 15 h 39"/>
                <a:gd name="T4" fmla="*/ 6 w 29"/>
                <a:gd name="T5" fmla="*/ 30 h 39"/>
                <a:gd name="T6" fmla="*/ 22 w 29"/>
                <a:gd name="T7" fmla="*/ 34 h 39"/>
                <a:gd name="T8" fmla="*/ 25 w 29"/>
                <a:gd name="T9" fmla="*/ 35 h 39"/>
                <a:gd name="T10" fmla="*/ 28 w 29"/>
                <a:gd name="T11" fmla="*/ 37 h 39"/>
                <a:gd name="T12" fmla="*/ 29 w 29"/>
                <a:gd name="T13" fmla="*/ 39 h 39"/>
                <a:gd name="T14" fmla="*/ 23 w 29"/>
                <a:gd name="T15" fmla="*/ 21 h 39"/>
                <a:gd name="T16" fmla="*/ 17 w 29"/>
                <a:gd name="T17" fmla="*/ 2 h 39"/>
                <a:gd name="T18" fmla="*/ 17 w 29"/>
                <a:gd name="T19" fmla="*/ 2 h 39"/>
                <a:gd name="T20" fmla="*/ 17 w 29"/>
                <a:gd name="T21" fmla="*/ 4 h 39"/>
                <a:gd name="T22" fmla="*/ 16 w 29"/>
                <a:gd name="T23" fmla="*/ 5 h 39"/>
                <a:gd name="T24" fmla="*/ 16 w 29"/>
                <a:gd name="T25" fmla="*/ 5 h 39"/>
                <a:gd name="T26" fmla="*/ 10 w 29"/>
                <a:gd name="T27" fmla="*/ 4 h 39"/>
                <a:gd name="T28" fmla="*/ 0 w 29"/>
                <a:gd name="T29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9" h="39">
                  <a:moveTo>
                    <a:pt x="0" y="0"/>
                  </a:moveTo>
                  <a:cubicBezTo>
                    <a:pt x="1" y="5"/>
                    <a:pt x="2" y="10"/>
                    <a:pt x="3" y="15"/>
                  </a:cubicBezTo>
                  <a:cubicBezTo>
                    <a:pt x="4" y="20"/>
                    <a:pt x="5" y="25"/>
                    <a:pt x="6" y="30"/>
                  </a:cubicBezTo>
                  <a:cubicBezTo>
                    <a:pt x="11" y="32"/>
                    <a:pt x="17" y="34"/>
                    <a:pt x="22" y="34"/>
                  </a:cubicBezTo>
                  <a:cubicBezTo>
                    <a:pt x="23" y="34"/>
                    <a:pt x="24" y="34"/>
                    <a:pt x="25" y="35"/>
                  </a:cubicBezTo>
                  <a:cubicBezTo>
                    <a:pt x="26" y="35"/>
                    <a:pt x="27" y="36"/>
                    <a:pt x="28" y="37"/>
                  </a:cubicBezTo>
                  <a:cubicBezTo>
                    <a:pt x="28" y="38"/>
                    <a:pt x="28" y="39"/>
                    <a:pt x="29" y="39"/>
                  </a:cubicBezTo>
                  <a:cubicBezTo>
                    <a:pt x="27" y="33"/>
                    <a:pt x="25" y="27"/>
                    <a:pt x="23" y="21"/>
                  </a:cubicBezTo>
                  <a:cubicBezTo>
                    <a:pt x="21" y="15"/>
                    <a:pt x="19" y="9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3"/>
                    <a:pt x="17" y="3"/>
                    <a:pt x="17" y="4"/>
                  </a:cubicBezTo>
                  <a:cubicBezTo>
                    <a:pt x="17" y="5"/>
                    <a:pt x="16" y="5"/>
                    <a:pt x="16" y="5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4" y="5"/>
                    <a:pt x="12" y="4"/>
                    <a:pt x="10" y="4"/>
                  </a:cubicBezTo>
                  <a:cubicBezTo>
                    <a:pt x="6" y="3"/>
                    <a:pt x="3" y="1"/>
                    <a:pt x="0" y="0"/>
                  </a:cubicBezTo>
                </a:path>
              </a:pathLst>
            </a:custGeom>
            <a:solidFill>
              <a:srgbClr val="FF8F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63" name="Freeform 156"/>
            <p:cNvSpPr>
              <a:spLocks noEditPoints="1"/>
            </p:cNvSpPr>
            <p:nvPr/>
          </p:nvSpPr>
          <p:spPr bwMode="auto">
            <a:xfrm>
              <a:off x="9615306" y="6030913"/>
              <a:ext cx="328613" cy="619125"/>
            </a:xfrm>
            <a:custGeom>
              <a:avLst/>
              <a:gdLst>
                <a:gd name="T0" fmla="*/ 47 w 125"/>
                <a:gd name="T1" fmla="*/ 233 h 234"/>
                <a:gd name="T2" fmla="*/ 46 w 125"/>
                <a:gd name="T3" fmla="*/ 233 h 234"/>
                <a:gd name="T4" fmla="*/ 32 w 125"/>
                <a:gd name="T5" fmla="*/ 234 h 234"/>
                <a:gd name="T6" fmla="*/ 46 w 125"/>
                <a:gd name="T7" fmla="*/ 233 h 234"/>
                <a:gd name="T8" fmla="*/ 47 w 125"/>
                <a:gd name="T9" fmla="*/ 233 h 234"/>
                <a:gd name="T10" fmla="*/ 7 w 125"/>
                <a:gd name="T11" fmla="*/ 232 h 234"/>
                <a:gd name="T12" fmla="*/ 18 w 125"/>
                <a:gd name="T13" fmla="*/ 234 h 234"/>
                <a:gd name="T14" fmla="*/ 9 w 125"/>
                <a:gd name="T15" fmla="*/ 232 h 234"/>
                <a:gd name="T16" fmla="*/ 7 w 125"/>
                <a:gd name="T17" fmla="*/ 232 h 234"/>
                <a:gd name="T18" fmla="*/ 0 w 125"/>
                <a:gd name="T19" fmla="*/ 228 h 234"/>
                <a:gd name="T20" fmla="*/ 0 w 125"/>
                <a:gd name="T21" fmla="*/ 229 h 234"/>
                <a:gd name="T22" fmla="*/ 0 w 125"/>
                <a:gd name="T23" fmla="*/ 228 h 234"/>
                <a:gd name="T24" fmla="*/ 72 w 125"/>
                <a:gd name="T25" fmla="*/ 225 h 234"/>
                <a:gd name="T26" fmla="*/ 72 w 125"/>
                <a:gd name="T27" fmla="*/ 225 h 234"/>
                <a:gd name="T28" fmla="*/ 72 w 125"/>
                <a:gd name="T29" fmla="*/ 225 h 234"/>
                <a:gd name="T30" fmla="*/ 74 w 125"/>
                <a:gd name="T31" fmla="*/ 224 h 234"/>
                <a:gd name="T32" fmla="*/ 72 w 125"/>
                <a:gd name="T33" fmla="*/ 224 h 234"/>
                <a:gd name="T34" fmla="*/ 74 w 125"/>
                <a:gd name="T35" fmla="*/ 224 h 234"/>
                <a:gd name="T36" fmla="*/ 2 w 125"/>
                <a:gd name="T37" fmla="*/ 223 h 234"/>
                <a:gd name="T38" fmla="*/ 1 w 125"/>
                <a:gd name="T39" fmla="*/ 224 h 234"/>
                <a:gd name="T40" fmla="*/ 0 w 125"/>
                <a:gd name="T41" fmla="*/ 226 h 234"/>
                <a:gd name="T42" fmla="*/ 2 w 125"/>
                <a:gd name="T43" fmla="*/ 223 h 234"/>
                <a:gd name="T44" fmla="*/ 10 w 125"/>
                <a:gd name="T45" fmla="*/ 211 h 234"/>
                <a:gd name="T46" fmla="*/ 9 w 125"/>
                <a:gd name="T47" fmla="*/ 213 h 234"/>
                <a:gd name="T48" fmla="*/ 2 w 125"/>
                <a:gd name="T49" fmla="*/ 223 h 234"/>
                <a:gd name="T50" fmla="*/ 2 w 125"/>
                <a:gd name="T51" fmla="*/ 223 h 234"/>
                <a:gd name="T52" fmla="*/ 10 w 125"/>
                <a:gd name="T53" fmla="*/ 211 h 234"/>
                <a:gd name="T54" fmla="*/ 25 w 125"/>
                <a:gd name="T55" fmla="*/ 184 h 234"/>
                <a:gd name="T56" fmla="*/ 24 w 125"/>
                <a:gd name="T57" fmla="*/ 186 h 234"/>
                <a:gd name="T58" fmla="*/ 22 w 125"/>
                <a:gd name="T59" fmla="*/ 190 h 234"/>
                <a:gd name="T60" fmla="*/ 17 w 125"/>
                <a:gd name="T61" fmla="*/ 199 h 234"/>
                <a:gd name="T62" fmla="*/ 24 w 125"/>
                <a:gd name="T63" fmla="*/ 186 h 234"/>
                <a:gd name="T64" fmla="*/ 25 w 125"/>
                <a:gd name="T65" fmla="*/ 184 h 234"/>
                <a:gd name="T66" fmla="*/ 31 w 125"/>
                <a:gd name="T67" fmla="*/ 181 h 234"/>
                <a:gd name="T68" fmla="*/ 31 w 125"/>
                <a:gd name="T69" fmla="*/ 181 h 234"/>
                <a:gd name="T70" fmla="*/ 29 w 125"/>
                <a:gd name="T71" fmla="*/ 181 h 234"/>
                <a:gd name="T72" fmla="*/ 31 w 125"/>
                <a:gd name="T73" fmla="*/ 181 h 234"/>
                <a:gd name="T74" fmla="*/ 40 w 125"/>
                <a:gd name="T75" fmla="*/ 178 h 234"/>
                <a:gd name="T76" fmla="*/ 33 w 125"/>
                <a:gd name="T77" fmla="*/ 180 h 234"/>
                <a:gd name="T78" fmla="*/ 37 w 125"/>
                <a:gd name="T79" fmla="*/ 179 h 234"/>
                <a:gd name="T80" fmla="*/ 40 w 125"/>
                <a:gd name="T81" fmla="*/ 178 h 234"/>
                <a:gd name="T82" fmla="*/ 124 w 125"/>
                <a:gd name="T83" fmla="*/ 146 h 234"/>
                <a:gd name="T84" fmla="*/ 123 w 125"/>
                <a:gd name="T85" fmla="*/ 151 h 234"/>
                <a:gd name="T86" fmla="*/ 121 w 125"/>
                <a:gd name="T87" fmla="*/ 156 h 234"/>
                <a:gd name="T88" fmla="*/ 124 w 125"/>
                <a:gd name="T89" fmla="*/ 146 h 234"/>
                <a:gd name="T90" fmla="*/ 125 w 125"/>
                <a:gd name="T91" fmla="*/ 115 h 234"/>
                <a:gd name="T92" fmla="*/ 125 w 125"/>
                <a:gd name="T93" fmla="*/ 130 h 234"/>
                <a:gd name="T94" fmla="*/ 125 w 125"/>
                <a:gd name="T95" fmla="*/ 132 h 234"/>
                <a:gd name="T96" fmla="*/ 125 w 125"/>
                <a:gd name="T97" fmla="*/ 127 h 234"/>
                <a:gd name="T98" fmla="*/ 125 w 125"/>
                <a:gd name="T99" fmla="*/ 121 h 234"/>
                <a:gd name="T100" fmla="*/ 125 w 125"/>
                <a:gd name="T101" fmla="*/ 121 h 234"/>
                <a:gd name="T102" fmla="*/ 125 w 125"/>
                <a:gd name="T103" fmla="*/ 115 h 234"/>
                <a:gd name="T104" fmla="*/ 124 w 125"/>
                <a:gd name="T105" fmla="*/ 99 h 234"/>
                <a:gd name="T106" fmla="*/ 125 w 125"/>
                <a:gd name="T107" fmla="*/ 111 h 234"/>
                <a:gd name="T108" fmla="*/ 125 w 125"/>
                <a:gd name="T109" fmla="*/ 104 h 234"/>
                <a:gd name="T110" fmla="*/ 124 w 125"/>
                <a:gd name="T111" fmla="*/ 99 h 234"/>
                <a:gd name="T112" fmla="*/ 90 w 125"/>
                <a:gd name="T113" fmla="*/ 0 h 234"/>
                <a:gd name="T114" fmla="*/ 94 w 125"/>
                <a:gd name="T115" fmla="*/ 10 h 234"/>
                <a:gd name="T116" fmla="*/ 111 w 125"/>
                <a:gd name="T117" fmla="*/ 48 h 234"/>
                <a:gd name="T118" fmla="*/ 123 w 125"/>
                <a:gd name="T119" fmla="*/ 89 h 234"/>
                <a:gd name="T120" fmla="*/ 111 w 125"/>
                <a:gd name="T121" fmla="*/ 48 h 234"/>
                <a:gd name="T122" fmla="*/ 93 w 125"/>
                <a:gd name="T123" fmla="*/ 8 h 234"/>
                <a:gd name="T124" fmla="*/ 90 w 125"/>
                <a:gd name="T125" fmla="*/ 0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5" h="234">
                  <a:moveTo>
                    <a:pt x="47" y="233"/>
                  </a:moveTo>
                  <a:cubicBezTo>
                    <a:pt x="47" y="233"/>
                    <a:pt x="46" y="233"/>
                    <a:pt x="46" y="233"/>
                  </a:cubicBezTo>
                  <a:cubicBezTo>
                    <a:pt x="42" y="233"/>
                    <a:pt x="38" y="234"/>
                    <a:pt x="32" y="234"/>
                  </a:cubicBezTo>
                  <a:cubicBezTo>
                    <a:pt x="37" y="234"/>
                    <a:pt x="41" y="233"/>
                    <a:pt x="46" y="233"/>
                  </a:cubicBezTo>
                  <a:cubicBezTo>
                    <a:pt x="46" y="233"/>
                    <a:pt x="47" y="233"/>
                    <a:pt x="47" y="233"/>
                  </a:cubicBezTo>
                  <a:moveTo>
                    <a:pt x="7" y="232"/>
                  </a:moveTo>
                  <a:cubicBezTo>
                    <a:pt x="11" y="233"/>
                    <a:pt x="14" y="233"/>
                    <a:pt x="18" y="234"/>
                  </a:cubicBezTo>
                  <a:cubicBezTo>
                    <a:pt x="15" y="233"/>
                    <a:pt x="12" y="233"/>
                    <a:pt x="9" y="232"/>
                  </a:cubicBezTo>
                  <a:cubicBezTo>
                    <a:pt x="8" y="232"/>
                    <a:pt x="8" y="232"/>
                    <a:pt x="7" y="232"/>
                  </a:cubicBezTo>
                  <a:moveTo>
                    <a:pt x="0" y="228"/>
                  </a:moveTo>
                  <a:cubicBezTo>
                    <a:pt x="0" y="228"/>
                    <a:pt x="0" y="228"/>
                    <a:pt x="0" y="229"/>
                  </a:cubicBezTo>
                  <a:cubicBezTo>
                    <a:pt x="0" y="228"/>
                    <a:pt x="0" y="228"/>
                    <a:pt x="0" y="228"/>
                  </a:cubicBezTo>
                  <a:moveTo>
                    <a:pt x="72" y="225"/>
                  </a:moveTo>
                  <a:cubicBezTo>
                    <a:pt x="72" y="225"/>
                    <a:pt x="72" y="225"/>
                    <a:pt x="72" y="225"/>
                  </a:cubicBezTo>
                  <a:cubicBezTo>
                    <a:pt x="72" y="225"/>
                    <a:pt x="72" y="225"/>
                    <a:pt x="72" y="225"/>
                  </a:cubicBezTo>
                  <a:moveTo>
                    <a:pt x="74" y="224"/>
                  </a:moveTo>
                  <a:cubicBezTo>
                    <a:pt x="73" y="224"/>
                    <a:pt x="73" y="224"/>
                    <a:pt x="72" y="224"/>
                  </a:cubicBezTo>
                  <a:cubicBezTo>
                    <a:pt x="73" y="224"/>
                    <a:pt x="73" y="224"/>
                    <a:pt x="74" y="224"/>
                  </a:cubicBezTo>
                  <a:moveTo>
                    <a:pt x="2" y="223"/>
                  </a:moveTo>
                  <a:cubicBezTo>
                    <a:pt x="2" y="224"/>
                    <a:pt x="1" y="224"/>
                    <a:pt x="1" y="224"/>
                  </a:cubicBezTo>
                  <a:cubicBezTo>
                    <a:pt x="1" y="225"/>
                    <a:pt x="1" y="225"/>
                    <a:pt x="0" y="226"/>
                  </a:cubicBezTo>
                  <a:cubicBezTo>
                    <a:pt x="1" y="225"/>
                    <a:pt x="1" y="224"/>
                    <a:pt x="2" y="223"/>
                  </a:cubicBezTo>
                  <a:moveTo>
                    <a:pt x="10" y="211"/>
                  </a:moveTo>
                  <a:cubicBezTo>
                    <a:pt x="10" y="212"/>
                    <a:pt x="9" y="212"/>
                    <a:pt x="9" y="213"/>
                  </a:cubicBezTo>
                  <a:cubicBezTo>
                    <a:pt x="7" y="216"/>
                    <a:pt x="4" y="219"/>
                    <a:pt x="2" y="223"/>
                  </a:cubicBezTo>
                  <a:cubicBezTo>
                    <a:pt x="2" y="223"/>
                    <a:pt x="2" y="223"/>
                    <a:pt x="2" y="223"/>
                  </a:cubicBezTo>
                  <a:cubicBezTo>
                    <a:pt x="5" y="219"/>
                    <a:pt x="8" y="215"/>
                    <a:pt x="10" y="211"/>
                  </a:cubicBezTo>
                  <a:moveTo>
                    <a:pt x="25" y="184"/>
                  </a:moveTo>
                  <a:cubicBezTo>
                    <a:pt x="24" y="185"/>
                    <a:pt x="24" y="186"/>
                    <a:pt x="24" y="186"/>
                  </a:cubicBezTo>
                  <a:cubicBezTo>
                    <a:pt x="23" y="187"/>
                    <a:pt x="23" y="189"/>
                    <a:pt x="22" y="190"/>
                  </a:cubicBezTo>
                  <a:cubicBezTo>
                    <a:pt x="20" y="193"/>
                    <a:pt x="19" y="196"/>
                    <a:pt x="17" y="199"/>
                  </a:cubicBezTo>
                  <a:cubicBezTo>
                    <a:pt x="19" y="195"/>
                    <a:pt x="22" y="191"/>
                    <a:pt x="24" y="186"/>
                  </a:cubicBezTo>
                  <a:cubicBezTo>
                    <a:pt x="24" y="186"/>
                    <a:pt x="24" y="185"/>
                    <a:pt x="25" y="184"/>
                  </a:cubicBezTo>
                  <a:moveTo>
                    <a:pt x="31" y="181"/>
                  </a:moveTo>
                  <a:cubicBezTo>
                    <a:pt x="31" y="181"/>
                    <a:pt x="31" y="181"/>
                    <a:pt x="31" y="181"/>
                  </a:cubicBezTo>
                  <a:cubicBezTo>
                    <a:pt x="30" y="181"/>
                    <a:pt x="30" y="181"/>
                    <a:pt x="29" y="181"/>
                  </a:cubicBezTo>
                  <a:cubicBezTo>
                    <a:pt x="30" y="181"/>
                    <a:pt x="30" y="181"/>
                    <a:pt x="31" y="181"/>
                  </a:cubicBezTo>
                  <a:moveTo>
                    <a:pt x="40" y="178"/>
                  </a:moveTo>
                  <a:cubicBezTo>
                    <a:pt x="38" y="179"/>
                    <a:pt x="35" y="179"/>
                    <a:pt x="33" y="180"/>
                  </a:cubicBezTo>
                  <a:cubicBezTo>
                    <a:pt x="34" y="180"/>
                    <a:pt x="35" y="179"/>
                    <a:pt x="37" y="179"/>
                  </a:cubicBezTo>
                  <a:cubicBezTo>
                    <a:pt x="38" y="179"/>
                    <a:pt x="39" y="178"/>
                    <a:pt x="40" y="178"/>
                  </a:cubicBezTo>
                  <a:moveTo>
                    <a:pt x="124" y="146"/>
                  </a:moveTo>
                  <a:cubicBezTo>
                    <a:pt x="123" y="148"/>
                    <a:pt x="123" y="149"/>
                    <a:pt x="123" y="151"/>
                  </a:cubicBezTo>
                  <a:cubicBezTo>
                    <a:pt x="122" y="152"/>
                    <a:pt x="122" y="154"/>
                    <a:pt x="121" y="156"/>
                  </a:cubicBezTo>
                  <a:cubicBezTo>
                    <a:pt x="122" y="153"/>
                    <a:pt x="123" y="149"/>
                    <a:pt x="124" y="146"/>
                  </a:cubicBezTo>
                  <a:moveTo>
                    <a:pt x="125" y="115"/>
                  </a:moveTo>
                  <a:cubicBezTo>
                    <a:pt x="125" y="120"/>
                    <a:pt x="125" y="125"/>
                    <a:pt x="125" y="130"/>
                  </a:cubicBezTo>
                  <a:cubicBezTo>
                    <a:pt x="125" y="131"/>
                    <a:pt x="125" y="132"/>
                    <a:pt x="125" y="132"/>
                  </a:cubicBezTo>
                  <a:cubicBezTo>
                    <a:pt x="125" y="131"/>
                    <a:pt x="125" y="129"/>
                    <a:pt x="125" y="127"/>
                  </a:cubicBezTo>
                  <a:cubicBezTo>
                    <a:pt x="125" y="125"/>
                    <a:pt x="125" y="123"/>
                    <a:pt x="125" y="121"/>
                  </a:cubicBezTo>
                  <a:cubicBezTo>
                    <a:pt x="125" y="121"/>
                    <a:pt x="125" y="121"/>
                    <a:pt x="125" y="121"/>
                  </a:cubicBezTo>
                  <a:cubicBezTo>
                    <a:pt x="125" y="119"/>
                    <a:pt x="125" y="117"/>
                    <a:pt x="125" y="115"/>
                  </a:cubicBezTo>
                  <a:moveTo>
                    <a:pt x="124" y="99"/>
                  </a:moveTo>
                  <a:cubicBezTo>
                    <a:pt x="125" y="103"/>
                    <a:pt x="125" y="107"/>
                    <a:pt x="125" y="111"/>
                  </a:cubicBezTo>
                  <a:cubicBezTo>
                    <a:pt x="125" y="109"/>
                    <a:pt x="125" y="106"/>
                    <a:pt x="125" y="104"/>
                  </a:cubicBezTo>
                  <a:cubicBezTo>
                    <a:pt x="125" y="103"/>
                    <a:pt x="125" y="101"/>
                    <a:pt x="124" y="99"/>
                  </a:cubicBezTo>
                  <a:moveTo>
                    <a:pt x="90" y="0"/>
                  </a:moveTo>
                  <a:cubicBezTo>
                    <a:pt x="91" y="3"/>
                    <a:pt x="92" y="6"/>
                    <a:pt x="94" y="10"/>
                  </a:cubicBezTo>
                  <a:cubicBezTo>
                    <a:pt x="100" y="22"/>
                    <a:pt x="106" y="35"/>
                    <a:pt x="111" y="48"/>
                  </a:cubicBezTo>
                  <a:cubicBezTo>
                    <a:pt x="116" y="61"/>
                    <a:pt x="120" y="75"/>
                    <a:pt x="123" y="89"/>
                  </a:cubicBezTo>
                  <a:cubicBezTo>
                    <a:pt x="120" y="75"/>
                    <a:pt x="116" y="61"/>
                    <a:pt x="111" y="48"/>
                  </a:cubicBezTo>
                  <a:cubicBezTo>
                    <a:pt x="106" y="34"/>
                    <a:pt x="99" y="21"/>
                    <a:pt x="93" y="8"/>
                  </a:cubicBezTo>
                  <a:cubicBezTo>
                    <a:pt x="92" y="5"/>
                    <a:pt x="91" y="3"/>
                    <a:pt x="90" y="0"/>
                  </a:cubicBezTo>
                </a:path>
              </a:pathLst>
            </a:custGeom>
            <a:solidFill>
              <a:srgbClr val="FFD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64" name="Freeform 157"/>
            <p:cNvSpPr>
              <a:spLocks noEditPoints="1"/>
            </p:cNvSpPr>
            <p:nvPr/>
          </p:nvSpPr>
          <p:spPr bwMode="auto">
            <a:xfrm>
              <a:off x="9615306" y="5918200"/>
              <a:ext cx="328613" cy="731838"/>
            </a:xfrm>
            <a:custGeom>
              <a:avLst/>
              <a:gdLst>
                <a:gd name="T0" fmla="*/ 37 w 125"/>
                <a:gd name="T1" fmla="*/ 222 h 277"/>
                <a:gd name="T2" fmla="*/ 29 w 125"/>
                <a:gd name="T3" fmla="*/ 224 h 277"/>
                <a:gd name="T4" fmla="*/ 17 w 125"/>
                <a:gd name="T5" fmla="*/ 242 h 277"/>
                <a:gd name="T6" fmla="*/ 2 w 125"/>
                <a:gd name="T7" fmla="*/ 266 h 277"/>
                <a:gd name="T8" fmla="*/ 0 w 125"/>
                <a:gd name="T9" fmla="*/ 270 h 277"/>
                <a:gd name="T10" fmla="*/ 0 w 125"/>
                <a:gd name="T11" fmla="*/ 272 h 277"/>
                <a:gd name="T12" fmla="*/ 9 w 125"/>
                <a:gd name="T13" fmla="*/ 275 h 277"/>
                <a:gd name="T14" fmla="*/ 29 w 125"/>
                <a:gd name="T15" fmla="*/ 277 h 277"/>
                <a:gd name="T16" fmla="*/ 47 w 125"/>
                <a:gd name="T17" fmla="*/ 276 h 277"/>
                <a:gd name="T18" fmla="*/ 56 w 125"/>
                <a:gd name="T19" fmla="*/ 271 h 277"/>
                <a:gd name="T20" fmla="*/ 39 w 125"/>
                <a:gd name="T21" fmla="*/ 226 h 277"/>
                <a:gd name="T22" fmla="*/ 47 w 125"/>
                <a:gd name="T23" fmla="*/ 220 h 277"/>
                <a:gd name="T24" fmla="*/ 46 w 125"/>
                <a:gd name="T25" fmla="*/ 219 h 277"/>
                <a:gd name="T26" fmla="*/ 45 w 125"/>
                <a:gd name="T27" fmla="*/ 219 h 277"/>
                <a:gd name="T28" fmla="*/ 45 w 125"/>
                <a:gd name="T29" fmla="*/ 219 h 277"/>
                <a:gd name="T30" fmla="*/ 63 w 125"/>
                <a:gd name="T31" fmla="*/ 28 h 277"/>
                <a:gd name="T32" fmla="*/ 88 w 125"/>
                <a:gd name="T33" fmla="*/ 40 h 277"/>
                <a:gd name="T34" fmla="*/ 86 w 125"/>
                <a:gd name="T35" fmla="*/ 44 h 277"/>
                <a:gd name="T36" fmla="*/ 69 w 125"/>
                <a:gd name="T37" fmla="*/ 43 h 277"/>
                <a:gd name="T38" fmla="*/ 94 w 125"/>
                <a:gd name="T39" fmla="*/ 74 h 277"/>
                <a:gd name="T40" fmla="*/ 101 w 125"/>
                <a:gd name="T41" fmla="*/ 74 h 277"/>
                <a:gd name="T42" fmla="*/ 106 w 125"/>
                <a:gd name="T43" fmla="*/ 85 h 277"/>
                <a:gd name="T44" fmla="*/ 93 w 125"/>
                <a:gd name="T45" fmla="*/ 110 h 277"/>
                <a:gd name="T46" fmla="*/ 114 w 125"/>
                <a:gd name="T47" fmla="*/ 122 h 277"/>
                <a:gd name="T48" fmla="*/ 121 w 125"/>
                <a:gd name="T49" fmla="*/ 126 h 277"/>
                <a:gd name="T50" fmla="*/ 109 w 125"/>
                <a:gd name="T51" fmla="*/ 133 h 277"/>
                <a:gd name="T52" fmla="*/ 102 w 125"/>
                <a:gd name="T53" fmla="*/ 166 h 277"/>
                <a:gd name="T54" fmla="*/ 116 w 125"/>
                <a:gd name="T55" fmla="*/ 171 h 277"/>
                <a:gd name="T56" fmla="*/ 123 w 125"/>
                <a:gd name="T57" fmla="*/ 171 h 277"/>
                <a:gd name="T58" fmla="*/ 120 w 125"/>
                <a:gd name="T59" fmla="*/ 182 h 277"/>
                <a:gd name="T60" fmla="*/ 114 w 125"/>
                <a:gd name="T61" fmla="*/ 182 h 277"/>
                <a:gd name="T62" fmla="*/ 95 w 125"/>
                <a:gd name="T63" fmla="*/ 215 h 277"/>
                <a:gd name="T64" fmla="*/ 107 w 125"/>
                <a:gd name="T65" fmla="*/ 227 h 277"/>
                <a:gd name="T66" fmla="*/ 102 w 125"/>
                <a:gd name="T67" fmla="*/ 238 h 277"/>
                <a:gd name="T68" fmla="*/ 80 w 125"/>
                <a:gd name="T69" fmla="*/ 237 h 277"/>
                <a:gd name="T70" fmla="*/ 59 w 125"/>
                <a:gd name="T71" fmla="*/ 241 h 277"/>
                <a:gd name="T72" fmla="*/ 47 w 125"/>
                <a:gd name="T73" fmla="*/ 223 h 277"/>
                <a:gd name="T74" fmla="*/ 68 w 125"/>
                <a:gd name="T75" fmla="*/ 267 h 277"/>
                <a:gd name="T76" fmla="*/ 72 w 125"/>
                <a:gd name="T77" fmla="*/ 268 h 277"/>
                <a:gd name="T78" fmla="*/ 74 w 125"/>
                <a:gd name="T79" fmla="*/ 267 h 277"/>
                <a:gd name="T80" fmla="*/ 120 w 125"/>
                <a:gd name="T81" fmla="*/ 204 h 277"/>
                <a:gd name="T82" fmla="*/ 124 w 125"/>
                <a:gd name="T83" fmla="*/ 189 h 277"/>
                <a:gd name="T84" fmla="*/ 125 w 125"/>
                <a:gd name="T85" fmla="*/ 158 h 277"/>
                <a:gd name="T86" fmla="*/ 124 w 125"/>
                <a:gd name="T87" fmla="*/ 139 h 277"/>
                <a:gd name="T88" fmla="*/ 94 w 125"/>
                <a:gd name="T89" fmla="*/ 53 h 277"/>
                <a:gd name="T90" fmla="*/ 73 w 125"/>
                <a:gd name="T91" fmla="*/ 1 h 277"/>
                <a:gd name="T92" fmla="*/ 71 w 125"/>
                <a:gd name="T93" fmla="*/ 5 h 2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25" h="277">
                  <a:moveTo>
                    <a:pt x="42" y="220"/>
                  </a:moveTo>
                  <a:cubicBezTo>
                    <a:pt x="42" y="220"/>
                    <a:pt x="41" y="220"/>
                    <a:pt x="40" y="221"/>
                  </a:cubicBezTo>
                  <a:cubicBezTo>
                    <a:pt x="39" y="221"/>
                    <a:pt x="38" y="222"/>
                    <a:pt x="37" y="222"/>
                  </a:cubicBezTo>
                  <a:cubicBezTo>
                    <a:pt x="35" y="222"/>
                    <a:pt x="34" y="223"/>
                    <a:pt x="33" y="223"/>
                  </a:cubicBezTo>
                  <a:cubicBezTo>
                    <a:pt x="32" y="223"/>
                    <a:pt x="32" y="223"/>
                    <a:pt x="31" y="224"/>
                  </a:cubicBezTo>
                  <a:cubicBezTo>
                    <a:pt x="30" y="224"/>
                    <a:pt x="30" y="224"/>
                    <a:pt x="29" y="224"/>
                  </a:cubicBezTo>
                  <a:cubicBezTo>
                    <a:pt x="27" y="225"/>
                    <a:pt x="26" y="226"/>
                    <a:pt x="25" y="227"/>
                  </a:cubicBezTo>
                  <a:cubicBezTo>
                    <a:pt x="24" y="228"/>
                    <a:pt x="24" y="229"/>
                    <a:pt x="24" y="229"/>
                  </a:cubicBezTo>
                  <a:cubicBezTo>
                    <a:pt x="22" y="234"/>
                    <a:pt x="19" y="238"/>
                    <a:pt x="17" y="242"/>
                  </a:cubicBezTo>
                  <a:cubicBezTo>
                    <a:pt x="15" y="246"/>
                    <a:pt x="13" y="250"/>
                    <a:pt x="10" y="254"/>
                  </a:cubicBezTo>
                  <a:cubicBezTo>
                    <a:pt x="8" y="258"/>
                    <a:pt x="5" y="262"/>
                    <a:pt x="2" y="266"/>
                  </a:cubicBezTo>
                  <a:cubicBezTo>
                    <a:pt x="2" y="266"/>
                    <a:pt x="2" y="266"/>
                    <a:pt x="2" y="266"/>
                  </a:cubicBezTo>
                  <a:cubicBezTo>
                    <a:pt x="2" y="266"/>
                    <a:pt x="2" y="266"/>
                    <a:pt x="2" y="266"/>
                  </a:cubicBezTo>
                  <a:cubicBezTo>
                    <a:pt x="1" y="267"/>
                    <a:pt x="1" y="268"/>
                    <a:pt x="0" y="269"/>
                  </a:cubicBezTo>
                  <a:cubicBezTo>
                    <a:pt x="0" y="269"/>
                    <a:pt x="0" y="270"/>
                    <a:pt x="0" y="270"/>
                  </a:cubicBezTo>
                  <a:cubicBezTo>
                    <a:pt x="0" y="270"/>
                    <a:pt x="0" y="271"/>
                    <a:pt x="0" y="271"/>
                  </a:cubicBezTo>
                  <a:cubicBezTo>
                    <a:pt x="0" y="271"/>
                    <a:pt x="0" y="271"/>
                    <a:pt x="0" y="272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1" y="272"/>
                    <a:pt x="2" y="273"/>
                    <a:pt x="4" y="274"/>
                  </a:cubicBezTo>
                  <a:cubicBezTo>
                    <a:pt x="5" y="274"/>
                    <a:pt x="6" y="274"/>
                    <a:pt x="7" y="275"/>
                  </a:cubicBezTo>
                  <a:cubicBezTo>
                    <a:pt x="8" y="275"/>
                    <a:pt x="8" y="275"/>
                    <a:pt x="9" y="275"/>
                  </a:cubicBezTo>
                  <a:cubicBezTo>
                    <a:pt x="12" y="276"/>
                    <a:pt x="15" y="276"/>
                    <a:pt x="18" y="277"/>
                  </a:cubicBezTo>
                  <a:cubicBezTo>
                    <a:pt x="18" y="277"/>
                    <a:pt x="19" y="277"/>
                    <a:pt x="19" y="277"/>
                  </a:cubicBezTo>
                  <a:cubicBezTo>
                    <a:pt x="22" y="277"/>
                    <a:pt x="26" y="277"/>
                    <a:pt x="29" y="277"/>
                  </a:cubicBezTo>
                  <a:cubicBezTo>
                    <a:pt x="30" y="277"/>
                    <a:pt x="31" y="277"/>
                    <a:pt x="32" y="277"/>
                  </a:cubicBezTo>
                  <a:cubicBezTo>
                    <a:pt x="38" y="277"/>
                    <a:pt x="42" y="276"/>
                    <a:pt x="46" y="276"/>
                  </a:cubicBezTo>
                  <a:cubicBezTo>
                    <a:pt x="46" y="276"/>
                    <a:pt x="47" y="276"/>
                    <a:pt x="47" y="276"/>
                  </a:cubicBezTo>
                  <a:cubicBezTo>
                    <a:pt x="52" y="275"/>
                    <a:pt x="56" y="274"/>
                    <a:pt x="60" y="273"/>
                  </a:cubicBezTo>
                  <a:cubicBezTo>
                    <a:pt x="60" y="273"/>
                    <a:pt x="60" y="273"/>
                    <a:pt x="60" y="273"/>
                  </a:cubicBezTo>
                  <a:cubicBezTo>
                    <a:pt x="58" y="273"/>
                    <a:pt x="57" y="272"/>
                    <a:pt x="56" y="271"/>
                  </a:cubicBezTo>
                  <a:cubicBezTo>
                    <a:pt x="48" y="263"/>
                    <a:pt x="43" y="254"/>
                    <a:pt x="41" y="243"/>
                  </a:cubicBezTo>
                  <a:cubicBezTo>
                    <a:pt x="40" y="239"/>
                    <a:pt x="38" y="234"/>
                    <a:pt x="39" y="229"/>
                  </a:cubicBezTo>
                  <a:cubicBezTo>
                    <a:pt x="39" y="228"/>
                    <a:pt x="39" y="227"/>
                    <a:pt x="39" y="226"/>
                  </a:cubicBezTo>
                  <a:cubicBezTo>
                    <a:pt x="39" y="223"/>
                    <a:pt x="40" y="221"/>
                    <a:pt x="42" y="220"/>
                  </a:cubicBezTo>
                  <a:moveTo>
                    <a:pt x="46" y="219"/>
                  </a:moveTo>
                  <a:cubicBezTo>
                    <a:pt x="46" y="220"/>
                    <a:pt x="47" y="220"/>
                    <a:pt x="47" y="220"/>
                  </a:cubicBezTo>
                  <a:cubicBezTo>
                    <a:pt x="47" y="220"/>
                    <a:pt x="47" y="220"/>
                    <a:pt x="47" y="220"/>
                  </a:cubicBezTo>
                  <a:cubicBezTo>
                    <a:pt x="47" y="220"/>
                    <a:pt x="47" y="220"/>
                    <a:pt x="47" y="220"/>
                  </a:cubicBezTo>
                  <a:cubicBezTo>
                    <a:pt x="47" y="220"/>
                    <a:pt x="46" y="220"/>
                    <a:pt x="46" y="219"/>
                  </a:cubicBezTo>
                  <a:moveTo>
                    <a:pt x="45" y="219"/>
                  </a:moveTo>
                  <a:cubicBezTo>
                    <a:pt x="45" y="219"/>
                    <a:pt x="45" y="219"/>
                    <a:pt x="45" y="219"/>
                  </a:cubicBezTo>
                  <a:cubicBezTo>
                    <a:pt x="45" y="219"/>
                    <a:pt x="45" y="219"/>
                    <a:pt x="45" y="219"/>
                  </a:cubicBezTo>
                  <a:cubicBezTo>
                    <a:pt x="45" y="219"/>
                    <a:pt x="45" y="219"/>
                    <a:pt x="45" y="219"/>
                  </a:cubicBezTo>
                  <a:cubicBezTo>
                    <a:pt x="45" y="219"/>
                    <a:pt x="45" y="219"/>
                    <a:pt x="45" y="219"/>
                  </a:cubicBezTo>
                  <a:cubicBezTo>
                    <a:pt x="45" y="219"/>
                    <a:pt x="45" y="219"/>
                    <a:pt x="45" y="219"/>
                  </a:cubicBezTo>
                  <a:moveTo>
                    <a:pt x="53" y="0"/>
                  </a:moveTo>
                  <a:cubicBezTo>
                    <a:pt x="55" y="6"/>
                    <a:pt x="57" y="12"/>
                    <a:pt x="59" y="18"/>
                  </a:cubicBezTo>
                  <a:cubicBezTo>
                    <a:pt x="60" y="22"/>
                    <a:pt x="62" y="25"/>
                    <a:pt x="63" y="28"/>
                  </a:cubicBezTo>
                  <a:cubicBezTo>
                    <a:pt x="69" y="30"/>
                    <a:pt x="76" y="31"/>
                    <a:pt x="82" y="32"/>
                  </a:cubicBezTo>
                  <a:cubicBezTo>
                    <a:pt x="84" y="32"/>
                    <a:pt x="85" y="33"/>
                    <a:pt x="85" y="34"/>
                  </a:cubicBezTo>
                  <a:cubicBezTo>
                    <a:pt x="86" y="36"/>
                    <a:pt x="87" y="38"/>
                    <a:pt x="88" y="40"/>
                  </a:cubicBezTo>
                  <a:cubicBezTo>
                    <a:pt x="89" y="42"/>
                    <a:pt x="88" y="44"/>
                    <a:pt x="86" y="44"/>
                  </a:cubicBezTo>
                  <a:cubicBezTo>
                    <a:pt x="86" y="44"/>
                    <a:pt x="86" y="44"/>
                    <a:pt x="86" y="44"/>
                  </a:cubicBezTo>
                  <a:cubicBezTo>
                    <a:pt x="86" y="44"/>
                    <a:pt x="86" y="44"/>
                    <a:pt x="86" y="44"/>
                  </a:cubicBezTo>
                  <a:cubicBezTo>
                    <a:pt x="85" y="44"/>
                    <a:pt x="85" y="44"/>
                    <a:pt x="84" y="44"/>
                  </a:cubicBezTo>
                  <a:cubicBezTo>
                    <a:pt x="79" y="43"/>
                    <a:pt x="73" y="42"/>
                    <a:pt x="68" y="41"/>
                  </a:cubicBezTo>
                  <a:cubicBezTo>
                    <a:pt x="68" y="42"/>
                    <a:pt x="69" y="42"/>
                    <a:pt x="69" y="43"/>
                  </a:cubicBezTo>
                  <a:cubicBezTo>
                    <a:pt x="73" y="53"/>
                    <a:pt x="77" y="63"/>
                    <a:pt x="81" y="73"/>
                  </a:cubicBezTo>
                  <a:cubicBezTo>
                    <a:pt x="83" y="73"/>
                    <a:pt x="85" y="73"/>
                    <a:pt x="87" y="73"/>
                  </a:cubicBezTo>
                  <a:cubicBezTo>
                    <a:pt x="89" y="73"/>
                    <a:pt x="92" y="73"/>
                    <a:pt x="94" y="74"/>
                  </a:cubicBezTo>
                  <a:cubicBezTo>
                    <a:pt x="95" y="74"/>
                    <a:pt x="96" y="74"/>
                    <a:pt x="97" y="74"/>
                  </a:cubicBezTo>
                  <a:cubicBezTo>
                    <a:pt x="98" y="74"/>
                    <a:pt x="99" y="74"/>
                    <a:pt x="101" y="74"/>
                  </a:cubicBezTo>
                  <a:cubicBezTo>
                    <a:pt x="101" y="74"/>
                    <a:pt x="101" y="74"/>
                    <a:pt x="101" y="74"/>
                  </a:cubicBezTo>
                  <a:cubicBezTo>
                    <a:pt x="103" y="74"/>
                    <a:pt x="104" y="75"/>
                    <a:pt x="105" y="76"/>
                  </a:cubicBezTo>
                  <a:cubicBezTo>
                    <a:pt x="106" y="79"/>
                    <a:pt x="106" y="81"/>
                    <a:pt x="107" y="83"/>
                  </a:cubicBezTo>
                  <a:cubicBezTo>
                    <a:pt x="107" y="84"/>
                    <a:pt x="106" y="85"/>
                    <a:pt x="106" y="85"/>
                  </a:cubicBezTo>
                  <a:cubicBezTo>
                    <a:pt x="105" y="86"/>
                    <a:pt x="104" y="86"/>
                    <a:pt x="104" y="86"/>
                  </a:cubicBezTo>
                  <a:cubicBezTo>
                    <a:pt x="97" y="85"/>
                    <a:pt x="91" y="85"/>
                    <a:pt x="84" y="83"/>
                  </a:cubicBezTo>
                  <a:cubicBezTo>
                    <a:pt x="87" y="92"/>
                    <a:pt x="90" y="101"/>
                    <a:pt x="93" y="110"/>
                  </a:cubicBezTo>
                  <a:cubicBezTo>
                    <a:pt x="94" y="113"/>
                    <a:pt x="95" y="117"/>
                    <a:pt x="96" y="120"/>
                  </a:cubicBezTo>
                  <a:cubicBezTo>
                    <a:pt x="101" y="122"/>
                    <a:pt x="106" y="122"/>
                    <a:pt x="112" y="122"/>
                  </a:cubicBezTo>
                  <a:cubicBezTo>
                    <a:pt x="112" y="122"/>
                    <a:pt x="113" y="122"/>
                    <a:pt x="114" y="122"/>
                  </a:cubicBezTo>
                  <a:cubicBezTo>
                    <a:pt x="114" y="122"/>
                    <a:pt x="115" y="122"/>
                    <a:pt x="115" y="122"/>
                  </a:cubicBezTo>
                  <a:cubicBezTo>
                    <a:pt x="116" y="122"/>
                    <a:pt x="116" y="122"/>
                    <a:pt x="117" y="122"/>
                  </a:cubicBezTo>
                  <a:cubicBezTo>
                    <a:pt x="120" y="122"/>
                    <a:pt x="121" y="123"/>
                    <a:pt x="121" y="126"/>
                  </a:cubicBezTo>
                  <a:cubicBezTo>
                    <a:pt x="122" y="129"/>
                    <a:pt x="121" y="132"/>
                    <a:pt x="117" y="132"/>
                  </a:cubicBezTo>
                  <a:cubicBezTo>
                    <a:pt x="115" y="132"/>
                    <a:pt x="113" y="132"/>
                    <a:pt x="110" y="133"/>
                  </a:cubicBezTo>
                  <a:cubicBezTo>
                    <a:pt x="110" y="133"/>
                    <a:pt x="109" y="133"/>
                    <a:pt x="109" y="133"/>
                  </a:cubicBezTo>
                  <a:cubicBezTo>
                    <a:pt x="105" y="133"/>
                    <a:pt x="102" y="132"/>
                    <a:pt x="98" y="131"/>
                  </a:cubicBezTo>
                  <a:cubicBezTo>
                    <a:pt x="100" y="141"/>
                    <a:pt x="101" y="152"/>
                    <a:pt x="102" y="162"/>
                  </a:cubicBezTo>
                  <a:cubicBezTo>
                    <a:pt x="102" y="163"/>
                    <a:pt x="102" y="165"/>
                    <a:pt x="102" y="166"/>
                  </a:cubicBezTo>
                  <a:cubicBezTo>
                    <a:pt x="102" y="167"/>
                    <a:pt x="102" y="168"/>
                    <a:pt x="102" y="170"/>
                  </a:cubicBezTo>
                  <a:cubicBezTo>
                    <a:pt x="104" y="170"/>
                    <a:pt x="105" y="170"/>
                    <a:pt x="107" y="170"/>
                  </a:cubicBezTo>
                  <a:cubicBezTo>
                    <a:pt x="110" y="171"/>
                    <a:pt x="113" y="171"/>
                    <a:pt x="116" y="171"/>
                  </a:cubicBezTo>
                  <a:cubicBezTo>
                    <a:pt x="118" y="171"/>
                    <a:pt x="119" y="171"/>
                    <a:pt x="121" y="171"/>
                  </a:cubicBezTo>
                  <a:cubicBezTo>
                    <a:pt x="121" y="171"/>
                    <a:pt x="122" y="171"/>
                    <a:pt x="122" y="171"/>
                  </a:cubicBezTo>
                  <a:cubicBezTo>
                    <a:pt x="122" y="171"/>
                    <a:pt x="123" y="171"/>
                    <a:pt x="123" y="171"/>
                  </a:cubicBezTo>
                  <a:cubicBezTo>
                    <a:pt x="124" y="171"/>
                    <a:pt x="125" y="172"/>
                    <a:pt x="125" y="173"/>
                  </a:cubicBezTo>
                  <a:cubicBezTo>
                    <a:pt x="125" y="174"/>
                    <a:pt x="125" y="176"/>
                    <a:pt x="125" y="177"/>
                  </a:cubicBezTo>
                  <a:cubicBezTo>
                    <a:pt x="125" y="180"/>
                    <a:pt x="123" y="181"/>
                    <a:pt x="120" y="182"/>
                  </a:cubicBezTo>
                  <a:cubicBezTo>
                    <a:pt x="120" y="182"/>
                    <a:pt x="119" y="182"/>
                    <a:pt x="118" y="182"/>
                  </a:cubicBezTo>
                  <a:cubicBezTo>
                    <a:pt x="117" y="182"/>
                    <a:pt x="116" y="182"/>
                    <a:pt x="115" y="182"/>
                  </a:cubicBezTo>
                  <a:cubicBezTo>
                    <a:pt x="115" y="182"/>
                    <a:pt x="114" y="182"/>
                    <a:pt x="114" y="182"/>
                  </a:cubicBezTo>
                  <a:cubicBezTo>
                    <a:pt x="110" y="182"/>
                    <a:pt x="106" y="181"/>
                    <a:pt x="102" y="180"/>
                  </a:cubicBezTo>
                  <a:cubicBezTo>
                    <a:pt x="101" y="184"/>
                    <a:pt x="101" y="187"/>
                    <a:pt x="100" y="191"/>
                  </a:cubicBezTo>
                  <a:cubicBezTo>
                    <a:pt x="99" y="199"/>
                    <a:pt x="97" y="207"/>
                    <a:pt x="95" y="215"/>
                  </a:cubicBezTo>
                  <a:cubicBezTo>
                    <a:pt x="94" y="217"/>
                    <a:pt x="93" y="219"/>
                    <a:pt x="93" y="220"/>
                  </a:cubicBezTo>
                  <a:cubicBezTo>
                    <a:pt x="94" y="221"/>
                    <a:pt x="95" y="222"/>
                    <a:pt x="97" y="223"/>
                  </a:cubicBezTo>
                  <a:cubicBezTo>
                    <a:pt x="100" y="224"/>
                    <a:pt x="103" y="226"/>
                    <a:pt x="107" y="227"/>
                  </a:cubicBezTo>
                  <a:cubicBezTo>
                    <a:pt x="108" y="228"/>
                    <a:pt x="109" y="229"/>
                    <a:pt x="108" y="231"/>
                  </a:cubicBezTo>
                  <a:cubicBezTo>
                    <a:pt x="107" y="233"/>
                    <a:pt x="105" y="235"/>
                    <a:pt x="104" y="237"/>
                  </a:cubicBezTo>
                  <a:cubicBezTo>
                    <a:pt x="104" y="238"/>
                    <a:pt x="103" y="238"/>
                    <a:pt x="102" y="238"/>
                  </a:cubicBezTo>
                  <a:cubicBezTo>
                    <a:pt x="101" y="238"/>
                    <a:pt x="99" y="237"/>
                    <a:pt x="98" y="237"/>
                  </a:cubicBezTo>
                  <a:cubicBezTo>
                    <a:pt x="94" y="235"/>
                    <a:pt x="89" y="233"/>
                    <a:pt x="86" y="230"/>
                  </a:cubicBezTo>
                  <a:cubicBezTo>
                    <a:pt x="84" y="232"/>
                    <a:pt x="82" y="235"/>
                    <a:pt x="80" y="237"/>
                  </a:cubicBezTo>
                  <a:cubicBezTo>
                    <a:pt x="78" y="239"/>
                    <a:pt x="76" y="241"/>
                    <a:pt x="73" y="241"/>
                  </a:cubicBezTo>
                  <a:cubicBezTo>
                    <a:pt x="71" y="242"/>
                    <a:pt x="68" y="242"/>
                    <a:pt x="66" y="242"/>
                  </a:cubicBezTo>
                  <a:cubicBezTo>
                    <a:pt x="63" y="242"/>
                    <a:pt x="61" y="242"/>
                    <a:pt x="59" y="241"/>
                  </a:cubicBezTo>
                  <a:cubicBezTo>
                    <a:pt x="56" y="241"/>
                    <a:pt x="54" y="240"/>
                    <a:pt x="52" y="237"/>
                  </a:cubicBezTo>
                  <a:cubicBezTo>
                    <a:pt x="51" y="236"/>
                    <a:pt x="50" y="234"/>
                    <a:pt x="49" y="232"/>
                  </a:cubicBezTo>
                  <a:cubicBezTo>
                    <a:pt x="48" y="229"/>
                    <a:pt x="48" y="226"/>
                    <a:pt x="47" y="223"/>
                  </a:cubicBezTo>
                  <a:cubicBezTo>
                    <a:pt x="47" y="223"/>
                    <a:pt x="47" y="223"/>
                    <a:pt x="47" y="223"/>
                  </a:cubicBezTo>
                  <a:cubicBezTo>
                    <a:pt x="48" y="237"/>
                    <a:pt x="53" y="250"/>
                    <a:pt x="62" y="261"/>
                  </a:cubicBezTo>
                  <a:cubicBezTo>
                    <a:pt x="64" y="263"/>
                    <a:pt x="66" y="265"/>
                    <a:pt x="68" y="267"/>
                  </a:cubicBezTo>
                  <a:cubicBezTo>
                    <a:pt x="68" y="267"/>
                    <a:pt x="68" y="269"/>
                    <a:pt x="67" y="270"/>
                  </a:cubicBezTo>
                  <a:cubicBezTo>
                    <a:pt x="66" y="270"/>
                    <a:pt x="65" y="271"/>
                    <a:pt x="64" y="271"/>
                  </a:cubicBezTo>
                  <a:cubicBezTo>
                    <a:pt x="67" y="270"/>
                    <a:pt x="70" y="269"/>
                    <a:pt x="72" y="268"/>
                  </a:cubicBezTo>
                  <a:cubicBezTo>
                    <a:pt x="72" y="268"/>
                    <a:pt x="72" y="268"/>
                    <a:pt x="72" y="268"/>
                  </a:cubicBezTo>
                  <a:cubicBezTo>
                    <a:pt x="72" y="268"/>
                    <a:pt x="72" y="267"/>
                    <a:pt x="72" y="267"/>
                  </a:cubicBezTo>
                  <a:cubicBezTo>
                    <a:pt x="73" y="267"/>
                    <a:pt x="73" y="267"/>
                    <a:pt x="74" y="267"/>
                  </a:cubicBezTo>
                  <a:cubicBezTo>
                    <a:pt x="74" y="267"/>
                    <a:pt x="74" y="267"/>
                    <a:pt x="74" y="266"/>
                  </a:cubicBezTo>
                  <a:cubicBezTo>
                    <a:pt x="83" y="262"/>
                    <a:pt x="90" y="256"/>
                    <a:pt x="96" y="248"/>
                  </a:cubicBezTo>
                  <a:cubicBezTo>
                    <a:pt x="107" y="235"/>
                    <a:pt x="115" y="221"/>
                    <a:pt x="120" y="204"/>
                  </a:cubicBezTo>
                  <a:cubicBezTo>
                    <a:pt x="120" y="203"/>
                    <a:pt x="121" y="201"/>
                    <a:pt x="121" y="199"/>
                  </a:cubicBezTo>
                  <a:cubicBezTo>
                    <a:pt x="122" y="197"/>
                    <a:pt x="122" y="195"/>
                    <a:pt x="123" y="194"/>
                  </a:cubicBezTo>
                  <a:cubicBezTo>
                    <a:pt x="123" y="192"/>
                    <a:pt x="123" y="191"/>
                    <a:pt x="124" y="189"/>
                  </a:cubicBezTo>
                  <a:cubicBezTo>
                    <a:pt x="124" y="185"/>
                    <a:pt x="125" y="180"/>
                    <a:pt x="125" y="175"/>
                  </a:cubicBezTo>
                  <a:cubicBezTo>
                    <a:pt x="125" y="175"/>
                    <a:pt x="125" y="174"/>
                    <a:pt x="125" y="173"/>
                  </a:cubicBezTo>
                  <a:cubicBezTo>
                    <a:pt x="125" y="168"/>
                    <a:pt x="125" y="163"/>
                    <a:pt x="125" y="158"/>
                  </a:cubicBezTo>
                  <a:cubicBezTo>
                    <a:pt x="125" y="157"/>
                    <a:pt x="125" y="155"/>
                    <a:pt x="125" y="154"/>
                  </a:cubicBezTo>
                  <a:cubicBezTo>
                    <a:pt x="125" y="150"/>
                    <a:pt x="125" y="146"/>
                    <a:pt x="124" y="142"/>
                  </a:cubicBezTo>
                  <a:cubicBezTo>
                    <a:pt x="124" y="141"/>
                    <a:pt x="124" y="140"/>
                    <a:pt x="124" y="139"/>
                  </a:cubicBezTo>
                  <a:cubicBezTo>
                    <a:pt x="123" y="137"/>
                    <a:pt x="123" y="134"/>
                    <a:pt x="123" y="132"/>
                  </a:cubicBezTo>
                  <a:cubicBezTo>
                    <a:pt x="120" y="118"/>
                    <a:pt x="116" y="104"/>
                    <a:pt x="111" y="91"/>
                  </a:cubicBezTo>
                  <a:cubicBezTo>
                    <a:pt x="106" y="78"/>
                    <a:pt x="100" y="65"/>
                    <a:pt x="94" y="53"/>
                  </a:cubicBezTo>
                  <a:cubicBezTo>
                    <a:pt x="92" y="49"/>
                    <a:pt x="91" y="46"/>
                    <a:pt x="90" y="43"/>
                  </a:cubicBezTo>
                  <a:cubicBezTo>
                    <a:pt x="86" y="36"/>
                    <a:pt x="84" y="29"/>
                    <a:pt x="81" y="22"/>
                  </a:cubicBezTo>
                  <a:cubicBezTo>
                    <a:pt x="78" y="15"/>
                    <a:pt x="75" y="8"/>
                    <a:pt x="73" y="1"/>
                  </a:cubicBezTo>
                  <a:cubicBezTo>
                    <a:pt x="73" y="1"/>
                    <a:pt x="73" y="2"/>
                    <a:pt x="73" y="3"/>
                  </a:cubicBezTo>
                  <a:cubicBezTo>
                    <a:pt x="73" y="3"/>
                    <a:pt x="72" y="5"/>
                    <a:pt x="72" y="5"/>
                  </a:cubicBezTo>
                  <a:cubicBezTo>
                    <a:pt x="71" y="5"/>
                    <a:pt x="71" y="5"/>
                    <a:pt x="71" y="5"/>
                  </a:cubicBezTo>
                  <a:cubicBezTo>
                    <a:pt x="65" y="4"/>
                    <a:pt x="59" y="2"/>
                    <a:pt x="53" y="0"/>
                  </a:cubicBezTo>
                </a:path>
              </a:pathLst>
            </a:custGeom>
            <a:solidFill>
              <a:srgbClr val="FF8F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65" name="Freeform 158"/>
            <p:cNvSpPr>
              <a:spLocks/>
            </p:cNvSpPr>
            <p:nvPr/>
          </p:nvSpPr>
          <p:spPr bwMode="auto">
            <a:xfrm>
              <a:off x="9715319" y="6496050"/>
              <a:ext cx="79375" cy="142875"/>
            </a:xfrm>
            <a:custGeom>
              <a:avLst/>
              <a:gdLst>
                <a:gd name="T0" fmla="*/ 7 w 30"/>
                <a:gd name="T1" fmla="*/ 0 h 54"/>
                <a:gd name="T2" fmla="*/ 7 w 30"/>
                <a:gd name="T3" fmla="*/ 0 h 54"/>
                <a:gd name="T4" fmla="*/ 7 w 30"/>
                <a:gd name="T5" fmla="*/ 0 h 54"/>
                <a:gd name="T6" fmla="*/ 4 w 30"/>
                <a:gd name="T7" fmla="*/ 1 h 54"/>
                <a:gd name="T8" fmla="*/ 1 w 30"/>
                <a:gd name="T9" fmla="*/ 7 h 54"/>
                <a:gd name="T10" fmla="*/ 1 w 30"/>
                <a:gd name="T11" fmla="*/ 10 h 54"/>
                <a:gd name="T12" fmla="*/ 3 w 30"/>
                <a:gd name="T13" fmla="*/ 24 h 54"/>
                <a:gd name="T14" fmla="*/ 18 w 30"/>
                <a:gd name="T15" fmla="*/ 52 h 54"/>
                <a:gd name="T16" fmla="*/ 22 w 30"/>
                <a:gd name="T17" fmla="*/ 54 h 54"/>
                <a:gd name="T18" fmla="*/ 22 w 30"/>
                <a:gd name="T19" fmla="*/ 54 h 54"/>
                <a:gd name="T20" fmla="*/ 26 w 30"/>
                <a:gd name="T21" fmla="*/ 52 h 54"/>
                <a:gd name="T22" fmla="*/ 29 w 30"/>
                <a:gd name="T23" fmla="*/ 51 h 54"/>
                <a:gd name="T24" fmla="*/ 30 w 30"/>
                <a:gd name="T25" fmla="*/ 48 h 54"/>
                <a:gd name="T26" fmla="*/ 24 w 30"/>
                <a:gd name="T27" fmla="*/ 42 h 54"/>
                <a:gd name="T28" fmla="*/ 9 w 30"/>
                <a:gd name="T29" fmla="*/ 4 h 54"/>
                <a:gd name="T30" fmla="*/ 9 w 30"/>
                <a:gd name="T31" fmla="*/ 1 h 54"/>
                <a:gd name="T32" fmla="*/ 9 w 30"/>
                <a:gd name="T33" fmla="*/ 1 h 54"/>
                <a:gd name="T34" fmla="*/ 8 w 30"/>
                <a:gd name="T35" fmla="*/ 0 h 54"/>
                <a:gd name="T36" fmla="*/ 7 w 30"/>
                <a:gd name="T37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0" h="54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1"/>
                    <a:pt x="5" y="1"/>
                    <a:pt x="4" y="1"/>
                  </a:cubicBezTo>
                  <a:cubicBezTo>
                    <a:pt x="2" y="2"/>
                    <a:pt x="1" y="4"/>
                    <a:pt x="1" y="7"/>
                  </a:cubicBezTo>
                  <a:cubicBezTo>
                    <a:pt x="1" y="8"/>
                    <a:pt x="1" y="9"/>
                    <a:pt x="1" y="10"/>
                  </a:cubicBezTo>
                  <a:cubicBezTo>
                    <a:pt x="0" y="15"/>
                    <a:pt x="2" y="20"/>
                    <a:pt x="3" y="24"/>
                  </a:cubicBezTo>
                  <a:cubicBezTo>
                    <a:pt x="5" y="35"/>
                    <a:pt x="10" y="44"/>
                    <a:pt x="18" y="52"/>
                  </a:cubicBezTo>
                  <a:cubicBezTo>
                    <a:pt x="19" y="53"/>
                    <a:pt x="20" y="54"/>
                    <a:pt x="22" y="54"/>
                  </a:cubicBezTo>
                  <a:cubicBezTo>
                    <a:pt x="22" y="54"/>
                    <a:pt x="22" y="54"/>
                    <a:pt x="22" y="54"/>
                  </a:cubicBezTo>
                  <a:cubicBezTo>
                    <a:pt x="23" y="53"/>
                    <a:pt x="25" y="53"/>
                    <a:pt x="26" y="52"/>
                  </a:cubicBezTo>
                  <a:cubicBezTo>
                    <a:pt x="27" y="52"/>
                    <a:pt x="28" y="51"/>
                    <a:pt x="29" y="51"/>
                  </a:cubicBezTo>
                  <a:cubicBezTo>
                    <a:pt x="30" y="50"/>
                    <a:pt x="30" y="48"/>
                    <a:pt x="30" y="48"/>
                  </a:cubicBezTo>
                  <a:cubicBezTo>
                    <a:pt x="28" y="46"/>
                    <a:pt x="26" y="44"/>
                    <a:pt x="24" y="42"/>
                  </a:cubicBezTo>
                  <a:cubicBezTo>
                    <a:pt x="15" y="31"/>
                    <a:pt x="10" y="18"/>
                    <a:pt x="9" y="4"/>
                  </a:cubicBezTo>
                  <a:cubicBezTo>
                    <a:pt x="9" y="3"/>
                    <a:pt x="9" y="2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8" y="1"/>
                    <a:pt x="8" y="0"/>
                  </a:cubicBezTo>
                  <a:cubicBezTo>
                    <a:pt x="8" y="0"/>
                    <a:pt x="7" y="0"/>
                    <a:pt x="7" y="0"/>
                  </a:cubicBezTo>
                </a:path>
              </a:pathLst>
            </a:custGeom>
            <a:solidFill>
              <a:srgbClr val="F95F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66" name="Freeform 159"/>
            <p:cNvSpPr>
              <a:spLocks/>
            </p:cNvSpPr>
            <p:nvPr/>
          </p:nvSpPr>
          <p:spPr bwMode="auto">
            <a:xfrm>
              <a:off x="9842319" y="6499225"/>
              <a:ext cx="60325" cy="47625"/>
            </a:xfrm>
            <a:custGeom>
              <a:avLst/>
              <a:gdLst>
                <a:gd name="T0" fmla="*/ 7 w 23"/>
                <a:gd name="T1" fmla="*/ 0 h 18"/>
                <a:gd name="T2" fmla="*/ 4 w 23"/>
                <a:gd name="T3" fmla="*/ 5 h 18"/>
                <a:gd name="T4" fmla="*/ 0 w 23"/>
                <a:gd name="T5" fmla="*/ 10 h 18"/>
                <a:gd name="T6" fmla="*/ 12 w 23"/>
                <a:gd name="T7" fmla="*/ 17 h 18"/>
                <a:gd name="T8" fmla="*/ 16 w 23"/>
                <a:gd name="T9" fmla="*/ 18 h 18"/>
                <a:gd name="T10" fmla="*/ 18 w 23"/>
                <a:gd name="T11" fmla="*/ 17 h 18"/>
                <a:gd name="T12" fmla="*/ 22 w 23"/>
                <a:gd name="T13" fmla="*/ 11 h 18"/>
                <a:gd name="T14" fmla="*/ 21 w 23"/>
                <a:gd name="T15" fmla="*/ 7 h 18"/>
                <a:gd name="T16" fmla="*/ 11 w 23"/>
                <a:gd name="T17" fmla="*/ 3 h 18"/>
                <a:gd name="T18" fmla="*/ 7 w 23"/>
                <a:gd name="T19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3" h="18">
                  <a:moveTo>
                    <a:pt x="7" y="0"/>
                  </a:moveTo>
                  <a:cubicBezTo>
                    <a:pt x="6" y="2"/>
                    <a:pt x="5" y="3"/>
                    <a:pt x="4" y="5"/>
                  </a:cubicBezTo>
                  <a:cubicBezTo>
                    <a:pt x="2" y="7"/>
                    <a:pt x="1" y="8"/>
                    <a:pt x="0" y="10"/>
                  </a:cubicBezTo>
                  <a:cubicBezTo>
                    <a:pt x="3" y="13"/>
                    <a:pt x="8" y="15"/>
                    <a:pt x="12" y="17"/>
                  </a:cubicBezTo>
                  <a:cubicBezTo>
                    <a:pt x="13" y="17"/>
                    <a:pt x="15" y="18"/>
                    <a:pt x="16" y="18"/>
                  </a:cubicBezTo>
                  <a:cubicBezTo>
                    <a:pt x="17" y="18"/>
                    <a:pt x="18" y="18"/>
                    <a:pt x="18" y="17"/>
                  </a:cubicBezTo>
                  <a:cubicBezTo>
                    <a:pt x="19" y="15"/>
                    <a:pt x="21" y="13"/>
                    <a:pt x="22" y="11"/>
                  </a:cubicBezTo>
                  <a:cubicBezTo>
                    <a:pt x="23" y="9"/>
                    <a:pt x="22" y="8"/>
                    <a:pt x="21" y="7"/>
                  </a:cubicBezTo>
                  <a:cubicBezTo>
                    <a:pt x="17" y="6"/>
                    <a:pt x="14" y="4"/>
                    <a:pt x="11" y="3"/>
                  </a:cubicBezTo>
                  <a:cubicBezTo>
                    <a:pt x="9" y="2"/>
                    <a:pt x="8" y="1"/>
                    <a:pt x="7" y="0"/>
                  </a:cubicBezTo>
                </a:path>
              </a:pathLst>
            </a:custGeom>
            <a:solidFill>
              <a:srgbClr val="F95F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67" name="Freeform 160"/>
            <p:cNvSpPr>
              <a:spLocks/>
            </p:cNvSpPr>
            <p:nvPr/>
          </p:nvSpPr>
          <p:spPr bwMode="auto">
            <a:xfrm>
              <a:off x="9883594" y="6367463"/>
              <a:ext cx="60325" cy="31750"/>
            </a:xfrm>
            <a:custGeom>
              <a:avLst/>
              <a:gdLst>
                <a:gd name="T0" fmla="*/ 0 w 23"/>
                <a:gd name="T1" fmla="*/ 0 h 12"/>
                <a:gd name="T2" fmla="*/ 0 w 23"/>
                <a:gd name="T3" fmla="*/ 10 h 12"/>
                <a:gd name="T4" fmla="*/ 12 w 23"/>
                <a:gd name="T5" fmla="*/ 12 h 12"/>
                <a:gd name="T6" fmla="*/ 13 w 23"/>
                <a:gd name="T7" fmla="*/ 12 h 12"/>
                <a:gd name="T8" fmla="*/ 16 w 23"/>
                <a:gd name="T9" fmla="*/ 12 h 12"/>
                <a:gd name="T10" fmla="*/ 18 w 23"/>
                <a:gd name="T11" fmla="*/ 12 h 12"/>
                <a:gd name="T12" fmla="*/ 23 w 23"/>
                <a:gd name="T13" fmla="*/ 7 h 12"/>
                <a:gd name="T14" fmla="*/ 23 w 23"/>
                <a:gd name="T15" fmla="*/ 3 h 12"/>
                <a:gd name="T16" fmla="*/ 21 w 23"/>
                <a:gd name="T17" fmla="*/ 1 h 12"/>
                <a:gd name="T18" fmla="*/ 20 w 23"/>
                <a:gd name="T19" fmla="*/ 1 h 12"/>
                <a:gd name="T20" fmla="*/ 19 w 23"/>
                <a:gd name="T21" fmla="*/ 1 h 12"/>
                <a:gd name="T22" fmla="*/ 14 w 23"/>
                <a:gd name="T23" fmla="*/ 1 h 12"/>
                <a:gd name="T24" fmla="*/ 5 w 23"/>
                <a:gd name="T25" fmla="*/ 0 h 12"/>
                <a:gd name="T26" fmla="*/ 0 w 23"/>
                <a:gd name="T2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3" h="12">
                  <a:moveTo>
                    <a:pt x="0" y="0"/>
                  </a:moveTo>
                  <a:cubicBezTo>
                    <a:pt x="1" y="3"/>
                    <a:pt x="0" y="7"/>
                    <a:pt x="0" y="10"/>
                  </a:cubicBezTo>
                  <a:cubicBezTo>
                    <a:pt x="4" y="11"/>
                    <a:pt x="8" y="12"/>
                    <a:pt x="12" y="12"/>
                  </a:cubicBezTo>
                  <a:cubicBezTo>
                    <a:pt x="12" y="12"/>
                    <a:pt x="13" y="12"/>
                    <a:pt x="13" y="12"/>
                  </a:cubicBezTo>
                  <a:cubicBezTo>
                    <a:pt x="14" y="12"/>
                    <a:pt x="15" y="12"/>
                    <a:pt x="16" y="12"/>
                  </a:cubicBezTo>
                  <a:cubicBezTo>
                    <a:pt x="17" y="12"/>
                    <a:pt x="18" y="12"/>
                    <a:pt x="18" y="12"/>
                  </a:cubicBezTo>
                  <a:cubicBezTo>
                    <a:pt x="21" y="11"/>
                    <a:pt x="23" y="10"/>
                    <a:pt x="23" y="7"/>
                  </a:cubicBezTo>
                  <a:cubicBezTo>
                    <a:pt x="23" y="6"/>
                    <a:pt x="23" y="4"/>
                    <a:pt x="23" y="3"/>
                  </a:cubicBezTo>
                  <a:cubicBezTo>
                    <a:pt x="23" y="2"/>
                    <a:pt x="22" y="1"/>
                    <a:pt x="21" y="1"/>
                  </a:cubicBezTo>
                  <a:cubicBezTo>
                    <a:pt x="21" y="1"/>
                    <a:pt x="20" y="1"/>
                    <a:pt x="20" y="1"/>
                  </a:cubicBezTo>
                  <a:cubicBezTo>
                    <a:pt x="20" y="1"/>
                    <a:pt x="19" y="1"/>
                    <a:pt x="19" y="1"/>
                  </a:cubicBezTo>
                  <a:cubicBezTo>
                    <a:pt x="17" y="1"/>
                    <a:pt x="16" y="1"/>
                    <a:pt x="14" y="1"/>
                  </a:cubicBezTo>
                  <a:cubicBezTo>
                    <a:pt x="11" y="1"/>
                    <a:pt x="8" y="1"/>
                    <a:pt x="5" y="0"/>
                  </a:cubicBezTo>
                  <a:cubicBezTo>
                    <a:pt x="3" y="0"/>
                    <a:pt x="2" y="0"/>
                    <a:pt x="0" y="0"/>
                  </a:cubicBezTo>
                </a:path>
              </a:pathLst>
            </a:custGeom>
            <a:solidFill>
              <a:srgbClr val="F95F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68" name="Freeform 161"/>
            <p:cNvSpPr>
              <a:spLocks/>
            </p:cNvSpPr>
            <p:nvPr/>
          </p:nvSpPr>
          <p:spPr bwMode="auto">
            <a:xfrm>
              <a:off x="9867719" y="6234113"/>
              <a:ext cx="68263" cy="34925"/>
            </a:xfrm>
            <a:custGeom>
              <a:avLst/>
              <a:gdLst>
                <a:gd name="T0" fmla="*/ 0 w 26"/>
                <a:gd name="T1" fmla="*/ 0 h 13"/>
                <a:gd name="T2" fmla="*/ 2 w 26"/>
                <a:gd name="T3" fmla="*/ 11 h 13"/>
                <a:gd name="T4" fmla="*/ 13 w 26"/>
                <a:gd name="T5" fmla="*/ 13 h 13"/>
                <a:gd name="T6" fmla="*/ 14 w 26"/>
                <a:gd name="T7" fmla="*/ 13 h 13"/>
                <a:gd name="T8" fmla="*/ 21 w 26"/>
                <a:gd name="T9" fmla="*/ 12 h 13"/>
                <a:gd name="T10" fmla="*/ 25 w 26"/>
                <a:gd name="T11" fmla="*/ 6 h 13"/>
                <a:gd name="T12" fmla="*/ 21 w 26"/>
                <a:gd name="T13" fmla="*/ 2 h 13"/>
                <a:gd name="T14" fmla="*/ 19 w 26"/>
                <a:gd name="T15" fmla="*/ 2 h 13"/>
                <a:gd name="T16" fmla="*/ 18 w 26"/>
                <a:gd name="T17" fmla="*/ 2 h 13"/>
                <a:gd name="T18" fmla="*/ 16 w 26"/>
                <a:gd name="T19" fmla="*/ 2 h 13"/>
                <a:gd name="T20" fmla="*/ 0 w 26"/>
                <a:gd name="T21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6" h="13">
                  <a:moveTo>
                    <a:pt x="0" y="0"/>
                  </a:moveTo>
                  <a:cubicBezTo>
                    <a:pt x="1" y="4"/>
                    <a:pt x="1" y="8"/>
                    <a:pt x="2" y="11"/>
                  </a:cubicBezTo>
                  <a:cubicBezTo>
                    <a:pt x="6" y="12"/>
                    <a:pt x="9" y="13"/>
                    <a:pt x="13" y="13"/>
                  </a:cubicBezTo>
                  <a:cubicBezTo>
                    <a:pt x="13" y="13"/>
                    <a:pt x="14" y="13"/>
                    <a:pt x="14" y="13"/>
                  </a:cubicBezTo>
                  <a:cubicBezTo>
                    <a:pt x="17" y="12"/>
                    <a:pt x="19" y="12"/>
                    <a:pt x="21" y="12"/>
                  </a:cubicBezTo>
                  <a:cubicBezTo>
                    <a:pt x="25" y="12"/>
                    <a:pt x="26" y="9"/>
                    <a:pt x="25" y="6"/>
                  </a:cubicBezTo>
                  <a:cubicBezTo>
                    <a:pt x="25" y="3"/>
                    <a:pt x="24" y="2"/>
                    <a:pt x="21" y="2"/>
                  </a:cubicBezTo>
                  <a:cubicBezTo>
                    <a:pt x="20" y="2"/>
                    <a:pt x="20" y="2"/>
                    <a:pt x="19" y="2"/>
                  </a:cubicBezTo>
                  <a:cubicBezTo>
                    <a:pt x="19" y="2"/>
                    <a:pt x="18" y="2"/>
                    <a:pt x="18" y="2"/>
                  </a:cubicBezTo>
                  <a:cubicBezTo>
                    <a:pt x="17" y="2"/>
                    <a:pt x="16" y="2"/>
                    <a:pt x="16" y="2"/>
                  </a:cubicBezTo>
                  <a:cubicBezTo>
                    <a:pt x="10" y="2"/>
                    <a:pt x="5" y="2"/>
                    <a:pt x="0" y="0"/>
                  </a:cubicBezTo>
                </a:path>
              </a:pathLst>
            </a:custGeom>
            <a:solidFill>
              <a:srgbClr val="F95F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69" name="Freeform 162"/>
            <p:cNvSpPr>
              <a:spLocks/>
            </p:cNvSpPr>
            <p:nvPr/>
          </p:nvSpPr>
          <p:spPr bwMode="auto">
            <a:xfrm>
              <a:off x="9828031" y="6110288"/>
              <a:ext cx="69850" cy="34925"/>
            </a:xfrm>
            <a:custGeom>
              <a:avLst/>
              <a:gdLst>
                <a:gd name="T0" fmla="*/ 0 w 26"/>
                <a:gd name="T1" fmla="*/ 0 h 13"/>
                <a:gd name="T2" fmla="*/ 3 w 26"/>
                <a:gd name="T3" fmla="*/ 9 h 13"/>
                <a:gd name="T4" fmla="*/ 3 w 26"/>
                <a:gd name="T5" fmla="*/ 10 h 13"/>
                <a:gd name="T6" fmla="*/ 23 w 26"/>
                <a:gd name="T7" fmla="*/ 13 h 13"/>
                <a:gd name="T8" fmla="*/ 25 w 26"/>
                <a:gd name="T9" fmla="*/ 12 h 13"/>
                <a:gd name="T10" fmla="*/ 26 w 26"/>
                <a:gd name="T11" fmla="*/ 10 h 13"/>
                <a:gd name="T12" fmla="*/ 24 w 26"/>
                <a:gd name="T13" fmla="*/ 3 h 13"/>
                <a:gd name="T14" fmla="*/ 20 w 26"/>
                <a:gd name="T15" fmla="*/ 1 h 13"/>
                <a:gd name="T16" fmla="*/ 20 w 26"/>
                <a:gd name="T17" fmla="*/ 1 h 13"/>
                <a:gd name="T18" fmla="*/ 16 w 26"/>
                <a:gd name="T19" fmla="*/ 1 h 13"/>
                <a:gd name="T20" fmla="*/ 13 w 26"/>
                <a:gd name="T21" fmla="*/ 1 h 13"/>
                <a:gd name="T22" fmla="*/ 6 w 26"/>
                <a:gd name="T23" fmla="*/ 0 h 13"/>
                <a:gd name="T24" fmla="*/ 0 w 26"/>
                <a:gd name="T2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6" h="13">
                  <a:moveTo>
                    <a:pt x="0" y="0"/>
                  </a:moveTo>
                  <a:cubicBezTo>
                    <a:pt x="1" y="3"/>
                    <a:pt x="2" y="6"/>
                    <a:pt x="3" y="9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10" y="12"/>
                    <a:pt x="16" y="12"/>
                    <a:pt x="23" y="13"/>
                  </a:cubicBezTo>
                  <a:cubicBezTo>
                    <a:pt x="23" y="13"/>
                    <a:pt x="24" y="13"/>
                    <a:pt x="25" y="12"/>
                  </a:cubicBezTo>
                  <a:cubicBezTo>
                    <a:pt x="25" y="12"/>
                    <a:pt x="26" y="11"/>
                    <a:pt x="26" y="10"/>
                  </a:cubicBezTo>
                  <a:cubicBezTo>
                    <a:pt x="25" y="8"/>
                    <a:pt x="25" y="6"/>
                    <a:pt x="24" y="3"/>
                  </a:cubicBezTo>
                  <a:cubicBezTo>
                    <a:pt x="23" y="2"/>
                    <a:pt x="22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18" y="1"/>
                    <a:pt x="17" y="1"/>
                    <a:pt x="16" y="1"/>
                  </a:cubicBezTo>
                  <a:cubicBezTo>
                    <a:pt x="15" y="1"/>
                    <a:pt x="14" y="1"/>
                    <a:pt x="13" y="1"/>
                  </a:cubicBezTo>
                  <a:cubicBezTo>
                    <a:pt x="11" y="0"/>
                    <a:pt x="8" y="0"/>
                    <a:pt x="6" y="0"/>
                  </a:cubicBezTo>
                  <a:cubicBezTo>
                    <a:pt x="4" y="0"/>
                    <a:pt x="2" y="0"/>
                    <a:pt x="0" y="0"/>
                  </a:cubicBezTo>
                </a:path>
              </a:pathLst>
            </a:custGeom>
            <a:solidFill>
              <a:srgbClr val="F95F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70" name="Freeform 163"/>
            <p:cNvSpPr>
              <a:spLocks/>
            </p:cNvSpPr>
            <p:nvPr/>
          </p:nvSpPr>
          <p:spPr bwMode="auto">
            <a:xfrm>
              <a:off x="9780406" y="5991225"/>
              <a:ext cx="69850" cy="42863"/>
            </a:xfrm>
            <a:custGeom>
              <a:avLst/>
              <a:gdLst>
                <a:gd name="T0" fmla="*/ 0 w 26"/>
                <a:gd name="T1" fmla="*/ 0 h 16"/>
                <a:gd name="T2" fmla="*/ 5 w 26"/>
                <a:gd name="T3" fmla="*/ 13 h 16"/>
                <a:gd name="T4" fmla="*/ 21 w 26"/>
                <a:gd name="T5" fmla="*/ 16 h 16"/>
                <a:gd name="T6" fmla="*/ 23 w 26"/>
                <a:gd name="T7" fmla="*/ 16 h 16"/>
                <a:gd name="T8" fmla="*/ 23 w 26"/>
                <a:gd name="T9" fmla="*/ 16 h 16"/>
                <a:gd name="T10" fmla="*/ 23 w 26"/>
                <a:gd name="T11" fmla="*/ 16 h 16"/>
                <a:gd name="T12" fmla="*/ 25 w 26"/>
                <a:gd name="T13" fmla="*/ 12 h 16"/>
                <a:gd name="T14" fmla="*/ 22 w 26"/>
                <a:gd name="T15" fmla="*/ 6 h 16"/>
                <a:gd name="T16" fmla="*/ 19 w 26"/>
                <a:gd name="T17" fmla="*/ 4 h 16"/>
                <a:gd name="T18" fmla="*/ 0 w 26"/>
                <a:gd name="T1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" h="16">
                  <a:moveTo>
                    <a:pt x="0" y="0"/>
                  </a:moveTo>
                  <a:cubicBezTo>
                    <a:pt x="2" y="5"/>
                    <a:pt x="4" y="9"/>
                    <a:pt x="5" y="13"/>
                  </a:cubicBezTo>
                  <a:cubicBezTo>
                    <a:pt x="10" y="14"/>
                    <a:pt x="16" y="15"/>
                    <a:pt x="21" y="16"/>
                  </a:cubicBezTo>
                  <a:cubicBezTo>
                    <a:pt x="22" y="16"/>
                    <a:pt x="22" y="16"/>
                    <a:pt x="23" y="16"/>
                  </a:cubicBezTo>
                  <a:cubicBezTo>
                    <a:pt x="23" y="16"/>
                    <a:pt x="23" y="16"/>
                    <a:pt x="23" y="16"/>
                  </a:cubicBezTo>
                  <a:cubicBezTo>
                    <a:pt x="23" y="16"/>
                    <a:pt x="23" y="16"/>
                    <a:pt x="23" y="16"/>
                  </a:cubicBezTo>
                  <a:cubicBezTo>
                    <a:pt x="25" y="16"/>
                    <a:pt x="26" y="14"/>
                    <a:pt x="25" y="12"/>
                  </a:cubicBezTo>
                  <a:cubicBezTo>
                    <a:pt x="24" y="10"/>
                    <a:pt x="23" y="8"/>
                    <a:pt x="22" y="6"/>
                  </a:cubicBezTo>
                  <a:cubicBezTo>
                    <a:pt x="22" y="5"/>
                    <a:pt x="21" y="4"/>
                    <a:pt x="19" y="4"/>
                  </a:cubicBezTo>
                  <a:cubicBezTo>
                    <a:pt x="13" y="3"/>
                    <a:pt x="6" y="2"/>
                    <a:pt x="0" y="0"/>
                  </a:cubicBezTo>
                </a:path>
              </a:pathLst>
            </a:custGeom>
            <a:solidFill>
              <a:srgbClr val="F95F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71" name="Freeform 164"/>
            <p:cNvSpPr>
              <a:spLocks/>
            </p:cNvSpPr>
            <p:nvPr/>
          </p:nvSpPr>
          <p:spPr bwMode="auto">
            <a:xfrm>
              <a:off x="9743894" y="5886450"/>
              <a:ext cx="63500" cy="44450"/>
            </a:xfrm>
            <a:custGeom>
              <a:avLst/>
              <a:gdLst>
                <a:gd name="T0" fmla="*/ 0 w 24"/>
                <a:gd name="T1" fmla="*/ 0 h 17"/>
                <a:gd name="T2" fmla="*/ 4 w 24"/>
                <a:gd name="T3" fmla="*/ 12 h 17"/>
                <a:gd name="T4" fmla="*/ 22 w 24"/>
                <a:gd name="T5" fmla="*/ 17 h 17"/>
                <a:gd name="T6" fmla="*/ 23 w 24"/>
                <a:gd name="T7" fmla="*/ 17 h 17"/>
                <a:gd name="T8" fmla="*/ 24 w 24"/>
                <a:gd name="T9" fmla="*/ 15 h 17"/>
                <a:gd name="T10" fmla="*/ 24 w 24"/>
                <a:gd name="T11" fmla="*/ 13 h 17"/>
                <a:gd name="T12" fmla="*/ 23 w 24"/>
                <a:gd name="T13" fmla="*/ 9 h 17"/>
                <a:gd name="T14" fmla="*/ 22 w 24"/>
                <a:gd name="T15" fmla="*/ 7 h 17"/>
                <a:gd name="T16" fmla="*/ 19 w 24"/>
                <a:gd name="T17" fmla="*/ 5 h 17"/>
                <a:gd name="T18" fmla="*/ 16 w 24"/>
                <a:gd name="T19" fmla="*/ 4 h 17"/>
                <a:gd name="T20" fmla="*/ 0 w 24"/>
                <a:gd name="T21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17">
                  <a:moveTo>
                    <a:pt x="0" y="0"/>
                  </a:moveTo>
                  <a:cubicBezTo>
                    <a:pt x="1" y="4"/>
                    <a:pt x="2" y="8"/>
                    <a:pt x="4" y="12"/>
                  </a:cubicBezTo>
                  <a:cubicBezTo>
                    <a:pt x="10" y="14"/>
                    <a:pt x="16" y="16"/>
                    <a:pt x="22" y="17"/>
                  </a:cubicBezTo>
                  <a:cubicBezTo>
                    <a:pt x="22" y="17"/>
                    <a:pt x="22" y="17"/>
                    <a:pt x="23" y="17"/>
                  </a:cubicBezTo>
                  <a:cubicBezTo>
                    <a:pt x="23" y="17"/>
                    <a:pt x="24" y="15"/>
                    <a:pt x="24" y="15"/>
                  </a:cubicBezTo>
                  <a:cubicBezTo>
                    <a:pt x="24" y="14"/>
                    <a:pt x="24" y="13"/>
                    <a:pt x="24" y="13"/>
                  </a:cubicBezTo>
                  <a:cubicBezTo>
                    <a:pt x="23" y="12"/>
                    <a:pt x="23" y="10"/>
                    <a:pt x="23" y="9"/>
                  </a:cubicBezTo>
                  <a:cubicBezTo>
                    <a:pt x="22" y="9"/>
                    <a:pt x="22" y="8"/>
                    <a:pt x="22" y="7"/>
                  </a:cubicBezTo>
                  <a:cubicBezTo>
                    <a:pt x="21" y="6"/>
                    <a:pt x="20" y="5"/>
                    <a:pt x="19" y="5"/>
                  </a:cubicBezTo>
                  <a:cubicBezTo>
                    <a:pt x="18" y="4"/>
                    <a:pt x="17" y="4"/>
                    <a:pt x="16" y="4"/>
                  </a:cubicBezTo>
                  <a:cubicBezTo>
                    <a:pt x="11" y="4"/>
                    <a:pt x="5" y="2"/>
                    <a:pt x="0" y="0"/>
                  </a:cubicBezTo>
                </a:path>
              </a:pathLst>
            </a:custGeom>
            <a:solidFill>
              <a:srgbClr val="F95F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72" name="Freeform 165"/>
            <p:cNvSpPr>
              <a:spLocks/>
            </p:cNvSpPr>
            <p:nvPr/>
          </p:nvSpPr>
          <p:spPr bwMode="auto">
            <a:xfrm>
              <a:off x="9751831" y="5565775"/>
              <a:ext cx="31750" cy="47625"/>
            </a:xfrm>
            <a:custGeom>
              <a:avLst/>
              <a:gdLst>
                <a:gd name="T0" fmla="*/ 4 w 12"/>
                <a:gd name="T1" fmla="*/ 0 h 18"/>
                <a:gd name="T2" fmla="*/ 0 w 12"/>
                <a:gd name="T3" fmla="*/ 11 h 18"/>
                <a:gd name="T4" fmla="*/ 1 w 12"/>
                <a:gd name="T5" fmla="*/ 13 h 18"/>
                <a:gd name="T6" fmla="*/ 6 w 12"/>
                <a:gd name="T7" fmla="*/ 18 h 18"/>
                <a:gd name="T8" fmla="*/ 7 w 12"/>
                <a:gd name="T9" fmla="*/ 18 h 18"/>
                <a:gd name="T10" fmla="*/ 10 w 12"/>
                <a:gd name="T11" fmla="*/ 17 h 18"/>
                <a:gd name="T12" fmla="*/ 11 w 12"/>
                <a:gd name="T13" fmla="*/ 12 h 18"/>
                <a:gd name="T14" fmla="*/ 11 w 12"/>
                <a:gd name="T15" fmla="*/ 9 h 18"/>
                <a:gd name="T16" fmla="*/ 9 w 12"/>
                <a:gd name="T17" fmla="*/ 7 h 18"/>
                <a:gd name="T18" fmla="*/ 4 w 12"/>
                <a:gd name="T19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" h="18">
                  <a:moveTo>
                    <a:pt x="4" y="0"/>
                  </a:moveTo>
                  <a:cubicBezTo>
                    <a:pt x="2" y="4"/>
                    <a:pt x="1" y="7"/>
                    <a:pt x="0" y="11"/>
                  </a:cubicBezTo>
                  <a:cubicBezTo>
                    <a:pt x="0" y="12"/>
                    <a:pt x="1" y="13"/>
                    <a:pt x="1" y="13"/>
                  </a:cubicBezTo>
                  <a:cubicBezTo>
                    <a:pt x="3" y="15"/>
                    <a:pt x="4" y="16"/>
                    <a:pt x="6" y="18"/>
                  </a:cubicBezTo>
                  <a:cubicBezTo>
                    <a:pt x="6" y="18"/>
                    <a:pt x="7" y="18"/>
                    <a:pt x="7" y="18"/>
                  </a:cubicBezTo>
                  <a:cubicBezTo>
                    <a:pt x="8" y="18"/>
                    <a:pt x="9" y="18"/>
                    <a:pt x="10" y="17"/>
                  </a:cubicBezTo>
                  <a:cubicBezTo>
                    <a:pt x="10" y="15"/>
                    <a:pt x="11" y="13"/>
                    <a:pt x="11" y="12"/>
                  </a:cubicBezTo>
                  <a:cubicBezTo>
                    <a:pt x="12" y="11"/>
                    <a:pt x="11" y="10"/>
                    <a:pt x="11" y="9"/>
                  </a:cubicBezTo>
                  <a:cubicBezTo>
                    <a:pt x="11" y="8"/>
                    <a:pt x="10" y="7"/>
                    <a:pt x="9" y="7"/>
                  </a:cubicBezTo>
                  <a:cubicBezTo>
                    <a:pt x="7" y="5"/>
                    <a:pt x="6" y="3"/>
                    <a:pt x="4" y="0"/>
                  </a:cubicBezTo>
                </a:path>
              </a:pathLst>
            </a:custGeom>
            <a:solidFill>
              <a:srgbClr val="F95F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73" name="Freeform 166"/>
            <p:cNvSpPr>
              <a:spLocks/>
            </p:cNvSpPr>
            <p:nvPr/>
          </p:nvSpPr>
          <p:spPr bwMode="auto">
            <a:xfrm>
              <a:off x="9726431" y="5776913"/>
              <a:ext cx="47625" cy="42863"/>
            </a:xfrm>
            <a:custGeom>
              <a:avLst/>
              <a:gdLst>
                <a:gd name="T0" fmla="*/ 0 w 18"/>
                <a:gd name="T1" fmla="*/ 0 h 16"/>
                <a:gd name="T2" fmla="*/ 0 w 18"/>
                <a:gd name="T3" fmla="*/ 5 h 16"/>
                <a:gd name="T4" fmla="*/ 1 w 18"/>
                <a:gd name="T5" fmla="*/ 11 h 16"/>
                <a:gd name="T6" fmla="*/ 11 w 18"/>
                <a:gd name="T7" fmla="*/ 15 h 16"/>
                <a:gd name="T8" fmla="*/ 17 w 18"/>
                <a:gd name="T9" fmla="*/ 16 h 16"/>
                <a:gd name="T10" fmla="*/ 17 w 18"/>
                <a:gd name="T11" fmla="*/ 16 h 16"/>
                <a:gd name="T12" fmla="*/ 18 w 18"/>
                <a:gd name="T13" fmla="*/ 15 h 16"/>
                <a:gd name="T14" fmla="*/ 18 w 18"/>
                <a:gd name="T15" fmla="*/ 13 h 16"/>
                <a:gd name="T16" fmla="*/ 18 w 18"/>
                <a:gd name="T17" fmla="*/ 13 h 16"/>
                <a:gd name="T18" fmla="*/ 17 w 18"/>
                <a:gd name="T19" fmla="*/ 9 h 16"/>
                <a:gd name="T20" fmla="*/ 17 w 18"/>
                <a:gd name="T21" fmla="*/ 8 h 16"/>
                <a:gd name="T22" fmla="*/ 17 w 18"/>
                <a:gd name="T23" fmla="*/ 8 h 16"/>
                <a:gd name="T24" fmla="*/ 13 w 18"/>
                <a:gd name="T25" fmla="*/ 4 h 16"/>
                <a:gd name="T26" fmla="*/ 10 w 18"/>
                <a:gd name="T27" fmla="*/ 3 h 16"/>
                <a:gd name="T28" fmla="*/ 0 w 18"/>
                <a:gd name="T2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8" h="16">
                  <a:moveTo>
                    <a:pt x="0" y="0"/>
                  </a:moveTo>
                  <a:cubicBezTo>
                    <a:pt x="0" y="1"/>
                    <a:pt x="0" y="3"/>
                    <a:pt x="0" y="5"/>
                  </a:cubicBezTo>
                  <a:cubicBezTo>
                    <a:pt x="1" y="7"/>
                    <a:pt x="1" y="9"/>
                    <a:pt x="1" y="11"/>
                  </a:cubicBezTo>
                  <a:cubicBezTo>
                    <a:pt x="4" y="12"/>
                    <a:pt x="7" y="14"/>
                    <a:pt x="11" y="15"/>
                  </a:cubicBezTo>
                  <a:cubicBezTo>
                    <a:pt x="13" y="15"/>
                    <a:pt x="15" y="16"/>
                    <a:pt x="17" y="16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7" y="16"/>
                    <a:pt x="18" y="16"/>
                    <a:pt x="18" y="15"/>
                  </a:cubicBezTo>
                  <a:cubicBezTo>
                    <a:pt x="18" y="14"/>
                    <a:pt x="18" y="14"/>
                    <a:pt x="18" y="13"/>
                  </a:cubicBezTo>
                  <a:cubicBezTo>
                    <a:pt x="18" y="13"/>
                    <a:pt x="18" y="13"/>
                    <a:pt x="18" y="13"/>
                  </a:cubicBezTo>
                  <a:cubicBezTo>
                    <a:pt x="18" y="12"/>
                    <a:pt x="18" y="10"/>
                    <a:pt x="17" y="9"/>
                  </a:cubicBezTo>
                  <a:cubicBezTo>
                    <a:pt x="17" y="9"/>
                    <a:pt x="17" y="8"/>
                    <a:pt x="17" y="8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6" y="6"/>
                    <a:pt x="15" y="5"/>
                    <a:pt x="13" y="4"/>
                  </a:cubicBezTo>
                  <a:cubicBezTo>
                    <a:pt x="12" y="4"/>
                    <a:pt x="11" y="4"/>
                    <a:pt x="10" y="3"/>
                  </a:cubicBezTo>
                  <a:cubicBezTo>
                    <a:pt x="7" y="2"/>
                    <a:pt x="3" y="1"/>
                    <a:pt x="0" y="0"/>
                  </a:cubicBezTo>
                </a:path>
              </a:pathLst>
            </a:custGeom>
            <a:solidFill>
              <a:srgbClr val="F95F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74" name="Freeform 167"/>
            <p:cNvSpPr>
              <a:spLocks/>
            </p:cNvSpPr>
            <p:nvPr/>
          </p:nvSpPr>
          <p:spPr bwMode="auto">
            <a:xfrm>
              <a:off x="9728019" y="5672138"/>
              <a:ext cx="31750" cy="47625"/>
            </a:xfrm>
            <a:custGeom>
              <a:avLst/>
              <a:gdLst>
                <a:gd name="T0" fmla="*/ 1 w 12"/>
                <a:gd name="T1" fmla="*/ 0 h 18"/>
                <a:gd name="T2" fmla="*/ 0 w 12"/>
                <a:gd name="T3" fmla="*/ 11 h 18"/>
                <a:gd name="T4" fmla="*/ 6 w 12"/>
                <a:gd name="T5" fmla="*/ 16 h 18"/>
                <a:gd name="T6" fmla="*/ 10 w 12"/>
                <a:gd name="T7" fmla="*/ 18 h 18"/>
                <a:gd name="T8" fmla="*/ 11 w 12"/>
                <a:gd name="T9" fmla="*/ 18 h 18"/>
                <a:gd name="T10" fmla="*/ 12 w 12"/>
                <a:gd name="T11" fmla="*/ 15 h 18"/>
                <a:gd name="T12" fmla="*/ 12 w 12"/>
                <a:gd name="T13" fmla="*/ 14 h 18"/>
                <a:gd name="T14" fmla="*/ 12 w 12"/>
                <a:gd name="T15" fmla="*/ 14 h 18"/>
                <a:gd name="T16" fmla="*/ 12 w 12"/>
                <a:gd name="T17" fmla="*/ 13 h 18"/>
                <a:gd name="T18" fmla="*/ 12 w 12"/>
                <a:gd name="T19" fmla="*/ 13 h 18"/>
                <a:gd name="T20" fmla="*/ 12 w 12"/>
                <a:gd name="T21" fmla="*/ 13 h 18"/>
                <a:gd name="T22" fmla="*/ 12 w 12"/>
                <a:gd name="T23" fmla="*/ 11 h 18"/>
                <a:gd name="T24" fmla="*/ 10 w 12"/>
                <a:gd name="T25" fmla="*/ 7 h 18"/>
                <a:gd name="T26" fmla="*/ 9 w 12"/>
                <a:gd name="T27" fmla="*/ 6 h 18"/>
                <a:gd name="T28" fmla="*/ 1 w 12"/>
                <a:gd name="T29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" h="18">
                  <a:moveTo>
                    <a:pt x="1" y="0"/>
                  </a:moveTo>
                  <a:cubicBezTo>
                    <a:pt x="1" y="4"/>
                    <a:pt x="0" y="7"/>
                    <a:pt x="0" y="11"/>
                  </a:cubicBezTo>
                  <a:cubicBezTo>
                    <a:pt x="2" y="13"/>
                    <a:pt x="4" y="15"/>
                    <a:pt x="6" y="16"/>
                  </a:cubicBezTo>
                  <a:cubicBezTo>
                    <a:pt x="7" y="17"/>
                    <a:pt x="8" y="18"/>
                    <a:pt x="10" y="18"/>
                  </a:cubicBezTo>
                  <a:cubicBezTo>
                    <a:pt x="10" y="18"/>
                    <a:pt x="10" y="18"/>
                    <a:pt x="11" y="18"/>
                  </a:cubicBezTo>
                  <a:cubicBezTo>
                    <a:pt x="12" y="17"/>
                    <a:pt x="12" y="16"/>
                    <a:pt x="12" y="15"/>
                  </a:cubicBezTo>
                  <a:cubicBezTo>
                    <a:pt x="12" y="15"/>
                    <a:pt x="12" y="14"/>
                    <a:pt x="12" y="14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2"/>
                    <a:pt x="12" y="12"/>
                    <a:pt x="12" y="11"/>
                  </a:cubicBezTo>
                  <a:cubicBezTo>
                    <a:pt x="12" y="9"/>
                    <a:pt x="12" y="8"/>
                    <a:pt x="10" y="7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6" y="4"/>
                    <a:pt x="4" y="2"/>
                    <a:pt x="1" y="0"/>
                  </a:cubicBezTo>
                </a:path>
              </a:pathLst>
            </a:custGeom>
            <a:solidFill>
              <a:srgbClr val="F95F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75" name="Freeform 168"/>
            <p:cNvSpPr>
              <a:spLocks/>
            </p:cNvSpPr>
            <p:nvPr/>
          </p:nvSpPr>
          <p:spPr bwMode="auto">
            <a:xfrm>
              <a:off x="9796281" y="5489575"/>
              <a:ext cx="30163" cy="44450"/>
            </a:xfrm>
            <a:custGeom>
              <a:avLst/>
              <a:gdLst>
                <a:gd name="T0" fmla="*/ 7 w 11"/>
                <a:gd name="T1" fmla="*/ 0 h 17"/>
                <a:gd name="T2" fmla="*/ 0 w 11"/>
                <a:gd name="T3" fmla="*/ 8 h 17"/>
                <a:gd name="T4" fmla="*/ 4 w 11"/>
                <a:gd name="T5" fmla="*/ 15 h 17"/>
                <a:gd name="T6" fmla="*/ 4 w 11"/>
                <a:gd name="T7" fmla="*/ 16 h 17"/>
                <a:gd name="T8" fmla="*/ 6 w 11"/>
                <a:gd name="T9" fmla="*/ 17 h 17"/>
                <a:gd name="T10" fmla="*/ 7 w 11"/>
                <a:gd name="T11" fmla="*/ 16 h 17"/>
                <a:gd name="T12" fmla="*/ 10 w 11"/>
                <a:gd name="T13" fmla="*/ 13 h 17"/>
                <a:gd name="T14" fmla="*/ 10 w 11"/>
                <a:gd name="T15" fmla="*/ 8 h 17"/>
                <a:gd name="T16" fmla="*/ 7 w 11"/>
                <a:gd name="T1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17">
                  <a:moveTo>
                    <a:pt x="7" y="0"/>
                  </a:moveTo>
                  <a:cubicBezTo>
                    <a:pt x="5" y="3"/>
                    <a:pt x="2" y="5"/>
                    <a:pt x="0" y="8"/>
                  </a:cubicBezTo>
                  <a:cubicBezTo>
                    <a:pt x="1" y="10"/>
                    <a:pt x="2" y="13"/>
                    <a:pt x="4" y="15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5" y="16"/>
                    <a:pt x="5" y="17"/>
                    <a:pt x="6" y="17"/>
                  </a:cubicBezTo>
                  <a:cubicBezTo>
                    <a:pt x="6" y="17"/>
                    <a:pt x="7" y="17"/>
                    <a:pt x="7" y="16"/>
                  </a:cubicBezTo>
                  <a:cubicBezTo>
                    <a:pt x="8" y="15"/>
                    <a:pt x="9" y="14"/>
                    <a:pt x="10" y="13"/>
                  </a:cubicBezTo>
                  <a:cubicBezTo>
                    <a:pt x="11" y="11"/>
                    <a:pt x="11" y="9"/>
                    <a:pt x="10" y="8"/>
                  </a:cubicBezTo>
                  <a:cubicBezTo>
                    <a:pt x="9" y="5"/>
                    <a:pt x="8" y="3"/>
                    <a:pt x="7" y="0"/>
                  </a:cubicBezTo>
                </a:path>
              </a:pathLst>
            </a:custGeom>
            <a:solidFill>
              <a:srgbClr val="F95F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76" name="Freeform 169"/>
            <p:cNvSpPr>
              <a:spLocks/>
            </p:cNvSpPr>
            <p:nvPr/>
          </p:nvSpPr>
          <p:spPr bwMode="auto">
            <a:xfrm>
              <a:off x="9855019" y="5443538"/>
              <a:ext cx="31750" cy="34925"/>
            </a:xfrm>
            <a:custGeom>
              <a:avLst/>
              <a:gdLst>
                <a:gd name="T0" fmla="*/ 8 w 12"/>
                <a:gd name="T1" fmla="*/ 0 h 13"/>
                <a:gd name="T2" fmla="*/ 0 w 12"/>
                <a:gd name="T3" fmla="*/ 5 h 13"/>
                <a:gd name="T4" fmla="*/ 2 w 12"/>
                <a:gd name="T5" fmla="*/ 11 h 13"/>
                <a:gd name="T6" fmla="*/ 5 w 12"/>
                <a:gd name="T7" fmla="*/ 13 h 13"/>
                <a:gd name="T8" fmla="*/ 7 w 12"/>
                <a:gd name="T9" fmla="*/ 13 h 13"/>
                <a:gd name="T10" fmla="*/ 10 w 12"/>
                <a:gd name="T11" fmla="*/ 5 h 13"/>
                <a:gd name="T12" fmla="*/ 8 w 12"/>
                <a:gd name="T1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13">
                  <a:moveTo>
                    <a:pt x="8" y="0"/>
                  </a:moveTo>
                  <a:cubicBezTo>
                    <a:pt x="6" y="2"/>
                    <a:pt x="3" y="3"/>
                    <a:pt x="0" y="5"/>
                  </a:cubicBezTo>
                  <a:cubicBezTo>
                    <a:pt x="1" y="7"/>
                    <a:pt x="2" y="9"/>
                    <a:pt x="2" y="11"/>
                  </a:cubicBezTo>
                  <a:cubicBezTo>
                    <a:pt x="3" y="12"/>
                    <a:pt x="4" y="13"/>
                    <a:pt x="5" y="13"/>
                  </a:cubicBezTo>
                  <a:cubicBezTo>
                    <a:pt x="6" y="13"/>
                    <a:pt x="6" y="13"/>
                    <a:pt x="7" y="13"/>
                  </a:cubicBezTo>
                  <a:cubicBezTo>
                    <a:pt x="12" y="10"/>
                    <a:pt x="12" y="10"/>
                    <a:pt x="10" y="5"/>
                  </a:cubicBezTo>
                  <a:cubicBezTo>
                    <a:pt x="9" y="3"/>
                    <a:pt x="9" y="2"/>
                    <a:pt x="8" y="0"/>
                  </a:cubicBezTo>
                </a:path>
              </a:pathLst>
            </a:custGeom>
            <a:solidFill>
              <a:srgbClr val="F95F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77" name="Freeform 170"/>
            <p:cNvSpPr>
              <a:spLocks noEditPoints="1"/>
            </p:cNvSpPr>
            <p:nvPr/>
          </p:nvSpPr>
          <p:spPr bwMode="auto">
            <a:xfrm>
              <a:off x="9005706" y="5010150"/>
              <a:ext cx="193675" cy="444500"/>
            </a:xfrm>
            <a:custGeom>
              <a:avLst/>
              <a:gdLst>
                <a:gd name="T0" fmla="*/ 48 w 73"/>
                <a:gd name="T1" fmla="*/ 167 h 168"/>
                <a:gd name="T2" fmla="*/ 45 w 73"/>
                <a:gd name="T3" fmla="*/ 168 h 168"/>
                <a:gd name="T4" fmla="*/ 45 w 73"/>
                <a:gd name="T5" fmla="*/ 168 h 168"/>
                <a:gd name="T6" fmla="*/ 45 w 73"/>
                <a:gd name="T7" fmla="*/ 168 h 168"/>
                <a:gd name="T8" fmla="*/ 48 w 73"/>
                <a:gd name="T9" fmla="*/ 167 h 168"/>
                <a:gd name="T10" fmla="*/ 41 w 73"/>
                <a:gd name="T11" fmla="*/ 166 h 168"/>
                <a:gd name="T12" fmla="*/ 42 w 73"/>
                <a:gd name="T13" fmla="*/ 167 h 168"/>
                <a:gd name="T14" fmla="*/ 42 w 73"/>
                <a:gd name="T15" fmla="*/ 167 h 168"/>
                <a:gd name="T16" fmla="*/ 42 w 73"/>
                <a:gd name="T17" fmla="*/ 167 h 168"/>
                <a:gd name="T18" fmla="*/ 41 w 73"/>
                <a:gd name="T19" fmla="*/ 166 h 168"/>
                <a:gd name="T20" fmla="*/ 67 w 73"/>
                <a:gd name="T21" fmla="*/ 151 h 168"/>
                <a:gd name="T22" fmla="*/ 67 w 73"/>
                <a:gd name="T23" fmla="*/ 151 h 168"/>
                <a:gd name="T24" fmla="*/ 65 w 73"/>
                <a:gd name="T25" fmla="*/ 153 h 168"/>
                <a:gd name="T26" fmla="*/ 64 w 73"/>
                <a:gd name="T27" fmla="*/ 154 h 168"/>
                <a:gd name="T28" fmla="*/ 65 w 73"/>
                <a:gd name="T29" fmla="*/ 153 h 168"/>
                <a:gd name="T30" fmla="*/ 67 w 73"/>
                <a:gd name="T31" fmla="*/ 151 h 168"/>
                <a:gd name="T32" fmla="*/ 0 w 73"/>
                <a:gd name="T33" fmla="*/ 106 h 168"/>
                <a:gd name="T34" fmla="*/ 0 w 73"/>
                <a:gd name="T35" fmla="*/ 108 h 168"/>
                <a:gd name="T36" fmla="*/ 0 w 73"/>
                <a:gd name="T37" fmla="*/ 108 h 168"/>
                <a:gd name="T38" fmla="*/ 0 w 73"/>
                <a:gd name="T39" fmla="*/ 108 h 168"/>
                <a:gd name="T40" fmla="*/ 0 w 73"/>
                <a:gd name="T41" fmla="*/ 106 h 168"/>
                <a:gd name="T42" fmla="*/ 7 w 73"/>
                <a:gd name="T43" fmla="*/ 65 h 168"/>
                <a:gd name="T44" fmla="*/ 0 w 73"/>
                <a:gd name="T45" fmla="*/ 88 h 168"/>
                <a:gd name="T46" fmla="*/ 0 w 73"/>
                <a:gd name="T47" fmla="*/ 87 h 168"/>
                <a:gd name="T48" fmla="*/ 6 w 73"/>
                <a:gd name="T49" fmla="*/ 68 h 168"/>
                <a:gd name="T50" fmla="*/ 7 w 73"/>
                <a:gd name="T51" fmla="*/ 65 h 168"/>
                <a:gd name="T52" fmla="*/ 29 w 73"/>
                <a:gd name="T53" fmla="*/ 31 h 168"/>
                <a:gd name="T54" fmla="*/ 18 w 73"/>
                <a:gd name="T55" fmla="*/ 45 h 168"/>
                <a:gd name="T56" fmla="*/ 19 w 73"/>
                <a:gd name="T57" fmla="*/ 43 h 168"/>
                <a:gd name="T58" fmla="*/ 19 w 73"/>
                <a:gd name="T59" fmla="*/ 42 h 168"/>
                <a:gd name="T60" fmla="*/ 22 w 73"/>
                <a:gd name="T61" fmla="*/ 40 h 168"/>
                <a:gd name="T62" fmla="*/ 23 w 73"/>
                <a:gd name="T63" fmla="*/ 37 h 168"/>
                <a:gd name="T64" fmla="*/ 29 w 73"/>
                <a:gd name="T65" fmla="*/ 31 h 168"/>
                <a:gd name="T66" fmla="*/ 61 w 73"/>
                <a:gd name="T67" fmla="*/ 5 h 168"/>
                <a:gd name="T68" fmla="*/ 39 w 73"/>
                <a:gd name="T69" fmla="*/ 21 h 168"/>
                <a:gd name="T70" fmla="*/ 61 w 73"/>
                <a:gd name="T71" fmla="*/ 5 h 168"/>
                <a:gd name="T72" fmla="*/ 67 w 73"/>
                <a:gd name="T73" fmla="*/ 1 h 168"/>
                <a:gd name="T74" fmla="*/ 66 w 73"/>
                <a:gd name="T75" fmla="*/ 2 h 168"/>
                <a:gd name="T76" fmla="*/ 67 w 73"/>
                <a:gd name="T77" fmla="*/ 1 h 168"/>
                <a:gd name="T78" fmla="*/ 71 w 73"/>
                <a:gd name="T79" fmla="*/ 0 h 168"/>
                <a:gd name="T80" fmla="*/ 69 w 73"/>
                <a:gd name="T81" fmla="*/ 0 h 168"/>
                <a:gd name="T82" fmla="*/ 71 w 73"/>
                <a:gd name="T83" fmla="*/ 0 h 168"/>
                <a:gd name="T84" fmla="*/ 73 w 73"/>
                <a:gd name="T85" fmla="*/ 1 h 168"/>
                <a:gd name="T86" fmla="*/ 71 w 73"/>
                <a:gd name="T87" fmla="*/ 0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73" h="168">
                  <a:moveTo>
                    <a:pt x="48" y="167"/>
                  </a:moveTo>
                  <a:cubicBezTo>
                    <a:pt x="47" y="167"/>
                    <a:pt x="46" y="168"/>
                    <a:pt x="45" y="168"/>
                  </a:cubicBezTo>
                  <a:cubicBezTo>
                    <a:pt x="45" y="168"/>
                    <a:pt x="45" y="168"/>
                    <a:pt x="45" y="168"/>
                  </a:cubicBezTo>
                  <a:cubicBezTo>
                    <a:pt x="45" y="168"/>
                    <a:pt x="45" y="168"/>
                    <a:pt x="45" y="168"/>
                  </a:cubicBezTo>
                  <a:cubicBezTo>
                    <a:pt x="46" y="168"/>
                    <a:pt x="47" y="167"/>
                    <a:pt x="48" y="167"/>
                  </a:cubicBezTo>
                  <a:moveTo>
                    <a:pt x="41" y="166"/>
                  </a:moveTo>
                  <a:cubicBezTo>
                    <a:pt x="41" y="166"/>
                    <a:pt x="42" y="166"/>
                    <a:pt x="42" y="167"/>
                  </a:cubicBezTo>
                  <a:cubicBezTo>
                    <a:pt x="42" y="167"/>
                    <a:pt x="42" y="167"/>
                    <a:pt x="42" y="167"/>
                  </a:cubicBezTo>
                  <a:cubicBezTo>
                    <a:pt x="42" y="167"/>
                    <a:pt x="42" y="167"/>
                    <a:pt x="42" y="167"/>
                  </a:cubicBezTo>
                  <a:cubicBezTo>
                    <a:pt x="42" y="167"/>
                    <a:pt x="41" y="166"/>
                    <a:pt x="41" y="166"/>
                  </a:cubicBezTo>
                  <a:moveTo>
                    <a:pt x="67" y="151"/>
                  </a:moveTo>
                  <a:cubicBezTo>
                    <a:pt x="67" y="151"/>
                    <a:pt x="67" y="151"/>
                    <a:pt x="67" y="151"/>
                  </a:cubicBezTo>
                  <a:cubicBezTo>
                    <a:pt x="66" y="152"/>
                    <a:pt x="66" y="153"/>
                    <a:pt x="65" y="153"/>
                  </a:cubicBezTo>
                  <a:cubicBezTo>
                    <a:pt x="65" y="154"/>
                    <a:pt x="64" y="154"/>
                    <a:pt x="64" y="154"/>
                  </a:cubicBezTo>
                  <a:cubicBezTo>
                    <a:pt x="64" y="154"/>
                    <a:pt x="64" y="154"/>
                    <a:pt x="65" y="153"/>
                  </a:cubicBezTo>
                  <a:cubicBezTo>
                    <a:pt x="66" y="153"/>
                    <a:pt x="66" y="152"/>
                    <a:pt x="67" y="151"/>
                  </a:cubicBezTo>
                  <a:moveTo>
                    <a:pt x="0" y="106"/>
                  </a:moveTo>
                  <a:cubicBezTo>
                    <a:pt x="0" y="107"/>
                    <a:pt x="0" y="108"/>
                    <a:pt x="0" y="108"/>
                  </a:cubicBezTo>
                  <a:cubicBezTo>
                    <a:pt x="0" y="108"/>
                    <a:pt x="0" y="108"/>
                    <a:pt x="0" y="108"/>
                  </a:cubicBezTo>
                  <a:cubicBezTo>
                    <a:pt x="0" y="108"/>
                    <a:pt x="0" y="108"/>
                    <a:pt x="0" y="108"/>
                  </a:cubicBezTo>
                  <a:cubicBezTo>
                    <a:pt x="0" y="107"/>
                    <a:pt x="0" y="107"/>
                    <a:pt x="0" y="106"/>
                  </a:cubicBezTo>
                  <a:moveTo>
                    <a:pt x="7" y="65"/>
                  </a:moveTo>
                  <a:cubicBezTo>
                    <a:pt x="3" y="73"/>
                    <a:pt x="1" y="80"/>
                    <a:pt x="0" y="88"/>
                  </a:cubicBezTo>
                  <a:cubicBezTo>
                    <a:pt x="0" y="88"/>
                    <a:pt x="0" y="87"/>
                    <a:pt x="0" y="87"/>
                  </a:cubicBezTo>
                  <a:cubicBezTo>
                    <a:pt x="1" y="80"/>
                    <a:pt x="3" y="74"/>
                    <a:pt x="6" y="68"/>
                  </a:cubicBezTo>
                  <a:cubicBezTo>
                    <a:pt x="6" y="67"/>
                    <a:pt x="6" y="66"/>
                    <a:pt x="7" y="65"/>
                  </a:cubicBezTo>
                  <a:moveTo>
                    <a:pt x="29" y="31"/>
                  </a:moveTo>
                  <a:cubicBezTo>
                    <a:pt x="25" y="35"/>
                    <a:pt x="21" y="40"/>
                    <a:pt x="18" y="45"/>
                  </a:cubicBezTo>
                  <a:cubicBezTo>
                    <a:pt x="18" y="44"/>
                    <a:pt x="18" y="44"/>
                    <a:pt x="19" y="43"/>
                  </a:cubicBezTo>
                  <a:cubicBezTo>
                    <a:pt x="19" y="43"/>
                    <a:pt x="19" y="43"/>
                    <a:pt x="19" y="42"/>
                  </a:cubicBezTo>
                  <a:cubicBezTo>
                    <a:pt x="20" y="41"/>
                    <a:pt x="21" y="40"/>
                    <a:pt x="22" y="40"/>
                  </a:cubicBezTo>
                  <a:cubicBezTo>
                    <a:pt x="22" y="39"/>
                    <a:pt x="23" y="38"/>
                    <a:pt x="23" y="37"/>
                  </a:cubicBezTo>
                  <a:cubicBezTo>
                    <a:pt x="25" y="35"/>
                    <a:pt x="27" y="33"/>
                    <a:pt x="29" y="31"/>
                  </a:cubicBezTo>
                  <a:moveTo>
                    <a:pt x="61" y="5"/>
                  </a:moveTo>
                  <a:cubicBezTo>
                    <a:pt x="53" y="10"/>
                    <a:pt x="46" y="15"/>
                    <a:pt x="39" y="21"/>
                  </a:cubicBezTo>
                  <a:cubicBezTo>
                    <a:pt x="46" y="15"/>
                    <a:pt x="53" y="10"/>
                    <a:pt x="61" y="5"/>
                  </a:cubicBezTo>
                  <a:moveTo>
                    <a:pt x="67" y="1"/>
                  </a:moveTo>
                  <a:cubicBezTo>
                    <a:pt x="67" y="2"/>
                    <a:pt x="66" y="2"/>
                    <a:pt x="66" y="2"/>
                  </a:cubicBezTo>
                  <a:cubicBezTo>
                    <a:pt x="66" y="2"/>
                    <a:pt x="67" y="2"/>
                    <a:pt x="67" y="1"/>
                  </a:cubicBezTo>
                  <a:moveTo>
                    <a:pt x="71" y="0"/>
                  </a:moveTo>
                  <a:cubicBezTo>
                    <a:pt x="70" y="0"/>
                    <a:pt x="70" y="0"/>
                    <a:pt x="69" y="0"/>
                  </a:cubicBezTo>
                  <a:cubicBezTo>
                    <a:pt x="70" y="0"/>
                    <a:pt x="70" y="0"/>
                    <a:pt x="71" y="0"/>
                  </a:cubicBezTo>
                  <a:cubicBezTo>
                    <a:pt x="71" y="0"/>
                    <a:pt x="72" y="0"/>
                    <a:pt x="73" y="1"/>
                  </a:cubicBezTo>
                  <a:cubicBezTo>
                    <a:pt x="72" y="0"/>
                    <a:pt x="71" y="0"/>
                    <a:pt x="71" y="0"/>
                  </a:cubicBezTo>
                </a:path>
              </a:pathLst>
            </a:custGeom>
            <a:solidFill>
              <a:srgbClr val="FFD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78" name="Freeform 171"/>
            <p:cNvSpPr>
              <a:spLocks noEditPoints="1"/>
            </p:cNvSpPr>
            <p:nvPr/>
          </p:nvSpPr>
          <p:spPr bwMode="auto">
            <a:xfrm>
              <a:off x="9005706" y="5010150"/>
              <a:ext cx="211138" cy="400050"/>
            </a:xfrm>
            <a:custGeom>
              <a:avLst/>
              <a:gdLst>
                <a:gd name="T0" fmla="*/ 67 w 80"/>
                <a:gd name="T1" fmla="*/ 151 h 151"/>
                <a:gd name="T2" fmla="*/ 67 w 80"/>
                <a:gd name="T3" fmla="*/ 151 h 151"/>
                <a:gd name="T4" fmla="*/ 67 w 80"/>
                <a:gd name="T5" fmla="*/ 151 h 151"/>
                <a:gd name="T6" fmla="*/ 67 w 80"/>
                <a:gd name="T7" fmla="*/ 151 h 151"/>
                <a:gd name="T8" fmla="*/ 0 w 80"/>
                <a:gd name="T9" fmla="*/ 108 h 151"/>
                <a:gd name="T10" fmla="*/ 0 w 80"/>
                <a:gd name="T11" fmla="*/ 108 h 151"/>
                <a:gd name="T12" fmla="*/ 0 w 80"/>
                <a:gd name="T13" fmla="*/ 108 h 151"/>
                <a:gd name="T14" fmla="*/ 0 w 80"/>
                <a:gd name="T15" fmla="*/ 110 h 151"/>
                <a:gd name="T16" fmla="*/ 1 w 80"/>
                <a:gd name="T17" fmla="*/ 112 h 151"/>
                <a:gd name="T18" fmla="*/ 0 w 80"/>
                <a:gd name="T19" fmla="*/ 110 h 151"/>
                <a:gd name="T20" fmla="*/ 0 w 80"/>
                <a:gd name="T21" fmla="*/ 108 h 151"/>
                <a:gd name="T22" fmla="*/ 8 w 80"/>
                <a:gd name="T23" fmla="*/ 62 h 151"/>
                <a:gd name="T24" fmla="*/ 7 w 80"/>
                <a:gd name="T25" fmla="*/ 65 h 151"/>
                <a:gd name="T26" fmla="*/ 6 w 80"/>
                <a:gd name="T27" fmla="*/ 68 h 151"/>
                <a:gd name="T28" fmla="*/ 8 w 80"/>
                <a:gd name="T29" fmla="*/ 62 h 151"/>
                <a:gd name="T30" fmla="*/ 19 w 80"/>
                <a:gd name="T31" fmla="*/ 43 h 151"/>
                <a:gd name="T32" fmla="*/ 18 w 80"/>
                <a:gd name="T33" fmla="*/ 45 h 151"/>
                <a:gd name="T34" fmla="*/ 11 w 80"/>
                <a:gd name="T35" fmla="*/ 56 h 151"/>
                <a:gd name="T36" fmla="*/ 10 w 80"/>
                <a:gd name="T37" fmla="*/ 58 h 151"/>
                <a:gd name="T38" fmla="*/ 19 w 80"/>
                <a:gd name="T39" fmla="*/ 43 h 151"/>
                <a:gd name="T40" fmla="*/ 71 w 80"/>
                <a:gd name="T41" fmla="*/ 0 h 151"/>
                <a:gd name="T42" fmla="*/ 69 w 80"/>
                <a:gd name="T43" fmla="*/ 0 h 151"/>
                <a:gd name="T44" fmla="*/ 69 w 80"/>
                <a:gd name="T45" fmla="*/ 1 h 151"/>
                <a:gd name="T46" fmla="*/ 67 w 80"/>
                <a:gd name="T47" fmla="*/ 1 h 151"/>
                <a:gd name="T48" fmla="*/ 66 w 80"/>
                <a:gd name="T49" fmla="*/ 2 h 151"/>
                <a:gd name="T50" fmla="*/ 65 w 80"/>
                <a:gd name="T51" fmla="*/ 3 h 151"/>
                <a:gd name="T52" fmla="*/ 61 w 80"/>
                <a:gd name="T53" fmla="*/ 5 h 151"/>
                <a:gd name="T54" fmla="*/ 39 w 80"/>
                <a:gd name="T55" fmla="*/ 21 h 151"/>
                <a:gd name="T56" fmla="*/ 34 w 80"/>
                <a:gd name="T57" fmla="*/ 26 h 151"/>
                <a:gd name="T58" fmla="*/ 29 w 80"/>
                <a:gd name="T59" fmla="*/ 31 h 151"/>
                <a:gd name="T60" fmla="*/ 23 w 80"/>
                <a:gd name="T61" fmla="*/ 37 h 151"/>
                <a:gd name="T62" fmla="*/ 22 w 80"/>
                <a:gd name="T63" fmla="*/ 40 h 151"/>
                <a:gd name="T64" fmla="*/ 26 w 80"/>
                <a:gd name="T65" fmla="*/ 35 h 151"/>
                <a:gd name="T66" fmla="*/ 28 w 80"/>
                <a:gd name="T67" fmla="*/ 34 h 151"/>
                <a:gd name="T68" fmla="*/ 31 w 80"/>
                <a:gd name="T69" fmla="*/ 34 h 151"/>
                <a:gd name="T70" fmla="*/ 36 w 80"/>
                <a:gd name="T71" fmla="*/ 39 h 151"/>
                <a:gd name="T72" fmla="*/ 44 w 80"/>
                <a:gd name="T73" fmla="*/ 50 h 151"/>
                <a:gd name="T74" fmla="*/ 45 w 80"/>
                <a:gd name="T75" fmla="*/ 49 h 151"/>
                <a:gd name="T76" fmla="*/ 47 w 80"/>
                <a:gd name="T77" fmla="*/ 47 h 151"/>
                <a:gd name="T78" fmla="*/ 59 w 80"/>
                <a:gd name="T79" fmla="*/ 36 h 151"/>
                <a:gd name="T80" fmla="*/ 75 w 80"/>
                <a:gd name="T81" fmla="*/ 19 h 151"/>
                <a:gd name="T82" fmla="*/ 80 w 80"/>
                <a:gd name="T83" fmla="*/ 10 h 151"/>
                <a:gd name="T84" fmla="*/ 79 w 80"/>
                <a:gd name="T85" fmla="*/ 7 h 151"/>
                <a:gd name="T86" fmla="*/ 73 w 80"/>
                <a:gd name="T87" fmla="*/ 1 h 151"/>
                <a:gd name="T88" fmla="*/ 73 w 80"/>
                <a:gd name="T89" fmla="*/ 1 h 151"/>
                <a:gd name="T90" fmla="*/ 71 w 80"/>
                <a:gd name="T91" fmla="*/ 0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80" h="151">
                  <a:moveTo>
                    <a:pt x="67" y="151"/>
                  </a:moveTo>
                  <a:cubicBezTo>
                    <a:pt x="67" y="151"/>
                    <a:pt x="67" y="151"/>
                    <a:pt x="67" y="151"/>
                  </a:cubicBezTo>
                  <a:cubicBezTo>
                    <a:pt x="67" y="151"/>
                    <a:pt x="67" y="151"/>
                    <a:pt x="67" y="151"/>
                  </a:cubicBezTo>
                  <a:cubicBezTo>
                    <a:pt x="67" y="151"/>
                    <a:pt x="67" y="151"/>
                    <a:pt x="67" y="151"/>
                  </a:cubicBezTo>
                  <a:moveTo>
                    <a:pt x="0" y="108"/>
                  </a:moveTo>
                  <a:cubicBezTo>
                    <a:pt x="0" y="108"/>
                    <a:pt x="0" y="108"/>
                    <a:pt x="0" y="108"/>
                  </a:cubicBezTo>
                  <a:cubicBezTo>
                    <a:pt x="0" y="108"/>
                    <a:pt x="0" y="108"/>
                    <a:pt x="0" y="108"/>
                  </a:cubicBezTo>
                  <a:cubicBezTo>
                    <a:pt x="0" y="109"/>
                    <a:pt x="0" y="109"/>
                    <a:pt x="0" y="110"/>
                  </a:cubicBezTo>
                  <a:cubicBezTo>
                    <a:pt x="0" y="111"/>
                    <a:pt x="0" y="111"/>
                    <a:pt x="1" y="112"/>
                  </a:cubicBezTo>
                  <a:cubicBezTo>
                    <a:pt x="0" y="111"/>
                    <a:pt x="0" y="111"/>
                    <a:pt x="0" y="110"/>
                  </a:cubicBezTo>
                  <a:cubicBezTo>
                    <a:pt x="0" y="109"/>
                    <a:pt x="0" y="108"/>
                    <a:pt x="0" y="108"/>
                  </a:cubicBezTo>
                  <a:moveTo>
                    <a:pt x="8" y="62"/>
                  </a:moveTo>
                  <a:cubicBezTo>
                    <a:pt x="7" y="63"/>
                    <a:pt x="7" y="64"/>
                    <a:pt x="7" y="65"/>
                  </a:cubicBezTo>
                  <a:cubicBezTo>
                    <a:pt x="6" y="66"/>
                    <a:pt x="6" y="67"/>
                    <a:pt x="6" y="68"/>
                  </a:cubicBezTo>
                  <a:cubicBezTo>
                    <a:pt x="6" y="66"/>
                    <a:pt x="7" y="64"/>
                    <a:pt x="8" y="62"/>
                  </a:cubicBezTo>
                  <a:moveTo>
                    <a:pt x="19" y="43"/>
                  </a:moveTo>
                  <a:cubicBezTo>
                    <a:pt x="18" y="44"/>
                    <a:pt x="18" y="44"/>
                    <a:pt x="18" y="45"/>
                  </a:cubicBezTo>
                  <a:cubicBezTo>
                    <a:pt x="15" y="48"/>
                    <a:pt x="13" y="52"/>
                    <a:pt x="11" y="56"/>
                  </a:cubicBezTo>
                  <a:cubicBezTo>
                    <a:pt x="11" y="57"/>
                    <a:pt x="10" y="57"/>
                    <a:pt x="10" y="58"/>
                  </a:cubicBezTo>
                  <a:cubicBezTo>
                    <a:pt x="12" y="53"/>
                    <a:pt x="15" y="48"/>
                    <a:pt x="19" y="43"/>
                  </a:cubicBezTo>
                  <a:moveTo>
                    <a:pt x="71" y="0"/>
                  </a:moveTo>
                  <a:cubicBezTo>
                    <a:pt x="70" y="0"/>
                    <a:pt x="70" y="0"/>
                    <a:pt x="69" y="0"/>
                  </a:cubicBezTo>
                  <a:cubicBezTo>
                    <a:pt x="69" y="0"/>
                    <a:pt x="69" y="0"/>
                    <a:pt x="69" y="1"/>
                  </a:cubicBezTo>
                  <a:cubicBezTo>
                    <a:pt x="68" y="1"/>
                    <a:pt x="68" y="1"/>
                    <a:pt x="67" y="1"/>
                  </a:cubicBezTo>
                  <a:cubicBezTo>
                    <a:pt x="67" y="2"/>
                    <a:pt x="66" y="2"/>
                    <a:pt x="66" y="2"/>
                  </a:cubicBezTo>
                  <a:cubicBezTo>
                    <a:pt x="65" y="2"/>
                    <a:pt x="65" y="3"/>
                    <a:pt x="65" y="3"/>
                  </a:cubicBezTo>
                  <a:cubicBezTo>
                    <a:pt x="63" y="3"/>
                    <a:pt x="62" y="4"/>
                    <a:pt x="61" y="5"/>
                  </a:cubicBezTo>
                  <a:cubicBezTo>
                    <a:pt x="53" y="10"/>
                    <a:pt x="46" y="15"/>
                    <a:pt x="39" y="21"/>
                  </a:cubicBezTo>
                  <a:cubicBezTo>
                    <a:pt x="37" y="22"/>
                    <a:pt x="36" y="24"/>
                    <a:pt x="34" y="26"/>
                  </a:cubicBezTo>
                  <a:cubicBezTo>
                    <a:pt x="32" y="27"/>
                    <a:pt x="30" y="29"/>
                    <a:pt x="29" y="31"/>
                  </a:cubicBezTo>
                  <a:cubicBezTo>
                    <a:pt x="27" y="33"/>
                    <a:pt x="25" y="35"/>
                    <a:pt x="23" y="37"/>
                  </a:cubicBezTo>
                  <a:cubicBezTo>
                    <a:pt x="23" y="38"/>
                    <a:pt x="22" y="39"/>
                    <a:pt x="22" y="40"/>
                  </a:cubicBezTo>
                  <a:cubicBezTo>
                    <a:pt x="23" y="38"/>
                    <a:pt x="24" y="37"/>
                    <a:pt x="26" y="35"/>
                  </a:cubicBezTo>
                  <a:cubicBezTo>
                    <a:pt x="27" y="34"/>
                    <a:pt x="27" y="34"/>
                    <a:pt x="28" y="34"/>
                  </a:cubicBezTo>
                  <a:cubicBezTo>
                    <a:pt x="29" y="34"/>
                    <a:pt x="30" y="34"/>
                    <a:pt x="31" y="34"/>
                  </a:cubicBezTo>
                  <a:cubicBezTo>
                    <a:pt x="33" y="36"/>
                    <a:pt x="35" y="37"/>
                    <a:pt x="36" y="39"/>
                  </a:cubicBezTo>
                  <a:cubicBezTo>
                    <a:pt x="40" y="42"/>
                    <a:pt x="42" y="46"/>
                    <a:pt x="44" y="50"/>
                  </a:cubicBezTo>
                  <a:cubicBezTo>
                    <a:pt x="44" y="50"/>
                    <a:pt x="45" y="49"/>
                    <a:pt x="45" y="49"/>
                  </a:cubicBezTo>
                  <a:cubicBezTo>
                    <a:pt x="46" y="48"/>
                    <a:pt x="46" y="47"/>
                    <a:pt x="47" y="47"/>
                  </a:cubicBezTo>
                  <a:cubicBezTo>
                    <a:pt x="51" y="43"/>
                    <a:pt x="55" y="40"/>
                    <a:pt x="59" y="36"/>
                  </a:cubicBezTo>
                  <a:cubicBezTo>
                    <a:pt x="65" y="31"/>
                    <a:pt x="71" y="26"/>
                    <a:pt x="75" y="19"/>
                  </a:cubicBezTo>
                  <a:cubicBezTo>
                    <a:pt x="77" y="17"/>
                    <a:pt x="78" y="13"/>
                    <a:pt x="80" y="10"/>
                  </a:cubicBezTo>
                  <a:cubicBezTo>
                    <a:pt x="80" y="9"/>
                    <a:pt x="80" y="8"/>
                    <a:pt x="79" y="7"/>
                  </a:cubicBezTo>
                  <a:cubicBezTo>
                    <a:pt x="77" y="5"/>
                    <a:pt x="75" y="3"/>
                    <a:pt x="73" y="1"/>
                  </a:cubicBezTo>
                  <a:cubicBezTo>
                    <a:pt x="73" y="1"/>
                    <a:pt x="73" y="1"/>
                    <a:pt x="73" y="1"/>
                  </a:cubicBezTo>
                  <a:cubicBezTo>
                    <a:pt x="72" y="0"/>
                    <a:pt x="71" y="0"/>
                    <a:pt x="71" y="0"/>
                  </a:cubicBezTo>
                </a:path>
              </a:pathLst>
            </a:custGeom>
            <a:solidFill>
              <a:srgbClr val="FF8F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79" name="Freeform 172"/>
            <p:cNvSpPr>
              <a:spLocks/>
            </p:cNvSpPr>
            <p:nvPr/>
          </p:nvSpPr>
          <p:spPr bwMode="auto">
            <a:xfrm>
              <a:off x="9005706" y="5100638"/>
              <a:ext cx="182563" cy="354013"/>
            </a:xfrm>
            <a:custGeom>
              <a:avLst/>
              <a:gdLst>
                <a:gd name="T0" fmla="*/ 28 w 69"/>
                <a:gd name="T1" fmla="*/ 0 h 134"/>
                <a:gd name="T2" fmla="*/ 26 w 69"/>
                <a:gd name="T3" fmla="*/ 1 h 134"/>
                <a:gd name="T4" fmla="*/ 22 w 69"/>
                <a:gd name="T5" fmla="*/ 6 h 134"/>
                <a:gd name="T6" fmla="*/ 19 w 69"/>
                <a:gd name="T7" fmla="*/ 8 h 134"/>
                <a:gd name="T8" fmla="*/ 19 w 69"/>
                <a:gd name="T9" fmla="*/ 9 h 134"/>
                <a:gd name="T10" fmla="*/ 10 w 69"/>
                <a:gd name="T11" fmla="*/ 24 h 134"/>
                <a:gd name="T12" fmla="*/ 8 w 69"/>
                <a:gd name="T13" fmla="*/ 28 h 134"/>
                <a:gd name="T14" fmla="*/ 6 w 69"/>
                <a:gd name="T15" fmla="*/ 34 h 134"/>
                <a:gd name="T16" fmla="*/ 0 w 69"/>
                <a:gd name="T17" fmla="*/ 53 h 134"/>
                <a:gd name="T18" fmla="*/ 0 w 69"/>
                <a:gd name="T19" fmla="*/ 54 h 134"/>
                <a:gd name="T20" fmla="*/ 0 w 69"/>
                <a:gd name="T21" fmla="*/ 65 h 134"/>
                <a:gd name="T22" fmla="*/ 0 w 69"/>
                <a:gd name="T23" fmla="*/ 72 h 134"/>
                <a:gd name="T24" fmla="*/ 0 w 69"/>
                <a:gd name="T25" fmla="*/ 74 h 134"/>
                <a:gd name="T26" fmla="*/ 0 w 69"/>
                <a:gd name="T27" fmla="*/ 76 h 134"/>
                <a:gd name="T28" fmla="*/ 1 w 69"/>
                <a:gd name="T29" fmla="*/ 78 h 134"/>
                <a:gd name="T30" fmla="*/ 11 w 69"/>
                <a:gd name="T31" fmla="*/ 105 h 134"/>
                <a:gd name="T32" fmla="*/ 27 w 69"/>
                <a:gd name="T33" fmla="*/ 123 h 134"/>
                <a:gd name="T34" fmla="*/ 41 w 69"/>
                <a:gd name="T35" fmla="*/ 132 h 134"/>
                <a:gd name="T36" fmla="*/ 42 w 69"/>
                <a:gd name="T37" fmla="*/ 133 h 134"/>
                <a:gd name="T38" fmla="*/ 42 w 69"/>
                <a:gd name="T39" fmla="*/ 133 h 134"/>
                <a:gd name="T40" fmla="*/ 45 w 69"/>
                <a:gd name="T41" fmla="*/ 134 h 134"/>
                <a:gd name="T42" fmla="*/ 45 w 69"/>
                <a:gd name="T43" fmla="*/ 134 h 134"/>
                <a:gd name="T44" fmla="*/ 48 w 69"/>
                <a:gd name="T45" fmla="*/ 133 h 134"/>
                <a:gd name="T46" fmla="*/ 49 w 69"/>
                <a:gd name="T47" fmla="*/ 132 h 134"/>
                <a:gd name="T48" fmla="*/ 57 w 69"/>
                <a:gd name="T49" fmla="*/ 126 h 134"/>
                <a:gd name="T50" fmla="*/ 64 w 69"/>
                <a:gd name="T51" fmla="*/ 120 h 134"/>
                <a:gd name="T52" fmla="*/ 65 w 69"/>
                <a:gd name="T53" fmla="*/ 119 h 134"/>
                <a:gd name="T54" fmla="*/ 67 w 69"/>
                <a:gd name="T55" fmla="*/ 117 h 134"/>
                <a:gd name="T56" fmla="*/ 67 w 69"/>
                <a:gd name="T57" fmla="*/ 117 h 134"/>
                <a:gd name="T58" fmla="*/ 63 w 69"/>
                <a:gd name="T59" fmla="*/ 112 h 134"/>
                <a:gd name="T60" fmla="*/ 60 w 69"/>
                <a:gd name="T61" fmla="*/ 111 h 134"/>
                <a:gd name="T62" fmla="*/ 44 w 69"/>
                <a:gd name="T63" fmla="*/ 98 h 134"/>
                <a:gd name="T64" fmla="*/ 28 w 69"/>
                <a:gd name="T65" fmla="*/ 64 h 134"/>
                <a:gd name="T66" fmla="*/ 31 w 69"/>
                <a:gd name="T67" fmla="*/ 38 h 134"/>
                <a:gd name="T68" fmla="*/ 44 w 69"/>
                <a:gd name="T69" fmla="*/ 16 h 134"/>
                <a:gd name="T70" fmla="*/ 36 w 69"/>
                <a:gd name="T71" fmla="*/ 5 h 134"/>
                <a:gd name="T72" fmla="*/ 31 w 69"/>
                <a:gd name="T73" fmla="*/ 0 h 134"/>
                <a:gd name="T74" fmla="*/ 28 w 69"/>
                <a:gd name="T75" fmla="*/ 0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9" h="134">
                  <a:moveTo>
                    <a:pt x="28" y="0"/>
                  </a:moveTo>
                  <a:cubicBezTo>
                    <a:pt x="27" y="0"/>
                    <a:pt x="27" y="0"/>
                    <a:pt x="26" y="1"/>
                  </a:cubicBezTo>
                  <a:cubicBezTo>
                    <a:pt x="24" y="3"/>
                    <a:pt x="23" y="4"/>
                    <a:pt x="22" y="6"/>
                  </a:cubicBezTo>
                  <a:cubicBezTo>
                    <a:pt x="21" y="6"/>
                    <a:pt x="20" y="7"/>
                    <a:pt x="19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5" y="14"/>
                    <a:pt x="12" y="19"/>
                    <a:pt x="10" y="24"/>
                  </a:cubicBezTo>
                  <a:cubicBezTo>
                    <a:pt x="9" y="26"/>
                    <a:pt x="8" y="27"/>
                    <a:pt x="8" y="28"/>
                  </a:cubicBezTo>
                  <a:cubicBezTo>
                    <a:pt x="7" y="30"/>
                    <a:pt x="6" y="32"/>
                    <a:pt x="6" y="34"/>
                  </a:cubicBezTo>
                  <a:cubicBezTo>
                    <a:pt x="3" y="40"/>
                    <a:pt x="1" y="46"/>
                    <a:pt x="0" y="53"/>
                  </a:cubicBezTo>
                  <a:cubicBezTo>
                    <a:pt x="0" y="53"/>
                    <a:pt x="0" y="54"/>
                    <a:pt x="0" y="54"/>
                  </a:cubicBezTo>
                  <a:cubicBezTo>
                    <a:pt x="0" y="58"/>
                    <a:pt x="0" y="61"/>
                    <a:pt x="0" y="65"/>
                  </a:cubicBezTo>
                  <a:cubicBezTo>
                    <a:pt x="0" y="67"/>
                    <a:pt x="0" y="70"/>
                    <a:pt x="0" y="72"/>
                  </a:cubicBezTo>
                  <a:cubicBezTo>
                    <a:pt x="0" y="73"/>
                    <a:pt x="0" y="73"/>
                    <a:pt x="0" y="74"/>
                  </a:cubicBezTo>
                  <a:cubicBezTo>
                    <a:pt x="0" y="74"/>
                    <a:pt x="0" y="75"/>
                    <a:pt x="0" y="76"/>
                  </a:cubicBezTo>
                  <a:cubicBezTo>
                    <a:pt x="0" y="77"/>
                    <a:pt x="0" y="77"/>
                    <a:pt x="1" y="78"/>
                  </a:cubicBezTo>
                  <a:cubicBezTo>
                    <a:pt x="2" y="88"/>
                    <a:pt x="6" y="97"/>
                    <a:pt x="11" y="105"/>
                  </a:cubicBezTo>
                  <a:cubicBezTo>
                    <a:pt x="16" y="112"/>
                    <a:pt x="21" y="118"/>
                    <a:pt x="27" y="123"/>
                  </a:cubicBezTo>
                  <a:cubicBezTo>
                    <a:pt x="32" y="127"/>
                    <a:pt x="36" y="130"/>
                    <a:pt x="41" y="132"/>
                  </a:cubicBezTo>
                  <a:cubicBezTo>
                    <a:pt x="41" y="132"/>
                    <a:pt x="42" y="133"/>
                    <a:pt x="42" y="133"/>
                  </a:cubicBezTo>
                  <a:cubicBezTo>
                    <a:pt x="42" y="133"/>
                    <a:pt x="42" y="133"/>
                    <a:pt x="42" y="133"/>
                  </a:cubicBezTo>
                  <a:cubicBezTo>
                    <a:pt x="43" y="133"/>
                    <a:pt x="44" y="133"/>
                    <a:pt x="45" y="134"/>
                  </a:cubicBezTo>
                  <a:cubicBezTo>
                    <a:pt x="45" y="134"/>
                    <a:pt x="45" y="134"/>
                    <a:pt x="45" y="134"/>
                  </a:cubicBezTo>
                  <a:cubicBezTo>
                    <a:pt x="46" y="134"/>
                    <a:pt x="47" y="133"/>
                    <a:pt x="48" y="133"/>
                  </a:cubicBezTo>
                  <a:cubicBezTo>
                    <a:pt x="48" y="133"/>
                    <a:pt x="48" y="133"/>
                    <a:pt x="49" y="132"/>
                  </a:cubicBezTo>
                  <a:cubicBezTo>
                    <a:pt x="51" y="130"/>
                    <a:pt x="54" y="128"/>
                    <a:pt x="57" y="126"/>
                  </a:cubicBezTo>
                  <a:cubicBezTo>
                    <a:pt x="59" y="124"/>
                    <a:pt x="62" y="122"/>
                    <a:pt x="64" y="120"/>
                  </a:cubicBezTo>
                  <a:cubicBezTo>
                    <a:pt x="64" y="120"/>
                    <a:pt x="65" y="120"/>
                    <a:pt x="65" y="119"/>
                  </a:cubicBezTo>
                  <a:cubicBezTo>
                    <a:pt x="66" y="119"/>
                    <a:pt x="66" y="118"/>
                    <a:pt x="67" y="117"/>
                  </a:cubicBezTo>
                  <a:cubicBezTo>
                    <a:pt x="67" y="117"/>
                    <a:pt x="67" y="117"/>
                    <a:pt x="67" y="117"/>
                  </a:cubicBezTo>
                  <a:cubicBezTo>
                    <a:pt x="69" y="115"/>
                    <a:pt x="68" y="113"/>
                    <a:pt x="63" y="112"/>
                  </a:cubicBezTo>
                  <a:cubicBezTo>
                    <a:pt x="62" y="111"/>
                    <a:pt x="61" y="111"/>
                    <a:pt x="60" y="111"/>
                  </a:cubicBezTo>
                  <a:cubicBezTo>
                    <a:pt x="54" y="108"/>
                    <a:pt x="48" y="104"/>
                    <a:pt x="44" y="98"/>
                  </a:cubicBezTo>
                  <a:cubicBezTo>
                    <a:pt x="36" y="88"/>
                    <a:pt x="30" y="77"/>
                    <a:pt x="28" y="64"/>
                  </a:cubicBezTo>
                  <a:cubicBezTo>
                    <a:pt x="26" y="55"/>
                    <a:pt x="28" y="46"/>
                    <a:pt x="31" y="38"/>
                  </a:cubicBezTo>
                  <a:cubicBezTo>
                    <a:pt x="34" y="30"/>
                    <a:pt x="39" y="23"/>
                    <a:pt x="44" y="16"/>
                  </a:cubicBezTo>
                  <a:cubicBezTo>
                    <a:pt x="42" y="12"/>
                    <a:pt x="40" y="8"/>
                    <a:pt x="36" y="5"/>
                  </a:cubicBezTo>
                  <a:cubicBezTo>
                    <a:pt x="35" y="3"/>
                    <a:pt x="33" y="2"/>
                    <a:pt x="31" y="0"/>
                  </a:cubicBezTo>
                  <a:cubicBezTo>
                    <a:pt x="30" y="0"/>
                    <a:pt x="29" y="0"/>
                    <a:pt x="28" y="0"/>
                  </a:cubicBezTo>
                </a:path>
              </a:pathLst>
            </a:custGeom>
            <a:solidFill>
              <a:srgbClr val="F95F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80" name="Freeform 173"/>
            <p:cNvSpPr>
              <a:spLocks noEditPoints="1"/>
            </p:cNvSpPr>
            <p:nvPr/>
          </p:nvSpPr>
          <p:spPr bwMode="auto">
            <a:xfrm>
              <a:off x="8297681" y="4899025"/>
              <a:ext cx="1668463" cy="1958975"/>
            </a:xfrm>
            <a:custGeom>
              <a:avLst/>
              <a:gdLst>
                <a:gd name="T0" fmla="*/ 565 w 633"/>
                <a:gd name="T1" fmla="*/ 285 h 741"/>
                <a:gd name="T2" fmla="*/ 623 w 633"/>
                <a:gd name="T3" fmla="*/ 197 h 741"/>
                <a:gd name="T4" fmla="*/ 524 w 633"/>
                <a:gd name="T5" fmla="*/ 282 h 741"/>
                <a:gd name="T6" fmla="*/ 574 w 633"/>
                <a:gd name="T7" fmla="*/ 531 h 741"/>
                <a:gd name="T8" fmla="*/ 541 w 633"/>
                <a:gd name="T9" fmla="*/ 555 h 741"/>
                <a:gd name="T10" fmla="*/ 498 w 633"/>
                <a:gd name="T11" fmla="*/ 393 h 741"/>
                <a:gd name="T12" fmla="*/ 379 w 633"/>
                <a:gd name="T13" fmla="*/ 289 h 741"/>
                <a:gd name="T14" fmla="*/ 359 w 633"/>
                <a:gd name="T15" fmla="*/ 52 h 741"/>
                <a:gd name="T16" fmla="*/ 157 w 633"/>
                <a:gd name="T17" fmla="*/ 1 h 741"/>
                <a:gd name="T18" fmla="*/ 94 w 633"/>
                <a:gd name="T19" fmla="*/ 161 h 741"/>
                <a:gd name="T20" fmla="*/ 51 w 633"/>
                <a:gd name="T21" fmla="*/ 211 h 741"/>
                <a:gd name="T22" fmla="*/ 91 w 633"/>
                <a:gd name="T23" fmla="*/ 317 h 741"/>
                <a:gd name="T24" fmla="*/ 133 w 633"/>
                <a:gd name="T25" fmla="*/ 381 h 741"/>
                <a:gd name="T26" fmla="*/ 192 w 633"/>
                <a:gd name="T27" fmla="*/ 455 h 741"/>
                <a:gd name="T28" fmla="*/ 206 w 633"/>
                <a:gd name="T29" fmla="*/ 626 h 741"/>
                <a:gd name="T30" fmla="*/ 202 w 633"/>
                <a:gd name="T31" fmla="*/ 707 h 741"/>
                <a:gd name="T32" fmla="*/ 307 w 633"/>
                <a:gd name="T33" fmla="*/ 740 h 741"/>
                <a:gd name="T34" fmla="*/ 498 w 633"/>
                <a:gd name="T35" fmla="*/ 663 h 741"/>
                <a:gd name="T36" fmla="*/ 622 w 633"/>
                <a:gd name="T37" fmla="*/ 557 h 741"/>
                <a:gd name="T38" fmla="*/ 503 w 633"/>
                <a:gd name="T39" fmla="*/ 655 h 741"/>
                <a:gd name="T40" fmla="*/ 576 w 633"/>
                <a:gd name="T41" fmla="*/ 577 h 741"/>
                <a:gd name="T42" fmla="*/ 534 w 633"/>
                <a:gd name="T43" fmla="*/ 318 h 741"/>
                <a:gd name="T44" fmla="*/ 621 w 633"/>
                <a:gd name="T45" fmla="*/ 206 h 741"/>
                <a:gd name="T46" fmla="*/ 579 w 633"/>
                <a:gd name="T47" fmla="*/ 411 h 741"/>
                <a:gd name="T48" fmla="*/ 232 w 633"/>
                <a:gd name="T49" fmla="*/ 724 h 741"/>
                <a:gd name="T50" fmla="*/ 223 w 633"/>
                <a:gd name="T51" fmla="*/ 716 h 741"/>
                <a:gd name="T52" fmla="*/ 276 w 633"/>
                <a:gd name="T53" fmla="*/ 672 h 741"/>
                <a:gd name="T54" fmla="*/ 273 w 633"/>
                <a:gd name="T55" fmla="*/ 615 h 741"/>
                <a:gd name="T56" fmla="*/ 391 w 633"/>
                <a:gd name="T57" fmla="*/ 491 h 741"/>
                <a:gd name="T58" fmla="*/ 263 w 633"/>
                <a:gd name="T59" fmla="*/ 601 h 741"/>
                <a:gd name="T60" fmla="*/ 201 w 633"/>
                <a:gd name="T61" fmla="*/ 455 h 741"/>
                <a:gd name="T62" fmla="*/ 341 w 633"/>
                <a:gd name="T63" fmla="*/ 391 h 741"/>
                <a:gd name="T64" fmla="*/ 151 w 633"/>
                <a:gd name="T65" fmla="*/ 432 h 741"/>
                <a:gd name="T66" fmla="*/ 129 w 633"/>
                <a:gd name="T67" fmla="*/ 408 h 741"/>
                <a:gd name="T68" fmla="*/ 170 w 633"/>
                <a:gd name="T69" fmla="*/ 399 h 741"/>
                <a:gd name="T70" fmla="*/ 191 w 633"/>
                <a:gd name="T71" fmla="*/ 386 h 741"/>
                <a:gd name="T72" fmla="*/ 300 w 633"/>
                <a:gd name="T73" fmla="*/ 332 h 741"/>
                <a:gd name="T74" fmla="*/ 218 w 633"/>
                <a:gd name="T75" fmla="*/ 375 h 741"/>
                <a:gd name="T76" fmla="*/ 94 w 633"/>
                <a:gd name="T77" fmla="*/ 307 h 741"/>
                <a:gd name="T78" fmla="*/ 86 w 633"/>
                <a:gd name="T79" fmla="*/ 266 h 741"/>
                <a:gd name="T80" fmla="*/ 25 w 633"/>
                <a:gd name="T81" fmla="*/ 277 h 741"/>
                <a:gd name="T82" fmla="*/ 103 w 633"/>
                <a:gd name="T83" fmla="*/ 175 h 741"/>
                <a:gd name="T84" fmla="*/ 178 w 633"/>
                <a:gd name="T85" fmla="*/ 88 h 741"/>
                <a:gd name="T86" fmla="*/ 263 w 633"/>
                <a:gd name="T87" fmla="*/ 130 h 741"/>
                <a:gd name="T88" fmla="*/ 329 w 633"/>
                <a:gd name="T89" fmla="*/ 260 h 741"/>
                <a:gd name="T90" fmla="*/ 488 w 633"/>
                <a:gd name="T91" fmla="*/ 396 h 741"/>
                <a:gd name="T92" fmla="*/ 531 w 633"/>
                <a:gd name="T93" fmla="*/ 543 h 741"/>
                <a:gd name="T94" fmla="*/ 446 w 633"/>
                <a:gd name="T95" fmla="*/ 692 h 741"/>
                <a:gd name="T96" fmla="*/ 257 w 633"/>
                <a:gd name="T97" fmla="*/ 730 h 741"/>
                <a:gd name="T98" fmla="*/ 238 w 633"/>
                <a:gd name="T99" fmla="*/ 634 h 741"/>
                <a:gd name="T100" fmla="*/ 231 w 633"/>
                <a:gd name="T101" fmla="*/ 624 h 741"/>
                <a:gd name="T102" fmla="*/ 272 w 633"/>
                <a:gd name="T103" fmla="*/ 662 h 741"/>
                <a:gd name="T104" fmla="*/ 217 w 633"/>
                <a:gd name="T105" fmla="*/ 658 h 741"/>
                <a:gd name="T106" fmla="*/ 80 w 633"/>
                <a:gd name="T107" fmla="*/ 125 h 741"/>
                <a:gd name="T108" fmla="*/ 205 w 633"/>
                <a:gd name="T109" fmla="*/ 34 h 741"/>
                <a:gd name="T110" fmla="*/ 301 w 633"/>
                <a:gd name="T111" fmla="*/ 74 h 741"/>
                <a:gd name="T112" fmla="*/ 368 w 633"/>
                <a:gd name="T113" fmla="*/ 111 h 741"/>
                <a:gd name="T114" fmla="*/ 621 w 633"/>
                <a:gd name="T115" fmla="*/ 206 h 7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633" h="741">
                  <a:moveTo>
                    <a:pt x="631" y="534"/>
                  </a:moveTo>
                  <a:cubicBezTo>
                    <a:pt x="631" y="533"/>
                    <a:pt x="631" y="532"/>
                    <a:pt x="631" y="531"/>
                  </a:cubicBezTo>
                  <a:cubicBezTo>
                    <a:pt x="631" y="525"/>
                    <a:pt x="630" y="519"/>
                    <a:pt x="629" y="514"/>
                  </a:cubicBezTo>
                  <a:cubicBezTo>
                    <a:pt x="625" y="494"/>
                    <a:pt x="618" y="474"/>
                    <a:pt x="609" y="454"/>
                  </a:cubicBezTo>
                  <a:cubicBezTo>
                    <a:pt x="607" y="449"/>
                    <a:pt x="604" y="444"/>
                    <a:pt x="602" y="440"/>
                  </a:cubicBezTo>
                  <a:cubicBezTo>
                    <a:pt x="600" y="435"/>
                    <a:pt x="598" y="431"/>
                    <a:pt x="596" y="427"/>
                  </a:cubicBezTo>
                  <a:cubicBezTo>
                    <a:pt x="594" y="422"/>
                    <a:pt x="592" y="417"/>
                    <a:pt x="590" y="412"/>
                  </a:cubicBezTo>
                  <a:cubicBezTo>
                    <a:pt x="582" y="394"/>
                    <a:pt x="575" y="373"/>
                    <a:pt x="568" y="348"/>
                  </a:cubicBezTo>
                  <a:cubicBezTo>
                    <a:pt x="565" y="339"/>
                    <a:pt x="564" y="330"/>
                    <a:pt x="563" y="322"/>
                  </a:cubicBezTo>
                  <a:cubicBezTo>
                    <a:pt x="561" y="307"/>
                    <a:pt x="562" y="295"/>
                    <a:pt x="565" y="285"/>
                  </a:cubicBezTo>
                  <a:cubicBezTo>
                    <a:pt x="566" y="282"/>
                    <a:pt x="566" y="279"/>
                    <a:pt x="567" y="276"/>
                  </a:cubicBezTo>
                  <a:cubicBezTo>
                    <a:pt x="571" y="262"/>
                    <a:pt x="578" y="248"/>
                    <a:pt x="588" y="236"/>
                  </a:cubicBezTo>
                  <a:cubicBezTo>
                    <a:pt x="594" y="228"/>
                    <a:pt x="602" y="223"/>
                    <a:pt x="612" y="220"/>
                  </a:cubicBezTo>
                  <a:cubicBezTo>
                    <a:pt x="614" y="219"/>
                    <a:pt x="615" y="219"/>
                    <a:pt x="617" y="218"/>
                  </a:cubicBezTo>
                  <a:cubicBezTo>
                    <a:pt x="618" y="218"/>
                    <a:pt x="620" y="217"/>
                    <a:pt x="621" y="217"/>
                  </a:cubicBezTo>
                  <a:cubicBezTo>
                    <a:pt x="622" y="217"/>
                    <a:pt x="622" y="217"/>
                    <a:pt x="622" y="217"/>
                  </a:cubicBezTo>
                  <a:cubicBezTo>
                    <a:pt x="624" y="216"/>
                    <a:pt x="626" y="215"/>
                    <a:pt x="628" y="215"/>
                  </a:cubicBezTo>
                  <a:cubicBezTo>
                    <a:pt x="630" y="214"/>
                    <a:pt x="631" y="212"/>
                    <a:pt x="632" y="210"/>
                  </a:cubicBezTo>
                  <a:cubicBezTo>
                    <a:pt x="633" y="208"/>
                    <a:pt x="632" y="206"/>
                    <a:pt x="631" y="204"/>
                  </a:cubicBezTo>
                  <a:cubicBezTo>
                    <a:pt x="629" y="200"/>
                    <a:pt x="627" y="198"/>
                    <a:pt x="623" y="197"/>
                  </a:cubicBezTo>
                  <a:cubicBezTo>
                    <a:pt x="619" y="195"/>
                    <a:pt x="615" y="194"/>
                    <a:pt x="611" y="194"/>
                  </a:cubicBezTo>
                  <a:cubicBezTo>
                    <a:pt x="609" y="194"/>
                    <a:pt x="609" y="194"/>
                    <a:pt x="609" y="194"/>
                  </a:cubicBezTo>
                  <a:cubicBezTo>
                    <a:pt x="609" y="194"/>
                    <a:pt x="609" y="194"/>
                    <a:pt x="609" y="194"/>
                  </a:cubicBezTo>
                  <a:cubicBezTo>
                    <a:pt x="606" y="194"/>
                    <a:pt x="604" y="195"/>
                    <a:pt x="602" y="195"/>
                  </a:cubicBezTo>
                  <a:cubicBezTo>
                    <a:pt x="598" y="195"/>
                    <a:pt x="594" y="196"/>
                    <a:pt x="590" y="197"/>
                  </a:cubicBezTo>
                  <a:cubicBezTo>
                    <a:pt x="581" y="199"/>
                    <a:pt x="569" y="203"/>
                    <a:pt x="559" y="211"/>
                  </a:cubicBezTo>
                  <a:cubicBezTo>
                    <a:pt x="548" y="220"/>
                    <a:pt x="540" y="229"/>
                    <a:pt x="535" y="240"/>
                  </a:cubicBezTo>
                  <a:cubicBezTo>
                    <a:pt x="532" y="247"/>
                    <a:pt x="529" y="254"/>
                    <a:pt x="527" y="261"/>
                  </a:cubicBezTo>
                  <a:cubicBezTo>
                    <a:pt x="526" y="266"/>
                    <a:pt x="525" y="271"/>
                    <a:pt x="525" y="276"/>
                  </a:cubicBezTo>
                  <a:cubicBezTo>
                    <a:pt x="525" y="278"/>
                    <a:pt x="525" y="280"/>
                    <a:pt x="524" y="282"/>
                  </a:cubicBezTo>
                  <a:cubicBezTo>
                    <a:pt x="524" y="285"/>
                    <a:pt x="523" y="289"/>
                    <a:pt x="523" y="293"/>
                  </a:cubicBezTo>
                  <a:cubicBezTo>
                    <a:pt x="523" y="296"/>
                    <a:pt x="523" y="298"/>
                    <a:pt x="523" y="301"/>
                  </a:cubicBezTo>
                  <a:cubicBezTo>
                    <a:pt x="523" y="303"/>
                    <a:pt x="523" y="303"/>
                    <a:pt x="523" y="303"/>
                  </a:cubicBezTo>
                  <a:cubicBezTo>
                    <a:pt x="523" y="315"/>
                    <a:pt x="524" y="325"/>
                    <a:pt x="526" y="335"/>
                  </a:cubicBezTo>
                  <a:cubicBezTo>
                    <a:pt x="529" y="353"/>
                    <a:pt x="533" y="371"/>
                    <a:pt x="539" y="388"/>
                  </a:cubicBezTo>
                  <a:cubicBezTo>
                    <a:pt x="542" y="398"/>
                    <a:pt x="545" y="408"/>
                    <a:pt x="549" y="419"/>
                  </a:cubicBezTo>
                  <a:cubicBezTo>
                    <a:pt x="552" y="427"/>
                    <a:pt x="555" y="436"/>
                    <a:pt x="558" y="445"/>
                  </a:cubicBezTo>
                  <a:cubicBezTo>
                    <a:pt x="559" y="450"/>
                    <a:pt x="559" y="450"/>
                    <a:pt x="559" y="450"/>
                  </a:cubicBezTo>
                  <a:cubicBezTo>
                    <a:pt x="562" y="458"/>
                    <a:pt x="565" y="467"/>
                    <a:pt x="567" y="476"/>
                  </a:cubicBezTo>
                  <a:cubicBezTo>
                    <a:pt x="573" y="498"/>
                    <a:pt x="575" y="515"/>
                    <a:pt x="574" y="531"/>
                  </a:cubicBezTo>
                  <a:cubicBezTo>
                    <a:pt x="574" y="536"/>
                    <a:pt x="574" y="536"/>
                    <a:pt x="574" y="536"/>
                  </a:cubicBezTo>
                  <a:cubicBezTo>
                    <a:pt x="574" y="539"/>
                    <a:pt x="574" y="543"/>
                    <a:pt x="574" y="546"/>
                  </a:cubicBezTo>
                  <a:cubicBezTo>
                    <a:pt x="574" y="553"/>
                    <a:pt x="573" y="559"/>
                    <a:pt x="570" y="566"/>
                  </a:cubicBezTo>
                  <a:cubicBezTo>
                    <a:pt x="565" y="579"/>
                    <a:pt x="558" y="588"/>
                    <a:pt x="549" y="594"/>
                  </a:cubicBezTo>
                  <a:cubicBezTo>
                    <a:pt x="543" y="598"/>
                    <a:pt x="538" y="600"/>
                    <a:pt x="533" y="601"/>
                  </a:cubicBezTo>
                  <a:cubicBezTo>
                    <a:pt x="533" y="601"/>
                    <a:pt x="533" y="601"/>
                    <a:pt x="533" y="601"/>
                  </a:cubicBezTo>
                  <a:cubicBezTo>
                    <a:pt x="533" y="600"/>
                    <a:pt x="533" y="600"/>
                    <a:pt x="533" y="600"/>
                  </a:cubicBezTo>
                  <a:cubicBezTo>
                    <a:pt x="533" y="599"/>
                    <a:pt x="533" y="598"/>
                    <a:pt x="533" y="597"/>
                  </a:cubicBezTo>
                  <a:cubicBezTo>
                    <a:pt x="538" y="581"/>
                    <a:pt x="540" y="569"/>
                    <a:pt x="541" y="557"/>
                  </a:cubicBezTo>
                  <a:cubicBezTo>
                    <a:pt x="541" y="556"/>
                    <a:pt x="541" y="556"/>
                    <a:pt x="541" y="555"/>
                  </a:cubicBezTo>
                  <a:cubicBezTo>
                    <a:pt x="542" y="548"/>
                    <a:pt x="542" y="541"/>
                    <a:pt x="542" y="534"/>
                  </a:cubicBezTo>
                  <a:cubicBezTo>
                    <a:pt x="542" y="531"/>
                    <a:pt x="541" y="529"/>
                    <a:pt x="541" y="526"/>
                  </a:cubicBezTo>
                  <a:cubicBezTo>
                    <a:pt x="541" y="522"/>
                    <a:pt x="540" y="518"/>
                    <a:pt x="540" y="514"/>
                  </a:cubicBezTo>
                  <a:cubicBezTo>
                    <a:pt x="540" y="513"/>
                    <a:pt x="540" y="512"/>
                    <a:pt x="540" y="510"/>
                  </a:cubicBezTo>
                  <a:cubicBezTo>
                    <a:pt x="540" y="509"/>
                    <a:pt x="540" y="509"/>
                    <a:pt x="540" y="509"/>
                  </a:cubicBezTo>
                  <a:cubicBezTo>
                    <a:pt x="540" y="507"/>
                    <a:pt x="540" y="506"/>
                    <a:pt x="540" y="504"/>
                  </a:cubicBezTo>
                  <a:cubicBezTo>
                    <a:pt x="539" y="499"/>
                    <a:pt x="539" y="499"/>
                    <a:pt x="539" y="499"/>
                  </a:cubicBezTo>
                  <a:cubicBezTo>
                    <a:pt x="538" y="492"/>
                    <a:pt x="537" y="484"/>
                    <a:pt x="536" y="477"/>
                  </a:cubicBezTo>
                  <a:cubicBezTo>
                    <a:pt x="533" y="461"/>
                    <a:pt x="527" y="445"/>
                    <a:pt x="520" y="429"/>
                  </a:cubicBezTo>
                  <a:cubicBezTo>
                    <a:pt x="513" y="416"/>
                    <a:pt x="505" y="404"/>
                    <a:pt x="498" y="393"/>
                  </a:cubicBezTo>
                  <a:cubicBezTo>
                    <a:pt x="491" y="384"/>
                    <a:pt x="483" y="375"/>
                    <a:pt x="476" y="366"/>
                  </a:cubicBezTo>
                  <a:cubicBezTo>
                    <a:pt x="474" y="365"/>
                    <a:pt x="474" y="365"/>
                    <a:pt x="474" y="365"/>
                  </a:cubicBezTo>
                  <a:cubicBezTo>
                    <a:pt x="474" y="364"/>
                    <a:pt x="473" y="364"/>
                    <a:pt x="473" y="363"/>
                  </a:cubicBezTo>
                  <a:cubicBezTo>
                    <a:pt x="470" y="360"/>
                    <a:pt x="470" y="360"/>
                    <a:pt x="470" y="360"/>
                  </a:cubicBezTo>
                  <a:cubicBezTo>
                    <a:pt x="467" y="358"/>
                    <a:pt x="465" y="356"/>
                    <a:pt x="462" y="353"/>
                  </a:cubicBezTo>
                  <a:cubicBezTo>
                    <a:pt x="459" y="351"/>
                    <a:pt x="459" y="351"/>
                    <a:pt x="459" y="351"/>
                  </a:cubicBezTo>
                  <a:cubicBezTo>
                    <a:pt x="455" y="348"/>
                    <a:pt x="451" y="344"/>
                    <a:pt x="447" y="341"/>
                  </a:cubicBezTo>
                  <a:cubicBezTo>
                    <a:pt x="439" y="334"/>
                    <a:pt x="432" y="329"/>
                    <a:pt x="426" y="324"/>
                  </a:cubicBezTo>
                  <a:cubicBezTo>
                    <a:pt x="417" y="317"/>
                    <a:pt x="407" y="309"/>
                    <a:pt x="396" y="302"/>
                  </a:cubicBezTo>
                  <a:cubicBezTo>
                    <a:pt x="391" y="297"/>
                    <a:pt x="385" y="293"/>
                    <a:pt x="379" y="289"/>
                  </a:cubicBezTo>
                  <a:cubicBezTo>
                    <a:pt x="375" y="286"/>
                    <a:pt x="370" y="283"/>
                    <a:pt x="365" y="280"/>
                  </a:cubicBezTo>
                  <a:cubicBezTo>
                    <a:pt x="355" y="272"/>
                    <a:pt x="347" y="265"/>
                    <a:pt x="340" y="258"/>
                  </a:cubicBezTo>
                  <a:cubicBezTo>
                    <a:pt x="332" y="250"/>
                    <a:pt x="326" y="241"/>
                    <a:pt x="322" y="232"/>
                  </a:cubicBezTo>
                  <a:cubicBezTo>
                    <a:pt x="321" y="228"/>
                    <a:pt x="320" y="225"/>
                    <a:pt x="319" y="222"/>
                  </a:cubicBezTo>
                  <a:cubicBezTo>
                    <a:pt x="319" y="218"/>
                    <a:pt x="320" y="215"/>
                    <a:pt x="323" y="213"/>
                  </a:cubicBezTo>
                  <a:cubicBezTo>
                    <a:pt x="332" y="207"/>
                    <a:pt x="339" y="200"/>
                    <a:pt x="346" y="193"/>
                  </a:cubicBezTo>
                  <a:cubicBezTo>
                    <a:pt x="356" y="181"/>
                    <a:pt x="363" y="169"/>
                    <a:pt x="369" y="156"/>
                  </a:cubicBezTo>
                  <a:cubicBezTo>
                    <a:pt x="374" y="144"/>
                    <a:pt x="377" y="131"/>
                    <a:pt x="378" y="117"/>
                  </a:cubicBezTo>
                  <a:cubicBezTo>
                    <a:pt x="379" y="108"/>
                    <a:pt x="378" y="97"/>
                    <a:pt x="375" y="86"/>
                  </a:cubicBezTo>
                  <a:cubicBezTo>
                    <a:pt x="372" y="73"/>
                    <a:pt x="367" y="62"/>
                    <a:pt x="359" y="52"/>
                  </a:cubicBezTo>
                  <a:cubicBezTo>
                    <a:pt x="355" y="46"/>
                    <a:pt x="351" y="42"/>
                    <a:pt x="346" y="37"/>
                  </a:cubicBezTo>
                  <a:cubicBezTo>
                    <a:pt x="338" y="29"/>
                    <a:pt x="328" y="23"/>
                    <a:pt x="316" y="19"/>
                  </a:cubicBezTo>
                  <a:cubicBezTo>
                    <a:pt x="307" y="16"/>
                    <a:pt x="298" y="14"/>
                    <a:pt x="286" y="13"/>
                  </a:cubicBezTo>
                  <a:cubicBezTo>
                    <a:pt x="281" y="12"/>
                    <a:pt x="278" y="12"/>
                    <a:pt x="274" y="13"/>
                  </a:cubicBezTo>
                  <a:cubicBezTo>
                    <a:pt x="273" y="13"/>
                    <a:pt x="271" y="14"/>
                    <a:pt x="269" y="14"/>
                  </a:cubicBezTo>
                  <a:cubicBezTo>
                    <a:pt x="262" y="14"/>
                    <a:pt x="254" y="16"/>
                    <a:pt x="248" y="18"/>
                  </a:cubicBezTo>
                  <a:cubicBezTo>
                    <a:pt x="237" y="21"/>
                    <a:pt x="227" y="25"/>
                    <a:pt x="219" y="31"/>
                  </a:cubicBezTo>
                  <a:cubicBezTo>
                    <a:pt x="218" y="31"/>
                    <a:pt x="216" y="31"/>
                    <a:pt x="215" y="30"/>
                  </a:cubicBezTo>
                  <a:cubicBezTo>
                    <a:pt x="210" y="26"/>
                    <a:pt x="206" y="22"/>
                    <a:pt x="202" y="19"/>
                  </a:cubicBezTo>
                  <a:cubicBezTo>
                    <a:pt x="189" y="9"/>
                    <a:pt x="173" y="3"/>
                    <a:pt x="157" y="1"/>
                  </a:cubicBezTo>
                  <a:cubicBezTo>
                    <a:pt x="148" y="0"/>
                    <a:pt x="139" y="1"/>
                    <a:pt x="131" y="2"/>
                  </a:cubicBezTo>
                  <a:cubicBezTo>
                    <a:pt x="115" y="6"/>
                    <a:pt x="102" y="13"/>
                    <a:pt x="90" y="23"/>
                  </a:cubicBezTo>
                  <a:cubicBezTo>
                    <a:pt x="81" y="32"/>
                    <a:pt x="73" y="42"/>
                    <a:pt x="68" y="55"/>
                  </a:cubicBezTo>
                  <a:cubicBezTo>
                    <a:pt x="66" y="60"/>
                    <a:pt x="64" y="67"/>
                    <a:pt x="63" y="74"/>
                  </a:cubicBezTo>
                  <a:cubicBezTo>
                    <a:pt x="63" y="76"/>
                    <a:pt x="63" y="77"/>
                    <a:pt x="63" y="79"/>
                  </a:cubicBezTo>
                  <a:cubicBezTo>
                    <a:pt x="62" y="84"/>
                    <a:pt x="61" y="89"/>
                    <a:pt x="62" y="95"/>
                  </a:cubicBezTo>
                  <a:cubicBezTo>
                    <a:pt x="63" y="96"/>
                    <a:pt x="63" y="98"/>
                    <a:pt x="63" y="99"/>
                  </a:cubicBezTo>
                  <a:cubicBezTo>
                    <a:pt x="63" y="101"/>
                    <a:pt x="63" y="102"/>
                    <a:pt x="63" y="104"/>
                  </a:cubicBezTo>
                  <a:cubicBezTo>
                    <a:pt x="67" y="125"/>
                    <a:pt x="76" y="143"/>
                    <a:pt x="91" y="157"/>
                  </a:cubicBezTo>
                  <a:cubicBezTo>
                    <a:pt x="92" y="159"/>
                    <a:pt x="93" y="160"/>
                    <a:pt x="94" y="161"/>
                  </a:cubicBezTo>
                  <a:cubicBezTo>
                    <a:pt x="95" y="161"/>
                    <a:pt x="96" y="162"/>
                    <a:pt x="97" y="163"/>
                  </a:cubicBezTo>
                  <a:cubicBezTo>
                    <a:pt x="97" y="163"/>
                    <a:pt x="97" y="163"/>
                    <a:pt x="97" y="163"/>
                  </a:cubicBezTo>
                  <a:cubicBezTo>
                    <a:pt x="98" y="164"/>
                    <a:pt x="98" y="164"/>
                    <a:pt x="98" y="164"/>
                  </a:cubicBezTo>
                  <a:cubicBezTo>
                    <a:pt x="98" y="165"/>
                    <a:pt x="98" y="165"/>
                    <a:pt x="98" y="166"/>
                  </a:cubicBezTo>
                  <a:cubicBezTo>
                    <a:pt x="97" y="167"/>
                    <a:pt x="96" y="168"/>
                    <a:pt x="95" y="169"/>
                  </a:cubicBezTo>
                  <a:cubicBezTo>
                    <a:pt x="93" y="171"/>
                    <a:pt x="90" y="174"/>
                    <a:pt x="88" y="176"/>
                  </a:cubicBezTo>
                  <a:cubicBezTo>
                    <a:pt x="83" y="180"/>
                    <a:pt x="79" y="185"/>
                    <a:pt x="74" y="190"/>
                  </a:cubicBezTo>
                  <a:cubicBezTo>
                    <a:pt x="70" y="194"/>
                    <a:pt x="66" y="198"/>
                    <a:pt x="62" y="201"/>
                  </a:cubicBezTo>
                  <a:cubicBezTo>
                    <a:pt x="59" y="204"/>
                    <a:pt x="55" y="207"/>
                    <a:pt x="52" y="210"/>
                  </a:cubicBezTo>
                  <a:cubicBezTo>
                    <a:pt x="52" y="211"/>
                    <a:pt x="51" y="211"/>
                    <a:pt x="51" y="211"/>
                  </a:cubicBezTo>
                  <a:cubicBezTo>
                    <a:pt x="40" y="220"/>
                    <a:pt x="26" y="231"/>
                    <a:pt x="11" y="239"/>
                  </a:cubicBezTo>
                  <a:cubicBezTo>
                    <a:pt x="10" y="239"/>
                    <a:pt x="9" y="240"/>
                    <a:pt x="7" y="241"/>
                  </a:cubicBezTo>
                  <a:cubicBezTo>
                    <a:pt x="6" y="242"/>
                    <a:pt x="6" y="242"/>
                    <a:pt x="6" y="242"/>
                  </a:cubicBezTo>
                  <a:cubicBezTo>
                    <a:pt x="1" y="245"/>
                    <a:pt x="0" y="250"/>
                    <a:pt x="1" y="257"/>
                  </a:cubicBezTo>
                  <a:cubicBezTo>
                    <a:pt x="2" y="258"/>
                    <a:pt x="2" y="260"/>
                    <a:pt x="3" y="262"/>
                  </a:cubicBezTo>
                  <a:cubicBezTo>
                    <a:pt x="6" y="268"/>
                    <a:pt x="9" y="274"/>
                    <a:pt x="13" y="280"/>
                  </a:cubicBezTo>
                  <a:cubicBezTo>
                    <a:pt x="17" y="285"/>
                    <a:pt x="22" y="290"/>
                    <a:pt x="28" y="295"/>
                  </a:cubicBezTo>
                  <a:cubicBezTo>
                    <a:pt x="36" y="301"/>
                    <a:pt x="45" y="306"/>
                    <a:pt x="55" y="310"/>
                  </a:cubicBezTo>
                  <a:cubicBezTo>
                    <a:pt x="59" y="312"/>
                    <a:pt x="63" y="313"/>
                    <a:pt x="67" y="314"/>
                  </a:cubicBezTo>
                  <a:cubicBezTo>
                    <a:pt x="75" y="315"/>
                    <a:pt x="83" y="316"/>
                    <a:pt x="91" y="317"/>
                  </a:cubicBezTo>
                  <a:cubicBezTo>
                    <a:pt x="95" y="317"/>
                    <a:pt x="99" y="318"/>
                    <a:pt x="103" y="318"/>
                  </a:cubicBezTo>
                  <a:cubicBezTo>
                    <a:pt x="110" y="319"/>
                    <a:pt x="117" y="320"/>
                    <a:pt x="124" y="322"/>
                  </a:cubicBezTo>
                  <a:cubicBezTo>
                    <a:pt x="134" y="325"/>
                    <a:pt x="141" y="330"/>
                    <a:pt x="147" y="336"/>
                  </a:cubicBezTo>
                  <a:cubicBezTo>
                    <a:pt x="155" y="346"/>
                    <a:pt x="162" y="357"/>
                    <a:pt x="168" y="370"/>
                  </a:cubicBezTo>
                  <a:cubicBezTo>
                    <a:pt x="168" y="371"/>
                    <a:pt x="169" y="373"/>
                    <a:pt x="168" y="374"/>
                  </a:cubicBezTo>
                  <a:cubicBezTo>
                    <a:pt x="168" y="374"/>
                    <a:pt x="168" y="374"/>
                    <a:pt x="165" y="374"/>
                  </a:cubicBezTo>
                  <a:cubicBezTo>
                    <a:pt x="163" y="374"/>
                    <a:pt x="161" y="374"/>
                    <a:pt x="159" y="374"/>
                  </a:cubicBezTo>
                  <a:cubicBezTo>
                    <a:pt x="158" y="374"/>
                    <a:pt x="157" y="374"/>
                    <a:pt x="156" y="374"/>
                  </a:cubicBezTo>
                  <a:cubicBezTo>
                    <a:pt x="151" y="374"/>
                    <a:pt x="145" y="376"/>
                    <a:pt x="137" y="379"/>
                  </a:cubicBezTo>
                  <a:cubicBezTo>
                    <a:pt x="136" y="379"/>
                    <a:pt x="134" y="380"/>
                    <a:pt x="133" y="381"/>
                  </a:cubicBezTo>
                  <a:cubicBezTo>
                    <a:pt x="127" y="386"/>
                    <a:pt x="121" y="392"/>
                    <a:pt x="119" y="401"/>
                  </a:cubicBezTo>
                  <a:cubicBezTo>
                    <a:pt x="119" y="404"/>
                    <a:pt x="118" y="407"/>
                    <a:pt x="119" y="410"/>
                  </a:cubicBezTo>
                  <a:cubicBezTo>
                    <a:pt x="120" y="417"/>
                    <a:pt x="124" y="423"/>
                    <a:pt x="129" y="428"/>
                  </a:cubicBezTo>
                  <a:cubicBezTo>
                    <a:pt x="135" y="434"/>
                    <a:pt x="142" y="439"/>
                    <a:pt x="149" y="442"/>
                  </a:cubicBezTo>
                  <a:cubicBezTo>
                    <a:pt x="157" y="445"/>
                    <a:pt x="168" y="449"/>
                    <a:pt x="180" y="450"/>
                  </a:cubicBezTo>
                  <a:cubicBezTo>
                    <a:pt x="183" y="451"/>
                    <a:pt x="185" y="451"/>
                    <a:pt x="188" y="452"/>
                  </a:cubicBezTo>
                  <a:cubicBezTo>
                    <a:pt x="191" y="452"/>
                    <a:pt x="191" y="452"/>
                    <a:pt x="191" y="452"/>
                  </a:cubicBezTo>
                  <a:cubicBezTo>
                    <a:pt x="191" y="452"/>
                    <a:pt x="192" y="453"/>
                    <a:pt x="192" y="453"/>
                  </a:cubicBezTo>
                  <a:cubicBezTo>
                    <a:pt x="192" y="454"/>
                    <a:pt x="192" y="454"/>
                    <a:pt x="192" y="455"/>
                  </a:cubicBezTo>
                  <a:cubicBezTo>
                    <a:pt x="192" y="455"/>
                    <a:pt x="192" y="455"/>
                    <a:pt x="192" y="455"/>
                  </a:cubicBezTo>
                  <a:cubicBezTo>
                    <a:pt x="192" y="457"/>
                    <a:pt x="191" y="458"/>
                    <a:pt x="191" y="459"/>
                  </a:cubicBezTo>
                  <a:cubicBezTo>
                    <a:pt x="191" y="462"/>
                    <a:pt x="190" y="465"/>
                    <a:pt x="190" y="467"/>
                  </a:cubicBezTo>
                  <a:cubicBezTo>
                    <a:pt x="189" y="483"/>
                    <a:pt x="190" y="496"/>
                    <a:pt x="192" y="509"/>
                  </a:cubicBezTo>
                  <a:cubicBezTo>
                    <a:pt x="196" y="529"/>
                    <a:pt x="202" y="547"/>
                    <a:pt x="212" y="562"/>
                  </a:cubicBezTo>
                  <a:cubicBezTo>
                    <a:pt x="218" y="573"/>
                    <a:pt x="225" y="583"/>
                    <a:pt x="233" y="590"/>
                  </a:cubicBezTo>
                  <a:cubicBezTo>
                    <a:pt x="239" y="596"/>
                    <a:pt x="246" y="601"/>
                    <a:pt x="253" y="605"/>
                  </a:cubicBezTo>
                  <a:cubicBezTo>
                    <a:pt x="254" y="606"/>
                    <a:pt x="254" y="607"/>
                    <a:pt x="255" y="608"/>
                  </a:cubicBezTo>
                  <a:cubicBezTo>
                    <a:pt x="255" y="608"/>
                    <a:pt x="254" y="608"/>
                    <a:pt x="254" y="608"/>
                  </a:cubicBezTo>
                  <a:cubicBezTo>
                    <a:pt x="243" y="610"/>
                    <a:pt x="234" y="613"/>
                    <a:pt x="226" y="616"/>
                  </a:cubicBezTo>
                  <a:cubicBezTo>
                    <a:pt x="218" y="619"/>
                    <a:pt x="212" y="622"/>
                    <a:pt x="206" y="626"/>
                  </a:cubicBezTo>
                  <a:cubicBezTo>
                    <a:pt x="200" y="630"/>
                    <a:pt x="196" y="635"/>
                    <a:pt x="194" y="640"/>
                  </a:cubicBezTo>
                  <a:cubicBezTo>
                    <a:pt x="193" y="644"/>
                    <a:pt x="193" y="648"/>
                    <a:pt x="194" y="652"/>
                  </a:cubicBezTo>
                  <a:cubicBezTo>
                    <a:pt x="196" y="655"/>
                    <a:pt x="197" y="658"/>
                    <a:pt x="200" y="660"/>
                  </a:cubicBezTo>
                  <a:cubicBezTo>
                    <a:pt x="203" y="663"/>
                    <a:pt x="206" y="665"/>
                    <a:pt x="209" y="667"/>
                  </a:cubicBezTo>
                  <a:cubicBezTo>
                    <a:pt x="215" y="671"/>
                    <a:pt x="222" y="673"/>
                    <a:pt x="230" y="675"/>
                  </a:cubicBezTo>
                  <a:cubicBezTo>
                    <a:pt x="231" y="676"/>
                    <a:pt x="232" y="676"/>
                    <a:pt x="233" y="676"/>
                  </a:cubicBezTo>
                  <a:cubicBezTo>
                    <a:pt x="229" y="678"/>
                    <a:pt x="226" y="680"/>
                    <a:pt x="223" y="682"/>
                  </a:cubicBezTo>
                  <a:cubicBezTo>
                    <a:pt x="216" y="687"/>
                    <a:pt x="216" y="687"/>
                    <a:pt x="216" y="687"/>
                  </a:cubicBezTo>
                  <a:cubicBezTo>
                    <a:pt x="213" y="688"/>
                    <a:pt x="211" y="691"/>
                    <a:pt x="208" y="693"/>
                  </a:cubicBezTo>
                  <a:cubicBezTo>
                    <a:pt x="205" y="697"/>
                    <a:pt x="203" y="701"/>
                    <a:pt x="202" y="707"/>
                  </a:cubicBezTo>
                  <a:cubicBezTo>
                    <a:pt x="202" y="708"/>
                    <a:pt x="202" y="709"/>
                    <a:pt x="202" y="710"/>
                  </a:cubicBezTo>
                  <a:cubicBezTo>
                    <a:pt x="203" y="715"/>
                    <a:pt x="204" y="718"/>
                    <a:pt x="207" y="721"/>
                  </a:cubicBezTo>
                  <a:cubicBezTo>
                    <a:pt x="209" y="723"/>
                    <a:pt x="211" y="726"/>
                    <a:pt x="215" y="728"/>
                  </a:cubicBezTo>
                  <a:cubicBezTo>
                    <a:pt x="219" y="730"/>
                    <a:pt x="224" y="733"/>
                    <a:pt x="229" y="735"/>
                  </a:cubicBezTo>
                  <a:cubicBezTo>
                    <a:pt x="242" y="738"/>
                    <a:pt x="253" y="740"/>
                    <a:pt x="264" y="741"/>
                  </a:cubicBezTo>
                  <a:cubicBezTo>
                    <a:pt x="268" y="741"/>
                    <a:pt x="273" y="741"/>
                    <a:pt x="277" y="741"/>
                  </a:cubicBezTo>
                  <a:cubicBezTo>
                    <a:pt x="282" y="741"/>
                    <a:pt x="287" y="741"/>
                    <a:pt x="291" y="741"/>
                  </a:cubicBezTo>
                  <a:cubicBezTo>
                    <a:pt x="294" y="741"/>
                    <a:pt x="297" y="741"/>
                    <a:pt x="301" y="741"/>
                  </a:cubicBezTo>
                  <a:cubicBezTo>
                    <a:pt x="302" y="741"/>
                    <a:pt x="304" y="740"/>
                    <a:pt x="306" y="740"/>
                  </a:cubicBezTo>
                  <a:cubicBezTo>
                    <a:pt x="307" y="740"/>
                    <a:pt x="307" y="740"/>
                    <a:pt x="307" y="740"/>
                  </a:cubicBezTo>
                  <a:cubicBezTo>
                    <a:pt x="309" y="740"/>
                    <a:pt x="310" y="740"/>
                    <a:pt x="312" y="740"/>
                  </a:cubicBezTo>
                  <a:cubicBezTo>
                    <a:pt x="314" y="740"/>
                    <a:pt x="315" y="739"/>
                    <a:pt x="317" y="739"/>
                  </a:cubicBezTo>
                  <a:cubicBezTo>
                    <a:pt x="318" y="739"/>
                    <a:pt x="319" y="739"/>
                    <a:pt x="319" y="739"/>
                  </a:cubicBezTo>
                  <a:cubicBezTo>
                    <a:pt x="321" y="739"/>
                    <a:pt x="322" y="739"/>
                    <a:pt x="323" y="739"/>
                  </a:cubicBezTo>
                  <a:cubicBezTo>
                    <a:pt x="326" y="738"/>
                    <a:pt x="328" y="738"/>
                    <a:pt x="331" y="738"/>
                  </a:cubicBezTo>
                  <a:cubicBezTo>
                    <a:pt x="339" y="737"/>
                    <a:pt x="347" y="735"/>
                    <a:pt x="354" y="734"/>
                  </a:cubicBezTo>
                  <a:cubicBezTo>
                    <a:pt x="374" y="730"/>
                    <a:pt x="392" y="725"/>
                    <a:pt x="409" y="719"/>
                  </a:cubicBezTo>
                  <a:cubicBezTo>
                    <a:pt x="426" y="713"/>
                    <a:pt x="441" y="706"/>
                    <a:pt x="455" y="698"/>
                  </a:cubicBezTo>
                  <a:cubicBezTo>
                    <a:pt x="472" y="687"/>
                    <a:pt x="485" y="676"/>
                    <a:pt x="496" y="663"/>
                  </a:cubicBezTo>
                  <a:cubicBezTo>
                    <a:pt x="496" y="662"/>
                    <a:pt x="497" y="662"/>
                    <a:pt x="498" y="663"/>
                  </a:cubicBezTo>
                  <a:cubicBezTo>
                    <a:pt x="504" y="666"/>
                    <a:pt x="511" y="667"/>
                    <a:pt x="521" y="668"/>
                  </a:cubicBezTo>
                  <a:cubicBezTo>
                    <a:pt x="524" y="668"/>
                    <a:pt x="526" y="668"/>
                    <a:pt x="528" y="668"/>
                  </a:cubicBezTo>
                  <a:cubicBezTo>
                    <a:pt x="530" y="668"/>
                    <a:pt x="531" y="668"/>
                    <a:pt x="533" y="668"/>
                  </a:cubicBezTo>
                  <a:cubicBezTo>
                    <a:pt x="541" y="668"/>
                    <a:pt x="550" y="667"/>
                    <a:pt x="559" y="664"/>
                  </a:cubicBezTo>
                  <a:cubicBezTo>
                    <a:pt x="566" y="662"/>
                    <a:pt x="576" y="659"/>
                    <a:pt x="585" y="653"/>
                  </a:cubicBezTo>
                  <a:cubicBezTo>
                    <a:pt x="593" y="646"/>
                    <a:pt x="600" y="640"/>
                    <a:pt x="605" y="633"/>
                  </a:cubicBezTo>
                  <a:cubicBezTo>
                    <a:pt x="613" y="621"/>
                    <a:pt x="619" y="610"/>
                    <a:pt x="624" y="598"/>
                  </a:cubicBezTo>
                  <a:cubicBezTo>
                    <a:pt x="628" y="585"/>
                    <a:pt x="631" y="572"/>
                    <a:pt x="632" y="557"/>
                  </a:cubicBezTo>
                  <a:cubicBezTo>
                    <a:pt x="633" y="550"/>
                    <a:pt x="633" y="542"/>
                    <a:pt x="631" y="534"/>
                  </a:cubicBezTo>
                  <a:close/>
                  <a:moveTo>
                    <a:pt x="622" y="557"/>
                  </a:moveTo>
                  <a:cubicBezTo>
                    <a:pt x="622" y="565"/>
                    <a:pt x="621" y="574"/>
                    <a:pt x="618" y="584"/>
                  </a:cubicBezTo>
                  <a:cubicBezTo>
                    <a:pt x="614" y="599"/>
                    <a:pt x="608" y="613"/>
                    <a:pt x="599" y="626"/>
                  </a:cubicBezTo>
                  <a:cubicBezTo>
                    <a:pt x="593" y="634"/>
                    <a:pt x="587" y="640"/>
                    <a:pt x="580" y="645"/>
                  </a:cubicBezTo>
                  <a:cubicBezTo>
                    <a:pt x="573" y="650"/>
                    <a:pt x="566" y="653"/>
                    <a:pt x="558" y="655"/>
                  </a:cubicBezTo>
                  <a:cubicBezTo>
                    <a:pt x="552" y="657"/>
                    <a:pt x="543" y="659"/>
                    <a:pt x="534" y="659"/>
                  </a:cubicBezTo>
                  <a:cubicBezTo>
                    <a:pt x="533" y="659"/>
                    <a:pt x="532" y="659"/>
                    <a:pt x="530" y="659"/>
                  </a:cubicBezTo>
                  <a:cubicBezTo>
                    <a:pt x="530" y="659"/>
                    <a:pt x="529" y="659"/>
                    <a:pt x="528" y="659"/>
                  </a:cubicBezTo>
                  <a:cubicBezTo>
                    <a:pt x="525" y="659"/>
                    <a:pt x="522" y="659"/>
                    <a:pt x="519" y="659"/>
                  </a:cubicBezTo>
                  <a:cubicBezTo>
                    <a:pt x="513" y="658"/>
                    <a:pt x="508" y="657"/>
                    <a:pt x="503" y="656"/>
                  </a:cubicBezTo>
                  <a:cubicBezTo>
                    <a:pt x="503" y="655"/>
                    <a:pt x="503" y="655"/>
                    <a:pt x="503" y="655"/>
                  </a:cubicBezTo>
                  <a:cubicBezTo>
                    <a:pt x="503" y="654"/>
                    <a:pt x="503" y="654"/>
                    <a:pt x="503" y="654"/>
                  </a:cubicBezTo>
                  <a:cubicBezTo>
                    <a:pt x="507" y="649"/>
                    <a:pt x="507" y="649"/>
                    <a:pt x="507" y="649"/>
                  </a:cubicBezTo>
                  <a:cubicBezTo>
                    <a:pt x="509" y="645"/>
                    <a:pt x="512" y="641"/>
                    <a:pt x="515" y="637"/>
                  </a:cubicBezTo>
                  <a:cubicBezTo>
                    <a:pt x="518" y="632"/>
                    <a:pt x="521" y="626"/>
                    <a:pt x="524" y="621"/>
                  </a:cubicBezTo>
                  <a:cubicBezTo>
                    <a:pt x="525" y="617"/>
                    <a:pt x="525" y="617"/>
                    <a:pt x="525" y="617"/>
                  </a:cubicBezTo>
                  <a:cubicBezTo>
                    <a:pt x="526" y="616"/>
                    <a:pt x="526" y="615"/>
                    <a:pt x="527" y="614"/>
                  </a:cubicBezTo>
                  <a:cubicBezTo>
                    <a:pt x="527" y="613"/>
                    <a:pt x="528" y="612"/>
                    <a:pt x="530" y="612"/>
                  </a:cubicBezTo>
                  <a:cubicBezTo>
                    <a:pt x="531" y="611"/>
                    <a:pt x="531" y="611"/>
                    <a:pt x="531" y="611"/>
                  </a:cubicBezTo>
                  <a:cubicBezTo>
                    <a:pt x="531" y="611"/>
                    <a:pt x="532" y="611"/>
                    <a:pt x="533" y="611"/>
                  </a:cubicBezTo>
                  <a:cubicBezTo>
                    <a:pt x="552" y="606"/>
                    <a:pt x="566" y="595"/>
                    <a:pt x="576" y="577"/>
                  </a:cubicBezTo>
                  <a:cubicBezTo>
                    <a:pt x="579" y="571"/>
                    <a:pt x="581" y="565"/>
                    <a:pt x="582" y="560"/>
                  </a:cubicBezTo>
                  <a:cubicBezTo>
                    <a:pt x="583" y="555"/>
                    <a:pt x="584" y="549"/>
                    <a:pt x="585" y="542"/>
                  </a:cubicBezTo>
                  <a:cubicBezTo>
                    <a:pt x="585" y="536"/>
                    <a:pt x="585" y="528"/>
                    <a:pt x="585" y="520"/>
                  </a:cubicBezTo>
                  <a:cubicBezTo>
                    <a:pt x="584" y="514"/>
                    <a:pt x="584" y="509"/>
                    <a:pt x="583" y="503"/>
                  </a:cubicBezTo>
                  <a:cubicBezTo>
                    <a:pt x="581" y="490"/>
                    <a:pt x="578" y="479"/>
                    <a:pt x="575" y="468"/>
                  </a:cubicBezTo>
                  <a:cubicBezTo>
                    <a:pt x="574" y="463"/>
                    <a:pt x="573" y="460"/>
                    <a:pt x="572" y="456"/>
                  </a:cubicBezTo>
                  <a:cubicBezTo>
                    <a:pt x="570" y="452"/>
                    <a:pt x="570" y="452"/>
                    <a:pt x="570" y="452"/>
                  </a:cubicBezTo>
                  <a:cubicBezTo>
                    <a:pt x="563" y="431"/>
                    <a:pt x="556" y="411"/>
                    <a:pt x="549" y="390"/>
                  </a:cubicBezTo>
                  <a:cubicBezTo>
                    <a:pt x="545" y="375"/>
                    <a:pt x="541" y="362"/>
                    <a:pt x="538" y="349"/>
                  </a:cubicBezTo>
                  <a:cubicBezTo>
                    <a:pt x="536" y="338"/>
                    <a:pt x="534" y="328"/>
                    <a:pt x="534" y="318"/>
                  </a:cubicBezTo>
                  <a:cubicBezTo>
                    <a:pt x="534" y="316"/>
                    <a:pt x="533" y="314"/>
                    <a:pt x="533" y="313"/>
                  </a:cubicBezTo>
                  <a:cubicBezTo>
                    <a:pt x="532" y="307"/>
                    <a:pt x="532" y="302"/>
                    <a:pt x="533" y="296"/>
                  </a:cubicBezTo>
                  <a:cubicBezTo>
                    <a:pt x="533" y="293"/>
                    <a:pt x="534" y="290"/>
                    <a:pt x="534" y="287"/>
                  </a:cubicBezTo>
                  <a:cubicBezTo>
                    <a:pt x="534" y="286"/>
                    <a:pt x="534" y="285"/>
                    <a:pt x="534" y="284"/>
                  </a:cubicBezTo>
                  <a:cubicBezTo>
                    <a:pt x="535" y="273"/>
                    <a:pt x="537" y="262"/>
                    <a:pt x="540" y="253"/>
                  </a:cubicBezTo>
                  <a:cubicBezTo>
                    <a:pt x="543" y="246"/>
                    <a:pt x="546" y="239"/>
                    <a:pt x="550" y="233"/>
                  </a:cubicBezTo>
                  <a:cubicBezTo>
                    <a:pt x="553" y="227"/>
                    <a:pt x="559" y="223"/>
                    <a:pt x="564" y="219"/>
                  </a:cubicBezTo>
                  <a:cubicBezTo>
                    <a:pt x="572" y="213"/>
                    <a:pt x="583" y="208"/>
                    <a:pt x="596" y="205"/>
                  </a:cubicBezTo>
                  <a:cubicBezTo>
                    <a:pt x="602" y="204"/>
                    <a:pt x="607" y="204"/>
                    <a:pt x="613" y="204"/>
                  </a:cubicBezTo>
                  <a:cubicBezTo>
                    <a:pt x="616" y="204"/>
                    <a:pt x="619" y="205"/>
                    <a:pt x="621" y="206"/>
                  </a:cubicBezTo>
                  <a:cubicBezTo>
                    <a:pt x="621" y="207"/>
                    <a:pt x="621" y="207"/>
                    <a:pt x="621" y="207"/>
                  </a:cubicBezTo>
                  <a:cubicBezTo>
                    <a:pt x="621" y="207"/>
                    <a:pt x="620" y="207"/>
                    <a:pt x="620" y="207"/>
                  </a:cubicBezTo>
                  <a:cubicBezTo>
                    <a:pt x="618" y="208"/>
                    <a:pt x="616" y="209"/>
                    <a:pt x="614" y="209"/>
                  </a:cubicBezTo>
                  <a:cubicBezTo>
                    <a:pt x="602" y="212"/>
                    <a:pt x="592" y="218"/>
                    <a:pt x="583" y="227"/>
                  </a:cubicBezTo>
                  <a:cubicBezTo>
                    <a:pt x="573" y="237"/>
                    <a:pt x="566" y="250"/>
                    <a:pt x="560" y="265"/>
                  </a:cubicBezTo>
                  <a:cubicBezTo>
                    <a:pt x="557" y="275"/>
                    <a:pt x="555" y="285"/>
                    <a:pt x="554" y="293"/>
                  </a:cubicBezTo>
                  <a:cubicBezTo>
                    <a:pt x="553" y="298"/>
                    <a:pt x="552" y="303"/>
                    <a:pt x="552" y="309"/>
                  </a:cubicBezTo>
                  <a:cubicBezTo>
                    <a:pt x="552" y="317"/>
                    <a:pt x="553" y="325"/>
                    <a:pt x="555" y="332"/>
                  </a:cubicBezTo>
                  <a:cubicBezTo>
                    <a:pt x="556" y="343"/>
                    <a:pt x="559" y="352"/>
                    <a:pt x="562" y="363"/>
                  </a:cubicBezTo>
                  <a:cubicBezTo>
                    <a:pt x="567" y="379"/>
                    <a:pt x="573" y="395"/>
                    <a:pt x="579" y="411"/>
                  </a:cubicBezTo>
                  <a:cubicBezTo>
                    <a:pt x="581" y="417"/>
                    <a:pt x="584" y="422"/>
                    <a:pt x="586" y="428"/>
                  </a:cubicBezTo>
                  <a:cubicBezTo>
                    <a:pt x="587" y="430"/>
                    <a:pt x="588" y="432"/>
                    <a:pt x="589" y="435"/>
                  </a:cubicBezTo>
                  <a:cubicBezTo>
                    <a:pt x="591" y="439"/>
                    <a:pt x="594" y="444"/>
                    <a:pt x="596" y="448"/>
                  </a:cubicBezTo>
                  <a:cubicBezTo>
                    <a:pt x="600" y="457"/>
                    <a:pt x="604" y="466"/>
                    <a:pt x="608" y="476"/>
                  </a:cubicBezTo>
                  <a:cubicBezTo>
                    <a:pt x="614" y="491"/>
                    <a:pt x="618" y="505"/>
                    <a:pt x="620" y="518"/>
                  </a:cubicBezTo>
                  <a:cubicBezTo>
                    <a:pt x="622" y="530"/>
                    <a:pt x="623" y="540"/>
                    <a:pt x="622" y="550"/>
                  </a:cubicBezTo>
                  <a:cubicBezTo>
                    <a:pt x="622" y="552"/>
                    <a:pt x="622" y="552"/>
                    <a:pt x="622" y="552"/>
                  </a:cubicBezTo>
                  <a:cubicBezTo>
                    <a:pt x="622" y="554"/>
                    <a:pt x="622" y="555"/>
                    <a:pt x="622" y="557"/>
                  </a:cubicBezTo>
                  <a:close/>
                  <a:moveTo>
                    <a:pt x="231" y="725"/>
                  </a:moveTo>
                  <a:cubicBezTo>
                    <a:pt x="232" y="724"/>
                    <a:pt x="232" y="724"/>
                    <a:pt x="232" y="724"/>
                  </a:cubicBezTo>
                  <a:cubicBezTo>
                    <a:pt x="235" y="720"/>
                    <a:pt x="240" y="715"/>
                    <a:pt x="245" y="711"/>
                  </a:cubicBezTo>
                  <a:cubicBezTo>
                    <a:pt x="249" y="709"/>
                    <a:pt x="253" y="706"/>
                    <a:pt x="258" y="705"/>
                  </a:cubicBezTo>
                  <a:cubicBezTo>
                    <a:pt x="260" y="705"/>
                    <a:pt x="261" y="704"/>
                    <a:pt x="263" y="703"/>
                  </a:cubicBezTo>
                  <a:cubicBezTo>
                    <a:pt x="264" y="703"/>
                    <a:pt x="265" y="702"/>
                    <a:pt x="265" y="701"/>
                  </a:cubicBezTo>
                  <a:cubicBezTo>
                    <a:pt x="265" y="699"/>
                    <a:pt x="264" y="698"/>
                    <a:pt x="263" y="698"/>
                  </a:cubicBezTo>
                  <a:cubicBezTo>
                    <a:pt x="262" y="697"/>
                    <a:pt x="260" y="697"/>
                    <a:pt x="260" y="697"/>
                  </a:cubicBezTo>
                  <a:cubicBezTo>
                    <a:pt x="259" y="697"/>
                    <a:pt x="258" y="697"/>
                    <a:pt x="258" y="697"/>
                  </a:cubicBezTo>
                  <a:cubicBezTo>
                    <a:pt x="251" y="697"/>
                    <a:pt x="244" y="700"/>
                    <a:pt x="240" y="702"/>
                  </a:cubicBezTo>
                  <a:cubicBezTo>
                    <a:pt x="234" y="706"/>
                    <a:pt x="229" y="710"/>
                    <a:pt x="224" y="715"/>
                  </a:cubicBezTo>
                  <a:cubicBezTo>
                    <a:pt x="223" y="716"/>
                    <a:pt x="223" y="716"/>
                    <a:pt x="223" y="716"/>
                  </a:cubicBezTo>
                  <a:cubicBezTo>
                    <a:pt x="222" y="717"/>
                    <a:pt x="221" y="718"/>
                    <a:pt x="220" y="720"/>
                  </a:cubicBezTo>
                  <a:cubicBezTo>
                    <a:pt x="220" y="720"/>
                    <a:pt x="220" y="720"/>
                    <a:pt x="219" y="719"/>
                  </a:cubicBezTo>
                  <a:cubicBezTo>
                    <a:pt x="217" y="718"/>
                    <a:pt x="215" y="716"/>
                    <a:pt x="213" y="713"/>
                  </a:cubicBezTo>
                  <a:cubicBezTo>
                    <a:pt x="211" y="710"/>
                    <a:pt x="211" y="707"/>
                    <a:pt x="212" y="704"/>
                  </a:cubicBezTo>
                  <a:cubicBezTo>
                    <a:pt x="213" y="703"/>
                    <a:pt x="214" y="702"/>
                    <a:pt x="215" y="700"/>
                  </a:cubicBezTo>
                  <a:cubicBezTo>
                    <a:pt x="219" y="696"/>
                    <a:pt x="223" y="693"/>
                    <a:pt x="228" y="690"/>
                  </a:cubicBezTo>
                  <a:cubicBezTo>
                    <a:pt x="236" y="686"/>
                    <a:pt x="242" y="683"/>
                    <a:pt x="248" y="681"/>
                  </a:cubicBezTo>
                  <a:cubicBezTo>
                    <a:pt x="250" y="680"/>
                    <a:pt x="253" y="679"/>
                    <a:pt x="255" y="678"/>
                  </a:cubicBezTo>
                  <a:cubicBezTo>
                    <a:pt x="259" y="677"/>
                    <a:pt x="262" y="676"/>
                    <a:pt x="266" y="675"/>
                  </a:cubicBezTo>
                  <a:cubicBezTo>
                    <a:pt x="269" y="674"/>
                    <a:pt x="273" y="673"/>
                    <a:pt x="276" y="672"/>
                  </a:cubicBezTo>
                  <a:cubicBezTo>
                    <a:pt x="283" y="671"/>
                    <a:pt x="290" y="669"/>
                    <a:pt x="297" y="669"/>
                  </a:cubicBezTo>
                  <a:cubicBezTo>
                    <a:pt x="300" y="669"/>
                    <a:pt x="303" y="668"/>
                    <a:pt x="305" y="667"/>
                  </a:cubicBezTo>
                  <a:cubicBezTo>
                    <a:pt x="306" y="666"/>
                    <a:pt x="307" y="665"/>
                    <a:pt x="307" y="663"/>
                  </a:cubicBezTo>
                  <a:cubicBezTo>
                    <a:pt x="307" y="662"/>
                    <a:pt x="306" y="661"/>
                    <a:pt x="305" y="661"/>
                  </a:cubicBezTo>
                  <a:cubicBezTo>
                    <a:pt x="302" y="659"/>
                    <a:pt x="299" y="659"/>
                    <a:pt x="295" y="660"/>
                  </a:cubicBezTo>
                  <a:cubicBezTo>
                    <a:pt x="292" y="660"/>
                    <a:pt x="289" y="661"/>
                    <a:pt x="284" y="660"/>
                  </a:cubicBezTo>
                  <a:cubicBezTo>
                    <a:pt x="283" y="660"/>
                    <a:pt x="282" y="660"/>
                    <a:pt x="282" y="659"/>
                  </a:cubicBezTo>
                  <a:cubicBezTo>
                    <a:pt x="281" y="657"/>
                    <a:pt x="280" y="656"/>
                    <a:pt x="280" y="654"/>
                  </a:cubicBezTo>
                  <a:cubicBezTo>
                    <a:pt x="275" y="642"/>
                    <a:pt x="273" y="631"/>
                    <a:pt x="273" y="620"/>
                  </a:cubicBezTo>
                  <a:cubicBezTo>
                    <a:pt x="273" y="619"/>
                    <a:pt x="273" y="617"/>
                    <a:pt x="273" y="615"/>
                  </a:cubicBezTo>
                  <a:cubicBezTo>
                    <a:pt x="273" y="601"/>
                    <a:pt x="276" y="588"/>
                    <a:pt x="283" y="571"/>
                  </a:cubicBezTo>
                  <a:cubicBezTo>
                    <a:pt x="288" y="560"/>
                    <a:pt x="295" y="549"/>
                    <a:pt x="304" y="539"/>
                  </a:cubicBezTo>
                  <a:cubicBezTo>
                    <a:pt x="313" y="528"/>
                    <a:pt x="324" y="520"/>
                    <a:pt x="338" y="513"/>
                  </a:cubicBezTo>
                  <a:cubicBezTo>
                    <a:pt x="348" y="507"/>
                    <a:pt x="360" y="503"/>
                    <a:pt x="372" y="500"/>
                  </a:cubicBezTo>
                  <a:cubicBezTo>
                    <a:pt x="376" y="499"/>
                    <a:pt x="379" y="499"/>
                    <a:pt x="383" y="498"/>
                  </a:cubicBezTo>
                  <a:cubicBezTo>
                    <a:pt x="384" y="498"/>
                    <a:pt x="386" y="498"/>
                    <a:pt x="388" y="498"/>
                  </a:cubicBezTo>
                  <a:cubicBezTo>
                    <a:pt x="389" y="498"/>
                    <a:pt x="390" y="497"/>
                    <a:pt x="391" y="497"/>
                  </a:cubicBezTo>
                  <a:cubicBezTo>
                    <a:pt x="392" y="496"/>
                    <a:pt x="393" y="495"/>
                    <a:pt x="393" y="495"/>
                  </a:cubicBezTo>
                  <a:cubicBezTo>
                    <a:pt x="394" y="494"/>
                    <a:pt x="393" y="494"/>
                    <a:pt x="393" y="493"/>
                  </a:cubicBezTo>
                  <a:cubicBezTo>
                    <a:pt x="393" y="492"/>
                    <a:pt x="392" y="491"/>
                    <a:pt x="391" y="491"/>
                  </a:cubicBezTo>
                  <a:cubicBezTo>
                    <a:pt x="391" y="491"/>
                    <a:pt x="391" y="491"/>
                    <a:pt x="391" y="491"/>
                  </a:cubicBezTo>
                  <a:cubicBezTo>
                    <a:pt x="390" y="491"/>
                    <a:pt x="390" y="491"/>
                    <a:pt x="389" y="491"/>
                  </a:cubicBezTo>
                  <a:cubicBezTo>
                    <a:pt x="384" y="490"/>
                    <a:pt x="379" y="490"/>
                    <a:pt x="375" y="491"/>
                  </a:cubicBezTo>
                  <a:cubicBezTo>
                    <a:pt x="354" y="494"/>
                    <a:pt x="335" y="502"/>
                    <a:pt x="319" y="513"/>
                  </a:cubicBezTo>
                  <a:cubicBezTo>
                    <a:pt x="301" y="526"/>
                    <a:pt x="287" y="543"/>
                    <a:pt x="277" y="562"/>
                  </a:cubicBezTo>
                  <a:cubicBezTo>
                    <a:pt x="272" y="572"/>
                    <a:pt x="268" y="584"/>
                    <a:pt x="265" y="598"/>
                  </a:cubicBezTo>
                  <a:cubicBezTo>
                    <a:pt x="265" y="598"/>
                    <a:pt x="265" y="599"/>
                    <a:pt x="265" y="599"/>
                  </a:cubicBezTo>
                  <a:cubicBezTo>
                    <a:pt x="264" y="599"/>
                    <a:pt x="264" y="600"/>
                    <a:pt x="264" y="600"/>
                  </a:cubicBezTo>
                  <a:cubicBezTo>
                    <a:pt x="264" y="601"/>
                    <a:pt x="264" y="601"/>
                    <a:pt x="264" y="601"/>
                  </a:cubicBezTo>
                  <a:cubicBezTo>
                    <a:pt x="263" y="601"/>
                    <a:pt x="263" y="601"/>
                    <a:pt x="263" y="601"/>
                  </a:cubicBezTo>
                  <a:cubicBezTo>
                    <a:pt x="262" y="600"/>
                    <a:pt x="261" y="600"/>
                    <a:pt x="261" y="599"/>
                  </a:cubicBezTo>
                  <a:cubicBezTo>
                    <a:pt x="258" y="598"/>
                    <a:pt x="256" y="596"/>
                    <a:pt x="253" y="595"/>
                  </a:cubicBezTo>
                  <a:cubicBezTo>
                    <a:pt x="237" y="583"/>
                    <a:pt x="225" y="567"/>
                    <a:pt x="216" y="550"/>
                  </a:cubicBezTo>
                  <a:cubicBezTo>
                    <a:pt x="211" y="540"/>
                    <a:pt x="207" y="531"/>
                    <a:pt x="205" y="521"/>
                  </a:cubicBezTo>
                  <a:cubicBezTo>
                    <a:pt x="203" y="513"/>
                    <a:pt x="200" y="504"/>
                    <a:pt x="200" y="495"/>
                  </a:cubicBezTo>
                  <a:cubicBezTo>
                    <a:pt x="200" y="493"/>
                    <a:pt x="200" y="491"/>
                    <a:pt x="200" y="490"/>
                  </a:cubicBezTo>
                  <a:cubicBezTo>
                    <a:pt x="199" y="483"/>
                    <a:pt x="199" y="477"/>
                    <a:pt x="200" y="470"/>
                  </a:cubicBezTo>
                  <a:cubicBezTo>
                    <a:pt x="200" y="468"/>
                    <a:pt x="200" y="466"/>
                    <a:pt x="200" y="464"/>
                  </a:cubicBezTo>
                  <a:cubicBezTo>
                    <a:pt x="200" y="464"/>
                    <a:pt x="200" y="463"/>
                    <a:pt x="200" y="462"/>
                  </a:cubicBezTo>
                  <a:cubicBezTo>
                    <a:pt x="200" y="459"/>
                    <a:pt x="201" y="457"/>
                    <a:pt x="201" y="455"/>
                  </a:cubicBezTo>
                  <a:cubicBezTo>
                    <a:pt x="201" y="454"/>
                    <a:pt x="202" y="454"/>
                    <a:pt x="202" y="453"/>
                  </a:cubicBezTo>
                  <a:cubicBezTo>
                    <a:pt x="203" y="453"/>
                    <a:pt x="205" y="453"/>
                    <a:pt x="207" y="453"/>
                  </a:cubicBezTo>
                  <a:cubicBezTo>
                    <a:pt x="209" y="453"/>
                    <a:pt x="212" y="453"/>
                    <a:pt x="214" y="453"/>
                  </a:cubicBezTo>
                  <a:cubicBezTo>
                    <a:pt x="219" y="453"/>
                    <a:pt x="225" y="453"/>
                    <a:pt x="230" y="453"/>
                  </a:cubicBezTo>
                  <a:cubicBezTo>
                    <a:pt x="246" y="452"/>
                    <a:pt x="261" y="449"/>
                    <a:pt x="274" y="444"/>
                  </a:cubicBezTo>
                  <a:cubicBezTo>
                    <a:pt x="290" y="438"/>
                    <a:pt x="304" y="430"/>
                    <a:pt x="318" y="418"/>
                  </a:cubicBezTo>
                  <a:cubicBezTo>
                    <a:pt x="326" y="412"/>
                    <a:pt x="333" y="405"/>
                    <a:pt x="339" y="398"/>
                  </a:cubicBezTo>
                  <a:cubicBezTo>
                    <a:pt x="340" y="397"/>
                    <a:pt x="341" y="397"/>
                    <a:pt x="341" y="396"/>
                  </a:cubicBezTo>
                  <a:cubicBezTo>
                    <a:pt x="342" y="396"/>
                    <a:pt x="342" y="396"/>
                    <a:pt x="342" y="396"/>
                  </a:cubicBezTo>
                  <a:cubicBezTo>
                    <a:pt x="343" y="394"/>
                    <a:pt x="343" y="392"/>
                    <a:pt x="341" y="391"/>
                  </a:cubicBezTo>
                  <a:cubicBezTo>
                    <a:pt x="340" y="389"/>
                    <a:pt x="338" y="388"/>
                    <a:pt x="336" y="390"/>
                  </a:cubicBezTo>
                  <a:cubicBezTo>
                    <a:pt x="335" y="390"/>
                    <a:pt x="334" y="391"/>
                    <a:pt x="333" y="391"/>
                  </a:cubicBezTo>
                  <a:cubicBezTo>
                    <a:pt x="332" y="392"/>
                    <a:pt x="331" y="394"/>
                    <a:pt x="330" y="395"/>
                  </a:cubicBezTo>
                  <a:cubicBezTo>
                    <a:pt x="329" y="396"/>
                    <a:pt x="328" y="397"/>
                    <a:pt x="327" y="398"/>
                  </a:cubicBezTo>
                  <a:cubicBezTo>
                    <a:pt x="318" y="406"/>
                    <a:pt x="309" y="414"/>
                    <a:pt x="298" y="421"/>
                  </a:cubicBezTo>
                  <a:cubicBezTo>
                    <a:pt x="283" y="431"/>
                    <a:pt x="269" y="437"/>
                    <a:pt x="254" y="440"/>
                  </a:cubicBezTo>
                  <a:cubicBezTo>
                    <a:pt x="248" y="441"/>
                    <a:pt x="241" y="443"/>
                    <a:pt x="234" y="443"/>
                  </a:cubicBezTo>
                  <a:cubicBezTo>
                    <a:pt x="231" y="443"/>
                    <a:pt x="227" y="443"/>
                    <a:pt x="224" y="443"/>
                  </a:cubicBezTo>
                  <a:cubicBezTo>
                    <a:pt x="216" y="443"/>
                    <a:pt x="208" y="443"/>
                    <a:pt x="200" y="443"/>
                  </a:cubicBezTo>
                  <a:cubicBezTo>
                    <a:pt x="183" y="443"/>
                    <a:pt x="167" y="439"/>
                    <a:pt x="151" y="432"/>
                  </a:cubicBezTo>
                  <a:cubicBezTo>
                    <a:pt x="149" y="431"/>
                    <a:pt x="148" y="430"/>
                    <a:pt x="146" y="429"/>
                  </a:cubicBezTo>
                  <a:cubicBezTo>
                    <a:pt x="148" y="429"/>
                    <a:pt x="148" y="429"/>
                    <a:pt x="148" y="429"/>
                  </a:cubicBezTo>
                  <a:cubicBezTo>
                    <a:pt x="153" y="429"/>
                    <a:pt x="157" y="429"/>
                    <a:pt x="162" y="429"/>
                  </a:cubicBezTo>
                  <a:cubicBezTo>
                    <a:pt x="163" y="429"/>
                    <a:pt x="164" y="429"/>
                    <a:pt x="166" y="428"/>
                  </a:cubicBezTo>
                  <a:cubicBezTo>
                    <a:pt x="167" y="428"/>
                    <a:pt x="167" y="426"/>
                    <a:pt x="167" y="425"/>
                  </a:cubicBezTo>
                  <a:cubicBezTo>
                    <a:pt x="167" y="424"/>
                    <a:pt x="166" y="423"/>
                    <a:pt x="165" y="423"/>
                  </a:cubicBezTo>
                  <a:cubicBezTo>
                    <a:pt x="163" y="422"/>
                    <a:pt x="159" y="421"/>
                    <a:pt x="156" y="421"/>
                  </a:cubicBezTo>
                  <a:cubicBezTo>
                    <a:pt x="148" y="419"/>
                    <a:pt x="141" y="417"/>
                    <a:pt x="134" y="414"/>
                  </a:cubicBezTo>
                  <a:cubicBezTo>
                    <a:pt x="133" y="413"/>
                    <a:pt x="132" y="413"/>
                    <a:pt x="131" y="412"/>
                  </a:cubicBezTo>
                  <a:cubicBezTo>
                    <a:pt x="130" y="411"/>
                    <a:pt x="129" y="409"/>
                    <a:pt x="129" y="408"/>
                  </a:cubicBezTo>
                  <a:cubicBezTo>
                    <a:pt x="129" y="404"/>
                    <a:pt x="128" y="401"/>
                    <a:pt x="131" y="398"/>
                  </a:cubicBezTo>
                  <a:cubicBezTo>
                    <a:pt x="131" y="397"/>
                    <a:pt x="132" y="397"/>
                    <a:pt x="132" y="397"/>
                  </a:cubicBezTo>
                  <a:cubicBezTo>
                    <a:pt x="133" y="398"/>
                    <a:pt x="133" y="398"/>
                    <a:pt x="133" y="398"/>
                  </a:cubicBezTo>
                  <a:cubicBezTo>
                    <a:pt x="136" y="399"/>
                    <a:pt x="139" y="400"/>
                    <a:pt x="142" y="401"/>
                  </a:cubicBezTo>
                  <a:cubicBezTo>
                    <a:pt x="149" y="404"/>
                    <a:pt x="156" y="406"/>
                    <a:pt x="163" y="406"/>
                  </a:cubicBezTo>
                  <a:cubicBezTo>
                    <a:pt x="163" y="406"/>
                    <a:pt x="163" y="406"/>
                    <a:pt x="163" y="406"/>
                  </a:cubicBezTo>
                  <a:cubicBezTo>
                    <a:pt x="164" y="406"/>
                    <a:pt x="164" y="406"/>
                    <a:pt x="165" y="406"/>
                  </a:cubicBezTo>
                  <a:cubicBezTo>
                    <a:pt x="166" y="406"/>
                    <a:pt x="167" y="406"/>
                    <a:pt x="168" y="406"/>
                  </a:cubicBezTo>
                  <a:cubicBezTo>
                    <a:pt x="170" y="406"/>
                    <a:pt x="171" y="404"/>
                    <a:pt x="171" y="403"/>
                  </a:cubicBezTo>
                  <a:cubicBezTo>
                    <a:pt x="172" y="402"/>
                    <a:pt x="171" y="400"/>
                    <a:pt x="170" y="399"/>
                  </a:cubicBezTo>
                  <a:cubicBezTo>
                    <a:pt x="167" y="398"/>
                    <a:pt x="164" y="397"/>
                    <a:pt x="161" y="397"/>
                  </a:cubicBezTo>
                  <a:cubicBezTo>
                    <a:pt x="154" y="395"/>
                    <a:pt x="147" y="392"/>
                    <a:pt x="140" y="388"/>
                  </a:cubicBezTo>
                  <a:cubicBezTo>
                    <a:pt x="140" y="388"/>
                    <a:pt x="140" y="388"/>
                    <a:pt x="140" y="388"/>
                  </a:cubicBezTo>
                  <a:cubicBezTo>
                    <a:pt x="140" y="388"/>
                    <a:pt x="140" y="388"/>
                    <a:pt x="140" y="388"/>
                  </a:cubicBezTo>
                  <a:cubicBezTo>
                    <a:pt x="141" y="387"/>
                    <a:pt x="141" y="387"/>
                    <a:pt x="141" y="387"/>
                  </a:cubicBezTo>
                  <a:cubicBezTo>
                    <a:pt x="143" y="387"/>
                    <a:pt x="144" y="386"/>
                    <a:pt x="146" y="386"/>
                  </a:cubicBezTo>
                  <a:cubicBezTo>
                    <a:pt x="157" y="383"/>
                    <a:pt x="166" y="383"/>
                    <a:pt x="174" y="384"/>
                  </a:cubicBezTo>
                  <a:cubicBezTo>
                    <a:pt x="176" y="384"/>
                    <a:pt x="178" y="385"/>
                    <a:pt x="179" y="385"/>
                  </a:cubicBezTo>
                  <a:cubicBezTo>
                    <a:pt x="184" y="385"/>
                    <a:pt x="184" y="385"/>
                    <a:pt x="184" y="385"/>
                  </a:cubicBezTo>
                  <a:cubicBezTo>
                    <a:pt x="186" y="385"/>
                    <a:pt x="189" y="386"/>
                    <a:pt x="191" y="386"/>
                  </a:cubicBezTo>
                  <a:cubicBezTo>
                    <a:pt x="193" y="386"/>
                    <a:pt x="193" y="386"/>
                    <a:pt x="193" y="386"/>
                  </a:cubicBezTo>
                  <a:cubicBezTo>
                    <a:pt x="197" y="386"/>
                    <a:pt x="200" y="386"/>
                    <a:pt x="203" y="386"/>
                  </a:cubicBezTo>
                  <a:cubicBezTo>
                    <a:pt x="206" y="386"/>
                    <a:pt x="206" y="386"/>
                    <a:pt x="206" y="386"/>
                  </a:cubicBezTo>
                  <a:cubicBezTo>
                    <a:pt x="213" y="385"/>
                    <a:pt x="221" y="384"/>
                    <a:pt x="228" y="383"/>
                  </a:cubicBezTo>
                  <a:cubicBezTo>
                    <a:pt x="230" y="382"/>
                    <a:pt x="230" y="382"/>
                    <a:pt x="230" y="382"/>
                  </a:cubicBezTo>
                  <a:cubicBezTo>
                    <a:pt x="234" y="381"/>
                    <a:pt x="238" y="380"/>
                    <a:pt x="242" y="379"/>
                  </a:cubicBezTo>
                  <a:cubicBezTo>
                    <a:pt x="250" y="376"/>
                    <a:pt x="257" y="373"/>
                    <a:pt x="264" y="369"/>
                  </a:cubicBezTo>
                  <a:cubicBezTo>
                    <a:pt x="274" y="363"/>
                    <a:pt x="282" y="356"/>
                    <a:pt x="288" y="348"/>
                  </a:cubicBezTo>
                  <a:cubicBezTo>
                    <a:pt x="290" y="345"/>
                    <a:pt x="290" y="345"/>
                    <a:pt x="290" y="345"/>
                  </a:cubicBezTo>
                  <a:cubicBezTo>
                    <a:pt x="294" y="341"/>
                    <a:pt x="297" y="337"/>
                    <a:pt x="300" y="332"/>
                  </a:cubicBezTo>
                  <a:cubicBezTo>
                    <a:pt x="302" y="330"/>
                    <a:pt x="302" y="328"/>
                    <a:pt x="303" y="326"/>
                  </a:cubicBezTo>
                  <a:cubicBezTo>
                    <a:pt x="304" y="325"/>
                    <a:pt x="303" y="324"/>
                    <a:pt x="303" y="323"/>
                  </a:cubicBezTo>
                  <a:cubicBezTo>
                    <a:pt x="303" y="322"/>
                    <a:pt x="302" y="322"/>
                    <a:pt x="301" y="321"/>
                  </a:cubicBezTo>
                  <a:cubicBezTo>
                    <a:pt x="300" y="321"/>
                    <a:pt x="299" y="321"/>
                    <a:pt x="298" y="321"/>
                  </a:cubicBezTo>
                  <a:cubicBezTo>
                    <a:pt x="297" y="322"/>
                    <a:pt x="296" y="322"/>
                    <a:pt x="296" y="323"/>
                  </a:cubicBezTo>
                  <a:cubicBezTo>
                    <a:pt x="295" y="325"/>
                    <a:pt x="294" y="326"/>
                    <a:pt x="293" y="328"/>
                  </a:cubicBezTo>
                  <a:cubicBezTo>
                    <a:pt x="292" y="329"/>
                    <a:pt x="291" y="330"/>
                    <a:pt x="290" y="331"/>
                  </a:cubicBezTo>
                  <a:cubicBezTo>
                    <a:pt x="285" y="338"/>
                    <a:pt x="280" y="344"/>
                    <a:pt x="274" y="349"/>
                  </a:cubicBezTo>
                  <a:cubicBezTo>
                    <a:pt x="263" y="360"/>
                    <a:pt x="251" y="367"/>
                    <a:pt x="235" y="371"/>
                  </a:cubicBezTo>
                  <a:cubicBezTo>
                    <a:pt x="229" y="373"/>
                    <a:pt x="223" y="374"/>
                    <a:pt x="218" y="375"/>
                  </a:cubicBezTo>
                  <a:cubicBezTo>
                    <a:pt x="215" y="375"/>
                    <a:pt x="213" y="375"/>
                    <a:pt x="211" y="376"/>
                  </a:cubicBezTo>
                  <a:cubicBezTo>
                    <a:pt x="211" y="376"/>
                    <a:pt x="210" y="376"/>
                    <a:pt x="209" y="376"/>
                  </a:cubicBezTo>
                  <a:cubicBezTo>
                    <a:pt x="201" y="376"/>
                    <a:pt x="192" y="376"/>
                    <a:pt x="184" y="376"/>
                  </a:cubicBezTo>
                  <a:cubicBezTo>
                    <a:pt x="182" y="376"/>
                    <a:pt x="180" y="375"/>
                    <a:pt x="180" y="373"/>
                  </a:cubicBezTo>
                  <a:cubicBezTo>
                    <a:pt x="179" y="372"/>
                    <a:pt x="178" y="370"/>
                    <a:pt x="178" y="368"/>
                  </a:cubicBezTo>
                  <a:cubicBezTo>
                    <a:pt x="177" y="367"/>
                    <a:pt x="176" y="365"/>
                    <a:pt x="175" y="363"/>
                  </a:cubicBezTo>
                  <a:cubicBezTo>
                    <a:pt x="172" y="354"/>
                    <a:pt x="167" y="345"/>
                    <a:pt x="160" y="336"/>
                  </a:cubicBezTo>
                  <a:cubicBezTo>
                    <a:pt x="155" y="330"/>
                    <a:pt x="150" y="325"/>
                    <a:pt x="144" y="321"/>
                  </a:cubicBezTo>
                  <a:cubicBezTo>
                    <a:pt x="138" y="316"/>
                    <a:pt x="130" y="313"/>
                    <a:pt x="120" y="311"/>
                  </a:cubicBezTo>
                  <a:cubicBezTo>
                    <a:pt x="112" y="310"/>
                    <a:pt x="103" y="308"/>
                    <a:pt x="94" y="307"/>
                  </a:cubicBezTo>
                  <a:cubicBezTo>
                    <a:pt x="87" y="307"/>
                    <a:pt x="79" y="306"/>
                    <a:pt x="72" y="305"/>
                  </a:cubicBezTo>
                  <a:cubicBezTo>
                    <a:pt x="70" y="304"/>
                    <a:pt x="70" y="304"/>
                    <a:pt x="70" y="304"/>
                  </a:cubicBezTo>
                  <a:cubicBezTo>
                    <a:pt x="66" y="304"/>
                    <a:pt x="63" y="303"/>
                    <a:pt x="60" y="301"/>
                  </a:cubicBezTo>
                  <a:cubicBezTo>
                    <a:pt x="60" y="301"/>
                    <a:pt x="60" y="301"/>
                    <a:pt x="60" y="301"/>
                  </a:cubicBezTo>
                  <a:cubicBezTo>
                    <a:pt x="60" y="301"/>
                    <a:pt x="60" y="301"/>
                    <a:pt x="60" y="301"/>
                  </a:cubicBezTo>
                  <a:cubicBezTo>
                    <a:pt x="61" y="300"/>
                    <a:pt x="61" y="300"/>
                    <a:pt x="61" y="300"/>
                  </a:cubicBezTo>
                  <a:cubicBezTo>
                    <a:pt x="62" y="299"/>
                    <a:pt x="63" y="298"/>
                    <a:pt x="64" y="298"/>
                  </a:cubicBezTo>
                  <a:cubicBezTo>
                    <a:pt x="66" y="296"/>
                    <a:pt x="68" y="295"/>
                    <a:pt x="70" y="294"/>
                  </a:cubicBezTo>
                  <a:cubicBezTo>
                    <a:pt x="78" y="288"/>
                    <a:pt x="83" y="280"/>
                    <a:pt x="85" y="269"/>
                  </a:cubicBezTo>
                  <a:cubicBezTo>
                    <a:pt x="86" y="268"/>
                    <a:pt x="86" y="267"/>
                    <a:pt x="86" y="266"/>
                  </a:cubicBezTo>
                  <a:cubicBezTo>
                    <a:pt x="86" y="265"/>
                    <a:pt x="85" y="263"/>
                    <a:pt x="84" y="262"/>
                  </a:cubicBezTo>
                  <a:cubicBezTo>
                    <a:pt x="83" y="261"/>
                    <a:pt x="82" y="260"/>
                    <a:pt x="80" y="261"/>
                  </a:cubicBezTo>
                  <a:cubicBezTo>
                    <a:pt x="79" y="261"/>
                    <a:pt x="79" y="261"/>
                    <a:pt x="78" y="262"/>
                  </a:cubicBezTo>
                  <a:cubicBezTo>
                    <a:pt x="77" y="263"/>
                    <a:pt x="76" y="265"/>
                    <a:pt x="75" y="267"/>
                  </a:cubicBezTo>
                  <a:cubicBezTo>
                    <a:pt x="75" y="267"/>
                    <a:pt x="75" y="267"/>
                    <a:pt x="75" y="267"/>
                  </a:cubicBezTo>
                  <a:cubicBezTo>
                    <a:pt x="70" y="276"/>
                    <a:pt x="63" y="284"/>
                    <a:pt x="54" y="289"/>
                  </a:cubicBezTo>
                  <a:cubicBezTo>
                    <a:pt x="52" y="291"/>
                    <a:pt x="49" y="292"/>
                    <a:pt x="46" y="293"/>
                  </a:cubicBezTo>
                  <a:cubicBezTo>
                    <a:pt x="45" y="294"/>
                    <a:pt x="43" y="294"/>
                    <a:pt x="42" y="293"/>
                  </a:cubicBezTo>
                  <a:cubicBezTo>
                    <a:pt x="35" y="289"/>
                    <a:pt x="29" y="284"/>
                    <a:pt x="25" y="278"/>
                  </a:cubicBezTo>
                  <a:cubicBezTo>
                    <a:pt x="25" y="277"/>
                    <a:pt x="25" y="277"/>
                    <a:pt x="25" y="277"/>
                  </a:cubicBezTo>
                  <a:cubicBezTo>
                    <a:pt x="26" y="276"/>
                    <a:pt x="28" y="274"/>
                    <a:pt x="30" y="273"/>
                  </a:cubicBezTo>
                  <a:cubicBezTo>
                    <a:pt x="35" y="268"/>
                    <a:pt x="38" y="261"/>
                    <a:pt x="40" y="254"/>
                  </a:cubicBezTo>
                  <a:cubicBezTo>
                    <a:pt x="41" y="251"/>
                    <a:pt x="41" y="248"/>
                    <a:pt x="41" y="245"/>
                  </a:cubicBezTo>
                  <a:cubicBezTo>
                    <a:pt x="40" y="241"/>
                    <a:pt x="39" y="238"/>
                    <a:pt x="39" y="235"/>
                  </a:cubicBezTo>
                  <a:cubicBezTo>
                    <a:pt x="38" y="233"/>
                    <a:pt x="39" y="232"/>
                    <a:pt x="40" y="231"/>
                  </a:cubicBezTo>
                  <a:cubicBezTo>
                    <a:pt x="42" y="230"/>
                    <a:pt x="42" y="230"/>
                    <a:pt x="42" y="230"/>
                  </a:cubicBezTo>
                  <a:cubicBezTo>
                    <a:pt x="45" y="228"/>
                    <a:pt x="47" y="226"/>
                    <a:pt x="50" y="224"/>
                  </a:cubicBezTo>
                  <a:cubicBezTo>
                    <a:pt x="59" y="217"/>
                    <a:pt x="66" y="211"/>
                    <a:pt x="72" y="205"/>
                  </a:cubicBezTo>
                  <a:cubicBezTo>
                    <a:pt x="76" y="201"/>
                    <a:pt x="76" y="201"/>
                    <a:pt x="76" y="201"/>
                  </a:cubicBezTo>
                  <a:cubicBezTo>
                    <a:pt x="84" y="192"/>
                    <a:pt x="94" y="183"/>
                    <a:pt x="103" y="175"/>
                  </a:cubicBezTo>
                  <a:cubicBezTo>
                    <a:pt x="109" y="168"/>
                    <a:pt x="117" y="162"/>
                    <a:pt x="125" y="156"/>
                  </a:cubicBezTo>
                  <a:cubicBezTo>
                    <a:pt x="127" y="154"/>
                    <a:pt x="129" y="152"/>
                    <a:pt x="132" y="151"/>
                  </a:cubicBezTo>
                  <a:cubicBezTo>
                    <a:pt x="133" y="150"/>
                    <a:pt x="133" y="150"/>
                    <a:pt x="133" y="150"/>
                  </a:cubicBezTo>
                  <a:cubicBezTo>
                    <a:pt x="141" y="145"/>
                    <a:pt x="149" y="141"/>
                    <a:pt x="157" y="137"/>
                  </a:cubicBezTo>
                  <a:cubicBezTo>
                    <a:pt x="158" y="136"/>
                    <a:pt x="160" y="135"/>
                    <a:pt x="161" y="135"/>
                  </a:cubicBezTo>
                  <a:cubicBezTo>
                    <a:pt x="162" y="134"/>
                    <a:pt x="162" y="134"/>
                    <a:pt x="162" y="134"/>
                  </a:cubicBezTo>
                  <a:cubicBezTo>
                    <a:pt x="164" y="133"/>
                    <a:pt x="165" y="132"/>
                    <a:pt x="165" y="130"/>
                  </a:cubicBezTo>
                  <a:cubicBezTo>
                    <a:pt x="166" y="128"/>
                    <a:pt x="166" y="128"/>
                    <a:pt x="166" y="128"/>
                  </a:cubicBezTo>
                  <a:cubicBezTo>
                    <a:pt x="166" y="126"/>
                    <a:pt x="166" y="125"/>
                    <a:pt x="167" y="123"/>
                  </a:cubicBezTo>
                  <a:cubicBezTo>
                    <a:pt x="168" y="112"/>
                    <a:pt x="172" y="101"/>
                    <a:pt x="178" y="88"/>
                  </a:cubicBezTo>
                  <a:cubicBezTo>
                    <a:pt x="184" y="76"/>
                    <a:pt x="192" y="65"/>
                    <a:pt x="202" y="56"/>
                  </a:cubicBezTo>
                  <a:cubicBezTo>
                    <a:pt x="214" y="44"/>
                    <a:pt x="228" y="35"/>
                    <a:pt x="244" y="29"/>
                  </a:cubicBezTo>
                  <a:cubicBezTo>
                    <a:pt x="256" y="25"/>
                    <a:pt x="269" y="22"/>
                    <a:pt x="282" y="23"/>
                  </a:cubicBezTo>
                  <a:cubicBezTo>
                    <a:pt x="296" y="23"/>
                    <a:pt x="308" y="26"/>
                    <a:pt x="321" y="31"/>
                  </a:cubicBezTo>
                  <a:cubicBezTo>
                    <a:pt x="324" y="33"/>
                    <a:pt x="326" y="34"/>
                    <a:pt x="328" y="36"/>
                  </a:cubicBezTo>
                  <a:cubicBezTo>
                    <a:pt x="330" y="37"/>
                    <a:pt x="331" y="38"/>
                    <a:pt x="332" y="38"/>
                  </a:cubicBezTo>
                  <a:cubicBezTo>
                    <a:pt x="332" y="39"/>
                    <a:pt x="331" y="39"/>
                    <a:pt x="328" y="41"/>
                  </a:cubicBezTo>
                  <a:cubicBezTo>
                    <a:pt x="321" y="45"/>
                    <a:pt x="314" y="49"/>
                    <a:pt x="306" y="56"/>
                  </a:cubicBezTo>
                  <a:cubicBezTo>
                    <a:pt x="297" y="63"/>
                    <a:pt x="289" y="72"/>
                    <a:pt x="281" y="84"/>
                  </a:cubicBezTo>
                  <a:cubicBezTo>
                    <a:pt x="271" y="97"/>
                    <a:pt x="265" y="113"/>
                    <a:pt x="263" y="130"/>
                  </a:cubicBezTo>
                  <a:cubicBezTo>
                    <a:pt x="262" y="131"/>
                    <a:pt x="262" y="131"/>
                    <a:pt x="262" y="131"/>
                  </a:cubicBezTo>
                  <a:cubicBezTo>
                    <a:pt x="262" y="135"/>
                    <a:pt x="262" y="138"/>
                    <a:pt x="262" y="142"/>
                  </a:cubicBezTo>
                  <a:cubicBezTo>
                    <a:pt x="262" y="158"/>
                    <a:pt x="266" y="172"/>
                    <a:pt x="274" y="184"/>
                  </a:cubicBezTo>
                  <a:cubicBezTo>
                    <a:pt x="282" y="196"/>
                    <a:pt x="292" y="206"/>
                    <a:pt x="305" y="213"/>
                  </a:cubicBezTo>
                  <a:cubicBezTo>
                    <a:pt x="306" y="214"/>
                    <a:pt x="306" y="214"/>
                    <a:pt x="306" y="214"/>
                  </a:cubicBezTo>
                  <a:cubicBezTo>
                    <a:pt x="306" y="214"/>
                    <a:pt x="307" y="214"/>
                    <a:pt x="308" y="215"/>
                  </a:cubicBezTo>
                  <a:cubicBezTo>
                    <a:pt x="309" y="215"/>
                    <a:pt x="309" y="216"/>
                    <a:pt x="309" y="217"/>
                  </a:cubicBezTo>
                  <a:cubicBezTo>
                    <a:pt x="309" y="220"/>
                    <a:pt x="310" y="224"/>
                    <a:pt x="311" y="227"/>
                  </a:cubicBezTo>
                  <a:cubicBezTo>
                    <a:pt x="312" y="233"/>
                    <a:pt x="314" y="238"/>
                    <a:pt x="317" y="243"/>
                  </a:cubicBezTo>
                  <a:cubicBezTo>
                    <a:pt x="320" y="249"/>
                    <a:pt x="325" y="255"/>
                    <a:pt x="329" y="260"/>
                  </a:cubicBezTo>
                  <a:cubicBezTo>
                    <a:pt x="330" y="262"/>
                    <a:pt x="331" y="263"/>
                    <a:pt x="333" y="265"/>
                  </a:cubicBezTo>
                  <a:cubicBezTo>
                    <a:pt x="333" y="266"/>
                    <a:pt x="334" y="266"/>
                    <a:pt x="334" y="266"/>
                  </a:cubicBezTo>
                  <a:cubicBezTo>
                    <a:pt x="339" y="271"/>
                    <a:pt x="344" y="275"/>
                    <a:pt x="349" y="279"/>
                  </a:cubicBezTo>
                  <a:cubicBezTo>
                    <a:pt x="355" y="284"/>
                    <a:pt x="361" y="289"/>
                    <a:pt x="367" y="293"/>
                  </a:cubicBezTo>
                  <a:cubicBezTo>
                    <a:pt x="370" y="295"/>
                    <a:pt x="372" y="296"/>
                    <a:pt x="374" y="298"/>
                  </a:cubicBezTo>
                  <a:cubicBezTo>
                    <a:pt x="391" y="310"/>
                    <a:pt x="408" y="322"/>
                    <a:pt x="422" y="333"/>
                  </a:cubicBezTo>
                  <a:cubicBezTo>
                    <a:pt x="430" y="339"/>
                    <a:pt x="439" y="346"/>
                    <a:pt x="447" y="353"/>
                  </a:cubicBezTo>
                  <a:cubicBezTo>
                    <a:pt x="451" y="357"/>
                    <a:pt x="456" y="361"/>
                    <a:pt x="462" y="366"/>
                  </a:cubicBezTo>
                  <a:cubicBezTo>
                    <a:pt x="471" y="374"/>
                    <a:pt x="478" y="382"/>
                    <a:pt x="484" y="391"/>
                  </a:cubicBezTo>
                  <a:cubicBezTo>
                    <a:pt x="485" y="392"/>
                    <a:pt x="486" y="394"/>
                    <a:pt x="488" y="396"/>
                  </a:cubicBezTo>
                  <a:cubicBezTo>
                    <a:pt x="491" y="400"/>
                    <a:pt x="494" y="404"/>
                    <a:pt x="497" y="409"/>
                  </a:cubicBezTo>
                  <a:cubicBezTo>
                    <a:pt x="511" y="430"/>
                    <a:pt x="521" y="453"/>
                    <a:pt x="526" y="478"/>
                  </a:cubicBezTo>
                  <a:cubicBezTo>
                    <a:pt x="527" y="483"/>
                    <a:pt x="527" y="488"/>
                    <a:pt x="528" y="493"/>
                  </a:cubicBezTo>
                  <a:cubicBezTo>
                    <a:pt x="529" y="496"/>
                    <a:pt x="529" y="499"/>
                    <a:pt x="530" y="502"/>
                  </a:cubicBezTo>
                  <a:cubicBezTo>
                    <a:pt x="530" y="504"/>
                    <a:pt x="530" y="505"/>
                    <a:pt x="530" y="507"/>
                  </a:cubicBezTo>
                  <a:cubicBezTo>
                    <a:pt x="530" y="508"/>
                    <a:pt x="530" y="508"/>
                    <a:pt x="530" y="508"/>
                  </a:cubicBezTo>
                  <a:cubicBezTo>
                    <a:pt x="530" y="512"/>
                    <a:pt x="530" y="516"/>
                    <a:pt x="531" y="520"/>
                  </a:cubicBezTo>
                  <a:cubicBezTo>
                    <a:pt x="531" y="522"/>
                    <a:pt x="531" y="525"/>
                    <a:pt x="531" y="527"/>
                  </a:cubicBezTo>
                  <a:cubicBezTo>
                    <a:pt x="531" y="528"/>
                    <a:pt x="531" y="528"/>
                    <a:pt x="531" y="528"/>
                  </a:cubicBezTo>
                  <a:cubicBezTo>
                    <a:pt x="531" y="533"/>
                    <a:pt x="531" y="538"/>
                    <a:pt x="531" y="543"/>
                  </a:cubicBezTo>
                  <a:cubicBezTo>
                    <a:pt x="531" y="546"/>
                    <a:pt x="531" y="546"/>
                    <a:pt x="531" y="546"/>
                  </a:cubicBezTo>
                  <a:cubicBezTo>
                    <a:pt x="531" y="552"/>
                    <a:pt x="531" y="556"/>
                    <a:pt x="530" y="561"/>
                  </a:cubicBezTo>
                  <a:cubicBezTo>
                    <a:pt x="530" y="563"/>
                    <a:pt x="530" y="565"/>
                    <a:pt x="530" y="567"/>
                  </a:cubicBezTo>
                  <a:cubicBezTo>
                    <a:pt x="529" y="570"/>
                    <a:pt x="529" y="573"/>
                    <a:pt x="528" y="575"/>
                  </a:cubicBezTo>
                  <a:cubicBezTo>
                    <a:pt x="528" y="577"/>
                    <a:pt x="528" y="578"/>
                    <a:pt x="527" y="580"/>
                  </a:cubicBezTo>
                  <a:cubicBezTo>
                    <a:pt x="527" y="583"/>
                    <a:pt x="526" y="585"/>
                    <a:pt x="526" y="588"/>
                  </a:cubicBezTo>
                  <a:cubicBezTo>
                    <a:pt x="523" y="596"/>
                    <a:pt x="520" y="605"/>
                    <a:pt x="517" y="613"/>
                  </a:cubicBezTo>
                  <a:cubicBezTo>
                    <a:pt x="513" y="621"/>
                    <a:pt x="509" y="629"/>
                    <a:pt x="505" y="635"/>
                  </a:cubicBezTo>
                  <a:cubicBezTo>
                    <a:pt x="496" y="648"/>
                    <a:pt x="487" y="660"/>
                    <a:pt x="475" y="670"/>
                  </a:cubicBezTo>
                  <a:cubicBezTo>
                    <a:pt x="467" y="678"/>
                    <a:pt x="458" y="685"/>
                    <a:pt x="446" y="692"/>
                  </a:cubicBezTo>
                  <a:cubicBezTo>
                    <a:pt x="425" y="704"/>
                    <a:pt x="401" y="713"/>
                    <a:pt x="374" y="720"/>
                  </a:cubicBezTo>
                  <a:cubicBezTo>
                    <a:pt x="363" y="723"/>
                    <a:pt x="351" y="725"/>
                    <a:pt x="340" y="727"/>
                  </a:cubicBezTo>
                  <a:cubicBezTo>
                    <a:pt x="339" y="727"/>
                    <a:pt x="338" y="727"/>
                    <a:pt x="337" y="727"/>
                  </a:cubicBezTo>
                  <a:cubicBezTo>
                    <a:pt x="332" y="728"/>
                    <a:pt x="327" y="729"/>
                    <a:pt x="322" y="729"/>
                  </a:cubicBezTo>
                  <a:cubicBezTo>
                    <a:pt x="315" y="730"/>
                    <a:pt x="308" y="730"/>
                    <a:pt x="302" y="730"/>
                  </a:cubicBezTo>
                  <a:cubicBezTo>
                    <a:pt x="299" y="731"/>
                    <a:pt x="296" y="731"/>
                    <a:pt x="294" y="731"/>
                  </a:cubicBezTo>
                  <a:cubicBezTo>
                    <a:pt x="292" y="731"/>
                    <a:pt x="290" y="731"/>
                    <a:pt x="289" y="731"/>
                  </a:cubicBezTo>
                  <a:cubicBezTo>
                    <a:pt x="283" y="732"/>
                    <a:pt x="276" y="732"/>
                    <a:pt x="269" y="731"/>
                  </a:cubicBezTo>
                  <a:cubicBezTo>
                    <a:pt x="267" y="731"/>
                    <a:pt x="264" y="731"/>
                    <a:pt x="262" y="731"/>
                  </a:cubicBezTo>
                  <a:cubicBezTo>
                    <a:pt x="260" y="731"/>
                    <a:pt x="258" y="731"/>
                    <a:pt x="257" y="730"/>
                  </a:cubicBezTo>
                  <a:cubicBezTo>
                    <a:pt x="249" y="730"/>
                    <a:pt x="240" y="729"/>
                    <a:pt x="231" y="725"/>
                  </a:cubicBezTo>
                  <a:close/>
                  <a:moveTo>
                    <a:pt x="217" y="658"/>
                  </a:moveTo>
                  <a:cubicBezTo>
                    <a:pt x="219" y="655"/>
                    <a:pt x="222" y="652"/>
                    <a:pt x="225" y="650"/>
                  </a:cubicBezTo>
                  <a:cubicBezTo>
                    <a:pt x="230" y="646"/>
                    <a:pt x="235" y="644"/>
                    <a:pt x="241" y="642"/>
                  </a:cubicBezTo>
                  <a:cubicBezTo>
                    <a:pt x="243" y="642"/>
                    <a:pt x="244" y="641"/>
                    <a:pt x="245" y="641"/>
                  </a:cubicBezTo>
                  <a:cubicBezTo>
                    <a:pt x="246" y="640"/>
                    <a:pt x="247" y="639"/>
                    <a:pt x="247" y="638"/>
                  </a:cubicBezTo>
                  <a:cubicBezTo>
                    <a:pt x="247" y="637"/>
                    <a:pt x="246" y="636"/>
                    <a:pt x="245" y="635"/>
                  </a:cubicBezTo>
                  <a:cubicBezTo>
                    <a:pt x="244" y="634"/>
                    <a:pt x="241" y="634"/>
                    <a:pt x="239" y="634"/>
                  </a:cubicBezTo>
                  <a:cubicBezTo>
                    <a:pt x="238" y="634"/>
                    <a:pt x="238" y="634"/>
                    <a:pt x="238" y="634"/>
                  </a:cubicBezTo>
                  <a:cubicBezTo>
                    <a:pt x="238" y="634"/>
                    <a:pt x="238" y="634"/>
                    <a:pt x="238" y="634"/>
                  </a:cubicBezTo>
                  <a:cubicBezTo>
                    <a:pt x="236" y="634"/>
                    <a:pt x="232" y="634"/>
                    <a:pt x="228" y="636"/>
                  </a:cubicBezTo>
                  <a:cubicBezTo>
                    <a:pt x="222" y="638"/>
                    <a:pt x="217" y="641"/>
                    <a:pt x="213" y="645"/>
                  </a:cubicBezTo>
                  <a:cubicBezTo>
                    <a:pt x="212" y="646"/>
                    <a:pt x="211" y="647"/>
                    <a:pt x="210" y="648"/>
                  </a:cubicBezTo>
                  <a:cubicBezTo>
                    <a:pt x="209" y="649"/>
                    <a:pt x="208" y="650"/>
                    <a:pt x="206" y="652"/>
                  </a:cubicBezTo>
                  <a:cubicBezTo>
                    <a:pt x="206" y="652"/>
                    <a:pt x="206" y="652"/>
                    <a:pt x="205" y="652"/>
                  </a:cubicBezTo>
                  <a:cubicBezTo>
                    <a:pt x="205" y="652"/>
                    <a:pt x="204" y="652"/>
                    <a:pt x="204" y="651"/>
                  </a:cubicBezTo>
                  <a:cubicBezTo>
                    <a:pt x="203" y="648"/>
                    <a:pt x="202" y="646"/>
                    <a:pt x="203" y="643"/>
                  </a:cubicBezTo>
                  <a:cubicBezTo>
                    <a:pt x="204" y="641"/>
                    <a:pt x="205" y="639"/>
                    <a:pt x="207" y="638"/>
                  </a:cubicBezTo>
                  <a:cubicBezTo>
                    <a:pt x="208" y="636"/>
                    <a:pt x="211" y="634"/>
                    <a:pt x="213" y="632"/>
                  </a:cubicBezTo>
                  <a:cubicBezTo>
                    <a:pt x="218" y="629"/>
                    <a:pt x="224" y="626"/>
                    <a:pt x="231" y="624"/>
                  </a:cubicBezTo>
                  <a:cubicBezTo>
                    <a:pt x="241" y="620"/>
                    <a:pt x="252" y="617"/>
                    <a:pt x="261" y="616"/>
                  </a:cubicBezTo>
                  <a:cubicBezTo>
                    <a:pt x="262" y="616"/>
                    <a:pt x="262" y="616"/>
                    <a:pt x="262" y="616"/>
                  </a:cubicBezTo>
                  <a:cubicBezTo>
                    <a:pt x="263" y="617"/>
                    <a:pt x="263" y="617"/>
                    <a:pt x="263" y="617"/>
                  </a:cubicBezTo>
                  <a:cubicBezTo>
                    <a:pt x="263" y="617"/>
                    <a:pt x="263" y="617"/>
                    <a:pt x="263" y="617"/>
                  </a:cubicBezTo>
                  <a:cubicBezTo>
                    <a:pt x="263" y="618"/>
                    <a:pt x="263" y="619"/>
                    <a:pt x="263" y="620"/>
                  </a:cubicBezTo>
                  <a:cubicBezTo>
                    <a:pt x="263" y="627"/>
                    <a:pt x="264" y="635"/>
                    <a:pt x="266" y="644"/>
                  </a:cubicBezTo>
                  <a:cubicBezTo>
                    <a:pt x="267" y="647"/>
                    <a:pt x="268" y="651"/>
                    <a:pt x="269" y="654"/>
                  </a:cubicBezTo>
                  <a:cubicBezTo>
                    <a:pt x="270" y="655"/>
                    <a:pt x="270" y="657"/>
                    <a:pt x="271" y="658"/>
                  </a:cubicBezTo>
                  <a:cubicBezTo>
                    <a:pt x="271" y="659"/>
                    <a:pt x="271" y="659"/>
                    <a:pt x="272" y="660"/>
                  </a:cubicBezTo>
                  <a:cubicBezTo>
                    <a:pt x="272" y="661"/>
                    <a:pt x="272" y="661"/>
                    <a:pt x="272" y="662"/>
                  </a:cubicBezTo>
                  <a:cubicBezTo>
                    <a:pt x="272" y="662"/>
                    <a:pt x="272" y="663"/>
                    <a:pt x="271" y="663"/>
                  </a:cubicBezTo>
                  <a:cubicBezTo>
                    <a:pt x="271" y="663"/>
                    <a:pt x="271" y="663"/>
                    <a:pt x="271" y="663"/>
                  </a:cubicBezTo>
                  <a:cubicBezTo>
                    <a:pt x="266" y="665"/>
                    <a:pt x="266" y="665"/>
                    <a:pt x="266" y="665"/>
                  </a:cubicBezTo>
                  <a:cubicBezTo>
                    <a:pt x="261" y="666"/>
                    <a:pt x="257" y="668"/>
                    <a:pt x="253" y="669"/>
                  </a:cubicBezTo>
                  <a:cubicBezTo>
                    <a:pt x="252" y="669"/>
                    <a:pt x="252" y="669"/>
                    <a:pt x="252" y="669"/>
                  </a:cubicBezTo>
                  <a:cubicBezTo>
                    <a:pt x="251" y="669"/>
                    <a:pt x="250" y="670"/>
                    <a:pt x="248" y="670"/>
                  </a:cubicBezTo>
                  <a:cubicBezTo>
                    <a:pt x="239" y="668"/>
                    <a:pt x="230" y="666"/>
                    <a:pt x="222" y="663"/>
                  </a:cubicBezTo>
                  <a:cubicBezTo>
                    <a:pt x="221" y="663"/>
                    <a:pt x="219" y="662"/>
                    <a:pt x="218" y="661"/>
                  </a:cubicBezTo>
                  <a:cubicBezTo>
                    <a:pt x="217" y="661"/>
                    <a:pt x="217" y="660"/>
                    <a:pt x="217" y="660"/>
                  </a:cubicBezTo>
                  <a:cubicBezTo>
                    <a:pt x="216" y="659"/>
                    <a:pt x="217" y="658"/>
                    <a:pt x="217" y="658"/>
                  </a:cubicBezTo>
                  <a:close/>
                  <a:moveTo>
                    <a:pt x="205" y="41"/>
                  </a:moveTo>
                  <a:cubicBezTo>
                    <a:pt x="193" y="50"/>
                    <a:pt x="184" y="60"/>
                    <a:pt x="178" y="70"/>
                  </a:cubicBezTo>
                  <a:cubicBezTo>
                    <a:pt x="168" y="85"/>
                    <a:pt x="161" y="101"/>
                    <a:pt x="158" y="118"/>
                  </a:cubicBezTo>
                  <a:cubicBezTo>
                    <a:pt x="158" y="118"/>
                    <a:pt x="158" y="119"/>
                    <a:pt x="158" y="120"/>
                  </a:cubicBezTo>
                  <a:cubicBezTo>
                    <a:pt x="157" y="122"/>
                    <a:pt x="157" y="124"/>
                    <a:pt x="157" y="125"/>
                  </a:cubicBezTo>
                  <a:cubicBezTo>
                    <a:pt x="156" y="127"/>
                    <a:pt x="156" y="128"/>
                    <a:pt x="154" y="129"/>
                  </a:cubicBezTo>
                  <a:cubicBezTo>
                    <a:pt x="143" y="134"/>
                    <a:pt x="132" y="140"/>
                    <a:pt x="124" y="145"/>
                  </a:cubicBezTo>
                  <a:cubicBezTo>
                    <a:pt x="118" y="149"/>
                    <a:pt x="112" y="154"/>
                    <a:pt x="107" y="158"/>
                  </a:cubicBezTo>
                  <a:cubicBezTo>
                    <a:pt x="107" y="159"/>
                    <a:pt x="106" y="159"/>
                    <a:pt x="105" y="158"/>
                  </a:cubicBezTo>
                  <a:cubicBezTo>
                    <a:pt x="93" y="148"/>
                    <a:pt x="85" y="137"/>
                    <a:pt x="80" y="125"/>
                  </a:cubicBezTo>
                  <a:cubicBezTo>
                    <a:pt x="76" y="117"/>
                    <a:pt x="74" y="110"/>
                    <a:pt x="73" y="103"/>
                  </a:cubicBezTo>
                  <a:cubicBezTo>
                    <a:pt x="72" y="97"/>
                    <a:pt x="71" y="91"/>
                    <a:pt x="72" y="86"/>
                  </a:cubicBezTo>
                  <a:cubicBezTo>
                    <a:pt x="72" y="68"/>
                    <a:pt x="78" y="53"/>
                    <a:pt x="88" y="40"/>
                  </a:cubicBezTo>
                  <a:cubicBezTo>
                    <a:pt x="98" y="25"/>
                    <a:pt x="113" y="16"/>
                    <a:pt x="131" y="12"/>
                  </a:cubicBezTo>
                  <a:cubicBezTo>
                    <a:pt x="136" y="11"/>
                    <a:pt x="141" y="10"/>
                    <a:pt x="146" y="10"/>
                  </a:cubicBezTo>
                  <a:cubicBezTo>
                    <a:pt x="146" y="10"/>
                    <a:pt x="147" y="10"/>
                    <a:pt x="147" y="10"/>
                  </a:cubicBezTo>
                  <a:cubicBezTo>
                    <a:pt x="160" y="11"/>
                    <a:pt x="171" y="13"/>
                    <a:pt x="181" y="18"/>
                  </a:cubicBezTo>
                  <a:cubicBezTo>
                    <a:pt x="190" y="22"/>
                    <a:pt x="197" y="26"/>
                    <a:pt x="202" y="31"/>
                  </a:cubicBezTo>
                  <a:cubicBezTo>
                    <a:pt x="202" y="32"/>
                    <a:pt x="203" y="32"/>
                    <a:pt x="204" y="33"/>
                  </a:cubicBezTo>
                  <a:cubicBezTo>
                    <a:pt x="205" y="34"/>
                    <a:pt x="205" y="34"/>
                    <a:pt x="205" y="34"/>
                  </a:cubicBezTo>
                  <a:cubicBezTo>
                    <a:pt x="207" y="35"/>
                    <a:pt x="208" y="36"/>
                    <a:pt x="208" y="37"/>
                  </a:cubicBezTo>
                  <a:cubicBezTo>
                    <a:pt x="208" y="38"/>
                    <a:pt x="207" y="39"/>
                    <a:pt x="205" y="41"/>
                  </a:cubicBezTo>
                  <a:close/>
                  <a:moveTo>
                    <a:pt x="312" y="206"/>
                  </a:moveTo>
                  <a:cubicBezTo>
                    <a:pt x="307" y="203"/>
                    <a:pt x="301" y="200"/>
                    <a:pt x="297" y="196"/>
                  </a:cubicBezTo>
                  <a:cubicBezTo>
                    <a:pt x="290" y="190"/>
                    <a:pt x="285" y="184"/>
                    <a:pt x="280" y="176"/>
                  </a:cubicBezTo>
                  <a:cubicBezTo>
                    <a:pt x="275" y="165"/>
                    <a:pt x="272" y="155"/>
                    <a:pt x="272" y="145"/>
                  </a:cubicBezTo>
                  <a:cubicBezTo>
                    <a:pt x="272" y="143"/>
                    <a:pt x="272" y="143"/>
                    <a:pt x="272" y="143"/>
                  </a:cubicBezTo>
                  <a:cubicBezTo>
                    <a:pt x="272" y="142"/>
                    <a:pt x="272" y="141"/>
                    <a:pt x="272" y="140"/>
                  </a:cubicBezTo>
                  <a:cubicBezTo>
                    <a:pt x="271" y="131"/>
                    <a:pt x="273" y="122"/>
                    <a:pt x="277" y="112"/>
                  </a:cubicBezTo>
                  <a:cubicBezTo>
                    <a:pt x="282" y="98"/>
                    <a:pt x="290" y="85"/>
                    <a:pt x="301" y="74"/>
                  </a:cubicBezTo>
                  <a:cubicBezTo>
                    <a:pt x="302" y="73"/>
                    <a:pt x="302" y="73"/>
                    <a:pt x="302" y="73"/>
                  </a:cubicBezTo>
                  <a:cubicBezTo>
                    <a:pt x="305" y="70"/>
                    <a:pt x="307" y="68"/>
                    <a:pt x="310" y="65"/>
                  </a:cubicBezTo>
                  <a:cubicBezTo>
                    <a:pt x="319" y="57"/>
                    <a:pt x="329" y="51"/>
                    <a:pt x="337" y="46"/>
                  </a:cubicBezTo>
                  <a:cubicBezTo>
                    <a:pt x="338" y="45"/>
                    <a:pt x="338" y="45"/>
                    <a:pt x="338" y="45"/>
                  </a:cubicBezTo>
                  <a:cubicBezTo>
                    <a:pt x="339" y="45"/>
                    <a:pt x="339" y="45"/>
                    <a:pt x="340" y="45"/>
                  </a:cubicBezTo>
                  <a:cubicBezTo>
                    <a:pt x="340" y="45"/>
                    <a:pt x="341" y="45"/>
                    <a:pt x="341" y="46"/>
                  </a:cubicBezTo>
                  <a:cubicBezTo>
                    <a:pt x="342" y="46"/>
                    <a:pt x="342" y="46"/>
                    <a:pt x="342" y="46"/>
                  </a:cubicBezTo>
                  <a:cubicBezTo>
                    <a:pt x="343" y="48"/>
                    <a:pt x="345" y="49"/>
                    <a:pt x="346" y="51"/>
                  </a:cubicBezTo>
                  <a:cubicBezTo>
                    <a:pt x="356" y="61"/>
                    <a:pt x="362" y="74"/>
                    <a:pt x="366" y="89"/>
                  </a:cubicBezTo>
                  <a:cubicBezTo>
                    <a:pt x="368" y="97"/>
                    <a:pt x="368" y="104"/>
                    <a:pt x="368" y="111"/>
                  </a:cubicBezTo>
                  <a:cubicBezTo>
                    <a:pt x="368" y="111"/>
                    <a:pt x="368" y="111"/>
                    <a:pt x="368" y="111"/>
                  </a:cubicBezTo>
                  <a:cubicBezTo>
                    <a:pt x="368" y="128"/>
                    <a:pt x="364" y="144"/>
                    <a:pt x="357" y="158"/>
                  </a:cubicBezTo>
                  <a:cubicBezTo>
                    <a:pt x="355" y="162"/>
                    <a:pt x="353" y="166"/>
                    <a:pt x="350" y="170"/>
                  </a:cubicBezTo>
                  <a:cubicBezTo>
                    <a:pt x="345" y="180"/>
                    <a:pt x="337" y="189"/>
                    <a:pt x="326" y="198"/>
                  </a:cubicBezTo>
                  <a:cubicBezTo>
                    <a:pt x="324" y="200"/>
                    <a:pt x="321" y="203"/>
                    <a:pt x="318" y="205"/>
                  </a:cubicBezTo>
                  <a:cubicBezTo>
                    <a:pt x="316" y="206"/>
                    <a:pt x="316" y="206"/>
                    <a:pt x="316" y="206"/>
                  </a:cubicBezTo>
                  <a:cubicBezTo>
                    <a:pt x="315" y="207"/>
                    <a:pt x="314" y="207"/>
                    <a:pt x="312" y="206"/>
                  </a:cubicBezTo>
                  <a:close/>
                  <a:moveTo>
                    <a:pt x="621" y="206"/>
                  </a:moveTo>
                  <a:cubicBezTo>
                    <a:pt x="621" y="206"/>
                    <a:pt x="621" y="206"/>
                    <a:pt x="621" y="206"/>
                  </a:cubicBezTo>
                  <a:cubicBezTo>
                    <a:pt x="621" y="206"/>
                    <a:pt x="621" y="206"/>
                    <a:pt x="621" y="206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81" name="Freeform 174"/>
            <p:cNvSpPr>
              <a:spLocks/>
            </p:cNvSpPr>
            <p:nvPr/>
          </p:nvSpPr>
          <p:spPr bwMode="auto">
            <a:xfrm>
              <a:off x="8661219" y="5602288"/>
              <a:ext cx="236538" cy="103188"/>
            </a:xfrm>
            <a:custGeom>
              <a:avLst/>
              <a:gdLst>
                <a:gd name="T0" fmla="*/ 87 w 90"/>
                <a:gd name="T1" fmla="*/ 28 h 39"/>
                <a:gd name="T2" fmla="*/ 82 w 90"/>
                <a:gd name="T3" fmla="*/ 24 h 39"/>
                <a:gd name="T4" fmla="*/ 63 w 90"/>
                <a:gd name="T5" fmla="*/ 16 h 39"/>
                <a:gd name="T6" fmla="*/ 42 w 90"/>
                <a:gd name="T7" fmla="*/ 8 h 39"/>
                <a:gd name="T8" fmla="*/ 35 w 90"/>
                <a:gd name="T9" fmla="*/ 6 h 39"/>
                <a:gd name="T10" fmla="*/ 19 w 90"/>
                <a:gd name="T11" fmla="*/ 2 h 39"/>
                <a:gd name="T12" fmla="*/ 19 w 90"/>
                <a:gd name="T13" fmla="*/ 2 h 39"/>
                <a:gd name="T14" fmla="*/ 10 w 90"/>
                <a:gd name="T15" fmla="*/ 1 h 39"/>
                <a:gd name="T16" fmla="*/ 6 w 90"/>
                <a:gd name="T17" fmla="*/ 0 h 39"/>
                <a:gd name="T18" fmla="*/ 6 w 90"/>
                <a:gd name="T19" fmla="*/ 0 h 39"/>
                <a:gd name="T20" fmla="*/ 5 w 90"/>
                <a:gd name="T21" fmla="*/ 1 h 39"/>
                <a:gd name="T22" fmla="*/ 3 w 90"/>
                <a:gd name="T23" fmla="*/ 1 h 39"/>
                <a:gd name="T24" fmla="*/ 0 w 90"/>
                <a:gd name="T25" fmla="*/ 3 h 39"/>
                <a:gd name="T26" fmla="*/ 0 w 90"/>
                <a:gd name="T27" fmla="*/ 4 h 39"/>
                <a:gd name="T28" fmla="*/ 2 w 90"/>
                <a:gd name="T29" fmla="*/ 7 h 39"/>
                <a:gd name="T30" fmla="*/ 8 w 90"/>
                <a:gd name="T31" fmla="*/ 9 h 39"/>
                <a:gd name="T32" fmla="*/ 14 w 90"/>
                <a:gd name="T33" fmla="*/ 11 h 39"/>
                <a:gd name="T34" fmla="*/ 25 w 90"/>
                <a:gd name="T35" fmla="*/ 15 h 39"/>
                <a:gd name="T36" fmla="*/ 60 w 90"/>
                <a:gd name="T37" fmla="*/ 29 h 39"/>
                <a:gd name="T38" fmla="*/ 77 w 90"/>
                <a:gd name="T39" fmla="*/ 37 h 39"/>
                <a:gd name="T40" fmla="*/ 82 w 90"/>
                <a:gd name="T41" fmla="*/ 38 h 39"/>
                <a:gd name="T42" fmla="*/ 83 w 90"/>
                <a:gd name="T43" fmla="*/ 39 h 39"/>
                <a:gd name="T44" fmla="*/ 89 w 90"/>
                <a:gd name="T45" fmla="*/ 34 h 39"/>
                <a:gd name="T46" fmla="*/ 87 w 90"/>
                <a:gd name="T47" fmla="*/ 28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90" h="39">
                  <a:moveTo>
                    <a:pt x="87" y="28"/>
                  </a:moveTo>
                  <a:cubicBezTo>
                    <a:pt x="85" y="26"/>
                    <a:pt x="83" y="25"/>
                    <a:pt x="82" y="24"/>
                  </a:cubicBezTo>
                  <a:cubicBezTo>
                    <a:pt x="75" y="22"/>
                    <a:pt x="69" y="19"/>
                    <a:pt x="63" y="16"/>
                  </a:cubicBezTo>
                  <a:cubicBezTo>
                    <a:pt x="56" y="13"/>
                    <a:pt x="49" y="11"/>
                    <a:pt x="42" y="8"/>
                  </a:cubicBezTo>
                  <a:cubicBezTo>
                    <a:pt x="39" y="8"/>
                    <a:pt x="37" y="7"/>
                    <a:pt x="35" y="6"/>
                  </a:cubicBezTo>
                  <a:cubicBezTo>
                    <a:pt x="30" y="4"/>
                    <a:pt x="24" y="3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6" y="2"/>
                    <a:pt x="13" y="1"/>
                    <a:pt x="10" y="1"/>
                  </a:cubicBezTo>
                  <a:cubicBezTo>
                    <a:pt x="9" y="1"/>
                    <a:pt x="7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3" y="1"/>
                    <a:pt x="3" y="1"/>
                  </a:cubicBezTo>
                  <a:cubicBezTo>
                    <a:pt x="2" y="1"/>
                    <a:pt x="1" y="2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0" y="6"/>
                    <a:pt x="1" y="7"/>
                    <a:pt x="2" y="7"/>
                  </a:cubicBezTo>
                  <a:cubicBezTo>
                    <a:pt x="3" y="8"/>
                    <a:pt x="5" y="9"/>
                    <a:pt x="8" y="9"/>
                  </a:cubicBezTo>
                  <a:cubicBezTo>
                    <a:pt x="10" y="10"/>
                    <a:pt x="12" y="11"/>
                    <a:pt x="14" y="11"/>
                  </a:cubicBezTo>
                  <a:cubicBezTo>
                    <a:pt x="17" y="12"/>
                    <a:pt x="21" y="13"/>
                    <a:pt x="25" y="15"/>
                  </a:cubicBezTo>
                  <a:cubicBezTo>
                    <a:pt x="39" y="20"/>
                    <a:pt x="50" y="25"/>
                    <a:pt x="60" y="29"/>
                  </a:cubicBezTo>
                  <a:cubicBezTo>
                    <a:pt x="65" y="32"/>
                    <a:pt x="71" y="35"/>
                    <a:pt x="77" y="37"/>
                  </a:cubicBezTo>
                  <a:cubicBezTo>
                    <a:pt x="78" y="38"/>
                    <a:pt x="80" y="38"/>
                    <a:pt x="82" y="38"/>
                  </a:cubicBezTo>
                  <a:cubicBezTo>
                    <a:pt x="83" y="39"/>
                    <a:pt x="83" y="39"/>
                    <a:pt x="83" y="39"/>
                  </a:cubicBezTo>
                  <a:cubicBezTo>
                    <a:pt x="85" y="39"/>
                    <a:pt x="88" y="37"/>
                    <a:pt x="89" y="34"/>
                  </a:cubicBezTo>
                  <a:cubicBezTo>
                    <a:pt x="90" y="32"/>
                    <a:pt x="89" y="29"/>
                    <a:pt x="87" y="28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82" name="Freeform 175"/>
            <p:cNvSpPr>
              <a:spLocks/>
            </p:cNvSpPr>
            <p:nvPr/>
          </p:nvSpPr>
          <p:spPr bwMode="auto">
            <a:xfrm>
              <a:off x="8626294" y="5649913"/>
              <a:ext cx="214313" cy="125413"/>
            </a:xfrm>
            <a:custGeom>
              <a:avLst/>
              <a:gdLst>
                <a:gd name="T0" fmla="*/ 81 w 81"/>
                <a:gd name="T1" fmla="*/ 40 h 47"/>
                <a:gd name="T2" fmla="*/ 80 w 81"/>
                <a:gd name="T3" fmla="*/ 38 h 47"/>
                <a:gd name="T4" fmla="*/ 75 w 81"/>
                <a:gd name="T5" fmla="*/ 34 h 47"/>
                <a:gd name="T6" fmla="*/ 32 w 81"/>
                <a:gd name="T7" fmla="*/ 10 h 47"/>
                <a:gd name="T8" fmla="*/ 7 w 81"/>
                <a:gd name="T9" fmla="*/ 1 h 47"/>
                <a:gd name="T10" fmla="*/ 4 w 81"/>
                <a:gd name="T11" fmla="*/ 0 h 47"/>
                <a:gd name="T12" fmla="*/ 4 w 81"/>
                <a:gd name="T13" fmla="*/ 0 h 47"/>
                <a:gd name="T14" fmla="*/ 1 w 81"/>
                <a:gd name="T15" fmla="*/ 1 h 47"/>
                <a:gd name="T16" fmla="*/ 0 w 81"/>
                <a:gd name="T17" fmla="*/ 3 h 47"/>
                <a:gd name="T18" fmla="*/ 2 w 81"/>
                <a:gd name="T19" fmla="*/ 6 h 47"/>
                <a:gd name="T20" fmla="*/ 8 w 81"/>
                <a:gd name="T21" fmla="*/ 10 h 47"/>
                <a:gd name="T22" fmla="*/ 49 w 81"/>
                <a:gd name="T23" fmla="*/ 31 h 47"/>
                <a:gd name="T24" fmla="*/ 57 w 81"/>
                <a:gd name="T25" fmla="*/ 36 h 47"/>
                <a:gd name="T26" fmla="*/ 65 w 81"/>
                <a:gd name="T27" fmla="*/ 42 h 47"/>
                <a:gd name="T28" fmla="*/ 74 w 81"/>
                <a:gd name="T29" fmla="*/ 46 h 47"/>
                <a:gd name="T30" fmla="*/ 76 w 81"/>
                <a:gd name="T31" fmla="*/ 47 h 47"/>
                <a:gd name="T32" fmla="*/ 78 w 81"/>
                <a:gd name="T33" fmla="*/ 46 h 47"/>
                <a:gd name="T34" fmla="*/ 81 w 81"/>
                <a:gd name="T35" fmla="*/ 41 h 47"/>
                <a:gd name="T36" fmla="*/ 81 w 81"/>
                <a:gd name="T37" fmla="*/ 40 h 47"/>
                <a:gd name="T38" fmla="*/ 81 w 81"/>
                <a:gd name="T39" fmla="*/ 4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81" h="47">
                  <a:moveTo>
                    <a:pt x="81" y="40"/>
                  </a:moveTo>
                  <a:cubicBezTo>
                    <a:pt x="81" y="39"/>
                    <a:pt x="81" y="38"/>
                    <a:pt x="80" y="38"/>
                  </a:cubicBezTo>
                  <a:cubicBezTo>
                    <a:pt x="79" y="36"/>
                    <a:pt x="77" y="35"/>
                    <a:pt x="75" y="34"/>
                  </a:cubicBezTo>
                  <a:cubicBezTo>
                    <a:pt x="59" y="23"/>
                    <a:pt x="45" y="16"/>
                    <a:pt x="32" y="10"/>
                  </a:cubicBezTo>
                  <a:cubicBezTo>
                    <a:pt x="23" y="6"/>
                    <a:pt x="15" y="3"/>
                    <a:pt x="7" y="1"/>
                  </a:cubicBezTo>
                  <a:cubicBezTo>
                    <a:pt x="6" y="0"/>
                    <a:pt x="5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2" y="1"/>
                    <a:pt x="1" y="1"/>
                  </a:cubicBezTo>
                  <a:cubicBezTo>
                    <a:pt x="1" y="2"/>
                    <a:pt x="0" y="2"/>
                    <a:pt x="0" y="3"/>
                  </a:cubicBezTo>
                  <a:cubicBezTo>
                    <a:pt x="0" y="4"/>
                    <a:pt x="1" y="6"/>
                    <a:pt x="2" y="6"/>
                  </a:cubicBezTo>
                  <a:cubicBezTo>
                    <a:pt x="3" y="7"/>
                    <a:pt x="5" y="9"/>
                    <a:pt x="8" y="10"/>
                  </a:cubicBezTo>
                  <a:cubicBezTo>
                    <a:pt x="21" y="15"/>
                    <a:pt x="34" y="22"/>
                    <a:pt x="49" y="31"/>
                  </a:cubicBezTo>
                  <a:cubicBezTo>
                    <a:pt x="52" y="33"/>
                    <a:pt x="54" y="35"/>
                    <a:pt x="57" y="36"/>
                  </a:cubicBezTo>
                  <a:cubicBezTo>
                    <a:pt x="59" y="38"/>
                    <a:pt x="62" y="40"/>
                    <a:pt x="65" y="42"/>
                  </a:cubicBezTo>
                  <a:cubicBezTo>
                    <a:pt x="68" y="43"/>
                    <a:pt x="71" y="45"/>
                    <a:pt x="74" y="46"/>
                  </a:cubicBezTo>
                  <a:cubicBezTo>
                    <a:pt x="74" y="47"/>
                    <a:pt x="75" y="47"/>
                    <a:pt x="76" y="47"/>
                  </a:cubicBezTo>
                  <a:cubicBezTo>
                    <a:pt x="76" y="47"/>
                    <a:pt x="77" y="46"/>
                    <a:pt x="78" y="46"/>
                  </a:cubicBezTo>
                  <a:cubicBezTo>
                    <a:pt x="80" y="45"/>
                    <a:pt x="81" y="43"/>
                    <a:pt x="81" y="41"/>
                  </a:cubicBezTo>
                  <a:cubicBezTo>
                    <a:pt x="81" y="40"/>
                    <a:pt x="81" y="40"/>
                    <a:pt x="81" y="40"/>
                  </a:cubicBezTo>
                  <a:cubicBezTo>
                    <a:pt x="81" y="40"/>
                    <a:pt x="81" y="40"/>
                    <a:pt x="81" y="40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83" name="Freeform 176"/>
            <p:cNvSpPr>
              <a:spLocks/>
            </p:cNvSpPr>
            <p:nvPr/>
          </p:nvSpPr>
          <p:spPr bwMode="auto">
            <a:xfrm>
              <a:off x="8642169" y="5451475"/>
              <a:ext cx="74613" cy="74613"/>
            </a:xfrm>
            <a:custGeom>
              <a:avLst/>
              <a:gdLst>
                <a:gd name="T0" fmla="*/ 13 w 28"/>
                <a:gd name="T1" fmla="*/ 28 h 28"/>
                <a:gd name="T2" fmla="*/ 14 w 28"/>
                <a:gd name="T3" fmla="*/ 28 h 28"/>
                <a:gd name="T4" fmla="*/ 14 w 28"/>
                <a:gd name="T5" fmla="*/ 28 h 28"/>
                <a:gd name="T6" fmla="*/ 28 w 28"/>
                <a:gd name="T7" fmla="*/ 15 h 28"/>
                <a:gd name="T8" fmla="*/ 24 w 28"/>
                <a:gd name="T9" fmla="*/ 5 h 28"/>
                <a:gd name="T10" fmla="*/ 14 w 28"/>
                <a:gd name="T11" fmla="*/ 0 h 28"/>
                <a:gd name="T12" fmla="*/ 14 w 28"/>
                <a:gd name="T13" fmla="*/ 0 h 28"/>
                <a:gd name="T14" fmla="*/ 0 w 28"/>
                <a:gd name="T15" fmla="*/ 14 h 28"/>
                <a:gd name="T16" fmla="*/ 4 w 28"/>
                <a:gd name="T17" fmla="*/ 24 h 28"/>
                <a:gd name="T18" fmla="*/ 13 w 28"/>
                <a:gd name="T19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8" h="28">
                  <a:moveTo>
                    <a:pt x="13" y="28"/>
                  </a:moveTo>
                  <a:cubicBezTo>
                    <a:pt x="14" y="28"/>
                    <a:pt x="14" y="28"/>
                    <a:pt x="14" y="28"/>
                  </a:cubicBezTo>
                  <a:cubicBezTo>
                    <a:pt x="14" y="28"/>
                    <a:pt x="14" y="28"/>
                    <a:pt x="14" y="28"/>
                  </a:cubicBezTo>
                  <a:cubicBezTo>
                    <a:pt x="22" y="28"/>
                    <a:pt x="28" y="22"/>
                    <a:pt x="28" y="15"/>
                  </a:cubicBezTo>
                  <a:cubicBezTo>
                    <a:pt x="28" y="11"/>
                    <a:pt x="27" y="7"/>
                    <a:pt x="24" y="5"/>
                  </a:cubicBezTo>
                  <a:cubicBezTo>
                    <a:pt x="21" y="2"/>
                    <a:pt x="18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7" y="0"/>
                    <a:pt x="0" y="6"/>
                    <a:pt x="0" y="14"/>
                  </a:cubicBezTo>
                  <a:cubicBezTo>
                    <a:pt x="0" y="18"/>
                    <a:pt x="1" y="22"/>
                    <a:pt x="4" y="24"/>
                  </a:cubicBezTo>
                  <a:cubicBezTo>
                    <a:pt x="7" y="27"/>
                    <a:pt x="10" y="28"/>
                    <a:pt x="13" y="28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84" name="Freeform 177"/>
            <p:cNvSpPr>
              <a:spLocks noEditPoints="1"/>
            </p:cNvSpPr>
            <p:nvPr/>
          </p:nvSpPr>
          <p:spPr bwMode="auto">
            <a:xfrm>
              <a:off x="9113656" y="6388100"/>
              <a:ext cx="42863" cy="55563"/>
            </a:xfrm>
            <a:custGeom>
              <a:avLst/>
              <a:gdLst>
                <a:gd name="T0" fmla="*/ 1 w 16"/>
                <a:gd name="T1" fmla="*/ 15 h 21"/>
                <a:gd name="T2" fmla="*/ 0 w 16"/>
                <a:gd name="T3" fmla="*/ 16 h 21"/>
                <a:gd name="T4" fmla="*/ 0 w 16"/>
                <a:gd name="T5" fmla="*/ 17 h 21"/>
                <a:gd name="T6" fmla="*/ 3 w 16"/>
                <a:gd name="T7" fmla="*/ 21 h 21"/>
                <a:gd name="T8" fmla="*/ 5 w 16"/>
                <a:gd name="T9" fmla="*/ 21 h 21"/>
                <a:gd name="T10" fmla="*/ 8 w 16"/>
                <a:gd name="T11" fmla="*/ 20 h 21"/>
                <a:gd name="T12" fmla="*/ 8 w 16"/>
                <a:gd name="T13" fmla="*/ 20 h 21"/>
                <a:gd name="T14" fmla="*/ 9 w 16"/>
                <a:gd name="T15" fmla="*/ 19 h 21"/>
                <a:gd name="T16" fmla="*/ 15 w 16"/>
                <a:gd name="T17" fmla="*/ 6 h 21"/>
                <a:gd name="T18" fmla="*/ 16 w 16"/>
                <a:gd name="T19" fmla="*/ 4 h 21"/>
                <a:gd name="T20" fmla="*/ 16 w 16"/>
                <a:gd name="T21" fmla="*/ 4 h 21"/>
                <a:gd name="T22" fmla="*/ 13 w 16"/>
                <a:gd name="T23" fmla="*/ 0 h 21"/>
                <a:gd name="T24" fmla="*/ 10 w 16"/>
                <a:gd name="T25" fmla="*/ 0 h 21"/>
                <a:gd name="T26" fmla="*/ 8 w 16"/>
                <a:gd name="T27" fmla="*/ 2 h 21"/>
                <a:gd name="T28" fmla="*/ 1 w 16"/>
                <a:gd name="T29" fmla="*/ 15 h 21"/>
                <a:gd name="T30" fmla="*/ 15 w 16"/>
                <a:gd name="T31" fmla="*/ 4 h 21"/>
                <a:gd name="T32" fmla="*/ 15 w 16"/>
                <a:gd name="T33" fmla="*/ 4 h 21"/>
                <a:gd name="T34" fmla="*/ 15 w 16"/>
                <a:gd name="T3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6" h="21">
                  <a:moveTo>
                    <a:pt x="1" y="15"/>
                  </a:moveTo>
                  <a:cubicBezTo>
                    <a:pt x="0" y="15"/>
                    <a:pt x="0" y="16"/>
                    <a:pt x="0" y="16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8"/>
                    <a:pt x="1" y="20"/>
                    <a:pt x="3" y="21"/>
                  </a:cubicBezTo>
                  <a:cubicBezTo>
                    <a:pt x="3" y="21"/>
                    <a:pt x="4" y="21"/>
                    <a:pt x="5" y="21"/>
                  </a:cubicBezTo>
                  <a:cubicBezTo>
                    <a:pt x="6" y="21"/>
                    <a:pt x="7" y="21"/>
                    <a:pt x="8" y="20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8" y="19"/>
                    <a:pt x="9" y="19"/>
                    <a:pt x="9" y="19"/>
                  </a:cubicBezTo>
                  <a:cubicBezTo>
                    <a:pt x="11" y="14"/>
                    <a:pt x="13" y="10"/>
                    <a:pt x="15" y="6"/>
                  </a:cubicBezTo>
                  <a:cubicBezTo>
                    <a:pt x="15" y="5"/>
                    <a:pt x="16" y="5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2"/>
                    <a:pt x="15" y="0"/>
                    <a:pt x="13" y="0"/>
                  </a:cubicBezTo>
                  <a:cubicBezTo>
                    <a:pt x="12" y="0"/>
                    <a:pt x="11" y="0"/>
                    <a:pt x="10" y="0"/>
                  </a:cubicBezTo>
                  <a:cubicBezTo>
                    <a:pt x="10" y="0"/>
                    <a:pt x="9" y="1"/>
                    <a:pt x="8" y="2"/>
                  </a:cubicBezTo>
                  <a:cubicBezTo>
                    <a:pt x="5" y="6"/>
                    <a:pt x="3" y="10"/>
                    <a:pt x="1" y="15"/>
                  </a:cubicBezTo>
                  <a:close/>
                  <a:moveTo>
                    <a:pt x="15" y="4"/>
                  </a:move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85" name="Freeform 178"/>
            <p:cNvSpPr>
              <a:spLocks/>
            </p:cNvSpPr>
            <p:nvPr/>
          </p:nvSpPr>
          <p:spPr bwMode="auto">
            <a:xfrm>
              <a:off x="9061269" y="6415088"/>
              <a:ext cx="38100" cy="60325"/>
            </a:xfrm>
            <a:custGeom>
              <a:avLst/>
              <a:gdLst>
                <a:gd name="T0" fmla="*/ 9 w 14"/>
                <a:gd name="T1" fmla="*/ 0 h 23"/>
                <a:gd name="T2" fmla="*/ 5 w 14"/>
                <a:gd name="T3" fmla="*/ 4 h 23"/>
                <a:gd name="T4" fmla="*/ 0 w 14"/>
                <a:gd name="T5" fmla="*/ 17 h 23"/>
                <a:gd name="T6" fmla="*/ 0 w 14"/>
                <a:gd name="T7" fmla="*/ 19 h 23"/>
                <a:gd name="T8" fmla="*/ 2 w 14"/>
                <a:gd name="T9" fmla="*/ 23 h 23"/>
                <a:gd name="T10" fmla="*/ 4 w 14"/>
                <a:gd name="T11" fmla="*/ 23 h 23"/>
                <a:gd name="T12" fmla="*/ 7 w 14"/>
                <a:gd name="T13" fmla="*/ 22 h 23"/>
                <a:gd name="T14" fmla="*/ 7 w 14"/>
                <a:gd name="T15" fmla="*/ 22 h 23"/>
                <a:gd name="T16" fmla="*/ 8 w 14"/>
                <a:gd name="T17" fmla="*/ 20 h 23"/>
                <a:gd name="T18" fmla="*/ 14 w 14"/>
                <a:gd name="T19" fmla="*/ 6 h 23"/>
                <a:gd name="T20" fmla="*/ 14 w 14"/>
                <a:gd name="T21" fmla="*/ 4 h 23"/>
                <a:gd name="T22" fmla="*/ 14 w 14"/>
                <a:gd name="T23" fmla="*/ 4 h 23"/>
                <a:gd name="T24" fmla="*/ 13 w 14"/>
                <a:gd name="T25" fmla="*/ 1 h 23"/>
                <a:gd name="T26" fmla="*/ 9 w 14"/>
                <a:gd name="T27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4" h="23">
                  <a:moveTo>
                    <a:pt x="9" y="0"/>
                  </a:moveTo>
                  <a:cubicBezTo>
                    <a:pt x="8" y="1"/>
                    <a:pt x="6" y="2"/>
                    <a:pt x="5" y="4"/>
                  </a:cubicBezTo>
                  <a:cubicBezTo>
                    <a:pt x="3" y="8"/>
                    <a:pt x="1" y="12"/>
                    <a:pt x="0" y="17"/>
                  </a:cubicBezTo>
                  <a:cubicBezTo>
                    <a:pt x="0" y="18"/>
                    <a:pt x="0" y="19"/>
                    <a:pt x="0" y="19"/>
                  </a:cubicBezTo>
                  <a:cubicBezTo>
                    <a:pt x="0" y="21"/>
                    <a:pt x="1" y="22"/>
                    <a:pt x="2" y="23"/>
                  </a:cubicBezTo>
                  <a:cubicBezTo>
                    <a:pt x="2" y="23"/>
                    <a:pt x="3" y="23"/>
                    <a:pt x="4" y="23"/>
                  </a:cubicBezTo>
                  <a:cubicBezTo>
                    <a:pt x="5" y="23"/>
                    <a:pt x="6" y="23"/>
                    <a:pt x="7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7" y="21"/>
                    <a:pt x="8" y="20"/>
                    <a:pt x="8" y="20"/>
                  </a:cubicBezTo>
                  <a:cubicBezTo>
                    <a:pt x="10" y="15"/>
                    <a:pt x="12" y="10"/>
                    <a:pt x="14" y="6"/>
                  </a:cubicBezTo>
                  <a:cubicBezTo>
                    <a:pt x="14" y="5"/>
                    <a:pt x="14" y="5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3"/>
                    <a:pt x="14" y="2"/>
                    <a:pt x="13" y="1"/>
                  </a:cubicBezTo>
                  <a:cubicBezTo>
                    <a:pt x="12" y="0"/>
                    <a:pt x="10" y="0"/>
                    <a:pt x="9" y="0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86" name="Freeform 179"/>
            <p:cNvSpPr>
              <a:spLocks/>
            </p:cNvSpPr>
            <p:nvPr/>
          </p:nvSpPr>
          <p:spPr bwMode="auto">
            <a:xfrm>
              <a:off x="8845369" y="5100638"/>
              <a:ext cx="44450" cy="50800"/>
            </a:xfrm>
            <a:custGeom>
              <a:avLst/>
              <a:gdLst>
                <a:gd name="T0" fmla="*/ 12 w 17"/>
                <a:gd name="T1" fmla="*/ 0 h 19"/>
                <a:gd name="T2" fmla="*/ 8 w 17"/>
                <a:gd name="T3" fmla="*/ 3 h 19"/>
                <a:gd name="T4" fmla="*/ 1 w 17"/>
                <a:gd name="T5" fmla="*/ 11 h 19"/>
                <a:gd name="T6" fmla="*/ 0 w 17"/>
                <a:gd name="T7" fmla="*/ 15 h 19"/>
                <a:gd name="T8" fmla="*/ 2 w 17"/>
                <a:gd name="T9" fmla="*/ 18 h 19"/>
                <a:gd name="T10" fmla="*/ 4 w 17"/>
                <a:gd name="T11" fmla="*/ 19 h 19"/>
                <a:gd name="T12" fmla="*/ 6 w 17"/>
                <a:gd name="T13" fmla="*/ 19 h 19"/>
                <a:gd name="T14" fmla="*/ 8 w 17"/>
                <a:gd name="T15" fmla="*/ 17 h 19"/>
                <a:gd name="T16" fmla="*/ 16 w 17"/>
                <a:gd name="T17" fmla="*/ 6 h 19"/>
                <a:gd name="T18" fmla="*/ 16 w 17"/>
                <a:gd name="T19" fmla="*/ 5 h 19"/>
                <a:gd name="T20" fmla="*/ 17 w 17"/>
                <a:gd name="T21" fmla="*/ 4 h 19"/>
                <a:gd name="T22" fmla="*/ 15 w 17"/>
                <a:gd name="T23" fmla="*/ 1 h 19"/>
                <a:gd name="T24" fmla="*/ 12 w 17"/>
                <a:gd name="T25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7" h="19">
                  <a:moveTo>
                    <a:pt x="12" y="0"/>
                  </a:moveTo>
                  <a:cubicBezTo>
                    <a:pt x="11" y="1"/>
                    <a:pt x="9" y="1"/>
                    <a:pt x="8" y="3"/>
                  </a:cubicBezTo>
                  <a:cubicBezTo>
                    <a:pt x="6" y="5"/>
                    <a:pt x="4" y="9"/>
                    <a:pt x="1" y="11"/>
                  </a:cubicBezTo>
                  <a:cubicBezTo>
                    <a:pt x="1" y="12"/>
                    <a:pt x="0" y="14"/>
                    <a:pt x="0" y="15"/>
                  </a:cubicBezTo>
                  <a:cubicBezTo>
                    <a:pt x="0" y="16"/>
                    <a:pt x="1" y="18"/>
                    <a:pt x="2" y="18"/>
                  </a:cubicBezTo>
                  <a:cubicBezTo>
                    <a:pt x="3" y="19"/>
                    <a:pt x="3" y="19"/>
                    <a:pt x="4" y="19"/>
                  </a:cubicBezTo>
                  <a:cubicBezTo>
                    <a:pt x="5" y="19"/>
                    <a:pt x="5" y="19"/>
                    <a:pt x="6" y="19"/>
                  </a:cubicBezTo>
                  <a:cubicBezTo>
                    <a:pt x="7" y="19"/>
                    <a:pt x="8" y="18"/>
                    <a:pt x="8" y="17"/>
                  </a:cubicBezTo>
                  <a:cubicBezTo>
                    <a:pt x="11" y="14"/>
                    <a:pt x="13" y="10"/>
                    <a:pt x="16" y="6"/>
                  </a:cubicBezTo>
                  <a:cubicBezTo>
                    <a:pt x="16" y="6"/>
                    <a:pt x="16" y="5"/>
                    <a:pt x="16" y="5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7" y="3"/>
                    <a:pt x="16" y="2"/>
                    <a:pt x="15" y="1"/>
                  </a:cubicBezTo>
                  <a:cubicBezTo>
                    <a:pt x="14" y="0"/>
                    <a:pt x="13" y="0"/>
                    <a:pt x="12" y="0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87" name="Freeform 180"/>
            <p:cNvSpPr>
              <a:spLocks/>
            </p:cNvSpPr>
            <p:nvPr/>
          </p:nvSpPr>
          <p:spPr bwMode="auto">
            <a:xfrm>
              <a:off x="9096194" y="6343650"/>
              <a:ext cx="44450" cy="52388"/>
            </a:xfrm>
            <a:custGeom>
              <a:avLst/>
              <a:gdLst>
                <a:gd name="T0" fmla="*/ 5 w 17"/>
                <a:gd name="T1" fmla="*/ 20 h 20"/>
                <a:gd name="T2" fmla="*/ 8 w 17"/>
                <a:gd name="T3" fmla="*/ 18 h 20"/>
                <a:gd name="T4" fmla="*/ 16 w 17"/>
                <a:gd name="T5" fmla="*/ 7 h 20"/>
                <a:gd name="T6" fmla="*/ 17 w 17"/>
                <a:gd name="T7" fmla="*/ 5 h 20"/>
                <a:gd name="T8" fmla="*/ 17 w 17"/>
                <a:gd name="T9" fmla="*/ 5 h 20"/>
                <a:gd name="T10" fmla="*/ 17 w 17"/>
                <a:gd name="T11" fmla="*/ 4 h 20"/>
                <a:gd name="T12" fmla="*/ 15 w 17"/>
                <a:gd name="T13" fmla="*/ 1 h 20"/>
                <a:gd name="T14" fmla="*/ 13 w 17"/>
                <a:gd name="T15" fmla="*/ 1 h 20"/>
                <a:gd name="T16" fmla="*/ 12 w 17"/>
                <a:gd name="T17" fmla="*/ 1 h 20"/>
                <a:gd name="T18" fmla="*/ 10 w 17"/>
                <a:gd name="T19" fmla="*/ 2 h 20"/>
                <a:gd name="T20" fmla="*/ 3 w 17"/>
                <a:gd name="T21" fmla="*/ 10 h 20"/>
                <a:gd name="T22" fmla="*/ 1 w 17"/>
                <a:gd name="T23" fmla="*/ 13 h 20"/>
                <a:gd name="T24" fmla="*/ 1 w 17"/>
                <a:gd name="T25" fmla="*/ 14 h 20"/>
                <a:gd name="T26" fmla="*/ 1 w 17"/>
                <a:gd name="T27" fmla="*/ 18 h 20"/>
                <a:gd name="T28" fmla="*/ 4 w 17"/>
                <a:gd name="T29" fmla="*/ 20 h 20"/>
                <a:gd name="T30" fmla="*/ 5 w 17"/>
                <a:gd name="T31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7" h="20">
                  <a:moveTo>
                    <a:pt x="5" y="20"/>
                  </a:moveTo>
                  <a:cubicBezTo>
                    <a:pt x="6" y="20"/>
                    <a:pt x="7" y="19"/>
                    <a:pt x="8" y="18"/>
                  </a:cubicBezTo>
                  <a:cubicBezTo>
                    <a:pt x="10" y="15"/>
                    <a:pt x="13" y="11"/>
                    <a:pt x="16" y="7"/>
                  </a:cubicBezTo>
                  <a:cubicBezTo>
                    <a:pt x="17" y="6"/>
                    <a:pt x="17" y="5"/>
                    <a:pt x="17" y="5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7" y="3"/>
                    <a:pt x="16" y="2"/>
                    <a:pt x="15" y="1"/>
                  </a:cubicBezTo>
                  <a:cubicBezTo>
                    <a:pt x="14" y="1"/>
                    <a:pt x="13" y="0"/>
                    <a:pt x="13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1" y="1"/>
                    <a:pt x="10" y="2"/>
                  </a:cubicBezTo>
                  <a:cubicBezTo>
                    <a:pt x="7" y="5"/>
                    <a:pt x="5" y="8"/>
                    <a:pt x="3" y="10"/>
                  </a:cubicBezTo>
                  <a:cubicBezTo>
                    <a:pt x="2" y="11"/>
                    <a:pt x="2" y="12"/>
                    <a:pt x="1" y="13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0" y="15"/>
                    <a:pt x="0" y="16"/>
                    <a:pt x="1" y="18"/>
                  </a:cubicBezTo>
                  <a:cubicBezTo>
                    <a:pt x="2" y="19"/>
                    <a:pt x="3" y="20"/>
                    <a:pt x="4" y="20"/>
                  </a:cubicBezTo>
                  <a:lnTo>
                    <a:pt x="5" y="20"/>
                  </a:ln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88" name="Freeform 181"/>
            <p:cNvSpPr>
              <a:spLocks/>
            </p:cNvSpPr>
            <p:nvPr/>
          </p:nvSpPr>
          <p:spPr bwMode="auto">
            <a:xfrm>
              <a:off x="8789806" y="5121275"/>
              <a:ext cx="38100" cy="50800"/>
            </a:xfrm>
            <a:custGeom>
              <a:avLst/>
              <a:gdLst>
                <a:gd name="T0" fmla="*/ 4 w 14"/>
                <a:gd name="T1" fmla="*/ 19 h 19"/>
                <a:gd name="T2" fmla="*/ 7 w 14"/>
                <a:gd name="T3" fmla="*/ 19 h 19"/>
                <a:gd name="T4" fmla="*/ 7 w 14"/>
                <a:gd name="T5" fmla="*/ 18 h 19"/>
                <a:gd name="T6" fmla="*/ 8 w 14"/>
                <a:gd name="T7" fmla="*/ 17 h 19"/>
                <a:gd name="T8" fmla="*/ 14 w 14"/>
                <a:gd name="T9" fmla="*/ 5 h 19"/>
                <a:gd name="T10" fmla="*/ 14 w 14"/>
                <a:gd name="T11" fmla="*/ 4 h 19"/>
                <a:gd name="T12" fmla="*/ 14 w 14"/>
                <a:gd name="T13" fmla="*/ 3 h 19"/>
                <a:gd name="T14" fmla="*/ 13 w 14"/>
                <a:gd name="T15" fmla="*/ 1 h 19"/>
                <a:gd name="T16" fmla="*/ 10 w 14"/>
                <a:gd name="T17" fmla="*/ 0 h 19"/>
                <a:gd name="T18" fmla="*/ 10 w 14"/>
                <a:gd name="T19" fmla="*/ 1 h 19"/>
                <a:gd name="T20" fmla="*/ 8 w 14"/>
                <a:gd name="T21" fmla="*/ 1 h 19"/>
                <a:gd name="T22" fmla="*/ 0 w 14"/>
                <a:gd name="T23" fmla="*/ 15 h 19"/>
                <a:gd name="T24" fmla="*/ 2 w 14"/>
                <a:gd name="T25" fmla="*/ 19 h 19"/>
                <a:gd name="T26" fmla="*/ 4 w 14"/>
                <a:gd name="T27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4" h="19">
                  <a:moveTo>
                    <a:pt x="4" y="19"/>
                  </a:moveTo>
                  <a:cubicBezTo>
                    <a:pt x="5" y="19"/>
                    <a:pt x="6" y="19"/>
                    <a:pt x="7" y="19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8" y="18"/>
                    <a:pt x="8" y="17"/>
                  </a:cubicBezTo>
                  <a:cubicBezTo>
                    <a:pt x="10" y="13"/>
                    <a:pt x="12" y="9"/>
                    <a:pt x="14" y="5"/>
                  </a:cubicBezTo>
                  <a:cubicBezTo>
                    <a:pt x="14" y="5"/>
                    <a:pt x="14" y="4"/>
                    <a:pt x="14" y="4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4" y="2"/>
                    <a:pt x="14" y="1"/>
                    <a:pt x="13" y="1"/>
                  </a:cubicBezTo>
                  <a:cubicBezTo>
                    <a:pt x="12" y="0"/>
                    <a:pt x="11" y="0"/>
                    <a:pt x="10" y="0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1"/>
                    <a:pt x="9" y="1"/>
                    <a:pt x="8" y="1"/>
                  </a:cubicBezTo>
                  <a:cubicBezTo>
                    <a:pt x="5" y="5"/>
                    <a:pt x="2" y="10"/>
                    <a:pt x="0" y="15"/>
                  </a:cubicBezTo>
                  <a:cubicBezTo>
                    <a:pt x="0" y="16"/>
                    <a:pt x="1" y="18"/>
                    <a:pt x="2" y="19"/>
                  </a:cubicBezTo>
                  <a:cubicBezTo>
                    <a:pt x="2" y="19"/>
                    <a:pt x="3" y="19"/>
                    <a:pt x="4" y="19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89" name="Freeform 182"/>
            <p:cNvSpPr>
              <a:spLocks/>
            </p:cNvSpPr>
            <p:nvPr/>
          </p:nvSpPr>
          <p:spPr bwMode="auto">
            <a:xfrm>
              <a:off x="8837431" y="5053013"/>
              <a:ext cx="44450" cy="44450"/>
            </a:xfrm>
            <a:custGeom>
              <a:avLst/>
              <a:gdLst>
                <a:gd name="T0" fmla="*/ 4 w 17"/>
                <a:gd name="T1" fmla="*/ 17 h 17"/>
                <a:gd name="T2" fmla="*/ 7 w 17"/>
                <a:gd name="T3" fmla="*/ 16 h 17"/>
                <a:gd name="T4" fmla="*/ 7 w 17"/>
                <a:gd name="T5" fmla="*/ 16 h 17"/>
                <a:gd name="T6" fmla="*/ 8 w 17"/>
                <a:gd name="T7" fmla="*/ 15 h 17"/>
                <a:gd name="T8" fmla="*/ 16 w 17"/>
                <a:gd name="T9" fmla="*/ 5 h 17"/>
                <a:gd name="T10" fmla="*/ 17 w 17"/>
                <a:gd name="T11" fmla="*/ 4 h 17"/>
                <a:gd name="T12" fmla="*/ 17 w 17"/>
                <a:gd name="T13" fmla="*/ 3 h 17"/>
                <a:gd name="T14" fmla="*/ 17 w 17"/>
                <a:gd name="T15" fmla="*/ 3 h 17"/>
                <a:gd name="T16" fmla="*/ 16 w 17"/>
                <a:gd name="T17" fmla="*/ 1 h 17"/>
                <a:gd name="T18" fmla="*/ 14 w 17"/>
                <a:gd name="T19" fmla="*/ 0 h 17"/>
                <a:gd name="T20" fmla="*/ 14 w 17"/>
                <a:gd name="T21" fmla="*/ 0 h 17"/>
                <a:gd name="T22" fmla="*/ 11 w 17"/>
                <a:gd name="T23" fmla="*/ 1 h 17"/>
                <a:gd name="T24" fmla="*/ 1 w 17"/>
                <a:gd name="T25" fmla="*/ 10 h 17"/>
                <a:gd name="T26" fmla="*/ 1 w 17"/>
                <a:gd name="T27" fmla="*/ 15 h 17"/>
                <a:gd name="T28" fmla="*/ 4 w 17"/>
                <a:gd name="T29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7" h="17">
                  <a:moveTo>
                    <a:pt x="4" y="17"/>
                  </a:moveTo>
                  <a:cubicBezTo>
                    <a:pt x="5" y="17"/>
                    <a:pt x="6" y="16"/>
                    <a:pt x="7" y="16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7" y="15"/>
                    <a:pt x="8" y="15"/>
                    <a:pt x="8" y="15"/>
                  </a:cubicBezTo>
                  <a:cubicBezTo>
                    <a:pt x="11" y="12"/>
                    <a:pt x="14" y="9"/>
                    <a:pt x="16" y="5"/>
                  </a:cubicBezTo>
                  <a:cubicBezTo>
                    <a:pt x="17" y="5"/>
                    <a:pt x="17" y="4"/>
                    <a:pt x="17" y="4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2"/>
                    <a:pt x="17" y="2"/>
                    <a:pt x="16" y="1"/>
                  </a:cubicBezTo>
                  <a:cubicBezTo>
                    <a:pt x="15" y="0"/>
                    <a:pt x="15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3" y="0"/>
                    <a:pt x="11" y="0"/>
                    <a:pt x="11" y="1"/>
                  </a:cubicBezTo>
                  <a:cubicBezTo>
                    <a:pt x="7" y="3"/>
                    <a:pt x="4" y="6"/>
                    <a:pt x="1" y="10"/>
                  </a:cubicBezTo>
                  <a:cubicBezTo>
                    <a:pt x="0" y="12"/>
                    <a:pt x="0" y="14"/>
                    <a:pt x="1" y="15"/>
                  </a:cubicBezTo>
                  <a:cubicBezTo>
                    <a:pt x="2" y="16"/>
                    <a:pt x="3" y="17"/>
                    <a:pt x="4" y="17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90" name="Freeform 183"/>
            <p:cNvSpPr>
              <a:spLocks/>
            </p:cNvSpPr>
            <p:nvPr/>
          </p:nvSpPr>
          <p:spPr bwMode="auto">
            <a:xfrm>
              <a:off x="8518344" y="5164138"/>
              <a:ext cx="30163" cy="50800"/>
            </a:xfrm>
            <a:custGeom>
              <a:avLst/>
              <a:gdLst>
                <a:gd name="T0" fmla="*/ 7 w 11"/>
                <a:gd name="T1" fmla="*/ 2 h 19"/>
                <a:gd name="T2" fmla="*/ 6 w 11"/>
                <a:gd name="T3" fmla="*/ 1 h 19"/>
                <a:gd name="T4" fmla="*/ 2 w 11"/>
                <a:gd name="T5" fmla="*/ 0 h 19"/>
                <a:gd name="T6" fmla="*/ 0 w 11"/>
                <a:gd name="T7" fmla="*/ 2 h 19"/>
                <a:gd name="T8" fmla="*/ 0 w 11"/>
                <a:gd name="T9" fmla="*/ 4 h 19"/>
                <a:gd name="T10" fmla="*/ 4 w 11"/>
                <a:gd name="T11" fmla="*/ 17 h 19"/>
                <a:gd name="T12" fmla="*/ 7 w 11"/>
                <a:gd name="T13" fmla="*/ 19 h 19"/>
                <a:gd name="T14" fmla="*/ 8 w 11"/>
                <a:gd name="T15" fmla="*/ 19 h 19"/>
                <a:gd name="T16" fmla="*/ 11 w 11"/>
                <a:gd name="T17" fmla="*/ 15 h 19"/>
                <a:gd name="T18" fmla="*/ 10 w 11"/>
                <a:gd name="T19" fmla="*/ 15 h 19"/>
                <a:gd name="T20" fmla="*/ 11 w 11"/>
                <a:gd name="T21" fmla="*/ 15 h 19"/>
                <a:gd name="T22" fmla="*/ 11 w 11"/>
                <a:gd name="T23" fmla="*/ 14 h 19"/>
                <a:gd name="T24" fmla="*/ 7 w 11"/>
                <a:gd name="T25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1" h="19">
                  <a:moveTo>
                    <a:pt x="7" y="2"/>
                  </a:moveTo>
                  <a:cubicBezTo>
                    <a:pt x="6" y="1"/>
                    <a:pt x="6" y="1"/>
                    <a:pt x="6" y="1"/>
                  </a:cubicBezTo>
                  <a:cubicBezTo>
                    <a:pt x="5" y="0"/>
                    <a:pt x="3" y="0"/>
                    <a:pt x="2" y="0"/>
                  </a:cubicBezTo>
                  <a:cubicBezTo>
                    <a:pt x="1" y="1"/>
                    <a:pt x="1" y="1"/>
                    <a:pt x="0" y="2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0" y="9"/>
                    <a:pt x="1" y="13"/>
                    <a:pt x="4" y="17"/>
                  </a:cubicBezTo>
                  <a:cubicBezTo>
                    <a:pt x="5" y="18"/>
                    <a:pt x="6" y="19"/>
                    <a:pt x="7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9" y="19"/>
                    <a:pt x="11" y="17"/>
                    <a:pt x="11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4"/>
                    <a:pt x="11" y="14"/>
                  </a:cubicBezTo>
                  <a:cubicBezTo>
                    <a:pt x="10" y="9"/>
                    <a:pt x="9" y="5"/>
                    <a:pt x="7" y="2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91" name="Freeform 184"/>
            <p:cNvSpPr>
              <a:spLocks/>
            </p:cNvSpPr>
            <p:nvPr/>
          </p:nvSpPr>
          <p:spPr bwMode="auto">
            <a:xfrm>
              <a:off x="8542156" y="5116513"/>
              <a:ext cx="23813" cy="52388"/>
            </a:xfrm>
            <a:custGeom>
              <a:avLst/>
              <a:gdLst>
                <a:gd name="T0" fmla="*/ 9 w 9"/>
                <a:gd name="T1" fmla="*/ 5 h 20"/>
                <a:gd name="T2" fmla="*/ 8 w 9"/>
                <a:gd name="T3" fmla="*/ 3 h 20"/>
                <a:gd name="T4" fmla="*/ 5 w 9"/>
                <a:gd name="T5" fmla="*/ 0 h 20"/>
                <a:gd name="T6" fmla="*/ 1 w 9"/>
                <a:gd name="T7" fmla="*/ 3 h 20"/>
                <a:gd name="T8" fmla="*/ 0 w 9"/>
                <a:gd name="T9" fmla="*/ 3 h 20"/>
                <a:gd name="T10" fmla="*/ 0 w 9"/>
                <a:gd name="T11" fmla="*/ 5 h 20"/>
                <a:gd name="T12" fmla="*/ 0 w 9"/>
                <a:gd name="T13" fmla="*/ 6 h 20"/>
                <a:gd name="T14" fmla="*/ 0 w 9"/>
                <a:gd name="T15" fmla="*/ 14 h 20"/>
                <a:gd name="T16" fmla="*/ 1 w 9"/>
                <a:gd name="T17" fmla="*/ 17 h 20"/>
                <a:gd name="T18" fmla="*/ 1 w 9"/>
                <a:gd name="T19" fmla="*/ 18 h 20"/>
                <a:gd name="T20" fmla="*/ 5 w 9"/>
                <a:gd name="T21" fmla="*/ 20 h 20"/>
                <a:gd name="T22" fmla="*/ 6 w 9"/>
                <a:gd name="T23" fmla="*/ 20 h 20"/>
                <a:gd name="T24" fmla="*/ 9 w 9"/>
                <a:gd name="T25" fmla="*/ 17 h 20"/>
                <a:gd name="T26" fmla="*/ 9 w 9"/>
                <a:gd name="T27" fmla="*/ 13 h 20"/>
                <a:gd name="T28" fmla="*/ 9 w 9"/>
                <a:gd name="T29" fmla="*/ 12 h 20"/>
                <a:gd name="T30" fmla="*/ 9 w 9"/>
                <a:gd name="T31" fmla="*/ 10 h 20"/>
                <a:gd name="T32" fmla="*/ 9 w 9"/>
                <a:gd name="T33" fmla="*/ 5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" h="20">
                  <a:moveTo>
                    <a:pt x="9" y="5"/>
                  </a:moveTo>
                  <a:cubicBezTo>
                    <a:pt x="8" y="4"/>
                    <a:pt x="8" y="3"/>
                    <a:pt x="8" y="3"/>
                  </a:cubicBezTo>
                  <a:cubicBezTo>
                    <a:pt x="7" y="1"/>
                    <a:pt x="6" y="1"/>
                    <a:pt x="5" y="0"/>
                  </a:cubicBezTo>
                  <a:cubicBezTo>
                    <a:pt x="3" y="0"/>
                    <a:pt x="1" y="1"/>
                    <a:pt x="1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9"/>
                    <a:pt x="0" y="12"/>
                    <a:pt x="0" y="14"/>
                  </a:cubicBezTo>
                  <a:cubicBezTo>
                    <a:pt x="0" y="15"/>
                    <a:pt x="1" y="16"/>
                    <a:pt x="1" y="17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2" y="19"/>
                    <a:pt x="3" y="20"/>
                    <a:pt x="5" y="20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7" y="19"/>
                    <a:pt x="8" y="18"/>
                    <a:pt x="9" y="17"/>
                  </a:cubicBezTo>
                  <a:cubicBezTo>
                    <a:pt x="9" y="15"/>
                    <a:pt x="9" y="14"/>
                    <a:pt x="9" y="13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8"/>
                    <a:pt x="9" y="7"/>
                    <a:pt x="9" y="5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92" name="Freeform 185"/>
            <p:cNvSpPr>
              <a:spLocks/>
            </p:cNvSpPr>
            <p:nvPr/>
          </p:nvSpPr>
          <p:spPr bwMode="auto">
            <a:xfrm>
              <a:off x="8508819" y="5092700"/>
              <a:ext cx="23813" cy="50800"/>
            </a:xfrm>
            <a:custGeom>
              <a:avLst/>
              <a:gdLst>
                <a:gd name="T0" fmla="*/ 6 w 9"/>
                <a:gd name="T1" fmla="*/ 19 h 19"/>
                <a:gd name="T2" fmla="*/ 9 w 9"/>
                <a:gd name="T3" fmla="*/ 15 h 19"/>
                <a:gd name="T4" fmla="*/ 9 w 9"/>
                <a:gd name="T5" fmla="*/ 11 h 19"/>
                <a:gd name="T6" fmla="*/ 9 w 9"/>
                <a:gd name="T7" fmla="*/ 9 h 19"/>
                <a:gd name="T8" fmla="*/ 9 w 9"/>
                <a:gd name="T9" fmla="*/ 7 h 19"/>
                <a:gd name="T10" fmla="*/ 9 w 9"/>
                <a:gd name="T11" fmla="*/ 2 h 19"/>
                <a:gd name="T12" fmla="*/ 7 w 9"/>
                <a:gd name="T13" fmla="*/ 0 h 19"/>
                <a:gd name="T14" fmla="*/ 3 w 9"/>
                <a:gd name="T15" fmla="*/ 1 h 19"/>
                <a:gd name="T16" fmla="*/ 1 w 9"/>
                <a:gd name="T17" fmla="*/ 5 h 19"/>
                <a:gd name="T18" fmla="*/ 1 w 9"/>
                <a:gd name="T19" fmla="*/ 15 h 19"/>
                <a:gd name="T20" fmla="*/ 1 w 9"/>
                <a:gd name="T21" fmla="*/ 16 h 19"/>
                <a:gd name="T22" fmla="*/ 1 w 9"/>
                <a:gd name="T23" fmla="*/ 16 h 19"/>
                <a:gd name="T24" fmla="*/ 5 w 9"/>
                <a:gd name="T25" fmla="*/ 19 h 19"/>
                <a:gd name="T26" fmla="*/ 6 w 9"/>
                <a:gd name="T27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" h="19">
                  <a:moveTo>
                    <a:pt x="6" y="19"/>
                  </a:moveTo>
                  <a:cubicBezTo>
                    <a:pt x="7" y="19"/>
                    <a:pt x="9" y="17"/>
                    <a:pt x="9" y="15"/>
                  </a:cubicBezTo>
                  <a:cubicBezTo>
                    <a:pt x="9" y="14"/>
                    <a:pt x="9" y="13"/>
                    <a:pt x="9" y="11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6"/>
                    <a:pt x="9" y="4"/>
                    <a:pt x="9" y="2"/>
                  </a:cubicBezTo>
                  <a:cubicBezTo>
                    <a:pt x="8" y="1"/>
                    <a:pt x="8" y="1"/>
                    <a:pt x="7" y="0"/>
                  </a:cubicBezTo>
                  <a:cubicBezTo>
                    <a:pt x="6" y="0"/>
                    <a:pt x="4" y="0"/>
                    <a:pt x="3" y="1"/>
                  </a:cubicBezTo>
                  <a:cubicBezTo>
                    <a:pt x="2" y="2"/>
                    <a:pt x="1" y="3"/>
                    <a:pt x="1" y="5"/>
                  </a:cubicBezTo>
                  <a:cubicBezTo>
                    <a:pt x="0" y="8"/>
                    <a:pt x="0" y="11"/>
                    <a:pt x="1" y="15"/>
                  </a:cubicBezTo>
                  <a:cubicBezTo>
                    <a:pt x="1" y="15"/>
                    <a:pt x="1" y="15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2" y="18"/>
                    <a:pt x="4" y="19"/>
                    <a:pt x="5" y="19"/>
                  </a:cubicBezTo>
                  <a:lnTo>
                    <a:pt x="6" y="19"/>
                  </a:ln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  <p:grpSp>
        <p:nvGrpSpPr>
          <p:cNvPr id="299" name="组合 298"/>
          <p:cNvGrpSpPr/>
          <p:nvPr/>
        </p:nvGrpSpPr>
        <p:grpSpPr>
          <a:xfrm>
            <a:off x="1414342" y="5669511"/>
            <a:ext cx="1076196" cy="1157825"/>
            <a:chOff x="3087506" y="4899025"/>
            <a:chExt cx="1820863" cy="1958975"/>
          </a:xfrm>
        </p:grpSpPr>
        <p:sp>
          <p:nvSpPr>
            <p:cNvPr id="193" name="Freeform 186"/>
            <p:cNvSpPr>
              <a:spLocks noEditPoints="1"/>
            </p:cNvSpPr>
            <p:nvPr/>
          </p:nvSpPr>
          <p:spPr bwMode="auto">
            <a:xfrm>
              <a:off x="4190819" y="5784850"/>
              <a:ext cx="690563" cy="693738"/>
            </a:xfrm>
            <a:custGeom>
              <a:avLst/>
              <a:gdLst>
                <a:gd name="T0" fmla="*/ 96 w 262"/>
                <a:gd name="T1" fmla="*/ 256 h 262"/>
                <a:gd name="T2" fmla="*/ 39 w 262"/>
                <a:gd name="T3" fmla="*/ 223 h 262"/>
                <a:gd name="T4" fmla="*/ 21 w 262"/>
                <a:gd name="T5" fmla="*/ 200 h 262"/>
                <a:gd name="T6" fmla="*/ 14 w 262"/>
                <a:gd name="T7" fmla="*/ 187 h 262"/>
                <a:gd name="T8" fmla="*/ 5 w 262"/>
                <a:gd name="T9" fmla="*/ 163 h 262"/>
                <a:gd name="T10" fmla="*/ 1 w 262"/>
                <a:gd name="T11" fmla="*/ 125 h 262"/>
                <a:gd name="T12" fmla="*/ 3 w 262"/>
                <a:gd name="T13" fmla="*/ 105 h 262"/>
                <a:gd name="T14" fmla="*/ 8 w 262"/>
                <a:gd name="T15" fmla="*/ 86 h 262"/>
                <a:gd name="T16" fmla="*/ 35 w 262"/>
                <a:gd name="T17" fmla="*/ 42 h 262"/>
                <a:gd name="T18" fmla="*/ 59 w 262"/>
                <a:gd name="T19" fmla="*/ 21 h 262"/>
                <a:gd name="T20" fmla="*/ 106 w 262"/>
                <a:gd name="T21" fmla="*/ 2 h 262"/>
                <a:gd name="T22" fmla="*/ 139 w 262"/>
                <a:gd name="T23" fmla="*/ 0 h 262"/>
                <a:gd name="T24" fmla="*/ 157 w 262"/>
                <a:gd name="T25" fmla="*/ 3 h 262"/>
                <a:gd name="T26" fmla="*/ 167 w 262"/>
                <a:gd name="T27" fmla="*/ 5 h 262"/>
                <a:gd name="T28" fmla="*/ 198 w 262"/>
                <a:gd name="T29" fmla="*/ 19 h 262"/>
                <a:gd name="T30" fmla="*/ 216 w 262"/>
                <a:gd name="T31" fmla="*/ 32 h 262"/>
                <a:gd name="T32" fmla="*/ 239 w 262"/>
                <a:gd name="T33" fmla="*/ 58 h 262"/>
                <a:gd name="T34" fmla="*/ 257 w 262"/>
                <a:gd name="T35" fmla="*/ 99 h 262"/>
                <a:gd name="T36" fmla="*/ 260 w 262"/>
                <a:gd name="T37" fmla="*/ 149 h 262"/>
                <a:gd name="T38" fmla="*/ 252 w 262"/>
                <a:gd name="T39" fmla="*/ 177 h 262"/>
                <a:gd name="T40" fmla="*/ 227 w 262"/>
                <a:gd name="T41" fmla="*/ 218 h 262"/>
                <a:gd name="T42" fmla="*/ 209 w 262"/>
                <a:gd name="T43" fmla="*/ 235 h 262"/>
                <a:gd name="T44" fmla="*/ 190 w 262"/>
                <a:gd name="T45" fmla="*/ 247 h 262"/>
                <a:gd name="T46" fmla="*/ 160 w 262"/>
                <a:gd name="T47" fmla="*/ 257 h 262"/>
                <a:gd name="T48" fmla="*/ 117 w 262"/>
                <a:gd name="T49" fmla="*/ 260 h 262"/>
                <a:gd name="T50" fmla="*/ 96 w 262"/>
                <a:gd name="T51" fmla="*/ 256 h 262"/>
                <a:gd name="T52" fmla="*/ 100 w 262"/>
                <a:gd name="T53" fmla="*/ 242 h 262"/>
                <a:gd name="T54" fmla="*/ 116 w 262"/>
                <a:gd name="T55" fmla="*/ 245 h 262"/>
                <a:gd name="T56" fmla="*/ 169 w 262"/>
                <a:gd name="T57" fmla="*/ 239 h 262"/>
                <a:gd name="T58" fmla="*/ 186 w 262"/>
                <a:gd name="T59" fmla="*/ 232 h 262"/>
                <a:gd name="T60" fmla="*/ 197 w 262"/>
                <a:gd name="T61" fmla="*/ 225 h 262"/>
                <a:gd name="T62" fmla="*/ 221 w 262"/>
                <a:gd name="T63" fmla="*/ 203 h 262"/>
                <a:gd name="T64" fmla="*/ 233 w 262"/>
                <a:gd name="T65" fmla="*/ 185 h 262"/>
                <a:gd name="T66" fmla="*/ 240 w 262"/>
                <a:gd name="T67" fmla="*/ 169 h 262"/>
                <a:gd name="T68" fmla="*/ 241 w 262"/>
                <a:gd name="T69" fmla="*/ 166 h 262"/>
                <a:gd name="T70" fmla="*/ 243 w 262"/>
                <a:gd name="T71" fmla="*/ 159 h 262"/>
                <a:gd name="T72" fmla="*/ 244 w 262"/>
                <a:gd name="T73" fmla="*/ 156 h 262"/>
                <a:gd name="T74" fmla="*/ 246 w 262"/>
                <a:gd name="T75" fmla="*/ 141 h 262"/>
                <a:gd name="T76" fmla="*/ 243 w 262"/>
                <a:gd name="T77" fmla="*/ 102 h 262"/>
                <a:gd name="T78" fmla="*/ 229 w 262"/>
                <a:gd name="T79" fmla="*/ 67 h 262"/>
                <a:gd name="T80" fmla="*/ 205 w 262"/>
                <a:gd name="T81" fmla="*/ 40 h 262"/>
                <a:gd name="T82" fmla="*/ 163 w 262"/>
                <a:gd name="T83" fmla="*/ 18 h 262"/>
                <a:gd name="T84" fmla="*/ 157 w 262"/>
                <a:gd name="T85" fmla="*/ 17 h 262"/>
                <a:gd name="T86" fmla="*/ 146 w 262"/>
                <a:gd name="T87" fmla="*/ 15 h 262"/>
                <a:gd name="T88" fmla="*/ 110 w 262"/>
                <a:gd name="T89" fmla="*/ 15 h 262"/>
                <a:gd name="T90" fmla="*/ 67 w 262"/>
                <a:gd name="T91" fmla="*/ 32 h 262"/>
                <a:gd name="T92" fmla="*/ 40 w 262"/>
                <a:gd name="T93" fmla="*/ 56 h 262"/>
                <a:gd name="T94" fmla="*/ 22 w 262"/>
                <a:gd name="T95" fmla="*/ 88 h 262"/>
                <a:gd name="T96" fmla="*/ 15 w 262"/>
                <a:gd name="T97" fmla="*/ 114 h 262"/>
                <a:gd name="T98" fmla="*/ 17 w 262"/>
                <a:gd name="T99" fmla="*/ 155 h 262"/>
                <a:gd name="T100" fmla="*/ 34 w 262"/>
                <a:gd name="T101" fmla="*/ 194 h 262"/>
                <a:gd name="T102" fmla="*/ 55 w 262"/>
                <a:gd name="T103" fmla="*/ 218 h 262"/>
                <a:gd name="T104" fmla="*/ 100 w 262"/>
                <a:gd name="T105" fmla="*/ 242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62" h="262">
                  <a:moveTo>
                    <a:pt x="96" y="256"/>
                  </a:moveTo>
                  <a:cubicBezTo>
                    <a:pt x="73" y="249"/>
                    <a:pt x="54" y="238"/>
                    <a:pt x="39" y="223"/>
                  </a:cubicBezTo>
                  <a:cubicBezTo>
                    <a:pt x="32" y="216"/>
                    <a:pt x="26" y="208"/>
                    <a:pt x="21" y="200"/>
                  </a:cubicBezTo>
                  <a:cubicBezTo>
                    <a:pt x="18" y="196"/>
                    <a:pt x="16" y="192"/>
                    <a:pt x="14" y="187"/>
                  </a:cubicBezTo>
                  <a:cubicBezTo>
                    <a:pt x="10" y="180"/>
                    <a:pt x="7" y="171"/>
                    <a:pt x="5" y="163"/>
                  </a:cubicBezTo>
                  <a:cubicBezTo>
                    <a:pt x="1" y="150"/>
                    <a:pt x="0" y="138"/>
                    <a:pt x="1" y="125"/>
                  </a:cubicBezTo>
                  <a:cubicBezTo>
                    <a:pt x="1" y="118"/>
                    <a:pt x="2" y="111"/>
                    <a:pt x="3" y="105"/>
                  </a:cubicBezTo>
                  <a:cubicBezTo>
                    <a:pt x="4" y="98"/>
                    <a:pt x="6" y="92"/>
                    <a:pt x="8" y="86"/>
                  </a:cubicBezTo>
                  <a:cubicBezTo>
                    <a:pt x="14" y="70"/>
                    <a:pt x="23" y="55"/>
                    <a:pt x="35" y="42"/>
                  </a:cubicBezTo>
                  <a:cubicBezTo>
                    <a:pt x="42" y="34"/>
                    <a:pt x="50" y="27"/>
                    <a:pt x="59" y="21"/>
                  </a:cubicBezTo>
                  <a:cubicBezTo>
                    <a:pt x="74" y="12"/>
                    <a:pt x="89" y="6"/>
                    <a:pt x="106" y="2"/>
                  </a:cubicBezTo>
                  <a:cubicBezTo>
                    <a:pt x="117" y="0"/>
                    <a:pt x="128" y="0"/>
                    <a:pt x="139" y="0"/>
                  </a:cubicBezTo>
                  <a:cubicBezTo>
                    <a:pt x="145" y="1"/>
                    <a:pt x="151" y="2"/>
                    <a:pt x="157" y="3"/>
                  </a:cubicBezTo>
                  <a:cubicBezTo>
                    <a:pt x="161" y="4"/>
                    <a:pt x="164" y="4"/>
                    <a:pt x="167" y="5"/>
                  </a:cubicBezTo>
                  <a:cubicBezTo>
                    <a:pt x="178" y="9"/>
                    <a:pt x="189" y="13"/>
                    <a:pt x="198" y="19"/>
                  </a:cubicBezTo>
                  <a:cubicBezTo>
                    <a:pt x="205" y="23"/>
                    <a:pt x="210" y="27"/>
                    <a:pt x="216" y="32"/>
                  </a:cubicBezTo>
                  <a:cubicBezTo>
                    <a:pt x="225" y="39"/>
                    <a:pt x="232" y="48"/>
                    <a:pt x="239" y="58"/>
                  </a:cubicBezTo>
                  <a:cubicBezTo>
                    <a:pt x="248" y="71"/>
                    <a:pt x="254" y="85"/>
                    <a:pt x="257" y="99"/>
                  </a:cubicBezTo>
                  <a:cubicBezTo>
                    <a:pt x="261" y="116"/>
                    <a:pt x="262" y="132"/>
                    <a:pt x="260" y="149"/>
                  </a:cubicBezTo>
                  <a:cubicBezTo>
                    <a:pt x="259" y="158"/>
                    <a:pt x="256" y="168"/>
                    <a:pt x="252" y="177"/>
                  </a:cubicBezTo>
                  <a:cubicBezTo>
                    <a:pt x="247" y="192"/>
                    <a:pt x="238" y="206"/>
                    <a:pt x="227" y="218"/>
                  </a:cubicBezTo>
                  <a:cubicBezTo>
                    <a:pt x="221" y="224"/>
                    <a:pt x="216" y="230"/>
                    <a:pt x="209" y="235"/>
                  </a:cubicBezTo>
                  <a:cubicBezTo>
                    <a:pt x="203" y="239"/>
                    <a:pt x="197" y="243"/>
                    <a:pt x="190" y="247"/>
                  </a:cubicBezTo>
                  <a:cubicBezTo>
                    <a:pt x="180" y="251"/>
                    <a:pt x="170" y="255"/>
                    <a:pt x="160" y="257"/>
                  </a:cubicBezTo>
                  <a:cubicBezTo>
                    <a:pt x="146" y="261"/>
                    <a:pt x="132" y="262"/>
                    <a:pt x="117" y="260"/>
                  </a:cubicBezTo>
                  <a:cubicBezTo>
                    <a:pt x="109" y="259"/>
                    <a:pt x="101" y="258"/>
                    <a:pt x="96" y="256"/>
                  </a:cubicBezTo>
                  <a:moveTo>
                    <a:pt x="100" y="242"/>
                  </a:moveTo>
                  <a:cubicBezTo>
                    <a:pt x="104" y="243"/>
                    <a:pt x="110" y="244"/>
                    <a:pt x="116" y="245"/>
                  </a:cubicBezTo>
                  <a:cubicBezTo>
                    <a:pt x="134" y="247"/>
                    <a:pt x="152" y="245"/>
                    <a:pt x="169" y="239"/>
                  </a:cubicBezTo>
                  <a:cubicBezTo>
                    <a:pt x="175" y="237"/>
                    <a:pt x="181" y="235"/>
                    <a:pt x="186" y="232"/>
                  </a:cubicBezTo>
                  <a:cubicBezTo>
                    <a:pt x="190" y="230"/>
                    <a:pt x="194" y="228"/>
                    <a:pt x="197" y="225"/>
                  </a:cubicBezTo>
                  <a:cubicBezTo>
                    <a:pt x="206" y="219"/>
                    <a:pt x="214" y="211"/>
                    <a:pt x="221" y="203"/>
                  </a:cubicBezTo>
                  <a:cubicBezTo>
                    <a:pt x="226" y="197"/>
                    <a:pt x="230" y="191"/>
                    <a:pt x="233" y="185"/>
                  </a:cubicBezTo>
                  <a:cubicBezTo>
                    <a:pt x="236" y="180"/>
                    <a:pt x="238" y="175"/>
                    <a:pt x="240" y="169"/>
                  </a:cubicBezTo>
                  <a:cubicBezTo>
                    <a:pt x="240" y="168"/>
                    <a:pt x="241" y="167"/>
                    <a:pt x="241" y="166"/>
                  </a:cubicBezTo>
                  <a:cubicBezTo>
                    <a:pt x="242" y="164"/>
                    <a:pt x="243" y="161"/>
                    <a:pt x="243" y="159"/>
                  </a:cubicBezTo>
                  <a:cubicBezTo>
                    <a:pt x="243" y="158"/>
                    <a:pt x="243" y="157"/>
                    <a:pt x="244" y="156"/>
                  </a:cubicBezTo>
                  <a:cubicBezTo>
                    <a:pt x="245" y="151"/>
                    <a:pt x="246" y="146"/>
                    <a:pt x="246" y="141"/>
                  </a:cubicBezTo>
                  <a:cubicBezTo>
                    <a:pt x="248" y="128"/>
                    <a:pt x="247" y="115"/>
                    <a:pt x="243" y="102"/>
                  </a:cubicBezTo>
                  <a:cubicBezTo>
                    <a:pt x="240" y="89"/>
                    <a:pt x="235" y="78"/>
                    <a:pt x="229" y="67"/>
                  </a:cubicBezTo>
                  <a:cubicBezTo>
                    <a:pt x="222" y="57"/>
                    <a:pt x="214" y="48"/>
                    <a:pt x="205" y="40"/>
                  </a:cubicBezTo>
                  <a:cubicBezTo>
                    <a:pt x="193" y="30"/>
                    <a:pt x="178" y="23"/>
                    <a:pt x="163" y="18"/>
                  </a:cubicBezTo>
                  <a:cubicBezTo>
                    <a:pt x="161" y="17"/>
                    <a:pt x="159" y="17"/>
                    <a:pt x="157" y="17"/>
                  </a:cubicBezTo>
                  <a:cubicBezTo>
                    <a:pt x="153" y="16"/>
                    <a:pt x="150" y="15"/>
                    <a:pt x="146" y="15"/>
                  </a:cubicBezTo>
                  <a:cubicBezTo>
                    <a:pt x="134" y="13"/>
                    <a:pt x="122" y="13"/>
                    <a:pt x="110" y="15"/>
                  </a:cubicBezTo>
                  <a:cubicBezTo>
                    <a:pt x="94" y="18"/>
                    <a:pt x="80" y="24"/>
                    <a:pt x="67" y="32"/>
                  </a:cubicBezTo>
                  <a:cubicBezTo>
                    <a:pt x="57" y="39"/>
                    <a:pt x="48" y="47"/>
                    <a:pt x="40" y="56"/>
                  </a:cubicBezTo>
                  <a:cubicBezTo>
                    <a:pt x="33" y="66"/>
                    <a:pt x="26" y="77"/>
                    <a:pt x="22" y="88"/>
                  </a:cubicBezTo>
                  <a:cubicBezTo>
                    <a:pt x="19" y="97"/>
                    <a:pt x="17" y="105"/>
                    <a:pt x="15" y="114"/>
                  </a:cubicBezTo>
                  <a:cubicBezTo>
                    <a:pt x="14" y="128"/>
                    <a:pt x="14" y="142"/>
                    <a:pt x="17" y="155"/>
                  </a:cubicBezTo>
                  <a:cubicBezTo>
                    <a:pt x="20" y="169"/>
                    <a:pt x="26" y="182"/>
                    <a:pt x="34" y="194"/>
                  </a:cubicBezTo>
                  <a:cubicBezTo>
                    <a:pt x="40" y="203"/>
                    <a:pt x="47" y="211"/>
                    <a:pt x="55" y="218"/>
                  </a:cubicBezTo>
                  <a:cubicBezTo>
                    <a:pt x="68" y="229"/>
                    <a:pt x="82" y="237"/>
                    <a:pt x="100" y="242"/>
                  </a:cubicBezTo>
                </a:path>
              </a:pathLst>
            </a:custGeom>
            <a:solidFill>
              <a:srgbClr val="F1A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94" name="Freeform 187"/>
            <p:cNvSpPr>
              <a:spLocks noEditPoints="1"/>
            </p:cNvSpPr>
            <p:nvPr/>
          </p:nvSpPr>
          <p:spPr bwMode="auto">
            <a:xfrm>
              <a:off x="4414656" y="6011863"/>
              <a:ext cx="238125" cy="236538"/>
            </a:xfrm>
            <a:custGeom>
              <a:avLst/>
              <a:gdLst>
                <a:gd name="T0" fmla="*/ 35 w 90"/>
                <a:gd name="T1" fmla="*/ 79 h 89"/>
                <a:gd name="T2" fmla="*/ 4 w 90"/>
                <a:gd name="T3" fmla="*/ 70 h 89"/>
                <a:gd name="T4" fmla="*/ 2 w 90"/>
                <a:gd name="T5" fmla="*/ 65 h 89"/>
                <a:gd name="T6" fmla="*/ 20 w 90"/>
                <a:gd name="T7" fmla="*/ 3 h 89"/>
                <a:gd name="T8" fmla="*/ 20 w 90"/>
                <a:gd name="T9" fmla="*/ 2 h 89"/>
                <a:gd name="T10" fmla="*/ 23 w 90"/>
                <a:gd name="T11" fmla="*/ 0 h 89"/>
                <a:gd name="T12" fmla="*/ 25 w 90"/>
                <a:gd name="T13" fmla="*/ 1 h 89"/>
                <a:gd name="T14" fmla="*/ 86 w 90"/>
                <a:gd name="T15" fmla="*/ 19 h 89"/>
                <a:gd name="T16" fmla="*/ 89 w 90"/>
                <a:gd name="T17" fmla="*/ 20 h 89"/>
                <a:gd name="T18" fmla="*/ 90 w 90"/>
                <a:gd name="T19" fmla="*/ 21 h 89"/>
                <a:gd name="T20" fmla="*/ 89 w 90"/>
                <a:gd name="T21" fmla="*/ 24 h 89"/>
                <a:gd name="T22" fmla="*/ 71 w 90"/>
                <a:gd name="T23" fmla="*/ 86 h 89"/>
                <a:gd name="T24" fmla="*/ 71 w 90"/>
                <a:gd name="T25" fmla="*/ 87 h 89"/>
                <a:gd name="T26" fmla="*/ 68 w 90"/>
                <a:gd name="T27" fmla="*/ 89 h 89"/>
                <a:gd name="T28" fmla="*/ 65 w 90"/>
                <a:gd name="T29" fmla="*/ 88 h 89"/>
                <a:gd name="T30" fmla="*/ 35 w 90"/>
                <a:gd name="T31" fmla="*/ 79 h 89"/>
                <a:gd name="T32" fmla="*/ 52 w 90"/>
                <a:gd name="T33" fmla="*/ 23 h 89"/>
                <a:gd name="T34" fmla="*/ 52 w 90"/>
                <a:gd name="T35" fmla="*/ 23 h 89"/>
                <a:gd name="T36" fmla="*/ 32 w 90"/>
                <a:gd name="T37" fmla="*/ 17 h 89"/>
                <a:gd name="T38" fmla="*/ 29 w 90"/>
                <a:gd name="T39" fmla="*/ 19 h 89"/>
                <a:gd name="T40" fmla="*/ 28 w 90"/>
                <a:gd name="T41" fmla="*/ 21 h 89"/>
                <a:gd name="T42" fmla="*/ 18 w 90"/>
                <a:gd name="T43" fmla="*/ 56 h 89"/>
                <a:gd name="T44" fmla="*/ 17 w 90"/>
                <a:gd name="T45" fmla="*/ 58 h 89"/>
                <a:gd name="T46" fmla="*/ 19 w 90"/>
                <a:gd name="T47" fmla="*/ 61 h 89"/>
                <a:gd name="T48" fmla="*/ 20 w 90"/>
                <a:gd name="T49" fmla="*/ 62 h 89"/>
                <a:gd name="T50" fmla="*/ 58 w 90"/>
                <a:gd name="T51" fmla="*/ 73 h 89"/>
                <a:gd name="T52" fmla="*/ 62 w 90"/>
                <a:gd name="T53" fmla="*/ 71 h 89"/>
                <a:gd name="T54" fmla="*/ 62 w 90"/>
                <a:gd name="T55" fmla="*/ 69 h 89"/>
                <a:gd name="T56" fmla="*/ 68 w 90"/>
                <a:gd name="T57" fmla="*/ 50 h 89"/>
                <a:gd name="T58" fmla="*/ 73 w 90"/>
                <a:gd name="T59" fmla="*/ 33 h 89"/>
                <a:gd name="T60" fmla="*/ 71 w 90"/>
                <a:gd name="T61" fmla="*/ 29 h 89"/>
                <a:gd name="T62" fmla="*/ 69 w 90"/>
                <a:gd name="T63" fmla="*/ 28 h 89"/>
                <a:gd name="T64" fmla="*/ 52 w 90"/>
                <a:gd name="T65" fmla="*/ 23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90" h="89">
                  <a:moveTo>
                    <a:pt x="35" y="79"/>
                  </a:moveTo>
                  <a:cubicBezTo>
                    <a:pt x="25" y="76"/>
                    <a:pt x="15" y="73"/>
                    <a:pt x="4" y="70"/>
                  </a:cubicBezTo>
                  <a:cubicBezTo>
                    <a:pt x="0" y="69"/>
                    <a:pt x="0" y="69"/>
                    <a:pt x="2" y="65"/>
                  </a:cubicBezTo>
                  <a:cubicBezTo>
                    <a:pt x="8" y="45"/>
                    <a:pt x="14" y="24"/>
                    <a:pt x="20" y="3"/>
                  </a:cubicBezTo>
                  <a:cubicBezTo>
                    <a:pt x="20" y="3"/>
                    <a:pt x="20" y="3"/>
                    <a:pt x="20" y="2"/>
                  </a:cubicBezTo>
                  <a:cubicBezTo>
                    <a:pt x="21" y="0"/>
                    <a:pt x="21" y="0"/>
                    <a:pt x="23" y="0"/>
                  </a:cubicBezTo>
                  <a:cubicBezTo>
                    <a:pt x="24" y="0"/>
                    <a:pt x="24" y="1"/>
                    <a:pt x="25" y="1"/>
                  </a:cubicBezTo>
                  <a:cubicBezTo>
                    <a:pt x="45" y="7"/>
                    <a:pt x="66" y="13"/>
                    <a:pt x="86" y="19"/>
                  </a:cubicBezTo>
                  <a:cubicBezTo>
                    <a:pt x="87" y="19"/>
                    <a:pt x="88" y="19"/>
                    <a:pt x="89" y="20"/>
                  </a:cubicBezTo>
                  <a:cubicBezTo>
                    <a:pt x="90" y="20"/>
                    <a:pt x="90" y="21"/>
                    <a:pt x="90" y="21"/>
                  </a:cubicBezTo>
                  <a:cubicBezTo>
                    <a:pt x="90" y="22"/>
                    <a:pt x="90" y="23"/>
                    <a:pt x="89" y="24"/>
                  </a:cubicBezTo>
                  <a:cubicBezTo>
                    <a:pt x="83" y="44"/>
                    <a:pt x="77" y="65"/>
                    <a:pt x="71" y="86"/>
                  </a:cubicBezTo>
                  <a:cubicBezTo>
                    <a:pt x="71" y="86"/>
                    <a:pt x="71" y="87"/>
                    <a:pt x="71" y="87"/>
                  </a:cubicBezTo>
                  <a:cubicBezTo>
                    <a:pt x="70" y="89"/>
                    <a:pt x="69" y="89"/>
                    <a:pt x="68" y="89"/>
                  </a:cubicBezTo>
                  <a:cubicBezTo>
                    <a:pt x="67" y="89"/>
                    <a:pt x="66" y="88"/>
                    <a:pt x="65" y="88"/>
                  </a:cubicBezTo>
                  <a:cubicBezTo>
                    <a:pt x="55" y="85"/>
                    <a:pt x="45" y="82"/>
                    <a:pt x="35" y="79"/>
                  </a:cubicBezTo>
                  <a:close/>
                  <a:moveTo>
                    <a:pt x="52" y="23"/>
                  </a:moveTo>
                  <a:cubicBezTo>
                    <a:pt x="52" y="23"/>
                    <a:pt x="52" y="23"/>
                    <a:pt x="52" y="23"/>
                  </a:cubicBezTo>
                  <a:cubicBezTo>
                    <a:pt x="45" y="21"/>
                    <a:pt x="39" y="19"/>
                    <a:pt x="32" y="17"/>
                  </a:cubicBezTo>
                  <a:cubicBezTo>
                    <a:pt x="30" y="17"/>
                    <a:pt x="30" y="17"/>
                    <a:pt x="29" y="19"/>
                  </a:cubicBezTo>
                  <a:cubicBezTo>
                    <a:pt x="29" y="20"/>
                    <a:pt x="29" y="20"/>
                    <a:pt x="28" y="21"/>
                  </a:cubicBezTo>
                  <a:cubicBezTo>
                    <a:pt x="25" y="32"/>
                    <a:pt x="21" y="44"/>
                    <a:pt x="18" y="56"/>
                  </a:cubicBezTo>
                  <a:cubicBezTo>
                    <a:pt x="18" y="57"/>
                    <a:pt x="18" y="58"/>
                    <a:pt x="17" y="58"/>
                  </a:cubicBezTo>
                  <a:cubicBezTo>
                    <a:pt x="17" y="60"/>
                    <a:pt x="18" y="61"/>
                    <a:pt x="19" y="61"/>
                  </a:cubicBezTo>
                  <a:cubicBezTo>
                    <a:pt x="19" y="61"/>
                    <a:pt x="20" y="62"/>
                    <a:pt x="20" y="62"/>
                  </a:cubicBezTo>
                  <a:cubicBezTo>
                    <a:pt x="33" y="65"/>
                    <a:pt x="45" y="69"/>
                    <a:pt x="58" y="73"/>
                  </a:cubicBezTo>
                  <a:cubicBezTo>
                    <a:pt x="60" y="74"/>
                    <a:pt x="61" y="73"/>
                    <a:pt x="62" y="71"/>
                  </a:cubicBezTo>
                  <a:cubicBezTo>
                    <a:pt x="62" y="70"/>
                    <a:pt x="62" y="69"/>
                    <a:pt x="62" y="69"/>
                  </a:cubicBezTo>
                  <a:cubicBezTo>
                    <a:pt x="64" y="63"/>
                    <a:pt x="66" y="56"/>
                    <a:pt x="68" y="50"/>
                  </a:cubicBezTo>
                  <a:cubicBezTo>
                    <a:pt x="69" y="44"/>
                    <a:pt x="71" y="39"/>
                    <a:pt x="73" y="33"/>
                  </a:cubicBezTo>
                  <a:cubicBezTo>
                    <a:pt x="74" y="30"/>
                    <a:pt x="73" y="30"/>
                    <a:pt x="71" y="29"/>
                  </a:cubicBezTo>
                  <a:cubicBezTo>
                    <a:pt x="70" y="29"/>
                    <a:pt x="70" y="28"/>
                    <a:pt x="69" y="28"/>
                  </a:cubicBezTo>
                  <a:cubicBezTo>
                    <a:pt x="63" y="26"/>
                    <a:pt x="57" y="25"/>
                    <a:pt x="52" y="23"/>
                  </a:cubicBezTo>
                  <a:close/>
                </a:path>
              </a:pathLst>
            </a:custGeom>
            <a:solidFill>
              <a:srgbClr val="F1A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95" name="Freeform 188"/>
            <p:cNvSpPr>
              <a:spLocks noEditPoints="1"/>
            </p:cNvSpPr>
            <p:nvPr/>
          </p:nvSpPr>
          <p:spPr bwMode="auto">
            <a:xfrm>
              <a:off x="4238444" y="5832475"/>
              <a:ext cx="593725" cy="592138"/>
            </a:xfrm>
            <a:custGeom>
              <a:avLst/>
              <a:gdLst>
                <a:gd name="T0" fmla="*/ 6 w 225"/>
                <a:gd name="T1" fmla="*/ 80 h 224"/>
                <a:gd name="T2" fmla="*/ 7 w 225"/>
                <a:gd name="T3" fmla="*/ 77 h 224"/>
                <a:gd name="T4" fmla="*/ 26 w 225"/>
                <a:gd name="T5" fmla="*/ 41 h 224"/>
                <a:gd name="T6" fmla="*/ 46 w 225"/>
                <a:gd name="T7" fmla="*/ 22 h 224"/>
                <a:gd name="T8" fmla="*/ 59 w 225"/>
                <a:gd name="T9" fmla="*/ 14 h 224"/>
                <a:gd name="T10" fmla="*/ 104 w 225"/>
                <a:gd name="T11" fmla="*/ 0 h 224"/>
                <a:gd name="T12" fmla="*/ 132 w 225"/>
                <a:gd name="T13" fmla="*/ 2 h 224"/>
                <a:gd name="T14" fmla="*/ 150 w 225"/>
                <a:gd name="T15" fmla="*/ 6 h 224"/>
                <a:gd name="T16" fmla="*/ 185 w 225"/>
                <a:gd name="T17" fmla="*/ 26 h 224"/>
                <a:gd name="T18" fmla="*/ 204 w 225"/>
                <a:gd name="T19" fmla="*/ 48 h 224"/>
                <a:gd name="T20" fmla="*/ 222 w 225"/>
                <a:gd name="T21" fmla="*/ 88 h 224"/>
                <a:gd name="T22" fmla="*/ 224 w 225"/>
                <a:gd name="T23" fmla="*/ 121 h 224"/>
                <a:gd name="T24" fmla="*/ 222 w 225"/>
                <a:gd name="T25" fmla="*/ 134 h 224"/>
                <a:gd name="T26" fmla="*/ 220 w 225"/>
                <a:gd name="T27" fmla="*/ 144 h 224"/>
                <a:gd name="T28" fmla="*/ 211 w 225"/>
                <a:gd name="T29" fmla="*/ 164 h 224"/>
                <a:gd name="T30" fmla="*/ 182 w 225"/>
                <a:gd name="T31" fmla="*/ 199 h 224"/>
                <a:gd name="T32" fmla="*/ 172 w 225"/>
                <a:gd name="T33" fmla="*/ 207 h 224"/>
                <a:gd name="T34" fmla="*/ 144 w 225"/>
                <a:gd name="T35" fmla="*/ 219 h 224"/>
                <a:gd name="T36" fmla="*/ 112 w 225"/>
                <a:gd name="T37" fmla="*/ 224 h 224"/>
                <a:gd name="T38" fmla="*/ 92 w 225"/>
                <a:gd name="T39" fmla="*/ 222 h 224"/>
                <a:gd name="T40" fmla="*/ 90 w 225"/>
                <a:gd name="T41" fmla="*/ 221 h 224"/>
                <a:gd name="T42" fmla="*/ 72 w 225"/>
                <a:gd name="T43" fmla="*/ 216 h 224"/>
                <a:gd name="T44" fmla="*/ 54 w 225"/>
                <a:gd name="T45" fmla="*/ 207 h 224"/>
                <a:gd name="T46" fmla="*/ 20 w 225"/>
                <a:gd name="T47" fmla="*/ 174 h 224"/>
                <a:gd name="T48" fmla="*/ 3 w 225"/>
                <a:gd name="T49" fmla="*/ 132 h 224"/>
                <a:gd name="T50" fmla="*/ 2 w 225"/>
                <a:gd name="T51" fmla="*/ 96 h 224"/>
                <a:gd name="T52" fmla="*/ 3 w 225"/>
                <a:gd name="T53" fmla="*/ 90 h 224"/>
                <a:gd name="T54" fmla="*/ 6 w 225"/>
                <a:gd name="T55" fmla="*/ 80 h 224"/>
                <a:gd name="T56" fmla="*/ 6 w 225"/>
                <a:gd name="T57" fmla="*/ 80 h 224"/>
                <a:gd name="T58" fmla="*/ 101 w 225"/>
                <a:gd name="T59" fmla="*/ 152 h 224"/>
                <a:gd name="T60" fmla="*/ 136 w 225"/>
                <a:gd name="T61" fmla="*/ 162 h 224"/>
                <a:gd name="T62" fmla="*/ 141 w 225"/>
                <a:gd name="T63" fmla="*/ 159 h 224"/>
                <a:gd name="T64" fmla="*/ 162 w 225"/>
                <a:gd name="T65" fmla="*/ 89 h 224"/>
                <a:gd name="T66" fmla="*/ 162 w 225"/>
                <a:gd name="T67" fmla="*/ 87 h 224"/>
                <a:gd name="T68" fmla="*/ 161 w 225"/>
                <a:gd name="T69" fmla="*/ 84 h 224"/>
                <a:gd name="T70" fmla="*/ 158 w 225"/>
                <a:gd name="T71" fmla="*/ 84 h 224"/>
                <a:gd name="T72" fmla="*/ 90 w 225"/>
                <a:gd name="T73" fmla="*/ 63 h 224"/>
                <a:gd name="T74" fmla="*/ 83 w 225"/>
                <a:gd name="T75" fmla="*/ 67 h 224"/>
                <a:gd name="T76" fmla="*/ 83 w 225"/>
                <a:gd name="T77" fmla="*/ 67 h 224"/>
                <a:gd name="T78" fmla="*/ 63 w 225"/>
                <a:gd name="T79" fmla="*/ 135 h 224"/>
                <a:gd name="T80" fmla="*/ 62 w 225"/>
                <a:gd name="T81" fmla="*/ 137 h 224"/>
                <a:gd name="T82" fmla="*/ 65 w 225"/>
                <a:gd name="T83" fmla="*/ 141 h 224"/>
                <a:gd name="T84" fmla="*/ 67 w 225"/>
                <a:gd name="T85" fmla="*/ 142 h 224"/>
                <a:gd name="T86" fmla="*/ 101 w 225"/>
                <a:gd name="T87" fmla="*/ 152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25" h="224">
                  <a:moveTo>
                    <a:pt x="6" y="80"/>
                  </a:moveTo>
                  <a:cubicBezTo>
                    <a:pt x="6" y="79"/>
                    <a:pt x="6" y="78"/>
                    <a:pt x="7" y="77"/>
                  </a:cubicBezTo>
                  <a:cubicBezTo>
                    <a:pt x="11" y="64"/>
                    <a:pt x="17" y="52"/>
                    <a:pt x="26" y="41"/>
                  </a:cubicBezTo>
                  <a:cubicBezTo>
                    <a:pt x="32" y="34"/>
                    <a:pt x="39" y="28"/>
                    <a:pt x="46" y="22"/>
                  </a:cubicBezTo>
                  <a:cubicBezTo>
                    <a:pt x="50" y="19"/>
                    <a:pt x="54" y="16"/>
                    <a:pt x="59" y="14"/>
                  </a:cubicBezTo>
                  <a:cubicBezTo>
                    <a:pt x="73" y="6"/>
                    <a:pt x="88" y="2"/>
                    <a:pt x="104" y="0"/>
                  </a:cubicBezTo>
                  <a:cubicBezTo>
                    <a:pt x="113" y="0"/>
                    <a:pt x="122" y="0"/>
                    <a:pt x="132" y="2"/>
                  </a:cubicBezTo>
                  <a:cubicBezTo>
                    <a:pt x="138" y="3"/>
                    <a:pt x="144" y="4"/>
                    <a:pt x="150" y="6"/>
                  </a:cubicBezTo>
                  <a:cubicBezTo>
                    <a:pt x="162" y="11"/>
                    <a:pt x="174" y="17"/>
                    <a:pt x="185" y="26"/>
                  </a:cubicBezTo>
                  <a:cubicBezTo>
                    <a:pt x="192" y="33"/>
                    <a:pt x="199" y="40"/>
                    <a:pt x="204" y="48"/>
                  </a:cubicBezTo>
                  <a:cubicBezTo>
                    <a:pt x="213" y="60"/>
                    <a:pt x="218" y="73"/>
                    <a:pt x="222" y="88"/>
                  </a:cubicBezTo>
                  <a:cubicBezTo>
                    <a:pt x="224" y="99"/>
                    <a:pt x="225" y="110"/>
                    <a:pt x="224" y="121"/>
                  </a:cubicBezTo>
                  <a:cubicBezTo>
                    <a:pt x="224" y="125"/>
                    <a:pt x="223" y="130"/>
                    <a:pt x="222" y="134"/>
                  </a:cubicBezTo>
                  <a:cubicBezTo>
                    <a:pt x="221" y="137"/>
                    <a:pt x="221" y="141"/>
                    <a:pt x="220" y="144"/>
                  </a:cubicBezTo>
                  <a:cubicBezTo>
                    <a:pt x="218" y="151"/>
                    <a:pt x="215" y="158"/>
                    <a:pt x="211" y="164"/>
                  </a:cubicBezTo>
                  <a:cubicBezTo>
                    <a:pt x="204" y="178"/>
                    <a:pt x="194" y="189"/>
                    <a:pt x="182" y="199"/>
                  </a:cubicBezTo>
                  <a:cubicBezTo>
                    <a:pt x="179" y="202"/>
                    <a:pt x="175" y="204"/>
                    <a:pt x="172" y="207"/>
                  </a:cubicBezTo>
                  <a:cubicBezTo>
                    <a:pt x="163" y="212"/>
                    <a:pt x="154" y="216"/>
                    <a:pt x="144" y="219"/>
                  </a:cubicBezTo>
                  <a:cubicBezTo>
                    <a:pt x="134" y="222"/>
                    <a:pt x="123" y="224"/>
                    <a:pt x="112" y="224"/>
                  </a:cubicBezTo>
                  <a:cubicBezTo>
                    <a:pt x="105" y="223"/>
                    <a:pt x="99" y="223"/>
                    <a:pt x="92" y="222"/>
                  </a:cubicBezTo>
                  <a:cubicBezTo>
                    <a:pt x="91" y="222"/>
                    <a:pt x="91" y="221"/>
                    <a:pt x="90" y="221"/>
                  </a:cubicBezTo>
                  <a:cubicBezTo>
                    <a:pt x="84" y="220"/>
                    <a:pt x="78" y="218"/>
                    <a:pt x="72" y="216"/>
                  </a:cubicBezTo>
                  <a:cubicBezTo>
                    <a:pt x="66" y="214"/>
                    <a:pt x="60" y="210"/>
                    <a:pt x="54" y="207"/>
                  </a:cubicBezTo>
                  <a:cubicBezTo>
                    <a:pt x="40" y="198"/>
                    <a:pt x="29" y="188"/>
                    <a:pt x="20" y="174"/>
                  </a:cubicBezTo>
                  <a:cubicBezTo>
                    <a:pt x="12" y="161"/>
                    <a:pt x="6" y="147"/>
                    <a:pt x="3" y="132"/>
                  </a:cubicBezTo>
                  <a:cubicBezTo>
                    <a:pt x="1" y="120"/>
                    <a:pt x="0" y="108"/>
                    <a:pt x="2" y="96"/>
                  </a:cubicBezTo>
                  <a:cubicBezTo>
                    <a:pt x="2" y="94"/>
                    <a:pt x="2" y="92"/>
                    <a:pt x="3" y="90"/>
                  </a:cubicBezTo>
                  <a:cubicBezTo>
                    <a:pt x="4" y="87"/>
                    <a:pt x="5" y="84"/>
                    <a:pt x="6" y="80"/>
                  </a:cubicBezTo>
                  <a:cubicBezTo>
                    <a:pt x="6" y="80"/>
                    <a:pt x="6" y="80"/>
                    <a:pt x="6" y="80"/>
                  </a:cubicBezTo>
                  <a:moveTo>
                    <a:pt x="101" y="152"/>
                  </a:moveTo>
                  <a:cubicBezTo>
                    <a:pt x="113" y="155"/>
                    <a:pt x="124" y="159"/>
                    <a:pt x="136" y="162"/>
                  </a:cubicBezTo>
                  <a:cubicBezTo>
                    <a:pt x="140" y="163"/>
                    <a:pt x="140" y="163"/>
                    <a:pt x="141" y="159"/>
                  </a:cubicBezTo>
                  <a:cubicBezTo>
                    <a:pt x="148" y="136"/>
                    <a:pt x="155" y="113"/>
                    <a:pt x="162" y="89"/>
                  </a:cubicBezTo>
                  <a:cubicBezTo>
                    <a:pt x="162" y="89"/>
                    <a:pt x="162" y="88"/>
                    <a:pt x="162" y="87"/>
                  </a:cubicBezTo>
                  <a:cubicBezTo>
                    <a:pt x="163" y="86"/>
                    <a:pt x="162" y="85"/>
                    <a:pt x="161" y="84"/>
                  </a:cubicBezTo>
                  <a:cubicBezTo>
                    <a:pt x="160" y="84"/>
                    <a:pt x="159" y="84"/>
                    <a:pt x="158" y="84"/>
                  </a:cubicBezTo>
                  <a:cubicBezTo>
                    <a:pt x="135" y="77"/>
                    <a:pt x="113" y="70"/>
                    <a:pt x="90" y="63"/>
                  </a:cubicBezTo>
                  <a:cubicBezTo>
                    <a:pt x="85" y="62"/>
                    <a:pt x="85" y="62"/>
                    <a:pt x="83" y="67"/>
                  </a:cubicBezTo>
                  <a:cubicBezTo>
                    <a:pt x="83" y="67"/>
                    <a:pt x="83" y="67"/>
                    <a:pt x="83" y="67"/>
                  </a:cubicBezTo>
                  <a:cubicBezTo>
                    <a:pt x="76" y="90"/>
                    <a:pt x="70" y="112"/>
                    <a:pt x="63" y="135"/>
                  </a:cubicBezTo>
                  <a:cubicBezTo>
                    <a:pt x="63" y="136"/>
                    <a:pt x="63" y="137"/>
                    <a:pt x="62" y="137"/>
                  </a:cubicBezTo>
                  <a:cubicBezTo>
                    <a:pt x="62" y="139"/>
                    <a:pt x="63" y="140"/>
                    <a:pt x="65" y="141"/>
                  </a:cubicBezTo>
                  <a:cubicBezTo>
                    <a:pt x="66" y="141"/>
                    <a:pt x="66" y="142"/>
                    <a:pt x="67" y="142"/>
                  </a:cubicBezTo>
                  <a:cubicBezTo>
                    <a:pt x="79" y="145"/>
                    <a:pt x="90" y="148"/>
                    <a:pt x="101" y="152"/>
                  </a:cubicBezTo>
                </a:path>
              </a:pathLst>
            </a:custGeom>
            <a:solidFill>
              <a:srgbClr val="FFD3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96" name="Freeform 189"/>
            <p:cNvSpPr>
              <a:spLocks noEditPoints="1"/>
            </p:cNvSpPr>
            <p:nvPr/>
          </p:nvSpPr>
          <p:spPr bwMode="auto">
            <a:xfrm>
              <a:off x="4282894" y="5991225"/>
              <a:ext cx="146050" cy="100013"/>
            </a:xfrm>
            <a:custGeom>
              <a:avLst/>
              <a:gdLst>
                <a:gd name="T0" fmla="*/ 25 w 55"/>
                <a:gd name="T1" fmla="*/ 34 h 38"/>
                <a:gd name="T2" fmla="*/ 21 w 55"/>
                <a:gd name="T3" fmla="*/ 24 h 38"/>
                <a:gd name="T4" fmla="*/ 26 w 55"/>
                <a:gd name="T5" fmla="*/ 15 h 38"/>
                <a:gd name="T6" fmla="*/ 13 w 55"/>
                <a:gd name="T7" fmla="*/ 12 h 38"/>
                <a:gd name="T8" fmla="*/ 11 w 55"/>
                <a:gd name="T9" fmla="*/ 13 h 38"/>
                <a:gd name="T10" fmla="*/ 18 w 55"/>
                <a:gd name="T11" fmla="*/ 15 h 38"/>
                <a:gd name="T12" fmla="*/ 21 w 55"/>
                <a:gd name="T13" fmla="*/ 19 h 38"/>
                <a:gd name="T14" fmla="*/ 19 w 55"/>
                <a:gd name="T15" fmla="*/ 27 h 38"/>
                <a:gd name="T16" fmla="*/ 16 w 55"/>
                <a:gd name="T17" fmla="*/ 31 h 38"/>
                <a:gd name="T18" fmla="*/ 2 w 55"/>
                <a:gd name="T19" fmla="*/ 30 h 38"/>
                <a:gd name="T20" fmla="*/ 2 w 55"/>
                <a:gd name="T21" fmla="*/ 26 h 38"/>
                <a:gd name="T22" fmla="*/ 11 w 55"/>
                <a:gd name="T23" fmla="*/ 24 h 38"/>
                <a:gd name="T24" fmla="*/ 10 w 55"/>
                <a:gd name="T25" fmla="*/ 19 h 38"/>
                <a:gd name="T26" fmla="*/ 7 w 55"/>
                <a:gd name="T27" fmla="*/ 16 h 38"/>
                <a:gd name="T28" fmla="*/ 3 w 55"/>
                <a:gd name="T29" fmla="*/ 13 h 38"/>
                <a:gd name="T30" fmla="*/ 13 w 55"/>
                <a:gd name="T31" fmla="*/ 6 h 38"/>
                <a:gd name="T32" fmla="*/ 27 w 55"/>
                <a:gd name="T33" fmla="*/ 8 h 38"/>
                <a:gd name="T34" fmla="*/ 28 w 55"/>
                <a:gd name="T35" fmla="*/ 7 h 38"/>
                <a:gd name="T36" fmla="*/ 27 w 55"/>
                <a:gd name="T37" fmla="*/ 1 h 38"/>
                <a:gd name="T38" fmla="*/ 35 w 55"/>
                <a:gd name="T39" fmla="*/ 7 h 38"/>
                <a:gd name="T40" fmla="*/ 45 w 55"/>
                <a:gd name="T41" fmla="*/ 11 h 38"/>
                <a:gd name="T42" fmla="*/ 55 w 55"/>
                <a:gd name="T43" fmla="*/ 20 h 38"/>
                <a:gd name="T44" fmla="*/ 51 w 55"/>
                <a:gd name="T45" fmla="*/ 23 h 38"/>
                <a:gd name="T46" fmla="*/ 49 w 55"/>
                <a:gd name="T47" fmla="*/ 21 h 38"/>
                <a:gd name="T48" fmla="*/ 38 w 55"/>
                <a:gd name="T49" fmla="*/ 16 h 38"/>
                <a:gd name="T50" fmla="*/ 34 w 55"/>
                <a:gd name="T51" fmla="*/ 17 h 38"/>
                <a:gd name="T52" fmla="*/ 40 w 55"/>
                <a:gd name="T53" fmla="*/ 22 h 38"/>
                <a:gd name="T54" fmla="*/ 44 w 55"/>
                <a:gd name="T55" fmla="*/ 34 h 38"/>
                <a:gd name="T56" fmla="*/ 34 w 55"/>
                <a:gd name="T57" fmla="*/ 35 h 38"/>
                <a:gd name="T58" fmla="*/ 30 w 55"/>
                <a:gd name="T59" fmla="*/ 35 h 38"/>
                <a:gd name="T60" fmla="*/ 38 w 55"/>
                <a:gd name="T61" fmla="*/ 29 h 38"/>
                <a:gd name="T62" fmla="*/ 38 w 55"/>
                <a:gd name="T63" fmla="*/ 30 h 38"/>
                <a:gd name="T64" fmla="*/ 28 w 55"/>
                <a:gd name="T65" fmla="*/ 23 h 38"/>
                <a:gd name="T66" fmla="*/ 29 w 55"/>
                <a:gd name="T67" fmla="*/ 23 h 38"/>
                <a:gd name="T68" fmla="*/ 28 w 55"/>
                <a:gd name="T69" fmla="*/ 23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55" h="38">
                  <a:moveTo>
                    <a:pt x="30" y="35"/>
                  </a:moveTo>
                  <a:cubicBezTo>
                    <a:pt x="28" y="35"/>
                    <a:pt x="26" y="35"/>
                    <a:pt x="25" y="34"/>
                  </a:cubicBezTo>
                  <a:cubicBezTo>
                    <a:pt x="22" y="34"/>
                    <a:pt x="21" y="32"/>
                    <a:pt x="21" y="30"/>
                  </a:cubicBezTo>
                  <a:cubicBezTo>
                    <a:pt x="21" y="28"/>
                    <a:pt x="22" y="26"/>
                    <a:pt x="21" y="24"/>
                  </a:cubicBezTo>
                  <a:cubicBezTo>
                    <a:pt x="21" y="22"/>
                    <a:pt x="22" y="20"/>
                    <a:pt x="23" y="19"/>
                  </a:cubicBezTo>
                  <a:cubicBezTo>
                    <a:pt x="25" y="18"/>
                    <a:pt x="27" y="17"/>
                    <a:pt x="26" y="15"/>
                  </a:cubicBezTo>
                  <a:cubicBezTo>
                    <a:pt x="26" y="13"/>
                    <a:pt x="23" y="14"/>
                    <a:pt x="21" y="13"/>
                  </a:cubicBezTo>
                  <a:cubicBezTo>
                    <a:pt x="19" y="13"/>
                    <a:pt x="16" y="12"/>
                    <a:pt x="13" y="12"/>
                  </a:cubicBezTo>
                  <a:cubicBezTo>
                    <a:pt x="12" y="12"/>
                    <a:pt x="12" y="12"/>
                    <a:pt x="11" y="12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4" y="14"/>
                    <a:pt x="16" y="14"/>
                    <a:pt x="18" y="15"/>
                  </a:cubicBezTo>
                  <a:cubicBezTo>
                    <a:pt x="19" y="15"/>
                    <a:pt x="20" y="16"/>
                    <a:pt x="21" y="16"/>
                  </a:cubicBezTo>
                  <a:cubicBezTo>
                    <a:pt x="22" y="17"/>
                    <a:pt x="22" y="18"/>
                    <a:pt x="21" y="19"/>
                  </a:cubicBezTo>
                  <a:cubicBezTo>
                    <a:pt x="20" y="20"/>
                    <a:pt x="20" y="20"/>
                    <a:pt x="20" y="20"/>
                  </a:cubicBezTo>
                  <a:cubicBezTo>
                    <a:pt x="17" y="22"/>
                    <a:pt x="17" y="23"/>
                    <a:pt x="19" y="27"/>
                  </a:cubicBezTo>
                  <a:cubicBezTo>
                    <a:pt x="20" y="29"/>
                    <a:pt x="19" y="30"/>
                    <a:pt x="17" y="30"/>
                  </a:cubicBezTo>
                  <a:cubicBezTo>
                    <a:pt x="16" y="31"/>
                    <a:pt x="16" y="31"/>
                    <a:pt x="16" y="31"/>
                  </a:cubicBezTo>
                  <a:cubicBezTo>
                    <a:pt x="13" y="30"/>
                    <a:pt x="9" y="30"/>
                    <a:pt x="6" y="31"/>
                  </a:cubicBezTo>
                  <a:cubicBezTo>
                    <a:pt x="5" y="31"/>
                    <a:pt x="3" y="30"/>
                    <a:pt x="2" y="30"/>
                  </a:cubicBezTo>
                  <a:cubicBezTo>
                    <a:pt x="1" y="30"/>
                    <a:pt x="0" y="29"/>
                    <a:pt x="0" y="28"/>
                  </a:cubicBezTo>
                  <a:cubicBezTo>
                    <a:pt x="0" y="27"/>
                    <a:pt x="1" y="26"/>
                    <a:pt x="2" y="26"/>
                  </a:cubicBezTo>
                  <a:cubicBezTo>
                    <a:pt x="5" y="25"/>
                    <a:pt x="7" y="25"/>
                    <a:pt x="10" y="25"/>
                  </a:cubicBezTo>
                  <a:cubicBezTo>
                    <a:pt x="11" y="25"/>
                    <a:pt x="11" y="25"/>
                    <a:pt x="11" y="24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9" y="21"/>
                    <a:pt x="8" y="21"/>
                    <a:pt x="10" y="19"/>
                  </a:cubicBezTo>
                  <a:cubicBezTo>
                    <a:pt x="11" y="18"/>
                    <a:pt x="10" y="17"/>
                    <a:pt x="10" y="16"/>
                  </a:cubicBezTo>
                  <a:cubicBezTo>
                    <a:pt x="9" y="15"/>
                    <a:pt x="8" y="15"/>
                    <a:pt x="7" y="16"/>
                  </a:cubicBezTo>
                  <a:cubicBezTo>
                    <a:pt x="6" y="16"/>
                    <a:pt x="6" y="16"/>
                    <a:pt x="5" y="16"/>
                  </a:cubicBezTo>
                  <a:cubicBezTo>
                    <a:pt x="3" y="17"/>
                    <a:pt x="2" y="14"/>
                    <a:pt x="3" y="13"/>
                  </a:cubicBezTo>
                  <a:cubicBezTo>
                    <a:pt x="5" y="11"/>
                    <a:pt x="7" y="8"/>
                    <a:pt x="10" y="6"/>
                  </a:cubicBezTo>
                  <a:cubicBezTo>
                    <a:pt x="11" y="6"/>
                    <a:pt x="12" y="6"/>
                    <a:pt x="13" y="6"/>
                  </a:cubicBezTo>
                  <a:cubicBezTo>
                    <a:pt x="16" y="7"/>
                    <a:pt x="20" y="7"/>
                    <a:pt x="23" y="8"/>
                  </a:cubicBezTo>
                  <a:cubicBezTo>
                    <a:pt x="24" y="8"/>
                    <a:pt x="26" y="8"/>
                    <a:pt x="27" y="8"/>
                  </a:cubicBezTo>
                  <a:cubicBezTo>
                    <a:pt x="28" y="9"/>
                    <a:pt x="28" y="8"/>
                    <a:pt x="29" y="8"/>
                  </a:cubicBezTo>
                  <a:cubicBezTo>
                    <a:pt x="29" y="7"/>
                    <a:pt x="29" y="7"/>
                    <a:pt x="28" y="7"/>
                  </a:cubicBezTo>
                  <a:cubicBezTo>
                    <a:pt x="28" y="6"/>
                    <a:pt x="27" y="5"/>
                    <a:pt x="26" y="4"/>
                  </a:cubicBezTo>
                  <a:cubicBezTo>
                    <a:pt x="25" y="3"/>
                    <a:pt x="26" y="1"/>
                    <a:pt x="27" y="1"/>
                  </a:cubicBezTo>
                  <a:cubicBezTo>
                    <a:pt x="28" y="0"/>
                    <a:pt x="29" y="0"/>
                    <a:pt x="30" y="1"/>
                  </a:cubicBezTo>
                  <a:cubicBezTo>
                    <a:pt x="32" y="2"/>
                    <a:pt x="35" y="4"/>
                    <a:pt x="35" y="7"/>
                  </a:cubicBezTo>
                  <a:cubicBezTo>
                    <a:pt x="36" y="10"/>
                    <a:pt x="36" y="10"/>
                    <a:pt x="39" y="10"/>
                  </a:cubicBezTo>
                  <a:cubicBezTo>
                    <a:pt x="41" y="11"/>
                    <a:pt x="43" y="11"/>
                    <a:pt x="45" y="11"/>
                  </a:cubicBezTo>
                  <a:cubicBezTo>
                    <a:pt x="47" y="11"/>
                    <a:pt x="49" y="12"/>
                    <a:pt x="50" y="13"/>
                  </a:cubicBezTo>
                  <a:cubicBezTo>
                    <a:pt x="52" y="15"/>
                    <a:pt x="54" y="17"/>
                    <a:pt x="55" y="20"/>
                  </a:cubicBezTo>
                  <a:cubicBezTo>
                    <a:pt x="55" y="21"/>
                    <a:pt x="55" y="22"/>
                    <a:pt x="54" y="23"/>
                  </a:cubicBezTo>
                  <a:cubicBezTo>
                    <a:pt x="53" y="23"/>
                    <a:pt x="53" y="23"/>
                    <a:pt x="51" y="23"/>
                  </a:cubicBezTo>
                  <a:cubicBezTo>
                    <a:pt x="51" y="23"/>
                    <a:pt x="51" y="23"/>
                    <a:pt x="50" y="22"/>
                  </a:cubicBezTo>
                  <a:cubicBezTo>
                    <a:pt x="50" y="22"/>
                    <a:pt x="49" y="22"/>
                    <a:pt x="49" y="21"/>
                  </a:cubicBezTo>
                  <a:cubicBezTo>
                    <a:pt x="47" y="17"/>
                    <a:pt x="44" y="16"/>
                    <a:pt x="39" y="16"/>
                  </a:cubicBezTo>
                  <a:cubicBezTo>
                    <a:pt x="38" y="16"/>
                    <a:pt x="38" y="16"/>
                    <a:pt x="38" y="16"/>
                  </a:cubicBezTo>
                  <a:cubicBezTo>
                    <a:pt x="38" y="16"/>
                    <a:pt x="37" y="16"/>
                    <a:pt x="37" y="16"/>
                  </a:cubicBezTo>
                  <a:cubicBezTo>
                    <a:pt x="36" y="15"/>
                    <a:pt x="34" y="15"/>
                    <a:pt x="34" y="17"/>
                  </a:cubicBezTo>
                  <a:cubicBezTo>
                    <a:pt x="34" y="18"/>
                    <a:pt x="36" y="18"/>
                    <a:pt x="38" y="19"/>
                  </a:cubicBezTo>
                  <a:cubicBezTo>
                    <a:pt x="39" y="19"/>
                    <a:pt x="41" y="20"/>
                    <a:pt x="40" y="22"/>
                  </a:cubicBezTo>
                  <a:cubicBezTo>
                    <a:pt x="40" y="23"/>
                    <a:pt x="41" y="24"/>
                    <a:pt x="42" y="25"/>
                  </a:cubicBezTo>
                  <a:cubicBezTo>
                    <a:pt x="45" y="27"/>
                    <a:pt x="45" y="31"/>
                    <a:pt x="44" y="34"/>
                  </a:cubicBezTo>
                  <a:cubicBezTo>
                    <a:pt x="43" y="37"/>
                    <a:pt x="40" y="38"/>
                    <a:pt x="37" y="37"/>
                  </a:cubicBezTo>
                  <a:cubicBezTo>
                    <a:pt x="36" y="36"/>
                    <a:pt x="35" y="36"/>
                    <a:pt x="34" y="35"/>
                  </a:cubicBezTo>
                  <a:cubicBezTo>
                    <a:pt x="33" y="35"/>
                    <a:pt x="32" y="34"/>
                    <a:pt x="30" y="35"/>
                  </a:cubicBezTo>
                  <a:cubicBezTo>
                    <a:pt x="30" y="35"/>
                    <a:pt x="30" y="35"/>
                    <a:pt x="30" y="35"/>
                  </a:cubicBezTo>
                  <a:moveTo>
                    <a:pt x="38" y="30"/>
                  </a:moveTo>
                  <a:cubicBezTo>
                    <a:pt x="38" y="29"/>
                    <a:pt x="38" y="29"/>
                    <a:pt x="38" y="29"/>
                  </a:cubicBezTo>
                  <a:cubicBezTo>
                    <a:pt x="37" y="30"/>
                    <a:pt x="37" y="30"/>
                    <a:pt x="37" y="30"/>
                  </a:cubicBezTo>
                  <a:cubicBezTo>
                    <a:pt x="38" y="30"/>
                    <a:pt x="38" y="30"/>
                    <a:pt x="38" y="30"/>
                  </a:cubicBezTo>
                  <a:cubicBezTo>
                    <a:pt x="38" y="30"/>
                    <a:pt x="38" y="30"/>
                    <a:pt x="38" y="30"/>
                  </a:cubicBezTo>
                  <a:moveTo>
                    <a:pt x="28" y="23"/>
                  </a:moveTo>
                  <a:cubicBezTo>
                    <a:pt x="28" y="23"/>
                    <a:pt x="28" y="23"/>
                    <a:pt x="28" y="23"/>
                  </a:cubicBezTo>
                  <a:cubicBezTo>
                    <a:pt x="29" y="23"/>
                    <a:pt x="29" y="23"/>
                    <a:pt x="29" y="23"/>
                  </a:cubicBezTo>
                  <a:cubicBezTo>
                    <a:pt x="29" y="23"/>
                    <a:pt x="29" y="22"/>
                    <a:pt x="29" y="22"/>
                  </a:cubicBezTo>
                  <a:cubicBezTo>
                    <a:pt x="28" y="23"/>
                    <a:pt x="28" y="23"/>
                    <a:pt x="28" y="23"/>
                  </a:cubicBezTo>
                </a:path>
              </a:pathLst>
            </a:custGeom>
            <a:solidFill>
              <a:srgbClr val="C96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97" name="Freeform 190"/>
            <p:cNvSpPr>
              <a:spLocks/>
            </p:cNvSpPr>
            <p:nvPr/>
          </p:nvSpPr>
          <p:spPr bwMode="auto">
            <a:xfrm>
              <a:off x="4689294" y="6113463"/>
              <a:ext cx="95250" cy="120650"/>
            </a:xfrm>
            <a:custGeom>
              <a:avLst/>
              <a:gdLst>
                <a:gd name="T0" fmla="*/ 3 w 36"/>
                <a:gd name="T1" fmla="*/ 39 h 46"/>
                <a:gd name="T2" fmla="*/ 4 w 36"/>
                <a:gd name="T3" fmla="*/ 35 h 46"/>
                <a:gd name="T4" fmla="*/ 9 w 36"/>
                <a:gd name="T5" fmla="*/ 21 h 46"/>
                <a:gd name="T6" fmla="*/ 7 w 36"/>
                <a:gd name="T7" fmla="*/ 20 h 46"/>
                <a:gd name="T8" fmla="*/ 3 w 36"/>
                <a:gd name="T9" fmla="*/ 21 h 46"/>
                <a:gd name="T10" fmla="*/ 1 w 36"/>
                <a:gd name="T11" fmla="*/ 21 h 46"/>
                <a:gd name="T12" fmla="*/ 1 w 36"/>
                <a:gd name="T13" fmla="*/ 18 h 46"/>
                <a:gd name="T14" fmla="*/ 5 w 36"/>
                <a:gd name="T15" fmla="*/ 14 h 46"/>
                <a:gd name="T16" fmla="*/ 13 w 36"/>
                <a:gd name="T17" fmla="*/ 7 h 46"/>
                <a:gd name="T18" fmla="*/ 16 w 36"/>
                <a:gd name="T19" fmla="*/ 3 h 46"/>
                <a:gd name="T20" fmla="*/ 18 w 36"/>
                <a:gd name="T21" fmla="*/ 1 h 46"/>
                <a:gd name="T22" fmla="*/ 21 w 36"/>
                <a:gd name="T23" fmla="*/ 1 h 46"/>
                <a:gd name="T24" fmla="*/ 22 w 36"/>
                <a:gd name="T25" fmla="*/ 3 h 46"/>
                <a:gd name="T26" fmla="*/ 19 w 36"/>
                <a:gd name="T27" fmla="*/ 9 h 46"/>
                <a:gd name="T28" fmla="*/ 15 w 36"/>
                <a:gd name="T29" fmla="*/ 14 h 46"/>
                <a:gd name="T30" fmla="*/ 14 w 36"/>
                <a:gd name="T31" fmla="*/ 18 h 46"/>
                <a:gd name="T32" fmla="*/ 14 w 36"/>
                <a:gd name="T33" fmla="*/ 26 h 46"/>
                <a:gd name="T34" fmla="*/ 10 w 36"/>
                <a:gd name="T35" fmla="*/ 37 h 46"/>
                <a:gd name="T36" fmla="*/ 11 w 36"/>
                <a:gd name="T37" fmla="*/ 39 h 46"/>
                <a:gd name="T38" fmla="*/ 15 w 36"/>
                <a:gd name="T39" fmla="*/ 38 h 46"/>
                <a:gd name="T40" fmla="*/ 16 w 36"/>
                <a:gd name="T41" fmla="*/ 37 h 46"/>
                <a:gd name="T42" fmla="*/ 18 w 36"/>
                <a:gd name="T43" fmla="*/ 31 h 46"/>
                <a:gd name="T44" fmla="*/ 18 w 36"/>
                <a:gd name="T45" fmla="*/ 28 h 46"/>
                <a:gd name="T46" fmla="*/ 17 w 36"/>
                <a:gd name="T47" fmla="*/ 27 h 46"/>
                <a:gd name="T48" fmla="*/ 17 w 36"/>
                <a:gd name="T49" fmla="*/ 24 h 46"/>
                <a:gd name="T50" fmla="*/ 20 w 36"/>
                <a:gd name="T51" fmla="*/ 23 h 46"/>
                <a:gd name="T52" fmla="*/ 20 w 36"/>
                <a:gd name="T53" fmla="*/ 19 h 46"/>
                <a:gd name="T54" fmla="*/ 18 w 36"/>
                <a:gd name="T55" fmla="*/ 17 h 46"/>
                <a:gd name="T56" fmla="*/ 19 w 36"/>
                <a:gd name="T57" fmla="*/ 13 h 46"/>
                <a:gd name="T58" fmla="*/ 20 w 36"/>
                <a:gd name="T59" fmla="*/ 13 h 46"/>
                <a:gd name="T60" fmla="*/ 32 w 36"/>
                <a:gd name="T61" fmla="*/ 13 h 46"/>
                <a:gd name="T62" fmla="*/ 34 w 36"/>
                <a:gd name="T63" fmla="*/ 14 h 46"/>
                <a:gd name="T64" fmla="*/ 34 w 36"/>
                <a:gd name="T65" fmla="*/ 18 h 46"/>
                <a:gd name="T66" fmla="*/ 30 w 36"/>
                <a:gd name="T67" fmla="*/ 19 h 46"/>
                <a:gd name="T68" fmla="*/ 27 w 36"/>
                <a:gd name="T69" fmla="*/ 21 h 46"/>
                <a:gd name="T70" fmla="*/ 28 w 36"/>
                <a:gd name="T71" fmla="*/ 23 h 46"/>
                <a:gd name="T72" fmla="*/ 31 w 36"/>
                <a:gd name="T73" fmla="*/ 24 h 46"/>
                <a:gd name="T74" fmla="*/ 31 w 36"/>
                <a:gd name="T75" fmla="*/ 28 h 46"/>
                <a:gd name="T76" fmla="*/ 29 w 36"/>
                <a:gd name="T77" fmla="*/ 29 h 46"/>
                <a:gd name="T78" fmla="*/ 26 w 36"/>
                <a:gd name="T79" fmla="*/ 30 h 46"/>
                <a:gd name="T80" fmla="*/ 28 w 36"/>
                <a:gd name="T81" fmla="*/ 32 h 46"/>
                <a:gd name="T82" fmla="*/ 27 w 36"/>
                <a:gd name="T83" fmla="*/ 36 h 46"/>
                <a:gd name="T84" fmla="*/ 23 w 36"/>
                <a:gd name="T85" fmla="*/ 37 h 46"/>
                <a:gd name="T86" fmla="*/ 23 w 36"/>
                <a:gd name="T87" fmla="*/ 38 h 46"/>
                <a:gd name="T88" fmla="*/ 23 w 36"/>
                <a:gd name="T89" fmla="*/ 39 h 46"/>
                <a:gd name="T90" fmla="*/ 28 w 36"/>
                <a:gd name="T91" fmla="*/ 41 h 46"/>
                <a:gd name="T92" fmla="*/ 29 w 36"/>
                <a:gd name="T93" fmla="*/ 43 h 46"/>
                <a:gd name="T94" fmla="*/ 27 w 36"/>
                <a:gd name="T95" fmla="*/ 45 h 46"/>
                <a:gd name="T96" fmla="*/ 24 w 36"/>
                <a:gd name="T97" fmla="*/ 45 h 46"/>
                <a:gd name="T98" fmla="*/ 12 w 36"/>
                <a:gd name="T99" fmla="*/ 44 h 46"/>
                <a:gd name="T100" fmla="*/ 10 w 36"/>
                <a:gd name="T101" fmla="*/ 44 h 46"/>
                <a:gd name="T102" fmla="*/ 8 w 36"/>
                <a:gd name="T103" fmla="*/ 43 h 46"/>
                <a:gd name="T104" fmla="*/ 5 w 36"/>
                <a:gd name="T105" fmla="*/ 45 h 46"/>
                <a:gd name="T106" fmla="*/ 2 w 36"/>
                <a:gd name="T107" fmla="*/ 43 h 46"/>
                <a:gd name="T108" fmla="*/ 3 w 36"/>
                <a:gd name="T109" fmla="*/ 39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6" h="46">
                  <a:moveTo>
                    <a:pt x="3" y="39"/>
                  </a:moveTo>
                  <a:cubicBezTo>
                    <a:pt x="3" y="38"/>
                    <a:pt x="4" y="36"/>
                    <a:pt x="4" y="35"/>
                  </a:cubicBezTo>
                  <a:cubicBezTo>
                    <a:pt x="6" y="31"/>
                    <a:pt x="8" y="26"/>
                    <a:pt x="9" y="21"/>
                  </a:cubicBezTo>
                  <a:cubicBezTo>
                    <a:pt x="9" y="20"/>
                    <a:pt x="8" y="19"/>
                    <a:pt x="7" y="20"/>
                  </a:cubicBezTo>
                  <a:cubicBezTo>
                    <a:pt x="6" y="20"/>
                    <a:pt x="5" y="21"/>
                    <a:pt x="3" y="21"/>
                  </a:cubicBezTo>
                  <a:cubicBezTo>
                    <a:pt x="2" y="22"/>
                    <a:pt x="1" y="22"/>
                    <a:pt x="1" y="21"/>
                  </a:cubicBezTo>
                  <a:cubicBezTo>
                    <a:pt x="0" y="20"/>
                    <a:pt x="0" y="18"/>
                    <a:pt x="1" y="18"/>
                  </a:cubicBezTo>
                  <a:cubicBezTo>
                    <a:pt x="2" y="16"/>
                    <a:pt x="3" y="15"/>
                    <a:pt x="5" y="14"/>
                  </a:cubicBezTo>
                  <a:cubicBezTo>
                    <a:pt x="8" y="12"/>
                    <a:pt x="11" y="10"/>
                    <a:pt x="13" y="7"/>
                  </a:cubicBezTo>
                  <a:cubicBezTo>
                    <a:pt x="14" y="6"/>
                    <a:pt x="15" y="4"/>
                    <a:pt x="16" y="3"/>
                  </a:cubicBezTo>
                  <a:cubicBezTo>
                    <a:pt x="17" y="2"/>
                    <a:pt x="17" y="2"/>
                    <a:pt x="18" y="1"/>
                  </a:cubicBezTo>
                  <a:cubicBezTo>
                    <a:pt x="19" y="0"/>
                    <a:pt x="20" y="0"/>
                    <a:pt x="21" y="1"/>
                  </a:cubicBezTo>
                  <a:cubicBezTo>
                    <a:pt x="22" y="1"/>
                    <a:pt x="22" y="2"/>
                    <a:pt x="22" y="3"/>
                  </a:cubicBezTo>
                  <a:cubicBezTo>
                    <a:pt x="22" y="5"/>
                    <a:pt x="21" y="7"/>
                    <a:pt x="19" y="9"/>
                  </a:cubicBezTo>
                  <a:cubicBezTo>
                    <a:pt x="18" y="11"/>
                    <a:pt x="16" y="12"/>
                    <a:pt x="15" y="14"/>
                  </a:cubicBezTo>
                  <a:cubicBezTo>
                    <a:pt x="14" y="15"/>
                    <a:pt x="13" y="16"/>
                    <a:pt x="14" y="18"/>
                  </a:cubicBezTo>
                  <a:cubicBezTo>
                    <a:pt x="15" y="20"/>
                    <a:pt x="15" y="23"/>
                    <a:pt x="14" y="26"/>
                  </a:cubicBezTo>
                  <a:cubicBezTo>
                    <a:pt x="13" y="30"/>
                    <a:pt x="11" y="33"/>
                    <a:pt x="10" y="37"/>
                  </a:cubicBezTo>
                  <a:cubicBezTo>
                    <a:pt x="9" y="38"/>
                    <a:pt x="10" y="39"/>
                    <a:pt x="11" y="39"/>
                  </a:cubicBezTo>
                  <a:cubicBezTo>
                    <a:pt x="13" y="39"/>
                    <a:pt x="14" y="39"/>
                    <a:pt x="15" y="38"/>
                  </a:cubicBezTo>
                  <a:cubicBezTo>
                    <a:pt x="16" y="38"/>
                    <a:pt x="17" y="38"/>
                    <a:pt x="16" y="37"/>
                  </a:cubicBezTo>
                  <a:cubicBezTo>
                    <a:pt x="13" y="33"/>
                    <a:pt x="13" y="33"/>
                    <a:pt x="18" y="31"/>
                  </a:cubicBezTo>
                  <a:cubicBezTo>
                    <a:pt x="19" y="31"/>
                    <a:pt x="19" y="30"/>
                    <a:pt x="18" y="28"/>
                  </a:cubicBezTo>
                  <a:cubicBezTo>
                    <a:pt x="17" y="28"/>
                    <a:pt x="17" y="28"/>
                    <a:pt x="17" y="27"/>
                  </a:cubicBezTo>
                  <a:cubicBezTo>
                    <a:pt x="16" y="26"/>
                    <a:pt x="16" y="25"/>
                    <a:pt x="17" y="24"/>
                  </a:cubicBezTo>
                  <a:cubicBezTo>
                    <a:pt x="18" y="24"/>
                    <a:pt x="19" y="24"/>
                    <a:pt x="20" y="23"/>
                  </a:cubicBezTo>
                  <a:cubicBezTo>
                    <a:pt x="22" y="22"/>
                    <a:pt x="22" y="20"/>
                    <a:pt x="20" y="19"/>
                  </a:cubicBezTo>
                  <a:cubicBezTo>
                    <a:pt x="20" y="18"/>
                    <a:pt x="19" y="18"/>
                    <a:pt x="18" y="17"/>
                  </a:cubicBezTo>
                  <a:cubicBezTo>
                    <a:pt x="17" y="16"/>
                    <a:pt x="17" y="14"/>
                    <a:pt x="19" y="13"/>
                  </a:cubicBezTo>
                  <a:cubicBezTo>
                    <a:pt x="19" y="13"/>
                    <a:pt x="20" y="13"/>
                    <a:pt x="20" y="13"/>
                  </a:cubicBezTo>
                  <a:cubicBezTo>
                    <a:pt x="24" y="14"/>
                    <a:pt x="28" y="14"/>
                    <a:pt x="32" y="13"/>
                  </a:cubicBezTo>
                  <a:cubicBezTo>
                    <a:pt x="33" y="13"/>
                    <a:pt x="34" y="14"/>
                    <a:pt x="34" y="14"/>
                  </a:cubicBezTo>
                  <a:cubicBezTo>
                    <a:pt x="36" y="15"/>
                    <a:pt x="36" y="18"/>
                    <a:pt x="34" y="18"/>
                  </a:cubicBezTo>
                  <a:cubicBezTo>
                    <a:pt x="33" y="19"/>
                    <a:pt x="31" y="19"/>
                    <a:pt x="30" y="19"/>
                  </a:cubicBezTo>
                  <a:cubicBezTo>
                    <a:pt x="29" y="20"/>
                    <a:pt x="28" y="20"/>
                    <a:pt x="27" y="21"/>
                  </a:cubicBezTo>
                  <a:cubicBezTo>
                    <a:pt x="27" y="22"/>
                    <a:pt x="27" y="23"/>
                    <a:pt x="28" y="23"/>
                  </a:cubicBezTo>
                  <a:cubicBezTo>
                    <a:pt x="29" y="23"/>
                    <a:pt x="30" y="23"/>
                    <a:pt x="31" y="24"/>
                  </a:cubicBezTo>
                  <a:cubicBezTo>
                    <a:pt x="32" y="25"/>
                    <a:pt x="32" y="27"/>
                    <a:pt x="31" y="28"/>
                  </a:cubicBezTo>
                  <a:cubicBezTo>
                    <a:pt x="30" y="28"/>
                    <a:pt x="29" y="28"/>
                    <a:pt x="29" y="29"/>
                  </a:cubicBezTo>
                  <a:cubicBezTo>
                    <a:pt x="28" y="29"/>
                    <a:pt x="26" y="29"/>
                    <a:pt x="26" y="30"/>
                  </a:cubicBezTo>
                  <a:cubicBezTo>
                    <a:pt x="26" y="32"/>
                    <a:pt x="27" y="32"/>
                    <a:pt x="28" y="32"/>
                  </a:cubicBezTo>
                  <a:cubicBezTo>
                    <a:pt x="29" y="34"/>
                    <a:pt x="28" y="35"/>
                    <a:pt x="27" y="36"/>
                  </a:cubicBezTo>
                  <a:cubicBezTo>
                    <a:pt x="26" y="37"/>
                    <a:pt x="25" y="37"/>
                    <a:pt x="23" y="37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3" y="39"/>
                    <a:pt x="23" y="39"/>
                    <a:pt x="23" y="39"/>
                  </a:cubicBezTo>
                  <a:cubicBezTo>
                    <a:pt x="25" y="40"/>
                    <a:pt x="26" y="40"/>
                    <a:pt x="28" y="41"/>
                  </a:cubicBezTo>
                  <a:cubicBezTo>
                    <a:pt x="29" y="41"/>
                    <a:pt x="29" y="42"/>
                    <a:pt x="29" y="43"/>
                  </a:cubicBezTo>
                  <a:cubicBezTo>
                    <a:pt x="29" y="44"/>
                    <a:pt x="28" y="45"/>
                    <a:pt x="27" y="45"/>
                  </a:cubicBezTo>
                  <a:cubicBezTo>
                    <a:pt x="26" y="45"/>
                    <a:pt x="25" y="45"/>
                    <a:pt x="24" y="45"/>
                  </a:cubicBezTo>
                  <a:cubicBezTo>
                    <a:pt x="20" y="45"/>
                    <a:pt x="16" y="44"/>
                    <a:pt x="12" y="44"/>
                  </a:cubicBezTo>
                  <a:cubicBezTo>
                    <a:pt x="11" y="44"/>
                    <a:pt x="11" y="44"/>
                    <a:pt x="10" y="44"/>
                  </a:cubicBezTo>
                  <a:cubicBezTo>
                    <a:pt x="9" y="44"/>
                    <a:pt x="9" y="42"/>
                    <a:pt x="8" y="43"/>
                  </a:cubicBezTo>
                  <a:cubicBezTo>
                    <a:pt x="7" y="43"/>
                    <a:pt x="6" y="44"/>
                    <a:pt x="5" y="45"/>
                  </a:cubicBezTo>
                  <a:cubicBezTo>
                    <a:pt x="4" y="46"/>
                    <a:pt x="2" y="45"/>
                    <a:pt x="2" y="43"/>
                  </a:cubicBezTo>
                  <a:cubicBezTo>
                    <a:pt x="2" y="42"/>
                    <a:pt x="2" y="41"/>
                    <a:pt x="3" y="39"/>
                  </a:cubicBezTo>
                </a:path>
              </a:pathLst>
            </a:custGeom>
            <a:solidFill>
              <a:srgbClr val="C96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98" name="Freeform 191"/>
            <p:cNvSpPr>
              <a:spLocks/>
            </p:cNvSpPr>
            <p:nvPr/>
          </p:nvSpPr>
          <p:spPr bwMode="auto">
            <a:xfrm>
              <a:off x="4476569" y="6264275"/>
              <a:ext cx="93663" cy="136525"/>
            </a:xfrm>
            <a:custGeom>
              <a:avLst/>
              <a:gdLst>
                <a:gd name="T0" fmla="*/ 2 w 36"/>
                <a:gd name="T1" fmla="*/ 43 h 52"/>
                <a:gd name="T2" fmla="*/ 4 w 36"/>
                <a:gd name="T3" fmla="*/ 42 h 52"/>
                <a:gd name="T4" fmla="*/ 7 w 36"/>
                <a:gd name="T5" fmla="*/ 43 h 52"/>
                <a:gd name="T6" fmla="*/ 9 w 36"/>
                <a:gd name="T7" fmla="*/ 42 h 52"/>
                <a:gd name="T8" fmla="*/ 13 w 36"/>
                <a:gd name="T9" fmla="*/ 31 h 52"/>
                <a:gd name="T10" fmla="*/ 13 w 36"/>
                <a:gd name="T11" fmla="*/ 30 h 52"/>
                <a:gd name="T12" fmla="*/ 12 w 36"/>
                <a:gd name="T13" fmla="*/ 30 h 52"/>
                <a:gd name="T14" fmla="*/ 7 w 36"/>
                <a:gd name="T15" fmla="*/ 32 h 52"/>
                <a:gd name="T16" fmla="*/ 2 w 36"/>
                <a:gd name="T17" fmla="*/ 34 h 52"/>
                <a:gd name="T18" fmla="*/ 0 w 36"/>
                <a:gd name="T19" fmla="*/ 32 h 52"/>
                <a:gd name="T20" fmla="*/ 1 w 36"/>
                <a:gd name="T21" fmla="*/ 29 h 52"/>
                <a:gd name="T22" fmla="*/ 3 w 36"/>
                <a:gd name="T23" fmla="*/ 28 h 52"/>
                <a:gd name="T24" fmla="*/ 11 w 36"/>
                <a:gd name="T25" fmla="*/ 23 h 52"/>
                <a:gd name="T26" fmla="*/ 15 w 36"/>
                <a:gd name="T27" fmla="*/ 20 h 52"/>
                <a:gd name="T28" fmla="*/ 10 w 36"/>
                <a:gd name="T29" fmla="*/ 19 h 52"/>
                <a:gd name="T30" fmla="*/ 4 w 36"/>
                <a:gd name="T31" fmla="*/ 17 h 52"/>
                <a:gd name="T32" fmla="*/ 4 w 36"/>
                <a:gd name="T33" fmla="*/ 14 h 52"/>
                <a:gd name="T34" fmla="*/ 5 w 36"/>
                <a:gd name="T35" fmla="*/ 12 h 52"/>
                <a:gd name="T36" fmla="*/ 9 w 36"/>
                <a:gd name="T37" fmla="*/ 13 h 52"/>
                <a:gd name="T38" fmla="*/ 14 w 36"/>
                <a:gd name="T39" fmla="*/ 13 h 52"/>
                <a:gd name="T40" fmla="*/ 19 w 36"/>
                <a:gd name="T41" fmla="*/ 10 h 52"/>
                <a:gd name="T42" fmla="*/ 21 w 36"/>
                <a:gd name="T43" fmla="*/ 3 h 52"/>
                <a:gd name="T44" fmla="*/ 24 w 36"/>
                <a:gd name="T45" fmla="*/ 0 h 52"/>
                <a:gd name="T46" fmla="*/ 27 w 36"/>
                <a:gd name="T47" fmla="*/ 4 h 52"/>
                <a:gd name="T48" fmla="*/ 26 w 36"/>
                <a:gd name="T49" fmla="*/ 11 h 52"/>
                <a:gd name="T50" fmla="*/ 27 w 36"/>
                <a:gd name="T51" fmla="*/ 13 h 52"/>
                <a:gd name="T52" fmla="*/ 31 w 36"/>
                <a:gd name="T53" fmla="*/ 14 h 52"/>
                <a:gd name="T54" fmla="*/ 33 w 36"/>
                <a:gd name="T55" fmla="*/ 15 h 52"/>
                <a:gd name="T56" fmla="*/ 36 w 36"/>
                <a:gd name="T57" fmla="*/ 18 h 52"/>
                <a:gd name="T58" fmla="*/ 32 w 36"/>
                <a:gd name="T59" fmla="*/ 19 h 52"/>
                <a:gd name="T60" fmla="*/ 26 w 36"/>
                <a:gd name="T61" fmla="*/ 19 h 52"/>
                <a:gd name="T62" fmla="*/ 23 w 36"/>
                <a:gd name="T63" fmla="*/ 21 h 52"/>
                <a:gd name="T64" fmla="*/ 22 w 36"/>
                <a:gd name="T65" fmla="*/ 25 h 52"/>
                <a:gd name="T66" fmla="*/ 12 w 36"/>
                <a:gd name="T67" fmla="*/ 47 h 52"/>
                <a:gd name="T68" fmla="*/ 10 w 36"/>
                <a:gd name="T69" fmla="*/ 51 h 52"/>
                <a:gd name="T70" fmla="*/ 5 w 36"/>
                <a:gd name="T71" fmla="*/ 51 h 52"/>
                <a:gd name="T72" fmla="*/ 2 w 36"/>
                <a:gd name="T73" fmla="*/ 44 h 52"/>
                <a:gd name="T74" fmla="*/ 2 w 36"/>
                <a:gd name="T75" fmla="*/ 43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" h="52">
                  <a:moveTo>
                    <a:pt x="2" y="43"/>
                  </a:moveTo>
                  <a:cubicBezTo>
                    <a:pt x="3" y="43"/>
                    <a:pt x="3" y="42"/>
                    <a:pt x="4" y="42"/>
                  </a:cubicBezTo>
                  <a:cubicBezTo>
                    <a:pt x="5" y="42"/>
                    <a:pt x="6" y="42"/>
                    <a:pt x="7" y="43"/>
                  </a:cubicBezTo>
                  <a:cubicBezTo>
                    <a:pt x="8" y="43"/>
                    <a:pt x="8" y="43"/>
                    <a:pt x="9" y="42"/>
                  </a:cubicBezTo>
                  <a:cubicBezTo>
                    <a:pt x="10" y="38"/>
                    <a:pt x="12" y="35"/>
                    <a:pt x="13" y="31"/>
                  </a:cubicBezTo>
                  <a:cubicBezTo>
                    <a:pt x="13" y="30"/>
                    <a:pt x="13" y="30"/>
                    <a:pt x="13" y="30"/>
                  </a:cubicBezTo>
                  <a:cubicBezTo>
                    <a:pt x="12" y="30"/>
                    <a:pt x="12" y="30"/>
                    <a:pt x="12" y="30"/>
                  </a:cubicBezTo>
                  <a:cubicBezTo>
                    <a:pt x="10" y="31"/>
                    <a:pt x="9" y="31"/>
                    <a:pt x="7" y="32"/>
                  </a:cubicBezTo>
                  <a:cubicBezTo>
                    <a:pt x="6" y="33"/>
                    <a:pt x="4" y="34"/>
                    <a:pt x="2" y="34"/>
                  </a:cubicBezTo>
                  <a:cubicBezTo>
                    <a:pt x="1" y="34"/>
                    <a:pt x="0" y="33"/>
                    <a:pt x="0" y="32"/>
                  </a:cubicBezTo>
                  <a:cubicBezTo>
                    <a:pt x="0" y="30"/>
                    <a:pt x="0" y="30"/>
                    <a:pt x="1" y="29"/>
                  </a:cubicBezTo>
                  <a:cubicBezTo>
                    <a:pt x="2" y="29"/>
                    <a:pt x="2" y="28"/>
                    <a:pt x="3" y="28"/>
                  </a:cubicBezTo>
                  <a:cubicBezTo>
                    <a:pt x="6" y="27"/>
                    <a:pt x="9" y="25"/>
                    <a:pt x="11" y="23"/>
                  </a:cubicBezTo>
                  <a:cubicBezTo>
                    <a:pt x="12" y="22"/>
                    <a:pt x="14" y="22"/>
                    <a:pt x="15" y="20"/>
                  </a:cubicBezTo>
                  <a:cubicBezTo>
                    <a:pt x="13" y="19"/>
                    <a:pt x="12" y="19"/>
                    <a:pt x="10" y="19"/>
                  </a:cubicBezTo>
                  <a:cubicBezTo>
                    <a:pt x="8" y="19"/>
                    <a:pt x="6" y="18"/>
                    <a:pt x="4" y="17"/>
                  </a:cubicBezTo>
                  <a:cubicBezTo>
                    <a:pt x="3" y="16"/>
                    <a:pt x="3" y="15"/>
                    <a:pt x="4" y="14"/>
                  </a:cubicBezTo>
                  <a:cubicBezTo>
                    <a:pt x="4" y="13"/>
                    <a:pt x="5" y="12"/>
                    <a:pt x="5" y="12"/>
                  </a:cubicBezTo>
                  <a:cubicBezTo>
                    <a:pt x="7" y="12"/>
                    <a:pt x="8" y="13"/>
                    <a:pt x="9" y="13"/>
                  </a:cubicBezTo>
                  <a:cubicBezTo>
                    <a:pt x="11" y="13"/>
                    <a:pt x="13" y="13"/>
                    <a:pt x="14" y="13"/>
                  </a:cubicBezTo>
                  <a:cubicBezTo>
                    <a:pt x="18" y="14"/>
                    <a:pt x="19" y="13"/>
                    <a:pt x="19" y="10"/>
                  </a:cubicBezTo>
                  <a:cubicBezTo>
                    <a:pt x="20" y="8"/>
                    <a:pt x="21" y="5"/>
                    <a:pt x="21" y="3"/>
                  </a:cubicBezTo>
                  <a:cubicBezTo>
                    <a:pt x="22" y="1"/>
                    <a:pt x="23" y="0"/>
                    <a:pt x="24" y="0"/>
                  </a:cubicBezTo>
                  <a:cubicBezTo>
                    <a:pt x="26" y="1"/>
                    <a:pt x="27" y="2"/>
                    <a:pt x="27" y="4"/>
                  </a:cubicBezTo>
                  <a:cubicBezTo>
                    <a:pt x="26" y="6"/>
                    <a:pt x="26" y="9"/>
                    <a:pt x="26" y="11"/>
                  </a:cubicBezTo>
                  <a:cubicBezTo>
                    <a:pt x="25" y="12"/>
                    <a:pt x="26" y="13"/>
                    <a:pt x="27" y="13"/>
                  </a:cubicBezTo>
                  <a:cubicBezTo>
                    <a:pt x="28" y="13"/>
                    <a:pt x="29" y="13"/>
                    <a:pt x="31" y="14"/>
                  </a:cubicBezTo>
                  <a:cubicBezTo>
                    <a:pt x="32" y="14"/>
                    <a:pt x="33" y="14"/>
                    <a:pt x="33" y="15"/>
                  </a:cubicBezTo>
                  <a:cubicBezTo>
                    <a:pt x="35" y="15"/>
                    <a:pt x="36" y="17"/>
                    <a:pt x="36" y="18"/>
                  </a:cubicBezTo>
                  <a:cubicBezTo>
                    <a:pt x="35" y="19"/>
                    <a:pt x="34" y="20"/>
                    <a:pt x="32" y="19"/>
                  </a:cubicBezTo>
                  <a:cubicBezTo>
                    <a:pt x="30" y="19"/>
                    <a:pt x="28" y="19"/>
                    <a:pt x="26" y="19"/>
                  </a:cubicBezTo>
                  <a:cubicBezTo>
                    <a:pt x="24" y="19"/>
                    <a:pt x="24" y="19"/>
                    <a:pt x="23" y="21"/>
                  </a:cubicBezTo>
                  <a:cubicBezTo>
                    <a:pt x="22" y="22"/>
                    <a:pt x="22" y="23"/>
                    <a:pt x="22" y="25"/>
                  </a:cubicBezTo>
                  <a:cubicBezTo>
                    <a:pt x="19" y="33"/>
                    <a:pt x="16" y="40"/>
                    <a:pt x="12" y="47"/>
                  </a:cubicBezTo>
                  <a:cubicBezTo>
                    <a:pt x="11" y="49"/>
                    <a:pt x="11" y="50"/>
                    <a:pt x="10" y="51"/>
                  </a:cubicBezTo>
                  <a:cubicBezTo>
                    <a:pt x="8" y="52"/>
                    <a:pt x="6" y="52"/>
                    <a:pt x="5" y="51"/>
                  </a:cubicBezTo>
                  <a:cubicBezTo>
                    <a:pt x="3" y="49"/>
                    <a:pt x="2" y="47"/>
                    <a:pt x="2" y="44"/>
                  </a:cubicBezTo>
                  <a:cubicBezTo>
                    <a:pt x="2" y="43"/>
                    <a:pt x="2" y="43"/>
                    <a:pt x="2" y="43"/>
                  </a:cubicBezTo>
                </a:path>
              </a:pathLst>
            </a:custGeom>
            <a:solidFill>
              <a:srgbClr val="C96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99" name="Freeform 192"/>
            <p:cNvSpPr>
              <a:spLocks/>
            </p:cNvSpPr>
            <p:nvPr/>
          </p:nvSpPr>
          <p:spPr bwMode="auto">
            <a:xfrm>
              <a:off x="4413069" y="6242050"/>
              <a:ext cx="76200" cy="95250"/>
            </a:xfrm>
            <a:custGeom>
              <a:avLst/>
              <a:gdLst>
                <a:gd name="T0" fmla="*/ 3 w 29"/>
                <a:gd name="T1" fmla="*/ 14 h 36"/>
                <a:gd name="T2" fmla="*/ 6 w 29"/>
                <a:gd name="T3" fmla="*/ 6 h 36"/>
                <a:gd name="T4" fmla="*/ 7 w 29"/>
                <a:gd name="T5" fmla="*/ 3 h 36"/>
                <a:gd name="T6" fmla="*/ 12 w 29"/>
                <a:gd name="T7" fmla="*/ 1 h 36"/>
                <a:gd name="T8" fmla="*/ 25 w 29"/>
                <a:gd name="T9" fmla="*/ 4 h 36"/>
                <a:gd name="T10" fmla="*/ 28 w 29"/>
                <a:gd name="T11" fmla="*/ 9 h 36"/>
                <a:gd name="T12" fmla="*/ 27 w 29"/>
                <a:gd name="T13" fmla="*/ 14 h 36"/>
                <a:gd name="T14" fmla="*/ 21 w 29"/>
                <a:gd name="T15" fmla="*/ 31 h 36"/>
                <a:gd name="T16" fmla="*/ 19 w 29"/>
                <a:gd name="T17" fmla="*/ 35 h 36"/>
                <a:gd name="T18" fmla="*/ 16 w 29"/>
                <a:gd name="T19" fmla="*/ 36 h 36"/>
                <a:gd name="T20" fmla="*/ 15 w 29"/>
                <a:gd name="T21" fmla="*/ 34 h 36"/>
                <a:gd name="T22" fmla="*/ 15 w 29"/>
                <a:gd name="T23" fmla="*/ 30 h 36"/>
                <a:gd name="T24" fmla="*/ 22 w 29"/>
                <a:gd name="T25" fmla="*/ 12 h 36"/>
                <a:gd name="T26" fmla="*/ 20 w 29"/>
                <a:gd name="T27" fmla="*/ 8 h 36"/>
                <a:gd name="T28" fmla="*/ 14 w 29"/>
                <a:gd name="T29" fmla="*/ 7 h 36"/>
                <a:gd name="T30" fmla="*/ 13 w 29"/>
                <a:gd name="T31" fmla="*/ 7 h 36"/>
                <a:gd name="T32" fmla="*/ 12 w 29"/>
                <a:gd name="T33" fmla="*/ 8 h 36"/>
                <a:gd name="T34" fmla="*/ 12 w 29"/>
                <a:gd name="T35" fmla="*/ 10 h 36"/>
                <a:gd name="T36" fmla="*/ 15 w 29"/>
                <a:gd name="T37" fmla="*/ 11 h 36"/>
                <a:gd name="T38" fmla="*/ 15 w 29"/>
                <a:gd name="T39" fmla="*/ 15 h 36"/>
                <a:gd name="T40" fmla="*/ 13 w 29"/>
                <a:gd name="T41" fmla="*/ 16 h 36"/>
                <a:gd name="T42" fmla="*/ 10 w 29"/>
                <a:gd name="T43" fmla="*/ 16 h 36"/>
                <a:gd name="T44" fmla="*/ 10 w 29"/>
                <a:gd name="T45" fmla="*/ 17 h 36"/>
                <a:gd name="T46" fmla="*/ 10 w 29"/>
                <a:gd name="T47" fmla="*/ 18 h 36"/>
                <a:gd name="T48" fmla="*/ 12 w 29"/>
                <a:gd name="T49" fmla="*/ 18 h 36"/>
                <a:gd name="T50" fmla="*/ 15 w 29"/>
                <a:gd name="T51" fmla="*/ 21 h 36"/>
                <a:gd name="T52" fmla="*/ 12 w 29"/>
                <a:gd name="T53" fmla="*/ 23 h 36"/>
                <a:gd name="T54" fmla="*/ 10 w 29"/>
                <a:gd name="T55" fmla="*/ 23 h 36"/>
                <a:gd name="T56" fmla="*/ 8 w 29"/>
                <a:gd name="T57" fmla="*/ 24 h 36"/>
                <a:gd name="T58" fmla="*/ 7 w 29"/>
                <a:gd name="T59" fmla="*/ 24 h 36"/>
                <a:gd name="T60" fmla="*/ 7 w 29"/>
                <a:gd name="T61" fmla="*/ 25 h 36"/>
                <a:gd name="T62" fmla="*/ 10 w 29"/>
                <a:gd name="T63" fmla="*/ 26 h 36"/>
                <a:gd name="T64" fmla="*/ 13 w 29"/>
                <a:gd name="T65" fmla="*/ 27 h 36"/>
                <a:gd name="T66" fmla="*/ 13 w 29"/>
                <a:gd name="T67" fmla="*/ 30 h 36"/>
                <a:gd name="T68" fmla="*/ 10 w 29"/>
                <a:gd name="T69" fmla="*/ 31 h 36"/>
                <a:gd name="T70" fmla="*/ 3 w 29"/>
                <a:gd name="T71" fmla="*/ 30 h 36"/>
                <a:gd name="T72" fmla="*/ 0 w 29"/>
                <a:gd name="T73" fmla="*/ 26 h 36"/>
                <a:gd name="T74" fmla="*/ 1 w 29"/>
                <a:gd name="T75" fmla="*/ 22 h 36"/>
                <a:gd name="T76" fmla="*/ 3 w 29"/>
                <a:gd name="T77" fmla="*/ 14 h 36"/>
                <a:gd name="T78" fmla="*/ 3 w 29"/>
                <a:gd name="T79" fmla="*/ 1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9" h="36">
                  <a:moveTo>
                    <a:pt x="3" y="14"/>
                  </a:moveTo>
                  <a:cubicBezTo>
                    <a:pt x="4" y="12"/>
                    <a:pt x="5" y="9"/>
                    <a:pt x="6" y="6"/>
                  </a:cubicBezTo>
                  <a:cubicBezTo>
                    <a:pt x="6" y="5"/>
                    <a:pt x="6" y="4"/>
                    <a:pt x="7" y="3"/>
                  </a:cubicBezTo>
                  <a:cubicBezTo>
                    <a:pt x="8" y="1"/>
                    <a:pt x="9" y="0"/>
                    <a:pt x="12" y="1"/>
                  </a:cubicBezTo>
                  <a:cubicBezTo>
                    <a:pt x="16" y="2"/>
                    <a:pt x="21" y="3"/>
                    <a:pt x="25" y="4"/>
                  </a:cubicBezTo>
                  <a:cubicBezTo>
                    <a:pt x="28" y="4"/>
                    <a:pt x="29" y="6"/>
                    <a:pt x="28" y="9"/>
                  </a:cubicBezTo>
                  <a:cubicBezTo>
                    <a:pt x="28" y="11"/>
                    <a:pt x="27" y="13"/>
                    <a:pt x="27" y="14"/>
                  </a:cubicBezTo>
                  <a:cubicBezTo>
                    <a:pt x="24" y="20"/>
                    <a:pt x="22" y="25"/>
                    <a:pt x="21" y="31"/>
                  </a:cubicBezTo>
                  <a:cubicBezTo>
                    <a:pt x="20" y="33"/>
                    <a:pt x="20" y="34"/>
                    <a:pt x="19" y="35"/>
                  </a:cubicBezTo>
                  <a:cubicBezTo>
                    <a:pt x="18" y="36"/>
                    <a:pt x="17" y="36"/>
                    <a:pt x="16" y="36"/>
                  </a:cubicBezTo>
                  <a:cubicBezTo>
                    <a:pt x="16" y="36"/>
                    <a:pt x="15" y="35"/>
                    <a:pt x="15" y="34"/>
                  </a:cubicBezTo>
                  <a:cubicBezTo>
                    <a:pt x="15" y="33"/>
                    <a:pt x="15" y="31"/>
                    <a:pt x="15" y="30"/>
                  </a:cubicBezTo>
                  <a:cubicBezTo>
                    <a:pt x="17" y="24"/>
                    <a:pt x="19" y="17"/>
                    <a:pt x="22" y="12"/>
                  </a:cubicBezTo>
                  <a:cubicBezTo>
                    <a:pt x="22" y="10"/>
                    <a:pt x="22" y="9"/>
                    <a:pt x="20" y="8"/>
                  </a:cubicBezTo>
                  <a:cubicBezTo>
                    <a:pt x="18" y="8"/>
                    <a:pt x="16" y="7"/>
                    <a:pt x="14" y="7"/>
                  </a:cubicBezTo>
                  <a:cubicBezTo>
                    <a:pt x="14" y="7"/>
                    <a:pt x="13" y="7"/>
                    <a:pt x="13" y="7"/>
                  </a:cubicBezTo>
                  <a:cubicBezTo>
                    <a:pt x="12" y="7"/>
                    <a:pt x="12" y="8"/>
                    <a:pt x="12" y="8"/>
                  </a:cubicBezTo>
                  <a:cubicBezTo>
                    <a:pt x="12" y="9"/>
                    <a:pt x="12" y="9"/>
                    <a:pt x="12" y="10"/>
                  </a:cubicBezTo>
                  <a:cubicBezTo>
                    <a:pt x="13" y="10"/>
                    <a:pt x="14" y="11"/>
                    <a:pt x="15" y="11"/>
                  </a:cubicBezTo>
                  <a:cubicBezTo>
                    <a:pt x="17" y="12"/>
                    <a:pt x="17" y="14"/>
                    <a:pt x="15" y="15"/>
                  </a:cubicBezTo>
                  <a:cubicBezTo>
                    <a:pt x="14" y="15"/>
                    <a:pt x="14" y="15"/>
                    <a:pt x="13" y="16"/>
                  </a:cubicBezTo>
                  <a:cubicBezTo>
                    <a:pt x="12" y="16"/>
                    <a:pt x="11" y="16"/>
                    <a:pt x="10" y="16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10" y="18"/>
                    <a:pt x="10" y="18"/>
                    <a:pt x="10" y="18"/>
                  </a:cubicBezTo>
                  <a:cubicBezTo>
                    <a:pt x="11" y="18"/>
                    <a:pt x="12" y="18"/>
                    <a:pt x="12" y="18"/>
                  </a:cubicBezTo>
                  <a:cubicBezTo>
                    <a:pt x="14" y="18"/>
                    <a:pt x="15" y="19"/>
                    <a:pt x="15" y="21"/>
                  </a:cubicBezTo>
                  <a:cubicBezTo>
                    <a:pt x="15" y="22"/>
                    <a:pt x="14" y="23"/>
                    <a:pt x="12" y="23"/>
                  </a:cubicBezTo>
                  <a:cubicBezTo>
                    <a:pt x="11" y="23"/>
                    <a:pt x="10" y="23"/>
                    <a:pt x="10" y="23"/>
                  </a:cubicBezTo>
                  <a:cubicBezTo>
                    <a:pt x="9" y="23"/>
                    <a:pt x="8" y="23"/>
                    <a:pt x="8" y="24"/>
                  </a:cubicBezTo>
                  <a:cubicBezTo>
                    <a:pt x="7" y="24"/>
                    <a:pt x="7" y="24"/>
                    <a:pt x="7" y="24"/>
                  </a:cubicBezTo>
                  <a:cubicBezTo>
                    <a:pt x="6" y="25"/>
                    <a:pt x="7" y="25"/>
                    <a:pt x="7" y="25"/>
                  </a:cubicBezTo>
                  <a:cubicBezTo>
                    <a:pt x="8" y="25"/>
                    <a:pt x="9" y="25"/>
                    <a:pt x="10" y="26"/>
                  </a:cubicBezTo>
                  <a:cubicBezTo>
                    <a:pt x="11" y="26"/>
                    <a:pt x="12" y="26"/>
                    <a:pt x="13" y="27"/>
                  </a:cubicBezTo>
                  <a:cubicBezTo>
                    <a:pt x="14" y="27"/>
                    <a:pt x="14" y="29"/>
                    <a:pt x="13" y="30"/>
                  </a:cubicBezTo>
                  <a:cubicBezTo>
                    <a:pt x="12" y="30"/>
                    <a:pt x="11" y="31"/>
                    <a:pt x="10" y="31"/>
                  </a:cubicBezTo>
                  <a:cubicBezTo>
                    <a:pt x="8" y="31"/>
                    <a:pt x="5" y="31"/>
                    <a:pt x="3" y="30"/>
                  </a:cubicBezTo>
                  <a:cubicBezTo>
                    <a:pt x="1" y="30"/>
                    <a:pt x="0" y="28"/>
                    <a:pt x="0" y="26"/>
                  </a:cubicBezTo>
                  <a:cubicBezTo>
                    <a:pt x="0" y="24"/>
                    <a:pt x="1" y="23"/>
                    <a:pt x="1" y="22"/>
                  </a:cubicBezTo>
                  <a:cubicBezTo>
                    <a:pt x="2" y="19"/>
                    <a:pt x="2" y="17"/>
                    <a:pt x="3" y="14"/>
                  </a:cubicBezTo>
                  <a:cubicBezTo>
                    <a:pt x="3" y="14"/>
                    <a:pt x="3" y="14"/>
                    <a:pt x="3" y="14"/>
                  </a:cubicBezTo>
                </a:path>
              </a:pathLst>
            </a:custGeom>
            <a:solidFill>
              <a:srgbClr val="C96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00" name="Freeform 193"/>
            <p:cNvSpPr>
              <a:spLocks/>
            </p:cNvSpPr>
            <p:nvPr/>
          </p:nvSpPr>
          <p:spPr bwMode="auto">
            <a:xfrm>
              <a:off x="4492444" y="5851525"/>
              <a:ext cx="88900" cy="144463"/>
            </a:xfrm>
            <a:custGeom>
              <a:avLst/>
              <a:gdLst>
                <a:gd name="T0" fmla="*/ 31 w 34"/>
                <a:gd name="T1" fmla="*/ 12 h 55"/>
                <a:gd name="T2" fmla="*/ 30 w 34"/>
                <a:gd name="T3" fmla="*/ 16 h 55"/>
                <a:gd name="T4" fmla="*/ 30 w 34"/>
                <a:gd name="T5" fmla="*/ 19 h 55"/>
                <a:gd name="T6" fmla="*/ 32 w 34"/>
                <a:gd name="T7" fmla="*/ 20 h 55"/>
                <a:gd name="T8" fmla="*/ 33 w 34"/>
                <a:gd name="T9" fmla="*/ 23 h 55"/>
                <a:gd name="T10" fmla="*/ 31 w 34"/>
                <a:gd name="T11" fmla="*/ 25 h 55"/>
                <a:gd name="T12" fmla="*/ 28 w 34"/>
                <a:gd name="T13" fmla="*/ 25 h 55"/>
                <a:gd name="T14" fmla="*/ 26 w 34"/>
                <a:gd name="T15" fmla="*/ 28 h 55"/>
                <a:gd name="T16" fmla="*/ 27 w 34"/>
                <a:gd name="T17" fmla="*/ 30 h 55"/>
                <a:gd name="T18" fmla="*/ 28 w 34"/>
                <a:gd name="T19" fmla="*/ 30 h 55"/>
                <a:gd name="T20" fmla="*/ 29 w 34"/>
                <a:gd name="T21" fmla="*/ 35 h 55"/>
                <a:gd name="T22" fmla="*/ 25 w 34"/>
                <a:gd name="T23" fmla="*/ 37 h 55"/>
                <a:gd name="T24" fmla="*/ 22 w 34"/>
                <a:gd name="T25" fmla="*/ 41 h 55"/>
                <a:gd name="T26" fmla="*/ 19 w 34"/>
                <a:gd name="T27" fmla="*/ 50 h 55"/>
                <a:gd name="T28" fmla="*/ 18 w 34"/>
                <a:gd name="T29" fmla="*/ 54 h 55"/>
                <a:gd name="T30" fmla="*/ 15 w 34"/>
                <a:gd name="T31" fmla="*/ 55 h 55"/>
                <a:gd name="T32" fmla="*/ 14 w 34"/>
                <a:gd name="T33" fmla="*/ 53 h 55"/>
                <a:gd name="T34" fmla="*/ 14 w 34"/>
                <a:gd name="T35" fmla="*/ 50 h 55"/>
                <a:gd name="T36" fmla="*/ 15 w 34"/>
                <a:gd name="T37" fmla="*/ 46 h 55"/>
                <a:gd name="T38" fmla="*/ 16 w 34"/>
                <a:gd name="T39" fmla="*/ 41 h 55"/>
                <a:gd name="T40" fmla="*/ 11 w 34"/>
                <a:gd name="T41" fmla="*/ 43 h 55"/>
                <a:gd name="T42" fmla="*/ 6 w 34"/>
                <a:gd name="T43" fmla="*/ 45 h 55"/>
                <a:gd name="T44" fmla="*/ 3 w 34"/>
                <a:gd name="T45" fmla="*/ 45 h 55"/>
                <a:gd name="T46" fmla="*/ 1 w 34"/>
                <a:gd name="T47" fmla="*/ 43 h 55"/>
                <a:gd name="T48" fmla="*/ 2 w 34"/>
                <a:gd name="T49" fmla="*/ 41 h 55"/>
                <a:gd name="T50" fmla="*/ 5 w 34"/>
                <a:gd name="T51" fmla="*/ 39 h 55"/>
                <a:gd name="T52" fmla="*/ 15 w 34"/>
                <a:gd name="T53" fmla="*/ 35 h 55"/>
                <a:gd name="T54" fmla="*/ 20 w 34"/>
                <a:gd name="T55" fmla="*/ 27 h 55"/>
                <a:gd name="T56" fmla="*/ 19 w 34"/>
                <a:gd name="T57" fmla="*/ 26 h 55"/>
                <a:gd name="T58" fmla="*/ 14 w 34"/>
                <a:gd name="T59" fmla="*/ 26 h 55"/>
                <a:gd name="T60" fmla="*/ 12 w 34"/>
                <a:gd name="T61" fmla="*/ 23 h 55"/>
                <a:gd name="T62" fmla="*/ 13 w 34"/>
                <a:gd name="T63" fmla="*/ 21 h 55"/>
                <a:gd name="T64" fmla="*/ 18 w 34"/>
                <a:gd name="T65" fmla="*/ 20 h 55"/>
                <a:gd name="T66" fmla="*/ 24 w 34"/>
                <a:gd name="T67" fmla="*/ 15 h 55"/>
                <a:gd name="T68" fmla="*/ 26 w 34"/>
                <a:gd name="T69" fmla="*/ 7 h 55"/>
                <a:gd name="T70" fmla="*/ 29 w 34"/>
                <a:gd name="T71" fmla="*/ 2 h 55"/>
                <a:gd name="T72" fmla="*/ 31 w 34"/>
                <a:gd name="T73" fmla="*/ 1 h 55"/>
                <a:gd name="T74" fmla="*/ 33 w 34"/>
                <a:gd name="T75" fmla="*/ 3 h 55"/>
                <a:gd name="T76" fmla="*/ 32 w 34"/>
                <a:gd name="T77" fmla="*/ 8 h 55"/>
                <a:gd name="T78" fmla="*/ 31 w 34"/>
                <a:gd name="T79" fmla="*/ 12 h 55"/>
                <a:gd name="T80" fmla="*/ 31 w 34"/>
                <a:gd name="T81" fmla="*/ 12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4" h="55">
                  <a:moveTo>
                    <a:pt x="31" y="12"/>
                  </a:moveTo>
                  <a:cubicBezTo>
                    <a:pt x="31" y="13"/>
                    <a:pt x="31" y="15"/>
                    <a:pt x="30" y="16"/>
                  </a:cubicBezTo>
                  <a:cubicBezTo>
                    <a:pt x="30" y="17"/>
                    <a:pt x="30" y="18"/>
                    <a:pt x="30" y="19"/>
                  </a:cubicBezTo>
                  <a:cubicBezTo>
                    <a:pt x="30" y="20"/>
                    <a:pt x="31" y="20"/>
                    <a:pt x="32" y="20"/>
                  </a:cubicBezTo>
                  <a:cubicBezTo>
                    <a:pt x="33" y="21"/>
                    <a:pt x="34" y="22"/>
                    <a:pt x="33" y="23"/>
                  </a:cubicBezTo>
                  <a:cubicBezTo>
                    <a:pt x="33" y="24"/>
                    <a:pt x="32" y="25"/>
                    <a:pt x="31" y="25"/>
                  </a:cubicBezTo>
                  <a:cubicBezTo>
                    <a:pt x="30" y="25"/>
                    <a:pt x="29" y="25"/>
                    <a:pt x="28" y="25"/>
                  </a:cubicBezTo>
                  <a:cubicBezTo>
                    <a:pt x="27" y="26"/>
                    <a:pt x="26" y="27"/>
                    <a:pt x="26" y="28"/>
                  </a:cubicBezTo>
                  <a:cubicBezTo>
                    <a:pt x="26" y="29"/>
                    <a:pt x="26" y="30"/>
                    <a:pt x="27" y="30"/>
                  </a:cubicBezTo>
                  <a:cubicBezTo>
                    <a:pt x="27" y="30"/>
                    <a:pt x="28" y="30"/>
                    <a:pt x="28" y="30"/>
                  </a:cubicBezTo>
                  <a:cubicBezTo>
                    <a:pt x="30" y="31"/>
                    <a:pt x="31" y="34"/>
                    <a:pt x="29" y="35"/>
                  </a:cubicBezTo>
                  <a:cubicBezTo>
                    <a:pt x="28" y="36"/>
                    <a:pt x="26" y="36"/>
                    <a:pt x="25" y="37"/>
                  </a:cubicBezTo>
                  <a:cubicBezTo>
                    <a:pt x="24" y="38"/>
                    <a:pt x="23" y="39"/>
                    <a:pt x="22" y="41"/>
                  </a:cubicBezTo>
                  <a:cubicBezTo>
                    <a:pt x="21" y="44"/>
                    <a:pt x="20" y="47"/>
                    <a:pt x="19" y="50"/>
                  </a:cubicBezTo>
                  <a:cubicBezTo>
                    <a:pt x="19" y="52"/>
                    <a:pt x="19" y="53"/>
                    <a:pt x="18" y="54"/>
                  </a:cubicBezTo>
                  <a:cubicBezTo>
                    <a:pt x="17" y="54"/>
                    <a:pt x="16" y="55"/>
                    <a:pt x="15" y="55"/>
                  </a:cubicBezTo>
                  <a:cubicBezTo>
                    <a:pt x="14" y="54"/>
                    <a:pt x="14" y="54"/>
                    <a:pt x="14" y="53"/>
                  </a:cubicBezTo>
                  <a:cubicBezTo>
                    <a:pt x="13" y="52"/>
                    <a:pt x="13" y="51"/>
                    <a:pt x="14" y="50"/>
                  </a:cubicBezTo>
                  <a:cubicBezTo>
                    <a:pt x="14" y="49"/>
                    <a:pt x="14" y="48"/>
                    <a:pt x="15" y="46"/>
                  </a:cubicBezTo>
                  <a:cubicBezTo>
                    <a:pt x="15" y="45"/>
                    <a:pt x="15" y="43"/>
                    <a:pt x="16" y="41"/>
                  </a:cubicBezTo>
                  <a:cubicBezTo>
                    <a:pt x="14" y="41"/>
                    <a:pt x="12" y="43"/>
                    <a:pt x="11" y="43"/>
                  </a:cubicBezTo>
                  <a:cubicBezTo>
                    <a:pt x="9" y="44"/>
                    <a:pt x="8" y="44"/>
                    <a:pt x="6" y="45"/>
                  </a:cubicBezTo>
                  <a:cubicBezTo>
                    <a:pt x="5" y="45"/>
                    <a:pt x="4" y="45"/>
                    <a:pt x="3" y="45"/>
                  </a:cubicBezTo>
                  <a:cubicBezTo>
                    <a:pt x="1" y="45"/>
                    <a:pt x="1" y="44"/>
                    <a:pt x="1" y="43"/>
                  </a:cubicBezTo>
                  <a:cubicBezTo>
                    <a:pt x="0" y="42"/>
                    <a:pt x="1" y="41"/>
                    <a:pt x="2" y="41"/>
                  </a:cubicBezTo>
                  <a:cubicBezTo>
                    <a:pt x="3" y="40"/>
                    <a:pt x="4" y="39"/>
                    <a:pt x="5" y="39"/>
                  </a:cubicBezTo>
                  <a:cubicBezTo>
                    <a:pt x="8" y="38"/>
                    <a:pt x="12" y="36"/>
                    <a:pt x="15" y="35"/>
                  </a:cubicBezTo>
                  <a:cubicBezTo>
                    <a:pt x="19" y="34"/>
                    <a:pt x="20" y="30"/>
                    <a:pt x="20" y="27"/>
                  </a:cubicBezTo>
                  <a:cubicBezTo>
                    <a:pt x="20" y="26"/>
                    <a:pt x="20" y="26"/>
                    <a:pt x="19" y="26"/>
                  </a:cubicBezTo>
                  <a:cubicBezTo>
                    <a:pt x="17" y="26"/>
                    <a:pt x="16" y="26"/>
                    <a:pt x="14" y="26"/>
                  </a:cubicBezTo>
                  <a:cubicBezTo>
                    <a:pt x="13" y="25"/>
                    <a:pt x="13" y="25"/>
                    <a:pt x="12" y="23"/>
                  </a:cubicBezTo>
                  <a:cubicBezTo>
                    <a:pt x="12" y="23"/>
                    <a:pt x="13" y="22"/>
                    <a:pt x="13" y="21"/>
                  </a:cubicBezTo>
                  <a:cubicBezTo>
                    <a:pt x="15" y="20"/>
                    <a:pt x="16" y="20"/>
                    <a:pt x="18" y="20"/>
                  </a:cubicBezTo>
                  <a:cubicBezTo>
                    <a:pt x="22" y="20"/>
                    <a:pt x="22" y="20"/>
                    <a:pt x="24" y="15"/>
                  </a:cubicBezTo>
                  <a:cubicBezTo>
                    <a:pt x="25" y="12"/>
                    <a:pt x="26" y="10"/>
                    <a:pt x="26" y="7"/>
                  </a:cubicBezTo>
                  <a:cubicBezTo>
                    <a:pt x="27" y="5"/>
                    <a:pt x="28" y="3"/>
                    <a:pt x="29" y="2"/>
                  </a:cubicBezTo>
                  <a:cubicBezTo>
                    <a:pt x="29" y="1"/>
                    <a:pt x="30" y="0"/>
                    <a:pt x="31" y="1"/>
                  </a:cubicBezTo>
                  <a:cubicBezTo>
                    <a:pt x="32" y="1"/>
                    <a:pt x="33" y="2"/>
                    <a:pt x="33" y="3"/>
                  </a:cubicBezTo>
                  <a:cubicBezTo>
                    <a:pt x="33" y="5"/>
                    <a:pt x="33" y="7"/>
                    <a:pt x="32" y="8"/>
                  </a:cubicBezTo>
                  <a:cubicBezTo>
                    <a:pt x="32" y="10"/>
                    <a:pt x="32" y="11"/>
                    <a:pt x="31" y="12"/>
                  </a:cubicBezTo>
                  <a:cubicBezTo>
                    <a:pt x="31" y="12"/>
                    <a:pt x="31" y="12"/>
                    <a:pt x="31" y="12"/>
                  </a:cubicBezTo>
                </a:path>
              </a:pathLst>
            </a:custGeom>
            <a:solidFill>
              <a:srgbClr val="C96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01" name="Freeform 194"/>
            <p:cNvSpPr>
              <a:spLocks/>
            </p:cNvSpPr>
            <p:nvPr/>
          </p:nvSpPr>
          <p:spPr bwMode="auto">
            <a:xfrm>
              <a:off x="4636906" y="6162675"/>
              <a:ext cx="144463" cy="117475"/>
            </a:xfrm>
            <a:custGeom>
              <a:avLst/>
              <a:gdLst>
                <a:gd name="T0" fmla="*/ 36 w 55"/>
                <a:gd name="T1" fmla="*/ 43 h 44"/>
                <a:gd name="T2" fmla="*/ 24 w 55"/>
                <a:gd name="T3" fmla="*/ 37 h 44"/>
                <a:gd name="T4" fmla="*/ 15 w 55"/>
                <a:gd name="T5" fmla="*/ 29 h 44"/>
                <a:gd name="T6" fmla="*/ 4 w 55"/>
                <a:gd name="T7" fmla="*/ 25 h 44"/>
                <a:gd name="T8" fmla="*/ 1 w 55"/>
                <a:gd name="T9" fmla="*/ 25 h 44"/>
                <a:gd name="T10" fmla="*/ 0 w 55"/>
                <a:gd name="T11" fmla="*/ 23 h 44"/>
                <a:gd name="T12" fmla="*/ 1 w 55"/>
                <a:gd name="T13" fmla="*/ 21 h 44"/>
                <a:gd name="T14" fmla="*/ 5 w 55"/>
                <a:gd name="T15" fmla="*/ 20 h 44"/>
                <a:gd name="T16" fmla="*/ 9 w 55"/>
                <a:gd name="T17" fmla="*/ 16 h 44"/>
                <a:gd name="T18" fmla="*/ 10 w 55"/>
                <a:gd name="T19" fmla="*/ 10 h 44"/>
                <a:gd name="T20" fmla="*/ 8 w 55"/>
                <a:gd name="T21" fmla="*/ 5 h 44"/>
                <a:gd name="T22" fmla="*/ 7 w 55"/>
                <a:gd name="T23" fmla="*/ 2 h 44"/>
                <a:gd name="T24" fmla="*/ 9 w 55"/>
                <a:gd name="T25" fmla="*/ 0 h 44"/>
                <a:gd name="T26" fmla="*/ 12 w 55"/>
                <a:gd name="T27" fmla="*/ 0 h 44"/>
                <a:gd name="T28" fmla="*/ 17 w 55"/>
                <a:gd name="T29" fmla="*/ 5 h 44"/>
                <a:gd name="T30" fmla="*/ 15 w 55"/>
                <a:gd name="T31" fmla="*/ 14 h 44"/>
                <a:gd name="T32" fmla="*/ 15 w 55"/>
                <a:gd name="T33" fmla="*/ 17 h 44"/>
                <a:gd name="T34" fmla="*/ 18 w 55"/>
                <a:gd name="T35" fmla="*/ 25 h 44"/>
                <a:gd name="T36" fmla="*/ 31 w 55"/>
                <a:gd name="T37" fmla="*/ 34 h 44"/>
                <a:gd name="T38" fmla="*/ 47 w 55"/>
                <a:gd name="T39" fmla="*/ 38 h 44"/>
                <a:gd name="T40" fmla="*/ 53 w 55"/>
                <a:gd name="T41" fmla="*/ 38 h 44"/>
                <a:gd name="T42" fmla="*/ 55 w 55"/>
                <a:gd name="T43" fmla="*/ 40 h 44"/>
                <a:gd name="T44" fmla="*/ 54 w 55"/>
                <a:gd name="T45" fmla="*/ 42 h 44"/>
                <a:gd name="T46" fmla="*/ 51 w 55"/>
                <a:gd name="T47" fmla="*/ 43 h 44"/>
                <a:gd name="T48" fmla="*/ 36 w 55"/>
                <a:gd name="T49" fmla="*/ 43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5" h="44">
                  <a:moveTo>
                    <a:pt x="36" y="43"/>
                  </a:moveTo>
                  <a:cubicBezTo>
                    <a:pt x="32" y="41"/>
                    <a:pt x="28" y="39"/>
                    <a:pt x="24" y="37"/>
                  </a:cubicBezTo>
                  <a:cubicBezTo>
                    <a:pt x="21" y="34"/>
                    <a:pt x="18" y="32"/>
                    <a:pt x="15" y="29"/>
                  </a:cubicBezTo>
                  <a:cubicBezTo>
                    <a:pt x="11" y="27"/>
                    <a:pt x="8" y="25"/>
                    <a:pt x="4" y="25"/>
                  </a:cubicBezTo>
                  <a:cubicBezTo>
                    <a:pt x="3" y="25"/>
                    <a:pt x="2" y="25"/>
                    <a:pt x="1" y="25"/>
                  </a:cubicBezTo>
                  <a:cubicBezTo>
                    <a:pt x="0" y="25"/>
                    <a:pt x="0" y="24"/>
                    <a:pt x="0" y="23"/>
                  </a:cubicBezTo>
                  <a:cubicBezTo>
                    <a:pt x="0" y="23"/>
                    <a:pt x="0" y="22"/>
                    <a:pt x="1" y="21"/>
                  </a:cubicBezTo>
                  <a:cubicBezTo>
                    <a:pt x="2" y="20"/>
                    <a:pt x="4" y="20"/>
                    <a:pt x="5" y="20"/>
                  </a:cubicBezTo>
                  <a:cubicBezTo>
                    <a:pt x="8" y="19"/>
                    <a:pt x="8" y="19"/>
                    <a:pt x="9" y="16"/>
                  </a:cubicBezTo>
                  <a:cubicBezTo>
                    <a:pt x="9" y="14"/>
                    <a:pt x="9" y="12"/>
                    <a:pt x="10" y="10"/>
                  </a:cubicBezTo>
                  <a:cubicBezTo>
                    <a:pt x="11" y="7"/>
                    <a:pt x="11" y="6"/>
                    <a:pt x="8" y="5"/>
                  </a:cubicBezTo>
                  <a:cubicBezTo>
                    <a:pt x="7" y="4"/>
                    <a:pt x="7" y="3"/>
                    <a:pt x="7" y="2"/>
                  </a:cubicBezTo>
                  <a:cubicBezTo>
                    <a:pt x="7" y="1"/>
                    <a:pt x="8" y="0"/>
                    <a:pt x="9" y="0"/>
                  </a:cubicBezTo>
                  <a:cubicBezTo>
                    <a:pt x="10" y="0"/>
                    <a:pt x="11" y="0"/>
                    <a:pt x="12" y="0"/>
                  </a:cubicBezTo>
                  <a:cubicBezTo>
                    <a:pt x="15" y="0"/>
                    <a:pt x="17" y="2"/>
                    <a:pt x="17" y="5"/>
                  </a:cubicBezTo>
                  <a:cubicBezTo>
                    <a:pt x="16" y="8"/>
                    <a:pt x="16" y="11"/>
                    <a:pt x="15" y="14"/>
                  </a:cubicBezTo>
                  <a:cubicBezTo>
                    <a:pt x="15" y="15"/>
                    <a:pt x="15" y="16"/>
                    <a:pt x="15" y="17"/>
                  </a:cubicBezTo>
                  <a:cubicBezTo>
                    <a:pt x="14" y="20"/>
                    <a:pt x="15" y="22"/>
                    <a:pt x="18" y="25"/>
                  </a:cubicBezTo>
                  <a:cubicBezTo>
                    <a:pt x="22" y="28"/>
                    <a:pt x="26" y="31"/>
                    <a:pt x="31" y="34"/>
                  </a:cubicBezTo>
                  <a:cubicBezTo>
                    <a:pt x="36" y="37"/>
                    <a:pt x="41" y="38"/>
                    <a:pt x="47" y="38"/>
                  </a:cubicBezTo>
                  <a:cubicBezTo>
                    <a:pt x="49" y="38"/>
                    <a:pt x="51" y="38"/>
                    <a:pt x="53" y="38"/>
                  </a:cubicBezTo>
                  <a:cubicBezTo>
                    <a:pt x="54" y="38"/>
                    <a:pt x="55" y="39"/>
                    <a:pt x="55" y="40"/>
                  </a:cubicBezTo>
                  <a:cubicBezTo>
                    <a:pt x="55" y="41"/>
                    <a:pt x="54" y="41"/>
                    <a:pt x="54" y="42"/>
                  </a:cubicBezTo>
                  <a:cubicBezTo>
                    <a:pt x="53" y="42"/>
                    <a:pt x="52" y="43"/>
                    <a:pt x="51" y="43"/>
                  </a:cubicBezTo>
                  <a:cubicBezTo>
                    <a:pt x="46" y="44"/>
                    <a:pt x="41" y="44"/>
                    <a:pt x="36" y="43"/>
                  </a:cubicBezTo>
                </a:path>
              </a:pathLst>
            </a:custGeom>
            <a:solidFill>
              <a:srgbClr val="C96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02" name="Freeform 195"/>
            <p:cNvSpPr>
              <a:spLocks/>
            </p:cNvSpPr>
            <p:nvPr/>
          </p:nvSpPr>
          <p:spPr bwMode="auto">
            <a:xfrm>
              <a:off x="4568644" y="5895975"/>
              <a:ext cx="101600" cy="71438"/>
            </a:xfrm>
            <a:custGeom>
              <a:avLst/>
              <a:gdLst>
                <a:gd name="T0" fmla="*/ 31 w 39"/>
                <a:gd name="T1" fmla="*/ 6 h 27"/>
                <a:gd name="T2" fmla="*/ 24 w 39"/>
                <a:gd name="T3" fmla="*/ 9 h 27"/>
                <a:gd name="T4" fmla="*/ 8 w 39"/>
                <a:gd name="T5" fmla="*/ 22 h 27"/>
                <a:gd name="T6" fmla="*/ 3 w 39"/>
                <a:gd name="T7" fmla="*/ 23 h 27"/>
                <a:gd name="T8" fmla="*/ 1 w 39"/>
                <a:gd name="T9" fmla="*/ 22 h 27"/>
                <a:gd name="T10" fmla="*/ 1 w 39"/>
                <a:gd name="T11" fmla="*/ 20 h 27"/>
                <a:gd name="T12" fmla="*/ 5 w 39"/>
                <a:gd name="T13" fmla="*/ 17 h 27"/>
                <a:gd name="T14" fmla="*/ 14 w 39"/>
                <a:gd name="T15" fmla="*/ 11 h 27"/>
                <a:gd name="T16" fmla="*/ 17 w 39"/>
                <a:gd name="T17" fmla="*/ 8 h 27"/>
                <a:gd name="T18" fmla="*/ 17 w 39"/>
                <a:gd name="T19" fmla="*/ 5 h 27"/>
                <a:gd name="T20" fmla="*/ 16 w 39"/>
                <a:gd name="T21" fmla="*/ 4 h 27"/>
                <a:gd name="T22" fmla="*/ 17 w 39"/>
                <a:gd name="T23" fmla="*/ 0 h 27"/>
                <a:gd name="T24" fmla="*/ 19 w 39"/>
                <a:gd name="T25" fmla="*/ 0 h 27"/>
                <a:gd name="T26" fmla="*/ 31 w 39"/>
                <a:gd name="T27" fmla="*/ 0 h 27"/>
                <a:gd name="T28" fmla="*/ 39 w 39"/>
                <a:gd name="T29" fmla="*/ 7 h 27"/>
                <a:gd name="T30" fmla="*/ 38 w 39"/>
                <a:gd name="T31" fmla="*/ 9 h 27"/>
                <a:gd name="T32" fmla="*/ 37 w 39"/>
                <a:gd name="T33" fmla="*/ 11 h 27"/>
                <a:gd name="T34" fmla="*/ 25 w 39"/>
                <a:gd name="T35" fmla="*/ 24 h 27"/>
                <a:gd name="T36" fmla="*/ 20 w 39"/>
                <a:gd name="T37" fmla="*/ 26 h 27"/>
                <a:gd name="T38" fmla="*/ 17 w 39"/>
                <a:gd name="T39" fmla="*/ 22 h 27"/>
                <a:gd name="T40" fmla="*/ 20 w 39"/>
                <a:gd name="T41" fmla="*/ 18 h 27"/>
                <a:gd name="T42" fmla="*/ 24 w 39"/>
                <a:gd name="T43" fmla="*/ 17 h 27"/>
                <a:gd name="T44" fmla="*/ 31 w 39"/>
                <a:gd name="T45" fmla="*/ 8 h 27"/>
                <a:gd name="T46" fmla="*/ 31 w 39"/>
                <a:gd name="T47" fmla="*/ 6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9" h="27">
                  <a:moveTo>
                    <a:pt x="31" y="6"/>
                  </a:moveTo>
                  <a:cubicBezTo>
                    <a:pt x="28" y="6"/>
                    <a:pt x="26" y="6"/>
                    <a:pt x="24" y="9"/>
                  </a:cubicBezTo>
                  <a:cubicBezTo>
                    <a:pt x="20" y="14"/>
                    <a:pt x="14" y="19"/>
                    <a:pt x="8" y="22"/>
                  </a:cubicBezTo>
                  <a:cubicBezTo>
                    <a:pt x="6" y="23"/>
                    <a:pt x="4" y="23"/>
                    <a:pt x="3" y="23"/>
                  </a:cubicBezTo>
                  <a:cubicBezTo>
                    <a:pt x="2" y="23"/>
                    <a:pt x="1" y="23"/>
                    <a:pt x="1" y="22"/>
                  </a:cubicBezTo>
                  <a:cubicBezTo>
                    <a:pt x="0" y="21"/>
                    <a:pt x="0" y="20"/>
                    <a:pt x="1" y="20"/>
                  </a:cubicBezTo>
                  <a:cubicBezTo>
                    <a:pt x="2" y="18"/>
                    <a:pt x="4" y="18"/>
                    <a:pt x="5" y="17"/>
                  </a:cubicBezTo>
                  <a:cubicBezTo>
                    <a:pt x="8" y="15"/>
                    <a:pt x="11" y="13"/>
                    <a:pt x="14" y="11"/>
                  </a:cubicBezTo>
                  <a:cubicBezTo>
                    <a:pt x="15" y="10"/>
                    <a:pt x="16" y="9"/>
                    <a:pt x="17" y="8"/>
                  </a:cubicBezTo>
                  <a:cubicBezTo>
                    <a:pt x="18" y="7"/>
                    <a:pt x="18" y="6"/>
                    <a:pt x="17" y="5"/>
                  </a:cubicBezTo>
                  <a:cubicBezTo>
                    <a:pt x="16" y="5"/>
                    <a:pt x="16" y="4"/>
                    <a:pt x="16" y="4"/>
                  </a:cubicBezTo>
                  <a:cubicBezTo>
                    <a:pt x="15" y="2"/>
                    <a:pt x="15" y="0"/>
                    <a:pt x="17" y="0"/>
                  </a:cubicBezTo>
                  <a:cubicBezTo>
                    <a:pt x="18" y="0"/>
                    <a:pt x="18" y="0"/>
                    <a:pt x="19" y="0"/>
                  </a:cubicBezTo>
                  <a:cubicBezTo>
                    <a:pt x="23" y="1"/>
                    <a:pt x="27" y="0"/>
                    <a:pt x="31" y="0"/>
                  </a:cubicBezTo>
                  <a:cubicBezTo>
                    <a:pt x="35" y="0"/>
                    <a:pt x="38" y="3"/>
                    <a:pt x="39" y="7"/>
                  </a:cubicBezTo>
                  <a:cubicBezTo>
                    <a:pt x="39" y="8"/>
                    <a:pt x="38" y="8"/>
                    <a:pt x="38" y="9"/>
                  </a:cubicBezTo>
                  <a:cubicBezTo>
                    <a:pt x="38" y="10"/>
                    <a:pt x="37" y="10"/>
                    <a:pt x="37" y="11"/>
                  </a:cubicBezTo>
                  <a:cubicBezTo>
                    <a:pt x="33" y="15"/>
                    <a:pt x="29" y="20"/>
                    <a:pt x="25" y="24"/>
                  </a:cubicBezTo>
                  <a:cubicBezTo>
                    <a:pt x="24" y="26"/>
                    <a:pt x="22" y="27"/>
                    <a:pt x="20" y="26"/>
                  </a:cubicBezTo>
                  <a:cubicBezTo>
                    <a:pt x="18" y="26"/>
                    <a:pt x="18" y="24"/>
                    <a:pt x="17" y="22"/>
                  </a:cubicBezTo>
                  <a:cubicBezTo>
                    <a:pt x="16" y="20"/>
                    <a:pt x="17" y="18"/>
                    <a:pt x="20" y="18"/>
                  </a:cubicBezTo>
                  <a:cubicBezTo>
                    <a:pt x="22" y="18"/>
                    <a:pt x="23" y="18"/>
                    <a:pt x="24" y="17"/>
                  </a:cubicBezTo>
                  <a:cubicBezTo>
                    <a:pt x="26" y="14"/>
                    <a:pt x="29" y="11"/>
                    <a:pt x="31" y="8"/>
                  </a:cubicBezTo>
                  <a:cubicBezTo>
                    <a:pt x="32" y="7"/>
                    <a:pt x="32" y="6"/>
                    <a:pt x="31" y="6"/>
                  </a:cubicBezTo>
                </a:path>
              </a:pathLst>
            </a:custGeom>
            <a:solidFill>
              <a:srgbClr val="C96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03" name="Freeform 196"/>
            <p:cNvSpPr>
              <a:spLocks noEditPoints="1"/>
            </p:cNvSpPr>
            <p:nvPr/>
          </p:nvSpPr>
          <p:spPr bwMode="auto">
            <a:xfrm>
              <a:off x="4570231" y="5967413"/>
              <a:ext cx="82550" cy="60325"/>
            </a:xfrm>
            <a:custGeom>
              <a:avLst/>
              <a:gdLst>
                <a:gd name="T0" fmla="*/ 14 w 31"/>
                <a:gd name="T1" fmla="*/ 20 h 23"/>
                <a:gd name="T2" fmla="*/ 5 w 31"/>
                <a:gd name="T3" fmla="*/ 18 h 23"/>
                <a:gd name="T4" fmla="*/ 1 w 31"/>
                <a:gd name="T5" fmla="*/ 13 h 23"/>
                <a:gd name="T6" fmla="*/ 2 w 31"/>
                <a:gd name="T7" fmla="*/ 2 h 23"/>
                <a:gd name="T8" fmla="*/ 5 w 31"/>
                <a:gd name="T9" fmla="*/ 0 h 23"/>
                <a:gd name="T10" fmla="*/ 7 w 31"/>
                <a:gd name="T11" fmla="*/ 0 h 23"/>
                <a:gd name="T12" fmla="*/ 25 w 31"/>
                <a:gd name="T13" fmla="*/ 2 h 23"/>
                <a:gd name="T14" fmla="*/ 29 w 31"/>
                <a:gd name="T15" fmla="*/ 9 h 23"/>
                <a:gd name="T16" fmla="*/ 26 w 31"/>
                <a:gd name="T17" fmla="*/ 19 h 23"/>
                <a:gd name="T18" fmla="*/ 20 w 31"/>
                <a:gd name="T19" fmla="*/ 22 h 23"/>
                <a:gd name="T20" fmla="*/ 17 w 31"/>
                <a:gd name="T21" fmla="*/ 21 h 23"/>
                <a:gd name="T22" fmla="*/ 14 w 31"/>
                <a:gd name="T23" fmla="*/ 20 h 23"/>
                <a:gd name="T24" fmla="*/ 7 w 31"/>
                <a:gd name="T25" fmla="*/ 8 h 23"/>
                <a:gd name="T26" fmla="*/ 7 w 31"/>
                <a:gd name="T27" fmla="*/ 10 h 23"/>
                <a:gd name="T28" fmla="*/ 7 w 31"/>
                <a:gd name="T29" fmla="*/ 11 h 23"/>
                <a:gd name="T30" fmla="*/ 9 w 31"/>
                <a:gd name="T31" fmla="*/ 13 h 23"/>
                <a:gd name="T32" fmla="*/ 14 w 31"/>
                <a:gd name="T33" fmla="*/ 14 h 23"/>
                <a:gd name="T34" fmla="*/ 20 w 31"/>
                <a:gd name="T35" fmla="*/ 15 h 23"/>
                <a:gd name="T36" fmla="*/ 23 w 31"/>
                <a:gd name="T37" fmla="*/ 9 h 23"/>
                <a:gd name="T38" fmla="*/ 23 w 31"/>
                <a:gd name="T39" fmla="*/ 9 h 23"/>
                <a:gd name="T40" fmla="*/ 22 w 31"/>
                <a:gd name="T41" fmla="*/ 7 h 23"/>
                <a:gd name="T42" fmla="*/ 9 w 31"/>
                <a:gd name="T43" fmla="*/ 6 h 23"/>
                <a:gd name="T44" fmla="*/ 7 w 31"/>
                <a:gd name="T45" fmla="*/ 8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1" h="23">
                  <a:moveTo>
                    <a:pt x="14" y="20"/>
                  </a:moveTo>
                  <a:cubicBezTo>
                    <a:pt x="11" y="19"/>
                    <a:pt x="8" y="19"/>
                    <a:pt x="5" y="18"/>
                  </a:cubicBezTo>
                  <a:cubicBezTo>
                    <a:pt x="1" y="18"/>
                    <a:pt x="0" y="16"/>
                    <a:pt x="1" y="13"/>
                  </a:cubicBezTo>
                  <a:cubicBezTo>
                    <a:pt x="1" y="9"/>
                    <a:pt x="2" y="6"/>
                    <a:pt x="2" y="2"/>
                  </a:cubicBezTo>
                  <a:cubicBezTo>
                    <a:pt x="3" y="1"/>
                    <a:pt x="4" y="0"/>
                    <a:pt x="5" y="0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13" y="0"/>
                    <a:pt x="19" y="1"/>
                    <a:pt x="25" y="2"/>
                  </a:cubicBezTo>
                  <a:cubicBezTo>
                    <a:pt x="30" y="2"/>
                    <a:pt x="31" y="5"/>
                    <a:pt x="29" y="9"/>
                  </a:cubicBezTo>
                  <a:cubicBezTo>
                    <a:pt x="28" y="12"/>
                    <a:pt x="27" y="15"/>
                    <a:pt x="26" y="19"/>
                  </a:cubicBezTo>
                  <a:cubicBezTo>
                    <a:pt x="25" y="22"/>
                    <a:pt x="23" y="23"/>
                    <a:pt x="20" y="22"/>
                  </a:cubicBezTo>
                  <a:cubicBezTo>
                    <a:pt x="19" y="22"/>
                    <a:pt x="18" y="21"/>
                    <a:pt x="17" y="21"/>
                  </a:cubicBezTo>
                  <a:cubicBezTo>
                    <a:pt x="16" y="21"/>
                    <a:pt x="15" y="20"/>
                    <a:pt x="14" y="20"/>
                  </a:cubicBezTo>
                  <a:close/>
                  <a:moveTo>
                    <a:pt x="7" y="8"/>
                  </a:moveTo>
                  <a:cubicBezTo>
                    <a:pt x="7" y="9"/>
                    <a:pt x="7" y="9"/>
                    <a:pt x="7" y="10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2"/>
                    <a:pt x="7" y="13"/>
                    <a:pt x="9" y="13"/>
                  </a:cubicBezTo>
                  <a:cubicBezTo>
                    <a:pt x="10" y="13"/>
                    <a:pt x="12" y="14"/>
                    <a:pt x="14" y="14"/>
                  </a:cubicBezTo>
                  <a:cubicBezTo>
                    <a:pt x="16" y="14"/>
                    <a:pt x="18" y="15"/>
                    <a:pt x="20" y="15"/>
                  </a:cubicBezTo>
                  <a:cubicBezTo>
                    <a:pt x="21" y="13"/>
                    <a:pt x="22" y="11"/>
                    <a:pt x="23" y="9"/>
                  </a:cubicBezTo>
                  <a:cubicBezTo>
                    <a:pt x="23" y="9"/>
                    <a:pt x="23" y="9"/>
                    <a:pt x="23" y="9"/>
                  </a:cubicBezTo>
                  <a:cubicBezTo>
                    <a:pt x="23" y="8"/>
                    <a:pt x="23" y="7"/>
                    <a:pt x="22" y="7"/>
                  </a:cubicBezTo>
                  <a:cubicBezTo>
                    <a:pt x="18" y="7"/>
                    <a:pt x="13" y="6"/>
                    <a:pt x="9" y="6"/>
                  </a:cubicBezTo>
                  <a:cubicBezTo>
                    <a:pt x="8" y="6"/>
                    <a:pt x="8" y="7"/>
                    <a:pt x="7" y="8"/>
                  </a:cubicBezTo>
                  <a:close/>
                </a:path>
              </a:pathLst>
            </a:custGeom>
            <a:solidFill>
              <a:srgbClr val="C96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04" name="Freeform 197"/>
            <p:cNvSpPr>
              <a:spLocks/>
            </p:cNvSpPr>
            <p:nvPr/>
          </p:nvSpPr>
          <p:spPr bwMode="auto">
            <a:xfrm>
              <a:off x="4297181" y="6075363"/>
              <a:ext cx="84138" cy="61913"/>
            </a:xfrm>
            <a:custGeom>
              <a:avLst/>
              <a:gdLst>
                <a:gd name="T0" fmla="*/ 25 w 32"/>
                <a:gd name="T1" fmla="*/ 3 h 23"/>
                <a:gd name="T2" fmla="*/ 30 w 32"/>
                <a:gd name="T3" fmla="*/ 13 h 23"/>
                <a:gd name="T4" fmla="*/ 28 w 32"/>
                <a:gd name="T5" fmla="*/ 19 h 23"/>
                <a:gd name="T6" fmla="*/ 22 w 32"/>
                <a:gd name="T7" fmla="*/ 22 h 23"/>
                <a:gd name="T8" fmla="*/ 5 w 32"/>
                <a:gd name="T9" fmla="*/ 18 h 23"/>
                <a:gd name="T10" fmla="*/ 2 w 32"/>
                <a:gd name="T11" fmla="*/ 17 h 23"/>
                <a:gd name="T12" fmla="*/ 1 w 32"/>
                <a:gd name="T13" fmla="*/ 13 h 23"/>
                <a:gd name="T14" fmla="*/ 4 w 32"/>
                <a:gd name="T15" fmla="*/ 3 h 23"/>
                <a:gd name="T16" fmla="*/ 5 w 32"/>
                <a:gd name="T17" fmla="*/ 1 h 23"/>
                <a:gd name="T18" fmla="*/ 8 w 32"/>
                <a:gd name="T19" fmla="*/ 1 h 23"/>
                <a:gd name="T20" fmla="*/ 14 w 32"/>
                <a:gd name="T21" fmla="*/ 3 h 23"/>
                <a:gd name="T22" fmla="*/ 15 w 32"/>
                <a:gd name="T23" fmla="*/ 3 h 23"/>
                <a:gd name="T24" fmla="*/ 18 w 32"/>
                <a:gd name="T25" fmla="*/ 6 h 23"/>
                <a:gd name="T26" fmla="*/ 15 w 32"/>
                <a:gd name="T27" fmla="*/ 8 h 23"/>
                <a:gd name="T28" fmla="*/ 10 w 32"/>
                <a:gd name="T29" fmla="*/ 8 h 23"/>
                <a:gd name="T30" fmla="*/ 9 w 32"/>
                <a:gd name="T31" fmla="*/ 8 h 23"/>
                <a:gd name="T32" fmla="*/ 10 w 32"/>
                <a:gd name="T33" fmla="*/ 9 h 23"/>
                <a:gd name="T34" fmla="*/ 12 w 32"/>
                <a:gd name="T35" fmla="*/ 9 h 23"/>
                <a:gd name="T36" fmla="*/ 12 w 32"/>
                <a:gd name="T37" fmla="*/ 13 h 23"/>
                <a:gd name="T38" fmla="*/ 11 w 32"/>
                <a:gd name="T39" fmla="*/ 14 h 23"/>
                <a:gd name="T40" fmla="*/ 12 w 32"/>
                <a:gd name="T41" fmla="*/ 14 h 23"/>
                <a:gd name="T42" fmla="*/ 21 w 32"/>
                <a:gd name="T43" fmla="*/ 16 h 23"/>
                <a:gd name="T44" fmla="*/ 23 w 32"/>
                <a:gd name="T45" fmla="*/ 15 h 23"/>
                <a:gd name="T46" fmla="*/ 25 w 32"/>
                <a:gd name="T47" fmla="*/ 10 h 23"/>
                <a:gd name="T48" fmla="*/ 24 w 32"/>
                <a:gd name="T49" fmla="*/ 8 h 23"/>
                <a:gd name="T50" fmla="*/ 25 w 32"/>
                <a:gd name="T51" fmla="*/ 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2" h="23">
                  <a:moveTo>
                    <a:pt x="25" y="3"/>
                  </a:moveTo>
                  <a:cubicBezTo>
                    <a:pt x="32" y="5"/>
                    <a:pt x="31" y="8"/>
                    <a:pt x="30" y="13"/>
                  </a:cubicBezTo>
                  <a:cubicBezTo>
                    <a:pt x="30" y="15"/>
                    <a:pt x="29" y="17"/>
                    <a:pt x="28" y="19"/>
                  </a:cubicBezTo>
                  <a:cubicBezTo>
                    <a:pt x="27" y="22"/>
                    <a:pt x="25" y="23"/>
                    <a:pt x="22" y="22"/>
                  </a:cubicBezTo>
                  <a:cubicBezTo>
                    <a:pt x="16" y="21"/>
                    <a:pt x="10" y="20"/>
                    <a:pt x="5" y="18"/>
                  </a:cubicBezTo>
                  <a:cubicBezTo>
                    <a:pt x="4" y="18"/>
                    <a:pt x="3" y="18"/>
                    <a:pt x="2" y="17"/>
                  </a:cubicBezTo>
                  <a:cubicBezTo>
                    <a:pt x="0" y="16"/>
                    <a:pt x="0" y="15"/>
                    <a:pt x="1" y="13"/>
                  </a:cubicBezTo>
                  <a:cubicBezTo>
                    <a:pt x="2" y="10"/>
                    <a:pt x="3" y="7"/>
                    <a:pt x="4" y="3"/>
                  </a:cubicBezTo>
                  <a:cubicBezTo>
                    <a:pt x="4" y="3"/>
                    <a:pt x="4" y="2"/>
                    <a:pt x="5" y="1"/>
                  </a:cubicBezTo>
                  <a:cubicBezTo>
                    <a:pt x="6" y="0"/>
                    <a:pt x="7" y="0"/>
                    <a:pt x="8" y="1"/>
                  </a:cubicBezTo>
                  <a:cubicBezTo>
                    <a:pt x="10" y="2"/>
                    <a:pt x="12" y="3"/>
                    <a:pt x="14" y="3"/>
                  </a:cubicBezTo>
                  <a:cubicBezTo>
                    <a:pt x="14" y="3"/>
                    <a:pt x="15" y="3"/>
                    <a:pt x="15" y="3"/>
                  </a:cubicBezTo>
                  <a:cubicBezTo>
                    <a:pt x="17" y="4"/>
                    <a:pt x="17" y="5"/>
                    <a:pt x="18" y="6"/>
                  </a:cubicBezTo>
                  <a:cubicBezTo>
                    <a:pt x="18" y="7"/>
                    <a:pt x="16" y="8"/>
                    <a:pt x="15" y="8"/>
                  </a:cubicBezTo>
                  <a:cubicBezTo>
                    <a:pt x="13" y="8"/>
                    <a:pt x="12" y="8"/>
                    <a:pt x="10" y="8"/>
                  </a:cubicBezTo>
                  <a:cubicBezTo>
                    <a:pt x="10" y="8"/>
                    <a:pt x="9" y="8"/>
                    <a:pt x="9" y="8"/>
                  </a:cubicBezTo>
                  <a:cubicBezTo>
                    <a:pt x="10" y="8"/>
                    <a:pt x="10" y="9"/>
                    <a:pt x="10" y="9"/>
                  </a:cubicBezTo>
                  <a:cubicBezTo>
                    <a:pt x="11" y="9"/>
                    <a:pt x="11" y="9"/>
                    <a:pt x="12" y="9"/>
                  </a:cubicBezTo>
                  <a:cubicBezTo>
                    <a:pt x="14" y="11"/>
                    <a:pt x="14" y="12"/>
                    <a:pt x="12" y="13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1" y="14"/>
                    <a:pt x="11" y="14"/>
                    <a:pt x="12" y="14"/>
                  </a:cubicBezTo>
                  <a:cubicBezTo>
                    <a:pt x="15" y="15"/>
                    <a:pt x="18" y="16"/>
                    <a:pt x="21" y="16"/>
                  </a:cubicBezTo>
                  <a:cubicBezTo>
                    <a:pt x="22" y="16"/>
                    <a:pt x="23" y="16"/>
                    <a:pt x="23" y="15"/>
                  </a:cubicBezTo>
                  <a:cubicBezTo>
                    <a:pt x="24" y="13"/>
                    <a:pt x="24" y="12"/>
                    <a:pt x="25" y="10"/>
                  </a:cubicBezTo>
                  <a:cubicBezTo>
                    <a:pt x="25" y="9"/>
                    <a:pt x="25" y="8"/>
                    <a:pt x="24" y="8"/>
                  </a:cubicBezTo>
                  <a:cubicBezTo>
                    <a:pt x="23" y="5"/>
                    <a:pt x="23" y="5"/>
                    <a:pt x="25" y="3"/>
                  </a:cubicBezTo>
                  <a:close/>
                </a:path>
              </a:pathLst>
            </a:custGeom>
            <a:solidFill>
              <a:srgbClr val="C96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05" name="Freeform 198"/>
            <p:cNvSpPr>
              <a:spLocks/>
            </p:cNvSpPr>
            <p:nvPr/>
          </p:nvSpPr>
          <p:spPr bwMode="auto">
            <a:xfrm>
              <a:off x="4398781" y="6327775"/>
              <a:ext cx="38100" cy="25400"/>
            </a:xfrm>
            <a:custGeom>
              <a:avLst/>
              <a:gdLst>
                <a:gd name="T0" fmla="*/ 12 w 14"/>
                <a:gd name="T1" fmla="*/ 1 h 10"/>
                <a:gd name="T2" fmla="*/ 14 w 14"/>
                <a:gd name="T3" fmla="*/ 3 h 10"/>
                <a:gd name="T4" fmla="*/ 12 w 14"/>
                <a:gd name="T5" fmla="*/ 6 h 10"/>
                <a:gd name="T6" fmla="*/ 5 w 14"/>
                <a:gd name="T7" fmla="*/ 10 h 10"/>
                <a:gd name="T8" fmla="*/ 3 w 14"/>
                <a:gd name="T9" fmla="*/ 10 h 10"/>
                <a:gd name="T10" fmla="*/ 1 w 14"/>
                <a:gd name="T11" fmla="*/ 9 h 10"/>
                <a:gd name="T12" fmla="*/ 1 w 14"/>
                <a:gd name="T13" fmla="*/ 6 h 10"/>
                <a:gd name="T14" fmla="*/ 2 w 14"/>
                <a:gd name="T15" fmla="*/ 5 h 10"/>
                <a:gd name="T16" fmla="*/ 9 w 14"/>
                <a:gd name="T17" fmla="*/ 1 h 10"/>
                <a:gd name="T18" fmla="*/ 12 w 14"/>
                <a:gd name="T19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" h="10">
                  <a:moveTo>
                    <a:pt x="12" y="1"/>
                  </a:moveTo>
                  <a:cubicBezTo>
                    <a:pt x="13" y="1"/>
                    <a:pt x="14" y="2"/>
                    <a:pt x="14" y="3"/>
                  </a:cubicBezTo>
                  <a:cubicBezTo>
                    <a:pt x="14" y="4"/>
                    <a:pt x="13" y="5"/>
                    <a:pt x="12" y="6"/>
                  </a:cubicBezTo>
                  <a:cubicBezTo>
                    <a:pt x="10" y="7"/>
                    <a:pt x="7" y="8"/>
                    <a:pt x="5" y="10"/>
                  </a:cubicBezTo>
                  <a:cubicBezTo>
                    <a:pt x="4" y="10"/>
                    <a:pt x="4" y="10"/>
                    <a:pt x="3" y="10"/>
                  </a:cubicBezTo>
                  <a:cubicBezTo>
                    <a:pt x="2" y="10"/>
                    <a:pt x="1" y="10"/>
                    <a:pt x="1" y="9"/>
                  </a:cubicBezTo>
                  <a:cubicBezTo>
                    <a:pt x="0" y="8"/>
                    <a:pt x="0" y="7"/>
                    <a:pt x="1" y="6"/>
                  </a:cubicBezTo>
                  <a:cubicBezTo>
                    <a:pt x="1" y="6"/>
                    <a:pt x="2" y="5"/>
                    <a:pt x="2" y="5"/>
                  </a:cubicBezTo>
                  <a:cubicBezTo>
                    <a:pt x="5" y="3"/>
                    <a:pt x="7" y="2"/>
                    <a:pt x="9" y="1"/>
                  </a:cubicBezTo>
                  <a:cubicBezTo>
                    <a:pt x="10" y="0"/>
                    <a:pt x="11" y="0"/>
                    <a:pt x="12" y="1"/>
                  </a:cubicBezTo>
                </a:path>
              </a:pathLst>
            </a:custGeom>
            <a:solidFill>
              <a:srgbClr val="C96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06" name="Freeform 199"/>
            <p:cNvSpPr>
              <a:spLocks/>
            </p:cNvSpPr>
            <p:nvPr/>
          </p:nvSpPr>
          <p:spPr bwMode="auto">
            <a:xfrm>
              <a:off x="4278131" y="6129338"/>
              <a:ext cx="42863" cy="20638"/>
            </a:xfrm>
            <a:custGeom>
              <a:avLst/>
              <a:gdLst>
                <a:gd name="T0" fmla="*/ 14 w 16"/>
                <a:gd name="T1" fmla="*/ 0 h 8"/>
                <a:gd name="T2" fmla="*/ 15 w 16"/>
                <a:gd name="T3" fmla="*/ 4 h 8"/>
                <a:gd name="T4" fmla="*/ 13 w 16"/>
                <a:gd name="T5" fmla="*/ 5 h 8"/>
                <a:gd name="T6" fmla="*/ 4 w 16"/>
                <a:gd name="T7" fmla="*/ 8 h 8"/>
                <a:gd name="T8" fmla="*/ 2 w 16"/>
                <a:gd name="T9" fmla="*/ 7 h 8"/>
                <a:gd name="T10" fmla="*/ 1 w 16"/>
                <a:gd name="T11" fmla="*/ 4 h 8"/>
                <a:gd name="T12" fmla="*/ 2 w 16"/>
                <a:gd name="T13" fmla="*/ 3 h 8"/>
                <a:gd name="T14" fmla="*/ 13 w 16"/>
                <a:gd name="T15" fmla="*/ 0 h 8"/>
                <a:gd name="T16" fmla="*/ 14 w 16"/>
                <a:gd name="T1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8">
                  <a:moveTo>
                    <a:pt x="14" y="0"/>
                  </a:moveTo>
                  <a:cubicBezTo>
                    <a:pt x="16" y="1"/>
                    <a:pt x="16" y="3"/>
                    <a:pt x="15" y="4"/>
                  </a:cubicBezTo>
                  <a:cubicBezTo>
                    <a:pt x="15" y="5"/>
                    <a:pt x="14" y="5"/>
                    <a:pt x="13" y="5"/>
                  </a:cubicBezTo>
                  <a:cubicBezTo>
                    <a:pt x="10" y="7"/>
                    <a:pt x="7" y="7"/>
                    <a:pt x="4" y="8"/>
                  </a:cubicBezTo>
                  <a:cubicBezTo>
                    <a:pt x="3" y="8"/>
                    <a:pt x="2" y="8"/>
                    <a:pt x="2" y="7"/>
                  </a:cubicBezTo>
                  <a:cubicBezTo>
                    <a:pt x="0" y="7"/>
                    <a:pt x="0" y="5"/>
                    <a:pt x="1" y="4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6" y="2"/>
                    <a:pt x="9" y="1"/>
                    <a:pt x="13" y="0"/>
                  </a:cubicBezTo>
                  <a:cubicBezTo>
                    <a:pt x="13" y="0"/>
                    <a:pt x="14" y="0"/>
                    <a:pt x="14" y="0"/>
                  </a:cubicBezTo>
                  <a:close/>
                </a:path>
              </a:pathLst>
            </a:custGeom>
            <a:solidFill>
              <a:srgbClr val="C96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07" name="Freeform 200"/>
            <p:cNvSpPr>
              <a:spLocks/>
            </p:cNvSpPr>
            <p:nvPr/>
          </p:nvSpPr>
          <p:spPr bwMode="auto">
            <a:xfrm>
              <a:off x="4336869" y="6137275"/>
              <a:ext cx="28575" cy="33338"/>
            </a:xfrm>
            <a:custGeom>
              <a:avLst/>
              <a:gdLst>
                <a:gd name="T0" fmla="*/ 4 w 11"/>
                <a:gd name="T1" fmla="*/ 1 h 13"/>
                <a:gd name="T2" fmla="*/ 11 w 11"/>
                <a:gd name="T3" fmla="*/ 11 h 13"/>
                <a:gd name="T4" fmla="*/ 9 w 11"/>
                <a:gd name="T5" fmla="*/ 13 h 13"/>
                <a:gd name="T6" fmla="*/ 7 w 11"/>
                <a:gd name="T7" fmla="*/ 12 h 13"/>
                <a:gd name="T8" fmla="*/ 0 w 11"/>
                <a:gd name="T9" fmla="*/ 4 h 13"/>
                <a:gd name="T10" fmla="*/ 0 w 11"/>
                <a:gd name="T11" fmla="*/ 3 h 13"/>
                <a:gd name="T12" fmla="*/ 1 w 11"/>
                <a:gd name="T13" fmla="*/ 1 h 13"/>
                <a:gd name="T14" fmla="*/ 4 w 11"/>
                <a:gd name="T15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13">
                  <a:moveTo>
                    <a:pt x="4" y="1"/>
                  </a:moveTo>
                  <a:cubicBezTo>
                    <a:pt x="7" y="3"/>
                    <a:pt x="10" y="6"/>
                    <a:pt x="11" y="11"/>
                  </a:cubicBezTo>
                  <a:cubicBezTo>
                    <a:pt x="11" y="12"/>
                    <a:pt x="10" y="13"/>
                    <a:pt x="9" y="13"/>
                  </a:cubicBezTo>
                  <a:cubicBezTo>
                    <a:pt x="8" y="13"/>
                    <a:pt x="7" y="13"/>
                    <a:pt x="7" y="12"/>
                  </a:cubicBezTo>
                  <a:cubicBezTo>
                    <a:pt x="4" y="10"/>
                    <a:pt x="2" y="7"/>
                    <a:pt x="0" y="4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0"/>
                    <a:pt x="2" y="0"/>
                    <a:pt x="4" y="1"/>
                  </a:cubicBezTo>
                  <a:close/>
                </a:path>
              </a:pathLst>
            </a:custGeom>
            <a:solidFill>
              <a:srgbClr val="C96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08" name="Freeform 201"/>
            <p:cNvSpPr>
              <a:spLocks/>
            </p:cNvSpPr>
            <p:nvPr/>
          </p:nvSpPr>
          <p:spPr bwMode="auto">
            <a:xfrm>
              <a:off x="4673419" y="6110288"/>
              <a:ext cx="23813" cy="31750"/>
            </a:xfrm>
            <a:custGeom>
              <a:avLst/>
              <a:gdLst>
                <a:gd name="T0" fmla="*/ 3 w 9"/>
                <a:gd name="T1" fmla="*/ 0 h 12"/>
                <a:gd name="T2" fmla="*/ 9 w 9"/>
                <a:gd name="T3" fmla="*/ 9 h 12"/>
                <a:gd name="T4" fmla="*/ 8 w 9"/>
                <a:gd name="T5" fmla="*/ 11 h 12"/>
                <a:gd name="T6" fmla="*/ 5 w 9"/>
                <a:gd name="T7" fmla="*/ 11 h 12"/>
                <a:gd name="T8" fmla="*/ 0 w 9"/>
                <a:gd name="T9" fmla="*/ 3 h 12"/>
                <a:gd name="T10" fmla="*/ 1 w 9"/>
                <a:gd name="T11" fmla="*/ 1 h 12"/>
                <a:gd name="T12" fmla="*/ 3 w 9"/>
                <a:gd name="T1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12">
                  <a:moveTo>
                    <a:pt x="3" y="0"/>
                  </a:moveTo>
                  <a:cubicBezTo>
                    <a:pt x="6" y="1"/>
                    <a:pt x="9" y="6"/>
                    <a:pt x="9" y="9"/>
                  </a:cubicBezTo>
                  <a:cubicBezTo>
                    <a:pt x="9" y="10"/>
                    <a:pt x="9" y="11"/>
                    <a:pt x="8" y="11"/>
                  </a:cubicBezTo>
                  <a:cubicBezTo>
                    <a:pt x="7" y="12"/>
                    <a:pt x="6" y="12"/>
                    <a:pt x="5" y="11"/>
                  </a:cubicBezTo>
                  <a:cubicBezTo>
                    <a:pt x="3" y="8"/>
                    <a:pt x="2" y="6"/>
                    <a:pt x="0" y="3"/>
                  </a:cubicBezTo>
                  <a:cubicBezTo>
                    <a:pt x="0" y="2"/>
                    <a:pt x="0" y="2"/>
                    <a:pt x="1" y="1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C96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09" name="Freeform 202"/>
            <p:cNvSpPr>
              <a:spLocks/>
            </p:cNvSpPr>
            <p:nvPr/>
          </p:nvSpPr>
          <p:spPr bwMode="auto">
            <a:xfrm>
              <a:off x="4438469" y="6337300"/>
              <a:ext cx="19050" cy="31750"/>
            </a:xfrm>
            <a:custGeom>
              <a:avLst/>
              <a:gdLst>
                <a:gd name="T0" fmla="*/ 3 w 7"/>
                <a:gd name="T1" fmla="*/ 0 h 12"/>
                <a:gd name="T2" fmla="*/ 4 w 7"/>
                <a:gd name="T3" fmla="*/ 1 h 12"/>
                <a:gd name="T4" fmla="*/ 7 w 7"/>
                <a:gd name="T5" fmla="*/ 9 h 12"/>
                <a:gd name="T6" fmla="*/ 4 w 7"/>
                <a:gd name="T7" fmla="*/ 11 h 12"/>
                <a:gd name="T8" fmla="*/ 2 w 7"/>
                <a:gd name="T9" fmla="*/ 10 h 12"/>
                <a:gd name="T10" fmla="*/ 0 w 7"/>
                <a:gd name="T11" fmla="*/ 2 h 12"/>
                <a:gd name="T12" fmla="*/ 3 w 7"/>
                <a:gd name="T1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12">
                  <a:moveTo>
                    <a:pt x="3" y="0"/>
                  </a:moveTo>
                  <a:cubicBezTo>
                    <a:pt x="4" y="0"/>
                    <a:pt x="4" y="1"/>
                    <a:pt x="4" y="1"/>
                  </a:cubicBezTo>
                  <a:cubicBezTo>
                    <a:pt x="6" y="3"/>
                    <a:pt x="7" y="6"/>
                    <a:pt x="7" y="9"/>
                  </a:cubicBezTo>
                  <a:cubicBezTo>
                    <a:pt x="7" y="11"/>
                    <a:pt x="5" y="12"/>
                    <a:pt x="4" y="11"/>
                  </a:cubicBezTo>
                  <a:cubicBezTo>
                    <a:pt x="3" y="10"/>
                    <a:pt x="3" y="10"/>
                    <a:pt x="2" y="10"/>
                  </a:cubicBezTo>
                  <a:cubicBezTo>
                    <a:pt x="1" y="7"/>
                    <a:pt x="0" y="5"/>
                    <a:pt x="0" y="2"/>
                  </a:cubicBezTo>
                  <a:cubicBezTo>
                    <a:pt x="0" y="1"/>
                    <a:pt x="2" y="0"/>
                    <a:pt x="3" y="0"/>
                  </a:cubicBezTo>
                </a:path>
              </a:pathLst>
            </a:custGeom>
            <a:solidFill>
              <a:srgbClr val="C96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10" name="Freeform 203"/>
            <p:cNvSpPr>
              <a:spLocks/>
            </p:cNvSpPr>
            <p:nvPr/>
          </p:nvSpPr>
          <p:spPr bwMode="auto">
            <a:xfrm>
              <a:off x="4757556" y="6107113"/>
              <a:ext cx="20638" cy="26988"/>
            </a:xfrm>
            <a:custGeom>
              <a:avLst/>
              <a:gdLst>
                <a:gd name="T0" fmla="*/ 3 w 8"/>
                <a:gd name="T1" fmla="*/ 1 h 10"/>
                <a:gd name="T2" fmla="*/ 4 w 8"/>
                <a:gd name="T3" fmla="*/ 1 h 10"/>
                <a:gd name="T4" fmla="*/ 8 w 8"/>
                <a:gd name="T5" fmla="*/ 7 h 10"/>
                <a:gd name="T6" fmla="*/ 7 w 8"/>
                <a:gd name="T7" fmla="*/ 10 h 10"/>
                <a:gd name="T8" fmla="*/ 4 w 8"/>
                <a:gd name="T9" fmla="*/ 10 h 10"/>
                <a:gd name="T10" fmla="*/ 0 w 8"/>
                <a:gd name="T11" fmla="*/ 3 h 10"/>
                <a:gd name="T12" fmla="*/ 3 w 8"/>
                <a:gd name="T13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10">
                  <a:moveTo>
                    <a:pt x="3" y="1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6" y="3"/>
                    <a:pt x="7" y="5"/>
                    <a:pt x="8" y="7"/>
                  </a:cubicBezTo>
                  <a:cubicBezTo>
                    <a:pt x="8" y="8"/>
                    <a:pt x="8" y="9"/>
                    <a:pt x="7" y="10"/>
                  </a:cubicBezTo>
                  <a:cubicBezTo>
                    <a:pt x="6" y="10"/>
                    <a:pt x="5" y="10"/>
                    <a:pt x="4" y="10"/>
                  </a:cubicBezTo>
                  <a:cubicBezTo>
                    <a:pt x="2" y="8"/>
                    <a:pt x="0" y="6"/>
                    <a:pt x="0" y="3"/>
                  </a:cubicBezTo>
                  <a:cubicBezTo>
                    <a:pt x="0" y="2"/>
                    <a:pt x="2" y="0"/>
                    <a:pt x="3" y="1"/>
                  </a:cubicBezTo>
                </a:path>
              </a:pathLst>
            </a:custGeom>
            <a:solidFill>
              <a:srgbClr val="C96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11" name="Freeform 204"/>
            <p:cNvSpPr>
              <a:spLocks noEditPoints="1"/>
            </p:cNvSpPr>
            <p:nvPr/>
          </p:nvSpPr>
          <p:spPr bwMode="auto">
            <a:xfrm>
              <a:off x="4325756" y="5978525"/>
              <a:ext cx="500063" cy="441325"/>
            </a:xfrm>
            <a:custGeom>
              <a:avLst/>
              <a:gdLst>
                <a:gd name="T0" fmla="*/ 164 w 190"/>
                <a:gd name="T1" fmla="*/ 52 h 167"/>
                <a:gd name="T2" fmla="*/ 168 w 190"/>
                <a:gd name="T3" fmla="*/ 50 h 167"/>
                <a:gd name="T4" fmla="*/ 169 w 190"/>
                <a:gd name="T5" fmla="*/ 59 h 167"/>
                <a:gd name="T6" fmla="*/ 171 w 190"/>
                <a:gd name="T7" fmla="*/ 23 h 167"/>
                <a:gd name="T8" fmla="*/ 157 w 190"/>
                <a:gd name="T9" fmla="*/ 60 h 167"/>
                <a:gd name="T10" fmla="*/ 148 w 190"/>
                <a:gd name="T11" fmla="*/ 88 h 167"/>
                <a:gd name="T12" fmla="*/ 153 w 190"/>
                <a:gd name="T13" fmla="*/ 89 h 167"/>
                <a:gd name="T14" fmla="*/ 156 w 190"/>
                <a:gd name="T15" fmla="*/ 79 h 167"/>
                <a:gd name="T16" fmla="*/ 158 w 190"/>
                <a:gd name="T17" fmla="*/ 74 h 167"/>
                <a:gd name="T18" fmla="*/ 157 w 190"/>
                <a:gd name="T19" fmla="*/ 64 h 167"/>
                <a:gd name="T20" fmla="*/ 164 w 190"/>
                <a:gd name="T21" fmla="*/ 65 h 167"/>
                <a:gd name="T22" fmla="*/ 172 w 190"/>
                <a:gd name="T23" fmla="*/ 65 h 167"/>
                <a:gd name="T24" fmla="*/ 165 w 190"/>
                <a:gd name="T25" fmla="*/ 72 h 167"/>
                <a:gd name="T26" fmla="*/ 169 w 190"/>
                <a:gd name="T27" fmla="*/ 79 h 167"/>
                <a:gd name="T28" fmla="*/ 166 w 190"/>
                <a:gd name="T29" fmla="*/ 83 h 167"/>
                <a:gd name="T30" fmla="*/ 161 w 190"/>
                <a:gd name="T31" fmla="*/ 89 h 167"/>
                <a:gd name="T32" fmla="*/ 167 w 190"/>
                <a:gd name="T33" fmla="*/ 94 h 167"/>
                <a:gd name="T34" fmla="*/ 162 w 190"/>
                <a:gd name="T35" fmla="*/ 96 h 167"/>
                <a:gd name="T36" fmla="*/ 146 w 190"/>
                <a:gd name="T37" fmla="*/ 93 h 167"/>
                <a:gd name="T38" fmla="*/ 142 w 190"/>
                <a:gd name="T39" fmla="*/ 96 h 167"/>
                <a:gd name="T40" fmla="*/ 142 w 190"/>
                <a:gd name="T41" fmla="*/ 86 h 167"/>
                <a:gd name="T42" fmla="*/ 136 w 190"/>
                <a:gd name="T43" fmla="*/ 95 h 167"/>
                <a:gd name="T44" fmla="*/ 165 w 190"/>
                <a:gd name="T45" fmla="*/ 108 h 167"/>
                <a:gd name="T46" fmla="*/ 173 w 190"/>
                <a:gd name="T47" fmla="*/ 110 h 167"/>
                <a:gd name="T48" fmla="*/ 163 w 190"/>
                <a:gd name="T49" fmla="*/ 114 h 167"/>
                <a:gd name="T50" fmla="*/ 133 w 190"/>
                <a:gd name="T51" fmla="*/ 99 h 167"/>
                <a:gd name="T52" fmla="*/ 93 w 190"/>
                <a:gd name="T53" fmla="*/ 123 h 167"/>
                <a:gd name="T54" fmla="*/ 90 w 190"/>
                <a:gd name="T55" fmla="*/ 127 h 167"/>
                <a:gd name="T56" fmla="*/ 80 w 190"/>
                <a:gd name="T57" fmla="*/ 129 h 167"/>
                <a:gd name="T58" fmla="*/ 67 w 190"/>
                <a:gd name="T59" fmla="*/ 159 h 167"/>
                <a:gd name="T60" fmla="*/ 59 w 190"/>
                <a:gd name="T61" fmla="*/ 152 h 167"/>
                <a:gd name="T62" fmla="*/ 61 w 190"/>
                <a:gd name="T63" fmla="*/ 150 h 167"/>
                <a:gd name="T64" fmla="*/ 66 w 190"/>
                <a:gd name="T65" fmla="*/ 150 h 167"/>
                <a:gd name="T66" fmla="*/ 69 w 190"/>
                <a:gd name="T67" fmla="*/ 138 h 167"/>
                <a:gd name="T68" fmla="*/ 59 w 190"/>
                <a:gd name="T69" fmla="*/ 142 h 167"/>
                <a:gd name="T70" fmla="*/ 60 w 190"/>
                <a:gd name="T71" fmla="*/ 136 h 167"/>
                <a:gd name="T72" fmla="*/ 47 w 190"/>
                <a:gd name="T73" fmla="*/ 137 h 167"/>
                <a:gd name="T74" fmla="*/ 48 w 190"/>
                <a:gd name="T75" fmla="*/ 147 h 167"/>
                <a:gd name="T76" fmla="*/ 43 w 190"/>
                <a:gd name="T77" fmla="*/ 138 h 167"/>
                <a:gd name="T78" fmla="*/ 40 w 190"/>
                <a:gd name="T79" fmla="*/ 138 h 167"/>
                <a:gd name="T80" fmla="*/ 31 w 190"/>
                <a:gd name="T81" fmla="*/ 142 h 167"/>
                <a:gd name="T82" fmla="*/ 30 w 190"/>
                <a:gd name="T83" fmla="*/ 137 h 167"/>
                <a:gd name="T84" fmla="*/ 0 w 190"/>
                <a:gd name="T85" fmla="*/ 133 h 167"/>
                <a:gd name="T86" fmla="*/ 52 w 190"/>
                <a:gd name="T87" fmla="*/ 163 h 167"/>
                <a:gd name="T88" fmla="*/ 108 w 190"/>
                <a:gd name="T89" fmla="*/ 163 h 167"/>
                <a:gd name="T90" fmla="*/ 138 w 190"/>
                <a:gd name="T91" fmla="*/ 150 h 167"/>
                <a:gd name="T92" fmla="*/ 185 w 190"/>
                <a:gd name="T93" fmla="*/ 89 h 167"/>
                <a:gd name="T94" fmla="*/ 187 w 190"/>
                <a:gd name="T95" fmla="*/ 31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90" h="167">
                  <a:moveTo>
                    <a:pt x="169" y="59"/>
                  </a:moveTo>
                  <a:cubicBezTo>
                    <a:pt x="169" y="59"/>
                    <a:pt x="169" y="59"/>
                    <a:pt x="168" y="59"/>
                  </a:cubicBezTo>
                  <a:cubicBezTo>
                    <a:pt x="166" y="57"/>
                    <a:pt x="164" y="55"/>
                    <a:pt x="164" y="52"/>
                  </a:cubicBezTo>
                  <a:cubicBezTo>
                    <a:pt x="164" y="51"/>
                    <a:pt x="165" y="50"/>
                    <a:pt x="167" y="50"/>
                  </a:cubicBezTo>
                  <a:cubicBezTo>
                    <a:pt x="167" y="50"/>
                    <a:pt x="167" y="50"/>
                    <a:pt x="167" y="50"/>
                  </a:cubicBezTo>
                  <a:cubicBezTo>
                    <a:pt x="168" y="50"/>
                    <a:pt x="168" y="50"/>
                    <a:pt x="168" y="50"/>
                  </a:cubicBezTo>
                  <a:cubicBezTo>
                    <a:pt x="170" y="52"/>
                    <a:pt x="171" y="54"/>
                    <a:pt x="172" y="56"/>
                  </a:cubicBezTo>
                  <a:cubicBezTo>
                    <a:pt x="172" y="57"/>
                    <a:pt x="172" y="58"/>
                    <a:pt x="171" y="59"/>
                  </a:cubicBezTo>
                  <a:cubicBezTo>
                    <a:pt x="170" y="59"/>
                    <a:pt x="170" y="59"/>
                    <a:pt x="169" y="59"/>
                  </a:cubicBezTo>
                  <a:moveTo>
                    <a:pt x="174" y="0"/>
                  </a:moveTo>
                  <a:cubicBezTo>
                    <a:pt x="174" y="1"/>
                    <a:pt x="174" y="2"/>
                    <a:pt x="174" y="2"/>
                  </a:cubicBezTo>
                  <a:cubicBezTo>
                    <a:pt x="173" y="9"/>
                    <a:pt x="172" y="16"/>
                    <a:pt x="171" y="23"/>
                  </a:cubicBezTo>
                  <a:cubicBezTo>
                    <a:pt x="168" y="34"/>
                    <a:pt x="165" y="44"/>
                    <a:pt x="160" y="54"/>
                  </a:cubicBezTo>
                  <a:cubicBezTo>
                    <a:pt x="160" y="54"/>
                    <a:pt x="160" y="55"/>
                    <a:pt x="160" y="55"/>
                  </a:cubicBezTo>
                  <a:cubicBezTo>
                    <a:pt x="159" y="57"/>
                    <a:pt x="159" y="59"/>
                    <a:pt x="157" y="60"/>
                  </a:cubicBezTo>
                  <a:cubicBezTo>
                    <a:pt x="156" y="63"/>
                    <a:pt x="154" y="66"/>
                    <a:pt x="152" y="69"/>
                  </a:cubicBezTo>
                  <a:cubicBezTo>
                    <a:pt x="153" y="72"/>
                    <a:pt x="153" y="75"/>
                    <a:pt x="152" y="77"/>
                  </a:cubicBezTo>
                  <a:cubicBezTo>
                    <a:pt x="151" y="81"/>
                    <a:pt x="149" y="84"/>
                    <a:pt x="148" y="88"/>
                  </a:cubicBezTo>
                  <a:cubicBezTo>
                    <a:pt x="147" y="89"/>
                    <a:pt x="148" y="90"/>
                    <a:pt x="149" y="90"/>
                  </a:cubicBezTo>
                  <a:cubicBezTo>
                    <a:pt x="149" y="90"/>
                    <a:pt x="149" y="90"/>
                    <a:pt x="149" y="90"/>
                  </a:cubicBezTo>
                  <a:cubicBezTo>
                    <a:pt x="151" y="90"/>
                    <a:pt x="152" y="90"/>
                    <a:pt x="153" y="89"/>
                  </a:cubicBezTo>
                  <a:cubicBezTo>
                    <a:pt x="154" y="89"/>
                    <a:pt x="155" y="89"/>
                    <a:pt x="154" y="88"/>
                  </a:cubicBezTo>
                  <a:cubicBezTo>
                    <a:pt x="151" y="84"/>
                    <a:pt x="151" y="84"/>
                    <a:pt x="156" y="82"/>
                  </a:cubicBezTo>
                  <a:cubicBezTo>
                    <a:pt x="157" y="82"/>
                    <a:pt x="157" y="81"/>
                    <a:pt x="156" y="79"/>
                  </a:cubicBezTo>
                  <a:cubicBezTo>
                    <a:pt x="155" y="79"/>
                    <a:pt x="155" y="79"/>
                    <a:pt x="155" y="78"/>
                  </a:cubicBezTo>
                  <a:cubicBezTo>
                    <a:pt x="154" y="77"/>
                    <a:pt x="154" y="76"/>
                    <a:pt x="155" y="75"/>
                  </a:cubicBezTo>
                  <a:cubicBezTo>
                    <a:pt x="156" y="75"/>
                    <a:pt x="157" y="75"/>
                    <a:pt x="158" y="74"/>
                  </a:cubicBezTo>
                  <a:cubicBezTo>
                    <a:pt x="160" y="73"/>
                    <a:pt x="160" y="71"/>
                    <a:pt x="158" y="70"/>
                  </a:cubicBezTo>
                  <a:cubicBezTo>
                    <a:pt x="158" y="69"/>
                    <a:pt x="157" y="69"/>
                    <a:pt x="156" y="68"/>
                  </a:cubicBezTo>
                  <a:cubicBezTo>
                    <a:pt x="155" y="67"/>
                    <a:pt x="155" y="65"/>
                    <a:pt x="157" y="64"/>
                  </a:cubicBezTo>
                  <a:cubicBezTo>
                    <a:pt x="157" y="64"/>
                    <a:pt x="158" y="64"/>
                    <a:pt x="158" y="64"/>
                  </a:cubicBezTo>
                  <a:cubicBezTo>
                    <a:pt x="158" y="64"/>
                    <a:pt x="158" y="64"/>
                    <a:pt x="158" y="64"/>
                  </a:cubicBezTo>
                  <a:cubicBezTo>
                    <a:pt x="160" y="65"/>
                    <a:pt x="162" y="65"/>
                    <a:pt x="164" y="65"/>
                  </a:cubicBezTo>
                  <a:cubicBezTo>
                    <a:pt x="166" y="65"/>
                    <a:pt x="168" y="65"/>
                    <a:pt x="170" y="64"/>
                  </a:cubicBezTo>
                  <a:cubicBezTo>
                    <a:pt x="170" y="64"/>
                    <a:pt x="170" y="64"/>
                    <a:pt x="170" y="64"/>
                  </a:cubicBezTo>
                  <a:cubicBezTo>
                    <a:pt x="171" y="64"/>
                    <a:pt x="172" y="65"/>
                    <a:pt x="172" y="65"/>
                  </a:cubicBezTo>
                  <a:cubicBezTo>
                    <a:pt x="174" y="66"/>
                    <a:pt x="174" y="69"/>
                    <a:pt x="172" y="69"/>
                  </a:cubicBezTo>
                  <a:cubicBezTo>
                    <a:pt x="171" y="70"/>
                    <a:pt x="169" y="70"/>
                    <a:pt x="168" y="70"/>
                  </a:cubicBezTo>
                  <a:cubicBezTo>
                    <a:pt x="167" y="71"/>
                    <a:pt x="166" y="71"/>
                    <a:pt x="165" y="72"/>
                  </a:cubicBezTo>
                  <a:cubicBezTo>
                    <a:pt x="165" y="73"/>
                    <a:pt x="165" y="74"/>
                    <a:pt x="166" y="74"/>
                  </a:cubicBezTo>
                  <a:cubicBezTo>
                    <a:pt x="167" y="74"/>
                    <a:pt x="168" y="74"/>
                    <a:pt x="169" y="75"/>
                  </a:cubicBezTo>
                  <a:cubicBezTo>
                    <a:pt x="170" y="76"/>
                    <a:pt x="170" y="78"/>
                    <a:pt x="169" y="79"/>
                  </a:cubicBezTo>
                  <a:cubicBezTo>
                    <a:pt x="168" y="79"/>
                    <a:pt x="167" y="79"/>
                    <a:pt x="167" y="80"/>
                  </a:cubicBezTo>
                  <a:cubicBezTo>
                    <a:pt x="166" y="80"/>
                    <a:pt x="164" y="80"/>
                    <a:pt x="164" y="81"/>
                  </a:cubicBezTo>
                  <a:cubicBezTo>
                    <a:pt x="164" y="83"/>
                    <a:pt x="165" y="83"/>
                    <a:pt x="166" y="83"/>
                  </a:cubicBezTo>
                  <a:cubicBezTo>
                    <a:pt x="167" y="85"/>
                    <a:pt x="166" y="86"/>
                    <a:pt x="165" y="87"/>
                  </a:cubicBezTo>
                  <a:cubicBezTo>
                    <a:pt x="164" y="88"/>
                    <a:pt x="163" y="88"/>
                    <a:pt x="161" y="88"/>
                  </a:cubicBezTo>
                  <a:cubicBezTo>
                    <a:pt x="161" y="89"/>
                    <a:pt x="161" y="89"/>
                    <a:pt x="161" y="89"/>
                  </a:cubicBezTo>
                  <a:cubicBezTo>
                    <a:pt x="161" y="90"/>
                    <a:pt x="161" y="90"/>
                    <a:pt x="161" y="90"/>
                  </a:cubicBezTo>
                  <a:cubicBezTo>
                    <a:pt x="163" y="91"/>
                    <a:pt x="164" y="91"/>
                    <a:pt x="166" y="92"/>
                  </a:cubicBezTo>
                  <a:cubicBezTo>
                    <a:pt x="167" y="92"/>
                    <a:pt x="167" y="93"/>
                    <a:pt x="167" y="94"/>
                  </a:cubicBezTo>
                  <a:cubicBezTo>
                    <a:pt x="167" y="95"/>
                    <a:pt x="166" y="96"/>
                    <a:pt x="165" y="96"/>
                  </a:cubicBezTo>
                  <a:cubicBezTo>
                    <a:pt x="164" y="96"/>
                    <a:pt x="164" y="96"/>
                    <a:pt x="163" y="96"/>
                  </a:cubicBezTo>
                  <a:cubicBezTo>
                    <a:pt x="163" y="96"/>
                    <a:pt x="162" y="96"/>
                    <a:pt x="162" y="96"/>
                  </a:cubicBezTo>
                  <a:cubicBezTo>
                    <a:pt x="158" y="96"/>
                    <a:pt x="154" y="95"/>
                    <a:pt x="150" y="95"/>
                  </a:cubicBezTo>
                  <a:cubicBezTo>
                    <a:pt x="149" y="95"/>
                    <a:pt x="149" y="95"/>
                    <a:pt x="148" y="95"/>
                  </a:cubicBezTo>
                  <a:cubicBezTo>
                    <a:pt x="147" y="95"/>
                    <a:pt x="147" y="93"/>
                    <a:pt x="146" y="93"/>
                  </a:cubicBezTo>
                  <a:cubicBezTo>
                    <a:pt x="146" y="93"/>
                    <a:pt x="146" y="93"/>
                    <a:pt x="146" y="94"/>
                  </a:cubicBezTo>
                  <a:cubicBezTo>
                    <a:pt x="145" y="94"/>
                    <a:pt x="144" y="95"/>
                    <a:pt x="143" y="96"/>
                  </a:cubicBezTo>
                  <a:cubicBezTo>
                    <a:pt x="143" y="96"/>
                    <a:pt x="143" y="96"/>
                    <a:pt x="142" y="96"/>
                  </a:cubicBezTo>
                  <a:cubicBezTo>
                    <a:pt x="141" y="96"/>
                    <a:pt x="140" y="95"/>
                    <a:pt x="140" y="94"/>
                  </a:cubicBezTo>
                  <a:cubicBezTo>
                    <a:pt x="140" y="93"/>
                    <a:pt x="140" y="92"/>
                    <a:pt x="141" y="90"/>
                  </a:cubicBezTo>
                  <a:cubicBezTo>
                    <a:pt x="141" y="89"/>
                    <a:pt x="142" y="87"/>
                    <a:pt x="142" y="86"/>
                  </a:cubicBezTo>
                  <a:cubicBezTo>
                    <a:pt x="143" y="84"/>
                    <a:pt x="144" y="82"/>
                    <a:pt x="145" y="81"/>
                  </a:cubicBezTo>
                  <a:cubicBezTo>
                    <a:pt x="141" y="85"/>
                    <a:pt x="138" y="89"/>
                    <a:pt x="134" y="93"/>
                  </a:cubicBezTo>
                  <a:cubicBezTo>
                    <a:pt x="135" y="94"/>
                    <a:pt x="135" y="94"/>
                    <a:pt x="136" y="95"/>
                  </a:cubicBezTo>
                  <a:cubicBezTo>
                    <a:pt x="140" y="98"/>
                    <a:pt x="144" y="101"/>
                    <a:pt x="149" y="104"/>
                  </a:cubicBezTo>
                  <a:cubicBezTo>
                    <a:pt x="154" y="106"/>
                    <a:pt x="158" y="108"/>
                    <a:pt x="164" y="108"/>
                  </a:cubicBezTo>
                  <a:cubicBezTo>
                    <a:pt x="164" y="108"/>
                    <a:pt x="165" y="108"/>
                    <a:pt x="165" y="108"/>
                  </a:cubicBezTo>
                  <a:cubicBezTo>
                    <a:pt x="166" y="108"/>
                    <a:pt x="167" y="108"/>
                    <a:pt x="168" y="108"/>
                  </a:cubicBezTo>
                  <a:cubicBezTo>
                    <a:pt x="169" y="108"/>
                    <a:pt x="170" y="108"/>
                    <a:pt x="171" y="108"/>
                  </a:cubicBezTo>
                  <a:cubicBezTo>
                    <a:pt x="172" y="108"/>
                    <a:pt x="173" y="109"/>
                    <a:pt x="173" y="110"/>
                  </a:cubicBezTo>
                  <a:cubicBezTo>
                    <a:pt x="173" y="111"/>
                    <a:pt x="172" y="111"/>
                    <a:pt x="172" y="112"/>
                  </a:cubicBezTo>
                  <a:cubicBezTo>
                    <a:pt x="171" y="112"/>
                    <a:pt x="170" y="113"/>
                    <a:pt x="169" y="113"/>
                  </a:cubicBezTo>
                  <a:cubicBezTo>
                    <a:pt x="167" y="114"/>
                    <a:pt x="165" y="114"/>
                    <a:pt x="163" y="114"/>
                  </a:cubicBezTo>
                  <a:cubicBezTo>
                    <a:pt x="160" y="114"/>
                    <a:pt x="157" y="113"/>
                    <a:pt x="154" y="113"/>
                  </a:cubicBezTo>
                  <a:cubicBezTo>
                    <a:pt x="150" y="111"/>
                    <a:pt x="146" y="109"/>
                    <a:pt x="142" y="107"/>
                  </a:cubicBezTo>
                  <a:cubicBezTo>
                    <a:pt x="139" y="104"/>
                    <a:pt x="136" y="102"/>
                    <a:pt x="133" y="99"/>
                  </a:cubicBezTo>
                  <a:cubicBezTo>
                    <a:pt x="132" y="99"/>
                    <a:pt x="131" y="98"/>
                    <a:pt x="130" y="97"/>
                  </a:cubicBezTo>
                  <a:cubicBezTo>
                    <a:pt x="121" y="106"/>
                    <a:pt x="110" y="114"/>
                    <a:pt x="100" y="120"/>
                  </a:cubicBezTo>
                  <a:cubicBezTo>
                    <a:pt x="98" y="121"/>
                    <a:pt x="95" y="122"/>
                    <a:pt x="93" y="123"/>
                  </a:cubicBezTo>
                  <a:cubicBezTo>
                    <a:pt x="93" y="124"/>
                    <a:pt x="93" y="124"/>
                    <a:pt x="92" y="124"/>
                  </a:cubicBezTo>
                  <a:cubicBezTo>
                    <a:pt x="93" y="124"/>
                    <a:pt x="93" y="125"/>
                    <a:pt x="93" y="126"/>
                  </a:cubicBezTo>
                  <a:cubicBezTo>
                    <a:pt x="92" y="127"/>
                    <a:pt x="91" y="127"/>
                    <a:pt x="90" y="127"/>
                  </a:cubicBezTo>
                  <a:cubicBezTo>
                    <a:pt x="90" y="127"/>
                    <a:pt x="89" y="127"/>
                    <a:pt x="89" y="127"/>
                  </a:cubicBezTo>
                  <a:cubicBezTo>
                    <a:pt x="88" y="127"/>
                    <a:pt x="87" y="127"/>
                    <a:pt x="85" y="127"/>
                  </a:cubicBezTo>
                  <a:cubicBezTo>
                    <a:pt x="83" y="128"/>
                    <a:pt x="82" y="129"/>
                    <a:pt x="80" y="129"/>
                  </a:cubicBezTo>
                  <a:cubicBezTo>
                    <a:pt x="79" y="130"/>
                    <a:pt x="79" y="132"/>
                    <a:pt x="79" y="133"/>
                  </a:cubicBezTo>
                  <a:cubicBezTo>
                    <a:pt x="76" y="141"/>
                    <a:pt x="73" y="148"/>
                    <a:pt x="69" y="155"/>
                  </a:cubicBezTo>
                  <a:cubicBezTo>
                    <a:pt x="68" y="157"/>
                    <a:pt x="68" y="158"/>
                    <a:pt x="67" y="159"/>
                  </a:cubicBezTo>
                  <a:cubicBezTo>
                    <a:pt x="66" y="160"/>
                    <a:pt x="65" y="160"/>
                    <a:pt x="64" y="160"/>
                  </a:cubicBezTo>
                  <a:cubicBezTo>
                    <a:pt x="63" y="160"/>
                    <a:pt x="63" y="160"/>
                    <a:pt x="62" y="159"/>
                  </a:cubicBezTo>
                  <a:cubicBezTo>
                    <a:pt x="60" y="157"/>
                    <a:pt x="59" y="155"/>
                    <a:pt x="59" y="152"/>
                  </a:cubicBezTo>
                  <a:cubicBezTo>
                    <a:pt x="59" y="151"/>
                    <a:pt x="59" y="151"/>
                    <a:pt x="59" y="151"/>
                  </a:cubicBezTo>
                  <a:cubicBezTo>
                    <a:pt x="60" y="151"/>
                    <a:pt x="60" y="150"/>
                    <a:pt x="61" y="150"/>
                  </a:cubicBezTo>
                  <a:cubicBezTo>
                    <a:pt x="61" y="150"/>
                    <a:pt x="61" y="150"/>
                    <a:pt x="61" y="150"/>
                  </a:cubicBezTo>
                  <a:cubicBezTo>
                    <a:pt x="62" y="150"/>
                    <a:pt x="63" y="150"/>
                    <a:pt x="64" y="151"/>
                  </a:cubicBezTo>
                  <a:cubicBezTo>
                    <a:pt x="64" y="151"/>
                    <a:pt x="64" y="151"/>
                    <a:pt x="64" y="151"/>
                  </a:cubicBezTo>
                  <a:cubicBezTo>
                    <a:pt x="65" y="151"/>
                    <a:pt x="65" y="151"/>
                    <a:pt x="66" y="150"/>
                  </a:cubicBezTo>
                  <a:cubicBezTo>
                    <a:pt x="67" y="146"/>
                    <a:pt x="69" y="143"/>
                    <a:pt x="70" y="139"/>
                  </a:cubicBezTo>
                  <a:cubicBezTo>
                    <a:pt x="70" y="138"/>
                    <a:pt x="70" y="138"/>
                    <a:pt x="70" y="138"/>
                  </a:cubicBezTo>
                  <a:cubicBezTo>
                    <a:pt x="69" y="138"/>
                    <a:pt x="69" y="138"/>
                    <a:pt x="69" y="138"/>
                  </a:cubicBezTo>
                  <a:cubicBezTo>
                    <a:pt x="67" y="139"/>
                    <a:pt x="66" y="139"/>
                    <a:pt x="64" y="140"/>
                  </a:cubicBezTo>
                  <a:cubicBezTo>
                    <a:pt x="63" y="141"/>
                    <a:pt x="61" y="142"/>
                    <a:pt x="59" y="142"/>
                  </a:cubicBezTo>
                  <a:cubicBezTo>
                    <a:pt x="59" y="142"/>
                    <a:pt x="59" y="142"/>
                    <a:pt x="59" y="142"/>
                  </a:cubicBezTo>
                  <a:cubicBezTo>
                    <a:pt x="58" y="142"/>
                    <a:pt x="57" y="141"/>
                    <a:pt x="57" y="140"/>
                  </a:cubicBezTo>
                  <a:cubicBezTo>
                    <a:pt x="57" y="138"/>
                    <a:pt x="57" y="138"/>
                    <a:pt x="58" y="137"/>
                  </a:cubicBezTo>
                  <a:cubicBezTo>
                    <a:pt x="59" y="137"/>
                    <a:pt x="59" y="136"/>
                    <a:pt x="60" y="136"/>
                  </a:cubicBezTo>
                  <a:cubicBezTo>
                    <a:pt x="62" y="135"/>
                    <a:pt x="63" y="135"/>
                    <a:pt x="65" y="134"/>
                  </a:cubicBezTo>
                  <a:cubicBezTo>
                    <a:pt x="64" y="134"/>
                    <a:pt x="63" y="134"/>
                    <a:pt x="62" y="134"/>
                  </a:cubicBezTo>
                  <a:cubicBezTo>
                    <a:pt x="57" y="135"/>
                    <a:pt x="52" y="136"/>
                    <a:pt x="47" y="137"/>
                  </a:cubicBezTo>
                  <a:cubicBezTo>
                    <a:pt x="47" y="137"/>
                    <a:pt x="47" y="137"/>
                    <a:pt x="47" y="137"/>
                  </a:cubicBezTo>
                  <a:cubicBezTo>
                    <a:pt x="49" y="139"/>
                    <a:pt x="50" y="142"/>
                    <a:pt x="50" y="145"/>
                  </a:cubicBezTo>
                  <a:cubicBezTo>
                    <a:pt x="50" y="146"/>
                    <a:pt x="49" y="147"/>
                    <a:pt x="48" y="147"/>
                  </a:cubicBezTo>
                  <a:cubicBezTo>
                    <a:pt x="47" y="147"/>
                    <a:pt x="47" y="147"/>
                    <a:pt x="47" y="147"/>
                  </a:cubicBezTo>
                  <a:cubicBezTo>
                    <a:pt x="46" y="146"/>
                    <a:pt x="46" y="146"/>
                    <a:pt x="45" y="146"/>
                  </a:cubicBezTo>
                  <a:cubicBezTo>
                    <a:pt x="44" y="143"/>
                    <a:pt x="43" y="141"/>
                    <a:pt x="43" y="138"/>
                  </a:cubicBezTo>
                  <a:cubicBezTo>
                    <a:pt x="43" y="138"/>
                    <a:pt x="43" y="137"/>
                    <a:pt x="44" y="137"/>
                  </a:cubicBezTo>
                  <a:cubicBezTo>
                    <a:pt x="43" y="137"/>
                    <a:pt x="42" y="137"/>
                    <a:pt x="41" y="137"/>
                  </a:cubicBezTo>
                  <a:cubicBezTo>
                    <a:pt x="41" y="137"/>
                    <a:pt x="40" y="138"/>
                    <a:pt x="40" y="138"/>
                  </a:cubicBezTo>
                  <a:cubicBezTo>
                    <a:pt x="38" y="139"/>
                    <a:pt x="35" y="140"/>
                    <a:pt x="33" y="142"/>
                  </a:cubicBezTo>
                  <a:cubicBezTo>
                    <a:pt x="32" y="142"/>
                    <a:pt x="32" y="142"/>
                    <a:pt x="31" y="142"/>
                  </a:cubicBezTo>
                  <a:cubicBezTo>
                    <a:pt x="31" y="142"/>
                    <a:pt x="31" y="142"/>
                    <a:pt x="31" y="142"/>
                  </a:cubicBezTo>
                  <a:cubicBezTo>
                    <a:pt x="30" y="142"/>
                    <a:pt x="29" y="142"/>
                    <a:pt x="29" y="141"/>
                  </a:cubicBezTo>
                  <a:cubicBezTo>
                    <a:pt x="28" y="140"/>
                    <a:pt x="28" y="139"/>
                    <a:pt x="29" y="138"/>
                  </a:cubicBezTo>
                  <a:cubicBezTo>
                    <a:pt x="29" y="138"/>
                    <a:pt x="29" y="138"/>
                    <a:pt x="30" y="137"/>
                  </a:cubicBezTo>
                  <a:cubicBezTo>
                    <a:pt x="24" y="137"/>
                    <a:pt x="18" y="136"/>
                    <a:pt x="12" y="135"/>
                  </a:cubicBezTo>
                  <a:cubicBezTo>
                    <a:pt x="9" y="135"/>
                    <a:pt x="5" y="134"/>
                    <a:pt x="2" y="133"/>
                  </a:cubicBezTo>
                  <a:cubicBezTo>
                    <a:pt x="1" y="133"/>
                    <a:pt x="1" y="133"/>
                    <a:pt x="0" y="133"/>
                  </a:cubicBezTo>
                  <a:cubicBezTo>
                    <a:pt x="7" y="139"/>
                    <a:pt x="13" y="145"/>
                    <a:pt x="21" y="150"/>
                  </a:cubicBezTo>
                  <a:cubicBezTo>
                    <a:pt x="28" y="154"/>
                    <a:pt x="35" y="158"/>
                    <a:pt x="41" y="160"/>
                  </a:cubicBezTo>
                  <a:cubicBezTo>
                    <a:pt x="45" y="161"/>
                    <a:pt x="49" y="162"/>
                    <a:pt x="52" y="163"/>
                  </a:cubicBezTo>
                  <a:cubicBezTo>
                    <a:pt x="59" y="165"/>
                    <a:pt x="67" y="166"/>
                    <a:pt x="76" y="167"/>
                  </a:cubicBezTo>
                  <a:cubicBezTo>
                    <a:pt x="77" y="167"/>
                    <a:pt x="79" y="167"/>
                    <a:pt x="80" y="167"/>
                  </a:cubicBezTo>
                  <a:cubicBezTo>
                    <a:pt x="89" y="167"/>
                    <a:pt x="98" y="166"/>
                    <a:pt x="108" y="163"/>
                  </a:cubicBezTo>
                  <a:cubicBezTo>
                    <a:pt x="116" y="161"/>
                    <a:pt x="125" y="157"/>
                    <a:pt x="133" y="153"/>
                  </a:cubicBezTo>
                  <a:cubicBezTo>
                    <a:pt x="134" y="153"/>
                    <a:pt x="135" y="152"/>
                    <a:pt x="135" y="152"/>
                  </a:cubicBezTo>
                  <a:cubicBezTo>
                    <a:pt x="136" y="151"/>
                    <a:pt x="137" y="151"/>
                    <a:pt x="138" y="150"/>
                  </a:cubicBezTo>
                  <a:cubicBezTo>
                    <a:pt x="142" y="148"/>
                    <a:pt x="145" y="145"/>
                    <a:pt x="149" y="142"/>
                  </a:cubicBezTo>
                  <a:cubicBezTo>
                    <a:pt x="159" y="134"/>
                    <a:pt x="167" y="125"/>
                    <a:pt x="173" y="114"/>
                  </a:cubicBezTo>
                  <a:cubicBezTo>
                    <a:pt x="179" y="106"/>
                    <a:pt x="182" y="98"/>
                    <a:pt x="185" y="89"/>
                  </a:cubicBezTo>
                  <a:cubicBezTo>
                    <a:pt x="186" y="86"/>
                    <a:pt x="187" y="82"/>
                    <a:pt x="188" y="78"/>
                  </a:cubicBezTo>
                  <a:cubicBezTo>
                    <a:pt x="188" y="73"/>
                    <a:pt x="189" y="69"/>
                    <a:pt x="189" y="65"/>
                  </a:cubicBezTo>
                  <a:cubicBezTo>
                    <a:pt x="190" y="54"/>
                    <a:pt x="189" y="42"/>
                    <a:pt x="187" y="31"/>
                  </a:cubicBezTo>
                  <a:cubicBezTo>
                    <a:pt x="185" y="23"/>
                    <a:pt x="182" y="15"/>
                    <a:pt x="178" y="8"/>
                  </a:cubicBezTo>
                  <a:cubicBezTo>
                    <a:pt x="177" y="5"/>
                    <a:pt x="176" y="3"/>
                    <a:pt x="174" y="0"/>
                  </a:cubicBezTo>
                </a:path>
              </a:pathLst>
            </a:custGeom>
            <a:solidFill>
              <a:srgbClr val="F8AB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12" name="Freeform 205"/>
            <p:cNvSpPr>
              <a:spLocks noEditPoints="1"/>
            </p:cNvSpPr>
            <p:nvPr/>
          </p:nvSpPr>
          <p:spPr bwMode="auto">
            <a:xfrm>
              <a:off x="4694056" y="6122988"/>
              <a:ext cx="90488" cy="109538"/>
            </a:xfrm>
            <a:custGeom>
              <a:avLst/>
              <a:gdLst>
                <a:gd name="T0" fmla="*/ 18 w 34"/>
                <a:gd name="T1" fmla="*/ 9 h 41"/>
                <a:gd name="T2" fmla="*/ 17 w 34"/>
                <a:gd name="T3" fmla="*/ 9 h 41"/>
                <a:gd name="T4" fmla="*/ 16 w 34"/>
                <a:gd name="T5" fmla="*/ 13 h 41"/>
                <a:gd name="T6" fmla="*/ 18 w 34"/>
                <a:gd name="T7" fmla="*/ 15 h 41"/>
                <a:gd name="T8" fmla="*/ 18 w 34"/>
                <a:gd name="T9" fmla="*/ 19 h 41"/>
                <a:gd name="T10" fmla="*/ 15 w 34"/>
                <a:gd name="T11" fmla="*/ 20 h 41"/>
                <a:gd name="T12" fmla="*/ 15 w 34"/>
                <a:gd name="T13" fmla="*/ 23 h 41"/>
                <a:gd name="T14" fmla="*/ 16 w 34"/>
                <a:gd name="T15" fmla="*/ 24 h 41"/>
                <a:gd name="T16" fmla="*/ 16 w 34"/>
                <a:gd name="T17" fmla="*/ 27 h 41"/>
                <a:gd name="T18" fmla="*/ 14 w 34"/>
                <a:gd name="T19" fmla="*/ 33 h 41"/>
                <a:gd name="T20" fmla="*/ 13 w 34"/>
                <a:gd name="T21" fmla="*/ 34 h 41"/>
                <a:gd name="T22" fmla="*/ 9 w 34"/>
                <a:gd name="T23" fmla="*/ 35 h 41"/>
                <a:gd name="T24" fmla="*/ 9 w 34"/>
                <a:gd name="T25" fmla="*/ 35 h 41"/>
                <a:gd name="T26" fmla="*/ 8 w 34"/>
                <a:gd name="T27" fmla="*/ 33 h 41"/>
                <a:gd name="T28" fmla="*/ 12 w 34"/>
                <a:gd name="T29" fmla="*/ 22 h 41"/>
                <a:gd name="T30" fmla="*/ 12 w 34"/>
                <a:gd name="T31" fmla="*/ 14 h 41"/>
                <a:gd name="T32" fmla="*/ 7 w 34"/>
                <a:gd name="T33" fmla="*/ 23 h 41"/>
                <a:gd name="T34" fmla="*/ 5 w 34"/>
                <a:gd name="T35" fmla="*/ 26 h 41"/>
                <a:gd name="T36" fmla="*/ 2 w 34"/>
                <a:gd name="T37" fmla="*/ 31 h 41"/>
                <a:gd name="T38" fmla="*/ 1 w 34"/>
                <a:gd name="T39" fmla="*/ 35 h 41"/>
                <a:gd name="T40" fmla="*/ 0 w 34"/>
                <a:gd name="T41" fmla="*/ 39 h 41"/>
                <a:gd name="T42" fmla="*/ 2 w 34"/>
                <a:gd name="T43" fmla="*/ 41 h 41"/>
                <a:gd name="T44" fmla="*/ 3 w 34"/>
                <a:gd name="T45" fmla="*/ 41 h 41"/>
                <a:gd name="T46" fmla="*/ 6 w 34"/>
                <a:gd name="T47" fmla="*/ 39 h 41"/>
                <a:gd name="T48" fmla="*/ 6 w 34"/>
                <a:gd name="T49" fmla="*/ 38 h 41"/>
                <a:gd name="T50" fmla="*/ 8 w 34"/>
                <a:gd name="T51" fmla="*/ 40 h 41"/>
                <a:gd name="T52" fmla="*/ 10 w 34"/>
                <a:gd name="T53" fmla="*/ 40 h 41"/>
                <a:gd name="T54" fmla="*/ 22 w 34"/>
                <a:gd name="T55" fmla="*/ 41 h 41"/>
                <a:gd name="T56" fmla="*/ 23 w 34"/>
                <a:gd name="T57" fmla="*/ 41 h 41"/>
                <a:gd name="T58" fmla="*/ 25 w 34"/>
                <a:gd name="T59" fmla="*/ 41 h 41"/>
                <a:gd name="T60" fmla="*/ 27 w 34"/>
                <a:gd name="T61" fmla="*/ 39 h 41"/>
                <a:gd name="T62" fmla="*/ 26 w 34"/>
                <a:gd name="T63" fmla="*/ 37 h 41"/>
                <a:gd name="T64" fmla="*/ 21 w 34"/>
                <a:gd name="T65" fmla="*/ 35 h 41"/>
                <a:gd name="T66" fmla="*/ 21 w 34"/>
                <a:gd name="T67" fmla="*/ 34 h 41"/>
                <a:gd name="T68" fmla="*/ 21 w 34"/>
                <a:gd name="T69" fmla="*/ 33 h 41"/>
                <a:gd name="T70" fmla="*/ 25 w 34"/>
                <a:gd name="T71" fmla="*/ 32 h 41"/>
                <a:gd name="T72" fmla="*/ 26 w 34"/>
                <a:gd name="T73" fmla="*/ 28 h 41"/>
                <a:gd name="T74" fmla="*/ 24 w 34"/>
                <a:gd name="T75" fmla="*/ 26 h 41"/>
                <a:gd name="T76" fmla="*/ 27 w 34"/>
                <a:gd name="T77" fmla="*/ 25 h 41"/>
                <a:gd name="T78" fmla="*/ 29 w 34"/>
                <a:gd name="T79" fmla="*/ 24 h 41"/>
                <a:gd name="T80" fmla="*/ 29 w 34"/>
                <a:gd name="T81" fmla="*/ 20 h 41"/>
                <a:gd name="T82" fmla="*/ 26 w 34"/>
                <a:gd name="T83" fmla="*/ 19 h 41"/>
                <a:gd name="T84" fmla="*/ 25 w 34"/>
                <a:gd name="T85" fmla="*/ 17 h 41"/>
                <a:gd name="T86" fmla="*/ 28 w 34"/>
                <a:gd name="T87" fmla="*/ 15 h 41"/>
                <a:gd name="T88" fmla="*/ 32 w 34"/>
                <a:gd name="T89" fmla="*/ 14 h 41"/>
                <a:gd name="T90" fmla="*/ 32 w 34"/>
                <a:gd name="T91" fmla="*/ 10 h 41"/>
                <a:gd name="T92" fmla="*/ 30 w 34"/>
                <a:gd name="T93" fmla="*/ 9 h 41"/>
                <a:gd name="T94" fmla="*/ 30 w 34"/>
                <a:gd name="T95" fmla="*/ 9 h 41"/>
                <a:gd name="T96" fmla="*/ 24 w 34"/>
                <a:gd name="T97" fmla="*/ 10 h 41"/>
                <a:gd name="T98" fmla="*/ 18 w 34"/>
                <a:gd name="T99" fmla="*/ 9 h 41"/>
                <a:gd name="T100" fmla="*/ 18 w 34"/>
                <a:gd name="T101" fmla="*/ 9 h 41"/>
                <a:gd name="T102" fmla="*/ 20 w 34"/>
                <a:gd name="T103" fmla="*/ 0 h 41"/>
                <a:gd name="T104" fmla="*/ 17 w 34"/>
                <a:gd name="T105" fmla="*/ 5 h 41"/>
                <a:gd name="T106" fmla="*/ 20 w 34"/>
                <a:gd name="T107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4" h="41">
                  <a:moveTo>
                    <a:pt x="18" y="9"/>
                  </a:moveTo>
                  <a:cubicBezTo>
                    <a:pt x="18" y="9"/>
                    <a:pt x="17" y="9"/>
                    <a:pt x="17" y="9"/>
                  </a:cubicBezTo>
                  <a:cubicBezTo>
                    <a:pt x="15" y="10"/>
                    <a:pt x="15" y="12"/>
                    <a:pt x="16" y="13"/>
                  </a:cubicBezTo>
                  <a:cubicBezTo>
                    <a:pt x="17" y="14"/>
                    <a:pt x="18" y="14"/>
                    <a:pt x="18" y="15"/>
                  </a:cubicBezTo>
                  <a:cubicBezTo>
                    <a:pt x="20" y="16"/>
                    <a:pt x="20" y="18"/>
                    <a:pt x="18" y="19"/>
                  </a:cubicBezTo>
                  <a:cubicBezTo>
                    <a:pt x="17" y="20"/>
                    <a:pt x="16" y="20"/>
                    <a:pt x="15" y="20"/>
                  </a:cubicBezTo>
                  <a:cubicBezTo>
                    <a:pt x="14" y="21"/>
                    <a:pt x="14" y="22"/>
                    <a:pt x="15" y="23"/>
                  </a:cubicBezTo>
                  <a:cubicBezTo>
                    <a:pt x="15" y="24"/>
                    <a:pt x="15" y="24"/>
                    <a:pt x="16" y="24"/>
                  </a:cubicBezTo>
                  <a:cubicBezTo>
                    <a:pt x="17" y="26"/>
                    <a:pt x="17" y="27"/>
                    <a:pt x="16" y="27"/>
                  </a:cubicBezTo>
                  <a:cubicBezTo>
                    <a:pt x="11" y="29"/>
                    <a:pt x="11" y="29"/>
                    <a:pt x="14" y="33"/>
                  </a:cubicBezTo>
                  <a:cubicBezTo>
                    <a:pt x="15" y="34"/>
                    <a:pt x="14" y="34"/>
                    <a:pt x="13" y="34"/>
                  </a:cubicBezTo>
                  <a:cubicBezTo>
                    <a:pt x="12" y="35"/>
                    <a:pt x="11" y="35"/>
                    <a:pt x="9" y="35"/>
                  </a:cubicBezTo>
                  <a:cubicBezTo>
                    <a:pt x="9" y="35"/>
                    <a:pt x="9" y="35"/>
                    <a:pt x="9" y="35"/>
                  </a:cubicBezTo>
                  <a:cubicBezTo>
                    <a:pt x="8" y="35"/>
                    <a:pt x="7" y="34"/>
                    <a:pt x="8" y="33"/>
                  </a:cubicBezTo>
                  <a:cubicBezTo>
                    <a:pt x="9" y="29"/>
                    <a:pt x="11" y="26"/>
                    <a:pt x="12" y="22"/>
                  </a:cubicBezTo>
                  <a:cubicBezTo>
                    <a:pt x="13" y="20"/>
                    <a:pt x="13" y="17"/>
                    <a:pt x="12" y="14"/>
                  </a:cubicBezTo>
                  <a:cubicBezTo>
                    <a:pt x="11" y="17"/>
                    <a:pt x="9" y="20"/>
                    <a:pt x="7" y="23"/>
                  </a:cubicBezTo>
                  <a:cubicBezTo>
                    <a:pt x="6" y="24"/>
                    <a:pt x="5" y="25"/>
                    <a:pt x="5" y="26"/>
                  </a:cubicBezTo>
                  <a:cubicBezTo>
                    <a:pt x="4" y="27"/>
                    <a:pt x="3" y="29"/>
                    <a:pt x="2" y="31"/>
                  </a:cubicBezTo>
                  <a:cubicBezTo>
                    <a:pt x="2" y="32"/>
                    <a:pt x="1" y="34"/>
                    <a:pt x="1" y="35"/>
                  </a:cubicBezTo>
                  <a:cubicBezTo>
                    <a:pt x="0" y="37"/>
                    <a:pt x="0" y="38"/>
                    <a:pt x="0" y="39"/>
                  </a:cubicBezTo>
                  <a:cubicBezTo>
                    <a:pt x="0" y="40"/>
                    <a:pt x="1" y="41"/>
                    <a:pt x="2" y="41"/>
                  </a:cubicBezTo>
                  <a:cubicBezTo>
                    <a:pt x="3" y="41"/>
                    <a:pt x="3" y="41"/>
                    <a:pt x="3" y="41"/>
                  </a:cubicBezTo>
                  <a:cubicBezTo>
                    <a:pt x="4" y="40"/>
                    <a:pt x="5" y="39"/>
                    <a:pt x="6" y="39"/>
                  </a:cubicBezTo>
                  <a:cubicBezTo>
                    <a:pt x="6" y="38"/>
                    <a:pt x="6" y="38"/>
                    <a:pt x="6" y="38"/>
                  </a:cubicBezTo>
                  <a:cubicBezTo>
                    <a:pt x="7" y="38"/>
                    <a:pt x="7" y="40"/>
                    <a:pt x="8" y="40"/>
                  </a:cubicBezTo>
                  <a:cubicBezTo>
                    <a:pt x="9" y="40"/>
                    <a:pt x="9" y="40"/>
                    <a:pt x="10" y="40"/>
                  </a:cubicBezTo>
                  <a:cubicBezTo>
                    <a:pt x="14" y="40"/>
                    <a:pt x="18" y="41"/>
                    <a:pt x="22" y="41"/>
                  </a:cubicBezTo>
                  <a:cubicBezTo>
                    <a:pt x="22" y="41"/>
                    <a:pt x="23" y="41"/>
                    <a:pt x="23" y="41"/>
                  </a:cubicBezTo>
                  <a:cubicBezTo>
                    <a:pt x="24" y="41"/>
                    <a:pt x="24" y="41"/>
                    <a:pt x="25" y="41"/>
                  </a:cubicBezTo>
                  <a:cubicBezTo>
                    <a:pt x="26" y="41"/>
                    <a:pt x="27" y="40"/>
                    <a:pt x="27" y="39"/>
                  </a:cubicBezTo>
                  <a:cubicBezTo>
                    <a:pt x="27" y="38"/>
                    <a:pt x="27" y="37"/>
                    <a:pt x="26" y="37"/>
                  </a:cubicBezTo>
                  <a:cubicBezTo>
                    <a:pt x="24" y="36"/>
                    <a:pt x="23" y="36"/>
                    <a:pt x="21" y="35"/>
                  </a:cubicBezTo>
                  <a:cubicBezTo>
                    <a:pt x="21" y="34"/>
                    <a:pt x="21" y="34"/>
                    <a:pt x="21" y="34"/>
                  </a:cubicBezTo>
                  <a:cubicBezTo>
                    <a:pt x="21" y="33"/>
                    <a:pt x="21" y="33"/>
                    <a:pt x="21" y="33"/>
                  </a:cubicBezTo>
                  <a:cubicBezTo>
                    <a:pt x="23" y="33"/>
                    <a:pt x="24" y="33"/>
                    <a:pt x="25" y="32"/>
                  </a:cubicBezTo>
                  <a:cubicBezTo>
                    <a:pt x="26" y="31"/>
                    <a:pt x="27" y="30"/>
                    <a:pt x="26" y="28"/>
                  </a:cubicBezTo>
                  <a:cubicBezTo>
                    <a:pt x="25" y="28"/>
                    <a:pt x="24" y="28"/>
                    <a:pt x="24" y="26"/>
                  </a:cubicBezTo>
                  <a:cubicBezTo>
                    <a:pt x="24" y="25"/>
                    <a:pt x="26" y="25"/>
                    <a:pt x="27" y="25"/>
                  </a:cubicBezTo>
                  <a:cubicBezTo>
                    <a:pt x="27" y="24"/>
                    <a:pt x="28" y="24"/>
                    <a:pt x="29" y="24"/>
                  </a:cubicBezTo>
                  <a:cubicBezTo>
                    <a:pt x="30" y="23"/>
                    <a:pt x="30" y="21"/>
                    <a:pt x="29" y="20"/>
                  </a:cubicBezTo>
                  <a:cubicBezTo>
                    <a:pt x="28" y="19"/>
                    <a:pt x="27" y="19"/>
                    <a:pt x="26" y="19"/>
                  </a:cubicBezTo>
                  <a:cubicBezTo>
                    <a:pt x="25" y="19"/>
                    <a:pt x="25" y="18"/>
                    <a:pt x="25" y="17"/>
                  </a:cubicBezTo>
                  <a:cubicBezTo>
                    <a:pt x="26" y="16"/>
                    <a:pt x="27" y="16"/>
                    <a:pt x="28" y="15"/>
                  </a:cubicBezTo>
                  <a:cubicBezTo>
                    <a:pt x="29" y="15"/>
                    <a:pt x="31" y="15"/>
                    <a:pt x="32" y="14"/>
                  </a:cubicBezTo>
                  <a:cubicBezTo>
                    <a:pt x="34" y="14"/>
                    <a:pt x="34" y="11"/>
                    <a:pt x="32" y="10"/>
                  </a:cubicBezTo>
                  <a:cubicBezTo>
                    <a:pt x="32" y="10"/>
                    <a:pt x="31" y="9"/>
                    <a:pt x="30" y="9"/>
                  </a:cubicBezTo>
                  <a:cubicBezTo>
                    <a:pt x="30" y="9"/>
                    <a:pt x="30" y="9"/>
                    <a:pt x="30" y="9"/>
                  </a:cubicBezTo>
                  <a:cubicBezTo>
                    <a:pt x="28" y="10"/>
                    <a:pt x="26" y="10"/>
                    <a:pt x="24" y="10"/>
                  </a:cubicBezTo>
                  <a:cubicBezTo>
                    <a:pt x="22" y="10"/>
                    <a:pt x="20" y="10"/>
                    <a:pt x="18" y="9"/>
                  </a:cubicBezTo>
                  <a:cubicBezTo>
                    <a:pt x="18" y="9"/>
                    <a:pt x="18" y="9"/>
                    <a:pt x="18" y="9"/>
                  </a:cubicBezTo>
                  <a:moveTo>
                    <a:pt x="20" y="0"/>
                  </a:moveTo>
                  <a:cubicBezTo>
                    <a:pt x="19" y="2"/>
                    <a:pt x="18" y="3"/>
                    <a:pt x="17" y="5"/>
                  </a:cubicBezTo>
                  <a:cubicBezTo>
                    <a:pt x="19" y="4"/>
                    <a:pt x="19" y="2"/>
                    <a:pt x="20" y="0"/>
                  </a:cubicBezTo>
                </a:path>
              </a:pathLst>
            </a:custGeom>
            <a:solidFill>
              <a:srgbClr val="C35A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13" name="Freeform 206"/>
            <p:cNvSpPr>
              <a:spLocks noEditPoints="1"/>
            </p:cNvSpPr>
            <p:nvPr/>
          </p:nvSpPr>
          <p:spPr bwMode="auto">
            <a:xfrm>
              <a:off x="4476569" y="6305550"/>
              <a:ext cx="93663" cy="95250"/>
            </a:xfrm>
            <a:custGeom>
              <a:avLst/>
              <a:gdLst>
                <a:gd name="T0" fmla="*/ 23 w 36"/>
                <a:gd name="T1" fmla="*/ 5 h 36"/>
                <a:gd name="T2" fmla="*/ 8 w 36"/>
                <a:gd name="T3" fmla="*/ 10 h 36"/>
                <a:gd name="T4" fmla="*/ 3 w 36"/>
                <a:gd name="T5" fmla="*/ 12 h 36"/>
                <a:gd name="T6" fmla="*/ 1 w 36"/>
                <a:gd name="T7" fmla="*/ 13 h 36"/>
                <a:gd name="T8" fmla="*/ 0 w 36"/>
                <a:gd name="T9" fmla="*/ 16 h 36"/>
                <a:gd name="T10" fmla="*/ 2 w 36"/>
                <a:gd name="T11" fmla="*/ 18 h 36"/>
                <a:gd name="T12" fmla="*/ 2 w 36"/>
                <a:gd name="T13" fmla="*/ 18 h 36"/>
                <a:gd name="T14" fmla="*/ 7 w 36"/>
                <a:gd name="T15" fmla="*/ 16 h 36"/>
                <a:gd name="T16" fmla="*/ 12 w 36"/>
                <a:gd name="T17" fmla="*/ 14 h 36"/>
                <a:gd name="T18" fmla="*/ 13 w 36"/>
                <a:gd name="T19" fmla="*/ 14 h 36"/>
                <a:gd name="T20" fmla="*/ 13 w 36"/>
                <a:gd name="T21" fmla="*/ 15 h 36"/>
                <a:gd name="T22" fmla="*/ 9 w 36"/>
                <a:gd name="T23" fmla="*/ 26 h 36"/>
                <a:gd name="T24" fmla="*/ 7 w 36"/>
                <a:gd name="T25" fmla="*/ 27 h 36"/>
                <a:gd name="T26" fmla="*/ 7 w 36"/>
                <a:gd name="T27" fmla="*/ 27 h 36"/>
                <a:gd name="T28" fmla="*/ 4 w 36"/>
                <a:gd name="T29" fmla="*/ 26 h 36"/>
                <a:gd name="T30" fmla="*/ 4 w 36"/>
                <a:gd name="T31" fmla="*/ 26 h 36"/>
                <a:gd name="T32" fmla="*/ 2 w 36"/>
                <a:gd name="T33" fmla="*/ 27 h 36"/>
                <a:gd name="T34" fmla="*/ 2 w 36"/>
                <a:gd name="T35" fmla="*/ 28 h 36"/>
                <a:gd name="T36" fmla="*/ 5 w 36"/>
                <a:gd name="T37" fmla="*/ 35 h 36"/>
                <a:gd name="T38" fmla="*/ 7 w 36"/>
                <a:gd name="T39" fmla="*/ 36 h 36"/>
                <a:gd name="T40" fmla="*/ 10 w 36"/>
                <a:gd name="T41" fmla="*/ 35 h 36"/>
                <a:gd name="T42" fmla="*/ 12 w 36"/>
                <a:gd name="T43" fmla="*/ 31 h 36"/>
                <a:gd name="T44" fmla="*/ 22 w 36"/>
                <a:gd name="T45" fmla="*/ 9 h 36"/>
                <a:gd name="T46" fmla="*/ 23 w 36"/>
                <a:gd name="T47" fmla="*/ 5 h 36"/>
                <a:gd name="T48" fmla="*/ 35 w 36"/>
                <a:gd name="T49" fmla="*/ 0 h 36"/>
                <a:gd name="T50" fmla="*/ 28 w 36"/>
                <a:gd name="T51" fmla="*/ 3 h 36"/>
                <a:gd name="T52" fmla="*/ 32 w 36"/>
                <a:gd name="T53" fmla="*/ 3 h 36"/>
                <a:gd name="T54" fmla="*/ 33 w 36"/>
                <a:gd name="T55" fmla="*/ 3 h 36"/>
                <a:gd name="T56" fmla="*/ 36 w 36"/>
                <a:gd name="T57" fmla="*/ 2 h 36"/>
                <a:gd name="T58" fmla="*/ 35 w 36"/>
                <a:gd name="T59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6" h="36">
                  <a:moveTo>
                    <a:pt x="23" y="5"/>
                  </a:moveTo>
                  <a:cubicBezTo>
                    <a:pt x="18" y="7"/>
                    <a:pt x="13" y="8"/>
                    <a:pt x="8" y="10"/>
                  </a:cubicBezTo>
                  <a:cubicBezTo>
                    <a:pt x="6" y="11"/>
                    <a:pt x="5" y="11"/>
                    <a:pt x="3" y="12"/>
                  </a:cubicBezTo>
                  <a:cubicBezTo>
                    <a:pt x="2" y="12"/>
                    <a:pt x="2" y="13"/>
                    <a:pt x="1" y="13"/>
                  </a:cubicBezTo>
                  <a:cubicBezTo>
                    <a:pt x="0" y="14"/>
                    <a:pt x="0" y="14"/>
                    <a:pt x="0" y="16"/>
                  </a:cubicBezTo>
                  <a:cubicBezTo>
                    <a:pt x="0" y="17"/>
                    <a:pt x="1" y="18"/>
                    <a:pt x="2" y="18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4" y="18"/>
                    <a:pt x="6" y="17"/>
                    <a:pt x="7" y="16"/>
                  </a:cubicBezTo>
                  <a:cubicBezTo>
                    <a:pt x="9" y="15"/>
                    <a:pt x="10" y="15"/>
                    <a:pt x="12" y="14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2" y="19"/>
                    <a:pt x="10" y="22"/>
                    <a:pt x="9" y="26"/>
                  </a:cubicBezTo>
                  <a:cubicBezTo>
                    <a:pt x="8" y="27"/>
                    <a:pt x="8" y="27"/>
                    <a:pt x="7" y="27"/>
                  </a:cubicBezTo>
                  <a:cubicBezTo>
                    <a:pt x="7" y="27"/>
                    <a:pt x="7" y="27"/>
                    <a:pt x="7" y="27"/>
                  </a:cubicBezTo>
                  <a:cubicBezTo>
                    <a:pt x="6" y="26"/>
                    <a:pt x="5" y="26"/>
                    <a:pt x="4" y="26"/>
                  </a:cubicBezTo>
                  <a:cubicBezTo>
                    <a:pt x="4" y="26"/>
                    <a:pt x="4" y="26"/>
                    <a:pt x="4" y="26"/>
                  </a:cubicBezTo>
                  <a:cubicBezTo>
                    <a:pt x="3" y="26"/>
                    <a:pt x="3" y="27"/>
                    <a:pt x="2" y="27"/>
                  </a:cubicBezTo>
                  <a:cubicBezTo>
                    <a:pt x="2" y="28"/>
                    <a:pt x="2" y="28"/>
                    <a:pt x="2" y="28"/>
                  </a:cubicBezTo>
                  <a:cubicBezTo>
                    <a:pt x="2" y="31"/>
                    <a:pt x="3" y="33"/>
                    <a:pt x="5" y="35"/>
                  </a:cubicBezTo>
                  <a:cubicBezTo>
                    <a:pt x="6" y="36"/>
                    <a:pt x="6" y="36"/>
                    <a:pt x="7" y="36"/>
                  </a:cubicBezTo>
                  <a:cubicBezTo>
                    <a:pt x="8" y="36"/>
                    <a:pt x="9" y="36"/>
                    <a:pt x="10" y="35"/>
                  </a:cubicBezTo>
                  <a:cubicBezTo>
                    <a:pt x="11" y="34"/>
                    <a:pt x="11" y="33"/>
                    <a:pt x="12" y="31"/>
                  </a:cubicBezTo>
                  <a:cubicBezTo>
                    <a:pt x="16" y="24"/>
                    <a:pt x="19" y="17"/>
                    <a:pt x="22" y="9"/>
                  </a:cubicBezTo>
                  <a:cubicBezTo>
                    <a:pt x="22" y="8"/>
                    <a:pt x="22" y="6"/>
                    <a:pt x="23" y="5"/>
                  </a:cubicBezTo>
                  <a:moveTo>
                    <a:pt x="35" y="0"/>
                  </a:moveTo>
                  <a:cubicBezTo>
                    <a:pt x="33" y="1"/>
                    <a:pt x="31" y="2"/>
                    <a:pt x="28" y="3"/>
                  </a:cubicBezTo>
                  <a:cubicBezTo>
                    <a:pt x="30" y="3"/>
                    <a:pt x="31" y="3"/>
                    <a:pt x="32" y="3"/>
                  </a:cubicBezTo>
                  <a:cubicBezTo>
                    <a:pt x="32" y="3"/>
                    <a:pt x="33" y="3"/>
                    <a:pt x="33" y="3"/>
                  </a:cubicBezTo>
                  <a:cubicBezTo>
                    <a:pt x="34" y="3"/>
                    <a:pt x="35" y="3"/>
                    <a:pt x="36" y="2"/>
                  </a:cubicBezTo>
                  <a:cubicBezTo>
                    <a:pt x="36" y="1"/>
                    <a:pt x="36" y="0"/>
                    <a:pt x="35" y="0"/>
                  </a:cubicBezTo>
                </a:path>
              </a:pathLst>
            </a:custGeom>
            <a:solidFill>
              <a:srgbClr val="C35A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14" name="Freeform 207"/>
            <p:cNvSpPr>
              <a:spLocks/>
            </p:cNvSpPr>
            <p:nvPr/>
          </p:nvSpPr>
          <p:spPr bwMode="auto">
            <a:xfrm>
              <a:off x="4668656" y="6224588"/>
              <a:ext cx="112713" cy="55563"/>
            </a:xfrm>
            <a:custGeom>
              <a:avLst/>
              <a:gdLst>
                <a:gd name="T0" fmla="*/ 4 w 43"/>
                <a:gd name="T1" fmla="*/ 0 h 21"/>
                <a:gd name="T2" fmla="*/ 0 w 43"/>
                <a:gd name="T3" fmla="*/ 4 h 21"/>
                <a:gd name="T4" fmla="*/ 0 w 43"/>
                <a:gd name="T5" fmla="*/ 4 h 21"/>
                <a:gd name="T6" fmla="*/ 3 w 43"/>
                <a:gd name="T7" fmla="*/ 6 h 21"/>
                <a:gd name="T8" fmla="*/ 12 w 43"/>
                <a:gd name="T9" fmla="*/ 14 h 21"/>
                <a:gd name="T10" fmla="*/ 24 w 43"/>
                <a:gd name="T11" fmla="*/ 20 h 21"/>
                <a:gd name="T12" fmla="*/ 33 w 43"/>
                <a:gd name="T13" fmla="*/ 21 h 21"/>
                <a:gd name="T14" fmla="*/ 39 w 43"/>
                <a:gd name="T15" fmla="*/ 20 h 21"/>
                <a:gd name="T16" fmla="*/ 42 w 43"/>
                <a:gd name="T17" fmla="*/ 19 h 21"/>
                <a:gd name="T18" fmla="*/ 43 w 43"/>
                <a:gd name="T19" fmla="*/ 17 h 21"/>
                <a:gd name="T20" fmla="*/ 41 w 43"/>
                <a:gd name="T21" fmla="*/ 15 h 21"/>
                <a:gd name="T22" fmla="*/ 38 w 43"/>
                <a:gd name="T23" fmla="*/ 15 h 21"/>
                <a:gd name="T24" fmla="*/ 35 w 43"/>
                <a:gd name="T25" fmla="*/ 15 h 21"/>
                <a:gd name="T26" fmla="*/ 34 w 43"/>
                <a:gd name="T27" fmla="*/ 15 h 21"/>
                <a:gd name="T28" fmla="*/ 19 w 43"/>
                <a:gd name="T29" fmla="*/ 11 h 21"/>
                <a:gd name="T30" fmla="*/ 6 w 43"/>
                <a:gd name="T31" fmla="*/ 2 h 21"/>
                <a:gd name="T32" fmla="*/ 4 w 43"/>
                <a:gd name="T33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3" h="21">
                  <a:moveTo>
                    <a:pt x="4" y="0"/>
                  </a:moveTo>
                  <a:cubicBezTo>
                    <a:pt x="3" y="2"/>
                    <a:pt x="1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5"/>
                    <a:pt x="2" y="6"/>
                    <a:pt x="3" y="6"/>
                  </a:cubicBezTo>
                  <a:cubicBezTo>
                    <a:pt x="6" y="9"/>
                    <a:pt x="9" y="11"/>
                    <a:pt x="12" y="14"/>
                  </a:cubicBezTo>
                  <a:cubicBezTo>
                    <a:pt x="16" y="16"/>
                    <a:pt x="20" y="18"/>
                    <a:pt x="24" y="20"/>
                  </a:cubicBezTo>
                  <a:cubicBezTo>
                    <a:pt x="27" y="20"/>
                    <a:pt x="30" y="21"/>
                    <a:pt x="33" y="21"/>
                  </a:cubicBezTo>
                  <a:cubicBezTo>
                    <a:pt x="35" y="21"/>
                    <a:pt x="37" y="21"/>
                    <a:pt x="39" y="20"/>
                  </a:cubicBezTo>
                  <a:cubicBezTo>
                    <a:pt x="40" y="20"/>
                    <a:pt x="41" y="19"/>
                    <a:pt x="42" y="19"/>
                  </a:cubicBezTo>
                  <a:cubicBezTo>
                    <a:pt x="42" y="18"/>
                    <a:pt x="43" y="18"/>
                    <a:pt x="43" y="17"/>
                  </a:cubicBezTo>
                  <a:cubicBezTo>
                    <a:pt x="43" y="16"/>
                    <a:pt x="42" y="15"/>
                    <a:pt x="41" y="15"/>
                  </a:cubicBezTo>
                  <a:cubicBezTo>
                    <a:pt x="40" y="15"/>
                    <a:pt x="39" y="15"/>
                    <a:pt x="38" y="15"/>
                  </a:cubicBezTo>
                  <a:cubicBezTo>
                    <a:pt x="37" y="15"/>
                    <a:pt x="36" y="15"/>
                    <a:pt x="35" y="15"/>
                  </a:cubicBezTo>
                  <a:cubicBezTo>
                    <a:pt x="35" y="15"/>
                    <a:pt x="34" y="15"/>
                    <a:pt x="34" y="15"/>
                  </a:cubicBezTo>
                  <a:cubicBezTo>
                    <a:pt x="28" y="15"/>
                    <a:pt x="24" y="13"/>
                    <a:pt x="19" y="11"/>
                  </a:cubicBezTo>
                  <a:cubicBezTo>
                    <a:pt x="14" y="8"/>
                    <a:pt x="10" y="5"/>
                    <a:pt x="6" y="2"/>
                  </a:cubicBezTo>
                  <a:cubicBezTo>
                    <a:pt x="5" y="1"/>
                    <a:pt x="5" y="1"/>
                    <a:pt x="4" y="0"/>
                  </a:cubicBezTo>
                </a:path>
              </a:pathLst>
            </a:custGeom>
            <a:solidFill>
              <a:srgbClr val="C35A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15" name="Freeform 208"/>
            <p:cNvSpPr>
              <a:spLocks/>
            </p:cNvSpPr>
            <p:nvPr/>
          </p:nvSpPr>
          <p:spPr bwMode="auto">
            <a:xfrm>
              <a:off x="4398781" y="6340475"/>
              <a:ext cx="34925" cy="12700"/>
            </a:xfrm>
            <a:custGeom>
              <a:avLst/>
              <a:gdLst>
                <a:gd name="T0" fmla="*/ 13 w 13"/>
                <a:gd name="T1" fmla="*/ 0 h 5"/>
                <a:gd name="T2" fmla="*/ 6 w 13"/>
                <a:gd name="T3" fmla="*/ 0 h 5"/>
                <a:gd name="T4" fmla="*/ 4 w 13"/>
                <a:gd name="T5" fmla="*/ 0 h 5"/>
                <a:gd name="T6" fmla="*/ 2 w 13"/>
                <a:gd name="T7" fmla="*/ 0 h 5"/>
                <a:gd name="T8" fmla="*/ 1 w 13"/>
                <a:gd name="T9" fmla="*/ 1 h 5"/>
                <a:gd name="T10" fmla="*/ 1 w 13"/>
                <a:gd name="T11" fmla="*/ 4 h 5"/>
                <a:gd name="T12" fmla="*/ 3 w 13"/>
                <a:gd name="T13" fmla="*/ 5 h 5"/>
                <a:gd name="T14" fmla="*/ 3 w 13"/>
                <a:gd name="T15" fmla="*/ 5 h 5"/>
                <a:gd name="T16" fmla="*/ 5 w 13"/>
                <a:gd name="T17" fmla="*/ 5 h 5"/>
                <a:gd name="T18" fmla="*/ 12 w 13"/>
                <a:gd name="T19" fmla="*/ 1 h 5"/>
                <a:gd name="T20" fmla="*/ 13 w 13"/>
                <a:gd name="T2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5">
                  <a:moveTo>
                    <a:pt x="13" y="0"/>
                  </a:moveTo>
                  <a:cubicBezTo>
                    <a:pt x="11" y="0"/>
                    <a:pt x="8" y="0"/>
                    <a:pt x="6" y="0"/>
                  </a:cubicBezTo>
                  <a:cubicBezTo>
                    <a:pt x="5" y="0"/>
                    <a:pt x="4" y="0"/>
                    <a:pt x="4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2"/>
                    <a:pt x="0" y="3"/>
                    <a:pt x="1" y="4"/>
                  </a:cubicBezTo>
                  <a:cubicBezTo>
                    <a:pt x="1" y="5"/>
                    <a:pt x="2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5"/>
                    <a:pt x="4" y="5"/>
                    <a:pt x="5" y="5"/>
                  </a:cubicBezTo>
                  <a:cubicBezTo>
                    <a:pt x="7" y="3"/>
                    <a:pt x="10" y="2"/>
                    <a:pt x="12" y="1"/>
                  </a:cubicBezTo>
                  <a:cubicBezTo>
                    <a:pt x="12" y="1"/>
                    <a:pt x="13" y="0"/>
                    <a:pt x="13" y="0"/>
                  </a:cubicBezTo>
                </a:path>
              </a:pathLst>
            </a:custGeom>
            <a:solidFill>
              <a:srgbClr val="C35A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16" name="Freeform 209"/>
            <p:cNvSpPr>
              <a:spLocks/>
            </p:cNvSpPr>
            <p:nvPr/>
          </p:nvSpPr>
          <p:spPr bwMode="auto">
            <a:xfrm>
              <a:off x="4438469" y="6340475"/>
              <a:ext cx="19050" cy="26988"/>
            </a:xfrm>
            <a:custGeom>
              <a:avLst/>
              <a:gdLst>
                <a:gd name="T0" fmla="*/ 4 w 7"/>
                <a:gd name="T1" fmla="*/ 0 h 10"/>
                <a:gd name="T2" fmla="*/ 1 w 7"/>
                <a:gd name="T3" fmla="*/ 0 h 10"/>
                <a:gd name="T4" fmla="*/ 0 w 7"/>
                <a:gd name="T5" fmla="*/ 1 h 10"/>
                <a:gd name="T6" fmla="*/ 2 w 7"/>
                <a:gd name="T7" fmla="*/ 9 h 10"/>
                <a:gd name="T8" fmla="*/ 4 w 7"/>
                <a:gd name="T9" fmla="*/ 10 h 10"/>
                <a:gd name="T10" fmla="*/ 5 w 7"/>
                <a:gd name="T11" fmla="*/ 10 h 10"/>
                <a:gd name="T12" fmla="*/ 7 w 7"/>
                <a:gd name="T13" fmla="*/ 8 h 10"/>
                <a:gd name="T14" fmla="*/ 4 w 7"/>
                <a:gd name="T15" fmla="*/ 0 h 10"/>
                <a:gd name="T16" fmla="*/ 4 w 7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10">
                  <a:moveTo>
                    <a:pt x="4" y="0"/>
                  </a:moveTo>
                  <a:cubicBezTo>
                    <a:pt x="3" y="0"/>
                    <a:pt x="2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4"/>
                    <a:pt x="1" y="6"/>
                    <a:pt x="2" y="9"/>
                  </a:cubicBezTo>
                  <a:cubicBezTo>
                    <a:pt x="3" y="9"/>
                    <a:pt x="3" y="9"/>
                    <a:pt x="4" y="10"/>
                  </a:cubicBezTo>
                  <a:cubicBezTo>
                    <a:pt x="4" y="10"/>
                    <a:pt x="4" y="10"/>
                    <a:pt x="5" y="10"/>
                  </a:cubicBezTo>
                  <a:cubicBezTo>
                    <a:pt x="6" y="10"/>
                    <a:pt x="7" y="9"/>
                    <a:pt x="7" y="8"/>
                  </a:cubicBezTo>
                  <a:cubicBezTo>
                    <a:pt x="7" y="5"/>
                    <a:pt x="6" y="2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rgbClr val="C35A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17" name="Freeform 210"/>
            <p:cNvSpPr>
              <a:spLocks/>
            </p:cNvSpPr>
            <p:nvPr/>
          </p:nvSpPr>
          <p:spPr bwMode="auto">
            <a:xfrm>
              <a:off x="4757556" y="6110288"/>
              <a:ext cx="20638" cy="23813"/>
            </a:xfrm>
            <a:custGeom>
              <a:avLst/>
              <a:gdLst>
                <a:gd name="T0" fmla="*/ 3 w 8"/>
                <a:gd name="T1" fmla="*/ 0 h 9"/>
                <a:gd name="T2" fmla="*/ 0 w 8"/>
                <a:gd name="T3" fmla="*/ 2 h 9"/>
                <a:gd name="T4" fmla="*/ 4 w 8"/>
                <a:gd name="T5" fmla="*/ 9 h 9"/>
                <a:gd name="T6" fmla="*/ 5 w 8"/>
                <a:gd name="T7" fmla="*/ 9 h 9"/>
                <a:gd name="T8" fmla="*/ 7 w 8"/>
                <a:gd name="T9" fmla="*/ 9 h 9"/>
                <a:gd name="T10" fmla="*/ 8 w 8"/>
                <a:gd name="T11" fmla="*/ 6 h 9"/>
                <a:gd name="T12" fmla="*/ 4 w 8"/>
                <a:gd name="T13" fmla="*/ 0 h 9"/>
                <a:gd name="T14" fmla="*/ 3 w 8"/>
                <a:gd name="T15" fmla="*/ 0 h 9"/>
                <a:gd name="T16" fmla="*/ 3 w 8"/>
                <a:gd name="T1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9">
                  <a:moveTo>
                    <a:pt x="3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0" y="5"/>
                    <a:pt x="2" y="7"/>
                    <a:pt x="4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6" y="9"/>
                    <a:pt x="6" y="9"/>
                    <a:pt x="7" y="9"/>
                  </a:cubicBezTo>
                  <a:cubicBezTo>
                    <a:pt x="8" y="8"/>
                    <a:pt x="8" y="7"/>
                    <a:pt x="8" y="6"/>
                  </a:cubicBezTo>
                  <a:cubicBezTo>
                    <a:pt x="7" y="4"/>
                    <a:pt x="6" y="2"/>
                    <a:pt x="4" y="0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rgbClr val="C35A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18" name="Freeform 211"/>
            <p:cNvSpPr>
              <a:spLocks/>
            </p:cNvSpPr>
            <p:nvPr/>
          </p:nvSpPr>
          <p:spPr bwMode="auto">
            <a:xfrm>
              <a:off x="4238444" y="5903913"/>
              <a:ext cx="638175" cy="566738"/>
            </a:xfrm>
            <a:custGeom>
              <a:avLst/>
              <a:gdLst>
                <a:gd name="T0" fmla="*/ 209 w 242"/>
                <a:gd name="T1" fmla="*/ 0 h 214"/>
                <a:gd name="T2" fmla="*/ 209 w 242"/>
                <a:gd name="T3" fmla="*/ 3 h 214"/>
                <a:gd name="T4" fmla="*/ 207 w 242"/>
                <a:gd name="T5" fmla="*/ 10 h 214"/>
                <a:gd name="T6" fmla="*/ 207 w 242"/>
                <a:gd name="T7" fmla="*/ 14 h 214"/>
                <a:gd name="T8" fmla="*/ 218 w 242"/>
                <a:gd name="T9" fmla="*/ 31 h 214"/>
                <a:gd name="T10" fmla="*/ 230 w 242"/>
                <a:gd name="T11" fmla="*/ 69 h 214"/>
                <a:gd name="T12" fmla="*/ 226 w 242"/>
                <a:gd name="T13" fmla="*/ 118 h 214"/>
                <a:gd name="T14" fmla="*/ 204 w 242"/>
                <a:gd name="T15" fmla="*/ 159 h 214"/>
                <a:gd name="T16" fmla="*/ 169 w 242"/>
                <a:gd name="T17" fmla="*/ 188 h 214"/>
                <a:gd name="T18" fmla="*/ 128 w 242"/>
                <a:gd name="T19" fmla="*/ 202 h 214"/>
                <a:gd name="T20" fmla="*/ 113 w 242"/>
                <a:gd name="T21" fmla="*/ 203 h 214"/>
                <a:gd name="T22" fmla="*/ 75 w 242"/>
                <a:gd name="T23" fmla="*/ 197 h 214"/>
                <a:gd name="T24" fmla="*/ 18 w 242"/>
                <a:gd name="T25" fmla="*/ 156 h 214"/>
                <a:gd name="T26" fmla="*/ 17 w 242"/>
                <a:gd name="T27" fmla="*/ 156 h 214"/>
                <a:gd name="T28" fmla="*/ 1 w 242"/>
                <a:gd name="T29" fmla="*/ 148 h 214"/>
                <a:gd name="T30" fmla="*/ 0 w 242"/>
                <a:gd name="T31" fmla="*/ 147 h 214"/>
                <a:gd name="T32" fmla="*/ 4 w 242"/>
                <a:gd name="T33" fmla="*/ 154 h 214"/>
                <a:gd name="T34" fmla="*/ 22 w 242"/>
                <a:gd name="T35" fmla="*/ 177 h 214"/>
                <a:gd name="T36" fmla="*/ 53 w 242"/>
                <a:gd name="T37" fmla="*/ 199 h 214"/>
                <a:gd name="T38" fmla="*/ 69 w 242"/>
                <a:gd name="T39" fmla="*/ 206 h 214"/>
                <a:gd name="T40" fmla="*/ 74 w 242"/>
                <a:gd name="T41" fmla="*/ 208 h 214"/>
                <a:gd name="T42" fmla="*/ 77 w 242"/>
                <a:gd name="T43" fmla="*/ 209 h 214"/>
                <a:gd name="T44" fmla="*/ 94 w 242"/>
                <a:gd name="T45" fmla="*/ 213 h 214"/>
                <a:gd name="T46" fmla="*/ 113 w 242"/>
                <a:gd name="T47" fmla="*/ 214 h 214"/>
                <a:gd name="T48" fmla="*/ 123 w 242"/>
                <a:gd name="T49" fmla="*/ 214 h 214"/>
                <a:gd name="T50" fmla="*/ 143 w 242"/>
                <a:gd name="T51" fmla="*/ 210 h 214"/>
                <a:gd name="T52" fmla="*/ 166 w 242"/>
                <a:gd name="T53" fmla="*/ 203 h 214"/>
                <a:gd name="T54" fmla="*/ 190 w 242"/>
                <a:gd name="T55" fmla="*/ 188 h 214"/>
                <a:gd name="T56" fmla="*/ 213 w 242"/>
                <a:gd name="T57" fmla="*/ 166 h 214"/>
                <a:gd name="T58" fmla="*/ 234 w 242"/>
                <a:gd name="T59" fmla="*/ 128 h 214"/>
                <a:gd name="T60" fmla="*/ 241 w 242"/>
                <a:gd name="T61" fmla="*/ 98 h 214"/>
                <a:gd name="T62" fmla="*/ 238 w 242"/>
                <a:gd name="T63" fmla="*/ 54 h 214"/>
                <a:gd name="T64" fmla="*/ 225 w 242"/>
                <a:gd name="T65" fmla="*/ 23 h 214"/>
                <a:gd name="T66" fmla="*/ 219 w 242"/>
                <a:gd name="T67" fmla="*/ 13 h 214"/>
                <a:gd name="T68" fmla="*/ 209 w 242"/>
                <a:gd name="T69" fmla="*/ 0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42" h="214">
                  <a:moveTo>
                    <a:pt x="209" y="0"/>
                  </a:moveTo>
                  <a:cubicBezTo>
                    <a:pt x="209" y="1"/>
                    <a:pt x="209" y="2"/>
                    <a:pt x="209" y="3"/>
                  </a:cubicBezTo>
                  <a:cubicBezTo>
                    <a:pt x="209" y="5"/>
                    <a:pt x="208" y="8"/>
                    <a:pt x="207" y="10"/>
                  </a:cubicBezTo>
                  <a:cubicBezTo>
                    <a:pt x="207" y="11"/>
                    <a:pt x="207" y="13"/>
                    <a:pt x="207" y="14"/>
                  </a:cubicBezTo>
                  <a:cubicBezTo>
                    <a:pt x="211" y="19"/>
                    <a:pt x="215" y="25"/>
                    <a:pt x="218" y="31"/>
                  </a:cubicBezTo>
                  <a:cubicBezTo>
                    <a:pt x="224" y="43"/>
                    <a:pt x="228" y="56"/>
                    <a:pt x="230" y="69"/>
                  </a:cubicBezTo>
                  <a:cubicBezTo>
                    <a:pt x="232" y="86"/>
                    <a:pt x="231" y="102"/>
                    <a:pt x="226" y="118"/>
                  </a:cubicBezTo>
                  <a:cubicBezTo>
                    <a:pt x="222" y="133"/>
                    <a:pt x="214" y="147"/>
                    <a:pt x="204" y="159"/>
                  </a:cubicBezTo>
                  <a:cubicBezTo>
                    <a:pt x="194" y="171"/>
                    <a:pt x="182" y="181"/>
                    <a:pt x="169" y="188"/>
                  </a:cubicBezTo>
                  <a:cubicBezTo>
                    <a:pt x="156" y="196"/>
                    <a:pt x="142" y="200"/>
                    <a:pt x="128" y="202"/>
                  </a:cubicBezTo>
                  <a:cubicBezTo>
                    <a:pt x="123" y="202"/>
                    <a:pt x="118" y="203"/>
                    <a:pt x="113" y="203"/>
                  </a:cubicBezTo>
                  <a:cubicBezTo>
                    <a:pt x="101" y="203"/>
                    <a:pt x="89" y="201"/>
                    <a:pt x="75" y="197"/>
                  </a:cubicBezTo>
                  <a:cubicBezTo>
                    <a:pt x="53" y="190"/>
                    <a:pt x="32" y="176"/>
                    <a:pt x="18" y="156"/>
                  </a:cubicBezTo>
                  <a:cubicBezTo>
                    <a:pt x="18" y="156"/>
                    <a:pt x="17" y="156"/>
                    <a:pt x="17" y="156"/>
                  </a:cubicBezTo>
                  <a:cubicBezTo>
                    <a:pt x="12" y="154"/>
                    <a:pt x="7" y="151"/>
                    <a:pt x="1" y="148"/>
                  </a:cubicBezTo>
                  <a:cubicBezTo>
                    <a:pt x="1" y="148"/>
                    <a:pt x="1" y="148"/>
                    <a:pt x="0" y="147"/>
                  </a:cubicBezTo>
                  <a:cubicBezTo>
                    <a:pt x="1" y="150"/>
                    <a:pt x="3" y="152"/>
                    <a:pt x="4" y="154"/>
                  </a:cubicBezTo>
                  <a:cubicBezTo>
                    <a:pt x="9" y="162"/>
                    <a:pt x="15" y="170"/>
                    <a:pt x="22" y="177"/>
                  </a:cubicBezTo>
                  <a:cubicBezTo>
                    <a:pt x="31" y="185"/>
                    <a:pt x="41" y="193"/>
                    <a:pt x="53" y="199"/>
                  </a:cubicBezTo>
                  <a:cubicBezTo>
                    <a:pt x="58" y="202"/>
                    <a:pt x="64" y="204"/>
                    <a:pt x="69" y="206"/>
                  </a:cubicBezTo>
                  <a:cubicBezTo>
                    <a:pt x="71" y="207"/>
                    <a:pt x="72" y="207"/>
                    <a:pt x="74" y="208"/>
                  </a:cubicBezTo>
                  <a:cubicBezTo>
                    <a:pt x="77" y="209"/>
                    <a:pt x="77" y="209"/>
                    <a:pt x="77" y="209"/>
                  </a:cubicBezTo>
                  <a:cubicBezTo>
                    <a:pt x="81" y="210"/>
                    <a:pt x="87" y="212"/>
                    <a:pt x="94" y="213"/>
                  </a:cubicBezTo>
                  <a:cubicBezTo>
                    <a:pt x="100" y="214"/>
                    <a:pt x="106" y="214"/>
                    <a:pt x="113" y="214"/>
                  </a:cubicBezTo>
                  <a:cubicBezTo>
                    <a:pt x="116" y="214"/>
                    <a:pt x="120" y="214"/>
                    <a:pt x="123" y="214"/>
                  </a:cubicBezTo>
                  <a:cubicBezTo>
                    <a:pt x="130" y="213"/>
                    <a:pt x="136" y="212"/>
                    <a:pt x="143" y="210"/>
                  </a:cubicBezTo>
                  <a:cubicBezTo>
                    <a:pt x="150" y="209"/>
                    <a:pt x="158" y="206"/>
                    <a:pt x="166" y="203"/>
                  </a:cubicBezTo>
                  <a:cubicBezTo>
                    <a:pt x="174" y="199"/>
                    <a:pt x="182" y="194"/>
                    <a:pt x="190" y="188"/>
                  </a:cubicBezTo>
                  <a:cubicBezTo>
                    <a:pt x="198" y="182"/>
                    <a:pt x="206" y="175"/>
                    <a:pt x="213" y="166"/>
                  </a:cubicBezTo>
                  <a:cubicBezTo>
                    <a:pt x="222" y="154"/>
                    <a:pt x="229" y="142"/>
                    <a:pt x="234" y="128"/>
                  </a:cubicBezTo>
                  <a:cubicBezTo>
                    <a:pt x="238" y="117"/>
                    <a:pt x="240" y="107"/>
                    <a:pt x="241" y="98"/>
                  </a:cubicBezTo>
                  <a:cubicBezTo>
                    <a:pt x="242" y="83"/>
                    <a:pt x="241" y="68"/>
                    <a:pt x="238" y="54"/>
                  </a:cubicBezTo>
                  <a:cubicBezTo>
                    <a:pt x="235" y="44"/>
                    <a:pt x="231" y="34"/>
                    <a:pt x="225" y="23"/>
                  </a:cubicBezTo>
                  <a:cubicBezTo>
                    <a:pt x="223" y="20"/>
                    <a:pt x="221" y="16"/>
                    <a:pt x="219" y="13"/>
                  </a:cubicBezTo>
                  <a:cubicBezTo>
                    <a:pt x="216" y="8"/>
                    <a:pt x="212" y="4"/>
                    <a:pt x="209" y="0"/>
                  </a:cubicBezTo>
                </a:path>
              </a:pathLst>
            </a:custGeom>
            <a:solidFill>
              <a:srgbClr val="EA8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19" name="Freeform 212"/>
            <p:cNvSpPr>
              <a:spLocks noEditPoints="1"/>
            </p:cNvSpPr>
            <p:nvPr/>
          </p:nvSpPr>
          <p:spPr bwMode="auto">
            <a:xfrm>
              <a:off x="4314644" y="5838825"/>
              <a:ext cx="454025" cy="128588"/>
            </a:xfrm>
            <a:custGeom>
              <a:avLst/>
              <a:gdLst>
                <a:gd name="T0" fmla="*/ 120 w 172"/>
                <a:gd name="T1" fmla="*/ 31 h 49"/>
                <a:gd name="T2" fmla="*/ 120 w 172"/>
                <a:gd name="T3" fmla="*/ 38 h 49"/>
                <a:gd name="T4" fmla="*/ 127 w 172"/>
                <a:gd name="T5" fmla="*/ 28 h 49"/>
                <a:gd name="T6" fmla="*/ 83 w 172"/>
                <a:gd name="T7" fmla="*/ 0 h 49"/>
                <a:gd name="T8" fmla="*/ 23 w 172"/>
                <a:gd name="T9" fmla="*/ 18 h 49"/>
                <a:gd name="T10" fmla="*/ 28 w 172"/>
                <a:gd name="T11" fmla="*/ 30 h 49"/>
                <a:gd name="T12" fmla="*/ 31 w 172"/>
                <a:gd name="T13" fmla="*/ 34 h 49"/>
                <a:gd name="T14" fmla="*/ 8 w 172"/>
                <a:gd name="T15" fmla="*/ 44 h 49"/>
                <a:gd name="T16" fmla="*/ 0 w 172"/>
                <a:gd name="T17" fmla="*/ 47 h 49"/>
                <a:gd name="T18" fmla="*/ 1 w 172"/>
                <a:gd name="T19" fmla="*/ 49 h 49"/>
                <a:gd name="T20" fmla="*/ 10 w 172"/>
                <a:gd name="T21" fmla="*/ 48 h 49"/>
                <a:gd name="T22" fmla="*/ 31 w 172"/>
                <a:gd name="T23" fmla="*/ 41 h 49"/>
                <a:gd name="T24" fmla="*/ 36 w 172"/>
                <a:gd name="T25" fmla="*/ 39 h 49"/>
                <a:gd name="T26" fmla="*/ 45 w 172"/>
                <a:gd name="T27" fmla="*/ 37 h 49"/>
                <a:gd name="T28" fmla="*/ 79 w 172"/>
                <a:gd name="T29" fmla="*/ 28 h 49"/>
                <a:gd name="T30" fmla="*/ 85 w 172"/>
                <a:gd name="T31" fmla="*/ 25 h 49"/>
                <a:gd name="T32" fmla="*/ 93 w 172"/>
                <a:gd name="T33" fmla="*/ 12 h 49"/>
                <a:gd name="T34" fmla="*/ 98 w 172"/>
                <a:gd name="T35" fmla="*/ 6 h 49"/>
                <a:gd name="T36" fmla="*/ 100 w 172"/>
                <a:gd name="T37" fmla="*/ 8 h 49"/>
                <a:gd name="T38" fmla="*/ 98 w 172"/>
                <a:gd name="T39" fmla="*/ 17 h 49"/>
                <a:gd name="T40" fmla="*/ 97 w 172"/>
                <a:gd name="T41" fmla="*/ 21 h 49"/>
                <a:gd name="T42" fmla="*/ 99 w 172"/>
                <a:gd name="T43" fmla="*/ 25 h 49"/>
                <a:gd name="T44" fmla="*/ 98 w 172"/>
                <a:gd name="T45" fmla="*/ 30 h 49"/>
                <a:gd name="T46" fmla="*/ 106 w 172"/>
                <a:gd name="T47" fmla="*/ 32 h 49"/>
                <a:gd name="T48" fmla="*/ 110 w 172"/>
                <a:gd name="T49" fmla="*/ 33 h 49"/>
                <a:gd name="T50" fmla="*/ 113 w 172"/>
                <a:gd name="T51" fmla="*/ 27 h 49"/>
                <a:gd name="T52" fmla="*/ 113 w 172"/>
                <a:gd name="T53" fmla="*/ 22 h 49"/>
                <a:gd name="T54" fmla="*/ 115 w 172"/>
                <a:gd name="T55" fmla="*/ 22 h 49"/>
                <a:gd name="T56" fmla="*/ 127 w 172"/>
                <a:gd name="T57" fmla="*/ 22 h 49"/>
                <a:gd name="T58" fmla="*/ 135 w 172"/>
                <a:gd name="T59" fmla="*/ 29 h 49"/>
                <a:gd name="T60" fmla="*/ 133 w 172"/>
                <a:gd name="T61" fmla="*/ 33 h 49"/>
                <a:gd name="T62" fmla="*/ 137 w 172"/>
                <a:gd name="T63" fmla="*/ 46 h 49"/>
                <a:gd name="T64" fmla="*/ 157 w 172"/>
                <a:gd name="T65" fmla="*/ 49 h 49"/>
                <a:gd name="T66" fmla="*/ 171 w 172"/>
                <a:gd name="T67" fmla="*/ 44 h 49"/>
                <a:gd name="T68" fmla="*/ 157 w 172"/>
                <a:gd name="T69" fmla="*/ 28 h 49"/>
                <a:gd name="T70" fmla="*/ 116 w 172"/>
                <a:gd name="T71" fmla="*/ 5 h 49"/>
                <a:gd name="T72" fmla="*/ 105 w 172"/>
                <a:gd name="T73" fmla="*/ 2 h 49"/>
                <a:gd name="T74" fmla="*/ 83 w 172"/>
                <a:gd name="T75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72" h="49">
                  <a:moveTo>
                    <a:pt x="126" y="28"/>
                  </a:moveTo>
                  <a:cubicBezTo>
                    <a:pt x="123" y="28"/>
                    <a:pt x="122" y="29"/>
                    <a:pt x="120" y="31"/>
                  </a:cubicBezTo>
                  <a:cubicBezTo>
                    <a:pt x="119" y="33"/>
                    <a:pt x="117" y="34"/>
                    <a:pt x="115" y="36"/>
                  </a:cubicBezTo>
                  <a:cubicBezTo>
                    <a:pt x="117" y="37"/>
                    <a:pt x="119" y="37"/>
                    <a:pt x="120" y="38"/>
                  </a:cubicBezTo>
                  <a:cubicBezTo>
                    <a:pt x="123" y="35"/>
                    <a:pt x="125" y="33"/>
                    <a:pt x="127" y="30"/>
                  </a:cubicBezTo>
                  <a:cubicBezTo>
                    <a:pt x="128" y="29"/>
                    <a:pt x="128" y="28"/>
                    <a:pt x="127" y="28"/>
                  </a:cubicBezTo>
                  <a:cubicBezTo>
                    <a:pt x="127" y="28"/>
                    <a:pt x="126" y="28"/>
                    <a:pt x="126" y="28"/>
                  </a:cubicBezTo>
                  <a:moveTo>
                    <a:pt x="83" y="0"/>
                  </a:moveTo>
                  <a:cubicBezTo>
                    <a:pt x="73" y="0"/>
                    <a:pt x="63" y="1"/>
                    <a:pt x="54" y="4"/>
                  </a:cubicBezTo>
                  <a:cubicBezTo>
                    <a:pt x="42" y="7"/>
                    <a:pt x="32" y="12"/>
                    <a:pt x="23" y="18"/>
                  </a:cubicBezTo>
                  <a:cubicBezTo>
                    <a:pt x="19" y="21"/>
                    <a:pt x="16" y="23"/>
                    <a:pt x="12" y="26"/>
                  </a:cubicBezTo>
                  <a:cubicBezTo>
                    <a:pt x="18" y="27"/>
                    <a:pt x="23" y="28"/>
                    <a:pt x="28" y="30"/>
                  </a:cubicBezTo>
                  <a:cubicBezTo>
                    <a:pt x="29" y="31"/>
                    <a:pt x="30" y="31"/>
                    <a:pt x="31" y="32"/>
                  </a:cubicBezTo>
                  <a:cubicBezTo>
                    <a:pt x="31" y="32"/>
                    <a:pt x="31" y="34"/>
                    <a:pt x="31" y="34"/>
                  </a:cubicBezTo>
                  <a:cubicBezTo>
                    <a:pt x="30" y="35"/>
                    <a:pt x="29" y="36"/>
                    <a:pt x="28" y="36"/>
                  </a:cubicBezTo>
                  <a:cubicBezTo>
                    <a:pt x="22" y="39"/>
                    <a:pt x="15" y="42"/>
                    <a:pt x="8" y="44"/>
                  </a:cubicBezTo>
                  <a:cubicBezTo>
                    <a:pt x="6" y="44"/>
                    <a:pt x="4" y="45"/>
                    <a:pt x="2" y="45"/>
                  </a:cubicBezTo>
                  <a:cubicBezTo>
                    <a:pt x="1" y="46"/>
                    <a:pt x="1" y="46"/>
                    <a:pt x="0" y="47"/>
                  </a:cubicBezTo>
                  <a:cubicBezTo>
                    <a:pt x="0" y="48"/>
                    <a:pt x="0" y="48"/>
                    <a:pt x="0" y="48"/>
                  </a:cubicBezTo>
                  <a:cubicBezTo>
                    <a:pt x="0" y="48"/>
                    <a:pt x="1" y="49"/>
                    <a:pt x="1" y="49"/>
                  </a:cubicBezTo>
                  <a:cubicBezTo>
                    <a:pt x="1" y="49"/>
                    <a:pt x="1" y="49"/>
                    <a:pt x="1" y="49"/>
                  </a:cubicBezTo>
                  <a:cubicBezTo>
                    <a:pt x="4" y="48"/>
                    <a:pt x="7" y="48"/>
                    <a:pt x="10" y="48"/>
                  </a:cubicBezTo>
                  <a:cubicBezTo>
                    <a:pt x="13" y="47"/>
                    <a:pt x="16" y="47"/>
                    <a:pt x="18" y="46"/>
                  </a:cubicBezTo>
                  <a:cubicBezTo>
                    <a:pt x="23" y="44"/>
                    <a:pt x="27" y="43"/>
                    <a:pt x="31" y="41"/>
                  </a:cubicBezTo>
                  <a:cubicBezTo>
                    <a:pt x="33" y="40"/>
                    <a:pt x="34" y="40"/>
                    <a:pt x="35" y="39"/>
                  </a:cubicBezTo>
                  <a:cubicBezTo>
                    <a:pt x="35" y="39"/>
                    <a:pt x="36" y="39"/>
                    <a:pt x="36" y="39"/>
                  </a:cubicBezTo>
                  <a:cubicBezTo>
                    <a:pt x="37" y="39"/>
                    <a:pt x="38" y="39"/>
                    <a:pt x="38" y="39"/>
                  </a:cubicBezTo>
                  <a:cubicBezTo>
                    <a:pt x="40" y="39"/>
                    <a:pt x="42" y="38"/>
                    <a:pt x="45" y="37"/>
                  </a:cubicBezTo>
                  <a:cubicBezTo>
                    <a:pt x="56" y="32"/>
                    <a:pt x="68" y="30"/>
                    <a:pt x="80" y="29"/>
                  </a:cubicBezTo>
                  <a:cubicBezTo>
                    <a:pt x="80" y="29"/>
                    <a:pt x="80" y="29"/>
                    <a:pt x="79" y="28"/>
                  </a:cubicBezTo>
                  <a:cubicBezTo>
                    <a:pt x="79" y="28"/>
                    <a:pt x="80" y="27"/>
                    <a:pt x="80" y="26"/>
                  </a:cubicBezTo>
                  <a:cubicBezTo>
                    <a:pt x="82" y="25"/>
                    <a:pt x="83" y="25"/>
                    <a:pt x="85" y="25"/>
                  </a:cubicBezTo>
                  <a:cubicBezTo>
                    <a:pt x="89" y="25"/>
                    <a:pt x="89" y="25"/>
                    <a:pt x="91" y="20"/>
                  </a:cubicBezTo>
                  <a:cubicBezTo>
                    <a:pt x="92" y="17"/>
                    <a:pt x="93" y="15"/>
                    <a:pt x="93" y="12"/>
                  </a:cubicBezTo>
                  <a:cubicBezTo>
                    <a:pt x="94" y="10"/>
                    <a:pt x="95" y="8"/>
                    <a:pt x="96" y="7"/>
                  </a:cubicBezTo>
                  <a:cubicBezTo>
                    <a:pt x="96" y="6"/>
                    <a:pt x="97" y="6"/>
                    <a:pt x="98" y="6"/>
                  </a:cubicBezTo>
                  <a:cubicBezTo>
                    <a:pt x="98" y="6"/>
                    <a:pt x="98" y="6"/>
                    <a:pt x="98" y="6"/>
                  </a:cubicBezTo>
                  <a:cubicBezTo>
                    <a:pt x="99" y="6"/>
                    <a:pt x="100" y="7"/>
                    <a:pt x="100" y="8"/>
                  </a:cubicBezTo>
                  <a:cubicBezTo>
                    <a:pt x="100" y="10"/>
                    <a:pt x="100" y="12"/>
                    <a:pt x="99" y="13"/>
                  </a:cubicBezTo>
                  <a:cubicBezTo>
                    <a:pt x="99" y="15"/>
                    <a:pt x="99" y="16"/>
                    <a:pt x="98" y="17"/>
                  </a:cubicBezTo>
                  <a:cubicBezTo>
                    <a:pt x="98" y="17"/>
                    <a:pt x="98" y="17"/>
                    <a:pt x="98" y="17"/>
                  </a:cubicBezTo>
                  <a:cubicBezTo>
                    <a:pt x="98" y="18"/>
                    <a:pt x="98" y="20"/>
                    <a:pt x="97" y="21"/>
                  </a:cubicBezTo>
                  <a:cubicBezTo>
                    <a:pt x="97" y="22"/>
                    <a:pt x="97" y="23"/>
                    <a:pt x="97" y="24"/>
                  </a:cubicBezTo>
                  <a:cubicBezTo>
                    <a:pt x="97" y="25"/>
                    <a:pt x="98" y="25"/>
                    <a:pt x="99" y="25"/>
                  </a:cubicBezTo>
                  <a:cubicBezTo>
                    <a:pt x="100" y="26"/>
                    <a:pt x="101" y="27"/>
                    <a:pt x="100" y="28"/>
                  </a:cubicBezTo>
                  <a:cubicBezTo>
                    <a:pt x="100" y="29"/>
                    <a:pt x="99" y="30"/>
                    <a:pt x="98" y="30"/>
                  </a:cubicBezTo>
                  <a:cubicBezTo>
                    <a:pt x="98" y="30"/>
                    <a:pt x="98" y="30"/>
                    <a:pt x="97" y="30"/>
                  </a:cubicBezTo>
                  <a:cubicBezTo>
                    <a:pt x="100" y="31"/>
                    <a:pt x="103" y="31"/>
                    <a:pt x="106" y="32"/>
                  </a:cubicBezTo>
                  <a:cubicBezTo>
                    <a:pt x="107" y="33"/>
                    <a:pt x="108" y="33"/>
                    <a:pt x="109" y="33"/>
                  </a:cubicBezTo>
                  <a:cubicBezTo>
                    <a:pt x="109" y="33"/>
                    <a:pt x="109" y="33"/>
                    <a:pt x="110" y="33"/>
                  </a:cubicBezTo>
                  <a:cubicBezTo>
                    <a:pt x="111" y="32"/>
                    <a:pt x="112" y="31"/>
                    <a:pt x="113" y="30"/>
                  </a:cubicBezTo>
                  <a:cubicBezTo>
                    <a:pt x="114" y="29"/>
                    <a:pt x="114" y="28"/>
                    <a:pt x="113" y="27"/>
                  </a:cubicBezTo>
                  <a:cubicBezTo>
                    <a:pt x="112" y="27"/>
                    <a:pt x="112" y="26"/>
                    <a:pt x="112" y="26"/>
                  </a:cubicBezTo>
                  <a:cubicBezTo>
                    <a:pt x="111" y="24"/>
                    <a:pt x="111" y="22"/>
                    <a:pt x="113" y="22"/>
                  </a:cubicBezTo>
                  <a:cubicBezTo>
                    <a:pt x="114" y="22"/>
                    <a:pt x="114" y="22"/>
                    <a:pt x="114" y="22"/>
                  </a:cubicBezTo>
                  <a:cubicBezTo>
                    <a:pt x="114" y="22"/>
                    <a:pt x="115" y="22"/>
                    <a:pt x="115" y="22"/>
                  </a:cubicBezTo>
                  <a:cubicBezTo>
                    <a:pt x="116" y="22"/>
                    <a:pt x="118" y="22"/>
                    <a:pt x="120" y="22"/>
                  </a:cubicBezTo>
                  <a:cubicBezTo>
                    <a:pt x="122" y="22"/>
                    <a:pt x="125" y="22"/>
                    <a:pt x="127" y="22"/>
                  </a:cubicBezTo>
                  <a:cubicBezTo>
                    <a:pt x="127" y="22"/>
                    <a:pt x="127" y="22"/>
                    <a:pt x="127" y="22"/>
                  </a:cubicBezTo>
                  <a:cubicBezTo>
                    <a:pt x="131" y="22"/>
                    <a:pt x="134" y="25"/>
                    <a:pt x="135" y="29"/>
                  </a:cubicBezTo>
                  <a:cubicBezTo>
                    <a:pt x="135" y="30"/>
                    <a:pt x="134" y="30"/>
                    <a:pt x="134" y="31"/>
                  </a:cubicBezTo>
                  <a:cubicBezTo>
                    <a:pt x="134" y="32"/>
                    <a:pt x="133" y="32"/>
                    <a:pt x="133" y="33"/>
                  </a:cubicBezTo>
                  <a:cubicBezTo>
                    <a:pt x="130" y="36"/>
                    <a:pt x="128" y="38"/>
                    <a:pt x="126" y="41"/>
                  </a:cubicBezTo>
                  <a:cubicBezTo>
                    <a:pt x="130" y="42"/>
                    <a:pt x="133" y="44"/>
                    <a:pt x="137" y="46"/>
                  </a:cubicBezTo>
                  <a:cubicBezTo>
                    <a:pt x="143" y="48"/>
                    <a:pt x="149" y="49"/>
                    <a:pt x="156" y="49"/>
                  </a:cubicBezTo>
                  <a:cubicBezTo>
                    <a:pt x="156" y="49"/>
                    <a:pt x="156" y="49"/>
                    <a:pt x="157" y="49"/>
                  </a:cubicBezTo>
                  <a:cubicBezTo>
                    <a:pt x="158" y="49"/>
                    <a:pt x="160" y="49"/>
                    <a:pt x="161" y="48"/>
                  </a:cubicBezTo>
                  <a:cubicBezTo>
                    <a:pt x="165" y="48"/>
                    <a:pt x="168" y="46"/>
                    <a:pt x="171" y="44"/>
                  </a:cubicBezTo>
                  <a:cubicBezTo>
                    <a:pt x="171" y="44"/>
                    <a:pt x="171" y="44"/>
                    <a:pt x="172" y="44"/>
                  </a:cubicBezTo>
                  <a:cubicBezTo>
                    <a:pt x="167" y="38"/>
                    <a:pt x="163" y="33"/>
                    <a:pt x="157" y="28"/>
                  </a:cubicBezTo>
                  <a:cubicBezTo>
                    <a:pt x="150" y="21"/>
                    <a:pt x="141" y="15"/>
                    <a:pt x="132" y="11"/>
                  </a:cubicBezTo>
                  <a:cubicBezTo>
                    <a:pt x="128" y="9"/>
                    <a:pt x="122" y="6"/>
                    <a:pt x="116" y="5"/>
                  </a:cubicBezTo>
                  <a:cubicBezTo>
                    <a:pt x="115" y="4"/>
                    <a:pt x="115" y="4"/>
                    <a:pt x="115" y="4"/>
                  </a:cubicBezTo>
                  <a:cubicBezTo>
                    <a:pt x="112" y="4"/>
                    <a:pt x="108" y="3"/>
                    <a:pt x="105" y="2"/>
                  </a:cubicBezTo>
                  <a:cubicBezTo>
                    <a:pt x="99" y="1"/>
                    <a:pt x="93" y="0"/>
                    <a:pt x="89" y="0"/>
                  </a:cubicBezTo>
                  <a:cubicBezTo>
                    <a:pt x="87" y="0"/>
                    <a:pt x="85" y="0"/>
                    <a:pt x="83" y="0"/>
                  </a:cubicBezTo>
                </a:path>
              </a:pathLst>
            </a:custGeom>
            <a:solidFill>
              <a:srgbClr val="FFE9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20" name="Freeform 213"/>
            <p:cNvSpPr>
              <a:spLocks/>
            </p:cNvSpPr>
            <p:nvPr/>
          </p:nvSpPr>
          <p:spPr bwMode="auto">
            <a:xfrm>
              <a:off x="4522606" y="5854700"/>
              <a:ext cx="58738" cy="63500"/>
            </a:xfrm>
            <a:custGeom>
              <a:avLst/>
              <a:gdLst>
                <a:gd name="T0" fmla="*/ 19 w 22"/>
                <a:gd name="T1" fmla="*/ 0 h 24"/>
                <a:gd name="T2" fmla="*/ 17 w 22"/>
                <a:gd name="T3" fmla="*/ 1 h 24"/>
                <a:gd name="T4" fmla="*/ 14 w 22"/>
                <a:gd name="T5" fmla="*/ 6 h 24"/>
                <a:gd name="T6" fmla="*/ 12 w 22"/>
                <a:gd name="T7" fmla="*/ 14 h 24"/>
                <a:gd name="T8" fmla="*/ 6 w 22"/>
                <a:gd name="T9" fmla="*/ 19 h 24"/>
                <a:gd name="T10" fmla="*/ 1 w 22"/>
                <a:gd name="T11" fmla="*/ 20 h 24"/>
                <a:gd name="T12" fmla="*/ 0 w 22"/>
                <a:gd name="T13" fmla="*/ 22 h 24"/>
                <a:gd name="T14" fmla="*/ 1 w 22"/>
                <a:gd name="T15" fmla="*/ 23 h 24"/>
                <a:gd name="T16" fmla="*/ 4 w 22"/>
                <a:gd name="T17" fmla="*/ 23 h 24"/>
                <a:gd name="T18" fmla="*/ 6 w 22"/>
                <a:gd name="T19" fmla="*/ 23 h 24"/>
                <a:gd name="T20" fmla="*/ 18 w 22"/>
                <a:gd name="T21" fmla="*/ 24 h 24"/>
                <a:gd name="T22" fmla="*/ 19 w 22"/>
                <a:gd name="T23" fmla="*/ 24 h 24"/>
                <a:gd name="T24" fmla="*/ 21 w 22"/>
                <a:gd name="T25" fmla="*/ 22 h 24"/>
                <a:gd name="T26" fmla="*/ 20 w 22"/>
                <a:gd name="T27" fmla="*/ 19 h 24"/>
                <a:gd name="T28" fmla="*/ 18 w 22"/>
                <a:gd name="T29" fmla="*/ 18 h 24"/>
                <a:gd name="T30" fmla="*/ 18 w 22"/>
                <a:gd name="T31" fmla="*/ 15 h 24"/>
                <a:gd name="T32" fmla="*/ 19 w 22"/>
                <a:gd name="T33" fmla="*/ 11 h 24"/>
                <a:gd name="T34" fmla="*/ 19 w 22"/>
                <a:gd name="T35" fmla="*/ 11 h 24"/>
                <a:gd name="T36" fmla="*/ 20 w 22"/>
                <a:gd name="T37" fmla="*/ 7 h 24"/>
                <a:gd name="T38" fmla="*/ 21 w 22"/>
                <a:gd name="T39" fmla="*/ 2 h 24"/>
                <a:gd name="T40" fmla="*/ 19 w 22"/>
                <a:gd name="T41" fmla="*/ 0 h 24"/>
                <a:gd name="T42" fmla="*/ 19 w 22"/>
                <a:gd name="T4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2" h="24">
                  <a:moveTo>
                    <a:pt x="19" y="0"/>
                  </a:moveTo>
                  <a:cubicBezTo>
                    <a:pt x="18" y="0"/>
                    <a:pt x="17" y="0"/>
                    <a:pt x="17" y="1"/>
                  </a:cubicBezTo>
                  <a:cubicBezTo>
                    <a:pt x="16" y="2"/>
                    <a:pt x="15" y="4"/>
                    <a:pt x="14" y="6"/>
                  </a:cubicBezTo>
                  <a:cubicBezTo>
                    <a:pt x="14" y="9"/>
                    <a:pt x="13" y="11"/>
                    <a:pt x="12" y="14"/>
                  </a:cubicBezTo>
                  <a:cubicBezTo>
                    <a:pt x="10" y="19"/>
                    <a:pt x="10" y="19"/>
                    <a:pt x="6" y="19"/>
                  </a:cubicBezTo>
                  <a:cubicBezTo>
                    <a:pt x="4" y="19"/>
                    <a:pt x="3" y="19"/>
                    <a:pt x="1" y="20"/>
                  </a:cubicBezTo>
                  <a:cubicBezTo>
                    <a:pt x="1" y="21"/>
                    <a:pt x="0" y="22"/>
                    <a:pt x="0" y="22"/>
                  </a:cubicBezTo>
                  <a:cubicBezTo>
                    <a:pt x="1" y="23"/>
                    <a:pt x="1" y="23"/>
                    <a:pt x="1" y="23"/>
                  </a:cubicBezTo>
                  <a:cubicBezTo>
                    <a:pt x="2" y="23"/>
                    <a:pt x="3" y="23"/>
                    <a:pt x="4" y="23"/>
                  </a:cubicBezTo>
                  <a:cubicBezTo>
                    <a:pt x="5" y="23"/>
                    <a:pt x="5" y="23"/>
                    <a:pt x="6" y="23"/>
                  </a:cubicBezTo>
                  <a:cubicBezTo>
                    <a:pt x="10" y="23"/>
                    <a:pt x="14" y="24"/>
                    <a:pt x="18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20" y="24"/>
                    <a:pt x="21" y="23"/>
                    <a:pt x="21" y="22"/>
                  </a:cubicBezTo>
                  <a:cubicBezTo>
                    <a:pt x="22" y="21"/>
                    <a:pt x="21" y="20"/>
                    <a:pt x="20" y="19"/>
                  </a:cubicBezTo>
                  <a:cubicBezTo>
                    <a:pt x="19" y="19"/>
                    <a:pt x="18" y="19"/>
                    <a:pt x="18" y="18"/>
                  </a:cubicBezTo>
                  <a:cubicBezTo>
                    <a:pt x="18" y="17"/>
                    <a:pt x="18" y="16"/>
                    <a:pt x="18" y="15"/>
                  </a:cubicBezTo>
                  <a:cubicBezTo>
                    <a:pt x="19" y="14"/>
                    <a:pt x="19" y="12"/>
                    <a:pt x="19" y="11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20" y="10"/>
                    <a:pt x="20" y="9"/>
                    <a:pt x="20" y="7"/>
                  </a:cubicBezTo>
                  <a:cubicBezTo>
                    <a:pt x="21" y="6"/>
                    <a:pt x="21" y="4"/>
                    <a:pt x="21" y="2"/>
                  </a:cubicBezTo>
                  <a:cubicBezTo>
                    <a:pt x="21" y="1"/>
                    <a:pt x="20" y="0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</a:path>
              </a:pathLst>
            </a:custGeom>
            <a:solidFill>
              <a:srgbClr val="E4B7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21" name="Freeform 214"/>
            <p:cNvSpPr>
              <a:spLocks/>
            </p:cNvSpPr>
            <p:nvPr/>
          </p:nvSpPr>
          <p:spPr bwMode="auto">
            <a:xfrm>
              <a:off x="4601981" y="5895975"/>
              <a:ext cx="68263" cy="50800"/>
            </a:xfrm>
            <a:custGeom>
              <a:avLst/>
              <a:gdLst>
                <a:gd name="T0" fmla="*/ 5 w 26"/>
                <a:gd name="T1" fmla="*/ 0 h 19"/>
                <a:gd name="T2" fmla="*/ 4 w 26"/>
                <a:gd name="T3" fmla="*/ 0 h 19"/>
                <a:gd name="T4" fmla="*/ 3 w 26"/>
                <a:gd name="T5" fmla="*/ 4 h 19"/>
                <a:gd name="T6" fmla="*/ 4 w 26"/>
                <a:gd name="T7" fmla="*/ 5 h 19"/>
                <a:gd name="T8" fmla="*/ 4 w 26"/>
                <a:gd name="T9" fmla="*/ 8 h 19"/>
                <a:gd name="T10" fmla="*/ 1 w 26"/>
                <a:gd name="T11" fmla="*/ 11 h 19"/>
                <a:gd name="T12" fmla="*/ 0 w 26"/>
                <a:gd name="T13" fmla="*/ 11 h 19"/>
                <a:gd name="T14" fmla="*/ 3 w 26"/>
                <a:gd name="T15" fmla="*/ 13 h 19"/>
                <a:gd name="T16" fmla="*/ 6 w 26"/>
                <a:gd name="T17" fmla="*/ 14 h 19"/>
                <a:gd name="T18" fmla="*/ 11 w 26"/>
                <a:gd name="T19" fmla="*/ 9 h 19"/>
                <a:gd name="T20" fmla="*/ 17 w 26"/>
                <a:gd name="T21" fmla="*/ 6 h 19"/>
                <a:gd name="T22" fmla="*/ 18 w 26"/>
                <a:gd name="T23" fmla="*/ 6 h 19"/>
                <a:gd name="T24" fmla="*/ 18 w 26"/>
                <a:gd name="T25" fmla="*/ 8 h 19"/>
                <a:gd name="T26" fmla="*/ 11 w 26"/>
                <a:gd name="T27" fmla="*/ 16 h 19"/>
                <a:gd name="T28" fmla="*/ 16 w 26"/>
                <a:gd name="T29" fmla="*/ 18 h 19"/>
                <a:gd name="T30" fmla="*/ 17 w 26"/>
                <a:gd name="T31" fmla="*/ 19 h 19"/>
                <a:gd name="T32" fmla="*/ 24 w 26"/>
                <a:gd name="T33" fmla="*/ 11 h 19"/>
                <a:gd name="T34" fmla="*/ 25 w 26"/>
                <a:gd name="T35" fmla="*/ 9 h 19"/>
                <a:gd name="T36" fmla="*/ 26 w 26"/>
                <a:gd name="T37" fmla="*/ 7 h 19"/>
                <a:gd name="T38" fmla="*/ 18 w 26"/>
                <a:gd name="T39" fmla="*/ 0 h 19"/>
                <a:gd name="T40" fmla="*/ 18 w 26"/>
                <a:gd name="T41" fmla="*/ 0 h 19"/>
                <a:gd name="T42" fmla="*/ 11 w 26"/>
                <a:gd name="T43" fmla="*/ 0 h 19"/>
                <a:gd name="T44" fmla="*/ 6 w 26"/>
                <a:gd name="T45" fmla="*/ 0 h 19"/>
                <a:gd name="T46" fmla="*/ 5 w 26"/>
                <a:gd name="T4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6" h="19">
                  <a:moveTo>
                    <a:pt x="5" y="0"/>
                  </a:moveTo>
                  <a:cubicBezTo>
                    <a:pt x="5" y="0"/>
                    <a:pt x="5" y="0"/>
                    <a:pt x="4" y="0"/>
                  </a:cubicBezTo>
                  <a:cubicBezTo>
                    <a:pt x="2" y="0"/>
                    <a:pt x="2" y="2"/>
                    <a:pt x="3" y="4"/>
                  </a:cubicBezTo>
                  <a:cubicBezTo>
                    <a:pt x="3" y="4"/>
                    <a:pt x="3" y="5"/>
                    <a:pt x="4" y="5"/>
                  </a:cubicBezTo>
                  <a:cubicBezTo>
                    <a:pt x="5" y="6"/>
                    <a:pt x="5" y="7"/>
                    <a:pt x="4" y="8"/>
                  </a:cubicBezTo>
                  <a:cubicBezTo>
                    <a:pt x="3" y="9"/>
                    <a:pt x="2" y="10"/>
                    <a:pt x="1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1" y="12"/>
                    <a:pt x="2" y="12"/>
                    <a:pt x="3" y="13"/>
                  </a:cubicBezTo>
                  <a:cubicBezTo>
                    <a:pt x="4" y="13"/>
                    <a:pt x="5" y="13"/>
                    <a:pt x="6" y="14"/>
                  </a:cubicBezTo>
                  <a:cubicBezTo>
                    <a:pt x="8" y="12"/>
                    <a:pt x="10" y="11"/>
                    <a:pt x="11" y="9"/>
                  </a:cubicBezTo>
                  <a:cubicBezTo>
                    <a:pt x="13" y="7"/>
                    <a:pt x="14" y="6"/>
                    <a:pt x="17" y="6"/>
                  </a:cubicBezTo>
                  <a:cubicBezTo>
                    <a:pt x="17" y="6"/>
                    <a:pt x="18" y="6"/>
                    <a:pt x="18" y="6"/>
                  </a:cubicBezTo>
                  <a:cubicBezTo>
                    <a:pt x="19" y="6"/>
                    <a:pt x="19" y="7"/>
                    <a:pt x="18" y="8"/>
                  </a:cubicBezTo>
                  <a:cubicBezTo>
                    <a:pt x="16" y="11"/>
                    <a:pt x="14" y="13"/>
                    <a:pt x="11" y="16"/>
                  </a:cubicBezTo>
                  <a:cubicBezTo>
                    <a:pt x="13" y="17"/>
                    <a:pt x="14" y="18"/>
                    <a:pt x="16" y="18"/>
                  </a:cubicBezTo>
                  <a:cubicBezTo>
                    <a:pt x="16" y="18"/>
                    <a:pt x="16" y="19"/>
                    <a:pt x="17" y="19"/>
                  </a:cubicBezTo>
                  <a:cubicBezTo>
                    <a:pt x="19" y="16"/>
                    <a:pt x="21" y="14"/>
                    <a:pt x="24" y="11"/>
                  </a:cubicBezTo>
                  <a:cubicBezTo>
                    <a:pt x="24" y="10"/>
                    <a:pt x="25" y="10"/>
                    <a:pt x="25" y="9"/>
                  </a:cubicBezTo>
                  <a:cubicBezTo>
                    <a:pt x="25" y="8"/>
                    <a:pt x="26" y="8"/>
                    <a:pt x="26" y="7"/>
                  </a:cubicBezTo>
                  <a:cubicBezTo>
                    <a:pt x="25" y="3"/>
                    <a:pt x="22" y="0"/>
                    <a:pt x="18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6" y="0"/>
                    <a:pt x="13" y="0"/>
                    <a:pt x="11" y="0"/>
                  </a:cubicBezTo>
                  <a:cubicBezTo>
                    <a:pt x="9" y="0"/>
                    <a:pt x="7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</a:path>
              </a:pathLst>
            </a:custGeom>
            <a:solidFill>
              <a:srgbClr val="E4B7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22" name="Freeform 215"/>
            <p:cNvSpPr>
              <a:spLocks/>
            </p:cNvSpPr>
            <p:nvPr/>
          </p:nvSpPr>
          <p:spPr bwMode="auto">
            <a:xfrm>
              <a:off x="4249556" y="6075363"/>
              <a:ext cx="9525" cy="15875"/>
            </a:xfrm>
            <a:custGeom>
              <a:avLst/>
              <a:gdLst>
                <a:gd name="T0" fmla="*/ 4 w 4"/>
                <a:gd name="T1" fmla="*/ 0 h 6"/>
                <a:gd name="T2" fmla="*/ 0 w 4"/>
                <a:gd name="T3" fmla="*/ 0 h 6"/>
                <a:gd name="T4" fmla="*/ 0 w 4"/>
                <a:gd name="T5" fmla="*/ 5 h 6"/>
                <a:gd name="T6" fmla="*/ 0 w 4"/>
                <a:gd name="T7" fmla="*/ 6 h 6"/>
                <a:gd name="T8" fmla="*/ 2 w 4"/>
                <a:gd name="T9" fmla="*/ 2 h 6"/>
                <a:gd name="T10" fmla="*/ 4 w 4"/>
                <a:gd name="T1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6">
                  <a:moveTo>
                    <a:pt x="4" y="0"/>
                  </a:moveTo>
                  <a:cubicBezTo>
                    <a:pt x="3" y="0"/>
                    <a:pt x="1" y="0"/>
                    <a:pt x="0" y="0"/>
                  </a:cubicBezTo>
                  <a:cubicBezTo>
                    <a:pt x="0" y="2"/>
                    <a:pt x="0" y="4"/>
                    <a:pt x="0" y="5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0" y="5"/>
                    <a:pt x="1" y="3"/>
                    <a:pt x="2" y="2"/>
                  </a:cubicBezTo>
                  <a:cubicBezTo>
                    <a:pt x="2" y="2"/>
                    <a:pt x="3" y="1"/>
                    <a:pt x="4" y="0"/>
                  </a:cubicBezTo>
                </a:path>
              </a:pathLst>
            </a:custGeom>
            <a:solidFill>
              <a:srgbClr val="FFE9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23" name="Freeform 216"/>
            <p:cNvSpPr>
              <a:spLocks noEditPoints="1"/>
            </p:cNvSpPr>
            <p:nvPr/>
          </p:nvSpPr>
          <p:spPr bwMode="auto">
            <a:xfrm>
              <a:off x="4198756" y="5791200"/>
              <a:ext cx="585788" cy="300038"/>
            </a:xfrm>
            <a:custGeom>
              <a:avLst/>
              <a:gdLst>
                <a:gd name="T0" fmla="*/ 11 w 222"/>
                <a:gd name="T1" fmla="*/ 109 h 114"/>
                <a:gd name="T2" fmla="*/ 9 w 222"/>
                <a:gd name="T3" fmla="*/ 109 h 114"/>
                <a:gd name="T4" fmla="*/ 1 w 222"/>
                <a:gd name="T5" fmla="*/ 109 h 114"/>
                <a:gd name="T6" fmla="*/ 0 w 222"/>
                <a:gd name="T7" fmla="*/ 113 h 114"/>
                <a:gd name="T8" fmla="*/ 0 w 222"/>
                <a:gd name="T9" fmla="*/ 113 h 114"/>
                <a:gd name="T10" fmla="*/ 1 w 222"/>
                <a:gd name="T11" fmla="*/ 113 h 114"/>
                <a:gd name="T12" fmla="*/ 7 w 222"/>
                <a:gd name="T13" fmla="*/ 113 h 114"/>
                <a:gd name="T14" fmla="*/ 10 w 222"/>
                <a:gd name="T15" fmla="*/ 114 h 114"/>
                <a:gd name="T16" fmla="*/ 11 w 222"/>
                <a:gd name="T17" fmla="*/ 109 h 114"/>
                <a:gd name="T18" fmla="*/ 128 w 222"/>
                <a:gd name="T19" fmla="*/ 0 h 114"/>
                <a:gd name="T20" fmla="*/ 127 w 222"/>
                <a:gd name="T21" fmla="*/ 0 h 114"/>
                <a:gd name="T22" fmla="*/ 92 w 222"/>
                <a:gd name="T23" fmla="*/ 5 h 114"/>
                <a:gd name="T24" fmla="*/ 66 w 222"/>
                <a:gd name="T25" fmla="*/ 16 h 114"/>
                <a:gd name="T26" fmla="*/ 38 w 222"/>
                <a:gd name="T27" fmla="*/ 36 h 114"/>
                <a:gd name="T28" fmla="*/ 30 w 222"/>
                <a:gd name="T29" fmla="*/ 45 h 114"/>
                <a:gd name="T30" fmla="*/ 33 w 222"/>
                <a:gd name="T31" fmla="*/ 45 h 114"/>
                <a:gd name="T32" fmla="*/ 40 w 222"/>
                <a:gd name="T33" fmla="*/ 44 h 114"/>
                <a:gd name="T34" fmla="*/ 45 w 222"/>
                <a:gd name="T35" fmla="*/ 43 h 114"/>
                <a:gd name="T36" fmla="*/ 71 w 222"/>
                <a:gd name="T37" fmla="*/ 24 h 114"/>
                <a:gd name="T38" fmla="*/ 115 w 222"/>
                <a:gd name="T39" fmla="*/ 10 h 114"/>
                <a:gd name="T40" fmla="*/ 128 w 222"/>
                <a:gd name="T41" fmla="*/ 10 h 114"/>
                <a:gd name="T42" fmla="*/ 161 w 222"/>
                <a:gd name="T43" fmla="*/ 14 h 114"/>
                <a:gd name="T44" fmla="*/ 201 w 222"/>
                <a:gd name="T45" fmla="*/ 35 h 114"/>
                <a:gd name="T46" fmla="*/ 221 w 222"/>
                <a:gd name="T47" fmla="*/ 55 h 114"/>
                <a:gd name="T48" fmla="*/ 221 w 222"/>
                <a:gd name="T49" fmla="*/ 55 h 114"/>
                <a:gd name="T50" fmla="*/ 222 w 222"/>
                <a:gd name="T51" fmla="*/ 53 h 114"/>
                <a:gd name="T52" fmla="*/ 221 w 222"/>
                <a:gd name="T53" fmla="*/ 42 h 114"/>
                <a:gd name="T54" fmla="*/ 221 w 222"/>
                <a:gd name="T55" fmla="*/ 40 h 114"/>
                <a:gd name="T56" fmla="*/ 209 w 222"/>
                <a:gd name="T57" fmla="*/ 29 h 114"/>
                <a:gd name="T58" fmla="*/ 171 w 222"/>
                <a:gd name="T59" fmla="*/ 7 h 114"/>
                <a:gd name="T60" fmla="*/ 149 w 222"/>
                <a:gd name="T61" fmla="*/ 2 h 114"/>
                <a:gd name="T62" fmla="*/ 128 w 222"/>
                <a:gd name="T63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22" h="114">
                  <a:moveTo>
                    <a:pt x="11" y="109"/>
                  </a:moveTo>
                  <a:cubicBezTo>
                    <a:pt x="10" y="109"/>
                    <a:pt x="10" y="109"/>
                    <a:pt x="9" y="109"/>
                  </a:cubicBezTo>
                  <a:cubicBezTo>
                    <a:pt x="6" y="109"/>
                    <a:pt x="3" y="109"/>
                    <a:pt x="1" y="109"/>
                  </a:cubicBezTo>
                  <a:cubicBezTo>
                    <a:pt x="1" y="110"/>
                    <a:pt x="0" y="111"/>
                    <a:pt x="0" y="113"/>
                  </a:cubicBezTo>
                  <a:cubicBezTo>
                    <a:pt x="0" y="113"/>
                    <a:pt x="0" y="113"/>
                    <a:pt x="0" y="113"/>
                  </a:cubicBezTo>
                  <a:cubicBezTo>
                    <a:pt x="0" y="113"/>
                    <a:pt x="1" y="113"/>
                    <a:pt x="1" y="113"/>
                  </a:cubicBezTo>
                  <a:cubicBezTo>
                    <a:pt x="3" y="113"/>
                    <a:pt x="5" y="113"/>
                    <a:pt x="7" y="113"/>
                  </a:cubicBezTo>
                  <a:cubicBezTo>
                    <a:pt x="8" y="113"/>
                    <a:pt x="10" y="113"/>
                    <a:pt x="10" y="114"/>
                  </a:cubicBezTo>
                  <a:cubicBezTo>
                    <a:pt x="11" y="112"/>
                    <a:pt x="11" y="110"/>
                    <a:pt x="11" y="109"/>
                  </a:cubicBezTo>
                  <a:moveTo>
                    <a:pt x="128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16" y="0"/>
                    <a:pt x="104" y="2"/>
                    <a:pt x="92" y="5"/>
                  </a:cubicBezTo>
                  <a:cubicBezTo>
                    <a:pt x="83" y="7"/>
                    <a:pt x="75" y="11"/>
                    <a:pt x="66" y="16"/>
                  </a:cubicBezTo>
                  <a:cubicBezTo>
                    <a:pt x="56" y="21"/>
                    <a:pt x="46" y="28"/>
                    <a:pt x="38" y="36"/>
                  </a:cubicBezTo>
                  <a:cubicBezTo>
                    <a:pt x="35" y="39"/>
                    <a:pt x="33" y="42"/>
                    <a:pt x="30" y="45"/>
                  </a:cubicBezTo>
                  <a:cubicBezTo>
                    <a:pt x="31" y="45"/>
                    <a:pt x="32" y="45"/>
                    <a:pt x="33" y="45"/>
                  </a:cubicBezTo>
                  <a:cubicBezTo>
                    <a:pt x="35" y="45"/>
                    <a:pt x="37" y="44"/>
                    <a:pt x="40" y="44"/>
                  </a:cubicBezTo>
                  <a:cubicBezTo>
                    <a:pt x="41" y="44"/>
                    <a:pt x="43" y="44"/>
                    <a:pt x="45" y="43"/>
                  </a:cubicBezTo>
                  <a:cubicBezTo>
                    <a:pt x="53" y="36"/>
                    <a:pt x="61" y="29"/>
                    <a:pt x="71" y="24"/>
                  </a:cubicBezTo>
                  <a:cubicBezTo>
                    <a:pt x="85" y="17"/>
                    <a:pt x="99" y="12"/>
                    <a:pt x="115" y="10"/>
                  </a:cubicBezTo>
                  <a:cubicBezTo>
                    <a:pt x="119" y="10"/>
                    <a:pt x="124" y="10"/>
                    <a:pt x="128" y="10"/>
                  </a:cubicBezTo>
                  <a:cubicBezTo>
                    <a:pt x="139" y="10"/>
                    <a:pt x="150" y="11"/>
                    <a:pt x="161" y="14"/>
                  </a:cubicBezTo>
                  <a:cubicBezTo>
                    <a:pt x="176" y="19"/>
                    <a:pt x="189" y="26"/>
                    <a:pt x="201" y="35"/>
                  </a:cubicBezTo>
                  <a:cubicBezTo>
                    <a:pt x="208" y="41"/>
                    <a:pt x="215" y="48"/>
                    <a:pt x="221" y="55"/>
                  </a:cubicBezTo>
                  <a:cubicBezTo>
                    <a:pt x="221" y="55"/>
                    <a:pt x="221" y="55"/>
                    <a:pt x="221" y="55"/>
                  </a:cubicBezTo>
                  <a:cubicBezTo>
                    <a:pt x="221" y="54"/>
                    <a:pt x="222" y="53"/>
                    <a:pt x="222" y="53"/>
                  </a:cubicBezTo>
                  <a:cubicBezTo>
                    <a:pt x="222" y="49"/>
                    <a:pt x="221" y="46"/>
                    <a:pt x="221" y="42"/>
                  </a:cubicBezTo>
                  <a:cubicBezTo>
                    <a:pt x="221" y="41"/>
                    <a:pt x="221" y="41"/>
                    <a:pt x="221" y="40"/>
                  </a:cubicBezTo>
                  <a:cubicBezTo>
                    <a:pt x="217" y="36"/>
                    <a:pt x="213" y="32"/>
                    <a:pt x="209" y="29"/>
                  </a:cubicBezTo>
                  <a:cubicBezTo>
                    <a:pt x="198" y="20"/>
                    <a:pt x="185" y="12"/>
                    <a:pt x="171" y="7"/>
                  </a:cubicBezTo>
                  <a:cubicBezTo>
                    <a:pt x="164" y="5"/>
                    <a:pt x="156" y="3"/>
                    <a:pt x="149" y="2"/>
                  </a:cubicBezTo>
                  <a:cubicBezTo>
                    <a:pt x="142" y="1"/>
                    <a:pt x="135" y="0"/>
                    <a:pt x="128" y="0"/>
                  </a:cubicBezTo>
                </a:path>
              </a:pathLst>
            </a:custGeom>
            <a:solidFill>
              <a:srgbClr val="F8D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24" name="Freeform 217"/>
            <p:cNvSpPr>
              <a:spLocks/>
            </p:cNvSpPr>
            <p:nvPr/>
          </p:nvSpPr>
          <p:spPr bwMode="auto">
            <a:xfrm>
              <a:off x="4781369" y="5895975"/>
              <a:ext cx="7938" cy="34925"/>
            </a:xfrm>
            <a:custGeom>
              <a:avLst/>
              <a:gdLst>
                <a:gd name="T0" fmla="*/ 0 w 3"/>
                <a:gd name="T1" fmla="*/ 0 h 13"/>
                <a:gd name="T2" fmla="*/ 0 w 3"/>
                <a:gd name="T3" fmla="*/ 2 h 13"/>
                <a:gd name="T4" fmla="*/ 1 w 3"/>
                <a:gd name="T5" fmla="*/ 13 h 13"/>
                <a:gd name="T6" fmla="*/ 3 w 3"/>
                <a:gd name="T7" fmla="*/ 6 h 13"/>
                <a:gd name="T8" fmla="*/ 3 w 3"/>
                <a:gd name="T9" fmla="*/ 3 h 13"/>
                <a:gd name="T10" fmla="*/ 0 w 3"/>
                <a:gd name="T11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13">
                  <a:moveTo>
                    <a:pt x="0" y="0"/>
                  </a:moveTo>
                  <a:cubicBezTo>
                    <a:pt x="0" y="1"/>
                    <a:pt x="0" y="1"/>
                    <a:pt x="0" y="2"/>
                  </a:cubicBezTo>
                  <a:cubicBezTo>
                    <a:pt x="0" y="6"/>
                    <a:pt x="1" y="9"/>
                    <a:pt x="1" y="13"/>
                  </a:cubicBezTo>
                  <a:cubicBezTo>
                    <a:pt x="2" y="11"/>
                    <a:pt x="3" y="8"/>
                    <a:pt x="3" y="6"/>
                  </a:cubicBezTo>
                  <a:cubicBezTo>
                    <a:pt x="3" y="5"/>
                    <a:pt x="3" y="4"/>
                    <a:pt x="3" y="3"/>
                  </a:cubicBezTo>
                  <a:cubicBezTo>
                    <a:pt x="2" y="2"/>
                    <a:pt x="1" y="1"/>
                    <a:pt x="0" y="0"/>
                  </a:cubicBezTo>
                </a:path>
              </a:pathLst>
            </a:custGeom>
            <a:solidFill>
              <a:srgbClr val="F5C1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25" name="Freeform 218"/>
            <p:cNvSpPr>
              <a:spLocks noEditPoints="1"/>
            </p:cNvSpPr>
            <p:nvPr/>
          </p:nvSpPr>
          <p:spPr bwMode="auto">
            <a:xfrm>
              <a:off x="4133669" y="5759450"/>
              <a:ext cx="774700" cy="731838"/>
            </a:xfrm>
            <a:custGeom>
              <a:avLst/>
              <a:gdLst>
                <a:gd name="T0" fmla="*/ 272 w 294"/>
                <a:gd name="T1" fmla="*/ 75 h 277"/>
                <a:gd name="T2" fmla="*/ 193 w 294"/>
                <a:gd name="T3" fmla="*/ 10 h 277"/>
                <a:gd name="T4" fmla="*/ 91 w 294"/>
                <a:gd name="T5" fmla="*/ 19 h 277"/>
                <a:gd name="T6" fmla="*/ 22 w 294"/>
                <a:gd name="T7" fmla="*/ 100 h 277"/>
                <a:gd name="T8" fmla="*/ 114 w 294"/>
                <a:gd name="T9" fmla="*/ 271 h 277"/>
                <a:gd name="T10" fmla="*/ 153 w 294"/>
                <a:gd name="T11" fmla="*/ 277 h 277"/>
                <a:gd name="T12" fmla="*/ 218 w 294"/>
                <a:gd name="T13" fmla="*/ 260 h 277"/>
                <a:gd name="T14" fmla="*/ 284 w 294"/>
                <a:gd name="T15" fmla="*/ 179 h 277"/>
                <a:gd name="T16" fmla="*/ 272 w 294"/>
                <a:gd name="T17" fmla="*/ 75 h 277"/>
                <a:gd name="T18" fmla="*/ 281 w 294"/>
                <a:gd name="T19" fmla="*/ 153 h 277"/>
                <a:gd name="T20" fmla="*/ 274 w 294"/>
                <a:gd name="T21" fmla="*/ 183 h 277"/>
                <a:gd name="T22" fmla="*/ 253 w 294"/>
                <a:gd name="T23" fmla="*/ 221 h 277"/>
                <a:gd name="T24" fmla="*/ 230 w 294"/>
                <a:gd name="T25" fmla="*/ 243 h 277"/>
                <a:gd name="T26" fmla="*/ 206 w 294"/>
                <a:gd name="T27" fmla="*/ 258 h 277"/>
                <a:gd name="T28" fmla="*/ 183 w 294"/>
                <a:gd name="T29" fmla="*/ 265 h 277"/>
                <a:gd name="T30" fmla="*/ 163 w 294"/>
                <a:gd name="T31" fmla="*/ 269 h 277"/>
                <a:gd name="T32" fmla="*/ 134 w 294"/>
                <a:gd name="T33" fmla="*/ 268 h 277"/>
                <a:gd name="T34" fmla="*/ 117 w 294"/>
                <a:gd name="T35" fmla="*/ 264 h 277"/>
                <a:gd name="T36" fmla="*/ 114 w 294"/>
                <a:gd name="T37" fmla="*/ 263 h 277"/>
                <a:gd name="T38" fmla="*/ 109 w 294"/>
                <a:gd name="T39" fmla="*/ 261 h 277"/>
                <a:gd name="T40" fmla="*/ 93 w 294"/>
                <a:gd name="T41" fmla="*/ 254 h 277"/>
                <a:gd name="T42" fmla="*/ 62 w 294"/>
                <a:gd name="T43" fmla="*/ 232 h 277"/>
                <a:gd name="T44" fmla="*/ 44 w 294"/>
                <a:gd name="T45" fmla="*/ 209 h 277"/>
                <a:gd name="T46" fmla="*/ 27 w 294"/>
                <a:gd name="T47" fmla="*/ 168 h 277"/>
                <a:gd name="T48" fmla="*/ 25 w 294"/>
                <a:gd name="T49" fmla="*/ 149 h 277"/>
                <a:gd name="T50" fmla="*/ 25 w 294"/>
                <a:gd name="T51" fmla="*/ 125 h 277"/>
                <a:gd name="T52" fmla="*/ 26 w 294"/>
                <a:gd name="T53" fmla="*/ 118 h 277"/>
                <a:gd name="T54" fmla="*/ 27 w 294"/>
                <a:gd name="T55" fmla="*/ 115 h 277"/>
                <a:gd name="T56" fmla="*/ 31 w 294"/>
                <a:gd name="T57" fmla="*/ 100 h 277"/>
                <a:gd name="T58" fmla="*/ 39 w 294"/>
                <a:gd name="T59" fmla="*/ 81 h 277"/>
                <a:gd name="T60" fmla="*/ 63 w 294"/>
                <a:gd name="T61" fmla="*/ 48 h 277"/>
                <a:gd name="T62" fmla="*/ 91 w 294"/>
                <a:gd name="T63" fmla="*/ 28 h 277"/>
                <a:gd name="T64" fmla="*/ 117 w 294"/>
                <a:gd name="T65" fmla="*/ 17 h 277"/>
                <a:gd name="T66" fmla="*/ 152 w 294"/>
                <a:gd name="T67" fmla="*/ 12 h 277"/>
                <a:gd name="T68" fmla="*/ 153 w 294"/>
                <a:gd name="T69" fmla="*/ 12 h 277"/>
                <a:gd name="T70" fmla="*/ 174 w 294"/>
                <a:gd name="T71" fmla="*/ 14 h 277"/>
                <a:gd name="T72" fmla="*/ 196 w 294"/>
                <a:gd name="T73" fmla="*/ 19 h 277"/>
                <a:gd name="T74" fmla="*/ 234 w 294"/>
                <a:gd name="T75" fmla="*/ 41 h 277"/>
                <a:gd name="T76" fmla="*/ 259 w 294"/>
                <a:gd name="T77" fmla="*/ 68 h 277"/>
                <a:gd name="T78" fmla="*/ 265 w 294"/>
                <a:gd name="T79" fmla="*/ 78 h 277"/>
                <a:gd name="T80" fmla="*/ 278 w 294"/>
                <a:gd name="T81" fmla="*/ 109 h 277"/>
                <a:gd name="T82" fmla="*/ 281 w 294"/>
                <a:gd name="T83" fmla="*/ 153 h 2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94" h="277">
                  <a:moveTo>
                    <a:pt x="272" y="75"/>
                  </a:moveTo>
                  <a:cubicBezTo>
                    <a:pt x="255" y="43"/>
                    <a:pt x="228" y="21"/>
                    <a:pt x="193" y="10"/>
                  </a:cubicBezTo>
                  <a:cubicBezTo>
                    <a:pt x="157" y="0"/>
                    <a:pt x="122" y="3"/>
                    <a:pt x="91" y="19"/>
                  </a:cubicBezTo>
                  <a:cubicBezTo>
                    <a:pt x="57" y="36"/>
                    <a:pt x="34" y="63"/>
                    <a:pt x="22" y="100"/>
                  </a:cubicBezTo>
                  <a:cubicBezTo>
                    <a:pt x="0" y="173"/>
                    <a:pt x="42" y="250"/>
                    <a:pt x="114" y="271"/>
                  </a:cubicBezTo>
                  <a:cubicBezTo>
                    <a:pt x="127" y="275"/>
                    <a:pt x="140" y="277"/>
                    <a:pt x="153" y="277"/>
                  </a:cubicBezTo>
                  <a:cubicBezTo>
                    <a:pt x="175" y="277"/>
                    <a:pt x="198" y="271"/>
                    <a:pt x="218" y="260"/>
                  </a:cubicBezTo>
                  <a:cubicBezTo>
                    <a:pt x="250" y="243"/>
                    <a:pt x="274" y="214"/>
                    <a:pt x="284" y="179"/>
                  </a:cubicBezTo>
                  <a:cubicBezTo>
                    <a:pt x="294" y="143"/>
                    <a:pt x="291" y="108"/>
                    <a:pt x="272" y="75"/>
                  </a:cubicBezTo>
                  <a:moveTo>
                    <a:pt x="281" y="153"/>
                  </a:moveTo>
                  <a:cubicBezTo>
                    <a:pt x="280" y="162"/>
                    <a:pt x="278" y="172"/>
                    <a:pt x="274" y="183"/>
                  </a:cubicBezTo>
                  <a:cubicBezTo>
                    <a:pt x="269" y="197"/>
                    <a:pt x="262" y="209"/>
                    <a:pt x="253" y="221"/>
                  </a:cubicBezTo>
                  <a:cubicBezTo>
                    <a:pt x="246" y="230"/>
                    <a:pt x="238" y="237"/>
                    <a:pt x="230" y="243"/>
                  </a:cubicBezTo>
                  <a:cubicBezTo>
                    <a:pt x="222" y="249"/>
                    <a:pt x="214" y="254"/>
                    <a:pt x="206" y="258"/>
                  </a:cubicBezTo>
                  <a:cubicBezTo>
                    <a:pt x="198" y="261"/>
                    <a:pt x="190" y="264"/>
                    <a:pt x="183" y="265"/>
                  </a:cubicBezTo>
                  <a:cubicBezTo>
                    <a:pt x="176" y="267"/>
                    <a:pt x="170" y="268"/>
                    <a:pt x="163" y="269"/>
                  </a:cubicBezTo>
                  <a:cubicBezTo>
                    <a:pt x="153" y="269"/>
                    <a:pt x="143" y="269"/>
                    <a:pt x="134" y="268"/>
                  </a:cubicBezTo>
                  <a:cubicBezTo>
                    <a:pt x="127" y="267"/>
                    <a:pt x="121" y="265"/>
                    <a:pt x="117" y="264"/>
                  </a:cubicBezTo>
                  <a:cubicBezTo>
                    <a:pt x="114" y="263"/>
                    <a:pt x="114" y="263"/>
                    <a:pt x="114" y="263"/>
                  </a:cubicBezTo>
                  <a:cubicBezTo>
                    <a:pt x="112" y="262"/>
                    <a:pt x="111" y="262"/>
                    <a:pt x="109" y="261"/>
                  </a:cubicBezTo>
                  <a:cubicBezTo>
                    <a:pt x="104" y="259"/>
                    <a:pt x="98" y="257"/>
                    <a:pt x="93" y="254"/>
                  </a:cubicBezTo>
                  <a:cubicBezTo>
                    <a:pt x="81" y="248"/>
                    <a:pt x="71" y="240"/>
                    <a:pt x="62" y="232"/>
                  </a:cubicBezTo>
                  <a:cubicBezTo>
                    <a:pt x="55" y="225"/>
                    <a:pt x="49" y="217"/>
                    <a:pt x="44" y="209"/>
                  </a:cubicBezTo>
                  <a:cubicBezTo>
                    <a:pt x="36" y="197"/>
                    <a:pt x="31" y="183"/>
                    <a:pt x="27" y="168"/>
                  </a:cubicBezTo>
                  <a:cubicBezTo>
                    <a:pt x="26" y="162"/>
                    <a:pt x="25" y="156"/>
                    <a:pt x="25" y="149"/>
                  </a:cubicBezTo>
                  <a:cubicBezTo>
                    <a:pt x="24" y="141"/>
                    <a:pt x="24" y="133"/>
                    <a:pt x="25" y="125"/>
                  </a:cubicBezTo>
                  <a:cubicBezTo>
                    <a:pt x="26" y="122"/>
                    <a:pt x="26" y="120"/>
                    <a:pt x="26" y="118"/>
                  </a:cubicBezTo>
                  <a:cubicBezTo>
                    <a:pt x="27" y="115"/>
                    <a:pt x="27" y="115"/>
                    <a:pt x="27" y="115"/>
                  </a:cubicBezTo>
                  <a:cubicBezTo>
                    <a:pt x="28" y="110"/>
                    <a:pt x="29" y="104"/>
                    <a:pt x="31" y="100"/>
                  </a:cubicBezTo>
                  <a:cubicBezTo>
                    <a:pt x="33" y="94"/>
                    <a:pt x="35" y="88"/>
                    <a:pt x="39" y="81"/>
                  </a:cubicBezTo>
                  <a:cubicBezTo>
                    <a:pt x="45" y="69"/>
                    <a:pt x="53" y="58"/>
                    <a:pt x="63" y="48"/>
                  </a:cubicBezTo>
                  <a:cubicBezTo>
                    <a:pt x="71" y="40"/>
                    <a:pt x="81" y="33"/>
                    <a:pt x="91" y="28"/>
                  </a:cubicBezTo>
                  <a:cubicBezTo>
                    <a:pt x="100" y="23"/>
                    <a:pt x="108" y="19"/>
                    <a:pt x="117" y="17"/>
                  </a:cubicBezTo>
                  <a:cubicBezTo>
                    <a:pt x="129" y="14"/>
                    <a:pt x="141" y="12"/>
                    <a:pt x="152" y="12"/>
                  </a:cubicBezTo>
                  <a:cubicBezTo>
                    <a:pt x="153" y="12"/>
                    <a:pt x="153" y="12"/>
                    <a:pt x="153" y="12"/>
                  </a:cubicBezTo>
                  <a:cubicBezTo>
                    <a:pt x="160" y="12"/>
                    <a:pt x="167" y="13"/>
                    <a:pt x="174" y="14"/>
                  </a:cubicBezTo>
                  <a:cubicBezTo>
                    <a:pt x="181" y="15"/>
                    <a:pt x="189" y="17"/>
                    <a:pt x="196" y="19"/>
                  </a:cubicBezTo>
                  <a:cubicBezTo>
                    <a:pt x="210" y="24"/>
                    <a:pt x="223" y="32"/>
                    <a:pt x="234" y="41"/>
                  </a:cubicBezTo>
                  <a:cubicBezTo>
                    <a:pt x="243" y="48"/>
                    <a:pt x="252" y="57"/>
                    <a:pt x="259" y="68"/>
                  </a:cubicBezTo>
                  <a:cubicBezTo>
                    <a:pt x="261" y="71"/>
                    <a:pt x="263" y="75"/>
                    <a:pt x="265" y="78"/>
                  </a:cubicBezTo>
                  <a:cubicBezTo>
                    <a:pt x="271" y="89"/>
                    <a:pt x="275" y="99"/>
                    <a:pt x="278" y="109"/>
                  </a:cubicBezTo>
                  <a:cubicBezTo>
                    <a:pt x="281" y="123"/>
                    <a:pt x="282" y="138"/>
                    <a:pt x="281" y="153"/>
                  </a:cubicBezTo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26" name="Freeform 219"/>
            <p:cNvSpPr>
              <a:spLocks noEditPoints="1"/>
            </p:cNvSpPr>
            <p:nvPr/>
          </p:nvSpPr>
          <p:spPr bwMode="auto">
            <a:xfrm>
              <a:off x="4213044" y="5815013"/>
              <a:ext cx="636588" cy="625475"/>
            </a:xfrm>
            <a:custGeom>
              <a:avLst/>
              <a:gdLst>
                <a:gd name="T0" fmla="*/ 228 w 242"/>
                <a:gd name="T1" fmla="*/ 65 h 237"/>
                <a:gd name="T2" fmla="*/ 196 w 242"/>
                <a:gd name="T3" fmla="*/ 26 h 237"/>
                <a:gd name="T4" fmla="*/ 156 w 242"/>
                <a:gd name="T5" fmla="*/ 5 h 237"/>
                <a:gd name="T6" fmla="*/ 110 w 242"/>
                <a:gd name="T7" fmla="*/ 1 h 237"/>
                <a:gd name="T8" fmla="*/ 66 w 242"/>
                <a:gd name="T9" fmla="*/ 15 h 237"/>
                <a:gd name="T10" fmla="*/ 32 w 242"/>
                <a:gd name="T11" fmla="*/ 43 h 237"/>
                <a:gd name="T12" fmla="*/ 10 w 242"/>
                <a:gd name="T13" fmla="*/ 85 h 237"/>
                <a:gd name="T14" fmla="*/ 19 w 242"/>
                <a:gd name="T15" fmla="*/ 176 h 237"/>
                <a:gd name="T16" fmla="*/ 85 w 242"/>
                <a:gd name="T17" fmla="*/ 231 h 237"/>
                <a:gd name="T18" fmla="*/ 123 w 242"/>
                <a:gd name="T19" fmla="*/ 237 h 237"/>
                <a:gd name="T20" fmla="*/ 138 w 242"/>
                <a:gd name="T21" fmla="*/ 236 h 237"/>
                <a:gd name="T22" fmla="*/ 179 w 242"/>
                <a:gd name="T23" fmla="*/ 222 h 237"/>
                <a:gd name="T24" fmla="*/ 214 w 242"/>
                <a:gd name="T25" fmla="*/ 193 h 237"/>
                <a:gd name="T26" fmla="*/ 236 w 242"/>
                <a:gd name="T27" fmla="*/ 152 h 237"/>
                <a:gd name="T28" fmla="*/ 240 w 242"/>
                <a:gd name="T29" fmla="*/ 103 h 237"/>
                <a:gd name="T30" fmla="*/ 228 w 242"/>
                <a:gd name="T31" fmla="*/ 65 h 237"/>
                <a:gd name="T32" fmla="*/ 232 w 242"/>
                <a:gd name="T33" fmla="*/ 127 h 237"/>
                <a:gd name="T34" fmla="*/ 231 w 242"/>
                <a:gd name="T35" fmla="*/ 140 h 237"/>
                <a:gd name="T36" fmla="*/ 228 w 242"/>
                <a:gd name="T37" fmla="*/ 151 h 237"/>
                <a:gd name="T38" fmla="*/ 216 w 242"/>
                <a:gd name="T39" fmla="*/ 176 h 237"/>
                <a:gd name="T40" fmla="*/ 192 w 242"/>
                <a:gd name="T41" fmla="*/ 204 h 237"/>
                <a:gd name="T42" fmla="*/ 181 w 242"/>
                <a:gd name="T43" fmla="*/ 212 h 237"/>
                <a:gd name="T44" fmla="*/ 178 w 242"/>
                <a:gd name="T45" fmla="*/ 214 h 237"/>
                <a:gd name="T46" fmla="*/ 176 w 242"/>
                <a:gd name="T47" fmla="*/ 215 h 237"/>
                <a:gd name="T48" fmla="*/ 151 w 242"/>
                <a:gd name="T49" fmla="*/ 225 h 237"/>
                <a:gd name="T50" fmla="*/ 119 w 242"/>
                <a:gd name="T51" fmla="*/ 229 h 237"/>
                <a:gd name="T52" fmla="*/ 95 w 242"/>
                <a:gd name="T53" fmla="*/ 225 h 237"/>
                <a:gd name="T54" fmla="*/ 84 w 242"/>
                <a:gd name="T55" fmla="*/ 222 h 237"/>
                <a:gd name="T56" fmla="*/ 64 w 242"/>
                <a:gd name="T57" fmla="*/ 212 h 237"/>
                <a:gd name="T58" fmla="*/ 30 w 242"/>
                <a:gd name="T59" fmla="*/ 178 h 237"/>
                <a:gd name="T60" fmla="*/ 15 w 242"/>
                <a:gd name="T61" fmla="*/ 140 h 237"/>
                <a:gd name="T62" fmla="*/ 14 w 242"/>
                <a:gd name="T63" fmla="*/ 104 h 237"/>
                <a:gd name="T64" fmla="*/ 17 w 242"/>
                <a:gd name="T65" fmla="*/ 88 h 237"/>
                <a:gd name="T66" fmla="*/ 18 w 242"/>
                <a:gd name="T67" fmla="*/ 86 h 237"/>
                <a:gd name="T68" fmla="*/ 38 w 242"/>
                <a:gd name="T69" fmla="*/ 48 h 237"/>
                <a:gd name="T70" fmla="*/ 62 w 242"/>
                <a:gd name="T71" fmla="*/ 27 h 237"/>
                <a:gd name="T72" fmla="*/ 93 w 242"/>
                <a:gd name="T73" fmla="*/ 13 h 237"/>
                <a:gd name="T74" fmla="*/ 122 w 242"/>
                <a:gd name="T75" fmla="*/ 9 h 237"/>
                <a:gd name="T76" fmla="*/ 128 w 242"/>
                <a:gd name="T77" fmla="*/ 9 h 237"/>
                <a:gd name="T78" fmla="*/ 144 w 242"/>
                <a:gd name="T79" fmla="*/ 11 h 237"/>
                <a:gd name="T80" fmla="*/ 154 w 242"/>
                <a:gd name="T81" fmla="*/ 13 h 237"/>
                <a:gd name="T82" fmla="*/ 155 w 242"/>
                <a:gd name="T83" fmla="*/ 14 h 237"/>
                <a:gd name="T84" fmla="*/ 171 w 242"/>
                <a:gd name="T85" fmla="*/ 20 h 237"/>
                <a:gd name="T86" fmla="*/ 196 w 242"/>
                <a:gd name="T87" fmla="*/ 37 h 237"/>
                <a:gd name="T88" fmla="*/ 214 w 242"/>
                <a:gd name="T89" fmla="*/ 58 h 237"/>
                <a:gd name="T90" fmla="*/ 221 w 242"/>
                <a:gd name="T91" fmla="*/ 70 h 237"/>
                <a:gd name="T92" fmla="*/ 230 w 242"/>
                <a:gd name="T93" fmla="*/ 93 h 237"/>
                <a:gd name="T94" fmla="*/ 232 w 242"/>
                <a:gd name="T95" fmla="*/ 127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42" h="237">
                  <a:moveTo>
                    <a:pt x="228" y="65"/>
                  </a:moveTo>
                  <a:cubicBezTo>
                    <a:pt x="220" y="50"/>
                    <a:pt x="209" y="37"/>
                    <a:pt x="196" y="26"/>
                  </a:cubicBezTo>
                  <a:cubicBezTo>
                    <a:pt x="184" y="17"/>
                    <a:pt x="171" y="10"/>
                    <a:pt x="156" y="5"/>
                  </a:cubicBezTo>
                  <a:cubicBezTo>
                    <a:pt x="141" y="1"/>
                    <a:pt x="126" y="0"/>
                    <a:pt x="110" y="1"/>
                  </a:cubicBezTo>
                  <a:cubicBezTo>
                    <a:pt x="94" y="3"/>
                    <a:pt x="80" y="8"/>
                    <a:pt x="66" y="15"/>
                  </a:cubicBezTo>
                  <a:cubicBezTo>
                    <a:pt x="53" y="22"/>
                    <a:pt x="42" y="32"/>
                    <a:pt x="32" y="43"/>
                  </a:cubicBezTo>
                  <a:cubicBezTo>
                    <a:pt x="22" y="55"/>
                    <a:pt x="14" y="69"/>
                    <a:pt x="10" y="85"/>
                  </a:cubicBezTo>
                  <a:cubicBezTo>
                    <a:pt x="0" y="115"/>
                    <a:pt x="4" y="148"/>
                    <a:pt x="19" y="176"/>
                  </a:cubicBezTo>
                  <a:cubicBezTo>
                    <a:pt x="34" y="203"/>
                    <a:pt x="58" y="223"/>
                    <a:pt x="85" y="231"/>
                  </a:cubicBezTo>
                  <a:cubicBezTo>
                    <a:pt x="99" y="235"/>
                    <a:pt x="111" y="237"/>
                    <a:pt x="123" y="237"/>
                  </a:cubicBezTo>
                  <a:cubicBezTo>
                    <a:pt x="128" y="237"/>
                    <a:pt x="133" y="236"/>
                    <a:pt x="138" y="236"/>
                  </a:cubicBezTo>
                  <a:cubicBezTo>
                    <a:pt x="152" y="234"/>
                    <a:pt x="166" y="230"/>
                    <a:pt x="179" y="222"/>
                  </a:cubicBezTo>
                  <a:cubicBezTo>
                    <a:pt x="192" y="215"/>
                    <a:pt x="204" y="205"/>
                    <a:pt x="214" y="193"/>
                  </a:cubicBezTo>
                  <a:cubicBezTo>
                    <a:pt x="224" y="181"/>
                    <a:pt x="232" y="167"/>
                    <a:pt x="236" y="152"/>
                  </a:cubicBezTo>
                  <a:cubicBezTo>
                    <a:pt x="241" y="136"/>
                    <a:pt x="242" y="120"/>
                    <a:pt x="240" y="103"/>
                  </a:cubicBezTo>
                  <a:cubicBezTo>
                    <a:pt x="238" y="90"/>
                    <a:pt x="234" y="77"/>
                    <a:pt x="228" y="65"/>
                  </a:cubicBezTo>
                  <a:moveTo>
                    <a:pt x="232" y="127"/>
                  </a:moveTo>
                  <a:cubicBezTo>
                    <a:pt x="232" y="131"/>
                    <a:pt x="231" y="135"/>
                    <a:pt x="231" y="140"/>
                  </a:cubicBezTo>
                  <a:cubicBezTo>
                    <a:pt x="230" y="144"/>
                    <a:pt x="229" y="148"/>
                    <a:pt x="228" y="151"/>
                  </a:cubicBezTo>
                  <a:cubicBezTo>
                    <a:pt x="225" y="160"/>
                    <a:pt x="222" y="168"/>
                    <a:pt x="216" y="176"/>
                  </a:cubicBezTo>
                  <a:cubicBezTo>
                    <a:pt x="210" y="187"/>
                    <a:pt x="202" y="196"/>
                    <a:pt x="192" y="204"/>
                  </a:cubicBezTo>
                  <a:cubicBezTo>
                    <a:pt x="188" y="207"/>
                    <a:pt x="185" y="210"/>
                    <a:pt x="181" y="212"/>
                  </a:cubicBezTo>
                  <a:cubicBezTo>
                    <a:pt x="180" y="213"/>
                    <a:pt x="179" y="213"/>
                    <a:pt x="178" y="214"/>
                  </a:cubicBezTo>
                  <a:cubicBezTo>
                    <a:pt x="178" y="214"/>
                    <a:pt x="177" y="215"/>
                    <a:pt x="176" y="215"/>
                  </a:cubicBezTo>
                  <a:cubicBezTo>
                    <a:pt x="168" y="219"/>
                    <a:pt x="159" y="223"/>
                    <a:pt x="151" y="225"/>
                  </a:cubicBezTo>
                  <a:cubicBezTo>
                    <a:pt x="140" y="228"/>
                    <a:pt x="129" y="229"/>
                    <a:pt x="119" y="229"/>
                  </a:cubicBezTo>
                  <a:cubicBezTo>
                    <a:pt x="110" y="228"/>
                    <a:pt x="102" y="227"/>
                    <a:pt x="95" y="225"/>
                  </a:cubicBezTo>
                  <a:cubicBezTo>
                    <a:pt x="92" y="224"/>
                    <a:pt x="88" y="223"/>
                    <a:pt x="84" y="222"/>
                  </a:cubicBezTo>
                  <a:cubicBezTo>
                    <a:pt x="78" y="220"/>
                    <a:pt x="71" y="216"/>
                    <a:pt x="64" y="212"/>
                  </a:cubicBezTo>
                  <a:cubicBezTo>
                    <a:pt x="50" y="203"/>
                    <a:pt x="39" y="192"/>
                    <a:pt x="30" y="178"/>
                  </a:cubicBezTo>
                  <a:cubicBezTo>
                    <a:pt x="22" y="166"/>
                    <a:pt x="17" y="153"/>
                    <a:pt x="15" y="140"/>
                  </a:cubicBezTo>
                  <a:cubicBezTo>
                    <a:pt x="13" y="128"/>
                    <a:pt x="12" y="116"/>
                    <a:pt x="14" y="104"/>
                  </a:cubicBezTo>
                  <a:cubicBezTo>
                    <a:pt x="14" y="99"/>
                    <a:pt x="15" y="94"/>
                    <a:pt x="17" y="88"/>
                  </a:cubicBezTo>
                  <a:cubicBezTo>
                    <a:pt x="18" y="86"/>
                    <a:pt x="18" y="86"/>
                    <a:pt x="18" y="86"/>
                  </a:cubicBezTo>
                  <a:cubicBezTo>
                    <a:pt x="22" y="73"/>
                    <a:pt x="28" y="60"/>
                    <a:pt x="38" y="48"/>
                  </a:cubicBezTo>
                  <a:cubicBezTo>
                    <a:pt x="45" y="40"/>
                    <a:pt x="53" y="33"/>
                    <a:pt x="62" y="27"/>
                  </a:cubicBezTo>
                  <a:cubicBezTo>
                    <a:pt x="71" y="21"/>
                    <a:pt x="81" y="16"/>
                    <a:pt x="93" y="13"/>
                  </a:cubicBezTo>
                  <a:cubicBezTo>
                    <a:pt x="102" y="10"/>
                    <a:pt x="112" y="9"/>
                    <a:pt x="122" y="9"/>
                  </a:cubicBezTo>
                  <a:cubicBezTo>
                    <a:pt x="124" y="9"/>
                    <a:pt x="126" y="9"/>
                    <a:pt x="128" y="9"/>
                  </a:cubicBezTo>
                  <a:cubicBezTo>
                    <a:pt x="132" y="9"/>
                    <a:pt x="138" y="10"/>
                    <a:pt x="144" y="11"/>
                  </a:cubicBezTo>
                  <a:cubicBezTo>
                    <a:pt x="147" y="12"/>
                    <a:pt x="151" y="13"/>
                    <a:pt x="154" y="13"/>
                  </a:cubicBezTo>
                  <a:cubicBezTo>
                    <a:pt x="155" y="14"/>
                    <a:pt x="155" y="14"/>
                    <a:pt x="155" y="14"/>
                  </a:cubicBezTo>
                  <a:cubicBezTo>
                    <a:pt x="161" y="15"/>
                    <a:pt x="167" y="18"/>
                    <a:pt x="171" y="20"/>
                  </a:cubicBezTo>
                  <a:cubicBezTo>
                    <a:pt x="180" y="24"/>
                    <a:pt x="189" y="30"/>
                    <a:pt x="196" y="37"/>
                  </a:cubicBezTo>
                  <a:cubicBezTo>
                    <a:pt x="203" y="43"/>
                    <a:pt x="209" y="50"/>
                    <a:pt x="214" y="58"/>
                  </a:cubicBezTo>
                  <a:cubicBezTo>
                    <a:pt x="217" y="62"/>
                    <a:pt x="219" y="66"/>
                    <a:pt x="221" y="70"/>
                  </a:cubicBezTo>
                  <a:cubicBezTo>
                    <a:pt x="225" y="77"/>
                    <a:pt x="228" y="85"/>
                    <a:pt x="230" y="93"/>
                  </a:cubicBezTo>
                  <a:cubicBezTo>
                    <a:pt x="232" y="104"/>
                    <a:pt x="233" y="116"/>
                    <a:pt x="232" y="127"/>
                  </a:cubicBezTo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27" name="Freeform 220"/>
            <p:cNvSpPr>
              <a:spLocks noEditPoints="1"/>
            </p:cNvSpPr>
            <p:nvPr/>
          </p:nvSpPr>
          <p:spPr bwMode="auto">
            <a:xfrm>
              <a:off x="4397194" y="5991225"/>
              <a:ext cx="276225" cy="274638"/>
            </a:xfrm>
            <a:custGeom>
              <a:avLst/>
              <a:gdLst>
                <a:gd name="T0" fmla="*/ 102 w 105"/>
                <a:gd name="T1" fmla="*/ 23 h 104"/>
                <a:gd name="T2" fmla="*/ 99 w 105"/>
                <a:gd name="T3" fmla="*/ 22 h 104"/>
                <a:gd name="T4" fmla="*/ 34 w 105"/>
                <a:gd name="T5" fmla="*/ 3 h 104"/>
                <a:gd name="T6" fmla="*/ 30 w 105"/>
                <a:gd name="T7" fmla="*/ 1 h 104"/>
                <a:gd name="T8" fmla="*/ 28 w 105"/>
                <a:gd name="T9" fmla="*/ 1 h 104"/>
                <a:gd name="T10" fmla="*/ 22 w 105"/>
                <a:gd name="T11" fmla="*/ 4 h 104"/>
                <a:gd name="T12" fmla="*/ 21 w 105"/>
                <a:gd name="T13" fmla="*/ 7 h 104"/>
                <a:gd name="T14" fmla="*/ 21 w 105"/>
                <a:gd name="T15" fmla="*/ 7 h 104"/>
                <a:gd name="T16" fmla="*/ 5 w 105"/>
                <a:gd name="T17" fmla="*/ 63 h 104"/>
                <a:gd name="T18" fmla="*/ 3 w 105"/>
                <a:gd name="T19" fmla="*/ 70 h 104"/>
                <a:gd name="T20" fmla="*/ 1 w 105"/>
                <a:gd name="T21" fmla="*/ 75 h 104"/>
                <a:gd name="T22" fmla="*/ 5 w 105"/>
                <a:gd name="T23" fmla="*/ 83 h 104"/>
                <a:gd name="T24" fmla="*/ 76 w 105"/>
                <a:gd name="T25" fmla="*/ 104 h 104"/>
                <a:gd name="T26" fmla="*/ 78 w 105"/>
                <a:gd name="T27" fmla="*/ 104 h 104"/>
                <a:gd name="T28" fmla="*/ 79 w 105"/>
                <a:gd name="T29" fmla="*/ 104 h 104"/>
                <a:gd name="T30" fmla="*/ 82 w 105"/>
                <a:gd name="T31" fmla="*/ 102 h 104"/>
                <a:gd name="T32" fmla="*/ 83 w 105"/>
                <a:gd name="T33" fmla="*/ 100 h 104"/>
                <a:gd name="T34" fmla="*/ 101 w 105"/>
                <a:gd name="T35" fmla="*/ 40 h 104"/>
                <a:gd name="T36" fmla="*/ 104 w 105"/>
                <a:gd name="T37" fmla="*/ 30 h 104"/>
                <a:gd name="T38" fmla="*/ 104 w 105"/>
                <a:gd name="T39" fmla="*/ 28 h 104"/>
                <a:gd name="T40" fmla="*/ 102 w 105"/>
                <a:gd name="T41" fmla="*/ 23 h 104"/>
                <a:gd name="T42" fmla="*/ 94 w 105"/>
                <a:gd name="T43" fmla="*/ 31 h 104"/>
                <a:gd name="T44" fmla="*/ 93 w 105"/>
                <a:gd name="T45" fmla="*/ 37 h 104"/>
                <a:gd name="T46" fmla="*/ 76 w 105"/>
                <a:gd name="T47" fmla="*/ 92 h 104"/>
                <a:gd name="T48" fmla="*/ 73 w 105"/>
                <a:gd name="T49" fmla="*/ 94 h 104"/>
                <a:gd name="T50" fmla="*/ 12 w 105"/>
                <a:gd name="T51" fmla="*/ 77 h 104"/>
                <a:gd name="T52" fmla="*/ 11 w 105"/>
                <a:gd name="T53" fmla="*/ 73 h 104"/>
                <a:gd name="T54" fmla="*/ 19 w 105"/>
                <a:gd name="T55" fmla="*/ 43 h 104"/>
                <a:gd name="T56" fmla="*/ 28 w 105"/>
                <a:gd name="T57" fmla="*/ 12 h 104"/>
                <a:gd name="T58" fmla="*/ 29 w 105"/>
                <a:gd name="T59" fmla="*/ 10 h 104"/>
                <a:gd name="T60" fmla="*/ 32 w 105"/>
                <a:gd name="T61" fmla="*/ 11 h 104"/>
                <a:gd name="T62" fmla="*/ 92 w 105"/>
                <a:gd name="T63" fmla="*/ 28 h 104"/>
                <a:gd name="T64" fmla="*/ 93 w 105"/>
                <a:gd name="T65" fmla="*/ 29 h 104"/>
                <a:gd name="T66" fmla="*/ 95 w 105"/>
                <a:gd name="T67" fmla="*/ 29 h 104"/>
                <a:gd name="T68" fmla="*/ 94 w 105"/>
                <a:gd name="T69" fmla="*/ 31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05" h="104">
                  <a:moveTo>
                    <a:pt x="102" y="23"/>
                  </a:moveTo>
                  <a:cubicBezTo>
                    <a:pt x="101" y="22"/>
                    <a:pt x="100" y="22"/>
                    <a:pt x="99" y="22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29" y="1"/>
                    <a:pt x="29" y="1"/>
                    <a:pt x="28" y="1"/>
                  </a:cubicBezTo>
                  <a:cubicBezTo>
                    <a:pt x="25" y="0"/>
                    <a:pt x="24" y="1"/>
                    <a:pt x="22" y="4"/>
                  </a:cubicBezTo>
                  <a:cubicBezTo>
                    <a:pt x="22" y="5"/>
                    <a:pt x="22" y="6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16" y="26"/>
                    <a:pt x="10" y="44"/>
                    <a:pt x="5" y="63"/>
                  </a:cubicBezTo>
                  <a:cubicBezTo>
                    <a:pt x="3" y="70"/>
                    <a:pt x="3" y="70"/>
                    <a:pt x="3" y="70"/>
                  </a:cubicBezTo>
                  <a:cubicBezTo>
                    <a:pt x="2" y="72"/>
                    <a:pt x="2" y="74"/>
                    <a:pt x="1" y="75"/>
                  </a:cubicBezTo>
                  <a:cubicBezTo>
                    <a:pt x="0" y="80"/>
                    <a:pt x="1" y="82"/>
                    <a:pt x="5" y="83"/>
                  </a:cubicBezTo>
                  <a:cubicBezTo>
                    <a:pt x="76" y="104"/>
                    <a:pt x="76" y="104"/>
                    <a:pt x="76" y="104"/>
                  </a:cubicBezTo>
                  <a:cubicBezTo>
                    <a:pt x="76" y="104"/>
                    <a:pt x="77" y="104"/>
                    <a:pt x="78" y="104"/>
                  </a:cubicBezTo>
                  <a:cubicBezTo>
                    <a:pt x="79" y="104"/>
                    <a:pt x="79" y="104"/>
                    <a:pt x="79" y="104"/>
                  </a:cubicBezTo>
                  <a:cubicBezTo>
                    <a:pt x="80" y="104"/>
                    <a:pt x="82" y="104"/>
                    <a:pt x="82" y="102"/>
                  </a:cubicBezTo>
                  <a:cubicBezTo>
                    <a:pt x="83" y="101"/>
                    <a:pt x="83" y="100"/>
                    <a:pt x="83" y="100"/>
                  </a:cubicBezTo>
                  <a:cubicBezTo>
                    <a:pt x="101" y="40"/>
                    <a:pt x="101" y="40"/>
                    <a:pt x="101" y="40"/>
                  </a:cubicBezTo>
                  <a:cubicBezTo>
                    <a:pt x="104" y="30"/>
                    <a:pt x="104" y="30"/>
                    <a:pt x="104" y="30"/>
                  </a:cubicBezTo>
                  <a:cubicBezTo>
                    <a:pt x="104" y="29"/>
                    <a:pt x="104" y="29"/>
                    <a:pt x="104" y="28"/>
                  </a:cubicBezTo>
                  <a:cubicBezTo>
                    <a:pt x="105" y="25"/>
                    <a:pt x="104" y="24"/>
                    <a:pt x="102" y="23"/>
                  </a:cubicBezTo>
                  <a:close/>
                  <a:moveTo>
                    <a:pt x="94" y="31"/>
                  </a:moveTo>
                  <a:cubicBezTo>
                    <a:pt x="94" y="33"/>
                    <a:pt x="93" y="35"/>
                    <a:pt x="93" y="37"/>
                  </a:cubicBezTo>
                  <a:cubicBezTo>
                    <a:pt x="76" y="92"/>
                    <a:pt x="76" y="92"/>
                    <a:pt x="76" y="92"/>
                  </a:cubicBezTo>
                  <a:cubicBezTo>
                    <a:pt x="76" y="95"/>
                    <a:pt x="76" y="95"/>
                    <a:pt x="73" y="94"/>
                  </a:cubicBezTo>
                  <a:cubicBezTo>
                    <a:pt x="53" y="89"/>
                    <a:pt x="33" y="83"/>
                    <a:pt x="12" y="77"/>
                  </a:cubicBezTo>
                  <a:cubicBezTo>
                    <a:pt x="10" y="76"/>
                    <a:pt x="10" y="76"/>
                    <a:pt x="11" y="73"/>
                  </a:cubicBezTo>
                  <a:cubicBezTo>
                    <a:pt x="19" y="43"/>
                    <a:pt x="19" y="43"/>
                    <a:pt x="19" y="43"/>
                  </a:cubicBezTo>
                  <a:cubicBezTo>
                    <a:pt x="28" y="12"/>
                    <a:pt x="28" y="12"/>
                    <a:pt x="28" y="12"/>
                  </a:cubicBezTo>
                  <a:cubicBezTo>
                    <a:pt x="29" y="11"/>
                    <a:pt x="29" y="10"/>
                    <a:pt x="29" y="10"/>
                  </a:cubicBezTo>
                  <a:cubicBezTo>
                    <a:pt x="29" y="10"/>
                    <a:pt x="31" y="10"/>
                    <a:pt x="32" y="11"/>
                  </a:cubicBezTo>
                  <a:cubicBezTo>
                    <a:pt x="92" y="28"/>
                    <a:pt x="92" y="28"/>
                    <a:pt x="92" y="28"/>
                  </a:cubicBezTo>
                  <a:cubicBezTo>
                    <a:pt x="93" y="29"/>
                    <a:pt x="93" y="29"/>
                    <a:pt x="93" y="29"/>
                  </a:cubicBezTo>
                  <a:cubicBezTo>
                    <a:pt x="94" y="29"/>
                    <a:pt x="95" y="29"/>
                    <a:pt x="95" y="29"/>
                  </a:cubicBezTo>
                  <a:cubicBezTo>
                    <a:pt x="95" y="30"/>
                    <a:pt x="95" y="31"/>
                    <a:pt x="94" y="31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28" name="Freeform 221"/>
            <p:cNvSpPr>
              <a:spLocks noEditPoints="1"/>
            </p:cNvSpPr>
            <p:nvPr/>
          </p:nvSpPr>
          <p:spPr bwMode="auto">
            <a:xfrm>
              <a:off x="4454344" y="6051550"/>
              <a:ext cx="161925" cy="158750"/>
            </a:xfrm>
            <a:custGeom>
              <a:avLst/>
              <a:gdLst>
                <a:gd name="T0" fmla="*/ 56 w 61"/>
                <a:gd name="T1" fmla="*/ 12 h 60"/>
                <a:gd name="T2" fmla="*/ 25 w 61"/>
                <a:gd name="T3" fmla="*/ 3 h 60"/>
                <a:gd name="T4" fmla="*/ 19 w 61"/>
                <a:gd name="T5" fmla="*/ 1 h 60"/>
                <a:gd name="T6" fmla="*/ 17 w 61"/>
                <a:gd name="T7" fmla="*/ 0 h 60"/>
                <a:gd name="T8" fmla="*/ 13 w 61"/>
                <a:gd name="T9" fmla="*/ 2 h 60"/>
                <a:gd name="T10" fmla="*/ 12 w 61"/>
                <a:gd name="T11" fmla="*/ 5 h 60"/>
                <a:gd name="T12" fmla="*/ 1 w 61"/>
                <a:gd name="T13" fmla="*/ 41 h 60"/>
                <a:gd name="T14" fmla="*/ 1 w 61"/>
                <a:gd name="T15" fmla="*/ 41 h 60"/>
                <a:gd name="T16" fmla="*/ 1 w 61"/>
                <a:gd name="T17" fmla="*/ 43 h 60"/>
                <a:gd name="T18" fmla="*/ 3 w 61"/>
                <a:gd name="T19" fmla="*/ 48 h 60"/>
                <a:gd name="T20" fmla="*/ 6 w 61"/>
                <a:gd name="T21" fmla="*/ 49 h 60"/>
                <a:gd name="T22" fmla="*/ 41 w 61"/>
                <a:gd name="T23" fmla="*/ 59 h 60"/>
                <a:gd name="T24" fmla="*/ 41 w 61"/>
                <a:gd name="T25" fmla="*/ 59 h 60"/>
                <a:gd name="T26" fmla="*/ 43 w 61"/>
                <a:gd name="T27" fmla="*/ 60 h 60"/>
                <a:gd name="T28" fmla="*/ 44 w 61"/>
                <a:gd name="T29" fmla="*/ 60 h 60"/>
                <a:gd name="T30" fmla="*/ 48 w 61"/>
                <a:gd name="T31" fmla="*/ 57 h 60"/>
                <a:gd name="T32" fmla="*/ 49 w 61"/>
                <a:gd name="T33" fmla="*/ 55 h 60"/>
                <a:gd name="T34" fmla="*/ 56 w 61"/>
                <a:gd name="T35" fmla="*/ 31 h 60"/>
                <a:gd name="T36" fmla="*/ 59 w 61"/>
                <a:gd name="T37" fmla="*/ 19 h 60"/>
                <a:gd name="T38" fmla="*/ 56 w 61"/>
                <a:gd name="T39" fmla="*/ 12 h 60"/>
                <a:gd name="T40" fmla="*/ 52 w 61"/>
                <a:gd name="T41" fmla="*/ 21 h 60"/>
                <a:gd name="T42" fmla="*/ 49 w 61"/>
                <a:gd name="T43" fmla="*/ 31 h 60"/>
                <a:gd name="T44" fmla="*/ 43 w 61"/>
                <a:gd name="T45" fmla="*/ 50 h 60"/>
                <a:gd name="T46" fmla="*/ 43 w 61"/>
                <a:gd name="T47" fmla="*/ 51 h 60"/>
                <a:gd name="T48" fmla="*/ 42 w 61"/>
                <a:gd name="T49" fmla="*/ 52 h 60"/>
                <a:gd name="T50" fmla="*/ 41 w 61"/>
                <a:gd name="T51" fmla="*/ 52 h 60"/>
                <a:gd name="T52" fmla="*/ 40 w 61"/>
                <a:gd name="T53" fmla="*/ 52 h 60"/>
                <a:gd name="T54" fmla="*/ 11 w 61"/>
                <a:gd name="T55" fmla="*/ 43 h 60"/>
                <a:gd name="T56" fmla="*/ 10 w 61"/>
                <a:gd name="T57" fmla="*/ 43 h 60"/>
                <a:gd name="T58" fmla="*/ 9 w 61"/>
                <a:gd name="T59" fmla="*/ 42 h 60"/>
                <a:gd name="T60" fmla="*/ 9 w 61"/>
                <a:gd name="T61" fmla="*/ 42 h 60"/>
                <a:gd name="T62" fmla="*/ 9 w 61"/>
                <a:gd name="T63" fmla="*/ 40 h 60"/>
                <a:gd name="T64" fmla="*/ 18 w 61"/>
                <a:gd name="T65" fmla="*/ 11 h 60"/>
                <a:gd name="T66" fmla="*/ 19 w 61"/>
                <a:gd name="T67" fmla="*/ 8 h 60"/>
                <a:gd name="T68" fmla="*/ 22 w 61"/>
                <a:gd name="T69" fmla="*/ 9 h 60"/>
                <a:gd name="T70" fmla="*/ 50 w 61"/>
                <a:gd name="T71" fmla="*/ 17 h 60"/>
                <a:gd name="T72" fmla="*/ 52 w 61"/>
                <a:gd name="T73" fmla="*/ 21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61" h="60">
                  <a:moveTo>
                    <a:pt x="56" y="12"/>
                  </a:moveTo>
                  <a:cubicBezTo>
                    <a:pt x="45" y="9"/>
                    <a:pt x="35" y="6"/>
                    <a:pt x="25" y="3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8" y="1"/>
                    <a:pt x="17" y="0"/>
                    <a:pt x="17" y="0"/>
                  </a:cubicBezTo>
                  <a:cubicBezTo>
                    <a:pt x="15" y="0"/>
                    <a:pt x="13" y="1"/>
                    <a:pt x="13" y="2"/>
                  </a:cubicBezTo>
                  <a:cubicBezTo>
                    <a:pt x="12" y="3"/>
                    <a:pt x="12" y="4"/>
                    <a:pt x="12" y="5"/>
                  </a:cubicBezTo>
                  <a:cubicBezTo>
                    <a:pt x="8" y="17"/>
                    <a:pt x="5" y="29"/>
                    <a:pt x="1" y="41"/>
                  </a:cubicBezTo>
                  <a:cubicBezTo>
                    <a:pt x="1" y="41"/>
                    <a:pt x="1" y="41"/>
                    <a:pt x="1" y="41"/>
                  </a:cubicBezTo>
                  <a:cubicBezTo>
                    <a:pt x="1" y="42"/>
                    <a:pt x="1" y="42"/>
                    <a:pt x="1" y="43"/>
                  </a:cubicBezTo>
                  <a:cubicBezTo>
                    <a:pt x="0" y="46"/>
                    <a:pt x="1" y="47"/>
                    <a:pt x="3" y="48"/>
                  </a:cubicBezTo>
                  <a:cubicBezTo>
                    <a:pt x="4" y="48"/>
                    <a:pt x="5" y="49"/>
                    <a:pt x="6" y="49"/>
                  </a:cubicBezTo>
                  <a:cubicBezTo>
                    <a:pt x="41" y="59"/>
                    <a:pt x="41" y="59"/>
                    <a:pt x="41" y="59"/>
                  </a:cubicBezTo>
                  <a:cubicBezTo>
                    <a:pt x="41" y="59"/>
                    <a:pt x="41" y="59"/>
                    <a:pt x="41" y="59"/>
                  </a:cubicBezTo>
                  <a:cubicBezTo>
                    <a:pt x="42" y="59"/>
                    <a:pt x="42" y="60"/>
                    <a:pt x="43" y="60"/>
                  </a:cubicBezTo>
                  <a:cubicBezTo>
                    <a:pt x="43" y="60"/>
                    <a:pt x="44" y="60"/>
                    <a:pt x="44" y="60"/>
                  </a:cubicBezTo>
                  <a:cubicBezTo>
                    <a:pt x="46" y="60"/>
                    <a:pt x="47" y="59"/>
                    <a:pt x="48" y="57"/>
                  </a:cubicBezTo>
                  <a:cubicBezTo>
                    <a:pt x="48" y="56"/>
                    <a:pt x="49" y="56"/>
                    <a:pt x="49" y="55"/>
                  </a:cubicBezTo>
                  <a:cubicBezTo>
                    <a:pt x="56" y="31"/>
                    <a:pt x="56" y="31"/>
                    <a:pt x="56" y="31"/>
                  </a:cubicBezTo>
                  <a:cubicBezTo>
                    <a:pt x="57" y="27"/>
                    <a:pt x="58" y="23"/>
                    <a:pt x="59" y="19"/>
                  </a:cubicBezTo>
                  <a:cubicBezTo>
                    <a:pt x="61" y="14"/>
                    <a:pt x="60" y="13"/>
                    <a:pt x="56" y="12"/>
                  </a:cubicBezTo>
                  <a:close/>
                  <a:moveTo>
                    <a:pt x="52" y="21"/>
                  </a:moveTo>
                  <a:cubicBezTo>
                    <a:pt x="51" y="24"/>
                    <a:pt x="50" y="27"/>
                    <a:pt x="49" y="31"/>
                  </a:cubicBezTo>
                  <a:cubicBezTo>
                    <a:pt x="43" y="50"/>
                    <a:pt x="43" y="50"/>
                    <a:pt x="43" y="50"/>
                  </a:cubicBezTo>
                  <a:cubicBezTo>
                    <a:pt x="43" y="50"/>
                    <a:pt x="43" y="51"/>
                    <a:pt x="43" y="51"/>
                  </a:cubicBezTo>
                  <a:cubicBezTo>
                    <a:pt x="42" y="52"/>
                    <a:pt x="42" y="52"/>
                    <a:pt x="42" y="52"/>
                  </a:cubicBezTo>
                  <a:cubicBezTo>
                    <a:pt x="42" y="52"/>
                    <a:pt x="42" y="52"/>
                    <a:pt x="41" y="52"/>
                  </a:cubicBezTo>
                  <a:cubicBezTo>
                    <a:pt x="41" y="52"/>
                    <a:pt x="40" y="52"/>
                    <a:pt x="40" y="52"/>
                  </a:cubicBezTo>
                  <a:cubicBezTo>
                    <a:pt x="11" y="43"/>
                    <a:pt x="11" y="43"/>
                    <a:pt x="11" y="43"/>
                  </a:cubicBezTo>
                  <a:cubicBezTo>
                    <a:pt x="10" y="43"/>
                    <a:pt x="10" y="43"/>
                    <a:pt x="10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1"/>
                    <a:pt x="9" y="40"/>
                    <a:pt x="9" y="4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8" y="9"/>
                    <a:pt x="19" y="8"/>
                    <a:pt x="19" y="8"/>
                  </a:cubicBezTo>
                  <a:cubicBezTo>
                    <a:pt x="20" y="8"/>
                    <a:pt x="21" y="9"/>
                    <a:pt x="22" y="9"/>
                  </a:cubicBezTo>
                  <a:cubicBezTo>
                    <a:pt x="31" y="12"/>
                    <a:pt x="40" y="14"/>
                    <a:pt x="50" y="17"/>
                  </a:cubicBezTo>
                  <a:cubicBezTo>
                    <a:pt x="52" y="18"/>
                    <a:pt x="52" y="18"/>
                    <a:pt x="52" y="21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29" name="Freeform 222"/>
            <p:cNvSpPr>
              <a:spLocks noEditPoints="1"/>
            </p:cNvSpPr>
            <p:nvPr/>
          </p:nvSpPr>
          <p:spPr bwMode="auto">
            <a:xfrm>
              <a:off x="3347856" y="4949825"/>
              <a:ext cx="1354138" cy="1892300"/>
            </a:xfrm>
            <a:custGeom>
              <a:avLst/>
              <a:gdLst>
                <a:gd name="T0" fmla="*/ 338 w 514"/>
                <a:gd name="T1" fmla="*/ 450 h 716"/>
                <a:gd name="T2" fmla="*/ 298 w 514"/>
                <a:gd name="T3" fmla="*/ 564 h 716"/>
                <a:gd name="T4" fmla="*/ 267 w 514"/>
                <a:gd name="T5" fmla="*/ 581 h 716"/>
                <a:gd name="T6" fmla="*/ 146 w 514"/>
                <a:gd name="T7" fmla="*/ 474 h 716"/>
                <a:gd name="T8" fmla="*/ 205 w 514"/>
                <a:gd name="T9" fmla="*/ 495 h 716"/>
                <a:gd name="T10" fmla="*/ 257 w 514"/>
                <a:gd name="T11" fmla="*/ 636 h 716"/>
                <a:gd name="T12" fmla="*/ 231 w 514"/>
                <a:gd name="T13" fmla="*/ 644 h 716"/>
                <a:gd name="T14" fmla="*/ 291 w 514"/>
                <a:gd name="T15" fmla="*/ 661 h 716"/>
                <a:gd name="T16" fmla="*/ 315 w 514"/>
                <a:gd name="T17" fmla="*/ 704 h 716"/>
                <a:gd name="T18" fmla="*/ 274 w 514"/>
                <a:gd name="T19" fmla="*/ 682 h 716"/>
                <a:gd name="T20" fmla="*/ 306 w 514"/>
                <a:gd name="T21" fmla="*/ 707 h 716"/>
                <a:gd name="T22" fmla="*/ 231 w 514"/>
                <a:gd name="T23" fmla="*/ 714 h 716"/>
                <a:gd name="T24" fmla="*/ 109 w 514"/>
                <a:gd name="T25" fmla="*/ 687 h 716"/>
                <a:gd name="T26" fmla="*/ 6 w 514"/>
                <a:gd name="T27" fmla="*/ 570 h 716"/>
                <a:gd name="T28" fmla="*/ 27 w 514"/>
                <a:gd name="T29" fmla="*/ 402 h 716"/>
                <a:gd name="T30" fmla="*/ 112 w 514"/>
                <a:gd name="T31" fmla="*/ 310 h 716"/>
                <a:gd name="T32" fmla="*/ 228 w 514"/>
                <a:gd name="T33" fmla="*/ 191 h 716"/>
                <a:gd name="T34" fmla="*/ 202 w 514"/>
                <a:gd name="T35" fmla="*/ 23 h 716"/>
                <a:gd name="T36" fmla="*/ 241 w 514"/>
                <a:gd name="T37" fmla="*/ 1 h 716"/>
                <a:gd name="T38" fmla="*/ 371 w 514"/>
                <a:gd name="T39" fmla="*/ 104 h 716"/>
                <a:gd name="T40" fmla="*/ 475 w 514"/>
                <a:gd name="T41" fmla="*/ 194 h 716"/>
                <a:gd name="T42" fmla="*/ 496 w 514"/>
                <a:gd name="T43" fmla="*/ 231 h 716"/>
                <a:gd name="T44" fmla="*/ 501 w 514"/>
                <a:gd name="T45" fmla="*/ 271 h 716"/>
                <a:gd name="T46" fmla="*/ 454 w 514"/>
                <a:gd name="T47" fmla="*/ 245 h 716"/>
                <a:gd name="T48" fmla="*/ 471 w 514"/>
                <a:gd name="T49" fmla="*/ 276 h 716"/>
                <a:gd name="T50" fmla="*/ 468 w 514"/>
                <a:gd name="T51" fmla="*/ 287 h 716"/>
                <a:gd name="T52" fmla="*/ 357 w 514"/>
                <a:gd name="T53" fmla="*/ 356 h 716"/>
                <a:gd name="T54" fmla="*/ 266 w 514"/>
                <a:gd name="T55" fmla="*/ 339 h 716"/>
                <a:gd name="T56" fmla="*/ 234 w 514"/>
                <a:gd name="T57" fmla="*/ 307 h 716"/>
                <a:gd name="T58" fmla="*/ 335 w 514"/>
                <a:gd name="T59" fmla="*/ 364 h 716"/>
                <a:gd name="T60" fmla="*/ 398 w 514"/>
                <a:gd name="T61" fmla="*/ 368 h 716"/>
                <a:gd name="T62" fmla="*/ 367 w 514"/>
                <a:gd name="T63" fmla="*/ 383 h 716"/>
                <a:gd name="T64" fmla="*/ 398 w 514"/>
                <a:gd name="T65" fmla="*/ 377 h 716"/>
                <a:gd name="T66" fmla="*/ 404 w 514"/>
                <a:gd name="T67" fmla="*/ 396 h 716"/>
                <a:gd name="T68" fmla="*/ 392 w 514"/>
                <a:gd name="T69" fmla="*/ 406 h 716"/>
                <a:gd name="T70" fmla="*/ 376 w 514"/>
                <a:gd name="T71" fmla="*/ 419 h 716"/>
                <a:gd name="T72" fmla="*/ 238 w 514"/>
                <a:gd name="T73" fmla="*/ 406 h 716"/>
                <a:gd name="T74" fmla="*/ 196 w 514"/>
                <a:gd name="T75" fmla="*/ 375 h 716"/>
                <a:gd name="T76" fmla="*/ 314 w 514"/>
                <a:gd name="T77" fmla="*/ 431 h 716"/>
                <a:gd name="T78" fmla="*/ 313 w 514"/>
                <a:gd name="T79" fmla="*/ 276 h 716"/>
                <a:gd name="T80" fmla="*/ 337 w 514"/>
                <a:gd name="T81" fmla="*/ 273 h 716"/>
                <a:gd name="T82" fmla="*/ 391 w 514"/>
                <a:gd name="T83" fmla="*/ 251 h 716"/>
                <a:gd name="T84" fmla="*/ 336 w 514"/>
                <a:gd name="T85" fmla="*/ 301 h 716"/>
                <a:gd name="T86" fmla="*/ 351 w 514"/>
                <a:gd name="T87" fmla="*/ 299 h 716"/>
                <a:gd name="T88" fmla="*/ 387 w 514"/>
                <a:gd name="T89" fmla="*/ 274 h 716"/>
                <a:gd name="T90" fmla="*/ 383 w 514"/>
                <a:gd name="T91" fmla="*/ 214 h 716"/>
                <a:gd name="T92" fmla="*/ 219 w 514"/>
                <a:gd name="T93" fmla="*/ 562 h 716"/>
                <a:gd name="T94" fmla="*/ 213 w 514"/>
                <a:gd name="T95" fmla="*/ 547 h 716"/>
                <a:gd name="T96" fmla="*/ 240 w 514"/>
                <a:gd name="T97" fmla="*/ 574 h 716"/>
                <a:gd name="T98" fmla="*/ 234 w 514"/>
                <a:gd name="T99" fmla="*/ 559 h 716"/>
                <a:gd name="T100" fmla="*/ 219 w 514"/>
                <a:gd name="T101" fmla="*/ 531 h 716"/>
                <a:gd name="T102" fmla="*/ 227 w 514"/>
                <a:gd name="T103" fmla="*/ 543 h 716"/>
                <a:gd name="T104" fmla="*/ 321 w 514"/>
                <a:gd name="T105" fmla="*/ 73 h 716"/>
                <a:gd name="T106" fmla="*/ 343 w 514"/>
                <a:gd name="T107" fmla="*/ 81 h 716"/>
                <a:gd name="T108" fmla="*/ 337 w 514"/>
                <a:gd name="T109" fmla="*/ 69 h 716"/>
                <a:gd name="T110" fmla="*/ 326 w 514"/>
                <a:gd name="T111" fmla="*/ 50 h 716"/>
                <a:gd name="T112" fmla="*/ 326 w 514"/>
                <a:gd name="T113" fmla="*/ 52 h 7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514" h="716">
                  <a:moveTo>
                    <a:pt x="314" y="431"/>
                  </a:moveTo>
                  <a:cubicBezTo>
                    <a:pt x="320" y="431"/>
                    <a:pt x="325" y="431"/>
                    <a:pt x="330" y="431"/>
                  </a:cubicBezTo>
                  <a:cubicBezTo>
                    <a:pt x="335" y="431"/>
                    <a:pt x="336" y="432"/>
                    <a:pt x="337" y="437"/>
                  </a:cubicBezTo>
                  <a:cubicBezTo>
                    <a:pt x="337" y="439"/>
                    <a:pt x="337" y="441"/>
                    <a:pt x="337" y="443"/>
                  </a:cubicBezTo>
                  <a:cubicBezTo>
                    <a:pt x="337" y="446"/>
                    <a:pt x="337" y="448"/>
                    <a:pt x="338" y="450"/>
                  </a:cubicBezTo>
                  <a:cubicBezTo>
                    <a:pt x="339" y="457"/>
                    <a:pt x="339" y="463"/>
                    <a:pt x="338" y="470"/>
                  </a:cubicBezTo>
                  <a:cubicBezTo>
                    <a:pt x="337" y="472"/>
                    <a:pt x="337" y="473"/>
                    <a:pt x="337" y="475"/>
                  </a:cubicBezTo>
                  <a:cubicBezTo>
                    <a:pt x="337" y="481"/>
                    <a:pt x="336" y="487"/>
                    <a:pt x="335" y="493"/>
                  </a:cubicBezTo>
                  <a:cubicBezTo>
                    <a:pt x="331" y="510"/>
                    <a:pt x="326" y="526"/>
                    <a:pt x="316" y="541"/>
                  </a:cubicBezTo>
                  <a:cubicBezTo>
                    <a:pt x="311" y="549"/>
                    <a:pt x="305" y="557"/>
                    <a:pt x="298" y="564"/>
                  </a:cubicBezTo>
                  <a:cubicBezTo>
                    <a:pt x="295" y="567"/>
                    <a:pt x="292" y="570"/>
                    <a:pt x="288" y="573"/>
                  </a:cubicBezTo>
                  <a:cubicBezTo>
                    <a:pt x="284" y="577"/>
                    <a:pt x="279" y="580"/>
                    <a:pt x="274" y="584"/>
                  </a:cubicBezTo>
                  <a:cubicBezTo>
                    <a:pt x="272" y="584"/>
                    <a:pt x="271" y="585"/>
                    <a:pt x="270" y="585"/>
                  </a:cubicBezTo>
                  <a:cubicBezTo>
                    <a:pt x="269" y="585"/>
                    <a:pt x="268" y="585"/>
                    <a:pt x="268" y="584"/>
                  </a:cubicBezTo>
                  <a:cubicBezTo>
                    <a:pt x="267" y="583"/>
                    <a:pt x="267" y="582"/>
                    <a:pt x="267" y="581"/>
                  </a:cubicBezTo>
                  <a:cubicBezTo>
                    <a:pt x="265" y="569"/>
                    <a:pt x="261" y="557"/>
                    <a:pt x="255" y="545"/>
                  </a:cubicBezTo>
                  <a:cubicBezTo>
                    <a:pt x="251" y="535"/>
                    <a:pt x="244" y="527"/>
                    <a:pt x="237" y="518"/>
                  </a:cubicBezTo>
                  <a:cubicBezTo>
                    <a:pt x="229" y="508"/>
                    <a:pt x="219" y="500"/>
                    <a:pt x="209" y="493"/>
                  </a:cubicBezTo>
                  <a:cubicBezTo>
                    <a:pt x="198" y="486"/>
                    <a:pt x="186" y="481"/>
                    <a:pt x="173" y="477"/>
                  </a:cubicBezTo>
                  <a:cubicBezTo>
                    <a:pt x="164" y="475"/>
                    <a:pt x="155" y="474"/>
                    <a:pt x="146" y="474"/>
                  </a:cubicBezTo>
                  <a:cubicBezTo>
                    <a:pt x="145" y="475"/>
                    <a:pt x="145" y="475"/>
                    <a:pt x="145" y="475"/>
                  </a:cubicBezTo>
                  <a:cubicBezTo>
                    <a:pt x="146" y="475"/>
                    <a:pt x="146" y="476"/>
                    <a:pt x="146" y="476"/>
                  </a:cubicBezTo>
                  <a:cubicBezTo>
                    <a:pt x="148" y="476"/>
                    <a:pt x="150" y="477"/>
                    <a:pt x="152" y="477"/>
                  </a:cubicBezTo>
                  <a:cubicBezTo>
                    <a:pt x="156" y="477"/>
                    <a:pt x="159" y="478"/>
                    <a:pt x="163" y="479"/>
                  </a:cubicBezTo>
                  <a:cubicBezTo>
                    <a:pt x="178" y="481"/>
                    <a:pt x="192" y="487"/>
                    <a:pt x="205" y="495"/>
                  </a:cubicBezTo>
                  <a:cubicBezTo>
                    <a:pt x="210" y="499"/>
                    <a:pt x="216" y="503"/>
                    <a:pt x="221" y="507"/>
                  </a:cubicBezTo>
                  <a:cubicBezTo>
                    <a:pt x="231" y="516"/>
                    <a:pt x="240" y="526"/>
                    <a:pt x="247" y="537"/>
                  </a:cubicBezTo>
                  <a:cubicBezTo>
                    <a:pt x="252" y="547"/>
                    <a:pt x="257" y="557"/>
                    <a:pt x="260" y="568"/>
                  </a:cubicBezTo>
                  <a:cubicBezTo>
                    <a:pt x="263" y="579"/>
                    <a:pt x="264" y="590"/>
                    <a:pt x="264" y="602"/>
                  </a:cubicBezTo>
                  <a:cubicBezTo>
                    <a:pt x="264" y="614"/>
                    <a:pt x="261" y="625"/>
                    <a:pt x="257" y="636"/>
                  </a:cubicBezTo>
                  <a:cubicBezTo>
                    <a:pt x="257" y="638"/>
                    <a:pt x="256" y="640"/>
                    <a:pt x="255" y="642"/>
                  </a:cubicBezTo>
                  <a:cubicBezTo>
                    <a:pt x="254" y="644"/>
                    <a:pt x="252" y="645"/>
                    <a:pt x="251" y="645"/>
                  </a:cubicBezTo>
                  <a:cubicBezTo>
                    <a:pt x="248" y="644"/>
                    <a:pt x="244" y="644"/>
                    <a:pt x="241" y="644"/>
                  </a:cubicBezTo>
                  <a:cubicBezTo>
                    <a:pt x="238" y="643"/>
                    <a:pt x="235" y="643"/>
                    <a:pt x="233" y="643"/>
                  </a:cubicBezTo>
                  <a:cubicBezTo>
                    <a:pt x="232" y="643"/>
                    <a:pt x="231" y="643"/>
                    <a:pt x="231" y="644"/>
                  </a:cubicBezTo>
                  <a:cubicBezTo>
                    <a:pt x="231" y="644"/>
                    <a:pt x="231" y="645"/>
                    <a:pt x="230" y="645"/>
                  </a:cubicBezTo>
                  <a:cubicBezTo>
                    <a:pt x="231" y="646"/>
                    <a:pt x="231" y="646"/>
                    <a:pt x="231" y="646"/>
                  </a:cubicBezTo>
                  <a:cubicBezTo>
                    <a:pt x="232" y="647"/>
                    <a:pt x="234" y="647"/>
                    <a:pt x="235" y="647"/>
                  </a:cubicBezTo>
                  <a:cubicBezTo>
                    <a:pt x="246" y="648"/>
                    <a:pt x="256" y="650"/>
                    <a:pt x="267" y="652"/>
                  </a:cubicBezTo>
                  <a:cubicBezTo>
                    <a:pt x="275" y="655"/>
                    <a:pt x="283" y="658"/>
                    <a:pt x="291" y="661"/>
                  </a:cubicBezTo>
                  <a:cubicBezTo>
                    <a:pt x="299" y="663"/>
                    <a:pt x="305" y="667"/>
                    <a:pt x="312" y="671"/>
                  </a:cubicBezTo>
                  <a:cubicBezTo>
                    <a:pt x="316" y="674"/>
                    <a:pt x="319" y="677"/>
                    <a:pt x="322" y="680"/>
                  </a:cubicBezTo>
                  <a:cubicBezTo>
                    <a:pt x="324" y="682"/>
                    <a:pt x="325" y="685"/>
                    <a:pt x="325" y="687"/>
                  </a:cubicBezTo>
                  <a:cubicBezTo>
                    <a:pt x="326" y="689"/>
                    <a:pt x="326" y="691"/>
                    <a:pt x="325" y="692"/>
                  </a:cubicBezTo>
                  <a:cubicBezTo>
                    <a:pt x="324" y="697"/>
                    <a:pt x="320" y="701"/>
                    <a:pt x="315" y="704"/>
                  </a:cubicBezTo>
                  <a:cubicBezTo>
                    <a:pt x="314" y="704"/>
                    <a:pt x="313" y="704"/>
                    <a:pt x="312" y="703"/>
                  </a:cubicBezTo>
                  <a:cubicBezTo>
                    <a:pt x="312" y="702"/>
                    <a:pt x="311" y="701"/>
                    <a:pt x="310" y="701"/>
                  </a:cubicBezTo>
                  <a:cubicBezTo>
                    <a:pt x="304" y="692"/>
                    <a:pt x="295" y="686"/>
                    <a:pt x="285" y="682"/>
                  </a:cubicBezTo>
                  <a:cubicBezTo>
                    <a:pt x="281" y="681"/>
                    <a:pt x="278" y="681"/>
                    <a:pt x="274" y="681"/>
                  </a:cubicBezTo>
                  <a:cubicBezTo>
                    <a:pt x="274" y="682"/>
                    <a:pt x="274" y="682"/>
                    <a:pt x="274" y="682"/>
                  </a:cubicBezTo>
                  <a:cubicBezTo>
                    <a:pt x="274" y="682"/>
                    <a:pt x="275" y="683"/>
                    <a:pt x="276" y="683"/>
                  </a:cubicBezTo>
                  <a:cubicBezTo>
                    <a:pt x="281" y="685"/>
                    <a:pt x="286" y="687"/>
                    <a:pt x="291" y="690"/>
                  </a:cubicBezTo>
                  <a:cubicBezTo>
                    <a:pt x="296" y="694"/>
                    <a:pt x="301" y="699"/>
                    <a:pt x="305" y="704"/>
                  </a:cubicBezTo>
                  <a:cubicBezTo>
                    <a:pt x="306" y="705"/>
                    <a:pt x="306" y="705"/>
                    <a:pt x="306" y="706"/>
                  </a:cubicBezTo>
                  <a:cubicBezTo>
                    <a:pt x="306" y="706"/>
                    <a:pt x="306" y="707"/>
                    <a:pt x="306" y="707"/>
                  </a:cubicBezTo>
                  <a:cubicBezTo>
                    <a:pt x="304" y="708"/>
                    <a:pt x="303" y="709"/>
                    <a:pt x="301" y="710"/>
                  </a:cubicBezTo>
                  <a:cubicBezTo>
                    <a:pt x="292" y="712"/>
                    <a:pt x="283" y="714"/>
                    <a:pt x="273" y="715"/>
                  </a:cubicBezTo>
                  <a:cubicBezTo>
                    <a:pt x="269" y="715"/>
                    <a:pt x="266" y="715"/>
                    <a:pt x="262" y="715"/>
                  </a:cubicBezTo>
                  <a:cubicBezTo>
                    <a:pt x="258" y="716"/>
                    <a:pt x="255" y="716"/>
                    <a:pt x="251" y="716"/>
                  </a:cubicBezTo>
                  <a:cubicBezTo>
                    <a:pt x="245" y="714"/>
                    <a:pt x="238" y="715"/>
                    <a:pt x="231" y="714"/>
                  </a:cubicBezTo>
                  <a:cubicBezTo>
                    <a:pt x="228" y="714"/>
                    <a:pt x="225" y="714"/>
                    <a:pt x="221" y="714"/>
                  </a:cubicBezTo>
                  <a:cubicBezTo>
                    <a:pt x="218" y="714"/>
                    <a:pt x="214" y="713"/>
                    <a:pt x="211" y="713"/>
                  </a:cubicBezTo>
                  <a:cubicBezTo>
                    <a:pt x="209" y="713"/>
                    <a:pt x="207" y="713"/>
                    <a:pt x="205" y="712"/>
                  </a:cubicBezTo>
                  <a:cubicBezTo>
                    <a:pt x="195" y="711"/>
                    <a:pt x="185" y="709"/>
                    <a:pt x="174" y="707"/>
                  </a:cubicBezTo>
                  <a:cubicBezTo>
                    <a:pt x="152" y="702"/>
                    <a:pt x="130" y="696"/>
                    <a:pt x="109" y="687"/>
                  </a:cubicBezTo>
                  <a:cubicBezTo>
                    <a:pt x="95" y="680"/>
                    <a:pt x="82" y="673"/>
                    <a:pt x="70" y="664"/>
                  </a:cubicBezTo>
                  <a:cubicBezTo>
                    <a:pt x="65" y="661"/>
                    <a:pt x="61" y="657"/>
                    <a:pt x="57" y="653"/>
                  </a:cubicBezTo>
                  <a:cubicBezTo>
                    <a:pt x="52" y="648"/>
                    <a:pt x="46" y="642"/>
                    <a:pt x="41" y="636"/>
                  </a:cubicBezTo>
                  <a:cubicBezTo>
                    <a:pt x="30" y="623"/>
                    <a:pt x="21" y="609"/>
                    <a:pt x="14" y="594"/>
                  </a:cubicBezTo>
                  <a:cubicBezTo>
                    <a:pt x="11" y="586"/>
                    <a:pt x="8" y="578"/>
                    <a:pt x="6" y="570"/>
                  </a:cubicBezTo>
                  <a:cubicBezTo>
                    <a:pt x="2" y="554"/>
                    <a:pt x="0" y="539"/>
                    <a:pt x="0" y="523"/>
                  </a:cubicBezTo>
                  <a:cubicBezTo>
                    <a:pt x="0" y="513"/>
                    <a:pt x="0" y="504"/>
                    <a:pt x="1" y="494"/>
                  </a:cubicBezTo>
                  <a:cubicBezTo>
                    <a:pt x="2" y="489"/>
                    <a:pt x="2" y="483"/>
                    <a:pt x="3" y="478"/>
                  </a:cubicBezTo>
                  <a:cubicBezTo>
                    <a:pt x="4" y="468"/>
                    <a:pt x="6" y="459"/>
                    <a:pt x="8" y="450"/>
                  </a:cubicBezTo>
                  <a:cubicBezTo>
                    <a:pt x="12" y="433"/>
                    <a:pt x="19" y="417"/>
                    <a:pt x="27" y="402"/>
                  </a:cubicBezTo>
                  <a:cubicBezTo>
                    <a:pt x="27" y="401"/>
                    <a:pt x="28" y="400"/>
                    <a:pt x="28" y="399"/>
                  </a:cubicBezTo>
                  <a:cubicBezTo>
                    <a:pt x="33" y="391"/>
                    <a:pt x="38" y="384"/>
                    <a:pt x="43" y="377"/>
                  </a:cubicBezTo>
                  <a:cubicBezTo>
                    <a:pt x="50" y="367"/>
                    <a:pt x="58" y="358"/>
                    <a:pt x="66" y="350"/>
                  </a:cubicBezTo>
                  <a:cubicBezTo>
                    <a:pt x="73" y="343"/>
                    <a:pt x="81" y="336"/>
                    <a:pt x="88" y="330"/>
                  </a:cubicBezTo>
                  <a:cubicBezTo>
                    <a:pt x="96" y="323"/>
                    <a:pt x="104" y="317"/>
                    <a:pt x="112" y="310"/>
                  </a:cubicBezTo>
                  <a:cubicBezTo>
                    <a:pt x="129" y="297"/>
                    <a:pt x="146" y="285"/>
                    <a:pt x="164" y="273"/>
                  </a:cubicBezTo>
                  <a:cubicBezTo>
                    <a:pt x="172" y="267"/>
                    <a:pt x="179" y="262"/>
                    <a:pt x="187" y="256"/>
                  </a:cubicBezTo>
                  <a:cubicBezTo>
                    <a:pt x="199" y="246"/>
                    <a:pt x="209" y="234"/>
                    <a:pt x="216" y="221"/>
                  </a:cubicBezTo>
                  <a:cubicBezTo>
                    <a:pt x="219" y="215"/>
                    <a:pt x="222" y="208"/>
                    <a:pt x="222" y="201"/>
                  </a:cubicBezTo>
                  <a:cubicBezTo>
                    <a:pt x="222" y="195"/>
                    <a:pt x="223" y="195"/>
                    <a:pt x="228" y="191"/>
                  </a:cubicBezTo>
                  <a:cubicBezTo>
                    <a:pt x="238" y="186"/>
                    <a:pt x="246" y="179"/>
                    <a:pt x="253" y="171"/>
                  </a:cubicBezTo>
                  <a:cubicBezTo>
                    <a:pt x="264" y="157"/>
                    <a:pt x="269" y="142"/>
                    <a:pt x="270" y="124"/>
                  </a:cubicBezTo>
                  <a:cubicBezTo>
                    <a:pt x="270" y="117"/>
                    <a:pt x="269" y="110"/>
                    <a:pt x="267" y="103"/>
                  </a:cubicBezTo>
                  <a:cubicBezTo>
                    <a:pt x="263" y="86"/>
                    <a:pt x="255" y="70"/>
                    <a:pt x="244" y="57"/>
                  </a:cubicBezTo>
                  <a:cubicBezTo>
                    <a:pt x="232" y="43"/>
                    <a:pt x="218" y="31"/>
                    <a:pt x="202" y="23"/>
                  </a:cubicBezTo>
                  <a:cubicBezTo>
                    <a:pt x="201" y="22"/>
                    <a:pt x="201" y="21"/>
                    <a:pt x="200" y="21"/>
                  </a:cubicBezTo>
                  <a:cubicBezTo>
                    <a:pt x="199" y="20"/>
                    <a:pt x="199" y="19"/>
                    <a:pt x="199" y="19"/>
                  </a:cubicBezTo>
                  <a:cubicBezTo>
                    <a:pt x="200" y="18"/>
                    <a:pt x="201" y="17"/>
                    <a:pt x="202" y="16"/>
                  </a:cubicBezTo>
                  <a:cubicBezTo>
                    <a:pt x="206" y="13"/>
                    <a:pt x="211" y="10"/>
                    <a:pt x="216" y="8"/>
                  </a:cubicBezTo>
                  <a:cubicBezTo>
                    <a:pt x="224" y="5"/>
                    <a:pt x="233" y="3"/>
                    <a:pt x="241" y="1"/>
                  </a:cubicBezTo>
                  <a:cubicBezTo>
                    <a:pt x="248" y="0"/>
                    <a:pt x="255" y="0"/>
                    <a:pt x="262" y="1"/>
                  </a:cubicBezTo>
                  <a:cubicBezTo>
                    <a:pt x="272" y="2"/>
                    <a:pt x="282" y="4"/>
                    <a:pt x="292" y="8"/>
                  </a:cubicBezTo>
                  <a:cubicBezTo>
                    <a:pt x="306" y="13"/>
                    <a:pt x="318" y="21"/>
                    <a:pt x="330" y="31"/>
                  </a:cubicBezTo>
                  <a:cubicBezTo>
                    <a:pt x="339" y="39"/>
                    <a:pt x="348" y="49"/>
                    <a:pt x="354" y="60"/>
                  </a:cubicBezTo>
                  <a:cubicBezTo>
                    <a:pt x="362" y="73"/>
                    <a:pt x="368" y="88"/>
                    <a:pt x="371" y="104"/>
                  </a:cubicBezTo>
                  <a:cubicBezTo>
                    <a:pt x="372" y="113"/>
                    <a:pt x="373" y="112"/>
                    <a:pt x="379" y="116"/>
                  </a:cubicBezTo>
                  <a:cubicBezTo>
                    <a:pt x="381" y="117"/>
                    <a:pt x="383" y="117"/>
                    <a:pt x="385" y="118"/>
                  </a:cubicBezTo>
                  <a:cubicBezTo>
                    <a:pt x="390" y="122"/>
                    <a:pt x="396" y="125"/>
                    <a:pt x="402" y="128"/>
                  </a:cubicBezTo>
                  <a:cubicBezTo>
                    <a:pt x="413" y="135"/>
                    <a:pt x="423" y="144"/>
                    <a:pt x="432" y="153"/>
                  </a:cubicBezTo>
                  <a:cubicBezTo>
                    <a:pt x="447" y="166"/>
                    <a:pt x="460" y="181"/>
                    <a:pt x="475" y="194"/>
                  </a:cubicBezTo>
                  <a:cubicBezTo>
                    <a:pt x="478" y="196"/>
                    <a:pt x="480" y="198"/>
                    <a:pt x="482" y="200"/>
                  </a:cubicBezTo>
                  <a:cubicBezTo>
                    <a:pt x="487" y="204"/>
                    <a:pt x="492" y="207"/>
                    <a:pt x="497" y="211"/>
                  </a:cubicBezTo>
                  <a:cubicBezTo>
                    <a:pt x="498" y="212"/>
                    <a:pt x="499" y="213"/>
                    <a:pt x="499" y="215"/>
                  </a:cubicBezTo>
                  <a:cubicBezTo>
                    <a:pt x="498" y="218"/>
                    <a:pt x="497" y="221"/>
                    <a:pt x="497" y="224"/>
                  </a:cubicBezTo>
                  <a:cubicBezTo>
                    <a:pt x="496" y="227"/>
                    <a:pt x="496" y="229"/>
                    <a:pt x="496" y="231"/>
                  </a:cubicBezTo>
                  <a:cubicBezTo>
                    <a:pt x="497" y="236"/>
                    <a:pt x="498" y="240"/>
                    <a:pt x="501" y="244"/>
                  </a:cubicBezTo>
                  <a:cubicBezTo>
                    <a:pt x="503" y="249"/>
                    <a:pt x="507" y="252"/>
                    <a:pt x="511" y="255"/>
                  </a:cubicBezTo>
                  <a:cubicBezTo>
                    <a:pt x="513" y="257"/>
                    <a:pt x="514" y="259"/>
                    <a:pt x="512" y="261"/>
                  </a:cubicBezTo>
                  <a:cubicBezTo>
                    <a:pt x="511" y="263"/>
                    <a:pt x="509" y="264"/>
                    <a:pt x="508" y="265"/>
                  </a:cubicBezTo>
                  <a:cubicBezTo>
                    <a:pt x="506" y="267"/>
                    <a:pt x="503" y="269"/>
                    <a:pt x="501" y="271"/>
                  </a:cubicBezTo>
                  <a:cubicBezTo>
                    <a:pt x="499" y="273"/>
                    <a:pt x="497" y="274"/>
                    <a:pt x="495" y="276"/>
                  </a:cubicBezTo>
                  <a:cubicBezTo>
                    <a:pt x="493" y="277"/>
                    <a:pt x="491" y="278"/>
                    <a:pt x="488" y="277"/>
                  </a:cubicBezTo>
                  <a:cubicBezTo>
                    <a:pt x="480" y="274"/>
                    <a:pt x="473" y="269"/>
                    <a:pt x="467" y="263"/>
                  </a:cubicBezTo>
                  <a:cubicBezTo>
                    <a:pt x="463" y="259"/>
                    <a:pt x="459" y="254"/>
                    <a:pt x="456" y="248"/>
                  </a:cubicBezTo>
                  <a:cubicBezTo>
                    <a:pt x="456" y="247"/>
                    <a:pt x="455" y="246"/>
                    <a:pt x="454" y="245"/>
                  </a:cubicBezTo>
                  <a:cubicBezTo>
                    <a:pt x="454" y="245"/>
                    <a:pt x="453" y="245"/>
                    <a:pt x="453" y="245"/>
                  </a:cubicBezTo>
                  <a:cubicBezTo>
                    <a:pt x="452" y="246"/>
                    <a:pt x="452" y="246"/>
                    <a:pt x="452" y="246"/>
                  </a:cubicBezTo>
                  <a:cubicBezTo>
                    <a:pt x="452" y="247"/>
                    <a:pt x="452" y="248"/>
                    <a:pt x="452" y="249"/>
                  </a:cubicBezTo>
                  <a:cubicBezTo>
                    <a:pt x="452" y="252"/>
                    <a:pt x="453" y="256"/>
                    <a:pt x="455" y="259"/>
                  </a:cubicBezTo>
                  <a:cubicBezTo>
                    <a:pt x="459" y="266"/>
                    <a:pt x="464" y="272"/>
                    <a:pt x="471" y="276"/>
                  </a:cubicBezTo>
                  <a:cubicBezTo>
                    <a:pt x="473" y="277"/>
                    <a:pt x="476" y="279"/>
                    <a:pt x="478" y="280"/>
                  </a:cubicBezTo>
                  <a:cubicBezTo>
                    <a:pt x="479" y="280"/>
                    <a:pt x="479" y="281"/>
                    <a:pt x="480" y="281"/>
                  </a:cubicBezTo>
                  <a:cubicBezTo>
                    <a:pt x="480" y="281"/>
                    <a:pt x="480" y="282"/>
                    <a:pt x="480" y="282"/>
                  </a:cubicBezTo>
                  <a:cubicBezTo>
                    <a:pt x="480" y="283"/>
                    <a:pt x="480" y="283"/>
                    <a:pt x="479" y="283"/>
                  </a:cubicBezTo>
                  <a:cubicBezTo>
                    <a:pt x="476" y="285"/>
                    <a:pt x="472" y="286"/>
                    <a:pt x="468" y="287"/>
                  </a:cubicBezTo>
                  <a:cubicBezTo>
                    <a:pt x="457" y="290"/>
                    <a:pt x="446" y="290"/>
                    <a:pt x="435" y="292"/>
                  </a:cubicBezTo>
                  <a:cubicBezTo>
                    <a:pt x="427" y="293"/>
                    <a:pt x="418" y="294"/>
                    <a:pt x="409" y="296"/>
                  </a:cubicBezTo>
                  <a:cubicBezTo>
                    <a:pt x="397" y="299"/>
                    <a:pt x="387" y="306"/>
                    <a:pt x="379" y="316"/>
                  </a:cubicBezTo>
                  <a:cubicBezTo>
                    <a:pt x="373" y="324"/>
                    <a:pt x="367" y="333"/>
                    <a:pt x="363" y="343"/>
                  </a:cubicBezTo>
                  <a:cubicBezTo>
                    <a:pt x="361" y="347"/>
                    <a:pt x="359" y="351"/>
                    <a:pt x="357" y="356"/>
                  </a:cubicBezTo>
                  <a:cubicBezTo>
                    <a:pt x="356" y="357"/>
                    <a:pt x="355" y="358"/>
                    <a:pt x="354" y="359"/>
                  </a:cubicBezTo>
                  <a:cubicBezTo>
                    <a:pt x="350" y="359"/>
                    <a:pt x="347" y="360"/>
                    <a:pt x="344" y="360"/>
                  </a:cubicBezTo>
                  <a:cubicBezTo>
                    <a:pt x="336" y="360"/>
                    <a:pt x="327" y="360"/>
                    <a:pt x="319" y="359"/>
                  </a:cubicBezTo>
                  <a:cubicBezTo>
                    <a:pt x="309" y="357"/>
                    <a:pt x="300" y="356"/>
                    <a:pt x="291" y="352"/>
                  </a:cubicBezTo>
                  <a:cubicBezTo>
                    <a:pt x="282" y="349"/>
                    <a:pt x="273" y="345"/>
                    <a:pt x="266" y="339"/>
                  </a:cubicBezTo>
                  <a:cubicBezTo>
                    <a:pt x="259" y="333"/>
                    <a:pt x="252" y="326"/>
                    <a:pt x="246" y="319"/>
                  </a:cubicBezTo>
                  <a:cubicBezTo>
                    <a:pt x="244" y="316"/>
                    <a:pt x="242" y="313"/>
                    <a:pt x="240" y="311"/>
                  </a:cubicBezTo>
                  <a:cubicBezTo>
                    <a:pt x="239" y="309"/>
                    <a:pt x="237" y="307"/>
                    <a:pt x="235" y="306"/>
                  </a:cubicBezTo>
                  <a:cubicBezTo>
                    <a:pt x="235" y="306"/>
                    <a:pt x="235" y="306"/>
                    <a:pt x="235" y="306"/>
                  </a:cubicBezTo>
                  <a:cubicBezTo>
                    <a:pt x="234" y="306"/>
                    <a:pt x="234" y="307"/>
                    <a:pt x="234" y="307"/>
                  </a:cubicBezTo>
                  <a:cubicBezTo>
                    <a:pt x="234" y="308"/>
                    <a:pt x="235" y="309"/>
                    <a:pt x="235" y="310"/>
                  </a:cubicBezTo>
                  <a:cubicBezTo>
                    <a:pt x="241" y="319"/>
                    <a:pt x="248" y="327"/>
                    <a:pt x="256" y="335"/>
                  </a:cubicBezTo>
                  <a:cubicBezTo>
                    <a:pt x="267" y="347"/>
                    <a:pt x="281" y="354"/>
                    <a:pt x="296" y="358"/>
                  </a:cubicBezTo>
                  <a:cubicBezTo>
                    <a:pt x="302" y="360"/>
                    <a:pt x="308" y="361"/>
                    <a:pt x="314" y="362"/>
                  </a:cubicBezTo>
                  <a:cubicBezTo>
                    <a:pt x="321" y="363"/>
                    <a:pt x="328" y="365"/>
                    <a:pt x="335" y="364"/>
                  </a:cubicBezTo>
                  <a:cubicBezTo>
                    <a:pt x="340" y="364"/>
                    <a:pt x="344" y="364"/>
                    <a:pt x="349" y="363"/>
                  </a:cubicBezTo>
                  <a:cubicBezTo>
                    <a:pt x="351" y="363"/>
                    <a:pt x="353" y="363"/>
                    <a:pt x="356" y="363"/>
                  </a:cubicBezTo>
                  <a:cubicBezTo>
                    <a:pt x="358" y="363"/>
                    <a:pt x="360" y="362"/>
                    <a:pt x="363" y="362"/>
                  </a:cubicBezTo>
                  <a:cubicBezTo>
                    <a:pt x="374" y="360"/>
                    <a:pt x="385" y="362"/>
                    <a:pt x="395" y="366"/>
                  </a:cubicBezTo>
                  <a:cubicBezTo>
                    <a:pt x="396" y="367"/>
                    <a:pt x="397" y="367"/>
                    <a:pt x="398" y="368"/>
                  </a:cubicBezTo>
                  <a:cubicBezTo>
                    <a:pt x="398" y="368"/>
                    <a:pt x="398" y="370"/>
                    <a:pt x="398" y="370"/>
                  </a:cubicBezTo>
                  <a:cubicBezTo>
                    <a:pt x="397" y="371"/>
                    <a:pt x="396" y="372"/>
                    <a:pt x="395" y="372"/>
                  </a:cubicBezTo>
                  <a:cubicBezTo>
                    <a:pt x="389" y="375"/>
                    <a:pt x="382" y="378"/>
                    <a:pt x="375" y="380"/>
                  </a:cubicBezTo>
                  <a:cubicBezTo>
                    <a:pt x="373" y="380"/>
                    <a:pt x="371" y="381"/>
                    <a:pt x="369" y="381"/>
                  </a:cubicBezTo>
                  <a:cubicBezTo>
                    <a:pt x="368" y="382"/>
                    <a:pt x="368" y="382"/>
                    <a:pt x="367" y="383"/>
                  </a:cubicBezTo>
                  <a:cubicBezTo>
                    <a:pt x="367" y="384"/>
                    <a:pt x="367" y="384"/>
                    <a:pt x="367" y="384"/>
                  </a:cubicBezTo>
                  <a:cubicBezTo>
                    <a:pt x="367" y="384"/>
                    <a:pt x="368" y="385"/>
                    <a:pt x="368" y="385"/>
                  </a:cubicBezTo>
                  <a:cubicBezTo>
                    <a:pt x="371" y="384"/>
                    <a:pt x="374" y="384"/>
                    <a:pt x="377" y="384"/>
                  </a:cubicBezTo>
                  <a:cubicBezTo>
                    <a:pt x="380" y="383"/>
                    <a:pt x="383" y="383"/>
                    <a:pt x="385" y="382"/>
                  </a:cubicBezTo>
                  <a:cubicBezTo>
                    <a:pt x="390" y="380"/>
                    <a:pt x="394" y="379"/>
                    <a:pt x="398" y="377"/>
                  </a:cubicBezTo>
                  <a:cubicBezTo>
                    <a:pt x="400" y="376"/>
                    <a:pt x="401" y="376"/>
                    <a:pt x="402" y="375"/>
                  </a:cubicBezTo>
                  <a:cubicBezTo>
                    <a:pt x="404" y="374"/>
                    <a:pt x="405" y="375"/>
                    <a:pt x="406" y="376"/>
                  </a:cubicBezTo>
                  <a:cubicBezTo>
                    <a:pt x="408" y="381"/>
                    <a:pt x="409" y="385"/>
                    <a:pt x="408" y="390"/>
                  </a:cubicBezTo>
                  <a:cubicBezTo>
                    <a:pt x="408" y="392"/>
                    <a:pt x="407" y="393"/>
                    <a:pt x="406" y="394"/>
                  </a:cubicBezTo>
                  <a:cubicBezTo>
                    <a:pt x="405" y="395"/>
                    <a:pt x="405" y="395"/>
                    <a:pt x="404" y="396"/>
                  </a:cubicBezTo>
                  <a:cubicBezTo>
                    <a:pt x="395" y="400"/>
                    <a:pt x="386" y="404"/>
                    <a:pt x="375" y="405"/>
                  </a:cubicBezTo>
                  <a:cubicBezTo>
                    <a:pt x="374" y="405"/>
                    <a:pt x="373" y="405"/>
                    <a:pt x="372" y="406"/>
                  </a:cubicBezTo>
                  <a:cubicBezTo>
                    <a:pt x="371" y="406"/>
                    <a:pt x="371" y="406"/>
                    <a:pt x="371" y="407"/>
                  </a:cubicBezTo>
                  <a:cubicBezTo>
                    <a:pt x="371" y="407"/>
                    <a:pt x="371" y="407"/>
                    <a:pt x="371" y="407"/>
                  </a:cubicBezTo>
                  <a:cubicBezTo>
                    <a:pt x="378" y="408"/>
                    <a:pt x="385" y="408"/>
                    <a:pt x="392" y="406"/>
                  </a:cubicBezTo>
                  <a:cubicBezTo>
                    <a:pt x="393" y="406"/>
                    <a:pt x="394" y="406"/>
                    <a:pt x="395" y="406"/>
                  </a:cubicBezTo>
                  <a:cubicBezTo>
                    <a:pt x="395" y="406"/>
                    <a:pt x="396" y="406"/>
                    <a:pt x="396" y="407"/>
                  </a:cubicBezTo>
                  <a:cubicBezTo>
                    <a:pt x="396" y="407"/>
                    <a:pt x="396" y="408"/>
                    <a:pt x="396" y="408"/>
                  </a:cubicBezTo>
                  <a:cubicBezTo>
                    <a:pt x="395" y="409"/>
                    <a:pt x="394" y="410"/>
                    <a:pt x="393" y="411"/>
                  </a:cubicBezTo>
                  <a:cubicBezTo>
                    <a:pt x="387" y="414"/>
                    <a:pt x="382" y="417"/>
                    <a:pt x="376" y="419"/>
                  </a:cubicBezTo>
                  <a:cubicBezTo>
                    <a:pt x="362" y="424"/>
                    <a:pt x="347" y="427"/>
                    <a:pt x="332" y="427"/>
                  </a:cubicBezTo>
                  <a:cubicBezTo>
                    <a:pt x="326" y="427"/>
                    <a:pt x="319" y="427"/>
                    <a:pt x="313" y="427"/>
                  </a:cubicBezTo>
                  <a:cubicBezTo>
                    <a:pt x="310" y="427"/>
                    <a:pt x="307" y="427"/>
                    <a:pt x="304" y="427"/>
                  </a:cubicBezTo>
                  <a:cubicBezTo>
                    <a:pt x="294" y="427"/>
                    <a:pt x="285" y="425"/>
                    <a:pt x="275" y="423"/>
                  </a:cubicBezTo>
                  <a:cubicBezTo>
                    <a:pt x="262" y="419"/>
                    <a:pt x="250" y="414"/>
                    <a:pt x="238" y="406"/>
                  </a:cubicBezTo>
                  <a:cubicBezTo>
                    <a:pt x="226" y="399"/>
                    <a:pt x="216" y="391"/>
                    <a:pt x="206" y="381"/>
                  </a:cubicBezTo>
                  <a:cubicBezTo>
                    <a:pt x="204" y="379"/>
                    <a:pt x="202" y="377"/>
                    <a:pt x="200" y="375"/>
                  </a:cubicBezTo>
                  <a:cubicBezTo>
                    <a:pt x="199" y="374"/>
                    <a:pt x="198" y="374"/>
                    <a:pt x="198" y="373"/>
                  </a:cubicBezTo>
                  <a:cubicBezTo>
                    <a:pt x="197" y="373"/>
                    <a:pt x="197" y="374"/>
                    <a:pt x="196" y="374"/>
                  </a:cubicBezTo>
                  <a:cubicBezTo>
                    <a:pt x="196" y="374"/>
                    <a:pt x="196" y="375"/>
                    <a:pt x="196" y="375"/>
                  </a:cubicBezTo>
                  <a:cubicBezTo>
                    <a:pt x="196" y="376"/>
                    <a:pt x="197" y="377"/>
                    <a:pt x="197" y="378"/>
                  </a:cubicBezTo>
                  <a:cubicBezTo>
                    <a:pt x="205" y="386"/>
                    <a:pt x="213" y="394"/>
                    <a:pt x="221" y="400"/>
                  </a:cubicBezTo>
                  <a:cubicBezTo>
                    <a:pt x="233" y="409"/>
                    <a:pt x="246" y="417"/>
                    <a:pt x="260" y="422"/>
                  </a:cubicBezTo>
                  <a:cubicBezTo>
                    <a:pt x="274" y="428"/>
                    <a:pt x="289" y="431"/>
                    <a:pt x="304" y="431"/>
                  </a:cubicBezTo>
                  <a:cubicBezTo>
                    <a:pt x="307" y="431"/>
                    <a:pt x="311" y="431"/>
                    <a:pt x="314" y="431"/>
                  </a:cubicBezTo>
                  <a:cubicBezTo>
                    <a:pt x="314" y="431"/>
                    <a:pt x="314" y="431"/>
                    <a:pt x="314" y="431"/>
                  </a:cubicBezTo>
                  <a:moveTo>
                    <a:pt x="372" y="253"/>
                  </a:moveTo>
                  <a:cubicBezTo>
                    <a:pt x="360" y="256"/>
                    <a:pt x="349" y="260"/>
                    <a:pt x="337" y="265"/>
                  </a:cubicBezTo>
                  <a:cubicBezTo>
                    <a:pt x="330" y="267"/>
                    <a:pt x="323" y="271"/>
                    <a:pt x="316" y="274"/>
                  </a:cubicBezTo>
                  <a:cubicBezTo>
                    <a:pt x="315" y="274"/>
                    <a:pt x="314" y="275"/>
                    <a:pt x="313" y="276"/>
                  </a:cubicBezTo>
                  <a:cubicBezTo>
                    <a:pt x="312" y="276"/>
                    <a:pt x="312" y="277"/>
                    <a:pt x="311" y="277"/>
                  </a:cubicBezTo>
                  <a:cubicBezTo>
                    <a:pt x="310" y="278"/>
                    <a:pt x="310" y="280"/>
                    <a:pt x="311" y="282"/>
                  </a:cubicBezTo>
                  <a:cubicBezTo>
                    <a:pt x="312" y="283"/>
                    <a:pt x="313" y="283"/>
                    <a:pt x="315" y="283"/>
                  </a:cubicBezTo>
                  <a:cubicBezTo>
                    <a:pt x="316" y="283"/>
                    <a:pt x="317" y="282"/>
                    <a:pt x="318" y="282"/>
                  </a:cubicBezTo>
                  <a:cubicBezTo>
                    <a:pt x="324" y="279"/>
                    <a:pt x="331" y="276"/>
                    <a:pt x="337" y="273"/>
                  </a:cubicBezTo>
                  <a:cubicBezTo>
                    <a:pt x="350" y="267"/>
                    <a:pt x="363" y="262"/>
                    <a:pt x="376" y="257"/>
                  </a:cubicBezTo>
                  <a:cubicBezTo>
                    <a:pt x="379" y="256"/>
                    <a:pt x="383" y="255"/>
                    <a:pt x="386" y="254"/>
                  </a:cubicBezTo>
                  <a:cubicBezTo>
                    <a:pt x="388" y="254"/>
                    <a:pt x="390" y="253"/>
                    <a:pt x="392" y="252"/>
                  </a:cubicBezTo>
                  <a:cubicBezTo>
                    <a:pt x="392" y="252"/>
                    <a:pt x="392" y="252"/>
                    <a:pt x="392" y="252"/>
                  </a:cubicBezTo>
                  <a:cubicBezTo>
                    <a:pt x="392" y="251"/>
                    <a:pt x="392" y="251"/>
                    <a:pt x="391" y="251"/>
                  </a:cubicBezTo>
                  <a:cubicBezTo>
                    <a:pt x="391" y="251"/>
                    <a:pt x="390" y="251"/>
                    <a:pt x="388" y="250"/>
                  </a:cubicBezTo>
                  <a:cubicBezTo>
                    <a:pt x="383" y="251"/>
                    <a:pt x="378" y="252"/>
                    <a:pt x="372" y="253"/>
                  </a:cubicBezTo>
                  <a:moveTo>
                    <a:pt x="387" y="274"/>
                  </a:moveTo>
                  <a:cubicBezTo>
                    <a:pt x="374" y="279"/>
                    <a:pt x="362" y="285"/>
                    <a:pt x="350" y="292"/>
                  </a:cubicBezTo>
                  <a:cubicBezTo>
                    <a:pt x="346" y="295"/>
                    <a:pt x="341" y="298"/>
                    <a:pt x="336" y="301"/>
                  </a:cubicBezTo>
                  <a:cubicBezTo>
                    <a:pt x="335" y="302"/>
                    <a:pt x="333" y="303"/>
                    <a:pt x="332" y="304"/>
                  </a:cubicBezTo>
                  <a:cubicBezTo>
                    <a:pt x="331" y="304"/>
                    <a:pt x="331" y="306"/>
                    <a:pt x="332" y="307"/>
                  </a:cubicBezTo>
                  <a:cubicBezTo>
                    <a:pt x="332" y="308"/>
                    <a:pt x="334" y="309"/>
                    <a:pt x="335" y="308"/>
                  </a:cubicBezTo>
                  <a:cubicBezTo>
                    <a:pt x="336" y="308"/>
                    <a:pt x="337" y="308"/>
                    <a:pt x="337" y="307"/>
                  </a:cubicBezTo>
                  <a:cubicBezTo>
                    <a:pt x="342" y="305"/>
                    <a:pt x="346" y="302"/>
                    <a:pt x="351" y="299"/>
                  </a:cubicBezTo>
                  <a:cubicBezTo>
                    <a:pt x="364" y="291"/>
                    <a:pt x="377" y="283"/>
                    <a:pt x="391" y="276"/>
                  </a:cubicBezTo>
                  <a:cubicBezTo>
                    <a:pt x="395" y="274"/>
                    <a:pt x="400" y="272"/>
                    <a:pt x="405" y="270"/>
                  </a:cubicBezTo>
                  <a:cubicBezTo>
                    <a:pt x="405" y="270"/>
                    <a:pt x="405" y="269"/>
                    <a:pt x="405" y="269"/>
                  </a:cubicBezTo>
                  <a:cubicBezTo>
                    <a:pt x="405" y="269"/>
                    <a:pt x="404" y="268"/>
                    <a:pt x="403" y="268"/>
                  </a:cubicBezTo>
                  <a:cubicBezTo>
                    <a:pt x="398" y="270"/>
                    <a:pt x="393" y="272"/>
                    <a:pt x="387" y="274"/>
                  </a:cubicBezTo>
                  <a:moveTo>
                    <a:pt x="396" y="214"/>
                  </a:moveTo>
                  <a:cubicBezTo>
                    <a:pt x="400" y="211"/>
                    <a:pt x="401" y="206"/>
                    <a:pt x="400" y="200"/>
                  </a:cubicBezTo>
                  <a:cubicBezTo>
                    <a:pt x="398" y="196"/>
                    <a:pt x="395" y="194"/>
                    <a:pt x="390" y="193"/>
                  </a:cubicBezTo>
                  <a:cubicBezTo>
                    <a:pt x="385" y="193"/>
                    <a:pt x="380" y="196"/>
                    <a:pt x="379" y="201"/>
                  </a:cubicBezTo>
                  <a:cubicBezTo>
                    <a:pt x="377" y="205"/>
                    <a:pt x="379" y="211"/>
                    <a:pt x="383" y="214"/>
                  </a:cubicBezTo>
                  <a:cubicBezTo>
                    <a:pt x="385" y="215"/>
                    <a:pt x="387" y="215"/>
                    <a:pt x="389" y="215"/>
                  </a:cubicBezTo>
                  <a:cubicBezTo>
                    <a:pt x="392" y="215"/>
                    <a:pt x="394" y="215"/>
                    <a:pt x="396" y="214"/>
                  </a:cubicBezTo>
                  <a:moveTo>
                    <a:pt x="212" y="549"/>
                  </a:moveTo>
                  <a:cubicBezTo>
                    <a:pt x="214" y="553"/>
                    <a:pt x="216" y="557"/>
                    <a:pt x="218" y="561"/>
                  </a:cubicBezTo>
                  <a:cubicBezTo>
                    <a:pt x="219" y="562"/>
                    <a:pt x="219" y="562"/>
                    <a:pt x="219" y="562"/>
                  </a:cubicBezTo>
                  <a:cubicBezTo>
                    <a:pt x="219" y="562"/>
                    <a:pt x="220" y="562"/>
                    <a:pt x="220" y="562"/>
                  </a:cubicBezTo>
                  <a:cubicBezTo>
                    <a:pt x="221" y="562"/>
                    <a:pt x="221" y="561"/>
                    <a:pt x="221" y="561"/>
                  </a:cubicBezTo>
                  <a:cubicBezTo>
                    <a:pt x="221" y="560"/>
                    <a:pt x="221" y="560"/>
                    <a:pt x="221" y="560"/>
                  </a:cubicBezTo>
                  <a:cubicBezTo>
                    <a:pt x="220" y="556"/>
                    <a:pt x="218" y="552"/>
                    <a:pt x="215" y="548"/>
                  </a:cubicBezTo>
                  <a:cubicBezTo>
                    <a:pt x="214" y="548"/>
                    <a:pt x="213" y="548"/>
                    <a:pt x="213" y="547"/>
                  </a:cubicBezTo>
                  <a:cubicBezTo>
                    <a:pt x="212" y="547"/>
                    <a:pt x="212" y="547"/>
                    <a:pt x="212" y="547"/>
                  </a:cubicBezTo>
                  <a:cubicBezTo>
                    <a:pt x="212" y="548"/>
                    <a:pt x="212" y="548"/>
                    <a:pt x="212" y="548"/>
                  </a:cubicBezTo>
                  <a:cubicBezTo>
                    <a:pt x="212" y="549"/>
                    <a:pt x="212" y="549"/>
                    <a:pt x="212" y="549"/>
                  </a:cubicBezTo>
                  <a:moveTo>
                    <a:pt x="239" y="573"/>
                  </a:moveTo>
                  <a:cubicBezTo>
                    <a:pt x="239" y="574"/>
                    <a:pt x="240" y="574"/>
                    <a:pt x="240" y="574"/>
                  </a:cubicBezTo>
                  <a:cubicBezTo>
                    <a:pt x="240" y="574"/>
                    <a:pt x="241" y="574"/>
                    <a:pt x="241" y="574"/>
                  </a:cubicBezTo>
                  <a:cubicBezTo>
                    <a:pt x="242" y="574"/>
                    <a:pt x="242" y="574"/>
                    <a:pt x="242" y="574"/>
                  </a:cubicBezTo>
                  <a:cubicBezTo>
                    <a:pt x="241" y="568"/>
                    <a:pt x="239" y="563"/>
                    <a:pt x="235" y="558"/>
                  </a:cubicBezTo>
                  <a:cubicBezTo>
                    <a:pt x="235" y="558"/>
                    <a:pt x="234" y="558"/>
                    <a:pt x="234" y="558"/>
                  </a:cubicBezTo>
                  <a:cubicBezTo>
                    <a:pt x="234" y="559"/>
                    <a:pt x="234" y="559"/>
                    <a:pt x="234" y="559"/>
                  </a:cubicBezTo>
                  <a:cubicBezTo>
                    <a:pt x="235" y="564"/>
                    <a:pt x="237" y="568"/>
                    <a:pt x="239" y="573"/>
                  </a:cubicBezTo>
                  <a:moveTo>
                    <a:pt x="227" y="543"/>
                  </a:moveTo>
                  <a:cubicBezTo>
                    <a:pt x="228" y="542"/>
                    <a:pt x="228" y="542"/>
                    <a:pt x="228" y="542"/>
                  </a:cubicBezTo>
                  <a:cubicBezTo>
                    <a:pt x="228" y="542"/>
                    <a:pt x="228" y="542"/>
                    <a:pt x="228" y="542"/>
                  </a:cubicBezTo>
                  <a:cubicBezTo>
                    <a:pt x="225" y="538"/>
                    <a:pt x="223" y="534"/>
                    <a:pt x="219" y="531"/>
                  </a:cubicBezTo>
                  <a:cubicBezTo>
                    <a:pt x="218" y="531"/>
                    <a:pt x="218" y="531"/>
                    <a:pt x="218" y="531"/>
                  </a:cubicBezTo>
                  <a:cubicBezTo>
                    <a:pt x="218" y="531"/>
                    <a:pt x="217" y="532"/>
                    <a:pt x="218" y="532"/>
                  </a:cubicBezTo>
                  <a:cubicBezTo>
                    <a:pt x="220" y="536"/>
                    <a:pt x="223" y="539"/>
                    <a:pt x="225" y="543"/>
                  </a:cubicBezTo>
                  <a:cubicBezTo>
                    <a:pt x="226" y="543"/>
                    <a:pt x="226" y="543"/>
                    <a:pt x="227" y="543"/>
                  </a:cubicBezTo>
                  <a:cubicBezTo>
                    <a:pt x="227" y="543"/>
                    <a:pt x="227" y="543"/>
                    <a:pt x="227" y="543"/>
                  </a:cubicBezTo>
                  <a:moveTo>
                    <a:pt x="323" y="72"/>
                  </a:moveTo>
                  <a:cubicBezTo>
                    <a:pt x="321" y="67"/>
                    <a:pt x="318" y="63"/>
                    <a:pt x="314" y="60"/>
                  </a:cubicBezTo>
                  <a:cubicBezTo>
                    <a:pt x="313" y="60"/>
                    <a:pt x="313" y="60"/>
                    <a:pt x="313" y="60"/>
                  </a:cubicBezTo>
                  <a:cubicBezTo>
                    <a:pt x="313" y="61"/>
                    <a:pt x="313" y="62"/>
                    <a:pt x="313" y="62"/>
                  </a:cubicBezTo>
                  <a:cubicBezTo>
                    <a:pt x="315" y="65"/>
                    <a:pt x="318" y="69"/>
                    <a:pt x="321" y="73"/>
                  </a:cubicBezTo>
                  <a:cubicBezTo>
                    <a:pt x="321" y="73"/>
                    <a:pt x="322" y="73"/>
                    <a:pt x="322" y="73"/>
                  </a:cubicBezTo>
                  <a:cubicBezTo>
                    <a:pt x="323" y="73"/>
                    <a:pt x="323" y="72"/>
                    <a:pt x="323" y="72"/>
                  </a:cubicBezTo>
                  <a:moveTo>
                    <a:pt x="336" y="70"/>
                  </a:moveTo>
                  <a:cubicBezTo>
                    <a:pt x="338" y="73"/>
                    <a:pt x="340" y="77"/>
                    <a:pt x="341" y="80"/>
                  </a:cubicBezTo>
                  <a:cubicBezTo>
                    <a:pt x="342" y="81"/>
                    <a:pt x="342" y="81"/>
                    <a:pt x="343" y="81"/>
                  </a:cubicBezTo>
                  <a:cubicBezTo>
                    <a:pt x="343" y="81"/>
                    <a:pt x="343" y="81"/>
                    <a:pt x="343" y="81"/>
                  </a:cubicBezTo>
                  <a:cubicBezTo>
                    <a:pt x="344" y="80"/>
                    <a:pt x="344" y="80"/>
                    <a:pt x="344" y="80"/>
                  </a:cubicBezTo>
                  <a:cubicBezTo>
                    <a:pt x="344" y="79"/>
                    <a:pt x="344" y="79"/>
                    <a:pt x="343" y="78"/>
                  </a:cubicBezTo>
                  <a:cubicBezTo>
                    <a:pt x="342" y="75"/>
                    <a:pt x="340" y="71"/>
                    <a:pt x="338" y="69"/>
                  </a:cubicBezTo>
                  <a:cubicBezTo>
                    <a:pt x="337" y="69"/>
                    <a:pt x="337" y="69"/>
                    <a:pt x="337" y="69"/>
                  </a:cubicBezTo>
                  <a:cubicBezTo>
                    <a:pt x="336" y="69"/>
                    <a:pt x="336" y="69"/>
                    <a:pt x="336" y="69"/>
                  </a:cubicBezTo>
                  <a:cubicBezTo>
                    <a:pt x="336" y="70"/>
                    <a:pt x="336" y="70"/>
                    <a:pt x="336" y="70"/>
                  </a:cubicBezTo>
                  <a:moveTo>
                    <a:pt x="326" y="52"/>
                  </a:moveTo>
                  <a:cubicBezTo>
                    <a:pt x="326" y="51"/>
                    <a:pt x="326" y="51"/>
                    <a:pt x="326" y="51"/>
                  </a:cubicBezTo>
                  <a:cubicBezTo>
                    <a:pt x="326" y="51"/>
                    <a:pt x="326" y="50"/>
                    <a:pt x="326" y="50"/>
                  </a:cubicBezTo>
                  <a:cubicBezTo>
                    <a:pt x="323" y="48"/>
                    <a:pt x="321" y="45"/>
                    <a:pt x="319" y="43"/>
                  </a:cubicBezTo>
                  <a:cubicBezTo>
                    <a:pt x="318" y="42"/>
                    <a:pt x="316" y="41"/>
                    <a:pt x="316" y="42"/>
                  </a:cubicBezTo>
                  <a:cubicBezTo>
                    <a:pt x="315" y="43"/>
                    <a:pt x="316" y="44"/>
                    <a:pt x="317" y="45"/>
                  </a:cubicBezTo>
                  <a:cubicBezTo>
                    <a:pt x="319" y="47"/>
                    <a:pt x="322" y="50"/>
                    <a:pt x="324" y="52"/>
                  </a:cubicBezTo>
                  <a:cubicBezTo>
                    <a:pt x="324" y="52"/>
                    <a:pt x="325" y="52"/>
                    <a:pt x="326" y="52"/>
                  </a:cubicBezTo>
                  <a:cubicBezTo>
                    <a:pt x="326" y="52"/>
                    <a:pt x="326" y="52"/>
                    <a:pt x="326" y="52"/>
                  </a:cubicBezTo>
                </a:path>
              </a:pathLst>
            </a:custGeom>
            <a:solidFill>
              <a:srgbClr val="E3D8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30" name="Freeform 223"/>
            <p:cNvSpPr>
              <a:spLocks noEditPoints="1"/>
            </p:cNvSpPr>
            <p:nvPr/>
          </p:nvSpPr>
          <p:spPr bwMode="auto">
            <a:xfrm>
              <a:off x="4198756" y="4918075"/>
              <a:ext cx="377825" cy="409575"/>
            </a:xfrm>
            <a:custGeom>
              <a:avLst/>
              <a:gdLst>
                <a:gd name="T0" fmla="*/ 141 w 143"/>
                <a:gd name="T1" fmla="*/ 96 h 155"/>
                <a:gd name="T2" fmla="*/ 126 w 143"/>
                <a:gd name="T3" fmla="*/ 133 h 155"/>
                <a:gd name="T4" fmla="*/ 108 w 143"/>
                <a:gd name="T5" fmla="*/ 154 h 155"/>
                <a:gd name="T6" fmla="*/ 107 w 143"/>
                <a:gd name="T7" fmla="*/ 154 h 155"/>
                <a:gd name="T8" fmla="*/ 103 w 143"/>
                <a:gd name="T9" fmla="*/ 154 h 155"/>
                <a:gd name="T10" fmla="*/ 102 w 143"/>
                <a:gd name="T11" fmla="*/ 152 h 155"/>
                <a:gd name="T12" fmla="*/ 85 w 143"/>
                <a:gd name="T13" fmla="*/ 140 h 155"/>
                <a:gd name="T14" fmla="*/ 57 w 143"/>
                <a:gd name="T15" fmla="*/ 125 h 155"/>
                <a:gd name="T16" fmla="*/ 54 w 143"/>
                <a:gd name="T17" fmla="*/ 123 h 155"/>
                <a:gd name="T18" fmla="*/ 52 w 143"/>
                <a:gd name="T19" fmla="*/ 121 h 155"/>
                <a:gd name="T20" fmla="*/ 52 w 143"/>
                <a:gd name="T21" fmla="*/ 117 h 155"/>
                <a:gd name="T22" fmla="*/ 42 w 143"/>
                <a:gd name="T23" fmla="*/ 85 h 155"/>
                <a:gd name="T24" fmla="*/ 3 w 143"/>
                <a:gd name="T25" fmla="*/ 34 h 155"/>
                <a:gd name="T26" fmla="*/ 1 w 143"/>
                <a:gd name="T27" fmla="*/ 32 h 155"/>
                <a:gd name="T28" fmla="*/ 0 w 143"/>
                <a:gd name="T29" fmla="*/ 29 h 155"/>
                <a:gd name="T30" fmla="*/ 2 w 143"/>
                <a:gd name="T31" fmla="*/ 26 h 155"/>
                <a:gd name="T32" fmla="*/ 15 w 143"/>
                <a:gd name="T33" fmla="*/ 16 h 155"/>
                <a:gd name="T34" fmla="*/ 63 w 143"/>
                <a:gd name="T35" fmla="*/ 0 h 155"/>
                <a:gd name="T36" fmla="*/ 65 w 143"/>
                <a:gd name="T37" fmla="*/ 0 h 155"/>
                <a:gd name="T38" fmla="*/ 78 w 143"/>
                <a:gd name="T39" fmla="*/ 2 h 155"/>
                <a:gd name="T40" fmla="*/ 124 w 143"/>
                <a:gd name="T41" fmla="*/ 28 h 155"/>
                <a:gd name="T42" fmla="*/ 143 w 143"/>
                <a:gd name="T43" fmla="*/ 81 h 155"/>
                <a:gd name="T44" fmla="*/ 141 w 143"/>
                <a:gd name="T45" fmla="*/ 96 h 155"/>
                <a:gd name="T46" fmla="*/ 120 w 143"/>
                <a:gd name="T47" fmla="*/ 108 h 155"/>
                <a:gd name="T48" fmla="*/ 121 w 143"/>
                <a:gd name="T49" fmla="*/ 108 h 155"/>
                <a:gd name="T50" fmla="*/ 121 w 143"/>
                <a:gd name="T51" fmla="*/ 108 h 155"/>
                <a:gd name="T52" fmla="*/ 125 w 143"/>
                <a:gd name="T53" fmla="*/ 99 h 155"/>
                <a:gd name="T54" fmla="*/ 124 w 143"/>
                <a:gd name="T55" fmla="*/ 97 h 155"/>
                <a:gd name="T56" fmla="*/ 124 w 143"/>
                <a:gd name="T57" fmla="*/ 97 h 155"/>
                <a:gd name="T58" fmla="*/ 123 w 143"/>
                <a:gd name="T59" fmla="*/ 97 h 155"/>
                <a:gd name="T60" fmla="*/ 119 w 143"/>
                <a:gd name="T61" fmla="*/ 107 h 155"/>
                <a:gd name="T62" fmla="*/ 119 w 143"/>
                <a:gd name="T63" fmla="*/ 108 h 155"/>
                <a:gd name="T64" fmla="*/ 120 w 143"/>
                <a:gd name="T65" fmla="*/ 108 h 155"/>
                <a:gd name="T66" fmla="*/ 115 w 143"/>
                <a:gd name="T67" fmla="*/ 79 h 155"/>
                <a:gd name="T68" fmla="*/ 114 w 143"/>
                <a:gd name="T69" fmla="*/ 78 h 155"/>
                <a:gd name="T70" fmla="*/ 113 w 143"/>
                <a:gd name="T71" fmla="*/ 79 h 155"/>
                <a:gd name="T72" fmla="*/ 113 w 143"/>
                <a:gd name="T73" fmla="*/ 79 h 155"/>
                <a:gd name="T74" fmla="*/ 113 w 143"/>
                <a:gd name="T75" fmla="*/ 90 h 155"/>
                <a:gd name="T76" fmla="*/ 114 w 143"/>
                <a:gd name="T77" fmla="*/ 91 h 155"/>
                <a:gd name="T78" fmla="*/ 115 w 143"/>
                <a:gd name="T79" fmla="*/ 90 h 155"/>
                <a:gd name="T80" fmla="*/ 115 w 143"/>
                <a:gd name="T81" fmla="*/ 85 h 155"/>
                <a:gd name="T82" fmla="*/ 115 w 143"/>
                <a:gd name="T83" fmla="*/ 79 h 155"/>
                <a:gd name="T84" fmla="*/ 125 w 143"/>
                <a:gd name="T85" fmla="*/ 80 h 155"/>
                <a:gd name="T86" fmla="*/ 126 w 143"/>
                <a:gd name="T87" fmla="*/ 81 h 155"/>
                <a:gd name="T88" fmla="*/ 127 w 143"/>
                <a:gd name="T89" fmla="*/ 80 h 155"/>
                <a:gd name="T90" fmla="*/ 128 w 143"/>
                <a:gd name="T91" fmla="*/ 71 h 155"/>
                <a:gd name="T92" fmla="*/ 126 w 143"/>
                <a:gd name="T93" fmla="*/ 70 h 155"/>
                <a:gd name="T94" fmla="*/ 126 w 143"/>
                <a:gd name="T95" fmla="*/ 71 h 155"/>
                <a:gd name="T96" fmla="*/ 125 w 143"/>
                <a:gd name="T97" fmla="*/ 76 h 155"/>
                <a:gd name="T98" fmla="*/ 125 w 143"/>
                <a:gd name="T99" fmla="*/ 80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43" h="155">
                  <a:moveTo>
                    <a:pt x="141" y="96"/>
                  </a:moveTo>
                  <a:cubicBezTo>
                    <a:pt x="139" y="110"/>
                    <a:pt x="134" y="122"/>
                    <a:pt x="126" y="133"/>
                  </a:cubicBezTo>
                  <a:cubicBezTo>
                    <a:pt x="121" y="141"/>
                    <a:pt x="114" y="147"/>
                    <a:pt x="108" y="154"/>
                  </a:cubicBezTo>
                  <a:cubicBezTo>
                    <a:pt x="107" y="154"/>
                    <a:pt x="107" y="154"/>
                    <a:pt x="107" y="154"/>
                  </a:cubicBezTo>
                  <a:cubicBezTo>
                    <a:pt x="106" y="155"/>
                    <a:pt x="105" y="155"/>
                    <a:pt x="103" y="154"/>
                  </a:cubicBezTo>
                  <a:cubicBezTo>
                    <a:pt x="103" y="153"/>
                    <a:pt x="102" y="153"/>
                    <a:pt x="102" y="152"/>
                  </a:cubicBezTo>
                  <a:cubicBezTo>
                    <a:pt x="96" y="148"/>
                    <a:pt x="91" y="143"/>
                    <a:pt x="85" y="140"/>
                  </a:cubicBezTo>
                  <a:cubicBezTo>
                    <a:pt x="76" y="134"/>
                    <a:pt x="67" y="129"/>
                    <a:pt x="57" y="125"/>
                  </a:cubicBezTo>
                  <a:cubicBezTo>
                    <a:pt x="56" y="124"/>
                    <a:pt x="55" y="124"/>
                    <a:pt x="54" y="123"/>
                  </a:cubicBezTo>
                  <a:cubicBezTo>
                    <a:pt x="53" y="122"/>
                    <a:pt x="52" y="121"/>
                    <a:pt x="52" y="121"/>
                  </a:cubicBezTo>
                  <a:cubicBezTo>
                    <a:pt x="52" y="120"/>
                    <a:pt x="52" y="118"/>
                    <a:pt x="52" y="117"/>
                  </a:cubicBezTo>
                  <a:cubicBezTo>
                    <a:pt x="50" y="106"/>
                    <a:pt x="47" y="95"/>
                    <a:pt x="42" y="85"/>
                  </a:cubicBezTo>
                  <a:cubicBezTo>
                    <a:pt x="34" y="65"/>
                    <a:pt x="20" y="48"/>
                    <a:pt x="3" y="34"/>
                  </a:cubicBezTo>
                  <a:cubicBezTo>
                    <a:pt x="2" y="34"/>
                    <a:pt x="2" y="33"/>
                    <a:pt x="1" y="32"/>
                  </a:cubicBezTo>
                  <a:cubicBezTo>
                    <a:pt x="0" y="31"/>
                    <a:pt x="0" y="30"/>
                    <a:pt x="0" y="29"/>
                  </a:cubicBezTo>
                  <a:cubicBezTo>
                    <a:pt x="1" y="28"/>
                    <a:pt x="2" y="27"/>
                    <a:pt x="2" y="26"/>
                  </a:cubicBezTo>
                  <a:cubicBezTo>
                    <a:pt x="6" y="22"/>
                    <a:pt x="11" y="19"/>
                    <a:pt x="15" y="16"/>
                  </a:cubicBezTo>
                  <a:cubicBezTo>
                    <a:pt x="30" y="6"/>
                    <a:pt x="46" y="1"/>
                    <a:pt x="63" y="0"/>
                  </a:cubicBezTo>
                  <a:cubicBezTo>
                    <a:pt x="64" y="0"/>
                    <a:pt x="65" y="0"/>
                    <a:pt x="65" y="0"/>
                  </a:cubicBezTo>
                  <a:cubicBezTo>
                    <a:pt x="70" y="1"/>
                    <a:pt x="74" y="1"/>
                    <a:pt x="78" y="2"/>
                  </a:cubicBezTo>
                  <a:cubicBezTo>
                    <a:pt x="96" y="5"/>
                    <a:pt x="112" y="14"/>
                    <a:pt x="124" y="28"/>
                  </a:cubicBezTo>
                  <a:cubicBezTo>
                    <a:pt x="136" y="43"/>
                    <a:pt x="142" y="61"/>
                    <a:pt x="143" y="81"/>
                  </a:cubicBezTo>
                  <a:cubicBezTo>
                    <a:pt x="143" y="86"/>
                    <a:pt x="142" y="91"/>
                    <a:pt x="141" y="96"/>
                  </a:cubicBezTo>
                  <a:moveTo>
                    <a:pt x="120" y="108"/>
                  </a:moveTo>
                  <a:cubicBezTo>
                    <a:pt x="121" y="108"/>
                    <a:pt x="121" y="108"/>
                    <a:pt x="121" y="108"/>
                  </a:cubicBezTo>
                  <a:cubicBezTo>
                    <a:pt x="121" y="108"/>
                    <a:pt x="121" y="108"/>
                    <a:pt x="121" y="108"/>
                  </a:cubicBezTo>
                  <a:cubicBezTo>
                    <a:pt x="123" y="105"/>
                    <a:pt x="124" y="102"/>
                    <a:pt x="125" y="99"/>
                  </a:cubicBezTo>
                  <a:cubicBezTo>
                    <a:pt x="125" y="98"/>
                    <a:pt x="124" y="98"/>
                    <a:pt x="124" y="97"/>
                  </a:cubicBezTo>
                  <a:cubicBezTo>
                    <a:pt x="124" y="97"/>
                    <a:pt x="124" y="97"/>
                    <a:pt x="124" y="97"/>
                  </a:cubicBezTo>
                  <a:cubicBezTo>
                    <a:pt x="123" y="97"/>
                    <a:pt x="123" y="97"/>
                    <a:pt x="123" y="97"/>
                  </a:cubicBezTo>
                  <a:cubicBezTo>
                    <a:pt x="121" y="100"/>
                    <a:pt x="120" y="104"/>
                    <a:pt x="119" y="107"/>
                  </a:cubicBezTo>
                  <a:cubicBezTo>
                    <a:pt x="119" y="108"/>
                    <a:pt x="119" y="108"/>
                    <a:pt x="119" y="108"/>
                  </a:cubicBezTo>
                  <a:cubicBezTo>
                    <a:pt x="120" y="108"/>
                    <a:pt x="120" y="108"/>
                    <a:pt x="120" y="108"/>
                  </a:cubicBezTo>
                  <a:moveTo>
                    <a:pt x="115" y="79"/>
                  </a:moveTo>
                  <a:cubicBezTo>
                    <a:pt x="114" y="78"/>
                    <a:pt x="114" y="78"/>
                    <a:pt x="114" y="78"/>
                  </a:cubicBezTo>
                  <a:cubicBezTo>
                    <a:pt x="113" y="79"/>
                    <a:pt x="113" y="79"/>
                    <a:pt x="113" y="79"/>
                  </a:cubicBezTo>
                  <a:cubicBezTo>
                    <a:pt x="113" y="79"/>
                    <a:pt x="113" y="79"/>
                    <a:pt x="113" y="79"/>
                  </a:cubicBezTo>
                  <a:cubicBezTo>
                    <a:pt x="113" y="83"/>
                    <a:pt x="112" y="86"/>
                    <a:pt x="113" y="90"/>
                  </a:cubicBezTo>
                  <a:cubicBezTo>
                    <a:pt x="113" y="90"/>
                    <a:pt x="114" y="91"/>
                    <a:pt x="114" y="91"/>
                  </a:cubicBezTo>
                  <a:cubicBezTo>
                    <a:pt x="114" y="91"/>
                    <a:pt x="115" y="90"/>
                    <a:pt x="115" y="90"/>
                  </a:cubicBezTo>
                  <a:cubicBezTo>
                    <a:pt x="115" y="88"/>
                    <a:pt x="115" y="86"/>
                    <a:pt x="115" y="85"/>
                  </a:cubicBezTo>
                  <a:cubicBezTo>
                    <a:pt x="115" y="82"/>
                    <a:pt x="116" y="80"/>
                    <a:pt x="115" y="79"/>
                  </a:cubicBezTo>
                  <a:moveTo>
                    <a:pt x="125" y="80"/>
                  </a:moveTo>
                  <a:cubicBezTo>
                    <a:pt x="126" y="81"/>
                    <a:pt x="126" y="81"/>
                    <a:pt x="126" y="81"/>
                  </a:cubicBezTo>
                  <a:cubicBezTo>
                    <a:pt x="127" y="81"/>
                    <a:pt x="127" y="80"/>
                    <a:pt x="127" y="80"/>
                  </a:cubicBezTo>
                  <a:cubicBezTo>
                    <a:pt x="128" y="77"/>
                    <a:pt x="128" y="74"/>
                    <a:pt x="128" y="71"/>
                  </a:cubicBezTo>
                  <a:cubicBezTo>
                    <a:pt x="126" y="70"/>
                    <a:pt x="126" y="70"/>
                    <a:pt x="126" y="70"/>
                  </a:cubicBezTo>
                  <a:cubicBezTo>
                    <a:pt x="126" y="71"/>
                    <a:pt x="126" y="71"/>
                    <a:pt x="126" y="71"/>
                  </a:cubicBezTo>
                  <a:cubicBezTo>
                    <a:pt x="125" y="72"/>
                    <a:pt x="125" y="74"/>
                    <a:pt x="125" y="76"/>
                  </a:cubicBezTo>
                  <a:cubicBezTo>
                    <a:pt x="125" y="77"/>
                    <a:pt x="125" y="79"/>
                    <a:pt x="125" y="80"/>
                  </a:cubicBezTo>
                </a:path>
              </a:pathLst>
            </a:custGeom>
            <a:solidFill>
              <a:srgbClr val="E3D8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31" name="Freeform 224"/>
            <p:cNvSpPr>
              <a:spLocks/>
            </p:cNvSpPr>
            <p:nvPr/>
          </p:nvSpPr>
          <p:spPr bwMode="auto">
            <a:xfrm>
              <a:off x="4027306" y="6515100"/>
              <a:ext cx="203200" cy="163513"/>
            </a:xfrm>
            <a:custGeom>
              <a:avLst/>
              <a:gdLst>
                <a:gd name="T0" fmla="*/ 39 w 77"/>
                <a:gd name="T1" fmla="*/ 26 h 62"/>
                <a:gd name="T2" fmla="*/ 53 w 77"/>
                <a:gd name="T3" fmla="*/ 30 h 62"/>
                <a:gd name="T4" fmla="*/ 65 w 77"/>
                <a:gd name="T5" fmla="*/ 40 h 62"/>
                <a:gd name="T6" fmla="*/ 69 w 77"/>
                <a:gd name="T7" fmla="*/ 44 h 62"/>
                <a:gd name="T8" fmla="*/ 72 w 77"/>
                <a:gd name="T9" fmla="*/ 44 h 62"/>
                <a:gd name="T10" fmla="*/ 75 w 77"/>
                <a:gd name="T11" fmla="*/ 31 h 62"/>
                <a:gd name="T12" fmla="*/ 71 w 77"/>
                <a:gd name="T13" fmla="*/ 24 h 62"/>
                <a:gd name="T14" fmla="*/ 55 w 77"/>
                <a:gd name="T15" fmla="*/ 13 h 62"/>
                <a:gd name="T16" fmla="*/ 20 w 77"/>
                <a:gd name="T17" fmla="*/ 3 h 62"/>
                <a:gd name="T18" fmla="*/ 18 w 77"/>
                <a:gd name="T19" fmla="*/ 2 h 62"/>
                <a:gd name="T20" fmla="*/ 10 w 77"/>
                <a:gd name="T21" fmla="*/ 8 h 62"/>
                <a:gd name="T22" fmla="*/ 2 w 77"/>
                <a:gd name="T23" fmla="*/ 48 h 62"/>
                <a:gd name="T24" fmla="*/ 6 w 77"/>
                <a:gd name="T25" fmla="*/ 55 h 62"/>
                <a:gd name="T26" fmla="*/ 24 w 77"/>
                <a:gd name="T27" fmla="*/ 61 h 62"/>
                <a:gd name="T28" fmla="*/ 29 w 77"/>
                <a:gd name="T29" fmla="*/ 61 h 62"/>
                <a:gd name="T30" fmla="*/ 52 w 77"/>
                <a:gd name="T31" fmla="*/ 56 h 62"/>
                <a:gd name="T32" fmla="*/ 63 w 77"/>
                <a:gd name="T33" fmla="*/ 51 h 62"/>
                <a:gd name="T34" fmla="*/ 63 w 77"/>
                <a:gd name="T35" fmla="*/ 48 h 62"/>
                <a:gd name="T36" fmla="*/ 62 w 77"/>
                <a:gd name="T37" fmla="*/ 46 h 62"/>
                <a:gd name="T38" fmla="*/ 39 w 77"/>
                <a:gd name="T39" fmla="*/ 30 h 62"/>
                <a:gd name="T40" fmla="*/ 35 w 77"/>
                <a:gd name="T41" fmla="*/ 28 h 62"/>
                <a:gd name="T42" fmla="*/ 33 w 77"/>
                <a:gd name="T43" fmla="*/ 27 h 62"/>
                <a:gd name="T44" fmla="*/ 36 w 77"/>
                <a:gd name="T45" fmla="*/ 26 h 62"/>
                <a:gd name="T46" fmla="*/ 39 w 77"/>
                <a:gd name="T47" fmla="*/ 26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77" h="62">
                  <a:moveTo>
                    <a:pt x="39" y="26"/>
                  </a:moveTo>
                  <a:cubicBezTo>
                    <a:pt x="43" y="26"/>
                    <a:pt x="48" y="27"/>
                    <a:pt x="53" y="30"/>
                  </a:cubicBezTo>
                  <a:cubicBezTo>
                    <a:pt x="58" y="33"/>
                    <a:pt x="62" y="36"/>
                    <a:pt x="65" y="40"/>
                  </a:cubicBezTo>
                  <a:cubicBezTo>
                    <a:pt x="67" y="41"/>
                    <a:pt x="68" y="43"/>
                    <a:pt x="69" y="44"/>
                  </a:cubicBezTo>
                  <a:cubicBezTo>
                    <a:pt x="70" y="45"/>
                    <a:pt x="71" y="45"/>
                    <a:pt x="72" y="44"/>
                  </a:cubicBezTo>
                  <a:cubicBezTo>
                    <a:pt x="76" y="40"/>
                    <a:pt x="77" y="36"/>
                    <a:pt x="75" y="31"/>
                  </a:cubicBezTo>
                  <a:cubicBezTo>
                    <a:pt x="74" y="28"/>
                    <a:pt x="73" y="26"/>
                    <a:pt x="71" y="24"/>
                  </a:cubicBezTo>
                  <a:cubicBezTo>
                    <a:pt x="66" y="19"/>
                    <a:pt x="61" y="16"/>
                    <a:pt x="55" y="13"/>
                  </a:cubicBezTo>
                  <a:cubicBezTo>
                    <a:pt x="44" y="8"/>
                    <a:pt x="32" y="5"/>
                    <a:pt x="20" y="3"/>
                  </a:cubicBezTo>
                  <a:cubicBezTo>
                    <a:pt x="19" y="3"/>
                    <a:pt x="18" y="3"/>
                    <a:pt x="18" y="2"/>
                  </a:cubicBezTo>
                  <a:cubicBezTo>
                    <a:pt x="11" y="0"/>
                    <a:pt x="10" y="3"/>
                    <a:pt x="10" y="8"/>
                  </a:cubicBezTo>
                  <a:cubicBezTo>
                    <a:pt x="10" y="22"/>
                    <a:pt x="8" y="35"/>
                    <a:pt x="2" y="48"/>
                  </a:cubicBezTo>
                  <a:cubicBezTo>
                    <a:pt x="0" y="53"/>
                    <a:pt x="1" y="54"/>
                    <a:pt x="6" y="55"/>
                  </a:cubicBezTo>
                  <a:cubicBezTo>
                    <a:pt x="12" y="57"/>
                    <a:pt x="18" y="59"/>
                    <a:pt x="24" y="61"/>
                  </a:cubicBezTo>
                  <a:cubicBezTo>
                    <a:pt x="25" y="61"/>
                    <a:pt x="27" y="62"/>
                    <a:pt x="29" y="61"/>
                  </a:cubicBezTo>
                  <a:cubicBezTo>
                    <a:pt x="37" y="60"/>
                    <a:pt x="45" y="59"/>
                    <a:pt x="52" y="56"/>
                  </a:cubicBezTo>
                  <a:cubicBezTo>
                    <a:pt x="56" y="54"/>
                    <a:pt x="59" y="53"/>
                    <a:pt x="63" y="51"/>
                  </a:cubicBezTo>
                  <a:cubicBezTo>
                    <a:pt x="63" y="50"/>
                    <a:pt x="64" y="49"/>
                    <a:pt x="63" y="48"/>
                  </a:cubicBezTo>
                  <a:cubicBezTo>
                    <a:pt x="63" y="48"/>
                    <a:pt x="63" y="47"/>
                    <a:pt x="62" y="46"/>
                  </a:cubicBezTo>
                  <a:cubicBezTo>
                    <a:pt x="56" y="38"/>
                    <a:pt x="49" y="33"/>
                    <a:pt x="39" y="30"/>
                  </a:cubicBezTo>
                  <a:cubicBezTo>
                    <a:pt x="38" y="29"/>
                    <a:pt x="36" y="29"/>
                    <a:pt x="35" y="28"/>
                  </a:cubicBezTo>
                  <a:cubicBezTo>
                    <a:pt x="33" y="28"/>
                    <a:pt x="32" y="27"/>
                    <a:pt x="33" y="27"/>
                  </a:cubicBezTo>
                  <a:cubicBezTo>
                    <a:pt x="33" y="26"/>
                    <a:pt x="35" y="26"/>
                    <a:pt x="36" y="26"/>
                  </a:cubicBezTo>
                  <a:cubicBezTo>
                    <a:pt x="36" y="26"/>
                    <a:pt x="37" y="26"/>
                    <a:pt x="39" y="26"/>
                  </a:cubicBezTo>
                </a:path>
              </a:pathLst>
            </a:custGeom>
            <a:solidFill>
              <a:srgbClr val="E3D8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32" name="Freeform 225"/>
            <p:cNvSpPr>
              <a:spLocks noEditPoints="1"/>
            </p:cNvSpPr>
            <p:nvPr/>
          </p:nvSpPr>
          <p:spPr bwMode="auto">
            <a:xfrm>
              <a:off x="3347856" y="5608638"/>
              <a:ext cx="806450" cy="1231900"/>
            </a:xfrm>
            <a:custGeom>
              <a:avLst/>
              <a:gdLst>
                <a:gd name="T0" fmla="*/ 249 w 306"/>
                <a:gd name="T1" fmla="*/ 466 h 466"/>
                <a:gd name="T2" fmla="*/ 244 w 306"/>
                <a:gd name="T3" fmla="*/ 466 h 466"/>
                <a:gd name="T4" fmla="*/ 273 w 306"/>
                <a:gd name="T5" fmla="*/ 466 h 466"/>
                <a:gd name="T6" fmla="*/ 274 w 306"/>
                <a:gd name="T7" fmla="*/ 466 h 466"/>
                <a:gd name="T8" fmla="*/ 238 w 306"/>
                <a:gd name="T9" fmla="*/ 466 h 466"/>
                <a:gd name="T10" fmla="*/ 231 w 306"/>
                <a:gd name="T11" fmla="*/ 465 h 466"/>
                <a:gd name="T12" fmla="*/ 199 w 306"/>
                <a:gd name="T13" fmla="*/ 462 h 466"/>
                <a:gd name="T14" fmla="*/ 208 w 306"/>
                <a:gd name="T15" fmla="*/ 464 h 466"/>
                <a:gd name="T16" fmla="*/ 211 w 306"/>
                <a:gd name="T17" fmla="*/ 464 h 466"/>
                <a:gd name="T18" fmla="*/ 199 w 306"/>
                <a:gd name="T19" fmla="*/ 462 h 466"/>
                <a:gd name="T20" fmla="*/ 283 w 306"/>
                <a:gd name="T21" fmla="*/ 465 h 466"/>
                <a:gd name="T22" fmla="*/ 306 w 306"/>
                <a:gd name="T23" fmla="*/ 456 h 466"/>
                <a:gd name="T24" fmla="*/ 306 w 306"/>
                <a:gd name="T25" fmla="*/ 458 h 466"/>
                <a:gd name="T26" fmla="*/ 302 w 306"/>
                <a:gd name="T27" fmla="*/ 460 h 466"/>
                <a:gd name="T28" fmla="*/ 306 w 306"/>
                <a:gd name="T29" fmla="*/ 456 h 466"/>
                <a:gd name="T30" fmla="*/ 120 w 306"/>
                <a:gd name="T31" fmla="*/ 442 h 466"/>
                <a:gd name="T32" fmla="*/ 119 w 306"/>
                <a:gd name="T33" fmla="*/ 442 h 466"/>
                <a:gd name="T34" fmla="*/ 119 w 306"/>
                <a:gd name="T35" fmla="*/ 442 h 466"/>
                <a:gd name="T36" fmla="*/ 305 w 306"/>
                <a:gd name="T37" fmla="*/ 455 h 466"/>
                <a:gd name="T38" fmla="*/ 305 w 306"/>
                <a:gd name="T39" fmla="*/ 455 h 466"/>
                <a:gd name="T40" fmla="*/ 112 w 306"/>
                <a:gd name="T41" fmla="*/ 439 h 466"/>
                <a:gd name="T42" fmla="*/ 112 w 306"/>
                <a:gd name="T43" fmla="*/ 439 h 466"/>
                <a:gd name="T44" fmla="*/ 112 w 306"/>
                <a:gd name="T45" fmla="*/ 439 h 466"/>
                <a:gd name="T46" fmla="*/ 111 w 306"/>
                <a:gd name="T47" fmla="*/ 439 h 466"/>
                <a:gd name="T48" fmla="*/ 111 w 306"/>
                <a:gd name="T49" fmla="*/ 439 h 466"/>
                <a:gd name="T50" fmla="*/ 70 w 306"/>
                <a:gd name="T51" fmla="*/ 415 h 466"/>
                <a:gd name="T52" fmla="*/ 70 w 306"/>
                <a:gd name="T53" fmla="*/ 415 h 466"/>
                <a:gd name="T54" fmla="*/ 13 w 306"/>
                <a:gd name="T55" fmla="*/ 342 h 466"/>
                <a:gd name="T56" fmla="*/ 41 w 306"/>
                <a:gd name="T57" fmla="*/ 388 h 466"/>
                <a:gd name="T58" fmla="*/ 41 w 306"/>
                <a:gd name="T59" fmla="*/ 387 h 466"/>
                <a:gd name="T60" fmla="*/ 13 w 306"/>
                <a:gd name="T61" fmla="*/ 342 h 466"/>
                <a:gd name="T62" fmla="*/ 7 w 306"/>
                <a:gd name="T63" fmla="*/ 324 h 466"/>
                <a:gd name="T64" fmla="*/ 3 w 306"/>
                <a:gd name="T65" fmla="*/ 306 h 466"/>
                <a:gd name="T66" fmla="*/ 0 w 306"/>
                <a:gd name="T67" fmla="*/ 252 h 466"/>
                <a:gd name="T68" fmla="*/ 0 w 306"/>
                <a:gd name="T69" fmla="*/ 270 h 466"/>
                <a:gd name="T70" fmla="*/ 0 w 306"/>
                <a:gd name="T71" fmla="*/ 286 h 466"/>
                <a:gd name="T72" fmla="*/ 0 w 306"/>
                <a:gd name="T73" fmla="*/ 251 h 466"/>
                <a:gd name="T74" fmla="*/ 3 w 306"/>
                <a:gd name="T75" fmla="*/ 226 h 466"/>
                <a:gd name="T76" fmla="*/ 1 w 306"/>
                <a:gd name="T77" fmla="*/ 245 h 466"/>
                <a:gd name="T78" fmla="*/ 3 w 306"/>
                <a:gd name="T79" fmla="*/ 223 h 466"/>
                <a:gd name="T80" fmla="*/ 5 w 306"/>
                <a:gd name="T81" fmla="*/ 212 h 466"/>
                <a:gd name="T82" fmla="*/ 7 w 306"/>
                <a:gd name="T83" fmla="*/ 206 h 466"/>
                <a:gd name="T84" fmla="*/ 31 w 306"/>
                <a:gd name="T85" fmla="*/ 145 h 466"/>
                <a:gd name="T86" fmla="*/ 34 w 306"/>
                <a:gd name="T87" fmla="*/ 142 h 466"/>
                <a:gd name="T88" fmla="*/ 44 w 306"/>
                <a:gd name="T89" fmla="*/ 127 h 466"/>
                <a:gd name="T90" fmla="*/ 75 w 306"/>
                <a:gd name="T91" fmla="*/ 92 h 466"/>
                <a:gd name="T92" fmla="*/ 194 w 306"/>
                <a:gd name="T93" fmla="*/ 1 h 466"/>
                <a:gd name="T94" fmla="*/ 195 w 306"/>
                <a:gd name="T95" fmla="*/ 0 h 4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06" h="466">
                  <a:moveTo>
                    <a:pt x="244" y="466"/>
                  </a:moveTo>
                  <a:cubicBezTo>
                    <a:pt x="246" y="466"/>
                    <a:pt x="247" y="466"/>
                    <a:pt x="249" y="466"/>
                  </a:cubicBezTo>
                  <a:cubicBezTo>
                    <a:pt x="249" y="466"/>
                    <a:pt x="250" y="466"/>
                    <a:pt x="250" y="466"/>
                  </a:cubicBezTo>
                  <a:cubicBezTo>
                    <a:pt x="248" y="466"/>
                    <a:pt x="246" y="466"/>
                    <a:pt x="244" y="466"/>
                  </a:cubicBezTo>
                  <a:moveTo>
                    <a:pt x="274" y="466"/>
                  </a:moveTo>
                  <a:cubicBezTo>
                    <a:pt x="274" y="466"/>
                    <a:pt x="274" y="466"/>
                    <a:pt x="273" y="466"/>
                  </a:cubicBezTo>
                  <a:cubicBezTo>
                    <a:pt x="270" y="466"/>
                    <a:pt x="266" y="466"/>
                    <a:pt x="262" y="466"/>
                  </a:cubicBezTo>
                  <a:cubicBezTo>
                    <a:pt x="266" y="466"/>
                    <a:pt x="270" y="466"/>
                    <a:pt x="274" y="466"/>
                  </a:cubicBezTo>
                  <a:moveTo>
                    <a:pt x="229" y="465"/>
                  </a:moveTo>
                  <a:cubicBezTo>
                    <a:pt x="232" y="466"/>
                    <a:pt x="235" y="466"/>
                    <a:pt x="238" y="466"/>
                  </a:cubicBezTo>
                  <a:cubicBezTo>
                    <a:pt x="239" y="466"/>
                    <a:pt x="240" y="466"/>
                    <a:pt x="241" y="466"/>
                  </a:cubicBezTo>
                  <a:cubicBezTo>
                    <a:pt x="238" y="466"/>
                    <a:pt x="235" y="466"/>
                    <a:pt x="231" y="465"/>
                  </a:cubicBezTo>
                  <a:cubicBezTo>
                    <a:pt x="230" y="465"/>
                    <a:pt x="230" y="465"/>
                    <a:pt x="229" y="465"/>
                  </a:cubicBezTo>
                  <a:moveTo>
                    <a:pt x="199" y="462"/>
                  </a:moveTo>
                  <a:cubicBezTo>
                    <a:pt x="201" y="463"/>
                    <a:pt x="203" y="463"/>
                    <a:pt x="206" y="463"/>
                  </a:cubicBezTo>
                  <a:cubicBezTo>
                    <a:pt x="206" y="463"/>
                    <a:pt x="207" y="464"/>
                    <a:pt x="208" y="464"/>
                  </a:cubicBezTo>
                  <a:cubicBezTo>
                    <a:pt x="209" y="464"/>
                    <a:pt x="210" y="464"/>
                    <a:pt x="211" y="464"/>
                  </a:cubicBezTo>
                  <a:cubicBezTo>
                    <a:pt x="211" y="464"/>
                    <a:pt x="211" y="464"/>
                    <a:pt x="211" y="464"/>
                  </a:cubicBezTo>
                  <a:cubicBezTo>
                    <a:pt x="209" y="464"/>
                    <a:pt x="207" y="464"/>
                    <a:pt x="205" y="463"/>
                  </a:cubicBezTo>
                  <a:cubicBezTo>
                    <a:pt x="203" y="463"/>
                    <a:pt x="201" y="463"/>
                    <a:pt x="199" y="462"/>
                  </a:cubicBezTo>
                  <a:moveTo>
                    <a:pt x="301" y="461"/>
                  </a:moveTo>
                  <a:cubicBezTo>
                    <a:pt x="295" y="462"/>
                    <a:pt x="289" y="464"/>
                    <a:pt x="283" y="465"/>
                  </a:cubicBezTo>
                  <a:cubicBezTo>
                    <a:pt x="289" y="464"/>
                    <a:pt x="295" y="462"/>
                    <a:pt x="301" y="461"/>
                  </a:cubicBezTo>
                  <a:moveTo>
                    <a:pt x="306" y="456"/>
                  </a:moveTo>
                  <a:cubicBezTo>
                    <a:pt x="306" y="456"/>
                    <a:pt x="306" y="457"/>
                    <a:pt x="306" y="457"/>
                  </a:cubicBezTo>
                  <a:cubicBezTo>
                    <a:pt x="306" y="457"/>
                    <a:pt x="306" y="458"/>
                    <a:pt x="306" y="458"/>
                  </a:cubicBezTo>
                  <a:cubicBezTo>
                    <a:pt x="304" y="459"/>
                    <a:pt x="303" y="460"/>
                    <a:pt x="302" y="460"/>
                  </a:cubicBezTo>
                  <a:cubicBezTo>
                    <a:pt x="302" y="460"/>
                    <a:pt x="302" y="460"/>
                    <a:pt x="302" y="460"/>
                  </a:cubicBezTo>
                  <a:cubicBezTo>
                    <a:pt x="303" y="460"/>
                    <a:pt x="304" y="459"/>
                    <a:pt x="305" y="459"/>
                  </a:cubicBezTo>
                  <a:cubicBezTo>
                    <a:pt x="306" y="458"/>
                    <a:pt x="306" y="457"/>
                    <a:pt x="306" y="456"/>
                  </a:cubicBezTo>
                  <a:moveTo>
                    <a:pt x="120" y="442"/>
                  </a:moveTo>
                  <a:cubicBezTo>
                    <a:pt x="120" y="442"/>
                    <a:pt x="120" y="442"/>
                    <a:pt x="120" y="442"/>
                  </a:cubicBezTo>
                  <a:cubicBezTo>
                    <a:pt x="120" y="442"/>
                    <a:pt x="120" y="442"/>
                    <a:pt x="120" y="442"/>
                  </a:cubicBezTo>
                  <a:moveTo>
                    <a:pt x="119" y="442"/>
                  </a:moveTo>
                  <a:cubicBezTo>
                    <a:pt x="119" y="442"/>
                    <a:pt x="119" y="442"/>
                    <a:pt x="119" y="442"/>
                  </a:cubicBezTo>
                  <a:cubicBezTo>
                    <a:pt x="119" y="442"/>
                    <a:pt x="119" y="442"/>
                    <a:pt x="119" y="442"/>
                  </a:cubicBezTo>
                  <a:moveTo>
                    <a:pt x="291" y="441"/>
                  </a:moveTo>
                  <a:cubicBezTo>
                    <a:pt x="296" y="445"/>
                    <a:pt x="301" y="450"/>
                    <a:pt x="305" y="455"/>
                  </a:cubicBezTo>
                  <a:cubicBezTo>
                    <a:pt x="305" y="455"/>
                    <a:pt x="305" y="455"/>
                    <a:pt x="305" y="455"/>
                  </a:cubicBezTo>
                  <a:cubicBezTo>
                    <a:pt x="305" y="455"/>
                    <a:pt x="305" y="455"/>
                    <a:pt x="305" y="455"/>
                  </a:cubicBezTo>
                  <a:cubicBezTo>
                    <a:pt x="301" y="450"/>
                    <a:pt x="296" y="445"/>
                    <a:pt x="291" y="441"/>
                  </a:cubicBezTo>
                  <a:moveTo>
                    <a:pt x="112" y="439"/>
                  </a:moveTo>
                  <a:cubicBezTo>
                    <a:pt x="114" y="440"/>
                    <a:pt x="117" y="441"/>
                    <a:pt x="119" y="442"/>
                  </a:cubicBezTo>
                  <a:cubicBezTo>
                    <a:pt x="117" y="441"/>
                    <a:pt x="114" y="440"/>
                    <a:pt x="112" y="439"/>
                  </a:cubicBezTo>
                  <a:moveTo>
                    <a:pt x="112" y="439"/>
                  </a:moveTo>
                  <a:cubicBezTo>
                    <a:pt x="112" y="439"/>
                    <a:pt x="112" y="439"/>
                    <a:pt x="112" y="439"/>
                  </a:cubicBezTo>
                  <a:cubicBezTo>
                    <a:pt x="112" y="439"/>
                    <a:pt x="112" y="439"/>
                    <a:pt x="112" y="439"/>
                  </a:cubicBezTo>
                  <a:moveTo>
                    <a:pt x="111" y="439"/>
                  </a:moveTo>
                  <a:cubicBezTo>
                    <a:pt x="111" y="439"/>
                    <a:pt x="111" y="439"/>
                    <a:pt x="111" y="439"/>
                  </a:cubicBezTo>
                  <a:cubicBezTo>
                    <a:pt x="111" y="439"/>
                    <a:pt x="111" y="439"/>
                    <a:pt x="111" y="439"/>
                  </a:cubicBezTo>
                  <a:moveTo>
                    <a:pt x="65" y="411"/>
                  </a:moveTo>
                  <a:cubicBezTo>
                    <a:pt x="67" y="413"/>
                    <a:pt x="68" y="414"/>
                    <a:pt x="70" y="415"/>
                  </a:cubicBezTo>
                  <a:cubicBezTo>
                    <a:pt x="72" y="417"/>
                    <a:pt x="74" y="418"/>
                    <a:pt x="77" y="420"/>
                  </a:cubicBezTo>
                  <a:cubicBezTo>
                    <a:pt x="74" y="418"/>
                    <a:pt x="72" y="417"/>
                    <a:pt x="70" y="415"/>
                  </a:cubicBezTo>
                  <a:cubicBezTo>
                    <a:pt x="68" y="414"/>
                    <a:pt x="67" y="413"/>
                    <a:pt x="65" y="411"/>
                  </a:cubicBezTo>
                  <a:moveTo>
                    <a:pt x="13" y="342"/>
                  </a:moveTo>
                  <a:cubicBezTo>
                    <a:pt x="14" y="343"/>
                    <a:pt x="14" y="343"/>
                    <a:pt x="14" y="343"/>
                  </a:cubicBezTo>
                  <a:cubicBezTo>
                    <a:pt x="21" y="360"/>
                    <a:pt x="30" y="374"/>
                    <a:pt x="41" y="388"/>
                  </a:cubicBezTo>
                  <a:cubicBezTo>
                    <a:pt x="46" y="393"/>
                    <a:pt x="51" y="398"/>
                    <a:pt x="56" y="404"/>
                  </a:cubicBezTo>
                  <a:cubicBezTo>
                    <a:pt x="51" y="398"/>
                    <a:pt x="46" y="393"/>
                    <a:pt x="41" y="387"/>
                  </a:cubicBezTo>
                  <a:cubicBezTo>
                    <a:pt x="30" y="374"/>
                    <a:pt x="21" y="360"/>
                    <a:pt x="14" y="345"/>
                  </a:cubicBezTo>
                  <a:cubicBezTo>
                    <a:pt x="14" y="344"/>
                    <a:pt x="14" y="343"/>
                    <a:pt x="13" y="342"/>
                  </a:cubicBezTo>
                  <a:moveTo>
                    <a:pt x="3" y="306"/>
                  </a:moveTo>
                  <a:cubicBezTo>
                    <a:pt x="4" y="312"/>
                    <a:pt x="5" y="318"/>
                    <a:pt x="7" y="324"/>
                  </a:cubicBezTo>
                  <a:cubicBezTo>
                    <a:pt x="7" y="323"/>
                    <a:pt x="6" y="322"/>
                    <a:pt x="6" y="321"/>
                  </a:cubicBezTo>
                  <a:cubicBezTo>
                    <a:pt x="5" y="316"/>
                    <a:pt x="4" y="311"/>
                    <a:pt x="3" y="306"/>
                  </a:cubicBezTo>
                  <a:moveTo>
                    <a:pt x="0" y="251"/>
                  </a:moveTo>
                  <a:cubicBezTo>
                    <a:pt x="0" y="252"/>
                    <a:pt x="0" y="252"/>
                    <a:pt x="0" y="252"/>
                  </a:cubicBezTo>
                  <a:cubicBezTo>
                    <a:pt x="0" y="258"/>
                    <a:pt x="0" y="264"/>
                    <a:pt x="0" y="270"/>
                  </a:cubicBezTo>
                  <a:cubicBezTo>
                    <a:pt x="0" y="270"/>
                    <a:pt x="0" y="270"/>
                    <a:pt x="0" y="270"/>
                  </a:cubicBezTo>
                  <a:cubicBezTo>
                    <a:pt x="0" y="274"/>
                    <a:pt x="0" y="277"/>
                    <a:pt x="0" y="281"/>
                  </a:cubicBezTo>
                  <a:cubicBezTo>
                    <a:pt x="0" y="283"/>
                    <a:pt x="0" y="284"/>
                    <a:pt x="0" y="286"/>
                  </a:cubicBezTo>
                  <a:cubicBezTo>
                    <a:pt x="0" y="282"/>
                    <a:pt x="0" y="278"/>
                    <a:pt x="0" y="274"/>
                  </a:cubicBezTo>
                  <a:cubicBezTo>
                    <a:pt x="0" y="266"/>
                    <a:pt x="0" y="259"/>
                    <a:pt x="0" y="251"/>
                  </a:cubicBezTo>
                  <a:moveTo>
                    <a:pt x="3" y="223"/>
                  </a:moveTo>
                  <a:cubicBezTo>
                    <a:pt x="3" y="224"/>
                    <a:pt x="3" y="225"/>
                    <a:pt x="3" y="226"/>
                  </a:cubicBezTo>
                  <a:cubicBezTo>
                    <a:pt x="2" y="233"/>
                    <a:pt x="1" y="240"/>
                    <a:pt x="1" y="247"/>
                  </a:cubicBezTo>
                  <a:cubicBezTo>
                    <a:pt x="1" y="247"/>
                    <a:pt x="1" y="246"/>
                    <a:pt x="1" y="245"/>
                  </a:cubicBezTo>
                  <a:cubicBezTo>
                    <a:pt x="2" y="240"/>
                    <a:pt x="2" y="234"/>
                    <a:pt x="3" y="229"/>
                  </a:cubicBezTo>
                  <a:cubicBezTo>
                    <a:pt x="3" y="227"/>
                    <a:pt x="3" y="225"/>
                    <a:pt x="3" y="223"/>
                  </a:cubicBezTo>
                  <a:moveTo>
                    <a:pt x="7" y="206"/>
                  </a:moveTo>
                  <a:cubicBezTo>
                    <a:pt x="6" y="208"/>
                    <a:pt x="6" y="210"/>
                    <a:pt x="5" y="212"/>
                  </a:cubicBezTo>
                  <a:cubicBezTo>
                    <a:pt x="5" y="214"/>
                    <a:pt x="4" y="217"/>
                    <a:pt x="4" y="220"/>
                  </a:cubicBezTo>
                  <a:cubicBezTo>
                    <a:pt x="5" y="215"/>
                    <a:pt x="6" y="210"/>
                    <a:pt x="7" y="206"/>
                  </a:cubicBezTo>
                  <a:moveTo>
                    <a:pt x="34" y="142"/>
                  </a:moveTo>
                  <a:cubicBezTo>
                    <a:pt x="33" y="143"/>
                    <a:pt x="32" y="144"/>
                    <a:pt x="31" y="145"/>
                  </a:cubicBezTo>
                  <a:cubicBezTo>
                    <a:pt x="31" y="146"/>
                    <a:pt x="31" y="146"/>
                    <a:pt x="31" y="146"/>
                  </a:cubicBezTo>
                  <a:cubicBezTo>
                    <a:pt x="32" y="145"/>
                    <a:pt x="33" y="143"/>
                    <a:pt x="34" y="142"/>
                  </a:cubicBezTo>
                  <a:moveTo>
                    <a:pt x="75" y="92"/>
                  </a:moveTo>
                  <a:cubicBezTo>
                    <a:pt x="63" y="103"/>
                    <a:pt x="53" y="114"/>
                    <a:pt x="44" y="127"/>
                  </a:cubicBezTo>
                  <a:cubicBezTo>
                    <a:pt x="51" y="117"/>
                    <a:pt x="58" y="109"/>
                    <a:pt x="66" y="101"/>
                  </a:cubicBezTo>
                  <a:cubicBezTo>
                    <a:pt x="69" y="98"/>
                    <a:pt x="72" y="95"/>
                    <a:pt x="75" y="92"/>
                  </a:cubicBezTo>
                  <a:moveTo>
                    <a:pt x="195" y="0"/>
                  </a:moveTo>
                  <a:cubicBezTo>
                    <a:pt x="194" y="0"/>
                    <a:pt x="194" y="0"/>
                    <a:pt x="194" y="1"/>
                  </a:cubicBezTo>
                  <a:cubicBezTo>
                    <a:pt x="192" y="2"/>
                    <a:pt x="190" y="4"/>
                    <a:pt x="188" y="5"/>
                  </a:cubicBezTo>
                  <a:cubicBezTo>
                    <a:pt x="191" y="4"/>
                    <a:pt x="193" y="2"/>
                    <a:pt x="195" y="0"/>
                  </a:cubicBezTo>
                </a:path>
              </a:pathLst>
            </a:custGeom>
            <a:solidFill>
              <a:srgbClr val="E8E3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33" name="Freeform 226"/>
            <p:cNvSpPr>
              <a:spLocks/>
            </p:cNvSpPr>
            <p:nvPr/>
          </p:nvSpPr>
          <p:spPr bwMode="auto">
            <a:xfrm>
              <a:off x="3347856" y="5600700"/>
              <a:ext cx="806450" cy="1241425"/>
            </a:xfrm>
            <a:custGeom>
              <a:avLst/>
              <a:gdLst>
                <a:gd name="T0" fmla="*/ 195 w 306"/>
                <a:gd name="T1" fmla="*/ 3 h 470"/>
                <a:gd name="T2" fmla="*/ 172 w 306"/>
                <a:gd name="T3" fmla="*/ 21 h 470"/>
                <a:gd name="T4" fmla="*/ 101 w 306"/>
                <a:gd name="T5" fmla="*/ 74 h 470"/>
                <a:gd name="T6" fmla="*/ 75 w 306"/>
                <a:gd name="T7" fmla="*/ 95 h 470"/>
                <a:gd name="T8" fmla="*/ 44 w 306"/>
                <a:gd name="T9" fmla="*/ 130 h 470"/>
                <a:gd name="T10" fmla="*/ 34 w 306"/>
                <a:gd name="T11" fmla="*/ 145 h 470"/>
                <a:gd name="T12" fmla="*/ 18 w 306"/>
                <a:gd name="T13" fmla="*/ 173 h 470"/>
                <a:gd name="T14" fmla="*/ 4 w 306"/>
                <a:gd name="T15" fmla="*/ 223 h 470"/>
                <a:gd name="T16" fmla="*/ 3 w 306"/>
                <a:gd name="T17" fmla="*/ 232 h 470"/>
                <a:gd name="T18" fmla="*/ 1 w 306"/>
                <a:gd name="T19" fmla="*/ 250 h 470"/>
                <a:gd name="T20" fmla="*/ 0 w 306"/>
                <a:gd name="T21" fmla="*/ 277 h 470"/>
                <a:gd name="T22" fmla="*/ 1 w 306"/>
                <a:gd name="T23" fmla="*/ 294 h 470"/>
                <a:gd name="T24" fmla="*/ 3 w 306"/>
                <a:gd name="T25" fmla="*/ 309 h 470"/>
                <a:gd name="T26" fmla="*/ 7 w 306"/>
                <a:gd name="T27" fmla="*/ 327 h 470"/>
                <a:gd name="T28" fmla="*/ 14 w 306"/>
                <a:gd name="T29" fmla="*/ 348 h 470"/>
                <a:gd name="T30" fmla="*/ 56 w 306"/>
                <a:gd name="T31" fmla="*/ 407 h 470"/>
                <a:gd name="T32" fmla="*/ 65 w 306"/>
                <a:gd name="T33" fmla="*/ 414 h 470"/>
                <a:gd name="T34" fmla="*/ 77 w 306"/>
                <a:gd name="T35" fmla="*/ 423 h 470"/>
                <a:gd name="T36" fmla="*/ 111 w 306"/>
                <a:gd name="T37" fmla="*/ 442 h 470"/>
                <a:gd name="T38" fmla="*/ 112 w 306"/>
                <a:gd name="T39" fmla="*/ 442 h 470"/>
                <a:gd name="T40" fmla="*/ 112 w 306"/>
                <a:gd name="T41" fmla="*/ 442 h 470"/>
                <a:gd name="T42" fmla="*/ 119 w 306"/>
                <a:gd name="T43" fmla="*/ 445 h 470"/>
                <a:gd name="T44" fmla="*/ 120 w 306"/>
                <a:gd name="T45" fmla="*/ 445 h 470"/>
                <a:gd name="T46" fmla="*/ 174 w 306"/>
                <a:gd name="T47" fmla="*/ 461 h 470"/>
                <a:gd name="T48" fmla="*/ 205 w 306"/>
                <a:gd name="T49" fmla="*/ 466 h 470"/>
                <a:gd name="T50" fmla="*/ 211 w 306"/>
                <a:gd name="T51" fmla="*/ 467 h 470"/>
                <a:gd name="T52" fmla="*/ 231 w 306"/>
                <a:gd name="T53" fmla="*/ 468 h 470"/>
                <a:gd name="T54" fmla="*/ 241 w 306"/>
                <a:gd name="T55" fmla="*/ 469 h 470"/>
                <a:gd name="T56" fmla="*/ 244 w 306"/>
                <a:gd name="T57" fmla="*/ 469 h 470"/>
                <a:gd name="T58" fmla="*/ 257 w 306"/>
                <a:gd name="T59" fmla="*/ 470 h 470"/>
                <a:gd name="T60" fmla="*/ 262 w 306"/>
                <a:gd name="T61" fmla="*/ 469 h 470"/>
                <a:gd name="T62" fmla="*/ 274 w 306"/>
                <a:gd name="T63" fmla="*/ 469 h 470"/>
                <a:gd name="T64" fmla="*/ 283 w 306"/>
                <a:gd name="T65" fmla="*/ 468 h 470"/>
                <a:gd name="T66" fmla="*/ 302 w 306"/>
                <a:gd name="T67" fmla="*/ 463 h 470"/>
                <a:gd name="T68" fmla="*/ 306 w 306"/>
                <a:gd name="T69" fmla="*/ 460 h 470"/>
                <a:gd name="T70" fmla="*/ 306 w 306"/>
                <a:gd name="T71" fmla="*/ 459 h 470"/>
                <a:gd name="T72" fmla="*/ 305 w 306"/>
                <a:gd name="T73" fmla="*/ 458 h 470"/>
                <a:gd name="T74" fmla="*/ 287 w 306"/>
                <a:gd name="T75" fmla="*/ 441 h 470"/>
                <a:gd name="T76" fmla="*/ 277 w 306"/>
                <a:gd name="T77" fmla="*/ 438 h 470"/>
                <a:gd name="T78" fmla="*/ 267 w 306"/>
                <a:gd name="T79" fmla="*/ 439 h 470"/>
                <a:gd name="T80" fmla="*/ 233 w 306"/>
                <a:gd name="T81" fmla="*/ 439 h 470"/>
                <a:gd name="T82" fmla="*/ 222 w 306"/>
                <a:gd name="T83" fmla="*/ 438 h 470"/>
                <a:gd name="T84" fmla="*/ 153 w 306"/>
                <a:gd name="T85" fmla="*/ 425 h 470"/>
                <a:gd name="T86" fmla="*/ 90 w 306"/>
                <a:gd name="T87" fmla="*/ 392 h 470"/>
                <a:gd name="T88" fmla="*/ 62 w 306"/>
                <a:gd name="T89" fmla="*/ 355 h 470"/>
                <a:gd name="T90" fmla="*/ 44 w 306"/>
                <a:gd name="T91" fmla="*/ 302 h 470"/>
                <a:gd name="T92" fmla="*/ 42 w 306"/>
                <a:gd name="T93" fmla="*/ 266 h 470"/>
                <a:gd name="T94" fmla="*/ 45 w 306"/>
                <a:gd name="T95" fmla="*/ 237 h 470"/>
                <a:gd name="T96" fmla="*/ 62 w 306"/>
                <a:gd name="T97" fmla="*/ 182 h 470"/>
                <a:gd name="T98" fmla="*/ 98 w 306"/>
                <a:gd name="T99" fmla="*/ 127 h 470"/>
                <a:gd name="T100" fmla="*/ 159 w 306"/>
                <a:gd name="T101" fmla="*/ 63 h 470"/>
                <a:gd name="T102" fmla="*/ 191 w 306"/>
                <a:gd name="T103" fmla="*/ 22 h 470"/>
                <a:gd name="T104" fmla="*/ 200 w 306"/>
                <a:gd name="T105" fmla="*/ 1 h 470"/>
                <a:gd name="T106" fmla="*/ 198 w 306"/>
                <a:gd name="T107" fmla="*/ 0 h 4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06" h="470">
                  <a:moveTo>
                    <a:pt x="198" y="0"/>
                  </a:moveTo>
                  <a:cubicBezTo>
                    <a:pt x="197" y="1"/>
                    <a:pt x="196" y="2"/>
                    <a:pt x="195" y="3"/>
                  </a:cubicBezTo>
                  <a:cubicBezTo>
                    <a:pt x="193" y="5"/>
                    <a:pt x="191" y="7"/>
                    <a:pt x="188" y="8"/>
                  </a:cubicBezTo>
                  <a:cubicBezTo>
                    <a:pt x="183" y="13"/>
                    <a:pt x="178" y="17"/>
                    <a:pt x="172" y="21"/>
                  </a:cubicBezTo>
                  <a:cubicBezTo>
                    <a:pt x="166" y="25"/>
                    <a:pt x="160" y="29"/>
                    <a:pt x="155" y="33"/>
                  </a:cubicBezTo>
                  <a:cubicBezTo>
                    <a:pt x="136" y="46"/>
                    <a:pt x="118" y="60"/>
                    <a:pt x="101" y="74"/>
                  </a:cubicBezTo>
                  <a:cubicBezTo>
                    <a:pt x="92" y="81"/>
                    <a:pt x="83" y="88"/>
                    <a:pt x="75" y="95"/>
                  </a:cubicBezTo>
                  <a:cubicBezTo>
                    <a:pt x="75" y="95"/>
                    <a:pt x="75" y="95"/>
                    <a:pt x="75" y="95"/>
                  </a:cubicBezTo>
                  <a:cubicBezTo>
                    <a:pt x="72" y="98"/>
                    <a:pt x="69" y="101"/>
                    <a:pt x="66" y="104"/>
                  </a:cubicBezTo>
                  <a:cubicBezTo>
                    <a:pt x="58" y="112"/>
                    <a:pt x="51" y="120"/>
                    <a:pt x="44" y="130"/>
                  </a:cubicBezTo>
                  <a:cubicBezTo>
                    <a:pt x="44" y="130"/>
                    <a:pt x="43" y="131"/>
                    <a:pt x="43" y="131"/>
                  </a:cubicBezTo>
                  <a:cubicBezTo>
                    <a:pt x="40" y="136"/>
                    <a:pt x="37" y="140"/>
                    <a:pt x="34" y="145"/>
                  </a:cubicBezTo>
                  <a:cubicBezTo>
                    <a:pt x="33" y="146"/>
                    <a:pt x="32" y="148"/>
                    <a:pt x="31" y="149"/>
                  </a:cubicBezTo>
                  <a:cubicBezTo>
                    <a:pt x="26" y="157"/>
                    <a:pt x="22" y="165"/>
                    <a:pt x="18" y="173"/>
                  </a:cubicBezTo>
                  <a:cubicBezTo>
                    <a:pt x="13" y="184"/>
                    <a:pt x="10" y="196"/>
                    <a:pt x="7" y="209"/>
                  </a:cubicBezTo>
                  <a:cubicBezTo>
                    <a:pt x="6" y="213"/>
                    <a:pt x="5" y="218"/>
                    <a:pt x="4" y="223"/>
                  </a:cubicBezTo>
                  <a:cubicBezTo>
                    <a:pt x="4" y="224"/>
                    <a:pt x="4" y="225"/>
                    <a:pt x="3" y="226"/>
                  </a:cubicBezTo>
                  <a:cubicBezTo>
                    <a:pt x="3" y="228"/>
                    <a:pt x="3" y="230"/>
                    <a:pt x="3" y="232"/>
                  </a:cubicBezTo>
                  <a:cubicBezTo>
                    <a:pt x="2" y="237"/>
                    <a:pt x="2" y="243"/>
                    <a:pt x="1" y="248"/>
                  </a:cubicBezTo>
                  <a:cubicBezTo>
                    <a:pt x="1" y="249"/>
                    <a:pt x="1" y="250"/>
                    <a:pt x="1" y="250"/>
                  </a:cubicBezTo>
                  <a:cubicBezTo>
                    <a:pt x="1" y="252"/>
                    <a:pt x="1" y="253"/>
                    <a:pt x="0" y="254"/>
                  </a:cubicBezTo>
                  <a:cubicBezTo>
                    <a:pt x="0" y="262"/>
                    <a:pt x="0" y="269"/>
                    <a:pt x="0" y="277"/>
                  </a:cubicBezTo>
                  <a:cubicBezTo>
                    <a:pt x="0" y="281"/>
                    <a:pt x="0" y="285"/>
                    <a:pt x="0" y="289"/>
                  </a:cubicBezTo>
                  <a:cubicBezTo>
                    <a:pt x="0" y="291"/>
                    <a:pt x="1" y="292"/>
                    <a:pt x="1" y="294"/>
                  </a:cubicBezTo>
                  <a:cubicBezTo>
                    <a:pt x="1" y="299"/>
                    <a:pt x="2" y="304"/>
                    <a:pt x="3" y="308"/>
                  </a:cubicBezTo>
                  <a:cubicBezTo>
                    <a:pt x="3" y="309"/>
                    <a:pt x="3" y="309"/>
                    <a:pt x="3" y="309"/>
                  </a:cubicBezTo>
                  <a:cubicBezTo>
                    <a:pt x="4" y="314"/>
                    <a:pt x="5" y="319"/>
                    <a:pt x="6" y="324"/>
                  </a:cubicBezTo>
                  <a:cubicBezTo>
                    <a:pt x="6" y="325"/>
                    <a:pt x="7" y="326"/>
                    <a:pt x="7" y="327"/>
                  </a:cubicBezTo>
                  <a:cubicBezTo>
                    <a:pt x="9" y="334"/>
                    <a:pt x="11" y="340"/>
                    <a:pt x="13" y="345"/>
                  </a:cubicBezTo>
                  <a:cubicBezTo>
                    <a:pt x="14" y="346"/>
                    <a:pt x="14" y="347"/>
                    <a:pt x="14" y="348"/>
                  </a:cubicBezTo>
                  <a:cubicBezTo>
                    <a:pt x="21" y="363"/>
                    <a:pt x="30" y="377"/>
                    <a:pt x="41" y="390"/>
                  </a:cubicBezTo>
                  <a:cubicBezTo>
                    <a:pt x="46" y="396"/>
                    <a:pt x="51" y="401"/>
                    <a:pt x="56" y="407"/>
                  </a:cubicBezTo>
                  <a:cubicBezTo>
                    <a:pt x="57" y="407"/>
                    <a:pt x="57" y="407"/>
                    <a:pt x="57" y="407"/>
                  </a:cubicBezTo>
                  <a:cubicBezTo>
                    <a:pt x="60" y="410"/>
                    <a:pt x="62" y="412"/>
                    <a:pt x="65" y="414"/>
                  </a:cubicBezTo>
                  <a:cubicBezTo>
                    <a:pt x="67" y="416"/>
                    <a:pt x="68" y="417"/>
                    <a:pt x="70" y="418"/>
                  </a:cubicBezTo>
                  <a:cubicBezTo>
                    <a:pt x="72" y="420"/>
                    <a:pt x="74" y="421"/>
                    <a:pt x="77" y="423"/>
                  </a:cubicBezTo>
                  <a:cubicBezTo>
                    <a:pt x="87" y="429"/>
                    <a:pt x="98" y="436"/>
                    <a:pt x="109" y="441"/>
                  </a:cubicBezTo>
                  <a:cubicBezTo>
                    <a:pt x="110" y="441"/>
                    <a:pt x="111" y="441"/>
                    <a:pt x="111" y="442"/>
                  </a:cubicBezTo>
                  <a:cubicBezTo>
                    <a:pt x="111" y="442"/>
                    <a:pt x="111" y="442"/>
                    <a:pt x="111" y="442"/>
                  </a:cubicBezTo>
                  <a:cubicBezTo>
                    <a:pt x="112" y="442"/>
                    <a:pt x="112" y="442"/>
                    <a:pt x="112" y="442"/>
                  </a:cubicBezTo>
                  <a:cubicBezTo>
                    <a:pt x="112" y="442"/>
                    <a:pt x="112" y="442"/>
                    <a:pt x="112" y="442"/>
                  </a:cubicBezTo>
                  <a:cubicBezTo>
                    <a:pt x="112" y="442"/>
                    <a:pt x="112" y="442"/>
                    <a:pt x="112" y="442"/>
                  </a:cubicBezTo>
                  <a:cubicBezTo>
                    <a:pt x="114" y="443"/>
                    <a:pt x="117" y="444"/>
                    <a:pt x="119" y="445"/>
                  </a:cubicBezTo>
                  <a:cubicBezTo>
                    <a:pt x="119" y="445"/>
                    <a:pt x="119" y="445"/>
                    <a:pt x="119" y="445"/>
                  </a:cubicBezTo>
                  <a:cubicBezTo>
                    <a:pt x="119" y="445"/>
                    <a:pt x="119" y="445"/>
                    <a:pt x="119" y="445"/>
                  </a:cubicBezTo>
                  <a:cubicBezTo>
                    <a:pt x="119" y="445"/>
                    <a:pt x="120" y="445"/>
                    <a:pt x="120" y="445"/>
                  </a:cubicBezTo>
                  <a:cubicBezTo>
                    <a:pt x="120" y="445"/>
                    <a:pt x="120" y="445"/>
                    <a:pt x="120" y="445"/>
                  </a:cubicBezTo>
                  <a:cubicBezTo>
                    <a:pt x="137" y="452"/>
                    <a:pt x="156" y="457"/>
                    <a:pt x="174" y="461"/>
                  </a:cubicBezTo>
                  <a:cubicBezTo>
                    <a:pt x="183" y="462"/>
                    <a:pt x="191" y="464"/>
                    <a:pt x="199" y="465"/>
                  </a:cubicBezTo>
                  <a:cubicBezTo>
                    <a:pt x="201" y="466"/>
                    <a:pt x="203" y="466"/>
                    <a:pt x="205" y="466"/>
                  </a:cubicBezTo>
                  <a:cubicBezTo>
                    <a:pt x="207" y="467"/>
                    <a:pt x="209" y="467"/>
                    <a:pt x="211" y="467"/>
                  </a:cubicBezTo>
                  <a:cubicBezTo>
                    <a:pt x="211" y="467"/>
                    <a:pt x="211" y="467"/>
                    <a:pt x="211" y="467"/>
                  </a:cubicBezTo>
                  <a:cubicBezTo>
                    <a:pt x="217" y="467"/>
                    <a:pt x="223" y="468"/>
                    <a:pt x="229" y="468"/>
                  </a:cubicBezTo>
                  <a:cubicBezTo>
                    <a:pt x="230" y="468"/>
                    <a:pt x="230" y="468"/>
                    <a:pt x="231" y="468"/>
                  </a:cubicBezTo>
                  <a:cubicBezTo>
                    <a:pt x="235" y="469"/>
                    <a:pt x="238" y="469"/>
                    <a:pt x="241" y="469"/>
                  </a:cubicBezTo>
                  <a:cubicBezTo>
                    <a:pt x="241" y="469"/>
                    <a:pt x="241" y="469"/>
                    <a:pt x="241" y="469"/>
                  </a:cubicBezTo>
                  <a:cubicBezTo>
                    <a:pt x="241" y="469"/>
                    <a:pt x="241" y="469"/>
                    <a:pt x="242" y="469"/>
                  </a:cubicBezTo>
                  <a:cubicBezTo>
                    <a:pt x="242" y="469"/>
                    <a:pt x="243" y="469"/>
                    <a:pt x="244" y="469"/>
                  </a:cubicBezTo>
                  <a:cubicBezTo>
                    <a:pt x="246" y="469"/>
                    <a:pt x="248" y="469"/>
                    <a:pt x="250" y="469"/>
                  </a:cubicBezTo>
                  <a:cubicBezTo>
                    <a:pt x="253" y="469"/>
                    <a:pt x="255" y="470"/>
                    <a:pt x="257" y="470"/>
                  </a:cubicBezTo>
                  <a:cubicBezTo>
                    <a:pt x="258" y="470"/>
                    <a:pt x="260" y="470"/>
                    <a:pt x="261" y="469"/>
                  </a:cubicBezTo>
                  <a:cubicBezTo>
                    <a:pt x="261" y="469"/>
                    <a:pt x="262" y="469"/>
                    <a:pt x="262" y="469"/>
                  </a:cubicBezTo>
                  <a:cubicBezTo>
                    <a:pt x="266" y="469"/>
                    <a:pt x="270" y="469"/>
                    <a:pt x="273" y="469"/>
                  </a:cubicBezTo>
                  <a:cubicBezTo>
                    <a:pt x="274" y="469"/>
                    <a:pt x="274" y="469"/>
                    <a:pt x="274" y="469"/>
                  </a:cubicBezTo>
                  <a:cubicBezTo>
                    <a:pt x="274" y="469"/>
                    <a:pt x="275" y="468"/>
                    <a:pt x="275" y="468"/>
                  </a:cubicBezTo>
                  <a:cubicBezTo>
                    <a:pt x="278" y="468"/>
                    <a:pt x="281" y="468"/>
                    <a:pt x="283" y="468"/>
                  </a:cubicBezTo>
                  <a:cubicBezTo>
                    <a:pt x="289" y="467"/>
                    <a:pt x="295" y="465"/>
                    <a:pt x="301" y="464"/>
                  </a:cubicBezTo>
                  <a:cubicBezTo>
                    <a:pt x="301" y="464"/>
                    <a:pt x="301" y="464"/>
                    <a:pt x="302" y="463"/>
                  </a:cubicBezTo>
                  <a:cubicBezTo>
                    <a:pt x="303" y="463"/>
                    <a:pt x="304" y="462"/>
                    <a:pt x="306" y="461"/>
                  </a:cubicBezTo>
                  <a:cubicBezTo>
                    <a:pt x="306" y="461"/>
                    <a:pt x="306" y="460"/>
                    <a:pt x="306" y="460"/>
                  </a:cubicBezTo>
                  <a:cubicBezTo>
                    <a:pt x="306" y="460"/>
                    <a:pt x="306" y="459"/>
                    <a:pt x="306" y="459"/>
                  </a:cubicBezTo>
                  <a:cubicBezTo>
                    <a:pt x="306" y="459"/>
                    <a:pt x="306" y="459"/>
                    <a:pt x="306" y="459"/>
                  </a:cubicBezTo>
                  <a:cubicBezTo>
                    <a:pt x="305" y="458"/>
                    <a:pt x="305" y="458"/>
                    <a:pt x="305" y="458"/>
                  </a:cubicBezTo>
                  <a:cubicBezTo>
                    <a:pt x="305" y="458"/>
                    <a:pt x="305" y="458"/>
                    <a:pt x="305" y="458"/>
                  </a:cubicBezTo>
                  <a:cubicBezTo>
                    <a:pt x="301" y="453"/>
                    <a:pt x="296" y="448"/>
                    <a:pt x="291" y="444"/>
                  </a:cubicBezTo>
                  <a:cubicBezTo>
                    <a:pt x="289" y="443"/>
                    <a:pt x="288" y="442"/>
                    <a:pt x="287" y="441"/>
                  </a:cubicBezTo>
                  <a:cubicBezTo>
                    <a:pt x="285" y="440"/>
                    <a:pt x="282" y="440"/>
                    <a:pt x="280" y="439"/>
                  </a:cubicBezTo>
                  <a:cubicBezTo>
                    <a:pt x="279" y="438"/>
                    <a:pt x="278" y="438"/>
                    <a:pt x="277" y="438"/>
                  </a:cubicBezTo>
                  <a:cubicBezTo>
                    <a:pt x="276" y="438"/>
                    <a:pt x="275" y="438"/>
                    <a:pt x="274" y="438"/>
                  </a:cubicBezTo>
                  <a:cubicBezTo>
                    <a:pt x="272" y="439"/>
                    <a:pt x="269" y="439"/>
                    <a:pt x="267" y="439"/>
                  </a:cubicBezTo>
                  <a:cubicBezTo>
                    <a:pt x="262" y="440"/>
                    <a:pt x="257" y="440"/>
                    <a:pt x="252" y="440"/>
                  </a:cubicBezTo>
                  <a:cubicBezTo>
                    <a:pt x="245" y="440"/>
                    <a:pt x="239" y="439"/>
                    <a:pt x="233" y="439"/>
                  </a:cubicBezTo>
                  <a:cubicBezTo>
                    <a:pt x="231" y="439"/>
                    <a:pt x="228" y="439"/>
                    <a:pt x="226" y="439"/>
                  </a:cubicBezTo>
                  <a:cubicBezTo>
                    <a:pt x="225" y="438"/>
                    <a:pt x="223" y="438"/>
                    <a:pt x="222" y="438"/>
                  </a:cubicBezTo>
                  <a:cubicBezTo>
                    <a:pt x="212" y="437"/>
                    <a:pt x="202" y="435"/>
                    <a:pt x="193" y="434"/>
                  </a:cubicBezTo>
                  <a:cubicBezTo>
                    <a:pt x="179" y="432"/>
                    <a:pt x="166" y="429"/>
                    <a:pt x="153" y="425"/>
                  </a:cubicBezTo>
                  <a:cubicBezTo>
                    <a:pt x="137" y="421"/>
                    <a:pt x="121" y="415"/>
                    <a:pt x="107" y="405"/>
                  </a:cubicBezTo>
                  <a:cubicBezTo>
                    <a:pt x="101" y="401"/>
                    <a:pt x="95" y="397"/>
                    <a:pt x="90" y="392"/>
                  </a:cubicBezTo>
                  <a:cubicBezTo>
                    <a:pt x="88" y="390"/>
                    <a:pt x="87" y="389"/>
                    <a:pt x="85" y="387"/>
                  </a:cubicBezTo>
                  <a:cubicBezTo>
                    <a:pt x="76" y="378"/>
                    <a:pt x="68" y="367"/>
                    <a:pt x="62" y="355"/>
                  </a:cubicBezTo>
                  <a:cubicBezTo>
                    <a:pt x="59" y="349"/>
                    <a:pt x="56" y="343"/>
                    <a:pt x="53" y="337"/>
                  </a:cubicBezTo>
                  <a:cubicBezTo>
                    <a:pt x="49" y="325"/>
                    <a:pt x="46" y="314"/>
                    <a:pt x="44" y="302"/>
                  </a:cubicBezTo>
                  <a:cubicBezTo>
                    <a:pt x="43" y="295"/>
                    <a:pt x="43" y="287"/>
                    <a:pt x="42" y="280"/>
                  </a:cubicBezTo>
                  <a:cubicBezTo>
                    <a:pt x="41" y="275"/>
                    <a:pt x="41" y="271"/>
                    <a:pt x="42" y="266"/>
                  </a:cubicBezTo>
                  <a:cubicBezTo>
                    <a:pt x="43" y="264"/>
                    <a:pt x="43" y="262"/>
                    <a:pt x="43" y="260"/>
                  </a:cubicBezTo>
                  <a:cubicBezTo>
                    <a:pt x="43" y="253"/>
                    <a:pt x="44" y="245"/>
                    <a:pt x="45" y="237"/>
                  </a:cubicBezTo>
                  <a:cubicBezTo>
                    <a:pt x="46" y="229"/>
                    <a:pt x="48" y="220"/>
                    <a:pt x="50" y="212"/>
                  </a:cubicBezTo>
                  <a:cubicBezTo>
                    <a:pt x="54" y="202"/>
                    <a:pt x="57" y="192"/>
                    <a:pt x="62" y="182"/>
                  </a:cubicBezTo>
                  <a:cubicBezTo>
                    <a:pt x="71" y="162"/>
                    <a:pt x="83" y="145"/>
                    <a:pt x="97" y="128"/>
                  </a:cubicBezTo>
                  <a:cubicBezTo>
                    <a:pt x="97" y="127"/>
                    <a:pt x="98" y="127"/>
                    <a:pt x="98" y="127"/>
                  </a:cubicBezTo>
                  <a:cubicBezTo>
                    <a:pt x="110" y="114"/>
                    <a:pt x="121" y="102"/>
                    <a:pt x="133" y="90"/>
                  </a:cubicBezTo>
                  <a:cubicBezTo>
                    <a:pt x="142" y="81"/>
                    <a:pt x="151" y="72"/>
                    <a:pt x="159" y="63"/>
                  </a:cubicBezTo>
                  <a:cubicBezTo>
                    <a:pt x="168" y="54"/>
                    <a:pt x="176" y="45"/>
                    <a:pt x="183" y="34"/>
                  </a:cubicBezTo>
                  <a:cubicBezTo>
                    <a:pt x="186" y="30"/>
                    <a:pt x="189" y="26"/>
                    <a:pt x="191" y="22"/>
                  </a:cubicBezTo>
                  <a:cubicBezTo>
                    <a:pt x="195" y="16"/>
                    <a:pt x="198" y="10"/>
                    <a:pt x="200" y="3"/>
                  </a:cubicBezTo>
                  <a:cubicBezTo>
                    <a:pt x="200" y="3"/>
                    <a:pt x="200" y="2"/>
                    <a:pt x="200" y="1"/>
                  </a:cubicBezTo>
                  <a:cubicBezTo>
                    <a:pt x="200" y="1"/>
                    <a:pt x="199" y="1"/>
                    <a:pt x="199" y="0"/>
                  </a:cubicBezTo>
                  <a:cubicBezTo>
                    <a:pt x="198" y="0"/>
                    <a:pt x="198" y="0"/>
                    <a:pt x="198" y="0"/>
                  </a:cubicBezTo>
                </a:path>
              </a:pathLst>
            </a:custGeom>
            <a:solidFill>
              <a:srgbClr val="CEC0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34" name="Freeform 227"/>
            <p:cNvSpPr>
              <a:spLocks noEditPoints="1"/>
            </p:cNvSpPr>
            <p:nvPr/>
          </p:nvSpPr>
          <p:spPr bwMode="auto">
            <a:xfrm>
              <a:off x="3871731" y="5954713"/>
              <a:ext cx="341313" cy="541338"/>
            </a:xfrm>
            <a:custGeom>
              <a:avLst/>
              <a:gdLst>
                <a:gd name="T0" fmla="*/ 90 w 129"/>
                <a:gd name="T1" fmla="*/ 193 h 205"/>
                <a:gd name="T2" fmla="*/ 89 w 129"/>
                <a:gd name="T3" fmla="*/ 193 h 205"/>
                <a:gd name="T4" fmla="*/ 88 w 129"/>
                <a:gd name="T5" fmla="*/ 194 h 205"/>
                <a:gd name="T6" fmla="*/ 89 w 129"/>
                <a:gd name="T7" fmla="*/ 193 h 205"/>
                <a:gd name="T8" fmla="*/ 90 w 129"/>
                <a:gd name="T9" fmla="*/ 193 h 205"/>
                <a:gd name="T10" fmla="*/ 66 w 129"/>
                <a:gd name="T11" fmla="*/ 190 h 205"/>
                <a:gd name="T12" fmla="*/ 68 w 129"/>
                <a:gd name="T13" fmla="*/ 201 h 205"/>
                <a:gd name="T14" fmla="*/ 68 w 129"/>
                <a:gd name="T15" fmla="*/ 203 h 205"/>
                <a:gd name="T16" fmla="*/ 71 w 129"/>
                <a:gd name="T17" fmla="*/ 205 h 205"/>
                <a:gd name="T18" fmla="*/ 72 w 129"/>
                <a:gd name="T19" fmla="*/ 205 h 205"/>
                <a:gd name="T20" fmla="*/ 75 w 129"/>
                <a:gd name="T21" fmla="*/ 204 h 205"/>
                <a:gd name="T22" fmla="*/ 78 w 129"/>
                <a:gd name="T23" fmla="*/ 202 h 205"/>
                <a:gd name="T24" fmla="*/ 75 w 129"/>
                <a:gd name="T25" fmla="*/ 204 h 205"/>
                <a:gd name="T26" fmla="*/ 71 w 129"/>
                <a:gd name="T27" fmla="*/ 205 h 205"/>
                <a:gd name="T28" fmla="*/ 71 w 129"/>
                <a:gd name="T29" fmla="*/ 205 h 205"/>
                <a:gd name="T30" fmla="*/ 69 w 129"/>
                <a:gd name="T31" fmla="*/ 204 h 205"/>
                <a:gd name="T32" fmla="*/ 68 w 129"/>
                <a:gd name="T33" fmla="*/ 201 h 205"/>
                <a:gd name="T34" fmla="*/ 66 w 129"/>
                <a:gd name="T35" fmla="*/ 190 h 205"/>
                <a:gd name="T36" fmla="*/ 61 w 129"/>
                <a:gd name="T37" fmla="*/ 175 h 205"/>
                <a:gd name="T38" fmla="*/ 61 w 129"/>
                <a:gd name="T39" fmla="*/ 176 h 205"/>
                <a:gd name="T40" fmla="*/ 62 w 129"/>
                <a:gd name="T41" fmla="*/ 178 h 205"/>
                <a:gd name="T42" fmla="*/ 61 w 129"/>
                <a:gd name="T43" fmla="*/ 175 h 205"/>
                <a:gd name="T44" fmla="*/ 109 w 129"/>
                <a:gd name="T45" fmla="*/ 173 h 205"/>
                <a:gd name="T46" fmla="*/ 99 w 129"/>
                <a:gd name="T47" fmla="*/ 184 h 205"/>
                <a:gd name="T48" fmla="*/ 98 w 129"/>
                <a:gd name="T49" fmla="*/ 185 h 205"/>
                <a:gd name="T50" fmla="*/ 99 w 129"/>
                <a:gd name="T51" fmla="*/ 184 h 205"/>
                <a:gd name="T52" fmla="*/ 109 w 129"/>
                <a:gd name="T53" fmla="*/ 173 h 205"/>
                <a:gd name="T54" fmla="*/ 109 w 129"/>
                <a:gd name="T55" fmla="*/ 173 h 205"/>
                <a:gd name="T56" fmla="*/ 109 w 129"/>
                <a:gd name="T57" fmla="*/ 173 h 205"/>
                <a:gd name="T58" fmla="*/ 109 w 129"/>
                <a:gd name="T59" fmla="*/ 173 h 205"/>
                <a:gd name="T60" fmla="*/ 124 w 129"/>
                <a:gd name="T61" fmla="*/ 149 h 205"/>
                <a:gd name="T62" fmla="*/ 124 w 129"/>
                <a:gd name="T63" fmla="*/ 149 h 205"/>
                <a:gd name="T64" fmla="*/ 124 w 129"/>
                <a:gd name="T65" fmla="*/ 149 h 205"/>
                <a:gd name="T66" fmla="*/ 129 w 129"/>
                <a:gd name="T67" fmla="*/ 137 h 205"/>
                <a:gd name="T68" fmla="*/ 124 w 129"/>
                <a:gd name="T69" fmla="*/ 149 h 205"/>
                <a:gd name="T70" fmla="*/ 129 w 129"/>
                <a:gd name="T71" fmla="*/ 137 h 205"/>
                <a:gd name="T72" fmla="*/ 129 w 129"/>
                <a:gd name="T73" fmla="*/ 136 h 205"/>
                <a:gd name="T74" fmla="*/ 129 w 129"/>
                <a:gd name="T75" fmla="*/ 137 h 205"/>
                <a:gd name="T76" fmla="*/ 129 w 129"/>
                <a:gd name="T77" fmla="*/ 136 h 205"/>
                <a:gd name="T78" fmla="*/ 115 w 129"/>
                <a:gd name="T79" fmla="*/ 51 h 205"/>
                <a:gd name="T80" fmla="*/ 115 w 129"/>
                <a:gd name="T81" fmla="*/ 51 h 205"/>
                <a:gd name="T82" fmla="*/ 115 w 129"/>
                <a:gd name="T83" fmla="*/ 51 h 205"/>
                <a:gd name="T84" fmla="*/ 115 w 129"/>
                <a:gd name="T85" fmla="*/ 51 h 205"/>
                <a:gd name="T86" fmla="*/ 115 w 129"/>
                <a:gd name="T87" fmla="*/ 51 h 205"/>
                <a:gd name="T88" fmla="*/ 106 w 129"/>
                <a:gd name="T89" fmla="*/ 51 h 205"/>
                <a:gd name="T90" fmla="*/ 109 w 129"/>
                <a:gd name="T91" fmla="*/ 51 h 205"/>
                <a:gd name="T92" fmla="*/ 110 w 129"/>
                <a:gd name="T93" fmla="*/ 51 h 205"/>
                <a:gd name="T94" fmla="*/ 109 w 129"/>
                <a:gd name="T95" fmla="*/ 51 h 205"/>
                <a:gd name="T96" fmla="*/ 106 w 129"/>
                <a:gd name="T97" fmla="*/ 51 h 205"/>
                <a:gd name="T98" fmla="*/ 15 w 129"/>
                <a:gd name="T99" fmla="*/ 14 h 205"/>
                <a:gd name="T100" fmla="*/ 22 w 129"/>
                <a:gd name="T101" fmla="*/ 20 h 205"/>
                <a:gd name="T102" fmla="*/ 25 w 129"/>
                <a:gd name="T103" fmla="*/ 22 h 205"/>
                <a:gd name="T104" fmla="*/ 22 w 129"/>
                <a:gd name="T105" fmla="*/ 20 h 205"/>
                <a:gd name="T106" fmla="*/ 15 w 129"/>
                <a:gd name="T107" fmla="*/ 14 h 205"/>
                <a:gd name="T108" fmla="*/ 0 w 129"/>
                <a:gd name="T109" fmla="*/ 0 h 205"/>
                <a:gd name="T110" fmla="*/ 6 w 129"/>
                <a:gd name="T111" fmla="*/ 6 h 205"/>
                <a:gd name="T112" fmla="*/ 2 w 129"/>
                <a:gd name="T113" fmla="*/ 2 h 205"/>
                <a:gd name="T114" fmla="*/ 0 w 129"/>
                <a:gd name="T115" fmla="*/ 0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29" h="205">
                  <a:moveTo>
                    <a:pt x="90" y="193"/>
                  </a:moveTo>
                  <a:cubicBezTo>
                    <a:pt x="90" y="193"/>
                    <a:pt x="89" y="193"/>
                    <a:pt x="89" y="193"/>
                  </a:cubicBezTo>
                  <a:cubicBezTo>
                    <a:pt x="89" y="194"/>
                    <a:pt x="89" y="194"/>
                    <a:pt x="88" y="194"/>
                  </a:cubicBezTo>
                  <a:cubicBezTo>
                    <a:pt x="89" y="194"/>
                    <a:pt x="89" y="193"/>
                    <a:pt x="89" y="193"/>
                  </a:cubicBezTo>
                  <a:cubicBezTo>
                    <a:pt x="89" y="193"/>
                    <a:pt x="90" y="193"/>
                    <a:pt x="90" y="193"/>
                  </a:cubicBezTo>
                  <a:moveTo>
                    <a:pt x="66" y="190"/>
                  </a:moveTo>
                  <a:cubicBezTo>
                    <a:pt x="66" y="194"/>
                    <a:pt x="67" y="198"/>
                    <a:pt x="68" y="201"/>
                  </a:cubicBezTo>
                  <a:cubicBezTo>
                    <a:pt x="68" y="202"/>
                    <a:pt x="68" y="202"/>
                    <a:pt x="68" y="203"/>
                  </a:cubicBezTo>
                  <a:cubicBezTo>
                    <a:pt x="69" y="204"/>
                    <a:pt x="70" y="205"/>
                    <a:pt x="71" y="205"/>
                  </a:cubicBezTo>
                  <a:cubicBezTo>
                    <a:pt x="71" y="205"/>
                    <a:pt x="71" y="205"/>
                    <a:pt x="72" y="205"/>
                  </a:cubicBezTo>
                  <a:cubicBezTo>
                    <a:pt x="73" y="205"/>
                    <a:pt x="74" y="204"/>
                    <a:pt x="75" y="204"/>
                  </a:cubicBezTo>
                  <a:cubicBezTo>
                    <a:pt x="76" y="203"/>
                    <a:pt x="77" y="202"/>
                    <a:pt x="78" y="202"/>
                  </a:cubicBezTo>
                  <a:cubicBezTo>
                    <a:pt x="77" y="202"/>
                    <a:pt x="76" y="203"/>
                    <a:pt x="75" y="204"/>
                  </a:cubicBezTo>
                  <a:cubicBezTo>
                    <a:pt x="73" y="204"/>
                    <a:pt x="72" y="205"/>
                    <a:pt x="71" y="205"/>
                  </a:cubicBezTo>
                  <a:cubicBezTo>
                    <a:pt x="71" y="205"/>
                    <a:pt x="71" y="205"/>
                    <a:pt x="71" y="205"/>
                  </a:cubicBezTo>
                  <a:cubicBezTo>
                    <a:pt x="70" y="205"/>
                    <a:pt x="69" y="205"/>
                    <a:pt x="69" y="204"/>
                  </a:cubicBezTo>
                  <a:cubicBezTo>
                    <a:pt x="68" y="203"/>
                    <a:pt x="68" y="202"/>
                    <a:pt x="68" y="201"/>
                  </a:cubicBezTo>
                  <a:cubicBezTo>
                    <a:pt x="67" y="197"/>
                    <a:pt x="67" y="194"/>
                    <a:pt x="66" y="190"/>
                  </a:cubicBezTo>
                  <a:moveTo>
                    <a:pt x="61" y="175"/>
                  </a:moveTo>
                  <a:cubicBezTo>
                    <a:pt x="61" y="175"/>
                    <a:pt x="61" y="176"/>
                    <a:pt x="61" y="176"/>
                  </a:cubicBezTo>
                  <a:cubicBezTo>
                    <a:pt x="61" y="177"/>
                    <a:pt x="62" y="177"/>
                    <a:pt x="62" y="178"/>
                  </a:cubicBezTo>
                  <a:cubicBezTo>
                    <a:pt x="62" y="177"/>
                    <a:pt x="61" y="176"/>
                    <a:pt x="61" y="175"/>
                  </a:cubicBezTo>
                  <a:moveTo>
                    <a:pt x="109" y="173"/>
                  </a:moveTo>
                  <a:cubicBezTo>
                    <a:pt x="106" y="177"/>
                    <a:pt x="103" y="181"/>
                    <a:pt x="99" y="184"/>
                  </a:cubicBezTo>
                  <a:cubicBezTo>
                    <a:pt x="99" y="184"/>
                    <a:pt x="99" y="185"/>
                    <a:pt x="98" y="185"/>
                  </a:cubicBezTo>
                  <a:cubicBezTo>
                    <a:pt x="99" y="185"/>
                    <a:pt x="99" y="184"/>
                    <a:pt x="99" y="184"/>
                  </a:cubicBezTo>
                  <a:cubicBezTo>
                    <a:pt x="103" y="180"/>
                    <a:pt x="106" y="177"/>
                    <a:pt x="109" y="173"/>
                  </a:cubicBezTo>
                  <a:moveTo>
                    <a:pt x="109" y="173"/>
                  </a:moveTo>
                  <a:cubicBezTo>
                    <a:pt x="109" y="173"/>
                    <a:pt x="109" y="173"/>
                    <a:pt x="109" y="173"/>
                  </a:cubicBezTo>
                  <a:cubicBezTo>
                    <a:pt x="109" y="173"/>
                    <a:pt x="109" y="173"/>
                    <a:pt x="109" y="173"/>
                  </a:cubicBezTo>
                  <a:moveTo>
                    <a:pt x="124" y="149"/>
                  </a:moveTo>
                  <a:cubicBezTo>
                    <a:pt x="124" y="149"/>
                    <a:pt x="124" y="149"/>
                    <a:pt x="124" y="149"/>
                  </a:cubicBezTo>
                  <a:cubicBezTo>
                    <a:pt x="124" y="149"/>
                    <a:pt x="124" y="149"/>
                    <a:pt x="124" y="149"/>
                  </a:cubicBezTo>
                  <a:moveTo>
                    <a:pt x="129" y="137"/>
                  </a:moveTo>
                  <a:cubicBezTo>
                    <a:pt x="128" y="141"/>
                    <a:pt x="126" y="145"/>
                    <a:pt x="124" y="149"/>
                  </a:cubicBezTo>
                  <a:cubicBezTo>
                    <a:pt x="126" y="145"/>
                    <a:pt x="128" y="141"/>
                    <a:pt x="129" y="137"/>
                  </a:cubicBezTo>
                  <a:moveTo>
                    <a:pt x="129" y="136"/>
                  </a:moveTo>
                  <a:cubicBezTo>
                    <a:pt x="129" y="136"/>
                    <a:pt x="129" y="137"/>
                    <a:pt x="129" y="137"/>
                  </a:cubicBezTo>
                  <a:cubicBezTo>
                    <a:pt x="129" y="137"/>
                    <a:pt x="129" y="136"/>
                    <a:pt x="129" y="136"/>
                  </a:cubicBezTo>
                  <a:moveTo>
                    <a:pt x="115" y="51"/>
                  </a:moveTo>
                  <a:cubicBezTo>
                    <a:pt x="115" y="51"/>
                    <a:pt x="115" y="51"/>
                    <a:pt x="115" y="51"/>
                  </a:cubicBezTo>
                  <a:cubicBezTo>
                    <a:pt x="115" y="51"/>
                    <a:pt x="115" y="51"/>
                    <a:pt x="115" y="51"/>
                  </a:cubicBezTo>
                  <a:cubicBezTo>
                    <a:pt x="115" y="51"/>
                    <a:pt x="115" y="51"/>
                    <a:pt x="115" y="51"/>
                  </a:cubicBezTo>
                  <a:cubicBezTo>
                    <a:pt x="115" y="51"/>
                    <a:pt x="115" y="51"/>
                    <a:pt x="115" y="51"/>
                  </a:cubicBezTo>
                  <a:moveTo>
                    <a:pt x="106" y="51"/>
                  </a:moveTo>
                  <a:cubicBezTo>
                    <a:pt x="107" y="51"/>
                    <a:pt x="108" y="51"/>
                    <a:pt x="109" y="51"/>
                  </a:cubicBezTo>
                  <a:cubicBezTo>
                    <a:pt x="109" y="51"/>
                    <a:pt x="110" y="51"/>
                    <a:pt x="110" y="51"/>
                  </a:cubicBezTo>
                  <a:cubicBezTo>
                    <a:pt x="110" y="51"/>
                    <a:pt x="109" y="51"/>
                    <a:pt x="109" y="51"/>
                  </a:cubicBezTo>
                  <a:cubicBezTo>
                    <a:pt x="108" y="51"/>
                    <a:pt x="107" y="51"/>
                    <a:pt x="106" y="51"/>
                  </a:cubicBezTo>
                  <a:moveTo>
                    <a:pt x="15" y="14"/>
                  </a:moveTo>
                  <a:cubicBezTo>
                    <a:pt x="17" y="16"/>
                    <a:pt x="20" y="18"/>
                    <a:pt x="22" y="20"/>
                  </a:cubicBezTo>
                  <a:cubicBezTo>
                    <a:pt x="23" y="21"/>
                    <a:pt x="24" y="21"/>
                    <a:pt x="25" y="22"/>
                  </a:cubicBezTo>
                  <a:cubicBezTo>
                    <a:pt x="24" y="21"/>
                    <a:pt x="23" y="20"/>
                    <a:pt x="22" y="20"/>
                  </a:cubicBezTo>
                  <a:cubicBezTo>
                    <a:pt x="20" y="18"/>
                    <a:pt x="17" y="16"/>
                    <a:pt x="15" y="14"/>
                  </a:cubicBezTo>
                  <a:moveTo>
                    <a:pt x="0" y="0"/>
                  </a:moveTo>
                  <a:cubicBezTo>
                    <a:pt x="2" y="2"/>
                    <a:pt x="4" y="4"/>
                    <a:pt x="6" y="6"/>
                  </a:cubicBezTo>
                  <a:cubicBezTo>
                    <a:pt x="5" y="5"/>
                    <a:pt x="4" y="3"/>
                    <a:pt x="2" y="2"/>
                  </a:cubicBezTo>
                  <a:cubicBezTo>
                    <a:pt x="2" y="2"/>
                    <a:pt x="1" y="1"/>
                    <a:pt x="0" y="0"/>
                  </a:cubicBezTo>
                </a:path>
              </a:pathLst>
            </a:custGeom>
            <a:solidFill>
              <a:srgbClr val="E8E3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35" name="Freeform 228"/>
            <p:cNvSpPr>
              <a:spLocks noEditPoints="1"/>
            </p:cNvSpPr>
            <p:nvPr/>
          </p:nvSpPr>
          <p:spPr bwMode="auto">
            <a:xfrm>
              <a:off x="4230506" y="6216650"/>
              <a:ext cx="6350" cy="39688"/>
            </a:xfrm>
            <a:custGeom>
              <a:avLst/>
              <a:gdLst>
                <a:gd name="T0" fmla="*/ 0 w 2"/>
                <a:gd name="T1" fmla="*/ 15 h 15"/>
                <a:gd name="T2" fmla="*/ 0 w 2"/>
                <a:gd name="T3" fmla="*/ 15 h 15"/>
                <a:gd name="T4" fmla="*/ 0 w 2"/>
                <a:gd name="T5" fmla="*/ 15 h 15"/>
                <a:gd name="T6" fmla="*/ 2 w 2"/>
                <a:gd name="T7" fmla="*/ 0 h 15"/>
                <a:gd name="T8" fmla="*/ 0 w 2"/>
                <a:gd name="T9" fmla="*/ 14 h 15"/>
                <a:gd name="T10" fmla="*/ 0 w 2"/>
                <a:gd name="T11" fmla="*/ 15 h 15"/>
                <a:gd name="T12" fmla="*/ 0 w 2"/>
                <a:gd name="T13" fmla="*/ 14 h 15"/>
                <a:gd name="T14" fmla="*/ 2 w 2"/>
                <a:gd name="T15" fmla="*/ 0 h 15"/>
                <a:gd name="T16" fmla="*/ 2 w 2"/>
                <a:gd name="T17" fmla="*/ 0 h 15"/>
                <a:gd name="T18" fmla="*/ 2 w 2"/>
                <a:gd name="T19" fmla="*/ 0 h 15"/>
                <a:gd name="T20" fmla="*/ 2 w 2"/>
                <a:gd name="T21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" h="15">
                  <a:moveTo>
                    <a:pt x="0" y="15"/>
                  </a:move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moveTo>
                    <a:pt x="2" y="0"/>
                  </a:moveTo>
                  <a:cubicBezTo>
                    <a:pt x="2" y="5"/>
                    <a:pt x="1" y="10"/>
                    <a:pt x="0" y="14"/>
                  </a:cubicBezTo>
                  <a:cubicBezTo>
                    <a:pt x="0" y="14"/>
                    <a:pt x="0" y="15"/>
                    <a:pt x="0" y="15"/>
                  </a:cubicBezTo>
                  <a:cubicBezTo>
                    <a:pt x="0" y="15"/>
                    <a:pt x="0" y="14"/>
                    <a:pt x="0" y="14"/>
                  </a:cubicBezTo>
                  <a:cubicBezTo>
                    <a:pt x="1" y="10"/>
                    <a:pt x="2" y="5"/>
                    <a:pt x="2" y="0"/>
                  </a:cubicBezTo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DB8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36" name="Freeform 229"/>
            <p:cNvSpPr>
              <a:spLocks noEditPoints="1"/>
            </p:cNvSpPr>
            <p:nvPr/>
          </p:nvSpPr>
          <p:spPr bwMode="auto">
            <a:xfrm>
              <a:off x="4228919" y="6091238"/>
              <a:ext cx="9525" cy="50800"/>
            </a:xfrm>
            <a:custGeom>
              <a:avLst/>
              <a:gdLst>
                <a:gd name="T0" fmla="*/ 3 w 4"/>
                <a:gd name="T1" fmla="*/ 5 h 19"/>
                <a:gd name="T2" fmla="*/ 3 w 4"/>
                <a:gd name="T3" fmla="*/ 11 h 19"/>
                <a:gd name="T4" fmla="*/ 4 w 4"/>
                <a:gd name="T5" fmla="*/ 18 h 19"/>
                <a:gd name="T6" fmla="*/ 4 w 4"/>
                <a:gd name="T7" fmla="*/ 19 h 19"/>
                <a:gd name="T8" fmla="*/ 4 w 4"/>
                <a:gd name="T9" fmla="*/ 18 h 19"/>
                <a:gd name="T10" fmla="*/ 3 w 4"/>
                <a:gd name="T11" fmla="*/ 6 h 19"/>
                <a:gd name="T12" fmla="*/ 3 w 4"/>
                <a:gd name="T13" fmla="*/ 5 h 19"/>
                <a:gd name="T14" fmla="*/ 0 w 4"/>
                <a:gd name="T15" fmla="*/ 0 h 19"/>
                <a:gd name="T16" fmla="*/ 2 w 4"/>
                <a:gd name="T17" fmla="*/ 2 h 19"/>
                <a:gd name="T18" fmla="*/ 0 w 4"/>
                <a:gd name="T19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19">
                  <a:moveTo>
                    <a:pt x="3" y="5"/>
                  </a:moveTo>
                  <a:cubicBezTo>
                    <a:pt x="3" y="7"/>
                    <a:pt x="3" y="9"/>
                    <a:pt x="3" y="11"/>
                  </a:cubicBezTo>
                  <a:cubicBezTo>
                    <a:pt x="3" y="14"/>
                    <a:pt x="3" y="16"/>
                    <a:pt x="4" y="18"/>
                  </a:cubicBezTo>
                  <a:cubicBezTo>
                    <a:pt x="4" y="18"/>
                    <a:pt x="4" y="19"/>
                    <a:pt x="4" y="19"/>
                  </a:cubicBezTo>
                  <a:cubicBezTo>
                    <a:pt x="4" y="19"/>
                    <a:pt x="4" y="18"/>
                    <a:pt x="4" y="18"/>
                  </a:cubicBezTo>
                  <a:cubicBezTo>
                    <a:pt x="3" y="14"/>
                    <a:pt x="3" y="10"/>
                    <a:pt x="3" y="6"/>
                  </a:cubicBezTo>
                  <a:cubicBezTo>
                    <a:pt x="3" y="6"/>
                    <a:pt x="3" y="5"/>
                    <a:pt x="3" y="5"/>
                  </a:cubicBezTo>
                  <a:moveTo>
                    <a:pt x="0" y="0"/>
                  </a:moveTo>
                  <a:cubicBezTo>
                    <a:pt x="1" y="0"/>
                    <a:pt x="2" y="1"/>
                    <a:pt x="2" y="2"/>
                  </a:cubicBezTo>
                  <a:cubicBezTo>
                    <a:pt x="2" y="1"/>
                    <a:pt x="1" y="0"/>
                    <a:pt x="0" y="0"/>
                  </a:cubicBezTo>
                </a:path>
              </a:pathLst>
            </a:custGeom>
            <a:solidFill>
              <a:srgbClr val="0B16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37" name="Freeform 230"/>
            <p:cNvSpPr>
              <a:spLocks/>
            </p:cNvSpPr>
            <p:nvPr/>
          </p:nvSpPr>
          <p:spPr bwMode="auto">
            <a:xfrm>
              <a:off x="3854269" y="5946775"/>
              <a:ext cx="387350" cy="549275"/>
            </a:xfrm>
            <a:custGeom>
              <a:avLst/>
              <a:gdLst>
                <a:gd name="T0" fmla="*/ 1 w 147"/>
                <a:gd name="T1" fmla="*/ 1 h 208"/>
                <a:gd name="T2" fmla="*/ 1 w 147"/>
                <a:gd name="T3" fmla="*/ 20 h 208"/>
                <a:gd name="T4" fmla="*/ 27 w 147"/>
                <a:gd name="T5" fmla="*/ 57 h 208"/>
                <a:gd name="T6" fmla="*/ 56 w 147"/>
                <a:gd name="T7" fmla="*/ 74 h 208"/>
                <a:gd name="T8" fmla="*/ 85 w 147"/>
                <a:gd name="T9" fmla="*/ 87 h 208"/>
                <a:gd name="T10" fmla="*/ 103 w 147"/>
                <a:gd name="T11" fmla="*/ 113 h 208"/>
                <a:gd name="T12" fmla="*/ 81 w 147"/>
                <a:gd name="T13" fmla="*/ 160 h 208"/>
                <a:gd name="T14" fmla="*/ 69 w 147"/>
                <a:gd name="T15" fmla="*/ 173 h 208"/>
                <a:gd name="T16" fmla="*/ 68 w 147"/>
                <a:gd name="T17" fmla="*/ 178 h 208"/>
                <a:gd name="T18" fmla="*/ 73 w 147"/>
                <a:gd name="T19" fmla="*/ 193 h 208"/>
                <a:gd name="T20" fmla="*/ 76 w 147"/>
                <a:gd name="T21" fmla="*/ 207 h 208"/>
                <a:gd name="T22" fmla="*/ 78 w 147"/>
                <a:gd name="T23" fmla="*/ 208 h 208"/>
                <a:gd name="T24" fmla="*/ 85 w 147"/>
                <a:gd name="T25" fmla="*/ 205 h 208"/>
                <a:gd name="T26" fmla="*/ 96 w 147"/>
                <a:gd name="T27" fmla="*/ 196 h 208"/>
                <a:gd name="T28" fmla="*/ 105 w 147"/>
                <a:gd name="T29" fmla="*/ 188 h 208"/>
                <a:gd name="T30" fmla="*/ 116 w 147"/>
                <a:gd name="T31" fmla="*/ 176 h 208"/>
                <a:gd name="T32" fmla="*/ 116 w 147"/>
                <a:gd name="T33" fmla="*/ 176 h 208"/>
                <a:gd name="T34" fmla="*/ 131 w 147"/>
                <a:gd name="T35" fmla="*/ 152 h 208"/>
                <a:gd name="T36" fmla="*/ 131 w 147"/>
                <a:gd name="T37" fmla="*/ 152 h 208"/>
                <a:gd name="T38" fmla="*/ 136 w 147"/>
                <a:gd name="T39" fmla="*/ 140 h 208"/>
                <a:gd name="T40" fmla="*/ 143 w 147"/>
                <a:gd name="T41" fmla="*/ 117 h 208"/>
                <a:gd name="T42" fmla="*/ 143 w 147"/>
                <a:gd name="T43" fmla="*/ 117 h 208"/>
                <a:gd name="T44" fmla="*/ 145 w 147"/>
                <a:gd name="T45" fmla="*/ 102 h 208"/>
                <a:gd name="T46" fmla="*/ 145 w 147"/>
                <a:gd name="T47" fmla="*/ 102 h 208"/>
                <a:gd name="T48" fmla="*/ 146 w 147"/>
                <a:gd name="T49" fmla="*/ 93 h 208"/>
                <a:gd name="T50" fmla="*/ 146 w 147"/>
                <a:gd name="T51" fmla="*/ 73 h 208"/>
                <a:gd name="T52" fmla="*/ 145 w 147"/>
                <a:gd name="T53" fmla="*/ 60 h 208"/>
                <a:gd name="T54" fmla="*/ 142 w 147"/>
                <a:gd name="T55" fmla="*/ 55 h 208"/>
                <a:gd name="T56" fmla="*/ 132 w 147"/>
                <a:gd name="T57" fmla="*/ 54 h 208"/>
                <a:gd name="T58" fmla="*/ 122 w 147"/>
                <a:gd name="T59" fmla="*/ 54 h 208"/>
                <a:gd name="T60" fmla="*/ 122 w 147"/>
                <a:gd name="T61" fmla="*/ 54 h 208"/>
                <a:gd name="T62" fmla="*/ 116 w 147"/>
                <a:gd name="T63" fmla="*/ 54 h 208"/>
                <a:gd name="T64" fmla="*/ 112 w 147"/>
                <a:gd name="T65" fmla="*/ 54 h 208"/>
                <a:gd name="T66" fmla="*/ 32 w 147"/>
                <a:gd name="T67" fmla="*/ 25 h 208"/>
                <a:gd name="T68" fmla="*/ 22 w 147"/>
                <a:gd name="T69" fmla="*/ 17 h 208"/>
                <a:gd name="T70" fmla="*/ 7 w 147"/>
                <a:gd name="T71" fmla="*/ 3 h 208"/>
                <a:gd name="T72" fmla="*/ 3 w 147"/>
                <a:gd name="T73" fmla="*/ 0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47" h="208">
                  <a:moveTo>
                    <a:pt x="3" y="0"/>
                  </a:moveTo>
                  <a:cubicBezTo>
                    <a:pt x="2" y="0"/>
                    <a:pt x="1" y="0"/>
                    <a:pt x="1" y="1"/>
                  </a:cubicBezTo>
                  <a:cubicBezTo>
                    <a:pt x="1" y="1"/>
                    <a:pt x="1" y="2"/>
                    <a:pt x="0" y="2"/>
                  </a:cubicBezTo>
                  <a:cubicBezTo>
                    <a:pt x="0" y="8"/>
                    <a:pt x="0" y="14"/>
                    <a:pt x="1" y="20"/>
                  </a:cubicBezTo>
                  <a:cubicBezTo>
                    <a:pt x="3" y="25"/>
                    <a:pt x="5" y="29"/>
                    <a:pt x="8" y="34"/>
                  </a:cubicBezTo>
                  <a:cubicBezTo>
                    <a:pt x="13" y="42"/>
                    <a:pt x="20" y="50"/>
                    <a:pt x="27" y="57"/>
                  </a:cubicBezTo>
                  <a:cubicBezTo>
                    <a:pt x="29" y="58"/>
                    <a:pt x="30" y="60"/>
                    <a:pt x="32" y="61"/>
                  </a:cubicBezTo>
                  <a:cubicBezTo>
                    <a:pt x="40" y="66"/>
                    <a:pt x="47" y="71"/>
                    <a:pt x="56" y="74"/>
                  </a:cubicBezTo>
                  <a:cubicBezTo>
                    <a:pt x="61" y="76"/>
                    <a:pt x="67" y="78"/>
                    <a:pt x="72" y="80"/>
                  </a:cubicBezTo>
                  <a:cubicBezTo>
                    <a:pt x="76" y="82"/>
                    <a:pt x="81" y="84"/>
                    <a:pt x="85" y="87"/>
                  </a:cubicBezTo>
                  <a:cubicBezTo>
                    <a:pt x="92" y="91"/>
                    <a:pt x="96" y="96"/>
                    <a:pt x="100" y="103"/>
                  </a:cubicBezTo>
                  <a:cubicBezTo>
                    <a:pt x="102" y="106"/>
                    <a:pt x="103" y="109"/>
                    <a:pt x="103" y="113"/>
                  </a:cubicBezTo>
                  <a:cubicBezTo>
                    <a:pt x="104" y="120"/>
                    <a:pt x="103" y="127"/>
                    <a:pt x="100" y="134"/>
                  </a:cubicBezTo>
                  <a:cubicBezTo>
                    <a:pt x="95" y="143"/>
                    <a:pt x="89" y="152"/>
                    <a:pt x="81" y="160"/>
                  </a:cubicBezTo>
                  <a:cubicBezTo>
                    <a:pt x="79" y="163"/>
                    <a:pt x="75" y="165"/>
                    <a:pt x="72" y="169"/>
                  </a:cubicBezTo>
                  <a:cubicBezTo>
                    <a:pt x="71" y="170"/>
                    <a:pt x="70" y="171"/>
                    <a:pt x="69" y="173"/>
                  </a:cubicBezTo>
                  <a:cubicBezTo>
                    <a:pt x="67" y="174"/>
                    <a:pt x="67" y="176"/>
                    <a:pt x="68" y="178"/>
                  </a:cubicBezTo>
                  <a:cubicBezTo>
                    <a:pt x="68" y="178"/>
                    <a:pt x="68" y="178"/>
                    <a:pt x="68" y="178"/>
                  </a:cubicBezTo>
                  <a:cubicBezTo>
                    <a:pt x="68" y="179"/>
                    <a:pt x="69" y="180"/>
                    <a:pt x="69" y="181"/>
                  </a:cubicBezTo>
                  <a:cubicBezTo>
                    <a:pt x="70" y="185"/>
                    <a:pt x="72" y="189"/>
                    <a:pt x="73" y="193"/>
                  </a:cubicBezTo>
                  <a:cubicBezTo>
                    <a:pt x="74" y="197"/>
                    <a:pt x="74" y="200"/>
                    <a:pt x="75" y="204"/>
                  </a:cubicBezTo>
                  <a:cubicBezTo>
                    <a:pt x="75" y="205"/>
                    <a:pt x="75" y="206"/>
                    <a:pt x="76" y="207"/>
                  </a:cubicBezTo>
                  <a:cubicBezTo>
                    <a:pt x="76" y="208"/>
                    <a:pt x="77" y="208"/>
                    <a:pt x="78" y="208"/>
                  </a:cubicBezTo>
                  <a:cubicBezTo>
                    <a:pt x="78" y="208"/>
                    <a:pt x="78" y="208"/>
                    <a:pt x="78" y="208"/>
                  </a:cubicBezTo>
                  <a:cubicBezTo>
                    <a:pt x="79" y="208"/>
                    <a:pt x="80" y="207"/>
                    <a:pt x="82" y="207"/>
                  </a:cubicBezTo>
                  <a:cubicBezTo>
                    <a:pt x="83" y="206"/>
                    <a:pt x="84" y="205"/>
                    <a:pt x="85" y="205"/>
                  </a:cubicBezTo>
                  <a:cubicBezTo>
                    <a:pt x="88" y="203"/>
                    <a:pt x="92" y="200"/>
                    <a:pt x="95" y="197"/>
                  </a:cubicBezTo>
                  <a:cubicBezTo>
                    <a:pt x="96" y="197"/>
                    <a:pt x="96" y="197"/>
                    <a:pt x="96" y="196"/>
                  </a:cubicBezTo>
                  <a:cubicBezTo>
                    <a:pt x="96" y="196"/>
                    <a:pt x="97" y="196"/>
                    <a:pt x="97" y="196"/>
                  </a:cubicBezTo>
                  <a:cubicBezTo>
                    <a:pt x="100" y="193"/>
                    <a:pt x="103" y="191"/>
                    <a:pt x="105" y="188"/>
                  </a:cubicBezTo>
                  <a:cubicBezTo>
                    <a:pt x="106" y="188"/>
                    <a:pt x="106" y="187"/>
                    <a:pt x="106" y="187"/>
                  </a:cubicBezTo>
                  <a:cubicBezTo>
                    <a:pt x="110" y="184"/>
                    <a:pt x="113" y="180"/>
                    <a:pt x="116" y="176"/>
                  </a:cubicBezTo>
                  <a:cubicBezTo>
                    <a:pt x="116" y="176"/>
                    <a:pt x="116" y="176"/>
                    <a:pt x="116" y="176"/>
                  </a:cubicBezTo>
                  <a:cubicBezTo>
                    <a:pt x="116" y="176"/>
                    <a:pt x="116" y="176"/>
                    <a:pt x="116" y="176"/>
                  </a:cubicBezTo>
                  <a:cubicBezTo>
                    <a:pt x="119" y="172"/>
                    <a:pt x="122" y="168"/>
                    <a:pt x="124" y="164"/>
                  </a:cubicBezTo>
                  <a:cubicBezTo>
                    <a:pt x="127" y="160"/>
                    <a:pt x="129" y="156"/>
                    <a:pt x="131" y="152"/>
                  </a:cubicBezTo>
                  <a:cubicBezTo>
                    <a:pt x="131" y="152"/>
                    <a:pt x="131" y="152"/>
                    <a:pt x="131" y="152"/>
                  </a:cubicBezTo>
                  <a:cubicBezTo>
                    <a:pt x="131" y="152"/>
                    <a:pt x="131" y="152"/>
                    <a:pt x="131" y="152"/>
                  </a:cubicBezTo>
                  <a:cubicBezTo>
                    <a:pt x="133" y="148"/>
                    <a:pt x="135" y="144"/>
                    <a:pt x="136" y="140"/>
                  </a:cubicBezTo>
                  <a:cubicBezTo>
                    <a:pt x="136" y="140"/>
                    <a:pt x="136" y="140"/>
                    <a:pt x="136" y="140"/>
                  </a:cubicBezTo>
                  <a:cubicBezTo>
                    <a:pt x="136" y="140"/>
                    <a:pt x="136" y="139"/>
                    <a:pt x="136" y="139"/>
                  </a:cubicBezTo>
                  <a:cubicBezTo>
                    <a:pt x="139" y="132"/>
                    <a:pt x="141" y="125"/>
                    <a:pt x="143" y="117"/>
                  </a:cubicBezTo>
                  <a:cubicBezTo>
                    <a:pt x="143" y="117"/>
                    <a:pt x="143" y="117"/>
                    <a:pt x="143" y="117"/>
                  </a:cubicBezTo>
                  <a:cubicBezTo>
                    <a:pt x="143" y="117"/>
                    <a:pt x="143" y="117"/>
                    <a:pt x="143" y="117"/>
                  </a:cubicBezTo>
                  <a:cubicBezTo>
                    <a:pt x="143" y="117"/>
                    <a:pt x="143" y="116"/>
                    <a:pt x="143" y="116"/>
                  </a:cubicBezTo>
                  <a:cubicBezTo>
                    <a:pt x="144" y="112"/>
                    <a:pt x="145" y="107"/>
                    <a:pt x="145" y="102"/>
                  </a:cubicBezTo>
                  <a:cubicBezTo>
                    <a:pt x="145" y="102"/>
                    <a:pt x="145" y="102"/>
                    <a:pt x="145" y="102"/>
                  </a:cubicBezTo>
                  <a:cubicBezTo>
                    <a:pt x="145" y="102"/>
                    <a:pt x="145" y="102"/>
                    <a:pt x="145" y="102"/>
                  </a:cubicBezTo>
                  <a:cubicBezTo>
                    <a:pt x="145" y="101"/>
                    <a:pt x="145" y="99"/>
                    <a:pt x="145" y="98"/>
                  </a:cubicBezTo>
                  <a:cubicBezTo>
                    <a:pt x="145" y="96"/>
                    <a:pt x="145" y="95"/>
                    <a:pt x="146" y="93"/>
                  </a:cubicBezTo>
                  <a:cubicBezTo>
                    <a:pt x="147" y="87"/>
                    <a:pt x="147" y="81"/>
                    <a:pt x="146" y="74"/>
                  </a:cubicBezTo>
                  <a:cubicBezTo>
                    <a:pt x="146" y="74"/>
                    <a:pt x="146" y="73"/>
                    <a:pt x="146" y="73"/>
                  </a:cubicBezTo>
                  <a:cubicBezTo>
                    <a:pt x="145" y="71"/>
                    <a:pt x="145" y="69"/>
                    <a:pt x="145" y="66"/>
                  </a:cubicBezTo>
                  <a:cubicBezTo>
                    <a:pt x="145" y="64"/>
                    <a:pt x="145" y="62"/>
                    <a:pt x="145" y="60"/>
                  </a:cubicBezTo>
                  <a:cubicBezTo>
                    <a:pt x="145" y="59"/>
                    <a:pt x="145" y="58"/>
                    <a:pt x="144" y="57"/>
                  </a:cubicBezTo>
                  <a:cubicBezTo>
                    <a:pt x="144" y="56"/>
                    <a:pt x="143" y="55"/>
                    <a:pt x="142" y="55"/>
                  </a:cubicBezTo>
                  <a:cubicBezTo>
                    <a:pt x="141" y="54"/>
                    <a:pt x="140" y="54"/>
                    <a:pt x="137" y="54"/>
                  </a:cubicBezTo>
                  <a:cubicBezTo>
                    <a:pt x="136" y="54"/>
                    <a:pt x="134" y="54"/>
                    <a:pt x="132" y="54"/>
                  </a:cubicBezTo>
                  <a:cubicBezTo>
                    <a:pt x="129" y="54"/>
                    <a:pt x="126" y="54"/>
                    <a:pt x="122" y="54"/>
                  </a:cubicBezTo>
                  <a:cubicBezTo>
                    <a:pt x="122" y="54"/>
                    <a:pt x="122" y="54"/>
                    <a:pt x="122" y="54"/>
                  </a:cubicBezTo>
                  <a:cubicBezTo>
                    <a:pt x="122" y="54"/>
                    <a:pt x="122" y="54"/>
                    <a:pt x="122" y="54"/>
                  </a:cubicBezTo>
                  <a:cubicBezTo>
                    <a:pt x="122" y="54"/>
                    <a:pt x="122" y="54"/>
                    <a:pt x="122" y="54"/>
                  </a:cubicBezTo>
                  <a:cubicBezTo>
                    <a:pt x="121" y="54"/>
                    <a:pt x="119" y="54"/>
                    <a:pt x="117" y="54"/>
                  </a:cubicBezTo>
                  <a:cubicBezTo>
                    <a:pt x="117" y="54"/>
                    <a:pt x="116" y="54"/>
                    <a:pt x="116" y="54"/>
                  </a:cubicBezTo>
                  <a:cubicBezTo>
                    <a:pt x="115" y="54"/>
                    <a:pt x="114" y="54"/>
                    <a:pt x="113" y="54"/>
                  </a:cubicBezTo>
                  <a:cubicBezTo>
                    <a:pt x="112" y="54"/>
                    <a:pt x="112" y="54"/>
                    <a:pt x="112" y="54"/>
                  </a:cubicBezTo>
                  <a:cubicBezTo>
                    <a:pt x="97" y="54"/>
                    <a:pt x="83" y="51"/>
                    <a:pt x="69" y="45"/>
                  </a:cubicBezTo>
                  <a:cubicBezTo>
                    <a:pt x="55" y="40"/>
                    <a:pt x="43" y="33"/>
                    <a:pt x="32" y="25"/>
                  </a:cubicBezTo>
                  <a:cubicBezTo>
                    <a:pt x="31" y="24"/>
                    <a:pt x="30" y="24"/>
                    <a:pt x="29" y="23"/>
                  </a:cubicBezTo>
                  <a:cubicBezTo>
                    <a:pt x="27" y="21"/>
                    <a:pt x="24" y="19"/>
                    <a:pt x="22" y="17"/>
                  </a:cubicBezTo>
                  <a:cubicBezTo>
                    <a:pt x="19" y="14"/>
                    <a:pt x="16" y="12"/>
                    <a:pt x="13" y="9"/>
                  </a:cubicBezTo>
                  <a:cubicBezTo>
                    <a:pt x="11" y="7"/>
                    <a:pt x="9" y="5"/>
                    <a:pt x="7" y="3"/>
                  </a:cubicBezTo>
                  <a:cubicBezTo>
                    <a:pt x="6" y="2"/>
                    <a:pt x="5" y="1"/>
                    <a:pt x="4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rgbClr val="CEC0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38" name="Freeform 231"/>
            <p:cNvSpPr>
              <a:spLocks noEditPoints="1"/>
            </p:cNvSpPr>
            <p:nvPr/>
          </p:nvSpPr>
          <p:spPr bwMode="auto">
            <a:xfrm>
              <a:off x="4198756" y="4962525"/>
              <a:ext cx="279400" cy="365125"/>
            </a:xfrm>
            <a:custGeom>
              <a:avLst/>
              <a:gdLst>
                <a:gd name="T0" fmla="*/ 106 w 106"/>
                <a:gd name="T1" fmla="*/ 138 h 138"/>
                <a:gd name="T2" fmla="*/ 106 w 106"/>
                <a:gd name="T3" fmla="*/ 138 h 138"/>
                <a:gd name="T4" fmla="*/ 106 w 106"/>
                <a:gd name="T5" fmla="*/ 138 h 138"/>
                <a:gd name="T6" fmla="*/ 106 w 106"/>
                <a:gd name="T7" fmla="*/ 138 h 138"/>
                <a:gd name="T8" fmla="*/ 42 w 106"/>
                <a:gd name="T9" fmla="*/ 66 h 138"/>
                <a:gd name="T10" fmla="*/ 50 w 106"/>
                <a:gd name="T11" fmla="*/ 93 h 138"/>
                <a:gd name="T12" fmla="*/ 52 w 106"/>
                <a:gd name="T13" fmla="*/ 103 h 138"/>
                <a:gd name="T14" fmla="*/ 55 w 106"/>
                <a:gd name="T15" fmla="*/ 107 h 138"/>
                <a:gd name="T16" fmla="*/ 58 w 106"/>
                <a:gd name="T17" fmla="*/ 108 h 138"/>
                <a:gd name="T18" fmla="*/ 57 w 106"/>
                <a:gd name="T19" fmla="*/ 108 h 138"/>
                <a:gd name="T20" fmla="*/ 54 w 106"/>
                <a:gd name="T21" fmla="*/ 106 h 138"/>
                <a:gd name="T22" fmla="*/ 52 w 106"/>
                <a:gd name="T23" fmla="*/ 104 h 138"/>
                <a:gd name="T24" fmla="*/ 52 w 106"/>
                <a:gd name="T25" fmla="*/ 100 h 138"/>
                <a:gd name="T26" fmla="*/ 42 w 106"/>
                <a:gd name="T27" fmla="*/ 68 h 138"/>
                <a:gd name="T28" fmla="*/ 42 w 106"/>
                <a:gd name="T29" fmla="*/ 66 h 138"/>
                <a:gd name="T30" fmla="*/ 17 w 106"/>
                <a:gd name="T31" fmla="*/ 29 h 138"/>
                <a:gd name="T32" fmla="*/ 34 w 106"/>
                <a:gd name="T33" fmla="*/ 51 h 138"/>
                <a:gd name="T34" fmla="*/ 35 w 106"/>
                <a:gd name="T35" fmla="*/ 54 h 138"/>
                <a:gd name="T36" fmla="*/ 17 w 106"/>
                <a:gd name="T37" fmla="*/ 29 h 138"/>
                <a:gd name="T38" fmla="*/ 1 w 106"/>
                <a:gd name="T39" fmla="*/ 16 h 138"/>
                <a:gd name="T40" fmla="*/ 3 w 106"/>
                <a:gd name="T41" fmla="*/ 17 h 138"/>
                <a:gd name="T42" fmla="*/ 4 w 106"/>
                <a:gd name="T43" fmla="*/ 18 h 138"/>
                <a:gd name="T44" fmla="*/ 3 w 106"/>
                <a:gd name="T45" fmla="*/ 17 h 138"/>
                <a:gd name="T46" fmla="*/ 1 w 106"/>
                <a:gd name="T47" fmla="*/ 16 h 138"/>
                <a:gd name="T48" fmla="*/ 1 w 106"/>
                <a:gd name="T49" fmla="*/ 11 h 138"/>
                <a:gd name="T50" fmla="*/ 0 w 106"/>
                <a:gd name="T51" fmla="*/ 12 h 138"/>
                <a:gd name="T52" fmla="*/ 1 w 106"/>
                <a:gd name="T53" fmla="*/ 15 h 138"/>
                <a:gd name="T54" fmla="*/ 0 w 106"/>
                <a:gd name="T55" fmla="*/ 12 h 138"/>
                <a:gd name="T56" fmla="*/ 1 w 106"/>
                <a:gd name="T57" fmla="*/ 11 h 138"/>
                <a:gd name="T58" fmla="*/ 14 w 106"/>
                <a:gd name="T59" fmla="*/ 0 h 138"/>
                <a:gd name="T60" fmla="*/ 7 w 106"/>
                <a:gd name="T61" fmla="*/ 5 h 138"/>
                <a:gd name="T62" fmla="*/ 14 w 106"/>
                <a:gd name="T63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6" h="138">
                  <a:moveTo>
                    <a:pt x="106" y="138"/>
                  </a:moveTo>
                  <a:cubicBezTo>
                    <a:pt x="106" y="138"/>
                    <a:pt x="106" y="138"/>
                    <a:pt x="106" y="138"/>
                  </a:cubicBezTo>
                  <a:cubicBezTo>
                    <a:pt x="106" y="138"/>
                    <a:pt x="106" y="138"/>
                    <a:pt x="106" y="138"/>
                  </a:cubicBezTo>
                  <a:cubicBezTo>
                    <a:pt x="106" y="138"/>
                    <a:pt x="106" y="138"/>
                    <a:pt x="106" y="138"/>
                  </a:cubicBezTo>
                  <a:moveTo>
                    <a:pt x="42" y="66"/>
                  </a:moveTo>
                  <a:cubicBezTo>
                    <a:pt x="45" y="74"/>
                    <a:pt x="48" y="83"/>
                    <a:pt x="50" y="93"/>
                  </a:cubicBezTo>
                  <a:cubicBezTo>
                    <a:pt x="51" y="96"/>
                    <a:pt x="51" y="99"/>
                    <a:pt x="52" y="103"/>
                  </a:cubicBezTo>
                  <a:cubicBezTo>
                    <a:pt x="52" y="105"/>
                    <a:pt x="53" y="106"/>
                    <a:pt x="55" y="107"/>
                  </a:cubicBezTo>
                  <a:cubicBezTo>
                    <a:pt x="56" y="107"/>
                    <a:pt x="57" y="108"/>
                    <a:pt x="58" y="108"/>
                  </a:cubicBezTo>
                  <a:cubicBezTo>
                    <a:pt x="57" y="108"/>
                    <a:pt x="57" y="108"/>
                    <a:pt x="57" y="108"/>
                  </a:cubicBezTo>
                  <a:cubicBezTo>
                    <a:pt x="56" y="107"/>
                    <a:pt x="55" y="107"/>
                    <a:pt x="54" y="106"/>
                  </a:cubicBezTo>
                  <a:cubicBezTo>
                    <a:pt x="53" y="105"/>
                    <a:pt x="52" y="104"/>
                    <a:pt x="52" y="104"/>
                  </a:cubicBezTo>
                  <a:cubicBezTo>
                    <a:pt x="52" y="103"/>
                    <a:pt x="52" y="101"/>
                    <a:pt x="52" y="100"/>
                  </a:cubicBezTo>
                  <a:cubicBezTo>
                    <a:pt x="50" y="89"/>
                    <a:pt x="47" y="78"/>
                    <a:pt x="42" y="68"/>
                  </a:cubicBezTo>
                  <a:cubicBezTo>
                    <a:pt x="42" y="67"/>
                    <a:pt x="42" y="67"/>
                    <a:pt x="42" y="66"/>
                  </a:cubicBezTo>
                  <a:moveTo>
                    <a:pt x="17" y="29"/>
                  </a:moveTo>
                  <a:cubicBezTo>
                    <a:pt x="23" y="36"/>
                    <a:pt x="29" y="43"/>
                    <a:pt x="34" y="51"/>
                  </a:cubicBezTo>
                  <a:cubicBezTo>
                    <a:pt x="34" y="52"/>
                    <a:pt x="35" y="53"/>
                    <a:pt x="35" y="54"/>
                  </a:cubicBezTo>
                  <a:cubicBezTo>
                    <a:pt x="30" y="45"/>
                    <a:pt x="24" y="37"/>
                    <a:pt x="17" y="29"/>
                  </a:cubicBezTo>
                  <a:moveTo>
                    <a:pt x="1" y="16"/>
                  </a:moveTo>
                  <a:cubicBezTo>
                    <a:pt x="2" y="16"/>
                    <a:pt x="2" y="17"/>
                    <a:pt x="3" y="17"/>
                  </a:cubicBezTo>
                  <a:cubicBezTo>
                    <a:pt x="3" y="17"/>
                    <a:pt x="4" y="18"/>
                    <a:pt x="4" y="18"/>
                  </a:cubicBezTo>
                  <a:cubicBezTo>
                    <a:pt x="4" y="18"/>
                    <a:pt x="4" y="18"/>
                    <a:pt x="3" y="17"/>
                  </a:cubicBezTo>
                  <a:cubicBezTo>
                    <a:pt x="2" y="17"/>
                    <a:pt x="2" y="16"/>
                    <a:pt x="1" y="16"/>
                  </a:cubicBezTo>
                  <a:moveTo>
                    <a:pt x="1" y="11"/>
                  </a:moveTo>
                  <a:cubicBezTo>
                    <a:pt x="1" y="11"/>
                    <a:pt x="1" y="12"/>
                    <a:pt x="0" y="12"/>
                  </a:cubicBezTo>
                  <a:cubicBezTo>
                    <a:pt x="0" y="13"/>
                    <a:pt x="0" y="14"/>
                    <a:pt x="1" y="15"/>
                  </a:cubicBezTo>
                  <a:cubicBezTo>
                    <a:pt x="0" y="14"/>
                    <a:pt x="0" y="13"/>
                    <a:pt x="0" y="12"/>
                  </a:cubicBezTo>
                  <a:cubicBezTo>
                    <a:pt x="1" y="12"/>
                    <a:pt x="1" y="11"/>
                    <a:pt x="1" y="11"/>
                  </a:cubicBezTo>
                  <a:moveTo>
                    <a:pt x="14" y="0"/>
                  </a:moveTo>
                  <a:cubicBezTo>
                    <a:pt x="12" y="2"/>
                    <a:pt x="9" y="3"/>
                    <a:pt x="7" y="5"/>
                  </a:cubicBezTo>
                  <a:cubicBezTo>
                    <a:pt x="9" y="3"/>
                    <a:pt x="12" y="2"/>
                    <a:pt x="14" y="0"/>
                  </a:cubicBezTo>
                </a:path>
              </a:pathLst>
            </a:custGeom>
            <a:solidFill>
              <a:srgbClr val="E8E3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39" name="Freeform 232"/>
            <p:cNvSpPr>
              <a:spLocks/>
            </p:cNvSpPr>
            <p:nvPr/>
          </p:nvSpPr>
          <p:spPr bwMode="auto">
            <a:xfrm>
              <a:off x="4198756" y="4953000"/>
              <a:ext cx="334963" cy="374650"/>
            </a:xfrm>
            <a:custGeom>
              <a:avLst/>
              <a:gdLst>
                <a:gd name="T0" fmla="*/ 22 w 127"/>
                <a:gd name="T1" fmla="*/ 0 h 142"/>
                <a:gd name="T2" fmla="*/ 20 w 127"/>
                <a:gd name="T3" fmla="*/ 0 h 142"/>
                <a:gd name="T4" fmla="*/ 14 w 127"/>
                <a:gd name="T5" fmla="*/ 4 h 142"/>
                <a:gd name="T6" fmla="*/ 7 w 127"/>
                <a:gd name="T7" fmla="*/ 9 h 142"/>
                <a:gd name="T8" fmla="*/ 1 w 127"/>
                <a:gd name="T9" fmla="*/ 15 h 142"/>
                <a:gd name="T10" fmla="*/ 0 w 127"/>
                <a:gd name="T11" fmla="*/ 16 h 142"/>
                <a:gd name="T12" fmla="*/ 1 w 127"/>
                <a:gd name="T13" fmla="*/ 19 h 142"/>
                <a:gd name="T14" fmla="*/ 1 w 127"/>
                <a:gd name="T15" fmla="*/ 19 h 142"/>
                <a:gd name="T16" fmla="*/ 1 w 127"/>
                <a:gd name="T17" fmla="*/ 20 h 142"/>
                <a:gd name="T18" fmla="*/ 3 w 127"/>
                <a:gd name="T19" fmla="*/ 21 h 142"/>
                <a:gd name="T20" fmla="*/ 4 w 127"/>
                <a:gd name="T21" fmla="*/ 22 h 142"/>
                <a:gd name="T22" fmla="*/ 17 w 127"/>
                <a:gd name="T23" fmla="*/ 33 h 142"/>
                <a:gd name="T24" fmla="*/ 35 w 127"/>
                <a:gd name="T25" fmla="*/ 58 h 142"/>
                <a:gd name="T26" fmla="*/ 42 w 127"/>
                <a:gd name="T27" fmla="*/ 70 h 142"/>
                <a:gd name="T28" fmla="*/ 42 w 127"/>
                <a:gd name="T29" fmla="*/ 72 h 142"/>
                <a:gd name="T30" fmla="*/ 52 w 127"/>
                <a:gd name="T31" fmla="*/ 104 h 142"/>
                <a:gd name="T32" fmla="*/ 52 w 127"/>
                <a:gd name="T33" fmla="*/ 108 h 142"/>
                <a:gd name="T34" fmla="*/ 54 w 127"/>
                <a:gd name="T35" fmla="*/ 110 h 142"/>
                <a:gd name="T36" fmla="*/ 57 w 127"/>
                <a:gd name="T37" fmla="*/ 112 h 142"/>
                <a:gd name="T38" fmla="*/ 58 w 127"/>
                <a:gd name="T39" fmla="*/ 112 h 142"/>
                <a:gd name="T40" fmla="*/ 58 w 127"/>
                <a:gd name="T41" fmla="*/ 112 h 142"/>
                <a:gd name="T42" fmla="*/ 84 w 127"/>
                <a:gd name="T43" fmla="*/ 126 h 142"/>
                <a:gd name="T44" fmla="*/ 102 w 127"/>
                <a:gd name="T45" fmla="*/ 139 h 142"/>
                <a:gd name="T46" fmla="*/ 104 w 127"/>
                <a:gd name="T47" fmla="*/ 141 h 142"/>
                <a:gd name="T48" fmla="*/ 106 w 127"/>
                <a:gd name="T49" fmla="*/ 142 h 142"/>
                <a:gd name="T50" fmla="*/ 106 w 127"/>
                <a:gd name="T51" fmla="*/ 142 h 142"/>
                <a:gd name="T52" fmla="*/ 107 w 127"/>
                <a:gd name="T53" fmla="*/ 141 h 142"/>
                <a:gd name="T54" fmla="*/ 125 w 127"/>
                <a:gd name="T55" fmla="*/ 121 h 142"/>
                <a:gd name="T56" fmla="*/ 125 w 127"/>
                <a:gd name="T57" fmla="*/ 116 h 142"/>
                <a:gd name="T58" fmla="*/ 121 w 127"/>
                <a:gd name="T59" fmla="*/ 111 h 142"/>
                <a:gd name="T60" fmla="*/ 98 w 127"/>
                <a:gd name="T61" fmla="*/ 98 h 142"/>
                <a:gd name="T62" fmla="*/ 87 w 127"/>
                <a:gd name="T63" fmla="*/ 96 h 142"/>
                <a:gd name="T64" fmla="*/ 76 w 127"/>
                <a:gd name="T65" fmla="*/ 95 h 142"/>
                <a:gd name="T66" fmla="*/ 68 w 127"/>
                <a:gd name="T67" fmla="*/ 89 h 142"/>
                <a:gd name="T68" fmla="*/ 64 w 127"/>
                <a:gd name="T69" fmla="*/ 74 h 142"/>
                <a:gd name="T70" fmla="*/ 63 w 127"/>
                <a:gd name="T71" fmla="*/ 68 h 142"/>
                <a:gd name="T72" fmla="*/ 52 w 127"/>
                <a:gd name="T73" fmla="*/ 25 h 142"/>
                <a:gd name="T74" fmla="*/ 46 w 127"/>
                <a:gd name="T75" fmla="*/ 17 h 142"/>
                <a:gd name="T76" fmla="*/ 38 w 127"/>
                <a:gd name="T77" fmla="*/ 8 h 142"/>
                <a:gd name="T78" fmla="*/ 24 w 127"/>
                <a:gd name="T79" fmla="*/ 0 h 142"/>
                <a:gd name="T80" fmla="*/ 22 w 127"/>
                <a:gd name="T81" fmla="*/ 0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27" h="142">
                  <a:moveTo>
                    <a:pt x="22" y="0"/>
                  </a:moveTo>
                  <a:cubicBezTo>
                    <a:pt x="21" y="0"/>
                    <a:pt x="21" y="0"/>
                    <a:pt x="20" y="0"/>
                  </a:cubicBezTo>
                  <a:cubicBezTo>
                    <a:pt x="18" y="1"/>
                    <a:pt x="16" y="3"/>
                    <a:pt x="14" y="4"/>
                  </a:cubicBezTo>
                  <a:cubicBezTo>
                    <a:pt x="12" y="6"/>
                    <a:pt x="9" y="7"/>
                    <a:pt x="7" y="9"/>
                  </a:cubicBezTo>
                  <a:cubicBezTo>
                    <a:pt x="5" y="11"/>
                    <a:pt x="3" y="13"/>
                    <a:pt x="1" y="15"/>
                  </a:cubicBezTo>
                  <a:cubicBezTo>
                    <a:pt x="1" y="15"/>
                    <a:pt x="1" y="16"/>
                    <a:pt x="0" y="16"/>
                  </a:cubicBezTo>
                  <a:cubicBezTo>
                    <a:pt x="0" y="17"/>
                    <a:pt x="0" y="18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1" y="19"/>
                    <a:pt x="1" y="19"/>
                    <a:pt x="1" y="20"/>
                  </a:cubicBezTo>
                  <a:cubicBezTo>
                    <a:pt x="2" y="20"/>
                    <a:pt x="2" y="21"/>
                    <a:pt x="3" y="21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9" y="26"/>
                    <a:pt x="13" y="29"/>
                    <a:pt x="17" y="33"/>
                  </a:cubicBezTo>
                  <a:cubicBezTo>
                    <a:pt x="24" y="41"/>
                    <a:pt x="30" y="49"/>
                    <a:pt x="35" y="58"/>
                  </a:cubicBezTo>
                  <a:cubicBezTo>
                    <a:pt x="38" y="62"/>
                    <a:pt x="40" y="66"/>
                    <a:pt x="42" y="70"/>
                  </a:cubicBezTo>
                  <a:cubicBezTo>
                    <a:pt x="42" y="71"/>
                    <a:pt x="42" y="71"/>
                    <a:pt x="42" y="72"/>
                  </a:cubicBezTo>
                  <a:cubicBezTo>
                    <a:pt x="47" y="82"/>
                    <a:pt x="50" y="93"/>
                    <a:pt x="52" y="104"/>
                  </a:cubicBezTo>
                  <a:cubicBezTo>
                    <a:pt x="52" y="105"/>
                    <a:pt x="52" y="107"/>
                    <a:pt x="52" y="108"/>
                  </a:cubicBezTo>
                  <a:cubicBezTo>
                    <a:pt x="52" y="108"/>
                    <a:pt x="53" y="109"/>
                    <a:pt x="54" y="110"/>
                  </a:cubicBezTo>
                  <a:cubicBezTo>
                    <a:pt x="55" y="111"/>
                    <a:pt x="56" y="111"/>
                    <a:pt x="57" y="112"/>
                  </a:cubicBezTo>
                  <a:cubicBezTo>
                    <a:pt x="57" y="112"/>
                    <a:pt x="57" y="112"/>
                    <a:pt x="58" y="112"/>
                  </a:cubicBezTo>
                  <a:cubicBezTo>
                    <a:pt x="58" y="112"/>
                    <a:pt x="58" y="112"/>
                    <a:pt x="58" y="112"/>
                  </a:cubicBezTo>
                  <a:cubicBezTo>
                    <a:pt x="67" y="116"/>
                    <a:pt x="76" y="121"/>
                    <a:pt x="84" y="126"/>
                  </a:cubicBezTo>
                  <a:cubicBezTo>
                    <a:pt x="90" y="130"/>
                    <a:pt x="96" y="135"/>
                    <a:pt x="102" y="139"/>
                  </a:cubicBezTo>
                  <a:cubicBezTo>
                    <a:pt x="102" y="140"/>
                    <a:pt x="103" y="141"/>
                    <a:pt x="104" y="141"/>
                  </a:cubicBezTo>
                  <a:cubicBezTo>
                    <a:pt x="104" y="142"/>
                    <a:pt x="105" y="142"/>
                    <a:pt x="106" y="142"/>
                  </a:cubicBezTo>
                  <a:cubicBezTo>
                    <a:pt x="106" y="142"/>
                    <a:pt x="106" y="142"/>
                    <a:pt x="106" y="142"/>
                  </a:cubicBezTo>
                  <a:cubicBezTo>
                    <a:pt x="106" y="142"/>
                    <a:pt x="107" y="141"/>
                    <a:pt x="107" y="141"/>
                  </a:cubicBezTo>
                  <a:cubicBezTo>
                    <a:pt x="114" y="135"/>
                    <a:pt x="120" y="129"/>
                    <a:pt x="125" y="121"/>
                  </a:cubicBezTo>
                  <a:cubicBezTo>
                    <a:pt x="126" y="120"/>
                    <a:pt x="127" y="118"/>
                    <a:pt x="125" y="116"/>
                  </a:cubicBezTo>
                  <a:cubicBezTo>
                    <a:pt x="124" y="115"/>
                    <a:pt x="123" y="113"/>
                    <a:pt x="121" y="111"/>
                  </a:cubicBezTo>
                  <a:cubicBezTo>
                    <a:pt x="115" y="105"/>
                    <a:pt x="107" y="101"/>
                    <a:pt x="98" y="98"/>
                  </a:cubicBezTo>
                  <a:cubicBezTo>
                    <a:pt x="95" y="97"/>
                    <a:pt x="91" y="97"/>
                    <a:pt x="87" y="96"/>
                  </a:cubicBezTo>
                  <a:cubicBezTo>
                    <a:pt x="84" y="96"/>
                    <a:pt x="80" y="95"/>
                    <a:pt x="76" y="95"/>
                  </a:cubicBezTo>
                  <a:cubicBezTo>
                    <a:pt x="73" y="94"/>
                    <a:pt x="70" y="92"/>
                    <a:pt x="68" y="89"/>
                  </a:cubicBezTo>
                  <a:cubicBezTo>
                    <a:pt x="65" y="84"/>
                    <a:pt x="64" y="79"/>
                    <a:pt x="64" y="74"/>
                  </a:cubicBezTo>
                  <a:cubicBezTo>
                    <a:pt x="63" y="72"/>
                    <a:pt x="63" y="70"/>
                    <a:pt x="63" y="68"/>
                  </a:cubicBezTo>
                  <a:cubicBezTo>
                    <a:pt x="63" y="52"/>
                    <a:pt x="59" y="38"/>
                    <a:pt x="52" y="25"/>
                  </a:cubicBezTo>
                  <a:cubicBezTo>
                    <a:pt x="50" y="22"/>
                    <a:pt x="49" y="19"/>
                    <a:pt x="46" y="17"/>
                  </a:cubicBezTo>
                  <a:cubicBezTo>
                    <a:pt x="43" y="14"/>
                    <a:pt x="41" y="11"/>
                    <a:pt x="38" y="8"/>
                  </a:cubicBezTo>
                  <a:cubicBezTo>
                    <a:pt x="34" y="4"/>
                    <a:pt x="29" y="2"/>
                    <a:pt x="24" y="0"/>
                  </a:cubicBezTo>
                  <a:cubicBezTo>
                    <a:pt x="23" y="0"/>
                    <a:pt x="23" y="0"/>
                    <a:pt x="22" y="0"/>
                  </a:cubicBezTo>
                </a:path>
              </a:pathLst>
            </a:custGeom>
            <a:solidFill>
              <a:srgbClr val="CEC0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40" name="Freeform 233"/>
            <p:cNvSpPr>
              <a:spLocks noEditPoints="1"/>
            </p:cNvSpPr>
            <p:nvPr/>
          </p:nvSpPr>
          <p:spPr bwMode="auto">
            <a:xfrm>
              <a:off x="4222569" y="5729288"/>
              <a:ext cx="214313" cy="173038"/>
            </a:xfrm>
            <a:custGeom>
              <a:avLst/>
              <a:gdLst>
                <a:gd name="T0" fmla="*/ 0 w 81"/>
                <a:gd name="T1" fmla="*/ 65 h 65"/>
                <a:gd name="T2" fmla="*/ 6 w 81"/>
                <a:gd name="T3" fmla="*/ 65 h 65"/>
                <a:gd name="T4" fmla="*/ 12 w 81"/>
                <a:gd name="T5" fmla="*/ 65 h 65"/>
                <a:gd name="T6" fmla="*/ 6 w 81"/>
                <a:gd name="T7" fmla="*/ 65 h 65"/>
                <a:gd name="T8" fmla="*/ 0 w 81"/>
                <a:gd name="T9" fmla="*/ 65 h 65"/>
                <a:gd name="T10" fmla="*/ 55 w 81"/>
                <a:gd name="T11" fmla="*/ 13 h 65"/>
                <a:gd name="T12" fmla="*/ 47 w 81"/>
                <a:gd name="T13" fmla="*/ 21 h 65"/>
                <a:gd name="T14" fmla="*/ 38 w 81"/>
                <a:gd name="T15" fmla="*/ 34 h 65"/>
                <a:gd name="T16" fmla="*/ 43 w 81"/>
                <a:gd name="T17" fmla="*/ 26 h 65"/>
                <a:gd name="T18" fmla="*/ 53 w 81"/>
                <a:gd name="T19" fmla="*/ 15 h 65"/>
                <a:gd name="T20" fmla="*/ 55 w 81"/>
                <a:gd name="T21" fmla="*/ 13 h 65"/>
                <a:gd name="T22" fmla="*/ 81 w 81"/>
                <a:gd name="T23" fmla="*/ 0 h 65"/>
                <a:gd name="T24" fmla="*/ 77 w 81"/>
                <a:gd name="T25" fmla="*/ 1 h 65"/>
                <a:gd name="T26" fmla="*/ 70 w 81"/>
                <a:gd name="T27" fmla="*/ 3 h 65"/>
                <a:gd name="T28" fmla="*/ 76 w 81"/>
                <a:gd name="T29" fmla="*/ 2 h 65"/>
                <a:gd name="T30" fmla="*/ 81 w 81"/>
                <a:gd name="T31" fmla="*/ 0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81" h="65">
                  <a:moveTo>
                    <a:pt x="0" y="65"/>
                  </a:moveTo>
                  <a:cubicBezTo>
                    <a:pt x="2" y="65"/>
                    <a:pt x="4" y="65"/>
                    <a:pt x="6" y="65"/>
                  </a:cubicBezTo>
                  <a:cubicBezTo>
                    <a:pt x="8" y="65"/>
                    <a:pt x="10" y="65"/>
                    <a:pt x="12" y="65"/>
                  </a:cubicBezTo>
                  <a:cubicBezTo>
                    <a:pt x="10" y="65"/>
                    <a:pt x="8" y="65"/>
                    <a:pt x="6" y="65"/>
                  </a:cubicBezTo>
                  <a:cubicBezTo>
                    <a:pt x="4" y="65"/>
                    <a:pt x="2" y="65"/>
                    <a:pt x="0" y="65"/>
                  </a:cubicBezTo>
                  <a:moveTo>
                    <a:pt x="55" y="13"/>
                  </a:moveTo>
                  <a:cubicBezTo>
                    <a:pt x="52" y="15"/>
                    <a:pt x="50" y="18"/>
                    <a:pt x="47" y="21"/>
                  </a:cubicBezTo>
                  <a:cubicBezTo>
                    <a:pt x="44" y="25"/>
                    <a:pt x="41" y="29"/>
                    <a:pt x="38" y="34"/>
                  </a:cubicBezTo>
                  <a:cubicBezTo>
                    <a:pt x="40" y="31"/>
                    <a:pt x="41" y="28"/>
                    <a:pt x="43" y="26"/>
                  </a:cubicBezTo>
                  <a:cubicBezTo>
                    <a:pt x="46" y="22"/>
                    <a:pt x="49" y="18"/>
                    <a:pt x="53" y="15"/>
                  </a:cubicBezTo>
                  <a:cubicBezTo>
                    <a:pt x="53" y="14"/>
                    <a:pt x="54" y="13"/>
                    <a:pt x="55" y="13"/>
                  </a:cubicBezTo>
                  <a:moveTo>
                    <a:pt x="81" y="0"/>
                  </a:moveTo>
                  <a:cubicBezTo>
                    <a:pt x="80" y="1"/>
                    <a:pt x="79" y="1"/>
                    <a:pt x="77" y="1"/>
                  </a:cubicBezTo>
                  <a:cubicBezTo>
                    <a:pt x="75" y="2"/>
                    <a:pt x="73" y="2"/>
                    <a:pt x="70" y="3"/>
                  </a:cubicBezTo>
                  <a:cubicBezTo>
                    <a:pt x="72" y="3"/>
                    <a:pt x="74" y="2"/>
                    <a:pt x="76" y="2"/>
                  </a:cubicBezTo>
                  <a:cubicBezTo>
                    <a:pt x="78" y="1"/>
                    <a:pt x="79" y="1"/>
                    <a:pt x="81" y="0"/>
                  </a:cubicBezTo>
                </a:path>
              </a:pathLst>
            </a:custGeom>
            <a:solidFill>
              <a:srgbClr val="E8E3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41" name="Freeform 234"/>
            <p:cNvSpPr>
              <a:spLocks noEditPoints="1"/>
            </p:cNvSpPr>
            <p:nvPr/>
          </p:nvSpPr>
          <p:spPr bwMode="auto">
            <a:xfrm>
              <a:off x="4265431" y="5886450"/>
              <a:ext cx="25400" cy="15875"/>
            </a:xfrm>
            <a:custGeom>
              <a:avLst/>
              <a:gdLst>
                <a:gd name="T0" fmla="*/ 5 w 10"/>
                <a:gd name="T1" fmla="*/ 5 h 6"/>
                <a:gd name="T2" fmla="*/ 0 w 10"/>
                <a:gd name="T3" fmla="*/ 6 h 6"/>
                <a:gd name="T4" fmla="*/ 5 w 10"/>
                <a:gd name="T5" fmla="*/ 5 h 6"/>
                <a:gd name="T6" fmla="*/ 5 w 10"/>
                <a:gd name="T7" fmla="*/ 5 h 6"/>
                <a:gd name="T8" fmla="*/ 10 w 10"/>
                <a:gd name="T9" fmla="*/ 0 h 6"/>
                <a:gd name="T10" fmla="*/ 9 w 10"/>
                <a:gd name="T11" fmla="*/ 2 h 6"/>
                <a:gd name="T12" fmla="*/ 9 w 10"/>
                <a:gd name="T13" fmla="*/ 2 h 6"/>
                <a:gd name="T14" fmla="*/ 9 w 10"/>
                <a:gd name="T15" fmla="*/ 1 h 6"/>
                <a:gd name="T16" fmla="*/ 10 w 10"/>
                <a:gd name="T1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6">
                  <a:moveTo>
                    <a:pt x="5" y="5"/>
                  </a:moveTo>
                  <a:cubicBezTo>
                    <a:pt x="3" y="5"/>
                    <a:pt x="2" y="6"/>
                    <a:pt x="0" y="6"/>
                  </a:cubicBezTo>
                  <a:cubicBezTo>
                    <a:pt x="1" y="6"/>
                    <a:pt x="3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moveTo>
                    <a:pt x="10" y="0"/>
                  </a:moveTo>
                  <a:cubicBezTo>
                    <a:pt x="10" y="0"/>
                    <a:pt x="9" y="1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2"/>
                    <a:pt x="9" y="1"/>
                    <a:pt x="9" y="1"/>
                  </a:cubicBezTo>
                  <a:cubicBezTo>
                    <a:pt x="10" y="1"/>
                    <a:pt x="10" y="0"/>
                    <a:pt x="10" y="0"/>
                  </a:cubicBezTo>
                </a:path>
              </a:pathLst>
            </a:custGeom>
            <a:solidFill>
              <a:srgbClr val="0B16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42" name="Freeform 235"/>
            <p:cNvSpPr>
              <a:spLocks/>
            </p:cNvSpPr>
            <p:nvPr/>
          </p:nvSpPr>
          <p:spPr bwMode="auto">
            <a:xfrm>
              <a:off x="4201931" y="5716588"/>
              <a:ext cx="263525" cy="185738"/>
            </a:xfrm>
            <a:custGeom>
              <a:avLst/>
              <a:gdLst>
                <a:gd name="T0" fmla="*/ 97 w 100"/>
                <a:gd name="T1" fmla="*/ 0 h 70"/>
                <a:gd name="T2" fmla="*/ 92 w 100"/>
                <a:gd name="T3" fmla="*/ 0 h 70"/>
                <a:gd name="T4" fmla="*/ 85 w 100"/>
                <a:gd name="T5" fmla="*/ 1 h 70"/>
                <a:gd name="T6" fmla="*/ 42 w 100"/>
                <a:gd name="T7" fmla="*/ 13 h 70"/>
                <a:gd name="T8" fmla="*/ 17 w 100"/>
                <a:gd name="T9" fmla="*/ 35 h 70"/>
                <a:gd name="T10" fmla="*/ 3 w 100"/>
                <a:gd name="T11" fmla="*/ 56 h 70"/>
                <a:gd name="T12" fmla="*/ 0 w 100"/>
                <a:gd name="T13" fmla="*/ 66 h 70"/>
                <a:gd name="T14" fmla="*/ 3 w 100"/>
                <a:gd name="T15" fmla="*/ 70 h 70"/>
                <a:gd name="T16" fmla="*/ 8 w 100"/>
                <a:gd name="T17" fmla="*/ 70 h 70"/>
                <a:gd name="T18" fmla="*/ 14 w 100"/>
                <a:gd name="T19" fmla="*/ 70 h 70"/>
                <a:gd name="T20" fmla="*/ 20 w 100"/>
                <a:gd name="T21" fmla="*/ 70 h 70"/>
                <a:gd name="T22" fmla="*/ 24 w 100"/>
                <a:gd name="T23" fmla="*/ 70 h 70"/>
                <a:gd name="T24" fmla="*/ 29 w 100"/>
                <a:gd name="T25" fmla="*/ 69 h 70"/>
                <a:gd name="T26" fmla="*/ 33 w 100"/>
                <a:gd name="T27" fmla="*/ 66 h 70"/>
                <a:gd name="T28" fmla="*/ 33 w 100"/>
                <a:gd name="T29" fmla="*/ 66 h 70"/>
                <a:gd name="T30" fmla="*/ 34 w 100"/>
                <a:gd name="T31" fmla="*/ 64 h 70"/>
                <a:gd name="T32" fmla="*/ 40 w 100"/>
                <a:gd name="T33" fmla="*/ 49 h 70"/>
                <a:gd name="T34" fmla="*/ 46 w 100"/>
                <a:gd name="T35" fmla="*/ 39 h 70"/>
                <a:gd name="T36" fmla="*/ 55 w 100"/>
                <a:gd name="T37" fmla="*/ 26 h 70"/>
                <a:gd name="T38" fmla="*/ 63 w 100"/>
                <a:gd name="T39" fmla="*/ 18 h 70"/>
                <a:gd name="T40" fmla="*/ 78 w 100"/>
                <a:gd name="T41" fmla="*/ 8 h 70"/>
                <a:gd name="T42" fmla="*/ 85 w 100"/>
                <a:gd name="T43" fmla="*/ 6 h 70"/>
                <a:gd name="T44" fmla="*/ 89 w 100"/>
                <a:gd name="T45" fmla="*/ 5 h 70"/>
                <a:gd name="T46" fmla="*/ 100 w 100"/>
                <a:gd name="T47" fmla="*/ 3 h 70"/>
                <a:gd name="T48" fmla="*/ 100 w 100"/>
                <a:gd name="T49" fmla="*/ 2 h 70"/>
                <a:gd name="T50" fmla="*/ 100 w 100"/>
                <a:gd name="T51" fmla="*/ 1 h 70"/>
                <a:gd name="T52" fmla="*/ 97 w 100"/>
                <a:gd name="T53" fmla="*/ 0 h 70"/>
                <a:gd name="T54" fmla="*/ 97 w 100"/>
                <a:gd name="T55" fmla="*/ 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0" h="70">
                  <a:moveTo>
                    <a:pt x="97" y="0"/>
                  </a:moveTo>
                  <a:cubicBezTo>
                    <a:pt x="95" y="0"/>
                    <a:pt x="93" y="0"/>
                    <a:pt x="92" y="0"/>
                  </a:cubicBezTo>
                  <a:cubicBezTo>
                    <a:pt x="89" y="1"/>
                    <a:pt x="87" y="1"/>
                    <a:pt x="85" y="1"/>
                  </a:cubicBezTo>
                  <a:cubicBezTo>
                    <a:pt x="69" y="2"/>
                    <a:pt x="55" y="6"/>
                    <a:pt x="42" y="13"/>
                  </a:cubicBezTo>
                  <a:cubicBezTo>
                    <a:pt x="32" y="19"/>
                    <a:pt x="23" y="26"/>
                    <a:pt x="17" y="35"/>
                  </a:cubicBezTo>
                  <a:cubicBezTo>
                    <a:pt x="12" y="42"/>
                    <a:pt x="7" y="49"/>
                    <a:pt x="3" y="56"/>
                  </a:cubicBezTo>
                  <a:cubicBezTo>
                    <a:pt x="2" y="60"/>
                    <a:pt x="1" y="63"/>
                    <a:pt x="0" y="66"/>
                  </a:cubicBezTo>
                  <a:cubicBezTo>
                    <a:pt x="0" y="68"/>
                    <a:pt x="1" y="69"/>
                    <a:pt x="3" y="70"/>
                  </a:cubicBezTo>
                  <a:cubicBezTo>
                    <a:pt x="5" y="70"/>
                    <a:pt x="6" y="70"/>
                    <a:pt x="8" y="70"/>
                  </a:cubicBezTo>
                  <a:cubicBezTo>
                    <a:pt x="10" y="70"/>
                    <a:pt x="12" y="70"/>
                    <a:pt x="14" y="70"/>
                  </a:cubicBezTo>
                  <a:cubicBezTo>
                    <a:pt x="16" y="70"/>
                    <a:pt x="18" y="70"/>
                    <a:pt x="20" y="70"/>
                  </a:cubicBezTo>
                  <a:cubicBezTo>
                    <a:pt x="21" y="70"/>
                    <a:pt x="22" y="70"/>
                    <a:pt x="24" y="70"/>
                  </a:cubicBezTo>
                  <a:cubicBezTo>
                    <a:pt x="26" y="70"/>
                    <a:pt x="27" y="69"/>
                    <a:pt x="29" y="69"/>
                  </a:cubicBezTo>
                  <a:cubicBezTo>
                    <a:pt x="31" y="68"/>
                    <a:pt x="32" y="67"/>
                    <a:pt x="33" y="66"/>
                  </a:cubicBezTo>
                  <a:cubicBezTo>
                    <a:pt x="33" y="66"/>
                    <a:pt x="33" y="66"/>
                    <a:pt x="33" y="66"/>
                  </a:cubicBezTo>
                  <a:cubicBezTo>
                    <a:pt x="33" y="65"/>
                    <a:pt x="34" y="64"/>
                    <a:pt x="34" y="64"/>
                  </a:cubicBezTo>
                  <a:cubicBezTo>
                    <a:pt x="36" y="59"/>
                    <a:pt x="38" y="54"/>
                    <a:pt x="40" y="49"/>
                  </a:cubicBezTo>
                  <a:cubicBezTo>
                    <a:pt x="42" y="46"/>
                    <a:pt x="44" y="42"/>
                    <a:pt x="46" y="39"/>
                  </a:cubicBezTo>
                  <a:cubicBezTo>
                    <a:pt x="49" y="34"/>
                    <a:pt x="52" y="30"/>
                    <a:pt x="55" y="26"/>
                  </a:cubicBezTo>
                  <a:cubicBezTo>
                    <a:pt x="58" y="23"/>
                    <a:pt x="60" y="20"/>
                    <a:pt x="63" y="18"/>
                  </a:cubicBezTo>
                  <a:cubicBezTo>
                    <a:pt x="68" y="14"/>
                    <a:pt x="73" y="10"/>
                    <a:pt x="78" y="8"/>
                  </a:cubicBezTo>
                  <a:cubicBezTo>
                    <a:pt x="81" y="7"/>
                    <a:pt x="83" y="7"/>
                    <a:pt x="85" y="6"/>
                  </a:cubicBezTo>
                  <a:cubicBezTo>
                    <a:pt x="87" y="6"/>
                    <a:pt x="88" y="6"/>
                    <a:pt x="89" y="5"/>
                  </a:cubicBezTo>
                  <a:cubicBezTo>
                    <a:pt x="93" y="4"/>
                    <a:pt x="96" y="4"/>
                    <a:pt x="100" y="3"/>
                  </a:cubicBezTo>
                  <a:cubicBezTo>
                    <a:pt x="100" y="2"/>
                    <a:pt x="100" y="2"/>
                    <a:pt x="100" y="2"/>
                  </a:cubicBezTo>
                  <a:cubicBezTo>
                    <a:pt x="100" y="2"/>
                    <a:pt x="100" y="1"/>
                    <a:pt x="100" y="1"/>
                  </a:cubicBezTo>
                  <a:cubicBezTo>
                    <a:pt x="99" y="1"/>
                    <a:pt x="98" y="0"/>
                    <a:pt x="97" y="0"/>
                  </a:cubicBezTo>
                  <a:cubicBezTo>
                    <a:pt x="97" y="0"/>
                    <a:pt x="97" y="0"/>
                    <a:pt x="97" y="0"/>
                  </a:cubicBezTo>
                </a:path>
              </a:pathLst>
            </a:custGeom>
            <a:solidFill>
              <a:srgbClr val="CEC0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43" name="Freeform 236"/>
            <p:cNvSpPr>
              <a:spLocks noEditPoints="1"/>
            </p:cNvSpPr>
            <p:nvPr/>
          </p:nvSpPr>
          <p:spPr bwMode="auto">
            <a:xfrm>
              <a:off x="4033656" y="6519863"/>
              <a:ext cx="160338" cy="155575"/>
            </a:xfrm>
            <a:custGeom>
              <a:avLst/>
              <a:gdLst>
                <a:gd name="T0" fmla="*/ 18 w 61"/>
                <a:gd name="T1" fmla="*/ 58 h 59"/>
                <a:gd name="T2" fmla="*/ 20 w 61"/>
                <a:gd name="T3" fmla="*/ 58 h 59"/>
                <a:gd name="T4" fmla="*/ 22 w 61"/>
                <a:gd name="T5" fmla="*/ 59 h 59"/>
                <a:gd name="T6" fmla="*/ 22 w 61"/>
                <a:gd name="T7" fmla="*/ 59 h 59"/>
                <a:gd name="T8" fmla="*/ 18 w 61"/>
                <a:gd name="T9" fmla="*/ 58 h 59"/>
                <a:gd name="T10" fmla="*/ 61 w 61"/>
                <a:gd name="T11" fmla="*/ 48 h 59"/>
                <a:gd name="T12" fmla="*/ 61 w 61"/>
                <a:gd name="T13" fmla="*/ 49 h 59"/>
                <a:gd name="T14" fmla="*/ 52 w 61"/>
                <a:gd name="T15" fmla="*/ 53 h 59"/>
                <a:gd name="T16" fmla="*/ 60 w 61"/>
                <a:gd name="T17" fmla="*/ 49 h 59"/>
                <a:gd name="T18" fmla="*/ 61 w 61"/>
                <a:gd name="T19" fmla="*/ 48 h 59"/>
                <a:gd name="T20" fmla="*/ 58 w 61"/>
                <a:gd name="T21" fmla="*/ 42 h 59"/>
                <a:gd name="T22" fmla="*/ 60 w 61"/>
                <a:gd name="T23" fmla="*/ 44 h 59"/>
                <a:gd name="T24" fmla="*/ 61 w 61"/>
                <a:gd name="T25" fmla="*/ 46 h 59"/>
                <a:gd name="T26" fmla="*/ 61 w 61"/>
                <a:gd name="T27" fmla="*/ 46 h 59"/>
                <a:gd name="T28" fmla="*/ 61 w 61"/>
                <a:gd name="T29" fmla="*/ 46 h 59"/>
                <a:gd name="T30" fmla="*/ 58 w 61"/>
                <a:gd name="T31" fmla="*/ 42 h 59"/>
                <a:gd name="T32" fmla="*/ 3 w 61"/>
                <a:gd name="T33" fmla="*/ 39 h 59"/>
                <a:gd name="T34" fmla="*/ 1 w 61"/>
                <a:gd name="T35" fmla="*/ 44 h 59"/>
                <a:gd name="T36" fmla="*/ 0 w 61"/>
                <a:gd name="T37" fmla="*/ 47 h 59"/>
                <a:gd name="T38" fmla="*/ 0 w 61"/>
                <a:gd name="T39" fmla="*/ 46 h 59"/>
                <a:gd name="T40" fmla="*/ 3 w 61"/>
                <a:gd name="T41" fmla="*/ 39 h 59"/>
                <a:gd name="T42" fmla="*/ 15 w 61"/>
                <a:gd name="T43" fmla="*/ 0 h 59"/>
                <a:gd name="T44" fmla="*/ 16 w 61"/>
                <a:gd name="T45" fmla="*/ 0 h 59"/>
                <a:gd name="T46" fmla="*/ 18 w 61"/>
                <a:gd name="T47" fmla="*/ 1 h 59"/>
                <a:gd name="T48" fmla="*/ 23 w 61"/>
                <a:gd name="T49" fmla="*/ 2 h 59"/>
                <a:gd name="T50" fmla="*/ 15 w 61"/>
                <a:gd name="T51" fmla="*/ 0 h 59"/>
                <a:gd name="T52" fmla="*/ 11 w 61"/>
                <a:gd name="T53" fmla="*/ 0 h 59"/>
                <a:gd name="T54" fmla="*/ 9 w 61"/>
                <a:gd name="T55" fmla="*/ 2 h 59"/>
                <a:gd name="T56" fmla="*/ 9 w 61"/>
                <a:gd name="T57" fmla="*/ 2 h 59"/>
                <a:gd name="T58" fmla="*/ 12 w 61"/>
                <a:gd name="T59" fmla="*/ 0 h 59"/>
                <a:gd name="T60" fmla="*/ 12 w 61"/>
                <a:gd name="T61" fmla="*/ 0 h 59"/>
                <a:gd name="T62" fmla="*/ 11 w 61"/>
                <a:gd name="T63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61" h="59">
                  <a:moveTo>
                    <a:pt x="18" y="58"/>
                  </a:moveTo>
                  <a:cubicBezTo>
                    <a:pt x="19" y="58"/>
                    <a:pt x="20" y="58"/>
                    <a:pt x="20" y="58"/>
                  </a:cubicBezTo>
                  <a:cubicBezTo>
                    <a:pt x="21" y="59"/>
                    <a:pt x="22" y="59"/>
                    <a:pt x="22" y="59"/>
                  </a:cubicBezTo>
                  <a:cubicBezTo>
                    <a:pt x="22" y="59"/>
                    <a:pt x="22" y="59"/>
                    <a:pt x="22" y="59"/>
                  </a:cubicBezTo>
                  <a:cubicBezTo>
                    <a:pt x="21" y="58"/>
                    <a:pt x="19" y="58"/>
                    <a:pt x="18" y="58"/>
                  </a:cubicBezTo>
                  <a:moveTo>
                    <a:pt x="61" y="48"/>
                  </a:moveTo>
                  <a:cubicBezTo>
                    <a:pt x="61" y="48"/>
                    <a:pt x="61" y="49"/>
                    <a:pt x="61" y="49"/>
                  </a:cubicBezTo>
                  <a:cubicBezTo>
                    <a:pt x="58" y="51"/>
                    <a:pt x="55" y="52"/>
                    <a:pt x="52" y="53"/>
                  </a:cubicBezTo>
                  <a:cubicBezTo>
                    <a:pt x="55" y="52"/>
                    <a:pt x="58" y="51"/>
                    <a:pt x="60" y="49"/>
                  </a:cubicBezTo>
                  <a:cubicBezTo>
                    <a:pt x="61" y="49"/>
                    <a:pt x="61" y="48"/>
                    <a:pt x="61" y="48"/>
                  </a:cubicBezTo>
                  <a:moveTo>
                    <a:pt x="58" y="42"/>
                  </a:moveTo>
                  <a:cubicBezTo>
                    <a:pt x="59" y="42"/>
                    <a:pt x="60" y="43"/>
                    <a:pt x="60" y="44"/>
                  </a:cubicBezTo>
                  <a:cubicBezTo>
                    <a:pt x="61" y="45"/>
                    <a:pt x="61" y="46"/>
                    <a:pt x="61" y="46"/>
                  </a:cubicBezTo>
                  <a:cubicBezTo>
                    <a:pt x="61" y="46"/>
                    <a:pt x="61" y="46"/>
                    <a:pt x="61" y="46"/>
                  </a:cubicBezTo>
                  <a:cubicBezTo>
                    <a:pt x="61" y="46"/>
                    <a:pt x="61" y="46"/>
                    <a:pt x="61" y="46"/>
                  </a:cubicBezTo>
                  <a:cubicBezTo>
                    <a:pt x="61" y="44"/>
                    <a:pt x="59" y="43"/>
                    <a:pt x="58" y="42"/>
                  </a:cubicBezTo>
                  <a:moveTo>
                    <a:pt x="3" y="39"/>
                  </a:moveTo>
                  <a:cubicBezTo>
                    <a:pt x="2" y="41"/>
                    <a:pt x="1" y="43"/>
                    <a:pt x="1" y="44"/>
                  </a:cubicBezTo>
                  <a:cubicBezTo>
                    <a:pt x="0" y="45"/>
                    <a:pt x="0" y="46"/>
                    <a:pt x="0" y="47"/>
                  </a:cubicBezTo>
                  <a:cubicBezTo>
                    <a:pt x="0" y="47"/>
                    <a:pt x="0" y="46"/>
                    <a:pt x="0" y="46"/>
                  </a:cubicBezTo>
                  <a:cubicBezTo>
                    <a:pt x="1" y="44"/>
                    <a:pt x="2" y="41"/>
                    <a:pt x="3" y="39"/>
                  </a:cubicBezTo>
                  <a:moveTo>
                    <a:pt x="15" y="0"/>
                  </a:moveTo>
                  <a:cubicBezTo>
                    <a:pt x="15" y="0"/>
                    <a:pt x="15" y="0"/>
                    <a:pt x="16" y="0"/>
                  </a:cubicBezTo>
                  <a:cubicBezTo>
                    <a:pt x="16" y="1"/>
                    <a:pt x="17" y="1"/>
                    <a:pt x="18" y="1"/>
                  </a:cubicBezTo>
                  <a:cubicBezTo>
                    <a:pt x="19" y="1"/>
                    <a:pt x="21" y="1"/>
                    <a:pt x="23" y="2"/>
                  </a:cubicBezTo>
                  <a:cubicBezTo>
                    <a:pt x="20" y="1"/>
                    <a:pt x="18" y="1"/>
                    <a:pt x="15" y="0"/>
                  </a:cubicBezTo>
                  <a:moveTo>
                    <a:pt x="11" y="0"/>
                  </a:moveTo>
                  <a:cubicBezTo>
                    <a:pt x="10" y="0"/>
                    <a:pt x="9" y="1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0"/>
                    <a:pt x="10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1" y="0"/>
                    <a:pt x="11" y="0"/>
                  </a:cubicBezTo>
                </a:path>
              </a:pathLst>
            </a:custGeom>
            <a:solidFill>
              <a:srgbClr val="E8E3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44" name="Freeform 237"/>
            <p:cNvSpPr>
              <a:spLocks/>
            </p:cNvSpPr>
            <p:nvPr/>
          </p:nvSpPr>
          <p:spPr bwMode="auto">
            <a:xfrm>
              <a:off x="4027306" y="6519863"/>
              <a:ext cx="169863" cy="155575"/>
            </a:xfrm>
            <a:custGeom>
              <a:avLst/>
              <a:gdLst>
                <a:gd name="T0" fmla="*/ 14 w 64"/>
                <a:gd name="T1" fmla="*/ 0 h 59"/>
                <a:gd name="T2" fmla="*/ 11 w 64"/>
                <a:gd name="T3" fmla="*/ 2 h 59"/>
                <a:gd name="T4" fmla="*/ 10 w 64"/>
                <a:gd name="T5" fmla="*/ 6 h 59"/>
                <a:gd name="T6" fmla="*/ 5 w 64"/>
                <a:gd name="T7" fmla="*/ 39 h 59"/>
                <a:gd name="T8" fmla="*/ 2 w 64"/>
                <a:gd name="T9" fmla="*/ 46 h 59"/>
                <a:gd name="T10" fmla="*/ 2 w 64"/>
                <a:gd name="T11" fmla="*/ 47 h 59"/>
                <a:gd name="T12" fmla="*/ 7 w 64"/>
                <a:gd name="T13" fmla="*/ 54 h 59"/>
                <a:gd name="T14" fmla="*/ 20 w 64"/>
                <a:gd name="T15" fmla="*/ 58 h 59"/>
                <a:gd name="T16" fmla="*/ 24 w 64"/>
                <a:gd name="T17" fmla="*/ 59 h 59"/>
                <a:gd name="T18" fmla="*/ 24 w 64"/>
                <a:gd name="T19" fmla="*/ 59 h 59"/>
                <a:gd name="T20" fmla="*/ 27 w 64"/>
                <a:gd name="T21" fmla="*/ 59 h 59"/>
                <a:gd name="T22" fmla="*/ 31 w 64"/>
                <a:gd name="T23" fmla="*/ 59 h 59"/>
                <a:gd name="T24" fmla="*/ 52 w 64"/>
                <a:gd name="T25" fmla="*/ 54 h 59"/>
                <a:gd name="T26" fmla="*/ 54 w 64"/>
                <a:gd name="T27" fmla="*/ 53 h 59"/>
                <a:gd name="T28" fmla="*/ 63 w 64"/>
                <a:gd name="T29" fmla="*/ 49 h 59"/>
                <a:gd name="T30" fmla="*/ 63 w 64"/>
                <a:gd name="T31" fmla="*/ 48 h 59"/>
                <a:gd name="T32" fmla="*/ 63 w 64"/>
                <a:gd name="T33" fmla="*/ 46 h 59"/>
                <a:gd name="T34" fmla="*/ 63 w 64"/>
                <a:gd name="T35" fmla="*/ 46 h 59"/>
                <a:gd name="T36" fmla="*/ 62 w 64"/>
                <a:gd name="T37" fmla="*/ 44 h 59"/>
                <a:gd name="T38" fmla="*/ 60 w 64"/>
                <a:gd name="T39" fmla="*/ 42 h 59"/>
                <a:gd name="T40" fmla="*/ 58 w 64"/>
                <a:gd name="T41" fmla="*/ 40 h 59"/>
                <a:gd name="T42" fmla="*/ 56 w 64"/>
                <a:gd name="T43" fmla="*/ 39 h 59"/>
                <a:gd name="T44" fmla="*/ 54 w 64"/>
                <a:gd name="T45" fmla="*/ 39 h 59"/>
                <a:gd name="T46" fmla="*/ 53 w 64"/>
                <a:gd name="T47" fmla="*/ 39 h 59"/>
                <a:gd name="T48" fmla="*/ 50 w 64"/>
                <a:gd name="T49" fmla="*/ 39 h 59"/>
                <a:gd name="T50" fmla="*/ 42 w 64"/>
                <a:gd name="T51" fmla="*/ 37 h 59"/>
                <a:gd name="T52" fmla="*/ 37 w 64"/>
                <a:gd name="T53" fmla="*/ 33 h 59"/>
                <a:gd name="T54" fmla="*/ 33 w 64"/>
                <a:gd name="T55" fmla="*/ 28 h 59"/>
                <a:gd name="T56" fmla="*/ 32 w 64"/>
                <a:gd name="T57" fmla="*/ 22 h 59"/>
                <a:gd name="T58" fmla="*/ 33 w 64"/>
                <a:gd name="T59" fmla="*/ 9 h 59"/>
                <a:gd name="T60" fmla="*/ 32 w 64"/>
                <a:gd name="T61" fmla="*/ 6 h 59"/>
                <a:gd name="T62" fmla="*/ 29 w 64"/>
                <a:gd name="T63" fmla="*/ 3 h 59"/>
                <a:gd name="T64" fmla="*/ 25 w 64"/>
                <a:gd name="T65" fmla="*/ 2 h 59"/>
                <a:gd name="T66" fmla="*/ 20 w 64"/>
                <a:gd name="T67" fmla="*/ 1 h 59"/>
                <a:gd name="T68" fmla="*/ 18 w 64"/>
                <a:gd name="T69" fmla="*/ 0 h 59"/>
                <a:gd name="T70" fmla="*/ 17 w 64"/>
                <a:gd name="T71" fmla="*/ 0 h 59"/>
                <a:gd name="T72" fmla="*/ 14 w 64"/>
                <a:gd name="T73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64" h="59">
                  <a:moveTo>
                    <a:pt x="14" y="0"/>
                  </a:moveTo>
                  <a:cubicBezTo>
                    <a:pt x="12" y="0"/>
                    <a:pt x="11" y="0"/>
                    <a:pt x="11" y="2"/>
                  </a:cubicBezTo>
                  <a:cubicBezTo>
                    <a:pt x="10" y="3"/>
                    <a:pt x="10" y="5"/>
                    <a:pt x="10" y="6"/>
                  </a:cubicBezTo>
                  <a:cubicBezTo>
                    <a:pt x="10" y="18"/>
                    <a:pt x="8" y="29"/>
                    <a:pt x="5" y="39"/>
                  </a:cubicBezTo>
                  <a:cubicBezTo>
                    <a:pt x="4" y="41"/>
                    <a:pt x="3" y="44"/>
                    <a:pt x="2" y="46"/>
                  </a:cubicBezTo>
                  <a:cubicBezTo>
                    <a:pt x="2" y="46"/>
                    <a:pt x="2" y="47"/>
                    <a:pt x="2" y="47"/>
                  </a:cubicBezTo>
                  <a:cubicBezTo>
                    <a:pt x="0" y="51"/>
                    <a:pt x="1" y="52"/>
                    <a:pt x="7" y="54"/>
                  </a:cubicBezTo>
                  <a:cubicBezTo>
                    <a:pt x="12" y="55"/>
                    <a:pt x="16" y="56"/>
                    <a:pt x="20" y="58"/>
                  </a:cubicBezTo>
                  <a:cubicBezTo>
                    <a:pt x="21" y="58"/>
                    <a:pt x="23" y="58"/>
                    <a:pt x="24" y="59"/>
                  </a:cubicBezTo>
                  <a:cubicBezTo>
                    <a:pt x="24" y="59"/>
                    <a:pt x="24" y="59"/>
                    <a:pt x="24" y="59"/>
                  </a:cubicBezTo>
                  <a:cubicBezTo>
                    <a:pt x="25" y="59"/>
                    <a:pt x="26" y="59"/>
                    <a:pt x="27" y="59"/>
                  </a:cubicBezTo>
                  <a:cubicBezTo>
                    <a:pt x="29" y="59"/>
                    <a:pt x="30" y="59"/>
                    <a:pt x="31" y="59"/>
                  </a:cubicBezTo>
                  <a:cubicBezTo>
                    <a:pt x="38" y="58"/>
                    <a:pt x="45" y="56"/>
                    <a:pt x="52" y="54"/>
                  </a:cubicBezTo>
                  <a:cubicBezTo>
                    <a:pt x="53" y="54"/>
                    <a:pt x="53" y="53"/>
                    <a:pt x="54" y="53"/>
                  </a:cubicBezTo>
                  <a:cubicBezTo>
                    <a:pt x="57" y="52"/>
                    <a:pt x="60" y="51"/>
                    <a:pt x="63" y="49"/>
                  </a:cubicBezTo>
                  <a:cubicBezTo>
                    <a:pt x="63" y="49"/>
                    <a:pt x="63" y="48"/>
                    <a:pt x="63" y="48"/>
                  </a:cubicBezTo>
                  <a:cubicBezTo>
                    <a:pt x="64" y="48"/>
                    <a:pt x="64" y="47"/>
                    <a:pt x="63" y="46"/>
                  </a:cubicBezTo>
                  <a:cubicBezTo>
                    <a:pt x="63" y="46"/>
                    <a:pt x="63" y="46"/>
                    <a:pt x="63" y="46"/>
                  </a:cubicBezTo>
                  <a:cubicBezTo>
                    <a:pt x="63" y="46"/>
                    <a:pt x="63" y="45"/>
                    <a:pt x="62" y="44"/>
                  </a:cubicBezTo>
                  <a:cubicBezTo>
                    <a:pt x="62" y="43"/>
                    <a:pt x="61" y="42"/>
                    <a:pt x="60" y="42"/>
                  </a:cubicBezTo>
                  <a:cubicBezTo>
                    <a:pt x="60" y="41"/>
                    <a:pt x="59" y="41"/>
                    <a:pt x="58" y="40"/>
                  </a:cubicBezTo>
                  <a:cubicBezTo>
                    <a:pt x="58" y="40"/>
                    <a:pt x="57" y="39"/>
                    <a:pt x="56" y="39"/>
                  </a:cubicBezTo>
                  <a:cubicBezTo>
                    <a:pt x="55" y="39"/>
                    <a:pt x="55" y="39"/>
                    <a:pt x="54" y="39"/>
                  </a:cubicBezTo>
                  <a:cubicBezTo>
                    <a:pt x="53" y="39"/>
                    <a:pt x="53" y="39"/>
                    <a:pt x="53" y="39"/>
                  </a:cubicBezTo>
                  <a:cubicBezTo>
                    <a:pt x="52" y="39"/>
                    <a:pt x="51" y="39"/>
                    <a:pt x="50" y="39"/>
                  </a:cubicBezTo>
                  <a:cubicBezTo>
                    <a:pt x="47" y="39"/>
                    <a:pt x="44" y="39"/>
                    <a:pt x="42" y="37"/>
                  </a:cubicBezTo>
                  <a:cubicBezTo>
                    <a:pt x="40" y="37"/>
                    <a:pt x="38" y="35"/>
                    <a:pt x="37" y="33"/>
                  </a:cubicBezTo>
                  <a:cubicBezTo>
                    <a:pt x="36" y="32"/>
                    <a:pt x="35" y="30"/>
                    <a:pt x="33" y="28"/>
                  </a:cubicBezTo>
                  <a:cubicBezTo>
                    <a:pt x="32" y="26"/>
                    <a:pt x="32" y="24"/>
                    <a:pt x="32" y="22"/>
                  </a:cubicBezTo>
                  <a:cubicBezTo>
                    <a:pt x="33" y="18"/>
                    <a:pt x="33" y="14"/>
                    <a:pt x="33" y="9"/>
                  </a:cubicBezTo>
                  <a:cubicBezTo>
                    <a:pt x="33" y="8"/>
                    <a:pt x="32" y="7"/>
                    <a:pt x="32" y="6"/>
                  </a:cubicBezTo>
                  <a:cubicBezTo>
                    <a:pt x="31" y="4"/>
                    <a:pt x="30" y="3"/>
                    <a:pt x="29" y="3"/>
                  </a:cubicBezTo>
                  <a:cubicBezTo>
                    <a:pt x="28" y="2"/>
                    <a:pt x="26" y="2"/>
                    <a:pt x="25" y="2"/>
                  </a:cubicBezTo>
                  <a:cubicBezTo>
                    <a:pt x="23" y="1"/>
                    <a:pt x="21" y="1"/>
                    <a:pt x="20" y="1"/>
                  </a:cubicBezTo>
                  <a:cubicBezTo>
                    <a:pt x="19" y="1"/>
                    <a:pt x="18" y="1"/>
                    <a:pt x="18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6" y="0"/>
                    <a:pt x="15" y="0"/>
                    <a:pt x="14" y="0"/>
                  </a:cubicBezTo>
                </a:path>
              </a:pathLst>
            </a:custGeom>
            <a:solidFill>
              <a:srgbClr val="CEC0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45" name="Freeform 238"/>
            <p:cNvSpPr>
              <a:spLocks noEditPoints="1"/>
            </p:cNvSpPr>
            <p:nvPr/>
          </p:nvSpPr>
          <p:spPr bwMode="auto">
            <a:xfrm>
              <a:off x="4125731" y="6731000"/>
              <a:ext cx="80963" cy="79375"/>
            </a:xfrm>
            <a:custGeom>
              <a:avLst/>
              <a:gdLst>
                <a:gd name="T0" fmla="*/ 20 w 31"/>
                <a:gd name="T1" fmla="*/ 29 h 30"/>
                <a:gd name="T2" fmla="*/ 20 w 31"/>
                <a:gd name="T3" fmla="*/ 30 h 30"/>
                <a:gd name="T4" fmla="*/ 20 w 31"/>
                <a:gd name="T5" fmla="*/ 30 h 30"/>
                <a:gd name="T6" fmla="*/ 20 w 31"/>
                <a:gd name="T7" fmla="*/ 29 h 30"/>
                <a:gd name="T8" fmla="*/ 20 w 31"/>
                <a:gd name="T9" fmla="*/ 29 h 30"/>
                <a:gd name="T10" fmla="*/ 16 w 31"/>
                <a:gd name="T11" fmla="*/ 27 h 30"/>
                <a:gd name="T12" fmla="*/ 16 w 31"/>
                <a:gd name="T13" fmla="*/ 27 h 30"/>
                <a:gd name="T14" fmla="*/ 17 w 31"/>
                <a:gd name="T15" fmla="*/ 29 h 30"/>
                <a:gd name="T16" fmla="*/ 16 w 31"/>
                <a:gd name="T17" fmla="*/ 27 h 30"/>
                <a:gd name="T18" fmla="*/ 31 w 31"/>
                <a:gd name="T19" fmla="*/ 14 h 30"/>
                <a:gd name="T20" fmla="*/ 30 w 31"/>
                <a:gd name="T21" fmla="*/ 18 h 30"/>
                <a:gd name="T22" fmla="*/ 29 w 31"/>
                <a:gd name="T23" fmla="*/ 22 h 30"/>
                <a:gd name="T24" fmla="*/ 30 w 31"/>
                <a:gd name="T25" fmla="*/ 18 h 30"/>
                <a:gd name="T26" fmla="*/ 31 w 31"/>
                <a:gd name="T27" fmla="*/ 14 h 30"/>
                <a:gd name="T28" fmla="*/ 0 w 31"/>
                <a:gd name="T29" fmla="*/ 13 h 30"/>
                <a:gd name="T30" fmla="*/ 1 w 31"/>
                <a:gd name="T31" fmla="*/ 14 h 30"/>
                <a:gd name="T32" fmla="*/ 9 w 31"/>
                <a:gd name="T33" fmla="*/ 20 h 30"/>
                <a:gd name="T34" fmla="*/ 0 w 31"/>
                <a:gd name="T35" fmla="*/ 13 h 30"/>
                <a:gd name="T36" fmla="*/ 20 w 31"/>
                <a:gd name="T37" fmla="*/ 0 h 30"/>
                <a:gd name="T38" fmla="*/ 26 w 31"/>
                <a:gd name="T39" fmla="*/ 5 h 30"/>
                <a:gd name="T40" fmla="*/ 20 w 31"/>
                <a:gd name="T41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1" h="30">
                  <a:moveTo>
                    <a:pt x="20" y="29"/>
                  </a:moveTo>
                  <a:cubicBezTo>
                    <a:pt x="20" y="29"/>
                    <a:pt x="20" y="29"/>
                    <a:pt x="20" y="30"/>
                  </a:cubicBezTo>
                  <a:cubicBezTo>
                    <a:pt x="20" y="30"/>
                    <a:pt x="20" y="30"/>
                    <a:pt x="20" y="30"/>
                  </a:cubicBezTo>
                  <a:cubicBezTo>
                    <a:pt x="20" y="30"/>
                    <a:pt x="20" y="29"/>
                    <a:pt x="20" y="29"/>
                  </a:cubicBezTo>
                  <a:cubicBezTo>
                    <a:pt x="20" y="29"/>
                    <a:pt x="20" y="29"/>
                    <a:pt x="20" y="29"/>
                  </a:cubicBezTo>
                  <a:moveTo>
                    <a:pt x="16" y="27"/>
                  </a:moveTo>
                  <a:cubicBezTo>
                    <a:pt x="16" y="27"/>
                    <a:pt x="16" y="27"/>
                    <a:pt x="16" y="27"/>
                  </a:cubicBezTo>
                  <a:cubicBezTo>
                    <a:pt x="16" y="28"/>
                    <a:pt x="17" y="28"/>
                    <a:pt x="17" y="29"/>
                  </a:cubicBezTo>
                  <a:cubicBezTo>
                    <a:pt x="17" y="28"/>
                    <a:pt x="16" y="28"/>
                    <a:pt x="16" y="27"/>
                  </a:cubicBezTo>
                  <a:moveTo>
                    <a:pt x="31" y="14"/>
                  </a:moveTo>
                  <a:cubicBezTo>
                    <a:pt x="31" y="15"/>
                    <a:pt x="31" y="17"/>
                    <a:pt x="30" y="18"/>
                  </a:cubicBezTo>
                  <a:cubicBezTo>
                    <a:pt x="30" y="20"/>
                    <a:pt x="29" y="21"/>
                    <a:pt x="29" y="22"/>
                  </a:cubicBezTo>
                  <a:cubicBezTo>
                    <a:pt x="29" y="21"/>
                    <a:pt x="30" y="20"/>
                    <a:pt x="30" y="18"/>
                  </a:cubicBezTo>
                  <a:cubicBezTo>
                    <a:pt x="31" y="17"/>
                    <a:pt x="31" y="15"/>
                    <a:pt x="31" y="14"/>
                  </a:cubicBezTo>
                  <a:moveTo>
                    <a:pt x="0" y="13"/>
                  </a:moveTo>
                  <a:cubicBezTo>
                    <a:pt x="1" y="13"/>
                    <a:pt x="1" y="14"/>
                    <a:pt x="1" y="14"/>
                  </a:cubicBezTo>
                  <a:cubicBezTo>
                    <a:pt x="4" y="16"/>
                    <a:pt x="7" y="17"/>
                    <a:pt x="9" y="20"/>
                  </a:cubicBezTo>
                  <a:cubicBezTo>
                    <a:pt x="6" y="17"/>
                    <a:pt x="3" y="15"/>
                    <a:pt x="0" y="13"/>
                  </a:cubicBezTo>
                  <a:moveTo>
                    <a:pt x="20" y="0"/>
                  </a:moveTo>
                  <a:cubicBezTo>
                    <a:pt x="22" y="2"/>
                    <a:pt x="24" y="4"/>
                    <a:pt x="26" y="5"/>
                  </a:cubicBezTo>
                  <a:cubicBezTo>
                    <a:pt x="24" y="3"/>
                    <a:pt x="22" y="2"/>
                    <a:pt x="20" y="0"/>
                  </a:cubicBezTo>
                </a:path>
              </a:pathLst>
            </a:custGeom>
            <a:solidFill>
              <a:srgbClr val="E8E3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46" name="Freeform 239"/>
            <p:cNvSpPr>
              <a:spLocks/>
            </p:cNvSpPr>
            <p:nvPr/>
          </p:nvSpPr>
          <p:spPr bwMode="auto">
            <a:xfrm>
              <a:off x="4117794" y="6726238"/>
              <a:ext cx="88900" cy="84138"/>
            </a:xfrm>
            <a:custGeom>
              <a:avLst/>
              <a:gdLst>
                <a:gd name="T0" fmla="*/ 19 w 34"/>
                <a:gd name="T1" fmla="*/ 0 h 32"/>
                <a:gd name="T2" fmla="*/ 17 w 34"/>
                <a:gd name="T3" fmla="*/ 0 h 32"/>
                <a:gd name="T4" fmla="*/ 8 w 34"/>
                <a:gd name="T5" fmla="*/ 8 h 32"/>
                <a:gd name="T6" fmla="*/ 1 w 34"/>
                <a:gd name="T7" fmla="*/ 10 h 32"/>
                <a:gd name="T8" fmla="*/ 0 w 34"/>
                <a:gd name="T9" fmla="*/ 12 h 32"/>
                <a:gd name="T10" fmla="*/ 1 w 34"/>
                <a:gd name="T11" fmla="*/ 13 h 32"/>
                <a:gd name="T12" fmla="*/ 3 w 34"/>
                <a:gd name="T13" fmla="*/ 15 h 32"/>
                <a:gd name="T14" fmla="*/ 12 w 34"/>
                <a:gd name="T15" fmla="*/ 22 h 32"/>
                <a:gd name="T16" fmla="*/ 19 w 34"/>
                <a:gd name="T17" fmla="*/ 29 h 32"/>
                <a:gd name="T18" fmla="*/ 20 w 34"/>
                <a:gd name="T19" fmla="*/ 31 h 32"/>
                <a:gd name="T20" fmla="*/ 20 w 34"/>
                <a:gd name="T21" fmla="*/ 31 h 32"/>
                <a:gd name="T22" fmla="*/ 22 w 34"/>
                <a:gd name="T23" fmla="*/ 32 h 32"/>
                <a:gd name="T24" fmla="*/ 23 w 34"/>
                <a:gd name="T25" fmla="*/ 32 h 32"/>
                <a:gd name="T26" fmla="*/ 23 w 34"/>
                <a:gd name="T27" fmla="*/ 32 h 32"/>
                <a:gd name="T28" fmla="*/ 23 w 34"/>
                <a:gd name="T29" fmla="*/ 31 h 32"/>
                <a:gd name="T30" fmla="*/ 32 w 34"/>
                <a:gd name="T31" fmla="*/ 24 h 32"/>
                <a:gd name="T32" fmla="*/ 33 w 34"/>
                <a:gd name="T33" fmla="*/ 20 h 32"/>
                <a:gd name="T34" fmla="*/ 34 w 34"/>
                <a:gd name="T35" fmla="*/ 16 h 32"/>
                <a:gd name="T36" fmla="*/ 33 w 34"/>
                <a:gd name="T37" fmla="*/ 15 h 32"/>
                <a:gd name="T38" fmla="*/ 31 w 34"/>
                <a:gd name="T39" fmla="*/ 10 h 32"/>
                <a:gd name="T40" fmla="*/ 29 w 34"/>
                <a:gd name="T41" fmla="*/ 7 h 32"/>
                <a:gd name="T42" fmla="*/ 23 w 34"/>
                <a:gd name="T43" fmla="*/ 2 h 32"/>
                <a:gd name="T44" fmla="*/ 20 w 34"/>
                <a:gd name="T45" fmla="*/ 0 h 32"/>
                <a:gd name="T46" fmla="*/ 19 w 34"/>
                <a:gd name="T47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4" h="32">
                  <a:moveTo>
                    <a:pt x="19" y="0"/>
                  </a:moveTo>
                  <a:cubicBezTo>
                    <a:pt x="18" y="0"/>
                    <a:pt x="17" y="0"/>
                    <a:pt x="17" y="0"/>
                  </a:cubicBezTo>
                  <a:cubicBezTo>
                    <a:pt x="14" y="4"/>
                    <a:pt x="11" y="6"/>
                    <a:pt x="8" y="8"/>
                  </a:cubicBezTo>
                  <a:cubicBezTo>
                    <a:pt x="6" y="9"/>
                    <a:pt x="3" y="10"/>
                    <a:pt x="1" y="10"/>
                  </a:cubicBezTo>
                  <a:cubicBezTo>
                    <a:pt x="1" y="11"/>
                    <a:pt x="0" y="11"/>
                    <a:pt x="0" y="12"/>
                  </a:cubicBezTo>
                  <a:cubicBezTo>
                    <a:pt x="0" y="12"/>
                    <a:pt x="0" y="13"/>
                    <a:pt x="1" y="13"/>
                  </a:cubicBezTo>
                  <a:cubicBezTo>
                    <a:pt x="1" y="14"/>
                    <a:pt x="2" y="14"/>
                    <a:pt x="3" y="15"/>
                  </a:cubicBezTo>
                  <a:cubicBezTo>
                    <a:pt x="6" y="17"/>
                    <a:pt x="9" y="19"/>
                    <a:pt x="12" y="22"/>
                  </a:cubicBezTo>
                  <a:cubicBezTo>
                    <a:pt x="14" y="24"/>
                    <a:pt x="17" y="26"/>
                    <a:pt x="19" y="29"/>
                  </a:cubicBezTo>
                  <a:cubicBezTo>
                    <a:pt x="19" y="30"/>
                    <a:pt x="20" y="30"/>
                    <a:pt x="20" y="31"/>
                  </a:cubicBezTo>
                  <a:cubicBezTo>
                    <a:pt x="20" y="31"/>
                    <a:pt x="20" y="31"/>
                    <a:pt x="20" y="31"/>
                  </a:cubicBezTo>
                  <a:cubicBezTo>
                    <a:pt x="21" y="31"/>
                    <a:pt x="22" y="32"/>
                    <a:pt x="22" y="32"/>
                  </a:cubicBezTo>
                  <a:cubicBezTo>
                    <a:pt x="23" y="32"/>
                    <a:pt x="23" y="32"/>
                    <a:pt x="23" y="32"/>
                  </a:cubicBezTo>
                  <a:cubicBezTo>
                    <a:pt x="23" y="32"/>
                    <a:pt x="23" y="32"/>
                    <a:pt x="23" y="32"/>
                  </a:cubicBezTo>
                  <a:cubicBezTo>
                    <a:pt x="23" y="31"/>
                    <a:pt x="23" y="31"/>
                    <a:pt x="23" y="31"/>
                  </a:cubicBezTo>
                  <a:cubicBezTo>
                    <a:pt x="27" y="30"/>
                    <a:pt x="30" y="27"/>
                    <a:pt x="32" y="24"/>
                  </a:cubicBezTo>
                  <a:cubicBezTo>
                    <a:pt x="32" y="23"/>
                    <a:pt x="33" y="22"/>
                    <a:pt x="33" y="20"/>
                  </a:cubicBezTo>
                  <a:cubicBezTo>
                    <a:pt x="34" y="19"/>
                    <a:pt x="34" y="17"/>
                    <a:pt x="34" y="16"/>
                  </a:cubicBezTo>
                  <a:cubicBezTo>
                    <a:pt x="33" y="16"/>
                    <a:pt x="33" y="16"/>
                    <a:pt x="33" y="15"/>
                  </a:cubicBezTo>
                  <a:cubicBezTo>
                    <a:pt x="33" y="14"/>
                    <a:pt x="32" y="12"/>
                    <a:pt x="31" y="10"/>
                  </a:cubicBezTo>
                  <a:cubicBezTo>
                    <a:pt x="30" y="9"/>
                    <a:pt x="30" y="8"/>
                    <a:pt x="29" y="7"/>
                  </a:cubicBezTo>
                  <a:cubicBezTo>
                    <a:pt x="27" y="6"/>
                    <a:pt x="25" y="4"/>
                    <a:pt x="23" y="2"/>
                  </a:cubicBezTo>
                  <a:cubicBezTo>
                    <a:pt x="22" y="1"/>
                    <a:pt x="21" y="1"/>
                    <a:pt x="20" y="0"/>
                  </a:cubicBezTo>
                  <a:cubicBezTo>
                    <a:pt x="20" y="0"/>
                    <a:pt x="19" y="0"/>
                    <a:pt x="19" y="0"/>
                  </a:cubicBezTo>
                </a:path>
              </a:pathLst>
            </a:custGeom>
            <a:solidFill>
              <a:srgbClr val="CEC0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47" name="Freeform 240"/>
            <p:cNvSpPr>
              <a:spLocks noEditPoints="1"/>
            </p:cNvSpPr>
            <p:nvPr/>
          </p:nvSpPr>
          <p:spPr bwMode="auto">
            <a:xfrm>
              <a:off x="4206694" y="6591300"/>
              <a:ext cx="22225" cy="42863"/>
            </a:xfrm>
            <a:custGeom>
              <a:avLst/>
              <a:gdLst>
                <a:gd name="T0" fmla="*/ 0 w 8"/>
                <a:gd name="T1" fmla="*/ 13 h 16"/>
                <a:gd name="T2" fmla="*/ 0 w 8"/>
                <a:gd name="T3" fmla="*/ 14 h 16"/>
                <a:gd name="T4" fmla="*/ 1 w 8"/>
                <a:gd name="T5" fmla="*/ 15 h 16"/>
                <a:gd name="T6" fmla="*/ 0 w 8"/>
                <a:gd name="T7" fmla="*/ 13 h 16"/>
                <a:gd name="T8" fmla="*/ 8 w 8"/>
                <a:gd name="T9" fmla="*/ 10 h 16"/>
                <a:gd name="T10" fmla="*/ 4 w 8"/>
                <a:gd name="T11" fmla="*/ 15 h 16"/>
                <a:gd name="T12" fmla="*/ 3 w 8"/>
                <a:gd name="T13" fmla="*/ 16 h 16"/>
                <a:gd name="T14" fmla="*/ 2 w 8"/>
                <a:gd name="T15" fmla="*/ 16 h 16"/>
                <a:gd name="T16" fmla="*/ 3 w 8"/>
                <a:gd name="T17" fmla="*/ 16 h 16"/>
                <a:gd name="T18" fmla="*/ 6 w 8"/>
                <a:gd name="T19" fmla="*/ 13 h 16"/>
                <a:gd name="T20" fmla="*/ 8 w 8"/>
                <a:gd name="T21" fmla="*/ 10 h 16"/>
                <a:gd name="T22" fmla="*/ 8 w 8"/>
                <a:gd name="T23" fmla="*/ 6 h 16"/>
                <a:gd name="T24" fmla="*/ 8 w 8"/>
                <a:gd name="T25" fmla="*/ 7 h 16"/>
                <a:gd name="T26" fmla="*/ 8 w 8"/>
                <a:gd name="T27" fmla="*/ 6 h 16"/>
                <a:gd name="T28" fmla="*/ 8 w 8"/>
                <a:gd name="T29" fmla="*/ 6 h 16"/>
                <a:gd name="T30" fmla="*/ 6 w 8"/>
                <a:gd name="T31" fmla="*/ 0 h 16"/>
                <a:gd name="T32" fmla="*/ 7 w 8"/>
                <a:gd name="T33" fmla="*/ 2 h 16"/>
                <a:gd name="T34" fmla="*/ 8 w 8"/>
                <a:gd name="T35" fmla="*/ 4 h 16"/>
                <a:gd name="T36" fmla="*/ 6 w 8"/>
                <a:gd name="T3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8" h="16">
                  <a:moveTo>
                    <a:pt x="0" y="13"/>
                  </a:move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1" y="14"/>
                    <a:pt x="1" y="15"/>
                  </a:cubicBezTo>
                  <a:cubicBezTo>
                    <a:pt x="0" y="14"/>
                    <a:pt x="0" y="14"/>
                    <a:pt x="0" y="13"/>
                  </a:cubicBezTo>
                  <a:moveTo>
                    <a:pt x="8" y="10"/>
                  </a:moveTo>
                  <a:cubicBezTo>
                    <a:pt x="7" y="12"/>
                    <a:pt x="6" y="14"/>
                    <a:pt x="4" y="15"/>
                  </a:cubicBezTo>
                  <a:cubicBezTo>
                    <a:pt x="4" y="16"/>
                    <a:pt x="3" y="16"/>
                    <a:pt x="3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3" y="16"/>
                  </a:cubicBezTo>
                  <a:cubicBezTo>
                    <a:pt x="4" y="16"/>
                    <a:pt x="5" y="15"/>
                    <a:pt x="6" y="13"/>
                  </a:cubicBezTo>
                  <a:cubicBezTo>
                    <a:pt x="7" y="12"/>
                    <a:pt x="7" y="11"/>
                    <a:pt x="8" y="10"/>
                  </a:cubicBezTo>
                  <a:moveTo>
                    <a:pt x="8" y="6"/>
                  </a:moveTo>
                  <a:cubicBezTo>
                    <a:pt x="8" y="6"/>
                    <a:pt x="8" y="6"/>
                    <a:pt x="8" y="7"/>
                  </a:cubicBezTo>
                  <a:cubicBezTo>
                    <a:pt x="8" y="7"/>
                    <a:pt x="8" y="6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moveTo>
                    <a:pt x="6" y="0"/>
                  </a:moveTo>
                  <a:cubicBezTo>
                    <a:pt x="7" y="0"/>
                    <a:pt x="7" y="1"/>
                    <a:pt x="7" y="2"/>
                  </a:cubicBezTo>
                  <a:cubicBezTo>
                    <a:pt x="8" y="2"/>
                    <a:pt x="8" y="3"/>
                    <a:pt x="8" y="4"/>
                  </a:cubicBezTo>
                  <a:cubicBezTo>
                    <a:pt x="8" y="2"/>
                    <a:pt x="7" y="1"/>
                    <a:pt x="6" y="0"/>
                  </a:cubicBezTo>
                </a:path>
              </a:pathLst>
            </a:custGeom>
            <a:solidFill>
              <a:srgbClr val="E8E3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48" name="Freeform 241"/>
            <p:cNvSpPr>
              <a:spLocks/>
            </p:cNvSpPr>
            <p:nvPr/>
          </p:nvSpPr>
          <p:spPr bwMode="auto">
            <a:xfrm>
              <a:off x="4193994" y="6583363"/>
              <a:ext cx="34925" cy="50800"/>
            </a:xfrm>
            <a:custGeom>
              <a:avLst/>
              <a:gdLst>
                <a:gd name="T0" fmla="*/ 8 w 13"/>
                <a:gd name="T1" fmla="*/ 0 h 19"/>
                <a:gd name="T2" fmla="*/ 7 w 13"/>
                <a:gd name="T3" fmla="*/ 0 h 19"/>
                <a:gd name="T4" fmla="*/ 1 w 13"/>
                <a:gd name="T5" fmla="*/ 10 h 19"/>
                <a:gd name="T6" fmla="*/ 1 w 13"/>
                <a:gd name="T7" fmla="*/ 12 h 19"/>
                <a:gd name="T8" fmla="*/ 5 w 13"/>
                <a:gd name="T9" fmla="*/ 16 h 19"/>
                <a:gd name="T10" fmla="*/ 6 w 13"/>
                <a:gd name="T11" fmla="*/ 18 h 19"/>
                <a:gd name="T12" fmla="*/ 7 w 13"/>
                <a:gd name="T13" fmla="*/ 19 h 19"/>
                <a:gd name="T14" fmla="*/ 8 w 13"/>
                <a:gd name="T15" fmla="*/ 19 h 19"/>
                <a:gd name="T16" fmla="*/ 9 w 13"/>
                <a:gd name="T17" fmla="*/ 18 h 19"/>
                <a:gd name="T18" fmla="*/ 13 w 13"/>
                <a:gd name="T19" fmla="*/ 13 h 19"/>
                <a:gd name="T20" fmla="*/ 13 w 13"/>
                <a:gd name="T21" fmla="*/ 10 h 19"/>
                <a:gd name="T22" fmla="*/ 13 w 13"/>
                <a:gd name="T23" fmla="*/ 9 h 19"/>
                <a:gd name="T24" fmla="*/ 13 w 13"/>
                <a:gd name="T25" fmla="*/ 7 h 19"/>
                <a:gd name="T26" fmla="*/ 12 w 13"/>
                <a:gd name="T27" fmla="*/ 5 h 19"/>
                <a:gd name="T28" fmla="*/ 11 w 13"/>
                <a:gd name="T29" fmla="*/ 3 h 19"/>
                <a:gd name="T30" fmla="*/ 10 w 13"/>
                <a:gd name="T31" fmla="*/ 0 h 19"/>
                <a:gd name="T32" fmla="*/ 8 w 13"/>
                <a:gd name="T33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" h="19">
                  <a:moveTo>
                    <a:pt x="8" y="0"/>
                  </a:moveTo>
                  <a:cubicBezTo>
                    <a:pt x="8" y="0"/>
                    <a:pt x="8" y="0"/>
                    <a:pt x="7" y="0"/>
                  </a:cubicBezTo>
                  <a:cubicBezTo>
                    <a:pt x="4" y="3"/>
                    <a:pt x="2" y="6"/>
                    <a:pt x="1" y="10"/>
                  </a:cubicBezTo>
                  <a:cubicBezTo>
                    <a:pt x="0" y="10"/>
                    <a:pt x="1" y="11"/>
                    <a:pt x="1" y="12"/>
                  </a:cubicBezTo>
                  <a:cubicBezTo>
                    <a:pt x="2" y="13"/>
                    <a:pt x="3" y="15"/>
                    <a:pt x="5" y="16"/>
                  </a:cubicBezTo>
                  <a:cubicBezTo>
                    <a:pt x="5" y="17"/>
                    <a:pt x="5" y="17"/>
                    <a:pt x="6" y="18"/>
                  </a:cubicBezTo>
                  <a:cubicBezTo>
                    <a:pt x="6" y="18"/>
                    <a:pt x="7" y="18"/>
                    <a:pt x="7" y="19"/>
                  </a:cubicBezTo>
                  <a:cubicBezTo>
                    <a:pt x="7" y="19"/>
                    <a:pt x="7" y="19"/>
                    <a:pt x="8" y="19"/>
                  </a:cubicBezTo>
                  <a:cubicBezTo>
                    <a:pt x="8" y="19"/>
                    <a:pt x="9" y="19"/>
                    <a:pt x="9" y="18"/>
                  </a:cubicBezTo>
                  <a:cubicBezTo>
                    <a:pt x="11" y="17"/>
                    <a:pt x="12" y="15"/>
                    <a:pt x="13" y="13"/>
                  </a:cubicBezTo>
                  <a:cubicBezTo>
                    <a:pt x="13" y="12"/>
                    <a:pt x="13" y="11"/>
                    <a:pt x="13" y="10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3" y="8"/>
                    <a:pt x="13" y="8"/>
                    <a:pt x="13" y="7"/>
                  </a:cubicBezTo>
                  <a:cubicBezTo>
                    <a:pt x="13" y="6"/>
                    <a:pt x="13" y="5"/>
                    <a:pt x="12" y="5"/>
                  </a:cubicBezTo>
                  <a:cubicBezTo>
                    <a:pt x="12" y="4"/>
                    <a:pt x="12" y="3"/>
                    <a:pt x="11" y="3"/>
                  </a:cubicBezTo>
                  <a:cubicBezTo>
                    <a:pt x="11" y="2"/>
                    <a:pt x="10" y="1"/>
                    <a:pt x="10" y="0"/>
                  </a:cubicBezTo>
                  <a:cubicBezTo>
                    <a:pt x="9" y="0"/>
                    <a:pt x="9" y="0"/>
                    <a:pt x="8" y="0"/>
                  </a:cubicBezTo>
                </a:path>
              </a:pathLst>
            </a:custGeom>
            <a:solidFill>
              <a:srgbClr val="CEC0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49" name="Freeform 242"/>
            <p:cNvSpPr>
              <a:spLocks/>
            </p:cNvSpPr>
            <p:nvPr/>
          </p:nvSpPr>
          <p:spPr bwMode="auto">
            <a:xfrm>
              <a:off x="3108144" y="5427663"/>
              <a:ext cx="331788" cy="1222375"/>
            </a:xfrm>
            <a:custGeom>
              <a:avLst/>
              <a:gdLst>
                <a:gd name="T0" fmla="*/ 99 w 126"/>
                <a:gd name="T1" fmla="*/ 462 h 462"/>
                <a:gd name="T2" fmla="*/ 116 w 126"/>
                <a:gd name="T3" fmla="*/ 460 h 462"/>
                <a:gd name="T4" fmla="*/ 125 w 126"/>
                <a:gd name="T5" fmla="*/ 457 h 462"/>
                <a:gd name="T6" fmla="*/ 125 w 126"/>
                <a:gd name="T7" fmla="*/ 455 h 462"/>
                <a:gd name="T8" fmla="*/ 123 w 126"/>
                <a:gd name="T9" fmla="*/ 451 h 462"/>
                <a:gd name="T10" fmla="*/ 102 w 126"/>
                <a:gd name="T11" fmla="*/ 414 h 462"/>
                <a:gd name="T12" fmla="*/ 100 w 126"/>
                <a:gd name="T13" fmla="*/ 411 h 462"/>
                <a:gd name="T14" fmla="*/ 97 w 126"/>
                <a:gd name="T15" fmla="*/ 409 h 462"/>
                <a:gd name="T16" fmla="*/ 89 w 126"/>
                <a:gd name="T17" fmla="*/ 407 h 462"/>
                <a:gd name="T18" fmla="*/ 57 w 126"/>
                <a:gd name="T19" fmla="*/ 384 h 462"/>
                <a:gd name="T20" fmla="*/ 45 w 126"/>
                <a:gd name="T21" fmla="*/ 353 h 462"/>
                <a:gd name="T22" fmla="*/ 44 w 126"/>
                <a:gd name="T23" fmla="*/ 317 h 462"/>
                <a:gd name="T24" fmla="*/ 54 w 126"/>
                <a:gd name="T25" fmla="*/ 266 h 462"/>
                <a:gd name="T26" fmla="*/ 70 w 126"/>
                <a:gd name="T27" fmla="*/ 217 h 462"/>
                <a:gd name="T28" fmla="*/ 79 w 126"/>
                <a:gd name="T29" fmla="*/ 188 h 462"/>
                <a:gd name="T30" fmla="*/ 92 w 126"/>
                <a:gd name="T31" fmla="*/ 140 h 462"/>
                <a:gd name="T32" fmla="*/ 95 w 126"/>
                <a:gd name="T33" fmla="*/ 118 h 462"/>
                <a:gd name="T34" fmla="*/ 95 w 126"/>
                <a:gd name="T35" fmla="*/ 112 h 462"/>
                <a:gd name="T36" fmla="*/ 95 w 126"/>
                <a:gd name="T37" fmla="*/ 95 h 462"/>
                <a:gd name="T38" fmla="*/ 95 w 126"/>
                <a:gd name="T39" fmla="*/ 88 h 462"/>
                <a:gd name="T40" fmla="*/ 90 w 126"/>
                <a:gd name="T41" fmla="*/ 57 h 462"/>
                <a:gd name="T42" fmla="*/ 78 w 126"/>
                <a:gd name="T43" fmla="*/ 32 h 462"/>
                <a:gd name="T44" fmla="*/ 64 w 126"/>
                <a:gd name="T45" fmla="*/ 17 h 462"/>
                <a:gd name="T46" fmla="*/ 35 w 126"/>
                <a:gd name="T47" fmla="*/ 4 h 462"/>
                <a:gd name="T48" fmla="*/ 22 w 126"/>
                <a:gd name="T49" fmla="*/ 1 h 462"/>
                <a:gd name="T50" fmla="*/ 5 w 126"/>
                <a:gd name="T51" fmla="*/ 3 h 462"/>
                <a:gd name="T52" fmla="*/ 1 w 126"/>
                <a:gd name="T53" fmla="*/ 6 h 462"/>
                <a:gd name="T54" fmla="*/ 2 w 126"/>
                <a:gd name="T55" fmla="*/ 9 h 462"/>
                <a:gd name="T56" fmla="*/ 6 w 126"/>
                <a:gd name="T57" fmla="*/ 10 h 462"/>
                <a:gd name="T58" fmla="*/ 14 w 126"/>
                <a:gd name="T59" fmla="*/ 13 h 462"/>
                <a:gd name="T60" fmla="*/ 46 w 126"/>
                <a:gd name="T61" fmla="*/ 35 h 462"/>
                <a:gd name="T62" fmla="*/ 55 w 126"/>
                <a:gd name="T63" fmla="*/ 50 h 462"/>
                <a:gd name="T64" fmla="*/ 60 w 126"/>
                <a:gd name="T65" fmla="*/ 59 h 462"/>
                <a:gd name="T66" fmla="*/ 62 w 126"/>
                <a:gd name="T67" fmla="*/ 65 h 462"/>
                <a:gd name="T68" fmla="*/ 69 w 126"/>
                <a:gd name="T69" fmla="*/ 93 h 462"/>
                <a:gd name="T70" fmla="*/ 70 w 126"/>
                <a:gd name="T71" fmla="*/ 106 h 462"/>
                <a:gd name="T72" fmla="*/ 66 w 126"/>
                <a:gd name="T73" fmla="*/ 139 h 462"/>
                <a:gd name="T74" fmla="*/ 60 w 126"/>
                <a:gd name="T75" fmla="*/ 164 h 462"/>
                <a:gd name="T76" fmla="*/ 45 w 126"/>
                <a:gd name="T77" fmla="*/ 206 h 462"/>
                <a:gd name="T78" fmla="*/ 31 w 126"/>
                <a:gd name="T79" fmla="*/ 238 h 462"/>
                <a:gd name="T80" fmla="*/ 14 w 126"/>
                <a:gd name="T81" fmla="*/ 276 h 462"/>
                <a:gd name="T82" fmla="*/ 2 w 126"/>
                <a:gd name="T83" fmla="*/ 324 h 462"/>
                <a:gd name="T84" fmla="*/ 0 w 126"/>
                <a:gd name="T85" fmla="*/ 342 h 462"/>
                <a:gd name="T86" fmla="*/ 0 w 126"/>
                <a:gd name="T87" fmla="*/ 358 h 462"/>
                <a:gd name="T88" fmla="*/ 3 w 126"/>
                <a:gd name="T89" fmla="*/ 379 h 462"/>
                <a:gd name="T90" fmla="*/ 29 w 126"/>
                <a:gd name="T91" fmla="*/ 434 h 462"/>
                <a:gd name="T92" fmla="*/ 51 w 126"/>
                <a:gd name="T93" fmla="*/ 451 h 462"/>
                <a:gd name="T94" fmla="*/ 79 w 126"/>
                <a:gd name="T95" fmla="*/ 461 h 462"/>
                <a:gd name="T96" fmla="*/ 99 w 126"/>
                <a:gd name="T97" fmla="*/ 462 h 4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26" h="462">
                  <a:moveTo>
                    <a:pt x="99" y="462"/>
                  </a:moveTo>
                  <a:cubicBezTo>
                    <a:pt x="103" y="462"/>
                    <a:pt x="110" y="462"/>
                    <a:pt x="116" y="460"/>
                  </a:cubicBezTo>
                  <a:cubicBezTo>
                    <a:pt x="119" y="460"/>
                    <a:pt x="122" y="459"/>
                    <a:pt x="125" y="457"/>
                  </a:cubicBezTo>
                  <a:cubicBezTo>
                    <a:pt x="125" y="457"/>
                    <a:pt x="126" y="455"/>
                    <a:pt x="125" y="455"/>
                  </a:cubicBezTo>
                  <a:cubicBezTo>
                    <a:pt x="125" y="453"/>
                    <a:pt x="124" y="452"/>
                    <a:pt x="123" y="451"/>
                  </a:cubicBezTo>
                  <a:cubicBezTo>
                    <a:pt x="115" y="439"/>
                    <a:pt x="107" y="427"/>
                    <a:pt x="102" y="414"/>
                  </a:cubicBezTo>
                  <a:cubicBezTo>
                    <a:pt x="101" y="413"/>
                    <a:pt x="101" y="412"/>
                    <a:pt x="100" y="411"/>
                  </a:cubicBezTo>
                  <a:cubicBezTo>
                    <a:pt x="99" y="410"/>
                    <a:pt x="98" y="409"/>
                    <a:pt x="97" y="409"/>
                  </a:cubicBezTo>
                  <a:cubicBezTo>
                    <a:pt x="94" y="408"/>
                    <a:pt x="91" y="408"/>
                    <a:pt x="89" y="407"/>
                  </a:cubicBezTo>
                  <a:cubicBezTo>
                    <a:pt x="76" y="403"/>
                    <a:pt x="65" y="395"/>
                    <a:pt x="57" y="384"/>
                  </a:cubicBezTo>
                  <a:cubicBezTo>
                    <a:pt x="51" y="374"/>
                    <a:pt x="47" y="364"/>
                    <a:pt x="45" y="353"/>
                  </a:cubicBezTo>
                  <a:cubicBezTo>
                    <a:pt x="43" y="341"/>
                    <a:pt x="44" y="329"/>
                    <a:pt x="44" y="317"/>
                  </a:cubicBezTo>
                  <a:cubicBezTo>
                    <a:pt x="46" y="300"/>
                    <a:pt x="48" y="283"/>
                    <a:pt x="54" y="266"/>
                  </a:cubicBezTo>
                  <a:cubicBezTo>
                    <a:pt x="59" y="250"/>
                    <a:pt x="64" y="233"/>
                    <a:pt x="70" y="217"/>
                  </a:cubicBezTo>
                  <a:cubicBezTo>
                    <a:pt x="73" y="207"/>
                    <a:pt x="76" y="198"/>
                    <a:pt x="79" y="188"/>
                  </a:cubicBezTo>
                  <a:cubicBezTo>
                    <a:pt x="85" y="172"/>
                    <a:pt x="89" y="157"/>
                    <a:pt x="92" y="140"/>
                  </a:cubicBezTo>
                  <a:cubicBezTo>
                    <a:pt x="93" y="133"/>
                    <a:pt x="95" y="126"/>
                    <a:pt x="95" y="118"/>
                  </a:cubicBezTo>
                  <a:cubicBezTo>
                    <a:pt x="95" y="116"/>
                    <a:pt x="95" y="114"/>
                    <a:pt x="95" y="112"/>
                  </a:cubicBezTo>
                  <a:cubicBezTo>
                    <a:pt x="96" y="106"/>
                    <a:pt x="96" y="100"/>
                    <a:pt x="95" y="95"/>
                  </a:cubicBezTo>
                  <a:cubicBezTo>
                    <a:pt x="95" y="93"/>
                    <a:pt x="95" y="90"/>
                    <a:pt x="95" y="88"/>
                  </a:cubicBezTo>
                  <a:cubicBezTo>
                    <a:pt x="94" y="78"/>
                    <a:pt x="93" y="67"/>
                    <a:pt x="90" y="57"/>
                  </a:cubicBezTo>
                  <a:cubicBezTo>
                    <a:pt x="87" y="48"/>
                    <a:pt x="83" y="40"/>
                    <a:pt x="78" y="32"/>
                  </a:cubicBezTo>
                  <a:cubicBezTo>
                    <a:pt x="74" y="26"/>
                    <a:pt x="69" y="22"/>
                    <a:pt x="64" y="17"/>
                  </a:cubicBezTo>
                  <a:cubicBezTo>
                    <a:pt x="55" y="11"/>
                    <a:pt x="46" y="6"/>
                    <a:pt x="35" y="4"/>
                  </a:cubicBezTo>
                  <a:cubicBezTo>
                    <a:pt x="31" y="3"/>
                    <a:pt x="26" y="2"/>
                    <a:pt x="22" y="1"/>
                  </a:cubicBezTo>
                  <a:cubicBezTo>
                    <a:pt x="16" y="0"/>
                    <a:pt x="11" y="0"/>
                    <a:pt x="5" y="3"/>
                  </a:cubicBezTo>
                  <a:cubicBezTo>
                    <a:pt x="4" y="3"/>
                    <a:pt x="2" y="4"/>
                    <a:pt x="1" y="6"/>
                  </a:cubicBezTo>
                  <a:cubicBezTo>
                    <a:pt x="1" y="7"/>
                    <a:pt x="1" y="8"/>
                    <a:pt x="2" y="9"/>
                  </a:cubicBezTo>
                  <a:cubicBezTo>
                    <a:pt x="3" y="9"/>
                    <a:pt x="5" y="10"/>
                    <a:pt x="6" y="10"/>
                  </a:cubicBezTo>
                  <a:cubicBezTo>
                    <a:pt x="9" y="11"/>
                    <a:pt x="11" y="12"/>
                    <a:pt x="14" y="13"/>
                  </a:cubicBezTo>
                  <a:cubicBezTo>
                    <a:pt x="27" y="16"/>
                    <a:pt x="37" y="24"/>
                    <a:pt x="46" y="35"/>
                  </a:cubicBezTo>
                  <a:cubicBezTo>
                    <a:pt x="49" y="40"/>
                    <a:pt x="53" y="44"/>
                    <a:pt x="55" y="50"/>
                  </a:cubicBezTo>
                  <a:cubicBezTo>
                    <a:pt x="57" y="53"/>
                    <a:pt x="58" y="56"/>
                    <a:pt x="60" y="59"/>
                  </a:cubicBezTo>
                  <a:cubicBezTo>
                    <a:pt x="61" y="61"/>
                    <a:pt x="61" y="63"/>
                    <a:pt x="62" y="65"/>
                  </a:cubicBezTo>
                  <a:cubicBezTo>
                    <a:pt x="65" y="74"/>
                    <a:pt x="68" y="84"/>
                    <a:pt x="69" y="93"/>
                  </a:cubicBezTo>
                  <a:cubicBezTo>
                    <a:pt x="69" y="98"/>
                    <a:pt x="70" y="102"/>
                    <a:pt x="70" y="106"/>
                  </a:cubicBezTo>
                  <a:cubicBezTo>
                    <a:pt x="71" y="117"/>
                    <a:pt x="69" y="128"/>
                    <a:pt x="66" y="139"/>
                  </a:cubicBezTo>
                  <a:cubicBezTo>
                    <a:pt x="65" y="148"/>
                    <a:pt x="62" y="156"/>
                    <a:pt x="60" y="164"/>
                  </a:cubicBezTo>
                  <a:cubicBezTo>
                    <a:pt x="55" y="178"/>
                    <a:pt x="50" y="192"/>
                    <a:pt x="45" y="206"/>
                  </a:cubicBezTo>
                  <a:cubicBezTo>
                    <a:pt x="41" y="217"/>
                    <a:pt x="36" y="227"/>
                    <a:pt x="31" y="238"/>
                  </a:cubicBezTo>
                  <a:cubicBezTo>
                    <a:pt x="25" y="250"/>
                    <a:pt x="19" y="263"/>
                    <a:pt x="14" y="276"/>
                  </a:cubicBezTo>
                  <a:cubicBezTo>
                    <a:pt x="9" y="292"/>
                    <a:pt x="4" y="308"/>
                    <a:pt x="2" y="324"/>
                  </a:cubicBezTo>
                  <a:cubicBezTo>
                    <a:pt x="1" y="330"/>
                    <a:pt x="0" y="336"/>
                    <a:pt x="0" y="342"/>
                  </a:cubicBezTo>
                  <a:cubicBezTo>
                    <a:pt x="0" y="348"/>
                    <a:pt x="0" y="353"/>
                    <a:pt x="0" y="358"/>
                  </a:cubicBezTo>
                  <a:cubicBezTo>
                    <a:pt x="0" y="365"/>
                    <a:pt x="1" y="372"/>
                    <a:pt x="3" y="379"/>
                  </a:cubicBezTo>
                  <a:cubicBezTo>
                    <a:pt x="7" y="399"/>
                    <a:pt x="16" y="418"/>
                    <a:pt x="29" y="434"/>
                  </a:cubicBezTo>
                  <a:cubicBezTo>
                    <a:pt x="35" y="441"/>
                    <a:pt x="42" y="447"/>
                    <a:pt x="51" y="451"/>
                  </a:cubicBezTo>
                  <a:cubicBezTo>
                    <a:pt x="60" y="456"/>
                    <a:pt x="69" y="459"/>
                    <a:pt x="79" y="461"/>
                  </a:cubicBezTo>
                  <a:cubicBezTo>
                    <a:pt x="85" y="461"/>
                    <a:pt x="91" y="462"/>
                    <a:pt x="99" y="462"/>
                  </a:cubicBezTo>
                </a:path>
              </a:pathLst>
            </a:custGeom>
            <a:solidFill>
              <a:srgbClr val="FFAB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0" name="Freeform 243"/>
            <p:cNvSpPr>
              <a:spLocks/>
            </p:cNvSpPr>
            <p:nvPr/>
          </p:nvSpPr>
          <p:spPr bwMode="auto">
            <a:xfrm>
              <a:off x="3778069" y="5010150"/>
              <a:ext cx="271463" cy="444500"/>
            </a:xfrm>
            <a:custGeom>
              <a:avLst/>
              <a:gdLst>
                <a:gd name="T0" fmla="*/ 1 w 103"/>
                <a:gd name="T1" fmla="*/ 68 h 168"/>
                <a:gd name="T2" fmla="*/ 8 w 103"/>
                <a:gd name="T3" fmla="*/ 108 h 168"/>
                <a:gd name="T4" fmla="*/ 25 w 103"/>
                <a:gd name="T5" fmla="*/ 139 h 168"/>
                <a:gd name="T6" fmla="*/ 41 w 103"/>
                <a:gd name="T7" fmla="*/ 156 h 168"/>
                <a:gd name="T8" fmla="*/ 54 w 103"/>
                <a:gd name="T9" fmla="*/ 166 h 168"/>
                <a:gd name="T10" fmla="*/ 60 w 103"/>
                <a:gd name="T11" fmla="*/ 167 h 168"/>
                <a:gd name="T12" fmla="*/ 88 w 103"/>
                <a:gd name="T13" fmla="*/ 143 h 168"/>
                <a:gd name="T14" fmla="*/ 102 w 103"/>
                <a:gd name="T15" fmla="*/ 112 h 168"/>
                <a:gd name="T16" fmla="*/ 102 w 103"/>
                <a:gd name="T17" fmla="*/ 108 h 168"/>
                <a:gd name="T18" fmla="*/ 101 w 103"/>
                <a:gd name="T19" fmla="*/ 83 h 168"/>
                <a:gd name="T20" fmla="*/ 95 w 103"/>
                <a:gd name="T21" fmla="*/ 64 h 168"/>
                <a:gd name="T22" fmla="*/ 79 w 103"/>
                <a:gd name="T23" fmla="*/ 37 h 168"/>
                <a:gd name="T24" fmla="*/ 73 w 103"/>
                <a:gd name="T25" fmla="*/ 30 h 168"/>
                <a:gd name="T26" fmla="*/ 39 w 103"/>
                <a:gd name="T27" fmla="*/ 3 h 168"/>
                <a:gd name="T28" fmla="*/ 34 w 103"/>
                <a:gd name="T29" fmla="*/ 1 h 168"/>
                <a:gd name="T30" fmla="*/ 28 w 103"/>
                <a:gd name="T31" fmla="*/ 2 h 168"/>
                <a:gd name="T32" fmla="*/ 15 w 103"/>
                <a:gd name="T33" fmla="*/ 17 h 168"/>
                <a:gd name="T34" fmla="*/ 2 w 103"/>
                <a:gd name="T35" fmla="*/ 51 h 168"/>
                <a:gd name="T36" fmla="*/ 1 w 103"/>
                <a:gd name="T37" fmla="*/ 59 h 168"/>
                <a:gd name="T38" fmla="*/ 1 w 103"/>
                <a:gd name="T39" fmla="*/ 68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03" h="168">
                  <a:moveTo>
                    <a:pt x="1" y="68"/>
                  </a:moveTo>
                  <a:cubicBezTo>
                    <a:pt x="0" y="82"/>
                    <a:pt x="3" y="95"/>
                    <a:pt x="8" y="108"/>
                  </a:cubicBezTo>
                  <a:cubicBezTo>
                    <a:pt x="12" y="119"/>
                    <a:pt x="18" y="130"/>
                    <a:pt x="25" y="139"/>
                  </a:cubicBezTo>
                  <a:cubicBezTo>
                    <a:pt x="30" y="145"/>
                    <a:pt x="35" y="151"/>
                    <a:pt x="41" y="156"/>
                  </a:cubicBezTo>
                  <a:cubicBezTo>
                    <a:pt x="45" y="160"/>
                    <a:pt x="49" y="163"/>
                    <a:pt x="54" y="166"/>
                  </a:cubicBezTo>
                  <a:cubicBezTo>
                    <a:pt x="56" y="168"/>
                    <a:pt x="58" y="168"/>
                    <a:pt x="60" y="167"/>
                  </a:cubicBezTo>
                  <a:cubicBezTo>
                    <a:pt x="71" y="161"/>
                    <a:pt x="81" y="153"/>
                    <a:pt x="88" y="143"/>
                  </a:cubicBezTo>
                  <a:cubicBezTo>
                    <a:pt x="95" y="134"/>
                    <a:pt x="100" y="123"/>
                    <a:pt x="102" y="112"/>
                  </a:cubicBezTo>
                  <a:cubicBezTo>
                    <a:pt x="102" y="110"/>
                    <a:pt x="102" y="109"/>
                    <a:pt x="102" y="108"/>
                  </a:cubicBezTo>
                  <a:cubicBezTo>
                    <a:pt x="103" y="100"/>
                    <a:pt x="103" y="91"/>
                    <a:pt x="101" y="83"/>
                  </a:cubicBezTo>
                  <a:cubicBezTo>
                    <a:pt x="100" y="76"/>
                    <a:pt x="98" y="70"/>
                    <a:pt x="95" y="64"/>
                  </a:cubicBezTo>
                  <a:cubicBezTo>
                    <a:pt x="91" y="54"/>
                    <a:pt x="86" y="45"/>
                    <a:pt x="79" y="37"/>
                  </a:cubicBezTo>
                  <a:cubicBezTo>
                    <a:pt x="77" y="35"/>
                    <a:pt x="75" y="32"/>
                    <a:pt x="73" y="30"/>
                  </a:cubicBezTo>
                  <a:cubicBezTo>
                    <a:pt x="63" y="19"/>
                    <a:pt x="51" y="11"/>
                    <a:pt x="39" y="3"/>
                  </a:cubicBezTo>
                  <a:cubicBezTo>
                    <a:pt x="37" y="2"/>
                    <a:pt x="36" y="2"/>
                    <a:pt x="34" y="1"/>
                  </a:cubicBezTo>
                  <a:cubicBezTo>
                    <a:pt x="32" y="0"/>
                    <a:pt x="30" y="0"/>
                    <a:pt x="28" y="2"/>
                  </a:cubicBezTo>
                  <a:cubicBezTo>
                    <a:pt x="23" y="6"/>
                    <a:pt x="19" y="11"/>
                    <a:pt x="15" y="17"/>
                  </a:cubicBezTo>
                  <a:cubicBezTo>
                    <a:pt x="8" y="28"/>
                    <a:pt x="4" y="39"/>
                    <a:pt x="2" y="51"/>
                  </a:cubicBezTo>
                  <a:cubicBezTo>
                    <a:pt x="2" y="54"/>
                    <a:pt x="1" y="56"/>
                    <a:pt x="1" y="59"/>
                  </a:cubicBezTo>
                  <a:cubicBezTo>
                    <a:pt x="0" y="62"/>
                    <a:pt x="1" y="65"/>
                    <a:pt x="1" y="68"/>
                  </a:cubicBezTo>
                </a:path>
              </a:pathLst>
            </a:custGeom>
            <a:solidFill>
              <a:srgbClr val="FFAB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1" name="Freeform 244"/>
            <p:cNvSpPr>
              <a:spLocks/>
            </p:cNvSpPr>
            <p:nvPr/>
          </p:nvSpPr>
          <p:spPr bwMode="auto">
            <a:xfrm>
              <a:off x="3790769" y="5100638"/>
              <a:ext cx="258763" cy="354013"/>
            </a:xfrm>
            <a:custGeom>
              <a:avLst/>
              <a:gdLst>
                <a:gd name="T0" fmla="*/ 46 w 98"/>
                <a:gd name="T1" fmla="*/ 51 h 134"/>
                <a:gd name="T2" fmla="*/ 47 w 98"/>
                <a:gd name="T3" fmla="*/ 65 h 134"/>
                <a:gd name="T4" fmla="*/ 47 w 98"/>
                <a:gd name="T5" fmla="*/ 66 h 134"/>
                <a:gd name="T6" fmla="*/ 46 w 98"/>
                <a:gd name="T7" fmla="*/ 66 h 134"/>
                <a:gd name="T8" fmla="*/ 39 w 98"/>
                <a:gd name="T9" fmla="*/ 61 h 134"/>
                <a:gd name="T10" fmla="*/ 24 w 98"/>
                <a:gd name="T11" fmla="*/ 54 h 134"/>
                <a:gd name="T12" fmla="*/ 5 w 98"/>
                <a:gd name="T13" fmla="*/ 59 h 134"/>
                <a:gd name="T14" fmla="*/ 2 w 98"/>
                <a:gd name="T15" fmla="*/ 62 h 134"/>
                <a:gd name="T16" fmla="*/ 1 w 98"/>
                <a:gd name="T17" fmla="*/ 68 h 134"/>
                <a:gd name="T18" fmla="*/ 9 w 98"/>
                <a:gd name="T19" fmla="*/ 87 h 134"/>
                <a:gd name="T20" fmla="*/ 16 w 98"/>
                <a:gd name="T21" fmla="*/ 100 h 134"/>
                <a:gd name="T22" fmla="*/ 25 w 98"/>
                <a:gd name="T23" fmla="*/ 110 h 134"/>
                <a:gd name="T24" fmla="*/ 29 w 98"/>
                <a:gd name="T25" fmla="*/ 116 h 134"/>
                <a:gd name="T26" fmla="*/ 33 w 98"/>
                <a:gd name="T27" fmla="*/ 119 h 134"/>
                <a:gd name="T28" fmla="*/ 41 w 98"/>
                <a:gd name="T29" fmla="*/ 127 h 134"/>
                <a:gd name="T30" fmla="*/ 49 w 98"/>
                <a:gd name="T31" fmla="*/ 132 h 134"/>
                <a:gd name="T32" fmla="*/ 55 w 98"/>
                <a:gd name="T33" fmla="*/ 133 h 134"/>
                <a:gd name="T34" fmla="*/ 70 w 98"/>
                <a:gd name="T35" fmla="*/ 123 h 134"/>
                <a:gd name="T36" fmla="*/ 86 w 98"/>
                <a:gd name="T37" fmla="*/ 105 h 134"/>
                <a:gd name="T38" fmla="*/ 97 w 98"/>
                <a:gd name="T39" fmla="*/ 76 h 134"/>
                <a:gd name="T40" fmla="*/ 97 w 98"/>
                <a:gd name="T41" fmla="*/ 53 h 134"/>
                <a:gd name="T42" fmla="*/ 78 w 98"/>
                <a:gd name="T43" fmla="*/ 8 h 134"/>
                <a:gd name="T44" fmla="*/ 72 w 98"/>
                <a:gd name="T45" fmla="*/ 1 h 134"/>
                <a:gd name="T46" fmla="*/ 67 w 98"/>
                <a:gd name="T47" fmla="*/ 0 h 134"/>
                <a:gd name="T48" fmla="*/ 61 w 98"/>
                <a:gd name="T49" fmla="*/ 5 h 134"/>
                <a:gd name="T50" fmla="*/ 51 w 98"/>
                <a:gd name="T51" fmla="*/ 22 h 134"/>
                <a:gd name="T52" fmla="*/ 48 w 98"/>
                <a:gd name="T53" fmla="*/ 36 h 134"/>
                <a:gd name="T54" fmla="*/ 46 w 98"/>
                <a:gd name="T55" fmla="*/ 51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98" h="134">
                  <a:moveTo>
                    <a:pt x="46" y="51"/>
                  </a:moveTo>
                  <a:cubicBezTo>
                    <a:pt x="46" y="56"/>
                    <a:pt x="46" y="61"/>
                    <a:pt x="47" y="65"/>
                  </a:cubicBezTo>
                  <a:cubicBezTo>
                    <a:pt x="47" y="65"/>
                    <a:pt x="47" y="66"/>
                    <a:pt x="47" y="66"/>
                  </a:cubicBezTo>
                  <a:cubicBezTo>
                    <a:pt x="46" y="66"/>
                    <a:pt x="46" y="66"/>
                    <a:pt x="46" y="66"/>
                  </a:cubicBezTo>
                  <a:cubicBezTo>
                    <a:pt x="44" y="64"/>
                    <a:pt x="41" y="62"/>
                    <a:pt x="39" y="61"/>
                  </a:cubicBezTo>
                  <a:cubicBezTo>
                    <a:pt x="35" y="57"/>
                    <a:pt x="29" y="55"/>
                    <a:pt x="24" y="54"/>
                  </a:cubicBezTo>
                  <a:cubicBezTo>
                    <a:pt x="17" y="52"/>
                    <a:pt x="11" y="54"/>
                    <a:pt x="5" y="59"/>
                  </a:cubicBezTo>
                  <a:cubicBezTo>
                    <a:pt x="4" y="60"/>
                    <a:pt x="3" y="61"/>
                    <a:pt x="2" y="62"/>
                  </a:cubicBezTo>
                  <a:cubicBezTo>
                    <a:pt x="0" y="64"/>
                    <a:pt x="0" y="66"/>
                    <a:pt x="1" y="68"/>
                  </a:cubicBezTo>
                  <a:cubicBezTo>
                    <a:pt x="3" y="74"/>
                    <a:pt x="5" y="81"/>
                    <a:pt x="9" y="87"/>
                  </a:cubicBezTo>
                  <a:cubicBezTo>
                    <a:pt x="11" y="91"/>
                    <a:pt x="14" y="96"/>
                    <a:pt x="16" y="100"/>
                  </a:cubicBezTo>
                  <a:cubicBezTo>
                    <a:pt x="19" y="104"/>
                    <a:pt x="21" y="107"/>
                    <a:pt x="25" y="110"/>
                  </a:cubicBezTo>
                  <a:cubicBezTo>
                    <a:pt x="26" y="112"/>
                    <a:pt x="28" y="114"/>
                    <a:pt x="29" y="116"/>
                  </a:cubicBezTo>
                  <a:cubicBezTo>
                    <a:pt x="30" y="117"/>
                    <a:pt x="31" y="118"/>
                    <a:pt x="33" y="119"/>
                  </a:cubicBezTo>
                  <a:cubicBezTo>
                    <a:pt x="35" y="122"/>
                    <a:pt x="38" y="124"/>
                    <a:pt x="41" y="127"/>
                  </a:cubicBezTo>
                  <a:cubicBezTo>
                    <a:pt x="43" y="129"/>
                    <a:pt x="46" y="130"/>
                    <a:pt x="49" y="132"/>
                  </a:cubicBezTo>
                  <a:cubicBezTo>
                    <a:pt x="51" y="134"/>
                    <a:pt x="53" y="134"/>
                    <a:pt x="55" y="133"/>
                  </a:cubicBezTo>
                  <a:cubicBezTo>
                    <a:pt x="60" y="130"/>
                    <a:pt x="65" y="127"/>
                    <a:pt x="70" y="123"/>
                  </a:cubicBezTo>
                  <a:cubicBezTo>
                    <a:pt x="76" y="118"/>
                    <a:pt x="81" y="112"/>
                    <a:pt x="86" y="105"/>
                  </a:cubicBezTo>
                  <a:cubicBezTo>
                    <a:pt x="92" y="97"/>
                    <a:pt x="95" y="87"/>
                    <a:pt x="97" y="76"/>
                  </a:cubicBezTo>
                  <a:cubicBezTo>
                    <a:pt x="98" y="69"/>
                    <a:pt x="98" y="61"/>
                    <a:pt x="97" y="53"/>
                  </a:cubicBezTo>
                  <a:cubicBezTo>
                    <a:pt x="94" y="37"/>
                    <a:pt x="88" y="22"/>
                    <a:pt x="78" y="8"/>
                  </a:cubicBezTo>
                  <a:cubicBezTo>
                    <a:pt x="76" y="6"/>
                    <a:pt x="74" y="3"/>
                    <a:pt x="72" y="1"/>
                  </a:cubicBezTo>
                  <a:cubicBezTo>
                    <a:pt x="70" y="0"/>
                    <a:pt x="69" y="0"/>
                    <a:pt x="67" y="0"/>
                  </a:cubicBezTo>
                  <a:cubicBezTo>
                    <a:pt x="64" y="2"/>
                    <a:pt x="63" y="3"/>
                    <a:pt x="61" y="5"/>
                  </a:cubicBezTo>
                  <a:cubicBezTo>
                    <a:pt x="56" y="10"/>
                    <a:pt x="53" y="15"/>
                    <a:pt x="51" y="22"/>
                  </a:cubicBezTo>
                  <a:cubicBezTo>
                    <a:pt x="49" y="26"/>
                    <a:pt x="48" y="31"/>
                    <a:pt x="48" y="36"/>
                  </a:cubicBezTo>
                  <a:cubicBezTo>
                    <a:pt x="47" y="41"/>
                    <a:pt x="46" y="47"/>
                    <a:pt x="46" y="51"/>
                  </a:cubicBezTo>
                </a:path>
              </a:pathLst>
            </a:custGeom>
            <a:solidFill>
              <a:srgbClr val="F972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2" name="Freeform 245"/>
            <p:cNvSpPr>
              <a:spLocks/>
            </p:cNvSpPr>
            <p:nvPr/>
          </p:nvSpPr>
          <p:spPr bwMode="auto">
            <a:xfrm>
              <a:off x="3258956" y="6496050"/>
              <a:ext cx="77788" cy="142875"/>
            </a:xfrm>
            <a:custGeom>
              <a:avLst/>
              <a:gdLst>
                <a:gd name="T0" fmla="*/ 29 w 30"/>
                <a:gd name="T1" fmla="*/ 10 h 54"/>
                <a:gd name="T2" fmla="*/ 29 w 30"/>
                <a:gd name="T3" fmla="*/ 7 h 54"/>
                <a:gd name="T4" fmla="*/ 23 w 30"/>
                <a:gd name="T5" fmla="*/ 0 h 54"/>
                <a:gd name="T6" fmla="*/ 21 w 30"/>
                <a:gd name="T7" fmla="*/ 1 h 54"/>
                <a:gd name="T8" fmla="*/ 21 w 30"/>
                <a:gd name="T9" fmla="*/ 4 h 54"/>
                <a:gd name="T10" fmla="*/ 6 w 30"/>
                <a:gd name="T11" fmla="*/ 42 h 54"/>
                <a:gd name="T12" fmla="*/ 1 w 30"/>
                <a:gd name="T13" fmla="*/ 48 h 54"/>
                <a:gd name="T14" fmla="*/ 1 w 30"/>
                <a:gd name="T15" fmla="*/ 51 h 54"/>
                <a:gd name="T16" fmla="*/ 7 w 30"/>
                <a:gd name="T17" fmla="*/ 53 h 54"/>
                <a:gd name="T18" fmla="*/ 13 w 30"/>
                <a:gd name="T19" fmla="*/ 52 h 54"/>
                <a:gd name="T20" fmla="*/ 28 w 30"/>
                <a:gd name="T21" fmla="*/ 24 h 54"/>
                <a:gd name="T22" fmla="*/ 29 w 30"/>
                <a:gd name="T23" fmla="*/ 1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0" h="54">
                  <a:moveTo>
                    <a:pt x="29" y="10"/>
                  </a:moveTo>
                  <a:cubicBezTo>
                    <a:pt x="29" y="9"/>
                    <a:pt x="30" y="8"/>
                    <a:pt x="29" y="7"/>
                  </a:cubicBezTo>
                  <a:cubicBezTo>
                    <a:pt x="29" y="3"/>
                    <a:pt x="28" y="1"/>
                    <a:pt x="23" y="0"/>
                  </a:cubicBezTo>
                  <a:cubicBezTo>
                    <a:pt x="23" y="0"/>
                    <a:pt x="22" y="1"/>
                    <a:pt x="21" y="1"/>
                  </a:cubicBezTo>
                  <a:cubicBezTo>
                    <a:pt x="21" y="2"/>
                    <a:pt x="21" y="3"/>
                    <a:pt x="21" y="4"/>
                  </a:cubicBezTo>
                  <a:cubicBezTo>
                    <a:pt x="20" y="18"/>
                    <a:pt x="15" y="31"/>
                    <a:pt x="6" y="42"/>
                  </a:cubicBezTo>
                  <a:cubicBezTo>
                    <a:pt x="5" y="44"/>
                    <a:pt x="2" y="46"/>
                    <a:pt x="1" y="48"/>
                  </a:cubicBezTo>
                  <a:cubicBezTo>
                    <a:pt x="0" y="48"/>
                    <a:pt x="0" y="50"/>
                    <a:pt x="1" y="51"/>
                  </a:cubicBezTo>
                  <a:cubicBezTo>
                    <a:pt x="3" y="51"/>
                    <a:pt x="5" y="52"/>
                    <a:pt x="7" y="53"/>
                  </a:cubicBezTo>
                  <a:cubicBezTo>
                    <a:pt x="9" y="54"/>
                    <a:pt x="11" y="54"/>
                    <a:pt x="13" y="52"/>
                  </a:cubicBezTo>
                  <a:cubicBezTo>
                    <a:pt x="20" y="44"/>
                    <a:pt x="25" y="35"/>
                    <a:pt x="28" y="24"/>
                  </a:cubicBezTo>
                  <a:cubicBezTo>
                    <a:pt x="29" y="20"/>
                    <a:pt x="30" y="15"/>
                    <a:pt x="29" y="10"/>
                  </a:cubicBezTo>
                </a:path>
              </a:pathLst>
            </a:custGeom>
            <a:solidFill>
              <a:srgbClr val="F972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3" name="Freeform 246"/>
            <p:cNvSpPr>
              <a:spLocks/>
            </p:cNvSpPr>
            <p:nvPr/>
          </p:nvSpPr>
          <p:spPr bwMode="auto">
            <a:xfrm>
              <a:off x="3151006" y="6440488"/>
              <a:ext cx="117475" cy="106363"/>
            </a:xfrm>
            <a:custGeom>
              <a:avLst/>
              <a:gdLst>
                <a:gd name="T0" fmla="*/ 7 w 45"/>
                <a:gd name="T1" fmla="*/ 40 h 40"/>
                <a:gd name="T2" fmla="*/ 11 w 45"/>
                <a:gd name="T3" fmla="*/ 39 h 40"/>
                <a:gd name="T4" fmla="*/ 24 w 45"/>
                <a:gd name="T5" fmla="*/ 32 h 40"/>
                <a:gd name="T6" fmla="*/ 44 w 45"/>
                <a:gd name="T7" fmla="*/ 9 h 40"/>
                <a:gd name="T8" fmla="*/ 44 w 45"/>
                <a:gd name="T9" fmla="*/ 4 h 40"/>
                <a:gd name="T10" fmla="*/ 41 w 45"/>
                <a:gd name="T11" fmla="*/ 1 h 40"/>
                <a:gd name="T12" fmla="*/ 38 w 45"/>
                <a:gd name="T13" fmla="*/ 1 h 40"/>
                <a:gd name="T14" fmla="*/ 37 w 45"/>
                <a:gd name="T15" fmla="*/ 2 h 40"/>
                <a:gd name="T16" fmla="*/ 29 w 45"/>
                <a:gd name="T17" fmla="*/ 11 h 40"/>
                <a:gd name="T18" fmla="*/ 13 w 45"/>
                <a:gd name="T19" fmla="*/ 25 h 40"/>
                <a:gd name="T20" fmla="*/ 3 w 45"/>
                <a:gd name="T21" fmla="*/ 29 h 40"/>
                <a:gd name="T22" fmla="*/ 1 w 45"/>
                <a:gd name="T23" fmla="*/ 33 h 40"/>
                <a:gd name="T24" fmla="*/ 5 w 45"/>
                <a:gd name="T25" fmla="*/ 39 h 40"/>
                <a:gd name="T26" fmla="*/ 7 w 45"/>
                <a:gd name="T27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5" h="40">
                  <a:moveTo>
                    <a:pt x="7" y="40"/>
                  </a:moveTo>
                  <a:cubicBezTo>
                    <a:pt x="9" y="40"/>
                    <a:pt x="10" y="39"/>
                    <a:pt x="11" y="39"/>
                  </a:cubicBezTo>
                  <a:cubicBezTo>
                    <a:pt x="16" y="37"/>
                    <a:pt x="20" y="35"/>
                    <a:pt x="24" y="32"/>
                  </a:cubicBezTo>
                  <a:cubicBezTo>
                    <a:pt x="32" y="25"/>
                    <a:pt x="39" y="18"/>
                    <a:pt x="44" y="9"/>
                  </a:cubicBezTo>
                  <a:cubicBezTo>
                    <a:pt x="45" y="7"/>
                    <a:pt x="45" y="6"/>
                    <a:pt x="44" y="4"/>
                  </a:cubicBezTo>
                  <a:cubicBezTo>
                    <a:pt x="43" y="3"/>
                    <a:pt x="42" y="2"/>
                    <a:pt x="41" y="1"/>
                  </a:cubicBezTo>
                  <a:cubicBezTo>
                    <a:pt x="40" y="0"/>
                    <a:pt x="39" y="0"/>
                    <a:pt x="38" y="1"/>
                  </a:cubicBezTo>
                  <a:cubicBezTo>
                    <a:pt x="38" y="1"/>
                    <a:pt x="37" y="2"/>
                    <a:pt x="37" y="2"/>
                  </a:cubicBezTo>
                  <a:cubicBezTo>
                    <a:pt x="34" y="5"/>
                    <a:pt x="32" y="9"/>
                    <a:pt x="29" y="11"/>
                  </a:cubicBezTo>
                  <a:cubicBezTo>
                    <a:pt x="25" y="17"/>
                    <a:pt x="19" y="21"/>
                    <a:pt x="13" y="25"/>
                  </a:cubicBezTo>
                  <a:cubicBezTo>
                    <a:pt x="9" y="26"/>
                    <a:pt x="6" y="28"/>
                    <a:pt x="3" y="29"/>
                  </a:cubicBezTo>
                  <a:cubicBezTo>
                    <a:pt x="1" y="30"/>
                    <a:pt x="0" y="31"/>
                    <a:pt x="1" y="33"/>
                  </a:cubicBezTo>
                  <a:cubicBezTo>
                    <a:pt x="3" y="35"/>
                    <a:pt x="4" y="37"/>
                    <a:pt x="5" y="39"/>
                  </a:cubicBezTo>
                  <a:cubicBezTo>
                    <a:pt x="6" y="40"/>
                    <a:pt x="7" y="40"/>
                    <a:pt x="7" y="40"/>
                  </a:cubicBezTo>
                </a:path>
              </a:pathLst>
            </a:custGeom>
            <a:solidFill>
              <a:srgbClr val="F972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4" name="Freeform 247"/>
            <p:cNvSpPr>
              <a:spLocks/>
            </p:cNvSpPr>
            <p:nvPr/>
          </p:nvSpPr>
          <p:spPr bwMode="auto">
            <a:xfrm>
              <a:off x="3108144" y="6348413"/>
              <a:ext cx="119063" cy="50800"/>
            </a:xfrm>
            <a:custGeom>
              <a:avLst/>
              <a:gdLst>
                <a:gd name="T0" fmla="*/ 10 w 45"/>
                <a:gd name="T1" fmla="*/ 19 h 19"/>
                <a:gd name="T2" fmla="*/ 42 w 45"/>
                <a:gd name="T3" fmla="*/ 10 h 19"/>
                <a:gd name="T4" fmla="*/ 45 w 45"/>
                <a:gd name="T5" fmla="*/ 3 h 19"/>
                <a:gd name="T6" fmla="*/ 43 w 45"/>
                <a:gd name="T7" fmla="*/ 0 h 19"/>
                <a:gd name="T8" fmla="*/ 42 w 45"/>
                <a:gd name="T9" fmla="*/ 0 h 19"/>
                <a:gd name="T10" fmla="*/ 38 w 45"/>
                <a:gd name="T11" fmla="*/ 1 h 19"/>
                <a:gd name="T12" fmla="*/ 19 w 45"/>
                <a:gd name="T13" fmla="*/ 7 h 19"/>
                <a:gd name="T14" fmla="*/ 5 w 45"/>
                <a:gd name="T15" fmla="*/ 8 h 19"/>
                <a:gd name="T16" fmla="*/ 2 w 45"/>
                <a:gd name="T17" fmla="*/ 8 h 19"/>
                <a:gd name="T18" fmla="*/ 1 w 45"/>
                <a:gd name="T19" fmla="*/ 10 h 19"/>
                <a:gd name="T20" fmla="*/ 0 w 45"/>
                <a:gd name="T21" fmla="*/ 14 h 19"/>
                <a:gd name="T22" fmla="*/ 5 w 45"/>
                <a:gd name="T23" fmla="*/ 19 h 19"/>
                <a:gd name="T24" fmla="*/ 10 w 45"/>
                <a:gd name="T25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5" h="19">
                  <a:moveTo>
                    <a:pt x="10" y="19"/>
                  </a:moveTo>
                  <a:cubicBezTo>
                    <a:pt x="22" y="19"/>
                    <a:pt x="32" y="15"/>
                    <a:pt x="42" y="10"/>
                  </a:cubicBezTo>
                  <a:cubicBezTo>
                    <a:pt x="45" y="8"/>
                    <a:pt x="45" y="6"/>
                    <a:pt x="45" y="3"/>
                  </a:cubicBezTo>
                  <a:cubicBezTo>
                    <a:pt x="44" y="2"/>
                    <a:pt x="44" y="1"/>
                    <a:pt x="43" y="0"/>
                  </a:cubicBezTo>
                  <a:cubicBezTo>
                    <a:pt x="43" y="0"/>
                    <a:pt x="42" y="0"/>
                    <a:pt x="42" y="0"/>
                  </a:cubicBezTo>
                  <a:cubicBezTo>
                    <a:pt x="41" y="0"/>
                    <a:pt x="39" y="0"/>
                    <a:pt x="38" y="1"/>
                  </a:cubicBezTo>
                  <a:cubicBezTo>
                    <a:pt x="32" y="4"/>
                    <a:pt x="26" y="6"/>
                    <a:pt x="19" y="7"/>
                  </a:cubicBezTo>
                  <a:cubicBezTo>
                    <a:pt x="14" y="8"/>
                    <a:pt x="9" y="9"/>
                    <a:pt x="5" y="8"/>
                  </a:cubicBezTo>
                  <a:cubicBezTo>
                    <a:pt x="4" y="8"/>
                    <a:pt x="3" y="8"/>
                    <a:pt x="2" y="8"/>
                  </a:cubicBezTo>
                  <a:cubicBezTo>
                    <a:pt x="2" y="8"/>
                    <a:pt x="1" y="9"/>
                    <a:pt x="1" y="10"/>
                  </a:cubicBezTo>
                  <a:cubicBezTo>
                    <a:pt x="0" y="11"/>
                    <a:pt x="0" y="13"/>
                    <a:pt x="0" y="14"/>
                  </a:cubicBezTo>
                  <a:cubicBezTo>
                    <a:pt x="0" y="17"/>
                    <a:pt x="2" y="18"/>
                    <a:pt x="5" y="19"/>
                  </a:cubicBezTo>
                  <a:cubicBezTo>
                    <a:pt x="7" y="19"/>
                    <a:pt x="9" y="19"/>
                    <a:pt x="10" y="19"/>
                  </a:cubicBezTo>
                </a:path>
              </a:pathLst>
            </a:custGeom>
            <a:solidFill>
              <a:srgbClr val="F972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5" name="Freeform 248"/>
            <p:cNvSpPr>
              <a:spLocks/>
            </p:cNvSpPr>
            <p:nvPr/>
          </p:nvSpPr>
          <p:spPr bwMode="auto">
            <a:xfrm>
              <a:off x="3116081" y="6226175"/>
              <a:ext cx="111125" cy="42863"/>
            </a:xfrm>
            <a:custGeom>
              <a:avLst/>
              <a:gdLst>
                <a:gd name="T0" fmla="*/ 12 w 42"/>
                <a:gd name="T1" fmla="*/ 16 h 16"/>
                <a:gd name="T2" fmla="*/ 38 w 42"/>
                <a:gd name="T3" fmla="*/ 10 h 16"/>
                <a:gd name="T4" fmla="*/ 42 w 42"/>
                <a:gd name="T5" fmla="*/ 4 h 16"/>
                <a:gd name="T6" fmla="*/ 42 w 42"/>
                <a:gd name="T7" fmla="*/ 2 h 16"/>
                <a:gd name="T8" fmla="*/ 40 w 42"/>
                <a:gd name="T9" fmla="*/ 0 h 16"/>
                <a:gd name="T10" fmla="*/ 36 w 42"/>
                <a:gd name="T11" fmla="*/ 1 h 16"/>
                <a:gd name="T12" fmla="*/ 9 w 42"/>
                <a:gd name="T13" fmla="*/ 5 h 16"/>
                <a:gd name="T14" fmla="*/ 5 w 42"/>
                <a:gd name="T15" fmla="*/ 5 h 16"/>
                <a:gd name="T16" fmla="*/ 1 w 42"/>
                <a:gd name="T17" fmla="*/ 9 h 16"/>
                <a:gd name="T18" fmla="*/ 5 w 42"/>
                <a:gd name="T19" fmla="*/ 15 h 16"/>
                <a:gd name="T20" fmla="*/ 12 w 42"/>
                <a:gd name="T21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2" h="16">
                  <a:moveTo>
                    <a:pt x="12" y="16"/>
                  </a:moveTo>
                  <a:cubicBezTo>
                    <a:pt x="21" y="16"/>
                    <a:pt x="30" y="13"/>
                    <a:pt x="38" y="10"/>
                  </a:cubicBezTo>
                  <a:cubicBezTo>
                    <a:pt x="41" y="9"/>
                    <a:pt x="42" y="7"/>
                    <a:pt x="42" y="4"/>
                  </a:cubicBezTo>
                  <a:cubicBezTo>
                    <a:pt x="42" y="3"/>
                    <a:pt x="42" y="3"/>
                    <a:pt x="42" y="2"/>
                  </a:cubicBezTo>
                  <a:cubicBezTo>
                    <a:pt x="42" y="1"/>
                    <a:pt x="41" y="0"/>
                    <a:pt x="40" y="0"/>
                  </a:cubicBezTo>
                  <a:cubicBezTo>
                    <a:pt x="38" y="0"/>
                    <a:pt x="37" y="0"/>
                    <a:pt x="36" y="1"/>
                  </a:cubicBezTo>
                  <a:cubicBezTo>
                    <a:pt x="27" y="4"/>
                    <a:pt x="18" y="5"/>
                    <a:pt x="9" y="5"/>
                  </a:cubicBezTo>
                  <a:cubicBezTo>
                    <a:pt x="8" y="5"/>
                    <a:pt x="7" y="5"/>
                    <a:pt x="5" y="5"/>
                  </a:cubicBezTo>
                  <a:cubicBezTo>
                    <a:pt x="3" y="5"/>
                    <a:pt x="2" y="6"/>
                    <a:pt x="1" y="9"/>
                  </a:cubicBezTo>
                  <a:cubicBezTo>
                    <a:pt x="0" y="12"/>
                    <a:pt x="1" y="15"/>
                    <a:pt x="5" y="15"/>
                  </a:cubicBezTo>
                  <a:cubicBezTo>
                    <a:pt x="7" y="15"/>
                    <a:pt x="10" y="15"/>
                    <a:pt x="12" y="16"/>
                  </a:cubicBezTo>
                </a:path>
              </a:pathLst>
            </a:custGeom>
            <a:solidFill>
              <a:srgbClr val="F972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6" name="Freeform 249"/>
            <p:cNvSpPr>
              <a:spLocks/>
            </p:cNvSpPr>
            <p:nvPr/>
          </p:nvSpPr>
          <p:spPr bwMode="auto">
            <a:xfrm>
              <a:off x="3155769" y="6105525"/>
              <a:ext cx="100013" cy="39688"/>
            </a:xfrm>
            <a:custGeom>
              <a:avLst/>
              <a:gdLst>
                <a:gd name="T0" fmla="*/ 4 w 38"/>
                <a:gd name="T1" fmla="*/ 15 h 15"/>
                <a:gd name="T2" fmla="*/ 24 w 38"/>
                <a:gd name="T3" fmla="*/ 12 h 15"/>
                <a:gd name="T4" fmla="*/ 34 w 38"/>
                <a:gd name="T5" fmla="*/ 9 h 15"/>
                <a:gd name="T6" fmla="*/ 37 w 38"/>
                <a:gd name="T7" fmla="*/ 2 h 15"/>
                <a:gd name="T8" fmla="*/ 36 w 38"/>
                <a:gd name="T9" fmla="*/ 1 h 15"/>
                <a:gd name="T10" fmla="*/ 33 w 38"/>
                <a:gd name="T11" fmla="*/ 1 h 15"/>
                <a:gd name="T12" fmla="*/ 21 w 38"/>
                <a:gd name="T13" fmla="*/ 2 h 15"/>
                <a:gd name="T14" fmla="*/ 13 w 38"/>
                <a:gd name="T15" fmla="*/ 3 h 15"/>
                <a:gd name="T16" fmla="*/ 6 w 38"/>
                <a:gd name="T17" fmla="*/ 3 h 15"/>
                <a:gd name="T18" fmla="*/ 3 w 38"/>
                <a:gd name="T19" fmla="*/ 5 h 15"/>
                <a:gd name="T20" fmla="*/ 0 w 38"/>
                <a:gd name="T21" fmla="*/ 12 h 15"/>
                <a:gd name="T22" fmla="*/ 2 w 38"/>
                <a:gd name="T23" fmla="*/ 14 h 15"/>
                <a:gd name="T24" fmla="*/ 4 w 38"/>
                <a:gd name="T25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8" h="15">
                  <a:moveTo>
                    <a:pt x="4" y="15"/>
                  </a:moveTo>
                  <a:cubicBezTo>
                    <a:pt x="11" y="14"/>
                    <a:pt x="18" y="14"/>
                    <a:pt x="24" y="12"/>
                  </a:cubicBezTo>
                  <a:cubicBezTo>
                    <a:pt x="28" y="11"/>
                    <a:pt x="31" y="11"/>
                    <a:pt x="34" y="9"/>
                  </a:cubicBezTo>
                  <a:cubicBezTo>
                    <a:pt x="36" y="8"/>
                    <a:pt x="38" y="4"/>
                    <a:pt x="37" y="2"/>
                  </a:cubicBezTo>
                  <a:cubicBezTo>
                    <a:pt x="37" y="1"/>
                    <a:pt x="37" y="1"/>
                    <a:pt x="36" y="1"/>
                  </a:cubicBezTo>
                  <a:cubicBezTo>
                    <a:pt x="35" y="1"/>
                    <a:pt x="34" y="0"/>
                    <a:pt x="33" y="1"/>
                  </a:cubicBezTo>
                  <a:cubicBezTo>
                    <a:pt x="29" y="2"/>
                    <a:pt x="25" y="2"/>
                    <a:pt x="21" y="2"/>
                  </a:cubicBezTo>
                  <a:cubicBezTo>
                    <a:pt x="18" y="2"/>
                    <a:pt x="16" y="2"/>
                    <a:pt x="13" y="3"/>
                  </a:cubicBezTo>
                  <a:cubicBezTo>
                    <a:pt x="11" y="3"/>
                    <a:pt x="9" y="3"/>
                    <a:pt x="6" y="3"/>
                  </a:cubicBezTo>
                  <a:cubicBezTo>
                    <a:pt x="5" y="3"/>
                    <a:pt x="3" y="4"/>
                    <a:pt x="3" y="5"/>
                  </a:cubicBezTo>
                  <a:cubicBezTo>
                    <a:pt x="2" y="8"/>
                    <a:pt x="1" y="10"/>
                    <a:pt x="0" y="12"/>
                  </a:cubicBezTo>
                  <a:cubicBezTo>
                    <a:pt x="0" y="13"/>
                    <a:pt x="1" y="14"/>
                    <a:pt x="2" y="14"/>
                  </a:cubicBezTo>
                  <a:cubicBezTo>
                    <a:pt x="2" y="15"/>
                    <a:pt x="3" y="15"/>
                    <a:pt x="4" y="15"/>
                  </a:cubicBezTo>
                </a:path>
              </a:pathLst>
            </a:custGeom>
            <a:solidFill>
              <a:srgbClr val="F972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7" name="Freeform 250"/>
            <p:cNvSpPr>
              <a:spLocks/>
            </p:cNvSpPr>
            <p:nvPr/>
          </p:nvSpPr>
          <p:spPr bwMode="auto">
            <a:xfrm>
              <a:off x="3203394" y="5989638"/>
              <a:ext cx="92075" cy="44450"/>
            </a:xfrm>
            <a:custGeom>
              <a:avLst/>
              <a:gdLst>
                <a:gd name="T0" fmla="*/ 5 w 35"/>
                <a:gd name="T1" fmla="*/ 17 h 17"/>
                <a:gd name="T2" fmla="*/ 29 w 35"/>
                <a:gd name="T3" fmla="*/ 12 h 17"/>
                <a:gd name="T4" fmla="*/ 33 w 35"/>
                <a:gd name="T5" fmla="*/ 7 h 17"/>
                <a:gd name="T6" fmla="*/ 34 w 35"/>
                <a:gd name="T7" fmla="*/ 2 h 17"/>
                <a:gd name="T8" fmla="*/ 33 w 35"/>
                <a:gd name="T9" fmla="*/ 0 h 17"/>
                <a:gd name="T10" fmla="*/ 32 w 35"/>
                <a:gd name="T11" fmla="*/ 0 h 17"/>
                <a:gd name="T12" fmla="*/ 7 w 35"/>
                <a:gd name="T13" fmla="*/ 5 h 17"/>
                <a:gd name="T14" fmla="*/ 4 w 35"/>
                <a:gd name="T15" fmla="*/ 7 h 17"/>
                <a:gd name="T16" fmla="*/ 1 w 35"/>
                <a:gd name="T17" fmla="*/ 13 h 17"/>
                <a:gd name="T18" fmla="*/ 3 w 35"/>
                <a:gd name="T19" fmla="*/ 17 h 17"/>
                <a:gd name="T20" fmla="*/ 5 w 35"/>
                <a:gd name="T2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5" h="17">
                  <a:moveTo>
                    <a:pt x="5" y="17"/>
                  </a:moveTo>
                  <a:cubicBezTo>
                    <a:pt x="13" y="16"/>
                    <a:pt x="21" y="14"/>
                    <a:pt x="29" y="12"/>
                  </a:cubicBezTo>
                  <a:cubicBezTo>
                    <a:pt x="31" y="11"/>
                    <a:pt x="32" y="9"/>
                    <a:pt x="33" y="7"/>
                  </a:cubicBezTo>
                  <a:cubicBezTo>
                    <a:pt x="34" y="6"/>
                    <a:pt x="34" y="4"/>
                    <a:pt x="34" y="2"/>
                  </a:cubicBezTo>
                  <a:cubicBezTo>
                    <a:pt x="35" y="1"/>
                    <a:pt x="34" y="0"/>
                    <a:pt x="33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24" y="2"/>
                    <a:pt x="15" y="3"/>
                    <a:pt x="7" y="5"/>
                  </a:cubicBezTo>
                  <a:cubicBezTo>
                    <a:pt x="6" y="5"/>
                    <a:pt x="5" y="6"/>
                    <a:pt x="4" y="7"/>
                  </a:cubicBezTo>
                  <a:cubicBezTo>
                    <a:pt x="3" y="9"/>
                    <a:pt x="2" y="11"/>
                    <a:pt x="1" y="13"/>
                  </a:cubicBezTo>
                  <a:cubicBezTo>
                    <a:pt x="0" y="15"/>
                    <a:pt x="2" y="17"/>
                    <a:pt x="3" y="17"/>
                  </a:cubicBezTo>
                  <a:cubicBezTo>
                    <a:pt x="4" y="17"/>
                    <a:pt x="4" y="17"/>
                    <a:pt x="5" y="17"/>
                  </a:cubicBezTo>
                </a:path>
              </a:pathLst>
            </a:custGeom>
            <a:solidFill>
              <a:srgbClr val="F972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8" name="Freeform 251"/>
            <p:cNvSpPr>
              <a:spLocks/>
            </p:cNvSpPr>
            <p:nvPr/>
          </p:nvSpPr>
          <p:spPr bwMode="auto">
            <a:xfrm>
              <a:off x="3244669" y="5880100"/>
              <a:ext cx="84138" cy="50800"/>
            </a:xfrm>
            <a:custGeom>
              <a:avLst/>
              <a:gdLst>
                <a:gd name="T0" fmla="*/ 32 w 32"/>
                <a:gd name="T1" fmla="*/ 2 h 19"/>
                <a:gd name="T2" fmla="*/ 30 w 32"/>
                <a:gd name="T3" fmla="*/ 0 h 19"/>
                <a:gd name="T4" fmla="*/ 25 w 32"/>
                <a:gd name="T5" fmla="*/ 2 h 19"/>
                <a:gd name="T6" fmla="*/ 8 w 32"/>
                <a:gd name="T7" fmla="*/ 6 h 19"/>
                <a:gd name="T8" fmla="*/ 6 w 32"/>
                <a:gd name="T9" fmla="*/ 7 h 19"/>
                <a:gd name="T10" fmla="*/ 3 w 32"/>
                <a:gd name="T11" fmla="*/ 9 h 19"/>
                <a:gd name="T12" fmla="*/ 0 w 32"/>
                <a:gd name="T13" fmla="*/ 17 h 19"/>
                <a:gd name="T14" fmla="*/ 2 w 32"/>
                <a:gd name="T15" fmla="*/ 19 h 19"/>
                <a:gd name="T16" fmla="*/ 25 w 32"/>
                <a:gd name="T17" fmla="*/ 12 h 19"/>
                <a:gd name="T18" fmla="*/ 32 w 32"/>
                <a:gd name="T19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2" h="19">
                  <a:moveTo>
                    <a:pt x="32" y="2"/>
                  </a:moveTo>
                  <a:cubicBezTo>
                    <a:pt x="32" y="1"/>
                    <a:pt x="31" y="0"/>
                    <a:pt x="30" y="0"/>
                  </a:cubicBezTo>
                  <a:cubicBezTo>
                    <a:pt x="28" y="1"/>
                    <a:pt x="26" y="1"/>
                    <a:pt x="25" y="2"/>
                  </a:cubicBezTo>
                  <a:cubicBezTo>
                    <a:pt x="19" y="4"/>
                    <a:pt x="14" y="6"/>
                    <a:pt x="8" y="6"/>
                  </a:cubicBezTo>
                  <a:cubicBezTo>
                    <a:pt x="7" y="6"/>
                    <a:pt x="6" y="6"/>
                    <a:pt x="6" y="7"/>
                  </a:cubicBezTo>
                  <a:cubicBezTo>
                    <a:pt x="4" y="7"/>
                    <a:pt x="3" y="8"/>
                    <a:pt x="3" y="9"/>
                  </a:cubicBezTo>
                  <a:cubicBezTo>
                    <a:pt x="1" y="11"/>
                    <a:pt x="0" y="14"/>
                    <a:pt x="0" y="17"/>
                  </a:cubicBezTo>
                  <a:cubicBezTo>
                    <a:pt x="0" y="17"/>
                    <a:pt x="1" y="19"/>
                    <a:pt x="2" y="19"/>
                  </a:cubicBezTo>
                  <a:cubicBezTo>
                    <a:pt x="10" y="17"/>
                    <a:pt x="18" y="15"/>
                    <a:pt x="25" y="12"/>
                  </a:cubicBezTo>
                  <a:cubicBezTo>
                    <a:pt x="30" y="9"/>
                    <a:pt x="31" y="7"/>
                    <a:pt x="32" y="2"/>
                  </a:cubicBezTo>
                </a:path>
              </a:pathLst>
            </a:custGeom>
            <a:solidFill>
              <a:srgbClr val="F972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9" name="Freeform 252"/>
            <p:cNvSpPr>
              <a:spLocks/>
            </p:cNvSpPr>
            <p:nvPr/>
          </p:nvSpPr>
          <p:spPr bwMode="auto">
            <a:xfrm>
              <a:off x="3271656" y="5526088"/>
              <a:ext cx="57150" cy="90488"/>
            </a:xfrm>
            <a:custGeom>
              <a:avLst/>
              <a:gdLst>
                <a:gd name="T0" fmla="*/ 18 w 22"/>
                <a:gd name="T1" fmla="*/ 0 h 34"/>
                <a:gd name="T2" fmla="*/ 17 w 22"/>
                <a:gd name="T3" fmla="*/ 0 h 34"/>
                <a:gd name="T4" fmla="*/ 15 w 22"/>
                <a:gd name="T5" fmla="*/ 2 h 34"/>
                <a:gd name="T6" fmla="*/ 2 w 22"/>
                <a:gd name="T7" fmla="*/ 22 h 34"/>
                <a:gd name="T8" fmla="*/ 1 w 22"/>
                <a:gd name="T9" fmla="*/ 24 h 34"/>
                <a:gd name="T10" fmla="*/ 0 w 22"/>
                <a:gd name="T11" fmla="*/ 27 h 34"/>
                <a:gd name="T12" fmla="*/ 2 w 22"/>
                <a:gd name="T13" fmla="*/ 32 h 34"/>
                <a:gd name="T14" fmla="*/ 6 w 22"/>
                <a:gd name="T15" fmla="*/ 33 h 34"/>
                <a:gd name="T16" fmla="*/ 10 w 22"/>
                <a:gd name="T17" fmla="*/ 28 h 34"/>
                <a:gd name="T18" fmla="*/ 21 w 22"/>
                <a:gd name="T19" fmla="*/ 11 h 34"/>
                <a:gd name="T20" fmla="*/ 20 w 22"/>
                <a:gd name="T21" fmla="*/ 3 h 34"/>
                <a:gd name="T22" fmla="*/ 19 w 22"/>
                <a:gd name="T23" fmla="*/ 1 h 34"/>
                <a:gd name="T24" fmla="*/ 18 w 22"/>
                <a:gd name="T25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2" h="34">
                  <a:moveTo>
                    <a:pt x="18" y="0"/>
                  </a:moveTo>
                  <a:cubicBezTo>
                    <a:pt x="17" y="0"/>
                    <a:pt x="17" y="0"/>
                    <a:pt x="17" y="0"/>
                  </a:cubicBezTo>
                  <a:cubicBezTo>
                    <a:pt x="16" y="1"/>
                    <a:pt x="16" y="2"/>
                    <a:pt x="15" y="2"/>
                  </a:cubicBezTo>
                  <a:cubicBezTo>
                    <a:pt x="12" y="10"/>
                    <a:pt x="7" y="16"/>
                    <a:pt x="2" y="22"/>
                  </a:cubicBezTo>
                  <a:cubicBezTo>
                    <a:pt x="1" y="22"/>
                    <a:pt x="1" y="23"/>
                    <a:pt x="1" y="24"/>
                  </a:cubicBezTo>
                  <a:cubicBezTo>
                    <a:pt x="0" y="25"/>
                    <a:pt x="0" y="26"/>
                    <a:pt x="0" y="27"/>
                  </a:cubicBezTo>
                  <a:cubicBezTo>
                    <a:pt x="0" y="28"/>
                    <a:pt x="1" y="30"/>
                    <a:pt x="2" y="32"/>
                  </a:cubicBezTo>
                  <a:cubicBezTo>
                    <a:pt x="2" y="34"/>
                    <a:pt x="4" y="34"/>
                    <a:pt x="6" y="33"/>
                  </a:cubicBezTo>
                  <a:cubicBezTo>
                    <a:pt x="7" y="31"/>
                    <a:pt x="9" y="30"/>
                    <a:pt x="10" y="28"/>
                  </a:cubicBezTo>
                  <a:cubicBezTo>
                    <a:pt x="14" y="23"/>
                    <a:pt x="18" y="17"/>
                    <a:pt x="21" y="11"/>
                  </a:cubicBezTo>
                  <a:cubicBezTo>
                    <a:pt x="22" y="8"/>
                    <a:pt x="22" y="5"/>
                    <a:pt x="20" y="3"/>
                  </a:cubicBezTo>
                  <a:cubicBezTo>
                    <a:pt x="20" y="2"/>
                    <a:pt x="20" y="1"/>
                    <a:pt x="19" y="1"/>
                  </a:cubicBezTo>
                  <a:cubicBezTo>
                    <a:pt x="19" y="0"/>
                    <a:pt x="18" y="0"/>
                    <a:pt x="18" y="0"/>
                  </a:cubicBezTo>
                </a:path>
              </a:pathLst>
            </a:custGeom>
            <a:solidFill>
              <a:srgbClr val="F972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60" name="Freeform 253"/>
            <p:cNvSpPr>
              <a:spLocks/>
            </p:cNvSpPr>
            <p:nvPr/>
          </p:nvSpPr>
          <p:spPr bwMode="auto">
            <a:xfrm>
              <a:off x="3279594" y="5764213"/>
              <a:ext cx="73025" cy="55563"/>
            </a:xfrm>
            <a:custGeom>
              <a:avLst/>
              <a:gdLst>
                <a:gd name="T0" fmla="*/ 28 w 28"/>
                <a:gd name="T1" fmla="*/ 4 h 21"/>
                <a:gd name="T2" fmla="*/ 28 w 28"/>
                <a:gd name="T3" fmla="*/ 2 h 21"/>
                <a:gd name="T4" fmla="*/ 26 w 28"/>
                <a:gd name="T5" fmla="*/ 1 h 21"/>
                <a:gd name="T6" fmla="*/ 25 w 28"/>
                <a:gd name="T7" fmla="*/ 1 h 21"/>
                <a:gd name="T8" fmla="*/ 8 w 28"/>
                <a:gd name="T9" fmla="*/ 8 h 21"/>
                <a:gd name="T10" fmla="*/ 5 w 28"/>
                <a:gd name="T11" fmla="*/ 9 h 21"/>
                <a:gd name="T12" fmla="*/ 1 w 28"/>
                <a:gd name="T13" fmla="*/ 13 h 21"/>
                <a:gd name="T14" fmla="*/ 0 w 28"/>
                <a:gd name="T15" fmla="*/ 20 h 21"/>
                <a:gd name="T16" fmla="*/ 2 w 28"/>
                <a:gd name="T17" fmla="*/ 21 h 21"/>
                <a:gd name="T18" fmla="*/ 8 w 28"/>
                <a:gd name="T19" fmla="*/ 20 h 21"/>
                <a:gd name="T20" fmla="*/ 23 w 28"/>
                <a:gd name="T21" fmla="*/ 13 h 21"/>
                <a:gd name="T22" fmla="*/ 28 w 28"/>
                <a:gd name="T23" fmla="*/ 5 h 21"/>
                <a:gd name="T24" fmla="*/ 28 w 28"/>
                <a:gd name="T2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" h="21">
                  <a:moveTo>
                    <a:pt x="28" y="4"/>
                  </a:moveTo>
                  <a:cubicBezTo>
                    <a:pt x="28" y="3"/>
                    <a:pt x="28" y="3"/>
                    <a:pt x="28" y="2"/>
                  </a:cubicBezTo>
                  <a:cubicBezTo>
                    <a:pt x="28" y="1"/>
                    <a:pt x="27" y="0"/>
                    <a:pt x="26" y="1"/>
                  </a:cubicBezTo>
                  <a:cubicBezTo>
                    <a:pt x="25" y="1"/>
                    <a:pt x="25" y="1"/>
                    <a:pt x="25" y="1"/>
                  </a:cubicBezTo>
                  <a:cubicBezTo>
                    <a:pt x="20" y="4"/>
                    <a:pt x="14" y="6"/>
                    <a:pt x="8" y="8"/>
                  </a:cubicBezTo>
                  <a:cubicBezTo>
                    <a:pt x="7" y="9"/>
                    <a:pt x="6" y="9"/>
                    <a:pt x="5" y="9"/>
                  </a:cubicBezTo>
                  <a:cubicBezTo>
                    <a:pt x="3" y="10"/>
                    <a:pt x="2" y="11"/>
                    <a:pt x="1" y="13"/>
                  </a:cubicBezTo>
                  <a:cubicBezTo>
                    <a:pt x="0" y="15"/>
                    <a:pt x="0" y="18"/>
                    <a:pt x="0" y="20"/>
                  </a:cubicBezTo>
                  <a:cubicBezTo>
                    <a:pt x="0" y="21"/>
                    <a:pt x="1" y="21"/>
                    <a:pt x="2" y="21"/>
                  </a:cubicBezTo>
                  <a:cubicBezTo>
                    <a:pt x="4" y="21"/>
                    <a:pt x="6" y="20"/>
                    <a:pt x="8" y="20"/>
                  </a:cubicBezTo>
                  <a:cubicBezTo>
                    <a:pt x="13" y="18"/>
                    <a:pt x="18" y="16"/>
                    <a:pt x="23" y="13"/>
                  </a:cubicBezTo>
                  <a:cubicBezTo>
                    <a:pt x="26" y="11"/>
                    <a:pt x="28" y="9"/>
                    <a:pt x="28" y="5"/>
                  </a:cubicBezTo>
                  <a:cubicBezTo>
                    <a:pt x="28" y="4"/>
                    <a:pt x="28" y="4"/>
                    <a:pt x="28" y="4"/>
                  </a:cubicBezTo>
                </a:path>
              </a:pathLst>
            </a:custGeom>
            <a:solidFill>
              <a:srgbClr val="F972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61" name="Freeform 254"/>
            <p:cNvSpPr>
              <a:spLocks/>
            </p:cNvSpPr>
            <p:nvPr/>
          </p:nvSpPr>
          <p:spPr bwMode="auto">
            <a:xfrm>
              <a:off x="3292294" y="5641975"/>
              <a:ext cx="66675" cy="77788"/>
            </a:xfrm>
            <a:custGeom>
              <a:avLst/>
              <a:gdLst>
                <a:gd name="T0" fmla="*/ 0 w 25"/>
                <a:gd name="T1" fmla="*/ 24 h 29"/>
                <a:gd name="T2" fmla="*/ 0 w 25"/>
                <a:gd name="T3" fmla="*/ 25 h 29"/>
                <a:gd name="T4" fmla="*/ 2 w 25"/>
                <a:gd name="T5" fmla="*/ 29 h 29"/>
                <a:gd name="T6" fmla="*/ 6 w 25"/>
                <a:gd name="T7" fmla="*/ 27 h 29"/>
                <a:gd name="T8" fmla="*/ 22 w 25"/>
                <a:gd name="T9" fmla="*/ 13 h 29"/>
                <a:gd name="T10" fmla="*/ 24 w 25"/>
                <a:gd name="T11" fmla="*/ 3 h 29"/>
                <a:gd name="T12" fmla="*/ 24 w 25"/>
                <a:gd name="T13" fmla="*/ 1 h 29"/>
                <a:gd name="T14" fmla="*/ 22 w 25"/>
                <a:gd name="T15" fmla="*/ 0 h 29"/>
                <a:gd name="T16" fmla="*/ 20 w 25"/>
                <a:gd name="T17" fmla="*/ 1 h 29"/>
                <a:gd name="T18" fmla="*/ 4 w 25"/>
                <a:gd name="T19" fmla="*/ 17 h 29"/>
                <a:gd name="T20" fmla="*/ 2 w 25"/>
                <a:gd name="T21" fmla="*/ 18 h 29"/>
                <a:gd name="T22" fmla="*/ 0 w 25"/>
                <a:gd name="T23" fmla="*/ 22 h 29"/>
                <a:gd name="T24" fmla="*/ 0 w 25"/>
                <a:gd name="T25" fmla="*/ 24 h 29"/>
                <a:gd name="T26" fmla="*/ 0 w 25"/>
                <a:gd name="T27" fmla="*/ 24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5" h="29">
                  <a:moveTo>
                    <a:pt x="0" y="24"/>
                  </a:moveTo>
                  <a:cubicBezTo>
                    <a:pt x="0" y="25"/>
                    <a:pt x="0" y="25"/>
                    <a:pt x="0" y="25"/>
                  </a:cubicBezTo>
                  <a:cubicBezTo>
                    <a:pt x="0" y="26"/>
                    <a:pt x="0" y="28"/>
                    <a:pt x="2" y="29"/>
                  </a:cubicBezTo>
                  <a:cubicBezTo>
                    <a:pt x="3" y="29"/>
                    <a:pt x="5" y="28"/>
                    <a:pt x="6" y="27"/>
                  </a:cubicBezTo>
                  <a:cubicBezTo>
                    <a:pt x="12" y="23"/>
                    <a:pt x="17" y="18"/>
                    <a:pt x="22" y="13"/>
                  </a:cubicBezTo>
                  <a:cubicBezTo>
                    <a:pt x="24" y="10"/>
                    <a:pt x="25" y="7"/>
                    <a:pt x="24" y="3"/>
                  </a:cubicBezTo>
                  <a:cubicBezTo>
                    <a:pt x="24" y="3"/>
                    <a:pt x="24" y="2"/>
                    <a:pt x="24" y="1"/>
                  </a:cubicBezTo>
                  <a:cubicBezTo>
                    <a:pt x="24" y="0"/>
                    <a:pt x="22" y="0"/>
                    <a:pt x="22" y="0"/>
                  </a:cubicBezTo>
                  <a:cubicBezTo>
                    <a:pt x="21" y="1"/>
                    <a:pt x="21" y="1"/>
                    <a:pt x="20" y="1"/>
                  </a:cubicBezTo>
                  <a:cubicBezTo>
                    <a:pt x="16" y="7"/>
                    <a:pt x="10" y="12"/>
                    <a:pt x="4" y="17"/>
                  </a:cubicBezTo>
                  <a:cubicBezTo>
                    <a:pt x="3" y="17"/>
                    <a:pt x="3" y="17"/>
                    <a:pt x="2" y="18"/>
                  </a:cubicBezTo>
                  <a:cubicBezTo>
                    <a:pt x="1" y="19"/>
                    <a:pt x="0" y="20"/>
                    <a:pt x="0" y="22"/>
                  </a:cubicBezTo>
                  <a:cubicBezTo>
                    <a:pt x="0" y="23"/>
                    <a:pt x="0" y="23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</a:path>
              </a:pathLst>
            </a:custGeom>
            <a:solidFill>
              <a:srgbClr val="F972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62" name="Freeform 255"/>
            <p:cNvSpPr>
              <a:spLocks/>
            </p:cNvSpPr>
            <p:nvPr/>
          </p:nvSpPr>
          <p:spPr bwMode="auto">
            <a:xfrm>
              <a:off x="3227206" y="5459413"/>
              <a:ext cx="39688" cy="74613"/>
            </a:xfrm>
            <a:custGeom>
              <a:avLst/>
              <a:gdLst>
                <a:gd name="T0" fmla="*/ 10 w 15"/>
                <a:gd name="T1" fmla="*/ 1 h 28"/>
                <a:gd name="T2" fmla="*/ 8 w 15"/>
                <a:gd name="T3" fmla="*/ 1 h 28"/>
                <a:gd name="T4" fmla="*/ 7 w 15"/>
                <a:gd name="T5" fmla="*/ 4 h 28"/>
                <a:gd name="T6" fmla="*/ 1 w 15"/>
                <a:gd name="T7" fmla="*/ 19 h 28"/>
                <a:gd name="T8" fmla="*/ 1 w 15"/>
                <a:gd name="T9" fmla="*/ 24 h 28"/>
                <a:gd name="T10" fmla="*/ 4 w 15"/>
                <a:gd name="T11" fmla="*/ 27 h 28"/>
                <a:gd name="T12" fmla="*/ 7 w 15"/>
                <a:gd name="T13" fmla="*/ 27 h 28"/>
                <a:gd name="T14" fmla="*/ 8 w 15"/>
                <a:gd name="T15" fmla="*/ 26 h 28"/>
                <a:gd name="T16" fmla="*/ 14 w 15"/>
                <a:gd name="T17" fmla="*/ 7 h 28"/>
                <a:gd name="T18" fmla="*/ 14 w 15"/>
                <a:gd name="T19" fmla="*/ 4 h 28"/>
                <a:gd name="T20" fmla="*/ 10 w 15"/>
                <a:gd name="T21" fmla="*/ 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" h="28">
                  <a:moveTo>
                    <a:pt x="10" y="1"/>
                  </a:moveTo>
                  <a:cubicBezTo>
                    <a:pt x="9" y="1"/>
                    <a:pt x="9" y="1"/>
                    <a:pt x="8" y="1"/>
                  </a:cubicBezTo>
                  <a:cubicBezTo>
                    <a:pt x="8" y="2"/>
                    <a:pt x="7" y="3"/>
                    <a:pt x="7" y="4"/>
                  </a:cubicBezTo>
                  <a:cubicBezTo>
                    <a:pt x="5" y="9"/>
                    <a:pt x="3" y="14"/>
                    <a:pt x="1" y="19"/>
                  </a:cubicBezTo>
                  <a:cubicBezTo>
                    <a:pt x="0" y="20"/>
                    <a:pt x="0" y="22"/>
                    <a:pt x="1" y="24"/>
                  </a:cubicBezTo>
                  <a:cubicBezTo>
                    <a:pt x="2" y="25"/>
                    <a:pt x="3" y="26"/>
                    <a:pt x="4" y="27"/>
                  </a:cubicBezTo>
                  <a:cubicBezTo>
                    <a:pt x="5" y="28"/>
                    <a:pt x="7" y="28"/>
                    <a:pt x="7" y="27"/>
                  </a:cubicBezTo>
                  <a:cubicBezTo>
                    <a:pt x="8" y="26"/>
                    <a:pt x="8" y="26"/>
                    <a:pt x="8" y="26"/>
                  </a:cubicBezTo>
                  <a:cubicBezTo>
                    <a:pt x="11" y="20"/>
                    <a:pt x="13" y="14"/>
                    <a:pt x="14" y="7"/>
                  </a:cubicBezTo>
                  <a:cubicBezTo>
                    <a:pt x="15" y="6"/>
                    <a:pt x="14" y="5"/>
                    <a:pt x="14" y="4"/>
                  </a:cubicBezTo>
                  <a:cubicBezTo>
                    <a:pt x="14" y="2"/>
                    <a:pt x="12" y="0"/>
                    <a:pt x="10" y="1"/>
                  </a:cubicBezTo>
                </a:path>
              </a:pathLst>
            </a:custGeom>
            <a:solidFill>
              <a:srgbClr val="F972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63" name="Freeform 256"/>
            <p:cNvSpPr>
              <a:spLocks/>
            </p:cNvSpPr>
            <p:nvPr/>
          </p:nvSpPr>
          <p:spPr bwMode="auto">
            <a:xfrm>
              <a:off x="3168469" y="5434013"/>
              <a:ext cx="28575" cy="47625"/>
            </a:xfrm>
            <a:custGeom>
              <a:avLst/>
              <a:gdLst>
                <a:gd name="T0" fmla="*/ 11 w 11"/>
                <a:gd name="T1" fmla="*/ 5 h 18"/>
                <a:gd name="T2" fmla="*/ 10 w 11"/>
                <a:gd name="T3" fmla="*/ 2 h 18"/>
                <a:gd name="T4" fmla="*/ 5 w 11"/>
                <a:gd name="T5" fmla="*/ 1 h 18"/>
                <a:gd name="T6" fmla="*/ 4 w 11"/>
                <a:gd name="T7" fmla="*/ 3 h 18"/>
                <a:gd name="T8" fmla="*/ 1 w 11"/>
                <a:gd name="T9" fmla="*/ 9 h 18"/>
                <a:gd name="T10" fmla="*/ 5 w 11"/>
                <a:gd name="T11" fmla="*/ 17 h 18"/>
                <a:gd name="T12" fmla="*/ 9 w 11"/>
                <a:gd name="T13" fmla="*/ 15 h 18"/>
                <a:gd name="T14" fmla="*/ 11 w 11"/>
                <a:gd name="T15" fmla="*/ 5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18">
                  <a:moveTo>
                    <a:pt x="11" y="5"/>
                  </a:moveTo>
                  <a:cubicBezTo>
                    <a:pt x="11" y="4"/>
                    <a:pt x="11" y="3"/>
                    <a:pt x="10" y="2"/>
                  </a:cubicBezTo>
                  <a:cubicBezTo>
                    <a:pt x="9" y="1"/>
                    <a:pt x="7" y="0"/>
                    <a:pt x="5" y="1"/>
                  </a:cubicBezTo>
                  <a:cubicBezTo>
                    <a:pt x="5" y="1"/>
                    <a:pt x="4" y="2"/>
                    <a:pt x="4" y="3"/>
                  </a:cubicBezTo>
                  <a:cubicBezTo>
                    <a:pt x="3" y="5"/>
                    <a:pt x="2" y="7"/>
                    <a:pt x="1" y="9"/>
                  </a:cubicBezTo>
                  <a:cubicBezTo>
                    <a:pt x="0" y="14"/>
                    <a:pt x="0" y="14"/>
                    <a:pt x="5" y="17"/>
                  </a:cubicBezTo>
                  <a:cubicBezTo>
                    <a:pt x="7" y="18"/>
                    <a:pt x="8" y="17"/>
                    <a:pt x="9" y="15"/>
                  </a:cubicBezTo>
                  <a:cubicBezTo>
                    <a:pt x="10" y="12"/>
                    <a:pt x="11" y="8"/>
                    <a:pt x="11" y="5"/>
                  </a:cubicBezTo>
                </a:path>
              </a:pathLst>
            </a:custGeom>
            <a:solidFill>
              <a:srgbClr val="F972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64" name="Freeform 257"/>
            <p:cNvSpPr>
              <a:spLocks noEditPoints="1"/>
            </p:cNvSpPr>
            <p:nvPr/>
          </p:nvSpPr>
          <p:spPr bwMode="auto">
            <a:xfrm>
              <a:off x="3111319" y="5434013"/>
              <a:ext cx="180975" cy="274638"/>
            </a:xfrm>
            <a:custGeom>
              <a:avLst/>
              <a:gdLst>
                <a:gd name="T0" fmla="*/ 68 w 69"/>
                <a:gd name="T1" fmla="*/ 93 h 104"/>
                <a:gd name="T2" fmla="*/ 69 w 69"/>
                <a:gd name="T3" fmla="*/ 104 h 104"/>
                <a:gd name="T4" fmla="*/ 69 w 69"/>
                <a:gd name="T5" fmla="*/ 103 h 104"/>
                <a:gd name="T6" fmla="*/ 68 w 69"/>
                <a:gd name="T7" fmla="*/ 93 h 104"/>
                <a:gd name="T8" fmla="*/ 61 w 69"/>
                <a:gd name="T9" fmla="*/ 63 h 104"/>
                <a:gd name="T10" fmla="*/ 65 w 69"/>
                <a:gd name="T11" fmla="*/ 77 h 104"/>
                <a:gd name="T12" fmla="*/ 61 w 69"/>
                <a:gd name="T13" fmla="*/ 63 h 104"/>
                <a:gd name="T14" fmla="*/ 59 w 69"/>
                <a:gd name="T15" fmla="*/ 59 h 104"/>
                <a:gd name="T16" fmla="*/ 61 w 69"/>
                <a:gd name="T17" fmla="*/ 63 h 104"/>
                <a:gd name="T18" fmla="*/ 59 w 69"/>
                <a:gd name="T19" fmla="*/ 59 h 104"/>
                <a:gd name="T20" fmla="*/ 10 w 69"/>
                <a:gd name="T21" fmla="*/ 10 h 104"/>
                <a:gd name="T22" fmla="*/ 13 w 69"/>
                <a:gd name="T23" fmla="*/ 11 h 104"/>
                <a:gd name="T24" fmla="*/ 45 w 69"/>
                <a:gd name="T25" fmla="*/ 33 h 104"/>
                <a:gd name="T26" fmla="*/ 54 w 69"/>
                <a:gd name="T27" fmla="*/ 47 h 104"/>
                <a:gd name="T28" fmla="*/ 45 w 69"/>
                <a:gd name="T29" fmla="*/ 33 h 104"/>
                <a:gd name="T30" fmla="*/ 13 w 69"/>
                <a:gd name="T31" fmla="*/ 11 h 104"/>
                <a:gd name="T32" fmla="*/ 10 w 69"/>
                <a:gd name="T33" fmla="*/ 10 h 104"/>
                <a:gd name="T34" fmla="*/ 0 w 69"/>
                <a:gd name="T35" fmla="*/ 6 h 104"/>
                <a:gd name="T36" fmla="*/ 1 w 69"/>
                <a:gd name="T37" fmla="*/ 7 h 104"/>
                <a:gd name="T38" fmla="*/ 4 w 69"/>
                <a:gd name="T39" fmla="*/ 8 h 104"/>
                <a:gd name="T40" fmla="*/ 1 w 69"/>
                <a:gd name="T41" fmla="*/ 7 h 104"/>
                <a:gd name="T42" fmla="*/ 0 w 69"/>
                <a:gd name="T43" fmla="*/ 6 h 104"/>
                <a:gd name="T44" fmla="*/ 1 w 69"/>
                <a:gd name="T45" fmla="*/ 3 h 104"/>
                <a:gd name="T46" fmla="*/ 0 w 69"/>
                <a:gd name="T47" fmla="*/ 3 h 104"/>
                <a:gd name="T48" fmla="*/ 0 w 69"/>
                <a:gd name="T49" fmla="*/ 4 h 104"/>
                <a:gd name="T50" fmla="*/ 0 w 69"/>
                <a:gd name="T51" fmla="*/ 4 h 104"/>
                <a:gd name="T52" fmla="*/ 1 w 69"/>
                <a:gd name="T53" fmla="*/ 3 h 104"/>
                <a:gd name="T54" fmla="*/ 6 w 69"/>
                <a:gd name="T55" fmla="*/ 0 h 104"/>
                <a:gd name="T56" fmla="*/ 5 w 69"/>
                <a:gd name="T57" fmla="*/ 0 h 104"/>
                <a:gd name="T58" fmla="*/ 6 w 69"/>
                <a:gd name="T59" fmla="*/ 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69" h="104">
                  <a:moveTo>
                    <a:pt x="68" y="93"/>
                  </a:moveTo>
                  <a:cubicBezTo>
                    <a:pt x="68" y="97"/>
                    <a:pt x="69" y="100"/>
                    <a:pt x="69" y="104"/>
                  </a:cubicBezTo>
                  <a:cubicBezTo>
                    <a:pt x="69" y="103"/>
                    <a:pt x="69" y="103"/>
                    <a:pt x="69" y="103"/>
                  </a:cubicBezTo>
                  <a:cubicBezTo>
                    <a:pt x="69" y="100"/>
                    <a:pt x="68" y="97"/>
                    <a:pt x="68" y="93"/>
                  </a:cubicBezTo>
                  <a:moveTo>
                    <a:pt x="61" y="63"/>
                  </a:moveTo>
                  <a:cubicBezTo>
                    <a:pt x="63" y="68"/>
                    <a:pt x="64" y="73"/>
                    <a:pt x="65" y="77"/>
                  </a:cubicBezTo>
                  <a:cubicBezTo>
                    <a:pt x="64" y="73"/>
                    <a:pt x="63" y="68"/>
                    <a:pt x="61" y="63"/>
                  </a:cubicBezTo>
                  <a:moveTo>
                    <a:pt x="59" y="59"/>
                  </a:moveTo>
                  <a:cubicBezTo>
                    <a:pt x="60" y="60"/>
                    <a:pt x="61" y="61"/>
                    <a:pt x="61" y="63"/>
                  </a:cubicBezTo>
                  <a:cubicBezTo>
                    <a:pt x="61" y="61"/>
                    <a:pt x="60" y="60"/>
                    <a:pt x="59" y="59"/>
                  </a:cubicBezTo>
                  <a:moveTo>
                    <a:pt x="10" y="10"/>
                  </a:moveTo>
                  <a:cubicBezTo>
                    <a:pt x="11" y="10"/>
                    <a:pt x="12" y="10"/>
                    <a:pt x="13" y="11"/>
                  </a:cubicBezTo>
                  <a:cubicBezTo>
                    <a:pt x="26" y="15"/>
                    <a:pt x="36" y="23"/>
                    <a:pt x="45" y="33"/>
                  </a:cubicBezTo>
                  <a:cubicBezTo>
                    <a:pt x="48" y="37"/>
                    <a:pt x="51" y="42"/>
                    <a:pt x="54" y="47"/>
                  </a:cubicBezTo>
                  <a:cubicBezTo>
                    <a:pt x="51" y="42"/>
                    <a:pt x="48" y="37"/>
                    <a:pt x="45" y="33"/>
                  </a:cubicBezTo>
                  <a:cubicBezTo>
                    <a:pt x="36" y="22"/>
                    <a:pt x="26" y="14"/>
                    <a:pt x="13" y="11"/>
                  </a:cubicBezTo>
                  <a:cubicBezTo>
                    <a:pt x="12" y="10"/>
                    <a:pt x="11" y="10"/>
                    <a:pt x="10" y="10"/>
                  </a:cubicBezTo>
                  <a:moveTo>
                    <a:pt x="0" y="6"/>
                  </a:moveTo>
                  <a:cubicBezTo>
                    <a:pt x="0" y="7"/>
                    <a:pt x="1" y="7"/>
                    <a:pt x="1" y="7"/>
                  </a:cubicBezTo>
                  <a:cubicBezTo>
                    <a:pt x="2" y="7"/>
                    <a:pt x="3" y="8"/>
                    <a:pt x="4" y="8"/>
                  </a:cubicBezTo>
                  <a:cubicBezTo>
                    <a:pt x="3" y="8"/>
                    <a:pt x="2" y="7"/>
                    <a:pt x="1" y="7"/>
                  </a:cubicBezTo>
                  <a:cubicBezTo>
                    <a:pt x="1" y="7"/>
                    <a:pt x="0" y="7"/>
                    <a:pt x="0" y="6"/>
                  </a:cubicBezTo>
                  <a:moveTo>
                    <a:pt x="1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3"/>
                    <a:pt x="1" y="3"/>
                  </a:cubicBezTo>
                  <a:moveTo>
                    <a:pt x="6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6" y="0"/>
                  </a:cubicBezTo>
                </a:path>
              </a:pathLst>
            </a:custGeom>
            <a:solidFill>
              <a:srgbClr val="FFD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65" name="Freeform 258"/>
            <p:cNvSpPr>
              <a:spLocks/>
            </p:cNvSpPr>
            <p:nvPr/>
          </p:nvSpPr>
          <p:spPr bwMode="auto">
            <a:xfrm>
              <a:off x="3111319" y="5434013"/>
              <a:ext cx="209550" cy="271463"/>
            </a:xfrm>
            <a:custGeom>
              <a:avLst/>
              <a:gdLst>
                <a:gd name="T0" fmla="*/ 9 w 80"/>
                <a:gd name="T1" fmla="*/ 0 h 103"/>
                <a:gd name="T2" fmla="*/ 6 w 80"/>
                <a:gd name="T3" fmla="*/ 0 h 103"/>
                <a:gd name="T4" fmla="*/ 5 w 80"/>
                <a:gd name="T5" fmla="*/ 0 h 103"/>
                <a:gd name="T6" fmla="*/ 1 w 80"/>
                <a:gd name="T7" fmla="*/ 2 h 103"/>
                <a:gd name="T8" fmla="*/ 1 w 80"/>
                <a:gd name="T9" fmla="*/ 3 h 103"/>
                <a:gd name="T10" fmla="*/ 0 w 80"/>
                <a:gd name="T11" fmla="*/ 4 h 103"/>
                <a:gd name="T12" fmla="*/ 0 w 80"/>
                <a:gd name="T13" fmla="*/ 4 h 103"/>
                <a:gd name="T14" fmla="*/ 0 w 80"/>
                <a:gd name="T15" fmla="*/ 6 h 103"/>
                <a:gd name="T16" fmla="*/ 1 w 80"/>
                <a:gd name="T17" fmla="*/ 7 h 103"/>
                <a:gd name="T18" fmla="*/ 4 w 80"/>
                <a:gd name="T19" fmla="*/ 8 h 103"/>
                <a:gd name="T20" fmla="*/ 5 w 80"/>
                <a:gd name="T21" fmla="*/ 9 h 103"/>
                <a:gd name="T22" fmla="*/ 10 w 80"/>
                <a:gd name="T23" fmla="*/ 10 h 103"/>
                <a:gd name="T24" fmla="*/ 13 w 80"/>
                <a:gd name="T25" fmla="*/ 11 h 103"/>
                <a:gd name="T26" fmla="*/ 45 w 80"/>
                <a:gd name="T27" fmla="*/ 33 h 103"/>
                <a:gd name="T28" fmla="*/ 54 w 80"/>
                <a:gd name="T29" fmla="*/ 47 h 103"/>
                <a:gd name="T30" fmla="*/ 54 w 80"/>
                <a:gd name="T31" fmla="*/ 48 h 103"/>
                <a:gd name="T32" fmla="*/ 59 w 80"/>
                <a:gd name="T33" fmla="*/ 57 h 103"/>
                <a:gd name="T34" fmla="*/ 59 w 80"/>
                <a:gd name="T35" fmla="*/ 59 h 103"/>
                <a:gd name="T36" fmla="*/ 61 w 80"/>
                <a:gd name="T37" fmla="*/ 63 h 103"/>
                <a:gd name="T38" fmla="*/ 61 w 80"/>
                <a:gd name="T39" fmla="*/ 63 h 103"/>
                <a:gd name="T40" fmla="*/ 61 w 80"/>
                <a:gd name="T41" fmla="*/ 63 h 103"/>
                <a:gd name="T42" fmla="*/ 65 w 80"/>
                <a:gd name="T43" fmla="*/ 77 h 103"/>
                <a:gd name="T44" fmla="*/ 68 w 80"/>
                <a:gd name="T45" fmla="*/ 92 h 103"/>
                <a:gd name="T46" fmla="*/ 68 w 80"/>
                <a:gd name="T47" fmla="*/ 93 h 103"/>
                <a:gd name="T48" fmla="*/ 69 w 80"/>
                <a:gd name="T49" fmla="*/ 103 h 103"/>
                <a:gd name="T50" fmla="*/ 69 w 80"/>
                <a:gd name="T51" fmla="*/ 103 h 103"/>
                <a:gd name="T52" fmla="*/ 69 w 80"/>
                <a:gd name="T53" fmla="*/ 103 h 103"/>
                <a:gd name="T54" fmla="*/ 69 w 80"/>
                <a:gd name="T55" fmla="*/ 101 h 103"/>
                <a:gd name="T56" fmla="*/ 71 w 80"/>
                <a:gd name="T57" fmla="*/ 97 h 103"/>
                <a:gd name="T58" fmla="*/ 73 w 80"/>
                <a:gd name="T59" fmla="*/ 96 h 103"/>
                <a:gd name="T60" fmla="*/ 80 w 80"/>
                <a:gd name="T61" fmla="*/ 90 h 103"/>
                <a:gd name="T62" fmla="*/ 77 w 80"/>
                <a:gd name="T63" fmla="*/ 77 h 103"/>
                <a:gd name="T64" fmla="*/ 74 w 80"/>
                <a:gd name="T65" fmla="*/ 68 h 103"/>
                <a:gd name="T66" fmla="*/ 72 w 80"/>
                <a:gd name="T67" fmla="*/ 61 h 103"/>
                <a:gd name="T68" fmla="*/ 71 w 80"/>
                <a:gd name="T69" fmla="*/ 63 h 103"/>
                <a:gd name="T70" fmla="*/ 67 w 80"/>
                <a:gd name="T71" fmla="*/ 68 h 103"/>
                <a:gd name="T72" fmla="*/ 65 w 80"/>
                <a:gd name="T73" fmla="*/ 68 h 103"/>
                <a:gd name="T74" fmla="*/ 63 w 80"/>
                <a:gd name="T75" fmla="*/ 67 h 103"/>
                <a:gd name="T76" fmla="*/ 61 w 80"/>
                <a:gd name="T77" fmla="*/ 62 h 103"/>
                <a:gd name="T78" fmla="*/ 62 w 80"/>
                <a:gd name="T79" fmla="*/ 59 h 103"/>
                <a:gd name="T80" fmla="*/ 63 w 80"/>
                <a:gd name="T81" fmla="*/ 57 h 103"/>
                <a:gd name="T82" fmla="*/ 68 w 80"/>
                <a:gd name="T83" fmla="*/ 50 h 103"/>
                <a:gd name="T84" fmla="*/ 55 w 80"/>
                <a:gd name="T85" fmla="*/ 29 h 103"/>
                <a:gd name="T86" fmla="*/ 52 w 80"/>
                <a:gd name="T87" fmla="*/ 36 h 103"/>
                <a:gd name="T88" fmla="*/ 51 w 80"/>
                <a:gd name="T89" fmla="*/ 37 h 103"/>
                <a:gd name="T90" fmla="*/ 49 w 80"/>
                <a:gd name="T91" fmla="*/ 38 h 103"/>
                <a:gd name="T92" fmla="*/ 48 w 80"/>
                <a:gd name="T93" fmla="*/ 37 h 103"/>
                <a:gd name="T94" fmla="*/ 45 w 80"/>
                <a:gd name="T95" fmla="*/ 34 h 103"/>
                <a:gd name="T96" fmla="*/ 45 w 80"/>
                <a:gd name="T97" fmla="*/ 29 h 103"/>
                <a:gd name="T98" fmla="*/ 48 w 80"/>
                <a:gd name="T99" fmla="*/ 21 h 103"/>
                <a:gd name="T100" fmla="*/ 43 w 80"/>
                <a:gd name="T101" fmla="*/ 16 h 103"/>
                <a:gd name="T102" fmla="*/ 33 w 80"/>
                <a:gd name="T103" fmla="*/ 9 h 103"/>
                <a:gd name="T104" fmla="*/ 31 w 80"/>
                <a:gd name="T105" fmla="*/ 15 h 103"/>
                <a:gd name="T106" fmla="*/ 28 w 80"/>
                <a:gd name="T107" fmla="*/ 17 h 103"/>
                <a:gd name="T108" fmla="*/ 27 w 80"/>
                <a:gd name="T109" fmla="*/ 17 h 103"/>
                <a:gd name="T110" fmla="*/ 23 w 80"/>
                <a:gd name="T111" fmla="*/ 9 h 103"/>
                <a:gd name="T112" fmla="*/ 25 w 80"/>
                <a:gd name="T113" fmla="*/ 4 h 103"/>
                <a:gd name="T114" fmla="*/ 12 w 80"/>
                <a:gd name="T115" fmla="*/ 0 h 103"/>
                <a:gd name="T116" fmla="*/ 9 w 80"/>
                <a:gd name="T117" fmla="*/ 0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80" h="103">
                  <a:moveTo>
                    <a:pt x="9" y="0"/>
                  </a:moveTo>
                  <a:cubicBezTo>
                    <a:pt x="8" y="0"/>
                    <a:pt x="7" y="0"/>
                    <a:pt x="6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1"/>
                    <a:pt x="3" y="1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6"/>
                    <a:pt x="0" y="6"/>
                  </a:cubicBezTo>
                  <a:cubicBezTo>
                    <a:pt x="0" y="7"/>
                    <a:pt x="1" y="7"/>
                    <a:pt x="1" y="7"/>
                  </a:cubicBezTo>
                  <a:cubicBezTo>
                    <a:pt x="2" y="7"/>
                    <a:pt x="3" y="8"/>
                    <a:pt x="4" y="8"/>
                  </a:cubicBezTo>
                  <a:cubicBezTo>
                    <a:pt x="4" y="8"/>
                    <a:pt x="5" y="8"/>
                    <a:pt x="5" y="9"/>
                  </a:cubicBezTo>
                  <a:cubicBezTo>
                    <a:pt x="7" y="9"/>
                    <a:pt x="8" y="9"/>
                    <a:pt x="10" y="10"/>
                  </a:cubicBezTo>
                  <a:cubicBezTo>
                    <a:pt x="11" y="10"/>
                    <a:pt x="12" y="10"/>
                    <a:pt x="13" y="11"/>
                  </a:cubicBezTo>
                  <a:cubicBezTo>
                    <a:pt x="26" y="14"/>
                    <a:pt x="36" y="22"/>
                    <a:pt x="45" y="33"/>
                  </a:cubicBezTo>
                  <a:cubicBezTo>
                    <a:pt x="48" y="37"/>
                    <a:pt x="51" y="42"/>
                    <a:pt x="54" y="47"/>
                  </a:cubicBezTo>
                  <a:cubicBezTo>
                    <a:pt x="54" y="47"/>
                    <a:pt x="54" y="47"/>
                    <a:pt x="54" y="48"/>
                  </a:cubicBezTo>
                  <a:cubicBezTo>
                    <a:pt x="56" y="51"/>
                    <a:pt x="57" y="54"/>
                    <a:pt x="59" y="57"/>
                  </a:cubicBezTo>
                  <a:cubicBezTo>
                    <a:pt x="59" y="58"/>
                    <a:pt x="59" y="58"/>
                    <a:pt x="59" y="59"/>
                  </a:cubicBezTo>
                  <a:cubicBezTo>
                    <a:pt x="60" y="60"/>
                    <a:pt x="61" y="61"/>
                    <a:pt x="61" y="63"/>
                  </a:cubicBezTo>
                  <a:cubicBezTo>
                    <a:pt x="61" y="63"/>
                    <a:pt x="61" y="63"/>
                    <a:pt x="61" y="63"/>
                  </a:cubicBezTo>
                  <a:cubicBezTo>
                    <a:pt x="61" y="63"/>
                    <a:pt x="61" y="63"/>
                    <a:pt x="61" y="63"/>
                  </a:cubicBezTo>
                  <a:cubicBezTo>
                    <a:pt x="63" y="68"/>
                    <a:pt x="64" y="73"/>
                    <a:pt x="65" y="77"/>
                  </a:cubicBezTo>
                  <a:cubicBezTo>
                    <a:pt x="66" y="82"/>
                    <a:pt x="67" y="87"/>
                    <a:pt x="68" y="92"/>
                  </a:cubicBezTo>
                  <a:cubicBezTo>
                    <a:pt x="68" y="92"/>
                    <a:pt x="68" y="93"/>
                    <a:pt x="68" y="93"/>
                  </a:cubicBezTo>
                  <a:cubicBezTo>
                    <a:pt x="68" y="97"/>
                    <a:pt x="69" y="100"/>
                    <a:pt x="69" y="103"/>
                  </a:cubicBezTo>
                  <a:cubicBezTo>
                    <a:pt x="69" y="103"/>
                    <a:pt x="69" y="103"/>
                    <a:pt x="69" y="103"/>
                  </a:cubicBezTo>
                  <a:cubicBezTo>
                    <a:pt x="69" y="103"/>
                    <a:pt x="69" y="103"/>
                    <a:pt x="69" y="103"/>
                  </a:cubicBezTo>
                  <a:cubicBezTo>
                    <a:pt x="69" y="102"/>
                    <a:pt x="69" y="102"/>
                    <a:pt x="69" y="101"/>
                  </a:cubicBezTo>
                  <a:cubicBezTo>
                    <a:pt x="69" y="99"/>
                    <a:pt x="70" y="98"/>
                    <a:pt x="71" y="97"/>
                  </a:cubicBezTo>
                  <a:cubicBezTo>
                    <a:pt x="72" y="96"/>
                    <a:pt x="72" y="96"/>
                    <a:pt x="73" y="96"/>
                  </a:cubicBezTo>
                  <a:cubicBezTo>
                    <a:pt x="75" y="94"/>
                    <a:pt x="78" y="92"/>
                    <a:pt x="80" y="90"/>
                  </a:cubicBezTo>
                  <a:cubicBezTo>
                    <a:pt x="79" y="86"/>
                    <a:pt x="78" y="81"/>
                    <a:pt x="77" y="77"/>
                  </a:cubicBezTo>
                  <a:cubicBezTo>
                    <a:pt x="76" y="74"/>
                    <a:pt x="75" y="71"/>
                    <a:pt x="74" y="68"/>
                  </a:cubicBezTo>
                  <a:cubicBezTo>
                    <a:pt x="74" y="66"/>
                    <a:pt x="73" y="63"/>
                    <a:pt x="72" y="61"/>
                  </a:cubicBezTo>
                  <a:cubicBezTo>
                    <a:pt x="72" y="62"/>
                    <a:pt x="71" y="63"/>
                    <a:pt x="71" y="63"/>
                  </a:cubicBezTo>
                  <a:cubicBezTo>
                    <a:pt x="70" y="65"/>
                    <a:pt x="68" y="66"/>
                    <a:pt x="67" y="68"/>
                  </a:cubicBezTo>
                  <a:cubicBezTo>
                    <a:pt x="66" y="68"/>
                    <a:pt x="66" y="68"/>
                    <a:pt x="65" y="68"/>
                  </a:cubicBezTo>
                  <a:cubicBezTo>
                    <a:pt x="64" y="68"/>
                    <a:pt x="63" y="68"/>
                    <a:pt x="63" y="67"/>
                  </a:cubicBezTo>
                  <a:cubicBezTo>
                    <a:pt x="62" y="65"/>
                    <a:pt x="61" y="63"/>
                    <a:pt x="61" y="62"/>
                  </a:cubicBezTo>
                  <a:cubicBezTo>
                    <a:pt x="61" y="61"/>
                    <a:pt x="61" y="60"/>
                    <a:pt x="62" y="59"/>
                  </a:cubicBezTo>
                  <a:cubicBezTo>
                    <a:pt x="62" y="58"/>
                    <a:pt x="62" y="57"/>
                    <a:pt x="63" y="57"/>
                  </a:cubicBezTo>
                  <a:cubicBezTo>
                    <a:pt x="65" y="55"/>
                    <a:pt x="67" y="53"/>
                    <a:pt x="68" y="50"/>
                  </a:cubicBezTo>
                  <a:cubicBezTo>
                    <a:pt x="65" y="43"/>
                    <a:pt x="60" y="35"/>
                    <a:pt x="55" y="29"/>
                  </a:cubicBezTo>
                  <a:cubicBezTo>
                    <a:pt x="54" y="31"/>
                    <a:pt x="53" y="34"/>
                    <a:pt x="52" y="36"/>
                  </a:cubicBezTo>
                  <a:cubicBezTo>
                    <a:pt x="51" y="37"/>
                    <a:pt x="51" y="37"/>
                    <a:pt x="51" y="37"/>
                  </a:cubicBezTo>
                  <a:cubicBezTo>
                    <a:pt x="51" y="37"/>
                    <a:pt x="50" y="38"/>
                    <a:pt x="49" y="38"/>
                  </a:cubicBezTo>
                  <a:cubicBezTo>
                    <a:pt x="49" y="38"/>
                    <a:pt x="49" y="38"/>
                    <a:pt x="48" y="37"/>
                  </a:cubicBezTo>
                  <a:cubicBezTo>
                    <a:pt x="47" y="36"/>
                    <a:pt x="46" y="35"/>
                    <a:pt x="45" y="34"/>
                  </a:cubicBezTo>
                  <a:cubicBezTo>
                    <a:pt x="44" y="32"/>
                    <a:pt x="44" y="30"/>
                    <a:pt x="45" y="29"/>
                  </a:cubicBezTo>
                  <a:cubicBezTo>
                    <a:pt x="46" y="26"/>
                    <a:pt x="47" y="24"/>
                    <a:pt x="48" y="21"/>
                  </a:cubicBezTo>
                  <a:cubicBezTo>
                    <a:pt x="47" y="19"/>
                    <a:pt x="45" y="18"/>
                    <a:pt x="43" y="16"/>
                  </a:cubicBezTo>
                  <a:cubicBezTo>
                    <a:pt x="40" y="13"/>
                    <a:pt x="37" y="11"/>
                    <a:pt x="33" y="9"/>
                  </a:cubicBezTo>
                  <a:cubicBezTo>
                    <a:pt x="32" y="11"/>
                    <a:pt x="32" y="13"/>
                    <a:pt x="31" y="15"/>
                  </a:cubicBezTo>
                  <a:cubicBezTo>
                    <a:pt x="31" y="16"/>
                    <a:pt x="30" y="17"/>
                    <a:pt x="28" y="17"/>
                  </a:cubicBezTo>
                  <a:cubicBezTo>
                    <a:pt x="28" y="17"/>
                    <a:pt x="27" y="17"/>
                    <a:pt x="27" y="17"/>
                  </a:cubicBezTo>
                  <a:cubicBezTo>
                    <a:pt x="22" y="14"/>
                    <a:pt x="22" y="14"/>
                    <a:pt x="23" y="9"/>
                  </a:cubicBezTo>
                  <a:cubicBezTo>
                    <a:pt x="24" y="7"/>
                    <a:pt x="24" y="6"/>
                    <a:pt x="25" y="4"/>
                  </a:cubicBezTo>
                  <a:cubicBezTo>
                    <a:pt x="21" y="2"/>
                    <a:pt x="17" y="1"/>
                    <a:pt x="12" y="0"/>
                  </a:cubicBezTo>
                  <a:cubicBezTo>
                    <a:pt x="11" y="0"/>
                    <a:pt x="10" y="0"/>
                    <a:pt x="9" y="0"/>
                  </a:cubicBezTo>
                </a:path>
              </a:pathLst>
            </a:custGeom>
            <a:solidFill>
              <a:srgbClr val="FF8F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66" name="Freeform 259"/>
            <p:cNvSpPr>
              <a:spLocks noEditPoints="1"/>
            </p:cNvSpPr>
            <p:nvPr/>
          </p:nvSpPr>
          <p:spPr bwMode="auto">
            <a:xfrm>
              <a:off x="3282769" y="5708650"/>
              <a:ext cx="9525" cy="92075"/>
            </a:xfrm>
            <a:custGeom>
              <a:avLst/>
              <a:gdLst>
                <a:gd name="T0" fmla="*/ 3 w 4"/>
                <a:gd name="T1" fmla="*/ 19 h 35"/>
                <a:gd name="T2" fmla="*/ 0 w 4"/>
                <a:gd name="T3" fmla="*/ 33 h 35"/>
                <a:gd name="T4" fmla="*/ 0 w 4"/>
                <a:gd name="T5" fmla="*/ 35 h 35"/>
                <a:gd name="T6" fmla="*/ 0 w 4"/>
                <a:gd name="T7" fmla="*/ 34 h 35"/>
                <a:gd name="T8" fmla="*/ 0 w 4"/>
                <a:gd name="T9" fmla="*/ 33 h 35"/>
                <a:gd name="T10" fmla="*/ 3 w 4"/>
                <a:gd name="T11" fmla="*/ 19 h 35"/>
                <a:gd name="T12" fmla="*/ 4 w 4"/>
                <a:gd name="T13" fmla="*/ 0 h 35"/>
                <a:gd name="T14" fmla="*/ 4 w 4"/>
                <a:gd name="T15" fmla="*/ 0 h 35"/>
                <a:gd name="T16" fmla="*/ 4 w 4"/>
                <a:gd name="T17" fmla="*/ 4 h 35"/>
                <a:gd name="T18" fmla="*/ 4 w 4"/>
                <a:gd name="T19" fmla="*/ 1 h 35"/>
                <a:gd name="T20" fmla="*/ 4 w 4"/>
                <a:gd name="T21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35">
                  <a:moveTo>
                    <a:pt x="3" y="19"/>
                  </a:moveTo>
                  <a:cubicBezTo>
                    <a:pt x="2" y="23"/>
                    <a:pt x="1" y="28"/>
                    <a:pt x="0" y="33"/>
                  </a:cubicBezTo>
                  <a:cubicBezTo>
                    <a:pt x="0" y="34"/>
                    <a:pt x="0" y="34"/>
                    <a:pt x="0" y="35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0" y="34"/>
                    <a:pt x="0" y="33"/>
                    <a:pt x="0" y="33"/>
                  </a:cubicBezTo>
                  <a:cubicBezTo>
                    <a:pt x="1" y="28"/>
                    <a:pt x="2" y="23"/>
                    <a:pt x="3" y="19"/>
                  </a:cubicBezTo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4" y="3"/>
                    <a:pt x="4" y="4"/>
                  </a:cubicBezTo>
                  <a:cubicBezTo>
                    <a:pt x="4" y="3"/>
                    <a:pt x="4" y="2"/>
                    <a:pt x="4" y="1"/>
                  </a:cubicBezTo>
                  <a:cubicBezTo>
                    <a:pt x="4" y="1"/>
                    <a:pt x="4" y="0"/>
                    <a:pt x="4" y="0"/>
                  </a:cubicBezTo>
                </a:path>
              </a:pathLst>
            </a:custGeom>
            <a:solidFill>
              <a:srgbClr val="FFD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67" name="Freeform 260"/>
            <p:cNvSpPr>
              <a:spLocks/>
            </p:cNvSpPr>
            <p:nvPr/>
          </p:nvSpPr>
          <p:spPr bwMode="auto">
            <a:xfrm>
              <a:off x="3282769" y="5700713"/>
              <a:ext cx="46038" cy="98425"/>
            </a:xfrm>
            <a:custGeom>
              <a:avLst/>
              <a:gdLst>
                <a:gd name="T0" fmla="*/ 17 w 18"/>
                <a:gd name="T1" fmla="*/ 0 h 37"/>
                <a:gd name="T2" fmla="*/ 10 w 18"/>
                <a:gd name="T3" fmla="*/ 5 h 37"/>
                <a:gd name="T4" fmla="*/ 7 w 18"/>
                <a:gd name="T5" fmla="*/ 7 h 37"/>
                <a:gd name="T6" fmla="*/ 6 w 18"/>
                <a:gd name="T7" fmla="*/ 7 h 37"/>
                <a:gd name="T8" fmla="*/ 4 w 18"/>
                <a:gd name="T9" fmla="*/ 4 h 37"/>
                <a:gd name="T10" fmla="*/ 4 w 18"/>
                <a:gd name="T11" fmla="*/ 7 h 37"/>
                <a:gd name="T12" fmla="*/ 3 w 18"/>
                <a:gd name="T13" fmla="*/ 22 h 37"/>
                <a:gd name="T14" fmla="*/ 0 w 18"/>
                <a:gd name="T15" fmla="*/ 36 h 37"/>
                <a:gd name="T16" fmla="*/ 0 w 18"/>
                <a:gd name="T17" fmla="*/ 37 h 37"/>
                <a:gd name="T18" fmla="*/ 0 w 18"/>
                <a:gd name="T19" fmla="*/ 37 h 37"/>
                <a:gd name="T20" fmla="*/ 4 w 18"/>
                <a:gd name="T21" fmla="*/ 33 h 37"/>
                <a:gd name="T22" fmla="*/ 7 w 18"/>
                <a:gd name="T23" fmla="*/ 32 h 37"/>
                <a:gd name="T24" fmla="*/ 17 w 18"/>
                <a:gd name="T25" fmla="*/ 29 h 37"/>
                <a:gd name="T26" fmla="*/ 17 w 18"/>
                <a:gd name="T27" fmla="*/ 2 h 37"/>
                <a:gd name="T28" fmla="*/ 17 w 18"/>
                <a:gd name="T29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8" h="37">
                  <a:moveTo>
                    <a:pt x="17" y="0"/>
                  </a:moveTo>
                  <a:cubicBezTo>
                    <a:pt x="15" y="2"/>
                    <a:pt x="12" y="4"/>
                    <a:pt x="10" y="5"/>
                  </a:cubicBezTo>
                  <a:cubicBezTo>
                    <a:pt x="9" y="6"/>
                    <a:pt x="8" y="7"/>
                    <a:pt x="7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4" y="6"/>
                    <a:pt x="4" y="5"/>
                    <a:pt x="4" y="4"/>
                  </a:cubicBezTo>
                  <a:cubicBezTo>
                    <a:pt x="4" y="5"/>
                    <a:pt x="4" y="6"/>
                    <a:pt x="4" y="7"/>
                  </a:cubicBezTo>
                  <a:cubicBezTo>
                    <a:pt x="4" y="12"/>
                    <a:pt x="4" y="17"/>
                    <a:pt x="3" y="22"/>
                  </a:cubicBezTo>
                  <a:cubicBezTo>
                    <a:pt x="2" y="26"/>
                    <a:pt x="1" y="31"/>
                    <a:pt x="0" y="36"/>
                  </a:cubicBezTo>
                  <a:cubicBezTo>
                    <a:pt x="0" y="36"/>
                    <a:pt x="0" y="37"/>
                    <a:pt x="0" y="37"/>
                  </a:cubicBezTo>
                  <a:cubicBezTo>
                    <a:pt x="0" y="37"/>
                    <a:pt x="0" y="37"/>
                    <a:pt x="0" y="37"/>
                  </a:cubicBezTo>
                  <a:cubicBezTo>
                    <a:pt x="1" y="35"/>
                    <a:pt x="2" y="34"/>
                    <a:pt x="4" y="33"/>
                  </a:cubicBezTo>
                  <a:cubicBezTo>
                    <a:pt x="5" y="33"/>
                    <a:pt x="6" y="33"/>
                    <a:pt x="7" y="32"/>
                  </a:cubicBezTo>
                  <a:cubicBezTo>
                    <a:pt x="10" y="31"/>
                    <a:pt x="14" y="30"/>
                    <a:pt x="17" y="29"/>
                  </a:cubicBezTo>
                  <a:cubicBezTo>
                    <a:pt x="18" y="20"/>
                    <a:pt x="18" y="11"/>
                    <a:pt x="17" y="2"/>
                  </a:cubicBezTo>
                  <a:cubicBezTo>
                    <a:pt x="17" y="1"/>
                    <a:pt x="17" y="0"/>
                    <a:pt x="17" y="0"/>
                  </a:cubicBezTo>
                </a:path>
              </a:pathLst>
            </a:custGeom>
            <a:solidFill>
              <a:srgbClr val="FF8F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68" name="Freeform 261"/>
            <p:cNvSpPr>
              <a:spLocks/>
            </p:cNvSpPr>
            <p:nvPr/>
          </p:nvSpPr>
          <p:spPr bwMode="auto">
            <a:xfrm>
              <a:off x="3279594" y="5811838"/>
              <a:ext cx="0" cy="3175"/>
            </a:xfrm>
            <a:custGeom>
              <a:avLst/>
              <a:gdLst>
                <a:gd name="T0" fmla="*/ 0 h 1"/>
                <a:gd name="T1" fmla="*/ 1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FD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69" name="Freeform 262"/>
            <p:cNvSpPr>
              <a:spLocks/>
            </p:cNvSpPr>
            <p:nvPr/>
          </p:nvSpPr>
          <p:spPr bwMode="auto">
            <a:xfrm>
              <a:off x="3251019" y="5807075"/>
              <a:ext cx="73025" cy="103188"/>
            </a:xfrm>
            <a:custGeom>
              <a:avLst/>
              <a:gdLst>
                <a:gd name="T0" fmla="*/ 28 w 28"/>
                <a:gd name="T1" fmla="*/ 0 h 39"/>
                <a:gd name="T2" fmla="*/ 19 w 28"/>
                <a:gd name="T3" fmla="*/ 4 h 39"/>
                <a:gd name="T4" fmla="*/ 13 w 28"/>
                <a:gd name="T5" fmla="*/ 5 h 39"/>
                <a:gd name="T6" fmla="*/ 13 w 28"/>
                <a:gd name="T7" fmla="*/ 5 h 39"/>
                <a:gd name="T8" fmla="*/ 11 w 28"/>
                <a:gd name="T9" fmla="*/ 4 h 39"/>
                <a:gd name="T10" fmla="*/ 11 w 28"/>
                <a:gd name="T11" fmla="*/ 2 h 39"/>
                <a:gd name="T12" fmla="*/ 11 w 28"/>
                <a:gd name="T13" fmla="*/ 3 h 39"/>
                <a:gd name="T14" fmla="*/ 5 w 28"/>
                <a:gd name="T15" fmla="*/ 21 h 39"/>
                <a:gd name="T16" fmla="*/ 0 w 28"/>
                <a:gd name="T17" fmla="*/ 39 h 39"/>
                <a:gd name="T18" fmla="*/ 1 w 28"/>
                <a:gd name="T19" fmla="*/ 37 h 39"/>
                <a:gd name="T20" fmla="*/ 4 w 28"/>
                <a:gd name="T21" fmla="*/ 35 h 39"/>
                <a:gd name="T22" fmla="*/ 6 w 28"/>
                <a:gd name="T23" fmla="*/ 34 h 39"/>
                <a:gd name="T24" fmla="*/ 22 w 28"/>
                <a:gd name="T25" fmla="*/ 30 h 39"/>
                <a:gd name="T26" fmla="*/ 25 w 28"/>
                <a:gd name="T27" fmla="*/ 15 h 39"/>
                <a:gd name="T28" fmla="*/ 28 w 28"/>
                <a:gd name="T29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8" h="39">
                  <a:moveTo>
                    <a:pt x="28" y="0"/>
                  </a:moveTo>
                  <a:cubicBezTo>
                    <a:pt x="25" y="1"/>
                    <a:pt x="22" y="3"/>
                    <a:pt x="19" y="4"/>
                  </a:cubicBezTo>
                  <a:cubicBezTo>
                    <a:pt x="17" y="4"/>
                    <a:pt x="15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2" y="5"/>
                    <a:pt x="11" y="5"/>
                    <a:pt x="11" y="4"/>
                  </a:cubicBezTo>
                  <a:cubicBezTo>
                    <a:pt x="11" y="3"/>
                    <a:pt x="11" y="3"/>
                    <a:pt x="11" y="2"/>
                  </a:cubicBezTo>
                  <a:cubicBezTo>
                    <a:pt x="11" y="2"/>
                    <a:pt x="11" y="2"/>
                    <a:pt x="11" y="3"/>
                  </a:cubicBezTo>
                  <a:cubicBezTo>
                    <a:pt x="9" y="9"/>
                    <a:pt x="8" y="15"/>
                    <a:pt x="5" y="21"/>
                  </a:cubicBezTo>
                  <a:cubicBezTo>
                    <a:pt x="3" y="27"/>
                    <a:pt x="2" y="33"/>
                    <a:pt x="0" y="39"/>
                  </a:cubicBezTo>
                  <a:cubicBezTo>
                    <a:pt x="0" y="39"/>
                    <a:pt x="0" y="38"/>
                    <a:pt x="1" y="37"/>
                  </a:cubicBezTo>
                  <a:cubicBezTo>
                    <a:pt x="1" y="36"/>
                    <a:pt x="2" y="35"/>
                    <a:pt x="4" y="35"/>
                  </a:cubicBezTo>
                  <a:cubicBezTo>
                    <a:pt x="4" y="34"/>
                    <a:pt x="5" y="34"/>
                    <a:pt x="6" y="34"/>
                  </a:cubicBezTo>
                  <a:cubicBezTo>
                    <a:pt x="12" y="34"/>
                    <a:pt x="17" y="32"/>
                    <a:pt x="22" y="30"/>
                  </a:cubicBezTo>
                  <a:cubicBezTo>
                    <a:pt x="23" y="25"/>
                    <a:pt x="24" y="20"/>
                    <a:pt x="25" y="15"/>
                  </a:cubicBezTo>
                  <a:cubicBezTo>
                    <a:pt x="27" y="10"/>
                    <a:pt x="28" y="5"/>
                    <a:pt x="28" y="0"/>
                  </a:cubicBezTo>
                </a:path>
              </a:pathLst>
            </a:custGeom>
            <a:solidFill>
              <a:srgbClr val="FF8F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70" name="Freeform 263"/>
            <p:cNvSpPr>
              <a:spLocks noEditPoints="1"/>
            </p:cNvSpPr>
            <p:nvPr/>
          </p:nvSpPr>
          <p:spPr bwMode="auto">
            <a:xfrm>
              <a:off x="3108144" y="6030913"/>
              <a:ext cx="331788" cy="619125"/>
            </a:xfrm>
            <a:custGeom>
              <a:avLst/>
              <a:gdLst>
                <a:gd name="T0" fmla="*/ 78 w 126"/>
                <a:gd name="T1" fmla="*/ 233 h 234"/>
                <a:gd name="T2" fmla="*/ 79 w 126"/>
                <a:gd name="T3" fmla="*/ 233 h 234"/>
                <a:gd name="T4" fmla="*/ 93 w 126"/>
                <a:gd name="T5" fmla="*/ 234 h 234"/>
                <a:gd name="T6" fmla="*/ 79 w 126"/>
                <a:gd name="T7" fmla="*/ 233 h 234"/>
                <a:gd name="T8" fmla="*/ 78 w 126"/>
                <a:gd name="T9" fmla="*/ 233 h 234"/>
                <a:gd name="T10" fmla="*/ 118 w 126"/>
                <a:gd name="T11" fmla="*/ 232 h 234"/>
                <a:gd name="T12" fmla="*/ 116 w 126"/>
                <a:gd name="T13" fmla="*/ 232 h 234"/>
                <a:gd name="T14" fmla="*/ 107 w 126"/>
                <a:gd name="T15" fmla="*/ 234 h 234"/>
                <a:gd name="T16" fmla="*/ 118 w 126"/>
                <a:gd name="T17" fmla="*/ 232 h 234"/>
                <a:gd name="T18" fmla="*/ 126 w 126"/>
                <a:gd name="T19" fmla="*/ 228 h 234"/>
                <a:gd name="T20" fmla="*/ 125 w 126"/>
                <a:gd name="T21" fmla="*/ 229 h 234"/>
                <a:gd name="T22" fmla="*/ 126 w 126"/>
                <a:gd name="T23" fmla="*/ 228 h 234"/>
                <a:gd name="T24" fmla="*/ 53 w 126"/>
                <a:gd name="T25" fmla="*/ 224 h 234"/>
                <a:gd name="T26" fmla="*/ 53 w 126"/>
                <a:gd name="T27" fmla="*/ 224 h 234"/>
                <a:gd name="T28" fmla="*/ 53 w 126"/>
                <a:gd name="T29" fmla="*/ 224 h 234"/>
                <a:gd name="T30" fmla="*/ 52 w 126"/>
                <a:gd name="T31" fmla="*/ 224 h 234"/>
                <a:gd name="T32" fmla="*/ 53 w 126"/>
                <a:gd name="T33" fmla="*/ 224 h 234"/>
                <a:gd name="T34" fmla="*/ 52 w 126"/>
                <a:gd name="T35" fmla="*/ 224 h 234"/>
                <a:gd name="T36" fmla="*/ 124 w 126"/>
                <a:gd name="T37" fmla="*/ 223 h 234"/>
                <a:gd name="T38" fmla="*/ 125 w 126"/>
                <a:gd name="T39" fmla="*/ 226 h 234"/>
                <a:gd name="T40" fmla="*/ 124 w 126"/>
                <a:gd name="T41" fmla="*/ 224 h 234"/>
                <a:gd name="T42" fmla="*/ 124 w 126"/>
                <a:gd name="T43" fmla="*/ 223 h 234"/>
                <a:gd name="T44" fmla="*/ 115 w 126"/>
                <a:gd name="T45" fmla="*/ 211 h 234"/>
                <a:gd name="T46" fmla="*/ 123 w 126"/>
                <a:gd name="T47" fmla="*/ 223 h 234"/>
                <a:gd name="T48" fmla="*/ 123 w 126"/>
                <a:gd name="T49" fmla="*/ 223 h 234"/>
                <a:gd name="T50" fmla="*/ 116 w 126"/>
                <a:gd name="T51" fmla="*/ 213 h 234"/>
                <a:gd name="T52" fmla="*/ 115 w 126"/>
                <a:gd name="T53" fmla="*/ 211 h 234"/>
                <a:gd name="T54" fmla="*/ 101 w 126"/>
                <a:gd name="T55" fmla="*/ 184 h 234"/>
                <a:gd name="T56" fmla="*/ 102 w 126"/>
                <a:gd name="T57" fmla="*/ 186 h 234"/>
                <a:gd name="T58" fmla="*/ 108 w 126"/>
                <a:gd name="T59" fmla="*/ 199 h 234"/>
                <a:gd name="T60" fmla="*/ 103 w 126"/>
                <a:gd name="T61" fmla="*/ 190 h 234"/>
                <a:gd name="T62" fmla="*/ 102 w 126"/>
                <a:gd name="T63" fmla="*/ 186 h 234"/>
                <a:gd name="T64" fmla="*/ 101 w 126"/>
                <a:gd name="T65" fmla="*/ 184 h 234"/>
                <a:gd name="T66" fmla="*/ 94 w 126"/>
                <a:gd name="T67" fmla="*/ 181 h 234"/>
                <a:gd name="T68" fmla="*/ 96 w 126"/>
                <a:gd name="T69" fmla="*/ 181 h 234"/>
                <a:gd name="T70" fmla="*/ 95 w 126"/>
                <a:gd name="T71" fmla="*/ 181 h 234"/>
                <a:gd name="T72" fmla="*/ 94 w 126"/>
                <a:gd name="T73" fmla="*/ 181 h 234"/>
                <a:gd name="T74" fmla="*/ 85 w 126"/>
                <a:gd name="T75" fmla="*/ 178 h 234"/>
                <a:gd name="T76" fmla="*/ 89 w 126"/>
                <a:gd name="T77" fmla="*/ 179 h 234"/>
                <a:gd name="T78" fmla="*/ 93 w 126"/>
                <a:gd name="T79" fmla="*/ 180 h 234"/>
                <a:gd name="T80" fmla="*/ 85 w 126"/>
                <a:gd name="T81" fmla="*/ 178 h 234"/>
                <a:gd name="T82" fmla="*/ 2 w 126"/>
                <a:gd name="T83" fmla="*/ 146 h 234"/>
                <a:gd name="T84" fmla="*/ 4 w 126"/>
                <a:gd name="T85" fmla="*/ 155 h 234"/>
                <a:gd name="T86" fmla="*/ 3 w 126"/>
                <a:gd name="T87" fmla="*/ 151 h 234"/>
                <a:gd name="T88" fmla="*/ 2 w 126"/>
                <a:gd name="T89" fmla="*/ 146 h 234"/>
                <a:gd name="T90" fmla="*/ 0 w 126"/>
                <a:gd name="T91" fmla="*/ 115 h 234"/>
                <a:gd name="T92" fmla="*/ 0 w 126"/>
                <a:gd name="T93" fmla="*/ 121 h 234"/>
                <a:gd name="T94" fmla="*/ 0 w 126"/>
                <a:gd name="T95" fmla="*/ 121 h 234"/>
                <a:gd name="T96" fmla="*/ 0 w 126"/>
                <a:gd name="T97" fmla="*/ 127 h 234"/>
                <a:gd name="T98" fmla="*/ 0 w 126"/>
                <a:gd name="T99" fmla="*/ 132 h 234"/>
                <a:gd name="T100" fmla="*/ 0 w 126"/>
                <a:gd name="T101" fmla="*/ 130 h 234"/>
                <a:gd name="T102" fmla="*/ 0 w 126"/>
                <a:gd name="T103" fmla="*/ 115 h 234"/>
                <a:gd name="T104" fmla="*/ 1 w 126"/>
                <a:gd name="T105" fmla="*/ 99 h 234"/>
                <a:gd name="T106" fmla="*/ 0 w 126"/>
                <a:gd name="T107" fmla="*/ 104 h 234"/>
                <a:gd name="T108" fmla="*/ 0 w 126"/>
                <a:gd name="T109" fmla="*/ 111 h 234"/>
                <a:gd name="T110" fmla="*/ 1 w 126"/>
                <a:gd name="T111" fmla="*/ 99 h 234"/>
                <a:gd name="T112" fmla="*/ 36 w 126"/>
                <a:gd name="T113" fmla="*/ 0 h 234"/>
                <a:gd name="T114" fmla="*/ 32 w 126"/>
                <a:gd name="T115" fmla="*/ 8 h 234"/>
                <a:gd name="T116" fmla="*/ 14 w 126"/>
                <a:gd name="T117" fmla="*/ 48 h 234"/>
                <a:gd name="T118" fmla="*/ 3 w 126"/>
                <a:gd name="T119" fmla="*/ 88 h 234"/>
                <a:gd name="T120" fmla="*/ 14 w 126"/>
                <a:gd name="T121" fmla="*/ 48 h 234"/>
                <a:gd name="T122" fmla="*/ 31 w 126"/>
                <a:gd name="T123" fmla="*/ 10 h 234"/>
                <a:gd name="T124" fmla="*/ 36 w 126"/>
                <a:gd name="T125" fmla="*/ 0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6" h="234">
                  <a:moveTo>
                    <a:pt x="78" y="233"/>
                  </a:moveTo>
                  <a:cubicBezTo>
                    <a:pt x="78" y="233"/>
                    <a:pt x="79" y="233"/>
                    <a:pt x="79" y="233"/>
                  </a:cubicBezTo>
                  <a:cubicBezTo>
                    <a:pt x="84" y="233"/>
                    <a:pt x="88" y="234"/>
                    <a:pt x="93" y="234"/>
                  </a:cubicBezTo>
                  <a:cubicBezTo>
                    <a:pt x="88" y="234"/>
                    <a:pt x="84" y="233"/>
                    <a:pt x="79" y="233"/>
                  </a:cubicBezTo>
                  <a:cubicBezTo>
                    <a:pt x="79" y="233"/>
                    <a:pt x="78" y="233"/>
                    <a:pt x="78" y="233"/>
                  </a:cubicBezTo>
                  <a:moveTo>
                    <a:pt x="118" y="232"/>
                  </a:moveTo>
                  <a:cubicBezTo>
                    <a:pt x="118" y="232"/>
                    <a:pt x="117" y="232"/>
                    <a:pt x="116" y="232"/>
                  </a:cubicBezTo>
                  <a:cubicBezTo>
                    <a:pt x="113" y="233"/>
                    <a:pt x="110" y="233"/>
                    <a:pt x="107" y="234"/>
                  </a:cubicBezTo>
                  <a:cubicBezTo>
                    <a:pt x="111" y="233"/>
                    <a:pt x="115" y="233"/>
                    <a:pt x="118" y="232"/>
                  </a:cubicBezTo>
                  <a:moveTo>
                    <a:pt x="126" y="228"/>
                  </a:moveTo>
                  <a:cubicBezTo>
                    <a:pt x="125" y="228"/>
                    <a:pt x="125" y="228"/>
                    <a:pt x="125" y="229"/>
                  </a:cubicBezTo>
                  <a:cubicBezTo>
                    <a:pt x="125" y="228"/>
                    <a:pt x="126" y="228"/>
                    <a:pt x="126" y="228"/>
                  </a:cubicBezTo>
                  <a:moveTo>
                    <a:pt x="53" y="224"/>
                  </a:moveTo>
                  <a:cubicBezTo>
                    <a:pt x="53" y="224"/>
                    <a:pt x="53" y="224"/>
                    <a:pt x="53" y="224"/>
                  </a:cubicBezTo>
                  <a:cubicBezTo>
                    <a:pt x="53" y="224"/>
                    <a:pt x="53" y="224"/>
                    <a:pt x="53" y="224"/>
                  </a:cubicBezTo>
                  <a:moveTo>
                    <a:pt x="52" y="224"/>
                  </a:moveTo>
                  <a:cubicBezTo>
                    <a:pt x="52" y="224"/>
                    <a:pt x="52" y="224"/>
                    <a:pt x="53" y="224"/>
                  </a:cubicBezTo>
                  <a:cubicBezTo>
                    <a:pt x="52" y="224"/>
                    <a:pt x="52" y="224"/>
                    <a:pt x="52" y="224"/>
                  </a:cubicBezTo>
                  <a:moveTo>
                    <a:pt x="124" y="223"/>
                  </a:moveTo>
                  <a:cubicBezTo>
                    <a:pt x="124" y="224"/>
                    <a:pt x="124" y="225"/>
                    <a:pt x="125" y="226"/>
                  </a:cubicBezTo>
                  <a:cubicBezTo>
                    <a:pt x="125" y="225"/>
                    <a:pt x="124" y="225"/>
                    <a:pt x="124" y="224"/>
                  </a:cubicBezTo>
                  <a:cubicBezTo>
                    <a:pt x="124" y="224"/>
                    <a:pt x="124" y="224"/>
                    <a:pt x="124" y="223"/>
                  </a:cubicBezTo>
                  <a:moveTo>
                    <a:pt x="115" y="211"/>
                  </a:moveTo>
                  <a:cubicBezTo>
                    <a:pt x="118" y="215"/>
                    <a:pt x="120" y="219"/>
                    <a:pt x="123" y="223"/>
                  </a:cubicBezTo>
                  <a:cubicBezTo>
                    <a:pt x="123" y="223"/>
                    <a:pt x="123" y="223"/>
                    <a:pt x="123" y="223"/>
                  </a:cubicBezTo>
                  <a:cubicBezTo>
                    <a:pt x="121" y="219"/>
                    <a:pt x="119" y="216"/>
                    <a:pt x="116" y="213"/>
                  </a:cubicBezTo>
                  <a:cubicBezTo>
                    <a:pt x="116" y="212"/>
                    <a:pt x="116" y="212"/>
                    <a:pt x="115" y="211"/>
                  </a:cubicBezTo>
                  <a:moveTo>
                    <a:pt x="101" y="184"/>
                  </a:moveTo>
                  <a:cubicBezTo>
                    <a:pt x="101" y="185"/>
                    <a:pt x="101" y="186"/>
                    <a:pt x="102" y="186"/>
                  </a:cubicBezTo>
                  <a:cubicBezTo>
                    <a:pt x="104" y="191"/>
                    <a:pt x="106" y="195"/>
                    <a:pt x="108" y="199"/>
                  </a:cubicBezTo>
                  <a:cubicBezTo>
                    <a:pt x="107" y="196"/>
                    <a:pt x="105" y="193"/>
                    <a:pt x="103" y="190"/>
                  </a:cubicBezTo>
                  <a:cubicBezTo>
                    <a:pt x="103" y="189"/>
                    <a:pt x="102" y="187"/>
                    <a:pt x="102" y="186"/>
                  </a:cubicBezTo>
                  <a:cubicBezTo>
                    <a:pt x="101" y="186"/>
                    <a:pt x="101" y="185"/>
                    <a:pt x="101" y="184"/>
                  </a:cubicBezTo>
                  <a:moveTo>
                    <a:pt x="94" y="181"/>
                  </a:moveTo>
                  <a:cubicBezTo>
                    <a:pt x="95" y="181"/>
                    <a:pt x="95" y="181"/>
                    <a:pt x="96" y="181"/>
                  </a:cubicBezTo>
                  <a:cubicBezTo>
                    <a:pt x="96" y="181"/>
                    <a:pt x="95" y="181"/>
                    <a:pt x="95" y="181"/>
                  </a:cubicBezTo>
                  <a:cubicBezTo>
                    <a:pt x="95" y="181"/>
                    <a:pt x="94" y="181"/>
                    <a:pt x="94" y="181"/>
                  </a:cubicBezTo>
                  <a:moveTo>
                    <a:pt x="85" y="178"/>
                  </a:moveTo>
                  <a:cubicBezTo>
                    <a:pt x="86" y="178"/>
                    <a:pt x="87" y="179"/>
                    <a:pt x="89" y="179"/>
                  </a:cubicBezTo>
                  <a:cubicBezTo>
                    <a:pt x="90" y="179"/>
                    <a:pt x="91" y="180"/>
                    <a:pt x="93" y="180"/>
                  </a:cubicBezTo>
                  <a:cubicBezTo>
                    <a:pt x="90" y="179"/>
                    <a:pt x="87" y="179"/>
                    <a:pt x="85" y="178"/>
                  </a:cubicBezTo>
                  <a:moveTo>
                    <a:pt x="2" y="146"/>
                  </a:moveTo>
                  <a:cubicBezTo>
                    <a:pt x="2" y="149"/>
                    <a:pt x="3" y="152"/>
                    <a:pt x="4" y="155"/>
                  </a:cubicBezTo>
                  <a:cubicBezTo>
                    <a:pt x="3" y="154"/>
                    <a:pt x="3" y="152"/>
                    <a:pt x="3" y="151"/>
                  </a:cubicBezTo>
                  <a:cubicBezTo>
                    <a:pt x="2" y="149"/>
                    <a:pt x="2" y="148"/>
                    <a:pt x="2" y="146"/>
                  </a:cubicBezTo>
                  <a:moveTo>
                    <a:pt x="0" y="115"/>
                  </a:moveTo>
                  <a:cubicBezTo>
                    <a:pt x="0" y="117"/>
                    <a:pt x="0" y="119"/>
                    <a:pt x="0" y="121"/>
                  </a:cubicBezTo>
                  <a:cubicBezTo>
                    <a:pt x="0" y="121"/>
                    <a:pt x="0" y="121"/>
                    <a:pt x="0" y="121"/>
                  </a:cubicBezTo>
                  <a:cubicBezTo>
                    <a:pt x="0" y="123"/>
                    <a:pt x="0" y="125"/>
                    <a:pt x="0" y="127"/>
                  </a:cubicBezTo>
                  <a:cubicBezTo>
                    <a:pt x="0" y="129"/>
                    <a:pt x="0" y="131"/>
                    <a:pt x="0" y="132"/>
                  </a:cubicBezTo>
                  <a:cubicBezTo>
                    <a:pt x="0" y="132"/>
                    <a:pt x="0" y="131"/>
                    <a:pt x="0" y="130"/>
                  </a:cubicBezTo>
                  <a:cubicBezTo>
                    <a:pt x="0" y="125"/>
                    <a:pt x="0" y="120"/>
                    <a:pt x="0" y="115"/>
                  </a:cubicBezTo>
                  <a:moveTo>
                    <a:pt x="1" y="99"/>
                  </a:moveTo>
                  <a:cubicBezTo>
                    <a:pt x="1" y="101"/>
                    <a:pt x="1" y="103"/>
                    <a:pt x="0" y="104"/>
                  </a:cubicBezTo>
                  <a:cubicBezTo>
                    <a:pt x="0" y="106"/>
                    <a:pt x="0" y="109"/>
                    <a:pt x="0" y="111"/>
                  </a:cubicBezTo>
                  <a:cubicBezTo>
                    <a:pt x="0" y="107"/>
                    <a:pt x="1" y="103"/>
                    <a:pt x="1" y="99"/>
                  </a:cubicBezTo>
                  <a:moveTo>
                    <a:pt x="36" y="0"/>
                  </a:moveTo>
                  <a:cubicBezTo>
                    <a:pt x="35" y="2"/>
                    <a:pt x="34" y="5"/>
                    <a:pt x="32" y="8"/>
                  </a:cubicBezTo>
                  <a:cubicBezTo>
                    <a:pt x="26" y="21"/>
                    <a:pt x="20" y="34"/>
                    <a:pt x="14" y="48"/>
                  </a:cubicBezTo>
                  <a:cubicBezTo>
                    <a:pt x="9" y="61"/>
                    <a:pt x="5" y="75"/>
                    <a:pt x="3" y="88"/>
                  </a:cubicBezTo>
                  <a:cubicBezTo>
                    <a:pt x="5" y="75"/>
                    <a:pt x="9" y="61"/>
                    <a:pt x="14" y="48"/>
                  </a:cubicBezTo>
                  <a:cubicBezTo>
                    <a:pt x="19" y="35"/>
                    <a:pt x="25" y="22"/>
                    <a:pt x="31" y="10"/>
                  </a:cubicBezTo>
                  <a:cubicBezTo>
                    <a:pt x="33" y="6"/>
                    <a:pt x="34" y="3"/>
                    <a:pt x="36" y="0"/>
                  </a:cubicBezTo>
                </a:path>
              </a:pathLst>
            </a:custGeom>
            <a:solidFill>
              <a:srgbClr val="FFD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71" name="Freeform 264"/>
            <p:cNvSpPr>
              <a:spLocks noEditPoints="1"/>
            </p:cNvSpPr>
            <p:nvPr/>
          </p:nvSpPr>
          <p:spPr bwMode="auto">
            <a:xfrm>
              <a:off x="3108144" y="5918200"/>
              <a:ext cx="331788" cy="731838"/>
            </a:xfrm>
            <a:custGeom>
              <a:avLst/>
              <a:gdLst>
                <a:gd name="T0" fmla="*/ 86 w 126"/>
                <a:gd name="T1" fmla="*/ 229 h 277"/>
                <a:gd name="T2" fmla="*/ 66 w 126"/>
                <a:gd name="T3" fmla="*/ 273 h 277"/>
                <a:gd name="T4" fmla="*/ 79 w 126"/>
                <a:gd name="T5" fmla="*/ 276 h 277"/>
                <a:gd name="T6" fmla="*/ 106 w 126"/>
                <a:gd name="T7" fmla="*/ 277 h 277"/>
                <a:gd name="T8" fmla="*/ 118 w 126"/>
                <a:gd name="T9" fmla="*/ 275 h 277"/>
                <a:gd name="T10" fmla="*/ 125 w 126"/>
                <a:gd name="T11" fmla="*/ 272 h 277"/>
                <a:gd name="T12" fmla="*/ 125 w 126"/>
                <a:gd name="T13" fmla="*/ 269 h 277"/>
                <a:gd name="T14" fmla="*/ 123 w 126"/>
                <a:gd name="T15" fmla="*/ 266 h 277"/>
                <a:gd name="T16" fmla="*/ 102 w 126"/>
                <a:gd name="T17" fmla="*/ 229 h 277"/>
                <a:gd name="T18" fmla="*/ 94 w 126"/>
                <a:gd name="T19" fmla="*/ 224 h 277"/>
                <a:gd name="T20" fmla="*/ 85 w 126"/>
                <a:gd name="T21" fmla="*/ 221 h 277"/>
                <a:gd name="T22" fmla="*/ 79 w 126"/>
                <a:gd name="T23" fmla="*/ 220 h 277"/>
                <a:gd name="T24" fmla="*/ 80 w 126"/>
                <a:gd name="T25" fmla="*/ 219 h 277"/>
                <a:gd name="T26" fmla="*/ 80 w 126"/>
                <a:gd name="T27" fmla="*/ 219 h 277"/>
                <a:gd name="T28" fmla="*/ 80 w 126"/>
                <a:gd name="T29" fmla="*/ 219 h 277"/>
                <a:gd name="T30" fmla="*/ 54 w 126"/>
                <a:gd name="T31" fmla="*/ 5 h 277"/>
                <a:gd name="T32" fmla="*/ 45 w 126"/>
                <a:gd name="T33" fmla="*/ 22 h 277"/>
                <a:gd name="T34" fmla="*/ 14 w 126"/>
                <a:gd name="T35" fmla="*/ 91 h 277"/>
                <a:gd name="T36" fmla="*/ 1 w 126"/>
                <a:gd name="T37" fmla="*/ 142 h 277"/>
                <a:gd name="T38" fmla="*/ 0 w 126"/>
                <a:gd name="T39" fmla="*/ 173 h 277"/>
                <a:gd name="T40" fmla="*/ 3 w 126"/>
                <a:gd name="T41" fmla="*/ 194 h 277"/>
                <a:gd name="T42" fmla="*/ 29 w 126"/>
                <a:gd name="T43" fmla="*/ 248 h 277"/>
                <a:gd name="T44" fmla="*/ 53 w 126"/>
                <a:gd name="T45" fmla="*/ 267 h 277"/>
                <a:gd name="T46" fmla="*/ 61 w 126"/>
                <a:gd name="T47" fmla="*/ 271 h 277"/>
                <a:gd name="T48" fmla="*/ 63 w 126"/>
                <a:gd name="T49" fmla="*/ 261 h 277"/>
                <a:gd name="T50" fmla="*/ 76 w 126"/>
                <a:gd name="T51" fmla="*/ 232 h 277"/>
                <a:gd name="T52" fmla="*/ 60 w 126"/>
                <a:gd name="T53" fmla="*/ 242 h 277"/>
                <a:gd name="T54" fmla="*/ 40 w 126"/>
                <a:gd name="T55" fmla="*/ 230 h 277"/>
                <a:gd name="T56" fmla="*/ 21 w 126"/>
                <a:gd name="T57" fmla="*/ 237 h 277"/>
                <a:gd name="T58" fmla="*/ 29 w 126"/>
                <a:gd name="T59" fmla="*/ 223 h 277"/>
                <a:gd name="T60" fmla="*/ 25 w 126"/>
                <a:gd name="T61" fmla="*/ 191 h 277"/>
                <a:gd name="T62" fmla="*/ 10 w 126"/>
                <a:gd name="T63" fmla="*/ 182 h 277"/>
                <a:gd name="T64" fmla="*/ 0 w 126"/>
                <a:gd name="T65" fmla="*/ 177 h 277"/>
                <a:gd name="T66" fmla="*/ 3 w 126"/>
                <a:gd name="T67" fmla="*/ 171 h 277"/>
                <a:gd name="T68" fmla="*/ 19 w 126"/>
                <a:gd name="T69" fmla="*/ 170 h 277"/>
                <a:gd name="T70" fmla="*/ 23 w 126"/>
                <a:gd name="T71" fmla="*/ 162 h 277"/>
                <a:gd name="T72" fmla="*/ 15 w 126"/>
                <a:gd name="T73" fmla="*/ 133 h 277"/>
                <a:gd name="T74" fmla="*/ 8 w 126"/>
                <a:gd name="T75" fmla="*/ 122 h 277"/>
                <a:gd name="T76" fmla="*/ 14 w 126"/>
                <a:gd name="T77" fmla="*/ 122 h 277"/>
                <a:gd name="T78" fmla="*/ 41 w 126"/>
                <a:gd name="T79" fmla="*/ 83 h 277"/>
                <a:gd name="T80" fmla="*/ 18 w 126"/>
                <a:gd name="T81" fmla="*/ 83 h 277"/>
                <a:gd name="T82" fmla="*/ 24 w 126"/>
                <a:gd name="T83" fmla="*/ 74 h 277"/>
                <a:gd name="T84" fmla="*/ 39 w 126"/>
                <a:gd name="T85" fmla="*/ 73 h 277"/>
                <a:gd name="T86" fmla="*/ 57 w 126"/>
                <a:gd name="T87" fmla="*/ 41 h 277"/>
                <a:gd name="T88" fmla="*/ 39 w 126"/>
                <a:gd name="T89" fmla="*/ 44 h 277"/>
                <a:gd name="T90" fmla="*/ 40 w 126"/>
                <a:gd name="T91" fmla="*/ 34 h 277"/>
                <a:gd name="T92" fmla="*/ 66 w 126"/>
                <a:gd name="T93" fmla="*/ 18 h 2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26" h="277">
                  <a:moveTo>
                    <a:pt x="83" y="220"/>
                  </a:moveTo>
                  <a:cubicBezTo>
                    <a:pt x="85" y="221"/>
                    <a:pt x="86" y="223"/>
                    <a:pt x="86" y="226"/>
                  </a:cubicBezTo>
                  <a:cubicBezTo>
                    <a:pt x="87" y="227"/>
                    <a:pt x="86" y="228"/>
                    <a:pt x="86" y="229"/>
                  </a:cubicBezTo>
                  <a:cubicBezTo>
                    <a:pt x="87" y="234"/>
                    <a:pt x="86" y="239"/>
                    <a:pt x="85" y="243"/>
                  </a:cubicBezTo>
                  <a:cubicBezTo>
                    <a:pt x="82" y="254"/>
                    <a:pt x="77" y="263"/>
                    <a:pt x="70" y="271"/>
                  </a:cubicBezTo>
                  <a:cubicBezTo>
                    <a:pt x="68" y="272"/>
                    <a:pt x="67" y="273"/>
                    <a:pt x="66" y="273"/>
                  </a:cubicBezTo>
                  <a:cubicBezTo>
                    <a:pt x="66" y="273"/>
                    <a:pt x="66" y="273"/>
                    <a:pt x="65" y="273"/>
                  </a:cubicBezTo>
                  <a:cubicBezTo>
                    <a:pt x="69" y="274"/>
                    <a:pt x="74" y="275"/>
                    <a:pt x="78" y="276"/>
                  </a:cubicBezTo>
                  <a:cubicBezTo>
                    <a:pt x="78" y="276"/>
                    <a:pt x="79" y="276"/>
                    <a:pt x="79" y="276"/>
                  </a:cubicBezTo>
                  <a:cubicBezTo>
                    <a:pt x="84" y="276"/>
                    <a:pt x="88" y="277"/>
                    <a:pt x="93" y="277"/>
                  </a:cubicBezTo>
                  <a:cubicBezTo>
                    <a:pt x="94" y="277"/>
                    <a:pt x="95" y="277"/>
                    <a:pt x="96" y="277"/>
                  </a:cubicBezTo>
                  <a:cubicBezTo>
                    <a:pt x="100" y="277"/>
                    <a:pt x="103" y="277"/>
                    <a:pt x="106" y="277"/>
                  </a:cubicBezTo>
                  <a:cubicBezTo>
                    <a:pt x="107" y="277"/>
                    <a:pt x="107" y="277"/>
                    <a:pt x="107" y="277"/>
                  </a:cubicBezTo>
                  <a:cubicBezTo>
                    <a:pt x="110" y="276"/>
                    <a:pt x="113" y="276"/>
                    <a:pt x="116" y="275"/>
                  </a:cubicBezTo>
                  <a:cubicBezTo>
                    <a:pt x="117" y="275"/>
                    <a:pt x="118" y="275"/>
                    <a:pt x="118" y="275"/>
                  </a:cubicBezTo>
                  <a:cubicBezTo>
                    <a:pt x="119" y="274"/>
                    <a:pt x="121" y="274"/>
                    <a:pt x="122" y="274"/>
                  </a:cubicBezTo>
                  <a:cubicBezTo>
                    <a:pt x="123" y="273"/>
                    <a:pt x="124" y="272"/>
                    <a:pt x="125" y="272"/>
                  </a:cubicBezTo>
                  <a:cubicBezTo>
                    <a:pt x="125" y="272"/>
                    <a:pt x="125" y="272"/>
                    <a:pt x="125" y="272"/>
                  </a:cubicBezTo>
                  <a:cubicBezTo>
                    <a:pt x="125" y="271"/>
                    <a:pt x="125" y="271"/>
                    <a:pt x="126" y="271"/>
                  </a:cubicBezTo>
                  <a:cubicBezTo>
                    <a:pt x="126" y="271"/>
                    <a:pt x="126" y="270"/>
                    <a:pt x="126" y="270"/>
                  </a:cubicBezTo>
                  <a:cubicBezTo>
                    <a:pt x="125" y="270"/>
                    <a:pt x="125" y="269"/>
                    <a:pt x="125" y="269"/>
                  </a:cubicBezTo>
                  <a:cubicBezTo>
                    <a:pt x="124" y="268"/>
                    <a:pt x="124" y="267"/>
                    <a:pt x="124" y="266"/>
                  </a:cubicBezTo>
                  <a:cubicBezTo>
                    <a:pt x="123" y="266"/>
                    <a:pt x="123" y="266"/>
                    <a:pt x="123" y="266"/>
                  </a:cubicBezTo>
                  <a:cubicBezTo>
                    <a:pt x="123" y="266"/>
                    <a:pt x="123" y="266"/>
                    <a:pt x="123" y="266"/>
                  </a:cubicBezTo>
                  <a:cubicBezTo>
                    <a:pt x="120" y="262"/>
                    <a:pt x="118" y="258"/>
                    <a:pt x="115" y="254"/>
                  </a:cubicBezTo>
                  <a:cubicBezTo>
                    <a:pt x="113" y="250"/>
                    <a:pt x="110" y="246"/>
                    <a:pt x="108" y="242"/>
                  </a:cubicBezTo>
                  <a:cubicBezTo>
                    <a:pt x="106" y="238"/>
                    <a:pt x="104" y="234"/>
                    <a:pt x="102" y="229"/>
                  </a:cubicBezTo>
                  <a:cubicBezTo>
                    <a:pt x="101" y="229"/>
                    <a:pt x="101" y="228"/>
                    <a:pt x="101" y="227"/>
                  </a:cubicBezTo>
                  <a:cubicBezTo>
                    <a:pt x="100" y="226"/>
                    <a:pt x="98" y="225"/>
                    <a:pt x="96" y="224"/>
                  </a:cubicBezTo>
                  <a:cubicBezTo>
                    <a:pt x="95" y="224"/>
                    <a:pt x="95" y="224"/>
                    <a:pt x="94" y="224"/>
                  </a:cubicBezTo>
                  <a:cubicBezTo>
                    <a:pt x="94" y="223"/>
                    <a:pt x="93" y="223"/>
                    <a:pt x="93" y="223"/>
                  </a:cubicBezTo>
                  <a:cubicBezTo>
                    <a:pt x="91" y="223"/>
                    <a:pt x="90" y="222"/>
                    <a:pt x="89" y="222"/>
                  </a:cubicBezTo>
                  <a:cubicBezTo>
                    <a:pt x="87" y="222"/>
                    <a:pt x="86" y="221"/>
                    <a:pt x="85" y="221"/>
                  </a:cubicBezTo>
                  <a:cubicBezTo>
                    <a:pt x="84" y="220"/>
                    <a:pt x="84" y="220"/>
                    <a:pt x="83" y="220"/>
                  </a:cubicBezTo>
                  <a:moveTo>
                    <a:pt x="80" y="219"/>
                  </a:moveTo>
                  <a:cubicBezTo>
                    <a:pt x="79" y="220"/>
                    <a:pt x="79" y="220"/>
                    <a:pt x="79" y="220"/>
                  </a:cubicBezTo>
                  <a:cubicBezTo>
                    <a:pt x="78" y="220"/>
                    <a:pt x="78" y="220"/>
                    <a:pt x="78" y="220"/>
                  </a:cubicBezTo>
                  <a:cubicBezTo>
                    <a:pt x="78" y="220"/>
                    <a:pt x="78" y="220"/>
                    <a:pt x="78" y="220"/>
                  </a:cubicBezTo>
                  <a:cubicBezTo>
                    <a:pt x="79" y="220"/>
                    <a:pt x="79" y="220"/>
                    <a:pt x="80" y="219"/>
                  </a:cubicBezTo>
                  <a:moveTo>
                    <a:pt x="80" y="219"/>
                  </a:moveTo>
                  <a:cubicBezTo>
                    <a:pt x="80" y="219"/>
                    <a:pt x="80" y="219"/>
                    <a:pt x="80" y="219"/>
                  </a:cubicBezTo>
                  <a:cubicBezTo>
                    <a:pt x="80" y="219"/>
                    <a:pt x="80" y="219"/>
                    <a:pt x="80" y="219"/>
                  </a:cubicBezTo>
                  <a:cubicBezTo>
                    <a:pt x="80" y="219"/>
                    <a:pt x="80" y="219"/>
                    <a:pt x="81" y="219"/>
                  </a:cubicBezTo>
                  <a:cubicBezTo>
                    <a:pt x="80" y="219"/>
                    <a:pt x="80" y="219"/>
                    <a:pt x="80" y="219"/>
                  </a:cubicBezTo>
                  <a:cubicBezTo>
                    <a:pt x="80" y="219"/>
                    <a:pt x="80" y="219"/>
                    <a:pt x="80" y="219"/>
                  </a:cubicBezTo>
                  <a:moveTo>
                    <a:pt x="73" y="0"/>
                  </a:moveTo>
                  <a:cubicBezTo>
                    <a:pt x="67" y="2"/>
                    <a:pt x="60" y="4"/>
                    <a:pt x="54" y="5"/>
                  </a:cubicBezTo>
                  <a:cubicBezTo>
                    <a:pt x="54" y="5"/>
                    <a:pt x="54" y="5"/>
                    <a:pt x="54" y="5"/>
                  </a:cubicBezTo>
                  <a:cubicBezTo>
                    <a:pt x="53" y="5"/>
                    <a:pt x="52" y="3"/>
                    <a:pt x="52" y="3"/>
                  </a:cubicBezTo>
                  <a:cubicBezTo>
                    <a:pt x="52" y="2"/>
                    <a:pt x="52" y="1"/>
                    <a:pt x="53" y="1"/>
                  </a:cubicBezTo>
                  <a:cubicBezTo>
                    <a:pt x="50" y="8"/>
                    <a:pt x="48" y="15"/>
                    <a:pt x="45" y="22"/>
                  </a:cubicBezTo>
                  <a:cubicBezTo>
                    <a:pt x="42" y="29"/>
                    <a:pt x="39" y="36"/>
                    <a:pt x="36" y="43"/>
                  </a:cubicBezTo>
                  <a:cubicBezTo>
                    <a:pt x="34" y="46"/>
                    <a:pt x="33" y="49"/>
                    <a:pt x="31" y="53"/>
                  </a:cubicBezTo>
                  <a:cubicBezTo>
                    <a:pt x="25" y="65"/>
                    <a:pt x="19" y="78"/>
                    <a:pt x="14" y="91"/>
                  </a:cubicBezTo>
                  <a:cubicBezTo>
                    <a:pt x="9" y="104"/>
                    <a:pt x="5" y="118"/>
                    <a:pt x="3" y="131"/>
                  </a:cubicBezTo>
                  <a:cubicBezTo>
                    <a:pt x="2" y="134"/>
                    <a:pt x="2" y="137"/>
                    <a:pt x="2" y="139"/>
                  </a:cubicBezTo>
                  <a:cubicBezTo>
                    <a:pt x="1" y="140"/>
                    <a:pt x="1" y="141"/>
                    <a:pt x="1" y="142"/>
                  </a:cubicBezTo>
                  <a:cubicBezTo>
                    <a:pt x="1" y="146"/>
                    <a:pt x="0" y="150"/>
                    <a:pt x="0" y="154"/>
                  </a:cubicBezTo>
                  <a:cubicBezTo>
                    <a:pt x="0" y="155"/>
                    <a:pt x="0" y="157"/>
                    <a:pt x="0" y="158"/>
                  </a:cubicBezTo>
                  <a:cubicBezTo>
                    <a:pt x="0" y="163"/>
                    <a:pt x="0" y="168"/>
                    <a:pt x="0" y="173"/>
                  </a:cubicBezTo>
                  <a:cubicBezTo>
                    <a:pt x="0" y="174"/>
                    <a:pt x="0" y="175"/>
                    <a:pt x="0" y="175"/>
                  </a:cubicBezTo>
                  <a:cubicBezTo>
                    <a:pt x="0" y="180"/>
                    <a:pt x="1" y="185"/>
                    <a:pt x="2" y="189"/>
                  </a:cubicBezTo>
                  <a:cubicBezTo>
                    <a:pt x="2" y="191"/>
                    <a:pt x="2" y="192"/>
                    <a:pt x="3" y="194"/>
                  </a:cubicBezTo>
                  <a:cubicBezTo>
                    <a:pt x="3" y="195"/>
                    <a:pt x="3" y="197"/>
                    <a:pt x="4" y="198"/>
                  </a:cubicBezTo>
                  <a:cubicBezTo>
                    <a:pt x="4" y="200"/>
                    <a:pt x="5" y="202"/>
                    <a:pt x="6" y="204"/>
                  </a:cubicBezTo>
                  <a:cubicBezTo>
                    <a:pt x="11" y="221"/>
                    <a:pt x="19" y="235"/>
                    <a:pt x="29" y="248"/>
                  </a:cubicBezTo>
                  <a:cubicBezTo>
                    <a:pt x="35" y="256"/>
                    <a:pt x="42" y="262"/>
                    <a:pt x="51" y="266"/>
                  </a:cubicBezTo>
                  <a:cubicBezTo>
                    <a:pt x="51" y="267"/>
                    <a:pt x="52" y="267"/>
                    <a:pt x="52" y="267"/>
                  </a:cubicBezTo>
                  <a:cubicBezTo>
                    <a:pt x="52" y="267"/>
                    <a:pt x="52" y="267"/>
                    <a:pt x="53" y="267"/>
                  </a:cubicBezTo>
                  <a:cubicBezTo>
                    <a:pt x="53" y="267"/>
                    <a:pt x="53" y="267"/>
                    <a:pt x="53" y="267"/>
                  </a:cubicBezTo>
                  <a:cubicBezTo>
                    <a:pt x="53" y="267"/>
                    <a:pt x="53" y="267"/>
                    <a:pt x="53" y="267"/>
                  </a:cubicBezTo>
                  <a:cubicBezTo>
                    <a:pt x="56" y="269"/>
                    <a:pt x="58" y="270"/>
                    <a:pt x="61" y="271"/>
                  </a:cubicBezTo>
                  <a:cubicBezTo>
                    <a:pt x="60" y="271"/>
                    <a:pt x="59" y="270"/>
                    <a:pt x="58" y="270"/>
                  </a:cubicBezTo>
                  <a:cubicBezTo>
                    <a:pt x="57" y="269"/>
                    <a:pt x="57" y="267"/>
                    <a:pt x="58" y="267"/>
                  </a:cubicBezTo>
                  <a:cubicBezTo>
                    <a:pt x="59" y="265"/>
                    <a:pt x="62" y="263"/>
                    <a:pt x="63" y="261"/>
                  </a:cubicBezTo>
                  <a:cubicBezTo>
                    <a:pt x="72" y="250"/>
                    <a:pt x="77" y="237"/>
                    <a:pt x="78" y="223"/>
                  </a:cubicBezTo>
                  <a:cubicBezTo>
                    <a:pt x="78" y="223"/>
                    <a:pt x="78" y="223"/>
                    <a:pt x="78" y="223"/>
                  </a:cubicBezTo>
                  <a:cubicBezTo>
                    <a:pt x="77" y="226"/>
                    <a:pt x="77" y="229"/>
                    <a:pt x="76" y="232"/>
                  </a:cubicBezTo>
                  <a:cubicBezTo>
                    <a:pt x="75" y="234"/>
                    <a:pt x="74" y="236"/>
                    <a:pt x="73" y="237"/>
                  </a:cubicBezTo>
                  <a:cubicBezTo>
                    <a:pt x="71" y="240"/>
                    <a:pt x="69" y="241"/>
                    <a:pt x="66" y="241"/>
                  </a:cubicBezTo>
                  <a:cubicBezTo>
                    <a:pt x="64" y="242"/>
                    <a:pt x="62" y="242"/>
                    <a:pt x="60" y="242"/>
                  </a:cubicBezTo>
                  <a:cubicBezTo>
                    <a:pt x="57" y="242"/>
                    <a:pt x="55" y="242"/>
                    <a:pt x="52" y="241"/>
                  </a:cubicBezTo>
                  <a:cubicBezTo>
                    <a:pt x="49" y="241"/>
                    <a:pt x="47" y="239"/>
                    <a:pt x="45" y="237"/>
                  </a:cubicBezTo>
                  <a:cubicBezTo>
                    <a:pt x="44" y="235"/>
                    <a:pt x="42" y="232"/>
                    <a:pt x="40" y="230"/>
                  </a:cubicBezTo>
                  <a:cubicBezTo>
                    <a:pt x="36" y="233"/>
                    <a:pt x="32" y="235"/>
                    <a:pt x="27" y="237"/>
                  </a:cubicBezTo>
                  <a:cubicBezTo>
                    <a:pt x="26" y="237"/>
                    <a:pt x="25" y="238"/>
                    <a:pt x="23" y="238"/>
                  </a:cubicBezTo>
                  <a:cubicBezTo>
                    <a:pt x="23" y="238"/>
                    <a:pt x="22" y="238"/>
                    <a:pt x="21" y="237"/>
                  </a:cubicBezTo>
                  <a:cubicBezTo>
                    <a:pt x="20" y="235"/>
                    <a:pt x="19" y="233"/>
                    <a:pt x="17" y="231"/>
                  </a:cubicBezTo>
                  <a:cubicBezTo>
                    <a:pt x="16" y="229"/>
                    <a:pt x="17" y="228"/>
                    <a:pt x="19" y="227"/>
                  </a:cubicBezTo>
                  <a:cubicBezTo>
                    <a:pt x="22" y="226"/>
                    <a:pt x="25" y="224"/>
                    <a:pt x="29" y="223"/>
                  </a:cubicBezTo>
                  <a:cubicBezTo>
                    <a:pt x="30" y="222"/>
                    <a:pt x="31" y="221"/>
                    <a:pt x="33" y="220"/>
                  </a:cubicBezTo>
                  <a:cubicBezTo>
                    <a:pt x="32" y="219"/>
                    <a:pt x="31" y="217"/>
                    <a:pt x="31" y="215"/>
                  </a:cubicBezTo>
                  <a:cubicBezTo>
                    <a:pt x="28" y="207"/>
                    <a:pt x="26" y="199"/>
                    <a:pt x="25" y="191"/>
                  </a:cubicBezTo>
                  <a:cubicBezTo>
                    <a:pt x="24" y="187"/>
                    <a:pt x="24" y="184"/>
                    <a:pt x="23" y="180"/>
                  </a:cubicBezTo>
                  <a:cubicBezTo>
                    <a:pt x="20" y="181"/>
                    <a:pt x="15" y="182"/>
                    <a:pt x="11" y="182"/>
                  </a:cubicBezTo>
                  <a:cubicBezTo>
                    <a:pt x="11" y="182"/>
                    <a:pt x="11" y="182"/>
                    <a:pt x="10" y="182"/>
                  </a:cubicBezTo>
                  <a:cubicBezTo>
                    <a:pt x="9" y="182"/>
                    <a:pt x="8" y="182"/>
                    <a:pt x="7" y="182"/>
                  </a:cubicBezTo>
                  <a:cubicBezTo>
                    <a:pt x="6" y="182"/>
                    <a:pt x="6" y="182"/>
                    <a:pt x="5" y="182"/>
                  </a:cubicBezTo>
                  <a:cubicBezTo>
                    <a:pt x="2" y="181"/>
                    <a:pt x="0" y="180"/>
                    <a:pt x="0" y="177"/>
                  </a:cubicBezTo>
                  <a:cubicBezTo>
                    <a:pt x="0" y="176"/>
                    <a:pt x="0" y="174"/>
                    <a:pt x="1" y="173"/>
                  </a:cubicBezTo>
                  <a:cubicBezTo>
                    <a:pt x="1" y="172"/>
                    <a:pt x="2" y="171"/>
                    <a:pt x="2" y="171"/>
                  </a:cubicBezTo>
                  <a:cubicBezTo>
                    <a:pt x="3" y="171"/>
                    <a:pt x="3" y="171"/>
                    <a:pt x="3" y="171"/>
                  </a:cubicBezTo>
                  <a:cubicBezTo>
                    <a:pt x="4" y="171"/>
                    <a:pt x="4" y="171"/>
                    <a:pt x="5" y="171"/>
                  </a:cubicBezTo>
                  <a:cubicBezTo>
                    <a:pt x="6" y="171"/>
                    <a:pt x="8" y="171"/>
                    <a:pt x="9" y="171"/>
                  </a:cubicBezTo>
                  <a:cubicBezTo>
                    <a:pt x="12" y="171"/>
                    <a:pt x="15" y="171"/>
                    <a:pt x="19" y="170"/>
                  </a:cubicBezTo>
                  <a:cubicBezTo>
                    <a:pt x="20" y="170"/>
                    <a:pt x="21" y="170"/>
                    <a:pt x="23" y="170"/>
                  </a:cubicBezTo>
                  <a:cubicBezTo>
                    <a:pt x="23" y="168"/>
                    <a:pt x="23" y="167"/>
                    <a:pt x="23" y="166"/>
                  </a:cubicBezTo>
                  <a:cubicBezTo>
                    <a:pt x="23" y="165"/>
                    <a:pt x="23" y="163"/>
                    <a:pt x="23" y="162"/>
                  </a:cubicBezTo>
                  <a:cubicBezTo>
                    <a:pt x="24" y="152"/>
                    <a:pt x="25" y="141"/>
                    <a:pt x="27" y="131"/>
                  </a:cubicBezTo>
                  <a:cubicBezTo>
                    <a:pt x="24" y="132"/>
                    <a:pt x="20" y="133"/>
                    <a:pt x="16" y="133"/>
                  </a:cubicBezTo>
                  <a:cubicBezTo>
                    <a:pt x="16" y="133"/>
                    <a:pt x="16" y="133"/>
                    <a:pt x="15" y="133"/>
                  </a:cubicBezTo>
                  <a:cubicBezTo>
                    <a:pt x="13" y="132"/>
                    <a:pt x="10" y="132"/>
                    <a:pt x="8" y="132"/>
                  </a:cubicBezTo>
                  <a:cubicBezTo>
                    <a:pt x="4" y="132"/>
                    <a:pt x="3" y="129"/>
                    <a:pt x="4" y="126"/>
                  </a:cubicBezTo>
                  <a:cubicBezTo>
                    <a:pt x="5" y="123"/>
                    <a:pt x="6" y="122"/>
                    <a:pt x="8" y="122"/>
                  </a:cubicBezTo>
                  <a:cubicBezTo>
                    <a:pt x="9" y="122"/>
                    <a:pt x="10" y="122"/>
                    <a:pt x="10" y="122"/>
                  </a:cubicBezTo>
                  <a:cubicBezTo>
                    <a:pt x="11" y="122"/>
                    <a:pt x="11" y="122"/>
                    <a:pt x="12" y="122"/>
                  </a:cubicBezTo>
                  <a:cubicBezTo>
                    <a:pt x="12" y="122"/>
                    <a:pt x="13" y="122"/>
                    <a:pt x="14" y="122"/>
                  </a:cubicBezTo>
                  <a:cubicBezTo>
                    <a:pt x="19" y="122"/>
                    <a:pt x="24" y="122"/>
                    <a:pt x="30" y="120"/>
                  </a:cubicBezTo>
                  <a:cubicBezTo>
                    <a:pt x="30" y="117"/>
                    <a:pt x="31" y="113"/>
                    <a:pt x="33" y="110"/>
                  </a:cubicBezTo>
                  <a:cubicBezTo>
                    <a:pt x="35" y="101"/>
                    <a:pt x="38" y="92"/>
                    <a:pt x="41" y="83"/>
                  </a:cubicBezTo>
                  <a:cubicBezTo>
                    <a:pt x="35" y="85"/>
                    <a:pt x="28" y="85"/>
                    <a:pt x="22" y="86"/>
                  </a:cubicBezTo>
                  <a:cubicBezTo>
                    <a:pt x="21" y="86"/>
                    <a:pt x="20" y="86"/>
                    <a:pt x="20" y="85"/>
                  </a:cubicBezTo>
                  <a:cubicBezTo>
                    <a:pt x="19" y="85"/>
                    <a:pt x="18" y="84"/>
                    <a:pt x="18" y="83"/>
                  </a:cubicBezTo>
                  <a:cubicBezTo>
                    <a:pt x="19" y="81"/>
                    <a:pt x="20" y="79"/>
                    <a:pt x="21" y="76"/>
                  </a:cubicBezTo>
                  <a:cubicBezTo>
                    <a:pt x="21" y="75"/>
                    <a:pt x="23" y="74"/>
                    <a:pt x="24" y="74"/>
                  </a:cubicBezTo>
                  <a:cubicBezTo>
                    <a:pt x="24" y="74"/>
                    <a:pt x="24" y="74"/>
                    <a:pt x="24" y="74"/>
                  </a:cubicBezTo>
                  <a:cubicBezTo>
                    <a:pt x="26" y="74"/>
                    <a:pt x="27" y="74"/>
                    <a:pt x="29" y="74"/>
                  </a:cubicBezTo>
                  <a:cubicBezTo>
                    <a:pt x="30" y="74"/>
                    <a:pt x="31" y="74"/>
                    <a:pt x="31" y="74"/>
                  </a:cubicBezTo>
                  <a:cubicBezTo>
                    <a:pt x="34" y="73"/>
                    <a:pt x="36" y="73"/>
                    <a:pt x="39" y="73"/>
                  </a:cubicBezTo>
                  <a:cubicBezTo>
                    <a:pt x="41" y="73"/>
                    <a:pt x="43" y="73"/>
                    <a:pt x="45" y="73"/>
                  </a:cubicBezTo>
                  <a:cubicBezTo>
                    <a:pt x="48" y="63"/>
                    <a:pt x="52" y="53"/>
                    <a:pt x="56" y="43"/>
                  </a:cubicBezTo>
                  <a:cubicBezTo>
                    <a:pt x="57" y="42"/>
                    <a:pt x="57" y="42"/>
                    <a:pt x="57" y="41"/>
                  </a:cubicBezTo>
                  <a:cubicBezTo>
                    <a:pt x="52" y="42"/>
                    <a:pt x="46" y="43"/>
                    <a:pt x="41" y="44"/>
                  </a:cubicBezTo>
                  <a:cubicBezTo>
                    <a:pt x="41" y="44"/>
                    <a:pt x="40" y="44"/>
                    <a:pt x="40" y="44"/>
                  </a:cubicBezTo>
                  <a:cubicBezTo>
                    <a:pt x="40" y="44"/>
                    <a:pt x="39" y="44"/>
                    <a:pt x="39" y="44"/>
                  </a:cubicBezTo>
                  <a:cubicBezTo>
                    <a:pt x="39" y="44"/>
                    <a:pt x="39" y="44"/>
                    <a:pt x="39" y="44"/>
                  </a:cubicBezTo>
                  <a:cubicBezTo>
                    <a:pt x="37" y="44"/>
                    <a:pt x="36" y="42"/>
                    <a:pt x="37" y="40"/>
                  </a:cubicBezTo>
                  <a:cubicBezTo>
                    <a:pt x="38" y="38"/>
                    <a:pt x="39" y="36"/>
                    <a:pt x="40" y="34"/>
                  </a:cubicBezTo>
                  <a:cubicBezTo>
                    <a:pt x="41" y="33"/>
                    <a:pt x="42" y="32"/>
                    <a:pt x="43" y="32"/>
                  </a:cubicBezTo>
                  <a:cubicBezTo>
                    <a:pt x="49" y="31"/>
                    <a:pt x="56" y="30"/>
                    <a:pt x="62" y="28"/>
                  </a:cubicBezTo>
                  <a:cubicBezTo>
                    <a:pt x="63" y="25"/>
                    <a:pt x="65" y="22"/>
                    <a:pt x="66" y="18"/>
                  </a:cubicBezTo>
                  <a:cubicBezTo>
                    <a:pt x="69" y="12"/>
                    <a:pt x="71" y="6"/>
                    <a:pt x="73" y="0"/>
                  </a:cubicBezTo>
                </a:path>
              </a:pathLst>
            </a:custGeom>
            <a:solidFill>
              <a:srgbClr val="FF8F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72" name="Freeform 265"/>
            <p:cNvSpPr>
              <a:spLocks/>
            </p:cNvSpPr>
            <p:nvPr/>
          </p:nvSpPr>
          <p:spPr bwMode="auto">
            <a:xfrm>
              <a:off x="3258956" y="6496050"/>
              <a:ext cx="77788" cy="142875"/>
            </a:xfrm>
            <a:custGeom>
              <a:avLst/>
              <a:gdLst>
                <a:gd name="T0" fmla="*/ 23 w 30"/>
                <a:gd name="T1" fmla="*/ 0 h 54"/>
                <a:gd name="T2" fmla="*/ 23 w 30"/>
                <a:gd name="T3" fmla="*/ 0 h 54"/>
                <a:gd name="T4" fmla="*/ 21 w 30"/>
                <a:gd name="T5" fmla="*/ 1 h 54"/>
                <a:gd name="T6" fmla="*/ 21 w 30"/>
                <a:gd name="T7" fmla="*/ 1 h 54"/>
                <a:gd name="T8" fmla="*/ 21 w 30"/>
                <a:gd name="T9" fmla="*/ 4 h 54"/>
                <a:gd name="T10" fmla="*/ 6 w 30"/>
                <a:gd name="T11" fmla="*/ 42 h 54"/>
                <a:gd name="T12" fmla="*/ 1 w 30"/>
                <a:gd name="T13" fmla="*/ 48 h 54"/>
                <a:gd name="T14" fmla="*/ 1 w 30"/>
                <a:gd name="T15" fmla="*/ 51 h 54"/>
                <a:gd name="T16" fmla="*/ 4 w 30"/>
                <a:gd name="T17" fmla="*/ 52 h 54"/>
                <a:gd name="T18" fmla="*/ 8 w 30"/>
                <a:gd name="T19" fmla="*/ 54 h 54"/>
                <a:gd name="T20" fmla="*/ 9 w 30"/>
                <a:gd name="T21" fmla="*/ 54 h 54"/>
                <a:gd name="T22" fmla="*/ 13 w 30"/>
                <a:gd name="T23" fmla="*/ 52 h 54"/>
                <a:gd name="T24" fmla="*/ 28 w 30"/>
                <a:gd name="T25" fmla="*/ 24 h 54"/>
                <a:gd name="T26" fmla="*/ 29 w 30"/>
                <a:gd name="T27" fmla="*/ 10 h 54"/>
                <a:gd name="T28" fmla="*/ 29 w 30"/>
                <a:gd name="T29" fmla="*/ 7 h 54"/>
                <a:gd name="T30" fmla="*/ 26 w 30"/>
                <a:gd name="T31" fmla="*/ 1 h 54"/>
                <a:gd name="T32" fmla="*/ 24 w 30"/>
                <a:gd name="T33" fmla="*/ 0 h 54"/>
                <a:gd name="T34" fmla="*/ 23 w 30"/>
                <a:gd name="T35" fmla="*/ 0 h 54"/>
                <a:gd name="T36" fmla="*/ 23 w 30"/>
                <a:gd name="T37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0" h="54">
                  <a:moveTo>
                    <a:pt x="23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22" y="1"/>
                    <a:pt x="22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2"/>
                    <a:pt x="21" y="3"/>
                    <a:pt x="21" y="4"/>
                  </a:cubicBezTo>
                  <a:cubicBezTo>
                    <a:pt x="20" y="18"/>
                    <a:pt x="15" y="31"/>
                    <a:pt x="6" y="42"/>
                  </a:cubicBezTo>
                  <a:cubicBezTo>
                    <a:pt x="5" y="44"/>
                    <a:pt x="2" y="46"/>
                    <a:pt x="1" y="48"/>
                  </a:cubicBezTo>
                  <a:cubicBezTo>
                    <a:pt x="0" y="48"/>
                    <a:pt x="0" y="50"/>
                    <a:pt x="1" y="51"/>
                  </a:cubicBezTo>
                  <a:cubicBezTo>
                    <a:pt x="2" y="51"/>
                    <a:pt x="3" y="52"/>
                    <a:pt x="4" y="52"/>
                  </a:cubicBezTo>
                  <a:cubicBezTo>
                    <a:pt x="6" y="53"/>
                    <a:pt x="7" y="53"/>
                    <a:pt x="8" y="54"/>
                  </a:cubicBezTo>
                  <a:cubicBezTo>
                    <a:pt x="9" y="54"/>
                    <a:pt x="9" y="54"/>
                    <a:pt x="9" y="54"/>
                  </a:cubicBezTo>
                  <a:cubicBezTo>
                    <a:pt x="10" y="54"/>
                    <a:pt x="11" y="53"/>
                    <a:pt x="13" y="52"/>
                  </a:cubicBezTo>
                  <a:cubicBezTo>
                    <a:pt x="20" y="44"/>
                    <a:pt x="25" y="35"/>
                    <a:pt x="28" y="24"/>
                  </a:cubicBezTo>
                  <a:cubicBezTo>
                    <a:pt x="29" y="20"/>
                    <a:pt x="30" y="15"/>
                    <a:pt x="29" y="10"/>
                  </a:cubicBezTo>
                  <a:cubicBezTo>
                    <a:pt x="29" y="9"/>
                    <a:pt x="30" y="8"/>
                    <a:pt x="29" y="7"/>
                  </a:cubicBezTo>
                  <a:cubicBezTo>
                    <a:pt x="29" y="4"/>
                    <a:pt x="28" y="2"/>
                    <a:pt x="26" y="1"/>
                  </a:cubicBezTo>
                  <a:cubicBezTo>
                    <a:pt x="25" y="1"/>
                    <a:pt x="24" y="1"/>
                    <a:pt x="24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</a:path>
              </a:pathLst>
            </a:custGeom>
            <a:solidFill>
              <a:srgbClr val="F95F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73" name="Freeform 266"/>
            <p:cNvSpPr>
              <a:spLocks/>
            </p:cNvSpPr>
            <p:nvPr/>
          </p:nvSpPr>
          <p:spPr bwMode="auto">
            <a:xfrm>
              <a:off x="3151006" y="6499225"/>
              <a:ext cx="61913" cy="47625"/>
            </a:xfrm>
            <a:custGeom>
              <a:avLst/>
              <a:gdLst>
                <a:gd name="T0" fmla="*/ 17 w 24"/>
                <a:gd name="T1" fmla="*/ 0 h 18"/>
                <a:gd name="T2" fmla="*/ 13 w 24"/>
                <a:gd name="T3" fmla="*/ 3 h 18"/>
                <a:gd name="T4" fmla="*/ 3 w 24"/>
                <a:gd name="T5" fmla="*/ 7 h 18"/>
                <a:gd name="T6" fmla="*/ 1 w 24"/>
                <a:gd name="T7" fmla="*/ 11 h 18"/>
                <a:gd name="T8" fmla="*/ 5 w 24"/>
                <a:gd name="T9" fmla="*/ 17 h 18"/>
                <a:gd name="T10" fmla="*/ 7 w 24"/>
                <a:gd name="T11" fmla="*/ 18 h 18"/>
                <a:gd name="T12" fmla="*/ 11 w 24"/>
                <a:gd name="T13" fmla="*/ 17 h 18"/>
                <a:gd name="T14" fmla="*/ 24 w 24"/>
                <a:gd name="T15" fmla="*/ 10 h 18"/>
                <a:gd name="T16" fmla="*/ 20 w 24"/>
                <a:gd name="T17" fmla="*/ 5 h 18"/>
                <a:gd name="T18" fmla="*/ 17 w 24"/>
                <a:gd name="T19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" h="18">
                  <a:moveTo>
                    <a:pt x="17" y="0"/>
                  </a:moveTo>
                  <a:cubicBezTo>
                    <a:pt x="15" y="1"/>
                    <a:pt x="14" y="2"/>
                    <a:pt x="13" y="3"/>
                  </a:cubicBezTo>
                  <a:cubicBezTo>
                    <a:pt x="9" y="4"/>
                    <a:pt x="6" y="6"/>
                    <a:pt x="3" y="7"/>
                  </a:cubicBezTo>
                  <a:cubicBezTo>
                    <a:pt x="1" y="8"/>
                    <a:pt x="0" y="9"/>
                    <a:pt x="1" y="11"/>
                  </a:cubicBezTo>
                  <a:cubicBezTo>
                    <a:pt x="3" y="13"/>
                    <a:pt x="4" y="15"/>
                    <a:pt x="5" y="17"/>
                  </a:cubicBezTo>
                  <a:cubicBezTo>
                    <a:pt x="6" y="18"/>
                    <a:pt x="7" y="18"/>
                    <a:pt x="7" y="18"/>
                  </a:cubicBezTo>
                  <a:cubicBezTo>
                    <a:pt x="9" y="18"/>
                    <a:pt x="10" y="17"/>
                    <a:pt x="11" y="17"/>
                  </a:cubicBezTo>
                  <a:cubicBezTo>
                    <a:pt x="16" y="15"/>
                    <a:pt x="20" y="13"/>
                    <a:pt x="24" y="10"/>
                  </a:cubicBezTo>
                  <a:cubicBezTo>
                    <a:pt x="22" y="8"/>
                    <a:pt x="21" y="7"/>
                    <a:pt x="20" y="5"/>
                  </a:cubicBezTo>
                  <a:cubicBezTo>
                    <a:pt x="18" y="3"/>
                    <a:pt x="18" y="2"/>
                    <a:pt x="17" y="0"/>
                  </a:cubicBezTo>
                </a:path>
              </a:pathLst>
            </a:custGeom>
            <a:solidFill>
              <a:srgbClr val="F95F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74" name="Freeform 267"/>
            <p:cNvSpPr>
              <a:spLocks/>
            </p:cNvSpPr>
            <p:nvPr/>
          </p:nvSpPr>
          <p:spPr bwMode="auto">
            <a:xfrm>
              <a:off x="3108144" y="6367463"/>
              <a:ext cx="60325" cy="31750"/>
            </a:xfrm>
            <a:custGeom>
              <a:avLst/>
              <a:gdLst>
                <a:gd name="T0" fmla="*/ 23 w 23"/>
                <a:gd name="T1" fmla="*/ 0 h 12"/>
                <a:gd name="T2" fmla="*/ 19 w 23"/>
                <a:gd name="T3" fmla="*/ 0 h 12"/>
                <a:gd name="T4" fmla="*/ 9 w 23"/>
                <a:gd name="T5" fmla="*/ 1 h 12"/>
                <a:gd name="T6" fmla="*/ 5 w 23"/>
                <a:gd name="T7" fmla="*/ 1 h 12"/>
                <a:gd name="T8" fmla="*/ 3 w 23"/>
                <a:gd name="T9" fmla="*/ 1 h 12"/>
                <a:gd name="T10" fmla="*/ 2 w 23"/>
                <a:gd name="T11" fmla="*/ 1 h 12"/>
                <a:gd name="T12" fmla="*/ 1 w 23"/>
                <a:gd name="T13" fmla="*/ 3 h 12"/>
                <a:gd name="T14" fmla="*/ 0 w 23"/>
                <a:gd name="T15" fmla="*/ 7 h 12"/>
                <a:gd name="T16" fmla="*/ 5 w 23"/>
                <a:gd name="T17" fmla="*/ 12 h 12"/>
                <a:gd name="T18" fmla="*/ 7 w 23"/>
                <a:gd name="T19" fmla="*/ 12 h 12"/>
                <a:gd name="T20" fmla="*/ 10 w 23"/>
                <a:gd name="T21" fmla="*/ 12 h 12"/>
                <a:gd name="T22" fmla="*/ 11 w 23"/>
                <a:gd name="T23" fmla="*/ 12 h 12"/>
                <a:gd name="T24" fmla="*/ 23 w 23"/>
                <a:gd name="T25" fmla="*/ 10 h 12"/>
                <a:gd name="T26" fmla="*/ 23 w 23"/>
                <a:gd name="T2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3" h="12">
                  <a:moveTo>
                    <a:pt x="23" y="0"/>
                  </a:moveTo>
                  <a:cubicBezTo>
                    <a:pt x="21" y="0"/>
                    <a:pt x="20" y="0"/>
                    <a:pt x="19" y="0"/>
                  </a:cubicBezTo>
                  <a:cubicBezTo>
                    <a:pt x="15" y="1"/>
                    <a:pt x="12" y="1"/>
                    <a:pt x="9" y="1"/>
                  </a:cubicBezTo>
                  <a:cubicBezTo>
                    <a:pt x="8" y="1"/>
                    <a:pt x="6" y="1"/>
                    <a:pt x="5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1"/>
                    <a:pt x="1" y="2"/>
                    <a:pt x="1" y="3"/>
                  </a:cubicBezTo>
                  <a:cubicBezTo>
                    <a:pt x="0" y="4"/>
                    <a:pt x="0" y="6"/>
                    <a:pt x="0" y="7"/>
                  </a:cubicBezTo>
                  <a:cubicBezTo>
                    <a:pt x="0" y="10"/>
                    <a:pt x="2" y="11"/>
                    <a:pt x="5" y="12"/>
                  </a:cubicBezTo>
                  <a:cubicBezTo>
                    <a:pt x="6" y="12"/>
                    <a:pt x="6" y="12"/>
                    <a:pt x="7" y="12"/>
                  </a:cubicBezTo>
                  <a:cubicBezTo>
                    <a:pt x="8" y="12"/>
                    <a:pt x="9" y="12"/>
                    <a:pt x="10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5" y="12"/>
                    <a:pt x="20" y="11"/>
                    <a:pt x="23" y="10"/>
                  </a:cubicBezTo>
                  <a:cubicBezTo>
                    <a:pt x="23" y="7"/>
                    <a:pt x="23" y="3"/>
                    <a:pt x="23" y="0"/>
                  </a:cubicBezTo>
                </a:path>
              </a:pathLst>
            </a:custGeom>
            <a:solidFill>
              <a:srgbClr val="F95F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75" name="Freeform 268"/>
            <p:cNvSpPr>
              <a:spLocks/>
            </p:cNvSpPr>
            <p:nvPr/>
          </p:nvSpPr>
          <p:spPr bwMode="auto">
            <a:xfrm>
              <a:off x="3116081" y="6234113"/>
              <a:ext cx="71438" cy="34925"/>
            </a:xfrm>
            <a:custGeom>
              <a:avLst/>
              <a:gdLst>
                <a:gd name="T0" fmla="*/ 27 w 27"/>
                <a:gd name="T1" fmla="*/ 0 h 13"/>
                <a:gd name="T2" fmla="*/ 11 w 27"/>
                <a:gd name="T3" fmla="*/ 2 h 13"/>
                <a:gd name="T4" fmla="*/ 9 w 27"/>
                <a:gd name="T5" fmla="*/ 2 h 13"/>
                <a:gd name="T6" fmla="*/ 7 w 27"/>
                <a:gd name="T7" fmla="*/ 2 h 13"/>
                <a:gd name="T8" fmla="*/ 5 w 27"/>
                <a:gd name="T9" fmla="*/ 2 h 13"/>
                <a:gd name="T10" fmla="*/ 1 w 27"/>
                <a:gd name="T11" fmla="*/ 6 h 13"/>
                <a:gd name="T12" fmla="*/ 5 w 27"/>
                <a:gd name="T13" fmla="*/ 12 h 13"/>
                <a:gd name="T14" fmla="*/ 12 w 27"/>
                <a:gd name="T15" fmla="*/ 13 h 13"/>
                <a:gd name="T16" fmla="*/ 13 w 27"/>
                <a:gd name="T17" fmla="*/ 13 h 13"/>
                <a:gd name="T18" fmla="*/ 24 w 27"/>
                <a:gd name="T19" fmla="*/ 11 h 13"/>
                <a:gd name="T20" fmla="*/ 27 w 27"/>
                <a:gd name="T21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7" h="13">
                  <a:moveTo>
                    <a:pt x="27" y="0"/>
                  </a:moveTo>
                  <a:cubicBezTo>
                    <a:pt x="21" y="2"/>
                    <a:pt x="16" y="2"/>
                    <a:pt x="11" y="2"/>
                  </a:cubicBezTo>
                  <a:cubicBezTo>
                    <a:pt x="10" y="2"/>
                    <a:pt x="9" y="2"/>
                    <a:pt x="9" y="2"/>
                  </a:cubicBezTo>
                  <a:cubicBezTo>
                    <a:pt x="8" y="2"/>
                    <a:pt x="8" y="2"/>
                    <a:pt x="7" y="2"/>
                  </a:cubicBezTo>
                  <a:cubicBezTo>
                    <a:pt x="7" y="2"/>
                    <a:pt x="6" y="2"/>
                    <a:pt x="5" y="2"/>
                  </a:cubicBezTo>
                  <a:cubicBezTo>
                    <a:pt x="3" y="2"/>
                    <a:pt x="2" y="3"/>
                    <a:pt x="1" y="6"/>
                  </a:cubicBezTo>
                  <a:cubicBezTo>
                    <a:pt x="0" y="9"/>
                    <a:pt x="1" y="12"/>
                    <a:pt x="5" y="12"/>
                  </a:cubicBezTo>
                  <a:cubicBezTo>
                    <a:pt x="7" y="12"/>
                    <a:pt x="10" y="12"/>
                    <a:pt x="12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7" y="13"/>
                    <a:pt x="21" y="12"/>
                    <a:pt x="24" y="11"/>
                  </a:cubicBezTo>
                  <a:cubicBezTo>
                    <a:pt x="25" y="8"/>
                    <a:pt x="26" y="4"/>
                    <a:pt x="27" y="0"/>
                  </a:cubicBezTo>
                </a:path>
              </a:pathLst>
            </a:custGeom>
            <a:solidFill>
              <a:srgbClr val="F95F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76" name="Freeform 269"/>
            <p:cNvSpPr>
              <a:spLocks/>
            </p:cNvSpPr>
            <p:nvPr/>
          </p:nvSpPr>
          <p:spPr bwMode="auto">
            <a:xfrm>
              <a:off x="3155769" y="6110288"/>
              <a:ext cx="71438" cy="34925"/>
            </a:xfrm>
            <a:custGeom>
              <a:avLst/>
              <a:gdLst>
                <a:gd name="T0" fmla="*/ 27 w 27"/>
                <a:gd name="T1" fmla="*/ 0 h 13"/>
                <a:gd name="T2" fmla="*/ 21 w 27"/>
                <a:gd name="T3" fmla="*/ 0 h 13"/>
                <a:gd name="T4" fmla="*/ 13 w 27"/>
                <a:gd name="T5" fmla="*/ 1 h 13"/>
                <a:gd name="T6" fmla="*/ 11 w 27"/>
                <a:gd name="T7" fmla="*/ 1 h 13"/>
                <a:gd name="T8" fmla="*/ 6 w 27"/>
                <a:gd name="T9" fmla="*/ 1 h 13"/>
                <a:gd name="T10" fmla="*/ 6 w 27"/>
                <a:gd name="T11" fmla="*/ 1 h 13"/>
                <a:gd name="T12" fmla="*/ 3 w 27"/>
                <a:gd name="T13" fmla="*/ 3 h 13"/>
                <a:gd name="T14" fmla="*/ 0 w 27"/>
                <a:gd name="T15" fmla="*/ 10 h 13"/>
                <a:gd name="T16" fmla="*/ 2 w 27"/>
                <a:gd name="T17" fmla="*/ 12 h 13"/>
                <a:gd name="T18" fmla="*/ 4 w 27"/>
                <a:gd name="T19" fmla="*/ 13 h 13"/>
                <a:gd name="T20" fmla="*/ 23 w 27"/>
                <a:gd name="T21" fmla="*/ 10 h 13"/>
                <a:gd name="T22" fmla="*/ 23 w 27"/>
                <a:gd name="T23" fmla="*/ 9 h 13"/>
                <a:gd name="T24" fmla="*/ 27 w 27"/>
                <a:gd name="T2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" h="13">
                  <a:moveTo>
                    <a:pt x="27" y="0"/>
                  </a:moveTo>
                  <a:cubicBezTo>
                    <a:pt x="25" y="0"/>
                    <a:pt x="23" y="0"/>
                    <a:pt x="21" y="0"/>
                  </a:cubicBezTo>
                  <a:cubicBezTo>
                    <a:pt x="18" y="0"/>
                    <a:pt x="16" y="0"/>
                    <a:pt x="13" y="1"/>
                  </a:cubicBezTo>
                  <a:cubicBezTo>
                    <a:pt x="13" y="1"/>
                    <a:pt x="12" y="1"/>
                    <a:pt x="11" y="1"/>
                  </a:cubicBezTo>
                  <a:cubicBezTo>
                    <a:pt x="9" y="1"/>
                    <a:pt x="8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1"/>
                    <a:pt x="3" y="2"/>
                    <a:pt x="3" y="3"/>
                  </a:cubicBezTo>
                  <a:cubicBezTo>
                    <a:pt x="2" y="6"/>
                    <a:pt x="1" y="8"/>
                    <a:pt x="0" y="10"/>
                  </a:cubicBezTo>
                  <a:cubicBezTo>
                    <a:pt x="0" y="11"/>
                    <a:pt x="1" y="12"/>
                    <a:pt x="2" y="12"/>
                  </a:cubicBezTo>
                  <a:cubicBezTo>
                    <a:pt x="2" y="13"/>
                    <a:pt x="3" y="13"/>
                    <a:pt x="4" y="13"/>
                  </a:cubicBezTo>
                  <a:cubicBezTo>
                    <a:pt x="10" y="12"/>
                    <a:pt x="17" y="12"/>
                    <a:pt x="23" y="10"/>
                  </a:cubicBezTo>
                  <a:cubicBezTo>
                    <a:pt x="23" y="10"/>
                    <a:pt x="23" y="10"/>
                    <a:pt x="23" y="9"/>
                  </a:cubicBezTo>
                  <a:cubicBezTo>
                    <a:pt x="24" y="6"/>
                    <a:pt x="26" y="3"/>
                    <a:pt x="27" y="0"/>
                  </a:cubicBezTo>
                </a:path>
              </a:pathLst>
            </a:custGeom>
            <a:solidFill>
              <a:srgbClr val="F95F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77" name="Freeform 270"/>
            <p:cNvSpPr>
              <a:spLocks/>
            </p:cNvSpPr>
            <p:nvPr/>
          </p:nvSpPr>
          <p:spPr bwMode="auto">
            <a:xfrm>
              <a:off x="3203394" y="5991225"/>
              <a:ext cx="68263" cy="42863"/>
            </a:xfrm>
            <a:custGeom>
              <a:avLst/>
              <a:gdLst>
                <a:gd name="T0" fmla="*/ 26 w 26"/>
                <a:gd name="T1" fmla="*/ 0 h 16"/>
                <a:gd name="T2" fmla="*/ 7 w 26"/>
                <a:gd name="T3" fmla="*/ 4 h 16"/>
                <a:gd name="T4" fmla="*/ 4 w 26"/>
                <a:gd name="T5" fmla="*/ 6 h 16"/>
                <a:gd name="T6" fmla="*/ 1 w 26"/>
                <a:gd name="T7" fmla="*/ 12 h 16"/>
                <a:gd name="T8" fmla="*/ 3 w 26"/>
                <a:gd name="T9" fmla="*/ 16 h 16"/>
                <a:gd name="T10" fmla="*/ 3 w 26"/>
                <a:gd name="T11" fmla="*/ 16 h 16"/>
                <a:gd name="T12" fmla="*/ 4 w 26"/>
                <a:gd name="T13" fmla="*/ 16 h 16"/>
                <a:gd name="T14" fmla="*/ 5 w 26"/>
                <a:gd name="T15" fmla="*/ 16 h 16"/>
                <a:gd name="T16" fmla="*/ 21 w 26"/>
                <a:gd name="T17" fmla="*/ 13 h 16"/>
                <a:gd name="T18" fmla="*/ 26 w 26"/>
                <a:gd name="T1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" h="16">
                  <a:moveTo>
                    <a:pt x="26" y="0"/>
                  </a:moveTo>
                  <a:cubicBezTo>
                    <a:pt x="20" y="2"/>
                    <a:pt x="13" y="3"/>
                    <a:pt x="7" y="4"/>
                  </a:cubicBezTo>
                  <a:cubicBezTo>
                    <a:pt x="6" y="4"/>
                    <a:pt x="5" y="5"/>
                    <a:pt x="4" y="6"/>
                  </a:cubicBezTo>
                  <a:cubicBezTo>
                    <a:pt x="3" y="8"/>
                    <a:pt x="2" y="10"/>
                    <a:pt x="1" y="12"/>
                  </a:cubicBezTo>
                  <a:cubicBezTo>
                    <a:pt x="0" y="14"/>
                    <a:pt x="1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4" y="16"/>
                    <a:pt x="4" y="16"/>
                  </a:cubicBezTo>
                  <a:cubicBezTo>
                    <a:pt x="4" y="16"/>
                    <a:pt x="5" y="16"/>
                    <a:pt x="5" y="16"/>
                  </a:cubicBezTo>
                  <a:cubicBezTo>
                    <a:pt x="10" y="15"/>
                    <a:pt x="16" y="14"/>
                    <a:pt x="21" y="13"/>
                  </a:cubicBezTo>
                  <a:cubicBezTo>
                    <a:pt x="23" y="9"/>
                    <a:pt x="24" y="5"/>
                    <a:pt x="26" y="0"/>
                  </a:cubicBezTo>
                </a:path>
              </a:pathLst>
            </a:custGeom>
            <a:solidFill>
              <a:srgbClr val="F95F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78" name="Freeform 271"/>
            <p:cNvSpPr>
              <a:spLocks/>
            </p:cNvSpPr>
            <p:nvPr/>
          </p:nvSpPr>
          <p:spPr bwMode="auto">
            <a:xfrm>
              <a:off x="3244669" y="5886450"/>
              <a:ext cx="63500" cy="44450"/>
            </a:xfrm>
            <a:custGeom>
              <a:avLst/>
              <a:gdLst>
                <a:gd name="T0" fmla="*/ 24 w 24"/>
                <a:gd name="T1" fmla="*/ 0 h 17"/>
                <a:gd name="T2" fmla="*/ 8 w 24"/>
                <a:gd name="T3" fmla="*/ 4 h 17"/>
                <a:gd name="T4" fmla="*/ 6 w 24"/>
                <a:gd name="T5" fmla="*/ 5 h 17"/>
                <a:gd name="T6" fmla="*/ 3 w 24"/>
                <a:gd name="T7" fmla="*/ 7 h 17"/>
                <a:gd name="T8" fmla="*/ 2 w 24"/>
                <a:gd name="T9" fmla="*/ 9 h 17"/>
                <a:gd name="T10" fmla="*/ 1 w 24"/>
                <a:gd name="T11" fmla="*/ 13 h 17"/>
                <a:gd name="T12" fmla="*/ 0 w 24"/>
                <a:gd name="T13" fmla="*/ 15 h 17"/>
                <a:gd name="T14" fmla="*/ 2 w 24"/>
                <a:gd name="T15" fmla="*/ 17 h 17"/>
                <a:gd name="T16" fmla="*/ 2 w 24"/>
                <a:gd name="T17" fmla="*/ 17 h 17"/>
                <a:gd name="T18" fmla="*/ 21 w 24"/>
                <a:gd name="T19" fmla="*/ 12 h 17"/>
                <a:gd name="T20" fmla="*/ 24 w 24"/>
                <a:gd name="T21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17">
                  <a:moveTo>
                    <a:pt x="24" y="0"/>
                  </a:moveTo>
                  <a:cubicBezTo>
                    <a:pt x="19" y="2"/>
                    <a:pt x="14" y="4"/>
                    <a:pt x="8" y="4"/>
                  </a:cubicBezTo>
                  <a:cubicBezTo>
                    <a:pt x="7" y="4"/>
                    <a:pt x="6" y="4"/>
                    <a:pt x="6" y="5"/>
                  </a:cubicBezTo>
                  <a:cubicBezTo>
                    <a:pt x="4" y="5"/>
                    <a:pt x="3" y="6"/>
                    <a:pt x="3" y="7"/>
                  </a:cubicBezTo>
                  <a:cubicBezTo>
                    <a:pt x="2" y="8"/>
                    <a:pt x="2" y="9"/>
                    <a:pt x="2" y="9"/>
                  </a:cubicBezTo>
                  <a:cubicBezTo>
                    <a:pt x="1" y="10"/>
                    <a:pt x="1" y="12"/>
                    <a:pt x="1" y="13"/>
                  </a:cubicBezTo>
                  <a:cubicBezTo>
                    <a:pt x="0" y="13"/>
                    <a:pt x="0" y="14"/>
                    <a:pt x="0" y="15"/>
                  </a:cubicBezTo>
                  <a:cubicBezTo>
                    <a:pt x="0" y="15"/>
                    <a:pt x="1" y="17"/>
                    <a:pt x="2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8" y="16"/>
                    <a:pt x="15" y="14"/>
                    <a:pt x="21" y="12"/>
                  </a:cubicBezTo>
                  <a:cubicBezTo>
                    <a:pt x="22" y="8"/>
                    <a:pt x="23" y="4"/>
                    <a:pt x="24" y="0"/>
                  </a:cubicBezTo>
                </a:path>
              </a:pathLst>
            </a:custGeom>
            <a:solidFill>
              <a:srgbClr val="F95F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79" name="Freeform 272"/>
            <p:cNvSpPr>
              <a:spLocks/>
            </p:cNvSpPr>
            <p:nvPr/>
          </p:nvSpPr>
          <p:spPr bwMode="auto">
            <a:xfrm>
              <a:off x="3271656" y="5565775"/>
              <a:ext cx="28575" cy="47625"/>
            </a:xfrm>
            <a:custGeom>
              <a:avLst/>
              <a:gdLst>
                <a:gd name="T0" fmla="*/ 7 w 11"/>
                <a:gd name="T1" fmla="*/ 0 h 18"/>
                <a:gd name="T2" fmla="*/ 2 w 11"/>
                <a:gd name="T3" fmla="*/ 7 h 18"/>
                <a:gd name="T4" fmla="*/ 1 w 11"/>
                <a:gd name="T5" fmla="*/ 9 h 18"/>
                <a:gd name="T6" fmla="*/ 0 w 11"/>
                <a:gd name="T7" fmla="*/ 12 h 18"/>
                <a:gd name="T8" fmla="*/ 2 w 11"/>
                <a:gd name="T9" fmla="*/ 17 h 18"/>
                <a:gd name="T10" fmla="*/ 4 w 11"/>
                <a:gd name="T11" fmla="*/ 18 h 18"/>
                <a:gd name="T12" fmla="*/ 6 w 11"/>
                <a:gd name="T13" fmla="*/ 18 h 18"/>
                <a:gd name="T14" fmla="*/ 10 w 11"/>
                <a:gd name="T15" fmla="*/ 13 h 18"/>
                <a:gd name="T16" fmla="*/ 11 w 11"/>
                <a:gd name="T17" fmla="*/ 11 h 18"/>
                <a:gd name="T18" fmla="*/ 7 w 11"/>
                <a:gd name="T19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" h="18">
                  <a:moveTo>
                    <a:pt x="7" y="0"/>
                  </a:moveTo>
                  <a:cubicBezTo>
                    <a:pt x="6" y="3"/>
                    <a:pt x="4" y="5"/>
                    <a:pt x="2" y="7"/>
                  </a:cubicBezTo>
                  <a:cubicBezTo>
                    <a:pt x="1" y="7"/>
                    <a:pt x="1" y="8"/>
                    <a:pt x="1" y="9"/>
                  </a:cubicBezTo>
                  <a:cubicBezTo>
                    <a:pt x="0" y="10"/>
                    <a:pt x="0" y="11"/>
                    <a:pt x="0" y="12"/>
                  </a:cubicBezTo>
                  <a:cubicBezTo>
                    <a:pt x="0" y="13"/>
                    <a:pt x="1" y="15"/>
                    <a:pt x="2" y="17"/>
                  </a:cubicBezTo>
                  <a:cubicBezTo>
                    <a:pt x="2" y="18"/>
                    <a:pt x="3" y="18"/>
                    <a:pt x="4" y="18"/>
                  </a:cubicBezTo>
                  <a:cubicBezTo>
                    <a:pt x="5" y="18"/>
                    <a:pt x="5" y="18"/>
                    <a:pt x="6" y="18"/>
                  </a:cubicBezTo>
                  <a:cubicBezTo>
                    <a:pt x="7" y="16"/>
                    <a:pt x="9" y="15"/>
                    <a:pt x="10" y="13"/>
                  </a:cubicBezTo>
                  <a:cubicBezTo>
                    <a:pt x="10" y="13"/>
                    <a:pt x="11" y="12"/>
                    <a:pt x="11" y="11"/>
                  </a:cubicBezTo>
                  <a:cubicBezTo>
                    <a:pt x="10" y="7"/>
                    <a:pt x="9" y="4"/>
                    <a:pt x="7" y="0"/>
                  </a:cubicBezTo>
                </a:path>
              </a:pathLst>
            </a:custGeom>
            <a:solidFill>
              <a:srgbClr val="F95F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80" name="Freeform 273"/>
            <p:cNvSpPr>
              <a:spLocks/>
            </p:cNvSpPr>
            <p:nvPr/>
          </p:nvSpPr>
          <p:spPr bwMode="auto">
            <a:xfrm>
              <a:off x="3279594" y="5776913"/>
              <a:ext cx="47625" cy="42863"/>
            </a:xfrm>
            <a:custGeom>
              <a:avLst/>
              <a:gdLst>
                <a:gd name="T0" fmla="*/ 18 w 18"/>
                <a:gd name="T1" fmla="*/ 0 h 16"/>
                <a:gd name="T2" fmla="*/ 8 w 18"/>
                <a:gd name="T3" fmla="*/ 3 h 16"/>
                <a:gd name="T4" fmla="*/ 5 w 18"/>
                <a:gd name="T5" fmla="*/ 4 h 16"/>
                <a:gd name="T6" fmla="*/ 1 w 18"/>
                <a:gd name="T7" fmla="*/ 8 h 16"/>
                <a:gd name="T8" fmla="*/ 1 w 18"/>
                <a:gd name="T9" fmla="*/ 8 h 16"/>
                <a:gd name="T10" fmla="*/ 1 w 18"/>
                <a:gd name="T11" fmla="*/ 9 h 16"/>
                <a:gd name="T12" fmla="*/ 0 w 18"/>
                <a:gd name="T13" fmla="*/ 13 h 16"/>
                <a:gd name="T14" fmla="*/ 0 w 18"/>
                <a:gd name="T15" fmla="*/ 13 h 16"/>
                <a:gd name="T16" fmla="*/ 0 w 18"/>
                <a:gd name="T17" fmla="*/ 15 h 16"/>
                <a:gd name="T18" fmla="*/ 2 w 18"/>
                <a:gd name="T19" fmla="*/ 16 h 16"/>
                <a:gd name="T20" fmla="*/ 2 w 18"/>
                <a:gd name="T21" fmla="*/ 16 h 16"/>
                <a:gd name="T22" fmla="*/ 8 w 18"/>
                <a:gd name="T23" fmla="*/ 15 h 16"/>
                <a:gd name="T24" fmla="*/ 17 w 18"/>
                <a:gd name="T25" fmla="*/ 11 h 16"/>
                <a:gd name="T26" fmla="*/ 18 w 18"/>
                <a:gd name="T27" fmla="*/ 5 h 16"/>
                <a:gd name="T28" fmla="*/ 18 w 18"/>
                <a:gd name="T2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8" h="16">
                  <a:moveTo>
                    <a:pt x="18" y="0"/>
                  </a:moveTo>
                  <a:cubicBezTo>
                    <a:pt x="15" y="1"/>
                    <a:pt x="11" y="2"/>
                    <a:pt x="8" y="3"/>
                  </a:cubicBezTo>
                  <a:cubicBezTo>
                    <a:pt x="7" y="4"/>
                    <a:pt x="6" y="4"/>
                    <a:pt x="5" y="4"/>
                  </a:cubicBezTo>
                  <a:cubicBezTo>
                    <a:pt x="3" y="5"/>
                    <a:pt x="2" y="6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1" y="8"/>
                    <a:pt x="1" y="9"/>
                  </a:cubicBezTo>
                  <a:cubicBezTo>
                    <a:pt x="1" y="10"/>
                    <a:pt x="0" y="12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4"/>
                    <a:pt x="0" y="14"/>
                    <a:pt x="0" y="15"/>
                  </a:cubicBezTo>
                  <a:cubicBezTo>
                    <a:pt x="0" y="16"/>
                    <a:pt x="1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4" y="16"/>
                    <a:pt x="6" y="15"/>
                    <a:pt x="8" y="15"/>
                  </a:cubicBezTo>
                  <a:cubicBezTo>
                    <a:pt x="11" y="14"/>
                    <a:pt x="14" y="12"/>
                    <a:pt x="17" y="11"/>
                  </a:cubicBezTo>
                  <a:cubicBezTo>
                    <a:pt x="18" y="9"/>
                    <a:pt x="18" y="7"/>
                    <a:pt x="18" y="5"/>
                  </a:cubicBezTo>
                  <a:cubicBezTo>
                    <a:pt x="18" y="3"/>
                    <a:pt x="18" y="1"/>
                    <a:pt x="18" y="0"/>
                  </a:cubicBezTo>
                </a:path>
              </a:pathLst>
            </a:custGeom>
            <a:solidFill>
              <a:srgbClr val="F95F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81" name="Freeform 274"/>
            <p:cNvSpPr>
              <a:spLocks/>
            </p:cNvSpPr>
            <p:nvPr/>
          </p:nvSpPr>
          <p:spPr bwMode="auto">
            <a:xfrm>
              <a:off x="3292294" y="5672138"/>
              <a:ext cx="34925" cy="47625"/>
            </a:xfrm>
            <a:custGeom>
              <a:avLst/>
              <a:gdLst>
                <a:gd name="T0" fmla="*/ 11 w 13"/>
                <a:gd name="T1" fmla="*/ 0 h 18"/>
                <a:gd name="T2" fmla="*/ 4 w 13"/>
                <a:gd name="T3" fmla="*/ 6 h 18"/>
                <a:gd name="T4" fmla="*/ 2 w 13"/>
                <a:gd name="T5" fmla="*/ 7 h 18"/>
                <a:gd name="T6" fmla="*/ 0 w 13"/>
                <a:gd name="T7" fmla="*/ 11 h 18"/>
                <a:gd name="T8" fmla="*/ 0 w 13"/>
                <a:gd name="T9" fmla="*/ 13 h 18"/>
                <a:gd name="T10" fmla="*/ 0 w 13"/>
                <a:gd name="T11" fmla="*/ 13 h 18"/>
                <a:gd name="T12" fmla="*/ 0 w 13"/>
                <a:gd name="T13" fmla="*/ 13 h 18"/>
                <a:gd name="T14" fmla="*/ 0 w 13"/>
                <a:gd name="T15" fmla="*/ 14 h 18"/>
                <a:gd name="T16" fmla="*/ 0 w 13"/>
                <a:gd name="T17" fmla="*/ 14 h 18"/>
                <a:gd name="T18" fmla="*/ 0 w 13"/>
                <a:gd name="T19" fmla="*/ 15 h 18"/>
                <a:gd name="T20" fmla="*/ 2 w 13"/>
                <a:gd name="T21" fmla="*/ 18 h 18"/>
                <a:gd name="T22" fmla="*/ 3 w 13"/>
                <a:gd name="T23" fmla="*/ 18 h 18"/>
                <a:gd name="T24" fmla="*/ 6 w 13"/>
                <a:gd name="T25" fmla="*/ 16 h 18"/>
                <a:gd name="T26" fmla="*/ 13 w 13"/>
                <a:gd name="T27" fmla="*/ 11 h 18"/>
                <a:gd name="T28" fmla="*/ 11 w 13"/>
                <a:gd name="T29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3" h="18">
                  <a:moveTo>
                    <a:pt x="11" y="0"/>
                  </a:moveTo>
                  <a:cubicBezTo>
                    <a:pt x="9" y="2"/>
                    <a:pt x="6" y="4"/>
                    <a:pt x="4" y="6"/>
                  </a:cubicBezTo>
                  <a:cubicBezTo>
                    <a:pt x="3" y="6"/>
                    <a:pt x="3" y="6"/>
                    <a:pt x="2" y="7"/>
                  </a:cubicBezTo>
                  <a:cubicBezTo>
                    <a:pt x="1" y="8"/>
                    <a:pt x="0" y="9"/>
                    <a:pt x="0" y="11"/>
                  </a:cubicBezTo>
                  <a:cubicBezTo>
                    <a:pt x="0" y="12"/>
                    <a:pt x="0" y="12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5"/>
                    <a:pt x="0" y="15"/>
                  </a:cubicBezTo>
                  <a:cubicBezTo>
                    <a:pt x="0" y="16"/>
                    <a:pt x="0" y="17"/>
                    <a:pt x="2" y="18"/>
                  </a:cubicBezTo>
                  <a:cubicBezTo>
                    <a:pt x="2" y="18"/>
                    <a:pt x="2" y="18"/>
                    <a:pt x="3" y="18"/>
                  </a:cubicBezTo>
                  <a:cubicBezTo>
                    <a:pt x="4" y="18"/>
                    <a:pt x="5" y="17"/>
                    <a:pt x="6" y="16"/>
                  </a:cubicBezTo>
                  <a:cubicBezTo>
                    <a:pt x="8" y="15"/>
                    <a:pt x="11" y="13"/>
                    <a:pt x="13" y="11"/>
                  </a:cubicBezTo>
                  <a:cubicBezTo>
                    <a:pt x="12" y="7"/>
                    <a:pt x="12" y="4"/>
                    <a:pt x="11" y="0"/>
                  </a:cubicBezTo>
                </a:path>
              </a:pathLst>
            </a:custGeom>
            <a:solidFill>
              <a:srgbClr val="F95F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82" name="Freeform 275"/>
            <p:cNvSpPr>
              <a:spLocks/>
            </p:cNvSpPr>
            <p:nvPr/>
          </p:nvSpPr>
          <p:spPr bwMode="auto">
            <a:xfrm>
              <a:off x="3227206" y="5489575"/>
              <a:ext cx="28575" cy="44450"/>
            </a:xfrm>
            <a:custGeom>
              <a:avLst/>
              <a:gdLst>
                <a:gd name="T0" fmla="*/ 4 w 11"/>
                <a:gd name="T1" fmla="*/ 0 h 17"/>
                <a:gd name="T2" fmla="*/ 1 w 11"/>
                <a:gd name="T3" fmla="*/ 8 h 17"/>
                <a:gd name="T4" fmla="*/ 1 w 11"/>
                <a:gd name="T5" fmla="*/ 13 h 17"/>
                <a:gd name="T6" fmla="*/ 4 w 11"/>
                <a:gd name="T7" fmla="*/ 16 h 17"/>
                <a:gd name="T8" fmla="*/ 5 w 11"/>
                <a:gd name="T9" fmla="*/ 17 h 17"/>
                <a:gd name="T10" fmla="*/ 7 w 11"/>
                <a:gd name="T11" fmla="*/ 16 h 17"/>
                <a:gd name="T12" fmla="*/ 8 w 11"/>
                <a:gd name="T13" fmla="*/ 15 h 17"/>
                <a:gd name="T14" fmla="*/ 11 w 11"/>
                <a:gd name="T15" fmla="*/ 8 h 17"/>
                <a:gd name="T16" fmla="*/ 4 w 11"/>
                <a:gd name="T1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17">
                  <a:moveTo>
                    <a:pt x="4" y="0"/>
                  </a:moveTo>
                  <a:cubicBezTo>
                    <a:pt x="3" y="3"/>
                    <a:pt x="2" y="5"/>
                    <a:pt x="1" y="8"/>
                  </a:cubicBezTo>
                  <a:cubicBezTo>
                    <a:pt x="0" y="9"/>
                    <a:pt x="0" y="11"/>
                    <a:pt x="1" y="13"/>
                  </a:cubicBezTo>
                  <a:cubicBezTo>
                    <a:pt x="2" y="14"/>
                    <a:pt x="3" y="15"/>
                    <a:pt x="4" y="16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6" y="17"/>
                    <a:pt x="7" y="16"/>
                    <a:pt x="7" y="16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9" y="13"/>
                    <a:pt x="10" y="10"/>
                    <a:pt x="11" y="8"/>
                  </a:cubicBezTo>
                  <a:cubicBezTo>
                    <a:pt x="9" y="5"/>
                    <a:pt x="7" y="3"/>
                    <a:pt x="4" y="0"/>
                  </a:cubicBezTo>
                </a:path>
              </a:pathLst>
            </a:custGeom>
            <a:solidFill>
              <a:srgbClr val="F95F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83" name="Freeform 276"/>
            <p:cNvSpPr>
              <a:spLocks/>
            </p:cNvSpPr>
            <p:nvPr/>
          </p:nvSpPr>
          <p:spPr bwMode="auto">
            <a:xfrm>
              <a:off x="3168469" y="5443538"/>
              <a:ext cx="28575" cy="34925"/>
            </a:xfrm>
            <a:custGeom>
              <a:avLst/>
              <a:gdLst>
                <a:gd name="T0" fmla="*/ 3 w 11"/>
                <a:gd name="T1" fmla="*/ 0 h 13"/>
                <a:gd name="T2" fmla="*/ 1 w 11"/>
                <a:gd name="T3" fmla="*/ 5 h 13"/>
                <a:gd name="T4" fmla="*/ 5 w 11"/>
                <a:gd name="T5" fmla="*/ 13 h 13"/>
                <a:gd name="T6" fmla="*/ 6 w 11"/>
                <a:gd name="T7" fmla="*/ 13 h 13"/>
                <a:gd name="T8" fmla="*/ 9 w 11"/>
                <a:gd name="T9" fmla="*/ 11 h 13"/>
                <a:gd name="T10" fmla="*/ 11 w 11"/>
                <a:gd name="T11" fmla="*/ 5 h 13"/>
                <a:gd name="T12" fmla="*/ 3 w 11"/>
                <a:gd name="T1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13">
                  <a:moveTo>
                    <a:pt x="3" y="0"/>
                  </a:moveTo>
                  <a:cubicBezTo>
                    <a:pt x="2" y="2"/>
                    <a:pt x="2" y="3"/>
                    <a:pt x="1" y="5"/>
                  </a:cubicBezTo>
                  <a:cubicBezTo>
                    <a:pt x="0" y="10"/>
                    <a:pt x="0" y="10"/>
                    <a:pt x="5" y="13"/>
                  </a:cubicBezTo>
                  <a:cubicBezTo>
                    <a:pt x="5" y="13"/>
                    <a:pt x="6" y="13"/>
                    <a:pt x="6" y="13"/>
                  </a:cubicBezTo>
                  <a:cubicBezTo>
                    <a:pt x="8" y="13"/>
                    <a:pt x="9" y="12"/>
                    <a:pt x="9" y="11"/>
                  </a:cubicBezTo>
                  <a:cubicBezTo>
                    <a:pt x="10" y="9"/>
                    <a:pt x="10" y="7"/>
                    <a:pt x="11" y="5"/>
                  </a:cubicBezTo>
                  <a:cubicBezTo>
                    <a:pt x="8" y="3"/>
                    <a:pt x="6" y="2"/>
                    <a:pt x="3" y="0"/>
                  </a:cubicBezTo>
                </a:path>
              </a:pathLst>
            </a:custGeom>
            <a:solidFill>
              <a:srgbClr val="F95F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84" name="Freeform 277"/>
            <p:cNvSpPr>
              <a:spLocks noEditPoints="1"/>
            </p:cNvSpPr>
            <p:nvPr/>
          </p:nvSpPr>
          <p:spPr bwMode="auto">
            <a:xfrm>
              <a:off x="3854269" y="5010150"/>
              <a:ext cx="195263" cy="444500"/>
            </a:xfrm>
            <a:custGeom>
              <a:avLst/>
              <a:gdLst>
                <a:gd name="T0" fmla="*/ 26 w 74"/>
                <a:gd name="T1" fmla="*/ 167 h 168"/>
                <a:gd name="T2" fmla="*/ 28 w 74"/>
                <a:gd name="T3" fmla="*/ 168 h 168"/>
                <a:gd name="T4" fmla="*/ 28 w 74"/>
                <a:gd name="T5" fmla="*/ 168 h 168"/>
                <a:gd name="T6" fmla="*/ 28 w 74"/>
                <a:gd name="T7" fmla="*/ 168 h 168"/>
                <a:gd name="T8" fmla="*/ 26 w 74"/>
                <a:gd name="T9" fmla="*/ 167 h 168"/>
                <a:gd name="T10" fmla="*/ 32 w 74"/>
                <a:gd name="T11" fmla="*/ 166 h 168"/>
                <a:gd name="T12" fmla="*/ 31 w 74"/>
                <a:gd name="T13" fmla="*/ 167 h 168"/>
                <a:gd name="T14" fmla="*/ 31 w 74"/>
                <a:gd name="T15" fmla="*/ 167 h 168"/>
                <a:gd name="T16" fmla="*/ 31 w 74"/>
                <a:gd name="T17" fmla="*/ 167 h 168"/>
                <a:gd name="T18" fmla="*/ 32 w 74"/>
                <a:gd name="T19" fmla="*/ 166 h 168"/>
                <a:gd name="T20" fmla="*/ 6 w 74"/>
                <a:gd name="T21" fmla="*/ 151 h 168"/>
                <a:gd name="T22" fmla="*/ 9 w 74"/>
                <a:gd name="T23" fmla="*/ 153 h 168"/>
                <a:gd name="T24" fmla="*/ 9 w 74"/>
                <a:gd name="T25" fmla="*/ 154 h 168"/>
                <a:gd name="T26" fmla="*/ 9 w 74"/>
                <a:gd name="T27" fmla="*/ 153 h 168"/>
                <a:gd name="T28" fmla="*/ 6 w 74"/>
                <a:gd name="T29" fmla="*/ 151 h 168"/>
                <a:gd name="T30" fmla="*/ 6 w 74"/>
                <a:gd name="T31" fmla="*/ 151 h 168"/>
                <a:gd name="T32" fmla="*/ 74 w 74"/>
                <a:gd name="T33" fmla="*/ 106 h 168"/>
                <a:gd name="T34" fmla="*/ 73 w 74"/>
                <a:gd name="T35" fmla="*/ 108 h 168"/>
                <a:gd name="T36" fmla="*/ 73 w 74"/>
                <a:gd name="T37" fmla="*/ 108 h 168"/>
                <a:gd name="T38" fmla="*/ 73 w 74"/>
                <a:gd name="T39" fmla="*/ 108 h 168"/>
                <a:gd name="T40" fmla="*/ 74 w 74"/>
                <a:gd name="T41" fmla="*/ 106 h 168"/>
                <a:gd name="T42" fmla="*/ 67 w 74"/>
                <a:gd name="T43" fmla="*/ 65 h 168"/>
                <a:gd name="T44" fmla="*/ 68 w 74"/>
                <a:gd name="T45" fmla="*/ 68 h 168"/>
                <a:gd name="T46" fmla="*/ 73 w 74"/>
                <a:gd name="T47" fmla="*/ 87 h 168"/>
                <a:gd name="T48" fmla="*/ 73 w 74"/>
                <a:gd name="T49" fmla="*/ 88 h 168"/>
                <a:gd name="T50" fmla="*/ 67 w 74"/>
                <a:gd name="T51" fmla="*/ 65 h 168"/>
                <a:gd name="T52" fmla="*/ 45 w 74"/>
                <a:gd name="T53" fmla="*/ 31 h 168"/>
                <a:gd name="T54" fmla="*/ 50 w 74"/>
                <a:gd name="T55" fmla="*/ 37 h 168"/>
                <a:gd name="T56" fmla="*/ 52 w 74"/>
                <a:gd name="T57" fmla="*/ 39 h 168"/>
                <a:gd name="T58" fmla="*/ 54 w 74"/>
                <a:gd name="T59" fmla="*/ 42 h 168"/>
                <a:gd name="T60" fmla="*/ 55 w 74"/>
                <a:gd name="T61" fmla="*/ 43 h 168"/>
                <a:gd name="T62" fmla="*/ 56 w 74"/>
                <a:gd name="T63" fmla="*/ 45 h 168"/>
                <a:gd name="T64" fmla="*/ 45 w 74"/>
                <a:gd name="T65" fmla="*/ 31 h 168"/>
                <a:gd name="T66" fmla="*/ 12 w 74"/>
                <a:gd name="T67" fmla="*/ 5 h 168"/>
                <a:gd name="T68" fmla="*/ 34 w 74"/>
                <a:gd name="T69" fmla="*/ 21 h 168"/>
                <a:gd name="T70" fmla="*/ 12 w 74"/>
                <a:gd name="T71" fmla="*/ 5 h 168"/>
                <a:gd name="T72" fmla="*/ 6 w 74"/>
                <a:gd name="T73" fmla="*/ 1 h 168"/>
                <a:gd name="T74" fmla="*/ 8 w 74"/>
                <a:gd name="T75" fmla="*/ 2 h 168"/>
                <a:gd name="T76" fmla="*/ 6 w 74"/>
                <a:gd name="T77" fmla="*/ 1 h 168"/>
                <a:gd name="T78" fmla="*/ 3 w 74"/>
                <a:gd name="T79" fmla="*/ 0 h 168"/>
                <a:gd name="T80" fmla="*/ 0 w 74"/>
                <a:gd name="T81" fmla="*/ 1 h 168"/>
                <a:gd name="T82" fmla="*/ 3 w 74"/>
                <a:gd name="T83" fmla="*/ 0 h 168"/>
                <a:gd name="T84" fmla="*/ 4 w 74"/>
                <a:gd name="T85" fmla="*/ 0 h 168"/>
                <a:gd name="T86" fmla="*/ 3 w 74"/>
                <a:gd name="T87" fmla="*/ 0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74" h="168">
                  <a:moveTo>
                    <a:pt x="26" y="167"/>
                  </a:moveTo>
                  <a:cubicBezTo>
                    <a:pt x="26" y="167"/>
                    <a:pt x="27" y="168"/>
                    <a:pt x="28" y="168"/>
                  </a:cubicBezTo>
                  <a:cubicBezTo>
                    <a:pt x="28" y="168"/>
                    <a:pt x="28" y="168"/>
                    <a:pt x="28" y="168"/>
                  </a:cubicBezTo>
                  <a:cubicBezTo>
                    <a:pt x="28" y="168"/>
                    <a:pt x="28" y="168"/>
                    <a:pt x="28" y="168"/>
                  </a:cubicBezTo>
                  <a:cubicBezTo>
                    <a:pt x="27" y="168"/>
                    <a:pt x="26" y="167"/>
                    <a:pt x="26" y="167"/>
                  </a:cubicBezTo>
                  <a:moveTo>
                    <a:pt x="32" y="166"/>
                  </a:moveTo>
                  <a:cubicBezTo>
                    <a:pt x="32" y="166"/>
                    <a:pt x="32" y="167"/>
                    <a:pt x="31" y="167"/>
                  </a:cubicBezTo>
                  <a:cubicBezTo>
                    <a:pt x="31" y="167"/>
                    <a:pt x="31" y="167"/>
                    <a:pt x="31" y="167"/>
                  </a:cubicBezTo>
                  <a:cubicBezTo>
                    <a:pt x="31" y="167"/>
                    <a:pt x="31" y="167"/>
                    <a:pt x="31" y="167"/>
                  </a:cubicBezTo>
                  <a:cubicBezTo>
                    <a:pt x="32" y="166"/>
                    <a:pt x="32" y="166"/>
                    <a:pt x="32" y="166"/>
                  </a:cubicBezTo>
                  <a:moveTo>
                    <a:pt x="6" y="151"/>
                  </a:moveTo>
                  <a:cubicBezTo>
                    <a:pt x="7" y="152"/>
                    <a:pt x="8" y="153"/>
                    <a:pt x="9" y="153"/>
                  </a:cubicBezTo>
                  <a:cubicBezTo>
                    <a:pt x="9" y="154"/>
                    <a:pt x="9" y="154"/>
                    <a:pt x="9" y="154"/>
                  </a:cubicBezTo>
                  <a:cubicBezTo>
                    <a:pt x="9" y="154"/>
                    <a:pt x="9" y="154"/>
                    <a:pt x="9" y="153"/>
                  </a:cubicBezTo>
                  <a:cubicBezTo>
                    <a:pt x="8" y="153"/>
                    <a:pt x="7" y="152"/>
                    <a:pt x="6" y="151"/>
                  </a:cubicBezTo>
                  <a:cubicBezTo>
                    <a:pt x="6" y="151"/>
                    <a:pt x="6" y="151"/>
                    <a:pt x="6" y="151"/>
                  </a:cubicBezTo>
                  <a:moveTo>
                    <a:pt x="74" y="106"/>
                  </a:moveTo>
                  <a:cubicBezTo>
                    <a:pt x="74" y="107"/>
                    <a:pt x="73" y="107"/>
                    <a:pt x="73" y="108"/>
                  </a:cubicBezTo>
                  <a:cubicBezTo>
                    <a:pt x="73" y="108"/>
                    <a:pt x="73" y="108"/>
                    <a:pt x="73" y="108"/>
                  </a:cubicBezTo>
                  <a:cubicBezTo>
                    <a:pt x="73" y="108"/>
                    <a:pt x="73" y="108"/>
                    <a:pt x="73" y="108"/>
                  </a:cubicBezTo>
                  <a:cubicBezTo>
                    <a:pt x="73" y="108"/>
                    <a:pt x="74" y="107"/>
                    <a:pt x="74" y="106"/>
                  </a:cubicBezTo>
                  <a:moveTo>
                    <a:pt x="67" y="65"/>
                  </a:moveTo>
                  <a:cubicBezTo>
                    <a:pt x="67" y="66"/>
                    <a:pt x="67" y="67"/>
                    <a:pt x="68" y="68"/>
                  </a:cubicBezTo>
                  <a:cubicBezTo>
                    <a:pt x="70" y="74"/>
                    <a:pt x="72" y="80"/>
                    <a:pt x="73" y="87"/>
                  </a:cubicBezTo>
                  <a:cubicBezTo>
                    <a:pt x="73" y="87"/>
                    <a:pt x="73" y="88"/>
                    <a:pt x="73" y="88"/>
                  </a:cubicBezTo>
                  <a:cubicBezTo>
                    <a:pt x="72" y="80"/>
                    <a:pt x="70" y="73"/>
                    <a:pt x="67" y="65"/>
                  </a:cubicBezTo>
                  <a:moveTo>
                    <a:pt x="45" y="31"/>
                  </a:moveTo>
                  <a:cubicBezTo>
                    <a:pt x="46" y="33"/>
                    <a:pt x="48" y="35"/>
                    <a:pt x="50" y="37"/>
                  </a:cubicBezTo>
                  <a:cubicBezTo>
                    <a:pt x="50" y="38"/>
                    <a:pt x="51" y="39"/>
                    <a:pt x="52" y="39"/>
                  </a:cubicBezTo>
                  <a:cubicBezTo>
                    <a:pt x="52" y="40"/>
                    <a:pt x="53" y="41"/>
                    <a:pt x="54" y="42"/>
                  </a:cubicBezTo>
                  <a:cubicBezTo>
                    <a:pt x="54" y="43"/>
                    <a:pt x="54" y="43"/>
                    <a:pt x="55" y="43"/>
                  </a:cubicBezTo>
                  <a:cubicBezTo>
                    <a:pt x="55" y="44"/>
                    <a:pt x="55" y="44"/>
                    <a:pt x="56" y="45"/>
                  </a:cubicBezTo>
                  <a:cubicBezTo>
                    <a:pt x="52" y="40"/>
                    <a:pt x="49" y="35"/>
                    <a:pt x="45" y="31"/>
                  </a:cubicBezTo>
                  <a:moveTo>
                    <a:pt x="12" y="5"/>
                  </a:moveTo>
                  <a:cubicBezTo>
                    <a:pt x="20" y="10"/>
                    <a:pt x="27" y="15"/>
                    <a:pt x="34" y="21"/>
                  </a:cubicBezTo>
                  <a:cubicBezTo>
                    <a:pt x="27" y="15"/>
                    <a:pt x="20" y="10"/>
                    <a:pt x="12" y="5"/>
                  </a:cubicBezTo>
                  <a:moveTo>
                    <a:pt x="6" y="1"/>
                  </a:moveTo>
                  <a:cubicBezTo>
                    <a:pt x="7" y="2"/>
                    <a:pt x="7" y="2"/>
                    <a:pt x="8" y="2"/>
                  </a:cubicBezTo>
                  <a:cubicBezTo>
                    <a:pt x="7" y="2"/>
                    <a:pt x="7" y="2"/>
                    <a:pt x="6" y="1"/>
                  </a:cubicBezTo>
                  <a:moveTo>
                    <a:pt x="3" y="0"/>
                  </a:moveTo>
                  <a:cubicBezTo>
                    <a:pt x="2" y="0"/>
                    <a:pt x="1" y="0"/>
                    <a:pt x="0" y="1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rgbClr val="FFD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85" name="Freeform 278"/>
            <p:cNvSpPr>
              <a:spLocks noEditPoints="1"/>
            </p:cNvSpPr>
            <p:nvPr/>
          </p:nvSpPr>
          <p:spPr bwMode="auto">
            <a:xfrm>
              <a:off x="3835219" y="5010150"/>
              <a:ext cx="211138" cy="400050"/>
            </a:xfrm>
            <a:custGeom>
              <a:avLst/>
              <a:gdLst>
                <a:gd name="T0" fmla="*/ 13 w 80"/>
                <a:gd name="T1" fmla="*/ 151 h 151"/>
                <a:gd name="T2" fmla="*/ 13 w 80"/>
                <a:gd name="T3" fmla="*/ 151 h 151"/>
                <a:gd name="T4" fmla="*/ 13 w 80"/>
                <a:gd name="T5" fmla="*/ 151 h 151"/>
                <a:gd name="T6" fmla="*/ 13 w 80"/>
                <a:gd name="T7" fmla="*/ 151 h 151"/>
                <a:gd name="T8" fmla="*/ 80 w 80"/>
                <a:gd name="T9" fmla="*/ 108 h 151"/>
                <a:gd name="T10" fmla="*/ 80 w 80"/>
                <a:gd name="T11" fmla="*/ 110 h 151"/>
                <a:gd name="T12" fmla="*/ 80 w 80"/>
                <a:gd name="T13" fmla="*/ 112 h 151"/>
                <a:gd name="T14" fmla="*/ 80 w 80"/>
                <a:gd name="T15" fmla="*/ 110 h 151"/>
                <a:gd name="T16" fmla="*/ 80 w 80"/>
                <a:gd name="T17" fmla="*/ 108 h 151"/>
                <a:gd name="T18" fmla="*/ 80 w 80"/>
                <a:gd name="T19" fmla="*/ 108 h 151"/>
                <a:gd name="T20" fmla="*/ 80 w 80"/>
                <a:gd name="T21" fmla="*/ 108 h 151"/>
                <a:gd name="T22" fmla="*/ 62 w 80"/>
                <a:gd name="T23" fmla="*/ 43 h 151"/>
                <a:gd name="T24" fmla="*/ 75 w 80"/>
                <a:gd name="T25" fmla="*/ 68 h 151"/>
                <a:gd name="T26" fmla="*/ 74 w 80"/>
                <a:gd name="T27" fmla="*/ 65 h 151"/>
                <a:gd name="T28" fmla="*/ 69 w 80"/>
                <a:gd name="T29" fmla="*/ 56 h 151"/>
                <a:gd name="T30" fmla="*/ 63 w 80"/>
                <a:gd name="T31" fmla="*/ 45 h 151"/>
                <a:gd name="T32" fmla="*/ 62 w 80"/>
                <a:gd name="T33" fmla="*/ 43 h 151"/>
                <a:gd name="T34" fmla="*/ 10 w 80"/>
                <a:gd name="T35" fmla="*/ 0 h 151"/>
                <a:gd name="T36" fmla="*/ 7 w 80"/>
                <a:gd name="T37" fmla="*/ 1 h 151"/>
                <a:gd name="T38" fmla="*/ 7 w 80"/>
                <a:gd name="T39" fmla="*/ 1 h 151"/>
                <a:gd name="T40" fmla="*/ 1 w 80"/>
                <a:gd name="T41" fmla="*/ 7 h 151"/>
                <a:gd name="T42" fmla="*/ 0 w 80"/>
                <a:gd name="T43" fmla="*/ 10 h 151"/>
                <a:gd name="T44" fmla="*/ 5 w 80"/>
                <a:gd name="T45" fmla="*/ 19 h 151"/>
                <a:gd name="T46" fmla="*/ 21 w 80"/>
                <a:gd name="T47" fmla="*/ 36 h 151"/>
                <a:gd name="T48" fmla="*/ 34 w 80"/>
                <a:gd name="T49" fmla="*/ 47 h 151"/>
                <a:gd name="T50" fmla="*/ 35 w 80"/>
                <a:gd name="T51" fmla="*/ 49 h 151"/>
                <a:gd name="T52" fmla="*/ 36 w 80"/>
                <a:gd name="T53" fmla="*/ 50 h 151"/>
                <a:gd name="T54" fmla="*/ 44 w 80"/>
                <a:gd name="T55" fmla="*/ 39 h 151"/>
                <a:gd name="T56" fmla="*/ 50 w 80"/>
                <a:gd name="T57" fmla="*/ 34 h 151"/>
                <a:gd name="T58" fmla="*/ 52 w 80"/>
                <a:gd name="T59" fmla="*/ 34 h 151"/>
                <a:gd name="T60" fmla="*/ 55 w 80"/>
                <a:gd name="T61" fmla="*/ 35 h 151"/>
                <a:gd name="T62" fmla="*/ 59 w 80"/>
                <a:gd name="T63" fmla="*/ 39 h 151"/>
                <a:gd name="T64" fmla="*/ 57 w 80"/>
                <a:gd name="T65" fmla="*/ 37 h 151"/>
                <a:gd name="T66" fmla="*/ 52 w 80"/>
                <a:gd name="T67" fmla="*/ 31 h 151"/>
                <a:gd name="T68" fmla="*/ 46 w 80"/>
                <a:gd name="T69" fmla="*/ 26 h 151"/>
                <a:gd name="T70" fmla="*/ 41 w 80"/>
                <a:gd name="T71" fmla="*/ 21 h 151"/>
                <a:gd name="T72" fmla="*/ 19 w 80"/>
                <a:gd name="T73" fmla="*/ 5 h 151"/>
                <a:gd name="T74" fmla="*/ 16 w 80"/>
                <a:gd name="T75" fmla="*/ 3 h 151"/>
                <a:gd name="T76" fmla="*/ 15 w 80"/>
                <a:gd name="T77" fmla="*/ 2 h 151"/>
                <a:gd name="T78" fmla="*/ 13 w 80"/>
                <a:gd name="T79" fmla="*/ 1 h 151"/>
                <a:gd name="T80" fmla="*/ 12 w 80"/>
                <a:gd name="T81" fmla="*/ 1 h 151"/>
                <a:gd name="T82" fmla="*/ 11 w 80"/>
                <a:gd name="T83" fmla="*/ 0 h 151"/>
                <a:gd name="T84" fmla="*/ 10 w 80"/>
                <a:gd name="T85" fmla="*/ 0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80" h="151">
                  <a:moveTo>
                    <a:pt x="13" y="151"/>
                  </a:moveTo>
                  <a:cubicBezTo>
                    <a:pt x="13" y="151"/>
                    <a:pt x="13" y="151"/>
                    <a:pt x="13" y="151"/>
                  </a:cubicBezTo>
                  <a:cubicBezTo>
                    <a:pt x="13" y="151"/>
                    <a:pt x="13" y="151"/>
                    <a:pt x="13" y="151"/>
                  </a:cubicBezTo>
                  <a:cubicBezTo>
                    <a:pt x="13" y="151"/>
                    <a:pt x="13" y="151"/>
                    <a:pt x="13" y="151"/>
                  </a:cubicBezTo>
                  <a:moveTo>
                    <a:pt x="80" y="108"/>
                  </a:moveTo>
                  <a:cubicBezTo>
                    <a:pt x="80" y="108"/>
                    <a:pt x="80" y="109"/>
                    <a:pt x="80" y="110"/>
                  </a:cubicBezTo>
                  <a:cubicBezTo>
                    <a:pt x="80" y="111"/>
                    <a:pt x="80" y="111"/>
                    <a:pt x="80" y="112"/>
                  </a:cubicBezTo>
                  <a:cubicBezTo>
                    <a:pt x="80" y="111"/>
                    <a:pt x="80" y="111"/>
                    <a:pt x="80" y="110"/>
                  </a:cubicBezTo>
                  <a:cubicBezTo>
                    <a:pt x="80" y="109"/>
                    <a:pt x="80" y="109"/>
                    <a:pt x="80" y="108"/>
                  </a:cubicBezTo>
                  <a:cubicBezTo>
                    <a:pt x="80" y="108"/>
                    <a:pt x="80" y="108"/>
                    <a:pt x="80" y="108"/>
                  </a:cubicBezTo>
                  <a:cubicBezTo>
                    <a:pt x="80" y="108"/>
                    <a:pt x="80" y="108"/>
                    <a:pt x="80" y="108"/>
                  </a:cubicBezTo>
                  <a:moveTo>
                    <a:pt x="62" y="43"/>
                  </a:moveTo>
                  <a:cubicBezTo>
                    <a:pt x="67" y="51"/>
                    <a:pt x="71" y="59"/>
                    <a:pt x="75" y="68"/>
                  </a:cubicBezTo>
                  <a:cubicBezTo>
                    <a:pt x="74" y="67"/>
                    <a:pt x="74" y="66"/>
                    <a:pt x="74" y="65"/>
                  </a:cubicBezTo>
                  <a:cubicBezTo>
                    <a:pt x="72" y="62"/>
                    <a:pt x="71" y="59"/>
                    <a:pt x="69" y="56"/>
                  </a:cubicBezTo>
                  <a:cubicBezTo>
                    <a:pt x="67" y="52"/>
                    <a:pt x="65" y="48"/>
                    <a:pt x="63" y="45"/>
                  </a:cubicBezTo>
                  <a:cubicBezTo>
                    <a:pt x="62" y="44"/>
                    <a:pt x="62" y="44"/>
                    <a:pt x="62" y="43"/>
                  </a:cubicBezTo>
                  <a:moveTo>
                    <a:pt x="10" y="0"/>
                  </a:moveTo>
                  <a:cubicBezTo>
                    <a:pt x="9" y="0"/>
                    <a:pt x="8" y="0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5" y="3"/>
                    <a:pt x="3" y="5"/>
                    <a:pt x="1" y="7"/>
                  </a:cubicBezTo>
                  <a:cubicBezTo>
                    <a:pt x="0" y="8"/>
                    <a:pt x="0" y="9"/>
                    <a:pt x="0" y="10"/>
                  </a:cubicBezTo>
                  <a:cubicBezTo>
                    <a:pt x="2" y="13"/>
                    <a:pt x="3" y="17"/>
                    <a:pt x="5" y="19"/>
                  </a:cubicBezTo>
                  <a:cubicBezTo>
                    <a:pt x="10" y="26"/>
                    <a:pt x="15" y="31"/>
                    <a:pt x="21" y="36"/>
                  </a:cubicBezTo>
                  <a:cubicBezTo>
                    <a:pt x="25" y="40"/>
                    <a:pt x="29" y="43"/>
                    <a:pt x="34" y="47"/>
                  </a:cubicBezTo>
                  <a:cubicBezTo>
                    <a:pt x="34" y="47"/>
                    <a:pt x="35" y="48"/>
                    <a:pt x="35" y="49"/>
                  </a:cubicBezTo>
                  <a:cubicBezTo>
                    <a:pt x="36" y="49"/>
                    <a:pt x="36" y="50"/>
                    <a:pt x="36" y="50"/>
                  </a:cubicBezTo>
                  <a:cubicBezTo>
                    <a:pt x="38" y="46"/>
                    <a:pt x="41" y="42"/>
                    <a:pt x="44" y="39"/>
                  </a:cubicBezTo>
                  <a:cubicBezTo>
                    <a:pt x="46" y="37"/>
                    <a:pt x="47" y="36"/>
                    <a:pt x="50" y="34"/>
                  </a:cubicBezTo>
                  <a:cubicBezTo>
                    <a:pt x="50" y="34"/>
                    <a:pt x="51" y="34"/>
                    <a:pt x="52" y="34"/>
                  </a:cubicBezTo>
                  <a:cubicBezTo>
                    <a:pt x="53" y="34"/>
                    <a:pt x="54" y="34"/>
                    <a:pt x="55" y="35"/>
                  </a:cubicBezTo>
                  <a:cubicBezTo>
                    <a:pt x="56" y="37"/>
                    <a:pt x="57" y="38"/>
                    <a:pt x="59" y="39"/>
                  </a:cubicBezTo>
                  <a:cubicBezTo>
                    <a:pt x="58" y="39"/>
                    <a:pt x="57" y="38"/>
                    <a:pt x="57" y="37"/>
                  </a:cubicBezTo>
                  <a:cubicBezTo>
                    <a:pt x="55" y="35"/>
                    <a:pt x="53" y="33"/>
                    <a:pt x="52" y="31"/>
                  </a:cubicBezTo>
                  <a:cubicBezTo>
                    <a:pt x="50" y="29"/>
                    <a:pt x="48" y="27"/>
                    <a:pt x="46" y="26"/>
                  </a:cubicBezTo>
                  <a:cubicBezTo>
                    <a:pt x="45" y="24"/>
                    <a:pt x="43" y="22"/>
                    <a:pt x="41" y="21"/>
                  </a:cubicBezTo>
                  <a:cubicBezTo>
                    <a:pt x="34" y="15"/>
                    <a:pt x="27" y="10"/>
                    <a:pt x="19" y="5"/>
                  </a:cubicBezTo>
                  <a:cubicBezTo>
                    <a:pt x="18" y="4"/>
                    <a:pt x="17" y="3"/>
                    <a:pt x="16" y="3"/>
                  </a:cubicBezTo>
                  <a:cubicBezTo>
                    <a:pt x="15" y="3"/>
                    <a:pt x="15" y="2"/>
                    <a:pt x="15" y="2"/>
                  </a:cubicBezTo>
                  <a:cubicBezTo>
                    <a:pt x="14" y="2"/>
                    <a:pt x="14" y="2"/>
                    <a:pt x="13" y="1"/>
                  </a:cubicBezTo>
                  <a:cubicBezTo>
                    <a:pt x="13" y="1"/>
                    <a:pt x="12" y="1"/>
                    <a:pt x="12" y="1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0"/>
                    <a:pt x="10" y="0"/>
                    <a:pt x="10" y="0"/>
                  </a:cubicBezTo>
                </a:path>
              </a:pathLst>
            </a:custGeom>
            <a:solidFill>
              <a:srgbClr val="FF8F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86" name="Freeform 279"/>
            <p:cNvSpPr>
              <a:spLocks/>
            </p:cNvSpPr>
            <p:nvPr/>
          </p:nvSpPr>
          <p:spPr bwMode="auto">
            <a:xfrm>
              <a:off x="3863794" y="5100638"/>
              <a:ext cx="185738" cy="354013"/>
            </a:xfrm>
            <a:custGeom>
              <a:avLst/>
              <a:gdLst>
                <a:gd name="T0" fmla="*/ 41 w 70"/>
                <a:gd name="T1" fmla="*/ 0 h 134"/>
                <a:gd name="T2" fmla="*/ 39 w 70"/>
                <a:gd name="T3" fmla="*/ 0 h 134"/>
                <a:gd name="T4" fmla="*/ 33 w 70"/>
                <a:gd name="T5" fmla="*/ 5 h 134"/>
                <a:gd name="T6" fmla="*/ 25 w 70"/>
                <a:gd name="T7" fmla="*/ 16 h 134"/>
                <a:gd name="T8" fmla="*/ 38 w 70"/>
                <a:gd name="T9" fmla="*/ 38 h 134"/>
                <a:gd name="T10" fmla="*/ 41 w 70"/>
                <a:gd name="T11" fmla="*/ 64 h 134"/>
                <a:gd name="T12" fmla="*/ 26 w 70"/>
                <a:gd name="T13" fmla="*/ 98 h 134"/>
                <a:gd name="T14" fmla="*/ 9 w 70"/>
                <a:gd name="T15" fmla="*/ 111 h 134"/>
                <a:gd name="T16" fmla="*/ 6 w 70"/>
                <a:gd name="T17" fmla="*/ 112 h 134"/>
                <a:gd name="T18" fmla="*/ 2 w 70"/>
                <a:gd name="T19" fmla="*/ 117 h 134"/>
                <a:gd name="T20" fmla="*/ 2 w 70"/>
                <a:gd name="T21" fmla="*/ 117 h 134"/>
                <a:gd name="T22" fmla="*/ 5 w 70"/>
                <a:gd name="T23" fmla="*/ 119 h 134"/>
                <a:gd name="T24" fmla="*/ 5 w 70"/>
                <a:gd name="T25" fmla="*/ 120 h 134"/>
                <a:gd name="T26" fmla="*/ 12 w 70"/>
                <a:gd name="T27" fmla="*/ 126 h 134"/>
                <a:gd name="T28" fmla="*/ 21 w 70"/>
                <a:gd name="T29" fmla="*/ 132 h 134"/>
                <a:gd name="T30" fmla="*/ 22 w 70"/>
                <a:gd name="T31" fmla="*/ 133 h 134"/>
                <a:gd name="T32" fmla="*/ 24 w 70"/>
                <a:gd name="T33" fmla="*/ 134 h 134"/>
                <a:gd name="T34" fmla="*/ 24 w 70"/>
                <a:gd name="T35" fmla="*/ 134 h 134"/>
                <a:gd name="T36" fmla="*/ 27 w 70"/>
                <a:gd name="T37" fmla="*/ 133 h 134"/>
                <a:gd name="T38" fmla="*/ 27 w 70"/>
                <a:gd name="T39" fmla="*/ 133 h 134"/>
                <a:gd name="T40" fmla="*/ 28 w 70"/>
                <a:gd name="T41" fmla="*/ 132 h 134"/>
                <a:gd name="T42" fmla="*/ 42 w 70"/>
                <a:gd name="T43" fmla="*/ 123 h 134"/>
                <a:gd name="T44" fmla="*/ 58 w 70"/>
                <a:gd name="T45" fmla="*/ 105 h 134"/>
                <a:gd name="T46" fmla="*/ 69 w 70"/>
                <a:gd name="T47" fmla="*/ 78 h 134"/>
                <a:gd name="T48" fmla="*/ 69 w 70"/>
                <a:gd name="T49" fmla="*/ 76 h 134"/>
                <a:gd name="T50" fmla="*/ 69 w 70"/>
                <a:gd name="T51" fmla="*/ 74 h 134"/>
                <a:gd name="T52" fmla="*/ 70 w 70"/>
                <a:gd name="T53" fmla="*/ 72 h 134"/>
                <a:gd name="T54" fmla="*/ 70 w 70"/>
                <a:gd name="T55" fmla="*/ 65 h 134"/>
                <a:gd name="T56" fmla="*/ 69 w 70"/>
                <a:gd name="T57" fmla="*/ 54 h 134"/>
                <a:gd name="T58" fmla="*/ 69 w 70"/>
                <a:gd name="T59" fmla="*/ 53 h 134"/>
                <a:gd name="T60" fmla="*/ 64 w 70"/>
                <a:gd name="T61" fmla="*/ 34 h 134"/>
                <a:gd name="T62" fmla="*/ 51 w 70"/>
                <a:gd name="T63" fmla="*/ 9 h 134"/>
                <a:gd name="T64" fmla="*/ 50 w 70"/>
                <a:gd name="T65" fmla="*/ 8 h 134"/>
                <a:gd name="T66" fmla="*/ 48 w 70"/>
                <a:gd name="T67" fmla="*/ 5 h 134"/>
                <a:gd name="T68" fmla="*/ 44 w 70"/>
                <a:gd name="T69" fmla="*/ 1 h 134"/>
                <a:gd name="T70" fmla="*/ 41 w 70"/>
                <a:gd name="T71" fmla="*/ 0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70" h="134">
                  <a:moveTo>
                    <a:pt x="41" y="0"/>
                  </a:moveTo>
                  <a:cubicBezTo>
                    <a:pt x="40" y="0"/>
                    <a:pt x="39" y="0"/>
                    <a:pt x="39" y="0"/>
                  </a:cubicBezTo>
                  <a:cubicBezTo>
                    <a:pt x="36" y="2"/>
                    <a:pt x="35" y="3"/>
                    <a:pt x="33" y="5"/>
                  </a:cubicBezTo>
                  <a:cubicBezTo>
                    <a:pt x="30" y="8"/>
                    <a:pt x="27" y="12"/>
                    <a:pt x="25" y="16"/>
                  </a:cubicBezTo>
                  <a:cubicBezTo>
                    <a:pt x="31" y="23"/>
                    <a:pt x="35" y="30"/>
                    <a:pt x="38" y="38"/>
                  </a:cubicBezTo>
                  <a:cubicBezTo>
                    <a:pt x="41" y="46"/>
                    <a:pt x="43" y="55"/>
                    <a:pt x="41" y="64"/>
                  </a:cubicBezTo>
                  <a:cubicBezTo>
                    <a:pt x="39" y="77"/>
                    <a:pt x="34" y="88"/>
                    <a:pt x="26" y="98"/>
                  </a:cubicBezTo>
                  <a:cubicBezTo>
                    <a:pt x="21" y="104"/>
                    <a:pt x="16" y="108"/>
                    <a:pt x="9" y="111"/>
                  </a:cubicBezTo>
                  <a:cubicBezTo>
                    <a:pt x="8" y="111"/>
                    <a:pt x="7" y="111"/>
                    <a:pt x="6" y="112"/>
                  </a:cubicBezTo>
                  <a:cubicBezTo>
                    <a:pt x="2" y="113"/>
                    <a:pt x="0" y="115"/>
                    <a:pt x="2" y="117"/>
                  </a:cubicBezTo>
                  <a:cubicBezTo>
                    <a:pt x="2" y="117"/>
                    <a:pt x="2" y="117"/>
                    <a:pt x="2" y="117"/>
                  </a:cubicBezTo>
                  <a:cubicBezTo>
                    <a:pt x="3" y="118"/>
                    <a:pt x="4" y="119"/>
                    <a:pt x="5" y="119"/>
                  </a:cubicBezTo>
                  <a:cubicBezTo>
                    <a:pt x="5" y="120"/>
                    <a:pt x="5" y="120"/>
                    <a:pt x="5" y="120"/>
                  </a:cubicBezTo>
                  <a:cubicBezTo>
                    <a:pt x="8" y="122"/>
                    <a:pt x="10" y="124"/>
                    <a:pt x="12" y="126"/>
                  </a:cubicBezTo>
                  <a:cubicBezTo>
                    <a:pt x="15" y="128"/>
                    <a:pt x="18" y="130"/>
                    <a:pt x="21" y="132"/>
                  </a:cubicBezTo>
                  <a:cubicBezTo>
                    <a:pt x="21" y="133"/>
                    <a:pt x="21" y="133"/>
                    <a:pt x="22" y="133"/>
                  </a:cubicBezTo>
                  <a:cubicBezTo>
                    <a:pt x="22" y="133"/>
                    <a:pt x="23" y="134"/>
                    <a:pt x="24" y="134"/>
                  </a:cubicBezTo>
                  <a:cubicBezTo>
                    <a:pt x="24" y="134"/>
                    <a:pt x="24" y="134"/>
                    <a:pt x="24" y="134"/>
                  </a:cubicBezTo>
                  <a:cubicBezTo>
                    <a:pt x="25" y="133"/>
                    <a:pt x="26" y="133"/>
                    <a:pt x="27" y="133"/>
                  </a:cubicBezTo>
                  <a:cubicBezTo>
                    <a:pt x="27" y="133"/>
                    <a:pt x="27" y="133"/>
                    <a:pt x="27" y="133"/>
                  </a:cubicBezTo>
                  <a:cubicBezTo>
                    <a:pt x="28" y="133"/>
                    <a:pt x="28" y="132"/>
                    <a:pt x="28" y="132"/>
                  </a:cubicBezTo>
                  <a:cubicBezTo>
                    <a:pt x="33" y="130"/>
                    <a:pt x="38" y="127"/>
                    <a:pt x="42" y="123"/>
                  </a:cubicBezTo>
                  <a:cubicBezTo>
                    <a:pt x="48" y="118"/>
                    <a:pt x="53" y="112"/>
                    <a:pt x="58" y="105"/>
                  </a:cubicBezTo>
                  <a:cubicBezTo>
                    <a:pt x="64" y="97"/>
                    <a:pt x="67" y="88"/>
                    <a:pt x="69" y="78"/>
                  </a:cubicBezTo>
                  <a:cubicBezTo>
                    <a:pt x="69" y="77"/>
                    <a:pt x="69" y="77"/>
                    <a:pt x="69" y="76"/>
                  </a:cubicBezTo>
                  <a:cubicBezTo>
                    <a:pt x="69" y="75"/>
                    <a:pt x="69" y="74"/>
                    <a:pt x="69" y="74"/>
                  </a:cubicBezTo>
                  <a:cubicBezTo>
                    <a:pt x="69" y="73"/>
                    <a:pt x="70" y="73"/>
                    <a:pt x="70" y="72"/>
                  </a:cubicBezTo>
                  <a:cubicBezTo>
                    <a:pt x="70" y="70"/>
                    <a:pt x="70" y="67"/>
                    <a:pt x="70" y="65"/>
                  </a:cubicBezTo>
                  <a:cubicBezTo>
                    <a:pt x="70" y="61"/>
                    <a:pt x="70" y="58"/>
                    <a:pt x="69" y="54"/>
                  </a:cubicBezTo>
                  <a:cubicBezTo>
                    <a:pt x="69" y="54"/>
                    <a:pt x="69" y="53"/>
                    <a:pt x="69" y="53"/>
                  </a:cubicBezTo>
                  <a:cubicBezTo>
                    <a:pt x="68" y="46"/>
                    <a:pt x="66" y="40"/>
                    <a:pt x="64" y="34"/>
                  </a:cubicBezTo>
                  <a:cubicBezTo>
                    <a:pt x="60" y="25"/>
                    <a:pt x="56" y="17"/>
                    <a:pt x="51" y="9"/>
                  </a:cubicBezTo>
                  <a:cubicBezTo>
                    <a:pt x="50" y="9"/>
                    <a:pt x="50" y="9"/>
                    <a:pt x="50" y="8"/>
                  </a:cubicBezTo>
                  <a:cubicBezTo>
                    <a:pt x="49" y="7"/>
                    <a:pt x="48" y="6"/>
                    <a:pt x="48" y="5"/>
                  </a:cubicBezTo>
                  <a:cubicBezTo>
                    <a:pt x="46" y="4"/>
                    <a:pt x="45" y="3"/>
                    <a:pt x="44" y="1"/>
                  </a:cubicBezTo>
                  <a:cubicBezTo>
                    <a:pt x="43" y="0"/>
                    <a:pt x="42" y="0"/>
                    <a:pt x="41" y="0"/>
                  </a:cubicBezTo>
                </a:path>
              </a:pathLst>
            </a:custGeom>
            <a:solidFill>
              <a:srgbClr val="F95F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87" name="Freeform 280"/>
            <p:cNvSpPr>
              <a:spLocks noEditPoints="1"/>
            </p:cNvSpPr>
            <p:nvPr/>
          </p:nvSpPr>
          <p:spPr bwMode="auto">
            <a:xfrm>
              <a:off x="3087506" y="4899025"/>
              <a:ext cx="1670050" cy="1958975"/>
            </a:xfrm>
            <a:custGeom>
              <a:avLst/>
              <a:gdLst>
                <a:gd name="T0" fmla="*/ 138 w 634"/>
                <a:gd name="T1" fmla="*/ 663 h 741"/>
                <a:gd name="T2" fmla="*/ 328 w 634"/>
                <a:gd name="T3" fmla="*/ 740 h 741"/>
                <a:gd name="T4" fmla="*/ 425 w 634"/>
                <a:gd name="T5" fmla="*/ 693 h 741"/>
                <a:gd name="T6" fmla="*/ 407 w 634"/>
                <a:gd name="T7" fmla="*/ 616 h 741"/>
                <a:gd name="T8" fmla="*/ 441 w 634"/>
                <a:gd name="T9" fmla="*/ 455 h 741"/>
                <a:gd name="T10" fmla="*/ 496 w 634"/>
                <a:gd name="T11" fmla="*/ 379 h 741"/>
                <a:gd name="T12" fmla="*/ 566 w 634"/>
                <a:gd name="T13" fmla="*/ 314 h 741"/>
                <a:gd name="T14" fmla="*/ 581 w 634"/>
                <a:gd name="T15" fmla="*/ 210 h 741"/>
                <a:gd name="T16" fmla="*/ 542 w 634"/>
                <a:gd name="T17" fmla="*/ 157 h 741"/>
                <a:gd name="T18" fmla="*/ 431 w 634"/>
                <a:gd name="T19" fmla="*/ 19 h 741"/>
                <a:gd name="T20" fmla="*/ 258 w 634"/>
                <a:gd name="T21" fmla="*/ 86 h 741"/>
                <a:gd name="T22" fmla="*/ 237 w 634"/>
                <a:gd name="T23" fmla="*/ 302 h 741"/>
                <a:gd name="T24" fmla="*/ 114 w 634"/>
                <a:gd name="T25" fmla="*/ 429 h 741"/>
                <a:gd name="T26" fmla="*/ 93 w 634"/>
                <a:gd name="T27" fmla="*/ 557 h 741"/>
                <a:gd name="T28" fmla="*/ 66 w 634"/>
                <a:gd name="T29" fmla="*/ 476 h 741"/>
                <a:gd name="T30" fmla="*/ 108 w 634"/>
                <a:gd name="T31" fmla="*/ 276 h 741"/>
                <a:gd name="T32" fmla="*/ 2 w 634"/>
                <a:gd name="T33" fmla="*/ 204 h 741"/>
                <a:gd name="T34" fmla="*/ 70 w 634"/>
                <a:gd name="T35" fmla="*/ 322 h 741"/>
                <a:gd name="T36" fmla="*/ 11 w 634"/>
                <a:gd name="T37" fmla="*/ 552 h 741"/>
                <a:gd name="T38" fmla="*/ 81 w 634"/>
                <a:gd name="T39" fmla="*/ 309 h 741"/>
                <a:gd name="T40" fmla="*/ 70 w 634"/>
                <a:gd name="T41" fmla="*/ 219 h 741"/>
                <a:gd name="T42" fmla="*/ 63 w 634"/>
                <a:gd name="T43" fmla="*/ 452 h 741"/>
                <a:gd name="T44" fmla="*/ 104 w 634"/>
                <a:gd name="T45" fmla="*/ 612 h 741"/>
                <a:gd name="T46" fmla="*/ 105 w 634"/>
                <a:gd name="T47" fmla="*/ 659 h 741"/>
                <a:gd name="T48" fmla="*/ 377 w 634"/>
                <a:gd name="T49" fmla="*/ 730 h 741"/>
                <a:gd name="T50" fmla="*/ 187 w 634"/>
                <a:gd name="T51" fmla="*/ 692 h 741"/>
                <a:gd name="T52" fmla="*/ 102 w 634"/>
                <a:gd name="T53" fmla="*/ 543 h 741"/>
                <a:gd name="T54" fmla="*/ 146 w 634"/>
                <a:gd name="T55" fmla="*/ 396 h 741"/>
                <a:gd name="T56" fmla="*/ 304 w 634"/>
                <a:gd name="T57" fmla="*/ 260 h 741"/>
                <a:gd name="T58" fmla="*/ 371 w 634"/>
                <a:gd name="T59" fmla="*/ 130 h 741"/>
                <a:gd name="T60" fmla="*/ 455 w 634"/>
                <a:gd name="T61" fmla="*/ 88 h 741"/>
                <a:gd name="T62" fmla="*/ 531 w 634"/>
                <a:gd name="T63" fmla="*/ 175 h 741"/>
                <a:gd name="T64" fmla="*/ 608 w 634"/>
                <a:gd name="T65" fmla="*/ 277 h 741"/>
                <a:gd name="T66" fmla="*/ 548 w 634"/>
                <a:gd name="T67" fmla="*/ 266 h 741"/>
                <a:gd name="T68" fmla="*/ 561 w 634"/>
                <a:gd name="T69" fmla="*/ 305 h 741"/>
                <a:gd name="T70" fmla="*/ 422 w 634"/>
                <a:gd name="T71" fmla="*/ 376 h 741"/>
                <a:gd name="T72" fmla="*/ 330 w 634"/>
                <a:gd name="T73" fmla="*/ 326 h 741"/>
                <a:gd name="T74" fmla="*/ 440 w 634"/>
                <a:gd name="T75" fmla="*/ 386 h 741"/>
                <a:gd name="T76" fmla="*/ 472 w 634"/>
                <a:gd name="T77" fmla="*/ 397 h 741"/>
                <a:gd name="T78" fmla="*/ 503 w 634"/>
                <a:gd name="T79" fmla="*/ 398 h 741"/>
                <a:gd name="T80" fmla="*/ 487 w 634"/>
                <a:gd name="T81" fmla="*/ 429 h 741"/>
                <a:gd name="T82" fmla="*/ 298 w 634"/>
                <a:gd name="T83" fmla="*/ 390 h 741"/>
                <a:gd name="T84" fmla="*/ 431 w 634"/>
                <a:gd name="T85" fmla="*/ 453 h 741"/>
                <a:gd name="T86" fmla="*/ 373 w 634"/>
                <a:gd name="T87" fmla="*/ 599 h 741"/>
                <a:gd name="T88" fmla="*/ 243 w 634"/>
                <a:gd name="T89" fmla="*/ 491 h 741"/>
                <a:gd name="T90" fmla="*/ 350 w 634"/>
                <a:gd name="T91" fmla="*/ 571 h 741"/>
                <a:gd name="T92" fmla="*/ 336 w 634"/>
                <a:gd name="T93" fmla="*/ 669 h 741"/>
                <a:gd name="T94" fmla="*/ 413 w 634"/>
                <a:gd name="T95" fmla="*/ 720 h 741"/>
                <a:gd name="T96" fmla="*/ 388 w 634"/>
                <a:gd name="T97" fmla="*/ 711 h 741"/>
                <a:gd name="T98" fmla="*/ 363 w 634"/>
                <a:gd name="T99" fmla="*/ 663 h 741"/>
                <a:gd name="T100" fmla="*/ 371 w 634"/>
                <a:gd name="T101" fmla="*/ 616 h 741"/>
                <a:gd name="T102" fmla="*/ 420 w 634"/>
                <a:gd name="T103" fmla="*/ 645 h 741"/>
                <a:gd name="T104" fmla="*/ 416 w 634"/>
                <a:gd name="T105" fmla="*/ 658 h 741"/>
                <a:gd name="T106" fmla="*/ 546 w 634"/>
                <a:gd name="T107" fmla="*/ 40 h 741"/>
                <a:gd name="T108" fmla="*/ 475 w 634"/>
                <a:gd name="T109" fmla="*/ 118 h 741"/>
                <a:gd name="T110" fmla="*/ 265 w 634"/>
                <a:gd name="T111" fmla="*/ 111 h 741"/>
                <a:gd name="T112" fmla="*/ 332 w 634"/>
                <a:gd name="T113" fmla="*/ 74 h 741"/>
                <a:gd name="T114" fmla="*/ 12 w 634"/>
                <a:gd name="T115" fmla="*/ 206 h 7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634" h="741">
                  <a:moveTo>
                    <a:pt x="1" y="557"/>
                  </a:moveTo>
                  <a:cubicBezTo>
                    <a:pt x="2" y="572"/>
                    <a:pt x="5" y="585"/>
                    <a:pt x="10" y="598"/>
                  </a:cubicBezTo>
                  <a:cubicBezTo>
                    <a:pt x="14" y="610"/>
                    <a:pt x="20" y="621"/>
                    <a:pt x="29" y="633"/>
                  </a:cubicBezTo>
                  <a:cubicBezTo>
                    <a:pt x="34" y="640"/>
                    <a:pt x="40" y="646"/>
                    <a:pt x="49" y="653"/>
                  </a:cubicBezTo>
                  <a:cubicBezTo>
                    <a:pt x="57" y="659"/>
                    <a:pt x="67" y="662"/>
                    <a:pt x="75" y="664"/>
                  </a:cubicBezTo>
                  <a:cubicBezTo>
                    <a:pt x="84" y="667"/>
                    <a:pt x="92" y="668"/>
                    <a:pt x="100" y="668"/>
                  </a:cubicBezTo>
                  <a:cubicBezTo>
                    <a:pt x="102" y="668"/>
                    <a:pt x="104" y="668"/>
                    <a:pt x="105" y="668"/>
                  </a:cubicBezTo>
                  <a:cubicBezTo>
                    <a:pt x="108" y="668"/>
                    <a:pt x="110" y="668"/>
                    <a:pt x="112" y="668"/>
                  </a:cubicBezTo>
                  <a:cubicBezTo>
                    <a:pt x="122" y="667"/>
                    <a:pt x="129" y="666"/>
                    <a:pt x="136" y="663"/>
                  </a:cubicBezTo>
                  <a:cubicBezTo>
                    <a:pt x="136" y="662"/>
                    <a:pt x="137" y="662"/>
                    <a:pt x="138" y="663"/>
                  </a:cubicBezTo>
                  <a:cubicBezTo>
                    <a:pt x="148" y="676"/>
                    <a:pt x="161" y="687"/>
                    <a:pt x="178" y="698"/>
                  </a:cubicBezTo>
                  <a:cubicBezTo>
                    <a:pt x="192" y="706"/>
                    <a:pt x="207" y="713"/>
                    <a:pt x="225" y="719"/>
                  </a:cubicBezTo>
                  <a:cubicBezTo>
                    <a:pt x="242" y="725"/>
                    <a:pt x="259" y="730"/>
                    <a:pt x="279" y="734"/>
                  </a:cubicBezTo>
                  <a:cubicBezTo>
                    <a:pt x="287" y="735"/>
                    <a:pt x="295" y="737"/>
                    <a:pt x="302" y="738"/>
                  </a:cubicBezTo>
                  <a:cubicBezTo>
                    <a:pt x="305" y="738"/>
                    <a:pt x="308" y="738"/>
                    <a:pt x="310" y="739"/>
                  </a:cubicBezTo>
                  <a:cubicBezTo>
                    <a:pt x="312" y="739"/>
                    <a:pt x="313" y="739"/>
                    <a:pt x="314" y="739"/>
                  </a:cubicBezTo>
                  <a:cubicBezTo>
                    <a:pt x="315" y="739"/>
                    <a:pt x="315" y="739"/>
                    <a:pt x="316" y="739"/>
                  </a:cubicBezTo>
                  <a:cubicBezTo>
                    <a:pt x="318" y="739"/>
                    <a:pt x="320" y="740"/>
                    <a:pt x="322" y="740"/>
                  </a:cubicBezTo>
                  <a:cubicBezTo>
                    <a:pt x="323" y="740"/>
                    <a:pt x="325" y="740"/>
                    <a:pt x="326" y="740"/>
                  </a:cubicBezTo>
                  <a:cubicBezTo>
                    <a:pt x="328" y="740"/>
                    <a:pt x="328" y="740"/>
                    <a:pt x="328" y="740"/>
                  </a:cubicBezTo>
                  <a:cubicBezTo>
                    <a:pt x="329" y="740"/>
                    <a:pt x="331" y="741"/>
                    <a:pt x="333" y="741"/>
                  </a:cubicBezTo>
                  <a:cubicBezTo>
                    <a:pt x="336" y="741"/>
                    <a:pt x="339" y="741"/>
                    <a:pt x="342" y="741"/>
                  </a:cubicBezTo>
                  <a:cubicBezTo>
                    <a:pt x="347" y="741"/>
                    <a:pt x="352" y="741"/>
                    <a:pt x="356" y="741"/>
                  </a:cubicBezTo>
                  <a:cubicBezTo>
                    <a:pt x="361" y="741"/>
                    <a:pt x="365" y="741"/>
                    <a:pt x="369" y="741"/>
                  </a:cubicBezTo>
                  <a:cubicBezTo>
                    <a:pt x="380" y="740"/>
                    <a:pt x="392" y="738"/>
                    <a:pt x="404" y="735"/>
                  </a:cubicBezTo>
                  <a:cubicBezTo>
                    <a:pt x="409" y="733"/>
                    <a:pt x="415" y="730"/>
                    <a:pt x="419" y="728"/>
                  </a:cubicBezTo>
                  <a:cubicBezTo>
                    <a:pt x="422" y="726"/>
                    <a:pt x="424" y="723"/>
                    <a:pt x="427" y="721"/>
                  </a:cubicBezTo>
                  <a:cubicBezTo>
                    <a:pt x="429" y="718"/>
                    <a:pt x="431" y="715"/>
                    <a:pt x="432" y="710"/>
                  </a:cubicBezTo>
                  <a:cubicBezTo>
                    <a:pt x="432" y="709"/>
                    <a:pt x="432" y="708"/>
                    <a:pt x="432" y="707"/>
                  </a:cubicBezTo>
                  <a:cubicBezTo>
                    <a:pt x="430" y="701"/>
                    <a:pt x="428" y="697"/>
                    <a:pt x="425" y="693"/>
                  </a:cubicBezTo>
                  <a:cubicBezTo>
                    <a:pt x="423" y="691"/>
                    <a:pt x="420" y="688"/>
                    <a:pt x="418" y="687"/>
                  </a:cubicBezTo>
                  <a:cubicBezTo>
                    <a:pt x="410" y="682"/>
                    <a:pt x="410" y="682"/>
                    <a:pt x="410" y="682"/>
                  </a:cubicBezTo>
                  <a:cubicBezTo>
                    <a:pt x="407" y="680"/>
                    <a:pt x="404" y="678"/>
                    <a:pt x="401" y="676"/>
                  </a:cubicBezTo>
                  <a:cubicBezTo>
                    <a:pt x="401" y="676"/>
                    <a:pt x="402" y="676"/>
                    <a:pt x="403" y="675"/>
                  </a:cubicBezTo>
                  <a:cubicBezTo>
                    <a:pt x="411" y="673"/>
                    <a:pt x="418" y="671"/>
                    <a:pt x="425" y="667"/>
                  </a:cubicBezTo>
                  <a:cubicBezTo>
                    <a:pt x="428" y="665"/>
                    <a:pt x="431" y="663"/>
                    <a:pt x="434" y="660"/>
                  </a:cubicBezTo>
                  <a:cubicBezTo>
                    <a:pt x="436" y="658"/>
                    <a:pt x="438" y="655"/>
                    <a:pt x="439" y="652"/>
                  </a:cubicBezTo>
                  <a:cubicBezTo>
                    <a:pt x="440" y="648"/>
                    <a:pt x="440" y="644"/>
                    <a:pt x="439" y="640"/>
                  </a:cubicBezTo>
                  <a:cubicBezTo>
                    <a:pt x="437" y="635"/>
                    <a:pt x="433" y="630"/>
                    <a:pt x="427" y="626"/>
                  </a:cubicBezTo>
                  <a:cubicBezTo>
                    <a:pt x="422" y="622"/>
                    <a:pt x="415" y="619"/>
                    <a:pt x="407" y="616"/>
                  </a:cubicBezTo>
                  <a:cubicBezTo>
                    <a:pt x="399" y="613"/>
                    <a:pt x="391" y="610"/>
                    <a:pt x="380" y="608"/>
                  </a:cubicBezTo>
                  <a:cubicBezTo>
                    <a:pt x="379" y="608"/>
                    <a:pt x="379" y="608"/>
                    <a:pt x="378" y="608"/>
                  </a:cubicBezTo>
                  <a:cubicBezTo>
                    <a:pt x="379" y="607"/>
                    <a:pt x="380" y="606"/>
                    <a:pt x="381" y="605"/>
                  </a:cubicBezTo>
                  <a:cubicBezTo>
                    <a:pt x="388" y="601"/>
                    <a:pt x="394" y="596"/>
                    <a:pt x="400" y="590"/>
                  </a:cubicBezTo>
                  <a:cubicBezTo>
                    <a:pt x="408" y="583"/>
                    <a:pt x="415" y="573"/>
                    <a:pt x="422" y="562"/>
                  </a:cubicBezTo>
                  <a:cubicBezTo>
                    <a:pt x="431" y="547"/>
                    <a:pt x="438" y="529"/>
                    <a:pt x="441" y="509"/>
                  </a:cubicBezTo>
                  <a:cubicBezTo>
                    <a:pt x="444" y="496"/>
                    <a:pt x="444" y="483"/>
                    <a:pt x="443" y="467"/>
                  </a:cubicBezTo>
                  <a:cubicBezTo>
                    <a:pt x="443" y="465"/>
                    <a:pt x="443" y="462"/>
                    <a:pt x="442" y="459"/>
                  </a:cubicBezTo>
                  <a:cubicBezTo>
                    <a:pt x="442" y="458"/>
                    <a:pt x="442" y="457"/>
                    <a:pt x="442" y="455"/>
                  </a:cubicBezTo>
                  <a:cubicBezTo>
                    <a:pt x="441" y="455"/>
                    <a:pt x="441" y="455"/>
                    <a:pt x="441" y="455"/>
                  </a:cubicBezTo>
                  <a:cubicBezTo>
                    <a:pt x="441" y="454"/>
                    <a:pt x="441" y="454"/>
                    <a:pt x="441" y="453"/>
                  </a:cubicBezTo>
                  <a:cubicBezTo>
                    <a:pt x="441" y="453"/>
                    <a:pt x="442" y="452"/>
                    <a:pt x="442" y="452"/>
                  </a:cubicBezTo>
                  <a:cubicBezTo>
                    <a:pt x="446" y="452"/>
                    <a:pt x="446" y="452"/>
                    <a:pt x="446" y="452"/>
                  </a:cubicBezTo>
                  <a:cubicBezTo>
                    <a:pt x="448" y="451"/>
                    <a:pt x="451" y="451"/>
                    <a:pt x="453" y="450"/>
                  </a:cubicBezTo>
                  <a:cubicBezTo>
                    <a:pt x="465" y="449"/>
                    <a:pt x="476" y="445"/>
                    <a:pt x="484" y="442"/>
                  </a:cubicBezTo>
                  <a:cubicBezTo>
                    <a:pt x="491" y="439"/>
                    <a:pt x="498" y="434"/>
                    <a:pt x="505" y="428"/>
                  </a:cubicBezTo>
                  <a:cubicBezTo>
                    <a:pt x="510" y="423"/>
                    <a:pt x="513" y="417"/>
                    <a:pt x="514" y="410"/>
                  </a:cubicBezTo>
                  <a:cubicBezTo>
                    <a:pt x="515" y="407"/>
                    <a:pt x="515" y="404"/>
                    <a:pt x="514" y="401"/>
                  </a:cubicBezTo>
                  <a:cubicBezTo>
                    <a:pt x="513" y="392"/>
                    <a:pt x="506" y="386"/>
                    <a:pt x="500" y="381"/>
                  </a:cubicBezTo>
                  <a:cubicBezTo>
                    <a:pt x="499" y="380"/>
                    <a:pt x="498" y="379"/>
                    <a:pt x="496" y="379"/>
                  </a:cubicBezTo>
                  <a:cubicBezTo>
                    <a:pt x="489" y="376"/>
                    <a:pt x="483" y="374"/>
                    <a:pt x="477" y="374"/>
                  </a:cubicBezTo>
                  <a:cubicBezTo>
                    <a:pt x="476" y="374"/>
                    <a:pt x="475" y="374"/>
                    <a:pt x="475" y="374"/>
                  </a:cubicBezTo>
                  <a:cubicBezTo>
                    <a:pt x="472" y="374"/>
                    <a:pt x="470" y="374"/>
                    <a:pt x="468" y="374"/>
                  </a:cubicBezTo>
                  <a:cubicBezTo>
                    <a:pt x="466" y="374"/>
                    <a:pt x="465" y="374"/>
                    <a:pt x="465" y="374"/>
                  </a:cubicBezTo>
                  <a:cubicBezTo>
                    <a:pt x="464" y="373"/>
                    <a:pt x="465" y="371"/>
                    <a:pt x="466" y="370"/>
                  </a:cubicBezTo>
                  <a:cubicBezTo>
                    <a:pt x="471" y="357"/>
                    <a:pt x="478" y="346"/>
                    <a:pt x="486" y="336"/>
                  </a:cubicBezTo>
                  <a:cubicBezTo>
                    <a:pt x="492" y="330"/>
                    <a:pt x="500" y="325"/>
                    <a:pt x="509" y="322"/>
                  </a:cubicBezTo>
                  <a:cubicBezTo>
                    <a:pt x="516" y="320"/>
                    <a:pt x="524" y="319"/>
                    <a:pt x="530" y="318"/>
                  </a:cubicBezTo>
                  <a:cubicBezTo>
                    <a:pt x="534" y="318"/>
                    <a:pt x="538" y="317"/>
                    <a:pt x="542" y="317"/>
                  </a:cubicBezTo>
                  <a:cubicBezTo>
                    <a:pt x="550" y="316"/>
                    <a:pt x="558" y="315"/>
                    <a:pt x="566" y="314"/>
                  </a:cubicBezTo>
                  <a:cubicBezTo>
                    <a:pt x="570" y="313"/>
                    <a:pt x="574" y="312"/>
                    <a:pt x="578" y="310"/>
                  </a:cubicBezTo>
                  <a:cubicBezTo>
                    <a:pt x="589" y="306"/>
                    <a:pt x="598" y="301"/>
                    <a:pt x="605" y="295"/>
                  </a:cubicBezTo>
                  <a:cubicBezTo>
                    <a:pt x="611" y="290"/>
                    <a:pt x="616" y="285"/>
                    <a:pt x="620" y="280"/>
                  </a:cubicBezTo>
                  <a:cubicBezTo>
                    <a:pt x="624" y="274"/>
                    <a:pt x="628" y="268"/>
                    <a:pt x="630" y="262"/>
                  </a:cubicBezTo>
                  <a:cubicBezTo>
                    <a:pt x="631" y="260"/>
                    <a:pt x="632" y="258"/>
                    <a:pt x="632" y="257"/>
                  </a:cubicBezTo>
                  <a:cubicBezTo>
                    <a:pt x="634" y="250"/>
                    <a:pt x="632" y="245"/>
                    <a:pt x="627" y="242"/>
                  </a:cubicBezTo>
                  <a:cubicBezTo>
                    <a:pt x="626" y="241"/>
                    <a:pt x="626" y="241"/>
                    <a:pt x="626" y="241"/>
                  </a:cubicBezTo>
                  <a:cubicBezTo>
                    <a:pt x="625" y="240"/>
                    <a:pt x="623" y="239"/>
                    <a:pt x="622" y="239"/>
                  </a:cubicBezTo>
                  <a:cubicBezTo>
                    <a:pt x="607" y="231"/>
                    <a:pt x="594" y="220"/>
                    <a:pt x="582" y="211"/>
                  </a:cubicBezTo>
                  <a:cubicBezTo>
                    <a:pt x="582" y="211"/>
                    <a:pt x="582" y="211"/>
                    <a:pt x="581" y="210"/>
                  </a:cubicBezTo>
                  <a:cubicBezTo>
                    <a:pt x="578" y="207"/>
                    <a:pt x="575" y="204"/>
                    <a:pt x="572" y="201"/>
                  </a:cubicBezTo>
                  <a:cubicBezTo>
                    <a:pt x="567" y="198"/>
                    <a:pt x="563" y="194"/>
                    <a:pt x="559" y="190"/>
                  </a:cubicBezTo>
                  <a:cubicBezTo>
                    <a:pt x="555" y="185"/>
                    <a:pt x="550" y="180"/>
                    <a:pt x="545" y="176"/>
                  </a:cubicBezTo>
                  <a:cubicBezTo>
                    <a:pt x="543" y="174"/>
                    <a:pt x="541" y="171"/>
                    <a:pt x="538" y="169"/>
                  </a:cubicBezTo>
                  <a:cubicBezTo>
                    <a:pt x="537" y="168"/>
                    <a:pt x="536" y="167"/>
                    <a:pt x="535" y="166"/>
                  </a:cubicBezTo>
                  <a:cubicBezTo>
                    <a:pt x="535" y="165"/>
                    <a:pt x="535" y="165"/>
                    <a:pt x="535" y="164"/>
                  </a:cubicBezTo>
                  <a:cubicBezTo>
                    <a:pt x="535" y="164"/>
                    <a:pt x="536" y="164"/>
                    <a:pt x="536" y="163"/>
                  </a:cubicBezTo>
                  <a:cubicBezTo>
                    <a:pt x="537" y="163"/>
                    <a:pt x="537" y="163"/>
                    <a:pt x="537" y="163"/>
                  </a:cubicBezTo>
                  <a:cubicBezTo>
                    <a:pt x="537" y="162"/>
                    <a:pt x="538" y="161"/>
                    <a:pt x="539" y="161"/>
                  </a:cubicBezTo>
                  <a:cubicBezTo>
                    <a:pt x="540" y="160"/>
                    <a:pt x="541" y="159"/>
                    <a:pt x="542" y="157"/>
                  </a:cubicBezTo>
                  <a:cubicBezTo>
                    <a:pt x="557" y="143"/>
                    <a:pt x="566" y="125"/>
                    <a:pt x="570" y="104"/>
                  </a:cubicBezTo>
                  <a:cubicBezTo>
                    <a:pt x="570" y="102"/>
                    <a:pt x="570" y="101"/>
                    <a:pt x="570" y="99"/>
                  </a:cubicBezTo>
                  <a:cubicBezTo>
                    <a:pt x="571" y="98"/>
                    <a:pt x="571" y="96"/>
                    <a:pt x="571" y="95"/>
                  </a:cubicBezTo>
                  <a:cubicBezTo>
                    <a:pt x="572" y="89"/>
                    <a:pt x="571" y="84"/>
                    <a:pt x="571" y="79"/>
                  </a:cubicBezTo>
                  <a:cubicBezTo>
                    <a:pt x="571" y="77"/>
                    <a:pt x="570" y="76"/>
                    <a:pt x="570" y="74"/>
                  </a:cubicBezTo>
                  <a:cubicBezTo>
                    <a:pt x="570" y="67"/>
                    <a:pt x="567" y="60"/>
                    <a:pt x="565" y="55"/>
                  </a:cubicBezTo>
                  <a:cubicBezTo>
                    <a:pt x="560" y="42"/>
                    <a:pt x="553" y="32"/>
                    <a:pt x="543" y="23"/>
                  </a:cubicBezTo>
                  <a:cubicBezTo>
                    <a:pt x="532" y="13"/>
                    <a:pt x="518" y="6"/>
                    <a:pt x="502" y="2"/>
                  </a:cubicBezTo>
                  <a:cubicBezTo>
                    <a:pt x="494" y="1"/>
                    <a:pt x="486" y="0"/>
                    <a:pt x="477" y="1"/>
                  </a:cubicBezTo>
                  <a:cubicBezTo>
                    <a:pt x="460" y="3"/>
                    <a:pt x="445" y="9"/>
                    <a:pt x="431" y="19"/>
                  </a:cubicBezTo>
                  <a:cubicBezTo>
                    <a:pt x="427" y="22"/>
                    <a:pt x="423" y="26"/>
                    <a:pt x="418" y="30"/>
                  </a:cubicBezTo>
                  <a:cubicBezTo>
                    <a:pt x="417" y="31"/>
                    <a:pt x="416" y="31"/>
                    <a:pt x="414" y="31"/>
                  </a:cubicBezTo>
                  <a:cubicBezTo>
                    <a:pt x="406" y="25"/>
                    <a:pt x="396" y="21"/>
                    <a:pt x="385" y="18"/>
                  </a:cubicBezTo>
                  <a:cubicBezTo>
                    <a:pt x="379" y="16"/>
                    <a:pt x="372" y="14"/>
                    <a:pt x="364" y="14"/>
                  </a:cubicBezTo>
                  <a:cubicBezTo>
                    <a:pt x="362" y="14"/>
                    <a:pt x="361" y="13"/>
                    <a:pt x="359" y="13"/>
                  </a:cubicBezTo>
                  <a:cubicBezTo>
                    <a:pt x="356" y="12"/>
                    <a:pt x="352" y="12"/>
                    <a:pt x="347" y="13"/>
                  </a:cubicBezTo>
                  <a:cubicBezTo>
                    <a:pt x="335" y="14"/>
                    <a:pt x="326" y="16"/>
                    <a:pt x="317" y="19"/>
                  </a:cubicBezTo>
                  <a:cubicBezTo>
                    <a:pt x="305" y="23"/>
                    <a:pt x="295" y="29"/>
                    <a:pt x="287" y="37"/>
                  </a:cubicBezTo>
                  <a:cubicBezTo>
                    <a:pt x="283" y="42"/>
                    <a:pt x="278" y="46"/>
                    <a:pt x="274" y="52"/>
                  </a:cubicBezTo>
                  <a:cubicBezTo>
                    <a:pt x="266" y="62"/>
                    <a:pt x="261" y="73"/>
                    <a:pt x="258" y="86"/>
                  </a:cubicBezTo>
                  <a:cubicBezTo>
                    <a:pt x="255" y="97"/>
                    <a:pt x="255" y="108"/>
                    <a:pt x="255" y="117"/>
                  </a:cubicBezTo>
                  <a:cubicBezTo>
                    <a:pt x="257" y="131"/>
                    <a:pt x="260" y="144"/>
                    <a:pt x="265" y="156"/>
                  </a:cubicBezTo>
                  <a:cubicBezTo>
                    <a:pt x="270" y="169"/>
                    <a:pt x="278" y="181"/>
                    <a:pt x="287" y="193"/>
                  </a:cubicBezTo>
                  <a:cubicBezTo>
                    <a:pt x="294" y="200"/>
                    <a:pt x="302" y="207"/>
                    <a:pt x="310" y="213"/>
                  </a:cubicBezTo>
                  <a:cubicBezTo>
                    <a:pt x="313" y="215"/>
                    <a:pt x="314" y="218"/>
                    <a:pt x="314" y="222"/>
                  </a:cubicBezTo>
                  <a:cubicBezTo>
                    <a:pt x="314" y="225"/>
                    <a:pt x="313" y="228"/>
                    <a:pt x="311" y="232"/>
                  </a:cubicBezTo>
                  <a:cubicBezTo>
                    <a:pt x="307" y="241"/>
                    <a:pt x="301" y="250"/>
                    <a:pt x="294" y="258"/>
                  </a:cubicBezTo>
                  <a:cubicBezTo>
                    <a:pt x="287" y="265"/>
                    <a:pt x="278" y="272"/>
                    <a:pt x="268" y="280"/>
                  </a:cubicBezTo>
                  <a:cubicBezTo>
                    <a:pt x="263" y="283"/>
                    <a:pt x="259" y="286"/>
                    <a:pt x="254" y="289"/>
                  </a:cubicBezTo>
                  <a:cubicBezTo>
                    <a:pt x="248" y="293"/>
                    <a:pt x="243" y="297"/>
                    <a:pt x="237" y="302"/>
                  </a:cubicBezTo>
                  <a:cubicBezTo>
                    <a:pt x="227" y="309"/>
                    <a:pt x="217" y="317"/>
                    <a:pt x="208" y="324"/>
                  </a:cubicBezTo>
                  <a:cubicBezTo>
                    <a:pt x="201" y="329"/>
                    <a:pt x="194" y="334"/>
                    <a:pt x="186" y="341"/>
                  </a:cubicBezTo>
                  <a:cubicBezTo>
                    <a:pt x="182" y="344"/>
                    <a:pt x="178" y="348"/>
                    <a:pt x="174" y="351"/>
                  </a:cubicBezTo>
                  <a:cubicBezTo>
                    <a:pt x="171" y="353"/>
                    <a:pt x="171" y="353"/>
                    <a:pt x="171" y="353"/>
                  </a:cubicBezTo>
                  <a:cubicBezTo>
                    <a:pt x="169" y="356"/>
                    <a:pt x="166" y="358"/>
                    <a:pt x="164" y="360"/>
                  </a:cubicBezTo>
                  <a:cubicBezTo>
                    <a:pt x="160" y="363"/>
                    <a:pt x="160" y="363"/>
                    <a:pt x="160" y="363"/>
                  </a:cubicBezTo>
                  <a:cubicBezTo>
                    <a:pt x="160" y="364"/>
                    <a:pt x="159" y="364"/>
                    <a:pt x="159" y="365"/>
                  </a:cubicBezTo>
                  <a:cubicBezTo>
                    <a:pt x="158" y="366"/>
                    <a:pt x="158" y="366"/>
                    <a:pt x="158" y="366"/>
                  </a:cubicBezTo>
                  <a:cubicBezTo>
                    <a:pt x="150" y="375"/>
                    <a:pt x="142" y="384"/>
                    <a:pt x="135" y="393"/>
                  </a:cubicBezTo>
                  <a:cubicBezTo>
                    <a:pt x="128" y="404"/>
                    <a:pt x="120" y="416"/>
                    <a:pt x="114" y="429"/>
                  </a:cubicBezTo>
                  <a:cubicBezTo>
                    <a:pt x="106" y="445"/>
                    <a:pt x="101" y="461"/>
                    <a:pt x="98" y="477"/>
                  </a:cubicBezTo>
                  <a:cubicBezTo>
                    <a:pt x="96" y="484"/>
                    <a:pt x="95" y="492"/>
                    <a:pt x="94" y="499"/>
                  </a:cubicBezTo>
                  <a:cubicBezTo>
                    <a:pt x="93" y="504"/>
                    <a:pt x="93" y="504"/>
                    <a:pt x="93" y="504"/>
                  </a:cubicBezTo>
                  <a:cubicBezTo>
                    <a:pt x="93" y="506"/>
                    <a:pt x="93" y="507"/>
                    <a:pt x="93" y="509"/>
                  </a:cubicBezTo>
                  <a:cubicBezTo>
                    <a:pt x="93" y="510"/>
                    <a:pt x="93" y="510"/>
                    <a:pt x="93" y="510"/>
                  </a:cubicBezTo>
                  <a:cubicBezTo>
                    <a:pt x="93" y="512"/>
                    <a:pt x="93" y="513"/>
                    <a:pt x="93" y="514"/>
                  </a:cubicBezTo>
                  <a:cubicBezTo>
                    <a:pt x="93" y="518"/>
                    <a:pt x="93" y="522"/>
                    <a:pt x="92" y="526"/>
                  </a:cubicBezTo>
                  <a:cubicBezTo>
                    <a:pt x="92" y="529"/>
                    <a:pt x="92" y="531"/>
                    <a:pt x="92" y="534"/>
                  </a:cubicBezTo>
                  <a:cubicBezTo>
                    <a:pt x="92" y="541"/>
                    <a:pt x="91" y="548"/>
                    <a:pt x="93" y="555"/>
                  </a:cubicBezTo>
                  <a:cubicBezTo>
                    <a:pt x="93" y="556"/>
                    <a:pt x="93" y="556"/>
                    <a:pt x="93" y="557"/>
                  </a:cubicBezTo>
                  <a:cubicBezTo>
                    <a:pt x="93" y="569"/>
                    <a:pt x="95" y="581"/>
                    <a:pt x="100" y="597"/>
                  </a:cubicBezTo>
                  <a:cubicBezTo>
                    <a:pt x="100" y="598"/>
                    <a:pt x="100" y="599"/>
                    <a:pt x="101" y="600"/>
                  </a:cubicBezTo>
                  <a:cubicBezTo>
                    <a:pt x="101" y="601"/>
                    <a:pt x="101" y="601"/>
                    <a:pt x="101" y="601"/>
                  </a:cubicBezTo>
                  <a:cubicBezTo>
                    <a:pt x="100" y="601"/>
                    <a:pt x="100" y="601"/>
                    <a:pt x="100" y="601"/>
                  </a:cubicBezTo>
                  <a:cubicBezTo>
                    <a:pt x="95" y="600"/>
                    <a:pt x="91" y="598"/>
                    <a:pt x="85" y="594"/>
                  </a:cubicBezTo>
                  <a:cubicBezTo>
                    <a:pt x="75" y="588"/>
                    <a:pt x="68" y="579"/>
                    <a:pt x="63" y="566"/>
                  </a:cubicBezTo>
                  <a:cubicBezTo>
                    <a:pt x="60" y="559"/>
                    <a:pt x="59" y="553"/>
                    <a:pt x="59" y="546"/>
                  </a:cubicBezTo>
                  <a:cubicBezTo>
                    <a:pt x="59" y="543"/>
                    <a:pt x="59" y="539"/>
                    <a:pt x="59" y="536"/>
                  </a:cubicBezTo>
                  <a:cubicBezTo>
                    <a:pt x="59" y="531"/>
                    <a:pt x="59" y="531"/>
                    <a:pt x="59" y="531"/>
                  </a:cubicBezTo>
                  <a:cubicBezTo>
                    <a:pt x="58" y="515"/>
                    <a:pt x="60" y="498"/>
                    <a:pt x="66" y="476"/>
                  </a:cubicBezTo>
                  <a:cubicBezTo>
                    <a:pt x="68" y="467"/>
                    <a:pt x="71" y="458"/>
                    <a:pt x="74" y="450"/>
                  </a:cubicBezTo>
                  <a:cubicBezTo>
                    <a:pt x="76" y="445"/>
                    <a:pt x="76" y="445"/>
                    <a:pt x="76" y="445"/>
                  </a:cubicBezTo>
                  <a:cubicBezTo>
                    <a:pt x="79" y="436"/>
                    <a:pt x="82" y="427"/>
                    <a:pt x="85" y="419"/>
                  </a:cubicBezTo>
                  <a:cubicBezTo>
                    <a:pt x="88" y="408"/>
                    <a:pt x="91" y="398"/>
                    <a:pt x="95" y="388"/>
                  </a:cubicBezTo>
                  <a:cubicBezTo>
                    <a:pt x="100" y="371"/>
                    <a:pt x="105" y="353"/>
                    <a:pt x="108" y="335"/>
                  </a:cubicBezTo>
                  <a:cubicBezTo>
                    <a:pt x="109" y="325"/>
                    <a:pt x="110" y="315"/>
                    <a:pt x="110" y="303"/>
                  </a:cubicBezTo>
                  <a:cubicBezTo>
                    <a:pt x="110" y="301"/>
                    <a:pt x="110" y="301"/>
                    <a:pt x="110" y="301"/>
                  </a:cubicBezTo>
                  <a:cubicBezTo>
                    <a:pt x="110" y="298"/>
                    <a:pt x="110" y="296"/>
                    <a:pt x="110" y="293"/>
                  </a:cubicBezTo>
                  <a:cubicBezTo>
                    <a:pt x="110" y="289"/>
                    <a:pt x="109" y="285"/>
                    <a:pt x="109" y="282"/>
                  </a:cubicBezTo>
                  <a:cubicBezTo>
                    <a:pt x="109" y="280"/>
                    <a:pt x="109" y="278"/>
                    <a:pt x="108" y="276"/>
                  </a:cubicBezTo>
                  <a:cubicBezTo>
                    <a:pt x="108" y="271"/>
                    <a:pt x="107" y="266"/>
                    <a:pt x="106" y="261"/>
                  </a:cubicBezTo>
                  <a:cubicBezTo>
                    <a:pt x="104" y="254"/>
                    <a:pt x="101" y="247"/>
                    <a:pt x="98" y="240"/>
                  </a:cubicBezTo>
                  <a:cubicBezTo>
                    <a:pt x="93" y="229"/>
                    <a:pt x="86" y="220"/>
                    <a:pt x="74" y="211"/>
                  </a:cubicBezTo>
                  <a:cubicBezTo>
                    <a:pt x="64" y="203"/>
                    <a:pt x="53" y="199"/>
                    <a:pt x="43" y="197"/>
                  </a:cubicBezTo>
                  <a:cubicBezTo>
                    <a:pt x="39" y="196"/>
                    <a:pt x="35" y="195"/>
                    <a:pt x="31" y="195"/>
                  </a:cubicBezTo>
                  <a:cubicBezTo>
                    <a:pt x="29" y="195"/>
                    <a:pt x="27" y="194"/>
                    <a:pt x="25" y="194"/>
                  </a:cubicBezTo>
                  <a:cubicBezTo>
                    <a:pt x="25" y="194"/>
                    <a:pt x="25" y="194"/>
                    <a:pt x="25" y="194"/>
                  </a:cubicBezTo>
                  <a:cubicBezTo>
                    <a:pt x="22" y="194"/>
                    <a:pt x="22" y="194"/>
                    <a:pt x="22" y="194"/>
                  </a:cubicBezTo>
                  <a:cubicBezTo>
                    <a:pt x="18" y="194"/>
                    <a:pt x="14" y="195"/>
                    <a:pt x="10" y="197"/>
                  </a:cubicBezTo>
                  <a:cubicBezTo>
                    <a:pt x="7" y="198"/>
                    <a:pt x="4" y="200"/>
                    <a:pt x="2" y="204"/>
                  </a:cubicBezTo>
                  <a:cubicBezTo>
                    <a:pt x="1" y="206"/>
                    <a:pt x="1" y="208"/>
                    <a:pt x="1" y="210"/>
                  </a:cubicBezTo>
                  <a:cubicBezTo>
                    <a:pt x="2" y="212"/>
                    <a:pt x="4" y="214"/>
                    <a:pt x="5" y="215"/>
                  </a:cubicBezTo>
                  <a:cubicBezTo>
                    <a:pt x="7" y="215"/>
                    <a:pt x="9" y="216"/>
                    <a:pt x="11" y="217"/>
                  </a:cubicBezTo>
                  <a:cubicBezTo>
                    <a:pt x="12" y="217"/>
                    <a:pt x="12" y="217"/>
                    <a:pt x="12" y="217"/>
                  </a:cubicBezTo>
                  <a:cubicBezTo>
                    <a:pt x="14" y="217"/>
                    <a:pt x="15" y="218"/>
                    <a:pt x="16" y="218"/>
                  </a:cubicBezTo>
                  <a:cubicBezTo>
                    <a:pt x="18" y="219"/>
                    <a:pt x="20" y="219"/>
                    <a:pt x="21" y="220"/>
                  </a:cubicBezTo>
                  <a:cubicBezTo>
                    <a:pt x="31" y="223"/>
                    <a:pt x="39" y="228"/>
                    <a:pt x="46" y="236"/>
                  </a:cubicBezTo>
                  <a:cubicBezTo>
                    <a:pt x="56" y="248"/>
                    <a:pt x="63" y="262"/>
                    <a:pt x="66" y="276"/>
                  </a:cubicBezTo>
                  <a:cubicBezTo>
                    <a:pt x="67" y="279"/>
                    <a:pt x="68" y="282"/>
                    <a:pt x="68" y="285"/>
                  </a:cubicBezTo>
                  <a:cubicBezTo>
                    <a:pt x="71" y="295"/>
                    <a:pt x="72" y="307"/>
                    <a:pt x="70" y="322"/>
                  </a:cubicBezTo>
                  <a:cubicBezTo>
                    <a:pt x="70" y="330"/>
                    <a:pt x="68" y="339"/>
                    <a:pt x="65" y="348"/>
                  </a:cubicBezTo>
                  <a:cubicBezTo>
                    <a:pt x="58" y="373"/>
                    <a:pt x="51" y="394"/>
                    <a:pt x="44" y="412"/>
                  </a:cubicBezTo>
                  <a:cubicBezTo>
                    <a:pt x="42" y="417"/>
                    <a:pt x="40" y="422"/>
                    <a:pt x="37" y="427"/>
                  </a:cubicBezTo>
                  <a:cubicBezTo>
                    <a:pt x="35" y="431"/>
                    <a:pt x="33" y="435"/>
                    <a:pt x="31" y="440"/>
                  </a:cubicBezTo>
                  <a:cubicBezTo>
                    <a:pt x="29" y="444"/>
                    <a:pt x="27" y="449"/>
                    <a:pt x="24" y="454"/>
                  </a:cubicBezTo>
                  <a:cubicBezTo>
                    <a:pt x="15" y="474"/>
                    <a:pt x="9" y="494"/>
                    <a:pt x="5" y="514"/>
                  </a:cubicBezTo>
                  <a:cubicBezTo>
                    <a:pt x="4" y="519"/>
                    <a:pt x="2" y="525"/>
                    <a:pt x="2" y="531"/>
                  </a:cubicBezTo>
                  <a:cubicBezTo>
                    <a:pt x="2" y="532"/>
                    <a:pt x="2" y="533"/>
                    <a:pt x="2" y="534"/>
                  </a:cubicBezTo>
                  <a:cubicBezTo>
                    <a:pt x="0" y="542"/>
                    <a:pt x="1" y="550"/>
                    <a:pt x="1" y="557"/>
                  </a:cubicBezTo>
                  <a:close/>
                  <a:moveTo>
                    <a:pt x="11" y="552"/>
                  </a:moveTo>
                  <a:cubicBezTo>
                    <a:pt x="11" y="550"/>
                    <a:pt x="11" y="550"/>
                    <a:pt x="11" y="550"/>
                  </a:cubicBezTo>
                  <a:cubicBezTo>
                    <a:pt x="10" y="540"/>
                    <a:pt x="11" y="530"/>
                    <a:pt x="13" y="518"/>
                  </a:cubicBezTo>
                  <a:cubicBezTo>
                    <a:pt x="16" y="505"/>
                    <a:pt x="20" y="491"/>
                    <a:pt x="26" y="476"/>
                  </a:cubicBezTo>
                  <a:cubicBezTo>
                    <a:pt x="29" y="466"/>
                    <a:pt x="33" y="457"/>
                    <a:pt x="38" y="448"/>
                  </a:cubicBezTo>
                  <a:cubicBezTo>
                    <a:pt x="40" y="444"/>
                    <a:pt x="42" y="439"/>
                    <a:pt x="44" y="435"/>
                  </a:cubicBezTo>
                  <a:cubicBezTo>
                    <a:pt x="45" y="432"/>
                    <a:pt x="46" y="430"/>
                    <a:pt x="47" y="428"/>
                  </a:cubicBezTo>
                  <a:cubicBezTo>
                    <a:pt x="49" y="422"/>
                    <a:pt x="52" y="417"/>
                    <a:pt x="54" y="411"/>
                  </a:cubicBezTo>
                  <a:cubicBezTo>
                    <a:pt x="61" y="395"/>
                    <a:pt x="66" y="379"/>
                    <a:pt x="71" y="363"/>
                  </a:cubicBezTo>
                  <a:cubicBezTo>
                    <a:pt x="74" y="352"/>
                    <a:pt x="77" y="343"/>
                    <a:pt x="79" y="332"/>
                  </a:cubicBezTo>
                  <a:cubicBezTo>
                    <a:pt x="80" y="325"/>
                    <a:pt x="81" y="317"/>
                    <a:pt x="81" y="309"/>
                  </a:cubicBezTo>
                  <a:cubicBezTo>
                    <a:pt x="81" y="303"/>
                    <a:pt x="81" y="298"/>
                    <a:pt x="80" y="293"/>
                  </a:cubicBezTo>
                  <a:cubicBezTo>
                    <a:pt x="79" y="285"/>
                    <a:pt x="77" y="275"/>
                    <a:pt x="73" y="265"/>
                  </a:cubicBezTo>
                  <a:cubicBezTo>
                    <a:pt x="68" y="250"/>
                    <a:pt x="60" y="237"/>
                    <a:pt x="50" y="227"/>
                  </a:cubicBezTo>
                  <a:cubicBezTo>
                    <a:pt x="41" y="218"/>
                    <a:pt x="31" y="212"/>
                    <a:pt x="20" y="209"/>
                  </a:cubicBezTo>
                  <a:cubicBezTo>
                    <a:pt x="18" y="209"/>
                    <a:pt x="16" y="208"/>
                    <a:pt x="14" y="207"/>
                  </a:cubicBezTo>
                  <a:cubicBezTo>
                    <a:pt x="13" y="207"/>
                    <a:pt x="13" y="207"/>
                    <a:pt x="13" y="207"/>
                  </a:cubicBezTo>
                  <a:cubicBezTo>
                    <a:pt x="12" y="206"/>
                    <a:pt x="12" y="206"/>
                    <a:pt x="12" y="206"/>
                  </a:cubicBezTo>
                  <a:cubicBezTo>
                    <a:pt x="14" y="205"/>
                    <a:pt x="17" y="204"/>
                    <a:pt x="20" y="204"/>
                  </a:cubicBezTo>
                  <a:cubicBezTo>
                    <a:pt x="26" y="204"/>
                    <a:pt x="32" y="204"/>
                    <a:pt x="37" y="205"/>
                  </a:cubicBezTo>
                  <a:cubicBezTo>
                    <a:pt x="51" y="208"/>
                    <a:pt x="61" y="213"/>
                    <a:pt x="70" y="219"/>
                  </a:cubicBezTo>
                  <a:cubicBezTo>
                    <a:pt x="75" y="223"/>
                    <a:pt x="80" y="227"/>
                    <a:pt x="83" y="233"/>
                  </a:cubicBezTo>
                  <a:cubicBezTo>
                    <a:pt x="87" y="239"/>
                    <a:pt x="91" y="246"/>
                    <a:pt x="93" y="253"/>
                  </a:cubicBezTo>
                  <a:cubicBezTo>
                    <a:pt x="97" y="262"/>
                    <a:pt x="99" y="273"/>
                    <a:pt x="99" y="284"/>
                  </a:cubicBezTo>
                  <a:cubicBezTo>
                    <a:pt x="100" y="285"/>
                    <a:pt x="100" y="286"/>
                    <a:pt x="100" y="287"/>
                  </a:cubicBezTo>
                  <a:cubicBezTo>
                    <a:pt x="100" y="290"/>
                    <a:pt x="100" y="293"/>
                    <a:pt x="100" y="296"/>
                  </a:cubicBezTo>
                  <a:cubicBezTo>
                    <a:pt x="101" y="302"/>
                    <a:pt x="101" y="307"/>
                    <a:pt x="100" y="313"/>
                  </a:cubicBezTo>
                  <a:cubicBezTo>
                    <a:pt x="100" y="314"/>
                    <a:pt x="100" y="316"/>
                    <a:pt x="100" y="318"/>
                  </a:cubicBezTo>
                  <a:cubicBezTo>
                    <a:pt x="99" y="328"/>
                    <a:pt x="98" y="338"/>
                    <a:pt x="95" y="349"/>
                  </a:cubicBezTo>
                  <a:cubicBezTo>
                    <a:pt x="92" y="362"/>
                    <a:pt x="89" y="375"/>
                    <a:pt x="84" y="390"/>
                  </a:cubicBezTo>
                  <a:cubicBezTo>
                    <a:pt x="77" y="411"/>
                    <a:pt x="70" y="431"/>
                    <a:pt x="63" y="452"/>
                  </a:cubicBezTo>
                  <a:cubicBezTo>
                    <a:pt x="62" y="456"/>
                    <a:pt x="62" y="456"/>
                    <a:pt x="62" y="456"/>
                  </a:cubicBezTo>
                  <a:cubicBezTo>
                    <a:pt x="61" y="460"/>
                    <a:pt x="59" y="463"/>
                    <a:pt x="58" y="468"/>
                  </a:cubicBezTo>
                  <a:cubicBezTo>
                    <a:pt x="55" y="479"/>
                    <a:pt x="53" y="490"/>
                    <a:pt x="51" y="503"/>
                  </a:cubicBezTo>
                  <a:cubicBezTo>
                    <a:pt x="50" y="509"/>
                    <a:pt x="49" y="514"/>
                    <a:pt x="49" y="520"/>
                  </a:cubicBezTo>
                  <a:cubicBezTo>
                    <a:pt x="48" y="528"/>
                    <a:pt x="48" y="536"/>
                    <a:pt x="49" y="542"/>
                  </a:cubicBezTo>
                  <a:cubicBezTo>
                    <a:pt x="49" y="549"/>
                    <a:pt x="50" y="555"/>
                    <a:pt x="51" y="560"/>
                  </a:cubicBezTo>
                  <a:cubicBezTo>
                    <a:pt x="52" y="565"/>
                    <a:pt x="54" y="571"/>
                    <a:pt x="58" y="577"/>
                  </a:cubicBezTo>
                  <a:cubicBezTo>
                    <a:pt x="67" y="595"/>
                    <a:pt x="82" y="606"/>
                    <a:pt x="101" y="611"/>
                  </a:cubicBezTo>
                  <a:cubicBezTo>
                    <a:pt x="101" y="611"/>
                    <a:pt x="102" y="611"/>
                    <a:pt x="102" y="611"/>
                  </a:cubicBezTo>
                  <a:cubicBezTo>
                    <a:pt x="104" y="612"/>
                    <a:pt x="104" y="612"/>
                    <a:pt x="104" y="612"/>
                  </a:cubicBezTo>
                  <a:cubicBezTo>
                    <a:pt x="105" y="612"/>
                    <a:pt x="106" y="613"/>
                    <a:pt x="106" y="614"/>
                  </a:cubicBezTo>
                  <a:cubicBezTo>
                    <a:pt x="107" y="615"/>
                    <a:pt x="108" y="616"/>
                    <a:pt x="108" y="617"/>
                  </a:cubicBezTo>
                  <a:cubicBezTo>
                    <a:pt x="110" y="621"/>
                    <a:pt x="110" y="621"/>
                    <a:pt x="110" y="621"/>
                  </a:cubicBezTo>
                  <a:cubicBezTo>
                    <a:pt x="112" y="626"/>
                    <a:pt x="115" y="632"/>
                    <a:pt x="119" y="637"/>
                  </a:cubicBezTo>
                  <a:cubicBezTo>
                    <a:pt x="121" y="641"/>
                    <a:pt x="124" y="645"/>
                    <a:pt x="127" y="649"/>
                  </a:cubicBezTo>
                  <a:cubicBezTo>
                    <a:pt x="130" y="654"/>
                    <a:pt x="130" y="654"/>
                    <a:pt x="130" y="654"/>
                  </a:cubicBezTo>
                  <a:cubicBezTo>
                    <a:pt x="130" y="655"/>
                    <a:pt x="130" y="655"/>
                    <a:pt x="130" y="655"/>
                  </a:cubicBezTo>
                  <a:cubicBezTo>
                    <a:pt x="130" y="656"/>
                    <a:pt x="130" y="656"/>
                    <a:pt x="130" y="656"/>
                  </a:cubicBezTo>
                  <a:cubicBezTo>
                    <a:pt x="126" y="657"/>
                    <a:pt x="121" y="658"/>
                    <a:pt x="115" y="659"/>
                  </a:cubicBezTo>
                  <a:cubicBezTo>
                    <a:pt x="112" y="659"/>
                    <a:pt x="108" y="659"/>
                    <a:pt x="105" y="659"/>
                  </a:cubicBezTo>
                  <a:cubicBezTo>
                    <a:pt x="104" y="659"/>
                    <a:pt x="104" y="659"/>
                    <a:pt x="103" y="659"/>
                  </a:cubicBezTo>
                  <a:cubicBezTo>
                    <a:pt x="102" y="659"/>
                    <a:pt x="100" y="659"/>
                    <a:pt x="99" y="659"/>
                  </a:cubicBezTo>
                  <a:cubicBezTo>
                    <a:pt x="90" y="659"/>
                    <a:pt x="81" y="657"/>
                    <a:pt x="75" y="655"/>
                  </a:cubicBezTo>
                  <a:cubicBezTo>
                    <a:pt x="67" y="653"/>
                    <a:pt x="60" y="650"/>
                    <a:pt x="53" y="645"/>
                  </a:cubicBezTo>
                  <a:cubicBezTo>
                    <a:pt x="46" y="640"/>
                    <a:pt x="40" y="634"/>
                    <a:pt x="35" y="626"/>
                  </a:cubicBezTo>
                  <a:cubicBezTo>
                    <a:pt x="26" y="613"/>
                    <a:pt x="19" y="599"/>
                    <a:pt x="15" y="584"/>
                  </a:cubicBezTo>
                  <a:cubicBezTo>
                    <a:pt x="12" y="574"/>
                    <a:pt x="11" y="565"/>
                    <a:pt x="11" y="557"/>
                  </a:cubicBezTo>
                  <a:cubicBezTo>
                    <a:pt x="11" y="555"/>
                    <a:pt x="11" y="554"/>
                    <a:pt x="11" y="552"/>
                  </a:cubicBezTo>
                  <a:close/>
                  <a:moveTo>
                    <a:pt x="402" y="725"/>
                  </a:moveTo>
                  <a:cubicBezTo>
                    <a:pt x="393" y="729"/>
                    <a:pt x="384" y="730"/>
                    <a:pt x="377" y="730"/>
                  </a:cubicBezTo>
                  <a:cubicBezTo>
                    <a:pt x="375" y="731"/>
                    <a:pt x="373" y="731"/>
                    <a:pt x="371" y="731"/>
                  </a:cubicBezTo>
                  <a:cubicBezTo>
                    <a:pt x="369" y="731"/>
                    <a:pt x="366" y="731"/>
                    <a:pt x="364" y="731"/>
                  </a:cubicBezTo>
                  <a:cubicBezTo>
                    <a:pt x="357" y="732"/>
                    <a:pt x="351" y="732"/>
                    <a:pt x="344" y="731"/>
                  </a:cubicBezTo>
                  <a:cubicBezTo>
                    <a:pt x="343" y="731"/>
                    <a:pt x="342" y="731"/>
                    <a:pt x="340" y="731"/>
                  </a:cubicBezTo>
                  <a:cubicBezTo>
                    <a:pt x="337" y="731"/>
                    <a:pt x="334" y="731"/>
                    <a:pt x="332" y="730"/>
                  </a:cubicBezTo>
                  <a:cubicBezTo>
                    <a:pt x="325" y="730"/>
                    <a:pt x="318" y="730"/>
                    <a:pt x="311" y="729"/>
                  </a:cubicBezTo>
                  <a:cubicBezTo>
                    <a:pt x="306" y="729"/>
                    <a:pt x="301" y="728"/>
                    <a:pt x="297" y="727"/>
                  </a:cubicBezTo>
                  <a:cubicBezTo>
                    <a:pt x="295" y="727"/>
                    <a:pt x="294" y="727"/>
                    <a:pt x="293" y="727"/>
                  </a:cubicBezTo>
                  <a:cubicBezTo>
                    <a:pt x="282" y="725"/>
                    <a:pt x="271" y="723"/>
                    <a:pt x="260" y="720"/>
                  </a:cubicBezTo>
                  <a:cubicBezTo>
                    <a:pt x="232" y="713"/>
                    <a:pt x="208" y="704"/>
                    <a:pt x="187" y="692"/>
                  </a:cubicBezTo>
                  <a:cubicBezTo>
                    <a:pt x="176" y="685"/>
                    <a:pt x="166" y="678"/>
                    <a:pt x="158" y="670"/>
                  </a:cubicBezTo>
                  <a:cubicBezTo>
                    <a:pt x="147" y="660"/>
                    <a:pt x="137" y="648"/>
                    <a:pt x="129" y="635"/>
                  </a:cubicBezTo>
                  <a:cubicBezTo>
                    <a:pt x="125" y="629"/>
                    <a:pt x="120" y="621"/>
                    <a:pt x="117" y="613"/>
                  </a:cubicBezTo>
                  <a:cubicBezTo>
                    <a:pt x="113" y="605"/>
                    <a:pt x="110" y="596"/>
                    <a:pt x="108" y="588"/>
                  </a:cubicBezTo>
                  <a:cubicBezTo>
                    <a:pt x="107" y="585"/>
                    <a:pt x="106" y="583"/>
                    <a:pt x="106" y="580"/>
                  </a:cubicBezTo>
                  <a:cubicBezTo>
                    <a:pt x="106" y="578"/>
                    <a:pt x="105" y="577"/>
                    <a:pt x="105" y="575"/>
                  </a:cubicBezTo>
                  <a:cubicBezTo>
                    <a:pt x="104" y="573"/>
                    <a:pt x="104" y="570"/>
                    <a:pt x="104" y="567"/>
                  </a:cubicBezTo>
                  <a:cubicBezTo>
                    <a:pt x="103" y="565"/>
                    <a:pt x="103" y="563"/>
                    <a:pt x="103" y="561"/>
                  </a:cubicBezTo>
                  <a:cubicBezTo>
                    <a:pt x="102" y="556"/>
                    <a:pt x="102" y="552"/>
                    <a:pt x="102" y="546"/>
                  </a:cubicBezTo>
                  <a:cubicBezTo>
                    <a:pt x="102" y="543"/>
                    <a:pt x="102" y="543"/>
                    <a:pt x="102" y="543"/>
                  </a:cubicBezTo>
                  <a:cubicBezTo>
                    <a:pt x="102" y="538"/>
                    <a:pt x="102" y="533"/>
                    <a:pt x="102" y="528"/>
                  </a:cubicBezTo>
                  <a:cubicBezTo>
                    <a:pt x="102" y="527"/>
                    <a:pt x="102" y="527"/>
                    <a:pt x="102" y="527"/>
                  </a:cubicBezTo>
                  <a:cubicBezTo>
                    <a:pt x="102" y="525"/>
                    <a:pt x="102" y="522"/>
                    <a:pt x="102" y="520"/>
                  </a:cubicBezTo>
                  <a:cubicBezTo>
                    <a:pt x="103" y="516"/>
                    <a:pt x="103" y="512"/>
                    <a:pt x="103" y="508"/>
                  </a:cubicBezTo>
                  <a:cubicBezTo>
                    <a:pt x="103" y="507"/>
                    <a:pt x="103" y="507"/>
                    <a:pt x="103" y="507"/>
                  </a:cubicBezTo>
                  <a:cubicBezTo>
                    <a:pt x="103" y="505"/>
                    <a:pt x="103" y="504"/>
                    <a:pt x="104" y="502"/>
                  </a:cubicBezTo>
                  <a:cubicBezTo>
                    <a:pt x="104" y="499"/>
                    <a:pt x="105" y="496"/>
                    <a:pt x="105" y="493"/>
                  </a:cubicBezTo>
                  <a:cubicBezTo>
                    <a:pt x="106" y="488"/>
                    <a:pt x="107" y="483"/>
                    <a:pt x="108" y="478"/>
                  </a:cubicBezTo>
                  <a:cubicBezTo>
                    <a:pt x="113" y="453"/>
                    <a:pt x="122" y="430"/>
                    <a:pt x="137" y="409"/>
                  </a:cubicBezTo>
                  <a:cubicBezTo>
                    <a:pt x="140" y="404"/>
                    <a:pt x="143" y="400"/>
                    <a:pt x="146" y="396"/>
                  </a:cubicBezTo>
                  <a:cubicBezTo>
                    <a:pt x="147" y="394"/>
                    <a:pt x="148" y="392"/>
                    <a:pt x="150" y="391"/>
                  </a:cubicBezTo>
                  <a:cubicBezTo>
                    <a:pt x="156" y="382"/>
                    <a:pt x="163" y="374"/>
                    <a:pt x="171" y="366"/>
                  </a:cubicBezTo>
                  <a:cubicBezTo>
                    <a:pt x="177" y="361"/>
                    <a:pt x="182" y="357"/>
                    <a:pt x="187" y="353"/>
                  </a:cubicBezTo>
                  <a:cubicBezTo>
                    <a:pt x="195" y="346"/>
                    <a:pt x="203" y="339"/>
                    <a:pt x="211" y="333"/>
                  </a:cubicBezTo>
                  <a:cubicBezTo>
                    <a:pt x="225" y="322"/>
                    <a:pt x="242" y="310"/>
                    <a:pt x="259" y="298"/>
                  </a:cubicBezTo>
                  <a:cubicBezTo>
                    <a:pt x="261" y="296"/>
                    <a:pt x="264" y="295"/>
                    <a:pt x="266" y="293"/>
                  </a:cubicBezTo>
                  <a:cubicBezTo>
                    <a:pt x="272" y="289"/>
                    <a:pt x="279" y="284"/>
                    <a:pt x="284" y="279"/>
                  </a:cubicBezTo>
                  <a:cubicBezTo>
                    <a:pt x="289" y="275"/>
                    <a:pt x="294" y="271"/>
                    <a:pt x="299" y="266"/>
                  </a:cubicBezTo>
                  <a:cubicBezTo>
                    <a:pt x="300" y="266"/>
                    <a:pt x="300" y="266"/>
                    <a:pt x="301" y="265"/>
                  </a:cubicBezTo>
                  <a:cubicBezTo>
                    <a:pt x="302" y="263"/>
                    <a:pt x="303" y="262"/>
                    <a:pt x="304" y="260"/>
                  </a:cubicBezTo>
                  <a:cubicBezTo>
                    <a:pt x="309" y="255"/>
                    <a:pt x="313" y="249"/>
                    <a:pt x="316" y="243"/>
                  </a:cubicBezTo>
                  <a:cubicBezTo>
                    <a:pt x="320" y="238"/>
                    <a:pt x="322" y="233"/>
                    <a:pt x="323" y="227"/>
                  </a:cubicBezTo>
                  <a:cubicBezTo>
                    <a:pt x="324" y="224"/>
                    <a:pt x="324" y="220"/>
                    <a:pt x="324" y="217"/>
                  </a:cubicBezTo>
                  <a:cubicBezTo>
                    <a:pt x="324" y="216"/>
                    <a:pt x="325" y="215"/>
                    <a:pt x="326" y="215"/>
                  </a:cubicBezTo>
                  <a:cubicBezTo>
                    <a:pt x="326" y="214"/>
                    <a:pt x="327" y="214"/>
                    <a:pt x="327" y="214"/>
                  </a:cubicBezTo>
                  <a:cubicBezTo>
                    <a:pt x="328" y="213"/>
                    <a:pt x="328" y="213"/>
                    <a:pt x="328" y="213"/>
                  </a:cubicBezTo>
                  <a:cubicBezTo>
                    <a:pt x="341" y="206"/>
                    <a:pt x="351" y="196"/>
                    <a:pt x="359" y="184"/>
                  </a:cubicBezTo>
                  <a:cubicBezTo>
                    <a:pt x="367" y="172"/>
                    <a:pt x="371" y="158"/>
                    <a:pt x="372" y="142"/>
                  </a:cubicBezTo>
                  <a:cubicBezTo>
                    <a:pt x="372" y="138"/>
                    <a:pt x="371" y="135"/>
                    <a:pt x="371" y="131"/>
                  </a:cubicBezTo>
                  <a:cubicBezTo>
                    <a:pt x="371" y="130"/>
                    <a:pt x="371" y="130"/>
                    <a:pt x="371" y="130"/>
                  </a:cubicBezTo>
                  <a:cubicBezTo>
                    <a:pt x="368" y="113"/>
                    <a:pt x="362" y="97"/>
                    <a:pt x="352" y="84"/>
                  </a:cubicBezTo>
                  <a:cubicBezTo>
                    <a:pt x="344" y="72"/>
                    <a:pt x="336" y="63"/>
                    <a:pt x="327" y="56"/>
                  </a:cubicBezTo>
                  <a:cubicBezTo>
                    <a:pt x="319" y="49"/>
                    <a:pt x="312" y="45"/>
                    <a:pt x="305" y="41"/>
                  </a:cubicBezTo>
                  <a:cubicBezTo>
                    <a:pt x="302" y="39"/>
                    <a:pt x="302" y="39"/>
                    <a:pt x="302" y="38"/>
                  </a:cubicBezTo>
                  <a:cubicBezTo>
                    <a:pt x="302" y="38"/>
                    <a:pt x="303" y="37"/>
                    <a:pt x="305" y="36"/>
                  </a:cubicBezTo>
                  <a:cubicBezTo>
                    <a:pt x="307" y="34"/>
                    <a:pt x="310" y="33"/>
                    <a:pt x="312" y="31"/>
                  </a:cubicBezTo>
                  <a:cubicBezTo>
                    <a:pt x="325" y="26"/>
                    <a:pt x="338" y="23"/>
                    <a:pt x="351" y="23"/>
                  </a:cubicBezTo>
                  <a:cubicBezTo>
                    <a:pt x="364" y="22"/>
                    <a:pt x="377" y="25"/>
                    <a:pt x="390" y="29"/>
                  </a:cubicBezTo>
                  <a:cubicBezTo>
                    <a:pt x="405" y="35"/>
                    <a:pt x="419" y="44"/>
                    <a:pt x="431" y="56"/>
                  </a:cubicBezTo>
                  <a:cubicBezTo>
                    <a:pt x="441" y="65"/>
                    <a:pt x="449" y="76"/>
                    <a:pt x="455" y="88"/>
                  </a:cubicBezTo>
                  <a:cubicBezTo>
                    <a:pt x="461" y="101"/>
                    <a:pt x="465" y="112"/>
                    <a:pt x="467" y="123"/>
                  </a:cubicBezTo>
                  <a:cubicBezTo>
                    <a:pt x="467" y="125"/>
                    <a:pt x="467" y="126"/>
                    <a:pt x="468" y="128"/>
                  </a:cubicBezTo>
                  <a:cubicBezTo>
                    <a:pt x="468" y="130"/>
                    <a:pt x="468" y="130"/>
                    <a:pt x="468" y="130"/>
                  </a:cubicBezTo>
                  <a:cubicBezTo>
                    <a:pt x="469" y="132"/>
                    <a:pt x="470" y="133"/>
                    <a:pt x="471" y="134"/>
                  </a:cubicBezTo>
                  <a:cubicBezTo>
                    <a:pt x="472" y="135"/>
                    <a:pt x="472" y="135"/>
                    <a:pt x="472" y="135"/>
                  </a:cubicBezTo>
                  <a:cubicBezTo>
                    <a:pt x="474" y="135"/>
                    <a:pt x="475" y="136"/>
                    <a:pt x="476" y="137"/>
                  </a:cubicBezTo>
                  <a:cubicBezTo>
                    <a:pt x="484" y="141"/>
                    <a:pt x="492" y="145"/>
                    <a:pt x="501" y="150"/>
                  </a:cubicBezTo>
                  <a:cubicBezTo>
                    <a:pt x="502" y="151"/>
                    <a:pt x="502" y="151"/>
                    <a:pt x="502" y="151"/>
                  </a:cubicBezTo>
                  <a:cubicBezTo>
                    <a:pt x="504" y="152"/>
                    <a:pt x="506" y="154"/>
                    <a:pt x="508" y="156"/>
                  </a:cubicBezTo>
                  <a:cubicBezTo>
                    <a:pt x="516" y="162"/>
                    <a:pt x="524" y="168"/>
                    <a:pt x="531" y="175"/>
                  </a:cubicBezTo>
                  <a:cubicBezTo>
                    <a:pt x="540" y="183"/>
                    <a:pt x="549" y="192"/>
                    <a:pt x="558" y="201"/>
                  </a:cubicBezTo>
                  <a:cubicBezTo>
                    <a:pt x="561" y="205"/>
                    <a:pt x="561" y="205"/>
                    <a:pt x="561" y="205"/>
                  </a:cubicBezTo>
                  <a:cubicBezTo>
                    <a:pt x="568" y="211"/>
                    <a:pt x="575" y="217"/>
                    <a:pt x="583" y="224"/>
                  </a:cubicBezTo>
                  <a:cubicBezTo>
                    <a:pt x="586" y="226"/>
                    <a:pt x="589" y="228"/>
                    <a:pt x="591" y="230"/>
                  </a:cubicBezTo>
                  <a:cubicBezTo>
                    <a:pt x="593" y="231"/>
                    <a:pt x="593" y="231"/>
                    <a:pt x="593" y="231"/>
                  </a:cubicBezTo>
                  <a:cubicBezTo>
                    <a:pt x="595" y="232"/>
                    <a:pt x="595" y="233"/>
                    <a:pt x="595" y="235"/>
                  </a:cubicBezTo>
                  <a:cubicBezTo>
                    <a:pt x="594" y="238"/>
                    <a:pt x="593" y="241"/>
                    <a:pt x="593" y="245"/>
                  </a:cubicBezTo>
                  <a:cubicBezTo>
                    <a:pt x="592" y="248"/>
                    <a:pt x="592" y="251"/>
                    <a:pt x="593" y="254"/>
                  </a:cubicBezTo>
                  <a:cubicBezTo>
                    <a:pt x="595" y="261"/>
                    <a:pt x="598" y="268"/>
                    <a:pt x="604" y="273"/>
                  </a:cubicBezTo>
                  <a:cubicBezTo>
                    <a:pt x="605" y="274"/>
                    <a:pt x="607" y="276"/>
                    <a:pt x="608" y="277"/>
                  </a:cubicBezTo>
                  <a:cubicBezTo>
                    <a:pt x="608" y="278"/>
                    <a:pt x="608" y="278"/>
                    <a:pt x="608" y="278"/>
                  </a:cubicBezTo>
                  <a:cubicBezTo>
                    <a:pt x="604" y="284"/>
                    <a:pt x="598" y="289"/>
                    <a:pt x="591" y="293"/>
                  </a:cubicBezTo>
                  <a:cubicBezTo>
                    <a:pt x="590" y="294"/>
                    <a:pt x="588" y="294"/>
                    <a:pt x="587" y="293"/>
                  </a:cubicBezTo>
                  <a:cubicBezTo>
                    <a:pt x="585" y="292"/>
                    <a:pt x="582" y="291"/>
                    <a:pt x="579" y="289"/>
                  </a:cubicBezTo>
                  <a:cubicBezTo>
                    <a:pt x="571" y="284"/>
                    <a:pt x="564" y="276"/>
                    <a:pt x="559" y="267"/>
                  </a:cubicBezTo>
                  <a:cubicBezTo>
                    <a:pt x="558" y="267"/>
                    <a:pt x="558" y="267"/>
                    <a:pt x="558" y="267"/>
                  </a:cubicBezTo>
                  <a:cubicBezTo>
                    <a:pt x="557" y="265"/>
                    <a:pt x="556" y="263"/>
                    <a:pt x="555" y="262"/>
                  </a:cubicBezTo>
                  <a:cubicBezTo>
                    <a:pt x="555" y="261"/>
                    <a:pt x="554" y="261"/>
                    <a:pt x="553" y="261"/>
                  </a:cubicBezTo>
                  <a:cubicBezTo>
                    <a:pt x="552" y="260"/>
                    <a:pt x="550" y="261"/>
                    <a:pt x="549" y="262"/>
                  </a:cubicBezTo>
                  <a:cubicBezTo>
                    <a:pt x="548" y="263"/>
                    <a:pt x="548" y="265"/>
                    <a:pt x="548" y="266"/>
                  </a:cubicBezTo>
                  <a:cubicBezTo>
                    <a:pt x="548" y="267"/>
                    <a:pt x="548" y="268"/>
                    <a:pt x="548" y="269"/>
                  </a:cubicBezTo>
                  <a:cubicBezTo>
                    <a:pt x="551" y="280"/>
                    <a:pt x="556" y="288"/>
                    <a:pt x="563" y="294"/>
                  </a:cubicBezTo>
                  <a:cubicBezTo>
                    <a:pt x="565" y="295"/>
                    <a:pt x="567" y="296"/>
                    <a:pt x="569" y="298"/>
                  </a:cubicBezTo>
                  <a:cubicBezTo>
                    <a:pt x="570" y="298"/>
                    <a:pt x="571" y="299"/>
                    <a:pt x="572" y="300"/>
                  </a:cubicBezTo>
                  <a:cubicBezTo>
                    <a:pt x="572" y="300"/>
                    <a:pt x="573" y="300"/>
                    <a:pt x="573" y="301"/>
                  </a:cubicBezTo>
                  <a:cubicBezTo>
                    <a:pt x="574" y="301"/>
                    <a:pt x="574" y="301"/>
                    <a:pt x="574" y="301"/>
                  </a:cubicBezTo>
                  <a:cubicBezTo>
                    <a:pt x="574" y="301"/>
                    <a:pt x="574" y="301"/>
                    <a:pt x="574" y="301"/>
                  </a:cubicBezTo>
                  <a:cubicBezTo>
                    <a:pt x="573" y="301"/>
                    <a:pt x="573" y="301"/>
                    <a:pt x="573" y="301"/>
                  </a:cubicBezTo>
                  <a:cubicBezTo>
                    <a:pt x="570" y="303"/>
                    <a:pt x="567" y="304"/>
                    <a:pt x="563" y="304"/>
                  </a:cubicBezTo>
                  <a:cubicBezTo>
                    <a:pt x="561" y="305"/>
                    <a:pt x="561" y="305"/>
                    <a:pt x="561" y="305"/>
                  </a:cubicBezTo>
                  <a:cubicBezTo>
                    <a:pt x="554" y="306"/>
                    <a:pt x="546" y="307"/>
                    <a:pt x="539" y="307"/>
                  </a:cubicBezTo>
                  <a:cubicBezTo>
                    <a:pt x="530" y="308"/>
                    <a:pt x="521" y="310"/>
                    <a:pt x="514" y="311"/>
                  </a:cubicBezTo>
                  <a:cubicBezTo>
                    <a:pt x="503" y="313"/>
                    <a:pt x="496" y="316"/>
                    <a:pt x="489" y="321"/>
                  </a:cubicBezTo>
                  <a:cubicBezTo>
                    <a:pt x="484" y="325"/>
                    <a:pt x="478" y="330"/>
                    <a:pt x="474" y="336"/>
                  </a:cubicBezTo>
                  <a:cubicBezTo>
                    <a:pt x="467" y="345"/>
                    <a:pt x="462" y="354"/>
                    <a:pt x="458" y="363"/>
                  </a:cubicBezTo>
                  <a:cubicBezTo>
                    <a:pt x="457" y="365"/>
                    <a:pt x="457" y="367"/>
                    <a:pt x="456" y="368"/>
                  </a:cubicBezTo>
                  <a:cubicBezTo>
                    <a:pt x="455" y="370"/>
                    <a:pt x="454" y="372"/>
                    <a:pt x="454" y="373"/>
                  </a:cubicBezTo>
                  <a:cubicBezTo>
                    <a:pt x="453" y="375"/>
                    <a:pt x="452" y="376"/>
                    <a:pt x="450" y="376"/>
                  </a:cubicBezTo>
                  <a:cubicBezTo>
                    <a:pt x="441" y="376"/>
                    <a:pt x="433" y="376"/>
                    <a:pt x="424" y="376"/>
                  </a:cubicBezTo>
                  <a:cubicBezTo>
                    <a:pt x="423" y="376"/>
                    <a:pt x="423" y="376"/>
                    <a:pt x="422" y="376"/>
                  </a:cubicBezTo>
                  <a:cubicBezTo>
                    <a:pt x="420" y="375"/>
                    <a:pt x="418" y="375"/>
                    <a:pt x="416" y="375"/>
                  </a:cubicBezTo>
                  <a:cubicBezTo>
                    <a:pt x="410" y="374"/>
                    <a:pt x="404" y="373"/>
                    <a:pt x="398" y="371"/>
                  </a:cubicBezTo>
                  <a:cubicBezTo>
                    <a:pt x="382" y="367"/>
                    <a:pt x="370" y="360"/>
                    <a:pt x="359" y="349"/>
                  </a:cubicBezTo>
                  <a:cubicBezTo>
                    <a:pt x="354" y="344"/>
                    <a:pt x="349" y="338"/>
                    <a:pt x="343" y="331"/>
                  </a:cubicBezTo>
                  <a:cubicBezTo>
                    <a:pt x="343" y="330"/>
                    <a:pt x="342" y="329"/>
                    <a:pt x="341" y="328"/>
                  </a:cubicBezTo>
                  <a:cubicBezTo>
                    <a:pt x="340" y="326"/>
                    <a:pt x="339" y="325"/>
                    <a:pt x="338" y="323"/>
                  </a:cubicBezTo>
                  <a:cubicBezTo>
                    <a:pt x="337" y="322"/>
                    <a:pt x="336" y="322"/>
                    <a:pt x="335" y="321"/>
                  </a:cubicBezTo>
                  <a:cubicBezTo>
                    <a:pt x="334" y="321"/>
                    <a:pt x="333" y="321"/>
                    <a:pt x="332" y="321"/>
                  </a:cubicBezTo>
                  <a:cubicBezTo>
                    <a:pt x="331" y="322"/>
                    <a:pt x="330" y="322"/>
                    <a:pt x="330" y="323"/>
                  </a:cubicBezTo>
                  <a:cubicBezTo>
                    <a:pt x="330" y="324"/>
                    <a:pt x="330" y="325"/>
                    <a:pt x="330" y="326"/>
                  </a:cubicBezTo>
                  <a:cubicBezTo>
                    <a:pt x="331" y="328"/>
                    <a:pt x="332" y="330"/>
                    <a:pt x="333" y="332"/>
                  </a:cubicBezTo>
                  <a:cubicBezTo>
                    <a:pt x="336" y="337"/>
                    <a:pt x="339" y="341"/>
                    <a:pt x="343" y="345"/>
                  </a:cubicBezTo>
                  <a:cubicBezTo>
                    <a:pt x="345" y="348"/>
                    <a:pt x="345" y="348"/>
                    <a:pt x="345" y="348"/>
                  </a:cubicBezTo>
                  <a:cubicBezTo>
                    <a:pt x="351" y="356"/>
                    <a:pt x="359" y="363"/>
                    <a:pt x="369" y="369"/>
                  </a:cubicBezTo>
                  <a:cubicBezTo>
                    <a:pt x="376" y="373"/>
                    <a:pt x="383" y="376"/>
                    <a:pt x="391" y="379"/>
                  </a:cubicBezTo>
                  <a:cubicBezTo>
                    <a:pt x="395" y="380"/>
                    <a:pt x="399" y="381"/>
                    <a:pt x="403" y="382"/>
                  </a:cubicBezTo>
                  <a:cubicBezTo>
                    <a:pt x="406" y="383"/>
                    <a:pt x="406" y="383"/>
                    <a:pt x="406" y="383"/>
                  </a:cubicBezTo>
                  <a:cubicBezTo>
                    <a:pt x="413" y="384"/>
                    <a:pt x="420" y="385"/>
                    <a:pt x="427" y="386"/>
                  </a:cubicBezTo>
                  <a:cubicBezTo>
                    <a:pt x="430" y="386"/>
                    <a:pt x="430" y="386"/>
                    <a:pt x="430" y="386"/>
                  </a:cubicBezTo>
                  <a:cubicBezTo>
                    <a:pt x="433" y="386"/>
                    <a:pt x="437" y="386"/>
                    <a:pt x="440" y="386"/>
                  </a:cubicBezTo>
                  <a:cubicBezTo>
                    <a:pt x="442" y="386"/>
                    <a:pt x="442" y="386"/>
                    <a:pt x="442" y="386"/>
                  </a:cubicBezTo>
                  <a:cubicBezTo>
                    <a:pt x="445" y="386"/>
                    <a:pt x="447" y="385"/>
                    <a:pt x="450" y="385"/>
                  </a:cubicBezTo>
                  <a:cubicBezTo>
                    <a:pt x="454" y="385"/>
                    <a:pt x="454" y="385"/>
                    <a:pt x="454" y="385"/>
                  </a:cubicBezTo>
                  <a:cubicBezTo>
                    <a:pt x="456" y="385"/>
                    <a:pt x="457" y="384"/>
                    <a:pt x="459" y="384"/>
                  </a:cubicBezTo>
                  <a:cubicBezTo>
                    <a:pt x="467" y="383"/>
                    <a:pt x="476" y="383"/>
                    <a:pt x="488" y="386"/>
                  </a:cubicBezTo>
                  <a:cubicBezTo>
                    <a:pt x="489" y="386"/>
                    <a:pt x="491" y="387"/>
                    <a:pt x="492" y="387"/>
                  </a:cubicBezTo>
                  <a:cubicBezTo>
                    <a:pt x="493" y="388"/>
                    <a:pt x="493" y="388"/>
                    <a:pt x="493" y="388"/>
                  </a:cubicBezTo>
                  <a:cubicBezTo>
                    <a:pt x="494" y="388"/>
                    <a:pt x="494" y="388"/>
                    <a:pt x="494" y="388"/>
                  </a:cubicBezTo>
                  <a:cubicBezTo>
                    <a:pt x="493" y="388"/>
                    <a:pt x="493" y="388"/>
                    <a:pt x="493" y="388"/>
                  </a:cubicBezTo>
                  <a:cubicBezTo>
                    <a:pt x="486" y="392"/>
                    <a:pt x="479" y="395"/>
                    <a:pt x="472" y="397"/>
                  </a:cubicBezTo>
                  <a:cubicBezTo>
                    <a:pt x="469" y="397"/>
                    <a:pt x="466" y="398"/>
                    <a:pt x="464" y="399"/>
                  </a:cubicBezTo>
                  <a:cubicBezTo>
                    <a:pt x="463" y="400"/>
                    <a:pt x="462" y="402"/>
                    <a:pt x="462" y="403"/>
                  </a:cubicBezTo>
                  <a:cubicBezTo>
                    <a:pt x="462" y="404"/>
                    <a:pt x="464" y="406"/>
                    <a:pt x="465" y="406"/>
                  </a:cubicBezTo>
                  <a:cubicBezTo>
                    <a:pt x="466" y="406"/>
                    <a:pt x="467" y="406"/>
                    <a:pt x="468" y="406"/>
                  </a:cubicBezTo>
                  <a:cubicBezTo>
                    <a:pt x="469" y="406"/>
                    <a:pt x="470" y="406"/>
                    <a:pt x="471" y="406"/>
                  </a:cubicBezTo>
                  <a:cubicBezTo>
                    <a:pt x="471" y="406"/>
                    <a:pt x="471" y="406"/>
                    <a:pt x="471" y="406"/>
                  </a:cubicBezTo>
                  <a:cubicBezTo>
                    <a:pt x="477" y="406"/>
                    <a:pt x="484" y="404"/>
                    <a:pt x="491" y="401"/>
                  </a:cubicBezTo>
                  <a:cubicBezTo>
                    <a:pt x="494" y="400"/>
                    <a:pt x="497" y="399"/>
                    <a:pt x="500" y="398"/>
                  </a:cubicBezTo>
                  <a:cubicBezTo>
                    <a:pt x="501" y="397"/>
                    <a:pt x="501" y="397"/>
                    <a:pt x="501" y="397"/>
                  </a:cubicBezTo>
                  <a:cubicBezTo>
                    <a:pt x="502" y="397"/>
                    <a:pt x="502" y="397"/>
                    <a:pt x="503" y="398"/>
                  </a:cubicBezTo>
                  <a:cubicBezTo>
                    <a:pt x="505" y="401"/>
                    <a:pt x="505" y="404"/>
                    <a:pt x="504" y="408"/>
                  </a:cubicBezTo>
                  <a:cubicBezTo>
                    <a:pt x="504" y="409"/>
                    <a:pt x="504" y="411"/>
                    <a:pt x="502" y="412"/>
                  </a:cubicBezTo>
                  <a:cubicBezTo>
                    <a:pt x="501" y="413"/>
                    <a:pt x="500" y="413"/>
                    <a:pt x="499" y="414"/>
                  </a:cubicBezTo>
                  <a:cubicBezTo>
                    <a:pt x="492" y="417"/>
                    <a:pt x="485" y="419"/>
                    <a:pt x="477" y="421"/>
                  </a:cubicBezTo>
                  <a:cubicBezTo>
                    <a:pt x="474" y="421"/>
                    <a:pt x="471" y="422"/>
                    <a:pt x="468" y="423"/>
                  </a:cubicBezTo>
                  <a:cubicBezTo>
                    <a:pt x="467" y="423"/>
                    <a:pt x="466" y="424"/>
                    <a:pt x="466" y="425"/>
                  </a:cubicBezTo>
                  <a:cubicBezTo>
                    <a:pt x="466" y="426"/>
                    <a:pt x="467" y="428"/>
                    <a:pt x="467" y="428"/>
                  </a:cubicBezTo>
                  <a:cubicBezTo>
                    <a:pt x="469" y="429"/>
                    <a:pt x="470" y="429"/>
                    <a:pt x="472" y="429"/>
                  </a:cubicBezTo>
                  <a:cubicBezTo>
                    <a:pt x="476" y="429"/>
                    <a:pt x="481" y="429"/>
                    <a:pt x="485" y="429"/>
                  </a:cubicBezTo>
                  <a:cubicBezTo>
                    <a:pt x="487" y="429"/>
                    <a:pt x="487" y="429"/>
                    <a:pt x="487" y="429"/>
                  </a:cubicBezTo>
                  <a:cubicBezTo>
                    <a:pt x="486" y="430"/>
                    <a:pt x="484" y="431"/>
                    <a:pt x="482" y="432"/>
                  </a:cubicBezTo>
                  <a:cubicBezTo>
                    <a:pt x="466" y="439"/>
                    <a:pt x="450" y="443"/>
                    <a:pt x="433" y="443"/>
                  </a:cubicBezTo>
                  <a:cubicBezTo>
                    <a:pt x="425" y="443"/>
                    <a:pt x="417" y="443"/>
                    <a:pt x="410" y="443"/>
                  </a:cubicBezTo>
                  <a:cubicBezTo>
                    <a:pt x="406" y="443"/>
                    <a:pt x="403" y="443"/>
                    <a:pt x="399" y="443"/>
                  </a:cubicBezTo>
                  <a:cubicBezTo>
                    <a:pt x="392" y="443"/>
                    <a:pt x="385" y="441"/>
                    <a:pt x="379" y="440"/>
                  </a:cubicBezTo>
                  <a:cubicBezTo>
                    <a:pt x="365" y="437"/>
                    <a:pt x="350" y="431"/>
                    <a:pt x="335" y="421"/>
                  </a:cubicBezTo>
                  <a:cubicBezTo>
                    <a:pt x="324" y="414"/>
                    <a:pt x="315" y="406"/>
                    <a:pt x="306" y="398"/>
                  </a:cubicBezTo>
                  <a:cubicBezTo>
                    <a:pt x="305" y="397"/>
                    <a:pt x="304" y="396"/>
                    <a:pt x="303" y="395"/>
                  </a:cubicBezTo>
                  <a:cubicBezTo>
                    <a:pt x="302" y="394"/>
                    <a:pt x="301" y="392"/>
                    <a:pt x="300" y="391"/>
                  </a:cubicBezTo>
                  <a:cubicBezTo>
                    <a:pt x="299" y="391"/>
                    <a:pt x="299" y="390"/>
                    <a:pt x="298" y="390"/>
                  </a:cubicBezTo>
                  <a:cubicBezTo>
                    <a:pt x="296" y="388"/>
                    <a:pt x="293" y="389"/>
                    <a:pt x="292" y="391"/>
                  </a:cubicBezTo>
                  <a:cubicBezTo>
                    <a:pt x="291" y="392"/>
                    <a:pt x="291" y="394"/>
                    <a:pt x="292" y="396"/>
                  </a:cubicBezTo>
                  <a:cubicBezTo>
                    <a:pt x="292" y="396"/>
                    <a:pt x="292" y="396"/>
                    <a:pt x="292" y="396"/>
                  </a:cubicBezTo>
                  <a:cubicBezTo>
                    <a:pt x="293" y="397"/>
                    <a:pt x="293" y="397"/>
                    <a:pt x="294" y="398"/>
                  </a:cubicBezTo>
                  <a:cubicBezTo>
                    <a:pt x="301" y="405"/>
                    <a:pt x="308" y="412"/>
                    <a:pt x="315" y="418"/>
                  </a:cubicBezTo>
                  <a:cubicBezTo>
                    <a:pt x="329" y="430"/>
                    <a:pt x="343" y="438"/>
                    <a:pt x="359" y="444"/>
                  </a:cubicBezTo>
                  <a:cubicBezTo>
                    <a:pt x="373" y="449"/>
                    <a:pt x="387" y="452"/>
                    <a:pt x="404" y="453"/>
                  </a:cubicBezTo>
                  <a:cubicBezTo>
                    <a:pt x="409" y="453"/>
                    <a:pt x="414" y="453"/>
                    <a:pt x="419" y="453"/>
                  </a:cubicBezTo>
                  <a:cubicBezTo>
                    <a:pt x="422" y="453"/>
                    <a:pt x="424" y="453"/>
                    <a:pt x="427" y="453"/>
                  </a:cubicBezTo>
                  <a:cubicBezTo>
                    <a:pt x="428" y="453"/>
                    <a:pt x="430" y="453"/>
                    <a:pt x="431" y="453"/>
                  </a:cubicBezTo>
                  <a:cubicBezTo>
                    <a:pt x="432" y="454"/>
                    <a:pt x="433" y="454"/>
                    <a:pt x="433" y="455"/>
                  </a:cubicBezTo>
                  <a:cubicBezTo>
                    <a:pt x="433" y="457"/>
                    <a:pt x="433" y="459"/>
                    <a:pt x="433" y="462"/>
                  </a:cubicBezTo>
                  <a:cubicBezTo>
                    <a:pt x="433" y="463"/>
                    <a:pt x="433" y="464"/>
                    <a:pt x="433" y="464"/>
                  </a:cubicBezTo>
                  <a:cubicBezTo>
                    <a:pt x="433" y="466"/>
                    <a:pt x="433" y="468"/>
                    <a:pt x="434" y="470"/>
                  </a:cubicBezTo>
                  <a:cubicBezTo>
                    <a:pt x="435" y="477"/>
                    <a:pt x="435" y="483"/>
                    <a:pt x="434" y="490"/>
                  </a:cubicBezTo>
                  <a:cubicBezTo>
                    <a:pt x="433" y="491"/>
                    <a:pt x="433" y="493"/>
                    <a:pt x="433" y="495"/>
                  </a:cubicBezTo>
                  <a:cubicBezTo>
                    <a:pt x="433" y="504"/>
                    <a:pt x="431" y="513"/>
                    <a:pt x="429" y="521"/>
                  </a:cubicBezTo>
                  <a:cubicBezTo>
                    <a:pt x="426" y="531"/>
                    <a:pt x="422" y="540"/>
                    <a:pt x="418" y="550"/>
                  </a:cubicBezTo>
                  <a:cubicBezTo>
                    <a:pt x="409" y="567"/>
                    <a:pt x="396" y="583"/>
                    <a:pt x="380" y="595"/>
                  </a:cubicBezTo>
                  <a:cubicBezTo>
                    <a:pt x="378" y="596"/>
                    <a:pt x="375" y="598"/>
                    <a:pt x="373" y="599"/>
                  </a:cubicBezTo>
                  <a:cubicBezTo>
                    <a:pt x="372" y="600"/>
                    <a:pt x="371" y="600"/>
                    <a:pt x="370" y="601"/>
                  </a:cubicBezTo>
                  <a:cubicBezTo>
                    <a:pt x="369" y="601"/>
                    <a:pt x="369" y="601"/>
                    <a:pt x="369" y="601"/>
                  </a:cubicBezTo>
                  <a:cubicBezTo>
                    <a:pt x="369" y="600"/>
                    <a:pt x="369" y="600"/>
                    <a:pt x="369" y="600"/>
                  </a:cubicBezTo>
                  <a:cubicBezTo>
                    <a:pt x="369" y="600"/>
                    <a:pt x="369" y="599"/>
                    <a:pt x="369" y="599"/>
                  </a:cubicBezTo>
                  <a:cubicBezTo>
                    <a:pt x="369" y="599"/>
                    <a:pt x="369" y="598"/>
                    <a:pt x="369" y="598"/>
                  </a:cubicBezTo>
                  <a:cubicBezTo>
                    <a:pt x="366" y="584"/>
                    <a:pt x="362" y="572"/>
                    <a:pt x="356" y="562"/>
                  </a:cubicBezTo>
                  <a:cubicBezTo>
                    <a:pt x="347" y="543"/>
                    <a:pt x="332" y="526"/>
                    <a:pt x="314" y="513"/>
                  </a:cubicBezTo>
                  <a:cubicBezTo>
                    <a:pt x="298" y="502"/>
                    <a:pt x="280" y="494"/>
                    <a:pt x="258" y="491"/>
                  </a:cubicBezTo>
                  <a:cubicBezTo>
                    <a:pt x="254" y="490"/>
                    <a:pt x="249" y="490"/>
                    <a:pt x="244" y="491"/>
                  </a:cubicBezTo>
                  <a:cubicBezTo>
                    <a:pt x="243" y="491"/>
                    <a:pt x="243" y="491"/>
                    <a:pt x="243" y="491"/>
                  </a:cubicBezTo>
                  <a:cubicBezTo>
                    <a:pt x="242" y="491"/>
                    <a:pt x="242" y="491"/>
                    <a:pt x="242" y="491"/>
                  </a:cubicBezTo>
                  <a:cubicBezTo>
                    <a:pt x="241" y="491"/>
                    <a:pt x="240" y="492"/>
                    <a:pt x="240" y="493"/>
                  </a:cubicBezTo>
                  <a:cubicBezTo>
                    <a:pt x="240" y="494"/>
                    <a:pt x="240" y="494"/>
                    <a:pt x="240" y="495"/>
                  </a:cubicBezTo>
                  <a:cubicBezTo>
                    <a:pt x="240" y="495"/>
                    <a:pt x="241" y="496"/>
                    <a:pt x="242" y="497"/>
                  </a:cubicBezTo>
                  <a:cubicBezTo>
                    <a:pt x="243" y="497"/>
                    <a:pt x="244" y="498"/>
                    <a:pt x="245" y="498"/>
                  </a:cubicBezTo>
                  <a:cubicBezTo>
                    <a:pt x="247" y="498"/>
                    <a:pt x="249" y="498"/>
                    <a:pt x="251" y="498"/>
                  </a:cubicBezTo>
                  <a:cubicBezTo>
                    <a:pt x="254" y="499"/>
                    <a:pt x="258" y="499"/>
                    <a:pt x="261" y="500"/>
                  </a:cubicBezTo>
                  <a:cubicBezTo>
                    <a:pt x="273" y="503"/>
                    <a:pt x="285" y="507"/>
                    <a:pt x="296" y="513"/>
                  </a:cubicBezTo>
                  <a:cubicBezTo>
                    <a:pt x="309" y="520"/>
                    <a:pt x="320" y="528"/>
                    <a:pt x="329" y="539"/>
                  </a:cubicBezTo>
                  <a:cubicBezTo>
                    <a:pt x="339" y="549"/>
                    <a:pt x="346" y="560"/>
                    <a:pt x="350" y="571"/>
                  </a:cubicBezTo>
                  <a:cubicBezTo>
                    <a:pt x="357" y="588"/>
                    <a:pt x="360" y="601"/>
                    <a:pt x="360" y="615"/>
                  </a:cubicBezTo>
                  <a:cubicBezTo>
                    <a:pt x="360" y="617"/>
                    <a:pt x="360" y="619"/>
                    <a:pt x="360" y="620"/>
                  </a:cubicBezTo>
                  <a:cubicBezTo>
                    <a:pt x="360" y="631"/>
                    <a:pt x="358" y="642"/>
                    <a:pt x="354" y="654"/>
                  </a:cubicBezTo>
                  <a:cubicBezTo>
                    <a:pt x="353" y="656"/>
                    <a:pt x="352" y="657"/>
                    <a:pt x="351" y="659"/>
                  </a:cubicBezTo>
                  <a:cubicBezTo>
                    <a:pt x="351" y="660"/>
                    <a:pt x="350" y="660"/>
                    <a:pt x="349" y="660"/>
                  </a:cubicBezTo>
                  <a:cubicBezTo>
                    <a:pt x="345" y="661"/>
                    <a:pt x="341" y="660"/>
                    <a:pt x="338" y="660"/>
                  </a:cubicBezTo>
                  <a:cubicBezTo>
                    <a:pt x="335" y="659"/>
                    <a:pt x="331" y="659"/>
                    <a:pt x="328" y="661"/>
                  </a:cubicBezTo>
                  <a:cubicBezTo>
                    <a:pt x="327" y="661"/>
                    <a:pt x="327" y="662"/>
                    <a:pt x="326" y="663"/>
                  </a:cubicBezTo>
                  <a:cubicBezTo>
                    <a:pt x="326" y="665"/>
                    <a:pt x="327" y="666"/>
                    <a:pt x="328" y="667"/>
                  </a:cubicBezTo>
                  <a:cubicBezTo>
                    <a:pt x="330" y="668"/>
                    <a:pt x="333" y="669"/>
                    <a:pt x="336" y="669"/>
                  </a:cubicBezTo>
                  <a:cubicBezTo>
                    <a:pt x="343" y="669"/>
                    <a:pt x="350" y="671"/>
                    <a:pt x="357" y="672"/>
                  </a:cubicBezTo>
                  <a:cubicBezTo>
                    <a:pt x="361" y="673"/>
                    <a:pt x="364" y="674"/>
                    <a:pt x="367" y="675"/>
                  </a:cubicBezTo>
                  <a:cubicBezTo>
                    <a:pt x="371" y="676"/>
                    <a:pt x="375" y="677"/>
                    <a:pt x="378" y="678"/>
                  </a:cubicBezTo>
                  <a:cubicBezTo>
                    <a:pt x="381" y="679"/>
                    <a:pt x="383" y="680"/>
                    <a:pt x="385" y="681"/>
                  </a:cubicBezTo>
                  <a:cubicBezTo>
                    <a:pt x="391" y="683"/>
                    <a:pt x="398" y="686"/>
                    <a:pt x="405" y="690"/>
                  </a:cubicBezTo>
                  <a:cubicBezTo>
                    <a:pt x="411" y="693"/>
                    <a:pt x="415" y="696"/>
                    <a:pt x="418" y="700"/>
                  </a:cubicBezTo>
                  <a:cubicBezTo>
                    <a:pt x="419" y="702"/>
                    <a:pt x="420" y="703"/>
                    <a:pt x="421" y="704"/>
                  </a:cubicBezTo>
                  <a:cubicBezTo>
                    <a:pt x="422" y="707"/>
                    <a:pt x="422" y="710"/>
                    <a:pt x="420" y="713"/>
                  </a:cubicBezTo>
                  <a:cubicBezTo>
                    <a:pt x="419" y="716"/>
                    <a:pt x="417" y="718"/>
                    <a:pt x="414" y="719"/>
                  </a:cubicBezTo>
                  <a:cubicBezTo>
                    <a:pt x="413" y="720"/>
                    <a:pt x="413" y="720"/>
                    <a:pt x="413" y="720"/>
                  </a:cubicBezTo>
                  <a:cubicBezTo>
                    <a:pt x="412" y="718"/>
                    <a:pt x="411" y="717"/>
                    <a:pt x="410" y="716"/>
                  </a:cubicBezTo>
                  <a:cubicBezTo>
                    <a:pt x="409" y="715"/>
                    <a:pt x="409" y="715"/>
                    <a:pt x="409" y="715"/>
                  </a:cubicBezTo>
                  <a:cubicBezTo>
                    <a:pt x="404" y="710"/>
                    <a:pt x="399" y="706"/>
                    <a:pt x="393" y="702"/>
                  </a:cubicBezTo>
                  <a:cubicBezTo>
                    <a:pt x="389" y="700"/>
                    <a:pt x="383" y="697"/>
                    <a:pt x="375" y="697"/>
                  </a:cubicBezTo>
                  <a:cubicBezTo>
                    <a:pt x="375" y="697"/>
                    <a:pt x="374" y="697"/>
                    <a:pt x="374" y="697"/>
                  </a:cubicBezTo>
                  <a:cubicBezTo>
                    <a:pt x="373" y="697"/>
                    <a:pt x="372" y="697"/>
                    <a:pt x="370" y="698"/>
                  </a:cubicBezTo>
                  <a:cubicBezTo>
                    <a:pt x="370" y="698"/>
                    <a:pt x="369" y="699"/>
                    <a:pt x="369" y="701"/>
                  </a:cubicBezTo>
                  <a:cubicBezTo>
                    <a:pt x="368" y="702"/>
                    <a:pt x="369" y="703"/>
                    <a:pt x="370" y="703"/>
                  </a:cubicBezTo>
                  <a:cubicBezTo>
                    <a:pt x="372" y="704"/>
                    <a:pt x="374" y="705"/>
                    <a:pt x="376" y="705"/>
                  </a:cubicBezTo>
                  <a:cubicBezTo>
                    <a:pt x="380" y="706"/>
                    <a:pt x="385" y="709"/>
                    <a:pt x="388" y="711"/>
                  </a:cubicBezTo>
                  <a:cubicBezTo>
                    <a:pt x="394" y="715"/>
                    <a:pt x="398" y="720"/>
                    <a:pt x="402" y="724"/>
                  </a:cubicBezTo>
                  <a:cubicBezTo>
                    <a:pt x="402" y="725"/>
                    <a:pt x="402" y="725"/>
                    <a:pt x="402" y="725"/>
                  </a:cubicBezTo>
                  <a:close/>
                  <a:moveTo>
                    <a:pt x="417" y="660"/>
                  </a:moveTo>
                  <a:cubicBezTo>
                    <a:pt x="417" y="660"/>
                    <a:pt x="416" y="661"/>
                    <a:pt x="416" y="661"/>
                  </a:cubicBezTo>
                  <a:cubicBezTo>
                    <a:pt x="414" y="662"/>
                    <a:pt x="412" y="663"/>
                    <a:pt x="411" y="663"/>
                  </a:cubicBezTo>
                  <a:cubicBezTo>
                    <a:pt x="403" y="666"/>
                    <a:pt x="394" y="668"/>
                    <a:pt x="385" y="670"/>
                  </a:cubicBezTo>
                  <a:cubicBezTo>
                    <a:pt x="384" y="670"/>
                    <a:pt x="383" y="669"/>
                    <a:pt x="381" y="669"/>
                  </a:cubicBezTo>
                  <a:cubicBezTo>
                    <a:pt x="381" y="669"/>
                    <a:pt x="381" y="669"/>
                    <a:pt x="381" y="669"/>
                  </a:cubicBezTo>
                  <a:cubicBezTo>
                    <a:pt x="376" y="668"/>
                    <a:pt x="372" y="666"/>
                    <a:pt x="367" y="665"/>
                  </a:cubicBezTo>
                  <a:cubicBezTo>
                    <a:pt x="363" y="663"/>
                    <a:pt x="363" y="663"/>
                    <a:pt x="363" y="663"/>
                  </a:cubicBezTo>
                  <a:cubicBezTo>
                    <a:pt x="362" y="663"/>
                    <a:pt x="362" y="663"/>
                    <a:pt x="362" y="663"/>
                  </a:cubicBezTo>
                  <a:cubicBezTo>
                    <a:pt x="362" y="663"/>
                    <a:pt x="361" y="662"/>
                    <a:pt x="361" y="662"/>
                  </a:cubicBezTo>
                  <a:cubicBezTo>
                    <a:pt x="361" y="661"/>
                    <a:pt x="362" y="661"/>
                    <a:pt x="362" y="660"/>
                  </a:cubicBezTo>
                  <a:cubicBezTo>
                    <a:pt x="362" y="659"/>
                    <a:pt x="362" y="659"/>
                    <a:pt x="363" y="658"/>
                  </a:cubicBezTo>
                  <a:cubicBezTo>
                    <a:pt x="363" y="657"/>
                    <a:pt x="363" y="655"/>
                    <a:pt x="364" y="654"/>
                  </a:cubicBezTo>
                  <a:cubicBezTo>
                    <a:pt x="365" y="651"/>
                    <a:pt x="366" y="647"/>
                    <a:pt x="367" y="644"/>
                  </a:cubicBezTo>
                  <a:cubicBezTo>
                    <a:pt x="369" y="635"/>
                    <a:pt x="370" y="627"/>
                    <a:pt x="370" y="620"/>
                  </a:cubicBezTo>
                  <a:cubicBezTo>
                    <a:pt x="370" y="619"/>
                    <a:pt x="370" y="618"/>
                    <a:pt x="370" y="617"/>
                  </a:cubicBezTo>
                  <a:cubicBezTo>
                    <a:pt x="371" y="617"/>
                    <a:pt x="371" y="617"/>
                    <a:pt x="371" y="617"/>
                  </a:cubicBezTo>
                  <a:cubicBezTo>
                    <a:pt x="371" y="616"/>
                    <a:pt x="371" y="616"/>
                    <a:pt x="371" y="616"/>
                  </a:cubicBezTo>
                  <a:cubicBezTo>
                    <a:pt x="371" y="616"/>
                    <a:pt x="372" y="616"/>
                    <a:pt x="372" y="616"/>
                  </a:cubicBezTo>
                  <a:cubicBezTo>
                    <a:pt x="381" y="617"/>
                    <a:pt x="392" y="620"/>
                    <a:pt x="403" y="624"/>
                  </a:cubicBezTo>
                  <a:cubicBezTo>
                    <a:pt x="410" y="626"/>
                    <a:pt x="415" y="629"/>
                    <a:pt x="420" y="632"/>
                  </a:cubicBezTo>
                  <a:cubicBezTo>
                    <a:pt x="423" y="634"/>
                    <a:pt x="425" y="636"/>
                    <a:pt x="427" y="638"/>
                  </a:cubicBezTo>
                  <a:cubicBezTo>
                    <a:pt x="428" y="639"/>
                    <a:pt x="429" y="641"/>
                    <a:pt x="430" y="643"/>
                  </a:cubicBezTo>
                  <a:cubicBezTo>
                    <a:pt x="431" y="646"/>
                    <a:pt x="431" y="648"/>
                    <a:pt x="429" y="651"/>
                  </a:cubicBezTo>
                  <a:cubicBezTo>
                    <a:pt x="429" y="652"/>
                    <a:pt x="428" y="652"/>
                    <a:pt x="428" y="652"/>
                  </a:cubicBezTo>
                  <a:cubicBezTo>
                    <a:pt x="428" y="652"/>
                    <a:pt x="427" y="652"/>
                    <a:pt x="427" y="652"/>
                  </a:cubicBezTo>
                  <a:cubicBezTo>
                    <a:pt x="426" y="650"/>
                    <a:pt x="424" y="649"/>
                    <a:pt x="423" y="648"/>
                  </a:cubicBezTo>
                  <a:cubicBezTo>
                    <a:pt x="422" y="647"/>
                    <a:pt x="421" y="646"/>
                    <a:pt x="420" y="645"/>
                  </a:cubicBezTo>
                  <a:cubicBezTo>
                    <a:pt x="416" y="641"/>
                    <a:pt x="412" y="638"/>
                    <a:pt x="406" y="636"/>
                  </a:cubicBezTo>
                  <a:cubicBezTo>
                    <a:pt x="402" y="634"/>
                    <a:pt x="398" y="634"/>
                    <a:pt x="396" y="634"/>
                  </a:cubicBezTo>
                  <a:cubicBezTo>
                    <a:pt x="395" y="634"/>
                    <a:pt x="395" y="634"/>
                    <a:pt x="395" y="634"/>
                  </a:cubicBezTo>
                  <a:cubicBezTo>
                    <a:pt x="395" y="634"/>
                    <a:pt x="395" y="634"/>
                    <a:pt x="395" y="634"/>
                  </a:cubicBezTo>
                  <a:cubicBezTo>
                    <a:pt x="392" y="634"/>
                    <a:pt x="390" y="634"/>
                    <a:pt x="388" y="635"/>
                  </a:cubicBezTo>
                  <a:cubicBezTo>
                    <a:pt x="387" y="636"/>
                    <a:pt x="386" y="637"/>
                    <a:pt x="386" y="638"/>
                  </a:cubicBezTo>
                  <a:cubicBezTo>
                    <a:pt x="386" y="639"/>
                    <a:pt x="387" y="640"/>
                    <a:pt x="388" y="641"/>
                  </a:cubicBezTo>
                  <a:cubicBezTo>
                    <a:pt x="389" y="641"/>
                    <a:pt x="391" y="642"/>
                    <a:pt x="393" y="642"/>
                  </a:cubicBezTo>
                  <a:cubicBezTo>
                    <a:pt x="398" y="644"/>
                    <a:pt x="404" y="646"/>
                    <a:pt x="409" y="650"/>
                  </a:cubicBezTo>
                  <a:cubicBezTo>
                    <a:pt x="411" y="652"/>
                    <a:pt x="414" y="655"/>
                    <a:pt x="416" y="658"/>
                  </a:cubicBezTo>
                  <a:cubicBezTo>
                    <a:pt x="417" y="658"/>
                    <a:pt x="417" y="659"/>
                    <a:pt x="417" y="660"/>
                  </a:cubicBezTo>
                  <a:close/>
                  <a:moveTo>
                    <a:pt x="425" y="37"/>
                  </a:moveTo>
                  <a:cubicBezTo>
                    <a:pt x="425" y="36"/>
                    <a:pt x="427" y="35"/>
                    <a:pt x="428" y="34"/>
                  </a:cubicBezTo>
                  <a:cubicBezTo>
                    <a:pt x="429" y="33"/>
                    <a:pt x="429" y="33"/>
                    <a:pt x="429" y="33"/>
                  </a:cubicBezTo>
                  <a:cubicBezTo>
                    <a:pt x="430" y="32"/>
                    <a:pt x="431" y="32"/>
                    <a:pt x="432" y="31"/>
                  </a:cubicBezTo>
                  <a:cubicBezTo>
                    <a:pt x="437" y="26"/>
                    <a:pt x="443" y="22"/>
                    <a:pt x="452" y="18"/>
                  </a:cubicBezTo>
                  <a:cubicBezTo>
                    <a:pt x="462" y="13"/>
                    <a:pt x="473" y="11"/>
                    <a:pt x="486" y="10"/>
                  </a:cubicBezTo>
                  <a:cubicBezTo>
                    <a:pt x="487" y="10"/>
                    <a:pt x="487" y="10"/>
                    <a:pt x="487" y="10"/>
                  </a:cubicBezTo>
                  <a:cubicBezTo>
                    <a:pt x="492" y="10"/>
                    <a:pt x="497" y="11"/>
                    <a:pt x="502" y="12"/>
                  </a:cubicBezTo>
                  <a:cubicBezTo>
                    <a:pt x="520" y="16"/>
                    <a:pt x="535" y="25"/>
                    <a:pt x="546" y="40"/>
                  </a:cubicBezTo>
                  <a:cubicBezTo>
                    <a:pt x="556" y="53"/>
                    <a:pt x="561" y="68"/>
                    <a:pt x="562" y="86"/>
                  </a:cubicBezTo>
                  <a:cubicBezTo>
                    <a:pt x="562" y="91"/>
                    <a:pt x="561" y="97"/>
                    <a:pt x="560" y="103"/>
                  </a:cubicBezTo>
                  <a:cubicBezTo>
                    <a:pt x="559" y="110"/>
                    <a:pt x="557" y="117"/>
                    <a:pt x="553" y="125"/>
                  </a:cubicBezTo>
                  <a:cubicBezTo>
                    <a:pt x="548" y="137"/>
                    <a:pt x="540" y="148"/>
                    <a:pt x="529" y="158"/>
                  </a:cubicBezTo>
                  <a:cubicBezTo>
                    <a:pt x="527" y="159"/>
                    <a:pt x="527" y="159"/>
                    <a:pt x="526" y="158"/>
                  </a:cubicBezTo>
                  <a:cubicBezTo>
                    <a:pt x="521" y="154"/>
                    <a:pt x="515" y="149"/>
                    <a:pt x="509" y="145"/>
                  </a:cubicBezTo>
                  <a:cubicBezTo>
                    <a:pt x="501" y="140"/>
                    <a:pt x="491" y="134"/>
                    <a:pt x="480" y="129"/>
                  </a:cubicBezTo>
                  <a:cubicBezTo>
                    <a:pt x="478" y="128"/>
                    <a:pt x="477" y="127"/>
                    <a:pt x="477" y="125"/>
                  </a:cubicBezTo>
                  <a:cubicBezTo>
                    <a:pt x="476" y="124"/>
                    <a:pt x="476" y="122"/>
                    <a:pt x="476" y="120"/>
                  </a:cubicBezTo>
                  <a:cubicBezTo>
                    <a:pt x="476" y="119"/>
                    <a:pt x="475" y="118"/>
                    <a:pt x="475" y="118"/>
                  </a:cubicBezTo>
                  <a:cubicBezTo>
                    <a:pt x="472" y="101"/>
                    <a:pt x="466" y="85"/>
                    <a:pt x="456" y="70"/>
                  </a:cubicBezTo>
                  <a:cubicBezTo>
                    <a:pt x="449" y="60"/>
                    <a:pt x="440" y="50"/>
                    <a:pt x="428" y="41"/>
                  </a:cubicBezTo>
                  <a:cubicBezTo>
                    <a:pt x="426" y="39"/>
                    <a:pt x="425" y="38"/>
                    <a:pt x="425" y="37"/>
                  </a:cubicBezTo>
                  <a:close/>
                  <a:moveTo>
                    <a:pt x="317" y="206"/>
                  </a:moveTo>
                  <a:cubicBezTo>
                    <a:pt x="315" y="205"/>
                    <a:pt x="315" y="205"/>
                    <a:pt x="315" y="205"/>
                  </a:cubicBezTo>
                  <a:cubicBezTo>
                    <a:pt x="312" y="203"/>
                    <a:pt x="309" y="200"/>
                    <a:pt x="307" y="198"/>
                  </a:cubicBezTo>
                  <a:cubicBezTo>
                    <a:pt x="296" y="189"/>
                    <a:pt x="289" y="180"/>
                    <a:pt x="283" y="170"/>
                  </a:cubicBezTo>
                  <a:cubicBezTo>
                    <a:pt x="281" y="166"/>
                    <a:pt x="278" y="162"/>
                    <a:pt x="276" y="158"/>
                  </a:cubicBezTo>
                  <a:cubicBezTo>
                    <a:pt x="269" y="144"/>
                    <a:pt x="266" y="128"/>
                    <a:pt x="265" y="111"/>
                  </a:cubicBezTo>
                  <a:cubicBezTo>
                    <a:pt x="265" y="111"/>
                    <a:pt x="265" y="111"/>
                    <a:pt x="265" y="111"/>
                  </a:cubicBezTo>
                  <a:cubicBezTo>
                    <a:pt x="265" y="104"/>
                    <a:pt x="266" y="97"/>
                    <a:pt x="268" y="89"/>
                  </a:cubicBezTo>
                  <a:cubicBezTo>
                    <a:pt x="271" y="74"/>
                    <a:pt x="278" y="61"/>
                    <a:pt x="287" y="51"/>
                  </a:cubicBezTo>
                  <a:cubicBezTo>
                    <a:pt x="288" y="49"/>
                    <a:pt x="290" y="48"/>
                    <a:pt x="292" y="46"/>
                  </a:cubicBezTo>
                  <a:cubicBezTo>
                    <a:pt x="292" y="46"/>
                    <a:pt x="292" y="46"/>
                    <a:pt x="292" y="46"/>
                  </a:cubicBezTo>
                  <a:cubicBezTo>
                    <a:pt x="292" y="45"/>
                    <a:pt x="293" y="45"/>
                    <a:pt x="294" y="45"/>
                  </a:cubicBezTo>
                  <a:cubicBezTo>
                    <a:pt x="294" y="45"/>
                    <a:pt x="295" y="45"/>
                    <a:pt x="295" y="45"/>
                  </a:cubicBezTo>
                  <a:cubicBezTo>
                    <a:pt x="296" y="46"/>
                    <a:pt x="296" y="46"/>
                    <a:pt x="296" y="46"/>
                  </a:cubicBezTo>
                  <a:cubicBezTo>
                    <a:pt x="305" y="51"/>
                    <a:pt x="315" y="57"/>
                    <a:pt x="323" y="65"/>
                  </a:cubicBezTo>
                  <a:cubicBezTo>
                    <a:pt x="326" y="68"/>
                    <a:pt x="329" y="70"/>
                    <a:pt x="331" y="73"/>
                  </a:cubicBezTo>
                  <a:cubicBezTo>
                    <a:pt x="332" y="74"/>
                    <a:pt x="332" y="74"/>
                    <a:pt x="332" y="74"/>
                  </a:cubicBezTo>
                  <a:cubicBezTo>
                    <a:pt x="343" y="85"/>
                    <a:pt x="351" y="98"/>
                    <a:pt x="357" y="112"/>
                  </a:cubicBezTo>
                  <a:cubicBezTo>
                    <a:pt x="360" y="122"/>
                    <a:pt x="362" y="131"/>
                    <a:pt x="362" y="140"/>
                  </a:cubicBezTo>
                  <a:cubicBezTo>
                    <a:pt x="362" y="141"/>
                    <a:pt x="362" y="142"/>
                    <a:pt x="362" y="143"/>
                  </a:cubicBezTo>
                  <a:cubicBezTo>
                    <a:pt x="362" y="145"/>
                    <a:pt x="362" y="145"/>
                    <a:pt x="362" y="145"/>
                  </a:cubicBezTo>
                  <a:cubicBezTo>
                    <a:pt x="362" y="155"/>
                    <a:pt x="359" y="165"/>
                    <a:pt x="353" y="176"/>
                  </a:cubicBezTo>
                  <a:cubicBezTo>
                    <a:pt x="349" y="184"/>
                    <a:pt x="343" y="190"/>
                    <a:pt x="337" y="196"/>
                  </a:cubicBezTo>
                  <a:cubicBezTo>
                    <a:pt x="332" y="200"/>
                    <a:pt x="327" y="203"/>
                    <a:pt x="321" y="206"/>
                  </a:cubicBezTo>
                  <a:cubicBezTo>
                    <a:pt x="320" y="207"/>
                    <a:pt x="318" y="207"/>
                    <a:pt x="317" y="206"/>
                  </a:cubicBezTo>
                  <a:close/>
                  <a:moveTo>
                    <a:pt x="12" y="206"/>
                  </a:moveTo>
                  <a:cubicBezTo>
                    <a:pt x="12" y="206"/>
                    <a:pt x="12" y="206"/>
                    <a:pt x="12" y="206"/>
                  </a:cubicBezTo>
                  <a:cubicBezTo>
                    <a:pt x="12" y="206"/>
                    <a:pt x="12" y="206"/>
                    <a:pt x="12" y="206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88" name="Freeform 281"/>
            <p:cNvSpPr>
              <a:spLocks/>
            </p:cNvSpPr>
            <p:nvPr/>
          </p:nvSpPr>
          <p:spPr bwMode="auto">
            <a:xfrm>
              <a:off x="4157481" y="5602288"/>
              <a:ext cx="233363" cy="103188"/>
            </a:xfrm>
            <a:custGeom>
              <a:avLst/>
              <a:gdLst>
                <a:gd name="T0" fmla="*/ 3 w 89"/>
                <a:gd name="T1" fmla="*/ 28 h 39"/>
                <a:gd name="T2" fmla="*/ 8 w 89"/>
                <a:gd name="T3" fmla="*/ 24 h 39"/>
                <a:gd name="T4" fmla="*/ 26 w 89"/>
                <a:gd name="T5" fmla="*/ 16 h 39"/>
                <a:gd name="T6" fmla="*/ 48 w 89"/>
                <a:gd name="T7" fmla="*/ 8 h 39"/>
                <a:gd name="T8" fmla="*/ 54 w 89"/>
                <a:gd name="T9" fmla="*/ 6 h 39"/>
                <a:gd name="T10" fmla="*/ 70 w 89"/>
                <a:gd name="T11" fmla="*/ 2 h 39"/>
                <a:gd name="T12" fmla="*/ 71 w 89"/>
                <a:gd name="T13" fmla="*/ 2 h 39"/>
                <a:gd name="T14" fmla="*/ 79 w 89"/>
                <a:gd name="T15" fmla="*/ 1 h 39"/>
                <a:gd name="T16" fmla="*/ 83 w 89"/>
                <a:gd name="T17" fmla="*/ 0 h 39"/>
                <a:gd name="T18" fmla="*/ 84 w 89"/>
                <a:gd name="T19" fmla="*/ 0 h 39"/>
                <a:gd name="T20" fmla="*/ 84 w 89"/>
                <a:gd name="T21" fmla="*/ 1 h 39"/>
                <a:gd name="T22" fmla="*/ 87 w 89"/>
                <a:gd name="T23" fmla="*/ 1 h 39"/>
                <a:gd name="T24" fmla="*/ 89 w 89"/>
                <a:gd name="T25" fmla="*/ 3 h 39"/>
                <a:gd name="T26" fmla="*/ 89 w 89"/>
                <a:gd name="T27" fmla="*/ 4 h 39"/>
                <a:gd name="T28" fmla="*/ 88 w 89"/>
                <a:gd name="T29" fmla="*/ 7 h 39"/>
                <a:gd name="T30" fmla="*/ 82 w 89"/>
                <a:gd name="T31" fmla="*/ 9 h 39"/>
                <a:gd name="T32" fmla="*/ 76 w 89"/>
                <a:gd name="T33" fmla="*/ 11 h 39"/>
                <a:gd name="T34" fmla="*/ 64 w 89"/>
                <a:gd name="T35" fmla="*/ 15 h 39"/>
                <a:gd name="T36" fmla="*/ 29 w 89"/>
                <a:gd name="T37" fmla="*/ 29 h 39"/>
                <a:gd name="T38" fmla="*/ 13 w 89"/>
                <a:gd name="T39" fmla="*/ 37 h 39"/>
                <a:gd name="T40" fmla="*/ 7 w 89"/>
                <a:gd name="T41" fmla="*/ 38 h 39"/>
                <a:gd name="T42" fmla="*/ 6 w 89"/>
                <a:gd name="T43" fmla="*/ 39 h 39"/>
                <a:gd name="T44" fmla="*/ 1 w 89"/>
                <a:gd name="T45" fmla="*/ 34 h 39"/>
                <a:gd name="T46" fmla="*/ 2 w 89"/>
                <a:gd name="T47" fmla="*/ 28 h 39"/>
                <a:gd name="T48" fmla="*/ 3 w 89"/>
                <a:gd name="T49" fmla="*/ 28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89" h="39">
                  <a:moveTo>
                    <a:pt x="3" y="28"/>
                  </a:moveTo>
                  <a:cubicBezTo>
                    <a:pt x="4" y="26"/>
                    <a:pt x="6" y="25"/>
                    <a:pt x="8" y="24"/>
                  </a:cubicBezTo>
                  <a:cubicBezTo>
                    <a:pt x="14" y="22"/>
                    <a:pt x="20" y="19"/>
                    <a:pt x="26" y="16"/>
                  </a:cubicBezTo>
                  <a:cubicBezTo>
                    <a:pt x="33" y="13"/>
                    <a:pt x="41" y="11"/>
                    <a:pt x="48" y="8"/>
                  </a:cubicBezTo>
                  <a:cubicBezTo>
                    <a:pt x="50" y="8"/>
                    <a:pt x="52" y="7"/>
                    <a:pt x="54" y="6"/>
                  </a:cubicBezTo>
                  <a:cubicBezTo>
                    <a:pt x="60" y="4"/>
                    <a:pt x="65" y="3"/>
                    <a:pt x="70" y="2"/>
                  </a:cubicBezTo>
                  <a:cubicBezTo>
                    <a:pt x="71" y="2"/>
                    <a:pt x="71" y="2"/>
                    <a:pt x="71" y="2"/>
                  </a:cubicBezTo>
                  <a:cubicBezTo>
                    <a:pt x="73" y="2"/>
                    <a:pt x="76" y="1"/>
                    <a:pt x="79" y="1"/>
                  </a:cubicBezTo>
                  <a:cubicBezTo>
                    <a:pt x="81" y="1"/>
                    <a:pt x="82" y="1"/>
                    <a:pt x="83" y="0"/>
                  </a:cubicBezTo>
                  <a:cubicBezTo>
                    <a:pt x="84" y="0"/>
                    <a:pt x="84" y="0"/>
                    <a:pt x="84" y="0"/>
                  </a:cubicBezTo>
                  <a:cubicBezTo>
                    <a:pt x="84" y="1"/>
                    <a:pt x="84" y="1"/>
                    <a:pt x="84" y="1"/>
                  </a:cubicBezTo>
                  <a:cubicBezTo>
                    <a:pt x="85" y="1"/>
                    <a:pt x="86" y="1"/>
                    <a:pt x="87" y="1"/>
                  </a:cubicBezTo>
                  <a:cubicBezTo>
                    <a:pt x="88" y="1"/>
                    <a:pt x="88" y="2"/>
                    <a:pt x="89" y="3"/>
                  </a:cubicBezTo>
                  <a:cubicBezTo>
                    <a:pt x="89" y="3"/>
                    <a:pt x="89" y="4"/>
                    <a:pt x="89" y="4"/>
                  </a:cubicBezTo>
                  <a:cubicBezTo>
                    <a:pt x="89" y="6"/>
                    <a:pt x="89" y="7"/>
                    <a:pt x="88" y="7"/>
                  </a:cubicBezTo>
                  <a:cubicBezTo>
                    <a:pt x="86" y="8"/>
                    <a:pt x="84" y="9"/>
                    <a:pt x="82" y="9"/>
                  </a:cubicBezTo>
                  <a:cubicBezTo>
                    <a:pt x="80" y="10"/>
                    <a:pt x="78" y="11"/>
                    <a:pt x="76" y="11"/>
                  </a:cubicBezTo>
                  <a:cubicBezTo>
                    <a:pt x="72" y="12"/>
                    <a:pt x="68" y="13"/>
                    <a:pt x="64" y="15"/>
                  </a:cubicBezTo>
                  <a:cubicBezTo>
                    <a:pt x="50" y="20"/>
                    <a:pt x="39" y="25"/>
                    <a:pt x="29" y="29"/>
                  </a:cubicBezTo>
                  <a:cubicBezTo>
                    <a:pt x="24" y="32"/>
                    <a:pt x="18" y="35"/>
                    <a:pt x="13" y="37"/>
                  </a:cubicBezTo>
                  <a:cubicBezTo>
                    <a:pt x="11" y="38"/>
                    <a:pt x="9" y="38"/>
                    <a:pt x="7" y="38"/>
                  </a:cubicBezTo>
                  <a:cubicBezTo>
                    <a:pt x="6" y="39"/>
                    <a:pt x="6" y="39"/>
                    <a:pt x="6" y="39"/>
                  </a:cubicBezTo>
                  <a:cubicBezTo>
                    <a:pt x="4" y="39"/>
                    <a:pt x="2" y="37"/>
                    <a:pt x="1" y="34"/>
                  </a:cubicBezTo>
                  <a:cubicBezTo>
                    <a:pt x="0" y="32"/>
                    <a:pt x="0" y="29"/>
                    <a:pt x="2" y="28"/>
                  </a:cubicBezTo>
                  <a:lnTo>
                    <a:pt x="3" y="28"/>
                  </a:ln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89" name="Freeform 282"/>
            <p:cNvSpPr>
              <a:spLocks/>
            </p:cNvSpPr>
            <p:nvPr/>
          </p:nvSpPr>
          <p:spPr bwMode="auto">
            <a:xfrm>
              <a:off x="4213044" y="5649913"/>
              <a:ext cx="212725" cy="125413"/>
            </a:xfrm>
            <a:custGeom>
              <a:avLst/>
              <a:gdLst>
                <a:gd name="T0" fmla="*/ 0 w 81"/>
                <a:gd name="T1" fmla="*/ 40 h 47"/>
                <a:gd name="T2" fmla="*/ 1 w 81"/>
                <a:gd name="T3" fmla="*/ 38 h 47"/>
                <a:gd name="T4" fmla="*/ 6 w 81"/>
                <a:gd name="T5" fmla="*/ 34 h 47"/>
                <a:gd name="T6" fmla="*/ 50 w 81"/>
                <a:gd name="T7" fmla="*/ 10 h 47"/>
                <a:gd name="T8" fmla="*/ 74 w 81"/>
                <a:gd name="T9" fmla="*/ 1 h 47"/>
                <a:gd name="T10" fmla="*/ 77 w 81"/>
                <a:gd name="T11" fmla="*/ 0 h 47"/>
                <a:gd name="T12" fmla="*/ 78 w 81"/>
                <a:gd name="T13" fmla="*/ 0 h 47"/>
                <a:gd name="T14" fmla="*/ 80 w 81"/>
                <a:gd name="T15" fmla="*/ 1 h 47"/>
                <a:gd name="T16" fmla="*/ 81 w 81"/>
                <a:gd name="T17" fmla="*/ 3 h 47"/>
                <a:gd name="T18" fmla="*/ 80 w 81"/>
                <a:gd name="T19" fmla="*/ 6 h 47"/>
                <a:gd name="T20" fmla="*/ 73 w 81"/>
                <a:gd name="T21" fmla="*/ 10 h 47"/>
                <a:gd name="T22" fmla="*/ 32 w 81"/>
                <a:gd name="T23" fmla="*/ 31 h 47"/>
                <a:gd name="T24" fmla="*/ 25 w 81"/>
                <a:gd name="T25" fmla="*/ 36 h 47"/>
                <a:gd name="T26" fmla="*/ 16 w 81"/>
                <a:gd name="T27" fmla="*/ 42 h 47"/>
                <a:gd name="T28" fmla="*/ 8 w 81"/>
                <a:gd name="T29" fmla="*/ 46 h 47"/>
                <a:gd name="T30" fmla="*/ 6 w 81"/>
                <a:gd name="T31" fmla="*/ 47 h 47"/>
                <a:gd name="T32" fmla="*/ 3 w 81"/>
                <a:gd name="T33" fmla="*/ 46 h 47"/>
                <a:gd name="T34" fmla="*/ 0 w 81"/>
                <a:gd name="T35" fmla="*/ 41 h 47"/>
                <a:gd name="T36" fmla="*/ 0 w 81"/>
                <a:gd name="T37" fmla="*/ 40 h 47"/>
                <a:gd name="T38" fmla="*/ 0 w 81"/>
                <a:gd name="T39" fmla="*/ 4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81" h="47">
                  <a:moveTo>
                    <a:pt x="0" y="40"/>
                  </a:moveTo>
                  <a:cubicBezTo>
                    <a:pt x="0" y="39"/>
                    <a:pt x="1" y="38"/>
                    <a:pt x="1" y="38"/>
                  </a:cubicBezTo>
                  <a:cubicBezTo>
                    <a:pt x="3" y="36"/>
                    <a:pt x="4" y="35"/>
                    <a:pt x="6" y="34"/>
                  </a:cubicBezTo>
                  <a:cubicBezTo>
                    <a:pt x="23" y="23"/>
                    <a:pt x="36" y="16"/>
                    <a:pt x="50" y="10"/>
                  </a:cubicBezTo>
                  <a:cubicBezTo>
                    <a:pt x="58" y="6"/>
                    <a:pt x="66" y="3"/>
                    <a:pt x="74" y="1"/>
                  </a:cubicBezTo>
                  <a:cubicBezTo>
                    <a:pt x="75" y="0"/>
                    <a:pt x="76" y="0"/>
                    <a:pt x="77" y="0"/>
                  </a:cubicBezTo>
                  <a:cubicBezTo>
                    <a:pt x="78" y="0"/>
                    <a:pt x="78" y="0"/>
                    <a:pt x="78" y="0"/>
                  </a:cubicBezTo>
                  <a:cubicBezTo>
                    <a:pt x="79" y="0"/>
                    <a:pt x="79" y="1"/>
                    <a:pt x="80" y="1"/>
                  </a:cubicBezTo>
                  <a:cubicBezTo>
                    <a:pt x="80" y="2"/>
                    <a:pt x="81" y="2"/>
                    <a:pt x="81" y="3"/>
                  </a:cubicBezTo>
                  <a:cubicBezTo>
                    <a:pt x="81" y="4"/>
                    <a:pt x="81" y="6"/>
                    <a:pt x="80" y="6"/>
                  </a:cubicBezTo>
                  <a:cubicBezTo>
                    <a:pt x="78" y="7"/>
                    <a:pt x="76" y="9"/>
                    <a:pt x="73" y="10"/>
                  </a:cubicBezTo>
                  <a:cubicBezTo>
                    <a:pt x="61" y="15"/>
                    <a:pt x="47" y="22"/>
                    <a:pt x="32" y="31"/>
                  </a:cubicBezTo>
                  <a:cubicBezTo>
                    <a:pt x="30" y="33"/>
                    <a:pt x="27" y="35"/>
                    <a:pt x="25" y="36"/>
                  </a:cubicBezTo>
                  <a:cubicBezTo>
                    <a:pt x="22" y="38"/>
                    <a:pt x="19" y="40"/>
                    <a:pt x="16" y="42"/>
                  </a:cubicBezTo>
                  <a:cubicBezTo>
                    <a:pt x="13" y="43"/>
                    <a:pt x="10" y="45"/>
                    <a:pt x="8" y="46"/>
                  </a:cubicBezTo>
                  <a:cubicBezTo>
                    <a:pt x="7" y="47"/>
                    <a:pt x="6" y="47"/>
                    <a:pt x="6" y="47"/>
                  </a:cubicBezTo>
                  <a:cubicBezTo>
                    <a:pt x="5" y="47"/>
                    <a:pt x="4" y="46"/>
                    <a:pt x="3" y="46"/>
                  </a:cubicBezTo>
                  <a:cubicBezTo>
                    <a:pt x="1" y="45"/>
                    <a:pt x="0" y="43"/>
                    <a:pt x="0" y="41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0" y="40"/>
                    <a:pt x="0" y="40"/>
                    <a:pt x="0" y="40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90" name="Freeform 283"/>
            <p:cNvSpPr>
              <a:spLocks/>
            </p:cNvSpPr>
            <p:nvPr/>
          </p:nvSpPr>
          <p:spPr bwMode="auto">
            <a:xfrm>
              <a:off x="4336869" y="5451475"/>
              <a:ext cx="76200" cy="74613"/>
            </a:xfrm>
            <a:custGeom>
              <a:avLst/>
              <a:gdLst>
                <a:gd name="T0" fmla="*/ 15 w 29"/>
                <a:gd name="T1" fmla="*/ 28 h 28"/>
                <a:gd name="T2" fmla="*/ 15 w 29"/>
                <a:gd name="T3" fmla="*/ 28 h 28"/>
                <a:gd name="T4" fmla="*/ 14 w 29"/>
                <a:gd name="T5" fmla="*/ 28 h 28"/>
                <a:gd name="T6" fmla="*/ 0 w 29"/>
                <a:gd name="T7" fmla="*/ 15 h 28"/>
                <a:gd name="T8" fmla="*/ 4 w 29"/>
                <a:gd name="T9" fmla="*/ 5 h 28"/>
                <a:gd name="T10" fmla="*/ 14 w 29"/>
                <a:gd name="T11" fmla="*/ 0 h 28"/>
                <a:gd name="T12" fmla="*/ 14 w 29"/>
                <a:gd name="T13" fmla="*/ 0 h 28"/>
                <a:gd name="T14" fmla="*/ 28 w 29"/>
                <a:gd name="T15" fmla="*/ 14 h 28"/>
                <a:gd name="T16" fmla="*/ 24 w 29"/>
                <a:gd name="T17" fmla="*/ 24 h 28"/>
                <a:gd name="T18" fmla="*/ 15 w 29"/>
                <a:gd name="T19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" h="28">
                  <a:moveTo>
                    <a:pt x="15" y="28"/>
                  </a:moveTo>
                  <a:cubicBezTo>
                    <a:pt x="15" y="28"/>
                    <a:pt x="15" y="28"/>
                    <a:pt x="15" y="28"/>
                  </a:cubicBezTo>
                  <a:cubicBezTo>
                    <a:pt x="14" y="28"/>
                    <a:pt x="14" y="28"/>
                    <a:pt x="14" y="28"/>
                  </a:cubicBezTo>
                  <a:cubicBezTo>
                    <a:pt x="7" y="28"/>
                    <a:pt x="1" y="22"/>
                    <a:pt x="0" y="15"/>
                  </a:cubicBezTo>
                  <a:cubicBezTo>
                    <a:pt x="0" y="11"/>
                    <a:pt x="2" y="7"/>
                    <a:pt x="4" y="5"/>
                  </a:cubicBezTo>
                  <a:cubicBezTo>
                    <a:pt x="7" y="2"/>
                    <a:pt x="10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22" y="0"/>
                    <a:pt x="28" y="6"/>
                    <a:pt x="28" y="14"/>
                  </a:cubicBezTo>
                  <a:cubicBezTo>
                    <a:pt x="29" y="18"/>
                    <a:pt x="27" y="22"/>
                    <a:pt x="24" y="24"/>
                  </a:cubicBezTo>
                  <a:cubicBezTo>
                    <a:pt x="22" y="27"/>
                    <a:pt x="18" y="28"/>
                    <a:pt x="15" y="28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91" name="Freeform 284"/>
            <p:cNvSpPr>
              <a:spLocks noEditPoints="1"/>
            </p:cNvSpPr>
            <p:nvPr/>
          </p:nvSpPr>
          <p:spPr bwMode="auto">
            <a:xfrm>
              <a:off x="3898719" y="6388100"/>
              <a:ext cx="39688" cy="55563"/>
            </a:xfrm>
            <a:custGeom>
              <a:avLst/>
              <a:gdLst>
                <a:gd name="T0" fmla="*/ 7 w 15"/>
                <a:gd name="T1" fmla="*/ 2 h 21"/>
                <a:gd name="T2" fmla="*/ 5 w 15"/>
                <a:gd name="T3" fmla="*/ 0 h 21"/>
                <a:gd name="T4" fmla="*/ 2 w 15"/>
                <a:gd name="T5" fmla="*/ 0 h 21"/>
                <a:gd name="T6" fmla="*/ 0 w 15"/>
                <a:gd name="T7" fmla="*/ 4 h 21"/>
                <a:gd name="T8" fmla="*/ 0 w 15"/>
                <a:gd name="T9" fmla="*/ 4 h 21"/>
                <a:gd name="T10" fmla="*/ 0 w 15"/>
                <a:gd name="T11" fmla="*/ 6 h 21"/>
                <a:gd name="T12" fmla="*/ 7 w 15"/>
                <a:gd name="T13" fmla="*/ 19 h 21"/>
                <a:gd name="T14" fmla="*/ 7 w 15"/>
                <a:gd name="T15" fmla="*/ 20 h 21"/>
                <a:gd name="T16" fmla="*/ 8 w 15"/>
                <a:gd name="T17" fmla="*/ 20 h 21"/>
                <a:gd name="T18" fmla="*/ 11 w 15"/>
                <a:gd name="T19" fmla="*/ 21 h 21"/>
                <a:gd name="T20" fmla="*/ 13 w 15"/>
                <a:gd name="T21" fmla="*/ 21 h 21"/>
                <a:gd name="T22" fmla="*/ 15 w 15"/>
                <a:gd name="T23" fmla="*/ 17 h 21"/>
                <a:gd name="T24" fmla="*/ 15 w 15"/>
                <a:gd name="T25" fmla="*/ 16 h 21"/>
                <a:gd name="T26" fmla="*/ 15 w 15"/>
                <a:gd name="T27" fmla="*/ 15 h 21"/>
                <a:gd name="T28" fmla="*/ 7 w 15"/>
                <a:gd name="T29" fmla="*/ 2 h 21"/>
                <a:gd name="T30" fmla="*/ 1 w 15"/>
                <a:gd name="T31" fmla="*/ 4 h 21"/>
                <a:gd name="T32" fmla="*/ 1 w 15"/>
                <a:gd name="T33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5" h="21">
                  <a:moveTo>
                    <a:pt x="7" y="2"/>
                  </a:moveTo>
                  <a:cubicBezTo>
                    <a:pt x="7" y="1"/>
                    <a:pt x="6" y="0"/>
                    <a:pt x="5" y="0"/>
                  </a:cubicBezTo>
                  <a:cubicBezTo>
                    <a:pt x="4" y="0"/>
                    <a:pt x="3" y="0"/>
                    <a:pt x="2" y="0"/>
                  </a:cubicBezTo>
                  <a:cubicBezTo>
                    <a:pt x="1" y="0"/>
                    <a:pt x="0" y="2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2" y="10"/>
                    <a:pt x="4" y="14"/>
                    <a:pt x="7" y="19"/>
                  </a:cubicBezTo>
                  <a:cubicBezTo>
                    <a:pt x="7" y="19"/>
                    <a:pt x="7" y="19"/>
                    <a:pt x="7" y="20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8" y="21"/>
                    <a:pt x="9" y="21"/>
                    <a:pt x="11" y="21"/>
                  </a:cubicBezTo>
                  <a:cubicBezTo>
                    <a:pt x="11" y="21"/>
                    <a:pt x="12" y="21"/>
                    <a:pt x="13" y="21"/>
                  </a:cubicBezTo>
                  <a:cubicBezTo>
                    <a:pt x="14" y="20"/>
                    <a:pt x="15" y="18"/>
                    <a:pt x="15" y="17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5" y="16"/>
                    <a:pt x="15" y="15"/>
                    <a:pt x="15" y="15"/>
                  </a:cubicBezTo>
                  <a:cubicBezTo>
                    <a:pt x="13" y="10"/>
                    <a:pt x="10" y="6"/>
                    <a:pt x="7" y="2"/>
                  </a:cubicBezTo>
                  <a:close/>
                  <a:moveTo>
                    <a:pt x="1" y="4"/>
                  </a:moveTo>
                  <a:cubicBezTo>
                    <a:pt x="1" y="4"/>
                    <a:pt x="1" y="4"/>
                    <a:pt x="1" y="4"/>
                  </a:cubicBezTo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92" name="Freeform 285"/>
            <p:cNvSpPr>
              <a:spLocks/>
            </p:cNvSpPr>
            <p:nvPr/>
          </p:nvSpPr>
          <p:spPr bwMode="auto">
            <a:xfrm>
              <a:off x="3954281" y="6415088"/>
              <a:ext cx="39688" cy="60325"/>
            </a:xfrm>
            <a:custGeom>
              <a:avLst/>
              <a:gdLst>
                <a:gd name="T0" fmla="*/ 5 w 15"/>
                <a:gd name="T1" fmla="*/ 0 h 23"/>
                <a:gd name="T2" fmla="*/ 9 w 15"/>
                <a:gd name="T3" fmla="*/ 4 h 23"/>
                <a:gd name="T4" fmla="*/ 15 w 15"/>
                <a:gd name="T5" fmla="*/ 17 h 23"/>
                <a:gd name="T6" fmla="*/ 15 w 15"/>
                <a:gd name="T7" fmla="*/ 19 h 23"/>
                <a:gd name="T8" fmla="*/ 13 w 15"/>
                <a:gd name="T9" fmla="*/ 23 h 23"/>
                <a:gd name="T10" fmla="*/ 11 w 15"/>
                <a:gd name="T11" fmla="*/ 23 h 23"/>
                <a:gd name="T12" fmla="*/ 8 w 15"/>
                <a:gd name="T13" fmla="*/ 22 h 23"/>
                <a:gd name="T14" fmla="*/ 8 w 15"/>
                <a:gd name="T15" fmla="*/ 22 h 23"/>
                <a:gd name="T16" fmla="*/ 6 w 15"/>
                <a:gd name="T17" fmla="*/ 20 h 23"/>
                <a:gd name="T18" fmla="*/ 1 w 15"/>
                <a:gd name="T19" fmla="*/ 6 h 23"/>
                <a:gd name="T20" fmla="*/ 0 w 15"/>
                <a:gd name="T21" fmla="*/ 4 h 23"/>
                <a:gd name="T22" fmla="*/ 0 w 15"/>
                <a:gd name="T23" fmla="*/ 4 h 23"/>
                <a:gd name="T24" fmla="*/ 2 w 15"/>
                <a:gd name="T25" fmla="*/ 1 h 23"/>
                <a:gd name="T26" fmla="*/ 5 w 15"/>
                <a:gd name="T27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5" h="23">
                  <a:moveTo>
                    <a:pt x="5" y="0"/>
                  </a:moveTo>
                  <a:cubicBezTo>
                    <a:pt x="7" y="1"/>
                    <a:pt x="8" y="2"/>
                    <a:pt x="9" y="4"/>
                  </a:cubicBezTo>
                  <a:cubicBezTo>
                    <a:pt x="12" y="8"/>
                    <a:pt x="13" y="12"/>
                    <a:pt x="15" y="17"/>
                  </a:cubicBezTo>
                  <a:cubicBezTo>
                    <a:pt x="15" y="18"/>
                    <a:pt x="15" y="19"/>
                    <a:pt x="15" y="19"/>
                  </a:cubicBezTo>
                  <a:cubicBezTo>
                    <a:pt x="15" y="21"/>
                    <a:pt x="14" y="22"/>
                    <a:pt x="13" y="23"/>
                  </a:cubicBezTo>
                  <a:cubicBezTo>
                    <a:pt x="12" y="23"/>
                    <a:pt x="11" y="23"/>
                    <a:pt x="11" y="23"/>
                  </a:cubicBezTo>
                  <a:cubicBezTo>
                    <a:pt x="10" y="23"/>
                    <a:pt x="8" y="23"/>
                    <a:pt x="8" y="22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7" y="21"/>
                    <a:pt x="7" y="20"/>
                    <a:pt x="6" y="20"/>
                  </a:cubicBezTo>
                  <a:cubicBezTo>
                    <a:pt x="4" y="15"/>
                    <a:pt x="3" y="10"/>
                    <a:pt x="1" y="6"/>
                  </a:cubicBezTo>
                  <a:cubicBezTo>
                    <a:pt x="1" y="5"/>
                    <a:pt x="0" y="5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1" y="2"/>
                    <a:pt x="2" y="1"/>
                  </a:cubicBezTo>
                  <a:cubicBezTo>
                    <a:pt x="3" y="0"/>
                    <a:pt x="4" y="0"/>
                    <a:pt x="5" y="0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93" name="Freeform 286"/>
            <p:cNvSpPr>
              <a:spLocks/>
            </p:cNvSpPr>
            <p:nvPr/>
          </p:nvSpPr>
          <p:spPr bwMode="auto">
            <a:xfrm>
              <a:off x="4165419" y="5100638"/>
              <a:ext cx="41275" cy="50800"/>
            </a:xfrm>
            <a:custGeom>
              <a:avLst/>
              <a:gdLst>
                <a:gd name="T0" fmla="*/ 4 w 16"/>
                <a:gd name="T1" fmla="*/ 0 h 19"/>
                <a:gd name="T2" fmla="*/ 8 w 16"/>
                <a:gd name="T3" fmla="*/ 3 h 19"/>
                <a:gd name="T4" fmla="*/ 15 w 16"/>
                <a:gd name="T5" fmla="*/ 11 h 19"/>
                <a:gd name="T6" fmla="*/ 16 w 16"/>
                <a:gd name="T7" fmla="*/ 15 h 19"/>
                <a:gd name="T8" fmla="*/ 15 w 16"/>
                <a:gd name="T9" fmla="*/ 18 h 19"/>
                <a:gd name="T10" fmla="*/ 12 w 16"/>
                <a:gd name="T11" fmla="*/ 19 h 19"/>
                <a:gd name="T12" fmla="*/ 11 w 16"/>
                <a:gd name="T13" fmla="*/ 19 h 19"/>
                <a:gd name="T14" fmla="*/ 8 w 16"/>
                <a:gd name="T15" fmla="*/ 17 h 19"/>
                <a:gd name="T16" fmla="*/ 1 w 16"/>
                <a:gd name="T17" fmla="*/ 6 h 19"/>
                <a:gd name="T18" fmla="*/ 0 w 16"/>
                <a:gd name="T19" fmla="*/ 5 h 19"/>
                <a:gd name="T20" fmla="*/ 0 w 16"/>
                <a:gd name="T21" fmla="*/ 4 h 19"/>
                <a:gd name="T22" fmla="*/ 1 w 16"/>
                <a:gd name="T23" fmla="*/ 1 h 19"/>
                <a:gd name="T24" fmla="*/ 4 w 16"/>
                <a:gd name="T25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6" h="19">
                  <a:moveTo>
                    <a:pt x="4" y="0"/>
                  </a:moveTo>
                  <a:cubicBezTo>
                    <a:pt x="6" y="1"/>
                    <a:pt x="7" y="1"/>
                    <a:pt x="8" y="3"/>
                  </a:cubicBezTo>
                  <a:cubicBezTo>
                    <a:pt x="11" y="5"/>
                    <a:pt x="13" y="9"/>
                    <a:pt x="15" y="11"/>
                  </a:cubicBezTo>
                  <a:cubicBezTo>
                    <a:pt x="16" y="12"/>
                    <a:pt x="16" y="14"/>
                    <a:pt x="16" y="15"/>
                  </a:cubicBezTo>
                  <a:cubicBezTo>
                    <a:pt x="16" y="16"/>
                    <a:pt x="16" y="18"/>
                    <a:pt x="15" y="18"/>
                  </a:cubicBezTo>
                  <a:cubicBezTo>
                    <a:pt x="14" y="19"/>
                    <a:pt x="13" y="19"/>
                    <a:pt x="12" y="19"/>
                  </a:cubicBezTo>
                  <a:cubicBezTo>
                    <a:pt x="12" y="19"/>
                    <a:pt x="11" y="19"/>
                    <a:pt x="11" y="19"/>
                  </a:cubicBezTo>
                  <a:cubicBezTo>
                    <a:pt x="10" y="19"/>
                    <a:pt x="9" y="18"/>
                    <a:pt x="8" y="17"/>
                  </a:cubicBezTo>
                  <a:cubicBezTo>
                    <a:pt x="6" y="14"/>
                    <a:pt x="3" y="10"/>
                    <a:pt x="1" y="6"/>
                  </a:cubicBezTo>
                  <a:cubicBezTo>
                    <a:pt x="0" y="6"/>
                    <a:pt x="0" y="5"/>
                    <a:pt x="0" y="5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2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94" name="Freeform 287"/>
            <p:cNvSpPr>
              <a:spLocks/>
            </p:cNvSpPr>
            <p:nvPr/>
          </p:nvSpPr>
          <p:spPr bwMode="auto">
            <a:xfrm>
              <a:off x="3911419" y="6343650"/>
              <a:ext cx="46038" cy="52388"/>
            </a:xfrm>
            <a:custGeom>
              <a:avLst/>
              <a:gdLst>
                <a:gd name="T0" fmla="*/ 13 w 17"/>
                <a:gd name="T1" fmla="*/ 20 h 20"/>
                <a:gd name="T2" fmla="*/ 10 w 17"/>
                <a:gd name="T3" fmla="*/ 18 h 20"/>
                <a:gd name="T4" fmla="*/ 1 w 17"/>
                <a:gd name="T5" fmla="*/ 7 h 20"/>
                <a:gd name="T6" fmla="*/ 1 w 17"/>
                <a:gd name="T7" fmla="*/ 5 h 20"/>
                <a:gd name="T8" fmla="*/ 1 w 17"/>
                <a:gd name="T9" fmla="*/ 5 h 20"/>
                <a:gd name="T10" fmla="*/ 1 w 17"/>
                <a:gd name="T11" fmla="*/ 4 h 20"/>
                <a:gd name="T12" fmla="*/ 2 w 17"/>
                <a:gd name="T13" fmla="*/ 1 h 20"/>
                <a:gd name="T14" fmla="*/ 5 w 17"/>
                <a:gd name="T15" fmla="*/ 1 h 20"/>
                <a:gd name="T16" fmla="*/ 5 w 17"/>
                <a:gd name="T17" fmla="*/ 1 h 20"/>
                <a:gd name="T18" fmla="*/ 7 w 17"/>
                <a:gd name="T19" fmla="*/ 2 h 20"/>
                <a:gd name="T20" fmla="*/ 15 w 17"/>
                <a:gd name="T21" fmla="*/ 10 h 20"/>
                <a:gd name="T22" fmla="*/ 16 w 17"/>
                <a:gd name="T23" fmla="*/ 13 h 20"/>
                <a:gd name="T24" fmla="*/ 17 w 17"/>
                <a:gd name="T25" fmla="*/ 14 h 20"/>
                <a:gd name="T26" fmla="*/ 16 w 17"/>
                <a:gd name="T27" fmla="*/ 18 h 20"/>
                <a:gd name="T28" fmla="*/ 13 w 17"/>
                <a:gd name="T29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7" h="20">
                  <a:moveTo>
                    <a:pt x="13" y="20"/>
                  </a:moveTo>
                  <a:cubicBezTo>
                    <a:pt x="11" y="20"/>
                    <a:pt x="10" y="19"/>
                    <a:pt x="10" y="18"/>
                  </a:cubicBezTo>
                  <a:cubicBezTo>
                    <a:pt x="7" y="15"/>
                    <a:pt x="4" y="11"/>
                    <a:pt x="1" y="7"/>
                  </a:cubicBezTo>
                  <a:cubicBezTo>
                    <a:pt x="1" y="6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3"/>
                    <a:pt x="1" y="2"/>
                    <a:pt x="2" y="1"/>
                  </a:cubicBezTo>
                  <a:cubicBezTo>
                    <a:pt x="3" y="1"/>
                    <a:pt x="4" y="0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6" y="1"/>
                    <a:pt x="6" y="1"/>
                    <a:pt x="7" y="2"/>
                  </a:cubicBezTo>
                  <a:cubicBezTo>
                    <a:pt x="10" y="5"/>
                    <a:pt x="12" y="8"/>
                    <a:pt x="15" y="10"/>
                  </a:cubicBezTo>
                  <a:cubicBezTo>
                    <a:pt x="15" y="11"/>
                    <a:pt x="16" y="12"/>
                    <a:pt x="16" y="13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17" y="15"/>
                    <a:pt x="17" y="16"/>
                    <a:pt x="16" y="18"/>
                  </a:cubicBezTo>
                  <a:cubicBezTo>
                    <a:pt x="15" y="19"/>
                    <a:pt x="14" y="20"/>
                    <a:pt x="13" y="20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95" name="Freeform 288"/>
            <p:cNvSpPr>
              <a:spLocks/>
            </p:cNvSpPr>
            <p:nvPr/>
          </p:nvSpPr>
          <p:spPr bwMode="auto">
            <a:xfrm>
              <a:off x="4225744" y="5121275"/>
              <a:ext cx="36513" cy="50800"/>
            </a:xfrm>
            <a:custGeom>
              <a:avLst/>
              <a:gdLst>
                <a:gd name="T0" fmla="*/ 10 w 14"/>
                <a:gd name="T1" fmla="*/ 19 h 19"/>
                <a:gd name="T2" fmla="*/ 8 w 14"/>
                <a:gd name="T3" fmla="*/ 19 h 19"/>
                <a:gd name="T4" fmla="*/ 7 w 14"/>
                <a:gd name="T5" fmla="*/ 18 h 19"/>
                <a:gd name="T6" fmla="*/ 6 w 14"/>
                <a:gd name="T7" fmla="*/ 17 h 19"/>
                <a:gd name="T8" fmla="*/ 0 w 14"/>
                <a:gd name="T9" fmla="*/ 5 h 19"/>
                <a:gd name="T10" fmla="*/ 0 w 14"/>
                <a:gd name="T11" fmla="*/ 4 h 19"/>
                <a:gd name="T12" fmla="*/ 0 w 14"/>
                <a:gd name="T13" fmla="*/ 3 h 19"/>
                <a:gd name="T14" fmla="*/ 2 w 14"/>
                <a:gd name="T15" fmla="*/ 1 h 19"/>
                <a:gd name="T16" fmla="*/ 4 w 14"/>
                <a:gd name="T17" fmla="*/ 0 h 19"/>
                <a:gd name="T18" fmla="*/ 5 w 14"/>
                <a:gd name="T19" fmla="*/ 1 h 19"/>
                <a:gd name="T20" fmla="*/ 6 w 14"/>
                <a:gd name="T21" fmla="*/ 1 h 19"/>
                <a:gd name="T22" fmla="*/ 14 w 14"/>
                <a:gd name="T23" fmla="*/ 15 h 19"/>
                <a:gd name="T24" fmla="*/ 13 w 14"/>
                <a:gd name="T25" fmla="*/ 19 h 19"/>
                <a:gd name="T26" fmla="*/ 10 w 14"/>
                <a:gd name="T27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4" h="19">
                  <a:moveTo>
                    <a:pt x="10" y="19"/>
                  </a:moveTo>
                  <a:cubicBezTo>
                    <a:pt x="9" y="19"/>
                    <a:pt x="8" y="19"/>
                    <a:pt x="8" y="19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6" y="17"/>
                  </a:cubicBezTo>
                  <a:cubicBezTo>
                    <a:pt x="4" y="13"/>
                    <a:pt x="2" y="9"/>
                    <a:pt x="0" y="5"/>
                  </a:cubicBezTo>
                  <a:cubicBezTo>
                    <a:pt x="0" y="5"/>
                    <a:pt x="0" y="4"/>
                    <a:pt x="0" y="4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1" y="1"/>
                    <a:pt x="2" y="1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6" y="1"/>
                    <a:pt x="6" y="1"/>
                  </a:cubicBezTo>
                  <a:cubicBezTo>
                    <a:pt x="10" y="5"/>
                    <a:pt x="12" y="10"/>
                    <a:pt x="14" y="15"/>
                  </a:cubicBezTo>
                  <a:cubicBezTo>
                    <a:pt x="14" y="16"/>
                    <a:pt x="14" y="18"/>
                    <a:pt x="13" y="19"/>
                  </a:cubicBezTo>
                  <a:cubicBezTo>
                    <a:pt x="12" y="19"/>
                    <a:pt x="11" y="19"/>
                    <a:pt x="10" y="19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96" name="Freeform 289"/>
            <p:cNvSpPr>
              <a:spLocks/>
            </p:cNvSpPr>
            <p:nvPr/>
          </p:nvSpPr>
          <p:spPr bwMode="auto">
            <a:xfrm>
              <a:off x="4170181" y="5053013"/>
              <a:ext cx="47625" cy="44450"/>
            </a:xfrm>
            <a:custGeom>
              <a:avLst/>
              <a:gdLst>
                <a:gd name="T0" fmla="*/ 13 w 18"/>
                <a:gd name="T1" fmla="*/ 17 h 17"/>
                <a:gd name="T2" fmla="*/ 11 w 18"/>
                <a:gd name="T3" fmla="*/ 16 h 17"/>
                <a:gd name="T4" fmla="*/ 10 w 18"/>
                <a:gd name="T5" fmla="*/ 16 h 17"/>
                <a:gd name="T6" fmla="*/ 9 w 18"/>
                <a:gd name="T7" fmla="*/ 15 h 17"/>
                <a:gd name="T8" fmla="*/ 1 w 18"/>
                <a:gd name="T9" fmla="*/ 5 h 17"/>
                <a:gd name="T10" fmla="*/ 1 w 18"/>
                <a:gd name="T11" fmla="*/ 4 h 17"/>
                <a:gd name="T12" fmla="*/ 0 w 18"/>
                <a:gd name="T13" fmla="*/ 3 h 17"/>
                <a:gd name="T14" fmla="*/ 0 w 18"/>
                <a:gd name="T15" fmla="*/ 3 h 17"/>
                <a:gd name="T16" fmla="*/ 1 w 18"/>
                <a:gd name="T17" fmla="*/ 1 h 17"/>
                <a:gd name="T18" fmla="*/ 3 w 18"/>
                <a:gd name="T19" fmla="*/ 0 h 17"/>
                <a:gd name="T20" fmla="*/ 4 w 18"/>
                <a:gd name="T21" fmla="*/ 0 h 17"/>
                <a:gd name="T22" fmla="*/ 7 w 18"/>
                <a:gd name="T23" fmla="*/ 1 h 17"/>
                <a:gd name="T24" fmla="*/ 17 w 18"/>
                <a:gd name="T25" fmla="*/ 10 h 17"/>
                <a:gd name="T26" fmla="*/ 16 w 18"/>
                <a:gd name="T27" fmla="*/ 15 h 17"/>
                <a:gd name="T28" fmla="*/ 13 w 18"/>
                <a:gd name="T29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8" h="17">
                  <a:moveTo>
                    <a:pt x="13" y="17"/>
                  </a:moveTo>
                  <a:cubicBezTo>
                    <a:pt x="12" y="17"/>
                    <a:pt x="11" y="16"/>
                    <a:pt x="11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5"/>
                    <a:pt x="10" y="15"/>
                    <a:pt x="9" y="15"/>
                  </a:cubicBezTo>
                  <a:cubicBezTo>
                    <a:pt x="6" y="12"/>
                    <a:pt x="4" y="9"/>
                    <a:pt x="1" y="5"/>
                  </a:cubicBezTo>
                  <a:cubicBezTo>
                    <a:pt x="1" y="5"/>
                    <a:pt x="1" y="4"/>
                    <a:pt x="1" y="4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1" y="2"/>
                    <a:pt x="1" y="1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5" y="0"/>
                    <a:pt x="6" y="0"/>
                    <a:pt x="7" y="1"/>
                  </a:cubicBezTo>
                  <a:cubicBezTo>
                    <a:pt x="10" y="3"/>
                    <a:pt x="13" y="6"/>
                    <a:pt x="17" y="10"/>
                  </a:cubicBezTo>
                  <a:cubicBezTo>
                    <a:pt x="18" y="12"/>
                    <a:pt x="18" y="14"/>
                    <a:pt x="16" y="15"/>
                  </a:cubicBezTo>
                  <a:cubicBezTo>
                    <a:pt x="15" y="16"/>
                    <a:pt x="14" y="17"/>
                    <a:pt x="13" y="17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97" name="Freeform 290"/>
            <p:cNvSpPr>
              <a:spLocks/>
            </p:cNvSpPr>
            <p:nvPr/>
          </p:nvSpPr>
          <p:spPr bwMode="auto">
            <a:xfrm>
              <a:off x="4505144" y="5164138"/>
              <a:ext cx="31750" cy="50800"/>
            </a:xfrm>
            <a:custGeom>
              <a:avLst/>
              <a:gdLst>
                <a:gd name="T0" fmla="*/ 5 w 12"/>
                <a:gd name="T1" fmla="*/ 2 h 19"/>
                <a:gd name="T2" fmla="*/ 5 w 12"/>
                <a:gd name="T3" fmla="*/ 1 h 19"/>
                <a:gd name="T4" fmla="*/ 9 w 12"/>
                <a:gd name="T5" fmla="*/ 0 h 19"/>
                <a:gd name="T6" fmla="*/ 11 w 12"/>
                <a:gd name="T7" fmla="*/ 2 h 19"/>
                <a:gd name="T8" fmla="*/ 12 w 12"/>
                <a:gd name="T9" fmla="*/ 4 h 19"/>
                <a:gd name="T10" fmla="*/ 7 w 12"/>
                <a:gd name="T11" fmla="*/ 17 h 19"/>
                <a:gd name="T12" fmla="*/ 4 w 12"/>
                <a:gd name="T13" fmla="*/ 19 h 19"/>
                <a:gd name="T14" fmla="*/ 4 w 12"/>
                <a:gd name="T15" fmla="*/ 19 h 19"/>
                <a:gd name="T16" fmla="*/ 0 w 12"/>
                <a:gd name="T17" fmla="*/ 15 h 19"/>
                <a:gd name="T18" fmla="*/ 1 w 12"/>
                <a:gd name="T19" fmla="*/ 15 h 19"/>
                <a:gd name="T20" fmla="*/ 0 w 12"/>
                <a:gd name="T21" fmla="*/ 15 h 19"/>
                <a:gd name="T22" fmla="*/ 0 w 12"/>
                <a:gd name="T23" fmla="*/ 14 h 19"/>
                <a:gd name="T24" fmla="*/ 5 w 12"/>
                <a:gd name="T25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2" h="19">
                  <a:moveTo>
                    <a:pt x="5" y="2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6" y="0"/>
                    <a:pt x="8" y="0"/>
                    <a:pt x="9" y="0"/>
                  </a:cubicBezTo>
                  <a:cubicBezTo>
                    <a:pt x="10" y="1"/>
                    <a:pt x="11" y="1"/>
                    <a:pt x="11" y="2"/>
                  </a:cubicBezTo>
                  <a:cubicBezTo>
                    <a:pt x="12" y="3"/>
                    <a:pt x="12" y="4"/>
                    <a:pt x="12" y="4"/>
                  </a:cubicBezTo>
                  <a:cubicBezTo>
                    <a:pt x="12" y="9"/>
                    <a:pt x="10" y="13"/>
                    <a:pt x="7" y="17"/>
                  </a:cubicBezTo>
                  <a:cubicBezTo>
                    <a:pt x="7" y="18"/>
                    <a:pt x="5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2" y="19"/>
                    <a:pt x="0" y="17"/>
                    <a:pt x="0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0" y="14"/>
                    <a:pt x="0" y="14"/>
                  </a:cubicBezTo>
                  <a:cubicBezTo>
                    <a:pt x="1" y="9"/>
                    <a:pt x="3" y="5"/>
                    <a:pt x="5" y="2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6" name="Freeform 292"/>
            <p:cNvSpPr>
              <a:spLocks/>
            </p:cNvSpPr>
            <p:nvPr/>
          </p:nvSpPr>
          <p:spPr bwMode="auto">
            <a:xfrm>
              <a:off x="4264025" y="5113338"/>
              <a:ext cx="23813" cy="52388"/>
            </a:xfrm>
            <a:custGeom>
              <a:avLst/>
              <a:gdLst>
                <a:gd name="T0" fmla="*/ 1 w 9"/>
                <a:gd name="T1" fmla="*/ 5 h 20"/>
                <a:gd name="T2" fmla="*/ 1 w 9"/>
                <a:gd name="T3" fmla="*/ 3 h 20"/>
                <a:gd name="T4" fmla="*/ 5 w 9"/>
                <a:gd name="T5" fmla="*/ 0 h 20"/>
                <a:gd name="T6" fmla="*/ 9 w 9"/>
                <a:gd name="T7" fmla="*/ 3 h 20"/>
                <a:gd name="T8" fmla="*/ 9 w 9"/>
                <a:gd name="T9" fmla="*/ 3 h 20"/>
                <a:gd name="T10" fmla="*/ 9 w 9"/>
                <a:gd name="T11" fmla="*/ 5 h 20"/>
                <a:gd name="T12" fmla="*/ 9 w 9"/>
                <a:gd name="T13" fmla="*/ 6 h 20"/>
                <a:gd name="T14" fmla="*/ 9 w 9"/>
                <a:gd name="T15" fmla="*/ 14 h 20"/>
                <a:gd name="T16" fmla="*/ 8 w 9"/>
                <a:gd name="T17" fmla="*/ 17 h 20"/>
                <a:gd name="T18" fmla="*/ 8 w 9"/>
                <a:gd name="T19" fmla="*/ 18 h 20"/>
                <a:gd name="T20" fmla="*/ 4 w 9"/>
                <a:gd name="T21" fmla="*/ 20 h 20"/>
                <a:gd name="T22" fmla="*/ 3 w 9"/>
                <a:gd name="T23" fmla="*/ 20 h 20"/>
                <a:gd name="T24" fmla="*/ 1 w 9"/>
                <a:gd name="T25" fmla="*/ 17 h 20"/>
                <a:gd name="T26" fmla="*/ 1 w 9"/>
                <a:gd name="T27" fmla="*/ 13 h 20"/>
                <a:gd name="T28" fmla="*/ 0 w 9"/>
                <a:gd name="T29" fmla="*/ 12 h 20"/>
                <a:gd name="T30" fmla="*/ 1 w 9"/>
                <a:gd name="T31" fmla="*/ 10 h 20"/>
                <a:gd name="T32" fmla="*/ 1 w 9"/>
                <a:gd name="T33" fmla="*/ 5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" h="20">
                  <a:moveTo>
                    <a:pt x="1" y="5"/>
                  </a:moveTo>
                  <a:cubicBezTo>
                    <a:pt x="1" y="4"/>
                    <a:pt x="1" y="3"/>
                    <a:pt x="1" y="3"/>
                  </a:cubicBezTo>
                  <a:cubicBezTo>
                    <a:pt x="2" y="1"/>
                    <a:pt x="3" y="1"/>
                    <a:pt x="5" y="0"/>
                  </a:cubicBezTo>
                  <a:cubicBezTo>
                    <a:pt x="6" y="0"/>
                    <a:pt x="8" y="1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4"/>
                    <a:pt x="9" y="4"/>
                    <a:pt x="9" y="5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9"/>
                    <a:pt x="9" y="12"/>
                    <a:pt x="9" y="14"/>
                  </a:cubicBezTo>
                  <a:cubicBezTo>
                    <a:pt x="9" y="15"/>
                    <a:pt x="9" y="16"/>
                    <a:pt x="8" y="17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7" y="19"/>
                    <a:pt x="6" y="20"/>
                    <a:pt x="4" y="20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2" y="19"/>
                    <a:pt x="1" y="18"/>
                    <a:pt x="1" y="17"/>
                  </a:cubicBezTo>
                  <a:cubicBezTo>
                    <a:pt x="1" y="15"/>
                    <a:pt x="1" y="14"/>
                    <a:pt x="1" y="13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8"/>
                    <a:pt x="1" y="7"/>
                    <a:pt x="1" y="5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7" name="Freeform 293"/>
            <p:cNvSpPr>
              <a:spLocks/>
            </p:cNvSpPr>
            <p:nvPr/>
          </p:nvSpPr>
          <p:spPr bwMode="auto">
            <a:xfrm>
              <a:off x="4298950" y="5089525"/>
              <a:ext cx="23813" cy="50800"/>
            </a:xfrm>
            <a:custGeom>
              <a:avLst/>
              <a:gdLst>
                <a:gd name="T0" fmla="*/ 4 w 9"/>
                <a:gd name="T1" fmla="*/ 19 h 19"/>
                <a:gd name="T2" fmla="*/ 0 w 9"/>
                <a:gd name="T3" fmla="*/ 15 h 19"/>
                <a:gd name="T4" fmla="*/ 0 w 9"/>
                <a:gd name="T5" fmla="*/ 11 h 19"/>
                <a:gd name="T6" fmla="*/ 0 w 9"/>
                <a:gd name="T7" fmla="*/ 9 h 19"/>
                <a:gd name="T8" fmla="*/ 0 w 9"/>
                <a:gd name="T9" fmla="*/ 7 h 19"/>
                <a:gd name="T10" fmla="*/ 1 w 9"/>
                <a:gd name="T11" fmla="*/ 2 h 19"/>
                <a:gd name="T12" fmla="*/ 3 w 9"/>
                <a:gd name="T13" fmla="*/ 0 h 19"/>
                <a:gd name="T14" fmla="*/ 6 w 9"/>
                <a:gd name="T15" fmla="*/ 1 h 19"/>
                <a:gd name="T16" fmla="*/ 9 w 9"/>
                <a:gd name="T17" fmla="*/ 5 h 19"/>
                <a:gd name="T18" fmla="*/ 9 w 9"/>
                <a:gd name="T19" fmla="*/ 15 h 19"/>
                <a:gd name="T20" fmla="*/ 8 w 9"/>
                <a:gd name="T21" fmla="*/ 16 h 19"/>
                <a:gd name="T22" fmla="*/ 8 w 9"/>
                <a:gd name="T23" fmla="*/ 16 h 19"/>
                <a:gd name="T24" fmla="*/ 4 w 9"/>
                <a:gd name="T25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19">
                  <a:moveTo>
                    <a:pt x="4" y="19"/>
                  </a:moveTo>
                  <a:cubicBezTo>
                    <a:pt x="2" y="19"/>
                    <a:pt x="0" y="17"/>
                    <a:pt x="0" y="15"/>
                  </a:cubicBezTo>
                  <a:cubicBezTo>
                    <a:pt x="0" y="14"/>
                    <a:pt x="0" y="13"/>
                    <a:pt x="0" y="11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6"/>
                    <a:pt x="1" y="4"/>
                    <a:pt x="1" y="2"/>
                  </a:cubicBezTo>
                  <a:cubicBezTo>
                    <a:pt x="1" y="1"/>
                    <a:pt x="2" y="1"/>
                    <a:pt x="3" y="0"/>
                  </a:cubicBezTo>
                  <a:cubicBezTo>
                    <a:pt x="4" y="0"/>
                    <a:pt x="5" y="0"/>
                    <a:pt x="6" y="1"/>
                  </a:cubicBezTo>
                  <a:cubicBezTo>
                    <a:pt x="8" y="2"/>
                    <a:pt x="8" y="3"/>
                    <a:pt x="9" y="5"/>
                  </a:cubicBezTo>
                  <a:cubicBezTo>
                    <a:pt x="9" y="8"/>
                    <a:pt x="9" y="11"/>
                    <a:pt x="9" y="15"/>
                  </a:cubicBezTo>
                  <a:cubicBezTo>
                    <a:pt x="8" y="15"/>
                    <a:pt x="8" y="15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7" y="18"/>
                    <a:pt x="6" y="19"/>
                    <a:pt x="4" y="19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  <p:sp>
        <p:nvSpPr>
          <p:cNvPr id="302" name="AutoShape 295"/>
          <p:cNvSpPr>
            <a:spLocks noChangeAspect="1" noChangeArrowheads="1" noTextEdit="1"/>
          </p:cNvSpPr>
          <p:nvPr/>
        </p:nvSpPr>
        <p:spPr bwMode="auto">
          <a:xfrm>
            <a:off x="322263" y="1895475"/>
            <a:ext cx="6323012" cy="267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grpSp>
        <p:nvGrpSpPr>
          <p:cNvPr id="454" name="组合 453"/>
          <p:cNvGrpSpPr/>
          <p:nvPr/>
        </p:nvGrpSpPr>
        <p:grpSpPr>
          <a:xfrm>
            <a:off x="322263" y="101786"/>
            <a:ext cx="768311" cy="1392355"/>
            <a:chOff x="349250" y="1917700"/>
            <a:chExt cx="1454150" cy="2635251"/>
          </a:xfrm>
        </p:grpSpPr>
        <p:sp>
          <p:nvSpPr>
            <p:cNvPr id="378" name="Freeform 372"/>
            <p:cNvSpPr>
              <a:spLocks/>
            </p:cNvSpPr>
            <p:nvPr/>
          </p:nvSpPr>
          <p:spPr bwMode="auto">
            <a:xfrm>
              <a:off x="630238" y="2378075"/>
              <a:ext cx="890587" cy="722313"/>
            </a:xfrm>
            <a:custGeom>
              <a:avLst/>
              <a:gdLst>
                <a:gd name="T0" fmla="*/ 235 w 237"/>
                <a:gd name="T1" fmla="*/ 95 h 192"/>
                <a:gd name="T2" fmla="*/ 221 w 237"/>
                <a:gd name="T3" fmla="*/ 148 h 192"/>
                <a:gd name="T4" fmla="*/ 196 w 237"/>
                <a:gd name="T5" fmla="*/ 190 h 192"/>
                <a:gd name="T6" fmla="*/ 193 w 237"/>
                <a:gd name="T7" fmla="*/ 191 h 192"/>
                <a:gd name="T8" fmla="*/ 154 w 237"/>
                <a:gd name="T9" fmla="*/ 181 h 192"/>
                <a:gd name="T10" fmla="*/ 136 w 237"/>
                <a:gd name="T11" fmla="*/ 179 h 192"/>
                <a:gd name="T12" fmla="*/ 109 w 237"/>
                <a:gd name="T13" fmla="*/ 178 h 192"/>
                <a:gd name="T14" fmla="*/ 69 w 237"/>
                <a:gd name="T15" fmla="*/ 183 h 192"/>
                <a:gd name="T16" fmla="*/ 45 w 237"/>
                <a:gd name="T17" fmla="*/ 191 h 192"/>
                <a:gd name="T18" fmla="*/ 41 w 237"/>
                <a:gd name="T19" fmla="*/ 189 h 192"/>
                <a:gd name="T20" fmla="*/ 24 w 237"/>
                <a:gd name="T21" fmla="*/ 164 h 192"/>
                <a:gd name="T22" fmla="*/ 10 w 237"/>
                <a:gd name="T23" fmla="*/ 133 h 192"/>
                <a:gd name="T24" fmla="*/ 1 w 237"/>
                <a:gd name="T25" fmla="*/ 89 h 192"/>
                <a:gd name="T26" fmla="*/ 7 w 237"/>
                <a:gd name="T27" fmla="*/ 34 h 192"/>
                <a:gd name="T28" fmla="*/ 22 w 237"/>
                <a:gd name="T29" fmla="*/ 2 h 192"/>
                <a:gd name="T30" fmla="*/ 26 w 237"/>
                <a:gd name="T31" fmla="*/ 1 h 192"/>
                <a:gd name="T32" fmla="*/ 96 w 237"/>
                <a:gd name="T33" fmla="*/ 21 h 192"/>
                <a:gd name="T34" fmla="*/ 127 w 237"/>
                <a:gd name="T35" fmla="*/ 22 h 192"/>
                <a:gd name="T36" fmla="*/ 195 w 237"/>
                <a:gd name="T37" fmla="*/ 7 h 192"/>
                <a:gd name="T38" fmla="*/ 210 w 237"/>
                <a:gd name="T39" fmla="*/ 1 h 192"/>
                <a:gd name="T40" fmla="*/ 210 w 237"/>
                <a:gd name="T41" fmla="*/ 1 h 192"/>
                <a:gd name="T42" fmla="*/ 214 w 237"/>
                <a:gd name="T43" fmla="*/ 2 h 192"/>
                <a:gd name="T44" fmla="*/ 223 w 237"/>
                <a:gd name="T45" fmla="*/ 17 h 192"/>
                <a:gd name="T46" fmla="*/ 233 w 237"/>
                <a:gd name="T47" fmla="*/ 47 h 192"/>
                <a:gd name="T48" fmla="*/ 236 w 237"/>
                <a:gd name="T49" fmla="*/ 68 h 192"/>
                <a:gd name="T50" fmla="*/ 235 w 237"/>
                <a:gd name="T51" fmla="*/ 95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37" h="192">
                  <a:moveTo>
                    <a:pt x="235" y="95"/>
                  </a:moveTo>
                  <a:cubicBezTo>
                    <a:pt x="233" y="113"/>
                    <a:pt x="228" y="131"/>
                    <a:pt x="221" y="148"/>
                  </a:cubicBezTo>
                  <a:cubicBezTo>
                    <a:pt x="214" y="164"/>
                    <a:pt x="206" y="177"/>
                    <a:pt x="196" y="190"/>
                  </a:cubicBezTo>
                  <a:cubicBezTo>
                    <a:pt x="195" y="191"/>
                    <a:pt x="194" y="191"/>
                    <a:pt x="193" y="191"/>
                  </a:cubicBezTo>
                  <a:cubicBezTo>
                    <a:pt x="188" y="190"/>
                    <a:pt x="178" y="185"/>
                    <a:pt x="154" y="181"/>
                  </a:cubicBezTo>
                  <a:cubicBezTo>
                    <a:pt x="148" y="180"/>
                    <a:pt x="142" y="179"/>
                    <a:pt x="136" y="179"/>
                  </a:cubicBezTo>
                  <a:cubicBezTo>
                    <a:pt x="127" y="178"/>
                    <a:pt x="118" y="178"/>
                    <a:pt x="109" y="178"/>
                  </a:cubicBezTo>
                  <a:cubicBezTo>
                    <a:pt x="96" y="178"/>
                    <a:pt x="82" y="180"/>
                    <a:pt x="69" y="183"/>
                  </a:cubicBezTo>
                  <a:cubicBezTo>
                    <a:pt x="56" y="187"/>
                    <a:pt x="51" y="188"/>
                    <a:pt x="45" y="191"/>
                  </a:cubicBezTo>
                  <a:cubicBezTo>
                    <a:pt x="43" y="191"/>
                    <a:pt x="42" y="192"/>
                    <a:pt x="41" y="189"/>
                  </a:cubicBezTo>
                  <a:cubicBezTo>
                    <a:pt x="35" y="181"/>
                    <a:pt x="29" y="173"/>
                    <a:pt x="24" y="164"/>
                  </a:cubicBezTo>
                  <a:cubicBezTo>
                    <a:pt x="19" y="154"/>
                    <a:pt x="14" y="143"/>
                    <a:pt x="10" y="133"/>
                  </a:cubicBezTo>
                  <a:cubicBezTo>
                    <a:pt x="4" y="115"/>
                    <a:pt x="3" y="105"/>
                    <a:pt x="1" y="89"/>
                  </a:cubicBezTo>
                  <a:cubicBezTo>
                    <a:pt x="0" y="75"/>
                    <a:pt x="1" y="54"/>
                    <a:pt x="7" y="34"/>
                  </a:cubicBezTo>
                  <a:cubicBezTo>
                    <a:pt x="12" y="19"/>
                    <a:pt x="20" y="6"/>
                    <a:pt x="22" y="2"/>
                  </a:cubicBezTo>
                  <a:cubicBezTo>
                    <a:pt x="24" y="0"/>
                    <a:pt x="24" y="0"/>
                    <a:pt x="26" y="1"/>
                  </a:cubicBezTo>
                  <a:cubicBezTo>
                    <a:pt x="50" y="11"/>
                    <a:pt x="75" y="18"/>
                    <a:pt x="96" y="21"/>
                  </a:cubicBezTo>
                  <a:cubicBezTo>
                    <a:pt x="106" y="22"/>
                    <a:pt x="117" y="23"/>
                    <a:pt x="127" y="22"/>
                  </a:cubicBezTo>
                  <a:cubicBezTo>
                    <a:pt x="150" y="20"/>
                    <a:pt x="173" y="15"/>
                    <a:pt x="195" y="7"/>
                  </a:cubicBezTo>
                  <a:cubicBezTo>
                    <a:pt x="200" y="5"/>
                    <a:pt x="205" y="3"/>
                    <a:pt x="210" y="1"/>
                  </a:cubicBezTo>
                  <a:cubicBezTo>
                    <a:pt x="210" y="1"/>
                    <a:pt x="210" y="1"/>
                    <a:pt x="210" y="1"/>
                  </a:cubicBezTo>
                  <a:cubicBezTo>
                    <a:pt x="213" y="0"/>
                    <a:pt x="213" y="0"/>
                    <a:pt x="214" y="2"/>
                  </a:cubicBezTo>
                  <a:cubicBezTo>
                    <a:pt x="217" y="6"/>
                    <a:pt x="220" y="11"/>
                    <a:pt x="223" y="17"/>
                  </a:cubicBezTo>
                  <a:cubicBezTo>
                    <a:pt x="227" y="26"/>
                    <a:pt x="231" y="37"/>
                    <a:pt x="233" y="47"/>
                  </a:cubicBezTo>
                  <a:cubicBezTo>
                    <a:pt x="234" y="54"/>
                    <a:pt x="236" y="61"/>
                    <a:pt x="236" y="68"/>
                  </a:cubicBezTo>
                  <a:cubicBezTo>
                    <a:pt x="236" y="74"/>
                    <a:pt x="237" y="74"/>
                    <a:pt x="235" y="95"/>
                  </a:cubicBezTo>
                  <a:close/>
                </a:path>
              </a:pathLst>
            </a:custGeom>
            <a:solidFill>
              <a:srgbClr val="F547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9" name="Freeform 373"/>
            <p:cNvSpPr>
              <a:spLocks noEditPoints="1"/>
            </p:cNvSpPr>
            <p:nvPr/>
          </p:nvSpPr>
          <p:spPr bwMode="auto">
            <a:xfrm>
              <a:off x="889000" y="3676650"/>
              <a:ext cx="373062" cy="876300"/>
            </a:xfrm>
            <a:custGeom>
              <a:avLst/>
              <a:gdLst>
                <a:gd name="T0" fmla="*/ 61 w 99"/>
                <a:gd name="T1" fmla="*/ 159 h 233"/>
                <a:gd name="T2" fmla="*/ 72 w 99"/>
                <a:gd name="T3" fmla="*/ 94 h 233"/>
                <a:gd name="T4" fmla="*/ 79 w 99"/>
                <a:gd name="T5" fmla="*/ 53 h 233"/>
                <a:gd name="T6" fmla="*/ 70 w 99"/>
                <a:gd name="T7" fmla="*/ 18 h 233"/>
                <a:gd name="T8" fmla="*/ 68 w 99"/>
                <a:gd name="T9" fmla="*/ 17 h 233"/>
                <a:gd name="T10" fmla="*/ 68 w 99"/>
                <a:gd name="T11" fmla="*/ 19 h 233"/>
                <a:gd name="T12" fmla="*/ 74 w 99"/>
                <a:gd name="T13" fmla="*/ 57 h 233"/>
                <a:gd name="T14" fmla="*/ 60 w 99"/>
                <a:gd name="T15" fmla="*/ 123 h 233"/>
                <a:gd name="T16" fmla="*/ 56 w 99"/>
                <a:gd name="T17" fmla="*/ 162 h 233"/>
                <a:gd name="T18" fmla="*/ 59 w 99"/>
                <a:gd name="T19" fmla="*/ 195 h 233"/>
                <a:gd name="T20" fmla="*/ 61 w 99"/>
                <a:gd name="T21" fmla="*/ 215 h 233"/>
                <a:gd name="T22" fmla="*/ 50 w 99"/>
                <a:gd name="T23" fmla="*/ 233 h 233"/>
                <a:gd name="T24" fmla="*/ 41 w 99"/>
                <a:gd name="T25" fmla="*/ 227 h 233"/>
                <a:gd name="T26" fmla="*/ 39 w 99"/>
                <a:gd name="T27" fmla="*/ 197 h 233"/>
                <a:gd name="T28" fmla="*/ 43 w 99"/>
                <a:gd name="T29" fmla="*/ 173 h 233"/>
                <a:gd name="T30" fmla="*/ 41 w 99"/>
                <a:gd name="T31" fmla="*/ 137 h 233"/>
                <a:gd name="T32" fmla="*/ 26 w 99"/>
                <a:gd name="T33" fmla="*/ 64 h 233"/>
                <a:gd name="T34" fmla="*/ 29 w 99"/>
                <a:gd name="T35" fmla="*/ 26 h 233"/>
                <a:gd name="T36" fmla="*/ 31 w 99"/>
                <a:gd name="T37" fmla="*/ 17 h 233"/>
                <a:gd name="T38" fmla="*/ 30 w 99"/>
                <a:gd name="T39" fmla="*/ 17 h 233"/>
                <a:gd name="T40" fmla="*/ 21 w 99"/>
                <a:gd name="T41" fmla="*/ 40 h 233"/>
                <a:gd name="T42" fmla="*/ 21 w 99"/>
                <a:gd name="T43" fmla="*/ 68 h 233"/>
                <a:gd name="T44" fmla="*/ 33 w 99"/>
                <a:gd name="T45" fmla="*/ 122 h 233"/>
                <a:gd name="T46" fmla="*/ 37 w 99"/>
                <a:gd name="T47" fmla="*/ 174 h 233"/>
                <a:gd name="T48" fmla="*/ 21 w 99"/>
                <a:gd name="T49" fmla="*/ 217 h 233"/>
                <a:gd name="T50" fmla="*/ 5 w 99"/>
                <a:gd name="T51" fmla="*/ 227 h 233"/>
                <a:gd name="T52" fmla="*/ 1 w 99"/>
                <a:gd name="T53" fmla="*/ 220 h 233"/>
                <a:gd name="T54" fmla="*/ 10 w 99"/>
                <a:gd name="T55" fmla="*/ 190 h 233"/>
                <a:gd name="T56" fmla="*/ 19 w 99"/>
                <a:gd name="T57" fmla="*/ 148 h 233"/>
                <a:gd name="T58" fmla="*/ 18 w 99"/>
                <a:gd name="T59" fmla="*/ 115 h 233"/>
                <a:gd name="T60" fmla="*/ 10 w 99"/>
                <a:gd name="T61" fmla="*/ 77 h 233"/>
                <a:gd name="T62" fmla="*/ 8 w 99"/>
                <a:gd name="T63" fmla="*/ 52 h 233"/>
                <a:gd name="T64" fmla="*/ 27 w 99"/>
                <a:gd name="T65" fmla="*/ 4 h 233"/>
                <a:gd name="T66" fmla="*/ 37 w 99"/>
                <a:gd name="T67" fmla="*/ 2 h 233"/>
                <a:gd name="T68" fmla="*/ 63 w 99"/>
                <a:gd name="T69" fmla="*/ 2 h 233"/>
                <a:gd name="T70" fmla="*/ 76 w 99"/>
                <a:gd name="T71" fmla="*/ 9 h 233"/>
                <a:gd name="T72" fmla="*/ 91 w 99"/>
                <a:gd name="T73" fmla="*/ 44 h 233"/>
                <a:gd name="T74" fmla="*/ 90 w 99"/>
                <a:gd name="T75" fmla="*/ 67 h 233"/>
                <a:gd name="T76" fmla="*/ 80 w 99"/>
                <a:gd name="T77" fmla="*/ 120 h 233"/>
                <a:gd name="T78" fmla="*/ 84 w 99"/>
                <a:gd name="T79" fmla="*/ 172 h 233"/>
                <a:gd name="T80" fmla="*/ 98 w 99"/>
                <a:gd name="T81" fmla="*/ 220 h 233"/>
                <a:gd name="T82" fmla="*/ 78 w 99"/>
                <a:gd name="T83" fmla="*/ 217 h 233"/>
                <a:gd name="T84" fmla="*/ 65 w 99"/>
                <a:gd name="T85" fmla="*/ 193 h 233"/>
                <a:gd name="T86" fmla="*/ 61 w 99"/>
                <a:gd name="T87" fmla="*/ 164 h 233"/>
                <a:gd name="T88" fmla="*/ 51 w 99"/>
                <a:gd name="T89" fmla="*/ 70 h 233"/>
                <a:gd name="T90" fmla="*/ 50 w 99"/>
                <a:gd name="T91" fmla="*/ 23 h 233"/>
                <a:gd name="T92" fmla="*/ 49 w 99"/>
                <a:gd name="T93" fmla="*/ 20 h 233"/>
                <a:gd name="T94" fmla="*/ 48 w 99"/>
                <a:gd name="T95" fmla="*/ 22 h 233"/>
                <a:gd name="T96" fmla="*/ 46 w 99"/>
                <a:gd name="T97" fmla="*/ 48 h 233"/>
                <a:gd name="T98" fmla="*/ 46 w 99"/>
                <a:gd name="T99" fmla="*/ 84 h 233"/>
                <a:gd name="T100" fmla="*/ 46 w 99"/>
                <a:gd name="T101" fmla="*/ 113 h 233"/>
                <a:gd name="T102" fmla="*/ 50 w 99"/>
                <a:gd name="T103" fmla="*/ 113 h 233"/>
                <a:gd name="T104" fmla="*/ 51 w 99"/>
                <a:gd name="T105" fmla="*/ 70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9" h="233">
                  <a:moveTo>
                    <a:pt x="61" y="164"/>
                  </a:moveTo>
                  <a:cubicBezTo>
                    <a:pt x="61" y="163"/>
                    <a:pt x="61" y="161"/>
                    <a:pt x="61" y="159"/>
                  </a:cubicBezTo>
                  <a:cubicBezTo>
                    <a:pt x="61" y="151"/>
                    <a:pt x="62" y="143"/>
                    <a:pt x="64" y="134"/>
                  </a:cubicBezTo>
                  <a:cubicBezTo>
                    <a:pt x="66" y="121"/>
                    <a:pt x="69" y="107"/>
                    <a:pt x="72" y="94"/>
                  </a:cubicBezTo>
                  <a:cubicBezTo>
                    <a:pt x="75" y="84"/>
                    <a:pt x="76" y="75"/>
                    <a:pt x="78" y="65"/>
                  </a:cubicBezTo>
                  <a:cubicBezTo>
                    <a:pt x="78" y="61"/>
                    <a:pt x="79" y="57"/>
                    <a:pt x="79" y="53"/>
                  </a:cubicBezTo>
                  <a:cubicBezTo>
                    <a:pt x="79" y="43"/>
                    <a:pt x="77" y="33"/>
                    <a:pt x="72" y="23"/>
                  </a:cubicBezTo>
                  <a:cubicBezTo>
                    <a:pt x="71" y="21"/>
                    <a:pt x="71" y="20"/>
                    <a:pt x="70" y="18"/>
                  </a:cubicBezTo>
                  <a:cubicBezTo>
                    <a:pt x="70" y="18"/>
                    <a:pt x="69" y="17"/>
                    <a:pt x="69" y="17"/>
                  </a:cubicBezTo>
                  <a:cubicBezTo>
                    <a:pt x="68" y="17"/>
                    <a:pt x="68" y="17"/>
                    <a:pt x="68" y="17"/>
                  </a:cubicBezTo>
                  <a:cubicBezTo>
                    <a:pt x="67" y="17"/>
                    <a:pt x="67" y="17"/>
                    <a:pt x="67" y="17"/>
                  </a:cubicBezTo>
                  <a:cubicBezTo>
                    <a:pt x="67" y="18"/>
                    <a:pt x="68" y="19"/>
                    <a:pt x="68" y="19"/>
                  </a:cubicBezTo>
                  <a:cubicBezTo>
                    <a:pt x="69" y="23"/>
                    <a:pt x="70" y="26"/>
                    <a:pt x="71" y="29"/>
                  </a:cubicBezTo>
                  <a:cubicBezTo>
                    <a:pt x="74" y="38"/>
                    <a:pt x="74" y="48"/>
                    <a:pt x="74" y="57"/>
                  </a:cubicBezTo>
                  <a:cubicBezTo>
                    <a:pt x="72" y="70"/>
                    <a:pt x="69" y="83"/>
                    <a:pt x="66" y="95"/>
                  </a:cubicBezTo>
                  <a:cubicBezTo>
                    <a:pt x="64" y="105"/>
                    <a:pt x="62" y="114"/>
                    <a:pt x="60" y="123"/>
                  </a:cubicBezTo>
                  <a:cubicBezTo>
                    <a:pt x="58" y="130"/>
                    <a:pt x="57" y="138"/>
                    <a:pt x="56" y="145"/>
                  </a:cubicBezTo>
                  <a:cubicBezTo>
                    <a:pt x="56" y="151"/>
                    <a:pt x="56" y="156"/>
                    <a:pt x="56" y="162"/>
                  </a:cubicBezTo>
                  <a:cubicBezTo>
                    <a:pt x="56" y="166"/>
                    <a:pt x="56" y="170"/>
                    <a:pt x="56" y="174"/>
                  </a:cubicBezTo>
                  <a:cubicBezTo>
                    <a:pt x="56" y="181"/>
                    <a:pt x="57" y="188"/>
                    <a:pt x="59" y="195"/>
                  </a:cubicBezTo>
                  <a:cubicBezTo>
                    <a:pt x="60" y="196"/>
                    <a:pt x="60" y="198"/>
                    <a:pt x="60" y="200"/>
                  </a:cubicBezTo>
                  <a:cubicBezTo>
                    <a:pt x="61" y="205"/>
                    <a:pt x="62" y="210"/>
                    <a:pt x="61" y="215"/>
                  </a:cubicBezTo>
                  <a:cubicBezTo>
                    <a:pt x="61" y="219"/>
                    <a:pt x="60" y="223"/>
                    <a:pt x="58" y="227"/>
                  </a:cubicBezTo>
                  <a:cubicBezTo>
                    <a:pt x="57" y="230"/>
                    <a:pt x="54" y="232"/>
                    <a:pt x="50" y="233"/>
                  </a:cubicBezTo>
                  <a:cubicBezTo>
                    <a:pt x="49" y="233"/>
                    <a:pt x="48" y="233"/>
                    <a:pt x="47" y="233"/>
                  </a:cubicBezTo>
                  <a:cubicBezTo>
                    <a:pt x="44" y="232"/>
                    <a:pt x="42" y="230"/>
                    <a:pt x="41" y="227"/>
                  </a:cubicBezTo>
                  <a:cubicBezTo>
                    <a:pt x="39" y="223"/>
                    <a:pt x="37" y="218"/>
                    <a:pt x="37" y="213"/>
                  </a:cubicBezTo>
                  <a:cubicBezTo>
                    <a:pt x="37" y="208"/>
                    <a:pt x="38" y="202"/>
                    <a:pt x="39" y="197"/>
                  </a:cubicBezTo>
                  <a:cubicBezTo>
                    <a:pt x="39" y="196"/>
                    <a:pt x="40" y="194"/>
                    <a:pt x="40" y="193"/>
                  </a:cubicBezTo>
                  <a:cubicBezTo>
                    <a:pt x="42" y="186"/>
                    <a:pt x="43" y="180"/>
                    <a:pt x="43" y="173"/>
                  </a:cubicBezTo>
                  <a:cubicBezTo>
                    <a:pt x="43" y="166"/>
                    <a:pt x="43" y="159"/>
                    <a:pt x="43" y="152"/>
                  </a:cubicBezTo>
                  <a:cubicBezTo>
                    <a:pt x="43" y="147"/>
                    <a:pt x="42" y="142"/>
                    <a:pt x="41" y="137"/>
                  </a:cubicBezTo>
                  <a:cubicBezTo>
                    <a:pt x="39" y="123"/>
                    <a:pt x="36" y="109"/>
                    <a:pt x="32" y="95"/>
                  </a:cubicBezTo>
                  <a:cubicBezTo>
                    <a:pt x="30" y="85"/>
                    <a:pt x="28" y="75"/>
                    <a:pt x="26" y="64"/>
                  </a:cubicBezTo>
                  <a:cubicBezTo>
                    <a:pt x="25" y="57"/>
                    <a:pt x="25" y="50"/>
                    <a:pt x="25" y="43"/>
                  </a:cubicBezTo>
                  <a:cubicBezTo>
                    <a:pt x="26" y="37"/>
                    <a:pt x="27" y="31"/>
                    <a:pt x="29" y="26"/>
                  </a:cubicBezTo>
                  <a:cubicBezTo>
                    <a:pt x="30" y="23"/>
                    <a:pt x="30" y="21"/>
                    <a:pt x="31" y="19"/>
                  </a:cubicBezTo>
                  <a:cubicBezTo>
                    <a:pt x="31" y="18"/>
                    <a:pt x="32" y="18"/>
                    <a:pt x="31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29" y="18"/>
                    <a:pt x="29" y="18"/>
                    <a:pt x="28" y="19"/>
                  </a:cubicBezTo>
                  <a:cubicBezTo>
                    <a:pt x="25" y="26"/>
                    <a:pt x="23" y="32"/>
                    <a:pt x="21" y="40"/>
                  </a:cubicBezTo>
                  <a:cubicBezTo>
                    <a:pt x="20" y="46"/>
                    <a:pt x="20" y="53"/>
                    <a:pt x="21" y="60"/>
                  </a:cubicBezTo>
                  <a:cubicBezTo>
                    <a:pt x="21" y="63"/>
                    <a:pt x="21" y="65"/>
                    <a:pt x="21" y="68"/>
                  </a:cubicBezTo>
                  <a:cubicBezTo>
                    <a:pt x="23" y="76"/>
                    <a:pt x="24" y="83"/>
                    <a:pt x="26" y="91"/>
                  </a:cubicBezTo>
                  <a:cubicBezTo>
                    <a:pt x="28" y="101"/>
                    <a:pt x="31" y="112"/>
                    <a:pt x="33" y="122"/>
                  </a:cubicBezTo>
                  <a:cubicBezTo>
                    <a:pt x="34" y="129"/>
                    <a:pt x="35" y="136"/>
                    <a:pt x="36" y="142"/>
                  </a:cubicBezTo>
                  <a:cubicBezTo>
                    <a:pt x="38" y="153"/>
                    <a:pt x="38" y="163"/>
                    <a:pt x="37" y="174"/>
                  </a:cubicBezTo>
                  <a:cubicBezTo>
                    <a:pt x="37" y="180"/>
                    <a:pt x="36" y="187"/>
                    <a:pt x="34" y="193"/>
                  </a:cubicBezTo>
                  <a:cubicBezTo>
                    <a:pt x="30" y="201"/>
                    <a:pt x="26" y="209"/>
                    <a:pt x="21" y="217"/>
                  </a:cubicBezTo>
                  <a:cubicBezTo>
                    <a:pt x="18" y="221"/>
                    <a:pt x="14" y="224"/>
                    <a:pt x="9" y="226"/>
                  </a:cubicBezTo>
                  <a:cubicBezTo>
                    <a:pt x="8" y="227"/>
                    <a:pt x="6" y="227"/>
                    <a:pt x="5" y="227"/>
                  </a:cubicBezTo>
                  <a:cubicBezTo>
                    <a:pt x="3" y="227"/>
                    <a:pt x="1" y="226"/>
                    <a:pt x="1" y="223"/>
                  </a:cubicBezTo>
                  <a:cubicBezTo>
                    <a:pt x="0" y="222"/>
                    <a:pt x="1" y="221"/>
                    <a:pt x="1" y="220"/>
                  </a:cubicBezTo>
                  <a:cubicBezTo>
                    <a:pt x="2" y="216"/>
                    <a:pt x="3" y="213"/>
                    <a:pt x="4" y="209"/>
                  </a:cubicBezTo>
                  <a:cubicBezTo>
                    <a:pt x="6" y="203"/>
                    <a:pt x="8" y="197"/>
                    <a:pt x="10" y="190"/>
                  </a:cubicBezTo>
                  <a:cubicBezTo>
                    <a:pt x="13" y="181"/>
                    <a:pt x="16" y="172"/>
                    <a:pt x="17" y="162"/>
                  </a:cubicBezTo>
                  <a:cubicBezTo>
                    <a:pt x="18" y="158"/>
                    <a:pt x="18" y="153"/>
                    <a:pt x="19" y="148"/>
                  </a:cubicBezTo>
                  <a:cubicBezTo>
                    <a:pt x="19" y="142"/>
                    <a:pt x="19" y="135"/>
                    <a:pt x="19" y="129"/>
                  </a:cubicBezTo>
                  <a:cubicBezTo>
                    <a:pt x="19" y="124"/>
                    <a:pt x="18" y="119"/>
                    <a:pt x="18" y="115"/>
                  </a:cubicBezTo>
                  <a:cubicBezTo>
                    <a:pt x="17" y="108"/>
                    <a:pt x="15" y="102"/>
                    <a:pt x="14" y="95"/>
                  </a:cubicBezTo>
                  <a:cubicBezTo>
                    <a:pt x="13" y="89"/>
                    <a:pt x="12" y="83"/>
                    <a:pt x="10" y="77"/>
                  </a:cubicBezTo>
                  <a:cubicBezTo>
                    <a:pt x="9" y="73"/>
                    <a:pt x="9" y="68"/>
                    <a:pt x="8" y="63"/>
                  </a:cubicBezTo>
                  <a:cubicBezTo>
                    <a:pt x="8" y="59"/>
                    <a:pt x="8" y="56"/>
                    <a:pt x="8" y="52"/>
                  </a:cubicBezTo>
                  <a:cubicBezTo>
                    <a:pt x="8" y="45"/>
                    <a:pt x="9" y="38"/>
                    <a:pt x="11" y="31"/>
                  </a:cubicBezTo>
                  <a:cubicBezTo>
                    <a:pt x="14" y="20"/>
                    <a:pt x="19" y="11"/>
                    <a:pt x="27" y="4"/>
                  </a:cubicBezTo>
                  <a:cubicBezTo>
                    <a:pt x="28" y="4"/>
                    <a:pt x="29" y="3"/>
                    <a:pt x="30" y="2"/>
                  </a:cubicBezTo>
                  <a:cubicBezTo>
                    <a:pt x="32" y="1"/>
                    <a:pt x="34" y="0"/>
                    <a:pt x="37" y="2"/>
                  </a:cubicBezTo>
                  <a:cubicBezTo>
                    <a:pt x="40" y="4"/>
                    <a:pt x="44" y="5"/>
                    <a:pt x="48" y="5"/>
                  </a:cubicBezTo>
                  <a:cubicBezTo>
                    <a:pt x="54" y="6"/>
                    <a:pt x="59" y="4"/>
                    <a:pt x="63" y="2"/>
                  </a:cubicBezTo>
                  <a:cubicBezTo>
                    <a:pt x="65" y="1"/>
                    <a:pt x="66" y="1"/>
                    <a:pt x="68" y="2"/>
                  </a:cubicBezTo>
                  <a:cubicBezTo>
                    <a:pt x="71" y="3"/>
                    <a:pt x="74" y="6"/>
                    <a:pt x="76" y="9"/>
                  </a:cubicBezTo>
                  <a:cubicBezTo>
                    <a:pt x="83" y="17"/>
                    <a:pt x="87" y="26"/>
                    <a:pt x="89" y="35"/>
                  </a:cubicBezTo>
                  <a:cubicBezTo>
                    <a:pt x="90" y="38"/>
                    <a:pt x="90" y="41"/>
                    <a:pt x="91" y="44"/>
                  </a:cubicBezTo>
                  <a:cubicBezTo>
                    <a:pt x="91" y="48"/>
                    <a:pt x="91" y="52"/>
                    <a:pt x="91" y="56"/>
                  </a:cubicBezTo>
                  <a:cubicBezTo>
                    <a:pt x="91" y="59"/>
                    <a:pt x="91" y="63"/>
                    <a:pt x="90" y="67"/>
                  </a:cubicBezTo>
                  <a:cubicBezTo>
                    <a:pt x="89" y="77"/>
                    <a:pt x="86" y="87"/>
                    <a:pt x="84" y="97"/>
                  </a:cubicBezTo>
                  <a:cubicBezTo>
                    <a:pt x="83" y="104"/>
                    <a:pt x="82" y="112"/>
                    <a:pt x="80" y="120"/>
                  </a:cubicBezTo>
                  <a:cubicBezTo>
                    <a:pt x="79" y="128"/>
                    <a:pt x="79" y="137"/>
                    <a:pt x="80" y="145"/>
                  </a:cubicBezTo>
                  <a:cubicBezTo>
                    <a:pt x="80" y="154"/>
                    <a:pt x="82" y="163"/>
                    <a:pt x="84" y="172"/>
                  </a:cubicBezTo>
                  <a:cubicBezTo>
                    <a:pt x="86" y="184"/>
                    <a:pt x="90" y="195"/>
                    <a:pt x="94" y="206"/>
                  </a:cubicBezTo>
                  <a:cubicBezTo>
                    <a:pt x="96" y="211"/>
                    <a:pt x="97" y="215"/>
                    <a:pt x="98" y="220"/>
                  </a:cubicBezTo>
                  <a:cubicBezTo>
                    <a:pt x="99" y="225"/>
                    <a:pt x="96" y="228"/>
                    <a:pt x="91" y="227"/>
                  </a:cubicBezTo>
                  <a:cubicBezTo>
                    <a:pt x="85" y="225"/>
                    <a:pt x="82" y="222"/>
                    <a:pt x="78" y="217"/>
                  </a:cubicBezTo>
                  <a:cubicBezTo>
                    <a:pt x="76" y="214"/>
                    <a:pt x="74" y="211"/>
                    <a:pt x="72" y="208"/>
                  </a:cubicBezTo>
                  <a:cubicBezTo>
                    <a:pt x="70" y="203"/>
                    <a:pt x="67" y="198"/>
                    <a:pt x="65" y="193"/>
                  </a:cubicBezTo>
                  <a:cubicBezTo>
                    <a:pt x="64" y="189"/>
                    <a:pt x="63" y="185"/>
                    <a:pt x="62" y="181"/>
                  </a:cubicBezTo>
                  <a:cubicBezTo>
                    <a:pt x="61" y="176"/>
                    <a:pt x="61" y="170"/>
                    <a:pt x="61" y="164"/>
                  </a:cubicBezTo>
                  <a:moveTo>
                    <a:pt x="51" y="70"/>
                  </a:moveTo>
                  <a:cubicBezTo>
                    <a:pt x="51" y="70"/>
                    <a:pt x="51" y="70"/>
                    <a:pt x="51" y="70"/>
                  </a:cubicBezTo>
                  <a:cubicBezTo>
                    <a:pt x="51" y="61"/>
                    <a:pt x="51" y="52"/>
                    <a:pt x="51" y="43"/>
                  </a:cubicBezTo>
                  <a:cubicBezTo>
                    <a:pt x="51" y="36"/>
                    <a:pt x="51" y="29"/>
                    <a:pt x="50" y="23"/>
                  </a:cubicBezTo>
                  <a:cubicBezTo>
                    <a:pt x="50" y="22"/>
                    <a:pt x="50" y="21"/>
                    <a:pt x="50" y="21"/>
                  </a:cubicBezTo>
                  <a:cubicBezTo>
                    <a:pt x="50" y="20"/>
                    <a:pt x="49" y="20"/>
                    <a:pt x="49" y="20"/>
                  </a:cubicBezTo>
                  <a:cubicBezTo>
                    <a:pt x="48" y="21"/>
                    <a:pt x="48" y="21"/>
                    <a:pt x="48" y="21"/>
                  </a:cubicBezTo>
                  <a:cubicBezTo>
                    <a:pt x="48" y="21"/>
                    <a:pt x="48" y="21"/>
                    <a:pt x="48" y="22"/>
                  </a:cubicBezTo>
                  <a:cubicBezTo>
                    <a:pt x="48" y="25"/>
                    <a:pt x="47" y="29"/>
                    <a:pt x="47" y="32"/>
                  </a:cubicBezTo>
                  <a:cubicBezTo>
                    <a:pt x="47" y="37"/>
                    <a:pt x="47" y="43"/>
                    <a:pt x="46" y="48"/>
                  </a:cubicBezTo>
                  <a:cubicBezTo>
                    <a:pt x="46" y="60"/>
                    <a:pt x="46" y="71"/>
                    <a:pt x="46" y="83"/>
                  </a:cubicBezTo>
                  <a:cubicBezTo>
                    <a:pt x="46" y="84"/>
                    <a:pt x="46" y="84"/>
                    <a:pt x="46" y="84"/>
                  </a:cubicBezTo>
                  <a:cubicBezTo>
                    <a:pt x="46" y="92"/>
                    <a:pt x="46" y="101"/>
                    <a:pt x="46" y="110"/>
                  </a:cubicBezTo>
                  <a:cubicBezTo>
                    <a:pt x="46" y="111"/>
                    <a:pt x="46" y="112"/>
                    <a:pt x="46" y="113"/>
                  </a:cubicBezTo>
                  <a:cubicBezTo>
                    <a:pt x="47" y="114"/>
                    <a:pt x="47" y="114"/>
                    <a:pt x="48" y="115"/>
                  </a:cubicBezTo>
                  <a:cubicBezTo>
                    <a:pt x="49" y="115"/>
                    <a:pt x="50" y="114"/>
                    <a:pt x="50" y="113"/>
                  </a:cubicBezTo>
                  <a:cubicBezTo>
                    <a:pt x="51" y="112"/>
                    <a:pt x="51" y="111"/>
                    <a:pt x="51" y="109"/>
                  </a:cubicBezTo>
                  <a:cubicBezTo>
                    <a:pt x="51" y="96"/>
                    <a:pt x="51" y="83"/>
                    <a:pt x="51" y="70"/>
                  </a:cubicBezTo>
                </a:path>
              </a:pathLst>
            </a:custGeom>
            <a:solidFill>
              <a:srgbClr val="F547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0" name="Freeform 374"/>
            <p:cNvSpPr>
              <a:spLocks noEditPoints="1"/>
            </p:cNvSpPr>
            <p:nvPr/>
          </p:nvSpPr>
          <p:spPr bwMode="auto">
            <a:xfrm>
              <a:off x="349250" y="2293938"/>
              <a:ext cx="420687" cy="889000"/>
            </a:xfrm>
            <a:custGeom>
              <a:avLst/>
              <a:gdLst>
                <a:gd name="T0" fmla="*/ 10 w 112"/>
                <a:gd name="T1" fmla="*/ 61 h 236"/>
                <a:gd name="T2" fmla="*/ 58 w 112"/>
                <a:gd name="T3" fmla="*/ 5 h 236"/>
                <a:gd name="T4" fmla="*/ 68 w 112"/>
                <a:gd name="T5" fmla="*/ 1 h 236"/>
                <a:gd name="T6" fmla="*/ 92 w 112"/>
                <a:gd name="T7" fmla="*/ 18 h 236"/>
                <a:gd name="T8" fmla="*/ 86 w 112"/>
                <a:gd name="T9" fmla="*/ 35 h 236"/>
                <a:gd name="T10" fmla="*/ 72 w 112"/>
                <a:gd name="T11" fmla="*/ 83 h 236"/>
                <a:gd name="T12" fmla="*/ 71 w 112"/>
                <a:gd name="T13" fmla="*/ 98 h 236"/>
                <a:gd name="T14" fmla="*/ 71 w 112"/>
                <a:gd name="T15" fmla="*/ 104 h 236"/>
                <a:gd name="T16" fmla="*/ 95 w 112"/>
                <a:gd name="T17" fmla="*/ 188 h 236"/>
                <a:gd name="T18" fmla="*/ 112 w 112"/>
                <a:gd name="T19" fmla="*/ 214 h 236"/>
                <a:gd name="T20" fmla="*/ 108 w 112"/>
                <a:gd name="T21" fmla="*/ 218 h 236"/>
                <a:gd name="T22" fmla="*/ 81 w 112"/>
                <a:gd name="T23" fmla="*/ 236 h 236"/>
                <a:gd name="T24" fmla="*/ 78 w 112"/>
                <a:gd name="T25" fmla="*/ 235 h 236"/>
                <a:gd name="T26" fmla="*/ 50 w 112"/>
                <a:gd name="T27" fmla="*/ 212 h 236"/>
                <a:gd name="T28" fmla="*/ 17 w 112"/>
                <a:gd name="T29" fmla="*/ 169 h 236"/>
                <a:gd name="T30" fmla="*/ 30 w 112"/>
                <a:gd name="T31" fmla="*/ 145 h 236"/>
                <a:gd name="T32" fmla="*/ 47 w 112"/>
                <a:gd name="T33" fmla="*/ 150 h 236"/>
                <a:gd name="T34" fmla="*/ 38 w 112"/>
                <a:gd name="T35" fmla="*/ 159 h 236"/>
                <a:gd name="T36" fmla="*/ 32 w 112"/>
                <a:gd name="T37" fmla="*/ 156 h 236"/>
                <a:gd name="T38" fmla="*/ 46 w 112"/>
                <a:gd name="T39" fmla="*/ 164 h 236"/>
                <a:gd name="T40" fmla="*/ 45 w 112"/>
                <a:gd name="T41" fmla="*/ 140 h 236"/>
                <a:gd name="T42" fmla="*/ 22 w 112"/>
                <a:gd name="T43" fmla="*/ 145 h 236"/>
                <a:gd name="T44" fmla="*/ 13 w 112"/>
                <a:gd name="T45" fmla="*/ 159 h 236"/>
                <a:gd name="T46" fmla="*/ 10 w 112"/>
                <a:gd name="T47" fmla="*/ 154 h 236"/>
                <a:gd name="T48" fmla="*/ 1 w 112"/>
                <a:gd name="T49" fmla="*/ 115 h 236"/>
                <a:gd name="T50" fmla="*/ 32 w 112"/>
                <a:gd name="T51" fmla="*/ 129 h 236"/>
                <a:gd name="T52" fmla="*/ 48 w 112"/>
                <a:gd name="T53" fmla="*/ 115 h 236"/>
                <a:gd name="T54" fmla="*/ 30 w 112"/>
                <a:gd name="T55" fmla="*/ 106 h 236"/>
                <a:gd name="T56" fmla="*/ 32 w 112"/>
                <a:gd name="T57" fmla="*/ 109 h 236"/>
                <a:gd name="T58" fmla="*/ 35 w 112"/>
                <a:gd name="T59" fmla="*/ 108 h 236"/>
                <a:gd name="T60" fmla="*/ 42 w 112"/>
                <a:gd name="T61" fmla="*/ 113 h 236"/>
                <a:gd name="T62" fmla="*/ 22 w 112"/>
                <a:gd name="T63" fmla="*/ 119 h 236"/>
                <a:gd name="T64" fmla="*/ 27 w 112"/>
                <a:gd name="T65" fmla="*/ 100 h 236"/>
                <a:gd name="T66" fmla="*/ 44 w 112"/>
                <a:gd name="T67" fmla="*/ 86 h 236"/>
                <a:gd name="T68" fmla="*/ 35 w 112"/>
                <a:gd name="T69" fmla="*/ 62 h 236"/>
                <a:gd name="T70" fmla="*/ 33 w 112"/>
                <a:gd name="T71" fmla="*/ 62 h 236"/>
                <a:gd name="T72" fmla="*/ 22 w 112"/>
                <a:gd name="T73" fmla="*/ 73 h 236"/>
                <a:gd name="T74" fmla="*/ 24 w 112"/>
                <a:gd name="T75" fmla="*/ 75 h 236"/>
                <a:gd name="T76" fmla="*/ 25 w 112"/>
                <a:gd name="T77" fmla="*/ 73 h 236"/>
                <a:gd name="T78" fmla="*/ 41 w 112"/>
                <a:gd name="T79" fmla="*/ 71 h 236"/>
                <a:gd name="T80" fmla="*/ 36 w 112"/>
                <a:gd name="T81" fmla="*/ 87 h 236"/>
                <a:gd name="T82" fmla="*/ 20 w 112"/>
                <a:gd name="T83" fmla="*/ 99 h 236"/>
                <a:gd name="T84" fmla="*/ 19 w 112"/>
                <a:gd name="T85" fmla="*/ 125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12" h="236">
                  <a:moveTo>
                    <a:pt x="0" y="106"/>
                  </a:moveTo>
                  <a:cubicBezTo>
                    <a:pt x="0" y="91"/>
                    <a:pt x="4" y="75"/>
                    <a:pt x="10" y="61"/>
                  </a:cubicBezTo>
                  <a:cubicBezTo>
                    <a:pt x="15" y="50"/>
                    <a:pt x="21" y="40"/>
                    <a:pt x="29" y="31"/>
                  </a:cubicBezTo>
                  <a:cubicBezTo>
                    <a:pt x="37" y="21"/>
                    <a:pt x="47" y="13"/>
                    <a:pt x="58" y="5"/>
                  </a:cubicBezTo>
                  <a:cubicBezTo>
                    <a:pt x="60" y="4"/>
                    <a:pt x="63" y="2"/>
                    <a:pt x="65" y="0"/>
                  </a:cubicBezTo>
                  <a:cubicBezTo>
                    <a:pt x="67" y="0"/>
                    <a:pt x="67" y="0"/>
                    <a:pt x="68" y="1"/>
                  </a:cubicBezTo>
                  <a:cubicBezTo>
                    <a:pt x="73" y="7"/>
                    <a:pt x="79" y="10"/>
                    <a:pt x="85" y="14"/>
                  </a:cubicBezTo>
                  <a:cubicBezTo>
                    <a:pt x="87" y="15"/>
                    <a:pt x="89" y="17"/>
                    <a:pt x="92" y="18"/>
                  </a:cubicBezTo>
                  <a:cubicBezTo>
                    <a:pt x="94" y="19"/>
                    <a:pt x="94" y="20"/>
                    <a:pt x="93" y="22"/>
                  </a:cubicBezTo>
                  <a:cubicBezTo>
                    <a:pt x="90" y="26"/>
                    <a:pt x="88" y="30"/>
                    <a:pt x="86" y="35"/>
                  </a:cubicBezTo>
                  <a:cubicBezTo>
                    <a:pt x="81" y="44"/>
                    <a:pt x="78" y="54"/>
                    <a:pt x="75" y="64"/>
                  </a:cubicBezTo>
                  <a:cubicBezTo>
                    <a:pt x="74" y="71"/>
                    <a:pt x="73" y="77"/>
                    <a:pt x="72" y="83"/>
                  </a:cubicBezTo>
                  <a:cubicBezTo>
                    <a:pt x="71" y="87"/>
                    <a:pt x="71" y="91"/>
                    <a:pt x="71" y="95"/>
                  </a:cubicBezTo>
                  <a:cubicBezTo>
                    <a:pt x="71" y="96"/>
                    <a:pt x="71" y="97"/>
                    <a:pt x="71" y="98"/>
                  </a:cubicBezTo>
                  <a:cubicBezTo>
                    <a:pt x="71" y="99"/>
                    <a:pt x="71" y="100"/>
                    <a:pt x="71" y="102"/>
                  </a:cubicBezTo>
                  <a:cubicBezTo>
                    <a:pt x="71" y="102"/>
                    <a:pt x="71" y="103"/>
                    <a:pt x="71" y="104"/>
                  </a:cubicBezTo>
                  <a:cubicBezTo>
                    <a:pt x="71" y="119"/>
                    <a:pt x="74" y="134"/>
                    <a:pt x="78" y="148"/>
                  </a:cubicBezTo>
                  <a:cubicBezTo>
                    <a:pt x="82" y="162"/>
                    <a:pt x="88" y="175"/>
                    <a:pt x="95" y="188"/>
                  </a:cubicBezTo>
                  <a:cubicBezTo>
                    <a:pt x="99" y="196"/>
                    <a:pt x="104" y="204"/>
                    <a:pt x="109" y="211"/>
                  </a:cubicBezTo>
                  <a:cubicBezTo>
                    <a:pt x="110" y="212"/>
                    <a:pt x="111" y="213"/>
                    <a:pt x="112" y="214"/>
                  </a:cubicBezTo>
                  <a:cubicBezTo>
                    <a:pt x="112" y="215"/>
                    <a:pt x="112" y="216"/>
                    <a:pt x="111" y="216"/>
                  </a:cubicBezTo>
                  <a:cubicBezTo>
                    <a:pt x="110" y="217"/>
                    <a:pt x="109" y="217"/>
                    <a:pt x="108" y="218"/>
                  </a:cubicBezTo>
                  <a:cubicBezTo>
                    <a:pt x="99" y="222"/>
                    <a:pt x="90" y="228"/>
                    <a:pt x="82" y="235"/>
                  </a:cubicBezTo>
                  <a:cubicBezTo>
                    <a:pt x="82" y="235"/>
                    <a:pt x="81" y="235"/>
                    <a:pt x="81" y="236"/>
                  </a:cubicBezTo>
                  <a:cubicBezTo>
                    <a:pt x="80" y="236"/>
                    <a:pt x="80" y="236"/>
                    <a:pt x="79" y="236"/>
                  </a:cubicBezTo>
                  <a:cubicBezTo>
                    <a:pt x="79" y="236"/>
                    <a:pt x="78" y="235"/>
                    <a:pt x="78" y="235"/>
                  </a:cubicBezTo>
                  <a:cubicBezTo>
                    <a:pt x="70" y="229"/>
                    <a:pt x="62" y="223"/>
                    <a:pt x="54" y="216"/>
                  </a:cubicBezTo>
                  <a:cubicBezTo>
                    <a:pt x="53" y="215"/>
                    <a:pt x="52" y="214"/>
                    <a:pt x="50" y="212"/>
                  </a:cubicBezTo>
                  <a:cubicBezTo>
                    <a:pt x="39" y="201"/>
                    <a:pt x="28" y="188"/>
                    <a:pt x="20" y="174"/>
                  </a:cubicBezTo>
                  <a:cubicBezTo>
                    <a:pt x="19" y="173"/>
                    <a:pt x="18" y="171"/>
                    <a:pt x="17" y="169"/>
                  </a:cubicBezTo>
                  <a:cubicBezTo>
                    <a:pt x="16" y="168"/>
                    <a:pt x="16" y="167"/>
                    <a:pt x="16" y="166"/>
                  </a:cubicBezTo>
                  <a:cubicBezTo>
                    <a:pt x="18" y="157"/>
                    <a:pt x="22" y="150"/>
                    <a:pt x="30" y="145"/>
                  </a:cubicBezTo>
                  <a:cubicBezTo>
                    <a:pt x="33" y="143"/>
                    <a:pt x="36" y="142"/>
                    <a:pt x="39" y="143"/>
                  </a:cubicBezTo>
                  <a:cubicBezTo>
                    <a:pt x="43" y="144"/>
                    <a:pt x="46" y="146"/>
                    <a:pt x="47" y="150"/>
                  </a:cubicBezTo>
                  <a:cubicBezTo>
                    <a:pt x="47" y="154"/>
                    <a:pt x="46" y="157"/>
                    <a:pt x="43" y="159"/>
                  </a:cubicBezTo>
                  <a:cubicBezTo>
                    <a:pt x="41" y="161"/>
                    <a:pt x="39" y="161"/>
                    <a:pt x="38" y="159"/>
                  </a:cubicBezTo>
                  <a:cubicBezTo>
                    <a:pt x="37" y="158"/>
                    <a:pt x="36" y="158"/>
                    <a:pt x="36" y="157"/>
                  </a:cubicBezTo>
                  <a:cubicBezTo>
                    <a:pt x="34" y="156"/>
                    <a:pt x="33" y="156"/>
                    <a:pt x="32" y="156"/>
                  </a:cubicBezTo>
                  <a:cubicBezTo>
                    <a:pt x="31" y="157"/>
                    <a:pt x="30" y="158"/>
                    <a:pt x="31" y="159"/>
                  </a:cubicBezTo>
                  <a:cubicBezTo>
                    <a:pt x="34" y="166"/>
                    <a:pt x="40" y="167"/>
                    <a:pt x="46" y="164"/>
                  </a:cubicBezTo>
                  <a:cubicBezTo>
                    <a:pt x="51" y="161"/>
                    <a:pt x="53" y="157"/>
                    <a:pt x="53" y="152"/>
                  </a:cubicBezTo>
                  <a:cubicBezTo>
                    <a:pt x="53" y="146"/>
                    <a:pt x="50" y="142"/>
                    <a:pt x="45" y="140"/>
                  </a:cubicBezTo>
                  <a:cubicBezTo>
                    <a:pt x="40" y="137"/>
                    <a:pt x="35" y="138"/>
                    <a:pt x="30" y="140"/>
                  </a:cubicBezTo>
                  <a:cubicBezTo>
                    <a:pt x="27" y="141"/>
                    <a:pt x="24" y="143"/>
                    <a:pt x="22" y="145"/>
                  </a:cubicBezTo>
                  <a:cubicBezTo>
                    <a:pt x="18" y="149"/>
                    <a:pt x="16" y="153"/>
                    <a:pt x="14" y="157"/>
                  </a:cubicBezTo>
                  <a:cubicBezTo>
                    <a:pt x="14" y="158"/>
                    <a:pt x="14" y="159"/>
                    <a:pt x="13" y="159"/>
                  </a:cubicBezTo>
                  <a:cubicBezTo>
                    <a:pt x="13" y="160"/>
                    <a:pt x="12" y="160"/>
                    <a:pt x="12" y="159"/>
                  </a:cubicBezTo>
                  <a:cubicBezTo>
                    <a:pt x="11" y="158"/>
                    <a:pt x="11" y="156"/>
                    <a:pt x="10" y="154"/>
                  </a:cubicBezTo>
                  <a:cubicBezTo>
                    <a:pt x="6" y="144"/>
                    <a:pt x="3" y="134"/>
                    <a:pt x="1" y="123"/>
                  </a:cubicBezTo>
                  <a:cubicBezTo>
                    <a:pt x="1" y="120"/>
                    <a:pt x="1" y="118"/>
                    <a:pt x="1" y="115"/>
                  </a:cubicBezTo>
                  <a:cubicBezTo>
                    <a:pt x="0" y="112"/>
                    <a:pt x="0" y="110"/>
                    <a:pt x="0" y="106"/>
                  </a:cubicBezTo>
                  <a:moveTo>
                    <a:pt x="32" y="129"/>
                  </a:moveTo>
                  <a:cubicBezTo>
                    <a:pt x="33" y="129"/>
                    <a:pt x="35" y="129"/>
                    <a:pt x="37" y="128"/>
                  </a:cubicBezTo>
                  <a:cubicBezTo>
                    <a:pt x="44" y="126"/>
                    <a:pt x="47" y="121"/>
                    <a:pt x="48" y="115"/>
                  </a:cubicBezTo>
                  <a:cubicBezTo>
                    <a:pt x="48" y="107"/>
                    <a:pt x="42" y="102"/>
                    <a:pt x="34" y="104"/>
                  </a:cubicBezTo>
                  <a:cubicBezTo>
                    <a:pt x="33" y="104"/>
                    <a:pt x="31" y="105"/>
                    <a:pt x="30" y="106"/>
                  </a:cubicBezTo>
                  <a:cubicBezTo>
                    <a:pt x="29" y="107"/>
                    <a:pt x="29" y="108"/>
                    <a:pt x="29" y="108"/>
                  </a:cubicBezTo>
                  <a:cubicBezTo>
                    <a:pt x="30" y="109"/>
                    <a:pt x="31" y="110"/>
                    <a:pt x="32" y="109"/>
                  </a:cubicBezTo>
                  <a:cubicBezTo>
                    <a:pt x="32" y="109"/>
                    <a:pt x="32" y="109"/>
                    <a:pt x="33" y="109"/>
                  </a:cubicBezTo>
                  <a:cubicBezTo>
                    <a:pt x="34" y="109"/>
                    <a:pt x="34" y="108"/>
                    <a:pt x="35" y="108"/>
                  </a:cubicBezTo>
                  <a:cubicBezTo>
                    <a:pt x="37" y="107"/>
                    <a:pt x="39" y="107"/>
                    <a:pt x="41" y="109"/>
                  </a:cubicBezTo>
                  <a:cubicBezTo>
                    <a:pt x="42" y="110"/>
                    <a:pt x="42" y="112"/>
                    <a:pt x="42" y="113"/>
                  </a:cubicBezTo>
                  <a:cubicBezTo>
                    <a:pt x="42" y="116"/>
                    <a:pt x="42" y="118"/>
                    <a:pt x="40" y="120"/>
                  </a:cubicBezTo>
                  <a:cubicBezTo>
                    <a:pt x="34" y="127"/>
                    <a:pt x="25" y="124"/>
                    <a:pt x="22" y="119"/>
                  </a:cubicBezTo>
                  <a:cubicBezTo>
                    <a:pt x="20" y="116"/>
                    <a:pt x="19" y="113"/>
                    <a:pt x="20" y="110"/>
                  </a:cubicBezTo>
                  <a:cubicBezTo>
                    <a:pt x="22" y="106"/>
                    <a:pt x="24" y="103"/>
                    <a:pt x="27" y="100"/>
                  </a:cubicBezTo>
                  <a:cubicBezTo>
                    <a:pt x="30" y="97"/>
                    <a:pt x="34" y="95"/>
                    <a:pt x="37" y="93"/>
                  </a:cubicBezTo>
                  <a:cubicBezTo>
                    <a:pt x="40" y="91"/>
                    <a:pt x="42" y="89"/>
                    <a:pt x="44" y="86"/>
                  </a:cubicBezTo>
                  <a:cubicBezTo>
                    <a:pt x="47" y="83"/>
                    <a:pt x="48" y="78"/>
                    <a:pt x="48" y="74"/>
                  </a:cubicBezTo>
                  <a:cubicBezTo>
                    <a:pt x="47" y="68"/>
                    <a:pt x="42" y="62"/>
                    <a:pt x="35" y="62"/>
                  </a:cubicBezTo>
                  <a:cubicBezTo>
                    <a:pt x="35" y="62"/>
                    <a:pt x="34" y="62"/>
                    <a:pt x="34" y="62"/>
                  </a:cubicBezTo>
                  <a:cubicBezTo>
                    <a:pt x="33" y="62"/>
                    <a:pt x="33" y="62"/>
                    <a:pt x="33" y="62"/>
                  </a:cubicBezTo>
                  <a:cubicBezTo>
                    <a:pt x="29" y="62"/>
                    <a:pt x="26" y="64"/>
                    <a:pt x="24" y="66"/>
                  </a:cubicBezTo>
                  <a:cubicBezTo>
                    <a:pt x="22" y="68"/>
                    <a:pt x="22" y="70"/>
                    <a:pt x="22" y="73"/>
                  </a:cubicBezTo>
                  <a:cubicBezTo>
                    <a:pt x="21" y="73"/>
                    <a:pt x="22" y="74"/>
                    <a:pt x="22" y="75"/>
                  </a:cubicBezTo>
                  <a:cubicBezTo>
                    <a:pt x="23" y="75"/>
                    <a:pt x="23" y="76"/>
                    <a:pt x="24" y="75"/>
                  </a:cubicBezTo>
                  <a:cubicBezTo>
                    <a:pt x="25" y="75"/>
                    <a:pt x="25" y="75"/>
                    <a:pt x="25" y="74"/>
                  </a:cubicBezTo>
                  <a:cubicBezTo>
                    <a:pt x="25" y="74"/>
                    <a:pt x="25" y="73"/>
                    <a:pt x="25" y="73"/>
                  </a:cubicBezTo>
                  <a:cubicBezTo>
                    <a:pt x="26" y="68"/>
                    <a:pt x="29" y="67"/>
                    <a:pt x="33" y="66"/>
                  </a:cubicBezTo>
                  <a:cubicBezTo>
                    <a:pt x="36" y="65"/>
                    <a:pt x="40" y="68"/>
                    <a:pt x="41" y="71"/>
                  </a:cubicBezTo>
                  <a:cubicBezTo>
                    <a:pt x="43" y="73"/>
                    <a:pt x="43" y="76"/>
                    <a:pt x="42" y="78"/>
                  </a:cubicBezTo>
                  <a:cubicBezTo>
                    <a:pt x="41" y="82"/>
                    <a:pt x="39" y="85"/>
                    <a:pt x="36" y="87"/>
                  </a:cubicBezTo>
                  <a:cubicBezTo>
                    <a:pt x="34" y="89"/>
                    <a:pt x="32" y="90"/>
                    <a:pt x="29" y="92"/>
                  </a:cubicBezTo>
                  <a:cubicBezTo>
                    <a:pt x="26" y="94"/>
                    <a:pt x="23" y="96"/>
                    <a:pt x="20" y="99"/>
                  </a:cubicBezTo>
                  <a:cubicBezTo>
                    <a:pt x="16" y="104"/>
                    <a:pt x="14" y="108"/>
                    <a:pt x="14" y="114"/>
                  </a:cubicBezTo>
                  <a:cubicBezTo>
                    <a:pt x="14" y="119"/>
                    <a:pt x="16" y="122"/>
                    <a:pt x="19" y="125"/>
                  </a:cubicBezTo>
                  <a:cubicBezTo>
                    <a:pt x="23" y="128"/>
                    <a:pt x="27" y="129"/>
                    <a:pt x="32" y="129"/>
                  </a:cubicBezTo>
                </a:path>
              </a:pathLst>
            </a:custGeom>
            <a:solidFill>
              <a:srgbClr val="B71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1" name="Freeform 375"/>
            <p:cNvSpPr>
              <a:spLocks noEditPoints="1"/>
            </p:cNvSpPr>
            <p:nvPr/>
          </p:nvSpPr>
          <p:spPr bwMode="auto">
            <a:xfrm>
              <a:off x="1377950" y="2290763"/>
              <a:ext cx="425450" cy="892175"/>
            </a:xfrm>
            <a:custGeom>
              <a:avLst/>
              <a:gdLst>
                <a:gd name="T0" fmla="*/ 108 w 113"/>
                <a:gd name="T1" fmla="*/ 139 h 237"/>
                <a:gd name="T2" fmla="*/ 101 w 113"/>
                <a:gd name="T3" fmla="*/ 160 h 237"/>
                <a:gd name="T4" fmla="*/ 99 w 113"/>
                <a:gd name="T5" fmla="*/ 160 h 237"/>
                <a:gd name="T6" fmla="*/ 86 w 113"/>
                <a:gd name="T7" fmla="*/ 143 h 237"/>
                <a:gd name="T8" fmla="*/ 63 w 113"/>
                <a:gd name="T9" fmla="*/ 145 h 237"/>
                <a:gd name="T10" fmla="*/ 81 w 113"/>
                <a:gd name="T11" fmla="*/ 162 h 237"/>
                <a:gd name="T12" fmla="*/ 80 w 113"/>
                <a:gd name="T13" fmla="*/ 157 h 237"/>
                <a:gd name="T14" fmla="*/ 75 w 113"/>
                <a:gd name="T15" fmla="*/ 160 h 237"/>
                <a:gd name="T16" fmla="*/ 66 w 113"/>
                <a:gd name="T17" fmla="*/ 150 h 237"/>
                <a:gd name="T18" fmla="*/ 82 w 113"/>
                <a:gd name="T19" fmla="*/ 146 h 237"/>
                <a:gd name="T20" fmla="*/ 95 w 113"/>
                <a:gd name="T21" fmla="*/ 171 h 237"/>
                <a:gd name="T22" fmla="*/ 54 w 113"/>
                <a:gd name="T23" fmla="*/ 221 h 237"/>
                <a:gd name="T24" fmla="*/ 34 w 113"/>
                <a:gd name="T25" fmla="*/ 237 h 237"/>
                <a:gd name="T26" fmla="*/ 23 w 113"/>
                <a:gd name="T27" fmla="*/ 230 h 237"/>
                <a:gd name="T28" fmla="*/ 2 w 113"/>
                <a:gd name="T29" fmla="*/ 213 h 237"/>
                <a:gd name="T30" fmla="*/ 31 w 113"/>
                <a:gd name="T31" fmla="*/ 161 h 237"/>
                <a:gd name="T32" fmla="*/ 41 w 113"/>
                <a:gd name="T33" fmla="*/ 118 h 237"/>
                <a:gd name="T34" fmla="*/ 38 w 113"/>
                <a:gd name="T35" fmla="*/ 69 h 237"/>
                <a:gd name="T36" fmla="*/ 21 w 113"/>
                <a:gd name="T37" fmla="*/ 25 h 237"/>
                <a:gd name="T38" fmla="*/ 21 w 113"/>
                <a:gd name="T39" fmla="*/ 19 h 237"/>
                <a:gd name="T40" fmla="*/ 40 w 113"/>
                <a:gd name="T41" fmla="*/ 7 h 237"/>
                <a:gd name="T42" fmla="*/ 48 w 113"/>
                <a:gd name="T43" fmla="*/ 2 h 237"/>
                <a:gd name="T44" fmla="*/ 80 w 113"/>
                <a:gd name="T45" fmla="*/ 29 h 237"/>
                <a:gd name="T46" fmla="*/ 107 w 113"/>
                <a:gd name="T47" fmla="*/ 72 h 237"/>
                <a:gd name="T48" fmla="*/ 113 w 113"/>
                <a:gd name="T49" fmla="*/ 108 h 237"/>
                <a:gd name="T50" fmla="*/ 91 w 113"/>
                <a:gd name="T51" fmla="*/ 127 h 237"/>
                <a:gd name="T52" fmla="*/ 88 w 113"/>
                <a:gd name="T53" fmla="*/ 96 h 237"/>
                <a:gd name="T54" fmla="*/ 71 w 113"/>
                <a:gd name="T55" fmla="*/ 80 h 237"/>
                <a:gd name="T56" fmla="*/ 80 w 113"/>
                <a:gd name="T57" fmla="*/ 67 h 237"/>
                <a:gd name="T58" fmla="*/ 88 w 113"/>
                <a:gd name="T59" fmla="*/ 76 h 237"/>
                <a:gd name="T60" fmla="*/ 91 w 113"/>
                <a:gd name="T61" fmla="*/ 75 h 237"/>
                <a:gd name="T62" fmla="*/ 72 w 113"/>
                <a:gd name="T63" fmla="*/ 64 h 237"/>
                <a:gd name="T64" fmla="*/ 69 w 113"/>
                <a:gd name="T65" fmla="*/ 87 h 237"/>
                <a:gd name="T66" fmla="*/ 88 w 113"/>
                <a:gd name="T67" fmla="*/ 103 h 237"/>
                <a:gd name="T68" fmla="*/ 93 w 113"/>
                <a:gd name="T69" fmla="*/ 115 h 237"/>
                <a:gd name="T70" fmla="*/ 77 w 113"/>
                <a:gd name="T71" fmla="*/ 124 h 237"/>
                <a:gd name="T72" fmla="*/ 71 w 113"/>
                <a:gd name="T73" fmla="*/ 111 h 237"/>
                <a:gd name="T74" fmla="*/ 81 w 113"/>
                <a:gd name="T75" fmla="*/ 110 h 237"/>
                <a:gd name="T76" fmla="*/ 82 w 113"/>
                <a:gd name="T77" fmla="*/ 107 h 237"/>
                <a:gd name="T78" fmla="*/ 65 w 113"/>
                <a:gd name="T79" fmla="*/ 118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13" h="237">
                  <a:moveTo>
                    <a:pt x="113" y="108"/>
                  </a:moveTo>
                  <a:cubicBezTo>
                    <a:pt x="112" y="119"/>
                    <a:pt x="111" y="129"/>
                    <a:pt x="108" y="139"/>
                  </a:cubicBezTo>
                  <a:cubicBezTo>
                    <a:pt x="107" y="145"/>
                    <a:pt x="104" y="151"/>
                    <a:pt x="102" y="157"/>
                  </a:cubicBezTo>
                  <a:cubicBezTo>
                    <a:pt x="102" y="158"/>
                    <a:pt x="101" y="159"/>
                    <a:pt x="101" y="160"/>
                  </a:cubicBezTo>
                  <a:cubicBezTo>
                    <a:pt x="100" y="160"/>
                    <a:pt x="100" y="160"/>
                    <a:pt x="100" y="160"/>
                  </a:cubicBezTo>
                  <a:cubicBezTo>
                    <a:pt x="99" y="160"/>
                    <a:pt x="99" y="160"/>
                    <a:pt x="99" y="160"/>
                  </a:cubicBezTo>
                  <a:cubicBezTo>
                    <a:pt x="99" y="159"/>
                    <a:pt x="99" y="158"/>
                    <a:pt x="98" y="157"/>
                  </a:cubicBezTo>
                  <a:cubicBezTo>
                    <a:pt x="96" y="151"/>
                    <a:pt x="92" y="146"/>
                    <a:pt x="86" y="143"/>
                  </a:cubicBezTo>
                  <a:cubicBezTo>
                    <a:pt x="82" y="140"/>
                    <a:pt x="78" y="139"/>
                    <a:pt x="73" y="139"/>
                  </a:cubicBezTo>
                  <a:cubicBezTo>
                    <a:pt x="69" y="140"/>
                    <a:pt x="65" y="141"/>
                    <a:pt x="63" y="145"/>
                  </a:cubicBezTo>
                  <a:cubicBezTo>
                    <a:pt x="57" y="151"/>
                    <a:pt x="60" y="161"/>
                    <a:pt x="67" y="165"/>
                  </a:cubicBezTo>
                  <a:cubicBezTo>
                    <a:pt x="72" y="167"/>
                    <a:pt x="78" y="166"/>
                    <a:pt x="81" y="162"/>
                  </a:cubicBezTo>
                  <a:cubicBezTo>
                    <a:pt x="81" y="161"/>
                    <a:pt x="82" y="160"/>
                    <a:pt x="82" y="160"/>
                  </a:cubicBezTo>
                  <a:cubicBezTo>
                    <a:pt x="82" y="158"/>
                    <a:pt x="82" y="157"/>
                    <a:pt x="80" y="157"/>
                  </a:cubicBezTo>
                  <a:cubicBezTo>
                    <a:pt x="79" y="157"/>
                    <a:pt x="78" y="157"/>
                    <a:pt x="77" y="158"/>
                  </a:cubicBezTo>
                  <a:cubicBezTo>
                    <a:pt x="76" y="159"/>
                    <a:pt x="76" y="160"/>
                    <a:pt x="75" y="160"/>
                  </a:cubicBezTo>
                  <a:cubicBezTo>
                    <a:pt x="73" y="162"/>
                    <a:pt x="72" y="162"/>
                    <a:pt x="70" y="161"/>
                  </a:cubicBezTo>
                  <a:cubicBezTo>
                    <a:pt x="67" y="158"/>
                    <a:pt x="65" y="154"/>
                    <a:pt x="66" y="150"/>
                  </a:cubicBezTo>
                  <a:cubicBezTo>
                    <a:pt x="67" y="146"/>
                    <a:pt x="70" y="144"/>
                    <a:pt x="74" y="144"/>
                  </a:cubicBezTo>
                  <a:cubicBezTo>
                    <a:pt x="77" y="143"/>
                    <a:pt x="80" y="144"/>
                    <a:pt x="82" y="146"/>
                  </a:cubicBezTo>
                  <a:cubicBezTo>
                    <a:pt x="90" y="151"/>
                    <a:pt x="95" y="158"/>
                    <a:pt x="96" y="168"/>
                  </a:cubicBezTo>
                  <a:cubicBezTo>
                    <a:pt x="97" y="169"/>
                    <a:pt x="96" y="170"/>
                    <a:pt x="95" y="171"/>
                  </a:cubicBezTo>
                  <a:cubicBezTo>
                    <a:pt x="92" y="178"/>
                    <a:pt x="87" y="184"/>
                    <a:pt x="83" y="190"/>
                  </a:cubicBezTo>
                  <a:cubicBezTo>
                    <a:pt x="74" y="202"/>
                    <a:pt x="64" y="212"/>
                    <a:pt x="54" y="221"/>
                  </a:cubicBezTo>
                  <a:cubicBezTo>
                    <a:pt x="48" y="226"/>
                    <a:pt x="42" y="231"/>
                    <a:pt x="35" y="236"/>
                  </a:cubicBezTo>
                  <a:cubicBezTo>
                    <a:pt x="34" y="237"/>
                    <a:pt x="34" y="237"/>
                    <a:pt x="34" y="237"/>
                  </a:cubicBezTo>
                  <a:cubicBezTo>
                    <a:pt x="33" y="237"/>
                    <a:pt x="33" y="237"/>
                    <a:pt x="32" y="236"/>
                  </a:cubicBezTo>
                  <a:cubicBezTo>
                    <a:pt x="29" y="234"/>
                    <a:pt x="26" y="232"/>
                    <a:pt x="23" y="230"/>
                  </a:cubicBezTo>
                  <a:cubicBezTo>
                    <a:pt x="17" y="225"/>
                    <a:pt x="10" y="222"/>
                    <a:pt x="4" y="218"/>
                  </a:cubicBezTo>
                  <a:cubicBezTo>
                    <a:pt x="0" y="216"/>
                    <a:pt x="0" y="216"/>
                    <a:pt x="2" y="213"/>
                  </a:cubicBezTo>
                  <a:cubicBezTo>
                    <a:pt x="7" y="206"/>
                    <a:pt x="12" y="199"/>
                    <a:pt x="17" y="191"/>
                  </a:cubicBezTo>
                  <a:cubicBezTo>
                    <a:pt x="22" y="182"/>
                    <a:pt x="27" y="171"/>
                    <a:pt x="31" y="161"/>
                  </a:cubicBezTo>
                  <a:cubicBezTo>
                    <a:pt x="34" y="151"/>
                    <a:pt x="37" y="141"/>
                    <a:pt x="39" y="131"/>
                  </a:cubicBezTo>
                  <a:cubicBezTo>
                    <a:pt x="40" y="127"/>
                    <a:pt x="40" y="122"/>
                    <a:pt x="41" y="118"/>
                  </a:cubicBezTo>
                  <a:cubicBezTo>
                    <a:pt x="42" y="108"/>
                    <a:pt x="42" y="98"/>
                    <a:pt x="41" y="89"/>
                  </a:cubicBezTo>
                  <a:cubicBezTo>
                    <a:pt x="41" y="82"/>
                    <a:pt x="40" y="75"/>
                    <a:pt x="38" y="69"/>
                  </a:cubicBezTo>
                  <a:cubicBezTo>
                    <a:pt x="36" y="58"/>
                    <a:pt x="33" y="48"/>
                    <a:pt x="28" y="39"/>
                  </a:cubicBezTo>
                  <a:cubicBezTo>
                    <a:pt x="26" y="34"/>
                    <a:pt x="24" y="29"/>
                    <a:pt x="21" y="25"/>
                  </a:cubicBezTo>
                  <a:cubicBezTo>
                    <a:pt x="20" y="24"/>
                    <a:pt x="20" y="23"/>
                    <a:pt x="20" y="23"/>
                  </a:cubicBezTo>
                  <a:cubicBezTo>
                    <a:pt x="19" y="21"/>
                    <a:pt x="18" y="20"/>
                    <a:pt x="21" y="19"/>
                  </a:cubicBezTo>
                  <a:cubicBezTo>
                    <a:pt x="22" y="18"/>
                    <a:pt x="24" y="17"/>
                    <a:pt x="26" y="16"/>
                  </a:cubicBezTo>
                  <a:cubicBezTo>
                    <a:pt x="31" y="14"/>
                    <a:pt x="35" y="10"/>
                    <a:pt x="40" y="7"/>
                  </a:cubicBezTo>
                  <a:cubicBezTo>
                    <a:pt x="41" y="5"/>
                    <a:pt x="43" y="4"/>
                    <a:pt x="44" y="2"/>
                  </a:cubicBezTo>
                  <a:cubicBezTo>
                    <a:pt x="45" y="1"/>
                    <a:pt x="46" y="0"/>
                    <a:pt x="48" y="2"/>
                  </a:cubicBezTo>
                  <a:cubicBezTo>
                    <a:pt x="53" y="5"/>
                    <a:pt x="59" y="9"/>
                    <a:pt x="64" y="13"/>
                  </a:cubicBezTo>
                  <a:cubicBezTo>
                    <a:pt x="70" y="18"/>
                    <a:pt x="75" y="23"/>
                    <a:pt x="80" y="29"/>
                  </a:cubicBezTo>
                  <a:cubicBezTo>
                    <a:pt x="88" y="36"/>
                    <a:pt x="94" y="45"/>
                    <a:pt x="99" y="54"/>
                  </a:cubicBezTo>
                  <a:cubicBezTo>
                    <a:pt x="102" y="60"/>
                    <a:pt x="105" y="66"/>
                    <a:pt x="107" y="72"/>
                  </a:cubicBezTo>
                  <a:cubicBezTo>
                    <a:pt x="110" y="81"/>
                    <a:pt x="112" y="91"/>
                    <a:pt x="112" y="100"/>
                  </a:cubicBezTo>
                  <a:cubicBezTo>
                    <a:pt x="112" y="103"/>
                    <a:pt x="113" y="106"/>
                    <a:pt x="113" y="108"/>
                  </a:cubicBezTo>
                  <a:moveTo>
                    <a:pt x="81" y="130"/>
                  </a:moveTo>
                  <a:cubicBezTo>
                    <a:pt x="85" y="130"/>
                    <a:pt x="88" y="129"/>
                    <a:pt x="91" y="127"/>
                  </a:cubicBezTo>
                  <a:cubicBezTo>
                    <a:pt x="97" y="123"/>
                    <a:pt x="100" y="117"/>
                    <a:pt x="98" y="110"/>
                  </a:cubicBezTo>
                  <a:cubicBezTo>
                    <a:pt x="96" y="104"/>
                    <a:pt x="93" y="100"/>
                    <a:pt x="88" y="96"/>
                  </a:cubicBezTo>
                  <a:cubicBezTo>
                    <a:pt x="85" y="93"/>
                    <a:pt x="81" y="91"/>
                    <a:pt x="77" y="88"/>
                  </a:cubicBezTo>
                  <a:cubicBezTo>
                    <a:pt x="74" y="86"/>
                    <a:pt x="72" y="83"/>
                    <a:pt x="71" y="80"/>
                  </a:cubicBezTo>
                  <a:cubicBezTo>
                    <a:pt x="70" y="77"/>
                    <a:pt x="70" y="74"/>
                    <a:pt x="72" y="71"/>
                  </a:cubicBezTo>
                  <a:cubicBezTo>
                    <a:pt x="74" y="68"/>
                    <a:pt x="76" y="67"/>
                    <a:pt x="80" y="67"/>
                  </a:cubicBezTo>
                  <a:cubicBezTo>
                    <a:pt x="83" y="67"/>
                    <a:pt x="86" y="69"/>
                    <a:pt x="88" y="73"/>
                  </a:cubicBezTo>
                  <a:cubicBezTo>
                    <a:pt x="88" y="74"/>
                    <a:pt x="88" y="75"/>
                    <a:pt x="88" y="76"/>
                  </a:cubicBezTo>
                  <a:cubicBezTo>
                    <a:pt x="88" y="76"/>
                    <a:pt x="90" y="77"/>
                    <a:pt x="90" y="76"/>
                  </a:cubicBezTo>
                  <a:cubicBezTo>
                    <a:pt x="91" y="75"/>
                    <a:pt x="91" y="75"/>
                    <a:pt x="91" y="75"/>
                  </a:cubicBezTo>
                  <a:cubicBezTo>
                    <a:pt x="91" y="72"/>
                    <a:pt x="91" y="70"/>
                    <a:pt x="89" y="67"/>
                  </a:cubicBezTo>
                  <a:cubicBezTo>
                    <a:pt x="85" y="63"/>
                    <a:pt x="76" y="62"/>
                    <a:pt x="72" y="64"/>
                  </a:cubicBezTo>
                  <a:cubicBezTo>
                    <a:pt x="67" y="67"/>
                    <a:pt x="63" y="73"/>
                    <a:pt x="65" y="80"/>
                  </a:cubicBezTo>
                  <a:cubicBezTo>
                    <a:pt x="66" y="83"/>
                    <a:pt x="67" y="85"/>
                    <a:pt x="69" y="87"/>
                  </a:cubicBezTo>
                  <a:cubicBezTo>
                    <a:pt x="71" y="90"/>
                    <a:pt x="74" y="92"/>
                    <a:pt x="76" y="94"/>
                  </a:cubicBezTo>
                  <a:cubicBezTo>
                    <a:pt x="80" y="97"/>
                    <a:pt x="84" y="99"/>
                    <a:pt x="88" y="103"/>
                  </a:cubicBezTo>
                  <a:cubicBezTo>
                    <a:pt x="91" y="106"/>
                    <a:pt x="92" y="109"/>
                    <a:pt x="93" y="113"/>
                  </a:cubicBezTo>
                  <a:cubicBezTo>
                    <a:pt x="93" y="114"/>
                    <a:pt x="93" y="115"/>
                    <a:pt x="93" y="115"/>
                  </a:cubicBezTo>
                  <a:cubicBezTo>
                    <a:pt x="92" y="121"/>
                    <a:pt x="89" y="124"/>
                    <a:pt x="84" y="125"/>
                  </a:cubicBezTo>
                  <a:cubicBezTo>
                    <a:pt x="81" y="125"/>
                    <a:pt x="79" y="126"/>
                    <a:pt x="77" y="124"/>
                  </a:cubicBezTo>
                  <a:cubicBezTo>
                    <a:pt x="73" y="122"/>
                    <a:pt x="71" y="119"/>
                    <a:pt x="70" y="115"/>
                  </a:cubicBezTo>
                  <a:cubicBezTo>
                    <a:pt x="70" y="114"/>
                    <a:pt x="71" y="112"/>
                    <a:pt x="71" y="111"/>
                  </a:cubicBezTo>
                  <a:cubicBezTo>
                    <a:pt x="73" y="109"/>
                    <a:pt x="76" y="108"/>
                    <a:pt x="78" y="109"/>
                  </a:cubicBezTo>
                  <a:cubicBezTo>
                    <a:pt x="79" y="110"/>
                    <a:pt x="80" y="110"/>
                    <a:pt x="81" y="110"/>
                  </a:cubicBezTo>
                  <a:cubicBezTo>
                    <a:pt x="82" y="111"/>
                    <a:pt x="83" y="110"/>
                    <a:pt x="83" y="109"/>
                  </a:cubicBezTo>
                  <a:cubicBezTo>
                    <a:pt x="84" y="109"/>
                    <a:pt x="83" y="108"/>
                    <a:pt x="82" y="107"/>
                  </a:cubicBezTo>
                  <a:cubicBezTo>
                    <a:pt x="79" y="104"/>
                    <a:pt x="75" y="104"/>
                    <a:pt x="71" y="105"/>
                  </a:cubicBezTo>
                  <a:cubicBezTo>
                    <a:pt x="67" y="107"/>
                    <a:pt x="64" y="112"/>
                    <a:pt x="65" y="118"/>
                  </a:cubicBezTo>
                  <a:cubicBezTo>
                    <a:pt x="67" y="126"/>
                    <a:pt x="75" y="130"/>
                    <a:pt x="81" y="130"/>
                  </a:cubicBezTo>
                </a:path>
              </a:pathLst>
            </a:custGeom>
            <a:solidFill>
              <a:srgbClr val="B71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2" name="Freeform 376"/>
            <p:cNvSpPr>
              <a:spLocks noEditPoints="1"/>
            </p:cNvSpPr>
            <p:nvPr/>
          </p:nvSpPr>
          <p:spPr bwMode="auto">
            <a:xfrm>
              <a:off x="825500" y="1917700"/>
              <a:ext cx="500062" cy="252413"/>
            </a:xfrm>
            <a:custGeom>
              <a:avLst/>
              <a:gdLst>
                <a:gd name="T0" fmla="*/ 1 w 133"/>
                <a:gd name="T1" fmla="*/ 33 h 67"/>
                <a:gd name="T2" fmla="*/ 21 w 133"/>
                <a:gd name="T3" fmla="*/ 26 h 67"/>
                <a:gd name="T4" fmla="*/ 41 w 133"/>
                <a:gd name="T5" fmla="*/ 37 h 67"/>
                <a:gd name="T6" fmla="*/ 47 w 133"/>
                <a:gd name="T7" fmla="*/ 36 h 67"/>
                <a:gd name="T8" fmla="*/ 48 w 133"/>
                <a:gd name="T9" fmla="*/ 16 h 67"/>
                <a:gd name="T10" fmla="*/ 75 w 133"/>
                <a:gd name="T11" fmla="*/ 3 h 67"/>
                <a:gd name="T12" fmla="*/ 86 w 133"/>
                <a:gd name="T13" fmla="*/ 35 h 67"/>
                <a:gd name="T14" fmla="*/ 89 w 133"/>
                <a:gd name="T15" fmla="*/ 39 h 67"/>
                <a:gd name="T16" fmla="*/ 100 w 133"/>
                <a:gd name="T17" fmla="*/ 32 h 67"/>
                <a:gd name="T18" fmla="*/ 120 w 133"/>
                <a:gd name="T19" fmla="*/ 24 h 67"/>
                <a:gd name="T20" fmla="*/ 129 w 133"/>
                <a:gd name="T21" fmla="*/ 51 h 67"/>
                <a:gd name="T22" fmla="*/ 113 w 133"/>
                <a:gd name="T23" fmla="*/ 67 h 67"/>
                <a:gd name="T24" fmla="*/ 88 w 133"/>
                <a:gd name="T25" fmla="*/ 64 h 67"/>
                <a:gd name="T26" fmla="*/ 47 w 133"/>
                <a:gd name="T27" fmla="*/ 64 h 67"/>
                <a:gd name="T28" fmla="*/ 19 w 133"/>
                <a:gd name="T29" fmla="*/ 67 h 67"/>
                <a:gd name="T30" fmla="*/ 3 w 133"/>
                <a:gd name="T31" fmla="*/ 49 h 67"/>
                <a:gd name="T32" fmla="*/ 69 w 133"/>
                <a:gd name="T33" fmla="*/ 37 h 67"/>
                <a:gd name="T34" fmla="*/ 69 w 133"/>
                <a:gd name="T35" fmla="*/ 21 h 67"/>
                <a:gd name="T36" fmla="*/ 67 w 133"/>
                <a:gd name="T37" fmla="*/ 17 h 67"/>
                <a:gd name="T38" fmla="*/ 64 w 133"/>
                <a:gd name="T39" fmla="*/ 22 h 67"/>
                <a:gd name="T40" fmla="*/ 64 w 133"/>
                <a:gd name="T41" fmla="*/ 52 h 67"/>
                <a:gd name="T42" fmla="*/ 67 w 133"/>
                <a:gd name="T43" fmla="*/ 57 h 67"/>
                <a:gd name="T44" fmla="*/ 69 w 133"/>
                <a:gd name="T45" fmla="*/ 53 h 67"/>
                <a:gd name="T46" fmla="*/ 95 w 133"/>
                <a:gd name="T47" fmla="*/ 56 h 67"/>
                <a:gd name="T48" fmla="*/ 119 w 133"/>
                <a:gd name="T49" fmla="*/ 41 h 67"/>
                <a:gd name="T50" fmla="*/ 122 w 133"/>
                <a:gd name="T51" fmla="*/ 37 h 67"/>
                <a:gd name="T52" fmla="*/ 119 w 133"/>
                <a:gd name="T53" fmla="*/ 36 h 67"/>
                <a:gd name="T54" fmla="*/ 98 w 133"/>
                <a:gd name="T55" fmla="*/ 49 h 67"/>
                <a:gd name="T56" fmla="*/ 93 w 133"/>
                <a:gd name="T57" fmla="*/ 53 h 67"/>
                <a:gd name="T58" fmla="*/ 40 w 133"/>
                <a:gd name="T59" fmla="*/ 54 h 67"/>
                <a:gd name="T60" fmla="*/ 15 w 133"/>
                <a:gd name="T61" fmla="*/ 36 h 67"/>
                <a:gd name="T62" fmla="*/ 11 w 133"/>
                <a:gd name="T63" fmla="*/ 36 h 67"/>
                <a:gd name="T64" fmla="*/ 13 w 133"/>
                <a:gd name="T65" fmla="*/ 40 h 67"/>
                <a:gd name="T66" fmla="*/ 37 w 133"/>
                <a:gd name="T67" fmla="*/ 56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33" h="67">
                  <a:moveTo>
                    <a:pt x="0" y="38"/>
                  </a:moveTo>
                  <a:cubicBezTo>
                    <a:pt x="0" y="36"/>
                    <a:pt x="0" y="35"/>
                    <a:pt x="1" y="33"/>
                  </a:cubicBezTo>
                  <a:cubicBezTo>
                    <a:pt x="2" y="28"/>
                    <a:pt x="7" y="24"/>
                    <a:pt x="13" y="24"/>
                  </a:cubicBezTo>
                  <a:cubicBezTo>
                    <a:pt x="16" y="24"/>
                    <a:pt x="18" y="25"/>
                    <a:pt x="21" y="26"/>
                  </a:cubicBezTo>
                  <a:cubicBezTo>
                    <a:pt x="25" y="27"/>
                    <a:pt x="29" y="29"/>
                    <a:pt x="33" y="32"/>
                  </a:cubicBezTo>
                  <a:cubicBezTo>
                    <a:pt x="36" y="33"/>
                    <a:pt x="39" y="35"/>
                    <a:pt x="41" y="37"/>
                  </a:cubicBezTo>
                  <a:cubicBezTo>
                    <a:pt x="42" y="38"/>
                    <a:pt x="43" y="38"/>
                    <a:pt x="44" y="39"/>
                  </a:cubicBezTo>
                  <a:cubicBezTo>
                    <a:pt x="46" y="39"/>
                    <a:pt x="47" y="38"/>
                    <a:pt x="47" y="36"/>
                  </a:cubicBezTo>
                  <a:cubicBezTo>
                    <a:pt x="47" y="36"/>
                    <a:pt x="47" y="35"/>
                    <a:pt x="46" y="34"/>
                  </a:cubicBezTo>
                  <a:cubicBezTo>
                    <a:pt x="45" y="28"/>
                    <a:pt x="46" y="21"/>
                    <a:pt x="48" y="16"/>
                  </a:cubicBezTo>
                  <a:cubicBezTo>
                    <a:pt x="50" y="10"/>
                    <a:pt x="53" y="6"/>
                    <a:pt x="58" y="3"/>
                  </a:cubicBezTo>
                  <a:cubicBezTo>
                    <a:pt x="63" y="0"/>
                    <a:pt x="69" y="0"/>
                    <a:pt x="75" y="3"/>
                  </a:cubicBezTo>
                  <a:cubicBezTo>
                    <a:pt x="82" y="7"/>
                    <a:pt x="85" y="14"/>
                    <a:pt x="86" y="21"/>
                  </a:cubicBezTo>
                  <a:cubicBezTo>
                    <a:pt x="87" y="26"/>
                    <a:pt x="87" y="30"/>
                    <a:pt x="86" y="35"/>
                  </a:cubicBezTo>
                  <a:cubicBezTo>
                    <a:pt x="86" y="35"/>
                    <a:pt x="86" y="36"/>
                    <a:pt x="86" y="37"/>
                  </a:cubicBezTo>
                  <a:cubicBezTo>
                    <a:pt x="86" y="38"/>
                    <a:pt x="87" y="39"/>
                    <a:pt x="89" y="39"/>
                  </a:cubicBezTo>
                  <a:cubicBezTo>
                    <a:pt x="90" y="38"/>
                    <a:pt x="90" y="38"/>
                    <a:pt x="91" y="37"/>
                  </a:cubicBezTo>
                  <a:cubicBezTo>
                    <a:pt x="94" y="35"/>
                    <a:pt x="97" y="33"/>
                    <a:pt x="100" y="32"/>
                  </a:cubicBezTo>
                  <a:cubicBezTo>
                    <a:pt x="105" y="28"/>
                    <a:pt x="110" y="26"/>
                    <a:pt x="116" y="25"/>
                  </a:cubicBezTo>
                  <a:cubicBezTo>
                    <a:pt x="117" y="25"/>
                    <a:pt x="118" y="24"/>
                    <a:pt x="120" y="24"/>
                  </a:cubicBezTo>
                  <a:cubicBezTo>
                    <a:pt x="126" y="24"/>
                    <a:pt x="132" y="28"/>
                    <a:pt x="133" y="37"/>
                  </a:cubicBezTo>
                  <a:cubicBezTo>
                    <a:pt x="133" y="42"/>
                    <a:pt x="132" y="47"/>
                    <a:pt x="129" y="51"/>
                  </a:cubicBezTo>
                  <a:cubicBezTo>
                    <a:pt x="125" y="57"/>
                    <a:pt x="121" y="62"/>
                    <a:pt x="116" y="66"/>
                  </a:cubicBezTo>
                  <a:cubicBezTo>
                    <a:pt x="115" y="67"/>
                    <a:pt x="114" y="67"/>
                    <a:pt x="113" y="67"/>
                  </a:cubicBezTo>
                  <a:cubicBezTo>
                    <a:pt x="111" y="66"/>
                    <a:pt x="108" y="66"/>
                    <a:pt x="106" y="66"/>
                  </a:cubicBezTo>
                  <a:cubicBezTo>
                    <a:pt x="100" y="65"/>
                    <a:pt x="94" y="65"/>
                    <a:pt x="88" y="64"/>
                  </a:cubicBezTo>
                  <a:cubicBezTo>
                    <a:pt x="85" y="64"/>
                    <a:pt x="82" y="64"/>
                    <a:pt x="79" y="64"/>
                  </a:cubicBezTo>
                  <a:cubicBezTo>
                    <a:pt x="68" y="64"/>
                    <a:pt x="58" y="64"/>
                    <a:pt x="47" y="64"/>
                  </a:cubicBezTo>
                  <a:cubicBezTo>
                    <a:pt x="43" y="64"/>
                    <a:pt x="39" y="64"/>
                    <a:pt x="34" y="65"/>
                  </a:cubicBezTo>
                  <a:cubicBezTo>
                    <a:pt x="29" y="65"/>
                    <a:pt x="24" y="66"/>
                    <a:pt x="19" y="67"/>
                  </a:cubicBezTo>
                  <a:cubicBezTo>
                    <a:pt x="18" y="67"/>
                    <a:pt x="18" y="67"/>
                    <a:pt x="17" y="66"/>
                  </a:cubicBezTo>
                  <a:cubicBezTo>
                    <a:pt x="11" y="61"/>
                    <a:pt x="6" y="56"/>
                    <a:pt x="3" y="49"/>
                  </a:cubicBezTo>
                  <a:cubicBezTo>
                    <a:pt x="1" y="45"/>
                    <a:pt x="0" y="42"/>
                    <a:pt x="0" y="38"/>
                  </a:cubicBezTo>
                  <a:moveTo>
                    <a:pt x="69" y="37"/>
                  </a:moveTo>
                  <a:cubicBezTo>
                    <a:pt x="69" y="37"/>
                    <a:pt x="69" y="37"/>
                    <a:pt x="69" y="37"/>
                  </a:cubicBezTo>
                  <a:cubicBezTo>
                    <a:pt x="69" y="32"/>
                    <a:pt x="69" y="26"/>
                    <a:pt x="69" y="21"/>
                  </a:cubicBezTo>
                  <a:cubicBezTo>
                    <a:pt x="69" y="20"/>
                    <a:pt x="69" y="19"/>
                    <a:pt x="69" y="19"/>
                  </a:cubicBezTo>
                  <a:cubicBezTo>
                    <a:pt x="69" y="18"/>
                    <a:pt x="68" y="17"/>
                    <a:pt x="67" y="17"/>
                  </a:cubicBezTo>
                  <a:cubicBezTo>
                    <a:pt x="65" y="17"/>
                    <a:pt x="64" y="17"/>
                    <a:pt x="64" y="19"/>
                  </a:cubicBezTo>
                  <a:cubicBezTo>
                    <a:pt x="64" y="20"/>
                    <a:pt x="64" y="21"/>
                    <a:pt x="64" y="22"/>
                  </a:cubicBezTo>
                  <a:cubicBezTo>
                    <a:pt x="64" y="28"/>
                    <a:pt x="64" y="34"/>
                    <a:pt x="64" y="39"/>
                  </a:cubicBezTo>
                  <a:cubicBezTo>
                    <a:pt x="64" y="44"/>
                    <a:pt x="64" y="48"/>
                    <a:pt x="64" y="52"/>
                  </a:cubicBezTo>
                  <a:cubicBezTo>
                    <a:pt x="64" y="53"/>
                    <a:pt x="64" y="54"/>
                    <a:pt x="64" y="55"/>
                  </a:cubicBezTo>
                  <a:cubicBezTo>
                    <a:pt x="64" y="56"/>
                    <a:pt x="65" y="57"/>
                    <a:pt x="67" y="57"/>
                  </a:cubicBezTo>
                  <a:cubicBezTo>
                    <a:pt x="68" y="57"/>
                    <a:pt x="69" y="56"/>
                    <a:pt x="69" y="55"/>
                  </a:cubicBezTo>
                  <a:cubicBezTo>
                    <a:pt x="69" y="54"/>
                    <a:pt x="69" y="54"/>
                    <a:pt x="69" y="53"/>
                  </a:cubicBezTo>
                  <a:cubicBezTo>
                    <a:pt x="69" y="47"/>
                    <a:pt x="69" y="42"/>
                    <a:pt x="69" y="37"/>
                  </a:cubicBezTo>
                  <a:moveTo>
                    <a:pt x="95" y="56"/>
                  </a:moveTo>
                  <a:cubicBezTo>
                    <a:pt x="96" y="56"/>
                    <a:pt x="97" y="55"/>
                    <a:pt x="98" y="54"/>
                  </a:cubicBezTo>
                  <a:cubicBezTo>
                    <a:pt x="105" y="50"/>
                    <a:pt x="112" y="45"/>
                    <a:pt x="119" y="41"/>
                  </a:cubicBezTo>
                  <a:cubicBezTo>
                    <a:pt x="120" y="40"/>
                    <a:pt x="121" y="40"/>
                    <a:pt x="121" y="39"/>
                  </a:cubicBezTo>
                  <a:cubicBezTo>
                    <a:pt x="122" y="38"/>
                    <a:pt x="122" y="38"/>
                    <a:pt x="122" y="37"/>
                  </a:cubicBezTo>
                  <a:cubicBezTo>
                    <a:pt x="123" y="36"/>
                    <a:pt x="122" y="35"/>
                    <a:pt x="121" y="35"/>
                  </a:cubicBezTo>
                  <a:cubicBezTo>
                    <a:pt x="120" y="35"/>
                    <a:pt x="119" y="35"/>
                    <a:pt x="119" y="36"/>
                  </a:cubicBezTo>
                  <a:cubicBezTo>
                    <a:pt x="118" y="36"/>
                    <a:pt x="117" y="37"/>
                    <a:pt x="116" y="37"/>
                  </a:cubicBezTo>
                  <a:cubicBezTo>
                    <a:pt x="110" y="41"/>
                    <a:pt x="104" y="45"/>
                    <a:pt x="98" y="49"/>
                  </a:cubicBezTo>
                  <a:cubicBezTo>
                    <a:pt x="97" y="49"/>
                    <a:pt x="96" y="50"/>
                    <a:pt x="95" y="51"/>
                  </a:cubicBezTo>
                  <a:cubicBezTo>
                    <a:pt x="94" y="51"/>
                    <a:pt x="94" y="52"/>
                    <a:pt x="93" y="53"/>
                  </a:cubicBezTo>
                  <a:cubicBezTo>
                    <a:pt x="93" y="54"/>
                    <a:pt x="94" y="56"/>
                    <a:pt x="95" y="56"/>
                  </a:cubicBezTo>
                  <a:moveTo>
                    <a:pt x="40" y="54"/>
                  </a:moveTo>
                  <a:cubicBezTo>
                    <a:pt x="40" y="52"/>
                    <a:pt x="39" y="52"/>
                    <a:pt x="38" y="51"/>
                  </a:cubicBezTo>
                  <a:cubicBezTo>
                    <a:pt x="30" y="46"/>
                    <a:pt x="23" y="41"/>
                    <a:pt x="15" y="36"/>
                  </a:cubicBezTo>
                  <a:cubicBezTo>
                    <a:pt x="14" y="36"/>
                    <a:pt x="14" y="36"/>
                    <a:pt x="13" y="35"/>
                  </a:cubicBezTo>
                  <a:cubicBezTo>
                    <a:pt x="12" y="35"/>
                    <a:pt x="11" y="35"/>
                    <a:pt x="11" y="36"/>
                  </a:cubicBezTo>
                  <a:cubicBezTo>
                    <a:pt x="10" y="37"/>
                    <a:pt x="10" y="38"/>
                    <a:pt x="11" y="39"/>
                  </a:cubicBezTo>
                  <a:cubicBezTo>
                    <a:pt x="12" y="39"/>
                    <a:pt x="12" y="40"/>
                    <a:pt x="13" y="40"/>
                  </a:cubicBezTo>
                  <a:cubicBezTo>
                    <a:pt x="21" y="45"/>
                    <a:pt x="28" y="50"/>
                    <a:pt x="35" y="55"/>
                  </a:cubicBezTo>
                  <a:cubicBezTo>
                    <a:pt x="36" y="55"/>
                    <a:pt x="37" y="56"/>
                    <a:pt x="37" y="56"/>
                  </a:cubicBezTo>
                  <a:cubicBezTo>
                    <a:pt x="39" y="56"/>
                    <a:pt x="40" y="55"/>
                    <a:pt x="40" y="54"/>
                  </a:cubicBezTo>
                </a:path>
              </a:pathLst>
            </a:custGeom>
            <a:solidFill>
              <a:srgbClr val="B71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3" name="Freeform 377"/>
            <p:cNvSpPr>
              <a:spLocks noEditPoints="1"/>
            </p:cNvSpPr>
            <p:nvPr/>
          </p:nvSpPr>
          <p:spPr bwMode="auto">
            <a:xfrm>
              <a:off x="825500" y="3328988"/>
              <a:ext cx="500062" cy="257175"/>
            </a:xfrm>
            <a:custGeom>
              <a:avLst/>
              <a:gdLst>
                <a:gd name="T0" fmla="*/ 46 w 133"/>
                <a:gd name="T1" fmla="*/ 33 h 68"/>
                <a:gd name="T2" fmla="*/ 44 w 133"/>
                <a:gd name="T3" fmla="*/ 29 h 68"/>
                <a:gd name="T4" fmla="*/ 22 w 133"/>
                <a:gd name="T5" fmla="*/ 41 h 68"/>
                <a:gd name="T6" fmla="*/ 0 w 133"/>
                <a:gd name="T7" fmla="*/ 32 h 68"/>
                <a:gd name="T8" fmla="*/ 17 w 133"/>
                <a:gd name="T9" fmla="*/ 2 h 68"/>
                <a:gd name="T10" fmla="*/ 48 w 133"/>
                <a:gd name="T11" fmla="*/ 8 h 68"/>
                <a:gd name="T12" fmla="*/ 70 w 133"/>
                <a:gd name="T13" fmla="*/ 11 h 68"/>
                <a:gd name="T14" fmla="*/ 111 w 133"/>
                <a:gd name="T15" fmla="*/ 0 h 68"/>
                <a:gd name="T16" fmla="*/ 116 w 133"/>
                <a:gd name="T17" fmla="*/ 1 h 68"/>
                <a:gd name="T18" fmla="*/ 133 w 133"/>
                <a:gd name="T19" fmla="*/ 33 h 68"/>
                <a:gd name="T20" fmla="*/ 101 w 133"/>
                <a:gd name="T21" fmla="*/ 37 h 68"/>
                <a:gd name="T22" fmla="*/ 89 w 133"/>
                <a:gd name="T23" fmla="*/ 29 h 68"/>
                <a:gd name="T24" fmla="*/ 87 w 133"/>
                <a:gd name="T25" fmla="*/ 35 h 68"/>
                <a:gd name="T26" fmla="*/ 74 w 133"/>
                <a:gd name="T27" fmla="*/ 65 h 68"/>
                <a:gd name="T28" fmla="*/ 47 w 133"/>
                <a:gd name="T29" fmla="*/ 48 h 68"/>
                <a:gd name="T30" fmla="*/ 46 w 133"/>
                <a:gd name="T31" fmla="*/ 40 h 68"/>
                <a:gd name="T32" fmla="*/ 64 w 133"/>
                <a:gd name="T33" fmla="*/ 37 h 68"/>
                <a:gd name="T34" fmla="*/ 64 w 133"/>
                <a:gd name="T35" fmla="*/ 52 h 68"/>
                <a:gd name="T36" fmla="*/ 69 w 133"/>
                <a:gd name="T37" fmla="*/ 52 h 68"/>
                <a:gd name="T38" fmla="*/ 69 w 133"/>
                <a:gd name="T39" fmla="*/ 27 h 68"/>
                <a:gd name="T40" fmla="*/ 68 w 133"/>
                <a:gd name="T41" fmla="*/ 21 h 68"/>
                <a:gd name="T42" fmla="*/ 65 w 133"/>
                <a:gd name="T43" fmla="*/ 21 h 68"/>
                <a:gd name="T44" fmla="*/ 64 w 133"/>
                <a:gd name="T45" fmla="*/ 37 h 68"/>
                <a:gd name="T46" fmla="*/ 34 w 133"/>
                <a:gd name="T47" fmla="*/ 14 h 68"/>
                <a:gd name="T48" fmla="*/ 13 w 133"/>
                <a:gd name="T49" fmla="*/ 27 h 68"/>
                <a:gd name="T50" fmla="*/ 11 w 133"/>
                <a:gd name="T51" fmla="*/ 31 h 68"/>
                <a:gd name="T52" fmla="*/ 16 w 133"/>
                <a:gd name="T53" fmla="*/ 30 h 68"/>
                <a:gd name="T54" fmla="*/ 33 w 133"/>
                <a:gd name="T55" fmla="*/ 17 h 68"/>
                <a:gd name="T56" fmla="*/ 122 w 133"/>
                <a:gd name="T57" fmla="*/ 30 h 68"/>
                <a:gd name="T58" fmla="*/ 118 w 133"/>
                <a:gd name="T59" fmla="*/ 26 h 68"/>
                <a:gd name="T60" fmla="*/ 102 w 133"/>
                <a:gd name="T61" fmla="*/ 14 h 68"/>
                <a:gd name="T62" fmla="*/ 99 w 133"/>
                <a:gd name="T63" fmla="*/ 17 h 68"/>
                <a:gd name="T64" fmla="*/ 115 w 133"/>
                <a:gd name="T65" fmla="*/ 29 h 68"/>
                <a:gd name="T66" fmla="*/ 120 w 133"/>
                <a:gd name="T67" fmla="*/ 31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33" h="68">
                  <a:moveTo>
                    <a:pt x="46" y="40"/>
                  </a:moveTo>
                  <a:cubicBezTo>
                    <a:pt x="46" y="37"/>
                    <a:pt x="46" y="35"/>
                    <a:pt x="46" y="33"/>
                  </a:cubicBezTo>
                  <a:cubicBezTo>
                    <a:pt x="47" y="32"/>
                    <a:pt x="47" y="31"/>
                    <a:pt x="47" y="31"/>
                  </a:cubicBezTo>
                  <a:cubicBezTo>
                    <a:pt x="46" y="29"/>
                    <a:pt x="45" y="29"/>
                    <a:pt x="44" y="29"/>
                  </a:cubicBezTo>
                  <a:cubicBezTo>
                    <a:pt x="43" y="30"/>
                    <a:pt x="42" y="30"/>
                    <a:pt x="41" y="31"/>
                  </a:cubicBezTo>
                  <a:cubicBezTo>
                    <a:pt x="35" y="35"/>
                    <a:pt x="29" y="39"/>
                    <a:pt x="22" y="41"/>
                  </a:cubicBezTo>
                  <a:cubicBezTo>
                    <a:pt x="19" y="43"/>
                    <a:pt x="16" y="43"/>
                    <a:pt x="12" y="43"/>
                  </a:cubicBezTo>
                  <a:cubicBezTo>
                    <a:pt x="5" y="43"/>
                    <a:pt x="0" y="38"/>
                    <a:pt x="0" y="32"/>
                  </a:cubicBezTo>
                  <a:cubicBezTo>
                    <a:pt x="0" y="26"/>
                    <a:pt x="1" y="22"/>
                    <a:pt x="3" y="17"/>
                  </a:cubicBezTo>
                  <a:cubicBezTo>
                    <a:pt x="7" y="11"/>
                    <a:pt x="12" y="7"/>
                    <a:pt x="17" y="2"/>
                  </a:cubicBezTo>
                  <a:cubicBezTo>
                    <a:pt x="19" y="0"/>
                    <a:pt x="20" y="0"/>
                    <a:pt x="23" y="1"/>
                  </a:cubicBezTo>
                  <a:cubicBezTo>
                    <a:pt x="31" y="4"/>
                    <a:pt x="39" y="6"/>
                    <a:pt x="48" y="8"/>
                  </a:cubicBezTo>
                  <a:cubicBezTo>
                    <a:pt x="53" y="9"/>
                    <a:pt x="59" y="10"/>
                    <a:pt x="64" y="12"/>
                  </a:cubicBezTo>
                  <a:cubicBezTo>
                    <a:pt x="66" y="12"/>
                    <a:pt x="68" y="12"/>
                    <a:pt x="70" y="11"/>
                  </a:cubicBezTo>
                  <a:cubicBezTo>
                    <a:pt x="79" y="9"/>
                    <a:pt x="88" y="7"/>
                    <a:pt x="97" y="5"/>
                  </a:cubicBezTo>
                  <a:cubicBezTo>
                    <a:pt x="102" y="4"/>
                    <a:pt x="106" y="2"/>
                    <a:pt x="111" y="0"/>
                  </a:cubicBezTo>
                  <a:cubicBezTo>
                    <a:pt x="113" y="0"/>
                    <a:pt x="114" y="0"/>
                    <a:pt x="115" y="1"/>
                  </a:cubicBezTo>
                  <a:cubicBezTo>
                    <a:pt x="116" y="1"/>
                    <a:pt x="116" y="1"/>
                    <a:pt x="116" y="1"/>
                  </a:cubicBezTo>
                  <a:cubicBezTo>
                    <a:pt x="122" y="7"/>
                    <a:pt x="128" y="13"/>
                    <a:pt x="131" y="21"/>
                  </a:cubicBezTo>
                  <a:cubicBezTo>
                    <a:pt x="133" y="25"/>
                    <a:pt x="133" y="29"/>
                    <a:pt x="133" y="33"/>
                  </a:cubicBezTo>
                  <a:cubicBezTo>
                    <a:pt x="132" y="38"/>
                    <a:pt x="127" y="44"/>
                    <a:pt x="118" y="43"/>
                  </a:cubicBezTo>
                  <a:cubicBezTo>
                    <a:pt x="112" y="43"/>
                    <a:pt x="106" y="40"/>
                    <a:pt x="101" y="37"/>
                  </a:cubicBezTo>
                  <a:cubicBezTo>
                    <a:pt x="98" y="35"/>
                    <a:pt x="94" y="33"/>
                    <a:pt x="91" y="31"/>
                  </a:cubicBezTo>
                  <a:cubicBezTo>
                    <a:pt x="90" y="30"/>
                    <a:pt x="90" y="30"/>
                    <a:pt x="89" y="29"/>
                  </a:cubicBezTo>
                  <a:cubicBezTo>
                    <a:pt x="87" y="28"/>
                    <a:pt x="86" y="30"/>
                    <a:pt x="86" y="31"/>
                  </a:cubicBezTo>
                  <a:cubicBezTo>
                    <a:pt x="86" y="33"/>
                    <a:pt x="86" y="34"/>
                    <a:pt x="87" y="35"/>
                  </a:cubicBezTo>
                  <a:cubicBezTo>
                    <a:pt x="88" y="44"/>
                    <a:pt x="86" y="52"/>
                    <a:pt x="81" y="59"/>
                  </a:cubicBezTo>
                  <a:cubicBezTo>
                    <a:pt x="79" y="61"/>
                    <a:pt x="77" y="63"/>
                    <a:pt x="74" y="65"/>
                  </a:cubicBezTo>
                  <a:cubicBezTo>
                    <a:pt x="69" y="68"/>
                    <a:pt x="61" y="68"/>
                    <a:pt x="56" y="63"/>
                  </a:cubicBezTo>
                  <a:cubicBezTo>
                    <a:pt x="51" y="59"/>
                    <a:pt x="48" y="54"/>
                    <a:pt x="47" y="48"/>
                  </a:cubicBezTo>
                  <a:cubicBezTo>
                    <a:pt x="46" y="47"/>
                    <a:pt x="46" y="45"/>
                    <a:pt x="46" y="44"/>
                  </a:cubicBezTo>
                  <a:cubicBezTo>
                    <a:pt x="46" y="42"/>
                    <a:pt x="46" y="41"/>
                    <a:pt x="46" y="40"/>
                  </a:cubicBezTo>
                  <a:moveTo>
                    <a:pt x="64" y="37"/>
                  </a:moveTo>
                  <a:cubicBezTo>
                    <a:pt x="64" y="37"/>
                    <a:pt x="64" y="37"/>
                    <a:pt x="64" y="37"/>
                  </a:cubicBezTo>
                  <a:cubicBezTo>
                    <a:pt x="64" y="41"/>
                    <a:pt x="64" y="45"/>
                    <a:pt x="64" y="49"/>
                  </a:cubicBezTo>
                  <a:cubicBezTo>
                    <a:pt x="64" y="50"/>
                    <a:pt x="64" y="51"/>
                    <a:pt x="64" y="52"/>
                  </a:cubicBezTo>
                  <a:cubicBezTo>
                    <a:pt x="64" y="53"/>
                    <a:pt x="66" y="54"/>
                    <a:pt x="66" y="54"/>
                  </a:cubicBezTo>
                  <a:cubicBezTo>
                    <a:pt x="67" y="54"/>
                    <a:pt x="69" y="53"/>
                    <a:pt x="69" y="52"/>
                  </a:cubicBezTo>
                  <a:cubicBezTo>
                    <a:pt x="69" y="51"/>
                    <a:pt x="69" y="50"/>
                    <a:pt x="69" y="50"/>
                  </a:cubicBezTo>
                  <a:cubicBezTo>
                    <a:pt x="69" y="42"/>
                    <a:pt x="69" y="34"/>
                    <a:pt x="69" y="27"/>
                  </a:cubicBezTo>
                  <a:cubicBezTo>
                    <a:pt x="69" y="25"/>
                    <a:pt x="68" y="23"/>
                    <a:pt x="68" y="22"/>
                  </a:cubicBezTo>
                  <a:cubicBezTo>
                    <a:pt x="68" y="21"/>
                    <a:pt x="68" y="21"/>
                    <a:pt x="68" y="21"/>
                  </a:cubicBezTo>
                  <a:cubicBezTo>
                    <a:pt x="67" y="20"/>
                    <a:pt x="67" y="20"/>
                    <a:pt x="66" y="20"/>
                  </a:cubicBezTo>
                  <a:cubicBezTo>
                    <a:pt x="65" y="20"/>
                    <a:pt x="65" y="20"/>
                    <a:pt x="65" y="21"/>
                  </a:cubicBezTo>
                  <a:cubicBezTo>
                    <a:pt x="64" y="22"/>
                    <a:pt x="64" y="24"/>
                    <a:pt x="64" y="25"/>
                  </a:cubicBezTo>
                  <a:cubicBezTo>
                    <a:pt x="64" y="29"/>
                    <a:pt x="64" y="33"/>
                    <a:pt x="64" y="37"/>
                  </a:cubicBezTo>
                  <a:moveTo>
                    <a:pt x="34" y="15"/>
                  </a:moveTo>
                  <a:cubicBezTo>
                    <a:pt x="34" y="14"/>
                    <a:pt x="34" y="14"/>
                    <a:pt x="34" y="14"/>
                  </a:cubicBezTo>
                  <a:cubicBezTo>
                    <a:pt x="33" y="13"/>
                    <a:pt x="31" y="13"/>
                    <a:pt x="30" y="14"/>
                  </a:cubicBezTo>
                  <a:cubicBezTo>
                    <a:pt x="25" y="18"/>
                    <a:pt x="19" y="22"/>
                    <a:pt x="13" y="27"/>
                  </a:cubicBezTo>
                  <a:cubicBezTo>
                    <a:pt x="13" y="27"/>
                    <a:pt x="12" y="28"/>
                    <a:pt x="12" y="28"/>
                  </a:cubicBezTo>
                  <a:cubicBezTo>
                    <a:pt x="11" y="29"/>
                    <a:pt x="11" y="30"/>
                    <a:pt x="11" y="31"/>
                  </a:cubicBezTo>
                  <a:cubicBezTo>
                    <a:pt x="12" y="31"/>
                    <a:pt x="13" y="32"/>
                    <a:pt x="14" y="31"/>
                  </a:cubicBezTo>
                  <a:cubicBezTo>
                    <a:pt x="15" y="31"/>
                    <a:pt x="16" y="30"/>
                    <a:pt x="16" y="30"/>
                  </a:cubicBezTo>
                  <a:cubicBezTo>
                    <a:pt x="21" y="26"/>
                    <a:pt x="26" y="22"/>
                    <a:pt x="31" y="19"/>
                  </a:cubicBezTo>
                  <a:cubicBezTo>
                    <a:pt x="32" y="18"/>
                    <a:pt x="33" y="18"/>
                    <a:pt x="33" y="17"/>
                  </a:cubicBezTo>
                  <a:cubicBezTo>
                    <a:pt x="34" y="17"/>
                    <a:pt x="34" y="16"/>
                    <a:pt x="34" y="15"/>
                  </a:cubicBezTo>
                  <a:moveTo>
                    <a:pt x="122" y="30"/>
                  </a:moveTo>
                  <a:cubicBezTo>
                    <a:pt x="122" y="29"/>
                    <a:pt x="121" y="28"/>
                    <a:pt x="121" y="28"/>
                  </a:cubicBezTo>
                  <a:cubicBezTo>
                    <a:pt x="120" y="27"/>
                    <a:pt x="119" y="26"/>
                    <a:pt x="118" y="26"/>
                  </a:cubicBezTo>
                  <a:cubicBezTo>
                    <a:pt x="114" y="22"/>
                    <a:pt x="109" y="19"/>
                    <a:pt x="105" y="15"/>
                  </a:cubicBezTo>
                  <a:cubicBezTo>
                    <a:pt x="104" y="15"/>
                    <a:pt x="103" y="14"/>
                    <a:pt x="102" y="14"/>
                  </a:cubicBezTo>
                  <a:cubicBezTo>
                    <a:pt x="101" y="13"/>
                    <a:pt x="100" y="13"/>
                    <a:pt x="99" y="14"/>
                  </a:cubicBezTo>
                  <a:cubicBezTo>
                    <a:pt x="99" y="15"/>
                    <a:pt x="99" y="16"/>
                    <a:pt x="99" y="17"/>
                  </a:cubicBezTo>
                  <a:cubicBezTo>
                    <a:pt x="100" y="17"/>
                    <a:pt x="100" y="18"/>
                    <a:pt x="101" y="18"/>
                  </a:cubicBezTo>
                  <a:cubicBezTo>
                    <a:pt x="105" y="22"/>
                    <a:pt x="110" y="25"/>
                    <a:pt x="115" y="29"/>
                  </a:cubicBezTo>
                  <a:cubicBezTo>
                    <a:pt x="116" y="30"/>
                    <a:pt x="117" y="30"/>
                    <a:pt x="118" y="31"/>
                  </a:cubicBezTo>
                  <a:cubicBezTo>
                    <a:pt x="119" y="31"/>
                    <a:pt x="120" y="31"/>
                    <a:pt x="120" y="31"/>
                  </a:cubicBezTo>
                  <a:cubicBezTo>
                    <a:pt x="121" y="31"/>
                    <a:pt x="122" y="30"/>
                    <a:pt x="122" y="30"/>
                  </a:cubicBezTo>
                </a:path>
              </a:pathLst>
            </a:custGeom>
            <a:solidFill>
              <a:srgbClr val="B71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4" name="Freeform 378"/>
            <p:cNvSpPr>
              <a:spLocks/>
            </p:cNvSpPr>
            <p:nvPr/>
          </p:nvSpPr>
          <p:spPr bwMode="auto">
            <a:xfrm>
              <a:off x="1119188" y="3179763"/>
              <a:ext cx="296862" cy="168275"/>
            </a:xfrm>
            <a:custGeom>
              <a:avLst/>
              <a:gdLst>
                <a:gd name="T0" fmla="*/ 1 w 79"/>
                <a:gd name="T1" fmla="*/ 45 h 45"/>
                <a:gd name="T2" fmla="*/ 0 w 79"/>
                <a:gd name="T3" fmla="*/ 45 h 45"/>
                <a:gd name="T4" fmla="*/ 0 w 79"/>
                <a:gd name="T5" fmla="*/ 44 h 45"/>
                <a:gd name="T6" fmla="*/ 1 w 79"/>
                <a:gd name="T7" fmla="*/ 43 h 45"/>
                <a:gd name="T8" fmla="*/ 22 w 79"/>
                <a:gd name="T9" fmla="*/ 28 h 45"/>
                <a:gd name="T10" fmla="*/ 37 w 79"/>
                <a:gd name="T11" fmla="*/ 15 h 45"/>
                <a:gd name="T12" fmla="*/ 46 w 79"/>
                <a:gd name="T13" fmla="*/ 7 h 45"/>
                <a:gd name="T14" fmla="*/ 51 w 79"/>
                <a:gd name="T15" fmla="*/ 1 h 45"/>
                <a:gd name="T16" fmla="*/ 56 w 79"/>
                <a:gd name="T17" fmla="*/ 1 h 45"/>
                <a:gd name="T18" fmla="*/ 78 w 79"/>
                <a:gd name="T19" fmla="*/ 13 h 45"/>
                <a:gd name="T20" fmla="*/ 79 w 79"/>
                <a:gd name="T21" fmla="*/ 14 h 45"/>
                <a:gd name="T22" fmla="*/ 78 w 79"/>
                <a:gd name="T23" fmla="*/ 16 h 45"/>
                <a:gd name="T24" fmla="*/ 72 w 79"/>
                <a:gd name="T25" fmla="*/ 19 h 45"/>
                <a:gd name="T26" fmla="*/ 24 w 79"/>
                <a:gd name="T27" fmla="*/ 39 h 45"/>
                <a:gd name="T28" fmla="*/ 2 w 79"/>
                <a:gd name="T29" fmla="*/ 45 h 45"/>
                <a:gd name="T30" fmla="*/ 1 w 79"/>
                <a:gd name="T31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9" h="45">
                  <a:moveTo>
                    <a:pt x="1" y="45"/>
                  </a:moveTo>
                  <a:cubicBezTo>
                    <a:pt x="0" y="45"/>
                    <a:pt x="0" y="45"/>
                    <a:pt x="0" y="45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0" y="44"/>
                    <a:pt x="0" y="43"/>
                    <a:pt x="1" y="43"/>
                  </a:cubicBezTo>
                  <a:cubicBezTo>
                    <a:pt x="8" y="39"/>
                    <a:pt x="15" y="34"/>
                    <a:pt x="22" y="28"/>
                  </a:cubicBezTo>
                  <a:cubicBezTo>
                    <a:pt x="27" y="24"/>
                    <a:pt x="32" y="20"/>
                    <a:pt x="37" y="15"/>
                  </a:cubicBezTo>
                  <a:cubicBezTo>
                    <a:pt x="40" y="12"/>
                    <a:pt x="43" y="10"/>
                    <a:pt x="46" y="7"/>
                  </a:cubicBezTo>
                  <a:cubicBezTo>
                    <a:pt x="48" y="5"/>
                    <a:pt x="49" y="3"/>
                    <a:pt x="51" y="1"/>
                  </a:cubicBezTo>
                  <a:cubicBezTo>
                    <a:pt x="53" y="0"/>
                    <a:pt x="53" y="0"/>
                    <a:pt x="56" y="1"/>
                  </a:cubicBezTo>
                  <a:cubicBezTo>
                    <a:pt x="63" y="4"/>
                    <a:pt x="71" y="9"/>
                    <a:pt x="78" y="13"/>
                  </a:cubicBezTo>
                  <a:cubicBezTo>
                    <a:pt x="79" y="14"/>
                    <a:pt x="79" y="14"/>
                    <a:pt x="79" y="14"/>
                  </a:cubicBezTo>
                  <a:cubicBezTo>
                    <a:pt x="79" y="15"/>
                    <a:pt x="79" y="15"/>
                    <a:pt x="78" y="16"/>
                  </a:cubicBezTo>
                  <a:cubicBezTo>
                    <a:pt x="76" y="17"/>
                    <a:pt x="74" y="18"/>
                    <a:pt x="72" y="19"/>
                  </a:cubicBezTo>
                  <a:cubicBezTo>
                    <a:pt x="56" y="27"/>
                    <a:pt x="40" y="34"/>
                    <a:pt x="24" y="39"/>
                  </a:cubicBezTo>
                  <a:cubicBezTo>
                    <a:pt x="16" y="41"/>
                    <a:pt x="9" y="43"/>
                    <a:pt x="2" y="45"/>
                  </a:cubicBezTo>
                  <a:cubicBezTo>
                    <a:pt x="1" y="45"/>
                    <a:pt x="1" y="45"/>
                    <a:pt x="1" y="45"/>
                  </a:cubicBezTo>
                </a:path>
              </a:pathLst>
            </a:custGeom>
            <a:solidFill>
              <a:srgbClr val="FFD3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5" name="Freeform 379"/>
            <p:cNvSpPr>
              <a:spLocks/>
            </p:cNvSpPr>
            <p:nvPr/>
          </p:nvSpPr>
          <p:spPr bwMode="auto">
            <a:xfrm>
              <a:off x="735013" y="3179763"/>
              <a:ext cx="296862" cy="168275"/>
            </a:xfrm>
            <a:custGeom>
              <a:avLst/>
              <a:gdLst>
                <a:gd name="T0" fmla="*/ 25 w 79"/>
                <a:gd name="T1" fmla="*/ 0 h 45"/>
                <a:gd name="T2" fmla="*/ 27 w 79"/>
                <a:gd name="T3" fmla="*/ 1 h 45"/>
                <a:gd name="T4" fmla="*/ 30 w 79"/>
                <a:gd name="T5" fmla="*/ 4 h 45"/>
                <a:gd name="T6" fmla="*/ 76 w 79"/>
                <a:gd name="T7" fmla="*/ 42 h 45"/>
                <a:gd name="T8" fmla="*/ 79 w 79"/>
                <a:gd name="T9" fmla="*/ 45 h 45"/>
                <a:gd name="T10" fmla="*/ 75 w 79"/>
                <a:gd name="T11" fmla="*/ 44 h 45"/>
                <a:gd name="T12" fmla="*/ 45 w 79"/>
                <a:gd name="T13" fmla="*/ 36 h 45"/>
                <a:gd name="T14" fmla="*/ 26 w 79"/>
                <a:gd name="T15" fmla="*/ 28 h 45"/>
                <a:gd name="T16" fmla="*/ 2 w 79"/>
                <a:gd name="T17" fmla="*/ 17 h 45"/>
                <a:gd name="T18" fmla="*/ 0 w 79"/>
                <a:gd name="T19" fmla="*/ 16 h 45"/>
                <a:gd name="T20" fmla="*/ 0 w 79"/>
                <a:gd name="T21" fmla="*/ 14 h 45"/>
                <a:gd name="T22" fmla="*/ 1 w 79"/>
                <a:gd name="T23" fmla="*/ 13 h 45"/>
                <a:gd name="T24" fmla="*/ 24 w 79"/>
                <a:gd name="T25" fmla="*/ 1 h 45"/>
                <a:gd name="T26" fmla="*/ 25 w 79"/>
                <a:gd name="T27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9" h="45">
                  <a:moveTo>
                    <a:pt x="25" y="0"/>
                  </a:moveTo>
                  <a:cubicBezTo>
                    <a:pt x="26" y="0"/>
                    <a:pt x="27" y="0"/>
                    <a:pt x="27" y="1"/>
                  </a:cubicBezTo>
                  <a:cubicBezTo>
                    <a:pt x="28" y="2"/>
                    <a:pt x="29" y="3"/>
                    <a:pt x="30" y="4"/>
                  </a:cubicBezTo>
                  <a:cubicBezTo>
                    <a:pt x="44" y="19"/>
                    <a:pt x="60" y="31"/>
                    <a:pt x="76" y="42"/>
                  </a:cubicBezTo>
                  <a:cubicBezTo>
                    <a:pt x="77" y="43"/>
                    <a:pt x="79" y="43"/>
                    <a:pt x="79" y="45"/>
                  </a:cubicBezTo>
                  <a:cubicBezTo>
                    <a:pt x="78" y="45"/>
                    <a:pt x="77" y="45"/>
                    <a:pt x="75" y="44"/>
                  </a:cubicBezTo>
                  <a:cubicBezTo>
                    <a:pt x="65" y="42"/>
                    <a:pt x="55" y="39"/>
                    <a:pt x="45" y="36"/>
                  </a:cubicBezTo>
                  <a:cubicBezTo>
                    <a:pt x="38" y="33"/>
                    <a:pt x="32" y="31"/>
                    <a:pt x="26" y="28"/>
                  </a:cubicBezTo>
                  <a:cubicBezTo>
                    <a:pt x="17" y="25"/>
                    <a:pt x="9" y="21"/>
                    <a:pt x="2" y="17"/>
                  </a:cubicBezTo>
                  <a:cubicBezTo>
                    <a:pt x="1" y="16"/>
                    <a:pt x="1" y="16"/>
                    <a:pt x="0" y="16"/>
                  </a:cubicBezTo>
                  <a:cubicBezTo>
                    <a:pt x="0" y="15"/>
                    <a:pt x="0" y="15"/>
                    <a:pt x="0" y="14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8" y="9"/>
                    <a:pt x="16" y="4"/>
                    <a:pt x="24" y="1"/>
                  </a:cubicBezTo>
                  <a:cubicBezTo>
                    <a:pt x="24" y="0"/>
                    <a:pt x="25" y="0"/>
                    <a:pt x="25" y="0"/>
                  </a:cubicBezTo>
                </a:path>
              </a:pathLst>
            </a:custGeom>
            <a:solidFill>
              <a:srgbClr val="FFD3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6" name="Freeform 380"/>
            <p:cNvSpPr>
              <a:spLocks/>
            </p:cNvSpPr>
            <p:nvPr/>
          </p:nvSpPr>
          <p:spPr bwMode="auto">
            <a:xfrm>
              <a:off x="679450" y="2189163"/>
              <a:ext cx="209550" cy="112713"/>
            </a:xfrm>
            <a:custGeom>
              <a:avLst/>
              <a:gdLst>
                <a:gd name="T0" fmla="*/ 54 w 56"/>
                <a:gd name="T1" fmla="*/ 0 h 30"/>
                <a:gd name="T2" fmla="*/ 56 w 56"/>
                <a:gd name="T3" fmla="*/ 0 h 30"/>
                <a:gd name="T4" fmla="*/ 56 w 56"/>
                <a:gd name="T5" fmla="*/ 0 h 30"/>
                <a:gd name="T6" fmla="*/ 56 w 56"/>
                <a:gd name="T7" fmla="*/ 1 h 30"/>
                <a:gd name="T8" fmla="*/ 54 w 56"/>
                <a:gd name="T9" fmla="*/ 2 h 30"/>
                <a:gd name="T10" fmla="*/ 34 w 56"/>
                <a:gd name="T11" fmla="*/ 16 h 30"/>
                <a:gd name="T12" fmla="*/ 25 w 56"/>
                <a:gd name="T13" fmla="*/ 25 h 30"/>
                <a:gd name="T14" fmla="*/ 24 w 56"/>
                <a:gd name="T15" fmla="*/ 26 h 30"/>
                <a:gd name="T16" fmla="*/ 17 w 56"/>
                <a:gd name="T17" fmla="*/ 27 h 30"/>
                <a:gd name="T18" fmla="*/ 2 w 56"/>
                <a:gd name="T19" fmla="*/ 18 h 30"/>
                <a:gd name="T20" fmla="*/ 1 w 56"/>
                <a:gd name="T21" fmla="*/ 18 h 30"/>
                <a:gd name="T22" fmla="*/ 1 w 56"/>
                <a:gd name="T23" fmla="*/ 16 h 30"/>
                <a:gd name="T24" fmla="*/ 2 w 56"/>
                <a:gd name="T25" fmla="*/ 15 h 30"/>
                <a:gd name="T26" fmla="*/ 46 w 56"/>
                <a:gd name="T27" fmla="*/ 1 h 30"/>
                <a:gd name="T28" fmla="*/ 54 w 56"/>
                <a:gd name="T29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6" h="30">
                  <a:moveTo>
                    <a:pt x="54" y="0"/>
                  </a:moveTo>
                  <a:cubicBezTo>
                    <a:pt x="55" y="0"/>
                    <a:pt x="55" y="0"/>
                    <a:pt x="56" y="0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56" y="1"/>
                    <a:pt x="56" y="1"/>
                    <a:pt x="56" y="1"/>
                  </a:cubicBezTo>
                  <a:cubicBezTo>
                    <a:pt x="55" y="1"/>
                    <a:pt x="55" y="2"/>
                    <a:pt x="54" y="2"/>
                  </a:cubicBezTo>
                  <a:cubicBezTo>
                    <a:pt x="47" y="6"/>
                    <a:pt x="41" y="11"/>
                    <a:pt x="34" y="16"/>
                  </a:cubicBezTo>
                  <a:cubicBezTo>
                    <a:pt x="31" y="19"/>
                    <a:pt x="28" y="22"/>
                    <a:pt x="25" y="25"/>
                  </a:cubicBezTo>
                  <a:cubicBezTo>
                    <a:pt x="25" y="25"/>
                    <a:pt x="24" y="26"/>
                    <a:pt x="24" y="26"/>
                  </a:cubicBezTo>
                  <a:cubicBezTo>
                    <a:pt x="20" y="29"/>
                    <a:pt x="21" y="30"/>
                    <a:pt x="17" y="27"/>
                  </a:cubicBezTo>
                  <a:cubicBezTo>
                    <a:pt x="12" y="25"/>
                    <a:pt x="7" y="22"/>
                    <a:pt x="2" y="18"/>
                  </a:cubicBezTo>
                  <a:cubicBezTo>
                    <a:pt x="2" y="18"/>
                    <a:pt x="1" y="18"/>
                    <a:pt x="1" y="18"/>
                  </a:cubicBezTo>
                  <a:cubicBezTo>
                    <a:pt x="0" y="17"/>
                    <a:pt x="0" y="16"/>
                    <a:pt x="1" y="16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16" y="9"/>
                    <a:pt x="31" y="5"/>
                    <a:pt x="46" y="1"/>
                  </a:cubicBezTo>
                  <a:cubicBezTo>
                    <a:pt x="49" y="1"/>
                    <a:pt x="52" y="0"/>
                    <a:pt x="54" y="0"/>
                  </a:cubicBezTo>
                </a:path>
              </a:pathLst>
            </a:custGeom>
            <a:solidFill>
              <a:srgbClr val="FFD3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7" name="Freeform 381"/>
            <p:cNvSpPr>
              <a:spLocks/>
            </p:cNvSpPr>
            <p:nvPr/>
          </p:nvSpPr>
          <p:spPr bwMode="auto">
            <a:xfrm>
              <a:off x="1262063" y="2185988"/>
              <a:ext cx="206375" cy="112713"/>
            </a:xfrm>
            <a:custGeom>
              <a:avLst/>
              <a:gdLst>
                <a:gd name="T0" fmla="*/ 36 w 55"/>
                <a:gd name="T1" fmla="*/ 30 h 30"/>
                <a:gd name="T2" fmla="*/ 34 w 55"/>
                <a:gd name="T3" fmla="*/ 29 h 30"/>
                <a:gd name="T4" fmla="*/ 29 w 55"/>
                <a:gd name="T5" fmla="*/ 24 h 30"/>
                <a:gd name="T6" fmla="*/ 3 w 55"/>
                <a:gd name="T7" fmla="*/ 4 h 30"/>
                <a:gd name="T8" fmla="*/ 0 w 55"/>
                <a:gd name="T9" fmla="*/ 1 h 30"/>
                <a:gd name="T10" fmla="*/ 4 w 55"/>
                <a:gd name="T11" fmla="*/ 1 h 30"/>
                <a:gd name="T12" fmla="*/ 35 w 55"/>
                <a:gd name="T13" fmla="*/ 9 h 30"/>
                <a:gd name="T14" fmla="*/ 54 w 55"/>
                <a:gd name="T15" fmla="*/ 17 h 30"/>
                <a:gd name="T16" fmla="*/ 55 w 55"/>
                <a:gd name="T17" fmla="*/ 17 h 30"/>
                <a:gd name="T18" fmla="*/ 55 w 55"/>
                <a:gd name="T19" fmla="*/ 18 h 30"/>
                <a:gd name="T20" fmla="*/ 48 w 55"/>
                <a:gd name="T21" fmla="*/ 23 h 30"/>
                <a:gd name="T22" fmla="*/ 37 w 55"/>
                <a:gd name="T23" fmla="*/ 29 h 30"/>
                <a:gd name="T24" fmla="*/ 36 w 55"/>
                <a:gd name="T25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5" h="30">
                  <a:moveTo>
                    <a:pt x="36" y="30"/>
                  </a:moveTo>
                  <a:cubicBezTo>
                    <a:pt x="35" y="30"/>
                    <a:pt x="34" y="29"/>
                    <a:pt x="34" y="29"/>
                  </a:cubicBezTo>
                  <a:cubicBezTo>
                    <a:pt x="32" y="27"/>
                    <a:pt x="31" y="26"/>
                    <a:pt x="29" y="24"/>
                  </a:cubicBezTo>
                  <a:cubicBezTo>
                    <a:pt x="21" y="16"/>
                    <a:pt x="12" y="10"/>
                    <a:pt x="3" y="4"/>
                  </a:cubicBezTo>
                  <a:cubicBezTo>
                    <a:pt x="2" y="3"/>
                    <a:pt x="0" y="3"/>
                    <a:pt x="0" y="1"/>
                  </a:cubicBezTo>
                  <a:cubicBezTo>
                    <a:pt x="1" y="0"/>
                    <a:pt x="2" y="1"/>
                    <a:pt x="4" y="1"/>
                  </a:cubicBezTo>
                  <a:cubicBezTo>
                    <a:pt x="14" y="3"/>
                    <a:pt x="25" y="6"/>
                    <a:pt x="35" y="9"/>
                  </a:cubicBezTo>
                  <a:cubicBezTo>
                    <a:pt x="42" y="12"/>
                    <a:pt x="48" y="14"/>
                    <a:pt x="54" y="17"/>
                  </a:cubicBezTo>
                  <a:cubicBezTo>
                    <a:pt x="55" y="17"/>
                    <a:pt x="55" y="17"/>
                    <a:pt x="55" y="17"/>
                  </a:cubicBezTo>
                  <a:cubicBezTo>
                    <a:pt x="55" y="17"/>
                    <a:pt x="55" y="18"/>
                    <a:pt x="55" y="18"/>
                  </a:cubicBezTo>
                  <a:cubicBezTo>
                    <a:pt x="53" y="20"/>
                    <a:pt x="50" y="22"/>
                    <a:pt x="48" y="23"/>
                  </a:cubicBezTo>
                  <a:cubicBezTo>
                    <a:pt x="45" y="25"/>
                    <a:pt x="41" y="27"/>
                    <a:pt x="37" y="29"/>
                  </a:cubicBezTo>
                  <a:cubicBezTo>
                    <a:pt x="37" y="29"/>
                    <a:pt x="36" y="30"/>
                    <a:pt x="36" y="30"/>
                  </a:cubicBezTo>
                </a:path>
              </a:pathLst>
            </a:custGeom>
            <a:solidFill>
              <a:srgbClr val="FFD3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8" name="Freeform 382"/>
            <p:cNvSpPr>
              <a:spLocks/>
            </p:cNvSpPr>
            <p:nvPr/>
          </p:nvSpPr>
          <p:spPr bwMode="auto">
            <a:xfrm>
              <a:off x="776288" y="2170113"/>
              <a:ext cx="598487" cy="203200"/>
            </a:xfrm>
            <a:custGeom>
              <a:avLst/>
              <a:gdLst>
                <a:gd name="T0" fmla="*/ 79 w 159"/>
                <a:gd name="T1" fmla="*/ 54 h 54"/>
                <a:gd name="T2" fmla="*/ 50 w 159"/>
                <a:gd name="T3" fmla="*/ 51 h 54"/>
                <a:gd name="T4" fmla="*/ 11 w 159"/>
                <a:gd name="T5" fmla="*/ 41 h 54"/>
                <a:gd name="T6" fmla="*/ 1 w 159"/>
                <a:gd name="T7" fmla="*/ 37 h 54"/>
                <a:gd name="T8" fmla="*/ 0 w 159"/>
                <a:gd name="T9" fmla="*/ 35 h 54"/>
                <a:gd name="T10" fmla="*/ 7 w 159"/>
                <a:gd name="T11" fmla="*/ 29 h 54"/>
                <a:gd name="T12" fmla="*/ 37 w 159"/>
                <a:gd name="T13" fmla="*/ 7 h 54"/>
                <a:gd name="T14" fmla="*/ 43 w 159"/>
                <a:gd name="T15" fmla="*/ 3 h 54"/>
                <a:gd name="T16" fmla="*/ 46 w 159"/>
                <a:gd name="T17" fmla="*/ 2 h 54"/>
                <a:gd name="T18" fmla="*/ 56 w 159"/>
                <a:gd name="T19" fmla="*/ 1 h 54"/>
                <a:gd name="T20" fmla="*/ 71 w 159"/>
                <a:gd name="T21" fmla="*/ 1 h 54"/>
                <a:gd name="T22" fmla="*/ 83 w 159"/>
                <a:gd name="T23" fmla="*/ 0 h 54"/>
                <a:gd name="T24" fmla="*/ 99 w 159"/>
                <a:gd name="T25" fmla="*/ 1 h 54"/>
                <a:gd name="T26" fmla="*/ 112 w 159"/>
                <a:gd name="T27" fmla="*/ 2 h 54"/>
                <a:gd name="T28" fmla="*/ 116 w 159"/>
                <a:gd name="T29" fmla="*/ 4 h 54"/>
                <a:gd name="T30" fmla="*/ 143 w 159"/>
                <a:gd name="T31" fmla="*/ 21 h 54"/>
                <a:gd name="T32" fmla="*/ 156 w 159"/>
                <a:gd name="T33" fmla="*/ 33 h 54"/>
                <a:gd name="T34" fmla="*/ 158 w 159"/>
                <a:gd name="T35" fmla="*/ 35 h 54"/>
                <a:gd name="T36" fmla="*/ 158 w 159"/>
                <a:gd name="T37" fmla="*/ 37 h 54"/>
                <a:gd name="T38" fmla="*/ 154 w 159"/>
                <a:gd name="T39" fmla="*/ 38 h 54"/>
                <a:gd name="T40" fmla="*/ 109 w 159"/>
                <a:gd name="T41" fmla="*/ 51 h 54"/>
                <a:gd name="T42" fmla="*/ 92 w 159"/>
                <a:gd name="T43" fmla="*/ 53 h 54"/>
                <a:gd name="T44" fmla="*/ 79 w 159"/>
                <a:gd name="T45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59" h="54">
                  <a:moveTo>
                    <a:pt x="79" y="54"/>
                  </a:moveTo>
                  <a:cubicBezTo>
                    <a:pt x="70" y="53"/>
                    <a:pt x="60" y="52"/>
                    <a:pt x="50" y="51"/>
                  </a:cubicBezTo>
                  <a:cubicBezTo>
                    <a:pt x="37" y="49"/>
                    <a:pt x="24" y="45"/>
                    <a:pt x="11" y="41"/>
                  </a:cubicBezTo>
                  <a:cubicBezTo>
                    <a:pt x="8" y="40"/>
                    <a:pt x="4" y="38"/>
                    <a:pt x="1" y="37"/>
                  </a:cubicBezTo>
                  <a:cubicBezTo>
                    <a:pt x="0" y="36"/>
                    <a:pt x="0" y="36"/>
                    <a:pt x="0" y="35"/>
                  </a:cubicBezTo>
                  <a:cubicBezTo>
                    <a:pt x="2" y="33"/>
                    <a:pt x="5" y="31"/>
                    <a:pt x="7" y="29"/>
                  </a:cubicBezTo>
                  <a:cubicBezTo>
                    <a:pt x="16" y="20"/>
                    <a:pt x="26" y="13"/>
                    <a:pt x="37" y="7"/>
                  </a:cubicBezTo>
                  <a:cubicBezTo>
                    <a:pt x="39" y="6"/>
                    <a:pt x="41" y="4"/>
                    <a:pt x="43" y="3"/>
                  </a:cubicBezTo>
                  <a:cubicBezTo>
                    <a:pt x="44" y="3"/>
                    <a:pt x="45" y="2"/>
                    <a:pt x="46" y="2"/>
                  </a:cubicBezTo>
                  <a:cubicBezTo>
                    <a:pt x="49" y="2"/>
                    <a:pt x="52" y="2"/>
                    <a:pt x="56" y="1"/>
                  </a:cubicBezTo>
                  <a:cubicBezTo>
                    <a:pt x="61" y="1"/>
                    <a:pt x="66" y="1"/>
                    <a:pt x="71" y="1"/>
                  </a:cubicBezTo>
                  <a:cubicBezTo>
                    <a:pt x="75" y="0"/>
                    <a:pt x="79" y="0"/>
                    <a:pt x="83" y="0"/>
                  </a:cubicBezTo>
                  <a:cubicBezTo>
                    <a:pt x="88" y="1"/>
                    <a:pt x="94" y="1"/>
                    <a:pt x="99" y="1"/>
                  </a:cubicBezTo>
                  <a:cubicBezTo>
                    <a:pt x="103" y="1"/>
                    <a:pt x="107" y="2"/>
                    <a:pt x="112" y="2"/>
                  </a:cubicBezTo>
                  <a:cubicBezTo>
                    <a:pt x="113" y="2"/>
                    <a:pt x="115" y="3"/>
                    <a:pt x="116" y="4"/>
                  </a:cubicBezTo>
                  <a:cubicBezTo>
                    <a:pt x="126" y="9"/>
                    <a:pt x="135" y="14"/>
                    <a:pt x="143" y="21"/>
                  </a:cubicBezTo>
                  <a:cubicBezTo>
                    <a:pt x="148" y="25"/>
                    <a:pt x="152" y="29"/>
                    <a:pt x="156" y="33"/>
                  </a:cubicBezTo>
                  <a:cubicBezTo>
                    <a:pt x="157" y="33"/>
                    <a:pt x="158" y="34"/>
                    <a:pt x="158" y="35"/>
                  </a:cubicBezTo>
                  <a:cubicBezTo>
                    <a:pt x="159" y="36"/>
                    <a:pt x="159" y="36"/>
                    <a:pt x="158" y="37"/>
                  </a:cubicBezTo>
                  <a:cubicBezTo>
                    <a:pt x="157" y="37"/>
                    <a:pt x="155" y="38"/>
                    <a:pt x="154" y="38"/>
                  </a:cubicBezTo>
                  <a:cubicBezTo>
                    <a:pt x="140" y="44"/>
                    <a:pt x="124" y="48"/>
                    <a:pt x="109" y="51"/>
                  </a:cubicBezTo>
                  <a:cubicBezTo>
                    <a:pt x="103" y="52"/>
                    <a:pt x="98" y="52"/>
                    <a:pt x="92" y="53"/>
                  </a:cubicBezTo>
                  <a:cubicBezTo>
                    <a:pt x="88" y="53"/>
                    <a:pt x="84" y="54"/>
                    <a:pt x="79" y="54"/>
                  </a:cubicBezTo>
                </a:path>
              </a:pathLst>
            </a:custGeom>
            <a:solidFill>
              <a:srgbClr val="FFE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9" name="Freeform 383"/>
            <p:cNvSpPr>
              <a:spLocks/>
            </p:cNvSpPr>
            <p:nvPr/>
          </p:nvSpPr>
          <p:spPr bwMode="auto">
            <a:xfrm>
              <a:off x="852488" y="3130550"/>
              <a:ext cx="446087" cy="217488"/>
            </a:xfrm>
            <a:custGeom>
              <a:avLst/>
              <a:gdLst>
                <a:gd name="T0" fmla="*/ 59 w 119"/>
                <a:gd name="T1" fmla="*/ 0 h 58"/>
                <a:gd name="T2" fmla="*/ 71 w 119"/>
                <a:gd name="T3" fmla="*/ 0 h 58"/>
                <a:gd name="T4" fmla="*/ 94 w 119"/>
                <a:gd name="T5" fmla="*/ 3 h 58"/>
                <a:gd name="T6" fmla="*/ 116 w 119"/>
                <a:gd name="T7" fmla="*/ 9 h 58"/>
                <a:gd name="T8" fmla="*/ 118 w 119"/>
                <a:gd name="T9" fmla="*/ 10 h 58"/>
                <a:gd name="T10" fmla="*/ 118 w 119"/>
                <a:gd name="T11" fmla="*/ 12 h 58"/>
                <a:gd name="T12" fmla="*/ 116 w 119"/>
                <a:gd name="T13" fmla="*/ 14 h 58"/>
                <a:gd name="T14" fmla="*/ 107 w 119"/>
                <a:gd name="T15" fmla="*/ 23 h 58"/>
                <a:gd name="T16" fmla="*/ 93 w 119"/>
                <a:gd name="T17" fmla="*/ 35 h 58"/>
                <a:gd name="T18" fmla="*/ 71 w 119"/>
                <a:gd name="T19" fmla="*/ 51 h 58"/>
                <a:gd name="T20" fmla="*/ 62 w 119"/>
                <a:gd name="T21" fmla="*/ 57 h 58"/>
                <a:gd name="T22" fmla="*/ 57 w 119"/>
                <a:gd name="T23" fmla="*/ 57 h 58"/>
                <a:gd name="T24" fmla="*/ 43 w 119"/>
                <a:gd name="T25" fmla="*/ 48 h 58"/>
                <a:gd name="T26" fmla="*/ 21 w 119"/>
                <a:gd name="T27" fmla="*/ 32 h 58"/>
                <a:gd name="T28" fmla="*/ 6 w 119"/>
                <a:gd name="T29" fmla="*/ 17 h 58"/>
                <a:gd name="T30" fmla="*/ 1 w 119"/>
                <a:gd name="T31" fmla="*/ 12 h 58"/>
                <a:gd name="T32" fmla="*/ 2 w 119"/>
                <a:gd name="T33" fmla="*/ 10 h 58"/>
                <a:gd name="T34" fmla="*/ 4 w 119"/>
                <a:gd name="T35" fmla="*/ 9 h 58"/>
                <a:gd name="T36" fmla="*/ 38 w 119"/>
                <a:gd name="T37" fmla="*/ 1 h 58"/>
                <a:gd name="T38" fmla="*/ 59 w 119"/>
                <a:gd name="T39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19" h="58">
                  <a:moveTo>
                    <a:pt x="59" y="0"/>
                  </a:moveTo>
                  <a:cubicBezTo>
                    <a:pt x="63" y="0"/>
                    <a:pt x="67" y="0"/>
                    <a:pt x="71" y="0"/>
                  </a:cubicBezTo>
                  <a:cubicBezTo>
                    <a:pt x="79" y="1"/>
                    <a:pt x="87" y="2"/>
                    <a:pt x="94" y="3"/>
                  </a:cubicBezTo>
                  <a:cubicBezTo>
                    <a:pt x="102" y="5"/>
                    <a:pt x="109" y="7"/>
                    <a:pt x="116" y="9"/>
                  </a:cubicBezTo>
                  <a:cubicBezTo>
                    <a:pt x="116" y="10"/>
                    <a:pt x="117" y="10"/>
                    <a:pt x="118" y="10"/>
                  </a:cubicBezTo>
                  <a:cubicBezTo>
                    <a:pt x="118" y="11"/>
                    <a:pt x="119" y="11"/>
                    <a:pt x="118" y="12"/>
                  </a:cubicBezTo>
                  <a:cubicBezTo>
                    <a:pt x="117" y="13"/>
                    <a:pt x="117" y="13"/>
                    <a:pt x="116" y="14"/>
                  </a:cubicBezTo>
                  <a:cubicBezTo>
                    <a:pt x="113" y="17"/>
                    <a:pt x="110" y="20"/>
                    <a:pt x="107" y="23"/>
                  </a:cubicBezTo>
                  <a:cubicBezTo>
                    <a:pt x="102" y="27"/>
                    <a:pt x="98" y="31"/>
                    <a:pt x="93" y="35"/>
                  </a:cubicBezTo>
                  <a:cubicBezTo>
                    <a:pt x="86" y="41"/>
                    <a:pt x="79" y="46"/>
                    <a:pt x="71" y="51"/>
                  </a:cubicBezTo>
                  <a:cubicBezTo>
                    <a:pt x="68" y="53"/>
                    <a:pt x="65" y="55"/>
                    <a:pt x="62" y="57"/>
                  </a:cubicBezTo>
                  <a:cubicBezTo>
                    <a:pt x="60" y="58"/>
                    <a:pt x="59" y="58"/>
                    <a:pt x="57" y="57"/>
                  </a:cubicBezTo>
                  <a:cubicBezTo>
                    <a:pt x="53" y="54"/>
                    <a:pt x="48" y="51"/>
                    <a:pt x="43" y="48"/>
                  </a:cubicBezTo>
                  <a:cubicBezTo>
                    <a:pt x="36" y="43"/>
                    <a:pt x="28" y="37"/>
                    <a:pt x="21" y="32"/>
                  </a:cubicBezTo>
                  <a:cubicBezTo>
                    <a:pt x="16" y="27"/>
                    <a:pt x="11" y="22"/>
                    <a:pt x="6" y="17"/>
                  </a:cubicBezTo>
                  <a:cubicBezTo>
                    <a:pt x="4" y="16"/>
                    <a:pt x="3" y="14"/>
                    <a:pt x="1" y="12"/>
                  </a:cubicBezTo>
                  <a:cubicBezTo>
                    <a:pt x="0" y="11"/>
                    <a:pt x="0" y="11"/>
                    <a:pt x="2" y="10"/>
                  </a:cubicBezTo>
                  <a:cubicBezTo>
                    <a:pt x="2" y="10"/>
                    <a:pt x="3" y="9"/>
                    <a:pt x="4" y="9"/>
                  </a:cubicBezTo>
                  <a:cubicBezTo>
                    <a:pt x="15" y="5"/>
                    <a:pt x="26" y="3"/>
                    <a:pt x="38" y="1"/>
                  </a:cubicBezTo>
                  <a:cubicBezTo>
                    <a:pt x="45" y="0"/>
                    <a:pt x="52" y="0"/>
                    <a:pt x="59" y="0"/>
                  </a:cubicBezTo>
                </a:path>
              </a:pathLst>
            </a:custGeom>
            <a:solidFill>
              <a:srgbClr val="FFE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0" name="Freeform 384"/>
            <p:cNvSpPr>
              <a:spLocks/>
            </p:cNvSpPr>
            <p:nvPr/>
          </p:nvSpPr>
          <p:spPr bwMode="auto">
            <a:xfrm>
              <a:off x="995363" y="3567113"/>
              <a:ext cx="160337" cy="115888"/>
            </a:xfrm>
            <a:custGeom>
              <a:avLst/>
              <a:gdLst>
                <a:gd name="T0" fmla="*/ 42 w 43"/>
                <a:gd name="T1" fmla="*/ 12 h 31"/>
                <a:gd name="T2" fmla="*/ 40 w 43"/>
                <a:gd name="T3" fmla="*/ 20 h 31"/>
                <a:gd name="T4" fmla="*/ 22 w 43"/>
                <a:gd name="T5" fmla="*/ 30 h 31"/>
                <a:gd name="T6" fmla="*/ 13 w 43"/>
                <a:gd name="T7" fmla="*/ 28 h 31"/>
                <a:gd name="T8" fmla="*/ 4 w 43"/>
                <a:gd name="T9" fmla="*/ 21 h 31"/>
                <a:gd name="T10" fmla="*/ 1 w 43"/>
                <a:gd name="T11" fmla="*/ 7 h 31"/>
                <a:gd name="T12" fmla="*/ 4 w 43"/>
                <a:gd name="T13" fmla="*/ 1 h 31"/>
                <a:gd name="T14" fmla="*/ 5 w 43"/>
                <a:gd name="T15" fmla="*/ 0 h 31"/>
                <a:gd name="T16" fmla="*/ 6 w 43"/>
                <a:gd name="T17" fmla="*/ 1 h 31"/>
                <a:gd name="T18" fmla="*/ 15 w 43"/>
                <a:gd name="T19" fmla="*/ 6 h 31"/>
                <a:gd name="T20" fmla="*/ 29 w 43"/>
                <a:gd name="T21" fmla="*/ 6 h 31"/>
                <a:gd name="T22" fmla="*/ 37 w 43"/>
                <a:gd name="T23" fmla="*/ 1 h 31"/>
                <a:gd name="T24" fmla="*/ 39 w 43"/>
                <a:gd name="T25" fmla="*/ 1 h 31"/>
                <a:gd name="T26" fmla="*/ 42 w 43"/>
                <a:gd name="T27" fmla="*/ 12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3" h="31">
                  <a:moveTo>
                    <a:pt x="42" y="12"/>
                  </a:moveTo>
                  <a:cubicBezTo>
                    <a:pt x="42" y="15"/>
                    <a:pt x="41" y="18"/>
                    <a:pt x="40" y="20"/>
                  </a:cubicBezTo>
                  <a:cubicBezTo>
                    <a:pt x="35" y="26"/>
                    <a:pt x="29" y="30"/>
                    <a:pt x="22" y="30"/>
                  </a:cubicBezTo>
                  <a:cubicBezTo>
                    <a:pt x="19" y="31"/>
                    <a:pt x="16" y="29"/>
                    <a:pt x="13" y="28"/>
                  </a:cubicBezTo>
                  <a:cubicBezTo>
                    <a:pt x="9" y="27"/>
                    <a:pt x="6" y="24"/>
                    <a:pt x="4" y="21"/>
                  </a:cubicBezTo>
                  <a:cubicBezTo>
                    <a:pt x="0" y="17"/>
                    <a:pt x="0" y="12"/>
                    <a:pt x="1" y="7"/>
                  </a:cubicBezTo>
                  <a:cubicBezTo>
                    <a:pt x="2" y="5"/>
                    <a:pt x="3" y="3"/>
                    <a:pt x="4" y="1"/>
                  </a:cubicBezTo>
                  <a:cubicBezTo>
                    <a:pt x="4" y="0"/>
                    <a:pt x="5" y="0"/>
                    <a:pt x="5" y="0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9" y="4"/>
                    <a:pt x="12" y="5"/>
                    <a:pt x="15" y="6"/>
                  </a:cubicBezTo>
                  <a:cubicBezTo>
                    <a:pt x="19" y="8"/>
                    <a:pt x="24" y="8"/>
                    <a:pt x="29" y="6"/>
                  </a:cubicBezTo>
                  <a:cubicBezTo>
                    <a:pt x="32" y="5"/>
                    <a:pt x="35" y="3"/>
                    <a:pt x="37" y="1"/>
                  </a:cubicBezTo>
                  <a:cubicBezTo>
                    <a:pt x="38" y="0"/>
                    <a:pt x="39" y="0"/>
                    <a:pt x="39" y="1"/>
                  </a:cubicBezTo>
                  <a:cubicBezTo>
                    <a:pt x="41" y="5"/>
                    <a:pt x="43" y="8"/>
                    <a:pt x="42" y="12"/>
                  </a:cubicBezTo>
                </a:path>
              </a:pathLst>
            </a:custGeom>
            <a:solidFill>
              <a:srgbClr val="FFE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1" name="Freeform 385"/>
            <p:cNvSpPr>
              <a:spLocks/>
            </p:cNvSpPr>
            <p:nvPr/>
          </p:nvSpPr>
          <p:spPr bwMode="auto">
            <a:xfrm>
              <a:off x="731838" y="2320925"/>
              <a:ext cx="687387" cy="128588"/>
            </a:xfrm>
            <a:custGeom>
              <a:avLst/>
              <a:gdLst>
                <a:gd name="T0" fmla="*/ 91 w 183"/>
                <a:gd name="T1" fmla="*/ 33 h 34"/>
                <a:gd name="T2" fmla="*/ 76 w 183"/>
                <a:gd name="T3" fmla="*/ 32 h 34"/>
                <a:gd name="T4" fmla="*/ 54 w 183"/>
                <a:gd name="T5" fmla="*/ 28 h 34"/>
                <a:gd name="T6" fmla="*/ 17 w 183"/>
                <a:gd name="T7" fmla="*/ 18 h 34"/>
                <a:gd name="T8" fmla="*/ 2 w 183"/>
                <a:gd name="T9" fmla="*/ 12 h 34"/>
                <a:gd name="T10" fmla="*/ 1 w 183"/>
                <a:gd name="T11" fmla="*/ 8 h 34"/>
                <a:gd name="T12" fmla="*/ 7 w 183"/>
                <a:gd name="T13" fmla="*/ 1 h 34"/>
                <a:gd name="T14" fmla="*/ 9 w 183"/>
                <a:gd name="T15" fmla="*/ 0 h 34"/>
                <a:gd name="T16" fmla="*/ 11 w 183"/>
                <a:gd name="T17" fmla="*/ 1 h 34"/>
                <a:gd name="T18" fmla="*/ 45 w 183"/>
                <a:gd name="T19" fmla="*/ 12 h 34"/>
                <a:gd name="T20" fmla="*/ 73 w 183"/>
                <a:gd name="T21" fmla="*/ 17 h 34"/>
                <a:gd name="T22" fmla="*/ 97 w 183"/>
                <a:gd name="T23" fmla="*/ 18 h 34"/>
                <a:gd name="T24" fmla="*/ 110 w 183"/>
                <a:gd name="T25" fmla="*/ 17 h 34"/>
                <a:gd name="T26" fmla="*/ 129 w 183"/>
                <a:gd name="T27" fmla="*/ 14 h 34"/>
                <a:gd name="T28" fmla="*/ 172 w 183"/>
                <a:gd name="T29" fmla="*/ 1 h 34"/>
                <a:gd name="T30" fmla="*/ 173 w 183"/>
                <a:gd name="T31" fmla="*/ 1 h 34"/>
                <a:gd name="T32" fmla="*/ 176 w 183"/>
                <a:gd name="T33" fmla="*/ 1 h 34"/>
                <a:gd name="T34" fmla="*/ 182 w 183"/>
                <a:gd name="T35" fmla="*/ 8 h 34"/>
                <a:gd name="T36" fmla="*/ 181 w 183"/>
                <a:gd name="T37" fmla="*/ 12 h 34"/>
                <a:gd name="T38" fmla="*/ 174 w 183"/>
                <a:gd name="T39" fmla="*/ 14 h 34"/>
                <a:gd name="T40" fmla="*/ 137 w 183"/>
                <a:gd name="T41" fmla="*/ 27 h 34"/>
                <a:gd name="T42" fmla="*/ 110 w 183"/>
                <a:gd name="T43" fmla="*/ 32 h 34"/>
                <a:gd name="T44" fmla="*/ 98 w 183"/>
                <a:gd name="T45" fmla="*/ 33 h 34"/>
                <a:gd name="T46" fmla="*/ 91 w 183"/>
                <a:gd name="T47" fmla="*/ 33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83" h="34">
                  <a:moveTo>
                    <a:pt x="91" y="33"/>
                  </a:moveTo>
                  <a:cubicBezTo>
                    <a:pt x="86" y="32"/>
                    <a:pt x="81" y="33"/>
                    <a:pt x="76" y="32"/>
                  </a:cubicBezTo>
                  <a:cubicBezTo>
                    <a:pt x="69" y="31"/>
                    <a:pt x="62" y="30"/>
                    <a:pt x="54" y="28"/>
                  </a:cubicBezTo>
                  <a:cubicBezTo>
                    <a:pt x="42" y="26"/>
                    <a:pt x="29" y="22"/>
                    <a:pt x="17" y="18"/>
                  </a:cubicBezTo>
                  <a:cubicBezTo>
                    <a:pt x="12" y="16"/>
                    <a:pt x="7" y="14"/>
                    <a:pt x="2" y="12"/>
                  </a:cubicBezTo>
                  <a:cubicBezTo>
                    <a:pt x="0" y="11"/>
                    <a:pt x="0" y="10"/>
                    <a:pt x="1" y="8"/>
                  </a:cubicBezTo>
                  <a:cubicBezTo>
                    <a:pt x="3" y="6"/>
                    <a:pt x="5" y="4"/>
                    <a:pt x="7" y="1"/>
                  </a:cubicBezTo>
                  <a:cubicBezTo>
                    <a:pt x="7" y="0"/>
                    <a:pt x="8" y="0"/>
                    <a:pt x="9" y="0"/>
                  </a:cubicBezTo>
                  <a:cubicBezTo>
                    <a:pt x="10" y="1"/>
                    <a:pt x="11" y="1"/>
                    <a:pt x="11" y="1"/>
                  </a:cubicBezTo>
                  <a:cubicBezTo>
                    <a:pt x="22" y="6"/>
                    <a:pt x="33" y="9"/>
                    <a:pt x="45" y="12"/>
                  </a:cubicBezTo>
                  <a:cubicBezTo>
                    <a:pt x="54" y="14"/>
                    <a:pt x="63" y="16"/>
                    <a:pt x="73" y="17"/>
                  </a:cubicBezTo>
                  <a:cubicBezTo>
                    <a:pt x="81" y="18"/>
                    <a:pt x="89" y="18"/>
                    <a:pt x="97" y="18"/>
                  </a:cubicBezTo>
                  <a:cubicBezTo>
                    <a:pt x="101" y="18"/>
                    <a:pt x="105" y="17"/>
                    <a:pt x="110" y="17"/>
                  </a:cubicBezTo>
                  <a:cubicBezTo>
                    <a:pt x="116" y="16"/>
                    <a:pt x="123" y="15"/>
                    <a:pt x="129" y="14"/>
                  </a:cubicBezTo>
                  <a:cubicBezTo>
                    <a:pt x="144" y="11"/>
                    <a:pt x="158" y="7"/>
                    <a:pt x="172" y="1"/>
                  </a:cubicBezTo>
                  <a:cubicBezTo>
                    <a:pt x="173" y="1"/>
                    <a:pt x="173" y="1"/>
                    <a:pt x="173" y="1"/>
                  </a:cubicBezTo>
                  <a:cubicBezTo>
                    <a:pt x="175" y="0"/>
                    <a:pt x="175" y="0"/>
                    <a:pt x="176" y="1"/>
                  </a:cubicBezTo>
                  <a:cubicBezTo>
                    <a:pt x="178" y="4"/>
                    <a:pt x="180" y="6"/>
                    <a:pt x="182" y="8"/>
                  </a:cubicBezTo>
                  <a:cubicBezTo>
                    <a:pt x="183" y="10"/>
                    <a:pt x="183" y="11"/>
                    <a:pt x="181" y="12"/>
                  </a:cubicBezTo>
                  <a:cubicBezTo>
                    <a:pt x="179" y="13"/>
                    <a:pt x="177" y="14"/>
                    <a:pt x="174" y="14"/>
                  </a:cubicBezTo>
                  <a:cubicBezTo>
                    <a:pt x="162" y="19"/>
                    <a:pt x="149" y="23"/>
                    <a:pt x="137" y="27"/>
                  </a:cubicBezTo>
                  <a:cubicBezTo>
                    <a:pt x="128" y="29"/>
                    <a:pt x="119" y="30"/>
                    <a:pt x="110" y="32"/>
                  </a:cubicBezTo>
                  <a:cubicBezTo>
                    <a:pt x="106" y="32"/>
                    <a:pt x="102" y="33"/>
                    <a:pt x="98" y="33"/>
                  </a:cubicBezTo>
                  <a:cubicBezTo>
                    <a:pt x="96" y="33"/>
                    <a:pt x="93" y="34"/>
                    <a:pt x="91" y="33"/>
                  </a:cubicBezTo>
                  <a:close/>
                </a:path>
              </a:pathLst>
            </a:custGeom>
            <a:solidFill>
              <a:srgbClr val="F1A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2" name="Freeform 386"/>
            <p:cNvSpPr>
              <a:spLocks/>
            </p:cNvSpPr>
            <p:nvPr/>
          </p:nvSpPr>
          <p:spPr bwMode="auto">
            <a:xfrm>
              <a:off x="803275" y="3062288"/>
              <a:ext cx="549275" cy="93663"/>
            </a:xfrm>
            <a:custGeom>
              <a:avLst/>
              <a:gdLst>
                <a:gd name="T0" fmla="*/ 72 w 146"/>
                <a:gd name="T1" fmla="*/ 0 h 25"/>
                <a:gd name="T2" fmla="*/ 92 w 146"/>
                <a:gd name="T3" fmla="*/ 1 h 25"/>
                <a:gd name="T4" fmla="*/ 126 w 146"/>
                <a:gd name="T5" fmla="*/ 7 h 25"/>
                <a:gd name="T6" fmla="*/ 142 w 146"/>
                <a:gd name="T7" fmla="*/ 12 h 25"/>
                <a:gd name="T8" fmla="*/ 143 w 146"/>
                <a:gd name="T9" fmla="*/ 17 h 25"/>
                <a:gd name="T10" fmla="*/ 138 w 146"/>
                <a:gd name="T11" fmla="*/ 23 h 25"/>
                <a:gd name="T12" fmla="*/ 133 w 146"/>
                <a:gd name="T13" fmla="*/ 24 h 25"/>
                <a:gd name="T14" fmla="*/ 111 w 146"/>
                <a:gd name="T15" fmla="*/ 18 h 25"/>
                <a:gd name="T16" fmla="*/ 93 w 146"/>
                <a:gd name="T17" fmla="*/ 14 h 25"/>
                <a:gd name="T18" fmla="*/ 65 w 146"/>
                <a:gd name="T19" fmla="*/ 13 h 25"/>
                <a:gd name="T20" fmla="*/ 49 w 146"/>
                <a:gd name="T21" fmla="*/ 15 h 25"/>
                <a:gd name="T22" fmla="*/ 15 w 146"/>
                <a:gd name="T23" fmla="*/ 23 h 25"/>
                <a:gd name="T24" fmla="*/ 11 w 146"/>
                <a:gd name="T25" fmla="*/ 24 h 25"/>
                <a:gd name="T26" fmla="*/ 8 w 146"/>
                <a:gd name="T27" fmla="*/ 24 h 25"/>
                <a:gd name="T28" fmla="*/ 3 w 146"/>
                <a:gd name="T29" fmla="*/ 18 h 25"/>
                <a:gd name="T30" fmla="*/ 1 w 146"/>
                <a:gd name="T31" fmla="*/ 15 h 25"/>
                <a:gd name="T32" fmla="*/ 1 w 146"/>
                <a:gd name="T33" fmla="*/ 13 h 25"/>
                <a:gd name="T34" fmla="*/ 4 w 146"/>
                <a:gd name="T35" fmla="*/ 11 h 25"/>
                <a:gd name="T36" fmla="*/ 41 w 146"/>
                <a:gd name="T37" fmla="*/ 3 h 25"/>
                <a:gd name="T38" fmla="*/ 63 w 146"/>
                <a:gd name="T39" fmla="*/ 1 h 25"/>
                <a:gd name="T40" fmla="*/ 72 w 146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46" h="25">
                  <a:moveTo>
                    <a:pt x="72" y="0"/>
                  </a:moveTo>
                  <a:cubicBezTo>
                    <a:pt x="79" y="0"/>
                    <a:pt x="86" y="1"/>
                    <a:pt x="92" y="1"/>
                  </a:cubicBezTo>
                  <a:cubicBezTo>
                    <a:pt x="104" y="2"/>
                    <a:pt x="115" y="4"/>
                    <a:pt x="126" y="7"/>
                  </a:cubicBezTo>
                  <a:cubicBezTo>
                    <a:pt x="131" y="9"/>
                    <a:pt x="137" y="10"/>
                    <a:pt x="142" y="12"/>
                  </a:cubicBezTo>
                  <a:cubicBezTo>
                    <a:pt x="145" y="13"/>
                    <a:pt x="146" y="13"/>
                    <a:pt x="143" y="17"/>
                  </a:cubicBezTo>
                  <a:cubicBezTo>
                    <a:pt x="141" y="19"/>
                    <a:pt x="139" y="21"/>
                    <a:pt x="138" y="23"/>
                  </a:cubicBezTo>
                  <a:cubicBezTo>
                    <a:pt x="136" y="25"/>
                    <a:pt x="136" y="25"/>
                    <a:pt x="133" y="24"/>
                  </a:cubicBezTo>
                  <a:cubicBezTo>
                    <a:pt x="126" y="21"/>
                    <a:pt x="119" y="19"/>
                    <a:pt x="111" y="18"/>
                  </a:cubicBezTo>
                  <a:cubicBezTo>
                    <a:pt x="105" y="16"/>
                    <a:pt x="99" y="15"/>
                    <a:pt x="93" y="14"/>
                  </a:cubicBezTo>
                  <a:cubicBezTo>
                    <a:pt x="84" y="13"/>
                    <a:pt x="74" y="13"/>
                    <a:pt x="65" y="13"/>
                  </a:cubicBezTo>
                  <a:cubicBezTo>
                    <a:pt x="60" y="13"/>
                    <a:pt x="54" y="14"/>
                    <a:pt x="49" y="15"/>
                  </a:cubicBezTo>
                  <a:cubicBezTo>
                    <a:pt x="37" y="16"/>
                    <a:pt x="26" y="19"/>
                    <a:pt x="15" y="23"/>
                  </a:cubicBezTo>
                  <a:cubicBezTo>
                    <a:pt x="13" y="23"/>
                    <a:pt x="12" y="24"/>
                    <a:pt x="11" y="24"/>
                  </a:cubicBezTo>
                  <a:cubicBezTo>
                    <a:pt x="10" y="25"/>
                    <a:pt x="9" y="25"/>
                    <a:pt x="8" y="24"/>
                  </a:cubicBezTo>
                  <a:cubicBezTo>
                    <a:pt x="6" y="22"/>
                    <a:pt x="4" y="20"/>
                    <a:pt x="3" y="18"/>
                  </a:cubicBezTo>
                  <a:cubicBezTo>
                    <a:pt x="2" y="17"/>
                    <a:pt x="1" y="16"/>
                    <a:pt x="1" y="15"/>
                  </a:cubicBezTo>
                  <a:cubicBezTo>
                    <a:pt x="0" y="14"/>
                    <a:pt x="0" y="13"/>
                    <a:pt x="1" y="13"/>
                  </a:cubicBezTo>
                  <a:cubicBezTo>
                    <a:pt x="2" y="12"/>
                    <a:pt x="3" y="12"/>
                    <a:pt x="4" y="11"/>
                  </a:cubicBezTo>
                  <a:cubicBezTo>
                    <a:pt x="16" y="7"/>
                    <a:pt x="28" y="5"/>
                    <a:pt x="41" y="3"/>
                  </a:cubicBezTo>
                  <a:cubicBezTo>
                    <a:pt x="48" y="2"/>
                    <a:pt x="55" y="1"/>
                    <a:pt x="63" y="1"/>
                  </a:cubicBezTo>
                  <a:cubicBezTo>
                    <a:pt x="66" y="1"/>
                    <a:pt x="69" y="0"/>
                    <a:pt x="72" y="0"/>
                  </a:cubicBezTo>
                  <a:close/>
                </a:path>
              </a:pathLst>
            </a:custGeom>
            <a:solidFill>
              <a:srgbClr val="F1A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3" name="Freeform 387"/>
            <p:cNvSpPr>
              <a:spLocks/>
            </p:cNvSpPr>
            <p:nvPr/>
          </p:nvSpPr>
          <p:spPr bwMode="auto">
            <a:xfrm>
              <a:off x="663575" y="3122613"/>
              <a:ext cx="153987" cy="104775"/>
            </a:xfrm>
            <a:custGeom>
              <a:avLst/>
              <a:gdLst>
                <a:gd name="T0" fmla="*/ 41 w 41"/>
                <a:gd name="T1" fmla="*/ 11 h 28"/>
                <a:gd name="T2" fmla="*/ 40 w 41"/>
                <a:gd name="T3" fmla="*/ 12 h 28"/>
                <a:gd name="T4" fmla="*/ 33 w 41"/>
                <a:gd name="T5" fmla="*/ 15 h 28"/>
                <a:gd name="T6" fmla="*/ 16 w 41"/>
                <a:gd name="T7" fmla="*/ 26 h 28"/>
                <a:gd name="T8" fmla="*/ 15 w 41"/>
                <a:gd name="T9" fmla="*/ 27 h 28"/>
                <a:gd name="T10" fmla="*/ 13 w 41"/>
                <a:gd name="T11" fmla="*/ 27 h 28"/>
                <a:gd name="T12" fmla="*/ 1 w 41"/>
                <a:gd name="T13" fmla="*/ 20 h 28"/>
                <a:gd name="T14" fmla="*/ 1 w 41"/>
                <a:gd name="T15" fmla="*/ 18 h 28"/>
                <a:gd name="T16" fmla="*/ 9 w 41"/>
                <a:gd name="T17" fmla="*/ 12 h 28"/>
                <a:gd name="T18" fmla="*/ 29 w 41"/>
                <a:gd name="T19" fmla="*/ 1 h 28"/>
                <a:gd name="T20" fmla="*/ 30 w 41"/>
                <a:gd name="T21" fmla="*/ 0 h 28"/>
                <a:gd name="T22" fmla="*/ 33 w 41"/>
                <a:gd name="T23" fmla="*/ 1 h 28"/>
                <a:gd name="T24" fmla="*/ 37 w 41"/>
                <a:gd name="T25" fmla="*/ 6 h 28"/>
                <a:gd name="T26" fmla="*/ 40 w 41"/>
                <a:gd name="T27" fmla="*/ 9 h 28"/>
                <a:gd name="T28" fmla="*/ 41 w 41"/>
                <a:gd name="T29" fmla="*/ 1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1" h="28">
                  <a:moveTo>
                    <a:pt x="41" y="11"/>
                  </a:moveTo>
                  <a:cubicBezTo>
                    <a:pt x="40" y="11"/>
                    <a:pt x="40" y="12"/>
                    <a:pt x="40" y="12"/>
                  </a:cubicBezTo>
                  <a:cubicBezTo>
                    <a:pt x="38" y="13"/>
                    <a:pt x="35" y="14"/>
                    <a:pt x="33" y="15"/>
                  </a:cubicBezTo>
                  <a:cubicBezTo>
                    <a:pt x="27" y="18"/>
                    <a:pt x="21" y="22"/>
                    <a:pt x="16" y="26"/>
                  </a:cubicBezTo>
                  <a:cubicBezTo>
                    <a:pt x="15" y="27"/>
                    <a:pt x="15" y="27"/>
                    <a:pt x="15" y="27"/>
                  </a:cubicBezTo>
                  <a:cubicBezTo>
                    <a:pt x="14" y="28"/>
                    <a:pt x="14" y="28"/>
                    <a:pt x="13" y="27"/>
                  </a:cubicBezTo>
                  <a:cubicBezTo>
                    <a:pt x="9" y="25"/>
                    <a:pt x="5" y="23"/>
                    <a:pt x="1" y="20"/>
                  </a:cubicBezTo>
                  <a:cubicBezTo>
                    <a:pt x="0" y="19"/>
                    <a:pt x="0" y="19"/>
                    <a:pt x="1" y="18"/>
                  </a:cubicBezTo>
                  <a:cubicBezTo>
                    <a:pt x="4" y="16"/>
                    <a:pt x="6" y="14"/>
                    <a:pt x="9" y="12"/>
                  </a:cubicBezTo>
                  <a:cubicBezTo>
                    <a:pt x="15" y="8"/>
                    <a:pt x="22" y="4"/>
                    <a:pt x="29" y="1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1" y="0"/>
                    <a:pt x="32" y="0"/>
                    <a:pt x="33" y="1"/>
                  </a:cubicBezTo>
                  <a:cubicBezTo>
                    <a:pt x="34" y="2"/>
                    <a:pt x="36" y="4"/>
                    <a:pt x="37" y="6"/>
                  </a:cubicBezTo>
                  <a:cubicBezTo>
                    <a:pt x="38" y="7"/>
                    <a:pt x="39" y="8"/>
                    <a:pt x="40" y="9"/>
                  </a:cubicBezTo>
                  <a:cubicBezTo>
                    <a:pt x="40" y="10"/>
                    <a:pt x="41" y="10"/>
                    <a:pt x="41" y="11"/>
                  </a:cubicBezTo>
                  <a:close/>
                </a:path>
              </a:pathLst>
            </a:custGeom>
            <a:solidFill>
              <a:srgbClr val="F1A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4" name="Freeform 388"/>
            <p:cNvSpPr>
              <a:spLocks/>
            </p:cNvSpPr>
            <p:nvPr/>
          </p:nvSpPr>
          <p:spPr bwMode="auto">
            <a:xfrm>
              <a:off x="1333500" y="3122613"/>
              <a:ext cx="153987" cy="104775"/>
            </a:xfrm>
            <a:custGeom>
              <a:avLst/>
              <a:gdLst>
                <a:gd name="T0" fmla="*/ 10 w 41"/>
                <a:gd name="T1" fmla="*/ 0 h 28"/>
                <a:gd name="T2" fmla="*/ 12 w 41"/>
                <a:gd name="T3" fmla="*/ 1 h 28"/>
                <a:gd name="T4" fmla="*/ 23 w 41"/>
                <a:gd name="T5" fmla="*/ 7 h 28"/>
                <a:gd name="T6" fmla="*/ 39 w 41"/>
                <a:gd name="T7" fmla="*/ 17 h 28"/>
                <a:gd name="T8" fmla="*/ 38 w 41"/>
                <a:gd name="T9" fmla="*/ 21 h 28"/>
                <a:gd name="T10" fmla="*/ 28 w 41"/>
                <a:gd name="T11" fmla="*/ 27 h 28"/>
                <a:gd name="T12" fmla="*/ 26 w 41"/>
                <a:gd name="T13" fmla="*/ 27 h 28"/>
                <a:gd name="T14" fmla="*/ 10 w 41"/>
                <a:gd name="T15" fmla="*/ 16 h 28"/>
                <a:gd name="T16" fmla="*/ 1 w 41"/>
                <a:gd name="T17" fmla="*/ 12 h 28"/>
                <a:gd name="T18" fmla="*/ 0 w 41"/>
                <a:gd name="T19" fmla="*/ 10 h 28"/>
                <a:gd name="T20" fmla="*/ 7 w 41"/>
                <a:gd name="T21" fmla="*/ 1 h 28"/>
                <a:gd name="T22" fmla="*/ 10 w 41"/>
                <a:gd name="T23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1" h="28">
                  <a:moveTo>
                    <a:pt x="10" y="0"/>
                  </a:moveTo>
                  <a:cubicBezTo>
                    <a:pt x="10" y="0"/>
                    <a:pt x="11" y="0"/>
                    <a:pt x="12" y="1"/>
                  </a:cubicBezTo>
                  <a:cubicBezTo>
                    <a:pt x="16" y="2"/>
                    <a:pt x="20" y="4"/>
                    <a:pt x="23" y="7"/>
                  </a:cubicBezTo>
                  <a:cubicBezTo>
                    <a:pt x="28" y="10"/>
                    <a:pt x="34" y="13"/>
                    <a:pt x="39" y="17"/>
                  </a:cubicBezTo>
                  <a:cubicBezTo>
                    <a:pt x="41" y="19"/>
                    <a:pt x="41" y="19"/>
                    <a:pt x="38" y="21"/>
                  </a:cubicBezTo>
                  <a:cubicBezTo>
                    <a:pt x="35" y="23"/>
                    <a:pt x="32" y="25"/>
                    <a:pt x="28" y="27"/>
                  </a:cubicBezTo>
                  <a:cubicBezTo>
                    <a:pt x="27" y="28"/>
                    <a:pt x="27" y="28"/>
                    <a:pt x="26" y="27"/>
                  </a:cubicBezTo>
                  <a:cubicBezTo>
                    <a:pt x="21" y="23"/>
                    <a:pt x="15" y="19"/>
                    <a:pt x="10" y="16"/>
                  </a:cubicBezTo>
                  <a:cubicBezTo>
                    <a:pt x="7" y="15"/>
                    <a:pt x="4" y="13"/>
                    <a:pt x="1" y="12"/>
                  </a:cubicBezTo>
                  <a:cubicBezTo>
                    <a:pt x="0" y="11"/>
                    <a:pt x="0" y="11"/>
                    <a:pt x="0" y="10"/>
                  </a:cubicBezTo>
                  <a:cubicBezTo>
                    <a:pt x="3" y="7"/>
                    <a:pt x="5" y="4"/>
                    <a:pt x="7" y="1"/>
                  </a:cubicBezTo>
                  <a:cubicBezTo>
                    <a:pt x="8" y="1"/>
                    <a:pt x="9" y="0"/>
                    <a:pt x="10" y="0"/>
                  </a:cubicBezTo>
                </a:path>
              </a:pathLst>
            </a:custGeom>
            <a:solidFill>
              <a:srgbClr val="F1A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5" name="Freeform 389"/>
            <p:cNvSpPr>
              <a:spLocks/>
            </p:cNvSpPr>
            <p:nvPr/>
          </p:nvSpPr>
          <p:spPr bwMode="auto">
            <a:xfrm>
              <a:off x="615950" y="2260600"/>
              <a:ext cx="127000" cy="90488"/>
            </a:xfrm>
            <a:custGeom>
              <a:avLst/>
              <a:gdLst>
                <a:gd name="T0" fmla="*/ 12 w 34"/>
                <a:gd name="T1" fmla="*/ 0 h 24"/>
                <a:gd name="T2" fmla="*/ 13 w 34"/>
                <a:gd name="T3" fmla="*/ 1 h 24"/>
                <a:gd name="T4" fmla="*/ 31 w 34"/>
                <a:gd name="T5" fmla="*/ 12 h 24"/>
                <a:gd name="T6" fmla="*/ 33 w 34"/>
                <a:gd name="T7" fmla="*/ 13 h 24"/>
                <a:gd name="T8" fmla="*/ 34 w 34"/>
                <a:gd name="T9" fmla="*/ 15 h 24"/>
                <a:gd name="T10" fmla="*/ 27 w 34"/>
                <a:gd name="T11" fmla="*/ 23 h 24"/>
                <a:gd name="T12" fmla="*/ 25 w 34"/>
                <a:gd name="T13" fmla="*/ 24 h 24"/>
                <a:gd name="T14" fmla="*/ 23 w 34"/>
                <a:gd name="T15" fmla="*/ 23 h 24"/>
                <a:gd name="T16" fmla="*/ 3 w 34"/>
                <a:gd name="T17" fmla="*/ 10 h 24"/>
                <a:gd name="T18" fmla="*/ 2 w 34"/>
                <a:gd name="T19" fmla="*/ 9 h 24"/>
                <a:gd name="T20" fmla="*/ 3 w 34"/>
                <a:gd name="T21" fmla="*/ 4 h 24"/>
                <a:gd name="T22" fmla="*/ 10 w 34"/>
                <a:gd name="T23" fmla="*/ 1 h 24"/>
                <a:gd name="T24" fmla="*/ 12 w 34"/>
                <a:gd name="T2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4" h="24">
                  <a:moveTo>
                    <a:pt x="12" y="0"/>
                  </a:moveTo>
                  <a:cubicBezTo>
                    <a:pt x="13" y="0"/>
                    <a:pt x="13" y="0"/>
                    <a:pt x="13" y="1"/>
                  </a:cubicBezTo>
                  <a:cubicBezTo>
                    <a:pt x="19" y="5"/>
                    <a:pt x="25" y="9"/>
                    <a:pt x="31" y="12"/>
                  </a:cubicBezTo>
                  <a:cubicBezTo>
                    <a:pt x="32" y="13"/>
                    <a:pt x="32" y="13"/>
                    <a:pt x="33" y="13"/>
                  </a:cubicBezTo>
                  <a:cubicBezTo>
                    <a:pt x="34" y="14"/>
                    <a:pt x="34" y="14"/>
                    <a:pt x="34" y="15"/>
                  </a:cubicBezTo>
                  <a:cubicBezTo>
                    <a:pt x="31" y="18"/>
                    <a:pt x="29" y="21"/>
                    <a:pt x="27" y="23"/>
                  </a:cubicBezTo>
                  <a:cubicBezTo>
                    <a:pt x="26" y="24"/>
                    <a:pt x="26" y="24"/>
                    <a:pt x="25" y="24"/>
                  </a:cubicBezTo>
                  <a:cubicBezTo>
                    <a:pt x="24" y="24"/>
                    <a:pt x="23" y="23"/>
                    <a:pt x="23" y="23"/>
                  </a:cubicBezTo>
                  <a:cubicBezTo>
                    <a:pt x="16" y="19"/>
                    <a:pt x="9" y="15"/>
                    <a:pt x="3" y="10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0" y="7"/>
                    <a:pt x="0" y="6"/>
                    <a:pt x="3" y="4"/>
                  </a:cubicBezTo>
                  <a:cubicBezTo>
                    <a:pt x="5" y="3"/>
                    <a:pt x="8" y="2"/>
                    <a:pt x="10" y="1"/>
                  </a:cubicBezTo>
                  <a:cubicBezTo>
                    <a:pt x="11" y="0"/>
                    <a:pt x="12" y="0"/>
                    <a:pt x="12" y="0"/>
                  </a:cubicBezTo>
                </a:path>
              </a:pathLst>
            </a:custGeom>
            <a:solidFill>
              <a:srgbClr val="F1A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6" name="Freeform 390"/>
            <p:cNvSpPr>
              <a:spLocks/>
            </p:cNvSpPr>
            <p:nvPr/>
          </p:nvSpPr>
          <p:spPr bwMode="auto">
            <a:xfrm>
              <a:off x="1408113" y="2260600"/>
              <a:ext cx="127000" cy="90488"/>
            </a:xfrm>
            <a:custGeom>
              <a:avLst/>
              <a:gdLst>
                <a:gd name="T0" fmla="*/ 8 w 34"/>
                <a:gd name="T1" fmla="*/ 24 h 24"/>
                <a:gd name="T2" fmla="*/ 7 w 34"/>
                <a:gd name="T3" fmla="*/ 23 h 24"/>
                <a:gd name="T4" fmla="*/ 0 w 34"/>
                <a:gd name="T5" fmla="*/ 15 h 24"/>
                <a:gd name="T6" fmla="*/ 1 w 34"/>
                <a:gd name="T7" fmla="*/ 13 h 24"/>
                <a:gd name="T8" fmla="*/ 8 w 34"/>
                <a:gd name="T9" fmla="*/ 9 h 24"/>
                <a:gd name="T10" fmla="*/ 20 w 34"/>
                <a:gd name="T11" fmla="*/ 1 h 24"/>
                <a:gd name="T12" fmla="*/ 23 w 34"/>
                <a:gd name="T13" fmla="*/ 1 h 24"/>
                <a:gd name="T14" fmla="*/ 32 w 34"/>
                <a:gd name="T15" fmla="*/ 5 h 24"/>
                <a:gd name="T16" fmla="*/ 33 w 34"/>
                <a:gd name="T17" fmla="*/ 8 h 24"/>
                <a:gd name="T18" fmla="*/ 25 w 34"/>
                <a:gd name="T19" fmla="*/ 15 h 24"/>
                <a:gd name="T20" fmla="*/ 10 w 34"/>
                <a:gd name="T21" fmla="*/ 23 h 24"/>
                <a:gd name="T22" fmla="*/ 8 w 34"/>
                <a:gd name="T23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4" h="24">
                  <a:moveTo>
                    <a:pt x="8" y="24"/>
                  </a:moveTo>
                  <a:cubicBezTo>
                    <a:pt x="8" y="24"/>
                    <a:pt x="7" y="24"/>
                    <a:pt x="7" y="23"/>
                  </a:cubicBezTo>
                  <a:cubicBezTo>
                    <a:pt x="5" y="21"/>
                    <a:pt x="2" y="18"/>
                    <a:pt x="0" y="15"/>
                  </a:cubicBezTo>
                  <a:cubicBezTo>
                    <a:pt x="0" y="14"/>
                    <a:pt x="0" y="14"/>
                    <a:pt x="1" y="13"/>
                  </a:cubicBezTo>
                  <a:cubicBezTo>
                    <a:pt x="3" y="12"/>
                    <a:pt x="6" y="11"/>
                    <a:pt x="8" y="9"/>
                  </a:cubicBezTo>
                  <a:cubicBezTo>
                    <a:pt x="12" y="7"/>
                    <a:pt x="16" y="4"/>
                    <a:pt x="20" y="1"/>
                  </a:cubicBezTo>
                  <a:cubicBezTo>
                    <a:pt x="21" y="0"/>
                    <a:pt x="22" y="0"/>
                    <a:pt x="23" y="1"/>
                  </a:cubicBezTo>
                  <a:cubicBezTo>
                    <a:pt x="26" y="2"/>
                    <a:pt x="29" y="4"/>
                    <a:pt x="32" y="5"/>
                  </a:cubicBezTo>
                  <a:cubicBezTo>
                    <a:pt x="34" y="6"/>
                    <a:pt x="34" y="7"/>
                    <a:pt x="33" y="8"/>
                  </a:cubicBezTo>
                  <a:cubicBezTo>
                    <a:pt x="30" y="10"/>
                    <a:pt x="28" y="13"/>
                    <a:pt x="25" y="15"/>
                  </a:cubicBezTo>
                  <a:cubicBezTo>
                    <a:pt x="20" y="18"/>
                    <a:pt x="15" y="21"/>
                    <a:pt x="10" y="23"/>
                  </a:cubicBezTo>
                  <a:cubicBezTo>
                    <a:pt x="9" y="24"/>
                    <a:pt x="9" y="24"/>
                    <a:pt x="8" y="24"/>
                  </a:cubicBezTo>
                </a:path>
              </a:pathLst>
            </a:custGeom>
            <a:solidFill>
              <a:srgbClr val="F1A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7" name="Freeform 391"/>
            <p:cNvSpPr>
              <a:spLocks noEditPoints="1"/>
            </p:cNvSpPr>
            <p:nvPr/>
          </p:nvSpPr>
          <p:spPr bwMode="auto">
            <a:xfrm>
              <a:off x="1114425" y="3179763"/>
              <a:ext cx="301625" cy="168275"/>
            </a:xfrm>
            <a:custGeom>
              <a:avLst/>
              <a:gdLst>
                <a:gd name="T0" fmla="*/ 1 w 80"/>
                <a:gd name="T1" fmla="*/ 44 h 45"/>
                <a:gd name="T2" fmla="*/ 0 w 80"/>
                <a:gd name="T3" fmla="*/ 44 h 45"/>
                <a:gd name="T4" fmla="*/ 0 w 80"/>
                <a:gd name="T5" fmla="*/ 45 h 45"/>
                <a:gd name="T6" fmla="*/ 0 w 80"/>
                <a:gd name="T7" fmla="*/ 45 h 45"/>
                <a:gd name="T8" fmla="*/ 1 w 80"/>
                <a:gd name="T9" fmla="*/ 45 h 45"/>
                <a:gd name="T10" fmla="*/ 1 w 80"/>
                <a:gd name="T11" fmla="*/ 45 h 45"/>
                <a:gd name="T12" fmla="*/ 1 w 80"/>
                <a:gd name="T13" fmla="*/ 44 h 45"/>
                <a:gd name="T14" fmla="*/ 1 w 80"/>
                <a:gd name="T15" fmla="*/ 44 h 45"/>
                <a:gd name="T16" fmla="*/ 19 w 80"/>
                <a:gd name="T17" fmla="*/ 41 h 45"/>
                <a:gd name="T18" fmla="*/ 6 w 80"/>
                <a:gd name="T19" fmla="*/ 44 h 45"/>
                <a:gd name="T20" fmla="*/ 19 w 80"/>
                <a:gd name="T21" fmla="*/ 41 h 45"/>
                <a:gd name="T22" fmla="*/ 19 w 80"/>
                <a:gd name="T23" fmla="*/ 41 h 45"/>
                <a:gd name="T24" fmla="*/ 19 w 80"/>
                <a:gd name="T25" fmla="*/ 41 h 45"/>
                <a:gd name="T26" fmla="*/ 19 w 80"/>
                <a:gd name="T27" fmla="*/ 41 h 45"/>
                <a:gd name="T28" fmla="*/ 74 w 80"/>
                <a:gd name="T29" fmla="*/ 19 h 45"/>
                <a:gd name="T30" fmla="*/ 73 w 80"/>
                <a:gd name="T31" fmla="*/ 19 h 45"/>
                <a:gd name="T32" fmla="*/ 25 w 80"/>
                <a:gd name="T33" fmla="*/ 39 h 45"/>
                <a:gd name="T34" fmla="*/ 23 w 80"/>
                <a:gd name="T35" fmla="*/ 39 h 45"/>
                <a:gd name="T36" fmla="*/ 25 w 80"/>
                <a:gd name="T37" fmla="*/ 39 h 45"/>
                <a:gd name="T38" fmla="*/ 73 w 80"/>
                <a:gd name="T39" fmla="*/ 19 h 45"/>
                <a:gd name="T40" fmla="*/ 74 w 80"/>
                <a:gd name="T41" fmla="*/ 19 h 45"/>
                <a:gd name="T42" fmla="*/ 37 w 80"/>
                <a:gd name="T43" fmla="*/ 16 h 45"/>
                <a:gd name="T44" fmla="*/ 31 w 80"/>
                <a:gd name="T45" fmla="*/ 22 h 45"/>
                <a:gd name="T46" fmla="*/ 37 w 80"/>
                <a:gd name="T47" fmla="*/ 16 h 45"/>
                <a:gd name="T48" fmla="*/ 80 w 80"/>
                <a:gd name="T49" fmla="*/ 16 h 45"/>
                <a:gd name="T50" fmla="*/ 79 w 80"/>
                <a:gd name="T51" fmla="*/ 16 h 45"/>
                <a:gd name="T52" fmla="*/ 77 w 80"/>
                <a:gd name="T53" fmla="*/ 17 h 45"/>
                <a:gd name="T54" fmla="*/ 79 w 80"/>
                <a:gd name="T55" fmla="*/ 16 h 45"/>
                <a:gd name="T56" fmla="*/ 80 w 80"/>
                <a:gd name="T57" fmla="*/ 16 h 45"/>
                <a:gd name="T58" fmla="*/ 47 w 80"/>
                <a:gd name="T59" fmla="*/ 7 h 45"/>
                <a:gd name="T60" fmla="*/ 42 w 80"/>
                <a:gd name="T61" fmla="*/ 12 h 45"/>
                <a:gd name="T62" fmla="*/ 47 w 80"/>
                <a:gd name="T63" fmla="*/ 7 h 45"/>
                <a:gd name="T64" fmla="*/ 47 w 80"/>
                <a:gd name="T65" fmla="*/ 7 h 45"/>
                <a:gd name="T66" fmla="*/ 68 w 80"/>
                <a:gd name="T67" fmla="*/ 6 h 45"/>
                <a:gd name="T68" fmla="*/ 79 w 80"/>
                <a:gd name="T69" fmla="*/ 13 h 45"/>
                <a:gd name="T70" fmla="*/ 80 w 80"/>
                <a:gd name="T71" fmla="*/ 14 h 45"/>
                <a:gd name="T72" fmla="*/ 80 w 80"/>
                <a:gd name="T73" fmla="*/ 14 h 45"/>
                <a:gd name="T74" fmla="*/ 79 w 80"/>
                <a:gd name="T75" fmla="*/ 14 h 45"/>
                <a:gd name="T76" fmla="*/ 68 w 80"/>
                <a:gd name="T77" fmla="*/ 6 h 45"/>
                <a:gd name="T78" fmla="*/ 54 w 80"/>
                <a:gd name="T79" fmla="*/ 0 h 45"/>
                <a:gd name="T80" fmla="*/ 53 w 80"/>
                <a:gd name="T81" fmla="*/ 1 h 45"/>
                <a:gd name="T82" fmla="*/ 54 w 80"/>
                <a:gd name="T83" fmla="*/ 0 h 45"/>
                <a:gd name="T84" fmla="*/ 57 w 80"/>
                <a:gd name="T85" fmla="*/ 1 h 45"/>
                <a:gd name="T86" fmla="*/ 60 w 80"/>
                <a:gd name="T87" fmla="*/ 2 h 45"/>
                <a:gd name="T88" fmla="*/ 56 w 80"/>
                <a:gd name="T89" fmla="*/ 1 h 45"/>
                <a:gd name="T90" fmla="*/ 54 w 80"/>
                <a:gd name="T91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80" h="45">
                  <a:moveTo>
                    <a:pt x="1" y="44"/>
                  </a:moveTo>
                  <a:cubicBezTo>
                    <a:pt x="1" y="44"/>
                    <a:pt x="0" y="44"/>
                    <a:pt x="0" y="44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1" y="45"/>
                    <a:pt x="1" y="45"/>
                    <a:pt x="1" y="45"/>
                  </a:cubicBezTo>
                  <a:cubicBezTo>
                    <a:pt x="1" y="45"/>
                    <a:pt x="1" y="45"/>
                    <a:pt x="1" y="45"/>
                  </a:cubicBezTo>
                  <a:cubicBezTo>
                    <a:pt x="1" y="44"/>
                    <a:pt x="1" y="44"/>
                    <a:pt x="1" y="44"/>
                  </a:cubicBezTo>
                  <a:cubicBezTo>
                    <a:pt x="1" y="44"/>
                    <a:pt x="1" y="44"/>
                    <a:pt x="1" y="44"/>
                  </a:cubicBezTo>
                  <a:moveTo>
                    <a:pt x="19" y="41"/>
                  </a:moveTo>
                  <a:cubicBezTo>
                    <a:pt x="14" y="42"/>
                    <a:pt x="10" y="43"/>
                    <a:pt x="6" y="44"/>
                  </a:cubicBezTo>
                  <a:cubicBezTo>
                    <a:pt x="10" y="43"/>
                    <a:pt x="14" y="42"/>
                    <a:pt x="19" y="41"/>
                  </a:cubicBezTo>
                  <a:moveTo>
                    <a:pt x="19" y="41"/>
                  </a:moveTo>
                  <a:cubicBezTo>
                    <a:pt x="19" y="41"/>
                    <a:pt x="19" y="41"/>
                    <a:pt x="19" y="41"/>
                  </a:cubicBezTo>
                  <a:cubicBezTo>
                    <a:pt x="19" y="41"/>
                    <a:pt x="19" y="41"/>
                    <a:pt x="19" y="41"/>
                  </a:cubicBezTo>
                  <a:moveTo>
                    <a:pt x="74" y="19"/>
                  </a:moveTo>
                  <a:cubicBezTo>
                    <a:pt x="74" y="19"/>
                    <a:pt x="73" y="19"/>
                    <a:pt x="73" y="19"/>
                  </a:cubicBezTo>
                  <a:cubicBezTo>
                    <a:pt x="57" y="27"/>
                    <a:pt x="41" y="34"/>
                    <a:pt x="25" y="39"/>
                  </a:cubicBezTo>
                  <a:cubicBezTo>
                    <a:pt x="24" y="39"/>
                    <a:pt x="24" y="39"/>
                    <a:pt x="23" y="39"/>
                  </a:cubicBezTo>
                  <a:cubicBezTo>
                    <a:pt x="24" y="39"/>
                    <a:pt x="24" y="39"/>
                    <a:pt x="25" y="39"/>
                  </a:cubicBezTo>
                  <a:cubicBezTo>
                    <a:pt x="41" y="34"/>
                    <a:pt x="57" y="27"/>
                    <a:pt x="73" y="19"/>
                  </a:cubicBezTo>
                  <a:cubicBezTo>
                    <a:pt x="73" y="19"/>
                    <a:pt x="74" y="19"/>
                    <a:pt x="74" y="19"/>
                  </a:cubicBezTo>
                  <a:moveTo>
                    <a:pt x="37" y="16"/>
                  </a:moveTo>
                  <a:cubicBezTo>
                    <a:pt x="35" y="18"/>
                    <a:pt x="33" y="20"/>
                    <a:pt x="31" y="22"/>
                  </a:cubicBezTo>
                  <a:cubicBezTo>
                    <a:pt x="33" y="20"/>
                    <a:pt x="35" y="18"/>
                    <a:pt x="37" y="16"/>
                  </a:cubicBezTo>
                  <a:moveTo>
                    <a:pt x="80" y="16"/>
                  </a:moveTo>
                  <a:cubicBezTo>
                    <a:pt x="80" y="16"/>
                    <a:pt x="80" y="16"/>
                    <a:pt x="79" y="16"/>
                  </a:cubicBezTo>
                  <a:cubicBezTo>
                    <a:pt x="79" y="16"/>
                    <a:pt x="78" y="17"/>
                    <a:pt x="77" y="17"/>
                  </a:cubicBezTo>
                  <a:cubicBezTo>
                    <a:pt x="78" y="17"/>
                    <a:pt x="79" y="16"/>
                    <a:pt x="79" y="16"/>
                  </a:cubicBezTo>
                  <a:cubicBezTo>
                    <a:pt x="79" y="16"/>
                    <a:pt x="80" y="16"/>
                    <a:pt x="80" y="16"/>
                  </a:cubicBezTo>
                  <a:moveTo>
                    <a:pt x="47" y="7"/>
                  </a:moveTo>
                  <a:cubicBezTo>
                    <a:pt x="45" y="9"/>
                    <a:pt x="44" y="10"/>
                    <a:pt x="42" y="12"/>
                  </a:cubicBezTo>
                  <a:cubicBezTo>
                    <a:pt x="44" y="10"/>
                    <a:pt x="45" y="9"/>
                    <a:pt x="47" y="7"/>
                  </a:cubicBezTo>
                  <a:cubicBezTo>
                    <a:pt x="47" y="7"/>
                    <a:pt x="47" y="7"/>
                    <a:pt x="47" y="7"/>
                  </a:cubicBezTo>
                  <a:moveTo>
                    <a:pt x="68" y="6"/>
                  </a:moveTo>
                  <a:cubicBezTo>
                    <a:pt x="71" y="9"/>
                    <a:pt x="75" y="11"/>
                    <a:pt x="79" y="13"/>
                  </a:cubicBezTo>
                  <a:cubicBezTo>
                    <a:pt x="80" y="14"/>
                    <a:pt x="80" y="14"/>
                    <a:pt x="80" y="14"/>
                  </a:cubicBezTo>
                  <a:cubicBezTo>
                    <a:pt x="80" y="14"/>
                    <a:pt x="80" y="14"/>
                    <a:pt x="80" y="14"/>
                  </a:cubicBezTo>
                  <a:cubicBezTo>
                    <a:pt x="79" y="14"/>
                    <a:pt x="79" y="14"/>
                    <a:pt x="79" y="14"/>
                  </a:cubicBezTo>
                  <a:cubicBezTo>
                    <a:pt x="75" y="11"/>
                    <a:pt x="72" y="9"/>
                    <a:pt x="68" y="6"/>
                  </a:cubicBezTo>
                  <a:moveTo>
                    <a:pt x="54" y="0"/>
                  </a:moveTo>
                  <a:cubicBezTo>
                    <a:pt x="54" y="0"/>
                    <a:pt x="53" y="0"/>
                    <a:pt x="53" y="1"/>
                  </a:cubicBezTo>
                  <a:cubicBezTo>
                    <a:pt x="53" y="0"/>
                    <a:pt x="54" y="0"/>
                    <a:pt x="54" y="0"/>
                  </a:cubicBezTo>
                  <a:cubicBezTo>
                    <a:pt x="55" y="0"/>
                    <a:pt x="55" y="0"/>
                    <a:pt x="57" y="1"/>
                  </a:cubicBezTo>
                  <a:cubicBezTo>
                    <a:pt x="58" y="1"/>
                    <a:pt x="59" y="2"/>
                    <a:pt x="60" y="2"/>
                  </a:cubicBezTo>
                  <a:cubicBezTo>
                    <a:pt x="58" y="2"/>
                    <a:pt x="57" y="1"/>
                    <a:pt x="56" y="1"/>
                  </a:cubicBezTo>
                  <a:cubicBezTo>
                    <a:pt x="55" y="0"/>
                    <a:pt x="55" y="0"/>
                    <a:pt x="54" y="0"/>
                  </a:cubicBezTo>
                </a:path>
              </a:pathLst>
            </a:custGeom>
            <a:solidFill>
              <a:srgbClr val="F8C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8" name="Freeform 392"/>
            <p:cNvSpPr>
              <a:spLocks/>
            </p:cNvSpPr>
            <p:nvPr/>
          </p:nvSpPr>
          <p:spPr bwMode="auto">
            <a:xfrm>
              <a:off x="1119188" y="3179763"/>
              <a:ext cx="296862" cy="168275"/>
            </a:xfrm>
            <a:custGeom>
              <a:avLst/>
              <a:gdLst>
                <a:gd name="T0" fmla="*/ 53 w 79"/>
                <a:gd name="T1" fmla="*/ 0 h 45"/>
                <a:gd name="T2" fmla="*/ 52 w 79"/>
                <a:gd name="T3" fmla="*/ 1 h 45"/>
                <a:gd name="T4" fmla="*/ 51 w 79"/>
                <a:gd name="T5" fmla="*/ 1 h 45"/>
                <a:gd name="T6" fmla="*/ 46 w 79"/>
                <a:gd name="T7" fmla="*/ 7 h 45"/>
                <a:gd name="T8" fmla="*/ 46 w 79"/>
                <a:gd name="T9" fmla="*/ 7 h 45"/>
                <a:gd name="T10" fmla="*/ 46 w 79"/>
                <a:gd name="T11" fmla="*/ 7 h 45"/>
                <a:gd name="T12" fmla="*/ 41 w 79"/>
                <a:gd name="T13" fmla="*/ 12 h 45"/>
                <a:gd name="T14" fmla="*/ 38 w 79"/>
                <a:gd name="T15" fmla="*/ 15 h 45"/>
                <a:gd name="T16" fmla="*/ 36 w 79"/>
                <a:gd name="T17" fmla="*/ 16 h 45"/>
                <a:gd name="T18" fmla="*/ 30 w 79"/>
                <a:gd name="T19" fmla="*/ 22 h 45"/>
                <a:gd name="T20" fmla="*/ 28 w 79"/>
                <a:gd name="T21" fmla="*/ 24 h 45"/>
                <a:gd name="T22" fmla="*/ 1 w 79"/>
                <a:gd name="T23" fmla="*/ 43 h 45"/>
                <a:gd name="T24" fmla="*/ 0 w 79"/>
                <a:gd name="T25" fmla="*/ 44 h 45"/>
                <a:gd name="T26" fmla="*/ 0 w 79"/>
                <a:gd name="T27" fmla="*/ 44 h 45"/>
                <a:gd name="T28" fmla="*/ 0 w 79"/>
                <a:gd name="T29" fmla="*/ 45 h 45"/>
                <a:gd name="T30" fmla="*/ 0 w 79"/>
                <a:gd name="T31" fmla="*/ 45 h 45"/>
                <a:gd name="T32" fmla="*/ 1 w 79"/>
                <a:gd name="T33" fmla="*/ 45 h 45"/>
                <a:gd name="T34" fmla="*/ 5 w 79"/>
                <a:gd name="T35" fmla="*/ 44 h 45"/>
                <a:gd name="T36" fmla="*/ 18 w 79"/>
                <a:gd name="T37" fmla="*/ 41 h 45"/>
                <a:gd name="T38" fmla="*/ 18 w 79"/>
                <a:gd name="T39" fmla="*/ 41 h 45"/>
                <a:gd name="T40" fmla="*/ 18 w 79"/>
                <a:gd name="T41" fmla="*/ 41 h 45"/>
                <a:gd name="T42" fmla="*/ 22 w 79"/>
                <a:gd name="T43" fmla="*/ 39 h 45"/>
                <a:gd name="T44" fmla="*/ 24 w 79"/>
                <a:gd name="T45" fmla="*/ 39 h 45"/>
                <a:gd name="T46" fmla="*/ 72 w 79"/>
                <a:gd name="T47" fmla="*/ 19 h 45"/>
                <a:gd name="T48" fmla="*/ 73 w 79"/>
                <a:gd name="T49" fmla="*/ 19 h 45"/>
                <a:gd name="T50" fmla="*/ 76 w 79"/>
                <a:gd name="T51" fmla="*/ 17 h 45"/>
                <a:gd name="T52" fmla="*/ 78 w 79"/>
                <a:gd name="T53" fmla="*/ 16 h 45"/>
                <a:gd name="T54" fmla="*/ 79 w 79"/>
                <a:gd name="T55" fmla="*/ 16 h 45"/>
                <a:gd name="T56" fmla="*/ 79 w 79"/>
                <a:gd name="T57" fmla="*/ 15 h 45"/>
                <a:gd name="T58" fmla="*/ 79 w 79"/>
                <a:gd name="T59" fmla="*/ 14 h 45"/>
                <a:gd name="T60" fmla="*/ 79 w 79"/>
                <a:gd name="T61" fmla="*/ 14 h 45"/>
                <a:gd name="T62" fmla="*/ 78 w 79"/>
                <a:gd name="T63" fmla="*/ 13 h 45"/>
                <a:gd name="T64" fmla="*/ 67 w 79"/>
                <a:gd name="T65" fmla="*/ 6 h 45"/>
                <a:gd name="T66" fmla="*/ 59 w 79"/>
                <a:gd name="T67" fmla="*/ 2 h 45"/>
                <a:gd name="T68" fmla="*/ 56 w 79"/>
                <a:gd name="T69" fmla="*/ 1 h 45"/>
                <a:gd name="T70" fmla="*/ 53 w 79"/>
                <a:gd name="T71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79" h="45">
                  <a:moveTo>
                    <a:pt x="53" y="0"/>
                  </a:moveTo>
                  <a:cubicBezTo>
                    <a:pt x="53" y="0"/>
                    <a:pt x="52" y="0"/>
                    <a:pt x="52" y="1"/>
                  </a:cubicBezTo>
                  <a:cubicBezTo>
                    <a:pt x="52" y="1"/>
                    <a:pt x="52" y="1"/>
                    <a:pt x="51" y="1"/>
                  </a:cubicBezTo>
                  <a:cubicBezTo>
                    <a:pt x="50" y="3"/>
                    <a:pt x="48" y="5"/>
                    <a:pt x="46" y="7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4" y="9"/>
                    <a:pt x="43" y="10"/>
                    <a:pt x="41" y="12"/>
                  </a:cubicBezTo>
                  <a:cubicBezTo>
                    <a:pt x="40" y="13"/>
                    <a:pt x="39" y="14"/>
                    <a:pt x="38" y="15"/>
                  </a:cubicBezTo>
                  <a:cubicBezTo>
                    <a:pt x="37" y="15"/>
                    <a:pt x="37" y="16"/>
                    <a:pt x="36" y="16"/>
                  </a:cubicBezTo>
                  <a:cubicBezTo>
                    <a:pt x="34" y="18"/>
                    <a:pt x="32" y="20"/>
                    <a:pt x="30" y="22"/>
                  </a:cubicBezTo>
                  <a:cubicBezTo>
                    <a:pt x="29" y="22"/>
                    <a:pt x="28" y="23"/>
                    <a:pt x="28" y="24"/>
                  </a:cubicBezTo>
                  <a:cubicBezTo>
                    <a:pt x="19" y="31"/>
                    <a:pt x="10" y="37"/>
                    <a:pt x="1" y="43"/>
                  </a:cubicBezTo>
                  <a:cubicBezTo>
                    <a:pt x="1" y="43"/>
                    <a:pt x="0" y="44"/>
                    <a:pt x="0" y="44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1" y="45"/>
                    <a:pt x="1" y="45"/>
                    <a:pt x="1" y="45"/>
                  </a:cubicBezTo>
                  <a:cubicBezTo>
                    <a:pt x="2" y="45"/>
                    <a:pt x="3" y="44"/>
                    <a:pt x="5" y="44"/>
                  </a:cubicBezTo>
                  <a:cubicBezTo>
                    <a:pt x="9" y="43"/>
                    <a:pt x="13" y="42"/>
                    <a:pt x="18" y="41"/>
                  </a:cubicBezTo>
                  <a:cubicBezTo>
                    <a:pt x="18" y="41"/>
                    <a:pt x="18" y="41"/>
                    <a:pt x="18" y="41"/>
                  </a:cubicBezTo>
                  <a:cubicBezTo>
                    <a:pt x="18" y="41"/>
                    <a:pt x="18" y="41"/>
                    <a:pt x="18" y="41"/>
                  </a:cubicBezTo>
                  <a:cubicBezTo>
                    <a:pt x="19" y="40"/>
                    <a:pt x="21" y="40"/>
                    <a:pt x="22" y="39"/>
                  </a:cubicBezTo>
                  <a:cubicBezTo>
                    <a:pt x="23" y="39"/>
                    <a:pt x="23" y="39"/>
                    <a:pt x="24" y="39"/>
                  </a:cubicBezTo>
                  <a:cubicBezTo>
                    <a:pt x="40" y="34"/>
                    <a:pt x="56" y="27"/>
                    <a:pt x="72" y="19"/>
                  </a:cubicBezTo>
                  <a:cubicBezTo>
                    <a:pt x="72" y="19"/>
                    <a:pt x="73" y="19"/>
                    <a:pt x="73" y="19"/>
                  </a:cubicBezTo>
                  <a:cubicBezTo>
                    <a:pt x="74" y="18"/>
                    <a:pt x="75" y="18"/>
                    <a:pt x="76" y="17"/>
                  </a:cubicBezTo>
                  <a:cubicBezTo>
                    <a:pt x="77" y="17"/>
                    <a:pt x="78" y="16"/>
                    <a:pt x="78" y="16"/>
                  </a:cubicBezTo>
                  <a:cubicBezTo>
                    <a:pt x="79" y="16"/>
                    <a:pt x="79" y="16"/>
                    <a:pt x="79" y="16"/>
                  </a:cubicBezTo>
                  <a:cubicBezTo>
                    <a:pt x="79" y="15"/>
                    <a:pt x="79" y="15"/>
                    <a:pt x="79" y="15"/>
                  </a:cubicBezTo>
                  <a:cubicBezTo>
                    <a:pt x="79" y="15"/>
                    <a:pt x="79" y="14"/>
                    <a:pt x="79" y="14"/>
                  </a:cubicBezTo>
                  <a:cubicBezTo>
                    <a:pt x="79" y="14"/>
                    <a:pt x="79" y="14"/>
                    <a:pt x="79" y="14"/>
                  </a:cubicBezTo>
                  <a:cubicBezTo>
                    <a:pt x="78" y="13"/>
                    <a:pt x="78" y="13"/>
                    <a:pt x="78" y="13"/>
                  </a:cubicBezTo>
                  <a:cubicBezTo>
                    <a:pt x="74" y="11"/>
                    <a:pt x="70" y="9"/>
                    <a:pt x="67" y="6"/>
                  </a:cubicBezTo>
                  <a:cubicBezTo>
                    <a:pt x="64" y="5"/>
                    <a:pt x="61" y="3"/>
                    <a:pt x="59" y="2"/>
                  </a:cubicBezTo>
                  <a:cubicBezTo>
                    <a:pt x="58" y="2"/>
                    <a:pt x="57" y="1"/>
                    <a:pt x="56" y="1"/>
                  </a:cubicBezTo>
                  <a:cubicBezTo>
                    <a:pt x="54" y="0"/>
                    <a:pt x="54" y="0"/>
                    <a:pt x="53" y="0"/>
                  </a:cubicBezTo>
                </a:path>
              </a:pathLst>
            </a:custGeom>
            <a:solidFill>
              <a:srgbClr val="F8AB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9" name="Freeform 393"/>
            <p:cNvSpPr>
              <a:spLocks noEditPoints="1"/>
            </p:cNvSpPr>
            <p:nvPr/>
          </p:nvSpPr>
          <p:spPr bwMode="auto">
            <a:xfrm>
              <a:off x="1014413" y="3227388"/>
              <a:ext cx="225425" cy="120650"/>
            </a:xfrm>
            <a:custGeom>
              <a:avLst/>
              <a:gdLst>
                <a:gd name="T0" fmla="*/ 15 w 60"/>
                <a:gd name="T1" fmla="*/ 32 h 32"/>
                <a:gd name="T2" fmla="*/ 16 w 60"/>
                <a:gd name="T3" fmla="*/ 32 h 32"/>
                <a:gd name="T4" fmla="*/ 17 w 60"/>
                <a:gd name="T5" fmla="*/ 32 h 32"/>
                <a:gd name="T6" fmla="*/ 16 w 60"/>
                <a:gd name="T7" fmla="*/ 32 h 32"/>
                <a:gd name="T8" fmla="*/ 15 w 60"/>
                <a:gd name="T9" fmla="*/ 32 h 32"/>
                <a:gd name="T10" fmla="*/ 23 w 60"/>
                <a:gd name="T11" fmla="*/ 28 h 32"/>
                <a:gd name="T12" fmla="*/ 19 w 60"/>
                <a:gd name="T13" fmla="*/ 31 h 32"/>
                <a:gd name="T14" fmla="*/ 19 w 60"/>
                <a:gd name="T15" fmla="*/ 31 h 32"/>
                <a:gd name="T16" fmla="*/ 23 w 60"/>
                <a:gd name="T17" fmla="*/ 28 h 32"/>
                <a:gd name="T18" fmla="*/ 0 w 60"/>
                <a:gd name="T19" fmla="*/ 22 h 32"/>
                <a:gd name="T20" fmla="*/ 13 w 60"/>
                <a:gd name="T21" fmla="*/ 30 h 32"/>
                <a:gd name="T22" fmla="*/ 0 w 60"/>
                <a:gd name="T23" fmla="*/ 22 h 32"/>
                <a:gd name="T24" fmla="*/ 0 w 60"/>
                <a:gd name="T25" fmla="*/ 22 h 32"/>
                <a:gd name="T26" fmla="*/ 36 w 60"/>
                <a:gd name="T27" fmla="*/ 20 h 32"/>
                <a:gd name="T28" fmla="*/ 30 w 60"/>
                <a:gd name="T29" fmla="*/ 24 h 32"/>
                <a:gd name="T30" fmla="*/ 36 w 60"/>
                <a:gd name="T31" fmla="*/ 20 h 32"/>
                <a:gd name="T32" fmla="*/ 60 w 60"/>
                <a:gd name="T33" fmla="*/ 0 h 32"/>
                <a:gd name="T34" fmla="*/ 50 w 60"/>
                <a:gd name="T35" fmla="*/ 9 h 32"/>
                <a:gd name="T36" fmla="*/ 49 w 60"/>
                <a:gd name="T37" fmla="*/ 10 h 32"/>
                <a:gd name="T38" fmla="*/ 54 w 60"/>
                <a:gd name="T39" fmla="*/ 6 h 32"/>
                <a:gd name="T40" fmla="*/ 60 w 60"/>
                <a:gd name="T41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0" h="32">
                  <a:moveTo>
                    <a:pt x="15" y="32"/>
                  </a:moveTo>
                  <a:cubicBezTo>
                    <a:pt x="16" y="32"/>
                    <a:pt x="16" y="32"/>
                    <a:pt x="16" y="32"/>
                  </a:cubicBezTo>
                  <a:cubicBezTo>
                    <a:pt x="17" y="32"/>
                    <a:pt x="17" y="32"/>
                    <a:pt x="17" y="32"/>
                  </a:cubicBezTo>
                  <a:cubicBezTo>
                    <a:pt x="17" y="32"/>
                    <a:pt x="17" y="32"/>
                    <a:pt x="16" y="32"/>
                  </a:cubicBezTo>
                  <a:cubicBezTo>
                    <a:pt x="16" y="32"/>
                    <a:pt x="16" y="32"/>
                    <a:pt x="15" y="32"/>
                  </a:cubicBezTo>
                  <a:moveTo>
                    <a:pt x="23" y="28"/>
                  </a:moveTo>
                  <a:cubicBezTo>
                    <a:pt x="22" y="29"/>
                    <a:pt x="21" y="30"/>
                    <a:pt x="19" y="31"/>
                  </a:cubicBezTo>
                  <a:cubicBezTo>
                    <a:pt x="19" y="31"/>
                    <a:pt x="19" y="31"/>
                    <a:pt x="19" y="31"/>
                  </a:cubicBezTo>
                  <a:cubicBezTo>
                    <a:pt x="21" y="30"/>
                    <a:pt x="22" y="29"/>
                    <a:pt x="23" y="28"/>
                  </a:cubicBezTo>
                  <a:moveTo>
                    <a:pt x="0" y="22"/>
                  </a:moveTo>
                  <a:cubicBezTo>
                    <a:pt x="5" y="25"/>
                    <a:pt x="9" y="28"/>
                    <a:pt x="13" y="30"/>
                  </a:cubicBezTo>
                  <a:cubicBezTo>
                    <a:pt x="9" y="28"/>
                    <a:pt x="5" y="25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moveTo>
                    <a:pt x="36" y="20"/>
                  </a:moveTo>
                  <a:cubicBezTo>
                    <a:pt x="34" y="21"/>
                    <a:pt x="32" y="23"/>
                    <a:pt x="30" y="24"/>
                  </a:cubicBezTo>
                  <a:cubicBezTo>
                    <a:pt x="32" y="23"/>
                    <a:pt x="34" y="21"/>
                    <a:pt x="36" y="20"/>
                  </a:cubicBezTo>
                  <a:moveTo>
                    <a:pt x="60" y="0"/>
                  </a:moveTo>
                  <a:cubicBezTo>
                    <a:pt x="57" y="3"/>
                    <a:pt x="54" y="6"/>
                    <a:pt x="50" y="9"/>
                  </a:cubicBezTo>
                  <a:cubicBezTo>
                    <a:pt x="50" y="9"/>
                    <a:pt x="50" y="9"/>
                    <a:pt x="49" y="10"/>
                  </a:cubicBezTo>
                  <a:cubicBezTo>
                    <a:pt x="51" y="8"/>
                    <a:pt x="52" y="7"/>
                    <a:pt x="54" y="6"/>
                  </a:cubicBezTo>
                  <a:cubicBezTo>
                    <a:pt x="56" y="4"/>
                    <a:pt x="58" y="2"/>
                    <a:pt x="60" y="0"/>
                  </a:cubicBezTo>
                </a:path>
              </a:pathLst>
            </a:custGeom>
            <a:solidFill>
              <a:srgbClr val="F8C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0" name="Freeform 394"/>
            <p:cNvSpPr>
              <a:spLocks/>
            </p:cNvSpPr>
            <p:nvPr/>
          </p:nvSpPr>
          <p:spPr bwMode="auto">
            <a:xfrm>
              <a:off x="1001713" y="3190875"/>
              <a:ext cx="274637" cy="157163"/>
            </a:xfrm>
            <a:custGeom>
              <a:avLst/>
              <a:gdLst>
                <a:gd name="T0" fmla="*/ 73 w 73"/>
                <a:gd name="T1" fmla="*/ 0 h 42"/>
                <a:gd name="T2" fmla="*/ 71 w 73"/>
                <a:gd name="T3" fmla="*/ 1 h 42"/>
                <a:gd name="T4" fmla="*/ 54 w 73"/>
                <a:gd name="T5" fmla="*/ 9 h 42"/>
                <a:gd name="T6" fmla="*/ 32 w 73"/>
                <a:gd name="T7" fmla="*/ 19 h 42"/>
                <a:gd name="T8" fmla="*/ 18 w 73"/>
                <a:gd name="T9" fmla="*/ 24 h 42"/>
                <a:gd name="T10" fmla="*/ 3 w 73"/>
                <a:gd name="T11" fmla="*/ 28 h 42"/>
                <a:gd name="T12" fmla="*/ 1 w 73"/>
                <a:gd name="T13" fmla="*/ 29 h 42"/>
                <a:gd name="T14" fmla="*/ 1 w 73"/>
                <a:gd name="T15" fmla="*/ 30 h 42"/>
                <a:gd name="T16" fmla="*/ 1 w 73"/>
                <a:gd name="T17" fmla="*/ 31 h 42"/>
                <a:gd name="T18" fmla="*/ 3 w 73"/>
                <a:gd name="T19" fmla="*/ 32 h 42"/>
                <a:gd name="T20" fmla="*/ 3 w 73"/>
                <a:gd name="T21" fmla="*/ 32 h 42"/>
                <a:gd name="T22" fmla="*/ 16 w 73"/>
                <a:gd name="T23" fmla="*/ 40 h 42"/>
                <a:gd name="T24" fmla="*/ 18 w 73"/>
                <a:gd name="T25" fmla="*/ 41 h 42"/>
                <a:gd name="T26" fmla="*/ 18 w 73"/>
                <a:gd name="T27" fmla="*/ 42 h 42"/>
                <a:gd name="T28" fmla="*/ 19 w 73"/>
                <a:gd name="T29" fmla="*/ 42 h 42"/>
                <a:gd name="T30" fmla="*/ 20 w 73"/>
                <a:gd name="T31" fmla="*/ 42 h 42"/>
                <a:gd name="T32" fmla="*/ 22 w 73"/>
                <a:gd name="T33" fmla="*/ 41 h 42"/>
                <a:gd name="T34" fmla="*/ 26 w 73"/>
                <a:gd name="T35" fmla="*/ 38 h 42"/>
                <a:gd name="T36" fmla="*/ 33 w 73"/>
                <a:gd name="T37" fmla="*/ 34 h 42"/>
                <a:gd name="T38" fmla="*/ 39 w 73"/>
                <a:gd name="T39" fmla="*/ 30 h 42"/>
                <a:gd name="T40" fmla="*/ 39 w 73"/>
                <a:gd name="T41" fmla="*/ 30 h 42"/>
                <a:gd name="T42" fmla="*/ 52 w 73"/>
                <a:gd name="T43" fmla="*/ 20 h 42"/>
                <a:gd name="T44" fmla="*/ 53 w 73"/>
                <a:gd name="T45" fmla="*/ 19 h 42"/>
                <a:gd name="T46" fmla="*/ 63 w 73"/>
                <a:gd name="T47" fmla="*/ 10 h 42"/>
                <a:gd name="T48" fmla="*/ 73 w 73"/>
                <a:gd name="T49" fmla="*/ 1 h 42"/>
                <a:gd name="T50" fmla="*/ 73 w 73"/>
                <a:gd name="T51" fmla="*/ 0 h 42"/>
                <a:gd name="T52" fmla="*/ 73 w 73"/>
                <a:gd name="T53" fmla="*/ 0 h 42"/>
                <a:gd name="T54" fmla="*/ 73 w 73"/>
                <a:gd name="T55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73" h="42">
                  <a:moveTo>
                    <a:pt x="73" y="0"/>
                  </a:moveTo>
                  <a:cubicBezTo>
                    <a:pt x="73" y="0"/>
                    <a:pt x="72" y="0"/>
                    <a:pt x="71" y="1"/>
                  </a:cubicBezTo>
                  <a:cubicBezTo>
                    <a:pt x="66" y="3"/>
                    <a:pt x="60" y="6"/>
                    <a:pt x="54" y="9"/>
                  </a:cubicBezTo>
                  <a:cubicBezTo>
                    <a:pt x="47" y="13"/>
                    <a:pt x="40" y="16"/>
                    <a:pt x="32" y="19"/>
                  </a:cubicBezTo>
                  <a:cubicBezTo>
                    <a:pt x="27" y="21"/>
                    <a:pt x="23" y="23"/>
                    <a:pt x="18" y="24"/>
                  </a:cubicBezTo>
                  <a:cubicBezTo>
                    <a:pt x="13" y="26"/>
                    <a:pt x="8" y="27"/>
                    <a:pt x="3" y="28"/>
                  </a:cubicBezTo>
                  <a:cubicBezTo>
                    <a:pt x="2" y="28"/>
                    <a:pt x="2" y="28"/>
                    <a:pt x="1" y="29"/>
                  </a:cubicBezTo>
                  <a:cubicBezTo>
                    <a:pt x="0" y="29"/>
                    <a:pt x="0" y="30"/>
                    <a:pt x="1" y="30"/>
                  </a:cubicBezTo>
                  <a:cubicBezTo>
                    <a:pt x="1" y="31"/>
                    <a:pt x="1" y="31"/>
                    <a:pt x="1" y="31"/>
                  </a:cubicBezTo>
                  <a:cubicBezTo>
                    <a:pt x="2" y="31"/>
                    <a:pt x="3" y="32"/>
                    <a:pt x="3" y="32"/>
                  </a:cubicBezTo>
                  <a:cubicBezTo>
                    <a:pt x="3" y="32"/>
                    <a:pt x="3" y="32"/>
                    <a:pt x="3" y="32"/>
                  </a:cubicBezTo>
                  <a:cubicBezTo>
                    <a:pt x="8" y="35"/>
                    <a:pt x="12" y="38"/>
                    <a:pt x="16" y="40"/>
                  </a:cubicBezTo>
                  <a:cubicBezTo>
                    <a:pt x="17" y="41"/>
                    <a:pt x="17" y="41"/>
                    <a:pt x="18" y="41"/>
                  </a:cubicBezTo>
                  <a:cubicBezTo>
                    <a:pt x="18" y="41"/>
                    <a:pt x="18" y="41"/>
                    <a:pt x="18" y="42"/>
                  </a:cubicBezTo>
                  <a:cubicBezTo>
                    <a:pt x="19" y="42"/>
                    <a:pt x="19" y="42"/>
                    <a:pt x="19" y="42"/>
                  </a:cubicBezTo>
                  <a:cubicBezTo>
                    <a:pt x="20" y="42"/>
                    <a:pt x="20" y="42"/>
                    <a:pt x="20" y="42"/>
                  </a:cubicBezTo>
                  <a:cubicBezTo>
                    <a:pt x="21" y="41"/>
                    <a:pt x="22" y="41"/>
                    <a:pt x="22" y="41"/>
                  </a:cubicBezTo>
                  <a:cubicBezTo>
                    <a:pt x="24" y="40"/>
                    <a:pt x="25" y="39"/>
                    <a:pt x="26" y="38"/>
                  </a:cubicBezTo>
                  <a:cubicBezTo>
                    <a:pt x="29" y="37"/>
                    <a:pt x="31" y="35"/>
                    <a:pt x="33" y="34"/>
                  </a:cubicBezTo>
                  <a:cubicBezTo>
                    <a:pt x="35" y="33"/>
                    <a:pt x="37" y="31"/>
                    <a:pt x="39" y="30"/>
                  </a:cubicBezTo>
                  <a:cubicBezTo>
                    <a:pt x="39" y="30"/>
                    <a:pt x="39" y="30"/>
                    <a:pt x="39" y="30"/>
                  </a:cubicBezTo>
                  <a:cubicBezTo>
                    <a:pt x="43" y="26"/>
                    <a:pt x="48" y="23"/>
                    <a:pt x="52" y="20"/>
                  </a:cubicBezTo>
                  <a:cubicBezTo>
                    <a:pt x="53" y="19"/>
                    <a:pt x="53" y="19"/>
                    <a:pt x="53" y="19"/>
                  </a:cubicBezTo>
                  <a:cubicBezTo>
                    <a:pt x="57" y="16"/>
                    <a:pt x="60" y="13"/>
                    <a:pt x="63" y="10"/>
                  </a:cubicBezTo>
                  <a:cubicBezTo>
                    <a:pt x="66" y="7"/>
                    <a:pt x="70" y="4"/>
                    <a:pt x="73" y="1"/>
                  </a:cubicBezTo>
                  <a:cubicBezTo>
                    <a:pt x="73" y="0"/>
                    <a:pt x="73" y="0"/>
                    <a:pt x="73" y="0"/>
                  </a:cubicBezTo>
                  <a:cubicBezTo>
                    <a:pt x="73" y="0"/>
                    <a:pt x="73" y="0"/>
                    <a:pt x="73" y="0"/>
                  </a:cubicBezTo>
                  <a:cubicBezTo>
                    <a:pt x="73" y="0"/>
                    <a:pt x="73" y="0"/>
                    <a:pt x="73" y="0"/>
                  </a:cubicBezTo>
                </a:path>
              </a:pathLst>
            </a:custGeom>
            <a:solidFill>
              <a:srgbClr val="F8BD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1" name="Freeform 395"/>
            <p:cNvSpPr>
              <a:spLocks noEditPoints="1"/>
            </p:cNvSpPr>
            <p:nvPr/>
          </p:nvSpPr>
          <p:spPr bwMode="auto">
            <a:xfrm>
              <a:off x="1036638" y="3567113"/>
              <a:ext cx="119062" cy="112713"/>
            </a:xfrm>
            <a:custGeom>
              <a:avLst/>
              <a:gdLst>
                <a:gd name="T0" fmla="*/ 15 w 32"/>
                <a:gd name="T1" fmla="*/ 30 h 30"/>
                <a:gd name="T2" fmla="*/ 11 w 32"/>
                <a:gd name="T3" fmla="*/ 30 h 30"/>
                <a:gd name="T4" fmla="*/ 10 w 32"/>
                <a:gd name="T5" fmla="*/ 30 h 30"/>
                <a:gd name="T6" fmla="*/ 12 w 32"/>
                <a:gd name="T7" fmla="*/ 30 h 30"/>
                <a:gd name="T8" fmla="*/ 15 w 32"/>
                <a:gd name="T9" fmla="*/ 30 h 30"/>
                <a:gd name="T10" fmla="*/ 0 w 32"/>
                <a:gd name="T11" fmla="*/ 27 h 30"/>
                <a:gd name="T12" fmla="*/ 3 w 32"/>
                <a:gd name="T13" fmla="*/ 29 h 30"/>
                <a:gd name="T14" fmla="*/ 3 w 32"/>
                <a:gd name="T15" fmla="*/ 29 h 30"/>
                <a:gd name="T16" fmla="*/ 2 w 32"/>
                <a:gd name="T17" fmla="*/ 28 h 30"/>
                <a:gd name="T18" fmla="*/ 0 w 32"/>
                <a:gd name="T19" fmla="*/ 27 h 30"/>
                <a:gd name="T20" fmla="*/ 31 w 32"/>
                <a:gd name="T21" fmla="*/ 12 h 30"/>
                <a:gd name="T22" fmla="*/ 31 w 32"/>
                <a:gd name="T23" fmla="*/ 12 h 30"/>
                <a:gd name="T24" fmla="*/ 29 w 32"/>
                <a:gd name="T25" fmla="*/ 20 h 30"/>
                <a:gd name="T26" fmla="*/ 24 w 32"/>
                <a:gd name="T27" fmla="*/ 25 h 30"/>
                <a:gd name="T28" fmla="*/ 28 w 32"/>
                <a:gd name="T29" fmla="*/ 22 h 30"/>
                <a:gd name="T30" fmla="*/ 31 w 32"/>
                <a:gd name="T31" fmla="*/ 12 h 30"/>
                <a:gd name="T32" fmla="*/ 18 w 32"/>
                <a:gd name="T33" fmla="*/ 6 h 30"/>
                <a:gd name="T34" fmla="*/ 17 w 32"/>
                <a:gd name="T35" fmla="*/ 6 h 30"/>
                <a:gd name="T36" fmla="*/ 18 w 32"/>
                <a:gd name="T37" fmla="*/ 6 h 30"/>
                <a:gd name="T38" fmla="*/ 29 w 32"/>
                <a:gd name="T39" fmla="*/ 2 h 30"/>
                <a:gd name="T40" fmla="*/ 30 w 32"/>
                <a:gd name="T41" fmla="*/ 5 h 30"/>
                <a:gd name="T42" fmla="*/ 29 w 32"/>
                <a:gd name="T43" fmla="*/ 2 h 30"/>
                <a:gd name="T44" fmla="*/ 26 w 32"/>
                <a:gd name="T45" fmla="*/ 0 h 30"/>
                <a:gd name="T46" fmla="*/ 26 w 32"/>
                <a:gd name="T47" fmla="*/ 1 h 30"/>
                <a:gd name="T48" fmla="*/ 21 w 32"/>
                <a:gd name="T49" fmla="*/ 4 h 30"/>
                <a:gd name="T50" fmla="*/ 26 w 32"/>
                <a:gd name="T51" fmla="*/ 1 h 30"/>
                <a:gd name="T52" fmla="*/ 26 w 32"/>
                <a:gd name="T53" fmla="*/ 0 h 30"/>
                <a:gd name="T54" fmla="*/ 28 w 32"/>
                <a:gd name="T55" fmla="*/ 0 h 30"/>
                <a:gd name="T56" fmla="*/ 28 w 32"/>
                <a:gd name="T57" fmla="*/ 1 h 30"/>
                <a:gd name="T58" fmla="*/ 28 w 32"/>
                <a:gd name="T59" fmla="*/ 1 h 30"/>
                <a:gd name="T60" fmla="*/ 28 w 32"/>
                <a:gd name="T61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2" h="30">
                  <a:moveTo>
                    <a:pt x="15" y="30"/>
                  </a:moveTo>
                  <a:cubicBezTo>
                    <a:pt x="14" y="30"/>
                    <a:pt x="12" y="30"/>
                    <a:pt x="11" y="30"/>
                  </a:cubicBezTo>
                  <a:cubicBezTo>
                    <a:pt x="11" y="30"/>
                    <a:pt x="11" y="30"/>
                    <a:pt x="10" y="30"/>
                  </a:cubicBezTo>
                  <a:cubicBezTo>
                    <a:pt x="11" y="30"/>
                    <a:pt x="11" y="30"/>
                    <a:pt x="12" y="30"/>
                  </a:cubicBezTo>
                  <a:cubicBezTo>
                    <a:pt x="13" y="30"/>
                    <a:pt x="14" y="30"/>
                    <a:pt x="15" y="30"/>
                  </a:cubicBezTo>
                  <a:moveTo>
                    <a:pt x="0" y="27"/>
                  </a:moveTo>
                  <a:cubicBezTo>
                    <a:pt x="1" y="28"/>
                    <a:pt x="2" y="28"/>
                    <a:pt x="3" y="29"/>
                  </a:cubicBezTo>
                  <a:cubicBezTo>
                    <a:pt x="3" y="29"/>
                    <a:pt x="3" y="29"/>
                    <a:pt x="3" y="29"/>
                  </a:cubicBezTo>
                  <a:cubicBezTo>
                    <a:pt x="3" y="29"/>
                    <a:pt x="2" y="28"/>
                    <a:pt x="2" y="28"/>
                  </a:cubicBezTo>
                  <a:cubicBezTo>
                    <a:pt x="1" y="28"/>
                    <a:pt x="1" y="28"/>
                    <a:pt x="0" y="27"/>
                  </a:cubicBezTo>
                  <a:moveTo>
                    <a:pt x="31" y="12"/>
                  </a:moveTo>
                  <a:cubicBezTo>
                    <a:pt x="31" y="12"/>
                    <a:pt x="31" y="12"/>
                    <a:pt x="31" y="12"/>
                  </a:cubicBezTo>
                  <a:cubicBezTo>
                    <a:pt x="31" y="15"/>
                    <a:pt x="30" y="18"/>
                    <a:pt x="29" y="20"/>
                  </a:cubicBezTo>
                  <a:cubicBezTo>
                    <a:pt x="27" y="22"/>
                    <a:pt x="26" y="24"/>
                    <a:pt x="24" y="25"/>
                  </a:cubicBezTo>
                  <a:cubicBezTo>
                    <a:pt x="26" y="24"/>
                    <a:pt x="27" y="23"/>
                    <a:pt x="28" y="22"/>
                  </a:cubicBezTo>
                  <a:cubicBezTo>
                    <a:pt x="30" y="19"/>
                    <a:pt x="32" y="16"/>
                    <a:pt x="31" y="12"/>
                  </a:cubicBezTo>
                  <a:moveTo>
                    <a:pt x="18" y="6"/>
                  </a:moveTo>
                  <a:cubicBezTo>
                    <a:pt x="17" y="6"/>
                    <a:pt x="17" y="6"/>
                    <a:pt x="17" y="6"/>
                  </a:cubicBezTo>
                  <a:cubicBezTo>
                    <a:pt x="17" y="6"/>
                    <a:pt x="17" y="6"/>
                    <a:pt x="18" y="6"/>
                  </a:cubicBezTo>
                  <a:moveTo>
                    <a:pt x="29" y="2"/>
                  </a:moveTo>
                  <a:cubicBezTo>
                    <a:pt x="29" y="3"/>
                    <a:pt x="30" y="4"/>
                    <a:pt x="30" y="5"/>
                  </a:cubicBezTo>
                  <a:cubicBezTo>
                    <a:pt x="30" y="4"/>
                    <a:pt x="29" y="3"/>
                    <a:pt x="29" y="2"/>
                  </a:cubicBezTo>
                  <a:moveTo>
                    <a:pt x="26" y="0"/>
                  </a:moveTo>
                  <a:cubicBezTo>
                    <a:pt x="26" y="1"/>
                    <a:pt x="26" y="1"/>
                    <a:pt x="26" y="1"/>
                  </a:cubicBezTo>
                  <a:cubicBezTo>
                    <a:pt x="25" y="2"/>
                    <a:pt x="23" y="3"/>
                    <a:pt x="21" y="4"/>
                  </a:cubicBezTo>
                  <a:cubicBezTo>
                    <a:pt x="23" y="3"/>
                    <a:pt x="25" y="2"/>
                    <a:pt x="26" y="1"/>
                  </a:cubicBezTo>
                  <a:cubicBezTo>
                    <a:pt x="26" y="1"/>
                    <a:pt x="26" y="1"/>
                    <a:pt x="26" y="0"/>
                  </a:cubicBezTo>
                  <a:moveTo>
                    <a:pt x="28" y="0"/>
                  </a:moveTo>
                  <a:cubicBezTo>
                    <a:pt x="28" y="0"/>
                    <a:pt x="28" y="1"/>
                    <a:pt x="28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8" y="1"/>
                    <a:pt x="28" y="0"/>
                    <a:pt x="28" y="0"/>
                  </a:cubicBezTo>
                </a:path>
              </a:pathLst>
            </a:custGeom>
            <a:solidFill>
              <a:srgbClr val="F8C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2" name="Freeform 396"/>
            <p:cNvSpPr>
              <a:spLocks/>
            </p:cNvSpPr>
            <p:nvPr/>
          </p:nvSpPr>
          <p:spPr bwMode="auto">
            <a:xfrm>
              <a:off x="1009650" y="3567113"/>
              <a:ext cx="142875" cy="112713"/>
            </a:xfrm>
            <a:custGeom>
              <a:avLst/>
              <a:gdLst>
                <a:gd name="T0" fmla="*/ 34 w 38"/>
                <a:gd name="T1" fmla="*/ 0 h 30"/>
                <a:gd name="T2" fmla="*/ 33 w 38"/>
                <a:gd name="T3" fmla="*/ 0 h 30"/>
                <a:gd name="T4" fmla="*/ 33 w 38"/>
                <a:gd name="T5" fmla="*/ 1 h 30"/>
                <a:gd name="T6" fmla="*/ 28 w 38"/>
                <a:gd name="T7" fmla="*/ 4 h 30"/>
                <a:gd name="T8" fmla="*/ 25 w 38"/>
                <a:gd name="T9" fmla="*/ 6 h 30"/>
                <a:gd name="T10" fmla="*/ 24 w 38"/>
                <a:gd name="T11" fmla="*/ 6 h 30"/>
                <a:gd name="T12" fmla="*/ 23 w 38"/>
                <a:gd name="T13" fmla="*/ 7 h 30"/>
                <a:gd name="T14" fmla="*/ 20 w 38"/>
                <a:gd name="T15" fmla="*/ 9 h 30"/>
                <a:gd name="T16" fmla="*/ 16 w 38"/>
                <a:gd name="T17" fmla="*/ 14 h 30"/>
                <a:gd name="T18" fmla="*/ 4 w 38"/>
                <a:gd name="T19" fmla="*/ 19 h 30"/>
                <a:gd name="T20" fmla="*/ 1 w 38"/>
                <a:gd name="T21" fmla="*/ 20 h 30"/>
                <a:gd name="T22" fmla="*/ 1 w 38"/>
                <a:gd name="T23" fmla="*/ 22 h 30"/>
                <a:gd name="T24" fmla="*/ 7 w 38"/>
                <a:gd name="T25" fmla="*/ 27 h 30"/>
                <a:gd name="T26" fmla="*/ 9 w 38"/>
                <a:gd name="T27" fmla="*/ 28 h 30"/>
                <a:gd name="T28" fmla="*/ 10 w 38"/>
                <a:gd name="T29" fmla="*/ 29 h 30"/>
                <a:gd name="T30" fmla="*/ 17 w 38"/>
                <a:gd name="T31" fmla="*/ 30 h 30"/>
                <a:gd name="T32" fmla="*/ 17 w 38"/>
                <a:gd name="T33" fmla="*/ 30 h 30"/>
                <a:gd name="T34" fmla="*/ 18 w 38"/>
                <a:gd name="T35" fmla="*/ 30 h 30"/>
                <a:gd name="T36" fmla="*/ 22 w 38"/>
                <a:gd name="T37" fmla="*/ 30 h 30"/>
                <a:gd name="T38" fmla="*/ 31 w 38"/>
                <a:gd name="T39" fmla="*/ 25 h 30"/>
                <a:gd name="T40" fmla="*/ 36 w 38"/>
                <a:gd name="T41" fmla="*/ 20 h 30"/>
                <a:gd name="T42" fmla="*/ 38 w 38"/>
                <a:gd name="T43" fmla="*/ 12 h 30"/>
                <a:gd name="T44" fmla="*/ 38 w 38"/>
                <a:gd name="T45" fmla="*/ 12 h 30"/>
                <a:gd name="T46" fmla="*/ 38 w 38"/>
                <a:gd name="T47" fmla="*/ 12 h 30"/>
                <a:gd name="T48" fmla="*/ 37 w 38"/>
                <a:gd name="T49" fmla="*/ 5 h 30"/>
                <a:gd name="T50" fmla="*/ 36 w 38"/>
                <a:gd name="T51" fmla="*/ 2 h 30"/>
                <a:gd name="T52" fmla="*/ 35 w 38"/>
                <a:gd name="T53" fmla="*/ 1 h 30"/>
                <a:gd name="T54" fmla="*/ 35 w 38"/>
                <a:gd name="T55" fmla="*/ 0 h 30"/>
                <a:gd name="T56" fmla="*/ 34 w 38"/>
                <a:gd name="T5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8" h="30">
                  <a:moveTo>
                    <a:pt x="34" y="0"/>
                  </a:moveTo>
                  <a:cubicBezTo>
                    <a:pt x="34" y="0"/>
                    <a:pt x="34" y="0"/>
                    <a:pt x="33" y="0"/>
                  </a:cubicBezTo>
                  <a:cubicBezTo>
                    <a:pt x="33" y="1"/>
                    <a:pt x="33" y="1"/>
                    <a:pt x="33" y="1"/>
                  </a:cubicBezTo>
                  <a:cubicBezTo>
                    <a:pt x="32" y="2"/>
                    <a:pt x="30" y="3"/>
                    <a:pt x="28" y="4"/>
                  </a:cubicBezTo>
                  <a:cubicBezTo>
                    <a:pt x="27" y="5"/>
                    <a:pt x="26" y="6"/>
                    <a:pt x="25" y="6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4" y="7"/>
                    <a:pt x="23" y="7"/>
                    <a:pt x="23" y="7"/>
                  </a:cubicBezTo>
                  <a:cubicBezTo>
                    <a:pt x="21" y="7"/>
                    <a:pt x="21" y="8"/>
                    <a:pt x="20" y="9"/>
                  </a:cubicBezTo>
                  <a:cubicBezTo>
                    <a:pt x="19" y="11"/>
                    <a:pt x="18" y="13"/>
                    <a:pt x="16" y="14"/>
                  </a:cubicBezTo>
                  <a:cubicBezTo>
                    <a:pt x="13" y="17"/>
                    <a:pt x="9" y="19"/>
                    <a:pt x="4" y="19"/>
                  </a:cubicBezTo>
                  <a:cubicBezTo>
                    <a:pt x="3" y="20"/>
                    <a:pt x="2" y="20"/>
                    <a:pt x="1" y="20"/>
                  </a:cubicBezTo>
                  <a:cubicBezTo>
                    <a:pt x="0" y="21"/>
                    <a:pt x="0" y="21"/>
                    <a:pt x="1" y="22"/>
                  </a:cubicBezTo>
                  <a:cubicBezTo>
                    <a:pt x="2" y="24"/>
                    <a:pt x="4" y="26"/>
                    <a:pt x="7" y="27"/>
                  </a:cubicBezTo>
                  <a:cubicBezTo>
                    <a:pt x="8" y="28"/>
                    <a:pt x="8" y="28"/>
                    <a:pt x="9" y="28"/>
                  </a:cubicBezTo>
                  <a:cubicBezTo>
                    <a:pt x="9" y="28"/>
                    <a:pt x="10" y="29"/>
                    <a:pt x="10" y="29"/>
                  </a:cubicBezTo>
                  <a:cubicBezTo>
                    <a:pt x="13" y="30"/>
                    <a:pt x="15" y="30"/>
                    <a:pt x="17" y="30"/>
                  </a:cubicBezTo>
                  <a:cubicBezTo>
                    <a:pt x="17" y="30"/>
                    <a:pt x="17" y="30"/>
                    <a:pt x="17" y="30"/>
                  </a:cubicBezTo>
                  <a:cubicBezTo>
                    <a:pt x="18" y="30"/>
                    <a:pt x="18" y="30"/>
                    <a:pt x="18" y="30"/>
                  </a:cubicBezTo>
                  <a:cubicBezTo>
                    <a:pt x="19" y="30"/>
                    <a:pt x="21" y="30"/>
                    <a:pt x="22" y="30"/>
                  </a:cubicBezTo>
                  <a:cubicBezTo>
                    <a:pt x="26" y="29"/>
                    <a:pt x="29" y="27"/>
                    <a:pt x="31" y="25"/>
                  </a:cubicBezTo>
                  <a:cubicBezTo>
                    <a:pt x="33" y="24"/>
                    <a:pt x="34" y="22"/>
                    <a:pt x="36" y="20"/>
                  </a:cubicBezTo>
                  <a:cubicBezTo>
                    <a:pt x="37" y="18"/>
                    <a:pt x="38" y="15"/>
                    <a:pt x="38" y="12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38" y="10"/>
                    <a:pt x="38" y="7"/>
                    <a:pt x="37" y="5"/>
                  </a:cubicBezTo>
                  <a:cubicBezTo>
                    <a:pt x="37" y="4"/>
                    <a:pt x="36" y="3"/>
                    <a:pt x="36" y="2"/>
                  </a:cubicBezTo>
                  <a:cubicBezTo>
                    <a:pt x="36" y="2"/>
                    <a:pt x="35" y="1"/>
                    <a:pt x="35" y="1"/>
                  </a:cubicBezTo>
                  <a:cubicBezTo>
                    <a:pt x="35" y="1"/>
                    <a:pt x="35" y="0"/>
                    <a:pt x="35" y="0"/>
                  </a:cubicBezTo>
                  <a:cubicBezTo>
                    <a:pt x="34" y="0"/>
                    <a:pt x="34" y="0"/>
                    <a:pt x="34" y="0"/>
                  </a:cubicBezTo>
                </a:path>
              </a:pathLst>
            </a:custGeom>
            <a:solidFill>
              <a:srgbClr val="F8BD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3" name="Freeform 397"/>
            <p:cNvSpPr>
              <a:spLocks noEditPoints="1"/>
            </p:cNvSpPr>
            <p:nvPr/>
          </p:nvSpPr>
          <p:spPr bwMode="auto">
            <a:xfrm>
              <a:off x="1333500" y="3130550"/>
              <a:ext cx="149225" cy="93663"/>
            </a:xfrm>
            <a:custGeom>
              <a:avLst/>
              <a:gdLst>
                <a:gd name="T0" fmla="*/ 26 w 40"/>
                <a:gd name="T1" fmla="*/ 25 h 25"/>
                <a:gd name="T2" fmla="*/ 27 w 40"/>
                <a:gd name="T3" fmla="*/ 25 h 25"/>
                <a:gd name="T4" fmla="*/ 28 w 40"/>
                <a:gd name="T5" fmla="*/ 25 h 25"/>
                <a:gd name="T6" fmla="*/ 27 w 40"/>
                <a:gd name="T7" fmla="*/ 25 h 25"/>
                <a:gd name="T8" fmla="*/ 26 w 40"/>
                <a:gd name="T9" fmla="*/ 25 h 25"/>
                <a:gd name="T10" fmla="*/ 15 w 40"/>
                <a:gd name="T11" fmla="*/ 18 h 25"/>
                <a:gd name="T12" fmla="*/ 23 w 40"/>
                <a:gd name="T13" fmla="*/ 23 h 25"/>
                <a:gd name="T14" fmla="*/ 25 w 40"/>
                <a:gd name="T15" fmla="*/ 25 h 25"/>
                <a:gd name="T16" fmla="*/ 15 w 40"/>
                <a:gd name="T17" fmla="*/ 18 h 25"/>
                <a:gd name="T18" fmla="*/ 40 w 40"/>
                <a:gd name="T19" fmla="*/ 17 h 25"/>
                <a:gd name="T20" fmla="*/ 40 w 40"/>
                <a:gd name="T21" fmla="*/ 17 h 25"/>
                <a:gd name="T22" fmla="*/ 40 w 40"/>
                <a:gd name="T23" fmla="*/ 17 h 25"/>
                <a:gd name="T24" fmla="*/ 40 w 40"/>
                <a:gd name="T25" fmla="*/ 17 h 25"/>
                <a:gd name="T26" fmla="*/ 31 w 40"/>
                <a:gd name="T27" fmla="*/ 10 h 25"/>
                <a:gd name="T28" fmla="*/ 38 w 40"/>
                <a:gd name="T29" fmla="*/ 14 h 25"/>
                <a:gd name="T30" fmla="*/ 31 w 40"/>
                <a:gd name="T31" fmla="*/ 10 h 25"/>
                <a:gd name="T32" fmla="*/ 0 w 40"/>
                <a:gd name="T33" fmla="*/ 9 h 25"/>
                <a:gd name="T34" fmla="*/ 2 w 40"/>
                <a:gd name="T35" fmla="*/ 10 h 25"/>
                <a:gd name="T36" fmla="*/ 1 w 40"/>
                <a:gd name="T37" fmla="*/ 10 h 25"/>
                <a:gd name="T38" fmla="*/ 0 w 40"/>
                <a:gd name="T39" fmla="*/ 9 h 25"/>
                <a:gd name="T40" fmla="*/ 1 w 40"/>
                <a:gd name="T41" fmla="*/ 7 h 25"/>
                <a:gd name="T42" fmla="*/ 0 w 40"/>
                <a:gd name="T43" fmla="*/ 9 h 25"/>
                <a:gd name="T44" fmla="*/ 0 w 40"/>
                <a:gd name="T45" fmla="*/ 8 h 25"/>
                <a:gd name="T46" fmla="*/ 1 w 40"/>
                <a:gd name="T47" fmla="*/ 7 h 25"/>
                <a:gd name="T48" fmla="*/ 15 w 40"/>
                <a:gd name="T49" fmla="*/ 0 h 25"/>
                <a:gd name="T50" fmla="*/ 23 w 40"/>
                <a:gd name="T51" fmla="*/ 5 h 25"/>
                <a:gd name="T52" fmla="*/ 27 w 40"/>
                <a:gd name="T53" fmla="*/ 7 h 25"/>
                <a:gd name="T54" fmla="*/ 26 w 40"/>
                <a:gd name="T55" fmla="*/ 6 h 25"/>
                <a:gd name="T56" fmla="*/ 15 w 40"/>
                <a:gd name="T57" fmla="*/ 0 h 25"/>
                <a:gd name="T58" fmla="*/ 15 w 40"/>
                <a:gd name="T59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40" h="25">
                  <a:moveTo>
                    <a:pt x="26" y="25"/>
                  </a:moveTo>
                  <a:cubicBezTo>
                    <a:pt x="26" y="25"/>
                    <a:pt x="27" y="25"/>
                    <a:pt x="27" y="25"/>
                  </a:cubicBezTo>
                  <a:cubicBezTo>
                    <a:pt x="27" y="25"/>
                    <a:pt x="28" y="25"/>
                    <a:pt x="28" y="25"/>
                  </a:cubicBezTo>
                  <a:cubicBezTo>
                    <a:pt x="28" y="25"/>
                    <a:pt x="27" y="25"/>
                    <a:pt x="27" y="25"/>
                  </a:cubicBezTo>
                  <a:cubicBezTo>
                    <a:pt x="27" y="25"/>
                    <a:pt x="26" y="25"/>
                    <a:pt x="26" y="25"/>
                  </a:cubicBezTo>
                  <a:moveTo>
                    <a:pt x="15" y="18"/>
                  </a:moveTo>
                  <a:cubicBezTo>
                    <a:pt x="18" y="19"/>
                    <a:pt x="21" y="21"/>
                    <a:pt x="23" y="23"/>
                  </a:cubicBezTo>
                  <a:cubicBezTo>
                    <a:pt x="24" y="23"/>
                    <a:pt x="25" y="24"/>
                    <a:pt x="25" y="25"/>
                  </a:cubicBezTo>
                  <a:cubicBezTo>
                    <a:pt x="22" y="22"/>
                    <a:pt x="19" y="20"/>
                    <a:pt x="15" y="18"/>
                  </a:cubicBezTo>
                  <a:moveTo>
                    <a:pt x="40" y="17"/>
                  </a:move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moveTo>
                    <a:pt x="31" y="10"/>
                  </a:moveTo>
                  <a:cubicBezTo>
                    <a:pt x="33" y="11"/>
                    <a:pt x="36" y="13"/>
                    <a:pt x="38" y="14"/>
                  </a:cubicBezTo>
                  <a:cubicBezTo>
                    <a:pt x="36" y="13"/>
                    <a:pt x="33" y="11"/>
                    <a:pt x="31" y="10"/>
                  </a:cubicBezTo>
                  <a:moveTo>
                    <a:pt x="0" y="9"/>
                  </a:moveTo>
                  <a:cubicBezTo>
                    <a:pt x="1" y="10"/>
                    <a:pt x="1" y="10"/>
                    <a:pt x="2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0" y="9"/>
                  </a:cubicBezTo>
                  <a:moveTo>
                    <a:pt x="1" y="7"/>
                  </a:moveTo>
                  <a:cubicBezTo>
                    <a:pt x="0" y="8"/>
                    <a:pt x="0" y="9"/>
                    <a:pt x="0" y="9"/>
                  </a:cubicBezTo>
                  <a:cubicBezTo>
                    <a:pt x="0" y="9"/>
                    <a:pt x="0" y="8"/>
                    <a:pt x="0" y="8"/>
                  </a:cubicBezTo>
                  <a:cubicBezTo>
                    <a:pt x="1" y="8"/>
                    <a:pt x="1" y="7"/>
                    <a:pt x="1" y="7"/>
                  </a:cubicBezTo>
                  <a:moveTo>
                    <a:pt x="15" y="0"/>
                  </a:moveTo>
                  <a:cubicBezTo>
                    <a:pt x="18" y="1"/>
                    <a:pt x="21" y="3"/>
                    <a:pt x="23" y="5"/>
                  </a:cubicBezTo>
                  <a:cubicBezTo>
                    <a:pt x="24" y="5"/>
                    <a:pt x="25" y="6"/>
                    <a:pt x="27" y="7"/>
                  </a:cubicBezTo>
                  <a:cubicBezTo>
                    <a:pt x="26" y="6"/>
                    <a:pt x="26" y="6"/>
                    <a:pt x="26" y="6"/>
                  </a:cubicBezTo>
                  <a:cubicBezTo>
                    <a:pt x="22" y="4"/>
                    <a:pt x="19" y="2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</a:path>
              </a:pathLst>
            </a:custGeom>
            <a:solidFill>
              <a:srgbClr val="F8C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4" name="Freeform 398"/>
            <p:cNvSpPr>
              <a:spLocks/>
            </p:cNvSpPr>
            <p:nvPr/>
          </p:nvSpPr>
          <p:spPr bwMode="auto">
            <a:xfrm>
              <a:off x="1333500" y="3130550"/>
              <a:ext cx="149225" cy="93663"/>
            </a:xfrm>
            <a:custGeom>
              <a:avLst/>
              <a:gdLst>
                <a:gd name="T0" fmla="*/ 13 w 40"/>
                <a:gd name="T1" fmla="*/ 0 h 25"/>
                <a:gd name="T2" fmla="*/ 12 w 40"/>
                <a:gd name="T3" fmla="*/ 0 h 25"/>
                <a:gd name="T4" fmla="*/ 2 w 40"/>
                <a:gd name="T5" fmla="*/ 7 h 25"/>
                <a:gd name="T6" fmla="*/ 1 w 40"/>
                <a:gd name="T7" fmla="*/ 7 h 25"/>
                <a:gd name="T8" fmla="*/ 0 w 40"/>
                <a:gd name="T9" fmla="*/ 8 h 25"/>
                <a:gd name="T10" fmla="*/ 0 w 40"/>
                <a:gd name="T11" fmla="*/ 9 h 25"/>
                <a:gd name="T12" fmla="*/ 0 w 40"/>
                <a:gd name="T13" fmla="*/ 9 h 25"/>
                <a:gd name="T14" fmla="*/ 1 w 40"/>
                <a:gd name="T15" fmla="*/ 10 h 25"/>
                <a:gd name="T16" fmla="*/ 2 w 40"/>
                <a:gd name="T17" fmla="*/ 10 h 25"/>
                <a:gd name="T18" fmla="*/ 2 w 40"/>
                <a:gd name="T19" fmla="*/ 10 h 25"/>
                <a:gd name="T20" fmla="*/ 3 w 40"/>
                <a:gd name="T21" fmla="*/ 11 h 25"/>
                <a:gd name="T22" fmla="*/ 15 w 40"/>
                <a:gd name="T23" fmla="*/ 18 h 25"/>
                <a:gd name="T24" fmla="*/ 25 w 40"/>
                <a:gd name="T25" fmla="*/ 25 h 25"/>
                <a:gd name="T26" fmla="*/ 26 w 40"/>
                <a:gd name="T27" fmla="*/ 25 h 25"/>
                <a:gd name="T28" fmla="*/ 26 w 40"/>
                <a:gd name="T29" fmla="*/ 25 h 25"/>
                <a:gd name="T30" fmla="*/ 27 w 40"/>
                <a:gd name="T31" fmla="*/ 25 h 25"/>
                <a:gd name="T32" fmla="*/ 28 w 40"/>
                <a:gd name="T33" fmla="*/ 25 h 25"/>
                <a:gd name="T34" fmla="*/ 28 w 40"/>
                <a:gd name="T35" fmla="*/ 25 h 25"/>
                <a:gd name="T36" fmla="*/ 39 w 40"/>
                <a:gd name="T37" fmla="*/ 18 h 25"/>
                <a:gd name="T38" fmla="*/ 40 w 40"/>
                <a:gd name="T39" fmla="*/ 17 h 25"/>
                <a:gd name="T40" fmla="*/ 40 w 40"/>
                <a:gd name="T41" fmla="*/ 17 h 25"/>
                <a:gd name="T42" fmla="*/ 40 w 40"/>
                <a:gd name="T43" fmla="*/ 16 h 25"/>
                <a:gd name="T44" fmla="*/ 38 w 40"/>
                <a:gd name="T45" fmla="*/ 14 h 25"/>
                <a:gd name="T46" fmla="*/ 38 w 40"/>
                <a:gd name="T47" fmla="*/ 14 h 25"/>
                <a:gd name="T48" fmla="*/ 31 w 40"/>
                <a:gd name="T49" fmla="*/ 10 h 25"/>
                <a:gd name="T50" fmla="*/ 27 w 40"/>
                <a:gd name="T51" fmla="*/ 7 h 25"/>
                <a:gd name="T52" fmla="*/ 23 w 40"/>
                <a:gd name="T53" fmla="*/ 5 h 25"/>
                <a:gd name="T54" fmla="*/ 15 w 40"/>
                <a:gd name="T55" fmla="*/ 0 h 25"/>
                <a:gd name="T56" fmla="*/ 13 w 40"/>
                <a:gd name="T5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0" h="25">
                  <a:moveTo>
                    <a:pt x="13" y="0"/>
                  </a:moveTo>
                  <a:cubicBezTo>
                    <a:pt x="13" y="0"/>
                    <a:pt x="12" y="0"/>
                    <a:pt x="12" y="0"/>
                  </a:cubicBezTo>
                  <a:cubicBezTo>
                    <a:pt x="8" y="2"/>
                    <a:pt x="5" y="4"/>
                    <a:pt x="2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8"/>
                    <a:pt x="0" y="8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3" y="11"/>
                    <a:pt x="3" y="11"/>
                  </a:cubicBezTo>
                  <a:cubicBezTo>
                    <a:pt x="7" y="13"/>
                    <a:pt x="11" y="15"/>
                    <a:pt x="15" y="18"/>
                  </a:cubicBezTo>
                  <a:cubicBezTo>
                    <a:pt x="19" y="20"/>
                    <a:pt x="22" y="22"/>
                    <a:pt x="25" y="25"/>
                  </a:cubicBezTo>
                  <a:cubicBezTo>
                    <a:pt x="26" y="25"/>
                    <a:pt x="26" y="25"/>
                    <a:pt x="26" y="25"/>
                  </a:cubicBezTo>
                  <a:cubicBezTo>
                    <a:pt x="26" y="25"/>
                    <a:pt x="26" y="25"/>
                    <a:pt x="26" y="25"/>
                  </a:cubicBezTo>
                  <a:cubicBezTo>
                    <a:pt x="26" y="25"/>
                    <a:pt x="27" y="25"/>
                    <a:pt x="27" y="25"/>
                  </a:cubicBezTo>
                  <a:cubicBezTo>
                    <a:pt x="27" y="25"/>
                    <a:pt x="28" y="25"/>
                    <a:pt x="28" y="25"/>
                  </a:cubicBezTo>
                  <a:cubicBezTo>
                    <a:pt x="28" y="25"/>
                    <a:pt x="28" y="25"/>
                    <a:pt x="28" y="25"/>
                  </a:cubicBezTo>
                  <a:cubicBezTo>
                    <a:pt x="32" y="23"/>
                    <a:pt x="36" y="20"/>
                    <a:pt x="39" y="18"/>
                  </a:cubicBezTo>
                  <a:cubicBezTo>
                    <a:pt x="40" y="18"/>
                    <a:pt x="40" y="18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6"/>
                    <a:pt x="40" y="16"/>
                  </a:cubicBezTo>
                  <a:cubicBezTo>
                    <a:pt x="39" y="15"/>
                    <a:pt x="39" y="15"/>
                    <a:pt x="38" y="14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6" y="13"/>
                    <a:pt x="33" y="11"/>
                    <a:pt x="31" y="10"/>
                  </a:cubicBezTo>
                  <a:cubicBezTo>
                    <a:pt x="30" y="9"/>
                    <a:pt x="28" y="8"/>
                    <a:pt x="27" y="7"/>
                  </a:cubicBezTo>
                  <a:cubicBezTo>
                    <a:pt x="25" y="6"/>
                    <a:pt x="24" y="5"/>
                    <a:pt x="23" y="5"/>
                  </a:cubicBezTo>
                  <a:cubicBezTo>
                    <a:pt x="21" y="3"/>
                    <a:pt x="18" y="1"/>
                    <a:pt x="15" y="0"/>
                  </a:cubicBezTo>
                  <a:cubicBezTo>
                    <a:pt x="14" y="0"/>
                    <a:pt x="14" y="0"/>
                    <a:pt x="13" y="0"/>
                  </a:cubicBezTo>
                </a:path>
              </a:pathLst>
            </a:custGeom>
            <a:solidFill>
              <a:srgbClr val="EA8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5" name="Freeform 399"/>
            <p:cNvSpPr>
              <a:spLocks noEditPoints="1"/>
            </p:cNvSpPr>
            <p:nvPr/>
          </p:nvSpPr>
          <p:spPr bwMode="auto">
            <a:xfrm>
              <a:off x="1262063" y="2189163"/>
              <a:ext cx="209550" cy="82550"/>
            </a:xfrm>
            <a:custGeom>
              <a:avLst/>
              <a:gdLst>
                <a:gd name="T0" fmla="*/ 51 w 56"/>
                <a:gd name="T1" fmla="*/ 21 h 22"/>
                <a:gd name="T2" fmla="*/ 48 w 56"/>
                <a:gd name="T3" fmla="*/ 22 h 22"/>
                <a:gd name="T4" fmla="*/ 48 w 56"/>
                <a:gd name="T5" fmla="*/ 22 h 22"/>
                <a:gd name="T6" fmla="*/ 51 w 56"/>
                <a:gd name="T7" fmla="*/ 21 h 22"/>
                <a:gd name="T8" fmla="*/ 54 w 56"/>
                <a:gd name="T9" fmla="*/ 16 h 22"/>
                <a:gd name="T10" fmla="*/ 55 w 56"/>
                <a:gd name="T11" fmla="*/ 16 h 22"/>
                <a:gd name="T12" fmla="*/ 55 w 56"/>
                <a:gd name="T13" fmla="*/ 17 h 22"/>
                <a:gd name="T14" fmla="*/ 55 w 56"/>
                <a:gd name="T15" fmla="*/ 18 h 22"/>
                <a:gd name="T16" fmla="*/ 55 w 56"/>
                <a:gd name="T17" fmla="*/ 17 h 22"/>
                <a:gd name="T18" fmla="*/ 55 w 56"/>
                <a:gd name="T19" fmla="*/ 16 h 22"/>
                <a:gd name="T20" fmla="*/ 54 w 56"/>
                <a:gd name="T21" fmla="*/ 16 h 22"/>
                <a:gd name="T22" fmla="*/ 27 w 56"/>
                <a:gd name="T23" fmla="*/ 6 h 22"/>
                <a:gd name="T24" fmla="*/ 35 w 56"/>
                <a:gd name="T25" fmla="*/ 8 h 22"/>
                <a:gd name="T26" fmla="*/ 50 w 56"/>
                <a:gd name="T27" fmla="*/ 14 h 22"/>
                <a:gd name="T28" fmla="*/ 44 w 56"/>
                <a:gd name="T29" fmla="*/ 12 h 22"/>
                <a:gd name="T30" fmla="*/ 27 w 56"/>
                <a:gd name="T31" fmla="*/ 6 h 22"/>
                <a:gd name="T32" fmla="*/ 3 w 56"/>
                <a:gd name="T33" fmla="*/ 2 h 22"/>
                <a:gd name="T34" fmla="*/ 6 w 56"/>
                <a:gd name="T35" fmla="*/ 5 h 22"/>
                <a:gd name="T36" fmla="*/ 9 w 56"/>
                <a:gd name="T37" fmla="*/ 6 h 22"/>
                <a:gd name="T38" fmla="*/ 3 w 56"/>
                <a:gd name="T39" fmla="*/ 3 h 22"/>
                <a:gd name="T40" fmla="*/ 3 w 56"/>
                <a:gd name="T41" fmla="*/ 2 h 22"/>
                <a:gd name="T42" fmla="*/ 10 w 56"/>
                <a:gd name="T43" fmla="*/ 1 h 22"/>
                <a:gd name="T44" fmla="*/ 12 w 56"/>
                <a:gd name="T45" fmla="*/ 2 h 22"/>
                <a:gd name="T46" fmla="*/ 10 w 56"/>
                <a:gd name="T47" fmla="*/ 1 h 22"/>
                <a:gd name="T48" fmla="*/ 0 w 56"/>
                <a:gd name="T49" fmla="*/ 1 h 22"/>
                <a:gd name="T50" fmla="*/ 0 w 56"/>
                <a:gd name="T51" fmla="*/ 1 h 22"/>
                <a:gd name="T52" fmla="*/ 0 w 56"/>
                <a:gd name="T53" fmla="*/ 1 h 22"/>
                <a:gd name="T54" fmla="*/ 0 w 56"/>
                <a:gd name="T55" fmla="*/ 1 h 22"/>
                <a:gd name="T56" fmla="*/ 3 w 56"/>
                <a:gd name="T57" fmla="*/ 0 h 22"/>
                <a:gd name="T58" fmla="*/ 4 w 56"/>
                <a:gd name="T59" fmla="*/ 0 h 22"/>
                <a:gd name="T60" fmla="*/ 5 w 56"/>
                <a:gd name="T61" fmla="*/ 0 h 22"/>
                <a:gd name="T62" fmla="*/ 3 w 56"/>
                <a:gd name="T63" fmla="*/ 0 h 22"/>
                <a:gd name="T64" fmla="*/ 1 w 56"/>
                <a:gd name="T65" fmla="*/ 0 h 22"/>
                <a:gd name="T66" fmla="*/ 0 w 56"/>
                <a:gd name="T67" fmla="*/ 0 h 22"/>
                <a:gd name="T68" fmla="*/ 0 w 56"/>
                <a:gd name="T69" fmla="*/ 0 h 22"/>
                <a:gd name="T70" fmla="*/ 1 w 56"/>
                <a:gd name="T71" fmla="*/ 0 h 22"/>
                <a:gd name="T72" fmla="*/ 1 w 56"/>
                <a:gd name="T73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6" h="22">
                  <a:moveTo>
                    <a:pt x="51" y="21"/>
                  </a:moveTo>
                  <a:cubicBezTo>
                    <a:pt x="50" y="21"/>
                    <a:pt x="49" y="22"/>
                    <a:pt x="48" y="22"/>
                  </a:cubicBezTo>
                  <a:cubicBezTo>
                    <a:pt x="48" y="22"/>
                    <a:pt x="48" y="22"/>
                    <a:pt x="48" y="22"/>
                  </a:cubicBezTo>
                  <a:cubicBezTo>
                    <a:pt x="49" y="22"/>
                    <a:pt x="50" y="21"/>
                    <a:pt x="51" y="21"/>
                  </a:cubicBezTo>
                  <a:moveTo>
                    <a:pt x="54" y="16"/>
                  </a:moveTo>
                  <a:cubicBezTo>
                    <a:pt x="55" y="16"/>
                    <a:pt x="55" y="16"/>
                    <a:pt x="55" y="16"/>
                  </a:cubicBezTo>
                  <a:cubicBezTo>
                    <a:pt x="55" y="16"/>
                    <a:pt x="55" y="17"/>
                    <a:pt x="55" y="17"/>
                  </a:cubicBezTo>
                  <a:cubicBezTo>
                    <a:pt x="55" y="17"/>
                    <a:pt x="55" y="17"/>
                    <a:pt x="55" y="18"/>
                  </a:cubicBezTo>
                  <a:cubicBezTo>
                    <a:pt x="55" y="18"/>
                    <a:pt x="55" y="17"/>
                    <a:pt x="55" y="17"/>
                  </a:cubicBezTo>
                  <a:cubicBezTo>
                    <a:pt x="56" y="17"/>
                    <a:pt x="55" y="16"/>
                    <a:pt x="55" y="16"/>
                  </a:cubicBezTo>
                  <a:cubicBezTo>
                    <a:pt x="55" y="16"/>
                    <a:pt x="54" y="16"/>
                    <a:pt x="54" y="16"/>
                  </a:cubicBezTo>
                  <a:moveTo>
                    <a:pt x="27" y="6"/>
                  </a:moveTo>
                  <a:cubicBezTo>
                    <a:pt x="30" y="7"/>
                    <a:pt x="33" y="8"/>
                    <a:pt x="35" y="8"/>
                  </a:cubicBezTo>
                  <a:cubicBezTo>
                    <a:pt x="40" y="10"/>
                    <a:pt x="45" y="12"/>
                    <a:pt x="50" y="14"/>
                  </a:cubicBezTo>
                  <a:cubicBezTo>
                    <a:pt x="48" y="13"/>
                    <a:pt x="46" y="12"/>
                    <a:pt x="44" y="12"/>
                  </a:cubicBezTo>
                  <a:cubicBezTo>
                    <a:pt x="39" y="9"/>
                    <a:pt x="33" y="8"/>
                    <a:pt x="27" y="6"/>
                  </a:cubicBezTo>
                  <a:moveTo>
                    <a:pt x="3" y="2"/>
                  </a:moveTo>
                  <a:cubicBezTo>
                    <a:pt x="4" y="3"/>
                    <a:pt x="5" y="4"/>
                    <a:pt x="6" y="5"/>
                  </a:cubicBezTo>
                  <a:cubicBezTo>
                    <a:pt x="7" y="5"/>
                    <a:pt x="8" y="6"/>
                    <a:pt x="9" y="6"/>
                  </a:cubicBezTo>
                  <a:cubicBezTo>
                    <a:pt x="7" y="5"/>
                    <a:pt x="5" y="4"/>
                    <a:pt x="3" y="3"/>
                  </a:cubicBezTo>
                  <a:cubicBezTo>
                    <a:pt x="3" y="3"/>
                    <a:pt x="3" y="3"/>
                    <a:pt x="3" y="2"/>
                  </a:cubicBezTo>
                  <a:moveTo>
                    <a:pt x="10" y="1"/>
                  </a:moveTo>
                  <a:cubicBezTo>
                    <a:pt x="10" y="2"/>
                    <a:pt x="11" y="2"/>
                    <a:pt x="12" y="2"/>
                  </a:cubicBezTo>
                  <a:cubicBezTo>
                    <a:pt x="11" y="2"/>
                    <a:pt x="10" y="2"/>
                    <a:pt x="1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3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5" y="0"/>
                  </a:cubicBezTo>
                  <a:cubicBezTo>
                    <a:pt x="4" y="0"/>
                    <a:pt x="4" y="0"/>
                    <a:pt x="3" y="0"/>
                  </a:cubicBezTo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F8C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6" name="Freeform 400"/>
            <p:cNvSpPr>
              <a:spLocks/>
            </p:cNvSpPr>
            <p:nvPr/>
          </p:nvSpPr>
          <p:spPr bwMode="auto">
            <a:xfrm>
              <a:off x="1262063" y="2189163"/>
              <a:ext cx="206375" cy="93663"/>
            </a:xfrm>
            <a:custGeom>
              <a:avLst/>
              <a:gdLst>
                <a:gd name="T0" fmla="*/ 1 w 55"/>
                <a:gd name="T1" fmla="*/ 0 h 25"/>
                <a:gd name="T2" fmla="*/ 0 w 55"/>
                <a:gd name="T3" fmla="*/ 0 h 25"/>
                <a:gd name="T4" fmla="*/ 0 w 55"/>
                <a:gd name="T5" fmla="*/ 1 h 25"/>
                <a:gd name="T6" fmla="*/ 0 w 55"/>
                <a:gd name="T7" fmla="*/ 1 h 25"/>
                <a:gd name="T8" fmla="*/ 3 w 55"/>
                <a:gd name="T9" fmla="*/ 2 h 25"/>
                <a:gd name="T10" fmla="*/ 3 w 55"/>
                <a:gd name="T11" fmla="*/ 3 h 25"/>
                <a:gd name="T12" fmla="*/ 9 w 55"/>
                <a:gd name="T13" fmla="*/ 6 h 25"/>
                <a:gd name="T14" fmla="*/ 12 w 55"/>
                <a:gd name="T15" fmla="*/ 9 h 25"/>
                <a:gd name="T16" fmla="*/ 29 w 55"/>
                <a:gd name="T17" fmla="*/ 17 h 25"/>
                <a:gd name="T18" fmla="*/ 41 w 55"/>
                <a:gd name="T19" fmla="*/ 24 h 25"/>
                <a:gd name="T20" fmla="*/ 43 w 55"/>
                <a:gd name="T21" fmla="*/ 25 h 25"/>
                <a:gd name="T22" fmla="*/ 45 w 55"/>
                <a:gd name="T23" fmla="*/ 24 h 25"/>
                <a:gd name="T24" fmla="*/ 48 w 55"/>
                <a:gd name="T25" fmla="*/ 22 h 25"/>
                <a:gd name="T26" fmla="*/ 48 w 55"/>
                <a:gd name="T27" fmla="*/ 22 h 25"/>
                <a:gd name="T28" fmla="*/ 51 w 55"/>
                <a:gd name="T29" fmla="*/ 21 h 25"/>
                <a:gd name="T30" fmla="*/ 55 w 55"/>
                <a:gd name="T31" fmla="*/ 18 h 25"/>
                <a:gd name="T32" fmla="*/ 55 w 55"/>
                <a:gd name="T33" fmla="*/ 17 h 25"/>
                <a:gd name="T34" fmla="*/ 55 w 55"/>
                <a:gd name="T35" fmla="*/ 16 h 25"/>
                <a:gd name="T36" fmla="*/ 54 w 55"/>
                <a:gd name="T37" fmla="*/ 16 h 25"/>
                <a:gd name="T38" fmla="*/ 50 w 55"/>
                <a:gd name="T39" fmla="*/ 14 h 25"/>
                <a:gd name="T40" fmla="*/ 35 w 55"/>
                <a:gd name="T41" fmla="*/ 8 h 25"/>
                <a:gd name="T42" fmla="*/ 27 w 55"/>
                <a:gd name="T43" fmla="*/ 6 h 25"/>
                <a:gd name="T44" fmla="*/ 12 w 55"/>
                <a:gd name="T45" fmla="*/ 2 h 25"/>
                <a:gd name="T46" fmla="*/ 12 w 55"/>
                <a:gd name="T47" fmla="*/ 2 h 25"/>
                <a:gd name="T48" fmla="*/ 10 w 55"/>
                <a:gd name="T49" fmla="*/ 1 h 25"/>
                <a:gd name="T50" fmla="*/ 5 w 55"/>
                <a:gd name="T51" fmla="*/ 0 h 25"/>
                <a:gd name="T52" fmla="*/ 4 w 55"/>
                <a:gd name="T53" fmla="*/ 0 h 25"/>
                <a:gd name="T54" fmla="*/ 3 w 55"/>
                <a:gd name="T55" fmla="*/ 0 h 25"/>
                <a:gd name="T56" fmla="*/ 1 w 55"/>
                <a:gd name="T5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55" h="25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2" y="2"/>
                    <a:pt x="3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5" y="4"/>
                    <a:pt x="7" y="5"/>
                    <a:pt x="9" y="6"/>
                  </a:cubicBezTo>
                  <a:cubicBezTo>
                    <a:pt x="10" y="7"/>
                    <a:pt x="11" y="8"/>
                    <a:pt x="12" y="9"/>
                  </a:cubicBezTo>
                  <a:cubicBezTo>
                    <a:pt x="18" y="12"/>
                    <a:pt x="23" y="14"/>
                    <a:pt x="29" y="17"/>
                  </a:cubicBezTo>
                  <a:cubicBezTo>
                    <a:pt x="33" y="19"/>
                    <a:pt x="37" y="22"/>
                    <a:pt x="41" y="24"/>
                  </a:cubicBezTo>
                  <a:cubicBezTo>
                    <a:pt x="42" y="24"/>
                    <a:pt x="42" y="25"/>
                    <a:pt x="43" y="25"/>
                  </a:cubicBezTo>
                  <a:cubicBezTo>
                    <a:pt x="43" y="25"/>
                    <a:pt x="44" y="25"/>
                    <a:pt x="45" y="24"/>
                  </a:cubicBezTo>
                  <a:cubicBezTo>
                    <a:pt x="46" y="24"/>
                    <a:pt x="47" y="23"/>
                    <a:pt x="48" y="22"/>
                  </a:cubicBezTo>
                  <a:cubicBezTo>
                    <a:pt x="48" y="22"/>
                    <a:pt x="48" y="22"/>
                    <a:pt x="48" y="22"/>
                  </a:cubicBezTo>
                  <a:cubicBezTo>
                    <a:pt x="49" y="22"/>
                    <a:pt x="50" y="21"/>
                    <a:pt x="51" y="21"/>
                  </a:cubicBezTo>
                  <a:cubicBezTo>
                    <a:pt x="52" y="20"/>
                    <a:pt x="53" y="19"/>
                    <a:pt x="55" y="18"/>
                  </a:cubicBezTo>
                  <a:cubicBezTo>
                    <a:pt x="55" y="17"/>
                    <a:pt x="55" y="17"/>
                    <a:pt x="55" y="17"/>
                  </a:cubicBezTo>
                  <a:cubicBezTo>
                    <a:pt x="55" y="17"/>
                    <a:pt x="55" y="16"/>
                    <a:pt x="55" y="16"/>
                  </a:cubicBezTo>
                  <a:cubicBezTo>
                    <a:pt x="54" y="16"/>
                    <a:pt x="54" y="16"/>
                    <a:pt x="54" y="16"/>
                  </a:cubicBezTo>
                  <a:cubicBezTo>
                    <a:pt x="53" y="15"/>
                    <a:pt x="51" y="14"/>
                    <a:pt x="50" y="14"/>
                  </a:cubicBezTo>
                  <a:cubicBezTo>
                    <a:pt x="45" y="12"/>
                    <a:pt x="40" y="10"/>
                    <a:pt x="35" y="8"/>
                  </a:cubicBezTo>
                  <a:cubicBezTo>
                    <a:pt x="33" y="8"/>
                    <a:pt x="30" y="7"/>
                    <a:pt x="27" y="6"/>
                  </a:cubicBezTo>
                  <a:cubicBezTo>
                    <a:pt x="22" y="4"/>
                    <a:pt x="17" y="3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1" y="2"/>
                    <a:pt x="10" y="2"/>
                    <a:pt x="10" y="1"/>
                  </a:cubicBezTo>
                  <a:cubicBezTo>
                    <a:pt x="8" y="1"/>
                    <a:pt x="6" y="1"/>
                    <a:pt x="5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3" y="0"/>
                    <a:pt x="2" y="0"/>
                    <a:pt x="1" y="0"/>
                  </a:cubicBezTo>
                </a:path>
              </a:pathLst>
            </a:custGeom>
            <a:solidFill>
              <a:srgbClr val="F8AB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7" name="Freeform 401"/>
            <p:cNvSpPr>
              <a:spLocks noEditPoints="1"/>
            </p:cNvSpPr>
            <p:nvPr/>
          </p:nvSpPr>
          <p:spPr bwMode="auto">
            <a:xfrm>
              <a:off x="1452563" y="2260600"/>
              <a:ext cx="79375" cy="63500"/>
            </a:xfrm>
            <a:custGeom>
              <a:avLst/>
              <a:gdLst>
                <a:gd name="T0" fmla="*/ 14 w 21"/>
                <a:gd name="T1" fmla="*/ 14 h 17"/>
                <a:gd name="T2" fmla="*/ 13 w 21"/>
                <a:gd name="T3" fmla="*/ 15 h 17"/>
                <a:gd name="T4" fmla="*/ 8 w 21"/>
                <a:gd name="T5" fmla="*/ 17 h 17"/>
                <a:gd name="T6" fmla="*/ 9 w 21"/>
                <a:gd name="T7" fmla="*/ 17 h 17"/>
                <a:gd name="T8" fmla="*/ 14 w 21"/>
                <a:gd name="T9" fmla="*/ 14 h 17"/>
                <a:gd name="T10" fmla="*/ 21 w 21"/>
                <a:gd name="T11" fmla="*/ 8 h 17"/>
                <a:gd name="T12" fmla="*/ 15 w 21"/>
                <a:gd name="T13" fmla="*/ 12 h 17"/>
                <a:gd name="T14" fmla="*/ 21 w 21"/>
                <a:gd name="T15" fmla="*/ 8 h 17"/>
                <a:gd name="T16" fmla="*/ 21 w 21"/>
                <a:gd name="T17" fmla="*/ 7 h 17"/>
                <a:gd name="T18" fmla="*/ 21 w 21"/>
                <a:gd name="T19" fmla="*/ 7 h 17"/>
                <a:gd name="T20" fmla="*/ 21 w 21"/>
                <a:gd name="T21" fmla="*/ 7 h 17"/>
                <a:gd name="T22" fmla="*/ 5 w 21"/>
                <a:gd name="T23" fmla="*/ 3 h 17"/>
                <a:gd name="T24" fmla="*/ 0 w 21"/>
                <a:gd name="T25" fmla="*/ 7 h 17"/>
                <a:gd name="T26" fmla="*/ 5 w 21"/>
                <a:gd name="T27" fmla="*/ 3 h 17"/>
                <a:gd name="T28" fmla="*/ 12 w 21"/>
                <a:gd name="T29" fmla="*/ 1 h 17"/>
                <a:gd name="T30" fmla="*/ 20 w 21"/>
                <a:gd name="T31" fmla="*/ 5 h 17"/>
                <a:gd name="T32" fmla="*/ 20 w 21"/>
                <a:gd name="T33" fmla="*/ 5 h 17"/>
                <a:gd name="T34" fmla="*/ 12 w 21"/>
                <a:gd name="T35" fmla="*/ 1 h 17"/>
                <a:gd name="T36" fmla="*/ 10 w 21"/>
                <a:gd name="T37" fmla="*/ 0 h 17"/>
                <a:gd name="T38" fmla="*/ 9 w 21"/>
                <a:gd name="T39" fmla="*/ 0 h 17"/>
                <a:gd name="T40" fmla="*/ 9 w 21"/>
                <a:gd name="T41" fmla="*/ 1 h 17"/>
                <a:gd name="T42" fmla="*/ 10 w 21"/>
                <a:gd name="T43" fmla="*/ 0 h 17"/>
                <a:gd name="T44" fmla="*/ 11 w 21"/>
                <a:gd name="T45" fmla="*/ 0 h 17"/>
                <a:gd name="T46" fmla="*/ 10 w 21"/>
                <a:gd name="T4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1" h="17">
                  <a:moveTo>
                    <a:pt x="14" y="14"/>
                  </a:moveTo>
                  <a:cubicBezTo>
                    <a:pt x="13" y="14"/>
                    <a:pt x="13" y="14"/>
                    <a:pt x="13" y="15"/>
                  </a:cubicBezTo>
                  <a:cubicBezTo>
                    <a:pt x="11" y="16"/>
                    <a:pt x="10" y="17"/>
                    <a:pt x="8" y="17"/>
                  </a:cubicBezTo>
                  <a:cubicBezTo>
                    <a:pt x="8" y="17"/>
                    <a:pt x="9" y="17"/>
                    <a:pt x="9" y="17"/>
                  </a:cubicBezTo>
                  <a:cubicBezTo>
                    <a:pt x="10" y="16"/>
                    <a:pt x="12" y="15"/>
                    <a:pt x="14" y="14"/>
                  </a:cubicBezTo>
                  <a:moveTo>
                    <a:pt x="21" y="8"/>
                  </a:moveTo>
                  <a:cubicBezTo>
                    <a:pt x="19" y="9"/>
                    <a:pt x="17" y="11"/>
                    <a:pt x="15" y="12"/>
                  </a:cubicBezTo>
                  <a:cubicBezTo>
                    <a:pt x="17" y="11"/>
                    <a:pt x="19" y="9"/>
                    <a:pt x="21" y="8"/>
                  </a:cubicBezTo>
                  <a:moveTo>
                    <a:pt x="21" y="7"/>
                  </a:move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moveTo>
                    <a:pt x="5" y="3"/>
                  </a:moveTo>
                  <a:cubicBezTo>
                    <a:pt x="3" y="5"/>
                    <a:pt x="2" y="6"/>
                    <a:pt x="0" y="7"/>
                  </a:cubicBezTo>
                  <a:cubicBezTo>
                    <a:pt x="2" y="6"/>
                    <a:pt x="4" y="5"/>
                    <a:pt x="5" y="3"/>
                  </a:cubicBezTo>
                  <a:moveTo>
                    <a:pt x="12" y="1"/>
                  </a:moveTo>
                  <a:cubicBezTo>
                    <a:pt x="15" y="2"/>
                    <a:pt x="18" y="4"/>
                    <a:pt x="20" y="5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18" y="4"/>
                    <a:pt x="15" y="2"/>
                    <a:pt x="12" y="1"/>
                  </a:cubicBezTo>
                  <a:moveTo>
                    <a:pt x="10" y="0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1"/>
                    <a:pt x="9" y="1"/>
                  </a:cubicBezTo>
                  <a:cubicBezTo>
                    <a:pt x="9" y="0"/>
                    <a:pt x="10" y="0"/>
                    <a:pt x="10" y="0"/>
                  </a:cubicBezTo>
                  <a:cubicBezTo>
                    <a:pt x="10" y="0"/>
                    <a:pt x="10" y="0"/>
                    <a:pt x="11" y="0"/>
                  </a:cubicBezTo>
                  <a:cubicBezTo>
                    <a:pt x="10" y="0"/>
                    <a:pt x="10" y="0"/>
                    <a:pt x="10" y="0"/>
                  </a:cubicBezTo>
                </a:path>
              </a:pathLst>
            </a:custGeom>
            <a:solidFill>
              <a:srgbClr val="F8C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8" name="Freeform 402"/>
            <p:cNvSpPr>
              <a:spLocks/>
            </p:cNvSpPr>
            <p:nvPr/>
          </p:nvSpPr>
          <p:spPr bwMode="auto">
            <a:xfrm>
              <a:off x="1441450" y="2260600"/>
              <a:ext cx="90487" cy="68263"/>
            </a:xfrm>
            <a:custGeom>
              <a:avLst/>
              <a:gdLst>
                <a:gd name="T0" fmla="*/ 13 w 24"/>
                <a:gd name="T1" fmla="*/ 0 h 18"/>
                <a:gd name="T2" fmla="*/ 12 w 24"/>
                <a:gd name="T3" fmla="*/ 1 h 18"/>
                <a:gd name="T4" fmla="*/ 8 w 24"/>
                <a:gd name="T5" fmla="*/ 3 h 18"/>
                <a:gd name="T6" fmla="*/ 3 w 24"/>
                <a:gd name="T7" fmla="*/ 7 h 18"/>
                <a:gd name="T8" fmla="*/ 1 w 24"/>
                <a:gd name="T9" fmla="*/ 8 h 18"/>
                <a:gd name="T10" fmla="*/ 1 w 24"/>
                <a:gd name="T11" fmla="*/ 10 h 18"/>
                <a:gd name="T12" fmla="*/ 9 w 24"/>
                <a:gd name="T13" fmla="*/ 17 h 18"/>
                <a:gd name="T14" fmla="*/ 11 w 24"/>
                <a:gd name="T15" fmla="*/ 18 h 18"/>
                <a:gd name="T16" fmla="*/ 11 w 24"/>
                <a:gd name="T17" fmla="*/ 17 h 18"/>
                <a:gd name="T18" fmla="*/ 16 w 24"/>
                <a:gd name="T19" fmla="*/ 15 h 18"/>
                <a:gd name="T20" fmla="*/ 17 w 24"/>
                <a:gd name="T21" fmla="*/ 14 h 18"/>
                <a:gd name="T22" fmla="*/ 18 w 24"/>
                <a:gd name="T23" fmla="*/ 12 h 18"/>
                <a:gd name="T24" fmla="*/ 24 w 24"/>
                <a:gd name="T25" fmla="*/ 8 h 18"/>
                <a:gd name="T26" fmla="*/ 24 w 24"/>
                <a:gd name="T27" fmla="*/ 7 h 18"/>
                <a:gd name="T28" fmla="*/ 24 w 24"/>
                <a:gd name="T29" fmla="*/ 7 h 18"/>
                <a:gd name="T30" fmla="*/ 24 w 24"/>
                <a:gd name="T31" fmla="*/ 7 h 18"/>
                <a:gd name="T32" fmla="*/ 24 w 24"/>
                <a:gd name="T33" fmla="*/ 5 h 18"/>
                <a:gd name="T34" fmla="*/ 23 w 24"/>
                <a:gd name="T35" fmla="*/ 5 h 18"/>
                <a:gd name="T36" fmla="*/ 23 w 24"/>
                <a:gd name="T37" fmla="*/ 5 h 18"/>
                <a:gd name="T38" fmla="*/ 15 w 24"/>
                <a:gd name="T39" fmla="*/ 1 h 18"/>
                <a:gd name="T40" fmla="*/ 14 w 24"/>
                <a:gd name="T41" fmla="*/ 0 h 18"/>
                <a:gd name="T42" fmla="*/ 14 w 24"/>
                <a:gd name="T43" fmla="*/ 0 h 18"/>
                <a:gd name="T44" fmla="*/ 13 w 24"/>
                <a:gd name="T45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4" h="18">
                  <a:moveTo>
                    <a:pt x="13" y="0"/>
                  </a:moveTo>
                  <a:cubicBezTo>
                    <a:pt x="13" y="0"/>
                    <a:pt x="12" y="0"/>
                    <a:pt x="12" y="1"/>
                  </a:cubicBezTo>
                  <a:cubicBezTo>
                    <a:pt x="11" y="2"/>
                    <a:pt x="9" y="2"/>
                    <a:pt x="8" y="3"/>
                  </a:cubicBezTo>
                  <a:cubicBezTo>
                    <a:pt x="7" y="5"/>
                    <a:pt x="5" y="6"/>
                    <a:pt x="3" y="7"/>
                  </a:cubicBezTo>
                  <a:cubicBezTo>
                    <a:pt x="2" y="8"/>
                    <a:pt x="2" y="8"/>
                    <a:pt x="1" y="8"/>
                  </a:cubicBezTo>
                  <a:cubicBezTo>
                    <a:pt x="0" y="9"/>
                    <a:pt x="0" y="10"/>
                    <a:pt x="1" y="10"/>
                  </a:cubicBezTo>
                  <a:cubicBezTo>
                    <a:pt x="4" y="13"/>
                    <a:pt x="7" y="15"/>
                    <a:pt x="9" y="17"/>
                  </a:cubicBezTo>
                  <a:cubicBezTo>
                    <a:pt x="10" y="17"/>
                    <a:pt x="10" y="18"/>
                    <a:pt x="11" y="18"/>
                  </a:cubicBezTo>
                  <a:cubicBezTo>
                    <a:pt x="11" y="18"/>
                    <a:pt x="11" y="18"/>
                    <a:pt x="11" y="17"/>
                  </a:cubicBezTo>
                  <a:cubicBezTo>
                    <a:pt x="13" y="17"/>
                    <a:pt x="14" y="16"/>
                    <a:pt x="16" y="15"/>
                  </a:cubicBezTo>
                  <a:cubicBezTo>
                    <a:pt x="16" y="14"/>
                    <a:pt x="16" y="14"/>
                    <a:pt x="17" y="14"/>
                  </a:cubicBezTo>
                  <a:cubicBezTo>
                    <a:pt x="17" y="13"/>
                    <a:pt x="18" y="13"/>
                    <a:pt x="18" y="12"/>
                  </a:cubicBezTo>
                  <a:cubicBezTo>
                    <a:pt x="20" y="11"/>
                    <a:pt x="22" y="9"/>
                    <a:pt x="24" y="8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4" y="6"/>
                    <a:pt x="24" y="6"/>
                    <a:pt x="24" y="5"/>
                  </a:cubicBezTo>
                  <a:cubicBezTo>
                    <a:pt x="24" y="5"/>
                    <a:pt x="23" y="5"/>
                    <a:pt x="23" y="5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1" y="4"/>
                    <a:pt x="18" y="2"/>
                    <a:pt x="15" y="1"/>
                  </a:cubicBezTo>
                  <a:cubicBezTo>
                    <a:pt x="15" y="1"/>
                    <a:pt x="14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3" y="0"/>
                    <a:pt x="13" y="0"/>
                    <a:pt x="13" y="0"/>
                  </a:cubicBezTo>
                </a:path>
              </a:pathLst>
            </a:custGeom>
            <a:solidFill>
              <a:srgbClr val="EA8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9" name="Freeform 403"/>
            <p:cNvSpPr>
              <a:spLocks noEditPoints="1"/>
            </p:cNvSpPr>
            <p:nvPr/>
          </p:nvSpPr>
          <p:spPr bwMode="auto">
            <a:xfrm>
              <a:off x="927100" y="3306763"/>
              <a:ext cx="104775" cy="41275"/>
            </a:xfrm>
            <a:custGeom>
              <a:avLst/>
              <a:gdLst>
                <a:gd name="T0" fmla="*/ 28 w 28"/>
                <a:gd name="T1" fmla="*/ 11 h 11"/>
                <a:gd name="T2" fmla="*/ 27 w 28"/>
                <a:gd name="T3" fmla="*/ 11 h 11"/>
                <a:gd name="T4" fmla="*/ 27 w 28"/>
                <a:gd name="T5" fmla="*/ 11 h 11"/>
                <a:gd name="T6" fmla="*/ 28 w 28"/>
                <a:gd name="T7" fmla="*/ 11 h 11"/>
                <a:gd name="T8" fmla="*/ 28 w 28"/>
                <a:gd name="T9" fmla="*/ 11 h 11"/>
                <a:gd name="T10" fmla="*/ 28 w 28"/>
                <a:gd name="T11" fmla="*/ 10 h 11"/>
                <a:gd name="T12" fmla="*/ 28 w 28"/>
                <a:gd name="T13" fmla="*/ 11 h 11"/>
                <a:gd name="T14" fmla="*/ 28 w 28"/>
                <a:gd name="T15" fmla="*/ 11 h 11"/>
                <a:gd name="T16" fmla="*/ 28 w 28"/>
                <a:gd name="T17" fmla="*/ 10 h 11"/>
                <a:gd name="T18" fmla="*/ 0 w 28"/>
                <a:gd name="T19" fmla="*/ 4 h 11"/>
                <a:gd name="T20" fmla="*/ 25 w 28"/>
                <a:gd name="T21" fmla="*/ 10 h 11"/>
                <a:gd name="T22" fmla="*/ 24 w 28"/>
                <a:gd name="T23" fmla="*/ 10 h 11"/>
                <a:gd name="T24" fmla="*/ 0 w 28"/>
                <a:gd name="T25" fmla="*/ 4 h 11"/>
                <a:gd name="T26" fmla="*/ 13 w 28"/>
                <a:gd name="T27" fmla="*/ 0 h 11"/>
                <a:gd name="T28" fmla="*/ 25 w 28"/>
                <a:gd name="T29" fmla="*/ 8 h 11"/>
                <a:gd name="T30" fmla="*/ 26 w 28"/>
                <a:gd name="T31" fmla="*/ 8 h 11"/>
                <a:gd name="T32" fmla="*/ 14 w 28"/>
                <a:gd name="T33" fmla="*/ 0 h 11"/>
                <a:gd name="T34" fmla="*/ 13 w 28"/>
                <a:gd name="T3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8" h="11">
                  <a:moveTo>
                    <a:pt x="28" y="11"/>
                  </a:moveTo>
                  <a:cubicBezTo>
                    <a:pt x="28" y="11"/>
                    <a:pt x="28" y="11"/>
                    <a:pt x="27" y="11"/>
                  </a:cubicBezTo>
                  <a:cubicBezTo>
                    <a:pt x="27" y="11"/>
                    <a:pt x="27" y="11"/>
                    <a:pt x="27" y="11"/>
                  </a:cubicBezTo>
                  <a:cubicBezTo>
                    <a:pt x="27" y="11"/>
                    <a:pt x="28" y="11"/>
                    <a:pt x="28" y="11"/>
                  </a:cubicBezTo>
                  <a:cubicBezTo>
                    <a:pt x="28" y="11"/>
                    <a:pt x="28" y="11"/>
                    <a:pt x="28" y="11"/>
                  </a:cubicBezTo>
                  <a:moveTo>
                    <a:pt x="28" y="10"/>
                  </a:moveTo>
                  <a:cubicBezTo>
                    <a:pt x="28" y="11"/>
                    <a:pt x="28" y="11"/>
                    <a:pt x="28" y="11"/>
                  </a:cubicBezTo>
                  <a:cubicBezTo>
                    <a:pt x="28" y="11"/>
                    <a:pt x="28" y="11"/>
                    <a:pt x="28" y="11"/>
                  </a:cubicBezTo>
                  <a:cubicBezTo>
                    <a:pt x="28" y="10"/>
                    <a:pt x="28" y="10"/>
                    <a:pt x="28" y="10"/>
                  </a:cubicBezTo>
                  <a:moveTo>
                    <a:pt x="0" y="4"/>
                  </a:moveTo>
                  <a:cubicBezTo>
                    <a:pt x="8" y="6"/>
                    <a:pt x="16" y="8"/>
                    <a:pt x="25" y="10"/>
                  </a:cubicBezTo>
                  <a:cubicBezTo>
                    <a:pt x="25" y="10"/>
                    <a:pt x="25" y="10"/>
                    <a:pt x="24" y="10"/>
                  </a:cubicBezTo>
                  <a:cubicBezTo>
                    <a:pt x="16" y="8"/>
                    <a:pt x="8" y="6"/>
                    <a:pt x="0" y="4"/>
                  </a:cubicBezTo>
                  <a:moveTo>
                    <a:pt x="13" y="0"/>
                  </a:moveTo>
                  <a:cubicBezTo>
                    <a:pt x="17" y="3"/>
                    <a:pt x="21" y="5"/>
                    <a:pt x="25" y="8"/>
                  </a:cubicBezTo>
                  <a:cubicBezTo>
                    <a:pt x="26" y="8"/>
                    <a:pt x="26" y="8"/>
                    <a:pt x="26" y="8"/>
                  </a:cubicBezTo>
                  <a:cubicBezTo>
                    <a:pt x="22" y="6"/>
                    <a:pt x="18" y="3"/>
                    <a:pt x="14" y="0"/>
                  </a:cubicBezTo>
                  <a:cubicBezTo>
                    <a:pt x="13" y="0"/>
                    <a:pt x="13" y="0"/>
                    <a:pt x="13" y="0"/>
                  </a:cubicBezTo>
                </a:path>
              </a:pathLst>
            </a:custGeom>
            <a:solidFill>
              <a:srgbClr val="F8C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10" name="Freeform 404"/>
            <p:cNvSpPr>
              <a:spLocks/>
            </p:cNvSpPr>
            <p:nvPr/>
          </p:nvSpPr>
          <p:spPr bwMode="auto">
            <a:xfrm>
              <a:off x="874713" y="3300413"/>
              <a:ext cx="157162" cy="47625"/>
            </a:xfrm>
            <a:custGeom>
              <a:avLst/>
              <a:gdLst>
                <a:gd name="T0" fmla="*/ 1 w 42"/>
                <a:gd name="T1" fmla="*/ 0 h 13"/>
                <a:gd name="T2" fmla="*/ 0 w 42"/>
                <a:gd name="T3" fmla="*/ 0 h 13"/>
                <a:gd name="T4" fmla="*/ 0 w 42"/>
                <a:gd name="T5" fmla="*/ 0 h 13"/>
                <a:gd name="T6" fmla="*/ 0 w 42"/>
                <a:gd name="T7" fmla="*/ 1 h 13"/>
                <a:gd name="T8" fmla="*/ 2 w 42"/>
                <a:gd name="T9" fmla="*/ 1 h 13"/>
                <a:gd name="T10" fmla="*/ 14 w 42"/>
                <a:gd name="T11" fmla="*/ 6 h 13"/>
                <a:gd name="T12" fmla="*/ 38 w 42"/>
                <a:gd name="T13" fmla="*/ 12 h 13"/>
                <a:gd name="T14" fmla="*/ 39 w 42"/>
                <a:gd name="T15" fmla="*/ 12 h 13"/>
                <a:gd name="T16" fmla="*/ 40 w 42"/>
                <a:gd name="T17" fmla="*/ 13 h 13"/>
                <a:gd name="T18" fmla="*/ 41 w 42"/>
                <a:gd name="T19" fmla="*/ 13 h 13"/>
                <a:gd name="T20" fmla="*/ 42 w 42"/>
                <a:gd name="T21" fmla="*/ 13 h 13"/>
                <a:gd name="T22" fmla="*/ 42 w 42"/>
                <a:gd name="T23" fmla="*/ 13 h 13"/>
                <a:gd name="T24" fmla="*/ 42 w 42"/>
                <a:gd name="T25" fmla="*/ 12 h 13"/>
                <a:gd name="T26" fmla="*/ 42 w 42"/>
                <a:gd name="T27" fmla="*/ 12 h 13"/>
                <a:gd name="T28" fmla="*/ 41 w 42"/>
                <a:gd name="T29" fmla="*/ 11 h 13"/>
                <a:gd name="T30" fmla="*/ 40 w 42"/>
                <a:gd name="T31" fmla="*/ 10 h 13"/>
                <a:gd name="T32" fmla="*/ 39 w 42"/>
                <a:gd name="T33" fmla="*/ 10 h 13"/>
                <a:gd name="T34" fmla="*/ 27 w 42"/>
                <a:gd name="T35" fmla="*/ 2 h 13"/>
                <a:gd name="T36" fmla="*/ 25 w 42"/>
                <a:gd name="T37" fmla="*/ 1 h 13"/>
                <a:gd name="T38" fmla="*/ 25 w 42"/>
                <a:gd name="T39" fmla="*/ 1 h 13"/>
                <a:gd name="T40" fmla="*/ 22 w 42"/>
                <a:gd name="T41" fmla="*/ 1 h 13"/>
                <a:gd name="T42" fmla="*/ 21 w 42"/>
                <a:gd name="T43" fmla="*/ 1 h 13"/>
                <a:gd name="T44" fmla="*/ 20 w 42"/>
                <a:gd name="T45" fmla="*/ 1 h 13"/>
                <a:gd name="T46" fmla="*/ 19 w 42"/>
                <a:gd name="T47" fmla="*/ 1 h 13"/>
                <a:gd name="T48" fmla="*/ 8 w 42"/>
                <a:gd name="T49" fmla="*/ 0 h 13"/>
                <a:gd name="T50" fmla="*/ 1 w 42"/>
                <a:gd name="T51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42" h="13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6" y="3"/>
                    <a:pt x="10" y="4"/>
                    <a:pt x="14" y="6"/>
                  </a:cubicBezTo>
                  <a:cubicBezTo>
                    <a:pt x="22" y="8"/>
                    <a:pt x="30" y="10"/>
                    <a:pt x="38" y="12"/>
                  </a:cubicBezTo>
                  <a:cubicBezTo>
                    <a:pt x="39" y="12"/>
                    <a:pt x="39" y="12"/>
                    <a:pt x="39" y="12"/>
                  </a:cubicBezTo>
                  <a:cubicBezTo>
                    <a:pt x="39" y="13"/>
                    <a:pt x="39" y="13"/>
                    <a:pt x="40" y="13"/>
                  </a:cubicBezTo>
                  <a:cubicBezTo>
                    <a:pt x="40" y="13"/>
                    <a:pt x="41" y="13"/>
                    <a:pt x="41" y="13"/>
                  </a:cubicBezTo>
                  <a:cubicBezTo>
                    <a:pt x="42" y="13"/>
                    <a:pt x="42" y="13"/>
                    <a:pt x="42" y="13"/>
                  </a:cubicBezTo>
                  <a:cubicBezTo>
                    <a:pt x="42" y="13"/>
                    <a:pt x="42" y="13"/>
                    <a:pt x="42" y="13"/>
                  </a:cubicBezTo>
                  <a:cubicBezTo>
                    <a:pt x="42" y="13"/>
                    <a:pt x="42" y="13"/>
                    <a:pt x="42" y="12"/>
                  </a:cubicBezTo>
                  <a:cubicBezTo>
                    <a:pt x="42" y="12"/>
                    <a:pt x="42" y="12"/>
                    <a:pt x="42" y="12"/>
                  </a:cubicBezTo>
                  <a:cubicBezTo>
                    <a:pt x="41" y="11"/>
                    <a:pt x="41" y="11"/>
                    <a:pt x="41" y="11"/>
                  </a:cubicBezTo>
                  <a:cubicBezTo>
                    <a:pt x="41" y="11"/>
                    <a:pt x="40" y="11"/>
                    <a:pt x="40" y="10"/>
                  </a:cubicBezTo>
                  <a:cubicBezTo>
                    <a:pt x="40" y="10"/>
                    <a:pt x="40" y="10"/>
                    <a:pt x="39" y="10"/>
                  </a:cubicBezTo>
                  <a:cubicBezTo>
                    <a:pt x="35" y="7"/>
                    <a:pt x="31" y="5"/>
                    <a:pt x="27" y="2"/>
                  </a:cubicBezTo>
                  <a:cubicBezTo>
                    <a:pt x="26" y="1"/>
                    <a:pt x="26" y="1"/>
                    <a:pt x="25" y="1"/>
                  </a:cubicBezTo>
                  <a:cubicBezTo>
                    <a:pt x="25" y="1"/>
                    <a:pt x="25" y="1"/>
                    <a:pt x="25" y="1"/>
                  </a:cubicBezTo>
                  <a:cubicBezTo>
                    <a:pt x="24" y="1"/>
                    <a:pt x="23" y="1"/>
                    <a:pt x="22" y="1"/>
                  </a:cubicBezTo>
                  <a:cubicBezTo>
                    <a:pt x="22" y="1"/>
                    <a:pt x="21" y="1"/>
                    <a:pt x="21" y="1"/>
                  </a:cubicBezTo>
                  <a:cubicBezTo>
                    <a:pt x="21" y="1"/>
                    <a:pt x="20" y="1"/>
                    <a:pt x="20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5" y="1"/>
                    <a:pt x="11" y="1"/>
                    <a:pt x="8" y="0"/>
                  </a:cubicBezTo>
                  <a:cubicBezTo>
                    <a:pt x="5" y="0"/>
                    <a:pt x="3" y="0"/>
                    <a:pt x="1" y="0"/>
                  </a:cubicBezTo>
                </a:path>
              </a:pathLst>
            </a:custGeom>
            <a:solidFill>
              <a:srgbClr val="F8AB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11" name="Freeform 405"/>
            <p:cNvSpPr>
              <a:spLocks noEditPoints="1"/>
            </p:cNvSpPr>
            <p:nvPr/>
          </p:nvSpPr>
          <p:spPr bwMode="auto">
            <a:xfrm>
              <a:off x="1411288" y="2293938"/>
              <a:ext cx="392112" cy="889000"/>
            </a:xfrm>
            <a:custGeom>
              <a:avLst/>
              <a:gdLst>
                <a:gd name="T0" fmla="*/ 26 w 104"/>
                <a:gd name="T1" fmla="*/ 235 h 236"/>
                <a:gd name="T2" fmla="*/ 7 w 104"/>
                <a:gd name="T3" fmla="*/ 224 h 236"/>
                <a:gd name="T4" fmla="*/ 45 w 104"/>
                <a:gd name="T5" fmla="*/ 220 h 236"/>
                <a:gd name="T6" fmla="*/ 66 w 104"/>
                <a:gd name="T7" fmla="*/ 199 h 236"/>
                <a:gd name="T8" fmla="*/ 79 w 104"/>
                <a:gd name="T9" fmla="*/ 181 h 236"/>
                <a:gd name="T10" fmla="*/ 57 w 104"/>
                <a:gd name="T11" fmla="*/ 163 h 236"/>
                <a:gd name="T12" fmla="*/ 63 w 104"/>
                <a:gd name="T13" fmla="*/ 160 h 236"/>
                <a:gd name="T14" fmla="*/ 91 w 104"/>
                <a:gd name="T15" fmla="*/ 159 h 236"/>
                <a:gd name="T16" fmla="*/ 91 w 104"/>
                <a:gd name="T17" fmla="*/ 159 h 236"/>
                <a:gd name="T18" fmla="*/ 66 w 104"/>
                <a:gd name="T19" fmla="*/ 159 h 236"/>
                <a:gd name="T20" fmla="*/ 72 w 104"/>
                <a:gd name="T21" fmla="*/ 161 h 236"/>
                <a:gd name="T22" fmla="*/ 73 w 104"/>
                <a:gd name="T23" fmla="*/ 158 h 236"/>
                <a:gd name="T24" fmla="*/ 84 w 104"/>
                <a:gd name="T25" fmla="*/ 157 h 236"/>
                <a:gd name="T26" fmla="*/ 69 w 104"/>
                <a:gd name="T27" fmla="*/ 156 h 236"/>
                <a:gd name="T28" fmla="*/ 71 w 104"/>
                <a:gd name="T29" fmla="*/ 156 h 236"/>
                <a:gd name="T30" fmla="*/ 59 w 104"/>
                <a:gd name="T31" fmla="*/ 146 h 236"/>
                <a:gd name="T32" fmla="*/ 59 w 104"/>
                <a:gd name="T33" fmla="*/ 146 h 236"/>
                <a:gd name="T34" fmla="*/ 78 w 104"/>
                <a:gd name="T35" fmla="*/ 148 h 236"/>
                <a:gd name="T36" fmla="*/ 52 w 104"/>
                <a:gd name="T37" fmla="*/ 147 h 236"/>
                <a:gd name="T38" fmla="*/ 77 w 104"/>
                <a:gd name="T39" fmla="*/ 141 h 236"/>
                <a:gd name="T40" fmla="*/ 99 w 104"/>
                <a:gd name="T41" fmla="*/ 139 h 236"/>
                <a:gd name="T42" fmla="*/ 99 w 104"/>
                <a:gd name="T43" fmla="*/ 139 h 236"/>
                <a:gd name="T44" fmla="*/ 62 w 104"/>
                <a:gd name="T45" fmla="*/ 139 h 236"/>
                <a:gd name="T46" fmla="*/ 81 w 104"/>
                <a:gd name="T47" fmla="*/ 127 h 236"/>
                <a:gd name="T48" fmla="*/ 102 w 104"/>
                <a:gd name="T49" fmla="*/ 126 h 236"/>
                <a:gd name="T50" fmla="*/ 75 w 104"/>
                <a:gd name="T51" fmla="*/ 124 h 236"/>
                <a:gd name="T52" fmla="*/ 58 w 104"/>
                <a:gd name="T53" fmla="*/ 122 h 236"/>
                <a:gd name="T54" fmla="*/ 89 w 104"/>
                <a:gd name="T55" fmla="*/ 118 h 236"/>
                <a:gd name="T56" fmla="*/ 84 w 104"/>
                <a:gd name="T57" fmla="*/ 114 h 236"/>
                <a:gd name="T58" fmla="*/ 103 w 104"/>
                <a:gd name="T59" fmla="*/ 111 h 236"/>
                <a:gd name="T60" fmla="*/ 103 w 104"/>
                <a:gd name="T61" fmla="*/ 111 h 236"/>
                <a:gd name="T62" fmla="*/ 72 w 104"/>
                <a:gd name="T63" fmla="*/ 110 h 236"/>
                <a:gd name="T64" fmla="*/ 71 w 104"/>
                <a:gd name="T65" fmla="*/ 109 h 236"/>
                <a:gd name="T66" fmla="*/ 61 w 104"/>
                <a:gd name="T67" fmla="*/ 114 h 236"/>
                <a:gd name="T68" fmla="*/ 74 w 104"/>
                <a:gd name="T69" fmla="*/ 108 h 236"/>
                <a:gd name="T70" fmla="*/ 67 w 104"/>
                <a:gd name="T71" fmla="*/ 108 h 236"/>
                <a:gd name="T72" fmla="*/ 70 w 104"/>
                <a:gd name="T73" fmla="*/ 108 h 236"/>
                <a:gd name="T74" fmla="*/ 58 w 104"/>
                <a:gd name="T75" fmla="*/ 108 h 236"/>
                <a:gd name="T76" fmla="*/ 65 w 104"/>
                <a:gd name="T77" fmla="*/ 104 h 236"/>
                <a:gd name="T78" fmla="*/ 104 w 104"/>
                <a:gd name="T79" fmla="*/ 103 h 236"/>
                <a:gd name="T80" fmla="*/ 80 w 104"/>
                <a:gd name="T81" fmla="*/ 103 h 236"/>
                <a:gd name="T82" fmla="*/ 67 w 104"/>
                <a:gd name="T83" fmla="*/ 93 h 236"/>
                <a:gd name="T84" fmla="*/ 62 w 104"/>
                <a:gd name="T85" fmla="*/ 89 h 236"/>
                <a:gd name="T86" fmla="*/ 56 w 104"/>
                <a:gd name="T87" fmla="*/ 79 h 236"/>
                <a:gd name="T88" fmla="*/ 99 w 104"/>
                <a:gd name="T89" fmla="*/ 77 h 236"/>
                <a:gd name="T90" fmla="*/ 80 w 104"/>
                <a:gd name="T91" fmla="*/ 75 h 236"/>
                <a:gd name="T92" fmla="*/ 79 w 104"/>
                <a:gd name="T93" fmla="*/ 75 h 236"/>
                <a:gd name="T94" fmla="*/ 63 w 104"/>
                <a:gd name="T95" fmla="*/ 70 h 236"/>
                <a:gd name="T96" fmla="*/ 63 w 104"/>
                <a:gd name="T97" fmla="*/ 70 h 236"/>
                <a:gd name="T98" fmla="*/ 74 w 104"/>
                <a:gd name="T99" fmla="*/ 67 h 236"/>
                <a:gd name="T100" fmla="*/ 80 w 104"/>
                <a:gd name="T101" fmla="*/ 66 h 236"/>
                <a:gd name="T102" fmla="*/ 62 w 104"/>
                <a:gd name="T103" fmla="*/ 64 h 236"/>
                <a:gd name="T104" fmla="*/ 72 w 104"/>
                <a:gd name="T105" fmla="*/ 62 h 236"/>
                <a:gd name="T106" fmla="*/ 93 w 104"/>
                <a:gd name="T107" fmla="*/ 60 h 236"/>
                <a:gd name="T108" fmla="*/ 72 w 104"/>
                <a:gd name="T109" fmla="*/ 28 h 236"/>
                <a:gd name="T110" fmla="*/ 51 w 104"/>
                <a:gd name="T111" fmla="*/ 9 h 236"/>
                <a:gd name="T112" fmla="*/ 24 w 104"/>
                <a:gd name="T113" fmla="*/ 11 h 236"/>
                <a:gd name="T114" fmla="*/ 37 w 104"/>
                <a:gd name="T115" fmla="*/ 0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04" h="236">
                  <a:moveTo>
                    <a:pt x="26" y="235"/>
                  </a:moveTo>
                  <a:cubicBezTo>
                    <a:pt x="25" y="236"/>
                    <a:pt x="25" y="236"/>
                    <a:pt x="25" y="236"/>
                  </a:cubicBezTo>
                  <a:cubicBezTo>
                    <a:pt x="25" y="236"/>
                    <a:pt x="25" y="236"/>
                    <a:pt x="24" y="236"/>
                  </a:cubicBezTo>
                  <a:cubicBezTo>
                    <a:pt x="25" y="236"/>
                    <a:pt x="25" y="236"/>
                    <a:pt x="26" y="235"/>
                  </a:cubicBezTo>
                  <a:cubicBezTo>
                    <a:pt x="26" y="235"/>
                    <a:pt x="26" y="235"/>
                    <a:pt x="26" y="235"/>
                  </a:cubicBezTo>
                  <a:moveTo>
                    <a:pt x="0" y="220"/>
                  </a:moveTo>
                  <a:cubicBezTo>
                    <a:pt x="0" y="220"/>
                    <a:pt x="1" y="221"/>
                    <a:pt x="2" y="221"/>
                  </a:cubicBezTo>
                  <a:cubicBezTo>
                    <a:pt x="3" y="222"/>
                    <a:pt x="5" y="223"/>
                    <a:pt x="7" y="224"/>
                  </a:cubicBezTo>
                  <a:cubicBezTo>
                    <a:pt x="5" y="223"/>
                    <a:pt x="2" y="221"/>
                    <a:pt x="0" y="220"/>
                  </a:cubicBezTo>
                  <a:moveTo>
                    <a:pt x="48" y="218"/>
                  </a:moveTo>
                  <a:cubicBezTo>
                    <a:pt x="47" y="218"/>
                    <a:pt x="46" y="219"/>
                    <a:pt x="45" y="220"/>
                  </a:cubicBezTo>
                  <a:cubicBezTo>
                    <a:pt x="45" y="220"/>
                    <a:pt x="45" y="220"/>
                    <a:pt x="45" y="220"/>
                  </a:cubicBezTo>
                  <a:cubicBezTo>
                    <a:pt x="46" y="220"/>
                    <a:pt x="46" y="219"/>
                    <a:pt x="47" y="218"/>
                  </a:cubicBezTo>
                  <a:cubicBezTo>
                    <a:pt x="47" y="218"/>
                    <a:pt x="48" y="218"/>
                    <a:pt x="48" y="218"/>
                  </a:cubicBezTo>
                  <a:moveTo>
                    <a:pt x="69" y="196"/>
                  </a:moveTo>
                  <a:cubicBezTo>
                    <a:pt x="68" y="197"/>
                    <a:pt x="67" y="198"/>
                    <a:pt x="66" y="199"/>
                  </a:cubicBezTo>
                  <a:cubicBezTo>
                    <a:pt x="67" y="198"/>
                    <a:pt x="68" y="197"/>
                    <a:pt x="69" y="196"/>
                  </a:cubicBezTo>
                  <a:moveTo>
                    <a:pt x="87" y="169"/>
                  </a:moveTo>
                  <a:cubicBezTo>
                    <a:pt x="87" y="170"/>
                    <a:pt x="86" y="170"/>
                    <a:pt x="86" y="170"/>
                  </a:cubicBezTo>
                  <a:cubicBezTo>
                    <a:pt x="84" y="174"/>
                    <a:pt x="82" y="177"/>
                    <a:pt x="79" y="181"/>
                  </a:cubicBezTo>
                  <a:cubicBezTo>
                    <a:pt x="82" y="178"/>
                    <a:pt x="84" y="174"/>
                    <a:pt x="86" y="170"/>
                  </a:cubicBezTo>
                  <a:cubicBezTo>
                    <a:pt x="86" y="170"/>
                    <a:pt x="87" y="170"/>
                    <a:pt x="87" y="169"/>
                  </a:cubicBezTo>
                  <a:moveTo>
                    <a:pt x="54" y="161"/>
                  </a:moveTo>
                  <a:cubicBezTo>
                    <a:pt x="55" y="162"/>
                    <a:pt x="56" y="163"/>
                    <a:pt x="57" y="163"/>
                  </a:cubicBezTo>
                  <a:cubicBezTo>
                    <a:pt x="56" y="163"/>
                    <a:pt x="55" y="162"/>
                    <a:pt x="54" y="161"/>
                  </a:cubicBezTo>
                  <a:moveTo>
                    <a:pt x="63" y="160"/>
                  </a:moveTo>
                  <a:cubicBezTo>
                    <a:pt x="63" y="160"/>
                    <a:pt x="63" y="160"/>
                    <a:pt x="63" y="160"/>
                  </a:cubicBezTo>
                  <a:cubicBezTo>
                    <a:pt x="63" y="160"/>
                    <a:pt x="63" y="160"/>
                    <a:pt x="63" y="160"/>
                  </a:cubicBezTo>
                  <a:cubicBezTo>
                    <a:pt x="63" y="160"/>
                    <a:pt x="63" y="160"/>
                    <a:pt x="63" y="160"/>
                  </a:cubicBezTo>
                  <a:moveTo>
                    <a:pt x="92" y="159"/>
                  </a:moveTo>
                  <a:cubicBezTo>
                    <a:pt x="91" y="159"/>
                    <a:pt x="91" y="159"/>
                    <a:pt x="91" y="159"/>
                  </a:cubicBezTo>
                  <a:cubicBezTo>
                    <a:pt x="91" y="159"/>
                    <a:pt x="91" y="159"/>
                    <a:pt x="91" y="159"/>
                  </a:cubicBezTo>
                  <a:cubicBezTo>
                    <a:pt x="91" y="159"/>
                    <a:pt x="92" y="159"/>
                    <a:pt x="92" y="159"/>
                  </a:cubicBezTo>
                  <a:moveTo>
                    <a:pt x="90" y="159"/>
                  </a:moveTo>
                  <a:cubicBezTo>
                    <a:pt x="90" y="159"/>
                    <a:pt x="90" y="159"/>
                    <a:pt x="91" y="159"/>
                  </a:cubicBezTo>
                  <a:cubicBezTo>
                    <a:pt x="91" y="159"/>
                    <a:pt x="91" y="159"/>
                    <a:pt x="91" y="159"/>
                  </a:cubicBezTo>
                  <a:cubicBezTo>
                    <a:pt x="90" y="159"/>
                    <a:pt x="90" y="159"/>
                    <a:pt x="90" y="159"/>
                  </a:cubicBezTo>
                  <a:moveTo>
                    <a:pt x="67" y="158"/>
                  </a:moveTo>
                  <a:cubicBezTo>
                    <a:pt x="67" y="159"/>
                    <a:pt x="66" y="159"/>
                    <a:pt x="66" y="159"/>
                  </a:cubicBezTo>
                  <a:cubicBezTo>
                    <a:pt x="66" y="159"/>
                    <a:pt x="66" y="159"/>
                    <a:pt x="66" y="159"/>
                  </a:cubicBezTo>
                  <a:cubicBezTo>
                    <a:pt x="67" y="159"/>
                    <a:pt x="67" y="159"/>
                    <a:pt x="67" y="158"/>
                  </a:cubicBezTo>
                  <a:moveTo>
                    <a:pt x="73" y="158"/>
                  </a:moveTo>
                  <a:cubicBezTo>
                    <a:pt x="73" y="158"/>
                    <a:pt x="73" y="159"/>
                    <a:pt x="73" y="160"/>
                  </a:cubicBezTo>
                  <a:cubicBezTo>
                    <a:pt x="72" y="160"/>
                    <a:pt x="72" y="161"/>
                    <a:pt x="72" y="161"/>
                  </a:cubicBezTo>
                  <a:cubicBezTo>
                    <a:pt x="70" y="163"/>
                    <a:pt x="68" y="164"/>
                    <a:pt x="66" y="165"/>
                  </a:cubicBezTo>
                  <a:cubicBezTo>
                    <a:pt x="69" y="164"/>
                    <a:pt x="70" y="163"/>
                    <a:pt x="72" y="161"/>
                  </a:cubicBezTo>
                  <a:cubicBezTo>
                    <a:pt x="72" y="160"/>
                    <a:pt x="73" y="159"/>
                    <a:pt x="73" y="159"/>
                  </a:cubicBezTo>
                  <a:cubicBezTo>
                    <a:pt x="73" y="158"/>
                    <a:pt x="73" y="158"/>
                    <a:pt x="73" y="158"/>
                  </a:cubicBezTo>
                  <a:moveTo>
                    <a:pt x="84" y="157"/>
                  </a:moveTo>
                  <a:cubicBezTo>
                    <a:pt x="86" y="159"/>
                    <a:pt x="87" y="162"/>
                    <a:pt x="87" y="166"/>
                  </a:cubicBezTo>
                  <a:cubicBezTo>
                    <a:pt x="87" y="166"/>
                    <a:pt x="87" y="165"/>
                    <a:pt x="87" y="165"/>
                  </a:cubicBezTo>
                  <a:cubicBezTo>
                    <a:pt x="87" y="162"/>
                    <a:pt x="86" y="159"/>
                    <a:pt x="84" y="157"/>
                  </a:cubicBezTo>
                  <a:moveTo>
                    <a:pt x="69" y="156"/>
                  </a:moveTo>
                  <a:cubicBezTo>
                    <a:pt x="69" y="157"/>
                    <a:pt x="68" y="157"/>
                    <a:pt x="68" y="157"/>
                  </a:cubicBezTo>
                  <a:cubicBezTo>
                    <a:pt x="68" y="157"/>
                    <a:pt x="68" y="157"/>
                    <a:pt x="68" y="157"/>
                  </a:cubicBezTo>
                  <a:cubicBezTo>
                    <a:pt x="68" y="157"/>
                    <a:pt x="69" y="157"/>
                    <a:pt x="69" y="156"/>
                  </a:cubicBezTo>
                  <a:cubicBezTo>
                    <a:pt x="69" y="156"/>
                    <a:pt x="69" y="156"/>
                    <a:pt x="69" y="156"/>
                  </a:cubicBezTo>
                  <a:moveTo>
                    <a:pt x="71" y="156"/>
                  </a:moveTo>
                  <a:cubicBezTo>
                    <a:pt x="72" y="156"/>
                    <a:pt x="72" y="156"/>
                    <a:pt x="72" y="156"/>
                  </a:cubicBezTo>
                  <a:cubicBezTo>
                    <a:pt x="72" y="156"/>
                    <a:pt x="72" y="156"/>
                    <a:pt x="71" y="156"/>
                  </a:cubicBezTo>
                  <a:moveTo>
                    <a:pt x="85" y="149"/>
                  </a:moveTo>
                  <a:cubicBezTo>
                    <a:pt x="87" y="151"/>
                    <a:pt x="88" y="153"/>
                    <a:pt x="89" y="155"/>
                  </a:cubicBezTo>
                  <a:cubicBezTo>
                    <a:pt x="88" y="153"/>
                    <a:pt x="87" y="151"/>
                    <a:pt x="85" y="149"/>
                  </a:cubicBezTo>
                  <a:moveTo>
                    <a:pt x="59" y="146"/>
                  </a:moveTo>
                  <a:cubicBezTo>
                    <a:pt x="58" y="147"/>
                    <a:pt x="58" y="147"/>
                    <a:pt x="58" y="147"/>
                  </a:cubicBezTo>
                  <a:cubicBezTo>
                    <a:pt x="57" y="150"/>
                    <a:pt x="57" y="153"/>
                    <a:pt x="58" y="156"/>
                  </a:cubicBezTo>
                  <a:cubicBezTo>
                    <a:pt x="57" y="154"/>
                    <a:pt x="57" y="152"/>
                    <a:pt x="57" y="149"/>
                  </a:cubicBezTo>
                  <a:cubicBezTo>
                    <a:pt x="58" y="148"/>
                    <a:pt x="58" y="147"/>
                    <a:pt x="59" y="146"/>
                  </a:cubicBezTo>
                  <a:moveTo>
                    <a:pt x="72" y="144"/>
                  </a:moveTo>
                  <a:cubicBezTo>
                    <a:pt x="73" y="144"/>
                    <a:pt x="73" y="144"/>
                    <a:pt x="73" y="145"/>
                  </a:cubicBezTo>
                  <a:cubicBezTo>
                    <a:pt x="75" y="146"/>
                    <a:pt x="77" y="148"/>
                    <a:pt x="79" y="149"/>
                  </a:cubicBezTo>
                  <a:cubicBezTo>
                    <a:pt x="79" y="149"/>
                    <a:pt x="78" y="148"/>
                    <a:pt x="78" y="148"/>
                  </a:cubicBezTo>
                  <a:cubicBezTo>
                    <a:pt x="76" y="146"/>
                    <a:pt x="74" y="145"/>
                    <a:pt x="72" y="144"/>
                  </a:cubicBezTo>
                  <a:moveTo>
                    <a:pt x="55" y="142"/>
                  </a:moveTo>
                  <a:cubicBezTo>
                    <a:pt x="55" y="142"/>
                    <a:pt x="54" y="143"/>
                    <a:pt x="54" y="144"/>
                  </a:cubicBezTo>
                  <a:cubicBezTo>
                    <a:pt x="53" y="145"/>
                    <a:pt x="52" y="146"/>
                    <a:pt x="52" y="147"/>
                  </a:cubicBezTo>
                  <a:cubicBezTo>
                    <a:pt x="52" y="146"/>
                    <a:pt x="53" y="145"/>
                    <a:pt x="54" y="144"/>
                  </a:cubicBezTo>
                  <a:cubicBezTo>
                    <a:pt x="54" y="143"/>
                    <a:pt x="55" y="142"/>
                    <a:pt x="55" y="142"/>
                  </a:cubicBezTo>
                  <a:moveTo>
                    <a:pt x="73" y="139"/>
                  </a:moveTo>
                  <a:cubicBezTo>
                    <a:pt x="74" y="140"/>
                    <a:pt x="76" y="141"/>
                    <a:pt x="77" y="141"/>
                  </a:cubicBezTo>
                  <a:cubicBezTo>
                    <a:pt x="77" y="141"/>
                    <a:pt x="77" y="142"/>
                    <a:pt x="78" y="142"/>
                  </a:cubicBezTo>
                  <a:cubicBezTo>
                    <a:pt x="78" y="142"/>
                    <a:pt x="78" y="142"/>
                    <a:pt x="77" y="142"/>
                  </a:cubicBezTo>
                  <a:cubicBezTo>
                    <a:pt x="76" y="141"/>
                    <a:pt x="74" y="140"/>
                    <a:pt x="73" y="139"/>
                  </a:cubicBezTo>
                  <a:moveTo>
                    <a:pt x="99" y="139"/>
                  </a:moveTo>
                  <a:cubicBezTo>
                    <a:pt x="98" y="144"/>
                    <a:pt x="96" y="149"/>
                    <a:pt x="94" y="154"/>
                  </a:cubicBezTo>
                  <a:cubicBezTo>
                    <a:pt x="96" y="149"/>
                    <a:pt x="98" y="144"/>
                    <a:pt x="99" y="139"/>
                  </a:cubicBezTo>
                  <a:moveTo>
                    <a:pt x="99" y="139"/>
                  </a:moveTo>
                  <a:cubicBezTo>
                    <a:pt x="99" y="139"/>
                    <a:pt x="99" y="139"/>
                    <a:pt x="99" y="139"/>
                  </a:cubicBezTo>
                  <a:cubicBezTo>
                    <a:pt x="99" y="139"/>
                    <a:pt x="99" y="139"/>
                    <a:pt x="99" y="139"/>
                  </a:cubicBezTo>
                  <a:moveTo>
                    <a:pt x="66" y="138"/>
                  </a:moveTo>
                  <a:cubicBezTo>
                    <a:pt x="65" y="138"/>
                    <a:pt x="64" y="138"/>
                    <a:pt x="64" y="138"/>
                  </a:cubicBezTo>
                  <a:cubicBezTo>
                    <a:pt x="63" y="138"/>
                    <a:pt x="62" y="138"/>
                    <a:pt x="62" y="139"/>
                  </a:cubicBezTo>
                  <a:cubicBezTo>
                    <a:pt x="62" y="139"/>
                    <a:pt x="62" y="139"/>
                    <a:pt x="62" y="139"/>
                  </a:cubicBezTo>
                  <a:cubicBezTo>
                    <a:pt x="63" y="138"/>
                    <a:pt x="64" y="138"/>
                    <a:pt x="66" y="138"/>
                  </a:cubicBezTo>
                  <a:moveTo>
                    <a:pt x="82" y="126"/>
                  </a:moveTo>
                  <a:cubicBezTo>
                    <a:pt x="82" y="127"/>
                    <a:pt x="81" y="127"/>
                    <a:pt x="81" y="127"/>
                  </a:cubicBezTo>
                  <a:cubicBezTo>
                    <a:pt x="78" y="128"/>
                    <a:pt x="76" y="129"/>
                    <a:pt x="73" y="129"/>
                  </a:cubicBezTo>
                  <a:cubicBezTo>
                    <a:pt x="73" y="129"/>
                    <a:pt x="73" y="129"/>
                    <a:pt x="74" y="129"/>
                  </a:cubicBezTo>
                  <a:cubicBezTo>
                    <a:pt x="77" y="129"/>
                    <a:pt x="79" y="128"/>
                    <a:pt x="82" y="126"/>
                  </a:cubicBezTo>
                  <a:moveTo>
                    <a:pt x="102" y="126"/>
                  </a:moveTo>
                  <a:cubicBezTo>
                    <a:pt x="102" y="126"/>
                    <a:pt x="102" y="126"/>
                    <a:pt x="102" y="126"/>
                  </a:cubicBezTo>
                  <a:cubicBezTo>
                    <a:pt x="102" y="126"/>
                    <a:pt x="102" y="126"/>
                    <a:pt x="102" y="126"/>
                  </a:cubicBezTo>
                  <a:moveTo>
                    <a:pt x="77" y="123"/>
                  </a:moveTo>
                  <a:cubicBezTo>
                    <a:pt x="76" y="123"/>
                    <a:pt x="75" y="124"/>
                    <a:pt x="75" y="124"/>
                  </a:cubicBezTo>
                  <a:cubicBezTo>
                    <a:pt x="75" y="124"/>
                    <a:pt x="76" y="123"/>
                    <a:pt x="77" y="123"/>
                  </a:cubicBezTo>
                  <a:moveTo>
                    <a:pt x="58" y="122"/>
                  </a:moveTo>
                  <a:cubicBezTo>
                    <a:pt x="61" y="127"/>
                    <a:pt x="66" y="129"/>
                    <a:pt x="71" y="129"/>
                  </a:cubicBezTo>
                  <a:cubicBezTo>
                    <a:pt x="66" y="129"/>
                    <a:pt x="61" y="126"/>
                    <a:pt x="58" y="122"/>
                  </a:cubicBezTo>
                  <a:moveTo>
                    <a:pt x="57" y="120"/>
                  </a:moveTo>
                  <a:cubicBezTo>
                    <a:pt x="57" y="120"/>
                    <a:pt x="58" y="121"/>
                    <a:pt x="58" y="121"/>
                  </a:cubicBezTo>
                  <a:cubicBezTo>
                    <a:pt x="58" y="121"/>
                    <a:pt x="58" y="120"/>
                    <a:pt x="57" y="120"/>
                  </a:cubicBezTo>
                  <a:moveTo>
                    <a:pt x="89" y="118"/>
                  </a:moveTo>
                  <a:cubicBezTo>
                    <a:pt x="89" y="118"/>
                    <a:pt x="89" y="118"/>
                    <a:pt x="89" y="118"/>
                  </a:cubicBezTo>
                  <a:cubicBezTo>
                    <a:pt x="88" y="120"/>
                    <a:pt x="87" y="122"/>
                    <a:pt x="86" y="124"/>
                  </a:cubicBezTo>
                  <a:cubicBezTo>
                    <a:pt x="87" y="122"/>
                    <a:pt x="89" y="120"/>
                    <a:pt x="89" y="118"/>
                  </a:cubicBezTo>
                  <a:moveTo>
                    <a:pt x="84" y="114"/>
                  </a:moveTo>
                  <a:cubicBezTo>
                    <a:pt x="84" y="114"/>
                    <a:pt x="84" y="114"/>
                    <a:pt x="84" y="114"/>
                  </a:cubicBezTo>
                  <a:cubicBezTo>
                    <a:pt x="83" y="117"/>
                    <a:pt x="82" y="119"/>
                    <a:pt x="81" y="121"/>
                  </a:cubicBezTo>
                  <a:cubicBezTo>
                    <a:pt x="83" y="119"/>
                    <a:pt x="84" y="116"/>
                    <a:pt x="84" y="114"/>
                  </a:cubicBezTo>
                  <a:moveTo>
                    <a:pt x="103" y="111"/>
                  </a:moveTo>
                  <a:cubicBezTo>
                    <a:pt x="103" y="116"/>
                    <a:pt x="103" y="121"/>
                    <a:pt x="102" y="126"/>
                  </a:cubicBezTo>
                  <a:cubicBezTo>
                    <a:pt x="103" y="121"/>
                    <a:pt x="103" y="116"/>
                    <a:pt x="103" y="111"/>
                  </a:cubicBezTo>
                  <a:moveTo>
                    <a:pt x="103" y="111"/>
                  </a:moveTo>
                  <a:cubicBezTo>
                    <a:pt x="103" y="111"/>
                    <a:pt x="103" y="111"/>
                    <a:pt x="103" y="111"/>
                  </a:cubicBezTo>
                  <a:cubicBezTo>
                    <a:pt x="103" y="111"/>
                    <a:pt x="103" y="111"/>
                    <a:pt x="103" y="111"/>
                  </a:cubicBezTo>
                  <a:moveTo>
                    <a:pt x="71" y="109"/>
                  </a:moveTo>
                  <a:cubicBezTo>
                    <a:pt x="71" y="109"/>
                    <a:pt x="71" y="109"/>
                    <a:pt x="72" y="109"/>
                  </a:cubicBezTo>
                  <a:cubicBezTo>
                    <a:pt x="72" y="110"/>
                    <a:pt x="72" y="110"/>
                    <a:pt x="72" y="110"/>
                  </a:cubicBezTo>
                  <a:cubicBezTo>
                    <a:pt x="72" y="110"/>
                    <a:pt x="73" y="110"/>
                    <a:pt x="73" y="109"/>
                  </a:cubicBezTo>
                  <a:cubicBezTo>
                    <a:pt x="73" y="110"/>
                    <a:pt x="72" y="110"/>
                    <a:pt x="72" y="110"/>
                  </a:cubicBezTo>
                  <a:cubicBezTo>
                    <a:pt x="72" y="110"/>
                    <a:pt x="72" y="110"/>
                    <a:pt x="72" y="110"/>
                  </a:cubicBezTo>
                  <a:cubicBezTo>
                    <a:pt x="72" y="109"/>
                    <a:pt x="72" y="109"/>
                    <a:pt x="71" y="109"/>
                  </a:cubicBezTo>
                  <a:moveTo>
                    <a:pt x="63" y="109"/>
                  </a:moveTo>
                  <a:cubicBezTo>
                    <a:pt x="62" y="110"/>
                    <a:pt x="62" y="111"/>
                    <a:pt x="62" y="112"/>
                  </a:cubicBezTo>
                  <a:cubicBezTo>
                    <a:pt x="61" y="114"/>
                    <a:pt x="62" y="116"/>
                    <a:pt x="62" y="118"/>
                  </a:cubicBezTo>
                  <a:cubicBezTo>
                    <a:pt x="62" y="117"/>
                    <a:pt x="62" y="115"/>
                    <a:pt x="61" y="114"/>
                  </a:cubicBezTo>
                  <a:cubicBezTo>
                    <a:pt x="61" y="113"/>
                    <a:pt x="62" y="111"/>
                    <a:pt x="62" y="110"/>
                  </a:cubicBezTo>
                  <a:cubicBezTo>
                    <a:pt x="63" y="110"/>
                    <a:pt x="63" y="109"/>
                    <a:pt x="63" y="109"/>
                  </a:cubicBezTo>
                  <a:moveTo>
                    <a:pt x="74" y="108"/>
                  </a:moveTo>
                  <a:cubicBezTo>
                    <a:pt x="74" y="108"/>
                    <a:pt x="74" y="108"/>
                    <a:pt x="74" y="108"/>
                  </a:cubicBezTo>
                  <a:cubicBezTo>
                    <a:pt x="74" y="109"/>
                    <a:pt x="74" y="109"/>
                    <a:pt x="74" y="109"/>
                  </a:cubicBezTo>
                  <a:cubicBezTo>
                    <a:pt x="74" y="109"/>
                    <a:pt x="74" y="109"/>
                    <a:pt x="74" y="108"/>
                  </a:cubicBezTo>
                  <a:cubicBezTo>
                    <a:pt x="74" y="108"/>
                    <a:pt x="74" y="108"/>
                    <a:pt x="74" y="108"/>
                  </a:cubicBezTo>
                  <a:moveTo>
                    <a:pt x="67" y="108"/>
                  </a:moveTo>
                  <a:cubicBezTo>
                    <a:pt x="66" y="108"/>
                    <a:pt x="66" y="108"/>
                    <a:pt x="65" y="108"/>
                  </a:cubicBezTo>
                  <a:cubicBezTo>
                    <a:pt x="66" y="108"/>
                    <a:pt x="66" y="108"/>
                    <a:pt x="67" y="108"/>
                  </a:cubicBezTo>
                  <a:cubicBezTo>
                    <a:pt x="67" y="108"/>
                    <a:pt x="68" y="108"/>
                    <a:pt x="69" y="108"/>
                  </a:cubicBezTo>
                  <a:cubicBezTo>
                    <a:pt x="69" y="108"/>
                    <a:pt x="69" y="108"/>
                    <a:pt x="70" y="108"/>
                  </a:cubicBezTo>
                  <a:cubicBezTo>
                    <a:pt x="69" y="108"/>
                    <a:pt x="69" y="108"/>
                    <a:pt x="69" y="108"/>
                  </a:cubicBezTo>
                  <a:cubicBezTo>
                    <a:pt x="68" y="108"/>
                    <a:pt x="67" y="108"/>
                    <a:pt x="67" y="108"/>
                  </a:cubicBezTo>
                  <a:moveTo>
                    <a:pt x="60" y="105"/>
                  </a:moveTo>
                  <a:cubicBezTo>
                    <a:pt x="59" y="106"/>
                    <a:pt x="58" y="107"/>
                    <a:pt x="58" y="108"/>
                  </a:cubicBezTo>
                  <a:cubicBezTo>
                    <a:pt x="58" y="107"/>
                    <a:pt x="59" y="107"/>
                    <a:pt x="59" y="106"/>
                  </a:cubicBezTo>
                  <a:cubicBezTo>
                    <a:pt x="60" y="106"/>
                    <a:pt x="60" y="105"/>
                    <a:pt x="60" y="105"/>
                  </a:cubicBezTo>
                  <a:moveTo>
                    <a:pt x="67" y="103"/>
                  </a:moveTo>
                  <a:cubicBezTo>
                    <a:pt x="66" y="103"/>
                    <a:pt x="66" y="103"/>
                    <a:pt x="65" y="104"/>
                  </a:cubicBezTo>
                  <a:cubicBezTo>
                    <a:pt x="65" y="103"/>
                    <a:pt x="66" y="103"/>
                    <a:pt x="67" y="103"/>
                  </a:cubicBezTo>
                  <a:cubicBezTo>
                    <a:pt x="68" y="103"/>
                    <a:pt x="69" y="104"/>
                    <a:pt x="71" y="104"/>
                  </a:cubicBezTo>
                  <a:cubicBezTo>
                    <a:pt x="69" y="104"/>
                    <a:pt x="68" y="103"/>
                    <a:pt x="67" y="103"/>
                  </a:cubicBezTo>
                  <a:moveTo>
                    <a:pt x="104" y="103"/>
                  </a:moveTo>
                  <a:cubicBezTo>
                    <a:pt x="104" y="104"/>
                    <a:pt x="104" y="106"/>
                    <a:pt x="104" y="107"/>
                  </a:cubicBezTo>
                  <a:cubicBezTo>
                    <a:pt x="104" y="107"/>
                    <a:pt x="104" y="107"/>
                    <a:pt x="104" y="107"/>
                  </a:cubicBezTo>
                  <a:cubicBezTo>
                    <a:pt x="104" y="106"/>
                    <a:pt x="104" y="104"/>
                    <a:pt x="104" y="103"/>
                  </a:cubicBezTo>
                  <a:moveTo>
                    <a:pt x="80" y="103"/>
                  </a:moveTo>
                  <a:cubicBezTo>
                    <a:pt x="82" y="106"/>
                    <a:pt x="83" y="108"/>
                    <a:pt x="84" y="112"/>
                  </a:cubicBezTo>
                  <a:cubicBezTo>
                    <a:pt x="83" y="108"/>
                    <a:pt x="82" y="105"/>
                    <a:pt x="80" y="103"/>
                  </a:cubicBezTo>
                  <a:moveTo>
                    <a:pt x="62" y="89"/>
                  </a:moveTo>
                  <a:cubicBezTo>
                    <a:pt x="64" y="90"/>
                    <a:pt x="65" y="92"/>
                    <a:pt x="67" y="93"/>
                  </a:cubicBezTo>
                  <a:cubicBezTo>
                    <a:pt x="70" y="95"/>
                    <a:pt x="74" y="97"/>
                    <a:pt x="77" y="100"/>
                  </a:cubicBezTo>
                  <a:cubicBezTo>
                    <a:pt x="75" y="98"/>
                    <a:pt x="74" y="97"/>
                    <a:pt x="72" y="96"/>
                  </a:cubicBezTo>
                  <a:cubicBezTo>
                    <a:pt x="69" y="94"/>
                    <a:pt x="66" y="92"/>
                    <a:pt x="63" y="90"/>
                  </a:cubicBezTo>
                  <a:cubicBezTo>
                    <a:pt x="63" y="89"/>
                    <a:pt x="62" y="89"/>
                    <a:pt x="62" y="89"/>
                  </a:cubicBezTo>
                  <a:moveTo>
                    <a:pt x="56" y="78"/>
                  </a:moveTo>
                  <a:cubicBezTo>
                    <a:pt x="56" y="79"/>
                    <a:pt x="56" y="79"/>
                    <a:pt x="56" y="79"/>
                  </a:cubicBezTo>
                  <a:cubicBezTo>
                    <a:pt x="56" y="80"/>
                    <a:pt x="57" y="80"/>
                    <a:pt x="57" y="81"/>
                  </a:cubicBezTo>
                  <a:cubicBezTo>
                    <a:pt x="57" y="80"/>
                    <a:pt x="56" y="80"/>
                    <a:pt x="56" y="79"/>
                  </a:cubicBezTo>
                  <a:cubicBezTo>
                    <a:pt x="56" y="79"/>
                    <a:pt x="56" y="79"/>
                    <a:pt x="56" y="78"/>
                  </a:cubicBezTo>
                  <a:moveTo>
                    <a:pt x="99" y="77"/>
                  </a:moveTo>
                  <a:cubicBezTo>
                    <a:pt x="100" y="80"/>
                    <a:pt x="101" y="83"/>
                    <a:pt x="101" y="85"/>
                  </a:cubicBezTo>
                  <a:cubicBezTo>
                    <a:pt x="101" y="83"/>
                    <a:pt x="100" y="80"/>
                    <a:pt x="99" y="77"/>
                  </a:cubicBezTo>
                  <a:moveTo>
                    <a:pt x="81" y="75"/>
                  </a:moveTo>
                  <a:cubicBezTo>
                    <a:pt x="81" y="75"/>
                    <a:pt x="80" y="75"/>
                    <a:pt x="80" y="75"/>
                  </a:cubicBezTo>
                  <a:cubicBezTo>
                    <a:pt x="80" y="75"/>
                    <a:pt x="80" y="75"/>
                    <a:pt x="80" y="75"/>
                  </a:cubicBezTo>
                  <a:cubicBezTo>
                    <a:pt x="80" y="75"/>
                    <a:pt x="80" y="75"/>
                    <a:pt x="80" y="75"/>
                  </a:cubicBezTo>
                  <a:cubicBezTo>
                    <a:pt x="81" y="75"/>
                    <a:pt x="81" y="75"/>
                    <a:pt x="81" y="75"/>
                  </a:cubicBezTo>
                  <a:moveTo>
                    <a:pt x="78" y="71"/>
                  </a:moveTo>
                  <a:cubicBezTo>
                    <a:pt x="78" y="71"/>
                    <a:pt x="78" y="71"/>
                    <a:pt x="79" y="72"/>
                  </a:cubicBezTo>
                  <a:cubicBezTo>
                    <a:pt x="79" y="73"/>
                    <a:pt x="79" y="74"/>
                    <a:pt x="79" y="75"/>
                  </a:cubicBezTo>
                  <a:cubicBezTo>
                    <a:pt x="79" y="73"/>
                    <a:pt x="79" y="72"/>
                    <a:pt x="78" y="71"/>
                  </a:cubicBezTo>
                  <a:cubicBezTo>
                    <a:pt x="78" y="71"/>
                    <a:pt x="78" y="71"/>
                    <a:pt x="78" y="71"/>
                  </a:cubicBezTo>
                  <a:moveTo>
                    <a:pt x="67" y="67"/>
                  </a:moveTo>
                  <a:cubicBezTo>
                    <a:pt x="65" y="67"/>
                    <a:pt x="64" y="68"/>
                    <a:pt x="63" y="70"/>
                  </a:cubicBezTo>
                  <a:cubicBezTo>
                    <a:pt x="61" y="73"/>
                    <a:pt x="61" y="76"/>
                    <a:pt x="62" y="79"/>
                  </a:cubicBezTo>
                  <a:cubicBezTo>
                    <a:pt x="62" y="79"/>
                    <a:pt x="62" y="79"/>
                    <a:pt x="62" y="79"/>
                  </a:cubicBezTo>
                  <a:cubicBezTo>
                    <a:pt x="62" y="79"/>
                    <a:pt x="62" y="79"/>
                    <a:pt x="62" y="79"/>
                  </a:cubicBezTo>
                  <a:cubicBezTo>
                    <a:pt x="61" y="76"/>
                    <a:pt x="61" y="73"/>
                    <a:pt x="63" y="70"/>
                  </a:cubicBezTo>
                  <a:cubicBezTo>
                    <a:pt x="64" y="69"/>
                    <a:pt x="65" y="67"/>
                    <a:pt x="67" y="67"/>
                  </a:cubicBezTo>
                  <a:moveTo>
                    <a:pt x="71" y="66"/>
                  </a:moveTo>
                  <a:cubicBezTo>
                    <a:pt x="71" y="66"/>
                    <a:pt x="71" y="66"/>
                    <a:pt x="71" y="66"/>
                  </a:cubicBezTo>
                  <a:cubicBezTo>
                    <a:pt x="72" y="66"/>
                    <a:pt x="73" y="66"/>
                    <a:pt x="74" y="67"/>
                  </a:cubicBezTo>
                  <a:cubicBezTo>
                    <a:pt x="73" y="66"/>
                    <a:pt x="72" y="66"/>
                    <a:pt x="71" y="66"/>
                  </a:cubicBezTo>
                  <a:moveTo>
                    <a:pt x="78" y="65"/>
                  </a:moveTo>
                  <a:cubicBezTo>
                    <a:pt x="78" y="65"/>
                    <a:pt x="79" y="65"/>
                    <a:pt x="79" y="66"/>
                  </a:cubicBezTo>
                  <a:cubicBezTo>
                    <a:pt x="79" y="66"/>
                    <a:pt x="80" y="66"/>
                    <a:pt x="80" y="66"/>
                  </a:cubicBezTo>
                  <a:cubicBezTo>
                    <a:pt x="79" y="66"/>
                    <a:pt x="78" y="65"/>
                    <a:pt x="78" y="65"/>
                  </a:cubicBezTo>
                  <a:moveTo>
                    <a:pt x="64" y="63"/>
                  </a:moveTo>
                  <a:cubicBezTo>
                    <a:pt x="64" y="63"/>
                    <a:pt x="64" y="63"/>
                    <a:pt x="63" y="63"/>
                  </a:cubicBezTo>
                  <a:cubicBezTo>
                    <a:pt x="63" y="63"/>
                    <a:pt x="63" y="64"/>
                    <a:pt x="62" y="64"/>
                  </a:cubicBezTo>
                  <a:cubicBezTo>
                    <a:pt x="63" y="64"/>
                    <a:pt x="63" y="63"/>
                    <a:pt x="63" y="63"/>
                  </a:cubicBezTo>
                  <a:cubicBezTo>
                    <a:pt x="64" y="63"/>
                    <a:pt x="64" y="63"/>
                    <a:pt x="64" y="63"/>
                  </a:cubicBezTo>
                  <a:moveTo>
                    <a:pt x="71" y="62"/>
                  </a:moveTo>
                  <a:cubicBezTo>
                    <a:pt x="72" y="62"/>
                    <a:pt x="72" y="62"/>
                    <a:pt x="72" y="62"/>
                  </a:cubicBezTo>
                  <a:cubicBezTo>
                    <a:pt x="72" y="62"/>
                    <a:pt x="72" y="62"/>
                    <a:pt x="71" y="62"/>
                  </a:cubicBezTo>
                  <a:moveTo>
                    <a:pt x="93" y="60"/>
                  </a:moveTo>
                  <a:cubicBezTo>
                    <a:pt x="94" y="62"/>
                    <a:pt x="95" y="65"/>
                    <a:pt x="96" y="68"/>
                  </a:cubicBezTo>
                  <a:cubicBezTo>
                    <a:pt x="95" y="65"/>
                    <a:pt x="94" y="62"/>
                    <a:pt x="93" y="60"/>
                  </a:cubicBezTo>
                  <a:moveTo>
                    <a:pt x="59" y="16"/>
                  </a:moveTo>
                  <a:cubicBezTo>
                    <a:pt x="64" y="20"/>
                    <a:pt x="68" y="23"/>
                    <a:pt x="71" y="28"/>
                  </a:cubicBezTo>
                  <a:cubicBezTo>
                    <a:pt x="78" y="35"/>
                    <a:pt x="84" y="43"/>
                    <a:pt x="89" y="51"/>
                  </a:cubicBezTo>
                  <a:cubicBezTo>
                    <a:pt x="84" y="43"/>
                    <a:pt x="78" y="35"/>
                    <a:pt x="72" y="28"/>
                  </a:cubicBezTo>
                  <a:cubicBezTo>
                    <a:pt x="68" y="23"/>
                    <a:pt x="64" y="20"/>
                    <a:pt x="59" y="16"/>
                  </a:cubicBezTo>
                  <a:moveTo>
                    <a:pt x="44" y="4"/>
                  </a:moveTo>
                  <a:cubicBezTo>
                    <a:pt x="47" y="6"/>
                    <a:pt x="50" y="8"/>
                    <a:pt x="53" y="10"/>
                  </a:cubicBezTo>
                  <a:cubicBezTo>
                    <a:pt x="52" y="10"/>
                    <a:pt x="52" y="10"/>
                    <a:pt x="51" y="9"/>
                  </a:cubicBezTo>
                  <a:cubicBezTo>
                    <a:pt x="49" y="7"/>
                    <a:pt x="47" y="6"/>
                    <a:pt x="44" y="4"/>
                  </a:cubicBezTo>
                  <a:moveTo>
                    <a:pt x="35" y="2"/>
                  </a:moveTo>
                  <a:cubicBezTo>
                    <a:pt x="33" y="4"/>
                    <a:pt x="31" y="5"/>
                    <a:pt x="29" y="7"/>
                  </a:cubicBezTo>
                  <a:cubicBezTo>
                    <a:pt x="28" y="8"/>
                    <a:pt x="26" y="10"/>
                    <a:pt x="24" y="11"/>
                  </a:cubicBezTo>
                  <a:cubicBezTo>
                    <a:pt x="26" y="9"/>
                    <a:pt x="29" y="8"/>
                    <a:pt x="31" y="6"/>
                  </a:cubicBezTo>
                  <a:cubicBezTo>
                    <a:pt x="32" y="5"/>
                    <a:pt x="34" y="3"/>
                    <a:pt x="35" y="2"/>
                  </a:cubicBezTo>
                  <a:moveTo>
                    <a:pt x="37" y="0"/>
                  </a:moveTo>
                  <a:cubicBezTo>
                    <a:pt x="37" y="0"/>
                    <a:pt x="37" y="0"/>
                    <a:pt x="37" y="0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37" y="0"/>
                    <a:pt x="38" y="0"/>
                    <a:pt x="38" y="0"/>
                  </a:cubicBezTo>
                  <a:cubicBezTo>
                    <a:pt x="38" y="0"/>
                    <a:pt x="37" y="0"/>
                    <a:pt x="37" y="0"/>
                  </a:cubicBezTo>
                </a:path>
              </a:pathLst>
            </a:custGeom>
            <a:solidFill>
              <a:srgbClr val="C297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12" name="Freeform 406"/>
            <p:cNvSpPr>
              <a:spLocks noEditPoints="1"/>
            </p:cNvSpPr>
            <p:nvPr/>
          </p:nvSpPr>
          <p:spPr bwMode="auto">
            <a:xfrm>
              <a:off x="1404938" y="2293938"/>
              <a:ext cx="398462" cy="889000"/>
            </a:xfrm>
            <a:custGeom>
              <a:avLst/>
              <a:gdLst>
                <a:gd name="T0" fmla="*/ 2 w 106"/>
                <a:gd name="T1" fmla="*/ 219 h 236"/>
                <a:gd name="T2" fmla="*/ 37 w 106"/>
                <a:gd name="T3" fmla="*/ 1 h 236"/>
                <a:gd name="T4" fmla="*/ 26 w 106"/>
                <a:gd name="T5" fmla="*/ 11 h 236"/>
                <a:gd name="T6" fmla="*/ 53 w 106"/>
                <a:gd name="T7" fmla="*/ 66 h 236"/>
                <a:gd name="T8" fmla="*/ 60 w 106"/>
                <a:gd name="T9" fmla="*/ 108 h 236"/>
                <a:gd name="T10" fmla="*/ 69 w 106"/>
                <a:gd name="T11" fmla="*/ 103 h 236"/>
                <a:gd name="T12" fmla="*/ 76 w 106"/>
                <a:gd name="T13" fmla="*/ 108 h 236"/>
                <a:gd name="T14" fmla="*/ 74 w 106"/>
                <a:gd name="T15" fmla="*/ 109 h 236"/>
                <a:gd name="T16" fmla="*/ 71 w 106"/>
                <a:gd name="T17" fmla="*/ 108 h 236"/>
                <a:gd name="T18" fmla="*/ 65 w 106"/>
                <a:gd name="T19" fmla="*/ 109 h 236"/>
                <a:gd name="T20" fmla="*/ 73 w 106"/>
                <a:gd name="T21" fmla="*/ 124 h 236"/>
                <a:gd name="T22" fmla="*/ 82 w 106"/>
                <a:gd name="T23" fmla="*/ 121 h 236"/>
                <a:gd name="T24" fmla="*/ 86 w 106"/>
                <a:gd name="T25" fmla="*/ 112 h 236"/>
                <a:gd name="T26" fmla="*/ 79 w 106"/>
                <a:gd name="T27" fmla="*/ 100 h 236"/>
                <a:gd name="T28" fmla="*/ 58 w 106"/>
                <a:gd name="T29" fmla="*/ 79 h 236"/>
                <a:gd name="T30" fmla="*/ 66 w 106"/>
                <a:gd name="T31" fmla="*/ 63 h 236"/>
                <a:gd name="T32" fmla="*/ 75 w 106"/>
                <a:gd name="T33" fmla="*/ 63 h 236"/>
                <a:gd name="T34" fmla="*/ 83 w 106"/>
                <a:gd name="T35" fmla="*/ 75 h 236"/>
                <a:gd name="T36" fmla="*/ 82 w 106"/>
                <a:gd name="T37" fmla="*/ 75 h 236"/>
                <a:gd name="T38" fmla="*/ 80 w 106"/>
                <a:gd name="T39" fmla="*/ 71 h 236"/>
                <a:gd name="T40" fmla="*/ 72 w 106"/>
                <a:gd name="T41" fmla="*/ 66 h 236"/>
                <a:gd name="T42" fmla="*/ 64 w 106"/>
                <a:gd name="T43" fmla="*/ 79 h 236"/>
                <a:gd name="T44" fmla="*/ 91 w 106"/>
                <a:gd name="T45" fmla="*/ 109 h 236"/>
                <a:gd name="T46" fmla="*/ 76 w 106"/>
                <a:gd name="T47" fmla="*/ 129 h 236"/>
                <a:gd name="T48" fmla="*/ 73 w 106"/>
                <a:gd name="T49" fmla="*/ 129 h 236"/>
                <a:gd name="T50" fmla="*/ 59 w 106"/>
                <a:gd name="T51" fmla="*/ 120 h 236"/>
                <a:gd name="T52" fmla="*/ 50 w 106"/>
                <a:gd name="T53" fmla="*/ 152 h 236"/>
                <a:gd name="T54" fmla="*/ 4 w 106"/>
                <a:gd name="T55" fmla="*/ 216 h 236"/>
                <a:gd name="T56" fmla="*/ 26 w 106"/>
                <a:gd name="T57" fmla="*/ 236 h 236"/>
                <a:gd name="T58" fmla="*/ 29 w 106"/>
                <a:gd name="T59" fmla="*/ 235 h 236"/>
                <a:gd name="T60" fmla="*/ 68 w 106"/>
                <a:gd name="T61" fmla="*/ 199 h 236"/>
                <a:gd name="T62" fmla="*/ 88 w 106"/>
                <a:gd name="T63" fmla="*/ 170 h 236"/>
                <a:gd name="T64" fmla="*/ 81 w 106"/>
                <a:gd name="T65" fmla="*/ 149 h 236"/>
                <a:gd name="T66" fmla="*/ 68 w 106"/>
                <a:gd name="T67" fmla="*/ 143 h 236"/>
                <a:gd name="T68" fmla="*/ 63 w 106"/>
                <a:gd name="T69" fmla="*/ 159 h 236"/>
                <a:gd name="T70" fmla="*/ 69 w 106"/>
                <a:gd name="T71" fmla="*/ 158 h 236"/>
                <a:gd name="T72" fmla="*/ 71 w 106"/>
                <a:gd name="T73" fmla="*/ 156 h 236"/>
                <a:gd name="T74" fmla="*/ 74 w 106"/>
                <a:gd name="T75" fmla="*/ 157 h 236"/>
                <a:gd name="T76" fmla="*/ 68 w 106"/>
                <a:gd name="T77" fmla="*/ 165 h 236"/>
                <a:gd name="T78" fmla="*/ 56 w 106"/>
                <a:gd name="T79" fmla="*/ 161 h 236"/>
                <a:gd name="T80" fmla="*/ 64 w 106"/>
                <a:gd name="T81" fmla="*/ 139 h 236"/>
                <a:gd name="T82" fmla="*/ 75 w 106"/>
                <a:gd name="T83" fmla="*/ 139 h 236"/>
                <a:gd name="T84" fmla="*/ 91 w 106"/>
                <a:gd name="T85" fmla="*/ 155 h 236"/>
                <a:gd name="T86" fmla="*/ 93 w 106"/>
                <a:gd name="T87" fmla="*/ 159 h 236"/>
                <a:gd name="T88" fmla="*/ 101 w 106"/>
                <a:gd name="T89" fmla="*/ 139 h 236"/>
                <a:gd name="T90" fmla="*/ 104 w 106"/>
                <a:gd name="T91" fmla="*/ 126 h 236"/>
                <a:gd name="T92" fmla="*/ 105 w 106"/>
                <a:gd name="T93" fmla="*/ 111 h 236"/>
                <a:gd name="T94" fmla="*/ 106 w 106"/>
                <a:gd name="T95" fmla="*/ 107 h 236"/>
                <a:gd name="T96" fmla="*/ 101 w 106"/>
                <a:gd name="T97" fmla="*/ 77 h 236"/>
                <a:gd name="T98" fmla="*/ 92 w 106"/>
                <a:gd name="T99" fmla="*/ 53 h 236"/>
                <a:gd name="T100" fmla="*/ 55 w 106"/>
                <a:gd name="T101" fmla="*/ 10 h 236"/>
                <a:gd name="T102" fmla="*/ 39 w 106"/>
                <a:gd name="T103" fmla="*/ 0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6" h="236">
                  <a:moveTo>
                    <a:pt x="2" y="220"/>
                  </a:moveTo>
                  <a:cubicBezTo>
                    <a:pt x="1" y="219"/>
                    <a:pt x="1" y="219"/>
                    <a:pt x="1" y="219"/>
                  </a:cubicBezTo>
                  <a:cubicBezTo>
                    <a:pt x="1" y="218"/>
                    <a:pt x="1" y="218"/>
                    <a:pt x="1" y="218"/>
                  </a:cubicBezTo>
                  <a:cubicBezTo>
                    <a:pt x="2" y="219"/>
                    <a:pt x="2" y="219"/>
                    <a:pt x="2" y="219"/>
                  </a:cubicBezTo>
                  <a:cubicBezTo>
                    <a:pt x="2" y="220"/>
                    <a:pt x="2" y="220"/>
                    <a:pt x="2" y="220"/>
                  </a:cubicBezTo>
                  <a:moveTo>
                    <a:pt x="39" y="0"/>
                  </a:moveTo>
                  <a:cubicBezTo>
                    <a:pt x="39" y="0"/>
                    <a:pt x="39" y="0"/>
                    <a:pt x="39" y="0"/>
                  </a:cubicBezTo>
                  <a:cubicBezTo>
                    <a:pt x="38" y="0"/>
                    <a:pt x="38" y="0"/>
                    <a:pt x="37" y="1"/>
                  </a:cubicBezTo>
                  <a:cubicBezTo>
                    <a:pt x="37" y="1"/>
                    <a:pt x="37" y="2"/>
                    <a:pt x="37" y="2"/>
                  </a:cubicBezTo>
                  <a:cubicBezTo>
                    <a:pt x="36" y="3"/>
                    <a:pt x="34" y="5"/>
                    <a:pt x="33" y="6"/>
                  </a:cubicBezTo>
                  <a:cubicBezTo>
                    <a:pt x="31" y="8"/>
                    <a:pt x="28" y="9"/>
                    <a:pt x="26" y="11"/>
                  </a:cubicBezTo>
                  <a:cubicBezTo>
                    <a:pt x="26" y="11"/>
                    <a:pt x="26" y="11"/>
                    <a:pt x="26" y="11"/>
                  </a:cubicBezTo>
                  <a:cubicBezTo>
                    <a:pt x="24" y="12"/>
                    <a:pt x="24" y="13"/>
                    <a:pt x="25" y="14"/>
                  </a:cubicBezTo>
                  <a:cubicBezTo>
                    <a:pt x="26" y="16"/>
                    <a:pt x="27" y="17"/>
                    <a:pt x="28" y="18"/>
                  </a:cubicBezTo>
                  <a:cubicBezTo>
                    <a:pt x="34" y="26"/>
                    <a:pt x="39" y="33"/>
                    <a:pt x="44" y="42"/>
                  </a:cubicBezTo>
                  <a:cubicBezTo>
                    <a:pt x="47" y="49"/>
                    <a:pt x="51" y="58"/>
                    <a:pt x="53" y="66"/>
                  </a:cubicBezTo>
                  <a:cubicBezTo>
                    <a:pt x="57" y="78"/>
                    <a:pt x="58" y="91"/>
                    <a:pt x="58" y="104"/>
                  </a:cubicBezTo>
                  <a:cubicBezTo>
                    <a:pt x="58" y="105"/>
                    <a:pt x="58" y="106"/>
                    <a:pt x="58" y="108"/>
                  </a:cubicBezTo>
                  <a:cubicBezTo>
                    <a:pt x="59" y="108"/>
                    <a:pt x="59" y="108"/>
                    <a:pt x="59" y="108"/>
                  </a:cubicBezTo>
                  <a:cubicBezTo>
                    <a:pt x="60" y="108"/>
                    <a:pt x="60" y="108"/>
                    <a:pt x="60" y="108"/>
                  </a:cubicBezTo>
                  <a:cubicBezTo>
                    <a:pt x="60" y="108"/>
                    <a:pt x="60" y="108"/>
                    <a:pt x="60" y="108"/>
                  </a:cubicBezTo>
                  <a:cubicBezTo>
                    <a:pt x="60" y="107"/>
                    <a:pt x="61" y="106"/>
                    <a:pt x="62" y="105"/>
                  </a:cubicBezTo>
                  <a:cubicBezTo>
                    <a:pt x="64" y="104"/>
                    <a:pt x="65" y="104"/>
                    <a:pt x="67" y="104"/>
                  </a:cubicBezTo>
                  <a:cubicBezTo>
                    <a:pt x="68" y="103"/>
                    <a:pt x="68" y="103"/>
                    <a:pt x="69" y="103"/>
                  </a:cubicBezTo>
                  <a:cubicBezTo>
                    <a:pt x="70" y="103"/>
                    <a:pt x="71" y="104"/>
                    <a:pt x="73" y="104"/>
                  </a:cubicBezTo>
                  <a:cubicBezTo>
                    <a:pt x="74" y="105"/>
                    <a:pt x="75" y="105"/>
                    <a:pt x="76" y="106"/>
                  </a:cubicBezTo>
                  <a:cubicBezTo>
                    <a:pt x="76" y="107"/>
                    <a:pt x="76" y="107"/>
                    <a:pt x="76" y="108"/>
                  </a:cubicBezTo>
                  <a:cubicBezTo>
                    <a:pt x="76" y="108"/>
                    <a:pt x="76" y="108"/>
                    <a:pt x="76" y="108"/>
                  </a:cubicBezTo>
                  <a:cubicBezTo>
                    <a:pt x="76" y="109"/>
                    <a:pt x="76" y="109"/>
                    <a:pt x="76" y="109"/>
                  </a:cubicBezTo>
                  <a:cubicBezTo>
                    <a:pt x="76" y="109"/>
                    <a:pt x="75" y="109"/>
                    <a:pt x="75" y="109"/>
                  </a:cubicBezTo>
                  <a:cubicBezTo>
                    <a:pt x="75" y="110"/>
                    <a:pt x="74" y="110"/>
                    <a:pt x="74" y="110"/>
                  </a:cubicBezTo>
                  <a:cubicBezTo>
                    <a:pt x="74" y="110"/>
                    <a:pt x="74" y="110"/>
                    <a:pt x="74" y="109"/>
                  </a:cubicBezTo>
                  <a:cubicBezTo>
                    <a:pt x="73" y="109"/>
                    <a:pt x="73" y="109"/>
                    <a:pt x="73" y="109"/>
                  </a:cubicBezTo>
                  <a:cubicBezTo>
                    <a:pt x="73" y="109"/>
                    <a:pt x="73" y="109"/>
                    <a:pt x="73" y="109"/>
                  </a:cubicBezTo>
                  <a:cubicBezTo>
                    <a:pt x="72" y="109"/>
                    <a:pt x="72" y="109"/>
                    <a:pt x="72" y="108"/>
                  </a:cubicBezTo>
                  <a:cubicBezTo>
                    <a:pt x="71" y="108"/>
                    <a:pt x="71" y="108"/>
                    <a:pt x="71" y="108"/>
                  </a:cubicBezTo>
                  <a:cubicBezTo>
                    <a:pt x="70" y="108"/>
                    <a:pt x="69" y="108"/>
                    <a:pt x="69" y="108"/>
                  </a:cubicBezTo>
                  <a:cubicBezTo>
                    <a:pt x="68" y="108"/>
                    <a:pt x="68" y="108"/>
                    <a:pt x="67" y="108"/>
                  </a:cubicBezTo>
                  <a:cubicBezTo>
                    <a:pt x="67" y="108"/>
                    <a:pt x="66" y="108"/>
                    <a:pt x="66" y="109"/>
                  </a:cubicBezTo>
                  <a:cubicBezTo>
                    <a:pt x="65" y="109"/>
                    <a:pt x="65" y="109"/>
                    <a:pt x="65" y="109"/>
                  </a:cubicBezTo>
                  <a:cubicBezTo>
                    <a:pt x="65" y="109"/>
                    <a:pt x="65" y="110"/>
                    <a:pt x="64" y="110"/>
                  </a:cubicBezTo>
                  <a:cubicBezTo>
                    <a:pt x="64" y="111"/>
                    <a:pt x="63" y="113"/>
                    <a:pt x="63" y="114"/>
                  </a:cubicBezTo>
                  <a:cubicBezTo>
                    <a:pt x="64" y="115"/>
                    <a:pt x="64" y="117"/>
                    <a:pt x="64" y="118"/>
                  </a:cubicBezTo>
                  <a:cubicBezTo>
                    <a:pt x="66" y="121"/>
                    <a:pt x="69" y="124"/>
                    <a:pt x="73" y="124"/>
                  </a:cubicBezTo>
                  <a:cubicBezTo>
                    <a:pt x="73" y="124"/>
                    <a:pt x="74" y="124"/>
                    <a:pt x="74" y="124"/>
                  </a:cubicBezTo>
                  <a:cubicBezTo>
                    <a:pt x="75" y="124"/>
                    <a:pt x="76" y="124"/>
                    <a:pt x="77" y="124"/>
                  </a:cubicBezTo>
                  <a:cubicBezTo>
                    <a:pt x="77" y="124"/>
                    <a:pt x="78" y="123"/>
                    <a:pt x="79" y="123"/>
                  </a:cubicBezTo>
                  <a:cubicBezTo>
                    <a:pt x="80" y="123"/>
                    <a:pt x="81" y="122"/>
                    <a:pt x="82" y="121"/>
                  </a:cubicBezTo>
                  <a:cubicBezTo>
                    <a:pt x="82" y="121"/>
                    <a:pt x="82" y="121"/>
                    <a:pt x="83" y="121"/>
                  </a:cubicBezTo>
                  <a:cubicBezTo>
                    <a:pt x="84" y="119"/>
                    <a:pt x="85" y="117"/>
                    <a:pt x="86" y="114"/>
                  </a:cubicBezTo>
                  <a:cubicBezTo>
                    <a:pt x="86" y="114"/>
                    <a:pt x="86" y="114"/>
                    <a:pt x="86" y="114"/>
                  </a:cubicBezTo>
                  <a:cubicBezTo>
                    <a:pt x="86" y="113"/>
                    <a:pt x="86" y="113"/>
                    <a:pt x="86" y="112"/>
                  </a:cubicBezTo>
                  <a:cubicBezTo>
                    <a:pt x="86" y="112"/>
                    <a:pt x="86" y="112"/>
                    <a:pt x="86" y="112"/>
                  </a:cubicBezTo>
                  <a:cubicBezTo>
                    <a:pt x="85" y="108"/>
                    <a:pt x="84" y="106"/>
                    <a:pt x="82" y="103"/>
                  </a:cubicBezTo>
                  <a:cubicBezTo>
                    <a:pt x="82" y="103"/>
                    <a:pt x="82" y="103"/>
                    <a:pt x="82" y="103"/>
                  </a:cubicBezTo>
                  <a:cubicBezTo>
                    <a:pt x="81" y="102"/>
                    <a:pt x="80" y="101"/>
                    <a:pt x="79" y="100"/>
                  </a:cubicBezTo>
                  <a:cubicBezTo>
                    <a:pt x="76" y="97"/>
                    <a:pt x="72" y="95"/>
                    <a:pt x="69" y="93"/>
                  </a:cubicBezTo>
                  <a:cubicBezTo>
                    <a:pt x="67" y="92"/>
                    <a:pt x="66" y="90"/>
                    <a:pt x="64" y="89"/>
                  </a:cubicBezTo>
                  <a:cubicBezTo>
                    <a:pt x="62" y="87"/>
                    <a:pt x="60" y="84"/>
                    <a:pt x="59" y="81"/>
                  </a:cubicBezTo>
                  <a:cubicBezTo>
                    <a:pt x="59" y="80"/>
                    <a:pt x="58" y="80"/>
                    <a:pt x="58" y="79"/>
                  </a:cubicBezTo>
                  <a:cubicBezTo>
                    <a:pt x="58" y="79"/>
                    <a:pt x="58" y="79"/>
                    <a:pt x="58" y="78"/>
                  </a:cubicBezTo>
                  <a:cubicBezTo>
                    <a:pt x="57" y="72"/>
                    <a:pt x="60" y="66"/>
                    <a:pt x="64" y="64"/>
                  </a:cubicBezTo>
                  <a:cubicBezTo>
                    <a:pt x="65" y="64"/>
                    <a:pt x="65" y="63"/>
                    <a:pt x="65" y="63"/>
                  </a:cubicBezTo>
                  <a:cubicBezTo>
                    <a:pt x="66" y="63"/>
                    <a:pt x="66" y="63"/>
                    <a:pt x="66" y="63"/>
                  </a:cubicBezTo>
                  <a:cubicBezTo>
                    <a:pt x="68" y="62"/>
                    <a:pt x="69" y="62"/>
                    <a:pt x="71" y="62"/>
                  </a:cubicBezTo>
                  <a:cubicBezTo>
                    <a:pt x="72" y="62"/>
                    <a:pt x="72" y="62"/>
                    <a:pt x="73" y="62"/>
                  </a:cubicBezTo>
                  <a:cubicBezTo>
                    <a:pt x="74" y="62"/>
                    <a:pt x="74" y="62"/>
                    <a:pt x="74" y="62"/>
                  </a:cubicBezTo>
                  <a:cubicBezTo>
                    <a:pt x="74" y="63"/>
                    <a:pt x="75" y="63"/>
                    <a:pt x="75" y="63"/>
                  </a:cubicBezTo>
                  <a:cubicBezTo>
                    <a:pt x="77" y="63"/>
                    <a:pt x="78" y="64"/>
                    <a:pt x="80" y="65"/>
                  </a:cubicBezTo>
                  <a:cubicBezTo>
                    <a:pt x="80" y="65"/>
                    <a:pt x="81" y="66"/>
                    <a:pt x="82" y="66"/>
                  </a:cubicBezTo>
                  <a:cubicBezTo>
                    <a:pt x="84" y="68"/>
                    <a:pt x="84" y="71"/>
                    <a:pt x="84" y="74"/>
                  </a:cubicBezTo>
                  <a:cubicBezTo>
                    <a:pt x="83" y="75"/>
                    <a:pt x="83" y="75"/>
                    <a:pt x="83" y="75"/>
                  </a:cubicBezTo>
                  <a:cubicBezTo>
                    <a:pt x="83" y="75"/>
                    <a:pt x="83" y="75"/>
                    <a:pt x="83" y="75"/>
                  </a:cubicBezTo>
                  <a:cubicBezTo>
                    <a:pt x="83" y="75"/>
                    <a:pt x="83" y="75"/>
                    <a:pt x="82" y="75"/>
                  </a:cubicBezTo>
                  <a:cubicBezTo>
                    <a:pt x="82" y="75"/>
                    <a:pt x="82" y="75"/>
                    <a:pt x="82" y="75"/>
                  </a:cubicBezTo>
                  <a:cubicBezTo>
                    <a:pt x="82" y="75"/>
                    <a:pt x="82" y="75"/>
                    <a:pt x="82" y="75"/>
                  </a:cubicBezTo>
                  <a:cubicBezTo>
                    <a:pt x="82" y="75"/>
                    <a:pt x="81" y="75"/>
                    <a:pt x="81" y="75"/>
                  </a:cubicBezTo>
                  <a:cubicBezTo>
                    <a:pt x="81" y="75"/>
                    <a:pt x="81" y="75"/>
                    <a:pt x="81" y="75"/>
                  </a:cubicBezTo>
                  <a:cubicBezTo>
                    <a:pt x="81" y="74"/>
                    <a:pt x="81" y="73"/>
                    <a:pt x="81" y="72"/>
                  </a:cubicBezTo>
                  <a:cubicBezTo>
                    <a:pt x="80" y="71"/>
                    <a:pt x="80" y="71"/>
                    <a:pt x="80" y="71"/>
                  </a:cubicBezTo>
                  <a:cubicBezTo>
                    <a:pt x="79" y="69"/>
                    <a:pt x="78" y="68"/>
                    <a:pt x="76" y="67"/>
                  </a:cubicBezTo>
                  <a:cubicBezTo>
                    <a:pt x="75" y="66"/>
                    <a:pt x="74" y="66"/>
                    <a:pt x="73" y="66"/>
                  </a:cubicBezTo>
                  <a:cubicBezTo>
                    <a:pt x="73" y="66"/>
                    <a:pt x="73" y="66"/>
                    <a:pt x="73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0" y="66"/>
                    <a:pt x="69" y="66"/>
                    <a:pt x="69" y="67"/>
                  </a:cubicBezTo>
                  <a:cubicBezTo>
                    <a:pt x="67" y="67"/>
                    <a:pt x="66" y="69"/>
                    <a:pt x="65" y="70"/>
                  </a:cubicBezTo>
                  <a:cubicBezTo>
                    <a:pt x="63" y="73"/>
                    <a:pt x="63" y="76"/>
                    <a:pt x="64" y="79"/>
                  </a:cubicBezTo>
                  <a:cubicBezTo>
                    <a:pt x="64" y="79"/>
                    <a:pt x="64" y="79"/>
                    <a:pt x="64" y="79"/>
                  </a:cubicBezTo>
                  <a:cubicBezTo>
                    <a:pt x="65" y="83"/>
                    <a:pt x="67" y="85"/>
                    <a:pt x="70" y="87"/>
                  </a:cubicBezTo>
                  <a:cubicBezTo>
                    <a:pt x="74" y="90"/>
                    <a:pt x="78" y="93"/>
                    <a:pt x="82" y="95"/>
                  </a:cubicBezTo>
                  <a:cubicBezTo>
                    <a:pt x="86" y="99"/>
                    <a:pt x="90" y="104"/>
                    <a:pt x="91" y="109"/>
                  </a:cubicBezTo>
                  <a:cubicBezTo>
                    <a:pt x="92" y="112"/>
                    <a:pt x="92" y="115"/>
                    <a:pt x="91" y="118"/>
                  </a:cubicBezTo>
                  <a:cubicBezTo>
                    <a:pt x="91" y="120"/>
                    <a:pt x="89" y="122"/>
                    <a:pt x="88" y="124"/>
                  </a:cubicBezTo>
                  <a:cubicBezTo>
                    <a:pt x="87" y="125"/>
                    <a:pt x="85" y="126"/>
                    <a:pt x="84" y="126"/>
                  </a:cubicBezTo>
                  <a:cubicBezTo>
                    <a:pt x="81" y="128"/>
                    <a:pt x="79" y="129"/>
                    <a:pt x="76" y="129"/>
                  </a:cubicBezTo>
                  <a:cubicBezTo>
                    <a:pt x="75" y="129"/>
                    <a:pt x="75" y="129"/>
                    <a:pt x="75" y="129"/>
                  </a:cubicBezTo>
                  <a:cubicBezTo>
                    <a:pt x="74" y="129"/>
                    <a:pt x="74" y="129"/>
                    <a:pt x="74" y="129"/>
                  </a:cubicBezTo>
                  <a:cubicBezTo>
                    <a:pt x="74" y="129"/>
                    <a:pt x="73" y="129"/>
                    <a:pt x="73" y="129"/>
                  </a:cubicBezTo>
                  <a:cubicBezTo>
                    <a:pt x="73" y="129"/>
                    <a:pt x="73" y="129"/>
                    <a:pt x="73" y="129"/>
                  </a:cubicBezTo>
                  <a:cubicBezTo>
                    <a:pt x="68" y="129"/>
                    <a:pt x="63" y="127"/>
                    <a:pt x="60" y="122"/>
                  </a:cubicBezTo>
                  <a:cubicBezTo>
                    <a:pt x="60" y="122"/>
                    <a:pt x="60" y="122"/>
                    <a:pt x="60" y="122"/>
                  </a:cubicBezTo>
                  <a:cubicBezTo>
                    <a:pt x="60" y="122"/>
                    <a:pt x="60" y="122"/>
                    <a:pt x="60" y="121"/>
                  </a:cubicBezTo>
                  <a:cubicBezTo>
                    <a:pt x="60" y="121"/>
                    <a:pt x="59" y="120"/>
                    <a:pt x="59" y="120"/>
                  </a:cubicBezTo>
                  <a:cubicBezTo>
                    <a:pt x="59" y="119"/>
                    <a:pt x="59" y="119"/>
                    <a:pt x="58" y="119"/>
                  </a:cubicBezTo>
                  <a:cubicBezTo>
                    <a:pt x="57" y="120"/>
                    <a:pt x="58" y="121"/>
                    <a:pt x="57" y="122"/>
                  </a:cubicBezTo>
                  <a:cubicBezTo>
                    <a:pt x="57" y="123"/>
                    <a:pt x="57" y="124"/>
                    <a:pt x="57" y="124"/>
                  </a:cubicBezTo>
                  <a:cubicBezTo>
                    <a:pt x="56" y="134"/>
                    <a:pt x="53" y="143"/>
                    <a:pt x="50" y="152"/>
                  </a:cubicBezTo>
                  <a:cubicBezTo>
                    <a:pt x="48" y="158"/>
                    <a:pt x="45" y="165"/>
                    <a:pt x="42" y="171"/>
                  </a:cubicBezTo>
                  <a:cubicBezTo>
                    <a:pt x="35" y="183"/>
                    <a:pt x="27" y="194"/>
                    <a:pt x="17" y="205"/>
                  </a:cubicBezTo>
                  <a:cubicBezTo>
                    <a:pt x="15" y="206"/>
                    <a:pt x="13" y="208"/>
                    <a:pt x="11" y="209"/>
                  </a:cubicBezTo>
                  <a:cubicBezTo>
                    <a:pt x="9" y="212"/>
                    <a:pt x="6" y="214"/>
                    <a:pt x="4" y="216"/>
                  </a:cubicBezTo>
                  <a:cubicBezTo>
                    <a:pt x="0" y="218"/>
                    <a:pt x="0" y="219"/>
                    <a:pt x="2" y="220"/>
                  </a:cubicBezTo>
                  <a:cubicBezTo>
                    <a:pt x="4" y="221"/>
                    <a:pt x="7" y="223"/>
                    <a:pt x="9" y="224"/>
                  </a:cubicBezTo>
                  <a:cubicBezTo>
                    <a:pt x="14" y="227"/>
                    <a:pt x="19" y="231"/>
                    <a:pt x="24" y="235"/>
                  </a:cubicBezTo>
                  <a:cubicBezTo>
                    <a:pt x="25" y="236"/>
                    <a:pt x="25" y="236"/>
                    <a:pt x="26" y="236"/>
                  </a:cubicBezTo>
                  <a:cubicBezTo>
                    <a:pt x="26" y="236"/>
                    <a:pt x="26" y="236"/>
                    <a:pt x="26" y="236"/>
                  </a:cubicBezTo>
                  <a:cubicBezTo>
                    <a:pt x="27" y="236"/>
                    <a:pt x="27" y="236"/>
                    <a:pt x="27" y="236"/>
                  </a:cubicBezTo>
                  <a:cubicBezTo>
                    <a:pt x="28" y="235"/>
                    <a:pt x="28" y="235"/>
                    <a:pt x="28" y="235"/>
                  </a:cubicBezTo>
                  <a:cubicBezTo>
                    <a:pt x="29" y="235"/>
                    <a:pt x="29" y="235"/>
                    <a:pt x="29" y="235"/>
                  </a:cubicBezTo>
                  <a:cubicBezTo>
                    <a:pt x="35" y="230"/>
                    <a:pt x="41" y="225"/>
                    <a:pt x="47" y="220"/>
                  </a:cubicBezTo>
                  <a:cubicBezTo>
                    <a:pt x="47" y="220"/>
                    <a:pt x="47" y="220"/>
                    <a:pt x="47" y="220"/>
                  </a:cubicBezTo>
                  <a:cubicBezTo>
                    <a:pt x="48" y="219"/>
                    <a:pt x="49" y="218"/>
                    <a:pt x="50" y="218"/>
                  </a:cubicBezTo>
                  <a:cubicBezTo>
                    <a:pt x="56" y="212"/>
                    <a:pt x="62" y="205"/>
                    <a:pt x="68" y="199"/>
                  </a:cubicBezTo>
                  <a:cubicBezTo>
                    <a:pt x="69" y="198"/>
                    <a:pt x="70" y="197"/>
                    <a:pt x="71" y="196"/>
                  </a:cubicBezTo>
                  <a:cubicBezTo>
                    <a:pt x="72" y="194"/>
                    <a:pt x="73" y="193"/>
                    <a:pt x="74" y="192"/>
                  </a:cubicBezTo>
                  <a:cubicBezTo>
                    <a:pt x="76" y="188"/>
                    <a:pt x="79" y="185"/>
                    <a:pt x="81" y="181"/>
                  </a:cubicBezTo>
                  <a:cubicBezTo>
                    <a:pt x="84" y="177"/>
                    <a:pt x="86" y="174"/>
                    <a:pt x="88" y="170"/>
                  </a:cubicBezTo>
                  <a:cubicBezTo>
                    <a:pt x="88" y="170"/>
                    <a:pt x="89" y="170"/>
                    <a:pt x="89" y="169"/>
                  </a:cubicBezTo>
                  <a:cubicBezTo>
                    <a:pt x="89" y="168"/>
                    <a:pt x="89" y="167"/>
                    <a:pt x="89" y="166"/>
                  </a:cubicBezTo>
                  <a:cubicBezTo>
                    <a:pt x="89" y="162"/>
                    <a:pt x="88" y="159"/>
                    <a:pt x="86" y="157"/>
                  </a:cubicBezTo>
                  <a:cubicBezTo>
                    <a:pt x="85" y="154"/>
                    <a:pt x="83" y="152"/>
                    <a:pt x="81" y="149"/>
                  </a:cubicBezTo>
                  <a:cubicBezTo>
                    <a:pt x="79" y="148"/>
                    <a:pt x="77" y="146"/>
                    <a:pt x="75" y="145"/>
                  </a:cubicBezTo>
                  <a:cubicBezTo>
                    <a:pt x="75" y="144"/>
                    <a:pt x="75" y="144"/>
                    <a:pt x="74" y="144"/>
                  </a:cubicBezTo>
                  <a:cubicBezTo>
                    <a:pt x="73" y="144"/>
                    <a:pt x="71" y="143"/>
                    <a:pt x="69" y="143"/>
                  </a:cubicBezTo>
                  <a:cubicBezTo>
                    <a:pt x="69" y="143"/>
                    <a:pt x="69" y="143"/>
                    <a:pt x="68" y="143"/>
                  </a:cubicBezTo>
                  <a:cubicBezTo>
                    <a:pt x="65" y="143"/>
                    <a:pt x="62" y="144"/>
                    <a:pt x="61" y="146"/>
                  </a:cubicBezTo>
                  <a:cubicBezTo>
                    <a:pt x="60" y="147"/>
                    <a:pt x="60" y="148"/>
                    <a:pt x="59" y="149"/>
                  </a:cubicBezTo>
                  <a:cubicBezTo>
                    <a:pt x="59" y="152"/>
                    <a:pt x="59" y="154"/>
                    <a:pt x="60" y="156"/>
                  </a:cubicBezTo>
                  <a:cubicBezTo>
                    <a:pt x="61" y="157"/>
                    <a:pt x="62" y="158"/>
                    <a:pt x="63" y="159"/>
                  </a:cubicBezTo>
                  <a:cubicBezTo>
                    <a:pt x="63" y="160"/>
                    <a:pt x="64" y="160"/>
                    <a:pt x="65" y="160"/>
                  </a:cubicBezTo>
                  <a:cubicBezTo>
                    <a:pt x="65" y="160"/>
                    <a:pt x="65" y="160"/>
                    <a:pt x="65" y="160"/>
                  </a:cubicBezTo>
                  <a:cubicBezTo>
                    <a:pt x="66" y="160"/>
                    <a:pt x="67" y="160"/>
                    <a:pt x="68" y="159"/>
                  </a:cubicBezTo>
                  <a:cubicBezTo>
                    <a:pt x="68" y="159"/>
                    <a:pt x="69" y="159"/>
                    <a:pt x="69" y="158"/>
                  </a:cubicBezTo>
                  <a:cubicBezTo>
                    <a:pt x="69" y="158"/>
                    <a:pt x="70" y="158"/>
                    <a:pt x="70" y="157"/>
                  </a:cubicBezTo>
                  <a:cubicBezTo>
                    <a:pt x="70" y="157"/>
                    <a:pt x="70" y="157"/>
                    <a:pt x="70" y="157"/>
                  </a:cubicBezTo>
                  <a:cubicBezTo>
                    <a:pt x="70" y="157"/>
                    <a:pt x="70" y="157"/>
                    <a:pt x="70" y="157"/>
                  </a:cubicBezTo>
                  <a:cubicBezTo>
                    <a:pt x="70" y="157"/>
                    <a:pt x="71" y="157"/>
                    <a:pt x="71" y="156"/>
                  </a:cubicBezTo>
                  <a:cubicBezTo>
                    <a:pt x="72" y="156"/>
                    <a:pt x="72" y="156"/>
                    <a:pt x="73" y="156"/>
                  </a:cubicBezTo>
                  <a:cubicBezTo>
                    <a:pt x="73" y="156"/>
                    <a:pt x="73" y="156"/>
                    <a:pt x="73" y="156"/>
                  </a:cubicBezTo>
                  <a:cubicBezTo>
                    <a:pt x="74" y="156"/>
                    <a:pt x="74" y="156"/>
                    <a:pt x="74" y="156"/>
                  </a:cubicBezTo>
                  <a:cubicBezTo>
                    <a:pt x="74" y="156"/>
                    <a:pt x="74" y="156"/>
                    <a:pt x="74" y="157"/>
                  </a:cubicBezTo>
                  <a:cubicBezTo>
                    <a:pt x="75" y="157"/>
                    <a:pt x="75" y="157"/>
                    <a:pt x="75" y="158"/>
                  </a:cubicBezTo>
                  <a:cubicBezTo>
                    <a:pt x="75" y="158"/>
                    <a:pt x="75" y="158"/>
                    <a:pt x="75" y="159"/>
                  </a:cubicBezTo>
                  <a:cubicBezTo>
                    <a:pt x="75" y="159"/>
                    <a:pt x="74" y="160"/>
                    <a:pt x="74" y="161"/>
                  </a:cubicBezTo>
                  <a:cubicBezTo>
                    <a:pt x="72" y="163"/>
                    <a:pt x="71" y="164"/>
                    <a:pt x="68" y="165"/>
                  </a:cubicBezTo>
                  <a:cubicBezTo>
                    <a:pt x="67" y="165"/>
                    <a:pt x="66" y="165"/>
                    <a:pt x="65" y="165"/>
                  </a:cubicBezTo>
                  <a:cubicBezTo>
                    <a:pt x="63" y="165"/>
                    <a:pt x="61" y="165"/>
                    <a:pt x="60" y="164"/>
                  </a:cubicBezTo>
                  <a:cubicBezTo>
                    <a:pt x="59" y="164"/>
                    <a:pt x="59" y="163"/>
                    <a:pt x="59" y="163"/>
                  </a:cubicBezTo>
                  <a:cubicBezTo>
                    <a:pt x="58" y="163"/>
                    <a:pt x="57" y="162"/>
                    <a:pt x="56" y="161"/>
                  </a:cubicBezTo>
                  <a:cubicBezTo>
                    <a:pt x="53" y="158"/>
                    <a:pt x="52" y="152"/>
                    <a:pt x="54" y="147"/>
                  </a:cubicBezTo>
                  <a:cubicBezTo>
                    <a:pt x="54" y="146"/>
                    <a:pt x="55" y="145"/>
                    <a:pt x="56" y="144"/>
                  </a:cubicBezTo>
                  <a:cubicBezTo>
                    <a:pt x="56" y="143"/>
                    <a:pt x="57" y="142"/>
                    <a:pt x="57" y="142"/>
                  </a:cubicBezTo>
                  <a:cubicBezTo>
                    <a:pt x="59" y="140"/>
                    <a:pt x="61" y="139"/>
                    <a:pt x="64" y="139"/>
                  </a:cubicBezTo>
                  <a:cubicBezTo>
                    <a:pt x="64" y="138"/>
                    <a:pt x="65" y="138"/>
                    <a:pt x="66" y="138"/>
                  </a:cubicBezTo>
                  <a:cubicBezTo>
                    <a:pt x="66" y="138"/>
                    <a:pt x="67" y="138"/>
                    <a:pt x="68" y="138"/>
                  </a:cubicBezTo>
                  <a:cubicBezTo>
                    <a:pt x="68" y="138"/>
                    <a:pt x="68" y="138"/>
                    <a:pt x="68" y="138"/>
                  </a:cubicBezTo>
                  <a:cubicBezTo>
                    <a:pt x="70" y="138"/>
                    <a:pt x="73" y="139"/>
                    <a:pt x="75" y="139"/>
                  </a:cubicBezTo>
                  <a:cubicBezTo>
                    <a:pt x="76" y="140"/>
                    <a:pt x="78" y="141"/>
                    <a:pt x="79" y="142"/>
                  </a:cubicBezTo>
                  <a:cubicBezTo>
                    <a:pt x="80" y="142"/>
                    <a:pt x="80" y="142"/>
                    <a:pt x="80" y="142"/>
                  </a:cubicBezTo>
                  <a:cubicBezTo>
                    <a:pt x="83" y="144"/>
                    <a:pt x="85" y="146"/>
                    <a:pt x="87" y="149"/>
                  </a:cubicBezTo>
                  <a:cubicBezTo>
                    <a:pt x="89" y="151"/>
                    <a:pt x="90" y="153"/>
                    <a:pt x="91" y="155"/>
                  </a:cubicBezTo>
                  <a:cubicBezTo>
                    <a:pt x="91" y="155"/>
                    <a:pt x="91" y="156"/>
                    <a:pt x="91" y="156"/>
                  </a:cubicBezTo>
                  <a:cubicBezTo>
                    <a:pt x="92" y="157"/>
                    <a:pt x="92" y="158"/>
                    <a:pt x="92" y="159"/>
                  </a:cubicBezTo>
                  <a:cubicBezTo>
                    <a:pt x="93" y="159"/>
                    <a:pt x="93" y="159"/>
                    <a:pt x="93" y="159"/>
                  </a:cubicBezTo>
                  <a:cubicBezTo>
                    <a:pt x="93" y="159"/>
                    <a:pt x="93" y="159"/>
                    <a:pt x="93" y="159"/>
                  </a:cubicBezTo>
                  <a:cubicBezTo>
                    <a:pt x="94" y="159"/>
                    <a:pt x="94" y="159"/>
                    <a:pt x="94" y="159"/>
                  </a:cubicBezTo>
                  <a:cubicBezTo>
                    <a:pt x="94" y="158"/>
                    <a:pt x="95" y="157"/>
                    <a:pt x="95" y="156"/>
                  </a:cubicBezTo>
                  <a:cubicBezTo>
                    <a:pt x="95" y="156"/>
                    <a:pt x="96" y="155"/>
                    <a:pt x="96" y="154"/>
                  </a:cubicBezTo>
                  <a:cubicBezTo>
                    <a:pt x="98" y="149"/>
                    <a:pt x="100" y="144"/>
                    <a:pt x="101" y="139"/>
                  </a:cubicBezTo>
                  <a:cubicBezTo>
                    <a:pt x="101" y="139"/>
                    <a:pt x="101" y="139"/>
                    <a:pt x="101" y="139"/>
                  </a:cubicBezTo>
                  <a:cubicBezTo>
                    <a:pt x="101" y="139"/>
                    <a:pt x="101" y="139"/>
                    <a:pt x="101" y="139"/>
                  </a:cubicBezTo>
                  <a:cubicBezTo>
                    <a:pt x="101" y="139"/>
                    <a:pt x="101" y="139"/>
                    <a:pt x="101" y="138"/>
                  </a:cubicBezTo>
                  <a:cubicBezTo>
                    <a:pt x="102" y="134"/>
                    <a:pt x="103" y="130"/>
                    <a:pt x="104" y="126"/>
                  </a:cubicBezTo>
                  <a:cubicBezTo>
                    <a:pt x="104" y="126"/>
                    <a:pt x="104" y="126"/>
                    <a:pt x="104" y="126"/>
                  </a:cubicBezTo>
                  <a:cubicBezTo>
                    <a:pt x="104" y="126"/>
                    <a:pt x="104" y="126"/>
                    <a:pt x="104" y="126"/>
                  </a:cubicBezTo>
                  <a:cubicBezTo>
                    <a:pt x="105" y="121"/>
                    <a:pt x="105" y="116"/>
                    <a:pt x="105" y="111"/>
                  </a:cubicBezTo>
                  <a:cubicBezTo>
                    <a:pt x="105" y="111"/>
                    <a:pt x="105" y="111"/>
                    <a:pt x="105" y="111"/>
                  </a:cubicBezTo>
                  <a:cubicBezTo>
                    <a:pt x="105" y="111"/>
                    <a:pt x="105" y="111"/>
                    <a:pt x="105" y="111"/>
                  </a:cubicBezTo>
                  <a:cubicBezTo>
                    <a:pt x="106" y="110"/>
                    <a:pt x="106" y="109"/>
                    <a:pt x="106" y="107"/>
                  </a:cubicBezTo>
                  <a:cubicBezTo>
                    <a:pt x="106" y="107"/>
                    <a:pt x="106" y="107"/>
                    <a:pt x="106" y="107"/>
                  </a:cubicBezTo>
                  <a:cubicBezTo>
                    <a:pt x="106" y="107"/>
                    <a:pt x="106" y="107"/>
                    <a:pt x="106" y="107"/>
                  </a:cubicBezTo>
                  <a:cubicBezTo>
                    <a:pt x="106" y="106"/>
                    <a:pt x="106" y="104"/>
                    <a:pt x="106" y="103"/>
                  </a:cubicBezTo>
                  <a:cubicBezTo>
                    <a:pt x="105" y="102"/>
                    <a:pt x="105" y="101"/>
                    <a:pt x="105" y="99"/>
                  </a:cubicBezTo>
                  <a:cubicBezTo>
                    <a:pt x="105" y="95"/>
                    <a:pt x="104" y="90"/>
                    <a:pt x="103" y="85"/>
                  </a:cubicBezTo>
                  <a:cubicBezTo>
                    <a:pt x="103" y="83"/>
                    <a:pt x="102" y="80"/>
                    <a:pt x="101" y="77"/>
                  </a:cubicBezTo>
                  <a:cubicBezTo>
                    <a:pt x="101" y="75"/>
                    <a:pt x="100" y="72"/>
                    <a:pt x="99" y="70"/>
                  </a:cubicBezTo>
                  <a:cubicBezTo>
                    <a:pt x="99" y="69"/>
                    <a:pt x="99" y="68"/>
                    <a:pt x="98" y="68"/>
                  </a:cubicBezTo>
                  <a:cubicBezTo>
                    <a:pt x="97" y="65"/>
                    <a:pt x="96" y="62"/>
                    <a:pt x="95" y="60"/>
                  </a:cubicBezTo>
                  <a:cubicBezTo>
                    <a:pt x="94" y="57"/>
                    <a:pt x="93" y="55"/>
                    <a:pt x="92" y="53"/>
                  </a:cubicBezTo>
                  <a:cubicBezTo>
                    <a:pt x="91" y="52"/>
                    <a:pt x="91" y="52"/>
                    <a:pt x="91" y="51"/>
                  </a:cubicBezTo>
                  <a:cubicBezTo>
                    <a:pt x="86" y="43"/>
                    <a:pt x="80" y="35"/>
                    <a:pt x="73" y="28"/>
                  </a:cubicBezTo>
                  <a:cubicBezTo>
                    <a:pt x="70" y="23"/>
                    <a:pt x="66" y="20"/>
                    <a:pt x="61" y="16"/>
                  </a:cubicBezTo>
                  <a:cubicBezTo>
                    <a:pt x="59" y="14"/>
                    <a:pt x="57" y="12"/>
                    <a:pt x="55" y="10"/>
                  </a:cubicBezTo>
                  <a:cubicBezTo>
                    <a:pt x="52" y="8"/>
                    <a:pt x="49" y="6"/>
                    <a:pt x="46" y="4"/>
                  </a:cubicBezTo>
                  <a:cubicBezTo>
                    <a:pt x="44" y="3"/>
                    <a:pt x="42" y="2"/>
                    <a:pt x="41" y="1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40" y="0"/>
                    <a:pt x="39" y="0"/>
                    <a:pt x="39" y="0"/>
                  </a:cubicBezTo>
                </a:path>
              </a:pathLst>
            </a:custGeom>
            <a:solidFill>
              <a:srgbClr val="8B0D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13" name="Freeform 407"/>
            <p:cNvSpPr>
              <a:spLocks/>
            </p:cNvSpPr>
            <p:nvPr/>
          </p:nvSpPr>
          <p:spPr bwMode="auto">
            <a:xfrm>
              <a:off x="1408113" y="3114675"/>
              <a:ext cx="3175" cy="7938"/>
            </a:xfrm>
            <a:custGeom>
              <a:avLst/>
              <a:gdLst>
                <a:gd name="T0" fmla="*/ 0 w 1"/>
                <a:gd name="T1" fmla="*/ 0 h 2"/>
                <a:gd name="T2" fmla="*/ 0 w 1"/>
                <a:gd name="T3" fmla="*/ 1 h 2"/>
                <a:gd name="T4" fmla="*/ 1 w 1"/>
                <a:gd name="T5" fmla="*/ 2 h 2"/>
                <a:gd name="T6" fmla="*/ 1 w 1"/>
                <a:gd name="T7" fmla="*/ 1 h 2"/>
                <a:gd name="T8" fmla="*/ 0 w 1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0" y="0"/>
                  </a:cubicBezTo>
                </a:path>
              </a:pathLst>
            </a:custGeom>
            <a:solidFill>
              <a:srgbClr val="880A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14" name="Freeform 408"/>
            <p:cNvSpPr>
              <a:spLocks noEditPoints="1"/>
            </p:cNvSpPr>
            <p:nvPr/>
          </p:nvSpPr>
          <p:spPr bwMode="auto">
            <a:xfrm>
              <a:off x="1081088" y="3679825"/>
              <a:ext cx="176212" cy="850900"/>
            </a:xfrm>
            <a:custGeom>
              <a:avLst/>
              <a:gdLst>
                <a:gd name="T0" fmla="*/ 39 w 47"/>
                <a:gd name="T1" fmla="*/ 226 h 226"/>
                <a:gd name="T2" fmla="*/ 44 w 47"/>
                <a:gd name="T3" fmla="*/ 226 h 226"/>
                <a:gd name="T4" fmla="*/ 40 w 47"/>
                <a:gd name="T5" fmla="*/ 226 h 226"/>
                <a:gd name="T6" fmla="*/ 39 w 47"/>
                <a:gd name="T7" fmla="*/ 225 h 226"/>
                <a:gd name="T8" fmla="*/ 39 w 47"/>
                <a:gd name="T9" fmla="*/ 225 h 226"/>
                <a:gd name="T10" fmla="*/ 47 w 47"/>
                <a:gd name="T11" fmla="*/ 221 h 226"/>
                <a:gd name="T12" fmla="*/ 46 w 47"/>
                <a:gd name="T13" fmla="*/ 216 h 226"/>
                <a:gd name="T14" fmla="*/ 47 w 47"/>
                <a:gd name="T15" fmla="*/ 221 h 226"/>
                <a:gd name="T16" fmla="*/ 46 w 47"/>
                <a:gd name="T17" fmla="*/ 216 h 226"/>
                <a:gd name="T18" fmla="*/ 27 w 47"/>
                <a:gd name="T19" fmla="*/ 216 h 226"/>
                <a:gd name="T20" fmla="*/ 27 w 47"/>
                <a:gd name="T21" fmla="*/ 216 h 226"/>
                <a:gd name="T22" fmla="*/ 18 w 47"/>
                <a:gd name="T23" fmla="*/ 200 h 226"/>
                <a:gd name="T24" fmla="*/ 21 w 47"/>
                <a:gd name="T25" fmla="*/ 207 h 226"/>
                <a:gd name="T26" fmla="*/ 38 w 47"/>
                <a:gd name="T27" fmla="*/ 191 h 226"/>
                <a:gd name="T28" fmla="*/ 39 w 47"/>
                <a:gd name="T29" fmla="*/ 194 h 226"/>
                <a:gd name="T30" fmla="*/ 12 w 47"/>
                <a:gd name="T31" fmla="*/ 184 h 226"/>
                <a:gd name="T32" fmla="*/ 14 w 47"/>
                <a:gd name="T33" fmla="*/ 193 h 226"/>
                <a:gd name="T34" fmla="*/ 12 w 47"/>
                <a:gd name="T35" fmla="*/ 184 h 226"/>
                <a:gd name="T36" fmla="*/ 11 w 47"/>
                <a:gd name="T37" fmla="*/ 177 h 226"/>
                <a:gd name="T38" fmla="*/ 10 w 47"/>
                <a:gd name="T39" fmla="*/ 160 h 226"/>
                <a:gd name="T40" fmla="*/ 10 w 47"/>
                <a:gd name="T41" fmla="*/ 163 h 226"/>
                <a:gd name="T42" fmla="*/ 12 w 47"/>
                <a:gd name="T43" fmla="*/ 140 h 226"/>
                <a:gd name="T44" fmla="*/ 12 w 47"/>
                <a:gd name="T45" fmla="*/ 140 h 226"/>
                <a:gd name="T46" fmla="*/ 12 w 47"/>
                <a:gd name="T47" fmla="*/ 140 h 226"/>
                <a:gd name="T48" fmla="*/ 8 w 47"/>
                <a:gd name="T49" fmla="*/ 126 h 226"/>
                <a:gd name="T50" fmla="*/ 8 w 47"/>
                <a:gd name="T51" fmla="*/ 128 h 226"/>
                <a:gd name="T52" fmla="*/ 30 w 47"/>
                <a:gd name="T53" fmla="*/ 118 h 226"/>
                <a:gd name="T54" fmla="*/ 29 w 47"/>
                <a:gd name="T55" fmla="*/ 144 h 226"/>
                <a:gd name="T56" fmla="*/ 29 w 47"/>
                <a:gd name="T57" fmla="*/ 139 h 226"/>
                <a:gd name="T58" fmla="*/ 30 w 47"/>
                <a:gd name="T59" fmla="*/ 118 h 226"/>
                <a:gd name="T60" fmla="*/ 0 w 47"/>
                <a:gd name="T61" fmla="*/ 112 h 226"/>
                <a:gd name="T62" fmla="*/ 19 w 47"/>
                <a:gd name="T63" fmla="*/ 105 h 226"/>
                <a:gd name="T64" fmla="*/ 19 w 47"/>
                <a:gd name="T65" fmla="*/ 105 h 226"/>
                <a:gd name="T66" fmla="*/ 19 w 47"/>
                <a:gd name="T67" fmla="*/ 105 h 226"/>
                <a:gd name="T68" fmla="*/ 39 w 47"/>
                <a:gd name="T69" fmla="*/ 66 h 226"/>
                <a:gd name="T70" fmla="*/ 33 w 47"/>
                <a:gd name="T71" fmla="*/ 96 h 226"/>
                <a:gd name="T72" fmla="*/ 39 w 47"/>
                <a:gd name="T73" fmla="*/ 66 h 226"/>
                <a:gd name="T74" fmla="*/ 0 w 47"/>
                <a:gd name="T75" fmla="*/ 63 h 226"/>
                <a:gd name="T76" fmla="*/ 0 w 47"/>
                <a:gd name="T77" fmla="*/ 69 h 226"/>
                <a:gd name="T78" fmla="*/ 0 w 47"/>
                <a:gd name="T79" fmla="*/ 63 h 226"/>
                <a:gd name="T80" fmla="*/ 27 w 47"/>
                <a:gd name="T81" fmla="*/ 59 h 226"/>
                <a:gd name="T82" fmla="*/ 27 w 47"/>
                <a:gd name="T83" fmla="*/ 59 h 226"/>
                <a:gd name="T84" fmla="*/ 27 w 47"/>
                <a:gd name="T85" fmla="*/ 59 h 226"/>
                <a:gd name="T86" fmla="*/ 21 w 47"/>
                <a:gd name="T87" fmla="*/ 71 h 226"/>
                <a:gd name="T88" fmla="*/ 28 w 47"/>
                <a:gd name="T89" fmla="*/ 52 h 226"/>
                <a:gd name="T90" fmla="*/ 28 w 47"/>
                <a:gd name="T91" fmla="*/ 52 h 226"/>
                <a:gd name="T92" fmla="*/ 19 w 47"/>
                <a:gd name="T93" fmla="*/ 26 h 226"/>
                <a:gd name="T94" fmla="*/ 21 w 47"/>
                <a:gd name="T95" fmla="*/ 33 h 226"/>
                <a:gd name="T96" fmla="*/ 20 w 47"/>
                <a:gd name="T97" fmla="*/ 21 h 226"/>
                <a:gd name="T98" fmla="*/ 28 w 47"/>
                <a:gd name="T99" fmla="*/ 52 h 226"/>
                <a:gd name="T100" fmla="*/ 20 w 47"/>
                <a:gd name="T101" fmla="*/ 21 h 226"/>
                <a:gd name="T102" fmla="*/ 16 w 47"/>
                <a:gd name="T103" fmla="*/ 16 h 226"/>
                <a:gd name="T104" fmla="*/ 17 w 47"/>
                <a:gd name="T105" fmla="*/ 18 h 226"/>
                <a:gd name="T106" fmla="*/ 17 w 47"/>
                <a:gd name="T107" fmla="*/ 16 h 226"/>
                <a:gd name="T108" fmla="*/ 17 w 47"/>
                <a:gd name="T109" fmla="*/ 16 h 226"/>
                <a:gd name="T110" fmla="*/ 17 w 47"/>
                <a:gd name="T111" fmla="*/ 16 h 226"/>
                <a:gd name="T112" fmla="*/ 4 w 47"/>
                <a:gd name="T113" fmla="*/ 4 h 226"/>
                <a:gd name="T114" fmla="*/ 8 w 47"/>
                <a:gd name="T115" fmla="*/ 3 h 226"/>
                <a:gd name="T116" fmla="*/ 20 w 47"/>
                <a:gd name="T117" fmla="*/ 3 h 226"/>
                <a:gd name="T118" fmla="*/ 14 w 47"/>
                <a:gd name="T119" fmla="*/ 0 h 226"/>
                <a:gd name="T120" fmla="*/ 14 w 47"/>
                <a:gd name="T121" fmla="*/ 0 h 226"/>
                <a:gd name="T122" fmla="*/ 16 w 47"/>
                <a:gd name="T123" fmla="*/ 0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7" h="226">
                  <a:moveTo>
                    <a:pt x="39" y="225"/>
                  </a:moveTo>
                  <a:cubicBezTo>
                    <a:pt x="39" y="225"/>
                    <a:pt x="39" y="225"/>
                    <a:pt x="39" y="226"/>
                  </a:cubicBezTo>
                  <a:cubicBezTo>
                    <a:pt x="41" y="226"/>
                    <a:pt x="41" y="226"/>
                    <a:pt x="42" y="226"/>
                  </a:cubicBezTo>
                  <a:cubicBezTo>
                    <a:pt x="43" y="226"/>
                    <a:pt x="43" y="226"/>
                    <a:pt x="44" y="226"/>
                  </a:cubicBezTo>
                  <a:cubicBezTo>
                    <a:pt x="43" y="226"/>
                    <a:pt x="43" y="226"/>
                    <a:pt x="42" y="226"/>
                  </a:cubicBezTo>
                  <a:cubicBezTo>
                    <a:pt x="41" y="226"/>
                    <a:pt x="41" y="226"/>
                    <a:pt x="40" y="226"/>
                  </a:cubicBezTo>
                  <a:cubicBezTo>
                    <a:pt x="39" y="225"/>
                    <a:pt x="39" y="225"/>
                    <a:pt x="39" y="225"/>
                  </a:cubicBezTo>
                  <a:moveTo>
                    <a:pt x="39" y="225"/>
                  </a:moveTo>
                  <a:cubicBezTo>
                    <a:pt x="39" y="225"/>
                    <a:pt x="39" y="225"/>
                    <a:pt x="39" y="225"/>
                  </a:cubicBezTo>
                  <a:cubicBezTo>
                    <a:pt x="39" y="225"/>
                    <a:pt x="39" y="225"/>
                    <a:pt x="39" y="225"/>
                  </a:cubicBezTo>
                  <a:moveTo>
                    <a:pt x="47" y="221"/>
                  </a:moveTo>
                  <a:cubicBezTo>
                    <a:pt x="47" y="221"/>
                    <a:pt x="47" y="221"/>
                    <a:pt x="47" y="221"/>
                  </a:cubicBezTo>
                  <a:cubicBezTo>
                    <a:pt x="47" y="221"/>
                    <a:pt x="47" y="221"/>
                    <a:pt x="47" y="221"/>
                  </a:cubicBezTo>
                  <a:moveTo>
                    <a:pt x="46" y="216"/>
                  </a:moveTo>
                  <a:cubicBezTo>
                    <a:pt x="47" y="217"/>
                    <a:pt x="47" y="218"/>
                    <a:pt x="47" y="219"/>
                  </a:cubicBezTo>
                  <a:cubicBezTo>
                    <a:pt x="47" y="220"/>
                    <a:pt x="47" y="221"/>
                    <a:pt x="47" y="221"/>
                  </a:cubicBezTo>
                  <a:cubicBezTo>
                    <a:pt x="47" y="221"/>
                    <a:pt x="47" y="220"/>
                    <a:pt x="47" y="219"/>
                  </a:cubicBezTo>
                  <a:cubicBezTo>
                    <a:pt x="47" y="218"/>
                    <a:pt x="47" y="217"/>
                    <a:pt x="46" y="216"/>
                  </a:cubicBezTo>
                  <a:moveTo>
                    <a:pt x="25" y="213"/>
                  </a:moveTo>
                  <a:cubicBezTo>
                    <a:pt x="26" y="214"/>
                    <a:pt x="26" y="215"/>
                    <a:pt x="27" y="216"/>
                  </a:cubicBezTo>
                  <a:cubicBezTo>
                    <a:pt x="28" y="217"/>
                    <a:pt x="28" y="217"/>
                    <a:pt x="28" y="217"/>
                  </a:cubicBezTo>
                  <a:cubicBezTo>
                    <a:pt x="28" y="217"/>
                    <a:pt x="28" y="217"/>
                    <a:pt x="27" y="216"/>
                  </a:cubicBezTo>
                  <a:cubicBezTo>
                    <a:pt x="26" y="215"/>
                    <a:pt x="26" y="214"/>
                    <a:pt x="25" y="213"/>
                  </a:cubicBezTo>
                  <a:moveTo>
                    <a:pt x="18" y="200"/>
                  </a:moveTo>
                  <a:cubicBezTo>
                    <a:pt x="19" y="202"/>
                    <a:pt x="20" y="204"/>
                    <a:pt x="21" y="206"/>
                  </a:cubicBezTo>
                  <a:cubicBezTo>
                    <a:pt x="21" y="207"/>
                    <a:pt x="21" y="207"/>
                    <a:pt x="21" y="207"/>
                  </a:cubicBezTo>
                  <a:cubicBezTo>
                    <a:pt x="20" y="205"/>
                    <a:pt x="19" y="202"/>
                    <a:pt x="18" y="200"/>
                  </a:cubicBezTo>
                  <a:moveTo>
                    <a:pt x="38" y="191"/>
                  </a:moveTo>
                  <a:cubicBezTo>
                    <a:pt x="39" y="196"/>
                    <a:pt x="41" y="200"/>
                    <a:pt x="43" y="205"/>
                  </a:cubicBezTo>
                  <a:cubicBezTo>
                    <a:pt x="41" y="201"/>
                    <a:pt x="40" y="197"/>
                    <a:pt x="39" y="194"/>
                  </a:cubicBezTo>
                  <a:cubicBezTo>
                    <a:pt x="39" y="193"/>
                    <a:pt x="38" y="192"/>
                    <a:pt x="38" y="191"/>
                  </a:cubicBezTo>
                  <a:moveTo>
                    <a:pt x="12" y="184"/>
                  </a:moveTo>
                  <a:cubicBezTo>
                    <a:pt x="12" y="186"/>
                    <a:pt x="13" y="189"/>
                    <a:pt x="14" y="192"/>
                  </a:cubicBezTo>
                  <a:cubicBezTo>
                    <a:pt x="14" y="192"/>
                    <a:pt x="14" y="192"/>
                    <a:pt x="14" y="193"/>
                  </a:cubicBezTo>
                  <a:cubicBezTo>
                    <a:pt x="14" y="192"/>
                    <a:pt x="14" y="192"/>
                    <a:pt x="14" y="192"/>
                  </a:cubicBezTo>
                  <a:cubicBezTo>
                    <a:pt x="13" y="189"/>
                    <a:pt x="12" y="186"/>
                    <a:pt x="12" y="184"/>
                  </a:cubicBezTo>
                  <a:moveTo>
                    <a:pt x="10" y="163"/>
                  </a:moveTo>
                  <a:cubicBezTo>
                    <a:pt x="10" y="168"/>
                    <a:pt x="10" y="172"/>
                    <a:pt x="11" y="177"/>
                  </a:cubicBezTo>
                  <a:cubicBezTo>
                    <a:pt x="10" y="172"/>
                    <a:pt x="10" y="168"/>
                    <a:pt x="10" y="163"/>
                  </a:cubicBezTo>
                  <a:moveTo>
                    <a:pt x="10" y="160"/>
                  </a:moveTo>
                  <a:cubicBezTo>
                    <a:pt x="10" y="161"/>
                    <a:pt x="10" y="162"/>
                    <a:pt x="10" y="163"/>
                  </a:cubicBezTo>
                  <a:cubicBezTo>
                    <a:pt x="10" y="163"/>
                    <a:pt x="10" y="163"/>
                    <a:pt x="10" y="163"/>
                  </a:cubicBezTo>
                  <a:cubicBezTo>
                    <a:pt x="10" y="162"/>
                    <a:pt x="10" y="161"/>
                    <a:pt x="10" y="160"/>
                  </a:cubicBezTo>
                  <a:moveTo>
                    <a:pt x="12" y="140"/>
                  </a:moveTo>
                  <a:cubicBezTo>
                    <a:pt x="11" y="146"/>
                    <a:pt x="10" y="151"/>
                    <a:pt x="10" y="157"/>
                  </a:cubicBezTo>
                  <a:cubicBezTo>
                    <a:pt x="10" y="151"/>
                    <a:pt x="11" y="146"/>
                    <a:pt x="12" y="140"/>
                  </a:cubicBezTo>
                  <a:moveTo>
                    <a:pt x="12" y="140"/>
                  </a:moveTo>
                  <a:cubicBezTo>
                    <a:pt x="12" y="140"/>
                    <a:pt x="12" y="140"/>
                    <a:pt x="12" y="140"/>
                  </a:cubicBezTo>
                  <a:cubicBezTo>
                    <a:pt x="12" y="140"/>
                    <a:pt x="12" y="140"/>
                    <a:pt x="12" y="140"/>
                  </a:cubicBezTo>
                  <a:moveTo>
                    <a:pt x="8" y="126"/>
                  </a:moveTo>
                  <a:cubicBezTo>
                    <a:pt x="8" y="127"/>
                    <a:pt x="7" y="128"/>
                    <a:pt x="7" y="130"/>
                  </a:cubicBezTo>
                  <a:cubicBezTo>
                    <a:pt x="7" y="129"/>
                    <a:pt x="7" y="129"/>
                    <a:pt x="8" y="128"/>
                  </a:cubicBezTo>
                  <a:cubicBezTo>
                    <a:pt x="8" y="128"/>
                    <a:pt x="8" y="127"/>
                    <a:pt x="8" y="126"/>
                  </a:cubicBezTo>
                  <a:moveTo>
                    <a:pt x="30" y="118"/>
                  </a:moveTo>
                  <a:cubicBezTo>
                    <a:pt x="30" y="118"/>
                    <a:pt x="30" y="118"/>
                    <a:pt x="29" y="119"/>
                  </a:cubicBezTo>
                  <a:cubicBezTo>
                    <a:pt x="28" y="127"/>
                    <a:pt x="28" y="136"/>
                    <a:pt x="29" y="144"/>
                  </a:cubicBezTo>
                  <a:cubicBezTo>
                    <a:pt x="29" y="153"/>
                    <a:pt x="30" y="161"/>
                    <a:pt x="32" y="170"/>
                  </a:cubicBezTo>
                  <a:cubicBezTo>
                    <a:pt x="30" y="160"/>
                    <a:pt x="29" y="150"/>
                    <a:pt x="29" y="139"/>
                  </a:cubicBezTo>
                  <a:cubicBezTo>
                    <a:pt x="28" y="132"/>
                    <a:pt x="29" y="125"/>
                    <a:pt x="30" y="118"/>
                  </a:cubicBezTo>
                  <a:cubicBezTo>
                    <a:pt x="30" y="118"/>
                    <a:pt x="30" y="118"/>
                    <a:pt x="30" y="118"/>
                  </a:cubicBezTo>
                  <a:moveTo>
                    <a:pt x="0" y="109"/>
                  </a:moveTo>
                  <a:cubicBezTo>
                    <a:pt x="0" y="110"/>
                    <a:pt x="0" y="111"/>
                    <a:pt x="0" y="112"/>
                  </a:cubicBezTo>
                  <a:cubicBezTo>
                    <a:pt x="0" y="111"/>
                    <a:pt x="0" y="110"/>
                    <a:pt x="0" y="109"/>
                  </a:cubicBezTo>
                  <a:moveTo>
                    <a:pt x="19" y="105"/>
                  </a:moveTo>
                  <a:cubicBezTo>
                    <a:pt x="18" y="105"/>
                    <a:pt x="18" y="105"/>
                    <a:pt x="18" y="105"/>
                  </a:cubicBezTo>
                  <a:cubicBezTo>
                    <a:pt x="18" y="105"/>
                    <a:pt x="18" y="105"/>
                    <a:pt x="19" y="105"/>
                  </a:cubicBezTo>
                  <a:moveTo>
                    <a:pt x="21" y="93"/>
                  </a:moveTo>
                  <a:cubicBezTo>
                    <a:pt x="20" y="97"/>
                    <a:pt x="19" y="101"/>
                    <a:pt x="19" y="105"/>
                  </a:cubicBezTo>
                  <a:cubicBezTo>
                    <a:pt x="19" y="101"/>
                    <a:pt x="20" y="97"/>
                    <a:pt x="21" y="93"/>
                  </a:cubicBezTo>
                  <a:moveTo>
                    <a:pt x="39" y="66"/>
                  </a:moveTo>
                  <a:cubicBezTo>
                    <a:pt x="39" y="66"/>
                    <a:pt x="39" y="66"/>
                    <a:pt x="39" y="66"/>
                  </a:cubicBezTo>
                  <a:cubicBezTo>
                    <a:pt x="38" y="76"/>
                    <a:pt x="35" y="86"/>
                    <a:pt x="33" y="96"/>
                  </a:cubicBezTo>
                  <a:cubicBezTo>
                    <a:pt x="33" y="95"/>
                    <a:pt x="33" y="95"/>
                    <a:pt x="33" y="95"/>
                  </a:cubicBezTo>
                  <a:cubicBezTo>
                    <a:pt x="35" y="85"/>
                    <a:pt x="38" y="76"/>
                    <a:pt x="39" y="66"/>
                  </a:cubicBezTo>
                  <a:cubicBezTo>
                    <a:pt x="39" y="66"/>
                    <a:pt x="39" y="66"/>
                    <a:pt x="39" y="66"/>
                  </a:cubicBezTo>
                  <a:moveTo>
                    <a:pt x="0" y="63"/>
                  </a:moveTo>
                  <a:cubicBezTo>
                    <a:pt x="0" y="64"/>
                    <a:pt x="0" y="64"/>
                    <a:pt x="0" y="65"/>
                  </a:cubicBezTo>
                  <a:cubicBezTo>
                    <a:pt x="0" y="66"/>
                    <a:pt x="0" y="68"/>
                    <a:pt x="0" y="69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0" y="67"/>
                    <a:pt x="0" y="65"/>
                    <a:pt x="0" y="63"/>
                  </a:cubicBezTo>
                  <a:moveTo>
                    <a:pt x="27" y="59"/>
                  </a:moveTo>
                  <a:cubicBezTo>
                    <a:pt x="27" y="59"/>
                    <a:pt x="27" y="59"/>
                    <a:pt x="27" y="59"/>
                  </a:cubicBezTo>
                  <a:cubicBezTo>
                    <a:pt x="27" y="59"/>
                    <a:pt x="27" y="59"/>
                    <a:pt x="27" y="59"/>
                  </a:cubicBezTo>
                  <a:moveTo>
                    <a:pt x="27" y="59"/>
                  </a:moveTo>
                  <a:cubicBezTo>
                    <a:pt x="27" y="59"/>
                    <a:pt x="27" y="59"/>
                    <a:pt x="27" y="59"/>
                  </a:cubicBezTo>
                  <a:cubicBezTo>
                    <a:pt x="27" y="59"/>
                    <a:pt x="27" y="59"/>
                    <a:pt x="27" y="59"/>
                  </a:cubicBezTo>
                  <a:moveTo>
                    <a:pt x="22" y="58"/>
                  </a:moveTo>
                  <a:cubicBezTo>
                    <a:pt x="22" y="62"/>
                    <a:pt x="21" y="66"/>
                    <a:pt x="21" y="71"/>
                  </a:cubicBezTo>
                  <a:cubicBezTo>
                    <a:pt x="21" y="66"/>
                    <a:pt x="22" y="62"/>
                    <a:pt x="22" y="58"/>
                  </a:cubicBezTo>
                  <a:moveTo>
                    <a:pt x="28" y="52"/>
                  </a:moveTo>
                  <a:cubicBezTo>
                    <a:pt x="28" y="54"/>
                    <a:pt x="27" y="56"/>
                    <a:pt x="27" y="59"/>
                  </a:cubicBezTo>
                  <a:cubicBezTo>
                    <a:pt x="27" y="56"/>
                    <a:pt x="28" y="54"/>
                    <a:pt x="28" y="52"/>
                  </a:cubicBezTo>
                  <a:cubicBezTo>
                    <a:pt x="28" y="52"/>
                    <a:pt x="28" y="52"/>
                    <a:pt x="28" y="52"/>
                  </a:cubicBezTo>
                  <a:moveTo>
                    <a:pt x="19" y="26"/>
                  </a:moveTo>
                  <a:cubicBezTo>
                    <a:pt x="19" y="27"/>
                    <a:pt x="20" y="28"/>
                    <a:pt x="20" y="28"/>
                  </a:cubicBezTo>
                  <a:cubicBezTo>
                    <a:pt x="20" y="30"/>
                    <a:pt x="21" y="31"/>
                    <a:pt x="21" y="33"/>
                  </a:cubicBezTo>
                  <a:cubicBezTo>
                    <a:pt x="21" y="31"/>
                    <a:pt x="20" y="28"/>
                    <a:pt x="19" y="26"/>
                  </a:cubicBezTo>
                  <a:moveTo>
                    <a:pt x="20" y="21"/>
                  </a:moveTo>
                  <a:cubicBezTo>
                    <a:pt x="21" y="21"/>
                    <a:pt x="21" y="22"/>
                    <a:pt x="21" y="22"/>
                  </a:cubicBezTo>
                  <a:cubicBezTo>
                    <a:pt x="26" y="32"/>
                    <a:pt x="28" y="42"/>
                    <a:pt x="28" y="52"/>
                  </a:cubicBezTo>
                  <a:cubicBezTo>
                    <a:pt x="28" y="42"/>
                    <a:pt x="26" y="32"/>
                    <a:pt x="21" y="22"/>
                  </a:cubicBezTo>
                  <a:cubicBezTo>
                    <a:pt x="21" y="22"/>
                    <a:pt x="21" y="21"/>
                    <a:pt x="20" y="21"/>
                  </a:cubicBezTo>
                  <a:moveTo>
                    <a:pt x="17" y="16"/>
                  </a:moveTo>
                  <a:cubicBezTo>
                    <a:pt x="16" y="16"/>
                    <a:pt x="16" y="16"/>
                    <a:pt x="16" y="16"/>
                  </a:cubicBezTo>
                  <a:cubicBezTo>
                    <a:pt x="16" y="17"/>
                    <a:pt x="16" y="17"/>
                    <a:pt x="17" y="18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6" y="17"/>
                    <a:pt x="16" y="17"/>
                    <a:pt x="16" y="16"/>
                  </a:cubicBezTo>
                  <a:cubicBezTo>
                    <a:pt x="17" y="16"/>
                    <a:pt x="17" y="16"/>
                    <a:pt x="17" y="16"/>
                  </a:cubicBezTo>
                  <a:moveTo>
                    <a:pt x="17" y="16"/>
                  </a:moveTo>
                  <a:cubicBezTo>
                    <a:pt x="17" y="16"/>
                    <a:pt x="17" y="16"/>
                    <a:pt x="17" y="16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7" y="16"/>
                    <a:pt x="17" y="16"/>
                    <a:pt x="17" y="16"/>
                  </a:cubicBezTo>
                  <a:moveTo>
                    <a:pt x="8" y="3"/>
                  </a:moveTo>
                  <a:cubicBezTo>
                    <a:pt x="7" y="3"/>
                    <a:pt x="5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4"/>
                    <a:pt x="6" y="3"/>
                    <a:pt x="8" y="3"/>
                  </a:cubicBezTo>
                  <a:moveTo>
                    <a:pt x="18" y="1"/>
                  </a:moveTo>
                  <a:cubicBezTo>
                    <a:pt x="19" y="2"/>
                    <a:pt x="20" y="3"/>
                    <a:pt x="20" y="3"/>
                  </a:cubicBezTo>
                  <a:cubicBezTo>
                    <a:pt x="20" y="3"/>
                    <a:pt x="19" y="2"/>
                    <a:pt x="18" y="1"/>
                  </a:cubicBezTo>
                  <a:moveTo>
                    <a:pt x="14" y="0"/>
                  </a:moveTo>
                  <a:cubicBezTo>
                    <a:pt x="14" y="0"/>
                    <a:pt x="13" y="0"/>
                    <a:pt x="13" y="0"/>
                  </a:cubicBezTo>
                  <a:cubicBezTo>
                    <a:pt x="13" y="0"/>
                    <a:pt x="14" y="0"/>
                    <a:pt x="14" y="0"/>
                  </a:cubicBezTo>
                  <a:cubicBezTo>
                    <a:pt x="15" y="0"/>
                    <a:pt x="15" y="0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5" y="0"/>
                    <a:pt x="15" y="0"/>
                    <a:pt x="14" y="0"/>
                  </a:cubicBezTo>
                </a:path>
              </a:pathLst>
            </a:custGeom>
            <a:solidFill>
              <a:srgbClr val="C297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15" name="Freeform 409"/>
            <p:cNvSpPr>
              <a:spLocks/>
            </p:cNvSpPr>
            <p:nvPr/>
          </p:nvSpPr>
          <p:spPr bwMode="auto">
            <a:xfrm>
              <a:off x="1073150" y="3679825"/>
              <a:ext cx="184150" cy="850900"/>
            </a:xfrm>
            <a:custGeom>
              <a:avLst/>
              <a:gdLst>
                <a:gd name="T0" fmla="*/ 15 w 49"/>
                <a:gd name="T1" fmla="*/ 0 h 226"/>
                <a:gd name="T2" fmla="*/ 10 w 49"/>
                <a:gd name="T3" fmla="*/ 3 h 226"/>
                <a:gd name="T4" fmla="*/ 6 w 49"/>
                <a:gd name="T5" fmla="*/ 4 h 226"/>
                <a:gd name="T6" fmla="*/ 7 w 49"/>
                <a:gd name="T7" fmla="*/ 7 h 226"/>
                <a:gd name="T8" fmla="*/ 11 w 49"/>
                <a:gd name="T9" fmla="*/ 39 h 226"/>
                <a:gd name="T10" fmla="*/ 2 w 49"/>
                <a:gd name="T11" fmla="*/ 63 h 226"/>
                <a:gd name="T12" fmla="*/ 2 w 49"/>
                <a:gd name="T13" fmla="*/ 69 h 226"/>
                <a:gd name="T14" fmla="*/ 2 w 49"/>
                <a:gd name="T15" fmla="*/ 109 h 226"/>
                <a:gd name="T16" fmla="*/ 1 w 49"/>
                <a:gd name="T17" fmla="*/ 113 h 226"/>
                <a:gd name="T18" fmla="*/ 5 w 49"/>
                <a:gd name="T19" fmla="*/ 125 h 226"/>
                <a:gd name="T20" fmla="*/ 8 w 49"/>
                <a:gd name="T21" fmla="*/ 132 h 226"/>
                <a:gd name="T22" fmla="*/ 9 w 49"/>
                <a:gd name="T23" fmla="*/ 130 h 226"/>
                <a:gd name="T24" fmla="*/ 16 w 49"/>
                <a:gd name="T25" fmla="*/ 101 h 226"/>
                <a:gd name="T26" fmla="*/ 23 w 49"/>
                <a:gd name="T27" fmla="*/ 71 h 226"/>
                <a:gd name="T28" fmla="*/ 25 w 49"/>
                <a:gd name="T29" fmla="*/ 55 h 226"/>
                <a:gd name="T30" fmla="*/ 22 w 49"/>
                <a:gd name="T31" fmla="*/ 28 h 226"/>
                <a:gd name="T32" fmla="*/ 21 w 49"/>
                <a:gd name="T33" fmla="*/ 25 h 226"/>
                <a:gd name="T34" fmla="*/ 18 w 49"/>
                <a:gd name="T35" fmla="*/ 16 h 226"/>
                <a:gd name="T36" fmla="*/ 19 w 49"/>
                <a:gd name="T37" fmla="*/ 16 h 226"/>
                <a:gd name="T38" fmla="*/ 19 w 49"/>
                <a:gd name="T39" fmla="*/ 16 h 226"/>
                <a:gd name="T40" fmla="*/ 20 w 49"/>
                <a:gd name="T41" fmla="*/ 16 h 226"/>
                <a:gd name="T42" fmla="*/ 22 w 49"/>
                <a:gd name="T43" fmla="*/ 21 h 226"/>
                <a:gd name="T44" fmla="*/ 30 w 49"/>
                <a:gd name="T45" fmla="*/ 52 h 226"/>
                <a:gd name="T46" fmla="*/ 30 w 49"/>
                <a:gd name="T47" fmla="*/ 52 h 226"/>
                <a:gd name="T48" fmla="*/ 29 w 49"/>
                <a:gd name="T49" fmla="*/ 59 h 226"/>
                <a:gd name="T50" fmla="*/ 29 w 49"/>
                <a:gd name="T51" fmla="*/ 59 h 226"/>
                <a:gd name="T52" fmla="*/ 29 w 49"/>
                <a:gd name="T53" fmla="*/ 59 h 226"/>
                <a:gd name="T54" fmla="*/ 23 w 49"/>
                <a:gd name="T55" fmla="*/ 93 h 226"/>
                <a:gd name="T56" fmla="*/ 21 w 49"/>
                <a:gd name="T57" fmla="*/ 105 h 226"/>
                <a:gd name="T58" fmla="*/ 20 w 49"/>
                <a:gd name="T59" fmla="*/ 105 h 226"/>
                <a:gd name="T60" fmla="*/ 14 w 49"/>
                <a:gd name="T61" fmla="*/ 140 h 226"/>
                <a:gd name="T62" fmla="*/ 14 w 49"/>
                <a:gd name="T63" fmla="*/ 140 h 226"/>
                <a:gd name="T64" fmla="*/ 12 w 49"/>
                <a:gd name="T65" fmla="*/ 158 h 226"/>
                <a:gd name="T66" fmla="*/ 12 w 49"/>
                <a:gd name="T67" fmla="*/ 163 h 226"/>
                <a:gd name="T68" fmla="*/ 13 w 49"/>
                <a:gd name="T69" fmla="*/ 177 h 226"/>
                <a:gd name="T70" fmla="*/ 14 w 49"/>
                <a:gd name="T71" fmla="*/ 184 h 226"/>
                <a:gd name="T72" fmla="*/ 16 w 49"/>
                <a:gd name="T73" fmla="*/ 193 h 226"/>
                <a:gd name="T74" fmla="*/ 23 w 49"/>
                <a:gd name="T75" fmla="*/ 207 h 226"/>
                <a:gd name="T76" fmla="*/ 29 w 49"/>
                <a:gd name="T77" fmla="*/ 216 h 226"/>
                <a:gd name="T78" fmla="*/ 41 w 49"/>
                <a:gd name="T79" fmla="*/ 225 h 226"/>
                <a:gd name="T80" fmla="*/ 41 w 49"/>
                <a:gd name="T81" fmla="*/ 225 h 226"/>
                <a:gd name="T82" fmla="*/ 44 w 49"/>
                <a:gd name="T83" fmla="*/ 226 h 226"/>
                <a:gd name="T84" fmla="*/ 49 w 49"/>
                <a:gd name="T85" fmla="*/ 221 h 226"/>
                <a:gd name="T86" fmla="*/ 49 w 49"/>
                <a:gd name="T87" fmla="*/ 221 h 226"/>
                <a:gd name="T88" fmla="*/ 48 w 49"/>
                <a:gd name="T89" fmla="*/ 216 h 226"/>
                <a:gd name="T90" fmla="*/ 45 w 49"/>
                <a:gd name="T91" fmla="*/ 205 h 226"/>
                <a:gd name="T92" fmla="*/ 34 w 49"/>
                <a:gd name="T93" fmla="*/ 170 h 226"/>
                <a:gd name="T94" fmla="*/ 31 w 49"/>
                <a:gd name="T95" fmla="*/ 119 h 226"/>
                <a:gd name="T96" fmla="*/ 35 w 49"/>
                <a:gd name="T97" fmla="*/ 96 h 226"/>
                <a:gd name="T98" fmla="*/ 41 w 49"/>
                <a:gd name="T99" fmla="*/ 66 h 226"/>
                <a:gd name="T100" fmla="*/ 42 w 49"/>
                <a:gd name="T101" fmla="*/ 44 h 226"/>
                <a:gd name="T102" fmla="*/ 22 w 49"/>
                <a:gd name="T103" fmla="*/ 3 h 226"/>
                <a:gd name="T104" fmla="*/ 20 w 49"/>
                <a:gd name="T105" fmla="*/ 1 h 226"/>
                <a:gd name="T106" fmla="*/ 16 w 49"/>
                <a:gd name="T107" fmla="*/ 0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9" h="226">
                  <a:moveTo>
                    <a:pt x="16" y="0"/>
                  </a:moveTo>
                  <a:cubicBezTo>
                    <a:pt x="16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3" y="1"/>
                    <a:pt x="11" y="2"/>
                    <a:pt x="10" y="3"/>
                  </a:cubicBezTo>
                  <a:cubicBezTo>
                    <a:pt x="8" y="3"/>
                    <a:pt x="7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4"/>
                    <a:pt x="5" y="5"/>
                    <a:pt x="5" y="5"/>
                  </a:cubicBezTo>
                  <a:cubicBezTo>
                    <a:pt x="6" y="6"/>
                    <a:pt x="6" y="6"/>
                    <a:pt x="7" y="7"/>
                  </a:cubicBezTo>
                  <a:cubicBezTo>
                    <a:pt x="12" y="11"/>
                    <a:pt x="14" y="16"/>
                    <a:pt x="14" y="23"/>
                  </a:cubicBezTo>
                  <a:cubicBezTo>
                    <a:pt x="13" y="28"/>
                    <a:pt x="12" y="33"/>
                    <a:pt x="11" y="39"/>
                  </a:cubicBezTo>
                  <a:cubicBezTo>
                    <a:pt x="9" y="44"/>
                    <a:pt x="7" y="49"/>
                    <a:pt x="5" y="54"/>
                  </a:cubicBezTo>
                  <a:cubicBezTo>
                    <a:pt x="3" y="57"/>
                    <a:pt x="2" y="60"/>
                    <a:pt x="2" y="63"/>
                  </a:cubicBezTo>
                  <a:cubicBezTo>
                    <a:pt x="2" y="65"/>
                    <a:pt x="2" y="67"/>
                    <a:pt x="2" y="69"/>
                  </a:cubicBezTo>
                  <a:cubicBezTo>
                    <a:pt x="2" y="69"/>
                    <a:pt x="2" y="69"/>
                    <a:pt x="2" y="69"/>
                  </a:cubicBezTo>
                  <a:cubicBezTo>
                    <a:pt x="2" y="82"/>
                    <a:pt x="2" y="95"/>
                    <a:pt x="2" y="108"/>
                  </a:cubicBezTo>
                  <a:cubicBezTo>
                    <a:pt x="2" y="109"/>
                    <a:pt x="2" y="109"/>
                    <a:pt x="2" y="109"/>
                  </a:cubicBezTo>
                  <a:cubicBezTo>
                    <a:pt x="2" y="110"/>
                    <a:pt x="2" y="111"/>
                    <a:pt x="2" y="112"/>
                  </a:cubicBezTo>
                  <a:cubicBezTo>
                    <a:pt x="2" y="112"/>
                    <a:pt x="1" y="113"/>
                    <a:pt x="1" y="113"/>
                  </a:cubicBezTo>
                  <a:cubicBezTo>
                    <a:pt x="0" y="114"/>
                    <a:pt x="0" y="115"/>
                    <a:pt x="1" y="116"/>
                  </a:cubicBezTo>
                  <a:cubicBezTo>
                    <a:pt x="2" y="119"/>
                    <a:pt x="3" y="122"/>
                    <a:pt x="5" y="125"/>
                  </a:cubicBezTo>
                  <a:cubicBezTo>
                    <a:pt x="6" y="127"/>
                    <a:pt x="7" y="129"/>
                    <a:pt x="8" y="132"/>
                  </a:cubicBezTo>
                  <a:cubicBezTo>
                    <a:pt x="8" y="132"/>
                    <a:pt x="8" y="132"/>
                    <a:pt x="8" y="132"/>
                  </a:cubicBezTo>
                  <a:cubicBezTo>
                    <a:pt x="9" y="132"/>
                    <a:pt x="9" y="132"/>
                    <a:pt x="9" y="132"/>
                  </a:cubicBezTo>
                  <a:cubicBezTo>
                    <a:pt x="9" y="131"/>
                    <a:pt x="9" y="130"/>
                    <a:pt x="9" y="130"/>
                  </a:cubicBezTo>
                  <a:cubicBezTo>
                    <a:pt x="9" y="128"/>
                    <a:pt x="10" y="127"/>
                    <a:pt x="10" y="126"/>
                  </a:cubicBezTo>
                  <a:cubicBezTo>
                    <a:pt x="11" y="118"/>
                    <a:pt x="14" y="109"/>
                    <a:pt x="16" y="101"/>
                  </a:cubicBezTo>
                  <a:cubicBezTo>
                    <a:pt x="18" y="92"/>
                    <a:pt x="20" y="84"/>
                    <a:pt x="22" y="75"/>
                  </a:cubicBezTo>
                  <a:cubicBezTo>
                    <a:pt x="22" y="74"/>
                    <a:pt x="22" y="72"/>
                    <a:pt x="23" y="71"/>
                  </a:cubicBezTo>
                  <a:cubicBezTo>
                    <a:pt x="23" y="66"/>
                    <a:pt x="24" y="62"/>
                    <a:pt x="24" y="58"/>
                  </a:cubicBezTo>
                  <a:cubicBezTo>
                    <a:pt x="24" y="57"/>
                    <a:pt x="25" y="56"/>
                    <a:pt x="25" y="55"/>
                  </a:cubicBezTo>
                  <a:cubicBezTo>
                    <a:pt x="25" y="47"/>
                    <a:pt x="25" y="40"/>
                    <a:pt x="23" y="33"/>
                  </a:cubicBezTo>
                  <a:cubicBezTo>
                    <a:pt x="23" y="31"/>
                    <a:pt x="22" y="30"/>
                    <a:pt x="22" y="28"/>
                  </a:cubicBezTo>
                  <a:cubicBezTo>
                    <a:pt x="22" y="28"/>
                    <a:pt x="21" y="27"/>
                    <a:pt x="21" y="26"/>
                  </a:cubicBezTo>
                  <a:cubicBezTo>
                    <a:pt x="21" y="26"/>
                    <a:pt x="21" y="25"/>
                    <a:pt x="21" y="25"/>
                  </a:cubicBezTo>
                  <a:cubicBezTo>
                    <a:pt x="20" y="23"/>
                    <a:pt x="19" y="20"/>
                    <a:pt x="19" y="18"/>
                  </a:cubicBezTo>
                  <a:cubicBezTo>
                    <a:pt x="18" y="17"/>
                    <a:pt x="18" y="17"/>
                    <a:pt x="18" y="16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0" y="16"/>
                    <a:pt x="21" y="17"/>
                    <a:pt x="21" y="17"/>
                  </a:cubicBezTo>
                  <a:cubicBezTo>
                    <a:pt x="21" y="18"/>
                    <a:pt x="22" y="20"/>
                    <a:pt x="22" y="21"/>
                  </a:cubicBezTo>
                  <a:cubicBezTo>
                    <a:pt x="23" y="21"/>
                    <a:pt x="23" y="22"/>
                    <a:pt x="23" y="22"/>
                  </a:cubicBezTo>
                  <a:cubicBezTo>
                    <a:pt x="28" y="32"/>
                    <a:pt x="30" y="42"/>
                    <a:pt x="30" y="52"/>
                  </a:cubicBezTo>
                  <a:cubicBezTo>
                    <a:pt x="30" y="52"/>
                    <a:pt x="30" y="52"/>
                    <a:pt x="30" y="52"/>
                  </a:cubicBezTo>
                  <a:cubicBezTo>
                    <a:pt x="30" y="52"/>
                    <a:pt x="30" y="52"/>
                    <a:pt x="30" y="52"/>
                  </a:cubicBezTo>
                  <a:cubicBezTo>
                    <a:pt x="30" y="52"/>
                    <a:pt x="30" y="52"/>
                    <a:pt x="30" y="52"/>
                  </a:cubicBezTo>
                  <a:cubicBezTo>
                    <a:pt x="30" y="54"/>
                    <a:pt x="29" y="56"/>
                    <a:pt x="29" y="59"/>
                  </a:cubicBezTo>
                  <a:cubicBezTo>
                    <a:pt x="29" y="59"/>
                    <a:pt x="29" y="59"/>
                    <a:pt x="29" y="59"/>
                  </a:cubicBezTo>
                  <a:cubicBezTo>
                    <a:pt x="29" y="59"/>
                    <a:pt x="29" y="59"/>
                    <a:pt x="29" y="59"/>
                  </a:cubicBezTo>
                  <a:cubicBezTo>
                    <a:pt x="29" y="59"/>
                    <a:pt x="29" y="59"/>
                    <a:pt x="29" y="59"/>
                  </a:cubicBezTo>
                  <a:cubicBezTo>
                    <a:pt x="29" y="59"/>
                    <a:pt x="29" y="59"/>
                    <a:pt x="29" y="59"/>
                  </a:cubicBezTo>
                  <a:cubicBezTo>
                    <a:pt x="29" y="61"/>
                    <a:pt x="29" y="62"/>
                    <a:pt x="29" y="64"/>
                  </a:cubicBezTo>
                  <a:cubicBezTo>
                    <a:pt x="27" y="74"/>
                    <a:pt x="26" y="83"/>
                    <a:pt x="23" y="93"/>
                  </a:cubicBezTo>
                  <a:cubicBezTo>
                    <a:pt x="23" y="93"/>
                    <a:pt x="23" y="93"/>
                    <a:pt x="23" y="93"/>
                  </a:cubicBezTo>
                  <a:cubicBezTo>
                    <a:pt x="22" y="97"/>
                    <a:pt x="21" y="101"/>
                    <a:pt x="21" y="105"/>
                  </a:cubicBezTo>
                  <a:cubicBezTo>
                    <a:pt x="21" y="105"/>
                    <a:pt x="21" y="105"/>
                    <a:pt x="21" y="105"/>
                  </a:cubicBezTo>
                  <a:cubicBezTo>
                    <a:pt x="20" y="105"/>
                    <a:pt x="20" y="105"/>
                    <a:pt x="20" y="105"/>
                  </a:cubicBezTo>
                  <a:cubicBezTo>
                    <a:pt x="18" y="115"/>
                    <a:pt x="16" y="124"/>
                    <a:pt x="15" y="133"/>
                  </a:cubicBezTo>
                  <a:cubicBezTo>
                    <a:pt x="14" y="136"/>
                    <a:pt x="14" y="138"/>
                    <a:pt x="14" y="140"/>
                  </a:cubicBezTo>
                  <a:cubicBezTo>
                    <a:pt x="14" y="140"/>
                    <a:pt x="14" y="140"/>
                    <a:pt x="14" y="140"/>
                  </a:cubicBezTo>
                  <a:cubicBezTo>
                    <a:pt x="14" y="140"/>
                    <a:pt x="14" y="140"/>
                    <a:pt x="14" y="140"/>
                  </a:cubicBezTo>
                  <a:cubicBezTo>
                    <a:pt x="13" y="146"/>
                    <a:pt x="12" y="151"/>
                    <a:pt x="12" y="157"/>
                  </a:cubicBezTo>
                  <a:cubicBezTo>
                    <a:pt x="12" y="158"/>
                    <a:pt x="12" y="158"/>
                    <a:pt x="12" y="158"/>
                  </a:cubicBezTo>
                  <a:cubicBezTo>
                    <a:pt x="12" y="159"/>
                    <a:pt x="12" y="160"/>
                    <a:pt x="12" y="160"/>
                  </a:cubicBezTo>
                  <a:cubicBezTo>
                    <a:pt x="12" y="161"/>
                    <a:pt x="12" y="162"/>
                    <a:pt x="12" y="163"/>
                  </a:cubicBezTo>
                  <a:cubicBezTo>
                    <a:pt x="12" y="163"/>
                    <a:pt x="12" y="163"/>
                    <a:pt x="12" y="163"/>
                  </a:cubicBezTo>
                  <a:cubicBezTo>
                    <a:pt x="12" y="168"/>
                    <a:pt x="12" y="172"/>
                    <a:pt x="13" y="177"/>
                  </a:cubicBezTo>
                  <a:cubicBezTo>
                    <a:pt x="13" y="178"/>
                    <a:pt x="13" y="179"/>
                    <a:pt x="13" y="180"/>
                  </a:cubicBezTo>
                  <a:cubicBezTo>
                    <a:pt x="13" y="181"/>
                    <a:pt x="13" y="182"/>
                    <a:pt x="14" y="184"/>
                  </a:cubicBezTo>
                  <a:cubicBezTo>
                    <a:pt x="14" y="186"/>
                    <a:pt x="15" y="189"/>
                    <a:pt x="16" y="192"/>
                  </a:cubicBezTo>
                  <a:cubicBezTo>
                    <a:pt x="16" y="192"/>
                    <a:pt x="16" y="192"/>
                    <a:pt x="16" y="193"/>
                  </a:cubicBezTo>
                  <a:cubicBezTo>
                    <a:pt x="18" y="195"/>
                    <a:pt x="19" y="198"/>
                    <a:pt x="20" y="200"/>
                  </a:cubicBezTo>
                  <a:cubicBezTo>
                    <a:pt x="21" y="202"/>
                    <a:pt x="22" y="205"/>
                    <a:pt x="23" y="207"/>
                  </a:cubicBezTo>
                  <a:cubicBezTo>
                    <a:pt x="24" y="209"/>
                    <a:pt x="25" y="211"/>
                    <a:pt x="27" y="213"/>
                  </a:cubicBezTo>
                  <a:cubicBezTo>
                    <a:pt x="28" y="214"/>
                    <a:pt x="28" y="215"/>
                    <a:pt x="29" y="216"/>
                  </a:cubicBezTo>
                  <a:cubicBezTo>
                    <a:pt x="30" y="217"/>
                    <a:pt x="30" y="217"/>
                    <a:pt x="30" y="217"/>
                  </a:cubicBezTo>
                  <a:cubicBezTo>
                    <a:pt x="33" y="221"/>
                    <a:pt x="36" y="224"/>
                    <a:pt x="41" y="225"/>
                  </a:cubicBezTo>
                  <a:cubicBezTo>
                    <a:pt x="41" y="225"/>
                    <a:pt x="41" y="225"/>
                    <a:pt x="41" y="225"/>
                  </a:cubicBezTo>
                  <a:cubicBezTo>
                    <a:pt x="41" y="225"/>
                    <a:pt x="41" y="225"/>
                    <a:pt x="41" y="225"/>
                  </a:cubicBezTo>
                  <a:cubicBezTo>
                    <a:pt x="41" y="225"/>
                    <a:pt x="41" y="225"/>
                    <a:pt x="42" y="226"/>
                  </a:cubicBezTo>
                  <a:cubicBezTo>
                    <a:pt x="43" y="226"/>
                    <a:pt x="43" y="226"/>
                    <a:pt x="44" y="226"/>
                  </a:cubicBezTo>
                  <a:cubicBezTo>
                    <a:pt x="45" y="226"/>
                    <a:pt x="45" y="226"/>
                    <a:pt x="46" y="226"/>
                  </a:cubicBezTo>
                  <a:cubicBezTo>
                    <a:pt x="48" y="225"/>
                    <a:pt x="49" y="224"/>
                    <a:pt x="49" y="221"/>
                  </a:cubicBezTo>
                  <a:cubicBezTo>
                    <a:pt x="49" y="221"/>
                    <a:pt x="49" y="221"/>
                    <a:pt x="49" y="221"/>
                  </a:cubicBezTo>
                  <a:cubicBezTo>
                    <a:pt x="49" y="221"/>
                    <a:pt x="49" y="221"/>
                    <a:pt x="49" y="221"/>
                  </a:cubicBezTo>
                  <a:cubicBezTo>
                    <a:pt x="49" y="221"/>
                    <a:pt x="49" y="220"/>
                    <a:pt x="49" y="219"/>
                  </a:cubicBezTo>
                  <a:cubicBezTo>
                    <a:pt x="49" y="218"/>
                    <a:pt x="49" y="217"/>
                    <a:pt x="48" y="216"/>
                  </a:cubicBezTo>
                  <a:cubicBezTo>
                    <a:pt x="48" y="214"/>
                    <a:pt x="47" y="212"/>
                    <a:pt x="46" y="209"/>
                  </a:cubicBezTo>
                  <a:cubicBezTo>
                    <a:pt x="46" y="208"/>
                    <a:pt x="45" y="206"/>
                    <a:pt x="45" y="205"/>
                  </a:cubicBezTo>
                  <a:cubicBezTo>
                    <a:pt x="43" y="200"/>
                    <a:pt x="41" y="196"/>
                    <a:pt x="40" y="191"/>
                  </a:cubicBezTo>
                  <a:cubicBezTo>
                    <a:pt x="38" y="184"/>
                    <a:pt x="36" y="177"/>
                    <a:pt x="34" y="170"/>
                  </a:cubicBezTo>
                  <a:cubicBezTo>
                    <a:pt x="32" y="161"/>
                    <a:pt x="31" y="153"/>
                    <a:pt x="31" y="144"/>
                  </a:cubicBezTo>
                  <a:cubicBezTo>
                    <a:pt x="30" y="136"/>
                    <a:pt x="30" y="127"/>
                    <a:pt x="31" y="119"/>
                  </a:cubicBezTo>
                  <a:cubicBezTo>
                    <a:pt x="32" y="118"/>
                    <a:pt x="32" y="118"/>
                    <a:pt x="32" y="118"/>
                  </a:cubicBezTo>
                  <a:cubicBezTo>
                    <a:pt x="33" y="111"/>
                    <a:pt x="34" y="103"/>
                    <a:pt x="35" y="96"/>
                  </a:cubicBezTo>
                  <a:cubicBezTo>
                    <a:pt x="37" y="86"/>
                    <a:pt x="40" y="76"/>
                    <a:pt x="41" y="66"/>
                  </a:cubicBezTo>
                  <a:cubicBezTo>
                    <a:pt x="41" y="66"/>
                    <a:pt x="41" y="66"/>
                    <a:pt x="41" y="66"/>
                  </a:cubicBezTo>
                  <a:cubicBezTo>
                    <a:pt x="42" y="62"/>
                    <a:pt x="42" y="58"/>
                    <a:pt x="42" y="55"/>
                  </a:cubicBezTo>
                  <a:cubicBezTo>
                    <a:pt x="42" y="51"/>
                    <a:pt x="42" y="48"/>
                    <a:pt x="42" y="44"/>
                  </a:cubicBezTo>
                  <a:cubicBezTo>
                    <a:pt x="41" y="38"/>
                    <a:pt x="40" y="32"/>
                    <a:pt x="38" y="26"/>
                  </a:cubicBezTo>
                  <a:cubicBezTo>
                    <a:pt x="35" y="17"/>
                    <a:pt x="29" y="10"/>
                    <a:pt x="22" y="3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22" y="3"/>
                    <a:pt x="21" y="2"/>
                    <a:pt x="20" y="1"/>
                  </a:cubicBezTo>
                  <a:cubicBezTo>
                    <a:pt x="19" y="1"/>
                    <a:pt x="18" y="1"/>
                    <a:pt x="18" y="0"/>
                  </a:cubicBezTo>
                  <a:cubicBezTo>
                    <a:pt x="17" y="0"/>
                    <a:pt x="17" y="0"/>
                    <a:pt x="16" y="0"/>
                  </a:cubicBezTo>
                </a:path>
              </a:pathLst>
            </a:custGeom>
            <a:solidFill>
              <a:srgbClr val="BB2A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16" name="Freeform 410"/>
            <p:cNvSpPr>
              <a:spLocks noEditPoints="1"/>
            </p:cNvSpPr>
            <p:nvPr/>
          </p:nvSpPr>
          <p:spPr bwMode="auto">
            <a:xfrm>
              <a:off x="877888" y="3328988"/>
              <a:ext cx="447675" cy="161925"/>
            </a:xfrm>
            <a:custGeom>
              <a:avLst/>
              <a:gdLst>
                <a:gd name="T0" fmla="*/ 106 w 119"/>
                <a:gd name="T1" fmla="*/ 43 h 43"/>
                <a:gd name="T2" fmla="*/ 107 w 119"/>
                <a:gd name="T3" fmla="*/ 43 h 43"/>
                <a:gd name="T4" fmla="*/ 118 w 119"/>
                <a:gd name="T5" fmla="*/ 36 h 43"/>
                <a:gd name="T6" fmla="*/ 118 w 119"/>
                <a:gd name="T7" fmla="*/ 36 h 43"/>
                <a:gd name="T8" fmla="*/ 107 w 119"/>
                <a:gd name="T9" fmla="*/ 31 h 43"/>
                <a:gd name="T10" fmla="*/ 107 w 119"/>
                <a:gd name="T11" fmla="*/ 30 h 43"/>
                <a:gd name="T12" fmla="*/ 107 w 119"/>
                <a:gd name="T13" fmla="*/ 28 h 43"/>
                <a:gd name="T14" fmla="*/ 107 w 119"/>
                <a:gd name="T15" fmla="*/ 28 h 43"/>
                <a:gd name="T16" fmla="*/ 54 w 119"/>
                <a:gd name="T17" fmla="*/ 22 h 43"/>
                <a:gd name="T18" fmla="*/ 54 w 119"/>
                <a:gd name="T19" fmla="*/ 23 h 43"/>
                <a:gd name="T20" fmla="*/ 54 w 119"/>
                <a:gd name="T21" fmla="*/ 22 h 43"/>
                <a:gd name="T22" fmla="*/ 119 w 119"/>
                <a:gd name="T23" fmla="*/ 30 h 43"/>
                <a:gd name="T24" fmla="*/ 51 w 119"/>
                <a:gd name="T25" fmla="*/ 21 h 43"/>
                <a:gd name="T26" fmla="*/ 50 w 119"/>
                <a:gd name="T27" fmla="*/ 24 h 43"/>
                <a:gd name="T28" fmla="*/ 51 w 119"/>
                <a:gd name="T29" fmla="*/ 21 h 43"/>
                <a:gd name="T30" fmla="*/ 19 w 119"/>
                <a:gd name="T31" fmla="*/ 17 h 43"/>
                <a:gd name="T32" fmla="*/ 17 w 119"/>
                <a:gd name="T33" fmla="*/ 19 h 43"/>
                <a:gd name="T34" fmla="*/ 20 w 119"/>
                <a:gd name="T35" fmla="*/ 16 h 43"/>
                <a:gd name="T36" fmla="*/ 85 w 119"/>
                <a:gd name="T37" fmla="*/ 17 h 43"/>
                <a:gd name="T38" fmla="*/ 85 w 119"/>
                <a:gd name="T39" fmla="*/ 17 h 43"/>
                <a:gd name="T40" fmla="*/ 90 w 119"/>
                <a:gd name="T41" fmla="*/ 15 h 43"/>
                <a:gd name="T42" fmla="*/ 104 w 119"/>
                <a:gd name="T43" fmla="*/ 26 h 43"/>
                <a:gd name="T44" fmla="*/ 104 w 119"/>
                <a:gd name="T45" fmla="*/ 26 h 43"/>
                <a:gd name="T46" fmla="*/ 90 w 119"/>
                <a:gd name="T47" fmla="*/ 15 h 43"/>
                <a:gd name="T48" fmla="*/ 16 w 119"/>
                <a:gd name="T49" fmla="*/ 14 h 43"/>
                <a:gd name="T50" fmla="*/ 17 w 119"/>
                <a:gd name="T51" fmla="*/ 14 h 43"/>
                <a:gd name="T52" fmla="*/ 85 w 119"/>
                <a:gd name="T53" fmla="*/ 14 h 43"/>
                <a:gd name="T54" fmla="*/ 86 w 119"/>
                <a:gd name="T55" fmla="*/ 14 h 43"/>
                <a:gd name="T56" fmla="*/ 18 w 119"/>
                <a:gd name="T57" fmla="*/ 13 h 43"/>
                <a:gd name="T58" fmla="*/ 20 w 119"/>
                <a:gd name="T59" fmla="*/ 14 h 43"/>
                <a:gd name="T60" fmla="*/ 55 w 119"/>
                <a:gd name="T61" fmla="*/ 11 h 43"/>
                <a:gd name="T62" fmla="*/ 51 w 119"/>
                <a:gd name="T63" fmla="*/ 12 h 43"/>
                <a:gd name="T64" fmla="*/ 55 w 119"/>
                <a:gd name="T65" fmla="*/ 11 h 43"/>
                <a:gd name="T66" fmla="*/ 113 w 119"/>
                <a:gd name="T67" fmla="*/ 13 h 43"/>
                <a:gd name="T68" fmla="*/ 108 w 119"/>
                <a:gd name="T69" fmla="*/ 7 h 43"/>
                <a:gd name="T70" fmla="*/ 58 w 119"/>
                <a:gd name="T71" fmla="*/ 11 h 43"/>
                <a:gd name="T72" fmla="*/ 19 w 119"/>
                <a:gd name="T73" fmla="*/ 4 h 43"/>
                <a:gd name="T74" fmla="*/ 19 w 119"/>
                <a:gd name="T75" fmla="*/ 4 h 43"/>
                <a:gd name="T76" fmla="*/ 101 w 119"/>
                <a:gd name="T77" fmla="*/ 1 h 43"/>
                <a:gd name="T78" fmla="*/ 102 w 119"/>
                <a:gd name="T79" fmla="*/ 2 h 43"/>
                <a:gd name="T80" fmla="*/ 100 w 119"/>
                <a:gd name="T81" fmla="*/ 1 h 43"/>
                <a:gd name="T82" fmla="*/ 96 w 119"/>
                <a:gd name="T83" fmla="*/ 1 h 43"/>
                <a:gd name="T84" fmla="*/ 97 w 119"/>
                <a:gd name="T85" fmla="*/ 0 h 43"/>
                <a:gd name="T86" fmla="*/ 1 w 119"/>
                <a:gd name="T87" fmla="*/ 3 h 43"/>
                <a:gd name="T88" fmla="*/ 0 w 119"/>
                <a:gd name="T89" fmla="*/ 5 h 43"/>
                <a:gd name="T90" fmla="*/ 6 w 119"/>
                <a:gd name="T91" fmla="*/ 0 h 43"/>
                <a:gd name="T92" fmla="*/ 6 w 119"/>
                <a:gd name="T93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19" h="43">
                  <a:moveTo>
                    <a:pt x="109" y="43"/>
                  </a:moveTo>
                  <a:cubicBezTo>
                    <a:pt x="108" y="43"/>
                    <a:pt x="107" y="43"/>
                    <a:pt x="106" y="43"/>
                  </a:cubicBezTo>
                  <a:cubicBezTo>
                    <a:pt x="106" y="43"/>
                    <a:pt x="106" y="43"/>
                    <a:pt x="107" y="43"/>
                  </a:cubicBezTo>
                  <a:cubicBezTo>
                    <a:pt x="107" y="43"/>
                    <a:pt x="107" y="43"/>
                    <a:pt x="107" y="43"/>
                  </a:cubicBezTo>
                  <a:cubicBezTo>
                    <a:pt x="108" y="43"/>
                    <a:pt x="109" y="43"/>
                    <a:pt x="109" y="43"/>
                  </a:cubicBezTo>
                  <a:moveTo>
                    <a:pt x="118" y="36"/>
                  </a:moveTo>
                  <a:cubicBezTo>
                    <a:pt x="117" y="38"/>
                    <a:pt x="116" y="39"/>
                    <a:pt x="114" y="41"/>
                  </a:cubicBezTo>
                  <a:cubicBezTo>
                    <a:pt x="116" y="39"/>
                    <a:pt x="117" y="38"/>
                    <a:pt x="118" y="36"/>
                  </a:cubicBezTo>
                  <a:moveTo>
                    <a:pt x="107" y="30"/>
                  </a:moveTo>
                  <a:cubicBezTo>
                    <a:pt x="107" y="31"/>
                    <a:pt x="107" y="31"/>
                    <a:pt x="107" y="31"/>
                  </a:cubicBezTo>
                  <a:cubicBezTo>
                    <a:pt x="107" y="31"/>
                    <a:pt x="107" y="31"/>
                    <a:pt x="106" y="31"/>
                  </a:cubicBezTo>
                  <a:cubicBezTo>
                    <a:pt x="107" y="31"/>
                    <a:pt x="107" y="31"/>
                    <a:pt x="107" y="30"/>
                  </a:cubicBezTo>
                  <a:moveTo>
                    <a:pt x="107" y="28"/>
                  </a:moveTo>
                  <a:cubicBezTo>
                    <a:pt x="107" y="28"/>
                    <a:pt x="107" y="28"/>
                    <a:pt x="107" y="28"/>
                  </a:cubicBezTo>
                  <a:cubicBezTo>
                    <a:pt x="107" y="28"/>
                    <a:pt x="107" y="29"/>
                    <a:pt x="107" y="29"/>
                  </a:cubicBezTo>
                  <a:cubicBezTo>
                    <a:pt x="107" y="29"/>
                    <a:pt x="107" y="28"/>
                    <a:pt x="107" y="28"/>
                  </a:cubicBezTo>
                  <a:cubicBezTo>
                    <a:pt x="107" y="28"/>
                    <a:pt x="107" y="28"/>
                    <a:pt x="107" y="28"/>
                  </a:cubicBezTo>
                  <a:moveTo>
                    <a:pt x="54" y="22"/>
                  </a:moveTo>
                  <a:cubicBezTo>
                    <a:pt x="54" y="22"/>
                    <a:pt x="54" y="22"/>
                    <a:pt x="54" y="23"/>
                  </a:cubicBezTo>
                  <a:cubicBezTo>
                    <a:pt x="54" y="23"/>
                    <a:pt x="54" y="23"/>
                    <a:pt x="54" y="23"/>
                  </a:cubicBezTo>
                  <a:cubicBezTo>
                    <a:pt x="54" y="23"/>
                    <a:pt x="54" y="22"/>
                    <a:pt x="54" y="22"/>
                  </a:cubicBezTo>
                  <a:cubicBezTo>
                    <a:pt x="54" y="22"/>
                    <a:pt x="54" y="22"/>
                    <a:pt x="54" y="22"/>
                  </a:cubicBezTo>
                  <a:moveTo>
                    <a:pt x="117" y="22"/>
                  </a:moveTo>
                  <a:cubicBezTo>
                    <a:pt x="119" y="24"/>
                    <a:pt x="119" y="27"/>
                    <a:pt x="119" y="30"/>
                  </a:cubicBezTo>
                  <a:cubicBezTo>
                    <a:pt x="119" y="27"/>
                    <a:pt x="119" y="24"/>
                    <a:pt x="117" y="22"/>
                  </a:cubicBezTo>
                  <a:moveTo>
                    <a:pt x="51" y="21"/>
                  </a:moveTo>
                  <a:cubicBezTo>
                    <a:pt x="51" y="21"/>
                    <a:pt x="51" y="21"/>
                    <a:pt x="51" y="21"/>
                  </a:cubicBezTo>
                  <a:cubicBezTo>
                    <a:pt x="50" y="22"/>
                    <a:pt x="50" y="23"/>
                    <a:pt x="50" y="24"/>
                  </a:cubicBezTo>
                  <a:cubicBezTo>
                    <a:pt x="50" y="23"/>
                    <a:pt x="50" y="22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moveTo>
                    <a:pt x="20" y="16"/>
                  </a:moveTo>
                  <a:cubicBezTo>
                    <a:pt x="20" y="17"/>
                    <a:pt x="20" y="17"/>
                    <a:pt x="19" y="17"/>
                  </a:cubicBezTo>
                  <a:cubicBezTo>
                    <a:pt x="19" y="18"/>
                    <a:pt x="18" y="18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8" y="18"/>
                    <a:pt x="19" y="18"/>
                    <a:pt x="19" y="17"/>
                  </a:cubicBezTo>
                  <a:cubicBezTo>
                    <a:pt x="19" y="17"/>
                    <a:pt x="20" y="17"/>
                    <a:pt x="20" y="16"/>
                  </a:cubicBezTo>
                  <a:moveTo>
                    <a:pt x="85" y="16"/>
                  </a:moveTo>
                  <a:cubicBezTo>
                    <a:pt x="85" y="16"/>
                    <a:pt x="85" y="17"/>
                    <a:pt x="85" y="17"/>
                  </a:cubicBezTo>
                  <a:cubicBezTo>
                    <a:pt x="85" y="17"/>
                    <a:pt x="85" y="17"/>
                    <a:pt x="85" y="17"/>
                  </a:cubicBezTo>
                  <a:cubicBezTo>
                    <a:pt x="85" y="17"/>
                    <a:pt x="85" y="17"/>
                    <a:pt x="85" y="17"/>
                  </a:cubicBezTo>
                  <a:cubicBezTo>
                    <a:pt x="85" y="16"/>
                    <a:pt x="85" y="16"/>
                    <a:pt x="85" y="16"/>
                  </a:cubicBezTo>
                  <a:moveTo>
                    <a:pt x="90" y="15"/>
                  </a:moveTo>
                  <a:cubicBezTo>
                    <a:pt x="90" y="15"/>
                    <a:pt x="90" y="15"/>
                    <a:pt x="90" y="15"/>
                  </a:cubicBezTo>
                  <a:cubicBezTo>
                    <a:pt x="95" y="19"/>
                    <a:pt x="100" y="22"/>
                    <a:pt x="104" y="26"/>
                  </a:cubicBezTo>
                  <a:cubicBezTo>
                    <a:pt x="105" y="26"/>
                    <a:pt x="105" y="26"/>
                    <a:pt x="105" y="26"/>
                  </a:cubicBezTo>
                  <a:cubicBezTo>
                    <a:pt x="105" y="26"/>
                    <a:pt x="104" y="26"/>
                    <a:pt x="104" y="26"/>
                  </a:cubicBezTo>
                  <a:cubicBezTo>
                    <a:pt x="100" y="22"/>
                    <a:pt x="95" y="19"/>
                    <a:pt x="91" y="15"/>
                  </a:cubicBezTo>
                  <a:cubicBezTo>
                    <a:pt x="90" y="15"/>
                    <a:pt x="90" y="15"/>
                    <a:pt x="90" y="15"/>
                  </a:cubicBezTo>
                  <a:moveTo>
                    <a:pt x="17" y="14"/>
                  </a:moveTo>
                  <a:cubicBezTo>
                    <a:pt x="16" y="14"/>
                    <a:pt x="16" y="14"/>
                    <a:pt x="16" y="14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6" y="14"/>
                    <a:pt x="16" y="14"/>
                    <a:pt x="17" y="14"/>
                  </a:cubicBezTo>
                  <a:moveTo>
                    <a:pt x="86" y="14"/>
                  </a:moveTo>
                  <a:cubicBezTo>
                    <a:pt x="86" y="14"/>
                    <a:pt x="86" y="14"/>
                    <a:pt x="85" y="14"/>
                  </a:cubicBezTo>
                  <a:cubicBezTo>
                    <a:pt x="85" y="14"/>
                    <a:pt x="85" y="14"/>
                    <a:pt x="85" y="14"/>
                  </a:cubicBezTo>
                  <a:cubicBezTo>
                    <a:pt x="86" y="14"/>
                    <a:pt x="86" y="14"/>
                    <a:pt x="86" y="14"/>
                  </a:cubicBezTo>
                  <a:cubicBezTo>
                    <a:pt x="86" y="14"/>
                    <a:pt x="86" y="14"/>
                    <a:pt x="86" y="14"/>
                  </a:cubicBezTo>
                  <a:moveTo>
                    <a:pt x="18" y="13"/>
                  </a:moveTo>
                  <a:cubicBezTo>
                    <a:pt x="19" y="13"/>
                    <a:pt x="19" y="14"/>
                    <a:pt x="19" y="14"/>
                  </a:cubicBezTo>
                  <a:cubicBezTo>
                    <a:pt x="19" y="14"/>
                    <a:pt x="19" y="14"/>
                    <a:pt x="20" y="14"/>
                  </a:cubicBezTo>
                  <a:cubicBezTo>
                    <a:pt x="19" y="14"/>
                    <a:pt x="19" y="13"/>
                    <a:pt x="18" y="13"/>
                  </a:cubicBezTo>
                  <a:moveTo>
                    <a:pt x="55" y="11"/>
                  </a:moveTo>
                  <a:cubicBezTo>
                    <a:pt x="54" y="12"/>
                    <a:pt x="53" y="12"/>
                    <a:pt x="52" y="12"/>
                  </a:cubicBezTo>
                  <a:cubicBezTo>
                    <a:pt x="52" y="12"/>
                    <a:pt x="51" y="12"/>
                    <a:pt x="51" y="12"/>
                  </a:cubicBezTo>
                  <a:cubicBezTo>
                    <a:pt x="51" y="12"/>
                    <a:pt x="52" y="12"/>
                    <a:pt x="52" y="12"/>
                  </a:cubicBezTo>
                  <a:cubicBezTo>
                    <a:pt x="53" y="12"/>
                    <a:pt x="54" y="12"/>
                    <a:pt x="55" y="11"/>
                  </a:cubicBezTo>
                  <a:moveTo>
                    <a:pt x="108" y="7"/>
                  </a:moveTo>
                  <a:cubicBezTo>
                    <a:pt x="110" y="9"/>
                    <a:pt x="111" y="11"/>
                    <a:pt x="113" y="13"/>
                  </a:cubicBezTo>
                  <a:cubicBezTo>
                    <a:pt x="112" y="12"/>
                    <a:pt x="112" y="12"/>
                    <a:pt x="111" y="11"/>
                  </a:cubicBezTo>
                  <a:cubicBezTo>
                    <a:pt x="110" y="10"/>
                    <a:pt x="109" y="9"/>
                    <a:pt x="108" y="7"/>
                  </a:cubicBezTo>
                  <a:moveTo>
                    <a:pt x="78" y="6"/>
                  </a:moveTo>
                  <a:cubicBezTo>
                    <a:pt x="72" y="8"/>
                    <a:pt x="65" y="9"/>
                    <a:pt x="58" y="11"/>
                  </a:cubicBezTo>
                  <a:cubicBezTo>
                    <a:pt x="65" y="9"/>
                    <a:pt x="72" y="8"/>
                    <a:pt x="78" y="6"/>
                  </a:cubicBezTo>
                  <a:moveTo>
                    <a:pt x="19" y="4"/>
                  </a:moveTo>
                  <a:cubicBezTo>
                    <a:pt x="24" y="6"/>
                    <a:pt x="29" y="7"/>
                    <a:pt x="34" y="8"/>
                  </a:cubicBezTo>
                  <a:cubicBezTo>
                    <a:pt x="29" y="7"/>
                    <a:pt x="24" y="6"/>
                    <a:pt x="19" y="4"/>
                  </a:cubicBezTo>
                  <a:moveTo>
                    <a:pt x="100" y="1"/>
                  </a:moveTo>
                  <a:cubicBezTo>
                    <a:pt x="100" y="1"/>
                    <a:pt x="101" y="1"/>
                    <a:pt x="101" y="1"/>
                  </a:cubicBezTo>
                  <a:cubicBezTo>
                    <a:pt x="102" y="1"/>
                    <a:pt x="102" y="1"/>
                    <a:pt x="102" y="1"/>
                  </a:cubicBezTo>
                  <a:cubicBezTo>
                    <a:pt x="102" y="2"/>
                    <a:pt x="102" y="2"/>
                    <a:pt x="102" y="2"/>
                  </a:cubicBezTo>
                  <a:cubicBezTo>
                    <a:pt x="102" y="2"/>
                    <a:pt x="102" y="2"/>
                    <a:pt x="102" y="2"/>
                  </a:cubicBezTo>
                  <a:cubicBezTo>
                    <a:pt x="101" y="1"/>
                    <a:pt x="101" y="1"/>
                    <a:pt x="100" y="1"/>
                  </a:cubicBezTo>
                  <a:moveTo>
                    <a:pt x="97" y="0"/>
                  </a:moveTo>
                  <a:cubicBezTo>
                    <a:pt x="97" y="0"/>
                    <a:pt x="97" y="1"/>
                    <a:pt x="96" y="1"/>
                  </a:cubicBezTo>
                  <a:cubicBezTo>
                    <a:pt x="97" y="1"/>
                    <a:pt x="97" y="1"/>
                    <a:pt x="97" y="0"/>
                  </a:cubicBezTo>
                  <a:cubicBezTo>
                    <a:pt x="97" y="0"/>
                    <a:pt x="97" y="0"/>
                    <a:pt x="97" y="0"/>
                  </a:cubicBezTo>
                  <a:moveTo>
                    <a:pt x="6" y="0"/>
                  </a:moveTo>
                  <a:cubicBezTo>
                    <a:pt x="4" y="0"/>
                    <a:pt x="3" y="1"/>
                    <a:pt x="1" y="3"/>
                  </a:cubicBezTo>
                  <a:cubicBezTo>
                    <a:pt x="1" y="4"/>
                    <a:pt x="1" y="4"/>
                    <a:pt x="0" y="4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1" y="4"/>
                    <a:pt x="2" y="3"/>
                    <a:pt x="3" y="2"/>
                  </a:cubicBezTo>
                  <a:cubicBezTo>
                    <a:pt x="4" y="1"/>
                    <a:pt x="5" y="0"/>
                    <a:pt x="6" y="0"/>
                  </a:cubicBezTo>
                  <a:cubicBezTo>
                    <a:pt x="6" y="0"/>
                    <a:pt x="6" y="0"/>
                    <a:pt x="7" y="0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solidFill>
              <a:srgbClr val="C297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17" name="Freeform 411"/>
            <p:cNvSpPr>
              <a:spLocks/>
            </p:cNvSpPr>
            <p:nvPr/>
          </p:nvSpPr>
          <p:spPr bwMode="auto">
            <a:xfrm>
              <a:off x="874713" y="3328988"/>
              <a:ext cx="450850" cy="161925"/>
            </a:xfrm>
            <a:custGeom>
              <a:avLst/>
              <a:gdLst>
                <a:gd name="T0" fmla="*/ 98 w 120"/>
                <a:gd name="T1" fmla="*/ 0 h 43"/>
                <a:gd name="T2" fmla="*/ 97 w 120"/>
                <a:gd name="T3" fmla="*/ 1 h 43"/>
                <a:gd name="T4" fmla="*/ 90 w 120"/>
                <a:gd name="T5" fmla="*/ 3 h 43"/>
                <a:gd name="T6" fmla="*/ 59 w 120"/>
                <a:gd name="T7" fmla="*/ 11 h 43"/>
                <a:gd name="T8" fmla="*/ 56 w 120"/>
                <a:gd name="T9" fmla="*/ 11 h 43"/>
                <a:gd name="T10" fmla="*/ 52 w 120"/>
                <a:gd name="T11" fmla="*/ 12 h 43"/>
                <a:gd name="T12" fmla="*/ 35 w 120"/>
                <a:gd name="T13" fmla="*/ 8 h 43"/>
                <a:gd name="T14" fmla="*/ 11 w 120"/>
                <a:gd name="T15" fmla="*/ 1 h 43"/>
                <a:gd name="T16" fmla="*/ 7 w 120"/>
                <a:gd name="T17" fmla="*/ 0 h 43"/>
                <a:gd name="T18" fmla="*/ 1 w 120"/>
                <a:gd name="T19" fmla="*/ 5 h 43"/>
                <a:gd name="T20" fmla="*/ 10 w 120"/>
                <a:gd name="T21" fmla="*/ 17 h 43"/>
                <a:gd name="T22" fmla="*/ 13 w 120"/>
                <a:gd name="T23" fmla="*/ 17 h 43"/>
                <a:gd name="T24" fmla="*/ 17 w 120"/>
                <a:gd name="T25" fmla="*/ 14 h 43"/>
                <a:gd name="T26" fmla="*/ 18 w 120"/>
                <a:gd name="T27" fmla="*/ 14 h 43"/>
                <a:gd name="T28" fmla="*/ 19 w 120"/>
                <a:gd name="T29" fmla="*/ 13 h 43"/>
                <a:gd name="T30" fmla="*/ 21 w 120"/>
                <a:gd name="T31" fmla="*/ 16 h 43"/>
                <a:gd name="T32" fmla="*/ 18 w 120"/>
                <a:gd name="T33" fmla="*/ 19 h 43"/>
                <a:gd name="T34" fmla="*/ 17 w 120"/>
                <a:gd name="T35" fmla="*/ 20 h 43"/>
                <a:gd name="T36" fmla="*/ 18 w 120"/>
                <a:gd name="T37" fmla="*/ 22 h 43"/>
                <a:gd name="T38" fmla="*/ 43 w 120"/>
                <a:gd name="T39" fmla="*/ 27 h 43"/>
                <a:gd name="T40" fmla="*/ 51 w 120"/>
                <a:gd name="T41" fmla="*/ 24 h 43"/>
                <a:gd name="T42" fmla="*/ 52 w 120"/>
                <a:gd name="T43" fmla="*/ 21 h 43"/>
                <a:gd name="T44" fmla="*/ 53 w 120"/>
                <a:gd name="T45" fmla="*/ 20 h 43"/>
                <a:gd name="T46" fmla="*/ 55 w 120"/>
                <a:gd name="T47" fmla="*/ 21 h 43"/>
                <a:gd name="T48" fmla="*/ 55 w 120"/>
                <a:gd name="T49" fmla="*/ 22 h 43"/>
                <a:gd name="T50" fmla="*/ 57 w 120"/>
                <a:gd name="T51" fmla="*/ 25 h 43"/>
                <a:gd name="T52" fmla="*/ 75 w 120"/>
                <a:gd name="T53" fmla="*/ 21 h 43"/>
                <a:gd name="T54" fmla="*/ 87 w 120"/>
                <a:gd name="T55" fmla="*/ 19 h 43"/>
                <a:gd name="T56" fmla="*/ 86 w 120"/>
                <a:gd name="T57" fmla="*/ 17 h 43"/>
                <a:gd name="T58" fmla="*/ 86 w 120"/>
                <a:gd name="T59" fmla="*/ 16 h 43"/>
                <a:gd name="T60" fmla="*/ 86 w 120"/>
                <a:gd name="T61" fmla="*/ 14 h 43"/>
                <a:gd name="T62" fmla="*/ 88 w 120"/>
                <a:gd name="T63" fmla="*/ 13 h 43"/>
                <a:gd name="T64" fmla="*/ 91 w 120"/>
                <a:gd name="T65" fmla="*/ 15 h 43"/>
                <a:gd name="T66" fmla="*/ 105 w 120"/>
                <a:gd name="T67" fmla="*/ 26 h 43"/>
                <a:gd name="T68" fmla="*/ 108 w 120"/>
                <a:gd name="T69" fmla="*/ 28 h 43"/>
                <a:gd name="T70" fmla="*/ 108 w 120"/>
                <a:gd name="T71" fmla="*/ 29 h 43"/>
                <a:gd name="T72" fmla="*/ 107 w 120"/>
                <a:gd name="T73" fmla="*/ 31 h 43"/>
                <a:gd name="T74" fmla="*/ 106 w 120"/>
                <a:gd name="T75" fmla="*/ 37 h 43"/>
                <a:gd name="T76" fmla="*/ 106 w 120"/>
                <a:gd name="T77" fmla="*/ 42 h 43"/>
                <a:gd name="T78" fmla="*/ 110 w 120"/>
                <a:gd name="T79" fmla="*/ 43 h 43"/>
                <a:gd name="T80" fmla="*/ 119 w 120"/>
                <a:gd name="T81" fmla="*/ 36 h 43"/>
                <a:gd name="T82" fmla="*/ 120 w 120"/>
                <a:gd name="T83" fmla="*/ 30 h 43"/>
                <a:gd name="T84" fmla="*/ 118 w 120"/>
                <a:gd name="T85" fmla="*/ 21 h 43"/>
                <a:gd name="T86" fmla="*/ 109 w 120"/>
                <a:gd name="T87" fmla="*/ 7 h 43"/>
                <a:gd name="T88" fmla="*/ 103 w 120"/>
                <a:gd name="T89" fmla="*/ 1 h 43"/>
                <a:gd name="T90" fmla="*/ 101 w 120"/>
                <a:gd name="T91" fmla="*/ 1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20" h="43">
                  <a:moveTo>
                    <a:pt x="100" y="0"/>
                  </a:moveTo>
                  <a:cubicBezTo>
                    <a:pt x="99" y="0"/>
                    <a:pt x="99" y="0"/>
                    <a:pt x="98" y="0"/>
                  </a:cubicBezTo>
                  <a:cubicBezTo>
                    <a:pt x="98" y="0"/>
                    <a:pt x="98" y="0"/>
                    <a:pt x="98" y="0"/>
                  </a:cubicBezTo>
                  <a:cubicBezTo>
                    <a:pt x="98" y="1"/>
                    <a:pt x="98" y="1"/>
                    <a:pt x="97" y="1"/>
                  </a:cubicBezTo>
                  <a:cubicBezTo>
                    <a:pt x="97" y="1"/>
                    <a:pt x="97" y="1"/>
                    <a:pt x="97" y="1"/>
                  </a:cubicBezTo>
                  <a:cubicBezTo>
                    <a:pt x="95" y="2"/>
                    <a:pt x="93" y="2"/>
                    <a:pt x="90" y="3"/>
                  </a:cubicBezTo>
                  <a:cubicBezTo>
                    <a:pt x="87" y="4"/>
                    <a:pt x="83" y="5"/>
                    <a:pt x="79" y="6"/>
                  </a:cubicBezTo>
                  <a:cubicBezTo>
                    <a:pt x="73" y="8"/>
                    <a:pt x="66" y="9"/>
                    <a:pt x="59" y="11"/>
                  </a:cubicBezTo>
                  <a:cubicBezTo>
                    <a:pt x="58" y="11"/>
                    <a:pt x="58" y="11"/>
                    <a:pt x="57" y="11"/>
                  </a:cubicBezTo>
                  <a:cubicBezTo>
                    <a:pt x="57" y="11"/>
                    <a:pt x="56" y="11"/>
                    <a:pt x="56" y="11"/>
                  </a:cubicBezTo>
                  <a:cubicBezTo>
                    <a:pt x="55" y="12"/>
                    <a:pt x="54" y="12"/>
                    <a:pt x="53" y="12"/>
                  </a:cubicBezTo>
                  <a:cubicBezTo>
                    <a:pt x="53" y="12"/>
                    <a:pt x="52" y="12"/>
                    <a:pt x="52" y="12"/>
                  </a:cubicBezTo>
                  <a:cubicBezTo>
                    <a:pt x="51" y="12"/>
                    <a:pt x="51" y="12"/>
                    <a:pt x="51" y="12"/>
                  </a:cubicBezTo>
                  <a:cubicBezTo>
                    <a:pt x="46" y="10"/>
                    <a:pt x="40" y="9"/>
                    <a:pt x="35" y="8"/>
                  </a:cubicBezTo>
                  <a:cubicBezTo>
                    <a:pt x="30" y="7"/>
                    <a:pt x="25" y="6"/>
                    <a:pt x="20" y="4"/>
                  </a:cubicBezTo>
                  <a:cubicBezTo>
                    <a:pt x="17" y="3"/>
                    <a:pt x="14" y="2"/>
                    <a:pt x="11" y="1"/>
                  </a:cubicBezTo>
                  <a:cubicBezTo>
                    <a:pt x="9" y="1"/>
                    <a:pt x="8" y="1"/>
                    <a:pt x="8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5" y="1"/>
                    <a:pt x="4" y="2"/>
                  </a:cubicBezTo>
                  <a:cubicBezTo>
                    <a:pt x="3" y="3"/>
                    <a:pt x="2" y="4"/>
                    <a:pt x="1" y="5"/>
                  </a:cubicBezTo>
                  <a:cubicBezTo>
                    <a:pt x="0" y="5"/>
                    <a:pt x="0" y="6"/>
                    <a:pt x="1" y="7"/>
                  </a:cubicBezTo>
                  <a:cubicBezTo>
                    <a:pt x="3" y="11"/>
                    <a:pt x="6" y="15"/>
                    <a:pt x="10" y="17"/>
                  </a:cubicBezTo>
                  <a:cubicBezTo>
                    <a:pt x="10" y="18"/>
                    <a:pt x="11" y="18"/>
                    <a:pt x="11" y="18"/>
                  </a:cubicBezTo>
                  <a:cubicBezTo>
                    <a:pt x="12" y="18"/>
                    <a:pt x="12" y="18"/>
                    <a:pt x="13" y="17"/>
                  </a:cubicBezTo>
                  <a:cubicBezTo>
                    <a:pt x="14" y="16"/>
                    <a:pt x="16" y="15"/>
                    <a:pt x="17" y="14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17" y="14"/>
                    <a:pt x="17" y="14"/>
                    <a:pt x="18" y="14"/>
                  </a:cubicBezTo>
                  <a:cubicBezTo>
                    <a:pt x="18" y="14"/>
                    <a:pt x="18" y="14"/>
                    <a:pt x="18" y="14"/>
                  </a:cubicBezTo>
                  <a:cubicBezTo>
                    <a:pt x="18" y="13"/>
                    <a:pt x="18" y="13"/>
                    <a:pt x="19" y="13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20" y="13"/>
                    <a:pt x="20" y="14"/>
                    <a:pt x="21" y="14"/>
                  </a:cubicBezTo>
                  <a:cubicBezTo>
                    <a:pt x="21" y="15"/>
                    <a:pt x="21" y="16"/>
                    <a:pt x="21" y="16"/>
                  </a:cubicBezTo>
                  <a:cubicBezTo>
                    <a:pt x="21" y="17"/>
                    <a:pt x="20" y="17"/>
                    <a:pt x="20" y="17"/>
                  </a:cubicBezTo>
                  <a:cubicBezTo>
                    <a:pt x="20" y="18"/>
                    <a:pt x="19" y="18"/>
                    <a:pt x="18" y="19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8" y="19"/>
                    <a:pt x="17" y="20"/>
                    <a:pt x="17" y="20"/>
                  </a:cubicBezTo>
                  <a:cubicBezTo>
                    <a:pt x="17" y="20"/>
                    <a:pt x="17" y="21"/>
                    <a:pt x="17" y="21"/>
                  </a:cubicBezTo>
                  <a:cubicBezTo>
                    <a:pt x="18" y="22"/>
                    <a:pt x="18" y="22"/>
                    <a:pt x="18" y="22"/>
                  </a:cubicBezTo>
                  <a:cubicBezTo>
                    <a:pt x="25" y="25"/>
                    <a:pt x="32" y="26"/>
                    <a:pt x="39" y="27"/>
                  </a:cubicBezTo>
                  <a:cubicBezTo>
                    <a:pt x="40" y="27"/>
                    <a:pt x="41" y="27"/>
                    <a:pt x="43" y="27"/>
                  </a:cubicBezTo>
                  <a:cubicBezTo>
                    <a:pt x="45" y="27"/>
                    <a:pt x="46" y="27"/>
                    <a:pt x="48" y="27"/>
                  </a:cubicBezTo>
                  <a:cubicBezTo>
                    <a:pt x="50" y="27"/>
                    <a:pt x="51" y="26"/>
                    <a:pt x="51" y="24"/>
                  </a:cubicBezTo>
                  <a:cubicBezTo>
                    <a:pt x="51" y="24"/>
                    <a:pt x="51" y="24"/>
                    <a:pt x="51" y="24"/>
                  </a:cubicBezTo>
                  <a:cubicBezTo>
                    <a:pt x="51" y="23"/>
                    <a:pt x="51" y="22"/>
                    <a:pt x="52" y="21"/>
                  </a:cubicBezTo>
                  <a:cubicBezTo>
                    <a:pt x="52" y="21"/>
                    <a:pt x="52" y="21"/>
                    <a:pt x="52" y="21"/>
                  </a:cubicBezTo>
                  <a:cubicBezTo>
                    <a:pt x="52" y="20"/>
                    <a:pt x="53" y="20"/>
                    <a:pt x="53" y="20"/>
                  </a:cubicBezTo>
                  <a:cubicBezTo>
                    <a:pt x="53" y="20"/>
                    <a:pt x="53" y="20"/>
                    <a:pt x="53" y="20"/>
                  </a:cubicBezTo>
                  <a:cubicBezTo>
                    <a:pt x="54" y="20"/>
                    <a:pt x="55" y="20"/>
                    <a:pt x="55" y="21"/>
                  </a:cubicBezTo>
                  <a:cubicBezTo>
                    <a:pt x="55" y="21"/>
                    <a:pt x="55" y="21"/>
                    <a:pt x="55" y="22"/>
                  </a:cubicBezTo>
                  <a:cubicBezTo>
                    <a:pt x="55" y="22"/>
                    <a:pt x="55" y="22"/>
                    <a:pt x="55" y="22"/>
                  </a:cubicBezTo>
                  <a:cubicBezTo>
                    <a:pt x="55" y="22"/>
                    <a:pt x="55" y="23"/>
                    <a:pt x="55" y="23"/>
                  </a:cubicBezTo>
                  <a:cubicBezTo>
                    <a:pt x="56" y="25"/>
                    <a:pt x="56" y="25"/>
                    <a:pt x="57" y="25"/>
                  </a:cubicBezTo>
                  <a:cubicBezTo>
                    <a:pt x="58" y="25"/>
                    <a:pt x="58" y="25"/>
                    <a:pt x="59" y="25"/>
                  </a:cubicBezTo>
                  <a:cubicBezTo>
                    <a:pt x="65" y="24"/>
                    <a:pt x="70" y="23"/>
                    <a:pt x="75" y="21"/>
                  </a:cubicBezTo>
                  <a:cubicBezTo>
                    <a:pt x="77" y="21"/>
                    <a:pt x="79" y="21"/>
                    <a:pt x="81" y="20"/>
                  </a:cubicBezTo>
                  <a:cubicBezTo>
                    <a:pt x="83" y="20"/>
                    <a:pt x="85" y="20"/>
                    <a:pt x="87" y="19"/>
                  </a:cubicBezTo>
                  <a:cubicBezTo>
                    <a:pt x="87" y="19"/>
                    <a:pt x="88" y="19"/>
                    <a:pt x="87" y="18"/>
                  </a:cubicBezTo>
                  <a:cubicBezTo>
                    <a:pt x="87" y="18"/>
                    <a:pt x="87" y="17"/>
                    <a:pt x="86" y="17"/>
                  </a:cubicBezTo>
                  <a:cubicBezTo>
                    <a:pt x="86" y="17"/>
                    <a:pt x="86" y="17"/>
                    <a:pt x="86" y="17"/>
                  </a:cubicBezTo>
                  <a:cubicBezTo>
                    <a:pt x="86" y="17"/>
                    <a:pt x="86" y="16"/>
                    <a:pt x="86" y="16"/>
                  </a:cubicBezTo>
                  <a:cubicBezTo>
                    <a:pt x="86" y="15"/>
                    <a:pt x="86" y="15"/>
                    <a:pt x="86" y="14"/>
                  </a:cubicBezTo>
                  <a:cubicBezTo>
                    <a:pt x="86" y="14"/>
                    <a:pt x="86" y="14"/>
                    <a:pt x="86" y="14"/>
                  </a:cubicBezTo>
                  <a:cubicBezTo>
                    <a:pt x="87" y="14"/>
                    <a:pt x="87" y="14"/>
                    <a:pt x="87" y="14"/>
                  </a:cubicBezTo>
                  <a:cubicBezTo>
                    <a:pt x="87" y="13"/>
                    <a:pt x="88" y="13"/>
                    <a:pt x="88" y="13"/>
                  </a:cubicBezTo>
                  <a:cubicBezTo>
                    <a:pt x="88" y="13"/>
                    <a:pt x="89" y="13"/>
                    <a:pt x="89" y="14"/>
                  </a:cubicBezTo>
                  <a:cubicBezTo>
                    <a:pt x="90" y="14"/>
                    <a:pt x="90" y="14"/>
                    <a:pt x="91" y="15"/>
                  </a:cubicBezTo>
                  <a:cubicBezTo>
                    <a:pt x="91" y="15"/>
                    <a:pt x="91" y="15"/>
                    <a:pt x="92" y="15"/>
                  </a:cubicBezTo>
                  <a:cubicBezTo>
                    <a:pt x="96" y="19"/>
                    <a:pt x="101" y="22"/>
                    <a:pt x="105" y="26"/>
                  </a:cubicBezTo>
                  <a:cubicBezTo>
                    <a:pt x="105" y="26"/>
                    <a:pt x="106" y="26"/>
                    <a:pt x="106" y="26"/>
                  </a:cubicBezTo>
                  <a:cubicBezTo>
                    <a:pt x="106" y="27"/>
                    <a:pt x="107" y="27"/>
                    <a:pt x="108" y="28"/>
                  </a:cubicBezTo>
                  <a:cubicBezTo>
                    <a:pt x="108" y="28"/>
                    <a:pt x="108" y="28"/>
                    <a:pt x="108" y="28"/>
                  </a:cubicBezTo>
                  <a:cubicBezTo>
                    <a:pt x="108" y="28"/>
                    <a:pt x="108" y="29"/>
                    <a:pt x="108" y="29"/>
                  </a:cubicBezTo>
                  <a:cubicBezTo>
                    <a:pt x="109" y="29"/>
                    <a:pt x="109" y="30"/>
                    <a:pt x="108" y="30"/>
                  </a:cubicBezTo>
                  <a:cubicBezTo>
                    <a:pt x="108" y="31"/>
                    <a:pt x="108" y="31"/>
                    <a:pt x="107" y="31"/>
                  </a:cubicBezTo>
                  <a:cubicBezTo>
                    <a:pt x="106" y="32"/>
                    <a:pt x="106" y="33"/>
                    <a:pt x="106" y="34"/>
                  </a:cubicBezTo>
                  <a:cubicBezTo>
                    <a:pt x="106" y="35"/>
                    <a:pt x="106" y="36"/>
                    <a:pt x="106" y="37"/>
                  </a:cubicBezTo>
                  <a:cubicBezTo>
                    <a:pt x="106" y="37"/>
                    <a:pt x="106" y="37"/>
                    <a:pt x="106" y="37"/>
                  </a:cubicBezTo>
                  <a:cubicBezTo>
                    <a:pt x="106" y="38"/>
                    <a:pt x="106" y="40"/>
                    <a:pt x="106" y="42"/>
                  </a:cubicBezTo>
                  <a:cubicBezTo>
                    <a:pt x="106" y="43"/>
                    <a:pt x="107" y="43"/>
                    <a:pt x="107" y="43"/>
                  </a:cubicBezTo>
                  <a:cubicBezTo>
                    <a:pt x="108" y="43"/>
                    <a:pt x="109" y="43"/>
                    <a:pt x="110" y="43"/>
                  </a:cubicBezTo>
                  <a:cubicBezTo>
                    <a:pt x="112" y="42"/>
                    <a:pt x="114" y="42"/>
                    <a:pt x="115" y="41"/>
                  </a:cubicBezTo>
                  <a:cubicBezTo>
                    <a:pt x="117" y="39"/>
                    <a:pt x="118" y="38"/>
                    <a:pt x="119" y="36"/>
                  </a:cubicBezTo>
                  <a:cubicBezTo>
                    <a:pt x="119" y="35"/>
                    <a:pt x="120" y="34"/>
                    <a:pt x="120" y="32"/>
                  </a:cubicBezTo>
                  <a:cubicBezTo>
                    <a:pt x="120" y="32"/>
                    <a:pt x="120" y="31"/>
                    <a:pt x="120" y="30"/>
                  </a:cubicBezTo>
                  <a:cubicBezTo>
                    <a:pt x="120" y="27"/>
                    <a:pt x="120" y="24"/>
                    <a:pt x="118" y="22"/>
                  </a:cubicBezTo>
                  <a:cubicBezTo>
                    <a:pt x="118" y="21"/>
                    <a:pt x="118" y="21"/>
                    <a:pt x="118" y="21"/>
                  </a:cubicBezTo>
                  <a:cubicBezTo>
                    <a:pt x="117" y="18"/>
                    <a:pt x="115" y="15"/>
                    <a:pt x="114" y="13"/>
                  </a:cubicBezTo>
                  <a:cubicBezTo>
                    <a:pt x="112" y="11"/>
                    <a:pt x="111" y="9"/>
                    <a:pt x="109" y="7"/>
                  </a:cubicBezTo>
                  <a:cubicBezTo>
                    <a:pt x="107" y="6"/>
                    <a:pt x="105" y="4"/>
                    <a:pt x="103" y="2"/>
                  </a:cubicBezTo>
                  <a:cubicBezTo>
                    <a:pt x="103" y="2"/>
                    <a:pt x="103" y="2"/>
                    <a:pt x="103" y="1"/>
                  </a:cubicBezTo>
                  <a:cubicBezTo>
                    <a:pt x="102" y="1"/>
                    <a:pt x="102" y="1"/>
                    <a:pt x="102" y="1"/>
                  </a:cubicBezTo>
                  <a:cubicBezTo>
                    <a:pt x="102" y="1"/>
                    <a:pt x="101" y="1"/>
                    <a:pt x="101" y="1"/>
                  </a:cubicBezTo>
                  <a:cubicBezTo>
                    <a:pt x="101" y="0"/>
                    <a:pt x="100" y="0"/>
                    <a:pt x="100" y="0"/>
                  </a:cubicBezTo>
                </a:path>
              </a:pathLst>
            </a:custGeom>
            <a:solidFill>
              <a:srgbClr val="8B0D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18" name="Freeform 412"/>
            <p:cNvSpPr>
              <a:spLocks noEditPoints="1"/>
            </p:cNvSpPr>
            <p:nvPr/>
          </p:nvSpPr>
          <p:spPr bwMode="auto">
            <a:xfrm>
              <a:off x="882650" y="2008188"/>
              <a:ext cx="442912" cy="161925"/>
            </a:xfrm>
            <a:custGeom>
              <a:avLst/>
              <a:gdLst>
                <a:gd name="T0" fmla="*/ 99 w 118"/>
                <a:gd name="T1" fmla="*/ 43 h 43"/>
                <a:gd name="T2" fmla="*/ 99 w 118"/>
                <a:gd name="T3" fmla="*/ 43 h 43"/>
                <a:gd name="T4" fmla="*/ 2 w 118"/>
                <a:gd name="T5" fmla="*/ 42 h 43"/>
                <a:gd name="T6" fmla="*/ 3 w 118"/>
                <a:gd name="T7" fmla="*/ 43 h 43"/>
                <a:gd name="T8" fmla="*/ 4 w 118"/>
                <a:gd name="T9" fmla="*/ 43 h 43"/>
                <a:gd name="T10" fmla="*/ 82 w 118"/>
                <a:gd name="T11" fmla="*/ 41 h 43"/>
                <a:gd name="T12" fmla="*/ 82 w 118"/>
                <a:gd name="T13" fmla="*/ 41 h 43"/>
                <a:gd name="T14" fmla="*/ 2 w 118"/>
                <a:gd name="T15" fmla="*/ 42 h 43"/>
                <a:gd name="T16" fmla="*/ 42 w 118"/>
                <a:gd name="T17" fmla="*/ 40 h 43"/>
                <a:gd name="T18" fmla="*/ 19 w 118"/>
                <a:gd name="T19" fmla="*/ 41 h 43"/>
                <a:gd name="T20" fmla="*/ 19 w 118"/>
                <a:gd name="T21" fmla="*/ 41 h 43"/>
                <a:gd name="T22" fmla="*/ 42 w 118"/>
                <a:gd name="T23" fmla="*/ 40 h 43"/>
                <a:gd name="T24" fmla="*/ 64 w 118"/>
                <a:gd name="T25" fmla="*/ 40 h 43"/>
                <a:gd name="T26" fmla="*/ 64 w 118"/>
                <a:gd name="T27" fmla="*/ 40 h 43"/>
                <a:gd name="T28" fmla="*/ 73 w 118"/>
                <a:gd name="T29" fmla="*/ 40 h 43"/>
                <a:gd name="T30" fmla="*/ 107 w 118"/>
                <a:gd name="T31" fmla="*/ 36 h 43"/>
                <a:gd name="T32" fmla="*/ 107 w 118"/>
                <a:gd name="T33" fmla="*/ 36 h 43"/>
                <a:gd name="T34" fmla="*/ 108 w 118"/>
                <a:gd name="T35" fmla="*/ 36 h 43"/>
                <a:gd name="T36" fmla="*/ 53 w 118"/>
                <a:gd name="T37" fmla="*/ 32 h 43"/>
                <a:gd name="T38" fmla="*/ 51 w 118"/>
                <a:gd name="T39" fmla="*/ 33 h 43"/>
                <a:gd name="T40" fmla="*/ 51 w 118"/>
                <a:gd name="T41" fmla="*/ 33 h 43"/>
                <a:gd name="T42" fmla="*/ 53 w 118"/>
                <a:gd name="T43" fmla="*/ 32 h 43"/>
                <a:gd name="T44" fmla="*/ 80 w 118"/>
                <a:gd name="T45" fmla="*/ 32 h 43"/>
                <a:gd name="T46" fmla="*/ 80 w 118"/>
                <a:gd name="T47" fmla="*/ 32 h 43"/>
                <a:gd name="T48" fmla="*/ 80 w 118"/>
                <a:gd name="T49" fmla="*/ 32 h 43"/>
                <a:gd name="T50" fmla="*/ 25 w 118"/>
                <a:gd name="T51" fmla="*/ 31 h 43"/>
                <a:gd name="T52" fmla="*/ 49 w 118"/>
                <a:gd name="T53" fmla="*/ 31 h 43"/>
                <a:gd name="T54" fmla="*/ 49 w 118"/>
                <a:gd name="T55" fmla="*/ 31 h 43"/>
                <a:gd name="T56" fmla="*/ 83 w 118"/>
                <a:gd name="T57" fmla="*/ 30 h 43"/>
                <a:gd name="T58" fmla="*/ 83 w 118"/>
                <a:gd name="T59" fmla="*/ 31 h 43"/>
                <a:gd name="T60" fmla="*/ 20 w 118"/>
                <a:gd name="T61" fmla="*/ 30 h 43"/>
                <a:gd name="T62" fmla="*/ 22 w 118"/>
                <a:gd name="T63" fmla="*/ 32 h 43"/>
                <a:gd name="T64" fmla="*/ 25 w 118"/>
                <a:gd name="T65" fmla="*/ 31 h 43"/>
                <a:gd name="T66" fmla="*/ 23 w 118"/>
                <a:gd name="T67" fmla="*/ 32 h 43"/>
                <a:gd name="T68" fmla="*/ 20 w 118"/>
                <a:gd name="T69" fmla="*/ 30 h 43"/>
                <a:gd name="T70" fmla="*/ 25 w 118"/>
                <a:gd name="T71" fmla="*/ 30 h 43"/>
                <a:gd name="T72" fmla="*/ 25 w 118"/>
                <a:gd name="T73" fmla="*/ 30 h 43"/>
                <a:gd name="T74" fmla="*/ 80 w 118"/>
                <a:gd name="T75" fmla="*/ 27 h 43"/>
                <a:gd name="T76" fmla="*/ 78 w 118"/>
                <a:gd name="T77" fmla="*/ 29 h 43"/>
                <a:gd name="T78" fmla="*/ 78 w 118"/>
                <a:gd name="T79" fmla="*/ 29 h 43"/>
                <a:gd name="T80" fmla="*/ 80 w 118"/>
                <a:gd name="T81" fmla="*/ 27 h 43"/>
                <a:gd name="T82" fmla="*/ 118 w 118"/>
                <a:gd name="T83" fmla="*/ 18 h 43"/>
                <a:gd name="T84" fmla="*/ 102 w 118"/>
                <a:gd name="T85" fmla="*/ 13 h 43"/>
                <a:gd name="T86" fmla="*/ 89 w 118"/>
                <a:gd name="T87" fmla="*/ 21 h 43"/>
                <a:gd name="T88" fmla="*/ 95 w 118"/>
                <a:gd name="T89" fmla="*/ 17 h 43"/>
                <a:gd name="T90" fmla="*/ 107 w 118"/>
                <a:gd name="T91" fmla="*/ 12 h 43"/>
                <a:gd name="T92" fmla="*/ 107 w 118"/>
                <a:gd name="T93" fmla="*/ 13 h 43"/>
                <a:gd name="T94" fmla="*/ 106 w 118"/>
                <a:gd name="T95" fmla="*/ 11 h 43"/>
                <a:gd name="T96" fmla="*/ 106 w 118"/>
                <a:gd name="T97" fmla="*/ 11 h 43"/>
                <a:gd name="T98" fmla="*/ 102 w 118"/>
                <a:gd name="T99" fmla="*/ 1 h 43"/>
                <a:gd name="T100" fmla="*/ 105 w 118"/>
                <a:gd name="T101" fmla="*/ 0 h 43"/>
                <a:gd name="T102" fmla="*/ 118 w 118"/>
                <a:gd name="T103" fmla="*/ 13 h 43"/>
                <a:gd name="T104" fmla="*/ 118 w 118"/>
                <a:gd name="T105" fmla="*/ 12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18" h="43">
                  <a:moveTo>
                    <a:pt x="100" y="43"/>
                  </a:moveTo>
                  <a:cubicBezTo>
                    <a:pt x="99" y="43"/>
                    <a:pt x="99" y="43"/>
                    <a:pt x="99" y="43"/>
                  </a:cubicBezTo>
                  <a:cubicBezTo>
                    <a:pt x="99" y="43"/>
                    <a:pt x="98" y="43"/>
                    <a:pt x="98" y="43"/>
                  </a:cubicBezTo>
                  <a:cubicBezTo>
                    <a:pt x="98" y="43"/>
                    <a:pt x="99" y="43"/>
                    <a:pt x="99" y="43"/>
                  </a:cubicBezTo>
                  <a:cubicBezTo>
                    <a:pt x="99" y="43"/>
                    <a:pt x="99" y="43"/>
                    <a:pt x="100" y="43"/>
                  </a:cubicBezTo>
                  <a:moveTo>
                    <a:pt x="2" y="42"/>
                  </a:moveTo>
                  <a:cubicBezTo>
                    <a:pt x="2" y="42"/>
                    <a:pt x="2" y="42"/>
                    <a:pt x="2" y="42"/>
                  </a:cubicBezTo>
                  <a:cubicBezTo>
                    <a:pt x="3" y="43"/>
                    <a:pt x="3" y="43"/>
                    <a:pt x="3" y="43"/>
                  </a:cubicBezTo>
                  <a:cubicBezTo>
                    <a:pt x="4" y="43"/>
                    <a:pt x="4" y="43"/>
                    <a:pt x="4" y="43"/>
                  </a:cubicBezTo>
                  <a:cubicBezTo>
                    <a:pt x="4" y="43"/>
                    <a:pt x="4" y="43"/>
                    <a:pt x="4" y="43"/>
                  </a:cubicBezTo>
                  <a:cubicBezTo>
                    <a:pt x="3" y="43"/>
                    <a:pt x="3" y="43"/>
                    <a:pt x="2" y="42"/>
                  </a:cubicBezTo>
                  <a:moveTo>
                    <a:pt x="82" y="41"/>
                  </a:moveTo>
                  <a:cubicBezTo>
                    <a:pt x="84" y="41"/>
                    <a:pt x="85" y="41"/>
                    <a:pt x="87" y="41"/>
                  </a:cubicBezTo>
                  <a:cubicBezTo>
                    <a:pt x="85" y="41"/>
                    <a:pt x="84" y="41"/>
                    <a:pt x="82" y="41"/>
                  </a:cubicBezTo>
                  <a:moveTo>
                    <a:pt x="0" y="41"/>
                  </a:moveTo>
                  <a:cubicBezTo>
                    <a:pt x="1" y="41"/>
                    <a:pt x="1" y="41"/>
                    <a:pt x="2" y="42"/>
                  </a:cubicBezTo>
                  <a:cubicBezTo>
                    <a:pt x="1" y="41"/>
                    <a:pt x="1" y="41"/>
                    <a:pt x="0" y="41"/>
                  </a:cubicBezTo>
                  <a:moveTo>
                    <a:pt x="42" y="40"/>
                  </a:moveTo>
                  <a:cubicBezTo>
                    <a:pt x="39" y="40"/>
                    <a:pt x="35" y="40"/>
                    <a:pt x="32" y="40"/>
                  </a:cubicBezTo>
                  <a:cubicBezTo>
                    <a:pt x="28" y="40"/>
                    <a:pt x="24" y="40"/>
                    <a:pt x="19" y="41"/>
                  </a:cubicBezTo>
                  <a:cubicBezTo>
                    <a:pt x="15" y="41"/>
                    <a:pt x="11" y="42"/>
                    <a:pt x="7" y="42"/>
                  </a:cubicBezTo>
                  <a:cubicBezTo>
                    <a:pt x="11" y="42"/>
                    <a:pt x="15" y="41"/>
                    <a:pt x="19" y="41"/>
                  </a:cubicBezTo>
                  <a:cubicBezTo>
                    <a:pt x="24" y="40"/>
                    <a:pt x="28" y="40"/>
                    <a:pt x="33" y="40"/>
                  </a:cubicBezTo>
                  <a:cubicBezTo>
                    <a:pt x="36" y="40"/>
                    <a:pt x="39" y="40"/>
                    <a:pt x="42" y="40"/>
                  </a:cubicBezTo>
                  <a:moveTo>
                    <a:pt x="67" y="40"/>
                  </a:moveTo>
                  <a:cubicBezTo>
                    <a:pt x="66" y="40"/>
                    <a:pt x="65" y="40"/>
                    <a:pt x="64" y="40"/>
                  </a:cubicBezTo>
                  <a:cubicBezTo>
                    <a:pt x="63" y="40"/>
                    <a:pt x="63" y="40"/>
                    <a:pt x="63" y="40"/>
                  </a:cubicBezTo>
                  <a:cubicBezTo>
                    <a:pt x="63" y="40"/>
                    <a:pt x="63" y="40"/>
                    <a:pt x="64" y="40"/>
                  </a:cubicBezTo>
                  <a:cubicBezTo>
                    <a:pt x="65" y="40"/>
                    <a:pt x="66" y="40"/>
                    <a:pt x="67" y="40"/>
                  </a:cubicBezTo>
                  <a:cubicBezTo>
                    <a:pt x="69" y="40"/>
                    <a:pt x="71" y="40"/>
                    <a:pt x="73" y="40"/>
                  </a:cubicBezTo>
                  <a:cubicBezTo>
                    <a:pt x="71" y="40"/>
                    <a:pt x="69" y="40"/>
                    <a:pt x="67" y="40"/>
                  </a:cubicBezTo>
                  <a:moveTo>
                    <a:pt x="107" y="36"/>
                  </a:moveTo>
                  <a:cubicBezTo>
                    <a:pt x="107" y="37"/>
                    <a:pt x="106" y="38"/>
                    <a:pt x="105" y="38"/>
                  </a:cubicBezTo>
                  <a:cubicBezTo>
                    <a:pt x="106" y="38"/>
                    <a:pt x="107" y="37"/>
                    <a:pt x="107" y="36"/>
                  </a:cubicBezTo>
                  <a:moveTo>
                    <a:pt x="108" y="36"/>
                  </a:moveTo>
                  <a:cubicBezTo>
                    <a:pt x="108" y="36"/>
                    <a:pt x="108" y="36"/>
                    <a:pt x="108" y="36"/>
                  </a:cubicBezTo>
                  <a:cubicBezTo>
                    <a:pt x="108" y="36"/>
                    <a:pt x="108" y="36"/>
                    <a:pt x="108" y="36"/>
                  </a:cubicBezTo>
                  <a:moveTo>
                    <a:pt x="53" y="32"/>
                  </a:moveTo>
                  <a:cubicBezTo>
                    <a:pt x="53" y="32"/>
                    <a:pt x="52" y="33"/>
                    <a:pt x="52" y="33"/>
                  </a:cubicBezTo>
                  <a:cubicBezTo>
                    <a:pt x="52" y="33"/>
                    <a:pt x="52" y="33"/>
                    <a:pt x="51" y="33"/>
                  </a:cubicBezTo>
                  <a:cubicBezTo>
                    <a:pt x="51" y="33"/>
                    <a:pt x="51" y="33"/>
                    <a:pt x="50" y="33"/>
                  </a:cubicBezTo>
                  <a:cubicBezTo>
                    <a:pt x="51" y="33"/>
                    <a:pt x="51" y="33"/>
                    <a:pt x="51" y="33"/>
                  </a:cubicBezTo>
                  <a:cubicBezTo>
                    <a:pt x="51" y="33"/>
                    <a:pt x="52" y="33"/>
                    <a:pt x="52" y="33"/>
                  </a:cubicBezTo>
                  <a:cubicBezTo>
                    <a:pt x="52" y="33"/>
                    <a:pt x="53" y="32"/>
                    <a:pt x="53" y="32"/>
                  </a:cubicBezTo>
                  <a:moveTo>
                    <a:pt x="80" y="32"/>
                  </a:moveTo>
                  <a:cubicBezTo>
                    <a:pt x="80" y="32"/>
                    <a:pt x="80" y="32"/>
                    <a:pt x="80" y="32"/>
                  </a:cubicBezTo>
                  <a:cubicBezTo>
                    <a:pt x="80" y="32"/>
                    <a:pt x="80" y="32"/>
                    <a:pt x="80" y="32"/>
                  </a:cubicBezTo>
                  <a:cubicBezTo>
                    <a:pt x="80" y="32"/>
                    <a:pt x="80" y="32"/>
                    <a:pt x="80" y="32"/>
                  </a:cubicBezTo>
                  <a:cubicBezTo>
                    <a:pt x="80" y="32"/>
                    <a:pt x="80" y="32"/>
                    <a:pt x="80" y="32"/>
                  </a:cubicBezTo>
                  <a:cubicBezTo>
                    <a:pt x="80" y="32"/>
                    <a:pt x="80" y="32"/>
                    <a:pt x="80" y="32"/>
                  </a:cubicBezTo>
                  <a:moveTo>
                    <a:pt x="25" y="31"/>
                  </a:moveTo>
                  <a:cubicBezTo>
                    <a:pt x="25" y="31"/>
                    <a:pt x="25" y="31"/>
                    <a:pt x="25" y="31"/>
                  </a:cubicBezTo>
                  <a:cubicBezTo>
                    <a:pt x="25" y="31"/>
                    <a:pt x="25" y="31"/>
                    <a:pt x="25" y="31"/>
                  </a:cubicBezTo>
                  <a:moveTo>
                    <a:pt x="49" y="31"/>
                  </a:moveTo>
                  <a:cubicBezTo>
                    <a:pt x="49" y="31"/>
                    <a:pt x="49" y="31"/>
                    <a:pt x="49" y="31"/>
                  </a:cubicBezTo>
                  <a:cubicBezTo>
                    <a:pt x="49" y="31"/>
                    <a:pt x="49" y="31"/>
                    <a:pt x="49" y="31"/>
                  </a:cubicBezTo>
                  <a:cubicBezTo>
                    <a:pt x="49" y="31"/>
                    <a:pt x="49" y="31"/>
                    <a:pt x="49" y="31"/>
                  </a:cubicBezTo>
                  <a:moveTo>
                    <a:pt x="83" y="30"/>
                  </a:moveTo>
                  <a:cubicBezTo>
                    <a:pt x="83" y="31"/>
                    <a:pt x="83" y="31"/>
                    <a:pt x="83" y="31"/>
                  </a:cubicBezTo>
                  <a:cubicBezTo>
                    <a:pt x="83" y="31"/>
                    <a:pt x="83" y="31"/>
                    <a:pt x="83" y="31"/>
                  </a:cubicBezTo>
                  <a:cubicBezTo>
                    <a:pt x="83" y="31"/>
                    <a:pt x="83" y="31"/>
                    <a:pt x="83" y="30"/>
                  </a:cubicBezTo>
                  <a:moveTo>
                    <a:pt x="20" y="30"/>
                  </a:moveTo>
                  <a:cubicBezTo>
                    <a:pt x="20" y="31"/>
                    <a:pt x="20" y="31"/>
                    <a:pt x="20" y="31"/>
                  </a:cubicBezTo>
                  <a:cubicBezTo>
                    <a:pt x="21" y="31"/>
                    <a:pt x="22" y="32"/>
                    <a:pt x="22" y="32"/>
                  </a:cubicBezTo>
                  <a:cubicBezTo>
                    <a:pt x="23" y="32"/>
                    <a:pt x="23" y="32"/>
                    <a:pt x="23" y="32"/>
                  </a:cubicBezTo>
                  <a:cubicBezTo>
                    <a:pt x="23" y="32"/>
                    <a:pt x="24" y="31"/>
                    <a:pt x="25" y="31"/>
                  </a:cubicBezTo>
                  <a:cubicBezTo>
                    <a:pt x="24" y="31"/>
                    <a:pt x="23" y="32"/>
                    <a:pt x="23" y="32"/>
                  </a:cubicBezTo>
                  <a:cubicBezTo>
                    <a:pt x="23" y="32"/>
                    <a:pt x="23" y="32"/>
                    <a:pt x="23" y="32"/>
                  </a:cubicBezTo>
                  <a:cubicBezTo>
                    <a:pt x="22" y="32"/>
                    <a:pt x="21" y="31"/>
                    <a:pt x="21" y="31"/>
                  </a:cubicBezTo>
                  <a:cubicBezTo>
                    <a:pt x="20" y="31"/>
                    <a:pt x="20" y="31"/>
                    <a:pt x="20" y="30"/>
                  </a:cubicBezTo>
                  <a:moveTo>
                    <a:pt x="25" y="29"/>
                  </a:moveTo>
                  <a:cubicBezTo>
                    <a:pt x="25" y="30"/>
                    <a:pt x="25" y="30"/>
                    <a:pt x="25" y="30"/>
                  </a:cubicBezTo>
                  <a:cubicBezTo>
                    <a:pt x="25" y="30"/>
                    <a:pt x="25" y="30"/>
                    <a:pt x="25" y="30"/>
                  </a:cubicBezTo>
                  <a:cubicBezTo>
                    <a:pt x="25" y="30"/>
                    <a:pt x="25" y="30"/>
                    <a:pt x="25" y="30"/>
                  </a:cubicBezTo>
                  <a:cubicBezTo>
                    <a:pt x="25" y="29"/>
                    <a:pt x="25" y="29"/>
                    <a:pt x="25" y="29"/>
                  </a:cubicBezTo>
                  <a:moveTo>
                    <a:pt x="80" y="27"/>
                  </a:moveTo>
                  <a:cubicBezTo>
                    <a:pt x="80" y="27"/>
                    <a:pt x="80" y="27"/>
                    <a:pt x="80" y="27"/>
                  </a:cubicBezTo>
                  <a:cubicBezTo>
                    <a:pt x="79" y="27"/>
                    <a:pt x="79" y="28"/>
                    <a:pt x="78" y="29"/>
                  </a:cubicBezTo>
                  <a:cubicBezTo>
                    <a:pt x="78" y="29"/>
                    <a:pt x="78" y="29"/>
                    <a:pt x="78" y="29"/>
                  </a:cubicBezTo>
                  <a:cubicBezTo>
                    <a:pt x="78" y="29"/>
                    <a:pt x="78" y="29"/>
                    <a:pt x="78" y="29"/>
                  </a:cubicBezTo>
                  <a:cubicBezTo>
                    <a:pt x="78" y="28"/>
                    <a:pt x="79" y="28"/>
                    <a:pt x="79" y="27"/>
                  </a:cubicBezTo>
                  <a:cubicBezTo>
                    <a:pt x="80" y="27"/>
                    <a:pt x="80" y="27"/>
                    <a:pt x="80" y="27"/>
                  </a:cubicBezTo>
                  <a:moveTo>
                    <a:pt x="118" y="18"/>
                  </a:moveTo>
                  <a:cubicBezTo>
                    <a:pt x="118" y="18"/>
                    <a:pt x="118" y="18"/>
                    <a:pt x="118" y="18"/>
                  </a:cubicBezTo>
                  <a:cubicBezTo>
                    <a:pt x="118" y="18"/>
                    <a:pt x="118" y="18"/>
                    <a:pt x="118" y="18"/>
                  </a:cubicBezTo>
                  <a:moveTo>
                    <a:pt x="102" y="13"/>
                  </a:moveTo>
                  <a:cubicBezTo>
                    <a:pt x="102" y="13"/>
                    <a:pt x="101" y="13"/>
                    <a:pt x="101" y="13"/>
                  </a:cubicBezTo>
                  <a:cubicBezTo>
                    <a:pt x="97" y="16"/>
                    <a:pt x="93" y="18"/>
                    <a:pt x="89" y="21"/>
                  </a:cubicBezTo>
                  <a:cubicBezTo>
                    <a:pt x="90" y="21"/>
                    <a:pt x="90" y="21"/>
                    <a:pt x="90" y="20"/>
                  </a:cubicBezTo>
                  <a:cubicBezTo>
                    <a:pt x="92" y="19"/>
                    <a:pt x="93" y="18"/>
                    <a:pt x="95" y="17"/>
                  </a:cubicBezTo>
                  <a:cubicBezTo>
                    <a:pt x="97" y="16"/>
                    <a:pt x="100" y="14"/>
                    <a:pt x="102" y="13"/>
                  </a:cubicBezTo>
                  <a:moveTo>
                    <a:pt x="107" y="12"/>
                  </a:moveTo>
                  <a:cubicBezTo>
                    <a:pt x="107" y="12"/>
                    <a:pt x="107" y="12"/>
                    <a:pt x="107" y="12"/>
                  </a:cubicBezTo>
                  <a:cubicBezTo>
                    <a:pt x="107" y="12"/>
                    <a:pt x="108" y="13"/>
                    <a:pt x="107" y="13"/>
                  </a:cubicBezTo>
                  <a:cubicBezTo>
                    <a:pt x="108" y="13"/>
                    <a:pt x="108" y="12"/>
                    <a:pt x="107" y="12"/>
                  </a:cubicBezTo>
                  <a:moveTo>
                    <a:pt x="106" y="11"/>
                  </a:moveTo>
                  <a:cubicBezTo>
                    <a:pt x="106" y="11"/>
                    <a:pt x="106" y="11"/>
                    <a:pt x="106" y="11"/>
                  </a:cubicBezTo>
                  <a:cubicBezTo>
                    <a:pt x="106" y="11"/>
                    <a:pt x="106" y="11"/>
                    <a:pt x="106" y="11"/>
                  </a:cubicBezTo>
                  <a:moveTo>
                    <a:pt x="105" y="0"/>
                  </a:moveTo>
                  <a:cubicBezTo>
                    <a:pt x="104" y="0"/>
                    <a:pt x="103" y="1"/>
                    <a:pt x="102" y="1"/>
                  </a:cubicBezTo>
                  <a:cubicBezTo>
                    <a:pt x="102" y="1"/>
                    <a:pt x="102" y="1"/>
                    <a:pt x="101" y="1"/>
                  </a:cubicBezTo>
                  <a:cubicBezTo>
                    <a:pt x="102" y="1"/>
                    <a:pt x="103" y="0"/>
                    <a:pt x="105" y="0"/>
                  </a:cubicBezTo>
                  <a:cubicBezTo>
                    <a:pt x="105" y="0"/>
                    <a:pt x="105" y="0"/>
                    <a:pt x="105" y="0"/>
                  </a:cubicBezTo>
                  <a:cubicBezTo>
                    <a:pt x="111" y="0"/>
                    <a:pt x="117" y="5"/>
                    <a:pt x="118" y="13"/>
                  </a:cubicBezTo>
                  <a:cubicBezTo>
                    <a:pt x="118" y="14"/>
                    <a:pt x="118" y="16"/>
                    <a:pt x="118" y="18"/>
                  </a:cubicBezTo>
                  <a:cubicBezTo>
                    <a:pt x="118" y="16"/>
                    <a:pt x="118" y="14"/>
                    <a:pt x="118" y="12"/>
                  </a:cubicBezTo>
                  <a:cubicBezTo>
                    <a:pt x="117" y="4"/>
                    <a:pt x="111" y="0"/>
                    <a:pt x="105" y="0"/>
                  </a:cubicBezTo>
                </a:path>
              </a:pathLst>
            </a:custGeom>
            <a:solidFill>
              <a:srgbClr val="C297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19" name="Freeform 413"/>
            <p:cNvSpPr>
              <a:spLocks/>
            </p:cNvSpPr>
            <p:nvPr/>
          </p:nvSpPr>
          <p:spPr bwMode="auto">
            <a:xfrm>
              <a:off x="882650" y="2008188"/>
              <a:ext cx="442912" cy="161925"/>
            </a:xfrm>
            <a:custGeom>
              <a:avLst/>
              <a:gdLst>
                <a:gd name="T0" fmla="*/ 105 w 118"/>
                <a:gd name="T1" fmla="*/ 0 h 43"/>
                <a:gd name="T2" fmla="*/ 100 w 118"/>
                <a:gd name="T3" fmla="*/ 3 h 43"/>
                <a:gd name="T4" fmla="*/ 96 w 118"/>
                <a:gd name="T5" fmla="*/ 12 h 43"/>
                <a:gd name="T6" fmla="*/ 89 w 118"/>
                <a:gd name="T7" fmla="*/ 21 h 43"/>
                <a:gd name="T8" fmla="*/ 89 w 118"/>
                <a:gd name="T9" fmla="*/ 21 h 43"/>
                <a:gd name="T10" fmla="*/ 102 w 118"/>
                <a:gd name="T11" fmla="*/ 13 h 43"/>
                <a:gd name="T12" fmla="*/ 106 w 118"/>
                <a:gd name="T13" fmla="*/ 11 h 43"/>
                <a:gd name="T14" fmla="*/ 106 w 118"/>
                <a:gd name="T15" fmla="*/ 11 h 43"/>
                <a:gd name="T16" fmla="*/ 107 w 118"/>
                <a:gd name="T17" fmla="*/ 12 h 43"/>
                <a:gd name="T18" fmla="*/ 107 w 118"/>
                <a:gd name="T19" fmla="*/ 14 h 43"/>
                <a:gd name="T20" fmla="*/ 83 w 118"/>
                <a:gd name="T21" fmla="*/ 30 h 43"/>
                <a:gd name="T22" fmla="*/ 80 w 118"/>
                <a:gd name="T23" fmla="*/ 32 h 43"/>
                <a:gd name="T24" fmla="*/ 80 w 118"/>
                <a:gd name="T25" fmla="*/ 32 h 43"/>
                <a:gd name="T26" fmla="*/ 80 w 118"/>
                <a:gd name="T27" fmla="*/ 32 h 43"/>
                <a:gd name="T28" fmla="*/ 78 w 118"/>
                <a:gd name="T29" fmla="*/ 29 h 43"/>
                <a:gd name="T30" fmla="*/ 80 w 118"/>
                <a:gd name="T31" fmla="*/ 27 h 43"/>
                <a:gd name="T32" fmla="*/ 81 w 118"/>
                <a:gd name="T33" fmla="*/ 26 h 43"/>
                <a:gd name="T34" fmla="*/ 81 w 118"/>
                <a:gd name="T35" fmla="*/ 25 h 43"/>
                <a:gd name="T36" fmla="*/ 64 w 118"/>
                <a:gd name="T37" fmla="*/ 28 h 43"/>
                <a:gd name="T38" fmla="*/ 58 w 118"/>
                <a:gd name="T39" fmla="*/ 28 h 43"/>
                <a:gd name="T40" fmla="*/ 54 w 118"/>
                <a:gd name="T41" fmla="*/ 28 h 43"/>
                <a:gd name="T42" fmla="*/ 54 w 118"/>
                <a:gd name="T43" fmla="*/ 31 h 43"/>
                <a:gd name="T44" fmla="*/ 52 w 118"/>
                <a:gd name="T45" fmla="*/ 33 h 43"/>
                <a:gd name="T46" fmla="*/ 50 w 118"/>
                <a:gd name="T47" fmla="*/ 33 h 43"/>
                <a:gd name="T48" fmla="*/ 49 w 118"/>
                <a:gd name="T49" fmla="*/ 31 h 43"/>
                <a:gd name="T50" fmla="*/ 49 w 118"/>
                <a:gd name="T51" fmla="*/ 31 h 43"/>
                <a:gd name="T52" fmla="*/ 46 w 118"/>
                <a:gd name="T53" fmla="*/ 27 h 43"/>
                <a:gd name="T54" fmla="*/ 33 w 118"/>
                <a:gd name="T55" fmla="*/ 25 h 43"/>
                <a:gd name="T56" fmla="*/ 24 w 118"/>
                <a:gd name="T57" fmla="*/ 26 h 43"/>
                <a:gd name="T58" fmla="*/ 25 w 118"/>
                <a:gd name="T59" fmla="*/ 29 h 43"/>
                <a:gd name="T60" fmla="*/ 25 w 118"/>
                <a:gd name="T61" fmla="*/ 30 h 43"/>
                <a:gd name="T62" fmla="*/ 25 w 118"/>
                <a:gd name="T63" fmla="*/ 31 h 43"/>
                <a:gd name="T64" fmla="*/ 23 w 118"/>
                <a:gd name="T65" fmla="*/ 32 h 43"/>
                <a:gd name="T66" fmla="*/ 20 w 118"/>
                <a:gd name="T67" fmla="*/ 31 h 43"/>
                <a:gd name="T68" fmla="*/ 18 w 118"/>
                <a:gd name="T69" fmla="*/ 29 h 43"/>
                <a:gd name="T70" fmla="*/ 15 w 118"/>
                <a:gd name="T71" fmla="*/ 29 h 43"/>
                <a:gd name="T72" fmla="*/ 0 w 118"/>
                <a:gd name="T73" fmla="*/ 38 h 43"/>
                <a:gd name="T74" fmla="*/ 0 w 118"/>
                <a:gd name="T75" fmla="*/ 41 h 43"/>
                <a:gd name="T76" fmla="*/ 2 w 118"/>
                <a:gd name="T77" fmla="*/ 42 h 43"/>
                <a:gd name="T78" fmla="*/ 4 w 118"/>
                <a:gd name="T79" fmla="*/ 43 h 43"/>
                <a:gd name="T80" fmla="*/ 7 w 118"/>
                <a:gd name="T81" fmla="*/ 42 h 43"/>
                <a:gd name="T82" fmla="*/ 32 w 118"/>
                <a:gd name="T83" fmla="*/ 40 h 43"/>
                <a:gd name="T84" fmla="*/ 63 w 118"/>
                <a:gd name="T85" fmla="*/ 40 h 43"/>
                <a:gd name="T86" fmla="*/ 67 w 118"/>
                <a:gd name="T87" fmla="*/ 40 h 43"/>
                <a:gd name="T88" fmla="*/ 73 w 118"/>
                <a:gd name="T89" fmla="*/ 40 h 43"/>
                <a:gd name="T90" fmla="*/ 87 w 118"/>
                <a:gd name="T91" fmla="*/ 41 h 43"/>
                <a:gd name="T92" fmla="*/ 98 w 118"/>
                <a:gd name="T93" fmla="*/ 43 h 43"/>
                <a:gd name="T94" fmla="*/ 99 w 118"/>
                <a:gd name="T95" fmla="*/ 43 h 43"/>
                <a:gd name="T96" fmla="*/ 101 w 118"/>
                <a:gd name="T97" fmla="*/ 42 h 43"/>
                <a:gd name="T98" fmla="*/ 107 w 118"/>
                <a:gd name="T99" fmla="*/ 36 h 43"/>
                <a:gd name="T100" fmla="*/ 108 w 118"/>
                <a:gd name="T101" fmla="*/ 36 h 43"/>
                <a:gd name="T102" fmla="*/ 118 w 118"/>
                <a:gd name="T103" fmla="*/ 18 h 43"/>
                <a:gd name="T104" fmla="*/ 118 w 118"/>
                <a:gd name="T105" fmla="*/ 18 h 43"/>
                <a:gd name="T106" fmla="*/ 105 w 118"/>
                <a:gd name="T107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18" h="43">
                  <a:moveTo>
                    <a:pt x="105" y="0"/>
                  </a:moveTo>
                  <a:cubicBezTo>
                    <a:pt x="105" y="0"/>
                    <a:pt x="105" y="0"/>
                    <a:pt x="105" y="0"/>
                  </a:cubicBezTo>
                  <a:cubicBezTo>
                    <a:pt x="103" y="0"/>
                    <a:pt x="102" y="1"/>
                    <a:pt x="101" y="1"/>
                  </a:cubicBezTo>
                  <a:cubicBezTo>
                    <a:pt x="100" y="1"/>
                    <a:pt x="100" y="2"/>
                    <a:pt x="100" y="3"/>
                  </a:cubicBezTo>
                  <a:cubicBezTo>
                    <a:pt x="99" y="4"/>
                    <a:pt x="99" y="4"/>
                    <a:pt x="99" y="5"/>
                  </a:cubicBezTo>
                  <a:cubicBezTo>
                    <a:pt x="98" y="8"/>
                    <a:pt x="97" y="10"/>
                    <a:pt x="96" y="12"/>
                  </a:cubicBezTo>
                  <a:cubicBezTo>
                    <a:pt x="94" y="15"/>
                    <a:pt x="92" y="17"/>
                    <a:pt x="89" y="19"/>
                  </a:cubicBezTo>
                  <a:cubicBezTo>
                    <a:pt x="89" y="20"/>
                    <a:pt x="89" y="20"/>
                    <a:pt x="89" y="21"/>
                  </a:cubicBezTo>
                  <a:cubicBezTo>
                    <a:pt x="89" y="21"/>
                    <a:pt x="89" y="21"/>
                    <a:pt x="89" y="21"/>
                  </a:cubicBezTo>
                  <a:cubicBezTo>
                    <a:pt x="89" y="21"/>
                    <a:pt x="89" y="21"/>
                    <a:pt x="89" y="21"/>
                  </a:cubicBezTo>
                  <a:cubicBezTo>
                    <a:pt x="93" y="18"/>
                    <a:pt x="97" y="16"/>
                    <a:pt x="101" y="13"/>
                  </a:cubicBezTo>
                  <a:cubicBezTo>
                    <a:pt x="101" y="13"/>
                    <a:pt x="102" y="13"/>
                    <a:pt x="102" y="13"/>
                  </a:cubicBezTo>
                  <a:cubicBezTo>
                    <a:pt x="102" y="13"/>
                    <a:pt x="102" y="13"/>
                    <a:pt x="102" y="12"/>
                  </a:cubicBezTo>
                  <a:cubicBezTo>
                    <a:pt x="103" y="12"/>
                    <a:pt x="104" y="11"/>
                    <a:pt x="106" y="11"/>
                  </a:cubicBezTo>
                  <a:cubicBezTo>
                    <a:pt x="106" y="11"/>
                    <a:pt x="106" y="11"/>
                    <a:pt x="106" y="11"/>
                  </a:cubicBezTo>
                  <a:cubicBezTo>
                    <a:pt x="106" y="11"/>
                    <a:pt x="106" y="11"/>
                    <a:pt x="106" y="11"/>
                  </a:cubicBezTo>
                  <a:cubicBezTo>
                    <a:pt x="106" y="11"/>
                    <a:pt x="106" y="11"/>
                    <a:pt x="106" y="11"/>
                  </a:cubicBezTo>
                  <a:cubicBezTo>
                    <a:pt x="107" y="11"/>
                    <a:pt x="107" y="12"/>
                    <a:pt x="107" y="12"/>
                  </a:cubicBezTo>
                  <a:cubicBezTo>
                    <a:pt x="108" y="12"/>
                    <a:pt x="108" y="13"/>
                    <a:pt x="107" y="13"/>
                  </a:cubicBezTo>
                  <a:cubicBezTo>
                    <a:pt x="107" y="13"/>
                    <a:pt x="107" y="14"/>
                    <a:pt x="107" y="14"/>
                  </a:cubicBezTo>
                  <a:cubicBezTo>
                    <a:pt x="107" y="15"/>
                    <a:pt x="106" y="16"/>
                    <a:pt x="104" y="16"/>
                  </a:cubicBezTo>
                  <a:cubicBezTo>
                    <a:pt x="97" y="21"/>
                    <a:pt x="90" y="26"/>
                    <a:pt x="83" y="30"/>
                  </a:cubicBezTo>
                  <a:cubicBezTo>
                    <a:pt x="83" y="31"/>
                    <a:pt x="83" y="31"/>
                    <a:pt x="83" y="31"/>
                  </a:cubicBezTo>
                  <a:cubicBezTo>
                    <a:pt x="82" y="31"/>
                    <a:pt x="81" y="32"/>
                    <a:pt x="80" y="32"/>
                  </a:cubicBezTo>
                  <a:cubicBezTo>
                    <a:pt x="80" y="32"/>
                    <a:pt x="80" y="32"/>
                    <a:pt x="80" y="32"/>
                  </a:cubicBezTo>
                  <a:cubicBezTo>
                    <a:pt x="80" y="32"/>
                    <a:pt x="80" y="32"/>
                    <a:pt x="80" y="32"/>
                  </a:cubicBezTo>
                  <a:cubicBezTo>
                    <a:pt x="80" y="32"/>
                    <a:pt x="80" y="32"/>
                    <a:pt x="80" y="32"/>
                  </a:cubicBezTo>
                  <a:cubicBezTo>
                    <a:pt x="80" y="32"/>
                    <a:pt x="80" y="32"/>
                    <a:pt x="80" y="32"/>
                  </a:cubicBezTo>
                  <a:cubicBezTo>
                    <a:pt x="79" y="31"/>
                    <a:pt x="79" y="31"/>
                    <a:pt x="78" y="31"/>
                  </a:cubicBezTo>
                  <a:cubicBezTo>
                    <a:pt x="78" y="30"/>
                    <a:pt x="78" y="30"/>
                    <a:pt x="78" y="29"/>
                  </a:cubicBezTo>
                  <a:cubicBezTo>
                    <a:pt x="78" y="29"/>
                    <a:pt x="78" y="29"/>
                    <a:pt x="78" y="29"/>
                  </a:cubicBezTo>
                  <a:cubicBezTo>
                    <a:pt x="79" y="28"/>
                    <a:pt x="79" y="27"/>
                    <a:pt x="80" y="27"/>
                  </a:cubicBezTo>
                  <a:cubicBezTo>
                    <a:pt x="80" y="27"/>
                    <a:pt x="80" y="27"/>
                    <a:pt x="80" y="27"/>
                  </a:cubicBezTo>
                  <a:cubicBezTo>
                    <a:pt x="81" y="26"/>
                    <a:pt x="81" y="26"/>
                    <a:pt x="81" y="26"/>
                  </a:cubicBezTo>
                  <a:cubicBezTo>
                    <a:pt x="82" y="25"/>
                    <a:pt x="82" y="25"/>
                    <a:pt x="82" y="25"/>
                  </a:cubicBezTo>
                  <a:cubicBezTo>
                    <a:pt x="81" y="25"/>
                    <a:pt x="81" y="25"/>
                    <a:pt x="81" y="25"/>
                  </a:cubicBezTo>
                  <a:cubicBezTo>
                    <a:pt x="81" y="25"/>
                    <a:pt x="81" y="25"/>
                    <a:pt x="81" y="25"/>
                  </a:cubicBezTo>
                  <a:cubicBezTo>
                    <a:pt x="75" y="27"/>
                    <a:pt x="70" y="27"/>
                    <a:pt x="64" y="28"/>
                  </a:cubicBezTo>
                  <a:cubicBezTo>
                    <a:pt x="64" y="28"/>
                    <a:pt x="63" y="28"/>
                    <a:pt x="63" y="28"/>
                  </a:cubicBezTo>
                  <a:cubicBezTo>
                    <a:pt x="61" y="28"/>
                    <a:pt x="60" y="28"/>
                    <a:pt x="58" y="28"/>
                  </a:cubicBezTo>
                  <a:cubicBezTo>
                    <a:pt x="57" y="28"/>
                    <a:pt x="57" y="27"/>
                    <a:pt x="56" y="27"/>
                  </a:cubicBezTo>
                  <a:cubicBezTo>
                    <a:pt x="55" y="27"/>
                    <a:pt x="55" y="28"/>
                    <a:pt x="54" y="28"/>
                  </a:cubicBezTo>
                  <a:cubicBezTo>
                    <a:pt x="54" y="29"/>
                    <a:pt x="54" y="30"/>
                    <a:pt x="54" y="31"/>
                  </a:cubicBezTo>
                  <a:cubicBezTo>
                    <a:pt x="54" y="31"/>
                    <a:pt x="54" y="31"/>
                    <a:pt x="54" y="31"/>
                  </a:cubicBezTo>
                  <a:cubicBezTo>
                    <a:pt x="54" y="31"/>
                    <a:pt x="53" y="32"/>
                    <a:pt x="53" y="32"/>
                  </a:cubicBezTo>
                  <a:cubicBezTo>
                    <a:pt x="53" y="32"/>
                    <a:pt x="52" y="33"/>
                    <a:pt x="52" y="33"/>
                  </a:cubicBezTo>
                  <a:cubicBezTo>
                    <a:pt x="52" y="33"/>
                    <a:pt x="51" y="33"/>
                    <a:pt x="51" y="33"/>
                  </a:cubicBezTo>
                  <a:cubicBezTo>
                    <a:pt x="51" y="33"/>
                    <a:pt x="51" y="33"/>
                    <a:pt x="50" y="33"/>
                  </a:cubicBezTo>
                  <a:cubicBezTo>
                    <a:pt x="50" y="32"/>
                    <a:pt x="49" y="32"/>
                    <a:pt x="49" y="31"/>
                  </a:cubicBezTo>
                  <a:cubicBezTo>
                    <a:pt x="49" y="31"/>
                    <a:pt x="49" y="31"/>
                    <a:pt x="49" y="31"/>
                  </a:cubicBezTo>
                  <a:cubicBezTo>
                    <a:pt x="49" y="31"/>
                    <a:pt x="49" y="31"/>
                    <a:pt x="49" y="31"/>
                  </a:cubicBezTo>
                  <a:cubicBezTo>
                    <a:pt x="49" y="31"/>
                    <a:pt x="49" y="31"/>
                    <a:pt x="49" y="31"/>
                  </a:cubicBezTo>
                  <a:cubicBezTo>
                    <a:pt x="49" y="30"/>
                    <a:pt x="49" y="30"/>
                    <a:pt x="49" y="29"/>
                  </a:cubicBezTo>
                  <a:cubicBezTo>
                    <a:pt x="49" y="27"/>
                    <a:pt x="49" y="27"/>
                    <a:pt x="46" y="27"/>
                  </a:cubicBezTo>
                  <a:cubicBezTo>
                    <a:pt x="42" y="26"/>
                    <a:pt x="38" y="26"/>
                    <a:pt x="33" y="25"/>
                  </a:cubicBezTo>
                  <a:cubicBezTo>
                    <a:pt x="33" y="25"/>
                    <a:pt x="33" y="25"/>
                    <a:pt x="33" y="25"/>
                  </a:cubicBezTo>
                  <a:cubicBezTo>
                    <a:pt x="31" y="25"/>
                    <a:pt x="29" y="26"/>
                    <a:pt x="27" y="26"/>
                  </a:cubicBezTo>
                  <a:cubicBezTo>
                    <a:pt x="26" y="26"/>
                    <a:pt x="25" y="26"/>
                    <a:pt x="24" y="26"/>
                  </a:cubicBezTo>
                  <a:cubicBezTo>
                    <a:pt x="23" y="27"/>
                    <a:pt x="25" y="28"/>
                    <a:pt x="25" y="29"/>
                  </a:cubicBezTo>
                  <a:cubicBezTo>
                    <a:pt x="25" y="29"/>
                    <a:pt x="25" y="29"/>
                    <a:pt x="25" y="29"/>
                  </a:cubicBezTo>
                  <a:cubicBezTo>
                    <a:pt x="25" y="29"/>
                    <a:pt x="25" y="29"/>
                    <a:pt x="25" y="30"/>
                  </a:cubicBezTo>
                  <a:cubicBezTo>
                    <a:pt x="25" y="30"/>
                    <a:pt x="25" y="30"/>
                    <a:pt x="25" y="30"/>
                  </a:cubicBezTo>
                  <a:cubicBezTo>
                    <a:pt x="25" y="30"/>
                    <a:pt x="25" y="31"/>
                    <a:pt x="25" y="31"/>
                  </a:cubicBezTo>
                  <a:cubicBezTo>
                    <a:pt x="25" y="31"/>
                    <a:pt x="25" y="31"/>
                    <a:pt x="25" y="31"/>
                  </a:cubicBezTo>
                  <a:cubicBezTo>
                    <a:pt x="25" y="31"/>
                    <a:pt x="25" y="31"/>
                    <a:pt x="25" y="31"/>
                  </a:cubicBezTo>
                  <a:cubicBezTo>
                    <a:pt x="24" y="31"/>
                    <a:pt x="23" y="32"/>
                    <a:pt x="23" y="32"/>
                  </a:cubicBezTo>
                  <a:cubicBezTo>
                    <a:pt x="23" y="32"/>
                    <a:pt x="23" y="32"/>
                    <a:pt x="22" y="32"/>
                  </a:cubicBezTo>
                  <a:cubicBezTo>
                    <a:pt x="22" y="32"/>
                    <a:pt x="21" y="31"/>
                    <a:pt x="20" y="31"/>
                  </a:cubicBezTo>
                  <a:cubicBezTo>
                    <a:pt x="20" y="31"/>
                    <a:pt x="20" y="31"/>
                    <a:pt x="20" y="30"/>
                  </a:cubicBezTo>
                  <a:cubicBezTo>
                    <a:pt x="19" y="30"/>
                    <a:pt x="18" y="30"/>
                    <a:pt x="18" y="29"/>
                  </a:cubicBezTo>
                  <a:cubicBezTo>
                    <a:pt x="17" y="29"/>
                    <a:pt x="17" y="29"/>
                    <a:pt x="16" y="29"/>
                  </a:cubicBezTo>
                  <a:cubicBezTo>
                    <a:pt x="16" y="29"/>
                    <a:pt x="15" y="29"/>
                    <a:pt x="15" y="29"/>
                  </a:cubicBezTo>
                  <a:cubicBezTo>
                    <a:pt x="12" y="30"/>
                    <a:pt x="10" y="31"/>
                    <a:pt x="8" y="32"/>
                  </a:cubicBezTo>
                  <a:cubicBezTo>
                    <a:pt x="5" y="34"/>
                    <a:pt x="3" y="36"/>
                    <a:pt x="0" y="38"/>
                  </a:cubicBezTo>
                  <a:cubicBezTo>
                    <a:pt x="0" y="39"/>
                    <a:pt x="0" y="39"/>
                    <a:pt x="0" y="40"/>
                  </a:cubicBezTo>
                  <a:cubicBezTo>
                    <a:pt x="0" y="40"/>
                    <a:pt x="0" y="40"/>
                    <a:pt x="0" y="41"/>
                  </a:cubicBezTo>
                  <a:cubicBezTo>
                    <a:pt x="1" y="41"/>
                    <a:pt x="1" y="41"/>
                    <a:pt x="2" y="42"/>
                  </a:cubicBezTo>
                  <a:cubicBezTo>
                    <a:pt x="2" y="42"/>
                    <a:pt x="2" y="42"/>
                    <a:pt x="2" y="42"/>
                  </a:cubicBezTo>
                  <a:cubicBezTo>
                    <a:pt x="3" y="43"/>
                    <a:pt x="3" y="43"/>
                    <a:pt x="4" y="43"/>
                  </a:cubicBezTo>
                  <a:cubicBezTo>
                    <a:pt x="4" y="43"/>
                    <a:pt x="4" y="43"/>
                    <a:pt x="4" y="43"/>
                  </a:cubicBezTo>
                  <a:cubicBezTo>
                    <a:pt x="4" y="43"/>
                    <a:pt x="4" y="43"/>
                    <a:pt x="5" y="43"/>
                  </a:cubicBezTo>
                  <a:cubicBezTo>
                    <a:pt x="5" y="43"/>
                    <a:pt x="6" y="42"/>
                    <a:pt x="7" y="42"/>
                  </a:cubicBezTo>
                  <a:cubicBezTo>
                    <a:pt x="11" y="42"/>
                    <a:pt x="15" y="41"/>
                    <a:pt x="19" y="41"/>
                  </a:cubicBezTo>
                  <a:cubicBezTo>
                    <a:pt x="24" y="40"/>
                    <a:pt x="28" y="40"/>
                    <a:pt x="32" y="40"/>
                  </a:cubicBezTo>
                  <a:cubicBezTo>
                    <a:pt x="35" y="40"/>
                    <a:pt x="39" y="40"/>
                    <a:pt x="42" y="40"/>
                  </a:cubicBezTo>
                  <a:cubicBezTo>
                    <a:pt x="49" y="40"/>
                    <a:pt x="56" y="40"/>
                    <a:pt x="63" y="40"/>
                  </a:cubicBezTo>
                  <a:cubicBezTo>
                    <a:pt x="63" y="40"/>
                    <a:pt x="63" y="40"/>
                    <a:pt x="64" y="40"/>
                  </a:cubicBezTo>
                  <a:cubicBezTo>
                    <a:pt x="65" y="40"/>
                    <a:pt x="66" y="40"/>
                    <a:pt x="67" y="40"/>
                  </a:cubicBezTo>
                  <a:cubicBezTo>
                    <a:pt x="69" y="40"/>
                    <a:pt x="71" y="40"/>
                    <a:pt x="73" y="40"/>
                  </a:cubicBezTo>
                  <a:cubicBezTo>
                    <a:pt x="73" y="40"/>
                    <a:pt x="73" y="40"/>
                    <a:pt x="73" y="40"/>
                  </a:cubicBezTo>
                  <a:cubicBezTo>
                    <a:pt x="76" y="40"/>
                    <a:pt x="79" y="40"/>
                    <a:pt x="82" y="41"/>
                  </a:cubicBezTo>
                  <a:cubicBezTo>
                    <a:pt x="84" y="41"/>
                    <a:pt x="85" y="41"/>
                    <a:pt x="87" y="41"/>
                  </a:cubicBezTo>
                  <a:cubicBezTo>
                    <a:pt x="88" y="41"/>
                    <a:pt x="90" y="42"/>
                    <a:pt x="91" y="42"/>
                  </a:cubicBezTo>
                  <a:cubicBezTo>
                    <a:pt x="93" y="42"/>
                    <a:pt x="96" y="42"/>
                    <a:pt x="98" y="43"/>
                  </a:cubicBezTo>
                  <a:cubicBezTo>
                    <a:pt x="98" y="43"/>
                    <a:pt x="98" y="43"/>
                    <a:pt x="98" y="43"/>
                  </a:cubicBezTo>
                  <a:cubicBezTo>
                    <a:pt x="98" y="43"/>
                    <a:pt x="99" y="43"/>
                    <a:pt x="99" y="43"/>
                  </a:cubicBezTo>
                  <a:cubicBezTo>
                    <a:pt x="99" y="43"/>
                    <a:pt x="99" y="43"/>
                    <a:pt x="100" y="43"/>
                  </a:cubicBezTo>
                  <a:cubicBezTo>
                    <a:pt x="100" y="42"/>
                    <a:pt x="100" y="42"/>
                    <a:pt x="101" y="42"/>
                  </a:cubicBezTo>
                  <a:cubicBezTo>
                    <a:pt x="102" y="41"/>
                    <a:pt x="104" y="40"/>
                    <a:pt x="105" y="38"/>
                  </a:cubicBezTo>
                  <a:cubicBezTo>
                    <a:pt x="106" y="38"/>
                    <a:pt x="107" y="37"/>
                    <a:pt x="107" y="36"/>
                  </a:cubicBezTo>
                  <a:cubicBezTo>
                    <a:pt x="107" y="36"/>
                    <a:pt x="108" y="36"/>
                    <a:pt x="108" y="36"/>
                  </a:cubicBezTo>
                  <a:cubicBezTo>
                    <a:pt x="108" y="36"/>
                    <a:pt x="108" y="36"/>
                    <a:pt x="108" y="36"/>
                  </a:cubicBezTo>
                  <a:cubicBezTo>
                    <a:pt x="110" y="33"/>
                    <a:pt x="112" y="30"/>
                    <a:pt x="114" y="28"/>
                  </a:cubicBezTo>
                  <a:cubicBezTo>
                    <a:pt x="116" y="25"/>
                    <a:pt x="117" y="21"/>
                    <a:pt x="118" y="18"/>
                  </a:cubicBezTo>
                  <a:cubicBezTo>
                    <a:pt x="118" y="18"/>
                    <a:pt x="118" y="18"/>
                    <a:pt x="118" y="18"/>
                  </a:cubicBezTo>
                  <a:cubicBezTo>
                    <a:pt x="118" y="18"/>
                    <a:pt x="118" y="18"/>
                    <a:pt x="118" y="18"/>
                  </a:cubicBezTo>
                  <a:cubicBezTo>
                    <a:pt x="118" y="16"/>
                    <a:pt x="118" y="14"/>
                    <a:pt x="118" y="13"/>
                  </a:cubicBezTo>
                  <a:cubicBezTo>
                    <a:pt x="117" y="5"/>
                    <a:pt x="111" y="0"/>
                    <a:pt x="105" y="0"/>
                  </a:cubicBezTo>
                </a:path>
              </a:pathLst>
            </a:custGeom>
            <a:solidFill>
              <a:srgbClr val="8B0D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20" name="Freeform 414"/>
            <p:cNvSpPr>
              <a:spLocks noEditPoints="1"/>
            </p:cNvSpPr>
            <p:nvPr/>
          </p:nvSpPr>
          <p:spPr bwMode="auto">
            <a:xfrm>
              <a:off x="1028700" y="4316413"/>
              <a:ext cx="90487" cy="236538"/>
            </a:xfrm>
            <a:custGeom>
              <a:avLst/>
              <a:gdLst>
                <a:gd name="T0" fmla="*/ 11 w 24"/>
                <a:gd name="T1" fmla="*/ 63 h 63"/>
                <a:gd name="T2" fmla="*/ 12 w 24"/>
                <a:gd name="T3" fmla="*/ 63 h 63"/>
                <a:gd name="T4" fmla="*/ 12 w 24"/>
                <a:gd name="T5" fmla="*/ 63 h 63"/>
                <a:gd name="T6" fmla="*/ 13 w 24"/>
                <a:gd name="T7" fmla="*/ 63 h 63"/>
                <a:gd name="T8" fmla="*/ 12 w 24"/>
                <a:gd name="T9" fmla="*/ 63 h 63"/>
                <a:gd name="T10" fmla="*/ 11 w 24"/>
                <a:gd name="T11" fmla="*/ 63 h 63"/>
                <a:gd name="T12" fmla="*/ 4 w 24"/>
                <a:gd name="T13" fmla="*/ 58 h 63"/>
                <a:gd name="T14" fmla="*/ 9 w 24"/>
                <a:gd name="T15" fmla="*/ 62 h 63"/>
                <a:gd name="T16" fmla="*/ 4 w 24"/>
                <a:gd name="T17" fmla="*/ 58 h 63"/>
                <a:gd name="T18" fmla="*/ 22 w 24"/>
                <a:gd name="T19" fmla="*/ 56 h 63"/>
                <a:gd name="T20" fmla="*/ 21 w 24"/>
                <a:gd name="T21" fmla="*/ 57 h 63"/>
                <a:gd name="T22" fmla="*/ 15 w 24"/>
                <a:gd name="T23" fmla="*/ 62 h 63"/>
                <a:gd name="T24" fmla="*/ 21 w 24"/>
                <a:gd name="T25" fmla="*/ 57 h 63"/>
                <a:gd name="T26" fmla="*/ 22 w 24"/>
                <a:gd name="T27" fmla="*/ 56 h 63"/>
                <a:gd name="T28" fmla="*/ 24 w 24"/>
                <a:gd name="T29" fmla="*/ 44 h 63"/>
                <a:gd name="T30" fmla="*/ 24 w 24"/>
                <a:gd name="T31" fmla="*/ 45 h 63"/>
                <a:gd name="T32" fmla="*/ 24 w 24"/>
                <a:gd name="T33" fmla="*/ 44 h 63"/>
                <a:gd name="T34" fmla="*/ 24 w 24"/>
                <a:gd name="T35" fmla="*/ 44 h 63"/>
                <a:gd name="T36" fmla="*/ 24 w 24"/>
                <a:gd name="T37" fmla="*/ 44 h 63"/>
                <a:gd name="T38" fmla="*/ 24 w 24"/>
                <a:gd name="T39" fmla="*/ 44 h 63"/>
                <a:gd name="T40" fmla="*/ 0 w 24"/>
                <a:gd name="T41" fmla="*/ 43 h 63"/>
                <a:gd name="T42" fmla="*/ 3 w 24"/>
                <a:gd name="T43" fmla="*/ 56 h 63"/>
                <a:gd name="T44" fmla="*/ 0 w 24"/>
                <a:gd name="T45" fmla="*/ 43 h 63"/>
                <a:gd name="T46" fmla="*/ 0 w 24"/>
                <a:gd name="T47" fmla="*/ 43 h 63"/>
                <a:gd name="T48" fmla="*/ 1 w 24"/>
                <a:gd name="T49" fmla="*/ 31 h 63"/>
                <a:gd name="T50" fmla="*/ 0 w 24"/>
                <a:gd name="T51" fmla="*/ 40 h 63"/>
                <a:gd name="T52" fmla="*/ 1 w 24"/>
                <a:gd name="T53" fmla="*/ 31 h 63"/>
                <a:gd name="T54" fmla="*/ 4 w 24"/>
                <a:gd name="T55" fmla="*/ 22 h 63"/>
                <a:gd name="T56" fmla="*/ 3 w 24"/>
                <a:gd name="T57" fmla="*/ 23 h 63"/>
                <a:gd name="T58" fmla="*/ 2 w 24"/>
                <a:gd name="T59" fmla="*/ 27 h 63"/>
                <a:gd name="T60" fmla="*/ 3 w 24"/>
                <a:gd name="T61" fmla="*/ 23 h 63"/>
                <a:gd name="T62" fmla="*/ 4 w 24"/>
                <a:gd name="T63" fmla="*/ 22 h 63"/>
                <a:gd name="T64" fmla="*/ 19 w 24"/>
                <a:gd name="T65" fmla="*/ 11 h 63"/>
                <a:gd name="T66" fmla="*/ 22 w 24"/>
                <a:gd name="T67" fmla="*/ 25 h 63"/>
                <a:gd name="T68" fmla="*/ 23 w 24"/>
                <a:gd name="T69" fmla="*/ 30 h 63"/>
                <a:gd name="T70" fmla="*/ 24 w 24"/>
                <a:gd name="T71" fmla="*/ 33 h 63"/>
                <a:gd name="T72" fmla="*/ 23 w 24"/>
                <a:gd name="T73" fmla="*/ 30 h 63"/>
                <a:gd name="T74" fmla="*/ 22 w 24"/>
                <a:gd name="T75" fmla="*/ 25 h 63"/>
                <a:gd name="T76" fmla="*/ 19 w 24"/>
                <a:gd name="T77" fmla="*/ 11 h 63"/>
                <a:gd name="T78" fmla="*/ 6 w 24"/>
                <a:gd name="T79" fmla="*/ 10 h 63"/>
                <a:gd name="T80" fmla="*/ 6 w 24"/>
                <a:gd name="T81" fmla="*/ 12 h 63"/>
                <a:gd name="T82" fmla="*/ 5 w 24"/>
                <a:gd name="T83" fmla="*/ 15 h 63"/>
                <a:gd name="T84" fmla="*/ 6 w 24"/>
                <a:gd name="T85" fmla="*/ 10 h 63"/>
                <a:gd name="T86" fmla="*/ 19 w 24"/>
                <a:gd name="T87" fmla="*/ 0 h 63"/>
                <a:gd name="T88" fmla="*/ 19 w 24"/>
                <a:gd name="T89" fmla="*/ 3 h 63"/>
                <a:gd name="T90" fmla="*/ 19 w 24"/>
                <a:gd name="T91" fmla="*/ 2 h 63"/>
                <a:gd name="T92" fmla="*/ 19 w 24"/>
                <a:gd name="T93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4" h="63">
                  <a:moveTo>
                    <a:pt x="11" y="63"/>
                  </a:moveTo>
                  <a:cubicBezTo>
                    <a:pt x="11" y="63"/>
                    <a:pt x="11" y="63"/>
                    <a:pt x="12" y="63"/>
                  </a:cubicBezTo>
                  <a:cubicBezTo>
                    <a:pt x="12" y="63"/>
                    <a:pt x="12" y="63"/>
                    <a:pt x="12" y="63"/>
                  </a:cubicBezTo>
                  <a:cubicBezTo>
                    <a:pt x="12" y="63"/>
                    <a:pt x="13" y="63"/>
                    <a:pt x="13" y="63"/>
                  </a:cubicBezTo>
                  <a:cubicBezTo>
                    <a:pt x="13" y="63"/>
                    <a:pt x="12" y="63"/>
                    <a:pt x="12" y="63"/>
                  </a:cubicBezTo>
                  <a:cubicBezTo>
                    <a:pt x="12" y="63"/>
                    <a:pt x="12" y="63"/>
                    <a:pt x="11" y="63"/>
                  </a:cubicBezTo>
                  <a:moveTo>
                    <a:pt x="4" y="58"/>
                  </a:moveTo>
                  <a:cubicBezTo>
                    <a:pt x="5" y="60"/>
                    <a:pt x="7" y="61"/>
                    <a:pt x="9" y="62"/>
                  </a:cubicBezTo>
                  <a:cubicBezTo>
                    <a:pt x="7" y="61"/>
                    <a:pt x="5" y="60"/>
                    <a:pt x="4" y="58"/>
                  </a:cubicBezTo>
                  <a:moveTo>
                    <a:pt x="22" y="56"/>
                  </a:moveTo>
                  <a:cubicBezTo>
                    <a:pt x="22" y="56"/>
                    <a:pt x="21" y="56"/>
                    <a:pt x="21" y="57"/>
                  </a:cubicBezTo>
                  <a:cubicBezTo>
                    <a:pt x="20" y="59"/>
                    <a:pt x="18" y="61"/>
                    <a:pt x="15" y="62"/>
                  </a:cubicBezTo>
                  <a:cubicBezTo>
                    <a:pt x="18" y="61"/>
                    <a:pt x="20" y="59"/>
                    <a:pt x="21" y="57"/>
                  </a:cubicBezTo>
                  <a:cubicBezTo>
                    <a:pt x="22" y="56"/>
                    <a:pt x="22" y="56"/>
                    <a:pt x="22" y="56"/>
                  </a:cubicBezTo>
                  <a:moveTo>
                    <a:pt x="24" y="44"/>
                  </a:moveTo>
                  <a:cubicBezTo>
                    <a:pt x="24" y="44"/>
                    <a:pt x="24" y="44"/>
                    <a:pt x="24" y="45"/>
                  </a:cubicBezTo>
                  <a:cubicBezTo>
                    <a:pt x="24" y="44"/>
                    <a:pt x="24" y="44"/>
                    <a:pt x="24" y="44"/>
                  </a:cubicBezTo>
                  <a:moveTo>
                    <a:pt x="24" y="44"/>
                  </a:moveTo>
                  <a:cubicBezTo>
                    <a:pt x="24" y="44"/>
                    <a:pt x="24" y="44"/>
                    <a:pt x="24" y="44"/>
                  </a:cubicBezTo>
                  <a:cubicBezTo>
                    <a:pt x="24" y="44"/>
                    <a:pt x="24" y="44"/>
                    <a:pt x="24" y="44"/>
                  </a:cubicBezTo>
                  <a:moveTo>
                    <a:pt x="0" y="43"/>
                  </a:moveTo>
                  <a:cubicBezTo>
                    <a:pt x="0" y="48"/>
                    <a:pt x="1" y="52"/>
                    <a:pt x="3" y="56"/>
                  </a:cubicBezTo>
                  <a:cubicBezTo>
                    <a:pt x="1" y="52"/>
                    <a:pt x="0" y="48"/>
                    <a:pt x="0" y="43"/>
                  </a:cubicBezTo>
                  <a:cubicBezTo>
                    <a:pt x="0" y="43"/>
                    <a:pt x="0" y="43"/>
                    <a:pt x="0" y="43"/>
                  </a:cubicBezTo>
                  <a:moveTo>
                    <a:pt x="1" y="31"/>
                  </a:moveTo>
                  <a:cubicBezTo>
                    <a:pt x="1" y="34"/>
                    <a:pt x="0" y="37"/>
                    <a:pt x="0" y="40"/>
                  </a:cubicBezTo>
                  <a:cubicBezTo>
                    <a:pt x="0" y="37"/>
                    <a:pt x="1" y="34"/>
                    <a:pt x="1" y="31"/>
                  </a:cubicBezTo>
                  <a:moveTo>
                    <a:pt x="4" y="22"/>
                  </a:moveTo>
                  <a:cubicBezTo>
                    <a:pt x="3" y="22"/>
                    <a:pt x="3" y="23"/>
                    <a:pt x="3" y="23"/>
                  </a:cubicBezTo>
                  <a:cubicBezTo>
                    <a:pt x="3" y="24"/>
                    <a:pt x="2" y="25"/>
                    <a:pt x="2" y="27"/>
                  </a:cubicBezTo>
                  <a:cubicBezTo>
                    <a:pt x="2" y="25"/>
                    <a:pt x="3" y="24"/>
                    <a:pt x="3" y="23"/>
                  </a:cubicBezTo>
                  <a:cubicBezTo>
                    <a:pt x="3" y="23"/>
                    <a:pt x="3" y="22"/>
                    <a:pt x="4" y="22"/>
                  </a:cubicBezTo>
                  <a:moveTo>
                    <a:pt x="19" y="11"/>
                  </a:moveTo>
                  <a:cubicBezTo>
                    <a:pt x="20" y="16"/>
                    <a:pt x="21" y="20"/>
                    <a:pt x="22" y="25"/>
                  </a:cubicBezTo>
                  <a:cubicBezTo>
                    <a:pt x="23" y="26"/>
                    <a:pt x="23" y="28"/>
                    <a:pt x="23" y="30"/>
                  </a:cubicBezTo>
                  <a:cubicBezTo>
                    <a:pt x="23" y="31"/>
                    <a:pt x="24" y="32"/>
                    <a:pt x="24" y="33"/>
                  </a:cubicBezTo>
                  <a:cubicBezTo>
                    <a:pt x="24" y="32"/>
                    <a:pt x="23" y="31"/>
                    <a:pt x="23" y="30"/>
                  </a:cubicBezTo>
                  <a:cubicBezTo>
                    <a:pt x="23" y="28"/>
                    <a:pt x="23" y="27"/>
                    <a:pt x="22" y="25"/>
                  </a:cubicBezTo>
                  <a:cubicBezTo>
                    <a:pt x="21" y="21"/>
                    <a:pt x="20" y="16"/>
                    <a:pt x="19" y="11"/>
                  </a:cubicBezTo>
                  <a:moveTo>
                    <a:pt x="6" y="10"/>
                  </a:moveTo>
                  <a:cubicBezTo>
                    <a:pt x="6" y="11"/>
                    <a:pt x="6" y="11"/>
                    <a:pt x="6" y="12"/>
                  </a:cubicBezTo>
                  <a:cubicBezTo>
                    <a:pt x="5" y="13"/>
                    <a:pt x="5" y="14"/>
                    <a:pt x="5" y="15"/>
                  </a:cubicBezTo>
                  <a:cubicBezTo>
                    <a:pt x="5" y="13"/>
                    <a:pt x="6" y="12"/>
                    <a:pt x="6" y="10"/>
                  </a:cubicBezTo>
                  <a:moveTo>
                    <a:pt x="19" y="0"/>
                  </a:moveTo>
                  <a:cubicBezTo>
                    <a:pt x="19" y="1"/>
                    <a:pt x="19" y="2"/>
                    <a:pt x="19" y="3"/>
                  </a:cubicBezTo>
                  <a:cubicBezTo>
                    <a:pt x="19" y="3"/>
                    <a:pt x="19" y="2"/>
                    <a:pt x="19" y="2"/>
                  </a:cubicBezTo>
                  <a:cubicBezTo>
                    <a:pt x="19" y="1"/>
                    <a:pt x="19" y="1"/>
                    <a:pt x="19" y="0"/>
                  </a:cubicBezTo>
                </a:path>
              </a:pathLst>
            </a:custGeom>
            <a:solidFill>
              <a:srgbClr val="C297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21" name="Freeform 415"/>
            <p:cNvSpPr>
              <a:spLocks/>
            </p:cNvSpPr>
            <p:nvPr/>
          </p:nvSpPr>
          <p:spPr bwMode="auto">
            <a:xfrm>
              <a:off x="1028700" y="4308475"/>
              <a:ext cx="93662" cy="244475"/>
            </a:xfrm>
            <a:custGeom>
              <a:avLst/>
              <a:gdLst>
                <a:gd name="T0" fmla="*/ 18 w 25"/>
                <a:gd name="T1" fmla="*/ 0 h 65"/>
                <a:gd name="T2" fmla="*/ 17 w 25"/>
                <a:gd name="T3" fmla="*/ 0 h 65"/>
                <a:gd name="T4" fmla="*/ 7 w 25"/>
                <a:gd name="T5" fmla="*/ 10 h 65"/>
                <a:gd name="T6" fmla="*/ 6 w 25"/>
                <a:gd name="T7" fmla="*/ 12 h 65"/>
                <a:gd name="T8" fmla="*/ 5 w 25"/>
                <a:gd name="T9" fmla="*/ 17 h 65"/>
                <a:gd name="T10" fmla="*/ 4 w 25"/>
                <a:gd name="T11" fmla="*/ 24 h 65"/>
                <a:gd name="T12" fmla="*/ 3 w 25"/>
                <a:gd name="T13" fmla="*/ 25 h 65"/>
                <a:gd name="T14" fmla="*/ 2 w 25"/>
                <a:gd name="T15" fmla="*/ 29 h 65"/>
                <a:gd name="T16" fmla="*/ 2 w 25"/>
                <a:gd name="T17" fmla="*/ 29 h 65"/>
                <a:gd name="T18" fmla="*/ 1 w 25"/>
                <a:gd name="T19" fmla="*/ 33 h 65"/>
                <a:gd name="T20" fmla="*/ 0 w 25"/>
                <a:gd name="T21" fmla="*/ 42 h 65"/>
                <a:gd name="T22" fmla="*/ 0 w 25"/>
                <a:gd name="T23" fmla="*/ 43 h 65"/>
                <a:gd name="T24" fmla="*/ 0 w 25"/>
                <a:gd name="T25" fmla="*/ 45 h 65"/>
                <a:gd name="T26" fmla="*/ 0 w 25"/>
                <a:gd name="T27" fmla="*/ 45 h 65"/>
                <a:gd name="T28" fmla="*/ 3 w 25"/>
                <a:gd name="T29" fmla="*/ 58 h 65"/>
                <a:gd name="T30" fmla="*/ 4 w 25"/>
                <a:gd name="T31" fmla="*/ 60 h 65"/>
                <a:gd name="T32" fmla="*/ 4 w 25"/>
                <a:gd name="T33" fmla="*/ 60 h 65"/>
                <a:gd name="T34" fmla="*/ 9 w 25"/>
                <a:gd name="T35" fmla="*/ 64 h 65"/>
                <a:gd name="T36" fmla="*/ 11 w 25"/>
                <a:gd name="T37" fmla="*/ 65 h 65"/>
                <a:gd name="T38" fmla="*/ 12 w 25"/>
                <a:gd name="T39" fmla="*/ 65 h 65"/>
                <a:gd name="T40" fmla="*/ 13 w 25"/>
                <a:gd name="T41" fmla="*/ 65 h 65"/>
                <a:gd name="T42" fmla="*/ 13 w 25"/>
                <a:gd name="T43" fmla="*/ 65 h 65"/>
                <a:gd name="T44" fmla="*/ 15 w 25"/>
                <a:gd name="T45" fmla="*/ 64 h 65"/>
                <a:gd name="T46" fmla="*/ 21 w 25"/>
                <a:gd name="T47" fmla="*/ 59 h 65"/>
                <a:gd name="T48" fmla="*/ 22 w 25"/>
                <a:gd name="T49" fmla="*/ 58 h 65"/>
                <a:gd name="T50" fmla="*/ 24 w 25"/>
                <a:gd name="T51" fmla="*/ 47 h 65"/>
                <a:gd name="T52" fmla="*/ 24 w 25"/>
                <a:gd name="T53" fmla="*/ 47 h 65"/>
                <a:gd name="T54" fmla="*/ 24 w 25"/>
                <a:gd name="T55" fmla="*/ 46 h 65"/>
                <a:gd name="T56" fmla="*/ 24 w 25"/>
                <a:gd name="T57" fmla="*/ 46 h 65"/>
                <a:gd name="T58" fmla="*/ 24 w 25"/>
                <a:gd name="T59" fmla="*/ 46 h 65"/>
                <a:gd name="T60" fmla="*/ 24 w 25"/>
                <a:gd name="T61" fmla="*/ 35 h 65"/>
                <a:gd name="T62" fmla="*/ 23 w 25"/>
                <a:gd name="T63" fmla="*/ 32 h 65"/>
                <a:gd name="T64" fmla="*/ 22 w 25"/>
                <a:gd name="T65" fmla="*/ 27 h 65"/>
                <a:gd name="T66" fmla="*/ 19 w 25"/>
                <a:gd name="T67" fmla="*/ 13 h 65"/>
                <a:gd name="T68" fmla="*/ 19 w 25"/>
                <a:gd name="T69" fmla="*/ 5 h 65"/>
                <a:gd name="T70" fmla="*/ 19 w 25"/>
                <a:gd name="T71" fmla="*/ 2 h 65"/>
                <a:gd name="T72" fmla="*/ 19 w 25"/>
                <a:gd name="T73" fmla="*/ 1 h 65"/>
                <a:gd name="T74" fmla="*/ 18 w 25"/>
                <a:gd name="T75" fmla="*/ 0 h 65"/>
                <a:gd name="T76" fmla="*/ 18 w 25"/>
                <a:gd name="T77" fmla="*/ 0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5" h="65">
                  <a:moveTo>
                    <a:pt x="18" y="0"/>
                  </a:moveTo>
                  <a:cubicBezTo>
                    <a:pt x="17" y="0"/>
                    <a:pt x="17" y="0"/>
                    <a:pt x="17" y="0"/>
                  </a:cubicBezTo>
                  <a:cubicBezTo>
                    <a:pt x="14" y="4"/>
                    <a:pt x="11" y="8"/>
                    <a:pt x="7" y="10"/>
                  </a:cubicBezTo>
                  <a:cubicBezTo>
                    <a:pt x="7" y="11"/>
                    <a:pt x="6" y="12"/>
                    <a:pt x="6" y="12"/>
                  </a:cubicBezTo>
                  <a:cubicBezTo>
                    <a:pt x="6" y="14"/>
                    <a:pt x="5" y="15"/>
                    <a:pt x="5" y="17"/>
                  </a:cubicBezTo>
                  <a:cubicBezTo>
                    <a:pt x="5" y="19"/>
                    <a:pt x="4" y="22"/>
                    <a:pt x="4" y="24"/>
                  </a:cubicBezTo>
                  <a:cubicBezTo>
                    <a:pt x="3" y="24"/>
                    <a:pt x="3" y="25"/>
                    <a:pt x="3" y="25"/>
                  </a:cubicBezTo>
                  <a:cubicBezTo>
                    <a:pt x="3" y="26"/>
                    <a:pt x="2" y="27"/>
                    <a:pt x="2" y="29"/>
                  </a:cubicBezTo>
                  <a:cubicBezTo>
                    <a:pt x="2" y="29"/>
                    <a:pt x="2" y="29"/>
                    <a:pt x="2" y="29"/>
                  </a:cubicBezTo>
                  <a:cubicBezTo>
                    <a:pt x="2" y="30"/>
                    <a:pt x="1" y="32"/>
                    <a:pt x="1" y="33"/>
                  </a:cubicBezTo>
                  <a:cubicBezTo>
                    <a:pt x="1" y="36"/>
                    <a:pt x="0" y="39"/>
                    <a:pt x="0" y="42"/>
                  </a:cubicBezTo>
                  <a:cubicBezTo>
                    <a:pt x="0" y="42"/>
                    <a:pt x="0" y="43"/>
                    <a:pt x="0" y="43"/>
                  </a:cubicBezTo>
                  <a:cubicBezTo>
                    <a:pt x="0" y="44"/>
                    <a:pt x="0" y="45"/>
                    <a:pt x="0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50"/>
                    <a:pt x="1" y="54"/>
                    <a:pt x="3" y="58"/>
                  </a:cubicBezTo>
                  <a:cubicBezTo>
                    <a:pt x="4" y="59"/>
                    <a:pt x="4" y="60"/>
                    <a:pt x="4" y="60"/>
                  </a:cubicBezTo>
                  <a:cubicBezTo>
                    <a:pt x="4" y="60"/>
                    <a:pt x="4" y="60"/>
                    <a:pt x="4" y="60"/>
                  </a:cubicBezTo>
                  <a:cubicBezTo>
                    <a:pt x="5" y="62"/>
                    <a:pt x="7" y="63"/>
                    <a:pt x="9" y="64"/>
                  </a:cubicBezTo>
                  <a:cubicBezTo>
                    <a:pt x="10" y="64"/>
                    <a:pt x="10" y="65"/>
                    <a:pt x="11" y="65"/>
                  </a:cubicBezTo>
                  <a:cubicBezTo>
                    <a:pt x="12" y="65"/>
                    <a:pt x="12" y="65"/>
                    <a:pt x="12" y="65"/>
                  </a:cubicBezTo>
                  <a:cubicBezTo>
                    <a:pt x="12" y="65"/>
                    <a:pt x="13" y="65"/>
                    <a:pt x="13" y="65"/>
                  </a:cubicBezTo>
                  <a:cubicBezTo>
                    <a:pt x="13" y="65"/>
                    <a:pt x="13" y="65"/>
                    <a:pt x="13" y="65"/>
                  </a:cubicBezTo>
                  <a:cubicBezTo>
                    <a:pt x="14" y="65"/>
                    <a:pt x="15" y="65"/>
                    <a:pt x="15" y="64"/>
                  </a:cubicBezTo>
                  <a:cubicBezTo>
                    <a:pt x="18" y="63"/>
                    <a:pt x="20" y="61"/>
                    <a:pt x="21" y="59"/>
                  </a:cubicBezTo>
                  <a:cubicBezTo>
                    <a:pt x="21" y="58"/>
                    <a:pt x="22" y="58"/>
                    <a:pt x="22" y="58"/>
                  </a:cubicBezTo>
                  <a:cubicBezTo>
                    <a:pt x="23" y="54"/>
                    <a:pt x="24" y="51"/>
                    <a:pt x="24" y="47"/>
                  </a:cubicBezTo>
                  <a:cubicBezTo>
                    <a:pt x="24" y="47"/>
                    <a:pt x="24" y="47"/>
                    <a:pt x="24" y="47"/>
                  </a:cubicBezTo>
                  <a:cubicBezTo>
                    <a:pt x="24" y="46"/>
                    <a:pt x="24" y="46"/>
                    <a:pt x="24" y="46"/>
                  </a:cubicBezTo>
                  <a:cubicBezTo>
                    <a:pt x="24" y="46"/>
                    <a:pt x="24" y="46"/>
                    <a:pt x="24" y="46"/>
                  </a:cubicBezTo>
                  <a:cubicBezTo>
                    <a:pt x="24" y="46"/>
                    <a:pt x="24" y="46"/>
                    <a:pt x="24" y="46"/>
                  </a:cubicBezTo>
                  <a:cubicBezTo>
                    <a:pt x="25" y="42"/>
                    <a:pt x="24" y="38"/>
                    <a:pt x="24" y="35"/>
                  </a:cubicBezTo>
                  <a:cubicBezTo>
                    <a:pt x="24" y="34"/>
                    <a:pt x="23" y="33"/>
                    <a:pt x="23" y="32"/>
                  </a:cubicBezTo>
                  <a:cubicBezTo>
                    <a:pt x="23" y="30"/>
                    <a:pt x="23" y="28"/>
                    <a:pt x="22" y="27"/>
                  </a:cubicBezTo>
                  <a:cubicBezTo>
                    <a:pt x="21" y="22"/>
                    <a:pt x="20" y="18"/>
                    <a:pt x="19" y="13"/>
                  </a:cubicBezTo>
                  <a:cubicBezTo>
                    <a:pt x="19" y="11"/>
                    <a:pt x="19" y="8"/>
                    <a:pt x="19" y="5"/>
                  </a:cubicBezTo>
                  <a:cubicBezTo>
                    <a:pt x="19" y="4"/>
                    <a:pt x="19" y="3"/>
                    <a:pt x="19" y="2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9" y="0"/>
                    <a:pt x="18" y="0"/>
                  </a:cubicBezTo>
                  <a:cubicBezTo>
                    <a:pt x="18" y="0"/>
                    <a:pt x="18" y="0"/>
                    <a:pt x="18" y="0"/>
                  </a:cubicBezTo>
                </a:path>
              </a:pathLst>
            </a:custGeom>
            <a:solidFill>
              <a:srgbClr val="BB2A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22" name="Freeform 416"/>
            <p:cNvSpPr>
              <a:spLocks noEditPoints="1"/>
            </p:cNvSpPr>
            <p:nvPr/>
          </p:nvSpPr>
          <p:spPr bwMode="auto">
            <a:xfrm>
              <a:off x="889000" y="4376738"/>
              <a:ext cx="136525" cy="153988"/>
            </a:xfrm>
            <a:custGeom>
              <a:avLst/>
              <a:gdLst>
                <a:gd name="T0" fmla="*/ 9 w 36"/>
                <a:gd name="T1" fmla="*/ 40 h 41"/>
                <a:gd name="T2" fmla="*/ 6 w 36"/>
                <a:gd name="T3" fmla="*/ 41 h 41"/>
                <a:gd name="T4" fmla="*/ 6 w 36"/>
                <a:gd name="T5" fmla="*/ 41 h 41"/>
                <a:gd name="T6" fmla="*/ 9 w 36"/>
                <a:gd name="T7" fmla="*/ 40 h 41"/>
                <a:gd name="T8" fmla="*/ 18 w 36"/>
                <a:gd name="T9" fmla="*/ 34 h 41"/>
                <a:gd name="T10" fmla="*/ 13 w 36"/>
                <a:gd name="T11" fmla="*/ 38 h 41"/>
                <a:gd name="T12" fmla="*/ 18 w 36"/>
                <a:gd name="T13" fmla="*/ 34 h 41"/>
                <a:gd name="T14" fmla="*/ 1 w 36"/>
                <a:gd name="T15" fmla="*/ 34 h 41"/>
                <a:gd name="T16" fmla="*/ 1 w 36"/>
                <a:gd name="T17" fmla="*/ 37 h 41"/>
                <a:gd name="T18" fmla="*/ 1 w 36"/>
                <a:gd name="T19" fmla="*/ 34 h 41"/>
                <a:gd name="T20" fmla="*/ 7 w 36"/>
                <a:gd name="T21" fmla="*/ 14 h 41"/>
                <a:gd name="T22" fmla="*/ 7 w 36"/>
                <a:gd name="T23" fmla="*/ 14 h 41"/>
                <a:gd name="T24" fmla="*/ 6 w 36"/>
                <a:gd name="T25" fmla="*/ 17 h 41"/>
                <a:gd name="T26" fmla="*/ 7 w 36"/>
                <a:gd name="T27" fmla="*/ 14 h 41"/>
                <a:gd name="T28" fmla="*/ 34 w 36"/>
                <a:gd name="T29" fmla="*/ 7 h 41"/>
                <a:gd name="T30" fmla="*/ 21 w 36"/>
                <a:gd name="T31" fmla="*/ 30 h 41"/>
                <a:gd name="T32" fmla="*/ 26 w 36"/>
                <a:gd name="T33" fmla="*/ 22 h 41"/>
                <a:gd name="T34" fmla="*/ 34 w 36"/>
                <a:gd name="T35" fmla="*/ 7 h 41"/>
                <a:gd name="T36" fmla="*/ 36 w 36"/>
                <a:gd name="T37" fmla="*/ 0 h 41"/>
                <a:gd name="T38" fmla="*/ 35 w 36"/>
                <a:gd name="T39" fmla="*/ 4 h 41"/>
                <a:gd name="T40" fmla="*/ 35 w 36"/>
                <a:gd name="T41" fmla="*/ 3 h 41"/>
                <a:gd name="T42" fmla="*/ 36 w 36"/>
                <a:gd name="T43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6" h="41">
                  <a:moveTo>
                    <a:pt x="9" y="40"/>
                  </a:moveTo>
                  <a:cubicBezTo>
                    <a:pt x="8" y="41"/>
                    <a:pt x="7" y="41"/>
                    <a:pt x="6" y="41"/>
                  </a:cubicBezTo>
                  <a:cubicBezTo>
                    <a:pt x="6" y="41"/>
                    <a:pt x="6" y="41"/>
                    <a:pt x="6" y="41"/>
                  </a:cubicBezTo>
                  <a:cubicBezTo>
                    <a:pt x="7" y="41"/>
                    <a:pt x="8" y="41"/>
                    <a:pt x="9" y="40"/>
                  </a:cubicBezTo>
                  <a:moveTo>
                    <a:pt x="18" y="34"/>
                  </a:moveTo>
                  <a:cubicBezTo>
                    <a:pt x="16" y="36"/>
                    <a:pt x="15" y="37"/>
                    <a:pt x="13" y="38"/>
                  </a:cubicBezTo>
                  <a:cubicBezTo>
                    <a:pt x="15" y="37"/>
                    <a:pt x="16" y="36"/>
                    <a:pt x="18" y="34"/>
                  </a:cubicBezTo>
                  <a:moveTo>
                    <a:pt x="1" y="34"/>
                  </a:moveTo>
                  <a:cubicBezTo>
                    <a:pt x="1" y="35"/>
                    <a:pt x="0" y="36"/>
                    <a:pt x="1" y="37"/>
                  </a:cubicBezTo>
                  <a:cubicBezTo>
                    <a:pt x="0" y="36"/>
                    <a:pt x="1" y="35"/>
                    <a:pt x="1" y="34"/>
                  </a:cubicBezTo>
                  <a:moveTo>
                    <a:pt x="7" y="14"/>
                  </a:moveTo>
                  <a:cubicBezTo>
                    <a:pt x="7" y="14"/>
                    <a:pt x="7" y="14"/>
                    <a:pt x="7" y="14"/>
                  </a:cubicBezTo>
                  <a:cubicBezTo>
                    <a:pt x="7" y="15"/>
                    <a:pt x="6" y="16"/>
                    <a:pt x="6" y="17"/>
                  </a:cubicBezTo>
                  <a:cubicBezTo>
                    <a:pt x="6" y="16"/>
                    <a:pt x="7" y="15"/>
                    <a:pt x="7" y="14"/>
                  </a:cubicBezTo>
                  <a:moveTo>
                    <a:pt x="34" y="7"/>
                  </a:moveTo>
                  <a:cubicBezTo>
                    <a:pt x="30" y="15"/>
                    <a:pt x="27" y="23"/>
                    <a:pt x="21" y="30"/>
                  </a:cubicBezTo>
                  <a:cubicBezTo>
                    <a:pt x="23" y="28"/>
                    <a:pt x="25" y="25"/>
                    <a:pt x="26" y="22"/>
                  </a:cubicBezTo>
                  <a:cubicBezTo>
                    <a:pt x="29" y="17"/>
                    <a:pt x="31" y="12"/>
                    <a:pt x="34" y="7"/>
                  </a:cubicBezTo>
                  <a:moveTo>
                    <a:pt x="36" y="0"/>
                  </a:moveTo>
                  <a:cubicBezTo>
                    <a:pt x="36" y="1"/>
                    <a:pt x="35" y="3"/>
                    <a:pt x="35" y="4"/>
                  </a:cubicBezTo>
                  <a:cubicBezTo>
                    <a:pt x="35" y="4"/>
                    <a:pt x="35" y="4"/>
                    <a:pt x="35" y="3"/>
                  </a:cubicBezTo>
                  <a:cubicBezTo>
                    <a:pt x="35" y="2"/>
                    <a:pt x="36" y="1"/>
                    <a:pt x="36" y="0"/>
                  </a:cubicBezTo>
                </a:path>
              </a:pathLst>
            </a:custGeom>
            <a:solidFill>
              <a:srgbClr val="C297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23" name="Freeform 417"/>
            <p:cNvSpPr>
              <a:spLocks/>
            </p:cNvSpPr>
            <p:nvPr/>
          </p:nvSpPr>
          <p:spPr bwMode="auto">
            <a:xfrm>
              <a:off x="889000" y="4368800"/>
              <a:ext cx="136525" cy="161925"/>
            </a:xfrm>
            <a:custGeom>
              <a:avLst/>
              <a:gdLst>
                <a:gd name="T0" fmla="*/ 35 w 36"/>
                <a:gd name="T1" fmla="*/ 0 h 43"/>
                <a:gd name="T2" fmla="*/ 34 w 36"/>
                <a:gd name="T3" fmla="*/ 0 h 43"/>
                <a:gd name="T4" fmla="*/ 20 w 36"/>
                <a:gd name="T5" fmla="*/ 6 h 43"/>
                <a:gd name="T6" fmla="*/ 10 w 36"/>
                <a:gd name="T7" fmla="*/ 12 h 43"/>
                <a:gd name="T8" fmla="*/ 7 w 36"/>
                <a:gd name="T9" fmla="*/ 16 h 43"/>
                <a:gd name="T10" fmla="*/ 6 w 36"/>
                <a:gd name="T11" fmla="*/ 19 h 43"/>
                <a:gd name="T12" fmla="*/ 3 w 36"/>
                <a:gd name="T13" fmla="*/ 29 h 43"/>
                <a:gd name="T14" fmla="*/ 1 w 36"/>
                <a:gd name="T15" fmla="*/ 36 h 43"/>
                <a:gd name="T16" fmla="*/ 1 w 36"/>
                <a:gd name="T17" fmla="*/ 36 h 43"/>
                <a:gd name="T18" fmla="*/ 1 w 36"/>
                <a:gd name="T19" fmla="*/ 39 h 43"/>
                <a:gd name="T20" fmla="*/ 1 w 36"/>
                <a:gd name="T21" fmla="*/ 39 h 43"/>
                <a:gd name="T22" fmla="*/ 6 w 36"/>
                <a:gd name="T23" fmla="*/ 43 h 43"/>
                <a:gd name="T24" fmla="*/ 6 w 36"/>
                <a:gd name="T25" fmla="*/ 43 h 43"/>
                <a:gd name="T26" fmla="*/ 9 w 36"/>
                <a:gd name="T27" fmla="*/ 42 h 43"/>
                <a:gd name="T28" fmla="*/ 9 w 36"/>
                <a:gd name="T29" fmla="*/ 42 h 43"/>
                <a:gd name="T30" fmla="*/ 13 w 36"/>
                <a:gd name="T31" fmla="*/ 40 h 43"/>
                <a:gd name="T32" fmla="*/ 18 w 36"/>
                <a:gd name="T33" fmla="*/ 36 h 43"/>
                <a:gd name="T34" fmla="*/ 18 w 36"/>
                <a:gd name="T35" fmla="*/ 36 h 43"/>
                <a:gd name="T36" fmla="*/ 21 w 36"/>
                <a:gd name="T37" fmla="*/ 32 h 43"/>
                <a:gd name="T38" fmla="*/ 34 w 36"/>
                <a:gd name="T39" fmla="*/ 9 h 43"/>
                <a:gd name="T40" fmla="*/ 35 w 36"/>
                <a:gd name="T41" fmla="*/ 6 h 43"/>
                <a:gd name="T42" fmla="*/ 36 w 36"/>
                <a:gd name="T43" fmla="*/ 2 h 43"/>
                <a:gd name="T44" fmla="*/ 36 w 36"/>
                <a:gd name="T45" fmla="*/ 2 h 43"/>
                <a:gd name="T46" fmla="*/ 35 w 36"/>
                <a:gd name="T47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6" h="43">
                  <a:moveTo>
                    <a:pt x="35" y="0"/>
                  </a:moveTo>
                  <a:cubicBezTo>
                    <a:pt x="35" y="0"/>
                    <a:pt x="34" y="0"/>
                    <a:pt x="34" y="0"/>
                  </a:cubicBezTo>
                  <a:cubicBezTo>
                    <a:pt x="29" y="2"/>
                    <a:pt x="25" y="4"/>
                    <a:pt x="20" y="6"/>
                  </a:cubicBezTo>
                  <a:cubicBezTo>
                    <a:pt x="16" y="8"/>
                    <a:pt x="13" y="10"/>
                    <a:pt x="10" y="12"/>
                  </a:cubicBezTo>
                  <a:cubicBezTo>
                    <a:pt x="9" y="13"/>
                    <a:pt x="8" y="14"/>
                    <a:pt x="7" y="16"/>
                  </a:cubicBezTo>
                  <a:cubicBezTo>
                    <a:pt x="7" y="17"/>
                    <a:pt x="6" y="18"/>
                    <a:pt x="6" y="19"/>
                  </a:cubicBezTo>
                  <a:cubicBezTo>
                    <a:pt x="5" y="22"/>
                    <a:pt x="4" y="25"/>
                    <a:pt x="3" y="29"/>
                  </a:cubicBezTo>
                  <a:cubicBezTo>
                    <a:pt x="2" y="31"/>
                    <a:pt x="1" y="33"/>
                    <a:pt x="1" y="36"/>
                  </a:cubicBezTo>
                  <a:cubicBezTo>
                    <a:pt x="1" y="36"/>
                    <a:pt x="1" y="36"/>
                    <a:pt x="1" y="36"/>
                  </a:cubicBezTo>
                  <a:cubicBezTo>
                    <a:pt x="1" y="37"/>
                    <a:pt x="0" y="38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42"/>
                    <a:pt x="3" y="43"/>
                    <a:pt x="6" y="43"/>
                  </a:cubicBezTo>
                  <a:cubicBezTo>
                    <a:pt x="6" y="43"/>
                    <a:pt x="6" y="43"/>
                    <a:pt x="6" y="43"/>
                  </a:cubicBezTo>
                  <a:cubicBezTo>
                    <a:pt x="7" y="43"/>
                    <a:pt x="8" y="43"/>
                    <a:pt x="9" y="42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10" y="42"/>
                    <a:pt x="12" y="41"/>
                    <a:pt x="13" y="40"/>
                  </a:cubicBezTo>
                  <a:cubicBezTo>
                    <a:pt x="15" y="39"/>
                    <a:pt x="16" y="38"/>
                    <a:pt x="18" y="36"/>
                  </a:cubicBezTo>
                  <a:cubicBezTo>
                    <a:pt x="18" y="36"/>
                    <a:pt x="18" y="36"/>
                    <a:pt x="18" y="36"/>
                  </a:cubicBezTo>
                  <a:cubicBezTo>
                    <a:pt x="19" y="35"/>
                    <a:pt x="20" y="34"/>
                    <a:pt x="21" y="32"/>
                  </a:cubicBezTo>
                  <a:cubicBezTo>
                    <a:pt x="27" y="25"/>
                    <a:pt x="30" y="17"/>
                    <a:pt x="34" y="9"/>
                  </a:cubicBezTo>
                  <a:cubicBezTo>
                    <a:pt x="34" y="8"/>
                    <a:pt x="34" y="7"/>
                    <a:pt x="35" y="6"/>
                  </a:cubicBezTo>
                  <a:cubicBezTo>
                    <a:pt x="35" y="5"/>
                    <a:pt x="36" y="3"/>
                    <a:pt x="36" y="2"/>
                  </a:cubicBezTo>
                  <a:cubicBezTo>
                    <a:pt x="36" y="2"/>
                    <a:pt x="36" y="2"/>
                    <a:pt x="36" y="2"/>
                  </a:cubicBezTo>
                  <a:cubicBezTo>
                    <a:pt x="36" y="0"/>
                    <a:pt x="36" y="0"/>
                    <a:pt x="35" y="0"/>
                  </a:cubicBezTo>
                </a:path>
              </a:pathLst>
            </a:custGeom>
            <a:solidFill>
              <a:srgbClr val="BB2A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24" name="Freeform 418"/>
            <p:cNvSpPr>
              <a:spLocks/>
            </p:cNvSpPr>
            <p:nvPr/>
          </p:nvSpPr>
          <p:spPr bwMode="auto">
            <a:xfrm>
              <a:off x="1055688" y="3987800"/>
              <a:ext cx="6350" cy="71438"/>
            </a:xfrm>
            <a:custGeom>
              <a:avLst/>
              <a:gdLst>
                <a:gd name="T0" fmla="*/ 1 w 2"/>
                <a:gd name="T1" fmla="*/ 0 h 19"/>
                <a:gd name="T2" fmla="*/ 1 w 2"/>
                <a:gd name="T3" fmla="*/ 0 h 19"/>
                <a:gd name="T4" fmla="*/ 0 w 2"/>
                <a:gd name="T5" fmla="*/ 3 h 19"/>
                <a:gd name="T6" fmla="*/ 0 w 2"/>
                <a:gd name="T7" fmla="*/ 15 h 19"/>
                <a:gd name="T8" fmla="*/ 1 w 2"/>
                <a:gd name="T9" fmla="*/ 19 h 19"/>
                <a:gd name="T10" fmla="*/ 1 w 2"/>
                <a:gd name="T11" fmla="*/ 19 h 19"/>
                <a:gd name="T12" fmla="*/ 1 w 2"/>
                <a:gd name="T13" fmla="*/ 19 h 19"/>
                <a:gd name="T14" fmla="*/ 2 w 2"/>
                <a:gd name="T15" fmla="*/ 18 h 19"/>
                <a:gd name="T16" fmla="*/ 2 w 2"/>
                <a:gd name="T17" fmla="*/ 9 h 19"/>
                <a:gd name="T18" fmla="*/ 1 w 2"/>
                <a:gd name="T19" fmla="*/ 9 h 19"/>
                <a:gd name="T20" fmla="*/ 1 w 2"/>
                <a:gd name="T21" fmla="*/ 2 h 19"/>
                <a:gd name="T22" fmla="*/ 1 w 2"/>
                <a:gd name="T23" fmla="*/ 1 h 19"/>
                <a:gd name="T24" fmla="*/ 1 w 2"/>
                <a:gd name="T25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" h="1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2"/>
                    <a:pt x="0" y="3"/>
                  </a:cubicBezTo>
                  <a:cubicBezTo>
                    <a:pt x="0" y="7"/>
                    <a:pt x="0" y="11"/>
                    <a:pt x="0" y="15"/>
                  </a:cubicBezTo>
                  <a:cubicBezTo>
                    <a:pt x="0" y="16"/>
                    <a:pt x="0" y="17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2" y="15"/>
                    <a:pt x="2" y="12"/>
                    <a:pt x="2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7"/>
                    <a:pt x="1" y="5"/>
                    <a:pt x="1" y="2"/>
                  </a:cubicBezTo>
                  <a:cubicBezTo>
                    <a:pt x="1" y="2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BB2A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25" name="Freeform 419"/>
            <p:cNvSpPr>
              <a:spLocks noEditPoints="1"/>
            </p:cNvSpPr>
            <p:nvPr/>
          </p:nvSpPr>
          <p:spPr bwMode="auto">
            <a:xfrm>
              <a:off x="349250" y="2293938"/>
              <a:ext cx="300037" cy="603250"/>
            </a:xfrm>
            <a:custGeom>
              <a:avLst/>
              <a:gdLst>
                <a:gd name="T0" fmla="*/ 13 w 80"/>
                <a:gd name="T1" fmla="*/ 159 h 160"/>
                <a:gd name="T2" fmla="*/ 14 w 80"/>
                <a:gd name="T3" fmla="*/ 159 h 160"/>
                <a:gd name="T4" fmla="*/ 11 w 80"/>
                <a:gd name="T5" fmla="*/ 157 h 160"/>
                <a:gd name="T6" fmla="*/ 12 w 80"/>
                <a:gd name="T7" fmla="*/ 159 h 160"/>
                <a:gd name="T8" fmla="*/ 11 w 80"/>
                <a:gd name="T9" fmla="*/ 157 h 160"/>
                <a:gd name="T10" fmla="*/ 15 w 80"/>
                <a:gd name="T11" fmla="*/ 156 h 160"/>
                <a:gd name="T12" fmla="*/ 16 w 80"/>
                <a:gd name="T13" fmla="*/ 121 h 160"/>
                <a:gd name="T14" fmla="*/ 17 w 80"/>
                <a:gd name="T15" fmla="*/ 122 h 160"/>
                <a:gd name="T16" fmla="*/ 14 w 80"/>
                <a:gd name="T17" fmla="*/ 114 h 160"/>
                <a:gd name="T18" fmla="*/ 15 w 80"/>
                <a:gd name="T19" fmla="*/ 118 h 160"/>
                <a:gd name="T20" fmla="*/ 14 w 80"/>
                <a:gd name="T21" fmla="*/ 114 h 160"/>
                <a:gd name="T22" fmla="*/ 0 w 80"/>
                <a:gd name="T23" fmla="*/ 108 h 160"/>
                <a:gd name="T24" fmla="*/ 5 w 80"/>
                <a:gd name="T25" fmla="*/ 139 h 160"/>
                <a:gd name="T26" fmla="*/ 1 w 80"/>
                <a:gd name="T27" fmla="*/ 123 h 160"/>
                <a:gd name="T28" fmla="*/ 0 w 80"/>
                <a:gd name="T29" fmla="*/ 106 h 160"/>
                <a:gd name="T30" fmla="*/ 15 w 80"/>
                <a:gd name="T31" fmla="*/ 108 h 160"/>
                <a:gd name="T32" fmla="*/ 17 w 80"/>
                <a:gd name="T33" fmla="*/ 103 h 160"/>
                <a:gd name="T34" fmla="*/ 21 w 80"/>
                <a:gd name="T35" fmla="*/ 99 h 160"/>
                <a:gd name="T36" fmla="*/ 22 w 80"/>
                <a:gd name="T37" fmla="*/ 97 h 160"/>
                <a:gd name="T38" fmla="*/ 24 w 80"/>
                <a:gd name="T39" fmla="*/ 76 h 160"/>
                <a:gd name="T40" fmla="*/ 24 w 80"/>
                <a:gd name="T41" fmla="*/ 75 h 160"/>
                <a:gd name="T42" fmla="*/ 22 w 80"/>
                <a:gd name="T43" fmla="*/ 75 h 160"/>
                <a:gd name="T44" fmla="*/ 24 w 80"/>
                <a:gd name="T45" fmla="*/ 75 h 160"/>
                <a:gd name="T46" fmla="*/ 25 w 80"/>
                <a:gd name="T47" fmla="*/ 74 h 160"/>
                <a:gd name="T48" fmla="*/ 25 w 80"/>
                <a:gd name="T49" fmla="*/ 74 h 160"/>
                <a:gd name="T50" fmla="*/ 25 w 80"/>
                <a:gd name="T51" fmla="*/ 74 h 160"/>
                <a:gd name="T52" fmla="*/ 25 w 80"/>
                <a:gd name="T53" fmla="*/ 72 h 160"/>
                <a:gd name="T54" fmla="*/ 23 w 80"/>
                <a:gd name="T55" fmla="*/ 67 h 160"/>
                <a:gd name="T56" fmla="*/ 23 w 80"/>
                <a:gd name="T57" fmla="*/ 67 h 160"/>
                <a:gd name="T58" fmla="*/ 33 w 80"/>
                <a:gd name="T59" fmla="*/ 66 h 160"/>
                <a:gd name="T60" fmla="*/ 33 w 80"/>
                <a:gd name="T61" fmla="*/ 66 h 160"/>
                <a:gd name="T62" fmla="*/ 30 w 80"/>
                <a:gd name="T63" fmla="*/ 63 h 160"/>
                <a:gd name="T64" fmla="*/ 30 w 80"/>
                <a:gd name="T65" fmla="*/ 63 h 160"/>
                <a:gd name="T66" fmla="*/ 35 w 80"/>
                <a:gd name="T67" fmla="*/ 62 h 160"/>
                <a:gd name="T68" fmla="*/ 37 w 80"/>
                <a:gd name="T69" fmla="*/ 62 h 160"/>
                <a:gd name="T70" fmla="*/ 37 w 80"/>
                <a:gd name="T71" fmla="*/ 62 h 160"/>
                <a:gd name="T72" fmla="*/ 16 w 80"/>
                <a:gd name="T73" fmla="*/ 49 h 160"/>
                <a:gd name="T74" fmla="*/ 10 w 80"/>
                <a:gd name="T75" fmla="*/ 62 h 160"/>
                <a:gd name="T76" fmla="*/ 16 w 80"/>
                <a:gd name="T77" fmla="*/ 49 h 160"/>
                <a:gd name="T78" fmla="*/ 32 w 80"/>
                <a:gd name="T79" fmla="*/ 28 h 160"/>
                <a:gd name="T80" fmla="*/ 39 w 80"/>
                <a:gd name="T81" fmla="*/ 21 h 160"/>
                <a:gd name="T82" fmla="*/ 39 w 80"/>
                <a:gd name="T83" fmla="*/ 21 h 160"/>
                <a:gd name="T84" fmla="*/ 39 w 80"/>
                <a:gd name="T85" fmla="*/ 21 h 160"/>
                <a:gd name="T86" fmla="*/ 39 w 80"/>
                <a:gd name="T87" fmla="*/ 21 h 160"/>
                <a:gd name="T88" fmla="*/ 39 w 80"/>
                <a:gd name="T89" fmla="*/ 21 h 160"/>
                <a:gd name="T90" fmla="*/ 52 w 80"/>
                <a:gd name="T91" fmla="*/ 9 h 160"/>
                <a:gd name="T92" fmla="*/ 58 w 80"/>
                <a:gd name="T93" fmla="*/ 5 h 160"/>
                <a:gd name="T94" fmla="*/ 52 w 80"/>
                <a:gd name="T95" fmla="*/ 9 h 160"/>
                <a:gd name="T96" fmla="*/ 58 w 80"/>
                <a:gd name="T97" fmla="*/ 5 h 160"/>
                <a:gd name="T98" fmla="*/ 80 w 80"/>
                <a:gd name="T99" fmla="*/ 11 h 160"/>
                <a:gd name="T100" fmla="*/ 67 w 80"/>
                <a:gd name="T101" fmla="*/ 0 h 160"/>
                <a:gd name="T102" fmla="*/ 65 w 80"/>
                <a:gd name="T103" fmla="*/ 0 h 160"/>
                <a:gd name="T104" fmla="*/ 68 w 80"/>
                <a:gd name="T105" fmla="*/ 1 h 160"/>
                <a:gd name="T106" fmla="*/ 69 w 80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80" h="160">
                  <a:moveTo>
                    <a:pt x="14" y="158"/>
                  </a:moveTo>
                  <a:cubicBezTo>
                    <a:pt x="14" y="159"/>
                    <a:pt x="13" y="159"/>
                    <a:pt x="13" y="159"/>
                  </a:cubicBezTo>
                  <a:cubicBezTo>
                    <a:pt x="13" y="159"/>
                    <a:pt x="13" y="159"/>
                    <a:pt x="13" y="160"/>
                  </a:cubicBezTo>
                  <a:cubicBezTo>
                    <a:pt x="13" y="159"/>
                    <a:pt x="14" y="159"/>
                    <a:pt x="14" y="159"/>
                  </a:cubicBezTo>
                  <a:cubicBezTo>
                    <a:pt x="14" y="159"/>
                    <a:pt x="14" y="159"/>
                    <a:pt x="14" y="158"/>
                  </a:cubicBezTo>
                  <a:moveTo>
                    <a:pt x="11" y="157"/>
                  </a:moveTo>
                  <a:cubicBezTo>
                    <a:pt x="11" y="157"/>
                    <a:pt x="11" y="158"/>
                    <a:pt x="12" y="159"/>
                  </a:cubicBezTo>
                  <a:cubicBezTo>
                    <a:pt x="12" y="159"/>
                    <a:pt x="12" y="159"/>
                    <a:pt x="12" y="159"/>
                  </a:cubicBezTo>
                  <a:cubicBezTo>
                    <a:pt x="12" y="159"/>
                    <a:pt x="12" y="159"/>
                    <a:pt x="12" y="159"/>
                  </a:cubicBezTo>
                  <a:cubicBezTo>
                    <a:pt x="12" y="158"/>
                    <a:pt x="11" y="157"/>
                    <a:pt x="11" y="157"/>
                  </a:cubicBezTo>
                  <a:moveTo>
                    <a:pt x="18" y="150"/>
                  </a:moveTo>
                  <a:cubicBezTo>
                    <a:pt x="17" y="152"/>
                    <a:pt x="15" y="154"/>
                    <a:pt x="15" y="156"/>
                  </a:cubicBezTo>
                  <a:cubicBezTo>
                    <a:pt x="16" y="154"/>
                    <a:pt x="17" y="152"/>
                    <a:pt x="18" y="150"/>
                  </a:cubicBezTo>
                  <a:moveTo>
                    <a:pt x="16" y="121"/>
                  </a:moveTo>
                  <a:cubicBezTo>
                    <a:pt x="17" y="122"/>
                    <a:pt x="17" y="123"/>
                    <a:pt x="17" y="123"/>
                  </a:cubicBezTo>
                  <a:cubicBezTo>
                    <a:pt x="17" y="123"/>
                    <a:pt x="17" y="122"/>
                    <a:pt x="17" y="122"/>
                  </a:cubicBezTo>
                  <a:cubicBezTo>
                    <a:pt x="17" y="122"/>
                    <a:pt x="16" y="122"/>
                    <a:pt x="16" y="121"/>
                  </a:cubicBezTo>
                  <a:moveTo>
                    <a:pt x="14" y="114"/>
                  </a:moveTo>
                  <a:cubicBezTo>
                    <a:pt x="14" y="114"/>
                    <a:pt x="14" y="114"/>
                    <a:pt x="14" y="114"/>
                  </a:cubicBezTo>
                  <a:cubicBezTo>
                    <a:pt x="14" y="116"/>
                    <a:pt x="14" y="117"/>
                    <a:pt x="15" y="118"/>
                  </a:cubicBezTo>
                  <a:cubicBezTo>
                    <a:pt x="15" y="118"/>
                    <a:pt x="15" y="118"/>
                    <a:pt x="15" y="118"/>
                  </a:cubicBezTo>
                  <a:cubicBezTo>
                    <a:pt x="14" y="117"/>
                    <a:pt x="14" y="116"/>
                    <a:pt x="14" y="114"/>
                  </a:cubicBezTo>
                  <a:moveTo>
                    <a:pt x="0" y="106"/>
                  </a:moveTo>
                  <a:cubicBezTo>
                    <a:pt x="0" y="107"/>
                    <a:pt x="0" y="108"/>
                    <a:pt x="0" y="108"/>
                  </a:cubicBezTo>
                  <a:cubicBezTo>
                    <a:pt x="0" y="111"/>
                    <a:pt x="1" y="116"/>
                    <a:pt x="1" y="121"/>
                  </a:cubicBezTo>
                  <a:cubicBezTo>
                    <a:pt x="2" y="127"/>
                    <a:pt x="3" y="133"/>
                    <a:pt x="5" y="139"/>
                  </a:cubicBezTo>
                  <a:cubicBezTo>
                    <a:pt x="6" y="143"/>
                    <a:pt x="7" y="147"/>
                    <a:pt x="8" y="151"/>
                  </a:cubicBezTo>
                  <a:cubicBezTo>
                    <a:pt x="5" y="142"/>
                    <a:pt x="3" y="133"/>
                    <a:pt x="1" y="123"/>
                  </a:cubicBezTo>
                  <a:cubicBezTo>
                    <a:pt x="1" y="120"/>
                    <a:pt x="1" y="118"/>
                    <a:pt x="1" y="115"/>
                  </a:cubicBezTo>
                  <a:cubicBezTo>
                    <a:pt x="0" y="112"/>
                    <a:pt x="0" y="110"/>
                    <a:pt x="0" y="106"/>
                  </a:cubicBezTo>
                  <a:moveTo>
                    <a:pt x="17" y="103"/>
                  </a:moveTo>
                  <a:cubicBezTo>
                    <a:pt x="16" y="104"/>
                    <a:pt x="16" y="106"/>
                    <a:pt x="15" y="108"/>
                  </a:cubicBezTo>
                  <a:cubicBezTo>
                    <a:pt x="15" y="107"/>
                    <a:pt x="15" y="107"/>
                    <a:pt x="15" y="106"/>
                  </a:cubicBezTo>
                  <a:cubicBezTo>
                    <a:pt x="16" y="105"/>
                    <a:pt x="17" y="104"/>
                    <a:pt x="17" y="103"/>
                  </a:cubicBezTo>
                  <a:moveTo>
                    <a:pt x="22" y="97"/>
                  </a:moveTo>
                  <a:cubicBezTo>
                    <a:pt x="22" y="98"/>
                    <a:pt x="21" y="98"/>
                    <a:pt x="21" y="99"/>
                  </a:cubicBezTo>
                  <a:cubicBezTo>
                    <a:pt x="21" y="99"/>
                    <a:pt x="21" y="98"/>
                    <a:pt x="21" y="98"/>
                  </a:cubicBezTo>
                  <a:cubicBezTo>
                    <a:pt x="22" y="98"/>
                    <a:pt x="22" y="97"/>
                    <a:pt x="22" y="97"/>
                  </a:cubicBezTo>
                  <a:moveTo>
                    <a:pt x="22" y="75"/>
                  </a:moveTo>
                  <a:cubicBezTo>
                    <a:pt x="23" y="75"/>
                    <a:pt x="23" y="76"/>
                    <a:pt x="24" y="76"/>
                  </a:cubicBezTo>
                  <a:cubicBezTo>
                    <a:pt x="24" y="76"/>
                    <a:pt x="24" y="76"/>
                    <a:pt x="24" y="75"/>
                  </a:cubicBezTo>
                  <a:cubicBezTo>
                    <a:pt x="24" y="75"/>
                    <a:pt x="24" y="75"/>
                    <a:pt x="24" y="75"/>
                  </a:cubicBezTo>
                  <a:cubicBezTo>
                    <a:pt x="24" y="75"/>
                    <a:pt x="24" y="75"/>
                    <a:pt x="24" y="75"/>
                  </a:cubicBezTo>
                  <a:cubicBezTo>
                    <a:pt x="23" y="75"/>
                    <a:pt x="23" y="75"/>
                    <a:pt x="22" y="75"/>
                  </a:cubicBezTo>
                  <a:moveTo>
                    <a:pt x="25" y="74"/>
                  </a:moveTo>
                  <a:cubicBezTo>
                    <a:pt x="25" y="75"/>
                    <a:pt x="25" y="75"/>
                    <a:pt x="24" y="75"/>
                  </a:cubicBezTo>
                  <a:cubicBezTo>
                    <a:pt x="25" y="75"/>
                    <a:pt x="25" y="75"/>
                    <a:pt x="25" y="74"/>
                  </a:cubicBezTo>
                  <a:moveTo>
                    <a:pt x="25" y="74"/>
                  </a:moveTo>
                  <a:cubicBezTo>
                    <a:pt x="25" y="74"/>
                    <a:pt x="25" y="74"/>
                    <a:pt x="25" y="74"/>
                  </a:cubicBezTo>
                  <a:cubicBezTo>
                    <a:pt x="25" y="74"/>
                    <a:pt x="25" y="74"/>
                    <a:pt x="25" y="74"/>
                  </a:cubicBezTo>
                  <a:cubicBezTo>
                    <a:pt x="25" y="74"/>
                    <a:pt x="25" y="74"/>
                    <a:pt x="25" y="74"/>
                  </a:cubicBezTo>
                  <a:cubicBezTo>
                    <a:pt x="25" y="74"/>
                    <a:pt x="25" y="74"/>
                    <a:pt x="25" y="74"/>
                  </a:cubicBezTo>
                  <a:moveTo>
                    <a:pt x="26" y="69"/>
                  </a:moveTo>
                  <a:cubicBezTo>
                    <a:pt x="26" y="70"/>
                    <a:pt x="26" y="71"/>
                    <a:pt x="25" y="72"/>
                  </a:cubicBezTo>
                  <a:cubicBezTo>
                    <a:pt x="26" y="71"/>
                    <a:pt x="26" y="70"/>
                    <a:pt x="26" y="69"/>
                  </a:cubicBezTo>
                  <a:moveTo>
                    <a:pt x="23" y="67"/>
                  </a:moveTo>
                  <a:cubicBezTo>
                    <a:pt x="22" y="68"/>
                    <a:pt x="22" y="70"/>
                    <a:pt x="22" y="71"/>
                  </a:cubicBezTo>
                  <a:cubicBezTo>
                    <a:pt x="22" y="70"/>
                    <a:pt x="22" y="68"/>
                    <a:pt x="23" y="67"/>
                  </a:cubicBezTo>
                  <a:moveTo>
                    <a:pt x="34" y="66"/>
                  </a:moveTo>
                  <a:cubicBezTo>
                    <a:pt x="34" y="66"/>
                    <a:pt x="33" y="66"/>
                    <a:pt x="33" y="66"/>
                  </a:cubicBezTo>
                  <a:cubicBezTo>
                    <a:pt x="33" y="66"/>
                    <a:pt x="33" y="66"/>
                    <a:pt x="33" y="66"/>
                  </a:cubicBezTo>
                  <a:cubicBezTo>
                    <a:pt x="33" y="66"/>
                    <a:pt x="33" y="66"/>
                    <a:pt x="33" y="66"/>
                  </a:cubicBezTo>
                  <a:cubicBezTo>
                    <a:pt x="33" y="66"/>
                    <a:pt x="33" y="66"/>
                    <a:pt x="34" y="66"/>
                  </a:cubicBezTo>
                  <a:moveTo>
                    <a:pt x="30" y="63"/>
                  </a:moveTo>
                  <a:cubicBezTo>
                    <a:pt x="28" y="63"/>
                    <a:pt x="27" y="64"/>
                    <a:pt x="25" y="65"/>
                  </a:cubicBezTo>
                  <a:cubicBezTo>
                    <a:pt x="27" y="64"/>
                    <a:pt x="28" y="63"/>
                    <a:pt x="30" y="63"/>
                  </a:cubicBezTo>
                  <a:moveTo>
                    <a:pt x="36" y="62"/>
                  </a:moveTo>
                  <a:cubicBezTo>
                    <a:pt x="36" y="62"/>
                    <a:pt x="35" y="62"/>
                    <a:pt x="35" y="62"/>
                  </a:cubicBezTo>
                  <a:cubicBezTo>
                    <a:pt x="35" y="62"/>
                    <a:pt x="36" y="62"/>
                    <a:pt x="36" y="62"/>
                  </a:cubicBezTo>
                  <a:cubicBezTo>
                    <a:pt x="36" y="62"/>
                    <a:pt x="36" y="62"/>
                    <a:pt x="37" y="62"/>
                  </a:cubicBezTo>
                  <a:cubicBezTo>
                    <a:pt x="37" y="62"/>
                    <a:pt x="37" y="62"/>
                    <a:pt x="37" y="62"/>
                  </a:cubicBezTo>
                  <a:cubicBezTo>
                    <a:pt x="37" y="62"/>
                    <a:pt x="37" y="62"/>
                    <a:pt x="37" y="62"/>
                  </a:cubicBezTo>
                  <a:cubicBezTo>
                    <a:pt x="37" y="62"/>
                    <a:pt x="36" y="62"/>
                    <a:pt x="36" y="62"/>
                  </a:cubicBezTo>
                  <a:moveTo>
                    <a:pt x="16" y="49"/>
                  </a:moveTo>
                  <a:cubicBezTo>
                    <a:pt x="14" y="53"/>
                    <a:pt x="12" y="57"/>
                    <a:pt x="10" y="61"/>
                  </a:cubicBezTo>
                  <a:cubicBezTo>
                    <a:pt x="10" y="61"/>
                    <a:pt x="10" y="62"/>
                    <a:pt x="10" y="62"/>
                  </a:cubicBezTo>
                  <a:cubicBezTo>
                    <a:pt x="10" y="62"/>
                    <a:pt x="10" y="61"/>
                    <a:pt x="10" y="61"/>
                  </a:cubicBezTo>
                  <a:cubicBezTo>
                    <a:pt x="12" y="57"/>
                    <a:pt x="14" y="53"/>
                    <a:pt x="16" y="49"/>
                  </a:cubicBezTo>
                  <a:moveTo>
                    <a:pt x="32" y="28"/>
                  </a:moveTo>
                  <a:cubicBezTo>
                    <a:pt x="32" y="28"/>
                    <a:pt x="32" y="28"/>
                    <a:pt x="32" y="28"/>
                  </a:cubicBezTo>
                  <a:cubicBezTo>
                    <a:pt x="32" y="28"/>
                    <a:pt x="32" y="28"/>
                    <a:pt x="32" y="28"/>
                  </a:cubicBezTo>
                  <a:moveTo>
                    <a:pt x="39" y="21"/>
                  </a:moveTo>
                  <a:cubicBezTo>
                    <a:pt x="36" y="23"/>
                    <a:pt x="34" y="26"/>
                    <a:pt x="32" y="28"/>
                  </a:cubicBezTo>
                  <a:cubicBezTo>
                    <a:pt x="34" y="26"/>
                    <a:pt x="36" y="23"/>
                    <a:pt x="39" y="21"/>
                  </a:cubicBezTo>
                  <a:moveTo>
                    <a:pt x="39" y="21"/>
                  </a:moveTo>
                  <a:cubicBezTo>
                    <a:pt x="39" y="21"/>
                    <a:pt x="39" y="21"/>
                    <a:pt x="39" y="21"/>
                  </a:cubicBezTo>
                  <a:cubicBezTo>
                    <a:pt x="39" y="21"/>
                    <a:pt x="39" y="21"/>
                    <a:pt x="39" y="21"/>
                  </a:cubicBezTo>
                  <a:moveTo>
                    <a:pt x="39" y="21"/>
                  </a:moveTo>
                  <a:cubicBezTo>
                    <a:pt x="39" y="21"/>
                    <a:pt x="39" y="21"/>
                    <a:pt x="39" y="21"/>
                  </a:cubicBezTo>
                  <a:cubicBezTo>
                    <a:pt x="39" y="21"/>
                    <a:pt x="39" y="21"/>
                    <a:pt x="39" y="21"/>
                  </a:cubicBezTo>
                  <a:moveTo>
                    <a:pt x="52" y="9"/>
                  </a:moveTo>
                  <a:cubicBezTo>
                    <a:pt x="52" y="9"/>
                    <a:pt x="52" y="9"/>
                    <a:pt x="52" y="9"/>
                  </a:cubicBezTo>
                  <a:cubicBezTo>
                    <a:pt x="52" y="9"/>
                    <a:pt x="52" y="9"/>
                    <a:pt x="52" y="9"/>
                  </a:cubicBezTo>
                  <a:moveTo>
                    <a:pt x="58" y="5"/>
                  </a:moveTo>
                  <a:cubicBezTo>
                    <a:pt x="58" y="5"/>
                    <a:pt x="58" y="5"/>
                    <a:pt x="58" y="5"/>
                  </a:cubicBezTo>
                  <a:cubicBezTo>
                    <a:pt x="56" y="7"/>
                    <a:pt x="54" y="8"/>
                    <a:pt x="52" y="9"/>
                  </a:cubicBezTo>
                  <a:cubicBezTo>
                    <a:pt x="54" y="8"/>
                    <a:pt x="56" y="7"/>
                    <a:pt x="58" y="5"/>
                  </a:cubicBezTo>
                  <a:cubicBezTo>
                    <a:pt x="58" y="5"/>
                    <a:pt x="58" y="5"/>
                    <a:pt x="58" y="5"/>
                  </a:cubicBezTo>
                  <a:moveTo>
                    <a:pt x="72" y="5"/>
                  </a:moveTo>
                  <a:cubicBezTo>
                    <a:pt x="74" y="7"/>
                    <a:pt x="77" y="9"/>
                    <a:pt x="80" y="11"/>
                  </a:cubicBezTo>
                  <a:cubicBezTo>
                    <a:pt x="77" y="9"/>
                    <a:pt x="74" y="7"/>
                    <a:pt x="72" y="5"/>
                  </a:cubicBezTo>
                  <a:moveTo>
                    <a:pt x="67" y="0"/>
                  </a:moveTo>
                  <a:cubicBezTo>
                    <a:pt x="67" y="0"/>
                    <a:pt x="66" y="0"/>
                    <a:pt x="65" y="0"/>
                  </a:cubicBezTo>
                  <a:cubicBezTo>
                    <a:pt x="65" y="0"/>
                    <a:pt x="65" y="0"/>
                    <a:pt x="65" y="0"/>
                  </a:cubicBezTo>
                  <a:cubicBezTo>
                    <a:pt x="66" y="0"/>
                    <a:pt x="67" y="0"/>
                    <a:pt x="67" y="0"/>
                  </a:cubicBezTo>
                  <a:cubicBezTo>
                    <a:pt x="67" y="0"/>
                    <a:pt x="68" y="0"/>
                    <a:pt x="68" y="1"/>
                  </a:cubicBezTo>
                  <a:cubicBezTo>
                    <a:pt x="69" y="1"/>
                    <a:pt x="69" y="2"/>
                    <a:pt x="69" y="2"/>
                  </a:cubicBezTo>
                  <a:cubicBezTo>
                    <a:pt x="69" y="2"/>
                    <a:pt x="69" y="1"/>
                    <a:pt x="69" y="1"/>
                  </a:cubicBezTo>
                  <a:cubicBezTo>
                    <a:pt x="68" y="0"/>
                    <a:pt x="67" y="0"/>
                    <a:pt x="67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26" name="Freeform 420"/>
            <p:cNvSpPr>
              <a:spLocks/>
            </p:cNvSpPr>
            <p:nvPr/>
          </p:nvSpPr>
          <p:spPr bwMode="auto">
            <a:xfrm>
              <a:off x="349250" y="2293938"/>
              <a:ext cx="319087" cy="603250"/>
            </a:xfrm>
            <a:custGeom>
              <a:avLst/>
              <a:gdLst>
                <a:gd name="T0" fmla="*/ 65 w 85"/>
                <a:gd name="T1" fmla="*/ 0 h 160"/>
                <a:gd name="T2" fmla="*/ 65 w 85"/>
                <a:gd name="T3" fmla="*/ 1 h 160"/>
                <a:gd name="T4" fmla="*/ 58 w 85"/>
                <a:gd name="T5" fmla="*/ 5 h 160"/>
                <a:gd name="T6" fmla="*/ 52 w 85"/>
                <a:gd name="T7" fmla="*/ 9 h 160"/>
                <a:gd name="T8" fmla="*/ 39 w 85"/>
                <a:gd name="T9" fmla="*/ 21 h 160"/>
                <a:gd name="T10" fmla="*/ 39 w 85"/>
                <a:gd name="T11" fmla="*/ 21 h 160"/>
                <a:gd name="T12" fmla="*/ 39 w 85"/>
                <a:gd name="T13" fmla="*/ 21 h 160"/>
                <a:gd name="T14" fmla="*/ 32 w 85"/>
                <a:gd name="T15" fmla="*/ 28 h 160"/>
                <a:gd name="T16" fmla="*/ 29 w 85"/>
                <a:gd name="T17" fmla="*/ 31 h 160"/>
                <a:gd name="T18" fmla="*/ 10 w 85"/>
                <a:gd name="T19" fmla="*/ 61 h 160"/>
                <a:gd name="T20" fmla="*/ 0 w 85"/>
                <a:gd name="T21" fmla="*/ 106 h 160"/>
                <a:gd name="T22" fmla="*/ 1 w 85"/>
                <a:gd name="T23" fmla="*/ 123 h 160"/>
                <a:gd name="T24" fmla="*/ 11 w 85"/>
                <a:gd name="T25" fmla="*/ 157 h 160"/>
                <a:gd name="T26" fmla="*/ 12 w 85"/>
                <a:gd name="T27" fmla="*/ 159 h 160"/>
                <a:gd name="T28" fmla="*/ 13 w 85"/>
                <a:gd name="T29" fmla="*/ 160 h 160"/>
                <a:gd name="T30" fmla="*/ 13 w 85"/>
                <a:gd name="T31" fmla="*/ 159 h 160"/>
                <a:gd name="T32" fmla="*/ 15 w 85"/>
                <a:gd name="T33" fmla="*/ 156 h 160"/>
                <a:gd name="T34" fmla="*/ 19 w 85"/>
                <a:gd name="T35" fmla="*/ 148 h 160"/>
                <a:gd name="T36" fmla="*/ 18 w 85"/>
                <a:gd name="T37" fmla="*/ 127 h 160"/>
                <a:gd name="T38" fmla="*/ 16 w 85"/>
                <a:gd name="T39" fmla="*/ 121 h 160"/>
                <a:gd name="T40" fmla="*/ 14 w 85"/>
                <a:gd name="T41" fmla="*/ 114 h 160"/>
                <a:gd name="T42" fmla="*/ 15 w 85"/>
                <a:gd name="T43" fmla="*/ 108 h 160"/>
                <a:gd name="T44" fmla="*/ 21 w 85"/>
                <a:gd name="T45" fmla="*/ 99 h 160"/>
                <a:gd name="T46" fmla="*/ 24 w 85"/>
                <a:gd name="T47" fmla="*/ 94 h 160"/>
                <a:gd name="T48" fmla="*/ 36 w 85"/>
                <a:gd name="T49" fmla="*/ 67 h 160"/>
                <a:gd name="T50" fmla="*/ 34 w 85"/>
                <a:gd name="T51" fmla="*/ 66 h 160"/>
                <a:gd name="T52" fmla="*/ 33 w 85"/>
                <a:gd name="T53" fmla="*/ 66 h 160"/>
                <a:gd name="T54" fmla="*/ 26 w 85"/>
                <a:gd name="T55" fmla="*/ 69 h 160"/>
                <a:gd name="T56" fmla="*/ 25 w 85"/>
                <a:gd name="T57" fmla="*/ 74 h 160"/>
                <a:gd name="T58" fmla="*/ 25 w 85"/>
                <a:gd name="T59" fmla="*/ 74 h 160"/>
                <a:gd name="T60" fmla="*/ 24 w 85"/>
                <a:gd name="T61" fmla="*/ 75 h 160"/>
                <a:gd name="T62" fmla="*/ 24 w 85"/>
                <a:gd name="T63" fmla="*/ 76 h 160"/>
                <a:gd name="T64" fmla="*/ 22 w 85"/>
                <a:gd name="T65" fmla="*/ 74 h 160"/>
                <a:gd name="T66" fmla="*/ 22 w 85"/>
                <a:gd name="T67" fmla="*/ 71 h 160"/>
                <a:gd name="T68" fmla="*/ 25 w 85"/>
                <a:gd name="T69" fmla="*/ 66 h 160"/>
                <a:gd name="T70" fmla="*/ 30 w 85"/>
                <a:gd name="T71" fmla="*/ 63 h 160"/>
                <a:gd name="T72" fmla="*/ 33 w 85"/>
                <a:gd name="T73" fmla="*/ 62 h 160"/>
                <a:gd name="T74" fmla="*/ 35 w 85"/>
                <a:gd name="T75" fmla="*/ 62 h 160"/>
                <a:gd name="T76" fmla="*/ 36 w 85"/>
                <a:gd name="T77" fmla="*/ 62 h 160"/>
                <a:gd name="T78" fmla="*/ 40 w 85"/>
                <a:gd name="T79" fmla="*/ 61 h 160"/>
                <a:gd name="T80" fmla="*/ 55 w 85"/>
                <a:gd name="T81" fmla="*/ 41 h 160"/>
                <a:gd name="T82" fmla="*/ 84 w 85"/>
                <a:gd name="T83" fmla="*/ 16 h 160"/>
                <a:gd name="T84" fmla="*/ 82 w 85"/>
                <a:gd name="T85" fmla="*/ 12 h 160"/>
                <a:gd name="T86" fmla="*/ 72 w 85"/>
                <a:gd name="T87" fmla="*/ 5 h 160"/>
                <a:gd name="T88" fmla="*/ 68 w 85"/>
                <a:gd name="T89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85" h="160">
                  <a:moveTo>
                    <a:pt x="67" y="0"/>
                  </a:moveTo>
                  <a:cubicBezTo>
                    <a:pt x="67" y="0"/>
                    <a:pt x="66" y="0"/>
                    <a:pt x="65" y="0"/>
                  </a:cubicBezTo>
                  <a:cubicBezTo>
                    <a:pt x="65" y="0"/>
                    <a:pt x="65" y="0"/>
                    <a:pt x="65" y="0"/>
                  </a:cubicBezTo>
                  <a:cubicBezTo>
                    <a:pt x="65" y="0"/>
                    <a:pt x="65" y="1"/>
                    <a:pt x="65" y="1"/>
                  </a:cubicBezTo>
                  <a:cubicBezTo>
                    <a:pt x="63" y="2"/>
                    <a:pt x="61" y="3"/>
                    <a:pt x="58" y="5"/>
                  </a:cubicBezTo>
                  <a:cubicBezTo>
                    <a:pt x="58" y="5"/>
                    <a:pt x="58" y="5"/>
                    <a:pt x="58" y="5"/>
                  </a:cubicBezTo>
                  <a:cubicBezTo>
                    <a:pt x="56" y="7"/>
                    <a:pt x="54" y="8"/>
                    <a:pt x="52" y="9"/>
                  </a:cubicBezTo>
                  <a:cubicBezTo>
                    <a:pt x="52" y="9"/>
                    <a:pt x="52" y="9"/>
                    <a:pt x="52" y="9"/>
                  </a:cubicBezTo>
                  <a:cubicBezTo>
                    <a:pt x="52" y="9"/>
                    <a:pt x="52" y="9"/>
                    <a:pt x="52" y="9"/>
                  </a:cubicBezTo>
                  <a:cubicBezTo>
                    <a:pt x="48" y="13"/>
                    <a:pt x="43" y="17"/>
                    <a:pt x="39" y="21"/>
                  </a:cubicBezTo>
                  <a:cubicBezTo>
                    <a:pt x="39" y="21"/>
                    <a:pt x="39" y="21"/>
                    <a:pt x="39" y="21"/>
                  </a:cubicBezTo>
                  <a:cubicBezTo>
                    <a:pt x="39" y="21"/>
                    <a:pt x="39" y="21"/>
                    <a:pt x="39" y="21"/>
                  </a:cubicBezTo>
                  <a:cubicBezTo>
                    <a:pt x="39" y="21"/>
                    <a:pt x="39" y="21"/>
                    <a:pt x="39" y="21"/>
                  </a:cubicBezTo>
                  <a:cubicBezTo>
                    <a:pt x="39" y="21"/>
                    <a:pt x="39" y="21"/>
                    <a:pt x="39" y="21"/>
                  </a:cubicBezTo>
                  <a:cubicBezTo>
                    <a:pt x="36" y="23"/>
                    <a:pt x="34" y="26"/>
                    <a:pt x="32" y="28"/>
                  </a:cubicBezTo>
                  <a:cubicBezTo>
                    <a:pt x="32" y="28"/>
                    <a:pt x="32" y="28"/>
                    <a:pt x="32" y="28"/>
                  </a:cubicBezTo>
                  <a:cubicBezTo>
                    <a:pt x="32" y="28"/>
                    <a:pt x="32" y="28"/>
                    <a:pt x="32" y="28"/>
                  </a:cubicBezTo>
                  <a:cubicBezTo>
                    <a:pt x="31" y="29"/>
                    <a:pt x="30" y="30"/>
                    <a:pt x="29" y="31"/>
                  </a:cubicBezTo>
                  <a:cubicBezTo>
                    <a:pt x="24" y="37"/>
                    <a:pt x="20" y="43"/>
                    <a:pt x="16" y="49"/>
                  </a:cubicBezTo>
                  <a:cubicBezTo>
                    <a:pt x="14" y="53"/>
                    <a:pt x="12" y="57"/>
                    <a:pt x="10" y="61"/>
                  </a:cubicBezTo>
                  <a:cubicBezTo>
                    <a:pt x="10" y="61"/>
                    <a:pt x="10" y="62"/>
                    <a:pt x="10" y="62"/>
                  </a:cubicBezTo>
                  <a:cubicBezTo>
                    <a:pt x="4" y="76"/>
                    <a:pt x="1" y="90"/>
                    <a:pt x="0" y="106"/>
                  </a:cubicBezTo>
                  <a:cubicBezTo>
                    <a:pt x="0" y="110"/>
                    <a:pt x="0" y="112"/>
                    <a:pt x="1" y="115"/>
                  </a:cubicBezTo>
                  <a:cubicBezTo>
                    <a:pt x="1" y="118"/>
                    <a:pt x="1" y="120"/>
                    <a:pt x="1" y="123"/>
                  </a:cubicBezTo>
                  <a:cubicBezTo>
                    <a:pt x="3" y="133"/>
                    <a:pt x="5" y="142"/>
                    <a:pt x="8" y="151"/>
                  </a:cubicBezTo>
                  <a:cubicBezTo>
                    <a:pt x="9" y="153"/>
                    <a:pt x="10" y="155"/>
                    <a:pt x="11" y="157"/>
                  </a:cubicBezTo>
                  <a:cubicBezTo>
                    <a:pt x="11" y="157"/>
                    <a:pt x="12" y="158"/>
                    <a:pt x="12" y="159"/>
                  </a:cubicBezTo>
                  <a:cubicBezTo>
                    <a:pt x="12" y="159"/>
                    <a:pt x="12" y="159"/>
                    <a:pt x="12" y="159"/>
                  </a:cubicBezTo>
                  <a:cubicBezTo>
                    <a:pt x="12" y="160"/>
                    <a:pt x="13" y="160"/>
                    <a:pt x="13" y="160"/>
                  </a:cubicBezTo>
                  <a:cubicBezTo>
                    <a:pt x="13" y="160"/>
                    <a:pt x="13" y="160"/>
                    <a:pt x="13" y="160"/>
                  </a:cubicBezTo>
                  <a:cubicBezTo>
                    <a:pt x="13" y="160"/>
                    <a:pt x="13" y="160"/>
                    <a:pt x="13" y="160"/>
                  </a:cubicBezTo>
                  <a:cubicBezTo>
                    <a:pt x="13" y="159"/>
                    <a:pt x="13" y="159"/>
                    <a:pt x="13" y="159"/>
                  </a:cubicBezTo>
                  <a:cubicBezTo>
                    <a:pt x="13" y="159"/>
                    <a:pt x="14" y="159"/>
                    <a:pt x="14" y="158"/>
                  </a:cubicBezTo>
                  <a:cubicBezTo>
                    <a:pt x="14" y="158"/>
                    <a:pt x="14" y="157"/>
                    <a:pt x="15" y="156"/>
                  </a:cubicBezTo>
                  <a:cubicBezTo>
                    <a:pt x="15" y="154"/>
                    <a:pt x="17" y="152"/>
                    <a:pt x="18" y="150"/>
                  </a:cubicBezTo>
                  <a:cubicBezTo>
                    <a:pt x="18" y="149"/>
                    <a:pt x="19" y="149"/>
                    <a:pt x="19" y="148"/>
                  </a:cubicBezTo>
                  <a:cubicBezTo>
                    <a:pt x="20" y="147"/>
                    <a:pt x="20" y="146"/>
                    <a:pt x="20" y="145"/>
                  </a:cubicBezTo>
                  <a:cubicBezTo>
                    <a:pt x="19" y="139"/>
                    <a:pt x="18" y="133"/>
                    <a:pt x="18" y="127"/>
                  </a:cubicBezTo>
                  <a:cubicBezTo>
                    <a:pt x="19" y="126"/>
                    <a:pt x="18" y="124"/>
                    <a:pt x="17" y="123"/>
                  </a:cubicBezTo>
                  <a:cubicBezTo>
                    <a:pt x="17" y="123"/>
                    <a:pt x="17" y="122"/>
                    <a:pt x="16" y="121"/>
                  </a:cubicBezTo>
                  <a:cubicBezTo>
                    <a:pt x="15" y="120"/>
                    <a:pt x="15" y="119"/>
                    <a:pt x="15" y="118"/>
                  </a:cubicBezTo>
                  <a:cubicBezTo>
                    <a:pt x="14" y="117"/>
                    <a:pt x="14" y="116"/>
                    <a:pt x="14" y="114"/>
                  </a:cubicBezTo>
                  <a:cubicBezTo>
                    <a:pt x="14" y="114"/>
                    <a:pt x="14" y="114"/>
                    <a:pt x="14" y="114"/>
                  </a:cubicBezTo>
                  <a:cubicBezTo>
                    <a:pt x="14" y="112"/>
                    <a:pt x="14" y="110"/>
                    <a:pt x="15" y="108"/>
                  </a:cubicBezTo>
                  <a:cubicBezTo>
                    <a:pt x="16" y="106"/>
                    <a:pt x="16" y="104"/>
                    <a:pt x="17" y="103"/>
                  </a:cubicBezTo>
                  <a:cubicBezTo>
                    <a:pt x="18" y="101"/>
                    <a:pt x="19" y="100"/>
                    <a:pt x="21" y="99"/>
                  </a:cubicBezTo>
                  <a:cubicBezTo>
                    <a:pt x="21" y="98"/>
                    <a:pt x="22" y="98"/>
                    <a:pt x="22" y="97"/>
                  </a:cubicBezTo>
                  <a:cubicBezTo>
                    <a:pt x="23" y="96"/>
                    <a:pt x="24" y="95"/>
                    <a:pt x="24" y="94"/>
                  </a:cubicBezTo>
                  <a:cubicBezTo>
                    <a:pt x="27" y="86"/>
                    <a:pt x="30" y="78"/>
                    <a:pt x="34" y="70"/>
                  </a:cubicBezTo>
                  <a:cubicBezTo>
                    <a:pt x="35" y="69"/>
                    <a:pt x="35" y="68"/>
                    <a:pt x="36" y="67"/>
                  </a:cubicBezTo>
                  <a:cubicBezTo>
                    <a:pt x="36" y="67"/>
                    <a:pt x="35" y="66"/>
                    <a:pt x="35" y="66"/>
                  </a:cubicBezTo>
                  <a:cubicBezTo>
                    <a:pt x="34" y="66"/>
                    <a:pt x="34" y="66"/>
                    <a:pt x="34" y="66"/>
                  </a:cubicBezTo>
                  <a:cubicBezTo>
                    <a:pt x="34" y="66"/>
                    <a:pt x="34" y="66"/>
                    <a:pt x="34" y="66"/>
                  </a:cubicBezTo>
                  <a:cubicBezTo>
                    <a:pt x="33" y="66"/>
                    <a:pt x="33" y="66"/>
                    <a:pt x="33" y="66"/>
                  </a:cubicBezTo>
                  <a:cubicBezTo>
                    <a:pt x="33" y="66"/>
                    <a:pt x="33" y="66"/>
                    <a:pt x="33" y="66"/>
                  </a:cubicBezTo>
                  <a:cubicBezTo>
                    <a:pt x="30" y="66"/>
                    <a:pt x="28" y="67"/>
                    <a:pt x="26" y="69"/>
                  </a:cubicBezTo>
                  <a:cubicBezTo>
                    <a:pt x="26" y="70"/>
                    <a:pt x="26" y="71"/>
                    <a:pt x="25" y="72"/>
                  </a:cubicBezTo>
                  <a:cubicBezTo>
                    <a:pt x="25" y="72"/>
                    <a:pt x="25" y="73"/>
                    <a:pt x="25" y="74"/>
                  </a:cubicBezTo>
                  <a:cubicBezTo>
                    <a:pt x="25" y="74"/>
                    <a:pt x="25" y="74"/>
                    <a:pt x="25" y="74"/>
                  </a:cubicBezTo>
                  <a:cubicBezTo>
                    <a:pt x="25" y="74"/>
                    <a:pt x="25" y="74"/>
                    <a:pt x="25" y="74"/>
                  </a:cubicBezTo>
                  <a:cubicBezTo>
                    <a:pt x="25" y="74"/>
                    <a:pt x="25" y="74"/>
                    <a:pt x="25" y="74"/>
                  </a:cubicBezTo>
                  <a:cubicBezTo>
                    <a:pt x="25" y="75"/>
                    <a:pt x="25" y="75"/>
                    <a:pt x="24" y="75"/>
                  </a:cubicBezTo>
                  <a:cubicBezTo>
                    <a:pt x="24" y="75"/>
                    <a:pt x="24" y="75"/>
                    <a:pt x="24" y="75"/>
                  </a:cubicBezTo>
                  <a:cubicBezTo>
                    <a:pt x="24" y="76"/>
                    <a:pt x="24" y="76"/>
                    <a:pt x="24" y="76"/>
                  </a:cubicBezTo>
                  <a:cubicBezTo>
                    <a:pt x="23" y="76"/>
                    <a:pt x="23" y="75"/>
                    <a:pt x="22" y="75"/>
                  </a:cubicBezTo>
                  <a:cubicBezTo>
                    <a:pt x="22" y="75"/>
                    <a:pt x="22" y="75"/>
                    <a:pt x="22" y="74"/>
                  </a:cubicBezTo>
                  <a:cubicBezTo>
                    <a:pt x="22" y="74"/>
                    <a:pt x="21" y="73"/>
                    <a:pt x="21" y="72"/>
                  </a:cubicBezTo>
                  <a:cubicBezTo>
                    <a:pt x="22" y="72"/>
                    <a:pt x="22" y="71"/>
                    <a:pt x="22" y="71"/>
                  </a:cubicBezTo>
                  <a:cubicBezTo>
                    <a:pt x="22" y="70"/>
                    <a:pt x="22" y="68"/>
                    <a:pt x="23" y="67"/>
                  </a:cubicBezTo>
                  <a:cubicBezTo>
                    <a:pt x="24" y="67"/>
                    <a:pt x="24" y="66"/>
                    <a:pt x="25" y="66"/>
                  </a:cubicBezTo>
                  <a:cubicBezTo>
                    <a:pt x="25" y="66"/>
                    <a:pt x="25" y="65"/>
                    <a:pt x="25" y="65"/>
                  </a:cubicBezTo>
                  <a:cubicBezTo>
                    <a:pt x="27" y="64"/>
                    <a:pt x="28" y="63"/>
                    <a:pt x="30" y="63"/>
                  </a:cubicBezTo>
                  <a:cubicBezTo>
                    <a:pt x="31" y="62"/>
                    <a:pt x="32" y="62"/>
                    <a:pt x="33" y="62"/>
                  </a:cubicBezTo>
                  <a:cubicBezTo>
                    <a:pt x="33" y="62"/>
                    <a:pt x="33" y="62"/>
                    <a:pt x="33" y="62"/>
                  </a:cubicBezTo>
                  <a:cubicBezTo>
                    <a:pt x="33" y="62"/>
                    <a:pt x="33" y="62"/>
                    <a:pt x="33" y="62"/>
                  </a:cubicBezTo>
                  <a:cubicBezTo>
                    <a:pt x="34" y="62"/>
                    <a:pt x="34" y="62"/>
                    <a:pt x="35" y="62"/>
                  </a:cubicBezTo>
                  <a:cubicBezTo>
                    <a:pt x="35" y="62"/>
                    <a:pt x="35" y="62"/>
                    <a:pt x="35" y="62"/>
                  </a:cubicBezTo>
                  <a:cubicBezTo>
                    <a:pt x="35" y="62"/>
                    <a:pt x="36" y="62"/>
                    <a:pt x="36" y="62"/>
                  </a:cubicBezTo>
                  <a:cubicBezTo>
                    <a:pt x="36" y="62"/>
                    <a:pt x="37" y="62"/>
                    <a:pt x="37" y="62"/>
                  </a:cubicBezTo>
                  <a:cubicBezTo>
                    <a:pt x="38" y="62"/>
                    <a:pt x="39" y="62"/>
                    <a:pt x="40" y="61"/>
                  </a:cubicBezTo>
                  <a:cubicBezTo>
                    <a:pt x="40" y="60"/>
                    <a:pt x="40" y="60"/>
                    <a:pt x="41" y="59"/>
                  </a:cubicBezTo>
                  <a:cubicBezTo>
                    <a:pt x="45" y="53"/>
                    <a:pt x="49" y="47"/>
                    <a:pt x="55" y="41"/>
                  </a:cubicBezTo>
                  <a:cubicBezTo>
                    <a:pt x="61" y="35"/>
                    <a:pt x="67" y="28"/>
                    <a:pt x="74" y="23"/>
                  </a:cubicBezTo>
                  <a:cubicBezTo>
                    <a:pt x="77" y="20"/>
                    <a:pt x="81" y="18"/>
                    <a:pt x="84" y="16"/>
                  </a:cubicBezTo>
                  <a:cubicBezTo>
                    <a:pt x="85" y="15"/>
                    <a:pt x="85" y="15"/>
                    <a:pt x="84" y="14"/>
                  </a:cubicBezTo>
                  <a:cubicBezTo>
                    <a:pt x="83" y="13"/>
                    <a:pt x="82" y="13"/>
                    <a:pt x="82" y="12"/>
                  </a:cubicBezTo>
                  <a:cubicBezTo>
                    <a:pt x="81" y="12"/>
                    <a:pt x="81" y="12"/>
                    <a:pt x="80" y="11"/>
                  </a:cubicBezTo>
                  <a:cubicBezTo>
                    <a:pt x="77" y="9"/>
                    <a:pt x="74" y="7"/>
                    <a:pt x="72" y="5"/>
                  </a:cubicBezTo>
                  <a:cubicBezTo>
                    <a:pt x="71" y="4"/>
                    <a:pt x="70" y="3"/>
                    <a:pt x="69" y="2"/>
                  </a:cubicBezTo>
                  <a:cubicBezTo>
                    <a:pt x="69" y="2"/>
                    <a:pt x="69" y="1"/>
                    <a:pt x="68" y="1"/>
                  </a:cubicBezTo>
                  <a:cubicBezTo>
                    <a:pt x="68" y="0"/>
                    <a:pt x="67" y="0"/>
                    <a:pt x="67" y="0"/>
                  </a:cubicBezTo>
                </a:path>
              </a:pathLst>
            </a:custGeom>
            <a:solidFill>
              <a:srgbClr val="DB8B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27" name="Freeform 421"/>
            <p:cNvSpPr>
              <a:spLocks noEditPoints="1"/>
            </p:cNvSpPr>
            <p:nvPr/>
          </p:nvSpPr>
          <p:spPr bwMode="auto">
            <a:xfrm>
              <a:off x="781050" y="2170113"/>
              <a:ext cx="423862" cy="128588"/>
            </a:xfrm>
            <a:custGeom>
              <a:avLst/>
              <a:gdLst>
                <a:gd name="T0" fmla="*/ 1 w 113"/>
                <a:gd name="T1" fmla="*/ 33 h 34"/>
                <a:gd name="T2" fmla="*/ 0 w 113"/>
                <a:gd name="T3" fmla="*/ 34 h 34"/>
                <a:gd name="T4" fmla="*/ 0 w 113"/>
                <a:gd name="T5" fmla="*/ 34 h 34"/>
                <a:gd name="T6" fmla="*/ 1 w 113"/>
                <a:gd name="T7" fmla="*/ 33 h 34"/>
                <a:gd name="T8" fmla="*/ 21 w 113"/>
                <a:gd name="T9" fmla="*/ 17 h 34"/>
                <a:gd name="T10" fmla="*/ 13 w 113"/>
                <a:gd name="T11" fmla="*/ 23 h 34"/>
                <a:gd name="T12" fmla="*/ 21 w 113"/>
                <a:gd name="T13" fmla="*/ 17 h 34"/>
                <a:gd name="T14" fmla="*/ 42 w 113"/>
                <a:gd name="T15" fmla="*/ 4 h 34"/>
                <a:gd name="T16" fmla="*/ 38 w 113"/>
                <a:gd name="T17" fmla="*/ 6 h 34"/>
                <a:gd name="T18" fmla="*/ 42 w 113"/>
                <a:gd name="T19" fmla="*/ 4 h 34"/>
                <a:gd name="T20" fmla="*/ 112 w 113"/>
                <a:gd name="T21" fmla="*/ 2 h 34"/>
                <a:gd name="T22" fmla="*/ 113 w 113"/>
                <a:gd name="T23" fmla="*/ 3 h 34"/>
                <a:gd name="T24" fmla="*/ 113 w 113"/>
                <a:gd name="T25" fmla="*/ 3 h 34"/>
                <a:gd name="T26" fmla="*/ 112 w 113"/>
                <a:gd name="T27" fmla="*/ 2 h 34"/>
                <a:gd name="T28" fmla="*/ 55 w 113"/>
                <a:gd name="T29" fmla="*/ 1 h 34"/>
                <a:gd name="T30" fmla="*/ 50 w 113"/>
                <a:gd name="T31" fmla="*/ 2 h 34"/>
                <a:gd name="T32" fmla="*/ 46 w 113"/>
                <a:gd name="T33" fmla="*/ 2 h 34"/>
                <a:gd name="T34" fmla="*/ 55 w 113"/>
                <a:gd name="T35" fmla="*/ 1 h 34"/>
                <a:gd name="T36" fmla="*/ 55 w 113"/>
                <a:gd name="T37" fmla="*/ 1 h 34"/>
                <a:gd name="T38" fmla="*/ 75 w 113"/>
                <a:gd name="T39" fmla="*/ 0 h 34"/>
                <a:gd name="T40" fmla="*/ 61 w 113"/>
                <a:gd name="T41" fmla="*/ 1 h 34"/>
                <a:gd name="T42" fmla="*/ 58 w 113"/>
                <a:gd name="T43" fmla="*/ 1 h 34"/>
                <a:gd name="T44" fmla="*/ 70 w 113"/>
                <a:gd name="T45" fmla="*/ 1 h 34"/>
                <a:gd name="T46" fmla="*/ 75 w 113"/>
                <a:gd name="T47" fmla="*/ 0 h 34"/>
                <a:gd name="T48" fmla="*/ 82 w 113"/>
                <a:gd name="T49" fmla="*/ 0 h 34"/>
                <a:gd name="T50" fmla="*/ 82 w 113"/>
                <a:gd name="T51" fmla="*/ 0 h 34"/>
                <a:gd name="T52" fmla="*/ 85 w 113"/>
                <a:gd name="T53" fmla="*/ 0 h 34"/>
                <a:gd name="T54" fmla="*/ 82 w 113"/>
                <a:gd name="T55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13" h="34">
                  <a:moveTo>
                    <a:pt x="1" y="33"/>
                  </a:moveTo>
                  <a:cubicBezTo>
                    <a:pt x="1" y="34"/>
                    <a:pt x="0" y="34"/>
                    <a:pt x="0" y="34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0" y="34"/>
                    <a:pt x="1" y="34"/>
                    <a:pt x="1" y="33"/>
                  </a:cubicBezTo>
                  <a:moveTo>
                    <a:pt x="21" y="17"/>
                  </a:moveTo>
                  <a:cubicBezTo>
                    <a:pt x="18" y="19"/>
                    <a:pt x="15" y="21"/>
                    <a:pt x="13" y="23"/>
                  </a:cubicBezTo>
                  <a:cubicBezTo>
                    <a:pt x="15" y="21"/>
                    <a:pt x="18" y="19"/>
                    <a:pt x="21" y="17"/>
                  </a:cubicBezTo>
                  <a:moveTo>
                    <a:pt x="42" y="4"/>
                  </a:moveTo>
                  <a:cubicBezTo>
                    <a:pt x="40" y="4"/>
                    <a:pt x="39" y="5"/>
                    <a:pt x="38" y="6"/>
                  </a:cubicBezTo>
                  <a:cubicBezTo>
                    <a:pt x="39" y="5"/>
                    <a:pt x="40" y="4"/>
                    <a:pt x="42" y="4"/>
                  </a:cubicBezTo>
                  <a:moveTo>
                    <a:pt x="112" y="2"/>
                  </a:moveTo>
                  <a:cubicBezTo>
                    <a:pt x="112" y="2"/>
                    <a:pt x="113" y="3"/>
                    <a:pt x="113" y="3"/>
                  </a:cubicBezTo>
                  <a:cubicBezTo>
                    <a:pt x="113" y="3"/>
                    <a:pt x="113" y="3"/>
                    <a:pt x="113" y="3"/>
                  </a:cubicBezTo>
                  <a:cubicBezTo>
                    <a:pt x="113" y="3"/>
                    <a:pt x="112" y="2"/>
                    <a:pt x="112" y="2"/>
                  </a:cubicBezTo>
                  <a:moveTo>
                    <a:pt x="55" y="1"/>
                  </a:moveTo>
                  <a:cubicBezTo>
                    <a:pt x="54" y="1"/>
                    <a:pt x="52" y="2"/>
                    <a:pt x="50" y="2"/>
                  </a:cubicBezTo>
                  <a:cubicBezTo>
                    <a:pt x="49" y="2"/>
                    <a:pt x="47" y="2"/>
                    <a:pt x="46" y="2"/>
                  </a:cubicBezTo>
                  <a:cubicBezTo>
                    <a:pt x="49" y="2"/>
                    <a:pt x="52" y="2"/>
                    <a:pt x="55" y="1"/>
                  </a:cubicBezTo>
                  <a:cubicBezTo>
                    <a:pt x="55" y="1"/>
                    <a:pt x="55" y="1"/>
                    <a:pt x="55" y="1"/>
                  </a:cubicBezTo>
                  <a:moveTo>
                    <a:pt x="75" y="0"/>
                  </a:moveTo>
                  <a:cubicBezTo>
                    <a:pt x="70" y="0"/>
                    <a:pt x="66" y="1"/>
                    <a:pt x="61" y="1"/>
                  </a:cubicBezTo>
                  <a:cubicBezTo>
                    <a:pt x="60" y="1"/>
                    <a:pt x="59" y="1"/>
                    <a:pt x="58" y="1"/>
                  </a:cubicBezTo>
                  <a:cubicBezTo>
                    <a:pt x="62" y="1"/>
                    <a:pt x="66" y="1"/>
                    <a:pt x="70" y="1"/>
                  </a:cubicBezTo>
                  <a:cubicBezTo>
                    <a:pt x="71" y="0"/>
                    <a:pt x="73" y="0"/>
                    <a:pt x="75" y="0"/>
                  </a:cubicBezTo>
                  <a:moveTo>
                    <a:pt x="82" y="0"/>
                  </a:moveTo>
                  <a:cubicBezTo>
                    <a:pt x="82" y="0"/>
                    <a:pt x="82" y="0"/>
                    <a:pt x="82" y="0"/>
                  </a:cubicBezTo>
                  <a:cubicBezTo>
                    <a:pt x="83" y="0"/>
                    <a:pt x="84" y="0"/>
                    <a:pt x="85" y="0"/>
                  </a:cubicBezTo>
                  <a:cubicBezTo>
                    <a:pt x="84" y="0"/>
                    <a:pt x="83" y="0"/>
                    <a:pt x="8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28" name="Freeform 422"/>
            <p:cNvSpPr>
              <a:spLocks/>
            </p:cNvSpPr>
            <p:nvPr/>
          </p:nvSpPr>
          <p:spPr bwMode="auto">
            <a:xfrm>
              <a:off x="781050" y="2170113"/>
              <a:ext cx="469900" cy="131763"/>
            </a:xfrm>
            <a:custGeom>
              <a:avLst/>
              <a:gdLst>
                <a:gd name="T0" fmla="*/ 79 w 125"/>
                <a:gd name="T1" fmla="*/ 0 h 35"/>
                <a:gd name="T2" fmla="*/ 77 w 125"/>
                <a:gd name="T3" fmla="*/ 0 h 35"/>
                <a:gd name="T4" fmla="*/ 75 w 125"/>
                <a:gd name="T5" fmla="*/ 0 h 35"/>
                <a:gd name="T6" fmla="*/ 70 w 125"/>
                <a:gd name="T7" fmla="*/ 1 h 35"/>
                <a:gd name="T8" fmla="*/ 58 w 125"/>
                <a:gd name="T9" fmla="*/ 1 h 35"/>
                <a:gd name="T10" fmla="*/ 55 w 125"/>
                <a:gd name="T11" fmla="*/ 1 h 35"/>
                <a:gd name="T12" fmla="*/ 55 w 125"/>
                <a:gd name="T13" fmla="*/ 1 h 35"/>
                <a:gd name="T14" fmla="*/ 46 w 125"/>
                <a:gd name="T15" fmla="*/ 2 h 35"/>
                <a:gd name="T16" fmla="*/ 42 w 125"/>
                <a:gd name="T17" fmla="*/ 4 h 35"/>
                <a:gd name="T18" fmla="*/ 38 w 125"/>
                <a:gd name="T19" fmla="*/ 6 h 35"/>
                <a:gd name="T20" fmla="*/ 37 w 125"/>
                <a:gd name="T21" fmla="*/ 6 h 35"/>
                <a:gd name="T22" fmla="*/ 36 w 125"/>
                <a:gd name="T23" fmla="*/ 7 h 35"/>
                <a:gd name="T24" fmla="*/ 21 w 125"/>
                <a:gd name="T25" fmla="*/ 17 h 35"/>
                <a:gd name="T26" fmla="*/ 13 w 125"/>
                <a:gd name="T27" fmla="*/ 23 h 35"/>
                <a:gd name="T28" fmla="*/ 2 w 125"/>
                <a:gd name="T29" fmla="*/ 33 h 35"/>
                <a:gd name="T30" fmla="*/ 1 w 125"/>
                <a:gd name="T31" fmla="*/ 33 h 35"/>
                <a:gd name="T32" fmla="*/ 0 w 125"/>
                <a:gd name="T33" fmla="*/ 34 h 35"/>
                <a:gd name="T34" fmla="*/ 0 w 125"/>
                <a:gd name="T35" fmla="*/ 35 h 35"/>
                <a:gd name="T36" fmla="*/ 1 w 125"/>
                <a:gd name="T37" fmla="*/ 35 h 35"/>
                <a:gd name="T38" fmla="*/ 3 w 125"/>
                <a:gd name="T39" fmla="*/ 35 h 35"/>
                <a:gd name="T40" fmla="*/ 13 w 125"/>
                <a:gd name="T41" fmla="*/ 32 h 35"/>
                <a:gd name="T42" fmla="*/ 32 w 125"/>
                <a:gd name="T43" fmla="*/ 29 h 35"/>
                <a:gd name="T44" fmla="*/ 53 w 125"/>
                <a:gd name="T45" fmla="*/ 27 h 35"/>
                <a:gd name="T46" fmla="*/ 70 w 125"/>
                <a:gd name="T47" fmla="*/ 26 h 35"/>
                <a:gd name="T48" fmla="*/ 71 w 125"/>
                <a:gd name="T49" fmla="*/ 26 h 35"/>
                <a:gd name="T50" fmla="*/ 72 w 125"/>
                <a:gd name="T51" fmla="*/ 26 h 35"/>
                <a:gd name="T52" fmla="*/ 72 w 125"/>
                <a:gd name="T53" fmla="*/ 26 h 35"/>
                <a:gd name="T54" fmla="*/ 74 w 125"/>
                <a:gd name="T55" fmla="*/ 26 h 35"/>
                <a:gd name="T56" fmla="*/ 90 w 125"/>
                <a:gd name="T57" fmla="*/ 25 h 35"/>
                <a:gd name="T58" fmla="*/ 109 w 125"/>
                <a:gd name="T59" fmla="*/ 22 h 35"/>
                <a:gd name="T60" fmla="*/ 117 w 125"/>
                <a:gd name="T61" fmla="*/ 19 h 35"/>
                <a:gd name="T62" fmla="*/ 125 w 125"/>
                <a:gd name="T63" fmla="*/ 12 h 35"/>
                <a:gd name="T64" fmla="*/ 125 w 125"/>
                <a:gd name="T65" fmla="*/ 10 h 35"/>
                <a:gd name="T66" fmla="*/ 124 w 125"/>
                <a:gd name="T67" fmla="*/ 9 h 35"/>
                <a:gd name="T68" fmla="*/ 113 w 125"/>
                <a:gd name="T69" fmla="*/ 3 h 35"/>
                <a:gd name="T70" fmla="*/ 112 w 125"/>
                <a:gd name="T71" fmla="*/ 2 h 35"/>
                <a:gd name="T72" fmla="*/ 111 w 125"/>
                <a:gd name="T73" fmla="*/ 2 h 35"/>
                <a:gd name="T74" fmla="*/ 96 w 125"/>
                <a:gd name="T75" fmla="*/ 1 h 35"/>
                <a:gd name="T76" fmla="*/ 86 w 125"/>
                <a:gd name="T77" fmla="*/ 1 h 35"/>
                <a:gd name="T78" fmla="*/ 85 w 125"/>
                <a:gd name="T79" fmla="*/ 0 h 35"/>
                <a:gd name="T80" fmla="*/ 82 w 125"/>
                <a:gd name="T81" fmla="*/ 0 h 35"/>
                <a:gd name="T82" fmla="*/ 82 w 125"/>
                <a:gd name="T83" fmla="*/ 0 h 35"/>
                <a:gd name="T84" fmla="*/ 79 w 125"/>
                <a:gd name="T85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25" h="35">
                  <a:moveTo>
                    <a:pt x="79" y="0"/>
                  </a:moveTo>
                  <a:cubicBezTo>
                    <a:pt x="78" y="0"/>
                    <a:pt x="77" y="0"/>
                    <a:pt x="77" y="0"/>
                  </a:cubicBezTo>
                  <a:cubicBezTo>
                    <a:pt x="76" y="0"/>
                    <a:pt x="76" y="0"/>
                    <a:pt x="75" y="0"/>
                  </a:cubicBezTo>
                  <a:cubicBezTo>
                    <a:pt x="73" y="0"/>
                    <a:pt x="71" y="0"/>
                    <a:pt x="70" y="1"/>
                  </a:cubicBezTo>
                  <a:cubicBezTo>
                    <a:pt x="66" y="1"/>
                    <a:pt x="62" y="1"/>
                    <a:pt x="58" y="1"/>
                  </a:cubicBezTo>
                  <a:cubicBezTo>
                    <a:pt x="57" y="1"/>
                    <a:pt x="56" y="1"/>
                    <a:pt x="55" y="1"/>
                  </a:cubicBezTo>
                  <a:cubicBezTo>
                    <a:pt x="55" y="1"/>
                    <a:pt x="55" y="1"/>
                    <a:pt x="55" y="1"/>
                  </a:cubicBezTo>
                  <a:cubicBezTo>
                    <a:pt x="52" y="2"/>
                    <a:pt x="49" y="2"/>
                    <a:pt x="46" y="2"/>
                  </a:cubicBezTo>
                  <a:cubicBezTo>
                    <a:pt x="44" y="3"/>
                    <a:pt x="43" y="3"/>
                    <a:pt x="42" y="4"/>
                  </a:cubicBezTo>
                  <a:cubicBezTo>
                    <a:pt x="40" y="4"/>
                    <a:pt x="39" y="5"/>
                    <a:pt x="38" y="6"/>
                  </a:cubicBezTo>
                  <a:cubicBezTo>
                    <a:pt x="37" y="6"/>
                    <a:pt x="37" y="6"/>
                    <a:pt x="37" y="6"/>
                  </a:cubicBezTo>
                  <a:cubicBezTo>
                    <a:pt x="37" y="6"/>
                    <a:pt x="36" y="7"/>
                    <a:pt x="36" y="7"/>
                  </a:cubicBezTo>
                  <a:cubicBezTo>
                    <a:pt x="31" y="10"/>
                    <a:pt x="26" y="13"/>
                    <a:pt x="21" y="17"/>
                  </a:cubicBezTo>
                  <a:cubicBezTo>
                    <a:pt x="18" y="19"/>
                    <a:pt x="15" y="21"/>
                    <a:pt x="13" y="23"/>
                  </a:cubicBezTo>
                  <a:cubicBezTo>
                    <a:pt x="9" y="26"/>
                    <a:pt x="5" y="29"/>
                    <a:pt x="2" y="33"/>
                  </a:cubicBezTo>
                  <a:cubicBezTo>
                    <a:pt x="1" y="33"/>
                    <a:pt x="1" y="33"/>
                    <a:pt x="1" y="33"/>
                  </a:cubicBezTo>
                  <a:cubicBezTo>
                    <a:pt x="1" y="34"/>
                    <a:pt x="0" y="34"/>
                    <a:pt x="0" y="34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1" y="35"/>
                    <a:pt x="1" y="35"/>
                    <a:pt x="1" y="35"/>
                  </a:cubicBezTo>
                  <a:cubicBezTo>
                    <a:pt x="2" y="35"/>
                    <a:pt x="2" y="35"/>
                    <a:pt x="3" y="35"/>
                  </a:cubicBezTo>
                  <a:cubicBezTo>
                    <a:pt x="6" y="34"/>
                    <a:pt x="10" y="33"/>
                    <a:pt x="13" y="32"/>
                  </a:cubicBezTo>
                  <a:cubicBezTo>
                    <a:pt x="19" y="31"/>
                    <a:pt x="25" y="30"/>
                    <a:pt x="32" y="29"/>
                  </a:cubicBezTo>
                  <a:cubicBezTo>
                    <a:pt x="39" y="28"/>
                    <a:pt x="46" y="27"/>
                    <a:pt x="53" y="27"/>
                  </a:cubicBezTo>
                  <a:cubicBezTo>
                    <a:pt x="59" y="26"/>
                    <a:pt x="64" y="26"/>
                    <a:pt x="70" y="26"/>
                  </a:cubicBezTo>
                  <a:cubicBezTo>
                    <a:pt x="70" y="26"/>
                    <a:pt x="70" y="26"/>
                    <a:pt x="71" y="26"/>
                  </a:cubicBezTo>
                  <a:cubicBezTo>
                    <a:pt x="71" y="26"/>
                    <a:pt x="71" y="26"/>
                    <a:pt x="72" y="26"/>
                  </a:cubicBezTo>
                  <a:cubicBezTo>
                    <a:pt x="72" y="26"/>
                    <a:pt x="72" y="26"/>
                    <a:pt x="72" y="26"/>
                  </a:cubicBezTo>
                  <a:cubicBezTo>
                    <a:pt x="73" y="26"/>
                    <a:pt x="74" y="26"/>
                    <a:pt x="74" y="26"/>
                  </a:cubicBezTo>
                  <a:cubicBezTo>
                    <a:pt x="79" y="25"/>
                    <a:pt x="85" y="25"/>
                    <a:pt x="90" y="25"/>
                  </a:cubicBezTo>
                  <a:cubicBezTo>
                    <a:pt x="96" y="24"/>
                    <a:pt x="103" y="23"/>
                    <a:pt x="109" y="22"/>
                  </a:cubicBezTo>
                  <a:cubicBezTo>
                    <a:pt x="112" y="21"/>
                    <a:pt x="114" y="20"/>
                    <a:pt x="117" y="19"/>
                  </a:cubicBezTo>
                  <a:cubicBezTo>
                    <a:pt x="120" y="17"/>
                    <a:pt x="123" y="15"/>
                    <a:pt x="125" y="12"/>
                  </a:cubicBezTo>
                  <a:cubicBezTo>
                    <a:pt x="125" y="11"/>
                    <a:pt x="125" y="11"/>
                    <a:pt x="125" y="10"/>
                  </a:cubicBezTo>
                  <a:cubicBezTo>
                    <a:pt x="125" y="10"/>
                    <a:pt x="125" y="9"/>
                    <a:pt x="124" y="9"/>
                  </a:cubicBezTo>
                  <a:cubicBezTo>
                    <a:pt x="121" y="7"/>
                    <a:pt x="117" y="5"/>
                    <a:pt x="113" y="3"/>
                  </a:cubicBezTo>
                  <a:cubicBezTo>
                    <a:pt x="113" y="3"/>
                    <a:pt x="112" y="2"/>
                    <a:pt x="112" y="2"/>
                  </a:cubicBezTo>
                  <a:cubicBezTo>
                    <a:pt x="112" y="2"/>
                    <a:pt x="111" y="2"/>
                    <a:pt x="111" y="2"/>
                  </a:cubicBezTo>
                  <a:cubicBezTo>
                    <a:pt x="106" y="2"/>
                    <a:pt x="101" y="1"/>
                    <a:pt x="96" y="1"/>
                  </a:cubicBezTo>
                  <a:cubicBezTo>
                    <a:pt x="93" y="1"/>
                    <a:pt x="89" y="1"/>
                    <a:pt x="86" y="1"/>
                  </a:cubicBezTo>
                  <a:cubicBezTo>
                    <a:pt x="86" y="0"/>
                    <a:pt x="85" y="0"/>
                    <a:pt x="85" y="0"/>
                  </a:cubicBezTo>
                  <a:cubicBezTo>
                    <a:pt x="84" y="0"/>
                    <a:pt x="83" y="0"/>
                    <a:pt x="82" y="0"/>
                  </a:cubicBezTo>
                  <a:cubicBezTo>
                    <a:pt x="82" y="0"/>
                    <a:pt x="82" y="0"/>
                    <a:pt x="82" y="0"/>
                  </a:cubicBezTo>
                  <a:cubicBezTo>
                    <a:pt x="81" y="0"/>
                    <a:pt x="80" y="0"/>
                    <a:pt x="79" y="0"/>
                  </a:cubicBezTo>
                </a:path>
              </a:pathLst>
            </a:custGeom>
            <a:solidFill>
              <a:srgbClr val="FFF4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29" name="Freeform 423"/>
            <p:cNvSpPr>
              <a:spLocks noEditPoints="1"/>
            </p:cNvSpPr>
            <p:nvPr/>
          </p:nvSpPr>
          <p:spPr bwMode="auto">
            <a:xfrm>
              <a:off x="679450" y="2189163"/>
              <a:ext cx="209550" cy="109538"/>
            </a:xfrm>
            <a:custGeom>
              <a:avLst/>
              <a:gdLst>
                <a:gd name="T0" fmla="*/ 21 w 56"/>
                <a:gd name="T1" fmla="*/ 29 h 29"/>
                <a:gd name="T2" fmla="*/ 20 w 56"/>
                <a:gd name="T3" fmla="*/ 29 h 29"/>
                <a:gd name="T4" fmla="*/ 20 w 56"/>
                <a:gd name="T5" fmla="*/ 29 h 29"/>
                <a:gd name="T6" fmla="*/ 20 w 56"/>
                <a:gd name="T7" fmla="*/ 29 h 29"/>
                <a:gd name="T8" fmla="*/ 21 w 56"/>
                <a:gd name="T9" fmla="*/ 29 h 29"/>
                <a:gd name="T10" fmla="*/ 13 w 56"/>
                <a:gd name="T11" fmla="*/ 25 h 29"/>
                <a:gd name="T12" fmla="*/ 14 w 56"/>
                <a:gd name="T13" fmla="*/ 26 h 29"/>
                <a:gd name="T14" fmla="*/ 13 w 56"/>
                <a:gd name="T15" fmla="*/ 25 h 29"/>
                <a:gd name="T16" fmla="*/ 26 w 56"/>
                <a:gd name="T17" fmla="*/ 24 h 29"/>
                <a:gd name="T18" fmla="*/ 25 w 56"/>
                <a:gd name="T19" fmla="*/ 25 h 29"/>
                <a:gd name="T20" fmla="*/ 24 w 56"/>
                <a:gd name="T21" fmla="*/ 26 h 29"/>
                <a:gd name="T22" fmla="*/ 23 w 56"/>
                <a:gd name="T23" fmla="*/ 27 h 29"/>
                <a:gd name="T24" fmla="*/ 24 w 56"/>
                <a:gd name="T25" fmla="*/ 26 h 29"/>
                <a:gd name="T26" fmla="*/ 26 w 56"/>
                <a:gd name="T27" fmla="*/ 24 h 29"/>
                <a:gd name="T28" fmla="*/ 1 w 56"/>
                <a:gd name="T29" fmla="*/ 18 h 29"/>
                <a:gd name="T30" fmla="*/ 1 w 56"/>
                <a:gd name="T31" fmla="*/ 18 h 29"/>
                <a:gd name="T32" fmla="*/ 3 w 56"/>
                <a:gd name="T33" fmla="*/ 19 h 29"/>
                <a:gd name="T34" fmla="*/ 2 w 56"/>
                <a:gd name="T35" fmla="*/ 18 h 29"/>
                <a:gd name="T36" fmla="*/ 1 w 56"/>
                <a:gd name="T37" fmla="*/ 18 h 29"/>
                <a:gd name="T38" fmla="*/ 2 w 56"/>
                <a:gd name="T39" fmla="*/ 16 h 29"/>
                <a:gd name="T40" fmla="*/ 1 w 56"/>
                <a:gd name="T41" fmla="*/ 16 h 29"/>
                <a:gd name="T42" fmla="*/ 0 w 56"/>
                <a:gd name="T43" fmla="*/ 17 h 29"/>
                <a:gd name="T44" fmla="*/ 1 w 56"/>
                <a:gd name="T45" fmla="*/ 16 h 29"/>
                <a:gd name="T46" fmla="*/ 2 w 56"/>
                <a:gd name="T47" fmla="*/ 16 h 29"/>
                <a:gd name="T48" fmla="*/ 28 w 56"/>
                <a:gd name="T49" fmla="*/ 6 h 29"/>
                <a:gd name="T50" fmla="*/ 11 w 56"/>
                <a:gd name="T51" fmla="*/ 12 h 29"/>
                <a:gd name="T52" fmla="*/ 7 w 56"/>
                <a:gd name="T53" fmla="*/ 13 h 29"/>
                <a:gd name="T54" fmla="*/ 28 w 56"/>
                <a:gd name="T55" fmla="*/ 6 h 29"/>
                <a:gd name="T56" fmla="*/ 56 w 56"/>
                <a:gd name="T57" fmla="*/ 1 h 29"/>
                <a:gd name="T58" fmla="*/ 54 w 56"/>
                <a:gd name="T59" fmla="*/ 2 h 29"/>
                <a:gd name="T60" fmla="*/ 53 w 56"/>
                <a:gd name="T61" fmla="*/ 3 h 29"/>
                <a:gd name="T62" fmla="*/ 54 w 56"/>
                <a:gd name="T63" fmla="*/ 2 h 29"/>
                <a:gd name="T64" fmla="*/ 56 w 56"/>
                <a:gd name="T65" fmla="*/ 1 h 29"/>
                <a:gd name="T66" fmla="*/ 52 w 56"/>
                <a:gd name="T67" fmla="*/ 0 h 29"/>
                <a:gd name="T68" fmla="*/ 42 w 56"/>
                <a:gd name="T69" fmla="*/ 2 h 29"/>
                <a:gd name="T70" fmla="*/ 46 w 56"/>
                <a:gd name="T71" fmla="*/ 1 h 29"/>
                <a:gd name="T72" fmla="*/ 52 w 56"/>
                <a:gd name="T73" fmla="*/ 0 h 29"/>
                <a:gd name="T74" fmla="*/ 56 w 56"/>
                <a:gd name="T75" fmla="*/ 0 h 29"/>
                <a:gd name="T76" fmla="*/ 56 w 56"/>
                <a:gd name="T77" fmla="*/ 0 h 29"/>
                <a:gd name="T78" fmla="*/ 56 w 56"/>
                <a:gd name="T79" fmla="*/ 0 h 29"/>
                <a:gd name="T80" fmla="*/ 56 w 56"/>
                <a:gd name="T81" fmla="*/ 0 h 29"/>
                <a:gd name="T82" fmla="*/ 55 w 56"/>
                <a:gd name="T83" fmla="*/ 0 h 29"/>
                <a:gd name="T84" fmla="*/ 53 w 56"/>
                <a:gd name="T85" fmla="*/ 0 h 29"/>
                <a:gd name="T86" fmla="*/ 54 w 56"/>
                <a:gd name="T87" fmla="*/ 0 h 29"/>
                <a:gd name="T88" fmla="*/ 55 w 56"/>
                <a:gd name="T89" fmla="*/ 0 h 29"/>
                <a:gd name="T90" fmla="*/ 55 w 56"/>
                <a:gd name="T91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56" h="29">
                  <a:moveTo>
                    <a:pt x="21" y="29"/>
                  </a:moveTo>
                  <a:cubicBezTo>
                    <a:pt x="21" y="29"/>
                    <a:pt x="20" y="29"/>
                    <a:pt x="20" y="29"/>
                  </a:cubicBezTo>
                  <a:cubicBezTo>
                    <a:pt x="20" y="29"/>
                    <a:pt x="20" y="29"/>
                    <a:pt x="20" y="29"/>
                  </a:cubicBezTo>
                  <a:cubicBezTo>
                    <a:pt x="20" y="29"/>
                    <a:pt x="20" y="29"/>
                    <a:pt x="20" y="29"/>
                  </a:cubicBezTo>
                  <a:cubicBezTo>
                    <a:pt x="20" y="29"/>
                    <a:pt x="21" y="29"/>
                    <a:pt x="21" y="29"/>
                  </a:cubicBezTo>
                  <a:moveTo>
                    <a:pt x="13" y="25"/>
                  </a:moveTo>
                  <a:cubicBezTo>
                    <a:pt x="14" y="26"/>
                    <a:pt x="14" y="26"/>
                    <a:pt x="14" y="26"/>
                  </a:cubicBezTo>
                  <a:cubicBezTo>
                    <a:pt x="14" y="26"/>
                    <a:pt x="14" y="26"/>
                    <a:pt x="13" y="25"/>
                  </a:cubicBezTo>
                  <a:moveTo>
                    <a:pt x="26" y="24"/>
                  </a:moveTo>
                  <a:cubicBezTo>
                    <a:pt x="26" y="24"/>
                    <a:pt x="26" y="24"/>
                    <a:pt x="25" y="25"/>
                  </a:cubicBezTo>
                  <a:cubicBezTo>
                    <a:pt x="25" y="25"/>
                    <a:pt x="24" y="26"/>
                    <a:pt x="24" y="26"/>
                  </a:cubicBezTo>
                  <a:cubicBezTo>
                    <a:pt x="23" y="26"/>
                    <a:pt x="23" y="27"/>
                    <a:pt x="23" y="27"/>
                  </a:cubicBezTo>
                  <a:cubicBezTo>
                    <a:pt x="23" y="27"/>
                    <a:pt x="23" y="27"/>
                    <a:pt x="24" y="26"/>
                  </a:cubicBezTo>
                  <a:cubicBezTo>
                    <a:pt x="24" y="26"/>
                    <a:pt x="25" y="25"/>
                    <a:pt x="26" y="24"/>
                  </a:cubicBezTo>
                  <a:moveTo>
                    <a:pt x="1" y="18"/>
                  </a:moveTo>
                  <a:cubicBezTo>
                    <a:pt x="1" y="18"/>
                    <a:pt x="1" y="18"/>
                    <a:pt x="1" y="18"/>
                  </a:cubicBezTo>
                  <a:cubicBezTo>
                    <a:pt x="2" y="18"/>
                    <a:pt x="3" y="19"/>
                    <a:pt x="3" y="19"/>
                  </a:cubicBezTo>
                  <a:cubicBezTo>
                    <a:pt x="3" y="19"/>
                    <a:pt x="2" y="19"/>
                    <a:pt x="2" y="18"/>
                  </a:cubicBezTo>
                  <a:cubicBezTo>
                    <a:pt x="2" y="18"/>
                    <a:pt x="1" y="18"/>
                    <a:pt x="1" y="18"/>
                  </a:cubicBezTo>
                  <a:moveTo>
                    <a:pt x="2" y="16"/>
                  </a:moveTo>
                  <a:cubicBezTo>
                    <a:pt x="2" y="16"/>
                    <a:pt x="2" y="16"/>
                    <a:pt x="1" y="16"/>
                  </a:cubicBezTo>
                  <a:cubicBezTo>
                    <a:pt x="1" y="16"/>
                    <a:pt x="0" y="16"/>
                    <a:pt x="0" y="17"/>
                  </a:cubicBezTo>
                  <a:cubicBezTo>
                    <a:pt x="0" y="17"/>
                    <a:pt x="1" y="16"/>
                    <a:pt x="1" y="16"/>
                  </a:cubicBezTo>
                  <a:cubicBezTo>
                    <a:pt x="2" y="16"/>
                    <a:pt x="2" y="16"/>
                    <a:pt x="2" y="16"/>
                  </a:cubicBezTo>
                  <a:moveTo>
                    <a:pt x="28" y="6"/>
                  </a:moveTo>
                  <a:cubicBezTo>
                    <a:pt x="22" y="8"/>
                    <a:pt x="17" y="10"/>
                    <a:pt x="11" y="12"/>
                  </a:cubicBezTo>
                  <a:cubicBezTo>
                    <a:pt x="10" y="12"/>
                    <a:pt x="9" y="13"/>
                    <a:pt x="7" y="13"/>
                  </a:cubicBezTo>
                  <a:cubicBezTo>
                    <a:pt x="14" y="11"/>
                    <a:pt x="21" y="8"/>
                    <a:pt x="28" y="6"/>
                  </a:cubicBezTo>
                  <a:moveTo>
                    <a:pt x="56" y="1"/>
                  </a:moveTo>
                  <a:cubicBezTo>
                    <a:pt x="55" y="1"/>
                    <a:pt x="55" y="2"/>
                    <a:pt x="54" y="2"/>
                  </a:cubicBezTo>
                  <a:cubicBezTo>
                    <a:pt x="54" y="2"/>
                    <a:pt x="53" y="3"/>
                    <a:pt x="53" y="3"/>
                  </a:cubicBezTo>
                  <a:cubicBezTo>
                    <a:pt x="53" y="3"/>
                    <a:pt x="53" y="2"/>
                    <a:pt x="54" y="2"/>
                  </a:cubicBezTo>
                  <a:cubicBezTo>
                    <a:pt x="54" y="2"/>
                    <a:pt x="55" y="1"/>
                    <a:pt x="56" y="1"/>
                  </a:cubicBezTo>
                  <a:moveTo>
                    <a:pt x="52" y="0"/>
                  </a:moveTo>
                  <a:cubicBezTo>
                    <a:pt x="49" y="1"/>
                    <a:pt x="45" y="2"/>
                    <a:pt x="42" y="2"/>
                  </a:cubicBezTo>
                  <a:cubicBezTo>
                    <a:pt x="44" y="2"/>
                    <a:pt x="45" y="2"/>
                    <a:pt x="46" y="1"/>
                  </a:cubicBezTo>
                  <a:cubicBezTo>
                    <a:pt x="48" y="1"/>
                    <a:pt x="50" y="1"/>
                    <a:pt x="52" y="0"/>
                  </a:cubicBezTo>
                  <a:moveTo>
                    <a:pt x="56" y="0"/>
                  </a:moveTo>
                  <a:cubicBezTo>
                    <a:pt x="56" y="0"/>
                    <a:pt x="56" y="0"/>
                    <a:pt x="56" y="0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56" y="0"/>
                    <a:pt x="56" y="0"/>
                    <a:pt x="56" y="0"/>
                  </a:cubicBezTo>
                  <a:moveTo>
                    <a:pt x="55" y="0"/>
                  </a:moveTo>
                  <a:cubicBezTo>
                    <a:pt x="54" y="0"/>
                    <a:pt x="54" y="0"/>
                    <a:pt x="53" y="0"/>
                  </a:cubicBezTo>
                  <a:cubicBezTo>
                    <a:pt x="53" y="0"/>
                    <a:pt x="54" y="0"/>
                    <a:pt x="54" y="0"/>
                  </a:cubicBezTo>
                  <a:cubicBezTo>
                    <a:pt x="55" y="0"/>
                    <a:pt x="55" y="0"/>
                    <a:pt x="55" y="0"/>
                  </a:cubicBezTo>
                  <a:cubicBezTo>
                    <a:pt x="55" y="0"/>
                    <a:pt x="55" y="0"/>
                    <a:pt x="55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30" name="Freeform 424"/>
            <p:cNvSpPr>
              <a:spLocks/>
            </p:cNvSpPr>
            <p:nvPr/>
          </p:nvSpPr>
          <p:spPr bwMode="auto">
            <a:xfrm>
              <a:off x="679450" y="2189163"/>
              <a:ext cx="209550" cy="109538"/>
            </a:xfrm>
            <a:custGeom>
              <a:avLst/>
              <a:gdLst>
                <a:gd name="T0" fmla="*/ 55 w 56"/>
                <a:gd name="T1" fmla="*/ 0 h 29"/>
                <a:gd name="T2" fmla="*/ 54 w 56"/>
                <a:gd name="T3" fmla="*/ 0 h 29"/>
                <a:gd name="T4" fmla="*/ 53 w 56"/>
                <a:gd name="T5" fmla="*/ 0 h 29"/>
                <a:gd name="T6" fmla="*/ 53 w 56"/>
                <a:gd name="T7" fmla="*/ 0 h 29"/>
                <a:gd name="T8" fmla="*/ 52 w 56"/>
                <a:gd name="T9" fmla="*/ 0 h 29"/>
                <a:gd name="T10" fmla="*/ 46 w 56"/>
                <a:gd name="T11" fmla="*/ 1 h 29"/>
                <a:gd name="T12" fmla="*/ 42 w 56"/>
                <a:gd name="T13" fmla="*/ 2 h 29"/>
                <a:gd name="T14" fmla="*/ 28 w 56"/>
                <a:gd name="T15" fmla="*/ 6 h 29"/>
                <a:gd name="T16" fmla="*/ 7 w 56"/>
                <a:gd name="T17" fmla="*/ 13 h 29"/>
                <a:gd name="T18" fmla="*/ 2 w 56"/>
                <a:gd name="T19" fmla="*/ 16 h 29"/>
                <a:gd name="T20" fmla="*/ 1 w 56"/>
                <a:gd name="T21" fmla="*/ 16 h 29"/>
                <a:gd name="T22" fmla="*/ 0 w 56"/>
                <a:gd name="T23" fmla="*/ 17 h 29"/>
                <a:gd name="T24" fmla="*/ 1 w 56"/>
                <a:gd name="T25" fmla="*/ 18 h 29"/>
                <a:gd name="T26" fmla="*/ 2 w 56"/>
                <a:gd name="T27" fmla="*/ 18 h 29"/>
                <a:gd name="T28" fmla="*/ 3 w 56"/>
                <a:gd name="T29" fmla="*/ 19 h 29"/>
                <a:gd name="T30" fmla="*/ 13 w 56"/>
                <a:gd name="T31" fmla="*/ 25 h 29"/>
                <a:gd name="T32" fmla="*/ 14 w 56"/>
                <a:gd name="T33" fmla="*/ 26 h 29"/>
                <a:gd name="T34" fmla="*/ 19 w 56"/>
                <a:gd name="T35" fmla="*/ 28 h 29"/>
                <a:gd name="T36" fmla="*/ 20 w 56"/>
                <a:gd name="T37" fmla="*/ 29 h 29"/>
                <a:gd name="T38" fmla="*/ 20 w 56"/>
                <a:gd name="T39" fmla="*/ 29 h 29"/>
                <a:gd name="T40" fmla="*/ 21 w 56"/>
                <a:gd name="T41" fmla="*/ 29 h 29"/>
                <a:gd name="T42" fmla="*/ 21 w 56"/>
                <a:gd name="T43" fmla="*/ 28 h 29"/>
                <a:gd name="T44" fmla="*/ 23 w 56"/>
                <a:gd name="T45" fmla="*/ 27 h 29"/>
                <a:gd name="T46" fmla="*/ 24 w 56"/>
                <a:gd name="T47" fmla="*/ 26 h 29"/>
                <a:gd name="T48" fmla="*/ 25 w 56"/>
                <a:gd name="T49" fmla="*/ 25 h 29"/>
                <a:gd name="T50" fmla="*/ 26 w 56"/>
                <a:gd name="T51" fmla="*/ 24 h 29"/>
                <a:gd name="T52" fmla="*/ 34 w 56"/>
                <a:gd name="T53" fmla="*/ 16 h 29"/>
                <a:gd name="T54" fmla="*/ 53 w 56"/>
                <a:gd name="T55" fmla="*/ 3 h 29"/>
                <a:gd name="T56" fmla="*/ 54 w 56"/>
                <a:gd name="T57" fmla="*/ 2 h 29"/>
                <a:gd name="T58" fmla="*/ 56 w 56"/>
                <a:gd name="T59" fmla="*/ 1 h 29"/>
                <a:gd name="T60" fmla="*/ 56 w 56"/>
                <a:gd name="T61" fmla="*/ 0 h 29"/>
                <a:gd name="T62" fmla="*/ 56 w 56"/>
                <a:gd name="T63" fmla="*/ 0 h 29"/>
                <a:gd name="T64" fmla="*/ 55 w 56"/>
                <a:gd name="T65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6" h="29">
                  <a:moveTo>
                    <a:pt x="55" y="0"/>
                  </a:moveTo>
                  <a:cubicBezTo>
                    <a:pt x="55" y="0"/>
                    <a:pt x="55" y="0"/>
                    <a:pt x="54" y="0"/>
                  </a:cubicBezTo>
                  <a:cubicBezTo>
                    <a:pt x="54" y="0"/>
                    <a:pt x="53" y="0"/>
                    <a:pt x="53" y="0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53" y="0"/>
                    <a:pt x="52" y="0"/>
                    <a:pt x="52" y="0"/>
                  </a:cubicBezTo>
                  <a:cubicBezTo>
                    <a:pt x="50" y="1"/>
                    <a:pt x="48" y="1"/>
                    <a:pt x="46" y="1"/>
                  </a:cubicBezTo>
                  <a:cubicBezTo>
                    <a:pt x="45" y="2"/>
                    <a:pt x="44" y="2"/>
                    <a:pt x="42" y="2"/>
                  </a:cubicBezTo>
                  <a:cubicBezTo>
                    <a:pt x="37" y="3"/>
                    <a:pt x="32" y="5"/>
                    <a:pt x="28" y="6"/>
                  </a:cubicBezTo>
                  <a:cubicBezTo>
                    <a:pt x="21" y="8"/>
                    <a:pt x="14" y="11"/>
                    <a:pt x="7" y="13"/>
                  </a:cubicBezTo>
                  <a:cubicBezTo>
                    <a:pt x="5" y="14"/>
                    <a:pt x="4" y="15"/>
                    <a:pt x="2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0" y="17"/>
                    <a:pt x="0" y="17"/>
                  </a:cubicBezTo>
                  <a:cubicBezTo>
                    <a:pt x="1" y="17"/>
                    <a:pt x="1" y="17"/>
                    <a:pt x="1" y="18"/>
                  </a:cubicBezTo>
                  <a:cubicBezTo>
                    <a:pt x="1" y="18"/>
                    <a:pt x="2" y="18"/>
                    <a:pt x="2" y="18"/>
                  </a:cubicBezTo>
                  <a:cubicBezTo>
                    <a:pt x="2" y="19"/>
                    <a:pt x="3" y="19"/>
                    <a:pt x="3" y="19"/>
                  </a:cubicBezTo>
                  <a:cubicBezTo>
                    <a:pt x="6" y="22"/>
                    <a:pt x="10" y="24"/>
                    <a:pt x="13" y="25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6" y="27"/>
                    <a:pt x="18" y="28"/>
                    <a:pt x="19" y="28"/>
                  </a:cubicBezTo>
                  <a:cubicBezTo>
                    <a:pt x="19" y="29"/>
                    <a:pt x="20" y="29"/>
                    <a:pt x="20" y="29"/>
                  </a:cubicBezTo>
                  <a:cubicBezTo>
                    <a:pt x="20" y="29"/>
                    <a:pt x="20" y="29"/>
                    <a:pt x="20" y="29"/>
                  </a:cubicBezTo>
                  <a:cubicBezTo>
                    <a:pt x="20" y="29"/>
                    <a:pt x="21" y="29"/>
                    <a:pt x="21" y="29"/>
                  </a:cubicBezTo>
                  <a:cubicBezTo>
                    <a:pt x="21" y="29"/>
                    <a:pt x="21" y="29"/>
                    <a:pt x="21" y="28"/>
                  </a:cubicBezTo>
                  <a:cubicBezTo>
                    <a:pt x="22" y="28"/>
                    <a:pt x="22" y="27"/>
                    <a:pt x="23" y="27"/>
                  </a:cubicBezTo>
                  <a:cubicBezTo>
                    <a:pt x="23" y="27"/>
                    <a:pt x="23" y="26"/>
                    <a:pt x="24" y="26"/>
                  </a:cubicBezTo>
                  <a:cubicBezTo>
                    <a:pt x="24" y="26"/>
                    <a:pt x="25" y="25"/>
                    <a:pt x="25" y="25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9" y="21"/>
                    <a:pt x="31" y="19"/>
                    <a:pt x="34" y="16"/>
                  </a:cubicBezTo>
                  <a:cubicBezTo>
                    <a:pt x="40" y="11"/>
                    <a:pt x="46" y="7"/>
                    <a:pt x="53" y="3"/>
                  </a:cubicBezTo>
                  <a:cubicBezTo>
                    <a:pt x="53" y="3"/>
                    <a:pt x="54" y="2"/>
                    <a:pt x="54" y="2"/>
                  </a:cubicBezTo>
                  <a:cubicBezTo>
                    <a:pt x="55" y="2"/>
                    <a:pt x="55" y="1"/>
                    <a:pt x="56" y="1"/>
                  </a:cubicBezTo>
                  <a:cubicBezTo>
                    <a:pt x="56" y="1"/>
                    <a:pt x="56" y="1"/>
                    <a:pt x="56" y="0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56" y="0"/>
                    <a:pt x="56" y="0"/>
                    <a:pt x="55" y="0"/>
                  </a:cubicBezTo>
                </a:path>
              </a:pathLst>
            </a:custGeom>
            <a:solidFill>
              <a:srgbClr val="FFE9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31" name="Freeform 425"/>
            <p:cNvSpPr>
              <a:spLocks noEditPoints="1"/>
            </p:cNvSpPr>
            <p:nvPr/>
          </p:nvSpPr>
          <p:spPr bwMode="auto">
            <a:xfrm>
              <a:off x="615950" y="2260600"/>
              <a:ext cx="123825" cy="68263"/>
            </a:xfrm>
            <a:custGeom>
              <a:avLst/>
              <a:gdLst>
                <a:gd name="T0" fmla="*/ 7 w 33"/>
                <a:gd name="T1" fmla="*/ 13 h 18"/>
                <a:gd name="T2" fmla="*/ 14 w 33"/>
                <a:gd name="T3" fmla="*/ 18 h 18"/>
                <a:gd name="T4" fmla="*/ 7 w 33"/>
                <a:gd name="T5" fmla="*/ 13 h 18"/>
                <a:gd name="T6" fmla="*/ 28 w 33"/>
                <a:gd name="T7" fmla="*/ 11 h 18"/>
                <a:gd name="T8" fmla="*/ 31 w 33"/>
                <a:gd name="T9" fmla="*/ 12 h 18"/>
                <a:gd name="T10" fmla="*/ 33 w 33"/>
                <a:gd name="T11" fmla="*/ 13 h 18"/>
                <a:gd name="T12" fmla="*/ 33 w 33"/>
                <a:gd name="T13" fmla="*/ 13 h 18"/>
                <a:gd name="T14" fmla="*/ 33 w 33"/>
                <a:gd name="T15" fmla="*/ 13 h 18"/>
                <a:gd name="T16" fmla="*/ 32 w 33"/>
                <a:gd name="T17" fmla="*/ 12 h 18"/>
                <a:gd name="T18" fmla="*/ 28 w 33"/>
                <a:gd name="T19" fmla="*/ 11 h 18"/>
                <a:gd name="T20" fmla="*/ 2 w 33"/>
                <a:gd name="T21" fmla="*/ 5 h 18"/>
                <a:gd name="T22" fmla="*/ 1 w 33"/>
                <a:gd name="T23" fmla="*/ 5 h 18"/>
                <a:gd name="T24" fmla="*/ 1 w 33"/>
                <a:gd name="T25" fmla="*/ 7 h 18"/>
                <a:gd name="T26" fmla="*/ 2 w 33"/>
                <a:gd name="T27" fmla="*/ 5 h 18"/>
                <a:gd name="T28" fmla="*/ 13 w 33"/>
                <a:gd name="T29" fmla="*/ 0 h 18"/>
                <a:gd name="T30" fmla="*/ 13 w 33"/>
                <a:gd name="T31" fmla="*/ 1 h 18"/>
                <a:gd name="T32" fmla="*/ 20 w 33"/>
                <a:gd name="T33" fmla="*/ 6 h 18"/>
                <a:gd name="T34" fmla="*/ 13 w 33"/>
                <a:gd name="T35" fmla="*/ 1 h 18"/>
                <a:gd name="T36" fmla="*/ 13 w 33"/>
                <a:gd name="T37" fmla="*/ 0 h 18"/>
                <a:gd name="T38" fmla="*/ 12 w 33"/>
                <a:gd name="T39" fmla="*/ 0 h 18"/>
                <a:gd name="T40" fmla="*/ 11 w 33"/>
                <a:gd name="T41" fmla="*/ 0 h 18"/>
                <a:gd name="T42" fmla="*/ 3 w 33"/>
                <a:gd name="T43" fmla="*/ 5 h 18"/>
                <a:gd name="T44" fmla="*/ 3 w 33"/>
                <a:gd name="T45" fmla="*/ 4 h 18"/>
                <a:gd name="T46" fmla="*/ 10 w 33"/>
                <a:gd name="T47" fmla="*/ 1 h 18"/>
                <a:gd name="T48" fmla="*/ 12 w 33"/>
                <a:gd name="T49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3" h="18">
                  <a:moveTo>
                    <a:pt x="7" y="13"/>
                  </a:moveTo>
                  <a:cubicBezTo>
                    <a:pt x="9" y="15"/>
                    <a:pt x="11" y="16"/>
                    <a:pt x="14" y="18"/>
                  </a:cubicBezTo>
                  <a:cubicBezTo>
                    <a:pt x="12" y="16"/>
                    <a:pt x="9" y="15"/>
                    <a:pt x="7" y="13"/>
                  </a:cubicBezTo>
                  <a:moveTo>
                    <a:pt x="28" y="11"/>
                  </a:moveTo>
                  <a:cubicBezTo>
                    <a:pt x="29" y="11"/>
                    <a:pt x="30" y="12"/>
                    <a:pt x="31" y="12"/>
                  </a:cubicBezTo>
                  <a:cubicBezTo>
                    <a:pt x="32" y="13"/>
                    <a:pt x="32" y="13"/>
                    <a:pt x="33" y="13"/>
                  </a:cubicBezTo>
                  <a:cubicBezTo>
                    <a:pt x="33" y="13"/>
                    <a:pt x="33" y="13"/>
                    <a:pt x="33" y="13"/>
                  </a:cubicBezTo>
                  <a:cubicBezTo>
                    <a:pt x="33" y="13"/>
                    <a:pt x="33" y="13"/>
                    <a:pt x="33" y="13"/>
                  </a:cubicBezTo>
                  <a:cubicBezTo>
                    <a:pt x="33" y="13"/>
                    <a:pt x="32" y="13"/>
                    <a:pt x="32" y="12"/>
                  </a:cubicBezTo>
                  <a:cubicBezTo>
                    <a:pt x="31" y="12"/>
                    <a:pt x="29" y="11"/>
                    <a:pt x="28" y="11"/>
                  </a:cubicBezTo>
                  <a:moveTo>
                    <a:pt x="2" y="5"/>
                  </a:moveTo>
                  <a:cubicBezTo>
                    <a:pt x="2" y="5"/>
                    <a:pt x="2" y="5"/>
                    <a:pt x="1" y="5"/>
                  </a:cubicBezTo>
                  <a:cubicBezTo>
                    <a:pt x="1" y="6"/>
                    <a:pt x="0" y="6"/>
                    <a:pt x="1" y="7"/>
                  </a:cubicBezTo>
                  <a:cubicBezTo>
                    <a:pt x="1" y="6"/>
                    <a:pt x="1" y="6"/>
                    <a:pt x="2" y="5"/>
                  </a:cubicBezTo>
                  <a:moveTo>
                    <a:pt x="13" y="0"/>
                  </a:moveTo>
                  <a:cubicBezTo>
                    <a:pt x="13" y="0"/>
                    <a:pt x="13" y="0"/>
                    <a:pt x="13" y="1"/>
                  </a:cubicBezTo>
                  <a:cubicBezTo>
                    <a:pt x="15" y="2"/>
                    <a:pt x="18" y="4"/>
                    <a:pt x="20" y="6"/>
                  </a:cubicBezTo>
                  <a:cubicBezTo>
                    <a:pt x="18" y="4"/>
                    <a:pt x="15" y="2"/>
                    <a:pt x="13" y="1"/>
                  </a:cubicBezTo>
                  <a:cubicBezTo>
                    <a:pt x="13" y="0"/>
                    <a:pt x="13" y="0"/>
                    <a:pt x="13" y="0"/>
                  </a:cubicBezTo>
                  <a:moveTo>
                    <a:pt x="12" y="0"/>
                  </a:moveTo>
                  <a:cubicBezTo>
                    <a:pt x="12" y="0"/>
                    <a:pt x="11" y="0"/>
                    <a:pt x="11" y="0"/>
                  </a:cubicBezTo>
                  <a:cubicBezTo>
                    <a:pt x="8" y="2"/>
                    <a:pt x="5" y="3"/>
                    <a:pt x="3" y="5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5" y="3"/>
                    <a:pt x="8" y="2"/>
                    <a:pt x="10" y="1"/>
                  </a:cubicBezTo>
                  <a:cubicBezTo>
                    <a:pt x="11" y="0"/>
                    <a:pt x="11" y="0"/>
                    <a:pt x="1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32" name="Freeform 426"/>
            <p:cNvSpPr>
              <a:spLocks/>
            </p:cNvSpPr>
            <p:nvPr/>
          </p:nvSpPr>
          <p:spPr bwMode="auto">
            <a:xfrm>
              <a:off x="619125" y="2260600"/>
              <a:ext cx="123825" cy="79375"/>
            </a:xfrm>
            <a:custGeom>
              <a:avLst/>
              <a:gdLst>
                <a:gd name="T0" fmla="*/ 11 w 33"/>
                <a:gd name="T1" fmla="*/ 0 h 21"/>
                <a:gd name="T2" fmla="*/ 11 w 33"/>
                <a:gd name="T3" fmla="*/ 0 h 21"/>
                <a:gd name="T4" fmla="*/ 9 w 33"/>
                <a:gd name="T5" fmla="*/ 1 h 21"/>
                <a:gd name="T6" fmla="*/ 2 w 33"/>
                <a:gd name="T7" fmla="*/ 4 h 21"/>
                <a:gd name="T8" fmla="*/ 2 w 33"/>
                <a:gd name="T9" fmla="*/ 5 h 21"/>
                <a:gd name="T10" fmla="*/ 1 w 33"/>
                <a:gd name="T11" fmla="*/ 5 h 21"/>
                <a:gd name="T12" fmla="*/ 0 w 33"/>
                <a:gd name="T13" fmla="*/ 7 h 21"/>
                <a:gd name="T14" fmla="*/ 0 w 33"/>
                <a:gd name="T15" fmla="*/ 7 h 21"/>
                <a:gd name="T16" fmla="*/ 5 w 33"/>
                <a:gd name="T17" fmla="*/ 12 h 21"/>
                <a:gd name="T18" fmla="*/ 6 w 33"/>
                <a:gd name="T19" fmla="*/ 13 h 21"/>
                <a:gd name="T20" fmla="*/ 13 w 33"/>
                <a:gd name="T21" fmla="*/ 18 h 21"/>
                <a:gd name="T22" fmla="*/ 17 w 33"/>
                <a:gd name="T23" fmla="*/ 20 h 21"/>
                <a:gd name="T24" fmla="*/ 19 w 33"/>
                <a:gd name="T25" fmla="*/ 21 h 21"/>
                <a:gd name="T26" fmla="*/ 20 w 33"/>
                <a:gd name="T27" fmla="*/ 21 h 21"/>
                <a:gd name="T28" fmla="*/ 23 w 33"/>
                <a:gd name="T29" fmla="*/ 19 h 21"/>
                <a:gd name="T30" fmla="*/ 32 w 33"/>
                <a:gd name="T31" fmla="*/ 15 h 21"/>
                <a:gd name="T32" fmla="*/ 32 w 33"/>
                <a:gd name="T33" fmla="*/ 13 h 21"/>
                <a:gd name="T34" fmla="*/ 32 w 33"/>
                <a:gd name="T35" fmla="*/ 13 h 21"/>
                <a:gd name="T36" fmla="*/ 30 w 33"/>
                <a:gd name="T37" fmla="*/ 12 h 21"/>
                <a:gd name="T38" fmla="*/ 27 w 33"/>
                <a:gd name="T39" fmla="*/ 11 h 21"/>
                <a:gd name="T40" fmla="*/ 19 w 33"/>
                <a:gd name="T41" fmla="*/ 6 h 21"/>
                <a:gd name="T42" fmla="*/ 12 w 33"/>
                <a:gd name="T43" fmla="*/ 1 h 21"/>
                <a:gd name="T44" fmla="*/ 12 w 33"/>
                <a:gd name="T45" fmla="*/ 0 h 21"/>
                <a:gd name="T46" fmla="*/ 11 w 33"/>
                <a:gd name="T47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3" h="21">
                  <a:moveTo>
                    <a:pt x="11" y="0"/>
                  </a:moveTo>
                  <a:cubicBezTo>
                    <a:pt x="11" y="0"/>
                    <a:pt x="11" y="0"/>
                    <a:pt x="11" y="0"/>
                  </a:cubicBezTo>
                  <a:cubicBezTo>
                    <a:pt x="10" y="0"/>
                    <a:pt x="10" y="0"/>
                    <a:pt x="9" y="1"/>
                  </a:cubicBezTo>
                  <a:cubicBezTo>
                    <a:pt x="7" y="2"/>
                    <a:pt x="4" y="3"/>
                    <a:pt x="2" y="4"/>
                  </a:cubicBezTo>
                  <a:cubicBezTo>
                    <a:pt x="2" y="4"/>
                    <a:pt x="2" y="4"/>
                    <a:pt x="2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6"/>
                    <a:pt x="0" y="6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9"/>
                    <a:pt x="3" y="10"/>
                    <a:pt x="5" y="12"/>
                  </a:cubicBezTo>
                  <a:cubicBezTo>
                    <a:pt x="5" y="12"/>
                    <a:pt x="5" y="13"/>
                    <a:pt x="6" y="13"/>
                  </a:cubicBezTo>
                  <a:cubicBezTo>
                    <a:pt x="8" y="15"/>
                    <a:pt x="11" y="16"/>
                    <a:pt x="13" y="18"/>
                  </a:cubicBezTo>
                  <a:cubicBezTo>
                    <a:pt x="14" y="19"/>
                    <a:pt x="16" y="20"/>
                    <a:pt x="17" y="20"/>
                  </a:cubicBezTo>
                  <a:cubicBezTo>
                    <a:pt x="18" y="21"/>
                    <a:pt x="18" y="21"/>
                    <a:pt x="19" y="21"/>
                  </a:cubicBezTo>
                  <a:cubicBezTo>
                    <a:pt x="19" y="21"/>
                    <a:pt x="20" y="21"/>
                    <a:pt x="20" y="21"/>
                  </a:cubicBezTo>
                  <a:cubicBezTo>
                    <a:pt x="21" y="20"/>
                    <a:pt x="22" y="20"/>
                    <a:pt x="23" y="19"/>
                  </a:cubicBezTo>
                  <a:cubicBezTo>
                    <a:pt x="26" y="18"/>
                    <a:pt x="29" y="17"/>
                    <a:pt x="32" y="15"/>
                  </a:cubicBezTo>
                  <a:cubicBezTo>
                    <a:pt x="33" y="15"/>
                    <a:pt x="33" y="14"/>
                    <a:pt x="32" y="13"/>
                  </a:cubicBezTo>
                  <a:cubicBezTo>
                    <a:pt x="32" y="13"/>
                    <a:pt x="32" y="13"/>
                    <a:pt x="32" y="13"/>
                  </a:cubicBezTo>
                  <a:cubicBezTo>
                    <a:pt x="31" y="13"/>
                    <a:pt x="31" y="13"/>
                    <a:pt x="30" y="12"/>
                  </a:cubicBezTo>
                  <a:cubicBezTo>
                    <a:pt x="29" y="12"/>
                    <a:pt x="28" y="11"/>
                    <a:pt x="27" y="11"/>
                  </a:cubicBezTo>
                  <a:cubicBezTo>
                    <a:pt x="24" y="9"/>
                    <a:pt x="21" y="7"/>
                    <a:pt x="19" y="6"/>
                  </a:cubicBezTo>
                  <a:cubicBezTo>
                    <a:pt x="17" y="4"/>
                    <a:pt x="14" y="2"/>
                    <a:pt x="12" y="1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1" y="0"/>
                    <a:pt x="11" y="0"/>
                    <a:pt x="11" y="0"/>
                  </a:cubicBezTo>
                </a:path>
              </a:pathLst>
            </a:custGeom>
            <a:solidFill>
              <a:srgbClr val="F8D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33" name="Freeform 427"/>
            <p:cNvSpPr>
              <a:spLocks noEditPoints="1"/>
            </p:cNvSpPr>
            <p:nvPr/>
          </p:nvSpPr>
          <p:spPr bwMode="auto">
            <a:xfrm>
              <a:off x="412750" y="2886075"/>
              <a:ext cx="79375" cy="157163"/>
            </a:xfrm>
            <a:custGeom>
              <a:avLst/>
              <a:gdLst>
                <a:gd name="T0" fmla="*/ 13 w 21"/>
                <a:gd name="T1" fmla="*/ 32 h 42"/>
                <a:gd name="T2" fmla="*/ 16 w 21"/>
                <a:gd name="T3" fmla="*/ 36 h 42"/>
                <a:gd name="T4" fmla="*/ 21 w 21"/>
                <a:gd name="T5" fmla="*/ 42 h 42"/>
                <a:gd name="T6" fmla="*/ 13 w 21"/>
                <a:gd name="T7" fmla="*/ 32 h 42"/>
                <a:gd name="T8" fmla="*/ 0 w 21"/>
                <a:gd name="T9" fmla="*/ 12 h 42"/>
                <a:gd name="T10" fmla="*/ 1 w 21"/>
                <a:gd name="T11" fmla="*/ 15 h 42"/>
                <a:gd name="T12" fmla="*/ 4 w 21"/>
                <a:gd name="T13" fmla="*/ 19 h 42"/>
                <a:gd name="T14" fmla="*/ 3 w 21"/>
                <a:gd name="T15" fmla="*/ 17 h 42"/>
                <a:gd name="T16" fmla="*/ 0 w 21"/>
                <a:gd name="T17" fmla="*/ 12 h 42"/>
                <a:gd name="T18" fmla="*/ 0 w 21"/>
                <a:gd name="T19" fmla="*/ 5 h 42"/>
                <a:gd name="T20" fmla="*/ 0 w 21"/>
                <a:gd name="T21" fmla="*/ 5 h 42"/>
                <a:gd name="T22" fmla="*/ 0 w 21"/>
                <a:gd name="T23" fmla="*/ 7 h 42"/>
                <a:gd name="T24" fmla="*/ 0 w 21"/>
                <a:gd name="T25" fmla="*/ 5 h 42"/>
                <a:gd name="T26" fmla="*/ 2 w 21"/>
                <a:gd name="T27" fmla="*/ 0 h 42"/>
                <a:gd name="T28" fmla="*/ 1 w 21"/>
                <a:gd name="T29" fmla="*/ 2 h 42"/>
                <a:gd name="T30" fmla="*/ 2 w 21"/>
                <a:gd name="T31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1" h="42">
                  <a:moveTo>
                    <a:pt x="13" y="32"/>
                  </a:moveTo>
                  <a:cubicBezTo>
                    <a:pt x="14" y="33"/>
                    <a:pt x="15" y="35"/>
                    <a:pt x="16" y="36"/>
                  </a:cubicBezTo>
                  <a:cubicBezTo>
                    <a:pt x="18" y="38"/>
                    <a:pt x="19" y="40"/>
                    <a:pt x="21" y="42"/>
                  </a:cubicBezTo>
                  <a:cubicBezTo>
                    <a:pt x="18" y="39"/>
                    <a:pt x="15" y="35"/>
                    <a:pt x="13" y="32"/>
                  </a:cubicBezTo>
                  <a:moveTo>
                    <a:pt x="0" y="12"/>
                  </a:moveTo>
                  <a:cubicBezTo>
                    <a:pt x="0" y="13"/>
                    <a:pt x="1" y="14"/>
                    <a:pt x="1" y="15"/>
                  </a:cubicBezTo>
                  <a:cubicBezTo>
                    <a:pt x="2" y="16"/>
                    <a:pt x="3" y="17"/>
                    <a:pt x="4" y="19"/>
                  </a:cubicBezTo>
                  <a:cubicBezTo>
                    <a:pt x="4" y="18"/>
                    <a:pt x="3" y="18"/>
                    <a:pt x="3" y="17"/>
                  </a:cubicBezTo>
                  <a:cubicBezTo>
                    <a:pt x="2" y="16"/>
                    <a:pt x="1" y="14"/>
                    <a:pt x="0" y="12"/>
                  </a:cubicBezTo>
                  <a:moveTo>
                    <a:pt x="0" y="5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0" y="6"/>
                    <a:pt x="0" y="7"/>
                    <a:pt x="0" y="7"/>
                  </a:cubicBezTo>
                  <a:cubicBezTo>
                    <a:pt x="0" y="7"/>
                    <a:pt x="0" y="6"/>
                    <a:pt x="0" y="5"/>
                  </a:cubicBezTo>
                  <a:moveTo>
                    <a:pt x="2" y="0"/>
                  </a:moveTo>
                  <a:cubicBezTo>
                    <a:pt x="2" y="1"/>
                    <a:pt x="2" y="1"/>
                    <a:pt x="1" y="2"/>
                  </a:cubicBezTo>
                  <a:cubicBezTo>
                    <a:pt x="2" y="1"/>
                    <a:pt x="2" y="1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34" name="Freeform 428"/>
            <p:cNvSpPr>
              <a:spLocks/>
            </p:cNvSpPr>
            <p:nvPr/>
          </p:nvSpPr>
          <p:spPr bwMode="auto">
            <a:xfrm>
              <a:off x="407988" y="2878138"/>
              <a:ext cx="87312" cy="169863"/>
            </a:xfrm>
            <a:custGeom>
              <a:avLst/>
              <a:gdLst>
                <a:gd name="T0" fmla="*/ 5 w 23"/>
                <a:gd name="T1" fmla="*/ 0 h 45"/>
                <a:gd name="T2" fmla="*/ 4 w 23"/>
                <a:gd name="T3" fmla="*/ 0 h 45"/>
                <a:gd name="T4" fmla="*/ 3 w 23"/>
                <a:gd name="T5" fmla="*/ 2 h 45"/>
                <a:gd name="T6" fmla="*/ 2 w 23"/>
                <a:gd name="T7" fmla="*/ 4 h 45"/>
                <a:gd name="T8" fmla="*/ 1 w 23"/>
                <a:gd name="T9" fmla="*/ 7 h 45"/>
                <a:gd name="T10" fmla="*/ 1 w 23"/>
                <a:gd name="T11" fmla="*/ 9 h 45"/>
                <a:gd name="T12" fmla="*/ 1 w 23"/>
                <a:gd name="T13" fmla="*/ 14 h 45"/>
                <a:gd name="T14" fmla="*/ 4 w 23"/>
                <a:gd name="T15" fmla="*/ 19 h 45"/>
                <a:gd name="T16" fmla="*/ 5 w 23"/>
                <a:gd name="T17" fmla="*/ 21 h 45"/>
                <a:gd name="T18" fmla="*/ 14 w 23"/>
                <a:gd name="T19" fmla="*/ 34 h 45"/>
                <a:gd name="T20" fmla="*/ 22 w 23"/>
                <a:gd name="T21" fmla="*/ 44 h 45"/>
                <a:gd name="T22" fmla="*/ 23 w 23"/>
                <a:gd name="T23" fmla="*/ 45 h 45"/>
                <a:gd name="T24" fmla="*/ 23 w 23"/>
                <a:gd name="T25" fmla="*/ 45 h 45"/>
                <a:gd name="T26" fmla="*/ 23 w 23"/>
                <a:gd name="T27" fmla="*/ 45 h 45"/>
                <a:gd name="T28" fmla="*/ 18 w 23"/>
                <a:gd name="T29" fmla="*/ 35 h 45"/>
                <a:gd name="T30" fmla="*/ 6 w 23"/>
                <a:gd name="T31" fmla="*/ 3 h 45"/>
                <a:gd name="T32" fmla="*/ 5 w 23"/>
                <a:gd name="T33" fmla="*/ 1 h 45"/>
                <a:gd name="T34" fmla="*/ 5 w 23"/>
                <a:gd name="T35" fmla="*/ 0 h 45"/>
                <a:gd name="T36" fmla="*/ 5 w 23"/>
                <a:gd name="T37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3" h="45">
                  <a:moveTo>
                    <a:pt x="5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3" y="1"/>
                    <a:pt x="3" y="2"/>
                  </a:cubicBezTo>
                  <a:cubicBezTo>
                    <a:pt x="3" y="3"/>
                    <a:pt x="3" y="3"/>
                    <a:pt x="2" y="4"/>
                  </a:cubicBezTo>
                  <a:cubicBezTo>
                    <a:pt x="2" y="5"/>
                    <a:pt x="2" y="6"/>
                    <a:pt x="1" y="7"/>
                  </a:cubicBezTo>
                  <a:cubicBezTo>
                    <a:pt x="1" y="8"/>
                    <a:pt x="1" y="9"/>
                    <a:pt x="1" y="9"/>
                  </a:cubicBezTo>
                  <a:cubicBezTo>
                    <a:pt x="0" y="11"/>
                    <a:pt x="1" y="13"/>
                    <a:pt x="1" y="14"/>
                  </a:cubicBezTo>
                  <a:cubicBezTo>
                    <a:pt x="2" y="16"/>
                    <a:pt x="3" y="18"/>
                    <a:pt x="4" y="19"/>
                  </a:cubicBezTo>
                  <a:cubicBezTo>
                    <a:pt x="4" y="20"/>
                    <a:pt x="5" y="20"/>
                    <a:pt x="5" y="21"/>
                  </a:cubicBezTo>
                  <a:cubicBezTo>
                    <a:pt x="8" y="25"/>
                    <a:pt x="10" y="30"/>
                    <a:pt x="14" y="34"/>
                  </a:cubicBezTo>
                  <a:cubicBezTo>
                    <a:pt x="16" y="37"/>
                    <a:pt x="19" y="41"/>
                    <a:pt x="22" y="44"/>
                  </a:cubicBezTo>
                  <a:cubicBezTo>
                    <a:pt x="22" y="44"/>
                    <a:pt x="23" y="45"/>
                    <a:pt x="23" y="45"/>
                  </a:cubicBezTo>
                  <a:cubicBezTo>
                    <a:pt x="23" y="45"/>
                    <a:pt x="23" y="45"/>
                    <a:pt x="23" y="45"/>
                  </a:cubicBezTo>
                  <a:cubicBezTo>
                    <a:pt x="23" y="45"/>
                    <a:pt x="23" y="45"/>
                    <a:pt x="23" y="45"/>
                  </a:cubicBezTo>
                  <a:cubicBezTo>
                    <a:pt x="22" y="41"/>
                    <a:pt x="20" y="38"/>
                    <a:pt x="18" y="35"/>
                  </a:cubicBezTo>
                  <a:cubicBezTo>
                    <a:pt x="13" y="25"/>
                    <a:pt x="9" y="14"/>
                    <a:pt x="6" y="3"/>
                  </a:cubicBezTo>
                  <a:cubicBezTo>
                    <a:pt x="6" y="2"/>
                    <a:pt x="6" y="2"/>
                    <a:pt x="5" y="1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</a:path>
              </a:pathLst>
            </a:custGeom>
            <a:solidFill>
              <a:srgbClr val="DB8B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35" name="Freeform 429"/>
            <p:cNvSpPr>
              <a:spLocks/>
            </p:cNvSpPr>
            <p:nvPr/>
          </p:nvSpPr>
          <p:spPr bwMode="auto">
            <a:xfrm>
              <a:off x="495300" y="3048000"/>
              <a:ext cx="3175" cy="3175"/>
            </a:xfrm>
            <a:custGeom>
              <a:avLst/>
              <a:gdLst>
                <a:gd name="T0" fmla="*/ 0 w 2"/>
                <a:gd name="T1" fmla="*/ 0 h 2"/>
                <a:gd name="T2" fmla="*/ 0 w 2"/>
                <a:gd name="T3" fmla="*/ 0 h 2"/>
                <a:gd name="T4" fmla="*/ 0 w 2"/>
                <a:gd name="T5" fmla="*/ 0 h 2"/>
                <a:gd name="T6" fmla="*/ 2 w 2"/>
                <a:gd name="T7" fmla="*/ 2 h 2"/>
                <a:gd name="T8" fmla="*/ 2 w 2"/>
                <a:gd name="T9" fmla="*/ 2 h 2"/>
                <a:gd name="T10" fmla="*/ 2 w 2"/>
                <a:gd name="T11" fmla="*/ 2 h 2"/>
                <a:gd name="T12" fmla="*/ 0 w 2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B8B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36" name="Freeform 430"/>
            <p:cNvSpPr>
              <a:spLocks/>
            </p:cNvSpPr>
            <p:nvPr/>
          </p:nvSpPr>
          <p:spPr bwMode="auto">
            <a:xfrm>
              <a:off x="495300" y="3048000"/>
              <a:ext cx="3175" cy="3175"/>
            </a:xfrm>
            <a:custGeom>
              <a:avLst/>
              <a:gdLst>
                <a:gd name="T0" fmla="*/ 0 w 2"/>
                <a:gd name="T1" fmla="*/ 0 h 2"/>
                <a:gd name="T2" fmla="*/ 0 w 2"/>
                <a:gd name="T3" fmla="*/ 0 h 2"/>
                <a:gd name="T4" fmla="*/ 0 w 2"/>
                <a:gd name="T5" fmla="*/ 0 h 2"/>
                <a:gd name="T6" fmla="*/ 2 w 2"/>
                <a:gd name="T7" fmla="*/ 2 h 2"/>
                <a:gd name="T8" fmla="*/ 2 w 2"/>
                <a:gd name="T9" fmla="*/ 2 h 2"/>
                <a:gd name="T10" fmla="*/ 2 w 2"/>
                <a:gd name="T11" fmla="*/ 2 h 2"/>
                <a:gd name="T12" fmla="*/ 0 w 2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38" name="Freeform 432"/>
            <p:cNvSpPr>
              <a:spLocks/>
            </p:cNvSpPr>
            <p:nvPr/>
          </p:nvSpPr>
          <p:spPr bwMode="auto">
            <a:xfrm>
              <a:off x="762000" y="2540000"/>
              <a:ext cx="280987" cy="466725"/>
            </a:xfrm>
            <a:custGeom>
              <a:avLst/>
              <a:gdLst>
                <a:gd name="T0" fmla="*/ 31 w 75"/>
                <a:gd name="T1" fmla="*/ 98 h 124"/>
                <a:gd name="T2" fmla="*/ 30 w 75"/>
                <a:gd name="T3" fmla="*/ 97 h 124"/>
                <a:gd name="T4" fmla="*/ 26 w 75"/>
                <a:gd name="T5" fmla="*/ 99 h 124"/>
                <a:gd name="T6" fmla="*/ 26 w 75"/>
                <a:gd name="T7" fmla="*/ 103 h 124"/>
                <a:gd name="T8" fmla="*/ 27 w 75"/>
                <a:gd name="T9" fmla="*/ 104 h 124"/>
                <a:gd name="T10" fmla="*/ 28 w 75"/>
                <a:gd name="T11" fmla="*/ 105 h 124"/>
                <a:gd name="T12" fmla="*/ 29 w 75"/>
                <a:gd name="T13" fmla="*/ 108 h 124"/>
                <a:gd name="T14" fmla="*/ 22 w 75"/>
                <a:gd name="T15" fmla="*/ 115 h 124"/>
                <a:gd name="T16" fmla="*/ 15 w 75"/>
                <a:gd name="T17" fmla="*/ 112 h 124"/>
                <a:gd name="T18" fmla="*/ 13 w 75"/>
                <a:gd name="T19" fmla="*/ 98 h 124"/>
                <a:gd name="T20" fmla="*/ 21 w 75"/>
                <a:gd name="T21" fmla="*/ 88 h 124"/>
                <a:gd name="T22" fmla="*/ 28 w 75"/>
                <a:gd name="T23" fmla="*/ 83 h 124"/>
                <a:gd name="T24" fmla="*/ 39 w 75"/>
                <a:gd name="T25" fmla="*/ 77 h 124"/>
                <a:gd name="T26" fmla="*/ 42 w 75"/>
                <a:gd name="T27" fmla="*/ 75 h 124"/>
                <a:gd name="T28" fmla="*/ 62 w 75"/>
                <a:gd name="T29" fmla="*/ 61 h 124"/>
                <a:gd name="T30" fmla="*/ 75 w 75"/>
                <a:gd name="T31" fmla="*/ 30 h 124"/>
                <a:gd name="T32" fmla="*/ 75 w 75"/>
                <a:gd name="T33" fmla="*/ 30 h 124"/>
                <a:gd name="T34" fmla="*/ 73 w 75"/>
                <a:gd name="T35" fmla="*/ 18 h 124"/>
                <a:gd name="T36" fmla="*/ 68 w 75"/>
                <a:gd name="T37" fmla="*/ 8 h 124"/>
                <a:gd name="T38" fmla="*/ 49 w 75"/>
                <a:gd name="T39" fmla="*/ 1 h 124"/>
                <a:gd name="T40" fmla="*/ 37 w 75"/>
                <a:gd name="T41" fmla="*/ 12 h 124"/>
                <a:gd name="T42" fmla="*/ 46 w 75"/>
                <a:gd name="T43" fmla="*/ 34 h 124"/>
                <a:gd name="T44" fmla="*/ 53 w 75"/>
                <a:gd name="T45" fmla="*/ 34 h 124"/>
                <a:gd name="T46" fmla="*/ 57 w 75"/>
                <a:gd name="T47" fmla="*/ 31 h 124"/>
                <a:gd name="T48" fmla="*/ 57 w 75"/>
                <a:gd name="T49" fmla="*/ 28 h 124"/>
                <a:gd name="T50" fmla="*/ 54 w 75"/>
                <a:gd name="T51" fmla="*/ 27 h 124"/>
                <a:gd name="T52" fmla="*/ 52 w 75"/>
                <a:gd name="T53" fmla="*/ 28 h 124"/>
                <a:gd name="T54" fmla="*/ 52 w 75"/>
                <a:gd name="T55" fmla="*/ 28 h 124"/>
                <a:gd name="T56" fmla="*/ 49 w 75"/>
                <a:gd name="T57" fmla="*/ 28 h 124"/>
                <a:gd name="T58" fmla="*/ 45 w 75"/>
                <a:gd name="T59" fmla="*/ 24 h 124"/>
                <a:gd name="T60" fmla="*/ 46 w 75"/>
                <a:gd name="T61" fmla="*/ 13 h 124"/>
                <a:gd name="T62" fmla="*/ 57 w 75"/>
                <a:gd name="T63" fmla="*/ 10 h 124"/>
                <a:gd name="T64" fmla="*/ 61 w 75"/>
                <a:gd name="T65" fmla="*/ 14 h 124"/>
                <a:gd name="T66" fmla="*/ 64 w 75"/>
                <a:gd name="T67" fmla="*/ 20 h 124"/>
                <a:gd name="T68" fmla="*/ 63 w 75"/>
                <a:gd name="T69" fmla="*/ 39 h 124"/>
                <a:gd name="T70" fmla="*/ 47 w 75"/>
                <a:gd name="T71" fmla="*/ 61 h 124"/>
                <a:gd name="T72" fmla="*/ 33 w 75"/>
                <a:gd name="T73" fmla="*/ 69 h 124"/>
                <a:gd name="T74" fmla="*/ 17 w 75"/>
                <a:gd name="T75" fmla="*/ 78 h 124"/>
                <a:gd name="T76" fmla="*/ 5 w 75"/>
                <a:gd name="T77" fmla="*/ 91 h 124"/>
                <a:gd name="T78" fmla="*/ 2 w 75"/>
                <a:gd name="T79" fmla="*/ 109 h 124"/>
                <a:gd name="T80" fmla="*/ 10 w 75"/>
                <a:gd name="T81" fmla="*/ 120 h 124"/>
                <a:gd name="T82" fmla="*/ 22 w 75"/>
                <a:gd name="T83" fmla="*/ 124 h 124"/>
                <a:gd name="T84" fmla="*/ 32 w 75"/>
                <a:gd name="T85" fmla="*/ 122 h 124"/>
                <a:gd name="T86" fmla="*/ 39 w 75"/>
                <a:gd name="T87" fmla="*/ 113 h 124"/>
                <a:gd name="T88" fmla="*/ 31 w 75"/>
                <a:gd name="T89" fmla="*/ 98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75" h="124">
                  <a:moveTo>
                    <a:pt x="31" y="98"/>
                  </a:moveTo>
                  <a:cubicBezTo>
                    <a:pt x="31" y="98"/>
                    <a:pt x="30" y="97"/>
                    <a:pt x="30" y="97"/>
                  </a:cubicBezTo>
                  <a:cubicBezTo>
                    <a:pt x="28" y="97"/>
                    <a:pt x="27" y="98"/>
                    <a:pt x="26" y="99"/>
                  </a:cubicBezTo>
                  <a:cubicBezTo>
                    <a:pt x="25" y="100"/>
                    <a:pt x="25" y="101"/>
                    <a:pt x="26" y="103"/>
                  </a:cubicBezTo>
                  <a:cubicBezTo>
                    <a:pt x="26" y="103"/>
                    <a:pt x="27" y="104"/>
                    <a:pt x="27" y="104"/>
                  </a:cubicBezTo>
                  <a:cubicBezTo>
                    <a:pt x="28" y="105"/>
                    <a:pt x="28" y="105"/>
                    <a:pt x="28" y="105"/>
                  </a:cubicBezTo>
                  <a:cubicBezTo>
                    <a:pt x="29" y="106"/>
                    <a:pt x="29" y="107"/>
                    <a:pt x="29" y="108"/>
                  </a:cubicBezTo>
                  <a:cubicBezTo>
                    <a:pt x="29" y="111"/>
                    <a:pt x="26" y="115"/>
                    <a:pt x="22" y="115"/>
                  </a:cubicBezTo>
                  <a:cubicBezTo>
                    <a:pt x="19" y="115"/>
                    <a:pt x="17" y="114"/>
                    <a:pt x="15" y="112"/>
                  </a:cubicBezTo>
                  <a:cubicBezTo>
                    <a:pt x="12" y="108"/>
                    <a:pt x="11" y="103"/>
                    <a:pt x="13" y="98"/>
                  </a:cubicBezTo>
                  <a:cubicBezTo>
                    <a:pt x="14" y="95"/>
                    <a:pt x="17" y="91"/>
                    <a:pt x="21" y="88"/>
                  </a:cubicBezTo>
                  <a:cubicBezTo>
                    <a:pt x="23" y="87"/>
                    <a:pt x="25" y="85"/>
                    <a:pt x="28" y="83"/>
                  </a:cubicBezTo>
                  <a:cubicBezTo>
                    <a:pt x="31" y="81"/>
                    <a:pt x="35" y="79"/>
                    <a:pt x="39" y="77"/>
                  </a:cubicBezTo>
                  <a:cubicBezTo>
                    <a:pt x="42" y="75"/>
                    <a:pt x="42" y="75"/>
                    <a:pt x="42" y="75"/>
                  </a:cubicBezTo>
                  <a:cubicBezTo>
                    <a:pt x="48" y="71"/>
                    <a:pt x="56" y="67"/>
                    <a:pt x="62" y="61"/>
                  </a:cubicBezTo>
                  <a:cubicBezTo>
                    <a:pt x="70" y="52"/>
                    <a:pt x="74" y="42"/>
                    <a:pt x="75" y="30"/>
                  </a:cubicBezTo>
                  <a:cubicBezTo>
                    <a:pt x="75" y="30"/>
                    <a:pt x="75" y="30"/>
                    <a:pt x="75" y="30"/>
                  </a:cubicBezTo>
                  <a:cubicBezTo>
                    <a:pt x="75" y="26"/>
                    <a:pt x="74" y="23"/>
                    <a:pt x="73" y="18"/>
                  </a:cubicBezTo>
                  <a:cubicBezTo>
                    <a:pt x="72" y="14"/>
                    <a:pt x="70" y="11"/>
                    <a:pt x="68" y="8"/>
                  </a:cubicBezTo>
                  <a:cubicBezTo>
                    <a:pt x="63" y="2"/>
                    <a:pt x="56" y="0"/>
                    <a:pt x="49" y="1"/>
                  </a:cubicBezTo>
                  <a:cubicBezTo>
                    <a:pt x="43" y="2"/>
                    <a:pt x="39" y="6"/>
                    <a:pt x="37" y="12"/>
                  </a:cubicBezTo>
                  <a:cubicBezTo>
                    <a:pt x="34" y="19"/>
                    <a:pt x="36" y="29"/>
                    <a:pt x="46" y="34"/>
                  </a:cubicBezTo>
                  <a:cubicBezTo>
                    <a:pt x="48" y="35"/>
                    <a:pt x="51" y="35"/>
                    <a:pt x="53" y="34"/>
                  </a:cubicBezTo>
                  <a:cubicBezTo>
                    <a:pt x="55" y="34"/>
                    <a:pt x="57" y="32"/>
                    <a:pt x="57" y="31"/>
                  </a:cubicBezTo>
                  <a:cubicBezTo>
                    <a:pt x="58" y="30"/>
                    <a:pt x="57" y="29"/>
                    <a:pt x="57" y="28"/>
                  </a:cubicBezTo>
                  <a:cubicBezTo>
                    <a:pt x="56" y="27"/>
                    <a:pt x="55" y="27"/>
                    <a:pt x="54" y="27"/>
                  </a:cubicBezTo>
                  <a:cubicBezTo>
                    <a:pt x="53" y="27"/>
                    <a:pt x="53" y="27"/>
                    <a:pt x="52" y="28"/>
                  </a:cubicBezTo>
                  <a:cubicBezTo>
                    <a:pt x="52" y="28"/>
                    <a:pt x="52" y="28"/>
                    <a:pt x="52" y="28"/>
                  </a:cubicBezTo>
                  <a:cubicBezTo>
                    <a:pt x="51" y="28"/>
                    <a:pt x="50" y="28"/>
                    <a:pt x="49" y="28"/>
                  </a:cubicBezTo>
                  <a:cubicBezTo>
                    <a:pt x="47" y="27"/>
                    <a:pt x="46" y="25"/>
                    <a:pt x="45" y="24"/>
                  </a:cubicBezTo>
                  <a:cubicBezTo>
                    <a:pt x="44" y="20"/>
                    <a:pt x="44" y="17"/>
                    <a:pt x="46" y="13"/>
                  </a:cubicBezTo>
                  <a:cubicBezTo>
                    <a:pt x="48" y="10"/>
                    <a:pt x="53" y="8"/>
                    <a:pt x="57" y="10"/>
                  </a:cubicBezTo>
                  <a:cubicBezTo>
                    <a:pt x="59" y="11"/>
                    <a:pt x="60" y="12"/>
                    <a:pt x="61" y="14"/>
                  </a:cubicBezTo>
                  <a:cubicBezTo>
                    <a:pt x="63" y="16"/>
                    <a:pt x="63" y="18"/>
                    <a:pt x="64" y="20"/>
                  </a:cubicBezTo>
                  <a:cubicBezTo>
                    <a:pt x="65" y="26"/>
                    <a:pt x="65" y="33"/>
                    <a:pt x="63" y="39"/>
                  </a:cubicBezTo>
                  <a:cubicBezTo>
                    <a:pt x="61" y="47"/>
                    <a:pt x="55" y="55"/>
                    <a:pt x="47" y="61"/>
                  </a:cubicBezTo>
                  <a:cubicBezTo>
                    <a:pt x="43" y="64"/>
                    <a:pt x="38" y="66"/>
                    <a:pt x="33" y="69"/>
                  </a:cubicBezTo>
                  <a:cubicBezTo>
                    <a:pt x="28" y="71"/>
                    <a:pt x="23" y="75"/>
                    <a:pt x="17" y="78"/>
                  </a:cubicBezTo>
                  <a:cubicBezTo>
                    <a:pt x="12" y="82"/>
                    <a:pt x="8" y="86"/>
                    <a:pt x="5" y="91"/>
                  </a:cubicBezTo>
                  <a:cubicBezTo>
                    <a:pt x="1" y="97"/>
                    <a:pt x="0" y="103"/>
                    <a:pt x="2" y="109"/>
                  </a:cubicBezTo>
                  <a:cubicBezTo>
                    <a:pt x="4" y="113"/>
                    <a:pt x="6" y="117"/>
                    <a:pt x="10" y="120"/>
                  </a:cubicBezTo>
                  <a:cubicBezTo>
                    <a:pt x="13" y="123"/>
                    <a:pt x="18" y="124"/>
                    <a:pt x="22" y="124"/>
                  </a:cubicBezTo>
                  <a:cubicBezTo>
                    <a:pt x="25" y="124"/>
                    <a:pt x="29" y="124"/>
                    <a:pt x="32" y="122"/>
                  </a:cubicBezTo>
                  <a:cubicBezTo>
                    <a:pt x="35" y="120"/>
                    <a:pt x="37" y="117"/>
                    <a:pt x="39" y="113"/>
                  </a:cubicBezTo>
                  <a:cubicBezTo>
                    <a:pt x="41" y="106"/>
                    <a:pt x="36" y="100"/>
                    <a:pt x="31" y="98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39" name="Freeform 433"/>
            <p:cNvSpPr>
              <a:spLocks/>
            </p:cNvSpPr>
            <p:nvPr/>
          </p:nvSpPr>
          <p:spPr bwMode="auto">
            <a:xfrm>
              <a:off x="1103313" y="2540000"/>
              <a:ext cx="282575" cy="466725"/>
            </a:xfrm>
            <a:custGeom>
              <a:avLst/>
              <a:gdLst>
                <a:gd name="T0" fmla="*/ 64 w 75"/>
                <a:gd name="T1" fmla="*/ 83 h 124"/>
                <a:gd name="T2" fmla="*/ 51 w 75"/>
                <a:gd name="T3" fmla="*/ 74 h 124"/>
                <a:gd name="T4" fmla="*/ 46 w 75"/>
                <a:gd name="T5" fmla="*/ 71 h 124"/>
                <a:gd name="T6" fmla="*/ 35 w 75"/>
                <a:gd name="T7" fmla="*/ 65 h 124"/>
                <a:gd name="T8" fmla="*/ 22 w 75"/>
                <a:gd name="T9" fmla="*/ 55 h 124"/>
                <a:gd name="T10" fmla="*/ 11 w 75"/>
                <a:gd name="T11" fmla="*/ 28 h 124"/>
                <a:gd name="T12" fmla="*/ 11 w 75"/>
                <a:gd name="T13" fmla="*/ 27 h 124"/>
                <a:gd name="T14" fmla="*/ 11 w 75"/>
                <a:gd name="T15" fmla="*/ 24 h 124"/>
                <a:gd name="T16" fmla="*/ 15 w 75"/>
                <a:gd name="T17" fmla="*/ 14 h 124"/>
                <a:gd name="T18" fmla="*/ 22 w 75"/>
                <a:gd name="T19" fmla="*/ 9 h 124"/>
                <a:gd name="T20" fmla="*/ 29 w 75"/>
                <a:gd name="T21" fmla="*/ 13 h 124"/>
                <a:gd name="T22" fmla="*/ 31 w 75"/>
                <a:gd name="T23" fmla="*/ 19 h 124"/>
                <a:gd name="T24" fmla="*/ 28 w 75"/>
                <a:gd name="T25" fmla="*/ 27 h 124"/>
                <a:gd name="T26" fmla="*/ 23 w 75"/>
                <a:gd name="T27" fmla="*/ 28 h 124"/>
                <a:gd name="T28" fmla="*/ 22 w 75"/>
                <a:gd name="T29" fmla="*/ 27 h 124"/>
                <a:gd name="T30" fmla="*/ 19 w 75"/>
                <a:gd name="T31" fmla="*/ 28 h 124"/>
                <a:gd name="T32" fmla="*/ 19 w 75"/>
                <a:gd name="T33" fmla="*/ 31 h 124"/>
                <a:gd name="T34" fmla="*/ 26 w 75"/>
                <a:gd name="T35" fmla="*/ 35 h 124"/>
                <a:gd name="T36" fmla="*/ 31 w 75"/>
                <a:gd name="T37" fmla="*/ 34 h 124"/>
                <a:gd name="T38" fmla="*/ 40 w 75"/>
                <a:gd name="T39" fmla="*/ 22 h 124"/>
                <a:gd name="T40" fmla="*/ 32 w 75"/>
                <a:gd name="T41" fmla="*/ 3 h 124"/>
                <a:gd name="T42" fmla="*/ 14 w 75"/>
                <a:gd name="T43" fmla="*/ 3 h 124"/>
                <a:gd name="T44" fmla="*/ 4 w 75"/>
                <a:gd name="T45" fmla="*/ 14 h 124"/>
                <a:gd name="T46" fmla="*/ 1 w 75"/>
                <a:gd name="T47" fmla="*/ 24 h 124"/>
                <a:gd name="T48" fmla="*/ 5 w 75"/>
                <a:gd name="T49" fmla="*/ 47 h 124"/>
                <a:gd name="T50" fmla="*/ 21 w 75"/>
                <a:gd name="T51" fmla="*/ 67 h 124"/>
                <a:gd name="T52" fmla="*/ 38 w 75"/>
                <a:gd name="T53" fmla="*/ 77 h 124"/>
                <a:gd name="T54" fmla="*/ 55 w 75"/>
                <a:gd name="T55" fmla="*/ 88 h 124"/>
                <a:gd name="T56" fmla="*/ 63 w 75"/>
                <a:gd name="T57" fmla="*/ 99 h 124"/>
                <a:gd name="T58" fmla="*/ 58 w 75"/>
                <a:gd name="T59" fmla="*/ 114 h 124"/>
                <a:gd name="T60" fmla="*/ 51 w 75"/>
                <a:gd name="T61" fmla="*/ 114 h 124"/>
                <a:gd name="T62" fmla="*/ 47 w 75"/>
                <a:gd name="T63" fmla="*/ 108 h 124"/>
                <a:gd name="T64" fmla="*/ 48 w 75"/>
                <a:gd name="T65" fmla="*/ 105 h 124"/>
                <a:gd name="T66" fmla="*/ 48 w 75"/>
                <a:gd name="T67" fmla="*/ 104 h 124"/>
                <a:gd name="T68" fmla="*/ 50 w 75"/>
                <a:gd name="T69" fmla="*/ 103 h 124"/>
                <a:gd name="T70" fmla="*/ 50 w 75"/>
                <a:gd name="T71" fmla="*/ 99 h 124"/>
                <a:gd name="T72" fmla="*/ 46 w 75"/>
                <a:gd name="T73" fmla="*/ 97 h 124"/>
                <a:gd name="T74" fmla="*/ 45 w 75"/>
                <a:gd name="T75" fmla="*/ 98 h 124"/>
                <a:gd name="T76" fmla="*/ 37 w 75"/>
                <a:gd name="T77" fmla="*/ 111 h 124"/>
                <a:gd name="T78" fmla="*/ 54 w 75"/>
                <a:gd name="T79" fmla="*/ 124 h 124"/>
                <a:gd name="T80" fmla="*/ 56 w 75"/>
                <a:gd name="T81" fmla="*/ 124 h 124"/>
                <a:gd name="T82" fmla="*/ 71 w 75"/>
                <a:gd name="T83" fmla="*/ 115 h 124"/>
                <a:gd name="T84" fmla="*/ 74 w 75"/>
                <a:gd name="T85" fmla="*/ 98 h 124"/>
                <a:gd name="T86" fmla="*/ 64 w 75"/>
                <a:gd name="T87" fmla="*/ 83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75" h="124">
                  <a:moveTo>
                    <a:pt x="64" y="83"/>
                  </a:moveTo>
                  <a:cubicBezTo>
                    <a:pt x="61" y="80"/>
                    <a:pt x="57" y="77"/>
                    <a:pt x="51" y="74"/>
                  </a:cubicBezTo>
                  <a:cubicBezTo>
                    <a:pt x="50" y="73"/>
                    <a:pt x="48" y="72"/>
                    <a:pt x="46" y="71"/>
                  </a:cubicBezTo>
                  <a:cubicBezTo>
                    <a:pt x="42" y="69"/>
                    <a:pt x="39" y="67"/>
                    <a:pt x="35" y="65"/>
                  </a:cubicBezTo>
                  <a:cubicBezTo>
                    <a:pt x="31" y="62"/>
                    <a:pt x="26" y="59"/>
                    <a:pt x="22" y="55"/>
                  </a:cubicBezTo>
                  <a:cubicBezTo>
                    <a:pt x="14" y="46"/>
                    <a:pt x="11" y="38"/>
                    <a:pt x="11" y="28"/>
                  </a:cubicBezTo>
                  <a:cubicBezTo>
                    <a:pt x="11" y="27"/>
                    <a:pt x="11" y="27"/>
                    <a:pt x="11" y="27"/>
                  </a:cubicBezTo>
                  <a:cubicBezTo>
                    <a:pt x="11" y="26"/>
                    <a:pt x="11" y="25"/>
                    <a:pt x="11" y="24"/>
                  </a:cubicBezTo>
                  <a:cubicBezTo>
                    <a:pt x="11" y="21"/>
                    <a:pt x="13" y="17"/>
                    <a:pt x="15" y="14"/>
                  </a:cubicBezTo>
                  <a:cubicBezTo>
                    <a:pt x="17" y="10"/>
                    <a:pt x="20" y="9"/>
                    <a:pt x="22" y="9"/>
                  </a:cubicBezTo>
                  <a:cubicBezTo>
                    <a:pt x="25" y="9"/>
                    <a:pt x="28" y="10"/>
                    <a:pt x="29" y="13"/>
                  </a:cubicBezTo>
                  <a:cubicBezTo>
                    <a:pt x="31" y="15"/>
                    <a:pt x="31" y="17"/>
                    <a:pt x="31" y="19"/>
                  </a:cubicBezTo>
                  <a:cubicBezTo>
                    <a:pt x="31" y="23"/>
                    <a:pt x="30" y="26"/>
                    <a:pt x="28" y="27"/>
                  </a:cubicBezTo>
                  <a:cubicBezTo>
                    <a:pt x="26" y="28"/>
                    <a:pt x="25" y="28"/>
                    <a:pt x="23" y="28"/>
                  </a:cubicBezTo>
                  <a:cubicBezTo>
                    <a:pt x="22" y="27"/>
                    <a:pt x="22" y="27"/>
                    <a:pt x="22" y="27"/>
                  </a:cubicBezTo>
                  <a:cubicBezTo>
                    <a:pt x="21" y="27"/>
                    <a:pt x="20" y="27"/>
                    <a:pt x="19" y="28"/>
                  </a:cubicBezTo>
                  <a:cubicBezTo>
                    <a:pt x="18" y="29"/>
                    <a:pt x="18" y="30"/>
                    <a:pt x="19" y="31"/>
                  </a:cubicBezTo>
                  <a:cubicBezTo>
                    <a:pt x="20" y="34"/>
                    <a:pt x="23" y="35"/>
                    <a:pt x="26" y="35"/>
                  </a:cubicBezTo>
                  <a:cubicBezTo>
                    <a:pt x="27" y="35"/>
                    <a:pt x="29" y="35"/>
                    <a:pt x="31" y="34"/>
                  </a:cubicBezTo>
                  <a:cubicBezTo>
                    <a:pt x="36" y="31"/>
                    <a:pt x="39" y="27"/>
                    <a:pt x="40" y="22"/>
                  </a:cubicBezTo>
                  <a:cubicBezTo>
                    <a:pt x="41" y="15"/>
                    <a:pt x="38" y="7"/>
                    <a:pt x="32" y="3"/>
                  </a:cubicBezTo>
                  <a:cubicBezTo>
                    <a:pt x="28" y="1"/>
                    <a:pt x="19" y="0"/>
                    <a:pt x="14" y="3"/>
                  </a:cubicBezTo>
                  <a:cubicBezTo>
                    <a:pt x="10" y="6"/>
                    <a:pt x="6" y="9"/>
                    <a:pt x="4" y="14"/>
                  </a:cubicBezTo>
                  <a:cubicBezTo>
                    <a:pt x="3" y="18"/>
                    <a:pt x="2" y="21"/>
                    <a:pt x="1" y="24"/>
                  </a:cubicBezTo>
                  <a:cubicBezTo>
                    <a:pt x="0" y="32"/>
                    <a:pt x="1" y="40"/>
                    <a:pt x="5" y="47"/>
                  </a:cubicBezTo>
                  <a:cubicBezTo>
                    <a:pt x="8" y="55"/>
                    <a:pt x="14" y="62"/>
                    <a:pt x="21" y="67"/>
                  </a:cubicBezTo>
                  <a:cubicBezTo>
                    <a:pt x="27" y="71"/>
                    <a:pt x="33" y="74"/>
                    <a:pt x="38" y="77"/>
                  </a:cubicBezTo>
                  <a:cubicBezTo>
                    <a:pt x="44" y="81"/>
                    <a:pt x="50" y="84"/>
                    <a:pt x="55" y="88"/>
                  </a:cubicBezTo>
                  <a:cubicBezTo>
                    <a:pt x="59" y="92"/>
                    <a:pt x="62" y="95"/>
                    <a:pt x="63" y="99"/>
                  </a:cubicBezTo>
                  <a:cubicBezTo>
                    <a:pt x="65" y="105"/>
                    <a:pt x="63" y="111"/>
                    <a:pt x="58" y="114"/>
                  </a:cubicBezTo>
                  <a:cubicBezTo>
                    <a:pt x="56" y="115"/>
                    <a:pt x="53" y="115"/>
                    <a:pt x="51" y="114"/>
                  </a:cubicBezTo>
                  <a:cubicBezTo>
                    <a:pt x="49" y="113"/>
                    <a:pt x="48" y="111"/>
                    <a:pt x="47" y="108"/>
                  </a:cubicBezTo>
                  <a:cubicBezTo>
                    <a:pt x="47" y="107"/>
                    <a:pt x="47" y="106"/>
                    <a:pt x="48" y="105"/>
                  </a:cubicBezTo>
                  <a:cubicBezTo>
                    <a:pt x="48" y="104"/>
                    <a:pt x="48" y="104"/>
                    <a:pt x="48" y="104"/>
                  </a:cubicBezTo>
                  <a:cubicBezTo>
                    <a:pt x="49" y="104"/>
                    <a:pt x="50" y="103"/>
                    <a:pt x="50" y="103"/>
                  </a:cubicBezTo>
                  <a:cubicBezTo>
                    <a:pt x="51" y="101"/>
                    <a:pt x="51" y="100"/>
                    <a:pt x="50" y="99"/>
                  </a:cubicBezTo>
                  <a:cubicBezTo>
                    <a:pt x="49" y="98"/>
                    <a:pt x="48" y="97"/>
                    <a:pt x="46" y="97"/>
                  </a:cubicBezTo>
                  <a:cubicBezTo>
                    <a:pt x="46" y="97"/>
                    <a:pt x="45" y="97"/>
                    <a:pt x="45" y="98"/>
                  </a:cubicBezTo>
                  <a:cubicBezTo>
                    <a:pt x="41" y="99"/>
                    <a:pt x="36" y="104"/>
                    <a:pt x="37" y="111"/>
                  </a:cubicBezTo>
                  <a:cubicBezTo>
                    <a:pt x="38" y="120"/>
                    <a:pt x="46" y="124"/>
                    <a:pt x="54" y="124"/>
                  </a:cubicBezTo>
                  <a:cubicBezTo>
                    <a:pt x="54" y="124"/>
                    <a:pt x="55" y="124"/>
                    <a:pt x="56" y="124"/>
                  </a:cubicBezTo>
                  <a:cubicBezTo>
                    <a:pt x="62" y="124"/>
                    <a:pt x="67" y="120"/>
                    <a:pt x="71" y="115"/>
                  </a:cubicBezTo>
                  <a:cubicBezTo>
                    <a:pt x="74" y="110"/>
                    <a:pt x="75" y="105"/>
                    <a:pt x="74" y="98"/>
                  </a:cubicBezTo>
                  <a:cubicBezTo>
                    <a:pt x="73" y="93"/>
                    <a:pt x="70" y="88"/>
                    <a:pt x="64" y="83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40" name="Freeform 434"/>
            <p:cNvSpPr>
              <a:spLocks/>
            </p:cNvSpPr>
            <p:nvPr/>
          </p:nvSpPr>
          <p:spPr bwMode="auto">
            <a:xfrm>
              <a:off x="687388" y="2513013"/>
              <a:ext cx="214312" cy="282575"/>
            </a:xfrm>
            <a:custGeom>
              <a:avLst/>
              <a:gdLst>
                <a:gd name="T0" fmla="*/ 18 w 57"/>
                <a:gd name="T1" fmla="*/ 9 h 75"/>
                <a:gd name="T2" fmla="*/ 24 w 57"/>
                <a:gd name="T3" fmla="*/ 16 h 75"/>
                <a:gd name="T4" fmla="*/ 23 w 57"/>
                <a:gd name="T5" fmla="*/ 24 h 75"/>
                <a:gd name="T6" fmla="*/ 20 w 57"/>
                <a:gd name="T7" fmla="*/ 30 h 75"/>
                <a:gd name="T8" fmla="*/ 13 w 57"/>
                <a:gd name="T9" fmla="*/ 50 h 75"/>
                <a:gd name="T10" fmla="*/ 22 w 57"/>
                <a:gd name="T11" fmla="*/ 71 h 75"/>
                <a:gd name="T12" fmla="*/ 34 w 57"/>
                <a:gd name="T13" fmla="*/ 75 h 75"/>
                <a:gd name="T14" fmla="*/ 35 w 57"/>
                <a:gd name="T15" fmla="*/ 75 h 75"/>
                <a:gd name="T16" fmla="*/ 35 w 57"/>
                <a:gd name="T17" fmla="*/ 75 h 75"/>
                <a:gd name="T18" fmla="*/ 36 w 57"/>
                <a:gd name="T19" fmla="*/ 75 h 75"/>
                <a:gd name="T20" fmla="*/ 51 w 57"/>
                <a:gd name="T21" fmla="*/ 70 h 75"/>
                <a:gd name="T22" fmla="*/ 56 w 57"/>
                <a:gd name="T23" fmla="*/ 62 h 75"/>
                <a:gd name="T24" fmla="*/ 56 w 57"/>
                <a:gd name="T25" fmla="*/ 52 h 75"/>
                <a:gd name="T26" fmla="*/ 41 w 57"/>
                <a:gd name="T27" fmla="*/ 45 h 75"/>
                <a:gd name="T28" fmla="*/ 32 w 57"/>
                <a:gd name="T29" fmla="*/ 54 h 75"/>
                <a:gd name="T30" fmla="*/ 34 w 57"/>
                <a:gd name="T31" fmla="*/ 58 h 75"/>
                <a:gd name="T32" fmla="*/ 38 w 57"/>
                <a:gd name="T33" fmla="*/ 58 h 75"/>
                <a:gd name="T34" fmla="*/ 41 w 57"/>
                <a:gd name="T35" fmla="*/ 56 h 75"/>
                <a:gd name="T36" fmla="*/ 42 w 57"/>
                <a:gd name="T37" fmla="*/ 55 h 75"/>
                <a:gd name="T38" fmla="*/ 42 w 57"/>
                <a:gd name="T39" fmla="*/ 54 h 75"/>
                <a:gd name="T40" fmla="*/ 43 w 57"/>
                <a:gd name="T41" fmla="*/ 54 h 75"/>
                <a:gd name="T42" fmla="*/ 47 w 57"/>
                <a:gd name="T43" fmla="*/ 58 h 75"/>
                <a:gd name="T44" fmla="*/ 42 w 57"/>
                <a:gd name="T45" fmla="*/ 65 h 75"/>
                <a:gd name="T46" fmla="*/ 31 w 57"/>
                <a:gd name="T47" fmla="*/ 66 h 75"/>
                <a:gd name="T48" fmla="*/ 23 w 57"/>
                <a:gd name="T49" fmla="*/ 55 h 75"/>
                <a:gd name="T50" fmla="*/ 26 w 57"/>
                <a:gd name="T51" fmla="*/ 40 h 75"/>
                <a:gd name="T52" fmla="*/ 28 w 57"/>
                <a:gd name="T53" fmla="*/ 35 h 75"/>
                <a:gd name="T54" fmla="*/ 30 w 57"/>
                <a:gd name="T55" fmla="*/ 31 h 75"/>
                <a:gd name="T56" fmla="*/ 33 w 57"/>
                <a:gd name="T57" fmla="*/ 18 h 75"/>
                <a:gd name="T58" fmla="*/ 21 w 57"/>
                <a:gd name="T59" fmla="*/ 2 h 75"/>
                <a:gd name="T60" fmla="*/ 11 w 57"/>
                <a:gd name="T61" fmla="*/ 0 h 75"/>
                <a:gd name="T62" fmla="*/ 3 w 57"/>
                <a:gd name="T63" fmla="*/ 3 h 75"/>
                <a:gd name="T64" fmla="*/ 1 w 57"/>
                <a:gd name="T65" fmla="*/ 6 h 75"/>
                <a:gd name="T66" fmla="*/ 1 w 57"/>
                <a:gd name="T67" fmla="*/ 8 h 75"/>
                <a:gd name="T68" fmla="*/ 3 w 57"/>
                <a:gd name="T69" fmla="*/ 9 h 75"/>
                <a:gd name="T70" fmla="*/ 4 w 57"/>
                <a:gd name="T71" fmla="*/ 8 h 75"/>
                <a:gd name="T72" fmla="*/ 18 w 57"/>
                <a:gd name="T73" fmla="*/ 9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7" h="75">
                  <a:moveTo>
                    <a:pt x="18" y="9"/>
                  </a:moveTo>
                  <a:cubicBezTo>
                    <a:pt x="21" y="10"/>
                    <a:pt x="23" y="13"/>
                    <a:pt x="24" y="16"/>
                  </a:cubicBezTo>
                  <a:cubicBezTo>
                    <a:pt x="24" y="19"/>
                    <a:pt x="24" y="22"/>
                    <a:pt x="23" y="24"/>
                  </a:cubicBezTo>
                  <a:cubicBezTo>
                    <a:pt x="22" y="27"/>
                    <a:pt x="22" y="29"/>
                    <a:pt x="20" y="30"/>
                  </a:cubicBezTo>
                  <a:cubicBezTo>
                    <a:pt x="17" y="37"/>
                    <a:pt x="13" y="43"/>
                    <a:pt x="13" y="50"/>
                  </a:cubicBezTo>
                  <a:cubicBezTo>
                    <a:pt x="12" y="59"/>
                    <a:pt x="15" y="66"/>
                    <a:pt x="22" y="71"/>
                  </a:cubicBezTo>
                  <a:cubicBezTo>
                    <a:pt x="25" y="74"/>
                    <a:pt x="29" y="75"/>
                    <a:pt x="34" y="75"/>
                  </a:cubicBezTo>
                  <a:cubicBezTo>
                    <a:pt x="34" y="75"/>
                    <a:pt x="34" y="75"/>
                    <a:pt x="35" y="75"/>
                  </a:cubicBezTo>
                  <a:cubicBezTo>
                    <a:pt x="35" y="75"/>
                    <a:pt x="35" y="75"/>
                    <a:pt x="35" y="75"/>
                  </a:cubicBezTo>
                  <a:cubicBezTo>
                    <a:pt x="36" y="75"/>
                    <a:pt x="36" y="75"/>
                    <a:pt x="36" y="75"/>
                  </a:cubicBezTo>
                  <a:cubicBezTo>
                    <a:pt x="41" y="75"/>
                    <a:pt x="46" y="73"/>
                    <a:pt x="51" y="70"/>
                  </a:cubicBezTo>
                  <a:cubicBezTo>
                    <a:pt x="53" y="68"/>
                    <a:pt x="55" y="65"/>
                    <a:pt x="56" y="62"/>
                  </a:cubicBezTo>
                  <a:cubicBezTo>
                    <a:pt x="57" y="58"/>
                    <a:pt x="57" y="55"/>
                    <a:pt x="56" y="52"/>
                  </a:cubicBezTo>
                  <a:cubicBezTo>
                    <a:pt x="53" y="47"/>
                    <a:pt x="46" y="44"/>
                    <a:pt x="41" y="45"/>
                  </a:cubicBezTo>
                  <a:cubicBezTo>
                    <a:pt x="36" y="46"/>
                    <a:pt x="33" y="50"/>
                    <a:pt x="32" y="54"/>
                  </a:cubicBezTo>
                  <a:cubicBezTo>
                    <a:pt x="32" y="56"/>
                    <a:pt x="33" y="57"/>
                    <a:pt x="34" y="58"/>
                  </a:cubicBezTo>
                  <a:cubicBezTo>
                    <a:pt x="35" y="59"/>
                    <a:pt x="37" y="59"/>
                    <a:pt x="38" y="58"/>
                  </a:cubicBezTo>
                  <a:cubicBezTo>
                    <a:pt x="40" y="58"/>
                    <a:pt x="41" y="57"/>
                    <a:pt x="41" y="56"/>
                  </a:cubicBezTo>
                  <a:cubicBezTo>
                    <a:pt x="42" y="55"/>
                    <a:pt x="42" y="55"/>
                    <a:pt x="42" y="55"/>
                  </a:cubicBezTo>
                  <a:cubicBezTo>
                    <a:pt x="42" y="54"/>
                    <a:pt x="42" y="54"/>
                    <a:pt x="42" y="54"/>
                  </a:cubicBezTo>
                  <a:cubicBezTo>
                    <a:pt x="42" y="54"/>
                    <a:pt x="42" y="54"/>
                    <a:pt x="43" y="54"/>
                  </a:cubicBezTo>
                  <a:cubicBezTo>
                    <a:pt x="45" y="54"/>
                    <a:pt x="47" y="56"/>
                    <a:pt x="47" y="58"/>
                  </a:cubicBezTo>
                  <a:cubicBezTo>
                    <a:pt x="47" y="61"/>
                    <a:pt x="45" y="64"/>
                    <a:pt x="42" y="65"/>
                  </a:cubicBezTo>
                  <a:cubicBezTo>
                    <a:pt x="39" y="67"/>
                    <a:pt x="36" y="67"/>
                    <a:pt x="31" y="66"/>
                  </a:cubicBezTo>
                  <a:cubicBezTo>
                    <a:pt x="28" y="65"/>
                    <a:pt x="23" y="60"/>
                    <a:pt x="23" y="55"/>
                  </a:cubicBezTo>
                  <a:cubicBezTo>
                    <a:pt x="22" y="50"/>
                    <a:pt x="23" y="45"/>
                    <a:pt x="26" y="40"/>
                  </a:cubicBezTo>
                  <a:cubicBezTo>
                    <a:pt x="27" y="38"/>
                    <a:pt x="27" y="36"/>
                    <a:pt x="28" y="35"/>
                  </a:cubicBezTo>
                  <a:cubicBezTo>
                    <a:pt x="29" y="34"/>
                    <a:pt x="30" y="32"/>
                    <a:pt x="30" y="31"/>
                  </a:cubicBezTo>
                  <a:cubicBezTo>
                    <a:pt x="33" y="26"/>
                    <a:pt x="34" y="22"/>
                    <a:pt x="33" y="18"/>
                  </a:cubicBezTo>
                  <a:cubicBezTo>
                    <a:pt x="33" y="11"/>
                    <a:pt x="28" y="4"/>
                    <a:pt x="21" y="2"/>
                  </a:cubicBezTo>
                  <a:cubicBezTo>
                    <a:pt x="18" y="1"/>
                    <a:pt x="14" y="0"/>
                    <a:pt x="11" y="0"/>
                  </a:cubicBezTo>
                  <a:cubicBezTo>
                    <a:pt x="8" y="1"/>
                    <a:pt x="5" y="2"/>
                    <a:pt x="3" y="3"/>
                  </a:cubicBezTo>
                  <a:cubicBezTo>
                    <a:pt x="2" y="3"/>
                    <a:pt x="1" y="4"/>
                    <a:pt x="1" y="6"/>
                  </a:cubicBezTo>
                  <a:cubicBezTo>
                    <a:pt x="0" y="6"/>
                    <a:pt x="0" y="7"/>
                    <a:pt x="1" y="8"/>
                  </a:cubicBezTo>
                  <a:cubicBezTo>
                    <a:pt x="1" y="8"/>
                    <a:pt x="2" y="9"/>
                    <a:pt x="3" y="9"/>
                  </a:cubicBezTo>
                  <a:cubicBezTo>
                    <a:pt x="3" y="9"/>
                    <a:pt x="4" y="9"/>
                    <a:pt x="4" y="8"/>
                  </a:cubicBezTo>
                  <a:cubicBezTo>
                    <a:pt x="8" y="7"/>
                    <a:pt x="13" y="7"/>
                    <a:pt x="18" y="9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41" name="Freeform 435"/>
            <p:cNvSpPr>
              <a:spLocks/>
            </p:cNvSpPr>
            <p:nvPr/>
          </p:nvSpPr>
          <p:spPr bwMode="auto">
            <a:xfrm>
              <a:off x="1239838" y="2513013"/>
              <a:ext cx="212725" cy="282575"/>
            </a:xfrm>
            <a:custGeom>
              <a:avLst/>
              <a:gdLst>
                <a:gd name="T0" fmla="*/ 0 w 57"/>
                <a:gd name="T1" fmla="*/ 58 h 75"/>
                <a:gd name="T2" fmla="*/ 6 w 57"/>
                <a:gd name="T3" fmla="*/ 69 h 75"/>
                <a:gd name="T4" fmla="*/ 22 w 57"/>
                <a:gd name="T5" fmla="*/ 75 h 75"/>
                <a:gd name="T6" fmla="*/ 23 w 57"/>
                <a:gd name="T7" fmla="*/ 75 h 75"/>
                <a:gd name="T8" fmla="*/ 23 w 57"/>
                <a:gd name="T9" fmla="*/ 75 h 75"/>
                <a:gd name="T10" fmla="*/ 24 w 57"/>
                <a:gd name="T11" fmla="*/ 75 h 75"/>
                <a:gd name="T12" fmla="*/ 43 w 57"/>
                <a:gd name="T13" fmla="*/ 62 h 75"/>
                <a:gd name="T14" fmla="*/ 45 w 57"/>
                <a:gd name="T15" fmla="*/ 52 h 75"/>
                <a:gd name="T16" fmla="*/ 43 w 57"/>
                <a:gd name="T17" fmla="*/ 42 h 75"/>
                <a:gd name="T18" fmla="*/ 38 w 57"/>
                <a:gd name="T19" fmla="*/ 32 h 75"/>
                <a:gd name="T20" fmla="*/ 33 w 57"/>
                <a:gd name="T21" fmla="*/ 17 h 75"/>
                <a:gd name="T22" fmla="*/ 39 w 57"/>
                <a:gd name="T23" fmla="*/ 9 h 75"/>
                <a:gd name="T24" fmla="*/ 53 w 57"/>
                <a:gd name="T25" fmla="*/ 9 h 75"/>
                <a:gd name="T26" fmla="*/ 54 w 57"/>
                <a:gd name="T27" fmla="*/ 9 h 75"/>
                <a:gd name="T28" fmla="*/ 56 w 57"/>
                <a:gd name="T29" fmla="*/ 8 h 75"/>
                <a:gd name="T30" fmla="*/ 57 w 57"/>
                <a:gd name="T31" fmla="*/ 6 h 75"/>
                <a:gd name="T32" fmla="*/ 55 w 57"/>
                <a:gd name="T33" fmla="*/ 4 h 75"/>
                <a:gd name="T34" fmla="*/ 51 w 57"/>
                <a:gd name="T35" fmla="*/ 1 h 75"/>
                <a:gd name="T36" fmla="*/ 37 w 57"/>
                <a:gd name="T37" fmla="*/ 1 h 75"/>
                <a:gd name="T38" fmla="*/ 24 w 57"/>
                <a:gd name="T39" fmla="*/ 19 h 75"/>
                <a:gd name="T40" fmla="*/ 26 w 57"/>
                <a:gd name="T41" fmla="*/ 30 h 75"/>
                <a:gd name="T42" fmla="*/ 31 w 57"/>
                <a:gd name="T43" fmla="*/ 38 h 75"/>
                <a:gd name="T44" fmla="*/ 35 w 57"/>
                <a:gd name="T45" fmla="*/ 50 h 75"/>
                <a:gd name="T46" fmla="*/ 28 w 57"/>
                <a:gd name="T47" fmla="*/ 65 h 75"/>
                <a:gd name="T48" fmla="*/ 18 w 57"/>
                <a:gd name="T49" fmla="*/ 66 h 75"/>
                <a:gd name="T50" fmla="*/ 11 w 57"/>
                <a:gd name="T51" fmla="*/ 61 h 75"/>
                <a:gd name="T52" fmla="*/ 10 w 57"/>
                <a:gd name="T53" fmla="*/ 56 h 75"/>
                <a:gd name="T54" fmla="*/ 13 w 57"/>
                <a:gd name="T55" fmla="*/ 54 h 75"/>
                <a:gd name="T56" fmla="*/ 15 w 57"/>
                <a:gd name="T57" fmla="*/ 54 h 75"/>
                <a:gd name="T58" fmla="*/ 15 w 57"/>
                <a:gd name="T59" fmla="*/ 55 h 75"/>
                <a:gd name="T60" fmla="*/ 19 w 57"/>
                <a:gd name="T61" fmla="*/ 59 h 75"/>
                <a:gd name="T62" fmla="*/ 23 w 57"/>
                <a:gd name="T63" fmla="*/ 58 h 75"/>
                <a:gd name="T64" fmla="*/ 25 w 57"/>
                <a:gd name="T65" fmla="*/ 55 h 75"/>
                <a:gd name="T66" fmla="*/ 24 w 57"/>
                <a:gd name="T67" fmla="*/ 51 h 75"/>
                <a:gd name="T68" fmla="*/ 15 w 57"/>
                <a:gd name="T69" fmla="*/ 45 h 75"/>
                <a:gd name="T70" fmla="*/ 3 w 57"/>
                <a:gd name="T71" fmla="*/ 51 h 75"/>
                <a:gd name="T72" fmla="*/ 0 w 57"/>
                <a:gd name="T73" fmla="*/ 58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7" h="75">
                  <a:moveTo>
                    <a:pt x="0" y="58"/>
                  </a:moveTo>
                  <a:cubicBezTo>
                    <a:pt x="1" y="62"/>
                    <a:pt x="3" y="66"/>
                    <a:pt x="6" y="69"/>
                  </a:cubicBezTo>
                  <a:cubicBezTo>
                    <a:pt x="10" y="73"/>
                    <a:pt x="15" y="75"/>
                    <a:pt x="22" y="75"/>
                  </a:cubicBezTo>
                  <a:cubicBezTo>
                    <a:pt x="23" y="75"/>
                    <a:pt x="23" y="75"/>
                    <a:pt x="23" y="75"/>
                  </a:cubicBezTo>
                  <a:cubicBezTo>
                    <a:pt x="23" y="75"/>
                    <a:pt x="23" y="75"/>
                    <a:pt x="23" y="75"/>
                  </a:cubicBezTo>
                  <a:cubicBezTo>
                    <a:pt x="24" y="75"/>
                    <a:pt x="24" y="75"/>
                    <a:pt x="24" y="75"/>
                  </a:cubicBezTo>
                  <a:cubicBezTo>
                    <a:pt x="32" y="75"/>
                    <a:pt x="40" y="70"/>
                    <a:pt x="43" y="62"/>
                  </a:cubicBezTo>
                  <a:cubicBezTo>
                    <a:pt x="45" y="58"/>
                    <a:pt x="45" y="55"/>
                    <a:pt x="45" y="52"/>
                  </a:cubicBezTo>
                  <a:cubicBezTo>
                    <a:pt x="44" y="48"/>
                    <a:pt x="44" y="45"/>
                    <a:pt x="43" y="42"/>
                  </a:cubicBezTo>
                  <a:cubicBezTo>
                    <a:pt x="42" y="39"/>
                    <a:pt x="40" y="36"/>
                    <a:pt x="38" y="32"/>
                  </a:cubicBezTo>
                  <a:cubicBezTo>
                    <a:pt x="35" y="27"/>
                    <a:pt x="33" y="23"/>
                    <a:pt x="33" y="17"/>
                  </a:cubicBezTo>
                  <a:cubicBezTo>
                    <a:pt x="34" y="13"/>
                    <a:pt x="36" y="11"/>
                    <a:pt x="39" y="9"/>
                  </a:cubicBezTo>
                  <a:cubicBezTo>
                    <a:pt x="44" y="7"/>
                    <a:pt x="49" y="7"/>
                    <a:pt x="53" y="9"/>
                  </a:cubicBezTo>
                  <a:cubicBezTo>
                    <a:pt x="53" y="9"/>
                    <a:pt x="54" y="9"/>
                    <a:pt x="54" y="9"/>
                  </a:cubicBezTo>
                  <a:cubicBezTo>
                    <a:pt x="55" y="9"/>
                    <a:pt x="56" y="9"/>
                    <a:pt x="56" y="8"/>
                  </a:cubicBezTo>
                  <a:cubicBezTo>
                    <a:pt x="57" y="7"/>
                    <a:pt x="57" y="7"/>
                    <a:pt x="57" y="6"/>
                  </a:cubicBezTo>
                  <a:cubicBezTo>
                    <a:pt x="57" y="5"/>
                    <a:pt x="56" y="4"/>
                    <a:pt x="55" y="4"/>
                  </a:cubicBezTo>
                  <a:cubicBezTo>
                    <a:pt x="54" y="3"/>
                    <a:pt x="53" y="2"/>
                    <a:pt x="51" y="1"/>
                  </a:cubicBezTo>
                  <a:cubicBezTo>
                    <a:pt x="46" y="0"/>
                    <a:pt x="41" y="0"/>
                    <a:pt x="37" y="1"/>
                  </a:cubicBezTo>
                  <a:cubicBezTo>
                    <a:pt x="29" y="4"/>
                    <a:pt x="24" y="11"/>
                    <a:pt x="24" y="19"/>
                  </a:cubicBezTo>
                  <a:cubicBezTo>
                    <a:pt x="24" y="23"/>
                    <a:pt x="25" y="26"/>
                    <a:pt x="26" y="30"/>
                  </a:cubicBezTo>
                  <a:cubicBezTo>
                    <a:pt x="28" y="33"/>
                    <a:pt x="29" y="35"/>
                    <a:pt x="31" y="38"/>
                  </a:cubicBezTo>
                  <a:cubicBezTo>
                    <a:pt x="33" y="41"/>
                    <a:pt x="34" y="46"/>
                    <a:pt x="35" y="50"/>
                  </a:cubicBezTo>
                  <a:cubicBezTo>
                    <a:pt x="36" y="57"/>
                    <a:pt x="34" y="61"/>
                    <a:pt x="28" y="65"/>
                  </a:cubicBezTo>
                  <a:cubicBezTo>
                    <a:pt x="26" y="67"/>
                    <a:pt x="22" y="67"/>
                    <a:pt x="18" y="66"/>
                  </a:cubicBezTo>
                  <a:cubicBezTo>
                    <a:pt x="15" y="66"/>
                    <a:pt x="12" y="64"/>
                    <a:pt x="11" y="61"/>
                  </a:cubicBezTo>
                  <a:cubicBezTo>
                    <a:pt x="10" y="59"/>
                    <a:pt x="10" y="58"/>
                    <a:pt x="10" y="56"/>
                  </a:cubicBezTo>
                  <a:cubicBezTo>
                    <a:pt x="11" y="55"/>
                    <a:pt x="12" y="54"/>
                    <a:pt x="13" y="54"/>
                  </a:cubicBezTo>
                  <a:cubicBezTo>
                    <a:pt x="14" y="54"/>
                    <a:pt x="14" y="53"/>
                    <a:pt x="15" y="54"/>
                  </a:cubicBezTo>
                  <a:cubicBezTo>
                    <a:pt x="15" y="54"/>
                    <a:pt x="15" y="54"/>
                    <a:pt x="15" y="55"/>
                  </a:cubicBezTo>
                  <a:cubicBezTo>
                    <a:pt x="16" y="57"/>
                    <a:pt x="17" y="58"/>
                    <a:pt x="19" y="59"/>
                  </a:cubicBezTo>
                  <a:cubicBezTo>
                    <a:pt x="20" y="59"/>
                    <a:pt x="22" y="59"/>
                    <a:pt x="23" y="58"/>
                  </a:cubicBezTo>
                  <a:cubicBezTo>
                    <a:pt x="24" y="58"/>
                    <a:pt x="25" y="57"/>
                    <a:pt x="25" y="55"/>
                  </a:cubicBezTo>
                  <a:cubicBezTo>
                    <a:pt x="25" y="54"/>
                    <a:pt x="25" y="53"/>
                    <a:pt x="24" y="51"/>
                  </a:cubicBezTo>
                  <a:cubicBezTo>
                    <a:pt x="22" y="47"/>
                    <a:pt x="19" y="45"/>
                    <a:pt x="15" y="45"/>
                  </a:cubicBezTo>
                  <a:cubicBezTo>
                    <a:pt x="10" y="45"/>
                    <a:pt x="6" y="47"/>
                    <a:pt x="3" y="51"/>
                  </a:cubicBezTo>
                  <a:cubicBezTo>
                    <a:pt x="1" y="53"/>
                    <a:pt x="0" y="55"/>
                    <a:pt x="0" y="58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42" name="Freeform 436"/>
            <p:cNvSpPr>
              <a:spLocks/>
            </p:cNvSpPr>
            <p:nvPr/>
          </p:nvSpPr>
          <p:spPr bwMode="auto">
            <a:xfrm>
              <a:off x="1096963" y="2836863"/>
              <a:ext cx="149225" cy="180975"/>
            </a:xfrm>
            <a:custGeom>
              <a:avLst/>
              <a:gdLst>
                <a:gd name="T0" fmla="*/ 33 w 40"/>
                <a:gd name="T1" fmla="*/ 6 h 48"/>
                <a:gd name="T2" fmla="*/ 18 w 40"/>
                <a:gd name="T3" fmla="*/ 1 h 48"/>
                <a:gd name="T4" fmla="*/ 5 w 40"/>
                <a:gd name="T5" fmla="*/ 11 h 48"/>
                <a:gd name="T6" fmla="*/ 0 w 40"/>
                <a:gd name="T7" fmla="*/ 27 h 48"/>
                <a:gd name="T8" fmla="*/ 4 w 40"/>
                <a:gd name="T9" fmla="*/ 45 h 48"/>
                <a:gd name="T10" fmla="*/ 4 w 40"/>
                <a:gd name="T11" fmla="*/ 46 h 48"/>
                <a:gd name="T12" fmla="*/ 8 w 40"/>
                <a:gd name="T13" fmla="*/ 48 h 48"/>
                <a:gd name="T14" fmla="*/ 9 w 40"/>
                <a:gd name="T15" fmla="*/ 48 h 48"/>
                <a:gd name="T16" fmla="*/ 13 w 40"/>
                <a:gd name="T17" fmla="*/ 43 h 48"/>
                <a:gd name="T18" fmla="*/ 12 w 40"/>
                <a:gd name="T19" fmla="*/ 42 h 48"/>
                <a:gd name="T20" fmla="*/ 12 w 40"/>
                <a:gd name="T21" fmla="*/ 42 h 48"/>
                <a:gd name="T22" fmla="*/ 12 w 40"/>
                <a:gd name="T23" fmla="*/ 41 h 48"/>
                <a:gd name="T24" fmla="*/ 10 w 40"/>
                <a:gd name="T25" fmla="*/ 28 h 48"/>
                <a:gd name="T26" fmla="*/ 10 w 40"/>
                <a:gd name="T27" fmla="*/ 28 h 48"/>
                <a:gd name="T28" fmla="*/ 12 w 40"/>
                <a:gd name="T29" fmla="*/ 18 h 48"/>
                <a:gd name="T30" fmla="*/ 16 w 40"/>
                <a:gd name="T31" fmla="*/ 12 h 48"/>
                <a:gd name="T32" fmla="*/ 21 w 40"/>
                <a:gd name="T33" fmla="*/ 10 h 48"/>
                <a:gd name="T34" fmla="*/ 29 w 40"/>
                <a:gd name="T35" fmla="*/ 17 h 48"/>
                <a:gd name="T36" fmla="*/ 30 w 40"/>
                <a:gd name="T37" fmla="*/ 20 h 48"/>
                <a:gd name="T38" fmla="*/ 28 w 40"/>
                <a:gd name="T39" fmla="*/ 25 h 48"/>
                <a:gd name="T40" fmla="*/ 26 w 40"/>
                <a:gd name="T41" fmla="*/ 26 h 48"/>
                <a:gd name="T42" fmla="*/ 23 w 40"/>
                <a:gd name="T43" fmla="*/ 24 h 48"/>
                <a:gd name="T44" fmla="*/ 21 w 40"/>
                <a:gd name="T45" fmla="*/ 22 h 48"/>
                <a:gd name="T46" fmla="*/ 18 w 40"/>
                <a:gd name="T47" fmla="*/ 24 h 48"/>
                <a:gd name="T48" fmla="*/ 20 w 40"/>
                <a:gd name="T49" fmla="*/ 31 h 48"/>
                <a:gd name="T50" fmla="*/ 34 w 40"/>
                <a:gd name="T51" fmla="*/ 30 h 48"/>
                <a:gd name="T52" fmla="*/ 39 w 40"/>
                <a:gd name="T53" fmla="*/ 22 h 48"/>
                <a:gd name="T54" fmla="*/ 33 w 40"/>
                <a:gd name="T55" fmla="*/ 6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40" h="48">
                  <a:moveTo>
                    <a:pt x="33" y="6"/>
                  </a:moveTo>
                  <a:cubicBezTo>
                    <a:pt x="29" y="2"/>
                    <a:pt x="24" y="0"/>
                    <a:pt x="18" y="1"/>
                  </a:cubicBezTo>
                  <a:cubicBezTo>
                    <a:pt x="12" y="2"/>
                    <a:pt x="8" y="5"/>
                    <a:pt x="5" y="11"/>
                  </a:cubicBezTo>
                  <a:cubicBezTo>
                    <a:pt x="2" y="15"/>
                    <a:pt x="1" y="21"/>
                    <a:pt x="0" y="27"/>
                  </a:cubicBezTo>
                  <a:cubicBezTo>
                    <a:pt x="0" y="34"/>
                    <a:pt x="2" y="40"/>
                    <a:pt x="4" y="45"/>
                  </a:cubicBezTo>
                  <a:cubicBezTo>
                    <a:pt x="4" y="46"/>
                    <a:pt x="4" y="46"/>
                    <a:pt x="4" y="46"/>
                  </a:cubicBezTo>
                  <a:cubicBezTo>
                    <a:pt x="5" y="47"/>
                    <a:pt x="6" y="48"/>
                    <a:pt x="8" y="48"/>
                  </a:cubicBezTo>
                  <a:cubicBezTo>
                    <a:pt x="8" y="48"/>
                    <a:pt x="9" y="48"/>
                    <a:pt x="9" y="48"/>
                  </a:cubicBezTo>
                  <a:cubicBezTo>
                    <a:pt x="12" y="47"/>
                    <a:pt x="13" y="46"/>
                    <a:pt x="13" y="43"/>
                  </a:cubicBezTo>
                  <a:cubicBezTo>
                    <a:pt x="13" y="43"/>
                    <a:pt x="12" y="43"/>
                    <a:pt x="12" y="42"/>
                  </a:cubicBezTo>
                  <a:cubicBezTo>
                    <a:pt x="12" y="42"/>
                    <a:pt x="12" y="42"/>
                    <a:pt x="12" y="42"/>
                  </a:cubicBezTo>
                  <a:cubicBezTo>
                    <a:pt x="12" y="41"/>
                    <a:pt x="12" y="41"/>
                    <a:pt x="12" y="41"/>
                  </a:cubicBezTo>
                  <a:cubicBezTo>
                    <a:pt x="11" y="37"/>
                    <a:pt x="10" y="33"/>
                    <a:pt x="10" y="28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10" y="25"/>
                    <a:pt x="11" y="22"/>
                    <a:pt x="12" y="18"/>
                  </a:cubicBezTo>
                  <a:cubicBezTo>
                    <a:pt x="13" y="16"/>
                    <a:pt x="14" y="14"/>
                    <a:pt x="16" y="12"/>
                  </a:cubicBezTo>
                  <a:cubicBezTo>
                    <a:pt x="18" y="10"/>
                    <a:pt x="19" y="9"/>
                    <a:pt x="21" y="10"/>
                  </a:cubicBezTo>
                  <a:cubicBezTo>
                    <a:pt x="25" y="10"/>
                    <a:pt x="28" y="13"/>
                    <a:pt x="29" y="17"/>
                  </a:cubicBezTo>
                  <a:cubicBezTo>
                    <a:pt x="29" y="18"/>
                    <a:pt x="30" y="19"/>
                    <a:pt x="30" y="20"/>
                  </a:cubicBezTo>
                  <a:cubicBezTo>
                    <a:pt x="30" y="22"/>
                    <a:pt x="29" y="23"/>
                    <a:pt x="28" y="25"/>
                  </a:cubicBezTo>
                  <a:cubicBezTo>
                    <a:pt x="28" y="25"/>
                    <a:pt x="27" y="26"/>
                    <a:pt x="26" y="26"/>
                  </a:cubicBezTo>
                  <a:cubicBezTo>
                    <a:pt x="25" y="26"/>
                    <a:pt x="24" y="26"/>
                    <a:pt x="23" y="24"/>
                  </a:cubicBezTo>
                  <a:cubicBezTo>
                    <a:pt x="23" y="23"/>
                    <a:pt x="22" y="22"/>
                    <a:pt x="21" y="22"/>
                  </a:cubicBezTo>
                  <a:cubicBezTo>
                    <a:pt x="20" y="22"/>
                    <a:pt x="19" y="22"/>
                    <a:pt x="18" y="24"/>
                  </a:cubicBezTo>
                  <a:cubicBezTo>
                    <a:pt x="17" y="26"/>
                    <a:pt x="18" y="30"/>
                    <a:pt x="20" y="31"/>
                  </a:cubicBezTo>
                  <a:cubicBezTo>
                    <a:pt x="24" y="34"/>
                    <a:pt x="31" y="34"/>
                    <a:pt x="34" y="30"/>
                  </a:cubicBezTo>
                  <a:cubicBezTo>
                    <a:pt x="37" y="28"/>
                    <a:pt x="38" y="25"/>
                    <a:pt x="39" y="22"/>
                  </a:cubicBezTo>
                  <a:cubicBezTo>
                    <a:pt x="40" y="15"/>
                    <a:pt x="38" y="10"/>
                    <a:pt x="33" y="6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43" name="Freeform 437"/>
            <p:cNvSpPr>
              <a:spLocks/>
            </p:cNvSpPr>
            <p:nvPr/>
          </p:nvSpPr>
          <p:spPr bwMode="auto">
            <a:xfrm>
              <a:off x="904875" y="2832100"/>
              <a:ext cx="150812" cy="185738"/>
            </a:xfrm>
            <a:custGeom>
              <a:avLst/>
              <a:gdLst>
                <a:gd name="T0" fmla="*/ 39 w 40"/>
                <a:gd name="T1" fmla="*/ 25 h 49"/>
                <a:gd name="T2" fmla="*/ 33 w 40"/>
                <a:gd name="T3" fmla="*/ 10 h 49"/>
                <a:gd name="T4" fmla="*/ 24 w 40"/>
                <a:gd name="T5" fmla="*/ 3 h 49"/>
                <a:gd name="T6" fmla="*/ 4 w 40"/>
                <a:gd name="T7" fmla="*/ 9 h 49"/>
                <a:gd name="T8" fmla="*/ 4 w 40"/>
                <a:gd name="T9" fmla="*/ 29 h 49"/>
                <a:gd name="T10" fmla="*/ 13 w 40"/>
                <a:gd name="T11" fmla="*/ 34 h 49"/>
                <a:gd name="T12" fmla="*/ 19 w 40"/>
                <a:gd name="T13" fmla="*/ 33 h 49"/>
                <a:gd name="T14" fmla="*/ 22 w 40"/>
                <a:gd name="T15" fmla="*/ 25 h 49"/>
                <a:gd name="T16" fmla="*/ 19 w 40"/>
                <a:gd name="T17" fmla="*/ 23 h 49"/>
                <a:gd name="T18" fmla="*/ 16 w 40"/>
                <a:gd name="T19" fmla="*/ 25 h 49"/>
                <a:gd name="T20" fmla="*/ 15 w 40"/>
                <a:gd name="T21" fmla="*/ 27 h 49"/>
                <a:gd name="T22" fmla="*/ 11 w 40"/>
                <a:gd name="T23" fmla="*/ 24 h 49"/>
                <a:gd name="T24" fmla="*/ 13 w 40"/>
                <a:gd name="T25" fmla="*/ 14 h 49"/>
                <a:gd name="T26" fmla="*/ 22 w 40"/>
                <a:gd name="T27" fmla="*/ 11 h 49"/>
                <a:gd name="T28" fmla="*/ 26 w 40"/>
                <a:gd name="T29" fmla="*/ 15 h 49"/>
                <a:gd name="T30" fmla="*/ 27 w 40"/>
                <a:gd name="T31" fmla="*/ 18 h 49"/>
                <a:gd name="T32" fmla="*/ 29 w 40"/>
                <a:gd name="T33" fmla="*/ 35 h 49"/>
                <a:gd name="T34" fmla="*/ 27 w 40"/>
                <a:gd name="T35" fmla="*/ 44 h 49"/>
                <a:gd name="T36" fmla="*/ 29 w 40"/>
                <a:gd name="T37" fmla="*/ 48 h 49"/>
                <a:gd name="T38" fmla="*/ 32 w 40"/>
                <a:gd name="T39" fmla="*/ 49 h 49"/>
                <a:gd name="T40" fmla="*/ 33 w 40"/>
                <a:gd name="T41" fmla="*/ 49 h 49"/>
                <a:gd name="T42" fmla="*/ 36 w 40"/>
                <a:gd name="T43" fmla="*/ 46 h 49"/>
                <a:gd name="T44" fmla="*/ 37 w 40"/>
                <a:gd name="T45" fmla="*/ 43 h 49"/>
                <a:gd name="T46" fmla="*/ 37 w 40"/>
                <a:gd name="T47" fmla="*/ 42 h 49"/>
                <a:gd name="T48" fmla="*/ 39 w 40"/>
                <a:gd name="T49" fmla="*/ 30 h 49"/>
                <a:gd name="T50" fmla="*/ 39 w 40"/>
                <a:gd name="T51" fmla="*/ 27 h 49"/>
                <a:gd name="T52" fmla="*/ 39 w 40"/>
                <a:gd name="T53" fmla="*/ 25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40" h="49">
                  <a:moveTo>
                    <a:pt x="39" y="25"/>
                  </a:moveTo>
                  <a:cubicBezTo>
                    <a:pt x="39" y="19"/>
                    <a:pt x="37" y="14"/>
                    <a:pt x="33" y="10"/>
                  </a:cubicBezTo>
                  <a:cubicBezTo>
                    <a:pt x="31" y="6"/>
                    <a:pt x="28" y="4"/>
                    <a:pt x="24" y="3"/>
                  </a:cubicBezTo>
                  <a:cubicBezTo>
                    <a:pt x="17" y="0"/>
                    <a:pt x="9" y="3"/>
                    <a:pt x="4" y="9"/>
                  </a:cubicBezTo>
                  <a:cubicBezTo>
                    <a:pt x="0" y="15"/>
                    <a:pt x="0" y="24"/>
                    <a:pt x="4" y="29"/>
                  </a:cubicBezTo>
                  <a:cubicBezTo>
                    <a:pt x="6" y="33"/>
                    <a:pt x="9" y="34"/>
                    <a:pt x="13" y="34"/>
                  </a:cubicBezTo>
                  <a:cubicBezTo>
                    <a:pt x="15" y="34"/>
                    <a:pt x="17" y="34"/>
                    <a:pt x="19" y="33"/>
                  </a:cubicBezTo>
                  <a:cubicBezTo>
                    <a:pt x="21" y="31"/>
                    <a:pt x="23" y="28"/>
                    <a:pt x="22" y="25"/>
                  </a:cubicBezTo>
                  <a:cubicBezTo>
                    <a:pt x="21" y="24"/>
                    <a:pt x="21" y="23"/>
                    <a:pt x="19" y="23"/>
                  </a:cubicBezTo>
                  <a:cubicBezTo>
                    <a:pt x="18" y="23"/>
                    <a:pt x="17" y="24"/>
                    <a:pt x="16" y="25"/>
                  </a:cubicBezTo>
                  <a:cubicBezTo>
                    <a:pt x="16" y="26"/>
                    <a:pt x="16" y="27"/>
                    <a:pt x="15" y="27"/>
                  </a:cubicBezTo>
                  <a:cubicBezTo>
                    <a:pt x="12" y="27"/>
                    <a:pt x="11" y="27"/>
                    <a:pt x="11" y="24"/>
                  </a:cubicBezTo>
                  <a:cubicBezTo>
                    <a:pt x="9" y="21"/>
                    <a:pt x="10" y="17"/>
                    <a:pt x="13" y="14"/>
                  </a:cubicBezTo>
                  <a:cubicBezTo>
                    <a:pt x="15" y="12"/>
                    <a:pt x="18" y="10"/>
                    <a:pt x="22" y="11"/>
                  </a:cubicBezTo>
                  <a:cubicBezTo>
                    <a:pt x="24" y="12"/>
                    <a:pt x="25" y="13"/>
                    <a:pt x="26" y="15"/>
                  </a:cubicBezTo>
                  <a:cubicBezTo>
                    <a:pt x="26" y="16"/>
                    <a:pt x="27" y="17"/>
                    <a:pt x="27" y="18"/>
                  </a:cubicBezTo>
                  <a:cubicBezTo>
                    <a:pt x="29" y="23"/>
                    <a:pt x="30" y="29"/>
                    <a:pt x="29" y="35"/>
                  </a:cubicBezTo>
                  <a:cubicBezTo>
                    <a:pt x="29" y="38"/>
                    <a:pt x="28" y="41"/>
                    <a:pt x="27" y="44"/>
                  </a:cubicBezTo>
                  <a:cubicBezTo>
                    <a:pt x="27" y="46"/>
                    <a:pt x="27" y="47"/>
                    <a:pt x="29" y="48"/>
                  </a:cubicBezTo>
                  <a:cubicBezTo>
                    <a:pt x="30" y="49"/>
                    <a:pt x="31" y="49"/>
                    <a:pt x="32" y="49"/>
                  </a:cubicBezTo>
                  <a:cubicBezTo>
                    <a:pt x="32" y="49"/>
                    <a:pt x="33" y="49"/>
                    <a:pt x="33" y="49"/>
                  </a:cubicBezTo>
                  <a:cubicBezTo>
                    <a:pt x="34" y="49"/>
                    <a:pt x="35" y="48"/>
                    <a:pt x="36" y="46"/>
                  </a:cubicBezTo>
                  <a:cubicBezTo>
                    <a:pt x="36" y="45"/>
                    <a:pt x="37" y="44"/>
                    <a:pt x="37" y="43"/>
                  </a:cubicBezTo>
                  <a:cubicBezTo>
                    <a:pt x="37" y="43"/>
                    <a:pt x="37" y="42"/>
                    <a:pt x="37" y="42"/>
                  </a:cubicBezTo>
                  <a:cubicBezTo>
                    <a:pt x="39" y="38"/>
                    <a:pt x="39" y="34"/>
                    <a:pt x="39" y="30"/>
                  </a:cubicBezTo>
                  <a:cubicBezTo>
                    <a:pt x="40" y="29"/>
                    <a:pt x="39" y="28"/>
                    <a:pt x="39" y="27"/>
                  </a:cubicBezTo>
                  <a:cubicBezTo>
                    <a:pt x="39" y="26"/>
                    <a:pt x="39" y="25"/>
                    <a:pt x="39" y="25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44" name="Freeform 438"/>
            <p:cNvSpPr>
              <a:spLocks/>
            </p:cNvSpPr>
            <p:nvPr/>
          </p:nvSpPr>
          <p:spPr bwMode="auto">
            <a:xfrm>
              <a:off x="390525" y="2520950"/>
              <a:ext cx="149225" cy="266700"/>
            </a:xfrm>
            <a:custGeom>
              <a:avLst/>
              <a:gdLst>
                <a:gd name="T0" fmla="*/ 15 w 40"/>
                <a:gd name="T1" fmla="*/ 44 h 71"/>
                <a:gd name="T2" fmla="*/ 24 w 40"/>
                <a:gd name="T3" fmla="*/ 36 h 71"/>
                <a:gd name="T4" fmla="*/ 33 w 40"/>
                <a:gd name="T5" fmla="*/ 29 h 71"/>
                <a:gd name="T6" fmla="*/ 38 w 40"/>
                <a:gd name="T7" fmla="*/ 19 h 71"/>
                <a:gd name="T8" fmla="*/ 36 w 40"/>
                <a:gd name="T9" fmla="*/ 7 h 71"/>
                <a:gd name="T10" fmla="*/ 27 w 40"/>
                <a:gd name="T11" fmla="*/ 1 h 71"/>
                <a:gd name="T12" fmla="*/ 14 w 40"/>
                <a:gd name="T13" fmla="*/ 3 h 71"/>
                <a:gd name="T14" fmla="*/ 9 w 40"/>
                <a:gd name="T15" fmla="*/ 11 h 71"/>
                <a:gd name="T16" fmla="*/ 10 w 40"/>
                <a:gd name="T17" fmla="*/ 16 h 71"/>
                <a:gd name="T18" fmla="*/ 14 w 40"/>
                <a:gd name="T19" fmla="*/ 17 h 71"/>
                <a:gd name="T20" fmla="*/ 16 w 40"/>
                <a:gd name="T21" fmla="*/ 14 h 71"/>
                <a:gd name="T22" fmla="*/ 16 w 40"/>
                <a:gd name="T23" fmla="*/ 14 h 71"/>
                <a:gd name="T24" fmla="*/ 19 w 40"/>
                <a:gd name="T25" fmla="*/ 9 h 71"/>
                <a:gd name="T26" fmla="*/ 27 w 40"/>
                <a:gd name="T27" fmla="*/ 9 h 71"/>
                <a:gd name="T28" fmla="*/ 29 w 40"/>
                <a:gd name="T29" fmla="*/ 15 h 71"/>
                <a:gd name="T30" fmla="*/ 24 w 40"/>
                <a:gd name="T31" fmla="*/ 25 h 71"/>
                <a:gd name="T32" fmla="*/ 18 w 40"/>
                <a:gd name="T33" fmla="*/ 29 h 71"/>
                <a:gd name="T34" fmla="*/ 18 w 40"/>
                <a:gd name="T35" fmla="*/ 30 h 71"/>
                <a:gd name="T36" fmla="*/ 8 w 40"/>
                <a:gd name="T37" fmla="*/ 38 h 71"/>
                <a:gd name="T38" fmla="*/ 2 w 40"/>
                <a:gd name="T39" fmla="*/ 49 h 71"/>
                <a:gd name="T40" fmla="*/ 4 w 40"/>
                <a:gd name="T41" fmla="*/ 63 h 71"/>
                <a:gd name="T42" fmla="*/ 20 w 40"/>
                <a:gd name="T43" fmla="*/ 71 h 71"/>
                <a:gd name="T44" fmla="*/ 20 w 40"/>
                <a:gd name="T45" fmla="*/ 71 h 71"/>
                <a:gd name="T46" fmla="*/ 20 w 40"/>
                <a:gd name="T47" fmla="*/ 71 h 71"/>
                <a:gd name="T48" fmla="*/ 30 w 40"/>
                <a:gd name="T49" fmla="*/ 69 h 71"/>
                <a:gd name="T50" fmla="*/ 38 w 40"/>
                <a:gd name="T51" fmla="*/ 51 h 71"/>
                <a:gd name="T52" fmla="*/ 33 w 40"/>
                <a:gd name="T53" fmla="*/ 43 h 71"/>
                <a:gd name="T54" fmla="*/ 23 w 40"/>
                <a:gd name="T55" fmla="*/ 42 h 71"/>
                <a:gd name="T56" fmla="*/ 17 w 40"/>
                <a:gd name="T57" fmla="*/ 46 h 71"/>
                <a:gd name="T58" fmla="*/ 16 w 40"/>
                <a:gd name="T59" fmla="*/ 48 h 71"/>
                <a:gd name="T60" fmla="*/ 18 w 40"/>
                <a:gd name="T61" fmla="*/ 50 h 71"/>
                <a:gd name="T62" fmla="*/ 22 w 40"/>
                <a:gd name="T63" fmla="*/ 51 h 71"/>
                <a:gd name="T64" fmla="*/ 23 w 40"/>
                <a:gd name="T65" fmla="*/ 50 h 71"/>
                <a:gd name="T66" fmla="*/ 24 w 40"/>
                <a:gd name="T67" fmla="*/ 50 h 71"/>
                <a:gd name="T68" fmla="*/ 28 w 40"/>
                <a:gd name="T69" fmla="*/ 50 h 71"/>
                <a:gd name="T70" fmla="*/ 29 w 40"/>
                <a:gd name="T71" fmla="*/ 53 h 71"/>
                <a:gd name="T72" fmla="*/ 27 w 40"/>
                <a:gd name="T73" fmla="*/ 60 h 71"/>
                <a:gd name="T74" fmla="*/ 20 w 40"/>
                <a:gd name="T75" fmla="*/ 62 h 71"/>
                <a:gd name="T76" fmla="*/ 12 w 40"/>
                <a:gd name="T77" fmla="*/ 58 h 71"/>
                <a:gd name="T78" fmla="*/ 11 w 40"/>
                <a:gd name="T79" fmla="*/ 51 h 71"/>
                <a:gd name="T80" fmla="*/ 15 w 40"/>
                <a:gd name="T81" fmla="*/ 44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0" h="71">
                  <a:moveTo>
                    <a:pt x="15" y="44"/>
                  </a:moveTo>
                  <a:cubicBezTo>
                    <a:pt x="17" y="40"/>
                    <a:pt x="21" y="38"/>
                    <a:pt x="24" y="36"/>
                  </a:cubicBezTo>
                  <a:cubicBezTo>
                    <a:pt x="26" y="34"/>
                    <a:pt x="30" y="32"/>
                    <a:pt x="33" y="29"/>
                  </a:cubicBezTo>
                  <a:cubicBezTo>
                    <a:pt x="36" y="26"/>
                    <a:pt x="37" y="23"/>
                    <a:pt x="38" y="19"/>
                  </a:cubicBezTo>
                  <a:cubicBezTo>
                    <a:pt x="39" y="15"/>
                    <a:pt x="39" y="11"/>
                    <a:pt x="36" y="7"/>
                  </a:cubicBezTo>
                  <a:cubicBezTo>
                    <a:pt x="34" y="3"/>
                    <a:pt x="31" y="1"/>
                    <a:pt x="27" y="1"/>
                  </a:cubicBezTo>
                  <a:cubicBezTo>
                    <a:pt x="22" y="0"/>
                    <a:pt x="18" y="1"/>
                    <a:pt x="14" y="3"/>
                  </a:cubicBezTo>
                  <a:cubicBezTo>
                    <a:pt x="11" y="5"/>
                    <a:pt x="9" y="8"/>
                    <a:pt x="9" y="11"/>
                  </a:cubicBezTo>
                  <a:cubicBezTo>
                    <a:pt x="9" y="13"/>
                    <a:pt x="9" y="14"/>
                    <a:pt x="10" y="16"/>
                  </a:cubicBezTo>
                  <a:cubicBezTo>
                    <a:pt x="11" y="17"/>
                    <a:pt x="12" y="18"/>
                    <a:pt x="14" y="17"/>
                  </a:cubicBezTo>
                  <a:cubicBezTo>
                    <a:pt x="15" y="17"/>
                    <a:pt x="16" y="16"/>
                    <a:pt x="16" y="14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6" y="12"/>
                    <a:pt x="17" y="10"/>
                    <a:pt x="19" y="9"/>
                  </a:cubicBezTo>
                  <a:cubicBezTo>
                    <a:pt x="21" y="8"/>
                    <a:pt x="24" y="7"/>
                    <a:pt x="27" y="9"/>
                  </a:cubicBezTo>
                  <a:cubicBezTo>
                    <a:pt x="28" y="10"/>
                    <a:pt x="29" y="12"/>
                    <a:pt x="29" y="15"/>
                  </a:cubicBezTo>
                  <a:cubicBezTo>
                    <a:pt x="30" y="19"/>
                    <a:pt x="28" y="22"/>
                    <a:pt x="24" y="25"/>
                  </a:cubicBezTo>
                  <a:cubicBezTo>
                    <a:pt x="23" y="27"/>
                    <a:pt x="20" y="28"/>
                    <a:pt x="18" y="29"/>
                  </a:cubicBezTo>
                  <a:cubicBezTo>
                    <a:pt x="18" y="30"/>
                    <a:pt x="18" y="30"/>
                    <a:pt x="18" y="30"/>
                  </a:cubicBezTo>
                  <a:cubicBezTo>
                    <a:pt x="14" y="33"/>
                    <a:pt x="11" y="35"/>
                    <a:pt x="8" y="38"/>
                  </a:cubicBezTo>
                  <a:cubicBezTo>
                    <a:pt x="5" y="41"/>
                    <a:pt x="3" y="45"/>
                    <a:pt x="2" y="49"/>
                  </a:cubicBezTo>
                  <a:cubicBezTo>
                    <a:pt x="0" y="54"/>
                    <a:pt x="1" y="59"/>
                    <a:pt x="4" y="63"/>
                  </a:cubicBezTo>
                  <a:cubicBezTo>
                    <a:pt x="8" y="68"/>
                    <a:pt x="14" y="71"/>
                    <a:pt x="20" y="71"/>
                  </a:cubicBezTo>
                  <a:cubicBezTo>
                    <a:pt x="20" y="71"/>
                    <a:pt x="20" y="71"/>
                    <a:pt x="20" y="71"/>
                  </a:cubicBezTo>
                  <a:cubicBezTo>
                    <a:pt x="20" y="71"/>
                    <a:pt x="20" y="71"/>
                    <a:pt x="20" y="71"/>
                  </a:cubicBezTo>
                  <a:cubicBezTo>
                    <a:pt x="25" y="71"/>
                    <a:pt x="27" y="70"/>
                    <a:pt x="30" y="69"/>
                  </a:cubicBezTo>
                  <a:cubicBezTo>
                    <a:pt x="36" y="65"/>
                    <a:pt x="40" y="58"/>
                    <a:pt x="38" y="51"/>
                  </a:cubicBezTo>
                  <a:cubicBezTo>
                    <a:pt x="38" y="48"/>
                    <a:pt x="35" y="45"/>
                    <a:pt x="33" y="43"/>
                  </a:cubicBezTo>
                  <a:cubicBezTo>
                    <a:pt x="30" y="42"/>
                    <a:pt x="26" y="41"/>
                    <a:pt x="23" y="42"/>
                  </a:cubicBezTo>
                  <a:cubicBezTo>
                    <a:pt x="21" y="42"/>
                    <a:pt x="19" y="44"/>
                    <a:pt x="17" y="46"/>
                  </a:cubicBezTo>
                  <a:cubicBezTo>
                    <a:pt x="17" y="46"/>
                    <a:pt x="16" y="47"/>
                    <a:pt x="16" y="48"/>
                  </a:cubicBezTo>
                  <a:cubicBezTo>
                    <a:pt x="17" y="49"/>
                    <a:pt x="17" y="50"/>
                    <a:pt x="18" y="50"/>
                  </a:cubicBezTo>
                  <a:cubicBezTo>
                    <a:pt x="19" y="51"/>
                    <a:pt x="21" y="52"/>
                    <a:pt x="22" y="51"/>
                  </a:cubicBezTo>
                  <a:cubicBezTo>
                    <a:pt x="22" y="51"/>
                    <a:pt x="23" y="51"/>
                    <a:pt x="23" y="50"/>
                  </a:cubicBezTo>
                  <a:cubicBezTo>
                    <a:pt x="24" y="50"/>
                    <a:pt x="24" y="50"/>
                    <a:pt x="24" y="50"/>
                  </a:cubicBezTo>
                  <a:cubicBezTo>
                    <a:pt x="25" y="49"/>
                    <a:pt x="27" y="49"/>
                    <a:pt x="28" y="50"/>
                  </a:cubicBezTo>
                  <a:cubicBezTo>
                    <a:pt x="29" y="50"/>
                    <a:pt x="29" y="52"/>
                    <a:pt x="29" y="53"/>
                  </a:cubicBezTo>
                  <a:cubicBezTo>
                    <a:pt x="30" y="56"/>
                    <a:pt x="29" y="58"/>
                    <a:pt x="27" y="60"/>
                  </a:cubicBezTo>
                  <a:cubicBezTo>
                    <a:pt x="25" y="62"/>
                    <a:pt x="23" y="62"/>
                    <a:pt x="20" y="62"/>
                  </a:cubicBezTo>
                  <a:cubicBezTo>
                    <a:pt x="17" y="62"/>
                    <a:pt x="14" y="61"/>
                    <a:pt x="12" y="58"/>
                  </a:cubicBezTo>
                  <a:cubicBezTo>
                    <a:pt x="11" y="56"/>
                    <a:pt x="10" y="53"/>
                    <a:pt x="11" y="51"/>
                  </a:cubicBezTo>
                  <a:cubicBezTo>
                    <a:pt x="12" y="48"/>
                    <a:pt x="13" y="46"/>
                    <a:pt x="15" y="44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45" name="Freeform 439"/>
            <p:cNvSpPr>
              <a:spLocks/>
            </p:cNvSpPr>
            <p:nvPr/>
          </p:nvSpPr>
          <p:spPr bwMode="auto">
            <a:xfrm>
              <a:off x="1611313" y="2516188"/>
              <a:ext cx="146050" cy="271463"/>
            </a:xfrm>
            <a:custGeom>
              <a:avLst/>
              <a:gdLst>
                <a:gd name="T0" fmla="*/ 36 w 39"/>
                <a:gd name="T1" fmla="*/ 64 h 72"/>
                <a:gd name="T2" fmla="*/ 39 w 39"/>
                <a:gd name="T3" fmla="*/ 55 h 72"/>
                <a:gd name="T4" fmla="*/ 35 w 39"/>
                <a:gd name="T5" fmla="*/ 43 h 72"/>
                <a:gd name="T6" fmla="*/ 27 w 39"/>
                <a:gd name="T7" fmla="*/ 34 h 72"/>
                <a:gd name="T8" fmla="*/ 21 w 39"/>
                <a:gd name="T9" fmla="*/ 30 h 72"/>
                <a:gd name="T10" fmla="*/ 16 w 39"/>
                <a:gd name="T11" fmla="*/ 26 h 72"/>
                <a:gd name="T12" fmla="*/ 11 w 39"/>
                <a:gd name="T13" fmla="*/ 20 h 72"/>
                <a:gd name="T14" fmla="*/ 12 w 39"/>
                <a:gd name="T15" fmla="*/ 11 h 72"/>
                <a:gd name="T16" fmla="*/ 18 w 39"/>
                <a:gd name="T17" fmla="*/ 9 h 72"/>
                <a:gd name="T18" fmla="*/ 24 w 39"/>
                <a:gd name="T19" fmla="*/ 15 h 72"/>
                <a:gd name="T20" fmla="*/ 24 w 39"/>
                <a:gd name="T21" fmla="*/ 16 h 72"/>
                <a:gd name="T22" fmla="*/ 26 w 39"/>
                <a:gd name="T23" fmla="*/ 18 h 72"/>
                <a:gd name="T24" fmla="*/ 29 w 39"/>
                <a:gd name="T25" fmla="*/ 18 h 72"/>
                <a:gd name="T26" fmla="*/ 31 w 39"/>
                <a:gd name="T27" fmla="*/ 15 h 72"/>
                <a:gd name="T28" fmla="*/ 29 w 39"/>
                <a:gd name="T29" fmla="*/ 7 h 72"/>
                <a:gd name="T30" fmla="*/ 10 w 39"/>
                <a:gd name="T31" fmla="*/ 2 h 72"/>
                <a:gd name="T32" fmla="*/ 1 w 39"/>
                <a:gd name="T33" fmla="*/ 19 h 72"/>
                <a:gd name="T34" fmla="*/ 9 w 39"/>
                <a:gd name="T35" fmla="*/ 32 h 72"/>
                <a:gd name="T36" fmla="*/ 15 w 39"/>
                <a:gd name="T37" fmla="*/ 37 h 72"/>
                <a:gd name="T38" fmla="*/ 20 w 39"/>
                <a:gd name="T39" fmla="*/ 40 h 72"/>
                <a:gd name="T40" fmla="*/ 29 w 39"/>
                <a:gd name="T41" fmla="*/ 52 h 72"/>
                <a:gd name="T42" fmla="*/ 29 w 39"/>
                <a:gd name="T43" fmla="*/ 55 h 72"/>
                <a:gd name="T44" fmla="*/ 20 w 39"/>
                <a:gd name="T45" fmla="*/ 63 h 72"/>
                <a:gd name="T46" fmla="*/ 15 w 39"/>
                <a:gd name="T47" fmla="*/ 63 h 72"/>
                <a:gd name="T48" fmla="*/ 10 w 39"/>
                <a:gd name="T49" fmla="*/ 54 h 72"/>
                <a:gd name="T50" fmla="*/ 12 w 39"/>
                <a:gd name="T51" fmla="*/ 51 h 72"/>
                <a:gd name="T52" fmla="*/ 16 w 39"/>
                <a:gd name="T53" fmla="*/ 51 h 72"/>
                <a:gd name="T54" fmla="*/ 18 w 39"/>
                <a:gd name="T55" fmla="*/ 52 h 72"/>
                <a:gd name="T56" fmla="*/ 23 w 39"/>
                <a:gd name="T57" fmla="*/ 50 h 72"/>
                <a:gd name="T58" fmla="*/ 22 w 39"/>
                <a:gd name="T59" fmla="*/ 46 h 72"/>
                <a:gd name="T60" fmla="*/ 8 w 39"/>
                <a:gd name="T61" fmla="*/ 44 h 72"/>
                <a:gd name="T62" fmla="*/ 1 w 39"/>
                <a:gd name="T63" fmla="*/ 58 h 72"/>
                <a:gd name="T64" fmla="*/ 18 w 39"/>
                <a:gd name="T65" fmla="*/ 72 h 72"/>
                <a:gd name="T66" fmla="*/ 19 w 39"/>
                <a:gd name="T67" fmla="*/ 72 h 72"/>
                <a:gd name="T68" fmla="*/ 19 w 39"/>
                <a:gd name="T69" fmla="*/ 72 h 72"/>
                <a:gd name="T70" fmla="*/ 36 w 39"/>
                <a:gd name="T71" fmla="*/ 64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9" h="72">
                  <a:moveTo>
                    <a:pt x="36" y="64"/>
                  </a:moveTo>
                  <a:cubicBezTo>
                    <a:pt x="38" y="61"/>
                    <a:pt x="39" y="58"/>
                    <a:pt x="39" y="55"/>
                  </a:cubicBezTo>
                  <a:cubicBezTo>
                    <a:pt x="39" y="51"/>
                    <a:pt x="38" y="47"/>
                    <a:pt x="35" y="43"/>
                  </a:cubicBezTo>
                  <a:cubicBezTo>
                    <a:pt x="33" y="40"/>
                    <a:pt x="30" y="37"/>
                    <a:pt x="27" y="34"/>
                  </a:cubicBezTo>
                  <a:cubicBezTo>
                    <a:pt x="25" y="33"/>
                    <a:pt x="23" y="31"/>
                    <a:pt x="21" y="30"/>
                  </a:cubicBezTo>
                  <a:cubicBezTo>
                    <a:pt x="19" y="29"/>
                    <a:pt x="17" y="28"/>
                    <a:pt x="16" y="26"/>
                  </a:cubicBezTo>
                  <a:cubicBezTo>
                    <a:pt x="13" y="25"/>
                    <a:pt x="12" y="22"/>
                    <a:pt x="11" y="20"/>
                  </a:cubicBezTo>
                  <a:cubicBezTo>
                    <a:pt x="10" y="16"/>
                    <a:pt x="10" y="14"/>
                    <a:pt x="12" y="11"/>
                  </a:cubicBezTo>
                  <a:cubicBezTo>
                    <a:pt x="13" y="9"/>
                    <a:pt x="16" y="8"/>
                    <a:pt x="18" y="9"/>
                  </a:cubicBezTo>
                  <a:cubicBezTo>
                    <a:pt x="22" y="10"/>
                    <a:pt x="24" y="11"/>
                    <a:pt x="24" y="15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5" y="17"/>
                    <a:pt x="25" y="18"/>
                    <a:pt x="26" y="18"/>
                  </a:cubicBezTo>
                  <a:cubicBezTo>
                    <a:pt x="27" y="19"/>
                    <a:pt x="28" y="18"/>
                    <a:pt x="29" y="18"/>
                  </a:cubicBezTo>
                  <a:cubicBezTo>
                    <a:pt x="30" y="17"/>
                    <a:pt x="31" y="16"/>
                    <a:pt x="31" y="15"/>
                  </a:cubicBezTo>
                  <a:cubicBezTo>
                    <a:pt x="31" y="13"/>
                    <a:pt x="31" y="10"/>
                    <a:pt x="29" y="7"/>
                  </a:cubicBezTo>
                  <a:cubicBezTo>
                    <a:pt x="25" y="1"/>
                    <a:pt x="16" y="0"/>
                    <a:pt x="10" y="2"/>
                  </a:cubicBezTo>
                  <a:cubicBezTo>
                    <a:pt x="4" y="5"/>
                    <a:pt x="0" y="12"/>
                    <a:pt x="1" y="19"/>
                  </a:cubicBezTo>
                  <a:cubicBezTo>
                    <a:pt x="2" y="24"/>
                    <a:pt x="5" y="29"/>
                    <a:pt x="9" y="32"/>
                  </a:cubicBezTo>
                  <a:cubicBezTo>
                    <a:pt x="11" y="34"/>
                    <a:pt x="13" y="35"/>
                    <a:pt x="15" y="37"/>
                  </a:cubicBezTo>
                  <a:cubicBezTo>
                    <a:pt x="17" y="38"/>
                    <a:pt x="18" y="39"/>
                    <a:pt x="20" y="40"/>
                  </a:cubicBezTo>
                  <a:cubicBezTo>
                    <a:pt x="25" y="44"/>
                    <a:pt x="28" y="47"/>
                    <a:pt x="29" y="52"/>
                  </a:cubicBezTo>
                  <a:cubicBezTo>
                    <a:pt x="29" y="53"/>
                    <a:pt x="29" y="54"/>
                    <a:pt x="29" y="55"/>
                  </a:cubicBezTo>
                  <a:cubicBezTo>
                    <a:pt x="29" y="59"/>
                    <a:pt x="25" y="63"/>
                    <a:pt x="20" y="63"/>
                  </a:cubicBezTo>
                  <a:cubicBezTo>
                    <a:pt x="18" y="63"/>
                    <a:pt x="17" y="64"/>
                    <a:pt x="15" y="63"/>
                  </a:cubicBezTo>
                  <a:cubicBezTo>
                    <a:pt x="12" y="61"/>
                    <a:pt x="10" y="57"/>
                    <a:pt x="10" y="54"/>
                  </a:cubicBezTo>
                  <a:cubicBezTo>
                    <a:pt x="11" y="52"/>
                    <a:pt x="11" y="51"/>
                    <a:pt x="12" y="51"/>
                  </a:cubicBezTo>
                  <a:cubicBezTo>
                    <a:pt x="13" y="50"/>
                    <a:pt x="15" y="50"/>
                    <a:pt x="16" y="51"/>
                  </a:cubicBezTo>
                  <a:cubicBezTo>
                    <a:pt x="16" y="51"/>
                    <a:pt x="17" y="52"/>
                    <a:pt x="18" y="52"/>
                  </a:cubicBezTo>
                  <a:cubicBezTo>
                    <a:pt x="20" y="53"/>
                    <a:pt x="22" y="52"/>
                    <a:pt x="23" y="50"/>
                  </a:cubicBezTo>
                  <a:cubicBezTo>
                    <a:pt x="24" y="49"/>
                    <a:pt x="23" y="47"/>
                    <a:pt x="22" y="46"/>
                  </a:cubicBezTo>
                  <a:cubicBezTo>
                    <a:pt x="18" y="42"/>
                    <a:pt x="13" y="42"/>
                    <a:pt x="8" y="44"/>
                  </a:cubicBezTo>
                  <a:cubicBezTo>
                    <a:pt x="3" y="46"/>
                    <a:pt x="0" y="52"/>
                    <a:pt x="1" y="58"/>
                  </a:cubicBezTo>
                  <a:cubicBezTo>
                    <a:pt x="3" y="66"/>
                    <a:pt x="10" y="72"/>
                    <a:pt x="18" y="72"/>
                  </a:cubicBezTo>
                  <a:cubicBezTo>
                    <a:pt x="19" y="72"/>
                    <a:pt x="19" y="72"/>
                    <a:pt x="19" y="72"/>
                  </a:cubicBezTo>
                  <a:cubicBezTo>
                    <a:pt x="19" y="72"/>
                    <a:pt x="19" y="72"/>
                    <a:pt x="19" y="72"/>
                  </a:cubicBezTo>
                  <a:cubicBezTo>
                    <a:pt x="26" y="72"/>
                    <a:pt x="31" y="69"/>
                    <a:pt x="36" y="64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46" name="Freeform 440"/>
            <p:cNvSpPr>
              <a:spLocks/>
            </p:cNvSpPr>
            <p:nvPr/>
          </p:nvSpPr>
          <p:spPr bwMode="auto">
            <a:xfrm>
              <a:off x="1055688" y="3743325"/>
              <a:ext cx="33337" cy="369888"/>
            </a:xfrm>
            <a:custGeom>
              <a:avLst/>
              <a:gdLst>
                <a:gd name="T0" fmla="*/ 8 w 9"/>
                <a:gd name="T1" fmla="*/ 4 h 98"/>
                <a:gd name="T2" fmla="*/ 8 w 9"/>
                <a:gd name="T3" fmla="*/ 2 h 98"/>
                <a:gd name="T4" fmla="*/ 5 w 9"/>
                <a:gd name="T5" fmla="*/ 0 h 98"/>
                <a:gd name="T6" fmla="*/ 2 w 9"/>
                <a:gd name="T7" fmla="*/ 2 h 98"/>
                <a:gd name="T8" fmla="*/ 2 w 9"/>
                <a:gd name="T9" fmla="*/ 4 h 98"/>
                <a:gd name="T10" fmla="*/ 1 w 9"/>
                <a:gd name="T11" fmla="*/ 14 h 98"/>
                <a:gd name="T12" fmla="*/ 1 w 9"/>
                <a:gd name="T13" fmla="*/ 22 h 98"/>
                <a:gd name="T14" fmla="*/ 1 w 9"/>
                <a:gd name="T15" fmla="*/ 31 h 98"/>
                <a:gd name="T16" fmla="*/ 0 w 9"/>
                <a:gd name="T17" fmla="*/ 40 h 98"/>
                <a:gd name="T18" fmla="*/ 0 w 9"/>
                <a:gd name="T19" fmla="*/ 53 h 98"/>
                <a:gd name="T20" fmla="*/ 0 w 9"/>
                <a:gd name="T21" fmla="*/ 61 h 98"/>
                <a:gd name="T22" fmla="*/ 0 w 9"/>
                <a:gd name="T23" fmla="*/ 91 h 98"/>
                <a:gd name="T24" fmla="*/ 0 w 9"/>
                <a:gd name="T25" fmla="*/ 95 h 98"/>
                <a:gd name="T26" fmla="*/ 4 w 9"/>
                <a:gd name="T27" fmla="*/ 98 h 98"/>
                <a:gd name="T28" fmla="*/ 4 w 9"/>
                <a:gd name="T29" fmla="*/ 98 h 98"/>
                <a:gd name="T30" fmla="*/ 8 w 9"/>
                <a:gd name="T31" fmla="*/ 95 h 98"/>
                <a:gd name="T32" fmla="*/ 9 w 9"/>
                <a:gd name="T33" fmla="*/ 91 h 98"/>
                <a:gd name="T34" fmla="*/ 9 w 9"/>
                <a:gd name="T35" fmla="*/ 53 h 98"/>
                <a:gd name="T36" fmla="*/ 9 w 9"/>
                <a:gd name="T37" fmla="*/ 53 h 98"/>
                <a:gd name="T38" fmla="*/ 9 w 9"/>
                <a:gd name="T39" fmla="*/ 25 h 98"/>
                <a:gd name="T40" fmla="*/ 8 w 9"/>
                <a:gd name="T41" fmla="*/ 5 h 98"/>
                <a:gd name="T42" fmla="*/ 8 w 9"/>
                <a:gd name="T43" fmla="*/ 4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9" h="98">
                  <a:moveTo>
                    <a:pt x="8" y="4"/>
                  </a:moveTo>
                  <a:cubicBezTo>
                    <a:pt x="8" y="4"/>
                    <a:pt x="8" y="3"/>
                    <a:pt x="8" y="2"/>
                  </a:cubicBezTo>
                  <a:cubicBezTo>
                    <a:pt x="7" y="0"/>
                    <a:pt x="6" y="0"/>
                    <a:pt x="5" y="0"/>
                  </a:cubicBezTo>
                  <a:cubicBezTo>
                    <a:pt x="3" y="0"/>
                    <a:pt x="2" y="1"/>
                    <a:pt x="2" y="2"/>
                  </a:cubicBezTo>
                  <a:cubicBezTo>
                    <a:pt x="2" y="3"/>
                    <a:pt x="2" y="4"/>
                    <a:pt x="2" y="4"/>
                  </a:cubicBezTo>
                  <a:cubicBezTo>
                    <a:pt x="2" y="8"/>
                    <a:pt x="1" y="11"/>
                    <a:pt x="1" y="14"/>
                  </a:cubicBezTo>
                  <a:cubicBezTo>
                    <a:pt x="1" y="17"/>
                    <a:pt x="1" y="19"/>
                    <a:pt x="1" y="22"/>
                  </a:cubicBezTo>
                  <a:cubicBezTo>
                    <a:pt x="1" y="25"/>
                    <a:pt x="1" y="28"/>
                    <a:pt x="1" y="31"/>
                  </a:cubicBezTo>
                  <a:cubicBezTo>
                    <a:pt x="0" y="34"/>
                    <a:pt x="0" y="37"/>
                    <a:pt x="0" y="40"/>
                  </a:cubicBezTo>
                  <a:cubicBezTo>
                    <a:pt x="0" y="44"/>
                    <a:pt x="0" y="49"/>
                    <a:pt x="0" y="53"/>
                  </a:cubicBezTo>
                  <a:cubicBezTo>
                    <a:pt x="0" y="61"/>
                    <a:pt x="0" y="61"/>
                    <a:pt x="0" y="61"/>
                  </a:cubicBezTo>
                  <a:cubicBezTo>
                    <a:pt x="0" y="71"/>
                    <a:pt x="0" y="81"/>
                    <a:pt x="0" y="91"/>
                  </a:cubicBezTo>
                  <a:cubicBezTo>
                    <a:pt x="0" y="93"/>
                    <a:pt x="0" y="94"/>
                    <a:pt x="0" y="95"/>
                  </a:cubicBezTo>
                  <a:cubicBezTo>
                    <a:pt x="1" y="98"/>
                    <a:pt x="3" y="98"/>
                    <a:pt x="4" y="98"/>
                  </a:cubicBezTo>
                  <a:cubicBezTo>
                    <a:pt x="4" y="98"/>
                    <a:pt x="4" y="98"/>
                    <a:pt x="4" y="98"/>
                  </a:cubicBezTo>
                  <a:cubicBezTo>
                    <a:pt x="6" y="98"/>
                    <a:pt x="8" y="97"/>
                    <a:pt x="8" y="95"/>
                  </a:cubicBezTo>
                  <a:cubicBezTo>
                    <a:pt x="9" y="94"/>
                    <a:pt x="9" y="93"/>
                    <a:pt x="9" y="91"/>
                  </a:cubicBezTo>
                  <a:cubicBezTo>
                    <a:pt x="9" y="53"/>
                    <a:pt x="9" y="53"/>
                    <a:pt x="9" y="53"/>
                  </a:cubicBezTo>
                  <a:cubicBezTo>
                    <a:pt x="9" y="53"/>
                    <a:pt x="9" y="53"/>
                    <a:pt x="9" y="53"/>
                  </a:cubicBezTo>
                  <a:cubicBezTo>
                    <a:pt x="9" y="25"/>
                    <a:pt x="9" y="25"/>
                    <a:pt x="9" y="25"/>
                  </a:cubicBezTo>
                  <a:cubicBezTo>
                    <a:pt x="9" y="18"/>
                    <a:pt x="9" y="11"/>
                    <a:pt x="8" y="5"/>
                  </a:cubicBezTo>
                  <a:lnTo>
                    <a:pt x="8" y="4"/>
                  </a:ln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47" name="Freeform 441"/>
            <p:cNvSpPr>
              <a:spLocks/>
            </p:cNvSpPr>
            <p:nvPr/>
          </p:nvSpPr>
          <p:spPr bwMode="auto">
            <a:xfrm>
              <a:off x="1058863" y="1974850"/>
              <a:ext cx="33337" cy="165100"/>
            </a:xfrm>
            <a:custGeom>
              <a:avLst/>
              <a:gdLst>
                <a:gd name="T0" fmla="*/ 0 w 9"/>
                <a:gd name="T1" fmla="*/ 40 h 44"/>
                <a:gd name="T2" fmla="*/ 4 w 9"/>
                <a:gd name="T3" fmla="*/ 44 h 44"/>
                <a:gd name="T4" fmla="*/ 5 w 9"/>
                <a:gd name="T5" fmla="*/ 44 h 44"/>
                <a:gd name="T6" fmla="*/ 9 w 9"/>
                <a:gd name="T7" fmla="*/ 40 h 44"/>
                <a:gd name="T8" fmla="*/ 9 w 9"/>
                <a:gd name="T9" fmla="*/ 38 h 44"/>
                <a:gd name="T10" fmla="*/ 9 w 9"/>
                <a:gd name="T11" fmla="*/ 5 h 44"/>
                <a:gd name="T12" fmla="*/ 9 w 9"/>
                <a:gd name="T13" fmla="*/ 3 h 44"/>
                <a:gd name="T14" fmla="*/ 4 w 9"/>
                <a:gd name="T15" fmla="*/ 0 h 44"/>
                <a:gd name="T16" fmla="*/ 4 w 9"/>
                <a:gd name="T17" fmla="*/ 0 h 44"/>
                <a:gd name="T18" fmla="*/ 0 w 9"/>
                <a:gd name="T19" fmla="*/ 3 h 44"/>
                <a:gd name="T20" fmla="*/ 0 w 9"/>
                <a:gd name="T21" fmla="*/ 6 h 44"/>
                <a:gd name="T22" fmla="*/ 0 w 9"/>
                <a:gd name="T23" fmla="*/ 6 h 44"/>
                <a:gd name="T24" fmla="*/ 0 w 9"/>
                <a:gd name="T25" fmla="*/ 17 h 44"/>
                <a:gd name="T26" fmla="*/ 0 w 9"/>
                <a:gd name="T27" fmla="*/ 26 h 44"/>
                <a:gd name="T28" fmla="*/ 0 w 9"/>
                <a:gd name="T29" fmla="*/ 37 h 44"/>
                <a:gd name="T30" fmla="*/ 0 w 9"/>
                <a:gd name="T31" fmla="*/ 4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" h="44">
                  <a:moveTo>
                    <a:pt x="0" y="40"/>
                  </a:moveTo>
                  <a:cubicBezTo>
                    <a:pt x="1" y="42"/>
                    <a:pt x="3" y="44"/>
                    <a:pt x="4" y="44"/>
                  </a:cubicBezTo>
                  <a:cubicBezTo>
                    <a:pt x="5" y="44"/>
                    <a:pt x="5" y="44"/>
                    <a:pt x="5" y="44"/>
                  </a:cubicBezTo>
                  <a:cubicBezTo>
                    <a:pt x="7" y="43"/>
                    <a:pt x="8" y="42"/>
                    <a:pt x="9" y="40"/>
                  </a:cubicBezTo>
                  <a:cubicBezTo>
                    <a:pt x="9" y="39"/>
                    <a:pt x="9" y="39"/>
                    <a:pt x="9" y="38"/>
                  </a:cubicBezTo>
                  <a:cubicBezTo>
                    <a:pt x="9" y="27"/>
                    <a:pt x="9" y="16"/>
                    <a:pt x="9" y="5"/>
                  </a:cubicBezTo>
                  <a:cubicBezTo>
                    <a:pt x="9" y="5"/>
                    <a:pt x="9" y="4"/>
                    <a:pt x="9" y="3"/>
                  </a:cubicBezTo>
                  <a:cubicBezTo>
                    <a:pt x="8" y="1"/>
                    <a:pt x="7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0" y="5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10"/>
                    <a:pt x="0" y="14"/>
                    <a:pt x="0" y="17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30"/>
                    <a:pt x="0" y="33"/>
                    <a:pt x="0" y="37"/>
                  </a:cubicBezTo>
                  <a:cubicBezTo>
                    <a:pt x="0" y="38"/>
                    <a:pt x="0" y="39"/>
                    <a:pt x="0" y="40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48" name="Freeform 442"/>
            <p:cNvSpPr>
              <a:spLocks/>
            </p:cNvSpPr>
            <p:nvPr/>
          </p:nvSpPr>
          <p:spPr bwMode="auto">
            <a:xfrm>
              <a:off x="1168400" y="2043113"/>
              <a:ext cx="123825" cy="93663"/>
            </a:xfrm>
            <a:custGeom>
              <a:avLst/>
              <a:gdLst>
                <a:gd name="T0" fmla="*/ 4 w 33"/>
                <a:gd name="T1" fmla="*/ 25 h 25"/>
                <a:gd name="T2" fmla="*/ 6 w 33"/>
                <a:gd name="T3" fmla="*/ 24 h 25"/>
                <a:gd name="T4" fmla="*/ 8 w 33"/>
                <a:gd name="T5" fmla="*/ 23 h 25"/>
                <a:gd name="T6" fmla="*/ 11 w 33"/>
                <a:gd name="T7" fmla="*/ 21 h 25"/>
                <a:gd name="T8" fmla="*/ 29 w 33"/>
                <a:gd name="T9" fmla="*/ 9 h 25"/>
                <a:gd name="T10" fmla="*/ 31 w 33"/>
                <a:gd name="T11" fmla="*/ 7 h 25"/>
                <a:gd name="T12" fmla="*/ 32 w 33"/>
                <a:gd name="T13" fmla="*/ 6 h 25"/>
                <a:gd name="T14" fmla="*/ 33 w 33"/>
                <a:gd name="T15" fmla="*/ 4 h 25"/>
                <a:gd name="T16" fmla="*/ 31 w 33"/>
                <a:gd name="T17" fmla="*/ 1 h 25"/>
                <a:gd name="T18" fmla="*/ 28 w 33"/>
                <a:gd name="T19" fmla="*/ 1 h 25"/>
                <a:gd name="T20" fmla="*/ 28 w 33"/>
                <a:gd name="T21" fmla="*/ 1 h 25"/>
                <a:gd name="T22" fmla="*/ 25 w 33"/>
                <a:gd name="T23" fmla="*/ 2 h 25"/>
                <a:gd name="T24" fmla="*/ 4 w 33"/>
                <a:gd name="T25" fmla="*/ 16 h 25"/>
                <a:gd name="T26" fmla="*/ 1 w 33"/>
                <a:gd name="T27" fmla="*/ 18 h 25"/>
                <a:gd name="T28" fmla="*/ 1 w 33"/>
                <a:gd name="T29" fmla="*/ 23 h 25"/>
                <a:gd name="T30" fmla="*/ 4 w 33"/>
                <a:gd name="T31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3" h="25">
                  <a:moveTo>
                    <a:pt x="4" y="25"/>
                  </a:moveTo>
                  <a:cubicBezTo>
                    <a:pt x="5" y="25"/>
                    <a:pt x="5" y="24"/>
                    <a:pt x="6" y="24"/>
                  </a:cubicBezTo>
                  <a:cubicBezTo>
                    <a:pt x="7" y="24"/>
                    <a:pt x="7" y="23"/>
                    <a:pt x="8" y="23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7" y="17"/>
                    <a:pt x="23" y="13"/>
                    <a:pt x="29" y="9"/>
                  </a:cubicBezTo>
                  <a:cubicBezTo>
                    <a:pt x="30" y="9"/>
                    <a:pt x="31" y="8"/>
                    <a:pt x="31" y="7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3" y="6"/>
                    <a:pt x="33" y="5"/>
                    <a:pt x="33" y="4"/>
                  </a:cubicBezTo>
                  <a:cubicBezTo>
                    <a:pt x="33" y="2"/>
                    <a:pt x="32" y="1"/>
                    <a:pt x="31" y="1"/>
                  </a:cubicBezTo>
                  <a:cubicBezTo>
                    <a:pt x="30" y="0"/>
                    <a:pt x="29" y="0"/>
                    <a:pt x="28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7" y="1"/>
                    <a:pt x="26" y="2"/>
                    <a:pt x="25" y="2"/>
                  </a:cubicBezTo>
                  <a:cubicBezTo>
                    <a:pt x="18" y="7"/>
                    <a:pt x="11" y="11"/>
                    <a:pt x="4" y="16"/>
                  </a:cubicBezTo>
                  <a:cubicBezTo>
                    <a:pt x="3" y="16"/>
                    <a:pt x="2" y="17"/>
                    <a:pt x="1" y="18"/>
                  </a:cubicBezTo>
                  <a:cubicBezTo>
                    <a:pt x="0" y="20"/>
                    <a:pt x="0" y="21"/>
                    <a:pt x="1" y="23"/>
                  </a:cubicBezTo>
                  <a:cubicBezTo>
                    <a:pt x="2" y="24"/>
                    <a:pt x="3" y="25"/>
                    <a:pt x="4" y="25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49" name="Freeform 443"/>
            <p:cNvSpPr>
              <a:spLocks/>
            </p:cNvSpPr>
            <p:nvPr/>
          </p:nvSpPr>
          <p:spPr bwMode="auto">
            <a:xfrm>
              <a:off x="855663" y="2043113"/>
              <a:ext cx="128587" cy="93663"/>
            </a:xfrm>
            <a:custGeom>
              <a:avLst/>
              <a:gdLst>
                <a:gd name="T0" fmla="*/ 30 w 34"/>
                <a:gd name="T1" fmla="*/ 16 h 25"/>
                <a:gd name="T2" fmla="*/ 16 w 34"/>
                <a:gd name="T3" fmla="*/ 7 h 25"/>
                <a:gd name="T4" fmla="*/ 10 w 34"/>
                <a:gd name="T5" fmla="*/ 3 h 25"/>
                <a:gd name="T6" fmla="*/ 8 w 34"/>
                <a:gd name="T7" fmla="*/ 2 h 25"/>
                <a:gd name="T8" fmla="*/ 4 w 34"/>
                <a:gd name="T9" fmla="*/ 0 h 25"/>
                <a:gd name="T10" fmla="*/ 1 w 34"/>
                <a:gd name="T11" fmla="*/ 2 h 25"/>
                <a:gd name="T12" fmla="*/ 0 w 34"/>
                <a:gd name="T13" fmla="*/ 5 h 25"/>
                <a:gd name="T14" fmla="*/ 2 w 34"/>
                <a:gd name="T15" fmla="*/ 7 h 25"/>
                <a:gd name="T16" fmla="*/ 3 w 34"/>
                <a:gd name="T17" fmla="*/ 8 h 25"/>
                <a:gd name="T18" fmla="*/ 6 w 34"/>
                <a:gd name="T19" fmla="*/ 10 h 25"/>
                <a:gd name="T20" fmla="*/ 25 w 34"/>
                <a:gd name="T21" fmla="*/ 23 h 25"/>
                <a:gd name="T22" fmla="*/ 28 w 34"/>
                <a:gd name="T23" fmla="*/ 24 h 25"/>
                <a:gd name="T24" fmla="*/ 30 w 34"/>
                <a:gd name="T25" fmla="*/ 25 h 25"/>
                <a:gd name="T26" fmla="*/ 32 w 34"/>
                <a:gd name="T27" fmla="*/ 24 h 25"/>
                <a:gd name="T28" fmla="*/ 34 w 34"/>
                <a:gd name="T29" fmla="*/ 21 h 25"/>
                <a:gd name="T30" fmla="*/ 33 w 34"/>
                <a:gd name="T31" fmla="*/ 18 h 25"/>
                <a:gd name="T32" fmla="*/ 30 w 34"/>
                <a:gd name="T33" fmla="*/ 16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4" h="25">
                  <a:moveTo>
                    <a:pt x="30" y="16"/>
                  </a:moveTo>
                  <a:cubicBezTo>
                    <a:pt x="25" y="13"/>
                    <a:pt x="20" y="10"/>
                    <a:pt x="16" y="7"/>
                  </a:cubicBezTo>
                  <a:cubicBezTo>
                    <a:pt x="14" y="5"/>
                    <a:pt x="12" y="4"/>
                    <a:pt x="10" y="3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7" y="1"/>
                    <a:pt x="6" y="0"/>
                    <a:pt x="4" y="0"/>
                  </a:cubicBezTo>
                  <a:cubicBezTo>
                    <a:pt x="3" y="0"/>
                    <a:pt x="2" y="1"/>
                    <a:pt x="1" y="2"/>
                  </a:cubicBezTo>
                  <a:cubicBezTo>
                    <a:pt x="1" y="2"/>
                    <a:pt x="0" y="3"/>
                    <a:pt x="0" y="5"/>
                  </a:cubicBezTo>
                  <a:cubicBezTo>
                    <a:pt x="1" y="6"/>
                    <a:pt x="1" y="7"/>
                    <a:pt x="2" y="7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9"/>
                    <a:pt x="5" y="9"/>
                    <a:pt x="6" y="10"/>
                  </a:cubicBezTo>
                  <a:cubicBezTo>
                    <a:pt x="12" y="14"/>
                    <a:pt x="19" y="18"/>
                    <a:pt x="25" y="23"/>
                  </a:cubicBezTo>
                  <a:cubicBezTo>
                    <a:pt x="26" y="23"/>
                    <a:pt x="27" y="24"/>
                    <a:pt x="28" y="24"/>
                  </a:cubicBezTo>
                  <a:cubicBezTo>
                    <a:pt x="29" y="24"/>
                    <a:pt x="29" y="25"/>
                    <a:pt x="30" y="25"/>
                  </a:cubicBezTo>
                  <a:cubicBezTo>
                    <a:pt x="30" y="25"/>
                    <a:pt x="31" y="24"/>
                    <a:pt x="32" y="24"/>
                  </a:cubicBezTo>
                  <a:cubicBezTo>
                    <a:pt x="33" y="23"/>
                    <a:pt x="34" y="22"/>
                    <a:pt x="34" y="21"/>
                  </a:cubicBezTo>
                  <a:cubicBezTo>
                    <a:pt x="34" y="20"/>
                    <a:pt x="33" y="19"/>
                    <a:pt x="33" y="18"/>
                  </a:cubicBezTo>
                  <a:cubicBezTo>
                    <a:pt x="32" y="17"/>
                    <a:pt x="31" y="17"/>
                    <a:pt x="30" y="16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50" name="Freeform 444"/>
            <p:cNvSpPr>
              <a:spLocks/>
            </p:cNvSpPr>
            <p:nvPr/>
          </p:nvSpPr>
          <p:spPr bwMode="auto">
            <a:xfrm>
              <a:off x="1058863" y="3397250"/>
              <a:ext cx="33337" cy="139700"/>
            </a:xfrm>
            <a:custGeom>
              <a:avLst/>
              <a:gdLst>
                <a:gd name="T0" fmla="*/ 8 w 9"/>
                <a:gd name="T1" fmla="*/ 3 h 37"/>
                <a:gd name="T2" fmla="*/ 5 w 9"/>
                <a:gd name="T3" fmla="*/ 0 h 37"/>
                <a:gd name="T4" fmla="*/ 1 w 9"/>
                <a:gd name="T5" fmla="*/ 3 h 37"/>
                <a:gd name="T6" fmla="*/ 0 w 9"/>
                <a:gd name="T7" fmla="*/ 8 h 37"/>
                <a:gd name="T8" fmla="*/ 0 w 9"/>
                <a:gd name="T9" fmla="*/ 16 h 37"/>
                <a:gd name="T10" fmla="*/ 0 w 9"/>
                <a:gd name="T11" fmla="*/ 18 h 37"/>
                <a:gd name="T12" fmla="*/ 0 w 9"/>
                <a:gd name="T13" fmla="*/ 18 h 37"/>
                <a:gd name="T14" fmla="*/ 0 w 9"/>
                <a:gd name="T15" fmla="*/ 32 h 37"/>
                <a:gd name="T16" fmla="*/ 1 w 9"/>
                <a:gd name="T17" fmla="*/ 35 h 37"/>
                <a:gd name="T18" fmla="*/ 4 w 9"/>
                <a:gd name="T19" fmla="*/ 37 h 37"/>
                <a:gd name="T20" fmla="*/ 5 w 9"/>
                <a:gd name="T21" fmla="*/ 37 h 37"/>
                <a:gd name="T22" fmla="*/ 9 w 9"/>
                <a:gd name="T23" fmla="*/ 34 h 37"/>
                <a:gd name="T24" fmla="*/ 9 w 9"/>
                <a:gd name="T25" fmla="*/ 32 h 37"/>
                <a:gd name="T26" fmla="*/ 9 w 9"/>
                <a:gd name="T27" fmla="*/ 27 h 37"/>
                <a:gd name="T28" fmla="*/ 9 w 9"/>
                <a:gd name="T29" fmla="*/ 8 h 37"/>
                <a:gd name="T30" fmla="*/ 8 w 9"/>
                <a:gd name="T31" fmla="*/ 3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" h="37">
                  <a:moveTo>
                    <a:pt x="8" y="3"/>
                  </a:moveTo>
                  <a:cubicBezTo>
                    <a:pt x="8" y="1"/>
                    <a:pt x="6" y="0"/>
                    <a:pt x="5" y="0"/>
                  </a:cubicBezTo>
                  <a:cubicBezTo>
                    <a:pt x="3" y="0"/>
                    <a:pt x="2" y="1"/>
                    <a:pt x="1" y="3"/>
                  </a:cubicBezTo>
                  <a:cubicBezTo>
                    <a:pt x="0" y="4"/>
                    <a:pt x="0" y="6"/>
                    <a:pt x="0" y="8"/>
                  </a:cubicBezTo>
                  <a:cubicBezTo>
                    <a:pt x="0" y="10"/>
                    <a:pt x="0" y="13"/>
                    <a:pt x="0" y="16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0" y="33"/>
                    <a:pt x="0" y="34"/>
                    <a:pt x="1" y="35"/>
                  </a:cubicBezTo>
                  <a:cubicBezTo>
                    <a:pt x="1" y="36"/>
                    <a:pt x="3" y="37"/>
                    <a:pt x="4" y="37"/>
                  </a:cubicBezTo>
                  <a:cubicBezTo>
                    <a:pt x="5" y="37"/>
                    <a:pt x="5" y="37"/>
                    <a:pt x="5" y="37"/>
                  </a:cubicBezTo>
                  <a:cubicBezTo>
                    <a:pt x="6" y="37"/>
                    <a:pt x="8" y="36"/>
                    <a:pt x="9" y="34"/>
                  </a:cubicBezTo>
                  <a:cubicBezTo>
                    <a:pt x="9" y="33"/>
                    <a:pt x="9" y="33"/>
                    <a:pt x="9" y="32"/>
                  </a:cubicBezTo>
                  <a:cubicBezTo>
                    <a:pt x="9" y="27"/>
                    <a:pt x="9" y="27"/>
                    <a:pt x="9" y="27"/>
                  </a:cubicBezTo>
                  <a:cubicBezTo>
                    <a:pt x="9" y="20"/>
                    <a:pt x="9" y="14"/>
                    <a:pt x="9" y="8"/>
                  </a:cubicBezTo>
                  <a:cubicBezTo>
                    <a:pt x="9" y="6"/>
                    <a:pt x="8" y="5"/>
                    <a:pt x="8" y="3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51" name="Freeform 445"/>
            <p:cNvSpPr>
              <a:spLocks/>
            </p:cNvSpPr>
            <p:nvPr/>
          </p:nvSpPr>
          <p:spPr bwMode="auto">
            <a:xfrm>
              <a:off x="858838" y="3371850"/>
              <a:ext cx="101600" cy="82550"/>
            </a:xfrm>
            <a:custGeom>
              <a:avLst/>
              <a:gdLst>
                <a:gd name="T0" fmla="*/ 24 w 27"/>
                <a:gd name="T1" fmla="*/ 1 h 22"/>
                <a:gd name="T2" fmla="*/ 20 w 27"/>
                <a:gd name="T3" fmla="*/ 1 h 22"/>
                <a:gd name="T4" fmla="*/ 19 w 27"/>
                <a:gd name="T5" fmla="*/ 3 h 22"/>
                <a:gd name="T6" fmla="*/ 15 w 27"/>
                <a:gd name="T7" fmla="*/ 5 h 22"/>
                <a:gd name="T8" fmla="*/ 5 w 27"/>
                <a:gd name="T9" fmla="*/ 13 h 22"/>
                <a:gd name="T10" fmla="*/ 1 w 27"/>
                <a:gd name="T11" fmla="*/ 17 h 22"/>
                <a:gd name="T12" fmla="*/ 1 w 27"/>
                <a:gd name="T13" fmla="*/ 21 h 22"/>
                <a:gd name="T14" fmla="*/ 4 w 27"/>
                <a:gd name="T15" fmla="*/ 22 h 22"/>
                <a:gd name="T16" fmla="*/ 4 w 27"/>
                <a:gd name="T17" fmla="*/ 22 h 22"/>
                <a:gd name="T18" fmla="*/ 7 w 27"/>
                <a:gd name="T19" fmla="*/ 21 h 22"/>
                <a:gd name="T20" fmla="*/ 9 w 27"/>
                <a:gd name="T21" fmla="*/ 20 h 22"/>
                <a:gd name="T22" fmla="*/ 23 w 27"/>
                <a:gd name="T23" fmla="*/ 9 h 22"/>
                <a:gd name="T24" fmla="*/ 25 w 27"/>
                <a:gd name="T25" fmla="*/ 7 h 22"/>
                <a:gd name="T26" fmla="*/ 27 w 27"/>
                <a:gd name="T27" fmla="*/ 5 h 22"/>
                <a:gd name="T28" fmla="*/ 27 w 27"/>
                <a:gd name="T29" fmla="*/ 4 h 22"/>
                <a:gd name="T30" fmla="*/ 27 w 27"/>
                <a:gd name="T31" fmla="*/ 4 h 22"/>
                <a:gd name="T32" fmla="*/ 24 w 27"/>
                <a:gd name="T33" fmla="*/ 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" h="22">
                  <a:moveTo>
                    <a:pt x="24" y="1"/>
                  </a:moveTo>
                  <a:cubicBezTo>
                    <a:pt x="23" y="0"/>
                    <a:pt x="22" y="0"/>
                    <a:pt x="20" y="1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7" y="4"/>
                    <a:pt x="16" y="4"/>
                    <a:pt x="15" y="5"/>
                  </a:cubicBezTo>
                  <a:cubicBezTo>
                    <a:pt x="12" y="8"/>
                    <a:pt x="8" y="11"/>
                    <a:pt x="5" y="13"/>
                  </a:cubicBezTo>
                  <a:cubicBezTo>
                    <a:pt x="3" y="14"/>
                    <a:pt x="2" y="15"/>
                    <a:pt x="1" y="17"/>
                  </a:cubicBezTo>
                  <a:cubicBezTo>
                    <a:pt x="0" y="18"/>
                    <a:pt x="0" y="19"/>
                    <a:pt x="1" y="21"/>
                  </a:cubicBezTo>
                  <a:cubicBezTo>
                    <a:pt x="1" y="22"/>
                    <a:pt x="2" y="22"/>
                    <a:pt x="4" y="22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5" y="22"/>
                    <a:pt x="6" y="22"/>
                    <a:pt x="7" y="21"/>
                  </a:cubicBezTo>
                  <a:cubicBezTo>
                    <a:pt x="7" y="21"/>
                    <a:pt x="8" y="21"/>
                    <a:pt x="9" y="20"/>
                  </a:cubicBezTo>
                  <a:cubicBezTo>
                    <a:pt x="14" y="16"/>
                    <a:pt x="18" y="13"/>
                    <a:pt x="23" y="9"/>
                  </a:cubicBezTo>
                  <a:cubicBezTo>
                    <a:pt x="24" y="9"/>
                    <a:pt x="25" y="8"/>
                    <a:pt x="25" y="7"/>
                  </a:cubicBezTo>
                  <a:cubicBezTo>
                    <a:pt x="26" y="7"/>
                    <a:pt x="27" y="6"/>
                    <a:pt x="27" y="5"/>
                  </a:cubicBezTo>
                  <a:cubicBezTo>
                    <a:pt x="27" y="4"/>
                    <a:pt x="27" y="4"/>
                    <a:pt x="27" y="4"/>
                  </a:cubicBezTo>
                  <a:cubicBezTo>
                    <a:pt x="27" y="4"/>
                    <a:pt x="27" y="4"/>
                    <a:pt x="27" y="4"/>
                  </a:cubicBezTo>
                  <a:cubicBezTo>
                    <a:pt x="27" y="3"/>
                    <a:pt x="26" y="2"/>
                    <a:pt x="24" y="1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52" name="Freeform 446"/>
            <p:cNvSpPr>
              <a:spLocks/>
            </p:cNvSpPr>
            <p:nvPr/>
          </p:nvSpPr>
          <p:spPr bwMode="auto">
            <a:xfrm>
              <a:off x="1185863" y="3371850"/>
              <a:ext cx="101600" cy="82550"/>
            </a:xfrm>
            <a:custGeom>
              <a:avLst/>
              <a:gdLst>
                <a:gd name="T0" fmla="*/ 7 w 27"/>
                <a:gd name="T1" fmla="*/ 11 h 22"/>
                <a:gd name="T2" fmla="*/ 8 w 27"/>
                <a:gd name="T3" fmla="*/ 12 h 22"/>
                <a:gd name="T4" fmla="*/ 19 w 27"/>
                <a:gd name="T5" fmla="*/ 20 h 22"/>
                <a:gd name="T6" fmla="*/ 23 w 27"/>
                <a:gd name="T7" fmla="*/ 22 h 22"/>
                <a:gd name="T8" fmla="*/ 24 w 27"/>
                <a:gd name="T9" fmla="*/ 22 h 22"/>
                <a:gd name="T10" fmla="*/ 26 w 27"/>
                <a:gd name="T11" fmla="*/ 21 h 22"/>
                <a:gd name="T12" fmla="*/ 27 w 27"/>
                <a:gd name="T13" fmla="*/ 19 h 22"/>
                <a:gd name="T14" fmla="*/ 27 w 27"/>
                <a:gd name="T15" fmla="*/ 19 h 22"/>
                <a:gd name="T16" fmla="*/ 26 w 27"/>
                <a:gd name="T17" fmla="*/ 16 h 22"/>
                <a:gd name="T18" fmla="*/ 26 w 27"/>
                <a:gd name="T19" fmla="*/ 16 h 22"/>
                <a:gd name="T20" fmla="*/ 23 w 27"/>
                <a:gd name="T21" fmla="*/ 13 h 22"/>
                <a:gd name="T22" fmla="*/ 9 w 27"/>
                <a:gd name="T23" fmla="*/ 3 h 22"/>
                <a:gd name="T24" fmla="*/ 7 w 27"/>
                <a:gd name="T25" fmla="*/ 1 h 22"/>
                <a:gd name="T26" fmla="*/ 2 w 27"/>
                <a:gd name="T27" fmla="*/ 2 h 22"/>
                <a:gd name="T28" fmla="*/ 3 w 27"/>
                <a:gd name="T29" fmla="*/ 8 h 22"/>
                <a:gd name="T30" fmla="*/ 7 w 27"/>
                <a:gd name="T31" fmla="*/ 1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7" h="22">
                  <a:moveTo>
                    <a:pt x="7" y="11"/>
                  </a:moveTo>
                  <a:cubicBezTo>
                    <a:pt x="8" y="12"/>
                    <a:pt x="8" y="12"/>
                    <a:pt x="8" y="12"/>
                  </a:cubicBezTo>
                  <a:cubicBezTo>
                    <a:pt x="12" y="15"/>
                    <a:pt x="16" y="18"/>
                    <a:pt x="19" y="20"/>
                  </a:cubicBezTo>
                  <a:cubicBezTo>
                    <a:pt x="20" y="21"/>
                    <a:pt x="22" y="22"/>
                    <a:pt x="23" y="22"/>
                  </a:cubicBezTo>
                  <a:cubicBezTo>
                    <a:pt x="24" y="22"/>
                    <a:pt x="24" y="22"/>
                    <a:pt x="24" y="22"/>
                  </a:cubicBezTo>
                  <a:cubicBezTo>
                    <a:pt x="25" y="22"/>
                    <a:pt x="25" y="22"/>
                    <a:pt x="26" y="21"/>
                  </a:cubicBezTo>
                  <a:cubicBezTo>
                    <a:pt x="27" y="21"/>
                    <a:pt x="27" y="20"/>
                    <a:pt x="27" y="19"/>
                  </a:cubicBezTo>
                  <a:cubicBezTo>
                    <a:pt x="27" y="19"/>
                    <a:pt x="27" y="19"/>
                    <a:pt x="27" y="19"/>
                  </a:cubicBezTo>
                  <a:cubicBezTo>
                    <a:pt x="27" y="18"/>
                    <a:pt x="27" y="17"/>
                    <a:pt x="26" y="16"/>
                  </a:cubicBezTo>
                  <a:cubicBezTo>
                    <a:pt x="26" y="16"/>
                    <a:pt x="26" y="16"/>
                    <a:pt x="26" y="16"/>
                  </a:cubicBezTo>
                  <a:cubicBezTo>
                    <a:pt x="25" y="15"/>
                    <a:pt x="24" y="14"/>
                    <a:pt x="23" y="13"/>
                  </a:cubicBezTo>
                  <a:cubicBezTo>
                    <a:pt x="18" y="10"/>
                    <a:pt x="14" y="6"/>
                    <a:pt x="9" y="3"/>
                  </a:cubicBezTo>
                  <a:cubicBezTo>
                    <a:pt x="8" y="2"/>
                    <a:pt x="7" y="1"/>
                    <a:pt x="7" y="1"/>
                  </a:cubicBezTo>
                  <a:cubicBezTo>
                    <a:pt x="5" y="0"/>
                    <a:pt x="3" y="1"/>
                    <a:pt x="2" y="2"/>
                  </a:cubicBezTo>
                  <a:cubicBezTo>
                    <a:pt x="0" y="4"/>
                    <a:pt x="1" y="6"/>
                    <a:pt x="3" y="8"/>
                  </a:cubicBezTo>
                  <a:cubicBezTo>
                    <a:pt x="4" y="9"/>
                    <a:pt x="6" y="10"/>
                    <a:pt x="7" y="11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  <p:grpSp>
        <p:nvGrpSpPr>
          <p:cNvPr id="458" name="组合 457"/>
          <p:cNvGrpSpPr/>
          <p:nvPr/>
        </p:nvGrpSpPr>
        <p:grpSpPr>
          <a:xfrm>
            <a:off x="11060536" y="101786"/>
            <a:ext cx="768311" cy="1392355"/>
            <a:chOff x="349250" y="1917700"/>
            <a:chExt cx="1454150" cy="2635251"/>
          </a:xfrm>
        </p:grpSpPr>
        <p:sp>
          <p:nvSpPr>
            <p:cNvPr id="459" name="Freeform 372"/>
            <p:cNvSpPr>
              <a:spLocks/>
            </p:cNvSpPr>
            <p:nvPr/>
          </p:nvSpPr>
          <p:spPr bwMode="auto">
            <a:xfrm>
              <a:off x="630238" y="2378075"/>
              <a:ext cx="890587" cy="722313"/>
            </a:xfrm>
            <a:custGeom>
              <a:avLst/>
              <a:gdLst>
                <a:gd name="T0" fmla="*/ 235 w 237"/>
                <a:gd name="T1" fmla="*/ 95 h 192"/>
                <a:gd name="T2" fmla="*/ 221 w 237"/>
                <a:gd name="T3" fmla="*/ 148 h 192"/>
                <a:gd name="T4" fmla="*/ 196 w 237"/>
                <a:gd name="T5" fmla="*/ 190 h 192"/>
                <a:gd name="T6" fmla="*/ 193 w 237"/>
                <a:gd name="T7" fmla="*/ 191 h 192"/>
                <a:gd name="T8" fmla="*/ 154 w 237"/>
                <a:gd name="T9" fmla="*/ 181 h 192"/>
                <a:gd name="T10" fmla="*/ 136 w 237"/>
                <a:gd name="T11" fmla="*/ 179 h 192"/>
                <a:gd name="T12" fmla="*/ 109 w 237"/>
                <a:gd name="T13" fmla="*/ 178 h 192"/>
                <a:gd name="T14" fmla="*/ 69 w 237"/>
                <a:gd name="T15" fmla="*/ 183 h 192"/>
                <a:gd name="T16" fmla="*/ 45 w 237"/>
                <a:gd name="T17" fmla="*/ 191 h 192"/>
                <a:gd name="T18" fmla="*/ 41 w 237"/>
                <a:gd name="T19" fmla="*/ 189 h 192"/>
                <a:gd name="T20" fmla="*/ 24 w 237"/>
                <a:gd name="T21" fmla="*/ 164 h 192"/>
                <a:gd name="T22" fmla="*/ 10 w 237"/>
                <a:gd name="T23" fmla="*/ 133 h 192"/>
                <a:gd name="T24" fmla="*/ 1 w 237"/>
                <a:gd name="T25" fmla="*/ 89 h 192"/>
                <a:gd name="T26" fmla="*/ 7 w 237"/>
                <a:gd name="T27" fmla="*/ 34 h 192"/>
                <a:gd name="T28" fmla="*/ 22 w 237"/>
                <a:gd name="T29" fmla="*/ 2 h 192"/>
                <a:gd name="T30" fmla="*/ 26 w 237"/>
                <a:gd name="T31" fmla="*/ 1 h 192"/>
                <a:gd name="T32" fmla="*/ 96 w 237"/>
                <a:gd name="T33" fmla="*/ 21 h 192"/>
                <a:gd name="T34" fmla="*/ 127 w 237"/>
                <a:gd name="T35" fmla="*/ 22 h 192"/>
                <a:gd name="T36" fmla="*/ 195 w 237"/>
                <a:gd name="T37" fmla="*/ 7 h 192"/>
                <a:gd name="T38" fmla="*/ 210 w 237"/>
                <a:gd name="T39" fmla="*/ 1 h 192"/>
                <a:gd name="T40" fmla="*/ 210 w 237"/>
                <a:gd name="T41" fmla="*/ 1 h 192"/>
                <a:gd name="T42" fmla="*/ 214 w 237"/>
                <a:gd name="T43" fmla="*/ 2 h 192"/>
                <a:gd name="T44" fmla="*/ 223 w 237"/>
                <a:gd name="T45" fmla="*/ 17 h 192"/>
                <a:gd name="T46" fmla="*/ 233 w 237"/>
                <a:gd name="T47" fmla="*/ 47 h 192"/>
                <a:gd name="T48" fmla="*/ 236 w 237"/>
                <a:gd name="T49" fmla="*/ 68 h 192"/>
                <a:gd name="T50" fmla="*/ 235 w 237"/>
                <a:gd name="T51" fmla="*/ 95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37" h="192">
                  <a:moveTo>
                    <a:pt x="235" y="95"/>
                  </a:moveTo>
                  <a:cubicBezTo>
                    <a:pt x="233" y="113"/>
                    <a:pt x="228" y="131"/>
                    <a:pt x="221" y="148"/>
                  </a:cubicBezTo>
                  <a:cubicBezTo>
                    <a:pt x="214" y="164"/>
                    <a:pt x="206" y="177"/>
                    <a:pt x="196" y="190"/>
                  </a:cubicBezTo>
                  <a:cubicBezTo>
                    <a:pt x="195" y="191"/>
                    <a:pt x="194" y="191"/>
                    <a:pt x="193" y="191"/>
                  </a:cubicBezTo>
                  <a:cubicBezTo>
                    <a:pt x="188" y="190"/>
                    <a:pt x="178" y="185"/>
                    <a:pt x="154" y="181"/>
                  </a:cubicBezTo>
                  <a:cubicBezTo>
                    <a:pt x="148" y="180"/>
                    <a:pt x="142" y="179"/>
                    <a:pt x="136" y="179"/>
                  </a:cubicBezTo>
                  <a:cubicBezTo>
                    <a:pt x="127" y="178"/>
                    <a:pt x="118" y="178"/>
                    <a:pt x="109" y="178"/>
                  </a:cubicBezTo>
                  <a:cubicBezTo>
                    <a:pt x="96" y="178"/>
                    <a:pt x="82" y="180"/>
                    <a:pt x="69" y="183"/>
                  </a:cubicBezTo>
                  <a:cubicBezTo>
                    <a:pt x="56" y="187"/>
                    <a:pt x="51" y="188"/>
                    <a:pt x="45" y="191"/>
                  </a:cubicBezTo>
                  <a:cubicBezTo>
                    <a:pt x="43" y="191"/>
                    <a:pt x="42" y="192"/>
                    <a:pt x="41" y="189"/>
                  </a:cubicBezTo>
                  <a:cubicBezTo>
                    <a:pt x="35" y="181"/>
                    <a:pt x="29" y="173"/>
                    <a:pt x="24" y="164"/>
                  </a:cubicBezTo>
                  <a:cubicBezTo>
                    <a:pt x="19" y="154"/>
                    <a:pt x="14" y="143"/>
                    <a:pt x="10" y="133"/>
                  </a:cubicBezTo>
                  <a:cubicBezTo>
                    <a:pt x="4" y="115"/>
                    <a:pt x="3" y="105"/>
                    <a:pt x="1" y="89"/>
                  </a:cubicBezTo>
                  <a:cubicBezTo>
                    <a:pt x="0" y="75"/>
                    <a:pt x="1" y="54"/>
                    <a:pt x="7" y="34"/>
                  </a:cubicBezTo>
                  <a:cubicBezTo>
                    <a:pt x="12" y="19"/>
                    <a:pt x="20" y="6"/>
                    <a:pt x="22" y="2"/>
                  </a:cubicBezTo>
                  <a:cubicBezTo>
                    <a:pt x="24" y="0"/>
                    <a:pt x="24" y="0"/>
                    <a:pt x="26" y="1"/>
                  </a:cubicBezTo>
                  <a:cubicBezTo>
                    <a:pt x="50" y="11"/>
                    <a:pt x="75" y="18"/>
                    <a:pt x="96" y="21"/>
                  </a:cubicBezTo>
                  <a:cubicBezTo>
                    <a:pt x="106" y="22"/>
                    <a:pt x="117" y="23"/>
                    <a:pt x="127" y="22"/>
                  </a:cubicBezTo>
                  <a:cubicBezTo>
                    <a:pt x="150" y="20"/>
                    <a:pt x="173" y="15"/>
                    <a:pt x="195" y="7"/>
                  </a:cubicBezTo>
                  <a:cubicBezTo>
                    <a:pt x="200" y="5"/>
                    <a:pt x="205" y="3"/>
                    <a:pt x="210" y="1"/>
                  </a:cubicBezTo>
                  <a:cubicBezTo>
                    <a:pt x="210" y="1"/>
                    <a:pt x="210" y="1"/>
                    <a:pt x="210" y="1"/>
                  </a:cubicBezTo>
                  <a:cubicBezTo>
                    <a:pt x="213" y="0"/>
                    <a:pt x="213" y="0"/>
                    <a:pt x="214" y="2"/>
                  </a:cubicBezTo>
                  <a:cubicBezTo>
                    <a:pt x="217" y="6"/>
                    <a:pt x="220" y="11"/>
                    <a:pt x="223" y="17"/>
                  </a:cubicBezTo>
                  <a:cubicBezTo>
                    <a:pt x="227" y="26"/>
                    <a:pt x="231" y="37"/>
                    <a:pt x="233" y="47"/>
                  </a:cubicBezTo>
                  <a:cubicBezTo>
                    <a:pt x="234" y="54"/>
                    <a:pt x="236" y="61"/>
                    <a:pt x="236" y="68"/>
                  </a:cubicBezTo>
                  <a:cubicBezTo>
                    <a:pt x="236" y="74"/>
                    <a:pt x="237" y="74"/>
                    <a:pt x="235" y="95"/>
                  </a:cubicBezTo>
                  <a:close/>
                </a:path>
              </a:pathLst>
            </a:custGeom>
            <a:solidFill>
              <a:srgbClr val="F547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60" name="Freeform 373"/>
            <p:cNvSpPr>
              <a:spLocks noEditPoints="1"/>
            </p:cNvSpPr>
            <p:nvPr/>
          </p:nvSpPr>
          <p:spPr bwMode="auto">
            <a:xfrm>
              <a:off x="889000" y="3676650"/>
              <a:ext cx="373062" cy="876300"/>
            </a:xfrm>
            <a:custGeom>
              <a:avLst/>
              <a:gdLst>
                <a:gd name="T0" fmla="*/ 61 w 99"/>
                <a:gd name="T1" fmla="*/ 159 h 233"/>
                <a:gd name="T2" fmla="*/ 72 w 99"/>
                <a:gd name="T3" fmla="*/ 94 h 233"/>
                <a:gd name="T4" fmla="*/ 79 w 99"/>
                <a:gd name="T5" fmla="*/ 53 h 233"/>
                <a:gd name="T6" fmla="*/ 70 w 99"/>
                <a:gd name="T7" fmla="*/ 18 h 233"/>
                <a:gd name="T8" fmla="*/ 68 w 99"/>
                <a:gd name="T9" fmla="*/ 17 h 233"/>
                <a:gd name="T10" fmla="*/ 68 w 99"/>
                <a:gd name="T11" fmla="*/ 19 h 233"/>
                <a:gd name="T12" fmla="*/ 74 w 99"/>
                <a:gd name="T13" fmla="*/ 57 h 233"/>
                <a:gd name="T14" fmla="*/ 60 w 99"/>
                <a:gd name="T15" fmla="*/ 123 h 233"/>
                <a:gd name="T16" fmla="*/ 56 w 99"/>
                <a:gd name="T17" fmla="*/ 162 h 233"/>
                <a:gd name="T18" fmla="*/ 59 w 99"/>
                <a:gd name="T19" fmla="*/ 195 h 233"/>
                <a:gd name="T20" fmla="*/ 61 w 99"/>
                <a:gd name="T21" fmla="*/ 215 h 233"/>
                <a:gd name="T22" fmla="*/ 50 w 99"/>
                <a:gd name="T23" fmla="*/ 233 h 233"/>
                <a:gd name="T24" fmla="*/ 41 w 99"/>
                <a:gd name="T25" fmla="*/ 227 h 233"/>
                <a:gd name="T26" fmla="*/ 39 w 99"/>
                <a:gd name="T27" fmla="*/ 197 h 233"/>
                <a:gd name="T28" fmla="*/ 43 w 99"/>
                <a:gd name="T29" fmla="*/ 173 h 233"/>
                <a:gd name="T30" fmla="*/ 41 w 99"/>
                <a:gd name="T31" fmla="*/ 137 h 233"/>
                <a:gd name="T32" fmla="*/ 26 w 99"/>
                <a:gd name="T33" fmla="*/ 64 h 233"/>
                <a:gd name="T34" fmla="*/ 29 w 99"/>
                <a:gd name="T35" fmla="*/ 26 h 233"/>
                <a:gd name="T36" fmla="*/ 31 w 99"/>
                <a:gd name="T37" fmla="*/ 17 h 233"/>
                <a:gd name="T38" fmla="*/ 30 w 99"/>
                <a:gd name="T39" fmla="*/ 17 h 233"/>
                <a:gd name="T40" fmla="*/ 21 w 99"/>
                <a:gd name="T41" fmla="*/ 40 h 233"/>
                <a:gd name="T42" fmla="*/ 21 w 99"/>
                <a:gd name="T43" fmla="*/ 68 h 233"/>
                <a:gd name="T44" fmla="*/ 33 w 99"/>
                <a:gd name="T45" fmla="*/ 122 h 233"/>
                <a:gd name="T46" fmla="*/ 37 w 99"/>
                <a:gd name="T47" fmla="*/ 174 h 233"/>
                <a:gd name="T48" fmla="*/ 21 w 99"/>
                <a:gd name="T49" fmla="*/ 217 h 233"/>
                <a:gd name="T50" fmla="*/ 5 w 99"/>
                <a:gd name="T51" fmla="*/ 227 h 233"/>
                <a:gd name="T52" fmla="*/ 1 w 99"/>
                <a:gd name="T53" fmla="*/ 220 h 233"/>
                <a:gd name="T54" fmla="*/ 10 w 99"/>
                <a:gd name="T55" fmla="*/ 190 h 233"/>
                <a:gd name="T56" fmla="*/ 19 w 99"/>
                <a:gd name="T57" fmla="*/ 148 h 233"/>
                <a:gd name="T58" fmla="*/ 18 w 99"/>
                <a:gd name="T59" fmla="*/ 115 h 233"/>
                <a:gd name="T60" fmla="*/ 10 w 99"/>
                <a:gd name="T61" fmla="*/ 77 h 233"/>
                <a:gd name="T62" fmla="*/ 8 w 99"/>
                <a:gd name="T63" fmla="*/ 52 h 233"/>
                <a:gd name="T64" fmla="*/ 27 w 99"/>
                <a:gd name="T65" fmla="*/ 4 h 233"/>
                <a:gd name="T66" fmla="*/ 37 w 99"/>
                <a:gd name="T67" fmla="*/ 2 h 233"/>
                <a:gd name="T68" fmla="*/ 63 w 99"/>
                <a:gd name="T69" fmla="*/ 2 h 233"/>
                <a:gd name="T70" fmla="*/ 76 w 99"/>
                <a:gd name="T71" fmla="*/ 9 h 233"/>
                <a:gd name="T72" fmla="*/ 91 w 99"/>
                <a:gd name="T73" fmla="*/ 44 h 233"/>
                <a:gd name="T74" fmla="*/ 90 w 99"/>
                <a:gd name="T75" fmla="*/ 67 h 233"/>
                <a:gd name="T76" fmla="*/ 80 w 99"/>
                <a:gd name="T77" fmla="*/ 120 h 233"/>
                <a:gd name="T78" fmla="*/ 84 w 99"/>
                <a:gd name="T79" fmla="*/ 172 h 233"/>
                <a:gd name="T80" fmla="*/ 98 w 99"/>
                <a:gd name="T81" fmla="*/ 220 h 233"/>
                <a:gd name="T82" fmla="*/ 78 w 99"/>
                <a:gd name="T83" fmla="*/ 217 h 233"/>
                <a:gd name="T84" fmla="*/ 65 w 99"/>
                <a:gd name="T85" fmla="*/ 193 h 233"/>
                <a:gd name="T86" fmla="*/ 61 w 99"/>
                <a:gd name="T87" fmla="*/ 164 h 233"/>
                <a:gd name="T88" fmla="*/ 51 w 99"/>
                <a:gd name="T89" fmla="*/ 70 h 233"/>
                <a:gd name="T90" fmla="*/ 50 w 99"/>
                <a:gd name="T91" fmla="*/ 23 h 233"/>
                <a:gd name="T92" fmla="*/ 49 w 99"/>
                <a:gd name="T93" fmla="*/ 20 h 233"/>
                <a:gd name="T94" fmla="*/ 48 w 99"/>
                <a:gd name="T95" fmla="*/ 22 h 233"/>
                <a:gd name="T96" fmla="*/ 46 w 99"/>
                <a:gd name="T97" fmla="*/ 48 h 233"/>
                <a:gd name="T98" fmla="*/ 46 w 99"/>
                <a:gd name="T99" fmla="*/ 84 h 233"/>
                <a:gd name="T100" fmla="*/ 46 w 99"/>
                <a:gd name="T101" fmla="*/ 113 h 233"/>
                <a:gd name="T102" fmla="*/ 50 w 99"/>
                <a:gd name="T103" fmla="*/ 113 h 233"/>
                <a:gd name="T104" fmla="*/ 51 w 99"/>
                <a:gd name="T105" fmla="*/ 70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9" h="233">
                  <a:moveTo>
                    <a:pt x="61" y="164"/>
                  </a:moveTo>
                  <a:cubicBezTo>
                    <a:pt x="61" y="163"/>
                    <a:pt x="61" y="161"/>
                    <a:pt x="61" y="159"/>
                  </a:cubicBezTo>
                  <a:cubicBezTo>
                    <a:pt x="61" y="151"/>
                    <a:pt x="62" y="143"/>
                    <a:pt x="64" y="134"/>
                  </a:cubicBezTo>
                  <a:cubicBezTo>
                    <a:pt x="66" y="121"/>
                    <a:pt x="69" y="107"/>
                    <a:pt x="72" y="94"/>
                  </a:cubicBezTo>
                  <a:cubicBezTo>
                    <a:pt x="75" y="84"/>
                    <a:pt x="76" y="75"/>
                    <a:pt x="78" y="65"/>
                  </a:cubicBezTo>
                  <a:cubicBezTo>
                    <a:pt x="78" y="61"/>
                    <a:pt x="79" y="57"/>
                    <a:pt x="79" y="53"/>
                  </a:cubicBezTo>
                  <a:cubicBezTo>
                    <a:pt x="79" y="43"/>
                    <a:pt x="77" y="33"/>
                    <a:pt x="72" y="23"/>
                  </a:cubicBezTo>
                  <a:cubicBezTo>
                    <a:pt x="71" y="21"/>
                    <a:pt x="71" y="20"/>
                    <a:pt x="70" y="18"/>
                  </a:cubicBezTo>
                  <a:cubicBezTo>
                    <a:pt x="70" y="18"/>
                    <a:pt x="69" y="17"/>
                    <a:pt x="69" y="17"/>
                  </a:cubicBezTo>
                  <a:cubicBezTo>
                    <a:pt x="68" y="17"/>
                    <a:pt x="68" y="17"/>
                    <a:pt x="68" y="17"/>
                  </a:cubicBezTo>
                  <a:cubicBezTo>
                    <a:pt x="67" y="17"/>
                    <a:pt x="67" y="17"/>
                    <a:pt x="67" y="17"/>
                  </a:cubicBezTo>
                  <a:cubicBezTo>
                    <a:pt x="67" y="18"/>
                    <a:pt x="68" y="19"/>
                    <a:pt x="68" y="19"/>
                  </a:cubicBezTo>
                  <a:cubicBezTo>
                    <a:pt x="69" y="23"/>
                    <a:pt x="70" y="26"/>
                    <a:pt x="71" y="29"/>
                  </a:cubicBezTo>
                  <a:cubicBezTo>
                    <a:pt x="74" y="38"/>
                    <a:pt x="74" y="48"/>
                    <a:pt x="74" y="57"/>
                  </a:cubicBezTo>
                  <a:cubicBezTo>
                    <a:pt x="72" y="70"/>
                    <a:pt x="69" y="83"/>
                    <a:pt x="66" y="95"/>
                  </a:cubicBezTo>
                  <a:cubicBezTo>
                    <a:pt x="64" y="105"/>
                    <a:pt x="62" y="114"/>
                    <a:pt x="60" y="123"/>
                  </a:cubicBezTo>
                  <a:cubicBezTo>
                    <a:pt x="58" y="130"/>
                    <a:pt x="57" y="138"/>
                    <a:pt x="56" y="145"/>
                  </a:cubicBezTo>
                  <a:cubicBezTo>
                    <a:pt x="56" y="151"/>
                    <a:pt x="56" y="156"/>
                    <a:pt x="56" y="162"/>
                  </a:cubicBezTo>
                  <a:cubicBezTo>
                    <a:pt x="56" y="166"/>
                    <a:pt x="56" y="170"/>
                    <a:pt x="56" y="174"/>
                  </a:cubicBezTo>
                  <a:cubicBezTo>
                    <a:pt x="56" y="181"/>
                    <a:pt x="57" y="188"/>
                    <a:pt x="59" y="195"/>
                  </a:cubicBezTo>
                  <a:cubicBezTo>
                    <a:pt x="60" y="196"/>
                    <a:pt x="60" y="198"/>
                    <a:pt x="60" y="200"/>
                  </a:cubicBezTo>
                  <a:cubicBezTo>
                    <a:pt x="61" y="205"/>
                    <a:pt x="62" y="210"/>
                    <a:pt x="61" y="215"/>
                  </a:cubicBezTo>
                  <a:cubicBezTo>
                    <a:pt x="61" y="219"/>
                    <a:pt x="60" y="223"/>
                    <a:pt x="58" y="227"/>
                  </a:cubicBezTo>
                  <a:cubicBezTo>
                    <a:pt x="57" y="230"/>
                    <a:pt x="54" y="232"/>
                    <a:pt x="50" y="233"/>
                  </a:cubicBezTo>
                  <a:cubicBezTo>
                    <a:pt x="49" y="233"/>
                    <a:pt x="48" y="233"/>
                    <a:pt x="47" y="233"/>
                  </a:cubicBezTo>
                  <a:cubicBezTo>
                    <a:pt x="44" y="232"/>
                    <a:pt x="42" y="230"/>
                    <a:pt x="41" y="227"/>
                  </a:cubicBezTo>
                  <a:cubicBezTo>
                    <a:pt x="39" y="223"/>
                    <a:pt x="37" y="218"/>
                    <a:pt x="37" y="213"/>
                  </a:cubicBezTo>
                  <a:cubicBezTo>
                    <a:pt x="37" y="208"/>
                    <a:pt x="38" y="202"/>
                    <a:pt x="39" y="197"/>
                  </a:cubicBezTo>
                  <a:cubicBezTo>
                    <a:pt x="39" y="196"/>
                    <a:pt x="40" y="194"/>
                    <a:pt x="40" y="193"/>
                  </a:cubicBezTo>
                  <a:cubicBezTo>
                    <a:pt x="42" y="186"/>
                    <a:pt x="43" y="180"/>
                    <a:pt x="43" y="173"/>
                  </a:cubicBezTo>
                  <a:cubicBezTo>
                    <a:pt x="43" y="166"/>
                    <a:pt x="43" y="159"/>
                    <a:pt x="43" y="152"/>
                  </a:cubicBezTo>
                  <a:cubicBezTo>
                    <a:pt x="43" y="147"/>
                    <a:pt x="42" y="142"/>
                    <a:pt x="41" y="137"/>
                  </a:cubicBezTo>
                  <a:cubicBezTo>
                    <a:pt x="39" y="123"/>
                    <a:pt x="36" y="109"/>
                    <a:pt x="32" y="95"/>
                  </a:cubicBezTo>
                  <a:cubicBezTo>
                    <a:pt x="30" y="85"/>
                    <a:pt x="28" y="75"/>
                    <a:pt x="26" y="64"/>
                  </a:cubicBezTo>
                  <a:cubicBezTo>
                    <a:pt x="25" y="57"/>
                    <a:pt x="25" y="50"/>
                    <a:pt x="25" y="43"/>
                  </a:cubicBezTo>
                  <a:cubicBezTo>
                    <a:pt x="26" y="37"/>
                    <a:pt x="27" y="31"/>
                    <a:pt x="29" y="26"/>
                  </a:cubicBezTo>
                  <a:cubicBezTo>
                    <a:pt x="30" y="23"/>
                    <a:pt x="30" y="21"/>
                    <a:pt x="31" y="19"/>
                  </a:cubicBezTo>
                  <a:cubicBezTo>
                    <a:pt x="31" y="18"/>
                    <a:pt x="32" y="18"/>
                    <a:pt x="31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29" y="18"/>
                    <a:pt x="29" y="18"/>
                    <a:pt x="28" y="19"/>
                  </a:cubicBezTo>
                  <a:cubicBezTo>
                    <a:pt x="25" y="26"/>
                    <a:pt x="23" y="32"/>
                    <a:pt x="21" y="40"/>
                  </a:cubicBezTo>
                  <a:cubicBezTo>
                    <a:pt x="20" y="46"/>
                    <a:pt x="20" y="53"/>
                    <a:pt x="21" y="60"/>
                  </a:cubicBezTo>
                  <a:cubicBezTo>
                    <a:pt x="21" y="63"/>
                    <a:pt x="21" y="65"/>
                    <a:pt x="21" y="68"/>
                  </a:cubicBezTo>
                  <a:cubicBezTo>
                    <a:pt x="23" y="76"/>
                    <a:pt x="24" y="83"/>
                    <a:pt x="26" y="91"/>
                  </a:cubicBezTo>
                  <a:cubicBezTo>
                    <a:pt x="28" y="101"/>
                    <a:pt x="31" y="112"/>
                    <a:pt x="33" y="122"/>
                  </a:cubicBezTo>
                  <a:cubicBezTo>
                    <a:pt x="34" y="129"/>
                    <a:pt x="35" y="136"/>
                    <a:pt x="36" y="142"/>
                  </a:cubicBezTo>
                  <a:cubicBezTo>
                    <a:pt x="38" y="153"/>
                    <a:pt x="38" y="163"/>
                    <a:pt x="37" y="174"/>
                  </a:cubicBezTo>
                  <a:cubicBezTo>
                    <a:pt x="37" y="180"/>
                    <a:pt x="36" y="187"/>
                    <a:pt x="34" y="193"/>
                  </a:cubicBezTo>
                  <a:cubicBezTo>
                    <a:pt x="30" y="201"/>
                    <a:pt x="26" y="209"/>
                    <a:pt x="21" y="217"/>
                  </a:cubicBezTo>
                  <a:cubicBezTo>
                    <a:pt x="18" y="221"/>
                    <a:pt x="14" y="224"/>
                    <a:pt x="9" y="226"/>
                  </a:cubicBezTo>
                  <a:cubicBezTo>
                    <a:pt x="8" y="227"/>
                    <a:pt x="6" y="227"/>
                    <a:pt x="5" y="227"/>
                  </a:cubicBezTo>
                  <a:cubicBezTo>
                    <a:pt x="3" y="227"/>
                    <a:pt x="1" y="226"/>
                    <a:pt x="1" y="223"/>
                  </a:cubicBezTo>
                  <a:cubicBezTo>
                    <a:pt x="0" y="222"/>
                    <a:pt x="1" y="221"/>
                    <a:pt x="1" y="220"/>
                  </a:cubicBezTo>
                  <a:cubicBezTo>
                    <a:pt x="2" y="216"/>
                    <a:pt x="3" y="213"/>
                    <a:pt x="4" y="209"/>
                  </a:cubicBezTo>
                  <a:cubicBezTo>
                    <a:pt x="6" y="203"/>
                    <a:pt x="8" y="197"/>
                    <a:pt x="10" y="190"/>
                  </a:cubicBezTo>
                  <a:cubicBezTo>
                    <a:pt x="13" y="181"/>
                    <a:pt x="16" y="172"/>
                    <a:pt x="17" y="162"/>
                  </a:cubicBezTo>
                  <a:cubicBezTo>
                    <a:pt x="18" y="158"/>
                    <a:pt x="18" y="153"/>
                    <a:pt x="19" y="148"/>
                  </a:cubicBezTo>
                  <a:cubicBezTo>
                    <a:pt x="19" y="142"/>
                    <a:pt x="19" y="135"/>
                    <a:pt x="19" y="129"/>
                  </a:cubicBezTo>
                  <a:cubicBezTo>
                    <a:pt x="19" y="124"/>
                    <a:pt x="18" y="119"/>
                    <a:pt x="18" y="115"/>
                  </a:cubicBezTo>
                  <a:cubicBezTo>
                    <a:pt x="17" y="108"/>
                    <a:pt x="15" y="102"/>
                    <a:pt x="14" y="95"/>
                  </a:cubicBezTo>
                  <a:cubicBezTo>
                    <a:pt x="13" y="89"/>
                    <a:pt x="12" y="83"/>
                    <a:pt x="10" y="77"/>
                  </a:cubicBezTo>
                  <a:cubicBezTo>
                    <a:pt x="9" y="73"/>
                    <a:pt x="9" y="68"/>
                    <a:pt x="8" y="63"/>
                  </a:cubicBezTo>
                  <a:cubicBezTo>
                    <a:pt x="8" y="59"/>
                    <a:pt x="8" y="56"/>
                    <a:pt x="8" y="52"/>
                  </a:cubicBezTo>
                  <a:cubicBezTo>
                    <a:pt x="8" y="45"/>
                    <a:pt x="9" y="38"/>
                    <a:pt x="11" y="31"/>
                  </a:cubicBezTo>
                  <a:cubicBezTo>
                    <a:pt x="14" y="20"/>
                    <a:pt x="19" y="11"/>
                    <a:pt x="27" y="4"/>
                  </a:cubicBezTo>
                  <a:cubicBezTo>
                    <a:pt x="28" y="4"/>
                    <a:pt x="29" y="3"/>
                    <a:pt x="30" y="2"/>
                  </a:cubicBezTo>
                  <a:cubicBezTo>
                    <a:pt x="32" y="1"/>
                    <a:pt x="34" y="0"/>
                    <a:pt x="37" y="2"/>
                  </a:cubicBezTo>
                  <a:cubicBezTo>
                    <a:pt x="40" y="4"/>
                    <a:pt x="44" y="5"/>
                    <a:pt x="48" y="5"/>
                  </a:cubicBezTo>
                  <a:cubicBezTo>
                    <a:pt x="54" y="6"/>
                    <a:pt x="59" y="4"/>
                    <a:pt x="63" y="2"/>
                  </a:cubicBezTo>
                  <a:cubicBezTo>
                    <a:pt x="65" y="1"/>
                    <a:pt x="66" y="1"/>
                    <a:pt x="68" y="2"/>
                  </a:cubicBezTo>
                  <a:cubicBezTo>
                    <a:pt x="71" y="3"/>
                    <a:pt x="74" y="6"/>
                    <a:pt x="76" y="9"/>
                  </a:cubicBezTo>
                  <a:cubicBezTo>
                    <a:pt x="83" y="17"/>
                    <a:pt x="87" y="26"/>
                    <a:pt x="89" y="35"/>
                  </a:cubicBezTo>
                  <a:cubicBezTo>
                    <a:pt x="90" y="38"/>
                    <a:pt x="90" y="41"/>
                    <a:pt x="91" y="44"/>
                  </a:cubicBezTo>
                  <a:cubicBezTo>
                    <a:pt x="91" y="48"/>
                    <a:pt x="91" y="52"/>
                    <a:pt x="91" y="56"/>
                  </a:cubicBezTo>
                  <a:cubicBezTo>
                    <a:pt x="91" y="59"/>
                    <a:pt x="91" y="63"/>
                    <a:pt x="90" y="67"/>
                  </a:cubicBezTo>
                  <a:cubicBezTo>
                    <a:pt x="89" y="77"/>
                    <a:pt x="86" y="87"/>
                    <a:pt x="84" y="97"/>
                  </a:cubicBezTo>
                  <a:cubicBezTo>
                    <a:pt x="83" y="104"/>
                    <a:pt x="82" y="112"/>
                    <a:pt x="80" y="120"/>
                  </a:cubicBezTo>
                  <a:cubicBezTo>
                    <a:pt x="79" y="128"/>
                    <a:pt x="79" y="137"/>
                    <a:pt x="80" y="145"/>
                  </a:cubicBezTo>
                  <a:cubicBezTo>
                    <a:pt x="80" y="154"/>
                    <a:pt x="82" y="163"/>
                    <a:pt x="84" y="172"/>
                  </a:cubicBezTo>
                  <a:cubicBezTo>
                    <a:pt x="86" y="184"/>
                    <a:pt x="90" y="195"/>
                    <a:pt x="94" y="206"/>
                  </a:cubicBezTo>
                  <a:cubicBezTo>
                    <a:pt x="96" y="211"/>
                    <a:pt x="97" y="215"/>
                    <a:pt x="98" y="220"/>
                  </a:cubicBezTo>
                  <a:cubicBezTo>
                    <a:pt x="99" y="225"/>
                    <a:pt x="96" y="228"/>
                    <a:pt x="91" y="227"/>
                  </a:cubicBezTo>
                  <a:cubicBezTo>
                    <a:pt x="85" y="225"/>
                    <a:pt x="82" y="222"/>
                    <a:pt x="78" y="217"/>
                  </a:cubicBezTo>
                  <a:cubicBezTo>
                    <a:pt x="76" y="214"/>
                    <a:pt x="74" y="211"/>
                    <a:pt x="72" y="208"/>
                  </a:cubicBezTo>
                  <a:cubicBezTo>
                    <a:pt x="70" y="203"/>
                    <a:pt x="67" y="198"/>
                    <a:pt x="65" y="193"/>
                  </a:cubicBezTo>
                  <a:cubicBezTo>
                    <a:pt x="64" y="189"/>
                    <a:pt x="63" y="185"/>
                    <a:pt x="62" y="181"/>
                  </a:cubicBezTo>
                  <a:cubicBezTo>
                    <a:pt x="61" y="176"/>
                    <a:pt x="61" y="170"/>
                    <a:pt x="61" y="164"/>
                  </a:cubicBezTo>
                  <a:moveTo>
                    <a:pt x="51" y="70"/>
                  </a:moveTo>
                  <a:cubicBezTo>
                    <a:pt x="51" y="70"/>
                    <a:pt x="51" y="70"/>
                    <a:pt x="51" y="70"/>
                  </a:cubicBezTo>
                  <a:cubicBezTo>
                    <a:pt x="51" y="61"/>
                    <a:pt x="51" y="52"/>
                    <a:pt x="51" y="43"/>
                  </a:cubicBezTo>
                  <a:cubicBezTo>
                    <a:pt x="51" y="36"/>
                    <a:pt x="51" y="29"/>
                    <a:pt x="50" y="23"/>
                  </a:cubicBezTo>
                  <a:cubicBezTo>
                    <a:pt x="50" y="22"/>
                    <a:pt x="50" y="21"/>
                    <a:pt x="50" y="21"/>
                  </a:cubicBezTo>
                  <a:cubicBezTo>
                    <a:pt x="50" y="20"/>
                    <a:pt x="49" y="20"/>
                    <a:pt x="49" y="20"/>
                  </a:cubicBezTo>
                  <a:cubicBezTo>
                    <a:pt x="48" y="21"/>
                    <a:pt x="48" y="21"/>
                    <a:pt x="48" y="21"/>
                  </a:cubicBezTo>
                  <a:cubicBezTo>
                    <a:pt x="48" y="21"/>
                    <a:pt x="48" y="21"/>
                    <a:pt x="48" y="22"/>
                  </a:cubicBezTo>
                  <a:cubicBezTo>
                    <a:pt x="48" y="25"/>
                    <a:pt x="47" y="29"/>
                    <a:pt x="47" y="32"/>
                  </a:cubicBezTo>
                  <a:cubicBezTo>
                    <a:pt x="47" y="37"/>
                    <a:pt x="47" y="43"/>
                    <a:pt x="46" y="48"/>
                  </a:cubicBezTo>
                  <a:cubicBezTo>
                    <a:pt x="46" y="60"/>
                    <a:pt x="46" y="71"/>
                    <a:pt x="46" y="83"/>
                  </a:cubicBezTo>
                  <a:cubicBezTo>
                    <a:pt x="46" y="84"/>
                    <a:pt x="46" y="84"/>
                    <a:pt x="46" y="84"/>
                  </a:cubicBezTo>
                  <a:cubicBezTo>
                    <a:pt x="46" y="92"/>
                    <a:pt x="46" y="101"/>
                    <a:pt x="46" y="110"/>
                  </a:cubicBezTo>
                  <a:cubicBezTo>
                    <a:pt x="46" y="111"/>
                    <a:pt x="46" y="112"/>
                    <a:pt x="46" y="113"/>
                  </a:cubicBezTo>
                  <a:cubicBezTo>
                    <a:pt x="47" y="114"/>
                    <a:pt x="47" y="114"/>
                    <a:pt x="48" y="115"/>
                  </a:cubicBezTo>
                  <a:cubicBezTo>
                    <a:pt x="49" y="115"/>
                    <a:pt x="50" y="114"/>
                    <a:pt x="50" y="113"/>
                  </a:cubicBezTo>
                  <a:cubicBezTo>
                    <a:pt x="51" y="112"/>
                    <a:pt x="51" y="111"/>
                    <a:pt x="51" y="109"/>
                  </a:cubicBezTo>
                  <a:cubicBezTo>
                    <a:pt x="51" y="96"/>
                    <a:pt x="51" y="83"/>
                    <a:pt x="51" y="70"/>
                  </a:cubicBezTo>
                </a:path>
              </a:pathLst>
            </a:custGeom>
            <a:solidFill>
              <a:srgbClr val="F547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61" name="Freeform 374"/>
            <p:cNvSpPr>
              <a:spLocks noEditPoints="1"/>
            </p:cNvSpPr>
            <p:nvPr/>
          </p:nvSpPr>
          <p:spPr bwMode="auto">
            <a:xfrm>
              <a:off x="349250" y="2293938"/>
              <a:ext cx="420687" cy="889000"/>
            </a:xfrm>
            <a:custGeom>
              <a:avLst/>
              <a:gdLst>
                <a:gd name="T0" fmla="*/ 10 w 112"/>
                <a:gd name="T1" fmla="*/ 61 h 236"/>
                <a:gd name="T2" fmla="*/ 58 w 112"/>
                <a:gd name="T3" fmla="*/ 5 h 236"/>
                <a:gd name="T4" fmla="*/ 68 w 112"/>
                <a:gd name="T5" fmla="*/ 1 h 236"/>
                <a:gd name="T6" fmla="*/ 92 w 112"/>
                <a:gd name="T7" fmla="*/ 18 h 236"/>
                <a:gd name="T8" fmla="*/ 86 w 112"/>
                <a:gd name="T9" fmla="*/ 35 h 236"/>
                <a:gd name="T10" fmla="*/ 72 w 112"/>
                <a:gd name="T11" fmla="*/ 83 h 236"/>
                <a:gd name="T12" fmla="*/ 71 w 112"/>
                <a:gd name="T13" fmla="*/ 98 h 236"/>
                <a:gd name="T14" fmla="*/ 71 w 112"/>
                <a:gd name="T15" fmla="*/ 104 h 236"/>
                <a:gd name="T16" fmla="*/ 95 w 112"/>
                <a:gd name="T17" fmla="*/ 188 h 236"/>
                <a:gd name="T18" fmla="*/ 112 w 112"/>
                <a:gd name="T19" fmla="*/ 214 h 236"/>
                <a:gd name="T20" fmla="*/ 108 w 112"/>
                <a:gd name="T21" fmla="*/ 218 h 236"/>
                <a:gd name="T22" fmla="*/ 81 w 112"/>
                <a:gd name="T23" fmla="*/ 236 h 236"/>
                <a:gd name="T24" fmla="*/ 78 w 112"/>
                <a:gd name="T25" fmla="*/ 235 h 236"/>
                <a:gd name="T26" fmla="*/ 50 w 112"/>
                <a:gd name="T27" fmla="*/ 212 h 236"/>
                <a:gd name="T28" fmla="*/ 17 w 112"/>
                <a:gd name="T29" fmla="*/ 169 h 236"/>
                <a:gd name="T30" fmla="*/ 30 w 112"/>
                <a:gd name="T31" fmla="*/ 145 h 236"/>
                <a:gd name="T32" fmla="*/ 47 w 112"/>
                <a:gd name="T33" fmla="*/ 150 h 236"/>
                <a:gd name="T34" fmla="*/ 38 w 112"/>
                <a:gd name="T35" fmla="*/ 159 h 236"/>
                <a:gd name="T36" fmla="*/ 32 w 112"/>
                <a:gd name="T37" fmla="*/ 156 h 236"/>
                <a:gd name="T38" fmla="*/ 46 w 112"/>
                <a:gd name="T39" fmla="*/ 164 h 236"/>
                <a:gd name="T40" fmla="*/ 45 w 112"/>
                <a:gd name="T41" fmla="*/ 140 h 236"/>
                <a:gd name="T42" fmla="*/ 22 w 112"/>
                <a:gd name="T43" fmla="*/ 145 h 236"/>
                <a:gd name="T44" fmla="*/ 13 w 112"/>
                <a:gd name="T45" fmla="*/ 159 h 236"/>
                <a:gd name="T46" fmla="*/ 10 w 112"/>
                <a:gd name="T47" fmla="*/ 154 h 236"/>
                <a:gd name="T48" fmla="*/ 1 w 112"/>
                <a:gd name="T49" fmla="*/ 115 h 236"/>
                <a:gd name="T50" fmla="*/ 32 w 112"/>
                <a:gd name="T51" fmla="*/ 129 h 236"/>
                <a:gd name="T52" fmla="*/ 48 w 112"/>
                <a:gd name="T53" fmla="*/ 115 h 236"/>
                <a:gd name="T54" fmla="*/ 30 w 112"/>
                <a:gd name="T55" fmla="*/ 106 h 236"/>
                <a:gd name="T56" fmla="*/ 32 w 112"/>
                <a:gd name="T57" fmla="*/ 109 h 236"/>
                <a:gd name="T58" fmla="*/ 35 w 112"/>
                <a:gd name="T59" fmla="*/ 108 h 236"/>
                <a:gd name="T60" fmla="*/ 42 w 112"/>
                <a:gd name="T61" fmla="*/ 113 h 236"/>
                <a:gd name="T62" fmla="*/ 22 w 112"/>
                <a:gd name="T63" fmla="*/ 119 h 236"/>
                <a:gd name="T64" fmla="*/ 27 w 112"/>
                <a:gd name="T65" fmla="*/ 100 h 236"/>
                <a:gd name="T66" fmla="*/ 44 w 112"/>
                <a:gd name="T67" fmla="*/ 86 h 236"/>
                <a:gd name="T68" fmla="*/ 35 w 112"/>
                <a:gd name="T69" fmla="*/ 62 h 236"/>
                <a:gd name="T70" fmla="*/ 33 w 112"/>
                <a:gd name="T71" fmla="*/ 62 h 236"/>
                <a:gd name="T72" fmla="*/ 22 w 112"/>
                <a:gd name="T73" fmla="*/ 73 h 236"/>
                <a:gd name="T74" fmla="*/ 24 w 112"/>
                <a:gd name="T75" fmla="*/ 75 h 236"/>
                <a:gd name="T76" fmla="*/ 25 w 112"/>
                <a:gd name="T77" fmla="*/ 73 h 236"/>
                <a:gd name="T78" fmla="*/ 41 w 112"/>
                <a:gd name="T79" fmla="*/ 71 h 236"/>
                <a:gd name="T80" fmla="*/ 36 w 112"/>
                <a:gd name="T81" fmla="*/ 87 h 236"/>
                <a:gd name="T82" fmla="*/ 20 w 112"/>
                <a:gd name="T83" fmla="*/ 99 h 236"/>
                <a:gd name="T84" fmla="*/ 19 w 112"/>
                <a:gd name="T85" fmla="*/ 125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12" h="236">
                  <a:moveTo>
                    <a:pt x="0" y="106"/>
                  </a:moveTo>
                  <a:cubicBezTo>
                    <a:pt x="0" y="91"/>
                    <a:pt x="4" y="75"/>
                    <a:pt x="10" y="61"/>
                  </a:cubicBezTo>
                  <a:cubicBezTo>
                    <a:pt x="15" y="50"/>
                    <a:pt x="21" y="40"/>
                    <a:pt x="29" y="31"/>
                  </a:cubicBezTo>
                  <a:cubicBezTo>
                    <a:pt x="37" y="21"/>
                    <a:pt x="47" y="13"/>
                    <a:pt x="58" y="5"/>
                  </a:cubicBezTo>
                  <a:cubicBezTo>
                    <a:pt x="60" y="4"/>
                    <a:pt x="63" y="2"/>
                    <a:pt x="65" y="0"/>
                  </a:cubicBezTo>
                  <a:cubicBezTo>
                    <a:pt x="67" y="0"/>
                    <a:pt x="67" y="0"/>
                    <a:pt x="68" y="1"/>
                  </a:cubicBezTo>
                  <a:cubicBezTo>
                    <a:pt x="73" y="7"/>
                    <a:pt x="79" y="10"/>
                    <a:pt x="85" y="14"/>
                  </a:cubicBezTo>
                  <a:cubicBezTo>
                    <a:pt x="87" y="15"/>
                    <a:pt x="89" y="17"/>
                    <a:pt x="92" y="18"/>
                  </a:cubicBezTo>
                  <a:cubicBezTo>
                    <a:pt x="94" y="19"/>
                    <a:pt x="94" y="20"/>
                    <a:pt x="93" y="22"/>
                  </a:cubicBezTo>
                  <a:cubicBezTo>
                    <a:pt x="90" y="26"/>
                    <a:pt x="88" y="30"/>
                    <a:pt x="86" y="35"/>
                  </a:cubicBezTo>
                  <a:cubicBezTo>
                    <a:pt x="81" y="44"/>
                    <a:pt x="78" y="54"/>
                    <a:pt x="75" y="64"/>
                  </a:cubicBezTo>
                  <a:cubicBezTo>
                    <a:pt x="74" y="71"/>
                    <a:pt x="73" y="77"/>
                    <a:pt x="72" y="83"/>
                  </a:cubicBezTo>
                  <a:cubicBezTo>
                    <a:pt x="71" y="87"/>
                    <a:pt x="71" y="91"/>
                    <a:pt x="71" y="95"/>
                  </a:cubicBezTo>
                  <a:cubicBezTo>
                    <a:pt x="71" y="96"/>
                    <a:pt x="71" y="97"/>
                    <a:pt x="71" y="98"/>
                  </a:cubicBezTo>
                  <a:cubicBezTo>
                    <a:pt x="71" y="99"/>
                    <a:pt x="71" y="100"/>
                    <a:pt x="71" y="102"/>
                  </a:cubicBezTo>
                  <a:cubicBezTo>
                    <a:pt x="71" y="102"/>
                    <a:pt x="71" y="103"/>
                    <a:pt x="71" y="104"/>
                  </a:cubicBezTo>
                  <a:cubicBezTo>
                    <a:pt x="71" y="119"/>
                    <a:pt x="74" y="134"/>
                    <a:pt x="78" y="148"/>
                  </a:cubicBezTo>
                  <a:cubicBezTo>
                    <a:pt x="82" y="162"/>
                    <a:pt x="88" y="175"/>
                    <a:pt x="95" y="188"/>
                  </a:cubicBezTo>
                  <a:cubicBezTo>
                    <a:pt x="99" y="196"/>
                    <a:pt x="104" y="204"/>
                    <a:pt x="109" y="211"/>
                  </a:cubicBezTo>
                  <a:cubicBezTo>
                    <a:pt x="110" y="212"/>
                    <a:pt x="111" y="213"/>
                    <a:pt x="112" y="214"/>
                  </a:cubicBezTo>
                  <a:cubicBezTo>
                    <a:pt x="112" y="215"/>
                    <a:pt x="112" y="216"/>
                    <a:pt x="111" y="216"/>
                  </a:cubicBezTo>
                  <a:cubicBezTo>
                    <a:pt x="110" y="217"/>
                    <a:pt x="109" y="217"/>
                    <a:pt x="108" y="218"/>
                  </a:cubicBezTo>
                  <a:cubicBezTo>
                    <a:pt x="99" y="222"/>
                    <a:pt x="90" y="228"/>
                    <a:pt x="82" y="235"/>
                  </a:cubicBezTo>
                  <a:cubicBezTo>
                    <a:pt x="82" y="235"/>
                    <a:pt x="81" y="235"/>
                    <a:pt x="81" y="236"/>
                  </a:cubicBezTo>
                  <a:cubicBezTo>
                    <a:pt x="80" y="236"/>
                    <a:pt x="80" y="236"/>
                    <a:pt x="79" y="236"/>
                  </a:cubicBezTo>
                  <a:cubicBezTo>
                    <a:pt x="79" y="236"/>
                    <a:pt x="78" y="235"/>
                    <a:pt x="78" y="235"/>
                  </a:cubicBezTo>
                  <a:cubicBezTo>
                    <a:pt x="70" y="229"/>
                    <a:pt x="62" y="223"/>
                    <a:pt x="54" y="216"/>
                  </a:cubicBezTo>
                  <a:cubicBezTo>
                    <a:pt x="53" y="215"/>
                    <a:pt x="52" y="214"/>
                    <a:pt x="50" y="212"/>
                  </a:cubicBezTo>
                  <a:cubicBezTo>
                    <a:pt x="39" y="201"/>
                    <a:pt x="28" y="188"/>
                    <a:pt x="20" y="174"/>
                  </a:cubicBezTo>
                  <a:cubicBezTo>
                    <a:pt x="19" y="173"/>
                    <a:pt x="18" y="171"/>
                    <a:pt x="17" y="169"/>
                  </a:cubicBezTo>
                  <a:cubicBezTo>
                    <a:pt x="16" y="168"/>
                    <a:pt x="16" y="167"/>
                    <a:pt x="16" y="166"/>
                  </a:cubicBezTo>
                  <a:cubicBezTo>
                    <a:pt x="18" y="157"/>
                    <a:pt x="22" y="150"/>
                    <a:pt x="30" y="145"/>
                  </a:cubicBezTo>
                  <a:cubicBezTo>
                    <a:pt x="33" y="143"/>
                    <a:pt x="36" y="142"/>
                    <a:pt x="39" y="143"/>
                  </a:cubicBezTo>
                  <a:cubicBezTo>
                    <a:pt x="43" y="144"/>
                    <a:pt x="46" y="146"/>
                    <a:pt x="47" y="150"/>
                  </a:cubicBezTo>
                  <a:cubicBezTo>
                    <a:pt x="47" y="154"/>
                    <a:pt x="46" y="157"/>
                    <a:pt x="43" y="159"/>
                  </a:cubicBezTo>
                  <a:cubicBezTo>
                    <a:pt x="41" y="161"/>
                    <a:pt x="39" y="161"/>
                    <a:pt x="38" y="159"/>
                  </a:cubicBezTo>
                  <a:cubicBezTo>
                    <a:pt x="37" y="158"/>
                    <a:pt x="36" y="158"/>
                    <a:pt x="36" y="157"/>
                  </a:cubicBezTo>
                  <a:cubicBezTo>
                    <a:pt x="34" y="156"/>
                    <a:pt x="33" y="156"/>
                    <a:pt x="32" y="156"/>
                  </a:cubicBezTo>
                  <a:cubicBezTo>
                    <a:pt x="31" y="157"/>
                    <a:pt x="30" y="158"/>
                    <a:pt x="31" y="159"/>
                  </a:cubicBezTo>
                  <a:cubicBezTo>
                    <a:pt x="34" y="166"/>
                    <a:pt x="40" y="167"/>
                    <a:pt x="46" y="164"/>
                  </a:cubicBezTo>
                  <a:cubicBezTo>
                    <a:pt x="51" y="161"/>
                    <a:pt x="53" y="157"/>
                    <a:pt x="53" y="152"/>
                  </a:cubicBezTo>
                  <a:cubicBezTo>
                    <a:pt x="53" y="146"/>
                    <a:pt x="50" y="142"/>
                    <a:pt x="45" y="140"/>
                  </a:cubicBezTo>
                  <a:cubicBezTo>
                    <a:pt x="40" y="137"/>
                    <a:pt x="35" y="138"/>
                    <a:pt x="30" y="140"/>
                  </a:cubicBezTo>
                  <a:cubicBezTo>
                    <a:pt x="27" y="141"/>
                    <a:pt x="24" y="143"/>
                    <a:pt x="22" y="145"/>
                  </a:cubicBezTo>
                  <a:cubicBezTo>
                    <a:pt x="18" y="149"/>
                    <a:pt x="16" y="153"/>
                    <a:pt x="14" y="157"/>
                  </a:cubicBezTo>
                  <a:cubicBezTo>
                    <a:pt x="14" y="158"/>
                    <a:pt x="14" y="159"/>
                    <a:pt x="13" y="159"/>
                  </a:cubicBezTo>
                  <a:cubicBezTo>
                    <a:pt x="13" y="160"/>
                    <a:pt x="12" y="160"/>
                    <a:pt x="12" y="159"/>
                  </a:cubicBezTo>
                  <a:cubicBezTo>
                    <a:pt x="11" y="158"/>
                    <a:pt x="11" y="156"/>
                    <a:pt x="10" y="154"/>
                  </a:cubicBezTo>
                  <a:cubicBezTo>
                    <a:pt x="6" y="144"/>
                    <a:pt x="3" y="134"/>
                    <a:pt x="1" y="123"/>
                  </a:cubicBezTo>
                  <a:cubicBezTo>
                    <a:pt x="1" y="120"/>
                    <a:pt x="1" y="118"/>
                    <a:pt x="1" y="115"/>
                  </a:cubicBezTo>
                  <a:cubicBezTo>
                    <a:pt x="0" y="112"/>
                    <a:pt x="0" y="110"/>
                    <a:pt x="0" y="106"/>
                  </a:cubicBezTo>
                  <a:moveTo>
                    <a:pt x="32" y="129"/>
                  </a:moveTo>
                  <a:cubicBezTo>
                    <a:pt x="33" y="129"/>
                    <a:pt x="35" y="129"/>
                    <a:pt x="37" y="128"/>
                  </a:cubicBezTo>
                  <a:cubicBezTo>
                    <a:pt x="44" y="126"/>
                    <a:pt x="47" y="121"/>
                    <a:pt x="48" y="115"/>
                  </a:cubicBezTo>
                  <a:cubicBezTo>
                    <a:pt x="48" y="107"/>
                    <a:pt x="42" y="102"/>
                    <a:pt x="34" y="104"/>
                  </a:cubicBezTo>
                  <a:cubicBezTo>
                    <a:pt x="33" y="104"/>
                    <a:pt x="31" y="105"/>
                    <a:pt x="30" y="106"/>
                  </a:cubicBezTo>
                  <a:cubicBezTo>
                    <a:pt x="29" y="107"/>
                    <a:pt x="29" y="108"/>
                    <a:pt x="29" y="108"/>
                  </a:cubicBezTo>
                  <a:cubicBezTo>
                    <a:pt x="30" y="109"/>
                    <a:pt x="31" y="110"/>
                    <a:pt x="32" y="109"/>
                  </a:cubicBezTo>
                  <a:cubicBezTo>
                    <a:pt x="32" y="109"/>
                    <a:pt x="32" y="109"/>
                    <a:pt x="33" y="109"/>
                  </a:cubicBezTo>
                  <a:cubicBezTo>
                    <a:pt x="34" y="109"/>
                    <a:pt x="34" y="108"/>
                    <a:pt x="35" y="108"/>
                  </a:cubicBezTo>
                  <a:cubicBezTo>
                    <a:pt x="37" y="107"/>
                    <a:pt x="39" y="107"/>
                    <a:pt x="41" y="109"/>
                  </a:cubicBezTo>
                  <a:cubicBezTo>
                    <a:pt x="42" y="110"/>
                    <a:pt x="42" y="112"/>
                    <a:pt x="42" y="113"/>
                  </a:cubicBezTo>
                  <a:cubicBezTo>
                    <a:pt x="42" y="116"/>
                    <a:pt x="42" y="118"/>
                    <a:pt x="40" y="120"/>
                  </a:cubicBezTo>
                  <a:cubicBezTo>
                    <a:pt x="34" y="127"/>
                    <a:pt x="25" y="124"/>
                    <a:pt x="22" y="119"/>
                  </a:cubicBezTo>
                  <a:cubicBezTo>
                    <a:pt x="20" y="116"/>
                    <a:pt x="19" y="113"/>
                    <a:pt x="20" y="110"/>
                  </a:cubicBezTo>
                  <a:cubicBezTo>
                    <a:pt x="22" y="106"/>
                    <a:pt x="24" y="103"/>
                    <a:pt x="27" y="100"/>
                  </a:cubicBezTo>
                  <a:cubicBezTo>
                    <a:pt x="30" y="97"/>
                    <a:pt x="34" y="95"/>
                    <a:pt x="37" y="93"/>
                  </a:cubicBezTo>
                  <a:cubicBezTo>
                    <a:pt x="40" y="91"/>
                    <a:pt x="42" y="89"/>
                    <a:pt x="44" y="86"/>
                  </a:cubicBezTo>
                  <a:cubicBezTo>
                    <a:pt x="47" y="83"/>
                    <a:pt x="48" y="78"/>
                    <a:pt x="48" y="74"/>
                  </a:cubicBezTo>
                  <a:cubicBezTo>
                    <a:pt x="47" y="68"/>
                    <a:pt x="42" y="62"/>
                    <a:pt x="35" y="62"/>
                  </a:cubicBezTo>
                  <a:cubicBezTo>
                    <a:pt x="35" y="62"/>
                    <a:pt x="34" y="62"/>
                    <a:pt x="34" y="62"/>
                  </a:cubicBezTo>
                  <a:cubicBezTo>
                    <a:pt x="33" y="62"/>
                    <a:pt x="33" y="62"/>
                    <a:pt x="33" y="62"/>
                  </a:cubicBezTo>
                  <a:cubicBezTo>
                    <a:pt x="29" y="62"/>
                    <a:pt x="26" y="64"/>
                    <a:pt x="24" y="66"/>
                  </a:cubicBezTo>
                  <a:cubicBezTo>
                    <a:pt x="22" y="68"/>
                    <a:pt x="22" y="70"/>
                    <a:pt x="22" y="73"/>
                  </a:cubicBezTo>
                  <a:cubicBezTo>
                    <a:pt x="21" y="73"/>
                    <a:pt x="22" y="74"/>
                    <a:pt x="22" y="75"/>
                  </a:cubicBezTo>
                  <a:cubicBezTo>
                    <a:pt x="23" y="75"/>
                    <a:pt x="23" y="76"/>
                    <a:pt x="24" y="75"/>
                  </a:cubicBezTo>
                  <a:cubicBezTo>
                    <a:pt x="25" y="75"/>
                    <a:pt x="25" y="75"/>
                    <a:pt x="25" y="74"/>
                  </a:cubicBezTo>
                  <a:cubicBezTo>
                    <a:pt x="25" y="74"/>
                    <a:pt x="25" y="73"/>
                    <a:pt x="25" y="73"/>
                  </a:cubicBezTo>
                  <a:cubicBezTo>
                    <a:pt x="26" y="68"/>
                    <a:pt x="29" y="67"/>
                    <a:pt x="33" y="66"/>
                  </a:cubicBezTo>
                  <a:cubicBezTo>
                    <a:pt x="36" y="65"/>
                    <a:pt x="40" y="68"/>
                    <a:pt x="41" y="71"/>
                  </a:cubicBezTo>
                  <a:cubicBezTo>
                    <a:pt x="43" y="73"/>
                    <a:pt x="43" y="76"/>
                    <a:pt x="42" y="78"/>
                  </a:cubicBezTo>
                  <a:cubicBezTo>
                    <a:pt x="41" y="82"/>
                    <a:pt x="39" y="85"/>
                    <a:pt x="36" y="87"/>
                  </a:cubicBezTo>
                  <a:cubicBezTo>
                    <a:pt x="34" y="89"/>
                    <a:pt x="32" y="90"/>
                    <a:pt x="29" y="92"/>
                  </a:cubicBezTo>
                  <a:cubicBezTo>
                    <a:pt x="26" y="94"/>
                    <a:pt x="23" y="96"/>
                    <a:pt x="20" y="99"/>
                  </a:cubicBezTo>
                  <a:cubicBezTo>
                    <a:pt x="16" y="104"/>
                    <a:pt x="14" y="108"/>
                    <a:pt x="14" y="114"/>
                  </a:cubicBezTo>
                  <a:cubicBezTo>
                    <a:pt x="14" y="119"/>
                    <a:pt x="16" y="122"/>
                    <a:pt x="19" y="125"/>
                  </a:cubicBezTo>
                  <a:cubicBezTo>
                    <a:pt x="23" y="128"/>
                    <a:pt x="27" y="129"/>
                    <a:pt x="32" y="129"/>
                  </a:cubicBezTo>
                </a:path>
              </a:pathLst>
            </a:custGeom>
            <a:solidFill>
              <a:srgbClr val="B71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62" name="Freeform 375"/>
            <p:cNvSpPr>
              <a:spLocks noEditPoints="1"/>
            </p:cNvSpPr>
            <p:nvPr/>
          </p:nvSpPr>
          <p:spPr bwMode="auto">
            <a:xfrm>
              <a:off x="1377950" y="2290763"/>
              <a:ext cx="425450" cy="892175"/>
            </a:xfrm>
            <a:custGeom>
              <a:avLst/>
              <a:gdLst>
                <a:gd name="T0" fmla="*/ 108 w 113"/>
                <a:gd name="T1" fmla="*/ 139 h 237"/>
                <a:gd name="T2" fmla="*/ 101 w 113"/>
                <a:gd name="T3" fmla="*/ 160 h 237"/>
                <a:gd name="T4" fmla="*/ 99 w 113"/>
                <a:gd name="T5" fmla="*/ 160 h 237"/>
                <a:gd name="T6" fmla="*/ 86 w 113"/>
                <a:gd name="T7" fmla="*/ 143 h 237"/>
                <a:gd name="T8" fmla="*/ 63 w 113"/>
                <a:gd name="T9" fmla="*/ 145 h 237"/>
                <a:gd name="T10" fmla="*/ 81 w 113"/>
                <a:gd name="T11" fmla="*/ 162 h 237"/>
                <a:gd name="T12" fmla="*/ 80 w 113"/>
                <a:gd name="T13" fmla="*/ 157 h 237"/>
                <a:gd name="T14" fmla="*/ 75 w 113"/>
                <a:gd name="T15" fmla="*/ 160 h 237"/>
                <a:gd name="T16" fmla="*/ 66 w 113"/>
                <a:gd name="T17" fmla="*/ 150 h 237"/>
                <a:gd name="T18" fmla="*/ 82 w 113"/>
                <a:gd name="T19" fmla="*/ 146 h 237"/>
                <a:gd name="T20" fmla="*/ 95 w 113"/>
                <a:gd name="T21" fmla="*/ 171 h 237"/>
                <a:gd name="T22" fmla="*/ 54 w 113"/>
                <a:gd name="T23" fmla="*/ 221 h 237"/>
                <a:gd name="T24" fmla="*/ 34 w 113"/>
                <a:gd name="T25" fmla="*/ 237 h 237"/>
                <a:gd name="T26" fmla="*/ 23 w 113"/>
                <a:gd name="T27" fmla="*/ 230 h 237"/>
                <a:gd name="T28" fmla="*/ 2 w 113"/>
                <a:gd name="T29" fmla="*/ 213 h 237"/>
                <a:gd name="T30" fmla="*/ 31 w 113"/>
                <a:gd name="T31" fmla="*/ 161 h 237"/>
                <a:gd name="T32" fmla="*/ 41 w 113"/>
                <a:gd name="T33" fmla="*/ 118 h 237"/>
                <a:gd name="T34" fmla="*/ 38 w 113"/>
                <a:gd name="T35" fmla="*/ 69 h 237"/>
                <a:gd name="T36" fmla="*/ 21 w 113"/>
                <a:gd name="T37" fmla="*/ 25 h 237"/>
                <a:gd name="T38" fmla="*/ 21 w 113"/>
                <a:gd name="T39" fmla="*/ 19 h 237"/>
                <a:gd name="T40" fmla="*/ 40 w 113"/>
                <a:gd name="T41" fmla="*/ 7 h 237"/>
                <a:gd name="T42" fmla="*/ 48 w 113"/>
                <a:gd name="T43" fmla="*/ 2 h 237"/>
                <a:gd name="T44" fmla="*/ 80 w 113"/>
                <a:gd name="T45" fmla="*/ 29 h 237"/>
                <a:gd name="T46" fmla="*/ 107 w 113"/>
                <a:gd name="T47" fmla="*/ 72 h 237"/>
                <a:gd name="T48" fmla="*/ 113 w 113"/>
                <a:gd name="T49" fmla="*/ 108 h 237"/>
                <a:gd name="T50" fmla="*/ 91 w 113"/>
                <a:gd name="T51" fmla="*/ 127 h 237"/>
                <a:gd name="T52" fmla="*/ 88 w 113"/>
                <a:gd name="T53" fmla="*/ 96 h 237"/>
                <a:gd name="T54" fmla="*/ 71 w 113"/>
                <a:gd name="T55" fmla="*/ 80 h 237"/>
                <a:gd name="T56" fmla="*/ 80 w 113"/>
                <a:gd name="T57" fmla="*/ 67 h 237"/>
                <a:gd name="T58" fmla="*/ 88 w 113"/>
                <a:gd name="T59" fmla="*/ 76 h 237"/>
                <a:gd name="T60" fmla="*/ 91 w 113"/>
                <a:gd name="T61" fmla="*/ 75 h 237"/>
                <a:gd name="T62" fmla="*/ 72 w 113"/>
                <a:gd name="T63" fmla="*/ 64 h 237"/>
                <a:gd name="T64" fmla="*/ 69 w 113"/>
                <a:gd name="T65" fmla="*/ 87 h 237"/>
                <a:gd name="T66" fmla="*/ 88 w 113"/>
                <a:gd name="T67" fmla="*/ 103 h 237"/>
                <a:gd name="T68" fmla="*/ 93 w 113"/>
                <a:gd name="T69" fmla="*/ 115 h 237"/>
                <a:gd name="T70" fmla="*/ 77 w 113"/>
                <a:gd name="T71" fmla="*/ 124 h 237"/>
                <a:gd name="T72" fmla="*/ 71 w 113"/>
                <a:gd name="T73" fmla="*/ 111 h 237"/>
                <a:gd name="T74" fmla="*/ 81 w 113"/>
                <a:gd name="T75" fmla="*/ 110 h 237"/>
                <a:gd name="T76" fmla="*/ 82 w 113"/>
                <a:gd name="T77" fmla="*/ 107 h 237"/>
                <a:gd name="T78" fmla="*/ 65 w 113"/>
                <a:gd name="T79" fmla="*/ 118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13" h="237">
                  <a:moveTo>
                    <a:pt x="113" y="108"/>
                  </a:moveTo>
                  <a:cubicBezTo>
                    <a:pt x="112" y="119"/>
                    <a:pt x="111" y="129"/>
                    <a:pt x="108" y="139"/>
                  </a:cubicBezTo>
                  <a:cubicBezTo>
                    <a:pt x="107" y="145"/>
                    <a:pt x="104" y="151"/>
                    <a:pt x="102" y="157"/>
                  </a:cubicBezTo>
                  <a:cubicBezTo>
                    <a:pt x="102" y="158"/>
                    <a:pt x="101" y="159"/>
                    <a:pt x="101" y="160"/>
                  </a:cubicBezTo>
                  <a:cubicBezTo>
                    <a:pt x="100" y="160"/>
                    <a:pt x="100" y="160"/>
                    <a:pt x="100" y="160"/>
                  </a:cubicBezTo>
                  <a:cubicBezTo>
                    <a:pt x="99" y="160"/>
                    <a:pt x="99" y="160"/>
                    <a:pt x="99" y="160"/>
                  </a:cubicBezTo>
                  <a:cubicBezTo>
                    <a:pt x="99" y="159"/>
                    <a:pt x="99" y="158"/>
                    <a:pt x="98" y="157"/>
                  </a:cubicBezTo>
                  <a:cubicBezTo>
                    <a:pt x="96" y="151"/>
                    <a:pt x="92" y="146"/>
                    <a:pt x="86" y="143"/>
                  </a:cubicBezTo>
                  <a:cubicBezTo>
                    <a:pt x="82" y="140"/>
                    <a:pt x="78" y="139"/>
                    <a:pt x="73" y="139"/>
                  </a:cubicBezTo>
                  <a:cubicBezTo>
                    <a:pt x="69" y="140"/>
                    <a:pt x="65" y="141"/>
                    <a:pt x="63" y="145"/>
                  </a:cubicBezTo>
                  <a:cubicBezTo>
                    <a:pt x="57" y="151"/>
                    <a:pt x="60" y="161"/>
                    <a:pt x="67" y="165"/>
                  </a:cubicBezTo>
                  <a:cubicBezTo>
                    <a:pt x="72" y="167"/>
                    <a:pt x="78" y="166"/>
                    <a:pt x="81" y="162"/>
                  </a:cubicBezTo>
                  <a:cubicBezTo>
                    <a:pt x="81" y="161"/>
                    <a:pt x="82" y="160"/>
                    <a:pt x="82" y="160"/>
                  </a:cubicBezTo>
                  <a:cubicBezTo>
                    <a:pt x="82" y="158"/>
                    <a:pt x="82" y="157"/>
                    <a:pt x="80" y="157"/>
                  </a:cubicBezTo>
                  <a:cubicBezTo>
                    <a:pt x="79" y="157"/>
                    <a:pt x="78" y="157"/>
                    <a:pt x="77" y="158"/>
                  </a:cubicBezTo>
                  <a:cubicBezTo>
                    <a:pt x="76" y="159"/>
                    <a:pt x="76" y="160"/>
                    <a:pt x="75" y="160"/>
                  </a:cubicBezTo>
                  <a:cubicBezTo>
                    <a:pt x="73" y="162"/>
                    <a:pt x="72" y="162"/>
                    <a:pt x="70" y="161"/>
                  </a:cubicBezTo>
                  <a:cubicBezTo>
                    <a:pt x="67" y="158"/>
                    <a:pt x="65" y="154"/>
                    <a:pt x="66" y="150"/>
                  </a:cubicBezTo>
                  <a:cubicBezTo>
                    <a:pt x="67" y="146"/>
                    <a:pt x="70" y="144"/>
                    <a:pt x="74" y="144"/>
                  </a:cubicBezTo>
                  <a:cubicBezTo>
                    <a:pt x="77" y="143"/>
                    <a:pt x="80" y="144"/>
                    <a:pt x="82" y="146"/>
                  </a:cubicBezTo>
                  <a:cubicBezTo>
                    <a:pt x="90" y="151"/>
                    <a:pt x="95" y="158"/>
                    <a:pt x="96" y="168"/>
                  </a:cubicBezTo>
                  <a:cubicBezTo>
                    <a:pt x="97" y="169"/>
                    <a:pt x="96" y="170"/>
                    <a:pt x="95" y="171"/>
                  </a:cubicBezTo>
                  <a:cubicBezTo>
                    <a:pt x="92" y="178"/>
                    <a:pt x="87" y="184"/>
                    <a:pt x="83" y="190"/>
                  </a:cubicBezTo>
                  <a:cubicBezTo>
                    <a:pt x="74" y="202"/>
                    <a:pt x="64" y="212"/>
                    <a:pt x="54" y="221"/>
                  </a:cubicBezTo>
                  <a:cubicBezTo>
                    <a:pt x="48" y="226"/>
                    <a:pt x="42" y="231"/>
                    <a:pt x="35" y="236"/>
                  </a:cubicBezTo>
                  <a:cubicBezTo>
                    <a:pt x="34" y="237"/>
                    <a:pt x="34" y="237"/>
                    <a:pt x="34" y="237"/>
                  </a:cubicBezTo>
                  <a:cubicBezTo>
                    <a:pt x="33" y="237"/>
                    <a:pt x="33" y="237"/>
                    <a:pt x="32" y="236"/>
                  </a:cubicBezTo>
                  <a:cubicBezTo>
                    <a:pt x="29" y="234"/>
                    <a:pt x="26" y="232"/>
                    <a:pt x="23" y="230"/>
                  </a:cubicBezTo>
                  <a:cubicBezTo>
                    <a:pt x="17" y="225"/>
                    <a:pt x="10" y="222"/>
                    <a:pt x="4" y="218"/>
                  </a:cubicBezTo>
                  <a:cubicBezTo>
                    <a:pt x="0" y="216"/>
                    <a:pt x="0" y="216"/>
                    <a:pt x="2" y="213"/>
                  </a:cubicBezTo>
                  <a:cubicBezTo>
                    <a:pt x="7" y="206"/>
                    <a:pt x="12" y="199"/>
                    <a:pt x="17" y="191"/>
                  </a:cubicBezTo>
                  <a:cubicBezTo>
                    <a:pt x="22" y="182"/>
                    <a:pt x="27" y="171"/>
                    <a:pt x="31" y="161"/>
                  </a:cubicBezTo>
                  <a:cubicBezTo>
                    <a:pt x="34" y="151"/>
                    <a:pt x="37" y="141"/>
                    <a:pt x="39" y="131"/>
                  </a:cubicBezTo>
                  <a:cubicBezTo>
                    <a:pt x="40" y="127"/>
                    <a:pt x="40" y="122"/>
                    <a:pt x="41" y="118"/>
                  </a:cubicBezTo>
                  <a:cubicBezTo>
                    <a:pt x="42" y="108"/>
                    <a:pt x="42" y="98"/>
                    <a:pt x="41" y="89"/>
                  </a:cubicBezTo>
                  <a:cubicBezTo>
                    <a:pt x="41" y="82"/>
                    <a:pt x="40" y="75"/>
                    <a:pt x="38" y="69"/>
                  </a:cubicBezTo>
                  <a:cubicBezTo>
                    <a:pt x="36" y="58"/>
                    <a:pt x="33" y="48"/>
                    <a:pt x="28" y="39"/>
                  </a:cubicBezTo>
                  <a:cubicBezTo>
                    <a:pt x="26" y="34"/>
                    <a:pt x="24" y="29"/>
                    <a:pt x="21" y="25"/>
                  </a:cubicBezTo>
                  <a:cubicBezTo>
                    <a:pt x="20" y="24"/>
                    <a:pt x="20" y="23"/>
                    <a:pt x="20" y="23"/>
                  </a:cubicBezTo>
                  <a:cubicBezTo>
                    <a:pt x="19" y="21"/>
                    <a:pt x="18" y="20"/>
                    <a:pt x="21" y="19"/>
                  </a:cubicBezTo>
                  <a:cubicBezTo>
                    <a:pt x="22" y="18"/>
                    <a:pt x="24" y="17"/>
                    <a:pt x="26" y="16"/>
                  </a:cubicBezTo>
                  <a:cubicBezTo>
                    <a:pt x="31" y="14"/>
                    <a:pt x="35" y="10"/>
                    <a:pt x="40" y="7"/>
                  </a:cubicBezTo>
                  <a:cubicBezTo>
                    <a:pt x="41" y="5"/>
                    <a:pt x="43" y="4"/>
                    <a:pt x="44" y="2"/>
                  </a:cubicBezTo>
                  <a:cubicBezTo>
                    <a:pt x="45" y="1"/>
                    <a:pt x="46" y="0"/>
                    <a:pt x="48" y="2"/>
                  </a:cubicBezTo>
                  <a:cubicBezTo>
                    <a:pt x="53" y="5"/>
                    <a:pt x="59" y="9"/>
                    <a:pt x="64" y="13"/>
                  </a:cubicBezTo>
                  <a:cubicBezTo>
                    <a:pt x="70" y="18"/>
                    <a:pt x="75" y="23"/>
                    <a:pt x="80" y="29"/>
                  </a:cubicBezTo>
                  <a:cubicBezTo>
                    <a:pt x="88" y="36"/>
                    <a:pt x="94" y="45"/>
                    <a:pt x="99" y="54"/>
                  </a:cubicBezTo>
                  <a:cubicBezTo>
                    <a:pt x="102" y="60"/>
                    <a:pt x="105" y="66"/>
                    <a:pt x="107" y="72"/>
                  </a:cubicBezTo>
                  <a:cubicBezTo>
                    <a:pt x="110" y="81"/>
                    <a:pt x="112" y="91"/>
                    <a:pt x="112" y="100"/>
                  </a:cubicBezTo>
                  <a:cubicBezTo>
                    <a:pt x="112" y="103"/>
                    <a:pt x="113" y="106"/>
                    <a:pt x="113" y="108"/>
                  </a:cubicBezTo>
                  <a:moveTo>
                    <a:pt x="81" y="130"/>
                  </a:moveTo>
                  <a:cubicBezTo>
                    <a:pt x="85" y="130"/>
                    <a:pt x="88" y="129"/>
                    <a:pt x="91" y="127"/>
                  </a:cubicBezTo>
                  <a:cubicBezTo>
                    <a:pt x="97" y="123"/>
                    <a:pt x="100" y="117"/>
                    <a:pt x="98" y="110"/>
                  </a:cubicBezTo>
                  <a:cubicBezTo>
                    <a:pt x="96" y="104"/>
                    <a:pt x="93" y="100"/>
                    <a:pt x="88" y="96"/>
                  </a:cubicBezTo>
                  <a:cubicBezTo>
                    <a:pt x="85" y="93"/>
                    <a:pt x="81" y="91"/>
                    <a:pt x="77" y="88"/>
                  </a:cubicBezTo>
                  <a:cubicBezTo>
                    <a:pt x="74" y="86"/>
                    <a:pt x="72" y="83"/>
                    <a:pt x="71" y="80"/>
                  </a:cubicBezTo>
                  <a:cubicBezTo>
                    <a:pt x="70" y="77"/>
                    <a:pt x="70" y="74"/>
                    <a:pt x="72" y="71"/>
                  </a:cubicBezTo>
                  <a:cubicBezTo>
                    <a:pt x="74" y="68"/>
                    <a:pt x="76" y="67"/>
                    <a:pt x="80" y="67"/>
                  </a:cubicBezTo>
                  <a:cubicBezTo>
                    <a:pt x="83" y="67"/>
                    <a:pt x="86" y="69"/>
                    <a:pt x="88" y="73"/>
                  </a:cubicBezTo>
                  <a:cubicBezTo>
                    <a:pt x="88" y="74"/>
                    <a:pt x="88" y="75"/>
                    <a:pt x="88" y="76"/>
                  </a:cubicBezTo>
                  <a:cubicBezTo>
                    <a:pt x="88" y="76"/>
                    <a:pt x="90" y="77"/>
                    <a:pt x="90" y="76"/>
                  </a:cubicBezTo>
                  <a:cubicBezTo>
                    <a:pt x="91" y="75"/>
                    <a:pt x="91" y="75"/>
                    <a:pt x="91" y="75"/>
                  </a:cubicBezTo>
                  <a:cubicBezTo>
                    <a:pt x="91" y="72"/>
                    <a:pt x="91" y="70"/>
                    <a:pt x="89" y="67"/>
                  </a:cubicBezTo>
                  <a:cubicBezTo>
                    <a:pt x="85" y="63"/>
                    <a:pt x="76" y="62"/>
                    <a:pt x="72" y="64"/>
                  </a:cubicBezTo>
                  <a:cubicBezTo>
                    <a:pt x="67" y="67"/>
                    <a:pt x="63" y="73"/>
                    <a:pt x="65" y="80"/>
                  </a:cubicBezTo>
                  <a:cubicBezTo>
                    <a:pt x="66" y="83"/>
                    <a:pt x="67" y="85"/>
                    <a:pt x="69" y="87"/>
                  </a:cubicBezTo>
                  <a:cubicBezTo>
                    <a:pt x="71" y="90"/>
                    <a:pt x="74" y="92"/>
                    <a:pt x="76" y="94"/>
                  </a:cubicBezTo>
                  <a:cubicBezTo>
                    <a:pt x="80" y="97"/>
                    <a:pt x="84" y="99"/>
                    <a:pt x="88" y="103"/>
                  </a:cubicBezTo>
                  <a:cubicBezTo>
                    <a:pt x="91" y="106"/>
                    <a:pt x="92" y="109"/>
                    <a:pt x="93" y="113"/>
                  </a:cubicBezTo>
                  <a:cubicBezTo>
                    <a:pt x="93" y="114"/>
                    <a:pt x="93" y="115"/>
                    <a:pt x="93" y="115"/>
                  </a:cubicBezTo>
                  <a:cubicBezTo>
                    <a:pt x="92" y="121"/>
                    <a:pt x="89" y="124"/>
                    <a:pt x="84" y="125"/>
                  </a:cubicBezTo>
                  <a:cubicBezTo>
                    <a:pt x="81" y="125"/>
                    <a:pt x="79" y="126"/>
                    <a:pt x="77" y="124"/>
                  </a:cubicBezTo>
                  <a:cubicBezTo>
                    <a:pt x="73" y="122"/>
                    <a:pt x="71" y="119"/>
                    <a:pt x="70" y="115"/>
                  </a:cubicBezTo>
                  <a:cubicBezTo>
                    <a:pt x="70" y="114"/>
                    <a:pt x="71" y="112"/>
                    <a:pt x="71" y="111"/>
                  </a:cubicBezTo>
                  <a:cubicBezTo>
                    <a:pt x="73" y="109"/>
                    <a:pt x="76" y="108"/>
                    <a:pt x="78" y="109"/>
                  </a:cubicBezTo>
                  <a:cubicBezTo>
                    <a:pt x="79" y="110"/>
                    <a:pt x="80" y="110"/>
                    <a:pt x="81" y="110"/>
                  </a:cubicBezTo>
                  <a:cubicBezTo>
                    <a:pt x="82" y="111"/>
                    <a:pt x="83" y="110"/>
                    <a:pt x="83" y="109"/>
                  </a:cubicBezTo>
                  <a:cubicBezTo>
                    <a:pt x="84" y="109"/>
                    <a:pt x="83" y="108"/>
                    <a:pt x="82" y="107"/>
                  </a:cubicBezTo>
                  <a:cubicBezTo>
                    <a:pt x="79" y="104"/>
                    <a:pt x="75" y="104"/>
                    <a:pt x="71" y="105"/>
                  </a:cubicBezTo>
                  <a:cubicBezTo>
                    <a:pt x="67" y="107"/>
                    <a:pt x="64" y="112"/>
                    <a:pt x="65" y="118"/>
                  </a:cubicBezTo>
                  <a:cubicBezTo>
                    <a:pt x="67" y="126"/>
                    <a:pt x="75" y="130"/>
                    <a:pt x="81" y="130"/>
                  </a:cubicBezTo>
                </a:path>
              </a:pathLst>
            </a:custGeom>
            <a:solidFill>
              <a:srgbClr val="B71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63" name="Freeform 376"/>
            <p:cNvSpPr>
              <a:spLocks noEditPoints="1"/>
            </p:cNvSpPr>
            <p:nvPr/>
          </p:nvSpPr>
          <p:spPr bwMode="auto">
            <a:xfrm>
              <a:off x="825500" y="1917700"/>
              <a:ext cx="500062" cy="252413"/>
            </a:xfrm>
            <a:custGeom>
              <a:avLst/>
              <a:gdLst>
                <a:gd name="T0" fmla="*/ 1 w 133"/>
                <a:gd name="T1" fmla="*/ 33 h 67"/>
                <a:gd name="T2" fmla="*/ 21 w 133"/>
                <a:gd name="T3" fmla="*/ 26 h 67"/>
                <a:gd name="T4" fmla="*/ 41 w 133"/>
                <a:gd name="T5" fmla="*/ 37 h 67"/>
                <a:gd name="T6" fmla="*/ 47 w 133"/>
                <a:gd name="T7" fmla="*/ 36 h 67"/>
                <a:gd name="T8" fmla="*/ 48 w 133"/>
                <a:gd name="T9" fmla="*/ 16 h 67"/>
                <a:gd name="T10" fmla="*/ 75 w 133"/>
                <a:gd name="T11" fmla="*/ 3 h 67"/>
                <a:gd name="T12" fmla="*/ 86 w 133"/>
                <a:gd name="T13" fmla="*/ 35 h 67"/>
                <a:gd name="T14" fmla="*/ 89 w 133"/>
                <a:gd name="T15" fmla="*/ 39 h 67"/>
                <a:gd name="T16" fmla="*/ 100 w 133"/>
                <a:gd name="T17" fmla="*/ 32 h 67"/>
                <a:gd name="T18" fmla="*/ 120 w 133"/>
                <a:gd name="T19" fmla="*/ 24 h 67"/>
                <a:gd name="T20" fmla="*/ 129 w 133"/>
                <a:gd name="T21" fmla="*/ 51 h 67"/>
                <a:gd name="T22" fmla="*/ 113 w 133"/>
                <a:gd name="T23" fmla="*/ 67 h 67"/>
                <a:gd name="T24" fmla="*/ 88 w 133"/>
                <a:gd name="T25" fmla="*/ 64 h 67"/>
                <a:gd name="T26" fmla="*/ 47 w 133"/>
                <a:gd name="T27" fmla="*/ 64 h 67"/>
                <a:gd name="T28" fmla="*/ 19 w 133"/>
                <a:gd name="T29" fmla="*/ 67 h 67"/>
                <a:gd name="T30" fmla="*/ 3 w 133"/>
                <a:gd name="T31" fmla="*/ 49 h 67"/>
                <a:gd name="T32" fmla="*/ 69 w 133"/>
                <a:gd name="T33" fmla="*/ 37 h 67"/>
                <a:gd name="T34" fmla="*/ 69 w 133"/>
                <a:gd name="T35" fmla="*/ 21 h 67"/>
                <a:gd name="T36" fmla="*/ 67 w 133"/>
                <a:gd name="T37" fmla="*/ 17 h 67"/>
                <a:gd name="T38" fmla="*/ 64 w 133"/>
                <a:gd name="T39" fmla="*/ 22 h 67"/>
                <a:gd name="T40" fmla="*/ 64 w 133"/>
                <a:gd name="T41" fmla="*/ 52 h 67"/>
                <a:gd name="T42" fmla="*/ 67 w 133"/>
                <a:gd name="T43" fmla="*/ 57 h 67"/>
                <a:gd name="T44" fmla="*/ 69 w 133"/>
                <a:gd name="T45" fmla="*/ 53 h 67"/>
                <a:gd name="T46" fmla="*/ 95 w 133"/>
                <a:gd name="T47" fmla="*/ 56 h 67"/>
                <a:gd name="T48" fmla="*/ 119 w 133"/>
                <a:gd name="T49" fmla="*/ 41 h 67"/>
                <a:gd name="T50" fmla="*/ 122 w 133"/>
                <a:gd name="T51" fmla="*/ 37 h 67"/>
                <a:gd name="T52" fmla="*/ 119 w 133"/>
                <a:gd name="T53" fmla="*/ 36 h 67"/>
                <a:gd name="T54" fmla="*/ 98 w 133"/>
                <a:gd name="T55" fmla="*/ 49 h 67"/>
                <a:gd name="T56" fmla="*/ 93 w 133"/>
                <a:gd name="T57" fmla="*/ 53 h 67"/>
                <a:gd name="T58" fmla="*/ 40 w 133"/>
                <a:gd name="T59" fmla="*/ 54 h 67"/>
                <a:gd name="T60" fmla="*/ 15 w 133"/>
                <a:gd name="T61" fmla="*/ 36 h 67"/>
                <a:gd name="T62" fmla="*/ 11 w 133"/>
                <a:gd name="T63" fmla="*/ 36 h 67"/>
                <a:gd name="T64" fmla="*/ 13 w 133"/>
                <a:gd name="T65" fmla="*/ 40 h 67"/>
                <a:gd name="T66" fmla="*/ 37 w 133"/>
                <a:gd name="T67" fmla="*/ 56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33" h="67">
                  <a:moveTo>
                    <a:pt x="0" y="38"/>
                  </a:moveTo>
                  <a:cubicBezTo>
                    <a:pt x="0" y="36"/>
                    <a:pt x="0" y="35"/>
                    <a:pt x="1" y="33"/>
                  </a:cubicBezTo>
                  <a:cubicBezTo>
                    <a:pt x="2" y="28"/>
                    <a:pt x="7" y="24"/>
                    <a:pt x="13" y="24"/>
                  </a:cubicBezTo>
                  <a:cubicBezTo>
                    <a:pt x="16" y="24"/>
                    <a:pt x="18" y="25"/>
                    <a:pt x="21" y="26"/>
                  </a:cubicBezTo>
                  <a:cubicBezTo>
                    <a:pt x="25" y="27"/>
                    <a:pt x="29" y="29"/>
                    <a:pt x="33" y="32"/>
                  </a:cubicBezTo>
                  <a:cubicBezTo>
                    <a:pt x="36" y="33"/>
                    <a:pt x="39" y="35"/>
                    <a:pt x="41" y="37"/>
                  </a:cubicBezTo>
                  <a:cubicBezTo>
                    <a:pt x="42" y="38"/>
                    <a:pt x="43" y="38"/>
                    <a:pt x="44" y="39"/>
                  </a:cubicBezTo>
                  <a:cubicBezTo>
                    <a:pt x="46" y="39"/>
                    <a:pt x="47" y="38"/>
                    <a:pt x="47" y="36"/>
                  </a:cubicBezTo>
                  <a:cubicBezTo>
                    <a:pt x="47" y="36"/>
                    <a:pt x="47" y="35"/>
                    <a:pt x="46" y="34"/>
                  </a:cubicBezTo>
                  <a:cubicBezTo>
                    <a:pt x="45" y="28"/>
                    <a:pt x="46" y="21"/>
                    <a:pt x="48" y="16"/>
                  </a:cubicBezTo>
                  <a:cubicBezTo>
                    <a:pt x="50" y="10"/>
                    <a:pt x="53" y="6"/>
                    <a:pt x="58" y="3"/>
                  </a:cubicBezTo>
                  <a:cubicBezTo>
                    <a:pt x="63" y="0"/>
                    <a:pt x="69" y="0"/>
                    <a:pt x="75" y="3"/>
                  </a:cubicBezTo>
                  <a:cubicBezTo>
                    <a:pt x="82" y="7"/>
                    <a:pt x="85" y="14"/>
                    <a:pt x="86" y="21"/>
                  </a:cubicBezTo>
                  <a:cubicBezTo>
                    <a:pt x="87" y="26"/>
                    <a:pt x="87" y="30"/>
                    <a:pt x="86" y="35"/>
                  </a:cubicBezTo>
                  <a:cubicBezTo>
                    <a:pt x="86" y="35"/>
                    <a:pt x="86" y="36"/>
                    <a:pt x="86" y="37"/>
                  </a:cubicBezTo>
                  <a:cubicBezTo>
                    <a:pt x="86" y="38"/>
                    <a:pt x="87" y="39"/>
                    <a:pt x="89" y="39"/>
                  </a:cubicBezTo>
                  <a:cubicBezTo>
                    <a:pt x="90" y="38"/>
                    <a:pt x="90" y="38"/>
                    <a:pt x="91" y="37"/>
                  </a:cubicBezTo>
                  <a:cubicBezTo>
                    <a:pt x="94" y="35"/>
                    <a:pt x="97" y="33"/>
                    <a:pt x="100" y="32"/>
                  </a:cubicBezTo>
                  <a:cubicBezTo>
                    <a:pt x="105" y="28"/>
                    <a:pt x="110" y="26"/>
                    <a:pt x="116" y="25"/>
                  </a:cubicBezTo>
                  <a:cubicBezTo>
                    <a:pt x="117" y="25"/>
                    <a:pt x="118" y="24"/>
                    <a:pt x="120" y="24"/>
                  </a:cubicBezTo>
                  <a:cubicBezTo>
                    <a:pt x="126" y="24"/>
                    <a:pt x="132" y="28"/>
                    <a:pt x="133" y="37"/>
                  </a:cubicBezTo>
                  <a:cubicBezTo>
                    <a:pt x="133" y="42"/>
                    <a:pt x="132" y="47"/>
                    <a:pt x="129" y="51"/>
                  </a:cubicBezTo>
                  <a:cubicBezTo>
                    <a:pt x="125" y="57"/>
                    <a:pt x="121" y="62"/>
                    <a:pt x="116" y="66"/>
                  </a:cubicBezTo>
                  <a:cubicBezTo>
                    <a:pt x="115" y="67"/>
                    <a:pt x="114" y="67"/>
                    <a:pt x="113" y="67"/>
                  </a:cubicBezTo>
                  <a:cubicBezTo>
                    <a:pt x="111" y="66"/>
                    <a:pt x="108" y="66"/>
                    <a:pt x="106" y="66"/>
                  </a:cubicBezTo>
                  <a:cubicBezTo>
                    <a:pt x="100" y="65"/>
                    <a:pt x="94" y="65"/>
                    <a:pt x="88" y="64"/>
                  </a:cubicBezTo>
                  <a:cubicBezTo>
                    <a:pt x="85" y="64"/>
                    <a:pt x="82" y="64"/>
                    <a:pt x="79" y="64"/>
                  </a:cubicBezTo>
                  <a:cubicBezTo>
                    <a:pt x="68" y="64"/>
                    <a:pt x="58" y="64"/>
                    <a:pt x="47" y="64"/>
                  </a:cubicBezTo>
                  <a:cubicBezTo>
                    <a:pt x="43" y="64"/>
                    <a:pt x="39" y="64"/>
                    <a:pt x="34" y="65"/>
                  </a:cubicBezTo>
                  <a:cubicBezTo>
                    <a:pt x="29" y="65"/>
                    <a:pt x="24" y="66"/>
                    <a:pt x="19" y="67"/>
                  </a:cubicBezTo>
                  <a:cubicBezTo>
                    <a:pt x="18" y="67"/>
                    <a:pt x="18" y="67"/>
                    <a:pt x="17" y="66"/>
                  </a:cubicBezTo>
                  <a:cubicBezTo>
                    <a:pt x="11" y="61"/>
                    <a:pt x="6" y="56"/>
                    <a:pt x="3" y="49"/>
                  </a:cubicBezTo>
                  <a:cubicBezTo>
                    <a:pt x="1" y="45"/>
                    <a:pt x="0" y="42"/>
                    <a:pt x="0" y="38"/>
                  </a:cubicBezTo>
                  <a:moveTo>
                    <a:pt x="69" y="37"/>
                  </a:moveTo>
                  <a:cubicBezTo>
                    <a:pt x="69" y="37"/>
                    <a:pt x="69" y="37"/>
                    <a:pt x="69" y="37"/>
                  </a:cubicBezTo>
                  <a:cubicBezTo>
                    <a:pt x="69" y="32"/>
                    <a:pt x="69" y="26"/>
                    <a:pt x="69" y="21"/>
                  </a:cubicBezTo>
                  <a:cubicBezTo>
                    <a:pt x="69" y="20"/>
                    <a:pt x="69" y="19"/>
                    <a:pt x="69" y="19"/>
                  </a:cubicBezTo>
                  <a:cubicBezTo>
                    <a:pt x="69" y="18"/>
                    <a:pt x="68" y="17"/>
                    <a:pt x="67" y="17"/>
                  </a:cubicBezTo>
                  <a:cubicBezTo>
                    <a:pt x="65" y="17"/>
                    <a:pt x="64" y="17"/>
                    <a:pt x="64" y="19"/>
                  </a:cubicBezTo>
                  <a:cubicBezTo>
                    <a:pt x="64" y="20"/>
                    <a:pt x="64" y="21"/>
                    <a:pt x="64" y="22"/>
                  </a:cubicBezTo>
                  <a:cubicBezTo>
                    <a:pt x="64" y="28"/>
                    <a:pt x="64" y="34"/>
                    <a:pt x="64" y="39"/>
                  </a:cubicBezTo>
                  <a:cubicBezTo>
                    <a:pt x="64" y="44"/>
                    <a:pt x="64" y="48"/>
                    <a:pt x="64" y="52"/>
                  </a:cubicBezTo>
                  <a:cubicBezTo>
                    <a:pt x="64" y="53"/>
                    <a:pt x="64" y="54"/>
                    <a:pt x="64" y="55"/>
                  </a:cubicBezTo>
                  <a:cubicBezTo>
                    <a:pt x="64" y="56"/>
                    <a:pt x="65" y="57"/>
                    <a:pt x="67" y="57"/>
                  </a:cubicBezTo>
                  <a:cubicBezTo>
                    <a:pt x="68" y="57"/>
                    <a:pt x="69" y="56"/>
                    <a:pt x="69" y="55"/>
                  </a:cubicBezTo>
                  <a:cubicBezTo>
                    <a:pt x="69" y="54"/>
                    <a:pt x="69" y="54"/>
                    <a:pt x="69" y="53"/>
                  </a:cubicBezTo>
                  <a:cubicBezTo>
                    <a:pt x="69" y="47"/>
                    <a:pt x="69" y="42"/>
                    <a:pt x="69" y="37"/>
                  </a:cubicBezTo>
                  <a:moveTo>
                    <a:pt x="95" y="56"/>
                  </a:moveTo>
                  <a:cubicBezTo>
                    <a:pt x="96" y="56"/>
                    <a:pt x="97" y="55"/>
                    <a:pt x="98" y="54"/>
                  </a:cubicBezTo>
                  <a:cubicBezTo>
                    <a:pt x="105" y="50"/>
                    <a:pt x="112" y="45"/>
                    <a:pt x="119" y="41"/>
                  </a:cubicBezTo>
                  <a:cubicBezTo>
                    <a:pt x="120" y="40"/>
                    <a:pt x="121" y="40"/>
                    <a:pt x="121" y="39"/>
                  </a:cubicBezTo>
                  <a:cubicBezTo>
                    <a:pt x="122" y="38"/>
                    <a:pt x="122" y="38"/>
                    <a:pt x="122" y="37"/>
                  </a:cubicBezTo>
                  <a:cubicBezTo>
                    <a:pt x="123" y="36"/>
                    <a:pt x="122" y="35"/>
                    <a:pt x="121" y="35"/>
                  </a:cubicBezTo>
                  <a:cubicBezTo>
                    <a:pt x="120" y="35"/>
                    <a:pt x="119" y="35"/>
                    <a:pt x="119" y="36"/>
                  </a:cubicBezTo>
                  <a:cubicBezTo>
                    <a:pt x="118" y="36"/>
                    <a:pt x="117" y="37"/>
                    <a:pt x="116" y="37"/>
                  </a:cubicBezTo>
                  <a:cubicBezTo>
                    <a:pt x="110" y="41"/>
                    <a:pt x="104" y="45"/>
                    <a:pt x="98" y="49"/>
                  </a:cubicBezTo>
                  <a:cubicBezTo>
                    <a:pt x="97" y="49"/>
                    <a:pt x="96" y="50"/>
                    <a:pt x="95" y="51"/>
                  </a:cubicBezTo>
                  <a:cubicBezTo>
                    <a:pt x="94" y="51"/>
                    <a:pt x="94" y="52"/>
                    <a:pt x="93" y="53"/>
                  </a:cubicBezTo>
                  <a:cubicBezTo>
                    <a:pt x="93" y="54"/>
                    <a:pt x="94" y="56"/>
                    <a:pt x="95" y="56"/>
                  </a:cubicBezTo>
                  <a:moveTo>
                    <a:pt x="40" y="54"/>
                  </a:moveTo>
                  <a:cubicBezTo>
                    <a:pt x="40" y="52"/>
                    <a:pt x="39" y="52"/>
                    <a:pt x="38" y="51"/>
                  </a:cubicBezTo>
                  <a:cubicBezTo>
                    <a:pt x="30" y="46"/>
                    <a:pt x="23" y="41"/>
                    <a:pt x="15" y="36"/>
                  </a:cubicBezTo>
                  <a:cubicBezTo>
                    <a:pt x="14" y="36"/>
                    <a:pt x="14" y="36"/>
                    <a:pt x="13" y="35"/>
                  </a:cubicBezTo>
                  <a:cubicBezTo>
                    <a:pt x="12" y="35"/>
                    <a:pt x="11" y="35"/>
                    <a:pt x="11" y="36"/>
                  </a:cubicBezTo>
                  <a:cubicBezTo>
                    <a:pt x="10" y="37"/>
                    <a:pt x="10" y="38"/>
                    <a:pt x="11" y="39"/>
                  </a:cubicBezTo>
                  <a:cubicBezTo>
                    <a:pt x="12" y="39"/>
                    <a:pt x="12" y="40"/>
                    <a:pt x="13" y="40"/>
                  </a:cubicBezTo>
                  <a:cubicBezTo>
                    <a:pt x="21" y="45"/>
                    <a:pt x="28" y="50"/>
                    <a:pt x="35" y="55"/>
                  </a:cubicBezTo>
                  <a:cubicBezTo>
                    <a:pt x="36" y="55"/>
                    <a:pt x="37" y="56"/>
                    <a:pt x="37" y="56"/>
                  </a:cubicBezTo>
                  <a:cubicBezTo>
                    <a:pt x="39" y="56"/>
                    <a:pt x="40" y="55"/>
                    <a:pt x="40" y="54"/>
                  </a:cubicBezTo>
                </a:path>
              </a:pathLst>
            </a:custGeom>
            <a:solidFill>
              <a:srgbClr val="B71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64" name="Freeform 377"/>
            <p:cNvSpPr>
              <a:spLocks noEditPoints="1"/>
            </p:cNvSpPr>
            <p:nvPr/>
          </p:nvSpPr>
          <p:spPr bwMode="auto">
            <a:xfrm>
              <a:off x="825500" y="3328988"/>
              <a:ext cx="500062" cy="257175"/>
            </a:xfrm>
            <a:custGeom>
              <a:avLst/>
              <a:gdLst>
                <a:gd name="T0" fmla="*/ 46 w 133"/>
                <a:gd name="T1" fmla="*/ 33 h 68"/>
                <a:gd name="T2" fmla="*/ 44 w 133"/>
                <a:gd name="T3" fmla="*/ 29 h 68"/>
                <a:gd name="T4" fmla="*/ 22 w 133"/>
                <a:gd name="T5" fmla="*/ 41 h 68"/>
                <a:gd name="T6" fmla="*/ 0 w 133"/>
                <a:gd name="T7" fmla="*/ 32 h 68"/>
                <a:gd name="T8" fmla="*/ 17 w 133"/>
                <a:gd name="T9" fmla="*/ 2 h 68"/>
                <a:gd name="T10" fmla="*/ 48 w 133"/>
                <a:gd name="T11" fmla="*/ 8 h 68"/>
                <a:gd name="T12" fmla="*/ 70 w 133"/>
                <a:gd name="T13" fmla="*/ 11 h 68"/>
                <a:gd name="T14" fmla="*/ 111 w 133"/>
                <a:gd name="T15" fmla="*/ 0 h 68"/>
                <a:gd name="T16" fmla="*/ 116 w 133"/>
                <a:gd name="T17" fmla="*/ 1 h 68"/>
                <a:gd name="T18" fmla="*/ 133 w 133"/>
                <a:gd name="T19" fmla="*/ 33 h 68"/>
                <a:gd name="T20" fmla="*/ 101 w 133"/>
                <a:gd name="T21" fmla="*/ 37 h 68"/>
                <a:gd name="T22" fmla="*/ 89 w 133"/>
                <a:gd name="T23" fmla="*/ 29 h 68"/>
                <a:gd name="T24" fmla="*/ 87 w 133"/>
                <a:gd name="T25" fmla="*/ 35 h 68"/>
                <a:gd name="T26" fmla="*/ 74 w 133"/>
                <a:gd name="T27" fmla="*/ 65 h 68"/>
                <a:gd name="T28" fmla="*/ 47 w 133"/>
                <a:gd name="T29" fmla="*/ 48 h 68"/>
                <a:gd name="T30" fmla="*/ 46 w 133"/>
                <a:gd name="T31" fmla="*/ 40 h 68"/>
                <a:gd name="T32" fmla="*/ 64 w 133"/>
                <a:gd name="T33" fmla="*/ 37 h 68"/>
                <a:gd name="T34" fmla="*/ 64 w 133"/>
                <a:gd name="T35" fmla="*/ 52 h 68"/>
                <a:gd name="T36" fmla="*/ 69 w 133"/>
                <a:gd name="T37" fmla="*/ 52 h 68"/>
                <a:gd name="T38" fmla="*/ 69 w 133"/>
                <a:gd name="T39" fmla="*/ 27 h 68"/>
                <a:gd name="T40" fmla="*/ 68 w 133"/>
                <a:gd name="T41" fmla="*/ 21 h 68"/>
                <a:gd name="T42" fmla="*/ 65 w 133"/>
                <a:gd name="T43" fmla="*/ 21 h 68"/>
                <a:gd name="T44" fmla="*/ 64 w 133"/>
                <a:gd name="T45" fmla="*/ 37 h 68"/>
                <a:gd name="T46" fmla="*/ 34 w 133"/>
                <a:gd name="T47" fmla="*/ 14 h 68"/>
                <a:gd name="T48" fmla="*/ 13 w 133"/>
                <a:gd name="T49" fmla="*/ 27 h 68"/>
                <a:gd name="T50" fmla="*/ 11 w 133"/>
                <a:gd name="T51" fmla="*/ 31 h 68"/>
                <a:gd name="T52" fmla="*/ 16 w 133"/>
                <a:gd name="T53" fmla="*/ 30 h 68"/>
                <a:gd name="T54" fmla="*/ 33 w 133"/>
                <a:gd name="T55" fmla="*/ 17 h 68"/>
                <a:gd name="T56" fmla="*/ 122 w 133"/>
                <a:gd name="T57" fmla="*/ 30 h 68"/>
                <a:gd name="T58" fmla="*/ 118 w 133"/>
                <a:gd name="T59" fmla="*/ 26 h 68"/>
                <a:gd name="T60" fmla="*/ 102 w 133"/>
                <a:gd name="T61" fmla="*/ 14 h 68"/>
                <a:gd name="T62" fmla="*/ 99 w 133"/>
                <a:gd name="T63" fmla="*/ 17 h 68"/>
                <a:gd name="T64" fmla="*/ 115 w 133"/>
                <a:gd name="T65" fmla="*/ 29 h 68"/>
                <a:gd name="T66" fmla="*/ 120 w 133"/>
                <a:gd name="T67" fmla="*/ 31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33" h="68">
                  <a:moveTo>
                    <a:pt x="46" y="40"/>
                  </a:moveTo>
                  <a:cubicBezTo>
                    <a:pt x="46" y="37"/>
                    <a:pt x="46" y="35"/>
                    <a:pt x="46" y="33"/>
                  </a:cubicBezTo>
                  <a:cubicBezTo>
                    <a:pt x="47" y="32"/>
                    <a:pt x="47" y="31"/>
                    <a:pt x="47" y="31"/>
                  </a:cubicBezTo>
                  <a:cubicBezTo>
                    <a:pt x="46" y="29"/>
                    <a:pt x="45" y="29"/>
                    <a:pt x="44" y="29"/>
                  </a:cubicBezTo>
                  <a:cubicBezTo>
                    <a:pt x="43" y="30"/>
                    <a:pt x="42" y="30"/>
                    <a:pt x="41" y="31"/>
                  </a:cubicBezTo>
                  <a:cubicBezTo>
                    <a:pt x="35" y="35"/>
                    <a:pt x="29" y="39"/>
                    <a:pt x="22" y="41"/>
                  </a:cubicBezTo>
                  <a:cubicBezTo>
                    <a:pt x="19" y="43"/>
                    <a:pt x="16" y="43"/>
                    <a:pt x="12" y="43"/>
                  </a:cubicBezTo>
                  <a:cubicBezTo>
                    <a:pt x="5" y="43"/>
                    <a:pt x="0" y="38"/>
                    <a:pt x="0" y="32"/>
                  </a:cubicBezTo>
                  <a:cubicBezTo>
                    <a:pt x="0" y="26"/>
                    <a:pt x="1" y="22"/>
                    <a:pt x="3" y="17"/>
                  </a:cubicBezTo>
                  <a:cubicBezTo>
                    <a:pt x="7" y="11"/>
                    <a:pt x="12" y="7"/>
                    <a:pt x="17" y="2"/>
                  </a:cubicBezTo>
                  <a:cubicBezTo>
                    <a:pt x="19" y="0"/>
                    <a:pt x="20" y="0"/>
                    <a:pt x="23" y="1"/>
                  </a:cubicBezTo>
                  <a:cubicBezTo>
                    <a:pt x="31" y="4"/>
                    <a:pt x="39" y="6"/>
                    <a:pt x="48" y="8"/>
                  </a:cubicBezTo>
                  <a:cubicBezTo>
                    <a:pt x="53" y="9"/>
                    <a:pt x="59" y="10"/>
                    <a:pt x="64" y="12"/>
                  </a:cubicBezTo>
                  <a:cubicBezTo>
                    <a:pt x="66" y="12"/>
                    <a:pt x="68" y="12"/>
                    <a:pt x="70" y="11"/>
                  </a:cubicBezTo>
                  <a:cubicBezTo>
                    <a:pt x="79" y="9"/>
                    <a:pt x="88" y="7"/>
                    <a:pt x="97" y="5"/>
                  </a:cubicBezTo>
                  <a:cubicBezTo>
                    <a:pt x="102" y="4"/>
                    <a:pt x="106" y="2"/>
                    <a:pt x="111" y="0"/>
                  </a:cubicBezTo>
                  <a:cubicBezTo>
                    <a:pt x="113" y="0"/>
                    <a:pt x="114" y="0"/>
                    <a:pt x="115" y="1"/>
                  </a:cubicBezTo>
                  <a:cubicBezTo>
                    <a:pt x="116" y="1"/>
                    <a:pt x="116" y="1"/>
                    <a:pt x="116" y="1"/>
                  </a:cubicBezTo>
                  <a:cubicBezTo>
                    <a:pt x="122" y="7"/>
                    <a:pt x="128" y="13"/>
                    <a:pt x="131" y="21"/>
                  </a:cubicBezTo>
                  <a:cubicBezTo>
                    <a:pt x="133" y="25"/>
                    <a:pt x="133" y="29"/>
                    <a:pt x="133" y="33"/>
                  </a:cubicBezTo>
                  <a:cubicBezTo>
                    <a:pt x="132" y="38"/>
                    <a:pt x="127" y="44"/>
                    <a:pt x="118" y="43"/>
                  </a:cubicBezTo>
                  <a:cubicBezTo>
                    <a:pt x="112" y="43"/>
                    <a:pt x="106" y="40"/>
                    <a:pt x="101" y="37"/>
                  </a:cubicBezTo>
                  <a:cubicBezTo>
                    <a:pt x="98" y="35"/>
                    <a:pt x="94" y="33"/>
                    <a:pt x="91" y="31"/>
                  </a:cubicBezTo>
                  <a:cubicBezTo>
                    <a:pt x="90" y="30"/>
                    <a:pt x="90" y="30"/>
                    <a:pt x="89" y="29"/>
                  </a:cubicBezTo>
                  <a:cubicBezTo>
                    <a:pt x="87" y="28"/>
                    <a:pt x="86" y="30"/>
                    <a:pt x="86" y="31"/>
                  </a:cubicBezTo>
                  <a:cubicBezTo>
                    <a:pt x="86" y="33"/>
                    <a:pt x="86" y="34"/>
                    <a:pt x="87" y="35"/>
                  </a:cubicBezTo>
                  <a:cubicBezTo>
                    <a:pt x="88" y="44"/>
                    <a:pt x="86" y="52"/>
                    <a:pt x="81" y="59"/>
                  </a:cubicBezTo>
                  <a:cubicBezTo>
                    <a:pt x="79" y="61"/>
                    <a:pt x="77" y="63"/>
                    <a:pt x="74" y="65"/>
                  </a:cubicBezTo>
                  <a:cubicBezTo>
                    <a:pt x="69" y="68"/>
                    <a:pt x="61" y="68"/>
                    <a:pt x="56" y="63"/>
                  </a:cubicBezTo>
                  <a:cubicBezTo>
                    <a:pt x="51" y="59"/>
                    <a:pt x="48" y="54"/>
                    <a:pt x="47" y="48"/>
                  </a:cubicBezTo>
                  <a:cubicBezTo>
                    <a:pt x="46" y="47"/>
                    <a:pt x="46" y="45"/>
                    <a:pt x="46" y="44"/>
                  </a:cubicBezTo>
                  <a:cubicBezTo>
                    <a:pt x="46" y="42"/>
                    <a:pt x="46" y="41"/>
                    <a:pt x="46" y="40"/>
                  </a:cubicBezTo>
                  <a:moveTo>
                    <a:pt x="64" y="37"/>
                  </a:moveTo>
                  <a:cubicBezTo>
                    <a:pt x="64" y="37"/>
                    <a:pt x="64" y="37"/>
                    <a:pt x="64" y="37"/>
                  </a:cubicBezTo>
                  <a:cubicBezTo>
                    <a:pt x="64" y="41"/>
                    <a:pt x="64" y="45"/>
                    <a:pt x="64" y="49"/>
                  </a:cubicBezTo>
                  <a:cubicBezTo>
                    <a:pt x="64" y="50"/>
                    <a:pt x="64" y="51"/>
                    <a:pt x="64" y="52"/>
                  </a:cubicBezTo>
                  <a:cubicBezTo>
                    <a:pt x="64" y="53"/>
                    <a:pt x="66" y="54"/>
                    <a:pt x="66" y="54"/>
                  </a:cubicBezTo>
                  <a:cubicBezTo>
                    <a:pt x="67" y="54"/>
                    <a:pt x="69" y="53"/>
                    <a:pt x="69" y="52"/>
                  </a:cubicBezTo>
                  <a:cubicBezTo>
                    <a:pt x="69" y="51"/>
                    <a:pt x="69" y="50"/>
                    <a:pt x="69" y="50"/>
                  </a:cubicBezTo>
                  <a:cubicBezTo>
                    <a:pt x="69" y="42"/>
                    <a:pt x="69" y="34"/>
                    <a:pt x="69" y="27"/>
                  </a:cubicBezTo>
                  <a:cubicBezTo>
                    <a:pt x="69" y="25"/>
                    <a:pt x="68" y="23"/>
                    <a:pt x="68" y="22"/>
                  </a:cubicBezTo>
                  <a:cubicBezTo>
                    <a:pt x="68" y="21"/>
                    <a:pt x="68" y="21"/>
                    <a:pt x="68" y="21"/>
                  </a:cubicBezTo>
                  <a:cubicBezTo>
                    <a:pt x="67" y="20"/>
                    <a:pt x="67" y="20"/>
                    <a:pt x="66" y="20"/>
                  </a:cubicBezTo>
                  <a:cubicBezTo>
                    <a:pt x="65" y="20"/>
                    <a:pt x="65" y="20"/>
                    <a:pt x="65" y="21"/>
                  </a:cubicBezTo>
                  <a:cubicBezTo>
                    <a:pt x="64" y="22"/>
                    <a:pt x="64" y="24"/>
                    <a:pt x="64" y="25"/>
                  </a:cubicBezTo>
                  <a:cubicBezTo>
                    <a:pt x="64" y="29"/>
                    <a:pt x="64" y="33"/>
                    <a:pt x="64" y="37"/>
                  </a:cubicBezTo>
                  <a:moveTo>
                    <a:pt x="34" y="15"/>
                  </a:moveTo>
                  <a:cubicBezTo>
                    <a:pt x="34" y="14"/>
                    <a:pt x="34" y="14"/>
                    <a:pt x="34" y="14"/>
                  </a:cubicBezTo>
                  <a:cubicBezTo>
                    <a:pt x="33" y="13"/>
                    <a:pt x="31" y="13"/>
                    <a:pt x="30" y="14"/>
                  </a:cubicBezTo>
                  <a:cubicBezTo>
                    <a:pt x="25" y="18"/>
                    <a:pt x="19" y="22"/>
                    <a:pt x="13" y="27"/>
                  </a:cubicBezTo>
                  <a:cubicBezTo>
                    <a:pt x="13" y="27"/>
                    <a:pt x="12" y="28"/>
                    <a:pt x="12" y="28"/>
                  </a:cubicBezTo>
                  <a:cubicBezTo>
                    <a:pt x="11" y="29"/>
                    <a:pt x="11" y="30"/>
                    <a:pt x="11" y="31"/>
                  </a:cubicBezTo>
                  <a:cubicBezTo>
                    <a:pt x="12" y="31"/>
                    <a:pt x="13" y="32"/>
                    <a:pt x="14" y="31"/>
                  </a:cubicBezTo>
                  <a:cubicBezTo>
                    <a:pt x="15" y="31"/>
                    <a:pt x="16" y="30"/>
                    <a:pt x="16" y="30"/>
                  </a:cubicBezTo>
                  <a:cubicBezTo>
                    <a:pt x="21" y="26"/>
                    <a:pt x="26" y="22"/>
                    <a:pt x="31" y="19"/>
                  </a:cubicBezTo>
                  <a:cubicBezTo>
                    <a:pt x="32" y="18"/>
                    <a:pt x="33" y="18"/>
                    <a:pt x="33" y="17"/>
                  </a:cubicBezTo>
                  <a:cubicBezTo>
                    <a:pt x="34" y="17"/>
                    <a:pt x="34" y="16"/>
                    <a:pt x="34" y="15"/>
                  </a:cubicBezTo>
                  <a:moveTo>
                    <a:pt x="122" y="30"/>
                  </a:moveTo>
                  <a:cubicBezTo>
                    <a:pt x="122" y="29"/>
                    <a:pt x="121" y="28"/>
                    <a:pt x="121" y="28"/>
                  </a:cubicBezTo>
                  <a:cubicBezTo>
                    <a:pt x="120" y="27"/>
                    <a:pt x="119" y="26"/>
                    <a:pt x="118" y="26"/>
                  </a:cubicBezTo>
                  <a:cubicBezTo>
                    <a:pt x="114" y="22"/>
                    <a:pt x="109" y="19"/>
                    <a:pt x="105" y="15"/>
                  </a:cubicBezTo>
                  <a:cubicBezTo>
                    <a:pt x="104" y="15"/>
                    <a:pt x="103" y="14"/>
                    <a:pt x="102" y="14"/>
                  </a:cubicBezTo>
                  <a:cubicBezTo>
                    <a:pt x="101" y="13"/>
                    <a:pt x="100" y="13"/>
                    <a:pt x="99" y="14"/>
                  </a:cubicBezTo>
                  <a:cubicBezTo>
                    <a:pt x="99" y="15"/>
                    <a:pt x="99" y="16"/>
                    <a:pt x="99" y="17"/>
                  </a:cubicBezTo>
                  <a:cubicBezTo>
                    <a:pt x="100" y="17"/>
                    <a:pt x="100" y="18"/>
                    <a:pt x="101" y="18"/>
                  </a:cubicBezTo>
                  <a:cubicBezTo>
                    <a:pt x="105" y="22"/>
                    <a:pt x="110" y="25"/>
                    <a:pt x="115" y="29"/>
                  </a:cubicBezTo>
                  <a:cubicBezTo>
                    <a:pt x="116" y="30"/>
                    <a:pt x="117" y="30"/>
                    <a:pt x="118" y="31"/>
                  </a:cubicBezTo>
                  <a:cubicBezTo>
                    <a:pt x="119" y="31"/>
                    <a:pt x="120" y="31"/>
                    <a:pt x="120" y="31"/>
                  </a:cubicBezTo>
                  <a:cubicBezTo>
                    <a:pt x="121" y="31"/>
                    <a:pt x="122" y="30"/>
                    <a:pt x="122" y="30"/>
                  </a:cubicBezTo>
                </a:path>
              </a:pathLst>
            </a:custGeom>
            <a:solidFill>
              <a:srgbClr val="B71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65" name="Freeform 378"/>
            <p:cNvSpPr>
              <a:spLocks/>
            </p:cNvSpPr>
            <p:nvPr/>
          </p:nvSpPr>
          <p:spPr bwMode="auto">
            <a:xfrm>
              <a:off x="1119188" y="3179763"/>
              <a:ext cx="296862" cy="168275"/>
            </a:xfrm>
            <a:custGeom>
              <a:avLst/>
              <a:gdLst>
                <a:gd name="T0" fmla="*/ 1 w 79"/>
                <a:gd name="T1" fmla="*/ 45 h 45"/>
                <a:gd name="T2" fmla="*/ 0 w 79"/>
                <a:gd name="T3" fmla="*/ 45 h 45"/>
                <a:gd name="T4" fmla="*/ 0 w 79"/>
                <a:gd name="T5" fmla="*/ 44 h 45"/>
                <a:gd name="T6" fmla="*/ 1 w 79"/>
                <a:gd name="T7" fmla="*/ 43 h 45"/>
                <a:gd name="T8" fmla="*/ 22 w 79"/>
                <a:gd name="T9" fmla="*/ 28 h 45"/>
                <a:gd name="T10" fmla="*/ 37 w 79"/>
                <a:gd name="T11" fmla="*/ 15 h 45"/>
                <a:gd name="T12" fmla="*/ 46 w 79"/>
                <a:gd name="T13" fmla="*/ 7 h 45"/>
                <a:gd name="T14" fmla="*/ 51 w 79"/>
                <a:gd name="T15" fmla="*/ 1 h 45"/>
                <a:gd name="T16" fmla="*/ 56 w 79"/>
                <a:gd name="T17" fmla="*/ 1 h 45"/>
                <a:gd name="T18" fmla="*/ 78 w 79"/>
                <a:gd name="T19" fmla="*/ 13 h 45"/>
                <a:gd name="T20" fmla="*/ 79 w 79"/>
                <a:gd name="T21" fmla="*/ 14 h 45"/>
                <a:gd name="T22" fmla="*/ 78 w 79"/>
                <a:gd name="T23" fmla="*/ 16 h 45"/>
                <a:gd name="T24" fmla="*/ 72 w 79"/>
                <a:gd name="T25" fmla="*/ 19 h 45"/>
                <a:gd name="T26" fmla="*/ 24 w 79"/>
                <a:gd name="T27" fmla="*/ 39 h 45"/>
                <a:gd name="T28" fmla="*/ 2 w 79"/>
                <a:gd name="T29" fmla="*/ 45 h 45"/>
                <a:gd name="T30" fmla="*/ 1 w 79"/>
                <a:gd name="T31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9" h="45">
                  <a:moveTo>
                    <a:pt x="1" y="45"/>
                  </a:moveTo>
                  <a:cubicBezTo>
                    <a:pt x="0" y="45"/>
                    <a:pt x="0" y="45"/>
                    <a:pt x="0" y="45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0" y="44"/>
                    <a:pt x="0" y="43"/>
                    <a:pt x="1" y="43"/>
                  </a:cubicBezTo>
                  <a:cubicBezTo>
                    <a:pt x="8" y="39"/>
                    <a:pt x="15" y="34"/>
                    <a:pt x="22" y="28"/>
                  </a:cubicBezTo>
                  <a:cubicBezTo>
                    <a:pt x="27" y="24"/>
                    <a:pt x="32" y="20"/>
                    <a:pt x="37" y="15"/>
                  </a:cubicBezTo>
                  <a:cubicBezTo>
                    <a:pt x="40" y="12"/>
                    <a:pt x="43" y="10"/>
                    <a:pt x="46" y="7"/>
                  </a:cubicBezTo>
                  <a:cubicBezTo>
                    <a:pt x="48" y="5"/>
                    <a:pt x="49" y="3"/>
                    <a:pt x="51" y="1"/>
                  </a:cubicBezTo>
                  <a:cubicBezTo>
                    <a:pt x="53" y="0"/>
                    <a:pt x="53" y="0"/>
                    <a:pt x="56" y="1"/>
                  </a:cubicBezTo>
                  <a:cubicBezTo>
                    <a:pt x="63" y="4"/>
                    <a:pt x="71" y="9"/>
                    <a:pt x="78" y="13"/>
                  </a:cubicBezTo>
                  <a:cubicBezTo>
                    <a:pt x="79" y="14"/>
                    <a:pt x="79" y="14"/>
                    <a:pt x="79" y="14"/>
                  </a:cubicBezTo>
                  <a:cubicBezTo>
                    <a:pt x="79" y="15"/>
                    <a:pt x="79" y="15"/>
                    <a:pt x="78" y="16"/>
                  </a:cubicBezTo>
                  <a:cubicBezTo>
                    <a:pt x="76" y="17"/>
                    <a:pt x="74" y="18"/>
                    <a:pt x="72" y="19"/>
                  </a:cubicBezTo>
                  <a:cubicBezTo>
                    <a:pt x="56" y="27"/>
                    <a:pt x="40" y="34"/>
                    <a:pt x="24" y="39"/>
                  </a:cubicBezTo>
                  <a:cubicBezTo>
                    <a:pt x="16" y="41"/>
                    <a:pt x="9" y="43"/>
                    <a:pt x="2" y="45"/>
                  </a:cubicBezTo>
                  <a:cubicBezTo>
                    <a:pt x="1" y="45"/>
                    <a:pt x="1" y="45"/>
                    <a:pt x="1" y="45"/>
                  </a:cubicBezTo>
                </a:path>
              </a:pathLst>
            </a:custGeom>
            <a:solidFill>
              <a:srgbClr val="FFD3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66" name="Freeform 379"/>
            <p:cNvSpPr>
              <a:spLocks/>
            </p:cNvSpPr>
            <p:nvPr/>
          </p:nvSpPr>
          <p:spPr bwMode="auto">
            <a:xfrm>
              <a:off x="735013" y="3179763"/>
              <a:ext cx="296862" cy="168275"/>
            </a:xfrm>
            <a:custGeom>
              <a:avLst/>
              <a:gdLst>
                <a:gd name="T0" fmla="*/ 25 w 79"/>
                <a:gd name="T1" fmla="*/ 0 h 45"/>
                <a:gd name="T2" fmla="*/ 27 w 79"/>
                <a:gd name="T3" fmla="*/ 1 h 45"/>
                <a:gd name="T4" fmla="*/ 30 w 79"/>
                <a:gd name="T5" fmla="*/ 4 h 45"/>
                <a:gd name="T6" fmla="*/ 76 w 79"/>
                <a:gd name="T7" fmla="*/ 42 h 45"/>
                <a:gd name="T8" fmla="*/ 79 w 79"/>
                <a:gd name="T9" fmla="*/ 45 h 45"/>
                <a:gd name="T10" fmla="*/ 75 w 79"/>
                <a:gd name="T11" fmla="*/ 44 h 45"/>
                <a:gd name="T12" fmla="*/ 45 w 79"/>
                <a:gd name="T13" fmla="*/ 36 h 45"/>
                <a:gd name="T14" fmla="*/ 26 w 79"/>
                <a:gd name="T15" fmla="*/ 28 h 45"/>
                <a:gd name="T16" fmla="*/ 2 w 79"/>
                <a:gd name="T17" fmla="*/ 17 h 45"/>
                <a:gd name="T18" fmla="*/ 0 w 79"/>
                <a:gd name="T19" fmla="*/ 16 h 45"/>
                <a:gd name="T20" fmla="*/ 0 w 79"/>
                <a:gd name="T21" fmla="*/ 14 h 45"/>
                <a:gd name="T22" fmla="*/ 1 w 79"/>
                <a:gd name="T23" fmla="*/ 13 h 45"/>
                <a:gd name="T24" fmla="*/ 24 w 79"/>
                <a:gd name="T25" fmla="*/ 1 h 45"/>
                <a:gd name="T26" fmla="*/ 25 w 79"/>
                <a:gd name="T27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9" h="45">
                  <a:moveTo>
                    <a:pt x="25" y="0"/>
                  </a:moveTo>
                  <a:cubicBezTo>
                    <a:pt x="26" y="0"/>
                    <a:pt x="27" y="0"/>
                    <a:pt x="27" y="1"/>
                  </a:cubicBezTo>
                  <a:cubicBezTo>
                    <a:pt x="28" y="2"/>
                    <a:pt x="29" y="3"/>
                    <a:pt x="30" y="4"/>
                  </a:cubicBezTo>
                  <a:cubicBezTo>
                    <a:pt x="44" y="19"/>
                    <a:pt x="60" y="31"/>
                    <a:pt x="76" y="42"/>
                  </a:cubicBezTo>
                  <a:cubicBezTo>
                    <a:pt x="77" y="43"/>
                    <a:pt x="79" y="43"/>
                    <a:pt x="79" y="45"/>
                  </a:cubicBezTo>
                  <a:cubicBezTo>
                    <a:pt x="78" y="45"/>
                    <a:pt x="77" y="45"/>
                    <a:pt x="75" y="44"/>
                  </a:cubicBezTo>
                  <a:cubicBezTo>
                    <a:pt x="65" y="42"/>
                    <a:pt x="55" y="39"/>
                    <a:pt x="45" y="36"/>
                  </a:cubicBezTo>
                  <a:cubicBezTo>
                    <a:pt x="38" y="33"/>
                    <a:pt x="32" y="31"/>
                    <a:pt x="26" y="28"/>
                  </a:cubicBezTo>
                  <a:cubicBezTo>
                    <a:pt x="17" y="25"/>
                    <a:pt x="9" y="21"/>
                    <a:pt x="2" y="17"/>
                  </a:cubicBezTo>
                  <a:cubicBezTo>
                    <a:pt x="1" y="16"/>
                    <a:pt x="1" y="16"/>
                    <a:pt x="0" y="16"/>
                  </a:cubicBezTo>
                  <a:cubicBezTo>
                    <a:pt x="0" y="15"/>
                    <a:pt x="0" y="15"/>
                    <a:pt x="0" y="14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8" y="9"/>
                    <a:pt x="16" y="4"/>
                    <a:pt x="24" y="1"/>
                  </a:cubicBezTo>
                  <a:cubicBezTo>
                    <a:pt x="24" y="0"/>
                    <a:pt x="25" y="0"/>
                    <a:pt x="25" y="0"/>
                  </a:cubicBezTo>
                </a:path>
              </a:pathLst>
            </a:custGeom>
            <a:solidFill>
              <a:srgbClr val="FFD3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67" name="Freeform 380"/>
            <p:cNvSpPr>
              <a:spLocks/>
            </p:cNvSpPr>
            <p:nvPr/>
          </p:nvSpPr>
          <p:spPr bwMode="auto">
            <a:xfrm>
              <a:off x="679450" y="2189163"/>
              <a:ext cx="209550" cy="112713"/>
            </a:xfrm>
            <a:custGeom>
              <a:avLst/>
              <a:gdLst>
                <a:gd name="T0" fmla="*/ 54 w 56"/>
                <a:gd name="T1" fmla="*/ 0 h 30"/>
                <a:gd name="T2" fmla="*/ 56 w 56"/>
                <a:gd name="T3" fmla="*/ 0 h 30"/>
                <a:gd name="T4" fmla="*/ 56 w 56"/>
                <a:gd name="T5" fmla="*/ 0 h 30"/>
                <a:gd name="T6" fmla="*/ 56 w 56"/>
                <a:gd name="T7" fmla="*/ 1 h 30"/>
                <a:gd name="T8" fmla="*/ 54 w 56"/>
                <a:gd name="T9" fmla="*/ 2 h 30"/>
                <a:gd name="T10" fmla="*/ 34 w 56"/>
                <a:gd name="T11" fmla="*/ 16 h 30"/>
                <a:gd name="T12" fmla="*/ 25 w 56"/>
                <a:gd name="T13" fmla="*/ 25 h 30"/>
                <a:gd name="T14" fmla="*/ 24 w 56"/>
                <a:gd name="T15" fmla="*/ 26 h 30"/>
                <a:gd name="T16" fmla="*/ 17 w 56"/>
                <a:gd name="T17" fmla="*/ 27 h 30"/>
                <a:gd name="T18" fmla="*/ 2 w 56"/>
                <a:gd name="T19" fmla="*/ 18 h 30"/>
                <a:gd name="T20" fmla="*/ 1 w 56"/>
                <a:gd name="T21" fmla="*/ 18 h 30"/>
                <a:gd name="T22" fmla="*/ 1 w 56"/>
                <a:gd name="T23" fmla="*/ 16 h 30"/>
                <a:gd name="T24" fmla="*/ 2 w 56"/>
                <a:gd name="T25" fmla="*/ 15 h 30"/>
                <a:gd name="T26" fmla="*/ 46 w 56"/>
                <a:gd name="T27" fmla="*/ 1 h 30"/>
                <a:gd name="T28" fmla="*/ 54 w 56"/>
                <a:gd name="T29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6" h="30">
                  <a:moveTo>
                    <a:pt x="54" y="0"/>
                  </a:moveTo>
                  <a:cubicBezTo>
                    <a:pt x="55" y="0"/>
                    <a:pt x="55" y="0"/>
                    <a:pt x="56" y="0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56" y="1"/>
                    <a:pt x="56" y="1"/>
                    <a:pt x="56" y="1"/>
                  </a:cubicBezTo>
                  <a:cubicBezTo>
                    <a:pt x="55" y="1"/>
                    <a:pt x="55" y="2"/>
                    <a:pt x="54" y="2"/>
                  </a:cubicBezTo>
                  <a:cubicBezTo>
                    <a:pt x="47" y="6"/>
                    <a:pt x="41" y="11"/>
                    <a:pt x="34" y="16"/>
                  </a:cubicBezTo>
                  <a:cubicBezTo>
                    <a:pt x="31" y="19"/>
                    <a:pt x="28" y="22"/>
                    <a:pt x="25" y="25"/>
                  </a:cubicBezTo>
                  <a:cubicBezTo>
                    <a:pt x="25" y="25"/>
                    <a:pt x="24" y="26"/>
                    <a:pt x="24" y="26"/>
                  </a:cubicBezTo>
                  <a:cubicBezTo>
                    <a:pt x="20" y="29"/>
                    <a:pt x="21" y="30"/>
                    <a:pt x="17" y="27"/>
                  </a:cubicBezTo>
                  <a:cubicBezTo>
                    <a:pt x="12" y="25"/>
                    <a:pt x="7" y="22"/>
                    <a:pt x="2" y="18"/>
                  </a:cubicBezTo>
                  <a:cubicBezTo>
                    <a:pt x="2" y="18"/>
                    <a:pt x="1" y="18"/>
                    <a:pt x="1" y="18"/>
                  </a:cubicBezTo>
                  <a:cubicBezTo>
                    <a:pt x="0" y="17"/>
                    <a:pt x="0" y="16"/>
                    <a:pt x="1" y="16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16" y="9"/>
                    <a:pt x="31" y="5"/>
                    <a:pt x="46" y="1"/>
                  </a:cubicBezTo>
                  <a:cubicBezTo>
                    <a:pt x="49" y="1"/>
                    <a:pt x="52" y="0"/>
                    <a:pt x="54" y="0"/>
                  </a:cubicBezTo>
                </a:path>
              </a:pathLst>
            </a:custGeom>
            <a:solidFill>
              <a:srgbClr val="FFD3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68" name="Freeform 381"/>
            <p:cNvSpPr>
              <a:spLocks/>
            </p:cNvSpPr>
            <p:nvPr/>
          </p:nvSpPr>
          <p:spPr bwMode="auto">
            <a:xfrm>
              <a:off x="1262063" y="2185988"/>
              <a:ext cx="206375" cy="112713"/>
            </a:xfrm>
            <a:custGeom>
              <a:avLst/>
              <a:gdLst>
                <a:gd name="T0" fmla="*/ 36 w 55"/>
                <a:gd name="T1" fmla="*/ 30 h 30"/>
                <a:gd name="T2" fmla="*/ 34 w 55"/>
                <a:gd name="T3" fmla="*/ 29 h 30"/>
                <a:gd name="T4" fmla="*/ 29 w 55"/>
                <a:gd name="T5" fmla="*/ 24 h 30"/>
                <a:gd name="T6" fmla="*/ 3 w 55"/>
                <a:gd name="T7" fmla="*/ 4 h 30"/>
                <a:gd name="T8" fmla="*/ 0 w 55"/>
                <a:gd name="T9" fmla="*/ 1 h 30"/>
                <a:gd name="T10" fmla="*/ 4 w 55"/>
                <a:gd name="T11" fmla="*/ 1 h 30"/>
                <a:gd name="T12" fmla="*/ 35 w 55"/>
                <a:gd name="T13" fmla="*/ 9 h 30"/>
                <a:gd name="T14" fmla="*/ 54 w 55"/>
                <a:gd name="T15" fmla="*/ 17 h 30"/>
                <a:gd name="T16" fmla="*/ 55 w 55"/>
                <a:gd name="T17" fmla="*/ 17 h 30"/>
                <a:gd name="T18" fmla="*/ 55 w 55"/>
                <a:gd name="T19" fmla="*/ 18 h 30"/>
                <a:gd name="T20" fmla="*/ 48 w 55"/>
                <a:gd name="T21" fmla="*/ 23 h 30"/>
                <a:gd name="T22" fmla="*/ 37 w 55"/>
                <a:gd name="T23" fmla="*/ 29 h 30"/>
                <a:gd name="T24" fmla="*/ 36 w 55"/>
                <a:gd name="T25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5" h="30">
                  <a:moveTo>
                    <a:pt x="36" y="30"/>
                  </a:moveTo>
                  <a:cubicBezTo>
                    <a:pt x="35" y="30"/>
                    <a:pt x="34" y="29"/>
                    <a:pt x="34" y="29"/>
                  </a:cubicBezTo>
                  <a:cubicBezTo>
                    <a:pt x="32" y="27"/>
                    <a:pt x="31" y="26"/>
                    <a:pt x="29" y="24"/>
                  </a:cubicBezTo>
                  <a:cubicBezTo>
                    <a:pt x="21" y="16"/>
                    <a:pt x="12" y="10"/>
                    <a:pt x="3" y="4"/>
                  </a:cubicBezTo>
                  <a:cubicBezTo>
                    <a:pt x="2" y="3"/>
                    <a:pt x="0" y="3"/>
                    <a:pt x="0" y="1"/>
                  </a:cubicBezTo>
                  <a:cubicBezTo>
                    <a:pt x="1" y="0"/>
                    <a:pt x="2" y="1"/>
                    <a:pt x="4" y="1"/>
                  </a:cubicBezTo>
                  <a:cubicBezTo>
                    <a:pt x="14" y="3"/>
                    <a:pt x="25" y="6"/>
                    <a:pt x="35" y="9"/>
                  </a:cubicBezTo>
                  <a:cubicBezTo>
                    <a:pt x="42" y="12"/>
                    <a:pt x="48" y="14"/>
                    <a:pt x="54" y="17"/>
                  </a:cubicBezTo>
                  <a:cubicBezTo>
                    <a:pt x="55" y="17"/>
                    <a:pt x="55" y="17"/>
                    <a:pt x="55" y="17"/>
                  </a:cubicBezTo>
                  <a:cubicBezTo>
                    <a:pt x="55" y="17"/>
                    <a:pt x="55" y="18"/>
                    <a:pt x="55" y="18"/>
                  </a:cubicBezTo>
                  <a:cubicBezTo>
                    <a:pt x="53" y="20"/>
                    <a:pt x="50" y="22"/>
                    <a:pt x="48" y="23"/>
                  </a:cubicBezTo>
                  <a:cubicBezTo>
                    <a:pt x="45" y="25"/>
                    <a:pt x="41" y="27"/>
                    <a:pt x="37" y="29"/>
                  </a:cubicBezTo>
                  <a:cubicBezTo>
                    <a:pt x="37" y="29"/>
                    <a:pt x="36" y="30"/>
                    <a:pt x="36" y="30"/>
                  </a:cubicBezTo>
                </a:path>
              </a:pathLst>
            </a:custGeom>
            <a:solidFill>
              <a:srgbClr val="FFD3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69" name="Freeform 382"/>
            <p:cNvSpPr>
              <a:spLocks/>
            </p:cNvSpPr>
            <p:nvPr/>
          </p:nvSpPr>
          <p:spPr bwMode="auto">
            <a:xfrm>
              <a:off x="776288" y="2170113"/>
              <a:ext cx="598487" cy="203200"/>
            </a:xfrm>
            <a:custGeom>
              <a:avLst/>
              <a:gdLst>
                <a:gd name="T0" fmla="*/ 79 w 159"/>
                <a:gd name="T1" fmla="*/ 54 h 54"/>
                <a:gd name="T2" fmla="*/ 50 w 159"/>
                <a:gd name="T3" fmla="*/ 51 h 54"/>
                <a:gd name="T4" fmla="*/ 11 w 159"/>
                <a:gd name="T5" fmla="*/ 41 h 54"/>
                <a:gd name="T6" fmla="*/ 1 w 159"/>
                <a:gd name="T7" fmla="*/ 37 h 54"/>
                <a:gd name="T8" fmla="*/ 0 w 159"/>
                <a:gd name="T9" fmla="*/ 35 h 54"/>
                <a:gd name="T10" fmla="*/ 7 w 159"/>
                <a:gd name="T11" fmla="*/ 29 h 54"/>
                <a:gd name="T12" fmla="*/ 37 w 159"/>
                <a:gd name="T13" fmla="*/ 7 h 54"/>
                <a:gd name="T14" fmla="*/ 43 w 159"/>
                <a:gd name="T15" fmla="*/ 3 h 54"/>
                <a:gd name="T16" fmla="*/ 46 w 159"/>
                <a:gd name="T17" fmla="*/ 2 h 54"/>
                <a:gd name="T18" fmla="*/ 56 w 159"/>
                <a:gd name="T19" fmla="*/ 1 h 54"/>
                <a:gd name="T20" fmla="*/ 71 w 159"/>
                <a:gd name="T21" fmla="*/ 1 h 54"/>
                <a:gd name="T22" fmla="*/ 83 w 159"/>
                <a:gd name="T23" fmla="*/ 0 h 54"/>
                <a:gd name="T24" fmla="*/ 99 w 159"/>
                <a:gd name="T25" fmla="*/ 1 h 54"/>
                <a:gd name="T26" fmla="*/ 112 w 159"/>
                <a:gd name="T27" fmla="*/ 2 h 54"/>
                <a:gd name="T28" fmla="*/ 116 w 159"/>
                <a:gd name="T29" fmla="*/ 4 h 54"/>
                <a:gd name="T30" fmla="*/ 143 w 159"/>
                <a:gd name="T31" fmla="*/ 21 h 54"/>
                <a:gd name="T32" fmla="*/ 156 w 159"/>
                <a:gd name="T33" fmla="*/ 33 h 54"/>
                <a:gd name="T34" fmla="*/ 158 w 159"/>
                <a:gd name="T35" fmla="*/ 35 h 54"/>
                <a:gd name="T36" fmla="*/ 158 w 159"/>
                <a:gd name="T37" fmla="*/ 37 h 54"/>
                <a:gd name="T38" fmla="*/ 154 w 159"/>
                <a:gd name="T39" fmla="*/ 38 h 54"/>
                <a:gd name="T40" fmla="*/ 109 w 159"/>
                <a:gd name="T41" fmla="*/ 51 h 54"/>
                <a:gd name="T42" fmla="*/ 92 w 159"/>
                <a:gd name="T43" fmla="*/ 53 h 54"/>
                <a:gd name="T44" fmla="*/ 79 w 159"/>
                <a:gd name="T45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59" h="54">
                  <a:moveTo>
                    <a:pt x="79" y="54"/>
                  </a:moveTo>
                  <a:cubicBezTo>
                    <a:pt x="70" y="53"/>
                    <a:pt x="60" y="52"/>
                    <a:pt x="50" y="51"/>
                  </a:cubicBezTo>
                  <a:cubicBezTo>
                    <a:pt x="37" y="49"/>
                    <a:pt x="24" y="45"/>
                    <a:pt x="11" y="41"/>
                  </a:cubicBezTo>
                  <a:cubicBezTo>
                    <a:pt x="8" y="40"/>
                    <a:pt x="4" y="38"/>
                    <a:pt x="1" y="37"/>
                  </a:cubicBezTo>
                  <a:cubicBezTo>
                    <a:pt x="0" y="36"/>
                    <a:pt x="0" y="36"/>
                    <a:pt x="0" y="35"/>
                  </a:cubicBezTo>
                  <a:cubicBezTo>
                    <a:pt x="2" y="33"/>
                    <a:pt x="5" y="31"/>
                    <a:pt x="7" y="29"/>
                  </a:cubicBezTo>
                  <a:cubicBezTo>
                    <a:pt x="16" y="20"/>
                    <a:pt x="26" y="13"/>
                    <a:pt x="37" y="7"/>
                  </a:cubicBezTo>
                  <a:cubicBezTo>
                    <a:pt x="39" y="6"/>
                    <a:pt x="41" y="4"/>
                    <a:pt x="43" y="3"/>
                  </a:cubicBezTo>
                  <a:cubicBezTo>
                    <a:pt x="44" y="3"/>
                    <a:pt x="45" y="2"/>
                    <a:pt x="46" y="2"/>
                  </a:cubicBezTo>
                  <a:cubicBezTo>
                    <a:pt x="49" y="2"/>
                    <a:pt x="52" y="2"/>
                    <a:pt x="56" y="1"/>
                  </a:cubicBezTo>
                  <a:cubicBezTo>
                    <a:pt x="61" y="1"/>
                    <a:pt x="66" y="1"/>
                    <a:pt x="71" y="1"/>
                  </a:cubicBezTo>
                  <a:cubicBezTo>
                    <a:pt x="75" y="0"/>
                    <a:pt x="79" y="0"/>
                    <a:pt x="83" y="0"/>
                  </a:cubicBezTo>
                  <a:cubicBezTo>
                    <a:pt x="88" y="1"/>
                    <a:pt x="94" y="1"/>
                    <a:pt x="99" y="1"/>
                  </a:cubicBezTo>
                  <a:cubicBezTo>
                    <a:pt x="103" y="1"/>
                    <a:pt x="107" y="2"/>
                    <a:pt x="112" y="2"/>
                  </a:cubicBezTo>
                  <a:cubicBezTo>
                    <a:pt x="113" y="2"/>
                    <a:pt x="115" y="3"/>
                    <a:pt x="116" y="4"/>
                  </a:cubicBezTo>
                  <a:cubicBezTo>
                    <a:pt x="126" y="9"/>
                    <a:pt x="135" y="14"/>
                    <a:pt x="143" y="21"/>
                  </a:cubicBezTo>
                  <a:cubicBezTo>
                    <a:pt x="148" y="25"/>
                    <a:pt x="152" y="29"/>
                    <a:pt x="156" y="33"/>
                  </a:cubicBezTo>
                  <a:cubicBezTo>
                    <a:pt x="157" y="33"/>
                    <a:pt x="158" y="34"/>
                    <a:pt x="158" y="35"/>
                  </a:cubicBezTo>
                  <a:cubicBezTo>
                    <a:pt x="159" y="36"/>
                    <a:pt x="159" y="36"/>
                    <a:pt x="158" y="37"/>
                  </a:cubicBezTo>
                  <a:cubicBezTo>
                    <a:pt x="157" y="37"/>
                    <a:pt x="155" y="38"/>
                    <a:pt x="154" y="38"/>
                  </a:cubicBezTo>
                  <a:cubicBezTo>
                    <a:pt x="140" y="44"/>
                    <a:pt x="124" y="48"/>
                    <a:pt x="109" y="51"/>
                  </a:cubicBezTo>
                  <a:cubicBezTo>
                    <a:pt x="103" y="52"/>
                    <a:pt x="98" y="52"/>
                    <a:pt x="92" y="53"/>
                  </a:cubicBezTo>
                  <a:cubicBezTo>
                    <a:pt x="88" y="53"/>
                    <a:pt x="84" y="54"/>
                    <a:pt x="79" y="54"/>
                  </a:cubicBezTo>
                </a:path>
              </a:pathLst>
            </a:custGeom>
            <a:solidFill>
              <a:srgbClr val="FFE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70" name="Freeform 383"/>
            <p:cNvSpPr>
              <a:spLocks/>
            </p:cNvSpPr>
            <p:nvPr/>
          </p:nvSpPr>
          <p:spPr bwMode="auto">
            <a:xfrm>
              <a:off x="852488" y="3130550"/>
              <a:ext cx="446087" cy="217488"/>
            </a:xfrm>
            <a:custGeom>
              <a:avLst/>
              <a:gdLst>
                <a:gd name="T0" fmla="*/ 59 w 119"/>
                <a:gd name="T1" fmla="*/ 0 h 58"/>
                <a:gd name="T2" fmla="*/ 71 w 119"/>
                <a:gd name="T3" fmla="*/ 0 h 58"/>
                <a:gd name="T4" fmla="*/ 94 w 119"/>
                <a:gd name="T5" fmla="*/ 3 h 58"/>
                <a:gd name="T6" fmla="*/ 116 w 119"/>
                <a:gd name="T7" fmla="*/ 9 h 58"/>
                <a:gd name="T8" fmla="*/ 118 w 119"/>
                <a:gd name="T9" fmla="*/ 10 h 58"/>
                <a:gd name="T10" fmla="*/ 118 w 119"/>
                <a:gd name="T11" fmla="*/ 12 h 58"/>
                <a:gd name="T12" fmla="*/ 116 w 119"/>
                <a:gd name="T13" fmla="*/ 14 h 58"/>
                <a:gd name="T14" fmla="*/ 107 w 119"/>
                <a:gd name="T15" fmla="*/ 23 h 58"/>
                <a:gd name="T16" fmla="*/ 93 w 119"/>
                <a:gd name="T17" fmla="*/ 35 h 58"/>
                <a:gd name="T18" fmla="*/ 71 w 119"/>
                <a:gd name="T19" fmla="*/ 51 h 58"/>
                <a:gd name="T20" fmla="*/ 62 w 119"/>
                <a:gd name="T21" fmla="*/ 57 h 58"/>
                <a:gd name="T22" fmla="*/ 57 w 119"/>
                <a:gd name="T23" fmla="*/ 57 h 58"/>
                <a:gd name="T24" fmla="*/ 43 w 119"/>
                <a:gd name="T25" fmla="*/ 48 h 58"/>
                <a:gd name="T26" fmla="*/ 21 w 119"/>
                <a:gd name="T27" fmla="*/ 32 h 58"/>
                <a:gd name="T28" fmla="*/ 6 w 119"/>
                <a:gd name="T29" fmla="*/ 17 h 58"/>
                <a:gd name="T30" fmla="*/ 1 w 119"/>
                <a:gd name="T31" fmla="*/ 12 h 58"/>
                <a:gd name="T32" fmla="*/ 2 w 119"/>
                <a:gd name="T33" fmla="*/ 10 h 58"/>
                <a:gd name="T34" fmla="*/ 4 w 119"/>
                <a:gd name="T35" fmla="*/ 9 h 58"/>
                <a:gd name="T36" fmla="*/ 38 w 119"/>
                <a:gd name="T37" fmla="*/ 1 h 58"/>
                <a:gd name="T38" fmla="*/ 59 w 119"/>
                <a:gd name="T39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19" h="58">
                  <a:moveTo>
                    <a:pt x="59" y="0"/>
                  </a:moveTo>
                  <a:cubicBezTo>
                    <a:pt x="63" y="0"/>
                    <a:pt x="67" y="0"/>
                    <a:pt x="71" y="0"/>
                  </a:cubicBezTo>
                  <a:cubicBezTo>
                    <a:pt x="79" y="1"/>
                    <a:pt x="87" y="2"/>
                    <a:pt x="94" y="3"/>
                  </a:cubicBezTo>
                  <a:cubicBezTo>
                    <a:pt x="102" y="5"/>
                    <a:pt x="109" y="7"/>
                    <a:pt x="116" y="9"/>
                  </a:cubicBezTo>
                  <a:cubicBezTo>
                    <a:pt x="116" y="10"/>
                    <a:pt x="117" y="10"/>
                    <a:pt x="118" y="10"/>
                  </a:cubicBezTo>
                  <a:cubicBezTo>
                    <a:pt x="118" y="11"/>
                    <a:pt x="119" y="11"/>
                    <a:pt x="118" y="12"/>
                  </a:cubicBezTo>
                  <a:cubicBezTo>
                    <a:pt x="117" y="13"/>
                    <a:pt x="117" y="13"/>
                    <a:pt x="116" y="14"/>
                  </a:cubicBezTo>
                  <a:cubicBezTo>
                    <a:pt x="113" y="17"/>
                    <a:pt x="110" y="20"/>
                    <a:pt x="107" y="23"/>
                  </a:cubicBezTo>
                  <a:cubicBezTo>
                    <a:pt x="102" y="27"/>
                    <a:pt x="98" y="31"/>
                    <a:pt x="93" y="35"/>
                  </a:cubicBezTo>
                  <a:cubicBezTo>
                    <a:pt x="86" y="41"/>
                    <a:pt x="79" y="46"/>
                    <a:pt x="71" y="51"/>
                  </a:cubicBezTo>
                  <a:cubicBezTo>
                    <a:pt x="68" y="53"/>
                    <a:pt x="65" y="55"/>
                    <a:pt x="62" y="57"/>
                  </a:cubicBezTo>
                  <a:cubicBezTo>
                    <a:pt x="60" y="58"/>
                    <a:pt x="59" y="58"/>
                    <a:pt x="57" y="57"/>
                  </a:cubicBezTo>
                  <a:cubicBezTo>
                    <a:pt x="53" y="54"/>
                    <a:pt x="48" y="51"/>
                    <a:pt x="43" y="48"/>
                  </a:cubicBezTo>
                  <a:cubicBezTo>
                    <a:pt x="36" y="43"/>
                    <a:pt x="28" y="37"/>
                    <a:pt x="21" y="32"/>
                  </a:cubicBezTo>
                  <a:cubicBezTo>
                    <a:pt x="16" y="27"/>
                    <a:pt x="11" y="22"/>
                    <a:pt x="6" y="17"/>
                  </a:cubicBezTo>
                  <a:cubicBezTo>
                    <a:pt x="4" y="16"/>
                    <a:pt x="3" y="14"/>
                    <a:pt x="1" y="12"/>
                  </a:cubicBezTo>
                  <a:cubicBezTo>
                    <a:pt x="0" y="11"/>
                    <a:pt x="0" y="11"/>
                    <a:pt x="2" y="10"/>
                  </a:cubicBezTo>
                  <a:cubicBezTo>
                    <a:pt x="2" y="10"/>
                    <a:pt x="3" y="9"/>
                    <a:pt x="4" y="9"/>
                  </a:cubicBezTo>
                  <a:cubicBezTo>
                    <a:pt x="15" y="5"/>
                    <a:pt x="26" y="3"/>
                    <a:pt x="38" y="1"/>
                  </a:cubicBezTo>
                  <a:cubicBezTo>
                    <a:pt x="45" y="0"/>
                    <a:pt x="52" y="0"/>
                    <a:pt x="59" y="0"/>
                  </a:cubicBezTo>
                </a:path>
              </a:pathLst>
            </a:custGeom>
            <a:solidFill>
              <a:srgbClr val="FFE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71" name="Freeform 384"/>
            <p:cNvSpPr>
              <a:spLocks/>
            </p:cNvSpPr>
            <p:nvPr/>
          </p:nvSpPr>
          <p:spPr bwMode="auto">
            <a:xfrm>
              <a:off x="995363" y="3567113"/>
              <a:ext cx="160337" cy="115888"/>
            </a:xfrm>
            <a:custGeom>
              <a:avLst/>
              <a:gdLst>
                <a:gd name="T0" fmla="*/ 42 w 43"/>
                <a:gd name="T1" fmla="*/ 12 h 31"/>
                <a:gd name="T2" fmla="*/ 40 w 43"/>
                <a:gd name="T3" fmla="*/ 20 h 31"/>
                <a:gd name="T4" fmla="*/ 22 w 43"/>
                <a:gd name="T5" fmla="*/ 30 h 31"/>
                <a:gd name="T6" fmla="*/ 13 w 43"/>
                <a:gd name="T7" fmla="*/ 28 h 31"/>
                <a:gd name="T8" fmla="*/ 4 w 43"/>
                <a:gd name="T9" fmla="*/ 21 h 31"/>
                <a:gd name="T10" fmla="*/ 1 w 43"/>
                <a:gd name="T11" fmla="*/ 7 h 31"/>
                <a:gd name="T12" fmla="*/ 4 w 43"/>
                <a:gd name="T13" fmla="*/ 1 h 31"/>
                <a:gd name="T14" fmla="*/ 5 w 43"/>
                <a:gd name="T15" fmla="*/ 0 h 31"/>
                <a:gd name="T16" fmla="*/ 6 w 43"/>
                <a:gd name="T17" fmla="*/ 1 h 31"/>
                <a:gd name="T18" fmla="*/ 15 w 43"/>
                <a:gd name="T19" fmla="*/ 6 h 31"/>
                <a:gd name="T20" fmla="*/ 29 w 43"/>
                <a:gd name="T21" fmla="*/ 6 h 31"/>
                <a:gd name="T22" fmla="*/ 37 w 43"/>
                <a:gd name="T23" fmla="*/ 1 h 31"/>
                <a:gd name="T24" fmla="*/ 39 w 43"/>
                <a:gd name="T25" fmla="*/ 1 h 31"/>
                <a:gd name="T26" fmla="*/ 42 w 43"/>
                <a:gd name="T27" fmla="*/ 12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3" h="31">
                  <a:moveTo>
                    <a:pt x="42" y="12"/>
                  </a:moveTo>
                  <a:cubicBezTo>
                    <a:pt x="42" y="15"/>
                    <a:pt x="41" y="18"/>
                    <a:pt x="40" y="20"/>
                  </a:cubicBezTo>
                  <a:cubicBezTo>
                    <a:pt x="35" y="26"/>
                    <a:pt x="29" y="30"/>
                    <a:pt x="22" y="30"/>
                  </a:cubicBezTo>
                  <a:cubicBezTo>
                    <a:pt x="19" y="31"/>
                    <a:pt x="16" y="29"/>
                    <a:pt x="13" y="28"/>
                  </a:cubicBezTo>
                  <a:cubicBezTo>
                    <a:pt x="9" y="27"/>
                    <a:pt x="6" y="24"/>
                    <a:pt x="4" y="21"/>
                  </a:cubicBezTo>
                  <a:cubicBezTo>
                    <a:pt x="0" y="17"/>
                    <a:pt x="0" y="12"/>
                    <a:pt x="1" y="7"/>
                  </a:cubicBezTo>
                  <a:cubicBezTo>
                    <a:pt x="2" y="5"/>
                    <a:pt x="3" y="3"/>
                    <a:pt x="4" y="1"/>
                  </a:cubicBezTo>
                  <a:cubicBezTo>
                    <a:pt x="4" y="0"/>
                    <a:pt x="5" y="0"/>
                    <a:pt x="5" y="0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9" y="4"/>
                    <a:pt x="12" y="5"/>
                    <a:pt x="15" y="6"/>
                  </a:cubicBezTo>
                  <a:cubicBezTo>
                    <a:pt x="19" y="8"/>
                    <a:pt x="24" y="8"/>
                    <a:pt x="29" y="6"/>
                  </a:cubicBezTo>
                  <a:cubicBezTo>
                    <a:pt x="32" y="5"/>
                    <a:pt x="35" y="3"/>
                    <a:pt x="37" y="1"/>
                  </a:cubicBezTo>
                  <a:cubicBezTo>
                    <a:pt x="38" y="0"/>
                    <a:pt x="39" y="0"/>
                    <a:pt x="39" y="1"/>
                  </a:cubicBezTo>
                  <a:cubicBezTo>
                    <a:pt x="41" y="5"/>
                    <a:pt x="43" y="8"/>
                    <a:pt x="42" y="12"/>
                  </a:cubicBezTo>
                </a:path>
              </a:pathLst>
            </a:custGeom>
            <a:solidFill>
              <a:srgbClr val="FFE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72" name="Freeform 385"/>
            <p:cNvSpPr>
              <a:spLocks/>
            </p:cNvSpPr>
            <p:nvPr/>
          </p:nvSpPr>
          <p:spPr bwMode="auto">
            <a:xfrm>
              <a:off x="731838" y="2320925"/>
              <a:ext cx="687387" cy="128588"/>
            </a:xfrm>
            <a:custGeom>
              <a:avLst/>
              <a:gdLst>
                <a:gd name="T0" fmla="*/ 91 w 183"/>
                <a:gd name="T1" fmla="*/ 33 h 34"/>
                <a:gd name="T2" fmla="*/ 76 w 183"/>
                <a:gd name="T3" fmla="*/ 32 h 34"/>
                <a:gd name="T4" fmla="*/ 54 w 183"/>
                <a:gd name="T5" fmla="*/ 28 h 34"/>
                <a:gd name="T6" fmla="*/ 17 w 183"/>
                <a:gd name="T7" fmla="*/ 18 h 34"/>
                <a:gd name="T8" fmla="*/ 2 w 183"/>
                <a:gd name="T9" fmla="*/ 12 h 34"/>
                <a:gd name="T10" fmla="*/ 1 w 183"/>
                <a:gd name="T11" fmla="*/ 8 h 34"/>
                <a:gd name="T12" fmla="*/ 7 w 183"/>
                <a:gd name="T13" fmla="*/ 1 h 34"/>
                <a:gd name="T14" fmla="*/ 9 w 183"/>
                <a:gd name="T15" fmla="*/ 0 h 34"/>
                <a:gd name="T16" fmla="*/ 11 w 183"/>
                <a:gd name="T17" fmla="*/ 1 h 34"/>
                <a:gd name="T18" fmla="*/ 45 w 183"/>
                <a:gd name="T19" fmla="*/ 12 h 34"/>
                <a:gd name="T20" fmla="*/ 73 w 183"/>
                <a:gd name="T21" fmla="*/ 17 h 34"/>
                <a:gd name="T22" fmla="*/ 97 w 183"/>
                <a:gd name="T23" fmla="*/ 18 h 34"/>
                <a:gd name="T24" fmla="*/ 110 w 183"/>
                <a:gd name="T25" fmla="*/ 17 h 34"/>
                <a:gd name="T26" fmla="*/ 129 w 183"/>
                <a:gd name="T27" fmla="*/ 14 h 34"/>
                <a:gd name="T28" fmla="*/ 172 w 183"/>
                <a:gd name="T29" fmla="*/ 1 h 34"/>
                <a:gd name="T30" fmla="*/ 173 w 183"/>
                <a:gd name="T31" fmla="*/ 1 h 34"/>
                <a:gd name="T32" fmla="*/ 176 w 183"/>
                <a:gd name="T33" fmla="*/ 1 h 34"/>
                <a:gd name="T34" fmla="*/ 182 w 183"/>
                <a:gd name="T35" fmla="*/ 8 h 34"/>
                <a:gd name="T36" fmla="*/ 181 w 183"/>
                <a:gd name="T37" fmla="*/ 12 h 34"/>
                <a:gd name="T38" fmla="*/ 174 w 183"/>
                <a:gd name="T39" fmla="*/ 14 h 34"/>
                <a:gd name="T40" fmla="*/ 137 w 183"/>
                <a:gd name="T41" fmla="*/ 27 h 34"/>
                <a:gd name="T42" fmla="*/ 110 w 183"/>
                <a:gd name="T43" fmla="*/ 32 h 34"/>
                <a:gd name="T44" fmla="*/ 98 w 183"/>
                <a:gd name="T45" fmla="*/ 33 h 34"/>
                <a:gd name="T46" fmla="*/ 91 w 183"/>
                <a:gd name="T47" fmla="*/ 33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83" h="34">
                  <a:moveTo>
                    <a:pt x="91" y="33"/>
                  </a:moveTo>
                  <a:cubicBezTo>
                    <a:pt x="86" y="32"/>
                    <a:pt x="81" y="33"/>
                    <a:pt x="76" y="32"/>
                  </a:cubicBezTo>
                  <a:cubicBezTo>
                    <a:pt x="69" y="31"/>
                    <a:pt x="62" y="30"/>
                    <a:pt x="54" y="28"/>
                  </a:cubicBezTo>
                  <a:cubicBezTo>
                    <a:pt x="42" y="26"/>
                    <a:pt x="29" y="22"/>
                    <a:pt x="17" y="18"/>
                  </a:cubicBezTo>
                  <a:cubicBezTo>
                    <a:pt x="12" y="16"/>
                    <a:pt x="7" y="14"/>
                    <a:pt x="2" y="12"/>
                  </a:cubicBezTo>
                  <a:cubicBezTo>
                    <a:pt x="0" y="11"/>
                    <a:pt x="0" y="10"/>
                    <a:pt x="1" y="8"/>
                  </a:cubicBezTo>
                  <a:cubicBezTo>
                    <a:pt x="3" y="6"/>
                    <a:pt x="5" y="4"/>
                    <a:pt x="7" y="1"/>
                  </a:cubicBezTo>
                  <a:cubicBezTo>
                    <a:pt x="7" y="0"/>
                    <a:pt x="8" y="0"/>
                    <a:pt x="9" y="0"/>
                  </a:cubicBezTo>
                  <a:cubicBezTo>
                    <a:pt x="10" y="1"/>
                    <a:pt x="11" y="1"/>
                    <a:pt x="11" y="1"/>
                  </a:cubicBezTo>
                  <a:cubicBezTo>
                    <a:pt x="22" y="6"/>
                    <a:pt x="33" y="9"/>
                    <a:pt x="45" y="12"/>
                  </a:cubicBezTo>
                  <a:cubicBezTo>
                    <a:pt x="54" y="14"/>
                    <a:pt x="63" y="16"/>
                    <a:pt x="73" y="17"/>
                  </a:cubicBezTo>
                  <a:cubicBezTo>
                    <a:pt x="81" y="18"/>
                    <a:pt x="89" y="18"/>
                    <a:pt x="97" y="18"/>
                  </a:cubicBezTo>
                  <a:cubicBezTo>
                    <a:pt x="101" y="18"/>
                    <a:pt x="105" y="17"/>
                    <a:pt x="110" y="17"/>
                  </a:cubicBezTo>
                  <a:cubicBezTo>
                    <a:pt x="116" y="16"/>
                    <a:pt x="123" y="15"/>
                    <a:pt x="129" y="14"/>
                  </a:cubicBezTo>
                  <a:cubicBezTo>
                    <a:pt x="144" y="11"/>
                    <a:pt x="158" y="7"/>
                    <a:pt x="172" y="1"/>
                  </a:cubicBezTo>
                  <a:cubicBezTo>
                    <a:pt x="173" y="1"/>
                    <a:pt x="173" y="1"/>
                    <a:pt x="173" y="1"/>
                  </a:cubicBezTo>
                  <a:cubicBezTo>
                    <a:pt x="175" y="0"/>
                    <a:pt x="175" y="0"/>
                    <a:pt x="176" y="1"/>
                  </a:cubicBezTo>
                  <a:cubicBezTo>
                    <a:pt x="178" y="4"/>
                    <a:pt x="180" y="6"/>
                    <a:pt x="182" y="8"/>
                  </a:cubicBezTo>
                  <a:cubicBezTo>
                    <a:pt x="183" y="10"/>
                    <a:pt x="183" y="11"/>
                    <a:pt x="181" y="12"/>
                  </a:cubicBezTo>
                  <a:cubicBezTo>
                    <a:pt x="179" y="13"/>
                    <a:pt x="177" y="14"/>
                    <a:pt x="174" y="14"/>
                  </a:cubicBezTo>
                  <a:cubicBezTo>
                    <a:pt x="162" y="19"/>
                    <a:pt x="149" y="23"/>
                    <a:pt x="137" y="27"/>
                  </a:cubicBezTo>
                  <a:cubicBezTo>
                    <a:pt x="128" y="29"/>
                    <a:pt x="119" y="30"/>
                    <a:pt x="110" y="32"/>
                  </a:cubicBezTo>
                  <a:cubicBezTo>
                    <a:pt x="106" y="32"/>
                    <a:pt x="102" y="33"/>
                    <a:pt x="98" y="33"/>
                  </a:cubicBezTo>
                  <a:cubicBezTo>
                    <a:pt x="96" y="33"/>
                    <a:pt x="93" y="34"/>
                    <a:pt x="91" y="33"/>
                  </a:cubicBezTo>
                  <a:close/>
                </a:path>
              </a:pathLst>
            </a:custGeom>
            <a:solidFill>
              <a:srgbClr val="F1A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73" name="Freeform 386"/>
            <p:cNvSpPr>
              <a:spLocks/>
            </p:cNvSpPr>
            <p:nvPr/>
          </p:nvSpPr>
          <p:spPr bwMode="auto">
            <a:xfrm>
              <a:off x="803275" y="3062288"/>
              <a:ext cx="549275" cy="93663"/>
            </a:xfrm>
            <a:custGeom>
              <a:avLst/>
              <a:gdLst>
                <a:gd name="T0" fmla="*/ 72 w 146"/>
                <a:gd name="T1" fmla="*/ 0 h 25"/>
                <a:gd name="T2" fmla="*/ 92 w 146"/>
                <a:gd name="T3" fmla="*/ 1 h 25"/>
                <a:gd name="T4" fmla="*/ 126 w 146"/>
                <a:gd name="T5" fmla="*/ 7 h 25"/>
                <a:gd name="T6" fmla="*/ 142 w 146"/>
                <a:gd name="T7" fmla="*/ 12 h 25"/>
                <a:gd name="T8" fmla="*/ 143 w 146"/>
                <a:gd name="T9" fmla="*/ 17 h 25"/>
                <a:gd name="T10" fmla="*/ 138 w 146"/>
                <a:gd name="T11" fmla="*/ 23 h 25"/>
                <a:gd name="T12" fmla="*/ 133 w 146"/>
                <a:gd name="T13" fmla="*/ 24 h 25"/>
                <a:gd name="T14" fmla="*/ 111 w 146"/>
                <a:gd name="T15" fmla="*/ 18 h 25"/>
                <a:gd name="T16" fmla="*/ 93 w 146"/>
                <a:gd name="T17" fmla="*/ 14 h 25"/>
                <a:gd name="T18" fmla="*/ 65 w 146"/>
                <a:gd name="T19" fmla="*/ 13 h 25"/>
                <a:gd name="T20" fmla="*/ 49 w 146"/>
                <a:gd name="T21" fmla="*/ 15 h 25"/>
                <a:gd name="T22" fmla="*/ 15 w 146"/>
                <a:gd name="T23" fmla="*/ 23 h 25"/>
                <a:gd name="T24" fmla="*/ 11 w 146"/>
                <a:gd name="T25" fmla="*/ 24 h 25"/>
                <a:gd name="T26" fmla="*/ 8 w 146"/>
                <a:gd name="T27" fmla="*/ 24 h 25"/>
                <a:gd name="T28" fmla="*/ 3 w 146"/>
                <a:gd name="T29" fmla="*/ 18 h 25"/>
                <a:gd name="T30" fmla="*/ 1 w 146"/>
                <a:gd name="T31" fmla="*/ 15 h 25"/>
                <a:gd name="T32" fmla="*/ 1 w 146"/>
                <a:gd name="T33" fmla="*/ 13 h 25"/>
                <a:gd name="T34" fmla="*/ 4 w 146"/>
                <a:gd name="T35" fmla="*/ 11 h 25"/>
                <a:gd name="T36" fmla="*/ 41 w 146"/>
                <a:gd name="T37" fmla="*/ 3 h 25"/>
                <a:gd name="T38" fmla="*/ 63 w 146"/>
                <a:gd name="T39" fmla="*/ 1 h 25"/>
                <a:gd name="T40" fmla="*/ 72 w 146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46" h="25">
                  <a:moveTo>
                    <a:pt x="72" y="0"/>
                  </a:moveTo>
                  <a:cubicBezTo>
                    <a:pt x="79" y="0"/>
                    <a:pt x="86" y="1"/>
                    <a:pt x="92" y="1"/>
                  </a:cubicBezTo>
                  <a:cubicBezTo>
                    <a:pt x="104" y="2"/>
                    <a:pt x="115" y="4"/>
                    <a:pt x="126" y="7"/>
                  </a:cubicBezTo>
                  <a:cubicBezTo>
                    <a:pt x="131" y="9"/>
                    <a:pt x="137" y="10"/>
                    <a:pt x="142" y="12"/>
                  </a:cubicBezTo>
                  <a:cubicBezTo>
                    <a:pt x="145" y="13"/>
                    <a:pt x="146" y="13"/>
                    <a:pt x="143" y="17"/>
                  </a:cubicBezTo>
                  <a:cubicBezTo>
                    <a:pt x="141" y="19"/>
                    <a:pt x="139" y="21"/>
                    <a:pt x="138" y="23"/>
                  </a:cubicBezTo>
                  <a:cubicBezTo>
                    <a:pt x="136" y="25"/>
                    <a:pt x="136" y="25"/>
                    <a:pt x="133" y="24"/>
                  </a:cubicBezTo>
                  <a:cubicBezTo>
                    <a:pt x="126" y="21"/>
                    <a:pt x="119" y="19"/>
                    <a:pt x="111" y="18"/>
                  </a:cubicBezTo>
                  <a:cubicBezTo>
                    <a:pt x="105" y="16"/>
                    <a:pt x="99" y="15"/>
                    <a:pt x="93" y="14"/>
                  </a:cubicBezTo>
                  <a:cubicBezTo>
                    <a:pt x="84" y="13"/>
                    <a:pt x="74" y="13"/>
                    <a:pt x="65" y="13"/>
                  </a:cubicBezTo>
                  <a:cubicBezTo>
                    <a:pt x="60" y="13"/>
                    <a:pt x="54" y="14"/>
                    <a:pt x="49" y="15"/>
                  </a:cubicBezTo>
                  <a:cubicBezTo>
                    <a:pt x="37" y="16"/>
                    <a:pt x="26" y="19"/>
                    <a:pt x="15" y="23"/>
                  </a:cubicBezTo>
                  <a:cubicBezTo>
                    <a:pt x="13" y="23"/>
                    <a:pt x="12" y="24"/>
                    <a:pt x="11" y="24"/>
                  </a:cubicBezTo>
                  <a:cubicBezTo>
                    <a:pt x="10" y="25"/>
                    <a:pt x="9" y="25"/>
                    <a:pt x="8" y="24"/>
                  </a:cubicBezTo>
                  <a:cubicBezTo>
                    <a:pt x="6" y="22"/>
                    <a:pt x="4" y="20"/>
                    <a:pt x="3" y="18"/>
                  </a:cubicBezTo>
                  <a:cubicBezTo>
                    <a:pt x="2" y="17"/>
                    <a:pt x="1" y="16"/>
                    <a:pt x="1" y="15"/>
                  </a:cubicBezTo>
                  <a:cubicBezTo>
                    <a:pt x="0" y="14"/>
                    <a:pt x="0" y="13"/>
                    <a:pt x="1" y="13"/>
                  </a:cubicBezTo>
                  <a:cubicBezTo>
                    <a:pt x="2" y="12"/>
                    <a:pt x="3" y="12"/>
                    <a:pt x="4" y="11"/>
                  </a:cubicBezTo>
                  <a:cubicBezTo>
                    <a:pt x="16" y="7"/>
                    <a:pt x="28" y="5"/>
                    <a:pt x="41" y="3"/>
                  </a:cubicBezTo>
                  <a:cubicBezTo>
                    <a:pt x="48" y="2"/>
                    <a:pt x="55" y="1"/>
                    <a:pt x="63" y="1"/>
                  </a:cubicBezTo>
                  <a:cubicBezTo>
                    <a:pt x="66" y="1"/>
                    <a:pt x="69" y="0"/>
                    <a:pt x="72" y="0"/>
                  </a:cubicBezTo>
                  <a:close/>
                </a:path>
              </a:pathLst>
            </a:custGeom>
            <a:solidFill>
              <a:srgbClr val="F1A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74" name="Freeform 387"/>
            <p:cNvSpPr>
              <a:spLocks/>
            </p:cNvSpPr>
            <p:nvPr/>
          </p:nvSpPr>
          <p:spPr bwMode="auto">
            <a:xfrm>
              <a:off x="663575" y="3122613"/>
              <a:ext cx="153987" cy="104775"/>
            </a:xfrm>
            <a:custGeom>
              <a:avLst/>
              <a:gdLst>
                <a:gd name="T0" fmla="*/ 41 w 41"/>
                <a:gd name="T1" fmla="*/ 11 h 28"/>
                <a:gd name="T2" fmla="*/ 40 w 41"/>
                <a:gd name="T3" fmla="*/ 12 h 28"/>
                <a:gd name="T4" fmla="*/ 33 w 41"/>
                <a:gd name="T5" fmla="*/ 15 h 28"/>
                <a:gd name="T6" fmla="*/ 16 w 41"/>
                <a:gd name="T7" fmla="*/ 26 h 28"/>
                <a:gd name="T8" fmla="*/ 15 w 41"/>
                <a:gd name="T9" fmla="*/ 27 h 28"/>
                <a:gd name="T10" fmla="*/ 13 w 41"/>
                <a:gd name="T11" fmla="*/ 27 h 28"/>
                <a:gd name="T12" fmla="*/ 1 w 41"/>
                <a:gd name="T13" fmla="*/ 20 h 28"/>
                <a:gd name="T14" fmla="*/ 1 w 41"/>
                <a:gd name="T15" fmla="*/ 18 h 28"/>
                <a:gd name="T16" fmla="*/ 9 w 41"/>
                <a:gd name="T17" fmla="*/ 12 h 28"/>
                <a:gd name="T18" fmla="*/ 29 w 41"/>
                <a:gd name="T19" fmla="*/ 1 h 28"/>
                <a:gd name="T20" fmla="*/ 30 w 41"/>
                <a:gd name="T21" fmla="*/ 0 h 28"/>
                <a:gd name="T22" fmla="*/ 33 w 41"/>
                <a:gd name="T23" fmla="*/ 1 h 28"/>
                <a:gd name="T24" fmla="*/ 37 w 41"/>
                <a:gd name="T25" fmla="*/ 6 h 28"/>
                <a:gd name="T26" fmla="*/ 40 w 41"/>
                <a:gd name="T27" fmla="*/ 9 h 28"/>
                <a:gd name="T28" fmla="*/ 41 w 41"/>
                <a:gd name="T29" fmla="*/ 1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1" h="28">
                  <a:moveTo>
                    <a:pt x="41" y="11"/>
                  </a:moveTo>
                  <a:cubicBezTo>
                    <a:pt x="40" y="11"/>
                    <a:pt x="40" y="12"/>
                    <a:pt x="40" y="12"/>
                  </a:cubicBezTo>
                  <a:cubicBezTo>
                    <a:pt x="38" y="13"/>
                    <a:pt x="35" y="14"/>
                    <a:pt x="33" y="15"/>
                  </a:cubicBezTo>
                  <a:cubicBezTo>
                    <a:pt x="27" y="18"/>
                    <a:pt x="21" y="22"/>
                    <a:pt x="16" y="26"/>
                  </a:cubicBezTo>
                  <a:cubicBezTo>
                    <a:pt x="15" y="27"/>
                    <a:pt x="15" y="27"/>
                    <a:pt x="15" y="27"/>
                  </a:cubicBezTo>
                  <a:cubicBezTo>
                    <a:pt x="14" y="28"/>
                    <a:pt x="14" y="28"/>
                    <a:pt x="13" y="27"/>
                  </a:cubicBezTo>
                  <a:cubicBezTo>
                    <a:pt x="9" y="25"/>
                    <a:pt x="5" y="23"/>
                    <a:pt x="1" y="20"/>
                  </a:cubicBezTo>
                  <a:cubicBezTo>
                    <a:pt x="0" y="19"/>
                    <a:pt x="0" y="19"/>
                    <a:pt x="1" y="18"/>
                  </a:cubicBezTo>
                  <a:cubicBezTo>
                    <a:pt x="4" y="16"/>
                    <a:pt x="6" y="14"/>
                    <a:pt x="9" y="12"/>
                  </a:cubicBezTo>
                  <a:cubicBezTo>
                    <a:pt x="15" y="8"/>
                    <a:pt x="22" y="4"/>
                    <a:pt x="29" y="1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1" y="0"/>
                    <a:pt x="32" y="0"/>
                    <a:pt x="33" y="1"/>
                  </a:cubicBezTo>
                  <a:cubicBezTo>
                    <a:pt x="34" y="2"/>
                    <a:pt x="36" y="4"/>
                    <a:pt x="37" y="6"/>
                  </a:cubicBezTo>
                  <a:cubicBezTo>
                    <a:pt x="38" y="7"/>
                    <a:pt x="39" y="8"/>
                    <a:pt x="40" y="9"/>
                  </a:cubicBezTo>
                  <a:cubicBezTo>
                    <a:pt x="40" y="10"/>
                    <a:pt x="41" y="10"/>
                    <a:pt x="41" y="11"/>
                  </a:cubicBezTo>
                  <a:close/>
                </a:path>
              </a:pathLst>
            </a:custGeom>
            <a:solidFill>
              <a:srgbClr val="F1A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75" name="Freeform 388"/>
            <p:cNvSpPr>
              <a:spLocks/>
            </p:cNvSpPr>
            <p:nvPr/>
          </p:nvSpPr>
          <p:spPr bwMode="auto">
            <a:xfrm>
              <a:off x="1333500" y="3122613"/>
              <a:ext cx="153987" cy="104775"/>
            </a:xfrm>
            <a:custGeom>
              <a:avLst/>
              <a:gdLst>
                <a:gd name="T0" fmla="*/ 10 w 41"/>
                <a:gd name="T1" fmla="*/ 0 h 28"/>
                <a:gd name="T2" fmla="*/ 12 w 41"/>
                <a:gd name="T3" fmla="*/ 1 h 28"/>
                <a:gd name="T4" fmla="*/ 23 w 41"/>
                <a:gd name="T5" fmla="*/ 7 h 28"/>
                <a:gd name="T6" fmla="*/ 39 w 41"/>
                <a:gd name="T7" fmla="*/ 17 h 28"/>
                <a:gd name="T8" fmla="*/ 38 w 41"/>
                <a:gd name="T9" fmla="*/ 21 h 28"/>
                <a:gd name="T10" fmla="*/ 28 w 41"/>
                <a:gd name="T11" fmla="*/ 27 h 28"/>
                <a:gd name="T12" fmla="*/ 26 w 41"/>
                <a:gd name="T13" fmla="*/ 27 h 28"/>
                <a:gd name="T14" fmla="*/ 10 w 41"/>
                <a:gd name="T15" fmla="*/ 16 h 28"/>
                <a:gd name="T16" fmla="*/ 1 w 41"/>
                <a:gd name="T17" fmla="*/ 12 h 28"/>
                <a:gd name="T18" fmla="*/ 0 w 41"/>
                <a:gd name="T19" fmla="*/ 10 h 28"/>
                <a:gd name="T20" fmla="*/ 7 w 41"/>
                <a:gd name="T21" fmla="*/ 1 h 28"/>
                <a:gd name="T22" fmla="*/ 10 w 41"/>
                <a:gd name="T23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1" h="28">
                  <a:moveTo>
                    <a:pt x="10" y="0"/>
                  </a:moveTo>
                  <a:cubicBezTo>
                    <a:pt x="10" y="0"/>
                    <a:pt x="11" y="0"/>
                    <a:pt x="12" y="1"/>
                  </a:cubicBezTo>
                  <a:cubicBezTo>
                    <a:pt x="16" y="2"/>
                    <a:pt x="20" y="4"/>
                    <a:pt x="23" y="7"/>
                  </a:cubicBezTo>
                  <a:cubicBezTo>
                    <a:pt x="28" y="10"/>
                    <a:pt x="34" y="13"/>
                    <a:pt x="39" y="17"/>
                  </a:cubicBezTo>
                  <a:cubicBezTo>
                    <a:pt x="41" y="19"/>
                    <a:pt x="41" y="19"/>
                    <a:pt x="38" y="21"/>
                  </a:cubicBezTo>
                  <a:cubicBezTo>
                    <a:pt x="35" y="23"/>
                    <a:pt x="32" y="25"/>
                    <a:pt x="28" y="27"/>
                  </a:cubicBezTo>
                  <a:cubicBezTo>
                    <a:pt x="27" y="28"/>
                    <a:pt x="27" y="28"/>
                    <a:pt x="26" y="27"/>
                  </a:cubicBezTo>
                  <a:cubicBezTo>
                    <a:pt x="21" y="23"/>
                    <a:pt x="15" y="19"/>
                    <a:pt x="10" y="16"/>
                  </a:cubicBezTo>
                  <a:cubicBezTo>
                    <a:pt x="7" y="15"/>
                    <a:pt x="4" y="13"/>
                    <a:pt x="1" y="12"/>
                  </a:cubicBezTo>
                  <a:cubicBezTo>
                    <a:pt x="0" y="11"/>
                    <a:pt x="0" y="11"/>
                    <a:pt x="0" y="10"/>
                  </a:cubicBezTo>
                  <a:cubicBezTo>
                    <a:pt x="3" y="7"/>
                    <a:pt x="5" y="4"/>
                    <a:pt x="7" y="1"/>
                  </a:cubicBezTo>
                  <a:cubicBezTo>
                    <a:pt x="8" y="1"/>
                    <a:pt x="9" y="0"/>
                    <a:pt x="10" y="0"/>
                  </a:cubicBezTo>
                </a:path>
              </a:pathLst>
            </a:custGeom>
            <a:solidFill>
              <a:srgbClr val="F1A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76" name="Freeform 389"/>
            <p:cNvSpPr>
              <a:spLocks/>
            </p:cNvSpPr>
            <p:nvPr/>
          </p:nvSpPr>
          <p:spPr bwMode="auto">
            <a:xfrm>
              <a:off x="615950" y="2260600"/>
              <a:ext cx="127000" cy="90488"/>
            </a:xfrm>
            <a:custGeom>
              <a:avLst/>
              <a:gdLst>
                <a:gd name="T0" fmla="*/ 12 w 34"/>
                <a:gd name="T1" fmla="*/ 0 h 24"/>
                <a:gd name="T2" fmla="*/ 13 w 34"/>
                <a:gd name="T3" fmla="*/ 1 h 24"/>
                <a:gd name="T4" fmla="*/ 31 w 34"/>
                <a:gd name="T5" fmla="*/ 12 h 24"/>
                <a:gd name="T6" fmla="*/ 33 w 34"/>
                <a:gd name="T7" fmla="*/ 13 h 24"/>
                <a:gd name="T8" fmla="*/ 34 w 34"/>
                <a:gd name="T9" fmla="*/ 15 h 24"/>
                <a:gd name="T10" fmla="*/ 27 w 34"/>
                <a:gd name="T11" fmla="*/ 23 h 24"/>
                <a:gd name="T12" fmla="*/ 25 w 34"/>
                <a:gd name="T13" fmla="*/ 24 h 24"/>
                <a:gd name="T14" fmla="*/ 23 w 34"/>
                <a:gd name="T15" fmla="*/ 23 h 24"/>
                <a:gd name="T16" fmla="*/ 3 w 34"/>
                <a:gd name="T17" fmla="*/ 10 h 24"/>
                <a:gd name="T18" fmla="*/ 2 w 34"/>
                <a:gd name="T19" fmla="*/ 9 h 24"/>
                <a:gd name="T20" fmla="*/ 3 w 34"/>
                <a:gd name="T21" fmla="*/ 4 h 24"/>
                <a:gd name="T22" fmla="*/ 10 w 34"/>
                <a:gd name="T23" fmla="*/ 1 h 24"/>
                <a:gd name="T24" fmla="*/ 12 w 34"/>
                <a:gd name="T2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4" h="24">
                  <a:moveTo>
                    <a:pt x="12" y="0"/>
                  </a:moveTo>
                  <a:cubicBezTo>
                    <a:pt x="13" y="0"/>
                    <a:pt x="13" y="0"/>
                    <a:pt x="13" y="1"/>
                  </a:cubicBezTo>
                  <a:cubicBezTo>
                    <a:pt x="19" y="5"/>
                    <a:pt x="25" y="9"/>
                    <a:pt x="31" y="12"/>
                  </a:cubicBezTo>
                  <a:cubicBezTo>
                    <a:pt x="32" y="13"/>
                    <a:pt x="32" y="13"/>
                    <a:pt x="33" y="13"/>
                  </a:cubicBezTo>
                  <a:cubicBezTo>
                    <a:pt x="34" y="14"/>
                    <a:pt x="34" y="14"/>
                    <a:pt x="34" y="15"/>
                  </a:cubicBezTo>
                  <a:cubicBezTo>
                    <a:pt x="31" y="18"/>
                    <a:pt x="29" y="21"/>
                    <a:pt x="27" y="23"/>
                  </a:cubicBezTo>
                  <a:cubicBezTo>
                    <a:pt x="26" y="24"/>
                    <a:pt x="26" y="24"/>
                    <a:pt x="25" y="24"/>
                  </a:cubicBezTo>
                  <a:cubicBezTo>
                    <a:pt x="24" y="24"/>
                    <a:pt x="23" y="23"/>
                    <a:pt x="23" y="23"/>
                  </a:cubicBezTo>
                  <a:cubicBezTo>
                    <a:pt x="16" y="19"/>
                    <a:pt x="9" y="15"/>
                    <a:pt x="3" y="10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0" y="7"/>
                    <a:pt x="0" y="6"/>
                    <a:pt x="3" y="4"/>
                  </a:cubicBezTo>
                  <a:cubicBezTo>
                    <a:pt x="5" y="3"/>
                    <a:pt x="8" y="2"/>
                    <a:pt x="10" y="1"/>
                  </a:cubicBezTo>
                  <a:cubicBezTo>
                    <a:pt x="11" y="0"/>
                    <a:pt x="12" y="0"/>
                    <a:pt x="12" y="0"/>
                  </a:cubicBezTo>
                </a:path>
              </a:pathLst>
            </a:custGeom>
            <a:solidFill>
              <a:srgbClr val="F1A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77" name="Freeform 390"/>
            <p:cNvSpPr>
              <a:spLocks/>
            </p:cNvSpPr>
            <p:nvPr/>
          </p:nvSpPr>
          <p:spPr bwMode="auto">
            <a:xfrm>
              <a:off x="1408113" y="2260600"/>
              <a:ext cx="127000" cy="90488"/>
            </a:xfrm>
            <a:custGeom>
              <a:avLst/>
              <a:gdLst>
                <a:gd name="T0" fmla="*/ 8 w 34"/>
                <a:gd name="T1" fmla="*/ 24 h 24"/>
                <a:gd name="T2" fmla="*/ 7 w 34"/>
                <a:gd name="T3" fmla="*/ 23 h 24"/>
                <a:gd name="T4" fmla="*/ 0 w 34"/>
                <a:gd name="T5" fmla="*/ 15 h 24"/>
                <a:gd name="T6" fmla="*/ 1 w 34"/>
                <a:gd name="T7" fmla="*/ 13 h 24"/>
                <a:gd name="T8" fmla="*/ 8 w 34"/>
                <a:gd name="T9" fmla="*/ 9 h 24"/>
                <a:gd name="T10" fmla="*/ 20 w 34"/>
                <a:gd name="T11" fmla="*/ 1 h 24"/>
                <a:gd name="T12" fmla="*/ 23 w 34"/>
                <a:gd name="T13" fmla="*/ 1 h 24"/>
                <a:gd name="T14" fmla="*/ 32 w 34"/>
                <a:gd name="T15" fmla="*/ 5 h 24"/>
                <a:gd name="T16" fmla="*/ 33 w 34"/>
                <a:gd name="T17" fmla="*/ 8 h 24"/>
                <a:gd name="T18" fmla="*/ 25 w 34"/>
                <a:gd name="T19" fmla="*/ 15 h 24"/>
                <a:gd name="T20" fmla="*/ 10 w 34"/>
                <a:gd name="T21" fmla="*/ 23 h 24"/>
                <a:gd name="T22" fmla="*/ 8 w 34"/>
                <a:gd name="T23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4" h="24">
                  <a:moveTo>
                    <a:pt x="8" y="24"/>
                  </a:moveTo>
                  <a:cubicBezTo>
                    <a:pt x="8" y="24"/>
                    <a:pt x="7" y="24"/>
                    <a:pt x="7" y="23"/>
                  </a:cubicBezTo>
                  <a:cubicBezTo>
                    <a:pt x="5" y="21"/>
                    <a:pt x="2" y="18"/>
                    <a:pt x="0" y="15"/>
                  </a:cubicBezTo>
                  <a:cubicBezTo>
                    <a:pt x="0" y="14"/>
                    <a:pt x="0" y="14"/>
                    <a:pt x="1" y="13"/>
                  </a:cubicBezTo>
                  <a:cubicBezTo>
                    <a:pt x="3" y="12"/>
                    <a:pt x="6" y="11"/>
                    <a:pt x="8" y="9"/>
                  </a:cubicBezTo>
                  <a:cubicBezTo>
                    <a:pt x="12" y="7"/>
                    <a:pt x="16" y="4"/>
                    <a:pt x="20" y="1"/>
                  </a:cubicBezTo>
                  <a:cubicBezTo>
                    <a:pt x="21" y="0"/>
                    <a:pt x="22" y="0"/>
                    <a:pt x="23" y="1"/>
                  </a:cubicBezTo>
                  <a:cubicBezTo>
                    <a:pt x="26" y="2"/>
                    <a:pt x="29" y="4"/>
                    <a:pt x="32" y="5"/>
                  </a:cubicBezTo>
                  <a:cubicBezTo>
                    <a:pt x="34" y="6"/>
                    <a:pt x="34" y="7"/>
                    <a:pt x="33" y="8"/>
                  </a:cubicBezTo>
                  <a:cubicBezTo>
                    <a:pt x="30" y="10"/>
                    <a:pt x="28" y="13"/>
                    <a:pt x="25" y="15"/>
                  </a:cubicBezTo>
                  <a:cubicBezTo>
                    <a:pt x="20" y="18"/>
                    <a:pt x="15" y="21"/>
                    <a:pt x="10" y="23"/>
                  </a:cubicBezTo>
                  <a:cubicBezTo>
                    <a:pt x="9" y="24"/>
                    <a:pt x="9" y="24"/>
                    <a:pt x="8" y="24"/>
                  </a:cubicBezTo>
                </a:path>
              </a:pathLst>
            </a:custGeom>
            <a:solidFill>
              <a:srgbClr val="F1A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78" name="Freeform 391"/>
            <p:cNvSpPr>
              <a:spLocks noEditPoints="1"/>
            </p:cNvSpPr>
            <p:nvPr/>
          </p:nvSpPr>
          <p:spPr bwMode="auto">
            <a:xfrm>
              <a:off x="1114425" y="3179763"/>
              <a:ext cx="301625" cy="168275"/>
            </a:xfrm>
            <a:custGeom>
              <a:avLst/>
              <a:gdLst>
                <a:gd name="T0" fmla="*/ 1 w 80"/>
                <a:gd name="T1" fmla="*/ 44 h 45"/>
                <a:gd name="T2" fmla="*/ 0 w 80"/>
                <a:gd name="T3" fmla="*/ 44 h 45"/>
                <a:gd name="T4" fmla="*/ 0 w 80"/>
                <a:gd name="T5" fmla="*/ 45 h 45"/>
                <a:gd name="T6" fmla="*/ 0 w 80"/>
                <a:gd name="T7" fmla="*/ 45 h 45"/>
                <a:gd name="T8" fmla="*/ 1 w 80"/>
                <a:gd name="T9" fmla="*/ 45 h 45"/>
                <a:gd name="T10" fmla="*/ 1 w 80"/>
                <a:gd name="T11" fmla="*/ 45 h 45"/>
                <a:gd name="T12" fmla="*/ 1 w 80"/>
                <a:gd name="T13" fmla="*/ 44 h 45"/>
                <a:gd name="T14" fmla="*/ 1 w 80"/>
                <a:gd name="T15" fmla="*/ 44 h 45"/>
                <a:gd name="T16" fmla="*/ 19 w 80"/>
                <a:gd name="T17" fmla="*/ 41 h 45"/>
                <a:gd name="T18" fmla="*/ 6 w 80"/>
                <a:gd name="T19" fmla="*/ 44 h 45"/>
                <a:gd name="T20" fmla="*/ 19 w 80"/>
                <a:gd name="T21" fmla="*/ 41 h 45"/>
                <a:gd name="T22" fmla="*/ 19 w 80"/>
                <a:gd name="T23" fmla="*/ 41 h 45"/>
                <a:gd name="T24" fmla="*/ 19 w 80"/>
                <a:gd name="T25" fmla="*/ 41 h 45"/>
                <a:gd name="T26" fmla="*/ 19 w 80"/>
                <a:gd name="T27" fmla="*/ 41 h 45"/>
                <a:gd name="T28" fmla="*/ 74 w 80"/>
                <a:gd name="T29" fmla="*/ 19 h 45"/>
                <a:gd name="T30" fmla="*/ 73 w 80"/>
                <a:gd name="T31" fmla="*/ 19 h 45"/>
                <a:gd name="T32" fmla="*/ 25 w 80"/>
                <a:gd name="T33" fmla="*/ 39 h 45"/>
                <a:gd name="T34" fmla="*/ 23 w 80"/>
                <a:gd name="T35" fmla="*/ 39 h 45"/>
                <a:gd name="T36" fmla="*/ 25 w 80"/>
                <a:gd name="T37" fmla="*/ 39 h 45"/>
                <a:gd name="T38" fmla="*/ 73 w 80"/>
                <a:gd name="T39" fmla="*/ 19 h 45"/>
                <a:gd name="T40" fmla="*/ 74 w 80"/>
                <a:gd name="T41" fmla="*/ 19 h 45"/>
                <a:gd name="T42" fmla="*/ 37 w 80"/>
                <a:gd name="T43" fmla="*/ 16 h 45"/>
                <a:gd name="T44" fmla="*/ 31 w 80"/>
                <a:gd name="T45" fmla="*/ 22 h 45"/>
                <a:gd name="T46" fmla="*/ 37 w 80"/>
                <a:gd name="T47" fmla="*/ 16 h 45"/>
                <a:gd name="T48" fmla="*/ 80 w 80"/>
                <a:gd name="T49" fmla="*/ 16 h 45"/>
                <a:gd name="T50" fmla="*/ 79 w 80"/>
                <a:gd name="T51" fmla="*/ 16 h 45"/>
                <a:gd name="T52" fmla="*/ 77 w 80"/>
                <a:gd name="T53" fmla="*/ 17 h 45"/>
                <a:gd name="T54" fmla="*/ 79 w 80"/>
                <a:gd name="T55" fmla="*/ 16 h 45"/>
                <a:gd name="T56" fmla="*/ 80 w 80"/>
                <a:gd name="T57" fmla="*/ 16 h 45"/>
                <a:gd name="T58" fmla="*/ 47 w 80"/>
                <a:gd name="T59" fmla="*/ 7 h 45"/>
                <a:gd name="T60" fmla="*/ 42 w 80"/>
                <a:gd name="T61" fmla="*/ 12 h 45"/>
                <a:gd name="T62" fmla="*/ 47 w 80"/>
                <a:gd name="T63" fmla="*/ 7 h 45"/>
                <a:gd name="T64" fmla="*/ 47 w 80"/>
                <a:gd name="T65" fmla="*/ 7 h 45"/>
                <a:gd name="T66" fmla="*/ 68 w 80"/>
                <a:gd name="T67" fmla="*/ 6 h 45"/>
                <a:gd name="T68" fmla="*/ 79 w 80"/>
                <a:gd name="T69" fmla="*/ 13 h 45"/>
                <a:gd name="T70" fmla="*/ 80 w 80"/>
                <a:gd name="T71" fmla="*/ 14 h 45"/>
                <a:gd name="T72" fmla="*/ 80 w 80"/>
                <a:gd name="T73" fmla="*/ 14 h 45"/>
                <a:gd name="T74" fmla="*/ 79 w 80"/>
                <a:gd name="T75" fmla="*/ 14 h 45"/>
                <a:gd name="T76" fmla="*/ 68 w 80"/>
                <a:gd name="T77" fmla="*/ 6 h 45"/>
                <a:gd name="T78" fmla="*/ 54 w 80"/>
                <a:gd name="T79" fmla="*/ 0 h 45"/>
                <a:gd name="T80" fmla="*/ 53 w 80"/>
                <a:gd name="T81" fmla="*/ 1 h 45"/>
                <a:gd name="T82" fmla="*/ 54 w 80"/>
                <a:gd name="T83" fmla="*/ 0 h 45"/>
                <a:gd name="T84" fmla="*/ 57 w 80"/>
                <a:gd name="T85" fmla="*/ 1 h 45"/>
                <a:gd name="T86" fmla="*/ 60 w 80"/>
                <a:gd name="T87" fmla="*/ 2 h 45"/>
                <a:gd name="T88" fmla="*/ 56 w 80"/>
                <a:gd name="T89" fmla="*/ 1 h 45"/>
                <a:gd name="T90" fmla="*/ 54 w 80"/>
                <a:gd name="T91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80" h="45">
                  <a:moveTo>
                    <a:pt x="1" y="44"/>
                  </a:moveTo>
                  <a:cubicBezTo>
                    <a:pt x="1" y="44"/>
                    <a:pt x="0" y="44"/>
                    <a:pt x="0" y="44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1" y="45"/>
                    <a:pt x="1" y="45"/>
                    <a:pt x="1" y="45"/>
                  </a:cubicBezTo>
                  <a:cubicBezTo>
                    <a:pt x="1" y="45"/>
                    <a:pt x="1" y="45"/>
                    <a:pt x="1" y="45"/>
                  </a:cubicBezTo>
                  <a:cubicBezTo>
                    <a:pt x="1" y="44"/>
                    <a:pt x="1" y="44"/>
                    <a:pt x="1" y="44"/>
                  </a:cubicBezTo>
                  <a:cubicBezTo>
                    <a:pt x="1" y="44"/>
                    <a:pt x="1" y="44"/>
                    <a:pt x="1" y="44"/>
                  </a:cubicBezTo>
                  <a:moveTo>
                    <a:pt x="19" y="41"/>
                  </a:moveTo>
                  <a:cubicBezTo>
                    <a:pt x="14" y="42"/>
                    <a:pt x="10" y="43"/>
                    <a:pt x="6" y="44"/>
                  </a:cubicBezTo>
                  <a:cubicBezTo>
                    <a:pt x="10" y="43"/>
                    <a:pt x="14" y="42"/>
                    <a:pt x="19" y="41"/>
                  </a:cubicBezTo>
                  <a:moveTo>
                    <a:pt x="19" y="41"/>
                  </a:moveTo>
                  <a:cubicBezTo>
                    <a:pt x="19" y="41"/>
                    <a:pt x="19" y="41"/>
                    <a:pt x="19" y="41"/>
                  </a:cubicBezTo>
                  <a:cubicBezTo>
                    <a:pt x="19" y="41"/>
                    <a:pt x="19" y="41"/>
                    <a:pt x="19" y="41"/>
                  </a:cubicBezTo>
                  <a:moveTo>
                    <a:pt x="74" y="19"/>
                  </a:moveTo>
                  <a:cubicBezTo>
                    <a:pt x="74" y="19"/>
                    <a:pt x="73" y="19"/>
                    <a:pt x="73" y="19"/>
                  </a:cubicBezTo>
                  <a:cubicBezTo>
                    <a:pt x="57" y="27"/>
                    <a:pt x="41" y="34"/>
                    <a:pt x="25" y="39"/>
                  </a:cubicBezTo>
                  <a:cubicBezTo>
                    <a:pt x="24" y="39"/>
                    <a:pt x="24" y="39"/>
                    <a:pt x="23" y="39"/>
                  </a:cubicBezTo>
                  <a:cubicBezTo>
                    <a:pt x="24" y="39"/>
                    <a:pt x="24" y="39"/>
                    <a:pt x="25" y="39"/>
                  </a:cubicBezTo>
                  <a:cubicBezTo>
                    <a:pt x="41" y="34"/>
                    <a:pt x="57" y="27"/>
                    <a:pt x="73" y="19"/>
                  </a:cubicBezTo>
                  <a:cubicBezTo>
                    <a:pt x="73" y="19"/>
                    <a:pt x="74" y="19"/>
                    <a:pt x="74" y="19"/>
                  </a:cubicBezTo>
                  <a:moveTo>
                    <a:pt x="37" y="16"/>
                  </a:moveTo>
                  <a:cubicBezTo>
                    <a:pt x="35" y="18"/>
                    <a:pt x="33" y="20"/>
                    <a:pt x="31" y="22"/>
                  </a:cubicBezTo>
                  <a:cubicBezTo>
                    <a:pt x="33" y="20"/>
                    <a:pt x="35" y="18"/>
                    <a:pt x="37" y="16"/>
                  </a:cubicBezTo>
                  <a:moveTo>
                    <a:pt x="80" y="16"/>
                  </a:moveTo>
                  <a:cubicBezTo>
                    <a:pt x="80" y="16"/>
                    <a:pt x="80" y="16"/>
                    <a:pt x="79" y="16"/>
                  </a:cubicBezTo>
                  <a:cubicBezTo>
                    <a:pt x="79" y="16"/>
                    <a:pt x="78" y="17"/>
                    <a:pt x="77" y="17"/>
                  </a:cubicBezTo>
                  <a:cubicBezTo>
                    <a:pt x="78" y="17"/>
                    <a:pt x="79" y="16"/>
                    <a:pt x="79" y="16"/>
                  </a:cubicBezTo>
                  <a:cubicBezTo>
                    <a:pt x="79" y="16"/>
                    <a:pt x="80" y="16"/>
                    <a:pt x="80" y="16"/>
                  </a:cubicBezTo>
                  <a:moveTo>
                    <a:pt x="47" y="7"/>
                  </a:moveTo>
                  <a:cubicBezTo>
                    <a:pt x="45" y="9"/>
                    <a:pt x="44" y="10"/>
                    <a:pt x="42" y="12"/>
                  </a:cubicBezTo>
                  <a:cubicBezTo>
                    <a:pt x="44" y="10"/>
                    <a:pt x="45" y="9"/>
                    <a:pt x="47" y="7"/>
                  </a:cubicBezTo>
                  <a:cubicBezTo>
                    <a:pt x="47" y="7"/>
                    <a:pt x="47" y="7"/>
                    <a:pt x="47" y="7"/>
                  </a:cubicBezTo>
                  <a:moveTo>
                    <a:pt x="68" y="6"/>
                  </a:moveTo>
                  <a:cubicBezTo>
                    <a:pt x="71" y="9"/>
                    <a:pt x="75" y="11"/>
                    <a:pt x="79" y="13"/>
                  </a:cubicBezTo>
                  <a:cubicBezTo>
                    <a:pt x="80" y="14"/>
                    <a:pt x="80" y="14"/>
                    <a:pt x="80" y="14"/>
                  </a:cubicBezTo>
                  <a:cubicBezTo>
                    <a:pt x="80" y="14"/>
                    <a:pt x="80" y="14"/>
                    <a:pt x="80" y="14"/>
                  </a:cubicBezTo>
                  <a:cubicBezTo>
                    <a:pt x="79" y="14"/>
                    <a:pt x="79" y="14"/>
                    <a:pt x="79" y="14"/>
                  </a:cubicBezTo>
                  <a:cubicBezTo>
                    <a:pt x="75" y="11"/>
                    <a:pt x="72" y="9"/>
                    <a:pt x="68" y="6"/>
                  </a:cubicBezTo>
                  <a:moveTo>
                    <a:pt x="54" y="0"/>
                  </a:moveTo>
                  <a:cubicBezTo>
                    <a:pt x="54" y="0"/>
                    <a:pt x="53" y="0"/>
                    <a:pt x="53" y="1"/>
                  </a:cubicBezTo>
                  <a:cubicBezTo>
                    <a:pt x="53" y="0"/>
                    <a:pt x="54" y="0"/>
                    <a:pt x="54" y="0"/>
                  </a:cubicBezTo>
                  <a:cubicBezTo>
                    <a:pt x="55" y="0"/>
                    <a:pt x="55" y="0"/>
                    <a:pt x="57" y="1"/>
                  </a:cubicBezTo>
                  <a:cubicBezTo>
                    <a:pt x="58" y="1"/>
                    <a:pt x="59" y="2"/>
                    <a:pt x="60" y="2"/>
                  </a:cubicBezTo>
                  <a:cubicBezTo>
                    <a:pt x="58" y="2"/>
                    <a:pt x="57" y="1"/>
                    <a:pt x="56" y="1"/>
                  </a:cubicBezTo>
                  <a:cubicBezTo>
                    <a:pt x="55" y="0"/>
                    <a:pt x="55" y="0"/>
                    <a:pt x="54" y="0"/>
                  </a:cubicBezTo>
                </a:path>
              </a:pathLst>
            </a:custGeom>
            <a:solidFill>
              <a:srgbClr val="F8C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79" name="Freeform 392"/>
            <p:cNvSpPr>
              <a:spLocks/>
            </p:cNvSpPr>
            <p:nvPr/>
          </p:nvSpPr>
          <p:spPr bwMode="auto">
            <a:xfrm>
              <a:off x="1119188" y="3179763"/>
              <a:ext cx="296862" cy="168275"/>
            </a:xfrm>
            <a:custGeom>
              <a:avLst/>
              <a:gdLst>
                <a:gd name="T0" fmla="*/ 53 w 79"/>
                <a:gd name="T1" fmla="*/ 0 h 45"/>
                <a:gd name="T2" fmla="*/ 52 w 79"/>
                <a:gd name="T3" fmla="*/ 1 h 45"/>
                <a:gd name="T4" fmla="*/ 51 w 79"/>
                <a:gd name="T5" fmla="*/ 1 h 45"/>
                <a:gd name="T6" fmla="*/ 46 w 79"/>
                <a:gd name="T7" fmla="*/ 7 h 45"/>
                <a:gd name="T8" fmla="*/ 46 w 79"/>
                <a:gd name="T9" fmla="*/ 7 h 45"/>
                <a:gd name="T10" fmla="*/ 46 w 79"/>
                <a:gd name="T11" fmla="*/ 7 h 45"/>
                <a:gd name="T12" fmla="*/ 41 w 79"/>
                <a:gd name="T13" fmla="*/ 12 h 45"/>
                <a:gd name="T14" fmla="*/ 38 w 79"/>
                <a:gd name="T15" fmla="*/ 15 h 45"/>
                <a:gd name="T16" fmla="*/ 36 w 79"/>
                <a:gd name="T17" fmla="*/ 16 h 45"/>
                <a:gd name="T18" fmla="*/ 30 w 79"/>
                <a:gd name="T19" fmla="*/ 22 h 45"/>
                <a:gd name="T20" fmla="*/ 28 w 79"/>
                <a:gd name="T21" fmla="*/ 24 h 45"/>
                <a:gd name="T22" fmla="*/ 1 w 79"/>
                <a:gd name="T23" fmla="*/ 43 h 45"/>
                <a:gd name="T24" fmla="*/ 0 w 79"/>
                <a:gd name="T25" fmla="*/ 44 h 45"/>
                <a:gd name="T26" fmla="*/ 0 w 79"/>
                <a:gd name="T27" fmla="*/ 44 h 45"/>
                <a:gd name="T28" fmla="*/ 0 w 79"/>
                <a:gd name="T29" fmla="*/ 45 h 45"/>
                <a:gd name="T30" fmla="*/ 0 w 79"/>
                <a:gd name="T31" fmla="*/ 45 h 45"/>
                <a:gd name="T32" fmla="*/ 1 w 79"/>
                <a:gd name="T33" fmla="*/ 45 h 45"/>
                <a:gd name="T34" fmla="*/ 5 w 79"/>
                <a:gd name="T35" fmla="*/ 44 h 45"/>
                <a:gd name="T36" fmla="*/ 18 w 79"/>
                <a:gd name="T37" fmla="*/ 41 h 45"/>
                <a:gd name="T38" fmla="*/ 18 w 79"/>
                <a:gd name="T39" fmla="*/ 41 h 45"/>
                <a:gd name="T40" fmla="*/ 18 w 79"/>
                <a:gd name="T41" fmla="*/ 41 h 45"/>
                <a:gd name="T42" fmla="*/ 22 w 79"/>
                <a:gd name="T43" fmla="*/ 39 h 45"/>
                <a:gd name="T44" fmla="*/ 24 w 79"/>
                <a:gd name="T45" fmla="*/ 39 h 45"/>
                <a:gd name="T46" fmla="*/ 72 w 79"/>
                <a:gd name="T47" fmla="*/ 19 h 45"/>
                <a:gd name="T48" fmla="*/ 73 w 79"/>
                <a:gd name="T49" fmla="*/ 19 h 45"/>
                <a:gd name="T50" fmla="*/ 76 w 79"/>
                <a:gd name="T51" fmla="*/ 17 h 45"/>
                <a:gd name="T52" fmla="*/ 78 w 79"/>
                <a:gd name="T53" fmla="*/ 16 h 45"/>
                <a:gd name="T54" fmla="*/ 79 w 79"/>
                <a:gd name="T55" fmla="*/ 16 h 45"/>
                <a:gd name="T56" fmla="*/ 79 w 79"/>
                <a:gd name="T57" fmla="*/ 15 h 45"/>
                <a:gd name="T58" fmla="*/ 79 w 79"/>
                <a:gd name="T59" fmla="*/ 14 h 45"/>
                <a:gd name="T60" fmla="*/ 79 w 79"/>
                <a:gd name="T61" fmla="*/ 14 h 45"/>
                <a:gd name="T62" fmla="*/ 78 w 79"/>
                <a:gd name="T63" fmla="*/ 13 h 45"/>
                <a:gd name="T64" fmla="*/ 67 w 79"/>
                <a:gd name="T65" fmla="*/ 6 h 45"/>
                <a:gd name="T66" fmla="*/ 59 w 79"/>
                <a:gd name="T67" fmla="*/ 2 h 45"/>
                <a:gd name="T68" fmla="*/ 56 w 79"/>
                <a:gd name="T69" fmla="*/ 1 h 45"/>
                <a:gd name="T70" fmla="*/ 53 w 79"/>
                <a:gd name="T71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79" h="45">
                  <a:moveTo>
                    <a:pt x="53" y="0"/>
                  </a:moveTo>
                  <a:cubicBezTo>
                    <a:pt x="53" y="0"/>
                    <a:pt x="52" y="0"/>
                    <a:pt x="52" y="1"/>
                  </a:cubicBezTo>
                  <a:cubicBezTo>
                    <a:pt x="52" y="1"/>
                    <a:pt x="52" y="1"/>
                    <a:pt x="51" y="1"/>
                  </a:cubicBezTo>
                  <a:cubicBezTo>
                    <a:pt x="50" y="3"/>
                    <a:pt x="48" y="5"/>
                    <a:pt x="46" y="7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4" y="9"/>
                    <a:pt x="43" y="10"/>
                    <a:pt x="41" y="12"/>
                  </a:cubicBezTo>
                  <a:cubicBezTo>
                    <a:pt x="40" y="13"/>
                    <a:pt x="39" y="14"/>
                    <a:pt x="38" y="15"/>
                  </a:cubicBezTo>
                  <a:cubicBezTo>
                    <a:pt x="37" y="15"/>
                    <a:pt x="37" y="16"/>
                    <a:pt x="36" y="16"/>
                  </a:cubicBezTo>
                  <a:cubicBezTo>
                    <a:pt x="34" y="18"/>
                    <a:pt x="32" y="20"/>
                    <a:pt x="30" y="22"/>
                  </a:cubicBezTo>
                  <a:cubicBezTo>
                    <a:pt x="29" y="22"/>
                    <a:pt x="28" y="23"/>
                    <a:pt x="28" y="24"/>
                  </a:cubicBezTo>
                  <a:cubicBezTo>
                    <a:pt x="19" y="31"/>
                    <a:pt x="10" y="37"/>
                    <a:pt x="1" y="43"/>
                  </a:cubicBezTo>
                  <a:cubicBezTo>
                    <a:pt x="1" y="43"/>
                    <a:pt x="0" y="44"/>
                    <a:pt x="0" y="44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1" y="45"/>
                    <a:pt x="1" y="45"/>
                    <a:pt x="1" y="45"/>
                  </a:cubicBezTo>
                  <a:cubicBezTo>
                    <a:pt x="2" y="45"/>
                    <a:pt x="3" y="44"/>
                    <a:pt x="5" y="44"/>
                  </a:cubicBezTo>
                  <a:cubicBezTo>
                    <a:pt x="9" y="43"/>
                    <a:pt x="13" y="42"/>
                    <a:pt x="18" y="41"/>
                  </a:cubicBezTo>
                  <a:cubicBezTo>
                    <a:pt x="18" y="41"/>
                    <a:pt x="18" y="41"/>
                    <a:pt x="18" y="41"/>
                  </a:cubicBezTo>
                  <a:cubicBezTo>
                    <a:pt x="18" y="41"/>
                    <a:pt x="18" y="41"/>
                    <a:pt x="18" y="41"/>
                  </a:cubicBezTo>
                  <a:cubicBezTo>
                    <a:pt x="19" y="40"/>
                    <a:pt x="21" y="40"/>
                    <a:pt x="22" y="39"/>
                  </a:cubicBezTo>
                  <a:cubicBezTo>
                    <a:pt x="23" y="39"/>
                    <a:pt x="23" y="39"/>
                    <a:pt x="24" y="39"/>
                  </a:cubicBezTo>
                  <a:cubicBezTo>
                    <a:pt x="40" y="34"/>
                    <a:pt x="56" y="27"/>
                    <a:pt x="72" y="19"/>
                  </a:cubicBezTo>
                  <a:cubicBezTo>
                    <a:pt x="72" y="19"/>
                    <a:pt x="73" y="19"/>
                    <a:pt x="73" y="19"/>
                  </a:cubicBezTo>
                  <a:cubicBezTo>
                    <a:pt x="74" y="18"/>
                    <a:pt x="75" y="18"/>
                    <a:pt x="76" y="17"/>
                  </a:cubicBezTo>
                  <a:cubicBezTo>
                    <a:pt x="77" y="17"/>
                    <a:pt x="78" y="16"/>
                    <a:pt x="78" y="16"/>
                  </a:cubicBezTo>
                  <a:cubicBezTo>
                    <a:pt x="79" y="16"/>
                    <a:pt x="79" y="16"/>
                    <a:pt x="79" y="16"/>
                  </a:cubicBezTo>
                  <a:cubicBezTo>
                    <a:pt x="79" y="15"/>
                    <a:pt x="79" y="15"/>
                    <a:pt x="79" y="15"/>
                  </a:cubicBezTo>
                  <a:cubicBezTo>
                    <a:pt x="79" y="15"/>
                    <a:pt x="79" y="14"/>
                    <a:pt x="79" y="14"/>
                  </a:cubicBezTo>
                  <a:cubicBezTo>
                    <a:pt x="79" y="14"/>
                    <a:pt x="79" y="14"/>
                    <a:pt x="79" y="14"/>
                  </a:cubicBezTo>
                  <a:cubicBezTo>
                    <a:pt x="78" y="13"/>
                    <a:pt x="78" y="13"/>
                    <a:pt x="78" y="13"/>
                  </a:cubicBezTo>
                  <a:cubicBezTo>
                    <a:pt x="74" y="11"/>
                    <a:pt x="70" y="9"/>
                    <a:pt x="67" y="6"/>
                  </a:cubicBezTo>
                  <a:cubicBezTo>
                    <a:pt x="64" y="5"/>
                    <a:pt x="61" y="3"/>
                    <a:pt x="59" y="2"/>
                  </a:cubicBezTo>
                  <a:cubicBezTo>
                    <a:pt x="58" y="2"/>
                    <a:pt x="57" y="1"/>
                    <a:pt x="56" y="1"/>
                  </a:cubicBezTo>
                  <a:cubicBezTo>
                    <a:pt x="54" y="0"/>
                    <a:pt x="54" y="0"/>
                    <a:pt x="53" y="0"/>
                  </a:cubicBezTo>
                </a:path>
              </a:pathLst>
            </a:custGeom>
            <a:solidFill>
              <a:srgbClr val="F8AB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80" name="Freeform 393"/>
            <p:cNvSpPr>
              <a:spLocks noEditPoints="1"/>
            </p:cNvSpPr>
            <p:nvPr/>
          </p:nvSpPr>
          <p:spPr bwMode="auto">
            <a:xfrm>
              <a:off x="1014413" y="3227388"/>
              <a:ext cx="225425" cy="120650"/>
            </a:xfrm>
            <a:custGeom>
              <a:avLst/>
              <a:gdLst>
                <a:gd name="T0" fmla="*/ 15 w 60"/>
                <a:gd name="T1" fmla="*/ 32 h 32"/>
                <a:gd name="T2" fmla="*/ 16 w 60"/>
                <a:gd name="T3" fmla="*/ 32 h 32"/>
                <a:gd name="T4" fmla="*/ 17 w 60"/>
                <a:gd name="T5" fmla="*/ 32 h 32"/>
                <a:gd name="T6" fmla="*/ 16 w 60"/>
                <a:gd name="T7" fmla="*/ 32 h 32"/>
                <a:gd name="T8" fmla="*/ 15 w 60"/>
                <a:gd name="T9" fmla="*/ 32 h 32"/>
                <a:gd name="T10" fmla="*/ 23 w 60"/>
                <a:gd name="T11" fmla="*/ 28 h 32"/>
                <a:gd name="T12" fmla="*/ 19 w 60"/>
                <a:gd name="T13" fmla="*/ 31 h 32"/>
                <a:gd name="T14" fmla="*/ 19 w 60"/>
                <a:gd name="T15" fmla="*/ 31 h 32"/>
                <a:gd name="T16" fmla="*/ 23 w 60"/>
                <a:gd name="T17" fmla="*/ 28 h 32"/>
                <a:gd name="T18" fmla="*/ 0 w 60"/>
                <a:gd name="T19" fmla="*/ 22 h 32"/>
                <a:gd name="T20" fmla="*/ 13 w 60"/>
                <a:gd name="T21" fmla="*/ 30 h 32"/>
                <a:gd name="T22" fmla="*/ 0 w 60"/>
                <a:gd name="T23" fmla="*/ 22 h 32"/>
                <a:gd name="T24" fmla="*/ 0 w 60"/>
                <a:gd name="T25" fmla="*/ 22 h 32"/>
                <a:gd name="T26" fmla="*/ 36 w 60"/>
                <a:gd name="T27" fmla="*/ 20 h 32"/>
                <a:gd name="T28" fmla="*/ 30 w 60"/>
                <a:gd name="T29" fmla="*/ 24 h 32"/>
                <a:gd name="T30" fmla="*/ 36 w 60"/>
                <a:gd name="T31" fmla="*/ 20 h 32"/>
                <a:gd name="T32" fmla="*/ 60 w 60"/>
                <a:gd name="T33" fmla="*/ 0 h 32"/>
                <a:gd name="T34" fmla="*/ 50 w 60"/>
                <a:gd name="T35" fmla="*/ 9 h 32"/>
                <a:gd name="T36" fmla="*/ 49 w 60"/>
                <a:gd name="T37" fmla="*/ 10 h 32"/>
                <a:gd name="T38" fmla="*/ 54 w 60"/>
                <a:gd name="T39" fmla="*/ 6 h 32"/>
                <a:gd name="T40" fmla="*/ 60 w 60"/>
                <a:gd name="T41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0" h="32">
                  <a:moveTo>
                    <a:pt x="15" y="32"/>
                  </a:moveTo>
                  <a:cubicBezTo>
                    <a:pt x="16" y="32"/>
                    <a:pt x="16" y="32"/>
                    <a:pt x="16" y="32"/>
                  </a:cubicBezTo>
                  <a:cubicBezTo>
                    <a:pt x="17" y="32"/>
                    <a:pt x="17" y="32"/>
                    <a:pt x="17" y="32"/>
                  </a:cubicBezTo>
                  <a:cubicBezTo>
                    <a:pt x="17" y="32"/>
                    <a:pt x="17" y="32"/>
                    <a:pt x="16" y="32"/>
                  </a:cubicBezTo>
                  <a:cubicBezTo>
                    <a:pt x="16" y="32"/>
                    <a:pt x="16" y="32"/>
                    <a:pt x="15" y="32"/>
                  </a:cubicBezTo>
                  <a:moveTo>
                    <a:pt x="23" y="28"/>
                  </a:moveTo>
                  <a:cubicBezTo>
                    <a:pt x="22" y="29"/>
                    <a:pt x="21" y="30"/>
                    <a:pt x="19" y="31"/>
                  </a:cubicBezTo>
                  <a:cubicBezTo>
                    <a:pt x="19" y="31"/>
                    <a:pt x="19" y="31"/>
                    <a:pt x="19" y="31"/>
                  </a:cubicBezTo>
                  <a:cubicBezTo>
                    <a:pt x="21" y="30"/>
                    <a:pt x="22" y="29"/>
                    <a:pt x="23" y="28"/>
                  </a:cubicBezTo>
                  <a:moveTo>
                    <a:pt x="0" y="22"/>
                  </a:moveTo>
                  <a:cubicBezTo>
                    <a:pt x="5" y="25"/>
                    <a:pt x="9" y="28"/>
                    <a:pt x="13" y="30"/>
                  </a:cubicBezTo>
                  <a:cubicBezTo>
                    <a:pt x="9" y="28"/>
                    <a:pt x="5" y="25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moveTo>
                    <a:pt x="36" y="20"/>
                  </a:moveTo>
                  <a:cubicBezTo>
                    <a:pt x="34" y="21"/>
                    <a:pt x="32" y="23"/>
                    <a:pt x="30" y="24"/>
                  </a:cubicBezTo>
                  <a:cubicBezTo>
                    <a:pt x="32" y="23"/>
                    <a:pt x="34" y="21"/>
                    <a:pt x="36" y="20"/>
                  </a:cubicBezTo>
                  <a:moveTo>
                    <a:pt x="60" y="0"/>
                  </a:moveTo>
                  <a:cubicBezTo>
                    <a:pt x="57" y="3"/>
                    <a:pt x="54" y="6"/>
                    <a:pt x="50" y="9"/>
                  </a:cubicBezTo>
                  <a:cubicBezTo>
                    <a:pt x="50" y="9"/>
                    <a:pt x="50" y="9"/>
                    <a:pt x="49" y="10"/>
                  </a:cubicBezTo>
                  <a:cubicBezTo>
                    <a:pt x="51" y="8"/>
                    <a:pt x="52" y="7"/>
                    <a:pt x="54" y="6"/>
                  </a:cubicBezTo>
                  <a:cubicBezTo>
                    <a:pt x="56" y="4"/>
                    <a:pt x="58" y="2"/>
                    <a:pt x="60" y="0"/>
                  </a:cubicBezTo>
                </a:path>
              </a:pathLst>
            </a:custGeom>
            <a:solidFill>
              <a:srgbClr val="F8C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81" name="Freeform 394"/>
            <p:cNvSpPr>
              <a:spLocks/>
            </p:cNvSpPr>
            <p:nvPr/>
          </p:nvSpPr>
          <p:spPr bwMode="auto">
            <a:xfrm>
              <a:off x="1001713" y="3190875"/>
              <a:ext cx="274637" cy="157163"/>
            </a:xfrm>
            <a:custGeom>
              <a:avLst/>
              <a:gdLst>
                <a:gd name="T0" fmla="*/ 73 w 73"/>
                <a:gd name="T1" fmla="*/ 0 h 42"/>
                <a:gd name="T2" fmla="*/ 71 w 73"/>
                <a:gd name="T3" fmla="*/ 1 h 42"/>
                <a:gd name="T4" fmla="*/ 54 w 73"/>
                <a:gd name="T5" fmla="*/ 9 h 42"/>
                <a:gd name="T6" fmla="*/ 32 w 73"/>
                <a:gd name="T7" fmla="*/ 19 h 42"/>
                <a:gd name="T8" fmla="*/ 18 w 73"/>
                <a:gd name="T9" fmla="*/ 24 h 42"/>
                <a:gd name="T10" fmla="*/ 3 w 73"/>
                <a:gd name="T11" fmla="*/ 28 h 42"/>
                <a:gd name="T12" fmla="*/ 1 w 73"/>
                <a:gd name="T13" fmla="*/ 29 h 42"/>
                <a:gd name="T14" fmla="*/ 1 w 73"/>
                <a:gd name="T15" fmla="*/ 30 h 42"/>
                <a:gd name="T16" fmla="*/ 1 w 73"/>
                <a:gd name="T17" fmla="*/ 31 h 42"/>
                <a:gd name="T18" fmla="*/ 3 w 73"/>
                <a:gd name="T19" fmla="*/ 32 h 42"/>
                <a:gd name="T20" fmla="*/ 3 w 73"/>
                <a:gd name="T21" fmla="*/ 32 h 42"/>
                <a:gd name="T22" fmla="*/ 16 w 73"/>
                <a:gd name="T23" fmla="*/ 40 h 42"/>
                <a:gd name="T24" fmla="*/ 18 w 73"/>
                <a:gd name="T25" fmla="*/ 41 h 42"/>
                <a:gd name="T26" fmla="*/ 18 w 73"/>
                <a:gd name="T27" fmla="*/ 42 h 42"/>
                <a:gd name="T28" fmla="*/ 19 w 73"/>
                <a:gd name="T29" fmla="*/ 42 h 42"/>
                <a:gd name="T30" fmla="*/ 20 w 73"/>
                <a:gd name="T31" fmla="*/ 42 h 42"/>
                <a:gd name="T32" fmla="*/ 22 w 73"/>
                <a:gd name="T33" fmla="*/ 41 h 42"/>
                <a:gd name="T34" fmla="*/ 26 w 73"/>
                <a:gd name="T35" fmla="*/ 38 h 42"/>
                <a:gd name="T36" fmla="*/ 33 w 73"/>
                <a:gd name="T37" fmla="*/ 34 h 42"/>
                <a:gd name="T38" fmla="*/ 39 w 73"/>
                <a:gd name="T39" fmla="*/ 30 h 42"/>
                <a:gd name="T40" fmla="*/ 39 w 73"/>
                <a:gd name="T41" fmla="*/ 30 h 42"/>
                <a:gd name="T42" fmla="*/ 52 w 73"/>
                <a:gd name="T43" fmla="*/ 20 h 42"/>
                <a:gd name="T44" fmla="*/ 53 w 73"/>
                <a:gd name="T45" fmla="*/ 19 h 42"/>
                <a:gd name="T46" fmla="*/ 63 w 73"/>
                <a:gd name="T47" fmla="*/ 10 h 42"/>
                <a:gd name="T48" fmla="*/ 73 w 73"/>
                <a:gd name="T49" fmla="*/ 1 h 42"/>
                <a:gd name="T50" fmla="*/ 73 w 73"/>
                <a:gd name="T51" fmla="*/ 0 h 42"/>
                <a:gd name="T52" fmla="*/ 73 w 73"/>
                <a:gd name="T53" fmla="*/ 0 h 42"/>
                <a:gd name="T54" fmla="*/ 73 w 73"/>
                <a:gd name="T55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73" h="42">
                  <a:moveTo>
                    <a:pt x="73" y="0"/>
                  </a:moveTo>
                  <a:cubicBezTo>
                    <a:pt x="73" y="0"/>
                    <a:pt x="72" y="0"/>
                    <a:pt x="71" y="1"/>
                  </a:cubicBezTo>
                  <a:cubicBezTo>
                    <a:pt x="66" y="3"/>
                    <a:pt x="60" y="6"/>
                    <a:pt x="54" y="9"/>
                  </a:cubicBezTo>
                  <a:cubicBezTo>
                    <a:pt x="47" y="13"/>
                    <a:pt x="40" y="16"/>
                    <a:pt x="32" y="19"/>
                  </a:cubicBezTo>
                  <a:cubicBezTo>
                    <a:pt x="27" y="21"/>
                    <a:pt x="23" y="23"/>
                    <a:pt x="18" y="24"/>
                  </a:cubicBezTo>
                  <a:cubicBezTo>
                    <a:pt x="13" y="26"/>
                    <a:pt x="8" y="27"/>
                    <a:pt x="3" y="28"/>
                  </a:cubicBezTo>
                  <a:cubicBezTo>
                    <a:pt x="2" y="28"/>
                    <a:pt x="2" y="28"/>
                    <a:pt x="1" y="29"/>
                  </a:cubicBezTo>
                  <a:cubicBezTo>
                    <a:pt x="0" y="29"/>
                    <a:pt x="0" y="30"/>
                    <a:pt x="1" y="30"/>
                  </a:cubicBezTo>
                  <a:cubicBezTo>
                    <a:pt x="1" y="31"/>
                    <a:pt x="1" y="31"/>
                    <a:pt x="1" y="31"/>
                  </a:cubicBezTo>
                  <a:cubicBezTo>
                    <a:pt x="2" y="31"/>
                    <a:pt x="3" y="32"/>
                    <a:pt x="3" y="32"/>
                  </a:cubicBezTo>
                  <a:cubicBezTo>
                    <a:pt x="3" y="32"/>
                    <a:pt x="3" y="32"/>
                    <a:pt x="3" y="32"/>
                  </a:cubicBezTo>
                  <a:cubicBezTo>
                    <a:pt x="8" y="35"/>
                    <a:pt x="12" y="38"/>
                    <a:pt x="16" y="40"/>
                  </a:cubicBezTo>
                  <a:cubicBezTo>
                    <a:pt x="17" y="41"/>
                    <a:pt x="17" y="41"/>
                    <a:pt x="18" y="41"/>
                  </a:cubicBezTo>
                  <a:cubicBezTo>
                    <a:pt x="18" y="41"/>
                    <a:pt x="18" y="41"/>
                    <a:pt x="18" y="42"/>
                  </a:cubicBezTo>
                  <a:cubicBezTo>
                    <a:pt x="19" y="42"/>
                    <a:pt x="19" y="42"/>
                    <a:pt x="19" y="42"/>
                  </a:cubicBezTo>
                  <a:cubicBezTo>
                    <a:pt x="20" y="42"/>
                    <a:pt x="20" y="42"/>
                    <a:pt x="20" y="42"/>
                  </a:cubicBezTo>
                  <a:cubicBezTo>
                    <a:pt x="21" y="41"/>
                    <a:pt x="22" y="41"/>
                    <a:pt x="22" y="41"/>
                  </a:cubicBezTo>
                  <a:cubicBezTo>
                    <a:pt x="24" y="40"/>
                    <a:pt x="25" y="39"/>
                    <a:pt x="26" y="38"/>
                  </a:cubicBezTo>
                  <a:cubicBezTo>
                    <a:pt x="29" y="37"/>
                    <a:pt x="31" y="35"/>
                    <a:pt x="33" y="34"/>
                  </a:cubicBezTo>
                  <a:cubicBezTo>
                    <a:pt x="35" y="33"/>
                    <a:pt x="37" y="31"/>
                    <a:pt x="39" y="30"/>
                  </a:cubicBezTo>
                  <a:cubicBezTo>
                    <a:pt x="39" y="30"/>
                    <a:pt x="39" y="30"/>
                    <a:pt x="39" y="30"/>
                  </a:cubicBezTo>
                  <a:cubicBezTo>
                    <a:pt x="43" y="26"/>
                    <a:pt x="48" y="23"/>
                    <a:pt x="52" y="20"/>
                  </a:cubicBezTo>
                  <a:cubicBezTo>
                    <a:pt x="53" y="19"/>
                    <a:pt x="53" y="19"/>
                    <a:pt x="53" y="19"/>
                  </a:cubicBezTo>
                  <a:cubicBezTo>
                    <a:pt x="57" y="16"/>
                    <a:pt x="60" y="13"/>
                    <a:pt x="63" y="10"/>
                  </a:cubicBezTo>
                  <a:cubicBezTo>
                    <a:pt x="66" y="7"/>
                    <a:pt x="70" y="4"/>
                    <a:pt x="73" y="1"/>
                  </a:cubicBezTo>
                  <a:cubicBezTo>
                    <a:pt x="73" y="0"/>
                    <a:pt x="73" y="0"/>
                    <a:pt x="73" y="0"/>
                  </a:cubicBezTo>
                  <a:cubicBezTo>
                    <a:pt x="73" y="0"/>
                    <a:pt x="73" y="0"/>
                    <a:pt x="73" y="0"/>
                  </a:cubicBezTo>
                  <a:cubicBezTo>
                    <a:pt x="73" y="0"/>
                    <a:pt x="73" y="0"/>
                    <a:pt x="73" y="0"/>
                  </a:cubicBezTo>
                </a:path>
              </a:pathLst>
            </a:custGeom>
            <a:solidFill>
              <a:srgbClr val="F8BD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82" name="Freeform 395"/>
            <p:cNvSpPr>
              <a:spLocks noEditPoints="1"/>
            </p:cNvSpPr>
            <p:nvPr/>
          </p:nvSpPr>
          <p:spPr bwMode="auto">
            <a:xfrm>
              <a:off x="1036638" y="3567113"/>
              <a:ext cx="119062" cy="112713"/>
            </a:xfrm>
            <a:custGeom>
              <a:avLst/>
              <a:gdLst>
                <a:gd name="T0" fmla="*/ 15 w 32"/>
                <a:gd name="T1" fmla="*/ 30 h 30"/>
                <a:gd name="T2" fmla="*/ 11 w 32"/>
                <a:gd name="T3" fmla="*/ 30 h 30"/>
                <a:gd name="T4" fmla="*/ 10 w 32"/>
                <a:gd name="T5" fmla="*/ 30 h 30"/>
                <a:gd name="T6" fmla="*/ 12 w 32"/>
                <a:gd name="T7" fmla="*/ 30 h 30"/>
                <a:gd name="T8" fmla="*/ 15 w 32"/>
                <a:gd name="T9" fmla="*/ 30 h 30"/>
                <a:gd name="T10" fmla="*/ 0 w 32"/>
                <a:gd name="T11" fmla="*/ 27 h 30"/>
                <a:gd name="T12" fmla="*/ 3 w 32"/>
                <a:gd name="T13" fmla="*/ 29 h 30"/>
                <a:gd name="T14" fmla="*/ 3 w 32"/>
                <a:gd name="T15" fmla="*/ 29 h 30"/>
                <a:gd name="T16" fmla="*/ 2 w 32"/>
                <a:gd name="T17" fmla="*/ 28 h 30"/>
                <a:gd name="T18" fmla="*/ 0 w 32"/>
                <a:gd name="T19" fmla="*/ 27 h 30"/>
                <a:gd name="T20" fmla="*/ 31 w 32"/>
                <a:gd name="T21" fmla="*/ 12 h 30"/>
                <a:gd name="T22" fmla="*/ 31 w 32"/>
                <a:gd name="T23" fmla="*/ 12 h 30"/>
                <a:gd name="T24" fmla="*/ 29 w 32"/>
                <a:gd name="T25" fmla="*/ 20 h 30"/>
                <a:gd name="T26" fmla="*/ 24 w 32"/>
                <a:gd name="T27" fmla="*/ 25 h 30"/>
                <a:gd name="T28" fmla="*/ 28 w 32"/>
                <a:gd name="T29" fmla="*/ 22 h 30"/>
                <a:gd name="T30" fmla="*/ 31 w 32"/>
                <a:gd name="T31" fmla="*/ 12 h 30"/>
                <a:gd name="T32" fmla="*/ 18 w 32"/>
                <a:gd name="T33" fmla="*/ 6 h 30"/>
                <a:gd name="T34" fmla="*/ 17 w 32"/>
                <a:gd name="T35" fmla="*/ 6 h 30"/>
                <a:gd name="T36" fmla="*/ 18 w 32"/>
                <a:gd name="T37" fmla="*/ 6 h 30"/>
                <a:gd name="T38" fmla="*/ 29 w 32"/>
                <a:gd name="T39" fmla="*/ 2 h 30"/>
                <a:gd name="T40" fmla="*/ 30 w 32"/>
                <a:gd name="T41" fmla="*/ 5 h 30"/>
                <a:gd name="T42" fmla="*/ 29 w 32"/>
                <a:gd name="T43" fmla="*/ 2 h 30"/>
                <a:gd name="T44" fmla="*/ 26 w 32"/>
                <a:gd name="T45" fmla="*/ 0 h 30"/>
                <a:gd name="T46" fmla="*/ 26 w 32"/>
                <a:gd name="T47" fmla="*/ 1 h 30"/>
                <a:gd name="T48" fmla="*/ 21 w 32"/>
                <a:gd name="T49" fmla="*/ 4 h 30"/>
                <a:gd name="T50" fmla="*/ 26 w 32"/>
                <a:gd name="T51" fmla="*/ 1 h 30"/>
                <a:gd name="T52" fmla="*/ 26 w 32"/>
                <a:gd name="T53" fmla="*/ 0 h 30"/>
                <a:gd name="T54" fmla="*/ 28 w 32"/>
                <a:gd name="T55" fmla="*/ 0 h 30"/>
                <a:gd name="T56" fmla="*/ 28 w 32"/>
                <a:gd name="T57" fmla="*/ 1 h 30"/>
                <a:gd name="T58" fmla="*/ 28 w 32"/>
                <a:gd name="T59" fmla="*/ 1 h 30"/>
                <a:gd name="T60" fmla="*/ 28 w 32"/>
                <a:gd name="T61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2" h="30">
                  <a:moveTo>
                    <a:pt x="15" y="30"/>
                  </a:moveTo>
                  <a:cubicBezTo>
                    <a:pt x="14" y="30"/>
                    <a:pt x="12" y="30"/>
                    <a:pt x="11" y="30"/>
                  </a:cubicBezTo>
                  <a:cubicBezTo>
                    <a:pt x="11" y="30"/>
                    <a:pt x="11" y="30"/>
                    <a:pt x="10" y="30"/>
                  </a:cubicBezTo>
                  <a:cubicBezTo>
                    <a:pt x="11" y="30"/>
                    <a:pt x="11" y="30"/>
                    <a:pt x="12" y="30"/>
                  </a:cubicBezTo>
                  <a:cubicBezTo>
                    <a:pt x="13" y="30"/>
                    <a:pt x="14" y="30"/>
                    <a:pt x="15" y="30"/>
                  </a:cubicBezTo>
                  <a:moveTo>
                    <a:pt x="0" y="27"/>
                  </a:moveTo>
                  <a:cubicBezTo>
                    <a:pt x="1" y="28"/>
                    <a:pt x="2" y="28"/>
                    <a:pt x="3" y="29"/>
                  </a:cubicBezTo>
                  <a:cubicBezTo>
                    <a:pt x="3" y="29"/>
                    <a:pt x="3" y="29"/>
                    <a:pt x="3" y="29"/>
                  </a:cubicBezTo>
                  <a:cubicBezTo>
                    <a:pt x="3" y="29"/>
                    <a:pt x="2" y="28"/>
                    <a:pt x="2" y="28"/>
                  </a:cubicBezTo>
                  <a:cubicBezTo>
                    <a:pt x="1" y="28"/>
                    <a:pt x="1" y="28"/>
                    <a:pt x="0" y="27"/>
                  </a:cubicBezTo>
                  <a:moveTo>
                    <a:pt x="31" y="12"/>
                  </a:moveTo>
                  <a:cubicBezTo>
                    <a:pt x="31" y="12"/>
                    <a:pt x="31" y="12"/>
                    <a:pt x="31" y="12"/>
                  </a:cubicBezTo>
                  <a:cubicBezTo>
                    <a:pt x="31" y="15"/>
                    <a:pt x="30" y="18"/>
                    <a:pt x="29" y="20"/>
                  </a:cubicBezTo>
                  <a:cubicBezTo>
                    <a:pt x="27" y="22"/>
                    <a:pt x="26" y="24"/>
                    <a:pt x="24" y="25"/>
                  </a:cubicBezTo>
                  <a:cubicBezTo>
                    <a:pt x="26" y="24"/>
                    <a:pt x="27" y="23"/>
                    <a:pt x="28" y="22"/>
                  </a:cubicBezTo>
                  <a:cubicBezTo>
                    <a:pt x="30" y="19"/>
                    <a:pt x="32" y="16"/>
                    <a:pt x="31" y="12"/>
                  </a:cubicBezTo>
                  <a:moveTo>
                    <a:pt x="18" y="6"/>
                  </a:moveTo>
                  <a:cubicBezTo>
                    <a:pt x="17" y="6"/>
                    <a:pt x="17" y="6"/>
                    <a:pt x="17" y="6"/>
                  </a:cubicBezTo>
                  <a:cubicBezTo>
                    <a:pt x="17" y="6"/>
                    <a:pt x="17" y="6"/>
                    <a:pt x="18" y="6"/>
                  </a:cubicBezTo>
                  <a:moveTo>
                    <a:pt x="29" y="2"/>
                  </a:moveTo>
                  <a:cubicBezTo>
                    <a:pt x="29" y="3"/>
                    <a:pt x="30" y="4"/>
                    <a:pt x="30" y="5"/>
                  </a:cubicBezTo>
                  <a:cubicBezTo>
                    <a:pt x="30" y="4"/>
                    <a:pt x="29" y="3"/>
                    <a:pt x="29" y="2"/>
                  </a:cubicBezTo>
                  <a:moveTo>
                    <a:pt x="26" y="0"/>
                  </a:moveTo>
                  <a:cubicBezTo>
                    <a:pt x="26" y="1"/>
                    <a:pt x="26" y="1"/>
                    <a:pt x="26" y="1"/>
                  </a:cubicBezTo>
                  <a:cubicBezTo>
                    <a:pt x="25" y="2"/>
                    <a:pt x="23" y="3"/>
                    <a:pt x="21" y="4"/>
                  </a:cubicBezTo>
                  <a:cubicBezTo>
                    <a:pt x="23" y="3"/>
                    <a:pt x="25" y="2"/>
                    <a:pt x="26" y="1"/>
                  </a:cubicBezTo>
                  <a:cubicBezTo>
                    <a:pt x="26" y="1"/>
                    <a:pt x="26" y="1"/>
                    <a:pt x="26" y="0"/>
                  </a:cubicBezTo>
                  <a:moveTo>
                    <a:pt x="28" y="0"/>
                  </a:moveTo>
                  <a:cubicBezTo>
                    <a:pt x="28" y="0"/>
                    <a:pt x="28" y="1"/>
                    <a:pt x="28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8" y="1"/>
                    <a:pt x="28" y="0"/>
                    <a:pt x="28" y="0"/>
                  </a:cubicBezTo>
                </a:path>
              </a:pathLst>
            </a:custGeom>
            <a:solidFill>
              <a:srgbClr val="F8C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83" name="Freeform 396"/>
            <p:cNvSpPr>
              <a:spLocks/>
            </p:cNvSpPr>
            <p:nvPr/>
          </p:nvSpPr>
          <p:spPr bwMode="auto">
            <a:xfrm>
              <a:off x="1009650" y="3567113"/>
              <a:ext cx="142875" cy="112713"/>
            </a:xfrm>
            <a:custGeom>
              <a:avLst/>
              <a:gdLst>
                <a:gd name="T0" fmla="*/ 34 w 38"/>
                <a:gd name="T1" fmla="*/ 0 h 30"/>
                <a:gd name="T2" fmla="*/ 33 w 38"/>
                <a:gd name="T3" fmla="*/ 0 h 30"/>
                <a:gd name="T4" fmla="*/ 33 w 38"/>
                <a:gd name="T5" fmla="*/ 1 h 30"/>
                <a:gd name="T6" fmla="*/ 28 w 38"/>
                <a:gd name="T7" fmla="*/ 4 h 30"/>
                <a:gd name="T8" fmla="*/ 25 w 38"/>
                <a:gd name="T9" fmla="*/ 6 h 30"/>
                <a:gd name="T10" fmla="*/ 24 w 38"/>
                <a:gd name="T11" fmla="*/ 6 h 30"/>
                <a:gd name="T12" fmla="*/ 23 w 38"/>
                <a:gd name="T13" fmla="*/ 7 h 30"/>
                <a:gd name="T14" fmla="*/ 20 w 38"/>
                <a:gd name="T15" fmla="*/ 9 h 30"/>
                <a:gd name="T16" fmla="*/ 16 w 38"/>
                <a:gd name="T17" fmla="*/ 14 h 30"/>
                <a:gd name="T18" fmla="*/ 4 w 38"/>
                <a:gd name="T19" fmla="*/ 19 h 30"/>
                <a:gd name="T20" fmla="*/ 1 w 38"/>
                <a:gd name="T21" fmla="*/ 20 h 30"/>
                <a:gd name="T22" fmla="*/ 1 w 38"/>
                <a:gd name="T23" fmla="*/ 22 h 30"/>
                <a:gd name="T24" fmla="*/ 7 w 38"/>
                <a:gd name="T25" fmla="*/ 27 h 30"/>
                <a:gd name="T26" fmla="*/ 9 w 38"/>
                <a:gd name="T27" fmla="*/ 28 h 30"/>
                <a:gd name="T28" fmla="*/ 10 w 38"/>
                <a:gd name="T29" fmla="*/ 29 h 30"/>
                <a:gd name="T30" fmla="*/ 17 w 38"/>
                <a:gd name="T31" fmla="*/ 30 h 30"/>
                <a:gd name="T32" fmla="*/ 17 w 38"/>
                <a:gd name="T33" fmla="*/ 30 h 30"/>
                <a:gd name="T34" fmla="*/ 18 w 38"/>
                <a:gd name="T35" fmla="*/ 30 h 30"/>
                <a:gd name="T36" fmla="*/ 22 w 38"/>
                <a:gd name="T37" fmla="*/ 30 h 30"/>
                <a:gd name="T38" fmla="*/ 31 w 38"/>
                <a:gd name="T39" fmla="*/ 25 h 30"/>
                <a:gd name="T40" fmla="*/ 36 w 38"/>
                <a:gd name="T41" fmla="*/ 20 h 30"/>
                <a:gd name="T42" fmla="*/ 38 w 38"/>
                <a:gd name="T43" fmla="*/ 12 h 30"/>
                <a:gd name="T44" fmla="*/ 38 w 38"/>
                <a:gd name="T45" fmla="*/ 12 h 30"/>
                <a:gd name="T46" fmla="*/ 38 w 38"/>
                <a:gd name="T47" fmla="*/ 12 h 30"/>
                <a:gd name="T48" fmla="*/ 37 w 38"/>
                <a:gd name="T49" fmla="*/ 5 h 30"/>
                <a:gd name="T50" fmla="*/ 36 w 38"/>
                <a:gd name="T51" fmla="*/ 2 h 30"/>
                <a:gd name="T52" fmla="*/ 35 w 38"/>
                <a:gd name="T53" fmla="*/ 1 h 30"/>
                <a:gd name="T54" fmla="*/ 35 w 38"/>
                <a:gd name="T55" fmla="*/ 0 h 30"/>
                <a:gd name="T56" fmla="*/ 34 w 38"/>
                <a:gd name="T5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8" h="30">
                  <a:moveTo>
                    <a:pt x="34" y="0"/>
                  </a:moveTo>
                  <a:cubicBezTo>
                    <a:pt x="34" y="0"/>
                    <a:pt x="34" y="0"/>
                    <a:pt x="33" y="0"/>
                  </a:cubicBezTo>
                  <a:cubicBezTo>
                    <a:pt x="33" y="1"/>
                    <a:pt x="33" y="1"/>
                    <a:pt x="33" y="1"/>
                  </a:cubicBezTo>
                  <a:cubicBezTo>
                    <a:pt x="32" y="2"/>
                    <a:pt x="30" y="3"/>
                    <a:pt x="28" y="4"/>
                  </a:cubicBezTo>
                  <a:cubicBezTo>
                    <a:pt x="27" y="5"/>
                    <a:pt x="26" y="6"/>
                    <a:pt x="25" y="6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4" y="7"/>
                    <a:pt x="23" y="7"/>
                    <a:pt x="23" y="7"/>
                  </a:cubicBezTo>
                  <a:cubicBezTo>
                    <a:pt x="21" y="7"/>
                    <a:pt x="21" y="8"/>
                    <a:pt x="20" y="9"/>
                  </a:cubicBezTo>
                  <a:cubicBezTo>
                    <a:pt x="19" y="11"/>
                    <a:pt x="18" y="13"/>
                    <a:pt x="16" y="14"/>
                  </a:cubicBezTo>
                  <a:cubicBezTo>
                    <a:pt x="13" y="17"/>
                    <a:pt x="9" y="19"/>
                    <a:pt x="4" y="19"/>
                  </a:cubicBezTo>
                  <a:cubicBezTo>
                    <a:pt x="3" y="20"/>
                    <a:pt x="2" y="20"/>
                    <a:pt x="1" y="20"/>
                  </a:cubicBezTo>
                  <a:cubicBezTo>
                    <a:pt x="0" y="21"/>
                    <a:pt x="0" y="21"/>
                    <a:pt x="1" y="22"/>
                  </a:cubicBezTo>
                  <a:cubicBezTo>
                    <a:pt x="2" y="24"/>
                    <a:pt x="4" y="26"/>
                    <a:pt x="7" y="27"/>
                  </a:cubicBezTo>
                  <a:cubicBezTo>
                    <a:pt x="8" y="28"/>
                    <a:pt x="8" y="28"/>
                    <a:pt x="9" y="28"/>
                  </a:cubicBezTo>
                  <a:cubicBezTo>
                    <a:pt x="9" y="28"/>
                    <a:pt x="10" y="29"/>
                    <a:pt x="10" y="29"/>
                  </a:cubicBezTo>
                  <a:cubicBezTo>
                    <a:pt x="13" y="30"/>
                    <a:pt x="15" y="30"/>
                    <a:pt x="17" y="30"/>
                  </a:cubicBezTo>
                  <a:cubicBezTo>
                    <a:pt x="17" y="30"/>
                    <a:pt x="17" y="30"/>
                    <a:pt x="17" y="30"/>
                  </a:cubicBezTo>
                  <a:cubicBezTo>
                    <a:pt x="18" y="30"/>
                    <a:pt x="18" y="30"/>
                    <a:pt x="18" y="30"/>
                  </a:cubicBezTo>
                  <a:cubicBezTo>
                    <a:pt x="19" y="30"/>
                    <a:pt x="21" y="30"/>
                    <a:pt x="22" y="30"/>
                  </a:cubicBezTo>
                  <a:cubicBezTo>
                    <a:pt x="26" y="29"/>
                    <a:pt x="29" y="27"/>
                    <a:pt x="31" y="25"/>
                  </a:cubicBezTo>
                  <a:cubicBezTo>
                    <a:pt x="33" y="24"/>
                    <a:pt x="34" y="22"/>
                    <a:pt x="36" y="20"/>
                  </a:cubicBezTo>
                  <a:cubicBezTo>
                    <a:pt x="37" y="18"/>
                    <a:pt x="38" y="15"/>
                    <a:pt x="38" y="12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38" y="10"/>
                    <a:pt x="38" y="7"/>
                    <a:pt x="37" y="5"/>
                  </a:cubicBezTo>
                  <a:cubicBezTo>
                    <a:pt x="37" y="4"/>
                    <a:pt x="36" y="3"/>
                    <a:pt x="36" y="2"/>
                  </a:cubicBezTo>
                  <a:cubicBezTo>
                    <a:pt x="36" y="2"/>
                    <a:pt x="35" y="1"/>
                    <a:pt x="35" y="1"/>
                  </a:cubicBezTo>
                  <a:cubicBezTo>
                    <a:pt x="35" y="1"/>
                    <a:pt x="35" y="0"/>
                    <a:pt x="35" y="0"/>
                  </a:cubicBezTo>
                  <a:cubicBezTo>
                    <a:pt x="34" y="0"/>
                    <a:pt x="34" y="0"/>
                    <a:pt x="34" y="0"/>
                  </a:cubicBezTo>
                </a:path>
              </a:pathLst>
            </a:custGeom>
            <a:solidFill>
              <a:srgbClr val="F8BD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84" name="Freeform 397"/>
            <p:cNvSpPr>
              <a:spLocks noEditPoints="1"/>
            </p:cNvSpPr>
            <p:nvPr/>
          </p:nvSpPr>
          <p:spPr bwMode="auto">
            <a:xfrm>
              <a:off x="1333500" y="3130550"/>
              <a:ext cx="149225" cy="93663"/>
            </a:xfrm>
            <a:custGeom>
              <a:avLst/>
              <a:gdLst>
                <a:gd name="T0" fmla="*/ 26 w 40"/>
                <a:gd name="T1" fmla="*/ 25 h 25"/>
                <a:gd name="T2" fmla="*/ 27 w 40"/>
                <a:gd name="T3" fmla="*/ 25 h 25"/>
                <a:gd name="T4" fmla="*/ 28 w 40"/>
                <a:gd name="T5" fmla="*/ 25 h 25"/>
                <a:gd name="T6" fmla="*/ 27 w 40"/>
                <a:gd name="T7" fmla="*/ 25 h 25"/>
                <a:gd name="T8" fmla="*/ 26 w 40"/>
                <a:gd name="T9" fmla="*/ 25 h 25"/>
                <a:gd name="T10" fmla="*/ 15 w 40"/>
                <a:gd name="T11" fmla="*/ 18 h 25"/>
                <a:gd name="T12" fmla="*/ 23 w 40"/>
                <a:gd name="T13" fmla="*/ 23 h 25"/>
                <a:gd name="T14" fmla="*/ 25 w 40"/>
                <a:gd name="T15" fmla="*/ 25 h 25"/>
                <a:gd name="T16" fmla="*/ 15 w 40"/>
                <a:gd name="T17" fmla="*/ 18 h 25"/>
                <a:gd name="T18" fmla="*/ 40 w 40"/>
                <a:gd name="T19" fmla="*/ 17 h 25"/>
                <a:gd name="T20" fmla="*/ 40 w 40"/>
                <a:gd name="T21" fmla="*/ 17 h 25"/>
                <a:gd name="T22" fmla="*/ 40 w 40"/>
                <a:gd name="T23" fmla="*/ 17 h 25"/>
                <a:gd name="T24" fmla="*/ 40 w 40"/>
                <a:gd name="T25" fmla="*/ 17 h 25"/>
                <a:gd name="T26" fmla="*/ 31 w 40"/>
                <a:gd name="T27" fmla="*/ 10 h 25"/>
                <a:gd name="T28" fmla="*/ 38 w 40"/>
                <a:gd name="T29" fmla="*/ 14 h 25"/>
                <a:gd name="T30" fmla="*/ 31 w 40"/>
                <a:gd name="T31" fmla="*/ 10 h 25"/>
                <a:gd name="T32" fmla="*/ 0 w 40"/>
                <a:gd name="T33" fmla="*/ 9 h 25"/>
                <a:gd name="T34" fmla="*/ 2 w 40"/>
                <a:gd name="T35" fmla="*/ 10 h 25"/>
                <a:gd name="T36" fmla="*/ 1 w 40"/>
                <a:gd name="T37" fmla="*/ 10 h 25"/>
                <a:gd name="T38" fmla="*/ 0 w 40"/>
                <a:gd name="T39" fmla="*/ 9 h 25"/>
                <a:gd name="T40" fmla="*/ 1 w 40"/>
                <a:gd name="T41" fmla="*/ 7 h 25"/>
                <a:gd name="T42" fmla="*/ 0 w 40"/>
                <a:gd name="T43" fmla="*/ 9 h 25"/>
                <a:gd name="T44" fmla="*/ 0 w 40"/>
                <a:gd name="T45" fmla="*/ 8 h 25"/>
                <a:gd name="T46" fmla="*/ 1 w 40"/>
                <a:gd name="T47" fmla="*/ 7 h 25"/>
                <a:gd name="T48" fmla="*/ 15 w 40"/>
                <a:gd name="T49" fmla="*/ 0 h 25"/>
                <a:gd name="T50" fmla="*/ 23 w 40"/>
                <a:gd name="T51" fmla="*/ 5 h 25"/>
                <a:gd name="T52" fmla="*/ 27 w 40"/>
                <a:gd name="T53" fmla="*/ 7 h 25"/>
                <a:gd name="T54" fmla="*/ 26 w 40"/>
                <a:gd name="T55" fmla="*/ 6 h 25"/>
                <a:gd name="T56" fmla="*/ 15 w 40"/>
                <a:gd name="T57" fmla="*/ 0 h 25"/>
                <a:gd name="T58" fmla="*/ 15 w 40"/>
                <a:gd name="T59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40" h="25">
                  <a:moveTo>
                    <a:pt x="26" y="25"/>
                  </a:moveTo>
                  <a:cubicBezTo>
                    <a:pt x="26" y="25"/>
                    <a:pt x="27" y="25"/>
                    <a:pt x="27" y="25"/>
                  </a:cubicBezTo>
                  <a:cubicBezTo>
                    <a:pt x="27" y="25"/>
                    <a:pt x="28" y="25"/>
                    <a:pt x="28" y="25"/>
                  </a:cubicBezTo>
                  <a:cubicBezTo>
                    <a:pt x="28" y="25"/>
                    <a:pt x="27" y="25"/>
                    <a:pt x="27" y="25"/>
                  </a:cubicBezTo>
                  <a:cubicBezTo>
                    <a:pt x="27" y="25"/>
                    <a:pt x="26" y="25"/>
                    <a:pt x="26" y="25"/>
                  </a:cubicBezTo>
                  <a:moveTo>
                    <a:pt x="15" y="18"/>
                  </a:moveTo>
                  <a:cubicBezTo>
                    <a:pt x="18" y="19"/>
                    <a:pt x="21" y="21"/>
                    <a:pt x="23" y="23"/>
                  </a:cubicBezTo>
                  <a:cubicBezTo>
                    <a:pt x="24" y="23"/>
                    <a:pt x="25" y="24"/>
                    <a:pt x="25" y="25"/>
                  </a:cubicBezTo>
                  <a:cubicBezTo>
                    <a:pt x="22" y="22"/>
                    <a:pt x="19" y="20"/>
                    <a:pt x="15" y="18"/>
                  </a:cubicBezTo>
                  <a:moveTo>
                    <a:pt x="40" y="17"/>
                  </a:move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moveTo>
                    <a:pt x="31" y="10"/>
                  </a:moveTo>
                  <a:cubicBezTo>
                    <a:pt x="33" y="11"/>
                    <a:pt x="36" y="13"/>
                    <a:pt x="38" y="14"/>
                  </a:cubicBezTo>
                  <a:cubicBezTo>
                    <a:pt x="36" y="13"/>
                    <a:pt x="33" y="11"/>
                    <a:pt x="31" y="10"/>
                  </a:cubicBezTo>
                  <a:moveTo>
                    <a:pt x="0" y="9"/>
                  </a:moveTo>
                  <a:cubicBezTo>
                    <a:pt x="1" y="10"/>
                    <a:pt x="1" y="10"/>
                    <a:pt x="2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0" y="9"/>
                  </a:cubicBezTo>
                  <a:moveTo>
                    <a:pt x="1" y="7"/>
                  </a:moveTo>
                  <a:cubicBezTo>
                    <a:pt x="0" y="8"/>
                    <a:pt x="0" y="9"/>
                    <a:pt x="0" y="9"/>
                  </a:cubicBezTo>
                  <a:cubicBezTo>
                    <a:pt x="0" y="9"/>
                    <a:pt x="0" y="8"/>
                    <a:pt x="0" y="8"/>
                  </a:cubicBezTo>
                  <a:cubicBezTo>
                    <a:pt x="1" y="8"/>
                    <a:pt x="1" y="7"/>
                    <a:pt x="1" y="7"/>
                  </a:cubicBezTo>
                  <a:moveTo>
                    <a:pt x="15" y="0"/>
                  </a:moveTo>
                  <a:cubicBezTo>
                    <a:pt x="18" y="1"/>
                    <a:pt x="21" y="3"/>
                    <a:pt x="23" y="5"/>
                  </a:cubicBezTo>
                  <a:cubicBezTo>
                    <a:pt x="24" y="5"/>
                    <a:pt x="25" y="6"/>
                    <a:pt x="27" y="7"/>
                  </a:cubicBezTo>
                  <a:cubicBezTo>
                    <a:pt x="26" y="6"/>
                    <a:pt x="26" y="6"/>
                    <a:pt x="26" y="6"/>
                  </a:cubicBezTo>
                  <a:cubicBezTo>
                    <a:pt x="22" y="4"/>
                    <a:pt x="19" y="2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</a:path>
              </a:pathLst>
            </a:custGeom>
            <a:solidFill>
              <a:srgbClr val="F8C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85" name="Freeform 398"/>
            <p:cNvSpPr>
              <a:spLocks/>
            </p:cNvSpPr>
            <p:nvPr/>
          </p:nvSpPr>
          <p:spPr bwMode="auto">
            <a:xfrm>
              <a:off x="1333500" y="3130550"/>
              <a:ext cx="149225" cy="93663"/>
            </a:xfrm>
            <a:custGeom>
              <a:avLst/>
              <a:gdLst>
                <a:gd name="T0" fmla="*/ 13 w 40"/>
                <a:gd name="T1" fmla="*/ 0 h 25"/>
                <a:gd name="T2" fmla="*/ 12 w 40"/>
                <a:gd name="T3" fmla="*/ 0 h 25"/>
                <a:gd name="T4" fmla="*/ 2 w 40"/>
                <a:gd name="T5" fmla="*/ 7 h 25"/>
                <a:gd name="T6" fmla="*/ 1 w 40"/>
                <a:gd name="T7" fmla="*/ 7 h 25"/>
                <a:gd name="T8" fmla="*/ 0 w 40"/>
                <a:gd name="T9" fmla="*/ 8 h 25"/>
                <a:gd name="T10" fmla="*/ 0 w 40"/>
                <a:gd name="T11" fmla="*/ 9 h 25"/>
                <a:gd name="T12" fmla="*/ 0 w 40"/>
                <a:gd name="T13" fmla="*/ 9 h 25"/>
                <a:gd name="T14" fmla="*/ 1 w 40"/>
                <a:gd name="T15" fmla="*/ 10 h 25"/>
                <a:gd name="T16" fmla="*/ 2 w 40"/>
                <a:gd name="T17" fmla="*/ 10 h 25"/>
                <a:gd name="T18" fmla="*/ 2 w 40"/>
                <a:gd name="T19" fmla="*/ 10 h 25"/>
                <a:gd name="T20" fmla="*/ 3 w 40"/>
                <a:gd name="T21" fmla="*/ 11 h 25"/>
                <a:gd name="T22" fmla="*/ 15 w 40"/>
                <a:gd name="T23" fmla="*/ 18 h 25"/>
                <a:gd name="T24" fmla="*/ 25 w 40"/>
                <a:gd name="T25" fmla="*/ 25 h 25"/>
                <a:gd name="T26" fmla="*/ 26 w 40"/>
                <a:gd name="T27" fmla="*/ 25 h 25"/>
                <a:gd name="T28" fmla="*/ 26 w 40"/>
                <a:gd name="T29" fmla="*/ 25 h 25"/>
                <a:gd name="T30" fmla="*/ 27 w 40"/>
                <a:gd name="T31" fmla="*/ 25 h 25"/>
                <a:gd name="T32" fmla="*/ 28 w 40"/>
                <a:gd name="T33" fmla="*/ 25 h 25"/>
                <a:gd name="T34" fmla="*/ 28 w 40"/>
                <a:gd name="T35" fmla="*/ 25 h 25"/>
                <a:gd name="T36" fmla="*/ 39 w 40"/>
                <a:gd name="T37" fmla="*/ 18 h 25"/>
                <a:gd name="T38" fmla="*/ 40 w 40"/>
                <a:gd name="T39" fmla="*/ 17 h 25"/>
                <a:gd name="T40" fmla="*/ 40 w 40"/>
                <a:gd name="T41" fmla="*/ 17 h 25"/>
                <a:gd name="T42" fmla="*/ 40 w 40"/>
                <a:gd name="T43" fmla="*/ 16 h 25"/>
                <a:gd name="T44" fmla="*/ 38 w 40"/>
                <a:gd name="T45" fmla="*/ 14 h 25"/>
                <a:gd name="T46" fmla="*/ 38 w 40"/>
                <a:gd name="T47" fmla="*/ 14 h 25"/>
                <a:gd name="T48" fmla="*/ 31 w 40"/>
                <a:gd name="T49" fmla="*/ 10 h 25"/>
                <a:gd name="T50" fmla="*/ 27 w 40"/>
                <a:gd name="T51" fmla="*/ 7 h 25"/>
                <a:gd name="T52" fmla="*/ 23 w 40"/>
                <a:gd name="T53" fmla="*/ 5 h 25"/>
                <a:gd name="T54" fmla="*/ 15 w 40"/>
                <a:gd name="T55" fmla="*/ 0 h 25"/>
                <a:gd name="T56" fmla="*/ 13 w 40"/>
                <a:gd name="T5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0" h="25">
                  <a:moveTo>
                    <a:pt x="13" y="0"/>
                  </a:moveTo>
                  <a:cubicBezTo>
                    <a:pt x="13" y="0"/>
                    <a:pt x="12" y="0"/>
                    <a:pt x="12" y="0"/>
                  </a:cubicBezTo>
                  <a:cubicBezTo>
                    <a:pt x="8" y="2"/>
                    <a:pt x="5" y="4"/>
                    <a:pt x="2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8"/>
                    <a:pt x="0" y="8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3" y="11"/>
                    <a:pt x="3" y="11"/>
                  </a:cubicBezTo>
                  <a:cubicBezTo>
                    <a:pt x="7" y="13"/>
                    <a:pt x="11" y="15"/>
                    <a:pt x="15" y="18"/>
                  </a:cubicBezTo>
                  <a:cubicBezTo>
                    <a:pt x="19" y="20"/>
                    <a:pt x="22" y="22"/>
                    <a:pt x="25" y="25"/>
                  </a:cubicBezTo>
                  <a:cubicBezTo>
                    <a:pt x="26" y="25"/>
                    <a:pt x="26" y="25"/>
                    <a:pt x="26" y="25"/>
                  </a:cubicBezTo>
                  <a:cubicBezTo>
                    <a:pt x="26" y="25"/>
                    <a:pt x="26" y="25"/>
                    <a:pt x="26" y="25"/>
                  </a:cubicBezTo>
                  <a:cubicBezTo>
                    <a:pt x="26" y="25"/>
                    <a:pt x="27" y="25"/>
                    <a:pt x="27" y="25"/>
                  </a:cubicBezTo>
                  <a:cubicBezTo>
                    <a:pt x="27" y="25"/>
                    <a:pt x="28" y="25"/>
                    <a:pt x="28" y="25"/>
                  </a:cubicBezTo>
                  <a:cubicBezTo>
                    <a:pt x="28" y="25"/>
                    <a:pt x="28" y="25"/>
                    <a:pt x="28" y="25"/>
                  </a:cubicBezTo>
                  <a:cubicBezTo>
                    <a:pt x="32" y="23"/>
                    <a:pt x="36" y="20"/>
                    <a:pt x="39" y="18"/>
                  </a:cubicBezTo>
                  <a:cubicBezTo>
                    <a:pt x="40" y="18"/>
                    <a:pt x="40" y="18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6"/>
                    <a:pt x="40" y="16"/>
                  </a:cubicBezTo>
                  <a:cubicBezTo>
                    <a:pt x="39" y="15"/>
                    <a:pt x="39" y="15"/>
                    <a:pt x="38" y="14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6" y="13"/>
                    <a:pt x="33" y="11"/>
                    <a:pt x="31" y="10"/>
                  </a:cubicBezTo>
                  <a:cubicBezTo>
                    <a:pt x="30" y="9"/>
                    <a:pt x="28" y="8"/>
                    <a:pt x="27" y="7"/>
                  </a:cubicBezTo>
                  <a:cubicBezTo>
                    <a:pt x="25" y="6"/>
                    <a:pt x="24" y="5"/>
                    <a:pt x="23" y="5"/>
                  </a:cubicBezTo>
                  <a:cubicBezTo>
                    <a:pt x="21" y="3"/>
                    <a:pt x="18" y="1"/>
                    <a:pt x="15" y="0"/>
                  </a:cubicBezTo>
                  <a:cubicBezTo>
                    <a:pt x="14" y="0"/>
                    <a:pt x="14" y="0"/>
                    <a:pt x="13" y="0"/>
                  </a:cubicBezTo>
                </a:path>
              </a:pathLst>
            </a:custGeom>
            <a:solidFill>
              <a:srgbClr val="EA8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86" name="Freeform 399"/>
            <p:cNvSpPr>
              <a:spLocks noEditPoints="1"/>
            </p:cNvSpPr>
            <p:nvPr/>
          </p:nvSpPr>
          <p:spPr bwMode="auto">
            <a:xfrm>
              <a:off x="1262063" y="2189163"/>
              <a:ext cx="209550" cy="82550"/>
            </a:xfrm>
            <a:custGeom>
              <a:avLst/>
              <a:gdLst>
                <a:gd name="T0" fmla="*/ 51 w 56"/>
                <a:gd name="T1" fmla="*/ 21 h 22"/>
                <a:gd name="T2" fmla="*/ 48 w 56"/>
                <a:gd name="T3" fmla="*/ 22 h 22"/>
                <a:gd name="T4" fmla="*/ 48 w 56"/>
                <a:gd name="T5" fmla="*/ 22 h 22"/>
                <a:gd name="T6" fmla="*/ 51 w 56"/>
                <a:gd name="T7" fmla="*/ 21 h 22"/>
                <a:gd name="T8" fmla="*/ 54 w 56"/>
                <a:gd name="T9" fmla="*/ 16 h 22"/>
                <a:gd name="T10" fmla="*/ 55 w 56"/>
                <a:gd name="T11" fmla="*/ 16 h 22"/>
                <a:gd name="T12" fmla="*/ 55 w 56"/>
                <a:gd name="T13" fmla="*/ 17 h 22"/>
                <a:gd name="T14" fmla="*/ 55 w 56"/>
                <a:gd name="T15" fmla="*/ 18 h 22"/>
                <a:gd name="T16" fmla="*/ 55 w 56"/>
                <a:gd name="T17" fmla="*/ 17 h 22"/>
                <a:gd name="T18" fmla="*/ 55 w 56"/>
                <a:gd name="T19" fmla="*/ 16 h 22"/>
                <a:gd name="T20" fmla="*/ 54 w 56"/>
                <a:gd name="T21" fmla="*/ 16 h 22"/>
                <a:gd name="T22" fmla="*/ 27 w 56"/>
                <a:gd name="T23" fmla="*/ 6 h 22"/>
                <a:gd name="T24" fmla="*/ 35 w 56"/>
                <a:gd name="T25" fmla="*/ 8 h 22"/>
                <a:gd name="T26" fmla="*/ 50 w 56"/>
                <a:gd name="T27" fmla="*/ 14 h 22"/>
                <a:gd name="T28" fmla="*/ 44 w 56"/>
                <a:gd name="T29" fmla="*/ 12 h 22"/>
                <a:gd name="T30" fmla="*/ 27 w 56"/>
                <a:gd name="T31" fmla="*/ 6 h 22"/>
                <a:gd name="T32" fmla="*/ 3 w 56"/>
                <a:gd name="T33" fmla="*/ 2 h 22"/>
                <a:gd name="T34" fmla="*/ 6 w 56"/>
                <a:gd name="T35" fmla="*/ 5 h 22"/>
                <a:gd name="T36" fmla="*/ 9 w 56"/>
                <a:gd name="T37" fmla="*/ 6 h 22"/>
                <a:gd name="T38" fmla="*/ 3 w 56"/>
                <a:gd name="T39" fmla="*/ 3 h 22"/>
                <a:gd name="T40" fmla="*/ 3 w 56"/>
                <a:gd name="T41" fmla="*/ 2 h 22"/>
                <a:gd name="T42" fmla="*/ 10 w 56"/>
                <a:gd name="T43" fmla="*/ 1 h 22"/>
                <a:gd name="T44" fmla="*/ 12 w 56"/>
                <a:gd name="T45" fmla="*/ 2 h 22"/>
                <a:gd name="T46" fmla="*/ 10 w 56"/>
                <a:gd name="T47" fmla="*/ 1 h 22"/>
                <a:gd name="T48" fmla="*/ 0 w 56"/>
                <a:gd name="T49" fmla="*/ 1 h 22"/>
                <a:gd name="T50" fmla="*/ 0 w 56"/>
                <a:gd name="T51" fmla="*/ 1 h 22"/>
                <a:gd name="T52" fmla="*/ 0 w 56"/>
                <a:gd name="T53" fmla="*/ 1 h 22"/>
                <a:gd name="T54" fmla="*/ 0 w 56"/>
                <a:gd name="T55" fmla="*/ 1 h 22"/>
                <a:gd name="T56" fmla="*/ 3 w 56"/>
                <a:gd name="T57" fmla="*/ 0 h 22"/>
                <a:gd name="T58" fmla="*/ 4 w 56"/>
                <a:gd name="T59" fmla="*/ 0 h 22"/>
                <a:gd name="T60" fmla="*/ 5 w 56"/>
                <a:gd name="T61" fmla="*/ 0 h 22"/>
                <a:gd name="T62" fmla="*/ 3 w 56"/>
                <a:gd name="T63" fmla="*/ 0 h 22"/>
                <a:gd name="T64" fmla="*/ 1 w 56"/>
                <a:gd name="T65" fmla="*/ 0 h 22"/>
                <a:gd name="T66" fmla="*/ 0 w 56"/>
                <a:gd name="T67" fmla="*/ 0 h 22"/>
                <a:gd name="T68" fmla="*/ 0 w 56"/>
                <a:gd name="T69" fmla="*/ 0 h 22"/>
                <a:gd name="T70" fmla="*/ 1 w 56"/>
                <a:gd name="T71" fmla="*/ 0 h 22"/>
                <a:gd name="T72" fmla="*/ 1 w 56"/>
                <a:gd name="T73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6" h="22">
                  <a:moveTo>
                    <a:pt x="51" y="21"/>
                  </a:moveTo>
                  <a:cubicBezTo>
                    <a:pt x="50" y="21"/>
                    <a:pt x="49" y="22"/>
                    <a:pt x="48" y="22"/>
                  </a:cubicBezTo>
                  <a:cubicBezTo>
                    <a:pt x="48" y="22"/>
                    <a:pt x="48" y="22"/>
                    <a:pt x="48" y="22"/>
                  </a:cubicBezTo>
                  <a:cubicBezTo>
                    <a:pt x="49" y="22"/>
                    <a:pt x="50" y="21"/>
                    <a:pt x="51" y="21"/>
                  </a:cubicBezTo>
                  <a:moveTo>
                    <a:pt x="54" y="16"/>
                  </a:moveTo>
                  <a:cubicBezTo>
                    <a:pt x="55" y="16"/>
                    <a:pt x="55" y="16"/>
                    <a:pt x="55" y="16"/>
                  </a:cubicBezTo>
                  <a:cubicBezTo>
                    <a:pt x="55" y="16"/>
                    <a:pt x="55" y="17"/>
                    <a:pt x="55" y="17"/>
                  </a:cubicBezTo>
                  <a:cubicBezTo>
                    <a:pt x="55" y="17"/>
                    <a:pt x="55" y="17"/>
                    <a:pt x="55" y="18"/>
                  </a:cubicBezTo>
                  <a:cubicBezTo>
                    <a:pt x="55" y="18"/>
                    <a:pt x="55" y="17"/>
                    <a:pt x="55" y="17"/>
                  </a:cubicBezTo>
                  <a:cubicBezTo>
                    <a:pt x="56" y="17"/>
                    <a:pt x="55" y="16"/>
                    <a:pt x="55" y="16"/>
                  </a:cubicBezTo>
                  <a:cubicBezTo>
                    <a:pt x="55" y="16"/>
                    <a:pt x="54" y="16"/>
                    <a:pt x="54" y="16"/>
                  </a:cubicBezTo>
                  <a:moveTo>
                    <a:pt x="27" y="6"/>
                  </a:moveTo>
                  <a:cubicBezTo>
                    <a:pt x="30" y="7"/>
                    <a:pt x="33" y="8"/>
                    <a:pt x="35" y="8"/>
                  </a:cubicBezTo>
                  <a:cubicBezTo>
                    <a:pt x="40" y="10"/>
                    <a:pt x="45" y="12"/>
                    <a:pt x="50" y="14"/>
                  </a:cubicBezTo>
                  <a:cubicBezTo>
                    <a:pt x="48" y="13"/>
                    <a:pt x="46" y="12"/>
                    <a:pt x="44" y="12"/>
                  </a:cubicBezTo>
                  <a:cubicBezTo>
                    <a:pt x="39" y="9"/>
                    <a:pt x="33" y="8"/>
                    <a:pt x="27" y="6"/>
                  </a:cubicBezTo>
                  <a:moveTo>
                    <a:pt x="3" y="2"/>
                  </a:moveTo>
                  <a:cubicBezTo>
                    <a:pt x="4" y="3"/>
                    <a:pt x="5" y="4"/>
                    <a:pt x="6" y="5"/>
                  </a:cubicBezTo>
                  <a:cubicBezTo>
                    <a:pt x="7" y="5"/>
                    <a:pt x="8" y="6"/>
                    <a:pt x="9" y="6"/>
                  </a:cubicBezTo>
                  <a:cubicBezTo>
                    <a:pt x="7" y="5"/>
                    <a:pt x="5" y="4"/>
                    <a:pt x="3" y="3"/>
                  </a:cubicBezTo>
                  <a:cubicBezTo>
                    <a:pt x="3" y="3"/>
                    <a:pt x="3" y="3"/>
                    <a:pt x="3" y="2"/>
                  </a:cubicBezTo>
                  <a:moveTo>
                    <a:pt x="10" y="1"/>
                  </a:moveTo>
                  <a:cubicBezTo>
                    <a:pt x="10" y="2"/>
                    <a:pt x="11" y="2"/>
                    <a:pt x="12" y="2"/>
                  </a:cubicBezTo>
                  <a:cubicBezTo>
                    <a:pt x="11" y="2"/>
                    <a:pt x="10" y="2"/>
                    <a:pt x="1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3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5" y="0"/>
                  </a:cubicBezTo>
                  <a:cubicBezTo>
                    <a:pt x="4" y="0"/>
                    <a:pt x="4" y="0"/>
                    <a:pt x="3" y="0"/>
                  </a:cubicBezTo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F8C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87" name="Freeform 400"/>
            <p:cNvSpPr>
              <a:spLocks/>
            </p:cNvSpPr>
            <p:nvPr/>
          </p:nvSpPr>
          <p:spPr bwMode="auto">
            <a:xfrm>
              <a:off x="1262063" y="2189163"/>
              <a:ext cx="206375" cy="93663"/>
            </a:xfrm>
            <a:custGeom>
              <a:avLst/>
              <a:gdLst>
                <a:gd name="T0" fmla="*/ 1 w 55"/>
                <a:gd name="T1" fmla="*/ 0 h 25"/>
                <a:gd name="T2" fmla="*/ 0 w 55"/>
                <a:gd name="T3" fmla="*/ 0 h 25"/>
                <a:gd name="T4" fmla="*/ 0 w 55"/>
                <a:gd name="T5" fmla="*/ 1 h 25"/>
                <a:gd name="T6" fmla="*/ 0 w 55"/>
                <a:gd name="T7" fmla="*/ 1 h 25"/>
                <a:gd name="T8" fmla="*/ 3 w 55"/>
                <a:gd name="T9" fmla="*/ 2 h 25"/>
                <a:gd name="T10" fmla="*/ 3 w 55"/>
                <a:gd name="T11" fmla="*/ 3 h 25"/>
                <a:gd name="T12" fmla="*/ 9 w 55"/>
                <a:gd name="T13" fmla="*/ 6 h 25"/>
                <a:gd name="T14" fmla="*/ 12 w 55"/>
                <a:gd name="T15" fmla="*/ 9 h 25"/>
                <a:gd name="T16" fmla="*/ 29 w 55"/>
                <a:gd name="T17" fmla="*/ 17 h 25"/>
                <a:gd name="T18" fmla="*/ 41 w 55"/>
                <a:gd name="T19" fmla="*/ 24 h 25"/>
                <a:gd name="T20" fmla="*/ 43 w 55"/>
                <a:gd name="T21" fmla="*/ 25 h 25"/>
                <a:gd name="T22" fmla="*/ 45 w 55"/>
                <a:gd name="T23" fmla="*/ 24 h 25"/>
                <a:gd name="T24" fmla="*/ 48 w 55"/>
                <a:gd name="T25" fmla="*/ 22 h 25"/>
                <a:gd name="T26" fmla="*/ 48 w 55"/>
                <a:gd name="T27" fmla="*/ 22 h 25"/>
                <a:gd name="T28" fmla="*/ 51 w 55"/>
                <a:gd name="T29" fmla="*/ 21 h 25"/>
                <a:gd name="T30" fmla="*/ 55 w 55"/>
                <a:gd name="T31" fmla="*/ 18 h 25"/>
                <a:gd name="T32" fmla="*/ 55 w 55"/>
                <a:gd name="T33" fmla="*/ 17 h 25"/>
                <a:gd name="T34" fmla="*/ 55 w 55"/>
                <a:gd name="T35" fmla="*/ 16 h 25"/>
                <a:gd name="T36" fmla="*/ 54 w 55"/>
                <a:gd name="T37" fmla="*/ 16 h 25"/>
                <a:gd name="T38" fmla="*/ 50 w 55"/>
                <a:gd name="T39" fmla="*/ 14 h 25"/>
                <a:gd name="T40" fmla="*/ 35 w 55"/>
                <a:gd name="T41" fmla="*/ 8 h 25"/>
                <a:gd name="T42" fmla="*/ 27 w 55"/>
                <a:gd name="T43" fmla="*/ 6 h 25"/>
                <a:gd name="T44" fmla="*/ 12 w 55"/>
                <a:gd name="T45" fmla="*/ 2 h 25"/>
                <a:gd name="T46" fmla="*/ 12 w 55"/>
                <a:gd name="T47" fmla="*/ 2 h 25"/>
                <a:gd name="T48" fmla="*/ 10 w 55"/>
                <a:gd name="T49" fmla="*/ 1 h 25"/>
                <a:gd name="T50" fmla="*/ 5 w 55"/>
                <a:gd name="T51" fmla="*/ 0 h 25"/>
                <a:gd name="T52" fmla="*/ 4 w 55"/>
                <a:gd name="T53" fmla="*/ 0 h 25"/>
                <a:gd name="T54" fmla="*/ 3 w 55"/>
                <a:gd name="T55" fmla="*/ 0 h 25"/>
                <a:gd name="T56" fmla="*/ 1 w 55"/>
                <a:gd name="T5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55" h="25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2" y="2"/>
                    <a:pt x="3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5" y="4"/>
                    <a:pt x="7" y="5"/>
                    <a:pt x="9" y="6"/>
                  </a:cubicBezTo>
                  <a:cubicBezTo>
                    <a:pt x="10" y="7"/>
                    <a:pt x="11" y="8"/>
                    <a:pt x="12" y="9"/>
                  </a:cubicBezTo>
                  <a:cubicBezTo>
                    <a:pt x="18" y="12"/>
                    <a:pt x="23" y="14"/>
                    <a:pt x="29" y="17"/>
                  </a:cubicBezTo>
                  <a:cubicBezTo>
                    <a:pt x="33" y="19"/>
                    <a:pt x="37" y="22"/>
                    <a:pt x="41" y="24"/>
                  </a:cubicBezTo>
                  <a:cubicBezTo>
                    <a:pt x="42" y="24"/>
                    <a:pt x="42" y="25"/>
                    <a:pt x="43" y="25"/>
                  </a:cubicBezTo>
                  <a:cubicBezTo>
                    <a:pt x="43" y="25"/>
                    <a:pt x="44" y="25"/>
                    <a:pt x="45" y="24"/>
                  </a:cubicBezTo>
                  <a:cubicBezTo>
                    <a:pt x="46" y="24"/>
                    <a:pt x="47" y="23"/>
                    <a:pt x="48" y="22"/>
                  </a:cubicBezTo>
                  <a:cubicBezTo>
                    <a:pt x="48" y="22"/>
                    <a:pt x="48" y="22"/>
                    <a:pt x="48" y="22"/>
                  </a:cubicBezTo>
                  <a:cubicBezTo>
                    <a:pt x="49" y="22"/>
                    <a:pt x="50" y="21"/>
                    <a:pt x="51" y="21"/>
                  </a:cubicBezTo>
                  <a:cubicBezTo>
                    <a:pt x="52" y="20"/>
                    <a:pt x="53" y="19"/>
                    <a:pt x="55" y="18"/>
                  </a:cubicBezTo>
                  <a:cubicBezTo>
                    <a:pt x="55" y="17"/>
                    <a:pt x="55" y="17"/>
                    <a:pt x="55" y="17"/>
                  </a:cubicBezTo>
                  <a:cubicBezTo>
                    <a:pt x="55" y="17"/>
                    <a:pt x="55" y="16"/>
                    <a:pt x="55" y="16"/>
                  </a:cubicBezTo>
                  <a:cubicBezTo>
                    <a:pt x="54" y="16"/>
                    <a:pt x="54" y="16"/>
                    <a:pt x="54" y="16"/>
                  </a:cubicBezTo>
                  <a:cubicBezTo>
                    <a:pt x="53" y="15"/>
                    <a:pt x="51" y="14"/>
                    <a:pt x="50" y="14"/>
                  </a:cubicBezTo>
                  <a:cubicBezTo>
                    <a:pt x="45" y="12"/>
                    <a:pt x="40" y="10"/>
                    <a:pt x="35" y="8"/>
                  </a:cubicBezTo>
                  <a:cubicBezTo>
                    <a:pt x="33" y="8"/>
                    <a:pt x="30" y="7"/>
                    <a:pt x="27" y="6"/>
                  </a:cubicBezTo>
                  <a:cubicBezTo>
                    <a:pt x="22" y="4"/>
                    <a:pt x="17" y="3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1" y="2"/>
                    <a:pt x="10" y="2"/>
                    <a:pt x="10" y="1"/>
                  </a:cubicBezTo>
                  <a:cubicBezTo>
                    <a:pt x="8" y="1"/>
                    <a:pt x="6" y="1"/>
                    <a:pt x="5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3" y="0"/>
                    <a:pt x="2" y="0"/>
                    <a:pt x="1" y="0"/>
                  </a:cubicBezTo>
                </a:path>
              </a:pathLst>
            </a:custGeom>
            <a:solidFill>
              <a:srgbClr val="F8AB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88" name="Freeform 401"/>
            <p:cNvSpPr>
              <a:spLocks noEditPoints="1"/>
            </p:cNvSpPr>
            <p:nvPr/>
          </p:nvSpPr>
          <p:spPr bwMode="auto">
            <a:xfrm>
              <a:off x="1452563" y="2260600"/>
              <a:ext cx="79375" cy="63500"/>
            </a:xfrm>
            <a:custGeom>
              <a:avLst/>
              <a:gdLst>
                <a:gd name="T0" fmla="*/ 14 w 21"/>
                <a:gd name="T1" fmla="*/ 14 h 17"/>
                <a:gd name="T2" fmla="*/ 13 w 21"/>
                <a:gd name="T3" fmla="*/ 15 h 17"/>
                <a:gd name="T4" fmla="*/ 8 w 21"/>
                <a:gd name="T5" fmla="*/ 17 h 17"/>
                <a:gd name="T6" fmla="*/ 9 w 21"/>
                <a:gd name="T7" fmla="*/ 17 h 17"/>
                <a:gd name="T8" fmla="*/ 14 w 21"/>
                <a:gd name="T9" fmla="*/ 14 h 17"/>
                <a:gd name="T10" fmla="*/ 21 w 21"/>
                <a:gd name="T11" fmla="*/ 8 h 17"/>
                <a:gd name="T12" fmla="*/ 15 w 21"/>
                <a:gd name="T13" fmla="*/ 12 h 17"/>
                <a:gd name="T14" fmla="*/ 21 w 21"/>
                <a:gd name="T15" fmla="*/ 8 h 17"/>
                <a:gd name="T16" fmla="*/ 21 w 21"/>
                <a:gd name="T17" fmla="*/ 7 h 17"/>
                <a:gd name="T18" fmla="*/ 21 w 21"/>
                <a:gd name="T19" fmla="*/ 7 h 17"/>
                <a:gd name="T20" fmla="*/ 21 w 21"/>
                <a:gd name="T21" fmla="*/ 7 h 17"/>
                <a:gd name="T22" fmla="*/ 5 w 21"/>
                <a:gd name="T23" fmla="*/ 3 h 17"/>
                <a:gd name="T24" fmla="*/ 0 w 21"/>
                <a:gd name="T25" fmla="*/ 7 h 17"/>
                <a:gd name="T26" fmla="*/ 5 w 21"/>
                <a:gd name="T27" fmla="*/ 3 h 17"/>
                <a:gd name="T28" fmla="*/ 12 w 21"/>
                <a:gd name="T29" fmla="*/ 1 h 17"/>
                <a:gd name="T30" fmla="*/ 20 w 21"/>
                <a:gd name="T31" fmla="*/ 5 h 17"/>
                <a:gd name="T32" fmla="*/ 20 w 21"/>
                <a:gd name="T33" fmla="*/ 5 h 17"/>
                <a:gd name="T34" fmla="*/ 12 w 21"/>
                <a:gd name="T35" fmla="*/ 1 h 17"/>
                <a:gd name="T36" fmla="*/ 10 w 21"/>
                <a:gd name="T37" fmla="*/ 0 h 17"/>
                <a:gd name="T38" fmla="*/ 9 w 21"/>
                <a:gd name="T39" fmla="*/ 0 h 17"/>
                <a:gd name="T40" fmla="*/ 9 w 21"/>
                <a:gd name="T41" fmla="*/ 1 h 17"/>
                <a:gd name="T42" fmla="*/ 10 w 21"/>
                <a:gd name="T43" fmla="*/ 0 h 17"/>
                <a:gd name="T44" fmla="*/ 11 w 21"/>
                <a:gd name="T45" fmla="*/ 0 h 17"/>
                <a:gd name="T46" fmla="*/ 10 w 21"/>
                <a:gd name="T4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1" h="17">
                  <a:moveTo>
                    <a:pt x="14" y="14"/>
                  </a:moveTo>
                  <a:cubicBezTo>
                    <a:pt x="13" y="14"/>
                    <a:pt x="13" y="14"/>
                    <a:pt x="13" y="15"/>
                  </a:cubicBezTo>
                  <a:cubicBezTo>
                    <a:pt x="11" y="16"/>
                    <a:pt x="10" y="17"/>
                    <a:pt x="8" y="17"/>
                  </a:cubicBezTo>
                  <a:cubicBezTo>
                    <a:pt x="8" y="17"/>
                    <a:pt x="9" y="17"/>
                    <a:pt x="9" y="17"/>
                  </a:cubicBezTo>
                  <a:cubicBezTo>
                    <a:pt x="10" y="16"/>
                    <a:pt x="12" y="15"/>
                    <a:pt x="14" y="14"/>
                  </a:cubicBezTo>
                  <a:moveTo>
                    <a:pt x="21" y="8"/>
                  </a:moveTo>
                  <a:cubicBezTo>
                    <a:pt x="19" y="9"/>
                    <a:pt x="17" y="11"/>
                    <a:pt x="15" y="12"/>
                  </a:cubicBezTo>
                  <a:cubicBezTo>
                    <a:pt x="17" y="11"/>
                    <a:pt x="19" y="9"/>
                    <a:pt x="21" y="8"/>
                  </a:cubicBezTo>
                  <a:moveTo>
                    <a:pt x="21" y="7"/>
                  </a:move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moveTo>
                    <a:pt x="5" y="3"/>
                  </a:moveTo>
                  <a:cubicBezTo>
                    <a:pt x="3" y="5"/>
                    <a:pt x="2" y="6"/>
                    <a:pt x="0" y="7"/>
                  </a:cubicBezTo>
                  <a:cubicBezTo>
                    <a:pt x="2" y="6"/>
                    <a:pt x="4" y="5"/>
                    <a:pt x="5" y="3"/>
                  </a:cubicBezTo>
                  <a:moveTo>
                    <a:pt x="12" y="1"/>
                  </a:moveTo>
                  <a:cubicBezTo>
                    <a:pt x="15" y="2"/>
                    <a:pt x="18" y="4"/>
                    <a:pt x="20" y="5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18" y="4"/>
                    <a:pt x="15" y="2"/>
                    <a:pt x="12" y="1"/>
                  </a:cubicBezTo>
                  <a:moveTo>
                    <a:pt x="10" y="0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1"/>
                    <a:pt x="9" y="1"/>
                  </a:cubicBezTo>
                  <a:cubicBezTo>
                    <a:pt x="9" y="0"/>
                    <a:pt x="10" y="0"/>
                    <a:pt x="10" y="0"/>
                  </a:cubicBezTo>
                  <a:cubicBezTo>
                    <a:pt x="10" y="0"/>
                    <a:pt x="10" y="0"/>
                    <a:pt x="11" y="0"/>
                  </a:cubicBezTo>
                  <a:cubicBezTo>
                    <a:pt x="10" y="0"/>
                    <a:pt x="10" y="0"/>
                    <a:pt x="10" y="0"/>
                  </a:cubicBezTo>
                </a:path>
              </a:pathLst>
            </a:custGeom>
            <a:solidFill>
              <a:srgbClr val="F8C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89" name="Freeform 402"/>
            <p:cNvSpPr>
              <a:spLocks/>
            </p:cNvSpPr>
            <p:nvPr/>
          </p:nvSpPr>
          <p:spPr bwMode="auto">
            <a:xfrm>
              <a:off x="1441450" y="2260600"/>
              <a:ext cx="90487" cy="68263"/>
            </a:xfrm>
            <a:custGeom>
              <a:avLst/>
              <a:gdLst>
                <a:gd name="T0" fmla="*/ 13 w 24"/>
                <a:gd name="T1" fmla="*/ 0 h 18"/>
                <a:gd name="T2" fmla="*/ 12 w 24"/>
                <a:gd name="T3" fmla="*/ 1 h 18"/>
                <a:gd name="T4" fmla="*/ 8 w 24"/>
                <a:gd name="T5" fmla="*/ 3 h 18"/>
                <a:gd name="T6" fmla="*/ 3 w 24"/>
                <a:gd name="T7" fmla="*/ 7 h 18"/>
                <a:gd name="T8" fmla="*/ 1 w 24"/>
                <a:gd name="T9" fmla="*/ 8 h 18"/>
                <a:gd name="T10" fmla="*/ 1 w 24"/>
                <a:gd name="T11" fmla="*/ 10 h 18"/>
                <a:gd name="T12" fmla="*/ 9 w 24"/>
                <a:gd name="T13" fmla="*/ 17 h 18"/>
                <a:gd name="T14" fmla="*/ 11 w 24"/>
                <a:gd name="T15" fmla="*/ 18 h 18"/>
                <a:gd name="T16" fmla="*/ 11 w 24"/>
                <a:gd name="T17" fmla="*/ 17 h 18"/>
                <a:gd name="T18" fmla="*/ 16 w 24"/>
                <a:gd name="T19" fmla="*/ 15 h 18"/>
                <a:gd name="T20" fmla="*/ 17 w 24"/>
                <a:gd name="T21" fmla="*/ 14 h 18"/>
                <a:gd name="T22" fmla="*/ 18 w 24"/>
                <a:gd name="T23" fmla="*/ 12 h 18"/>
                <a:gd name="T24" fmla="*/ 24 w 24"/>
                <a:gd name="T25" fmla="*/ 8 h 18"/>
                <a:gd name="T26" fmla="*/ 24 w 24"/>
                <a:gd name="T27" fmla="*/ 7 h 18"/>
                <a:gd name="T28" fmla="*/ 24 w 24"/>
                <a:gd name="T29" fmla="*/ 7 h 18"/>
                <a:gd name="T30" fmla="*/ 24 w 24"/>
                <a:gd name="T31" fmla="*/ 7 h 18"/>
                <a:gd name="T32" fmla="*/ 24 w 24"/>
                <a:gd name="T33" fmla="*/ 5 h 18"/>
                <a:gd name="T34" fmla="*/ 23 w 24"/>
                <a:gd name="T35" fmla="*/ 5 h 18"/>
                <a:gd name="T36" fmla="*/ 23 w 24"/>
                <a:gd name="T37" fmla="*/ 5 h 18"/>
                <a:gd name="T38" fmla="*/ 15 w 24"/>
                <a:gd name="T39" fmla="*/ 1 h 18"/>
                <a:gd name="T40" fmla="*/ 14 w 24"/>
                <a:gd name="T41" fmla="*/ 0 h 18"/>
                <a:gd name="T42" fmla="*/ 14 w 24"/>
                <a:gd name="T43" fmla="*/ 0 h 18"/>
                <a:gd name="T44" fmla="*/ 13 w 24"/>
                <a:gd name="T45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4" h="18">
                  <a:moveTo>
                    <a:pt x="13" y="0"/>
                  </a:moveTo>
                  <a:cubicBezTo>
                    <a:pt x="13" y="0"/>
                    <a:pt x="12" y="0"/>
                    <a:pt x="12" y="1"/>
                  </a:cubicBezTo>
                  <a:cubicBezTo>
                    <a:pt x="11" y="2"/>
                    <a:pt x="9" y="2"/>
                    <a:pt x="8" y="3"/>
                  </a:cubicBezTo>
                  <a:cubicBezTo>
                    <a:pt x="7" y="5"/>
                    <a:pt x="5" y="6"/>
                    <a:pt x="3" y="7"/>
                  </a:cubicBezTo>
                  <a:cubicBezTo>
                    <a:pt x="2" y="8"/>
                    <a:pt x="2" y="8"/>
                    <a:pt x="1" y="8"/>
                  </a:cubicBezTo>
                  <a:cubicBezTo>
                    <a:pt x="0" y="9"/>
                    <a:pt x="0" y="10"/>
                    <a:pt x="1" y="10"/>
                  </a:cubicBezTo>
                  <a:cubicBezTo>
                    <a:pt x="4" y="13"/>
                    <a:pt x="7" y="15"/>
                    <a:pt x="9" y="17"/>
                  </a:cubicBezTo>
                  <a:cubicBezTo>
                    <a:pt x="10" y="17"/>
                    <a:pt x="10" y="18"/>
                    <a:pt x="11" y="18"/>
                  </a:cubicBezTo>
                  <a:cubicBezTo>
                    <a:pt x="11" y="18"/>
                    <a:pt x="11" y="18"/>
                    <a:pt x="11" y="17"/>
                  </a:cubicBezTo>
                  <a:cubicBezTo>
                    <a:pt x="13" y="17"/>
                    <a:pt x="14" y="16"/>
                    <a:pt x="16" y="15"/>
                  </a:cubicBezTo>
                  <a:cubicBezTo>
                    <a:pt x="16" y="14"/>
                    <a:pt x="16" y="14"/>
                    <a:pt x="17" y="14"/>
                  </a:cubicBezTo>
                  <a:cubicBezTo>
                    <a:pt x="17" y="13"/>
                    <a:pt x="18" y="13"/>
                    <a:pt x="18" y="12"/>
                  </a:cubicBezTo>
                  <a:cubicBezTo>
                    <a:pt x="20" y="11"/>
                    <a:pt x="22" y="9"/>
                    <a:pt x="24" y="8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4" y="6"/>
                    <a:pt x="24" y="6"/>
                    <a:pt x="24" y="5"/>
                  </a:cubicBezTo>
                  <a:cubicBezTo>
                    <a:pt x="24" y="5"/>
                    <a:pt x="23" y="5"/>
                    <a:pt x="23" y="5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1" y="4"/>
                    <a:pt x="18" y="2"/>
                    <a:pt x="15" y="1"/>
                  </a:cubicBezTo>
                  <a:cubicBezTo>
                    <a:pt x="15" y="1"/>
                    <a:pt x="14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3" y="0"/>
                    <a:pt x="13" y="0"/>
                    <a:pt x="13" y="0"/>
                  </a:cubicBezTo>
                </a:path>
              </a:pathLst>
            </a:custGeom>
            <a:solidFill>
              <a:srgbClr val="EA8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90" name="Freeform 403"/>
            <p:cNvSpPr>
              <a:spLocks noEditPoints="1"/>
            </p:cNvSpPr>
            <p:nvPr/>
          </p:nvSpPr>
          <p:spPr bwMode="auto">
            <a:xfrm>
              <a:off x="927100" y="3306763"/>
              <a:ext cx="104775" cy="41275"/>
            </a:xfrm>
            <a:custGeom>
              <a:avLst/>
              <a:gdLst>
                <a:gd name="T0" fmla="*/ 28 w 28"/>
                <a:gd name="T1" fmla="*/ 11 h 11"/>
                <a:gd name="T2" fmla="*/ 27 w 28"/>
                <a:gd name="T3" fmla="*/ 11 h 11"/>
                <a:gd name="T4" fmla="*/ 27 w 28"/>
                <a:gd name="T5" fmla="*/ 11 h 11"/>
                <a:gd name="T6" fmla="*/ 28 w 28"/>
                <a:gd name="T7" fmla="*/ 11 h 11"/>
                <a:gd name="T8" fmla="*/ 28 w 28"/>
                <a:gd name="T9" fmla="*/ 11 h 11"/>
                <a:gd name="T10" fmla="*/ 28 w 28"/>
                <a:gd name="T11" fmla="*/ 10 h 11"/>
                <a:gd name="T12" fmla="*/ 28 w 28"/>
                <a:gd name="T13" fmla="*/ 11 h 11"/>
                <a:gd name="T14" fmla="*/ 28 w 28"/>
                <a:gd name="T15" fmla="*/ 11 h 11"/>
                <a:gd name="T16" fmla="*/ 28 w 28"/>
                <a:gd name="T17" fmla="*/ 10 h 11"/>
                <a:gd name="T18" fmla="*/ 0 w 28"/>
                <a:gd name="T19" fmla="*/ 4 h 11"/>
                <a:gd name="T20" fmla="*/ 25 w 28"/>
                <a:gd name="T21" fmla="*/ 10 h 11"/>
                <a:gd name="T22" fmla="*/ 24 w 28"/>
                <a:gd name="T23" fmla="*/ 10 h 11"/>
                <a:gd name="T24" fmla="*/ 0 w 28"/>
                <a:gd name="T25" fmla="*/ 4 h 11"/>
                <a:gd name="T26" fmla="*/ 13 w 28"/>
                <a:gd name="T27" fmla="*/ 0 h 11"/>
                <a:gd name="T28" fmla="*/ 25 w 28"/>
                <a:gd name="T29" fmla="*/ 8 h 11"/>
                <a:gd name="T30" fmla="*/ 26 w 28"/>
                <a:gd name="T31" fmla="*/ 8 h 11"/>
                <a:gd name="T32" fmla="*/ 14 w 28"/>
                <a:gd name="T33" fmla="*/ 0 h 11"/>
                <a:gd name="T34" fmla="*/ 13 w 28"/>
                <a:gd name="T3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8" h="11">
                  <a:moveTo>
                    <a:pt x="28" y="11"/>
                  </a:moveTo>
                  <a:cubicBezTo>
                    <a:pt x="28" y="11"/>
                    <a:pt x="28" y="11"/>
                    <a:pt x="27" y="11"/>
                  </a:cubicBezTo>
                  <a:cubicBezTo>
                    <a:pt x="27" y="11"/>
                    <a:pt x="27" y="11"/>
                    <a:pt x="27" y="11"/>
                  </a:cubicBezTo>
                  <a:cubicBezTo>
                    <a:pt x="27" y="11"/>
                    <a:pt x="28" y="11"/>
                    <a:pt x="28" y="11"/>
                  </a:cubicBezTo>
                  <a:cubicBezTo>
                    <a:pt x="28" y="11"/>
                    <a:pt x="28" y="11"/>
                    <a:pt x="28" y="11"/>
                  </a:cubicBezTo>
                  <a:moveTo>
                    <a:pt x="28" y="10"/>
                  </a:moveTo>
                  <a:cubicBezTo>
                    <a:pt x="28" y="11"/>
                    <a:pt x="28" y="11"/>
                    <a:pt x="28" y="11"/>
                  </a:cubicBezTo>
                  <a:cubicBezTo>
                    <a:pt x="28" y="11"/>
                    <a:pt x="28" y="11"/>
                    <a:pt x="28" y="11"/>
                  </a:cubicBezTo>
                  <a:cubicBezTo>
                    <a:pt x="28" y="10"/>
                    <a:pt x="28" y="10"/>
                    <a:pt x="28" y="10"/>
                  </a:cubicBezTo>
                  <a:moveTo>
                    <a:pt x="0" y="4"/>
                  </a:moveTo>
                  <a:cubicBezTo>
                    <a:pt x="8" y="6"/>
                    <a:pt x="16" y="8"/>
                    <a:pt x="25" y="10"/>
                  </a:cubicBezTo>
                  <a:cubicBezTo>
                    <a:pt x="25" y="10"/>
                    <a:pt x="25" y="10"/>
                    <a:pt x="24" y="10"/>
                  </a:cubicBezTo>
                  <a:cubicBezTo>
                    <a:pt x="16" y="8"/>
                    <a:pt x="8" y="6"/>
                    <a:pt x="0" y="4"/>
                  </a:cubicBezTo>
                  <a:moveTo>
                    <a:pt x="13" y="0"/>
                  </a:moveTo>
                  <a:cubicBezTo>
                    <a:pt x="17" y="3"/>
                    <a:pt x="21" y="5"/>
                    <a:pt x="25" y="8"/>
                  </a:cubicBezTo>
                  <a:cubicBezTo>
                    <a:pt x="26" y="8"/>
                    <a:pt x="26" y="8"/>
                    <a:pt x="26" y="8"/>
                  </a:cubicBezTo>
                  <a:cubicBezTo>
                    <a:pt x="22" y="6"/>
                    <a:pt x="18" y="3"/>
                    <a:pt x="14" y="0"/>
                  </a:cubicBezTo>
                  <a:cubicBezTo>
                    <a:pt x="13" y="0"/>
                    <a:pt x="13" y="0"/>
                    <a:pt x="13" y="0"/>
                  </a:cubicBezTo>
                </a:path>
              </a:pathLst>
            </a:custGeom>
            <a:solidFill>
              <a:srgbClr val="F8C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91" name="Freeform 404"/>
            <p:cNvSpPr>
              <a:spLocks/>
            </p:cNvSpPr>
            <p:nvPr/>
          </p:nvSpPr>
          <p:spPr bwMode="auto">
            <a:xfrm>
              <a:off x="874713" y="3300413"/>
              <a:ext cx="157162" cy="47625"/>
            </a:xfrm>
            <a:custGeom>
              <a:avLst/>
              <a:gdLst>
                <a:gd name="T0" fmla="*/ 1 w 42"/>
                <a:gd name="T1" fmla="*/ 0 h 13"/>
                <a:gd name="T2" fmla="*/ 0 w 42"/>
                <a:gd name="T3" fmla="*/ 0 h 13"/>
                <a:gd name="T4" fmla="*/ 0 w 42"/>
                <a:gd name="T5" fmla="*/ 0 h 13"/>
                <a:gd name="T6" fmla="*/ 0 w 42"/>
                <a:gd name="T7" fmla="*/ 1 h 13"/>
                <a:gd name="T8" fmla="*/ 2 w 42"/>
                <a:gd name="T9" fmla="*/ 1 h 13"/>
                <a:gd name="T10" fmla="*/ 14 w 42"/>
                <a:gd name="T11" fmla="*/ 6 h 13"/>
                <a:gd name="T12" fmla="*/ 38 w 42"/>
                <a:gd name="T13" fmla="*/ 12 h 13"/>
                <a:gd name="T14" fmla="*/ 39 w 42"/>
                <a:gd name="T15" fmla="*/ 12 h 13"/>
                <a:gd name="T16" fmla="*/ 40 w 42"/>
                <a:gd name="T17" fmla="*/ 13 h 13"/>
                <a:gd name="T18" fmla="*/ 41 w 42"/>
                <a:gd name="T19" fmla="*/ 13 h 13"/>
                <a:gd name="T20" fmla="*/ 42 w 42"/>
                <a:gd name="T21" fmla="*/ 13 h 13"/>
                <a:gd name="T22" fmla="*/ 42 w 42"/>
                <a:gd name="T23" fmla="*/ 13 h 13"/>
                <a:gd name="T24" fmla="*/ 42 w 42"/>
                <a:gd name="T25" fmla="*/ 12 h 13"/>
                <a:gd name="T26" fmla="*/ 42 w 42"/>
                <a:gd name="T27" fmla="*/ 12 h 13"/>
                <a:gd name="T28" fmla="*/ 41 w 42"/>
                <a:gd name="T29" fmla="*/ 11 h 13"/>
                <a:gd name="T30" fmla="*/ 40 w 42"/>
                <a:gd name="T31" fmla="*/ 10 h 13"/>
                <a:gd name="T32" fmla="*/ 39 w 42"/>
                <a:gd name="T33" fmla="*/ 10 h 13"/>
                <a:gd name="T34" fmla="*/ 27 w 42"/>
                <a:gd name="T35" fmla="*/ 2 h 13"/>
                <a:gd name="T36" fmla="*/ 25 w 42"/>
                <a:gd name="T37" fmla="*/ 1 h 13"/>
                <a:gd name="T38" fmla="*/ 25 w 42"/>
                <a:gd name="T39" fmla="*/ 1 h 13"/>
                <a:gd name="T40" fmla="*/ 22 w 42"/>
                <a:gd name="T41" fmla="*/ 1 h 13"/>
                <a:gd name="T42" fmla="*/ 21 w 42"/>
                <a:gd name="T43" fmla="*/ 1 h 13"/>
                <a:gd name="T44" fmla="*/ 20 w 42"/>
                <a:gd name="T45" fmla="*/ 1 h 13"/>
                <a:gd name="T46" fmla="*/ 19 w 42"/>
                <a:gd name="T47" fmla="*/ 1 h 13"/>
                <a:gd name="T48" fmla="*/ 8 w 42"/>
                <a:gd name="T49" fmla="*/ 0 h 13"/>
                <a:gd name="T50" fmla="*/ 1 w 42"/>
                <a:gd name="T51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42" h="13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6" y="3"/>
                    <a:pt x="10" y="4"/>
                    <a:pt x="14" y="6"/>
                  </a:cubicBezTo>
                  <a:cubicBezTo>
                    <a:pt x="22" y="8"/>
                    <a:pt x="30" y="10"/>
                    <a:pt x="38" y="12"/>
                  </a:cubicBezTo>
                  <a:cubicBezTo>
                    <a:pt x="39" y="12"/>
                    <a:pt x="39" y="12"/>
                    <a:pt x="39" y="12"/>
                  </a:cubicBezTo>
                  <a:cubicBezTo>
                    <a:pt x="39" y="13"/>
                    <a:pt x="39" y="13"/>
                    <a:pt x="40" y="13"/>
                  </a:cubicBezTo>
                  <a:cubicBezTo>
                    <a:pt x="40" y="13"/>
                    <a:pt x="41" y="13"/>
                    <a:pt x="41" y="13"/>
                  </a:cubicBezTo>
                  <a:cubicBezTo>
                    <a:pt x="42" y="13"/>
                    <a:pt x="42" y="13"/>
                    <a:pt x="42" y="13"/>
                  </a:cubicBezTo>
                  <a:cubicBezTo>
                    <a:pt x="42" y="13"/>
                    <a:pt x="42" y="13"/>
                    <a:pt x="42" y="13"/>
                  </a:cubicBezTo>
                  <a:cubicBezTo>
                    <a:pt x="42" y="13"/>
                    <a:pt x="42" y="13"/>
                    <a:pt x="42" y="12"/>
                  </a:cubicBezTo>
                  <a:cubicBezTo>
                    <a:pt x="42" y="12"/>
                    <a:pt x="42" y="12"/>
                    <a:pt x="42" y="12"/>
                  </a:cubicBezTo>
                  <a:cubicBezTo>
                    <a:pt x="41" y="11"/>
                    <a:pt x="41" y="11"/>
                    <a:pt x="41" y="11"/>
                  </a:cubicBezTo>
                  <a:cubicBezTo>
                    <a:pt x="41" y="11"/>
                    <a:pt x="40" y="11"/>
                    <a:pt x="40" y="10"/>
                  </a:cubicBezTo>
                  <a:cubicBezTo>
                    <a:pt x="40" y="10"/>
                    <a:pt x="40" y="10"/>
                    <a:pt x="39" y="10"/>
                  </a:cubicBezTo>
                  <a:cubicBezTo>
                    <a:pt x="35" y="7"/>
                    <a:pt x="31" y="5"/>
                    <a:pt x="27" y="2"/>
                  </a:cubicBezTo>
                  <a:cubicBezTo>
                    <a:pt x="26" y="1"/>
                    <a:pt x="26" y="1"/>
                    <a:pt x="25" y="1"/>
                  </a:cubicBezTo>
                  <a:cubicBezTo>
                    <a:pt x="25" y="1"/>
                    <a:pt x="25" y="1"/>
                    <a:pt x="25" y="1"/>
                  </a:cubicBezTo>
                  <a:cubicBezTo>
                    <a:pt x="24" y="1"/>
                    <a:pt x="23" y="1"/>
                    <a:pt x="22" y="1"/>
                  </a:cubicBezTo>
                  <a:cubicBezTo>
                    <a:pt x="22" y="1"/>
                    <a:pt x="21" y="1"/>
                    <a:pt x="21" y="1"/>
                  </a:cubicBezTo>
                  <a:cubicBezTo>
                    <a:pt x="21" y="1"/>
                    <a:pt x="20" y="1"/>
                    <a:pt x="20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5" y="1"/>
                    <a:pt x="11" y="1"/>
                    <a:pt x="8" y="0"/>
                  </a:cubicBezTo>
                  <a:cubicBezTo>
                    <a:pt x="5" y="0"/>
                    <a:pt x="3" y="0"/>
                    <a:pt x="1" y="0"/>
                  </a:cubicBezTo>
                </a:path>
              </a:pathLst>
            </a:custGeom>
            <a:solidFill>
              <a:srgbClr val="F8AB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92" name="Freeform 405"/>
            <p:cNvSpPr>
              <a:spLocks noEditPoints="1"/>
            </p:cNvSpPr>
            <p:nvPr/>
          </p:nvSpPr>
          <p:spPr bwMode="auto">
            <a:xfrm>
              <a:off x="1411288" y="2293938"/>
              <a:ext cx="392112" cy="889000"/>
            </a:xfrm>
            <a:custGeom>
              <a:avLst/>
              <a:gdLst>
                <a:gd name="T0" fmla="*/ 26 w 104"/>
                <a:gd name="T1" fmla="*/ 235 h 236"/>
                <a:gd name="T2" fmla="*/ 7 w 104"/>
                <a:gd name="T3" fmla="*/ 224 h 236"/>
                <a:gd name="T4" fmla="*/ 45 w 104"/>
                <a:gd name="T5" fmla="*/ 220 h 236"/>
                <a:gd name="T6" fmla="*/ 66 w 104"/>
                <a:gd name="T7" fmla="*/ 199 h 236"/>
                <a:gd name="T8" fmla="*/ 79 w 104"/>
                <a:gd name="T9" fmla="*/ 181 h 236"/>
                <a:gd name="T10" fmla="*/ 57 w 104"/>
                <a:gd name="T11" fmla="*/ 163 h 236"/>
                <a:gd name="T12" fmla="*/ 63 w 104"/>
                <a:gd name="T13" fmla="*/ 160 h 236"/>
                <a:gd name="T14" fmla="*/ 91 w 104"/>
                <a:gd name="T15" fmla="*/ 159 h 236"/>
                <a:gd name="T16" fmla="*/ 91 w 104"/>
                <a:gd name="T17" fmla="*/ 159 h 236"/>
                <a:gd name="T18" fmla="*/ 66 w 104"/>
                <a:gd name="T19" fmla="*/ 159 h 236"/>
                <a:gd name="T20" fmla="*/ 72 w 104"/>
                <a:gd name="T21" fmla="*/ 161 h 236"/>
                <a:gd name="T22" fmla="*/ 73 w 104"/>
                <a:gd name="T23" fmla="*/ 158 h 236"/>
                <a:gd name="T24" fmla="*/ 84 w 104"/>
                <a:gd name="T25" fmla="*/ 157 h 236"/>
                <a:gd name="T26" fmla="*/ 69 w 104"/>
                <a:gd name="T27" fmla="*/ 156 h 236"/>
                <a:gd name="T28" fmla="*/ 71 w 104"/>
                <a:gd name="T29" fmla="*/ 156 h 236"/>
                <a:gd name="T30" fmla="*/ 59 w 104"/>
                <a:gd name="T31" fmla="*/ 146 h 236"/>
                <a:gd name="T32" fmla="*/ 59 w 104"/>
                <a:gd name="T33" fmla="*/ 146 h 236"/>
                <a:gd name="T34" fmla="*/ 78 w 104"/>
                <a:gd name="T35" fmla="*/ 148 h 236"/>
                <a:gd name="T36" fmla="*/ 52 w 104"/>
                <a:gd name="T37" fmla="*/ 147 h 236"/>
                <a:gd name="T38" fmla="*/ 77 w 104"/>
                <a:gd name="T39" fmla="*/ 141 h 236"/>
                <a:gd name="T40" fmla="*/ 99 w 104"/>
                <a:gd name="T41" fmla="*/ 139 h 236"/>
                <a:gd name="T42" fmla="*/ 99 w 104"/>
                <a:gd name="T43" fmla="*/ 139 h 236"/>
                <a:gd name="T44" fmla="*/ 62 w 104"/>
                <a:gd name="T45" fmla="*/ 139 h 236"/>
                <a:gd name="T46" fmla="*/ 81 w 104"/>
                <a:gd name="T47" fmla="*/ 127 h 236"/>
                <a:gd name="T48" fmla="*/ 102 w 104"/>
                <a:gd name="T49" fmla="*/ 126 h 236"/>
                <a:gd name="T50" fmla="*/ 75 w 104"/>
                <a:gd name="T51" fmla="*/ 124 h 236"/>
                <a:gd name="T52" fmla="*/ 58 w 104"/>
                <a:gd name="T53" fmla="*/ 122 h 236"/>
                <a:gd name="T54" fmla="*/ 89 w 104"/>
                <a:gd name="T55" fmla="*/ 118 h 236"/>
                <a:gd name="T56" fmla="*/ 84 w 104"/>
                <a:gd name="T57" fmla="*/ 114 h 236"/>
                <a:gd name="T58" fmla="*/ 103 w 104"/>
                <a:gd name="T59" fmla="*/ 111 h 236"/>
                <a:gd name="T60" fmla="*/ 103 w 104"/>
                <a:gd name="T61" fmla="*/ 111 h 236"/>
                <a:gd name="T62" fmla="*/ 72 w 104"/>
                <a:gd name="T63" fmla="*/ 110 h 236"/>
                <a:gd name="T64" fmla="*/ 71 w 104"/>
                <a:gd name="T65" fmla="*/ 109 h 236"/>
                <a:gd name="T66" fmla="*/ 61 w 104"/>
                <a:gd name="T67" fmla="*/ 114 h 236"/>
                <a:gd name="T68" fmla="*/ 74 w 104"/>
                <a:gd name="T69" fmla="*/ 108 h 236"/>
                <a:gd name="T70" fmla="*/ 67 w 104"/>
                <a:gd name="T71" fmla="*/ 108 h 236"/>
                <a:gd name="T72" fmla="*/ 70 w 104"/>
                <a:gd name="T73" fmla="*/ 108 h 236"/>
                <a:gd name="T74" fmla="*/ 58 w 104"/>
                <a:gd name="T75" fmla="*/ 108 h 236"/>
                <a:gd name="T76" fmla="*/ 65 w 104"/>
                <a:gd name="T77" fmla="*/ 104 h 236"/>
                <a:gd name="T78" fmla="*/ 104 w 104"/>
                <a:gd name="T79" fmla="*/ 103 h 236"/>
                <a:gd name="T80" fmla="*/ 80 w 104"/>
                <a:gd name="T81" fmla="*/ 103 h 236"/>
                <a:gd name="T82" fmla="*/ 67 w 104"/>
                <a:gd name="T83" fmla="*/ 93 h 236"/>
                <a:gd name="T84" fmla="*/ 62 w 104"/>
                <a:gd name="T85" fmla="*/ 89 h 236"/>
                <a:gd name="T86" fmla="*/ 56 w 104"/>
                <a:gd name="T87" fmla="*/ 79 h 236"/>
                <a:gd name="T88" fmla="*/ 99 w 104"/>
                <a:gd name="T89" fmla="*/ 77 h 236"/>
                <a:gd name="T90" fmla="*/ 80 w 104"/>
                <a:gd name="T91" fmla="*/ 75 h 236"/>
                <a:gd name="T92" fmla="*/ 79 w 104"/>
                <a:gd name="T93" fmla="*/ 75 h 236"/>
                <a:gd name="T94" fmla="*/ 63 w 104"/>
                <a:gd name="T95" fmla="*/ 70 h 236"/>
                <a:gd name="T96" fmla="*/ 63 w 104"/>
                <a:gd name="T97" fmla="*/ 70 h 236"/>
                <a:gd name="T98" fmla="*/ 74 w 104"/>
                <a:gd name="T99" fmla="*/ 67 h 236"/>
                <a:gd name="T100" fmla="*/ 80 w 104"/>
                <a:gd name="T101" fmla="*/ 66 h 236"/>
                <a:gd name="T102" fmla="*/ 62 w 104"/>
                <a:gd name="T103" fmla="*/ 64 h 236"/>
                <a:gd name="T104" fmla="*/ 72 w 104"/>
                <a:gd name="T105" fmla="*/ 62 h 236"/>
                <a:gd name="T106" fmla="*/ 93 w 104"/>
                <a:gd name="T107" fmla="*/ 60 h 236"/>
                <a:gd name="T108" fmla="*/ 72 w 104"/>
                <a:gd name="T109" fmla="*/ 28 h 236"/>
                <a:gd name="T110" fmla="*/ 51 w 104"/>
                <a:gd name="T111" fmla="*/ 9 h 236"/>
                <a:gd name="T112" fmla="*/ 24 w 104"/>
                <a:gd name="T113" fmla="*/ 11 h 236"/>
                <a:gd name="T114" fmla="*/ 37 w 104"/>
                <a:gd name="T115" fmla="*/ 0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04" h="236">
                  <a:moveTo>
                    <a:pt x="26" y="235"/>
                  </a:moveTo>
                  <a:cubicBezTo>
                    <a:pt x="25" y="236"/>
                    <a:pt x="25" y="236"/>
                    <a:pt x="25" y="236"/>
                  </a:cubicBezTo>
                  <a:cubicBezTo>
                    <a:pt x="25" y="236"/>
                    <a:pt x="25" y="236"/>
                    <a:pt x="24" y="236"/>
                  </a:cubicBezTo>
                  <a:cubicBezTo>
                    <a:pt x="25" y="236"/>
                    <a:pt x="25" y="236"/>
                    <a:pt x="26" y="235"/>
                  </a:cubicBezTo>
                  <a:cubicBezTo>
                    <a:pt x="26" y="235"/>
                    <a:pt x="26" y="235"/>
                    <a:pt x="26" y="235"/>
                  </a:cubicBezTo>
                  <a:moveTo>
                    <a:pt x="0" y="220"/>
                  </a:moveTo>
                  <a:cubicBezTo>
                    <a:pt x="0" y="220"/>
                    <a:pt x="1" y="221"/>
                    <a:pt x="2" y="221"/>
                  </a:cubicBezTo>
                  <a:cubicBezTo>
                    <a:pt x="3" y="222"/>
                    <a:pt x="5" y="223"/>
                    <a:pt x="7" y="224"/>
                  </a:cubicBezTo>
                  <a:cubicBezTo>
                    <a:pt x="5" y="223"/>
                    <a:pt x="2" y="221"/>
                    <a:pt x="0" y="220"/>
                  </a:cubicBezTo>
                  <a:moveTo>
                    <a:pt x="48" y="218"/>
                  </a:moveTo>
                  <a:cubicBezTo>
                    <a:pt x="47" y="218"/>
                    <a:pt x="46" y="219"/>
                    <a:pt x="45" y="220"/>
                  </a:cubicBezTo>
                  <a:cubicBezTo>
                    <a:pt x="45" y="220"/>
                    <a:pt x="45" y="220"/>
                    <a:pt x="45" y="220"/>
                  </a:cubicBezTo>
                  <a:cubicBezTo>
                    <a:pt x="46" y="220"/>
                    <a:pt x="46" y="219"/>
                    <a:pt x="47" y="218"/>
                  </a:cubicBezTo>
                  <a:cubicBezTo>
                    <a:pt x="47" y="218"/>
                    <a:pt x="48" y="218"/>
                    <a:pt x="48" y="218"/>
                  </a:cubicBezTo>
                  <a:moveTo>
                    <a:pt x="69" y="196"/>
                  </a:moveTo>
                  <a:cubicBezTo>
                    <a:pt x="68" y="197"/>
                    <a:pt x="67" y="198"/>
                    <a:pt x="66" y="199"/>
                  </a:cubicBezTo>
                  <a:cubicBezTo>
                    <a:pt x="67" y="198"/>
                    <a:pt x="68" y="197"/>
                    <a:pt x="69" y="196"/>
                  </a:cubicBezTo>
                  <a:moveTo>
                    <a:pt x="87" y="169"/>
                  </a:moveTo>
                  <a:cubicBezTo>
                    <a:pt x="87" y="170"/>
                    <a:pt x="86" y="170"/>
                    <a:pt x="86" y="170"/>
                  </a:cubicBezTo>
                  <a:cubicBezTo>
                    <a:pt x="84" y="174"/>
                    <a:pt x="82" y="177"/>
                    <a:pt x="79" y="181"/>
                  </a:cubicBezTo>
                  <a:cubicBezTo>
                    <a:pt x="82" y="178"/>
                    <a:pt x="84" y="174"/>
                    <a:pt x="86" y="170"/>
                  </a:cubicBezTo>
                  <a:cubicBezTo>
                    <a:pt x="86" y="170"/>
                    <a:pt x="87" y="170"/>
                    <a:pt x="87" y="169"/>
                  </a:cubicBezTo>
                  <a:moveTo>
                    <a:pt x="54" y="161"/>
                  </a:moveTo>
                  <a:cubicBezTo>
                    <a:pt x="55" y="162"/>
                    <a:pt x="56" y="163"/>
                    <a:pt x="57" y="163"/>
                  </a:cubicBezTo>
                  <a:cubicBezTo>
                    <a:pt x="56" y="163"/>
                    <a:pt x="55" y="162"/>
                    <a:pt x="54" y="161"/>
                  </a:cubicBezTo>
                  <a:moveTo>
                    <a:pt x="63" y="160"/>
                  </a:moveTo>
                  <a:cubicBezTo>
                    <a:pt x="63" y="160"/>
                    <a:pt x="63" y="160"/>
                    <a:pt x="63" y="160"/>
                  </a:cubicBezTo>
                  <a:cubicBezTo>
                    <a:pt x="63" y="160"/>
                    <a:pt x="63" y="160"/>
                    <a:pt x="63" y="160"/>
                  </a:cubicBezTo>
                  <a:cubicBezTo>
                    <a:pt x="63" y="160"/>
                    <a:pt x="63" y="160"/>
                    <a:pt x="63" y="160"/>
                  </a:cubicBezTo>
                  <a:moveTo>
                    <a:pt x="92" y="159"/>
                  </a:moveTo>
                  <a:cubicBezTo>
                    <a:pt x="91" y="159"/>
                    <a:pt x="91" y="159"/>
                    <a:pt x="91" y="159"/>
                  </a:cubicBezTo>
                  <a:cubicBezTo>
                    <a:pt x="91" y="159"/>
                    <a:pt x="91" y="159"/>
                    <a:pt x="91" y="159"/>
                  </a:cubicBezTo>
                  <a:cubicBezTo>
                    <a:pt x="91" y="159"/>
                    <a:pt x="92" y="159"/>
                    <a:pt x="92" y="159"/>
                  </a:cubicBezTo>
                  <a:moveTo>
                    <a:pt x="90" y="159"/>
                  </a:moveTo>
                  <a:cubicBezTo>
                    <a:pt x="90" y="159"/>
                    <a:pt x="90" y="159"/>
                    <a:pt x="91" y="159"/>
                  </a:cubicBezTo>
                  <a:cubicBezTo>
                    <a:pt x="91" y="159"/>
                    <a:pt x="91" y="159"/>
                    <a:pt x="91" y="159"/>
                  </a:cubicBezTo>
                  <a:cubicBezTo>
                    <a:pt x="90" y="159"/>
                    <a:pt x="90" y="159"/>
                    <a:pt x="90" y="159"/>
                  </a:cubicBezTo>
                  <a:moveTo>
                    <a:pt x="67" y="158"/>
                  </a:moveTo>
                  <a:cubicBezTo>
                    <a:pt x="67" y="159"/>
                    <a:pt x="66" y="159"/>
                    <a:pt x="66" y="159"/>
                  </a:cubicBezTo>
                  <a:cubicBezTo>
                    <a:pt x="66" y="159"/>
                    <a:pt x="66" y="159"/>
                    <a:pt x="66" y="159"/>
                  </a:cubicBezTo>
                  <a:cubicBezTo>
                    <a:pt x="67" y="159"/>
                    <a:pt x="67" y="159"/>
                    <a:pt x="67" y="158"/>
                  </a:cubicBezTo>
                  <a:moveTo>
                    <a:pt x="73" y="158"/>
                  </a:moveTo>
                  <a:cubicBezTo>
                    <a:pt x="73" y="158"/>
                    <a:pt x="73" y="159"/>
                    <a:pt x="73" y="160"/>
                  </a:cubicBezTo>
                  <a:cubicBezTo>
                    <a:pt x="72" y="160"/>
                    <a:pt x="72" y="161"/>
                    <a:pt x="72" y="161"/>
                  </a:cubicBezTo>
                  <a:cubicBezTo>
                    <a:pt x="70" y="163"/>
                    <a:pt x="68" y="164"/>
                    <a:pt x="66" y="165"/>
                  </a:cubicBezTo>
                  <a:cubicBezTo>
                    <a:pt x="69" y="164"/>
                    <a:pt x="70" y="163"/>
                    <a:pt x="72" y="161"/>
                  </a:cubicBezTo>
                  <a:cubicBezTo>
                    <a:pt x="72" y="160"/>
                    <a:pt x="73" y="159"/>
                    <a:pt x="73" y="159"/>
                  </a:cubicBezTo>
                  <a:cubicBezTo>
                    <a:pt x="73" y="158"/>
                    <a:pt x="73" y="158"/>
                    <a:pt x="73" y="158"/>
                  </a:cubicBezTo>
                  <a:moveTo>
                    <a:pt x="84" y="157"/>
                  </a:moveTo>
                  <a:cubicBezTo>
                    <a:pt x="86" y="159"/>
                    <a:pt x="87" y="162"/>
                    <a:pt x="87" y="166"/>
                  </a:cubicBezTo>
                  <a:cubicBezTo>
                    <a:pt x="87" y="166"/>
                    <a:pt x="87" y="165"/>
                    <a:pt x="87" y="165"/>
                  </a:cubicBezTo>
                  <a:cubicBezTo>
                    <a:pt x="87" y="162"/>
                    <a:pt x="86" y="159"/>
                    <a:pt x="84" y="157"/>
                  </a:cubicBezTo>
                  <a:moveTo>
                    <a:pt x="69" y="156"/>
                  </a:moveTo>
                  <a:cubicBezTo>
                    <a:pt x="69" y="157"/>
                    <a:pt x="68" y="157"/>
                    <a:pt x="68" y="157"/>
                  </a:cubicBezTo>
                  <a:cubicBezTo>
                    <a:pt x="68" y="157"/>
                    <a:pt x="68" y="157"/>
                    <a:pt x="68" y="157"/>
                  </a:cubicBezTo>
                  <a:cubicBezTo>
                    <a:pt x="68" y="157"/>
                    <a:pt x="69" y="157"/>
                    <a:pt x="69" y="156"/>
                  </a:cubicBezTo>
                  <a:cubicBezTo>
                    <a:pt x="69" y="156"/>
                    <a:pt x="69" y="156"/>
                    <a:pt x="69" y="156"/>
                  </a:cubicBezTo>
                  <a:moveTo>
                    <a:pt x="71" y="156"/>
                  </a:moveTo>
                  <a:cubicBezTo>
                    <a:pt x="72" y="156"/>
                    <a:pt x="72" y="156"/>
                    <a:pt x="72" y="156"/>
                  </a:cubicBezTo>
                  <a:cubicBezTo>
                    <a:pt x="72" y="156"/>
                    <a:pt x="72" y="156"/>
                    <a:pt x="71" y="156"/>
                  </a:cubicBezTo>
                  <a:moveTo>
                    <a:pt x="85" y="149"/>
                  </a:moveTo>
                  <a:cubicBezTo>
                    <a:pt x="87" y="151"/>
                    <a:pt x="88" y="153"/>
                    <a:pt x="89" y="155"/>
                  </a:cubicBezTo>
                  <a:cubicBezTo>
                    <a:pt x="88" y="153"/>
                    <a:pt x="87" y="151"/>
                    <a:pt x="85" y="149"/>
                  </a:cubicBezTo>
                  <a:moveTo>
                    <a:pt x="59" y="146"/>
                  </a:moveTo>
                  <a:cubicBezTo>
                    <a:pt x="58" y="147"/>
                    <a:pt x="58" y="147"/>
                    <a:pt x="58" y="147"/>
                  </a:cubicBezTo>
                  <a:cubicBezTo>
                    <a:pt x="57" y="150"/>
                    <a:pt x="57" y="153"/>
                    <a:pt x="58" y="156"/>
                  </a:cubicBezTo>
                  <a:cubicBezTo>
                    <a:pt x="57" y="154"/>
                    <a:pt x="57" y="152"/>
                    <a:pt x="57" y="149"/>
                  </a:cubicBezTo>
                  <a:cubicBezTo>
                    <a:pt x="58" y="148"/>
                    <a:pt x="58" y="147"/>
                    <a:pt x="59" y="146"/>
                  </a:cubicBezTo>
                  <a:moveTo>
                    <a:pt x="72" y="144"/>
                  </a:moveTo>
                  <a:cubicBezTo>
                    <a:pt x="73" y="144"/>
                    <a:pt x="73" y="144"/>
                    <a:pt x="73" y="145"/>
                  </a:cubicBezTo>
                  <a:cubicBezTo>
                    <a:pt x="75" y="146"/>
                    <a:pt x="77" y="148"/>
                    <a:pt x="79" y="149"/>
                  </a:cubicBezTo>
                  <a:cubicBezTo>
                    <a:pt x="79" y="149"/>
                    <a:pt x="78" y="148"/>
                    <a:pt x="78" y="148"/>
                  </a:cubicBezTo>
                  <a:cubicBezTo>
                    <a:pt x="76" y="146"/>
                    <a:pt x="74" y="145"/>
                    <a:pt x="72" y="144"/>
                  </a:cubicBezTo>
                  <a:moveTo>
                    <a:pt x="55" y="142"/>
                  </a:moveTo>
                  <a:cubicBezTo>
                    <a:pt x="55" y="142"/>
                    <a:pt x="54" y="143"/>
                    <a:pt x="54" y="144"/>
                  </a:cubicBezTo>
                  <a:cubicBezTo>
                    <a:pt x="53" y="145"/>
                    <a:pt x="52" y="146"/>
                    <a:pt x="52" y="147"/>
                  </a:cubicBezTo>
                  <a:cubicBezTo>
                    <a:pt x="52" y="146"/>
                    <a:pt x="53" y="145"/>
                    <a:pt x="54" y="144"/>
                  </a:cubicBezTo>
                  <a:cubicBezTo>
                    <a:pt x="54" y="143"/>
                    <a:pt x="55" y="142"/>
                    <a:pt x="55" y="142"/>
                  </a:cubicBezTo>
                  <a:moveTo>
                    <a:pt x="73" y="139"/>
                  </a:moveTo>
                  <a:cubicBezTo>
                    <a:pt x="74" y="140"/>
                    <a:pt x="76" y="141"/>
                    <a:pt x="77" y="141"/>
                  </a:cubicBezTo>
                  <a:cubicBezTo>
                    <a:pt x="77" y="141"/>
                    <a:pt x="77" y="142"/>
                    <a:pt x="78" y="142"/>
                  </a:cubicBezTo>
                  <a:cubicBezTo>
                    <a:pt x="78" y="142"/>
                    <a:pt x="78" y="142"/>
                    <a:pt x="77" y="142"/>
                  </a:cubicBezTo>
                  <a:cubicBezTo>
                    <a:pt x="76" y="141"/>
                    <a:pt x="74" y="140"/>
                    <a:pt x="73" y="139"/>
                  </a:cubicBezTo>
                  <a:moveTo>
                    <a:pt x="99" y="139"/>
                  </a:moveTo>
                  <a:cubicBezTo>
                    <a:pt x="98" y="144"/>
                    <a:pt x="96" y="149"/>
                    <a:pt x="94" y="154"/>
                  </a:cubicBezTo>
                  <a:cubicBezTo>
                    <a:pt x="96" y="149"/>
                    <a:pt x="98" y="144"/>
                    <a:pt x="99" y="139"/>
                  </a:cubicBezTo>
                  <a:moveTo>
                    <a:pt x="99" y="139"/>
                  </a:moveTo>
                  <a:cubicBezTo>
                    <a:pt x="99" y="139"/>
                    <a:pt x="99" y="139"/>
                    <a:pt x="99" y="139"/>
                  </a:cubicBezTo>
                  <a:cubicBezTo>
                    <a:pt x="99" y="139"/>
                    <a:pt x="99" y="139"/>
                    <a:pt x="99" y="139"/>
                  </a:cubicBezTo>
                  <a:moveTo>
                    <a:pt x="66" y="138"/>
                  </a:moveTo>
                  <a:cubicBezTo>
                    <a:pt x="65" y="138"/>
                    <a:pt x="64" y="138"/>
                    <a:pt x="64" y="138"/>
                  </a:cubicBezTo>
                  <a:cubicBezTo>
                    <a:pt x="63" y="138"/>
                    <a:pt x="62" y="138"/>
                    <a:pt x="62" y="139"/>
                  </a:cubicBezTo>
                  <a:cubicBezTo>
                    <a:pt x="62" y="139"/>
                    <a:pt x="62" y="139"/>
                    <a:pt x="62" y="139"/>
                  </a:cubicBezTo>
                  <a:cubicBezTo>
                    <a:pt x="63" y="138"/>
                    <a:pt x="64" y="138"/>
                    <a:pt x="66" y="138"/>
                  </a:cubicBezTo>
                  <a:moveTo>
                    <a:pt x="82" y="126"/>
                  </a:moveTo>
                  <a:cubicBezTo>
                    <a:pt x="82" y="127"/>
                    <a:pt x="81" y="127"/>
                    <a:pt x="81" y="127"/>
                  </a:cubicBezTo>
                  <a:cubicBezTo>
                    <a:pt x="78" y="128"/>
                    <a:pt x="76" y="129"/>
                    <a:pt x="73" y="129"/>
                  </a:cubicBezTo>
                  <a:cubicBezTo>
                    <a:pt x="73" y="129"/>
                    <a:pt x="73" y="129"/>
                    <a:pt x="74" y="129"/>
                  </a:cubicBezTo>
                  <a:cubicBezTo>
                    <a:pt x="77" y="129"/>
                    <a:pt x="79" y="128"/>
                    <a:pt x="82" y="126"/>
                  </a:cubicBezTo>
                  <a:moveTo>
                    <a:pt x="102" y="126"/>
                  </a:moveTo>
                  <a:cubicBezTo>
                    <a:pt x="102" y="126"/>
                    <a:pt x="102" y="126"/>
                    <a:pt x="102" y="126"/>
                  </a:cubicBezTo>
                  <a:cubicBezTo>
                    <a:pt x="102" y="126"/>
                    <a:pt x="102" y="126"/>
                    <a:pt x="102" y="126"/>
                  </a:cubicBezTo>
                  <a:moveTo>
                    <a:pt x="77" y="123"/>
                  </a:moveTo>
                  <a:cubicBezTo>
                    <a:pt x="76" y="123"/>
                    <a:pt x="75" y="124"/>
                    <a:pt x="75" y="124"/>
                  </a:cubicBezTo>
                  <a:cubicBezTo>
                    <a:pt x="75" y="124"/>
                    <a:pt x="76" y="123"/>
                    <a:pt x="77" y="123"/>
                  </a:cubicBezTo>
                  <a:moveTo>
                    <a:pt x="58" y="122"/>
                  </a:moveTo>
                  <a:cubicBezTo>
                    <a:pt x="61" y="127"/>
                    <a:pt x="66" y="129"/>
                    <a:pt x="71" y="129"/>
                  </a:cubicBezTo>
                  <a:cubicBezTo>
                    <a:pt x="66" y="129"/>
                    <a:pt x="61" y="126"/>
                    <a:pt x="58" y="122"/>
                  </a:cubicBezTo>
                  <a:moveTo>
                    <a:pt x="57" y="120"/>
                  </a:moveTo>
                  <a:cubicBezTo>
                    <a:pt x="57" y="120"/>
                    <a:pt x="58" y="121"/>
                    <a:pt x="58" y="121"/>
                  </a:cubicBezTo>
                  <a:cubicBezTo>
                    <a:pt x="58" y="121"/>
                    <a:pt x="58" y="120"/>
                    <a:pt x="57" y="120"/>
                  </a:cubicBezTo>
                  <a:moveTo>
                    <a:pt x="89" y="118"/>
                  </a:moveTo>
                  <a:cubicBezTo>
                    <a:pt x="89" y="118"/>
                    <a:pt x="89" y="118"/>
                    <a:pt x="89" y="118"/>
                  </a:cubicBezTo>
                  <a:cubicBezTo>
                    <a:pt x="88" y="120"/>
                    <a:pt x="87" y="122"/>
                    <a:pt x="86" y="124"/>
                  </a:cubicBezTo>
                  <a:cubicBezTo>
                    <a:pt x="87" y="122"/>
                    <a:pt x="89" y="120"/>
                    <a:pt x="89" y="118"/>
                  </a:cubicBezTo>
                  <a:moveTo>
                    <a:pt x="84" y="114"/>
                  </a:moveTo>
                  <a:cubicBezTo>
                    <a:pt x="84" y="114"/>
                    <a:pt x="84" y="114"/>
                    <a:pt x="84" y="114"/>
                  </a:cubicBezTo>
                  <a:cubicBezTo>
                    <a:pt x="83" y="117"/>
                    <a:pt x="82" y="119"/>
                    <a:pt x="81" y="121"/>
                  </a:cubicBezTo>
                  <a:cubicBezTo>
                    <a:pt x="83" y="119"/>
                    <a:pt x="84" y="116"/>
                    <a:pt x="84" y="114"/>
                  </a:cubicBezTo>
                  <a:moveTo>
                    <a:pt x="103" y="111"/>
                  </a:moveTo>
                  <a:cubicBezTo>
                    <a:pt x="103" y="116"/>
                    <a:pt x="103" y="121"/>
                    <a:pt x="102" y="126"/>
                  </a:cubicBezTo>
                  <a:cubicBezTo>
                    <a:pt x="103" y="121"/>
                    <a:pt x="103" y="116"/>
                    <a:pt x="103" y="111"/>
                  </a:cubicBezTo>
                  <a:moveTo>
                    <a:pt x="103" y="111"/>
                  </a:moveTo>
                  <a:cubicBezTo>
                    <a:pt x="103" y="111"/>
                    <a:pt x="103" y="111"/>
                    <a:pt x="103" y="111"/>
                  </a:cubicBezTo>
                  <a:cubicBezTo>
                    <a:pt x="103" y="111"/>
                    <a:pt x="103" y="111"/>
                    <a:pt x="103" y="111"/>
                  </a:cubicBezTo>
                  <a:moveTo>
                    <a:pt x="71" y="109"/>
                  </a:moveTo>
                  <a:cubicBezTo>
                    <a:pt x="71" y="109"/>
                    <a:pt x="71" y="109"/>
                    <a:pt x="72" y="109"/>
                  </a:cubicBezTo>
                  <a:cubicBezTo>
                    <a:pt x="72" y="110"/>
                    <a:pt x="72" y="110"/>
                    <a:pt x="72" y="110"/>
                  </a:cubicBezTo>
                  <a:cubicBezTo>
                    <a:pt x="72" y="110"/>
                    <a:pt x="73" y="110"/>
                    <a:pt x="73" y="109"/>
                  </a:cubicBezTo>
                  <a:cubicBezTo>
                    <a:pt x="73" y="110"/>
                    <a:pt x="72" y="110"/>
                    <a:pt x="72" y="110"/>
                  </a:cubicBezTo>
                  <a:cubicBezTo>
                    <a:pt x="72" y="110"/>
                    <a:pt x="72" y="110"/>
                    <a:pt x="72" y="110"/>
                  </a:cubicBezTo>
                  <a:cubicBezTo>
                    <a:pt x="72" y="109"/>
                    <a:pt x="72" y="109"/>
                    <a:pt x="71" y="109"/>
                  </a:cubicBezTo>
                  <a:moveTo>
                    <a:pt x="63" y="109"/>
                  </a:moveTo>
                  <a:cubicBezTo>
                    <a:pt x="62" y="110"/>
                    <a:pt x="62" y="111"/>
                    <a:pt x="62" y="112"/>
                  </a:cubicBezTo>
                  <a:cubicBezTo>
                    <a:pt x="61" y="114"/>
                    <a:pt x="62" y="116"/>
                    <a:pt x="62" y="118"/>
                  </a:cubicBezTo>
                  <a:cubicBezTo>
                    <a:pt x="62" y="117"/>
                    <a:pt x="62" y="115"/>
                    <a:pt x="61" y="114"/>
                  </a:cubicBezTo>
                  <a:cubicBezTo>
                    <a:pt x="61" y="113"/>
                    <a:pt x="62" y="111"/>
                    <a:pt x="62" y="110"/>
                  </a:cubicBezTo>
                  <a:cubicBezTo>
                    <a:pt x="63" y="110"/>
                    <a:pt x="63" y="109"/>
                    <a:pt x="63" y="109"/>
                  </a:cubicBezTo>
                  <a:moveTo>
                    <a:pt x="74" y="108"/>
                  </a:moveTo>
                  <a:cubicBezTo>
                    <a:pt x="74" y="108"/>
                    <a:pt x="74" y="108"/>
                    <a:pt x="74" y="108"/>
                  </a:cubicBezTo>
                  <a:cubicBezTo>
                    <a:pt x="74" y="109"/>
                    <a:pt x="74" y="109"/>
                    <a:pt x="74" y="109"/>
                  </a:cubicBezTo>
                  <a:cubicBezTo>
                    <a:pt x="74" y="109"/>
                    <a:pt x="74" y="109"/>
                    <a:pt x="74" y="108"/>
                  </a:cubicBezTo>
                  <a:cubicBezTo>
                    <a:pt x="74" y="108"/>
                    <a:pt x="74" y="108"/>
                    <a:pt x="74" y="108"/>
                  </a:cubicBezTo>
                  <a:moveTo>
                    <a:pt x="67" y="108"/>
                  </a:moveTo>
                  <a:cubicBezTo>
                    <a:pt x="66" y="108"/>
                    <a:pt x="66" y="108"/>
                    <a:pt x="65" y="108"/>
                  </a:cubicBezTo>
                  <a:cubicBezTo>
                    <a:pt x="66" y="108"/>
                    <a:pt x="66" y="108"/>
                    <a:pt x="67" y="108"/>
                  </a:cubicBezTo>
                  <a:cubicBezTo>
                    <a:pt x="67" y="108"/>
                    <a:pt x="68" y="108"/>
                    <a:pt x="69" y="108"/>
                  </a:cubicBezTo>
                  <a:cubicBezTo>
                    <a:pt x="69" y="108"/>
                    <a:pt x="69" y="108"/>
                    <a:pt x="70" y="108"/>
                  </a:cubicBezTo>
                  <a:cubicBezTo>
                    <a:pt x="69" y="108"/>
                    <a:pt x="69" y="108"/>
                    <a:pt x="69" y="108"/>
                  </a:cubicBezTo>
                  <a:cubicBezTo>
                    <a:pt x="68" y="108"/>
                    <a:pt x="67" y="108"/>
                    <a:pt x="67" y="108"/>
                  </a:cubicBezTo>
                  <a:moveTo>
                    <a:pt x="60" y="105"/>
                  </a:moveTo>
                  <a:cubicBezTo>
                    <a:pt x="59" y="106"/>
                    <a:pt x="58" y="107"/>
                    <a:pt x="58" y="108"/>
                  </a:cubicBezTo>
                  <a:cubicBezTo>
                    <a:pt x="58" y="107"/>
                    <a:pt x="59" y="107"/>
                    <a:pt x="59" y="106"/>
                  </a:cubicBezTo>
                  <a:cubicBezTo>
                    <a:pt x="60" y="106"/>
                    <a:pt x="60" y="105"/>
                    <a:pt x="60" y="105"/>
                  </a:cubicBezTo>
                  <a:moveTo>
                    <a:pt x="67" y="103"/>
                  </a:moveTo>
                  <a:cubicBezTo>
                    <a:pt x="66" y="103"/>
                    <a:pt x="66" y="103"/>
                    <a:pt x="65" y="104"/>
                  </a:cubicBezTo>
                  <a:cubicBezTo>
                    <a:pt x="65" y="103"/>
                    <a:pt x="66" y="103"/>
                    <a:pt x="67" y="103"/>
                  </a:cubicBezTo>
                  <a:cubicBezTo>
                    <a:pt x="68" y="103"/>
                    <a:pt x="69" y="104"/>
                    <a:pt x="71" y="104"/>
                  </a:cubicBezTo>
                  <a:cubicBezTo>
                    <a:pt x="69" y="104"/>
                    <a:pt x="68" y="103"/>
                    <a:pt x="67" y="103"/>
                  </a:cubicBezTo>
                  <a:moveTo>
                    <a:pt x="104" y="103"/>
                  </a:moveTo>
                  <a:cubicBezTo>
                    <a:pt x="104" y="104"/>
                    <a:pt x="104" y="106"/>
                    <a:pt x="104" y="107"/>
                  </a:cubicBezTo>
                  <a:cubicBezTo>
                    <a:pt x="104" y="107"/>
                    <a:pt x="104" y="107"/>
                    <a:pt x="104" y="107"/>
                  </a:cubicBezTo>
                  <a:cubicBezTo>
                    <a:pt x="104" y="106"/>
                    <a:pt x="104" y="104"/>
                    <a:pt x="104" y="103"/>
                  </a:cubicBezTo>
                  <a:moveTo>
                    <a:pt x="80" y="103"/>
                  </a:moveTo>
                  <a:cubicBezTo>
                    <a:pt x="82" y="106"/>
                    <a:pt x="83" y="108"/>
                    <a:pt x="84" y="112"/>
                  </a:cubicBezTo>
                  <a:cubicBezTo>
                    <a:pt x="83" y="108"/>
                    <a:pt x="82" y="105"/>
                    <a:pt x="80" y="103"/>
                  </a:cubicBezTo>
                  <a:moveTo>
                    <a:pt x="62" y="89"/>
                  </a:moveTo>
                  <a:cubicBezTo>
                    <a:pt x="64" y="90"/>
                    <a:pt x="65" y="92"/>
                    <a:pt x="67" y="93"/>
                  </a:cubicBezTo>
                  <a:cubicBezTo>
                    <a:pt x="70" y="95"/>
                    <a:pt x="74" y="97"/>
                    <a:pt x="77" y="100"/>
                  </a:cubicBezTo>
                  <a:cubicBezTo>
                    <a:pt x="75" y="98"/>
                    <a:pt x="74" y="97"/>
                    <a:pt x="72" y="96"/>
                  </a:cubicBezTo>
                  <a:cubicBezTo>
                    <a:pt x="69" y="94"/>
                    <a:pt x="66" y="92"/>
                    <a:pt x="63" y="90"/>
                  </a:cubicBezTo>
                  <a:cubicBezTo>
                    <a:pt x="63" y="89"/>
                    <a:pt x="62" y="89"/>
                    <a:pt x="62" y="89"/>
                  </a:cubicBezTo>
                  <a:moveTo>
                    <a:pt x="56" y="78"/>
                  </a:moveTo>
                  <a:cubicBezTo>
                    <a:pt x="56" y="79"/>
                    <a:pt x="56" y="79"/>
                    <a:pt x="56" y="79"/>
                  </a:cubicBezTo>
                  <a:cubicBezTo>
                    <a:pt x="56" y="80"/>
                    <a:pt x="57" y="80"/>
                    <a:pt x="57" y="81"/>
                  </a:cubicBezTo>
                  <a:cubicBezTo>
                    <a:pt x="57" y="80"/>
                    <a:pt x="56" y="80"/>
                    <a:pt x="56" y="79"/>
                  </a:cubicBezTo>
                  <a:cubicBezTo>
                    <a:pt x="56" y="79"/>
                    <a:pt x="56" y="79"/>
                    <a:pt x="56" y="78"/>
                  </a:cubicBezTo>
                  <a:moveTo>
                    <a:pt x="99" y="77"/>
                  </a:moveTo>
                  <a:cubicBezTo>
                    <a:pt x="100" y="80"/>
                    <a:pt x="101" y="83"/>
                    <a:pt x="101" y="85"/>
                  </a:cubicBezTo>
                  <a:cubicBezTo>
                    <a:pt x="101" y="83"/>
                    <a:pt x="100" y="80"/>
                    <a:pt x="99" y="77"/>
                  </a:cubicBezTo>
                  <a:moveTo>
                    <a:pt x="81" y="75"/>
                  </a:moveTo>
                  <a:cubicBezTo>
                    <a:pt x="81" y="75"/>
                    <a:pt x="80" y="75"/>
                    <a:pt x="80" y="75"/>
                  </a:cubicBezTo>
                  <a:cubicBezTo>
                    <a:pt x="80" y="75"/>
                    <a:pt x="80" y="75"/>
                    <a:pt x="80" y="75"/>
                  </a:cubicBezTo>
                  <a:cubicBezTo>
                    <a:pt x="80" y="75"/>
                    <a:pt x="80" y="75"/>
                    <a:pt x="80" y="75"/>
                  </a:cubicBezTo>
                  <a:cubicBezTo>
                    <a:pt x="81" y="75"/>
                    <a:pt x="81" y="75"/>
                    <a:pt x="81" y="75"/>
                  </a:cubicBezTo>
                  <a:moveTo>
                    <a:pt x="78" y="71"/>
                  </a:moveTo>
                  <a:cubicBezTo>
                    <a:pt x="78" y="71"/>
                    <a:pt x="78" y="71"/>
                    <a:pt x="79" y="72"/>
                  </a:cubicBezTo>
                  <a:cubicBezTo>
                    <a:pt x="79" y="73"/>
                    <a:pt x="79" y="74"/>
                    <a:pt x="79" y="75"/>
                  </a:cubicBezTo>
                  <a:cubicBezTo>
                    <a:pt x="79" y="73"/>
                    <a:pt x="79" y="72"/>
                    <a:pt x="78" y="71"/>
                  </a:cubicBezTo>
                  <a:cubicBezTo>
                    <a:pt x="78" y="71"/>
                    <a:pt x="78" y="71"/>
                    <a:pt x="78" y="71"/>
                  </a:cubicBezTo>
                  <a:moveTo>
                    <a:pt x="67" y="67"/>
                  </a:moveTo>
                  <a:cubicBezTo>
                    <a:pt x="65" y="67"/>
                    <a:pt x="64" y="68"/>
                    <a:pt x="63" y="70"/>
                  </a:cubicBezTo>
                  <a:cubicBezTo>
                    <a:pt x="61" y="73"/>
                    <a:pt x="61" y="76"/>
                    <a:pt x="62" y="79"/>
                  </a:cubicBezTo>
                  <a:cubicBezTo>
                    <a:pt x="62" y="79"/>
                    <a:pt x="62" y="79"/>
                    <a:pt x="62" y="79"/>
                  </a:cubicBezTo>
                  <a:cubicBezTo>
                    <a:pt x="62" y="79"/>
                    <a:pt x="62" y="79"/>
                    <a:pt x="62" y="79"/>
                  </a:cubicBezTo>
                  <a:cubicBezTo>
                    <a:pt x="61" y="76"/>
                    <a:pt x="61" y="73"/>
                    <a:pt x="63" y="70"/>
                  </a:cubicBezTo>
                  <a:cubicBezTo>
                    <a:pt x="64" y="69"/>
                    <a:pt x="65" y="67"/>
                    <a:pt x="67" y="67"/>
                  </a:cubicBezTo>
                  <a:moveTo>
                    <a:pt x="71" y="66"/>
                  </a:moveTo>
                  <a:cubicBezTo>
                    <a:pt x="71" y="66"/>
                    <a:pt x="71" y="66"/>
                    <a:pt x="71" y="66"/>
                  </a:cubicBezTo>
                  <a:cubicBezTo>
                    <a:pt x="72" y="66"/>
                    <a:pt x="73" y="66"/>
                    <a:pt x="74" y="67"/>
                  </a:cubicBezTo>
                  <a:cubicBezTo>
                    <a:pt x="73" y="66"/>
                    <a:pt x="72" y="66"/>
                    <a:pt x="71" y="66"/>
                  </a:cubicBezTo>
                  <a:moveTo>
                    <a:pt x="78" y="65"/>
                  </a:moveTo>
                  <a:cubicBezTo>
                    <a:pt x="78" y="65"/>
                    <a:pt x="79" y="65"/>
                    <a:pt x="79" y="66"/>
                  </a:cubicBezTo>
                  <a:cubicBezTo>
                    <a:pt x="79" y="66"/>
                    <a:pt x="80" y="66"/>
                    <a:pt x="80" y="66"/>
                  </a:cubicBezTo>
                  <a:cubicBezTo>
                    <a:pt x="79" y="66"/>
                    <a:pt x="78" y="65"/>
                    <a:pt x="78" y="65"/>
                  </a:cubicBezTo>
                  <a:moveTo>
                    <a:pt x="64" y="63"/>
                  </a:moveTo>
                  <a:cubicBezTo>
                    <a:pt x="64" y="63"/>
                    <a:pt x="64" y="63"/>
                    <a:pt x="63" y="63"/>
                  </a:cubicBezTo>
                  <a:cubicBezTo>
                    <a:pt x="63" y="63"/>
                    <a:pt x="63" y="64"/>
                    <a:pt x="62" y="64"/>
                  </a:cubicBezTo>
                  <a:cubicBezTo>
                    <a:pt x="63" y="64"/>
                    <a:pt x="63" y="63"/>
                    <a:pt x="63" y="63"/>
                  </a:cubicBezTo>
                  <a:cubicBezTo>
                    <a:pt x="64" y="63"/>
                    <a:pt x="64" y="63"/>
                    <a:pt x="64" y="63"/>
                  </a:cubicBezTo>
                  <a:moveTo>
                    <a:pt x="71" y="62"/>
                  </a:moveTo>
                  <a:cubicBezTo>
                    <a:pt x="72" y="62"/>
                    <a:pt x="72" y="62"/>
                    <a:pt x="72" y="62"/>
                  </a:cubicBezTo>
                  <a:cubicBezTo>
                    <a:pt x="72" y="62"/>
                    <a:pt x="72" y="62"/>
                    <a:pt x="71" y="62"/>
                  </a:cubicBezTo>
                  <a:moveTo>
                    <a:pt x="93" y="60"/>
                  </a:moveTo>
                  <a:cubicBezTo>
                    <a:pt x="94" y="62"/>
                    <a:pt x="95" y="65"/>
                    <a:pt x="96" y="68"/>
                  </a:cubicBezTo>
                  <a:cubicBezTo>
                    <a:pt x="95" y="65"/>
                    <a:pt x="94" y="62"/>
                    <a:pt x="93" y="60"/>
                  </a:cubicBezTo>
                  <a:moveTo>
                    <a:pt x="59" y="16"/>
                  </a:moveTo>
                  <a:cubicBezTo>
                    <a:pt x="64" y="20"/>
                    <a:pt x="68" y="23"/>
                    <a:pt x="71" y="28"/>
                  </a:cubicBezTo>
                  <a:cubicBezTo>
                    <a:pt x="78" y="35"/>
                    <a:pt x="84" y="43"/>
                    <a:pt x="89" y="51"/>
                  </a:cubicBezTo>
                  <a:cubicBezTo>
                    <a:pt x="84" y="43"/>
                    <a:pt x="78" y="35"/>
                    <a:pt x="72" y="28"/>
                  </a:cubicBezTo>
                  <a:cubicBezTo>
                    <a:pt x="68" y="23"/>
                    <a:pt x="64" y="20"/>
                    <a:pt x="59" y="16"/>
                  </a:cubicBezTo>
                  <a:moveTo>
                    <a:pt x="44" y="4"/>
                  </a:moveTo>
                  <a:cubicBezTo>
                    <a:pt x="47" y="6"/>
                    <a:pt x="50" y="8"/>
                    <a:pt x="53" y="10"/>
                  </a:cubicBezTo>
                  <a:cubicBezTo>
                    <a:pt x="52" y="10"/>
                    <a:pt x="52" y="10"/>
                    <a:pt x="51" y="9"/>
                  </a:cubicBezTo>
                  <a:cubicBezTo>
                    <a:pt x="49" y="7"/>
                    <a:pt x="47" y="6"/>
                    <a:pt x="44" y="4"/>
                  </a:cubicBezTo>
                  <a:moveTo>
                    <a:pt x="35" y="2"/>
                  </a:moveTo>
                  <a:cubicBezTo>
                    <a:pt x="33" y="4"/>
                    <a:pt x="31" y="5"/>
                    <a:pt x="29" y="7"/>
                  </a:cubicBezTo>
                  <a:cubicBezTo>
                    <a:pt x="28" y="8"/>
                    <a:pt x="26" y="10"/>
                    <a:pt x="24" y="11"/>
                  </a:cubicBezTo>
                  <a:cubicBezTo>
                    <a:pt x="26" y="9"/>
                    <a:pt x="29" y="8"/>
                    <a:pt x="31" y="6"/>
                  </a:cubicBezTo>
                  <a:cubicBezTo>
                    <a:pt x="32" y="5"/>
                    <a:pt x="34" y="3"/>
                    <a:pt x="35" y="2"/>
                  </a:cubicBezTo>
                  <a:moveTo>
                    <a:pt x="37" y="0"/>
                  </a:moveTo>
                  <a:cubicBezTo>
                    <a:pt x="37" y="0"/>
                    <a:pt x="37" y="0"/>
                    <a:pt x="37" y="0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37" y="0"/>
                    <a:pt x="38" y="0"/>
                    <a:pt x="38" y="0"/>
                  </a:cubicBezTo>
                  <a:cubicBezTo>
                    <a:pt x="38" y="0"/>
                    <a:pt x="37" y="0"/>
                    <a:pt x="37" y="0"/>
                  </a:cubicBezTo>
                </a:path>
              </a:pathLst>
            </a:custGeom>
            <a:solidFill>
              <a:srgbClr val="C297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93" name="Freeform 406"/>
            <p:cNvSpPr>
              <a:spLocks noEditPoints="1"/>
            </p:cNvSpPr>
            <p:nvPr/>
          </p:nvSpPr>
          <p:spPr bwMode="auto">
            <a:xfrm>
              <a:off x="1404938" y="2293938"/>
              <a:ext cx="398462" cy="889000"/>
            </a:xfrm>
            <a:custGeom>
              <a:avLst/>
              <a:gdLst>
                <a:gd name="T0" fmla="*/ 2 w 106"/>
                <a:gd name="T1" fmla="*/ 219 h 236"/>
                <a:gd name="T2" fmla="*/ 37 w 106"/>
                <a:gd name="T3" fmla="*/ 1 h 236"/>
                <a:gd name="T4" fmla="*/ 26 w 106"/>
                <a:gd name="T5" fmla="*/ 11 h 236"/>
                <a:gd name="T6" fmla="*/ 53 w 106"/>
                <a:gd name="T7" fmla="*/ 66 h 236"/>
                <a:gd name="T8" fmla="*/ 60 w 106"/>
                <a:gd name="T9" fmla="*/ 108 h 236"/>
                <a:gd name="T10" fmla="*/ 69 w 106"/>
                <a:gd name="T11" fmla="*/ 103 h 236"/>
                <a:gd name="T12" fmla="*/ 76 w 106"/>
                <a:gd name="T13" fmla="*/ 108 h 236"/>
                <a:gd name="T14" fmla="*/ 74 w 106"/>
                <a:gd name="T15" fmla="*/ 109 h 236"/>
                <a:gd name="T16" fmla="*/ 71 w 106"/>
                <a:gd name="T17" fmla="*/ 108 h 236"/>
                <a:gd name="T18" fmla="*/ 65 w 106"/>
                <a:gd name="T19" fmla="*/ 109 h 236"/>
                <a:gd name="T20" fmla="*/ 73 w 106"/>
                <a:gd name="T21" fmla="*/ 124 h 236"/>
                <a:gd name="T22" fmla="*/ 82 w 106"/>
                <a:gd name="T23" fmla="*/ 121 h 236"/>
                <a:gd name="T24" fmla="*/ 86 w 106"/>
                <a:gd name="T25" fmla="*/ 112 h 236"/>
                <a:gd name="T26" fmla="*/ 79 w 106"/>
                <a:gd name="T27" fmla="*/ 100 h 236"/>
                <a:gd name="T28" fmla="*/ 58 w 106"/>
                <a:gd name="T29" fmla="*/ 79 h 236"/>
                <a:gd name="T30" fmla="*/ 66 w 106"/>
                <a:gd name="T31" fmla="*/ 63 h 236"/>
                <a:gd name="T32" fmla="*/ 75 w 106"/>
                <a:gd name="T33" fmla="*/ 63 h 236"/>
                <a:gd name="T34" fmla="*/ 83 w 106"/>
                <a:gd name="T35" fmla="*/ 75 h 236"/>
                <a:gd name="T36" fmla="*/ 82 w 106"/>
                <a:gd name="T37" fmla="*/ 75 h 236"/>
                <a:gd name="T38" fmla="*/ 80 w 106"/>
                <a:gd name="T39" fmla="*/ 71 h 236"/>
                <a:gd name="T40" fmla="*/ 72 w 106"/>
                <a:gd name="T41" fmla="*/ 66 h 236"/>
                <a:gd name="T42" fmla="*/ 64 w 106"/>
                <a:gd name="T43" fmla="*/ 79 h 236"/>
                <a:gd name="T44" fmla="*/ 91 w 106"/>
                <a:gd name="T45" fmla="*/ 109 h 236"/>
                <a:gd name="T46" fmla="*/ 76 w 106"/>
                <a:gd name="T47" fmla="*/ 129 h 236"/>
                <a:gd name="T48" fmla="*/ 73 w 106"/>
                <a:gd name="T49" fmla="*/ 129 h 236"/>
                <a:gd name="T50" fmla="*/ 59 w 106"/>
                <a:gd name="T51" fmla="*/ 120 h 236"/>
                <a:gd name="T52" fmla="*/ 50 w 106"/>
                <a:gd name="T53" fmla="*/ 152 h 236"/>
                <a:gd name="T54" fmla="*/ 4 w 106"/>
                <a:gd name="T55" fmla="*/ 216 h 236"/>
                <a:gd name="T56" fmla="*/ 26 w 106"/>
                <a:gd name="T57" fmla="*/ 236 h 236"/>
                <a:gd name="T58" fmla="*/ 29 w 106"/>
                <a:gd name="T59" fmla="*/ 235 h 236"/>
                <a:gd name="T60" fmla="*/ 68 w 106"/>
                <a:gd name="T61" fmla="*/ 199 h 236"/>
                <a:gd name="T62" fmla="*/ 88 w 106"/>
                <a:gd name="T63" fmla="*/ 170 h 236"/>
                <a:gd name="T64" fmla="*/ 81 w 106"/>
                <a:gd name="T65" fmla="*/ 149 h 236"/>
                <a:gd name="T66" fmla="*/ 68 w 106"/>
                <a:gd name="T67" fmla="*/ 143 h 236"/>
                <a:gd name="T68" fmla="*/ 63 w 106"/>
                <a:gd name="T69" fmla="*/ 159 h 236"/>
                <a:gd name="T70" fmla="*/ 69 w 106"/>
                <a:gd name="T71" fmla="*/ 158 h 236"/>
                <a:gd name="T72" fmla="*/ 71 w 106"/>
                <a:gd name="T73" fmla="*/ 156 h 236"/>
                <a:gd name="T74" fmla="*/ 74 w 106"/>
                <a:gd name="T75" fmla="*/ 157 h 236"/>
                <a:gd name="T76" fmla="*/ 68 w 106"/>
                <a:gd name="T77" fmla="*/ 165 h 236"/>
                <a:gd name="T78" fmla="*/ 56 w 106"/>
                <a:gd name="T79" fmla="*/ 161 h 236"/>
                <a:gd name="T80" fmla="*/ 64 w 106"/>
                <a:gd name="T81" fmla="*/ 139 h 236"/>
                <a:gd name="T82" fmla="*/ 75 w 106"/>
                <a:gd name="T83" fmla="*/ 139 h 236"/>
                <a:gd name="T84" fmla="*/ 91 w 106"/>
                <a:gd name="T85" fmla="*/ 155 h 236"/>
                <a:gd name="T86" fmla="*/ 93 w 106"/>
                <a:gd name="T87" fmla="*/ 159 h 236"/>
                <a:gd name="T88" fmla="*/ 101 w 106"/>
                <a:gd name="T89" fmla="*/ 139 h 236"/>
                <a:gd name="T90" fmla="*/ 104 w 106"/>
                <a:gd name="T91" fmla="*/ 126 h 236"/>
                <a:gd name="T92" fmla="*/ 105 w 106"/>
                <a:gd name="T93" fmla="*/ 111 h 236"/>
                <a:gd name="T94" fmla="*/ 106 w 106"/>
                <a:gd name="T95" fmla="*/ 107 h 236"/>
                <a:gd name="T96" fmla="*/ 101 w 106"/>
                <a:gd name="T97" fmla="*/ 77 h 236"/>
                <a:gd name="T98" fmla="*/ 92 w 106"/>
                <a:gd name="T99" fmla="*/ 53 h 236"/>
                <a:gd name="T100" fmla="*/ 55 w 106"/>
                <a:gd name="T101" fmla="*/ 10 h 236"/>
                <a:gd name="T102" fmla="*/ 39 w 106"/>
                <a:gd name="T103" fmla="*/ 0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6" h="236">
                  <a:moveTo>
                    <a:pt x="2" y="220"/>
                  </a:moveTo>
                  <a:cubicBezTo>
                    <a:pt x="1" y="219"/>
                    <a:pt x="1" y="219"/>
                    <a:pt x="1" y="219"/>
                  </a:cubicBezTo>
                  <a:cubicBezTo>
                    <a:pt x="1" y="218"/>
                    <a:pt x="1" y="218"/>
                    <a:pt x="1" y="218"/>
                  </a:cubicBezTo>
                  <a:cubicBezTo>
                    <a:pt x="2" y="219"/>
                    <a:pt x="2" y="219"/>
                    <a:pt x="2" y="219"/>
                  </a:cubicBezTo>
                  <a:cubicBezTo>
                    <a:pt x="2" y="220"/>
                    <a:pt x="2" y="220"/>
                    <a:pt x="2" y="220"/>
                  </a:cubicBezTo>
                  <a:moveTo>
                    <a:pt x="39" y="0"/>
                  </a:moveTo>
                  <a:cubicBezTo>
                    <a:pt x="39" y="0"/>
                    <a:pt x="39" y="0"/>
                    <a:pt x="39" y="0"/>
                  </a:cubicBezTo>
                  <a:cubicBezTo>
                    <a:pt x="38" y="0"/>
                    <a:pt x="38" y="0"/>
                    <a:pt x="37" y="1"/>
                  </a:cubicBezTo>
                  <a:cubicBezTo>
                    <a:pt x="37" y="1"/>
                    <a:pt x="37" y="2"/>
                    <a:pt x="37" y="2"/>
                  </a:cubicBezTo>
                  <a:cubicBezTo>
                    <a:pt x="36" y="3"/>
                    <a:pt x="34" y="5"/>
                    <a:pt x="33" y="6"/>
                  </a:cubicBezTo>
                  <a:cubicBezTo>
                    <a:pt x="31" y="8"/>
                    <a:pt x="28" y="9"/>
                    <a:pt x="26" y="11"/>
                  </a:cubicBezTo>
                  <a:cubicBezTo>
                    <a:pt x="26" y="11"/>
                    <a:pt x="26" y="11"/>
                    <a:pt x="26" y="11"/>
                  </a:cubicBezTo>
                  <a:cubicBezTo>
                    <a:pt x="24" y="12"/>
                    <a:pt x="24" y="13"/>
                    <a:pt x="25" y="14"/>
                  </a:cubicBezTo>
                  <a:cubicBezTo>
                    <a:pt x="26" y="16"/>
                    <a:pt x="27" y="17"/>
                    <a:pt x="28" y="18"/>
                  </a:cubicBezTo>
                  <a:cubicBezTo>
                    <a:pt x="34" y="26"/>
                    <a:pt x="39" y="33"/>
                    <a:pt x="44" y="42"/>
                  </a:cubicBezTo>
                  <a:cubicBezTo>
                    <a:pt x="47" y="49"/>
                    <a:pt x="51" y="58"/>
                    <a:pt x="53" y="66"/>
                  </a:cubicBezTo>
                  <a:cubicBezTo>
                    <a:pt x="57" y="78"/>
                    <a:pt x="58" y="91"/>
                    <a:pt x="58" y="104"/>
                  </a:cubicBezTo>
                  <a:cubicBezTo>
                    <a:pt x="58" y="105"/>
                    <a:pt x="58" y="106"/>
                    <a:pt x="58" y="108"/>
                  </a:cubicBezTo>
                  <a:cubicBezTo>
                    <a:pt x="59" y="108"/>
                    <a:pt x="59" y="108"/>
                    <a:pt x="59" y="108"/>
                  </a:cubicBezTo>
                  <a:cubicBezTo>
                    <a:pt x="60" y="108"/>
                    <a:pt x="60" y="108"/>
                    <a:pt x="60" y="108"/>
                  </a:cubicBezTo>
                  <a:cubicBezTo>
                    <a:pt x="60" y="108"/>
                    <a:pt x="60" y="108"/>
                    <a:pt x="60" y="108"/>
                  </a:cubicBezTo>
                  <a:cubicBezTo>
                    <a:pt x="60" y="107"/>
                    <a:pt x="61" y="106"/>
                    <a:pt x="62" y="105"/>
                  </a:cubicBezTo>
                  <a:cubicBezTo>
                    <a:pt x="64" y="104"/>
                    <a:pt x="65" y="104"/>
                    <a:pt x="67" y="104"/>
                  </a:cubicBezTo>
                  <a:cubicBezTo>
                    <a:pt x="68" y="103"/>
                    <a:pt x="68" y="103"/>
                    <a:pt x="69" y="103"/>
                  </a:cubicBezTo>
                  <a:cubicBezTo>
                    <a:pt x="70" y="103"/>
                    <a:pt x="71" y="104"/>
                    <a:pt x="73" y="104"/>
                  </a:cubicBezTo>
                  <a:cubicBezTo>
                    <a:pt x="74" y="105"/>
                    <a:pt x="75" y="105"/>
                    <a:pt x="76" y="106"/>
                  </a:cubicBezTo>
                  <a:cubicBezTo>
                    <a:pt x="76" y="107"/>
                    <a:pt x="76" y="107"/>
                    <a:pt x="76" y="108"/>
                  </a:cubicBezTo>
                  <a:cubicBezTo>
                    <a:pt x="76" y="108"/>
                    <a:pt x="76" y="108"/>
                    <a:pt x="76" y="108"/>
                  </a:cubicBezTo>
                  <a:cubicBezTo>
                    <a:pt x="76" y="109"/>
                    <a:pt x="76" y="109"/>
                    <a:pt x="76" y="109"/>
                  </a:cubicBezTo>
                  <a:cubicBezTo>
                    <a:pt x="76" y="109"/>
                    <a:pt x="75" y="109"/>
                    <a:pt x="75" y="109"/>
                  </a:cubicBezTo>
                  <a:cubicBezTo>
                    <a:pt x="75" y="110"/>
                    <a:pt x="74" y="110"/>
                    <a:pt x="74" y="110"/>
                  </a:cubicBezTo>
                  <a:cubicBezTo>
                    <a:pt x="74" y="110"/>
                    <a:pt x="74" y="110"/>
                    <a:pt x="74" y="109"/>
                  </a:cubicBezTo>
                  <a:cubicBezTo>
                    <a:pt x="73" y="109"/>
                    <a:pt x="73" y="109"/>
                    <a:pt x="73" y="109"/>
                  </a:cubicBezTo>
                  <a:cubicBezTo>
                    <a:pt x="73" y="109"/>
                    <a:pt x="73" y="109"/>
                    <a:pt x="73" y="109"/>
                  </a:cubicBezTo>
                  <a:cubicBezTo>
                    <a:pt x="72" y="109"/>
                    <a:pt x="72" y="109"/>
                    <a:pt x="72" y="108"/>
                  </a:cubicBezTo>
                  <a:cubicBezTo>
                    <a:pt x="71" y="108"/>
                    <a:pt x="71" y="108"/>
                    <a:pt x="71" y="108"/>
                  </a:cubicBezTo>
                  <a:cubicBezTo>
                    <a:pt x="70" y="108"/>
                    <a:pt x="69" y="108"/>
                    <a:pt x="69" y="108"/>
                  </a:cubicBezTo>
                  <a:cubicBezTo>
                    <a:pt x="68" y="108"/>
                    <a:pt x="68" y="108"/>
                    <a:pt x="67" y="108"/>
                  </a:cubicBezTo>
                  <a:cubicBezTo>
                    <a:pt x="67" y="108"/>
                    <a:pt x="66" y="108"/>
                    <a:pt x="66" y="109"/>
                  </a:cubicBezTo>
                  <a:cubicBezTo>
                    <a:pt x="65" y="109"/>
                    <a:pt x="65" y="109"/>
                    <a:pt x="65" y="109"/>
                  </a:cubicBezTo>
                  <a:cubicBezTo>
                    <a:pt x="65" y="109"/>
                    <a:pt x="65" y="110"/>
                    <a:pt x="64" y="110"/>
                  </a:cubicBezTo>
                  <a:cubicBezTo>
                    <a:pt x="64" y="111"/>
                    <a:pt x="63" y="113"/>
                    <a:pt x="63" y="114"/>
                  </a:cubicBezTo>
                  <a:cubicBezTo>
                    <a:pt x="64" y="115"/>
                    <a:pt x="64" y="117"/>
                    <a:pt x="64" y="118"/>
                  </a:cubicBezTo>
                  <a:cubicBezTo>
                    <a:pt x="66" y="121"/>
                    <a:pt x="69" y="124"/>
                    <a:pt x="73" y="124"/>
                  </a:cubicBezTo>
                  <a:cubicBezTo>
                    <a:pt x="73" y="124"/>
                    <a:pt x="74" y="124"/>
                    <a:pt x="74" y="124"/>
                  </a:cubicBezTo>
                  <a:cubicBezTo>
                    <a:pt x="75" y="124"/>
                    <a:pt x="76" y="124"/>
                    <a:pt x="77" y="124"/>
                  </a:cubicBezTo>
                  <a:cubicBezTo>
                    <a:pt x="77" y="124"/>
                    <a:pt x="78" y="123"/>
                    <a:pt x="79" y="123"/>
                  </a:cubicBezTo>
                  <a:cubicBezTo>
                    <a:pt x="80" y="123"/>
                    <a:pt x="81" y="122"/>
                    <a:pt x="82" y="121"/>
                  </a:cubicBezTo>
                  <a:cubicBezTo>
                    <a:pt x="82" y="121"/>
                    <a:pt x="82" y="121"/>
                    <a:pt x="83" y="121"/>
                  </a:cubicBezTo>
                  <a:cubicBezTo>
                    <a:pt x="84" y="119"/>
                    <a:pt x="85" y="117"/>
                    <a:pt x="86" y="114"/>
                  </a:cubicBezTo>
                  <a:cubicBezTo>
                    <a:pt x="86" y="114"/>
                    <a:pt x="86" y="114"/>
                    <a:pt x="86" y="114"/>
                  </a:cubicBezTo>
                  <a:cubicBezTo>
                    <a:pt x="86" y="113"/>
                    <a:pt x="86" y="113"/>
                    <a:pt x="86" y="112"/>
                  </a:cubicBezTo>
                  <a:cubicBezTo>
                    <a:pt x="86" y="112"/>
                    <a:pt x="86" y="112"/>
                    <a:pt x="86" y="112"/>
                  </a:cubicBezTo>
                  <a:cubicBezTo>
                    <a:pt x="85" y="108"/>
                    <a:pt x="84" y="106"/>
                    <a:pt x="82" y="103"/>
                  </a:cubicBezTo>
                  <a:cubicBezTo>
                    <a:pt x="82" y="103"/>
                    <a:pt x="82" y="103"/>
                    <a:pt x="82" y="103"/>
                  </a:cubicBezTo>
                  <a:cubicBezTo>
                    <a:pt x="81" y="102"/>
                    <a:pt x="80" y="101"/>
                    <a:pt x="79" y="100"/>
                  </a:cubicBezTo>
                  <a:cubicBezTo>
                    <a:pt x="76" y="97"/>
                    <a:pt x="72" y="95"/>
                    <a:pt x="69" y="93"/>
                  </a:cubicBezTo>
                  <a:cubicBezTo>
                    <a:pt x="67" y="92"/>
                    <a:pt x="66" y="90"/>
                    <a:pt x="64" y="89"/>
                  </a:cubicBezTo>
                  <a:cubicBezTo>
                    <a:pt x="62" y="87"/>
                    <a:pt x="60" y="84"/>
                    <a:pt x="59" y="81"/>
                  </a:cubicBezTo>
                  <a:cubicBezTo>
                    <a:pt x="59" y="80"/>
                    <a:pt x="58" y="80"/>
                    <a:pt x="58" y="79"/>
                  </a:cubicBezTo>
                  <a:cubicBezTo>
                    <a:pt x="58" y="79"/>
                    <a:pt x="58" y="79"/>
                    <a:pt x="58" y="78"/>
                  </a:cubicBezTo>
                  <a:cubicBezTo>
                    <a:pt x="57" y="72"/>
                    <a:pt x="60" y="66"/>
                    <a:pt x="64" y="64"/>
                  </a:cubicBezTo>
                  <a:cubicBezTo>
                    <a:pt x="65" y="64"/>
                    <a:pt x="65" y="63"/>
                    <a:pt x="65" y="63"/>
                  </a:cubicBezTo>
                  <a:cubicBezTo>
                    <a:pt x="66" y="63"/>
                    <a:pt x="66" y="63"/>
                    <a:pt x="66" y="63"/>
                  </a:cubicBezTo>
                  <a:cubicBezTo>
                    <a:pt x="68" y="62"/>
                    <a:pt x="69" y="62"/>
                    <a:pt x="71" y="62"/>
                  </a:cubicBezTo>
                  <a:cubicBezTo>
                    <a:pt x="72" y="62"/>
                    <a:pt x="72" y="62"/>
                    <a:pt x="73" y="62"/>
                  </a:cubicBezTo>
                  <a:cubicBezTo>
                    <a:pt x="74" y="62"/>
                    <a:pt x="74" y="62"/>
                    <a:pt x="74" y="62"/>
                  </a:cubicBezTo>
                  <a:cubicBezTo>
                    <a:pt x="74" y="63"/>
                    <a:pt x="75" y="63"/>
                    <a:pt x="75" y="63"/>
                  </a:cubicBezTo>
                  <a:cubicBezTo>
                    <a:pt x="77" y="63"/>
                    <a:pt x="78" y="64"/>
                    <a:pt x="80" y="65"/>
                  </a:cubicBezTo>
                  <a:cubicBezTo>
                    <a:pt x="80" y="65"/>
                    <a:pt x="81" y="66"/>
                    <a:pt x="82" y="66"/>
                  </a:cubicBezTo>
                  <a:cubicBezTo>
                    <a:pt x="84" y="68"/>
                    <a:pt x="84" y="71"/>
                    <a:pt x="84" y="74"/>
                  </a:cubicBezTo>
                  <a:cubicBezTo>
                    <a:pt x="83" y="75"/>
                    <a:pt x="83" y="75"/>
                    <a:pt x="83" y="75"/>
                  </a:cubicBezTo>
                  <a:cubicBezTo>
                    <a:pt x="83" y="75"/>
                    <a:pt x="83" y="75"/>
                    <a:pt x="83" y="75"/>
                  </a:cubicBezTo>
                  <a:cubicBezTo>
                    <a:pt x="83" y="75"/>
                    <a:pt x="83" y="75"/>
                    <a:pt x="82" y="75"/>
                  </a:cubicBezTo>
                  <a:cubicBezTo>
                    <a:pt x="82" y="75"/>
                    <a:pt x="82" y="75"/>
                    <a:pt x="82" y="75"/>
                  </a:cubicBezTo>
                  <a:cubicBezTo>
                    <a:pt x="82" y="75"/>
                    <a:pt x="82" y="75"/>
                    <a:pt x="82" y="75"/>
                  </a:cubicBezTo>
                  <a:cubicBezTo>
                    <a:pt x="82" y="75"/>
                    <a:pt x="81" y="75"/>
                    <a:pt x="81" y="75"/>
                  </a:cubicBezTo>
                  <a:cubicBezTo>
                    <a:pt x="81" y="75"/>
                    <a:pt x="81" y="75"/>
                    <a:pt x="81" y="75"/>
                  </a:cubicBezTo>
                  <a:cubicBezTo>
                    <a:pt x="81" y="74"/>
                    <a:pt x="81" y="73"/>
                    <a:pt x="81" y="72"/>
                  </a:cubicBezTo>
                  <a:cubicBezTo>
                    <a:pt x="80" y="71"/>
                    <a:pt x="80" y="71"/>
                    <a:pt x="80" y="71"/>
                  </a:cubicBezTo>
                  <a:cubicBezTo>
                    <a:pt x="79" y="69"/>
                    <a:pt x="78" y="68"/>
                    <a:pt x="76" y="67"/>
                  </a:cubicBezTo>
                  <a:cubicBezTo>
                    <a:pt x="75" y="66"/>
                    <a:pt x="74" y="66"/>
                    <a:pt x="73" y="66"/>
                  </a:cubicBezTo>
                  <a:cubicBezTo>
                    <a:pt x="73" y="66"/>
                    <a:pt x="73" y="66"/>
                    <a:pt x="73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0" y="66"/>
                    <a:pt x="69" y="66"/>
                    <a:pt x="69" y="67"/>
                  </a:cubicBezTo>
                  <a:cubicBezTo>
                    <a:pt x="67" y="67"/>
                    <a:pt x="66" y="69"/>
                    <a:pt x="65" y="70"/>
                  </a:cubicBezTo>
                  <a:cubicBezTo>
                    <a:pt x="63" y="73"/>
                    <a:pt x="63" y="76"/>
                    <a:pt x="64" y="79"/>
                  </a:cubicBezTo>
                  <a:cubicBezTo>
                    <a:pt x="64" y="79"/>
                    <a:pt x="64" y="79"/>
                    <a:pt x="64" y="79"/>
                  </a:cubicBezTo>
                  <a:cubicBezTo>
                    <a:pt x="65" y="83"/>
                    <a:pt x="67" y="85"/>
                    <a:pt x="70" y="87"/>
                  </a:cubicBezTo>
                  <a:cubicBezTo>
                    <a:pt x="74" y="90"/>
                    <a:pt x="78" y="93"/>
                    <a:pt x="82" y="95"/>
                  </a:cubicBezTo>
                  <a:cubicBezTo>
                    <a:pt x="86" y="99"/>
                    <a:pt x="90" y="104"/>
                    <a:pt x="91" y="109"/>
                  </a:cubicBezTo>
                  <a:cubicBezTo>
                    <a:pt x="92" y="112"/>
                    <a:pt x="92" y="115"/>
                    <a:pt x="91" y="118"/>
                  </a:cubicBezTo>
                  <a:cubicBezTo>
                    <a:pt x="91" y="120"/>
                    <a:pt x="89" y="122"/>
                    <a:pt x="88" y="124"/>
                  </a:cubicBezTo>
                  <a:cubicBezTo>
                    <a:pt x="87" y="125"/>
                    <a:pt x="85" y="126"/>
                    <a:pt x="84" y="126"/>
                  </a:cubicBezTo>
                  <a:cubicBezTo>
                    <a:pt x="81" y="128"/>
                    <a:pt x="79" y="129"/>
                    <a:pt x="76" y="129"/>
                  </a:cubicBezTo>
                  <a:cubicBezTo>
                    <a:pt x="75" y="129"/>
                    <a:pt x="75" y="129"/>
                    <a:pt x="75" y="129"/>
                  </a:cubicBezTo>
                  <a:cubicBezTo>
                    <a:pt x="74" y="129"/>
                    <a:pt x="74" y="129"/>
                    <a:pt x="74" y="129"/>
                  </a:cubicBezTo>
                  <a:cubicBezTo>
                    <a:pt x="74" y="129"/>
                    <a:pt x="73" y="129"/>
                    <a:pt x="73" y="129"/>
                  </a:cubicBezTo>
                  <a:cubicBezTo>
                    <a:pt x="73" y="129"/>
                    <a:pt x="73" y="129"/>
                    <a:pt x="73" y="129"/>
                  </a:cubicBezTo>
                  <a:cubicBezTo>
                    <a:pt x="68" y="129"/>
                    <a:pt x="63" y="127"/>
                    <a:pt x="60" y="122"/>
                  </a:cubicBezTo>
                  <a:cubicBezTo>
                    <a:pt x="60" y="122"/>
                    <a:pt x="60" y="122"/>
                    <a:pt x="60" y="122"/>
                  </a:cubicBezTo>
                  <a:cubicBezTo>
                    <a:pt x="60" y="122"/>
                    <a:pt x="60" y="122"/>
                    <a:pt x="60" y="121"/>
                  </a:cubicBezTo>
                  <a:cubicBezTo>
                    <a:pt x="60" y="121"/>
                    <a:pt x="59" y="120"/>
                    <a:pt x="59" y="120"/>
                  </a:cubicBezTo>
                  <a:cubicBezTo>
                    <a:pt x="59" y="119"/>
                    <a:pt x="59" y="119"/>
                    <a:pt x="58" y="119"/>
                  </a:cubicBezTo>
                  <a:cubicBezTo>
                    <a:pt x="57" y="120"/>
                    <a:pt x="58" y="121"/>
                    <a:pt x="57" y="122"/>
                  </a:cubicBezTo>
                  <a:cubicBezTo>
                    <a:pt x="57" y="123"/>
                    <a:pt x="57" y="124"/>
                    <a:pt x="57" y="124"/>
                  </a:cubicBezTo>
                  <a:cubicBezTo>
                    <a:pt x="56" y="134"/>
                    <a:pt x="53" y="143"/>
                    <a:pt x="50" y="152"/>
                  </a:cubicBezTo>
                  <a:cubicBezTo>
                    <a:pt x="48" y="158"/>
                    <a:pt x="45" y="165"/>
                    <a:pt x="42" y="171"/>
                  </a:cubicBezTo>
                  <a:cubicBezTo>
                    <a:pt x="35" y="183"/>
                    <a:pt x="27" y="194"/>
                    <a:pt x="17" y="205"/>
                  </a:cubicBezTo>
                  <a:cubicBezTo>
                    <a:pt x="15" y="206"/>
                    <a:pt x="13" y="208"/>
                    <a:pt x="11" y="209"/>
                  </a:cubicBezTo>
                  <a:cubicBezTo>
                    <a:pt x="9" y="212"/>
                    <a:pt x="6" y="214"/>
                    <a:pt x="4" y="216"/>
                  </a:cubicBezTo>
                  <a:cubicBezTo>
                    <a:pt x="0" y="218"/>
                    <a:pt x="0" y="219"/>
                    <a:pt x="2" y="220"/>
                  </a:cubicBezTo>
                  <a:cubicBezTo>
                    <a:pt x="4" y="221"/>
                    <a:pt x="7" y="223"/>
                    <a:pt x="9" y="224"/>
                  </a:cubicBezTo>
                  <a:cubicBezTo>
                    <a:pt x="14" y="227"/>
                    <a:pt x="19" y="231"/>
                    <a:pt x="24" y="235"/>
                  </a:cubicBezTo>
                  <a:cubicBezTo>
                    <a:pt x="25" y="236"/>
                    <a:pt x="25" y="236"/>
                    <a:pt x="26" y="236"/>
                  </a:cubicBezTo>
                  <a:cubicBezTo>
                    <a:pt x="26" y="236"/>
                    <a:pt x="26" y="236"/>
                    <a:pt x="26" y="236"/>
                  </a:cubicBezTo>
                  <a:cubicBezTo>
                    <a:pt x="27" y="236"/>
                    <a:pt x="27" y="236"/>
                    <a:pt x="27" y="236"/>
                  </a:cubicBezTo>
                  <a:cubicBezTo>
                    <a:pt x="28" y="235"/>
                    <a:pt x="28" y="235"/>
                    <a:pt x="28" y="235"/>
                  </a:cubicBezTo>
                  <a:cubicBezTo>
                    <a:pt x="29" y="235"/>
                    <a:pt x="29" y="235"/>
                    <a:pt x="29" y="235"/>
                  </a:cubicBezTo>
                  <a:cubicBezTo>
                    <a:pt x="35" y="230"/>
                    <a:pt x="41" y="225"/>
                    <a:pt x="47" y="220"/>
                  </a:cubicBezTo>
                  <a:cubicBezTo>
                    <a:pt x="47" y="220"/>
                    <a:pt x="47" y="220"/>
                    <a:pt x="47" y="220"/>
                  </a:cubicBezTo>
                  <a:cubicBezTo>
                    <a:pt x="48" y="219"/>
                    <a:pt x="49" y="218"/>
                    <a:pt x="50" y="218"/>
                  </a:cubicBezTo>
                  <a:cubicBezTo>
                    <a:pt x="56" y="212"/>
                    <a:pt x="62" y="205"/>
                    <a:pt x="68" y="199"/>
                  </a:cubicBezTo>
                  <a:cubicBezTo>
                    <a:pt x="69" y="198"/>
                    <a:pt x="70" y="197"/>
                    <a:pt x="71" y="196"/>
                  </a:cubicBezTo>
                  <a:cubicBezTo>
                    <a:pt x="72" y="194"/>
                    <a:pt x="73" y="193"/>
                    <a:pt x="74" y="192"/>
                  </a:cubicBezTo>
                  <a:cubicBezTo>
                    <a:pt x="76" y="188"/>
                    <a:pt x="79" y="185"/>
                    <a:pt x="81" y="181"/>
                  </a:cubicBezTo>
                  <a:cubicBezTo>
                    <a:pt x="84" y="177"/>
                    <a:pt x="86" y="174"/>
                    <a:pt x="88" y="170"/>
                  </a:cubicBezTo>
                  <a:cubicBezTo>
                    <a:pt x="88" y="170"/>
                    <a:pt x="89" y="170"/>
                    <a:pt x="89" y="169"/>
                  </a:cubicBezTo>
                  <a:cubicBezTo>
                    <a:pt x="89" y="168"/>
                    <a:pt x="89" y="167"/>
                    <a:pt x="89" y="166"/>
                  </a:cubicBezTo>
                  <a:cubicBezTo>
                    <a:pt x="89" y="162"/>
                    <a:pt x="88" y="159"/>
                    <a:pt x="86" y="157"/>
                  </a:cubicBezTo>
                  <a:cubicBezTo>
                    <a:pt x="85" y="154"/>
                    <a:pt x="83" y="152"/>
                    <a:pt x="81" y="149"/>
                  </a:cubicBezTo>
                  <a:cubicBezTo>
                    <a:pt x="79" y="148"/>
                    <a:pt x="77" y="146"/>
                    <a:pt x="75" y="145"/>
                  </a:cubicBezTo>
                  <a:cubicBezTo>
                    <a:pt x="75" y="144"/>
                    <a:pt x="75" y="144"/>
                    <a:pt x="74" y="144"/>
                  </a:cubicBezTo>
                  <a:cubicBezTo>
                    <a:pt x="73" y="144"/>
                    <a:pt x="71" y="143"/>
                    <a:pt x="69" y="143"/>
                  </a:cubicBezTo>
                  <a:cubicBezTo>
                    <a:pt x="69" y="143"/>
                    <a:pt x="69" y="143"/>
                    <a:pt x="68" y="143"/>
                  </a:cubicBezTo>
                  <a:cubicBezTo>
                    <a:pt x="65" y="143"/>
                    <a:pt x="62" y="144"/>
                    <a:pt x="61" y="146"/>
                  </a:cubicBezTo>
                  <a:cubicBezTo>
                    <a:pt x="60" y="147"/>
                    <a:pt x="60" y="148"/>
                    <a:pt x="59" y="149"/>
                  </a:cubicBezTo>
                  <a:cubicBezTo>
                    <a:pt x="59" y="152"/>
                    <a:pt x="59" y="154"/>
                    <a:pt x="60" y="156"/>
                  </a:cubicBezTo>
                  <a:cubicBezTo>
                    <a:pt x="61" y="157"/>
                    <a:pt x="62" y="158"/>
                    <a:pt x="63" y="159"/>
                  </a:cubicBezTo>
                  <a:cubicBezTo>
                    <a:pt x="63" y="160"/>
                    <a:pt x="64" y="160"/>
                    <a:pt x="65" y="160"/>
                  </a:cubicBezTo>
                  <a:cubicBezTo>
                    <a:pt x="65" y="160"/>
                    <a:pt x="65" y="160"/>
                    <a:pt x="65" y="160"/>
                  </a:cubicBezTo>
                  <a:cubicBezTo>
                    <a:pt x="66" y="160"/>
                    <a:pt x="67" y="160"/>
                    <a:pt x="68" y="159"/>
                  </a:cubicBezTo>
                  <a:cubicBezTo>
                    <a:pt x="68" y="159"/>
                    <a:pt x="69" y="159"/>
                    <a:pt x="69" y="158"/>
                  </a:cubicBezTo>
                  <a:cubicBezTo>
                    <a:pt x="69" y="158"/>
                    <a:pt x="70" y="158"/>
                    <a:pt x="70" y="157"/>
                  </a:cubicBezTo>
                  <a:cubicBezTo>
                    <a:pt x="70" y="157"/>
                    <a:pt x="70" y="157"/>
                    <a:pt x="70" y="157"/>
                  </a:cubicBezTo>
                  <a:cubicBezTo>
                    <a:pt x="70" y="157"/>
                    <a:pt x="70" y="157"/>
                    <a:pt x="70" y="157"/>
                  </a:cubicBezTo>
                  <a:cubicBezTo>
                    <a:pt x="70" y="157"/>
                    <a:pt x="71" y="157"/>
                    <a:pt x="71" y="156"/>
                  </a:cubicBezTo>
                  <a:cubicBezTo>
                    <a:pt x="72" y="156"/>
                    <a:pt x="72" y="156"/>
                    <a:pt x="73" y="156"/>
                  </a:cubicBezTo>
                  <a:cubicBezTo>
                    <a:pt x="73" y="156"/>
                    <a:pt x="73" y="156"/>
                    <a:pt x="73" y="156"/>
                  </a:cubicBezTo>
                  <a:cubicBezTo>
                    <a:pt x="74" y="156"/>
                    <a:pt x="74" y="156"/>
                    <a:pt x="74" y="156"/>
                  </a:cubicBezTo>
                  <a:cubicBezTo>
                    <a:pt x="74" y="156"/>
                    <a:pt x="74" y="156"/>
                    <a:pt x="74" y="157"/>
                  </a:cubicBezTo>
                  <a:cubicBezTo>
                    <a:pt x="75" y="157"/>
                    <a:pt x="75" y="157"/>
                    <a:pt x="75" y="158"/>
                  </a:cubicBezTo>
                  <a:cubicBezTo>
                    <a:pt x="75" y="158"/>
                    <a:pt x="75" y="158"/>
                    <a:pt x="75" y="159"/>
                  </a:cubicBezTo>
                  <a:cubicBezTo>
                    <a:pt x="75" y="159"/>
                    <a:pt x="74" y="160"/>
                    <a:pt x="74" y="161"/>
                  </a:cubicBezTo>
                  <a:cubicBezTo>
                    <a:pt x="72" y="163"/>
                    <a:pt x="71" y="164"/>
                    <a:pt x="68" y="165"/>
                  </a:cubicBezTo>
                  <a:cubicBezTo>
                    <a:pt x="67" y="165"/>
                    <a:pt x="66" y="165"/>
                    <a:pt x="65" y="165"/>
                  </a:cubicBezTo>
                  <a:cubicBezTo>
                    <a:pt x="63" y="165"/>
                    <a:pt x="61" y="165"/>
                    <a:pt x="60" y="164"/>
                  </a:cubicBezTo>
                  <a:cubicBezTo>
                    <a:pt x="59" y="164"/>
                    <a:pt x="59" y="163"/>
                    <a:pt x="59" y="163"/>
                  </a:cubicBezTo>
                  <a:cubicBezTo>
                    <a:pt x="58" y="163"/>
                    <a:pt x="57" y="162"/>
                    <a:pt x="56" y="161"/>
                  </a:cubicBezTo>
                  <a:cubicBezTo>
                    <a:pt x="53" y="158"/>
                    <a:pt x="52" y="152"/>
                    <a:pt x="54" y="147"/>
                  </a:cubicBezTo>
                  <a:cubicBezTo>
                    <a:pt x="54" y="146"/>
                    <a:pt x="55" y="145"/>
                    <a:pt x="56" y="144"/>
                  </a:cubicBezTo>
                  <a:cubicBezTo>
                    <a:pt x="56" y="143"/>
                    <a:pt x="57" y="142"/>
                    <a:pt x="57" y="142"/>
                  </a:cubicBezTo>
                  <a:cubicBezTo>
                    <a:pt x="59" y="140"/>
                    <a:pt x="61" y="139"/>
                    <a:pt x="64" y="139"/>
                  </a:cubicBezTo>
                  <a:cubicBezTo>
                    <a:pt x="64" y="138"/>
                    <a:pt x="65" y="138"/>
                    <a:pt x="66" y="138"/>
                  </a:cubicBezTo>
                  <a:cubicBezTo>
                    <a:pt x="66" y="138"/>
                    <a:pt x="67" y="138"/>
                    <a:pt x="68" y="138"/>
                  </a:cubicBezTo>
                  <a:cubicBezTo>
                    <a:pt x="68" y="138"/>
                    <a:pt x="68" y="138"/>
                    <a:pt x="68" y="138"/>
                  </a:cubicBezTo>
                  <a:cubicBezTo>
                    <a:pt x="70" y="138"/>
                    <a:pt x="73" y="139"/>
                    <a:pt x="75" y="139"/>
                  </a:cubicBezTo>
                  <a:cubicBezTo>
                    <a:pt x="76" y="140"/>
                    <a:pt x="78" y="141"/>
                    <a:pt x="79" y="142"/>
                  </a:cubicBezTo>
                  <a:cubicBezTo>
                    <a:pt x="80" y="142"/>
                    <a:pt x="80" y="142"/>
                    <a:pt x="80" y="142"/>
                  </a:cubicBezTo>
                  <a:cubicBezTo>
                    <a:pt x="83" y="144"/>
                    <a:pt x="85" y="146"/>
                    <a:pt x="87" y="149"/>
                  </a:cubicBezTo>
                  <a:cubicBezTo>
                    <a:pt x="89" y="151"/>
                    <a:pt x="90" y="153"/>
                    <a:pt x="91" y="155"/>
                  </a:cubicBezTo>
                  <a:cubicBezTo>
                    <a:pt x="91" y="155"/>
                    <a:pt x="91" y="156"/>
                    <a:pt x="91" y="156"/>
                  </a:cubicBezTo>
                  <a:cubicBezTo>
                    <a:pt x="92" y="157"/>
                    <a:pt x="92" y="158"/>
                    <a:pt x="92" y="159"/>
                  </a:cubicBezTo>
                  <a:cubicBezTo>
                    <a:pt x="93" y="159"/>
                    <a:pt x="93" y="159"/>
                    <a:pt x="93" y="159"/>
                  </a:cubicBezTo>
                  <a:cubicBezTo>
                    <a:pt x="93" y="159"/>
                    <a:pt x="93" y="159"/>
                    <a:pt x="93" y="159"/>
                  </a:cubicBezTo>
                  <a:cubicBezTo>
                    <a:pt x="94" y="159"/>
                    <a:pt x="94" y="159"/>
                    <a:pt x="94" y="159"/>
                  </a:cubicBezTo>
                  <a:cubicBezTo>
                    <a:pt x="94" y="158"/>
                    <a:pt x="95" y="157"/>
                    <a:pt x="95" y="156"/>
                  </a:cubicBezTo>
                  <a:cubicBezTo>
                    <a:pt x="95" y="156"/>
                    <a:pt x="96" y="155"/>
                    <a:pt x="96" y="154"/>
                  </a:cubicBezTo>
                  <a:cubicBezTo>
                    <a:pt x="98" y="149"/>
                    <a:pt x="100" y="144"/>
                    <a:pt x="101" y="139"/>
                  </a:cubicBezTo>
                  <a:cubicBezTo>
                    <a:pt x="101" y="139"/>
                    <a:pt x="101" y="139"/>
                    <a:pt x="101" y="139"/>
                  </a:cubicBezTo>
                  <a:cubicBezTo>
                    <a:pt x="101" y="139"/>
                    <a:pt x="101" y="139"/>
                    <a:pt x="101" y="139"/>
                  </a:cubicBezTo>
                  <a:cubicBezTo>
                    <a:pt x="101" y="139"/>
                    <a:pt x="101" y="139"/>
                    <a:pt x="101" y="138"/>
                  </a:cubicBezTo>
                  <a:cubicBezTo>
                    <a:pt x="102" y="134"/>
                    <a:pt x="103" y="130"/>
                    <a:pt x="104" y="126"/>
                  </a:cubicBezTo>
                  <a:cubicBezTo>
                    <a:pt x="104" y="126"/>
                    <a:pt x="104" y="126"/>
                    <a:pt x="104" y="126"/>
                  </a:cubicBezTo>
                  <a:cubicBezTo>
                    <a:pt x="104" y="126"/>
                    <a:pt x="104" y="126"/>
                    <a:pt x="104" y="126"/>
                  </a:cubicBezTo>
                  <a:cubicBezTo>
                    <a:pt x="105" y="121"/>
                    <a:pt x="105" y="116"/>
                    <a:pt x="105" y="111"/>
                  </a:cubicBezTo>
                  <a:cubicBezTo>
                    <a:pt x="105" y="111"/>
                    <a:pt x="105" y="111"/>
                    <a:pt x="105" y="111"/>
                  </a:cubicBezTo>
                  <a:cubicBezTo>
                    <a:pt x="105" y="111"/>
                    <a:pt x="105" y="111"/>
                    <a:pt x="105" y="111"/>
                  </a:cubicBezTo>
                  <a:cubicBezTo>
                    <a:pt x="106" y="110"/>
                    <a:pt x="106" y="109"/>
                    <a:pt x="106" y="107"/>
                  </a:cubicBezTo>
                  <a:cubicBezTo>
                    <a:pt x="106" y="107"/>
                    <a:pt x="106" y="107"/>
                    <a:pt x="106" y="107"/>
                  </a:cubicBezTo>
                  <a:cubicBezTo>
                    <a:pt x="106" y="107"/>
                    <a:pt x="106" y="107"/>
                    <a:pt x="106" y="107"/>
                  </a:cubicBezTo>
                  <a:cubicBezTo>
                    <a:pt x="106" y="106"/>
                    <a:pt x="106" y="104"/>
                    <a:pt x="106" y="103"/>
                  </a:cubicBezTo>
                  <a:cubicBezTo>
                    <a:pt x="105" y="102"/>
                    <a:pt x="105" y="101"/>
                    <a:pt x="105" y="99"/>
                  </a:cubicBezTo>
                  <a:cubicBezTo>
                    <a:pt x="105" y="95"/>
                    <a:pt x="104" y="90"/>
                    <a:pt x="103" y="85"/>
                  </a:cubicBezTo>
                  <a:cubicBezTo>
                    <a:pt x="103" y="83"/>
                    <a:pt x="102" y="80"/>
                    <a:pt x="101" y="77"/>
                  </a:cubicBezTo>
                  <a:cubicBezTo>
                    <a:pt x="101" y="75"/>
                    <a:pt x="100" y="72"/>
                    <a:pt x="99" y="70"/>
                  </a:cubicBezTo>
                  <a:cubicBezTo>
                    <a:pt x="99" y="69"/>
                    <a:pt x="99" y="68"/>
                    <a:pt x="98" y="68"/>
                  </a:cubicBezTo>
                  <a:cubicBezTo>
                    <a:pt x="97" y="65"/>
                    <a:pt x="96" y="62"/>
                    <a:pt x="95" y="60"/>
                  </a:cubicBezTo>
                  <a:cubicBezTo>
                    <a:pt x="94" y="57"/>
                    <a:pt x="93" y="55"/>
                    <a:pt x="92" y="53"/>
                  </a:cubicBezTo>
                  <a:cubicBezTo>
                    <a:pt x="91" y="52"/>
                    <a:pt x="91" y="52"/>
                    <a:pt x="91" y="51"/>
                  </a:cubicBezTo>
                  <a:cubicBezTo>
                    <a:pt x="86" y="43"/>
                    <a:pt x="80" y="35"/>
                    <a:pt x="73" y="28"/>
                  </a:cubicBezTo>
                  <a:cubicBezTo>
                    <a:pt x="70" y="23"/>
                    <a:pt x="66" y="20"/>
                    <a:pt x="61" y="16"/>
                  </a:cubicBezTo>
                  <a:cubicBezTo>
                    <a:pt x="59" y="14"/>
                    <a:pt x="57" y="12"/>
                    <a:pt x="55" y="10"/>
                  </a:cubicBezTo>
                  <a:cubicBezTo>
                    <a:pt x="52" y="8"/>
                    <a:pt x="49" y="6"/>
                    <a:pt x="46" y="4"/>
                  </a:cubicBezTo>
                  <a:cubicBezTo>
                    <a:pt x="44" y="3"/>
                    <a:pt x="42" y="2"/>
                    <a:pt x="41" y="1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40" y="0"/>
                    <a:pt x="39" y="0"/>
                    <a:pt x="39" y="0"/>
                  </a:cubicBezTo>
                </a:path>
              </a:pathLst>
            </a:custGeom>
            <a:solidFill>
              <a:srgbClr val="8B0D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94" name="Freeform 407"/>
            <p:cNvSpPr>
              <a:spLocks/>
            </p:cNvSpPr>
            <p:nvPr/>
          </p:nvSpPr>
          <p:spPr bwMode="auto">
            <a:xfrm>
              <a:off x="1408113" y="3114675"/>
              <a:ext cx="3175" cy="7938"/>
            </a:xfrm>
            <a:custGeom>
              <a:avLst/>
              <a:gdLst>
                <a:gd name="T0" fmla="*/ 0 w 1"/>
                <a:gd name="T1" fmla="*/ 0 h 2"/>
                <a:gd name="T2" fmla="*/ 0 w 1"/>
                <a:gd name="T3" fmla="*/ 1 h 2"/>
                <a:gd name="T4" fmla="*/ 1 w 1"/>
                <a:gd name="T5" fmla="*/ 2 h 2"/>
                <a:gd name="T6" fmla="*/ 1 w 1"/>
                <a:gd name="T7" fmla="*/ 1 h 2"/>
                <a:gd name="T8" fmla="*/ 0 w 1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0" y="0"/>
                  </a:cubicBezTo>
                </a:path>
              </a:pathLst>
            </a:custGeom>
            <a:solidFill>
              <a:srgbClr val="880A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95" name="Freeform 408"/>
            <p:cNvSpPr>
              <a:spLocks noEditPoints="1"/>
            </p:cNvSpPr>
            <p:nvPr/>
          </p:nvSpPr>
          <p:spPr bwMode="auto">
            <a:xfrm>
              <a:off x="1081088" y="3679825"/>
              <a:ext cx="176212" cy="850900"/>
            </a:xfrm>
            <a:custGeom>
              <a:avLst/>
              <a:gdLst>
                <a:gd name="T0" fmla="*/ 39 w 47"/>
                <a:gd name="T1" fmla="*/ 226 h 226"/>
                <a:gd name="T2" fmla="*/ 44 w 47"/>
                <a:gd name="T3" fmla="*/ 226 h 226"/>
                <a:gd name="T4" fmla="*/ 40 w 47"/>
                <a:gd name="T5" fmla="*/ 226 h 226"/>
                <a:gd name="T6" fmla="*/ 39 w 47"/>
                <a:gd name="T7" fmla="*/ 225 h 226"/>
                <a:gd name="T8" fmla="*/ 39 w 47"/>
                <a:gd name="T9" fmla="*/ 225 h 226"/>
                <a:gd name="T10" fmla="*/ 47 w 47"/>
                <a:gd name="T11" fmla="*/ 221 h 226"/>
                <a:gd name="T12" fmla="*/ 46 w 47"/>
                <a:gd name="T13" fmla="*/ 216 h 226"/>
                <a:gd name="T14" fmla="*/ 47 w 47"/>
                <a:gd name="T15" fmla="*/ 221 h 226"/>
                <a:gd name="T16" fmla="*/ 46 w 47"/>
                <a:gd name="T17" fmla="*/ 216 h 226"/>
                <a:gd name="T18" fmla="*/ 27 w 47"/>
                <a:gd name="T19" fmla="*/ 216 h 226"/>
                <a:gd name="T20" fmla="*/ 27 w 47"/>
                <a:gd name="T21" fmla="*/ 216 h 226"/>
                <a:gd name="T22" fmla="*/ 18 w 47"/>
                <a:gd name="T23" fmla="*/ 200 h 226"/>
                <a:gd name="T24" fmla="*/ 21 w 47"/>
                <a:gd name="T25" fmla="*/ 207 h 226"/>
                <a:gd name="T26" fmla="*/ 38 w 47"/>
                <a:gd name="T27" fmla="*/ 191 h 226"/>
                <a:gd name="T28" fmla="*/ 39 w 47"/>
                <a:gd name="T29" fmla="*/ 194 h 226"/>
                <a:gd name="T30" fmla="*/ 12 w 47"/>
                <a:gd name="T31" fmla="*/ 184 h 226"/>
                <a:gd name="T32" fmla="*/ 14 w 47"/>
                <a:gd name="T33" fmla="*/ 193 h 226"/>
                <a:gd name="T34" fmla="*/ 12 w 47"/>
                <a:gd name="T35" fmla="*/ 184 h 226"/>
                <a:gd name="T36" fmla="*/ 11 w 47"/>
                <a:gd name="T37" fmla="*/ 177 h 226"/>
                <a:gd name="T38" fmla="*/ 10 w 47"/>
                <a:gd name="T39" fmla="*/ 160 h 226"/>
                <a:gd name="T40" fmla="*/ 10 w 47"/>
                <a:gd name="T41" fmla="*/ 163 h 226"/>
                <a:gd name="T42" fmla="*/ 12 w 47"/>
                <a:gd name="T43" fmla="*/ 140 h 226"/>
                <a:gd name="T44" fmla="*/ 12 w 47"/>
                <a:gd name="T45" fmla="*/ 140 h 226"/>
                <a:gd name="T46" fmla="*/ 12 w 47"/>
                <a:gd name="T47" fmla="*/ 140 h 226"/>
                <a:gd name="T48" fmla="*/ 8 w 47"/>
                <a:gd name="T49" fmla="*/ 126 h 226"/>
                <a:gd name="T50" fmla="*/ 8 w 47"/>
                <a:gd name="T51" fmla="*/ 128 h 226"/>
                <a:gd name="T52" fmla="*/ 30 w 47"/>
                <a:gd name="T53" fmla="*/ 118 h 226"/>
                <a:gd name="T54" fmla="*/ 29 w 47"/>
                <a:gd name="T55" fmla="*/ 144 h 226"/>
                <a:gd name="T56" fmla="*/ 29 w 47"/>
                <a:gd name="T57" fmla="*/ 139 h 226"/>
                <a:gd name="T58" fmla="*/ 30 w 47"/>
                <a:gd name="T59" fmla="*/ 118 h 226"/>
                <a:gd name="T60" fmla="*/ 0 w 47"/>
                <a:gd name="T61" fmla="*/ 112 h 226"/>
                <a:gd name="T62" fmla="*/ 19 w 47"/>
                <a:gd name="T63" fmla="*/ 105 h 226"/>
                <a:gd name="T64" fmla="*/ 19 w 47"/>
                <a:gd name="T65" fmla="*/ 105 h 226"/>
                <a:gd name="T66" fmla="*/ 19 w 47"/>
                <a:gd name="T67" fmla="*/ 105 h 226"/>
                <a:gd name="T68" fmla="*/ 39 w 47"/>
                <a:gd name="T69" fmla="*/ 66 h 226"/>
                <a:gd name="T70" fmla="*/ 33 w 47"/>
                <a:gd name="T71" fmla="*/ 96 h 226"/>
                <a:gd name="T72" fmla="*/ 39 w 47"/>
                <a:gd name="T73" fmla="*/ 66 h 226"/>
                <a:gd name="T74" fmla="*/ 0 w 47"/>
                <a:gd name="T75" fmla="*/ 63 h 226"/>
                <a:gd name="T76" fmla="*/ 0 w 47"/>
                <a:gd name="T77" fmla="*/ 69 h 226"/>
                <a:gd name="T78" fmla="*/ 0 w 47"/>
                <a:gd name="T79" fmla="*/ 63 h 226"/>
                <a:gd name="T80" fmla="*/ 27 w 47"/>
                <a:gd name="T81" fmla="*/ 59 h 226"/>
                <a:gd name="T82" fmla="*/ 27 w 47"/>
                <a:gd name="T83" fmla="*/ 59 h 226"/>
                <a:gd name="T84" fmla="*/ 27 w 47"/>
                <a:gd name="T85" fmla="*/ 59 h 226"/>
                <a:gd name="T86" fmla="*/ 21 w 47"/>
                <a:gd name="T87" fmla="*/ 71 h 226"/>
                <a:gd name="T88" fmla="*/ 28 w 47"/>
                <a:gd name="T89" fmla="*/ 52 h 226"/>
                <a:gd name="T90" fmla="*/ 28 w 47"/>
                <a:gd name="T91" fmla="*/ 52 h 226"/>
                <a:gd name="T92" fmla="*/ 19 w 47"/>
                <a:gd name="T93" fmla="*/ 26 h 226"/>
                <a:gd name="T94" fmla="*/ 21 w 47"/>
                <a:gd name="T95" fmla="*/ 33 h 226"/>
                <a:gd name="T96" fmla="*/ 20 w 47"/>
                <a:gd name="T97" fmla="*/ 21 h 226"/>
                <a:gd name="T98" fmla="*/ 28 w 47"/>
                <a:gd name="T99" fmla="*/ 52 h 226"/>
                <a:gd name="T100" fmla="*/ 20 w 47"/>
                <a:gd name="T101" fmla="*/ 21 h 226"/>
                <a:gd name="T102" fmla="*/ 16 w 47"/>
                <a:gd name="T103" fmla="*/ 16 h 226"/>
                <a:gd name="T104" fmla="*/ 17 w 47"/>
                <a:gd name="T105" fmla="*/ 18 h 226"/>
                <a:gd name="T106" fmla="*/ 17 w 47"/>
                <a:gd name="T107" fmla="*/ 16 h 226"/>
                <a:gd name="T108" fmla="*/ 17 w 47"/>
                <a:gd name="T109" fmla="*/ 16 h 226"/>
                <a:gd name="T110" fmla="*/ 17 w 47"/>
                <a:gd name="T111" fmla="*/ 16 h 226"/>
                <a:gd name="T112" fmla="*/ 4 w 47"/>
                <a:gd name="T113" fmla="*/ 4 h 226"/>
                <a:gd name="T114" fmla="*/ 8 w 47"/>
                <a:gd name="T115" fmla="*/ 3 h 226"/>
                <a:gd name="T116" fmla="*/ 20 w 47"/>
                <a:gd name="T117" fmla="*/ 3 h 226"/>
                <a:gd name="T118" fmla="*/ 14 w 47"/>
                <a:gd name="T119" fmla="*/ 0 h 226"/>
                <a:gd name="T120" fmla="*/ 14 w 47"/>
                <a:gd name="T121" fmla="*/ 0 h 226"/>
                <a:gd name="T122" fmla="*/ 16 w 47"/>
                <a:gd name="T123" fmla="*/ 0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7" h="226">
                  <a:moveTo>
                    <a:pt x="39" y="225"/>
                  </a:moveTo>
                  <a:cubicBezTo>
                    <a:pt x="39" y="225"/>
                    <a:pt x="39" y="225"/>
                    <a:pt x="39" y="226"/>
                  </a:cubicBezTo>
                  <a:cubicBezTo>
                    <a:pt x="41" y="226"/>
                    <a:pt x="41" y="226"/>
                    <a:pt x="42" y="226"/>
                  </a:cubicBezTo>
                  <a:cubicBezTo>
                    <a:pt x="43" y="226"/>
                    <a:pt x="43" y="226"/>
                    <a:pt x="44" y="226"/>
                  </a:cubicBezTo>
                  <a:cubicBezTo>
                    <a:pt x="43" y="226"/>
                    <a:pt x="43" y="226"/>
                    <a:pt x="42" y="226"/>
                  </a:cubicBezTo>
                  <a:cubicBezTo>
                    <a:pt x="41" y="226"/>
                    <a:pt x="41" y="226"/>
                    <a:pt x="40" y="226"/>
                  </a:cubicBezTo>
                  <a:cubicBezTo>
                    <a:pt x="39" y="225"/>
                    <a:pt x="39" y="225"/>
                    <a:pt x="39" y="225"/>
                  </a:cubicBezTo>
                  <a:moveTo>
                    <a:pt x="39" y="225"/>
                  </a:moveTo>
                  <a:cubicBezTo>
                    <a:pt x="39" y="225"/>
                    <a:pt x="39" y="225"/>
                    <a:pt x="39" y="225"/>
                  </a:cubicBezTo>
                  <a:cubicBezTo>
                    <a:pt x="39" y="225"/>
                    <a:pt x="39" y="225"/>
                    <a:pt x="39" y="225"/>
                  </a:cubicBezTo>
                  <a:moveTo>
                    <a:pt x="47" y="221"/>
                  </a:moveTo>
                  <a:cubicBezTo>
                    <a:pt x="47" y="221"/>
                    <a:pt x="47" y="221"/>
                    <a:pt x="47" y="221"/>
                  </a:cubicBezTo>
                  <a:cubicBezTo>
                    <a:pt x="47" y="221"/>
                    <a:pt x="47" y="221"/>
                    <a:pt x="47" y="221"/>
                  </a:cubicBezTo>
                  <a:moveTo>
                    <a:pt x="46" y="216"/>
                  </a:moveTo>
                  <a:cubicBezTo>
                    <a:pt x="47" y="217"/>
                    <a:pt x="47" y="218"/>
                    <a:pt x="47" y="219"/>
                  </a:cubicBezTo>
                  <a:cubicBezTo>
                    <a:pt x="47" y="220"/>
                    <a:pt x="47" y="221"/>
                    <a:pt x="47" y="221"/>
                  </a:cubicBezTo>
                  <a:cubicBezTo>
                    <a:pt x="47" y="221"/>
                    <a:pt x="47" y="220"/>
                    <a:pt x="47" y="219"/>
                  </a:cubicBezTo>
                  <a:cubicBezTo>
                    <a:pt x="47" y="218"/>
                    <a:pt x="47" y="217"/>
                    <a:pt x="46" y="216"/>
                  </a:cubicBezTo>
                  <a:moveTo>
                    <a:pt x="25" y="213"/>
                  </a:moveTo>
                  <a:cubicBezTo>
                    <a:pt x="26" y="214"/>
                    <a:pt x="26" y="215"/>
                    <a:pt x="27" y="216"/>
                  </a:cubicBezTo>
                  <a:cubicBezTo>
                    <a:pt x="28" y="217"/>
                    <a:pt x="28" y="217"/>
                    <a:pt x="28" y="217"/>
                  </a:cubicBezTo>
                  <a:cubicBezTo>
                    <a:pt x="28" y="217"/>
                    <a:pt x="28" y="217"/>
                    <a:pt x="27" y="216"/>
                  </a:cubicBezTo>
                  <a:cubicBezTo>
                    <a:pt x="26" y="215"/>
                    <a:pt x="26" y="214"/>
                    <a:pt x="25" y="213"/>
                  </a:cubicBezTo>
                  <a:moveTo>
                    <a:pt x="18" y="200"/>
                  </a:moveTo>
                  <a:cubicBezTo>
                    <a:pt x="19" y="202"/>
                    <a:pt x="20" y="204"/>
                    <a:pt x="21" y="206"/>
                  </a:cubicBezTo>
                  <a:cubicBezTo>
                    <a:pt x="21" y="207"/>
                    <a:pt x="21" y="207"/>
                    <a:pt x="21" y="207"/>
                  </a:cubicBezTo>
                  <a:cubicBezTo>
                    <a:pt x="20" y="205"/>
                    <a:pt x="19" y="202"/>
                    <a:pt x="18" y="200"/>
                  </a:cubicBezTo>
                  <a:moveTo>
                    <a:pt x="38" y="191"/>
                  </a:moveTo>
                  <a:cubicBezTo>
                    <a:pt x="39" y="196"/>
                    <a:pt x="41" y="200"/>
                    <a:pt x="43" y="205"/>
                  </a:cubicBezTo>
                  <a:cubicBezTo>
                    <a:pt x="41" y="201"/>
                    <a:pt x="40" y="197"/>
                    <a:pt x="39" y="194"/>
                  </a:cubicBezTo>
                  <a:cubicBezTo>
                    <a:pt x="39" y="193"/>
                    <a:pt x="38" y="192"/>
                    <a:pt x="38" y="191"/>
                  </a:cubicBezTo>
                  <a:moveTo>
                    <a:pt x="12" y="184"/>
                  </a:moveTo>
                  <a:cubicBezTo>
                    <a:pt x="12" y="186"/>
                    <a:pt x="13" y="189"/>
                    <a:pt x="14" y="192"/>
                  </a:cubicBezTo>
                  <a:cubicBezTo>
                    <a:pt x="14" y="192"/>
                    <a:pt x="14" y="192"/>
                    <a:pt x="14" y="193"/>
                  </a:cubicBezTo>
                  <a:cubicBezTo>
                    <a:pt x="14" y="192"/>
                    <a:pt x="14" y="192"/>
                    <a:pt x="14" y="192"/>
                  </a:cubicBezTo>
                  <a:cubicBezTo>
                    <a:pt x="13" y="189"/>
                    <a:pt x="12" y="186"/>
                    <a:pt x="12" y="184"/>
                  </a:cubicBezTo>
                  <a:moveTo>
                    <a:pt x="10" y="163"/>
                  </a:moveTo>
                  <a:cubicBezTo>
                    <a:pt x="10" y="168"/>
                    <a:pt x="10" y="172"/>
                    <a:pt x="11" y="177"/>
                  </a:cubicBezTo>
                  <a:cubicBezTo>
                    <a:pt x="10" y="172"/>
                    <a:pt x="10" y="168"/>
                    <a:pt x="10" y="163"/>
                  </a:cubicBezTo>
                  <a:moveTo>
                    <a:pt x="10" y="160"/>
                  </a:moveTo>
                  <a:cubicBezTo>
                    <a:pt x="10" y="161"/>
                    <a:pt x="10" y="162"/>
                    <a:pt x="10" y="163"/>
                  </a:cubicBezTo>
                  <a:cubicBezTo>
                    <a:pt x="10" y="163"/>
                    <a:pt x="10" y="163"/>
                    <a:pt x="10" y="163"/>
                  </a:cubicBezTo>
                  <a:cubicBezTo>
                    <a:pt x="10" y="162"/>
                    <a:pt x="10" y="161"/>
                    <a:pt x="10" y="160"/>
                  </a:cubicBezTo>
                  <a:moveTo>
                    <a:pt x="12" y="140"/>
                  </a:moveTo>
                  <a:cubicBezTo>
                    <a:pt x="11" y="146"/>
                    <a:pt x="10" y="151"/>
                    <a:pt x="10" y="157"/>
                  </a:cubicBezTo>
                  <a:cubicBezTo>
                    <a:pt x="10" y="151"/>
                    <a:pt x="11" y="146"/>
                    <a:pt x="12" y="140"/>
                  </a:cubicBezTo>
                  <a:moveTo>
                    <a:pt x="12" y="140"/>
                  </a:moveTo>
                  <a:cubicBezTo>
                    <a:pt x="12" y="140"/>
                    <a:pt x="12" y="140"/>
                    <a:pt x="12" y="140"/>
                  </a:cubicBezTo>
                  <a:cubicBezTo>
                    <a:pt x="12" y="140"/>
                    <a:pt x="12" y="140"/>
                    <a:pt x="12" y="140"/>
                  </a:cubicBezTo>
                  <a:moveTo>
                    <a:pt x="8" y="126"/>
                  </a:moveTo>
                  <a:cubicBezTo>
                    <a:pt x="8" y="127"/>
                    <a:pt x="7" y="128"/>
                    <a:pt x="7" y="130"/>
                  </a:cubicBezTo>
                  <a:cubicBezTo>
                    <a:pt x="7" y="129"/>
                    <a:pt x="7" y="129"/>
                    <a:pt x="8" y="128"/>
                  </a:cubicBezTo>
                  <a:cubicBezTo>
                    <a:pt x="8" y="128"/>
                    <a:pt x="8" y="127"/>
                    <a:pt x="8" y="126"/>
                  </a:cubicBezTo>
                  <a:moveTo>
                    <a:pt x="30" y="118"/>
                  </a:moveTo>
                  <a:cubicBezTo>
                    <a:pt x="30" y="118"/>
                    <a:pt x="30" y="118"/>
                    <a:pt x="29" y="119"/>
                  </a:cubicBezTo>
                  <a:cubicBezTo>
                    <a:pt x="28" y="127"/>
                    <a:pt x="28" y="136"/>
                    <a:pt x="29" y="144"/>
                  </a:cubicBezTo>
                  <a:cubicBezTo>
                    <a:pt x="29" y="153"/>
                    <a:pt x="30" y="161"/>
                    <a:pt x="32" y="170"/>
                  </a:cubicBezTo>
                  <a:cubicBezTo>
                    <a:pt x="30" y="160"/>
                    <a:pt x="29" y="150"/>
                    <a:pt x="29" y="139"/>
                  </a:cubicBezTo>
                  <a:cubicBezTo>
                    <a:pt x="28" y="132"/>
                    <a:pt x="29" y="125"/>
                    <a:pt x="30" y="118"/>
                  </a:cubicBezTo>
                  <a:cubicBezTo>
                    <a:pt x="30" y="118"/>
                    <a:pt x="30" y="118"/>
                    <a:pt x="30" y="118"/>
                  </a:cubicBezTo>
                  <a:moveTo>
                    <a:pt x="0" y="109"/>
                  </a:moveTo>
                  <a:cubicBezTo>
                    <a:pt x="0" y="110"/>
                    <a:pt x="0" y="111"/>
                    <a:pt x="0" y="112"/>
                  </a:cubicBezTo>
                  <a:cubicBezTo>
                    <a:pt x="0" y="111"/>
                    <a:pt x="0" y="110"/>
                    <a:pt x="0" y="109"/>
                  </a:cubicBezTo>
                  <a:moveTo>
                    <a:pt x="19" y="105"/>
                  </a:moveTo>
                  <a:cubicBezTo>
                    <a:pt x="18" y="105"/>
                    <a:pt x="18" y="105"/>
                    <a:pt x="18" y="105"/>
                  </a:cubicBezTo>
                  <a:cubicBezTo>
                    <a:pt x="18" y="105"/>
                    <a:pt x="18" y="105"/>
                    <a:pt x="19" y="105"/>
                  </a:cubicBezTo>
                  <a:moveTo>
                    <a:pt x="21" y="93"/>
                  </a:moveTo>
                  <a:cubicBezTo>
                    <a:pt x="20" y="97"/>
                    <a:pt x="19" y="101"/>
                    <a:pt x="19" y="105"/>
                  </a:cubicBezTo>
                  <a:cubicBezTo>
                    <a:pt x="19" y="101"/>
                    <a:pt x="20" y="97"/>
                    <a:pt x="21" y="93"/>
                  </a:cubicBezTo>
                  <a:moveTo>
                    <a:pt x="39" y="66"/>
                  </a:moveTo>
                  <a:cubicBezTo>
                    <a:pt x="39" y="66"/>
                    <a:pt x="39" y="66"/>
                    <a:pt x="39" y="66"/>
                  </a:cubicBezTo>
                  <a:cubicBezTo>
                    <a:pt x="38" y="76"/>
                    <a:pt x="35" y="86"/>
                    <a:pt x="33" y="96"/>
                  </a:cubicBezTo>
                  <a:cubicBezTo>
                    <a:pt x="33" y="95"/>
                    <a:pt x="33" y="95"/>
                    <a:pt x="33" y="95"/>
                  </a:cubicBezTo>
                  <a:cubicBezTo>
                    <a:pt x="35" y="85"/>
                    <a:pt x="38" y="76"/>
                    <a:pt x="39" y="66"/>
                  </a:cubicBezTo>
                  <a:cubicBezTo>
                    <a:pt x="39" y="66"/>
                    <a:pt x="39" y="66"/>
                    <a:pt x="39" y="66"/>
                  </a:cubicBezTo>
                  <a:moveTo>
                    <a:pt x="0" y="63"/>
                  </a:moveTo>
                  <a:cubicBezTo>
                    <a:pt x="0" y="64"/>
                    <a:pt x="0" y="64"/>
                    <a:pt x="0" y="65"/>
                  </a:cubicBezTo>
                  <a:cubicBezTo>
                    <a:pt x="0" y="66"/>
                    <a:pt x="0" y="68"/>
                    <a:pt x="0" y="69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0" y="67"/>
                    <a:pt x="0" y="65"/>
                    <a:pt x="0" y="63"/>
                  </a:cubicBezTo>
                  <a:moveTo>
                    <a:pt x="27" y="59"/>
                  </a:moveTo>
                  <a:cubicBezTo>
                    <a:pt x="27" y="59"/>
                    <a:pt x="27" y="59"/>
                    <a:pt x="27" y="59"/>
                  </a:cubicBezTo>
                  <a:cubicBezTo>
                    <a:pt x="27" y="59"/>
                    <a:pt x="27" y="59"/>
                    <a:pt x="27" y="59"/>
                  </a:cubicBezTo>
                  <a:moveTo>
                    <a:pt x="27" y="59"/>
                  </a:moveTo>
                  <a:cubicBezTo>
                    <a:pt x="27" y="59"/>
                    <a:pt x="27" y="59"/>
                    <a:pt x="27" y="59"/>
                  </a:cubicBezTo>
                  <a:cubicBezTo>
                    <a:pt x="27" y="59"/>
                    <a:pt x="27" y="59"/>
                    <a:pt x="27" y="59"/>
                  </a:cubicBezTo>
                  <a:moveTo>
                    <a:pt x="22" y="58"/>
                  </a:moveTo>
                  <a:cubicBezTo>
                    <a:pt x="22" y="62"/>
                    <a:pt x="21" y="66"/>
                    <a:pt x="21" y="71"/>
                  </a:cubicBezTo>
                  <a:cubicBezTo>
                    <a:pt x="21" y="66"/>
                    <a:pt x="22" y="62"/>
                    <a:pt x="22" y="58"/>
                  </a:cubicBezTo>
                  <a:moveTo>
                    <a:pt x="28" y="52"/>
                  </a:moveTo>
                  <a:cubicBezTo>
                    <a:pt x="28" y="54"/>
                    <a:pt x="27" y="56"/>
                    <a:pt x="27" y="59"/>
                  </a:cubicBezTo>
                  <a:cubicBezTo>
                    <a:pt x="27" y="56"/>
                    <a:pt x="28" y="54"/>
                    <a:pt x="28" y="52"/>
                  </a:cubicBezTo>
                  <a:cubicBezTo>
                    <a:pt x="28" y="52"/>
                    <a:pt x="28" y="52"/>
                    <a:pt x="28" y="52"/>
                  </a:cubicBezTo>
                  <a:moveTo>
                    <a:pt x="19" y="26"/>
                  </a:moveTo>
                  <a:cubicBezTo>
                    <a:pt x="19" y="27"/>
                    <a:pt x="20" y="28"/>
                    <a:pt x="20" y="28"/>
                  </a:cubicBezTo>
                  <a:cubicBezTo>
                    <a:pt x="20" y="30"/>
                    <a:pt x="21" y="31"/>
                    <a:pt x="21" y="33"/>
                  </a:cubicBezTo>
                  <a:cubicBezTo>
                    <a:pt x="21" y="31"/>
                    <a:pt x="20" y="28"/>
                    <a:pt x="19" y="26"/>
                  </a:cubicBezTo>
                  <a:moveTo>
                    <a:pt x="20" y="21"/>
                  </a:moveTo>
                  <a:cubicBezTo>
                    <a:pt x="21" y="21"/>
                    <a:pt x="21" y="22"/>
                    <a:pt x="21" y="22"/>
                  </a:cubicBezTo>
                  <a:cubicBezTo>
                    <a:pt x="26" y="32"/>
                    <a:pt x="28" y="42"/>
                    <a:pt x="28" y="52"/>
                  </a:cubicBezTo>
                  <a:cubicBezTo>
                    <a:pt x="28" y="42"/>
                    <a:pt x="26" y="32"/>
                    <a:pt x="21" y="22"/>
                  </a:cubicBezTo>
                  <a:cubicBezTo>
                    <a:pt x="21" y="22"/>
                    <a:pt x="21" y="21"/>
                    <a:pt x="20" y="21"/>
                  </a:cubicBezTo>
                  <a:moveTo>
                    <a:pt x="17" y="16"/>
                  </a:moveTo>
                  <a:cubicBezTo>
                    <a:pt x="16" y="16"/>
                    <a:pt x="16" y="16"/>
                    <a:pt x="16" y="16"/>
                  </a:cubicBezTo>
                  <a:cubicBezTo>
                    <a:pt x="16" y="17"/>
                    <a:pt x="16" y="17"/>
                    <a:pt x="17" y="18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6" y="17"/>
                    <a:pt x="16" y="17"/>
                    <a:pt x="16" y="16"/>
                  </a:cubicBezTo>
                  <a:cubicBezTo>
                    <a:pt x="17" y="16"/>
                    <a:pt x="17" y="16"/>
                    <a:pt x="17" y="16"/>
                  </a:cubicBezTo>
                  <a:moveTo>
                    <a:pt x="17" y="16"/>
                  </a:moveTo>
                  <a:cubicBezTo>
                    <a:pt x="17" y="16"/>
                    <a:pt x="17" y="16"/>
                    <a:pt x="17" y="16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7" y="16"/>
                    <a:pt x="17" y="16"/>
                    <a:pt x="17" y="16"/>
                  </a:cubicBezTo>
                  <a:moveTo>
                    <a:pt x="8" y="3"/>
                  </a:moveTo>
                  <a:cubicBezTo>
                    <a:pt x="7" y="3"/>
                    <a:pt x="5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4"/>
                    <a:pt x="6" y="3"/>
                    <a:pt x="8" y="3"/>
                  </a:cubicBezTo>
                  <a:moveTo>
                    <a:pt x="18" y="1"/>
                  </a:moveTo>
                  <a:cubicBezTo>
                    <a:pt x="19" y="2"/>
                    <a:pt x="20" y="3"/>
                    <a:pt x="20" y="3"/>
                  </a:cubicBezTo>
                  <a:cubicBezTo>
                    <a:pt x="20" y="3"/>
                    <a:pt x="19" y="2"/>
                    <a:pt x="18" y="1"/>
                  </a:cubicBezTo>
                  <a:moveTo>
                    <a:pt x="14" y="0"/>
                  </a:moveTo>
                  <a:cubicBezTo>
                    <a:pt x="14" y="0"/>
                    <a:pt x="13" y="0"/>
                    <a:pt x="13" y="0"/>
                  </a:cubicBezTo>
                  <a:cubicBezTo>
                    <a:pt x="13" y="0"/>
                    <a:pt x="14" y="0"/>
                    <a:pt x="14" y="0"/>
                  </a:cubicBezTo>
                  <a:cubicBezTo>
                    <a:pt x="15" y="0"/>
                    <a:pt x="15" y="0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5" y="0"/>
                    <a:pt x="15" y="0"/>
                    <a:pt x="14" y="0"/>
                  </a:cubicBezTo>
                </a:path>
              </a:pathLst>
            </a:custGeom>
            <a:solidFill>
              <a:srgbClr val="C297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96" name="Freeform 409"/>
            <p:cNvSpPr>
              <a:spLocks/>
            </p:cNvSpPr>
            <p:nvPr/>
          </p:nvSpPr>
          <p:spPr bwMode="auto">
            <a:xfrm>
              <a:off x="1073150" y="3679825"/>
              <a:ext cx="184150" cy="850900"/>
            </a:xfrm>
            <a:custGeom>
              <a:avLst/>
              <a:gdLst>
                <a:gd name="T0" fmla="*/ 15 w 49"/>
                <a:gd name="T1" fmla="*/ 0 h 226"/>
                <a:gd name="T2" fmla="*/ 10 w 49"/>
                <a:gd name="T3" fmla="*/ 3 h 226"/>
                <a:gd name="T4" fmla="*/ 6 w 49"/>
                <a:gd name="T5" fmla="*/ 4 h 226"/>
                <a:gd name="T6" fmla="*/ 7 w 49"/>
                <a:gd name="T7" fmla="*/ 7 h 226"/>
                <a:gd name="T8" fmla="*/ 11 w 49"/>
                <a:gd name="T9" fmla="*/ 39 h 226"/>
                <a:gd name="T10" fmla="*/ 2 w 49"/>
                <a:gd name="T11" fmla="*/ 63 h 226"/>
                <a:gd name="T12" fmla="*/ 2 w 49"/>
                <a:gd name="T13" fmla="*/ 69 h 226"/>
                <a:gd name="T14" fmla="*/ 2 w 49"/>
                <a:gd name="T15" fmla="*/ 109 h 226"/>
                <a:gd name="T16" fmla="*/ 1 w 49"/>
                <a:gd name="T17" fmla="*/ 113 h 226"/>
                <a:gd name="T18" fmla="*/ 5 w 49"/>
                <a:gd name="T19" fmla="*/ 125 h 226"/>
                <a:gd name="T20" fmla="*/ 8 w 49"/>
                <a:gd name="T21" fmla="*/ 132 h 226"/>
                <a:gd name="T22" fmla="*/ 9 w 49"/>
                <a:gd name="T23" fmla="*/ 130 h 226"/>
                <a:gd name="T24" fmla="*/ 16 w 49"/>
                <a:gd name="T25" fmla="*/ 101 h 226"/>
                <a:gd name="T26" fmla="*/ 23 w 49"/>
                <a:gd name="T27" fmla="*/ 71 h 226"/>
                <a:gd name="T28" fmla="*/ 25 w 49"/>
                <a:gd name="T29" fmla="*/ 55 h 226"/>
                <a:gd name="T30" fmla="*/ 22 w 49"/>
                <a:gd name="T31" fmla="*/ 28 h 226"/>
                <a:gd name="T32" fmla="*/ 21 w 49"/>
                <a:gd name="T33" fmla="*/ 25 h 226"/>
                <a:gd name="T34" fmla="*/ 18 w 49"/>
                <a:gd name="T35" fmla="*/ 16 h 226"/>
                <a:gd name="T36" fmla="*/ 19 w 49"/>
                <a:gd name="T37" fmla="*/ 16 h 226"/>
                <a:gd name="T38" fmla="*/ 19 w 49"/>
                <a:gd name="T39" fmla="*/ 16 h 226"/>
                <a:gd name="T40" fmla="*/ 20 w 49"/>
                <a:gd name="T41" fmla="*/ 16 h 226"/>
                <a:gd name="T42" fmla="*/ 22 w 49"/>
                <a:gd name="T43" fmla="*/ 21 h 226"/>
                <a:gd name="T44" fmla="*/ 30 w 49"/>
                <a:gd name="T45" fmla="*/ 52 h 226"/>
                <a:gd name="T46" fmla="*/ 30 w 49"/>
                <a:gd name="T47" fmla="*/ 52 h 226"/>
                <a:gd name="T48" fmla="*/ 29 w 49"/>
                <a:gd name="T49" fmla="*/ 59 h 226"/>
                <a:gd name="T50" fmla="*/ 29 w 49"/>
                <a:gd name="T51" fmla="*/ 59 h 226"/>
                <a:gd name="T52" fmla="*/ 29 w 49"/>
                <a:gd name="T53" fmla="*/ 59 h 226"/>
                <a:gd name="T54" fmla="*/ 23 w 49"/>
                <a:gd name="T55" fmla="*/ 93 h 226"/>
                <a:gd name="T56" fmla="*/ 21 w 49"/>
                <a:gd name="T57" fmla="*/ 105 h 226"/>
                <a:gd name="T58" fmla="*/ 20 w 49"/>
                <a:gd name="T59" fmla="*/ 105 h 226"/>
                <a:gd name="T60" fmla="*/ 14 w 49"/>
                <a:gd name="T61" fmla="*/ 140 h 226"/>
                <a:gd name="T62" fmla="*/ 14 w 49"/>
                <a:gd name="T63" fmla="*/ 140 h 226"/>
                <a:gd name="T64" fmla="*/ 12 w 49"/>
                <a:gd name="T65" fmla="*/ 158 h 226"/>
                <a:gd name="T66" fmla="*/ 12 w 49"/>
                <a:gd name="T67" fmla="*/ 163 h 226"/>
                <a:gd name="T68" fmla="*/ 13 w 49"/>
                <a:gd name="T69" fmla="*/ 177 h 226"/>
                <a:gd name="T70" fmla="*/ 14 w 49"/>
                <a:gd name="T71" fmla="*/ 184 h 226"/>
                <a:gd name="T72" fmla="*/ 16 w 49"/>
                <a:gd name="T73" fmla="*/ 193 h 226"/>
                <a:gd name="T74" fmla="*/ 23 w 49"/>
                <a:gd name="T75" fmla="*/ 207 h 226"/>
                <a:gd name="T76" fmla="*/ 29 w 49"/>
                <a:gd name="T77" fmla="*/ 216 h 226"/>
                <a:gd name="T78" fmla="*/ 41 w 49"/>
                <a:gd name="T79" fmla="*/ 225 h 226"/>
                <a:gd name="T80" fmla="*/ 41 w 49"/>
                <a:gd name="T81" fmla="*/ 225 h 226"/>
                <a:gd name="T82" fmla="*/ 44 w 49"/>
                <a:gd name="T83" fmla="*/ 226 h 226"/>
                <a:gd name="T84" fmla="*/ 49 w 49"/>
                <a:gd name="T85" fmla="*/ 221 h 226"/>
                <a:gd name="T86" fmla="*/ 49 w 49"/>
                <a:gd name="T87" fmla="*/ 221 h 226"/>
                <a:gd name="T88" fmla="*/ 48 w 49"/>
                <a:gd name="T89" fmla="*/ 216 h 226"/>
                <a:gd name="T90" fmla="*/ 45 w 49"/>
                <a:gd name="T91" fmla="*/ 205 h 226"/>
                <a:gd name="T92" fmla="*/ 34 w 49"/>
                <a:gd name="T93" fmla="*/ 170 h 226"/>
                <a:gd name="T94" fmla="*/ 31 w 49"/>
                <a:gd name="T95" fmla="*/ 119 h 226"/>
                <a:gd name="T96" fmla="*/ 35 w 49"/>
                <a:gd name="T97" fmla="*/ 96 h 226"/>
                <a:gd name="T98" fmla="*/ 41 w 49"/>
                <a:gd name="T99" fmla="*/ 66 h 226"/>
                <a:gd name="T100" fmla="*/ 42 w 49"/>
                <a:gd name="T101" fmla="*/ 44 h 226"/>
                <a:gd name="T102" fmla="*/ 22 w 49"/>
                <a:gd name="T103" fmla="*/ 3 h 226"/>
                <a:gd name="T104" fmla="*/ 20 w 49"/>
                <a:gd name="T105" fmla="*/ 1 h 226"/>
                <a:gd name="T106" fmla="*/ 16 w 49"/>
                <a:gd name="T107" fmla="*/ 0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9" h="226">
                  <a:moveTo>
                    <a:pt x="16" y="0"/>
                  </a:moveTo>
                  <a:cubicBezTo>
                    <a:pt x="16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3" y="1"/>
                    <a:pt x="11" y="2"/>
                    <a:pt x="10" y="3"/>
                  </a:cubicBezTo>
                  <a:cubicBezTo>
                    <a:pt x="8" y="3"/>
                    <a:pt x="7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4"/>
                    <a:pt x="5" y="5"/>
                    <a:pt x="5" y="5"/>
                  </a:cubicBezTo>
                  <a:cubicBezTo>
                    <a:pt x="6" y="6"/>
                    <a:pt x="6" y="6"/>
                    <a:pt x="7" y="7"/>
                  </a:cubicBezTo>
                  <a:cubicBezTo>
                    <a:pt x="12" y="11"/>
                    <a:pt x="14" y="16"/>
                    <a:pt x="14" y="23"/>
                  </a:cubicBezTo>
                  <a:cubicBezTo>
                    <a:pt x="13" y="28"/>
                    <a:pt x="12" y="33"/>
                    <a:pt x="11" y="39"/>
                  </a:cubicBezTo>
                  <a:cubicBezTo>
                    <a:pt x="9" y="44"/>
                    <a:pt x="7" y="49"/>
                    <a:pt x="5" y="54"/>
                  </a:cubicBezTo>
                  <a:cubicBezTo>
                    <a:pt x="3" y="57"/>
                    <a:pt x="2" y="60"/>
                    <a:pt x="2" y="63"/>
                  </a:cubicBezTo>
                  <a:cubicBezTo>
                    <a:pt x="2" y="65"/>
                    <a:pt x="2" y="67"/>
                    <a:pt x="2" y="69"/>
                  </a:cubicBezTo>
                  <a:cubicBezTo>
                    <a:pt x="2" y="69"/>
                    <a:pt x="2" y="69"/>
                    <a:pt x="2" y="69"/>
                  </a:cubicBezTo>
                  <a:cubicBezTo>
                    <a:pt x="2" y="82"/>
                    <a:pt x="2" y="95"/>
                    <a:pt x="2" y="108"/>
                  </a:cubicBezTo>
                  <a:cubicBezTo>
                    <a:pt x="2" y="109"/>
                    <a:pt x="2" y="109"/>
                    <a:pt x="2" y="109"/>
                  </a:cubicBezTo>
                  <a:cubicBezTo>
                    <a:pt x="2" y="110"/>
                    <a:pt x="2" y="111"/>
                    <a:pt x="2" y="112"/>
                  </a:cubicBezTo>
                  <a:cubicBezTo>
                    <a:pt x="2" y="112"/>
                    <a:pt x="1" y="113"/>
                    <a:pt x="1" y="113"/>
                  </a:cubicBezTo>
                  <a:cubicBezTo>
                    <a:pt x="0" y="114"/>
                    <a:pt x="0" y="115"/>
                    <a:pt x="1" y="116"/>
                  </a:cubicBezTo>
                  <a:cubicBezTo>
                    <a:pt x="2" y="119"/>
                    <a:pt x="3" y="122"/>
                    <a:pt x="5" y="125"/>
                  </a:cubicBezTo>
                  <a:cubicBezTo>
                    <a:pt x="6" y="127"/>
                    <a:pt x="7" y="129"/>
                    <a:pt x="8" y="132"/>
                  </a:cubicBezTo>
                  <a:cubicBezTo>
                    <a:pt x="8" y="132"/>
                    <a:pt x="8" y="132"/>
                    <a:pt x="8" y="132"/>
                  </a:cubicBezTo>
                  <a:cubicBezTo>
                    <a:pt x="9" y="132"/>
                    <a:pt x="9" y="132"/>
                    <a:pt x="9" y="132"/>
                  </a:cubicBezTo>
                  <a:cubicBezTo>
                    <a:pt x="9" y="131"/>
                    <a:pt x="9" y="130"/>
                    <a:pt x="9" y="130"/>
                  </a:cubicBezTo>
                  <a:cubicBezTo>
                    <a:pt x="9" y="128"/>
                    <a:pt x="10" y="127"/>
                    <a:pt x="10" y="126"/>
                  </a:cubicBezTo>
                  <a:cubicBezTo>
                    <a:pt x="11" y="118"/>
                    <a:pt x="14" y="109"/>
                    <a:pt x="16" y="101"/>
                  </a:cubicBezTo>
                  <a:cubicBezTo>
                    <a:pt x="18" y="92"/>
                    <a:pt x="20" y="84"/>
                    <a:pt x="22" y="75"/>
                  </a:cubicBezTo>
                  <a:cubicBezTo>
                    <a:pt x="22" y="74"/>
                    <a:pt x="22" y="72"/>
                    <a:pt x="23" y="71"/>
                  </a:cubicBezTo>
                  <a:cubicBezTo>
                    <a:pt x="23" y="66"/>
                    <a:pt x="24" y="62"/>
                    <a:pt x="24" y="58"/>
                  </a:cubicBezTo>
                  <a:cubicBezTo>
                    <a:pt x="24" y="57"/>
                    <a:pt x="25" y="56"/>
                    <a:pt x="25" y="55"/>
                  </a:cubicBezTo>
                  <a:cubicBezTo>
                    <a:pt x="25" y="47"/>
                    <a:pt x="25" y="40"/>
                    <a:pt x="23" y="33"/>
                  </a:cubicBezTo>
                  <a:cubicBezTo>
                    <a:pt x="23" y="31"/>
                    <a:pt x="22" y="30"/>
                    <a:pt x="22" y="28"/>
                  </a:cubicBezTo>
                  <a:cubicBezTo>
                    <a:pt x="22" y="28"/>
                    <a:pt x="21" y="27"/>
                    <a:pt x="21" y="26"/>
                  </a:cubicBezTo>
                  <a:cubicBezTo>
                    <a:pt x="21" y="26"/>
                    <a:pt x="21" y="25"/>
                    <a:pt x="21" y="25"/>
                  </a:cubicBezTo>
                  <a:cubicBezTo>
                    <a:pt x="20" y="23"/>
                    <a:pt x="19" y="20"/>
                    <a:pt x="19" y="18"/>
                  </a:cubicBezTo>
                  <a:cubicBezTo>
                    <a:pt x="18" y="17"/>
                    <a:pt x="18" y="17"/>
                    <a:pt x="18" y="16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0" y="16"/>
                    <a:pt x="21" y="17"/>
                    <a:pt x="21" y="17"/>
                  </a:cubicBezTo>
                  <a:cubicBezTo>
                    <a:pt x="21" y="18"/>
                    <a:pt x="22" y="20"/>
                    <a:pt x="22" y="21"/>
                  </a:cubicBezTo>
                  <a:cubicBezTo>
                    <a:pt x="23" y="21"/>
                    <a:pt x="23" y="22"/>
                    <a:pt x="23" y="22"/>
                  </a:cubicBezTo>
                  <a:cubicBezTo>
                    <a:pt x="28" y="32"/>
                    <a:pt x="30" y="42"/>
                    <a:pt x="30" y="52"/>
                  </a:cubicBezTo>
                  <a:cubicBezTo>
                    <a:pt x="30" y="52"/>
                    <a:pt x="30" y="52"/>
                    <a:pt x="30" y="52"/>
                  </a:cubicBezTo>
                  <a:cubicBezTo>
                    <a:pt x="30" y="52"/>
                    <a:pt x="30" y="52"/>
                    <a:pt x="30" y="52"/>
                  </a:cubicBezTo>
                  <a:cubicBezTo>
                    <a:pt x="30" y="52"/>
                    <a:pt x="30" y="52"/>
                    <a:pt x="30" y="52"/>
                  </a:cubicBezTo>
                  <a:cubicBezTo>
                    <a:pt x="30" y="54"/>
                    <a:pt x="29" y="56"/>
                    <a:pt x="29" y="59"/>
                  </a:cubicBezTo>
                  <a:cubicBezTo>
                    <a:pt x="29" y="59"/>
                    <a:pt x="29" y="59"/>
                    <a:pt x="29" y="59"/>
                  </a:cubicBezTo>
                  <a:cubicBezTo>
                    <a:pt x="29" y="59"/>
                    <a:pt x="29" y="59"/>
                    <a:pt x="29" y="59"/>
                  </a:cubicBezTo>
                  <a:cubicBezTo>
                    <a:pt x="29" y="59"/>
                    <a:pt x="29" y="59"/>
                    <a:pt x="29" y="59"/>
                  </a:cubicBezTo>
                  <a:cubicBezTo>
                    <a:pt x="29" y="59"/>
                    <a:pt x="29" y="59"/>
                    <a:pt x="29" y="59"/>
                  </a:cubicBezTo>
                  <a:cubicBezTo>
                    <a:pt x="29" y="61"/>
                    <a:pt x="29" y="62"/>
                    <a:pt x="29" y="64"/>
                  </a:cubicBezTo>
                  <a:cubicBezTo>
                    <a:pt x="27" y="74"/>
                    <a:pt x="26" y="83"/>
                    <a:pt x="23" y="93"/>
                  </a:cubicBezTo>
                  <a:cubicBezTo>
                    <a:pt x="23" y="93"/>
                    <a:pt x="23" y="93"/>
                    <a:pt x="23" y="93"/>
                  </a:cubicBezTo>
                  <a:cubicBezTo>
                    <a:pt x="22" y="97"/>
                    <a:pt x="21" y="101"/>
                    <a:pt x="21" y="105"/>
                  </a:cubicBezTo>
                  <a:cubicBezTo>
                    <a:pt x="21" y="105"/>
                    <a:pt x="21" y="105"/>
                    <a:pt x="21" y="105"/>
                  </a:cubicBezTo>
                  <a:cubicBezTo>
                    <a:pt x="20" y="105"/>
                    <a:pt x="20" y="105"/>
                    <a:pt x="20" y="105"/>
                  </a:cubicBezTo>
                  <a:cubicBezTo>
                    <a:pt x="18" y="115"/>
                    <a:pt x="16" y="124"/>
                    <a:pt x="15" y="133"/>
                  </a:cubicBezTo>
                  <a:cubicBezTo>
                    <a:pt x="14" y="136"/>
                    <a:pt x="14" y="138"/>
                    <a:pt x="14" y="140"/>
                  </a:cubicBezTo>
                  <a:cubicBezTo>
                    <a:pt x="14" y="140"/>
                    <a:pt x="14" y="140"/>
                    <a:pt x="14" y="140"/>
                  </a:cubicBezTo>
                  <a:cubicBezTo>
                    <a:pt x="14" y="140"/>
                    <a:pt x="14" y="140"/>
                    <a:pt x="14" y="140"/>
                  </a:cubicBezTo>
                  <a:cubicBezTo>
                    <a:pt x="13" y="146"/>
                    <a:pt x="12" y="151"/>
                    <a:pt x="12" y="157"/>
                  </a:cubicBezTo>
                  <a:cubicBezTo>
                    <a:pt x="12" y="158"/>
                    <a:pt x="12" y="158"/>
                    <a:pt x="12" y="158"/>
                  </a:cubicBezTo>
                  <a:cubicBezTo>
                    <a:pt x="12" y="159"/>
                    <a:pt x="12" y="160"/>
                    <a:pt x="12" y="160"/>
                  </a:cubicBezTo>
                  <a:cubicBezTo>
                    <a:pt x="12" y="161"/>
                    <a:pt x="12" y="162"/>
                    <a:pt x="12" y="163"/>
                  </a:cubicBezTo>
                  <a:cubicBezTo>
                    <a:pt x="12" y="163"/>
                    <a:pt x="12" y="163"/>
                    <a:pt x="12" y="163"/>
                  </a:cubicBezTo>
                  <a:cubicBezTo>
                    <a:pt x="12" y="168"/>
                    <a:pt x="12" y="172"/>
                    <a:pt x="13" y="177"/>
                  </a:cubicBezTo>
                  <a:cubicBezTo>
                    <a:pt x="13" y="178"/>
                    <a:pt x="13" y="179"/>
                    <a:pt x="13" y="180"/>
                  </a:cubicBezTo>
                  <a:cubicBezTo>
                    <a:pt x="13" y="181"/>
                    <a:pt x="13" y="182"/>
                    <a:pt x="14" y="184"/>
                  </a:cubicBezTo>
                  <a:cubicBezTo>
                    <a:pt x="14" y="186"/>
                    <a:pt x="15" y="189"/>
                    <a:pt x="16" y="192"/>
                  </a:cubicBezTo>
                  <a:cubicBezTo>
                    <a:pt x="16" y="192"/>
                    <a:pt x="16" y="192"/>
                    <a:pt x="16" y="193"/>
                  </a:cubicBezTo>
                  <a:cubicBezTo>
                    <a:pt x="18" y="195"/>
                    <a:pt x="19" y="198"/>
                    <a:pt x="20" y="200"/>
                  </a:cubicBezTo>
                  <a:cubicBezTo>
                    <a:pt x="21" y="202"/>
                    <a:pt x="22" y="205"/>
                    <a:pt x="23" y="207"/>
                  </a:cubicBezTo>
                  <a:cubicBezTo>
                    <a:pt x="24" y="209"/>
                    <a:pt x="25" y="211"/>
                    <a:pt x="27" y="213"/>
                  </a:cubicBezTo>
                  <a:cubicBezTo>
                    <a:pt x="28" y="214"/>
                    <a:pt x="28" y="215"/>
                    <a:pt x="29" y="216"/>
                  </a:cubicBezTo>
                  <a:cubicBezTo>
                    <a:pt x="30" y="217"/>
                    <a:pt x="30" y="217"/>
                    <a:pt x="30" y="217"/>
                  </a:cubicBezTo>
                  <a:cubicBezTo>
                    <a:pt x="33" y="221"/>
                    <a:pt x="36" y="224"/>
                    <a:pt x="41" y="225"/>
                  </a:cubicBezTo>
                  <a:cubicBezTo>
                    <a:pt x="41" y="225"/>
                    <a:pt x="41" y="225"/>
                    <a:pt x="41" y="225"/>
                  </a:cubicBezTo>
                  <a:cubicBezTo>
                    <a:pt x="41" y="225"/>
                    <a:pt x="41" y="225"/>
                    <a:pt x="41" y="225"/>
                  </a:cubicBezTo>
                  <a:cubicBezTo>
                    <a:pt x="41" y="225"/>
                    <a:pt x="41" y="225"/>
                    <a:pt x="42" y="226"/>
                  </a:cubicBezTo>
                  <a:cubicBezTo>
                    <a:pt x="43" y="226"/>
                    <a:pt x="43" y="226"/>
                    <a:pt x="44" y="226"/>
                  </a:cubicBezTo>
                  <a:cubicBezTo>
                    <a:pt x="45" y="226"/>
                    <a:pt x="45" y="226"/>
                    <a:pt x="46" y="226"/>
                  </a:cubicBezTo>
                  <a:cubicBezTo>
                    <a:pt x="48" y="225"/>
                    <a:pt x="49" y="224"/>
                    <a:pt x="49" y="221"/>
                  </a:cubicBezTo>
                  <a:cubicBezTo>
                    <a:pt x="49" y="221"/>
                    <a:pt x="49" y="221"/>
                    <a:pt x="49" y="221"/>
                  </a:cubicBezTo>
                  <a:cubicBezTo>
                    <a:pt x="49" y="221"/>
                    <a:pt x="49" y="221"/>
                    <a:pt x="49" y="221"/>
                  </a:cubicBezTo>
                  <a:cubicBezTo>
                    <a:pt x="49" y="221"/>
                    <a:pt x="49" y="220"/>
                    <a:pt x="49" y="219"/>
                  </a:cubicBezTo>
                  <a:cubicBezTo>
                    <a:pt x="49" y="218"/>
                    <a:pt x="49" y="217"/>
                    <a:pt x="48" y="216"/>
                  </a:cubicBezTo>
                  <a:cubicBezTo>
                    <a:pt x="48" y="214"/>
                    <a:pt x="47" y="212"/>
                    <a:pt x="46" y="209"/>
                  </a:cubicBezTo>
                  <a:cubicBezTo>
                    <a:pt x="46" y="208"/>
                    <a:pt x="45" y="206"/>
                    <a:pt x="45" y="205"/>
                  </a:cubicBezTo>
                  <a:cubicBezTo>
                    <a:pt x="43" y="200"/>
                    <a:pt x="41" y="196"/>
                    <a:pt x="40" y="191"/>
                  </a:cubicBezTo>
                  <a:cubicBezTo>
                    <a:pt x="38" y="184"/>
                    <a:pt x="36" y="177"/>
                    <a:pt x="34" y="170"/>
                  </a:cubicBezTo>
                  <a:cubicBezTo>
                    <a:pt x="32" y="161"/>
                    <a:pt x="31" y="153"/>
                    <a:pt x="31" y="144"/>
                  </a:cubicBezTo>
                  <a:cubicBezTo>
                    <a:pt x="30" y="136"/>
                    <a:pt x="30" y="127"/>
                    <a:pt x="31" y="119"/>
                  </a:cubicBezTo>
                  <a:cubicBezTo>
                    <a:pt x="32" y="118"/>
                    <a:pt x="32" y="118"/>
                    <a:pt x="32" y="118"/>
                  </a:cubicBezTo>
                  <a:cubicBezTo>
                    <a:pt x="33" y="111"/>
                    <a:pt x="34" y="103"/>
                    <a:pt x="35" y="96"/>
                  </a:cubicBezTo>
                  <a:cubicBezTo>
                    <a:pt x="37" y="86"/>
                    <a:pt x="40" y="76"/>
                    <a:pt x="41" y="66"/>
                  </a:cubicBezTo>
                  <a:cubicBezTo>
                    <a:pt x="41" y="66"/>
                    <a:pt x="41" y="66"/>
                    <a:pt x="41" y="66"/>
                  </a:cubicBezTo>
                  <a:cubicBezTo>
                    <a:pt x="42" y="62"/>
                    <a:pt x="42" y="58"/>
                    <a:pt x="42" y="55"/>
                  </a:cubicBezTo>
                  <a:cubicBezTo>
                    <a:pt x="42" y="51"/>
                    <a:pt x="42" y="48"/>
                    <a:pt x="42" y="44"/>
                  </a:cubicBezTo>
                  <a:cubicBezTo>
                    <a:pt x="41" y="38"/>
                    <a:pt x="40" y="32"/>
                    <a:pt x="38" y="26"/>
                  </a:cubicBezTo>
                  <a:cubicBezTo>
                    <a:pt x="35" y="17"/>
                    <a:pt x="29" y="10"/>
                    <a:pt x="22" y="3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22" y="3"/>
                    <a:pt x="21" y="2"/>
                    <a:pt x="20" y="1"/>
                  </a:cubicBezTo>
                  <a:cubicBezTo>
                    <a:pt x="19" y="1"/>
                    <a:pt x="18" y="1"/>
                    <a:pt x="18" y="0"/>
                  </a:cubicBezTo>
                  <a:cubicBezTo>
                    <a:pt x="17" y="0"/>
                    <a:pt x="17" y="0"/>
                    <a:pt x="16" y="0"/>
                  </a:cubicBezTo>
                </a:path>
              </a:pathLst>
            </a:custGeom>
            <a:solidFill>
              <a:srgbClr val="BB2A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97" name="Freeform 410"/>
            <p:cNvSpPr>
              <a:spLocks noEditPoints="1"/>
            </p:cNvSpPr>
            <p:nvPr/>
          </p:nvSpPr>
          <p:spPr bwMode="auto">
            <a:xfrm>
              <a:off x="877888" y="3328988"/>
              <a:ext cx="447675" cy="161925"/>
            </a:xfrm>
            <a:custGeom>
              <a:avLst/>
              <a:gdLst>
                <a:gd name="T0" fmla="*/ 106 w 119"/>
                <a:gd name="T1" fmla="*/ 43 h 43"/>
                <a:gd name="T2" fmla="*/ 107 w 119"/>
                <a:gd name="T3" fmla="*/ 43 h 43"/>
                <a:gd name="T4" fmla="*/ 118 w 119"/>
                <a:gd name="T5" fmla="*/ 36 h 43"/>
                <a:gd name="T6" fmla="*/ 118 w 119"/>
                <a:gd name="T7" fmla="*/ 36 h 43"/>
                <a:gd name="T8" fmla="*/ 107 w 119"/>
                <a:gd name="T9" fmla="*/ 31 h 43"/>
                <a:gd name="T10" fmla="*/ 107 w 119"/>
                <a:gd name="T11" fmla="*/ 30 h 43"/>
                <a:gd name="T12" fmla="*/ 107 w 119"/>
                <a:gd name="T13" fmla="*/ 28 h 43"/>
                <a:gd name="T14" fmla="*/ 107 w 119"/>
                <a:gd name="T15" fmla="*/ 28 h 43"/>
                <a:gd name="T16" fmla="*/ 54 w 119"/>
                <a:gd name="T17" fmla="*/ 22 h 43"/>
                <a:gd name="T18" fmla="*/ 54 w 119"/>
                <a:gd name="T19" fmla="*/ 23 h 43"/>
                <a:gd name="T20" fmla="*/ 54 w 119"/>
                <a:gd name="T21" fmla="*/ 22 h 43"/>
                <a:gd name="T22" fmla="*/ 119 w 119"/>
                <a:gd name="T23" fmla="*/ 30 h 43"/>
                <a:gd name="T24" fmla="*/ 51 w 119"/>
                <a:gd name="T25" fmla="*/ 21 h 43"/>
                <a:gd name="T26" fmla="*/ 50 w 119"/>
                <a:gd name="T27" fmla="*/ 24 h 43"/>
                <a:gd name="T28" fmla="*/ 51 w 119"/>
                <a:gd name="T29" fmla="*/ 21 h 43"/>
                <a:gd name="T30" fmla="*/ 19 w 119"/>
                <a:gd name="T31" fmla="*/ 17 h 43"/>
                <a:gd name="T32" fmla="*/ 17 w 119"/>
                <a:gd name="T33" fmla="*/ 19 h 43"/>
                <a:gd name="T34" fmla="*/ 20 w 119"/>
                <a:gd name="T35" fmla="*/ 16 h 43"/>
                <a:gd name="T36" fmla="*/ 85 w 119"/>
                <a:gd name="T37" fmla="*/ 17 h 43"/>
                <a:gd name="T38" fmla="*/ 85 w 119"/>
                <a:gd name="T39" fmla="*/ 17 h 43"/>
                <a:gd name="T40" fmla="*/ 90 w 119"/>
                <a:gd name="T41" fmla="*/ 15 h 43"/>
                <a:gd name="T42" fmla="*/ 104 w 119"/>
                <a:gd name="T43" fmla="*/ 26 h 43"/>
                <a:gd name="T44" fmla="*/ 104 w 119"/>
                <a:gd name="T45" fmla="*/ 26 h 43"/>
                <a:gd name="T46" fmla="*/ 90 w 119"/>
                <a:gd name="T47" fmla="*/ 15 h 43"/>
                <a:gd name="T48" fmla="*/ 16 w 119"/>
                <a:gd name="T49" fmla="*/ 14 h 43"/>
                <a:gd name="T50" fmla="*/ 17 w 119"/>
                <a:gd name="T51" fmla="*/ 14 h 43"/>
                <a:gd name="T52" fmla="*/ 85 w 119"/>
                <a:gd name="T53" fmla="*/ 14 h 43"/>
                <a:gd name="T54" fmla="*/ 86 w 119"/>
                <a:gd name="T55" fmla="*/ 14 h 43"/>
                <a:gd name="T56" fmla="*/ 18 w 119"/>
                <a:gd name="T57" fmla="*/ 13 h 43"/>
                <a:gd name="T58" fmla="*/ 20 w 119"/>
                <a:gd name="T59" fmla="*/ 14 h 43"/>
                <a:gd name="T60" fmla="*/ 55 w 119"/>
                <a:gd name="T61" fmla="*/ 11 h 43"/>
                <a:gd name="T62" fmla="*/ 51 w 119"/>
                <a:gd name="T63" fmla="*/ 12 h 43"/>
                <a:gd name="T64" fmla="*/ 55 w 119"/>
                <a:gd name="T65" fmla="*/ 11 h 43"/>
                <a:gd name="T66" fmla="*/ 113 w 119"/>
                <a:gd name="T67" fmla="*/ 13 h 43"/>
                <a:gd name="T68" fmla="*/ 108 w 119"/>
                <a:gd name="T69" fmla="*/ 7 h 43"/>
                <a:gd name="T70" fmla="*/ 58 w 119"/>
                <a:gd name="T71" fmla="*/ 11 h 43"/>
                <a:gd name="T72" fmla="*/ 19 w 119"/>
                <a:gd name="T73" fmla="*/ 4 h 43"/>
                <a:gd name="T74" fmla="*/ 19 w 119"/>
                <a:gd name="T75" fmla="*/ 4 h 43"/>
                <a:gd name="T76" fmla="*/ 101 w 119"/>
                <a:gd name="T77" fmla="*/ 1 h 43"/>
                <a:gd name="T78" fmla="*/ 102 w 119"/>
                <a:gd name="T79" fmla="*/ 2 h 43"/>
                <a:gd name="T80" fmla="*/ 100 w 119"/>
                <a:gd name="T81" fmla="*/ 1 h 43"/>
                <a:gd name="T82" fmla="*/ 96 w 119"/>
                <a:gd name="T83" fmla="*/ 1 h 43"/>
                <a:gd name="T84" fmla="*/ 97 w 119"/>
                <a:gd name="T85" fmla="*/ 0 h 43"/>
                <a:gd name="T86" fmla="*/ 1 w 119"/>
                <a:gd name="T87" fmla="*/ 3 h 43"/>
                <a:gd name="T88" fmla="*/ 0 w 119"/>
                <a:gd name="T89" fmla="*/ 5 h 43"/>
                <a:gd name="T90" fmla="*/ 6 w 119"/>
                <a:gd name="T91" fmla="*/ 0 h 43"/>
                <a:gd name="T92" fmla="*/ 6 w 119"/>
                <a:gd name="T93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19" h="43">
                  <a:moveTo>
                    <a:pt x="109" y="43"/>
                  </a:moveTo>
                  <a:cubicBezTo>
                    <a:pt x="108" y="43"/>
                    <a:pt x="107" y="43"/>
                    <a:pt x="106" y="43"/>
                  </a:cubicBezTo>
                  <a:cubicBezTo>
                    <a:pt x="106" y="43"/>
                    <a:pt x="106" y="43"/>
                    <a:pt x="107" y="43"/>
                  </a:cubicBezTo>
                  <a:cubicBezTo>
                    <a:pt x="107" y="43"/>
                    <a:pt x="107" y="43"/>
                    <a:pt x="107" y="43"/>
                  </a:cubicBezTo>
                  <a:cubicBezTo>
                    <a:pt x="108" y="43"/>
                    <a:pt x="109" y="43"/>
                    <a:pt x="109" y="43"/>
                  </a:cubicBezTo>
                  <a:moveTo>
                    <a:pt x="118" y="36"/>
                  </a:moveTo>
                  <a:cubicBezTo>
                    <a:pt x="117" y="38"/>
                    <a:pt x="116" y="39"/>
                    <a:pt x="114" y="41"/>
                  </a:cubicBezTo>
                  <a:cubicBezTo>
                    <a:pt x="116" y="39"/>
                    <a:pt x="117" y="38"/>
                    <a:pt x="118" y="36"/>
                  </a:cubicBezTo>
                  <a:moveTo>
                    <a:pt x="107" y="30"/>
                  </a:moveTo>
                  <a:cubicBezTo>
                    <a:pt x="107" y="31"/>
                    <a:pt x="107" y="31"/>
                    <a:pt x="107" y="31"/>
                  </a:cubicBezTo>
                  <a:cubicBezTo>
                    <a:pt x="107" y="31"/>
                    <a:pt x="107" y="31"/>
                    <a:pt x="106" y="31"/>
                  </a:cubicBezTo>
                  <a:cubicBezTo>
                    <a:pt x="107" y="31"/>
                    <a:pt x="107" y="31"/>
                    <a:pt x="107" y="30"/>
                  </a:cubicBezTo>
                  <a:moveTo>
                    <a:pt x="107" y="28"/>
                  </a:moveTo>
                  <a:cubicBezTo>
                    <a:pt x="107" y="28"/>
                    <a:pt x="107" y="28"/>
                    <a:pt x="107" y="28"/>
                  </a:cubicBezTo>
                  <a:cubicBezTo>
                    <a:pt x="107" y="28"/>
                    <a:pt x="107" y="29"/>
                    <a:pt x="107" y="29"/>
                  </a:cubicBezTo>
                  <a:cubicBezTo>
                    <a:pt x="107" y="29"/>
                    <a:pt x="107" y="28"/>
                    <a:pt x="107" y="28"/>
                  </a:cubicBezTo>
                  <a:cubicBezTo>
                    <a:pt x="107" y="28"/>
                    <a:pt x="107" y="28"/>
                    <a:pt x="107" y="28"/>
                  </a:cubicBezTo>
                  <a:moveTo>
                    <a:pt x="54" y="22"/>
                  </a:moveTo>
                  <a:cubicBezTo>
                    <a:pt x="54" y="22"/>
                    <a:pt x="54" y="22"/>
                    <a:pt x="54" y="23"/>
                  </a:cubicBezTo>
                  <a:cubicBezTo>
                    <a:pt x="54" y="23"/>
                    <a:pt x="54" y="23"/>
                    <a:pt x="54" y="23"/>
                  </a:cubicBezTo>
                  <a:cubicBezTo>
                    <a:pt x="54" y="23"/>
                    <a:pt x="54" y="22"/>
                    <a:pt x="54" y="22"/>
                  </a:cubicBezTo>
                  <a:cubicBezTo>
                    <a:pt x="54" y="22"/>
                    <a:pt x="54" y="22"/>
                    <a:pt x="54" y="22"/>
                  </a:cubicBezTo>
                  <a:moveTo>
                    <a:pt x="117" y="22"/>
                  </a:moveTo>
                  <a:cubicBezTo>
                    <a:pt x="119" y="24"/>
                    <a:pt x="119" y="27"/>
                    <a:pt x="119" y="30"/>
                  </a:cubicBezTo>
                  <a:cubicBezTo>
                    <a:pt x="119" y="27"/>
                    <a:pt x="119" y="24"/>
                    <a:pt x="117" y="22"/>
                  </a:cubicBezTo>
                  <a:moveTo>
                    <a:pt x="51" y="21"/>
                  </a:moveTo>
                  <a:cubicBezTo>
                    <a:pt x="51" y="21"/>
                    <a:pt x="51" y="21"/>
                    <a:pt x="51" y="21"/>
                  </a:cubicBezTo>
                  <a:cubicBezTo>
                    <a:pt x="50" y="22"/>
                    <a:pt x="50" y="23"/>
                    <a:pt x="50" y="24"/>
                  </a:cubicBezTo>
                  <a:cubicBezTo>
                    <a:pt x="50" y="23"/>
                    <a:pt x="50" y="22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moveTo>
                    <a:pt x="20" y="16"/>
                  </a:moveTo>
                  <a:cubicBezTo>
                    <a:pt x="20" y="17"/>
                    <a:pt x="20" y="17"/>
                    <a:pt x="19" y="17"/>
                  </a:cubicBezTo>
                  <a:cubicBezTo>
                    <a:pt x="19" y="18"/>
                    <a:pt x="18" y="18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8" y="18"/>
                    <a:pt x="19" y="18"/>
                    <a:pt x="19" y="17"/>
                  </a:cubicBezTo>
                  <a:cubicBezTo>
                    <a:pt x="19" y="17"/>
                    <a:pt x="20" y="17"/>
                    <a:pt x="20" y="16"/>
                  </a:cubicBezTo>
                  <a:moveTo>
                    <a:pt x="85" y="16"/>
                  </a:moveTo>
                  <a:cubicBezTo>
                    <a:pt x="85" y="16"/>
                    <a:pt x="85" y="17"/>
                    <a:pt x="85" y="17"/>
                  </a:cubicBezTo>
                  <a:cubicBezTo>
                    <a:pt x="85" y="17"/>
                    <a:pt x="85" y="17"/>
                    <a:pt x="85" y="17"/>
                  </a:cubicBezTo>
                  <a:cubicBezTo>
                    <a:pt x="85" y="17"/>
                    <a:pt x="85" y="17"/>
                    <a:pt x="85" y="17"/>
                  </a:cubicBezTo>
                  <a:cubicBezTo>
                    <a:pt x="85" y="16"/>
                    <a:pt x="85" y="16"/>
                    <a:pt x="85" y="16"/>
                  </a:cubicBezTo>
                  <a:moveTo>
                    <a:pt x="90" y="15"/>
                  </a:moveTo>
                  <a:cubicBezTo>
                    <a:pt x="90" y="15"/>
                    <a:pt x="90" y="15"/>
                    <a:pt x="90" y="15"/>
                  </a:cubicBezTo>
                  <a:cubicBezTo>
                    <a:pt x="95" y="19"/>
                    <a:pt x="100" y="22"/>
                    <a:pt x="104" y="26"/>
                  </a:cubicBezTo>
                  <a:cubicBezTo>
                    <a:pt x="105" y="26"/>
                    <a:pt x="105" y="26"/>
                    <a:pt x="105" y="26"/>
                  </a:cubicBezTo>
                  <a:cubicBezTo>
                    <a:pt x="105" y="26"/>
                    <a:pt x="104" y="26"/>
                    <a:pt x="104" y="26"/>
                  </a:cubicBezTo>
                  <a:cubicBezTo>
                    <a:pt x="100" y="22"/>
                    <a:pt x="95" y="19"/>
                    <a:pt x="91" y="15"/>
                  </a:cubicBezTo>
                  <a:cubicBezTo>
                    <a:pt x="90" y="15"/>
                    <a:pt x="90" y="15"/>
                    <a:pt x="90" y="15"/>
                  </a:cubicBezTo>
                  <a:moveTo>
                    <a:pt x="17" y="14"/>
                  </a:moveTo>
                  <a:cubicBezTo>
                    <a:pt x="16" y="14"/>
                    <a:pt x="16" y="14"/>
                    <a:pt x="16" y="14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6" y="14"/>
                    <a:pt x="16" y="14"/>
                    <a:pt x="17" y="14"/>
                  </a:cubicBezTo>
                  <a:moveTo>
                    <a:pt x="86" y="14"/>
                  </a:moveTo>
                  <a:cubicBezTo>
                    <a:pt x="86" y="14"/>
                    <a:pt x="86" y="14"/>
                    <a:pt x="85" y="14"/>
                  </a:cubicBezTo>
                  <a:cubicBezTo>
                    <a:pt x="85" y="14"/>
                    <a:pt x="85" y="14"/>
                    <a:pt x="85" y="14"/>
                  </a:cubicBezTo>
                  <a:cubicBezTo>
                    <a:pt x="86" y="14"/>
                    <a:pt x="86" y="14"/>
                    <a:pt x="86" y="14"/>
                  </a:cubicBezTo>
                  <a:cubicBezTo>
                    <a:pt x="86" y="14"/>
                    <a:pt x="86" y="14"/>
                    <a:pt x="86" y="14"/>
                  </a:cubicBezTo>
                  <a:moveTo>
                    <a:pt x="18" y="13"/>
                  </a:moveTo>
                  <a:cubicBezTo>
                    <a:pt x="19" y="13"/>
                    <a:pt x="19" y="14"/>
                    <a:pt x="19" y="14"/>
                  </a:cubicBezTo>
                  <a:cubicBezTo>
                    <a:pt x="19" y="14"/>
                    <a:pt x="19" y="14"/>
                    <a:pt x="20" y="14"/>
                  </a:cubicBezTo>
                  <a:cubicBezTo>
                    <a:pt x="19" y="14"/>
                    <a:pt x="19" y="13"/>
                    <a:pt x="18" y="13"/>
                  </a:cubicBezTo>
                  <a:moveTo>
                    <a:pt x="55" y="11"/>
                  </a:moveTo>
                  <a:cubicBezTo>
                    <a:pt x="54" y="12"/>
                    <a:pt x="53" y="12"/>
                    <a:pt x="52" y="12"/>
                  </a:cubicBezTo>
                  <a:cubicBezTo>
                    <a:pt x="52" y="12"/>
                    <a:pt x="51" y="12"/>
                    <a:pt x="51" y="12"/>
                  </a:cubicBezTo>
                  <a:cubicBezTo>
                    <a:pt x="51" y="12"/>
                    <a:pt x="52" y="12"/>
                    <a:pt x="52" y="12"/>
                  </a:cubicBezTo>
                  <a:cubicBezTo>
                    <a:pt x="53" y="12"/>
                    <a:pt x="54" y="12"/>
                    <a:pt x="55" y="11"/>
                  </a:cubicBezTo>
                  <a:moveTo>
                    <a:pt x="108" y="7"/>
                  </a:moveTo>
                  <a:cubicBezTo>
                    <a:pt x="110" y="9"/>
                    <a:pt x="111" y="11"/>
                    <a:pt x="113" y="13"/>
                  </a:cubicBezTo>
                  <a:cubicBezTo>
                    <a:pt x="112" y="12"/>
                    <a:pt x="112" y="12"/>
                    <a:pt x="111" y="11"/>
                  </a:cubicBezTo>
                  <a:cubicBezTo>
                    <a:pt x="110" y="10"/>
                    <a:pt x="109" y="9"/>
                    <a:pt x="108" y="7"/>
                  </a:cubicBezTo>
                  <a:moveTo>
                    <a:pt x="78" y="6"/>
                  </a:moveTo>
                  <a:cubicBezTo>
                    <a:pt x="72" y="8"/>
                    <a:pt x="65" y="9"/>
                    <a:pt x="58" y="11"/>
                  </a:cubicBezTo>
                  <a:cubicBezTo>
                    <a:pt x="65" y="9"/>
                    <a:pt x="72" y="8"/>
                    <a:pt x="78" y="6"/>
                  </a:cubicBezTo>
                  <a:moveTo>
                    <a:pt x="19" y="4"/>
                  </a:moveTo>
                  <a:cubicBezTo>
                    <a:pt x="24" y="6"/>
                    <a:pt x="29" y="7"/>
                    <a:pt x="34" y="8"/>
                  </a:cubicBezTo>
                  <a:cubicBezTo>
                    <a:pt x="29" y="7"/>
                    <a:pt x="24" y="6"/>
                    <a:pt x="19" y="4"/>
                  </a:cubicBezTo>
                  <a:moveTo>
                    <a:pt x="100" y="1"/>
                  </a:moveTo>
                  <a:cubicBezTo>
                    <a:pt x="100" y="1"/>
                    <a:pt x="101" y="1"/>
                    <a:pt x="101" y="1"/>
                  </a:cubicBezTo>
                  <a:cubicBezTo>
                    <a:pt x="102" y="1"/>
                    <a:pt x="102" y="1"/>
                    <a:pt x="102" y="1"/>
                  </a:cubicBezTo>
                  <a:cubicBezTo>
                    <a:pt x="102" y="2"/>
                    <a:pt x="102" y="2"/>
                    <a:pt x="102" y="2"/>
                  </a:cubicBezTo>
                  <a:cubicBezTo>
                    <a:pt x="102" y="2"/>
                    <a:pt x="102" y="2"/>
                    <a:pt x="102" y="2"/>
                  </a:cubicBezTo>
                  <a:cubicBezTo>
                    <a:pt x="101" y="1"/>
                    <a:pt x="101" y="1"/>
                    <a:pt x="100" y="1"/>
                  </a:cubicBezTo>
                  <a:moveTo>
                    <a:pt x="97" y="0"/>
                  </a:moveTo>
                  <a:cubicBezTo>
                    <a:pt x="97" y="0"/>
                    <a:pt x="97" y="1"/>
                    <a:pt x="96" y="1"/>
                  </a:cubicBezTo>
                  <a:cubicBezTo>
                    <a:pt x="97" y="1"/>
                    <a:pt x="97" y="1"/>
                    <a:pt x="97" y="0"/>
                  </a:cubicBezTo>
                  <a:cubicBezTo>
                    <a:pt x="97" y="0"/>
                    <a:pt x="97" y="0"/>
                    <a:pt x="97" y="0"/>
                  </a:cubicBezTo>
                  <a:moveTo>
                    <a:pt x="6" y="0"/>
                  </a:moveTo>
                  <a:cubicBezTo>
                    <a:pt x="4" y="0"/>
                    <a:pt x="3" y="1"/>
                    <a:pt x="1" y="3"/>
                  </a:cubicBezTo>
                  <a:cubicBezTo>
                    <a:pt x="1" y="4"/>
                    <a:pt x="1" y="4"/>
                    <a:pt x="0" y="4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1" y="4"/>
                    <a:pt x="2" y="3"/>
                    <a:pt x="3" y="2"/>
                  </a:cubicBezTo>
                  <a:cubicBezTo>
                    <a:pt x="4" y="1"/>
                    <a:pt x="5" y="0"/>
                    <a:pt x="6" y="0"/>
                  </a:cubicBezTo>
                  <a:cubicBezTo>
                    <a:pt x="6" y="0"/>
                    <a:pt x="6" y="0"/>
                    <a:pt x="7" y="0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solidFill>
              <a:srgbClr val="C297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98" name="Freeform 411"/>
            <p:cNvSpPr>
              <a:spLocks/>
            </p:cNvSpPr>
            <p:nvPr/>
          </p:nvSpPr>
          <p:spPr bwMode="auto">
            <a:xfrm>
              <a:off x="874713" y="3328988"/>
              <a:ext cx="450850" cy="161925"/>
            </a:xfrm>
            <a:custGeom>
              <a:avLst/>
              <a:gdLst>
                <a:gd name="T0" fmla="*/ 98 w 120"/>
                <a:gd name="T1" fmla="*/ 0 h 43"/>
                <a:gd name="T2" fmla="*/ 97 w 120"/>
                <a:gd name="T3" fmla="*/ 1 h 43"/>
                <a:gd name="T4" fmla="*/ 90 w 120"/>
                <a:gd name="T5" fmla="*/ 3 h 43"/>
                <a:gd name="T6" fmla="*/ 59 w 120"/>
                <a:gd name="T7" fmla="*/ 11 h 43"/>
                <a:gd name="T8" fmla="*/ 56 w 120"/>
                <a:gd name="T9" fmla="*/ 11 h 43"/>
                <a:gd name="T10" fmla="*/ 52 w 120"/>
                <a:gd name="T11" fmla="*/ 12 h 43"/>
                <a:gd name="T12" fmla="*/ 35 w 120"/>
                <a:gd name="T13" fmla="*/ 8 h 43"/>
                <a:gd name="T14" fmla="*/ 11 w 120"/>
                <a:gd name="T15" fmla="*/ 1 h 43"/>
                <a:gd name="T16" fmla="*/ 7 w 120"/>
                <a:gd name="T17" fmla="*/ 0 h 43"/>
                <a:gd name="T18" fmla="*/ 1 w 120"/>
                <a:gd name="T19" fmla="*/ 5 h 43"/>
                <a:gd name="T20" fmla="*/ 10 w 120"/>
                <a:gd name="T21" fmla="*/ 17 h 43"/>
                <a:gd name="T22" fmla="*/ 13 w 120"/>
                <a:gd name="T23" fmla="*/ 17 h 43"/>
                <a:gd name="T24" fmla="*/ 17 w 120"/>
                <a:gd name="T25" fmla="*/ 14 h 43"/>
                <a:gd name="T26" fmla="*/ 18 w 120"/>
                <a:gd name="T27" fmla="*/ 14 h 43"/>
                <a:gd name="T28" fmla="*/ 19 w 120"/>
                <a:gd name="T29" fmla="*/ 13 h 43"/>
                <a:gd name="T30" fmla="*/ 21 w 120"/>
                <a:gd name="T31" fmla="*/ 16 h 43"/>
                <a:gd name="T32" fmla="*/ 18 w 120"/>
                <a:gd name="T33" fmla="*/ 19 h 43"/>
                <a:gd name="T34" fmla="*/ 17 w 120"/>
                <a:gd name="T35" fmla="*/ 20 h 43"/>
                <a:gd name="T36" fmla="*/ 18 w 120"/>
                <a:gd name="T37" fmla="*/ 22 h 43"/>
                <a:gd name="T38" fmla="*/ 43 w 120"/>
                <a:gd name="T39" fmla="*/ 27 h 43"/>
                <a:gd name="T40" fmla="*/ 51 w 120"/>
                <a:gd name="T41" fmla="*/ 24 h 43"/>
                <a:gd name="T42" fmla="*/ 52 w 120"/>
                <a:gd name="T43" fmla="*/ 21 h 43"/>
                <a:gd name="T44" fmla="*/ 53 w 120"/>
                <a:gd name="T45" fmla="*/ 20 h 43"/>
                <a:gd name="T46" fmla="*/ 55 w 120"/>
                <a:gd name="T47" fmla="*/ 21 h 43"/>
                <a:gd name="T48" fmla="*/ 55 w 120"/>
                <a:gd name="T49" fmla="*/ 22 h 43"/>
                <a:gd name="T50" fmla="*/ 57 w 120"/>
                <a:gd name="T51" fmla="*/ 25 h 43"/>
                <a:gd name="T52" fmla="*/ 75 w 120"/>
                <a:gd name="T53" fmla="*/ 21 h 43"/>
                <a:gd name="T54" fmla="*/ 87 w 120"/>
                <a:gd name="T55" fmla="*/ 19 h 43"/>
                <a:gd name="T56" fmla="*/ 86 w 120"/>
                <a:gd name="T57" fmla="*/ 17 h 43"/>
                <a:gd name="T58" fmla="*/ 86 w 120"/>
                <a:gd name="T59" fmla="*/ 16 h 43"/>
                <a:gd name="T60" fmla="*/ 86 w 120"/>
                <a:gd name="T61" fmla="*/ 14 h 43"/>
                <a:gd name="T62" fmla="*/ 88 w 120"/>
                <a:gd name="T63" fmla="*/ 13 h 43"/>
                <a:gd name="T64" fmla="*/ 91 w 120"/>
                <a:gd name="T65" fmla="*/ 15 h 43"/>
                <a:gd name="T66" fmla="*/ 105 w 120"/>
                <a:gd name="T67" fmla="*/ 26 h 43"/>
                <a:gd name="T68" fmla="*/ 108 w 120"/>
                <a:gd name="T69" fmla="*/ 28 h 43"/>
                <a:gd name="T70" fmla="*/ 108 w 120"/>
                <a:gd name="T71" fmla="*/ 29 h 43"/>
                <a:gd name="T72" fmla="*/ 107 w 120"/>
                <a:gd name="T73" fmla="*/ 31 h 43"/>
                <a:gd name="T74" fmla="*/ 106 w 120"/>
                <a:gd name="T75" fmla="*/ 37 h 43"/>
                <a:gd name="T76" fmla="*/ 106 w 120"/>
                <a:gd name="T77" fmla="*/ 42 h 43"/>
                <a:gd name="T78" fmla="*/ 110 w 120"/>
                <a:gd name="T79" fmla="*/ 43 h 43"/>
                <a:gd name="T80" fmla="*/ 119 w 120"/>
                <a:gd name="T81" fmla="*/ 36 h 43"/>
                <a:gd name="T82" fmla="*/ 120 w 120"/>
                <a:gd name="T83" fmla="*/ 30 h 43"/>
                <a:gd name="T84" fmla="*/ 118 w 120"/>
                <a:gd name="T85" fmla="*/ 21 h 43"/>
                <a:gd name="T86" fmla="*/ 109 w 120"/>
                <a:gd name="T87" fmla="*/ 7 h 43"/>
                <a:gd name="T88" fmla="*/ 103 w 120"/>
                <a:gd name="T89" fmla="*/ 1 h 43"/>
                <a:gd name="T90" fmla="*/ 101 w 120"/>
                <a:gd name="T91" fmla="*/ 1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20" h="43">
                  <a:moveTo>
                    <a:pt x="100" y="0"/>
                  </a:moveTo>
                  <a:cubicBezTo>
                    <a:pt x="99" y="0"/>
                    <a:pt x="99" y="0"/>
                    <a:pt x="98" y="0"/>
                  </a:cubicBezTo>
                  <a:cubicBezTo>
                    <a:pt x="98" y="0"/>
                    <a:pt x="98" y="0"/>
                    <a:pt x="98" y="0"/>
                  </a:cubicBezTo>
                  <a:cubicBezTo>
                    <a:pt x="98" y="1"/>
                    <a:pt x="98" y="1"/>
                    <a:pt x="97" y="1"/>
                  </a:cubicBezTo>
                  <a:cubicBezTo>
                    <a:pt x="97" y="1"/>
                    <a:pt x="97" y="1"/>
                    <a:pt x="97" y="1"/>
                  </a:cubicBezTo>
                  <a:cubicBezTo>
                    <a:pt x="95" y="2"/>
                    <a:pt x="93" y="2"/>
                    <a:pt x="90" y="3"/>
                  </a:cubicBezTo>
                  <a:cubicBezTo>
                    <a:pt x="87" y="4"/>
                    <a:pt x="83" y="5"/>
                    <a:pt x="79" y="6"/>
                  </a:cubicBezTo>
                  <a:cubicBezTo>
                    <a:pt x="73" y="8"/>
                    <a:pt x="66" y="9"/>
                    <a:pt x="59" y="11"/>
                  </a:cubicBezTo>
                  <a:cubicBezTo>
                    <a:pt x="58" y="11"/>
                    <a:pt x="58" y="11"/>
                    <a:pt x="57" y="11"/>
                  </a:cubicBezTo>
                  <a:cubicBezTo>
                    <a:pt x="57" y="11"/>
                    <a:pt x="56" y="11"/>
                    <a:pt x="56" y="11"/>
                  </a:cubicBezTo>
                  <a:cubicBezTo>
                    <a:pt x="55" y="12"/>
                    <a:pt x="54" y="12"/>
                    <a:pt x="53" y="12"/>
                  </a:cubicBezTo>
                  <a:cubicBezTo>
                    <a:pt x="53" y="12"/>
                    <a:pt x="52" y="12"/>
                    <a:pt x="52" y="12"/>
                  </a:cubicBezTo>
                  <a:cubicBezTo>
                    <a:pt x="51" y="12"/>
                    <a:pt x="51" y="12"/>
                    <a:pt x="51" y="12"/>
                  </a:cubicBezTo>
                  <a:cubicBezTo>
                    <a:pt x="46" y="10"/>
                    <a:pt x="40" y="9"/>
                    <a:pt x="35" y="8"/>
                  </a:cubicBezTo>
                  <a:cubicBezTo>
                    <a:pt x="30" y="7"/>
                    <a:pt x="25" y="6"/>
                    <a:pt x="20" y="4"/>
                  </a:cubicBezTo>
                  <a:cubicBezTo>
                    <a:pt x="17" y="3"/>
                    <a:pt x="14" y="2"/>
                    <a:pt x="11" y="1"/>
                  </a:cubicBezTo>
                  <a:cubicBezTo>
                    <a:pt x="9" y="1"/>
                    <a:pt x="8" y="1"/>
                    <a:pt x="8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5" y="1"/>
                    <a:pt x="4" y="2"/>
                  </a:cubicBezTo>
                  <a:cubicBezTo>
                    <a:pt x="3" y="3"/>
                    <a:pt x="2" y="4"/>
                    <a:pt x="1" y="5"/>
                  </a:cubicBezTo>
                  <a:cubicBezTo>
                    <a:pt x="0" y="5"/>
                    <a:pt x="0" y="6"/>
                    <a:pt x="1" y="7"/>
                  </a:cubicBezTo>
                  <a:cubicBezTo>
                    <a:pt x="3" y="11"/>
                    <a:pt x="6" y="15"/>
                    <a:pt x="10" y="17"/>
                  </a:cubicBezTo>
                  <a:cubicBezTo>
                    <a:pt x="10" y="18"/>
                    <a:pt x="11" y="18"/>
                    <a:pt x="11" y="18"/>
                  </a:cubicBezTo>
                  <a:cubicBezTo>
                    <a:pt x="12" y="18"/>
                    <a:pt x="12" y="18"/>
                    <a:pt x="13" y="17"/>
                  </a:cubicBezTo>
                  <a:cubicBezTo>
                    <a:pt x="14" y="16"/>
                    <a:pt x="16" y="15"/>
                    <a:pt x="17" y="14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17" y="14"/>
                    <a:pt x="17" y="14"/>
                    <a:pt x="18" y="14"/>
                  </a:cubicBezTo>
                  <a:cubicBezTo>
                    <a:pt x="18" y="14"/>
                    <a:pt x="18" y="14"/>
                    <a:pt x="18" y="14"/>
                  </a:cubicBezTo>
                  <a:cubicBezTo>
                    <a:pt x="18" y="13"/>
                    <a:pt x="18" y="13"/>
                    <a:pt x="19" y="13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20" y="13"/>
                    <a:pt x="20" y="14"/>
                    <a:pt x="21" y="14"/>
                  </a:cubicBezTo>
                  <a:cubicBezTo>
                    <a:pt x="21" y="15"/>
                    <a:pt x="21" y="16"/>
                    <a:pt x="21" y="16"/>
                  </a:cubicBezTo>
                  <a:cubicBezTo>
                    <a:pt x="21" y="17"/>
                    <a:pt x="20" y="17"/>
                    <a:pt x="20" y="17"/>
                  </a:cubicBezTo>
                  <a:cubicBezTo>
                    <a:pt x="20" y="18"/>
                    <a:pt x="19" y="18"/>
                    <a:pt x="18" y="19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8" y="19"/>
                    <a:pt x="17" y="20"/>
                    <a:pt x="17" y="20"/>
                  </a:cubicBezTo>
                  <a:cubicBezTo>
                    <a:pt x="17" y="20"/>
                    <a:pt x="17" y="21"/>
                    <a:pt x="17" y="21"/>
                  </a:cubicBezTo>
                  <a:cubicBezTo>
                    <a:pt x="18" y="22"/>
                    <a:pt x="18" y="22"/>
                    <a:pt x="18" y="22"/>
                  </a:cubicBezTo>
                  <a:cubicBezTo>
                    <a:pt x="25" y="25"/>
                    <a:pt x="32" y="26"/>
                    <a:pt x="39" y="27"/>
                  </a:cubicBezTo>
                  <a:cubicBezTo>
                    <a:pt x="40" y="27"/>
                    <a:pt x="41" y="27"/>
                    <a:pt x="43" y="27"/>
                  </a:cubicBezTo>
                  <a:cubicBezTo>
                    <a:pt x="45" y="27"/>
                    <a:pt x="46" y="27"/>
                    <a:pt x="48" y="27"/>
                  </a:cubicBezTo>
                  <a:cubicBezTo>
                    <a:pt x="50" y="27"/>
                    <a:pt x="51" y="26"/>
                    <a:pt x="51" y="24"/>
                  </a:cubicBezTo>
                  <a:cubicBezTo>
                    <a:pt x="51" y="24"/>
                    <a:pt x="51" y="24"/>
                    <a:pt x="51" y="24"/>
                  </a:cubicBezTo>
                  <a:cubicBezTo>
                    <a:pt x="51" y="23"/>
                    <a:pt x="51" y="22"/>
                    <a:pt x="52" y="21"/>
                  </a:cubicBezTo>
                  <a:cubicBezTo>
                    <a:pt x="52" y="21"/>
                    <a:pt x="52" y="21"/>
                    <a:pt x="52" y="21"/>
                  </a:cubicBezTo>
                  <a:cubicBezTo>
                    <a:pt x="52" y="20"/>
                    <a:pt x="53" y="20"/>
                    <a:pt x="53" y="20"/>
                  </a:cubicBezTo>
                  <a:cubicBezTo>
                    <a:pt x="53" y="20"/>
                    <a:pt x="53" y="20"/>
                    <a:pt x="53" y="20"/>
                  </a:cubicBezTo>
                  <a:cubicBezTo>
                    <a:pt x="54" y="20"/>
                    <a:pt x="55" y="20"/>
                    <a:pt x="55" y="21"/>
                  </a:cubicBezTo>
                  <a:cubicBezTo>
                    <a:pt x="55" y="21"/>
                    <a:pt x="55" y="21"/>
                    <a:pt x="55" y="22"/>
                  </a:cubicBezTo>
                  <a:cubicBezTo>
                    <a:pt x="55" y="22"/>
                    <a:pt x="55" y="22"/>
                    <a:pt x="55" y="22"/>
                  </a:cubicBezTo>
                  <a:cubicBezTo>
                    <a:pt x="55" y="22"/>
                    <a:pt x="55" y="23"/>
                    <a:pt x="55" y="23"/>
                  </a:cubicBezTo>
                  <a:cubicBezTo>
                    <a:pt x="56" y="25"/>
                    <a:pt x="56" y="25"/>
                    <a:pt x="57" y="25"/>
                  </a:cubicBezTo>
                  <a:cubicBezTo>
                    <a:pt x="58" y="25"/>
                    <a:pt x="58" y="25"/>
                    <a:pt x="59" y="25"/>
                  </a:cubicBezTo>
                  <a:cubicBezTo>
                    <a:pt x="65" y="24"/>
                    <a:pt x="70" y="23"/>
                    <a:pt x="75" y="21"/>
                  </a:cubicBezTo>
                  <a:cubicBezTo>
                    <a:pt x="77" y="21"/>
                    <a:pt x="79" y="21"/>
                    <a:pt x="81" y="20"/>
                  </a:cubicBezTo>
                  <a:cubicBezTo>
                    <a:pt x="83" y="20"/>
                    <a:pt x="85" y="20"/>
                    <a:pt x="87" y="19"/>
                  </a:cubicBezTo>
                  <a:cubicBezTo>
                    <a:pt x="87" y="19"/>
                    <a:pt x="88" y="19"/>
                    <a:pt x="87" y="18"/>
                  </a:cubicBezTo>
                  <a:cubicBezTo>
                    <a:pt x="87" y="18"/>
                    <a:pt x="87" y="17"/>
                    <a:pt x="86" y="17"/>
                  </a:cubicBezTo>
                  <a:cubicBezTo>
                    <a:pt x="86" y="17"/>
                    <a:pt x="86" y="17"/>
                    <a:pt x="86" y="17"/>
                  </a:cubicBezTo>
                  <a:cubicBezTo>
                    <a:pt x="86" y="17"/>
                    <a:pt x="86" y="16"/>
                    <a:pt x="86" y="16"/>
                  </a:cubicBezTo>
                  <a:cubicBezTo>
                    <a:pt x="86" y="15"/>
                    <a:pt x="86" y="15"/>
                    <a:pt x="86" y="14"/>
                  </a:cubicBezTo>
                  <a:cubicBezTo>
                    <a:pt x="86" y="14"/>
                    <a:pt x="86" y="14"/>
                    <a:pt x="86" y="14"/>
                  </a:cubicBezTo>
                  <a:cubicBezTo>
                    <a:pt x="87" y="14"/>
                    <a:pt x="87" y="14"/>
                    <a:pt x="87" y="14"/>
                  </a:cubicBezTo>
                  <a:cubicBezTo>
                    <a:pt x="87" y="13"/>
                    <a:pt x="88" y="13"/>
                    <a:pt x="88" y="13"/>
                  </a:cubicBezTo>
                  <a:cubicBezTo>
                    <a:pt x="88" y="13"/>
                    <a:pt x="89" y="13"/>
                    <a:pt x="89" y="14"/>
                  </a:cubicBezTo>
                  <a:cubicBezTo>
                    <a:pt x="90" y="14"/>
                    <a:pt x="90" y="14"/>
                    <a:pt x="91" y="15"/>
                  </a:cubicBezTo>
                  <a:cubicBezTo>
                    <a:pt x="91" y="15"/>
                    <a:pt x="91" y="15"/>
                    <a:pt x="92" y="15"/>
                  </a:cubicBezTo>
                  <a:cubicBezTo>
                    <a:pt x="96" y="19"/>
                    <a:pt x="101" y="22"/>
                    <a:pt x="105" y="26"/>
                  </a:cubicBezTo>
                  <a:cubicBezTo>
                    <a:pt x="105" y="26"/>
                    <a:pt x="106" y="26"/>
                    <a:pt x="106" y="26"/>
                  </a:cubicBezTo>
                  <a:cubicBezTo>
                    <a:pt x="106" y="27"/>
                    <a:pt x="107" y="27"/>
                    <a:pt x="108" y="28"/>
                  </a:cubicBezTo>
                  <a:cubicBezTo>
                    <a:pt x="108" y="28"/>
                    <a:pt x="108" y="28"/>
                    <a:pt x="108" y="28"/>
                  </a:cubicBezTo>
                  <a:cubicBezTo>
                    <a:pt x="108" y="28"/>
                    <a:pt x="108" y="29"/>
                    <a:pt x="108" y="29"/>
                  </a:cubicBezTo>
                  <a:cubicBezTo>
                    <a:pt x="109" y="29"/>
                    <a:pt x="109" y="30"/>
                    <a:pt x="108" y="30"/>
                  </a:cubicBezTo>
                  <a:cubicBezTo>
                    <a:pt x="108" y="31"/>
                    <a:pt x="108" y="31"/>
                    <a:pt x="107" y="31"/>
                  </a:cubicBezTo>
                  <a:cubicBezTo>
                    <a:pt x="106" y="32"/>
                    <a:pt x="106" y="33"/>
                    <a:pt x="106" y="34"/>
                  </a:cubicBezTo>
                  <a:cubicBezTo>
                    <a:pt x="106" y="35"/>
                    <a:pt x="106" y="36"/>
                    <a:pt x="106" y="37"/>
                  </a:cubicBezTo>
                  <a:cubicBezTo>
                    <a:pt x="106" y="37"/>
                    <a:pt x="106" y="37"/>
                    <a:pt x="106" y="37"/>
                  </a:cubicBezTo>
                  <a:cubicBezTo>
                    <a:pt x="106" y="38"/>
                    <a:pt x="106" y="40"/>
                    <a:pt x="106" y="42"/>
                  </a:cubicBezTo>
                  <a:cubicBezTo>
                    <a:pt x="106" y="43"/>
                    <a:pt x="107" y="43"/>
                    <a:pt x="107" y="43"/>
                  </a:cubicBezTo>
                  <a:cubicBezTo>
                    <a:pt x="108" y="43"/>
                    <a:pt x="109" y="43"/>
                    <a:pt x="110" y="43"/>
                  </a:cubicBezTo>
                  <a:cubicBezTo>
                    <a:pt x="112" y="42"/>
                    <a:pt x="114" y="42"/>
                    <a:pt x="115" y="41"/>
                  </a:cubicBezTo>
                  <a:cubicBezTo>
                    <a:pt x="117" y="39"/>
                    <a:pt x="118" y="38"/>
                    <a:pt x="119" y="36"/>
                  </a:cubicBezTo>
                  <a:cubicBezTo>
                    <a:pt x="119" y="35"/>
                    <a:pt x="120" y="34"/>
                    <a:pt x="120" y="32"/>
                  </a:cubicBezTo>
                  <a:cubicBezTo>
                    <a:pt x="120" y="32"/>
                    <a:pt x="120" y="31"/>
                    <a:pt x="120" y="30"/>
                  </a:cubicBezTo>
                  <a:cubicBezTo>
                    <a:pt x="120" y="27"/>
                    <a:pt x="120" y="24"/>
                    <a:pt x="118" y="22"/>
                  </a:cubicBezTo>
                  <a:cubicBezTo>
                    <a:pt x="118" y="21"/>
                    <a:pt x="118" y="21"/>
                    <a:pt x="118" y="21"/>
                  </a:cubicBezTo>
                  <a:cubicBezTo>
                    <a:pt x="117" y="18"/>
                    <a:pt x="115" y="15"/>
                    <a:pt x="114" y="13"/>
                  </a:cubicBezTo>
                  <a:cubicBezTo>
                    <a:pt x="112" y="11"/>
                    <a:pt x="111" y="9"/>
                    <a:pt x="109" y="7"/>
                  </a:cubicBezTo>
                  <a:cubicBezTo>
                    <a:pt x="107" y="6"/>
                    <a:pt x="105" y="4"/>
                    <a:pt x="103" y="2"/>
                  </a:cubicBezTo>
                  <a:cubicBezTo>
                    <a:pt x="103" y="2"/>
                    <a:pt x="103" y="2"/>
                    <a:pt x="103" y="1"/>
                  </a:cubicBezTo>
                  <a:cubicBezTo>
                    <a:pt x="102" y="1"/>
                    <a:pt x="102" y="1"/>
                    <a:pt x="102" y="1"/>
                  </a:cubicBezTo>
                  <a:cubicBezTo>
                    <a:pt x="102" y="1"/>
                    <a:pt x="101" y="1"/>
                    <a:pt x="101" y="1"/>
                  </a:cubicBezTo>
                  <a:cubicBezTo>
                    <a:pt x="101" y="0"/>
                    <a:pt x="100" y="0"/>
                    <a:pt x="100" y="0"/>
                  </a:cubicBezTo>
                </a:path>
              </a:pathLst>
            </a:custGeom>
            <a:solidFill>
              <a:srgbClr val="8B0D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99" name="Freeform 412"/>
            <p:cNvSpPr>
              <a:spLocks noEditPoints="1"/>
            </p:cNvSpPr>
            <p:nvPr/>
          </p:nvSpPr>
          <p:spPr bwMode="auto">
            <a:xfrm>
              <a:off x="882650" y="2008188"/>
              <a:ext cx="442912" cy="161925"/>
            </a:xfrm>
            <a:custGeom>
              <a:avLst/>
              <a:gdLst>
                <a:gd name="T0" fmla="*/ 99 w 118"/>
                <a:gd name="T1" fmla="*/ 43 h 43"/>
                <a:gd name="T2" fmla="*/ 99 w 118"/>
                <a:gd name="T3" fmla="*/ 43 h 43"/>
                <a:gd name="T4" fmla="*/ 2 w 118"/>
                <a:gd name="T5" fmla="*/ 42 h 43"/>
                <a:gd name="T6" fmla="*/ 3 w 118"/>
                <a:gd name="T7" fmla="*/ 43 h 43"/>
                <a:gd name="T8" fmla="*/ 4 w 118"/>
                <a:gd name="T9" fmla="*/ 43 h 43"/>
                <a:gd name="T10" fmla="*/ 82 w 118"/>
                <a:gd name="T11" fmla="*/ 41 h 43"/>
                <a:gd name="T12" fmla="*/ 82 w 118"/>
                <a:gd name="T13" fmla="*/ 41 h 43"/>
                <a:gd name="T14" fmla="*/ 2 w 118"/>
                <a:gd name="T15" fmla="*/ 42 h 43"/>
                <a:gd name="T16" fmla="*/ 42 w 118"/>
                <a:gd name="T17" fmla="*/ 40 h 43"/>
                <a:gd name="T18" fmla="*/ 19 w 118"/>
                <a:gd name="T19" fmla="*/ 41 h 43"/>
                <a:gd name="T20" fmla="*/ 19 w 118"/>
                <a:gd name="T21" fmla="*/ 41 h 43"/>
                <a:gd name="T22" fmla="*/ 42 w 118"/>
                <a:gd name="T23" fmla="*/ 40 h 43"/>
                <a:gd name="T24" fmla="*/ 64 w 118"/>
                <a:gd name="T25" fmla="*/ 40 h 43"/>
                <a:gd name="T26" fmla="*/ 64 w 118"/>
                <a:gd name="T27" fmla="*/ 40 h 43"/>
                <a:gd name="T28" fmla="*/ 73 w 118"/>
                <a:gd name="T29" fmla="*/ 40 h 43"/>
                <a:gd name="T30" fmla="*/ 107 w 118"/>
                <a:gd name="T31" fmla="*/ 36 h 43"/>
                <a:gd name="T32" fmla="*/ 107 w 118"/>
                <a:gd name="T33" fmla="*/ 36 h 43"/>
                <a:gd name="T34" fmla="*/ 108 w 118"/>
                <a:gd name="T35" fmla="*/ 36 h 43"/>
                <a:gd name="T36" fmla="*/ 53 w 118"/>
                <a:gd name="T37" fmla="*/ 32 h 43"/>
                <a:gd name="T38" fmla="*/ 51 w 118"/>
                <a:gd name="T39" fmla="*/ 33 h 43"/>
                <a:gd name="T40" fmla="*/ 51 w 118"/>
                <a:gd name="T41" fmla="*/ 33 h 43"/>
                <a:gd name="T42" fmla="*/ 53 w 118"/>
                <a:gd name="T43" fmla="*/ 32 h 43"/>
                <a:gd name="T44" fmla="*/ 80 w 118"/>
                <a:gd name="T45" fmla="*/ 32 h 43"/>
                <a:gd name="T46" fmla="*/ 80 w 118"/>
                <a:gd name="T47" fmla="*/ 32 h 43"/>
                <a:gd name="T48" fmla="*/ 80 w 118"/>
                <a:gd name="T49" fmla="*/ 32 h 43"/>
                <a:gd name="T50" fmla="*/ 25 w 118"/>
                <a:gd name="T51" fmla="*/ 31 h 43"/>
                <a:gd name="T52" fmla="*/ 49 w 118"/>
                <a:gd name="T53" fmla="*/ 31 h 43"/>
                <a:gd name="T54" fmla="*/ 49 w 118"/>
                <a:gd name="T55" fmla="*/ 31 h 43"/>
                <a:gd name="T56" fmla="*/ 83 w 118"/>
                <a:gd name="T57" fmla="*/ 30 h 43"/>
                <a:gd name="T58" fmla="*/ 83 w 118"/>
                <a:gd name="T59" fmla="*/ 31 h 43"/>
                <a:gd name="T60" fmla="*/ 20 w 118"/>
                <a:gd name="T61" fmla="*/ 30 h 43"/>
                <a:gd name="T62" fmla="*/ 22 w 118"/>
                <a:gd name="T63" fmla="*/ 32 h 43"/>
                <a:gd name="T64" fmla="*/ 25 w 118"/>
                <a:gd name="T65" fmla="*/ 31 h 43"/>
                <a:gd name="T66" fmla="*/ 23 w 118"/>
                <a:gd name="T67" fmla="*/ 32 h 43"/>
                <a:gd name="T68" fmla="*/ 20 w 118"/>
                <a:gd name="T69" fmla="*/ 30 h 43"/>
                <a:gd name="T70" fmla="*/ 25 w 118"/>
                <a:gd name="T71" fmla="*/ 30 h 43"/>
                <a:gd name="T72" fmla="*/ 25 w 118"/>
                <a:gd name="T73" fmla="*/ 30 h 43"/>
                <a:gd name="T74" fmla="*/ 80 w 118"/>
                <a:gd name="T75" fmla="*/ 27 h 43"/>
                <a:gd name="T76" fmla="*/ 78 w 118"/>
                <a:gd name="T77" fmla="*/ 29 h 43"/>
                <a:gd name="T78" fmla="*/ 78 w 118"/>
                <a:gd name="T79" fmla="*/ 29 h 43"/>
                <a:gd name="T80" fmla="*/ 80 w 118"/>
                <a:gd name="T81" fmla="*/ 27 h 43"/>
                <a:gd name="T82" fmla="*/ 118 w 118"/>
                <a:gd name="T83" fmla="*/ 18 h 43"/>
                <a:gd name="T84" fmla="*/ 102 w 118"/>
                <a:gd name="T85" fmla="*/ 13 h 43"/>
                <a:gd name="T86" fmla="*/ 89 w 118"/>
                <a:gd name="T87" fmla="*/ 21 h 43"/>
                <a:gd name="T88" fmla="*/ 95 w 118"/>
                <a:gd name="T89" fmla="*/ 17 h 43"/>
                <a:gd name="T90" fmla="*/ 107 w 118"/>
                <a:gd name="T91" fmla="*/ 12 h 43"/>
                <a:gd name="T92" fmla="*/ 107 w 118"/>
                <a:gd name="T93" fmla="*/ 13 h 43"/>
                <a:gd name="T94" fmla="*/ 106 w 118"/>
                <a:gd name="T95" fmla="*/ 11 h 43"/>
                <a:gd name="T96" fmla="*/ 106 w 118"/>
                <a:gd name="T97" fmla="*/ 11 h 43"/>
                <a:gd name="T98" fmla="*/ 102 w 118"/>
                <a:gd name="T99" fmla="*/ 1 h 43"/>
                <a:gd name="T100" fmla="*/ 105 w 118"/>
                <a:gd name="T101" fmla="*/ 0 h 43"/>
                <a:gd name="T102" fmla="*/ 118 w 118"/>
                <a:gd name="T103" fmla="*/ 13 h 43"/>
                <a:gd name="T104" fmla="*/ 118 w 118"/>
                <a:gd name="T105" fmla="*/ 12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18" h="43">
                  <a:moveTo>
                    <a:pt x="100" y="43"/>
                  </a:moveTo>
                  <a:cubicBezTo>
                    <a:pt x="99" y="43"/>
                    <a:pt x="99" y="43"/>
                    <a:pt x="99" y="43"/>
                  </a:cubicBezTo>
                  <a:cubicBezTo>
                    <a:pt x="99" y="43"/>
                    <a:pt x="98" y="43"/>
                    <a:pt x="98" y="43"/>
                  </a:cubicBezTo>
                  <a:cubicBezTo>
                    <a:pt x="98" y="43"/>
                    <a:pt x="99" y="43"/>
                    <a:pt x="99" y="43"/>
                  </a:cubicBezTo>
                  <a:cubicBezTo>
                    <a:pt x="99" y="43"/>
                    <a:pt x="99" y="43"/>
                    <a:pt x="100" y="43"/>
                  </a:cubicBezTo>
                  <a:moveTo>
                    <a:pt x="2" y="42"/>
                  </a:moveTo>
                  <a:cubicBezTo>
                    <a:pt x="2" y="42"/>
                    <a:pt x="2" y="42"/>
                    <a:pt x="2" y="42"/>
                  </a:cubicBezTo>
                  <a:cubicBezTo>
                    <a:pt x="3" y="43"/>
                    <a:pt x="3" y="43"/>
                    <a:pt x="3" y="43"/>
                  </a:cubicBezTo>
                  <a:cubicBezTo>
                    <a:pt x="4" y="43"/>
                    <a:pt x="4" y="43"/>
                    <a:pt x="4" y="43"/>
                  </a:cubicBezTo>
                  <a:cubicBezTo>
                    <a:pt x="4" y="43"/>
                    <a:pt x="4" y="43"/>
                    <a:pt x="4" y="43"/>
                  </a:cubicBezTo>
                  <a:cubicBezTo>
                    <a:pt x="3" y="43"/>
                    <a:pt x="3" y="43"/>
                    <a:pt x="2" y="42"/>
                  </a:cubicBezTo>
                  <a:moveTo>
                    <a:pt x="82" y="41"/>
                  </a:moveTo>
                  <a:cubicBezTo>
                    <a:pt x="84" y="41"/>
                    <a:pt x="85" y="41"/>
                    <a:pt x="87" y="41"/>
                  </a:cubicBezTo>
                  <a:cubicBezTo>
                    <a:pt x="85" y="41"/>
                    <a:pt x="84" y="41"/>
                    <a:pt x="82" y="41"/>
                  </a:cubicBezTo>
                  <a:moveTo>
                    <a:pt x="0" y="41"/>
                  </a:moveTo>
                  <a:cubicBezTo>
                    <a:pt x="1" y="41"/>
                    <a:pt x="1" y="41"/>
                    <a:pt x="2" y="42"/>
                  </a:cubicBezTo>
                  <a:cubicBezTo>
                    <a:pt x="1" y="41"/>
                    <a:pt x="1" y="41"/>
                    <a:pt x="0" y="41"/>
                  </a:cubicBezTo>
                  <a:moveTo>
                    <a:pt x="42" y="40"/>
                  </a:moveTo>
                  <a:cubicBezTo>
                    <a:pt x="39" y="40"/>
                    <a:pt x="35" y="40"/>
                    <a:pt x="32" y="40"/>
                  </a:cubicBezTo>
                  <a:cubicBezTo>
                    <a:pt x="28" y="40"/>
                    <a:pt x="24" y="40"/>
                    <a:pt x="19" y="41"/>
                  </a:cubicBezTo>
                  <a:cubicBezTo>
                    <a:pt x="15" y="41"/>
                    <a:pt x="11" y="42"/>
                    <a:pt x="7" y="42"/>
                  </a:cubicBezTo>
                  <a:cubicBezTo>
                    <a:pt x="11" y="42"/>
                    <a:pt x="15" y="41"/>
                    <a:pt x="19" y="41"/>
                  </a:cubicBezTo>
                  <a:cubicBezTo>
                    <a:pt x="24" y="40"/>
                    <a:pt x="28" y="40"/>
                    <a:pt x="33" y="40"/>
                  </a:cubicBezTo>
                  <a:cubicBezTo>
                    <a:pt x="36" y="40"/>
                    <a:pt x="39" y="40"/>
                    <a:pt x="42" y="40"/>
                  </a:cubicBezTo>
                  <a:moveTo>
                    <a:pt x="67" y="40"/>
                  </a:moveTo>
                  <a:cubicBezTo>
                    <a:pt x="66" y="40"/>
                    <a:pt x="65" y="40"/>
                    <a:pt x="64" y="40"/>
                  </a:cubicBezTo>
                  <a:cubicBezTo>
                    <a:pt x="63" y="40"/>
                    <a:pt x="63" y="40"/>
                    <a:pt x="63" y="40"/>
                  </a:cubicBezTo>
                  <a:cubicBezTo>
                    <a:pt x="63" y="40"/>
                    <a:pt x="63" y="40"/>
                    <a:pt x="64" y="40"/>
                  </a:cubicBezTo>
                  <a:cubicBezTo>
                    <a:pt x="65" y="40"/>
                    <a:pt x="66" y="40"/>
                    <a:pt x="67" y="40"/>
                  </a:cubicBezTo>
                  <a:cubicBezTo>
                    <a:pt x="69" y="40"/>
                    <a:pt x="71" y="40"/>
                    <a:pt x="73" y="40"/>
                  </a:cubicBezTo>
                  <a:cubicBezTo>
                    <a:pt x="71" y="40"/>
                    <a:pt x="69" y="40"/>
                    <a:pt x="67" y="40"/>
                  </a:cubicBezTo>
                  <a:moveTo>
                    <a:pt x="107" y="36"/>
                  </a:moveTo>
                  <a:cubicBezTo>
                    <a:pt x="107" y="37"/>
                    <a:pt x="106" y="38"/>
                    <a:pt x="105" y="38"/>
                  </a:cubicBezTo>
                  <a:cubicBezTo>
                    <a:pt x="106" y="38"/>
                    <a:pt x="107" y="37"/>
                    <a:pt x="107" y="36"/>
                  </a:cubicBezTo>
                  <a:moveTo>
                    <a:pt x="108" y="36"/>
                  </a:moveTo>
                  <a:cubicBezTo>
                    <a:pt x="108" y="36"/>
                    <a:pt x="108" y="36"/>
                    <a:pt x="108" y="36"/>
                  </a:cubicBezTo>
                  <a:cubicBezTo>
                    <a:pt x="108" y="36"/>
                    <a:pt x="108" y="36"/>
                    <a:pt x="108" y="36"/>
                  </a:cubicBezTo>
                  <a:moveTo>
                    <a:pt x="53" y="32"/>
                  </a:moveTo>
                  <a:cubicBezTo>
                    <a:pt x="53" y="32"/>
                    <a:pt x="52" y="33"/>
                    <a:pt x="52" y="33"/>
                  </a:cubicBezTo>
                  <a:cubicBezTo>
                    <a:pt x="52" y="33"/>
                    <a:pt x="52" y="33"/>
                    <a:pt x="51" y="33"/>
                  </a:cubicBezTo>
                  <a:cubicBezTo>
                    <a:pt x="51" y="33"/>
                    <a:pt x="51" y="33"/>
                    <a:pt x="50" y="33"/>
                  </a:cubicBezTo>
                  <a:cubicBezTo>
                    <a:pt x="51" y="33"/>
                    <a:pt x="51" y="33"/>
                    <a:pt x="51" y="33"/>
                  </a:cubicBezTo>
                  <a:cubicBezTo>
                    <a:pt x="51" y="33"/>
                    <a:pt x="52" y="33"/>
                    <a:pt x="52" y="33"/>
                  </a:cubicBezTo>
                  <a:cubicBezTo>
                    <a:pt x="52" y="33"/>
                    <a:pt x="53" y="32"/>
                    <a:pt x="53" y="32"/>
                  </a:cubicBezTo>
                  <a:moveTo>
                    <a:pt x="80" y="32"/>
                  </a:moveTo>
                  <a:cubicBezTo>
                    <a:pt x="80" y="32"/>
                    <a:pt x="80" y="32"/>
                    <a:pt x="80" y="32"/>
                  </a:cubicBezTo>
                  <a:cubicBezTo>
                    <a:pt x="80" y="32"/>
                    <a:pt x="80" y="32"/>
                    <a:pt x="80" y="32"/>
                  </a:cubicBezTo>
                  <a:cubicBezTo>
                    <a:pt x="80" y="32"/>
                    <a:pt x="80" y="32"/>
                    <a:pt x="80" y="32"/>
                  </a:cubicBezTo>
                  <a:cubicBezTo>
                    <a:pt x="80" y="32"/>
                    <a:pt x="80" y="32"/>
                    <a:pt x="80" y="32"/>
                  </a:cubicBezTo>
                  <a:cubicBezTo>
                    <a:pt x="80" y="32"/>
                    <a:pt x="80" y="32"/>
                    <a:pt x="80" y="32"/>
                  </a:cubicBezTo>
                  <a:moveTo>
                    <a:pt x="25" y="31"/>
                  </a:moveTo>
                  <a:cubicBezTo>
                    <a:pt x="25" y="31"/>
                    <a:pt x="25" y="31"/>
                    <a:pt x="25" y="31"/>
                  </a:cubicBezTo>
                  <a:cubicBezTo>
                    <a:pt x="25" y="31"/>
                    <a:pt x="25" y="31"/>
                    <a:pt x="25" y="31"/>
                  </a:cubicBezTo>
                  <a:moveTo>
                    <a:pt x="49" y="31"/>
                  </a:moveTo>
                  <a:cubicBezTo>
                    <a:pt x="49" y="31"/>
                    <a:pt x="49" y="31"/>
                    <a:pt x="49" y="31"/>
                  </a:cubicBezTo>
                  <a:cubicBezTo>
                    <a:pt x="49" y="31"/>
                    <a:pt x="49" y="31"/>
                    <a:pt x="49" y="31"/>
                  </a:cubicBezTo>
                  <a:cubicBezTo>
                    <a:pt x="49" y="31"/>
                    <a:pt x="49" y="31"/>
                    <a:pt x="49" y="31"/>
                  </a:cubicBezTo>
                  <a:moveTo>
                    <a:pt x="83" y="30"/>
                  </a:moveTo>
                  <a:cubicBezTo>
                    <a:pt x="83" y="31"/>
                    <a:pt x="83" y="31"/>
                    <a:pt x="83" y="31"/>
                  </a:cubicBezTo>
                  <a:cubicBezTo>
                    <a:pt x="83" y="31"/>
                    <a:pt x="83" y="31"/>
                    <a:pt x="83" y="31"/>
                  </a:cubicBezTo>
                  <a:cubicBezTo>
                    <a:pt x="83" y="31"/>
                    <a:pt x="83" y="31"/>
                    <a:pt x="83" y="30"/>
                  </a:cubicBezTo>
                  <a:moveTo>
                    <a:pt x="20" y="30"/>
                  </a:moveTo>
                  <a:cubicBezTo>
                    <a:pt x="20" y="31"/>
                    <a:pt x="20" y="31"/>
                    <a:pt x="20" y="31"/>
                  </a:cubicBezTo>
                  <a:cubicBezTo>
                    <a:pt x="21" y="31"/>
                    <a:pt x="22" y="32"/>
                    <a:pt x="22" y="32"/>
                  </a:cubicBezTo>
                  <a:cubicBezTo>
                    <a:pt x="23" y="32"/>
                    <a:pt x="23" y="32"/>
                    <a:pt x="23" y="32"/>
                  </a:cubicBezTo>
                  <a:cubicBezTo>
                    <a:pt x="23" y="32"/>
                    <a:pt x="24" y="31"/>
                    <a:pt x="25" y="31"/>
                  </a:cubicBezTo>
                  <a:cubicBezTo>
                    <a:pt x="24" y="31"/>
                    <a:pt x="23" y="32"/>
                    <a:pt x="23" y="32"/>
                  </a:cubicBezTo>
                  <a:cubicBezTo>
                    <a:pt x="23" y="32"/>
                    <a:pt x="23" y="32"/>
                    <a:pt x="23" y="32"/>
                  </a:cubicBezTo>
                  <a:cubicBezTo>
                    <a:pt x="22" y="32"/>
                    <a:pt x="21" y="31"/>
                    <a:pt x="21" y="31"/>
                  </a:cubicBezTo>
                  <a:cubicBezTo>
                    <a:pt x="20" y="31"/>
                    <a:pt x="20" y="31"/>
                    <a:pt x="20" y="30"/>
                  </a:cubicBezTo>
                  <a:moveTo>
                    <a:pt x="25" y="29"/>
                  </a:moveTo>
                  <a:cubicBezTo>
                    <a:pt x="25" y="30"/>
                    <a:pt x="25" y="30"/>
                    <a:pt x="25" y="30"/>
                  </a:cubicBezTo>
                  <a:cubicBezTo>
                    <a:pt x="25" y="30"/>
                    <a:pt x="25" y="30"/>
                    <a:pt x="25" y="30"/>
                  </a:cubicBezTo>
                  <a:cubicBezTo>
                    <a:pt x="25" y="30"/>
                    <a:pt x="25" y="30"/>
                    <a:pt x="25" y="30"/>
                  </a:cubicBezTo>
                  <a:cubicBezTo>
                    <a:pt x="25" y="29"/>
                    <a:pt x="25" y="29"/>
                    <a:pt x="25" y="29"/>
                  </a:cubicBezTo>
                  <a:moveTo>
                    <a:pt x="80" y="27"/>
                  </a:moveTo>
                  <a:cubicBezTo>
                    <a:pt x="80" y="27"/>
                    <a:pt x="80" y="27"/>
                    <a:pt x="80" y="27"/>
                  </a:cubicBezTo>
                  <a:cubicBezTo>
                    <a:pt x="79" y="27"/>
                    <a:pt x="79" y="28"/>
                    <a:pt x="78" y="29"/>
                  </a:cubicBezTo>
                  <a:cubicBezTo>
                    <a:pt x="78" y="29"/>
                    <a:pt x="78" y="29"/>
                    <a:pt x="78" y="29"/>
                  </a:cubicBezTo>
                  <a:cubicBezTo>
                    <a:pt x="78" y="29"/>
                    <a:pt x="78" y="29"/>
                    <a:pt x="78" y="29"/>
                  </a:cubicBezTo>
                  <a:cubicBezTo>
                    <a:pt x="78" y="28"/>
                    <a:pt x="79" y="28"/>
                    <a:pt x="79" y="27"/>
                  </a:cubicBezTo>
                  <a:cubicBezTo>
                    <a:pt x="80" y="27"/>
                    <a:pt x="80" y="27"/>
                    <a:pt x="80" y="27"/>
                  </a:cubicBezTo>
                  <a:moveTo>
                    <a:pt x="118" y="18"/>
                  </a:moveTo>
                  <a:cubicBezTo>
                    <a:pt x="118" y="18"/>
                    <a:pt x="118" y="18"/>
                    <a:pt x="118" y="18"/>
                  </a:cubicBezTo>
                  <a:cubicBezTo>
                    <a:pt x="118" y="18"/>
                    <a:pt x="118" y="18"/>
                    <a:pt x="118" y="18"/>
                  </a:cubicBezTo>
                  <a:moveTo>
                    <a:pt x="102" y="13"/>
                  </a:moveTo>
                  <a:cubicBezTo>
                    <a:pt x="102" y="13"/>
                    <a:pt x="101" y="13"/>
                    <a:pt x="101" y="13"/>
                  </a:cubicBezTo>
                  <a:cubicBezTo>
                    <a:pt x="97" y="16"/>
                    <a:pt x="93" y="18"/>
                    <a:pt x="89" y="21"/>
                  </a:cubicBezTo>
                  <a:cubicBezTo>
                    <a:pt x="90" y="21"/>
                    <a:pt x="90" y="21"/>
                    <a:pt x="90" y="20"/>
                  </a:cubicBezTo>
                  <a:cubicBezTo>
                    <a:pt x="92" y="19"/>
                    <a:pt x="93" y="18"/>
                    <a:pt x="95" y="17"/>
                  </a:cubicBezTo>
                  <a:cubicBezTo>
                    <a:pt x="97" y="16"/>
                    <a:pt x="100" y="14"/>
                    <a:pt x="102" y="13"/>
                  </a:cubicBezTo>
                  <a:moveTo>
                    <a:pt x="107" y="12"/>
                  </a:moveTo>
                  <a:cubicBezTo>
                    <a:pt x="107" y="12"/>
                    <a:pt x="107" y="12"/>
                    <a:pt x="107" y="12"/>
                  </a:cubicBezTo>
                  <a:cubicBezTo>
                    <a:pt x="107" y="12"/>
                    <a:pt x="108" y="13"/>
                    <a:pt x="107" y="13"/>
                  </a:cubicBezTo>
                  <a:cubicBezTo>
                    <a:pt x="108" y="13"/>
                    <a:pt x="108" y="12"/>
                    <a:pt x="107" y="12"/>
                  </a:cubicBezTo>
                  <a:moveTo>
                    <a:pt x="106" y="11"/>
                  </a:moveTo>
                  <a:cubicBezTo>
                    <a:pt x="106" y="11"/>
                    <a:pt x="106" y="11"/>
                    <a:pt x="106" y="11"/>
                  </a:cubicBezTo>
                  <a:cubicBezTo>
                    <a:pt x="106" y="11"/>
                    <a:pt x="106" y="11"/>
                    <a:pt x="106" y="11"/>
                  </a:cubicBezTo>
                  <a:moveTo>
                    <a:pt x="105" y="0"/>
                  </a:moveTo>
                  <a:cubicBezTo>
                    <a:pt x="104" y="0"/>
                    <a:pt x="103" y="1"/>
                    <a:pt x="102" y="1"/>
                  </a:cubicBezTo>
                  <a:cubicBezTo>
                    <a:pt x="102" y="1"/>
                    <a:pt x="102" y="1"/>
                    <a:pt x="101" y="1"/>
                  </a:cubicBezTo>
                  <a:cubicBezTo>
                    <a:pt x="102" y="1"/>
                    <a:pt x="103" y="0"/>
                    <a:pt x="105" y="0"/>
                  </a:cubicBezTo>
                  <a:cubicBezTo>
                    <a:pt x="105" y="0"/>
                    <a:pt x="105" y="0"/>
                    <a:pt x="105" y="0"/>
                  </a:cubicBezTo>
                  <a:cubicBezTo>
                    <a:pt x="111" y="0"/>
                    <a:pt x="117" y="5"/>
                    <a:pt x="118" y="13"/>
                  </a:cubicBezTo>
                  <a:cubicBezTo>
                    <a:pt x="118" y="14"/>
                    <a:pt x="118" y="16"/>
                    <a:pt x="118" y="18"/>
                  </a:cubicBezTo>
                  <a:cubicBezTo>
                    <a:pt x="118" y="16"/>
                    <a:pt x="118" y="14"/>
                    <a:pt x="118" y="12"/>
                  </a:cubicBezTo>
                  <a:cubicBezTo>
                    <a:pt x="117" y="4"/>
                    <a:pt x="111" y="0"/>
                    <a:pt x="105" y="0"/>
                  </a:cubicBezTo>
                </a:path>
              </a:pathLst>
            </a:custGeom>
            <a:solidFill>
              <a:srgbClr val="C297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00" name="Freeform 413"/>
            <p:cNvSpPr>
              <a:spLocks/>
            </p:cNvSpPr>
            <p:nvPr/>
          </p:nvSpPr>
          <p:spPr bwMode="auto">
            <a:xfrm>
              <a:off x="882650" y="2008188"/>
              <a:ext cx="442912" cy="161925"/>
            </a:xfrm>
            <a:custGeom>
              <a:avLst/>
              <a:gdLst>
                <a:gd name="T0" fmla="*/ 105 w 118"/>
                <a:gd name="T1" fmla="*/ 0 h 43"/>
                <a:gd name="T2" fmla="*/ 100 w 118"/>
                <a:gd name="T3" fmla="*/ 3 h 43"/>
                <a:gd name="T4" fmla="*/ 96 w 118"/>
                <a:gd name="T5" fmla="*/ 12 h 43"/>
                <a:gd name="T6" fmla="*/ 89 w 118"/>
                <a:gd name="T7" fmla="*/ 21 h 43"/>
                <a:gd name="T8" fmla="*/ 89 w 118"/>
                <a:gd name="T9" fmla="*/ 21 h 43"/>
                <a:gd name="T10" fmla="*/ 102 w 118"/>
                <a:gd name="T11" fmla="*/ 13 h 43"/>
                <a:gd name="T12" fmla="*/ 106 w 118"/>
                <a:gd name="T13" fmla="*/ 11 h 43"/>
                <a:gd name="T14" fmla="*/ 106 w 118"/>
                <a:gd name="T15" fmla="*/ 11 h 43"/>
                <a:gd name="T16" fmla="*/ 107 w 118"/>
                <a:gd name="T17" fmla="*/ 12 h 43"/>
                <a:gd name="T18" fmla="*/ 107 w 118"/>
                <a:gd name="T19" fmla="*/ 14 h 43"/>
                <a:gd name="T20" fmla="*/ 83 w 118"/>
                <a:gd name="T21" fmla="*/ 30 h 43"/>
                <a:gd name="T22" fmla="*/ 80 w 118"/>
                <a:gd name="T23" fmla="*/ 32 h 43"/>
                <a:gd name="T24" fmla="*/ 80 w 118"/>
                <a:gd name="T25" fmla="*/ 32 h 43"/>
                <a:gd name="T26" fmla="*/ 80 w 118"/>
                <a:gd name="T27" fmla="*/ 32 h 43"/>
                <a:gd name="T28" fmla="*/ 78 w 118"/>
                <a:gd name="T29" fmla="*/ 29 h 43"/>
                <a:gd name="T30" fmla="*/ 80 w 118"/>
                <a:gd name="T31" fmla="*/ 27 h 43"/>
                <a:gd name="T32" fmla="*/ 81 w 118"/>
                <a:gd name="T33" fmla="*/ 26 h 43"/>
                <a:gd name="T34" fmla="*/ 81 w 118"/>
                <a:gd name="T35" fmla="*/ 25 h 43"/>
                <a:gd name="T36" fmla="*/ 64 w 118"/>
                <a:gd name="T37" fmla="*/ 28 h 43"/>
                <a:gd name="T38" fmla="*/ 58 w 118"/>
                <a:gd name="T39" fmla="*/ 28 h 43"/>
                <a:gd name="T40" fmla="*/ 54 w 118"/>
                <a:gd name="T41" fmla="*/ 28 h 43"/>
                <a:gd name="T42" fmla="*/ 54 w 118"/>
                <a:gd name="T43" fmla="*/ 31 h 43"/>
                <a:gd name="T44" fmla="*/ 52 w 118"/>
                <a:gd name="T45" fmla="*/ 33 h 43"/>
                <a:gd name="T46" fmla="*/ 50 w 118"/>
                <a:gd name="T47" fmla="*/ 33 h 43"/>
                <a:gd name="T48" fmla="*/ 49 w 118"/>
                <a:gd name="T49" fmla="*/ 31 h 43"/>
                <a:gd name="T50" fmla="*/ 49 w 118"/>
                <a:gd name="T51" fmla="*/ 31 h 43"/>
                <a:gd name="T52" fmla="*/ 46 w 118"/>
                <a:gd name="T53" fmla="*/ 27 h 43"/>
                <a:gd name="T54" fmla="*/ 33 w 118"/>
                <a:gd name="T55" fmla="*/ 25 h 43"/>
                <a:gd name="T56" fmla="*/ 24 w 118"/>
                <a:gd name="T57" fmla="*/ 26 h 43"/>
                <a:gd name="T58" fmla="*/ 25 w 118"/>
                <a:gd name="T59" fmla="*/ 29 h 43"/>
                <a:gd name="T60" fmla="*/ 25 w 118"/>
                <a:gd name="T61" fmla="*/ 30 h 43"/>
                <a:gd name="T62" fmla="*/ 25 w 118"/>
                <a:gd name="T63" fmla="*/ 31 h 43"/>
                <a:gd name="T64" fmla="*/ 23 w 118"/>
                <a:gd name="T65" fmla="*/ 32 h 43"/>
                <a:gd name="T66" fmla="*/ 20 w 118"/>
                <a:gd name="T67" fmla="*/ 31 h 43"/>
                <a:gd name="T68" fmla="*/ 18 w 118"/>
                <a:gd name="T69" fmla="*/ 29 h 43"/>
                <a:gd name="T70" fmla="*/ 15 w 118"/>
                <a:gd name="T71" fmla="*/ 29 h 43"/>
                <a:gd name="T72" fmla="*/ 0 w 118"/>
                <a:gd name="T73" fmla="*/ 38 h 43"/>
                <a:gd name="T74" fmla="*/ 0 w 118"/>
                <a:gd name="T75" fmla="*/ 41 h 43"/>
                <a:gd name="T76" fmla="*/ 2 w 118"/>
                <a:gd name="T77" fmla="*/ 42 h 43"/>
                <a:gd name="T78" fmla="*/ 4 w 118"/>
                <a:gd name="T79" fmla="*/ 43 h 43"/>
                <a:gd name="T80" fmla="*/ 7 w 118"/>
                <a:gd name="T81" fmla="*/ 42 h 43"/>
                <a:gd name="T82" fmla="*/ 32 w 118"/>
                <a:gd name="T83" fmla="*/ 40 h 43"/>
                <a:gd name="T84" fmla="*/ 63 w 118"/>
                <a:gd name="T85" fmla="*/ 40 h 43"/>
                <a:gd name="T86" fmla="*/ 67 w 118"/>
                <a:gd name="T87" fmla="*/ 40 h 43"/>
                <a:gd name="T88" fmla="*/ 73 w 118"/>
                <a:gd name="T89" fmla="*/ 40 h 43"/>
                <a:gd name="T90" fmla="*/ 87 w 118"/>
                <a:gd name="T91" fmla="*/ 41 h 43"/>
                <a:gd name="T92" fmla="*/ 98 w 118"/>
                <a:gd name="T93" fmla="*/ 43 h 43"/>
                <a:gd name="T94" fmla="*/ 99 w 118"/>
                <a:gd name="T95" fmla="*/ 43 h 43"/>
                <a:gd name="T96" fmla="*/ 101 w 118"/>
                <a:gd name="T97" fmla="*/ 42 h 43"/>
                <a:gd name="T98" fmla="*/ 107 w 118"/>
                <a:gd name="T99" fmla="*/ 36 h 43"/>
                <a:gd name="T100" fmla="*/ 108 w 118"/>
                <a:gd name="T101" fmla="*/ 36 h 43"/>
                <a:gd name="T102" fmla="*/ 118 w 118"/>
                <a:gd name="T103" fmla="*/ 18 h 43"/>
                <a:gd name="T104" fmla="*/ 118 w 118"/>
                <a:gd name="T105" fmla="*/ 18 h 43"/>
                <a:gd name="T106" fmla="*/ 105 w 118"/>
                <a:gd name="T107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18" h="43">
                  <a:moveTo>
                    <a:pt x="105" y="0"/>
                  </a:moveTo>
                  <a:cubicBezTo>
                    <a:pt x="105" y="0"/>
                    <a:pt x="105" y="0"/>
                    <a:pt x="105" y="0"/>
                  </a:cubicBezTo>
                  <a:cubicBezTo>
                    <a:pt x="103" y="0"/>
                    <a:pt x="102" y="1"/>
                    <a:pt x="101" y="1"/>
                  </a:cubicBezTo>
                  <a:cubicBezTo>
                    <a:pt x="100" y="1"/>
                    <a:pt x="100" y="2"/>
                    <a:pt x="100" y="3"/>
                  </a:cubicBezTo>
                  <a:cubicBezTo>
                    <a:pt x="99" y="4"/>
                    <a:pt x="99" y="4"/>
                    <a:pt x="99" y="5"/>
                  </a:cubicBezTo>
                  <a:cubicBezTo>
                    <a:pt x="98" y="8"/>
                    <a:pt x="97" y="10"/>
                    <a:pt x="96" y="12"/>
                  </a:cubicBezTo>
                  <a:cubicBezTo>
                    <a:pt x="94" y="15"/>
                    <a:pt x="92" y="17"/>
                    <a:pt x="89" y="19"/>
                  </a:cubicBezTo>
                  <a:cubicBezTo>
                    <a:pt x="89" y="20"/>
                    <a:pt x="89" y="20"/>
                    <a:pt x="89" y="21"/>
                  </a:cubicBezTo>
                  <a:cubicBezTo>
                    <a:pt x="89" y="21"/>
                    <a:pt x="89" y="21"/>
                    <a:pt x="89" y="21"/>
                  </a:cubicBezTo>
                  <a:cubicBezTo>
                    <a:pt x="89" y="21"/>
                    <a:pt x="89" y="21"/>
                    <a:pt x="89" y="21"/>
                  </a:cubicBezTo>
                  <a:cubicBezTo>
                    <a:pt x="93" y="18"/>
                    <a:pt x="97" y="16"/>
                    <a:pt x="101" y="13"/>
                  </a:cubicBezTo>
                  <a:cubicBezTo>
                    <a:pt x="101" y="13"/>
                    <a:pt x="102" y="13"/>
                    <a:pt x="102" y="13"/>
                  </a:cubicBezTo>
                  <a:cubicBezTo>
                    <a:pt x="102" y="13"/>
                    <a:pt x="102" y="13"/>
                    <a:pt x="102" y="12"/>
                  </a:cubicBezTo>
                  <a:cubicBezTo>
                    <a:pt x="103" y="12"/>
                    <a:pt x="104" y="11"/>
                    <a:pt x="106" y="11"/>
                  </a:cubicBezTo>
                  <a:cubicBezTo>
                    <a:pt x="106" y="11"/>
                    <a:pt x="106" y="11"/>
                    <a:pt x="106" y="11"/>
                  </a:cubicBezTo>
                  <a:cubicBezTo>
                    <a:pt x="106" y="11"/>
                    <a:pt x="106" y="11"/>
                    <a:pt x="106" y="11"/>
                  </a:cubicBezTo>
                  <a:cubicBezTo>
                    <a:pt x="106" y="11"/>
                    <a:pt x="106" y="11"/>
                    <a:pt x="106" y="11"/>
                  </a:cubicBezTo>
                  <a:cubicBezTo>
                    <a:pt x="107" y="11"/>
                    <a:pt x="107" y="12"/>
                    <a:pt x="107" y="12"/>
                  </a:cubicBezTo>
                  <a:cubicBezTo>
                    <a:pt x="108" y="12"/>
                    <a:pt x="108" y="13"/>
                    <a:pt x="107" y="13"/>
                  </a:cubicBezTo>
                  <a:cubicBezTo>
                    <a:pt x="107" y="13"/>
                    <a:pt x="107" y="14"/>
                    <a:pt x="107" y="14"/>
                  </a:cubicBezTo>
                  <a:cubicBezTo>
                    <a:pt x="107" y="15"/>
                    <a:pt x="106" y="16"/>
                    <a:pt x="104" y="16"/>
                  </a:cubicBezTo>
                  <a:cubicBezTo>
                    <a:pt x="97" y="21"/>
                    <a:pt x="90" y="26"/>
                    <a:pt x="83" y="30"/>
                  </a:cubicBezTo>
                  <a:cubicBezTo>
                    <a:pt x="83" y="31"/>
                    <a:pt x="83" y="31"/>
                    <a:pt x="83" y="31"/>
                  </a:cubicBezTo>
                  <a:cubicBezTo>
                    <a:pt x="82" y="31"/>
                    <a:pt x="81" y="32"/>
                    <a:pt x="80" y="32"/>
                  </a:cubicBezTo>
                  <a:cubicBezTo>
                    <a:pt x="80" y="32"/>
                    <a:pt x="80" y="32"/>
                    <a:pt x="80" y="32"/>
                  </a:cubicBezTo>
                  <a:cubicBezTo>
                    <a:pt x="80" y="32"/>
                    <a:pt x="80" y="32"/>
                    <a:pt x="80" y="32"/>
                  </a:cubicBezTo>
                  <a:cubicBezTo>
                    <a:pt x="80" y="32"/>
                    <a:pt x="80" y="32"/>
                    <a:pt x="80" y="32"/>
                  </a:cubicBezTo>
                  <a:cubicBezTo>
                    <a:pt x="80" y="32"/>
                    <a:pt x="80" y="32"/>
                    <a:pt x="80" y="32"/>
                  </a:cubicBezTo>
                  <a:cubicBezTo>
                    <a:pt x="79" y="31"/>
                    <a:pt x="79" y="31"/>
                    <a:pt x="78" y="31"/>
                  </a:cubicBezTo>
                  <a:cubicBezTo>
                    <a:pt x="78" y="30"/>
                    <a:pt x="78" y="30"/>
                    <a:pt x="78" y="29"/>
                  </a:cubicBezTo>
                  <a:cubicBezTo>
                    <a:pt x="78" y="29"/>
                    <a:pt x="78" y="29"/>
                    <a:pt x="78" y="29"/>
                  </a:cubicBezTo>
                  <a:cubicBezTo>
                    <a:pt x="79" y="28"/>
                    <a:pt x="79" y="27"/>
                    <a:pt x="80" y="27"/>
                  </a:cubicBezTo>
                  <a:cubicBezTo>
                    <a:pt x="80" y="27"/>
                    <a:pt x="80" y="27"/>
                    <a:pt x="80" y="27"/>
                  </a:cubicBezTo>
                  <a:cubicBezTo>
                    <a:pt x="81" y="26"/>
                    <a:pt x="81" y="26"/>
                    <a:pt x="81" y="26"/>
                  </a:cubicBezTo>
                  <a:cubicBezTo>
                    <a:pt x="82" y="25"/>
                    <a:pt x="82" y="25"/>
                    <a:pt x="82" y="25"/>
                  </a:cubicBezTo>
                  <a:cubicBezTo>
                    <a:pt x="81" y="25"/>
                    <a:pt x="81" y="25"/>
                    <a:pt x="81" y="25"/>
                  </a:cubicBezTo>
                  <a:cubicBezTo>
                    <a:pt x="81" y="25"/>
                    <a:pt x="81" y="25"/>
                    <a:pt x="81" y="25"/>
                  </a:cubicBezTo>
                  <a:cubicBezTo>
                    <a:pt x="75" y="27"/>
                    <a:pt x="70" y="27"/>
                    <a:pt x="64" y="28"/>
                  </a:cubicBezTo>
                  <a:cubicBezTo>
                    <a:pt x="64" y="28"/>
                    <a:pt x="63" y="28"/>
                    <a:pt x="63" y="28"/>
                  </a:cubicBezTo>
                  <a:cubicBezTo>
                    <a:pt x="61" y="28"/>
                    <a:pt x="60" y="28"/>
                    <a:pt x="58" y="28"/>
                  </a:cubicBezTo>
                  <a:cubicBezTo>
                    <a:pt x="57" y="28"/>
                    <a:pt x="57" y="27"/>
                    <a:pt x="56" y="27"/>
                  </a:cubicBezTo>
                  <a:cubicBezTo>
                    <a:pt x="55" y="27"/>
                    <a:pt x="55" y="28"/>
                    <a:pt x="54" y="28"/>
                  </a:cubicBezTo>
                  <a:cubicBezTo>
                    <a:pt x="54" y="29"/>
                    <a:pt x="54" y="30"/>
                    <a:pt x="54" y="31"/>
                  </a:cubicBezTo>
                  <a:cubicBezTo>
                    <a:pt x="54" y="31"/>
                    <a:pt x="54" y="31"/>
                    <a:pt x="54" y="31"/>
                  </a:cubicBezTo>
                  <a:cubicBezTo>
                    <a:pt x="54" y="31"/>
                    <a:pt x="53" y="32"/>
                    <a:pt x="53" y="32"/>
                  </a:cubicBezTo>
                  <a:cubicBezTo>
                    <a:pt x="53" y="32"/>
                    <a:pt x="52" y="33"/>
                    <a:pt x="52" y="33"/>
                  </a:cubicBezTo>
                  <a:cubicBezTo>
                    <a:pt x="52" y="33"/>
                    <a:pt x="51" y="33"/>
                    <a:pt x="51" y="33"/>
                  </a:cubicBezTo>
                  <a:cubicBezTo>
                    <a:pt x="51" y="33"/>
                    <a:pt x="51" y="33"/>
                    <a:pt x="50" y="33"/>
                  </a:cubicBezTo>
                  <a:cubicBezTo>
                    <a:pt x="50" y="32"/>
                    <a:pt x="49" y="32"/>
                    <a:pt x="49" y="31"/>
                  </a:cubicBezTo>
                  <a:cubicBezTo>
                    <a:pt x="49" y="31"/>
                    <a:pt x="49" y="31"/>
                    <a:pt x="49" y="31"/>
                  </a:cubicBezTo>
                  <a:cubicBezTo>
                    <a:pt x="49" y="31"/>
                    <a:pt x="49" y="31"/>
                    <a:pt x="49" y="31"/>
                  </a:cubicBezTo>
                  <a:cubicBezTo>
                    <a:pt x="49" y="31"/>
                    <a:pt x="49" y="31"/>
                    <a:pt x="49" y="31"/>
                  </a:cubicBezTo>
                  <a:cubicBezTo>
                    <a:pt x="49" y="30"/>
                    <a:pt x="49" y="30"/>
                    <a:pt x="49" y="29"/>
                  </a:cubicBezTo>
                  <a:cubicBezTo>
                    <a:pt x="49" y="27"/>
                    <a:pt x="49" y="27"/>
                    <a:pt x="46" y="27"/>
                  </a:cubicBezTo>
                  <a:cubicBezTo>
                    <a:pt x="42" y="26"/>
                    <a:pt x="38" y="26"/>
                    <a:pt x="33" y="25"/>
                  </a:cubicBezTo>
                  <a:cubicBezTo>
                    <a:pt x="33" y="25"/>
                    <a:pt x="33" y="25"/>
                    <a:pt x="33" y="25"/>
                  </a:cubicBezTo>
                  <a:cubicBezTo>
                    <a:pt x="31" y="25"/>
                    <a:pt x="29" y="26"/>
                    <a:pt x="27" y="26"/>
                  </a:cubicBezTo>
                  <a:cubicBezTo>
                    <a:pt x="26" y="26"/>
                    <a:pt x="25" y="26"/>
                    <a:pt x="24" y="26"/>
                  </a:cubicBezTo>
                  <a:cubicBezTo>
                    <a:pt x="23" y="27"/>
                    <a:pt x="25" y="28"/>
                    <a:pt x="25" y="29"/>
                  </a:cubicBezTo>
                  <a:cubicBezTo>
                    <a:pt x="25" y="29"/>
                    <a:pt x="25" y="29"/>
                    <a:pt x="25" y="29"/>
                  </a:cubicBezTo>
                  <a:cubicBezTo>
                    <a:pt x="25" y="29"/>
                    <a:pt x="25" y="29"/>
                    <a:pt x="25" y="30"/>
                  </a:cubicBezTo>
                  <a:cubicBezTo>
                    <a:pt x="25" y="30"/>
                    <a:pt x="25" y="30"/>
                    <a:pt x="25" y="30"/>
                  </a:cubicBezTo>
                  <a:cubicBezTo>
                    <a:pt x="25" y="30"/>
                    <a:pt x="25" y="31"/>
                    <a:pt x="25" y="31"/>
                  </a:cubicBezTo>
                  <a:cubicBezTo>
                    <a:pt x="25" y="31"/>
                    <a:pt x="25" y="31"/>
                    <a:pt x="25" y="31"/>
                  </a:cubicBezTo>
                  <a:cubicBezTo>
                    <a:pt x="25" y="31"/>
                    <a:pt x="25" y="31"/>
                    <a:pt x="25" y="31"/>
                  </a:cubicBezTo>
                  <a:cubicBezTo>
                    <a:pt x="24" y="31"/>
                    <a:pt x="23" y="32"/>
                    <a:pt x="23" y="32"/>
                  </a:cubicBezTo>
                  <a:cubicBezTo>
                    <a:pt x="23" y="32"/>
                    <a:pt x="23" y="32"/>
                    <a:pt x="22" y="32"/>
                  </a:cubicBezTo>
                  <a:cubicBezTo>
                    <a:pt x="22" y="32"/>
                    <a:pt x="21" y="31"/>
                    <a:pt x="20" y="31"/>
                  </a:cubicBezTo>
                  <a:cubicBezTo>
                    <a:pt x="20" y="31"/>
                    <a:pt x="20" y="31"/>
                    <a:pt x="20" y="30"/>
                  </a:cubicBezTo>
                  <a:cubicBezTo>
                    <a:pt x="19" y="30"/>
                    <a:pt x="18" y="30"/>
                    <a:pt x="18" y="29"/>
                  </a:cubicBezTo>
                  <a:cubicBezTo>
                    <a:pt x="17" y="29"/>
                    <a:pt x="17" y="29"/>
                    <a:pt x="16" y="29"/>
                  </a:cubicBezTo>
                  <a:cubicBezTo>
                    <a:pt x="16" y="29"/>
                    <a:pt x="15" y="29"/>
                    <a:pt x="15" y="29"/>
                  </a:cubicBezTo>
                  <a:cubicBezTo>
                    <a:pt x="12" y="30"/>
                    <a:pt x="10" y="31"/>
                    <a:pt x="8" y="32"/>
                  </a:cubicBezTo>
                  <a:cubicBezTo>
                    <a:pt x="5" y="34"/>
                    <a:pt x="3" y="36"/>
                    <a:pt x="0" y="38"/>
                  </a:cubicBezTo>
                  <a:cubicBezTo>
                    <a:pt x="0" y="39"/>
                    <a:pt x="0" y="39"/>
                    <a:pt x="0" y="40"/>
                  </a:cubicBezTo>
                  <a:cubicBezTo>
                    <a:pt x="0" y="40"/>
                    <a:pt x="0" y="40"/>
                    <a:pt x="0" y="41"/>
                  </a:cubicBezTo>
                  <a:cubicBezTo>
                    <a:pt x="1" y="41"/>
                    <a:pt x="1" y="41"/>
                    <a:pt x="2" y="42"/>
                  </a:cubicBezTo>
                  <a:cubicBezTo>
                    <a:pt x="2" y="42"/>
                    <a:pt x="2" y="42"/>
                    <a:pt x="2" y="42"/>
                  </a:cubicBezTo>
                  <a:cubicBezTo>
                    <a:pt x="3" y="43"/>
                    <a:pt x="3" y="43"/>
                    <a:pt x="4" y="43"/>
                  </a:cubicBezTo>
                  <a:cubicBezTo>
                    <a:pt x="4" y="43"/>
                    <a:pt x="4" y="43"/>
                    <a:pt x="4" y="43"/>
                  </a:cubicBezTo>
                  <a:cubicBezTo>
                    <a:pt x="4" y="43"/>
                    <a:pt x="4" y="43"/>
                    <a:pt x="5" y="43"/>
                  </a:cubicBezTo>
                  <a:cubicBezTo>
                    <a:pt x="5" y="43"/>
                    <a:pt x="6" y="42"/>
                    <a:pt x="7" y="42"/>
                  </a:cubicBezTo>
                  <a:cubicBezTo>
                    <a:pt x="11" y="42"/>
                    <a:pt x="15" y="41"/>
                    <a:pt x="19" y="41"/>
                  </a:cubicBezTo>
                  <a:cubicBezTo>
                    <a:pt x="24" y="40"/>
                    <a:pt x="28" y="40"/>
                    <a:pt x="32" y="40"/>
                  </a:cubicBezTo>
                  <a:cubicBezTo>
                    <a:pt x="35" y="40"/>
                    <a:pt x="39" y="40"/>
                    <a:pt x="42" y="40"/>
                  </a:cubicBezTo>
                  <a:cubicBezTo>
                    <a:pt x="49" y="40"/>
                    <a:pt x="56" y="40"/>
                    <a:pt x="63" y="40"/>
                  </a:cubicBezTo>
                  <a:cubicBezTo>
                    <a:pt x="63" y="40"/>
                    <a:pt x="63" y="40"/>
                    <a:pt x="64" y="40"/>
                  </a:cubicBezTo>
                  <a:cubicBezTo>
                    <a:pt x="65" y="40"/>
                    <a:pt x="66" y="40"/>
                    <a:pt x="67" y="40"/>
                  </a:cubicBezTo>
                  <a:cubicBezTo>
                    <a:pt x="69" y="40"/>
                    <a:pt x="71" y="40"/>
                    <a:pt x="73" y="40"/>
                  </a:cubicBezTo>
                  <a:cubicBezTo>
                    <a:pt x="73" y="40"/>
                    <a:pt x="73" y="40"/>
                    <a:pt x="73" y="40"/>
                  </a:cubicBezTo>
                  <a:cubicBezTo>
                    <a:pt x="76" y="40"/>
                    <a:pt x="79" y="40"/>
                    <a:pt x="82" y="41"/>
                  </a:cubicBezTo>
                  <a:cubicBezTo>
                    <a:pt x="84" y="41"/>
                    <a:pt x="85" y="41"/>
                    <a:pt x="87" y="41"/>
                  </a:cubicBezTo>
                  <a:cubicBezTo>
                    <a:pt x="88" y="41"/>
                    <a:pt x="90" y="42"/>
                    <a:pt x="91" y="42"/>
                  </a:cubicBezTo>
                  <a:cubicBezTo>
                    <a:pt x="93" y="42"/>
                    <a:pt x="96" y="42"/>
                    <a:pt x="98" y="43"/>
                  </a:cubicBezTo>
                  <a:cubicBezTo>
                    <a:pt x="98" y="43"/>
                    <a:pt x="98" y="43"/>
                    <a:pt x="98" y="43"/>
                  </a:cubicBezTo>
                  <a:cubicBezTo>
                    <a:pt x="98" y="43"/>
                    <a:pt x="99" y="43"/>
                    <a:pt x="99" y="43"/>
                  </a:cubicBezTo>
                  <a:cubicBezTo>
                    <a:pt x="99" y="43"/>
                    <a:pt x="99" y="43"/>
                    <a:pt x="100" y="43"/>
                  </a:cubicBezTo>
                  <a:cubicBezTo>
                    <a:pt x="100" y="42"/>
                    <a:pt x="100" y="42"/>
                    <a:pt x="101" y="42"/>
                  </a:cubicBezTo>
                  <a:cubicBezTo>
                    <a:pt x="102" y="41"/>
                    <a:pt x="104" y="40"/>
                    <a:pt x="105" y="38"/>
                  </a:cubicBezTo>
                  <a:cubicBezTo>
                    <a:pt x="106" y="38"/>
                    <a:pt x="107" y="37"/>
                    <a:pt x="107" y="36"/>
                  </a:cubicBezTo>
                  <a:cubicBezTo>
                    <a:pt x="107" y="36"/>
                    <a:pt x="108" y="36"/>
                    <a:pt x="108" y="36"/>
                  </a:cubicBezTo>
                  <a:cubicBezTo>
                    <a:pt x="108" y="36"/>
                    <a:pt x="108" y="36"/>
                    <a:pt x="108" y="36"/>
                  </a:cubicBezTo>
                  <a:cubicBezTo>
                    <a:pt x="110" y="33"/>
                    <a:pt x="112" y="30"/>
                    <a:pt x="114" y="28"/>
                  </a:cubicBezTo>
                  <a:cubicBezTo>
                    <a:pt x="116" y="25"/>
                    <a:pt x="117" y="21"/>
                    <a:pt x="118" y="18"/>
                  </a:cubicBezTo>
                  <a:cubicBezTo>
                    <a:pt x="118" y="18"/>
                    <a:pt x="118" y="18"/>
                    <a:pt x="118" y="18"/>
                  </a:cubicBezTo>
                  <a:cubicBezTo>
                    <a:pt x="118" y="18"/>
                    <a:pt x="118" y="18"/>
                    <a:pt x="118" y="18"/>
                  </a:cubicBezTo>
                  <a:cubicBezTo>
                    <a:pt x="118" y="16"/>
                    <a:pt x="118" y="14"/>
                    <a:pt x="118" y="13"/>
                  </a:cubicBezTo>
                  <a:cubicBezTo>
                    <a:pt x="117" y="5"/>
                    <a:pt x="111" y="0"/>
                    <a:pt x="105" y="0"/>
                  </a:cubicBezTo>
                </a:path>
              </a:pathLst>
            </a:custGeom>
            <a:solidFill>
              <a:srgbClr val="8B0D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01" name="Freeform 414"/>
            <p:cNvSpPr>
              <a:spLocks noEditPoints="1"/>
            </p:cNvSpPr>
            <p:nvPr/>
          </p:nvSpPr>
          <p:spPr bwMode="auto">
            <a:xfrm>
              <a:off x="1028700" y="4316413"/>
              <a:ext cx="90487" cy="236538"/>
            </a:xfrm>
            <a:custGeom>
              <a:avLst/>
              <a:gdLst>
                <a:gd name="T0" fmla="*/ 11 w 24"/>
                <a:gd name="T1" fmla="*/ 63 h 63"/>
                <a:gd name="T2" fmla="*/ 12 w 24"/>
                <a:gd name="T3" fmla="*/ 63 h 63"/>
                <a:gd name="T4" fmla="*/ 12 w 24"/>
                <a:gd name="T5" fmla="*/ 63 h 63"/>
                <a:gd name="T6" fmla="*/ 13 w 24"/>
                <a:gd name="T7" fmla="*/ 63 h 63"/>
                <a:gd name="T8" fmla="*/ 12 w 24"/>
                <a:gd name="T9" fmla="*/ 63 h 63"/>
                <a:gd name="T10" fmla="*/ 11 w 24"/>
                <a:gd name="T11" fmla="*/ 63 h 63"/>
                <a:gd name="T12" fmla="*/ 4 w 24"/>
                <a:gd name="T13" fmla="*/ 58 h 63"/>
                <a:gd name="T14" fmla="*/ 9 w 24"/>
                <a:gd name="T15" fmla="*/ 62 h 63"/>
                <a:gd name="T16" fmla="*/ 4 w 24"/>
                <a:gd name="T17" fmla="*/ 58 h 63"/>
                <a:gd name="T18" fmla="*/ 22 w 24"/>
                <a:gd name="T19" fmla="*/ 56 h 63"/>
                <a:gd name="T20" fmla="*/ 21 w 24"/>
                <a:gd name="T21" fmla="*/ 57 h 63"/>
                <a:gd name="T22" fmla="*/ 15 w 24"/>
                <a:gd name="T23" fmla="*/ 62 h 63"/>
                <a:gd name="T24" fmla="*/ 21 w 24"/>
                <a:gd name="T25" fmla="*/ 57 h 63"/>
                <a:gd name="T26" fmla="*/ 22 w 24"/>
                <a:gd name="T27" fmla="*/ 56 h 63"/>
                <a:gd name="T28" fmla="*/ 24 w 24"/>
                <a:gd name="T29" fmla="*/ 44 h 63"/>
                <a:gd name="T30" fmla="*/ 24 w 24"/>
                <a:gd name="T31" fmla="*/ 45 h 63"/>
                <a:gd name="T32" fmla="*/ 24 w 24"/>
                <a:gd name="T33" fmla="*/ 44 h 63"/>
                <a:gd name="T34" fmla="*/ 24 w 24"/>
                <a:gd name="T35" fmla="*/ 44 h 63"/>
                <a:gd name="T36" fmla="*/ 24 w 24"/>
                <a:gd name="T37" fmla="*/ 44 h 63"/>
                <a:gd name="T38" fmla="*/ 24 w 24"/>
                <a:gd name="T39" fmla="*/ 44 h 63"/>
                <a:gd name="T40" fmla="*/ 0 w 24"/>
                <a:gd name="T41" fmla="*/ 43 h 63"/>
                <a:gd name="T42" fmla="*/ 3 w 24"/>
                <a:gd name="T43" fmla="*/ 56 h 63"/>
                <a:gd name="T44" fmla="*/ 0 w 24"/>
                <a:gd name="T45" fmla="*/ 43 h 63"/>
                <a:gd name="T46" fmla="*/ 0 w 24"/>
                <a:gd name="T47" fmla="*/ 43 h 63"/>
                <a:gd name="T48" fmla="*/ 1 w 24"/>
                <a:gd name="T49" fmla="*/ 31 h 63"/>
                <a:gd name="T50" fmla="*/ 0 w 24"/>
                <a:gd name="T51" fmla="*/ 40 h 63"/>
                <a:gd name="T52" fmla="*/ 1 w 24"/>
                <a:gd name="T53" fmla="*/ 31 h 63"/>
                <a:gd name="T54" fmla="*/ 4 w 24"/>
                <a:gd name="T55" fmla="*/ 22 h 63"/>
                <a:gd name="T56" fmla="*/ 3 w 24"/>
                <a:gd name="T57" fmla="*/ 23 h 63"/>
                <a:gd name="T58" fmla="*/ 2 w 24"/>
                <a:gd name="T59" fmla="*/ 27 h 63"/>
                <a:gd name="T60" fmla="*/ 3 w 24"/>
                <a:gd name="T61" fmla="*/ 23 h 63"/>
                <a:gd name="T62" fmla="*/ 4 w 24"/>
                <a:gd name="T63" fmla="*/ 22 h 63"/>
                <a:gd name="T64" fmla="*/ 19 w 24"/>
                <a:gd name="T65" fmla="*/ 11 h 63"/>
                <a:gd name="T66" fmla="*/ 22 w 24"/>
                <a:gd name="T67" fmla="*/ 25 h 63"/>
                <a:gd name="T68" fmla="*/ 23 w 24"/>
                <a:gd name="T69" fmla="*/ 30 h 63"/>
                <a:gd name="T70" fmla="*/ 24 w 24"/>
                <a:gd name="T71" fmla="*/ 33 h 63"/>
                <a:gd name="T72" fmla="*/ 23 w 24"/>
                <a:gd name="T73" fmla="*/ 30 h 63"/>
                <a:gd name="T74" fmla="*/ 22 w 24"/>
                <a:gd name="T75" fmla="*/ 25 h 63"/>
                <a:gd name="T76" fmla="*/ 19 w 24"/>
                <a:gd name="T77" fmla="*/ 11 h 63"/>
                <a:gd name="T78" fmla="*/ 6 w 24"/>
                <a:gd name="T79" fmla="*/ 10 h 63"/>
                <a:gd name="T80" fmla="*/ 6 w 24"/>
                <a:gd name="T81" fmla="*/ 12 h 63"/>
                <a:gd name="T82" fmla="*/ 5 w 24"/>
                <a:gd name="T83" fmla="*/ 15 h 63"/>
                <a:gd name="T84" fmla="*/ 6 w 24"/>
                <a:gd name="T85" fmla="*/ 10 h 63"/>
                <a:gd name="T86" fmla="*/ 19 w 24"/>
                <a:gd name="T87" fmla="*/ 0 h 63"/>
                <a:gd name="T88" fmla="*/ 19 w 24"/>
                <a:gd name="T89" fmla="*/ 3 h 63"/>
                <a:gd name="T90" fmla="*/ 19 w 24"/>
                <a:gd name="T91" fmla="*/ 2 h 63"/>
                <a:gd name="T92" fmla="*/ 19 w 24"/>
                <a:gd name="T93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4" h="63">
                  <a:moveTo>
                    <a:pt x="11" y="63"/>
                  </a:moveTo>
                  <a:cubicBezTo>
                    <a:pt x="11" y="63"/>
                    <a:pt x="11" y="63"/>
                    <a:pt x="12" y="63"/>
                  </a:cubicBezTo>
                  <a:cubicBezTo>
                    <a:pt x="12" y="63"/>
                    <a:pt x="12" y="63"/>
                    <a:pt x="12" y="63"/>
                  </a:cubicBezTo>
                  <a:cubicBezTo>
                    <a:pt x="12" y="63"/>
                    <a:pt x="13" y="63"/>
                    <a:pt x="13" y="63"/>
                  </a:cubicBezTo>
                  <a:cubicBezTo>
                    <a:pt x="13" y="63"/>
                    <a:pt x="12" y="63"/>
                    <a:pt x="12" y="63"/>
                  </a:cubicBezTo>
                  <a:cubicBezTo>
                    <a:pt x="12" y="63"/>
                    <a:pt x="12" y="63"/>
                    <a:pt x="11" y="63"/>
                  </a:cubicBezTo>
                  <a:moveTo>
                    <a:pt x="4" y="58"/>
                  </a:moveTo>
                  <a:cubicBezTo>
                    <a:pt x="5" y="60"/>
                    <a:pt x="7" y="61"/>
                    <a:pt x="9" y="62"/>
                  </a:cubicBezTo>
                  <a:cubicBezTo>
                    <a:pt x="7" y="61"/>
                    <a:pt x="5" y="60"/>
                    <a:pt x="4" y="58"/>
                  </a:cubicBezTo>
                  <a:moveTo>
                    <a:pt x="22" y="56"/>
                  </a:moveTo>
                  <a:cubicBezTo>
                    <a:pt x="22" y="56"/>
                    <a:pt x="21" y="56"/>
                    <a:pt x="21" y="57"/>
                  </a:cubicBezTo>
                  <a:cubicBezTo>
                    <a:pt x="20" y="59"/>
                    <a:pt x="18" y="61"/>
                    <a:pt x="15" y="62"/>
                  </a:cubicBezTo>
                  <a:cubicBezTo>
                    <a:pt x="18" y="61"/>
                    <a:pt x="20" y="59"/>
                    <a:pt x="21" y="57"/>
                  </a:cubicBezTo>
                  <a:cubicBezTo>
                    <a:pt x="22" y="56"/>
                    <a:pt x="22" y="56"/>
                    <a:pt x="22" y="56"/>
                  </a:cubicBezTo>
                  <a:moveTo>
                    <a:pt x="24" y="44"/>
                  </a:moveTo>
                  <a:cubicBezTo>
                    <a:pt x="24" y="44"/>
                    <a:pt x="24" y="44"/>
                    <a:pt x="24" y="45"/>
                  </a:cubicBezTo>
                  <a:cubicBezTo>
                    <a:pt x="24" y="44"/>
                    <a:pt x="24" y="44"/>
                    <a:pt x="24" y="44"/>
                  </a:cubicBezTo>
                  <a:moveTo>
                    <a:pt x="24" y="44"/>
                  </a:moveTo>
                  <a:cubicBezTo>
                    <a:pt x="24" y="44"/>
                    <a:pt x="24" y="44"/>
                    <a:pt x="24" y="44"/>
                  </a:cubicBezTo>
                  <a:cubicBezTo>
                    <a:pt x="24" y="44"/>
                    <a:pt x="24" y="44"/>
                    <a:pt x="24" y="44"/>
                  </a:cubicBezTo>
                  <a:moveTo>
                    <a:pt x="0" y="43"/>
                  </a:moveTo>
                  <a:cubicBezTo>
                    <a:pt x="0" y="48"/>
                    <a:pt x="1" y="52"/>
                    <a:pt x="3" y="56"/>
                  </a:cubicBezTo>
                  <a:cubicBezTo>
                    <a:pt x="1" y="52"/>
                    <a:pt x="0" y="48"/>
                    <a:pt x="0" y="43"/>
                  </a:cubicBezTo>
                  <a:cubicBezTo>
                    <a:pt x="0" y="43"/>
                    <a:pt x="0" y="43"/>
                    <a:pt x="0" y="43"/>
                  </a:cubicBezTo>
                  <a:moveTo>
                    <a:pt x="1" y="31"/>
                  </a:moveTo>
                  <a:cubicBezTo>
                    <a:pt x="1" y="34"/>
                    <a:pt x="0" y="37"/>
                    <a:pt x="0" y="40"/>
                  </a:cubicBezTo>
                  <a:cubicBezTo>
                    <a:pt x="0" y="37"/>
                    <a:pt x="1" y="34"/>
                    <a:pt x="1" y="31"/>
                  </a:cubicBezTo>
                  <a:moveTo>
                    <a:pt x="4" y="22"/>
                  </a:moveTo>
                  <a:cubicBezTo>
                    <a:pt x="3" y="22"/>
                    <a:pt x="3" y="23"/>
                    <a:pt x="3" y="23"/>
                  </a:cubicBezTo>
                  <a:cubicBezTo>
                    <a:pt x="3" y="24"/>
                    <a:pt x="2" y="25"/>
                    <a:pt x="2" y="27"/>
                  </a:cubicBezTo>
                  <a:cubicBezTo>
                    <a:pt x="2" y="25"/>
                    <a:pt x="3" y="24"/>
                    <a:pt x="3" y="23"/>
                  </a:cubicBezTo>
                  <a:cubicBezTo>
                    <a:pt x="3" y="23"/>
                    <a:pt x="3" y="22"/>
                    <a:pt x="4" y="22"/>
                  </a:cubicBezTo>
                  <a:moveTo>
                    <a:pt x="19" y="11"/>
                  </a:moveTo>
                  <a:cubicBezTo>
                    <a:pt x="20" y="16"/>
                    <a:pt x="21" y="20"/>
                    <a:pt x="22" y="25"/>
                  </a:cubicBezTo>
                  <a:cubicBezTo>
                    <a:pt x="23" y="26"/>
                    <a:pt x="23" y="28"/>
                    <a:pt x="23" y="30"/>
                  </a:cubicBezTo>
                  <a:cubicBezTo>
                    <a:pt x="23" y="31"/>
                    <a:pt x="24" y="32"/>
                    <a:pt x="24" y="33"/>
                  </a:cubicBezTo>
                  <a:cubicBezTo>
                    <a:pt x="24" y="32"/>
                    <a:pt x="23" y="31"/>
                    <a:pt x="23" y="30"/>
                  </a:cubicBezTo>
                  <a:cubicBezTo>
                    <a:pt x="23" y="28"/>
                    <a:pt x="23" y="27"/>
                    <a:pt x="22" y="25"/>
                  </a:cubicBezTo>
                  <a:cubicBezTo>
                    <a:pt x="21" y="21"/>
                    <a:pt x="20" y="16"/>
                    <a:pt x="19" y="11"/>
                  </a:cubicBezTo>
                  <a:moveTo>
                    <a:pt x="6" y="10"/>
                  </a:moveTo>
                  <a:cubicBezTo>
                    <a:pt x="6" y="11"/>
                    <a:pt x="6" y="11"/>
                    <a:pt x="6" y="12"/>
                  </a:cubicBezTo>
                  <a:cubicBezTo>
                    <a:pt x="5" y="13"/>
                    <a:pt x="5" y="14"/>
                    <a:pt x="5" y="15"/>
                  </a:cubicBezTo>
                  <a:cubicBezTo>
                    <a:pt x="5" y="13"/>
                    <a:pt x="6" y="12"/>
                    <a:pt x="6" y="10"/>
                  </a:cubicBezTo>
                  <a:moveTo>
                    <a:pt x="19" y="0"/>
                  </a:moveTo>
                  <a:cubicBezTo>
                    <a:pt x="19" y="1"/>
                    <a:pt x="19" y="2"/>
                    <a:pt x="19" y="3"/>
                  </a:cubicBezTo>
                  <a:cubicBezTo>
                    <a:pt x="19" y="3"/>
                    <a:pt x="19" y="2"/>
                    <a:pt x="19" y="2"/>
                  </a:cubicBezTo>
                  <a:cubicBezTo>
                    <a:pt x="19" y="1"/>
                    <a:pt x="19" y="1"/>
                    <a:pt x="19" y="0"/>
                  </a:cubicBezTo>
                </a:path>
              </a:pathLst>
            </a:custGeom>
            <a:solidFill>
              <a:srgbClr val="C297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02" name="Freeform 415"/>
            <p:cNvSpPr>
              <a:spLocks/>
            </p:cNvSpPr>
            <p:nvPr/>
          </p:nvSpPr>
          <p:spPr bwMode="auto">
            <a:xfrm>
              <a:off x="1028700" y="4308475"/>
              <a:ext cx="93662" cy="244475"/>
            </a:xfrm>
            <a:custGeom>
              <a:avLst/>
              <a:gdLst>
                <a:gd name="T0" fmla="*/ 18 w 25"/>
                <a:gd name="T1" fmla="*/ 0 h 65"/>
                <a:gd name="T2" fmla="*/ 17 w 25"/>
                <a:gd name="T3" fmla="*/ 0 h 65"/>
                <a:gd name="T4" fmla="*/ 7 w 25"/>
                <a:gd name="T5" fmla="*/ 10 h 65"/>
                <a:gd name="T6" fmla="*/ 6 w 25"/>
                <a:gd name="T7" fmla="*/ 12 h 65"/>
                <a:gd name="T8" fmla="*/ 5 w 25"/>
                <a:gd name="T9" fmla="*/ 17 h 65"/>
                <a:gd name="T10" fmla="*/ 4 w 25"/>
                <a:gd name="T11" fmla="*/ 24 h 65"/>
                <a:gd name="T12" fmla="*/ 3 w 25"/>
                <a:gd name="T13" fmla="*/ 25 h 65"/>
                <a:gd name="T14" fmla="*/ 2 w 25"/>
                <a:gd name="T15" fmla="*/ 29 h 65"/>
                <a:gd name="T16" fmla="*/ 2 w 25"/>
                <a:gd name="T17" fmla="*/ 29 h 65"/>
                <a:gd name="T18" fmla="*/ 1 w 25"/>
                <a:gd name="T19" fmla="*/ 33 h 65"/>
                <a:gd name="T20" fmla="*/ 0 w 25"/>
                <a:gd name="T21" fmla="*/ 42 h 65"/>
                <a:gd name="T22" fmla="*/ 0 w 25"/>
                <a:gd name="T23" fmla="*/ 43 h 65"/>
                <a:gd name="T24" fmla="*/ 0 w 25"/>
                <a:gd name="T25" fmla="*/ 45 h 65"/>
                <a:gd name="T26" fmla="*/ 0 w 25"/>
                <a:gd name="T27" fmla="*/ 45 h 65"/>
                <a:gd name="T28" fmla="*/ 3 w 25"/>
                <a:gd name="T29" fmla="*/ 58 h 65"/>
                <a:gd name="T30" fmla="*/ 4 w 25"/>
                <a:gd name="T31" fmla="*/ 60 h 65"/>
                <a:gd name="T32" fmla="*/ 4 w 25"/>
                <a:gd name="T33" fmla="*/ 60 h 65"/>
                <a:gd name="T34" fmla="*/ 9 w 25"/>
                <a:gd name="T35" fmla="*/ 64 h 65"/>
                <a:gd name="T36" fmla="*/ 11 w 25"/>
                <a:gd name="T37" fmla="*/ 65 h 65"/>
                <a:gd name="T38" fmla="*/ 12 w 25"/>
                <a:gd name="T39" fmla="*/ 65 h 65"/>
                <a:gd name="T40" fmla="*/ 13 w 25"/>
                <a:gd name="T41" fmla="*/ 65 h 65"/>
                <a:gd name="T42" fmla="*/ 13 w 25"/>
                <a:gd name="T43" fmla="*/ 65 h 65"/>
                <a:gd name="T44" fmla="*/ 15 w 25"/>
                <a:gd name="T45" fmla="*/ 64 h 65"/>
                <a:gd name="T46" fmla="*/ 21 w 25"/>
                <a:gd name="T47" fmla="*/ 59 h 65"/>
                <a:gd name="T48" fmla="*/ 22 w 25"/>
                <a:gd name="T49" fmla="*/ 58 h 65"/>
                <a:gd name="T50" fmla="*/ 24 w 25"/>
                <a:gd name="T51" fmla="*/ 47 h 65"/>
                <a:gd name="T52" fmla="*/ 24 w 25"/>
                <a:gd name="T53" fmla="*/ 47 h 65"/>
                <a:gd name="T54" fmla="*/ 24 w 25"/>
                <a:gd name="T55" fmla="*/ 46 h 65"/>
                <a:gd name="T56" fmla="*/ 24 w 25"/>
                <a:gd name="T57" fmla="*/ 46 h 65"/>
                <a:gd name="T58" fmla="*/ 24 w 25"/>
                <a:gd name="T59" fmla="*/ 46 h 65"/>
                <a:gd name="T60" fmla="*/ 24 w 25"/>
                <a:gd name="T61" fmla="*/ 35 h 65"/>
                <a:gd name="T62" fmla="*/ 23 w 25"/>
                <a:gd name="T63" fmla="*/ 32 h 65"/>
                <a:gd name="T64" fmla="*/ 22 w 25"/>
                <a:gd name="T65" fmla="*/ 27 h 65"/>
                <a:gd name="T66" fmla="*/ 19 w 25"/>
                <a:gd name="T67" fmla="*/ 13 h 65"/>
                <a:gd name="T68" fmla="*/ 19 w 25"/>
                <a:gd name="T69" fmla="*/ 5 h 65"/>
                <a:gd name="T70" fmla="*/ 19 w 25"/>
                <a:gd name="T71" fmla="*/ 2 h 65"/>
                <a:gd name="T72" fmla="*/ 19 w 25"/>
                <a:gd name="T73" fmla="*/ 1 h 65"/>
                <a:gd name="T74" fmla="*/ 18 w 25"/>
                <a:gd name="T75" fmla="*/ 0 h 65"/>
                <a:gd name="T76" fmla="*/ 18 w 25"/>
                <a:gd name="T77" fmla="*/ 0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5" h="65">
                  <a:moveTo>
                    <a:pt x="18" y="0"/>
                  </a:moveTo>
                  <a:cubicBezTo>
                    <a:pt x="17" y="0"/>
                    <a:pt x="17" y="0"/>
                    <a:pt x="17" y="0"/>
                  </a:cubicBezTo>
                  <a:cubicBezTo>
                    <a:pt x="14" y="4"/>
                    <a:pt x="11" y="8"/>
                    <a:pt x="7" y="10"/>
                  </a:cubicBezTo>
                  <a:cubicBezTo>
                    <a:pt x="7" y="11"/>
                    <a:pt x="6" y="12"/>
                    <a:pt x="6" y="12"/>
                  </a:cubicBezTo>
                  <a:cubicBezTo>
                    <a:pt x="6" y="14"/>
                    <a:pt x="5" y="15"/>
                    <a:pt x="5" y="17"/>
                  </a:cubicBezTo>
                  <a:cubicBezTo>
                    <a:pt x="5" y="19"/>
                    <a:pt x="4" y="22"/>
                    <a:pt x="4" y="24"/>
                  </a:cubicBezTo>
                  <a:cubicBezTo>
                    <a:pt x="3" y="24"/>
                    <a:pt x="3" y="25"/>
                    <a:pt x="3" y="25"/>
                  </a:cubicBezTo>
                  <a:cubicBezTo>
                    <a:pt x="3" y="26"/>
                    <a:pt x="2" y="27"/>
                    <a:pt x="2" y="29"/>
                  </a:cubicBezTo>
                  <a:cubicBezTo>
                    <a:pt x="2" y="29"/>
                    <a:pt x="2" y="29"/>
                    <a:pt x="2" y="29"/>
                  </a:cubicBezTo>
                  <a:cubicBezTo>
                    <a:pt x="2" y="30"/>
                    <a:pt x="1" y="32"/>
                    <a:pt x="1" y="33"/>
                  </a:cubicBezTo>
                  <a:cubicBezTo>
                    <a:pt x="1" y="36"/>
                    <a:pt x="0" y="39"/>
                    <a:pt x="0" y="42"/>
                  </a:cubicBezTo>
                  <a:cubicBezTo>
                    <a:pt x="0" y="42"/>
                    <a:pt x="0" y="43"/>
                    <a:pt x="0" y="43"/>
                  </a:cubicBezTo>
                  <a:cubicBezTo>
                    <a:pt x="0" y="44"/>
                    <a:pt x="0" y="45"/>
                    <a:pt x="0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50"/>
                    <a:pt x="1" y="54"/>
                    <a:pt x="3" y="58"/>
                  </a:cubicBezTo>
                  <a:cubicBezTo>
                    <a:pt x="4" y="59"/>
                    <a:pt x="4" y="60"/>
                    <a:pt x="4" y="60"/>
                  </a:cubicBezTo>
                  <a:cubicBezTo>
                    <a:pt x="4" y="60"/>
                    <a:pt x="4" y="60"/>
                    <a:pt x="4" y="60"/>
                  </a:cubicBezTo>
                  <a:cubicBezTo>
                    <a:pt x="5" y="62"/>
                    <a:pt x="7" y="63"/>
                    <a:pt x="9" y="64"/>
                  </a:cubicBezTo>
                  <a:cubicBezTo>
                    <a:pt x="10" y="64"/>
                    <a:pt x="10" y="65"/>
                    <a:pt x="11" y="65"/>
                  </a:cubicBezTo>
                  <a:cubicBezTo>
                    <a:pt x="12" y="65"/>
                    <a:pt x="12" y="65"/>
                    <a:pt x="12" y="65"/>
                  </a:cubicBezTo>
                  <a:cubicBezTo>
                    <a:pt x="12" y="65"/>
                    <a:pt x="13" y="65"/>
                    <a:pt x="13" y="65"/>
                  </a:cubicBezTo>
                  <a:cubicBezTo>
                    <a:pt x="13" y="65"/>
                    <a:pt x="13" y="65"/>
                    <a:pt x="13" y="65"/>
                  </a:cubicBezTo>
                  <a:cubicBezTo>
                    <a:pt x="14" y="65"/>
                    <a:pt x="15" y="65"/>
                    <a:pt x="15" y="64"/>
                  </a:cubicBezTo>
                  <a:cubicBezTo>
                    <a:pt x="18" y="63"/>
                    <a:pt x="20" y="61"/>
                    <a:pt x="21" y="59"/>
                  </a:cubicBezTo>
                  <a:cubicBezTo>
                    <a:pt x="21" y="58"/>
                    <a:pt x="22" y="58"/>
                    <a:pt x="22" y="58"/>
                  </a:cubicBezTo>
                  <a:cubicBezTo>
                    <a:pt x="23" y="54"/>
                    <a:pt x="24" y="51"/>
                    <a:pt x="24" y="47"/>
                  </a:cubicBezTo>
                  <a:cubicBezTo>
                    <a:pt x="24" y="47"/>
                    <a:pt x="24" y="47"/>
                    <a:pt x="24" y="47"/>
                  </a:cubicBezTo>
                  <a:cubicBezTo>
                    <a:pt x="24" y="46"/>
                    <a:pt x="24" y="46"/>
                    <a:pt x="24" y="46"/>
                  </a:cubicBezTo>
                  <a:cubicBezTo>
                    <a:pt x="24" y="46"/>
                    <a:pt x="24" y="46"/>
                    <a:pt x="24" y="46"/>
                  </a:cubicBezTo>
                  <a:cubicBezTo>
                    <a:pt x="24" y="46"/>
                    <a:pt x="24" y="46"/>
                    <a:pt x="24" y="46"/>
                  </a:cubicBezTo>
                  <a:cubicBezTo>
                    <a:pt x="25" y="42"/>
                    <a:pt x="24" y="38"/>
                    <a:pt x="24" y="35"/>
                  </a:cubicBezTo>
                  <a:cubicBezTo>
                    <a:pt x="24" y="34"/>
                    <a:pt x="23" y="33"/>
                    <a:pt x="23" y="32"/>
                  </a:cubicBezTo>
                  <a:cubicBezTo>
                    <a:pt x="23" y="30"/>
                    <a:pt x="23" y="28"/>
                    <a:pt x="22" y="27"/>
                  </a:cubicBezTo>
                  <a:cubicBezTo>
                    <a:pt x="21" y="22"/>
                    <a:pt x="20" y="18"/>
                    <a:pt x="19" y="13"/>
                  </a:cubicBezTo>
                  <a:cubicBezTo>
                    <a:pt x="19" y="11"/>
                    <a:pt x="19" y="8"/>
                    <a:pt x="19" y="5"/>
                  </a:cubicBezTo>
                  <a:cubicBezTo>
                    <a:pt x="19" y="4"/>
                    <a:pt x="19" y="3"/>
                    <a:pt x="19" y="2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9" y="0"/>
                    <a:pt x="18" y="0"/>
                  </a:cubicBezTo>
                  <a:cubicBezTo>
                    <a:pt x="18" y="0"/>
                    <a:pt x="18" y="0"/>
                    <a:pt x="18" y="0"/>
                  </a:cubicBezTo>
                </a:path>
              </a:pathLst>
            </a:custGeom>
            <a:solidFill>
              <a:srgbClr val="BB2A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03" name="Freeform 416"/>
            <p:cNvSpPr>
              <a:spLocks noEditPoints="1"/>
            </p:cNvSpPr>
            <p:nvPr/>
          </p:nvSpPr>
          <p:spPr bwMode="auto">
            <a:xfrm>
              <a:off x="889000" y="4376738"/>
              <a:ext cx="136525" cy="153988"/>
            </a:xfrm>
            <a:custGeom>
              <a:avLst/>
              <a:gdLst>
                <a:gd name="T0" fmla="*/ 9 w 36"/>
                <a:gd name="T1" fmla="*/ 40 h 41"/>
                <a:gd name="T2" fmla="*/ 6 w 36"/>
                <a:gd name="T3" fmla="*/ 41 h 41"/>
                <a:gd name="T4" fmla="*/ 6 w 36"/>
                <a:gd name="T5" fmla="*/ 41 h 41"/>
                <a:gd name="T6" fmla="*/ 9 w 36"/>
                <a:gd name="T7" fmla="*/ 40 h 41"/>
                <a:gd name="T8" fmla="*/ 18 w 36"/>
                <a:gd name="T9" fmla="*/ 34 h 41"/>
                <a:gd name="T10" fmla="*/ 13 w 36"/>
                <a:gd name="T11" fmla="*/ 38 h 41"/>
                <a:gd name="T12" fmla="*/ 18 w 36"/>
                <a:gd name="T13" fmla="*/ 34 h 41"/>
                <a:gd name="T14" fmla="*/ 1 w 36"/>
                <a:gd name="T15" fmla="*/ 34 h 41"/>
                <a:gd name="T16" fmla="*/ 1 w 36"/>
                <a:gd name="T17" fmla="*/ 37 h 41"/>
                <a:gd name="T18" fmla="*/ 1 w 36"/>
                <a:gd name="T19" fmla="*/ 34 h 41"/>
                <a:gd name="T20" fmla="*/ 7 w 36"/>
                <a:gd name="T21" fmla="*/ 14 h 41"/>
                <a:gd name="T22" fmla="*/ 7 w 36"/>
                <a:gd name="T23" fmla="*/ 14 h 41"/>
                <a:gd name="T24" fmla="*/ 6 w 36"/>
                <a:gd name="T25" fmla="*/ 17 h 41"/>
                <a:gd name="T26" fmla="*/ 7 w 36"/>
                <a:gd name="T27" fmla="*/ 14 h 41"/>
                <a:gd name="T28" fmla="*/ 34 w 36"/>
                <a:gd name="T29" fmla="*/ 7 h 41"/>
                <a:gd name="T30" fmla="*/ 21 w 36"/>
                <a:gd name="T31" fmla="*/ 30 h 41"/>
                <a:gd name="T32" fmla="*/ 26 w 36"/>
                <a:gd name="T33" fmla="*/ 22 h 41"/>
                <a:gd name="T34" fmla="*/ 34 w 36"/>
                <a:gd name="T35" fmla="*/ 7 h 41"/>
                <a:gd name="T36" fmla="*/ 36 w 36"/>
                <a:gd name="T37" fmla="*/ 0 h 41"/>
                <a:gd name="T38" fmla="*/ 35 w 36"/>
                <a:gd name="T39" fmla="*/ 4 h 41"/>
                <a:gd name="T40" fmla="*/ 35 w 36"/>
                <a:gd name="T41" fmla="*/ 3 h 41"/>
                <a:gd name="T42" fmla="*/ 36 w 36"/>
                <a:gd name="T43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6" h="41">
                  <a:moveTo>
                    <a:pt x="9" y="40"/>
                  </a:moveTo>
                  <a:cubicBezTo>
                    <a:pt x="8" y="41"/>
                    <a:pt x="7" y="41"/>
                    <a:pt x="6" y="41"/>
                  </a:cubicBezTo>
                  <a:cubicBezTo>
                    <a:pt x="6" y="41"/>
                    <a:pt x="6" y="41"/>
                    <a:pt x="6" y="41"/>
                  </a:cubicBezTo>
                  <a:cubicBezTo>
                    <a:pt x="7" y="41"/>
                    <a:pt x="8" y="41"/>
                    <a:pt x="9" y="40"/>
                  </a:cubicBezTo>
                  <a:moveTo>
                    <a:pt x="18" y="34"/>
                  </a:moveTo>
                  <a:cubicBezTo>
                    <a:pt x="16" y="36"/>
                    <a:pt x="15" y="37"/>
                    <a:pt x="13" y="38"/>
                  </a:cubicBezTo>
                  <a:cubicBezTo>
                    <a:pt x="15" y="37"/>
                    <a:pt x="16" y="36"/>
                    <a:pt x="18" y="34"/>
                  </a:cubicBezTo>
                  <a:moveTo>
                    <a:pt x="1" y="34"/>
                  </a:moveTo>
                  <a:cubicBezTo>
                    <a:pt x="1" y="35"/>
                    <a:pt x="0" y="36"/>
                    <a:pt x="1" y="37"/>
                  </a:cubicBezTo>
                  <a:cubicBezTo>
                    <a:pt x="0" y="36"/>
                    <a:pt x="1" y="35"/>
                    <a:pt x="1" y="34"/>
                  </a:cubicBezTo>
                  <a:moveTo>
                    <a:pt x="7" y="14"/>
                  </a:moveTo>
                  <a:cubicBezTo>
                    <a:pt x="7" y="14"/>
                    <a:pt x="7" y="14"/>
                    <a:pt x="7" y="14"/>
                  </a:cubicBezTo>
                  <a:cubicBezTo>
                    <a:pt x="7" y="15"/>
                    <a:pt x="6" y="16"/>
                    <a:pt x="6" y="17"/>
                  </a:cubicBezTo>
                  <a:cubicBezTo>
                    <a:pt x="6" y="16"/>
                    <a:pt x="7" y="15"/>
                    <a:pt x="7" y="14"/>
                  </a:cubicBezTo>
                  <a:moveTo>
                    <a:pt x="34" y="7"/>
                  </a:moveTo>
                  <a:cubicBezTo>
                    <a:pt x="30" y="15"/>
                    <a:pt x="27" y="23"/>
                    <a:pt x="21" y="30"/>
                  </a:cubicBezTo>
                  <a:cubicBezTo>
                    <a:pt x="23" y="28"/>
                    <a:pt x="25" y="25"/>
                    <a:pt x="26" y="22"/>
                  </a:cubicBezTo>
                  <a:cubicBezTo>
                    <a:pt x="29" y="17"/>
                    <a:pt x="31" y="12"/>
                    <a:pt x="34" y="7"/>
                  </a:cubicBezTo>
                  <a:moveTo>
                    <a:pt x="36" y="0"/>
                  </a:moveTo>
                  <a:cubicBezTo>
                    <a:pt x="36" y="1"/>
                    <a:pt x="35" y="3"/>
                    <a:pt x="35" y="4"/>
                  </a:cubicBezTo>
                  <a:cubicBezTo>
                    <a:pt x="35" y="4"/>
                    <a:pt x="35" y="4"/>
                    <a:pt x="35" y="3"/>
                  </a:cubicBezTo>
                  <a:cubicBezTo>
                    <a:pt x="35" y="2"/>
                    <a:pt x="36" y="1"/>
                    <a:pt x="36" y="0"/>
                  </a:cubicBezTo>
                </a:path>
              </a:pathLst>
            </a:custGeom>
            <a:solidFill>
              <a:srgbClr val="C297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04" name="Freeform 417"/>
            <p:cNvSpPr>
              <a:spLocks/>
            </p:cNvSpPr>
            <p:nvPr/>
          </p:nvSpPr>
          <p:spPr bwMode="auto">
            <a:xfrm>
              <a:off x="889000" y="4368800"/>
              <a:ext cx="136525" cy="161925"/>
            </a:xfrm>
            <a:custGeom>
              <a:avLst/>
              <a:gdLst>
                <a:gd name="T0" fmla="*/ 35 w 36"/>
                <a:gd name="T1" fmla="*/ 0 h 43"/>
                <a:gd name="T2" fmla="*/ 34 w 36"/>
                <a:gd name="T3" fmla="*/ 0 h 43"/>
                <a:gd name="T4" fmla="*/ 20 w 36"/>
                <a:gd name="T5" fmla="*/ 6 h 43"/>
                <a:gd name="T6" fmla="*/ 10 w 36"/>
                <a:gd name="T7" fmla="*/ 12 h 43"/>
                <a:gd name="T8" fmla="*/ 7 w 36"/>
                <a:gd name="T9" fmla="*/ 16 h 43"/>
                <a:gd name="T10" fmla="*/ 6 w 36"/>
                <a:gd name="T11" fmla="*/ 19 h 43"/>
                <a:gd name="T12" fmla="*/ 3 w 36"/>
                <a:gd name="T13" fmla="*/ 29 h 43"/>
                <a:gd name="T14" fmla="*/ 1 w 36"/>
                <a:gd name="T15" fmla="*/ 36 h 43"/>
                <a:gd name="T16" fmla="*/ 1 w 36"/>
                <a:gd name="T17" fmla="*/ 36 h 43"/>
                <a:gd name="T18" fmla="*/ 1 w 36"/>
                <a:gd name="T19" fmla="*/ 39 h 43"/>
                <a:gd name="T20" fmla="*/ 1 w 36"/>
                <a:gd name="T21" fmla="*/ 39 h 43"/>
                <a:gd name="T22" fmla="*/ 6 w 36"/>
                <a:gd name="T23" fmla="*/ 43 h 43"/>
                <a:gd name="T24" fmla="*/ 6 w 36"/>
                <a:gd name="T25" fmla="*/ 43 h 43"/>
                <a:gd name="T26" fmla="*/ 9 w 36"/>
                <a:gd name="T27" fmla="*/ 42 h 43"/>
                <a:gd name="T28" fmla="*/ 9 w 36"/>
                <a:gd name="T29" fmla="*/ 42 h 43"/>
                <a:gd name="T30" fmla="*/ 13 w 36"/>
                <a:gd name="T31" fmla="*/ 40 h 43"/>
                <a:gd name="T32" fmla="*/ 18 w 36"/>
                <a:gd name="T33" fmla="*/ 36 h 43"/>
                <a:gd name="T34" fmla="*/ 18 w 36"/>
                <a:gd name="T35" fmla="*/ 36 h 43"/>
                <a:gd name="T36" fmla="*/ 21 w 36"/>
                <a:gd name="T37" fmla="*/ 32 h 43"/>
                <a:gd name="T38" fmla="*/ 34 w 36"/>
                <a:gd name="T39" fmla="*/ 9 h 43"/>
                <a:gd name="T40" fmla="*/ 35 w 36"/>
                <a:gd name="T41" fmla="*/ 6 h 43"/>
                <a:gd name="T42" fmla="*/ 36 w 36"/>
                <a:gd name="T43" fmla="*/ 2 h 43"/>
                <a:gd name="T44" fmla="*/ 36 w 36"/>
                <a:gd name="T45" fmla="*/ 2 h 43"/>
                <a:gd name="T46" fmla="*/ 35 w 36"/>
                <a:gd name="T47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6" h="43">
                  <a:moveTo>
                    <a:pt x="35" y="0"/>
                  </a:moveTo>
                  <a:cubicBezTo>
                    <a:pt x="35" y="0"/>
                    <a:pt x="34" y="0"/>
                    <a:pt x="34" y="0"/>
                  </a:cubicBezTo>
                  <a:cubicBezTo>
                    <a:pt x="29" y="2"/>
                    <a:pt x="25" y="4"/>
                    <a:pt x="20" y="6"/>
                  </a:cubicBezTo>
                  <a:cubicBezTo>
                    <a:pt x="16" y="8"/>
                    <a:pt x="13" y="10"/>
                    <a:pt x="10" y="12"/>
                  </a:cubicBezTo>
                  <a:cubicBezTo>
                    <a:pt x="9" y="13"/>
                    <a:pt x="8" y="14"/>
                    <a:pt x="7" y="16"/>
                  </a:cubicBezTo>
                  <a:cubicBezTo>
                    <a:pt x="7" y="17"/>
                    <a:pt x="6" y="18"/>
                    <a:pt x="6" y="19"/>
                  </a:cubicBezTo>
                  <a:cubicBezTo>
                    <a:pt x="5" y="22"/>
                    <a:pt x="4" y="25"/>
                    <a:pt x="3" y="29"/>
                  </a:cubicBezTo>
                  <a:cubicBezTo>
                    <a:pt x="2" y="31"/>
                    <a:pt x="1" y="33"/>
                    <a:pt x="1" y="36"/>
                  </a:cubicBezTo>
                  <a:cubicBezTo>
                    <a:pt x="1" y="36"/>
                    <a:pt x="1" y="36"/>
                    <a:pt x="1" y="36"/>
                  </a:cubicBezTo>
                  <a:cubicBezTo>
                    <a:pt x="1" y="37"/>
                    <a:pt x="0" y="38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42"/>
                    <a:pt x="3" y="43"/>
                    <a:pt x="6" y="43"/>
                  </a:cubicBezTo>
                  <a:cubicBezTo>
                    <a:pt x="6" y="43"/>
                    <a:pt x="6" y="43"/>
                    <a:pt x="6" y="43"/>
                  </a:cubicBezTo>
                  <a:cubicBezTo>
                    <a:pt x="7" y="43"/>
                    <a:pt x="8" y="43"/>
                    <a:pt x="9" y="42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10" y="42"/>
                    <a:pt x="12" y="41"/>
                    <a:pt x="13" y="40"/>
                  </a:cubicBezTo>
                  <a:cubicBezTo>
                    <a:pt x="15" y="39"/>
                    <a:pt x="16" y="38"/>
                    <a:pt x="18" y="36"/>
                  </a:cubicBezTo>
                  <a:cubicBezTo>
                    <a:pt x="18" y="36"/>
                    <a:pt x="18" y="36"/>
                    <a:pt x="18" y="36"/>
                  </a:cubicBezTo>
                  <a:cubicBezTo>
                    <a:pt x="19" y="35"/>
                    <a:pt x="20" y="34"/>
                    <a:pt x="21" y="32"/>
                  </a:cubicBezTo>
                  <a:cubicBezTo>
                    <a:pt x="27" y="25"/>
                    <a:pt x="30" y="17"/>
                    <a:pt x="34" y="9"/>
                  </a:cubicBezTo>
                  <a:cubicBezTo>
                    <a:pt x="34" y="8"/>
                    <a:pt x="34" y="7"/>
                    <a:pt x="35" y="6"/>
                  </a:cubicBezTo>
                  <a:cubicBezTo>
                    <a:pt x="35" y="5"/>
                    <a:pt x="36" y="3"/>
                    <a:pt x="36" y="2"/>
                  </a:cubicBezTo>
                  <a:cubicBezTo>
                    <a:pt x="36" y="2"/>
                    <a:pt x="36" y="2"/>
                    <a:pt x="36" y="2"/>
                  </a:cubicBezTo>
                  <a:cubicBezTo>
                    <a:pt x="36" y="0"/>
                    <a:pt x="36" y="0"/>
                    <a:pt x="35" y="0"/>
                  </a:cubicBezTo>
                </a:path>
              </a:pathLst>
            </a:custGeom>
            <a:solidFill>
              <a:srgbClr val="BB2A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05" name="Freeform 418"/>
            <p:cNvSpPr>
              <a:spLocks/>
            </p:cNvSpPr>
            <p:nvPr/>
          </p:nvSpPr>
          <p:spPr bwMode="auto">
            <a:xfrm>
              <a:off x="1055688" y="3987800"/>
              <a:ext cx="6350" cy="71438"/>
            </a:xfrm>
            <a:custGeom>
              <a:avLst/>
              <a:gdLst>
                <a:gd name="T0" fmla="*/ 1 w 2"/>
                <a:gd name="T1" fmla="*/ 0 h 19"/>
                <a:gd name="T2" fmla="*/ 1 w 2"/>
                <a:gd name="T3" fmla="*/ 0 h 19"/>
                <a:gd name="T4" fmla="*/ 0 w 2"/>
                <a:gd name="T5" fmla="*/ 3 h 19"/>
                <a:gd name="T6" fmla="*/ 0 w 2"/>
                <a:gd name="T7" fmla="*/ 15 h 19"/>
                <a:gd name="T8" fmla="*/ 1 w 2"/>
                <a:gd name="T9" fmla="*/ 19 h 19"/>
                <a:gd name="T10" fmla="*/ 1 w 2"/>
                <a:gd name="T11" fmla="*/ 19 h 19"/>
                <a:gd name="T12" fmla="*/ 1 w 2"/>
                <a:gd name="T13" fmla="*/ 19 h 19"/>
                <a:gd name="T14" fmla="*/ 2 w 2"/>
                <a:gd name="T15" fmla="*/ 18 h 19"/>
                <a:gd name="T16" fmla="*/ 2 w 2"/>
                <a:gd name="T17" fmla="*/ 9 h 19"/>
                <a:gd name="T18" fmla="*/ 1 w 2"/>
                <a:gd name="T19" fmla="*/ 9 h 19"/>
                <a:gd name="T20" fmla="*/ 1 w 2"/>
                <a:gd name="T21" fmla="*/ 2 h 19"/>
                <a:gd name="T22" fmla="*/ 1 w 2"/>
                <a:gd name="T23" fmla="*/ 1 h 19"/>
                <a:gd name="T24" fmla="*/ 1 w 2"/>
                <a:gd name="T25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" h="1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2"/>
                    <a:pt x="0" y="3"/>
                  </a:cubicBezTo>
                  <a:cubicBezTo>
                    <a:pt x="0" y="7"/>
                    <a:pt x="0" y="11"/>
                    <a:pt x="0" y="15"/>
                  </a:cubicBezTo>
                  <a:cubicBezTo>
                    <a:pt x="0" y="16"/>
                    <a:pt x="0" y="17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2" y="15"/>
                    <a:pt x="2" y="12"/>
                    <a:pt x="2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7"/>
                    <a:pt x="1" y="5"/>
                    <a:pt x="1" y="2"/>
                  </a:cubicBezTo>
                  <a:cubicBezTo>
                    <a:pt x="1" y="2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BB2A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06" name="Freeform 419"/>
            <p:cNvSpPr>
              <a:spLocks noEditPoints="1"/>
            </p:cNvSpPr>
            <p:nvPr/>
          </p:nvSpPr>
          <p:spPr bwMode="auto">
            <a:xfrm>
              <a:off x="349250" y="2293938"/>
              <a:ext cx="300037" cy="603250"/>
            </a:xfrm>
            <a:custGeom>
              <a:avLst/>
              <a:gdLst>
                <a:gd name="T0" fmla="*/ 13 w 80"/>
                <a:gd name="T1" fmla="*/ 159 h 160"/>
                <a:gd name="T2" fmla="*/ 14 w 80"/>
                <a:gd name="T3" fmla="*/ 159 h 160"/>
                <a:gd name="T4" fmla="*/ 11 w 80"/>
                <a:gd name="T5" fmla="*/ 157 h 160"/>
                <a:gd name="T6" fmla="*/ 12 w 80"/>
                <a:gd name="T7" fmla="*/ 159 h 160"/>
                <a:gd name="T8" fmla="*/ 11 w 80"/>
                <a:gd name="T9" fmla="*/ 157 h 160"/>
                <a:gd name="T10" fmla="*/ 15 w 80"/>
                <a:gd name="T11" fmla="*/ 156 h 160"/>
                <a:gd name="T12" fmla="*/ 16 w 80"/>
                <a:gd name="T13" fmla="*/ 121 h 160"/>
                <a:gd name="T14" fmla="*/ 17 w 80"/>
                <a:gd name="T15" fmla="*/ 122 h 160"/>
                <a:gd name="T16" fmla="*/ 14 w 80"/>
                <a:gd name="T17" fmla="*/ 114 h 160"/>
                <a:gd name="T18" fmla="*/ 15 w 80"/>
                <a:gd name="T19" fmla="*/ 118 h 160"/>
                <a:gd name="T20" fmla="*/ 14 w 80"/>
                <a:gd name="T21" fmla="*/ 114 h 160"/>
                <a:gd name="T22" fmla="*/ 0 w 80"/>
                <a:gd name="T23" fmla="*/ 108 h 160"/>
                <a:gd name="T24" fmla="*/ 5 w 80"/>
                <a:gd name="T25" fmla="*/ 139 h 160"/>
                <a:gd name="T26" fmla="*/ 1 w 80"/>
                <a:gd name="T27" fmla="*/ 123 h 160"/>
                <a:gd name="T28" fmla="*/ 0 w 80"/>
                <a:gd name="T29" fmla="*/ 106 h 160"/>
                <a:gd name="T30" fmla="*/ 15 w 80"/>
                <a:gd name="T31" fmla="*/ 108 h 160"/>
                <a:gd name="T32" fmla="*/ 17 w 80"/>
                <a:gd name="T33" fmla="*/ 103 h 160"/>
                <a:gd name="T34" fmla="*/ 21 w 80"/>
                <a:gd name="T35" fmla="*/ 99 h 160"/>
                <a:gd name="T36" fmla="*/ 22 w 80"/>
                <a:gd name="T37" fmla="*/ 97 h 160"/>
                <a:gd name="T38" fmla="*/ 24 w 80"/>
                <a:gd name="T39" fmla="*/ 76 h 160"/>
                <a:gd name="T40" fmla="*/ 24 w 80"/>
                <a:gd name="T41" fmla="*/ 75 h 160"/>
                <a:gd name="T42" fmla="*/ 22 w 80"/>
                <a:gd name="T43" fmla="*/ 75 h 160"/>
                <a:gd name="T44" fmla="*/ 24 w 80"/>
                <a:gd name="T45" fmla="*/ 75 h 160"/>
                <a:gd name="T46" fmla="*/ 25 w 80"/>
                <a:gd name="T47" fmla="*/ 74 h 160"/>
                <a:gd name="T48" fmla="*/ 25 w 80"/>
                <a:gd name="T49" fmla="*/ 74 h 160"/>
                <a:gd name="T50" fmla="*/ 25 w 80"/>
                <a:gd name="T51" fmla="*/ 74 h 160"/>
                <a:gd name="T52" fmla="*/ 25 w 80"/>
                <a:gd name="T53" fmla="*/ 72 h 160"/>
                <a:gd name="T54" fmla="*/ 23 w 80"/>
                <a:gd name="T55" fmla="*/ 67 h 160"/>
                <a:gd name="T56" fmla="*/ 23 w 80"/>
                <a:gd name="T57" fmla="*/ 67 h 160"/>
                <a:gd name="T58" fmla="*/ 33 w 80"/>
                <a:gd name="T59" fmla="*/ 66 h 160"/>
                <a:gd name="T60" fmla="*/ 33 w 80"/>
                <a:gd name="T61" fmla="*/ 66 h 160"/>
                <a:gd name="T62" fmla="*/ 30 w 80"/>
                <a:gd name="T63" fmla="*/ 63 h 160"/>
                <a:gd name="T64" fmla="*/ 30 w 80"/>
                <a:gd name="T65" fmla="*/ 63 h 160"/>
                <a:gd name="T66" fmla="*/ 35 w 80"/>
                <a:gd name="T67" fmla="*/ 62 h 160"/>
                <a:gd name="T68" fmla="*/ 37 w 80"/>
                <a:gd name="T69" fmla="*/ 62 h 160"/>
                <a:gd name="T70" fmla="*/ 37 w 80"/>
                <a:gd name="T71" fmla="*/ 62 h 160"/>
                <a:gd name="T72" fmla="*/ 16 w 80"/>
                <a:gd name="T73" fmla="*/ 49 h 160"/>
                <a:gd name="T74" fmla="*/ 10 w 80"/>
                <a:gd name="T75" fmla="*/ 62 h 160"/>
                <a:gd name="T76" fmla="*/ 16 w 80"/>
                <a:gd name="T77" fmla="*/ 49 h 160"/>
                <a:gd name="T78" fmla="*/ 32 w 80"/>
                <a:gd name="T79" fmla="*/ 28 h 160"/>
                <a:gd name="T80" fmla="*/ 39 w 80"/>
                <a:gd name="T81" fmla="*/ 21 h 160"/>
                <a:gd name="T82" fmla="*/ 39 w 80"/>
                <a:gd name="T83" fmla="*/ 21 h 160"/>
                <a:gd name="T84" fmla="*/ 39 w 80"/>
                <a:gd name="T85" fmla="*/ 21 h 160"/>
                <a:gd name="T86" fmla="*/ 39 w 80"/>
                <a:gd name="T87" fmla="*/ 21 h 160"/>
                <a:gd name="T88" fmla="*/ 39 w 80"/>
                <a:gd name="T89" fmla="*/ 21 h 160"/>
                <a:gd name="T90" fmla="*/ 52 w 80"/>
                <a:gd name="T91" fmla="*/ 9 h 160"/>
                <a:gd name="T92" fmla="*/ 58 w 80"/>
                <a:gd name="T93" fmla="*/ 5 h 160"/>
                <a:gd name="T94" fmla="*/ 52 w 80"/>
                <a:gd name="T95" fmla="*/ 9 h 160"/>
                <a:gd name="T96" fmla="*/ 58 w 80"/>
                <a:gd name="T97" fmla="*/ 5 h 160"/>
                <a:gd name="T98" fmla="*/ 80 w 80"/>
                <a:gd name="T99" fmla="*/ 11 h 160"/>
                <a:gd name="T100" fmla="*/ 67 w 80"/>
                <a:gd name="T101" fmla="*/ 0 h 160"/>
                <a:gd name="T102" fmla="*/ 65 w 80"/>
                <a:gd name="T103" fmla="*/ 0 h 160"/>
                <a:gd name="T104" fmla="*/ 68 w 80"/>
                <a:gd name="T105" fmla="*/ 1 h 160"/>
                <a:gd name="T106" fmla="*/ 69 w 80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80" h="160">
                  <a:moveTo>
                    <a:pt x="14" y="158"/>
                  </a:moveTo>
                  <a:cubicBezTo>
                    <a:pt x="14" y="159"/>
                    <a:pt x="13" y="159"/>
                    <a:pt x="13" y="159"/>
                  </a:cubicBezTo>
                  <a:cubicBezTo>
                    <a:pt x="13" y="159"/>
                    <a:pt x="13" y="159"/>
                    <a:pt x="13" y="160"/>
                  </a:cubicBezTo>
                  <a:cubicBezTo>
                    <a:pt x="13" y="159"/>
                    <a:pt x="14" y="159"/>
                    <a:pt x="14" y="159"/>
                  </a:cubicBezTo>
                  <a:cubicBezTo>
                    <a:pt x="14" y="159"/>
                    <a:pt x="14" y="159"/>
                    <a:pt x="14" y="158"/>
                  </a:cubicBezTo>
                  <a:moveTo>
                    <a:pt x="11" y="157"/>
                  </a:moveTo>
                  <a:cubicBezTo>
                    <a:pt x="11" y="157"/>
                    <a:pt x="11" y="158"/>
                    <a:pt x="12" y="159"/>
                  </a:cubicBezTo>
                  <a:cubicBezTo>
                    <a:pt x="12" y="159"/>
                    <a:pt x="12" y="159"/>
                    <a:pt x="12" y="159"/>
                  </a:cubicBezTo>
                  <a:cubicBezTo>
                    <a:pt x="12" y="159"/>
                    <a:pt x="12" y="159"/>
                    <a:pt x="12" y="159"/>
                  </a:cubicBezTo>
                  <a:cubicBezTo>
                    <a:pt x="12" y="158"/>
                    <a:pt x="11" y="157"/>
                    <a:pt x="11" y="157"/>
                  </a:cubicBezTo>
                  <a:moveTo>
                    <a:pt x="18" y="150"/>
                  </a:moveTo>
                  <a:cubicBezTo>
                    <a:pt x="17" y="152"/>
                    <a:pt x="15" y="154"/>
                    <a:pt x="15" y="156"/>
                  </a:cubicBezTo>
                  <a:cubicBezTo>
                    <a:pt x="16" y="154"/>
                    <a:pt x="17" y="152"/>
                    <a:pt x="18" y="150"/>
                  </a:cubicBezTo>
                  <a:moveTo>
                    <a:pt x="16" y="121"/>
                  </a:moveTo>
                  <a:cubicBezTo>
                    <a:pt x="17" y="122"/>
                    <a:pt x="17" y="123"/>
                    <a:pt x="17" y="123"/>
                  </a:cubicBezTo>
                  <a:cubicBezTo>
                    <a:pt x="17" y="123"/>
                    <a:pt x="17" y="122"/>
                    <a:pt x="17" y="122"/>
                  </a:cubicBezTo>
                  <a:cubicBezTo>
                    <a:pt x="17" y="122"/>
                    <a:pt x="16" y="122"/>
                    <a:pt x="16" y="121"/>
                  </a:cubicBezTo>
                  <a:moveTo>
                    <a:pt x="14" y="114"/>
                  </a:moveTo>
                  <a:cubicBezTo>
                    <a:pt x="14" y="114"/>
                    <a:pt x="14" y="114"/>
                    <a:pt x="14" y="114"/>
                  </a:cubicBezTo>
                  <a:cubicBezTo>
                    <a:pt x="14" y="116"/>
                    <a:pt x="14" y="117"/>
                    <a:pt x="15" y="118"/>
                  </a:cubicBezTo>
                  <a:cubicBezTo>
                    <a:pt x="15" y="118"/>
                    <a:pt x="15" y="118"/>
                    <a:pt x="15" y="118"/>
                  </a:cubicBezTo>
                  <a:cubicBezTo>
                    <a:pt x="14" y="117"/>
                    <a:pt x="14" y="116"/>
                    <a:pt x="14" y="114"/>
                  </a:cubicBezTo>
                  <a:moveTo>
                    <a:pt x="0" y="106"/>
                  </a:moveTo>
                  <a:cubicBezTo>
                    <a:pt x="0" y="107"/>
                    <a:pt x="0" y="108"/>
                    <a:pt x="0" y="108"/>
                  </a:cubicBezTo>
                  <a:cubicBezTo>
                    <a:pt x="0" y="111"/>
                    <a:pt x="1" y="116"/>
                    <a:pt x="1" y="121"/>
                  </a:cubicBezTo>
                  <a:cubicBezTo>
                    <a:pt x="2" y="127"/>
                    <a:pt x="3" y="133"/>
                    <a:pt x="5" y="139"/>
                  </a:cubicBezTo>
                  <a:cubicBezTo>
                    <a:pt x="6" y="143"/>
                    <a:pt x="7" y="147"/>
                    <a:pt x="8" y="151"/>
                  </a:cubicBezTo>
                  <a:cubicBezTo>
                    <a:pt x="5" y="142"/>
                    <a:pt x="3" y="133"/>
                    <a:pt x="1" y="123"/>
                  </a:cubicBezTo>
                  <a:cubicBezTo>
                    <a:pt x="1" y="120"/>
                    <a:pt x="1" y="118"/>
                    <a:pt x="1" y="115"/>
                  </a:cubicBezTo>
                  <a:cubicBezTo>
                    <a:pt x="0" y="112"/>
                    <a:pt x="0" y="110"/>
                    <a:pt x="0" y="106"/>
                  </a:cubicBezTo>
                  <a:moveTo>
                    <a:pt x="17" y="103"/>
                  </a:moveTo>
                  <a:cubicBezTo>
                    <a:pt x="16" y="104"/>
                    <a:pt x="16" y="106"/>
                    <a:pt x="15" y="108"/>
                  </a:cubicBezTo>
                  <a:cubicBezTo>
                    <a:pt x="15" y="107"/>
                    <a:pt x="15" y="107"/>
                    <a:pt x="15" y="106"/>
                  </a:cubicBezTo>
                  <a:cubicBezTo>
                    <a:pt x="16" y="105"/>
                    <a:pt x="17" y="104"/>
                    <a:pt x="17" y="103"/>
                  </a:cubicBezTo>
                  <a:moveTo>
                    <a:pt x="22" y="97"/>
                  </a:moveTo>
                  <a:cubicBezTo>
                    <a:pt x="22" y="98"/>
                    <a:pt x="21" y="98"/>
                    <a:pt x="21" y="99"/>
                  </a:cubicBezTo>
                  <a:cubicBezTo>
                    <a:pt x="21" y="99"/>
                    <a:pt x="21" y="98"/>
                    <a:pt x="21" y="98"/>
                  </a:cubicBezTo>
                  <a:cubicBezTo>
                    <a:pt x="22" y="98"/>
                    <a:pt x="22" y="97"/>
                    <a:pt x="22" y="97"/>
                  </a:cubicBezTo>
                  <a:moveTo>
                    <a:pt x="22" y="75"/>
                  </a:moveTo>
                  <a:cubicBezTo>
                    <a:pt x="23" y="75"/>
                    <a:pt x="23" y="76"/>
                    <a:pt x="24" y="76"/>
                  </a:cubicBezTo>
                  <a:cubicBezTo>
                    <a:pt x="24" y="76"/>
                    <a:pt x="24" y="76"/>
                    <a:pt x="24" y="75"/>
                  </a:cubicBezTo>
                  <a:cubicBezTo>
                    <a:pt x="24" y="75"/>
                    <a:pt x="24" y="75"/>
                    <a:pt x="24" y="75"/>
                  </a:cubicBezTo>
                  <a:cubicBezTo>
                    <a:pt x="24" y="75"/>
                    <a:pt x="24" y="75"/>
                    <a:pt x="24" y="75"/>
                  </a:cubicBezTo>
                  <a:cubicBezTo>
                    <a:pt x="23" y="75"/>
                    <a:pt x="23" y="75"/>
                    <a:pt x="22" y="75"/>
                  </a:cubicBezTo>
                  <a:moveTo>
                    <a:pt x="25" y="74"/>
                  </a:moveTo>
                  <a:cubicBezTo>
                    <a:pt x="25" y="75"/>
                    <a:pt x="25" y="75"/>
                    <a:pt x="24" y="75"/>
                  </a:cubicBezTo>
                  <a:cubicBezTo>
                    <a:pt x="25" y="75"/>
                    <a:pt x="25" y="75"/>
                    <a:pt x="25" y="74"/>
                  </a:cubicBezTo>
                  <a:moveTo>
                    <a:pt x="25" y="74"/>
                  </a:moveTo>
                  <a:cubicBezTo>
                    <a:pt x="25" y="74"/>
                    <a:pt x="25" y="74"/>
                    <a:pt x="25" y="74"/>
                  </a:cubicBezTo>
                  <a:cubicBezTo>
                    <a:pt x="25" y="74"/>
                    <a:pt x="25" y="74"/>
                    <a:pt x="25" y="74"/>
                  </a:cubicBezTo>
                  <a:cubicBezTo>
                    <a:pt x="25" y="74"/>
                    <a:pt x="25" y="74"/>
                    <a:pt x="25" y="74"/>
                  </a:cubicBezTo>
                  <a:cubicBezTo>
                    <a:pt x="25" y="74"/>
                    <a:pt x="25" y="74"/>
                    <a:pt x="25" y="74"/>
                  </a:cubicBezTo>
                  <a:moveTo>
                    <a:pt x="26" y="69"/>
                  </a:moveTo>
                  <a:cubicBezTo>
                    <a:pt x="26" y="70"/>
                    <a:pt x="26" y="71"/>
                    <a:pt x="25" y="72"/>
                  </a:cubicBezTo>
                  <a:cubicBezTo>
                    <a:pt x="26" y="71"/>
                    <a:pt x="26" y="70"/>
                    <a:pt x="26" y="69"/>
                  </a:cubicBezTo>
                  <a:moveTo>
                    <a:pt x="23" y="67"/>
                  </a:moveTo>
                  <a:cubicBezTo>
                    <a:pt x="22" y="68"/>
                    <a:pt x="22" y="70"/>
                    <a:pt x="22" y="71"/>
                  </a:cubicBezTo>
                  <a:cubicBezTo>
                    <a:pt x="22" y="70"/>
                    <a:pt x="22" y="68"/>
                    <a:pt x="23" y="67"/>
                  </a:cubicBezTo>
                  <a:moveTo>
                    <a:pt x="34" y="66"/>
                  </a:moveTo>
                  <a:cubicBezTo>
                    <a:pt x="34" y="66"/>
                    <a:pt x="33" y="66"/>
                    <a:pt x="33" y="66"/>
                  </a:cubicBezTo>
                  <a:cubicBezTo>
                    <a:pt x="33" y="66"/>
                    <a:pt x="33" y="66"/>
                    <a:pt x="33" y="66"/>
                  </a:cubicBezTo>
                  <a:cubicBezTo>
                    <a:pt x="33" y="66"/>
                    <a:pt x="33" y="66"/>
                    <a:pt x="33" y="66"/>
                  </a:cubicBezTo>
                  <a:cubicBezTo>
                    <a:pt x="33" y="66"/>
                    <a:pt x="33" y="66"/>
                    <a:pt x="34" y="66"/>
                  </a:cubicBezTo>
                  <a:moveTo>
                    <a:pt x="30" y="63"/>
                  </a:moveTo>
                  <a:cubicBezTo>
                    <a:pt x="28" y="63"/>
                    <a:pt x="27" y="64"/>
                    <a:pt x="25" y="65"/>
                  </a:cubicBezTo>
                  <a:cubicBezTo>
                    <a:pt x="27" y="64"/>
                    <a:pt x="28" y="63"/>
                    <a:pt x="30" y="63"/>
                  </a:cubicBezTo>
                  <a:moveTo>
                    <a:pt x="36" y="62"/>
                  </a:moveTo>
                  <a:cubicBezTo>
                    <a:pt x="36" y="62"/>
                    <a:pt x="35" y="62"/>
                    <a:pt x="35" y="62"/>
                  </a:cubicBezTo>
                  <a:cubicBezTo>
                    <a:pt x="35" y="62"/>
                    <a:pt x="36" y="62"/>
                    <a:pt x="36" y="62"/>
                  </a:cubicBezTo>
                  <a:cubicBezTo>
                    <a:pt x="36" y="62"/>
                    <a:pt x="36" y="62"/>
                    <a:pt x="37" y="62"/>
                  </a:cubicBezTo>
                  <a:cubicBezTo>
                    <a:pt x="37" y="62"/>
                    <a:pt x="37" y="62"/>
                    <a:pt x="37" y="62"/>
                  </a:cubicBezTo>
                  <a:cubicBezTo>
                    <a:pt x="37" y="62"/>
                    <a:pt x="37" y="62"/>
                    <a:pt x="37" y="62"/>
                  </a:cubicBezTo>
                  <a:cubicBezTo>
                    <a:pt x="37" y="62"/>
                    <a:pt x="36" y="62"/>
                    <a:pt x="36" y="62"/>
                  </a:cubicBezTo>
                  <a:moveTo>
                    <a:pt x="16" y="49"/>
                  </a:moveTo>
                  <a:cubicBezTo>
                    <a:pt x="14" y="53"/>
                    <a:pt x="12" y="57"/>
                    <a:pt x="10" y="61"/>
                  </a:cubicBezTo>
                  <a:cubicBezTo>
                    <a:pt x="10" y="61"/>
                    <a:pt x="10" y="62"/>
                    <a:pt x="10" y="62"/>
                  </a:cubicBezTo>
                  <a:cubicBezTo>
                    <a:pt x="10" y="62"/>
                    <a:pt x="10" y="61"/>
                    <a:pt x="10" y="61"/>
                  </a:cubicBezTo>
                  <a:cubicBezTo>
                    <a:pt x="12" y="57"/>
                    <a:pt x="14" y="53"/>
                    <a:pt x="16" y="49"/>
                  </a:cubicBezTo>
                  <a:moveTo>
                    <a:pt x="32" y="28"/>
                  </a:moveTo>
                  <a:cubicBezTo>
                    <a:pt x="32" y="28"/>
                    <a:pt x="32" y="28"/>
                    <a:pt x="32" y="28"/>
                  </a:cubicBezTo>
                  <a:cubicBezTo>
                    <a:pt x="32" y="28"/>
                    <a:pt x="32" y="28"/>
                    <a:pt x="32" y="28"/>
                  </a:cubicBezTo>
                  <a:moveTo>
                    <a:pt x="39" y="21"/>
                  </a:moveTo>
                  <a:cubicBezTo>
                    <a:pt x="36" y="23"/>
                    <a:pt x="34" y="26"/>
                    <a:pt x="32" y="28"/>
                  </a:cubicBezTo>
                  <a:cubicBezTo>
                    <a:pt x="34" y="26"/>
                    <a:pt x="36" y="23"/>
                    <a:pt x="39" y="21"/>
                  </a:cubicBezTo>
                  <a:moveTo>
                    <a:pt x="39" y="21"/>
                  </a:moveTo>
                  <a:cubicBezTo>
                    <a:pt x="39" y="21"/>
                    <a:pt x="39" y="21"/>
                    <a:pt x="39" y="21"/>
                  </a:cubicBezTo>
                  <a:cubicBezTo>
                    <a:pt x="39" y="21"/>
                    <a:pt x="39" y="21"/>
                    <a:pt x="39" y="21"/>
                  </a:cubicBezTo>
                  <a:moveTo>
                    <a:pt x="39" y="21"/>
                  </a:moveTo>
                  <a:cubicBezTo>
                    <a:pt x="39" y="21"/>
                    <a:pt x="39" y="21"/>
                    <a:pt x="39" y="21"/>
                  </a:cubicBezTo>
                  <a:cubicBezTo>
                    <a:pt x="39" y="21"/>
                    <a:pt x="39" y="21"/>
                    <a:pt x="39" y="21"/>
                  </a:cubicBezTo>
                  <a:moveTo>
                    <a:pt x="52" y="9"/>
                  </a:moveTo>
                  <a:cubicBezTo>
                    <a:pt x="52" y="9"/>
                    <a:pt x="52" y="9"/>
                    <a:pt x="52" y="9"/>
                  </a:cubicBezTo>
                  <a:cubicBezTo>
                    <a:pt x="52" y="9"/>
                    <a:pt x="52" y="9"/>
                    <a:pt x="52" y="9"/>
                  </a:cubicBezTo>
                  <a:moveTo>
                    <a:pt x="58" y="5"/>
                  </a:moveTo>
                  <a:cubicBezTo>
                    <a:pt x="58" y="5"/>
                    <a:pt x="58" y="5"/>
                    <a:pt x="58" y="5"/>
                  </a:cubicBezTo>
                  <a:cubicBezTo>
                    <a:pt x="56" y="7"/>
                    <a:pt x="54" y="8"/>
                    <a:pt x="52" y="9"/>
                  </a:cubicBezTo>
                  <a:cubicBezTo>
                    <a:pt x="54" y="8"/>
                    <a:pt x="56" y="7"/>
                    <a:pt x="58" y="5"/>
                  </a:cubicBezTo>
                  <a:cubicBezTo>
                    <a:pt x="58" y="5"/>
                    <a:pt x="58" y="5"/>
                    <a:pt x="58" y="5"/>
                  </a:cubicBezTo>
                  <a:moveTo>
                    <a:pt x="72" y="5"/>
                  </a:moveTo>
                  <a:cubicBezTo>
                    <a:pt x="74" y="7"/>
                    <a:pt x="77" y="9"/>
                    <a:pt x="80" y="11"/>
                  </a:cubicBezTo>
                  <a:cubicBezTo>
                    <a:pt x="77" y="9"/>
                    <a:pt x="74" y="7"/>
                    <a:pt x="72" y="5"/>
                  </a:cubicBezTo>
                  <a:moveTo>
                    <a:pt x="67" y="0"/>
                  </a:moveTo>
                  <a:cubicBezTo>
                    <a:pt x="67" y="0"/>
                    <a:pt x="66" y="0"/>
                    <a:pt x="65" y="0"/>
                  </a:cubicBezTo>
                  <a:cubicBezTo>
                    <a:pt x="65" y="0"/>
                    <a:pt x="65" y="0"/>
                    <a:pt x="65" y="0"/>
                  </a:cubicBezTo>
                  <a:cubicBezTo>
                    <a:pt x="66" y="0"/>
                    <a:pt x="67" y="0"/>
                    <a:pt x="67" y="0"/>
                  </a:cubicBezTo>
                  <a:cubicBezTo>
                    <a:pt x="67" y="0"/>
                    <a:pt x="68" y="0"/>
                    <a:pt x="68" y="1"/>
                  </a:cubicBezTo>
                  <a:cubicBezTo>
                    <a:pt x="69" y="1"/>
                    <a:pt x="69" y="2"/>
                    <a:pt x="69" y="2"/>
                  </a:cubicBezTo>
                  <a:cubicBezTo>
                    <a:pt x="69" y="2"/>
                    <a:pt x="69" y="1"/>
                    <a:pt x="69" y="1"/>
                  </a:cubicBezTo>
                  <a:cubicBezTo>
                    <a:pt x="68" y="0"/>
                    <a:pt x="67" y="0"/>
                    <a:pt x="67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07" name="Freeform 420"/>
            <p:cNvSpPr>
              <a:spLocks/>
            </p:cNvSpPr>
            <p:nvPr/>
          </p:nvSpPr>
          <p:spPr bwMode="auto">
            <a:xfrm>
              <a:off x="349250" y="2293938"/>
              <a:ext cx="319087" cy="603250"/>
            </a:xfrm>
            <a:custGeom>
              <a:avLst/>
              <a:gdLst>
                <a:gd name="T0" fmla="*/ 65 w 85"/>
                <a:gd name="T1" fmla="*/ 0 h 160"/>
                <a:gd name="T2" fmla="*/ 65 w 85"/>
                <a:gd name="T3" fmla="*/ 1 h 160"/>
                <a:gd name="T4" fmla="*/ 58 w 85"/>
                <a:gd name="T5" fmla="*/ 5 h 160"/>
                <a:gd name="T6" fmla="*/ 52 w 85"/>
                <a:gd name="T7" fmla="*/ 9 h 160"/>
                <a:gd name="T8" fmla="*/ 39 w 85"/>
                <a:gd name="T9" fmla="*/ 21 h 160"/>
                <a:gd name="T10" fmla="*/ 39 w 85"/>
                <a:gd name="T11" fmla="*/ 21 h 160"/>
                <a:gd name="T12" fmla="*/ 39 w 85"/>
                <a:gd name="T13" fmla="*/ 21 h 160"/>
                <a:gd name="T14" fmla="*/ 32 w 85"/>
                <a:gd name="T15" fmla="*/ 28 h 160"/>
                <a:gd name="T16" fmla="*/ 29 w 85"/>
                <a:gd name="T17" fmla="*/ 31 h 160"/>
                <a:gd name="T18" fmla="*/ 10 w 85"/>
                <a:gd name="T19" fmla="*/ 61 h 160"/>
                <a:gd name="T20" fmla="*/ 0 w 85"/>
                <a:gd name="T21" fmla="*/ 106 h 160"/>
                <a:gd name="T22" fmla="*/ 1 w 85"/>
                <a:gd name="T23" fmla="*/ 123 h 160"/>
                <a:gd name="T24" fmla="*/ 11 w 85"/>
                <a:gd name="T25" fmla="*/ 157 h 160"/>
                <a:gd name="T26" fmla="*/ 12 w 85"/>
                <a:gd name="T27" fmla="*/ 159 h 160"/>
                <a:gd name="T28" fmla="*/ 13 w 85"/>
                <a:gd name="T29" fmla="*/ 160 h 160"/>
                <a:gd name="T30" fmla="*/ 13 w 85"/>
                <a:gd name="T31" fmla="*/ 159 h 160"/>
                <a:gd name="T32" fmla="*/ 15 w 85"/>
                <a:gd name="T33" fmla="*/ 156 h 160"/>
                <a:gd name="T34" fmla="*/ 19 w 85"/>
                <a:gd name="T35" fmla="*/ 148 h 160"/>
                <a:gd name="T36" fmla="*/ 18 w 85"/>
                <a:gd name="T37" fmla="*/ 127 h 160"/>
                <a:gd name="T38" fmla="*/ 16 w 85"/>
                <a:gd name="T39" fmla="*/ 121 h 160"/>
                <a:gd name="T40" fmla="*/ 14 w 85"/>
                <a:gd name="T41" fmla="*/ 114 h 160"/>
                <a:gd name="T42" fmla="*/ 15 w 85"/>
                <a:gd name="T43" fmla="*/ 108 h 160"/>
                <a:gd name="T44" fmla="*/ 21 w 85"/>
                <a:gd name="T45" fmla="*/ 99 h 160"/>
                <a:gd name="T46" fmla="*/ 24 w 85"/>
                <a:gd name="T47" fmla="*/ 94 h 160"/>
                <a:gd name="T48" fmla="*/ 36 w 85"/>
                <a:gd name="T49" fmla="*/ 67 h 160"/>
                <a:gd name="T50" fmla="*/ 34 w 85"/>
                <a:gd name="T51" fmla="*/ 66 h 160"/>
                <a:gd name="T52" fmla="*/ 33 w 85"/>
                <a:gd name="T53" fmla="*/ 66 h 160"/>
                <a:gd name="T54" fmla="*/ 26 w 85"/>
                <a:gd name="T55" fmla="*/ 69 h 160"/>
                <a:gd name="T56" fmla="*/ 25 w 85"/>
                <a:gd name="T57" fmla="*/ 74 h 160"/>
                <a:gd name="T58" fmla="*/ 25 w 85"/>
                <a:gd name="T59" fmla="*/ 74 h 160"/>
                <a:gd name="T60" fmla="*/ 24 w 85"/>
                <a:gd name="T61" fmla="*/ 75 h 160"/>
                <a:gd name="T62" fmla="*/ 24 w 85"/>
                <a:gd name="T63" fmla="*/ 76 h 160"/>
                <a:gd name="T64" fmla="*/ 22 w 85"/>
                <a:gd name="T65" fmla="*/ 74 h 160"/>
                <a:gd name="T66" fmla="*/ 22 w 85"/>
                <a:gd name="T67" fmla="*/ 71 h 160"/>
                <a:gd name="T68" fmla="*/ 25 w 85"/>
                <a:gd name="T69" fmla="*/ 66 h 160"/>
                <a:gd name="T70" fmla="*/ 30 w 85"/>
                <a:gd name="T71" fmla="*/ 63 h 160"/>
                <a:gd name="T72" fmla="*/ 33 w 85"/>
                <a:gd name="T73" fmla="*/ 62 h 160"/>
                <a:gd name="T74" fmla="*/ 35 w 85"/>
                <a:gd name="T75" fmla="*/ 62 h 160"/>
                <a:gd name="T76" fmla="*/ 36 w 85"/>
                <a:gd name="T77" fmla="*/ 62 h 160"/>
                <a:gd name="T78" fmla="*/ 40 w 85"/>
                <a:gd name="T79" fmla="*/ 61 h 160"/>
                <a:gd name="T80" fmla="*/ 55 w 85"/>
                <a:gd name="T81" fmla="*/ 41 h 160"/>
                <a:gd name="T82" fmla="*/ 84 w 85"/>
                <a:gd name="T83" fmla="*/ 16 h 160"/>
                <a:gd name="T84" fmla="*/ 82 w 85"/>
                <a:gd name="T85" fmla="*/ 12 h 160"/>
                <a:gd name="T86" fmla="*/ 72 w 85"/>
                <a:gd name="T87" fmla="*/ 5 h 160"/>
                <a:gd name="T88" fmla="*/ 68 w 85"/>
                <a:gd name="T89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85" h="160">
                  <a:moveTo>
                    <a:pt x="67" y="0"/>
                  </a:moveTo>
                  <a:cubicBezTo>
                    <a:pt x="67" y="0"/>
                    <a:pt x="66" y="0"/>
                    <a:pt x="65" y="0"/>
                  </a:cubicBezTo>
                  <a:cubicBezTo>
                    <a:pt x="65" y="0"/>
                    <a:pt x="65" y="0"/>
                    <a:pt x="65" y="0"/>
                  </a:cubicBezTo>
                  <a:cubicBezTo>
                    <a:pt x="65" y="0"/>
                    <a:pt x="65" y="1"/>
                    <a:pt x="65" y="1"/>
                  </a:cubicBezTo>
                  <a:cubicBezTo>
                    <a:pt x="63" y="2"/>
                    <a:pt x="61" y="3"/>
                    <a:pt x="58" y="5"/>
                  </a:cubicBezTo>
                  <a:cubicBezTo>
                    <a:pt x="58" y="5"/>
                    <a:pt x="58" y="5"/>
                    <a:pt x="58" y="5"/>
                  </a:cubicBezTo>
                  <a:cubicBezTo>
                    <a:pt x="56" y="7"/>
                    <a:pt x="54" y="8"/>
                    <a:pt x="52" y="9"/>
                  </a:cubicBezTo>
                  <a:cubicBezTo>
                    <a:pt x="52" y="9"/>
                    <a:pt x="52" y="9"/>
                    <a:pt x="52" y="9"/>
                  </a:cubicBezTo>
                  <a:cubicBezTo>
                    <a:pt x="52" y="9"/>
                    <a:pt x="52" y="9"/>
                    <a:pt x="52" y="9"/>
                  </a:cubicBezTo>
                  <a:cubicBezTo>
                    <a:pt x="48" y="13"/>
                    <a:pt x="43" y="17"/>
                    <a:pt x="39" y="21"/>
                  </a:cubicBezTo>
                  <a:cubicBezTo>
                    <a:pt x="39" y="21"/>
                    <a:pt x="39" y="21"/>
                    <a:pt x="39" y="21"/>
                  </a:cubicBezTo>
                  <a:cubicBezTo>
                    <a:pt x="39" y="21"/>
                    <a:pt x="39" y="21"/>
                    <a:pt x="39" y="21"/>
                  </a:cubicBezTo>
                  <a:cubicBezTo>
                    <a:pt x="39" y="21"/>
                    <a:pt x="39" y="21"/>
                    <a:pt x="39" y="21"/>
                  </a:cubicBezTo>
                  <a:cubicBezTo>
                    <a:pt x="39" y="21"/>
                    <a:pt x="39" y="21"/>
                    <a:pt x="39" y="21"/>
                  </a:cubicBezTo>
                  <a:cubicBezTo>
                    <a:pt x="36" y="23"/>
                    <a:pt x="34" y="26"/>
                    <a:pt x="32" y="28"/>
                  </a:cubicBezTo>
                  <a:cubicBezTo>
                    <a:pt x="32" y="28"/>
                    <a:pt x="32" y="28"/>
                    <a:pt x="32" y="28"/>
                  </a:cubicBezTo>
                  <a:cubicBezTo>
                    <a:pt x="32" y="28"/>
                    <a:pt x="32" y="28"/>
                    <a:pt x="32" y="28"/>
                  </a:cubicBezTo>
                  <a:cubicBezTo>
                    <a:pt x="31" y="29"/>
                    <a:pt x="30" y="30"/>
                    <a:pt x="29" y="31"/>
                  </a:cubicBezTo>
                  <a:cubicBezTo>
                    <a:pt x="24" y="37"/>
                    <a:pt x="20" y="43"/>
                    <a:pt x="16" y="49"/>
                  </a:cubicBezTo>
                  <a:cubicBezTo>
                    <a:pt x="14" y="53"/>
                    <a:pt x="12" y="57"/>
                    <a:pt x="10" y="61"/>
                  </a:cubicBezTo>
                  <a:cubicBezTo>
                    <a:pt x="10" y="61"/>
                    <a:pt x="10" y="62"/>
                    <a:pt x="10" y="62"/>
                  </a:cubicBezTo>
                  <a:cubicBezTo>
                    <a:pt x="4" y="76"/>
                    <a:pt x="1" y="90"/>
                    <a:pt x="0" y="106"/>
                  </a:cubicBezTo>
                  <a:cubicBezTo>
                    <a:pt x="0" y="110"/>
                    <a:pt x="0" y="112"/>
                    <a:pt x="1" y="115"/>
                  </a:cubicBezTo>
                  <a:cubicBezTo>
                    <a:pt x="1" y="118"/>
                    <a:pt x="1" y="120"/>
                    <a:pt x="1" y="123"/>
                  </a:cubicBezTo>
                  <a:cubicBezTo>
                    <a:pt x="3" y="133"/>
                    <a:pt x="5" y="142"/>
                    <a:pt x="8" y="151"/>
                  </a:cubicBezTo>
                  <a:cubicBezTo>
                    <a:pt x="9" y="153"/>
                    <a:pt x="10" y="155"/>
                    <a:pt x="11" y="157"/>
                  </a:cubicBezTo>
                  <a:cubicBezTo>
                    <a:pt x="11" y="157"/>
                    <a:pt x="12" y="158"/>
                    <a:pt x="12" y="159"/>
                  </a:cubicBezTo>
                  <a:cubicBezTo>
                    <a:pt x="12" y="159"/>
                    <a:pt x="12" y="159"/>
                    <a:pt x="12" y="159"/>
                  </a:cubicBezTo>
                  <a:cubicBezTo>
                    <a:pt x="12" y="160"/>
                    <a:pt x="13" y="160"/>
                    <a:pt x="13" y="160"/>
                  </a:cubicBezTo>
                  <a:cubicBezTo>
                    <a:pt x="13" y="160"/>
                    <a:pt x="13" y="160"/>
                    <a:pt x="13" y="160"/>
                  </a:cubicBezTo>
                  <a:cubicBezTo>
                    <a:pt x="13" y="160"/>
                    <a:pt x="13" y="160"/>
                    <a:pt x="13" y="160"/>
                  </a:cubicBezTo>
                  <a:cubicBezTo>
                    <a:pt x="13" y="159"/>
                    <a:pt x="13" y="159"/>
                    <a:pt x="13" y="159"/>
                  </a:cubicBezTo>
                  <a:cubicBezTo>
                    <a:pt x="13" y="159"/>
                    <a:pt x="14" y="159"/>
                    <a:pt x="14" y="158"/>
                  </a:cubicBezTo>
                  <a:cubicBezTo>
                    <a:pt x="14" y="158"/>
                    <a:pt x="14" y="157"/>
                    <a:pt x="15" y="156"/>
                  </a:cubicBezTo>
                  <a:cubicBezTo>
                    <a:pt x="15" y="154"/>
                    <a:pt x="17" y="152"/>
                    <a:pt x="18" y="150"/>
                  </a:cubicBezTo>
                  <a:cubicBezTo>
                    <a:pt x="18" y="149"/>
                    <a:pt x="19" y="149"/>
                    <a:pt x="19" y="148"/>
                  </a:cubicBezTo>
                  <a:cubicBezTo>
                    <a:pt x="20" y="147"/>
                    <a:pt x="20" y="146"/>
                    <a:pt x="20" y="145"/>
                  </a:cubicBezTo>
                  <a:cubicBezTo>
                    <a:pt x="19" y="139"/>
                    <a:pt x="18" y="133"/>
                    <a:pt x="18" y="127"/>
                  </a:cubicBezTo>
                  <a:cubicBezTo>
                    <a:pt x="19" y="126"/>
                    <a:pt x="18" y="124"/>
                    <a:pt x="17" y="123"/>
                  </a:cubicBezTo>
                  <a:cubicBezTo>
                    <a:pt x="17" y="123"/>
                    <a:pt x="17" y="122"/>
                    <a:pt x="16" y="121"/>
                  </a:cubicBezTo>
                  <a:cubicBezTo>
                    <a:pt x="15" y="120"/>
                    <a:pt x="15" y="119"/>
                    <a:pt x="15" y="118"/>
                  </a:cubicBezTo>
                  <a:cubicBezTo>
                    <a:pt x="14" y="117"/>
                    <a:pt x="14" y="116"/>
                    <a:pt x="14" y="114"/>
                  </a:cubicBezTo>
                  <a:cubicBezTo>
                    <a:pt x="14" y="114"/>
                    <a:pt x="14" y="114"/>
                    <a:pt x="14" y="114"/>
                  </a:cubicBezTo>
                  <a:cubicBezTo>
                    <a:pt x="14" y="112"/>
                    <a:pt x="14" y="110"/>
                    <a:pt x="15" y="108"/>
                  </a:cubicBezTo>
                  <a:cubicBezTo>
                    <a:pt x="16" y="106"/>
                    <a:pt x="16" y="104"/>
                    <a:pt x="17" y="103"/>
                  </a:cubicBezTo>
                  <a:cubicBezTo>
                    <a:pt x="18" y="101"/>
                    <a:pt x="19" y="100"/>
                    <a:pt x="21" y="99"/>
                  </a:cubicBezTo>
                  <a:cubicBezTo>
                    <a:pt x="21" y="98"/>
                    <a:pt x="22" y="98"/>
                    <a:pt x="22" y="97"/>
                  </a:cubicBezTo>
                  <a:cubicBezTo>
                    <a:pt x="23" y="96"/>
                    <a:pt x="24" y="95"/>
                    <a:pt x="24" y="94"/>
                  </a:cubicBezTo>
                  <a:cubicBezTo>
                    <a:pt x="27" y="86"/>
                    <a:pt x="30" y="78"/>
                    <a:pt x="34" y="70"/>
                  </a:cubicBezTo>
                  <a:cubicBezTo>
                    <a:pt x="35" y="69"/>
                    <a:pt x="35" y="68"/>
                    <a:pt x="36" y="67"/>
                  </a:cubicBezTo>
                  <a:cubicBezTo>
                    <a:pt x="36" y="67"/>
                    <a:pt x="35" y="66"/>
                    <a:pt x="35" y="66"/>
                  </a:cubicBezTo>
                  <a:cubicBezTo>
                    <a:pt x="34" y="66"/>
                    <a:pt x="34" y="66"/>
                    <a:pt x="34" y="66"/>
                  </a:cubicBezTo>
                  <a:cubicBezTo>
                    <a:pt x="34" y="66"/>
                    <a:pt x="34" y="66"/>
                    <a:pt x="34" y="66"/>
                  </a:cubicBezTo>
                  <a:cubicBezTo>
                    <a:pt x="33" y="66"/>
                    <a:pt x="33" y="66"/>
                    <a:pt x="33" y="66"/>
                  </a:cubicBezTo>
                  <a:cubicBezTo>
                    <a:pt x="33" y="66"/>
                    <a:pt x="33" y="66"/>
                    <a:pt x="33" y="66"/>
                  </a:cubicBezTo>
                  <a:cubicBezTo>
                    <a:pt x="30" y="66"/>
                    <a:pt x="28" y="67"/>
                    <a:pt x="26" y="69"/>
                  </a:cubicBezTo>
                  <a:cubicBezTo>
                    <a:pt x="26" y="70"/>
                    <a:pt x="26" y="71"/>
                    <a:pt x="25" y="72"/>
                  </a:cubicBezTo>
                  <a:cubicBezTo>
                    <a:pt x="25" y="72"/>
                    <a:pt x="25" y="73"/>
                    <a:pt x="25" y="74"/>
                  </a:cubicBezTo>
                  <a:cubicBezTo>
                    <a:pt x="25" y="74"/>
                    <a:pt x="25" y="74"/>
                    <a:pt x="25" y="74"/>
                  </a:cubicBezTo>
                  <a:cubicBezTo>
                    <a:pt x="25" y="74"/>
                    <a:pt x="25" y="74"/>
                    <a:pt x="25" y="74"/>
                  </a:cubicBezTo>
                  <a:cubicBezTo>
                    <a:pt x="25" y="74"/>
                    <a:pt x="25" y="74"/>
                    <a:pt x="25" y="74"/>
                  </a:cubicBezTo>
                  <a:cubicBezTo>
                    <a:pt x="25" y="75"/>
                    <a:pt x="25" y="75"/>
                    <a:pt x="24" y="75"/>
                  </a:cubicBezTo>
                  <a:cubicBezTo>
                    <a:pt x="24" y="75"/>
                    <a:pt x="24" y="75"/>
                    <a:pt x="24" y="75"/>
                  </a:cubicBezTo>
                  <a:cubicBezTo>
                    <a:pt x="24" y="76"/>
                    <a:pt x="24" y="76"/>
                    <a:pt x="24" y="76"/>
                  </a:cubicBezTo>
                  <a:cubicBezTo>
                    <a:pt x="23" y="76"/>
                    <a:pt x="23" y="75"/>
                    <a:pt x="22" y="75"/>
                  </a:cubicBezTo>
                  <a:cubicBezTo>
                    <a:pt x="22" y="75"/>
                    <a:pt x="22" y="75"/>
                    <a:pt x="22" y="74"/>
                  </a:cubicBezTo>
                  <a:cubicBezTo>
                    <a:pt x="22" y="74"/>
                    <a:pt x="21" y="73"/>
                    <a:pt x="21" y="72"/>
                  </a:cubicBezTo>
                  <a:cubicBezTo>
                    <a:pt x="22" y="72"/>
                    <a:pt x="22" y="71"/>
                    <a:pt x="22" y="71"/>
                  </a:cubicBezTo>
                  <a:cubicBezTo>
                    <a:pt x="22" y="70"/>
                    <a:pt x="22" y="68"/>
                    <a:pt x="23" y="67"/>
                  </a:cubicBezTo>
                  <a:cubicBezTo>
                    <a:pt x="24" y="67"/>
                    <a:pt x="24" y="66"/>
                    <a:pt x="25" y="66"/>
                  </a:cubicBezTo>
                  <a:cubicBezTo>
                    <a:pt x="25" y="66"/>
                    <a:pt x="25" y="65"/>
                    <a:pt x="25" y="65"/>
                  </a:cubicBezTo>
                  <a:cubicBezTo>
                    <a:pt x="27" y="64"/>
                    <a:pt x="28" y="63"/>
                    <a:pt x="30" y="63"/>
                  </a:cubicBezTo>
                  <a:cubicBezTo>
                    <a:pt x="31" y="62"/>
                    <a:pt x="32" y="62"/>
                    <a:pt x="33" y="62"/>
                  </a:cubicBezTo>
                  <a:cubicBezTo>
                    <a:pt x="33" y="62"/>
                    <a:pt x="33" y="62"/>
                    <a:pt x="33" y="62"/>
                  </a:cubicBezTo>
                  <a:cubicBezTo>
                    <a:pt x="33" y="62"/>
                    <a:pt x="33" y="62"/>
                    <a:pt x="33" y="62"/>
                  </a:cubicBezTo>
                  <a:cubicBezTo>
                    <a:pt x="34" y="62"/>
                    <a:pt x="34" y="62"/>
                    <a:pt x="35" y="62"/>
                  </a:cubicBezTo>
                  <a:cubicBezTo>
                    <a:pt x="35" y="62"/>
                    <a:pt x="35" y="62"/>
                    <a:pt x="35" y="62"/>
                  </a:cubicBezTo>
                  <a:cubicBezTo>
                    <a:pt x="35" y="62"/>
                    <a:pt x="36" y="62"/>
                    <a:pt x="36" y="62"/>
                  </a:cubicBezTo>
                  <a:cubicBezTo>
                    <a:pt x="36" y="62"/>
                    <a:pt x="37" y="62"/>
                    <a:pt x="37" y="62"/>
                  </a:cubicBezTo>
                  <a:cubicBezTo>
                    <a:pt x="38" y="62"/>
                    <a:pt x="39" y="62"/>
                    <a:pt x="40" y="61"/>
                  </a:cubicBezTo>
                  <a:cubicBezTo>
                    <a:pt x="40" y="60"/>
                    <a:pt x="40" y="60"/>
                    <a:pt x="41" y="59"/>
                  </a:cubicBezTo>
                  <a:cubicBezTo>
                    <a:pt x="45" y="53"/>
                    <a:pt x="49" y="47"/>
                    <a:pt x="55" y="41"/>
                  </a:cubicBezTo>
                  <a:cubicBezTo>
                    <a:pt x="61" y="35"/>
                    <a:pt x="67" y="28"/>
                    <a:pt x="74" y="23"/>
                  </a:cubicBezTo>
                  <a:cubicBezTo>
                    <a:pt x="77" y="20"/>
                    <a:pt x="81" y="18"/>
                    <a:pt x="84" y="16"/>
                  </a:cubicBezTo>
                  <a:cubicBezTo>
                    <a:pt x="85" y="15"/>
                    <a:pt x="85" y="15"/>
                    <a:pt x="84" y="14"/>
                  </a:cubicBezTo>
                  <a:cubicBezTo>
                    <a:pt x="83" y="13"/>
                    <a:pt x="82" y="13"/>
                    <a:pt x="82" y="12"/>
                  </a:cubicBezTo>
                  <a:cubicBezTo>
                    <a:pt x="81" y="12"/>
                    <a:pt x="81" y="12"/>
                    <a:pt x="80" y="11"/>
                  </a:cubicBezTo>
                  <a:cubicBezTo>
                    <a:pt x="77" y="9"/>
                    <a:pt x="74" y="7"/>
                    <a:pt x="72" y="5"/>
                  </a:cubicBezTo>
                  <a:cubicBezTo>
                    <a:pt x="71" y="4"/>
                    <a:pt x="70" y="3"/>
                    <a:pt x="69" y="2"/>
                  </a:cubicBezTo>
                  <a:cubicBezTo>
                    <a:pt x="69" y="2"/>
                    <a:pt x="69" y="1"/>
                    <a:pt x="68" y="1"/>
                  </a:cubicBezTo>
                  <a:cubicBezTo>
                    <a:pt x="68" y="0"/>
                    <a:pt x="67" y="0"/>
                    <a:pt x="67" y="0"/>
                  </a:cubicBezTo>
                </a:path>
              </a:pathLst>
            </a:custGeom>
            <a:solidFill>
              <a:srgbClr val="DB8B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08" name="Freeform 421"/>
            <p:cNvSpPr>
              <a:spLocks noEditPoints="1"/>
            </p:cNvSpPr>
            <p:nvPr/>
          </p:nvSpPr>
          <p:spPr bwMode="auto">
            <a:xfrm>
              <a:off x="781050" y="2170113"/>
              <a:ext cx="423862" cy="128588"/>
            </a:xfrm>
            <a:custGeom>
              <a:avLst/>
              <a:gdLst>
                <a:gd name="T0" fmla="*/ 1 w 113"/>
                <a:gd name="T1" fmla="*/ 33 h 34"/>
                <a:gd name="T2" fmla="*/ 0 w 113"/>
                <a:gd name="T3" fmla="*/ 34 h 34"/>
                <a:gd name="T4" fmla="*/ 0 w 113"/>
                <a:gd name="T5" fmla="*/ 34 h 34"/>
                <a:gd name="T6" fmla="*/ 1 w 113"/>
                <a:gd name="T7" fmla="*/ 33 h 34"/>
                <a:gd name="T8" fmla="*/ 21 w 113"/>
                <a:gd name="T9" fmla="*/ 17 h 34"/>
                <a:gd name="T10" fmla="*/ 13 w 113"/>
                <a:gd name="T11" fmla="*/ 23 h 34"/>
                <a:gd name="T12" fmla="*/ 21 w 113"/>
                <a:gd name="T13" fmla="*/ 17 h 34"/>
                <a:gd name="T14" fmla="*/ 42 w 113"/>
                <a:gd name="T15" fmla="*/ 4 h 34"/>
                <a:gd name="T16" fmla="*/ 38 w 113"/>
                <a:gd name="T17" fmla="*/ 6 h 34"/>
                <a:gd name="T18" fmla="*/ 42 w 113"/>
                <a:gd name="T19" fmla="*/ 4 h 34"/>
                <a:gd name="T20" fmla="*/ 112 w 113"/>
                <a:gd name="T21" fmla="*/ 2 h 34"/>
                <a:gd name="T22" fmla="*/ 113 w 113"/>
                <a:gd name="T23" fmla="*/ 3 h 34"/>
                <a:gd name="T24" fmla="*/ 113 w 113"/>
                <a:gd name="T25" fmla="*/ 3 h 34"/>
                <a:gd name="T26" fmla="*/ 112 w 113"/>
                <a:gd name="T27" fmla="*/ 2 h 34"/>
                <a:gd name="T28" fmla="*/ 55 w 113"/>
                <a:gd name="T29" fmla="*/ 1 h 34"/>
                <a:gd name="T30" fmla="*/ 50 w 113"/>
                <a:gd name="T31" fmla="*/ 2 h 34"/>
                <a:gd name="T32" fmla="*/ 46 w 113"/>
                <a:gd name="T33" fmla="*/ 2 h 34"/>
                <a:gd name="T34" fmla="*/ 55 w 113"/>
                <a:gd name="T35" fmla="*/ 1 h 34"/>
                <a:gd name="T36" fmla="*/ 55 w 113"/>
                <a:gd name="T37" fmla="*/ 1 h 34"/>
                <a:gd name="T38" fmla="*/ 75 w 113"/>
                <a:gd name="T39" fmla="*/ 0 h 34"/>
                <a:gd name="T40" fmla="*/ 61 w 113"/>
                <a:gd name="T41" fmla="*/ 1 h 34"/>
                <a:gd name="T42" fmla="*/ 58 w 113"/>
                <a:gd name="T43" fmla="*/ 1 h 34"/>
                <a:gd name="T44" fmla="*/ 70 w 113"/>
                <a:gd name="T45" fmla="*/ 1 h 34"/>
                <a:gd name="T46" fmla="*/ 75 w 113"/>
                <a:gd name="T47" fmla="*/ 0 h 34"/>
                <a:gd name="T48" fmla="*/ 82 w 113"/>
                <a:gd name="T49" fmla="*/ 0 h 34"/>
                <a:gd name="T50" fmla="*/ 82 w 113"/>
                <a:gd name="T51" fmla="*/ 0 h 34"/>
                <a:gd name="T52" fmla="*/ 85 w 113"/>
                <a:gd name="T53" fmla="*/ 0 h 34"/>
                <a:gd name="T54" fmla="*/ 82 w 113"/>
                <a:gd name="T55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13" h="34">
                  <a:moveTo>
                    <a:pt x="1" y="33"/>
                  </a:moveTo>
                  <a:cubicBezTo>
                    <a:pt x="1" y="34"/>
                    <a:pt x="0" y="34"/>
                    <a:pt x="0" y="34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0" y="34"/>
                    <a:pt x="1" y="34"/>
                    <a:pt x="1" y="33"/>
                  </a:cubicBezTo>
                  <a:moveTo>
                    <a:pt x="21" y="17"/>
                  </a:moveTo>
                  <a:cubicBezTo>
                    <a:pt x="18" y="19"/>
                    <a:pt x="15" y="21"/>
                    <a:pt x="13" y="23"/>
                  </a:cubicBezTo>
                  <a:cubicBezTo>
                    <a:pt x="15" y="21"/>
                    <a:pt x="18" y="19"/>
                    <a:pt x="21" y="17"/>
                  </a:cubicBezTo>
                  <a:moveTo>
                    <a:pt x="42" y="4"/>
                  </a:moveTo>
                  <a:cubicBezTo>
                    <a:pt x="40" y="4"/>
                    <a:pt x="39" y="5"/>
                    <a:pt x="38" y="6"/>
                  </a:cubicBezTo>
                  <a:cubicBezTo>
                    <a:pt x="39" y="5"/>
                    <a:pt x="40" y="4"/>
                    <a:pt x="42" y="4"/>
                  </a:cubicBezTo>
                  <a:moveTo>
                    <a:pt x="112" y="2"/>
                  </a:moveTo>
                  <a:cubicBezTo>
                    <a:pt x="112" y="2"/>
                    <a:pt x="113" y="3"/>
                    <a:pt x="113" y="3"/>
                  </a:cubicBezTo>
                  <a:cubicBezTo>
                    <a:pt x="113" y="3"/>
                    <a:pt x="113" y="3"/>
                    <a:pt x="113" y="3"/>
                  </a:cubicBezTo>
                  <a:cubicBezTo>
                    <a:pt x="113" y="3"/>
                    <a:pt x="112" y="2"/>
                    <a:pt x="112" y="2"/>
                  </a:cubicBezTo>
                  <a:moveTo>
                    <a:pt x="55" y="1"/>
                  </a:moveTo>
                  <a:cubicBezTo>
                    <a:pt x="54" y="1"/>
                    <a:pt x="52" y="2"/>
                    <a:pt x="50" y="2"/>
                  </a:cubicBezTo>
                  <a:cubicBezTo>
                    <a:pt x="49" y="2"/>
                    <a:pt x="47" y="2"/>
                    <a:pt x="46" y="2"/>
                  </a:cubicBezTo>
                  <a:cubicBezTo>
                    <a:pt x="49" y="2"/>
                    <a:pt x="52" y="2"/>
                    <a:pt x="55" y="1"/>
                  </a:cubicBezTo>
                  <a:cubicBezTo>
                    <a:pt x="55" y="1"/>
                    <a:pt x="55" y="1"/>
                    <a:pt x="55" y="1"/>
                  </a:cubicBezTo>
                  <a:moveTo>
                    <a:pt x="75" y="0"/>
                  </a:moveTo>
                  <a:cubicBezTo>
                    <a:pt x="70" y="0"/>
                    <a:pt x="66" y="1"/>
                    <a:pt x="61" y="1"/>
                  </a:cubicBezTo>
                  <a:cubicBezTo>
                    <a:pt x="60" y="1"/>
                    <a:pt x="59" y="1"/>
                    <a:pt x="58" y="1"/>
                  </a:cubicBezTo>
                  <a:cubicBezTo>
                    <a:pt x="62" y="1"/>
                    <a:pt x="66" y="1"/>
                    <a:pt x="70" y="1"/>
                  </a:cubicBezTo>
                  <a:cubicBezTo>
                    <a:pt x="71" y="0"/>
                    <a:pt x="73" y="0"/>
                    <a:pt x="75" y="0"/>
                  </a:cubicBezTo>
                  <a:moveTo>
                    <a:pt x="82" y="0"/>
                  </a:moveTo>
                  <a:cubicBezTo>
                    <a:pt x="82" y="0"/>
                    <a:pt x="82" y="0"/>
                    <a:pt x="82" y="0"/>
                  </a:cubicBezTo>
                  <a:cubicBezTo>
                    <a:pt x="83" y="0"/>
                    <a:pt x="84" y="0"/>
                    <a:pt x="85" y="0"/>
                  </a:cubicBezTo>
                  <a:cubicBezTo>
                    <a:pt x="84" y="0"/>
                    <a:pt x="83" y="0"/>
                    <a:pt x="8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09" name="Freeform 422"/>
            <p:cNvSpPr>
              <a:spLocks/>
            </p:cNvSpPr>
            <p:nvPr/>
          </p:nvSpPr>
          <p:spPr bwMode="auto">
            <a:xfrm>
              <a:off x="781050" y="2170113"/>
              <a:ext cx="469900" cy="131763"/>
            </a:xfrm>
            <a:custGeom>
              <a:avLst/>
              <a:gdLst>
                <a:gd name="T0" fmla="*/ 79 w 125"/>
                <a:gd name="T1" fmla="*/ 0 h 35"/>
                <a:gd name="T2" fmla="*/ 77 w 125"/>
                <a:gd name="T3" fmla="*/ 0 h 35"/>
                <a:gd name="T4" fmla="*/ 75 w 125"/>
                <a:gd name="T5" fmla="*/ 0 h 35"/>
                <a:gd name="T6" fmla="*/ 70 w 125"/>
                <a:gd name="T7" fmla="*/ 1 h 35"/>
                <a:gd name="T8" fmla="*/ 58 w 125"/>
                <a:gd name="T9" fmla="*/ 1 h 35"/>
                <a:gd name="T10" fmla="*/ 55 w 125"/>
                <a:gd name="T11" fmla="*/ 1 h 35"/>
                <a:gd name="T12" fmla="*/ 55 w 125"/>
                <a:gd name="T13" fmla="*/ 1 h 35"/>
                <a:gd name="T14" fmla="*/ 46 w 125"/>
                <a:gd name="T15" fmla="*/ 2 h 35"/>
                <a:gd name="T16" fmla="*/ 42 w 125"/>
                <a:gd name="T17" fmla="*/ 4 h 35"/>
                <a:gd name="T18" fmla="*/ 38 w 125"/>
                <a:gd name="T19" fmla="*/ 6 h 35"/>
                <a:gd name="T20" fmla="*/ 37 w 125"/>
                <a:gd name="T21" fmla="*/ 6 h 35"/>
                <a:gd name="T22" fmla="*/ 36 w 125"/>
                <a:gd name="T23" fmla="*/ 7 h 35"/>
                <a:gd name="T24" fmla="*/ 21 w 125"/>
                <a:gd name="T25" fmla="*/ 17 h 35"/>
                <a:gd name="T26" fmla="*/ 13 w 125"/>
                <a:gd name="T27" fmla="*/ 23 h 35"/>
                <a:gd name="T28" fmla="*/ 2 w 125"/>
                <a:gd name="T29" fmla="*/ 33 h 35"/>
                <a:gd name="T30" fmla="*/ 1 w 125"/>
                <a:gd name="T31" fmla="*/ 33 h 35"/>
                <a:gd name="T32" fmla="*/ 0 w 125"/>
                <a:gd name="T33" fmla="*/ 34 h 35"/>
                <a:gd name="T34" fmla="*/ 0 w 125"/>
                <a:gd name="T35" fmla="*/ 35 h 35"/>
                <a:gd name="T36" fmla="*/ 1 w 125"/>
                <a:gd name="T37" fmla="*/ 35 h 35"/>
                <a:gd name="T38" fmla="*/ 3 w 125"/>
                <a:gd name="T39" fmla="*/ 35 h 35"/>
                <a:gd name="T40" fmla="*/ 13 w 125"/>
                <a:gd name="T41" fmla="*/ 32 h 35"/>
                <a:gd name="T42" fmla="*/ 32 w 125"/>
                <a:gd name="T43" fmla="*/ 29 h 35"/>
                <a:gd name="T44" fmla="*/ 53 w 125"/>
                <a:gd name="T45" fmla="*/ 27 h 35"/>
                <a:gd name="T46" fmla="*/ 70 w 125"/>
                <a:gd name="T47" fmla="*/ 26 h 35"/>
                <a:gd name="T48" fmla="*/ 71 w 125"/>
                <a:gd name="T49" fmla="*/ 26 h 35"/>
                <a:gd name="T50" fmla="*/ 72 w 125"/>
                <a:gd name="T51" fmla="*/ 26 h 35"/>
                <a:gd name="T52" fmla="*/ 72 w 125"/>
                <a:gd name="T53" fmla="*/ 26 h 35"/>
                <a:gd name="T54" fmla="*/ 74 w 125"/>
                <a:gd name="T55" fmla="*/ 26 h 35"/>
                <a:gd name="T56" fmla="*/ 90 w 125"/>
                <a:gd name="T57" fmla="*/ 25 h 35"/>
                <a:gd name="T58" fmla="*/ 109 w 125"/>
                <a:gd name="T59" fmla="*/ 22 h 35"/>
                <a:gd name="T60" fmla="*/ 117 w 125"/>
                <a:gd name="T61" fmla="*/ 19 h 35"/>
                <a:gd name="T62" fmla="*/ 125 w 125"/>
                <a:gd name="T63" fmla="*/ 12 h 35"/>
                <a:gd name="T64" fmla="*/ 125 w 125"/>
                <a:gd name="T65" fmla="*/ 10 h 35"/>
                <a:gd name="T66" fmla="*/ 124 w 125"/>
                <a:gd name="T67" fmla="*/ 9 h 35"/>
                <a:gd name="T68" fmla="*/ 113 w 125"/>
                <a:gd name="T69" fmla="*/ 3 h 35"/>
                <a:gd name="T70" fmla="*/ 112 w 125"/>
                <a:gd name="T71" fmla="*/ 2 h 35"/>
                <a:gd name="T72" fmla="*/ 111 w 125"/>
                <a:gd name="T73" fmla="*/ 2 h 35"/>
                <a:gd name="T74" fmla="*/ 96 w 125"/>
                <a:gd name="T75" fmla="*/ 1 h 35"/>
                <a:gd name="T76" fmla="*/ 86 w 125"/>
                <a:gd name="T77" fmla="*/ 1 h 35"/>
                <a:gd name="T78" fmla="*/ 85 w 125"/>
                <a:gd name="T79" fmla="*/ 0 h 35"/>
                <a:gd name="T80" fmla="*/ 82 w 125"/>
                <a:gd name="T81" fmla="*/ 0 h 35"/>
                <a:gd name="T82" fmla="*/ 82 w 125"/>
                <a:gd name="T83" fmla="*/ 0 h 35"/>
                <a:gd name="T84" fmla="*/ 79 w 125"/>
                <a:gd name="T85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25" h="35">
                  <a:moveTo>
                    <a:pt x="79" y="0"/>
                  </a:moveTo>
                  <a:cubicBezTo>
                    <a:pt x="78" y="0"/>
                    <a:pt x="77" y="0"/>
                    <a:pt x="77" y="0"/>
                  </a:cubicBezTo>
                  <a:cubicBezTo>
                    <a:pt x="76" y="0"/>
                    <a:pt x="76" y="0"/>
                    <a:pt x="75" y="0"/>
                  </a:cubicBezTo>
                  <a:cubicBezTo>
                    <a:pt x="73" y="0"/>
                    <a:pt x="71" y="0"/>
                    <a:pt x="70" y="1"/>
                  </a:cubicBezTo>
                  <a:cubicBezTo>
                    <a:pt x="66" y="1"/>
                    <a:pt x="62" y="1"/>
                    <a:pt x="58" y="1"/>
                  </a:cubicBezTo>
                  <a:cubicBezTo>
                    <a:pt x="57" y="1"/>
                    <a:pt x="56" y="1"/>
                    <a:pt x="55" y="1"/>
                  </a:cubicBezTo>
                  <a:cubicBezTo>
                    <a:pt x="55" y="1"/>
                    <a:pt x="55" y="1"/>
                    <a:pt x="55" y="1"/>
                  </a:cubicBezTo>
                  <a:cubicBezTo>
                    <a:pt x="52" y="2"/>
                    <a:pt x="49" y="2"/>
                    <a:pt x="46" y="2"/>
                  </a:cubicBezTo>
                  <a:cubicBezTo>
                    <a:pt x="44" y="3"/>
                    <a:pt x="43" y="3"/>
                    <a:pt x="42" y="4"/>
                  </a:cubicBezTo>
                  <a:cubicBezTo>
                    <a:pt x="40" y="4"/>
                    <a:pt x="39" y="5"/>
                    <a:pt x="38" y="6"/>
                  </a:cubicBezTo>
                  <a:cubicBezTo>
                    <a:pt x="37" y="6"/>
                    <a:pt x="37" y="6"/>
                    <a:pt x="37" y="6"/>
                  </a:cubicBezTo>
                  <a:cubicBezTo>
                    <a:pt x="37" y="6"/>
                    <a:pt x="36" y="7"/>
                    <a:pt x="36" y="7"/>
                  </a:cubicBezTo>
                  <a:cubicBezTo>
                    <a:pt x="31" y="10"/>
                    <a:pt x="26" y="13"/>
                    <a:pt x="21" y="17"/>
                  </a:cubicBezTo>
                  <a:cubicBezTo>
                    <a:pt x="18" y="19"/>
                    <a:pt x="15" y="21"/>
                    <a:pt x="13" y="23"/>
                  </a:cubicBezTo>
                  <a:cubicBezTo>
                    <a:pt x="9" y="26"/>
                    <a:pt x="5" y="29"/>
                    <a:pt x="2" y="33"/>
                  </a:cubicBezTo>
                  <a:cubicBezTo>
                    <a:pt x="1" y="33"/>
                    <a:pt x="1" y="33"/>
                    <a:pt x="1" y="33"/>
                  </a:cubicBezTo>
                  <a:cubicBezTo>
                    <a:pt x="1" y="34"/>
                    <a:pt x="0" y="34"/>
                    <a:pt x="0" y="34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1" y="35"/>
                    <a:pt x="1" y="35"/>
                    <a:pt x="1" y="35"/>
                  </a:cubicBezTo>
                  <a:cubicBezTo>
                    <a:pt x="2" y="35"/>
                    <a:pt x="2" y="35"/>
                    <a:pt x="3" y="35"/>
                  </a:cubicBezTo>
                  <a:cubicBezTo>
                    <a:pt x="6" y="34"/>
                    <a:pt x="10" y="33"/>
                    <a:pt x="13" y="32"/>
                  </a:cubicBezTo>
                  <a:cubicBezTo>
                    <a:pt x="19" y="31"/>
                    <a:pt x="25" y="30"/>
                    <a:pt x="32" y="29"/>
                  </a:cubicBezTo>
                  <a:cubicBezTo>
                    <a:pt x="39" y="28"/>
                    <a:pt x="46" y="27"/>
                    <a:pt x="53" y="27"/>
                  </a:cubicBezTo>
                  <a:cubicBezTo>
                    <a:pt x="59" y="26"/>
                    <a:pt x="64" y="26"/>
                    <a:pt x="70" y="26"/>
                  </a:cubicBezTo>
                  <a:cubicBezTo>
                    <a:pt x="70" y="26"/>
                    <a:pt x="70" y="26"/>
                    <a:pt x="71" y="26"/>
                  </a:cubicBezTo>
                  <a:cubicBezTo>
                    <a:pt x="71" y="26"/>
                    <a:pt x="71" y="26"/>
                    <a:pt x="72" y="26"/>
                  </a:cubicBezTo>
                  <a:cubicBezTo>
                    <a:pt x="72" y="26"/>
                    <a:pt x="72" y="26"/>
                    <a:pt x="72" y="26"/>
                  </a:cubicBezTo>
                  <a:cubicBezTo>
                    <a:pt x="73" y="26"/>
                    <a:pt x="74" y="26"/>
                    <a:pt x="74" y="26"/>
                  </a:cubicBezTo>
                  <a:cubicBezTo>
                    <a:pt x="79" y="25"/>
                    <a:pt x="85" y="25"/>
                    <a:pt x="90" y="25"/>
                  </a:cubicBezTo>
                  <a:cubicBezTo>
                    <a:pt x="96" y="24"/>
                    <a:pt x="103" y="23"/>
                    <a:pt x="109" y="22"/>
                  </a:cubicBezTo>
                  <a:cubicBezTo>
                    <a:pt x="112" y="21"/>
                    <a:pt x="114" y="20"/>
                    <a:pt x="117" y="19"/>
                  </a:cubicBezTo>
                  <a:cubicBezTo>
                    <a:pt x="120" y="17"/>
                    <a:pt x="123" y="15"/>
                    <a:pt x="125" y="12"/>
                  </a:cubicBezTo>
                  <a:cubicBezTo>
                    <a:pt x="125" y="11"/>
                    <a:pt x="125" y="11"/>
                    <a:pt x="125" y="10"/>
                  </a:cubicBezTo>
                  <a:cubicBezTo>
                    <a:pt x="125" y="10"/>
                    <a:pt x="125" y="9"/>
                    <a:pt x="124" y="9"/>
                  </a:cubicBezTo>
                  <a:cubicBezTo>
                    <a:pt x="121" y="7"/>
                    <a:pt x="117" y="5"/>
                    <a:pt x="113" y="3"/>
                  </a:cubicBezTo>
                  <a:cubicBezTo>
                    <a:pt x="113" y="3"/>
                    <a:pt x="112" y="2"/>
                    <a:pt x="112" y="2"/>
                  </a:cubicBezTo>
                  <a:cubicBezTo>
                    <a:pt x="112" y="2"/>
                    <a:pt x="111" y="2"/>
                    <a:pt x="111" y="2"/>
                  </a:cubicBezTo>
                  <a:cubicBezTo>
                    <a:pt x="106" y="2"/>
                    <a:pt x="101" y="1"/>
                    <a:pt x="96" y="1"/>
                  </a:cubicBezTo>
                  <a:cubicBezTo>
                    <a:pt x="93" y="1"/>
                    <a:pt x="89" y="1"/>
                    <a:pt x="86" y="1"/>
                  </a:cubicBezTo>
                  <a:cubicBezTo>
                    <a:pt x="86" y="0"/>
                    <a:pt x="85" y="0"/>
                    <a:pt x="85" y="0"/>
                  </a:cubicBezTo>
                  <a:cubicBezTo>
                    <a:pt x="84" y="0"/>
                    <a:pt x="83" y="0"/>
                    <a:pt x="82" y="0"/>
                  </a:cubicBezTo>
                  <a:cubicBezTo>
                    <a:pt x="82" y="0"/>
                    <a:pt x="82" y="0"/>
                    <a:pt x="82" y="0"/>
                  </a:cubicBezTo>
                  <a:cubicBezTo>
                    <a:pt x="81" y="0"/>
                    <a:pt x="80" y="0"/>
                    <a:pt x="79" y="0"/>
                  </a:cubicBezTo>
                </a:path>
              </a:pathLst>
            </a:custGeom>
            <a:solidFill>
              <a:srgbClr val="FFF4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10" name="Freeform 423"/>
            <p:cNvSpPr>
              <a:spLocks noEditPoints="1"/>
            </p:cNvSpPr>
            <p:nvPr/>
          </p:nvSpPr>
          <p:spPr bwMode="auto">
            <a:xfrm>
              <a:off x="679450" y="2189163"/>
              <a:ext cx="209550" cy="109538"/>
            </a:xfrm>
            <a:custGeom>
              <a:avLst/>
              <a:gdLst>
                <a:gd name="T0" fmla="*/ 21 w 56"/>
                <a:gd name="T1" fmla="*/ 29 h 29"/>
                <a:gd name="T2" fmla="*/ 20 w 56"/>
                <a:gd name="T3" fmla="*/ 29 h 29"/>
                <a:gd name="T4" fmla="*/ 20 w 56"/>
                <a:gd name="T5" fmla="*/ 29 h 29"/>
                <a:gd name="T6" fmla="*/ 20 w 56"/>
                <a:gd name="T7" fmla="*/ 29 h 29"/>
                <a:gd name="T8" fmla="*/ 21 w 56"/>
                <a:gd name="T9" fmla="*/ 29 h 29"/>
                <a:gd name="T10" fmla="*/ 13 w 56"/>
                <a:gd name="T11" fmla="*/ 25 h 29"/>
                <a:gd name="T12" fmla="*/ 14 w 56"/>
                <a:gd name="T13" fmla="*/ 26 h 29"/>
                <a:gd name="T14" fmla="*/ 13 w 56"/>
                <a:gd name="T15" fmla="*/ 25 h 29"/>
                <a:gd name="T16" fmla="*/ 26 w 56"/>
                <a:gd name="T17" fmla="*/ 24 h 29"/>
                <a:gd name="T18" fmla="*/ 25 w 56"/>
                <a:gd name="T19" fmla="*/ 25 h 29"/>
                <a:gd name="T20" fmla="*/ 24 w 56"/>
                <a:gd name="T21" fmla="*/ 26 h 29"/>
                <a:gd name="T22" fmla="*/ 23 w 56"/>
                <a:gd name="T23" fmla="*/ 27 h 29"/>
                <a:gd name="T24" fmla="*/ 24 w 56"/>
                <a:gd name="T25" fmla="*/ 26 h 29"/>
                <a:gd name="T26" fmla="*/ 26 w 56"/>
                <a:gd name="T27" fmla="*/ 24 h 29"/>
                <a:gd name="T28" fmla="*/ 1 w 56"/>
                <a:gd name="T29" fmla="*/ 18 h 29"/>
                <a:gd name="T30" fmla="*/ 1 w 56"/>
                <a:gd name="T31" fmla="*/ 18 h 29"/>
                <a:gd name="T32" fmla="*/ 3 w 56"/>
                <a:gd name="T33" fmla="*/ 19 h 29"/>
                <a:gd name="T34" fmla="*/ 2 w 56"/>
                <a:gd name="T35" fmla="*/ 18 h 29"/>
                <a:gd name="T36" fmla="*/ 1 w 56"/>
                <a:gd name="T37" fmla="*/ 18 h 29"/>
                <a:gd name="T38" fmla="*/ 2 w 56"/>
                <a:gd name="T39" fmla="*/ 16 h 29"/>
                <a:gd name="T40" fmla="*/ 1 w 56"/>
                <a:gd name="T41" fmla="*/ 16 h 29"/>
                <a:gd name="T42" fmla="*/ 0 w 56"/>
                <a:gd name="T43" fmla="*/ 17 h 29"/>
                <a:gd name="T44" fmla="*/ 1 w 56"/>
                <a:gd name="T45" fmla="*/ 16 h 29"/>
                <a:gd name="T46" fmla="*/ 2 w 56"/>
                <a:gd name="T47" fmla="*/ 16 h 29"/>
                <a:gd name="T48" fmla="*/ 28 w 56"/>
                <a:gd name="T49" fmla="*/ 6 h 29"/>
                <a:gd name="T50" fmla="*/ 11 w 56"/>
                <a:gd name="T51" fmla="*/ 12 h 29"/>
                <a:gd name="T52" fmla="*/ 7 w 56"/>
                <a:gd name="T53" fmla="*/ 13 h 29"/>
                <a:gd name="T54" fmla="*/ 28 w 56"/>
                <a:gd name="T55" fmla="*/ 6 h 29"/>
                <a:gd name="T56" fmla="*/ 56 w 56"/>
                <a:gd name="T57" fmla="*/ 1 h 29"/>
                <a:gd name="T58" fmla="*/ 54 w 56"/>
                <a:gd name="T59" fmla="*/ 2 h 29"/>
                <a:gd name="T60" fmla="*/ 53 w 56"/>
                <a:gd name="T61" fmla="*/ 3 h 29"/>
                <a:gd name="T62" fmla="*/ 54 w 56"/>
                <a:gd name="T63" fmla="*/ 2 h 29"/>
                <a:gd name="T64" fmla="*/ 56 w 56"/>
                <a:gd name="T65" fmla="*/ 1 h 29"/>
                <a:gd name="T66" fmla="*/ 52 w 56"/>
                <a:gd name="T67" fmla="*/ 0 h 29"/>
                <a:gd name="T68" fmla="*/ 42 w 56"/>
                <a:gd name="T69" fmla="*/ 2 h 29"/>
                <a:gd name="T70" fmla="*/ 46 w 56"/>
                <a:gd name="T71" fmla="*/ 1 h 29"/>
                <a:gd name="T72" fmla="*/ 52 w 56"/>
                <a:gd name="T73" fmla="*/ 0 h 29"/>
                <a:gd name="T74" fmla="*/ 56 w 56"/>
                <a:gd name="T75" fmla="*/ 0 h 29"/>
                <a:gd name="T76" fmla="*/ 56 w 56"/>
                <a:gd name="T77" fmla="*/ 0 h 29"/>
                <a:gd name="T78" fmla="*/ 56 w 56"/>
                <a:gd name="T79" fmla="*/ 0 h 29"/>
                <a:gd name="T80" fmla="*/ 56 w 56"/>
                <a:gd name="T81" fmla="*/ 0 h 29"/>
                <a:gd name="T82" fmla="*/ 55 w 56"/>
                <a:gd name="T83" fmla="*/ 0 h 29"/>
                <a:gd name="T84" fmla="*/ 53 w 56"/>
                <a:gd name="T85" fmla="*/ 0 h 29"/>
                <a:gd name="T86" fmla="*/ 54 w 56"/>
                <a:gd name="T87" fmla="*/ 0 h 29"/>
                <a:gd name="T88" fmla="*/ 55 w 56"/>
                <a:gd name="T89" fmla="*/ 0 h 29"/>
                <a:gd name="T90" fmla="*/ 55 w 56"/>
                <a:gd name="T91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56" h="29">
                  <a:moveTo>
                    <a:pt x="21" y="29"/>
                  </a:moveTo>
                  <a:cubicBezTo>
                    <a:pt x="21" y="29"/>
                    <a:pt x="20" y="29"/>
                    <a:pt x="20" y="29"/>
                  </a:cubicBezTo>
                  <a:cubicBezTo>
                    <a:pt x="20" y="29"/>
                    <a:pt x="20" y="29"/>
                    <a:pt x="20" y="29"/>
                  </a:cubicBezTo>
                  <a:cubicBezTo>
                    <a:pt x="20" y="29"/>
                    <a:pt x="20" y="29"/>
                    <a:pt x="20" y="29"/>
                  </a:cubicBezTo>
                  <a:cubicBezTo>
                    <a:pt x="20" y="29"/>
                    <a:pt x="21" y="29"/>
                    <a:pt x="21" y="29"/>
                  </a:cubicBezTo>
                  <a:moveTo>
                    <a:pt x="13" y="25"/>
                  </a:moveTo>
                  <a:cubicBezTo>
                    <a:pt x="14" y="26"/>
                    <a:pt x="14" y="26"/>
                    <a:pt x="14" y="26"/>
                  </a:cubicBezTo>
                  <a:cubicBezTo>
                    <a:pt x="14" y="26"/>
                    <a:pt x="14" y="26"/>
                    <a:pt x="13" y="25"/>
                  </a:cubicBezTo>
                  <a:moveTo>
                    <a:pt x="26" y="24"/>
                  </a:moveTo>
                  <a:cubicBezTo>
                    <a:pt x="26" y="24"/>
                    <a:pt x="26" y="24"/>
                    <a:pt x="25" y="25"/>
                  </a:cubicBezTo>
                  <a:cubicBezTo>
                    <a:pt x="25" y="25"/>
                    <a:pt x="24" y="26"/>
                    <a:pt x="24" y="26"/>
                  </a:cubicBezTo>
                  <a:cubicBezTo>
                    <a:pt x="23" y="26"/>
                    <a:pt x="23" y="27"/>
                    <a:pt x="23" y="27"/>
                  </a:cubicBezTo>
                  <a:cubicBezTo>
                    <a:pt x="23" y="27"/>
                    <a:pt x="23" y="27"/>
                    <a:pt x="24" y="26"/>
                  </a:cubicBezTo>
                  <a:cubicBezTo>
                    <a:pt x="24" y="26"/>
                    <a:pt x="25" y="25"/>
                    <a:pt x="26" y="24"/>
                  </a:cubicBezTo>
                  <a:moveTo>
                    <a:pt x="1" y="18"/>
                  </a:moveTo>
                  <a:cubicBezTo>
                    <a:pt x="1" y="18"/>
                    <a:pt x="1" y="18"/>
                    <a:pt x="1" y="18"/>
                  </a:cubicBezTo>
                  <a:cubicBezTo>
                    <a:pt x="2" y="18"/>
                    <a:pt x="3" y="19"/>
                    <a:pt x="3" y="19"/>
                  </a:cubicBezTo>
                  <a:cubicBezTo>
                    <a:pt x="3" y="19"/>
                    <a:pt x="2" y="19"/>
                    <a:pt x="2" y="18"/>
                  </a:cubicBezTo>
                  <a:cubicBezTo>
                    <a:pt x="2" y="18"/>
                    <a:pt x="1" y="18"/>
                    <a:pt x="1" y="18"/>
                  </a:cubicBezTo>
                  <a:moveTo>
                    <a:pt x="2" y="16"/>
                  </a:moveTo>
                  <a:cubicBezTo>
                    <a:pt x="2" y="16"/>
                    <a:pt x="2" y="16"/>
                    <a:pt x="1" y="16"/>
                  </a:cubicBezTo>
                  <a:cubicBezTo>
                    <a:pt x="1" y="16"/>
                    <a:pt x="0" y="16"/>
                    <a:pt x="0" y="17"/>
                  </a:cubicBezTo>
                  <a:cubicBezTo>
                    <a:pt x="0" y="17"/>
                    <a:pt x="1" y="16"/>
                    <a:pt x="1" y="16"/>
                  </a:cubicBezTo>
                  <a:cubicBezTo>
                    <a:pt x="2" y="16"/>
                    <a:pt x="2" y="16"/>
                    <a:pt x="2" y="16"/>
                  </a:cubicBezTo>
                  <a:moveTo>
                    <a:pt x="28" y="6"/>
                  </a:moveTo>
                  <a:cubicBezTo>
                    <a:pt x="22" y="8"/>
                    <a:pt x="17" y="10"/>
                    <a:pt x="11" y="12"/>
                  </a:cubicBezTo>
                  <a:cubicBezTo>
                    <a:pt x="10" y="12"/>
                    <a:pt x="9" y="13"/>
                    <a:pt x="7" y="13"/>
                  </a:cubicBezTo>
                  <a:cubicBezTo>
                    <a:pt x="14" y="11"/>
                    <a:pt x="21" y="8"/>
                    <a:pt x="28" y="6"/>
                  </a:cubicBezTo>
                  <a:moveTo>
                    <a:pt x="56" y="1"/>
                  </a:moveTo>
                  <a:cubicBezTo>
                    <a:pt x="55" y="1"/>
                    <a:pt x="55" y="2"/>
                    <a:pt x="54" y="2"/>
                  </a:cubicBezTo>
                  <a:cubicBezTo>
                    <a:pt x="54" y="2"/>
                    <a:pt x="53" y="3"/>
                    <a:pt x="53" y="3"/>
                  </a:cubicBezTo>
                  <a:cubicBezTo>
                    <a:pt x="53" y="3"/>
                    <a:pt x="53" y="2"/>
                    <a:pt x="54" y="2"/>
                  </a:cubicBezTo>
                  <a:cubicBezTo>
                    <a:pt x="54" y="2"/>
                    <a:pt x="55" y="1"/>
                    <a:pt x="56" y="1"/>
                  </a:cubicBezTo>
                  <a:moveTo>
                    <a:pt x="52" y="0"/>
                  </a:moveTo>
                  <a:cubicBezTo>
                    <a:pt x="49" y="1"/>
                    <a:pt x="45" y="2"/>
                    <a:pt x="42" y="2"/>
                  </a:cubicBezTo>
                  <a:cubicBezTo>
                    <a:pt x="44" y="2"/>
                    <a:pt x="45" y="2"/>
                    <a:pt x="46" y="1"/>
                  </a:cubicBezTo>
                  <a:cubicBezTo>
                    <a:pt x="48" y="1"/>
                    <a:pt x="50" y="1"/>
                    <a:pt x="52" y="0"/>
                  </a:cubicBezTo>
                  <a:moveTo>
                    <a:pt x="56" y="0"/>
                  </a:moveTo>
                  <a:cubicBezTo>
                    <a:pt x="56" y="0"/>
                    <a:pt x="56" y="0"/>
                    <a:pt x="56" y="0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56" y="0"/>
                    <a:pt x="56" y="0"/>
                    <a:pt x="56" y="0"/>
                  </a:cubicBezTo>
                  <a:moveTo>
                    <a:pt x="55" y="0"/>
                  </a:moveTo>
                  <a:cubicBezTo>
                    <a:pt x="54" y="0"/>
                    <a:pt x="54" y="0"/>
                    <a:pt x="53" y="0"/>
                  </a:cubicBezTo>
                  <a:cubicBezTo>
                    <a:pt x="53" y="0"/>
                    <a:pt x="54" y="0"/>
                    <a:pt x="54" y="0"/>
                  </a:cubicBezTo>
                  <a:cubicBezTo>
                    <a:pt x="55" y="0"/>
                    <a:pt x="55" y="0"/>
                    <a:pt x="55" y="0"/>
                  </a:cubicBezTo>
                  <a:cubicBezTo>
                    <a:pt x="55" y="0"/>
                    <a:pt x="55" y="0"/>
                    <a:pt x="55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11" name="Freeform 424"/>
            <p:cNvSpPr>
              <a:spLocks/>
            </p:cNvSpPr>
            <p:nvPr/>
          </p:nvSpPr>
          <p:spPr bwMode="auto">
            <a:xfrm>
              <a:off x="679450" y="2189163"/>
              <a:ext cx="209550" cy="109538"/>
            </a:xfrm>
            <a:custGeom>
              <a:avLst/>
              <a:gdLst>
                <a:gd name="T0" fmla="*/ 55 w 56"/>
                <a:gd name="T1" fmla="*/ 0 h 29"/>
                <a:gd name="T2" fmla="*/ 54 w 56"/>
                <a:gd name="T3" fmla="*/ 0 h 29"/>
                <a:gd name="T4" fmla="*/ 53 w 56"/>
                <a:gd name="T5" fmla="*/ 0 h 29"/>
                <a:gd name="T6" fmla="*/ 53 w 56"/>
                <a:gd name="T7" fmla="*/ 0 h 29"/>
                <a:gd name="T8" fmla="*/ 52 w 56"/>
                <a:gd name="T9" fmla="*/ 0 h 29"/>
                <a:gd name="T10" fmla="*/ 46 w 56"/>
                <a:gd name="T11" fmla="*/ 1 h 29"/>
                <a:gd name="T12" fmla="*/ 42 w 56"/>
                <a:gd name="T13" fmla="*/ 2 h 29"/>
                <a:gd name="T14" fmla="*/ 28 w 56"/>
                <a:gd name="T15" fmla="*/ 6 h 29"/>
                <a:gd name="T16" fmla="*/ 7 w 56"/>
                <a:gd name="T17" fmla="*/ 13 h 29"/>
                <a:gd name="T18" fmla="*/ 2 w 56"/>
                <a:gd name="T19" fmla="*/ 16 h 29"/>
                <a:gd name="T20" fmla="*/ 1 w 56"/>
                <a:gd name="T21" fmla="*/ 16 h 29"/>
                <a:gd name="T22" fmla="*/ 0 w 56"/>
                <a:gd name="T23" fmla="*/ 17 h 29"/>
                <a:gd name="T24" fmla="*/ 1 w 56"/>
                <a:gd name="T25" fmla="*/ 18 h 29"/>
                <a:gd name="T26" fmla="*/ 2 w 56"/>
                <a:gd name="T27" fmla="*/ 18 h 29"/>
                <a:gd name="T28" fmla="*/ 3 w 56"/>
                <a:gd name="T29" fmla="*/ 19 h 29"/>
                <a:gd name="T30" fmla="*/ 13 w 56"/>
                <a:gd name="T31" fmla="*/ 25 h 29"/>
                <a:gd name="T32" fmla="*/ 14 w 56"/>
                <a:gd name="T33" fmla="*/ 26 h 29"/>
                <a:gd name="T34" fmla="*/ 19 w 56"/>
                <a:gd name="T35" fmla="*/ 28 h 29"/>
                <a:gd name="T36" fmla="*/ 20 w 56"/>
                <a:gd name="T37" fmla="*/ 29 h 29"/>
                <a:gd name="T38" fmla="*/ 20 w 56"/>
                <a:gd name="T39" fmla="*/ 29 h 29"/>
                <a:gd name="T40" fmla="*/ 21 w 56"/>
                <a:gd name="T41" fmla="*/ 29 h 29"/>
                <a:gd name="T42" fmla="*/ 21 w 56"/>
                <a:gd name="T43" fmla="*/ 28 h 29"/>
                <a:gd name="T44" fmla="*/ 23 w 56"/>
                <a:gd name="T45" fmla="*/ 27 h 29"/>
                <a:gd name="T46" fmla="*/ 24 w 56"/>
                <a:gd name="T47" fmla="*/ 26 h 29"/>
                <a:gd name="T48" fmla="*/ 25 w 56"/>
                <a:gd name="T49" fmla="*/ 25 h 29"/>
                <a:gd name="T50" fmla="*/ 26 w 56"/>
                <a:gd name="T51" fmla="*/ 24 h 29"/>
                <a:gd name="T52" fmla="*/ 34 w 56"/>
                <a:gd name="T53" fmla="*/ 16 h 29"/>
                <a:gd name="T54" fmla="*/ 53 w 56"/>
                <a:gd name="T55" fmla="*/ 3 h 29"/>
                <a:gd name="T56" fmla="*/ 54 w 56"/>
                <a:gd name="T57" fmla="*/ 2 h 29"/>
                <a:gd name="T58" fmla="*/ 56 w 56"/>
                <a:gd name="T59" fmla="*/ 1 h 29"/>
                <a:gd name="T60" fmla="*/ 56 w 56"/>
                <a:gd name="T61" fmla="*/ 0 h 29"/>
                <a:gd name="T62" fmla="*/ 56 w 56"/>
                <a:gd name="T63" fmla="*/ 0 h 29"/>
                <a:gd name="T64" fmla="*/ 55 w 56"/>
                <a:gd name="T65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6" h="29">
                  <a:moveTo>
                    <a:pt x="55" y="0"/>
                  </a:moveTo>
                  <a:cubicBezTo>
                    <a:pt x="55" y="0"/>
                    <a:pt x="55" y="0"/>
                    <a:pt x="54" y="0"/>
                  </a:cubicBezTo>
                  <a:cubicBezTo>
                    <a:pt x="54" y="0"/>
                    <a:pt x="53" y="0"/>
                    <a:pt x="53" y="0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53" y="0"/>
                    <a:pt x="52" y="0"/>
                    <a:pt x="52" y="0"/>
                  </a:cubicBezTo>
                  <a:cubicBezTo>
                    <a:pt x="50" y="1"/>
                    <a:pt x="48" y="1"/>
                    <a:pt x="46" y="1"/>
                  </a:cubicBezTo>
                  <a:cubicBezTo>
                    <a:pt x="45" y="2"/>
                    <a:pt x="44" y="2"/>
                    <a:pt x="42" y="2"/>
                  </a:cubicBezTo>
                  <a:cubicBezTo>
                    <a:pt x="37" y="3"/>
                    <a:pt x="32" y="5"/>
                    <a:pt x="28" y="6"/>
                  </a:cubicBezTo>
                  <a:cubicBezTo>
                    <a:pt x="21" y="8"/>
                    <a:pt x="14" y="11"/>
                    <a:pt x="7" y="13"/>
                  </a:cubicBezTo>
                  <a:cubicBezTo>
                    <a:pt x="5" y="14"/>
                    <a:pt x="4" y="15"/>
                    <a:pt x="2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0" y="17"/>
                    <a:pt x="0" y="17"/>
                  </a:cubicBezTo>
                  <a:cubicBezTo>
                    <a:pt x="1" y="17"/>
                    <a:pt x="1" y="17"/>
                    <a:pt x="1" y="18"/>
                  </a:cubicBezTo>
                  <a:cubicBezTo>
                    <a:pt x="1" y="18"/>
                    <a:pt x="2" y="18"/>
                    <a:pt x="2" y="18"/>
                  </a:cubicBezTo>
                  <a:cubicBezTo>
                    <a:pt x="2" y="19"/>
                    <a:pt x="3" y="19"/>
                    <a:pt x="3" y="19"/>
                  </a:cubicBezTo>
                  <a:cubicBezTo>
                    <a:pt x="6" y="22"/>
                    <a:pt x="10" y="24"/>
                    <a:pt x="13" y="25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6" y="27"/>
                    <a:pt x="18" y="28"/>
                    <a:pt x="19" y="28"/>
                  </a:cubicBezTo>
                  <a:cubicBezTo>
                    <a:pt x="19" y="29"/>
                    <a:pt x="20" y="29"/>
                    <a:pt x="20" y="29"/>
                  </a:cubicBezTo>
                  <a:cubicBezTo>
                    <a:pt x="20" y="29"/>
                    <a:pt x="20" y="29"/>
                    <a:pt x="20" y="29"/>
                  </a:cubicBezTo>
                  <a:cubicBezTo>
                    <a:pt x="20" y="29"/>
                    <a:pt x="21" y="29"/>
                    <a:pt x="21" y="29"/>
                  </a:cubicBezTo>
                  <a:cubicBezTo>
                    <a:pt x="21" y="29"/>
                    <a:pt x="21" y="29"/>
                    <a:pt x="21" y="28"/>
                  </a:cubicBezTo>
                  <a:cubicBezTo>
                    <a:pt x="22" y="28"/>
                    <a:pt x="22" y="27"/>
                    <a:pt x="23" y="27"/>
                  </a:cubicBezTo>
                  <a:cubicBezTo>
                    <a:pt x="23" y="27"/>
                    <a:pt x="23" y="26"/>
                    <a:pt x="24" y="26"/>
                  </a:cubicBezTo>
                  <a:cubicBezTo>
                    <a:pt x="24" y="26"/>
                    <a:pt x="25" y="25"/>
                    <a:pt x="25" y="25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9" y="21"/>
                    <a:pt x="31" y="19"/>
                    <a:pt x="34" y="16"/>
                  </a:cubicBezTo>
                  <a:cubicBezTo>
                    <a:pt x="40" y="11"/>
                    <a:pt x="46" y="7"/>
                    <a:pt x="53" y="3"/>
                  </a:cubicBezTo>
                  <a:cubicBezTo>
                    <a:pt x="53" y="3"/>
                    <a:pt x="54" y="2"/>
                    <a:pt x="54" y="2"/>
                  </a:cubicBezTo>
                  <a:cubicBezTo>
                    <a:pt x="55" y="2"/>
                    <a:pt x="55" y="1"/>
                    <a:pt x="56" y="1"/>
                  </a:cubicBezTo>
                  <a:cubicBezTo>
                    <a:pt x="56" y="1"/>
                    <a:pt x="56" y="1"/>
                    <a:pt x="56" y="0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56" y="0"/>
                    <a:pt x="56" y="0"/>
                    <a:pt x="55" y="0"/>
                  </a:cubicBezTo>
                </a:path>
              </a:pathLst>
            </a:custGeom>
            <a:solidFill>
              <a:srgbClr val="FFE9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12" name="Freeform 425"/>
            <p:cNvSpPr>
              <a:spLocks noEditPoints="1"/>
            </p:cNvSpPr>
            <p:nvPr/>
          </p:nvSpPr>
          <p:spPr bwMode="auto">
            <a:xfrm>
              <a:off x="615950" y="2260600"/>
              <a:ext cx="123825" cy="68263"/>
            </a:xfrm>
            <a:custGeom>
              <a:avLst/>
              <a:gdLst>
                <a:gd name="T0" fmla="*/ 7 w 33"/>
                <a:gd name="T1" fmla="*/ 13 h 18"/>
                <a:gd name="T2" fmla="*/ 14 w 33"/>
                <a:gd name="T3" fmla="*/ 18 h 18"/>
                <a:gd name="T4" fmla="*/ 7 w 33"/>
                <a:gd name="T5" fmla="*/ 13 h 18"/>
                <a:gd name="T6" fmla="*/ 28 w 33"/>
                <a:gd name="T7" fmla="*/ 11 h 18"/>
                <a:gd name="T8" fmla="*/ 31 w 33"/>
                <a:gd name="T9" fmla="*/ 12 h 18"/>
                <a:gd name="T10" fmla="*/ 33 w 33"/>
                <a:gd name="T11" fmla="*/ 13 h 18"/>
                <a:gd name="T12" fmla="*/ 33 w 33"/>
                <a:gd name="T13" fmla="*/ 13 h 18"/>
                <a:gd name="T14" fmla="*/ 33 w 33"/>
                <a:gd name="T15" fmla="*/ 13 h 18"/>
                <a:gd name="T16" fmla="*/ 32 w 33"/>
                <a:gd name="T17" fmla="*/ 12 h 18"/>
                <a:gd name="T18" fmla="*/ 28 w 33"/>
                <a:gd name="T19" fmla="*/ 11 h 18"/>
                <a:gd name="T20" fmla="*/ 2 w 33"/>
                <a:gd name="T21" fmla="*/ 5 h 18"/>
                <a:gd name="T22" fmla="*/ 1 w 33"/>
                <a:gd name="T23" fmla="*/ 5 h 18"/>
                <a:gd name="T24" fmla="*/ 1 w 33"/>
                <a:gd name="T25" fmla="*/ 7 h 18"/>
                <a:gd name="T26" fmla="*/ 2 w 33"/>
                <a:gd name="T27" fmla="*/ 5 h 18"/>
                <a:gd name="T28" fmla="*/ 13 w 33"/>
                <a:gd name="T29" fmla="*/ 0 h 18"/>
                <a:gd name="T30" fmla="*/ 13 w 33"/>
                <a:gd name="T31" fmla="*/ 1 h 18"/>
                <a:gd name="T32" fmla="*/ 20 w 33"/>
                <a:gd name="T33" fmla="*/ 6 h 18"/>
                <a:gd name="T34" fmla="*/ 13 w 33"/>
                <a:gd name="T35" fmla="*/ 1 h 18"/>
                <a:gd name="T36" fmla="*/ 13 w 33"/>
                <a:gd name="T37" fmla="*/ 0 h 18"/>
                <a:gd name="T38" fmla="*/ 12 w 33"/>
                <a:gd name="T39" fmla="*/ 0 h 18"/>
                <a:gd name="T40" fmla="*/ 11 w 33"/>
                <a:gd name="T41" fmla="*/ 0 h 18"/>
                <a:gd name="T42" fmla="*/ 3 w 33"/>
                <a:gd name="T43" fmla="*/ 5 h 18"/>
                <a:gd name="T44" fmla="*/ 3 w 33"/>
                <a:gd name="T45" fmla="*/ 4 h 18"/>
                <a:gd name="T46" fmla="*/ 10 w 33"/>
                <a:gd name="T47" fmla="*/ 1 h 18"/>
                <a:gd name="T48" fmla="*/ 12 w 33"/>
                <a:gd name="T49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3" h="18">
                  <a:moveTo>
                    <a:pt x="7" y="13"/>
                  </a:moveTo>
                  <a:cubicBezTo>
                    <a:pt x="9" y="15"/>
                    <a:pt x="11" y="16"/>
                    <a:pt x="14" y="18"/>
                  </a:cubicBezTo>
                  <a:cubicBezTo>
                    <a:pt x="12" y="16"/>
                    <a:pt x="9" y="15"/>
                    <a:pt x="7" y="13"/>
                  </a:cubicBezTo>
                  <a:moveTo>
                    <a:pt x="28" y="11"/>
                  </a:moveTo>
                  <a:cubicBezTo>
                    <a:pt x="29" y="11"/>
                    <a:pt x="30" y="12"/>
                    <a:pt x="31" y="12"/>
                  </a:cubicBezTo>
                  <a:cubicBezTo>
                    <a:pt x="32" y="13"/>
                    <a:pt x="32" y="13"/>
                    <a:pt x="33" y="13"/>
                  </a:cubicBezTo>
                  <a:cubicBezTo>
                    <a:pt x="33" y="13"/>
                    <a:pt x="33" y="13"/>
                    <a:pt x="33" y="13"/>
                  </a:cubicBezTo>
                  <a:cubicBezTo>
                    <a:pt x="33" y="13"/>
                    <a:pt x="33" y="13"/>
                    <a:pt x="33" y="13"/>
                  </a:cubicBezTo>
                  <a:cubicBezTo>
                    <a:pt x="33" y="13"/>
                    <a:pt x="32" y="13"/>
                    <a:pt x="32" y="12"/>
                  </a:cubicBezTo>
                  <a:cubicBezTo>
                    <a:pt x="31" y="12"/>
                    <a:pt x="29" y="11"/>
                    <a:pt x="28" y="11"/>
                  </a:cubicBezTo>
                  <a:moveTo>
                    <a:pt x="2" y="5"/>
                  </a:moveTo>
                  <a:cubicBezTo>
                    <a:pt x="2" y="5"/>
                    <a:pt x="2" y="5"/>
                    <a:pt x="1" y="5"/>
                  </a:cubicBezTo>
                  <a:cubicBezTo>
                    <a:pt x="1" y="6"/>
                    <a:pt x="0" y="6"/>
                    <a:pt x="1" y="7"/>
                  </a:cubicBezTo>
                  <a:cubicBezTo>
                    <a:pt x="1" y="6"/>
                    <a:pt x="1" y="6"/>
                    <a:pt x="2" y="5"/>
                  </a:cubicBezTo>
                  <a:moveTo>
                    <a:pt x="13" y="0"/>
                  </a:moveTo>
                  <a:cubicBezTo>
                    <a:pt x="13" y="0"/>
                    <a:pt x="13" y="0"/>
                    <a:pt x="13" y="1"/>
                  </a:cubicBezTo>
                  <a:cubicBezTo>
                    <a:pt x="15" y="2"/>
                    <a:pt x="18" y="4"/>
                    <a:pt x="20" y="6"/>
                  </a:cubicBezTo>
                  <a:cubicBezTo>
                    <a:pt x="18" y="4"/>
                    <a:pt x="15" y="2"/>
                    <a:pt x="13" y="1"/>
                  </a:cubicBezTo>
                  <a:cubicBezTo>
                    <a:pt x="13" y="0"/>
                    <a:pt x="13" y="0"/>
                    <a:pt x="13" y="0"/>
                  </a:cubicBezTo>
                  <a:moveTo>
                    <a:pt x="12" y="0"/>
                  </a:moveTo>
                  <a:cubicBezTo>
                    <a:pt x="12" y="0"/>
                    <a:pt x="11" y="0"/>
                    <a:pt x="11" y="0"/>
                  </a:cubicBezTo>
                  <a:cubicBezTo>
                    <a:pt x="8" y="2"/>
                    <a:pt x="5" y="3"/>
                    <a:pt x="3" y="5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5" y="3"/>
                    <a:pt x="8" y="2"/>
                    <a:pt x="10" y="1"/>
                  </a:cubicBezTo>
                  <a:cubicBezTo>
                    <a:pt x="11" y="0"/>
                    <a:pt x="11" y="0"/>
                    <a:pt x="1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13" name="Freeform 426"/>
            <p:cNvSpPr>
              <a:spLocks/>
            </p:cNvSpPr>
            <p:nvPr/>
          </p:nvSpPr>
          <p:spPr bwMode="auto">
            <a:xfrm>
              <a:off x="619125" y="2260600"/>
              <a:ext cx="123825" cy="79375"/>
            </a:xfrm>
            <a:custGeom>
              <a:avLst/>
              <a:gdLst>
                <a:gd name="T0" fmla="*/ 11 w 33"/>
                <a:gd name="T1" fmla="*/ 0 h 21"/>
                <a:gd name="T2" fmla="*/ 11 w 33"/>
                <a:gd name="T3" fmla="*/ 0 h 21"/>
                <a:gd name="T4" fmla="*/ 9 w 33"/>
                <a:gd name="T5" fmla="*/ 1 h 21"/>
                <a:gd name="T6" fmla="*/ 2 w 33"/>
                <a:gd name="T7" fmla="*/ 4 h 21"/>
                <a:gd name="T8" fmla="*/ 2 w 33"/>
                <a:gd name="T9" fmla="*/ 5 h 21"/>
                <a:gd name="T10" fmla="*/ 1 w 33"/>
                <a:gd name="T11" fmla="*/ 5 h 21"/>
                <a:gd name="T12" fmla="*/ 0 w 33"/>
                <a:gd name="T13" fmla="*/ 7 h 21"/>
                <a:gd name="T14" fmla="*/ 0 w 33"/>
                <a:gd name="T15" fmla="*/ 7 h 21"/>
                <a:gd name="T16" fmla="*/ 5 w 33"/>
                <a:gd name="T17" fmla="*/ 12 h 21"/>
                <a:gd name="T18" fmla="*/ 6 w 33"/>
                <a:gd name="T19" fmla="*/ 13 h 21"/>
                <a:gd name="T20" fmla="*/ 13 w 33"/>
                <a:gd name="T21" fmla="*/ 18 h 21"/>
                <a:gd name="T22" fmla="*/ 17 w 33"/>
                <a:gd name="T23" fmla="*/ 20 h 21"/>
                <a:gd name="T24" fmla="*/ 19 w 33"/>
                <a:gd name="T25" fmla="*/ 21 h 21"/>
                <a:gd name="T26" fmla="*/ 20 w 33"/>
                <a:gd name="T27" fmla="*/ 21 h 21"/>
                <a:gd name="T28" fmla="*/ 23 w 33"/>
                <a:gd name="T29" fmla="*/ 19 h 21"/>
                <a:gd name="T30" fmla="*/ 32 w 33"/>
                <a:gd name="T31" fmla="*/ 15 h 21"/>
                <a:gd name="T32" fmla="*/ 32 w 33"/>
                <a:gd name="T33" fmla="*/ 13 h 21"/>
                <a:gd name="T34" fmla="*/ 32 w 33"/>
                <a:gd name="T35" fmla="*/ 13 h 21"/>
                <a:gd name="T36" fmla="*/ 30 w 33"/>
                <a:gd name="T37" fmla="*/ 12 h 21"/>
                <a:gd name="T38" fmla="*/ 27 w 33"/>
                <a:gd name="T39" fmla="*/ 11 h 21"/>
                <a:gd name="T40" fmla="*/ 19 w 33"/>
                <a:gd name="T41" fmla="*/ 6 h 21"/>
                <a:gd name="T42" fmla="*/ 12 w 33"/>
                <a:gd name="T43" fmla="*/ 1 h 21"/>
                <a:gd name="T44" fmla="*/ 12 w 33"/>
                <a:gd name="T45" fmla="*/ 0 h 21"/>
                <a:gd name="T46" fmla="*/ 11 w 33"/>
                <a:gd name="T47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3" h="21">
                  <a:moveTo>
                    <a:pt x="11" y="0"/>
                  </a:moveTo>
                  <a:cubicBezTo>
                    <a:pt x="11" y="0"/>
                    <a:pt x="11" y="0"/>
                    <a:pt x="11" y="0"/>
                  </a:cubicBezTo>
                  <a:cubicBezTo>
                    <a:pt x="10" y="0"/>
                    <a:pt x="10" y="0"/>
                    <a:pt x="9" y="1"/>
                  </a:cubicBezTo>
                  <a:cubicBezTo>
                    <a:pt x="7" y="2"/>
                    <a:pt x="4" y="3"/>
                    <a:pt x="2" y="4"/>
                  </a:cubicBezTo>
                  <a:cubicBezTo>
                    <a:pt x="2" y="4"/>
                    <a:pt x="2" y="4"/>
                    <a:pt x="2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6"/>
                    <a:pt x="0" y="6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9"/>
                    <a:pt x="3" y="10"/>
                    <a:pt x="5" y="12"/>
                  </a:cubicBezTo>
                  <a:cubicBezTo>
                    <a:pt x="5" y="12"/>
                    <a:pt x="5" y="13"/>
                    <a:pt x="6" y="13"/>
                  </a:cubicBezTo>
                  <a:cubicBezTo>
                    <a:pt x="8" y="15"/>
                    <a:pt x="11" y="16"/>
                    <a:pt x="13" y="18"/>
                  </a:cubicBezTo>
                  <a:cubicBezTo>
                    <a:pt x="14" y="19"/>
                    <a:pt x="16" y="20"/>
                    <a:pt x="17" y="20"/>
                  </a:cubicBezTo>
                  <a:cubicBezTo>
                    <a:pt x="18" y="21"/>
                    <a:pt x="18" y="21"/>
                    <a:pt x="19" y="21"/>
                  </a:cubicBezTo>
                  <a:cubicBezTo>
                    <a:pt x="19" y="21"/>
                    <a:pt x="20" y="21"/>
                    <a:pt x="20" y="21"/>
                  </a:cubicBezTo>
                  <a:cubicBezTo>
                    <a:pt x="21" y="20"/>
                    <a:pt x="22" y="20"/>
                    <a:pt x="23" y="19"/>
                  </a:cubicBezTo>
                  <a:cubicBezTo>
                    <a:pt x="26" y="18"/>
                    <a:pt x="29" y="17"/>
                    <a:pt x="32" y="15"/>
                  </a:cubicBezTo>
                  <a:cubicBezTo>
                    <a:pt x="33" y="15"/>
                    <a:pt x="33" y="14"/>
                    <a:pt x="32" y="13"/>
                  </a:cubicBezTo>
                  <a:cubicBezTo>
                    <a:pt x="32" y="13"/>
                    <a:pt x="32" y="13"/>
                    <a:pt x="32" y="13"/>
                  </a:cubicBezTo>
                  <a:cubicBezTo>
                    <a:pt x="31" y="13"/>
                    <a:pt x="31" y="13"/>
                    <a:pt x="30" y="12"/>
                  </a:cubicBezTo>
                  <a:cubicBezTo>
                    <a:pt x="29" y="12"/>
                    <a:pt x="28" y="11"/>
                    <a:pt x="27" y="11"/>
                  </a:cubicBezTo>
                  <a:cubicBezTo>
                    <a:pt x="24" y="9"/>
                    <a:pt x="21" y="7"/>
                    <a:pt x="19" y="6"/>
                  </a:cubicBezTo>
                  <a:cubicBezTo>
                    <a:pt x="17" y="4"/>
                    <a:pt x="14" y="2"/>
                    <a:pt x="12" y="1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1" y="0"/>
                    <a:pt x="11" y="0"/>
                    <a:pt x="11" y="0"/>
                  </a:cubicBezTo>
                </a:path>
              </a:pathLst>
            </a:custGeom>
            <a:solidFill>
              <a:srgbClr val="F8D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14" name="Freeform 427"/>
            <p:cNvSpPr>
              <a:spLocks noEditPoints="1"/>
            </p:cNvSpPr>
            <p:nvPr/>
          </p:nvSpPr>
          <p:spPr bwMode="auto">
            <a:xfrm>
              <a:off x="412750" y="2886075"/>
              <a:ext cx="79375" cy="157163"/>
            </a:xfrm>
            <a:custGeom>
              <a:avLst/>
              <a:gdLst>
                <a:gd name="T0" fmla="*/ 13 w 21"/>
                <a:gd name="T1" fmla="*/ 32 h 42"/>
                <a:gd name="T2" fmla="*/ 16 w 21"/>
                <a:gd name="T3" fmla="*/ 36 h 42"/>
                <a:gd name="T4" fmla="*/ 21 w 21"/>
                <a:gd name="T5" fmla="*/ 42 h 42"/>
                <a:gd name="T6" fmla="*/ 13 w 21"/>
                <a:gd name="T7" fmla="*/ 32 h 42"/>
                <a:gd name="T8" fmla="*/ 0 w 21"/>
                <a:gd name="T9" fmla="*/ 12 h 42"/>
                <a:gd name="T10" fmla="*/ 1 w 21"/>
                <a:gd name="T11" fmla="*/ 15 h 42"/>
                <a:gd name="T12" fmla="*/ 4 w 21"/>
                <a:gd name="T13" fmla="*/ 19 h 42"/>
                <a:gd name="T14" fmla="*/ 3 w 21"/>
                <a:gd name="T15" fmla="*/ 17 h 42"/>
                <a:gd name="T16" fmla="*/ 0 w 21"/>
                <a:gd name="T17" fmla="*/ 12 h 42"/>
                <a:gd name="T18" fmla="*/ 0 w 21"/>
                <a:gd name="T19" fmla="*/ 5 h 42"/>
                <a:gd name="T20" fmla="*/ 0 w 21"/>
                <a:gd name="T21" fmla="*/ 5 h 42"/>
                <a:gd name="T22" fmla="*/ 0 w 21"/>
                <a:gd name="T23" fmla="*/ 7 h 42"/>
                <a:gd name="T24" fmla="*/ 0 w 21"/>
                <a:gd name="T25" fmla="*/ 5 h 42"/>
                <a:gd name="T26" fmla="*/ 2 w 21"/>
                <a:gd name="T27" fmla="*/ 0 h 42"/>
                <a:gd name="T28" fmla="*/ 1 w 21"/>
                <a:gd name="T29" fmla="*/ 2 h 42"/>
                <a:gd name="T30" fmla="*/ 2 w 21"/>
                <a:gd name="T31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1" h="42">
                  <a:moveTo>
                    <a:pt x="13" y="32"/>
                  </a:moveTo>
                  <a:cubicBezTo>
                    <a:pt x="14" y="33"/>
                    <a:pt x="15" y="35"/>
                    <a:pt x="16" y="36"/>
                  </a:cubicBezTo>
                  <a:cubicBezTo>
                    <a:pt x="18" y="38"/>
                    <a:pt x="19" y="40"/>
                    <a:pt x="21" y="42"/>
                  </a:cubicBezTo>
                  <a:cubicBezTo>
                    <a:pt x="18" y="39"/>
                    <a:pt x="15" y="35"/>
                    <a:pt x="13" y="32"/>
                  </a:cubicBezTo>
                  <a:moveTo>
                    <a:pt x="0" y="12"/>
                  </a:moveTo>
                  <a:cubicBezTo>
                    <a:pt x="0" y="13"/>
                    <a:pt x="1" y="14"/>
                    <a:pt x="1" y="15"/>
                  </a:cubicBezTo>
                  <a:cubicBezTo>
                    <a:pt x="2" y="16"/>
                    <a:pt x="3" y="17"/>
                    <a:pt x="4" y="19"/>
                  </a:cubicBezTo>
                  <a:cubicBezTo>
                    <a:pt x="4" y="18"/>
                    <a:pt x="3" y="18"/>
                    <a:pt x="3" y="17"/>
                  </a:cubicBezTo>
                  <a:cubicBezTo>
                    <a:pt x="2" y="16"/>
                    <a:pt x="1" y="14"/>
                    <a:pt x="0" y="12"/>
                  </a:cubicBezTo>
                  <a:moveTo>
                    <a:pt x="0" y="5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0" y="6"/>
                    <a:pt x="0" y="7"/>
                    <a:pt x="0" y="7"/>
                  </a:cubicBezTo>
                  <a:cubicBezTo>
                    <a:pt x="0" y="7"/>
                    <a:pt x="0" y="6"/>
                    <a:pt x="0" y="5"/>
                  </a:cubicBezTo>
                  <a:moveTo>
                    <a:pt x="2" y="0"/>
                  </a:moveTo>
                  <a:cubicBezTo>
                    <a:pt x="2" y="1"/>
                    <a:pt x="2" y="1"/>
                    <a:pt x="1" y="2"/>
                  </a:cubicBezTo>
                  <a:cubicBezTo>
                    <a:pt x="2" y="1"/>
                    <a:pt x="2" y="1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15" name="Freeform 428"/>
            <p:cNvSpPr>
              <a:spLocks/>
            </p:cNvSpPr>
            <p:nvPr/>
          </p:nvSpPr>
          <p:spPr bwMode="auto">
            <a:xfrm>
              <a:off x="407988" y="2878138"/>
              <a:ext cx="87312" cy="169863"/>
            </a:xfrm>
            <a:custGeom>
              <a:avLst/>
              <a:gdLst>
                <a:gd name="T0" fmla="*/ 5 w 23"/>
                <a:gd name="T1" fmla="*/ 0 h 45"/>
                <a:gd name="T2" fmla="*/ 4 w 23"/>
                <a:gd name="T3" fmla="*/ 0 h 45"/>
                <a:gd name="T4" fmla="*/ 3 w 23"/>
                <a:gd name="T5" fmla="*/ 2 h 45"/>
                <a:gd name="T6" fmla="*/ 2 w 23"/>
                <a:gd name="T7" fmla="*/ 4 h 45"/>
                <a:gd name="T8" fmla="*/ 1 w 23"/>
                <a:gd name="T9" fmla="*/ 7 h 45"/>
                <a:gd name="T10" fmla="*/ 1 w 23"/>
                <a:gd name="T11" fmla="*/ 9 h 45"/>
                <a:gd name="T12" fmla="*/ 1 w 23"/>
                <a:gd name="T13" fmla="*/ 14 h 45"/>
                <a:gd name="T14" fmla="*/ 4 w 23"/>
                <a:gd name="T15" fmla="*/ 19 h 45"/>
                <a:gd name="T16" fmla="*/ 5 w 23"/>
                <a:gd name="T17" fmla="*/ 21 h 45"/>
                <a:gd name="T18" fmla="*/ 14 w 23"/>
                <a:gd name="T19" fmla="*/ 34 h 45"/>
                <a:gd name="T20" fmla="*/ 22 w 23"/>
                <a:gd name="T21" fmla="*/ 44 h 45"/>
                <a:gd name="T22" fmla="*/ 23 w 23"/>
                <a:gd name="T23" fmla="*/ 45 h 45"/>
                <a:gd name="T24" fmla="*/ 23 w 23"/>
                <a:gd name="T25" fmla="*/ 45 h 45"/>
                <a:gd name="T26" fmla="*/ 23 w 23"/>
                <a:gd name="T27" fmla="*/ 45 h 45"/>
                <a:gd name="T28" fmla="*/ 18 w 23"/>
                <a:gd name="T29" fmla="*/ 35 h 45"/>
                <a:gd name="T30" fmla="*/ 6 w 23"/>
                <a:gd name="T31" fmla="*/ 3 h 45"/>
                <a:gd name="T32" fmla="*/ 5 w 23"/>
                <a:gd name="T33" fmla="*/ 1 h 45"/>
                <a:gd name="T34" fmla="*/ 5 w 23"/>
                <a:gd name="T35" fmla="*/ 0 h 45"/>
                <a:gd name="T36" fmla="*/ 5 w 23"/>
                <a:gd name="T37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3" h="45">
                  <a:moveTo>
                    <a:pt x="5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3" y="1"/>
                    <a:pt x="3" y="2"/>
                  </a:cubicBezTo>
                  <a:cubicBezTo>
                    <a:pt x="3" y="3"/>
                    <a:pt x="3" y="3"/>
                    <a:pt x="2" y="4"/>
                  </a:cubicBezTo>
                  <a:cubicBezTo>
                    <a:pt x="2" y="5"/>
                    <a:pt x="2" y="6"/>
                    <a:pt x="1" y="7"/>
                  </a:cubicBezTo>
                  <a:cubicBezTo>
                    <a:pt x="1" y="8"/>
                    <a:pt x="1" y="9"/>
                    <a:pt x="1" y="9"/>
                  </a:cubicBezTo>
                  <a:cubicBezTo>
                    <a:pt x="0" y="11"/>
                    <a:pt x="1" y="13"/>
                    <a:pt x="1" y="14"/>
                  </a:cubicBezTo>
                  <a:cubicBezTo>
                    <a:pt x="2" y="16"/>
                    <a:pt x="3" y="18"/>
                    <a:pt x="4" y="19"/>
                  </a:cubicBezTo>
                  <a:cubicBezTo>
                    <a:pt x="4" y="20"/>
                    <a:pt x="5" y="20"/>
                    <a:pt x="5" y="21"/>
                  </a:cubicBezTo>
                  <a:cubicBezTo>
                    <a:pt x="8" y="25"/>
                    <a:pt x="10" y="30"/>
                    <a:pt x="14" y="34"/>
                  </a:cubicBezTo>
                  <a:cubicBezTo>
                    <a:pt x="16" y="37"/>
                    <a:pt x="19" y="41"/>
                    <a:pt x="22" y="44"/>
                  </a:cubicBezTo>
                  <a:cubicBezTo>
                    <a:pt x="22" y="44"/>
                    <a:pt x="23" y="45"/>
                    <a:pt x="23" y="45"/>
                  </a:cubicBezTo>
                  <a:cubicBezTo>
                    <a:pt x="23" y="45"/>
                    <a:pt x="23" y="45"/>
                    <a:pt x="23" y="45"/>
                  </a:cubicBezTo>
                  <a:cubicBezTo>
                    <a:pt x="23" y="45"/>
                    <a:pt x="23" y="45"/>
                    <a:pt x="23" y="45"/>
                  </a:cubicBezTo>
                  <a:cubicBezTo>
                    <a:pt x="22" y="41"/>
                    <a:pt x="20" y="38"/>
                    <a:pt x="18" y="35"/>
                  </a:cubicBezTo>
                  <a:cubicBezTo>
                    <a:pt x="13" y="25"/>
                    <a:pt x="9" y="14"/>
                    <a:pt x="6" y="3"/>
                  </a:cubicBezTo>
                  <a:cubicBezTo>
                    <a:pt x="6" y="2"/>
                    <a:pt x="6" y="2"/>
                    <a:pt x="5" y="1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</a:path>
              </a:pathLst>
            </a:custGeom>
            <a:solidFill>
              <a:srgbClr val="DB8B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16" name="Freeform 429"/>
            <p:cNvSpPr>
              <a:spLocks/>
            </p:cNvSpPr>
            <p:nvPr/>
          </p:nvSpPr>
          <p:spPr bwMode="auto">
            <a:xfrm>
              <a:off x="495300" y="3048000"/>
              <a:ext cx="3175" cy="3175"/>
            </a:xfrm>
            <a:custGeom>
              <a:avLst/>
              <a:gdLst>
                <a:gd name="T0" fmla="*/ 0 w 2"/>
                <a:gd name="T1" fmla="*/ 0 h 2"/>
                <a:gd name="T2" fmla="*/ 0 w 2"/>
                <a:gd name="T3" fmla="*/ 0 h 2"/>
                <a:gd name="T4" fmla="*/ 0 w 2"/>
                <a:gd name="T5" fmla="*/ 0 h 2"/>
                <a:gd name="T6" fmla="*/ 2 w 2"/>
                <a:gd name="T7" fmla="*/ 2 h 2"/>
                <a:gd name="T8" fmla="*/ 2 w 2"/>
                <a:gd name="T9" fmla="*/ 2 h 2"/>
                <a:gd name="T10" fmla="*/ 2 w 2"/>
                <a:gd name="T11" fmla="*/ 2 h 2"/>
                <a:gd name="T12" fmla="*/ 0 w 2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B8B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17" name="Freeform 430"/>
            <p:cNvSpPr>
              <a:spLocks/>
            </p:cNvSpPr>
            <p:nvPr/>
          </p:nvSpPr>
          <p:spPr bwMode="auto">
            <a:xfrm>
              <a:off x="495300" y="3048000"/>
              <a:ext cx="3175" cy="3175"/>
            </a:xfrm>
            <a:custGeom>
              <a:avLst/>
              <a:gdLst>
                <a:gd name="T0" fmla="*/ 0 w 2"/>
                <a:gd name="T1" fmla="*/ 0 h 2"/>
                <a:gd name="T2" fmla="*/ 0 w 2"/>
                <a:gd name="T3" fmla="*/ 0 h 2"/>
                <a:gd name="T4" fmla="*/ 0 w 2"/>
                <a:gd name="T5" fmla="*/ 0 h 2"/>
                <a:gd name="T6" fmla="*/ 2 w 2"/>
                <a:gd name="T7" fmla="*/ 2 h 2"/>
                <a:gd name="T8" fmla="*/ 2 w 2"/>
                <a:gd name="T9" fmla="*/ 2 h 2"/>
                <a:gd name="T10" fmla="*/ 2 w 2"/>
                <a:gd name="T11" fmla="*/ 2 h 2"/>
                <a:gd name="T12" fmla="*/ 0 w 2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18" name="Freeform 432"/>
            <p:cNvSpPr>
              <a:spLocks/>
            </p:cNvSpPr>
            <p:nvPr/>
          </p:nvSpPr>
          <p:spPr bwMode="auto">
            <a:xfrm>
              <a:off x="762000" y="2540000"/>
              <a:ext cx="280987" cy="466725"/>
            </a:xfrm>
            <a:custGeom>
              <a:avLst/>
              <a:gdLst>
                <a:gd name="T0" fmla="*/ 31 w 75"/>
                <a:gd name="T1" fmla="*/ 98 h 124"/>
                <a:gd name="T2" fmla="*/ 30 w 75"/>
                <a:gd name="T3" fmla="*/ 97 h 124"/>
                <a:gd name="T4" fmla="*/ 26 w 75"/>
                <a:gd name="T5" fmla="*/ 99 h 124"/>
                <a:gd name="T6" fmla="*/ 26 w 75"/>
                <a:gd name="T7" fmla="*/ 103 h 124"/>
                <a:gd name="T8" fmla="*/ 27 w 75"/>
                <a:gd name="T9" fmla="*/ 104 h 124"/>
                <a:gd name="T10" fmla="*/ 28 w 75"/>
                <a:gd name="T11" fmla="*/ 105 h 124"/>
                <a:gd name="T12" fmla="*/ 29 w 75"/>
                <a:gd name="T13" fmla="*/ 108 h 124"/>
                <a:gd name="T14" fmla="*/ 22 w 75"/>
                <a:gd name="T15" fmla="*/ 115 h 124"/>
                <a:gd name="T16" fmla="*/ 15 w 75"/>
                <a:gd name="T17" fmla="*/ 112 h 124"/>
                <a:gd name="T18" fmla="*/ 13 w 75"/>
                <a:gd name="T19" fmla="*/ 98 h 124"/>
                <a:gd name="T20" fmla="*/ 21 w 75"/>
                <a:gd name="T21" fmla="*/ 88 h 124"/>
                <a:gd name="T22" fmla="*/ 28 w 75"/>
                <a:gd name="T23" fmla="*/ 83 h 124"/>
                <a:gd name="T24" fmla="*/ 39 w 75"/>
                <a:gd name="T25" fmla="*/ 77 h 124"/>
                <a:gd name="T26" fmla="*/ 42 w 75"/>
                <a:gd name="T27" fmla="*/ 75 h 124"/>
                <a:gd name="T28" fmla="*/ 62 w 75"/>
                <a:gd name="T29" fmla="*/ 61 h 124"/>
                <a:gd name="T30" fmla="*/ 75 w 75"/>
                <a:gd name="T31" fmla="*/ 30 h 124"/>
                <a:gd name="T32" fmla="*/ 75 w 75"/>
                <a:gd name="T33" fmla="*/ 30 h 124"/>
                <a:gd name="T34" fmla="*/ 73 w 75"/>
                <a:gd name="T35" fmla="*/ 18 h 124"/>
                <a:gd name="T36" fmla="*/ 68 w 75"/>
                <a:gd name="T37" fmla="*/ 8 h 124"/>
                <a:gd name="T38" fmla="*/ 49 w 75"/>
                <a:gd name="T39" fmla="*/ 1 h 124"/>
                <a:gd name="T40" fmla="*/ 37 w 75"/>
                <a:gd name="T41" fmla="*/ 12 h 124"/>
                <a:gd name="T42" fmla="*/ 46 w 75"/>
                <a:gd name="T43" fmla="*/ 34 h 124"/>
                <a:gd name="T44" fmla="*/ 53 w 75"/>
                <a:gd name="T45" fmla="*/ 34 h 124"/>
                <a:gd name="T46" fmla="*/ 57 w 75"/>
                <a:gd name="T47" fmla="*/ 31 h 124"/>
                <a:gd name="T48" fmla="*/ 57 w 75"/>
                <a:gd name="T49" fmla="*/ 28 h 124"/>
                <a:gd name="T50" fmla="*/ 54 w 75"/>
                <a:gd name="T51" fmla="*/ 27 h 124"/>
                <a:gd name="T52" fmla="*/ 52 w 75"/>
                <a:gd name="T53" fmla="*/ 28 h 124"/>
                <a:gd name="T54" fmla="*/ 52 w 75"/>
                <a:gd name="T55" fmla="*/ 28 h 124"/>
                <a:gd name="T56" fmla="*/ 49 w 75"/>
                <a:gd name="T57" fmla="*/ 28 h 124"/>
                <a:gd name="T58" fmla="*/ 45 w 75"/>
                <a:gd name="T59" fmla="*/ 24 h 124"/>
                <a:gd name="T60" fmla="*/ 46 w 75"/>
                <a:gd name="T61" fmla="*/ 13 h 124"/>
                <a:gd name="T62" fmla="*/ 57 w 75"/>
                <a:gd name="T63" fmla="*/ 10 h 124"/>
                <a:gd name="T64" fmla="*/ 61 w 75"/>
                <a:gd name="T65" fmla="*/ 14 h 124"/>
                <a:gd name="T66" fmla="*/ 64 w 75"/>
                <a:gd name="T67" fmla="*/ 20 h 124"/>
                <a:gd name="T68" fmla="*/ 63 w 75"/>
                <a:gd name="T69" fmla="*/ 39 h 124"/>
                <a:gd name="T70" fmla="*/ 47 w 75"/>
                <a:gd name="T71" fmla="*/ 61 h 124"/>
                <a:gd name="T72" fmla="*/ 33 w 75"/>
                <a:gd name="T73" fmla="*/ 69 h 124"/>
                <a:gd name="T74" fmla="*/ 17 w 75"/>
                <a:gd name="T75" fmla="*/ 78 h 124"/>
                <a:gd name="T76" fmla="*/ 5 w 75"/>
                <a:gd name="T77" fmla="*/ 91 h 124"/>
                <a:gd name="T78" fmla="*/ 2 w 75"/>
                <a:gd name="T79" fmla="*/ 109 h 124"/>
                <a:gd name="T80" fmla="*/ 10 w 75"/>
                <a:gd name="T81" fmla="*/ 120 h 124"/>
                <a:gd name="T82" fmla="*/ 22 w 75"/>
                <a:gd name="T83" fmla="*/ 124 h 124"/>
                <a:gd name="T84" fmla="*/ 32 w 75"/>
                <a:gd name="T85" fmla="*/ 122 h 124"/>
                <a:gd name="T86" fmla="*/ 39 w 75"/>
                <a:gd name="T87" fmla="*/ 113 h 124"/>
                <a:gd name="T88" fmla="*/ 31 w 75"/>
                <a:gd name="T89" fmla="*/ 98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75" h="124">
                  <a:moveTo>
                    <a:pt x="31" y="98"/>
                  </a:moveTo>
                  <a:cubicBezTo>
                    <a:pt x="31" y="98"/>
                    <a:pt x="30" y="97"/>
                    <a:pt x="30" y="97"/>
                  </a:cubicBezTo>
                  <a:cubicBezTo>
                    <a:pt x="28" y="97"/>
                    <a:pt x="27" y="98"/>
                    <a:pt x="26" y="99"/>
                  </a:cubicBezTo>
                  <a:cubicBezTo>
                    <a:pt x="25" y="100"/>
                    <a:pt x="25" y="101"/>
                    <a:pt x="26" y="103"/>
                  </a:cubicBezTo>
                  <a:cubicBezTo>
                    <a:pt x="26" y="103"/>
                    <a:pt x="27" y="104"/>
                    <a:pt x="27" y="104"/>
                  </a:cubicBezTo>
                  <a:cubicBezTo>
                    <a:pt x="28" y="105"/>
                    <a:pt x="28" y="105"/>
                    <a:pt x="28" y="105"/>
                  </a:cubicBezTo>
                  <a:cubicBezTo>
                    <a:pt x="29" y="106"/>
                    <a:pt x="29" y="107"/>
                    <a:pt x="29" y="108"/>
                  </a:cubicBezTo>
                  <a:cubicBezTo>
                    <a:pt x="29" y="111"/>
                    <a:pt x="26" y="115"/>
                    <a:pt x="22" y="115"/>
                  </a:cubicBezTo>
                  <a:cubicBezTo>
                    <a:pt x="19" y="115"/>
                    <a:pt x="17" y="114"/>
                    <a:pt x="15" y="112"/>
                  </a:cubicBezTo>
                  <a:cubicBezTo>
                    <a:pt x="12" y="108"/>
                    <a:pt x="11" y="103"/>
                    <a:pt x="13" y="98"/>
                  </a:cubicBezTo>
                  <a:cubicBezTo>
                    <a:pt x="14" y="95"/>
                    <a:pt x="17" y="91"/>
                    <a:pt x="21" y="88"/>
                  </a:cubicBezTo>
                  <a:cubicBezTo>
                    <a:pt x="23" y="87"/>
                    <a:pt x="25" y="85"/>
                    <a:pt x="28" y="83"/>
                  </a:cubicBezTo>
                  <a:cubicBezTo>
                    <a:pt x="31" y="81"/>
                    <a:pt x="35" y="79"/>
                    <a:pt x="39" y="77"/>
                  </a:cubicBezTo>
                  <a:cubicBezTo>
                    <a:pt x="42" y="75"/>
                    <a:pt x="42" y="75"/>
                    <a:pt x="42" y="75"/>
                  </a:cubicBezTo>
                  <a:cubicBezTo>
                    <a:pt x="48" y="71"/>
                    <a:pt x="56" y="67"/>
                    <a:pt x="62" y="61"/>
                  </a:cubicBezTo>
                  <a:cubicBezTo>
                    <a:pt x="70" y="52"/>
                    <a:pt x="74" y="42"/>
                    <a:pt x="75" y="30"/>
                  </a:cubicBezTo>
                  <a:cubicBezTo>
                    <a:pt x="75" y="30"/>
                    <a:pt x="75" y="30"/>
                    <a:pt x="75" y="30"/>
                  </a:cubicBezTo>
                  <a:cubicBezTo>
                    <a:pt x="75" y="26"/>
                    <a:pt x="74" y="23"/>
                    <a:pt x="73" y="18"/>
                  </a:cubicBezTo>
                  <a:cubicBezTo>
                    <a:pt x="72" y="14"/>
                    <a:pt x="70" y="11"/>
                    <a:pt x="68" y="8"/>
                  </a:cubicBezTo>
                  <a:cubicBezTo>
                    <a:pt x="63" y="2"/>
                    <a:pt x="56" y="0"/>
                    <a:pt x="49" y="1"/>
                  </a:cubicBezTo>
                  <a:cubicBezTo>
                    <a:pt x="43" y="2"/>
                    <a:pt x="39" y="6"/>
                    <a:pt x="37" y="12"/>
                  </a:cubicBezTo>
                  <a:cubicBezTo>
                    <a:pt x="34" y="19"/>
                    <a:pt x="36" y="29"/>
                    <a:pt x="46" y="34"/>
                  </a:cubicBezTo>
                  <a:cubicBezTo>
                    <a:pt x="48" y="35"/>
                    <a:pt x="51" y="35"/>
                    <a:pt x="53" y="34"/>
                  </a:cubicBezTo>
                  <a:cubicBezTo>
                    <a:pt x="55" y="34"/>
                    <a:pt x="57" y="32"/>
                    <a:pt x="57" y="31"/>
                  </a:cubicBezTo>
                  <a:cubicBezTo>
                    <a:pt x="58" y="30"/>
                    <a:pt x="57" y="29"/>
                    <a:pt x="57" y="28"/>
                  </a:cubicBezTo>
                  <a:cubicBezTo>
                    <a:pt x="56" y="27"/>
                    <a:pt x="55" y="27"/>
                    <a:pt x="54" y="27"/>
                  </a:cubicBezTo>
                  <a:cubicBezTo>
                    <a:pt x="53" y="27"/>
                    <a:pt x="53" y="27"/>
                    <a:pt x="52" y="28"/>
                  </a:cubicBezTo>
                  <a:cubicBezTo>
                    <a:pt x="52" y="28"/>
                    <a:pt x="52" y="28"/>
                    <a:pt x="52" y="28"/>
                  </a:cubicBezTo>
                  <a:cubicBezTo>
                    <a:pt x="51" y="28"/>
                    <a:pt x="50" y="28"/>
                    <a:pt x="49" y="28"/>
                  </a:cubicBezTo>
                  <a:cubicBezTo>
                    <a:pt x="47" y="27"/>
                    <a:pt x="46" y="25"/>
                    <a:pt x="45" y="24"/>
                  </a:cubicBezTo>
                  <a:cubicBezTo>
                    <a:pt x="44" y="20"/>
                    <a:pt x="44" y="17"/>
                    <a:pt x="46" y="13"/>
                  </a:cubicBezTo>
                  <a:cubicBezTo>
                    <a:pt x="48" y="10"/>
                    <a:pt x="53" y="8"/>
                    <a:pt x="57" y="10"/>
                  </a:cubicBezTo>
                  <a:cubicBezTo>
                    <a:pt x="59" y="11"/>
                    <a:pt x="60" y="12"/>
                    <a:pt x="61" y="14"/>
                  </a:cubicBezTo>
                  <a:cubicBezTo>
                    <a:pt x="63" y="16"/>
                    <a:pt x="63" y="18"/>
                    <a:pt x="64" y="20"/>
                  </a:cubicBezTo>
                  <a:cubicBezTo>
                    <a:pt x="65" y="26"/>
                    <a:pt x="65" y="33"/>
                    <a:pt x="63" y="39"/>
                  </a:cubicBezTo>
                  <a:cubicBezTo>
                    <a:pt x="61" y="47"/>
                    <a:pt x="55" y="55"/>
                    <a:pt x="47" y="61"/>
                  </a:cubicBezTo>
                  <a:cubicBezTo>
                    <a:pt x="43" y="64"/>
                    <a:pt x="38" y="66"/>
                    <a:pt x="33" y="69"/>
                  </a:cubicBezTo>
                  <a:cubicBezTo>
                    <a:pt x="28" y="71"/>
                    <a:pt x="23" y="75"/>
                    <a:pt x="17" y="78"/>
                  </a:cubicBezTo>
                  <a:cubicBezTo>
                    <a:pt x="12" y="82"/>
                    <a:pt x="8" y="86"/>
                    <a:pt x="5" y="91"/>
                  </a:cubicBezTo>
                  <a:cubicBezTo>
                    <a:pt x="1" y="97"/>
                    <a:pt x="0" y="103"/>
                    <a:pt x="2" y="109"/>
                  </a:cubicBezTo>
                  <a:cubicBezTo>
                    <a:pt x="4" y="113"/>
                    <a:pt x="6" y="117"/>
                    <a:pt x="10" y="120"/>
                  </a:cubicBezTo>
                  <a:cubicBezTo>
                    <a:pt x="13" y="123"/>
                    <a:pt x="18" y="124"/>
                    <a:pt x="22" y="124"/>
                  </a:cubicBezTo>
                  <a:cubicBezTo>
                    <a:pt x="25" y="124"/>
                    <a:pt x="29" y="124"/>
                    <a:pt x="32" y="122"/>
                  </a:cubicBezTo>
                  <a:cubicBezTo>
                    <a:pt x="35" y="120"/>
                    <a:pt x="37" y="117"/>
                    <a:pt x="39" y="113"/>
                  </a:cubicBezTo>
                  <a:cubicBezTo>
                    <a:pt x="41" y="106"/>
                    <a:pt x="36" y="100"/>
                    <a:pt x="31" y="98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19" name="Freeform 433"/>
            <p:cNvSpPr>
              <a:spLocks/>
            </p:cNvSpPr>
            <p:nvPr/>
          </p:nvSpPr>
          <p:spPr bwMode="auto">
            <a:xfrm>
              <a:off x="1103313" y="2540000"/>
              <a:ext cx="282575" cy="466725"/>
            </a:xfrm>
            <a:custGeom>
              <a:avLst/>
              <a:gdLst>
                <a:gd name="T0" fmla="*/ 64 w 75"/>
                <a:gd name="T1" fmla="*/ 83 h 124"/>
                <a:gd name="T2" fmla="*/ 51 w 75"/>
                <a:gd name="T3" fmla="*/ 74 h 124"/>
                <a:gd name="T4" fmla="*/ 46 w 75"/>
                <a:gd name="T5" fmla="*/ 71 h 124"/>
                <a:gd name="T6" fmla="*/ 35 w 75"/>
                <a:gd name="T7" fmla="*/ 65 h 124"/>
                <a:gd name="T8" fmla="*/ 22 w 75"/>
                <a:gd name="T9" fmla="*/ 55 h 124"/>
                <a:gd name="T10" fmla="*/ 11 w 75"/>
                <a:gd name="T11" fmla="*/ 28 h 124"/>
                <a:gd name="T12" fmla="*/ 11 w 75"/>
                <a:gd name="T13" fmla="*/ 27 h 124"/>
                <a:gd name="T14" fmla="*/ 11 w 75"/>
                <a:gd name="T15" fmla="*/ 24 h 124"/>
                <a:gd name="T16" fmla="*/ 15 w 75"/>
                <a:gd name="T17" fmla="*/ 14 h 124"/>
                <a:gd name="T18" fmla="*/ 22 w 75"/>
                <a:gd name="T19" fmla="*/ 9 h 124"/>
                <a:gd name="T20" fmla="*/ 29 w 75"/>
                <a:gd name="T21" fmla="*/ 13 h 124"/>
                <a:gd name="T22" fmla="*/ 31 w 75"/>
                <a:gd name="T23" fmla="*/ 19 h 124"/>
                <a:gd name="T24" fmla="*/ 28 w 75"/>
                <a:gd name="T25" fmla="*/ 27 h 124"/>
                <a:gd name="T26" fmla="*/ 23 w 75"/>
                <a:gd name="T27" fmla="*/ 28 h 124"/>
                <a:gd name="T28" fmla="*/ 22 w 75"/>
                <a:gd name="T29" fmla="*/ 27 h 124"/>
                <a:gd name="T30" fmla="*/ 19 w 75"/>
                <a:gd name="T31" fmla="*/ 28 h 124"/>
                <a:gd name="T32" fmla="*/ 19 w 75"/>
                <a:gd name="T33" fmla="*/ 31 h 124"/>
                <a:gd name="T34" fmla="*/ 26 w 75"/>
                <a:gd name="T35" fmla="*/ 35 h 124"/>
                <a:gd name="T36" fmla="*/ 31 w 75"/>
                <a:gd name="T37" fmla="*/ 34 h 124"/>
                <a:gd name="T38" fmla="*/ 40 w 75"/>
                <a:gd name="T39" fmla="*/ 22 h 124"/>
                <a:gd name="T40" fmla="*/ 32 w 75"/>
                <a:gd name="T41" fmla="*/ 3 h 124"/>
                <a:gd name="T42" fmla="*/ 14 w 75"/>
                <a:gd name="T43" fmla="*/ 3 h 124"/>
                <a:gd name="T44" fmla="*/ 4 w 75"/>
                <a:gd name="T45" fmla="*/ 14 h 124"/>
                <a:gd name="T46" fmla="*/ 1 w 75"/>
                <a:gd name="T47" fmla="*/ 24 h 124"/>
                <a:gd name="T48" fmla="*/ 5 w 75"/>
                <a:gd name="T49" fmla="*/ 47 h 124"/>
                <a:gd name="T50" fmla="*/ 21 w 75"/>
                <a:gd name="T51" fmla="*/ 67 h 124"/>
                <a:gd name="T52" fmla="*/ 38 w 75"/>
                <a:gd name="T53" fmla="*/ 77 h 124"/>
                <a:gd name="T54" fmla="*/ 55 w 75"/>
                <a:gd name="T55" fmla="*/ 88 h 124"/>
                <a:gd name="T56" fmla="*/ 63 w 75"/>
                <a:gd name="T57" fmla="*/ 99 h 124"/>
                <a:gd name="T58" fmla="*/ 58 w 75"/>
                <a:gd name="T59" fmla="*/ 114 h 124"/>
                <a:gd name="T60" fmla="*/ 51 w 75"/>
                <a:gd name="T61" fmla="*/ 114 h 124"/>
                <a:gd name="T62" fmla="*/ 47 w 75"/>
                <a:gd name="T63" fmla="*/ 108 h 124"/>
                <a:gd name="T64" fmla="*/ 48 w 75"/>
                <a:gd name="T65" fmla="*/ 105 h 124"/>
                <a:gd name="T66" fmla="*/ 48 w 75"/>
                <a:gd name="T67" fmla="*/ 104 h 124"/>
                <a:gd name="T68" fmla="*/ 50 w 75"/>
                <a:gd name="T69" fmla="*/ 103 h 124"/>
                <a:gd name="T70" fmla="*/ 50 w 75"/>
                <a:gd name="T71" fmla="*/ 99 h 124"/>
                <a:gd name="T72" fmla="*/ 46 w 75"/>
                <a:gd name="T73" fmla="*/ 97 h 124"/>
                <a:gd name="T74" fmla="*/ 45 w 75"/>
                <a:gd name="T75" fmla="*/ 98 h 124"/>
                <a:gd name="T76" fmla="*/ 37 w 75"/>
                <a:gd name="T77" fmla="*/ 111 h 124"/>
                <a:gd name="T78" fmla="*/ 54 w 75"/>
                <a:gd name="T79" fmla="*/ 124 h 124"/>
                <a:gd name="T80" fmla="*/ 56 w 75"/>
                <a:gd name="T81" fmla="*/ 124 h 124"/>
                <a:gd name="T82" fmla="*/ 71 w 75"/>
                <a:gd name="T83" fmla="*/ 115 h 124"/>
                <a:gd name="T84" fmla="*/ 74 w 75"/>
                <a:gd name="T85" fmla="*/ 98 h 124"/>
                <a:gd name="T86" fmla="*/ 64 w 75"/>
                <a:gd name="T87" fmla="*/ 83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75" h="124">
                  <a:moveTo>
                    <a:pt x="64" y="83"/>
                  </a:moveTo>
                  <a:cubicBezTo>
                    <a:pt x="61" y="80"/>
                    <a:pt x="57" y="77"/>
                    <a:pt x="51" y="74"/>
                  </a:cubicBezTo>
                  <a:cubicBezTo>
                    <a:pt x="50" y="73"/>
                    <a:pt x="48" y="72"/>
                    <a:pt x="46" y="71"/>
                  </a:cubicBezTo>
                  <a:cubicBezTo>
                    <a:pt x="42" y="69"/>
                    <a:pt x="39" y="67"/>
                    <a:pt x="35" y="65"/>
                  </a:cubicBezTo>
                  <a:cubicBezTo>
                    <a:pt x="31" y="62"/>
                    <a:pt x="26" y="59"/>
                    <a:pt x="22" y="55"/>
                  </a:cubicBezTo>
                  <a:cubicBezTo>
                    <a:pt x="14" y="46"/>
                    <a:pt x="11" y="38"/>
                    <a:pt x="11" y="28"/>
                  </a:cubicBezTo>
                  <a:cubicBezTo>
                    <a:pt x="11" y="27"/>
                    <a:pt x="11" y="27"/>
                    <a:pt x="11" y="27"/>
                  </a:cubicBezTo>
                  <a:cubicBezTo>
                    <a:pt x="11" y="26"/>
                    <a:pt x="11" y="25"/>
                    <a:pt x="11" y="24"/>
                  </a:cubicBezTo>
                  <a:cubicBezTo>
                    <a:pt x="11" y="21"/>
                    <a:pt x="13" y="17"/>
                    <a:pt x="15" y="14"/>
                  </a:cubicBezTo>
                  <a:cubicBezTo>
                    <a:pt x="17" y="10"/>
                    <a:pt x="20" y="9"/>
                    <a:pt x="22" y="9"/>
                  </a:cubicBezTo>
                  <a:cubicBezTo>
                    <a:pt x="25" y="9"/>
                    <a:pt x="28" y="10"/>
                    <a:pt x="29" y="13"/>
                  </a:cubicBezTo>
                  <a:cubicBezTo>
                    <a:pt x="31" y="15"/>
                    <a:pt x="31" y="17"/>
                    <a:pt x="31" y="19"/>
                  </a:cubicBezTo>
                  <a:cubicBezTo>
                    <a:pt x="31" y="23"/>
                    <a:pt x="30" y="26"/>
                    <a:pt x="28" y="27"/>
                  </a:cubicBezTo>
                  <a:cubicBezTo>
                    <a:pt x="26" y="28"/>
                    <a:pt x="25" y="28"/>
                    <a:pt x="23" y="28"/>
                  </a:cubicBezTo>
                  <a:cubicBezTo>
                    <a:pt x="22" y="27"/>
                    <a:pt x="22" y="27"/>
                    <a:pt x="22" y="27"/>
                  </a:cubicBezTo>
                  <a:cubicBezTo>
                    <a:pt x="21" y="27"/>
                    <a:pt x="20" y="27"/>
                    <a:pt x="19" y="28"/>
                  </a:cubicBezTo>
                  <a:cubicBezTo>
                    <a:pt x="18" y="29"/>
                    <a:pt x="18" y="30"/>
                    <a:pt x="19" y="31"/>
                  </a:cubicBezTo>
                  <a:cubicBezTo>
                    <a:pt x="20" y="34"/>
                    <a:pt x="23" y="35"/>
                    <a:pt x="26" y="35"/>
                  </a:cubicBezTo>
                  <a:cubicBezTo>
                    <a:pt x="27" y="35"/>
                    <a:pt x="29" y="35"/>
                    <a:pt x="31" y="34"/>
                  </a:cubicBezTo>
                  <a:cubicBezTo>
                    <a:pt x="36" y="31"/>
                    <a:pt x="39" y="27"/>
                    <a:pt x="40" y="22"/>
                  </a:cubicBezTo>
                  <a:cubicBezTo>
                    <a:pt x="41" y="15"/>
                    <a:pt x="38" y="7"/>
                    <a:pt x="32" y="3"/>
                  </a:cubicBezTo>
                  <a:cubicBezTo>
                    <a:pt x="28" y="1"/>
                    <a:pt x="19" y="0"/>
                    <a:pt x="14" y="3"/>
                  </a:cubicBezTo>
                  <a:cubicBezTo>
                    <a:pt x="10" y="6"/>
                    <a:pt x="6" y="9"/>
                    <a:pt x="4" y="14"/>
                  </a:cubicBezTo>
                  <a:cubicBezTo>
                    <a:pt x="3" y="18"/>
                    <a:pt x="2" y="21"/>
                    <a:pt x="1" y="24"/>
                  </a:cubicBezTo>
                  <a:cubicBezTo>
                    <a:pt x="0" y="32"/>
                    <a:pt x="1" y="40"/>
                    <a:pt x="5" y="47"/>
                  </a:cubicBezTo>
                  <a:cubicBezTo>
                    <a:pt x="8" y="55"/>
                    <a:pt x="14" y="62"/>
                    <a:pt x="21" y="67"/>
                  </a:cubicBezTo>
                  <a:cubicBezTo>
                    <a:pt x="27" y="71"/>
                    <a:pt x="33" y="74"/>
                    <a:pt x="38" y="77"/>
                  </a:cubicBezTo>
                  <a:cubicBezTo>
                    <a:pt x="44" y="81"/>
                    <a:pt x="50" y="84"/>
                    <a:pt x="55" y="88"/>
                  </a:cubicBezTo>
                  <a:cubicBezTo>
                    <a:pt x="59" y="92"/>
                    <a:pt x="62" y="95"/>
                    <a:pt x="63" y="99"/>
                  </a:cubicBezTo>
                  <a:cubicBezTo>
                    <a:pt x="65" y="105"/>
                    <a:pt x="63" y="111"/>
                    <a:pt x="58" y="114"/>
                  </a:cubicBezTo>
                  <a:cubicBezTo>
                    <a:pt x="56" y="115"/>
                    <a:pt x="53" y="115"/>
                    <a:pt x="51" y="114"/>
                  </a:cubicBezTo>
                  <a:cubicBezTo>
                    <a:pt x="49" y="113"/>
                    <a:pt x="48" y="111"/>
                    <a:pt x="47" y="108"/>
                  </a:cubicBezTo>
                  <a:cubicBezTo>
                    <a:pt x="47" y="107"/>
                    <a:pt x="47" y="106"/>
                    <a:pt x="48" y="105"/>
                  </a:cubicBezTo>
                  <a:cubicBezTo>
                    <a:pt x="48" y="104"/>
                    <a:pt x="48" y="104"/>
                    <a:pt x="48" y="104"/>
                  </a:cubicBezTo>
                  <a:cubicBezTo>
                    <a:pt x="49" y="104"/>
                    <a:pt x="50" y="103"/>
                    <a:pt x="50" y="103"/>
                  </a:cubicBezTo>
                  <a:cubicBezTo>
                    <a:pt x="51" y="101"/>
                    <a:pt x="51" y="100"/>
                    <a:pt x="50" y="99"/>
                  </a:cubicBezTo>
                  <a:cubicBezTo>
                    <a:pt x="49" y="98"/>
                    <a:pt x="48" y="97"/>
                    <a:pt x="46" y="97"/>
                  </a:cubicBezTo>
                  <a:cubicBezTo>
                    <a:pt x="46" y="97"/>
                    <a:pt x="45" y="97"/>
                    <a:pt x="45" y="98"/>
                  </a:cubicBezTo>
                  <a:cubicBezTo>
                    <a:pt x="41" y="99"/>
                    <a:pt x="36" y="104"/>
                    <a:pt x="37" y="111"/>
                  </a:cubicBezTo>
                  <a:cubicBezTo>
                    <a:pt x="38" y="120"/>
                    <a:pt x="46" y="124"/>
                    <a:pt x="54" y="124"/>
                  </a:cubicBezTo>
                  <a:cubicBezTo>
                    <a:pt x="54" y="124"/>
                    <a:pt x="55" y="124"/>
                    <a:pt x="56" y="124"/>
                  </a:cubicBezTo>
                  <a:cubicBezTo>
                    <a:pt x="62" y="124"/>
                    <a:pt x="67" y="120"/>
                    <a:pt x="71" y="115"/>
                  </a:cubicBezTo>
                  <a:cubicBezTo>
                    <a:pt x="74" y="110"/>
                    <a:pt x="75" y="105"/>
                    <a:pt x="74" y="98"/>
                  </a:cubicBezTo>
                  <a:cubicBezTo>
                    <a:pt x="73" y="93"/>
                    <a:pt x="70" y="88"/>
                    <a:pt x="64" y="83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20" name="Freeform 434"/>
            <p:cNvSpPr>
              <a:spLocks/>
            </p:cNvSpPr>
            <p:nvPr/>
          </p:nvSpPr>
          <p:spPr bwMode="auto">
            <a:xfrm>
              <a:off x="687388" y="2513013"/>
              <a:ext cx="214312" cy="282575"/>
            </a:xfrm>
            <a:custGeom>
              <a:avLst/>
              <a:gdLst>
                <a:gd name="T0" fmla="*/ 18 w 57"/>
                <a:gd name="T1" fmla="*/ 9 h 75"/>
                <a:gd name="T2" fmla="*/ 24 w 57"/>
                <a:gd name="T3" fmla="*/ 16 h 75"/>
                <a:gd name="T4" fmla="*/ 23 w 57"/>
                <a:gd name="T5" fmla="*/ 24 h 75"/>
                <a:gd name="T6" fmla="*/ 20 w 57"/>
                <a:gd name="T7" fmla="*/ 30 h 75"/>
                <a:gd name="T8" fmla="*/ 13 w 57"/>
                <a:gd name="T9" fmla="*/ 50 h 75"/>
                <a:gd name="T10" fmla="*/ 22 w 57"/>
                <a:gd name="T11" fmla="*/ 71 h 75"/>
                <a:gd name="T12" fmla="*/ 34 w 57"/>
                <a:gd name="T13" fmla="*/ 75 h 75"/>
                <a:gd name="T14" fmla="*/ 35 w 57"/>
                <a:gd name="T15" fmla="*/ 75 h 75"/>
                <a:gd name="T16" fmla="*/ 35 w 57"/>
                <a:gd name="T17" fmla="*/ 75 h 75"/>
                <a:gd name="T18" fmla="*/ 36 w 57"/>
                <a:gd name="T19" fmla="*/ 75 h 75"/>
                <a:gd name="T20" fmla="*/ 51 w 57"/>
                <a:gd name="T21" fmla="*/ 70 h 75"/>
                <a:gd name="T22" fmla="*/ 56 w 57"/>
                <a:gd name="T23" fmla="*/ 62 h 75"/>
                <a:gd name="T24" fmla="*/ 56 w 57"/>
                <a:gd name="T25" fmla="*/ 52 h 75"/>
                <a:gd name="T26" fmla="*/ 41 w 57"/>
                <a:gd name="T27" fmla="*/ 45 h 75"/>
                <a:gd name="T28" fmla="*/ 32 w 57"/>
                <a:gd name="T29" fmla="*/ 54 h 75"/>
                <a:gd name="T30" fmla="*/ 34 w 57"/>
                <a:gd name="T31" fmla="*/ 58 h 75"/>
                <a:gd name="T32" fmla="*/ 38 w 57"/>
                <a:gd name="T33" fmla="*/ 58 h 75"/>
                <a:gd name="T34" fmla="*/ 41 w 57"/>
                <a:gd name="T35" fmla="*/ 56 h 75"/>
                <a:gd name="T36" fmla="*/ 42 w 57"/>
                <a:gd name="T37" fmla="*/ 55 h 75"/>
                <a:gd name="T38" fmla="*/ 42 w 57"/>
                <a:gd name="T39" fmla="*/ 54 h 75"/>
                <a:gd name="T40" fmla="*/ 43 w 57"/>
                <a:gd name="T41" fmla="*/ 54 h 75"/>
                <a:gd name="T42" fmla="*/ 47 w 57"/>
                <a:gd name="T43" fmla="*/ 58 h 75"/>
                <a:gd name="T44" fmla="*/ 42 w 57"/>
                <a:gd name="T45" fmla="*/ 65 h 75"/>
                <a:gd name="T46" fmla="*/ 31 w 57"/>
                <a:gd name="T47" fmla="*/ 66 h 75"/>
                <a:gd name="T48" fmla="*/ 23 w 57"/>
                <a:gd name="T49" fmla="*/ 55 h 75"/>
                <a:gd name="T50" fmla="*/ 26 w 57"/>
                <a:gd name="T51" fmla="*/ 40 h 75"/>
                <a:gd name="T52" fmla="*/ 28 w 57"/>
                <a:gd name="T53" fmla="*/ 35 h 75"/>
                <a:gd name="T54" fmla="*/ 30 w 57"/>
                <a:gd name="T55" fmla="*/ 31 h 75"/>
                <a:gd name="T56" fmla="*/ 33 w 57"/>
                <a:gd name="T57" fmla="*/ 18 h 75"/>
                <a:gd name="T58" fmla="*/ 21 w 57"/>
                <a:gd name="T59" fmla="*/ 2 h 75"/>
                <a:gd name="T60" fmla="*/ 11 w 57"/>
                <a:gd name="T61" fmla="*/ 0 h 75"/>
                <a:gd name="T62" fmla="*/ 3 w 57"/>
                <a:gd name="T63" fmla="*/ 3 h 75"/>
                <a:gd name="T64" fmla="*/ 1 w 57"/>
                <a:gd name="T65" fmla="*/ 6 h 75"/>
                <a:gd name="T66" fmla="*/ 1 w 57"/>
                <a:gd name="T67" fmla="*/ 8 h 75"/>
                <a:gd name="T68" fmla="*/ 3 w 57"/>
                <a:gd name="T69" fmla="*/ 9 h 75"/>
                <a:gd name="T70" fmla="*/ 4 w 57"/>
                <a:gd name="T71" fmla="*/ 8 h 75"/>
                <a:gd name="T72" fmla="*/ 18 w 57"/>
                <a:gd name="T73" fmla="*/ 9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7" h="75">
                  <a:moveTo>
                    <a:pt x="18" y="9"/>
                  </a:moveTo>
                  <a:cubicBezTo>
                    <a:pt x="21" y="10"/>
                    <a:pt x="23" y="13"/>
                    <a:pt x="24" y="16"/>
                  </a:cubicBezTo>
                  <a:cubicBezTo>
                    <a:pt x="24" y="19"/>
                    <a:pt x="24" y="22"/>
                    <a:pt x="23" y="24"/>
                  </a:cubicBezTo>
                  <a:cubicBezTo>
                    <a:pt x="22" y="27"/>
                    <a:pt x="22" y="29"/>
                    <a:pt x="20" y="30"/>
                  </a:cubicBezTo>
                  <a:cubicBezTo>
                    <a:pt x="17" y="37"/>
                    <a:pt x="13" y="43"/>
                    <a:pt x="13" y="50"/>
                  </a:cubicBezTo>
                  <a:cubicBezTo>
                    <a:pt x="12" y="59"/>
                    <a:pt x="15" y="66"/>
                    <a:pt x="22" y="71"/>
                  </a:cubicBezTo>
                  <a:cubicBezTo>
                    <a:pt x="25" y="74"/>
                    <a:pt x="29" y="75"/>
                    <a:pt x="34" y="75"/>
                  </a:cubicBezTo>
                  <a:cubicBezTo>
                    <a:pt x="34" y="75"/>
                    <a:pt x="34" y="75"/>
                    <a:pt x="35" y="75"/>
                  </a:cubicBezTo>
                  <a:cubicBezTo>
                    <a:pt x="35" y="75"/>
                    <a:pt x="35" y="75"/>
                    <a:pt x="35" y="75"/>
                  </a:cubicBezTo>
                  <a:cubicBezTo>
                    <a:pt x="36" y="75"/>
                    <a:pt x="36" y="75"/>
                    <a:pt x="36" y="75"/>
                  </a:cubicBezTo>
                  <a:cubicBezTo>
                    <a:pt x="41" y="75"/>
                    <a:pt x="46" y="73"/>
                    <a:pt x="51" y="70"/>
                  </a:cubicBezTo>
                  <a:cubicBezTo>
                    <a:pt x="53" y="68"/>
                    <a:pt x="55" y="65"/>
                    <a:pt x="56" y="62"/>
                  </a:cubicBezTo>
                  <a:cubicBezTo>
                    <a:pt x="57" y="58"/>
                    <a:pt x="57" y="55"/>
                    <a:pt x="56" y="52"/>
                  </a:cubicBezTo>
                  <a:cubicBezTo>
                    <a:pt x="53" y="47"/>
                    <a:pt x="46" y="44"/>
                    <a:pt x="41" y="45"/>
                  </a:cubicBezTo>
                  <a:cubicBezTo>
                    <a:pt x="36" y="46"/>
                    <a:pt x="33" y="50"/>
                    <a:pt x="32" y="54"/>
                  </a:cubicBezTo>
                  <a:cubicBezTo>
                    <a:pt x="32" y="56"/>
                    <a:pt x="33" y="57"/>
                    <a:pt x="34" y="58"/>
                  </a:cubicBezTo>
                  <a:cubicBezTo>
                    <a:pt x="35" y="59"/>
                    <a:pt x="37" y="59"/>
                    <a:pt x="38" y="58"/>
                  </a:cubicBezTo>
                  <a:cubicBezTo>
                    <a:pt x="40" y="58"/>
                    <a:pt x="41" y="57"/>
                    <a:pt x="41" y="56"/>
                  </a:cubicBezTo>
                  <a:cubicBezTo>
                    <a:pt x="42" y="55"/>
                    <a:pt x="42" y="55"/>
                    <a:pt x="42" y="55"/>
                  </a:cubicBezTo>
                  <a:cubicBezTo>
                    <a:pt x="42" y="54"/>
                    <a:pt x="42" y="54"/>
                    <a:pt x="42" y="54"/>
                  </a:cubicBezTo>
                  <a:cubicBezTo>
                    <a:pt x="42" y="54"/>
                    <a:pt x="42" y="54"/>
                    <a:pt x="43" y="54"/>
                  </a:cubicBezTo>
                  <a:cubicBezTo>
                    <a:pt x="45" y="54"/>
                    <a:pt x="47" y="56"/>
                    <a:pt x="47" y="58"/>
                  </a:cubicBezTo>
                  <a:cubicBezTo>
                    <a:pt x="47" y="61"/>
                    <a:pt x="45" y="64"/>
                    <a:pt x="42" y="65"/>
                  </a:cubicBezTo>
                  <a:cubicBezTo>
                    <a:pt x="39" y="67"/>
                    <a:pt x="36" y="67"/>
                    <a:pt x="31" y="66"/>
                  </a:cubicBezTo>
                  <a:cubicBezTo>
                    <a:pt x="28" y="65"/>
                    <a:pt x="23" y="60"/>
                    <a:pt x="23" y="55"/>
                  </a:cubicBezTo>
                  <a:cubicBezTo>
                    <a:pt x="22" y="50"/>
                    <a:pt x="23" y="45"/>
                    <a:pt x="26" y="40"/>
                  </a:cubicBezTo>
                  <a:cubicBezTo>
                    <a:pt x="27" y="38"/>
                    <a:pt x="27" y="36"/>
                    <a:pt x="28" y="35"/>
                  </a:cubicBezTo>
                  <a:cubicBezTo>
                    <a:pt x="29" y="34"/>
                    <a:pt x="30" y="32"/>
                    <a:pt x="30" y="31"/>
                  </a:cubicBezTo>
                  <a:cubicBezTo>
                    <a:pt x="33" y="26"/>
                    <a:pt x="34" y="22"/>
                    <a:pt x="33" y="18"/>
                  </a:cubicBezTo>
                  <a:cubicBezTo>
                    <a:pt x="33" y="11"/>
                    <a:pt x="28" y="4"/>
                    <a:pt x="21" y="2"/>
                  </a:cubicBezTo>
                  <a:cubicBezTo>
                    <a:pt x="18" y="1"/>
                    <a:pt x="14" y="0"/>
                    <a:pt x="11" y="0"/>
                  </a:cubicBezTo>
                  <a:cubicBezTo>
                    <a:pt x="8" y="1"/>
                    <a:pt x="5" y="2"/>
                    <a:pt x="3" y="3"/>
                  </a:cubicBezTo>
                  <a:cubicBezTo>
                    <a:pt x="2" y="3"/>
                    <a:pt x="1" y="4"/>
                    <a:pt x="1" y="6"/>
                  </a:cubicBezTo>
                  <a:cubicBezTo>
                    <a:pt x="0" y="6"/>
                    <a:pt x="0" y="7"/>
                    <a:pt x="1" y="8"/>
                  </a:cubicBezTo>
                  <a:cubicBezTo>
                    <a:pt x="1" y="8"/>
                    <a:pt x="2" y="9"/>
                    <a:pt x="3" y="9"/>
                  </a:cubicBezTo>
                  <a:cubicBezTo>
                    <a:pt x="3" y="9"/>
                    <a:pt x="4" y="9"/>
                    <a:pt x="4" y="8"/>
                  </a:cubicBezTo>
                  <a:cubicBezTo>
                    <a:pt x="8" y="7"/>
                    <a:pt x="13" y="7"/>
                    <a:pt x="18" y="9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21" name="Freeform 435"/>
            <p:cNvSpPr>
              <a:spLocks/>
            </p:cNvSpPr>
            <p:nvPr/>
          </p:nvSpPr>
          <p:spPr bwMode="auto">
            <a:xfrm>
              <a:off x="1239838" y="2513013"/>
              <a:ext cx="212725" cy="282575"/>
            </a:xfrm>
            <a:custGeom>
              <a:avLst/>
              <a:gdLst>
                <a:gd name="T0" fmla="*/ 0 w 57"/>
                <a:gd name="T1" fmla="*/ 58 h 75"/>
                <a:gd name="T2" fmla="*/ 6 w 57"/>
                <a:gd name="T3" fmla="*/ 69 h 75"/>
                <a:gd name="T4" fmla="*/ 22 w 57"/>
                <a:gd name="T5" fmla="*/ 75 h 75"/>
                <a:gd name="T6" fmla="*/ 23 w 57"/>
                <a:gd name="T7" fmla="*/ 75 h 75"/>
                <a:gd name="T8" fmla="*/ 23 w 57"/>
                <a:gd name="T9" fmla="*/ 75 h 75"/>
                <a:gd name="T10" fmla="*/ 24 w 57"/>
                <a:gd name="T11" fmla="*/ 75 h 75"/>
                <a:gd name="T12" fmla="*/ 43 w 57"/>
                <a:gd name="T13" fmla="*/ 62 h 75"/>
                <a:gd name="T14" fmla="*/ 45 w 57"/>
                <a:gd name="T15" fmla="*/ 52 h 75"/>
                <a:gd name="T16" fmla="*/ 43 w 57"/>
                <a:gd name="T17" fmla="*/ 42 h 75"/>
                <a:gd name="T18" fmla="*/ 38 w 57"/>
                <a:gd name="T19" fmla="*/ 32 h 75"/>
                <a:gd name="T20" fmla="*/ 33 w 57"/>
                <a:gd name="T21" fmla="*/ 17 h 75"/>
                <a:gd name="T22" fmla="*/ 39 w 57"/>
                <a:gd name="T23" fmla="*/ 9 h 75"/>
                <a:gd name="T24" fmla="*/ 53 w 57"/>
                <a:gd name="T25" fmla="*/ 9 h 75"/>
                <a:gd name="T26" fmla="*/ 54 w 57"/>
                <a:gd name="T27" fmla="*/ 9 h 75"/>
                <a:gd name="T28" fmla="*/ 56 w 57"/>
                <a:gd name="T29" fmla="*/ 8 h 75"/>
                <a:gd name="T30" fmla="*/ 57 w 57"/>
                <a:gd name="T31" fmla="*/ 6 h 75"/>
                <a:gd name="T32" fmla="*/ 55 w 57"/>
                <a:gd name="T33" fmla="*/ 4 h 75"/>
                <a:gd name="T34" fmla="*/ 51 w 57"/>
                <a:gd name="T35" fmla="*/ 1 h 75"/>
                <a:gd name="T36" fmla="*/ 37 w 57"/>
                <a:gd name="T37" fmla="*/ 1 h 75"/>
                <a:gd name="T38" fmla="*/ 24 w 57"/>
                <a:gd name="T39" fmla="*/ 19 h 75"/>
                <a:gd name="T40" fmla="*/ 26 w 57"/>
                <a:gd name="T41" fmla="*/ 30 h 75"/>
                <a:gd name="T42" fmla="*/ 31 w 57"/>
                <a:gd name="T43" fmla="*/ 38 h 75"/>
                <a:gd name="T44" fmla="*/ 35 w 57"/>
                <a:gd name="T45" fmla="*/ 50 h 75"/>
                <a:gd name="T46" fmla="*/ 28 w 57"/>
                <a:gd name="T47" fmla="*/ 65 h 75"/>
                <a:gd name="T48" fmla="*/ 18 w 57"/>
                <a:gd name="T49" fmla="*/ 66 h 75"/>
                <a:gd name="T50" fmla="*/ 11 w 57"/>
                <a:gd name="T51" fmla="*/ 61 h 75"/>
                <a:gd name="T52" fmla="*/ 10 w 57"/>
                <a:gd name="T53" fmla="*/ 56 h 75"/>
                <a:gd name="T54" fmla="*/ 13 w 57"/>
                <a:gd name="T55" fmla="*/ 54 h 75"/>
                <a:gd name="T56" fmla="*/ 15 w 57"/>
                <a:gd name="T57" fmla="*/ 54 h 75"/>
                <a:gd name="T58" fmla="*/ 15 w 57"/>
                <a:gd name="T59" fmla="*/ 55 h 75"/>
                <a:gd name="T60" fmla="*/ 19 w 57"/>
                <a:gd name="T61" fmla="*/ 59 h 75"/>
                <a:gd name="T62" fmla="*/ 23 w 57"/>
                <a:gd name="T63" fmla="*/ 58 h 75"/>
                <a:gd name="T64" fmla="*/ 25 w 57"/>
                <a:gd name="T65" fmla="*/ 55 h 75"/>
                <a:gd name="T66" fmla="*/ 24 w 57"/>
                <a:gd name="T67" fmla="*/ 51 h 75"/>
                <a:gd name="T68" fmla="*/ 15 w 57"/>
                <a:gd name="T69" fmla="*/ 45 h 75"/>
                <a:gd name="T70" fmla="*/ 3 w 57"/>
                <a:gd name="T71" fmla="*/ 51 h 75"/>
                <a:gd name="T72" fmla="*/ 0 w 57"/>
                <a:gd name="T73" fmla="*/ 58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7" h="75">
                  <a:moveTo>
                    <a:pt x="0" y="58"/>
                  </a:moveTo>
                  <a:cubicBezTo>
                    <a:pt x="1" y="62"/>
                    <a:pt x="3" y="66"/>
                    <a:pt x="6" y="69"/>
                  </a:cubicBezTo>
                  <a:cubicBezTo>
                    <a:pt x="10" y="73"/>
                    <a:pt x="15" y="75"/>
                    <a:pt x="22" y="75"/>
                  </a:cubicBezTo>
                  <a:cubicBezTo>
                    <a:pt x="23" y="75"/>
                    <a:pt x="23" y="75"/>
                    <a:pt x="23" y="75"/>
                  </a:cubicBezTo>
                  <a:cubicBezTo>
                    <a:pt x="23" y="75"/>
                    <a:pt x="23" y="75"/>
                    <a:pt x="23" y="75"/>
                  </a:cubicBezTo>
                  <a:cubicBezTo>
                    <a:pt x="24" y="75"/>
                    <a:pt x="24" y="75"/>
                    <a:pt x="24" y="75"/>
                  </a:cubicBezTo>
                  <a:cubicBezTo>
                    <a:pt x="32" y="75"/>
                    <a:pt x="40" y="70"/>
                    <a:pt x="43" y="62"/>
                  </a:cubicBezTo>
                  <a:cubicBezTo>
                    <a:pt x="45" y="58"/>
                    <a:pt x="45" y="55"/>
                    <a:pt x="45" y="52"/>
                  </a:cubicBezTo>
                  <a:cubicBezTo>
                    <a:pt x="44" y="48"/>
                    <a:pt x="44" y="45"/>
                    <a:pt x="43" y="42"/>
                  </a:cubicBezTo>
                  <a:cubicBezTo>
                    <a:pt x="42" y="39"/>
                    <a:pt x="40" y="36"/>
                    <a:pt x="38" y="32"/>
                  </a:cubicBezTo>
                  <a:cubicBezTo>
                    <a:pt x="35" y="27"/>
                    <a:pt x="33" y="23"/>
                    <a:pt x="33" y="17"/>
                  </a:cubicBezTo>
                  <a:cubicBezTo>
                    <a:pt x="34" y="13"/>
                    <a:pt x="36" y="11"/>
                    <a:pt x="39" y="9"/>
                  </a:cubicBezTo>
                  <a:cubicBezTo>
                    <a:pt x="44" y="7"/>
                    <a:pt x="49" y="7"/>
                    <a:pt x="53" y="9"/>
                  </a:cubicBezTo>
                  <a:cubicBezTo>
                    <a:pt x="53" y="9"/>
                    <a:pt x="54" y="9"/>
                    <a:pt x="54" y="9"/>
                  </a:cubicBezTo>
                  <a:cubicBezTo>
                    <a:pt x="55" y="9"/>
                    <a:pt x="56" y="9"/>
                    <a:pt x="56" y="8"/>
                  </a:cubicBezTo>
                  <a:cubicBezTo>
                    <a:pt x="57" y="7"/>
                    <a:pt x="57" y="7"/>
                    <a:pt x="57" y="6"/>
                  </a:cubicBezTo>
                  <a:cubicBezTo>
                    <a:pt x="57" y="5"/>
                    <a:pt x="56" y="4"/>
                    <a:pt x="55" y="4"/>
                  </a:cubicBezTo>
                  <a:cubicBezTo>
                    <a:pt x="54" y="3"/>
                    <a:pt x="53" y="2"/>
                    <a:pt x="51" y="1"/>
                  </a:cubicBezTo>
                  <a:cubicBezTo>
                    <a:pt x="46" y="0"/>
                    <a:pt x="41" y="0"/>
                    <a:pt x="37" y="1"/>
                  </a:cubicBezTo>
                  <a:cubicBezTo>
                    <a:pt x="29" y="4"/>
                    <a:pt x="24" y="11"/>
                    <a:pt x="24" y="19"/>
                  </a:cubicBezTo>
                  <a:cubicBezTo>
                    <a:pt x="24" y="23"/>
                    <a:pt x="25" y="26"/>
                    <a:pt x="26" y="30"/>
                  </a:cubicBezTo>
                  <a:cubicBezTo>
                    <a:pt x="28" y="33"/>
                    <a:pt x="29" y="35"/>
                    <a:pt x="31" y="38"/>
                  </a:cubicBezTo>
                  <a:cubicBezTo>
                    <a:pt x="33" y="41"/>
                    <a:pt x="34" y="46"/>
                    <a:pt x="35" y="50"/>
                  </a:cubicBezTo>
                  <a:cubicBezTo>
                    <a:pt x="36" y="57"/>
                    <a:pt x="34" y="61"/>
                    <a:pt x="28" y="65"/>
                  </a:cubicBezTo>
                  <a:cubicBezTo>
                    <a:pt x="26" y="67"/>
                    <a:pt x="22" y="67"/>
                    <a:pt x="18" y="66"/>
                  </a:cubicBezTo>
                  <a:cubicBezTo>
                    <a:pt x="15" y="66"/>
                    <a:pt x="12" y="64"/>
                    <a:pt x="11" y="61"/>
                  </a:cubicBezTo>
                  <a:cubicBezTo>
                    <a:pt x="10" y="59"/>
                    <a:pt x="10" y="58"/>
                    <a:pt x="10" y="56"/>
                  </a:cubicBezTo>
                  <a:cubicBezTo>
                    <a:pt x="11" y="55"/>
                    <a:pt x="12" y="54"/>
                    <a:pt x="13" y="54"/>
                  </a:cubicBezTo>
                  <a:cubicBezTo>
                    <a:pt x="14" y="54"/>
                    <a:pt x="14" y="53"/>
                    <a:pt x="15" y="54"/>
                  </a:cubicBezTo>
                  <a:cubicBezTo>
                    <a:pt x="15" y="54"/>
                    <a:pt x="15" y="54"/>
                    <a:pt x="15" y="55"/>
                  </a:cubicBezTo>
                  <a:cubicBezTo>
                    <a:pt x="16" y="57"/>
                    <a:pt x="17" y="58"/>
                    <a:pt x="19" y="59"/>
                  </a:cubicBezTo>
                  <a:cubicBezTo>
                    <a:pt x="20" y="59"/>
                    <a:pt x="22" y="59"/>
                    <a:pt x="23" y="58"/>
                  </a:cubicBezTo>
                  <a:cubicBezTo>
                    <a:pt x="24" y="58"/>
                    <a:pt x="25" y="57"/>
                    <a:pt x="25" y="55"/>
                  </a:cubicBezTo>
                  <a:cubicBezTo>
                    <a:pt x="25" y="54"/>
                    <a:pt x="25" y="53"/>
                    <a:pt x="24" y="51"/>
                  </a:cubicBezTo>
                  <a:cubicBezTo>
                    <a:pt x="22" y="47"/>
                    <a:pt x="19" y="45"/>
                    <a:pt x="15" y="45"/>
                  </a:cubicBezTo>
                  <a:cubicBezTo>
                    <a:pt x="10" y="45"/>
                    <a:pt x="6" y="47"/>
                    <a:pt x="3" y="51"/>
                  </a:cubicBezTo>
                  <a:cubicBezTo>
                    <a:pt x="1" y="53"/>
                    <a:pt x="0" y="55"/>
                    <a:pt x="0" y="58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22" name="Freeform 436"/>
            <p:cNvSpPr>
              <a:spLocks/>
            </p:cNvSpPr>
            <p:nvPr/>
          </p:nvSpPr>
          <p:spPr bwMode="auto">
            <a:xfrm>
              <a:off x="1096963" y="2836863"/>
              <a:ext cx="149225" cy="180975"/>
            </a:xfrm>
            <a:custGeom>
              <a:avLst/>
              <a:gdLst>
                <a:gd name="T0" fmla="*/ 33 w 40"/>
                <a:gd name="T1" fmla="*/ 6 h 48"/>
                <a:gd name="T2" fmla="*/ 18 w 40"/>
                <a:gd name="T3" fmla="*/ 1 h 48"/>
                <a:gd name="T4" fmla="*/ 5 w 40"/>
                <a:gd name="T5" fmla="*/ 11 h 48"/>
                <a:gd name="T6" fmla="*/ 0 w 40"/>
                <a:gd name="T7" fmla="*/ 27 h 48"/>
                <a:gd name="T8" fmla="*/ 4 w 40"/>
                <a:gd name="T9" fmla="*/ 45 h 48"/>
                <a:gd name="T10" fmla="*/ 4 w 40"/>
                <a:gd name="T11" fmla="*/ 46 h 48"/>
                <a:gd name="T12" fmla="*/ 8 w 40"/>
                <a:gd name="T13" fmla="*/ 48 h 48"/>
                <a:gd name="T14" fmla="*/ 9 w 40"/>
                <a:gd name="T15" fmla="*/ 48 h 48"/>
                <a:gd name="T16" fmla="*/ 13 w 40"/>
                <a:gd name="T17" fmla="*/ 43 h 48"/>
                <a:gd name="T18" fmla="*/ 12 w 40"/>
                <a:gd name="T19" fmla="*/ 42 h 48"/>
                <a:gd name="T20" fmla="*/ 12 w 40"/>
                <a:gd name="T21" fmla="*/ 42 h 48"/>
                <a:gd name="T22" fmla="*/ 12 w 40"/>
                <a:gd name="T23" fmla="*/ 41 h 48"/>
                <a:gd name="T24" fmla="*/ 10 w 40"/>
                <a:gd name="T25" fmla="*/ 28 h 48"/>
                <a:gd name="T26" fmla="*/ 10 w 40"/>
                <a:gd name="T27" fmla="*/ 28 h 48"/>
                <a:gd name="T28" fmla="*/ 12 w 40"/>
                <a:gd name="T29" fmla="*/ 18 h 48"/>
                <a:gd name="T30" fmla="*/ 16 w 40"/>
                <a:gd name="T31" fmla="*/ 12 h 48"/>
                <a:gd name="T32" fmla="*/ 21 w 40"/>
                <a:gd name="T33" fmla="*/ 10 h 48"/>
                <a:gd name="T34" fmla="*/ 29 w 40"/>
                <a:gd name="T35" fmla="*/ 17 h 48"/>
                <a:gd name="T36" fmla="*/ 30 w 40"/>
                <a:gd name="T37" fmla="*/ 20 h 48"/>
                <a:gd name="T38" fmla="*/ 28 w 40"/>
                <a:gd name="T39" fmla="*/ 25 h 48"/>
                <a:gd name="T40" fmla="*/ 26 w 40"/>
                <a:gd name="T41" fmla="*/ 26 h 48"/>
                <a:gd name="T42" fmla="*/ 23 w 40"/>
                <a:gd name="T43" fmla="*/ 24 h 48"/>
                <a:gd name="T44" fmla="*/ 21 w 40"/>
                <a:gd name="T45" fmla="*/ 22 h 48"/>
                <a:gd name="T46" fmla="*/ 18 w 40"/>
                <a:gd name="T47" fmla="*/ 24 h 48"/>
                <a:gd name="T48" fmla="*/ 20 w 40"/>
                <a:gd name="T49" fmla="*/ 31 h 48"/>
                <a:gd name="T50" fmla="*/ 34 w 40"/>
                <a:gd name="T51" fmla="*/ 30 h 48"/>
                <a:gd name="T52" fmla="*/ 39 w 40"/>
                <a:gd name="T53" fmla="*/ 22 h 48"/>
                <a:gd name="T54" fmla="*/ 33 w 40"/>
                <a:gd name="T55" fmla="*/ 6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40" h="48">
                  <a:moveTo>
                    <a:pt x="33" y="6"/>
                  </a:moveTo>
                  <a:cubicBezTo>
                    <a:pt x="29" y="2"/>
                    <a:pt x="24" y="0"/>
                    <a:pt x="18" y="1"/>
                  </a:cubicBezTo>
                  <a:cubicBezTo>
                    <a:pt x="12" y="2"/>
                    <a:pt x="8" y="5"/>
                    <a:pt x="5" y="11"/>
                  </a:cubicBezTo>
                  <a:cubicBezTo>
                    <a:pt x="2" y="15"/>
                    <a:pt x="1" y="21"/>
                    <a:pt x="0" y="27"/>
                  </a:cubicBezTo>
                  <a:cubicBezTo>
                    <a:pt x="0" y="34"/>
                    <a:pt x="2" y="40"/>
                    <a:pt x="4" y="45"/>
                  </a:cubicBezTo>
                  <a:cubicBezTo>
                    <a:pt x="4" y="46"/>
                    <a:pt x="4" y="46"/>
                    <a:pt x="4" y="46"/>
                  </a:cubicBezTo>
                  <a:cubicBezTo>
                    <a:pt x="5" y="47"/>
                    <a:pt x="6" y="48"/>
                    <a:pt x="8" y="48"/>
                  </a:cubicBezTo>
                  <a:cubicBezTo>
                    <a:pt x="8" y="48"/>
                    <a:pt x="9" y="48"/>
                    <a:pt x="9" y="48"/>
                  </a:cubicBezTo>
                  <a:cubicBezTo>
                    <a:pt x="12" y="47"/>
                    <a:pt x="13" y="46"/>
                    <a:pt x="13" y="43"/>
                  </a:cubicBezTo>
                  <a:cubicBezTo>
                    <a:pt x="13" y="43"/>
                    <a:pt x="12" y="43"/>
                    <a:pt x="12" y="42"/>
                  </a:cubicBezTo>
                  <a:cubicBezTo>
                    <a:pt x="12" y="42"/>
                    <a:pt x="12" y="42"/>
                    <a:pt x="12" y="42"/>
                  </a:cubicBezTo>
                  <a:cubicBezTo>
                    <a:pt x="12" y="41"/>
                    <a:pt x="12" y="41"/>
                    <a:pt x="12" y="41"/>
                  </a:cubicBezTo>
                  <a:cubicBezTo>
                    <a:pt x="11" y="37"/>
                    <a:pt x="10" y="33"/>
                    <a:pt x="10" y="28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10" y="25"/>
                    <a:pt x="11" y="22"/>
                    <a:pt x="12" y="18"/>
                  </a:cubicBezTo>
                  <a:cubicBezTo>
                    <a:pt x="13" y="16"/>
                    <a:pt x="14" y="14"/>
                    <a:pt x="16" y="12"/>
                  </a:cubicBezTo>
                  <a:cubicBezTo>
                    <a:pt x="18" y="10"/>
                    <a:pt x="19" y="9"/>
                    <a:pt x="21" y="10"/>
                  </a:cubicBezTo>
                  <a:cubicBezTo>
                    <a:pt x="25" y="10"/>
                    <a:pt x="28" y="13"/>
                    <a:pt x="29" y="17"/>
                  </a:cubicBezTo>
                  <a:cubicBezTo>
                    <a:pt x="29" y="18"/>
                    <a:pt x="30" y="19"/>
                    <a:pt x="30" y="20"/>
                  </a:cubicBezTo>
                  <a:cubicBezTo>
                    <a:pt x="30" y="22"/>
                    <a:pt x="29" y="23"/>
                    <a:pt x="28" y="25"/>
                  </a:cubicBezTo>
                  <a:cubicBezTo>
                    <a:pt x="28" y="25"/>
                    <a:pt x="27" y="26"/>
                    <a:pt x="26" y="26"/>
                  </a:cubicBezTo>
                  <a:cubicBezTo>
                    <a:pt x="25" y="26"/>
                    <a:pt x="24" y="26"/>
                    <a:pt x="23" y="24"/>
                  </a:cubicBezTo>
                  <a:cubicBezTo>
                    <a:pt x="23" y="23"/>
                    <a:pt x="22" y="22"/>
                    <a:pt x="21" y="22"/>
                  </a:cubicBezTo>
                  <a:cubicBezTo>
                    <a:pt x="20" y="22"/>
                    <a:pt x="19" y="22"/>
                    <a:pt x="18" y="24"/>
                  </a:cubicBezTo>
                  <a:cubicBezTo>
                    <a:pt x="17" y="26"/>
                    <a:pt x="18" y="30"/>
                    <a:pt x="20" y="31"/>
                  </a:cubicBezTo>
                  <a:cubicBezTo>
                    <a:pt x="24" y="34"/>
                    <a:pt x="31" y="34"/>
                    <a:pt x="34" y="30"/>
                  </a:cubicBezTo>
                  <a:cubicBezTo>
                    <a:pt x="37" y="28"/>
                    <a:pt x="38" y="25"/>
                    <a:pt x="39" y="22"/>
                  </a:cubicBezTo>
                  <a:cubicBezTo>
                    <a:pt x="40" y="15"/>
                    <a:pt x="38" y="10"/>
                    <a:pt x="33" y="6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23" name="Freeform 437"/>
            <p:cNvSpPr>
              <a:spLocks/>
            </p:cNvSpPr>
            <p:nvPr/>
          </p:nvSpPr>
          <p:spPr bwMode="auto">
            <a:xfrm>
              <a:off x="904875" y="2832100"/>
              <a:ext cx="150812" cy="185738"/>
            </a:xfrm>
            <a:custGeom>
              <a:avLst/>
              <a:gdLst>
                <a:gd name="T0" fmla="*/ 39 w 40"/>
                <a:gd name="T1" fmla="*/ 25 h 49"/>
                <a:gd name="T2" fmla="*/ 33 w 40"/>
                <a:gd name="T3" fmla="*/ 10 h 49"/>
                <a:gd name="T4" fmla="*/ 24 w 40"/>
                <a:gd name="T5" fmla="*/ 3 h 49"/>
                <a:gd name="T6" fmla="*/ 4 w 40"/>
                <a:gd name="T7" fmla="*/ 9 h 49"/>
                <a:gd name="T8" fmla="*/ 4 w 40"/>
                <a:gd name="T9" fmla="*/ 29 h 49"/>
                <a:gd name="T10" fmla="*/ 13 w 40"/>
                <a:gd name="T11" fmla="*/ 34 h 49"/>
                <a:gd name="T12" fmla="*/ 19 w 40"/>
                <a:gd name="T13" fmla="*/ 33 h 49"/>
                <a:gd name="T14" fmla="*/ 22 w 40"/>
                <a:gd name="T15" fmla="*/ 25 h 49"/>
                <a:gd name="T16" fmla="*/ 19 w 40"/>
                <a:gd name="T17" fmla="*/ 23 h 49"/>
                <a:gd name="T18" fmla="*/ 16 w 40"/>
                <a:gd name="T19" fmla="*/ 25 h 49"/>
                <a:gd name="T20" fmla="*/ 15 w 40"/>
                <a:gd name="T21" fmla="*/ 27 h 49"/>
                <a:gd name="T22" fmla="*/ 11 w 40"/>
                <a:gd name="T23" fmla="*/ 24 h 49"/>
                <a:gd name="T24" fmla="*/ 13 w 40"/>
                <a:gd name="T25" fmla="*/ 14 h 49"/>
                <a:gd name="T26" fmla="*/ 22 w 40"/>
                <a:gd name="T27" fmla="*/ 11 h 49"/>
                <a:gd name="T28" fmla="*/ 26 w 40"/>
                <a:gd name="T29" fmla="*/ 15 h 49"/>
                <a:gd name="T30" fmla="*/ 27 w 40"/>
                <a:gd name="T31" fmla="*/ 18 h 49"/>
                <a:gd name="T32" fmla="*/ 29 w 40"/>
                <a:gd name="T33" fmla="*/ 35 h 49"/>
                <a:gd name="T34" fmla="*/ 27 w 40"/>
                <a:gd name="T35" fmla="*/ 44 h 49"/>
                <a:gd name="T36" fmla="*/ 29 w 40"/>
                <a:gd name="T37" fmla="*/ 48 h 49"/>
                <a:gd name="T38" fmla="*/ 32 w 40"/>
                <a:gd name="T39" fmla="*/ 49 h 49"/>
                <a:gd name="T40" fmla="*/ 33 w 40"/>
                <a:gd name="T41" fmla="*/ 49 h 49"/>
                <a:gd name="T42" fmla="*/ 36 w 40"/>
                <a:gd name="T43" fmla="*/ 46 h 49"/>
                <a:gd name="T44" fmla="*/ 37 w 40"/>
                <a:gd name="T45" fmla="*/ 43 h 49"/>
                <a:gd name="T46" fmla="*/ 37 w 40"/>
                <a:gd name="T47" fmla="*/ 42 h 49"/>
                <a:gd name="T48" fmla="*/ 39 w 40"/>
                <a:gd name="T49" fmla="*/ 30 h 49"/>
                <a:gd name="T50" fmla="*/ 39 w 40"/>
                <a:gd name="T51" fmla="*/ 27 h 49"/>
                <a:gd name="T52" fmla="*/ 39 w 40"/>
                <a:gd name="T53" fmla="*/ 25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40" h="49">
                  <a:moveTo>
                    <a:pt x="39" y="25"/>
                  </a:moveTo>
                  <a:cubicBezTo>
                    <a:pt x="39" y="19"/>
                    <a:pt x="37" y="14"/>
                    <a:pt x="33" y="10"/>
                  </a:cubicBezTo>
                  <a:cubicBezTo>
                    <a:pt x="31" y="6"/>
                    <a:pt x="28" y="4"/>
                    <a:pt x="24" y="3"/>
                  </a:cubicBezTo>
                  <a:cubicBezTo>
                    <a:pt x="17" y="0"/>
                    <a:pt x="9" y="3"/>
                    <a:pt x="4" y="9"/>
                  </a:cubicBezTo>
                  <a:cubicBezTo>
                    <a:pt x="0" y="15"/>
                    <a:pt x="0" y="24"/>
                    <a:pt x="4" y="29"/>
                  </a:cubicBezTo>
                  <a:cubicBezTo>
                    <a:pt x="6" y="33"/>
                    <a:pt x="9" y="34"/>
                    <a:pt x="13" y="34"/>
                  </a:cubicBezTo>
                  <a:cubicBezTo>
                    <a:pt x="15" y="34"/>
                    <a:pt x="17" y="34"/>
                    <a:pt x="19" y="33"/>
                  </a:cubicBezTo>
                  <a:cubicBezTo>
                    <a:pt x="21" y="31"/>
                    <a:pt x="23" y="28"/>
                    <a:pt x="22" y="25"/>
                  </a:cubicBezTo>
                  <a:cubicBezTo>
                    <a:pt x="21" y="24"/>
                    <a:pt x="21" y="23"/>
                    <a:pt x="19" y="23"/>
                  </a:cubicBezTo>
                  <a:cubicBezTo>
                    <a:pt x="18" y="23"/>
                    <a:pt x="17" y="24"/>
                    <a:pt x="16" y="25"/>
                  </a:cubicBezTo>
                  <a:cubicBezTo>
                    <a:pt x="16" y="26"/>
                    <a:pt x="16" y="27"/>
                    <a:pt x="15" y="27"/>
                  </a:cubicBezTo>
                  <a:cubicBezTo>
                    <a:pt x="12" y="27"/>
                    <a:pt x="11" y="27"/>
                    <a:pt x="11" y="24"/>
                  </a:cubicBezTo>
                  <a:cubicBezTo>
                    <a:pt x="9" y="21"/>
                    <a:pt x="10" y="17"/>
                    <a:pt x="13" y="14"/>
                  </a:cubicBezTo>
                  <a:cubicBezTo>
                    <a:pt x="15" y="12"/>
                    <a:pt x="18" y="10"/>
                    <a:pt x="22" y="11"/>
                  </a:cubicBezTo>
                  <a:cubicBezTo>
                    <a:pt x="24" y="12"/>
                    <a:pt x="25" y="13"/>
                    <a:pt x="26" y="15"/>
                  </a:cubicBezTo>
                  <a:cubicBezTo>
                    <a:pt x="26" y="16"/>
                    <a:pt x="27" y="17"/>
                    <a:pt x="27" y="18"/>
                  </a:cubicBezTo>
                  <a:cubicBezTo>
                    <a:pt x="29" y="23"/>
                    <a:pt x="30" y="29"/>
                    <a:pt x="29" y="35"/>
                  </a:cubicBezTo>
                  <a:cubicBezTo>
                    <a:pt x="29" y="38"/>
                    <a:pt x="28" y="41"/>
                    <a:pt x="27" y="44"/>
                  </a:cubicBezTo>
                  <a:cubicBezTo>
                    <a:pt x="27" y="46"/>
                    <a:pt x="27" y="47"/>
                    <a:pt x="29" y="48"/>
                  </a:cubicBezTo>
                  <a:cubicBezTo>
                    <a:pt x="30" y="49"/>
                    <a:pt x="31" y="49"/>
                    <a:pt x="32" y="49"/>
                  </a:cubicBezTo>
                  <a:cubicBezTo>
                    <a:pt x="32" y="49"/>
                    <a:pt x="33" y="49"/>
                    <a:pt x="33" y="49"/>
                  </a:cubicBezTo>
                  <a:cubicBezTo>
                    <a:pt x="34" y="49"/>
                    <a:pt x="35" y="48"/>
                    <a:pt x="36" y="46"/>
                  </a:cubicBezTo>
                  <a:cubicBezTo>
                    <a:pt x="36" y="45"/>
                    <a:pt x="37" y="44"/>
                    <a:pt x="37" y="43"/>
                  </a:cubicBezTo>
                  <a:cubicBezTo>
                    <a:pt x="37" y="43"/>
                    <a:pt x="37" y="42"/>
                    <a:pt x="37" y="42"/>
                  </a:cubicBezTo>
                  <a:cubicBezTo>
                    <a:pt x="39" y="38"/>
                    <a:pt x="39" y="34"/>
                    <a:pt x="39" y="30"/>
                  </a:cubicBezTo>
                  <a:cubicBezTo>
                    <a:pt x="40" y="29"/>
                    <a:pt x="39" y="28"/>
                    <a:pt x="39" y="27"/>
                  </a:cubicBezTo>
                  <a:cubicBezTo>
                    <a:pt x="39" y="26"/>
                    <a:pt x="39" y="25"/>
                    <a:pt x="39" y="25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24" name="Freeform 438"/>
            <p:cNvSpPr>
              <a:spLocks/>
            </p:cNvSpPr>
            <p:nvPr/>
          </p:nvSpPr>
          <p:spPr bwMode="auto">
            <a:xfrm>
              <a:off x="390525" y="2520950"/>
              <a:ext cx="149225" cy="266700"/>
            </a:xfrm>
            <a:custGeom>
              <a:avLst/>
              <a:gdLst>
                <a:gd name="T0" fmla="*/ 15 w 40"/>
                <a:gd name="T1" fmla="*/ 44 h 71"/>
                <a:gd name="T2" fmla="*/ 24 w 40"/>
                <a:gd name="T3" fmla="*/ 36 h 71"/>
                <a:gd name="T4" fmla="*/ 33 w 40"/>
                <a:gd name="T5" fmla="*/ 29 h 71"/>
                <a:gd name="T6" fmla="*/ 38 w 40"/>
                <a:gd name="T7" fmla="*/ 19 h 71"/>
                <a:gd name="T8" fmla="*/ 36 w 40"/>
                <a:gd name="T9" fmla="*/ 7 h 71"/>
                <a:gd name="T10" fmla="*/ 27 w 40"/>
                <a:gd name="T11" fmla="*/ 1 h 71"/>
                <a:gd name="T12" fmla="*/ 14 w 40"/>
                <a:gd name="T13" fmla="*/ 3 h 71"/>
                <a:gd name="T14" fmla="*/ 9 w 40"/>
                <a:gd name="T15" fmla="*/ 11 h 71"/>
                <a:gd name="T16" fmla="*/ 10 w 40"/>
                <a:gd name="T17" fmla="*/ 16 h 71"/>
                <a:gd name="T18" fmla="*/ 14 w 40"/>
                <a:gd name="T19" fmla="*/ 17 h 71"/>
                <a:gd name="T20" fmla="*/ 16 w 40"/>
                <a:gd name="T21" fmla="*/ 14 h 71"/>
                <a:gd name="T22" fmla="*/ 16 w 40"/>
                <a:gd name="T23" fmla="*/ 14 h 71"/>
                <a:gd name="T24" fmla="*/ 19 w 40"/>
                <a:gd name="T25" fmla="*/ 9 h 71"/>
                <a:gd name="T26" fmla="*/ 27 w 40"/>
                <a:gd name="T27" fmla="*/ 9 h 71"/>
                <a:gd name="T28" fmla="*/ 29 w 40"/>
                <a:gd name="T29" fmla="*/ 15 h 71"/>
                <a:gd name="T30" fmla="*/ 24 w 40"/>
                <a:gd name="T31" fmla="*/ 25 h 71"/>
                <a:gd name="T32" fmla="*/ 18 w 40"/>
                <a:gd name="T33" fmla="*/ 29 h 71"/>
                <a:gd name="T34" fmla="*/ 18 w 40"/>
                <a:gd name="T35" fmla="*/ 30 h 71"/>
                <a:gd name="T36" fmla="*/ 8 w 40"/>
                <a:gd name="T37" fmla="*/ 38 h 71"/>
                <a:gd name="T38" fmla="*/ 2 w 40"/>
                <a:gd name="T39" fmla="*/ 49 h 71"/>
                <a:gd name="T40" fmla="*/ 4 w 40"/>
                <a:gd name="T41" fmla="*/ 63 h 71"/>
                <a:gd name="T42" fmla="*/ 20 w 40"/>
                <a:gd name="T43" fmla="*/ 71 h 71"/>
                <a:gd name="T44" fmla="*/ 20 w 40"/>
                <a:gd name="T45" fmla="*/ 71 h 71"/>
                <a:gd name="T46" fmla="*/ 20 w 40"/>
                <a:gd name="T47" fmla="*/ 71 h 71"/>
                <a:gd name="T48" fmla="*/ 30 w 40"/>
                <a:gd name="T49" fmla="*/ 69 h 71"/>
                <a:gd name="T50" fmla="*/ 38 w 40"/>
                <a:gd name="T51" fmla="*/ 51 h 71"/>
                <a:gd name="T52" fmla="*/ 33 w 40"/>
                <a:gd name="T53" fmla="*/ 43 h 71"/>
                <a:gd name="T54" fmla="*/ 23 w 40"/>
                <a:gd name="T55" fmla="*/ 42 h 71"/>
                <a:gd name="T56" fmla="*/ 17 w 40"/>
                <a:gd name="T57" fmla="*/ 46 h 71"/>
                <a:gd name="T58" fmla="*/ 16 w 40"/>
                <a:gd name="T59" fmla="*/ 48 h 71"/>
                <a:gd name="T60" fmla="*/ 18 w 40"/>
                <a:gd name="T61" fmla="*/ 50 h 71"/>
                <a:gd name="T62" fmla="*/ 22 w 40"/>
                <a:gd name="T63" fmla="*/ 51 h 71"/>
                <a:gd name="T64" fmla="*/ 23 w 40"/>
                <a:gd name="T65" fmla="*/ 50 h 71"/>
                <a:gd name="T66" fmla="*/ 24 w 40"/>
                <a:gd name="T67" fmla="*/ 50 h 71"/>
                <a:gd name="T68" fmla="*/ 28 w 40"/>
                <a:gd name="T69" fmla="*/ 50 h 71"/>
                <a:gd name="T70" fmla="*/ 29 w 40"/>
                <a:gd name="T71" fmla="*/ 53 h 71"/>
                <a:gd name="T72" fmla="*/ 27 w 40"/>
                <a:gd name="T73" fmla="*/ 60 h 71"/>
                <a:gd name="T74" fmla="*/ 20 w 40"/>
                <a:gd name="T75" fmla="*/ 62 h 71"/>
                <a:gd name="T76" fmla="*/ 12 w 40"/>
                <a:gd name="T77" fmla="*/ 58 h 71"/>
                <a:gd name="T78" fmla="*/ 11 w 40"/>
                <a:gd name="T79" fmla="*/ 51 h 71"/>
                <a:gd name="T80" fmla="*/ 15 w 40"/>
                <a:gd name="T81" fmla="*/ 44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0" h="71">
                  <a:moveTo>
                    <a:pt x="15" y="44"/>
                  </a:moveTo>
                  <a:cubicBezTo>
                    <a:pt x="17" y="40"/>
                    <a:pt x="21" y="38"/>
                    <a:pt x="24" y="36"/>
                  </a:cubicBezTo>
                  <a:cubicBezTo>
                    <a:pt x="26" y="34"/>
                    <a:pt x="30" y="32"/>
                    <a:pt x="33" y="29"/>
                  </a:cubicBezTo>
                  <a:cubicBezTo>
                    <a:pt x="36" y="26"/>
                    <a:pt x="37" y="23"/>
                    <a:pt x="38" y="19"/>
                  </a:cubicBezTo>
                  <a:cubicBezTo>
                    <a:pt x="39" y="15"/>
                    <a:pt x="39" y="11"/>
                    <a:pt x="36" y="7"/>
                  </a:cubicBezTo>
                  <a:cubicBezTo>
                    <a:pt x="34" y="3"/>
                    <a:pt x="31" y="1"/>
                    <a:pt x="27" y="1"/>
                  </a:cubicBezTo>
                  <a:cubicBezTo>
                    <a:pt x="22" y="0"/>
                    <a:pt x="18" y="1"/>
                    <a:pt x="14" y="3"/>
                  </a:cubicBezTo>
                  <a:cubicBezTo>
                    <a:pt x="11" y="5"/>
                    <a:pt x="9" y="8"/>
                    <a:pt x="9" y="11"/>
                  </a:cubicBezTo>
                  <a:cubicBezTo>
                    <a:pt x="9" y="13"/>
                    <a:pt x="9" y="14"/>
                    <a:pt x="10" y="16"/>
                  </a:cubicBezTo>
                  <a:cubicBezTo>
                    <a:pt x="11" y="17"/>
                    <a:pt x="12" y="18"/>
                    <a:pt x="14" y="17"/>
                  </a:cubicBezTo>
                  <a:cubicBezTo>
                    <a:pt x="15" y="17"/>
                    <a:pt x="16" y="16"/>
                    <a:pt x="16" y="14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6" y="12"/>
                    <a:pt x="17" y="10"/>
                    <a:pt x="19" y="9"/>
                  </a:cubicBezTo>
                  <a:cubicBezTo>
                    <a:pt x="21" y="8"/>
                    <a:pt x="24" y="7"/>
                    <a:pt x="27" y="9"/>
                  </a:cubicBezTo>
                  <a:cubicBezTo>
                    <a:pt x="28" y="10"/>
                    <a:pt x="29" y="12"/>
                    <a:pt x="29" y="15"/>
                  </a:cubicBezTo>
                  <a:cubicBezTo>
                    <a:pt x="30" y="19"/>
                    <a:pt x="28" y="22"/>
                    <a:pt x="24" y="25"/>
                  </a:cubicBezTo>
                  <a:cubicBezTo>
                    <a:pt x="23" y="27"/>
                    <a:pt x="20" y="28"/>
                    <a:pt x="18" y="29"/>
                  </a:cubicBezTo>
                  <a:cubicBezTo>
                    <a:pt x="18" y="30"/>
                    <a:pt x="18" y="30"/>
                    <a:pt x="18" y="30"/>
                  </a:cubicBezTo>
                  <a:cubicBezTo>
                    <a:pt x="14" y="33"/>
                    <a:pt x="11" y="35"/>
                    <a:pt x="8" y="38"/>
                  </a:cubicBezTo>
                  <a:cubicBezTo>
                    <a:pt x="5" y="41"/>
                    <a:pt x="3" y="45"/>
                    <a:pt x="2" y="49"/>
                  </a:cubicBezTo>
                  <a:cubicBezTo>
                    <a:pt x="0" y="54"/>
                    <a:pt x="1" y="59"/>
                    <a:pt x="4" y="63"/>
                  </a:cubicBezTo>
                  <a:cubicBezTo>
                    <a:pt x="8" y="68"/>
                    <a:pt x="14" y="71"/>
                    <a:pt x="20" y="71"/>
                  </a:cubicBezTo>
                  <a:cubicBezTo>
                    <a:pt x="20" y="71"/>
                    <a:pt x="20" y="71"/>
                    <a:pt x="20" y="71"/>
                  </a:cubicBezTo>
                  <a:cubicBezTo>
                    <a:pt x="20" y="71"/>
                    <a:pt x="20" y="71"/>
                    <a:pt x="20" y="71"/>
                  </a:cubicBezTo>
                  <a:cubicBezTo>
                    <a:pt x="25" y="71"/>
                    <a:pt x="27" y="70"/>
                    <a:pt x="30" y="69"/>
                  </a:cubicBezTo>
                  <a:cubicBezTo>
                    <a:pt x="36" y="65"/>
                    <a:pt x="40" y="58"/>
                    <a:pt x="38" y="51"/>
                  </a:cubicBezTo>
                  <a:cubicBezTo>
                    <a:pt x="38" y="48"/>
                    <a:pt x="35" y="45"/>
                    <a:pt x="33" y="43"/>
                  </a:cubicBezTo>
                  <a:cubicBezTo>
                    <a:pt x="30" y="42"/>
                    <a:pt x="26" y="41"/>
                    <a:pt x="23" y="42"/>
                  </a:cubicBezTo>
                  <a:cubicBezTo>
                    <a:pt x="21" y="42"/>
                    <a:pt x="19" y="44"/>
                    <a:pt x="17" y="46"/>
                  </a:cubicBezTo>
                  <a:cubicBezTo>
                    <a:pt x="17" y="46"/>
                    <a:pt x="16" y="47"/>
                    <a:pt x="16" y="48"/>
                  </a:cubicBezTo>
                  <a:cubicBezTo>
                    <a:pt x="17" y="49"/>
                    <a:pt x="17" y="50"/>
                    <a:pt x="18" y="50"/>
                  </a:cubicBezTo>
                  <a:cubicBezTo>
                    <a:pt x="19" y="51"/>
                    <a:pt x="21" y="52"/>
                    <a:pt x="22" y="51"/>
                  </a:cubicBezTo>
                  <a:cubicBezTo>
                    <a:pt x="22" y="51"/>
                    <a:pt x="23" y="51"/>
                    <a:pt x="23" y="50"/>
                  </a:cubicBezTo>
                  <a:cubicBezTo>
                    <a:pt x="24" y="50"/>
                    <a:pt x="24" y="50"/>
                    <a:pt x="24" y="50"/>
                  </a:cubicBezTo>
                  <a:cubicBezTo>
                    <a:pt x="25" y="49"/>
                    <a:pt x="27" y="49"/>
                    <a:pt x="28" y="50"/>
                  </a:cubicBezTo>
                  <a:cubicBezTo>
                    <a:pt x="29" y="50"/>
                    <a:pt x="29" y="52"/>
                    <a:pt x="29" y="53"/>
                  </a:cubicBezTo>
                  <a:cubicBezTo>
                    <a:pt x="30" y="56"/>
                    <a:pt x="29" y="58"/>
                    <a:pt x="27" y="60"/>
                  </a:cubicBezTo>
                  <a:cubicBezTo>
                    <a:pt x="25" y="62"/>
                    <a:pt x="23" y="62"/>
                    <a:pt x="20" y="62"/>
                  </a:cubicBezTo>
                  <a:cubicBezTo>
                    <a:pt x="17" y="62"/>
                    <a:pt x="14" y="61"/>
                    <a:pt x="12" y="58"/>
                  </a:cubicBezTo>
                  <a:cubicBezTo>
                    <a:pt x="11" y="56"/>
                    <a:pt x="10" y="53"/>
                    <a:pt x="11" y="51"/>
                  </a:cubicBezTo>
                  <a:cubicBezTo>
                    <a:pt x="12" y="48"/>
                    <a:pt x="13" y="46"/>
                    <a:pt x="15" y="44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25" name="Freeform 439"/>
            <p:cNvSpPr>
              <a:spLocks/>
            </p:cNvSpPr>
            <p:nvPr/>
          </p:nvSpPr>
          <p:spPr bwMode="auto">
            <a:xfrm>
              <a:off x="1611313" y="2516188"/>
              <a:ext cx="146050" cy="271463"/>
            </a:xfrm>
            <a:custGeom>
              <a:avLst/>
              <a:gdLst>
                <a:gd name="T0" fmla="*/ 36 w 39"/>
                <a:gd name="T1" fmla="*/ 64 h 72"/>
                <a:gd name="T2" fmla="*/ 39 w 39"/>
                <a:gd name="T3" fmla="*/ 55 h 72"/>
                <a:gd name="T4" fmla="*/ 35 w 39"/>
                <a:gd name="T5" fmla="*/ 43 h 72"/>
                <a:gd name="T6" fmla="*/ 27 w 39"/>
                <a:gd name="T7" fmla="*/ 34 h 72"/>
                <a:gd name="T8" fmla="*/ 21 w 39"/>
                <a:gd name="T9" fmla="*/ 30 h 72"/>
                <a:gd name="T10" fmla="*/ 16 w 39"/>
                <a:gd name="T11" fmla="*/ 26 h 72"/>
                <a:gd name="T12" fmla="*/ 11 w 39"/>
                <a:gd name="T13" fmla="*/ 20 h 72"/>
                <a:gd name="T14" fmla="*/ 12 w 39"/>
                <a:gd name="T15" fmla="*/ 11 h 72"/>
                <a:gd name="T16" fmla="*/ 18 w 39"/>
                <a:gd name="T17" fmla="*/ 9 h 72"/>
                <a:gd name="T18" fmla="*/ 24 w 39"/>
                <a:gd name="T19" fmla="*/ 15 h 72"/>
                <a:gd name="T20" fmla="*/ 24 w 39"/>
                <a:gd name="T21" fmla="*/ 16 h 72"/>
                <a:gd name="T22" fmla="*/ 26 w 39"/>
                <a:gd name="T23" fmla="*/ 18 h 72"/>
                <a:gd name="T24" fmla="*/ 29 w 39"/>
                <a:gd name="T25" fmla="*/ 18 h 72"/>
                <a:gd name="T26" fmla="*/ 31 w 39"/>
                <a:gd name="T27" fmla="*/ 15 h 72"/>
                <a:gd name="T28" fmla="*/ 29 w 39"/>
                <a:gd name="T29" fmla="*/ 7 h 72"/>
                <a:gd name="T30" fmla="*/ 10 w 39"/>
                <a:gd name="T31" fmla="*/ 2 h 72"/>
                <a:gd name="T32" fmla="*/ 1 w 39"/>
                <a:gd name="T33" fmla="*/ 19 h 72"/>
                <a:gd name="T34" fmla="*/ 9 w 39"/>
                <a:gd name="T35" fmla="*/ 32 h 72"/>
                <a:gd name="T36" fmla="*/ 15 w 39"/>
                <a:gd name="T37" fmla="*/ 37 h 72"/>
                <a:gd name="T38" fmla="*/ 20 w 39"/>
                <a:gd name="T39" fmla="*/ 40 h 72"/>
                <a:gd name="T40" fmla="*/ 29 w 39"/>
                <a:gd name="T41" fmla="*/ 52 h 72"/>
                <a:gd name="T42" fmla="*/ 29 w 39"/>
                <a:gd name="T43" fmla="*/ 55 h 72"/>
                <a:gd name="T44" fmla="*/ 20 w 39"/>
                <a:gd name="T45" fmla="*/ 63 h 72"/>
                <a:gd name="T46" fmla="*/ 15 w 39"/>
                <a:gd name="T47" fmla="*/ 63 h 72"/>
                <a:gd name="T48" fmla="*/ 10 w 39"/>
                <a:gd name="T49" fmla="*/ 54 h 72"/>
                <a:gd name="T50" fmla="*/ 12 w 39"/>
                <a:gd name="T51" fmla="*/ 51 h 72"/>
                <a:gd name="T52" fmla="*/ 16 w 39"/>
                <a:gd name="T53" fmla="*/ 51 h 72"/>
                <a:gd name="T54" fmla="*/ 18 w 39"/>
                <a:gd name="T55" fmla="*/ 52 h 72"/>
                <a:gd name="T56" fmla="*/ 23 w 39"/>
                <a:gd name="T57" fmla="*/ 50 h 72"/>
                <a:gd name="T58" fmla="*/ 22 w 39"/>
                <a:gd name="T59" fmla="*/ 46 h 72"/>
                <a:gd name="T60" fmla="*/ 8 w 39"/>
                <a:gd name="T61" fmla="*/ 44 h 72"/>
                <a:gd name="T62" fmla="*/ 1 w 39"/>
                <a:gd name="T63" fmla="*/ 58 h 72"/>
                <a:gd name="T64" fmla="*/ 18 w 39"/>
                <a:gd name="T65" fmla="*/ 72 h 72"/>
                <a:gd name="T66" fmla="*/ 19 w 39"/>
                <a:gd name="T67" fmla="*/ 72 h 72"/>
                <a:gd name="T68" fmla="*/ 19 w 39"/>
                <a:gd name="T69" fmla="*/ 72 h 72"/>
                <a:gd name="T70" fmla="*/ 36 w 39"/>
                <a:gd name="T71" fmla="*/ 64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9" h="72">
                  <a:moveTo>
                    <a:pt x="36" y="64"/>
                  </a:moveTo>
                  <a:cubicBezTo>
                    <a:pt x="38" y="61"/>
                    <a:pt x="39" y="58"/>
                    <a:pt x="39" y="55"/>
                  </a:cubicBezTo>
                  <a:cubicBezTo>
                    <a:pt x="39" y="51"/>
                    <a:pt x="38" y="47"/>
                    <a:pt x="35" y="43"/>
                  </a:cubicBezTo>
                  <a:cubicBezTo>
                    <a:pt x="33" y="40"/>
                    <a:pt x="30" y="37"/>
                    <a:pt x="27" y="34"/>
                  </a:cubicBezTo>
                  <a:cubicBezTo>
                    <a:pt x="25" y="33"/>
                    <a:pt x="23" y="31"/>
                    <a:pt x="21" y="30"/>
                  </a:cubicBezTo>
                  <a:cubicBezTo>
                    <a:pt x="19" y="29"/>
                    <a:pt x="17" y="28"/>
                    <a:pt x="16" y="26"/>
                  </a:cubicBezTo>
                  <a:cubicBezTo>
                    <a:pt x="13" y="25"/>
                    <a:pt x="12" y="22"/>
                    <a:pt x="11" y="20"/>
                  </a:cubicBezTo>
                  <a:cubicBezTo>
                    <a:pt x="10" y="16"/>
                    <a:pt x="10" y="14"/>
                    <a:pt x="12" y="11"/>
                  </a:cubicBezTo>
                  <a:cubicBezTo>
                    <a:pt x="13" y="9"/>
                    <a:pt x="16" y="8"/>
                    <a:pt x="18" y="9"/>
                  </a:cubicBezTo>
                  <a:cubicBezTo>
                    <a:pt x="22" y="10"/>
                    <a:pt x="24" y="11"/>
                    <a:pt x="24" y="15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5" y="17"/>
                    <a:pt x="25" y="18"/>
                    <a:pt x="26" y="18"/>
                  </a:cubicBezTo>
                  <a:cubicBezTo>
                    <a:pt x="27" y="19"/>
                    <a:pt x="28" y="18"/>
                    <a:pt x="29" y="18"/>
                  </a:cubicBezTo>
                  <a:cubicBezTo>
                    <a:pt x="30" y="17"/>
                    <a:pt x="31" y="16"/>
                    <a:pt x="31" y="15"/>
                  </a:cubicBezTo>
                  <a:cubicBezTo>
                    <a:pt x="31" y="13"/>
                    <a:pt x="31" y="10"/>
                    <a:pt x="29" y="7"/>
                  </a:cubicBezTo>
                  <a:cubicBezTo>
                    <a:pt x="25" y="1"/>
                    <a:pt x="16" y="0"/>
                    <a:pt x="10" y="2"/>
                  </a:cubicBezTo>
                  <a:cubicBezTo>
                    <a:pt x="4" y="5"/>
                    <a:pt x="0" y="12"/>
                    <a:pt x="1" y="19"/>
                  </a:cubicBezTo>
                  <a:cubicBezTo>
                    <a:pt x="2" y="24"/>
                    <a:pt x="5" y="29"/>
                    <a:pt x="9" y="32"/>
                  </a:cubicBezTo>
                  <a:cubicBezTo>
                    <a:pt x="11" y="34"/>
                    <a:pt x="13" y="35"/>
                    <a:pt x="15" y="37"/>
                  </a:cubicBezTo>
                  <a:cubicBezTo>
                    <a:pt x="17" y="38"/>
                    <a:pt x="18" y="39"/>
                    <a:pt x="20" y="40"/>
                  </a:cubicBezTo>
                  <a:cubicBezTo>
                    <a:pt x="25" y="44"/>
                    <a:pt x="28" y="47"/>
                    <a:pt x="29" y="52"/>
                  </a:cubicBezTo>
                  <a:cubicBezTo>
                    <a:pt x="29" y="53"/>
                    <a:pt x="29" y="54"/>
                    <a:pt x="29" y="55"/>
                  </a:cubicBezTo>
                  <a:cubicBezTo>
                    <a:pt x="29" y="59"/>
                    <a:pt x="25" y="63"/>
                    <a:pt x="20" y="63"/>
                  </a:cubicBezTo>
                  <a:cubicBezTo>
                    <a:pt x="18" y="63"/>
                    <a:pt x="17" y="64"/>
                    <a:pt x="15" y="63"/>
                  </a:cubicBezTo>
                  <a:cubicBezTo>
                    <a:pt x="12" y="61"/>
                    <a:pt x="10" y="57"/>
                    <a:pt x="10" y="54"/>
                  </a:cubicBezTo>
                  <a:cubicBezTo>
                    <a:pt x="11" y="52"/>
                    <a:pt x="11" y="51"/>
                    <a:pt x="12" y="51"/>
                  </a:cubicBezTo>
                  <a:cubicBezTo>
                    <a:pt x="13" y="50"/>
                    <a:pt x="15" y="50"/>
                    <a:pt x="16" y="51"/>
                  </a:cubicBezTo>
                  <a:cubicBezTo>
                    <a:pt x="16" y="51"/>
                    <a:pt x="17" y="52"/>
                    <a:pt x="18" y="52"/>
                  </a:cubicBezTo>
                  <a:cubicBezTo>
                    <a:pt x="20" y="53"/>
                    <a:pt x="22" y="52"/>
                    <a:pt x="23" y="50"/>
                  </a:cubicBezTo>
                  <a:cubicBezTo>
                    <a:pt x="24" y="49"/>
                    <a:pt x="23" y="47"/>
                    <a:pt x="22" y="46"/>
                  </a:cubicBezTo>
                  <a:cubicBezTo>
                    <a:pt x="18" y="42"/>
                    <a:pt x="13" y="42"/>
                    <a:pt x="8" y="44"/>
                  </a:cubicBezTo>
                  <a:cubicBezTo>
                    <a:pt x="3" y="46"/>
                    <a:pt x="0" y="52"/>
                    <a:pt x="1" y="58"/>
                  </a:cubicBezTo>
                  <a:cubicBezTo>
                    <a:pt x="3" y="66"/>
                    <a:pt x="10" y="72"/>
                    <a:pt x="18" y="72"/>
                  </a:cubicBezTo>
                  <a:cubicBezTo>
                    <a:pt x="19" y="72"/>
                    <a:pt x="19" y="72"/>
                    <a:pt x="19" y="72"/>
                  </a:cubicBezTo>
                  <a:cubicBezTo>
                    <a:pt x="19" y="72"/>
                    <a:pt x="19" y="72"/>
                    <a:pt x="19" y="72"/>
                  </a:cubicBezTo>
                  <a:cubicBezTo>
                    <a:pt x="26" y="72"/>
                    <a:pt x="31" y="69"/>
                    <a:pt x="36" y="64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26" name="Freeform 440"/>
            <p:cNvSpPr>
              <a:spLocks/>
            </p:cNvSpPr>
            <p:nvPr/>
          </p:nvSpPr>
          <p:spPr bwMode="auto">
            <a:xfrm>
              <a:off x="1055688" y="3743325"/>
              <a:ext cx="33337" cy="369888"/>
            </a:xfrm>
            <a:custGeom>
              <a:avLst/>
              <a:gdLst>
                <a:gd name="T0" fmla="*/ 8 w 9"/>
                <a:gd name="T1" fmla="*/ 4 h 98"/>
                <a:gd name="T2" fmla="*/ 8 w 9"/>
                <a:gd name="T3" fmla="*/ 2 h 98"/>
                <a:gd name="T4" fmla="*/ 5 w 9"/>
                <a:gd name="T5" fmla="*/ 0 h 98"/>
                <a:gd name="T6" fmla="*/ 2 w 9"/>
                <a:gd name="T7" fmla="*/ 2 h 98"/>
                <a:gd name="T8" fmla="*/ 2 w 9"/>
                <a:gd name="T9" fmla="*/ 4 h 98"/>
                <a:gd name="T10" fmla="*/ 1 w 9"/>
                <a:gd name="T11" fmla="*/ 14 h 98"/>
                <a:gd name="T12" fmla="*/ 1 w 9"/>
                <a:gd name="T13" fmla="*/ 22 h 98"/>
                <a:gd name="T14" fmla="*/ 1 w 9"/>
                <a:gd name="T15" fmla="*/ 31 h 98"/>
                <a:gd name="T16" fmla="*/ 0 w 9"/>
                <a:gd name="T17" fmla="*/ 40 h 98"/>
                <a:gd name="T18" fmla="*/ 0 w 9"/>
                <a:gd name="T19" fmla="*/ 53 h 98"/>
                <a:gd name="T20" fmla="*/ 0 w 9"/>
                <a:gd name="T21" fmla="*/ 61 h 98"/>
                <a:gd name="T22" fmla="*/ 0 w 9"/>
                <a:gd name="T23" fmla="*/ 91 h 98"/>
                <a:gd name="T24" fmla="*/ 0 w 9"/>
                <a:gd name="T25" fmla="*/ 95 h 98"/>
                <a:gd name="T26" fmla="*/ 4 w 9"/>
                <a:gd name="T27" fmla="*/ 98 h 98"/>
                <a:gd name="T28" fmla="*/ 4 w 9"/>
                <a:gd name="T29" fmla="*/ 98 h 98"/>
                <a:gd name="T30" fmla="*/ 8 w 9"/>
                <a:gd name="T31" fmla="*/ 95 h 98"/>
                <a:gd name="T32" fmla="*/ 9 w 9"/>
                <a:gd name="T33" fmla="*/ 91 h 98"/>
                <a:gd name="T34" fmla="*/ 9 w 9"/>
                <a:gd name="T35" fmla="*/ 53 h 98"/>
                <a:gd name="T36" fmla="*/ 9 w 9"/>
                <a:gd name="T37" fmla="*/ 53 h 98"/>
                <a:gd name="T38" fmla="*/ 9 w 9"/>
                <a:gd name="T39" fmla="*/ 25 h 98"/>
                <a:gd name="T40" fmla="*/ 8 w 9"/>
                <a:gd name="T41" fmla="*/ 5 h 98"/>
                <a:gd name="T42" fmla="*/ 8 w 9"/>
                <a:gd name="T43" fmla="*/ 4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9" h="98">
                  <a:moveTo>
                    <a:pt x="8" y="4"/>
                  </a:moveTo>
                  <a:cubicBezTo>
                    <a:pt x="8" y="4"/>
                    <a:pt x="8" y="3"/>
                    <a:pt x="8" y="2"/>
                  </a:cubicBezTo>
                  <a:cubicBezTo>
                    <a:pt x="7" y="0"/>
                    <a:pt x="6" y="0"/>
                    <a:pt x="5" y="0"/>
                  </a:cubicBezTo>
                  <a:cubicBezTo>
                    <a:pt x="3" y="0"/>
                    <a:pt x="2" y="1"/>
                    <a:pt x="2" y="2"/>
                  </a:cubicBezTo>
                  <a:cubicBezTo>
                    <a:pt x="2" y="3"/>
                    <a:pt x="2" y="4"/>
                    <a:pt x="2" y="4"/>
                  </a:cubicBezTo>
                  <a:cubicBezTo>
                    <a:pt x="2" y="8"/>
                    <a:pt x="1" y="11"/>
                    <a:pt x="1" y="14"/>
                  </a:cubicBezTo>
                  <a:cubicBezTo>
                    <a:pt x="1" y="17"/>
                    <a:pt x="1" y="19"/>
                    <a:pt x="1" y="22"/>
                  </a:cubicBezTo>
                  <a:cubicBezTo>
                    <a:pt x="1" y="25"/>
                    <a:pt x="1" y="28"/>
                    <a:pt x="1" y="31"/>
                  </a:cubicBezTo>
                  <a:cubicBezTo>
                    <a:pt x="0" y="34"/>
                    <a:pt x="0" y="37"/>
                    <a:pt x="0" y="40"/>
                  </a:cubicBezTo>
                  <a:cubicBezTo>
                    <a:pt x="0" y="44"/>
                    <a:pt x="0" y="49"/>
                    <a:pt x="0" y="53"/>
                  </a:cubicBezTo>
                  <a:cubicBezTo>
                    <a:pt x="0" y="61"/>
                    <a:pt x="0" y="61"/>
                    <a:pt x="0" y="61"/>
                  </a:cubicBezTo>
                  <a:cubicBezTo>
                    <a:pt x="0" y="71"/>
                    <a:pt x="0" y="81"/>
                    <a:pt x="0" y="91"/>
                  </a:cubicBezTo>
                  <a:cubicBezTo>
                    <a:pt x="0" y="93"/>
                    <a:pt x="0" y="94"/>
                    <a:pt x="0" y="95"/>
                  </a:cubicBezTo>
                  <a:cubicBezTo>
                    <a:pt x="1" y="98"/>
                    <a:pt x="3" y="98"/>
                    <a:pt x="4" y="98"/>
                  </a:cubicBezTo>
                  <a:cubicBezTo>
                    <a:pt x="4" y="98"/>
                    <a:pt x="4" y="98"/>
                    <a:pt x="4" y="98"/>
                  </a:cubicBezTo>
                  <a:cubicBezTo>
                    <a:pt x="6" y="98"/>
                    <a:pt x="8" y="97"/>
                    <a:pt x="8" y="95"/>
                  </a:cubicBezTo>
                  <a:cubicBezTo>
                    <a:pt x="9" y="94"/>
                    <a:pt x="9" y="93"/>
                    <a:pt x="9" y="91"/>
                  </a:cubicBezTo>
                  <a:cubicBezTo>
                    <a:pt x="9" y="53"/>
                    <a:pt x="9" y="53"/>
                    <a:pt x="9" y="53"/>
                  </a:cubicBezTo>
                  <a:cubicBezTo>
                    <a:pt x="9" y="53"/>
                    <a:pt x="9" y="53"/>
                    <a:pt x="9" y="53"/>
                  </a:cubicBezTo>
                  <a:cubicBezTo>
                    <a:pt x="9" y="25"/>
                    <a:pt x="9" y="25"/>
                    <a:pt x="9" y="25"/>
                  </a:cubicBezTo>
                  <a:cubicBezTo>
                    <a:pt x="9" y="18"/>
                    <a:pt x="9" y="11"/>
                    <a:pt x="8" y="5"/>
                  </a:cubicBezTo>
                  <a:lnTo>
                    <a:pt x="8" y="4"/>
                  </a:ln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27" name="Freeform 441"/>
            <p:cNvSpPr>
              <a:spLocks/>
            </p:cNvSpPr>
            <p:nvPr/>
          </p:nvSpPr>
          <p:spPr bwMode="auto">
            <a:xfrm>
              <a:off x="1058863" y="1974850"/>
              <a:ext cx="33337" cy="165100"/>
            </a:xfrm>
            <a:custGeom>
              <a:avLst/>
              <a:gdLst>
                <a:gd name="T0" fmla="*/ 0 w 9"/>
                <a:gd name="T1" fmla="*/ 40 h 44"/>
                <a:gd name="T2" fmla="*/ 4 w 9"/>
                <a:gd name="T3" fmla="*/ 44 h 44"/>
                <a:gd name="T4" fmla="*/ 5 w 9"/>
                <a:gd name="T5" fmla="*/ 44 h 44"/>
                <a:gd name="T6" fmla="*/ 9 w 9"/>
                <a:gd name="T7" fmla="*/ 40 h 44"/>
                <a:gd name="T8" fmla="*/ 9 w 9"/>
                <a:gd name="T9" fmla="*/ 38 h 44"/>
                <a:gd name="T10" fmla="*/ 9 w 9"/>
                <a:gd name="T11" fmla="*/ 5 h 44"/>
                <a:gd name="T12" fmla="*/ 9 w 9"/>
                <a:gd name="T13" fmla="*/ 3 h 44"/>
                <a:gd name="T14" fmla="*/ 4 w 9"/>
                <a:gd name="T15" fmla="*/ 0 h 44"/>
                <a:gd name="T16" fmla="*/ 4 w 9"/>
                <a:gd name="T17" fmla="*/ 0 h 44"/>
                <a:gd name="T18" fmla="*/ 0 w 9"/>
                <a:gd name="T19" fmla="*/ 3 h 44"/>
                <a:gd name="T20" fmla="*/ 0 w 9"/>
                <a:gd name="T21" fmla="*/ 6 h 44"/>
                <a:gd name="T22" fmla="*/ 0 w 9"/>
                <a:gd name="T23" fmla="*/ 6 h 44"/>
                <a:gd name="T24" fmla="*/ 0 w 9"/>
                <a:gd name="T25" fmla="*/ 17 h 44"/>
                <a:gd name="T26" fmla="*/ 0 w 9"/>
                <a:gd name="T27" fmla="*/ 26 h 44"/>
                <a:gd name="T28" fmla="*/ 0 w 9"/>
                <a:gd name="T29" fmla="*/ 37 h 44"/>
                <a:gd name="T30" fmla="*/ 0 w 9"/>
                <a:gd name="T31" fmla="*/ 4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" h="44">
                  <a:moveTo>
                    <a:pt x="0" y="40"/>
                  </a:moveTo>
                  <a:cubicBezTo>
                    <a:pt x="1" y="42"/>
                    <a:pt x="3" y="44"/>
                    <a:pt x="4" y="44"/>
                  </a:cubicBezTo>
                  <a:cubicBezTo>
                    <a:pt x="5" y="44"/>
                    <a:pt x="5" y="44"/>
                    <a:pt x="5" y="44"/>
                  </a:cubicBezTo>
                  <a:cubicBezTo>
                    <a:pt x="7" y="43"/>
                    <a:pt x="8" y="42"/>
                    <a:pt x="9" y="40"/>
                  </a:cubicBezTo>
                  <a:cubicBezTo>
                    <a:pt x="9" y="39"/>
                    <a:pt x="9" y="39"/>
                    <a:pt x="9" y="38"/>
                  </a:cubicBezTo>
                  <a:cubicBezTo>
                    <a:pt x="9" y="27"/>
                    <a:pt x="9" y="16"/>
                    <a:pt x="9" y="5"/>
                  </a:cubicBezTo>
                  <a:cubicBezTo>
                    <a:pt x="9" y="5"/>
                    <a:pt x="9" y="4"/>
                    <a:pt x="9" y="3"/>
                  </a:cubicBezTo>
                  <a:cubicBezTo>
                    <a:pt x="8" y="1"/>
                    <a:pt x="7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0" y="5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10"/>
                    <a:pt x="0" y="14"/>
                    <a:pt x="0" y="17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30"/>
                    <a:pt x="0" y="33"/>
                    <a:pt x="0" y="37"/>
                  </a:cubicBezTo>
                  <a:cubicBezTo>
                    <a:pt x="0" y="38"/>
                    <a:pt x="0" y="39"/>
                    <a:pt x="0" y="40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28" name="Freeform 442"/>
            <p:cNvSpPr>
              <a:spLocks/>
            </p:cNvSpPr>
            <p:nvPr/>
          </p:nvSpPr>
          <p:spPr bwMode="auto">
            <a:xfrm>
              <a:off x="1168400" y="2043113"/>
              <a:ext cx="123825" cy="93663"/>
            </a:xfrm>
            <a:custGeom>
              <a:avLst/>
              <a:gdLst>
                <a:gd name="T0" fmla="*/ 4 w 33"/>
                <a:gd name="T1" fmla="*/ 25 h 25"/>
                <a:gd name="T2" fmla="*/ 6 w 33"/>
                <a:gd name="T3" fmla="*/ 24 h 25"/>
                <a:gd name="T4" fmla="*/ 8 w 33"/>
                <a:gd name="T5" fmla="*/ 23 h 25"/>
                <a:gd name="T6" fmla="*/ 11 w 33"/>
                <a:gd name="T7" fmla="*/ 21 h 25"/>
                <a:gd name="T8" fmla="*/ 29 w 33"/>
                <a:gd name="T9" fmla="*/ 9 h 25"/>
                <a:gd name="T10" fmla="*/ 31 w 33"/>
                <a:gd name="T11" fmla="*/ 7 h 25"/>
                <a:gd name="T12" fmla="*/ 32 w 33"/>
                <a:gd name="T13" fmla="*/ 6 h 25"/>
                <a:gd name="T14" fmla="*/ 33 w 33"/>
                <a:gd name="T15" fmla="*/ 4 h 25"/>
                <a:gd name="T16" fmla="*/ 31 w 33"/>
                <a:gd name="T17" fmla="*/ 1 h 25"/>
                <a:gd name="T18" fmla="*/ 28 w 33"/>
                <a:gd name="T19" fmla="*/ 1 h 25"/>
                <a:gd name="T20" fmla="*/ 28 w 33"/>
                <a:gd name="T21" fmla="*/ 1 h 25"/>
                <a:gd name="T22" fmla="*/ 25 w 33"/>
                <a:gd name="T23" fmla="*/ 2 h 25"/>
                <a:gd name="T24" fmla="*/ 4 w 33"/>
                <a:gd name="T25" fmla="*/ 16 h 25"/>
                <a:gd name="T26" fmla="*/ 1 w 33"/>
                <a:gd name="T27" fmla="*/ 18 h 25"/>
                <a:gd name="T28" fmla="*/ 1 w 33"/>
                <a:gd name="T29" fmla="*/ 23 h 25"/>
                <a:gd name="T30" fmla="*/ 4 w 33"/>
                <a:gd name="T31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3" h="25">
                  <a:moveTo>
                    <a:pt x="4" y="25"/>
                  </a:moveTo>
                  <a:cubicBezTo>
                    <a:pt x="5" y="25"/>
                    <a:pt x="5" y="24"/>
                    <a:pt x="6" y="24"/>
                  </a:cubicBezTo>
                  <a:cubicBezTo>
                    <a:pt x="7" y="24"/>
                    <a:pt x="7" y="23"/>
                    <a:pt x="8" y="23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7" y="17"/>
                    <a:pt x="23" y="13"/>
                    <a:pt x="29" y="9"/>
                  </a:cubicBezTo>
                  <a:cubicBezTo>
                    <a:pt x="30" y="9"/>
                    <a:pt x="31" y="8"/>
                    <a:pt x="31" y="7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3" y="6"/>
                    <a:pt x="33" y="5"/>
                    <a:pt x="33" y="4"/>
                  </a:cubicBezTo>
                  <a:cubicBezTo>
                    <a:pt x="33" y="2"/>
                    <a:pt x="32" y="1"/>
                    <a:pt x="31" y="1"/>
                  </a:cubicBezTo>
                  <a:cubicBezTo>
                    <a:pt x="30" y="0"/>
                    <a:pt x="29" y="0"/>
                    <a:pt x="28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7" y="1"/>
                    <a:pt x="26" y="2"/>
                    <a:pt x="25" y="2"/>
                  </a:cubicBezTo>
                  <a:cubicBezTo>
                    <a:pt x="18" y="7"/>
                    <a:pt x="11" y="11"/>
                    <a:pt x="4" y="16"/>
                  </a:cubicBezTo>
                  <a:cubicBezTo>
                    <a:pt x="3" y="16"/>
                    <a:pt x="2" y="17"/>
                    <a:pt x="1" y="18"/>
                  </a:cubicBezTo>
                  <a:cubicBezTo>
                    <a:pt x="0" y="20"/>
                    <a:pt x="0" y="21"/>
                    <a:pt x="1" y="23"/>
                  </a:cubicBezTo>
                  <a:cubicBezTo>
                    <a:pt x="2" y="24"/>
                    <a:pt x="3" y="25"/>
                    <a:pt x="4" y="25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29" name="Freeform 443"/>
            <p:cNvSpPr>
              <a:spLocks/>
            </p:cNvSpPr>
            <p:nvPr/>
          </p:nvSpPr>
          <p:spPr bwMode="auto">
            <a:xfrm>
              <a:off x="855663" y="2043113"/>
              <a:ext cx="128587" cy="93663"/>
            </a:xfrm>
            <a:custGeom>
              <a:avLst/>
              <a:gdLst>
                <a:gd name="T0" fmla="*/ 30 w 34"/>
                <a:gd name="T1" fmla="*/ 16 h 25"/>
                <a:gd name="T2" fmla="*/ 16 w 34"/>
                <a:gd name="T3" fmla="*/ 7 h 25"/>
                <a:gd name="T4" fmla="*/ 10 w 34"/>
                <a:gd name="T5" fmla="*/ 3 h 25"/>
                <a:gd name="T6" fmla="*/ 8 w 34"/>
                <a:gd name="T7" fmla="*/ 2 h 25"/>
                <a:gd name="T8" fmla="*/ 4 w 34"/>
                <a:gd name="T9" fmla="*/ 0 h 25"/>
                <a:gd name="T10" fmla="*/ 1 w 34"/>
                <a:gd name="T11" fmla="*/ 2 h 25"/>
                <a:gd name="T12" fmla="*/ 0 w 34"/>
                <a:gd name="T13" fmla="*/ 5 h 25"/>
                <a:gd name="T14" fmla="*/ 2 w 34"/>
                <a:gd name="T15" fmla="*/ 7 h 25"/>
                <a:gd name="T16" fmla="*/ 3 w 34"/>
                <a:gd name="T17" fmla="*/ 8 h 25"/>
                <a:gd name="T18" fmla="*/ 6 w 34"/>
                <a:gd name="T19" fmla="*/ 10 h 25"/>
                <a:gd name="T20" fmla="*/ 25 w 34"/>
                <a:gd name="T21" fmla="*/ 23 h 25"/>
                <a:gd name="T22" fmla="*/ 28 w 34"/>
                <a:gd name="T23" fmla="*/ 24 h 25"/>
                <a:gd name="T24" fmla="*/ 30 w 34"/>
                <a:gd name="T25" fmla="*/ 25 h 25"/>
                <a:gd name="T26" fmla="*/ 32 w 34"/>
                <a:gd name="T27" fmla="*/ 24 h 25"/>
                <a:gd name="T28" fmla="*/ 34 w 34"/>
                <a:gd name="T29" fmla="*/ 21 h 25"/>
                <a:gd name="T30" fmla="*/ 33 w 34"/>
                <a:gd name="T31" fmla="*/ 18 h 25"/>
                <a:gd name="T32" fmla="*/ 30 w 34"/>
                <a:gd name="T33" fmla="*/ 16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4" h="25">
                  <a:moveTo>
                    <a:pt x="30" y="16"/>
                  </a:moveTo>
                  <a:cubicBezTo>
                    <a:pt x="25" y="13"/>
                    <a:pt x="20" y="10"/>
                    <a:pt x="16" y="7"/>
                  </a:cubicBezTo>
                  <a:cubicBezTo>
                    <a:pt x="14" y="5"/>
                    <a:pt x="12" y="4"/>
                    <a:pt x="10" y="3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7" y="1"/>
                    <a:pt x="6" y="0"/>
                    <a:pt x="4" y="0"/>
                  </a:cubicBezTo>
                  <a:cubicBezTo>
                    <a:pt x="3" y="0"/>
                    <a:pt x="2" y="1"/>
                    <a:pt x="1" y="2"/>
                  </a:cubicBezTo>
                  <a:cubicBezTo>
                    <a:pt x="1" y="2"/>
                    <a:pt x="0" y="3"/>
                    <a:pt x="0" y="5"/>
                  </a:cubicBezTo>
                  <a:cubicBezTo>
                    <a:pt x="1" y="6"/>
                    <a:pt x="1" y="7"/>
                    <a:pt x="2" y="7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9"/>
                    <a:pt x="5" y="9"/>
                    <a:pt x="6" y="10"/>
                  </a:cubicBezTo>
                  <a:cubicBezTo>
                    <a:pt x="12" y="14"/>
                    <a:pt x="19" y="18"/>
                    <a:pt x="25" y="23"/>
                  </a:cubicBezTo>
                  <a:cubicBezTo>
                    <a:pt x="26" y="23"/>
                    <a:pt x="27" y="24"/>
                    <a:pt x="28" y="24"/>
                  </a:cubicBezTo>
                  <a:cubicBezTo>
                    <a:pt x="29" y="24"/>
                    <a:pt x="29" y="25"/>
                    <a:pt x="30" y="25"/>
                  </a:cubicBezTo>
                  <a:cubicBezTo>
                    <a:pt x="30" y="25"/>
                    <a:pt x="31" y="24"/>
                    <a:pt x="32" y="24"/>
                  </a:cubicBezTo>
                  <a:cubicBezTo>
                    <a:pt x="33" y="23"/>
                    <a:pt x="34" y="22"/>
                    <a:pt x="34" y="21"/>
                  </a:cubicBezTo>
                  <a:cubicBezTo>
                    <a:pt x="34" y="20"/>
                    <a:pt x="33" y="19"/>
                    <a:pt x="33" y="18"/>
                  </a:cubicBezTo>
                  <a:cubicBezTo>
                    <a:pt x="32" y="17"/>
                    <a:pt x="31" y="17"/>
                    <a:pt x="30" y="16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94" name="Freeform 444"/>
            <p:cNvSpPr>
              <a:spLocks/>
            </p:cNvSpPr>
            <p:nvPr/>
          </p:nvSpPr>
          <p:spPr bwMode="auto">
            <a:xfrm>
              <a:off x="1058863" y="3397250"/>
              <a:ext cx="33337" cy="139700"/>
            </a:xfrm>
            <a:custGeom>
              <a:avLst/>
              <a:gdLst>
                <a:gd name="T0" fmla="*/ 8 w 9"/>
                <a:gd name="T1" fmla="*/ 3 h 37"/>
                <a:gd name="T2" fmla="*/ 5 w 9"/>
                <a:gd name="T3" fmla="*/ 0 h 37"/>
                <a:gd name="T4" fmla="*/ 1 w 9"/>
                <a:gd name="T5" fmla="*/ 3 h 37"/>
                <a:gd name="T6" fmla="*/ 0 w 9"/>
                <a:gd name="T7" fmla="*/ 8 h 37"/>
                <a:gd name="T8" fmla="*/ 0 w 9"/>
                <a:gd name="T9" fmla="*/ 16 h 37"/>
                <a:gd name="T10" fmla="*/ 0 w 9"/>
                <a:gd name="T11" fmla="*/ 18 h 37"/>
                <a:gd name="T12" fmla="*/ 0 w 9"/>
                <a:gd name="T13" fmla="*/ 18 h 37"/>
                <a:gd name="T14" fmla="*/ 0 w 9"/>
                <a:gd name="T15" fmla="*/ 32 h 37"/>
                <a:gd name="T16" fmla="*/ 1 w 9"/>
                <a:gd name="T17" fmla="*/ 35 h 37"/>
                <a:gd name="T18" fmla="*/ 4 w 9"/>
                <a:gd name="T19" fmla="*/ 37 h 37"/>
                <a:gd name="T20" fmla="*/ 5 w 9"/>
                <a:gd name="T21" fmla="*/ 37 h 37"/>
                <a:gd name="T22" fmla="*/ 9 w 9"/>
                <a:gd name="T23" fmla="*/ 34 h 37"/>
                <a:gd name="T24" fmla="*/ 9 w 9"/>
                <a:gd name="T25" fmla="*/ 32 h 37"/>
                <a:gd name="T26" fmla="*/ 9 w 9"/>
                <a:gd name="T27" fmla="*/ 27 h 37"/>
                <a:gd name="T28" fmla="*/ 9 w 9"/>
                <a:gd name="T29" fmla="*/ 8 h 37"/>
                <a:gd name="T30" fmla="*/ 8 w 9"/>
                <a:gd name="T31" fmla="*/ 3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" h="37">
                  <a:moveTo>
                    <a:pt x="8" y="3"/>
                  </a:moveTo>
                  <a:cubicBezTo>
                    <a:pt x="8" y="1"/>
                    <a:pt x="6" y="0"/>
                    <a:pt x="5" y="0"/>
                  </a:cubicBezTo>
                  <a:cubicBezTo>
                    <a:pt x="3" y="0"/>
                    <a:pt x="2" y="1"/>
                    <a:pt x="1" y="3"/>
                  </a:cubicBezTo>
                  <a:cubicBezTo>
                    <a:pt x="0" y="4"/>
                    <a:pt x="0" y="6"/>
                    <a:pt x="0" y="8"/>
                  </a:cubicBezTo>
                  <a:cubicBezTo>
                    <a:pt x="0" y="10"/>
                    <a:pt x="0" y="13"/>
                    <a:pt x="0" y="16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0" y="33"/>
                    <a:pt x="0" y="34"/>
                    <a:pt x="1" y="35"/>
                  </a:cubicBezTo>
                  <a:cubicBezTo>
                    <a:pt x="1" y="36"/>
                    <a:pt x="3" y="37"/>
                    <a:pt x="4" y="37"/>
                  </a:cubicBezTo>
                  <a:cubicBezTo>
                    <a:pt x="5" y="37"/>
                    <a:pt x="5" y="37"/>
                    <a:pt x="5" y="37"/>
                  </a:cubicBezTo>
                  <a:cubicBezTo>
                    <a:pt x="6" y="37"/>
                    <a:pt x="8" y="36"/>
                    <a:pt x="9" y="34"/>
                  </a:cubicBezTo>
                  <a:cubicBezTo>
                    <a:pt x="9" y="33"/>
                    <a:pt x="9" y="33"/>
                    <a:pt x="9" y="32"/>
                  </a:cubicBezTo>
                  <a:cubicBezTo>
                    <a:pt x="9" y="27"/>
                    <a:pt x="9" y="27"/>
                    <a:pt x="9" y="27"/>
                  </a:cubicBezTo>
                  <a:cubicBezTo>
                    <a:pt x="9" y="20"/>
                    <a:pt x="9" y="14"/>
                    <a:pt x="9" y="8"/>
                  </a:cubicBezTo>
                  <a:cubicBezTo>
                    <a:pt x="9" y="6"/>
                    <a:pt x="8" y="5"/>
                    <a:pt x="8" y="3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95" name="Freeform 445"/>
            <p:cNvSpPr>
              <a:spLocks/>
            </p:cNvSpPr>
            <p:nvPr/>
          </p:nvSpPr>
          <p:spPr bwMode="auto">
            <a:xfrm>
              <a:off x="858838" y="3371850"/>
              <a:ext cx="101600" cy="82550"/>
            </a:xfrm>
            <a:custGeom>
              <a:avLst/>
              <a:gdLst>
                <a:gd name="T0" fmla="*/ 24 w 27"/>
                <a:gd name="T1" fmla="*/ 1 h 22"/>
                <a:gd name="T2" fmla="*/ 20 w 27"/>
                <a:gd name="T3" fmla="*/ 1 h 22"/>
                <a:gd name="T4" fmla="*/ 19 w 27"/>
                <a:gd name="T5" fmla="*/ 3 h 22"/>
                <a:gd name="T6" fmla="*/ 15 w 27"/>
                <a:gd name="T7" fmla="*/ 5 h 22"/>
                <a:gd name="T8" fmla="*/ 5 w 27"/>
                <a:gd name="T9" fmla="*/ 13 h 22"/>
                <a:gd name="T10" fmla="*/ 1 w 27"/>
                <a:gd name="T11" fmla="*/ 17 h 22"/>
                <a:gd name="T12" fmla="*/ 1 w 27"/>
                <a:gd name="T13" fmla="*/ 21 h 22"/>
                <a:gd name="T14" fmla="*/ 4 w 27"/>
                <a:gd name="T15" fmla="*/ 22 h 22"/>
                <a:gd name="T16" fmla="*/ 4 w 27"/>
                <a:gd name="T17" fmla="*/ 22 h 22"/>
                <a:gd name="T18" fmla="*/ 7 w 27"/>
                <a:gd name="T19" fmla="*/ 21 h 22"/>
                <a:gd name="T20" fmla="*/ 9 w 27"/>
                <a:gd name="T21" fmla="*/ 20 h 22"/>
                <a:gd name="T22" fmla="*/ 23 w 27"/>
                <a:gd name="T23" fmla="*/ 9 h 22"/>
                <a:gd name="T24" fmla="*/ 25 w 27"/>
                <a:gd name="T25" fmla="*/ 7 h 22"/>
                <a:gd name="T26" fmla="*/ 27 w 27"/>
                <a:gd name="T27" fmla="*/ 5 h 22"/>
                <a:gd name="T28" fmla="*/ 27 w 27"/>
                <a:gd name="T29" fmla="*/ 4 h 22"/>
                <a:gd name="T30" fmla="*/ 27 w 27"/>
                <a:gd name="T31" fmla="*/ 4 h 22"/>
                <a:gd name="T32" fmla="*/ 24 w 27"/>
                <a:gd name="T33" fmla="*/ 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" h="22">
                  <a:moveTo>
                    <a:pt x="24" y="1"/>
                  </a:moveTo>
                  <a:cubicBezTo>
                    <a:pt x="23" y="0"/>
                    <a:pt x="22" y="0"/>
                    <a:pt x="20" y="1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7" y="4"/>
                    <a:pt x="16" y="4"/>
                    <a:pt x="15" y="5"/>
                  </a:cubicBezTo>
                  <a:cubicBezTo>
                    <a:pt x="12" y="8"/>
                    <a:pt x="8" y="11"/>
                    <a:pt x="5" y="13"/>
                  </a:cubicBezTo>
                  <a:cubicBezTo>
                    <a:pt x="3" y="14"/>
                    <a:pt x="2" y="15"/>
                    <a:pt x="1" y="17"/>
                  </a:cubicBezTo>
                  <a:cubicBezTo>
                    <a:pt x="0" y="18"/>
                    <a:pt x="0" y="19"/>
                    <a:pt x="1" y="21"/>
                  </a:cubicBezTo>
                  <a:cubicBezTo>
                    <a:pt x="1" y="22"/>
                    <a:pt x="2" y="22"/>
                    <a:pt x="4" y="22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5" y="22"/>
                    <a:pt x="6" y="22"/>
                    <a:pt x="7" y="21"/>
                  </a:cubicBezTo>
                  <a:cubicBezTo>
                    <a:pt x="7" y="21"/>
                    <a:pt x="8" y="21"/>
                    <a:pt x="9" y="20"/>
                  </a:cubicBezTo>
                  <a:cubicBezTo>
                    <a:pt x="14" y="16"/>
                    <a:pt x="18" y="13"/>
                    <a:pt x="23" y="9"/>
                  </a:cubicBezTo>
                  <a:cubicBezTo>
                    <a:pt x="24" y="9"/>
                    <a:pt x="25" y="8"/>
                    <a:pt x="25" y="7"/>
                  </a:cubicBezTo>
                  <a:cubicBezTo>
                    <a:pt x="26" y="7"/>
                    <a:pt x="27" y="6"/>
                    <a:pt x="27" y="5"/>
                  </a:cubicBezTo>
                  <a:cubicBezTo>
                    <a:pt x="27" y="4"/>
                    <a:pt x="27" y="4"/>
                    <a:pt x="27" y="4"/>
                  </a:cubicBezTo>
                  <a:cubicBezTo>
                    <a:pt x="27" y="4"/>
                    <a:pt x="27" y="4"/>
                    <a:pt x="27" y="4"/>
                  </a:cubicBezTo>
                  <a:cubicBezTo>
                    <a:pt x="27" y="3"/>
                    <a:pt x="26" y="2"/>
                    <a:pt x="24" y="1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96" name="Freeform 446"/>
            <p:cNvSpPr>
              <a:spLocks/>
            </p:cNvSpPr>
            <p:nvPr/>
          </p:nvSpPr>
          <p:spPr bwMode="auto">
            <a:xfrm>
              <a:off x="1185863" y="3371850"/>
              <a:ext cx="101600" cy="82550"/>
            </a:xfrm>
            <a:custGeom>
              <a:avLst/>
              <a:gdLst>
                <a:gd name="T0" fmla="*/ 7 w 27"/>
                <a:gd name="T1" fmla="*/ 11 h 22"/>
                <a:gd name="T2" fmla="*/ 8 w 27"/>
                <a:gd name="T3" fmla="*/ 12 h 22"/>
                <a:gd name="T4" fmla="*/ 19 w 27"/>
                <a:gd name="T5" fmla="*/ 20 h 22"/>
                <a:gd name="T6" fmla="*/ 23 w 27"/>
                <a:gd name="T7" fmla="*/ 22 h 22"/>
                <a:gd name="T8" fmla="*/ 24 w 27"/>
                <a:gd name="T9" fmla="*/ 22 h 22"/>
                <a:gd name="T10" fmla="*/ 26 w 27"/>
                <a:gd name="T11" fmla="*/ 21 h 22"/>
                <a:gd name="T12" fmla="*/ 27 w 27"/>
                <a:gd name="T13" fmla="*/ 19 h 22"/>
                <a:gd name="T14" fmla="*/ 27 w 27"/>
                <a:gd name="T15" fmla="*/ 19 h 22"/>
                <a:gd name="T16" fmla="*/ 26 w 27"/>
                <a:gd name="T17" fmla="*/ 16 h 22"/>
                <a:gd name="T18" fmla="*/ 26 w 27"/>
                <a:gd name="T19" fmla="*/ 16 h 22"/>
                <a:gd name="T20" fmla="*/ 23 w 27"/>
                <a:gd name="T21" fmla="*/ 13 h 22"/>
                <a:gd name="T22" fmla="*/ 9 w 27"/>
                <a:gd name="T23" fmla="*/ 3 h 22"/>
                <a:gd name="T24" fmla="*/ 7 w 27"/>
                <a:gd name="T25" fmla="*/ 1 h 22"/>
                <a:gd name="T26" fmla="*/ 2 w 27"/>
                <a:gd name="T27" fmla="*/ 2 h 22"/>
                <a:gd name="T28" fmla="*/ 3 w 27"/>
                <a:gd name="T29" fmla="*/ 8 h 22"/>
                <a:gd name="T30" fmla="*/ 7 w 27"/>
                <a:gd name="T31" fmla="*/ 1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7" h="22">
                  <a:moveTo>
                    <a:pt x="7" y="11"/>
                  </a:moveTo>
                  <a:cubicBezTo>
                    <a:pt x="8" y="12"/>
                    <a:pt x="8" y="12"/>
                    <a:pt x="8" y="12"/>
                  </a:cubicBezTo>
                  <a:cubicBezTo>
                    <a:pt x="12" y="15"/>
                    <a:pt x="16" y="18"/>
                    <a:pt x="19" y="20"/>
                  </a:cubicBezTo>
                  <a:cubicBezTo>
                    <a:pt x="20" y="21"/>
                    <a:pt x="22" y="22"/>
                    <a:pt x="23" y="22"/>
                  </a:cubicBezTo>
                  <a:cubicBezTo>
                    <a:pt x="24" y="22"/>
                    <a:pt x="24" y="22"/>
                    <a:pt x="24" y="22"/>
                  </a:cubicBezTo>
                  <a:cubicBezTo>
                    <a:pt x="25" y="22"/>
                    <a:pt x="25" y="22"/>
                    <a:pt x="26" y="21"/>
                  </a:cubicBezTo>
                  <a:cubicBezTo>
                    <a:pt x="27" y="21"/>
                    <a:pt x="27" y="20"/>
                    <a:pt x="27" y="19"/>
                  </a:cubicBezTo>
                  <a:cubicBezTo>
                    <a:pt x="27" y="19"/>
                    <a:pt x="27" y="19"/>
                    <a:pt x="27" y="19"/>
                  </a:cubicBezTo>
                  <a:cubicBezTo>
                    <a:pt x="27" y="18"/>
                    <a:pt x="27" y="17"/>
                    <a:pt x="26" y="16"/>
                  </a:cubicBezTo>
                  <a:cubicBezTo>
                    <a:pt x="26" y="16"/>
                    <a:pt x="26" y="16"/>
                    <a:pt x="26" y="16"/>
                  </a:cubicBezTo>
                  <a:cubicBezTo>
                    <a:pt x="25" y="15"/>
                    <a:pt x="24" y="14"/>
                    <a:pt x="23" y="13"/>
                  </a:cubicBezTo>
                  <a:cubicBezTo>
                    <a:pt x="18" y="10"/>
                    <a:pt x="14" y="6"/>
                    <a:pt x="9" y="3"/>
                  </a:cubicBezTo>
                  <a:cubicBezTo>
                    <a:pt x="8" y="2"/>
                    <a:pt x="7" y="1"/>
                    <a:pt x="7" y="1"/>
                  </a:cubicBezTo>
                  <a:cubicBezTo>
                    <a:pt x="5" y="0"/>
                    <a:pt x="3" y="1"/>
                    <a:pt x="2" y="2"/>
                  </a:cubicBezTo>
                  <a:cubicBezTo>
                    <a:pt x="0" y="4"/>
                    <a:pt x="1" y="6"/>
                    <a:pt x="3" y="8"/>
                  </a:cubicBezTo>
                  <a:cubicBezTo>
                    <a:pt x="4" y="9"/>
                    <a:pt x="6" y="10"/>
                    <a:pt x="7" y="11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  <p:grpSp>
        <p:nvGrpSpPr>
          <p:cNvPr id="359" name="组合 358"/>
          <p:cNvGrpSpPr/>
          <p:nvPr/>
        </p:nvGrpSpPr>
        <p:grpSpPr>
          <a:xfrm>
            <a:off x="703121" y="1771246"/>
            <a:ext cx="10751102" cy="3798899"/>
            <a:chOff x="722171" y="2237971"/>
            <a:chExt cx="10751102" cy="3798899"/>
          </a:xfrm>
        </p:grpSpPr>
        <p:cxnSp>
          <p:nvCxnSpPr>
            <p:cNvPr id="360" name="直接连接符 359">
              <a:extLst>
                <a:ext uri="{FF2B5EF4-FFF2-40B4-BE49-F238E27FC236}">
                  <a16:creationId xmlns="" xmlns:a16="http://schemas.microsoft.com/office/drawing/2014/main" id="{ED5024CB-4AF7-49B0-A96A-CFCC95556B53}"/>
                </a:ext>
              </a:extLst>
            </p:cNvPr>
            <p:cNvCxnSpPr>
              <a:stCxn id="457" idx="4"/>
              <a:endCxn id="367" idx="0"/>
            </p:cNvCxnSpPr>
            <p:nvPr/>
          </p:nvCxnSpPr>
          <p:spPr>
            <a:xfrm flipH="1">
              <a:off x="1710118" y="3522705"/>
              <a:ext cx="1" cy="581933"/>
            </a:xfrm>
            <a:prstGeom prst="line">
              <a:avLst/>
            </a:prstGeom>
            <a:noFill/>
            <a:ln w="3175" cap="rnd" cmpd="sng" algn="ctr">
              <a:solidFill>
                <a:srgbClr val="FFFFFF">
                  <a:lumMod val="85000"/>
                </a:srgbClr>
              </a:solidFill>
              <a:prstDash val="solid"/>
              <a:round/>
              <a:headEnd type="oval"/>
              <a:tailEnd type="oval" w="med" len="med"/>
            </a:ln>
            <a:effectLst/>
          </p:spPr>
        </p:cxnSp>
        <p:cxnSp>
          <p:nvCxnSpPr>
            <p:cNvPr id="361" name="直接连接符 360">
              <a:extLst>
                <a:ext uri="{FF2B5EF4-FFF2-40B4-BE49-F238E27FC236}">
                  <a16:creationId xmlns="" xmlns:a16="http://schemas.microsoft.com/office/drawing/2014/main" id="{20FAAE09-B5AA-45D0-A4A3-C993CF905EF1}"/>
                </a:ext>
              </a:extLst>
            </p:cNvPr>
            <p:cNvCxnSpPr>
              <a:stCxn id="437" idx="4"/>
            </p:cNvCxnSpPr>
            <p:nvPr/>
          </p:nvCxnSpPr>
          <p:spPr>
            <a:xfrm flipH="1">
              <a:off x="3461245" y="3522705"/>
              <a:ext cx="3460" cy="1559286"/>
            </a:xfrm>
            <a:prstGeom prst="line">
              <a:avLst/>
            </a:prstGeom>
            <a:noFill/>
            <a:ln w="3175" cap="rnd" cmpd="sng" algn="ctr">
              <a:solidFill>
                <a:srgbClr val="FFFFFF">
                  <a:lumMod val="85000"/>
                </a:srgbClr>
              </a:solidFill>
              <a:prstDash val="solid"/>
              <a:round/>
              <a:headEnd type="oval"/>
              <a:tailEnd type="oval" w="med" len="med"/>
            </a:ln>
            <a:effectLst/>
          </p:spPr>
        </p:cxnSp>
        <p:cxnSp>
          <p:nvCxnSpPr>
            <p:cNvPr id="362" name="直接连接符 361">
              <a:extLst>
                <a:ext uri="{FF2B5EF4-FFF2-40B4-BE49-F238E27FC236}">
                  <a16:creationId xmlns="" xmlns:a16="http://schemas.microsoft.com/office/drawing/2014/main" id="{1FF29C64-B256-454D-AE35-5DA71A66DE8B}"/>
                </a:ext>
              </a:extLst>
            </p:cNvPr>
            <p:cNvCxnSpPr>
              <a:stCxn id="455" idx="4"/>
              <a:endCxn id="371" idx="0"/>
            </p:cNvCxnSpPr>
            <p:nvPr/>
          </p:nvCxnSpPr>
          <p:spPr>
            <a:xfrm>
              <a:off x="5208486" y="3522705"/>
              <a:ext cx="3888" cy="581933"/>
            </a:xfrm>
            <a:prstGeom prst="line">
              <a:avLst/>
            </a:prstGeom>
            <a:noFill/>
            <a:ln w="3175" cap="rnd" cmpd="sng" algn="ctr">
              <a:solidFill>
                <a:srgbClr val="FFFFFF">
                  <a:lumMod val="85000"/>
                </a:srgbClr>
              </a:solidFill>
              <a:prstDash val="solid"/>
              <a:round/>
              <a:headEnd type="oval"/>
              <a:tailEnd type="oval" w="med" len="med"/>
            </a:ln>
            <a:effectLst/>
          </p:spPr>
        </p:cxnSp>
        <p:cxnSp>
          <p:nvCxnSpPr>
            <p:cNvPr id="363" name="直接连接符 362">
              <a:extLst>
                <a:ext uri="{FF2B5EF4-FFF2-40B4-BE49-F238E27FC236}">
                  <a16:creationId xmlns="" xmlns:a16="http://schemas.microsoft.com/office/drawing/2014/main" id="{E866C6E6-834E-4302-BEEC-3727C767C85C}"/>
                </a:ext>
              </a:extLst>
            </p:cNvPr>
            <p:cNvCxnSpPr>
              <a:stCxn id="533" idx="4"/>
              <a:endCxn id="373" idx="0"/>
            </p:cNvCxnSpPr>
            <p:nvPr/>
          </p:nvCxnSpPr>
          <p:spPr>
            <a:xfrm>
              <a:off x="6971542" y="3522705"/>
              <a:ext cx="9668" cy="1605627"/>
            </a:xfrm>
            <a:prstGeom prst="line">
              <a:avLst/>
            </a:prstGeom>
            <a:noFill/>
            <a:ln w="3175" cap="rnd" cmpd="sng" algn="ctr">
              <a:solidFill>
                <a:srgbClr val="FFFFFF">
                  <a:lumMod val="85000"/>
                </a:srgbClr>
              </a:solidFill>
              <a:prstDash val="solid"/>
              <a:round/>
              <a:headEnd type="oval"/>
              <a:tailEnd type="oval" w="med" len="med"/>
            </a:ln>
            <a:effectLst/>
          </p:spPr>
        </p:cxnSp>
        <p:cxnSp>
          <p:nvCxnSpPr>
            <p:cNvPr id="364" name="直接连接符 363">
              <a:extLst>
                <a:ext uri="{FF2B5EF4-FFF2-40B4-BE49-F238E27FC236}">
                  <a16:creationId xmlns="" xmlns:a16="http://schemas.microsoft.com/office/drawing/2014/main" id="{AE5991AC-B3BD-4230-8EF2-F1EE461C0962}"/>
                </a:ext>
              </a:extLst>
            </p:cNvPr>
            <p:cNvCxnSpPr>
              <a:stCxn id="531" idx="4"/>
              <a:endCxn id="375" idx="0"/>
            </p:cNvCxnSpPr>
            <p:nvPr/>
          </p:nvCxnSpPr>
          <p:spPr>
            <a:xfrm flipH="1">
              <a:off x="8716490" y="3522705"/>
              <a:ext cx="10806" cy="581933"/>
            </a:xfrm>
            <a:prstGeom prst="line">
              <a:avLst/>
            </a:prstGeom>
            <a:noFill/>
            <a:ln w="3175" cap="rnd" cmpd="sng" algn="ctr">
              <a:solidFill>
                <a:srgbClr val="FFFFFF">
                  <a:lumMod val="85000"/>
                </a:srgbClr>
              </a:solidFill>
              <a:prstDash val="solid"/>
              <a:round/>
              <a:headEnd type="oval"/>
              <a:tailEnd type="oval" w="med" len="med"/>
            </a:ln>
            <a:effectLst/>
          </p:spPr>
        </p:cxnSp>
        <p:cxnSp>
          <p:nvCxnSpPr>
            <p:cNvPr id="365" name="直接连接符 364">
              <a:extLst>
                <a:ext uri="{FF2B5EF4-FFF2-40B4-BE49-F238E27FC236}">
                  <a16:creationId xmlns="" xmlns:a16="http://schemas.microsoft.com/office/drawing/2014/main" id="{94ECED7B-E476-4277-BDA4-F47932F01A2C}"/>
                </a:ext>
              </a:extLst>
            </p:cNvPr>
            <p:cNvCxnSpPr>
              <a:stCxn id="541" idx="4"/>
              <a:endCxn id="377" idx="0"/>
            </p:cNvCxnSpPr>
            <p:nvPr/>
          </p:nvCxnSpPr>
          <p:spPr>
            <a:xfrm>
              <a:off x="10481883" y="3522705"/>
              <a:ext cx="3443" cy="1605627"/>
            </a:xfrm>
            <a:prstGeom prst="line">
              <a:avLst/>
            </a:prstGeom>
            <a:noFill/>
            <a:ln w="3175" cap="rnd" cmpd="sng" algn="ctr">
              <a:solidFill>
                <a:srgbClr val="FFFFFF">
                  <a:lumMod val="85000"/>
                </a:srgbClr>
              </a:solidFill>
              <a:prstDash val="solid"/>
              <a:round/>
              <a:headEnd type="oval"/>
              <a:tailEnd type="oval" w="med" len="med"/>
            </a:ln>
            <a:effectLst/>
          </p:spPr>
        </p:cxnSp>
        <p:sp>
          <p:nvSpPr>
            <p:cNvPr id="366" name="îŝḷidé">
              <a:extLst>
                <a:ext uri="{FF2B5EF4-FFF2-40B4-BE49-F238E27FC236}">
                  <a16:creationId xmlns="" xmlns:a16="http://schemas.microsoft.com/office/drawing/2014/main" id="{516C3298-83BA-4059-8F79-2C3A6C400F2C}"/>
                </a:ext>
              </a:extLst>
            </p:cNvPr>
            <p:cNvSpPr>
              <a:spLocks/>
            </p:cNvSpPr>
            <p:nvPr/>
          </p:nvSpPr>
          <p:spPr bwMode="auto">
            <a:xfrm>
              <a:off x="722171" y="4455777"/>
              <a:ext cx="1975894" cy="5573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90000" rIns="90000" anchor="t" anchorCtr="0">
              <a:noAutofit/>
            </a:bodyPr>
            <a:lstStyle/>
            <a:p>
              <a:pPr lvl="0" algn="ctr">
                <a:lnSpc>
                  <a:spcPct val="150000"/>
                </a:lnSpc>
                <a:defRPr/>
              </a:pPr>
              <a:r>
                <a:rPr lang="en-US" altLang="zh-CN" sz="800" kern="0" dirty="0">
                  <a:solidFill>
                    <a:srgbClr val="000000"/>
                  </a:solidFill>
                  <a:latin typeface="Arial"/>
                </a:rPr>
                <a:t>Copy paste fonts. Choose the only option to retain text</a:t>
              </a:r>
              <a:r>
                <a:rPr lang="en-US" altLang="zh-CN" sz="800" kern="0" dirty="0" smtClean="0">
                  <a:solidFill>
                    <a:srgbClr val="000000"/>
                  </a:solidFill>
                  <a:latin typeface="Arial"/>
                </a:rPr>
                <a:t>.</a:t>
              </a:r>
              <a:endParaRPr lang="en-US" altLang="zh-CN" sz="800" kern="0" dirty="0">
                <a:solidFill>
                  <a:srgbClr val="000000"/>
                </a:solidFill>
                <a:latin typeface="Arial"/>
              </a:endParaRPr>
            </a:p>
          </p:txBody>
        </p:sp>
        <p:sp>
          <p:nvSpPr>
            <p:cNvPr id="367" name="îṧ1îḋê">
              <a:extLst>
                <a:ext uri="{FF2B5EF4-FFF2-40B4-BE49-F238E27FC236}">
                  <a16:creationId xmlns="" xmlns:a16="http://schemas.microsoft.com/office/drawing/2014/main" id="{C465EB69-AE82-4DA6-A89A-06EA5479CD1D}"/>
                </a:ext>
              </a:extLst>
            </p:cNvPr>
            <p:cNvSpPr txBox="1">
              <a:spLocks/>
            </p:cNvSpPr>
            <p:nvPr/>
          </p:nvSpPr>
          <p:spPr bwMode="auto">
            <a:xfrm>
              <a:off x="722171" y="4104638"/>
              <a:ext cx="1975894" cy="35113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000" rIns="90000">
              <a:normAutofit lnSpcReduction="10000"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1800" b="1" i="0" u="none" strike="noStrike" kern="0" cap="none" spc="0" normalizeH="0" baseline="0" noProof="0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</a:rPr>
                <a:t>标题文本预设</a:t>
              </a:r>
              <a:endParaRPr kumimoji="0" lang="zh-CN" altLang="en-US" sz="1800" b="1" i="0" u="none" strike="noStrike" kern="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</a:endParaRPr>
            </a:p>
          </p:txBody>
        </p:sp>
        <p:sp>
          <p:nvSpPr>
            <p:cNvPr id="368" name="ï$ḷiḋè">
              <a:extLst>
                <a:ext uri="{FF2B5EF4-FFF2-40B4-BE49-F238E27FC236}">
                  <a16:creationId xmlns="" xmlns:a16="http://schemas.microsoft.com/office/drawing/2014/main" id="{1ECD147A-C9E4-4B2E-9148-D7CF4C1F6B37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8733" y="5479471"/>
              <a:ext cx="1975894" cy="5573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90000" rIns="90000" anchor="t" anchorCtr="0">
              <a:normAutofit/>
            </a:bodyPr>
            <a:lstStyle/>
            <a:p>
              <a:pPr lvl="0" algn="ctr">
                <a:lnSpc>
                  <a:spcPct val="150000"/>
                </a:lnSpc>
                <a:defRPr/>
              </a:pPr>
              <a:r>
                <a:rPr lang="en-US" altLang="zh-CN" sz="1000" kern="0" dirty="0">
                  <a:solidFill>
                    <a:srgbClr val="000000"/>
                  </a:solidFill>
                  <a:latin typeface="Arial"/>
                </a:rPr>
                <a:t>Copy paste fonts. Choose the only option to retain text.</a:t>
              </a:r>
            </a:p>
          </p:txBody>
        </p:sp>
        <p:sp>
          <p:nvSpPr>
            <p:cNvPr id="369" name="ïsļïďe">
              <a:extLst>
                <a:ext uri="{FF2B5EF4-FFF2-40B4-BE49-F238E27FC236}">
                  <a16:creationId xmlns="" xmlns:a16="http://schemas.microsoft.com/office/drawing/2014/main" id="{00E906A9-999F-4851-85D6-D5AC175EC2A4}"/>
                </a:ext>
              </a:extLst>
            </p:cNvPr>
            <p:cNvSpPr txBox="1">
              <a:spLocks/>
            </p:cNvSpPr>
            <p:nvPr/>
          </p:nvSpPr>
          <p:spPr bwMode="auto">
            <a:xfrm>
              <a:off x="2468733" y="5128332"/>
              <a:ext cx="1975894" cy="35113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000" rIns="90000">
              <a:normAutofit lnSpcReduction="10000"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1800" b="1" i="0" u="none" strike="noStrike" kern="0" cap="none" spc="0" normalizeH="0" baseline="0" noProof="0" smtClean="0">
                  <a:ln>
                    <a:noFill/>
                  </a:ln>
                  <a:effectLst/>
                  <a:uLnTx/>
                  <a:uFillTx/>
                  <a:latin typeface="Arial"/>
                </a:rPr>
                <a:t>标题文本预设</a:t>
              </a:r>
              <a:endParaRPr kumimoji="0" lang="zh-CN" altLang="en-US" sz="18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Arial"/>
              </a:endParaRPr>
            </a:p>
          </p:txBody>
        </p:sp>
        <p:sp>
          <p:nvSpPr>
            <p:cNvPr id="370" name="í$ľîḋe">
              <a:extLst>
                <a:ext uri="{FF2B5EF4-FFF2-40B4-BE49-F238E27FC236}">
                  <a16:creationId xmlns="" xmlns:a16="http://schemas.microsoft.com/office/drawing/2014/main" id="{21843429-0018-47C9-8A95-0B31CB4985CA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4427" y="4455777"/>
              <a:ext cx="1975894" cy="5573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90000" rIns="90000" anchor="t" anchorCtr="0">
              <a:normAutofit/>
            </a:bodyPr>
            <a:lstStyle/>
            <a:p>
              <a:pPr lvl="0" algn="ctr">
                <a:lnSpc>
                  <a:spcPct val="150000"/>
                </a:lnSpc>
                <a:defRPr/>
              </a:pPr>
              <a:r>
                <a:rPr lang="en-US" altLang="zh-CN" sz="1000" kern="0" dirty="0">
                  <a:solidFill>
                    <a:srgbClr val="000000"/>
                  </a:solidFill>
                  <a:latin typeface="Arial"/>
                </a:rPr>
                <a:t>Copy paste fonts. Choose the only option to retain text.</a:t>
              </a:r>
            </a:p>
          </p:txBody>
        </p:sp>
        <p:sp>
          <p:nvSpPr>
            <p:cNvPr id="371" name="ïS1îde">
              <a:extLst>
                <a:ext uri="{FF2B5EF4-FFF2-40B4-BE49-F238E27FC236}">
                  <a16:creationId xmlns="" xmlns:a16="http://schemas.microsoft.com/office/drawing/2014/main" id="{64A7A267-F778-4A86-AB0F-35C2F6C17E10}"/>
                </a:ext>
              </a:extLst>
            </p:cNvPr>
            <p:cNvSpPr txBox="1">
              <a:spLocks/>
            </p:cNvSpPr>
            <p:nvPr/>
          </p:nvSpPr>
          <p:spPr bwMode="auto">
            <a:xfrm>
              <a:off x="4224427" y="4104638"/>
              <a:ext cx="1975894" cy="35113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000" rIns="90000">
              <a:normAutofit lnSpcReduction="10000"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1800" b="1" i="0" u="none" strike="noStrike" kern="0" cap="none" spc="0" normalizeH="0" baseline="0" noProof="0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</a:rPr>
                <a:t>标题文本预设</a:t>
              </a:r>
              <a:endParaRPr kumimoji="0" lang="zh-CN" altLang="en-US" sz="1800" b="1" i="0" u="none" strike="noStrike" kern="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</a:endParaRPr>
            </a:p>
          </p:txBody>
        </p:sp>
        <p:sp>
          <p:nvSpPr>
            <p:cNvPr id="372" name="íṧ1ïḋé">
              <a:extLst>
                <a:ext uri="{FF2B5EF4-FFF2-40B4-BE49-F238E27FC236}">
                  <a16:creationId xmlns="" xmlns:a16="http://schemas.microsoft.com/office/drawing/2014/main" id="{D47E16D5-17BA-4777-98BE-4B6760D63E35}"/>
                </a:ext>
              </a:extLst>
            </p:cNvPr>
            <p:cNvSpPr>
              <a:spLocks/>
            </p:cNvSpPr>
            <p:nvPr/>
          </p:nvSpPr>
          <p:spPr bwMode="auto">
            <a:xfrm>
              <a:off x="5993263" y="5479471"/>
              <a:ext cx="1975894" cy="5573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90000" rIns="90000" anchor="t" anchorCtr="0">
              <a:normAutofit/>
            </a:bodyPr>
            <a:lstStyle/>
            <a:p>
              <a:pPr lvl="0" algn="ctr">
                <a:lnSpc>
                  <a:spcPct val="150000"/>
                </a:lnSpc>
                <a:defRPr/>
              </a:pPr>
              <a:r>
                <a:rPr lang="en-US" altLang="zh-CN" sz="1000" kern="0" dirty="0">
                  <a:solidFill>
                    <a:srgbClr val="000000"/>
                  </a:solidFill>
                  <a:latin typeface="Arial"/>
                </a:rPr>
                <a:t>Copy paste fonts. Choose the only option to retain text.</a:t>
              </a:r>
            </a:p>
          </p:txBody>
        </p:sp>
        <p:sp>
          <p:nvSpPr>
            <p:cNvPr id="373" name="íšļïḓé">
              <a:extLst>
                <a:ext uri="{FF2B5EF4-FFF2-40B4-BE49-F238E27FC236}">
                  <a16:creationId xmlns="" xmlns:a16="http://schemas.microsoft.com/office/drawing/2014/main" id="{2BDEB446-FC1D-4966-B228-EC2FDD933092}"/>
                </a:ext>
              </a:extLst>
            </p:cNvPr>
            <p:cNvSpPr txBox="1">
              <a:spLocks/>
            </p:cNvSpPr>
            <p:nvPr/>
          </p:nvSpPr>
          <p:spPr bwMode="auto">
            <a:xfrm>
              <a:off x="5993263" y="5128332"/>
              <a:ext cx="1975894" cy="35113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000" rIns="90000">
              <a:normAutofit lnSpcReduction="10000"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1800" b="1" i="0" u="none" strike="noStrike" kern="0" cap="none" spc="0" normalizeH="0" baseline="0" noProof="0" smtClean="0">
                  <a:ln>
                    <a:noFill/>
                  </a:ln>
                  <a:effectLst/>
                  <a:uLnTx/>
                  <a:uFillTx/>
                  <a:latin typeface="Arial"/>
                </a:rPr>
                <a:t>标题文本预设</a:t>
              </a:r>
              <a:endParaRPr kumimoji="0" lang="zh-CN" altLang="en-US" sz="18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Arial"/>
              </a:endParaRPr>
            </a:p>
          </p:txBody>
        </p:sp>
        <p:sp>
          <p:nvSpPr>
            <p:cNvPr id="374" name="iṥliḍè">
              <a:extLst>
                <a:ext uri="{FF2B5EF4-FFF2-40B4-BE49-F238E27FC236}">
                  <a16:creationId xmlns="" xmlns:a16="http://schemas.microsoft.com/office/drawing/2014/main" id="{92970591-8278-48AB-B520-EFD4BD47F316}"/>
                </a:ext>
              </a:extLst>
            </p:cNvPr>
            <p:cNvSpPr>
              <a:spLocks/>
            </p:cNvSpPr>
            <p:nvPr/>
          </p:nvSpPr>
          <p:spPr bwMode="auto">
            <a:xfrm>
              <a:off x="7728543" y="4455777"/>
              <a:ext cx="1975894" cy="5573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90000" rIns="90000" anchor="t" anchorCtr="0">
              <a:normAutofit/>
            </a:bodyPr>
            <a:lstStyle/>
            <a:p>
              <a:pPr lvl="0" algn="ctr">
                <a:lnSpc>
                  <a:spcPct val="150000"/>
                </a:lnSpc>
                <a:defRPr/>
              </a:pPr>
              <a:r>
                <a:rPr lang="en-US" altLang="zh-CN" sz="1000" kern="0" dirty="0">
                  <a:solidFill>
                    <a:srgbClr val="000000"/>
                  </a:solidFill>
                  <a:latin typeface="Arial"/>
                </a:rPr>
                <a:t>Copy paste fonts. Choose the only option to retain text.</a:t>
              </a:r>
            </a:p>
          </p:txBody>
        </p:sp>
        <p:sp>
          <p:nvSpPr>
            <p:cNvPr id="375" name="îşḷîḑê">
              <a:extLst>
                <a:ext uri="{FF2B5EF4-FFF2-40B4-BE49-F238E27FC236}">
                  <a16:creationId xmlns="" xmlns:a16="http://schemas.microsoft.com/office/drawing/2014/main" id="{97A42A84-7355-48DB-A857-6999A408CA29}"/>
                </a:ext>
              </a:extLst>
            </p:cNvPr>
            <p:cNvSpPr txBox="1">
              <a:spLocks/>
            </p:cNvSpPr>
            <p:nvPr/>
          </p:nvSpPr>
          <p:spPr bwMode="auto">
            <a:xfrm>
              <a:off x="7728543" y="4104638"/>
              <a:ext cx="1975894" cy="35113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000" rIns="90000">
              <a:normAutofit lnSpcReduction="10000"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1800" b="1" i="0" u="none" strike="noStrike" kern="0" cap="none" spc="0" normalizeH="0" baseline="0" noProof="0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</a:rPr>
                <a:t>标题文本预设</a:t>
              </a:r>
              <a:endParaRPr kumimoji="0" lang="zh-CN" altLang="en-US" sz="1800" b="1" i="0" u="none" strike="noStrike" kern="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</a:endParaRPr>
            </a:p>
          </p:txBody>
        </p:sp>
        <p:sp>
          <p:nvSpPr>
            <p:cNvPr id="376" name="iSļiḓe">
              <a:extLst>
                <a:ext uri="{FF2B5EF4-FFF2-40B4-BE49-F238E27FC236}">
                  <a16:creationId xmlns="" xmlns:a16="http://schemas.microsoft.com/office/drawing/2014/main" id="{166582A3-F7D5-41F9-9BCE-ACB0350127DB}"/>
                </a:ext>
              </a:extLst>
            </p:cNvPr>
            <p:cNvSpPr>
              <a:spLocks/>
            </p:cNvSpPr>
            <p:nvPr/>
          </p:nvSpPr>
          <p:spPr bwMode="auto">
            <a:xfrm>
              <a:off x="9497379" y="5479471"/>
              <a:ext cx="1975894" cy="5573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90000" rIns="90000" anchor="t" anchorCtr="0">
              <a:normAutofit/>
            </a:bodyPr>
            <a:lstStyle/>
            <a:p>
              <a:pPr lvl="0" algn="ctr">
                <a:lnSpc>
                  <a:spcPct val="150000"/>
                </a:lnSpc>
                <a:defRPr/>
              </a:pPr>
              <a:r>
                <a:rPr lang="en-US" altLang="zh-CN" sz="1000" kern="0" dirty="0">
                  <a:solidFill>
                    <a:srgbClr val="000000"/>
                  </a:solidFill>
                  <a:latin typeface="Arial"/>
                </a:rPr>
                <a:t>Copy paste fonts. Choose the only option to retain text.</a:t>
              </a:r>
            </a:p>
          </p:txBody>
        </p:sp>
        <p:sp>
          <p:nvSpPr>
            <p:cNvPr id="377" name="ïṩ1îḓè">
              <a:extLst>
                <a:ext uri="{FF2B5EF4-FFF2-40B4-BE49-F238E27FC236}">
                  <a16:creationId xmlns="" xmlns:a16="http://schemas.microsoft.com/office/drawing/2014/main" id="{881E86D5-B87F-4539-9882-EFAC200F30C3}"/>
                </a:ext>
              </a:extLst>
            </p:cNvPr>
            <p:cNvSpPr txBox="1">
              <a:spLocks/>
            </p:cNvSpPr>
            <p:nvPr/>
          </p:nvSpPr>
          <p:spPr bwMode="auto">
            <a:xfrm>
              <a:off x="9497379" y="5128332"/>
              <a:ext cx="1975894" cy="35113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000" rIns="90000">
              <a:normAutofit lnSpcReduction="10000"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1800" b="1" i="0" u="none" strike="noStrike" kern="0" cap="none" spc="0" normalizeH="0" baseline="0" noProof="0" dirty="0" smtClean="0">
                  <a:ln>
                    <a:noFill/>
                  </a:ln>
                  <a:effectLst/>
                  <a:uLnTx/>
                  <a:uFillTx/>
                  <a:latin typeface="Arial"/>
                </a:rPr>
                <a:t>标题文本预设</a:t>
              </a:r>
            </a:p>
          </p:txBody>
        </p:sp>
        <p:sp>
          <p:nvSpPr>
            <p:cNvPr id="437" name="íSḻiḍe">
              <a:extLst>
                <a:ext uri="{FF2B5EF4-FFF2-40B4-BE49-F238E27FC236}">
                  <a16:creationId xmlns="" xmlns:a16="http://schemas.microsoft.com/office/drawing/2014/main" id="{CA11514F-57EF-4B26-91E8-7E5330CD69ED}"/>
                </a:ext>
              </a:extLst>
            </p:cNvPr>
            <p:cNvSpPr/>
            <p:nvPr/>
          </p:nvSpPr>
          <p:spPr>
            <a:xfrm>
              <a:off x="3007505" y="2608305"/>
              <a:ext cx="914400" cy="914400"/>
            </a:xfrm>
            <a:prstGeom prst="ellipse">
              <a:avLst/>
            </a:prstGeom>
            <a:solidFill>
              <a:srgbClr val="B71754"/>
            </a:solidFill>
            <a:ln>
              <a:noFill/>
            </a:ln>
            <a:effectLst>
              <a:outerShdw dist="38100" dir="5400000" sx="99000" sy="99000" algn="t" rotWithShape="0">
                <a:srgbClr val="158F46">
                  <a:alpha val="15000"/>
                </a:srgbClr>
              </a:outerShdw>
            </a:effectLst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微软雅黑"/>
              </a:endParaRPr>
            </a:p>
          </p:txBody>
        </p:sp>
        <p:sp>
          <p:nvSpPr>
            <p:cNvPr id="453" name="îṥľïḍé">
              <a:extLst>
                <a:ext uri="{FF2B5EF4-FFF2-40B4-BE49-F238E27FC236}">
                  <a16:creationId xmlns="" xmlns:a16="http://schemas.microsoft.com/office/drawing/2014/main" id="{7AC5CF6B-EA77-44A1-94F3-BCE909AFBE85}"/>
                </a:ext>
              </a:extLst>
            </p:cNvPr>
            <p:cNvSpPr/>
            <p:nvPr/>
          </p:nvSpPr>
          <p:spPr>
            <a:xfrm>
              <a:off x="3317016" y="2925841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5709" y="18655"/>
                  </a:moveTo>
                  <a:lnTo>
                    <a:pt x="14727" y="18655"/>
                  </a:lnTo>
                  <a:lnTo>
                    <a:pt x="14727" y="19636"/>
                  </a:lnTo>
                  <a:lnTo>
                    <a:pt x="15709" y="19636"/>
                  </a:lnTo>
                  <a:cubicBezTo>
                    <a:pt x="15709" y="19636"/>
                    <a:pt x="15709" y="18655"/>
                    <a:pt x="15709" y="18655"/>
                  </a:cubicBezTo>
                  <a:close/>
                  <a:moveTo>
                    <a:pt x="15709" y="14727"/>
                  </a:moveTo>
                  <a:lnTo>
                    <a:pt x="14727" y="14727"/>
                  </a:lnTo>
                  <a:lnTo>
                    <a:pt x="14727" y="15709"/>
                  </a:lnTo>
                  <a:lnTo>
                    <a:pt x="15709" y="15709"/>
                  </a:lnTo>
                  <a:cubicBezTo>
                    <a:pt x="15709" y="15709"/>
                    <a:pt x="15709" y="14727"/>
                    <a:pt x="15709" y="14727"/>
                  </a:cubicBezTo>
                  <a:close/>
                  <a:moveTo>
                    <a:pt x="14727" y="10800"/>
                  </a:moveTo>
                  <a:lnTo>
                    <a:pt x="15709" y="10800"/>
                  </a:lnTo>
                  <a:lnTo>
                    <a:pt x="15709" y="9818"/>
                  </a:lnTo>
                  <a:lnTo>
                    <a:pt x="14727" y="9818"/>
                  </a:lnTo>
                  <a:cubicBezTo>
                    <a:pt x="14727" y="9818"/>
                    <a:pt x="14727" y="10800"/>
                    <a:pt x="14727" y="10800"/>
                  </a:cubicBezTo>
                  <a:close/>
                  <a:moveTo>
                    <a:pt x="15709" y="16691"/>
                  </a:moveTo>
                  <a:lnTo>
                    <a:pt x="14727" y="16691"/>
                  </a:lnTo>
                  <a:lnTo>
                    <a:pt x="14727" y="17673"/>
                  </a:lnTo>
                  <a:lnTo>
                    <a:pt x="15709" y="17673"/>
                  </a:lnTo>
                  <a:cubicBezTo>
                    <a:pt x="15709" y="17673"/>
                    <a:pt x="15709" y="16691"/>
                    <a:pt x="15709" y="16691"/>
                  </a:cubicBezTo>
                  <a:close/>
                  <a:moveTo>
                    <a:pt x="14727" y="8836"/>
                  </a:moveTo>
                  <a:lnTo>
                    <a:pt x="15709" y="8836"/>
                  </a:lnTo>
                  <a:lnTo>
                    <a:pt x="15709" y="7855"/>
                  </a:lnTo>
                  <a:lnTo>
                    <a:pt x="14727" y="7855"/>
                  </a:lnTo>
                  <a:cubicBezTo>
                    <a:pt x="14727" y="7855"/>
                    <a:pt x="14727" y="8836"/>
                    <a:pt x="14727" y="8836"/>
                  </a:cubicBezTo>
                  <a:close/>
                  <a:moveTo>
                    <a:pt x="19636" y="0"/>
                  </a:moveTo>
                  <a:lnTo>
                    <a:pt x="5891" y="0"/>
                  </a:lnTo>
                  <a:cubicBezTo>
                    <a:pt x="4806" y="0"/>
                    <a:pt x="3927" y="879"/>
                    <a:pt x="3927" y="1964"/>
                  </a:cubicBezTo>
                  <a:lnTo>
                    <a:pt x="3927" y="2455"/>
                  </a:lnTo>
                  <a:cubicBezTo>
                    <a:pt x="3927" y="2726"/>
                    <a:pt x="4147" y="2945"/>
                    <a:pt x="4418" y="2945"/>
                  </a:cubicBezTo>
                  <a:cubicBezTo>
                    <a:pt x="4690" y="2945"/>
                    <a:pt x="4909" y="2726"/>
                    <a:pt x="4909" y="2455"/>
                  </a:cubicBezTo>
                  <a:lnTo>
                    <a:pt x="4909" y="1964"/>
                  </a:lnTo>
                  <a:cubicBezTo>
                    <a:pt x="4909" y="1422"/>
                    <a:pt x="5349" y="982"/>
                    <a:pt x="5891" y="982"/>
                  </a:cubicBezTo>
                  <a:lnTo>
                    <a:pt x="19636" y="982"/>
                  </a:lnTo>
                  <a:cubicBezTo>
                    <a:pt x="20178" y="982"/>
                    <a:pt x="20618" y="1422"/>
                    <a:pt x="20618" y="1964"/>
                  </a:cubicBezTo>
                  <a:lnTo>
                    <a:pt x="20618" y="15709"/>
                  </a:lnTo>
                  <a:cubicBezTo>
                    <a:pt x="20618" y="16251"/>
                    <a:pt x="20178" y="16691"/>
                    <a:pt x="19636" y="16691"/>
                  </a:cubicBezTo>
                  <a:lnTo>
                    <a:pt x="19145" y="16691"/>
                  </a:lnTo>
                  <a:cubicBezTo>
                    <a:pt x="18874" y="16691"/>
                    <a:pt x="18655" y="16911"/>
                    <a:pt x="18655" y="17182"/>
                  </a:cubicBezTo>
                  <a:cubicBezTo>
                    <a:pt x="18655" y="17453"/>
                    <a:pt x="18874" y="17673"/>
                    <a:pt x="19145" y="17673"/>
                  </a:cubicBezTo>
                  <a:lnTo>
                    <a:pt x="19636" y="17673"/>
                  </a:lnTo>
                  <a:cubicBezTo>
                    <a:pt x="20721" y="17673"/>
                    <a:pt x="21600" y="16794"/>
                    <a:pt x="21600" y="15709"/>
                  </a:cubicBezTo>
                  <a:lnTo>
                    <a:pt x="21600" y="1964"/>
                  </a:lnTo>
                  <a:cubicBezTo>
                    <a:pt x="21600" y="879"/>
                    <a:pt x="20721" y="0"/>
                    <a:pt x="19636" y="0"/>
                  </a:cubicBezTo>
                  <a:moveTo>
                    <a:pt x="14727" y="6873"/>
                  </a:moveTo>
                  <a:lnTo>
                    <a:pt x="15709" y="6873"/>
                  </a:lnTo>
                  <a:lnTo>
                    <a:pt x="15709" y="5891"/>
                  </a:lnTo>
                  <a:lnTo>
                    <a:pt x="14727" y="5891"/>
                  </a:lnTo>
                  <a:cubicBezTo>
                    <a:pt x="14727" y="5891"/>
                    <a:pt x="14727" y="6873"/>
                    <a:pt x="14727" y="6873"/>
                  </a:cubicBezTo>
                  <a:close/>
                  <a:moveTo>
                    <a:pt x="16691" y="12273"/>
                  </a:moveTo>
                  <a:lnTo>
                    <a:pt x="13745" y="12273"/>
                  </a:lnTo>
                  <a:lnTo>
                    <a:pt x="13745" y="4909"/>
                  </a:lnTo>
                  <a:lnTo>
                    <a:pt x="15709" y="4909"/>
                  </a:lnTo>
                  <a:cubicBezTo>
                    <a:pt x="16251" y="4909"/>
                    <a:pt x="16691" y="5349"/>
                    <a:pt x="16691" y="5891"/>
                  </a:cubicBezTo>
                  <a:cubicBezTo>
                    <a:pt x="16691" y="5891"/>
                    <a:pt x="16691" y="12273"/>
                    <a:pt x="16691" y="12273"/>
                  </a:cubicBezTo>
                  <a:close/>
                  <a:moveTo>
                    <a:pt x="16691" y="19636"/>
                  </a:moveTo>
                  <a:cubicBezTo>
                    <a:pt x="16691" y="20178"/>
                    <a:pt x="16251" y="20618"/>
                    <a:pt x="15709" y="20618"/>
                  </a:cubicBezTo>
                  <a:lnTo>
                    <a:pt x="13745" y="20618"/>
                  </a:lnTo>
                  <a:lnTo>
                    <a:pt x="13745" y="13255"/>
                  </a:lnTo>
                  <a:lnTo>
                    <a:pt x="16691" y="13255"/>
                  </a:lnTo>
                  <a:cubicBezTo>
                    <a:pt x="16691" y="13255"/>
                    <a:pt x="16691" y="19636"/>
                    <a:pt x="16691" y="19636"/>
                  </a:cubicBezTo>
                  <a:close/>
                  <a:moveTo>
                    <a:pt x="12764" y="12273"/>
                  </a:moveTo>
                  <a:lnTo>
                    <a:pt x="4909" y="12273"/>
                  </a:lnTo>
                  <a:lnTo>
                    <a:pt x="4909" y="4909"/>
                  </a:lnTo>
                  <a:lnTo>
                    <a:pt x="12764" y="4909"/>
                  </a:lnTo>
                  <a:cubicBezTo>
                    <a:pt x="12764" y="4909"/>
                    <a:pt x="12764" y="12273"/>
                    <a:pt x="12764" y="12273"/>
                  </a:cubicBezTo>
                  <a:close/>
                  <a:moveTo>
                    <a:pt x="12764" y="20618"/>
                  </a:moveTo>
                  <a:lnTo>
                    <a:pt x="4909" y="20618"/>
                  </a:lnTo>
                  <a:lnTo>
                    <a:pt x="4909" y="13255"/>
                  </a:lnTo>
                  <a:lnTo>
                    <a:pt x="12764" y="13255"/>
                  </a:lnTo>
                  <a:cubicBezTo>
                    <a:pt x="12764" y="13255"/>
                    <a:pt x="12764" y="20618"/>
                    <a:pt x="12764" y="20618"/>
                  </a:cubicBezTo>
                  <a:close/>
                  <a:moveTo>
                    <a:pt x="3927" y="12273"/>
                  </a:moveTo>
                  <a:lnTo>
                    <a:pt x="982" y="12273"/>
                  </a:lnTo>
                  <a:lnTo>
                    <a:pt x="982" y="5891"/>
                  </a:lnTo>
                  <a:cubicBezTo>
                    <a:pt x="982" y="5349"/>
                    <a:pt x="1422" y="4909"/>
                    <a:pt x="1964" y="4909"/>
                  </a:cubicBezTo>
                  <a:lnTo>
                    <a:pt x="3927" y="4909"/>
                  </a:lnTo>
                  <a:cubicBezTo>
                    <a:pt x="3927" y="4909"/>
                    <a:pt x="3927" y="12273"/>
                    <a:pt x="3927" y="12273"/>
                  </a:cubicBezTo>
                  <a:close/>
                  <a:moveTo>
                    <a:pt x="3927" y="20618"/>
                  </a:moveTo>
                  <a:lnTo>
                    <a:pt x="1964" y="20618"/>
                  </a:lnTo>
                  <a:cubicBezTo>
                    <a:pt x="1422" y="20618"/>
                    <a:pt x="982" y="20178"/>
                    <a:pt x="982" y="19636"/>
                  </a:cubicBezTo>
                  <a:lnTo>
                    <a:pt x="982" y="13255"/>
                  </a:lnTo>
                  <a:lnTo>
                    <a:pt x="3927" y="13255"/>
                  </a:lnTo>
                  <a:cubicBezTo>
                    <a:pt x="3927" y="13255"/>
                    <a:pt x="3927" y="20618"/>
                    <a:pt x="3927" y="20618"/>
                  </a:cubicBezTo>
                  <a:close/>
                  <a:moveTo>
                    <a:pt x="15709" y="3927"/>
                  </a:moveTo>
                  <a:lnTo>
                    <a:pt x="1964" y="3927"/>
                  </a:lnTo>
                  <a:cubicBezTo>
                    <a:pt x="879" y="3927"/>
                    <a:pt x="0" y="4806"/>
                    <a:pt x="0" y="5891"/>
                  </a:cubicBezTo>
                  <a:lnTo>
                    <a:pt x="0" y="19636"/>
                  </a:lnTo>
                  <a:cubicBezTo>
                    <a:pt x="0" y="20721"/>
                    <a:pt x="879" y="21600"/>
                    <a:pt x="1964" y="21600"/>
                  </a:cubicBezTo>
                  <a:lnTo>
                    <a:pt x="15709" y="21600"/>
                  </a:lnTo>
                  <a:cubicBezTo>
                    <a:pt x="16794" y="21600"/>
                    <a:pt x="17673" y="20721"/>
                    <a:pt x="17673" y="19636"/>
                  </a:cubicBezTo>
                  <a:lnTo>
                    <a:pt x="17673" y="5891"/>
                  </a:lnTo>
                  <a:cubicBezTo>
                    <a:pt x="17673" y="4806"/>
                    <a:pt x="16794" y="3927"/>
                    <a:pt x="15709" y="3927"/>
                  </a:cubicBezTo>
                  <a:moveTo>
                    <a:pt x="1964" y="8836"/>
                  </a:moveTo>
                  <a:lnTo>
                    <a:pt x="2945" y="8836"/>
                  </a:lnTo>
                  <a:lnTo>
                    <a:pt x="2945" y="7855"/>
                  </a:lnTo>
                  <a:lnTo>
                    <a:pt x="1964" y="7855"/>
                  </a:lnTo>
                  <a:cubicBezTo>
                    <a:pt x="1964" y="7855"/>
                    <a:pt x="1964" y="8836"/>
                    <a:pt x="1964" y="8836"/>
                  </a:cubicBezTo>
                  <a:close/>
                  <a:moveTo>
                    <a:pt x="1964" y="10800"/>
                  </a:moveTo>
                  <a:lnTo>
                    <a:pt x="2945" y="10800"/>
                  </a:lnTo>
                  <a:lnTo>
                    <a:pt x="2945" y="9818"/>
                  </a:lnTo>
                  <a:lnTo>
                    <a:pt x="1964" y="9818"/>
                  </a:lnTo>
                  <a:cubicBezTo>
                    <a:pt x="1964" y="9818"/>
                    <a:pt x="1964" y="10800"/>
                    <a:pt x="1964" y="10800"/>
                  </a:cubicBezTo>
                  <a:close/>
                  <a:moveTo>
                    <a:pt x="2945" y="16691"/>
                  </a:moveTo>
                  <a:lnTo>
                    <a:pt x="1964" y="16691"/>
                  </a:lnTo>
                  <a:lnTo>
                    <a:pt x="1964" y="17673"/>
                  </a:lnTo>
                  <a:lnTo>
                    <a:pt x="2945" y="17673"/>
                  </a:lnTo>
                  <a:cubicBezTo>
                    <a:pt x="2945" y="17673"/>
                    <a:pt x="2945" y="16691"/>
                    <a:pt x="2945" y="16691"/>
                  </a:cubicBezTo>
                  <a:close/>
                  <a:moveTo>
                    <a:pt x="1964" y="6873"/>
                  </a:moveTo>
                  <a:lnTo>
                    <a:pt x="2945" y="6873"/>
                  </a:lnTo>
                  <a:lnTo>
                    <a:pt x="2945" y="5891"/>
                  </a:lnTo>
                  <a:lnTo>
                    <a:pt x="1964" y="5891"/>
                  </a:lnTo>
                  <a:cubicBezTo>
                    <a:pt x="1964" y="5891"/>
                    <a:pt x="1964" y="6873"/>
                    <a:pt x="1964" y="6873"/>
                  </a:cubicBezTo>
                  <a:close/>
                  <a:moveTo>
                    <a:pt x="2945" y="14727"/>
                  </a:moveTo>
                  <a:lnTo>
                    <a:pt x="1964" y="14727"/>
                  </a:lnTo>
                  <a:lnTo>
                    <a:pt x="1964" y="15709"/>
                  </a:lnTo>
                  <a:lnTo>
                    <a:pt x="2945" y="15709"/>
                  </a:lnTo>
                  <a:cubicBezTo>
                    <a:pt x="2945" y="15709"/>
                    <a:pt x="2945" y="14727"/>
                    <a:pt x="2945" y="14727"/>
                  </a:cubicBezTo>
                  <a:close/>
                  <a:moveTo>
                    <a:pt x="2945" y="18655"/>
                  </a:moveTo>
                  <a:lnTo>
                    <a:pt x="1964" y="18655"/>
                  </a:lnTo>
                  <a:lnTo>
                    <a:pt x="1964" y="19636"/>
                  </a:lnTo>
                  <a:lnTo>
                    <a:pt x="2945" y="19636"/>
                  </a:lnTo>
                  <a:cubicBezTo>
                    <a:pt x="2945" y="19636"/>
                    <a:pt x="2945" y="18655"/>
                    <a:pt x="2945" y="18655"/>
                  </a:cubicBezTo>
                  <a:close/>
                </a:path>
              </a:pathLst>
            </a:custGeom>
            <a:solidFill>
              <a:srgbClr val="FFFFFF"/>
            </a:solidFill>
            <a:ln w="12700">
              <a:miter lim="400000"/>
            </a:ln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微软雅黑"/>
              </a:endParaRPr>
            </a:p>
          </p:txBody>
        </p:sp>
        <p:sp>
          <p:nvSpPr>
            <p:cNvPr id="455" name="ïṣļïďe">
              <a:extLst>
                <a:ext uri="{FF2B5EF4-FFF2-40B4-BE49-F238E27FC236}">
                  <a16:creationId xmlns="" xmlns:a16="http://schemas.microsoft.com/office/drawing/2014/main" id="{B51D225A-82C3-42C2-8B1C-86A34BC127B5}"/>
                </a:ext>
              </a:extLst>
            </p:cNvPr>
            <p:cNvSpPr/>
            <p:nvPr/>
          </p:nvSpPr>
          <p:spPr>
            <a:xfrm>
              <a:off x="4751286" y="2608305"/>
              <a:ext cx="914400" cy="914400"/>
            </a:xfrm>
            <a:prstGeom prst="ellipse">
              <a:avLst/>
            </a:prstGeom>
            <a:solidFill>
              <a:srgbClr val="FFFFFF">
                <a:lumMod val="65000"/>
              </a:srgbClr>
            </a:solidFill>
            <a:ln>
              <a:noFill/>
            </a:ln>
            <a:effectLst>
              <a:outerShdw dist="38100" dir="5400000" sx="99000" sy="99000" algn="t" rotWithShape="0">
                <a:srgbClr val="000000">
                  <a:lumMod val="65000"/>
                  <a:lumOff val="35000"/>
                  <a:alpha val="15000"/>
                </a:srgbClr>
              </a:outerShdw>
            </a:effectLst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微软雅黑"/>
              </a:endParaRPr>
            </a:p>
          </p:txBody>
        </p:sp>
        <p:sp>
          <p:nvSpPr>
            <p:cNvPr id="456" name="íšliḑe">
              <a:extLst>
                <a:ext uri="{FF2B5EF4-FFF2-40B4-BE49-F238E27FC236}">
                  <a16:creationId xmlns="" xmlns:a16="http://schemas.microsoft.com/office/drawing/2014/main" id="{06793903-7458-4415-838F-461185F63C43}"/>
                </a:ext>
              </a:extLst>
            </p:cNvPr>
            <p:cNvSpPr/>
            <p:nvPr/>
          </p:nvSpPr>
          <p:spPr>
            <a:xfrm>
              <a:off x="5074432" y="2925841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9636" y="0"/>
                  </a:moveTo>
                  <a:lnTo>
                    <a:pt x="5891" y="0"/>
                  </a:lnTo>
                  <a:cubicBezTo>
                    <a:pt x="4806" y="0"/>
                    <a:pt x="3927" y="879"/>
                    <a:pt x="3927" y="1964"/>
                  </a:cubicBezTo>
                  <a:lnTo>
                    <a:pt x="3927" y="2455"/>
                  </a:lnTo>
                  <a:cubicBezTo>
                    <a:pt x="3927" y="2726"/>
                    <a:pt x="4147" y="2945"/>
                    <a:pt x="4418" y="2945"/>
                  </a:cubicBezTo>
                  <a:cubicBezTo>
                    <a:pt x="4690" y="2945"/>
                    <a:pt x="4909" y="2726"/>
                    <a:pt x="4909" y="2455"/>
                  </a:cubicBezTo>
                  <a:lnTo>
                    <a:pt x="4909" y="1964"/>
                  </a:lnTo>
                  <a:cubicBezTo>
                    <a:pt x="4909" y="1422"/>
                    <a:pt x="5349" y="982"/>
                    <a:pt x="5891" y="982"/>
                  </a:cubicBezTo>
                  <a:lnTo>
                    <a:pt x="19636" y="982"/>
                  </a:lnTo>
                  <a:cubicBezTo>
                    <a:pt x="20178" y="982"/>
                    <a:pt x="20618" y="1422"/>
                    <a:pt x="20618" y="1964"/>
                  </a:cubicBezTo>
                  <a:lnTo>
                    <a:pt x="20618" y="15709"/>
                  </a:lnTo>
                  <a:cubicBezTo>
                    <a:pt x="20618" y="16252"/>
                    <a:pt x="20178" y="16691"/>
                    <a:pt x="19636" y="16691"/>
                  </a:cubicBezTo>
                  <a:lnTo>
                    <a:pt x="19145" y="16691"/>
                  </a:lnTo>
                  <a:cubicBezTo>
                    <a:pt x="18874" y="16691"/>
                    <a:pt x="18655" y="16911"/>
                    <a:pt x="18655" y="17182"/>
                  </a:cubicBezTo>
                  <a:cubicBezTo>
                    <a:pt x="18655" y="17453"/>
                    <a:pt x="18874" y="17673"/>
                    <a:pt x="19145" y="17673"/>
                  </a:cubicBezTo>
                  <a:lnTo>
                    <a:pt x="19636" y="17673"/>
                  </a:lnTo>
                  <a:cubicBezTo>
                    <a:pt x="20721" y="17673"/>
                    <a:pt x="21600" y="16794"/>
                    <a:pt x="21600" y="15709"/>
                  </a:cubicBezTo>
                  <a:lnTo>
                    <a:pt x="21600" y="1964"/>
                  </a:lnTo>
                  <a:cubicBezTo>
                    <a:pt x="21600" y="879"/>
                    <a:pt x="20721" y="0"/>
                    <a:pt x="19636" y="0"/>
                  </a:cubicBezTo>
                  <a:moveTo>
                    <a:pt x="4354" y="17673"/>
                  </a:moveTo>
                  <a:lnTo>
                    <a:pt x="7369" y="13149"/>
                  </a:lnTo>
                  <a:lnTo>
                    <a:pt x="8875" y="15407"/>
                  </a:lnTo>
                  <a:cubicBezTo>
                    <a:pt x="8949" y="15584"/>
                    <a:pt x="9123" y="15709"/>
                    <a:pt x="9327" y="15709"/>
                  </a:cubicBezTo>
                  <a:cubicBezTo>
                    <a:pt x="9463" y="15709"/>
                    <a:pt x="9586" y="15655"/>
                    <a:pt x="9674" y="15565"/>
                  </a:cubicBezTo>
                  <a:lnTo>
                    <a:pt x="11198" y="14042"/>
                  </a:lnTo>
                  <a:lnTo>
                    <a:pt x="13376" y="17673"/>
                  </a:lnTo>
                  <a:cubicBezTo>
                    <a:pt x="13376" y="17673"/>
                    <a:pt x="4354" y="17673"/>
                    <a:pt x="4354" y="17673"/>
                  </a:cubicBezTo>
                  <a:close/>
                  <a:moveTo>
                    <a:pt x="14692" y="17982"/>
                  </a:moveTo>
                  <a:lnTo>
                    <a:pt x="14690" y="17977"/>
                  </a:lnTo>
                  <a:cubicBezTo>
                    <a:pt x="14685" y="17967"/>
                    <a:pt x="14677" y="17959"/>
                    <a:pt x="14673" y="17949"/>
                  </a:cubicBezTo>
                  <a:lnTo>
                    <a:pt x="11747" y="13073"/>
                  </a:lnTo>
                  <a:lnTo>
                    <a:pt x="11745" y="13073"/>
                  </a:lnTo>
                  <a:cubicBezTo>
                    <a:pt x="11673" y="12892"/>
                    <a:pt x="11498" y="12764"/>
                    <a:pt x="11291" y="12764"/>
                  </a:cubicBezTo>
                  <a:cubicBezTo>
                    <a:pt x="11155" y="12764"/>
                    <a:pt x="11033" y="12819"/>
                    <a:pt x="10944" y="12908"/>
                  </a:cubicBezTo>
                  <a:lnTo>
                    <a:pt x="9397" y="14454"/>
                  </a:lnTo>
                  <a:lnTo>
                    <a:pt x="7816" y="12084"/>
                  </a:lnTo>
                  <a:cubicBezTo>
                    <a:pt x="7742" y="11907"/>
                    <a:pt x="7568" y="11782"/>
                    <a:pt x="7364" y="11782"/>
                  </a:cubicBezTo>
                  <a:cubicBezTo>
                    <a:pt x="7193" y="11782"/>
                    <a:pt x="7051" y="11874"/>
                    <a:pt x="6963" y="12006"/>
                  </a:cubicBezTo>
                  <a:lnTo>
                    <a:pt x="6955" y="12000"/>
                  </a:lnTo>
                  <a:lnTo>
                    <a:pt x="3028" y="17891"/>
                  </a:lnTo>
                  <a:lnTo>
                    <a:pt x="3036" y="17897"/>
                  </a:lnTo>
                  <a:cubicBezTo>
                    <a:pt x="2983" y="17974"/>
                    <a:pt x="2945" y="18063"/>
                    <a:pt x="2945" y="18164"/>
                  </a:cubicBezTo>
                  <a:cubicBezTo>
                    <a:pt x="2945" y="18435"/>
                    <a:pt x="3165" y="18655"/>
                    <a:pt x="3436" y="18655"/>
                  </a:cubicBezTo>
                  <a:lnTo>
                    <a:pt x="14236" y="18655"/>
                  </a:lnTo>
                  <a:cubicBezTo>
                    <a:pt x="14508" y="18655"/>
                    <a:pt x="14727" y="18435"/>
                    <a:pt x="14727" y="18164"/>
                  </a:cubicBezTo>
                  <a:cubicBezTo>
                    <a:pt x="14727" y="18099"/>
                    <a:pt x="14713" y="18039"/>
                    <a:pt x="14691" y="17983"/>
                  </a:cubicBezTo>
                  <a:cubicBezTo>
                    <a:pt x="14691" y="17983"/>
                    <a:pt x="14692" y="17982"/>
                    <a:pt x="14692" y="17982"/>
                  </a:cubicBezTo>
                  <a:close/>
                  <a:moveTo>
                    <a:pt x="4909" y="7855"/>
                  </a:moveTo>
                  <a:cubicBezTo>
                    <a:pt x="5451" y="7855"/>
                    <a:pt x="5891" y="8295"/>
                    <a:pt x="5891" y="8836"/>
                  </a:cubicBezTo>
                  <a:cubicBezTo>
                    <a:pt x="5891" y="9379"/>
                    <a:pt x="5451" y="9818"/>
                    <a:pt x="4909" y="9818"/>
                  </a:cubicBezTo>
                  <a:cubicBezTo>
                    <a:pt x="4367" y="9818"/>
                    <a:pt x="3927" y="9379"/>
                    <a:pt x="3927" y="8836"/>
                  </a:cubicBezTo>
                  <a:cubicBezTo>
                    <a:pt x="3927" y="8295"/>
                    <a:pt x="4367" y="7855"/>
                    <a:pt x="4909" y="7855"/>
                  </a:cubicBezTo>
                  <a:moveTo>
                    <a:pt x="4909" y="10800"/>
                  </a:moveTo>
                  <a:cubicBezTo>
                    <a:pt x="5994" y="10800"/>
                    <a:pt x="6873" y="9921"/>
                    <a:pt x="6873" y="8836"/>
                  </a:cubicBezTo>
                  <a:cubicBezTo>
                    <a:pt x="6873" y="7752"/>
                    <a:pt x="5994" y="6873"/>
                    <a:pt x="4909" y="6873"/>
                  </a:cubicBezTo>
                  <a:cubicBezTo>
                    <a:pt x="3825" y="6873"/>
                    <a:pt x="2945" y="7752"/>
                    <a:pt x="2945" y="8836"/>
                  </a:cubicBezTo>
                  <a:cubicBezTo>
                    <a:pt x="2945" y="9921"/>
                    <a:pt x="3825" y="10800"/>
                    <a:pt x="4909" y="10800"/>
                  </a:cubicBezTo>
                  <a:moveTo>
                    <a:pt x="16691" y="19636"/>
                  </a:moveTo>
                  <a:cubicBezTo>
                    <a:pt x="16691" y="20179"/>
                    <a:pt x="16251" y="20619"/>
                    <a:pt x="15709" y="20619"/>
                  </a:cubicBezTo>
                  <a:lnTo>
                    <a:pt x="1964" y="20619"/>
                  </a:lnTo>
                  <a:cubicBezTo>
                    <a:pt x="1422" y="20619"/>
                    <a:pt x="982" y="20179"/>
                    <a:pt x="982" y="19636"/>
                  </a:cubicBezTo>
                  <a:lnTo>
                    <a:pt x="982" y="5891"/>
                  </a:lnTo>
                  <a:cubicBezTo>
                    <a:pt x="982" y="5349"/>
                    <a:pt x="1422" y="4909"/>
                    <a:pt x="1964" y="4909"/>
                  </a:cubicBezTo>
                  <a:lnTo>
                    <a:pt x="15709" y="4909"/>
                  </a:lnTo>
                  <a:cubicBezTo>
                    <a:pt x="16251" y="4909"/>
                    <a:pt x="16691" y="5349"/>
                    <a:pt x="16691" y="5891"/>
                  </a:cubicBezTo>
                  <a:cubicBezTo>
                    <a:pt x="16691" y="5891"/>
                    <a:pt x="16691" y="19636"/>
                    <a:pt x="16691" y="19636"/>
                  </a:cubicBezTo>
                  <a:close/>
                  <a:moveTo>
                    <a:pt x="15709" y="3927"/>
                  </a:moveTo>
                  <a:lnTo>
                    <a:pt x="1964" y="3927"/>
                  </a:lnTo>
                  <a:cubicBezTo>
                    <a:pt x="879" y="3927"/>
                    <a:pt x="0" y="4806"/>
                    <a:pt x="0" y="5891"/>
                  </a:cubicBezTo>
                  <a:lnTo>
                    <a:pt x="0" y="19636"/>
                  </a:lnTo>
                  <a:cubicBezTo>
                    <a:pt x="0" y="20721"/>
                    <a:pt x="879" y="21600"/>
                    <a:pt x="1964" y="21600"/>
                  </a:cubicBezTo>
                  <a:lnTo>
                    <a:pt x="15709" y="21600"/>
                  </a:lnTo>
                  <a:cubicBezTo>
                    <a:pt x="16794" y="21600"/>
                    <a:pt x="17673" y="20721"/>
                    <a:pt x="17673" y="19636"/>
                  </a:cubicBezTo>
                  <a:lnTo>
                    <a:pt x="17673" y="5891"/>
                  </a:lnTo>
                  <a:cubicBezTo>
                    <a:pt x="17673" y="4806"/>
                    <a:pt x="16794" y="3927"/>
                    <a:pt x="15709" y="3927"/>
                  </a:cubicBezTo>
                </a:path>
              </a:pathLst>
            </a:custGeom>
            <a:solidFill>
              <a:srgbClr val="FFFFFF"/>
            </a:solidFill>
            <a:ln w="12700">
              <a:miter lim="400000"/>
            </a:ln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微软雅黑"/>
              </a:endParaRPr>
            </a:p>
          </p:txBody>
        </p:sp>
        <p:sp>
          <p:nvSpPr>
            <p:cNvPr id="457" name="iś1íḋè">
              <a:extLst>
                <a:ext uri="{FF2B5EF4-FFF2-40B4-BE49-F238E27FC236}">
                  <a16:creationId xmlns="" xmlns:a16="http://schemas.microsoft.com/office/drawing/2014/main" id="{608C7A16-26A3-42B2-AB3A-DCF96363C5C5}"/>
                </a:ext>
              </a:extLst>
            </p:cNvPr>
            <p:cNvSpPr/>
            <p:nvPr/>
          </p:nvSpPr>
          <p:spPr>
            <a:xfrm>
              <a:off x="1252919" y="2608305"/>
              <a:ext cx="914400" cy="914400"/>
            </a:xfrm>
            <a:prstGeom prst="ellipse">
              <a:avLst/>
            </a:prstGeom>
            <a:solidFill>
              <a:srgbClr val="FFFFFF">
                <a:lumMod val="65000"/>
              </a:srgbClr>
            </a:solidFill>
            <a:ln>
              <a:noFill/>
            </a:ln>
            <a:effectLst>
              <a:outerShdw dist="38100" dir="5400000" sx="99000" sy="99000" algn="t" rotWithShape="0">
                <a:srgbClr val="000000">
                  <a:lumMod val="65000"/>
                  <a:lumOff val="35000"/>
                  <a:alpha val="15000"/>
                </a:srgbClr>
              </a:outerShdw>
            </a:effectLst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微软雅黑"/>
              </a:endParaRPr>
            </a:p>
          </p:txBody>
        </p:sp>
        <p:sp>
          <p:nvSpPr>
            <p:cNvPr id="530" name="íṣḷïḓè">
              <a:extLst>
                <a:ext uri="{FF2B5EF4-FFF2-40B4-BE49-F238E27FC236}">
                  <a16:creationId xmlns="" xmlns:a16="http://schemas.microsoft.com/office/drawing/2014/main" id="{66428C9F-55EE-496C-B504-D9637C89F17A}"/>
                </a:ext>
              </a:extLst>
            </p:cNvPr>
            <p:cNvSpPr/>
            <p:nvPr/>
          </p:nvSpPr>
          <p:spPr>
            <a:xfrm>
              <a:off x="1570454" y="2925841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2281" y="19846"/>
                  </a:moveTo>
                  <a:lnTo>
                    <a:pt x="9413" y="12882"/>
                  </a:lnTo>
                  <a:lnTo>
                    <a:pt x="19655" y="2640"/>
                  </a:lnTo>
                  <a:cubicBezTo>
                    <a:pt x="19655" y="2640"/>
                    <a:pt x="12281" y="19846"/>
                    <a:pt x="12281" y="19846"/>
                  </a:cubicBezTo>
                  <a:close/>
                  <a:moveTo>
                    <a:pt x="1755" y="9320"/>
                  </a:moveTo>
                  <a:lnTo>
                    <a:pt x="18960" y="1945"/>
                  </a:lnTo>
                  <a:lnTo>
                    <a:pt x="8719" y="12187"/>
                  </a:lnTo>
                  <a:cubicBezTo>
                    <a:pt x="8719" y="12187"/>
                    <a:pt x="1755" y="9320"/>
                    <a:pt x="1755" y="9320"/>
                  </a:cubicBezTo>
                  <a:close/>
                  <a:moveTo>
                    <a:pt x="21600" y="491"/>
                  </a:moveTo>
                  <a:cubicBezTo>
                    <a:pt x="21600" y="220"/>
                    <a:pt x="21380" y="0"/>
                    <a:pt x="21109" y="0"/>
                  </a:cubicBezTo>
                  <a:cubicBezTo>
                    <a:pt x="21034" y="0"/>
                    <a:pt x="20964" y="20"/>
                    <a:pt x="20900" y="52"/>
                  </a:cubicBezTo>
                  <a:lnTo>
                    <a:pt x="20898" y="48"/>
                  </a:lnTo>
                  <a:lnTo>
                    <a:pt x="302" y="8875"/>
                  </a:lnTo>
                  <a:cubicBezTo>
                    <a:pt x="301" y="8875"/>
                    <a:pt x="299" y="8876"/>
                    <a:pt x="297" y="8877"/>
                  </a:cubicBezTo>
                  <a:lnTo>
                    <a:pt x="280" y="8885"/>
                  </a:lnTo>
                  <a:lnTo>
                    <a:pt x="281" y="8887"/>
                  </a:lnTo>
                  <a:cubicBezTo>
                    <a:pt x="116" y="8967"/>
                    <a:pt x="0" y="9132"/>
                    <a:pt x="0" y="9327"/>
                  </a:cubicBezTo>
                  <a:cubicBezTo>
                    <a:pt x="0" y="9550"/>
                    <a:pt x="151" y="9731"/>
                    <a:pt x="355" y="9791"/>
                  </a:cubicBezTo>
                  <a:lnTo>
                    <a:pt x="353" y="9799"/>
                  </a:lnTo>
                  <a:lnTo>
                    <a:pt x="8462" y="13138"/>
                  </a:lnTo>
                  <a:lnTo>
                    <a:pt x="11801" y="21248"/>
                  </a:lnTo>
                  <a:lnTo>
                    <a:pt x="11809" y="21245"/>
                  </a:lnTo>
                  <a:cubicBezTo>
                    <a:pt x="11869" y="21449"/>
                    <a:pt x="12050" y="21600"/>
                    <a:pt x="12273" y="21600"/>
                  </a:cubicBezTo>
                  <a:cubicBezTo>
                    <a:pt x="12468" y="21600"/>
                    <a:pt x="12634" y="21484"/>
                    <a:pt x="12713" y="21319"/>
                  </a:cubicBezTo>
                  <a:lnTo>
                    <a:pt x="12716" y="21320"/>
                  </a:lnTo>
                  <a:lnTo>
                    <a:pt x="12723" y="21303"/>
                  </a:lnTo>
                  <a:cubicBezTo>
                    <a:pt x="12724" y="21301"/>
                    <a:pt x="12725" y="21300"/>
                    <a:pt x="12725" y="21298"/>
                  </a:cubicBezTo>
                  <a:lnTo>
                    <a:pt x="21553" y="702"/>
                  </a:lnTo>
                  <a:lnTo>
                    <a:pt x="21547" y="699"/>
                  </a:lnTo>
                  <a:cubicBezTo>
                    <a:pt x="21578" y="636"/>
                    <a:pt x="21600" y="567"/>
                    <a:pt x="21600" y="491"/>
                  </a:cubicBezTo>
                  <a:moveTo>
                    <a:pt x="7855" y="16200"/>
                  </a:moveTo>
                  <a:cubicBezTo>
                    <a:pt x="7719" y="16200"/>
                    <a:pt x="7596" y="16255"/>
                    <a:pt x="7507" y="16344"/>
                  </a:cubicBezTo>
                  <a:lnTo>
                    <a:pt x="6035" y="17817"/>
                  </a:lnTo>
                  <a:cubicBezTo>
                    <a:pt x="5946" y="17905"/>
                    <a:pt x="5891" y="18029"/>
                    <a:pt x="5891" y="18164"/>
                  </a:cubicBezTo>
                  <a:cubicBezTo>
                    <a:pt x="5891" y="18435"/>
                    <a:pt x="6111" y="18655"/>
                    <a:pt x="6382" y="18655"/>
                  </a:cubicBezTo>
                  <a:cubicBezTo>
                    <a:pt x="6517" y="18655"/>
                    <a:pt x="6640" y="18600"/>
                    <a:pt x="6729" y="18511"/>
                  </a:cubicBezTo>
                  <a:lnTo>
                    <a:pt x="8202" y="17038"/>
                  </a:lnTo>
                  <a:cubicBezTo>
                    <a:pt x="8291" y="16950"/>
                    <a:pt x="8345" y="16827"/>
                    <a:pt x="8345" y="16691"/>
                  </a:cubicBezTo>
                  <a:cubicBezTo>
                    <a:pt x="8345" y="16420"/>
                    <a:pt x="8126" y="16200"/>
                    <a:pt x="7855" y="16200"/>
                  </a:cubicBezTo>
                  <a:moveTo>
                    <a:pt x="7855" y="14237"/>
                  </a:moveTo>
                  <a:cubicBezTo>
                    <a:pt x="7855" y="13966"/>
                    <a:pt x="7635" y="13745"/>
                    <a:pt x="7364" y="13745"/>
                  </a:cubicBezTo>
                  <a:cubicBezTo>
                    <a:pt x="7228" y="13745"/>
                    <a:pt x="7105" y="13801"/>
                    <a:pt x="7017" y="13889"/>
                  </a:cubicBezTo>
                  <a:lnTo>
                    <a:pt x="2107" y="18798"/>
                  </a:lnTo>
                  <a:cubicBezTo>
                    <a:pt x="2019" y="18888"/>
                    <a:pt x="1964" y="19011"/>
                    <a:pt x="1964" y="19145"/>
                  </a:cubicBezTo>
                  <a:cubicBezTo>
                    <a:pt x="1964" y="19417"/>
                    <a:pt x="2184" y="19636"/>
                    <a:pt x="2455" y="19636"/>
                  </a:cubicBezTo>
                  <a:cubicBezTo>
                    <a:pt x="2590" y="19636"/>
                    <a:pt x="2713" y="19582"/>
                    <a:pt x="2802" y="19493"/>
                  </a:cubicBezTo>
                  <a:lnTo>
                    <a:pt x="7711" y="14583"/>
                  </a:lnTo>
                  <a:cubicBezTo>
                    <a:pt x="7800" y="14495"/>
                    <a:pt x="7855" y="14372"/>
                    <a:pt x="7855" y="14237"/>
                  </a:cubicBezTo>
                  <a:moveTo>
                    <a:pt x="4765" y="14583"/>
                  </a:moveTo>
                  <a:lnTo>
                    <a:pt x="5256" y="14093"/>
                  </a:lnTo>
                  <a:cubicBezTo>
                    <a:pt x="5345" y="14004"/>
                    <a:pt x="5400" y="13881"/>
                    <a:pt x="5400" y="13745"/>
                  </a:cubicBezTo>
                  <a:cubicBezTo>
                    <a:pt x="5400" y="13475"/>
                    <a:pt x="5180" y="13255"/>
                    <a:pt x="4909" y="13255"/>
                  </a:cubicBezTo>
                  <a:cubicBezTo>
                    <a:pt x="4774" y="13255"/>
                    <a:pt x="4651" y="13310"/>
                    <a:pt x="4562" y="13398"/>
                  </a:cubicBezTo>
                  <a:lnTo>
                    <a:pt x="4071" y="13889"/>
                  </a:lnTo>
                  <a:cubicBezTo>
                    <a:pt x="3982" y="13979"/>
                    <a:pt x="3927" y="14101"/>
                    <a:pt x="3927" y="14237"/>
                  </a:cubicBezTo>
                  <a:cubicBezTo>
                    <a:pt x="3927" y="14507"/>
                    <a:pt x="4147" y="14727"/>
                    <a:pt x="4418" y="14727"/>
                  </a:cubicBezTo>
                  <a:cubicBezTo>
                    <a:pt x="4554" y="14727"/>
                    <a:pt x="4676" y="14673"/>
                    <a:pt x="4765" y="14583"/>
                  </a:cubicBezTo>
                </a:path>
              </a:pathLst>
            </a:custGeom>
            <a:solidFill>
              <a:srgbClr val="FFFFFF"/>
            </a:solidFill>
            <a:ln w="12700">
              <a:miter lim="400000"/>
            </a:ln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微软雅黑"/>
              </a:endParaRPr>
            </a:p>
          </p:txBody>
        </p:sp>
        <p:sp>
          <p:nvSpPr>
            <p:cNvPr id="531" name="íṣļîďe">
              <a:extLst>
                <a:ext uri="{FF2B5EF4-FFF2-40B4-BE49-F238E27FC236}">
                  <a16:creationId xmlns="" xmlns:a16="http://schemas.microsoft.com/office/drawing/2014/main" id="{7D7D6ABB-D0E8-42EB-8A93-938270F84202}"/>
                </a:ext>
              </a:extLst>
            </p:cNvPr>
            <p:cNvSpPr/>
            <p:nvPr/>
          </p:nvSpPr>
          <p:spPr>
            <a:xfrm>
              <a:off x="8270096" y="2608305"/>
              <a:ext cx="914400" cy="914400"/>
            </a:xfrm>
            <a:prstGeom prst="ellipse">
              <a:avLst/>
            </a:prstGeom>
            <a:solidFill>
              <a:srgbClr val="FFFFFF">
                <a:lumMod val="65000"/>
              </a:srgbClr>
            </a:solidFill>
            <a:ln>
              <a:noFill/>
            </a:ln>
            <a:effectLst>
              <a:outerShdw dist="38100" dir="5400000" sx="99000" sy="99000" algn="t" rotWithShape="0">
                <a:srgbClr val="000000">
                  <a:lumMod val="65000"/>
                  <a:lumOff val="35000"/>
                  <a:alpha val="15000"/>
                </a:srgbClr>
              </a:outerShdw>
            </a:effectLst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微软雅黑"/>
              </a:endParaRPr>
            </a:p>
          </p:txBody>
        </p:sp>
        <p:sp>
          <p:nvSpPr>
            <p:cNvPr id="532" name="íśļïḋe">
              <a:extLst>
                <a:ext uri="{FF2B5EF4-FFF2-40B4-BE49-F238E27FC236}">
                  <a16:creationId xmlns="" xmlns:a16="http://schemas.microsoft.com/office/drawing/2014/main" id="{176F1837-A232-4994-8F1A-1BB880135F7E}"/>
                </a:ext>
              </a:extLst>
            </p:cNvPr>
            <p:cNvSpPr/>
            <p:nvPr/>
          </p:nvSpPr>
          <p:spPr>
            <a:xfrm>
              <a:off x="8593242" y="2951331"/>
              <a:ext cx="279328" cy="22854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618" y="9600"/>
                  </a:moveTo>
                  <a:lnTo>
                    <a:pt x="17673" y="9600"/>
                  </a:lnTo>
                  <a:lnTo>
                    <a:pt x="17673" y="8400"/>
                  </a:lnTo>
                  <a:cubicBezTo>
                    <a:pt x="17673" y="7738"/>
                    <a:pt x="17233" y="7200"/>
                    <a:pt x="16691" y="7200"/>
                  </a:cubicBezTo>
                  <a:lnTo>
                    <a:pt x="14727" y="7200"/>
                  </a:lnTo>
                  <a:cubicBezTo>
                    <a:pt x="14186" y="7200"/>
                    <a:pt x="13745" y="7738"/>
                    <a:pt x="13745" y="8400"/>
                  </a:cubicBezTo>
                  <a:lnTo>
                    <a:pt x="13745" y="9600"/>
                  </a:lnTo>
                  <a:lnTo>
                    <a:pt x="7855" y="9600"/>
                  </a:lnTo>
                  <a:lnTo>
                    <a:pt x="7855" y="8400"/>
                  </a:lnTo>
                  <a:cubicBezTo>
                    <a:pt x="7855" y="7738"/>
                    <a:pt x="7414" y="7200"/>
                    <a:pt x="6873" y="7200"/>
                  </a:cubicBezTo>
                  <a:lnTo>
                    <a:pt x="4909" y="7200"/>
                  </a:lnTo>
                  <a:cubicBezTo>
                    <a:pt x="4367" y="7200"/>
                    <a:pt x="3927" y="7738"/>
                    <a:pt x="3927" y="8400"/>
                  </a:cubicBezTo>
                  <a:lnTo>
                    <a:pt x="3927" y="9600"/>
                  </a:lnTo>
                  <a:lnTo>
                    <a:pt x="982" y="9600"/>
                  </a:lnTo>
                  <a:lnTo>
                    <a:pt x="982" y="3601"/>
                  </a:lnTo>
                  <a:lnTo>
                    <a:pt x="20618" y="3601"/>
                  </a:lnTo>
                  <a:cubicBezTo>
                    <a:pt x="20618" y="3601"/>
                    <a:pt x="20618" y="9600"/>
                    <a:pt x="20618" y="9600"/>
                  </a:cubicBezTo>
                  <a:close/>
                  <a:moveTo>
                    <a:pt x="14727" y="8400"/>
                  </a:moveTo>
                  <a:lnTo>
                    <a:pt x="16691" y="8400"/>
                  </a:lnTo>
                  <a:lnTo>
                    <a:pt x="16691" y="12001"/>
                  </a:lnTo>
                  <a:lnTo>
                    <a:pt x="14727" y="12001"/>
                  </a:lnTo>
                  <a:cubicBezTo>
                    <a:pt x="14727" y="12001"/>
                    <a:pt x="14727" y="8400"/>
                    <a:pt x="14727" y="8400"/>
                  </a:cubicBezTo>
                  <a:close/>
                  <a:moveTo>
                    <a:pt x="4909" y="8400"/>
                  </a:moveTo>
                  <a:lnTo>
                    <a:pt x="6873" y="8400"/>
                  </a:lnTo>
                  <a:lnTo>
                    <a:pt x="6873" y="12001"/>
                  </a:lnTo>
                  <a:lnTo>
                    <a:pt x="4909" y="12001"/>
                  </a:lnTo>
                  <a:cubicBezTo>
                    <a:pt x="4909" y="12001"/>
                    <a:pt x="4909" y="8400"/>
                    <a:pt x="4909" y="8400"/>
                  </a:cubicBezTo>
                  <a:close/>
                  <a:moveTo>
                    <a:pt x="19636" y="20400"/>
                  </a:moveTo>
                  <a:lnTo>
                    <a:pt x="1964" y="20400"/>
                  </a:lnTo>
                  <a:lnTo>
                    <a:pt x="1964" y="10800"/>
                  </a:lnTo>
                  <a:lnTo>
                    <a:pt x="3927" y="10800"/>
                  </a:lnTo>
                  <a:lnTo>
                    <a:pt x="3927" y="12001"/>
                  </a:lnTo>
                  <a:cubicBezTo>
                    <a:pt x="3927" y="12662"/>
                    <a:pt x="4367" y="13200"/>
                    <a:pt x="4909" y="13200"/>
                  </a:cubicBezTo>
                  <a:lnTo>
                    <a:pt x="6873" y="13200"/>
                  </a:lnTo>
                  <a:cubicBezTo>
                    <a:pt x="7414" y="13200"/>
                    <a:pt x="7855" y="12662"/>
                    <a:pt x="7855" y="12001"/>
                  </a:cubicBezTo>
                  <a:lnTo>
                    <a:pt x="7855" y="10800"/>
                  </a:lnTo>
                  <a:lnTo>
                    <a:pt x="13745" y="10800"/>
                  </a:lnTo>
                  <a:lnTo>
                    <a:pt x="13745" y="12001"/>
                  </a:lnTo>
                  <a:cubicBezTo>
                    <a:pt x="13745" y="12662"/>
                    <a:pt x="14186" y="13200"/>
                    <a:pt x="14727" y="13200"/>
                  </a:cubicBezTo>
                  <a:lnTo>
                    <a:pt x="16691" y="13200"/>
                  </a:lnTo>
                  <a:cubicBezTo>
                    <a:pt x="17233" y="13200"/>
                    <a:pt x="17673" y="12662"/>
                    <a:pt x="17673" y="12001"/>
                  </a:cubicBezTo>
                  <a:lnTo>
                    <a:pt x="17673" y="10800"/>
                  </a:lnTo>
                  <a:lnTo>
                    <a:pt x="19636" y="10800"/>
                  </a:lnTo>
                  <a:cubicBezTo>
                    <a:pt x="19636" y="10800"/>
                    <a:pt x="19636" y="20400"/>
                    <a:pt x="19636" y="20400"/>
                  </a:cubicBezTo>
                  <a:close/>
                  <a:moveTo>
                    <a:pt x="8836" y="1200"/>
                  </a:moveTo>
                  <a:lnTo>
                    <a:pt x="12764" y="1200"/>
                  </a:lnTo>
                  <a:cubicBezTo>
                    <a:pt x="13305" y="1200"/>
                    <a:pt x="13745" y="1738"/>
                    <a:pt x="13745" y="2400"/>
                  </a:cubicBezTo>
                  <a:lnTo>
                    <a:pt x="7855" y="2400"/>
                  </a:lnTo>
                  <a:cubicBezTo>
                    <a:pt x="7855" y="1738"/>
                    <a:pt x="8295" y="1200"/>
                    <a:pt x="8836" y="1200"/>
                  </a:cubicBezTo>
                  <a:moveTo>
                    <a:pt x="20618" y="2400"/>
                  </a:moveTo>
                  <a:lnTo>
                    <a:pt x="14727" y="2400"/>
                  </a:lnTo>
                  <a:cubicBezTo>
                    <a:pt x="14727" y="1075"/>
                    <a:pt x="13848" y="0"/>
                    <a:pt x="12764" y="0"/>
                  </a:cubicBezTo>
                  <a:lnTo>
                    <a:pt x="8836" y="0"/>
                  </a:lnTo>
                  <a:cubicBezTo>
                    <a:pt x="7752" y="0"/>
                    <a:pt x="6873" y="1075"/>
                    <a:pt x="6873" y="2400"/>
                  </a:cubicBezTo>
                  <a:lnTo>
                    <a:pt x="982" y="2400"/>
                  </a:lnTo>
                  <a:cubicBezTo>
                    <a:pt x="440" y="2400"/>
                    <a:pt x="0" y="2938"/>
                    <a:pt x="0" y="3601"/>
                  </a:cubicBezTo>
                  <a:lnTo>
                    <a:pt x="0" y="9600"/>
                  </a:lnTo>
                  <a:cubicBezTo>
                    <a:pt x="0" y="10262"/>
                    <a:pt x="440" y="10800"/>
                    <a:pt x="982" y="10800"/>
                  </a:cubicBezTo>
                  <a:lnTo>
                    <a:pt x="982" y="20400"/>
                  </a:lnTo>
                  <a:cubicBezTo>
                    <a:pt x="982" y="21062"/>
                    <a:pt x="1422" y="21600"/>
                    <a:pt x="1964" y="21600"/>
                  </a:cubicBezTo>
                  <a:lnTo>
                    <a:pt x="19636" y="21600"/>
                  </a:lnTo>
                  <a:cubicBezTo>
                    <a:pt x="20178" y="21600"/>
                    <a:pt x="20618" y="21062"/>
                    <a:pt x="20618" y="20400"/>
                  </a:cubicBezTo>
                  <a:lnTo>
                    <a:pt x="20618" y="10800"/>
                  </a:lnTo>
                  <a:cubicBezTo>
                    <a:pt x="21160" y="10800"/>
                    <a:pt x="21600" y="10262"/>
                    <a:pt x="21600" y="9600"/>
                  </a:cubicBezTo>
                  <a:lnTo>
                    <a:pt x="21600" y="3601"/>
                  </a:lnTo>
                  <a:cubicBezTo>
                    <a:pt x="21600" y="2938"/>
                    <a:pt x="21160" y="2400"/>
                    <a:pt x="20618" y="2400"/>
                  </a:cubicBezTo>
                </a:path>
              </a:pathLst>
            </a:custGeom>
            <a:solidFill>
              <a:srgbClr val="FFFFFF"/>
            </a:solidFill>
            <a:ln w="12700">
              <a:miter lim="400000"/>
            </a:ln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微软雅黑"/>
              </a:endParaRPr>
            </a:p>
          </p:txBody>
        </p:sp>
        <p:sp>
          <p:nvSpPr>
            <p:cNvPr id="533" name="íşļïdê">
              <a:extLst>
                <a:ext uri="{FF2B5EF4-FFF2-40B4-BE49-F238E27FC236}">
                  <a16:creationId xmlns="" xmlns:a16="http://schemas.microsoft.com/office/drawing/2014/main" id="{D7D4A001-FFB1-4437-BB1E-F60799F7F86E}"/>
                </a:ext>
              </a:extLst>
            </p:cNvPr>
            <p:cNvSpPr/>
            <p:nvPr/>
          </p:nvSpPr>
          <p:spPr>
            <a:xfrm>
              <a:off x="6514342" y="2608305"/>
              <a:ext cx="914400" cy="914400"/>
            </a:xfrm>
            <a:prstGeom prst="ellipse">
              <a:avLst/>
            </a:prstGeom>
            <a:solidFill>
              <a:srgbClr val="B71754"/>
            </a:solidFill>
            <a:ln>
              <a:noFill/>
            </a:ln>
            <a:effectLst>
              <a:outerShdw dist="38100" dir="5400000" sx="99000" sy="99000" algn="t" rotWithShape="0">
                <a:srgbClr val="158F46">
                  <a:alpha val="15000"/>
                </a:srgbClr>
              </a:outerShdw>
            </a:effectLst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微软雅黑"/>
              </a:endParaRPr>
            </a:p>
          </p:txBody>
        </p:sp>
        <p:sp>
          <p:nvSpPr>
            <p:cNvPr id="534" name="iśľïďe">
              <a:extLst>
                <a:ext uri="{FF2B5EF4-FFF2-40B4-BE49-F238E27FC236}">
                  <a16:creationId xmlns="" xmlns:a16="http://schemas.microsoft.com/office/drawing/2014/main" id="{BE0C3D02-52A6-4B43-8DFE-F23189F70655}"/>
                </a:ext>
              </a:extLst>
            </p:cNvPr>
            <p:cNvSpPr/>
            <p:nvPr/>
          </p:nvSpPr>
          <p:spPr>
            <a:xfrm>
              <a:off x="6837488" y="2925841"/>
              <a:ext cx="279328" cy="2540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144" extrusionOk="0">
                  <a:moveTo>
                    <a:pt x="20618" y="7406"/>
                  </a:moveTo>
                  <a:lnTo>
                    <a:pt x="13580" y="7406"/>
                  </a:lnTo>
                  <a:cubicBezTo>
                    <a:pt x="13156" y="6803"/>
                    <a:pt x="12718" y="6095"/>
                    <a:pt x="12319" y="5293"/>
                  </a:cubicBezTo>
                  <a:lnTo>
                    <a:pt x="20618" y="5293"/>
                  </a:lnTo>
                  <a:cubicBezTo>
                    <a:pt x="20618" y="5293"/>
                    <a:pt x="20618" y="7406"/>
                    <a:pt x="20618" y="7406"/>
                  </a:cubicBezTo>
                  <a:close/>
                  <a:moveTo>
                    <a:pt x="19636" y="13747"/>
                  </a:moveTo>
                  <a:lnTo>
                    <a:pt x="11291" y="13747"/>
                  </a:lnTo>
                  <a:lnTo>
                    <a:pt x="11291" y="8463"/>
                  </a:lnTo>
                  <a:lnTo>
                    <a:pt x="13090" y="8463"/>
                  </a:lnTo>
                  <a:cubicBezTo>
                    <a:pt x="14022" y="9712"/>
                    <a:pt x="14815" y="10437"/>
                    <a:pt x="14882" y="10497"/>
                  </a:cubicBezTo>
                  <a:cubicBezTo>
                    <a:pt x="15009" y="10610"/>
                    <a:pt x="15174" y="10644"/>
                    <a:pt x="15323" y="10601"/>
                  </a:cubicBezTo>
                  <a:cubicBezTo>
                    <a:pt x="15418" y="10574"/>
                    <a:pt x="15505" y="10516"/>
                    <a:pt x="15573" y="10429"/>
                  </a:cubicBezTo>
                  <a:cubicBezTo>
                    <a:pt x="15746" y="10205"/>
                    <a:pt x="15718" y="9871"/>
                    <a:pt x="15510" y="9684"/>
                  </a:cubicBezTo>
                  <a:cubicBezTo>
                    <a:pt x="15498" y="9674"/>
                    <a:pt x="15023" y="9238"/>
                    <a:pt x="14383" y="8463"/>
                  </a:cubicBezTo>
                  <a:lnTo>
                    <a:pt x="19636" y="8463"/>
                  </a:lnTo>
                  <a:cubicBezTo>
                    <a:pt x="19636" y="8463"/>
                    <a:pt x="19636" y="13747"/>
                    <a:pt x="19636" y="13747"/>
                  </a:cubicBezTo>
                  <a:close/>
                  <a:moveTo>
                    <a:pt x="19636" y="20087"/>
                  </a:moveTo>
                  <a:lnTo>
                    <a:pt x="11291" y="20087"/>
                  </a:lnTo>
                  <a:lnTo>
                    <a:pt x="11291" y="14803"/>
                  </a:lnTo>
                  <a:lnTo>
                    <a:pt x="19636" y="14803"/>
                  </a:lnTo>
                  <a:cubicBezTo>
                    <a:pt x="19636" y="14803"/>
                    <a:pt x="19636" y="20087"/>
                    <a:pt x="19636" y="20087"/>
                  </a:cubicBezTo>
                  <a:close/>
                  <a:moveTo>
                    <a:pt x="11291" y="5461"/>
                  </a:moveTo>
                  <a:cubicBezTo>
                    <a:pt x="11626" y="6178"/>
                    <a:pt x="11991" y="6828"/>
                    <a:pt x="12360" y="7406"/>
                  </a:cubicBezTo>
                  <a:lnTo>
                    <a:pt x="11291" y="7406"/>
                  </a:lnTo>
                  <a:cubicBezTo>
                    <a:pt x="11291" y="7406"/>
                    <a:pt x="11291" y="5461"/>
                    <a:pt x="11291" y="5461"/>
                  </a:cubicBezTo>
                  <a:close/>
                  <a:moveTo>
                    <a:pt x="12871" y="1481"/>
                  </a:moveTo>
                  <a:cubicBezTo>
                    <a:pt x="14045" y="751"/>
                    <a:pt x="15436" y="979"/>
                    <a:pt x="15979" y="1990"/>
                  </a:cubicBezTo>
                  <a:cubicBezTo>
                    <a:pt x="16343" y="2668"/>
                    <a:pt x="16223" y="3523"/>
                    <a:pt x="15755" y="4236"/>
                  </a:cubicBezTo>
                  <a:lnTo>
                    <a:pt x="11845" y="4236"/>
                  </a:lnTo>
                  <a:cubicBezTo>
                    <a:pt x="11740" y="3975"/>
                    <a:pt x="11641" y="3708"/>
                    <a:pt x="11550" y="3432"/>
                  </a:cubicBezTo>
                  <a:cubicBezTo>
                    <a:pt x="11653" y="2691"/>
                    <a:pt x="12120" y="1947"/>
                    <a:pt x="12871" y="1481"/>
                  </a:cubicBezTo>
                  <a:moveTo>
                    <a:pt x="10309" y="7406"/>
                  </a:moveTo>
                  <a:lnTo>
                    <a:pt x="9224" y="7406"/>
                  </a:lnTo>
                  <a:cubicBezTo>
                    <a:pt x="9600" y="6819"/>
                    <a:pt x="9970" y="6158"/>
                    <a:pt x="10309" y="5429"/>
                  </a:cubicBezTo>
                  <a:cubicBezTo>
                    <a:pt x="10309" y="5429"/>
                    <a:pt x="10309" y="7406"/>
                    <a:pt x="10309" y="7406"/>
                  </a:cubicBezTo>
                  <a:close/>
                  <a:moveTo>
                    <a:pt x="10309" y="13747"/>
                  </a:moveTo>
                  <a:lnTo>
                    <a:pt x="1964" y="13747"/>
                  </a:lnTo>
                  <a:lnTo>
                    <a:pt x="1964" y="8463"/>
                  </a:lnTo>
                  <a:lnTo>
                    <a:pt x="7202" y="8463"/>
                  </a:lnTo>
                  <a:cubicBezTo>
                    <a:pt x="6563" y="9238"/>
                    <a:pt x="6087" y="9674"/>
                    <a:pt x="6075" y="9684"/>
                  </a:cubicBezTo>
                  <a:cubicBezTo>
                    <a:pt x="5867" y="9871"/>
                    <a:pt x="5839" y="10205"/>
                    <a:pt x="6012" y="10429"/>
                  </a:cubicBezTo>
                  <a:cubicBezTo>
                    <a:pt x="6080" y="10516"/>
                    <a:pt x="6167" y="10574"/>
                    <a:pt x="6261" y="10601"/>
                  </a:cubicBezTo>
                  <a:cubicBezTo>
                    <a:pt x="6411" y="10644"/>
                    <a:pt x="6575" y="10610"/>
                    <a:pt x="6703" y="10497"/>
                  </a:cubicBezTo>
                  <a:cubicBezTo>
                    <a:pt x="6770" y="10437"/>
                    <a:pt x="7563" y="9712"/>
                    <a:pt x="8495" y="8463"/>
                  </a:cubicBezTo>
                  <a:lnTo>
                    <a:pt x="10309" y="8463"/>
                  </a:lnTo>
                  <a:cubicBezTo>
                    <a:pt x="10309" y="8463"/>
                    <a:pt x="10309" y="13747"/>
                    <a:pt x="10309" y="13747"/>
                  </a:cubicBezTo>
                  <a:close/>
                  <a:moveTo>
                    <a:pt x="10309" y="20087"/>
                  </a:moveTo>
                  <a:lnTo>
                    <a:pt x="1964" y="20087"/>
                  </a:lnTo>
                  <a:lnTo>
                    <a:pt x="1964" y="14803"/>
                  </a:lnTo>
                  <a:lnTo>
                    <a:pt x="10309" y="14803"/>
                  </a:lnTo>
                  <a:cubicBezTo>
                    <a:pt x="10309" y="14803"/>
                    <a:pt x="10309" y="20087"/>
                    <a:pt x="10309" y="20087"/>
                  </a:cubicBezTo>
                  <a:close/>
                  <a:moveTo>
                    <a:pt x="982" y="7406"/>
                  </a:moveTo>
                  <a:lnTo>
                    <a:pt x="982" y="5293"/>
                  </a:lnTo>
                  <a:lnTo>
                    <a:pt x="9266" y="5293"/>
                  </a:lnTo>
                  <a:cubicBezTo>
                    <a:pt x="8867" y="6095"/>
                    <a:pt x="8429" y="6803"/>
                    <a:pt x="8005" y="7406"/>
                  </a:cubicBezTo>
                  <a:cubicBezTo>
                    <a:pt x="8005" y="7406"/>
                    <a:pt x="982" y="7406"/>
                    <a:pt x="982" y="7406"/>
                  </a:cubicBezTo>
                  <a:close/>
                  <a:moveTo>
                    <a:pt x="5606" y="1990"/>
                  </a:moveTo>
                  <a:cubicBezTo>
                    <a:pt x="6148" y="980"/>
                    <a:pt x="7540" y="751"/>
                    <a:pt x="8714" y="1481"/>
                  </a:cubicBezTo>
                  <a:cubicBezTo>
                    <a:pt x="9465" y="1948"/>
                    <a:pt x="9931" y="2692"/>
                    <a:pt x="10035" y="3433"/>
                  </a:cubicBezTo>
                  <a:cubicBezTo>
                    <a:pt x="9944" y="3708"/>
                    <a:pt x="9845" y="3975"/>
                    <a:pt x="9740" y="4236"/>
                  </a:cubicBezTo>
                  <a:lnTo>
                    <a:pt x="5830" y="4236"/>
                  </a:lnTo>
                  <a:cubicBezTo>
                    <a:pt x="5362" y="3523"/>
                    <a:pt x="5242" y="2668"/>
                    <a:pt x="5606" y="1990"/>
                  </a:cubicBezTo>
                  <a:moveTo>
                    <a:pt x="20618" y="4236"/>
                  </a:moveTo>
                  <a:lnTo>
                    <a:pt x="16874" y="4236"/>
                  </a:lnTo>
                  <a:cubicBezTo>
                    <a:pt x="17259" y="3325"/>
                    <a:pt x="17284" y="2310"/>
                    <a:pt x="16829" y="1461"/>
                  </a:cubicBezTo>
                  <a:cubicBezTo>
                    <a:pt x="16015" y="-54"/>
                    <a:pt x="14024" y="-456"/>
                    <a:pt x="12380" y="565"/>
                  </a:cubicBezTo>
                  <a:cubicBezTo>
                    <a:pt x="11747" y="959"/>
                    <a:pt x="11277" y="1511"/>
                    <a:pt x="10965" y="2122"/>
                  </a:cubicBezTo>
                  <a:cubicBezTo>
                    <a:pt x="10949" y="2115"/>
                    <a:pt x="10937" y="2103"/>
                    <a:pt x="10920" y="2098"/>
                  </a:cubicBezTo>
                  <a:cubicBezTo>
                    <a:pt x="10909" y="2095"/>
                    <a:pt x="10899" y="2097"/>
                    <a:pt x="10888" y="2095"/>
                  </a:cubicBezTo>
                  <a:cubicBezTo>
                    <a:pt x="10861" y="2089"/>
                    <a:pt x="10834" y="2089"/>
                    <a:pt x="10806" y="2088"/>
                  </a:cubicBezTo>
                  <a:cubicBezTo>
                    <a:pt x="10782" y="2089"/>
                    <a:pt x="10759" y="2089"/>
                    <a:pt x="10735" y="2093"/>
                  </a:cubicBezTo>
                  <a:cubicBezTo>
                    <a:pt x="10712" y="2096"/>
                    <a:pt x="10689" y="2090"/>
                    <a:pt x="10665" y="2098"/>
                  </a:cubicBezTo>
                  <a:cubicBezTo>
                    <a:pt x="10648" y="2103"/>
                    <a:pt x="10636" y="2115"/>
                    <a:pt x="10620" y="2122"/>
                  </a:cubicBezTo>
                  <a:cubicBezTo>
                    <a:pt x="10307" y="1511"/>
                    <a:pt x="9837" y="959"/>
                    <a:pt x="9205" y="566"/>
                  </a:cubicBezTo>
                  <a:cubicBezTo>
                    <a:pt x="7561" y="-456"/>
                    <a:pt x="5569" y="-54"/>
                    <a:pt x="4755" y="1461"/>
                  </a:cubicBezTo>
                  <a:cubicBezTo>
                    <a:pt x="4301" y="2310"/>
                    <a:pt x="4325" y="3325"/>
                    <a:pt x="4711" y="4236"/>
                  </a:cubicBezTo>
                  <a:lnTo>
                    <a:pt x="982" y="4236"/>
                  </a:lnTo>
                  <a:cubicBezTo>
                    <a:pt x="440" y="4236"/>
                    <a:pt x="0" y="4709"/>
                    <a:pt x="0" y="5293"/>
                  </a:cubicBezTo>
                  <a:lnTo>
                    <a:pt x="0" y="7406"/>
                  </a:lnTo>
                  <a:cubicBezTo>
                    <a:pt x="0" y="7990"/>
                    <a:pt x="440" y="8463"/>
                    <a:pt x="982" y="8463"/>
                  </a:cubicBezTo>
                  <a:lnTo>
                    <a:pt x="982" y="20087"/>
                  </a:lnTo>
                  <a:cubicBezTo>
                    <a:pt x="982" y="20671"/>
                    <a:pt x="1422" y="21144"/>
                    <a:pt x="1964" y="21144"/>
                  </a:cubicBezTo>
                  <a:lnTo>
                    <a:pt x="19636" y="21144"/>
                  </a:lnTo>
                  <a:cubicBezTo>
                    <a:pt x="20178" y="21144"/>
                    <a:pt x="20618" y="20671"/>
                    <a:pt x="20618" y="20087"/>
                  </a:cubicBezTo>
                  <a:lnTo>
                    <a:pt x="20618" y="8463"/>
                  </a:lnTo>
                  <a:cubicBezTo>
                    <a:pt x="21160" y="8463"/>
                    <a:pt x="21600" y="7990"/>
                    <a:pt x="21600" y="7406"/>
                  </a:cubicBezTo>
                  <a:lnTo>
                    <a:pt x="21600" y="5293"/>
                  </a:lnTo>
                  <a:cubicBezTo>
                    <a:pt x="21600" y="4709"/>
                    <a:pt x="21160" y="4236"/>
                    <a:pt x="20618" y="4236"/>
                  </a:cubicBezTo>
                </a:path>
              </a:pathLst>
            </a:custGeom>
            <a:solidFill>
              <a:srgbClr val="FFFFFF"/>
            </a:solidFill>
            <a:ln w="12700">
              <a:miter lim="400000"/>
            </a:ln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微软雅黑"/>
              </a:endParaRPr>
            </a:p>
          </p:txBody>
        </p:sp>
        <p:sp>
          <p:nvSpPr>
            <p:cNvPr id="535" name="iśliḍê">
              <a:extLst>
                <a:ext uri="{FF2B5EF4-FFF2-40B4-BE49-F238E27FC236}">
                  <a16:creationId xmlns="" xmlns:a16="http://schemas.microsoft.com/office/drawing/2014/main" id="{D8DC6A4F-A924-44EA-B162-4E9791683463}"/>
                </a:ext>
              </a:extLst>
            </p:cNvPr>
            <p:cNvSpPr/>
            <p:nvPr/>
          </p:nvSpPr>
          <p:spPr>
            <a:xfrm>
              <a:off x="832825" y="2237971"/>
              <a:ext cx="1754587" cy="1754587"/>
            </a:xfrm>
            <a:prstGeom prst="arc">
              <a:avLst>
                <a:gd name="adj1" fmla="val 10763432"/>
                <a:gd name="adj2" fmla="val 0"/>
              </a:avLst>
            </a:prstGeom>
            <a:noFill/>
            <a:ln w="63500" cap="rnd" cmpd="sng" algn="ctr">
              <a:solidFill>
                <a:srgbClr val="FFFFFF">
                  <a:lumMod val="85000"/>
                </a:srgbClr>
              </a:solidFill>
              <a:prstDash val="solid"/>
              <a:miter lim="800000"/>
              <a:headEnd type="oval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微软雅黑"/>
              </a:endParaRPr>
            </a:p>
          </p:txBody>
        </p:sp>
        <p:sp>
          <p:nvSpPr>
            <p:cNvPr id="536" name="ïşḻiḍè">
              <a:extLst>
                <a:ext uri="{FF2B5EF4-FFF2-40B4-BE49-F238E27FC236}">
                  <a16:creationId xmlns="" xmlns:a16="http://schemas.microsoft.com/office/drawing/2014/main" id="{C96B09FB-DE06-42E4-87C7-676228C529B7}"/>
                </a:ext>
              </a:extLst>
            </p:cNvPr>
            <p:cNvSpPr/>
            <p:nvPr/>
          </p:nvSpPr>
          <p:spPr>
            <a:xfrm>
              <a:off x="4340830" y="2237971"/>
              <a:ext cx="1754587" cy="1754587"/>
            </a:xfrm>
            <a:prstGeom prst="arc">
              <a:avLst>
                <a:gd name="adj1" fmla="val 10922726"/>
                <a:gd name="adj2" fmla="val 0"/>
              </a:avLst>
            </a:prstGeom>
            <a:noFill/>
            <a:ln w="63500" cap="rnd" cmpd="sng" algn="ctr">
              <a:solidFill>
                <a:srgbClr val="FFFFFF">
                  <a:lumMod val="85000"/>
                </a:srgbClr>
              </a:solidFill>
              <a:prstDash val="solid"/>
              <a:miter lim="800000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微软雅黑"/>
              </a:endParaRPr>
            </a:p>
          </p:txBody>
        </p:sp>
        <p:sp>
          <p:nvSpPr>
            <p:cNvPr id="537" name="îš1iḓè">
              <a:extLst>
                <a:ext uri="{FF2B5EF4-FFF2-40B4-BE49-F238E27FC236}">
                  <a16:creationId xmlns="" xmlns:a16="http://schemas.microsoft.com/office/drawing/2014/main" id="{66194D7E-A7D6-461F-A04E-D10528B0E189}"/>
                </a:ext>
              </a:extLst>
            </p:cNvPr>
            <p:cNvSpPr/>
            <p:nvPr/>
          </p:nvSpPr>
          <p:spPr>
            <a:xfrm>
              <a:off x="6095417" y="2237971"/>
              <a:ext cx="1754587" cy="1754587"/>
            </a:xfrm>
            <a:prstGeom prst="arc">
              <a:avLst>
                <a:gd name="adj1" fmla="val 10881839"/>
                <a:gd name="adj2" fmla="val 0"/>
              </a:avLst>
            </a:prstGeom>
            <a:noFill/>
            <a:ln w="63500" cap="rnd" cmpd="sng" algn="ctr">
              <a:solidFill>
                <a:srgbClr val="FFFFFF">
                  <a:lumMod val="85000"/>
                </a:srgbClr>
              </a:solidFill>
              <a:prstDash val="solid"/>
              <a:miter lim="800000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微软雅黑"/>
              </a:endParaRPr>
            </a:p>
          </p:txBody>
        </p:sp>
        <p:sp>
          <p:nvSpPr>
            <p:cNvPr id="538" name="îśḻïďe">
              <a:extLst>
                <a:ext uri="{FF2B5EF4-FFF2-40B4-BE49-F238E27FC236}">
                  <a16:creationId xmlns="" xmlns:a16="http://schemas.microsoft.com/office/drawing/2014/main" id="{93CD087D-E791-4A9E-A31F-DEF64F5420A7}"/>
                </a:ext>
              </a:extLst>
            </p:cNvPr>
            <p:cNvSpPr/>
            <p:nvPr/>
          </p:nvSpPr>
          <p:spPr>
            <a:xfrm>
              <a:off x="7850004" y="2237971"/>
              <a:ext cx="1754587" cy="1754587"/>
            </a:xfrm>
            <a:prstGeom prst="arc">
              <a:avLst>
                <a:gd name="adj1" fmla="val 10839970"/>
                <a:gd name="adj2" fmla="val 0"/>
              </a:avLst>
            </a:prstGeom>
            <a:noFill/>
            <a:ln w="63500" cap="rnd" cmpd="sng" algn="ctr">
              <a:solidFill>
                <a:srgbClr val="FFFFFF">
                  <a:lumMod val="85000"/>
                </a:srgbClr>
              </a:solidFill>
              <a:prstDash val="solid"/>
              <a:miter lim="800000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微软雅黑"/>
              </a:endParaRPr>
            </a:p>
          </p:txBody>
        </p:sp>
        <p:sp>
          <p:nvSpPr>
            <p:cNvPr id="539" name="îṩľïḑè">
              <a:extLst>
                <a:ext uri="{FF2B5EF4-FFF2-40B4-BE49-F238E27FC236}">
                  <a16:creationId xmlns="" xmlns:a16="http://schemas.microsoft.com/office/drawing/2014/main" id="{7001D3DF-D4FD-4EFA-96E3-2DFF22091F55}"/>
                </a:ext>
              </a:extLst>
            </p:cNvPr>
            <p:cNvSpPr/>
            <p:nvPr/>
          </p:nvSpPr>
          <p:spPr>
            <a:xfrm>
              <a:off x="9604591" y="2237971"/>
              <a:ext cx="1754587" cy="1754587"/>
            </a:xfrm>
            <a:prstGeom prst="arc">
              <a:avLst>
                <a:gd name="adj1" fmla="val 10800000"/>
                <a:gd name="adj2" fmla="val 0"/>
              </a:avLst>
            </a:prstGeom>
            <a:noFill/>
            <a:ln w="63500" cap="rnd" cmpd="sng" algn="ctr">
              <a:solidFill>
                <a:srgbClr val="FFFFFF">
                  <a:lumMod val="85000"/>
                </a:srgbClr>
              </a:solidFill>
              <a:prstDash val="solid"/>
              <a:miter lim="800000"/>
              <a:tailEnd type="triangle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微软雅黑"/>
              </a:endParaRPr>
            </a:p>
          </p:txBody>
        </p:sp>
        <p:sp>
          <p:nvSpPr>
            <p:cNvPr id="540" name="ïṣļíḍé">
              <a:extLst>
                <a:ext uri="{FF2B5EF4-FFF2-40B4-BE49-F238E27FC236}">
                  <a16:creationId xmlns="" xmlns:a16="http://schemas.microsoft.com/office/drawing/2014/main" id="{8C5D0970-337A-483E-9497-CC54086E4FA1}"/>
                </a:ext>
              </a:extLst>
            </p:cNvPr>
            <p:cNvSpPr/>
            <p:nvPr/>
          </p:nvSpPr>
          <p:spPr>
            <a:xfrm>
              <a:off x="2587412" y="2237971"/>
              <a:ext cx="1754587" cy="1754587"/>
            </a:xfrm>
            <a:prstGeom prst="arc">
              <a:avLst>
                <a:gd name="adj1" fmla="val 10922726"/>
                <a:gd name="adj2" fmla="val 0"/>
              </a:avLst>
            </a:prstGeom>
            <a:noFill/>
            <a:ln w="63500" cap="rnd" cmpd="sng" algn="ctr">
              <a:solidFill>
                <a:srgbClr val="FFFFFF">
                  <a:lumMod val="85000"/>
                </a:srgbClr>
              </a:solidFill>
              <a:prstDash val="solid"/>
              <a:miter lim="800000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微软雅黑"/>
              </a:endParaRPr>
            </a:p>
          </p:txBody>
        </p:sp>
        <p:sp>
          <p:nvSpPr>
            <p:cNvPr id="541" name="î$ḷïďè">
              <a:extLst>
                <a:ext uri="{FF2B5EF4-FFF2-40B4-BE49-F238E27FC236}">
                  <a16:creationId xmlns="" xmlns:a16="http://schemas.microsoft.com/office/drawing/2014/main" id="{720DDBDF-4E3A-419C-B81A-71EDA65F68F4}"/>
                </a:ext>
              </a:extLst>
            </p:cNvPr>
            <p:cNvSpPr/>
            <p:nvPr/>
          </p:nvSpPr>
          <p:spPr>
            <a:xfrm>
              <a:off x="10024683" y="2608305"/>
              <a:ext cx="914400" cy="914400"/>
            </a:xfrm>
            <a:prstGeom prst="ellipse">
              <a:avLst/>
            </a:prstGeom>
            <a:solidFill>
              <a:srgbClr val="B71754"/>
            </a:solidFill>
            <a:ln>
              <a:noFill/>
            </a:ln>
            <a:effectLst>
              <a:outerShdw dist="38100" dir="5400000" sx="99000" sy="99000" algn="t" rotWithShape="0">
                <a:srgbClr val="158F46">
                  <a:alpha val="15000"/>
                </a:srgbClr>
              </a:outerShdw>
            </a:effectLst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微软雅黑"/>
              </a:endParaRPr>
            </a:p>
          </p:txBody>
        </p:sp>
        <p:sp>
          <p:nvSpPr>
            <p:cNvPr id="542" name="iśļíḋè">
              <a:extLst>
                <a:ext uri="{FF2B5EF4-FFF2-40B4-BE49-F238E27FC236}">
                  <a16:creationId xmlns="" xmlns:a16="http://schemas.microsoft.com/office/drawing/2014/main" id="{319B8378-04E1-4B14-8A47-9E46ACE9D994}"/>
                </a:ext>
              </a:extLst>
            </p:cNvPr>
            <p:cNvSpPr/>
            <p:nvPr/>
          </p:nvSpPr>
          <p:spPr>
            <a:xfrm>
              <a:off x="10347829" y="2932405"/>
              <a:ext cx="279328" cy="266393"/>
            </a:xfrm>
            <a:custGeom>
              <a:avLst/>
              <a:gdLst>
                <a:gd name="connsiteX0" fmla="*/ 315778 w 607639"/>
                <a:gd name="connsiteY0" fmla="*/ 173080 h 579502"/>
                <a:gd name="connsiteX1" fmla="*/ 315778 w 607639"/>
                <a:gd name="connsiteY1" fmla="*/ 266058 h 579502"/>
                <a:gd name="connsiteX2" fmla="*/ 303493 w 607639"/>
                <a:gd name="connsiteY2" fmla="*/ 278325 h 579502"/>
                <a:gd name="connsiteX3" fmla="*/ 210375 w 607639"/>
                <a:gd name="connsiteY3" fmla="*/ 278325 h 579502"/>
                <a:gd name="connsiteX4" fmla="*/ 303493 w 607639"/>
                <a:gd name="connsiteY4" fmla="*/ 359925 h 579502"/>
                <a:gd name="connsiteX5" fmla="*/ 397500 w 607639"/>
                <a:gd name="connsiteY5" fmla="*/ 266058 h 579502"/>
                <a:gd name="connsiteX6" fmla="*/ 315778 w 607639"/>
                <a:gd name="connsiteY6" fmla="*/ 173080 h 579502"/>
                <a:gd name="connsiteX7" fmla="*/ 249814 w 607639"/>
                <a:gd name="connsiteY7" fmla="*/ 160816 h 579502"/>
                <a:gd name="connsiteX8" fmla="*/ 198110 w 607639"/>
                <a:gd name="connsiteY8" fmla="*/ 212449 h 579502"/>
                <a:gd name="connsiteX9" fmla="*/ 249814 w 607639"/>
                <a:gd name="connsiteY9" fmla="*/ 212449 h 579502"/>
                <a:gd name="connsiteX10" fmla="*/ 303493 w 607639"/>
                <a:gd name="connsiteY10" fmla="*/ 147835 h 579502"/>
                <a:gd name="connsiteX11" fmla="*/ 421981 w 607639"/>
                <a:gd name="connsiteY11" fmla="*/ 266058 h 579502"/>
                <a:gd name="connsiteX12" fmla="*/ 303493 w 607639"/>
                <a:gd name="connsiteY12" fmla="*/ 384370 h 579502"/>
                <a:gd name="connsiteX13" fmla="*/ 185093 w 607639"/>
                <a:gd name="connsiteY13" fmla="*/ 266058 h 579502"/>
                <a:gd name="connsiteX14" fmla="*/ 197289 w 607639"/>
                <a:gd name="connsiteY14" fmla="*/ 253880 h 579502"/>
                <a:gd name="connsiteX15" fmla="*/ 291297 w 607639"/>
                <a:gd name="connsiteY15" fmla="*/ 253880 h 579502"/>
                <a:gd name="connsiteX16" fmla="*/ 291297 w 607639"/>
                <a:gd name="connsiteY16" fmla="*/ 160013 h 579502"/>
                <a:gd name="connsiteX17" fmla="*/ 303493 w 607639"/>
                <a:gd name="connsiteY17" fmla="*/ 147835 h 579502"/>
                <a:gd name="connsiteX18" fmla="*/ 262095 w 607639"/>
                <a:gd name="connsiteY18" fmla="*/ 135133 h 579502"/>
                <a:gd name="connsiteX19" fmla="*/ 274287 w 607639"/>
                <a:gd name="connsiteY19" fmla="*/ 147397 h 579502"/>
                <a:gd name="connsiteX20" fmla="*/ 274287 w 607639"/>
                <a:gd name="connsiteY20" fmla="*/ 224713 h 579502"/>
                <a:gd name="connsiteX21" fmla="*/ 262095 w 607639"/>
                <a:gd name="connsiteY21" fmla="*/ 236888 h 579502"/>
                <a:gd name="connsiteX22" fmla="*/ 184672 w 607639"/>
                <a:gd name="connsiteY22" fmla="*/ 236888 h 579502"/>
                <a:gd name="connsiteX23" fmla="*/ 172391 w 607639"/>
                <a:gd name="connsiteY23" fmla="*/ 224713 h 579502"/>
                <a:gd name="connsiteX24" fmla="*/ 262095 w 607639"/>
                <a:gd name="connsiteY24" fmla="*/ 135133 h 579502"/>
                <a:gd name="connsiteX25" fmla="*/ 58120 w 607639"/>
                <a:gd name="connsiteY25" fmla="*/ 108514 h 579502"/>
                <a:gd name="connsiteX26" fmla="*/ 58120 w 607639"/>
                <a:gd name="connsiteY26" fmla="*/ 413970 h 579502"/>
                <a:gd name="connsiteX27" fmla="*/ 549430 w 607639"/>
                <a:gd name="connsiteY27" fmla="*/ 413970 h 579502"/>
                <a:gd name="connsiteX28" fmla="*/ 549430 w 607639"/>
                <a:gd name="connsiteY28" fmla="*/ 108514 h 579502"/>
                <a:gd name="connsiteX29" fmla="*/ 27236 w 607639"/>
                <a:gd name="connsiteY29" fmla="*/ 56079 h 579502"/>
                <a:gd name="connsiteX30" fmla="*/ 27236 w 607639"/>
                <a:gd name="connsiteY30" fmla="*/ 81319 h 579502"/>
                <a:gd name="connsiteX31" fmla="*/ 580403 w 607639"/>
                <a:gd name="connsiteY31" fmla="*/ 81319 h 579502"/>
                <a:gd name="connsiteX32" fmla="*/ 580403 w 607639"/>
                <a:gd name="connsiteY32" fmla="*/ 56079 h 579502"/>
                <a:gd name="connsiteX33" fmla="*/ 303775 w 607639"/>
                <a:gd name="connsiteY33" fmla="*/ 0 h 579502"/>
                <a:gd name="connsiteX34" fmla="*/ 317393 w 607639"/>
                <a:gd name="connsiteY34" fmla="*/ 13597 h 579502"/>
                <a:gd name="connsiteX35" fmla="*/ 317393 w 607639"/>
                <a:gd name="connsiteY35" fmla="*/ 28884 h 579502"/>
                <a:gd name="connsiteX36" fmla="*/ 580403 w 607639"/>
                <a:gd name="connsiteY36" fmla="*/ 28884 h 579502"/>
                <a:gd name="connsiteX37" fmla="*/ 607639 w 607639"/>
                <a:gd name="connsiteY37" fmla="*/ 56079 h 579502"/>
                <a:gd name="connsiteX38" fmla="*/ 607639 w 607639"/>
                <a:gd name="connsiteY38" fmla="*/ 81319 h 579502"/>
                <a:gd name="connsiteX39" fmla="*/ 580403 w 607639"/>
                <a:gd name="connsiteY39" fmla="*/ 108514 h 579502"/>
                <a:gd name="connsiteX40" fmla="*/ 576665 w 607639"/>
                <a:gd name="connsiteY40" fmla="*/ 108514 h 579502"/>
                <a:gd name="connsiteX41" fmla="*/ 576665 w 607639"/>
                <a:gd name="connsiteY41" fmla="*/ 413970 h 579502"/>
                <a:gd name="connsiteX42" fmla="*/ 549430 w 607639"/>
                <a:gd name="connsiteY42" fmla="*/ 441165 h 579502"/>
                <a:gd name="connsiteX43" fmla="*/ 317393 w 607639"/>
                <a:gd name="connsiteY43" fmla="*/ 441165 h 579502"/>
                <a:gd name="connsiteX44" fmla="*/ 317393 w 607639"/>
                <a:gd name="connsiteY44" fmla="*/ 481069 h 579502"/>
                <a:gd name="connsiteX45" fmla="*/ 418236 w 607639"/>
                <a:gd name="connsiteY45" fmla="*/ 554923 h 579502"/>
                <a:gd name="connsiteX46" fmla="*/ 421173 w 607639"/>
                <a:gd name="connsiteY46" fmla="*/ 573942 h 579502"/>
                <a:gd name="connsiteX47" fmla="*/ 410225 w 607639"/>
                <a:gd name="connsiteY47" fmla="*/ 579452 h 579502"/>
                <a:gd name="connsiteX48" fmla="*/ 402215 w 607639"/>
                <a:gd name="connsiteY48" fmla="*/ 576874 h 579502"/>
                <a:gd name="connsiteX49" fmla="*/ 317393 w 607639"/>
                <a:gd name="connsiteY49" fmla="*/ 514752 h 579502"/>
                <a:gd name="connsiteX50" fmla="*/ 317393 w 607639"/>
                <a:gd name="connsiteY50" fmla="*/ 565854 h 579502"/>
                <a:gd name="connsiteX51" fmla="*/ 303775 w 607639"/>
                <a:gd name="connsiteY51" fmla="*/ 579452 h 579502"/>
                <a:gd name="connsiteX52" fmla="*/ 290157 w 607639"/>
                <a:gd name="connsiteY52" fmla="*/ 565854 h 579502"/>
                <a:gd name="connsiteX53" fmla="*/ 290157 w 607639"/>
                <a:gd name="connsiteY53" fmla="*/ 514752 h 579502"/>
                <a:gd name="connsiteX54" fmla="*/ 205424 w 607639"/>
                <a:gd name="connsiteY54" fmla="*/ 576874 h 579502"/>
                <a:gd name="connsiteX55" fmla="*/ 186377 w 607639"/>
                <a:gd name="connsiteY55" fmla="*/ 573942 h 579502"/>
                <a:gd name="connsiteX56" fmla="*/ 189314 w 607639"/>
                <a:gd name="connsiteY56" fmla="*/ 554923 h 579502"/>
                <a:gd name="connsiteX57" fmla="*/ 290157 w 607639"/>
                <a:gd name="connsiteY57" fmla="*/ 481069 h 579502"/>
                <a:gd name="connsiteX58" fmla="*/ 290157 w 607639"/>
                <a:gd name="connsiteY58" fmla="*/ 441165 h 579502"/>
                <a:gd name="connsiteX59" fmla="*/ 58120 w 607639"/>
                <a:gd name="connsiteY59" fmla="*/ 441165 h 579502"/>
                <a:gd name="connsiteX60" fmla="*/ 30885 w 607639"/>
                <a:gd name="connsiteY60" fmla="*/ 413970 h 579502"/>
                <a:gd name="connsiteX61" fmla="*/ 30885 w 607639"/>
                <a:gd name="connsiteY61" fmla="*/ 108514 h 579502"/>
                <a:gd name="connsiteX62" fmla="*/ 27236 w 607639"/>
                <a:gd name="connsiteY62" fmla="*/ 108514 h 579502"/>
                <a:gd name="connsiteX63" fmla="*/ 0 w 607639"/>
                <a:gd name="connsiteY63" fmla="*/ 81319 h 579502"/>
                <a:gd name="connsiteX64" fmla="*/ 0 w 607639"/>
                <a:gd name="connsiteY64" fmla="*/ 56079 h 579502"/>
                <a:gd name="connsiteX65" fmla="*/ 27236 w 607639"/>
                <a:gd name="connsiteY65" fmla="*/ 28884 h 579502"/>
                <a:gd name="connsiteX66" fmla="*/ 290157 w 607639"/>
                <a:gd name="connsiteY66" fmla="*/ 28884 h 579502"/>
                <a:gd name="connsiteX67" fmla="*/ 290157 w 607639"/>
                <a:gd name="connsiteY67" fmla="*/ 13597 h 579502"/>
                <a:gd name="connsiteX68" fmla="*/ 303775 w 607639"/>
                <a:gd name="connsiteY68" fmla="*/ 0 h 579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607639" h="579502">
                  <a:moveTo>
                    <a:pt x="315778" y="173080"/>
                  </a:moveTo>
                  <a:lnTo>
                    <a:pt x="315778" y="266058"/>
                  </a:lnTo>
                  <a:cubicBezTo>
                    <a:pt x="315778" y="272814"/>
                    <a:pt x="310258" y="278325"/>
                    <a:pt x="303493" y="278325"/>
                  </a:cubicBezTo>
                  <a:lnTo>
                    <a:pt x="210375" y="278325"/>
                  </a:lnTo>
                  <a:cubicBezTo>
                    <a:pt x="216429" y="324281"/>
                    <a:pt x="255866" y="359925"/>
                    <a:pt x="303493" y="359925"/>
                  </a:cubicBezTo>
                  <a:cubicBezTo>
                    <a:pt x="355303" y="359925"/>
                    <a:pt x="397500" y="317792"/>
                    <a:pt x="397500" y="266058"/>
                  </a:cubicBezTo>
                  <a:cubicBezTo>
                    <a:pt x="397500" y="218502"/>
                    <a:pt x="361802" y="179124"/>
                    <a:pt x="315778" y="173080"/>
                  </a:cubicBezTo>
                  <a:close/>
                  <a:moveTo>
                    <a:pt x="249814" y="160816"/>
                  </a:moveTo>
                  <a:cubicBezTo>
                    <a:pt x="223740" y="165793"/>
                    <a:pt x="203093" y="186410"/>
                    <a:pt x="198110" y="212449"/>
                  </a:cubicBezTo>
                  <a:lnTo>
                    <a:pt x="249814" y="212449"/>
                  </a:lnTo>
                  <a:close/>
                  <a:moveTo>
                    <a:pt x="303493" y="147835"/>
                  </a:moveTo>
                  <a:cubicBezTo>
                    <a:pt x="368835" y="147835"/>
                    <a:pt x="421981" y="200902"/>
                    <a:pt x="421981" y="266058"/>
                  </a:cubicBezTo>
                  <a:cubicBezTo>
                    <a:pt x="421981" y="331303"/>
                    <a:pt x="368835" y="384370"/>
                    <a:pt x="303493" y="384370"/>
                  </a:cubicBezTo>
                  <a:cubicBezTo>
                    <a:pt x="238239" y="384370"/>
                    <a:pt x="185093" y="331303"/>
                    <a:pt x="185093" y="266058"/>
                  </a:cubicBezTo>
                  <a:cubicBezTo>
                    <a:pt x="185093" y="259303"/>
                    <a:pt x="190523" y="253880"/>
                    <a:pt x="197289" y="253880"/>
                  </a:cubicBezTo>
                  <a:lnTo>
                    <a:pt x="291297" y="253880"/>
                  </a:lnTo>
                  <a:lnTo>
                    <a:pt x="291297" y="160013"/>
                  </a:lnTo>
                  <a:cubicBezTo>
                    <a:pt x="291297" y="153257"/>
                    <a:pt x="296727" y="147835"/>
                    <a:pt x="303493" y="147835"/>
                  </a:cubicBezTo>
                  <a:close/>
                  <a:moveTo>
                    <a:pt x="262095" y="135133"/>
                  </a:moveTo>
                  <a:cubicBezTo>
                    <a:pt x="268859" y="135133"/>
                    <a:pt x="274287" y="140643"/>
                    <a:pt x="274287" y="147397"/>
                  </a:cubicBezTo>
                  <a:lnTo>
                    <a:pt x="274287" y="224713"/>
                  </a:lnTo>
                  <a:cubicBezTo>
                    <a:pt x="274287" y="231467"/>
                    <a:pt x="268859" y="236888"/>
                    <a:pt x="262095" y="236888"/>
                  </a:cubicBezTo>
                  <a:lnTo>
                    <a:pt x="184672" y="236888"/>
                  </a:lnTo>
                  <a:cubicBezTo>
                    <a:pt x="177909" y="236888"/>
                    <a:pt x="172391" y="231467"/>
                    <a:pt x="172391" y="224713"/>
                  </a:cubicBezTo>
                  <a:cubicBezTo>
                    <a:pt x="172391" y="175302"/>
                    <a:pt x="212616" y="135133"/>
                    <a:pt x="262095" y="135133"/>
                  </a:cubicBezTo>
                  <a:close/>
                  <a:moveTo>
                    <a:pt x="58120" y="108514"/>
                  </a:moveTo>
                  <a:lnTo>
                    <a:pt x="58120" y="413970"/>
                  </a:lnTo>
                  <a:lnTo>
                    <a:pt x="549430" y="413970"/>
                  </a:lnTo>
                  <a:lnTo>
                    <a:pt x="549430" y="108514"/>
                  </a:lnTo>
                  <a:close/>
                  <a:moveTo>
                    <a:pt x="27236" y="56079"/>
                  </a:moveTo>
                  <a:lnTo>
                    <a:pt x="27236" y="81319"/>
                  </a:lnTo>
                  <a:lnTo>
                    <a:pt x="580403" y="81319"/>
                  </a:lnTo>
                  <a:lnTo>
                    <a:pt x="580403" y="56079"/>
                  </a:lnTo>
                  <a:close/>
                  <a:moveTo>
                    <a:pt x="303775" y="0"/>
                  </a:moveTo>
                  <a:cubicBezTo>
                    <a:pt x="311341" y="0"/>
                    <a:pt x="317393" y="6132"/>
                    <a:pt x="317393" y="13597"/>
                  </a:cubicBezTo>
                  <a:lnTo>
                    <a:pt x="317393" y="28884"/>
                  </a:lnTo>
                  <a:lnTo>
                    <a:pt x="580403" y="28884"/>
                  </a:lnTo>
                  <a:cubicBezTo>
                    <a:pt x="595356" y="28884"/>
                    <a:pt x="607639" y="41148"/>
                    <a:pt x="607639" y="56079"/>
                  </a:cubicBezTo>
                  <a:lnTo>
                    <a:pt x="607639" y="81319"/>
                  </a:lnTo>
                  <a:cubicBezTo>
                    <a:pt x="607639" y="96338"/>
                    <a:pt x="595356" y="108514"/>
                    <a:pt x="580403" y="108514"/>
                  </a:cubicBezTo>
                  <a:lnTo>
                    <a:pt x="576665" y="108514"/>
                  </a:lnTo>
                  <a:lnTo>
                    <a:pt x="576665" y="413970"/>
                  </a:lnTo>
                  <a:cubicBezTo>
                    <a:pt x="576665" y="428990"/>
                    <a:pt x="564472" y="441165"/>
                    <a:pt x="549430" y="441165"/>
                  </a:cubicBezTo>
                  <a:lnTo>
                    <a:pt x="317393" y="441165"/>
                  </a:lnTo>
                  <a:lnTo>
                    <a:pt x="317393" y="481069"/>
                  </a:lnTo>
                  <a:lnTo>
                    <a:pt x="418236" y="554923"/>
                  </a:lnTo>
                  <a:cubicBezTo>
                    <a:pt x="424377" y="559366"/>
                    <a:pt x="425623" y="567898"/>
                    <a:pt x="421173" y="573942"/>
                  </a:cubicBezTo>
                  <a:cubicBezTo>
                    <a:pt x="418503" y="577585"/>
                    <a:pt x="414409" y="579452"/>
                    <a:pt x="410225" y="579452"/>
                  </a:cubicBezTo>
                  <a:cubicBezTo>
                    <a:pt x="407466" y="579452"/>
                    <a:pt x="404618" y="578652"/>
                    <a:pt x="402215" y="576874"/>
                  </a:cubicBezTo>
                  <a:lnTo>
                    <a:pt x="317393" y="514752"/>
                  </a:lnTo>
                  <a:lnTo>
                    <a:pt x="317393" y="565854"/>
                  </a:lnTo>
                  <a:cubicBezTo>
                    <a:pt x="317393" y="573408"/>
                    <a:pt x="311341" y="579452"/>
                    <a:pt x="303775" y="579452"/>
                  </a:cubicBezTo>
                  <a:cubicBezTo>
                    <a:pt x="296299" y="579452"/>
                    <a:pt x="290157" y="573408"/>
                    <a:pt x="290157" y="565854"/>
                  </a:cubicBezTo>
                  <a:lnTo>
                    <a:pt x="290157" y="514752"/>
                  </a:lnTo>
                  <a:lnTo>
                    <a:pt x="205424" y="576874"/>
                  </a:lnTo>
                  <a:cubicBezTo>
                    <a:pt x="199372" y="581318"/>
                    <a:pt x="190827" y="579985"/>
                    <a:pt x="186377" y="573942"/>
                  </a:cubicBezTo>
                  <a:cubicBezTo>
                    <a:pt x="181927" y="567898"/>
                    <a:pt x="183262" y="559366"/>
                    <a:pt x="189314" y="554923"/>
                  </a:cubicBezTo>
                  <a:lnTo>
                    <a:pt x="290157" y="481069"/>
                  </a:lnTo>
                  <a:lnTo>
                    <a:pt x="290157" y="441165"/>
                  </a:lnTo>
                  <a:lnTo>
                    <a:pt x="58120" y="441165"/>
                  </a:lnTo>
                  <a:cubicBezTo>
                    <a:pt x="43167" y="441165"/>
                    <a:pt x="30885" y="428990"/>
                    <a:pt x="30885" y="413970"/>
                  </a:cubicBezTo>
                  <a:lnTo>
                    <a:pt x="30885" y="108514"/>
                  </a:lnTo>
                  <a:lnTo>
                    <a:pt x="27236" y="108514"/>
                  </a:lnTo>
                  <a:cubicBezTo>
                    <a:pt x="12194" y="108514"/>
                    <a:pt x="0" y="96338"/>
                    <a:pt x="0" y="81319"/>
                  </a:cubicBezTo>
                  <a:lnTo>
                    <a:pt x="0" y="56079"/>
                  </a:lnTo>
                  <a:cubicBezTo>
                    <a:pt x="0" y="41148"/>
                    <a:pt x="12194" y="28884"/>
                    <a:pt x="27236" y="28884"/>
                  </a:cubicBezTo>
                  <a:lnTo>
                    <a:pt x="290157" y="28884"/>
                  </a:lnTo>
                  <a:lnTo>
                    <a:pt x="290157" y="13597"/>
                  </a:lnTo>
                  <a:cubicBezTo>
                    <a:pt x="290157" y="6132"/>
                    <a:pt x="296299" y="0"/>
                    <a:pt x="303775" y="0"/>
                  </a:cubicBezTo>
                  <a:close/>
                </a:path>
              </a:pathLst>
            </a:custGeom>
            <a:solidFill>
              <a:srgbClr val="FFFFFF"/>
            </a:solidFill>
            <a:ln w="12700">
              <a:miter lim="400000"/>
            </a:ln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微软雅黑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31397236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reeform 5"/>
          <p:cNvSpPr>
            <a:spLocks noEditPoints="1"/>
          </p:cNvSpPr>
          <p:nvPr/>
        </p:nvSpPr>
        <p:spPr bwMode="auto">
          <a:xfrm>
            <a:off x="0" y="-27114"/>
            <a:ext cx="12192000" cy="6885114"/>
          </a:xfrm>
          <a:custGeom>
            <a:avLst/>
            <a:gdLst>
              <a:gd name="T0" fmla="*/ 1470 w 3000"/>
              <a:gd name="T1" fmla="*/ 1952 h 2000"/>
              <a:gd name="T2" fmla="*/ 1468 w 3000"/>
              <a:gd name="T3" fmla="*/ 1963 h 2000"/>
              <a:gd name="T4" fmla="*/ 1613 w 3000"/>
              <a:gd name="T5" fmla="*/ 1860 h 2000"/>
              <a:gd name="T6" fmla="*/ 1620 w 3000"/>
              <a:gd name="T7" fmla="*/ 1864 h 2000"/>
              <a:gd name="T8" fmla="*/ 1384 w 3000"/>
              <a:gd name="T9" fmla="*/ 1778 h 2000"/>
              <a:gd name="T10" fmla="*/ 1384 w 3000"/>
              <a:gd name="T11" fmla="*/ 1775 h 2000"/>
              <a:gd name="T12" fmla="*/ 1483 w 3000"/>
              <a:gd name="T13" fmla="*/ 1685 h 2000"/>
              <a:gd name="T14" fmla="*/ 1483 w 3000"/>
              <a:gd name="T15" fmla="*/ 1685 h 2000"/>
              <a:gd name="T16" fmla="*/ 2911 w 3000"/>
              <a:gd name="T17" fmla="*/ 0 h 2000"/>
              <a:gd name="T18" fmla="*/ 1605 w 3000"/>
              <a:gd name="T19" fmla="*/ 1660 h 2000"/>
              <a:gd name="T20" fmla="*/ 2385 w 3000"/>
              <a:gd name="T21" fmla="*/ 0 h 2000"/>
              <a:gd name="T22" fmla="*/ 2190 w 3000"/>
              <a:gd name="T23" fmla="*/ 0 h 2000"/>
              <a:gd name="T24" fmla="*/ 1535 w 3000"/>
              <a:gd name="T25" fmla="*/ 1670 h 2000"/>
              <a:gd name="T26" fmla="*/ 1535 w 3000"/>
              <a:gd name="T27" fmla="*/ 1669 h 2000"/>
              <a:gd name="T28" fmla="*/ 1829 w 3000"/>
              <a:gd name="T29" fmla="*/ 0 h 2000"/>
              <a:gd name="T30" fmla="*/ 1509 w 3000"/>
              <a:gd name="T31" fmla="*/ 1666 h 2000"/>
              <a:gd name="T32" fmla="*/ 1509 w 3000"/>
              <a:gd name="T33" fmla="*/ 1666 h 2000"/>
              <a:gd name="T34" fmla="*/ 1509 w 3000"/>
              <a:gd name="T35" fmla="*/ 0 h 2000"/>
              <a:gd name="T36" fmla="*/ 1480 w 3000"/>
              <a:gd name="T37" fmla="*/ 1665 h 2000"/>
              <a:gd name="T38" fmla="*/ 1003 w 3000"/>
              <a:gd name="T39" fmla="*/ 0 h 2000"/>
              <a:gd name="T40" fmla="*/ 1452 w 3000"/>
              <a:gd name="T41" fmla="*/ 1657 h 2000"/>
              <a:gd name="T42" fmla="*/ 830 w 3000"/>
              <a:gd name="T43" fmla="*/ 0 h 2000"/>
              <a:gd name="T44" fmla="*/ 1417 w 3000"/>
              <a:gd name="T45" fmla="*/ 1667 h 2000"/>
              <a:gd name="T46" fmla="*/ 1417 w 3000"/>
              <a:gd name="T47" fmla="*/ 1667 h 2000"/>
              <a:gd name="T48" fmla="*/ 91 w 3000"/>
              <a:gd name="T49" fmla="*/ 0 h 2000"/>
              <a:gd name="T50" fmla="*/ 0 w 3000"/>
              <a:gd name="T51" fmla="*/ 256 h 2000"/>
              <a:gd name="T52" fmla="*/ 1382 w 3000"/>
              <a:gd name="T53" fmla="*/ 1735 h 2000"/>
              <a:gd name="T54" fmla="*/ 0 w 3000"/>
              <a:gd name="T55" fmla="*/ 871 h 2000"/>
              <a:gd name="T56" fmla="*/ 1378 w 3000"/>
              <a:gd name="T57" fmla="*/ 1774 h 2000"/>
              <a:gd name="T58" fmla="*/ 0 w 3000"/>
              <a:gd name="T59" fmla="*/ 1607 h 2000"/>
              <a:gd name="T60" fmla="*/ 1370 w 3000"/>
              <a:gd name="T61" fmla="*/ 1814 h 2000"/>
              <a:gd name="T62" fmla="*/ 0 w 3000"/>
              <a:gd name="T63" fmla="*/ 1808 h 2000"/>
              <a:gd name="T64" fmla="*/ 262 w 3000"/>
              <a:gd name="T65" fmla="*/ 2000 h 2000"/>
              <a:gd name="T66" fmla="*/ 1386 w 3000"/>
              <a:gd name="T67" fmla="*/ 1844 h 2000"/>
              <a:gd name="T68" fmla="*/ 1114 w 3000"/>
              <a:gd name="T69" fmla="*/ 2000 h 2000"/>
              <a:gd name="T70" fmla="*/ 1375 w 3000"/>
              <a:gd name="T71" fmla="*/ 1886 h 2000"/>
              <a:gd name="T72" fmla="*/ 1291 w 3000"/>
              <a:gd name="T73" fmla="*/ 2000 h 2000"/>
              <a:gd name="T74" fmla="*/ 1390 w 3000"/>
              <a:gd name="T75" fmla="*/ 1923 h 2000"/>
              <a:gd name="T76" fmla="*/ 1370 w 3000"/>
              <a:gd name="T77" fmla="*/ 2000 h 2000"/>
              <a:gd name="T78" fmla="*/ 1384 w 3000"/>
              <a:gd name="T79" fmla="*/ 2000 h 2000"/>
              <a:gd name="T80" fmla="*/ 1429 w 3000"/>
              <a:gd name="T81" fmla="*/ 1975 h 2000"/>
              <a:gd name="T82" fmla="*/ 1424 w 3000"/>
              <a:gd name="T83" fmla="*/ 2000 h 2000"/>
              <a:gd name="T84" fmla="*/ 1467 w 3000"/>
              <a:gd name="T85" fmla="*/ 1965 h 2000"/>
              <a:gd name="T86" fmla="*/ 1491 w 3000"/>
              <a:gd name="T87" fmla="*/ 2000 h 2000"/>
              <a:gd name="T88" fmla="*/ 1496 w 3000"/>
              <a:gd name="T89" fmla="*/ 2000 h 2000"/>
              <a:gd name="T90" fmla="*/ 1522 w 3000"/>
              <a:gd name="T91" fmla="*/ 1979 h 2000"/>
              <a:gd name="T92" fmla="*/ 1557 w 3000"/>
              <a:gd name="T93" fmla="*/ 2000 h 2000"/>
              <a:gd name="T94" fmla="*/ 1552 w 3000"/>
              <a:gd name="T95" fmla="*/ 1971 h 2000"/>
              <a:gd name="T96" fmla="*/ 1595 w 3000"/>
              <a:gd name="T97" fmla="*/ 2000 h 2000"/>
              <a:gd name="T98" fmla="*/ 1578 w 3000"/>
              <a:gd name="T99" fmla="*/ 1957 h 2000"/>
              <a:gd name="T100" fmla="*/ 1649 w 3000"/>
              <a:gd name="T101" fmla="*/ 2000 h 2000"/>
              <a:gd name="T102" fmla="*/ 1665 w 3000"/>
              <a:gd name="T103" fmla="*/ 2000 h 2000"/>
              <a:gd name="T104" fmla="*/ 1630 w 3000"/>
              <a:gd name="T105" fmla="*/ 1911 h 2000"/>
              <a:gd name="T106" fmla="*/ 1913 w 3000"/>
              <a:gd name="T107" fmla="*/ 2000 h 2000"/>
              <a:gd name="T108" fmla="*/ 2088 w 3000"/>
              <a:gd name="T109" fmla="*/ 2000 h 2000"/>
              <a:gd name="T110" fmla="*/ 1602 w 3000"/>
              <a:gd name="T111" fmla="*/ 1826 h 2000"/>
              <a:gd name="T112" fmla="*/ 3000 w 3000"/>
              <a:gd name="T113" fmla="*/ 1831 h 2000"/>
              <a:gd name="T114" fmla="*/ 1614 w 3000"/>
              <a:gd name="T115" fmla="*/ 1794 h 2000"/>
              <a:gd name="T116" fmla="*/ 3000 w 3000"/>
              <a:gd name="T117" fmla="*/ 1391 h 2000"/>
              <a:gd name="T118" fmla="*/ 1611 w 3000"/>
              <a:gd name="T119" fmla="*/ 1760 h 2000"/>
              <a:gd name="T120" fmla="*/ 3000 w 3000"/>
              <a:gd name="T121" fmla="*/ 896 h 2000"/>
              <a:gd name="T122" fmla="*/ 1603 w 3000"/>
              <a:gd name="T123" fmla="*/ 1725 h 2000"/>
              <a:gd name="T124" fmla="*/ 3000 w 3000"/>
              <a:gd name="T125" fmla="*/ 0 h 20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00" h="2000">
                <a:moveTo>
                  <a:pt x="1468" y="1963"/>
                </a:moveTo>
                <a:cubicBezTo>
                  <a:pt x="1468" y="1958"/>
                  <a:pt x="1469" y="1952"/>
                  <a:pt x="1470" y="1952"/>
                </a:cubicBezTo>
                <a:cubicBezTo>
                  <a:pt x="1470" y="1952"/>
                  <a:pt x="1471" y="1953"/>
                  <a:pt x="1471" y="1954"/>
                </a:cubicBezTo>
                <a:cubicBezTo>
                  <a:pt x="1472" y="1955"/>
                  <a:pt x="1469" y="1960"/>
                  <a:pt x="1468" y="1963"/>
                </a:cubicBezTo>
                <a:moveTo>
                  <a:pt x="1620" y="1864"/>
                </a:moveTo>
                <a:cubicBezTo>
                  <a:pt x="1616" y="1864"/>
                  <a:pt x="1609" y="1863"/>
                  <a:pt x="1613" y="1860"/>
                </a:cubicBezTo>
                <a:cubicBezTo>
                  <a:pt x="1613" y="1860"/>
                  <a:pt x="1613" y="1859"/>
                  <a:pt x="1613" y="1859"/>
                </a:cubicBezTo>
                <a:cubicBezTo>
                  <a:pt x="1615" y="1859"/>
                  <a:pt x="1618" y="1863"/>
                  <a:pt x="1620" y="1864"/>
                </a:cubicBezTo>
                <a:moveTo>
                  <a:pt x="1386" y="1779"/>
                </a:moveTo>
                <a:cubicBezTo>
                  <a:pt x="1385" y="1779"/>
                  <a:pt x="1384" y="1778"/>
                  <a:pt x="1384" y="1778"/>
                </a:cubicBezTo>
                <a:cubicBezTo>
                  <a:pt x="1382" y="1777"/>
                  <a:pt x="1380" y="1775"/>
                  <a:pt x="1379" y="1774"/>
                </a:cubicBezTo>
                <a:cubicBezTo>
                  <a:pt x="1381" y="1774"/>
                  <a:pt x="1383" y="1775"/>
                  <a:pt x="1384" y="1775"/>
                </a:cubicBezTo>
                <a:cubicBezTo>
                  <a:pt x="1389" y="1775"/>
                  <a:pt x="1388" y="1779"/>
                  <a:pt x="1386" y="1779"/>
                </a:cubicBezTo>
                <a:moveTo>
                  <a:pt x="1483" y="1685"/>
                </a:moveTo>
                <a:cubicBezTo>
                  <a:pt x="1481" y="1677"/>
                  <a:pt x="1481" y="1681"/>
                  <a:pt x="1481" y="1668"/>
                </a:cubicBezTo>
                <a:cubicBezTo>
                  <a:pt x="1485" y="1681"/>
                  <a:pt x="1484" y="1676"/>
                  <a:pt x="1483" y="1685"/>
                </a:cubicBezTo>
                <a:moveTo>
                  <a:pt x="3000" y="0"/>
                </a:moveTo>
                <a:cubicBezTo>
                  <a:pt x="2911" y="0"/>
                  <a:pt x="2911" y="0"/>
                  <a:pt x="2911" y="0"/>
                </a:cubicBezTo>
                <a:cubicBezTo>
                  <a:pt x="1907" y="1297"/>
                  <a:pt x="1606" y="1682"/>
                  <a:pt x="1594" y="1682"/>
                </a:cubicBezTo>
                <a:cubicBezTo>
                  <a:pt x="1592" y="1682"/>
                  <a:pt x="1596" y="1674"/>
                  <a:pt x="1605" y="1660"/>
                </a:cubicBezTo>
                <a:cubicBezTo>
                  <a:pt x="1629" y="1621"/>
                  <a:pt x="2075" y="904"/>
                  <a:pt x="2637" y="0"/>
                </a:cubicBezTo>
                <a:cubicBezTo>
                  <a:pt x="2385" y="0"/>
                  <a:pt x="2385" y="0"/>
                  <a:pt x="2385" y="0"/>
                </a:cubicBezTo>
                <a:cubicBezTo>
                  <a:pt x="1923" y="945"/>
                  <a:pt x="1579" y="1645"/>
                  <a:pt x="1575" y="1648"/>
                </a:cubicBezTo>
                <a:cubicBezTo>
                  <a:pt x="1574" y="1640"/>
                  <a:pt x="1837" y="937"/>
                  <a:pt x="2190" y="0"/>
                </a:cubicBezTo>
                <a:cubicBezTo>
                  <a:pt x="1992" y="0"/>
                  <a:pt x="1992" y="0"/>
                  <a:pt x="1992" y="0"/>
                </a:cubicBezTo>
                <a:cubicBezTo>
                  <a:pt x="1557" y="1597"/>
                  <a:pt x="1537" y="1670"/>
                  <a:pt x="1535" y="1670"/>
                </a:cubicBezTo>
                <a:cubicBezTo>
                  <a:pt x="1535" y="1670"/>
                  <a:pt x="1535" y="1670"/>
                  <a:pt x="1535" y="1669"/>
                </a:cubicBezTo>
                <a:cubicBezTo>
                  <a:pt x="1535" y="1669"/>
                  <a:pt x="1535" y="1669"/>
                  <a:pt x="1535" y="1669"/>
                </a:cubicBezTo>
                <a:cubicBezTo>
                  <a:pt x="1535" y="1669"/>
                  <a:pt x="1535" y="1669"/>
                  <a:pt x="1535" y="1669"/>
                </a:cubicBezTo>
                <a:cubicBezTo>
                  <a:pt x="1532" y="1656"/>
                  <a:pt x="1617" y="1185"/>
                  <a:pt x="1829" y="0"/>
                </a:cubicBezTo>
                <a:cubicBezTo>
                  <a:pt x="1656" y="0"/>
                  <a:pt x="1656" y="0"/>
                  <a:pt x="1656" y="0"/>
                </a:cubicBezTo>
                <a:cubicBezTo>
                  <a:pt x="1515" y="1609"/>
                  <a:pt x="1510" y="1666"/>
                  <a:pt x="1509" y="1666"/>
                </a:cubicBezTo>
                <a:cubicBezTo>
                  <a:pt x="1509" y="1666"/>
                  <a:pt x="1509" y="1666"/>
                  <a:pt x="1509" y="1666"/>
                </a:cubicBezTo>
                <a:cubicBezTo>
                  <a:pt x="1509" y="1666"/>
                  <a:pt x="1509" y="1666"/>
                  <a:pt x="1509" y="1666"/>
                </a:cubicBezTo>
                <a:cubicBezTo>
                  <a:pt x="1509" y="1666"/>
                  <a:pt x="1509" y="1666"/>
                  <a:pt x="1509" y="1666"/>
                </a:cubicBezTo>
                <a:cubicBezTo>
                  <a:pt x="1505" y="1664"/>
                  <a:pt x="1506" y="963"/>
                  <a:pt x="1509" y="0"/>
                </a:cubicBezTo>
                <a:cubicBezTo>
                  <a:pt x="1341" y="0"/>
                  <a:pt x="1341" y="0"/>
                  <a:pt x="1341" y="0"/>
                </a:cubicBezTo>
                <a:cubicBezTo>
                  <a:pt x="1420" y="927"/>
                  <a:pt x="1478" y="1614"/>
                  <a:pt x="1480" y="1665"/>
                </a:cubicBezTo>
                <a:cubicBezTo>
                  <a:pt x="1472" y="1628"/>
                  <a:pt x="1353" y="945"/>
                  <a:pt x="1188" y="0"/>
                </a:cubicBezTo>
                <a:cubicBezTo>
                  <a:pt x="1003" y="0"/>
                  <a:pt x="1003" y="0"/>
                  <a:pt x="1003" y="0"/>
                </a:cubicBezTo>
                <a:cubicBezTo>
                  <a:pt x="1121" y="435"/>
                  <a:pt x="1249" y="906"/>
                  <a:pt x="1387" y="1416"/>
                </a:cubicBezTo>
                <a:cubicBezTo>
                  <a:pt x="1451" y="1654"/>
                  <a:pt x="1443" y="1619"/>
                  <a:pt x="1452" y="1657"/>
                </a:cubicBezTo>
                <a:cubicBezTo>
                  <a:pt x="1452" y="1658"/>
                  <a:pt x="1452" y="1658"/>
                  <a:pt x="1452" y="1658"/>
                </a:cubicBezTo>
                <a:cubicBezTo>
                  <a:pt x="1448" y="1658"/>
                  <a:pt x="1187" y="959"/>
                  <a:pt x="830" y="0"/>
                </a:cubicBezTo>
                <a:cubicBezTo>
                  <a:pt x="611" y="0"/>
                  <a:pt x="611" y="0"/>
                  <a:pt x="611" y="0"/>
                </a:cubicBezTo>
                <a:cubicBezTo>
                  <a:pt x="1067" y="936"/>
                  <a:pt x="1415" y="1653"/>
                  <a:pt x="1417" y="1667"/>
                </a:cubicBezTo>
                <a:cubicBezTo>
                  <a:pt x="1426" y="1677"/>
                  <a:pt x="1423" y="1673"/>
                  <a:pt x="1424" y="1681"/>
                </a:cubicBezTo>
                <a:cubicBezTo>
                  <a:pt x="1418" y="1677"/>
                  <a:pt x="1420" y="1681"/>
                  <a:pt x="1417" y="1667"/>
                </a:cubicBezTo>
                <a:cubicBezTo>
                  <a:pt x="1411" y="1662"/>
                  <a:pt x="968" y="944"/>
                  <a:pt x="387" y="0"/>
                </a:cubicBezTo>
                <a:cubicBezTo>
                  <a:pt x="91" y="0"/>
                  <a:pt x="91" y="0"/>
                  <a:pt x="91" y="0"/>
                </a:cubicBezTo>
                <a:cubicBezTo>
                  <a:pt x="806" y="925"/>
                  <a:pt x="1389" y="1682"/>
                  <a:pt x="1390" y="1693"/>
                </a:cubicBezTo>
                <a:cubicBezTo>
                  <a:pt x="1385" y="1692"/>
                  <a:pt x="778" y="1063"/>
                  <a:pt x="0" y="256"/>
                </a:cubicBezTo>
                <a:cubicBezTo>
                  <a:pt x="0" y="599"/>
                  <a:pt x="0" y="599"/>
                  <a:pt x="0" y="599"/>
                </a:cubicBezTo>
                <a:cubicBezTo>
                  <a:pt x="774" y="1230"/>
                  <a:pt x="1380" y="1726"/>
                  <a:pt x="1382" y="1735"/>
                </a:cubicBezTo>
                <a:cubicBezTo>
                  <a:pt x="1382" y="1735"/>
                  <a:pt x="1382" y="1735"/>
                  <a:pt x="1382" y="1735"/>
                </a:cubicBezTo>
                <a:cubicBezTo>
                  <a:pt x="1376" y="1735"/>
                  <a:pt x="788" y="1367"/>
                  <a:pt x="0" y="871"/>
                </a:cubicBezTo>
                <a:cubicBezTo>
                  <a:pt x="0" y="1144"/>
                  <a:pt x="0" y="1144"/>
                  <a:pt x="0" y="1144"/>
                </a:cubicBezTo>
                <a:cubicBezTo>
                  <a:pt x="772" y="1493"/>
                  <a:pt x="1357" y="1760"/>
                  <a:pt x="1378" y="1774"/>
                </a:cubicBezTo>
                <a:cubicBezTo>
                  <a:pt x="1354" y="1769"/>
                  <a:pt x="821" y="1611"/>
                  <a:pt x="0" y="1367"/>
                </a:cubicBezTo>
                <a:cubicBezTo>
                  <a:pt x="0" y="1607"/>
                  <a:pt x="0" y="1607"/>
                  <a:pt x="0" y="1607"/>
                </a:cubicBezTo>
                <a:cubicBezTo>
                  <a:pt x="56" y="1615"/>
                  <a:pt x="112" y="1624"/>
                  <a:pt x="169" y="1632"/>
                </a:cubicBezTo>
                <a:cubicBezTo>
                  <a:pt x="1369" y="1807"/>
                  <a:pt x="1462" y="1814"/>
                  <a:pt x="1370" y="1814"/>
                </a:cubicBezTo>
                <a:cubicBezTo>
                  <a:pt x="1369" y="1814"/>
                  <a:pt x="1368" y="1814"/>
                  <a:pt x="1368" y="1814"/>
                </a:cubicBezTo>
                <a:cubicBezTo>
                  <a:pt x="1348" y="1814"/>
                  <a:pt x="781" y="1811"/>
                  <a:pt x="0" y="1808"/>
                </a:cubicBezTo>
                <a:cubicBezTo>
                  <a:pt x="0" y="2000"/>
                  <a:pt x="0" y="2000"/>
                  <a:pt x="0" y="2000"/>
                </a:cubicBezTo>
                <a:cubicBezTo>
                  <a:pt x="262" y="2000"/>
                  <a:pt x="262" y="2000"/>
                  <a:pt x="262" y="2000"/>
                </a:cubicBezTo>
                <a:cubicBezTo>
                  <a:pt x="903" y="1908"/>
                  <a:pt x="1360" y="1843"/>
                  <a:pt x="1385" y="1843"/>
                </a:cubicBezTo>
                <a:cubicBezTo>
                  <a:pt x="1385" y="1843"/>
                  <a:pt x="1386" y="1844"/>
                  <a:pt x="1386" y="1844"/>
                </a:cubicBezTo>
                <a:cubicBezTo>
                  <a:pt x="1384" y="1845"/>
                  <a:pt x="1183" y="1904"/>
                  <a:pt x="856" y="2000"/>
                </a:cubicBezTo>
                <a:cubicBezTo>
                  <a:pt x="1114" y="2000"/>
                  <a:pt x="1114" y="2000"/>
                  <a:pt x="1114" y="2000"/>
                </a:cubicBezTo>
                <a:cubicBezTo>
                  <a:pt x="1278" y="1926"/>
                  <a:pt x="1370" y="1886"/>
                  <a:pt x="1375" y="1886"/>
                </a:cubicBezTo>
                <a:cubicBezTo>
                  <a:pt x="1375" y="1886"/>
                  <a:pt x="1375" y="1886"/>
                  <a:pt x="1375" y="1886"/>
                </a:cubicBezTo>
                <a:cubicBezTo>
                  <a:pt x="1374" y="1888"/>
                  <a:pt x="1310" y="1928"/>
                  <a:pt x="1196" y="2000"/>
                </a:cubicBezTo>
                <a:cubicBezTo>
                  <a:pt x="1291" y="2000"/>
                  <a:pt x="1291" y="2000"/>
                  <a:pt x="1291" y="2000"/>
                </a:cubicBezTo>
                <a:cubicBezTo>
                  <a:pt x="1353" y="1950"/>
                  <a:pt x="1388" y="1923"/>
                  <a:pt x="1390" y="1923"/>
                </a:cubicBezTo>
                <a:cubicBezTo>
                  <a:pt x="1390" y="1923"/>
                  <a:pt x="1390" y="1923"/>
                  <a:pt x="1390" y="1923"/>
                </a:cubicBezTo>
                <a:cubicBezTo>
                  <a:pt x="1390" y="1924"/>
                  <a:pt x="1365" y="1951"/>
                  <a:pt x="1318" y="2000"/>
                </a:cubicBezTo>
                <a:cubicBezTo>
                  <a:pt x="1370" y="2000"/>
                  <a:pt x="1370" y="2000"/>
                  <a:pt x="1370" y="2000"/>
                </a:cubicBezTo>
                <a:cubicBezTo>
                  <a:pt x="1396" y="1967"/>
                  <a:pt x="1410" y="1950"/>
                  <a:pt x="1411" y="1950"/>
                </a:cubicBezTo>
                <a:cubicBezTo>
                  <a:pt x="1410" y="1955"/>
                  <a:pt x="1417" y="1946"/>
                  <a:pt x="1384" y="2000"/>
                </a:cubicBezTo>
                <a:cubicBezTo>
                  <a:pt x="1417" y="2000"/>
                  <a:pt x="1417" y="2000"/>
                  <a:pt x="1417" y="2000"/>
                </a:cubicBezTo>
                <a:cubicBezTo>
                  <a:pt x="1421" y="1991"/>
                  <a:pt x="1425" y="1983"/>
                  <a:pt x="1429" y="1975"/>
                </a:cubicBezTo>
                <a:cubicBezTo>
                  <a:pt x="1432" y="1970"/>
                  <a:pt x="1433" y="1967"/>
                  <a:pt x="1434" y="1967"/>
                </a:cubicBezTo>
                <a:cubicBezTo>
                  <a:pt x="1435" y="1967"/>
                  <a:pt x="1432" y="1978"/>
                  <a:pt x="1424" y="2000"/>
                </a:cubicBezTo>
                <a:cubicBezTo>
                  <a:pt x="1457" y="2000"/>
                  <a:pt x="1457" y="2000"/>
                  <a:pt x="1457" y="2000"/>
                </a:cubicBezTo>
                <a:cubicBezTo>
                  <a:pt x="1462" y="1982"/>
                  <a:pt x="1466" y="1970"/>
                  <a:pt x="1467" y="1965"/>
                </a:cubicBezTo>
                <a:cubicBezTo>
                  <a:pt x="1467" y="1969"/>
                  <a:pt x="1465" y="1981"/>
                  <a:pt x="1462" y="2000"/>
                </a:cubicBezTo>
                <a:cubicBezTo>
                  <a:pt x="1491" y="2000"/>
                  <a:pt x="1491" y="2000"/>
                  <a:pt x="1491" y="2000"/>
                </a:cubicBezTo>
                <a:cubicBezTo>
                  <a:pt x="1494" y="1967"/>
                  <a:pt x="1495" y="1949"/>
                  <a:pt x="1496" y="1948"/>
                </a:cubicBezTo>
                <a:cubicBezTo>
                  <a:pt x="1496" y="1948"/>
                  <a:pt x="1496" y="1966"/>
                  <a:pt x="1496" y="2000"/>
                </a:cubicBezTo>
                <a:cubicBezTo>
                  <a:pt x="1523" y="2000"/>
                  <a:pt x="1523" y="2000"/>
                  <a:pt x="1523" y="2000"/>
                </a:cubicBezTo>
                <a:cubicBezTo>
                  <a:pt x="1522" y="1986"/>
                  <a:pt x="1521" y="1979"/>
                  <a:pt x="1522" y="1979"/>
                </a:cubicBezTo>
                <a:cubicBezTo>
                  <a:pt x="1522" y="1979"/>
                  <a:pt x="1523" y="1986"/>
                  <a:pt x="1526" y="2000"/>
                </a:cubicBezTo>
                <a:cubicBezTo>
                  <a:pt x="1557" y="2000"/>
                  <a:pt x="1557" y="2000"/>
                  <a:pt x="1557" y="2000"/>
                </a:cubicBezTo>
                <a:cubicBezTo>
                  <a:pt x="1553" y="1979"/>
                  <a:pt x="1550" y="1969"/>
                  <a:pt x="1551" y="1969"/>
                </a:cubicBezTo>
                <a:cubicBezTo>
                  <a:pt x="1551" y="1969"/>
                  <a:pt x="1551" y="1969"/>
                  <a:pt x="1552" y="1971"/>
                </a:cubicBezTo>
                <a:cubicBezTo>
                  <a:pt x="1554" y="1977"/>
                  <a:pt x="1558" y="1986"/>
                  <a:pt x="1563" y="2000"/>
                </a:cubicBezTo>
                <a:cubicBezTo>
                  <a:pt x="1595" y="2000"/>
                  <a:pt x="1595" y="2000"/>
                  <a:pt x="1595" y="2000"/>
                </a:cubicBezTo>
                <a:cubicBezTo>
                  <a:pt x="1579" y="1967"/>
                  <a:pt x="1575" y="1955"/>
                  <a:pt x="1576" y="1955"/>
                </a:cubicBezTo>
                <a:cubicBezTo>
                  <a:pt x="1577" y="1955"/>
                  <a:pt x="1577" y="1956"/>
                  <a:pt x="1578" y="1957"/>
                </a:cubicBezTo>
                <a:cubicBezTo>
                  <a:pt x="1580" y="1959"/>
                  <a:pt x="1589" y="1973"/>
                  <a:pt x="1605" y="2000"/>
                </a:cubicBezTo>
                <a:cubicBezTo>
                  <a:pt x="1649" y="2000"/>
                  <a:pt x="1649" y="2000"/>
                  <a:pt x="1649" y="2000"/>
                </a:cubicBezTo>
                <a:cubicBezTo>
                  <a:pt x="1619" y="1960"/>
                  <a:pt x="1603" y="1939"/>
                  <a:pt x="1603" y="1938"/>
                </a:cubicBezTo>
                <a:cubicBezTo>
                  <a:pt x="1604" y="1938"/>
                  <a:pt x="1626" y="1960"/>
                  <a:pt x="1665" y="2000"/>
                </a:cubicBezTo>
                <a:cubicBezTo>
                  <a:pt x="1735" y="2000"/>
                  <a:pt x="1735" y="2000"/>
                  <a:pt x="1735" y="2000"/>
                </a:cubicBezTo>
                <a:cubicBezTo>
                  <a:pt x="1667" y="1944"/>
                  <a:pt x="1630" y="1913"/>
                  <a:pt x="1630" y="1911"/>
                </a:cubicBezTo>
                <a:cubicBezTo>
                  <a:pt x="1634" y="1911"/>
                  <a:pt x="1673" y="1935"/>
                  <a:pt x="1777" y="2000"/>
                </a:cubicBezTo>
                <a:cubicBezTo>
                  <a:pt x="1913" y="2000"/>
                  <a:pt x="1913" y="2000"/>
                  <a:pt x="1913" y="2000"/>
                </a:cubicBezTo>
                <a:cubicBezTo>
                  <a:pt x="1737" y="1919"/>
                  <a:pt x="1631" y="1870"/>
                  <a:pt x="1622" y="1865"/>
                </a:cubicBezTo>
                <a:cubicBezTo>
                  <a:pt x="1637" y="1867"/>
                  <a:pt x="1811" y="1918"/>
                  <a:pt x="2088" y="2000"/>
                </a:cubicBezTo>
                <a:cubicBezTo>
                  <a:pt x="2777" y="2000"/>
                  <a:pt x="2777" y="2000"/>
                  <a:pt x="2777" y="2000"/>
                </a:cubicBezTo>
                <a:cubicBezTo>
                  <a:pt x="2085" y="1899"/>
                  <a:pt x="1604" y="1828"/>
                  <a:pt x="1602" y="1826"/>
                </a:cubicBezTo>
                <a:cubicBezTo>
                  <a:pt x="1628" y="1825"/>
                  <a:pt x="1681" y="1824"/>
                  <a:pt x="1763" y="1824"/>
                </a:cubicBezTo>
                <a:cubicBezTo>
                  <a:pt x="1969" y="1824"/>
                  <a:pt x="2364" y="1828"/>
                  <a:pt x="3000" y="1831"/>
                </a:cubicBezTo>
                <a:cubicBezTo>
                  <a:pt x="3000" y="1600"/>
                  <a:pt x="3000" y="1600"/>
                  <a:pt x="3000" y="1600"/>
                </a:cubicBezTo>
                <a:cubicBezTo>
                  <a:pt x="2204" y="1713"/>
                  <a:pt x="1626" y="1794"/>
                  <a:pt x="1614" y="1794"/>
                </a:cubicBezTo>
                <a:cubicBezTo>
                  <a:pt x="1614" y="1794"/>
                  <a:pt x="1614" y="1794"/>
                  <a:pt x="1614" y="1794"/>
                </a:cubicBezTo>
                <a:cubicBezTo>
                  <a:pt x="1621" y="1790"/>
                  <a:pt x="2211" y="1619"/>
                  <a:pt x="3000" y="1391"/>
                </a:cubicBezTo>
                <a:cubicBezTo>
                  <a:pt x="3000" y="1138"/>
                  <a:pt x="3000" y="1138"/>
                  <a:pt x="3000" y="1138"/>
                </a:cubicBezTo>
                <a:cubicBezTo>
                  <a:pt x="2202" y="1497"/>
                  <a:pt x="1616" y="1760"/>
                  <a:pt x="1611" y="1760"/>
                </a:cubicBezTo>
                <a:cubicBezTo>
                  <a:pt x="1611" y="1760"/>
                  <a:pt x="1611" y="1760"/>
                  <a:pt x="1611" y="1760"/>
                </a:cubicBezTo>
                <a:cubicBezTo>
                  <a:pt x="1611" y="1756"/>
                  <a:pt x="2202" y="1389"/>
                  <a:pt x="3000" y="896"/>
                </a:cubicBezTo>
                <a:cubicBezTo>
                  <a:pt x="3000" y="597"/>
                  <a:pt x="3000" y="597"/>
                  <a:pt x="3000" y="597"/>
                </a:cubicBezTo>
                <a:cubicBezTo>
                  <a:pt x="2208" y="1239"/>
                  <a:pt x="1608" y="1725"/>
                  <a:pt x="1603" y="1725"/>
                </a:cubicBezTo>
                <a:cubicBezTo>
                  <a:pt x="1607" y="1714"/>
                  <a:pt x="2216" y="1090"/>
                  <a:pt x="3000" y="287"/>
                </a:cubicBezTo>
                <a:cubicBezTo>
                  <a:pt x="3000" y="0"/>
                  <a:pt x="3000" y="0"/>
                  <a:pt x="3000" y="0"/>
                </a:cubicBezTo>
              </a:path>
            </a:pathLst>
          </a:custGeom>
          <a:solidFill>
            <a:srgbClr val="FFEFD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90" name="任意多边形 89"/>
          <p:cNvSpPr>
            <a:spLocks noChangeArrowheads="1"/>
          </p:cNvSpPr>
          <p:nvPr/>
        </p:nvSpPr>
        <p:spPr bwMode="auto">
          <a:xfrm>
            <a:off x="0" y="5870178"/>
            <a:ext cx="12192000" cy="987822"/>
          </a:xfrm>
          <a:custGeom>
            <a:avLst/>
            <a:gdLst>
              <a:gd name="connsiteX0" fmla="*/ 5911555 w 11823110"/>
              <a:gd name="connsiteY0" fmla="*/ 0 h 1609294"/>
              <a:gd name="connsiteX1" fmla="*/ 11823110 w 11823110"/>
              <a:gd name="connsiteY1" fmla="*/ 1480179 h 1609294"/>
              <a:gd name="connsiteX2" fmla="*/ 11797071 w 11823110"/>
              <a:gd name="connsiteY2" fmla="*/ 1609294 h 1609294"/>
              <a:gd name="connsiteX3" fmla="*/ 26039 w 11823110"/>
              <a:gd name="connsiteY3" fmla="*/ 1609294 h 1609294"/>
              <a:gd name="connsiteX4" fmla="*/ 0 w 11823110"/>
              <a:gd name="connsiteY4" fmla="*/ 1480179 h 1609294"/>
              <a:gd name="connsiteX5" fmla="*/ 5911555 w 11823110"/>
              <a:gd name="connsiteY5" fmla="*/ 0 h 16092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823110" h="1609294">
                <a:moveTo>
                  <a:pt x="5911555" y="0"/>
                </a:moveTo>
                <a:cubicBezTo>
                  <a:pt x="9176417" y="0"/>
                  <a:pt x="11823110" y="662699"/>
                  <a:pt x="11823110" y="1480179"/>
                </a:cubicBezTo>
                <a:lnTo>
                  <a:pt x="11797071" y="1609294"/>
                </a:lnTo>
                <a:lnTo>
                  <a:pt x="26039" y="1609294"/>
                </a:lnTo>
                <a:lnTo>
                  <a:pt x="0" y="1480179"/>
                </a:lnTo>
                <a:cubicBezTo>
                  <a:pt x="0" y="662699"/>
                  <a:pt x="2646693" y="0"/>
                  <a:pt x="5911555" y="0"/>
                </a:cubicBezTo>
                <a:close/>
              </a:path>
            </a:pathLst>
          </a:custGeom>
          <a:solidFill>
            <a:srgbClr val="FFB86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grpSp>
        <p:nvGrpSpPr>
          <p:cNvPr id="298" name="组合 297"/>
          <p:cNvGrpSpPr/>
          <p:nvPr/>
        </p:nvGrpSpPr>
        <p:grpSpPr>
          <a:xfrm>
            <a:off x="9805738" y="5616592"/>
            <a:ext cx="1254798" cy="1191093"/>
            <a:chOff x="7902394" y="4899025"/>
            <a:chExt cx="2063750" cy="1958975"/>
          </a:xfrm>
        </p:grpSpPr>
        <p:sp>
          <p:nvSpPr>
            <p:cNvPr id="98" name="Freeform 91"/>
            <p:cNvSpPr>
              <a:spLocks/>
            </p:cNvSpPr>
            <p:nvPr/>
          </p:nvSpPr>
          <p:spPr bwMode="auto">
            <a:xfrm>
              <a:off x="7919856" y="5800725"/>
              <a:ext cx="1089025" cy="277813"/>
            </a:xfrm>
            <a:custGeom>
              <a:avLst/>
              <a:gdLst>
                <a:gd name="T0" fmla="*/ 394 w 413"/>
                <a:gd name="T1" fmla="*/ 43 h 105"/>
                <a:gd name="T2" fmla="*/ 386 w 413"/>
                <a:gd name="T3" fmla="*/ 45 h 105"/>
                <a:gd name="T4" fmla="*/ 381 w 413"/>
                <a:gd name="T5" fmla="*/ 59 h 105"/>
                <a:gd name="T6" fmla="*/ 343 w 413"/>
                <a:gd name="T7" fmla="*/ 68 h 105"/>
                <a:gd name="T8" fmla="*/ 336 w 413"/>
                <a:gd name="T9" fmla="*/ 68 h 105"/>
                <a:gd name="T10" fmla="*/ 327 w 413"/>
                <a:gd name="T11" fmla="*/ 82 h 105"/>
                <a:gd name="T12" fmla="*/ 296 w 413"/>
                <a:gd name="T13" fmla="*/ 95 h 105"/>
                <a:gd name="T14" fmla="*/ 274 w 413"/>
                <a:gd name="T15" fmla="*/ 86 h 105"/>
                <a:gd name="T16" fmla="*/ 264 w 413"/>
                <a:gd name="T17" fmla="*/ 93 h 105"/>
                <a:gd name="T18" fmla="*/ 243 w 413"/>
                <a:gd name="T19" fmla="*/ 104 h 105"/>
                <a:gd name="T20" fmla="*/ 210 w 413"/>
                <a:gd name="T21" fmla="*/ 93 h 105"/>
                <a:gd name="T22" fmla="*/ 183 w 413"/>
                <a:gd name="T23" fmla="*/ 103 h 105"/>
                <a:gd name="T24" fmla="*/ 153 w 413"/>
                <a:gd name="T25" fmla="*/ 98 h 105"/>
                <a:gd name="T26" fmla="*/ 143 w 413"/>
                <a:gd name="T27" fmla="*/ 88 h 105"/>
                <a:gd name="T28" fmla="*/ 132 w 413"/>
                <a:gd name="T29" fmla="*/ 89 h 105"/>
                <a:gd name="T30" fmla="*/ 103 w 413"/>
                <a:gd name="T31" fmla="*/ 95 h 105"/>
                <a:gd name="T32" fmla="*/ 78 w 413"/>
                <a:gd name="T33" fmla="*/ 71 h 105"/>
                <a:gd name="T34" fmla="*/ 73 w 413"/>
                <a:gd name="T35" fmla="*/ 67 h 105"/>
                <a:gd name="T36" fmla="*/ 61 w 413"/>
                <a:gd name="T37" fmla="*/ 71 h 105"/>
                <a:gd name="T38" fmla="*/ 26 w 413"/>
                <a:gd name="T39" fmla="*/ 47 h 105"/>
                <a:gd name="T40" fmla="*/ 20 w 413"/>
                <a:gd name="T41" fmla="*/ 42 h 105"/>
                <a:gd name="T42" fmla="*/ 10 w 413"/>
                <a:gd name="T43" fmla="*/ 43 h 105"/>
                <a:gd name="T44" fmla="*/ 1 w 413"/>
                <a:gd name="T45" fmla="*/ 36 h 105"/>
                <a:gd name="T46" fmla="*/ 0 w 413"/>
                <a:gd name="T47" fmla="*/ 18 h 105"/>
                <a:gd name="T48" fmla="*/ 1 w 413"/>
                <a:gd name="T49" fmla="*/ 6 h 105"/>
                <a:gd name="T50" fmla="*/ 20 w 413"/>
                <a:gd name="T51" fmla="*/ 4 h 105"/>
                <a:gd name="T52" fmla="*/ 58 w 413"/>
                <a:gd name="T53" fmla="*/ 24 h 105"/>
                <a:gd name="T54" fmla="*/ 79 w 413"/>
                <a:gd name="T55" fmla="*/ 35 h 105"/>
                <a:gd name="T56" fmla="*/ 148 w 413"/>
                <a:gd name="T57" fmla="*/ 56 h 105"/>
                <a:gd name="T58" fmla="*/ 169 w 413"/>
                <a:gd name="T59" fmla="*/ 59 h 105"/>
                <a:gd name="T60" fmla="*/ 195 w 413"/>
                <a:gd name="T61" fmla="*/ 62 h 105"/>
                <a:gd name="T62" fmla="*/ 200 w 413"/>
                <a:gd name="T63" fmla="*/ 62 h 105"/>
                <a:gd name="T64" fmla="*/ 206 w 413"/>
                <a:gd name="T65" fmla="*/ 62 h 105"/>
                <a:gd name="T66" fmla="*/ 249 w 413"/>
                <a:gd name="T67" fmla="*/ 58 h 105"/>
                <a:gd name="T68" fmla="*/ 311 w 413"/>
                <a:gd name="T69" fmla="*/ 44 h 105"/>
                <a:gd name="T70" fmla="*/ 355 w 413"/>
                <a:gd name="T71" fmla="*/ 23 h 105"/>
                <a:gd name="T72" fmla="*/ 389 w 413"/>
                <a:gd name="T73" fmla="*/ 5 h 105"/>
                <a:gd name="T74" fmla="*/ 411 w 413"/>
                <a:gd name="T75" fmla="*/ 7 h 105"/>
                <a:gd name="T76" fmla="*/ 411 w 413"/>
                <a:gd name="T77" fmla="*/ 32 h 105"/>
                <a:gd name="T78" fmla="*/ 408 w 413"/>
                <a:gd name="T79" fmla="*/ 41 h 105"/>
                <a:gd name="T80" fmla="*/ 399 w 413"/>
                <a:gd name="T81" fmla="*/ 43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13" h="105">
                  <a:moveTo>
                    <a:pt x="399" y="43"/>
                  </a:moveTo>
                  <a:cubicBezTo>
                    <a:pt x="397" y="43"/>
                    <a:pt x="396" y="43"/>
                    <a:pt x="394" y="43"/>
                  </a:cubicBezTo>
                  <a:cubicBezTo>
                    <a:pt x="392" y="42"/>
                    <a:pt x="391" y="42"/>
                    <a:pt x="389" y="42"/>
                  </a:cubicBezTo>
                  <a:cubicBezTo>
                    <a:pt x="388" y="42"/>
                    <a:pt x="386" y="43"/>
                    <a:pt x="386" y="45"/>
                  </a:cubicBezTo>
                  <a:cubicBezTo>
                    <a:pt x="386" y="46"/>
                    <a:pt x="386" y="46"/>
                    <a:pt x="386" y="47"/>
                  </a:cubicBezTo>
                  <a:cubicBezTo>
                    <a:pt x="385" y="51"/>
                    <a:pt x="383" y="55"/>
                    <a:pt x="381" y="59"/>
                  </a:cubicBezTo>
                  <a:cubicBezTo>
                    <a:pt x="375" y="67"/>
                    <a:pt x="367" y="72"/>
                    <a:pt x="356" y="72"/>
                  </a:cubicBezTo>
                  <a:cubicBezTo>
                    <a:pt x="351" y="72"/>
                    <a:pt x="347" y="70"/>
                    <a:pt x="343" y="68"/>
                  </a:cubicBezTo>
                  <a:cubicBezTo>
                    <a:pt x="342" y="68"/>
                    <a:pt x="340" y="67"/>
                    <a:pt x="339" y="67"/>
                  </a:cubicBezTo>
                  <a:cubicBezTo>
                    <a:pt x="338" y="66"/>
                    <a:pt x="337" y="67"/>
                    <a:pt x="336" y="68"/>
                  </a:cubicBezTo>
                  <a:cubicBezTo>
                    <a:pt x="335" y="69"/>
                    <a:pt x="334" y="70"/>
                    <a:pt x="334" y="71"/>
                  </a:cubicBezTo>
                  <a:cubicBezTo>
                    <a:pt x="332" y="75"/>
                    <a:pt x="330" y="79"/>
                    <a:pt x="327" y="82"/>
                  </a:cubicBezTo>
                  <a:cubicBezTo>
                    <a:pt x="323" y="88"/>
                    <a:pt x="317" y="92"/>
                    <a:pt x="311" y="94"/>
                  </a:cubicBezTo>
                  <a:cubicBezTo>
                    <a:pt x="306" y="96"/>
                    <a:pt x="301" y="96"/>
                    <a:pt x="296" y="95"/>
                  </a:cubicBezTo>
                  <a:cubicBezTo>
                    <a:pt x="290" y="94"/>
                    <a:pt x="285" y="92"/>
                    <a:pt x="280" y="89"/>
                  </a:cubicBezTo>
                  <a:cubicBezTo>
                    <a:pt x="278" y="88"/>
                    <a:pt x="276" y="87"/>
                    <a:pt x="274" y="86"/>
                  </a:cubicBezTo>
                  <a:cubicBezTo>
                    <a:pt x="272" y="85"/>
                    <a:pt x="271" y="86"/>
                    <a:pt x="269" y="87"/>
                  </a:cubicBezTo>
                  <a:cubicBezTo>
                    <a:pt x="267" y="89"/>
                    <a:pt x="266" y="91"/>
                    <a:pt x="264" y="93"/>
                  </a:cubicBezTo>
                  <a:cubicBezTo>
                    <a:pt x="262" y="94"/>
                    <a:pt x="260" y="96"/>
                    <a:pt x="258" y="98"/>
                  </a:cubicBezTo>
                  <a:cubicBezTo>
                    <a:pt x="253" y="102"/>
                    <a:pt x="248" y="103"/>
                    <a:pt x="243" y="104"/>
                  </a:cubicBezTo>
                  <a:cubicBezTo>
                    <a:pt x="237" y="104"/>
                    <a:pt x="231" y="104"/>
                    <a:pt x="225" y="102"/>
                  </a:cubicBezTo>
                  <a:cubicBezTo>
                    <a:pt x="220" y="100"/>
                    <a:pt x="214" y="97"/>
                    <a:pt x="210" y="93"/>
                  </a:cubicBezTo>
                  <a:cubicBezTo>
                    <a:pt x="205" y="90"/>
                    <a:pt x="206" y="90"/>
                    <a:pt x="202" y="93"/>
                  </a:cubicBezTo>
                  <a:cubicBezTo>
                    <a:pt x="196" y="98"/>
                    <a:pt x="190" y="101"/>
                    <a:pt x="183" y="103"/>
                  </a:cubicBezTo>
                  <a:cubicBezTo>
                    <a:pt x="176" y="105"/>
                    <a:pt x="168" y="105"/>
                    <a:pt x="161" y="102"/>
                  </a:cubicBezTo>
                  <a:cubicBezTo>
                    <a:pt x="158" y="101"/>
                    <a:pt x="156" y="99"/>
                    <a:pt x="153" y="98"/>
                  </a:cubicBezTo>
                  <a:cubicBezTo>
                    <a:pt x="150" y="95"/>
                    <a:pt x="148" y="92"/>
                    <a:pt x="145" y="90"/>
                  </a:cubicBezTo>
                  <a:cubicBezTo>
                    <a:pt x="144" y="89"/>
                    <a:pt x="144" y="88"/>
                    <a:pt x="143" y="88"/>
                  </a:cubicBezTo>
                  <a:cubicBezTo>
                    <a:pt x="141" y="85"/>
                    <a:pt x="140" y="85"/>
                    <a:pt x="137" y="87"/>
                  </a:cubicBezTo>
                  <a:cubicBezTo>
                    <a:pt x="135" y="88"/>
                    <a:pt x="133" y="88"/>
                    <a:pt x="132" y="89"/>
                  </a:cubicBezTo>
                  <a:cubicBezTo>
                    <a:pt x="125" y="93"/>
                    <a:pt x="118" y="95"/>
                    <a:pt x="111" y="96"/>
                  </a:cubicBezTo>
                  <a:cubicBezTo>
                    <a:pt x="108" y="96"/>
                    <a:pt x="106" y="96"/>
                    <a:pt x="103" y="95"/>
                  </a:cubicBezTo>
                  <a:cubicBezTo>
                    <a:pt x="96" y="93"/>
                    <a:pt x="90" y="89"/>
                    <a:pt x="85" y="83"/>
                  </a:cubicBezTo>
                  <a:cubicBezTo>
                    <a:pt x="82" y="79"/>
                    <a:pt x="80" y="75"/>
                    <a:pt x="78" y="71"/>
                  </a:cubicBezTo>
                  <a:cubicBezTo>
                    <a:pt x="77" y="70"/>
                    <a:pt x="77" y="68"/>
                    <a:pt x="76" y="67"/>
                  </a:cubicBezTo>
                  <a:cubicBezTo>
                    <a:pt x="75" y="67"/>
                    <a:pt x="74" y="66"/>
                    <a:pt x="73" y="67"/>
                  </a:cubicBezTo>
                  <a:cubicBezTo>
                    <a:pt x="72" y="67"/>
                    <a:pt x="70" y="68"/>
                    <a:pt x="69" y="68"/>
                  </a:cubicBezTo>
                  <a:cubicBezTo>
                    <a:pt x="67" y="70"/>
                    <a:pt x="64" y="71"/>
                    <a:pt x="61" y="71"/>
                  </a:cubicBezTo>
                  <a:cubicBezTo>
                    <a:pt x="52" y="74"/>
                    <a:pt x="43" y="71"/>
                    <a:pt x="36" y="64"/>
                  </a:cubicBezTo>
                  <a:cubicBezTo>
                    <a:pt x="31" y="60"/>
                    <a:pt x="28" y="54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5" y="43"/>
                    <a:pt x="25" y="42"/>
                    <a:pt x="20" y="42"/>
                  </a:cubicBezTo>
                  <a:cubicBezTo>
                    <a:pt x="19" y="42"/>
                    <a:pt x="19" y="42"/>
                    <a:pt x="18" y="43"/>
                  </a:cubicBezTo>
                  <a:cubicBezTo>
                    <a:pt x="15" y="43"/>
                    <a:pt x="13" y="43"/>
                    <a:pt x="10" y="43"/>
                  </a:cubicBezTo>
                  <a:cubicBezTo>
                    <a:pt x="9" y="43"/>
                    <a:pt x="7" y="42"/>
                    <a:pt x="6" y="42"/>
                  </a:cubicBezTo>
                  <a:cubicBezTo>
                    <a:pt x="3" y="41"/>
                    <a:pt x="2" y="39"/>
                    <a:pt x="1" y="36"/>
                  </a:cubicBezTo>
                  <a:cubicBezTo>
                    <a:pt x="1" y="32"/>
                    <a:pt x="0" y="28"/>
                    <a:pt x="0" y="24"/>
                  </a:cubicBezTo>
                  <a:cubicBezTo>
                    <a:pt x="0" y="22"/>
                    <a:pt x="0" y="20"/>
                    <a:pt x="0" y="18"/>
                  </a:cubicBezTo>
                  <a:cubicBezTo>
                    <a:pt x="0" y="14"/>
                    <a:pt x="0" y="11"/>
                    <a:pt x="1" y="7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2"/>
                    <a:pt x="5" y="0"/>
                    <a:pt x="10" y="1"/>
                  </a:cubicBezTo>
                  <a:cubicBezTo>
                    <a:pt x="13" y="1"/>
                    <a:pt x="17" y="2"/>
                    <a:pt x="20" y="4"/>
                  </a:cubicBezTo>
                  <a:cubicBezTo>
                    <a:pt x="28" y="8"/>
                    <a:pt x="35" y="11"/>
                    <a:pt x="42" y="15"/>
                  </a:cubicBezTo>
                  <a:cubicBezTo>
                    <a:pt x="48" y="18"/>
                    <a:pt x="53" y="21"/>
                    <a:pt x="58" y="24"/>
                  </a:cubicBezTo>
                  <a:cubicBezTo>
                    <a:pt x="62" y="26"/>
                    <a:pt x="65" y="28"/>
                    <a:pt x="69" y="30"/>
                  </a:cubicBezTo>
                  <a:cubicBezTo>
                    <a:pt x="72" y="32"/>
                    <a:pt x="76" y="34"/>
                    <a:pt x="79" y="35"/>
                  </a:cubicBezTo>
                  <a:cubicBezTo>
                    <a:pt x="89" y="39"/>
                    <a:pt x="99" y="43"/>
                    <a:pt x="109" y="46"/>
                  </a:cubicBezTo>
                  <a:cubicBezTo>
                    <a:pt x="121" y="51"/>
                    <a:pt x="134" y="54"/>
                    <a:pt x="148" y="56"/>
                  </a:cubicBezTo>
                  <a:cubicBezTo>
                    <a:pt x="152" y="57"/>
                    <a:pt x="157" y="58"/>
                    <a:pt x="162" y="58"/>
                  </a:cubicBezTo>
                  <a:cubicBezTo>
                    <a:pt x="165" y="58"/>
                    <a:pt x="167" y="59"/>
                    <a:pt x="169" y="59"/>
                  </a:cubicBezTo>
                  <a:cubicBezTo>
                    <a:pt x="173" y="60"/>
                    <a:pt x="177" y="60"/>
                    <a:pt x="182" y="61"/>
                  </a:cubicBezTo>
                  <a:cubicBezTo>
                    <a:pt x="186" y="61"/>
                    <a:pt x="190" y="61"/>
                    <a:pt x="195" y="62"/>
                  </a:cubicBezTo>
                  <a:cubicBezTo>
                    <a:pt x="196" y="62"/>
                    <a:pt x="197" y="62"/>
                    <a:pt x="198" y="62"/>
                  </a:cubicBezTo>
                  <a:cubicBezTo>
                    <a:pt x="199" y="62"/>
                    <a:pt x="199" y="62"/>
                    <a:pt x="200" y="62"/>
                  </a:cubicBezTo>
                  <a:cubicBezTo>
                    <a:pt x="200" y="62"/>
                    <a:pt x="201" y="62"/>
                    <a:pt x="202" y="62"/>
                  </a:cubicBezTo>
                  <a:cubicBezTo>
                    <a:pt x="203" y="62"/>
                    <a:pt x="204" y="62"/>
                    <a:pt x="206" y="62"/>
                  </a:cubicBezTo>
                  <a:cubicBezTo>
                    <a:pt x="213" y="62"/>
                    <a:pt x="220" y="62"/>
                    <a:pt x="227" y="61"/>
                  </a:cubicBezTo>
                  <a:cubicBezTo>
                    <a:pt x="234" y="61"/>
                    <a:pt x="241" y="60"/>
                    <a:pt x="249" y="58"/>
                  </a:cubicBezTo>
                  <a:cubicBezTo>
                    <a:pt x="251" y="58"/>
                    <a:pt x="253" y="58"/>
                    <a:pt x="255" y="57"/>
                  </a:cubicBezTo>
                  <a:cubicBezTo>
                    <a:pt x="274" y="55"/>
                    <a:pt x="293" y="50"/>
                    <a:pt x="311" y="44"/>
                  </a:cubicBezTo>
                  <a:cubicBezTo>
                    <a:pt x="319" y="41"/>
                    <a:pt x="327" y="37"/>
                    <a:pt x="335" y="34"/>
                  </a:cubicBezTo>
                  <a:cubicBezTo>
                    <a:pt x="342" y="31"/>
                    <a:pt x="349" y="27"/>
                    <a:pt x="355" y="23"/>
                  </a:cubicBezTo>
                  <a:cubicBezTo>
                    <a:pt x="360" y="21"/>
                    <a:pt x="365" y="18"/>
                    <a:pt x="370" y="15"/>
                  </a:cubicBezTo>
                  <a:cubicBezTo>
                    <a:pt x="376" y="12"/>
                    <a:pt x="382" y="8"/>
                    <a:pt x="389" y="5"/>
                  </a:cubicBezTo>
                  <a:cubicBezTo>
                    <a:pt x="393" y="3"/>
                    <a:pt x="397" y="2"/>
                    <a:pt x="401" y="1"/>
                  </a:cubicBezTo>
                  <a:cubicBezTo>
                    <a:pt x="407" y="0"/>
                    <a:pt x="410" y="2"/>
                    <a:pt x="411" y="7"/>
                  </a:cubicBezTo>
                  <a:cubicBezTo>
                    <a:pt x="412" y="12"/>
                    <a:pt x="413" y="18"/>
                    <a:pt x="412" y="23"/>
                  </a:cubicBezTo>
                  <a:cubicBezTo>
                    <a:pt x="411" y="26"/>
                    <a:pt x="411" y="29"/>
                    <a:pt x="411" y="32"/>
                  </a:cubicBezTo>
                  <a:cubicBezTo>
                    <a:pt x="411" y="34"/>
                    <a:pt x="410" y="36"/>
                    <a:pt x="410" y="38"/>
                  </a:cubicBezTo>
                  <a:cubicBezTo>
                    <a:pt x="410" y="39"/>
                    <a:pt x="409" y="40"/>
                    <a:pt x="408" y="41"/>
                  </a:cubicBezTo>
                  <a:cubicBezTo>
                    <a:pt x="406" y="42"/>
                    <a:pt x="404" y="43"/>
                    <a:pt x="401" y="43"/>
                  </a:cubicBezTo>
                  <a:cubicBezTo>
                    <a:pt x="401" y="43"/>
                    <a:pt x="400" y="43"/>
                    <a:pt x="399" y="43"/>
                  </a:cubicBezTo>
                </a:path>
              </a:pathLst>
            </a:custGeom>
            <a:solidFill>
              <a:srgbClr val="FFE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9" name="Freeform 92"/>
            <p:cNvSpPr>
              <a:spLocks/>
            </p:cNvSpPr>
            <p:nvPr/>
          </p:nvSpPr>
          <p:spPr bwMode="auto">
            <a:xfrm>
              <a:off x="7927794" y="5922963"/>
              <a:ext cx="1068388" cy="420688"/>
            </a:xfrm>
            <a:custGeom>
              <a:avLst/>
              <a:gdLst>
                <a:gd name="T0" fmla="*/ 193 w 405"/>
                <a:gd name="T1" fmla="*/ 159 h 159"/>
                <a:gd name="T2" fmla="*/ 121 w 405"/>
                <a:gd name="T3" fmla="*/ 144 h 159"/>
                <a:gd name="T4" fmla="*/ 58 w 405"/>
                <a:gd name="T5" fmla="*/ 107 h 159"/>
                <a:gd name="T6" fmla="*/ 35 w 405"/>
                <a:gd name="T7" fmla="*/ 81 h 159"/>
                <a:gd name="T8" fmla="*/ 4 w 405"/>
                <a:gd name="T9" fmla="*/ 16 h 159"/>
                <a:gd name="T10" fmla="*/ 1 w 405"/>
                <a:gd name="T11" fmla="*/ 2 h 159"/>
                <a:gd name="T12" fmla="*/ 12 w 405"/>
                <a:gd name="T13" fmla="*/ 1 h 159"/>
                <a:gd name="T14" fmla="*/ 19 w 405"/>
                <a:gd name="T15" fmla="*/ 2 h 159"/>
                <a:gd name="T16" fmla="*/ 41 w 405"/>
                <a:gd name="T17" fmla="*/ 28 h 159"/>
                <a:gd name="T18" fmla="*/ 68 w 405"/>
                <a:gd name="T19" fmla="*/ 26 h 159"/>
                <a:gd name="T20" fmla="*/ 73 w 405"/>
                <a:gd name="T21" fmla="*/ 31 h 159"/>
                <a:gd name="T22" fmla="*/ 101 w 405"/>
                <a:gd name="T23" fmla="*/ 54 h 159"/>
                <a:gd name="T24" fmla="*/ 132 w 405"/>
                <a:gd name="T25" fmla="*/ 47 h 159"/>
                <a:gd name="T26" fmla="*/ 147 w 405"/>
                <a:gd name="T27" fmla="*/ 55 h 159"/>
                <a:gd name="T28" fmla="*/ 175 w 405"/>
                <a:gd name="T29" fmla="*/ 62 h 159"/>
                <a:gd name="T30" fmla="*/ 204 w 405"/>
                <a:gd name="T31" fmla="*/ 51 h 159"/>
                <a:gd name="T32" fmla="*/ 248 w 405"/>
                <a:gd name="T33" fmla="*/ 61 h 159"/>
                <a:gd name="T34" fmla="*/ 268 w 405"/>
                <a:gd name="T35" fmla="*/ 46 h 159"/>
                <a:gd name="T36" fmla="*/ 282 w 405"/>
                <a:gd name="T37" fmla="*/ 51 h 159"/>
                <a:gd name="T38" fmla="*/ 316 w 405"/>
                <a:gd name="T39" fmla="*/ 50 h 159"/>
                <a:gd name="T40" fmla="*/ 334 w 405"/>
                <a:gd name="T41" fmla="*/ 29 h 159"/>
                <a:gd name="T42" fmla="*/ 337 w 405"/>
                <a:gd name="T43" fmla="*/ 26 h 159"/>
                <a:gd name="T44" fmla="*/ 352 w 405"/>
                <a:gd name="T45" fmla="*/ 31 h 159"/>
                <a:gd name="T46" fmla="*/ 386 w 405"/>
                <a:gd name="T47" fmla="*/ 6 h 159"/>
                <a:gd name="T48" fmla="*/ 389 w 405"/>
                <a:gd name="T49" fmla="*/ 1 h 159"/>
                <a:gd name="T50" fmla="*/ 403 w 405"/>
                <a:gd name="T51" fmla="*/ 0 h 159"/>
                <a:gd name="T52" fmla="*/ 405 w 405"/>
                <a:gd name="T53" fmla="*/ 1 h 159"/>
                <a:gd name="T54" fmla="*/ 393 w 405"/>
                <a:gd name="T55" fmla="*/ 41 h 159"/>
                <a:gd name="T56" fmla="*/ 377 w 405"/>
                <a:gd name="T57" fmla="*/ 71 h 159"/>
                <a:gd name="T58" fmla="*/ 334 w 405"/>
                <a:gd name="T59" fmla="*/ 118 h 159"/>
                <a:gd name="T60" fmla="*/ 296 w 405"/>
                <a:gd name="T61" fmla="*/ 140 h 159"/>
                <a:gd name="T62" fmla="*/ 240 w 405"/>
                <a:gd name="T63" fmla="*/ 156 h 159"/>
                <a:gd name="T64" fmla="*/ 203 w 405"/>
                <a:gd name="T65" fmla="*/ 159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05" h="159">
                  <a:moveTo>
                    <a:pt x="203" y="159"/>
                  </a:moveTo>
                  <a:cubicBezTo>
                    <a:pt x="199" y="159"/>
                    <a:pt x="196" y="159"/>
                    <a:pt x="193" y="159"/>
                  </a:cubicBezTo>
                  <a:cubicBezTo>
                    <a:pt x="183" y="158"/>
                    <a:pt x="173" y="157"/>
                    <a:pt x="163" y="156"/>
                  </a:cubicBezTo>
                  <a:cubicBezTo>
                    <a:pt x="149" y="153"/>
                    <a:pt x="135" y="149"/>
                    <a:pt x="121" y="144"/>
                  </a:cubicBezTo>
                  <a:cubicBezTo>
                    <a:pt x="106" y="139"/>
                    <a:pt x="91" y="132"/>
                    <a:pt x="78" y="122"/>
                  </a:cubicBezTo>
                  <a:cubicBezTo>
                    <a:pt x="71" y="118"/>
                    <a:pt x="64" y="113"/>
                    <a:pt x="58" y="107"/>
                  </a:cubicBezTo>
                  <a:cubicBezTo>
                    <a:pt x="56" y="105"/>
                    <a:pt x="54" y="103"/>
                    <a:pt x="52" y="101"/>
                  </a:cubicBezTo>
                  <a:cubicBezTo>
                    <a:pt x="46" y="95"/>
                    <a:pt x="40" y="88"/>
                    <a:pt x="35" y="81"/>
                  </a:cubicBezTo>
                  <a:cubicBezTo>
                    <a:pt x="29" y="72"/>
                    <a:pt x="23" y="62"/>
                    <a:pt x="18" y="52"/>
                  </a:cubicBezTo>
                  <a:cubicBezTo>
                    <a:pt x="12" y="40"/>
                    <a:pt x="8" y="28"/>
                    <a:pt x="4" y="16"/>
                  </a:cubicBezTo>
                  <a:cubicBezTo>
                    <a:pt x="3" y="12"/>
                    <a:pt x="2" y="8"/>
                    <a:pt x="1" y="4"/>
                  </a:cubicBezTo>
                  <a:cubicBezTo>
                    <a:pt x="1" y="3"/>
                    <a:pt x="1" y="3"/>
                    <a:pt x="1" y="2"/>
                  </a:cubicBezTo>
                  <a:cubicBezTo>
                    <a:pt x="0" y="0"/>
                    <a:pt x="0" y="0"/>
                    <a:pt x="3" y="0"/>
                  </a:cubicBezTo>
                  <a:cubicBezTo>
                    <a:pt x="6" y="1"/>
                    <a:pt x="9" y="2"/>
                    <a:pt x="12" y="1"/>
                  </a:cubicBezTo>
                  <a:cubicBezTo>
                    <a:pt x="14" y="1"/>
                    <a:pt x="16" y="1"/>
                    <a:pt x="17" y="1"/>
                  </a:cubicBezTo>
                  <a:cubicBezTo>
                    <a:pt x="18" y="0"/>
                    <a:pt x="19" y="1"/>
                    <a:pt x="19" y="2"/>
                  </a:cubicBezTo>
                  <a:cubicBezTo>
                    <a:pt x="20" y="4"/>
                    <a:pt x="20" y="6"/>
                    <a:pt x="21" y="8"/>
                  </a:cubicBezTo>
                  <a:cubicBezTo>
                    <a:pt x="25" y="18"/>
                    <a:pt x="31" y="25"/>
                    <a:pt x="41" y="28"/>
                  </a:cubicBezTo>
                  <a:cubicBezTo>
                    <a:pt x="48" y="32"/>
                    <a:pt x="56" y="31"/>
                    <a:pt x="64" y="28"/>
                  </a:cubicBezTo>
                  <a:cubicBezTo>
                    <a:pt x="65" y="28"/>
                    <a:pt x="67" y="27"/>
                    <a:pt x="68" y="26"/>
                  </a:cubicBezTo>
                  <a:cubicBezTo>
                    <a:pt x="70" y="26"/>
                    <a:pt x="70" y="26"/>
                    <a:pt x="71" y="27"/>
                  </a:cubicBezTo>
                  <a:cubicBezTo>
                    <a:pt x="72" y="29"/>
                    <a:pt x="72" y="30"/>
                    <a:pt x="73" y="31"/>
                  </a:cubicBezTo>
                  <a:cubicBezTo>
                    <a:pt x="76" y="36"/>
                    <a:pt x="79" y="41"/>
                    <a:pt x="83" y="44"/>
                  </a:cubicBezTo>
                  <a:cubicBezTo>
                    <a:pt x="88" y="49"/>
                    <a:pt x="94" y="53"/>
                    <a:pt x="101" y="54"/>
                  </a:cubicBezTo>
                  <a:cubicBezTo>
                    <a:pt x="105" y="55"/>
                    <a:pt x="108" y="55"/>
                    <a:pt x="112" y="54"/>
                  </a:cubicBezTo>
                  <a:cubicBezTo>
                    <a:pt x="119" y="53"/>
                    <a:pt x="126" y="50"/>
                    <a:pt x="132" y="47"/>
                  </a:cubicBezTo>
                  <a:cubicBezTo>
                    <a:pt x="137" y="44"/>
                    <a:pt x="136" y="44"/>
                    <a:pt x="139" y="48"/>
                  </a:cubicBezTo>
                  <a:cubicBezTo>
                    <a:pt x="142" y="50"/>
                    <a:pt x="145" y="53"/>
                    <a:pt x="147" y="55"/>
                  </a:cubicBezTo>
                  <a:cubicBezTo>
                    <a:pt x="151" y="58"/>
                    <a:pt x="155" y="60"/>
                    <a:pt x="159" y="61"/>
                  </a:cubicBezTo>
                  <a:cubicBezTo>
                    <a:pt x="164" y="63"/>
                    <a:pt x="170" y="63"/>
                    <a:pt x="175" y="62"/>
                  </a:cubicBezTo>
                  <a:cubicBezTo>
                    <a:pt x="185" y="61"/>
                    <a:pt x="193" y="57"/>
                    <a:pt x="201" y="51"/>
                  </a:cubicBezTo>
                  <a:cubicBezTo>
                    <a:pt x="203" y="50"/>
                    <a:pt x="203" y="50"/>
                    <a:pt x="204" y="51"/>
                  </a:cubicBezTo>
                  <a:cubicBezTo>
                    <a:pt x="210" y="55"/>
                    <a:pt x="216" y="58"/>
                    <a:pt x="222" y="60"/>
                  </a:cubicBezTo>
                  <a:cubicBezTo>
                    <a:pt x="231" y="63"/>
                    <a:pt x="239" y="63"/>
                    <a:pt x="248" y="61"/>
                  </a:cubicBezTo>
                  <a:cubicBezTo>
                    <a:pt x="252" y="60"/>
                    <a:pt x="256" y="57"/>
                    <a:pt x="259" y="54"/>
                  </a:cubicBezTo>
                  <a:cubicBezTo>
                    <a:pt x="262" y="52"/>
                    <a:pt x="265" y="49"/>
                    <a:pt x="268" y="46"/>
                  </a:cubicBezTo>
                  <a:cubicBezTo>
                    <a:pt x="269" y="45"/>
                    <a:pt x="270" y="45"/>
                    <a:pt x="272" y="46"/>
                  </a:cubicBezTo>
                  <a:cubicBezTo>
                    <a:pt x="275" y="48"/>
                    <a:pt x="278" y="49"/>
                    <a:pt x="282" y="51"/>
                  </a:cubicBezTo>
                  <a:cubicBezTo>
                    <a:pt x="289" y="53"/>
                    <a:pt x="295" y="55"/>
                    <a:pt x="302" y="54"/>
                  </a:cubicBezTo>
                  <a:cubicBezTo>
                    <a:pt x="307" y="54"/>
                    <a:pt x="312" y="52"/>
                    <a:pt x="316" y="50"/>
                  </a:cubicBezTo>
                  <a:cubicBezTo>
                    <a:pt x="321" y="47"/>
                    <a:pt x="325" y="43"/>
                    <a:pt x="328" y="38"/>
                  </a:cubicBezTo>
                  <a:cubicBezTo>
                    <a:pt x="330" y="35"/>
                    <a:pt x="332" y="32"/>
                    <a:pt x="334" y="29"/>
                  </a:cubicBezTo>
                  <a:cubicBezTo>
                    <a:pt x="334" y="28"/>
                    <a:pt x="335" y="27"/>
                    <a:pt x="335" y="27"/>
                  </a:cubicBezTo>
                  <a:cubicBezTo>
                    <a:pt x="335" y="26"/>
                    <a:pt x="336" y="26"/>
                    <a:pt x="337" y="26"/>
                  </a:cubicBezTo>
                  <a:cubicBezTo>
                    <a:pt x="338" y="27"/>
                    <a:pt x="340" y="27"/>
                    <a:pt x="341" y="28"/>
                  </a:cubicBezTo>
                  <a:cubicBezTo>
                    <a:pt x="345" y="29"/>
                    <a:pt x="349" y="30"/>
                    <a:pt x="352" y="31"/>
                  </a:cubicBezTo>
                  <a:cubicBezTo>
                    <a:pt x="358" y="31"/>
                    <a:pt x="364" y="30"/>
                    <a:pt x="369" y="27"/>
                  </a:cubicBezTo>
                  <a:cubicBezTo>
                    <a:pt x="377" y="22"/>
                    <a:pt x="383" y="15"/>
                    <a:pt x="386" y="6"/>
                  </a:cubicBezTo>
                  <a:cubicBezTo>
                    <a:pt x="386" y="5"/>
                    <a:pt x="386" y="3"/>
                    <a:pt x="387" y="2"/>
                  </a:cubicBezTo>
                  <a:cubicBezTo>
                    <a:pt x="387" y="1"/>
                    <a:pt x="387" y="0"/>
                    <a:pt x="389" y="1"/>
                  </a:cubicBezTo>
                  <a:cubicBezTo>
                    <a:pt x="391" y="1"/>
                    <a:pt x="394" y="1"/>
                    <a:pt x="396" y="1"/>
                  </a:cubicBezTo>
                  <a:cubicBezTo>
                    <a:pt x="398" y="2"/>
                    <a:pt x="400" y="1"/>
                    <a:pt x="403" y="0"/>
                  </a:cubicBezTo>
                  <a:cubicBezTo>
                    <a:pt x="403" y="0"/>
                    <a:pt x="404" y="0"/>
                    <a:pt x="404" y="0"/>
                  </a:cubicBezTo>
                  <a:cubicBezTo>
                    <a:pt x="405" y="0"/>
                    <a:pt x="405" y="0"/>
                    <a:pt x="405" y="1"/>
                  </a:cubicBezTo>
                  <a:cubicBezTo>
                    <a:pt x="405" y="2"/>
                    <a:pt x="405" y="2"/>
                    <a:pt x="405" y="3"/>
                  </a:cubicBezTo>
                  <a:cubicBezTo>
                    <a:pt x="402" y="16"/>
                    <a:pt x="398" y="29"/>
                    <a:pt x="393" y="41"/>
                  </a:cubicBezTo>
                  <a:cubicBezTo>
                    <a:pt x="390" y="46"/>
                    <a:pt x="388" y="51"/>
                    <a:pt x="386" y="56"/>
                  </a:cubicBezTo>
                  <a:cubicBezTo>
                    <a:pt x="383" y="61"/>
                    <a:pt x="380" y="66"/>
                    <a:pt x="377" y="71"/>
                  </a:cubicBezTo>
                  <a:cubicBezTo>
                    <a:pt x="372" y="80"/>
                    <a:pt x="365" y="88"/>
                    <a:pt x="358" y="96"/>
                  </a:cubicBezTo>
                  <a:cubicBezTo>
                    <a:pt x="351" y="104"/>
                    <a:pt x="343" y="111"/>
                    <a:pt x="334" y="118"/>
                  </a:cubicBezTo>
                  <a:cubicBezTo>
                    <a:pt x="328" y="122"/>
                    <a:pt x="323" y="126"/>
                    <a:pt x="316" y="130"/>
                  </a:cubicBezTo>
                  <a:cubicBezTo>
                    <a:pt x="310" y="133"/>
                    <a:pt x="303" y="137"/>
                    <a:pt x="296" y="140"/>
                  </a:cubicBezTo>
                  <a:cubicBezTo>
                    <a:pt x="289" y="143"/>
                    <a:pt x="281" y="146"/>
                    <a:pt x="273" y="148"/>
                  </a:cubicBezTo>
                  <a:cubicBezTo>
                    <a:pt x="262" y="152"/>
                    <a:pt x="251" y="154"/>
                    <a:pt x="240" y="156"/>
                  </a:cubicBezTo>
                  <a:cubicBezTo>
                    <a:pt x="234" y="157"/>
                    <a:pt x="229" y="158"/>
                    <a:pt x="223" y="158"/>
                  </a:cubicBezTo>
                  <a:cubicBezTo>
                    <a:pt x="216" y="158"/>
                    <a:pt x="210" y="159"/>
                    <a:pt x="203" y="159"/>
                  </a:cubicBezTo>
                </a:path>
              </a:pathLst>
            </a:custGeom>
            <a:solidFill>
              <a:srgbClr val="F1A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0" name="Freeform 93"/>
            <p:cNvSpPr>
              <a:spLocks/>
            </p:cNvSpPr>
            <p:nvPr/>
          </p:nvSpPr>
          <p:spPr bwMode="auto">
            <a:xfrm>
              <a:off x="8167506" y="5951538"/>
              <a:ext cx="55563" cy="58738"/>
            </a:xfrm>
            <a:custGeom>
              <a:avLst/>
              <a:gdLst>
                <a:gd name="T0" fmla="*/ 21 w 21"/>
                <a:gd name="T1" fmla="*/ 11 h 22"/>
                <a:gd name="T2" fmla="*/ 11 w 21"/>
                <a:gd name="T3" fmla="*/ 22 h 22"/>
                <a:gd name="T4" fmla="*/ 0 w 21"/>
                <a:gd name="T5" fmla="*/ 11 h 22"/>
                <a:gd name="T6" fmla="*/ 11 w 21"/>
                <a:gd name="T7" fmla="*/ 0 h 22"/>
                <a:gd name="T8" fmla="*/ 21 w 21"/>
                <a:gd name="T9" fmla="*/ 1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22">
                  <a:moveTo>
                    <a:pt x="21" y="11"/>
                  </a:moveTo>
                  <a:cubicBezTo>
                    <a:pt x="21" y="17"/>
                    <a:pt x="17" y="22"/>
                    <a:pt x="11" y="22"/>
                  </a:cubicBezTo>
                  <a:cubicBezTo>
                    <a:pt x="6" y="22"/>
                    <a:pt x="0" y="18"/>
                    <a:pt x="0" y="11"/>
                  </a:cubicBezTo>
                  <a:cubicBezTo>
                    <a:pt x="0" y="5"/>
                    <a:pt x="4" y="1"/>
                    <a:pt x="11" y="0"/>
                  </a:cubicBezTo>
                  <a:cubicBezTo>
                    <a:pt x="16" y="0"/>
                    <a:pt x="21" y="5"/>
                    <a:pt x="21" y="11"/>
                  </a:cubicBezTo>
                  <a:close/>
                </a:path>
              </a:pathLst>
            </a:custGeom>
            <a:solidFill>
              <a:srgbClr val="F1A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1" name="Freeform 94"/>
            <p:cNvSpPr>
              <a:spLocks/>
            </p:cNvSpPr>
            <p:nvPr/>
          </p:nvSpPr>
          <p:spPr bwMode="auto">
            <a:xfrm>
              <a:off x="8529456" y="5983288"/>
              <a:ext cx="55563" cy="58738"/>
            </a:xfrm>
            <a:custGeom>
              <a:avLst/>
              <a:gdLst>
                <a:gd name="T0" fmla="*/ 11 w 21"/>
                <a:gd name="T1" fmla="*/ 22 h 22"/>
                <a:gd name="T2" fmla="*/ 0 w 21"/>
                <a:gd name="T3" fmla="*/ 11 h 22"/>
                <a:gd name="T4" fmla="*/ 10 w 21"/>
                <a:gd name="T5" fmla="*/ 0 h 22"/>
                <a:gd name="T6" fmla="*/ 21 w 21"/>
                <a:gd name="T7" fmla="*/ 11 h 22"/>
                <a:gd name="T8" fmla="*/ 11 w 21"/>
                <a:gd name="T9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22">
                  <a:moveTo>
                    <a:pt x="11" y="22"/>
                  </a:moveTo>
                  <a:cubicBezTo>
                    <a:pt x="5" y="22"/>
                    <a:pt x="0" y="17"/>
                    <a:pt x="0" y="11"/>
                  </a:cubicBezTo>
                  <a:cubicBezTo>
                    <a:pt x="0" y="5"/>
                    <a:pt x="5" y="0"/>
                    <a:pt x="10" y="0"/>
                  </a:cubicBezTo>
                  <a:cubicBezTo>
                    <a:pt x="16" y="0"/>
                    <a:pt x="21" y="5"/>
                    <a:pt x="21" y="11"/>
                  </a:cubicBezTo>
                  <a:cubicBezTo>
                    <a:pt x="21" y="17"/>
                    <a:pt x="16" y="22"/>
                    <a:pt x="11" y="22"/>
                  </a:cubicBezTo>
                  <a:close/>
                </a:path>
              </a:pathLst>
            </a:custGeom>
            <a:solidFill>
              <a:srgbClr val="F1A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2" name="Freeform 95"/>
            <p:cNvSpPr>
              <a:spLocks/>
            </p:cNvSpPr>
            <p:nvPr/>
          </p:nvSpPr>
          <p:spPr bwMode="auto">
            <a:xfrm>
              <a:off x="8842194" y="5895975"/>
              <a:ext cx="55563" cy="58738"/>
            </a:xfrm>
            <a:custGeom>
              <a:avLst/>
              <a:gdLst>
                <a:gd name="T0" fmla="*/ 0 w 21"/>
                <a:gd name="T1" fmla="*/ 11 h 22"/>
                <a:gd name="T2" fmla="*/ 10 w 21"/>
                <a:gd name="T3" fmla="*/ 0 h 22"/>
                <a:gd name="T4" fmla="*/ 21 w 21"/>
                <a:gd name="T5" fmla="*/ 11 h 22"/>
                <a:gd name="T6" fmla="*/ 11 w 21"/>
                <a:gd name="T7" fmla="*/ 22 h 22"/>
                <a:gd name="T8" fmla="*/ 0 w 21"/>
                <a:gd name="T9" fmla="*/ 1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22">
                  <a:moveTo>
                    <a:pt x="0" y="11"/>
                  </a:moveTo>
                  <a:cubicBezTo>
                    <a:pt x="0" y="6"/>
                    <a:pt x="4" y="1"/>
                    <a:pt x="10" y="0"/>
                  </a:cubicBezTo>
                  <a:cubicBezTo>
                    <a:pt x="15" y="0"/>
                    <a:pt x="21" y="4"/>
                    <a:pt x="21" y="11"/>
                  </a:cubicBezTo>
                  <a:cubicBezTo>
                    <a:pt x="21" y="17"/>
                    <a:pt x="17" y="21"/>
                    <a:pt x="11" y="22"/>
                  </a:cubicBezTo>
                  <a:cubicBezTo>
                    <a:pt x="5" y="22"/>
                    <a:pt x="0" y="17"/>
                    <a:pt x="0" y="11"/>
                  </a:cubicBezTo>
                </a:path>
              </a:pathLst>
            </a:custGeom>
            <a:solidFill>
              <a:srgbClr val="F1A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3" name="Freeform 96"/>
            <p:cNvSpPr>
              <a:spLocks/>
            </p:cNvSpPr>
            <p:nvPr/>
          </p:nvSpPr>
          <p:spPr bwMode="auto">
            <a:xfrm>
              <a:off x="8026219" y="5895975"/>
              <a:ext cx="57150" cy="58738"/>
            </a:xfrm>
            <a:custGeom>
              <a:avLst/>
              <a:gdLst>
                <a:gd name="T0" fmla="*/ 0 w 22"/>
                <a:gd name="T1" fmla="*/ 11 h 22"/>
                <a:gd name="T2" fmla="*/ 11 w 22"/>
                <a:gd name="T3" fmla="*/ 0 h 22"/>
                <a:gd name="T4" fmla="*/ 22 w 22"/>
                <a:gd name="T5" fmla="*/ 11 h 22"/>
                <a:gd name="T6" fmla="*/ 11 w 22"/>
                <a:gd name="T7" fmla="*/ 22 h 22"/>
                <a:gd name="T8" fmla="*/ 0 w 22"/>
                <a:gd name="T9" fmla="*/ 1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22">
                  <a:moveTo>
                    <a:pt x="0" y="11"/>
                  </a:moveTo>
                  <a:cubicBezTo>
                    <a:pt x="1" y="5"/>
                    <a:pt x="5" y="0"/>
                    <a:pt x="11" y="0"/>
                  </a:cubicBezTo>
                  <a:cubicBezTo>
                    <a:pt x="17" y="1"/>
                    <a:pt x="22" y="6"/>
                    <a:pt x="22" y="11"/>
                  </a:cubicBezTo>
                  <a:cubicBezTo>
                    <a:pt x="22" y="17"/>
                    <a:pt x="17" y="22"/>
                    <a:pt x="11" y="22"/>
                  </a:cubicBezTo>
                  <a:cubicBezTo>
                    <a:pt x="6" y="22"/>
                    <a:pt x="0" y="18"/>
                    <a:pt x="0" y="11"/>
                  </a:cubicBezTo>
                  <a:close/>
                </a:path>
              </a:pathLst>
            </a:custGeom>
            <a:solidFill>
              <a:srgbClr val="F1A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4" name="Freeform 97"/>
            <p:cNvSpPr>
              <a:spLocks/>
            </p:cNvSpPr>
            <p:nvPr/>
          </p:nvSpPr>
          <p:spPr bwMode="auto">
            <a:xfrm>
              <a:off x="8700906" y="5951538"/>
              <a:ext cx="57150" cy="58738"/>
            </a:xfrm>
            <a:custGeom>
              <a:avLst/>
              <a:gdLst>
                <a:gd name="T0" fmla="*/ 0 w 22"/>
                <a:gd name="T1" fmla="*/ 11 h 22"/>
                <a:gd name="T2" fmla="*/ 11 w 22"/>
                <a:gd name="T3" fmla="*/ 0 h 22"/>
                <a:gd name="T4" fmla="*/ 22 w 22"/>
                <a:gd name="T5" fmla="*/ 11 h 22"/>
                <a:gd name="T6" fmla="*/ 11 w 22"/>
                <a:gd name="T7" fmla="*/ 22 h 22"/>
                <a:gd name="T8" fmla="*/ 0 w 22"/>
                <a:gd name="T9" fmla="*/ 1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22">
                  <a:moveTo>
                    <a:pt x="0" y="11"/>
                  </a:moveTo>
                  <a:cubicBezTo>
                    <a:pt x="0" y="6"/>
                    <a:pt x="6" y="0"/>
                    <a:pt x="11" y="0"/>
                  </a:cubicBezTo>
                  <a:cubicBezTo>
                    <a:pt x="16" y="0"/>
                    <a:pt x="22" y="6"/>
                    <a:pt x="22" y="11"/>
                  </a:cubicBezTo>
                  <a:cubicBezTo>
                    <a:pt x="22" y="18"/>
                    <a:pt x="16" y="22"/>
                    <a:pt x="11" y="22"/>
                  </a:cubicBezTo>
                  <a:cubicBezTo>
                    <a:pt x="5" y="22"/>
                    <a:pt x="0" y="17"/>
                    <a:pt x="0" y="11"/>
                  </a:cubicBezTo>
                  <a:close/>
                </a:path>
              </a:pathLst>
            </a:custGeom>
            <a:solidFill>
              <a:srgbClr val="F1A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5" name="Freeform 98"/>
            <p:cNvSpPr>
              <a:spLocks/>
            </p:cNvSpPr>
            <p:nvPr/>
          </p:nvSpPr>
          <p:spPr bwMode="auto">
            <a:xfrm>
              <a:off x="8338956" y="5983288"/>
              <a:ext cx="58738" cy="58738"/>
            </a:xfrm>
            <a:custGeom>
              <a:avLst/>
              <a:gdLst>
                <a:gd name="T0" fmla="*/ 11 w 22"/>
                <a:gd name="T1" fmla="*/ 22 h 22"/>
                <a:gd name="T2" fmla="*/ 0 w 22"/>
                <a:gd name="T3" fmla="*/ 11 h 22"/>
                <a:gd name="T4" fmla="*/ 11 w 22"/>
                <a:gd name="T5" fmla="*/ 0 h 22"/>
                <a:gd name="T6" fmla="*/ 22 w 22"/>
                <a:gd name="T7" fmla="*/ 11 h 22"/>
                <a:gd name="T8" fmla="*/ 11 w 22"/>
                <a:gd name="T9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22">
                  <a:moveTo>
                    <a:pt x="11" y="22"/>
                  </a:moveTo>
                  <a:cubicBezTo>
                    <a:pt x="5" y="22"/>
                    <a:pt x="0" y="17"/>
                    <a:pt x="0" y="11"/>
                  </a:cubicBezTo>
                  <a:cubicBezTo>
                    <a:pt x="0" y="5"/>
                    <a:pt x="6" y="0"/>
                    <a:pt x="11" y="0"/>
                  </a:cubicBezTo>
                  <a:cubicBezTo>
                    <a:pt x="17" y="0"/>
                    <a:pt x="22" y="4"/>
                    <a:pt x="22" y="11"/>
                  </a:cubicBezTo>
                  <a:cubicBezTo>
                    <a:pt x="22" y="17"/>
                    <a:pt x="17" y="22"/>
                    <a:pt x="11" y="22"/>
                  </a:cubicBezTo>
                  <a:close/>
                </a:path>
              </a:pathLst>
            </a:custGeom>
            <a:solidFill>
              <a:srgbClr val="F1A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6" name="Freeform 99"/>
            <p:cNvSpPr>
              <a:spLocks/>
            </p:cNvSpPr>
            <p:nvPr/>
          </p:nvSpPr>
          <p:spPr bwMode="auto">
            <a:xfrm>
              <a:off x="8959669" y="5819775"/>
              <a:ext cx="49213" cy="55563"/>
            </a:xfrm>
            <a:custGeom>
              <a:avLst/>
              <a:gdLst>
                <a:gd name="T0" fmla="*/ 18 w 19"/>
                <a:gd name="T1" fmla="*/ 11 h 21"/>
                <a:gd name="T2" fmla="*/ 18 w 19"/>
                <a:gd name="T3" fmla="*/ 15 h 21"/>
                <a:gd name="T4" fmla="*/ 13 w 19"/>
                <a:gd name="T5" fmla="*/ 20 h 21"/>
                <a:gd name="T6" fmla="*/ 0 w 19"/>
                <a:gd name="T7" fmla="*/ 10 h 21"/>
                <a:gd name="T8" fmla="*/ 9 w 19"/>
                <a:gd name="T9" fmla="*/ 0 h 21"/>
                <a:gd name="T10" fmla="*/ 16 w 19"/>
                <a:gd name="T11" fmla="*/ 2 h 21"/>
                <a:gd name="T12" fmla="*/ 18 w 19"/>
                <a:gd name="T13" fmla="*/ 4 h 21"/>
                <a:gd name="T14" fmla="*/ 18 w 19"/>
                <a:gd name="T15" fmla="*/ 1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" h="21">
                  <a:moveTo>
                    <a:pt x="18" y="11"/>
                  </a:moveTo>
                  <a:cubicBezTo>
                    <a:pt x="18" y="12"/>
                    <a:pt x="18" y="13"/>
                    <a:pt x="18" y="15"/>
                  </a:cubicBezTo>
                  <a:cubicBezTo>
                    <a:pt x="18" y="17"/>
                    <a:pt x="16" y="19"/>
                    <a:pt x="13" y="20"/>
                  </a:cubicBezTo>
                  <a:cubicBezTo>
                    <a:pt x="6" y="21"/>
                    <a:pt x="1" y="18"/>
                    <a:pt x="0" y="10"/>
                  </a:cubicBezTo>
                  <a:cubicBezTo>
                    <a:pt x="0" y="6"/>
                    <a:pt x="4" y="1"/>
                    <a:pt x="9" y="0"/>
                  </a:cubicBezTo>
                  <a:cubicBezTo>
                    <a:pt x="12" y="0"/>
                    <a:pt x="14" y="0"/>
                    <a:pt x="16" y="2"/>
                  </a:cubicBezTo>
                  <a:cubicBezTo>
                    <a:pt x="17" y="3"/>
                    <a:pt x="18" y="3"/>
                    <a:pt x="18" y="4"/>
                  </a:cubicBezTo>
                  <a:cubicBezTo>
                    <a:pt x="18" y="6"/>
                    <a:pt x="19" y="9"/>
                    <a:pt x="18" y="11"/>
                  </a:cubicBezTo>
                </a:path>
              </a:pathLst>
            </a:custGeom>
            <a:solidFill>
              <a:srgbClr val="F1A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7" name="Freeform 100"/>
            <p:cNvSpPr>
              <a:spLocks/>
            </p:cNvSpPr>
            <p:nvPr/>
          </p:nvSpPr>
          <p:spPr bwMode="auto">
            <a:xfrm>
              <a:off x="7918269" y="5819775"/>
              <a:ext cx="47625" cy="60325"/>
            </a:xfrm>
            <a:custGeom>
              <a:avLst/>
              <a:gdLst>
                <a:gd name="T0" fmla="*/ 1 w 18"/>
                <a:gd name="T1" fmla="*/ 11 h 23"/>
                <a:gd name="T2" fmla="*/ 1 w 18"/>
                <a:gd name="T3" fmla="*/ 4 h 23"/>
                <a:gd name="T4" fmla="*/ 3 w 18"/>
                <a:gd name="T5" fmla="*/ 2 h 23"/>
                <a:gd name="T6" fmla="*/ 13 w 18"/>
                <a:gd name="T7" fmla="*/ 1 h 23"/>
                <a:gd name="T8" fmla="*/ 18 w 18"/>
                <a:gd name="T9" fmla="*/ 10 h 23"/>
                <a:gd name="T10" fmla="*/ 3 w 18"/>
                <a:gd name="T11" fmla="*/ 19 h 23"/>
                <a:gd name="T12" fmla="*/ 1 w 18"/>
                <a:gd name="T13" fmla="*/ 16 h 23"/>
                <a:gd name="T14" fmla="*/ 1 w 18"/>
                <a:gd name="T15" fmla="*/ 14 h 23"/>
                <a:gd name="T16" fmla="*/ 1 w 18"/>
                <a:gd name="T17" fmla="*/ 1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23">
                  <a:moveTo>
                    <a:pt x="1" y="11"/>
                  </a:moveTo>
                  <a:cubicBezTo>
                    <a:pt x="0" y="9"/>
                    <a:pt x="1" y="6"/>
                    <a:pt x="1" y="4"/>
                  </a:cubicBezTo>
                  <a:cubicBezTo>
                    <a:pt x="1" y="3"/>
                    <a:pt x="2" y="2"/>
                    <a:pt x="3" y="2"/>
                  </a:cubicBezTo>
                  <a:cubicBezTo>
                    <a:pt x="6" y="0"/>
                    <a:pt x="10" y="0"/>
                    <a:pt x="13" y="1"/>
                  </a:cubicBezTo>
                  <a:cubicBezTo>
                    <a:pt x="16" y="3"/>
                    <a:pt x="18" y="6"/>
                    <a:pt x="18" y="10"/>
                  </a:cubicBezTo>
                  <a:cubicBezTo>
                    <a:pt x="18" y="18"/>
                    <a:pt x="10" y="23"/>
                    <a:pt x="3" y="19"/>
                  </a:cubicBezTo>
                  <a:cubicBezTo>
                    <a:pt x="2" y="18"/>
                    <a:pt x="1" y="17"/>
                    <a:pt x="1" y="16"/>
                  </a:cubicBezTo>
                  <a:cubicBezTo>
                    <a:pt x="1" y="15"/>
                    <a:pt x="1" y="15"/>
                    <a:pt x="1" y="14"/>
                  </a:cubicBezTo>
                  <a:cubicBezTo>
                    <a:pt x="1" y="13"/>
                    <a:pt x="1" y="12"/>
                    <a:pt x="1" y="11"/>
                  </a:cubicBezTo>
                  <a:close/>
                </a:path>
              </a:pathLst>
            </a:custGeom>
            <a:solidFill>
              <a:srgbClr val="F1A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8" name="Freeform 101"/>
            <p:cNvSpPr>
              <a:spLocks/>
            </p:cNvSpPr>
            <p:nvPr/>
          </p:nvSpPr>
          <p:spPr bwMode="auto">
            <a:xfrm>
              <a:off x="8162744" y="5764213"/>
              <a:ext cx="598488" cy="190500"/>
            </a:xfrm>
            <a:custGeom>
              <a:avLst/>
              <a:gdLst>
                <a:gd name="T0" fmla="*/ 114 w 227"/>
                <a:gd name="T1" fmla="*/ 71 h 72"/>
                <a:gd name="T2" fmla="*/ 98 w 227"/>
                <a:gd name="T3" fmla="*/ 71 h 72"/>
                <a:gd name="T4" fmla="*/ 89 w 227"/>
                <a:gd name="T5" fmla="*/ 71 h 72"/>
                <a:gd name="T6" fmla="*/ 75 w 227"/>
                <a:gd name="T7" fmla="*/ 69 h 72"/>
                <a:gd name="T8" fmla="*/ 32 w 227"/>
                <a:gd name="T9" fmla="*/ 60 h 72"/>
                <a:gd name="T10" fmla="*/ 3 w 227"/>
                <a:gd name="T11" fmla="*/ 51 h 72"/>
                <a:gd name="T12" fmla="*/ 2 w 227"/>
                <a:gd name="T13" fmla="*/ 47 h 72"/>
                <a:gd name="T14" fmla="*/ 22 w 227"/>
                <a:gd name="T15" fmla="*/ 29 h 72"/>
                <a:gd name="T16" fmla="*/ 42 w 227"/>
                <a:gd name="T17" fmla="*/ 17 h 72"/>
                <a:gd name="T18" fmla="*/ 76 w 227"/>
                <a:gd name="T19" fmla="*/ 5 h 72"/>
                <a:gd name="T20" fmla="*/ 97 w 227"/>
                <a:gd name="T21" fmla="*/ 1 h 72"/>
                <a:gd name="T22" fmla="*/ 117 w 227"/>
                <a:gd name="T23" fmla="*/ 0 h 72"/>
                <a:gd name="T24" fmla="*/ 131 w 227"/>
                <a:gd name="T25" fmla="*/ 1 h 72"/>
                <a:gd name="T26" fmla="*/ 149 w 227"/>
                <a:gd name="T27" fmla="*/ 4 h 72"/>
                <a:gd name="T28" fmla="*/ 189 w 227"/>
                <a:gd name="T29" fmla="*/ 19 h 72"/>
                <a:gd name="T30" fmla="*/ 212 w 227"/>
                <a:gd name="T31" fmla="*/ 34 h 72"/>
                <a:gd name="T32" fmla="*/ 226 w 227"/>
                <a:gd name="T33" fmla="*/ 48 h 72"/>
                <a:gd name="T34" fmla="*/ 225 w 227"/>
                <a:gd name="T35" fmla="*/ 51 h 72"/>
                <a:gd name="T36" fmla="*/ 224 w 227"/>
                <a:gd name="T37" fmla="*/ 51 h 72"/>
                <a:gd name="T38" fmla="*/ 223 w 227"/>
                <a:gd name="T39" fmla="*/ 51 h 72"/>
                <a:gd name="T40" fmla="*/ 191 w 227"/>
                <a:gd name="T41" fmla="*/ 62 h 72"/>
                <a:gd name="T42" fmla="*/ 161 w 227"/>
                <a:gd name="T43" fmla="*/ 67 h 72"/>
                <a:gd name="T44" fmla="*/ 147 w 227"/>
                <a:gd name="T45" fmla="*/ 70 h 72"/>
                <a:gd name="T46" fmla="*/ 137 w 227"/>
                <a:gd name="T47" fmla="*/ 71 h 72"/>
                <a:gd name="T48" fmla="*/ 114 w 227"/>
                <a:gd name="T49" fmla="*/ 71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27" h="72">
                  <a:moveTo>
                    <a:pt x="114" y="71"/>
                  </a:moveTo>
                  <a:cubicBezTo>
                    <a:pt x="108" y="71"/>
                    <a:pt x="103" y="71"/>
                    <a:pt x="98" y="71"/>
                  </a:cubicBezTo>
                  <a:cubicBezTo>
                    <a:pt x="95" y="71"/>
                    <a:pt x="92" y="71"/>
                    <a:pt x="89" y="71"/>
                  </a:cubicBezTo>
                  <a:cubicBezTo>
                    <a:pt x="84" y="70"/>
                    <a:pt x="79" y="69"/>
                    <a:pt x="75" y="69"/>
                  </a:cubicBezTo>
                  <a:cubicBezTo>
                    <a:pt x="60" y="67"/>
                    <a:pt x="46" y="64"/>
                    <a:pt x="32" y="60"/>
                  </a:cubicBezTo>
                  <a:cubicBezTo>
                    <a:pt x="22" y="58"/>
                    <a:pt x="13" y="55"/>
                    <a:pt x="3" y="51"/>
                  </a:cubicBezTo>
                  <a:cubicBezTo>
                    <a:pt x="1" y="50"/>
                    <a:pt x="0" y="50"/>
                    <a:pt x="2" y="47"/>
                  </a:cubicBezTo>
                  <a:cubicBezTo>
                    <a:pt x="8" y="40"/>
                    <a:pt x="15" y="34"/>
                    <a:pt x="22" y="29"/>
                  </a:cubicBezTo>
                  <a:cubicBezTo>
                    <a:pt x="28" y="24"/>
                    <a:pt x="35" y="20"/>
                    <a:pt x="42" y="17"/>
                  </a:cubicBezTo>
                  <a:cubicBezTo>
                    <a:pt x="53" y="12"/>
                    <a:pt x="64" y="8"/>
                    <a:pt x="76" y="5"/>
                  </a:cubicBezTo>
                  <a:cubicBezTo>
                    <a:pt x="83" y="3"/>
                    <a:pt x="90" y="2"/>
                    <a:pt x="97" y="1"/>
                  </a:cubicBezTo>
                  <a:cubicBezTo>
                    <a:pt x="103" y="1"/>
                    <a:pt x="110" y="0"/>
                    <a:pt x="117" y="0"/>
                  </a:cubicBezTo>
                  <a:cubicBezTo>
                    <a:pt x="121" y="0"/>
                    <a:pt x="126" y="1"/>
                    <a:pt x="131" y="1"/>
                  </a:cubicBezTo>
                  <a:cubicBezTo>
                    <a:pt x="137" y="2"/>
                    <a:pt x="143" y="3"/>
                    <a:pt x="149" y="4"/>
                  </a:cubicBezTo>
                  <a:cubicBezTo>
                    <a:pt x="163" y="7"/>
                    <a:pt x="176" y="12"/>
                    <a:pt x="189" y="19"/>
                  </a:cubicBezTo>
                  <a:cubicBezTo>
                    <a:pt x="197" y="23"/>
                    <a:pt x="205" y="28"/>
                    <a:pt x="212" y="34"/>
                  </a:cubicBezTo>
                  <a:cubicBezTo>
                    <a:pt x="217" y="38"/>
                    <a:pt x="222" y="43"/>
                    <a:pt x="226" y="48"/>
                  </a:cubicBezTo>
                  <a:cubicBezTo>
                    <a:pt x="227" y="50"/>
                    <a:pt x="227" y="50"/>
                    <a:pt x="225" y="51"/>
                  </a:cubicBezTo>
                  <a:cubicBezTo>
                    <a:pt x="224" y="51"/>
                    <a:pt x="224" y="51"/>
                    <a:pt x="224" y="51"/>
                  </a:cubicBezTo>
                  <a:cubicBezTo>
                    <a:pt x="223" y="51"/>
                    <a:pt x="223" y="51"/>
                    <a:pt x="223" y="51"/>
                  </a:cubicBezTo>
                  <a:cubicBezTo>
                    <a:pt x="213" y="56"/>
                    <a:pt x="202" y="59"/>
                    <a:pt x="191" y="62"/>
                  </a:cubicBezTo>
                  <a:cubicBezTo>
                    <a:pt x="181" y="64"/>
                    <a:pt x="171" y="66"/>
                    <a:pt x="161" y="67"/>
                  </a:cubicBezTo>
                  <a:cubicBezTo>
                    <a:pt x="156" y="68"/>
                    <a:pt x="151" y="69"/>
                    <a:pt x="147" y="70"/>
                  </a:cubicBezTo>
                  <a:cubicBezTo>
                    <a:pt x="143" y="70"/>
                    <a:pt x="140" y="70"/>
                    <a:pt x="137" y="71"/>
                  </a:cubicBezTo>
                  <a:cubicBezTo>
                    <a:pt x="130" y="72"/>
                    <a:pt x="122" y="71"/>
                    <a:pt x="114" y="71"/>
                  </a:cubicBezTo>
                </a:path>
              </a:pathLst>
            </a:custGeom>
            <a:solidFill>
              <a:srgbClr val="FFD3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9" name="Freeform 102"/>
            <p:cNvSpPr>
              <a:spLocks/>
            </p:cNvSpPr>
            <p:nvPr/>
          </p:nvSpPr>
          <p:spPr bwMode="auto">
            <a:xfrm>
              <a:off x="8146869" y="6269038"/>
              <a:ext cx="633413" cy="155575"/>
            </a:xfrm>
            <a:custGeom>
              <a:avLst/>
              <a:gdLst>
                <a:gd name="T0" fmla="*/ 120 w 240"/>
                <a:gd name="T1" fmla="*/ 59 h 59"/>
                <a:gd name="T2" fmla="*/ 109 w 240"/>
                <a:gd name="T3" fmla="*/ 59 h 59"/>
                <a:gd name="T4" fmla="*/ 90 w 240"/>
                <a:gd name="T5" fmla="*/ 58 h 59"/>
                <a:gd name="T6" fmla="*/ 60 w 240"/>
                <a:gd name="T7" fmla="*/ 54 h 59"/>
                <a:gd name="T8" fmla="*/ 23 w 240"/>
                <a:gd name="T9" fmla="*/ 42 h 59"/>
                <a:gd name="T10" fmla="*/ 9 w 240"/>
                <a:gd name="T11" fmla="*/ 33 h 59"/>
                <a:gd name="T12" fmla="*/ 1 w 240"/>
                <a:gd name="T13" fmla="*/ 18 h 59"/>
                <a:gd name="T14" fmla="*/ 0 w 240"/>
                <a:gd name="T15" fmla="*/ 5 h 59"/>
                <a:gd name="T16" fmla="*/ 4 w 240"/>
                <a:gd name="T17" fmla="*/ 3 h 59"/>
                <a:gd name="T18" fmla="*/ 34 w 240"/>
                <a:gd name="T19" fmla="*/ 17 h 59"/>
                <a:gd name="T20" fmla="*/ 78 w 240"/>
                <a:gd name="T21" fmla="*/ 29 h 59"/>
                <a:gd name="T22" fmla="*/ 99 w 240"/>
                <a:gd name="T23" fmla="*/ 31 h 59"/>
                <a:gd name="T24" fmla="*/ 116 w 240"/>
                <a:gd name="T25" fmla="*/ 32 h 59"/>
                <a:gd name="T26" fmla="*/ 137 w 240"/>
                <a:gd name="T27" fmla="*/ 32 h 59"/>
                <a:gd name="T28" fmla="*/ 169 w 240"/>
                <a:gd name="T29" fmla="*/ 27 h 59"/>
                <a:gd name="T30" fmla="*/ 217 w 240"/>
                <a:gd name="T31" fmla="*/ 12 h 59"/>
                <a:gd name="T32" fmla="*/ 235 w 240"/>
                <a:gd name="T33" fmla="*/ 3 h 59"/>
                <a:gd name="T34" fmla="*/ 238 w 240"/>
                <a:gd name="T35" fmla="*/ 1 h 59"/>
                <a:gd name="T36" fmla="*/ 239 w 240"/>
                <a:gd name="T37" fmla="*/ 2 h 59"/>
                <a:gd name="T38" fmla="*/ 240 w 240"/>
                <a:gd name="T39" fmla="*/ 5 h 59"/>
                <a:gd name="T40" fmla="*/ 239 w 240"/>
                <a:gd name="T41" fmla="*/ 18 h 59"/>
                <a:gd name="T42" fmla="*/ 235 w 240"/>
                <a:gd name="T43" fmla="*/ 28 h 59"/>
                <a:gd name="T44" fmla="*/ 227 w 240"/>
                <a:gd name="T45" fmla="*/ 36 h 59"/>
                <a:gd name="T46" fmla="*/ 210 w 240"/>
                <a:gd name="T47" fmla="*/ 45 h 59"/>
                <a:gd name="T48" fmla="*/ 172 w 240"/>
                <a:gd name="T49" fmla="*/ 56 h 59"/>
                <a:gd name="T50" fmla="*/ 154 w 240"/>
                <a:gd name="T51" fmla="*/ 58 h 59"/>
                <a:gd name="T52" fmla="*/ 140 w 240"/>
                <a:gd name="T53" fmla="*/ 59 h 59"/>
                <a:gd name="T54" fmla="*/ 133 w 240"/>
                <a:gd name="T55" fmla="*/ 59 h 59"/>
                <a:gd name="T56" fmla="*/ 120 w 240"/>
                <a:gd name="T57" fmla="*/ 5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40" h="59">
                  <a:moveTo>
                    <a:pt x="120" y="59"/>
                  </a:moveTo>
                  <a:cubicBezTo>
                    <a:pt x="116" y="59"/>
                    <a:pt x="113" y="59"/>
                    <a:pt x="109" y="59"/>
                  </a:cubicBezTo>
                  <a:cubicBezTo>
                    <a:pt x="103" y="59"/>
                    <a:pt x="96" y="59"/>
                    <a:pt x="90" y="58"/>
                  </a:cubicBezTo>
                  <a:cubicBezTo>
                    <a:pt x="80" y="58"/>
                    <a:pt x="70" y="56"/>
                    <a:pt x="60" y="54"/>
                  </a:cubicBezTo>
                  <a:cubicBezTo>
                    <a:pt x="47" y="52"/>
                    <a:pt x="35" y="48"/>
                    <a:pt x="23" y="42"/>
                  </a:cubicBezTo>
                  <a:cubicBezTo>
                    <a:pt x="18" y="39"/>
                    <a:pt x="14" y="37"/>
                    <a:pt x="9" y="33"/>
                  </a:cubicBezTo>
                  <a:cubicBezTo>
                    <a:pt x="5" y="29"/>
                    <a:pt x="2" y="24"/>
                    <a:pt x="1" y="18"/>
                  </a:cubicBezTo>
                  <a:cubicBezTo>
                    <a:pt x="0" y="13"/>
                    <a:pt x="0" y="9"/>
                    <a:pt x="0" y="5"/>
                  </a:cubicBezTo>
                  <a:cubicBezTo>
                    <a:pt x="0" y="0"/>
                    <a:pt x="1" y="1"/>
                    <a:pt x="4" y="3"/>
                  </a:cubicBezTo>
                  <a:cubicBezTo>
                    <a:pt x="14" y="8"/>
                    <a:pt x="24" y="13"/>
                    <a:pt x="34" y="17"/>
                  </a:cubicBezTo>
                  <a:cubicBezTo>
                    <a:pt x="48" y="22"/>
                    <a:pt x="63" y="26"/>
                    <a:pt x="78" y="29"/>
                  </a:cubicBezTo>
                  <a:cubicBezTo>
                    <a:pt x="85" y="30"/>
                    <a:pt x="92" y="31"/>
                    <a:pt x="99" y="31"/>
                  </a:cubicBezTo>
                  <a:cubicBezTo>
                    <a:pt x="104" y="32"/>
                    <a:pt x="110" y="32"/>
                    <a:pt x="116" y="32"/>
                  </a:cubicBezTo>
                  <a:cubicBezTo>
                    <a:pt x="123" y="32"/>
                    <a:pt x="130" y="32"/>
                    <a:pt x="137" y="32"/>
                  </a:cubicBezTo>
                  <a:cubicBezTo>
                    <a:pt x="148" y="31"/>
                    <a:pt x="159" y="30"/>
                    <a:pt x="169" y="27"/>
                  </a:cubicBezTo>
                  <a:cubicBezTo>
                    <a:pt x="186" y="24"/>
                    <a:pt x="201" y="19"/>
                    <a:pt x="217" y="12"/>
                  </a:cubicBezTo>
                  <a:cubicBezTo>
                    <a:pt x="223" y="9"/>
                    <a:pt x="229" y="6"/>
                    <a:pt x="235" y="3"/>
                  </a:cubicBezTo>
                  <a:cubicBezTo>
                    <a:pt x="236" y="2"/>
                    <a:pt x="237" y="2"/>
                    <a:pt x="238" y="1"/>
                  </a:cubicBezTo>
                  <a:cubicBezTo>
                    <a:pt x="238" y="1"/>
                    <a:pt x="239" y="1"/>
                    <a:pt x="239" y="2"/>
                  </a:cubicBezTo>
                  <a:cubicBezTo>
                    <a:pt x="239" y="3"/>
                    <a:pt x="240" y="4"/>
                    <a:pt x="240" y="5"/>
                  </a:cubicBezTo>
                  <a:cubicBezTo>
                    <a:pt x="240" y="9"/>
                    <a:pt x="240" y="13"/>
                    <a:pt x="239" y="18"/>
                  </a:cubicBezTo>
                  <a:cubicBezTo>
                    <a:pt x="238" y="22"/>
                    <a:pt x="237" y="25"/>
                    <a:pt x="235" y="28"/>
                  </a:cubicBezTo>
                  <a:cubicBezTo>
                    <a:pt x="233" y="31"/>
                    <a:pt x="230" y="34"/>
                    <a:pt x="227" y="36"/>
                  </a:cubicBezTo>
                  <a:cubicBezTo>
                    <a:pt x="222" y="39"/>
                    <a:pt x="216" y="42"/>
                    <a:pt x="210" y="45"/>
                  </a:cubicBezTo>
                  <a:cubicBezTo>
                    <a:pt x="198" y="51"/>
                    <a:pt x="185" y="53"/>
                    <a:pt x="172" y="56"/>
                  </a:cubicBezTo>
                  <a:cubicBezTo>
                    <a:pt x="166" y="57"/>
                    <a:pt x="160" y="57"/>
                    <a:pt x="154" y="58"/>
                  </a:cubicBezTo>
                  <a:cubicBezTo>
                    <a:pt x="149" y="58"/>
                    <a:pt x="144" y="58"/>
                    <a:pt x="140" y="59"/>
                  </a:cubicBezTo>
                  <a:cubicBezTo>
                    <a:pt x="138" y="59"/>
                    <a:pt x="135" y="59"/>
                    <a:pt x="133" y="59"/>
                  </a:cubicBezTo>
                  <a:cubicBezTo>
                    <a:pt x="129" y="59"/>
                    <a:pt x="124" y="59"/>
                    <a:pt x="120" y="59"/>
                  </a:cubicBezTo>
                </a:path>
              </a:pathLst>
            </a:custGeom>
            <a:solidFill>
              <a:srgbClr val="FFD3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0" name="Freeform 103"/>
            <p:cNvSpPr>
              <a:spLocks/>
            </p:cNvSpPr>
            <p:nvPr/>
          </p:nvSpPr>
          <p:spPr bwMode="auto">
            <a:xfrm>
              <a:off x="8091306" y="6075363"/>
              <a:ext cx="844550" cy="261938"/>
            </a:xfrm>
            <a:custGeom>
              <a:avLst/>
              <a:gdLst>
                <a:gd name="T0" fmla="*/ 320 w 320"/>
                <a:gd name="T1" fmla="*/ 0 h 99"/>
                <a:gd name="T2" fmla="*/ 308 w 320"/>
                <a:gd name="T3" fmla="*/ 1 h 99"/>
                <a:gd name="T4" fmla="*/ 308 w 320"/>
                <a:gd name="T5" fmla="*/ 1 h 99"/>
                <a:gd name="T6" fmla="*/ 308 w 320"/>
                <a:gd name="T7" fmla="*/ 1 h 99"/>
                <a:gd name="T8" fmla="*/ 299 w 320"/>
                <a:gd name="T9" fmla="*/ 1 h 99"/>
                <a:gd name="T10" fmla="*/ 291 w 320"/>
                <a:gd name="T11" fmla="*/ 1 h 99"/>
                <a:gd name="T12" fmla="*/ 280 w 320"/>
                <a:gd name="T13" fmla="*/ 1 h 99"/>
                <a:gd name="T14" fmla="*/ 272 w 320"/>
                <a:gd name="T15" fmla="*/ 1 h 99"/>
                <a:gd name="T16" fmla="*/ 265 w 320"/>
                <a:gd name="T17" fmla="*/ 8 h 99"/>
                <a:gd name="T18" fmla="*/ 243 w 320"/>
                <a:gd name="T19" fmla="*/ 29 h 99"/>
                <a:gd name="T20" fmla="*/ 213 w 320"/>
                <a:gd name="T21" fmla="*/ 50 h 99"/>
                <a:gd name="T22" fmla="*/ 168 w 320"/>
                <a:gd name="T23" fmla="*/ 68 h 99"/>
                <a:gd name="T24" fmla="*/ 144 w 320"/>
                <a:gd name="T25" fmla="*/ 74 h 99"/>
                <a:gd name="T26" fmla="*/ 132 w 320"/>
                <a:gd name="T27" fmla="*/ 75 h 99"/>
                <a:gd name="T28" fmla="*/ 122 w 320"/>
                <a:gd name="T29" fmla="*/ 76 h 99"/>
                <a:gd name="T30" fmla="*/ 113 w 320"/>
                <a:gd name="T31" fmla="*/ 77 h 99"/>
                <a:gd name="T32" fmla="*/ 107 w 320"/>
                <a:gd name="T33" fmla="*/ 77 h 99"/>
                <a:gd name="T34" fmla="*/ 104 w 320"/>
                <a:gd name="T35" fmla="*/ 77 h 99"/>
                <a:gd name="T36" fmla="*/ 94 w 320"/>
                <a:gd name="T37" fmla="*/ 77 h 99"/>
                <a:gd name="T38" fmla="*/ 75 w 320"/>
                <a:gd name="T39" fmla="*/ 75 h 99"/>
                <a:gd name="T40" fmla="*/ 43 w 320"/>
                <a:gd name="T41" fmla="*/ 68 h 99"/>
                <a:gd name="T42" fmla="*/ 3 w 320"/>
                <a:gd name="T43" fmla="*/ 51 h 99"/>
                <a:gd name="T44" fmla="*/ 0 w 320"/>
                <a:gd name="T45" fmla="*/ 49 h 99"/>
                <a:gd name="T46" fmla="*/ 17 w 320"/>
                <a:gd name="T47" fmla="*/ 63 h 99"/>
                <a:gd name="T48" fmla="*/ 63 w 320"/>
                <a:gd name="T49" fmla="*/ 85 h 99"/>
                <a:gd name="T50" fmla="*/ 102 w 320"/>
                <a:gd name="T51" fmla="*/ 96 h 99"/>
                <a:gd name="T52" fmla="*/ 130 w 320"/>
                <a:gd name="T53" fmla="*/ 98 h 99"/>
                <a:gd name="T54" fmla="*/ 134 w 320"/>
                <a:gd name="T55" fmla="*/ 99 h 99"/>
                <a:gd name="T56" fmla="*/ 138 w 320"/>
                <a:gd name="T57" fmla="*/ 98 h 99"/>
                <a:gd name="T58" fmla="*/ 141 w 320"/>
                <a:gd name="T59" fmla="*/ 98 h 99"/>
                <a:gd name="T60" fmla="*/ 145 w 320"/>
                <a:gd name="T61" fmla="*/ 98 h 99"/>
                <a:gd name="T62" fmla="*/ 158 w 320"/>
                <a:gd name="T63" fmla="*/ 98 h 99"/>
                <a:gd name="T64" fmla="*/ 161 w 320"/>
                <a:gd name="T65" fmla="*/ 98 h 99"/>
                <a:gd name="T66" fmla="*/ 170 w 320"/>
                <a:gd name="T67" fmla="*/ 97 h 99"/>
                <a:gd name="T68" fmla="*/ 196 w 320"/>
                <a:gd name="T69" fmla="*/ 92 h 99"/>
                <a:gd name="T70" fmla="*/ 237 w 320"/>
                <a:gd name="T71" fmla="*/ 78 h 99"/>
                <a:gd name="T72" fmla="*/ 271 w 320"/>
                <a:gd name="T73" fmla="*/ 58 h 99"/>
                <a:gd name="T74" fmla="*/ 275 w 320"/>
                <a:gd name="T75" fmla="*/ 55 h 99"/>
                <a:gd name="T76" fmla="*/ 275 w 320"/>
                <a:gd name="T77" fmla="*/ 51 h 99"/>
                <a:gd name="T78" fmla="*/ 275 w 320"/>
                <a:gd name="T79" fmla="*/ 51 h 99"/>
                <a:gd name="T80" fmla="*/ 275 w 320"/>
                <a:gd name="T81" fmla="*/ 51 h 99"/>
                <a:gd name="T82" fmla="*/ 275 w 320"/>
                <a:gd name="T83" fmla="*/ 49 h 99"/>
                <a:gd name="T84" fmla="*/ 275 w 320"/>
                <a:gd name="T85" fmla="*/ 44 h 99"/>
                <a:gd name="T86" fmla="*/ 274 w 320"/>
                <a:gd name="T87" fmla="*/ 26 h 99"/>
                <a:gd name="T88" fmla="*/ 275 w 320"/>
                <a:gd name="T89" fmla="*/ 24 h 99"/>
                <a:gd name="T90" fmla="*/ 275 w 320"/>
                <a:gd name="T91" fmla="*/ 12 h 99"/>
                <a:gd name="T92" fmla="*/ 275 w 320"/>
                <a:gd name="T93" fmla="*/ 11 h 99"/>
                <a:gd name="T94" fmla="*/ 275 w 320"/>
                <a:gd name="T95" fmla="*/ 11 h 99"/>
                <a:gd name="T96" fmla="*/ 276 w 320"/>
                <a:gd name="T97" fmla="*/ 8 h 99"/>
                <a:gd name="T98" fmla="*/ 278 w 320"/>
                <a:gd name="T99" fmla="*/ 6 h 99"/>
                <a:gd name="T100" fmla="*/ 282 w 320"/>
                <a:gd name="T101" fmla="*/ 5 h 99"/>
                <a:gd name="T102" fmla="*/ 288 w 320"/>
                <a:gd name="T103" fmla="*/ 5 h 99"/>
                <a:gd name="T104" fmla="*/ 298 w 320"/>
                <a:gd name="T105" fmla="*/ 5 h 99"/>
                <a:gd name="T106" fmla="*/ 298 w 320"/>
                <a:gd name="T107" fmla="*/ 5 h 99"/>
                <a:gd name="T108" fmla="*/ 298 w 320"/>
                <a:gd name="T109" fmla="*/ 5 h 99"/>
                <a:gd name="T110" fmla="*/ 298 w 320"/>
                <a:gd name="T111" fmla="*/ 5 h 99"/>
                <a:gd name="T112" fmla="*/ 303 w 320"/>
                <a:gd name="T113" fmla="*/ 5 h 99"/>
                <a:gd name="T114" fmla="*/ 304 w 320"/>
                <a:gd name="T115" fmla="*/ 5 h 99"/>
                <a:gd name="T116" fmla="*/ 308 w 320"/>
                <a:gd name="T117" fmla="*/ 5 h 99"/>
                <a:gd name="T118" fmla="*/ 308 w 320"/>
                <a:gd name="T119" fmla="*/ 5 h 99"/>
                <a:gd name="T120" fmla="*/ 318 w 320"/>
                <a:gd name="T121" fmla="*/ 4 h 99"/>
                <a:gd name="T122" fmla="*/ 320 w 320"/>
                <a:gd name="T123" fmla="*/ 0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20" h="99">
                  <a:moveTo>
                    <a:pt x="320" y="0"/>
                  </a:moveTo>
                  <a:cubicBezTo>
                    <a:pt x="316" y="1"/>
                    <a:pt x="312" y="1"/>
                    <a:pt x="308" y="1"/>
                  </a:cubicBezTo>
                  <a:cubicBezTo>
                    <a:pt x="308" y="1"/>
                    <a:pt x="308" y="1"/>
                    <a:pt x="308" y="1"/>
                  </a:cubicBezTo>
                  <a:cubicBezTo>
                    <a:pt x="308" y="1"/>
                    <a:pt x="308" y="1"/>
                    <a:pt x="308" y="1"/>
                  </a:cubicBezTo>
                  <a:cubicBezTo>
                    <a:pt x="305" y="1"/>
                    <a:pt x="302" y="1"/>
                    <a:pt x="299" y="1"/>
                  </a:cubicBezTo>
                  <a:cubicBezTo>
                    <a:pt x="297" y="1"/>
                    <a:pt x="294" y="1"/>
                    <a:pt x="291" y="1"/>
                  </a:cubicBezTo>
                  <a:cubicBezTo>
                    <a:pt x="288" y="1"/>
                    <a:pt x="284" y="1"/>
                    <a:pt x="280" y="1"/>
                  </a:cubicBezTo>
                  <a:cubicBezTo>
                    <a:pt x="278" y="1"/>
                    <a:pt x="275" y="1"/>
                    <a:pt x="272" y="1"/>
                  </a:cubicBezTo>
                  <a:cubicBezTo>
                    <a:pt x="270" y="3"/>
                    <a:pt x="268" y="6"/>
                    <a:pt x="265" y="8"/>
                  </a:cubicBezTo>
                  <a:cubicBezTo>
                    <a:pt x="258" y="16"/>
                    <a:pt x="251" y="23"/>
                    <a:pt x="243" y="29"/>
                  </a:cubicBezTo>
                  <a:cubicBezTo>
                    <a:pt x="234" y="37"/>
                    <a:pt x="224" y="44"/>
                    <a:pt x="213" y="50"/>
                  </a:cubicBezTo>
                  <a:cubicBezTo>
                    <a:pt x="198" y="58"/>
                    <a:pt x="184" y="64"/>
                    <a:pt x="168" y="68"/>
                  </a:cubicBezTo>
                  <a:cubicBezTo>
                    <a:pt x="160" y="71"/>
                    <a:pt x="152" y="72"/>
                    <a:pt x="144" y="74"/>
                  </a:cubicBezTo>
                  <a:cubicBezTo>
                    <a:pt x="140" y="74"/>
                    <a:pt x="136" y="75"/>
                    <a:pt x="132" y="75"/>
                  </a:cubicBezTo>
                  <a:cubicBezTo>
                    <a:pt x="129" y="76"/>
                    <a:pt x="125" y="76"/>
                    <a:pt x="122" y="76"/>
                  </a:cubicBezTo>
                  <a:cubicBezTo>
                    <a:pt x="119" y="77"/>
                    <a:pt x="116" y="76"/>
                    <a:pt x="113" y="77"/>
                  </a:cubicBezTo>
                  <a:cubicBezTo>
                    <a:pt x="111" y="77"/>
                    <a:pt x="109" y="77"/>
                    <a:pt x="107" y="77"/>
                  </a:cubicBezTo>
                  <a:cubicBezTo>
                    <a:pt x="106" y="77"/>
                    <a:pt x="105" y="77"/>
                    <a:pt x="104" y="77"/>
                  </a:cubicBezTo>
                  <a:cubicBezTo>
                    <a:pt x="100" y="77"/>
                    <a:pt x="97" y="77"/>
                    <a:pt x="94" y="77"/>
                  </a:cubicBezTo>
                  <a:cubicBezTo>
                    <a:pt x="88" y="76"/>
                    <a:pt x="81" y="75"/>
                    <a:pt x="75" y="75"/>
                  </a:cubicBezTo>
                  <a:cubicBezTo>
                    <a:pt x="64" y="73"/>
                    <a:pt x="54" y="71"/>
                    <a:pt x="43" y="68"/>
                  </a:cubicBezTo>
                  <a:cubicBezTo>
                    <a:pt x="29" y="63"/>
                    <a:pt x="16" y="58"/>
                    <a:pt x="3" y="51"/>
                  </a:cubicBezTo>
                  <a:cubicBezTo>
                    <a:pt x="2" y="50"/>
                    <a:pt x="1" y="50"/>
                    <a:pt x="0" y="49"/>
                  </a:cubicBezTo>
                  <a:cubicBezTo>
                    <a:pt x="5" y="54"/>
                    <a:pt x="11" y="58"/>
                    <a:pt x="17" y="63"/>
                  </a:cubicBezTo>
                  <a:cubicBezTo>
                    <a:pt x="30" y="72"/>
                    <a:pt x="45" y="79"/>
                    <a:pt x="63" y="85"/>
                  </a:cubicBezTo>
                  <a:cubicBezTo>
                    <a:pt x="75" y="90"/>
                    <a:pt x="88" y="93"/>
                    <a:pt x="102" y="96"/>
                  </a:cubicBezTo>
                  <a:cubicBezTo>
                    <a:pt x="111" y="97"/>
                    <a:pt x="121" y="98"/>
                    <a:pt x="130" y="98"/>
                  </a:cubicBezTo>
                  <a:cubicBezTo>
                    <a:pt x="132" y="99"/>
                    <a:pt x="133" y="99"/>
                    <a:pt x="134" y="99"/>
                  </a:cubicBezTo>
                  <a:cubicBezTo>
                    <a:pt x="135" y="99"/>
                    <a:pt x="137" y="99"/>
                    <a:pt x="138" y="98"/>
                  </a:cubicBezTo>
                  <a:cubicBezTo>
                    <a:pt x="139" y="98"/>
                    <a:pt x="140" y="98"/>
                    <a:pt x="141" y="98"/>
                  </a:cubicBezTo>
                  <a:cubicBezTo>
                    <a:pt x="145" y="98"/>
                    <a:pt x="145" y="98"/>
                    <a:pt x="145" y="98"/>
                  </a:cubicBezTo>
                  <a:cubicBezTo>
                    <a:pt x="149" y="98"/>
                    <a:pt x="154" y="98"/>
                    <a:pt x="158" y="98"/>
                  </a:cubicBezTo>
                  <a:cubicBezTo>
                    <a:pt x="161" y="98"/>
                    <a:pt x="161" y="98"/>
                    <a:pt x="161" y="98"/>
                  </a:cubicBezTo>
                  <a:cubicBezTo>
                    <a:pt x="164" y="98"/>
                    <a:pt x="167" y="97"/>
                    <a:pt x="170" y="97"/>
                  </a:cubicBezTo>
                  <a:cubicBezTo>
                    <a:pt x="180" y="96"/>
                    <a:pt x="188" y="94"/>
                    <a:pt x="196" y="92"/>
                  </a:cubicBezTo>
                  <a:cubicBezTo>
                    <a:pt x="211" y="89"/>
                    <a:pt x="224" y="84"/>
                    <a:pt x="237" y="78"/>
                  </a:cubicBezTo>
                  <a:cubicBezTo>
                    <a:pt x="250" y="72"/>
                    <a:pt x="262" y="65"/>
                    <a:pt x="271" y="58"/>
                  </a:cubicBezTo>
                  <a:cubicBezTo>
                    <a:pt x="272" y="57"/>
                    <a:pt x="274" y="56"/>
                    <a:pt x="275" y="55"/>
                  </a:cubicBezTo>
                  <a:cubicBezTo>
                    <a:pt x="275" y="53"/>
                    <a:pt x="275" y="52"/>
                    <a:pt x="275" y="51"/>
                  </a:cubicBezTo>
                  <a:cubicBezTo>
                    <a:pt x="275" y="51"/>
                    <a:pt x="275" y="51"/>
                    <a:pt x="275" y="51"/>
                  </a:cubicBezTo>
                  <a:cubicBezTo>
                    <a:pt x="275" y="51"/>
                    <a:pt x="275" y="51"/>
                    <a:pt x="275" y="51"/>
                  </a:cubicBezTo>
                  <a:cubicBezTo>
                    <a:pt x="275" y="50"/>
                    <a:pt x="275" y="50"/>
                    <a:pt x="275" y="49"/>
                  </a:cubicBezTo>
                  <a:cubicBezTo>
                    <a:pt x="275" y="47"/>
                    <a:pt x="275" y="46"/>
                    <a:pt x="275" y="44"/>
                  </a:cubicBezTo>
                  <a:cubicBezTo>
                    <a:pt x="274" y="38"/>
                    <a:pt x="274" y="32"/>
                    <a:pt x="274" y="26"/>
                  </a:cubicBezTo>
                  <a:cubicBezTo>
                    <a:pt x="274" y="25"/>
                    <a:pt x="275" y="24"/>
                    <a:pt x="275" y="24"/>
                  </a:cubicBezTo>
                  <a:cubicBezTo>
                    <a:pt x="275" y="20"/>
                    <a:pt x="275" y="16"/>
                    <a:pt x="275" y="12"/>
                  </a:cubicBezTo>
                  <a:cubicBezTo>
                    <a:pt x="275" y="12"/>
                    <a:pt x="275" y="12"/>
                    <a:pt x="275" y="11"/>
                  </a:cubicBezTo>
                  <a:cubicBezTo>
                    <a:pt x="275" y="11"/>
                    <a:pt x="275" y="11"/>
                    <a:pt x="275" y="11"/>
                  </a:cubicBezTo>
                  <a:cubicBezTo>
                    <a:pt x="276" y="10"/>
                    <a:pt x="276" y="9"/>
                    <a:pt x="276" y="8"/>
                  </a:cubicBezTo>
                  <a:cubicBezTo>
                    <a:pt x="276" y="7"/>
                    <a:pt x="277" y="6"/>
                    <a:pt x="278" y="6"/>
                  </a:cubicBezTo>
                  <a:cubicBezTo>
                    <a:pt x="279" y="5"/>
                    <a:pt x="280" y="5"/>
                    <a:pt x="282" y="5"/>
                  </a:cubicBezTo>
                  <a:cubicBezTo>
                    <a:pt x="284" y="5"/>
                    <a:pt x="286" y="5"/>
                    <a:pt x="288" y="5"/>
                  </a:cubicBezTo>
                  <a:cubicBezTo>
                    <a:pt x="291" y="5"/>
                    <a:pt x="295" y="5"/>
                    <a:pt x="298" y="5"/>
                  </a:cubicBezTo>
                  <a:cubicBezTo>
                    <a:pt x="298" y="5"/>
                    <a:pt x="298" y="5"/>
                    <a:pt x="298" y="5"/>
                  </a:cubicBezTo>
                  <a:cubicBezTo>
                    <a:pt x="298" y="5"/>
                    <a:pt x="298" y="5"/>
                    <a:pt x="298" y="5"/>
                  </a:cubicBezTo>
                  <a:cubicBezTo>
                    <a:pt x="298" y="5"/>
                    <a:pt x="298" y="5"/>
                    <a:pt x="298" y="5"/>
                  </a:cubicBezTo>
                  <a:cubicBezTo>
                    <a:pt x="300" y="5"/>
                    <a:pt x="301" y="5"/>
                    <a:pt x="303" y="5"/>
                  </a:cubicBezTo>
                  <a:cubicBezTo>
                    <a:pt x="304" y="5"/>
                    <a:pt x="304" y="5"/>
                    <a:pt x="304" y="5"/>
                  </a:cubicBezTo>
                  <a:cubicBezTo>
                    <a:pt x="306" y="5"/>
                    <a:pt x="307" y="5"/>
                    <a:pt x="308" y="5"/>
                  </a:cubicBezTo>
                  <a:cubicBezTo>
                    <a:pt x="308" y="5"/>
                    <a:pt x="308" y="5"/>
                    <a:pt x="308" y="5"/>
                  </a:cubicBezTo>
                  <a:cubicBezTo>
                    <a:pt x="312" y="5"/>
                    <a:pt x="315" y="5"/>
                    <a:pt x="318" y="4"/>
                  </a:cubicBezTo>
                  <a:cubicBezTo>
                    <a:pt x="319" y="3"/>
                    <a:pt x="319" y="2"/>
                    <a:pt x="320" y="0"/>
                  </a:cubicBezTo>
                </a:path>
              </a:pathLst>
            </a:custGeom>
            <a:solidFill>
              <a:srgbClr val="EA8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1" name="Freeform 104"/>
            <p:cNvSpPr>
              <a:spLocks/>
            </p:cNvSpPr>
            <p:nvPr/>
          </p:nvSpPr>
          <p:spPr bwMode="auto">
            <a:xfrm>
              <a:off x="8157981" y="6280150"/>
              <a:ext cx="615950" cy="139700"/>
            </a:xfrm>
            <a:custGeom>
              <a:avLst/>
              <a:gdLst>
                <a:gd name="T0" fmla="*/ 233 w 234"/>
                <a:gd name="T1" fmla="*/ 0 h 53"/>
                <a:gd name="T2" fmla="*/ 231 w 234"/>
                <a:gd name="T3" fmla="*/ 1 h 53"/>
                <a:gd name="T4" fmla="*/ 230 w 234"/>
                <a:gd name="T5" fmla="*/ 2 h 53"/>
                <a:gd name="T6" fmla="*/ 203 w 234"/>
                <a:gd name="T7" fmla="*/ 14 h 53"/>
                <a:gd name="T8" fmla="*/ 166 w 234"/>
                <a:gd name="T9" fmla="*/ 25 h 53"/>
                <a:gd name="T10" fmla="*/ 145 w 234"/>
                <a:gd name="T11" fmla="*/ 29 h 53"/>
                <a:gd name="T12" fmla="*/ 135 w 234"/>
                <a:gd name="T13" fmla="*/ 30 h 53"/>
                <a:gd name="T14" fmla="*/ 86 w 234"/>
                <a:gd name="T15" fmla="*/ 42 h 53"/>
                <a:gd name="T16" fmla="*/ 83 w 234"/>
                <a:gd name="T17" fmla="*/ 42 h 53"/>
                <a:gd name="T18" fmla="*/ 73 w 234"/>
                <a:gd name="T19" fmla="*/ 42 h 53"/>
                <a:gd name="T20" fmla="*/ 56 w 234"/>
                <a:gd name="T21" fmla="*/ 40 h 53"/>
                <a:gd name="T22" fmla="*/ 31 w 234"/>
                <a:gd name="T23" fmla="*/ 33 h 53"/>
                <a:gd name="T24" fmla="*/ 11 w 234"/>
                <a:gd name="T25" fmla="*/ 23 h 53"/>
                <a:gd name="T26" fmla="*/ 0 w 234"/>
                <a:gd name="T27" fmla="*/ 17 h 53"/>
                <a:gd name="T28" fmla="*/ 0 w 234"/>
                <a:gd name="T29" fmla="*/ 16 h 53"/>
                <a:gd name="T30" fmla="*/ 1 w 234"/>
                <a:gd name="T31" fmla="*/ 19 h 53"/>
                <a:gd name="T32" fmla="*/ 10 w 234"/>
                <a:gd name="T33" fmla="*/ 30 h 53"/>
                <a:gd name="T34" fmla="*/ 42 w 234"/>
                <a:gd name="T35" fmla="*/ 44 h 53"/>
                <a:gd name="T36" fmla="*/ 86 w 234"/>
                <a:gd name="T37" fmla="*/ 52 h 53"/>
                <a:gd name="T38" fmla="*/ 90 w 234"/>
                <a:gd name="T39" fmla="*/ 52 h 53"/>
                <a:gd name="T40" fmla="*/ 103 w 234"/>
                <a:gd name="T41" fmla="*/ 53 h 53"/>
                <a:gd name="T42" fmla="*/ 107 w 234"/>
                <a:gd name="T43" fmla="*/ 53 h 53"/>
                <a:gd name="T44" fmla="*/ 110 w 234"/>
                <a:gd name="T45" fmla="*/ 53 h 53"/>
                <a:gd name="T46" fmla="*/ 113 w 234"/>
                <a:gd name="T47" fmla="*/ 53 h 53"/>
                <a:gd name="T48" fmla="*/ 119 w 234"/>
                <a:gd name="T49" fmla="*/ 53 h 53"/>
                <a:gd name="T50" fmla="*/ 129 w 234"/>
                <a:gd name="T51" fmla="*/ 53 h 53"/>
                <a:gd name="T52" fmla="*/ 131 w 234"/>
                <a:gd name="T53" fmla="*/ 53 h 53"/>
                <a:gd name="T54" fmla="*/ 133 w 234"/>
                <a:gd name="T55" fmla="*/ 53 h 53"/>
                <a:gd name="T56" fmla="*/ 136 w 234"/>
                <a:gd name="T57" fmla="*/ 53 h 53"/>
                <a:gd name="T58" fmla="*/ 145 w 234"/>
                <a:gd name="T59" fmla="*/ 52 h 53"/>
                <a:gd name="T60" fmla="*/ 150 w 234"/>
                <a:gd name="T61" fmla="*/ 52 h 53"/>
                <a:gd name="T62" fmla="*/ 168 w 234"/>
                <a:gd name="T63" fmla="*/ 49 h 53"/>
                <a:gd name="T64" fmla="*/ 205 w 234"/>
                <a:gd name="T65" fmla="*/ 39 h 53"/>
                <a:gd name="T66" fmla="*/ 222 w 234"/>
                <a:gd name="T67" fmla="*/ 30 h 53"/>
                <a:gd name="T68" fmla="*/ 232 w 234"/>
                <a:gd name="T69" fmla="*/ 16 h 53"/>
                <a:gd name="T70" fmla="*/ 233 w 234"/>
                <a:gd name="T71" fmla="*/ 3 h 53"/>
                <a:gd name="T72" fmla="*/ 233 w 234"/>
                <a:gd name="T73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34" h="53">
                  <a:moveTo>
                    <a:pt x="233" y="0"/>
                  </a:moveTo>
                  <a:cubicBezTo>
                    <a:pt x="233" y="1"/>
                    <a:pt x="232" y="1"/>
                    <a:pt x="231" y="1"/>
                  </a:cubicBezTo>
                  <a:cubicBezTo>
                    <a:pt x="231" y="2"/>
                    <a:pt x="230" y="2"/>
                    <a:pt x="230" y="2"/>
                  </a:cubicBezTo>
                  <a:cubicBezTo>
                    <a:pt x="220" y="7"/>
                    <a:pt x="212" y="11"/>
                    <a:pt x="203" y="14"/>
                  </a:cubicBezTo>
                  <a:cubicBezTo>
                    <a:pt x="191" y="19"/>
                    <a:pt x="178" y="23"/>
                    <a:pt x="166" y="25"/>
                  </a:cubicBezTo>
                  <a:cubicBezTo>
                    <a:pt x="159" y="27"/>
                    <a:pt x="152" y="28"/>
                    <a:pt x="145" y="29"/>
                  </a:cubicBezTo>
                  <a:cubicBezTo>
                    <a:pt x="141" y="29"/>
                    <a:pt x="138" y="30"/>
                    <a:pt x="135" y="30"/>
                  </a:cubicBezTo>
                  <a:cubicBezTo>
                    <a:pt x="119" y="38"/>
                    <a:pt x="103" y="41"/>
                    <a:pt x="86" y="42"/>
                  </a:cubicBezTo>
                  <a:cubicBezTo>
                    <a:pt x="85" y="42"/>
                    <a:pt x="84" y="42"/>
                    <a:pt x="83" y="42"/>
                  </a:cubicBezTo>
                  <a:cubicBezTo>
                    <a:pt x="79" y="42"/>
                    <a:pt x="76" y="42"/>
                    <a:pt x="73" y="42"/>
                  </a:cubicBezTo>
                  <a:cubicBezTo>
                    <a:pt x="67" y="42"/>
                    <a:pt x="62" y="41"/>
                    <a:pt x="56" y="40"/>
                  </a:cubicBezTo>
                  <a:cubicBezTo>
                    <a:pt x="48" y="38"/>
                    <a:pt x="39" y="36"/>
                    <a:pt x="31" y="33"/>
                  </a:cubicBezTo>
                  <a:cubicBezTo>
                    <a:pt x="24" y="30"/>
                    <a:pt x="17" y="27"/>
                    <a:pt x="11" y="23"/>
                  </a:cubicBezTo>
                  <a:cubicBezTo>
                    <a:pt x="8" y="21"/>
                    <a:pt x="4" y="19"/>
                    <a:pt x="0" y="17"/>
                  </a:cubicBezTo>
                  <a:cubicBezTo>
                    <a:pt x="0" y="17"/>
                    <a:pt x="0" y="17"/>
                    <a:pt x="0" y="16"/>
                  </a:cubicBezTo>
                  <a:cubicBezTo>
                    <a:pt x="0" y="17"/>
                    <a:pt x="0" y="18"/>
                    <a:pt x="1" y="19"/>
                  </a:cubicBezTo>
                  <a:cubicBezTo>
                    <a:pt x="3" y="23"/>
                    <a:pt x="6" y="27"/>
                    <a:pt x="10" y="30"/>
                  </a:cubicBezTo>
                  <a:cubicBezTo>
                    <a:pt x="19" y="36"/>
                    <a:pt x="30" y="41"/>
                    <a:pt x="42" y="44"/>
                  </a:cubicBezTo>
                  <a:cubicBezTo>
                    <a:pt x="56" y="48"/>
                    <a:pt x="71" y="51"/>
                    <a:pt x="86" y="52"/>
                  </a:cubicBezTo>
                  <a:cubicBezTo>
                    <a:pt x="87" y="52"/>
                    <a:pt x="89" y="52"/>
                    <a:pt x="90" y="52"/>
                  </a:cubicBezTo>
                  <a:cubicBezTo>
                    <a:pt x="95" y="52"/>
                    <a:pt x="99" y="53"/>
                    <a:pt x="103" y="53"/>
                  </a:cubicBezTo>
                  <a:cubicBezTo>
                    <a:pt x="104" y="53"/>
                    <a:pt x="105" y="53"/>
                    <a:pt x="107" y="53"/>
                  </a:cubicBezTo>
                  <a:cubicBezTo>
                    <a:pt x="108" y="53"/>
                    <a:pt x="109" y="53"/>
                    <a:pt x="110" y="53"/>
                  </a:cubicBezTo>
                  <a:cubicBezTo>
                    <a:pt x="111" y="53"/>
                    <a:pt x="112" y="53"/>
                    <a:pt x="113" y="53"/>
                  </a:cubicBezTo>
                  <a:cubicBezTo>
                    <a:pt x="119" y="53"/>
                    <a:pt x="119" y="53"/>
                    <a:pt x="119" y="53"/>
                  </a:cubicBezTo>
                  <a:cubicBezTo>
                    <a:pt x="129" y="53"/>
                    <a:pt x="129" y="53"/>
                    <a:pt x="129" y="53"/>
                  </a:cubicBezTo>
                  <a:cubicBezTo>
                    <a:pt x="130" y="53"/>
                    <a:pt x="130" y="53"/>
                    <a:pt x="131" y="53"/>
                  </a:cubicBezTo>
                  <a:cubicBezTo>
                    <a:pt x="132" y="53"/>
                    <a:pt x="132" y="53"/>
                    <a:pt x="133" y="53"/>
                  </a:cubicBezTo>
                  <a:cubicBezTo>
                    <a:pt x="134" y="53"/>
                    <a:pt x="135" y="53"/>
                    <a:pt x="136" y="53"/>
                  </a:cubicBezTo>
                  <a:cubicBezTo>
                    <a:pt x="139" y="52"/>
                    <a:pt x="142" y="52"/>
                    <a:pt x="145" y="52"/>
                  </a:cubicBezTo>
                  <a:cubicBezTo>
                    <a:pt x="146" y="52"/>
                    <a:pt x="148" y="52"/>
                    <a:pt x="150" y="52"/>
                  </a:cubicBezTo>
                  <a:cubicBezTo>
                    <a:pt x="157" y="51"/>
                    <a:pt x="163" y="50"/>
                    <a:pt x="168" y="49"/>
                  </a:cubicBezTo>
                  <a:cubicBezTo>
                    <a:pt x="179" y="47"/>
                    <a:pt x="192" y="45"/>
                    <a:pt x="205" y="39"/>
                  </a:cubicBezTo>
                  <a:cubicBezTo>
                    <a:pt x="212" y="36"/>
                    <a:pt x="218" y="33"/>
                    <a:pt x="222" y="30"/>
                  </a:cubicBezTo>
                  <a:cubicBezTo>
                    <a:pt x="227" y="26"/>
                    <a:pt x="231" y="21"/>
                    <a:pt x="232" y="16"/>
                  </a:cubicBezTo>
                  <a:cubicBezTo>
                    <a:pt x="234" y="11"/>
                    <a:pt x="233" y="7"/>
                    <a:pt x="233" y="3"/>
                  </a:cubicBezTo>
                  <a:cubicBezTo>
                    <a:pt x="233" y="0"/>
                    <a:pt x="233" y="0"/>
                    <a:pt x="233" y="0"/>
                  </a:cubicBezTo>
                </a:path>
              </a:pathLst>
            </a:custGeom>
            <a:solidFill>
              <a:srgbClr val="F8AB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2" name="Freeform 105"/>
            <p:cNvSpPr>
              <a:spLocks/>
            </p:cNvSpPr>
            <p:nvPr/>
          </p:nvSpPr>
          <p:spPr bwMode="auto">
            <a:xfrm>
              <a:off x="8469131" y="5768975"/>
              <a:ext cx="284163" cy="166688"/>
            </a:xfrm>
            <a:custGeom>
              <a:avLst/>
              <a:gdLst>
                <a:gd name="T0" fmla="*/ 0 w 108"/>
                <a:gd name="T1" fmla="*/ 0 h 63"/>
                <a:gd name="T2" fmla="*/ 0 w 108"/>
                <a:gd name="T3" fmla="*/ 0 h 63"/>
                <a:gd name="T4" fmla="*/ 0 w 108"/>
                <a:gd name="T5" fmla="*/ 0 h 63"/>
                <a:gd name="T6" fmla="*/ 6 w 108"/>
                <a:gd name="T7" fmla="*/ 4 h 63"/>
                <a:gd name="T8" fmla="*/ 20 w 108"/>
                <a:gd name="T9" fmla="*/ 15 h 63"/>
                <a:gd name="T10" fmla="*/ 31 w 108"/>
                <a:gd name="T11" fmla="*/ 29 h 63"/>
                <a:gd name="T12" fmla="*/ 43 w 108"/>
                <a:gd name="T13" fmla="*/ 58 h 63"/>
                <a:gd name="T14" fmla="*/ 45 w 108"/>
                <a:gd name="T15" fmla="*/ 63 h 63"/>
                <a:gd name="T16" fmla="*/ 46 w 108"/>
                <a:gd name="T17" fmla="*/ 63 h 63"/>
                <a:gd name="T18" fmla="*/ 53 w 108"/>
                <a:gd name="T19" fmla="*/ 62 h 63"/>
                <a:gd name="T20" fmla="*/ 71 w 108"/>
                <a:gd name="T21" fmla="*/ 58 h 63"/>
                <a:gd name="T22" fmla="*/ 72 w 108"/>
                <a:gd name="T23" fmla="*/ 58 h 63"/>
                <a:gd name="T24" fmla="*/ 74 w 108"/>
                <a:gd name="T25" fmla="*/ 56 h 63"/>
                <a:gd name="T26" fmla="*/ 95 w 108"/>
                <a:gd name="T27" fmla="*/ 51 h 63"/>
                <a:gd name="T28" fmla="*/ 107 w 108"/>
                <a:gd name="T29" fmla="*/ 47 h 63"/>
                <a:gd name="T30" fmla="*/ 108 w 108"/>
                <a:gd name="T31" fmla="*/ 47 h 63"/>
                <a:gd name="T32" fmla="*/ 108 w 108"/>
                <a:gd name="T33" fmla="*/ 47 h 63"/>
                <a:gd name="T34" fmla="*/ 94 w 108"/>
                <a:gd name="T35" fmla="*/ 33 h 63"/>
                <a:gd name="T36" fmla="*/ 72 w 108"/>
                <a:gd name="T37" fmla="*/ 19 h 63"/>
                <a:gd name="T38" fmla="*/ 33 w 108"/>
                <a:gd name="T39" fmla="*/ 5 h 63"/>
                <a:gd name="T40" fmla="*/ 16 w 108"/>
                <a:gd name="T41" fmla="*/ 2 h 63"/>
                <a:gd name="T42" fmla="*/ 12 w 108"/>
                <a:gd name="T43" fmla="*/ 1 h 63"/>
                <a:gd name="T44" fmla="*/ 0 w 108"/>
                <a:gd name="T45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08" h="6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2"/>
                    <a:pt x="4" y="3"/>
                    <a:pt x="6" y="4"/>
                  </a:cubicBezTo>
                  <a:cubicBezTo>
                    <a:pt x="11" y="7"/>
                    <a:pt x="16" y="10"/>
                    <a:pt x="20" y="15"/>
                  </a:cubicBezTo>
                  <a:cubicBezTo>
                    <a:pt x="24" y="19"/>
                    <a:pt x="28" y="24"/>
                    <a:pt x="31" y="29"/>
                  </a:cubicBezTo>
                  <a:cubicBezTo>
                    <a:pt x="37" y="38"/>
                    <a:pt x="41" y="47"/>
                    <a:pt x="43" y="58"/>
                  </a:cubicBezTo>
                  <a:cubicBezTo>
                    <a:pt x="44" y="59"/>
                    <a:pt x="44" y="61"/>
                    <a:pt x="45" y="63"/>
                  </a:cubicBezTo>
                  <a:cubicBezTo>
                    <a:pt x="45" y="63"/>
                    <a:pt x="46" y="63"/>
                    <a:pt x="46" y="63"/>
                  </a:cubicBezTo>
                  <a:cubicBezTo>
                    <a:pt x="48" y="63"/>
                    <a:pt x="50" y="62"/>
                    <a:pt x="53" y="62"/>
                  </a:cubicBezTo>
                  <a:cubicBezTo>
                    <a:pt x="59" y="61"/>
                    <a:pt x="65" y="60"/>
                    <a:pt x="71" y="58"/>
                  </a:cubicBezTo>
                  <a:cubicBezTo>
                    <a:pt x="71" y="58"/>
                    <a:pt x="71" y="58"/>
                    <a:pt x="72" y="58"/>
                  </a:cubicBezTo>
                  <a:cubicBezTo>
                    <a:pt x="72" y="57"/>
                    <a:pt x="73" y="57"/>
                    <a:pt x="74" y="56"/>
                  </a:cubicBezTo>
                  <a:cubicBezTo>
                    <a:pt x="81" y="54"/>
                    <a:pt x="88" y="52"/>
                    <a:pt x="95" y="51"/>
                  </a:cubicBezTo>
                  <a:cubicBezTo>
                    <a:pt x="99" y="50"/>
                    <a:pt x="104" y="49"/>
                    <a:pt x="107" y="47"/>
                  </a:cubicBezTo>
                  <a:cubicBezTo>
                    <a:pt x="108" y="47"/>
                    <a:pt x="108" y="47"/>
                    <a:pt x="108" y="47"/>
                  </a:cubicBezTo>
                  <a:cubicBezTo>
                    <a:pt x="108" y="47"/>
                    <a:pt x="108" y="47"/>
                    <a:pt x="108" y="47"/>
                  </a:cubicBezTo>
                  <a:cubicBezTo>
                    <a:pt x="104" y="42"/>
                    <a:pt x="100" y="38"/>
                    <a:pt x="94" y="33"/>
                  </a:cubicBezTo>
                  <a:cubicBezTo>
                    <a:pt x="88" y="28"/>
                    <a:pt x="80" y="23"/>
                    <a:pt x="72" y="19"/>
                  </a:cubicBezTo>
                  <a:cubicBezTo>
                    <a:pt x="60" y="12"/>
                    <a:pt x="47" y="8"/>
                    <a:pt x="33" y="5"/>
                  </a:cubicBezTo>
                  <a:cubicBezTo>
                    <a:pt x="26" y="3"/>
                    <a:pt x="21" y="2"/>
                    <a:pt x="16" y="2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8" y="1"/>
                    <a:pt x="4" y="0"/>
                    <a:pt x="0" y="0"/>
                  </a:cubicBezTo>
                </a:path>
              </a:pathLst>
            </a:custGeom>
            <a:solidFill>
              <a:srgbClr val="F8AB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3" name="Freeform 106"/>
            <p:cNvSpPr>
              <a:spLocks/>
            </p:cNvSpPr>
            <p:nvPr/>
          </p:nvSpPr>
          <p:spPr bwMode="auto">
            <a:xfrm>
              <a:off x="8885056" y="5867400"/>
              <a:ext cx="96838" cy="36513"/>
            </a:xfrm>
            <a:custGeom>
              <a:avLst/>
              <a:gdLst>
                <a:gd name="T0" fmla="*/ 32 w 37"/>
                <a:gd name="T1" fmla="*/ 0 h 14"/>
                <a:gd name="T2" fmla="*/ 20 w 37"/>
                <a:gd name="T3" fmla="*/ 5 h 14"/>
                <a:gd name="T4" fmla="*/ 0 w 37"/>
                <a:gd name="T5" fmla="*/ 10 h 14"/>
                <a:gd name="T6" fmla="*/ 0 w 37"/>
                <a:gd name="T7" fmla="*/ 13 h 14"/>
                <a:gd name="T8" fmla="*/ 2 w 37"/>
                <a:gd name="T9" fmla="*/ 14 h 14"/>
                <a:gd name="T10" fmla="*/ 15 w 37"/>
                <a:gd name="T11" fmla="*/ 11 h 14"/>
                <a:gd name="T12" fmla="*/ 37 w 37"/>
                <a:gd name="T13" fmla="*/ 2 h 14"/>
                <a:gd name="T14" fmla="*/ 32 w 37"/>
                <a:gd name="T1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7" h="14">
                  <a:moveTo>
                    <a:pt x="32" y="0"/>
                  </a:moveTo>
                  <a:cubicBezTo>
                    <a:pt x="29" y="2"/>
                    <a:pt x="24" y="4"/>
                    <a:pt x="20" y="5"/>
                  </a:cubicBezTo>
                  <a:cubicBezTo>
                    <a:pt x="14" y="8"/>
                    <a:pt x="7" y="9"/>
                    <a:pt x="0" y="10"/>
                  </a:cubicBezTo>
                  <a:cubicBezTo>
                    <a:pt x="0" y="11"/>
                    <a:pt x="0" y="12"/>
                    <a:pt x="0" y="13"/>
                  </a:cubicBezTo>
                  <a:cubicBezTo>
                    <a:pt x="0" y="13"/>
                    <a:pt x="1" y="14"/>
                    <a:pt x="2" y="14"/>
                  </a:cubicBezTo>
                  <a:cubicBezTo>
                    <a:pt x="6" y="14"/>
                    <a:pt x="11" y="12"/>
                    <a:pt x="15" y="11"/>
                  </a:cubicBezTo>
                  <a:cubicBezTo>
                    <a:pt x="23" y="9"/>
                    <a:pt x="31" y="6"/>
                    <a:pt x="37" y="2"/>
                  </a:cubicBezTo>
                  <a:cubicBezTo>
                    <a:pt x="35" y="2"/>
                    <a:pt x="34" y="1"/>
                    <a:pt x="32" y="0"/>
                  </a:cubicBezTo>
                </a:path>
              </a:pathLst>
            </a:custGeom>
            <a:solidFill>
              <a:srgbClr val="F8BD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4" name="Freeform 107"/>
            <p:cNvSpPr>
              <a:spLocks/>
            </p:cNvSpPr>
            <p:nvPr/>
          </p:nvSpPr>
          <p:spPr bwMode="auto">
            <a:xfrm>
              <a:off x="8881881" y="5902325"/>
              <a:ext cx="7938" cy="4763"/>
            </a:xfrm>
            <a:custGeom>
              <a:avLst/>
              <a:gdLst>
                <a:gd name="T0" fmla="*/ 1 w 3"/>
                <a:gd name="T1" fmla="*/ 0 h 2"/>
                <a:gd name="T2" fmla="*/ 0 w 3"/>
                <a:gd name="T3" fmla="*/ 2 h 2"/>
                <a:gd name="T4" fmla="*/ 0 w 3"/>
                <a:gd name="T5" fmla="*/ 2 h 2"/>
                <a:gd name="T6" fmla="*/ 3 w 3"/>
                <a:gd name="T7" fmla="*/ 1 h 2"/>
                <a:gd name="T8" fmla="*/ 1 w 3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1" y="0"/>
                  </a:moveTo>
                  <a:cubicBezTo>
                    <a:pt x="0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2" y="2"/>
                    <a:pt x="3" y="1"/>
                  </a:cubicBezTo>
                  <a:cubicBezTo>
                    <a:pt x="2" y="1"/>
                    <a:pt x="1" y="0"/>
                    <a:pt x="1" y="0"/>
                  </a:cubicBezTo>
                </a:path>
              </a:pathLst>
            </a:custGeom>
            <a:solidFill>
              <a:srgbClr val="EA8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5" name="Freeform 108"/>
            <p:cNvSpPr>
              <a:spLocks/>
            </p:cNvSpPr>
            <p:nvPr/>
          </p:nvSpPr>
          <p:spPr bwMode="auto">
            <a:xfrm>
              <a:off x="8969194" y="5848350"/>
              <a:ext cx="31750" cy="23813"/>
            </a:xfrm>
            <a:custGeom>
              <a:avLst/>
              <a:gdLst>
                <a:gd name="T0" fmla="*/ 12 w 12"/>
                <a:gd name="T1" fmla="*/ 0 h 9"/>
                <a:gd name="T2" fmla="*/ 0 w 12"/>
                <a:gd name="T3" fmla="*/ 7 h 9"/>
                <a:gd name="T4" fmla="*/ 5 w 12"/>
                <a:gd name="T5" fmla="*/ 9 h 9"/>
                <a:gd name="T6" fmla="*/ 11 w 12"/>
                <a:gd name="T7" fmla="*/ 5 h 9"/>
                <a:gd name="T8" fmla="*/ 11 w 12"/>
                <a:gd name="T9" fmla="*/ 5 h 9"/>
                <a:gd name="T10" fmla="*/ 11 w 12"/>
                <a:gd name="T11" fmla="*/ 5 h 9"/>
                <a:gd name="T12" fmla="*/ 12 w 12"/>
                <a:gd name="T1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9">
                  <a:moveTo>
                    <a:pt x="12" y="0"/>
                  </a:moveTo>
                  <a:cubicBezTo>
                    <a:pt x="8" y="3"/>
                    <a:pt x="4" y="5"/>
                    <a:pt x="0" y="7"/>
                  </a:cubicBezTo>
                  <a:cubicBezTo>
                    <a:pt x="2" y="8"/>
                    <a:pt x="3" y="9"/>
                    <a:pt x="5" y="9"/>
                  </a:cubicBezTo>
                  <a:cubicBezTo>
                    <a:pt x="7" y="8"/>
                    <a:pt x="9" y="7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2" y="3"/>
                    <a:pt x="12" y="2"/>
                    <a:pt x="12" y="0"/>
                  </a:cubicBezTo>
                </a:path>
              </a:pathLst>
            </a:custGeom>
            <a:solidFill>
              <a:srgbClr val="EA8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6" name="Freeform 109"/>
            <p:cNvSpPr>
              <a:spLocks/>
            </p:cNvSpPr>
            <p:nvPr/>
          </p:nvSpPr>
          <p:spPr bwMode="auto">
            <a:xfrm>
              <a:off x="7978594" y="5991225"/>
              <a:ext cx="292100" cy="233363"/>
            </a:xfrm>
            <a:custGeom>
              <a:avLst/>
              <a:gdLst>
                <a:gd name="T0" fmla="*/ 2 w 111"/>
                <a:gd name="T1" fmla="*/ 0 h 88"/>
                <a:gd name="T2" fmla="*/ 0 w 111"/>
                <a:gd name="T3" fmla="*/ 2 h 88"/>
                <a:gd name="T4" fmla="*/ 0 w 111"/>
                <a:gd name="T5" fmla="*/ 4 h 88"/>
                <a:gd name="T6" fmla="*/ 4 w 111"/>
                <a:gd name="T7" fmla="*/ 12 h 88"/>
                <a:gd name="T8" fmla="*/ 13 w 111"/>
                <a:gd name="T9" fmla="*/ 30 h 88"/>
                <a:gd name="T10" fmla="*/ 35 w 111"/>
                <a:gd name="T11" fmla="*/ 58 h 88"/>
                <a:gd name="T12" fmla="*/ 41 w 111"/>
                <a:gd name="T13" fmla="*/ 64 h 88"/>
                <a:gd name="T14" fmla="*/ 62 w 111"/>
                <a:gd name="T15" fmla="*/ 79 h 88"/>
                <a:gd name="T16" fmla="*/ 83 w 111"/>
                <a:gd name="T17" fmla="*/ 88 h 88"/>
                <a:gd name="T18" fmla="*/ 90 w 111"/>
                <a:gd name="T19" fmla="*/ 88 h 88"/>
                <a:gd name="T20" fmla="*/ 91 w 111"/>
                <a:gd name="T21" fmla="*/ 88 h 88"/>
                <a:gd name="T22" fmla="*/ 98 w 111"/>
                <a:gd name="T23" fmla="*/ 87 h 88"/>
                <a:gd name="T24" fmla="*/ 108 w 111"/>
                <a:gd name="T25" fmla="*/ 81 h 88"/>
                <a:gd name="T26" fmla="*/ 111 w 111"/>
                <a:gd name="T27" fmla="*/ 75 h 88"/>
                <a:gd name="T28" fmla="*/ 105 w 111"/>
                <a:gd name="T29" fmla="*/ 64 h 88"/>
                <a:gd name="T30" fmla="*/ 93 w 111"/>
                <a:gd name="T31" fmla="*/ 59 h 88"/>
                <a:gd name="T32" fmla="*/ 75 w 111"/>
                <a:gd name="T33" fmla="*/ 54 h 88"/>
                <a:gd name="T34" fmla="*/ 51 w 111"/>
                <a:gd name="T35" fmla="*/ 45 h 88"/>
                <a:gd name="T36" fmla="*/ 30 w 111"/>
                <a:gd name="T37" fmla="*/ 29 h 88"/>
                <a:gd name="T38" fmla="*/ 20 w 111"/>
                <a:gd name="T39" fmla="*/ 18 h 88"/>
                <a:gd name="T40" fmla="*/ 5 w 111"/>
                <a:gd name="T41" fmla="*/ 2 h 88"/>
                <a:gd name="T42" fmla="*/ 3 w 111"/>
                <a:gd name="T43" fmla="*/ 0 h 88"/>
                <a:gd name="T44" fmla="*/ 2 w 111"/>
                <a:gd name="T45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11" h="88">
                  <a:moveTo>
                    <a:pt x="2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1" y="7"/>
                    <a:pt x="2" y="10"/>
                    <a:pt x="4" y="12"/>
                  </a:cubicBezTo>
                  <a:cubicBezTo>
                    <a:pt x="6" y="19"/>
                    <a:pt x="10" y="24"/>
                    <a:pt x="13" y="30"/>
                  </a:cubicBezTo>
                  <a:cubicBezTo>
                    <a:pt x="20" y="40"/>
                    <a:pt x="27" y="49"/>
                    <a:pt x="35" y="58"/>
                  </a:cubicBezTo>
                  <a:cubicBezTo>
                    <a:pt x="37" y="60"/>
                    <a:pt x="39" y="62"/>
                    <a:pt x="41" y="64"/>
                  </a:cubicBezTo>
                  <a:cubicBezTo>
                    <a:pt x="48" y="70"/>
                    <a:pt x="55" y="75"/>
                    <a:pt x="62" y="79"/>
                  </a:cubicBezTo>
                  <a:cubicBezTo>
                    <a:pt x="69" y="83"/>
                    <a:pt x="76" y="86"/>
                    <a:pt x="83" y="88"/>
                  </a:cubicBezTo>
                  <a:cubicBezTo>
                    <a:pt x="85" y="88"/>
                    <a:pt x="88" y="88"/>
                    <a:pt x="90" y="88"/>
                  </a:cubicBezTo>
                  <a:cubicBezTo>
                    <a:pt x="90" y="88"/>
                    <a:pt x="91" y="88"/>
                    <a:pt x="91" y="88"/>
                  </a:cubicBezTo>
                  <a:cubicBezTo>
                    <a:pt x="93" y="88"/>
                    <a:pt x="96" y="88"/>
                    <a:pt x="98" y="87"/>
                  </a:cubicBezTo>
                  <a:cubicBezTo>
                    <a:pt x="102" y="86"/>
                    <a:pt x="105" y="84"/>
                    <a:pt x="108" y="81"/>
                  </a:cubicBezTo>
                  <a:cubicBezTo>
                    <a:pt x="110" y="79"/>
                    <a:pt x="111" y="77"/>
                    <a:pt x="111" y="75"/>
                  </a:cubicBezTo>
                  <a:cubicBezTo>
                    <a:pt x="111" y="70"/>
                    <a:pt x="109" y="67"/>
                    <a:pt x="105" y="64"/>
                  </a:cubicBezTo>
                  <a:cubicBezTo>
                    <a:pt x="102" y="61"/>
                    <a:pt x="98" y="60"/>
                    <a:pt x="93" y="59"/>
                  </a:cubicBezTo>
                  <a:cubicBezTo>
                    <a:pt x="87" y="57"/>
                    <a:pt x="81" y="56"/>
                    <a:pt x="75" y="54"/>
                  </a:cubicBezTo>
                  <a:cubicBezTo>
                    <a:pt x="67" y="52"/>
                    <a:pt x="59" y="49"/>
                    <a:pt x="51" y="45"/>
                  </a:cubicBezTo>
                  <a:cubicBezTo>
                    <a:pt x="43" y="40"/>
                    <a:pt x="36" y="35"/>
                    <a:pt x="30" y="29"/>
                  </a:cubicBezTo>
                  <a:cubicBezTo>
                    <a:pt x="27" y="25"/>
                    <a:pt x="23" y="22"/>
                    <a:pt x="20" y="18"/>
                  </a:cubicBezTo>
                  <a:cubicBezTo>
                    <a:pt x="15" y="13"/>
                    <a:pt x="10" y="8"/>
                    <a:pt x="5" y="2"/>
                  </a:cubicBezTo>
                  <a:cubicBezTo>
                    <a:pt x="5" y="1"/>
                    <a:pt x="4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</a:path>
              </a:pathLst>
            </a:custGeom>
            <a:solidFill>
              <a:srgbClr val="F8D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7" name="Freeform 110"/>
            <p:cNvSpPr>
              <a:spLocks/>
            </p:cNvSpPr>
            <p:nvPr/>
          </p:nvSpPr>
          <p:spPr bwMode="auto">
            <a:xfrm>
              <a:off x="8231006" y="5783263"/>
              <a:ext cx="206375" cy="119063"/>
            </a:xfrm>
            <a:custGeom>
              <a:avLst/>
              <a:gdLst>
                <a:gd name="T0" fmla="*/ 74 w 78"/>
                <a:gd name="T1" fmla="*/ 0 h 45"/>
                <a:gd name="T2" fmla="*/ 73 w 78"/>
                <a:gd name="T3" fmla="*/ 0 h 45"/>
                <a:gd name="T4" fmla="*/ 34 w 78"/>
                <a:gd name="T5" fmla="*/ 10 h 45"/>
                <a:gd name="T6" fmla="*/ 11 w 78"/>
                <a:gd name="T7" fmla="*/ 23 h 45"/>
                <a:gd name="T8" fmla="*/ 4 w 78"/>
                <a:gd name="T9" fmla="*/ 29 h 45"/>
                <a:gd name="T10" fmla="*/ 1 w 78"/>
                <a:gd name="T11" fmla="*/ 34 h 45"/>
                <a:gd name="T12" fmla="*/ 4 w 78"/>
                <a:gd name="T13" fmla="*/ 43 h 45"/>
                <a:gd name="T14" fmla="*/ 11 w 78"/>
                <a:gd name="T15" fmla="*/ 45 h 45"/>
                <a:gd name="T16" fmla="*/ 12 w 78"/>
                <a:gd name="T17" fmla="*/ 45 h 45"/>
                <a:gd name="T18" fmla="*/ 13 w 78"/>
                <a:gd name="T19" fmla="*/ 45 h 45"/>
                <a:gd name="T20" fmla="*/ 18 w 78"/>
                <a:gd name="T21" fmla="*/ 44 h 45"/>
                <a:gd name="T22" fmla="*/ 34 w 78"/>
                <a:gd name="T23" fmla="*/ 36 h 45"/>
                <a:gd name="T24" fmla="*/ 50 w 78"/>
                <a:gd name="T25" fmla="*/ 24 h 45"/>
                <a:gd name="T26" fmla="*/ 74 w 78"/>
                <a:gd name="T27" fmla="*/ 8 h 45"/>
                <a:gd name="T28" fmla="*/ 77 w 78"/>
                <a:gd name="T29" fmla="*/ 5 h 45"/>
                <a:gd name="T30" fmla="*/ 75 w 78"/>
                <a:gd name="T31" fmla="*/ 0 h 45"/>
                <a:gd name="T32" fmla="*/ 74 w 78"/>
                <a:gd name="T33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8" h="45">
                  <a:moveTo>
                    <a:pt x="74" y="0"/>
                  </a:moveTo>
                  <a:cubicBezTo>
                    <a:pt x="74" y="0"/>
                    <a:pt x="73" y="0"/>
                    <a:pt x="73" y="0"/>
                  </a:cubicBezTo>
                  <a:cubicBezTo>
                    <a:pt x="60" y="3"/>
                    <a:pt x="47" y="6"/>
                    <a:pt x="34" y="10"/>
                  </a:cubicBezTo>
                  <a:cubicBezTo>
                    <a:pt x="26" y="13"/>
                    <a:pt x="18" y="18"/>
                    <a:pt x="11" y="23"/>
                  </a:cubicBezTo>
                  <a:cubicBezTo>
                    <a:pt x="8" y="24"/>
                    <a:pt x="6" y="27"/>
                    <a:pt x="4" y="29"/>
                  </a:cubicBezTo>
                  <a:cubicBezTo>
                    <a:pt x="2" y="31"/>
                    <a:pt x="2" y="33"/>
                    <a:pt x="1" y="34"/>
                  </a:cubicBezTo>
                  <a:cubicBezTo>
                    <a:pt x="0" y="38"/>
                    <a:pt x="1" y="41"/>
                    <a:pt x="4" y="43"/>
                  </a:cubicBezTo>
                  <a:cubicBezTo>
                    <a:pt x="6" y="45"/>
                    <a:pt x="8" y="45"/>
                    <a:pt x="11" y="45"/>
                  </a:cubicBezTo>
                  <a:cubicBezTo>
                    <a:pt x="11" y="45"/>
                    <a:pt x="12" y="45"/>
                    <a:pt x="12" y="45"/>
                  </a:cubicBezTo>
                  <a:cubicBezTo>
                    <a:pt x="12" y="45"/>
                    <a:pt x="13" y="45"/>
                    <a:pt x="13" y="45"/>
                  </a:cubicBezTo>
                  <a:cubicBezTo>
                    <a:pt x="15" y="45"/>
                    <a:pt x="16" y="45"/>
                    <a:pt x="18" y="44"/>
                  </a:cubicBezTo>
                  <a:cubicBezTo>
                    <a:pt x="24" y="43"/>
                    <a:pt x="29" y="40"/>
                    <a:pt x="34" y="36"/>
                  </a:cubicBezTo>
                  <a:cubicBezTo>
                    <a:pt x="39" y="32"/>
                    <a:pt x="45" y="28"/>
                    <a:pt x="50" y="24"/>
                  </a:cubicBezTo>
                  <a:cubicBezTo>
                    <a:pt x="58" y="19"/>
                    <a:pt x="66" y="13"/>
                    <a:pt x="74" y="8"/>
                  </a:cubicBezTo>
                  <a:cubicBezTo>
                    <a:pt x="75" y="7"/>
                    <a:pt x="76" y="6"/>
                    <a:pt x="77" y="5"/>
                  </a:cubicBezTo>
                  <a:cubicBezTo>
                    <a:pt x="78" y="3"/>
                    <a:pt x="78" y="1"/>
                    <a:pt x="75" y="0"/>
                  </a:cubicBezTo>
                  <a:cubicBezTo>
                    <a:pt x="75" y="0"/>
                    <a:pt x="74" y="0"/>
                    <a:pt x="74" y="0"/>
                  </a:cubicBezTo>
                </a:path>
              </a:pathLst>
            </a:custGeom>
            <a:solidFill>
              <a:srgbClr val="FFE9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8" name="Freeform 111"/>
            <p:cNvSpPr>
              <a:spLocks noEditPoints="1"/>
            </p:cNvSpPr>
            <p:nvPr/>
          </p:nvSpPr>
          <p:spPr bwMode="auto">
            <a:xfrm>
              <a:off x="7902394" y="5748338"/>
              <a:ext cx="1122363" cy="695325"/>
            </a:xfrm>
            <a:custGeom>
              <a:avLst/>
              <a:gdLst>
                <a:gd name="T0" fmla="*/ 376 w 426"/>
                <a:gd name="T1" fmla="*/ 28 h 263"/>
                <a:gd name="T2" fmla="*/ 330 w 426"/>
                <a:gd name="T3" fmla="*/ 51 h 263"/>
                <a:gd name="T4" fmla="*/ 219 w 426"/>
                <a:gd name="T5" fmla="*/ 0 h 263"/>
                <a:gd name="T6" fmla="*/ 101 w 426"/>
                <a:gd name="T7" fmla="*/ 45 h 263"/>
                <a:gd name="T8" fmla="*/ 30 w 426"/>
                <a:gd name="T9" fmla="*/ 18 h 263"/>
                <a:gd name="T10" fmla="*/ 3 w 426"/>
                <a:gd name="T11" fmla="*/ 65 h 263"/>
                <a:gd name="T12" fmla="*/ 66 w 426"/>
                <a:gd name="T13" fmla="*/ 180 h 263"/>
                <a:gd name="T14" fmla="*/ 102 w 426"/>
                <a:gd name="T15" fmla="*/ 238 h 263"/>
                <a:gd name="T16" fmla="*/ 200 w 426"/>
                <a:gd name="T17" fmla="*/ 263 h 263"/>
                <a:gd name="T18" fmla="*/ 231 w 426"/>
                <a:gd name="T19" fmla="*/ 262 h 263"/>
                <a:gd name="T20" fmla="*/ 263 w 426"/>
                <a:gd name="T21" fmla="*/ 260 h 263"/>
                <a:gd name="T22" fmla="*/ 339 w 426"/>
                <a:gd name="T23" fmla="*/ 200 h 263"/>
                <a:gd name="T24" fmla="*/ 406 w 426"/>
                <a:gd name="T25" fmla="*/ 117 h 263"/>
                <a:gd name="T26" fmla="*/ 96 w 426"/>
                <a:gd name="T27" fmla="*/ 202 h 263"/>
                <a:gd name="T28" fmla="*/ 217 w 426"/>
                <a:gd name="T29" fmla="*/ 231 h 263"/>
                <a:gd name="T30" fmla="*/ 328 w 426"/>
                <a:gd name="T31" fmla="*/ 202 h 263"/>
                <a:gd name="T32" fmla="*/ 265 w 426"/>
                <a:gd name="T33" fmla="*/ 250 h 263"/>
                <a:gd name="T34" fmla="*/ 216 w 426"/>
                <a:gd name="T35" fmla="*/ 254 h 263"/>
                <a:gd name="T36" fmla="*/ 107 w 426"/>
                <a:gd name="T37" fmla="*/ 231 h 263"/>
                <a:gd name="T38" fmla="*/ 233 w 426"/>
                <a:gd name="T39" fmla="*/ 222 h 263"/>
                <a:gd name="T40" fmla="*/ 174 w 426"/>
                <a:gd name="T41" fmla="*/ 220 h 263"/>
                <a:gd name="T42" fmla="*/ 47 w 426"/>
                <a:gd name="T43" fmla="*/ 146 h 263"/>
                <a:gd name="T44" fmla="*/ 27 w 426"/>
                <a:gd name="T45" fmla="*/ 69 h 263"/>
                <a:gd name="T46" fmla="*/ 79 w 426"/>
                <a:gd name="T47" fmla="*/ 94 h 263"/>
                <a:gd name="T48" fmla="*/ 145 w 426"/>
                <a:gd name="T49" fmla="*/ 114 h 263"/>
                <a:gd name="T50" fmla="*/ 200 w 426"/>
                <a:gd name="T51" fmla="*/ 127 h 263"/>
                <a:gd name="T52" fmla="*/ 271 w 426"/>
                <a:gd name="T53" fmla="*/ 122 h 263"/>
                <a:gd name="T54" fmla="*/ 312 w 426"/>
                <a:gd name="T55" fmla="*/ 123 h 263"/>
                <a:gd name="T56" fmla="*/ 347 w 426"/>
                <a:gd name="T57" fmla="*/ 95 h 263"/>
                <a:gd name="T58" fmla="*/ 399 w 426"/>
                <a:gd name="T59" fmla="*/ 69 h 263"/>
                <a:gd name="T60" fmla="*/ 412 w 426"/>
                <a:gd name="T61" fmla="*/ 69 h 263"/>
                <a:gd name="T62" fmla="*/ 366 w 426"/>
                <a:gd name="T63" fmla="*/ 161 h 263"/>
                <a:gd name="T64" fmla="*/ 405 w 426"/>
                <a:gd name="T65" fmla="*/ 61 h 263"/>
                <a:gd name="T66" fmla="*/ 361 w 426"/>
                <a:gd name="T67" fmla="*/ 90 h 263"/>
                <a:gd name="T68" fmla="*/ 332 w 426"/>
                <a:gd name="T69" fmla="*/ 102 h 263"/>
                <a:gd name="T70" fmla="*/ 275 w 426"/>
                <a:gd name="T71" fmla="*/ 105 h 263"/>
                <a:gd name="T72" fmla="*/ 217 w 426"/>
                <a:gd name="T73" fmla="*/ 111 h 263"/>
                <a:gd name="T74" fmla="*/ 162 w 426"/>
                <a:gd name="T75" fmla="*/ 116 h 263"/>
                <a:gd name="T76" fmla="*/ 85 w 426"/>
                <a:gd name="T77" fmla="*/ 86 h 263"/>
                <a:gd name="T78" fmla="*/ 35 w 426"/>
                <a:gd name="T79" fmla="*/ 66 h 263"/>
                <a:gd name="T80" fmla="*/ 11 w 426"/>
                <a:gd name="T81" fmla="*/ 56 h 263"/>
                <a:gd name="T82" fmla="*/ 11 w 426"/>
                <a:gd name="T83" fmla="*/ 25 h 263"/>
                <a:gd name="T84" fmla="*/ 114 w 426"/>
                <a:gd name="T85" fmla="*/ 68 h 263"/>
                <a:gd name="T86" fmla="*/ 202 w 426"/>
                <a:gd name="T87" fmla="*/ 84 h 263"/>
                <a:gd name="T88" fmla="*/ 256 w 426"/>
                <a:gd name="T89" fmla="*/ 81 h 263"/>
                <a:gd name="T90" fmla="*/ 364 w 426"/>
                <a:gd name="T91" fmla="*/ 45 h 263"/>
                <a:gd name="T92" fmla="*/ 415 w 426"/>
                <a:gd name="T93" fmla="*/ 25 h 263"/>
                <a:gd name="T94" fmla="*/ 415 w 426"/>
                <a:gd name="T95" fmla="*/ 58 h 263"/>
                <a:gd name="T96" fmla="*/ 241 w 426"/>
                <a:gd name="T97" fmla="*/ 74 h 263"/>
                <a:gd name="T98" fmla="*/ 188 w 426"/>
                <a:gd name="T99" fmla="*/ 74 h 263"/>
                <a:gd name="T100" fmla="*/ 112 w 426"/>
                <a:gd name="T101" fmla="*/ 46 h 263"/>
                <a:gd name="T102" fmla="*/ 215 w 426"/>
                <a:gd name="T103" fmla="*/ 8 h 263"/>
                <a:gd name="T104" fmla="*/ 309 w 426"/>
                <a:gd name="T105" fmla="*/ 41 h 2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26" h="263">
                  <a:moveTo>
                    <a:pt x="424" y="25"/>
                  </a:moveTo>
                  <a:cubicBezTo>
                    <a:pt x="424" y="23"/>
                    <a:pt x="423" y="21"/>
                    <a:pt x="422" y="20"/>
                  </a:cubicBezTo>
                  <a:cubicBezTo>
                    <a:pt x="420" y="16"/>
                    <a:pt x="417" y="14"/>
                    <a:pt x="413" y="14"/>
                  </a:cubicBezTo>
                  <a:cubicBezTo>
                    <a:pt x="408" y="14"/>
                    <a:pt x="404" y="14"/>
                    <a:pt x="400" y="16"/>
                  </a:cubicBezTo>
                  <a:cubicBezTo>
                    <a:pt x="397" y="17"/>
                    <a:pt x="394" y="19"/>
                    <a:pt x="391" y="20"/>
                  </a:cubicBezTo>
                  <a:cubicBezTo>
                    <a:pt x="386" y="23"/>
                    <a:pt x="381" y="25"/>
                    <a:pt x="376" y="28"/>
                  </a:cubicBezTo>
                  <a:cubicBezTo>
                    <a:pt x="374" y="29"/>
                    <a:pt x="373" y="30"/>
                    <a:pt x="371" y="31"/>
                  </a:cubicBezTo>
                  <a:cubicBezTo>
                    <a:pt x="368" y="33"/>
                    <a:pt x="368" y="33"/>
                    <a:pt x="368" y="33"/>
                  </a:cubicBezTo>
                  <a:cubicBezTo>
                    <a:pt x="364" y="35"/>
                    <a:pt x="360" y="37"/>
                    <a:pt x="356" y="39"/>
                  </a:cubicBezTo>
                  <a:cubicBezTo>
                    <a:pt x="348" y="44"/>
                    <a:pt x="340" y="48"/>
                    <a:pt x="331" y="52"/>
                  </a:cubicBezTo>
                  <a:cubicBezTo>
                    <a:pt x="331" y="52"/>
                    <a:pt x="331" y="52"/>
                    <a:pt x="331" y="52"/>
                  </a:cubicBezTo>
                  <a:cubicBezTo>
                    <a:pt x="330" y="51"/>
                    <a:pt x="330" y="51"/>
                    <a:pt x="330" y="51"/>
                  </a:cubicBezTo>
                  <a:cubicBezTo>
                    <a:pt x="326" y="45"/>
                    <a:pt x="322" y="41"/>
                    <a:pt x="317" y="37"/>
                  </a:cubicBezTo>
                  <a:cubicBezTo>
                    <a:pt x="310" y="30"/>
                    <a:pt x="301" y="25"/>
                    <a:pt x="291" y="19"/>
                  </a:cubicBezTo>
                  <a:cubicBezTo>
                    <a:pt x="284" y="15"/>
                    <a:pt x="277" y="12"/>
                    <a:pt x="268" y="9"/>
                  </a:cubicBezTo>
                  <a:cubicBezTo>
                    <a:pt x="263" y="7"/>
                    <a:pt x="259" y="6"/>
                    <a:pt x="253" y="5"/>
                  </a:cubicBezTo>
                  <a:cubicBezTo>
                    <a:pt x="247" y="3"/>
                    <a:pt x="242" y="2"/>
                    <a:pt x="236" y="1"/>
                  </a:cubicBezTo>
                  <a:cubicBezTo>
                    <a:pt x="232" y="1"/>
                    <a:pt x="226" y="0"/>
                    <a:pt x="219" y="0"/>
                  </a:cubicBezTo>
                  <a:cubicBezTo>
                    <a:pt x="213" y="0"/>
                    <a:pt x="206" y="0"/>
                    <a:pt x="200" y="0"/>
                  </a:cubicBezTo>
                  <a:cubicBezTo>
                    <a:pt x="194" y="1"/>
                    <a:pt x="189" y="1"/>
                    <a:pt x="185" y="2"/>
                  </a:cubicBezTo>
                  <a:cubicBezTo>
                    <a:pt x="174" y="4"/>
                    <a:pt x="164" y="7"/>
                    <a:pt x="154" y="10"/>
                  </a:cubicBezTo>
                  <a:cubicBezTo>
                    <a:pt x="138" y="16"/>
                    <a:pt x="124" y="24"/>
                    <a:pt x="112" y="34"/>
                  </a:cubicBezTo>
                  <a:cubicBezTo>
                    <a:pt x="112" y="34"/>
                    <a:pt x="112" y="34"/>
                    <a:pt x="112" y="34"/>
                  </a:cubicBezTo>
                  <a:cubicBezTo>
                    <a:pt x="108" y="37"/>
                    <a:pt x="104" y="40"/>
                    <a:pt x="101" y="45"/>
                  </a:cubicBezTo>
                  <a:cubicBezTo>
                    <a:pt x="100" y="45"/>
                    <a:pt x="99" y="46"/>
                    <a:pt x="99" y="47"/>
                  </a:cubicBezTo>
                  <a:cubicBezTo>
                    <a:pt x="98" y="49"/>
                    <a:pt x="96" y="50"/>
                    <a:pt x="95" y="52"/>
                  </a:cubicBezTo>
                  <a:cubicBezTo>
                    <a:pt x="89" y="49"/>
                    <a:pt x="82" y="46"/>
                    <a:pt x="76" y="43"/>
                  </a:cubicBezTo>
                  <a:cubicBezTo>
                    <a:pt x="74" y="42"/>
                    <a:pt x="72" y="41"/>
                    <a:pt x="70" y="40"/>
                  </a:cubicBezTo>
                  <a:cubicBezTo>
                    <a:pt x="51" y="29"/>
                    <a:pt x="51" y="29"/>
                    <a:pt x="51" y="29"/>
                  </a:cubicBezTo>
                  <a:cubicBezTo>
                    <a:pt x="43" y="24"/>
                    <a:pt x="37" y="21"/>
                    <a:pt x="30" y="18"/>
                  </a:cubicBezTo>
                  <a:cubicBezTo>
                    <a:pt x="25" y="16"/>
                    <a:pt x="20" y="14"/>
                    <a:pt x="13" y="14"/>
                  </a:cubicBezTo>
                  <a:cubicBezTo>
                    <a:pt x="11" y="14"/>
                    <a:pt x="9" y="15"/>
                    <a:pt x="7" y="16"/>
                  </a:cubicBezTo>
                  <a:cubicBezTo>
                    <a:pt x="4" y="18"/>
                    <a:pt x="3" y="21"/>
                    <a:pt x="2" y="24"/>
                  </a:cubicBezTo>
                  <a:cubicBezTo>
                    <a:pt x="1" y="26"/>
                    <a:pt x="1" y="29"/>
                    <a:pt x="0" y="31"/>
                  </a:cubicBezTo>
                  <a:cubicBezTo>
                    <a:pt x="0" y="38"/>
                    <a:pt x="0" y="45"/>
                    <a:pt x="1" y="53"/>
                  </a:cubicBezTo>
                  <a:cubicBezTo>
                    <a:pt x="2" y="57"/>
                    <a:pt x="3" y="61"/>
                    <a:pt x="3" y="65"/>
                  </a:cubicBezTo>
                  <a:cubicBezTo>
                    <a:pt x="4" y="67"/>
                    <a:pt x="4" y="67"/>
                    <a:pt x="4" y="67"/>
                  </a:cubicBezTo>
                  <a:cubicBezTo>
                    <a:pt x="6" y="78"/>
                    <a:pt x="9" y="90"/>
                    <a:pt x="14" y="103"/>
                  </a:cubicBezTo>
                  <a:cubicBezTo>
                    <a:pt x="18" y="112"/>
                    <a:pt x="22" y="121"/>
                    <a:pt x="27" y="131"/>
                  </a:cubicBezTo>
                  <a:cubicBezTo>
                    <a:pt x="31" y="137"/>
                    <a:pt x="34" y="143"/>
                    <a:pt x="37" y="148"/>
                  </a:cubicBezTo>
                  <a:cubicBezTo>
                    <a:pt x="41" y="153"/>
                    <a:pt x="45" y="158"/>
                    <a:pt x="49" y="163"/>
                  </a:cubicBezTo>
                  <a:cubicBezTo>
                    <a:pt x="54" y="169"/>
                    <a:pt x="60" y="174"/>
                    <a:pt x="66" y="180"/>
                  </a:cubicBezTo>
                  <a:cubicBezTo>
                    <a:pt x="73" y="186"/>
                    <a:pt x="80" y="191"/>
                    <a:pt x="86" y="195"/>
                  </a:cubicBezTo>
                  <a:cubicBezTo>
                    <a:pt x="87" y="196"/>
                    <a:pt x="88" y="197"/>
                    <a:pt x="87" y="198"/>
                  </a:cubicBezTo>
                  <a:cubicBezTo>
                    <a:pt x="87" y="200"/>
                    <a:pt x="87" y="202"/>
                    <a:pt x="87" y="204"/>
                  </a:cubicBezTo>
                  <a:cubicBezTo>
                    <a:pt x="87" y="205"/>
                    <a:pt x="87" y="205"/>
                    <a:pt x="87" y="205"/>
                  </a:cubicBezTo>
                  <a:cubicBezTo>
                    <a:pt x="87" y="209"/>
                    <a:pt x="86" y="212"/>
                    <a:pt x="87" y="216"/>
                  </a:cubicBezTo>
                  <a:cubicBezTo>
                    <a:pt x="89" y="225"/>
                    <a:pt x="94" y="232"/>
                    <a:pt x="102" y="238"/>
                  </a:cubicBezTo>
                  <a:cubicBezTo>
                    <a:pt x="111" y="244"/>
                    <a:pt x="121" y="249"/>
                    <a:pt x="134" y="254"/>
                  </a:cubicBezTo>
                  <a:cubicBezTo>
                    <a:pt x="143" y="256"/>
                    <a:pt x="153" y="258"/>
                    <a:pt x="161" y="260"/>
                  </a:cubicBezTo>
                  <a:cubicBezTo>
                    <a:pt x="165" y="260"/>
                    <a:pt x="169" y="261"/>
                    <a:pt x="174" y="261"/>
                  </a:cubicBezTo>
                  <a:cubicBezTo>
                    <a:pt x="178" y="261"/>
                    <a:pt x="182" y="262"/>
                    <a:pt x="186" y="262"/>
                  </a:cubicBezTo>
                  <a:cubicBezTo>
                    <a:pt x="189" y="262"/>
                    <a:pt x="189" y="262"/>
                    <a:pt x="189" y="262"/>
                  </a:cubicBezTo>
                  <a:cubicBezTo>
                    <a:pt x="193" y="263"/>
                    <a:pt x="197" y="262"/>
                    <a:pt x="200" y="263"/>
                  </a:cubicBezTo>
                  <a:cubicBezTo>
                    <a:pt x="202" y="263"/>
                    <a:pt x="204" y="263"/>
                    <a:pt x="205" y="263"/>
                  </a:cubicBezTo>
                  <a:cubicBezTo>
                    <a:pt x="210" y="262"/>
                    <a:pt x="216" y="262"/>
                    <a:pt x="220" y="263"/>
                  </a:cubicBezTo>
                  <a:cubicBezTo>
                    <a:pt x="222" y="263"/>
                    <a:pt x="223" y="263"/>
                    <a:pt x="223" y="263"/>
                  </a:cubicBezTo>
                  <a:cubicBezTo>
                    <a:pt x="225" y="263"/>
                    <a:pt x="226" y="263"/>
                    <a:pt x="227" y="263"/>
                  </a:cubicBezTo>
                  <a:cubicBezTo>
                    <a:pt x="228" y="262"/>
                    <a:pt x="229" y="262"/>
                    <a:pt x="230" y="262"/>
                  </a:cubicBezTo>
                  <a:cubicBezTo>
                    <a:pt x="231" y="262"/>
                    <a:pt x="231" y="262"/>
                    <a:pt x="231" y="262"/>
                  </a:cubicBezTo>
                  <a:cubicBezTo>
                    <a:pt x="232" y="262"/>
                    <a:pt x="233" y="262"/>
                    <a:pt x="234" y="262"/>
                  </a:cubicBezTo>
                  <a:cubicBezTo>
                    <a:pt x="236" y="262"/>
                    <a:pt x="238" y="262"/>
                    <a:pt x="240" y="262"/>
                  </a:cubicBezTo>
                  <a:cubicBezTo>
                    <a:pt x="242" y="262"/>
                    <a:pt x="244" y="262"/>
                    <a:pt x="246" y="262"/>
                  </a:cubicBezTo>
                  <a:cubicBezTo>
                    <a:pt x="249" y="262"/>
                    <a:pt x="251" y="261"/>
                    <a:pt x="254" y="261"/>
                  </a:cubicBezTo>
                  <a:cubicBezTo>
                    <a:pt x="255" y="261"/>
                    <a:pt x="257" y="261"/>
                    <a:pt x="259" y="260"/>
                  </a:cubicBezTo>
                  <a:cubicBezTo>
                    <a:pt x="260" y="260"/>
                    <a:pt x="261" y="260"/>
                    <a:pt x="263" y="260"/>
                  </a:cubicBezTo>
                  <a:cubicBezTo>
                    <a:pt x="269" y="259"/>
                    <a:pt x="275" y="258"/>
                    <a:pt x="281" y="256"/>
                  </a:cubicBezTo>
                  <a:cubicBezTo>
                    <a:pt x="287" y="255"/>
                    <a:pt x="293" y="254"/>
                    <a:pt x="298" y="251"/>
                  </a:cubicBezTo>
                  <a:cubicBezTo>
                    <a:pt x="306" y="248"/>
                    <a:pt x="306" y="248"/>
                    <a:pt x="306" y="248"/>
                  </a:cubicBezTo>
                  <a:cubicBezTo>
                    <a:pt x="313" y="245"/>
                    <a:pt x="319" y="242"/>
                    <a:pt x="325" y="237"/>
                  </a:cubicBezTo>
                  <a:cubicBezTo>
                    <a:pt x="331" y="233"/>
                    <a:pt x="335" y="227"/>
                    <a:pt x="338" y="220"/>
                  </a:cubicBezTo>
                  <a:cubicBezTo>
                    <a:pt x="340" y="213"/>
                    <a:pt x="339" y="206"/>
                    <a:pt x="339" y="200"/>
                  </a:cubicBezTo>
                  <a:cubicBezTo>
                    <a:pt x="338" y="196"/>
                    <a:pt x="338" y="196"/>
                    <a:pt x="339" y="195"/>
                  </a:cubicBezTo>
                  <a:cubicBezTo>
                    <a:pt x="340" y="195"/>
                    <a:pt x="340" y="195"/>
                    <a:pt x="341" y="194"/>
                  </a:cubicBezTo>
                  <a:cubicBezTo>
                    <a:pt x="349" y="189"/>
                    <a:pt x="356" y="184"/>
                    <a:pt x="362" y="178"/>
                  </a:cubicBezTo>
                  <a:cubicBezTo>
                    <a:pt x="369" y="171"/>
                    <a:pt x="376" y="164"/>
                    <a:pt x="382" y="157"/>
                  </a:cubicBezTo>
                  <a:cubicBezTo>
                    <a:pt x="385" y="153"/>
                    <a:pt x="389" y="148"/>
                    <a:pt x="392" y="142"/>
                  </a:cubicBezTo>
                  <a:cubicBezTo>
                    <a:pt x="397" y="135"/>
                    <a:pt x="401" y="126"/>
                    <a:pt x="406" y="117"/>
                  </a:cubicBezTo>
                  <a:cubicBezTo>
                    <a:pt x="409" y="109"/>
                    <a:pt x="412" y="101"/>
                    <a:pt x="415" y="92"/>
                  </a:cubicBezTo>
                  <a:cubicBezTo>
                    <a:pt x="418" y="83"/>
                    <a:pt x="421" y="74"/>
                    <a:pt x="423" y="64"/>
                  </a:cubicBezTo>
                  <a:cubicBezTo>
                    <a:pt x="424" y="56"/>
                    <a:pt x="426" y="48"/>
                    <a:pt x="426" y="38"/>
                  </a:cubicBezTo>
                  <a:cubicBezTo>
                    <a:pt x="426" y="32"/>
                    <a:pt x="425" y="30"/>
                    <a:pt x="424" y="25"/>
                  </a:cubicBezTo>
                  <a:moveTo>
                    <a:pt x="95" y="204"/>
                  </a:moveTo>
                  <a:cubicBezTo>
                    <a:pt x="96" y="202"/>
                    <a:pt x="96" y="202"/>
                    <a:pt x="96" y="202"/>
                  </a:cubicBezTo>
                  <a:cubicBezTo>
                    <a:pt x="96" y="201"/>
                    <a:pt x="96" y="201"/>
                    <a:pt x="96" y="201"/>
                  </a:cubicBezTo>
                  <a:cubicBezTo>
                    <a:pt x="96" y="202"/>
                    <a:pt x="96" y="202"/>
                    <a:pt x="96" y="202"/>
                  </a:cubicBezTo>
                  <a:cubicBezTo>
                    <a:pt x="119" y="214"/>
                    <a:pt x="143" y="223"/>
                    <a:pt x="169" y="228"/>
                  </a:cubicBezTo>
                  <a:cubicBezTo>
                    <a:pt x="177" y="229"/>
                    <a:pt x="184" y="230"/>
                    <a:pt x="192" y="231"/>
                  </a:cubicBezTo>
                  <a:cubicBezTo>
                    <a:pt x="198" y="231"/>
                    <a:pt x="205" y="231"/>
                    <a:pt x="213" y="231"/>
                  </a:cubicBezTo>
                  <a:cubicBezTo>
                    <a:pt x="214" y="231"/>
                    <a:pt x="216" y="231"/>
                    <a:pt x="217" y="231"/>
                  </a:cubicBezTo>
                  <a:cubicBezTo>
                    <a:pt x="221" y="231"/>
                    <a:pt x="225" y="231"/>
                    <a:pt x="229" y="231"/>
                  </a:cubicBezTo>
                  <a:cubicBezTo>
                    <a:pt x="233" y="231"/>
                    <a:pt x="237" y="231"/>
                    <a:pt x="242" y="230"/>
                  </a:cubicBezTo>
                  <a:cubicBezTo>
                    <a:pt x="249" y="229"/>
                    <a:pt x="256" y="228"/>
                    <a:pt x="263" y="226"/>
                  </a:cubicBezTo>
                  <a:cubicBezTo>
                    <a:pt x="275" y="224"/>
                    <a:pt x="288" y="220"/>
                    <a:pt x="300" y="215"/>
                  </a:cubicBezTo>
                  <a:cubicBezTo>
                    <a:pt x="309" y="212"/>
                    <a:pt x="317" y="208"/>
                    <a:pt x="327" y="203"/>
                  </a:cubicBezTo>
                  <a:cubicBezTo>
                    <a:pt x="327" y="203"/>
                    <a:pt x="328" y="203"/>
                    <a:pt x="328" y="202"/>
                  </a:cubicBezTo>
                  <a:cubicBezTo>
                    <a:pt x="329" y="202"/>
                    <a:pt x="330" y="202"/>
                    <a:pt x="330" y="201"/>
                  </a:cubicBezTo>
                  <a:cubicBezTo>
                    <a:pt x="330" y="204"/>
                    <a:pt x="330" y="204"/>
                    <a:pt x="330" y="204"/>
                  </a:cubicBezTo>
                  <a:cubicBezTo>
                    <a:pt x="330" y="208"/>
                    <a:pt x="331" y="212"/>
                    <a:pt x="329" y="217"/>
                  </a:cubicBezTo>
                  <a:cubicBezTo>
                    <a:pt x="328" y="222"/>
                    <a:pt x="324" y="227"/>
                    <a:pt x="319" y="231"/>
                  </a:cubicBezTo>
                  <a:cubicBezTo>
                    <a:pt x="315" y="234"/>
                    <a:pt x="309" y="237"/>
                    <a:pt x="302" y="240"/>
                  </a:cubicBezTo>
                  <a:cubicBezTo>
                    <a:pt x="289" y="246"/>
                    <a:pt x="276" y="248"/>
                    <a:pt x="265" y="250"/>
                  </a:cubicBezTo>
                  <a:cubicBezTo>
                    <a:pt x="260" y="251"/>
                    <a:pt x="254" y="252"/>
                    <a:pt x="247" y="253"/>
                  </a:cubicBezTo>
                  <a:cubicBezTo>
                    <a:pt x="245" y="253"/>
                    <a:pt x="243" y="253"/>
                    <a:pt x="242" y="253"/>
                  </a:cubicBezTo>
                  <a:cubicBezTo>
                    <a:pt x="239" y="253"/>
                    <a:pt x="236" y="253"/>
                    <a:pt x="233" y="254"/>
                  </a:cubicBezTo>
                  <a:cubicBezTo>
                    <a:pt x="231" y="254"/>
                    <a:pt x="230" y="254"/>
                    <a:pt x="228" y="254"/>
                  </a:cubicBezTo>
                  <a:cubicBezTo>
                    <a:pt x="227" y="254"/>
                    <a:pt x="227" y="254"/>
                    <a:pt x="226" y="254"/>
                  </a:cubicBezTo>
                  <a:cubicBezTo>
                    <a:pt x="216" y="254"/>
                    <a:pt x="216" y="254"/>
                    <a:pt x="216" y="254"/>
                  </a:cubicBezTo>
                  <a:cubicBezTo>
                    <a:pt x="210" y="254"/>
                    <a:pt x="210" y="254"/>
                    <a:pt x="210" y="254"/>
                  </a:cubicBezTo>
                  <a:cubicBezTo>
                    <a:pt x="208" y="254"/>
                    <a:pt x="206" y="254"/>
                    <a:pt x="204" y="254"/>
                  </a:cubicBezTo>
                  <a:cubicBezTo>
                    <a:pt x="198" y="254"/>
                    <a:pt x="193" y="253"/>
                    <a:pt x="187" y="253"/>
                  </a:cubicBezTo>
                  <a:cubicBezTo>
                    <a:pt x="186" y="253"/>
                    <a:pt x="184" y="253"/>
                    <a:pt x="183" y="253"/>
                  </a:cubicBezTo>
                  <a:cubicBezTo>
                    <a:pt x="168" y="252"/>
                    <a:pt x="153" y="249"/>
                    <a:pt x="139" y="245"/>
                  </a:cubicBezTo>
                  <a:cubicBezTo>
                    <a:pt x="127" y="242"/>
                    <a:pt x="116" y="237"/>
                    <a:pt x="107" y="231"/>
                  </a:cubicBezTo>
                  <a:cubicBezTo>
                    <a:pt x="103" y="228"/>
                    <a:pt x="100" y="224"/>
                    <a:pt x="98" y="220"/>
                  </a:cubicBezTo>
                  <a:cubicBezTo>
                    <a:pt x="96" y="217"/>
                    <a:pt x="96" y="214"/>
                    <a:pt x="96" y="211"/>
                  </a:cubicBezTo>
                  <a:cubicBezTo>
                    <a:pt x="95" y="209"/>
                    <a:pt x="95" y="207"/>
                    <a:pt x="95" y="204"/>
                  </a:cubicBezTo>
                  <a:moveTo>
                    <a:pt x="268" y="216"/>
                  </a:moveTo>
                  <a:cubicBezTo>
                    <a:pt x="260" y="218"/>
                    <a:pt x="252" y="220"/>
                    <a:pt x="242" y="221"/>
                  </a:cubicBezTo>
                  <a:cubicBezTo>
                    <a:pt x="239" y="221"/>
                    <a:pt x="236" y="222"/>
                    <a:pt x="233" y="222"/>
                  </a:cubicBezTo>
                  <a:cubicBezTo>
                    <a:pt x="230" y="222"/>
                    <a:pt x="230" y="222"/>
                    <a:pt x="230" y="222"/>
                  </a:cubicBezTo>
                  <a:cubicBezTo>
                    <a:pt x="226" y="222"/>
                    <a:pt x="221" y="222"/>
                    <a:pt x="217" y="222"/>
                  </a:cubicBezTo>
                  <a:cubicBezTo>
                    <a:pt x="213" y="222"/>
                    <a:pt x="213" y="222"/>
                    <a:pt x="213" y="222"/>
                  </a:cubicBezTo>
                  <a:cubicBezTo>
                    <a:pt x="212" y="222"/>
                    <a:pt x="211" y="222"/>
                    <a:pt x="210" y="222"/>
                  </a:cubicBezTo>
                  <a:cubicBezTo>
                    <a:pt x="207" y="223"/>
                    <a:pt x="205" y="223"/>
                    <a:pt x="202" y="222"/>
                  </a:cubicBezTo>
                  <a:cubicBezTo>
                    <a:pt x="193" y="222"/>
                    <a:pt x="183" y="221"/>
                    <a:pt x="174" y="220"/>
                  </a:cubicBezTo>
                  <a:cubicBezTo>
                    <a:pt x="160" y="217"/>
                    <a:pt x="147" y="214"/>
                    <a:pt x="135" y="209"/>
                  </a:cubicBezTo>
                  <a:cubicBezTo>
                    <a:pt x="117" y="203"/>
                    <a:pt x="102" y="196"/>
                    <a:pt x="89" y="187"/>
                  </a:cubicBezTo>
                  <a:cubicBezTo>
                    <a:pt x="82" y="181"/>
                    <a:pt x="75" y="176"/>
                    <a:pt x="69" y="171"/>
                  </a:cubicBezTo>
                  <a:cubicBezTo>
                    <a:pt x="68" y="169"/>
                    <a:pt x="68" y="169"/>
                    <a:pt x="68" y="169"/>
                  </a:cubicBezTo>
                  <a:cubicBezTo>
                    <a:pt x="66" y="168"/>
                    <a:pt x="65" y="167"/>
                    <a:pt x="63" y="165"/>
                  </a:cubicBezTo>
                  <a:cubicBezTo>
                    <a:pt x="57" y="158"/>
                    <a:pt x="52" y="152"/>
                    <a:pt x="47" y="146"/>
                  </a:cubicBezTo>
                  <a:cubicBezTo>
                    <a:pt x="41" y="137"/>
                    <a:pt x="35" y="128"/>
                    <a:pt x="30" y="118"/>
                  </a:cubicBezTo>
                  <a:cubicBezTo>
                    <a:pt x="24" y="105"/>
                    <a:pt x="20" y="93"/>
                    <a:pt x="17" y="82"/>
                  </a:cubicBezTo>
                  <a:cubicBezTo>
                    <a:pt x="16" y="79"/>
                    <a:pt x="15" y="76"/>
                    <a:pt x="14" y="72"/>
                  </a:cubicBezTo>
                  <a:cubicBezTo>
                    <a:pt x="14" y="70"/>
                    <a:pt x="14" y="70"/>
                    <a:pt x="14" y="70"/>
                  </a:cubicBezTo>
                  <a:cubicBezTo>
                    <a:pt x="13" y="70"/>
                    <a:pt x="13" y="69"/>
                    <a:pt x="13" y="69"/>
                  </a:cubicBezTo>
                  <a:cubicBezTo>
                    <a:pt x="18" y="70"/>
                    <a:pt x="22" y="70"/>
                    <a:pt x="27" y="69"/>
                  </a:cubicBezTo>
                  <a:cubicBezTo>
                    <a:pt x="27" y="69"/>
                    <a:pt x="27" y="69"/>
                    <a:pt x="27" y="69"/>
                  </a:cubicBezTo>
                  <a:cubicBezTo>
                    <a:pt x="27" y="71"/>
                    <a:pt x="28" y="73"/>
                    <a:pt x="29" y="74"/>
                  </a:cubicBezTo>
                  <a:cubicBezTo>
                    <a:pt x="32" y="84"/>
                    <a:pt x="38" y="91"/>
                    <a:pt x="47" y="95"/>
                  </a:cubicBezTo>
                  <a:cubicBezTo>
                    <a:pt x="54" y="99"/>
                    <a:pt x="61" y="100"/>
                    <a:pt x="69" y="98"/>
                  </a:cubicBezTo>
                  <a:cubicBezTo>
                    <a:pt x="72" y="97"/>
                    <a:pt x="75" y="96"/>
                    <a:pt x="79" y="95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81" y="99"/>
                    <a:pt x="84" y="103"/>
                    <a:pt x="86" y="106"/>
                  </a:cubicBezTo>
                  <a:cubicBezTo>
                    <a:pt x="92" y="115"/>
                    <a:pt x="100" y="120"/>
                    <a:pt x="110" y="122"/>
                  </a:cubicBezTo>
                  <a:cubicBezTo>
                    <a:pt x="114" y="123"/>
                    <a:pt x="118" y="123"/>
                    <a:pt x="122" y="122"/>
                  </a:cubicBezTo>
                  <a:cubicBezTo>
                    <a:pt x="130" y="121"/>
                    <a:pt x="137" y="119"/>
                    <a:pt x="144" y="115"/>
                  </a:cubicBezTo>
                  <a:cubicBezTo>
                    <a:pt x="145" y="114"/>
                    <a:pt x="145" y="114"/>
                    <a:pt x="145" y="114"/>
                  </a:cubicBezTo>
                  <a:cubicBezTo>
                    <a:pt x="145" y="114"/>
                    <a:pt x="146" y="113"/>
                    <a:pt x="146" y="113"/>
                  </a:cubicBezTo>
                  <a:cubicBezTo>
                    <a:pt x="146" y="113"/>
                    <a:pt x="146" y="114"/>
                    <a:pt x="147" y="114"/>
                  </a:cubicBezTo>
                  <a:cubicBezTo>
                    <a:pt x="148" y="115"/>
                    <a:pt x="148" y="115"/>
                    <a:pt x="148" y="115"/>
                  </a:cubicBezTo>
                  <a:cubicBezTo>
                    <a:pt x="150" y="118"/>
                    <a:pt x="153" y="120"/>
                    <a:pt x="156" y="123"/>
                  </a:cubicBezTo>
                  <a:cubicBezTo>
                    <a:pt x="160" y="126"/>
                    <a:pt x="166" y="129"/>
                    <a:pt x="172" y="130"/>
                  </a:cubicBezTo>
                  <a:cubicBezTo>
                    <a:pt x="181" y="132"/>
                    <a:pt x="190" y="131"/>
                    <a:pt x="200" y="127"/>
                  </a:cubicBezTo>
                  <a:cubicBezTo>
                    <a:pt x="205" y="124"/>
                    <a:pt x="209" y="122"/>
                    <a:pt x="213" y="119"/>
                  </a:cubicBezTo>
                  <a:cubicBezTo>
                    <a:pt x="213" y="119"/>
                    <a:pt x="213" y="119"/>
                    <a:pt x="213" y="119"/>
                  </a:cubicBezTo>
                  <a:cubicBezTo>
                    <a:pt x="213" y="119"/>
                    <a:pt x="213" y="119"/>
                    <a:pt x="213" y="119"/>
                  </a:cubicBezTo>
                  <a:cubicBezTo>
                    <a:pt x="217" y="122"/>
                    <a:pt x="221" y="124"/>
                    <a:pt x="225" y="126"/>
                  </a:cubicBezTo>
                  <a:cubicBezTo>
                    <a:pt x="233" y="130"/>
                    <a:pt x="242" y="132"/>
                    <a:pt x="250" y="131"/>
                  </a:cubicBezTo>
                  <a:cubicBezTo>
                    <a:pt x="258" y="130"/>
                    <a:pt x="265" y="127"/>
                    <a:pt x="271" y="122"/>
                  </a:cubicBezTo>
                  <a:cubicBezTo>
                    <a:pt x="273" y="120"/>
                    <a:pt x="275" y="118"/>
                    <a:pt x="277" y="116"/>
                  </a:cubicBezTo>
                  <a:cubicBezTo>
                    <a:pt x="279" y="114"/>
                    <a:pt x="279" y="114"/>
                    <a:pt x="279" y="114"/>
                  </a:cubicBezTo>
                  <a:cubicBezTo>
                    <a:pt x="279" y="114"/>
                    <a:pt x="280" y="113"/>
                    <a:pt x="280" y="113"/>
                  </a:cubicBezTo>
                  <a:cubicBezTo>
                    <a:pt x="280" y="113"/>
                    <a:pt x="281" y="114"/>
                    <a:pt x="281" y="114"/>
                  </a:cubicBezTo>
                  <a:cubicBezTo>
                    <a:pt x="284" y="116"/>
                    <a:pt x="288" y="118"/>
                    <a:pt x="291" y="119"/>
                  </a:cubicBezTo>
                  <a:cubicBezTo>
                    <a:pt x="299" y="122"/>
                    <a:pt x="305" y="123"/>
                    <a:pt x="312" y="123"/>
                  </a:cubicBezTo>
                  <a:cubicBezTo>
                    <a:pt x="317" y="122"/>
                    <a:pt x="322" y="121"/>
                    <a:pt x="327" y="118"/>
                  </a:cubicBezTo>
                  <a:cubicBezTo>
                    <a:pt x="334" y="114"/>
                    <a:pt x="340" y="107"/>
                    <a:pt x="345" y="99"/>
                  </a:cubicBezTo>
                  <a:cubicBezTo>
                    <a:pt x="345" y="98"/>
                    <a:pt x="345" y="97"/>
                    <a:pt x="346" y="97"/>
                  </a:cubicBezTo>
                  <a:cubicBezTo>
                    <a:pt x="346" y="96"/>
                    <a:pt x="346" y="95"/>
                    <a:pt x="346" y="95"/>
                  </a:cubicBezTo>
                  <a:cubicBezTo>
                    <a:pt x="347" y="94"/>
                    <a:pt x="347" y="94"/>
                    <a:pt x="347" y="94"/>
                  </a:cubicBezTo>
                  <a:cubicBezTo>
                    <a:pt x="347" y="95"/>
                    <a:pt x="347" y="95"/>
                    <a:pt x="347" y="95"/>
                  </a:cubicBezTo>
                  <a:cubicBezTo>
                    <a:pt x="348" y="95"/>
                    <a:pt x="348" y="95"/>
                    <a:pt x="348" y="95"/>
                  </a:cubicBezTo>
                  <a:cubicBezTo>
                    <a:pt x="351" y="96"/>
                    <a:pt x="353" y="97"/>
                    <a:pt x="356" y="98"/>
                  </a:cubicBezTo>
                  <a:cubicBezTo>
                    <a:pt x="367" y="100"/>
                    <a:pt x="376" y="98"/>
                    <a:pt x="385" y="91"/>
                  </a:cubicBezTo>
                  <a:cubicBezTo>
                    <a:pt x="391" y="87"/>
                    <a:pt x="395" y="81"/>
                    <a:pt x="398" y="73"/>
                  </a:cubicBezTo>
                  <a:cubicBezTo>
                    <a:pt x="398" y="72"/>
                    <a:pt x="398" y="71"/>
                    <a:pt x="399" y="70"/>
                  </a:cubicBezTo>
                  <a:cubicBezTo>
                    <a:pt x="399" y="69"/>
                    <a:pt x="399" y="69"/>
                    <a:pt x="399" y="69"/>
                  </a:cubicBezTo>
                  <a:cubicBezTo>
                    <a:pt x="400" y="69"/>
                    <a:pt x="400" y="69"/>
                    <a:pt x="400" y="69"/>
                  </a:cubicBezTo>
                  <a:cubicBezTo>
                    <a:pt x="402" y="69"/>
                    <a:pt x="404" y="70"/>
                    <a:pt x="406" y="70"/>
                  </a:cubicBezTo>
                  <a:cubicBezTo>
                    <a:pt x="407" y="70"/>
                    <a:pt x="409" y="70"/>
                    <a:pt x="410" y="69"/>
                  </a:cubicBezTo>
                  <a:cubicBezTo>
                    <a:pt x="411" y="69"/>
                    <a:pt x="411" y="69"/>
                    <a:pt x="412" y="69"/>
                  </a:cubicBezTo>
                  <a:cubicBezTo>
                    <a:pt x="413" y="69"/>
                    <a:pt x="413" y="69"/>
                    <a:pt x="413" y="69"/>
                  </a:cubicBezTo>
                  <a:cubicBezTo>
                    <a:pt x="412" y="69"/>
                    <a:pt x="412" y="69"/>
                    <a:pt x="412" y="69"/>
                  </a:cubicBezTo>
                  <a:cubicBezTo>
                    <a:pt x="412" y="69"/>
                    <a:pt x="412" y="69"/>
                    <a:pt x="412" y="69"/>
                  </a:cubicBezTo>
                  <a:cubicBezTo>
                    <a:pt x="409" y="84"/>
                    <a:pt x="405" y="96"/>
                    <a:pt x="400" y="107"/>
                  </a:cubicBezTo>
                  <a:cubicBezTo>
                    <a:pt x="400" y="108"/>
                    <a:pt x="400" y="108"/>
                    <a:pt x="400" y="108"/>
                  </a:cubicBezTo>
                  <a:cubicBezTo>
                    <a:pt x="398" y="112"/>
                    <a:pt x="396" y="117"/>
                    <a:pt x="394" y="121"/>
                  </a:cubicBezTo>
                  <a:cubicBezTo>
                    <a:pt x="391" y="127"/>
                    <a:pt x="387" y="133"/>
                    <a:pt x="384" y="137"/>
                  </a:cubicBezTo>
                  <a:cubicBezTo>
                    <a:pt x="380" y="145"/>
                    <a:pt x="374" y="152"/>
                    <a:pt x="366" y="161"/>
                  </a:cubicBezTo>
                  <a:cubicBezTo>
                    <a:pt x="359" y="169"/>
                    <a:pt x="351" y="175"/>
                    <a:pt x="343" y="182"/>
                  </a:cubicBezTo>
                  <a:cubicBezTo>
                    <a:pt x="334" y="189"/>
                    <a:pt x="322" y="196"/>
                    <a:pt x="309" y="202"/>
                  </a:cubicBezTo>
                  <a:cubicBezTo>
                    <a:pt x="296" y="208"/>
                    <a:pt x="283" y="213"/>
                    <a:pt x="268" y="216"/>
                  </a:cubicBezTo>
                  <a:moveTo>
                    <a:pt x="414" y="59"/>
                  </a:moveTo>
                  <a:cubicBezTo>
                    <a:pt x="412" y="60"/>
                    <a:pt x="409" y="61"/>
                    <a:pt x="406" y="61"/>
                  </a:cubicBezTo>
                  <a:cubicBezTo>
                    <a:pt x="405" y="61"/>
                    <a:pt x="405" y="61"/>
                    <a:pt x="405" y="61"/>
                  </a:cubicBezTo>
                  <a:cubicBezTo>
                    <a:pt x="404" y="61"/>
                    <a:pt x="402" y="61"/>
                    <a:pt x="401" y="60"/>
                  </a:cubicBezTo>
                  <a:cubicBezTo>
                    <a:pt x="399" y="60"/>
                    <a:pt x="398" y="60"/>
                    <a:pt x="396" y="60"/>
                  </a:cubicBezTo>
                  <a:cubicBezTo>
                    <a:pt x="393" y="60"/>
                    <a:pt x="392" y="62"/>
                    <a:pt x="391" y="64"/>
                  </a:cubicBezTo>
                  <a:cubicBezTo>
                    <a:pt x="391" y="65"/>
                    <a:pt x="391" y="65"/>
                    <a:pt x="390" y="66"/>
                  </a:cubicBezTo>
                  <a:cubicBezTo>
                    <a:pt x="390" y="70"/>
                    <a:pt x="388" y="74"/>
                    <a:pt x="386" y="77"/>
                  </a:cubicBezTo>
                  <a:cubicBezTo>
                    <a:pt x="380" y="86"/>
                    <a:pt x="372" y="90"/>
                    <a:pt x="361" y="90"/>
                  </a:cubicBezTo>
                  <a:cubicBezTo>
                    <a:pt x="357" y="89"/>
                    <a:pt x="354" y="88"/>
                    <a:pt x="350" y="86"/>
                  </a:cubicBezTo>
                  <a:cubicBezTo>
                    <a:pt x="349" y="86"/>
                    <a:pt x="348" y="85"/>
                    <a:pt x="347" y="85"/>
                  </a:cubicBezTo>
                  <a:cubicBezTo>
                    <a:pt x="346" y="85"/>
                    <a:pt x="346" y="85"/>
                    <a:pt x="346" y="85"/>
                  </a:cubicBezTo>
                  <a:cubicBezTo>
                    <a:pt x="345" y="84"/>
                    <a:pt x="344" y="84"/>
                    <a:pt x="342" y="85"/>
                  </a:cubicBezTo>
                  <a:cubicBezTo>
                    <a:pt x="340" y="87"/>
                    <a:pt x="339" y="89"/>
                    <a:pt x="339" y="90"/>
                  </a:cubicBezTo>
                  <a:cubicBezTo>
                    <a:pt x="337" y="95"/>
                    <a:pt x="334" y="98"/>
                    <a:pt x="332" y="102"/>
                  </a:cubicBezTo>
                  <a:cubicBezTo>
                    <a:pt x="327" y="107"/>
                    <a:pt x="322" y="111"/>
                    <a:pt x="315" y="113"/>
                  </a:cubicBezTo>
                  <a:cubicBezTo>
                    <a:pt x="311" y="114"/>
                    <a:pt x="307" y="114"/>
                    <a:pt x="303" y="113"/>
                  </a:cubicBezTo>
                  <a:cubicBezTo>
                    <a:pt x="298" y="112"/>
                    <a:pt x="293" y="110"/>
                    <a:pt x="288" y="107"/>
                  </a:cubicBezTo>
                  <a:cubicBezTo>
                    <a:pt x="287" y="107"/>
                    <a:pt x="286" y="106"/>
                    <a:pt x="285" y="106"/>
                  </a:cubicBezTo>
                  <a:cubicBezTo>
                    <a:pt x="284" y="105"/>
                    <a:pt x="283" y="105"/>
                    <a:pt x="283" y="104"/>
                  </a:cubicBezTo>
                  <a:cubicBezTo>
                    <a:pt x="280" y="103"/>
                    <a:pt x="277" y="103"/>
                    <a:pt x="275" y="105"/>
                  </a:cubicBezTo>
                  <a:cubicBezTo>
                    <a:pt x="273" y="107"/>
                    <a:pt x="272" y="109"/>
                    <a:pt x="270" y="110"/>
                  </a:cubicBezTo>
                  <a:cubicBezTo>
                    <a:pt x="268" y="113"/>
                    <a:pt x="266" y="114"/>
                    <a:pt x="264" y="116"/>
                  </a:cubicBezTo>
                  <a:cubicBezTo>
                    <a:pt x="260" y="119"/>
                    <a:pt x="256" y="121"/>
                    <a:pt x="251" y="121"/>
                  </a:cubicBezTo>
                  <a:cubicBezTo>
                    <a:pt x="244" y="122"/>
                    <a:pt x="237" y="121"/>
                    <a:pt x="232" y="119"/>
                  </a:cubicBezTo>
                  <a:cubicBezTo>
                    <a:pt x="226" y="117"/>
                    <a:pt x="222" y="114"/>
                    <a:pt x="218" y="111"/>
                  </a:cubicBezTo>
                  <a:cubicBezTo>
                    <a:pt x="217" y="111"/>
                    <a:pt x="217" y="111"/>
                    <a:pt x="217" y="111"/>
                  </a:cubicBezTo>
                  <a:cubicBezTo>
                    <a:pt x="215" y="110"/>
                    <a:pt x="214" y="109"/>
                    <a:pt x="213" y="109"/>
                  </a:cubicBezTo>
                  <a:cubicBezTo>
                    <a:pt x="212" y="109"/>
                    <a:pt x="211" y="109"/>
                    <a:pt x="209" y="111"/>
                  </a:cubicBezTo>
                  <a:cubicBezTo>
                    <a:pt x="208" y="111"/>
                    <a:pt x="208" y="111"/>
                    <a:pt x="208" y="111"/>
                  </a:cubicBezTo>
                  <a:cubicBezTo>
                    <a:pt x="200" y="117"/>
                    <a:pt x="194" y="120"/>
                    <a:pt x="186" y="121"/>
                  </a:cubicBezTo>
                  <a:cubicBezTo>
                    <a:pt x="179" y="122"/>
                    <a:pt x="173" y="122"/>
                    <a:pt x="168" y="119"/>
                  </a:cubicBezTo>
                  <a:cubicBezTo>
                    <a:pt x="166" y="119"/>
                    <a:pt x="164" y="117"/>
                    <a:pt x="162" y="116"/>
                  </a:cubicBezTo>
                  <a:cubicBezTo>
                    <a:pt x="158" y="113"/>
                    <a:pt x="155" y="110"/>
                    <a:pt x="152" y="107"/>
                  </a:cubicBezTo>
                  <a:cubicBezTo>
                    <a:pt x="148" y="103"/>
                    <a:pt x="146" y="103"/>
                    <a:pt x="142" y="105"/>
                  </a:cubicBezTo>
                  <a:cubicBezTo>
                    <a:pt x="136" y="109"/>
                    <a:pt x="130" y="111"/>
                    <a:pt x="124" y="113"/>
                  </a:cubicBezTo>
                  <a:cubicBezTo>
                    <a:pt x="114" y="115"/>
                    <a:pt x="105" y="113"/>
                    <a:pt x="97" y="105"/>
                  </a:cubicBezTo>
                  <a:cubicBezTo>
                    <a:pt x="93" y="102"/>
                    <a:pt x="90" y="97"/>
                    <a:pt x="87" y="90"/>
                  </a:cubicBezTo>
                  <a:cubicBezTo>
                    <a:pt x="87" y="89"/>
                    <a:pt x="86" y="88"/>
                    <a:pt x="85" y="86"/>
                  </a:cubicBezTo>
                  <a:cubicBezTo>
                    <a:pt x="83" y="84"/>
                    <a:pt x="80" y="84"/>
                    <a:pt x="78" y="85"/>
                  </a:cubicBezTo>
                  <a:cubicBezTo>
                    <a:pt x="76" y="86"/>
                    <a:pt x="76" y="86"/>
                    <a:pt x="76" y="86"/>
                  </a:cubicBezTo>
                  <a:cubicBezTo>
                    <a:pt x="72" y="88"/>
                    <a:pt x="70" y="88"/>
                    <a:pt x="67" y="89"/>
                  </a:cubicBezTo>
                  <a:cubicBezTo>
                    <a:pt x="59" y="91"/>
                    <a:pt x="51" y="89"/>
                    <a:pt x="45" y="83"/>
                  </a:cubicBezTo>
                  <a:cubicBezTo>
                    <a:pt x="40" y="79"/>
                    <a:pt x="37" y="74"/>
                    <a:pt x="36" y="67"/>
                  </a:cubicBezTo>
                  <a:cubicBezTo>
                    <a:pt x="36" y="67"/>
                    <a:pt x="35" y="67"/>
                    <a:pt x="35" y="66"/>
                  </a:cubicBezTo>
                  <a:cubicBezTo>
                    <a:pt x="35" y="66"/>
                    <a:pt x="35" y="65"/>
                    <a:pt x="35" y="65"/>
                  </a:cubicBezTo>
                  <a:cubicBezTo>
                    <a:pt x="34" y="62"/>
                    <a:pt x="32" y="60"/>
                    <a:pt x="29" y="60"/>
                  </a:cubicBezTo>
                  <a:cubicBezTo>
                    <a:pt x="28" y="60"/>
                    <a:pt x="26" y="60"/>
                    <a:pt x="25" y="60"/>
                  </a:cubicBezTo>
                  <a:cubicBezTo>
                    <a:pt x="22" y="61"/>
                    <a:pt x="20" y="61"/>
                    <a:pt x="17" y="61"/>
                  </a:cubicBezTo>
                  <a:cubicBezTo>
                    <a:pt x="16" y="61"/>
                    <a:pt x="15" y="60"/>
                    <a:pt x="14" y="60"/>
                  </a:cubicBezTo>
                  <a:cubicBezTo>
                    <a:pt x="12" y="59"/>
                    <a:pt x="11" y="58"/>
                    <a:pt x="11" y="56"/>
                  </a:cubicBezTo>
                  <a:cubicBezTo>
                    <a:pt x="11" y="55"/>
                    <a:pt x="10" y="53"/>
                    <a:pt x="10" y="51"/>
                  </a:cubicBezTo>
                  <a:cubicBezTo>
                    <a:pt x="10" y="49"/>
                    <a:pt x="10" y="47"/>
                    <a:pt x="10" y="45"/>
                  </a:cubicBezTo>
                  <a:cubicBezTo>
                    <a:pt x="9" y="44"/>
                    <a:pt x="9" y="43"/>
                    <a:pt x="9" y="42"/>
                  </a:cubicBezTo>
                  <a:cubicBezTo>
                    <a:pt x="9" y="42"/>
                    <a:pt x="9" y="41"/>
                    <a:pt x="9" y="41"/>
                  </a:cubicBezTo>
                  <a:cubicBezTo>
                    <a:pt x="9" y="36"/>
                    <a:pt x="9" y="32"/>
                    <a:pt x="10" y="27"/>
                  </a:cubicBezTo>
                  <a:cubicBezTo>
                    <a:pt x="10" y="26"/>
                    <a:pt x="11" y="26"/>
                    <a:pt x="11" y="25"/>
                  </a:cubicBezTo>
                  <a:cubicBezTo>
                    <a:pt x="12" y="24"/>
                    <a:pt x="13" y="23"/>
                    <a:pt x="14" y="23"/>
                  </a:cubicBezTo>
                  <a:cubicBezTo>
                    <a:pt x="17" y="23"/>
                    <a:pt x="20" y="23"/>
                    <a:pt x="23" y="25"/>
                  </a:cubicBezTo>
                  <a:cubicBezTo>
                    <a:pt x="28" y="27"/>
                    <a:pt x="33" y="29"/>
                    <a:pt x="38" y="32"/>
                  </a:cubicBezTo>
                  <a:cubicBezTo>
                    <a:pt x="48" y="37"/>
                    <a:pt x="57" y="42"/>
                    <a:pt x="67" y="48"/>
                  </a:cubicBezTo>
                  <a:cubicBezTo>
                    <a:pt x="76" y="53"/>
                    <a:pt x="85" y="57"/>
                    <a:pt x="95" y="61"/>
                  </a:cubicBezTo>
                  <a:cubicBezTo>
                    <a:pt x="101" y="64"/>
                    <a:pt x="107" y="66"/>
                    <a:pt x="114" y="68"/>
                  </a:cubicBezTo>
                  <a:cubicBezTo>
                    <a:pt x="125" y="72"/>
                    <a:pt x="138" y="75"/>
                    <a:pt x="150" y="78"/>
                  </a:cubicBezTo>
                  <a:cubicBezTo>
                    <a:pt x="156" y="79"/>
                    <a:pt x="163" y="80"/>
                    <a:pt x="169" y="80"/>
                  </a:cubicBezTo>
                  <a:cubicBezTo>
                    <a:pt x="170" y="81"/>
                    <a:pt x="172" y="81"/>
                    <a:pt x="173" y="81"/>
                  </a:cubicBezTo>
                  <a:cubicBezTo>
                    <a:pt x="174" y="82"/>
                    <a:pt x="176" y="82"/>
                    <a:pt x="177" y="82"/>
                  </a:cubicBezTo>
                  <a:cubicBezTo>
                    <a:pt x="188" y="83"/>
                    <a:pt x="188" y="83"/>
                    <a:pt x="188" y="83"/>
                  </a:cubicBezTo>
                  <a:cubicBezTo>
                    <a:pt x="193" y="84"/>
                    <a:pt x="197" y="84"/>
                    <a:pt x="202" y="84"/>
                  </a:cubicBezTo>
                  <a:cubicBezTo>
                    <a:pt x="209" y="85"/>
                    <a:pt x="216" y="84"/>
                    <a:pt x="223" y="84"/>
                  </a:cubicBezTo>
                  <a:cubicBezTo>
                    <a:pt x="224" y="84"/>
                    <a:pt x="224" y="84"/>
                    <a:pt x="224" y="84"/>
                  </a:cubicBezTo>
                  <a:cubicBezTo>
                    <a:pt x="226" y="84"/>
                    <a:pt x="227" y="84"/>
                    <a:pt x="228" y="84"/>
                  </a:cubicBezTo>
                  <a:cubicBezTo>
                    <a:pt x="228" y="84"/>
                    <a:pt x="229" y="84"/>
                    <a:pt x="230" y="84"/>
                  </a:cubicBezTo>
                  <a:cubicBezTo>
                    <a:pt x="230" y="84"/>
                    <a:pt x="230" y="84"/>
                    <a:pt x="230" y="84"/>
                  </a:cubicBezTo>
                  <a:cubicBezTo>
                    <a:pt x="239" y="83"/>
                    <a:pt x="247" y="83"/>
                    <a:pt x="256" y="81"/>
                  </a:cubicBezTo>
                  <a:cubicBezTo>
                    <a:pt x="258" y="80"/>
                    <a:pt x="260" y="80"/>
                    <a:pt x="263" y="80"/>
                  </a:cubicBezTo>
                  <a:cubicBezTo>
                    <a:pt x="264" y="79"/>
                    <a:pt x="266" y="79"/>
                    <a:pt x="267" y="79"/>
                  </a:cubicBezTo>
                  <a:cubicBezTo>
                    <a:pt x="280" y="77"/>
                    <a:pt x="292" y="74"/>
                    <a:pt x="303" y="71"/>
                  </a:cubicBezTo>
                  <a:cubicBezTo>
                    <a:pt x="315" y="68"/>
                    <a:pt x="328" y="63"/>
                    <a:pt x="343" y="56"/>
                  </a:cubicBezTo>
                  <a:cubicBezTo>
                    <a:pt x="349" y="54"/>
                    <a:pt x="354" y="51"/>
                    <a:pt x="359" y="48"/>
                  </a:cubicBezTo>
                  <a:cubicBezTo>
                    <a:pt x="360" y="47"/>
                    <a:pt x="362" y="46"/>
                    <a:pt x="364" y="45"/>
                  </a:cubicBezTo>
                  <a:cubicBezTo>
                    <a:pt x="367" y="44"/>
                    <a:pt x="370" y="42"/>
                    <a:pt x="373" y="40"/>
                  </a:cubicBezTo>
                  <a:cubicBezTo>
                    <a:pt x="378" y="37"/>
                    <a:pt x="378" y="37"/>
                    <a:pt x="378" y="37"/>
                  </a:cubicBezTo>
                  <a:cubicBezTo>
                    <a:pt x="385" y="33"/>
                    <a:pt x="391" y="30"/>
                    <a:pt x="397" y="27"/>
                  </a:cubicBezTo>
                  <a:cubicBezTo>
                    <a:pt x="400" y="26"/>
                    <a:pt x="404" y="24"/>
                    <a:pt x="408" y="23"/>
                  </a:cubicBezTo>
                  <a:cubicBezTo>
                    <a:pt x="409" y="23"/>
                    <a:pt x="410" y="23"/>
                    <a:pt x="412" y="23"/>
                  </a:cubicBezTo>
                  <a:cubicBezTo>
                    <a:pt x="413" y="23"/>
                    <a:pt x="414" y="24"/>
                    <a:pt x="415" y="25"/>
                  </a:cubicBezTo>
                  <a:cubicBezTo>
                    <a:pt x="415" y="26"/>
                    <a:pt x="415" y="27"/>
                    <a:pt x="416" y="27"/>
                  </a:cubicBezTo>
                  <a:cubicBezTo>
                    <a:pt x="416" y="32"/>
                    <a:pt x="417" y="37"/>
                    <a:pt x="416" y="43"/>
                  </a:cubicBezTo>
                  <a:cubicBezTo>
                    <a:pt x="416" y="43"/>
                    <a:pt x="416" y="43"/>
                    <a:pt x="416" y="43"/>
                  </a:cubicBezTo>
                  <a:cubicBezTo>
                    <a:pt x="416" y="44"/>
                    <a:pt x="416" y="46"/>
                    <a:pt x="416" y="47"/>
                  </a:cubicBezTo>
                  <a:cubicBezTo>
                    <a:pt x="416" y="49"/>
                    <a:pt x="416" y="50"/>
                    <a:pt x="416" y="52"/>
                  </a:cubicBezTo>
                  <a:cubicBezTo>
                    <a:pt x="415" y="54"/>
                    <a:pt x="415" y="56"/>
                    <a:pt x="415" y="58"/>
                  </a:cubicBezTo>
                  <a:cubicBezTo>
                    <a:pt x="415" y="58"/>
                    <a:pt x="415" y="58"/>
                    <a:pt x="414" y="59"/>
                  </a:cubicBezTo>
                  <a:moveTo>
                    <a:pt x="322" y="55"/>
                  </a:moveTo>
                  <a:cubicBezTo>
                    <a:pt x="316" y="58"/>
                    <a:pt x="308" y="60"/>
                    <a:pt x="300" y="63"/>
                  </a:cubicBezTo>
                  <a:cubicBezTo>
                    <a:pt x="290" y="66"/>
                    <a:pt x="279" y="68"/>
                    <a:pt x="268" y="70"/>
                  </a:cubicBezTo>
                  <a:cubicBezTo>
                    <a:pt x="265" y="70"/>
                    <a:pt x="263" y="71"/>
                    <a:pt x="261" y="71"/>
                  </a:cubicBezTo>
                  <a:cubicBezTo>
                    <a:pt x="254" y="72"/>
                    <a:pt x="248" y="73"/>
                    <a:pt x="241" y="74"/>
                  </a:cubicBezTo>
                  <a:cubicBezTo>
                    <a:pt x="239" y="74"/>
                    <a:pt x="237" y="74"/>
                    <a:pt x="234" y="75"/>
                  </a:cubicBezTo>
                  <a:cubicBezTo>
                    <a:pt x="233" y="75"/>
                    <a:pt x="232" y="75"/>
                    <a:pt x="231" y="75"/>
                  </a:cubicBezTo>
                  <a:cubicBezTo>
                    <a:pt x="231" y="75"/>
                    <a:pt x="230" y="75"/>
                    <a:pt x="230" y="75"/>
                  </a:cubicBezTo>
                  <a:cubicBezTo>
                    <a:pt x="208" y="75"/>
                    <a:pt x="208" y="75"/>
                    <a:pt x="208" y="75"/>
                  </a:cubicBezTo>
                  <a:cubicBezTo>
                    <a:pt x="204" y="75"/>
                    <a:pt x="200" y="75"/>
                    <a:pt x="196" y="75"/>
                  </a:cubicBezTo>
                  <a:cubicBezTo>
                    <a:pt x="194" y="75"/>
                    <a:pt x="191" y="75"/>
                    <a:pt x="188" y="74"/>
                  </a:cubicBezTo>
                  <a:cubicBezTo>
                    <a:pt x="183" y="74"/>
                    <a:pt x="178" y="73"/>
                    <a:pt x="174" y="72"/>
                  </a:cubicBezTo>
                  <a:cubicBezTo>
                    <a:pt x="160" y="70"/>
                    <a:pt x="145" y="68"/>
                    <a:pt x="131" y="64"/>
                  </a:cubicBezTo>
                  <a:cubicBezTo>
                    <a:pt x="120" y="61"/>
                    <a:pt x="112" y="58"/>
                    <a:pt x="104" y="55"/>
                  </a:cubicBezTo>
                  <a:cubicBezTo>
                    <a:pt x="104" y="55"/>
                    <a:pt x="104" y="55"/>
                    <a:pt x="104" y="55"/>
                  </a:cubicBezTo>
                  <a:cubicBezTo>
                    <a:pt x="103" y="55"/>
                    <a:pt x="103" y="55"/>
                    <a:pt x="103" y="55"/>
                  </a:cubicBezTo>
                  <a:cubicBezTo>
                    <a:pt x="105" y="52"/>
                    <a:pt x="108" y="49"/>
                    <a:pt x="112" y="46"/>
                  </a:cubicBezTo>
                  <a:cubicBezTo>
                    <a:pt x="118" y="39"/>
                    <a:pt x="126" y="34"/>
                    <a:pt x="135" y="29"/>
                  </a:cubicBezTo>
                  <a:cubicBezTo>
                    <a:pt x="143" y="24"/>
                    <a:pt x="152" y="20"/>
                    <a:pt x="161" y="17"/>
                  </a:cubicBezTo>
                  <a:cubicBezTo>
                    <a:pt x="171" y="14"/>
                    <a:pt x="182" y="11"/>
                    <a:pt x="192" y="10"/>
                  </a:cubicBezTo>
                  <a:cubicBezTo>
                    <a:pt x="195" y="10"/>
                    <a:pt x="198" y="9"/>
                    <a:pt x="201" y="9"/>
                  </a:cubicBezTo>
                  <a:cubicBezTo>
                    <a:pt x="203" y="9"/>
                    <a:pt x="203" y="9"/>
                    <a:pt x="203" y="9"/>
                  </a:cubicBezTo>
                  <a:cubicBezTo>
                    <a:pt x="207" y="9"/>
                    <a:pt x="210" y="8"/>
                    <a:pt x="215" y="8"/>
                  </a:cubicBezTo>
                  <a:cubicBezTo>
                    <a:pt x="215" y="8"/>
                    <a:pt x="215" y="8"/>
                    <a:pt x="215" y="8"/>
                  </a:cubicBezTo>
                  <a:cubicBezTo>
                    <a:pt x="219" y="8"/>
                    <a:pt x="223" y="9"/>
                    <a:pt x="227" y="9"/>
                  </a:cubicBezTo>
                  <a:cubicBezTo>
                    <a:pt x="231" y="10"/>
                    <a:pt x="231" y="10"/>
                    <a:pt x="231" y="10"/>
                  </a:cubicBezTo>
                  <a:cubicBezTo>
                    <a:pt x="236" y="10"/>
                    <a:pt x="241" y="11"/>
                    <a:pt x="248" y="13"/>
                  </a:cubicBezTo>
                  <a:cubicBezTo>
                    <a:pt x="262" y="16"/>
                    <a:pt x="275" y="20"/>
                    <a:pt x="287" y="27"/>
                  </a:cubicBezTo>
                  <a:cubicBezTo>
                    <a:pt x="295" y="31"/>
                    <a:pt x="303" y="36"/>
                    <a:pt x="309" y="41"/>
                  </a:cubicBezTo>
                  <a:cubicBezTo>
                    <a:pt x="315" y="46"/>
                    <a:pt x="319" y="50"/>
                    <a:pt x="323" y="55"/>
                  </a:cubicBezTo>
                  <a:cubicBezTo>
                    <a:pt x="323" y="55"/>
                    <a:pt x="323" y="55"/>
                    <a:pt x="323" y="55"/>
                  </a:cubicBezTo>
                  <a:cubicBezTo>
                    <a:pt x="322" y="55"/>
                    <a:pt x="322" y="55"/>
                    <a:pt x="322" y="55"/>
                  </a:cubicBezTo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9" name="Freeform 112"/>
            <p:cNvSpPr>
              <a:spLocks noEditPoints="1"/>
            </p:cNvSpPr>
            <p:nvPr/>
          </p:nvSpPr>
          <p:spPr bwMode="auto">
            <a:xfrm>
              <a:off x="8353244" y="4949825"/>
              <a:ext cx="1354138" cy="1892300"/>
            </a:xfrm>
            <a:custGeom>
              <a:avLst/>
              <a:gdLst>
                <a:gd name="T0" fmla="*/ 316 w 514"/>
                <a:gd name="T1" fmla="*/ 378 h 716"/>
                <a:gd name="T2" fmla="*/ 307 w 514"/>
                <a:gd name="T3" fmla="*/ 381 h 716"/>
                <a:gd name="T4" fmla="*/ 181 w 514"/>
                <a:gd name="T5" fmla="*/ 427 h 716"/>
                <a:gd name="T6" fmla="*/ 118 w 514"/>
                <a:gd name="T7" fmla="*/ 406 h 716"/>
                <a:gd name="T8" fmla="*/ 138 w 514"/>
                <a:gd name="T9" fmla="*/ 405 h 716"/>
                <a:gd name="T10" fmla="*/ 111 w 514"/>
                <a:gd name="T11" fmla="*/ 375 h 716"/>
                <a:gd name="T12" fmla="*/ 147 w 514"/>
                <a:gd name="T13" fmla="*/ 384 h 716"/>
                <a:gd name="T14" fmla="*/ 116 w 514"/>
                <a:gd name="T15" fmla="*/ 370 h 716"/>
                <a:gd name="T16" fmla="*/ 164 w 514"/>
                <a:gd name="T17" fmla="*/ 363 h 716"/>
                <a:gd name="T18" fmla="*/ 278 w 514"/>
                <a:gd name="T19" fmla="*/ 310 h 716"/>
                <a:gd name="T20" fmla="*/ 267 w 514"/>
                <a:gd name="T21" fmla="*/ 319 h 716"/>
                <a:gd name="T22" fmla="*/ 160 w 514"/>
                <a:gd name="T23" fmla="*/ 359 h 716"/>
                <a:gd name="T24" fmla="*/ 78 w 514"/>
                <a:gd name="T25" fmla="*/ 292 h 716"/>
                <a:gd name="T26" fmla="*/ 35 w 514"/>
                <a:gd name="T27" fmla="*/ 280 h 716"/>
                <a:gd name="T28" fmla="*/ 61 w 514"/>
                <a:gd name="T29" fmla="*/ 245 h 716"/>
                <a:gd name="T30" fmla="*/ 18 w 514"/>
                <a:gd name="T31" fmla="*/ 276 h 716"/>
                <a:gd name="T32" fmla="*/ 13 w 514"/>
                <a:gd name="T33" fmla="*/ 244 h 716"/>
                <a:gd name="T34" fmla="*/ 31 w 514"/>
                <a:gd name="T35" fmla="*/ 200 h 716"/>
                <a:gd name="T36" fmla="*/ 134 w 514"/>
                <a:gd name="T37" fmla="*/ 116 h 716"/>
                <a:gd name="T38" fmla="*/ 251 w 514"/>
                <a:gd name="T39" fmla="*/ 1 h 716"/>
                <a:gd name="T40" fmla="*/ 314 w 514"/>
                <a:gd name="T41" fmla="*/ 21 h 716"/>
                <a:gd name="T42" fmla="*/ 261 w 514"/>
                <a:gd name="T43" fmla="*/ 171 h 716"/>
                <a:gd name="T44" fmla="*/ 350 w 514"/>
                <a:gd name="T45" fmla="*/ 273 h 716"/>
                <a:gd name="T46" fmla="*/ 485 w 514"/>
                <a:gd name="T47" fmla="*/ 399 h 716"/>
                <a:gd name="T48" fmla="*/ 513 w 514"/>
                <a:gd name="T49" fmla="*/ 523 h 716"/>
                <a:gd name="T50" fmla="*/ 443 w 514"/>
                <a:gd name="T51" fmla="*/ 664 h 716"/>
                <a:gd name="T52" fmla="*/ 292 w 514"/>
                <a:gd name="T53" fmla="*/ 714 h 716"/>
                <a:gd name="T54" fmla="*/ 212 w 514"/>
                <a:gd name="T55" fmla="*/ 710 h 716"/>
                <a:gd name="T56" fmla="*/ 238 w 514"/>
                <a:gd name="T57" fmla="*/ 683 h 716"/>
                <a:gd name="T58" fmla="*/ 201 w 514"/>
                <a:gd name="T59" fmla="*/ 703 h 716"/>
                <a:gd name="T60" fmla="*/ 202 w 514"/>
                <a:gd name="T61" fmla="*/ 671 h 716"/>
                <a:gd name="T62" fmla="*/ 283 w 514"/>
                <a:gd name="T63" fmla="*/ 645 h 716"/>
                <a:gd name="T64" fmla="*/ 259 w 514"/>
                <a:gd name="T65" fmla="*/ 642 h 716"/>
                <a:gd name="T66" fmla="*/ 292 w 514"/>
                <a:gd name="T67" fmla="*/ 507 h 716"/>
                <a:gd name="T68" fmla="*/ 368 w 514"/>
                <a:gd name="T69" fmla="*/ 475 h 716"/>
                <a:gd name="T70" fmla="*/ 258 w 514"/>
                <a:gd name="T71" fmla="*/ 545 h 716"/>
                <a:gd name="T72" fmla="*/ 225 w 514"/>
                <a:gd name="T73" fmla="*/ 573 h 716"/>
                <a:gd name="T74" fmla="*/ 176 w 514"/>
                <a:gd name="T75" fmla="*/ 470 h 716"/>
                <a:gd name="T76" fmla="*/ 199 w 514"/>
                <a:gd name="T77" fmla="*/ 431 h 716"/>
                <a:gd name="T78" fmla="*/ 121 w 514"/>
                <a:gd name="T79" fmla="*/ 252 h 716"/>
                <a:gd name="T80" fmla="*/ 199 w 514"/>
                <a:gd name="T81" fmla="*/ 283 h 716"/>
                <a:gd name="T82" fmla="*/ 176 w 514"/>
                <a:gd name="T83" fmla="*/ 265 h 716"/>
                <a:gd name="T84" fmla="*/ 109 w 514"/>
                <a:gd name="T85" fmla="*/ 270 h 716"/>
                <a:gd name="T86" fmla="*/ 182 w 514"/>
                <a:gd name="T87" fmla="*/ 307 h 716"/>
                <a:gd name="T88" fmla="*/ 110 w 514"/>
                <a:gd name="T89" fmla="*/ 268 h 716"/>
                <a:gd name="T90" fmla="*/ 114 w 514"/>
                <a:gd name="T91" fmla="*/ 200 h 716"/>
                <a:gd name="T92" fmla="*/ 300 w 514"/>
                <a:gd name="T93" fmla="*/ 547 h 716"/>
                <a:gd name="T94" fmla="*/ 294 w 514"/>
                <a:gd name="T95" fmla="*/ 562 h 716"/>
                <a:gd name="T96" fmla="*/ 279 w 514"/>
                <a:gd name="T97" fmla="*/ 558 h 716"/>
                <a:gd name="T98" fmla="*/ 274 w 514"/>
                <a:gd name="T99" fmla="*/ 573 h 716"/>
                <a:gd name="T100" fmla="*/ 295 w 514"/>
                <a:gd name="T101" fmla="*/ 531 h 716"/>
                <a:gd name="T102" fmla="*/ 287 w 514"/>
                <a:gd name="T103" fmla="*/ 543 h 716"/>
                <a:gd name="T104" fmla="*/ 199 w 514"/>
                <a:gd name="T105" fmla="*/ 60 h 716"/>
                <a:gd name="T106" fmla="*/ 176 w 514"/>
                <a:gd name="T107" fmla="*/ 69 h 716"/>
                <a:gd name="T108" fmla="*/ 172 w 514"/>
                <a:gd name="T109" fmla="*/ 80 h 716"/>
                <a:gd name="T110" fmla="*/ 196 w 514"/>
                <a:gd name="T111" fmla="*/ 45 h 716"/>
                <a:gd name="T112" fmla="*/ 187 w 514"/>
                <a:gd name="T113" fmla="*/ 52 h 7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514" h="716">
                  <a:moveTo>
                    <a:pt x="199" y="431"/>
                  </a:moveTo>
                  <a:cubicBezTo>
                    <a:pt x="203" y="431"/>
                    <a:pt x="206" y="431"/>
                    <a:pt x="209" y="431"/>
                  </a:cubicBezTo>
                  <a:cubicBezTo>
                    <a:pt x="225" y="431"/>
                    <a:pt x="239" y="428"/>
                    <a:pt x="253" y="422"/>
                  </a:cubicBezTo>
                  <a:cubicBezTo>
                    <a:pt x="267" y="417"/>
                    <a:pt x="280" y="409"/>
                    <a:pt x="292" y="400"/>
                  </a:cubicBezTo>
                  <a:cubicBezTo>
                    <a:pt x="301" y="394"/>
                    <a:pt x="309" y="386"/>
                    <a:pt x="316" y="378"/>
                  </a:cubicBezTo>
                  <a:cubicBezTo>
                    <a:pt x="317" y="377"/>
                    <a:pt x="317" y="376"/>
                    <a:pt x="317" y="375"/>
                  </a:cubicBezTo>
                  <a:cubicBezTo>
                    <a:pt x="318" y="375"/>
                    <a:pt x="317" y="374"/>
                    <a:pt x="317" y="374"/>
                  </a:cubicBezTo>
                  <a:cubicBezTo>
                    <a:pt x="317" y="374"/>
                    <a:pt x="316" y="373"/>
                    <a:pt x="316" y="373"/>
                  </a:cubicBezTo>
                  <a:cubicBezTo>
                    <a:pt x="315" y="374"/>
                    <a:pt x="314" y="374"/>
                    <a:pt x="314" y="375"/>
                  </a:cubicBezTo>
                  <a:cubicBezTo>
                    <a:pt x="311" y="377"/>
                    <a:pt x="309" y="379"/>
                    <a:pt x="307" y="381"/>
                  </a:cubicBezTo>
                  <a:cubicBezTo>
                    <a:pt x="298" y="391"/>
                    <a:pt x="287" y="399"/>
                    <a:pt x="275" y="406"/>
                  </a:cubicBezTo>
                  <a:cubicBezTo>
                    <a:pt x="264" y="414"/>
                    <a:pt x="251" y="419"/>
                    <a:pt x="238" y="423"/>
                  </a:cubicBezTo>
                  <a:cubicBezTo>
                    <a:pt x="229" y="425"/>
                    <a:pt x="219" y="427"/>
                    <a:pt x="209" y="427"/>
                  </a:cubicBezTo>
                  <a:cubicBezTo>
                    <a:pt x="206" y="427"/>
                    <a:pt x="203" y="427"/>
                    <a:pt x="200" y="427"/>
                  </a:cubicBezTo>
                  <a:cubicBezTo>
                    <a:pt x="194" y="427"/>
                    <a:pt x="188" y="427"/>
                    <a:pt x="181" y="427"/>
                  </a:cubicBezTo>
                  <a:cubicBezTo>
                    <a:pt x="166" y="427"/>
                    <a:pt x="151" y="424"/>
                    <a:pt x="137" y="419"/>
                  </a:cubicBezTo>
                  <a:cubicBezTo>
                    <a:pt x="131" y="417"/>
                    <a:pt x="126" y="414"/>
                    <a:pt x="121" y="411"/>
                  </a:cubicBezTo>
                  <a:cubicBezTo>
                    <a:pt x="120" y="410"/>
                    <a:pt x="119" y="409"/>
                    <a:pt x="118" y="408"/>
                  </a:cubicBezTo>
                  <a:cubicBezTo>
                    <a:pt x="117" y="408"/>
                    <a:pt x="117" y="407"/>
                    <a:pt x="117" y="407"/>
                  </a:cubicBezTo>
                  <a:cubicBezTo>
                    <a:pt x="117" y="406"/>
                    <a:pt x="118" y="406"/>
                    <a:pt x="118" y="406"/>
                  </a:cubicBezTo>
                  <a:cubicBezTo>
                    <a:pt x="120" y="406"/>
                    <a:pt x="121" y="406"/>
                    <a:pt x="122" y="406"/>
                  </a:cubicBezTo>
                  <a:cubicBezTo>
                    <a:pt x="128" y="408"/>
                    <a:pt x="135" y="408"/>
                    <a:pt x="142" y="407"/>
                  </a:cubicBezTo>
                  <a:cubicBezTo>
                    <a:pt x="143" y="407"/>
                    <a:pt x="143" y="407"/>
                    <a:pt x="143" y="407"/>
                  </a:cubicBezTo>
                  <a:cubicBezTo>
                    <a:pt x="142" y="406"/>
                    <a:pt x="142" y="406"/>
                    <a:pt x="142" y="406"/>
                  </a:cubicBezTo>
                  <a:cubicBezTo>
                    <a:pt x="140" y="405"/>
                    <a:pt x="139" y="405"/>
                    <a:pt x="138" y="405"/>
                  </a:cubicBezTo>
                  <a:cubicBezTo>
                    <a:pt x="128" y="404"/>
                    <a:pt x="118" y="400"/>
                    <a:pt x="109" y="396"/>
                  </a:cubicBezTo>
                  <a:cubicBezTo>
                    <a:pt x="109" y="395"/>
                    <a:pt x="108" y="395"/>
                    <a:pt x="107" y="394"/>
                  </a:cubicBezTo>
                  <a:cubicBezTo>
                    <a:pt x="106" y="393"/>
                    <a:pt x="105" y="392"/>
                    <a:pt x="105" y="390"/>
                  </a:cubicBezTo>
                  <a:cubicBezTo>
                    <a:pt x="104" y="385"/>
                    <a:pt x="105" y="381"/>
                    <a:pt x="107" y="376"/>
                  </a:cubicBezTo>
                  <a:cubicBezTo>
                    <a:pt x="108" y="375"/>
                    <a:pt x="110" y="374"/>
                    <a:pt x="111" y="375"/>
                  </a:cubicBezTo>
                  <a:cubicBezTo>
                    <a:pt x="112" y="376"/>
                    <a:pt x="114" y="376"/>
                    <a:pt x="115" y="377"/>
                  </a:cubicBezTo>
                  <a:cubicBezTo>
                    <a:pt x="119" y="379"/>
                    <a:pt x="124" y="380"/>
                    <a:pt x="128" y="382"/>
                  </a:cubicBezTo>
                  <a:cubicBezTo>
                    <a:pt x="131" y="383"/>
                    <a:pt x="133" y="383"/>
                    <a:pt x="136" y="384"/>
                  </a:cubicBezTo>
                  <a:cubicBezTo>
                    <a:pt x="139" y="384"/>
                    <a:pt x="142" y="384"/>
                    <a:pt x="145" y="385"/>
                  </a:cubicBezTo>
                  <a:cubicBezTo>
                    <a:pt x="146" y="385"/>
                    <a:pt x="146" y="384"/>
                    <a:pt x="147" y="384"/>
                  </a:cubicBezTo>
                  <a:cubicBezTo>
                    <a:pt x="146" y="383"/>
                    <a:pt x="146" y="383"/>
                    <a:pt x="146" y="383"/>
                  </a:cubicBezTo>
                  <a:cubicBezTo>
                    <a:pt x="146" y="382"/>
                    <a:pt x="145" y="382"/>
                    <a:pt x="144" y="381"/>
                  </a:cubicBezTo>
                  <a:cubicBezTo>
                    <a:pt x="142" y="381"/>
                    <a:pt x="140" y="380"/>
                    <a:pt x="138" y="380"/>
                  </a:cubicBezTo>
                  <a:cubicBezTo>
                    <a:pt x="131" y="378"/>
                    <a:pt x="124" y="375"/>
                    <a:pt x="118" y="372"/>
                  </a:cubicBezTo>
                  <a:cubicBezTo>
                    <a:pt x="117" y="372"/>
                    <a:pt x="116" y="371"/>
                    <a:pt x="116" y="370"/>
                  </a:cubicBezTo>
                  <a:cubicBezTo>
                    <a:pt x="115" y="370"/>
                    <a:pt x="115" y="368"/>
                    <a:pt x="116" y="368"/>
                  </a:cubicBezTo>
                  <a:cubicBezTo>
                    <a:pt x="116" y="367"/>
                    <a:pt x="117" y="367"/>
                    <a:pt x="118" y="366"/>
                  </a:cubicBezTo>
                  <a:cubicBezTo>
                    <a:pt x="129" y="362"/>
                    <a:pt x="139" y="360"/>
                    <a:pt x="151" y="362"/>
                  </a:cubicBezTo>
                  <a:cubicBezTo>
                    <a:pt x="153" y="362"/>
                    <a:pt x="155" y="363"/>
                    <a:pt x="158" y="363"/>
                  </a:cubicBezTo>
                  <a:cubicBezTo>
                    <a:pt x="160" y="363"/>
                    <a:pt x="162" y="363"/>
                    <a:pt x="164" y="363"/>
                  </a:cubicBezTo>
                  <a:cubicBezTo>
                    <a:pt x="169" y="364"/>
                    <a:pt x="174" y="364"/>
                    <a:pt x="178" y="364"/>
                  </a:cubicBezTo>
                  <a:cubicBezTo>
                    <a:pt x="186" y="365"/>
                    <a:pt x="193" y="363"/>
                    <a:pt x="200" y="362"/>
                  </a:cubicBezTo>
                  <a:cubicBezTo>
                    <a:pt x="206" y="361"/>
                    <a:pt x="212" y="360"/>
                    <a:pt x="217" y="358"/>
                  </a:cubicBezTo>
                  <a:cubicBezTo>
                    <a:pt x="233" y="354"/>
                    <a:pt x="246" y="347"/>
                    <a:pt x="258" y="335"/>
                  </a:cubicBezTo>
                  <a:cubicBezTo>
                    <a:pt x="265" y="327"/>
                    <a:pt x="272" y="319"/>
                    <a:pt x="278" y="310"/>
                  </a:cubicBezTo>
                  <a:cubicBezTo>
                    <a:pt x="279" y="309"/>
                    <a:pt x="279" y="308"/>
                    <a:pt x="279" y="307"/>
                  </a:cubicBezTo>
                  <a:cubicBezTo>
                    <a:pt x="279" y="307"/>
                    <a:pt x="279" y="306"/>
                    <a:pt x="279" y="306"/>
                  </a:cubicBezTo>
                  <a:cubicBezTo>
                    <a:pt x="278" y="306"/>
                    <a:pt x="278" y="306"/>
                    <a:pt x="278" y="306"/>
                  </a:cubicBezTo>
                  <a:cubicBezTo>
                    <a:pt x="276" y="307"/>
                    <a:pt x="275" y="309"/>
                    <a:pt x="273" y="311"/>
                  </a:cubicBezTo>
                  <a:cubicBezTo>
                    <a:pt x="271" y="313"/>
                    <a:pt x="269" y="316"/>
                    <a:pt x="267" y="319"/>
                  </a:cubicBezTo>
                  <a:cubicBezTo>
                    <a:pt x="262" y="326"/>
                    <a:pt x="255" y="333"/>
                    <a:pt x="247" y="339"/>
                  </a:cubicBezTo>
                  <a:cubicBezTo>
                    <a:pt x="240" y="345"/>
                    <a:pt x="231" y="349"/>
                    <a:pt x="222" y="352"/>
                  </a:cubicBezTo>
                  <a:cubicBezTo>
                    <a:pt x="213" y="356"/>
                    <a:pt x="204" y="357"/>
                    <a:pt x="195" y="359"/>
                  </a:cubicBezTo>
                  <a:cubicBezTo>
                    <a:pt x="186" y="360"/>
                    <a:pt x="178" y="360"/>
                    <a:pt x="169" y="360"/>
                  </a:cubicBezTo>
                  <a:cubicBezTo>
                    <a:pt x="166" y="360"/>
                    <a:pt x="163" y="359"/>
                    <a:pt x="160" y="359"/>
                  </a:cubicBezTo>
                  <a:cubicBezTo>
                    <a:pt x="158" y="358"/>
                    <a:pt x="157" y="357"/>
                    <a:pt x="156" y="356"/>
                  </a:cubicBezTo>
                  <a:cubicBezTo>
                    <a:pt x="154" y="351"/>
                    <a:pt x="152" y="347"/>
                    <a:pt x="150" y="343"/>
                  </a:cubicBezTo>
                  <a:cubicBezTo>
                    <a:pt x="146" y="333"/>
                    <a:pt x="141" y="324"/>
                    <a:pt x="134" y="316"/>
                  </a:cubicBezTo>
                  <a:cubicBezTo>
                    <a:pt x="126" y="306"/>
                    <a:pt x="116" y="299"/>
                    <a:pt x="104" y="296"/>
                  </a:cubicBezTo>
                  <a:cubicBezTo>
                    <a:pt x="95" y="294"/>
                    <a:pt x="87" y="293"/>
                    <a:pt x="78" y="292"/>
                  </a:cubicBezTo>
                  <a:cubicBezTo>
                    <a:pt x="67" y="290"/>
                    <a:pt x="56" y="290"/>
                    <a:pt x="45" y="287"/>
                  </a:cubicBezTo>
                  <a:cubicBezTo>
                    <a:pt x="41" y="286"/>
                    <a:pt x="38" y="285"/>
                    <a:pt x="34" y="283"/>
                  </a:cubicBezTo>
                  <a:cubicBezTo>
                    <a:pt x="34" y="283"/>
                    <a:pt x="33" y="283"/>
                    <a:pt x="33" y="282"/>
                  </a:cubicBezTo>
                  <a:cubicBezTo>
                    <a:pt x="33" y="282"/>
                    <a:pt x="33" y="281"/>
                    <a:pt x="34" y="281"/>
                  </a:cubicBezTo>
                  <a:cubicBezTo>
                    <a:pt x="34" y="281"/>
                    <a:pt x="34" y="280"/>
                    <a:pt x="35" y="280"/>
                  </a:cubicBezTo>
                  <a:cubicBezTo>
                    <a:pt x="37" y="279"/>
                    <a:pt x="40" y="277"/>
                    <a:pt x="43" y="276"/>
                  </a:cubicBezTo>
                  <a:cubicBezTo>
                    <a:pt x="49" y="272"/>
                    <a:pt x="54" y="266"/>
                    <a:pt x="58" y="259"/>
                  </a:cubicBezTo>
                  <a:cubicBezTo>
                    <a:pt x="60" y="256"/>
                    <a:pt x="61" y="252"/>
                    <a:pt x="62" y="249"/>
                  </a:cubicBezTo>
                  <a:cubicBezTo>
                    <a:pt x="62" y="248"/>
                    <a:pt x="61" y="247"/>
                    <a:pt x="61" y="246"/>
                  </a:cubicBezTo>
                  <a:cubicBezTo>
                    <a:pt x="61" y="245"/>
                    <a:pt x="61" y="245"/>
                    <a:pt x="61" y="245"/>
                  </a:cubicBezTo>
                  <a:cubicBezTo>
                    <a:pt x="60" y="245"/>
                    <a:pt x="59" y="245"/>
                    <a:pt x="59" y="245"/>
                  </a:cubicBezTo>
                  <a:cubicBezTo>
                    <a:pt x="58" y="246"/>
                    <a:pt x="57" y="247"/>
                    <a:pt x="57" y="248"/>
                  </a:cubicBezTo>
                  <a:cubicBezTo>
                    <a:pt x="54" y="254"/>
                    <a:pt x="51" y="259"/>
                    <a:pt x="46" y="263"/>
                  </a:cubicBezTo>
                  <a:cubicBezTo>
                    <a:pt x="40" y="269"/>
                    <a:pt x="34" y="274"/>
                    <a:pt x="25" y="277"/>
                  </a:cubicBezTo>
                  <a:cubicBezTo>
                    <a:pt x="23" y="278"/>
                    <a:pt x="21" y="277"/>
                    <a:pt x="18" y="276"/>
                  </a:cubicBezTo>
                  <a:cubicBezTo>
                    <a:pt x="16" y="274"/>
                    <a:pt x="14" y="273"/>
                    <a:pt x="12" y="271"/>
                  </a:cubicBezTo>
                  <a:cubicBezTo>
                    <a:pt x="10" y="269"/>
                    <a:pt x="8" y="267"/>
                    <a:pt x="5" y="265"/>
                  </a:cubicBezTo>
                  <a:cubicBezTo>
                    <a:pt x="4" y="264"/>
                    <a:pt x="3" y="263"/>
                    <a:pt x="2" y="261"/>
                  </a:cubicBezTo>
                  <a:cubicBezTo>
                    <a:pt x="0" y="259"/>
                    <a:pt x="0" y="257"/>
                    <a:pt x="3" y="255"/>
                  </a:cubicBezTo>
                  <a:cubicBezTo>
                    <a:pt x="7" y="252"/>
                    <a:pt x="10" y="249"/>
                    <a:pt x="13" y="244"/>
                  </a:cubicBezTo>
                  <a:cubicBezTo>
                    <a:pt x="15" y="240"/>
                    <a:pt x="16" y="236"/>
                    <a:pt x="17" y="231"/>
                  </a:cubicBezTo>
                  <a:cubicBezTo>
                    <a:pt x="17" y="229"/>
                    <a:pt x="17" y="227"/>
                    <a:pt x="17" y="224"/>
                  </a:cubicBezTo>
                  <a:cubicBezTo>
                    <a:pt x="16" y="221"/>
                    <a:pt x="15" y="218"/>
                    <a:pt x="15" y="215"/>
                  </a:cubicBezTo>
                  <a:cubicBezTo>
                    <a:pt x="14" y="213"/>
                    <a:pt x="15" y="212"/>
                    <a:pt x="16" y="211"/>
                  </a:cubicBezTo>
                  <a:cubicBezTo>
                    <a:pt x="21" y="207"/>
                    <a:pt x="26" y="204"/>
                    <a:pt x="31" y="200"/>
                  </a:cubicBezTo>
                  <a:cubicBezTo>
                    <a:pt x="33" y="198"/>
                    <a:pt x="36" y="196"/>
                    <a:pt x="38" y="194"/>
                  </a:cubicBezTo>
                  <a:cubicBezTo>
                    <a:pt x="53" y="181"/>
                    <a:pt x="67" y="166"/>
                    <a:pt x="81" y="153"/>
                  </a:cubicBezTo>
                  <a:cubicBezTo>
                    <a:pt x="91" y="144"/>
                    <a:pt x="100" y="135"/>
                    <a:pt x="111" y="128"/>
                  </a:cubicBezTo>
                  <a:cubicBezTo>
                    <a:pt x="117" y="125"/>
                    <a:pt x="123" y="122"/>
                    <a:pt x="129" y="118"/>
                  </a:cubicBezTo>
                  <a:cubicBezTo>
                    <a:pt x="130" y="117"/>
                    <a:pt x="132" y="117"/>
                    <a:pt x="134" y="116"/>
                  </a:cubicBezTo>
                  <a:cubicBezTo>
                    <a:pt x="141" y="112"/>
                    <a:pt x="141" y="113"/>
                    <a:pt x="143" y="104"/>
                  </a:cubicBezTo>
                  <a:cubicBezTo>
                    <a:pt x="145" y="88"/>
                    <a:pt x="151" y="73"/>
                    <a:pt x="159" y="60"/>
                  </a:cubicBezTo>
                  <a:cubicBezTo>
                    <a:pt x="166" y="49"/>
                    <a:pt x="174" y="39"/>
                    <a:pt x="184" y="31"/>
                  </a:cubicBezTo>
                  <a:cubicBezTo>
                    <a:pt x="195" y="21"/>
                    <a:pt x="207" y="13"/>
                    <a:pt x="221" y="8"/>
                  </a:cubicBezTo>
                  <a:cubicBezTo>
                    <a:pt x="231" y="4"/>
                    <a:pt x="241" y="2"/>
                    <a:pt x="251" y="1"/>
                  </a:cubicBezTo>
                  <a:cubicBezTo>
                    <a:pt x="258" y="0"/>
                    <a:pt x="265" y="0"/>
                    <a:pt x="272" y="1"/>
                  </a:cubicBezTo>
                  <a:cubicBezTo>
                    <a:pt x="281" y="3"/>
                    <a:pt x="289" y="5"/>
                    <a:pt x="297" y="8"/>
                  </a:cubicBezTo>
                  <a:cubicBezTo>
                    <a:pt x="302" y="10"/>
                    <a:pt x="307" y="13"/>
                    <a:pt x="312" y="16"/>
                  </a:cubicBezTo>
                  <a:cubicBezTo>
                    <a:pt x="313" y="17"/>
                    <a:pt x="313" y="18"/>
                    <a:pt x="314" y="19"/>
                  </a:cubicBezTo>
                  <a:cubicBezTo>
                    <a:pt x="314" y="19"/>
                    <a:pt x="314" y="20"/>
                    <a:pt x="314" y="21"/>
                  </a:cubicBezTo>
                  <a:cubicBezTo>
                    <a:pt x="313" y="21"/>
                    <a:pt x="312" y="22"/>
                    <a:pt x="311" y="23"/>
                  </a:cubicBezTo>
                  <a:cubicBezTo>
                    <a:pt x="295" y="31"/>
                    <a:pt x="281" y="43"/>
                    <a:pt x="270" y="57"/>
                  </a:cubicBezTo>
                  <a:cubicBezTo>
                    <a:pt x="258" y="70"/>
                    <a:pt x="250" y="86"/>
                    <a:pt x="246" y="103"/>
                  </a:cubicBezTo>
                  <a:cubicBezTo>
                    <a:pt x="244" y="110"/>
                    <a:pt x="243" y="117"/>
                    <a:pt x="244" y="124"/>
                  </a:cubicBezTo>
                  <a:cubicBezTo>
                    <a:pt x="245" y="142"/>
                    <a:pt x="250" y="157"/>
                    <a:pt x="261" y="171"/>
                  </a:cubicBezTo>
                  <a:cubicBezTo>
                    <a:pt x="267" y="179"/>
                    <a:pt x="276" y="186"/>
                    <a:pt x="285" y="191"/>
                  </a:cubicBezTo>
                  <a:cubicBezTo>
                    <a:pt x="291" y="195"/>
                    <a:pt x="291" y="195"/>
                    <a:pt x="291" y="201"/>
                  </a:cubicBezTo>
                  <a:cubicBezTo>
                    <a:pt x="292" y="208"/>
                    <a:pt x="294" y="215"/>
                    <a:pt x="297" y="221"/>
                  </a:cubicBezTo>
                  <a:cubicBezTo>
                    <a:pt x="305" y="234"/>
                    <a:pt x="315" y="246"/>
                    <a:pt x="327" y="256"/>
                  </a:cubicBezTo>
                  <a:cubicBezTo>
                    <a:pt x="334" y="262"/>
                    <a:pt x="342" y="267"/>
                    <a:pt x="350" y="273"/>
                  </a:cubicBezTo>
                  <a:cubicBezTo>
                    <a:pt x="367" y="285"/>
                    <a:pt x="384" y="297"/>
                    <a:pt x="401" y="310"/>
                  </a:cubicBezTo>
                  <a:cubicBezTo>
                    <a:pt x="409" y="317"/>
                    <a:pt x="417" y="323"/>
                    <a:pt x="425" y="330"/>
                  </a:cubicBezTo>
                  <a:cubicBezTo>
                    <a:pt x="433" y="336"/>
                    <a:pt x="440" y="343"/>
                    <a:pt x="447" y="350"/>
                  </a:cubicBezTo>
                  <a:cubicBezTo>
                    <a:pt x="456" y="358"/>
                    <a:pt x="463" y="367"/>
                    <a:pt x="470" y="377"/>
                  </a:cubicBezTo>
                  <a:cubicBezTo>
                    <a:pt x="475" y="384"/>
                    <a:pt x="480" y="391"/>
                    <a:pt x="485" y="399"/>
                  </a:cubicBezTo>
                  <a:cubicBezTo>
                    <a:pt x="485" y="400"/>
                    <a:pt x="486" y="401"/>
                    <a:pt x="487" y="402"/>
                  </a:cubicBezTo>
                  <a:cubicBezTo>
                    <a:pt x="495" y="417"/>
                    <a:pt x="501" y="433"/>
                    <a:pt x="505" y="450"/>
                  </a:cubicBezTo>
                  <a:cubicBezTo>
                    <a:pt x="508" y="459"/>
                    <a:pt x="509" y="468"/>
                    <a:pt x="511" y="478"/>
                  </a:cubicBezTo>
                  <a:cubicBezTo>
                    <a:pt x="511" y="483"/>
                    <a:pt x="511" y="489"/>
                    <a:pt x="512" y="494"/>
                  </a:cubicBezTo>
                  <a:cubicBezTo>
                    <a:pt x="514" y="504"/>
                    <a:pt x="513" y="513"/>
                    <a:pt x="513" y="523"/>
                  </a:cubicBezTo>
                  <a:cubicBezTo>
                    <a:pt x="514" y="539"/>
                    <a:pt x="511" y="554"/>
                    <a:pt x="507" y="570"/>
                  </a:cubicBezTo>
                  <a:cubicBezTo>
                    <a:pt x="505" y="578"/>
                    <a:pt x="502" y="586"/>
                    <a:pt x="499" y="594"/>
                  </a:cubicBezTo>
                  <a:cubicBezTo>
                    <a:pt x="492" y="609"/>
                    <a:pt x="483" y="623"/>
                    <a:pt x="473" y="636"/>
                  </a:cubicBezTo>
                  <a:cubicBezTo>
                    <a:pt x="468" y="642"/>
                    <a:pt x="462" y="648"/>
                    <a:pt x="456" y="653"/>
                  </a:cubicBezTo>
                  <a:cubicBezTo>
                    <a:pt x="452" y="657"/>
                    <a:pt x="448" y="661"/>
                    <a:pt x="443" y="664"/>
                  </a:cubicBezTo>
                  <a:cubicBezTo>
                    <a:pt x="431" y="673"/>
                    <a:pt x="418" y="680"/>
                    <a:pt x="404" y="687"/>
                  </a:cubicBezTo>
                  <a:cubicBezTo>
                    <a:pt x="383" y="696"/>
                    <a:pt x="361" y="702"/>
                    <a:pt x="339" y="707"/>
                  </a:cubicBezTo>
                  <a:cubicBezTo>
                    <a:pt x="329" y="709"/>
                    <a:pt x="318" y="711"/>
                    <a:pt x="308" y="712"/>
                  </a:cubicBezTo>
                  <a:cubicBezTo>
                    <a:pt x="306" y="713"/>
                    <a:pt x="304" y="713"/>
                    <a:pt x="302" y="713"/>
                  </a:cubicBezTo>
                  <a:cubicBezTo>
                    <a:pt x="299" y="713"/>
                    <a:pt x="296" y="714"/>
                    <a:pt x="292" y="714"/>
                  </a:cubicBezTo>
                  <a:cubicBezTo>
                    <a:pt x="289" y="714"/>
                    <a:pt x="285" y="714"/>
                    <a:pt x="282" y="714"/>
                  </a:cubicBezTo>
                  <a:cubicBezTo>
                    <a:pt x="275" y="715"/>
                    <a:pt x="269" y="714"/>
                    <a:pt x="262" y="716"/>
                  </a:cubicBezTo>
                  <a:cubicBezTo>
                    <a:pt x="259" y="716"/>
                    <a:pt x="255" y="716"/>
                    <a:pt x="252" y="715"/>
                  </a:cubicBezTo>
                  <a:cubicBezTo>
                    <a:pt x="248" y="715"/>
                    <a:pt x="244" y="715"/>
                    <a:pt x="240" y="715"/>
                  </a:cubicBezTo>
                  <a:cubicBezTo>
                    <a:pt x="230" y="714"/>
                    <a:pt x="221" y="712"/>
                    <a:pt x="212" y="710"/>
                  </a:cubicBezTo>
                  <a:cubicBezTo>
                    <a:pt x="210" y="709"/>
                    <a:pt x="209" y="708"/>
                    <a:pt x="208" y="707"/>
                  </a:cubicBezTo>
                  <a:cubicBezTo>
                    <a:pt x="207" y="707"/>
                    <a:pt x="207" y="706"/>
                    <a:pt x="207" y="706"/>
                  </a:cubicBezTo>
                  <a:cubicBezTo>
                    <a:pt x="207" y="705"/>
                    <a:pt x="208" y="705"/>
                    <a:pt x="208" y="704"/>
                  </a:cubicBezTo>
                  <a:cubicBezTo>
                    <a:pt x="212" y="699"/>
                    <a:pt x="217" y="694"/>
                    <a:pt x="223" y="690"/>
                  </a:cubicBezTo>
                  <a:cubicBezTo>
                    <a:pt x="227" y="687"/>
                    <a:pt x="232" y="685"/>
                    <a:pt x="238" y="683"/>
                  </a:cubicBezTo>
                  <a:cubicBezTo>
                    <a:pt x="238" y="683"/>
                    <a:pt x="239" y="682"/>
                    <a:pt x="240" y="682"/>
                  </a:cubicBezTo>
                  <a:cubicBezTo>
                    <a:pt x="239" y="681"/>
                    <a:pt x="239" y="681"/>
                    <a:pt x="239" y="681"/>
                  </a:cubicBezTo>
                  <a:cubicBezTo>
                    <a:pt x="236" y="681"/>
                    <a:pt x="232" y="681"/>
                    <a:pt x="228" y="682"/>
                  </a:cubicBezTo>
                  <a:cubicBezTo>
                    <a:pt x="218" y="686"/>
                    <a:pt x="210" y="692"/>
                    <a:pt x="203" y="701"/>
                  </a:cubicBezTo>
                  <a:cubicBezTo>
                    <a:pt x="203" y="701"/>
                    <a:pt x="202" y="702"/>
                    <a:pt x="201" y="703"/>
                  </a:cubicBezTo>
                  <a:cubicBezTo>
                    <a:pt x="200" y="704"/>
                    <a:pt x="199" y="704"/>
                    <a:pt x="198" y="704"/>
                  </a:cubicBezTo>
                  <a:cubicBezTo>
                    <a:pt x="193" y="701"/>
                    <a:pt x="189" y="697"/>
                    <a:pt x="188" y="692"/>
                  </a:cubicBezTo>
                  <a:cubicBezTo>
                    <a:pt x="187" y="691"/>
                    <a:pt x="188" y="689"/>
                    <a:pt x="188" y="687"/>
                  </a:cubicBezTo>
                  <a:cubicBezTo>
                    <a:pt x="188" y="685"/>
                    <a:pt x="190" y="682"/>
                    <a:pt x="192" y="680"/>
                  </a:cubicBezTo>
                  <a:cubicBezTo>
                    <a:pt x="195" y="677"/>
                    <a:pt x="198" y="674"/>
                    <a:pt x="202" y="671"/>
                  </a:cubicBezTo>
                  <a:cubicBezTo>
                    <a:pt x="208" y="667"/>
                    <a:pt x="215" y="663"/>
                    <a:pt x="222" y="661"/>
                  </a:cubicBezTo>
                  <a:cubicBezTo>
                    <a:pt x="230" y="658"/>
                    <a:pt x="238" y="655"/>
                    <a:pt x="247" y="652"/>
                  </a:cubicBezTo>
                  <a:cubicBezTo>
                    <a:pt x="257" y="650"/>
                    <a:pt x="267" y="648"/>
                    <a:pt x="278" y="647"/>
                  </a:cubicBezTo>
                  <a:cubicBezTo>
                    <a:pt x="280" y="647"/>
                    <a:pt x="281" y="647"/>
                    <a:pt x="282" y="646"/>
                  </a:cubicBezTo>
                  <a:cubicBezTo>
                    <a:pt x="283" y="645"/>
                    <a:pt x="283" y="645"/>
                    <a:pt x="283" y="645"/>
                  </a:cubicBezTo>
                  <a:cubicBezTo>
                    <a:pt x="283" y="645"/>
                    <a:pt x="283" y="644"/>
                    <a:pt x="282" y="644"/>
                  </a:cubicBezTo>
                  <a:cubicBezTo>
                    <a:pt x="282" y="643"/>
                    <a:pt x="281" y="643"/>
                    <a:pt x="281" y="643"/>
                  </a:cubicBezTo>
                  <a:cubicBezTo>
                    <a:pt x="278" y="643"/>
                    <a:pt x="275" y="643"/>
                    <a:pt x="272" y="644"/>
                  </a:cubicBezTo>
                  <a:cubicBezTo>
                    <a:pt x="269" y="644"/>
                    <a:pt x="266" y="644"/>
                    <a:pt x="263" y="645"/>
                  </a:cubicBezTo>
                  <a:cubicBezTo>
                    <a:pt x="261" y="645"/>
                    <a:pt x="260" y="644"/>
                    <a:pt x="259" y="642"/>
                  </a:cubicBezTo>
                  <a:cubicBezTo>
                    <a:pt x="258" y="640"/>
                    <a:pt x="257" y="638"/>
                    <a:pt x="256" y="636"/>
                  </a:cubicBezTo>
                  <a:cubicBezTo>
                    <a:pt x="252" y="625"/>
                    <a:pt x="249" y="614"/>
                    <a:pt x="249" y="602"/>
                  </a:cubicBezTo>
                  <a:cubicBezTo>
                    <a:pt x="249" y="590"/>
                    <a:pt x="250" y="579"/>
                    <a:pt x="253" y="568"/>
                  </a:cubicBezTo>
                  <a:cubicBezTo>
                    <a:pt x="256" y="557"/>
                    <a:pt x="261" y="547"/>
                    <a:pt x="267" y="537"/>
                  </a:cubicBezTo>
                  <a:cubicBezTo>
                    <a:pt x="273" y="526"/>
                    <a:pt x="282" y="516"/>
                    <a:pt x="292" y="507"/>
                  </a:cubicBezTo>
                  <a:cubicBezTo>
                    <a:pt x="297" y="503"/>
                    <a:pt x="303" y="499"/>
                    <a:pt x="309" y="495"/>
                  </a:cubicBezTo>
                  <a:cubicBezTo>
                    <a:pt x="322" y="487"/>
                    <a:pt x="336" y="481"/>
                    <a:pt x="351" y="479"/>
                  </a:cubicBezTo>
                  <a:cubicBezTo>
                    <a:pt x="354" y="478"/>
                    <a:pt x="357" y="477"/>
                    <a:pt x="361" y="477"/>
                  </a:cubicBezTo>
                  <a:cubicBezTo>
                    <a:pt x="363" y="477"/>
                    <a:pt x="365" y="476"/>
                    <a:pt x="367" y="476"/>
                  </a:cubicBezTo>
                  <a:cubicBezTo>
                    <a:pt x="367" y="476"/>
                    <a:pt x="368" y="475"/>
                    <a:pt x="368" y="475"/>
                  </a:cubicBezTo>
                  <a:cubicBezTo>
                    <a:pt x="367" y="474"/>
                    <a:pt x="367" y="474"/>
                    <a:pt x="367" y="474"/>
                  </a:cubicBezTo>
                  <a:cubicBezTo>
                    <a:pt x="358" y="474"/>
                    <a:pt x="349" y="475"/>
                    <a:pt x="341" y="477"/>
                  </a:cubicBezTo>
                  <a:cubicBezTo>
                    <a:pt x="328" y="481"/>
                    <a:pt x="316" y="486"/>
                    <a:pt x="304" y="493"/>
                  </a:cubicBezTo>
                  <a:cubicBezTo>
                    <a:pt x="294" y="500"/>
                    <a:pt x="284" y="508"/>
                    <a:pt x="276" y="518"/>
                  </a:cubicBezTo>
                  <a:cubicBezTo>
                    <a:pt x="269" y="527"/>
                    <a:pt x="263" y="535"/>
                    <a:pt x="258" y="545"/>
                  </a:cubicBezTo>
                  <a:cubicBezTo>
                    <a:pt x="252" y="557"/>
                    <a:pt x="248" y="569"/>
                    <a:pt x="246" y="581"/>
                  </a:cubicBezTo>
                  <a:cubicBezTo>
                    <a:pt x="246" y="582"/>
                    <a:pt x="246" y="583"/>
                    <a:pt x="245" y="584"/>
                  </a:cubicBezTo>
                  <a:cubicBezTo>
                    <a:pt x="245" y="585"/>
                    <a:pt x="244" y="585"/>
                    <a:pt x="243" y="585"/>
                  </a:cubicBezTo>
                  <a:cubicBezTo>
                    <a:pt x="242" y="585"/>
                    <a:pt x="241" y="584"/>
                    <a:pt x="240" y="584"/>
                  </a:cubicBezTo>
                  <a:cubicBezTo>
                    <a:pt x="235" y="580"/>
                    <a:pt x="229" y="577"/>
                    <a:pt x="225" y="573"/>
                  </a:cubicBezTo>
                  <a:cubicBezTo>
                    <a:pt x="222" y="570"/>
                    <a:pt x="218" y="567"/>
                    <a:pt x="215" y="564"/>
                  </a:cubicBezTo>
                  <a:cubicBezTo>
                    <a:pt x="208" y="557"/>
                    <a:pt x="202" y="549"/>
                    <a:pt x="197" y="541"/>
                  </a:cubicBezTo>
                  <a:cubicBezTo>
                    <a:pt x="188" y="526"/>
                    <a:pt x="182" y="510"/>
                    <a:pt x="178" y="493"/>
                  </a:cubicBezTo>
                  <a:cubicBezTo>
                    <a:pt x="177" y="487"/>
                    <a:pt x="176" y="481"/>
                    <a:pt x="176" y="475"/>
                  </a:cubicBezTo>
                  <a:cubicBezTo>
                    <a:pt x="176" y="473"/>
                    <a:pt x="176" y="472"/>
                    <a:pt x="176" y="470"/>
                  </a:cubicBezTo>
                  <a:cubicBezTo>
                    <a:pt x="175" y="463"/>
                    <a:pt x="175" y="457"/>
                    <a:pt x="176" y="450"/>
                  </a:cubicBezTo>
                  <a:cubicBezTo>
                    <a:pt x="176" y="448"/>
                    <a:pt x="176" y="446"/>
                    <a:pt x="176" y="443"/>
                  </a:cubicBezTo>
                  <a:cubicBezTo>
                    <a:pt x="176" y="441"/>
                    <a:pt x="176" y="439"/>
                    <a:pt x="176" y="437"/>
                  </a:cubicBezTo>
                  <a:cubicBezTo>
                    <a:pt x="177" y="432"/>
                    <a:pt x="178" y="431"/>
                    <a:pt x="183" y="431"/>
                  </a:cubicBezTo>
                  <a:cubicBezTo>
                    <a:pt x="188" y="431"/>
                    <a:pt x="194" y="431"/>
                    <a:pt x="199" y="431"/>
                  </a:cubicBezTo>
                  <a:cubicBezTo>
                    <a:pt x="199" y="431"/>
                    <a:pt x="199" y="431"/>
                    <a:pt x="199" y="431"/>
                  </a:cubicBezTo>
                  <a:moveTo>
                    <a:pt x="125" y="250"/>
                  </a:moveTo>
                  <a:cubicBezTo>
                    <a:pt x="123" y="251"/>
                    <a:pt x="123" y="251"/>
                    <a:pt x="122" y="251"/>
                  </a:cubicBezTo>
                  <a:cubicBezTo>
                    <a:pt x="121" y="251"/>
                    <a:pt x="121" y="251"/>
                    <a:pt x="121" y="252"/>
                  </a:cubicBezTo>
                  <a:cubicBezTo>
                    <a:pt x="121" y="252"/>
                    <a:pt x="121" y="252"/>
                    <a:pt x="121" y="252"/>
                  </a:cubicBezTo>
                  <a:cubicBezTo>
                    <a:pt x="123" y="253"/>
                    <a:pt x="125" y="254"/>
                    <a:pt x="127" y="254"/>
                  </a:cubicBezTo>
                  <a:cubicBezTo>
                    <a:pt x="131" y="255"/>
                    <a:pt x="134" y="256"/>
                    <a:pt x="137" y="257"/>
                  </a:cubicBezTo>
                  <a:cubicBezTo>
                    <a:pt x="151" y="262"/>
                    <a:pt x="163" y="267"/>
                    <a:pt x="176" y="273"/>
                  </a:cubicBezTo>
                  <a:cubicBezTo>
                    <a:pt x="183" y="276"/>
                    <a:pt x="189" y="279"/>
                    <a:pt x="196" y="282"/>
                  </a:cubicBezTo>
                  <a:cubicBezTo>
                    <a:pt x="197" y="282"/>
                    <a:pt x="198" y="283"/>
                    <a:pt x="199" y="283"/>
                  </a:cubicBezTo>
                  <a:cubicBezTo>
                    <a:pt x="200" y="283"/>
                    <a:pt x="201" y="283"/>
                    <a:pt x="202" y="282"/>
                  </a:cubicBezTo>
                  <a:cubicBezTo>
                    <a:pt x="203" y="280"/>
                    <a:pt x="203" y="278"/>
                    <a:pt x="202" y="277"/>
                  </a:cubicBezTo>
                  <a:cubicBezTo>
                    <a:pt x="202" y="277"/>
                    <a:pt x="201" y="276"/>
                    <a:pt x="201" y="276"/>
                  </a:cubicBezTo>
                  <a:cubicBezTo>
                    <a:pt x="199" y="275"/>
                    <a:pt x="198" y="274"/>
                    <a:pt x="197" y="274"/>
                  </a:cubicBezTo>
                  <a:cubicBezTo>
                    <a:pt x="190" y="271"/>
                    <a:pt x="183" y="267"/>
                    <a:pt x="176" y="265"/>
                  </a:cubicBezTo>
                  <a:cubicBezTo>
                    <a:pt x="165" y="260"/>
                    <a:pt x="153" y="256"/>
                    <a:pt x="141" y="253"/>
                  </a:cubicBezTo>
                  <a:cubicBezTo>
                    <a:pt x="136" y="252"/>
                    <a:pt x="130" y="251"/>
                    <a:pt x="125" y="250"/>
                  </a:cubicBezTo>
                  <a:moveTo>
                    <a:pt x="110" y="268"/>
                  </a:moveTo>
                  <a:cubicBezTo>
                    <a:pt x="109" y="268"/>
                    <a:pt x="109" y="269"/>
                    <a:pt x="108" y="269"/>
                  </a:cubicBezTo>
                  <a:cubicBezTo>
                    <a:pt x="108" y="269"/>
                    <a:pt x="108" y="270"/>
                    <a:pt x="109" y="270"/>
                  </a:cubicBezTo>
                  <a:cubicBezTo>
                    <a:pt x="113" y="272"/>
                    <a:pt x="118" y="274"/>
                    <a:pt x="122" y="276"/>
                  </a:cubicBezTo>
                  <a:cubicBezTo>
                    <a:pt x="136" y="283"/>
                    <a:pt x="150" y="291"/>
                    <a:pt x="162" y="299"/>
                  </a:cubicBezTo>
                  <a:cubicBezTo>
                    <a:pt x="167" y="302"/>
                    <a:pt x="171" y="305"/>
                    <a:pt x="176" y="307"/>
                  </a:cubicBezTo>
                  <a:cubicBezTo>
                    <a:pt x="177" y="308"/>
                    <a:pt x="177" y="308"/>
                    <a:pt x="178" y="308"/>
                  </a:cubicBezTo>
                  <a:cubicBezTo>
                    <a:pt x="179" y="309"/>
                    <a:pt x="181" y="308"/>
                    <a:pt x="182" y="307"/>
                  </a:cubicBezTo>
                  <a:cubicBezTo>
                    <a:pt x="182" y="306"/>
                    <a:pt x="182" y="304"/>
                    <a:pt x="181" y="304"/>
                  </a:cubicBezTo>
                  <a:cubicBezTo>
                    <a:pt x="180" y="303"/>
                    <a:pt x="179" y="302"/>
                    <a:pt x="177" y="301"/>
                  </a:cubicBezTo>
                  <a:cubicBezTo>
                    <a:pt x="173" y="298"/>
                    <a:pt x="168" y="295"/>
                    <a:pt x="163" y="292"/>
                  </a:cubicBezTo>
                  <a:cubicBezTo>
                    <a:pt x="151" y="285"/>
                    <a:pt x="139" y="279"/>
                    <a:pt x="126" y="274"/>
                  </a:cubicBezTo>
                  <a:cubicBezTo>
                    <a:pt x="121" y="272"/>
                    <a:pt x="115" y="270"/>
                    <a:pt x="110" y="268"/>
                  </a:cubicBezTo>
                  <a:moveTo>
                    <a:pt x="124" y="215"/>
                  </a:moveTo>
                  <a:cubicBezTo>
                    <a:pt x="126" y="215"/>
                    <a:pt x="129" y="215"/>
                    <a:pt x="131" y="214"/>
                  </a:cubicBezTo>
                  <a:cubicBezTo>
                    <a:pt x="134" y="211"/>
                    <a:pt x="136" y="205"/>
                    <a:pt x="134" y="201"/>
                  </a:cubicBezTo>
                  <a:cubicBezTo>
                    <a:pt x="133" y="196"/>
                    <a:pt x="128" y="193"/>
                    <a:pt x="123" y="193"/>
                  </a:cubicBezTo>
                  <a:cubicBezTo>
                    <a:pt x="119" y="194"/>
                    <a:pt x="115" y="196"/>
                    <a:pt x="114" y="200"/>
                  </a:cubicBezTo>
                  <a:cubicBezTo>
                    <a:pt x="112" y="206"/>
                    <a:pt x="113" y="211"/>
                    <a:pt x="117" y="214"/>
                  </a:cubicBezTo>
                  <a:cubicBezTo>
                    <a:pt x="119" y="215"/>
                    <a:pt x="122" y="215"/>
                    <a:pt x="124" y="215"/>
                  </a:cubicBezTo>
                  <a:moveTo>
                    <a:pt x="301" y="548"/>
                  </a:moveTo>
                  <a:cubicBezTo>
                    <a:pt x="301" y="547"/>
                    <a:pt x="301" y="547"/>
                    <a:pt x="301" y="547"/>
                  </a:cubicBezTo>
                  <a:cubicBezTo>
                    <a:pt x="300" y="547"/>
                    <a:pt x="300" y="547"/>
                    <a:pt x="300" y="547"/>
                  </a:cubicBezTo>
                  <a:cubicBezTo>
                    <a:pt x="300" y="548"/>
                    <a:pt x="299" y="548"/>
                    <a:pt x="299" y="548"/>
                  </a:cubicBezTo>
                  <a:cubicBezTo>
                    <a:pt x="296" y="552"/>
                    <a:pt x="294" y="556"/>
                    <a:pt x="292" y="560"/>
                  </a:cubicBezTo>
                  <a:cubicBezTo>
                    <a:pt x="292" y="561"/>
                    <a:pt x="292" y="561"/>
                    <a:pt x="292" y="561"/>
                  </a:cubicBezTo>
                  <a:cubicBezTo>
                    <a:pt x="292" y="561"/>
                    <a:pt x="293" y="562"/>
                    <a:pt x="293" y="562"/>
                  </a:cubicBezTo>
                  <a:cubicBezTo>
                    <a:pt x="293" y="562"/>
                    <a:pt x="294" y="562"/>
                    <a:pt x="294" y="562"/>
                  </a:cubicBezTo>
                  <a:cubicBezTo>
                    <a:pt x="295" y="561"/>
                    <a:pt x="295" y="561"/>
                    <a:pt x="295" y="561"/>
                  </a:cubicBezTo>
                  <a:cubicBezTo>
                    <a:pt x="298" y="557"/>
                    <a:pt x="300" y="553"/>
                    <a:pt x="301" y="549"/>
                  </a:cubicBezTo>
                  <a:cubicBezTo>
                    <a:pt x="301" y="548"/>
                    <a:pt x="301" y="548"/>
                    <a:pt x="301" y="548"/>
                  </a:cubicBezTo>
                  <a:moveTo>
                    <a:pt x="280" y="559"/>
                  </a:moveTo>
                  <a:cubicBezTo>
                    <a:pt x="279" y="558"/>
                    <a:pt x="279" y="558"/>
                    <a:pt x="279" y="558"/>
                  </a:cubicBezTo>
                  <a:cubicBezTo>
                    <a:pt x="279" y="558"/>
                    <a:pt x="278" y="558"/>
                    <a:pt x="278" y="558"/>
                  </a:cubicBezTo>
                  <a:cubicBezTo>
                    <a:pt x="274" y="563"/>
                    <a:pt x="272" y="568"/>
                    <a:pt x="271" y="574"/>
                  </a:cubicBezTo>
                  <a:cubicBezTo>
                    <a:pt x="272" y="574"/>
                    <a:pt x="272" y="574"/>
                    <a:pt x="272" y="574"/>
                  </a:cubicBezTo>
                  <a:cubicBezTo>
                    <a:pt x="272" y="574"/>
                    <a:pt x="273" y="574"/>
                    <a:pt x="273" y="574"/>
                  </a:cubicBezTo>
                  <a:cubicBezTo>
                    <a:pt x="274" y="574"/>
                    <a:pt x="274" y="574"/>
                    <a:pt x="274" y="573"/>
                  </a:cubicBezTo>
                  <a:cubicBezTo>
                    <a:pt x="276" y="568"/>
                    <a:pt x="278" y="564"/>
                    <a:pt x="280" y="559"/>
                  </a:cubicBezTo>
                  <a:moveTo>
                    <a:pt x="287" y="543"/>
                  </a:moveTo>
                  <a:cubicBezTo>
                    <a:pt x="287" y="543"/>
                    <a:pt x="288" y="543"/>
                    <a:pt x="288" y="543"/>
                  </a:cubicBezTo>
                  <a:cubicBezTo>
                    <a:pt x="291" y="539"/>
                    <a:pt x="294" y="536"/>
                    <a:pt x="296" y="532"/>
                  </a:cubicBezTo>
                  <a:cubicBezTo>
                    <a:pt x="296" y="532"/>
                    <a:pt x="295" y="531"/>
                    <a:pt x="295" y="531"/>
                  </a:cubicBezTo>
                  <a:cubicBezTo>
                    <a:pt x="294" y="531"/>
                    <a:pt x="294" y="531"/>
                    <a:pt x="294" y="531"/>
                  </a:cubicBezTo>
                  <a:cubicBezTo>
                    <a:pt x="290" y="534"/>
                    <a:pt x="288" y="538"/>
                    <a:pt x="285" y="542"/>
                  </a:cubicBezTo>
                  <a:cubicBezTo>
                    <a:pt x="285" y="542"/>
                    <a:pt x="285" y="542"/>
                    <a:pt x="285" y="542"/>
                  </a:cubicBezTo>
                  <a:cubicBezTo>
                    <a:pt x="286" y="543"/>
                    <a:pt x="286" y="543"/>
                    <a:pt x="286" y="543"/>
                  </a:cubicBezTo>
                  <a:cubicBezTo>
                    <a:pt x="287" y="543"/>
                    <a:pt x="287" y="543"/>
                    <a:pt x="287" y="543"/>
                  </a:cubicBezTo>
                  <a:moveTo>
                    <a:pt x="191" y="73"/>
                  </a:moveTo>
                  <a:cubicBezTo>
                    <a:pt x="191" y="73"/>
                    <a:pt x="192" y="73"/>
                    <a:pt x="192" y="73"/>
                  </a:cubicBezTo>
                  <a:cubicBezTo>
                    <a:pt x="195" y="69"/>
                    <a:pt x="198" y="65"/>
                    <a:pt x="200" y="62"/>
                  </a:cubicBezTo>
                  <a:cubicBezTo>
                    <a:pt x="201" y="62"/>
                    <a:pt x="200" y="61"/>
                    <a:pt x="200" y="60"/>
                  </a:cubicBezTo>
                  <a:cubicBezTo>
                    <a:pt x="199" y="60"/>
                    <a:pt x="199" y="60"/>
                    <a:pt x="199" y="60"/>
                  </a:cubicBezTo>
                  <a:cubicBezTo>
                    <a:pt x="195" y="63"/>
                    <a:pt x="192" y="67"/>
                    <a:pt x="190" y="72"/>
                  </a:cubicBezTo>
                  <a:cubicBezTo>
                    <a:pt x="190" y="72"/>
                    <a:pt x="191" y="73"/>
                    <a:pt x="191" y="73"/>
                  </a:cubicBezTo>
                  <a:moveTo>
                    <a:pt x="177" y="69"/>
                  </a:moveTo>
                  <a:cubicBezTo>
                    <a:pt x="177" y="69"/>
                    <a:pt x="177" y="69"/>
                    <a:pt x="177" y="69"/>
                  </a:cubicBezTo>
                  <a:cubicBezTo>
                    <a:pt x="176" y="69"/>
                    <a:pt x="176" y="69"/>
                    <a:pt x="176" y="69"/>
                  </a:cubicBezTo>
                  <a:cubicBezTo>
                    <a:pt x="173" y="71"/>
                    <a:pt x="172" y="75"/>
                    <a:pt x="170" y="78"/>
                  </a:cubicBezTo>
                  <a:cubicBezTo>
                    <a:pt x="170" y="79"/>
                    <a:pt x="170" y="79"/>
                    <a:pt x="169" y="80"/>
                  </a:cubicBezTo>
                  <a:cubicBezTo>
                    <a:pt x="170" y="81"/>
                    <a:pt x="170" y="81"/>
                    <a:pt x="170" y="81"/>
                  </a:cubicBezTo>
                  <a:cubicBezTo>
                    <a:pt x="171" y="81"/>
                    <a:pt x="171" y="81"/>
                    <a:pt x="171" y="81"/>
                  </a:cubicBezTo>
                  <a:cubicBezTo>
                    <a:pt x="171" y="81"/>
                    <a:pt x="172" y="81"/>
                    <a:pt x="172" y="80"/>
                  </a:cubicBezTo>
                  <a:cubicBezTo>
                    <a:pt x="174" y="77"/>
                    <a:pt x="175" y="73"/>
                    <a:pt x="177" y="70"/>
                  </a:cubicBezTo>
                  <a:cubicBezTo>
                    <a:pt x="177" y="69"/>
                    <a:pt x="177" y="69"/>
                    <a:pt x="177" y="69"/>
                  </a:cubicBezTo>
                  <a:moveTo>
                    <a:pt x="188" y="52"/>
                  </a:moveTo>
                  <a:cubicBezTo>
                    <a:pt x="188" y="52"/>
                    <a:pt x="189" y="52"/>
                    <a:pt x="189" y="52"/>
                  </a:cubicBezTo>
                  <a:cubicBezTo>
                    <a:pt x="192" y="50"/>
                    <a:pt x="194" y="47"/>
                    <a:pt x="196" y="45"/>
                  </a:cubicBezTo>
                  <a:cubicBezTo>
                    <a:pt x="197" y="44"/>
                    <a:pt x="198" y="43"/>
                    <a:pt x="198" y="42"/>
                  </a:cubicBezTo>
                  <a:cubicBezTo>
                    <a:pt x="198" y="41"/>
                    <a:pt x="196" y="42"/>
                    <a:pt x="194" y="43"/>
                  </a:cubicBezTo>
                  <a:cubicBezTo>
                    <a:pt x="192" y="45"/>
                    <a:pt x="190" y="48"/>
                    <a:pt x="188" y="50"/>
                  </a:cubicBezTo>
                  <a:cubicBezTo>
                    <a:pt x="187" y="50"/>
                    <a:pt x="187" y="51"/>
                    <a:pt x="187" y="51"/>
                  </a:cubicBezTo>
                  <a:cubicBezTo>
                    <a:pt x="187" y="52"/>
                    <a:pt x="187" y="52"/>
                    <a:pt x="187" y="52"/>
                  </a:cubicBezTo>
                  <a:cubicBezTo>
                    <a:pt x="188" y="52"/>
                    <a:pt x="188" y="52"/>
                    <a:pt x="188" y="52"/>
                  </a:cubicBezTo>
                </a:path>
              </a:pathLst>
            </a:custGeom>
            <a:solidFill>
              <a:srgbClr val="E3D8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0" name="Freeform 113"/>
            <p:cNvSpPr>
              <a:spLocks noEditPoints="1"/>
            </p:cNvSpPr>
            <p:nvPr/>
          </p:nvSpPr>
          <p:spPr bwMode="auto">
            <a:xfrm>
              <a:off x="8477069" y="4918075"/>
              <a:ext cx="379413" cy="409575"/>
            </a:xfrm>
            <a:custGeom>
              <a:avLst/>
              <a:gdLst>
                <a:gd name="T0" fmla="*/ 1 w 144"/>
                <a:gd name="T1" fmla="*/ 81 h 155"/>
                <a:gd name="T2" fmla="*/ 20 w 144"/>
                <a:gd name="T3" fmla="*/ 28 h 155"/>
                <a:gd name="T4" fmla="*/ 65 w 144"/>
                <a:gd name="T5" fmla="*/ 2 h 155"/>
                <a:gd name="T6" fmla="*/ 78 w 144"/>
                <a:gd name="T7" fmla="*/ 0 h 155"/>
                <a:gd name="T8" fmla="*/ 80 w 144"/>
                <a:gd name="T9" fmla="*/ 0 h 155"/>
                <a:gd name="T10" fmla="*/ 128 w 144"/>
                <a:gd name="T11" fmla="*/ 16 h 155"/>
                <a:gd name="T12" fmla="*/ 141 w 144"/>
                <a:gd name="T13" fmla="*/ 26 h 155"/>
                <a:gd name="T14" fmla="*/ 143 w 144"/>
                <a:gd name="T15" fmla="*/ 29 h 155"/>
                <a:gd name="T16" fmla="*/ 142 w 144"/>
                <a:gd name="T17" fmla="*/ 32 h 155"/>
                <a:gd name="T18" fmla="*/ 140 w 144"/>
                <a:gd name="T19" fmla="*/ 34 h 155"/>
                <a:gd name="T20" fmla="*/ 101 w 144"/>
                <a:gd name="T21" fmla="*/ 85 h 155"/>
                <a:gd name="T22" fmla="*/ 92 w 144"/>
                <a:gd name="T23" fmla="*/ 117 h 155"/>
                <a:gd name="T24" fmla="*/ 91 w 144"/>
                <a:gd name="T25" fmla="*/ 121 h 155"/>
                <a:gd name="T26" fmla="*/ 89 w 144"/>
                <a:gd name="T27" fmla="*/ 123 h 155"/>
                <a:gd name="T28" fmla="*/ 86 w 144"/>
                <a:gd name="T29" fmla="*/ 125 h 155"/>
                <a:gd name="T30" fmla="*/ 59 w 144"/>
                <a:gd name="T31" fmla="*/ 140 h 155"/>
                <a:gd name="T32" fmla="*/ 42 w 144"/>
                <a:gd name="T33" fmla="*/ 152 h 155"/>
                <a:gd name="T34" fmla="*/ 40 w 144"/>
                <a:gd name="T35" fmla="*/ 154 h 155"/>
                <a:gd name="T36" fmla="*/ 36 w 144"/>
                <a:gd name="T37" fmla="*/ 154 h 155"/>
                <a:gd name="T38" fmla="*/ 36 w 144"/>
                <a:gd name="T39" fmla="*/ 154 h 155"/>
                <a:gd name="T40" fmla="*/ 17 w 144"/>
                <a:gd name="T41" fmla="*/ 133 h 155"/>
                <a:gd name="T42" fmla="*/ 2 w 144"/>
                <a:gd name="T43" fmla="*/ 96 h 155"/>
                <a:gd name="T44" fmla="*/ 1 w 144"/>
                <a:gd name="T45" fmla="*/ 81 h 155"/>
                <a:gd name="T46" fmla="*/ 24 w 144"/>
                <a:gd name="T47" fmla="*/ 108 h 155"/>
                <a:gd name="T48" fmla="*/ 24 w 144"/>
                <a:gd name="T49" fmla="*/ 107 h 155"/>
                <a:gd name="T50" fmla="*/ 20 w 144"/>
                <a:gd name="T51" fmla="*/ 97 h 155"/>
                <a:gd name="T52" fmla="*/ 20 w 144"/>
                <a:gd name="T53" fmla="*/ 97 h 155"/>
                <a:gd name="T54" fmla="*/ 19 w 144"/>
                <a:gd name="T55" fmla="*/ 97 h 155"/>
                <a:gd name="T56" fmla="*/ 19 w 144"/>
                <a:gd name="T57" fmla="*/ 99 h 155"/>
                <a:gd name="T58" fmla="*/ 22 w 144"/>
                <a:gd name="T59" fmla="*/ 108 h 155"/>
                <a:gd name="T60" fmla="*/ 23 w 144"/>
                <a:gd name="T61" fmla="*/ 108 h 155"/>
                <a:gd name="T62" fmla="*/ 23 w 144"/>
                <a:gd name="T63" fmla="*/ 108 h 155"/>
                <a:gd name="T64" fmla="*/ 24 w 144"/>
                <a:gd name="T65" fmla="*/ 108 h 155"/>
                <a:gd name="T66" fmla="*/ 28 w 144"/>
                <a:gd name="T67" fmla="*/ 85 h 155"/>
                <a:gd name="T68" fmla="*/ 28 w 144"/>
                <a:gd name="T69" fmla="*/ 90 h 155"/>
                <a:gd name="T70" fmla="*/ 29 w 144"/>
                <a:gd name="T71" fmla="*/ 91 h 155"/>
                <a:gd name="T72" fmla="*/ 31 w 144"/>
                <a:gd name="T73" fmla="*/ 90 h 155"/>
                <a:gd name="T74" fmla="*/ 30 w 144"/>
                <a:gd name="T75" fmla="*/ 79 h 155"/>
                <a:gd name="T76" fmla="*/ 30 w 144"/>
                <a:gd name="T77" fmla="*/ 79 h 155"/>
                <a:gd name="T78" fmla="*/ 29 w 144"/>
                <a:gd name="T79" fmla="*/ 78 h 155"/>
                <a:gd name="T80" fmla="*/ 29 w 144"/>
                <a:gd name="T81" fmla="*/ 79 h 155"/>
                <a:gd name="T82" fmla="*/ 28 w 144"/>
                <a:gd name="T83" fmla="*/ 85 h 155"/>
                <a:gd name="T84" fmla="*/ 18 w 144"/>
                <a:gd name="T85" fmla="*/ 76 h 155"/>
                <a:gd name="T86" fmla="*/ 18 w 144"/>
                <a:gd name="T87" fmla="*/ 71 h 155"/>
                <a:gd name="T88" fmla="*/ 17 w 144"/>
                <a:gd name="T89" fmla="*/ 70 h 155"/>
                <a:gd name="T90" fmla="*/ 16 w 144"/>
                <a:gd name="T91" fmla="*/ 71 h 155"/>
                <a:gd name="T92" fmla="*/ 16 w 144"/>
                <a:gd name="T93" fmla="*/ 80 h 155"/>
                <a:gd name="T94" fmla="*/ 17 w 144"/>
                <a:gd name="T95" fmla="*/ 81 h 155"/>
                <a:gd name="T96" fmla="*/ 18 w 144"/>
                <a:gd name="T97" fmla="*/ 80 h 155"/>
                <a:gd name="T98" fmla="*/ 18 w 144"/>
                <a:gd name="T99" fmla="*/ 76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44" h="155">
                  <a:moveTo>
                    <a:pt x="1" y="81"/>
                  </a:moveTo>
                  <a:cubicBezTo>
                    <a:pt x="1" y="61"/>
                    <a:pt x="7" y="43"/>
                    <a:pt x="20" y="28"/>
                  </a:cubicBezTo>
                  <a:cubicBezTo>
                    <a:pt x="32" y="14"/>
                    <a:pt x="47" y="5"/>
                    <a:pt x="65" y="2"/>
                  </a:cubicBezTo>
                  <a:cubicBezTo>
                    <a:pt x="69" y="1"/>
                    <a:pt x="74" y="1"/>
                    <a:pt x="78" y="0"/>
                  </a:cubicBezTo>
                  <a:cubicBezTo>
                    <a:pt x="79" y="0"/>
                    <a:pt x="80" y="0"/>
                    <a:pt x="80" y="0"/>
                  </a:cubicBezTo>
                  <a:cubicBezTo>
                    <a:pt x="98" y="1"/>
                    <a:pt x="114" y="6"/>
                    <a:pt x="128" y="16"/>
                  </a:cubicBezTo>
                  <a:cubicBezTo>
                    <a:pt x="132" y="19"/>
                    <a:pt x="137" y="22"/>
                    <a:pt x="141" y="26"/>
                  </a:cubicBezTo>
                  <a:cubicBezTo>
                    <a:pt x="142" y="27"/>
                    <a:pt x="142" y="28"/>
                    <a:pt x="143" y="29"/>
                  </a:cubicBezTo>
                  <a:cubicBezTo>
                    <a:pt x="144" y="30"/>
                    <a:pt x="143" y="31"/>
                    <a:pt x="142" y="32"/>
                  </a:cubicBezTo>
                  <a:cubicBezTo>
                    <a:pt x="142" y="33"/>
                    <a:pt x="141" y="34"/>
                    <a:pt x="140" y="34"/>
                  </a:cubicBezTo>
                  <a:cubicBezTo>
                    <a:pt x="123" y="48"/>
                    <a:pt x="110" y="65"/>
                    <a:pt x="101" y="85"/>
                  </a:cubicBezTo>
                  <a:cubicBezTo>
                    <a:pt x="96" y="95"/>
                    <a:pt x="94" y="106"/>
                    <a:pt x="92" y="117"/>
                  </a:cubicBezTo>
                  <a:cubicBezTo>
                    <a:pt x="92" y="118"/>
                    <a:pt x="92" y="120"/>
                    <a:pt x="91" y="121"/>
                  </a:cubicBezTo>
                  <a:cubicBezTo>
                    <a:pt x="91" y="121"/>
                    <a:pt x="90" y="122"/>
                    <a:pt x="89" y="123"/>
                  </a:cubicBezTo>
                  <a:cubicBezTo>
                    <a:pt x="88" y="124"/>
                    <a:pt x="87" y="124"/>
                    <a:pt x="86" y="125"/>
                  </a:cubicBezTo>
                  <a:cubicBezTo>
                    <a:pt x="77" y="129"/>
                    <a:pt x="68" y="134"/>
                    <a:pt x="59" y="140"/>
                  </a:cubicBezTo>
                  <a:cubicBezTo>
                    <a:pt x="53" y="143"/>
                    <a:pt x="47" y="148"/>
                    <a:pt x="42" y="152"/>
                  </a:cubicBezTo>
                  <a:cubicBezTo>
                    <a:pt x="41" y="153"/>
                    <a:pt x="41" y="153"/>
                    <a:pt x="40" y="154"/>
                  </a:cubicBezTo>
                  <a:cubicBezTo>
                    <a:pt x="39" y="155"/>
                    <a:pt x="37" y="155"/>
                    <a:pt x="36" y="154"/>
                  </a:cubicBezTo>
                  <a:cubicBezTo>
                    <a:pt x="36" y="154"/>
                    <a:pt x="36" y="154"/>
                    <a:pt x="36" y="154"/>
                  </a:cubicBezTo>
                  <a:cubicBezTo>
                    <a:pt x="29" y="147"/>
                    <a:pt x="22" y="141"/>
                    <a:pt x="17" y="133"/>
                  </a:cubicBezTo>
                  <a:cubicBezTo>
                    <a:pt x="10" y="122"/>
                    <a:pt x="4" y="110"/>
                    <a:pt x="2" y="96"/>
                  </a:cubicBezTo>
                  <a:cubicBezTo>
                    <a:pt x="1" y="91"/>
                    <a:pt x="0" y="86"/>
                    <a:pt x="1" y="81"/>
                  </a:cubicBezTo>
                  <a:moveTo>
                    <a:pt x="24" y="108"/>
                  </a:moveTo>
                  <a:cubicBezTo>
                    <a:pt x="24" y="107"/>
                    <a:pt x="24" y="107"/>
                    <a:pt x="24" y="107"/>
                  </a:cubicBezTo>
                  <a:cubicBezTo>
                    <a:pt x="23" y="104"/>
                    <a:pt x="22" y="100"/>
                    <a:pt x="20" y="97"/>
                  </a:cubicBezTo>
                  <a:cubicBezTo>
                    <a:pt x="20" y="97"/>
                    <a:pt x="20" y="97"/>
                    <a:pt x="20" y="97"/>
                  </a:cubicBezTo>
                  <a:cubicBezTo>
                    <a:pt x="19" y="97"/>
                    <a:pt x="19" y="97"/>
                    <a:pt x="19" y="97"/>
                  </a:cubicBezTo>
                  <a:cubicBezTo>
                    <a:pt x="19" y="98"/>
                    <a:pt x="19" y="98"/>
                    <a:pt x="19" y="99"/>
                  </a:cubicBezTo>
                  <a:cubicBezTo>
                    <a:pt x="19" y="102"/>
                    <a:pt x="20" y="105"/>
                    <a:pt x="22" y="108"/>
                  </a:cubicBezTo>
                  <a:cubicBezTo>
                    <a:pt x="23" y="108"/>
                    <a:pt x="23" y="108"/>
                    <a:pt x="23" y="108"/>
                  </a:cubicBezTo>
                  <a:cubicBezTo>
                    <a:pt x="23" y="108"/>
                    <a:pt x="23" y="108"/>
                    <a:pt x="23" y="108"/>
                  </a:cubicBezTo>
                  <a:cubicBezTo>
                    <a:pt x="24" y="108"/>
                    <a:pt x="24" y="108"/>
                    <a:pt x="24" y="108"/>
                  </a:cubicBezTo>
                  <a:moveTo>
                    <a:pt x="28" y="85"/>
                  </a:moveTo>
                  <a:cubicBezTo>
                    <a:pt x="28" y="86"/>
                    <a:pt x="28" y="88"/>
                    <a:pt x="28" y="90"/>
                  </a:cubicBezTo>
                  <a:cubicBezTo>
                    <a:pt x="28" y="90"/>
                    <a:pt x="29" y="91"/>
                    <a:pt x="29" y="91"/>
                  </a:cubicBezTo>
                  <a:cubicBezTo>
                    <a:pt x="30" y="91"/>
                    <a:pt x="30" y="90"/>
                    <a:pt x="31" y="90"/>
                  </a:cubicBezTo>
                  <a:cubicBezTo>
                    <a:pt x="31" y="86"/>
                    <a:pt x="31" y="83"/>
                    <a:pt x="30" y="79"/>
                  </a:cubicBezTo>
                  <a:cubicBezTo>
                    <a:pt x="30" y="79"/>
                    <a:pt x="30" y="79"/>
                    <a:pt x="30" y="79"/>
                  </a:cubicBezTo>
                  <a:cubicBezTo>
                    <a:pt x="29" y="78"/>
                    <a:pt x="29" y="78"/>
                    <a:pt x="29" y="78"/>
                  </a:cubicBezTo>
                  <a:cubicBezTo>
                    <a:pt x="29" y="79"/>
                    <a:pt x="29" y="79"/>
                    <a:pt x="29" y="79"/>
                  </a:cubicBezTo>
                  <a:cubicBezTo>
                    <a:pt x="28" y="80"/>
                    <a:pt x="28" y="82"/>
                    <a:pt x="28" y="85"/>
                  </a:cubicBezTo>
                  <a:moveTo>
                    <a:pt x="18" y="76"/>
                  </a:moveTo>
                  <a:cubicBezTo>
                    <a:pt x="18" y="74"/>
                    <a:pt x="18" y="72"/>
                    <a:pt x="18" y="71"/>
                  </a:cubicBezTo>
                  <a:cubicBezTo>
                    <a:pt x="17" y="70"/>
                    <a:pt x="17" y="70"/>
                    <a:pt x="17" y="70"/>
                  </a:cubicBezTo>
                  <a:cubicBezTo>
                    <a:pt x="16" y="71"/>
                    <a:pt x="16" y="71"/>
                    <a:pt x="16" y="71"/>
                  </a:cubicBezTo>
                  <a:cubicBezTo>
                    <a:pt x="15" y="74"/>
                    <a:pt x="15" y="77"/>
                    <a:pt x="16" y="80"/>
                  </a:cubicBezTo>
                  <a:cubicBezTo>
                    <a:pt x="16" y="80"/>
                    <a:pt x="17" y="81"/>
                    <a:pt x="17" y="81"/>
                  </a:cubicBezTo>
                  <a:cubicBezTo>
                    <a:pt x="18" y="80"/>
                    <a:pt x="18" y="80"/>
                    <a:pt x="18" y="80"/>
                  </a:cubicBezTo>
                  <a:cubicBezTo>
                    <a:pt x="18" y="79"/>
                    <a:pt x="18" y="77"/>
                    <a:pt x="18" y="76"/>
                  </a:cubicBezTo>
                </a:path>
              </a:pathLst>
            </a:custGeom>
            <a:solidFill>
              <a:srgbClr val="E3D8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1" name="Freeform 114"/>
            <p:cNvSpPr>
              <a:spLocks/>
            </p:cNvSpPr>
            <p:nvPr/>
          </p:nvSpPr>
          <p:spPr bwMode="auto">
            <a:xfrm>
              <a:off x="8821556" y="6515100"/>
              <a:ext cx="203200" cy="163513"/>
            </a:xfrm>
            <a:custGeom>
              <a:avLst/>
              <a:gdLst>
                <a:gd name="T0" fmla="*/ 38 w 77"/>
                <a:gd name="T1" fmla="*/ 26 h 62"/>
                <a:gd name="T2" fmla="*/ 24 w 77"/>
                <a:gd name="T3" fmla="*/ 30 h 62"/>
                <a:gd name="T4" fmla="*/ 12 w 77"/>
                <a:gd name="T5" fmla="*/ 40 h 62"/>
                <a:gd name="T6" fmla="*/ 8 w 77"/>
                <a:gd name="T7" fmla="*/ 44 h 62"/>
                <a:gd name="T8" fmla="*/ 5 w 77"/>
                <a:gd name="T9" fmla="*/ 44 h 62"/>
                <a:gd name="T10" fmla="*/ 2 w 77"/>
                <a:gd name="T11" fmla="*/ 31 h 62"/>
                <a:gd name="T12" fmla="*/ 6 w 77"/>
                <a:gd name="T13" fmla="*/ 24 h 62"/>
                <a:gd name="T14" fmla="*/ 23 w 77"/>
                <a:gd name="T15" fmla="*/ 13 h 62"/>
                <a:gd name="T16" fmla="*/ 57 w 77"/>
                <a:gd name="T17" fmla="*/ 3 h 62"/>
                <a:gd name="T18" fmla="*/ 60 w 77"/>
                <a:gd name="T19" fmla="*/ 2 h 62"/>
                <a:gd name="T20" fmla="*/ 67 w 77"/>
                <a:gd name="T21" fmla="*/ 8 h 62"/>
                <a:gd name="T22" fmla="*/ 75 w 77"/>
                <a:gd name="T23" fmla="*/ 48 h 62"/>
                <a:gd name="T24" fmla="*/ 72 w 77"/>
                <a:gd name="T25" fmla="*/ 55 h 62"/>
                <a:gd name="T26" fmla="*/ 53 w 77"/>
                <a:gd name="T27" fmla="*/ 61 h 62"/>
                <a:gd name="T28" fmla="*/ 49 w 77"/>
                <a:gd name="T29" fmla="*/ 61 h 62"/>
                <a:gd name="T30" fmla="*/ 25 w 77"/>
                <a:gd name="T31" fmla="*/ 56 h 62"/>
                <a:gd name="T32" fmla="*/ 15 w 77"/>
                <a:gd name="T33" fmla="*/ 51 h 62"/>
                <a:gd name="T34" fmla="*/ 14 w 77"/>
                <a:gd name="T35" fmla="*/ 48 h 62"/>
                <a:gd name="T36" fmla="*/ 15 w 77"/>
                <a:gd name="T37" fmla="*/ 46 h 62"/>
                <a:gd name="T38" fmla="*/ 38 w 77"/>
                <a:gd name="T39" fmla="*/ 30 h 62"/>
                <a:gd name="T40" fmla="*/ 42 w 77"/>
                <a:gd name="T41" fmla="*/ 28 h 62"/>
                <a:gd name="T42" fmla="*/ 45 w 77"/>
                <a:gd name="T43" fmla="*/ 27 h 62"/>
                <a:gd name="T44" fmla="*/ 42 w 77"/>
                <a:gd name="T45" fmla="*/ 26 h 62"/>
                <a:gd name="T46" fmla="*/ 38 w 77"/>
                <a:gd name="T47" fmla="*/ 26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77" h="62">
                  <a:moveTo>
                    <a:pt x="38" y="26"/>
                  </a:moveTo>
                  <a:cubicBezTo>
                    <a:pt x="35" y="26"/>
                    <a:pt x="29" y="27"/>
                    <a:pt x="24" y="30"/>
                  </a:cubicBezTo>
                  <a:cubicBezTo>
                    <a:pt x="20" y="33"/>
                    <a:pt x="15" y="36"/>
                    <a:pt x="12" y="40"/>
                  </a:cubicBezTo>
                  <a:cubicBezTo>
                    <a:pt x="11" y="41"/>
                    <a:pt x="9" y="43"/>
                    <a:pt x="8" y="44"/>
                  </a:cubicBezTo>
                  <a:cubicBezTo>
                    <a:pt x="8" y="45"/>
                    <a:pt x="6" y="45"/>
                    <a:pt x="5" y="44"/>
                  </a:cubicBezTo>
                  <a:cubicBezTo>
                    <a:pt x="1" y="40"/>
                    <a:pt x="0" y="36"/>
                    <a:pt x="2" y="31"/>
                  </a:cubicBezTo>
                  <a:cubicBezTo>
                    <a:pt x="3" y="28"/>
                    <a:pt x="4" y="26"/>
                    <a:pt x="6" y="24"/>
                  </a:cubicBezTo>
                  <a:cubicBezTo>
                    <a:pt x="11" y="19"/>
                    <a:pt x="17" y="16"/>
                    <a:pt x="23" y="13"/>
                  </a:cubicBezTo>
                  <a:cubicBezTo>
                    <a:pt x="34" y="8"/>
                    <a:pt x="45" y="5"/>
                    <a:pt x="57" y="3"/>
                  </a:cubicBezTo>
                  <a:cubicBezTo>
                    <a:pt x="58" y="3"/>
                    <a:pt x="59" y="3"/>
                    <a:pt x="60" y="2"/>
                  </a:cubicBezTo>
                  <a:cubicBezTo>
                    <a:pt x="66" y="0"/>
                    <a:pt x="67" y="3"/>
                    <a:pt x="67" y="8"/>
                  </a:cubicBezTo>
                  <a:cubicBezTo>
                    <a:pt x="67" y="22"/>
                    <a:pt x="70" y="35"/>
                    <a:pt x="75" y="48"/>
                  </a:cubicBezTo>
                  <a:cubicBezTo>
                    <a:pt x="77" y="53"/>
                    <a:pt x="77" y="54"/>
                    <a:pt x="72" y="55"/>
                  </a:cubicBezTo>
                  <a:cubicBezTo>
                    <a:pt x="66" y="57"/>
                    <a:pt x="59" y="59"/>
                    <a:pt x="53" y="61"/>
                  </a:cubicBezTo>
                  <a:cubicBezTo>
                    <a:pt x="52" y="61"/>
                    <a:pt x="50" y="62"/>
                    <a:pt x="49" y="61"/>
                  </a:cubicBezTo>
                  <a:cubicBezTo>
                    <a:pt x="41" y="60"/>
                    <a:pt x="33" y="59"/>
                    <a:pt x="25" y="56"/>
                  </a:cubicBezTo>
                  <a:cubicBezTo>
                    <a:pt x="21" y="54"/>
                    <a:pt x="18" y="53"/>
                    <a:pt x="15" y="51"/>
                  </a:cubicBezTo>
                  <a:cubicBezTo>
                    <a:pt x="14" y="50"/>
                    <a:pt x="14" y="49"/>
                    <a:pt x="14" y="48"/>
                  </a:cubicBezTo>
                  <a:cubicBezTo>
                    <a:pt x="14" y="48"/>
                    <a:pt x="15" y="47"/>
                    <a:pt x="15" y="46"/>
                  </a:cubicBezTo>
                  <a:cubicBezTo>
                    <a:pt x="21" y="38"/>
                    <a:pt x="29" y="33"/>
                    <a:pt x="38" y="30"/>
                  </a:cubicBezTo>
                  <a:cubicBezTo>
                    <a:pt x="39" y="29"/>
                    <a:pt x="41" y="29"/>
                    <a:pt x="42" y="28"/>
                  </a:cubicBezTo>
                  <a:cubicBezTo>
                    <a:pt x="44" y="28"/>
                    <a:pt x="45" y="27"/>
                    <a:pt x="45" y="27"/>
                  </a:cubicBezTo>
                  <a:cubicBezTo>
                    <a:pt x="44" y="26"/>
                    <a:pt x="43" y="26"/>
                    <a:pt x="42" y="26"/>
                  </a:cubicBezTo>
                  <a:cubicBezTo>
                    <a:pt x="41" y="26"/>
                    <a:pt x="41" y="26"/>
                    <a:pt x="38" y="26"/>
                  </a:cubicBezTo>
                </a:path>
              </a:pathLst>
            </a:custGeom>
            <a:solidFill>
              <a:srgbClr val="E3D8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2" name="Freeform 115"/>
            <p:cNvSpPr>
              <a:spLocks noEditPoints="1"/>
            </p:cNvSpPr>
            <p:nvPr/>
          </p:nvSpPr>
          <p:spPr bwMode="auto">
            <a:xfrm>
              <a:off x="8897756" y="5608638"/>
              <a:ext cx="809625" cy="1231900"/>
            </a:xfrm>
            <a:custGeom>
              <a:avLst/>
              <a:gdLst>
                <a:gd name="T0" fmla="*/ 56 w 307"/>
                <a:gd name="T1" fmla="*/ 466 h 466"/>
                <a:gd name="T2" fmla="*/ 62 w 307"/>
                <a:gd name="T3" fmla="*/ 466 h 466"/>
                <a:gd name="T4" fmla="*/ 44 w 307"/>
                <a:gd name="T5" fmla="*/ 466 h 466"/>
                <a:gd name="T6" fmla="*/ 33 w 307"/>
                <a:gd name="T7" fmla="*/ 466 h 466"/>
                <a:gd name="T8" fmla="*/ 75 w 307"/>
                <a:gd name="T9" fmla="*/ 465 h 466"/>
                <a:gd name="T10" fmla="*/ 68 w 307"/>
                <a:gd name="T11" fmla="*/ 466 h 466"/>
                <a:gd name="T12" fmla="*/ 107 w 307"/>
                <a:gd name="T13" fmla="*/ 462 h 466"/>
                <a:gd name="T14" fmla="*/ 95 w 307"/>
                <a:gd name="T15" fmla="*/ 464 h 466"/>
                <a:gd name="T16" fmla="*/ 98 w 307"/>
                <a:gd name="T17" fmla="*/ 464 h 466"/>
                <a:gd name="T18" fmla="*/ 107 w 307"/>
                <a:gd name="T19" fmla="*/ 462 h 466"/>
                <a:gd name="T20" fmla="*/ 23 w 307"/>
                <a:gd name="T21" fmla="*/ 465 h 466"/>
                <a:gd name="T22" fmla="*/ 0 w 307"/>
                <a:gd name="T23" fmla="*/ 456 h 466"/>
                <a:gd name="T24" fmla="*/ 4 w 307"/>
                <a:gd name="T25" fmla="*/ 460 h 466"/>
                <a:gd name="T26" fmla="*/ 1 w 307"/>
                <a:gd name="T27" fmla="*/ 458 h 466"/>
                <a:gd name="T28" fmla="*/ 0 w 307"/>
                <a:gd name="T29" fmla="*/ 456 h 466"/>
                <a:gd name="T30" fmla="*/ 184 w 307"/>
                <a:gd name="T31" fmla="*/ 443 h 466"/>
                <a:gd name="T32" fmla="*/ 16 w 307"/>
                <a:gd name="T33" fmla="*/ 441 h 466"/>
                <a:gd name="T34" fmla="*/ 1 w 307"/>
                <a:gd name="T35" fmla="*/ 455 h 466"/>
                <a:gd name="T36" fmla="*/ 16 w 307"/>
                <a:gd name="T37" fmla="*/ 441 h 466"/>
                <a:gd name="T38" fmla="*/ 197 w 307"/>
                <a:gd name="T39" fmla="*/ 438 h 466"/>
                <a:gd name="T40" fmla="*/ 197 w 307"/>
                <a:gd name="T41" fmla="*/ 438 h 466"/>
                <a:gd name="T42" fmla="*/ 242 w 307"/>
                <a:gd name="T43" fmla="*/ 411 h 466"/>
                <a:gd name="T44" fmla="*/ 230 w 307"/>
                <a:gd name="T45" fmla="*/ 419 h 466"/>
                <a:gd name="T46" fmla="*/ 242 w 307"/>
                <a:gd name="T47" fmla="*/ 411 h 466"/>
                <a:gd name="T48" fmla="*/ 292 w 307"/>
                <a:gd name="T49" fmla="*/ 345 h 466"/>
                <a:gd name="T50" fmla="*/ 250 w 307"/>
                <a:gd name="T51" fmla="*/ 403 h 466"/>
                <a:gd name="T52" fmla="*/ 292 w 307"/>
                <a:gd name="T53" fmla="*/ 343 h 466"/>
                <a:gd name="T54" fmla="*/ 304 w 307"/>
                <a:gd name="T55" fmla="*/ 306 h 466"/>
                <a:gd name="T56" fmla="*/ 299 w 307"/>
                <a:gd name="T57" fmla="*/ 325 h 466"/>
                <a:gd name="T58" fmla="*/ 306 w 307"/>
                <a:gd name="T59" fmla="*/ 251 h 466"/>
                <a:gd name="T60" fmla="*/ 306 w 307"/>
                <a:gd name="T61" fmla="*/ 286 h 466"/>
                <a:gd name="T62" fmla="*/ 306 w 307"/>
                <a:gd name="T63" fmla="*/ 270 h 466"/>
                <a:gd name="T64" fmla="*/ 306 w 307"/>
                <a:gd name="T65" fmla="*/ 252 h 466"/>
                <a:gd name="T66" fmla="*/ 303 w 307"/>
                <a:gd name="T67" fmla="*/ 223 h 466"/>
                <a:gd name="T68" fmla="*/ 305 w 307"/>
                <a:gd name="T69" fmla="*/ 245 h 466"/>
                <a:gd name="T70" fmla="*/ 303 w 307"/>
                <a:gd name="T71" fmla="*/ 226 h 466"/>
                <a:gd name="T72" fmla="*/ 300 w 307"/>
                <a:gd name="T73" fmla="*/ 206 h 466"/>
                <a:gd name="T74" fmla="*/ 301 w 307"/>
                <a:gd name="T75" fmla="*/ 212 h 466"/>
                <a:gd name="T76" fmla="*/ 272 w 307"/>
                <a:gd name="T77" fmla="*/ 141 h 466"/>
                <a:gd name="T78" fmla="*/ 275 w 307"/>
                <a:gd name="T79" fmla="*/ 145 h 466"/>
                <a:gd name="T80" fmla="*/ 231 w 307"/>
                <a:gd name="T81" fmla="*/ 92 h 466"/>
                <a:gd name="T82" fmla="*/ 262 w 307"/>
                <a:gd name="T83" fmla="*/ 126 h 466"/>
                <a:gd name="T84" fmla="*/ 112 w 307"/>
                <a:gd name="T85" fmla="*/ 0 h 466"/>
                <a:gd name="T86" fmla="*/ 113 w 307"/>
                <a:gd name="T87" fmla="*/ 1 h 4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07" h="466">
                  <a:moveTo>
                    <a:pt x="62" y="466"/>
                  </a:moveTo>
                  <a:cubicBezTo>
                    <a:pt x="60" y="466"/>
                    <a:pt x="58" y="466"/>
                    <a:pt x="56" y="466"/>
                  </a:cubicBezTo>
                  <a:cubicBezTo>
                    <a:pt x="56" y="466"/>
                    <a:pt x="57" y="466"/>
                    <a:pt x="57" y="466"/>
                  </a:cubicBezTo>
                  <a:cubicBezTo>
                    <a:pt x="59" y="466"/>
                    <a:pt x="61" y="466"/>
                    <a:pt x="62" y="466"/>
                  </a:cubicBezTo>
                  <a:moveTo>
                    <a:pt x="33" y="466"/>
                  </a:moveTo>
                  <a:cubicBezTo>
                    <a:pt x="37" y="466"/>
                    <a:pt x="40" y="466"/>
                    <a:pt x="44" y="466"/>
                  </a:cubicBezTo>
                  <a:cubicBezTo>
                    <a:pt x="41" y="466"/>
                    <a:pt x="37" y="466"/>
                    <a:pt x="33" y="466"/>
                  </a:cubicBezTo>
                  <a:cubicBezTo>
                    <a:pt x="33" y="466"/>
                    <a:pt x="33" y="466"/>
                    <a:pt x="33" y="466"/>
                  </a:cubicBezTo>
                  <a:moveTo>
                    <a:pt x="78" y="465"/>
                  </a:moveTo>
                  <a:cubicBezTo>
                    <a:pt x="77" y="465"/>
                    <a:pt x="76" y="465"/>
                    <a:pt x="75" y="465"/>
                  </a:cubicBezTo>
                  <a:cubicBezTo>
                    <a:pt x="72" y="466"/>
                    <a:pt x="69" y="466"/>
                    <a:pt x="65" y="466"/>
                  </a:cubicBezTo>
                  <a:cubicBezTo>
                    <a:pt x="66" y="466"/>
                    <a:pt x="67" y="466"/>
                    <a:pt x="68" y="466"/>
                  </a:cubicBezTo>
                  <a:cubicBezTo>
                    <a:pt x="71" y="466"/>
                    <a:pt x="75" y="466"/>
                    <a:pt x="78" y="465"/>
                  </a:cubicBezTo>
                  <a:moveTo>
                    <a:pt x="107" y="462"/>
                  </a:moveTo>
                  <a:cubicBezTo>
                    <a:pt x="105" y="463"/>
                    <a:pt x="103" y="463"/>
                    <a:pt x="101" y="463"/>
                  </a:cubicBezTo>
                  <a:cubicBezTo>
                    <a:pt x="99" y="464"/>
                    <a:pt x="97" y="464"/>
                    <a:pt x="95" y="464"/>
                  </a:cubicBezTo>
                  <a:cubicBezTo>
                    <a:pt x="95" y="464"/>
                    <a:pt x="95" y="464"/>
                    <a:pt x="95" y="464"/>
                  </a:cubicBezTo>
                  <a:cubicBezTo>
                    <a:pt x="96" y="464"/>
                    <a:pt x="97" y="464"/>
                    <a:pt x="98" y="464"/>
                  </a:cubicBezTo>
                  <a:cubicBezTo>
                    <a:pt x="99" y="464"/>
                    <a:pt x="100" y="463"/>
                    <a:pt x="101" y="463"/>
                  </a:cubicBezTo>
                  <a:cubicBezTo>
                    <a:pt x="103" y="463"/>
                    <a:pt x="105" y="463"/>
                    <a:pt x="107" y="462"/>
                  </a:cubicBezTo>
                  <a:moveTo>
                    <a:pt x="5" y="461"/>
                  </a:moveTo>
                  <a:cubicBezTo>
                    <a:pt x="11" y="462"/>
                    <a:pt x="17" y="464"/>
                    <a:pt x="23" y="465"/>
                  </a:cubicBezTo>
                  <a:cubicBezTo>
                    <a:pt x="17" y="464"/>
                    <a:pt x="11" y="462"/>
                    <a:pt x="5" y="461"/>
                  </a:cubicBezTo>
                  <a:moveTo>
                    <a:pt x="0" y="456"/>
                  </a:moveTo>
                  <a:cubicBezTo>
                    <a:pt x="0" y="457"/>
                    <a:pt x="0" y="458"/>
                    <a:pt x="1" y="459"/>
                  </a:cubicBezTo>
                  <a:cubicBezTo>
                    <a:pt x="2" y="459"/>
                    <a:pt x="3" y="460"/>
                    <a:pt x="4" y="460"/>
                  </a:cubicBezTo>
                  <a:cubicBezTo>
                    <a:pt x="4" y="460"/>
                    <a:pt x="4" y="460"/>
                    <a:pt x="5" y="460"/>
                  </a:cubicBezTo>
                  <a:cubicBezTo>
                    <a:pt x="3" y="460"/>
                    <a:pt x="2" y="459"/>
                    <a:pt x="1" y="458"/>
                  </a:cubicBezTo>
                  <a:cubicBezTo>
                    <a:pt x="0" y="458"/>
                    <a:pt x="0" y="457"/>
                    <a:pt x="0" y="457"/>
                  </a:cubicBezTo>
                  <a:cubicBezTo>
                    <a:pt x="0" y="457"/>
                    <a:pt x="0" y="456"/>
                    <a:pt x="0" y="456"/>
                  </a:cubicBezTo>
                  <a:moveTo>
                    <a:pt x="184" y="443"/>
                  </a:moveTo>
                  <a:cubicBezTo>
                    <a:pt x="184" y="443"/>
                    <a:pt x="184" y="443"/>
                    <a:pt x="184" y="443"/>
                  </a:cubicBezTo>
                  <a:cubicBezTo>
                    <a:pt x="184" y="443"/>
                    <a:pt x="184" y="443"/>
                    <a:pt x="184" y="443"/>
                  </a:cubicBezTo>
                  <a:moveTo>
                    <a:pt x="16" y="441"/>
                  </a:moveTo>
                  <a:cubicBezTo>
                    <a:pt x="10" y="445"/>
                    <a:pt x="5" y="450"/>
                    <a:pt x="1" y="455"/>
                  </a:cubicBezTo>
                  <a:cubicBezTo>
                    <a:pt x="1" y="455"/>
                    <a:pt x="1" y="455"/>
                    <a:pt x="1" y="455"/>
                  </a:cubicBezTo>
                  <a:cubicBezTo>
                    <a:pt x="1" y="455"/>
                    <a:pt x="1" y="455"/>
                    <a:pt x="1" y="455"/>
                  </a:cubicBezTo>
                  <a:cubicBezTo>
                    <a:pt x="5" y="450"/>
                    <a:pt x="10" y="445"/>
                    <a:pt x="16" y="441"/>
                  </a:cubicBezTo>
                  <a:moveTo>
                    <a:pt x="198" y="437"/>
                  </a:moveTo>
                  <a:cubicBezTo>
                    <a:pt x="198" y="437"/>
                    <a:pt x="197" y="438"/>
                    <a:pt x="197" y="438"/>
                  </a:cubicBezTo>
                  <a:cubicBezTo>
                    <a:pt x="193" y="439"/>
                    <a:pt x="189" y="441"/>
                    <a:pt x="184" y="443"/>
                  </a:cubicBezTo>
                  <a:cubicBezTo>
                    <a:pt x="189" y="441"/>
                    <a:pt x="193" y="440"/>
                    <a:pt x="197" y="438"/>
                  </a:cubicBezTo>
                  <a:cubicBezTo>
                    <a:pt x="197" y="438"/>
                    <a:pt x="198" y="437"/>
                    <a:pt x="198" y="437"/>
                  </a:cubicBezTo>
                  <a:moveTo>
                    <a:pt x="242" y="411"/>
                  </a:moveTo>
                  <a:cubicBezTo>
                    <a:pt x="240" y="412"/>
                    <a:pt x="238" y="414"/>
                    <a:pt x="236" y="415"/>
                  </a:cubicBezTo>
                  <a:cubicBezTo>
                    <a:pt x="234" y="416"/>
                    <a:pt x="232" y="418"/>
                    <a:pt x="230" y="419"/>
                  </a:cubicBezTo>
                  <a:cubicBezTo>
                    <a:pt x="232" y="418"/>
                    <a:pt x="234" y="417"/>
                    <a:pt x="236" y="415"/>
                  </a:cubicBezTo>
                  <a:cubicBezTo>
                    <a:pt x="238" y="414"/>
                    <a:pt x="240" y="413"/>
                    <a:pt x="242" y="411"/>
                  </a:cubicBezTo>
                  <a:moveTo>
                    <a:pt x="293" y="342"/>
                  </a:moveTo>
                  <a:cubicBezTo>
                    <a:pt x="293" y="343"/>
                    <a:pt x="292" y="344"/>
                    <a:pt x="292" y="345"/>
                  </a:cubicBezTo>
                  <a:cubicBezTo>
                    <a:pt x="285" y="360"/>
                    <a:pt x="276" y="374"/>
                    <a:pt x="266" y="387"/>
                  </a:cubicBezTo>
                  <a:cubicBezTo>
                    <a:pt x="261" y="393"/>
                    <a:pt x="255" y="398"/>
                    <a:pt x="250" y="403"/>
                  </a:cubicBezTo>
                  <a:cubicBezTo>
                    <a:pt x="255" y="398"/>
                    <a:pt x="260" y="393"/>
                    <a:pt x="265" y="388"/>
                  </a:cubicBezTo>
                  <a:cubicBezTo>
                    <a:pt x="276" y="374"/>
                    <a:pt x="285" y="360"/>
                    <a:pt x="292" y="343"/>
                  </a:cubicBezTo>
                  <a:cubicBezTo>
                    <a:pt x="293" y="343"/>
                    <a:pt x="293" y="342"/>
                    <a:pt x="293" y="342"/>
                  </a:cubicBezTo>
                  <a:moveTo>
                    <a:pt x="304" y="306"/>
                  </a:moveTo>
                  <a:cubicBezTo>
                    <a:pt x="303" y="311"/>
                    <a:pt x="302" y="316"/>
                    <a:pt x="300" y="321"/>
                  </a:cubicBezTo>
                  <a:cubicBezTo>
                    <a:pt x="300" y="322"/>
                    <a:pt x="300" y="323"/>
                    <a:pt x="299" y="325"/>
                  </a:cubicBezTo>
                  <a:cubicBezTo>
                    <a:pt x="301" y="318"/>
                    <a:pt x="303" y="312"/>
                    <a:pt x="304" y="306"/>
                  </a:cubicBezTo>
                  <a:moveTo>
                    <a:pt x="306" y="251"/>
                  </a:moveTo>
                  <a:cubicBezTo>
                    <a:pt x="306" y="259"/>
                    <a:pt x="306" y="266"/>
                    <a:pt x="306" y="274"/>
                  </a:cubicBezTo>
                  <a:cubicBezTo>
                    <a:pt x="306" y="278"/>
                    <a:pt x="306" y="282"/>
                    <a:pt x="306" y="286"/>
                  </a:cubicBezTo>
                  <a:cubicBezTo>
                    <a:pt x="306" y="284"/>
                    <a:pt x="306" y="283"/>
                    <a:pt x="306" y="281"/>
                  </a:cubicBezTo>
                  <a:cubicBezTo>
                    <a:pt x="307" y="277"/>
                    <a:pt x="306" y="274"/>
                    <a:pt x="306" y="270"/>
                  </a:cubicBezTo>
                  <a:cubicBezTo>
                    <a:pt x="307" y="270"/>
                    <a:pt x="307" y="270"/>
                    <a:pt x="307" y="270"/>
                  </a:cubicBezTo>
                  <a:cubicBezTo>
                    <a:pt x="306" y="264"/>
                    <a:pt x="307" y="258"/>
                    <a:pt x="306" y="252"/>
                  </a:cubicBezTo>
                  <a:cubicBezTo>
                    <a:pt x="306" y="252"/>
                    <a:pt x="306" y="252"/>
                    <a:pt x="306" y="251"/>
                  </a:cubicBezTo>
                  <a:moveTo>
                    <a:pt x="303" y="223"/>
                  </a:moveTo>
                  <a:cubicBezTo>
                    <a:pt x="303" y="225"/>
                    <a:pt x="303" y="227"/>
                    <a:pt x="304" y="229"/>
                  </a:cubicBezTo>
                  <a:cubicBezTo>
                    <a:pt x="304" y="234"/>
                    <a:pt x="304" y="240"/>
                    <a:pt x="305" y="245"/>
                  </a:cubicBezTo>
                  <a:cubicBezTo>
                    <a:pt x="305" y="246"/>
                    <a:pt x="305" y="247"/>
                    <a:pt x="305" y="247"/>
                  </a:cubicBezTo>
                  <a:cubicBezTo>
                    <a:pt x="305" y="240"/>
                    <a:pt x="305" y="233"/>
                    <a:pt x="303" y="226"/>
                  </a:cubicBezTo>
                  <a:cubicBezTo>
                    <a:pt x="303" y="225"/>
                    <a:pt x="303" y="224"/>
                    <a:pt x="303" y="223"/>
                  </a:cubicBezTo>
                  <a:moveTo>
                    <a:pt x="300" y="206"/>
                  </a:moveTo>
                  <a:cubicBezTo>
                    <a:pt x="301" y="211"/>
                    <a:pt x="302" y="215"/>
                    <a:pt x="302" y="220"/>
                  </a:cubicBezTo>
                  <a:cubicBezTo>
                    <a:pt x="302" y="217"/>
                    <a:pt x="302" y="215"/>
                    <a:pt x="301" y="212"/>
                  </a:cubicBezTo>
                  <a:cubicBezTo>
                    <a:pt x="300" y="210"/>
                    <a:pt x="300" y="208"/>
                    <a:pt x="300" y="206"/>
                  </a:cubicBezTo>
                  <a:moveTo>
                    <a:pt x="272" y="141"/>
                  </a:moveTo>
                  <a:cubicBezTo>
                    <a:pt x="274" y="143"/>
                    <a:pt x="275" y="145"/>
                    <a:pt x="276" y="146"/>
                  </a:cubicBezTo>
                  <a:cubicBezTo>
                    <a:pt x="275" y="146"/>
                    <a:pt x="275" y="146"/>
                    <a:pt x="275" y="145"/>
                  </a:cubicBezTo>
                  <a:cubicBezTo>
                    <a:pt x="274" y="144"/>
                    <a:pt x="273" y="143"/>
                    <a:pt x="272" y="141"/>
                  </a:cubicBezTo>
                  <a:moveTo>
                    <a:pt x="231" y="92"/>
                  </a:moveTo>
                  <a:cubicBezTo>
                    <a:pt x="234" y="95"/>
                    <a:pt x="237" y="98"/>
                    <a:pt x="240" y="101"/>
                  </a:cubicBezTo>
                  <a:cubicBezTo>
                    <a:pt x="248" y="109"/>
                    <a:pt x="256" y="117"/>
                    <a:pt x="262" y="126"/>
                  </a:cubicBezTo>
                  <a:cubicBezTo>
                    <a:pt x="253" y="114"/>
                    <a:pt x="243" y="103"/>
                    <a:pt x="231" y="92"/>
                  </a:cubicBezTo>
                  <a:moveTo>
                    <a:pt x="112" y="0"/>
                  </a:moveTo>
                  <a:cubicBezTo>
                    <a:pt x="114" y="2"/>
                    <a:pt x="116" y="4"/>
                    <a:pt x="118" y="5"/>
                  </a:cubicBezTo>
                  <a:cubicBezTo>
                    <a:pt x="116" y="4"/>
                    <a:pt x="114" y="2"/>
                    <a:pt x="113" y="1"/>
                  </a:cubicBezTo>
                  <a:cubicBezTo>
                    <a:pt x="112" y="0"/>
                    <a:pt x="112" y="0"/>
                    <a:pt x="112" y="0"/>
                  </a:cubicBezTo>
                </a:path>
              </a:pathLst>
            </a:custGeom>
            <a:solidFill>
              <a:srgbClr val="E8E3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3" name="Freeform 116"/>
            <p:cNvSpPr>
              <a:spLocks/>
            </p:cNvSpPr>
            <p:nvPr/>
          </p:nvSpPr>
          <p:spPr bwMode="auto">
            <a:xfrm>
              <a:off x="8897756" y="5600700"/>
              <a:ext cx="806450" cy="1241425"/>
            </a:xfrm>
            <a:custGeom>
              <a:avLst/>
              <a:gdLst>
                <a:gd name="T0" fmla="*/ 108 w 306"/>
                <a:gd name="T1" fmla="*/ 0 h 470"/>
                <a:gd name="T2" fmla="*/ 107 w 306"/>
                <a:gd name="T3" fmla="*/ 3 h 470"/>
                <a:gd name="T4" fmla="*/ 123 w 306"/>
                <a:gd name="T5" fmla="*/ 34 h 470"/>
                <a:gd name="T6" fmla="*/ 173 w 306"/>
                <a:gd name="T7" fmla="*/ 90 h 470"/>
                <a:gd name="T8" fmla="*/ 209 w 306"/>
                <a:gd name="T9" fmla="*/ 128 h 470"/>
                <a:gd name="T10" fmla="*/ 256 w 306"/>
                <a:gd name="T11" fmla="*/ 212 h 470"/>
                <a:gd name="T12" fmla="*/ 263 w 306"/>
                <a:gd name="T13" fmla="*/ 260 h 470"/>
                <a:gd name="T14" fmla="*/ 264 w 306"/>
                <a:gd name="T15" fmla="*/ 280 h 470"/>
                <a:gd name="T16" fmla="*/ 253 w 306"/>
                <a:gd name="T17" fmla="*/ 337 h 470"/>
                <a:gd name="T18" fmla="*/ 221 w 306"/>
                <a:gd name="T19" fmla="*/ 387 h 470"/>
                <a:gd name="T20" fmla="*/ 199 w 306"/>
                <a:gd name="T21" fmla="*/ 405 h 470"/>
                <a:gd name="T22" fmla="*/ 114 w 306"/>
                <a:gd name="T23" fmla="*/ 434 h 470"/>
                <a:gd name="T24" fmla="*/ 80 w 306"/>
                <a:gd name="T25" fmla="*/ 439 h 470"/>
                <a:gd name="T26" fmla="*/ 55 w 306"/>
                <a:gd name="T27" fmla="*/ 440 h 470"/>
                <a:gd name="T28" fmla="*/ 33 w 306"/>
                <a:gd name="T29" fmla="*/ 438 h 470"/>
                <a:gd name="T30" fmla="*/ 26 w 306"/>
                <a:gd name="T31" fmla="*/ 439 h 470"/>
                <a:gd name="T32" fmla="*/ 16 w 306"/>
                <a:gd name="T33" fmla="*/ 444 h 470"/>
                <a:gd name="T34" fmla="*/ 1 w 306"/>
                <a:gd name="T35" fmla="*/ 458 h 470"/>
                <a:gd name="T36" fmla="*/ 0 w 306"/>
                <a:gd name="T37" fmla="*/ 459 h 470"/>
                <a:gd name="T38" fmla="*/ 1 w 306"/>
                <a:gd name="T39" fmla="*/ 461 h 470"/>
                <a:gd name="T40" fmla="*/ 5 w 306"/>
                <a:gd name="T41" fmla="*/ 464 h 470"/>
                <a:gd name="T42" fmla="*/ 31 w 306"/>
                <a:gd name="T43" fmla="*/ 468 h 470"/>
                <a:gd name="T44" fmla="*/ 33 w 306"/>
                <a:gd name="T45" fmla="*/ 469 h 470"/>
                <a:gd name="T46" fmla="*/ 45 w 306"/>
                <a:gd name="T47" fmla="*/ 469 h 470"/>
                <a:gd name="T48" fmla="*/ 56 w 306"/>
                <a:gd name="T49" fmla="*/ 469 h 470"/>
                <a:gd name="T50" fmla="*/ 65 w 306"/>
                <a:gd name="T51" fmla="*/ 469 h 470"/>
                <a:gd name="T52" fmla="*/ 65 w 306"/>
                <a:gd name="T53" fmla="*/ 469 h 470"/>
                <a:gd name="T54" fmla="*/ 78 w 306"/>
                <a:gd name="T55" fmla="*/ 468 h 470"/>
                <a:gd name="T56" fmla="*/ 95 w 306"/>
                <a:gd name="T57" fmla="*/ 467 h 470"/>
                <a:gd name="T58" fmla="*/ 107 w 306"/>
                <a:gd name="T59" fmla="*/ 465 h 470"/>
                <a:gd name="T60" fmla="*/ 184 w 306"/>
                <a:gd name="T61" fmla="*/ 446 h 470"/>
                <a:gd name="T62" fmla="*/ 184 w 306"/>
                <a:gd name="T63" fmla="*/ 446 h 470"/>
                <a:gd name="T64" fmla="*/ 198 w 306"/>
                <a:gd name="T65" fmla="*/ 440 h 470"/>
                <a:gd name="T66" fmla="*/ 236 w 306"/>
                <a:gd name="T67" fmla="*/ 418 h 470"/>
                <a:gd name="T68" fmla="*/ 249 w 306"/>
                <a:gd name="T69" fmla="*/ 407 h 470"/>
                <a:gd name="T70" fmla="*/ 266 w 306"/>
                <a:gd name="T71" fmla="*/ 390 h 470"/>
                <a:gd name="T72" fmla="*/ 293 w 306"/>
                <a:gd name="T73" fmla="*/ 345 h 470"/>
                <a:gd name="T74" fmla="*/ 300 w 306"/>
                <a:gd name="T75" fmla="*/ 324 h 470"/>
                <a:gd name="T76" fmla="*/ 304 w 306"/>
                <a:gd name="T77" fmla="*/ 308 h 470"/>
                <a:gd name="T78" fmla="*/ 306 w 306"/>
                <a:gd name="T79" fmla="*/ 289 h 470"/>
                <a:gd name="T80" fmla="*/ 306 w 306"/>
                <a:gd name="T81" fmla="*/ 254 h 470"/>
                <a:gd name="T82" fmla="*/ 305 w 306"/>
                <a:gd name="T83" fmla="*/ 248 h 470"/>
                <a:gd name="T84" fmla="*/ 303 w 306"/>
                <a:gd name="T85" fmla="*/ 226 h 470"/>
                <a:gd name="T86" fmla="*/ 300 w 306"/>
                <a:gd name="T87" fmla="*/ 209 h 470"/>
                <a:gd name="T88" fmla="*/ 276 w 306"/>
                <a:gd name="T89" fmla="*/ 149 h 470"/>
                <a:gd name="T90" fmla="*/ 263 w 306"/>
                <a:gd name="T91" fmla="*/ 131 h 470"/>
                <a:gd name="T92" fmla="*/ 240 w 306"/>
                <a:gd name="T93" fmla="*/ 104 h 470"/>
                <a:gd name="T94" fmla="*/ 231 w 306"/>
                <a:gd name="T95" fmla="*/ 95 h 470"/>
                <a:gd name="T96" fmla="*/ 152 w 306"/>
                <a:gd name="T97" fmla="*/ 33 h 470"/>
                <a:gd name="T98" fmla="*/ 118 w 306"/>
                <a:gd name="T99" fmla="*/ 8 h 470"/>
                <a:gd name="T100" fmla="*/ 108 w 306"/>
                <a:gd name="T101" fmla="*/ 0 h 4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06" h="470">
                  <a:moveTo>
                    <a:pt x="108" y="0"/>
                  </a:moveTo>
                  <a:cubicBezTo>
                    <a:pt x="108" y="0"/>
                    <a:pt x="108" y="0"/>
                    <a:pt x="108" y="0"/>
                  </a:cubicBezTo>
                  <a:cubicBezTo>
                    <a:pt x="107" y="1"/>
                    <a:pt x="107" y="1"/>
                    <a:pt x="107" y="1"/>
                  </a:cubicBezTo>
                  <a:cubicBezTo>
                    <a:pt x="106" y="2"/>
                    <a:pt x="106" y="3"/>
                    <a:pt x="107" y="3"/>
                  </a:cubicBezTo>
                  <a:cubicBezTo>
                    <a:pt x="109" y="10"/>
                    <a:pt x="111" y="16"/>
                    <a:pt x="115" y="22"/>
                  </a:cubicBezTo>
                  <a:cubicBezTo>
                    <a:pt x="118" y="26"/>
                    <a:pt x="121" y="30"/>
                    <a:pt x="123" y="34"/>
                  </a:cubicBezTo>
                  <a:cubicBezTo>
                    <a:pt x="130" y="45"/>
                    <a:pt x="138" y="54"/>
                    <a:pt x="147" y="63"/>
                  </a:cubicBezTo>
                  <a:cubicBezTo>
                    <a:pt x="155" y="72"/>
                    <a:pt x="164" y="81"/>
                    <a:pt x="173" y="90"/>
                  </a:cubicBezTo>
                  <a:cubicBezTo>
                    <a:pt x="185" y="102"/>
                    <a:pt x="197" y="114"/>
                    <a:pt x="208" y="127"/>
                  </a:cubicBezTo>
                  <a:cubicBezTo>
                    <a:pt x="209" y="127"/>
                    <a:pt x="209" y="127"/>
                    <a:pt x="209" y="128"/>
                  </a:cubicBezTo>
                  <a:cubicBezTo>
                    <a:pt x="223" y="145"/>
                    <a:pt x="235" y="162"/>
                    <a:pt x="244" y="182"/>
                  </a:cubicBezTo>
                  <a:cubicBezTo>
                    <a:pt x="249" y="192"/>
                    <a:pt x="253" y="202"/>
                    <a:pt x="256" y="212"/>
                  </a:cubicBezTo>
                  <a:cubicBezTo>
                    <a:pt x="258" y="220"/>
                    <a:pt x="260" y="229"/>
                    <a:pt x="261" y="237"/>
                  </a:cubicBezTo>
                  <a:cubicBezTo>
                    <a:pt x="262" y="245"/>
                    <a:pt x="264" y="253"/>
                    <a:pt x="263" y="260"/>
                  </a:cubicBezTo>
                  <a:cubicBezTo>
                    <a:pt x="263" y="262"/>
                    <a:pt x="264" y="264"/>
                    <a:pt x="264" y="266"/>
                  </a:cubicBezTo>
                  <a:cubicBezTo>
                    <a:pt x="265" y="271"/>
                    <a:pt x="265" y="275"/>
                    <a:pt x="264" y="280"/>
                  </a:cubicBezTo>
                  <a:cubicBezTo>
                    <a:pt x="263" y="287"/>
                    <a:pt x="263" y="295"/>
                    <a:pt x="262" y="302"/>
                  </a:cubicBezTo>
                  <a:cubicBezTo>
                    <a:pt x="260" y="314"/>
                    <a:pt x="257" y="325"/>
                    <a:pt x="253" y="337"/>
                  </a:cubicBezTo>
                  <a:cubicBezTo>
                    <a:pt x="251" y="343"/>
                    <a:pt x="247" y="349"/>
                    <a:pt x="244" y="355"/>
                  </a:cubicBezTo>
                  <a:cubicBezTo>
                    <a:pt x="238" y="367"/>
                    <a:pt x="231" y="378"/>
                    <a:pt x="221" y="387"/>
                  </a:cubicBezTo>
                  <a:cubicBezTo>
                    <a:pt x="220" y="389"/>
                    <a:pt x="218" y="390"/>
                    <a:pt x="217" y="392"/>
                  </a:cubicBezTo>
                  <a:cubicBezTo>
                    <a:pt x="211" y="397"/>
                    <a:pt x="205" y="401"/>
                    <a:pt x="199" y="405"/>
                  </a:cubicBezTo>
                  <a:cubicBezTo>
                    <a:pt x="185" y="415"/>
                    <a:pt x="169" y="421"/>
                    <a:pt x="153" y="425"/>
                  </a:cubicBezTo>
                  <a:cubicBezTo>
                    <a:pt x="140" y="429"/>
                    <a:pt x="127" y="432"/>
                    <a:pt x="114" y="434"/>
                  </a:cubicBezTo>
                  <a:cubicBezTo>
                    <a:pt x="104" y="435"/>
                    <a:pt x="95" y="437"/>
                    <a:pt x="85" y="438"/>
                  </a:cubicBezTo>
                  <a:cubicBezTo>
                    <a:pt x="83" y="438"/>
                    <a:pt x="82" y="438"/>
                    <a:pt x="80" y="439"/>
                  </a:cubicBezTo>
                  <a:cubicBezTo>
                    <a:pt x="78" y="439"/>
                    <a:pt x="76" y="439"/>
                    <a:pt x="74" y="439"/>
                  </a:cubicBezTo>
                  <a:cubicBezTo>
                    <a:pt x="67" y="439"/>
                    <a:pt x="61" y="440"/>
                    <a:pt x="55" y="440"/>
                  </a:cubicBezTo>
                  <a:cubicBezTo>
                    <a:pt x="50" y="440"/>
                    <a:pt x="45" y="440"/>
                    <a:pt x="40" y="439"/>
                  </a:cubicBezTo>
                  <a:cubicBezTo>
                    <a:pt x="37" y="439"/>
                    <a:pt x="35" y="439"/>
                    <a:pt x="33" y="438"/>
                  </a:cubicBezTo>
                  <a:cubicBezTo>
                    <a:pt x="32" y="438"/>
                    <a:pt x="31" y="438"/>
                    <a:pt x="30" y="438"/>
                  </a:cubicBezTo>
                  <a:cubicBezTo>
                    <a:pt x="29" y="438"/>
                    <a:pt x="27" y="438"/>
                    <a:pt x="26" y="439"/>
                  </a:cubicBezTo>
                  <a:cubicBezTo>
                    <a:pt x="24" y="440"/>
                    <a:pt x="22" y="440"/>
                    <a:pt x="20" y="441"/>
                  </a:cubicBezTo>
                  <a:cubicBezTo>
                    <a:pt x="18" y="442"/>
                    <a:pt x="17" y="443"/>
                    <a:pt x="16" y="444"/>
                  </a:cubicBezTo>
                  <a:cubicBezTo>
                    <a:pt x="10" y="448"/>
                    <a:pt x="5" y="453"/>
                    <a:pt x="1" y="458"/>
                  </a:cubicBezTo>
                  <a:cubicBezTo>
                    <a:pt x="1" y="458"/>
                    <a:pt x="1" y="458"/>
                    <a:pt x="1" y="458"/>
                  </a:cubicBezTo>
                  <a:cubicBezTo>
                    <a:pt x="1" y="459"/>
                    <a:pt x="1" y="459"/>
                    <a:pt x="1" y="459"/>
                  </a:cubicBezTo>
                  <a:cubicBezTo>
                    <a:pt x="1" y="459"/>
                    <a:pt x="1" y="459"/>
                    <a:pt x="0" y="459"/>
                  </a:cubicBezTo>
                  <a:cubicBezTo>
                    <a:pt x="0" y="459"/>
                    <a:pt x="0" y="460"/>
                    <a:pt x="0" y="460"/>
                  </a:cubicBezTo>
                  <a:cubicBezTo>
                    <a:pt x="0" y="460"/>
                    <a:pt x="0" y="461"/>
                    <a:pt x="1" y="461"/>
                  </a:cubicBezTo>
                  <a:cubicBezTo>
                    <a:pt x="2" y="462"/>
                    <a:pt x="3" y="463"/>
                    <a:pt x="5" y="463"/>
                  </a:cubicBezTo>
                  <a:cubicBezTo>
                    <a:pt x="5" y="464"/>
                    <a:pt x="5" y="464"/>
                    <a:pt x="5" y="464"/>
                  </a:cubicBezTo>
                  <a:cubicBezTo>
                    <a:pt x="11" y="465"/>
                    <a:pt x="17" y="467"/>
                    <a:pt x="23" y="468"/>
                  </a:cubicBezTo>
                  <a:cubicBezTo>
                    <a:pt x="26" y="468"/>
                    <a:pt x="28" y="468"/>
                    <a:pt x="31" y="468"/>
                  </a:cubicBezTo>
                  <a:cubicBezTo>
                    <a:pt x="32" y="468"/>
                    <a:pt x="32" y="469"/>
                    <a:pt x="33" y="469"/>
                  </a:cubicBezTo>
                  <a:cubicBezTo>
                    <a:pt x="33" y="469"/>
                    <a:pt x="33" y="469"/>
                    <a:pt x="33" y="469"/>
                  </a:cubicBezTo>
                  <a:cubicBezTo>
                    <a:pt x="37" y="469"/>
                    <a:pt x="41" y="469"/>
                    <a:pt x="44" y="469"/>
                  </a:cubicBezTo>
                  <a:cubicBezTo>
                    <a:pt x="45" y="469"/>
                    <a:pt x="45" y="469"/>
                    <a:pt x="45" y="469"/>
                  </a:cubicBezTo>
                  <a:cubicBezTo>
                    <a:pt x="47" y="470"/>
                    <a:pt x="48" y="470"/>
                    <a:pt x="49" y="470"/>
                  </a:cubicBezTo>
                  <a:cubicBezTo>
                    <a:pt x="51" y="470"/>
                    <a:pt x="54" y="469"/>
                    <a:pt x="56" y="469"/>
                  </a:cubicBezTo>
                  <a:cubicBezTo>
                    <a:pt x="58" y="469"/>
                    <a:pt x="60" y="469"/>
                    <a:pt x="62" y="469"/>
                  </a:cubicBezTo>
                  <a:cubicBezTo>
                    <a:pt x="63" y="469"/>
                    <a:pt x="64" y="469"/>
                    <a:pt x="65" y="469"/>
                  </a:cubicBezTo>
                  <a:cubicBezTo>
                    <a:pt x="65" y="469"/>
                    <a:pt x="65" y="469"/>
                    <a:pt x="65" y="469"/>
                  </a:cubicBezTo>
                  <a:cubicBezTo>
                    <a:pt x="65" y="469"/>
                    <a:pt x="65" y="469"/>
                    <a:pt x="65" y="469"/>
                  </a:cubicBezTo>
                  <a:cubicBezTo>
                    <a:pt x="69" y="469"/>
                    <a:pt x="72" y="469"/>
                    <a:pt x="75" y="468"/>
                  </a:cubicBezTo>
                  <a:cubicBezTo>
                    <a:pt x="76" y="468"/>
                    <a:pt x="77" y="468"/>
                    <a:pt x="78" y="468"/>
                  </a:cubicBezTo>
                  <a:cubicBezTo>
                    <a:pt x="84" y="468"/>
                    <a:pt x="89" y="467"/>
                    <a:pt x="95" y="467"/>
                  </a:cubicBezTo>
                  <a:cubicBezTo>
                    <a:pt x="95" y="467"/>
                    <a:pt x="95" y="467"/>
                    <a:pt x="95" y="467"/>
                  </a:cubicBezTo>
                  <a:cubicBezTo>
                    <a:pt x="97" y="467"/>
                    <a:pt x="99" y="467"/>
                    <a:pt x="101" y="466"/>
                  </a:cubicBezTo>
                  <a:cubicBezTo>
                    <a:pt x="103" y="466"/>
                    <a:pt x="105" y="466"/>
                    <a:pt x="107" y="465"/>
                  </a:cubicBezTo>
                  <a:cubicBezTo>
                    <a:pt x="115" y="464"/>
                    <a:pt x="124" y="463"/>
                    <a:pt x="132" y="461"/>
                  </a:cubicBezTo>
                  <a:cubicBezTo>
                    <a:pt x="150" y="457"/>
                    <a:pt x="167" y="452"/>
                    <a:pt x="184" y="446"/>
                  </a:cubicBezTo>
                  <a:cubicBezTo>
                    <a:pt x="184" y="446"/>
                    <a:pt x="184" y="446"/>
                    <a:pt x="184" y="446"/>
                  </a:cubicBezTo>
                  <a:cubicBezTo>
                    <a:pt x="184" y="446"/>
                    <a:pt x="184" y="446"/>
                    <a:pt x="184" y="446"/>
                  </a:cubicBezTo>
                  <a:cubicBezTo>
                    <a:pt x="189" y="444"/>
                    <a:pt x="193" y="442"/>
                    <a:pt x="197" y="441"/>
                  </a:cubicBezTo>
                  <a:cubicBezTo>
                    <a:pt x="197" y="441"/>
                    <a:pt x="198" y="440"/>
                    <a:pt x="198" y="440"/>
                  </a:cubicBezTo>
                  <a:cubicBezTo>
                    <a:pt x="209" y="435"/>
                    <a:pt x="220" y="429"/>
                    <a:pt x="230" y="422"/>
                  </a:cubicBezTo>
                  <a:cubicBezTo>
                    <a:pt x="232" y="421"/>
                    <a:pt x="234" y="419"/>
                    <a:pt x="236" y="418"/>
                  </a:cubicBezTo>
                  <a:cubicBezTo>
                    <a:pt x="238" y="417"/>
                    <a:pt x="240" y="415"/>
                    <a:pt x="242" y="414"/>
                  </a:cubicBezTo>
                  <a:cubicBezTo>
                    <a:pt x="244" y="412"/>
                    <a:pt x="247" y="410"/>
                    <a:pt x="249" y="407"/>
                  </a:cubicBezTo>
                  <a:cubicBezTo>
                    <a:pt x="249" y="407"/>
                    <a:pt x="250" y="407"/>
                    <a:pt x="250" y="406"/>
                  </a:cubicBezTo>
                  <a:cubicBezTo>
                    <a:pt x="255" y="401"/>
                    <a:pt x="261" y="396"/>
                    <a:pt x="266" y="390"/>
                  </a:cubicBezTo>
                  <a:cubicBezTo>
                    <a:pt x="276" y="377"/>
                    <a:pt x="285" y="363"/>
                    <a:pt x="292" y="348"/>
                  </a:cubicBezTo>
                  <a:cubicBezTo>
                    <a:pt x="292" y="347"/>
                    <a:pt x="293" y="346"/>
                    <a:pt x="293" y="345"/>
                  </a:cubicBezTo>
                  <a:cubicBezTo>
                    <a:pt x="296" y="339"/>
                    <a:pt x="298" y="333"/>
                    <a:pt x="299" y="328"/>
                  </a:cubicBezTo>
                  <a:cubicBezTo>
                    <a:pt x="300" y="326"/>
                    <a:pt x="300" y="325"/>
                    <a:pt x="300" y="324"/>
                  </a:cubicBezTo>
                  <a:cubicBezTo>
                    <a:pt x="302" y="319"/>
                    <a:pt x="303" y="314"/>
                    <a:pt x="304" y="309"/>
                  </a:cubicBezTo>
                  <a:cubicBezTo>
                    <a:pt x="304" y="309"/>
                    <a:pt x="304" y="309"/>
                    <a:pt x="304" y="308"/>
                  </a:cubicBezTo>
                  <a:cubicBezTo>
                    <a:pt x="304" y="304"/>
                    <a:pt x="305" y="299"/>
                    <a:pt x="306" y="294"/>
                  </a:cubicBezTo>
                  <a:cubicBezTo>
                    <a:pt x="306" y="292"/>
                    <a:pt x="306" y="291"/>
                    <a:pt x="306" y="289"/>
                  </a:cubicBezTo>
                  <a:cubicBezTo>
                    <a:pt x="306" y="285"/>
                    <a:pt x="306" y="281"/>
                    <a:pt x="306" y="277"/>
                  </a:cubicBezTo>
                  <a:cubicBezTo>
                    <a:pt x="306" y="269"/>
                    <a:pt x="306" y="262"/>
                    <a:pt x="306" y="254"/>
                  </a:cubicBezTo>
                  <a:cubicBezTo>
                    <a:pt x="306" y="253"/>
                    <a:pt x="306" y="252"/>
                    <a:pt x="305" y="250"/>
                  </a:cubicBezTo>
                  <a:cubicBezTo>
                    <a:pt x="305" y="250"/>
                    <a:pt x="305" y="249"/>
                    <a:pt x="305" y="248"/>
                  </a:cubicBezTo>
                  <a:cubicBezTo>
                    <a:pt x="304" y="243"/>
                    <a:pt x="304" y="237"/>
                    <a:pt x="304" y="232"/>
                  </a:cubicBezTo>
                  <a:cubicBezTo>
                    <a:pt x="303" y="230"/>
                    <a:pt x="303" y="228"/>
                    <a:pt x="303" y="226"/>
                  </a:cubicBezTo>
                  <a:cubicBezTo>
                    <a:pt x="303" y="225"/>
                    <a:pt x="303" y="224"/>
                    <a:pt x="302" y="223"/>
                  </a:cubicBezTo>
                  <a:cubicBezTo>
                    <a:pt x="302" y="218"/>
                    <a:pt x="301" y="214"/>
                    <a:pt x="300" y="209"/>
                  </a:cubicBezTo>
                  <a:cubicBezTo>
                    <a:pt x="297" y="196"/>
                    <a:pt x="293" y="185"/>
                    <a:pt x="288" y="173"/>
                  </a:cubicBezTo>
                  <a:cubicBezTo>
                    <a:pt x="284" y="165"/>
                    <a:pt x="280" y="157"/>
                    <a:pt x="276" y="149"/>
                  </a:cubicBezTo>
                  <a:cubicBezTo>
                    <a:pt x="275" y="148"/>
                    <a:pt x="274" y="146"/>
                    <a:pt x="272" y="144"/>
                  </a:cubicBezTo>
                  <a:cubicBezTo>
                    <a:pt x="270" y="140"/>
                    <a:pt x="267" y="136"/>
                    <a:pt x="263" y="131"/>
                  </a:cubicBezTo>
                  <a:cubicBezTo>
                    <a:pt x="263" y="131"/>
                    <a:pt x="263" y="130"/>
                    <a:pt x="262" y="129"/>
                  </a:cubicBezTo>
                  <a:cubicBezTo>
                    <a:pt x="256" y="120"/>
                    <a:pt x="248" y="112"/>
                    <a:pt x="240" y="104"/>
                  </a:cubicBezTo>
                  <a:cubicBezTo>
                    <a:pt x="237" y="101"/>
                    <a:pt x="234" y="98"/>
                    <a:pt x="231" y="95"/>
                  </a:cubicBezTo>
                  <a:cubicBezTo>
                    <a:pt x="231" y="95"/>
                    <a:pt x="231" y="95"/>
                    <a:pt x="231" y="95"/>
                  </a:cubicBezTo>
                  <a:cubicBezTo>
                    <a:pt x="223" y="88"/>
                    <a:pt x="214" y="81"/>
                    <a:pt x="206" y="74"/>
                  </a:cubicBezTo>
                  <a:cubicBezTo>
                    <a:pt x="188" y="60"/>
                    <a:pt x="170" y="46"/>
                    <a:pt x="152" y="33"/>
                  </a:cubicBezTo>
                  <a:cubicBezTo>
                    <a:pt x="146" y="29"/>
                    <a:pt x="140" y="25"/>
                    <a:pt x="134" y="21"/>
                  </a:cubicBezTo>
                  <a:cubicBezTo>
                    <a:pt x="129" y="17"/>
                    <a:pt x="123" y="13"/>
                    <a:pt x="118" y="8"/>
                  </a:cubicBezTo>
                  <a:cubicBezTo>
                    <a:pt x="116" y="7"/>
                    <a:pt x="114" y="5"/>
                    <a:pt x="112" y="3"/>
                  </a:cubicBezTo>
                  <a:cubicBezTo>
                    <a:pt x="111" y="2"/>
                    <a:pt x="109" y="1"/>
                    <a:pt x="108" y="0"/>
                  </a:cubicBezTo>
                </a:path>
              </a:pathLst>
            </a:custGeom>
            <a:solidFill>
              <a:srgbClr val="CEC0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4" name="Freeform 117"/>
            <p:cNvSpPr>
              <a:spLocks noEditPoints="1"/>
            </p:cNvSpPr>
            <p:nvPr/>
          </p:nvSpPr>
          <p:spPr bwMode="auto">
            <a:xfrm>
              <a:off x="9116831" y="5954713"/>
              <a:ext cx="63500" cy="57150"/>
            </a:xfrm>
            <a:custGeom>
              <a:avLst/>
              <a:gdLst>
                <a:gd name="T0" fmla="*/ 9 w 24"/>
                <a:gd name="T1" fmla="*/ 14 h 22"/>
                <a:gd name="T2" fmla="*/ 2 w 24"/>
                <a:gd name="T3" fmla="*/ 20 h 22"/>
                <a:gd name="T4" fmla="*/ 0 w 24"/>
                <a:gd name="T5" fmla="*/ 22 h 22"/>
                <a:gd name="T6" fmla="*/ 2 w 24"/>
                <a:gd name="T7" fmla="*/ 20 h 22"/>
                <a:gd name="T8" fmla="*/ 9 w 24"/>
                <a:gd name="T9" fmla="*/ 14 h 22"/>
                <a:gd name="T10" fmla="*/ 24 w 24"/>
                <a:gd name="T11" fmla="*/ 0 h 22"/>
                <a:gd name="T12" fmla="*/ 22 w 24"/>
                <a:gd name="T13" fmla="*/ 2 h 22"/>
                <a:gd name="T14" fmla="*/ 18 w 24"/>
                <a:gd name="T15" fmla="*/ 6 h 22"/>
                <a:gd name="T16" fmla="*/ 24 w 24"/>
                <a:gd name="T17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22">
                  <a:moveTo>
                    <a:pt x="9" y="14"/>
                  </a:moveTo>
                  <a:cubicBezTo>
                    <a:pt x="7" y="16"/>
                    <a:pt x="5" y="18"/>
                    <a:pt x="2" y="20"/>
                  </a:cubicBezTo>
                  <a:cubicBezTo>
                    <a:pt x="2" y="20"/>
                    <a:pt x="1" y="21"/>
                    <a:pt x="0" y="22"/>
                  </a:cubicBezTo>
                  <a:cubicBezTo>
                    <a:pt x="1" y="21"/>
                    <a:pt x="1" y="21"/>
                    <a:pt x="2" y="20"/>
                  </a:cubicBezTo>
                  <a:cubicBezTo>
                    <a:pt x="4" y="18"/>
                    <a:pt x="7" y="16"/>
                    <a:pt x="9" y="14"/>
                  </a:cubicBezTo>
                  <a:moveTo>
                    <a:pt x="24" y="0"/>
                  </a:moveTo>
                  <a:cubicBezTo>
                    <a:pt x="23" y="1"/>
                    <a:pt x="23" y="2"/>
                    <a:pt x="22" y="2"/>
                  </a:cubicBezTo>
                  <a:cubicBezTo>
                    <a:pt x="21" y="3"/>
                    <a:pt x="20" y="5"/>
                    <a:pt x="18" y="6"/>
                  </a:cubicBezTo>
                  <a:cubicBezTo>
                    <a:pt x="20" y="4"/>
                    <a:pt x="22" y="2"/>
                    <a:pt x="24" y="0"/>
                  </a:cubicBezTo>
                </a:path>
              </a:pathLst>
            </a:custGeom>
            <a:solidFill>
              <a:srgbClr val="E8E3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5" name="Freeform 118"/>
            <p:cNvSpPr>
              <a:spLocks noEditPoints="1"/>
            </p:cNvSpPr>
            <p:nvPr/>
          </p:nvSpPr>
          <p:spPr bwMode="auto">
            <a:xfrm>
              <a:off x="8813619" y="6089650"/>
              <a:ext cx="90488" cy="131763"/>
            </a:xfrm>
            <a:custGeom>
              <a:avLst/>
              <a:gdLst>
                <a:gd name="T0" fmla="*/ 1 w 34"/>
                <a:gd name="T1" fmla="*/ 46 h 50"/>
                <a:gd name="T2" fmla="*/ 1 w 34"/>
                <a:gd name="T3" fmla="*/ 50 h 50"/>
                <a:gd name="T4" fmla="*/ 1 w 34"/>
                <a:gd name="T5" fmla="*/ 50 h 50"/>
                <a:gd name="T6" fmla="*/ 1 w 34"/>
                <a:gd name="T7" fmla="*/ 46 h 50"/>
                <a:gd name="T8" fmla="*/ 1 w 34"/>
                <a:gd name="T9" fmla="*/ 46 h 50"/>
                <a:gd name="T10" fmla="*/ 1 w 34"/>
                <a:gd name="T11" fmla="*/ 46 h 50"/>
                <a:gd name="T12" fmla="*/ 1 w 34"/>
                <a:gd name="T13" fmla="*/ 46 h 50"/>
                <a:gd name="T14" fmla="*/ 1 w 34"/>
                <a:gd name="T15" fmla="*/ 6 h 50"/>
                <a:gd name="T16" fmla="*/ 1 w 34"/>
                <a:gd name="T17" fmla="*/ 7 h 50"/>
                <a:gd name="T18" fmla="*/ 1 w 34"/>
                <a:gd name="T19" fmla="*/ 19 h 50"/>
                <a:gd name="T20" fmla="*/ 0 w 34"/>
                <a:gd name="T21" fmla="*/ 21 h 50"/>
                <a:gd name="T22" fmla="*/ 1 w 34"/>
                <a:gd name="T23" fmla="*/ 19 h 50"/>
                <a:gd name="T24" fmla="*/ 1 w 34"/>
                <a:gd name="T25" fmla="*/ 12 h 50"/>
                <a:gd name="T26" fmla="*/ 1 w 34"/>
                <a:gd name="T27" fmla="*/ 6 h 50"/>
                <a:gd name="T28" fmla="*/ 4 w 34"/>
                <a:gd name="T29" fmla="*/ 1 h 50"/>
                <a:gd name="T30" fmla="*/ 2 w 34"/>
                <a:gd name="T31" fmla="*/ 3 h 50"/>
                <a:gd name="T32" fmla="*/ 4 w 34"/>
                <a:gd name="T33" fmla="*/ 1 h 50"/>
                <a:gd name="T34" fmla="*/ 24 w 34"/>
                <a:gd name="T35" fmla="*/ 0 h 50"/>
                <a:gd name="T36" fmla="*/ 24 w 34"/>
                <a:gd name="T37" fmla="*/ 0 h 50"/>
                <a:gd name="T38" fmla="*/ 24 w 34"/>
                <a:gd name="T39" fmla="*/ 0 h 50"/>
                <a:gd name="T40" fmla="*/ 24 w 34"/>
                <a:gd name="T41" fmla="*/ 0 h 50"/>
                <a:gd name="T42" fmla="*/ 24 w 34"/>
                <a:gd name="T43" fmla="*/ 0 h 50"/>
                <a:gd name="T44" fmla="*/ 34 w 34"/>
                <a:gd name="T45" fmla="*/ 0 h 50"/>
                <a:gd name="T46" fmla="*/ 30 w 34"/>
                <a:gd name="T47" fmla="*/ 0 h 50"/>
                <a:gd name="T48" fmla="*/ 29 w 34"/>
                <a:gd name="T49" fmla="*/ 0 h 50"/>
                <a:gd name="T50" fmla="*/ 31 w 34"/>
                <a:gd name="T51" fmla="*/ 0 h 50"/>
                <a:gd name="T52" fmla="*/ 34 w 34"/>
                <a:gd name="T53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4" h="50">
                  <a:moveTo>
                    <a:pt x="1" y="46"/>
                  </a:moveTo>
                  <a:cubicBezTo>
                    <a:pt x="1" y="47"/>
                    <a:pt x="1" y="48"/>
                    <a:pt x="1" y="50"/>
                  </a:cubicBezTo>
                  <a:cubicBezTo>
                    <a:pt x="1" y="50"/>
                    <a:pt x="1" y="50"/>
                    <a:pt x="1" y="50"/>
                  </a:cubicBezTo>
                  <a:cubicBezTo>
                    <a:pt x="1" y="48"/>
                    <a:pt x="1" y="47"/>
                    <a:pt x="1" y="46"/>
                  </a:cubicBezTo>
                  <a:moveTo>
                    <a:pt x="1" y="46"/>
                  </a:moveTo>
                  <a:cubicBezTo>
                    <a:pt x="1" y="46"/>
                    <a:pt x="1" y="46"/>
                    <a:pt x="1" y="46"/>
                  </a:cubicBezTo>
                  <a:cubicBezTo>
                    <a:pt x="1" y="46"/>
                    <a:pt x="1" y="46"/>
                    <a:pt x="1" y="46"/>
                  </a:cubicBezTo>
                  <a:moveTo>
                    <a:pt x="1" y="6"/>
                  </a:moveTo>
                  <a:cubicBezTo>
                    <a:pt x="1" y="7"/>
                    <a:pt x="1" y="7"/>
                    <a:pt x="1" y="7"/>
                  </a:cubicBezTo>
                  <a:cubicBezTo>
                    <a:pt x="1" y="11"/>
                    <a:pt x="1" y="15"/>
                    <a:pt x="1" y="19"/>
                  </a:cubicBezTo>
                  <a:cubicBezTo>
                    <a:pt x="1" y="19"/>
                    <a:pt x="0" y="20"/>
                    <a:pt x="0" y="21"/>
                  </a:cubicBezTo>
                  <a:cubicBezTo>
                    <a:pt x="0" y="20"/>
                    <a:pt x="1" y="19"/>
                    <a:pt x="1" y="19"/>
                  </a:cubicBezTo>
                  <a:cubicBezTo>
                    <a:pt x="1" y="17"/>
                    <a:pt x="1" y="15"/>
                    <a:pt x="1" y="12"/>
                  </a:cubicBezTo>
                  <a:cubicBezTo>
                    <a:pt x="1" y="10"/>
                    <a:pt x="1" y="8"/>
                    <a:pt x="1" y="6"/>
                  </a:cubicBezTo>
                  <a:moveTo>
                    <a:pt x="4" y="1"/>
                  </a:moveTo>
                  <a:cubicBezTo>
                    <a:pt x="3" y="1"/>
                    <a:pt x="2" y="2"/>
                    <a:pt x="2" y="3"/>
                  </a:cubicBezTo>
                  <a:cubicBezTo>
                    <a:pt x="2" y="2"/>
                    <a:pt x="3" y="1"/>
                    <a:pt x="4" y="1"/>
                  </a:cubicBezTo>
                  <a:moveTo>
                    <a:pt x="24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moveTo>
                    <a:pt x="34" y="0"/>
                  </a:moveTo>
                  <a:cubicBezTo>
                    <a:pt x="33" y="0"/>
                    <a:pt x="32" y="0"/>
                    <a:pt x="30" y="0"/>
                  </a:cubicBezTo>
                  <a:cubicBezTo>
                    <a:pt x="30" y="0"/>
                    <a:pt x="30" y="0"/>
                    <a:pt x="29" y="0"/>
                  </a:cubicBezTo>
                  <a:cubicBezTo>
                    <a:pt x="30" y="0"/>
                    <a:pt x="30" y="0"/>
                    <a:pt x="31" y="0"/>
                  </a:cubicBezTo>
                  <a:cubicBezTo>
                    <a:pt x="32" y="0"/>
                    <a:pt x="33" y="0"/>
                    <a:pt x="34" y="0"/>
                  </a:cubicBezTo>
                </a:path>
              </a:pathLst>
            </a:custGeom>
            <a:solidFill>
              <a:srgbClr val="D57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6" name="Freeform 119"/>
            <p:cNvSpPr>
              <a:spLocks/>
            </p:cNvSpPr>
            <p:nvPr/>
          </p:nvSpPr>
          <p:spPr bwMode="auto">
            <a:xfrm>
              <a:off x="8821556" y="6248400"/>
              <a:ext cx="3175" cy="7938"/>
            </a:xfrm>
            <a:custGeom>
              <a:avLst/>
              <a:gdLst>
                <a:gd name="T0" fmla="*/ 0 w 1"/>
                <a:gd name="T1" fmla="*/ 0 h 3"/>
                <a:gd name="T2" fmla="*/ 0 w 1"/>
                <a:gd name="T3" fmla="*/ 0 h 3"/>
                <a:gd name="T4" fmla="*/ 0 w 1"/>
                <a:gd name="T5" fmla="*/ 2 h 3"/>
                <a:gd name="T6" fmla="*/ 1 w 1"/>
                <a:gd name="T7" fmla="*/ 3 h 3"/>
                <a:gd name="T8" fmla="*/ 0 w 1"/>
                <a:gd name="T9" fmla="*/ 2 h 3"/>
                <a:gd name="T10" fmla="*/ 0 w 1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0" y="2"/>
                    <a:pt x="1" y="3"/>
                    <a:pt x="1" y="3"/>
                  </a:cubicBezTo>
                  <a:cubicBezTo>
                    <a:pt x="1" y="3"/>
                    <a:pt x="0" y="2"/>
                    <a:pt x="0" y="2"/>
                  </a:cubicBezTo>
                  <a:cubicBezTo>
                    <a:pt x="0" y="1"/>
                    <a:pt x="0" y="0"/>
                    <a:pt x="0" y="0"/>
                  </a:cubicBezTo>
                </a:path>
              </a:pathLst>
            </a:custGeom>
            <a:solidFill>
              <a:srgbClr val="E8E3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7" name="Freeform 120"/>
            <p:cNvSpPr>
              <a:spLocks/>
            </p:cNvSpPr>
            <p:nvPr/>
          </p:nvSpPr>
          <p:spPr bwMode="auto">
            <a:xfrm>
              <a:off x="8816794" y="6221413"/>
              <a:ext cx="4763" cy="26988"/>
            </a:xfrm>
            <a:custGeom>
              <a:avLst/>
              <a:gdLst>
                <a:gd name="T0" fmla="*/ 0 w 2"/>
                <a:gd name="T1" fmla="*/ 0 h 10"/>
                <a:gd name="T2" fmla="*/ 0 w 2"/>
                <a:gd name="T3" fmla="*/ 0 h 10"/>
                <a:gd name="T4" fmla="*/ 2 w 2"/>
                <a:gd name="T5" fmla="*/ 10 h 10"/>
                <a:gd name="T6" fmla="*/ 2 w 2"/>
                <a:gd name="T7" fmla="*/ 10 h 10"/>
                <a:gd name="T8" fmla="*/ 0 w 2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3"/>
                    <a:pt x="1" y="6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1" y="6"/>
                    <a:pt x="1" y="3"/>
                    <a:pt x="0" y="0"/>
                  </a:cubicBezTo>
                </a:path>
              </a:pathLst>
            </a:custGeom>
            <a:solidFill>
              <a:srgbClr val="0B16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8" name="Freeform 121"/>
            <p:cNvSpPr>
              <a:spLocks noEditPoints="1"/>
            </p:cNvSpPr>
            <p:nvPr/>
          </p:nvSpPr>
          <p:spPr bwMode="auto">
            <a:xfrm>
              <a:off x="8889819" y="6407150"/>
              <a:ext cx="131763" cy="88900"/>
            </a:xfrm>
            <a:custGeom>
              <a:avLst/>
              <a:gdLst>
                <a:gd name="T0" fmla="*/ 45 w 50"/>
                <a:gd name="T1" fmla="*/ 19 h 34"/>
                <a:gd name="T2" fmla="*/ 42 w 50"/>
                <a:gd name="T3" fmla="*/ 30 h 34"/>
                <a:gd name="T4" fmla="*/ 41 w 50"/>
                <a:gd name="T5" fmla="*/ 33 h 34"/>
                <a:gd name="T6" fmla="*/ 40 w 50"/>
                <a:gd name="T7" fmla="*/ 34 h 34"/>
                <a:gd name="T8" fmla="*/ 39 w 50"/>
                <a:gd name="T9" fmla="*/ 34 h 34"/>
                <a:gd name="T10" fmla="*/ 36 w 50"/>
                <a:gd name="T11" fmla="*/ 33 h 34"/>
                <a:gd name="T12" fmla="*/ 33 w 50"/>
                <a:gd name="T13" fmla="*/ 31 h 34"/>
                <a:gd name="T14" fmla="*/ 36 w 50"/>
                <a:gd name="T15" fmla="*/ 33 h 34"/>
                <a:gd name="T16" fmla="*/ 39 w 50"/>
                <a:gd name="T17" fmla="*/ 34 h 34"/>
                <a:gd name="T18" fmla="*/ 40 w 50"/>
                <a:gd name="T19" fmla="*/ 34 h 34"/>
                <a:gd name="T20" fmla="*/ 42 w 50"/>
                <a:gd name="T21" fmla="*/ 32 h 34"/>
                <a:gd name="T22" fmla="*/ 42 w 50"/>
                <a:gd name="T23" fmla="*/ 30 h 34"/>
                <a:gd name="T24" fmla="*/ 45 w 50"/>
                <a:gd name="T25" fmla="*/ 19 h 34"/>
                <a:gd name="T26" fmla="*/ 50 w 50"/>
                <a:gd name="T27" fmla="*/ 4 h 34"/>
                <a:gd name="T28" fmla="*/ 48 w 50"/>
                <a:gd name="T29" fmla="*/ 7 h 34"/>
                <a:gd name="T30" fmla="*/ 49 w 50"/>
                <a:gd name="T31" fmla="*/ 5 h 34"/>
                <a:gd name="T32" fmla="*/ 50 w 50"/>
                <a:gd name="T33" fmla="*/ 4 h 34"/>
                <a:gd name="T34" fmla="*/ 50 w 50"/>
                <a:gd name="T35" fmla="*/ 4 h 34"/>
                <a:gd name="T36" fmla="*/ 50 w 50"/>
                <a:gd name="T37" fmla="*/ 4 h 34"/>
                <a:gd name="T38" fmla="*/ 50 w 50"/>
                <a:gd name="T39" fmla="*/ 4 h 34"/>
                <a:gd name="T40" fmla="*/ 50 w 50"/>
                <a:gd name="T41" fmla="*/ 4 h 34"/>
                <a:gd name="T42" fmla="*/ 0 w 50"/>
                <a:gd name="T43" fmla="*/ 1 h 34"/>
                <a:gd name="T44" fmla="*/ 11 w 50"/>
                <a:gd name="T45" fmla="*/ 13 h 34"/>
                <a:gd name="T46" fmla="*/ 12 w 50"/>
                <a:gd name="T47" fmla="*/ 14 h 34"/>
                <a:gd name="T48" fmla="*/ 11 w 50"/>
                <a:gd name="T49" fmla="*/ 13 h 34"/>
                <a:gd name="T50" fmla="*/ 0 w 50"/>
                <a:gd name="T51" fmla="*/ 1 h 34"/>
                <a:gd name="T52" fmla="*/ 0 w 50"/>
                <a:gd name="T53" fmla="*/ 0 h 34"/>
                <a:gd name="T54" fmla="*/ 0 w 50"/>
                <a:gd name="T55" fmla="*/ 1 h 34"/>
                <a:gd name="T56" fmla="*/ 0 w 50"/>
                <a:gd name="T5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50" h="34">
                  <a:moveTo>
                    <a:pt x="45" y="19"/>
                  </a:moveTo>
                  <a:cubicBezTo>
                    <a:pt x="44" y="22"/>
                    <a:pt x="43" y="26"/>
                    <a:pt x="42" y="30"/>
                  </a:cubicBezTo>
                  <a:cubicBezTo>
                    <a:pt x="42" y="31"/>
                    <a:pt x="42" y="32"/>
                    <a:pt x="41" y="33"/>
                  </a:cubicBezTo>
                  <a:cubicBezTo>
                    <a:pt x="41" y="34"/>
                    <a:pt x="40" y="34"/>
                    <a:pt x="40" y="34"/>
                  </a:cubicBezTo>
                  <a:cubicBezTo>
                    <a:pt x="40" y="34"/>
                    <a:pt x="39" y="34"/>
                    <a:pt x="39" y="34"/>
                  </a:cubicBezTo>
                  <a:cubicBezTo>
                    <a:pt x="38" y="34"/>
                    <a:pt x="37" y="33"/>
                    <a:pt x="36" y="33"/>
                  </a:cubicBezTo>
                  <a:cubicBezTo>
                    <a:pt x="35" y="32"/>
                    <a:pt x="34" y="31"/>
                    <a:pt x="33" y="31"/>
                  </a:cubicBezTo>
                  <a:cubicBezTo>
                    <a:pt x="34" y="31"/>
                    <a:pt x="35" y="32"/>
                    <a:pt x="36" y="33"/>
                  </a:cubicBezTo>
                  <a:cubicBezTo>
                    <a:pt x="37" y="33"/>
                    <a:pt x="38" y="34"/>
                    <a:pt x="39" y="34"/>
                  </a:cubicBezTo>
                  <a:cubicBezTo>
                    <a:pt x="39" y="34"/>
                    <a:pt x="39" y="34"/>
                    <a:pt x="40" y="34"/>
                  </a:cubicBezTo>
                  <a:cubicBezTo>
                    <a:pt x="41" y="34"/>
                    <a:pt x="42" y="33"/>
                    <a:pt x="42" y="32"/>
                  </a:cubicBezTo>
                  <a:cubicBezTo>
                    <a:pt x="42" y="31"/>
                    <a:pt x="42" y="31"/>
                    <a:pt x="42" y="30"/>
                  </a:cubicBezTo>
                  <a:cubicBezTo>
                    <a:pt x="43" y="26"/>
                    <a:pt x="44" y="22"/>
                    <a:pt x="45" y="19"/>
                  </a:cubicBezTo>
                  <a:moveTo>
                    <a:pt x="50" y="4"/>
                  </a:moveTo>
                  <a:cubicBezTo>
                    <a:pt x="49" y="5"/>
                    <a:pt x="49" y="6"/>
                    <a:pt x="48" y="7"/>
                  </a:cubicBezTo>
                  <a:cubicBezTo>
                    <a:pt x="49" y="6"/>
                    <a:pt x="49" y="6"/>
                    <a:pt x="49" y="5"/>
                  </a:cubicBezTo>
                  <a:cubicBezTo>
                    <a:pt x="49" y="5"/>
                    <a:pt x="49" y="4"/>
                    <a:pt x="50" y="4"/>
                  </a:cubicBezTo>
                  <a:moveTo>
                    <a:pt x="50" y="4"/>
                  </a:moveTo>
                  <a:cubicBezTo>
                    <a:pt x="50" y="4"/>
                    <a:pt x="50" y="4"/>
                    <a:pt x="50" y="4"/>
                  </a:cubicBezTo>
                  <a:cubicBezTo>
                    <a:pt x="50" y="4"/>
                    <a:pt x="50" y="4"/>
                    <a:pt x="50" y="4"/>
                  </a:cubicBezTo>
                  <a:cubicBezTo>
                    <a:pt x="50" y="4"/>
                    <a:pt x="50" y="4"/>
                    <a:pt x="50" y="4"/>
                  </a:cubicBezTo>
                  <a:moveTo>
                    <a:pt x="0" y="1"/>
                  </a:moveTo>
                  <a:cubicBezTo>
                    <a:pt x="4" y="5"/>
                    <a:pt x="7" y="9"/>
                    <a:pt x="11" y="13"/>
                  </a:cubicBezTo>
                  <a:cubicBezTo>
                    <a:pt x="11" y="13"/>
                    <a:pt x="11" y="14"/>
                    <a:pt x="12" y="14"/>
                  </a:cubicBezTo>
                  <a:cubicBezTo>
                    <a:pt x="11" y="14"/>
                    <a:pt x="11" y="13"/>
                    <a:pt x="11" y="13"/>
                  </a:cubicBezTo>
                  <a:cubicBezTo>
                    <a:pt x="7" y="9"/>
                    <a:pt x="4" y="5"/>
                    <a:pt x="0" y="1"/>
                  </a:cubicBezTo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</a:path>
              </a:pathLst>
            </a:custGeom>
            <a:solidFill>
              <a:srgbClr val="E8E3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9" name="Freeform 122"/>
            <p:cNvSpPr>
              <a:spLocks/>
            </p:cNvSpPr>
            <p:nvPr/>
          </p:nvSpPr>
          <p:spPr bwMode="auto">
            <a:xfrm>
              <a:off x="8813619" y="5946775"/>
              <a:ext cx="387350" cy="549275"/>
            </a:xfrm>
            <a:custGeom>
              <a:avLst/>
              <a:gdLst>
                <a:gd name="T0" fmla="*/ 143 w 147"/>
                <a:gd name="T1" fmla="*/ 0 h 208"/>
                <a:gd name="T2" fmla="*/ 133 w 147"/>
                <a:gd name="T3" fmla="*/ 9 h 208"/>
                <a:gd name="T4" fmla="*/ 117 w 147"/>
                <a:gd name="T5" fmla="*/ 23 h 208"/>
                <a:gd name="T6" fmla="*/ 78 w 147"/>
                <a:gd name="T7" fmla="*/ 45 h 208"/>
                <a:gd name="T8" fmla="*/ 34 w 147"/>
                <a:gd name="T9" fmla="*/ 54 h 208"/>
                <a:gd name="T10" fmla="*/ 29 w 147"/>
                <a:gd name="T11" fmla="*/ 54 h 208"/>
                <a:gd name="T12" fmla="*/ 24 w 147"/>
                <a:gd name="T13" fmla="*/ 54 h 208"/>
                <a:gd name="T14" fmla="*/ 24 w 147"/>
                <a:gd name="T15" fmla="*/ 54 h 208"/>
                <a:gd name="T16" fmla="*/ 9 w 147"/>
                <a:gd name="T17" fmla="*/ 54 h 208"/>
                <a:gd name="T18" fmla="*/ 2 w 147"/>
                <a:gd name="T19" fmla="*/ 57 h 208"/>
                <a:gd name="T20" fmla="*/ 1 w 147"/>
                <a:gd name="T21" fmla="*/ 66 h 208"/>
                <a:gd name="T22" fmla="*/ 0 w 147"/>
                <a:gd name="T23" fmla="*/ 75 h 208"/>
                <a:gd name="T24" fmla="*/ 1 w 147"/>
                <a:gd name="T25" fmla="*/ 98 h 208"/>
                <a:gd name="T26" fmla="*/ 1 w 147"/>
                <a:gd name="T27" fmla="*/ 100 h 208"/>
                <a:gd name="T28" fmla="*/ 1 w 147"/>
                <a:gd name="T29" fmla="*/ 104 h 208"/>
                <a:gd name="T30" fmla="*/ 3 w 147"/>
                <a:gd name="T31" fmla="*/ 116 h 208"/>
                <a:gd name="T32" fmla="*/ 22 w 147"/>
                <a:gd name="T33" fmla="*/ 164 h 208"/>
                <a:gd name="T34" fmla="*/ 29 w 147"/>
                <a:gd name="T35" fmla="*/ 175 h 208"/>
                <a:gd name="T36" fmla="*/ 40 w 147"/>
                <a:gd name="T37" fmla="*/ 187 h 208"/>
                <a:gd name="T38" fmla="*/ 50 w 147"/>
                <a:gd name="T39" fmla="*/ 196 h 208"/>
                <a:gd name="T40" fmla="*/ 65 w 147"/>
                <a:gd name="T41" fmla="*/ 207 h 208"/>
                <a:gd name="T42" fmla="*/ 69 w 147"/>
                <a:gd name="T43" fmla="*/ 208 h 208"/>
                <a:gd name="T44" fmla="*/ 71 w 147"/>
                <a:gd name="T45" fmla="*/ 204 h 208"/>
                <a:gd name="T46" fmla="*/ 77 w 147"/>
                <a:gd name="T47" fmla="*/ 181 h 208"/>
                <a:gd name="T48" fmla="*/ 79 w 147"/>
                <a:gd name="T49" fmla="*/ 178 h 208"/>
                <a:gd name="T50" fmla="*/ 78 w 147"/>
                <a:gd name="T51" fmla="*/ 173 h 208"/>
                <a:gd name="T52" fmla="*/ 65 w 147"/>
                <a:gd name="T53" fmla="*/ 160 h 208"/>
                <a:gd name="T54" fmla="*/ 43 w 147"/>
                <a:gd name="T55" fmla="*/ 113 h 208"/>
                <a:gd name="T56" fmla="*/ 62 w 147"/>
                <a:gd name="T57" fmla="*/ 87 h 208"/>
                <a:gd name="T58" fmla="*/ 91 w 147"/>
                <a:gd name="T59" fmla="*/ 74 h 208"/>
                <a:gd name="T60" fmla="*/ 119 w 147"/>
                <a:gd name="T61" fmla="*/ 57 h 208"/>
                <a:gd name="T62" fmla="*/ 145 w 147"/>
                <a:gd name="T63" fmla="*/ 20 h 208"/>
                <a:gd name="T64" fmla="*/ 145 w 147"/>
                <a:gd name="T65" fmla="*/ 1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47" h="208">
                  <a:moveTo>
                    <a:pt x="143" y="0"/>
                  </a:moveTo>
                  <a:cubicBezTo>
                    <a:pt x="143" y="0"/>
                    <a:pt x="143" y="0"/>
                    <a:pt x="143" y="0"/>
                  </a:cubicBezTo>
                  <a:cubicBezTo>
                    <a:pt x="141" y="1"/>
                    <a:pt x="140" y="2"/>
                    <a:pt x="139" y="3"/>
                  </a:cubicBezTo>
                  <a:cubicBezTo>
                    <a:pt x="137" y="5"/>
                    <a:pt x="135" y="7"/>
                    <a:pt x="133" y="9"/>
                  </a:cubicBezTo>
                  <a:cubicBezTo>
                    <a:pt x="131" y="12"/>
                    <a:pt x="127" y="15"/>
                    <a:pt x="124" y="17"/>
                  </a:cubicBezTo>
                  <a:cubicBezTo>
                    <a:pt x="122" y="19"/>
                    <a:pt x="119" y="21"/>
                    <a:pt x="117" y="23"/>
                  </a:cubicBezTo>
                  <a:cubicBezTo>
                    <a:pt x="116" y="24"/>
                    <a:pt x="116" y="24"/>
                    <a:pt x="115" y="25"/>
                  </a:cubicBezTo>
                  <a:cubicBezTo>
                    <a:pt x="103" y="33"/>
                    <a:pt x="91" y="40"/>
                    <a:pt x="78" y="45"/>
                  </a:cubicBezTo>
                  <a:cubicBezTo>
                    <a:pt x="64" y="51"/>
                    <a:pt x="49" y="54"/>
                    <a:pt x="34" y="54"/>
                  </a:cubicBezTo>
                  <a:cubicBezTo>
                    <a:pt x="34" y="54"/>
                    <a:pt x="34" y="54"/>
                    <a:pt x="34" y="54"/>
                  </a:cubicBezTo>
                  <a:cubicBezTo>
                    <a:pt x="33" y="54"/>
                    <a:pt x="32" y="54"/>
                    <a:pt x="31" y="54"/>
                  </a:cubicBezTo>
                  <a:cubicBezTo>
                    <a:pt x="30" y="54"/>
                    <a:pt x="30" y="54"/>
                    <a:pt x="29" y="54"/>
                  </a:cubicBezTo>
                  <a:cubicBezTo>
                    <a:pt x="27" y="54"/>
                    <a:pt x="26" y="54"/>
                    <a:pt x="24" y="54"/>
                  </a:cubicBezTo>
                  <a:cubicBezTo>
                    <a:pt x="24" y="54"/>
                    <a:pt x="24" y="54"/>
                    <a:pt x="24" y="54"/>
                  </a:cubicBezTo>
                  <a:cubicBezTo>
                    <a:pt x="24" y="54"/>
                    <a:pt x="24" y="54"/>
                    <a:pt x="24" y="54"/>
                  </a:cubicBezTo>
                  <a:cubicBezTo>
                    <a:pt x="24" y="54"/>
                    <a:pt x="24" y="54"/>
                    <a:pt x="24" y="54"/>
                  </a:cubicBezTo>
                  <a:cubicBezTo>
                    <a:pt x="21" y="54"/>
                    <a:pt x="17" y="54"/>
                    <a:pt x="14" y="54"/>
                  </a:cubicBezTo>
                  <a:cubicBezTo>
                    <a:pt x="12" y="54"/>
                    <a:pt x="11" y="54"/>
                    <a:pt x="9" y="54"/>
                  </a:cubicBezTo>
                  <a:cubicBezTo>
                    <a:pt x="7" y="54"/>
                    <a:pt x="5" y="54"/>
                    <a:pt x="4" y="55"/>
                  </a:cubicBezTo>
                  <a:cubicBezTo>
                    <a:pt x="3" y="55"/>
                    <a:pt x="2" y="56"/>
                    <a:pt x="2" y="57"/>
                  </a:cubicBezTo>
                  <a:cubicBezTo>
                    <a:pt x="2" y="58"/>
                    <a:pt x="2" y="59"/>
                    <a:pt x="1" y="60"/>
                  </a:cubicBezTo>
                  <a:cubicBezTo>
                    <a:pt x="1" y="62"/>
                    <a:pt x="1" y="64"/>
                    <a:pt x="1" y="66"/>
                  </a:cubicBezTo>
                  <a:cubicBezTo>
                    <a:pt x="1" y="69"/>
                    <a:pt x="1" y="71"/>
                    <a:pt x="1" y="73"/>
                  </a:cubicBezTo>
                  <a:cubicBezTo>
                    <a:pt x="1" y="73"/>
                    <a:pt x="0" y="74"/>
                    <a:pt x="0" y="75"/>
                  </a:cubicBezTo>
                  <a:cubicBezTo>
                    <a:pt x="0" y="81"/>
                    <a:pt x="0" y="87"/>
                    <a:pt x="1" y="93"/>
                  </a:cubicBezTo>
                  <a:cubicBezTo>
                    <a:pt x="1" y="95"/>
                    <a:pt x="1" y="96"/>
                    <a:pt x="1" y="98"/>
                  </a:cubicBezTo>
                  <a:cubicBezTo>
                    <a:pt x="1" y="99"/>
                    <a:pt x="1" y="99"/>
                    <a:pt x="1" y="100"/>
                  </a:cubicBezTo>
                  <a:cubicBezTo>
                    <a:pt x="1" y="100"/>
                    <a:pt x="1" y="100"/>
                    <a:pt x="1" y="100"/>
                  </a:cubicBezTo>
                  <a:cubicBezTo>
                    <a:pt x="1" y="100"/>
                    <a:pt x="1" y="100"/>
                    <a:pt x="1" y="100"/>
                  </a:cubicBezTo>
                  <a:cubicBezTo>
                    <a:pt x="1" y="101"/>
                    <a:pt x="1" y="102"/>
                    <a:pt x="1" y="104"/>
                  </a:cubicBezTo>
                  <a:cubicBezTo>
                    <a:pt x="2" y="107"/>
                    <a:pt x="2" y="110"/>
                    <a:pt x="3" y="114"/>
                  </a:cubicBezTo>
                  <a:cubicBezTo>
                    <a:pt x="3" y="114"/>
                    <a:pt x="3" y="115"/>
                    <a:pt x="3" y="116"/>
                  </a:cubicBezTo>
                  <a:cubicBezTo>
                    <a:pt x="3" y="116"/>
                    <a:pt x="4" y="117"/>
                    <a:pt x="4" y="117"/>
                  </a:cubicBezTo>
                  <a:cubicBezTo>
                    <a:pt x="7" y="133"/>
                    <a:pt x="13" y="149"/>
                    <a:pt x="22" y="164"/>
                  </a:cubicBezTo>
                  <a:cubicBezTo>
                    <a:pt x="24" y="168"/>
                    <a:pt x="27" y="171"/>
                    <a:pt x="29" y="174"/>
                  </a:cubicBezTo>
                  <a:cubicBezTo>
                    <a:pt x="29" y="175"/>
                    <a:pt x="29" y="175"/>
                    <a:pt x="29" y="175"/>
                  </a:cubicBezTo>
                  <a:cubicBezTo>
                    <a:pt x="29" y="175"/>
                    <a:pt x="29" y="175"/>
                    <a:pt x="29" y="175"/>
                  </a:cubicBezTo>
                  <a:cubicBezTo>
                    <a:pt x="33" y="179"/>
                    <a:pt x="36" y="183"/>
                    <a:pt x="40" y="187"/>
                  </a:cubicBezTo>
                  <a:cubicBezTo>
                    <a:pt x="40" y="187"/>
                    <a:pt x="40" y="188"/>
                    <a:pt x="41" y="188"/>
                  </a:cubicBezTo>
                  <a:cubicBezTo>
                    <a:pt x="44" y="191"/>
                    <a:pt x="47" y="193"/>
                    <a:pt x="50" y="196"/>
                  </a:cubicBezTo>
                  <a:cubicBezTo>
                    <a:pt x="54" y="199"/>
                    <a:pt x="58" y="202"/>
                    <a:pt x="62" y="205"/>
                  </a:cubicBezTo>
                  <a:cubicBezTo>
                    <a:pt x="63" y="205"/>
                    <a:pt x="64" y="206"/>
                    <a:pt x="65" y="207"/>
                  </a:cubicBezTo>
                  <a:cubicBezTo>
                    <a:pt x="66" y="207"/>
                    <a:pt x="67" y="208"/>
                    <a:pt x="68" y="208"/>
                  </a:cubicBezTo>
                  <a:cubicBezTo>
                    <a:pt x="68" y="208"/>
                    <a:pt x="69" y="208"/>
                    <a:pt x="69" y="208"/>
                  </a:cubicBezTo>
                  <a:cubicBezTo>
                    <a:pt x="69" y="208"/>
                    <a:pt x="70" y="208"/>
                    <a:pt x="70" y="207"/>
                  </a:cubicBezTo>
                  <a:cubicBezTo>
                    <a:pt x="71" y="206"/>
                    <a:pt x="71" y="205"/>
                    <a:pt x="71" y="204"/>
                  </a:cubicBezTo>
                  <a:cubicBezTo>
                    <a:pt x="72" y="200"/>
                    <a:pt x="73" y="196"/>
                    <a:pt x="74" y="193"/>
                  </a:cubicBezTo>
                  <a:cubicBezTo>
                    <a:pt x="75" y="189"/>
                    <a:pt x="76" y="185"/>
                    <a:pt x="77" y="181"/>
                  </a:cubicBezTo>
                  <a:cubicBezTo>
                    <a:pt x="78" y="180"/>
                    <a:pt x="78" y="179"/>
                    <a:pt x="79" y="178"/>
                  </a:cubicBezTo>
                  <a:cubicBezTo>
                    <a:pt x="79" y="178"/>
                    <a:pt x="79" y="178"/>
                    <a:pt x="79" y="178"/>
                  </a:cubicBezTo>
                  <a:cubicBezTo>
                    <a:pt x="79" y="178"/>
                    <a:pt x="79" y="178"/>
                    <a:pt x="79" y="178"/>
                  </a:cubicBezTo>
                  <a:cubicBezTo>
                    <a:pt x="79" y="176"/>
                    <a:pt x="79" y="174"/>
                    <a:pt x="78" y="173"/>
                  </a:cubicBezTo>
                  <a:cubicBezTo>
                    <a:pt x="76" y="171"/>
                    <a:pt x="75" y="170"/>
                    <a:pt x="74" y="169"/>
                  </a:cubicBezTo>
                  <a:cubicBezTo>
                    <a:pt x="71" y="165"/>
                    <a:pt x="68" y="163"/>
                    <a:pt x="65" y="160"/>
                  </a:cubicBezTo>
                  <a:cubicBezTo>
                    <a:pt x="58" y="152"/>
                    <a:pt x="51" y="143"/>
                    <a:pt x="47" y="134"/>
                  </a:cubicBezTo>
                  <a:cubicBezTo>
                    <a:pt x="44" y="127"/>
                    <a:pt x="42" y="120"/>
                    <a:pt x="43" y="113"/>
                  </a:cubicBezTo>
                  <a:cubicBezTo>
                    <a:pt x="43" y="109"/>
                    <a:pt x="44" y="106"/>
                    <a:pt x="46" y="103"/>
                  </a:cubicBezTo>
                  <a:cubicBezTo>
                    <a:pt x="50" y="96"/>
                    <a:pt x="54" y="91"/>
                    <a:pt x="62" y="87"/>
                  </a:cubicBezTo>
                  <a:cubicBezTo>
                    <a:pt x="66" y="84"/>
                    <a:pt x="70" y="82"/>
                    <a:pt x="74" y="80"/>
                  </a:cubicBezTo>
                  <a:cubicBezTo>
                    <a:pt x="80" y="78"/>
                    <a:pt x="85" y="76"/>
                    <a:pt x="91" y="74"/>
                  </a:cubicBezTo>
                  <a:cubicBezTo>
                    <a:pt x="99" y="71"/>
                    <a:pt x="107" y="66"/>
                    <a:pt x="114" y="61"/>
                  </a:cubicBezTo>
                  <a:cubicBezTo>
                    <a:pt x="116" y="60"/>
                    <a:pt x="117" y="58"/>
                    <a:pt x="119" y="57"/>
                  </a:cubicBezTo>
                  <a:cubicBezTo>
                    <a:pt x="127" y="50"/>
                    <a:pt x="133" y="42"/>
                    <a:pt x="138" y="34"/>
                  </a:cubicBezTo>
                  <a:cubicBezTo>
                    <a:pt x="141" y="29"/>
                    <a:pt x="143" y="25"/>
                    <a:pt x="145" y="20"/>
                  </a:cubicBezTo>
                  <a:cubicBezTo>
                    <a:pt x="147" y="14"/>
                    <a:pt x="147" y="8"/>
                    <a:pt x="146" y="2"/>
                  </a:cubicBezTo>
                  <a:cubicBezTo>
                    <a:pt x="146" y="2"/>
                    <a:pt x="145" y="1"/>
                    <a:pt x="145" y="1"/>
                  </a:cubicBezTo>
                  <a:cubicBezTo>
                    <a:pt x="145" y="0"/>
                    <a:pt x="144" y="0"/>
                    <a:pt x="143" y="0"/>
                  </a:cubicBezTo>
                </a:path>
              </a:pathLst>
            </a:custGeom>
            <a:solidFill>
              <a:srgbClr val="CEC0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0" name="Freeform 123"/>
            <p:cNvSpPr>
              <a:spLocks noEditPoints="1"/>
            </p:cNvSpPr>
            <p:nvPr/>
          </p:nvSpPr>
          <p:spPr bwMode="auto">
            <a:xfrm>
              <a:off x="8577081" y="4962525"/>
              <a:ext cx="279400" cy="365125"/>
            </a:xfrm>
            <a:custGeom>
              <a:avLst/>
              <a:gdLst>
                <a:gd name="T0" fmla="*/ 0 w 106"/>
                <a:gd name="T1" fmla="*/ 138 h 138"/>
                <a:gd name="T2" fmla="*/ 0 w 106"/>
                <a:gd name="T3" fmla="*/ 138 h 138"/>
                <a:gd name="T4" fmla="*/ 0 w 106"/>
                <a:gd name="T5" fmla="*/ 138 h 138"/>
                <a:gd name="T6" fmla="*/ 0 w 106"/>
                <a:gd name="T7" fmla="*/ 138 h 138"/>
                <a:gd name="T8" fmla="*/ 64 w 106"/>
                <a:gd name="T9" fmla="*/ 66 h 138"/>
                <a:gd name="T10" fmla="*/ 63 w 106"/>
                <a:gd name="T11" fmla="*/ 68 h 138"/>
                <a:gd name="T12" fmla="*/ 54 w 106"/>
                <a:gd name="T13" fmla="*/ 100 h 138"/>
                <a:gd name="T14" fmla="*/ 53 w 106"/>
                <a:gd name="T15" fmla="*/ 104 h 138"/>
                <a:gd name="T16" fmla="*/ 51 w 106"/>
                <a:gd name="T17" fmla="*/ 106 h 138"/>
                <a:gd name="T18" fmla="*/ 48 w 106"/>
                <a:gd name="T19" fmla="*/ 108 h 138"/>
                <a:gd name="T20" fmla="*/ 48 w 106"/>
                <a:gd name="T21" fmla="*/ 108 h 138"/>
                <a:gd name="T22" fmla="*/ 50 w 106"/>
                <a:gd name="T23" fmla="*/ 107 h 138"/>
                <a:gd name="T24" fmla="*/ 54 w 106"/>
                <a:gd name="T25" fmla="*/ 103 h 138"/>
                <a:gd name="T26" fmla="*/ 55 w 106"/>
                <a:gd name="T27" fmla="*/ 93 h 138"/>
                <a:gd name="T28" fmla="*/ 64 w 106"/>
                <a:gd name="T29" fmla="*/ 66 h 138"/>
                <a:gd name="T30" fmla="*/ 89 w 106"/>
                <a:gd name="T31" fmla="*/ 29 h 138"/>
                <a:gd name="T32" fmla="*/ 70 w 106"/>
                <a:gd name="T33" fmla="*/ 54 h 138"/>
                <a:gd name="T34" fmla="*/ 71 w 106"/>
                <a:gd name="T35" fmla="*/ 51 h 138"/>
                <a:gd name="T36" fmla="*/ 89 w 106"/>
                <a:gd name="T37" fmla="*/ 29 h 138"/>
                <a:gd name="T38" fmla="*/ 104 w 106"/>
                <a:gd name="T39" fmla="*/ 16 h 138"/>
                <a:gd name="T40" fmla="*/ 102 w 106"/>
                <a:gd name="T41" fmla="*/ 17 h 138"/>
                <a:gd name="T42" fmla="*/ 101 w 106"/>
                <a:gd name="T43" fmla="*/ 18 h 138"/>
                <a:gd name="T44" fmla="*/ 103 w 106"/>
                <a:gd name="T45" fmla="*/ 17 h 138"/>
                <a:gd name="T46" fmla="*/ 104 w 106"/>
                <a:gd name="T47" fmla="*/ 16 h 138"/>
                <a:gd name="T48" fmla="*/ 104 w 106"/>
                <a:gd name="T49" fmla="*/ 11 h 138"/>
                <a:gd name="T50" fmla="*/ 105 w 106"/>
                <a:gd name="T51" fmla="*/ 12 h 138"/>
                <a:gd name="T52" fmla="*/ 105 w 106"/>
                <a:gd name="T53" fmla="*/ 15 h 138"/>
                <a:gd name="T54" fmla="*/ 105 w 106"/>
                <a:gd name="T55" fmla="*/ 12 h 138"/>
                <a:gd name="T56" fmla="*/ 104 w 106"/>
                <a:gd name="T57" fmla="*/ 11 h 138"/>
                <a:gd name="T58" fmla="*/ 91 w 106"/>
                <a:gd name="T59" fmla="*/ 0 h 138"/>
                <a:gd name="T60" fmla="*/ 98 w 106"/>
                <a:gd name="T61" fmla="*/ 5 h 138"/>
                <a:gd name="T62" fmla="*/ 91 w 106"/>
                <a:gd name="T63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6" h="138">
                  <a:moveTo>
                    <a:pt x="0" y="138"/>
                  </a:moveTo>
                  <a:cubicBezTo>
                    <a:pt x="0" y="138"/>
                    <a:pt x="0" y="138"/>
                    <a:pt x="0" y="138"/>
                  </a:cubicBezTo>
                  <a:cubicBezTo>
                    <a:pt x="0" y="138"/>
                    <a:pt x="0" y="138"/>
                    <a:pt x="0" y="138"/>
                  </a:cubicBezTo>
                  <a:cubicBezTo>
                    <a:pt x="0" y="138"/>
                    <a:pt x="0" y="138"/>
                    <a:pt x="0" y="138"/>
                  </a:cubicBezTo>
                  <a:moveTo>
                    <a:pt x="64" y="66"/>
                  </a:moveTo>
                  <a:cubicBezTo>
                    <a:pt x="63" y="67"/>
                    <a:pt x="63" y="67"/>
                    <a:pt x="63" y="68"/>
                  </a:cubicBezTo>
                  <a:cubicBezTo>
                    <a:pt x="58" y="78"/>
                    <a:pt x="56" y="89"/>
                    <a:pt x="54" y="100"/>
                  </a:cubicBezTo>
                  <a:cubicBezTo>
                    <a:pt x="54" y="101"/>
                    <a:pt x="54" y="103"/>
                    <a:pt x="53" y="104"/>
                  </a:cubicBezTo>
                  <a:cubicBezTo>
                    <a:pt x="53" y="104"/>
                    <a:pt x="52" y="105"/>
                    <a:pt x="51" y="106"/>
                  </a:cubicBezTo>
                  <a:cubicBezTo>
                    <a:pt x="50" y="107"/>
                    <a:pt x="49" y="107"/>
                    <a:pt x="48" y="108"/>
                  </a:cubicBezTo>
                  <a:cubicBezTo>
                    <a:pt x="48" y="108"/>
                    <a:pt x="48" y="108"/>
                    <a:pt x="48" y="108"/>
                  </a:cubicBezTo>
                  <a:cubicBezTo>
                    <a:pt x="49" y="108"/>
                    <a:pt x="49" y="107"/>
                    <a:pt x="50" y="107"/>
                  </a:cubicBezTo>
                  <a:cubicBezTo>
                    <a:pt x="52" y="106"/>
                    <a:pt x="53" y="105"/>
                    <a:pt x="54" y="103"/>
                  </a:cubicBezTo>
                  <a:cubicBezTo>
                    <a:pt x="54" y="99"/>
                    <a:pt x="55" y="96"/>
                    <a:pt x="55" y="93"/>
                  </a:cubicBezTo>
                  <a:cubicBezTo>
                    <a:pt x="57" y="83"/>
                    <a:pt x="60" y="75"/>
                    <a:pt x="64" y="66"/>
                  </a:cubicBezTo>
                  <a:moveTo>
                    <a:pt x="89" y="29"/>
                  </a:moveTo>
                  <a:cubicBezTo>
                    <a:pt x="82" y="37"/>
                    <a:pt x="75" y="45"/>
                    <a:pt x="70" y="54"/>
                  </a:cubicBezTo>
                  <a:cubicBezTo>
                    <a:pt x="71" y="53"/>
                    <a:pt x="71" y="52"/>
                    <a:pt x="71" y="51"/>
                  </a:cubicBezTo>
                  <a:cubicBezTo>
                    <a:pt x="77" y="43"/>
                    <a:pt x="82" y="36"/>
                    <a:pt x="89" y="29"/>
                  </a:cubicBezTo>
                  <a:moveTo>
                    <a:pt x="104" y="16"/>
                  </a:moveTo>
                  <a:cubicBezTo>
                    <a:pt x="104" y="16"/>
                    <a:pt x="103" y="17"/>
                    <a:pt x="102" y="17"/>
                  </a:cubicBezTo>
                  <a:cubicBezTo>
                    <a:pt x="102" y="18"/>
                    <a:pt x="101" y="18"/>
                    <a:pt x="101" y="18"/>
                  </a:cubicBezTo>
                  <a:cubicBezTo>
                    <a:pt x="102" y="18"/>
                    <a:pt x="102" y="17"/>
                    <a:pt x="103" y="17"/>
                  </a:cubicBezTo>
                  <a:cubicBezTo>
                    <a:pt x="103" y="17"/>
                    <a:pt x="104" y="16"/>
                    <a:pt x="104" y="16"/>
                  </a:cubicBezTo>
                  <a:moveTo>
                    <a:pt x="104" y="11"/>
                  </a:moveTo>
                  <a:cubicBezTo>
                    <a:pt x="105" y="11"/>
                    <a:pt x="105" y="12"/>
                    <a:pt x="105" y="12"/>
                  </a:cubicBezTo>
                  <a:cubicBezTo>
                    <a:pt x="106" y="13"/>
                    <a:pt x="105" y="14"/>
                    <a:pt x="105" y="15"/>
                  </a:cubicBezTo>
                  <a:cubicBezTo>
                    <a:pt x="106" y="14"/>
                    <a:pt x="106" y="13"/>
                    <a:pt x="105" y="12"/>
                  </a:cubicBezTo>
                  <a:cubicBezTo>
                    <a:pt x="105" y="12"/>
                    <a:pt x="105" y="11"/>
                    <a:pt x="104" y="11"/>
                  </a:cubicBezTo>
                  <a:moveTo>
                    <a:pt x="91" y="0"/>
                  </a:moveTo>
                  <a:cubicBezTo>
                    <a:pt x="94" y="2"/>
                    <a:pt x="96" y="3"/>
                    <a:pt x="98" y="5"/>
                  </a:cubicBezTo>
                  <a:cubicBezTo>
                    <a:pt x="96" y="3"/>
                    <a:pt x="94" y="1"/>
                    <a:pt x="91" y="0"/>
                  </a:cubicBezTo>
                </a:path>
              </a:pathLst>
            </a:custGeom>
            <a:solidFill>
              <a:srgbClr val="E8E3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1" name="Freeform 124"/>
            <p:cNvSpPr>
              <a:spLocks/>
            </p:cNvSpPr>
            <p:nvPr/>
          </p:nvSpPr>
          <p:spPr bwMode="auto">
            <a:xfrm>
              <a:off x="8521519" y="4953000"/>
              <a:ext cx="334963" cy="374650"/>
            </a:xfrm>
            <a:custGeom>
              <a:avLst/>
              <a:gdLst>
                <a:gd name="T0" fmla="*/ 104 w 127"/>
                <a:gd name="T1" fmla="*/ 0 h 142"/>
                <a:gd name="T2" fmla="*/ 102 w 127"/>
                <a:gd name="T3" fmla="*/ 0 h 142"/>
                <a:gd name="T4" fmla="*/ 89 w 127"/>
                <a:gd name="T5" fmla="*/ 8 h 142"/>
                <a:gd name="T6" fmla="*/ 80 w 127"/>
                <a:gd name="T7" fmla="*/ 17 h 142"/>
                <a:gd name="T8" fmla="*/ 74 w 127"/>
                <a:gd name="T9" fmla="*/ 25 h 142"/>
                <a:gd name="T10" fmla="*/ 63 w 127"/>
                <a:gd name="T11" fmla="*/ 68 h 142"/>
                <a:gd name="T12" fmla="*/ 63 w 127"/>
                <a:gd name="T13" fmla="*/ 74 h 142"/>
                <a:gd name="T14" fmla="*/ 58 w 127"/>
                <a:gd name="T15" fmla="*/ 89 h 142"/>
                <a:gd name="T16" fmla="*/ 50 w 127"/>
                <a:gd name="T17" fmla="*/ 95 h 142"/>
                <a:gd name="T18" fmla="*/ 39 w 127"/>
                <a:gd name="T19" fmla="*/ 96 h 142"/>
                <a:gd name="T20" fmla="*/ 28 w 127"/>
                <a:gd name="T21" fmla="*/ 98 h 142"/>
                <a:gd name="T22" fmla="*/ 5 w 127"/>
                <a:gd name="T23" fmla="*/ 111 h 142"/>
                <a:gd name="T24" fmla="*/ 1 w 127"/>
                <a:gd name="T25" fmla="*/ 116 h 142"/>
                <a:gd name="T26" fmla="*/ 1 w 127"/>
                <a:gd name="T27" fmla="*/ 121 h 142"/>
                <a:gd name="T28" fmla="*/ 19 w 127"/>
                <a:gd name="T29" fmla="*/ 141 h 142"/>
                <a:gd name="T30" fmla="*/ 21 w 127"/>
                <a:gd name="T31" fmla="*/ 142 h 142"/>
                <a:gd name="T32" fmla="*/ 21 w 127"/>
                <a:gd name="T33" fmla="*/ 142 h 142"/>
                <a:gd name="T34" fmla="*/ 22 w 127"/>
                <a:gd name="T35" fmla="*/ 141 h 142"/>
                <a:gd name="T36" fmla="*/ 25 w 127"/>
                <a:gd name="T37" fmla="*/ 139 h 142"/>
                <a:gd name="T38" fmla="*/ 43 w 127"/>
                <a:gd name="T39" fmla="*/ 126 h 142"/>
                <a:gd name="T40" fmla="*/ 68 w 127"/>
                <a:gd name="T41" fmla="*/ 112 h 142"/>
                <a:gd name="T42" fmla="*/ 69 w 127"/>
                <a:gd name="T43" fmla="*/ 112 h 142"/>
                <a:gd name="T44" fmla="*/ 69 w 127"/>
                <a:gd name="T45" fmla="*/ 112 h 142"/>
                <a:gd name="T46" fmla="*/ 72 w 127"/>
                <a:gd name="T47" fmla="*/ 110 h 142"/>
                <a:gd name="T48" fmla="*/ 74 w 127"/>
                <a:gd name="T49" fmla="*/ 108 h 142"/>
                <a:gd name="T50" fmla="*/ 75 w 127"/>
                <a:gd name="T51" fmla="*/ 104 h 142"/>
                <a:gd name="T52" fmla="*/ 84 w 127"/>
                <a:gd name="T53" fmla="*/ 72 h 142"/>
                <a:gd name="T54" fmla="*/ 85 w 127"/>
                <a:gd name="T55" fmla="*/ 70 h 142"/>
                <a:gd name="T56" fmla="*/ 91 w 127"/>
                <a:gd name="T57" fmla="*/ 58 h 142"/>
                <a:gd name="T58" fmla="*/ 110 w 127"/>
                <a:gd name="T59" fmla="*/ 33 h 142"/>
                <a:gd name="T60" fmla="*/ 122 w 127"/>
                <a:gd name="T61" fmla="*/ 22 h 142"/>
                <a:gd name="T62" fmla="*/ 123 w 127"/>
                <a:gd name="T63" fmla="*/ 21 h 142"/>
                <a:gd name="T64" fmla="*/ 125 w 127"/>
                <a:gd name="T65" fmla="*/ 20 h 142"/>
                <a:gd name="T66" fmla="*/ 126 w 127"/>
                <a:gd name="T67" fmla="*/ 19 h 142"/>
                <a:gd name="T68" fmla="*/ 126 w 127"/>
                <a:gd name="T69" fmla="*/ 19 h 142"/>
                <a:gd name="T70" fmla="*/ 126 w 127"/>
                <a:gd name="T71" fmla="*/ 16 h 142"/>
                <a:gd name="T72" fmla="*/ 125 w 127"/>
                <a:gd name="T73" fmla="*/ 15 h 142"/>
                <a:gd name="T74" fmla="*/ 119 w 127"/>
                <a:gd name="T75" fmla="*/ 9 h 142"/>
                <a:gd name="T76" fmla="*/ 112 w 127"/>
                <a:gd name="T77" fmla="*/ 4 h 142"/>
                <a:gd name="T78" fmla="*/ 106 w 127"/>
                <a:gd name="T79" fmla="*/ 0 h 142"/>
                <a:gd name="T80" fmla="*/ 104 w 127"/>
                <a:gd name="T81" fmla="*/ 0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27" h="142">
                  <a:moveTo>
                    <a:pt x="104" y="0"/>
                  </a:moveTo>
                  <a:cubicBezTo>
                    <a:pt x="104" y="0"/>
                    <a:pt x="103" y="0"/>
                    <a:pt x="102" y="0"/>
                  </a:cubicBezTo>
                  <a:cubicBezTo>
                    <a:pt x="97" y="2"/>
                    <a:pt x="93" y="4"/>
                    <a:pt x="89" y="8"/>
                  </a:cubicBezTo>
                  <a:cubicBezTo>
                    <a:pt x="86" y="11"/>
                    <a:pt x="83" y="14"/>
                    <a:pt x="80" y="17"/>
                  </a:cubicBezTo>
                  <a:cubicBezTo>
                    <a:pt x="78" y="19"/>
                    <a:pt x="76" y="22"/>
                    <a:pt x="74" y="25"/>
                  </a:cubicBezTo>
                  <a:cubicBezTo>
                    <a:pt x="67" y="38"/>
                    <a:pt x="63" y="52"/>
                    <a:pt x="63" y="68"/>
                  </a:cubicBezTo>
                  <a:cubicBezTo>
                    <a:pt x="63" y="70"/>
                    <a:pt x="63" y="72"/>
                    <a:pt x="63" y="74"/>
                  </a:cubicBezTo>
                  <a:cubicBezTo>
                    <a:pt x="62" y="79"/>
                    <a:pt x="61" y="84"/>
                    <a:pt x="58" y="89"/>
                  </a:cubicBezTo>
                  <a:cubicBezTo>
                    <a:pt x="56" y="92"/>
                    <a:pt x="54" y="94"/>
                    <a:pt x="50" y="95"/>
                  </a:cubicBezTo>
                  <a:cubicBezTo>
                    <a:pt x="46" y="95"/>
                    <a:pt x="43" y="96"/>
                    <a:pt x="39" y="96"/>
                  </a:cubicBezTo>
                  <a:cubicBezTo>
                    <a:pt x="35" y="97"/>
                    <a:pt x="32" y="97"/>
                    <a:pt x="28" y="98"/>
                  </a:cubicBezTo>
                  <a:cubicBezTo>
                    <a:pt x="19" y="101"/>
                    <a:pt x="11" y="105"/>
                    <a:pt x="5" y="111"/>
                  </a:cubicBezTo>
                  <a:cubicBezTo>
                    <a:pt x="3" y="113"/>
                    <a:pt x="2" y="115"/>
                    <a:pt x="1" y="116"/>
                  </a:cubicBezTo>
                  <a:cubicBezTo>
                    <a:pt x="0" y="118"/>
                    <a:pt x="0" y="120"/>
                    <a:pt x="1" y="121"/>
                  </a:cubicBezTo>
                  <a:cubicBezTo>
                    <a:pt x="6" y="129"/>
                    <a:pt x="13" y="135"/>
                    <a:pt x="19" y="141"/>
                  </a:cubicBezTo>
                  <a:cubicBezTo>
                    <a:pt x="20" y="141"/>
                    <a:pt x="20" y="142"/>
                    <a:pt x="21" y="142"/>
                  </a:cubicBezTo>
                  <a:cubicBezTo>
                    <a:pt x="21" y="142"/>
                    <a:pt x="21" y="142"/>
                    <a:pt x="21" y="142"/>
                  </a:cubicBezTo>
                  <a:cubicBezTo>
                    <a:pt x="21" y="142"/>
                    <a:pt x="22" y="142"/>
                    <a:pt x="22" y="141"/>
                  </a:cubicBezTo>
                  <a:cubicBezTo>
                    <a:pt x="23" y="141"/>
                    <a:pt x="24" y="140"/>
                    <a:pt x="25" y="139"/>
                  </a:cubicBezTo>
                  <a:cubicBezTo>
                    <a:pt x="31" y="135"/>
                    <a:pt x="36" y="130"/>
                    <a:pt x="43" y="126"/>
                  </a:cubicBezTo>
                  <a:cubicBezTo>
                    <a:pt x="51" y="121"/>
                    <a:pt x="59" y="116"/>
                    <a:pt x="68" y="112"/>
                  </a:cubicBezTo>
                  <a:cubicBezTo>
                    <a:pt x="68" y="112"/>
                    <a:pt x="69" y="112"/>
                    <a:pt x="69" y="112"/>
                  </a:cubicBezTo>
                  <a:cubicBezTo>
                    <a:pt x="69" y="112"/>
                    <a:pt x="69" y="112"/>
                    <a:pt x="69" y="112"/>
                  </a:cubicBezTo>
                  <a:cubicBezTo>
                    <a:pt x="70" y="111"/>
                    <a:pt x="71" y="111"/>
                    <a:pt x="72" y="110"/>
                  </a:cubicBezTo>
                  <a:cubicBezTo>
                    <a:pt x="73" y="109"/>
                    <a:pt x="74" y="108"/>
                    <a:pt x="74" y="108"/>
                  </a:cubicBezTo>
                  <a:cubicBezTo>
                    <a:pt x="75" y="107"/>
                    <a:pt x="75" y="105"/>
                    <a:pt x="75" y="104"/>
                  </a:cubicBezTo>
                  <a:cubicBezTo>
                    <a:pt x="77" y="93"/>
                    <a:pt x="79" y="82"/>
                    <a:pt x="84" y="72"/>
                  </a:cubicBezTo>
                  <a:cubicBezTo>
                    <a:pt x="84" y="71"/>
                    <a:pt x="84" y="71"/>
                    <a:pt x="85" y="70"/>
                  </a:cubicBezTo>
                  <a:cubicBezTo>
                    <a:pt x="87" y="66"/>
                    <a:pt x="89" y="62"/>
                    <a:pt x="91" y="58"/>
                  </a:cubicBezTo>
                  <a:cubicBezTo>
                    <a:pt x="96" y="49"/>
                    <a:pt x="103" y="41"/>
                    <a:pt x="110" y="33"/>
                  </a:cubicBezTo>
                  <a:cubicBezTo>
                    <a:pt x="114" y="29"/>
                    <a:pt x="118" y="26"/>
                    <a:pt x="122" y="22"/>
                  </a:cubicBezTo>
                  <a:cubicBezTo>
                    <a:pt x="122" y="22"/>
                    <a:pt x="123" y="22"/>
                    <a:pt x="123" y="21"/>
                  </a:cubicBezTo>
                  <a:cubicBezTo>
                    <a:pt x="124" y="21"/>
                    <a:pt x="125" y="20"/>
                    <a:pt x="125" y="20"/>
                  </a:cubicBezTo>
                  <a:cubicBezTo>
                    <a:pt x="125" y="19"/>
                    <a:pt x="125" y="19"/>
                    <a:pt x="126" y="19"/>
                  </a:cubicBezTo>
                  <a:cubicBezTo>
                    <a:pt x="126" y="19"/>
                    <a:pt x="126" y="19"/>
                    <a:pt x="126" y="19"/>
                  </a:cubicBezTo>
                  <a:cubicBezTo>
                    <a:pt x="126" y="18"/>
                    <a:pt x="127" y="17"/>
                    <a:pt x="126" y="16"/>
                  </a:cubicBezTo>
                  <a:cubicBezTo>
                    <a:pt x="126" y="16"/>
                    <a:pt x="126" y="15"/>
                    <a:pt x="125" y="15"/>
                  </a:cubicBezTo>
                  <a:cubicBezTo>
                    <a:pt x="124" y="13"/>
                    <a:pt x="121" y="11"/>
                    <a:pt x="119" y="9"/>
                  </a:cubicBezTo>
                  <a:cubicBezTo>
                    <a:pt x="117" y="7"/>
                    <a:pt x="115" y="6"/>
                    <a:pt x="112" y="4"/>
                  </a:cubicBezTo>
                  <a:cubicBezTo>
                    <a:pt x="110" y="2"/>
                    <a:pt x="108" y="1"/>
                    <a:pt x="106" y="0"/>
                  </a:cubicBezTo>
                  <a:cubicBezTo>
                    <a:pt x="106" y="0"/>
                    <a:pt x="105" y="0"/>
                    <a:pt x="104" y="0"/>
                  </a:cubicBezTo>
                </a:path>
              </a:pathLst>
            </a:custGeom>
            <a:solidFill>
              <a:srgbClr val="CEC0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2" name="Freeform 125"/>
            <p:cNvSpPr>
              <a:spLocks noEditPoints="1"/>
            </p:cNvSpPr>
            <p:nvPr/>
          </p:nvSpPr>
          <p:spPr bwMode="auto">
            <a:xfrm>
              <a:off x="8616769" y="5729288"/>
              <a:ext cx="112713" cy="90488"/>
            </a:xfrm>
            <a:custGeom>
              <a:avLst/>
              <a:gdLst>
                <a:gd name="T0" fmla="*/ 26 w 43"/>
                <a:gd name="T1" fmla="*/ 12 h 34"/>
                <a:gd name="T2" fmla="*/ 29 w 43"/>
                <a:gd name="T3" fmla="*/ 15 h 34"/>
                <a:gd name="T4" fmla="*/ 38 w 43"/>
                <a:gd name="T5" fmla="*/ 26 h 34"/>
                <a:gd name="T6" fmla="*/ 43 w 43"/>
                <a:gd name="T7" fmla="*/ 34 h 34"/>
                <a:gd name="T8" fmla="*/ 34 w 43"/>
                <a:gd name="T9" fmla="*/ 21 h 34"/>
                <a:gd name="T10" fmla="*/ 26 w 43"/>
                <a:gd name="T11" fmla="*/ 12 h 34"/>
                <a:gd name="T12" fmla="*/ 0 w 43"/>
                <a:gd name="T13" fmla="*/ 0 h 34"/>
                <a:gd name="T14" fmla="*/ 6 w 43"/>
                <a:gd name="T15" fmla="*/ 2 h 34"/>
                <a:gd name="T16" fmla="*/ 11 w 43"/>
                <a:gd name="T17" fmla="*/ 3 h 34"/>
                <a:gd name="T18" fmla="*/ 4 w 43"/>
                <a:gd name="T19" fmla="*/ 1 h 34"/>
                <a:gd name="T20" fmla="*/ 0 w 43"/>
                <a:gd name="T21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3" h="34">
                  <a:moveTo>
                    <a:pt x="26" y="12"/>
                  </a:moveTo>
                  <a:cubicBezTo>
                    <a:pt x="27" y="13"/>
                    <a:pt x="28" y="14"/>
                    <a:pt x="29" y="15"/>
                  </a:cubicBezTo>
                  <a:cubicBezTo>
                    <a:pt x="32" y="18"/>
                    <a:pt x="35" y="22"/>
                    <a:pt x="38" y="26"/>
                  </a:cubicBezTo>
                  <a:cubicBezTo>
                    <a:pt x="40" y="28"/>
                    <a:pt x="42" y="31"/>
                    <a:pt x="43" y="34"/>
                  </a:cubicBezTo>
                  <a:cubicBezTo>
                    <a:pt x="41" y="29"/>
                    <a:pt x="37" y="25"/>
                    <a:pt x="34" y="21"/>
                  </a:cubicBezTo>
                  <a:cubicBezTo>
                    <a:pt x="32" y="18"/>
                    <a:pt x="29" y="15"/>
                    <a:pt x="26" y="12"/>
                  </a:cubicBezTo>
                  <a:moveTo>
                    <a:pt x="0" y="0"/>
                  </a:moveTo>
                  <a:cubicBezTo>
                    <a:pt x="2" y="1"/>
                    <a:pt x="4" y="1"/>
                    <a:pt x="6" y="2"/>
                  </a:cubicBezTo>
                  <a:cubicBezTo>
                    <a:pt x="8" y="2"/>
                    <a:pt x="9" y="3"/>
                    <a:pt x="11" y="3"/>
                  </a:cubicBezTo>
                  <a:cubicBezTo>
                    <a:pt x="9" y="2"/>
                    <a:pt x="6" y="2"/>
                    <a:pt x="4" y="1"/>
                  </a:cubicBezTo>
                  <a:cubicBezTo>
                    <a:pt x="3" y="1"/>
                    <a:pt x="1" y="1"/>
                    <a:pt x="0" y="0"/>
                  </a:cubicBezTo>
                </a:path>
              </a:pathLst>
            </a:custGeom>
            <a:solidFill>
              <a:srgbClr val="E8E3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3" name="Freeform 126"/>
            <p:cNvSpPr>
              <a:spLocks noEditPoints="1"/>
            </p:cNvSpPr>
            <p:nvPr/>
          </p:nvSpPr>
          <p:spPr bwMode="auto">
            <a:xfrm>
              <a:off x="8761231" y="5886450"/>
              <a:ext cx="28575" cy="15875"/>
            </a:xfrm>
            <a:custGeom>
              <a:avLst/>
              <a:gdLst>
                <a:gd name="T0" fmla="*/ 5 w 11"/>
                <a:gd name="T1" fmla="*/ 5 h 6"/>
                <a:gd name="T2" fmla="*/ 6 w 11"/>
                <a:gd name="T3" fmla="*/ 5 h 6"/>
                <a:gd name="T4" fmla="*/ 11 w 11"/>
                <a:gd name="T5" fmla="*/ 6 h 6"/>
                <a:gd name="T6" fmla="*/ 5 w 11"/>
                <a:gd name="T7" fmla="*/ 5 h 6"/>
                <a:gd name="T8" fmla="*/ 0 w 11"/>
                <a:gd name="T9" fmla="*/ 0 h 6"/>
                <a:gd name="T10" fmla="*/ 1 w 11"/>
                <a:gd name="T11" fmla="*/ 1 h 6"/>
                <a:gd name="T12" fmla="*/ 1 w 11"/>
                <a:gd name="T13" fmla="*/ 2 h 6"/>
                <a:gd name="T14" fmla="*/ 1 w 11"/>
                <a:gd name="T15" fmla="*/ 2 h 6"/>
                <a:gd name="T16" fmla="*/ 0 w 11"/>
                <a:gd name="T1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5" y="5"/>
                  </a:moveTo>
                  <a:cubicBezTo>
                    <a:pt x="5" y="5"/>
                    <a:pt x="5" y="5"/>
                    <a:pt x="6" y="5"/>
                  </a:cubicBezTo>
                  <a:cubicBezTo>
                    <a:pt x="7" y="5"/>
                    <a:pt x="9" y="6"/>
                    <a:pt x="11" y="6"/>
                  </a:cubicBezTo>
                  <a:cubicBezTo>
                    <a:pt x="9" y="6"/>
                    <a:pt x="7" y="5"/>
                    <a:pt x="5" y="5"/>
                  </a:cubicBezTo>
                  <a:moveTo>
                    <a:pt x="0" y="0"/>
                  </a:moveTo>
                  <a:cubicBezTo>
                    <a:pt x="1" y="0"/>
                    <a:pt x="1" y="1"/>
                    <a:pt x="1" y="1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0"/>
                    <a:pt x="0" y="0"/>
                  </a:cubicBezTo>
                </a:path>
              </a:pathLst>
            </a:custGeom>
            <a:solidFill>
              <a:srgbClr val="0B16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4" name="Freeform 127"/>
            <p:cNvSpPr>
              <a:spLocks/>
            </p:cNvSpPr>
            <p:nvPr/>
          </p:nvSpPr>
          <p:spPr bwMode="auto">
            <a:xfrm>
              <a:off x="8800919" y="5902325"/>
              <a:ext cx="28575" cy="0"/>
            </a:xfrm>
            <a:custGeom>
              <a:avLst/>
              <a:gdLst>
                <a:gd name="T0" fmla="*/ 11 w 11"/>
                <a:gd name="T1" fmla="*/ 5 w 11"/>
                <a:gd name="T2" fmla="*/ 0 w 11"/>
                <a:gd name="T3" fmla="*/ 6 w 11"/>
                <a:gd name="T4" fmla="*/ 11 w 1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11">
                  <a:moveTo>
                    <a:pt x="11" y="0"/>
                  </a:moveTo>
                  <a:cubicBezTo>
                    <a:pt x="9" y="0"/>
                    <a:pt x="7" y="0"/>
                    <a:pt x="5" y="0"/>
                  </a:cubicBezTo>
                  <a:cubicBezTo>
                    <a:pt x="3" y="0"/>
                    <a:pt x="2" y="0"/>
                    <a:pt x="0" y="0"/>
                  </a:cubicBezTo>
                  <a:cubicBezTo>
                    <a:pt x="2" y="0"/>
                    <a:pt x="4" y="0"/>
                    <a:pt x="6" y="0"/>
                  </a:cubicBezTo>
                  <a:cubicBezTo>
                    <a:pt x="7" y="0"/>
                    <a:pt x="9" y="0"/>
                    <a:pt x="11" y="0"/>
                  </a:cubicBezTo>
                </a:path>
              </a:pathLst>
            </a:custGeom>
            <a:solidFill>
              <a:srgbClr val="E8CF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5" name="Freeform 128"/>
            <p:cNvSpPr>
              <a:spLocks/>
            </p:cNvSpPr>
            <p:nvPr/>
          </p:nvSpPr>
          <p:spPr bwMode="auto">
            <a:xfrm>
              <a:off x="8586606" y="5716588"/>
              <a:ext cx="263525" cy="185738"/>
            </a:xfrm>
            <a:custGeom>
              <a:avLst/>
              <a:gdLst>
                <a:gd name="T0" fmla="*/ 4 w 100"/>
                <a:gd name="T1" fmla="*/ 0 h 70"/>
                <a:gd name="T2" fmla="*/ 3 w 100"/>
                <a:gd name="T3" fmla="*/ 0 h 70"/>
                <a:gd name="T4" fmla="*/ 1 w 100"/>
                <a:gd name="T5" fmla="*/ 1 h 70"/>
                <a:gd name="T6" fmla="*/ 0 w 100"/>
                <a:gd name="T7" fmla="*/ 2 h 70"/>
                <a:gd name="T8" fmla="*/ 1 w 100"/>
                <a:gd name="T9" fmla="*/ 3 h 70"/>
                <a:gd name="T10" fmla="*/ 11 w 100"/>
                <a:gd name="T11" fmla="*/ 5 h 70"/>
                <a:gd name="T12" fmla="*/ 15 w 100"/>
                <a:gd name="T13" fmla="*/ 6 h 70"/>
                <a:gd name="T14" fmla="*/ 22 w 100"/>
                <a:gd name="T15" fmla="*/ 8 h 70"/>
                <a:gd name="T16" fmla="*/ 37 w 100"/>
                <a:gd name="T17" fmla="*/ 17 h 70"/>
                <a:gd name="T18" fmla="*/ 45 w 100"/>
                <a:gd name="T19" fmla="*/ 26 h 70"/>
                <a:gd name="T20" fmla="*/ 54 w 100"/>
                <a:gd name="T21" fmla="*/ 39 h 70"/>
                <a:gd name="T22" fmla="*/ 60 w 100"/>
                <a:gd name="T23" fmla="*/ 49 h 70"/>
                <a:gd name="T24" fmla="*/ 66 w 100"/>
                <a:gd name="T25" fmla="*/ 64 h 70"/>
                <a:gd name="T26" fmla="*/ 67 w 100"/>
                <a:gd name="T27" fmla="*/ 66 h 70"/>
                <a:gd name="T28" fmla="*/ 67 w 100"/>
                <a:gd name="T29" fmla="*/ 66 h 70"/>
                <a:gd name="T30" fmla="*/ 71 w 100"/>
                <a:gd name="T31" fmla="*/ 69 h 70"/>
                <a:gd name="T32" fmla="*/ 77 w 100"/>
                <a:gd name="T33" fmla="*/ 70 h 70"/>
                <a:gd name="T34" fmla="*/ 81 w 100"/>
                <a:gd name="T35" fmla="*/ 70 h 70"/>
                <a:gd name="T36" fmla="*/ 86 w 100"/>
                <a:gd name="T37" fmla="*/ 70 h 70"/>
                <a:gd name="T38" fmla="*/ 92 w 100"/>
                <a:gd name="T39" fmla="*/ 70 h 70"/>
                <a:gd name="T40" fmla="*/ 98 w 100"/>
                <a:gd name="T41" fmla="*/ 70 h 70"/>
                <a:gd name="T42" fmla="*/ 100 w 100"/>
                <a:gd name="T43" fmla="*/ 66 h 70"/>
                <a:gd name="T44" fmla="*/ 97 w 100"/>
                <a:gd name="T45" fmla="*/ 56 h 70"/>
                <a:gd name="T46" fmla="*/ 84 w 100"/>
                <a:gd name="T47" fmla="*/ 35 h 70"/>
                <a:gd name="T48" fmla="*/ 59 w 100"/>
                <a:gd name="T49" fmla="*/ 13 h 70"/>
                <a:gd name="T50" fmla="*/ 16 w 100"/>
                <a:gd name="T51" fmla="*/ 1 h 70"/>
                <a:gd name="T52" fmla="*/ 9 w 100"/>
                <a:gd name="T53" fmla="*/ 0 h 70"/>
                <a:gd name="T54" fmla="*/ 4 w 100"/>
                <a:gd name="T55" fmla="*/ 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0" h="70">
                  <a:moveTo>
                    <a:pt x="4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1" y="1"/>
                    <a:pt x="1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4" y="4"/>
                    <a:pt x="7" y="4"/>
                    <a:pt x="11" y="5"/>
                  </a:cubicBezTo>
                  <a:cubicBezTo>
                    <a:pt x="12" y="6"/>
                    <a:pt x="14" y="6"/>
                    <a:pt x="15" y="6"/>
                  </a:cubicBezTo>
                  <a:cubicBezTo>
                    <a:pt x="17" y="7"/>
                    <a:pt x="20" y="7"/>
                    <a:pt x="22" y="8"/>
                  </a:cubicBezTo>
                  <a:cubicBezTo>
                    <a:pt x="28" y="10"/>
                    <a:pt x="33" y="13"/>
                    <a:pt x="37" y="17"/>
                  </a:cubicBezTo>
                  <a:cubicBezTo>
                    <a:pt x="40" y="20"/>
                    <a:pt x="43" y="23"/>
                    <a:pt x="45" y="26"/>
                  </a:cubicBezTo>
                  <a:cubicBezTo>
                    <a:pt x="48" y="30"/>
                    <a:pt x="52" y="34"/>
                    <a:pt x="54" y="39"/>
                  </a:cubicBezTo>
                  <a:cubicBezTo>
                    <a:pt x="56" y="42"/>
                    <a:pt x="58" y="46"/>
                    <a:pt x="60" y="49"/>
                  </a:cubicBezTo>
                  <a:cubicBezTo>
                    <a:pt x="62" y="54"/>
                    <a:pt x="64" y="59"/>
                    <a:pt x="66" y="64"/>
                  </a:cubicBezTo>
                  <a:cubicBezTo>
                    <a:pt x="67" y="64"/>
                    <a:pt x="67" y="65"/>
                    <a:pt x="67" y="66"/>
                  </a:cubicBezTo>
                  <a:cubicBezTo>
                    <a:pt x="67" y="66"/>
                    <a:pt x="67" y="66"/>
                    <a:pt x="67" y="66"/>
                  </a:cubicBezTo>
                  <a:cubicBezTo>
                    <a:pt x="68" y="67"/>
                    <a:pt x="69" y="68"/>
                    <a:pt x="71" y="69"/>
                  </a:cubicBezTo>
                  <a:cubicBezTo>
                    <a:pt x="73" y="69"/>
                    <a:pt x="75" y="70"/>
                    <a:pt x="77" y="70"/>
                  </a:cubicBezTo>
                  <a:cubicBezTo>
                    <a:pt x="78" y="70"/>
                    <a:pt x="79" y="70"/>
                    <a:pt x="81" y="70"/>
                  </a:cubicBezTo>
                  <a:cubicBezTo>
                    <a:pt x="83" y="70"/>
                    <a:pt x="84" y="70"/>
                    <a:pt x="86" y="70"/>
                  </a:cubicBezTo>
                  <a:cubicBezTo>
                    <a:pt x="88" y="70"/>
                    <a:pt x="90" y="70"/>
                    <a:pt x="92" y="70"/>
                  </a:cubicBezTo>
                  <a:cubicBezTo>
                    <a:pt x="94" y="70"/>
                    <a:pt x="96" y="70"/>
                    <a:pt x="98" y="70"/>
                  </a:cubicBezTo>
                  <a:cubicBezTo>
                    <a:pt x="99" y="69"/>
                    <a:pt x="100" y="68"/>
                    <a:pt x="100" y="66"/>
                  </a:cubicBezTo>
                  <a:cubicBezTo>
                    <a:pt x="100" y="63"/>
                    <a:pt x="98" y="60"/>
                    <a:pt x="97" y="56"/>
                  </a:cubicBezTo>
                  <a:cubicBezTo>
                    <a:pt x="93" y="49"/>
                    <a:pt x="89" y="42"/>
                    <a:pt x="84" y="35"/>
                  </a:cubicBezTo>
                  <a:cubicBezTo>
                    <a:pt x="77" y="26"/>
                    <a:pt x="68" y="19"/>
                    <a:pt x="59" y="13"/>
                  </a:cubicBezTo>
                  <a:cubicBezTo>
                    <a:pt x="45" y="6"/>
                    <a:pt x="31" y="2"/>
                    <a:pt x="16" y="1"/>
                  </a:cubicBezTo>
                  <a:cubicBezTo>
                    <a:pt x="13" y="1"/>
                    <a:pt x="11" y="1"/>
                    <a:pt x="9" y="0"/>
                  </a:cubicBezTo>
                  <a:cubicBezTo>
                    <a:pt x="7" y="0"/>
                    <a:pt x="5" y="0"/>
                    <a:pt x="4" y="0"/>
                  </a:cubicBezTo>
                </a:path>
              </a:pathLst>
            </a:custGeom>
            <a:solidFill>
              <a:srgbClr val="CEC0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6" name="Freeform 129"/>
            <p:cNvSpPr>
              <a:spLocks noEditPoints="1"/>
            </p:cNvSpPr>
            <p:nvPr/>
          </p:nvSpPr>
          <p:spPr bwMode="auto">
            <a:xfrm>
              <a:off x="8858069" y="6519863"/>
              <a:ext cx="161925" cy="155575"/>
            </a:xfrm>
            <a:custGeom>
              <a:avLst/>
              <a:gdLst>
                <a:gd name="T0" fmla="*/ 43 w 61"/>
                <a:gd name="T1" fmla="*/ 58 h 59"/>
                <a:gd name="T2" fmla="*/ 39 w 61"/>
                <a:gd name="T3" fmla="*/ 59 h 59"/>
                <a:gd name="T4" fmla="*/ 39 w 61"/>
                <a:gd name="T5" fmla="*/ 59 h 59"/>
                <a:gd name="T6" fmla="*/ 41 w 61"/>
                <a:gd name="T7" fmla="*/ 58 h 59"/>
                <a:gd name="T8" fmla="*/ 43 w 61"/>
                <a:gd name="T9" fmla="*/ 58 h 59"/>
                <a:gd name="T10" fmla="*/ 0 w 61"/>
                <a:gd name="T11" fmla="*/ 48 h 59"/>
                <a:gd name="T12" fmla="*/ 1 w 61"/>
                <a:gd name="T13" fmla="*/ 49 h 59"/>
                <a:gd name="T14" fmla="*/ 10 w 61"/>
                <a:gd name="T15" fmla="*/ 53 h 59"/>
                <a:gd name="T16" fmla="*/ 1 w 61"/>
                <a:gd name="T17" fmla="*/ 49 h 59"/>
                <a:gd name="T18" fmla="*/ 0 w 61"/>
                <a:gd name="T19" fmla="*/ 48 h 59"/>
                <a:gd name="T20" fmla="*/ 3 w 61"/>
                <a:gd name="T21" fmla="*/ 42 h 59"/>
                <a:gd name="T22" fmla="*/ 0 w 61"/>
                <a:gd name="T23" fmla="*/ 46 h 59"/>
                <a:gd name="T24" fmla="*/ 0 w 61"/>
                <a:gd name="T25" fmla="*/ 46 h 59"/>
                <a:gd name="T26" fmla="*/ 1 w 61"/>
                <a:gd name="T27" fmla="*/ 44 h 59"/>
                <a:gd name="T28" fmla="*/ 3 w 61"/>
                <a:gd name="T29" fmla="*/ 42 h 59"/>
                <a:gd name="T30" fmla="*/ 59 w 61"/>
                <a:gd name="T31" fmla="*/ 39 h 59"/>
                <a:gd name="T32" fmla="*/ 61 w 61"/>
                <a:gd name="T33" fmla="*/ 46 h 59"/>
                <a:gd name="T34" fmla="*/ 61 w 61"/>
                <a:gd name="T35" fmla="*/ 47 h 59"/>
                <a:gd name="T36" fmla="*/ 61 w 61"/>
                <a:gd name="T37" fmla="*/ 44 h 59"/>
                <a:gd name="T38" fmla="*/ 59 w 61"/>
                <a:gd name="T39" fmla="*/ 39 h 59"/>
                <a:gd name="T40" fmla="*/ 46 w 61"/>
                <a:gd name="T41" fmla="*/ 0 h 59"/>
                <a:gd name="T42" fmla="*/ 39 w 61"/>
                <a:gd name="T43" fmla="*/ 2 h 59"/>
                <a:gd name="T44" fmla="*/ 43 w 61"/>
                <a:gd name="T45" fmla="*/ 1 h 59"/>
                <a:gd name="T46" fmla="*/ 46 w 61"/>
                <a:gd name="T47" fmla="*/ 0 h 59"/>
                <a:gd name="T48" fmla="*/ 46 w 61"/>
                <a:gd name="T49" fmla="*/ 0 h 59"/>
                <a:gd name="T50" fmla="*/ 50 w 61"/>
                <a:gd name="T51" fmla="*/ 0 h 59"/>
                <a:gd name="T52" fmla="*/ 50 w 61"/>
                <a:gd name="T53" fmla="*/ 0 h 59"/>
                <a:gd name="T54" fmla="*/ 50 w 61"/>
                <a:gd name="T55" fmla="*/ 0 h 59"/>
                <a:gd name="T56" fmla="*/ 53 w 61"/>
                <a:gd name="T57" fmla="*/ 2 h 59"/>
                <a:gd name="T58" fmla="*/ 53 w 61"/>
                <a:gd name="T59" fmla="*/ 2 h 59"/>
                <a:gd name="T60" fmla="*/ 50 w 61"/>
                <a:gd name="T61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61" h="59">
                  <a:moveTo>
                    <a:pt x="43" y="58"/>
                  </a:moveTo>
                  <a:cubicBezTo>
                    <a:pt x="42" y="58"/>
                    <a:pt x="41" y="58"/>
                    <a:pt x="39" y="59"/>
                  </a:cubicBezTo>
                  <a:cubicBezTo>
                    <a:pt x="39" y="59"/>
                    <a:pt x="39" y="59"/>
                    <a:pt x="39" y="59"/>
                  </a:cubicBezTo>
                  <a:cubicBezTo>
                    <a:pt x="40" y="59"/>
                    <a:pt x="40" y="59"/>
                    <a:pt x="41" y="58"/>
                  </a:cubicBezTo>
                  <a:cubicBezTo>
                    <a:pt x="42" y="58"/>
                    <a:pt x="42" y="58"/>
                    <a:pt x="43" y="58"/>
                  </a:cubicBezTo>
                  <a:moveTo>
                    <a:pt x="0" y="48"/>
                  </a:moveTo>
                  <a:cubicBezTo>
                    <a:pt x="0" y="48"/>
                    <a:pt x="0" y="49"/>
                    <a:pt x="1" y="49"/>
                  </a:cubicBezTo>
                  <a:cubicBezTo>
                    <a:pt x="4" y="51"/>
                    <a:pt x="7" y="52"/>
                    <a:pt x="10" y="53"/>
                  </a:cubicBezTo>
                  <a:cubicBezTo>
                    <a:pt x="7" y="52"/>
                    <a:pt x="4" y="51"/>
                    <a:pt x="1" y="49"/>
                  </a:cubicBezTo>
                  <a:cubicBezTo>
                    <a:pt x="0" y="49"/>
                    <a:pt x="0" y="48"/>
                    <a:pt x="0" y="48"/>
                  </a:cubicBezTo>
                  <a:moveTo>
                    <a:pt x="3" y="42"/>
                  </a:moveTo>
                  <a:cubicBezTo>
                    <a:pt x="2" y="43"/>
                    <a:pt x="1" y="44"/>
                    <a:pt x="0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46"/>
                    <a:pt x="1" y="45"/>
                    <a:pt x="1" y="44"/>
                  </a:cubicBezTo>
                  <a:cubicBezTo>
                    <a:pt x="2" y="43"/>
                    <a:pt x="2" y="42"/>
                    <a:pt x="3" y="42"/>
                  </a:cubicBezTo>
                  <a:moveTo>
                    <a:pt x="59" y="39"/>
                  </a:moveTo>
                  <a:cubicBezTo>
                    <a:pt x="59" y="42"/>
                    <a:pt x="60" y="44"/>
                    <a:pt x="61" y="46"/>
                  </a:cubicBezTo>
                  <a:cubicBezTo>
                    <a:pt x="61" y="46"/>
                    <a:pt x="61" y="47"/>
                    <a:pt x="61" y="47"/>
                  </a:cubicBezTo>
                  <a:cubicBezTo>
                    <a:pt x="61" y="46"/>
                    <a:pt x="61" y="45"/>
                    <a:pt x="61" y="44"/>
                  </a:cubicBezTo>
                  <a:cubicBezTo>
                    <a:pt x="60" y="43"/>
                    <a:pt x="59" y="41"/>
                    <a:pt x="59" y="39"/>
                  </a:cubicBezTo>
                  <a:moveTo>
                    <a:pt x="46" y="0"/>
                  </a:moveTo>
                  <a:cubicBezTo>
                    <a:pt x="44" y="1"/>
                    <a:pt x="41" y="1"/>
                    <a:pt x="39" y="2"/>
                  </a:cubicBezTo>
                  <a:cubicBezTo>
                    <a:pt x="40" y="1"/>
                    <a:pt x="42" y="1"/>
                    <a:pt x="43" y="1"/>
                  </a:cubicBezTo>
                  <a:cubicBezTo>
                    <a:pt x="44" y="1"/>
                    <a:pt x="45" y="1"/>
                    <a:pt x="46" y="0"/>
                  </a:cubicBezTo>
                  <a:cubicBezTo>
                    <a:pt x="46" y="0"/>
                    <a:pt x="46" y="0"/>
                    <a:pt x="46" y="0"/>
                  </a:cubicBezTo>
                  <a:moveTo>
                    <a:pt x="50" y="0"/>
                  </a:moveTo>
                  <a:cubicBezTo>
                    <a:pt x="50" y="0"/>
                    <a:pt x="50" y="0"/>
                    <a:pt x="50" y="0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51" y="0"/>
                    <a:pt x="52" y="0"/>
                    <a:pt x="53" y="2"/>
                  </a:cubicBezTo>
                  <a:cubicBezTo>
                    <a:pt x="53" y="2"/>
                    <a:pt x="53" y="2"/>
                    <a:pt x="53" y="2"/>
                  </a:cubicBezTo>
                  <a:cubicBezTo>
                    <a:pt x="52" y="1"/>
                    <a:pt x="51" y="0"/>
                    <a:pt x="50" y="0"/>
                  </a:cubicBezTo>
                </a:path>
              </a:pathLst>
            </a:custGeom>
            <a:solidFill>
              <a:srgbClr val="E8E3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7" name="Freeform 130"/>
            <p:cNvSpPr>
              <a:spLocks/>
            </p:cNvSpPr>
            <p:nvPr/>
          </p:nvSpPr>
          <p:spPr bwMode="auto">
            <a:xfrm>
              <a:off x="8858069" y="6519863"/>
              <a:ext cx="166688" cy="155575"/>
            </a:xfrm>
            <a:custGeom>
              <a:avLst/>
              <a:gdLst>
                <a:gd name="T0" fmla="*/ 50 w 63"/>
                <a:gd name="T1" fmla="*/ 0 h 59"/>
                <a:gd name="T2" fmla="*/ 46 w 63"/>
                <a:gd name="T3" fmla="*/ 0 h 59"/>
                <a:gd name="T4" fmla="*/ 46 w 63"/>
                <a:gd name="T5" fmla="*/ 0 h 59"/>
                <a:gd name="T6" fmla="*/ 43 w 63"/>
                <a:gd name="T7" fmla="*/ 1 h 59"/>
                <a:gd name="T8" fmla="*/ 39 w 63"/>
                <a:gd name="T9" fmla="*/ 2 h 59"/>
                <a:gd name="T10" fmla="*/ 34 w 63"/>
                <a:gd name="T11" fmla="*/ 3 h 59"/>
                <a:gd name="T12" fmla="*/ 32 w 63"/>
                <a:gd name="T13" fmla="*/ 6 h 59"/>
                <a:gd name="T14" fmla="*/ 31 w 63"/>
                <a:gd name="T15" fmla="*/ 9 h 59"/>
                <a:gd name="T16" fmla="*/ 31 w 63"/>
                <a:gd name="T17" fmla="*/ 22 h 59"/>
                <a:gd name="T18" fmla="*/ 30 w 63"/>
                <a:gd name="T19" fmla="*/ 28 h 59"/>
                <a:gd name="T20" fmla="*/ 27 w 63"/>
                <a:gd name="T21" fmla="*/ 33 h 59"/>
                <a:gd name="T22" fmla="*/ 22 w 63"/>
                <a:gd name="T23" fmla="*/ 37 h 59"/>
                <a:gd name="T24" fmla="*/ 13 w 63"/>
                <a:gd name="T25" fmla="*/ 39 h 59"/>
                <a:gd name="T26" fmla="*/ 10 w 63"/>
                <a:gd name="T27" fmla="*/ 39 h 59"/>
                <a:gd name="T28" fmla="*/ 9 w 63"/>
                <a:gd name="T29" fmla="*/ 39 h 59"/>
                <a:gd name="T30" fmla="*/ 8 w 63"/>
                <a:gd name="T31" fmla="*/ 39 h 59"/>
                <a:gd name="T32" fmla="*/ 5 w 63"/>
                <a:gd name="T33" fmla="*/ 40 h 59"/>
                <a:gd name="T34" fmla="*/ 3 w 63"/>
                <a:gd name="T35" fmla="*/ 42 h 59"/>
                <a:gd name="T36" fmla="*/ 1 w 63"/>
                <a:gd name="T37" fmla="*/ 44 h 59"/>
                <a:gd name="T38" fmla="*/ 0 w 63"/>
                <a:gd name="T39" fmla="*/ 46 h 59"/>
                <a:gd name="T40" fmla="*/ 0 w 63"/>
                <a:gd name="T41" fmla="*/ 46 h 59"/>
                <a:gd name="T42" fmla="*/ 0 w 63"/>
                <a:gd name="T43" fmla="*/ 46 h 59"/>
                <a:gd name="T44" fmla="*/ 0 w 63"/>
                <a:gd name="T45" fmla="*/ 48 h 59"/>
                <a:gd name="T46" fmla="*/ 1 w 63"/>
                <a:gd name="T47" fmla="*/ 49 h 59"/>
                <a:gd name="T48" fmla="*/ 10 w 63"/>
                <a:gd name="T49" fmla="*/ 53 h 59"/>
                <a:gd name="T50" fmla="*/ 11 w 63"/>
                <a:gd name="T51" fmla="*/ 54 h 59"/>
                <a:gd name="T52" fmla="*/ 32 w 63"/>
                <a:gd name="T53" fmla="*/ 59 h 59"/>
                <a:gd name="T54" fmla="*/ 36 w 63"/>
                <a:gd name="T55" fmla="*/ 59 h 59"/>
                <a:gd name="T56" fmla="*/ 39 w 63"/>
                <a:gd name="T57" fmla="*/ 59 h 59"/>
                <a:gd name="T58" fmla="*/ 39 w 63"/>
                <a:gd name="T59" fmla="*/ 59 h 59"/>
                <a:gd name="T60" fmla="*/ 43 w 63"/>
                <a:gd name="T61" fmla="*/ 58 h 59"/>
                <a:gd name="T62" fmla="*/ 56 w 63"/>
                <a:gd name="T63" fmla="*/ 54 h 59"/>
                <a:gd name="T64" fmla="*/ 61 w 63"/>
                <a:gd name="T65" fmla="*/ 47 h 59"/>
                <a:gd name="T66" fmla="*/ 61 w 63"/>
                <a:gd name="T67" fmla="*/ 46 h 59"/>
                <a:gd name="T68" fmla="*/ 59 w 63"/>
                <a:gd name="T69" fmla="*/ 39 h 59"/>
                <a:gd name="T70" fmla="*/ 53 w 63"/>
                <a:gd name="T71" fmla="*/ 6 h 59"/>
                <a:gd name="T72" fmla="*/ 53 w 63"/>
                <a:gd name="T73" fmla="*/ 2 h 59"/>
                <a:gd name="T74" fmla="*/ 50 w 63"/>
                <a:gd name="T75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3" h="59">
                  <a:moveTo>
                    <a:pt x="50" y="0"/>
                  </a:moveTo>
                  <a:cubicBezTo>
                    <a:pt x="49" y="0"/>
                    <a:pt x="47" y="0"/>
                    <a:pt x="46" y="0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45" y="1"/>
                    <a:pt x="44" y="1"/>
                    <a:pt x="43" y="1"/>
                  </a:cubicBezTo>
                  <a:cubicBezTo>
                    <a:pt x="42" y="1"/>
                    <a:pt x="40" y="1"/>
                    <a:pt x="39" y="2"/>
                  </a:cubicBezTo>
                  <a:cubicBezTo>
                    <a:pt x="37" y="2"/>
                    <a:pt x="36" y="2"/>
                    <a:pt x="34" y="3"/>
                  </a:cubicBezTo>
                  <a:cubicBezTo>
                    <a:pt x="33" y="3"/>
                    <a:pt x="32" y="4"/>
                    <a:pt x="32" y="6"/>
                  </a:cubicBezTo>
                  <a:cubicBezTo>
                    <a:pt x="31" y="7"/>
                    <a:pt x="31" y="8"/>
                    <a:pt x="31" y="9"/>
                  </a:cubicBezTo>
                  <a:cubicBezTo>
                    <a:pt x="31" y="14"/>
                    <a:pt x="30" y="18"/>
                    <a:pt x="31" y="22"/>
                  </a:cubicBezTo>
                  <a:cubicBezTo>
                    <a:pt x="31" y="24"/>
                    <a:pt x="31" y="26"/>
                    <a:pt x="30" y="28"/>
                  </a:cubicBezTo>
                  <a:cubicBezTo>
                    <a:pt x="29" y="30"/>
                    <a:pt x="28" y="32"/>
                    <a:pt x="27" y="33"/>
                  </a:cubicBezTo>
                  <a:cubicBezTo>
                    <a:pt x="25" y="35"/>
                    <a:pt x="24" y="37"/>
                    <a:pt x="22" y="37"/>
                  </a:cubicBezTo>
                  <a:cubicBezTo>
                    <a:pt x="19" y="39"/>
                    <a:pt x="16" y="39"/>
                    <a:pt x="13" y="39"/>
                  </a:cubicBezTo>
                  <a:cubicBezTo>
                    <a:pt x="12" y="39"/>
                    <a:pt x="11" y="39"/>
                    <a:pt x="10" y="39"/>
                  </a:cubicBezTo>
                  <a:cubicBezTo>
                    <a:pt x="10" y="39"/>
                    <a:pt x="10" y="39"/>
                    <a:pt x="9" y="39"/>
                  </a:cubicBezTo>
                  <a:cubicBezTo>
                    <a:pt x="9" y="39"/>
                    <a:pt x="8" y="39"/>
                    <a:pt x="8" y="39"/>
                  </a:cubicBezTo>
                  <a:cubicBezTo>
                    <a:pt x="7" y="39"/>
                    <a:pt x="6" y="40"/>
                    <a:pt x="5" y="40"/>
                  </a:cubicBezTo>
                  <a:cubicBezTo>
                    <a:pt x="4" y="41"/>
                    <a:pt x="4" y="41"/>
                    <a:pt x="3" y="42"/>
                  </a:cubicBezTo>
                  <a:cubicBezTo>
                    <a:pt x="2" y="42"/>
                    <a:pt x="2" y="43"/>
                    <a:pt x="1" y="44"/>
                  </a:cubicBezTo>
                  <a:cubicBezTo>
                    <a:pt x="1" y="45"/>
                    <a:pt x="0" y="46"/>
                    <a:pt x="0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47"/>
                    <a:pt x="0" y="47"/>
                    <a:pt x="0" y="48"/>
                  </a:cubicBezTo>
                  <a:cubicBezTo>
                    <a:pt x="0" y="48"/>
                    <a:pt x="0" y="49"/>
                    <a:pt x="1" y="49"/>
                  </a:cubicBezTo>
                  <a:cubicBezTo>
                    <a:pt x="4" y="51"/>
                    <a:pt x="7" y="52"/>
                    <a:pt x="10" y="53"/>
                  </a:cubicBezTo>
                  <a:cubicBezTo>
                    <a:pt x="10" y="53"/>
                    <a:pt x="10" y="54"/>
                    <a:pt x="11" y="54"/>
                  </a:cubicBezTo>
                  <a:cubicBezTo>
                    <a:pt x="18" y="56"/>
                    <a:pt x="25" y="58"/>
                    <a:pt x="32" y="59"/>
                  </a:cubicBezTo>
                  <a:cubicBezTo>
                    <a:pt x="34" y="59"/>
                    <a:pt x="35" y="59"/>
                    <a:pt x="36" y="59"/>
                  </a:cubicBezTo>
                  <a:cubicBezTo>
                    <a:pt x="37" y="59"/>
                    <a:pt x="38" y="59"/>
                    <a:pt x="39" y="59"/>
                  </a:cubicBezTo>
                  <a:cubicBezTo>
                    <a:pt x="39" y="59"/>
                    <a:pt x="39" y="59"/>
                    <a:pt x="39" y="59"/>
                  </a:cubicBezTo>
                  <a:cubicBezTo>
                    <a:pt x="41" y="58"/>
                    <a:pt x="42" y="58"/>
                    <a:pt x="43" y="58"/>
                  </a:cubicBezTo>
                  <a:cubicBezTo>
                    <a:pt x="48" y="56"/>
                    <a:pt x="52" y="55"/>
                    <a:pt x="56" y="54"/>
                  </a:cubicBezTo>
                  <a:cubicBezTo>
                    <a:pt x="62" y="52"/>
                    <a:pt x="63" y="51"/>
                    <a:pt x="61" y="47"/>
                  </a:cubicBezTo>
                  <a:cubicBezTo>
                    <a:pt x="61" y="47"/>
                    <a:pt x="61" y="46"/>
                    <a:pt x="61" y="46"/>
                  </a:cubicBezTo>
                  <a:cubicBezTo>
                    <a:pt x="60" y="44"/>
                    <a:pt x="59" y="42"/>
                    <a:pt x="59" y="39"/>
                  </a:cubicBezTo>
                  <a:cubicBezTo>
                    <a:pt x="55" y="29"/>
                    <a:pt x="53" y="18"/>
                    <a:pt x="53" y="6"/>
                  </a:cubicBezTo>
                  <a:cubicBezTo>
                    <a:pt x="53" y="5"/>
                    <a:pt x="53" y="3"/>
                    <a:pt x="53" y="2"/>
                  </a:cubicBezTo>
                  <a:cubicBezTo>
                    <a:pt x="52" y="0"/>
                    <a:pt x="51" y="0"/>
                    <a:pt x="50" y="0"/>
                  </a:cubicBezTo>
                </a:path>
              </a:pathLst>
            </a:custGeom>
            <a:solidFill>
              <a:srgbClr val="CEC0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8" name="Freeform 131"/>
            <p:cNvSpPr>
              <a:spLocks noEditPoints="1"/>
            </p:cNvSpPr>
            <p:nvPr/>
          </p:nvSpPr>
          <p:spPr bwMode="auto">
            <a:xfrm>
              <a:off x="8848544" y="6731000"/>
              <a:ext cx="79375" cy="79375"/>
            </a:xfrm>
            <a:custGeom>
              <a:avLst/>
              <a:gdLst>
                <a:gd name="T0" fmla="*/ 9 w 30"/>
                <a:gd name="T1" fmla="*/ 29 h 30"/>
                <a:gd name="T2" fmla="*/ 10 w 30"/>
                <a:gd name="T3" fmla="*/ 29 h 30"/>
                <a:gd name="T4" fmla="*/ 10 w 30"/>
                <a:gd name="T5" fmla="*/ 30 h 30"/>
                <a:gd name="T6" fmla="*/ 10 w 30"/>
                <a:gd name="T7" fmla="*/ 30 h 30"/>
                <a:gd name="T8" fmla="*/ 9 w 30"/>
                <a:gd name="T9" fmla="*/ 29 h 30"/>
                <a:gd name="T10" fmla="*/ 15 w 30"/>
                <a:gd name="T11" fmla="*/ 27 h 30"/>
                <a:gd name="T12" fmla="*/ 13 w 30"/>
                <a:gd name="T13" fmla="*/ 29 h 30"/>
                <a:gd name="T14" fmla="*/ 15 w 30"/>
                <a:gd name="T15" fmla="*/ 27 h 30"/>
                <a:gd name="T16" fmla="*/ 15 w 30"/>
                <a:gd name="T17" fmla="*/ 27 h 30"/>
                <a:gd name="T18" fmla="*/ 1 w 30"/>
                <a:gd name="T19" fmla="*/ 21 h 30"/>
                <a:gd name="T20" fmla="*/ 1 w 30"/>
                <a:gd name="T21" fmla="*/ 21 h 30"/>
                <a:gd name="T22" fmla="*/ 1 w 30"/>
                <a:gd name="T23" fmla="*/ 21 h 30"/>
                <a:gd name="T24" fmla="*/ 0 w 30"/>
                <a:gd name="T25" fmla="*/ 14 h 30"/>
                <a:gd name="T26" fmla="*/ 0 w 30"/>
                <a:gd name="T27" fmla="*/ 18 h 30"/>
                <a:gd name="T28" fmla="*/ 1 w 30"/>
                <a:gd name="T29" fmla="*/ 21 h 30"/>
                <a:gd name="T30" fmla="*/ 0 w 30"/>
                <a:gd name="T31" fmla="*/ 18 h 30"/>
                <a:gd name="T32" fmla="*/ 0 w 30"/>
                <a:gd name="T33" fmla="*/ 14 h 30"/>
                <a:gd name="T34" fmla="*/ 30 w 30"/>
                <a:gd name="T35" fmla="*/ 13 h 30"/>
                <a:gd name="T36" fmla="*/ 21 w 30"/>
                <a:gd name="T37" fmla="*/ 20 h 30"/>
                <a:gd name="T38" fmla="*/ 29 w 30"/>
                <a:gd name="T39" fmla="*/ 14 h 30"/>
                <a:gd name="T40" fmla="*/ 30 w 30"/>
                <a:gd name="T41" fmla="*/ 13 h 30"/>
                <a:gd name="T42" fmla="*/ 10 w 30"/>
                <a:gd name="T43" fmla="*/ 0 h 30"/>
                <a:gd name="T44" fmla="*/ 4 w 30"/>
                <a:gd name="T45" fmla="*/ 5 h 30"/>
                <a:gd name="T46" fmla="*/ 10 w 30"/>
                <a:gd name="T4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0" h="30">
                  <a:moveTo>
                    <a:pt x="9" y="29"/>
                  </a:moveTo>
                  <a:cubicBezTo>
                    <a:pt x="9" y="29"/>
                    <a:pt x="10" y="29"/>
                    <a:pt x="10" y="29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29"/>
                    <a:pt x="9" y="29"/>
                    <a:pt x="9" y="29"/>
                  </a:cubicBezTo>
                  <a:moveTo>
                    <a:pt x="15" y="27"/>
                  </a:moveTo>
                  <a:cubicBezTo>
                    <a:pt x="14" y="28"/>
                    <a:pt x="14" y="28"/>
                    <a:pt x="13" y="29"/>
                  </a:cubicBezTo>
                  <a:cubicBezTo>
                    <a:pt x="14" y="28"/>
                    <a:pt x="14" y="28"/>
                    <a:pt x="15" y="27"/>
                  </a:cubicBezTo>
                  <a:cubicBezTo>
                    <a:pt x="15" y="27"/>
                    <a:pt x="15" y="27"/>
                    <a:pt x="15" y="27"/>
                  </a:cubicBezTo>
                  <a:moveTo>
                    <a:pt x="1" y="21"/>
                  </a:moveTo>
                  <a:cubicBezTo>
                    <a:pt x="1" y="21"/>
                    <a:pt x="1" y="21"/>
                    <a:pt x="1" y="21"/>
                  </a:cubicBezTo>
                  <a:cubicBezTo>
                    <a:pt x="1" y="21"/>
                    <a:pt x="1" y="21"/>
                    <a:pt x="1" y="21"/>
                  </a:cubicBezTo>
                  <a:moveTo>
                    <a:pt x="0" y="14"/>
                  </a:moveTo>
                  <a:cubicBezTo>
                    <a:pt x="0" y="15"/>
                    <a:pt x="0" y="17"/>
                    <a:pt x="0" y="18"/>
                  </a:cubicBezTo>
                  <a:cubicBezTo>
                    <a:pt x="0" y="19"/>
                    <a:pt x="1" y="20"/>
                    <a:pt x="1" y="21"/>
                  </a:cubicBezTo>
                  <a:cubicBezTo>
                    <a:pt x="1" y="20"/>
                    <a:pt x="0" y="19"/>
                    <a:pt x="0" y="18"/>
                  </a:cubicBezTo>
                  <a:cubicBezTo>
                    <a:pt x="0" y="17"/>
                    <a:pt x="0" y="15"/>
                    <a:pt x="0" y="14"/>
                  </a:cubicBezTo>
                  <a:moveTo>
                    <a:pt x="30" y="13"/>
                  </a:moveTo>
                  <a:cubicBezTo>
                    <a:pt x="27" y="15"/>
                    <a:pt x="24" y="17"/>
                    <a:pt x="21" y="20"/>
                  </a:cubicBezTo>
                  <a:cubicBezTo>
                    <a:pt x="24" y="17"/>
                    <a:pt x="26" y="16"/>
                    <a:pt x="29" y="14"/>
                  </a:cubicBezTo>
                  <a:cubicBezTo>
                    <a:pt x="29" y="14"/>
                    <a:pt x="30" y="13"/>
                    <a:pt x="30" y="13"/>
                  </a:cubicBezTo>
                  <a:moveTo>
                    <a:pt x="10" y="0"/>
                  </a:moveTo>
                  <a:cubicBezTo>
                    <a:pt x="8" y="2"/>
                    <a:pt x="6" y="3"/>
                    <a:pt x="4" y="5"/>
                  </a:cubicBezTo>
                  <a:cubicBezTo>
                    <a:pt x="6" y="4"/>
                    <a:pt x="8" y="2"/>
                    <a:pt x="10" y="0"/>
                  </a:cubicBezTo>
                </a:path>
              </a:pathLst>
            </a:custGeom>
            <a:solidFill>
              <a:srgbClr val="E8E3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9" name="Freeform 132"/>
            <p:cNvSpPr>
              <a:spLocks/>
            </p:cNvSpPr>
            <p:nvPr/>
          </p:nvSpPr>
          <p:spPr bwMode="auto">
            <a:xfrm>
              <a:off x="8848544" y="6726238"/>
              <a:ext cx="87313" cy="84138"/>
            </a:xfrm>
            <a:custGeom>
              <a:avLst/>
              <a:gdLst>
                <a:gd name="T0" fmla="*/ 15 w 33"/>
                <a:gd name="T1" fmla="*/ 0 h 32"/>
                <a:gd name="T2" fmla="*/ 13 w 33"/>
                <a:gd name="T3" fmla="*/ 0 h 32"/>
                <a:gd name="T4" fmla="*/ 10 w 33"/>
                <a:gd name="T5" fmla="*/ 2 h 32"/>
                <a:gd name="T6" fmla="*/ 4 w 33"/>
                <a:gd name="T7" fmla="*/ 7 h 32"/>
                <a:gd name="T8" fmla="*/ 2 w 33"/>
                <a:gd name="T9" fmla="*/ 10 h 32"/>
                <a:gd name="T10" fmla="*/ 0 w 33"/>
                <a:gd name="T11" fmla="*/ 15 h 32"/>
                <a:gd name="T12" fmla="*/ 0 w 33"/>
                <a:gd name="T13" fmla="*/ 16 h 32"/>
                <a:gd name="T14" fmla="*/ 0 w 33"/>
                <a:gd name="T15" fmla="*/ 20 h 32"/>
                <a:gd name="T16" fmla="*/ 1 w 33"/>
                <a:gd name="T17" fmla="*/ 23 h 32"/>
                <a:gd name="T18" fmla="*/ 1 w 33"/>
                <a:gd name="T19" fmla="*/ 23 h 32"/>
                <a:gd name="T20" fmla="*/ 1 w 33"/>
                <a:gd name="T21" fmla="*/ 23 h 32"/>
                <a:gd name="T22" fmla="*/ 9 w 33"/>
                <a:gd name="T23" fmla="*/ 31 h 32"/>
                <a:gd name="T24" fmla="*/ 10 w 33"/>
                <a:gd name="T25" fmla="*/ 32 h 32"/>
                <a:gd name="T26" fmla="*/ 10 w 33"/>
                <a:gd name="T27" fmla="*/ 32 h 32"/>
                <a:gd name="T28" fmla="*/ 11 w 33"/>
                <a:gd name="T29" fmla="*/ 32 h 32"/>
                <a:gd name="T30" fmla="*/ 13 w 33"/>
                <a:gd name="T31" fmla="*/ 31 h 32"/>
                <a:gd name="T32" fmla="*/ 13 w 33"/>
                <a:gd name="T33" fmla="*/ 31 h 32"/>
                <a:gd name="T34" fmla="*/ 15 w 33"/>
                <a:gd name="T35" fmla="*/ 29 h 32"/>
                <a:gd name="T36" fmla="*/ 21 w 33"/>
                <a:gd name="T37" fmla="*/ 22 h 32"/>
                <a:gd name="T38" fmla="*/ 30 w 33"/>
                <a:gd name="T39" fmla="*/ 15 h 32"/>
                <a:gd name="T40" fmla="*/ 33 w 33"/>
                <a:gd name="T41" fmla="*/ 13 h 32"/>
                <a:gd name="T42" fmla="*/ 33 w 33"/>
                <a:gd name="T43" fmla="*/ 12 h 32"/>
                <a:gd name="T44" fmla="*/ 32 w 33"/>
                <a:gd name="T45" fmla="*/ 10 h 32"/>
                <a:gd name="T46" fmla="*/ 26 w 33"/>
                <a:gd name="T47" fmla="*/ 8 h 32"/>
                <a:gd name="T48" fmla="*/ 17 w 33"/>
                <a:gd name="T49" fmla="*/ 0 h 32"/>
                <a:gd name="T50" fmla="*/ 15 w 33"/>
                <a:gd name="T51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3" h="32">
                  <a:moveTo>
                    <a:pt x="15" y="0"/>
                  </a:moveTo>
                  <a:cubicBezTo>
                    <a:pt x="14" y="0"/>
                    <a:pt x="13" y="0"/>
                    <a:pt x="13" y="0"/>
                  </a:cubicBezTo>
                  <a:cubicBezTo>
                    <a:pt x="12" y="1"/>
                    <a:pt x="11" y="1"/>
                    <a:pt x="10" y="2"/>
                  </a:cubicBezTo>
                  <a:cubicBezTo>
                    <a:pt x="8" y="4"/>
                    <a:pt x="6" y="6"/>
                    <a:pt x="4" y="7"/>
                  </a:cubicBezTo>
                  <a:cubicBezTo>
                    <a:pt x="4" y="8"/>
                    <a:pt x="3" y="9"/>
                    <a:pt x="2" y="10"/>
                  </a:cubicBezTo>
                  <a:cubicBezTo>
                    <a:pt x="1" y="12"/>
                    <a:pt x="0" y="14"/>
                    <a:pt x="0" y="15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7"/>
                    <a:pt x="0" y="19"/>
                    <a:pt x="0" y="20"/>
                  </a:cubicBezTo>
                  <a:cubicBezTo>
                    <a:pt x="0" y="21"/>
                    <a:pt x="1" y="22"/>
                    <a:pt x="1" y="23"/>
                  </a:cubicBezTo>
                  <a:cubicBezTo>
                    <a:pt x="1" y="23"/>
                    <a:pt x="1" y="23"/>
                    <a:pt x="1" y="23"/>
                  </a:cubicBezTo>
                  <a:cubicBezTo>
                    <a:pt x="1" y="23"/>
                    <a:pt x="1" y="23"/>
                    <a:pt x="1" y="23"/>
                  </a:cubicBezTo>
                  <a:cubicBezTo>
                    <a:pt x="3" y="26"/>
                    <a:pt x="6" y="29"/>
                    <a:pt x="9" y="31"/>
                  </a:cubicBezTo>
                  <a:cubicBezTo>
                    <a:pt x="9" y="31"/>
                    <a:pt x="10" y="31"/>
                    <a:pt x="10" y="32"/>
                  </a:cubicBezTo>
                  <a:cubicBezTo>
                    <a:pt x="10" y="32"/>
                    <a:pt x="10" y="32"/>
                    <a:pt x="10" y="32"/>
                  </a:cubicBezTo>
                  <a:cubicBezTo>
                    <a:pt x="10" y="32"/>
                    <a:pt x="11" y="32"/>
                    <a:pt x="11" y="32"/>
                  </a:cubicBezTo>
                  <a:cubicBezTo>
                    <a:pt x="12" y="32"/>
                    <a:pt x="13" y="31"/>
                    <a:pt x="13" y="31"/>
                  </a:cubicBezTo>
                  <a:cubicBezTo>
                    <a:pt x="13" y="31"/>
                    <a:pt x="13" y="31"/>
                    <a:pt x="13" y="31"/>
                  </a:cubicBezTo>
                  <a:cubicBezTo>
                    <a:pt x="14" y="30"/>
                    <a:pt x="14" y="30"/>
                    <a:pt x="15" y="29"/>
                  </a:cubicBezTo>
                  <a:cubicBezTo>
                    <a:pt x="17" y="26"/>
                    <a:pt x="19" y="24"/>
                    <a:pt x="21" y="22"/>
                  </a:cubicBezTo>
                  <a:cubicBezTo>
                    <a:pt x="24" y="19"/>
                    <a:pt x="27" y="17"/>
                    <a:pt x="30" y="15"/>
                  </a:cubicBezTo>
                  <a:cubicBezTo>
                    <a:pt x="31" y="14"/>
                    <a:pt x="32" y="14"/>
                    <a:pt x="33" y="13"/>
                  </a:cubicBezTo>
                  <a:cubicBezTo>
                    <a:pt x="33" y="13"/>
                    <a:pt x="33" y="12"/>
                    <a:pt x="33" y="12"/>
                  </a:cubicBezTo>
                  <a:cubicBezTo>
                    <a:pt x="33" y="11"/>
                    <a:pt x="33" y="11"/>
                    <a:pt x="32" y="10"/>
                  </a:cubicBezTo>
                  <a:cubicBezTo>
                    <a:pt x="30" y="10"/>
                    <a:pt x="28" y="9"/>
                    <a:pt x="26" y="8"/>
                  </a:cubicBezTo>
                  <a:cubicBezTo>
                    <a:pt x="22" y="6"/>
                    <a:pt x="19" y="4"/>
                    <a:pt x="17" y="0"/>
                  </a:cubicBezTo>
                  <a:cubicBezTo>
                    <a:pt x="16" y="0"/>
                    <a:pt x="15" y="0"/>
                    <a:pt x="15" y="0"/>
                  </a:cubicBezTo>
                </a:path>
              </a:pathLst>
            </a:custGeom>
            <a:solidFill>
              <a:srgbClr val="CEC0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0" name="Freeform 133"/>
            <p:cNvSpPr>
              <a:spLocks noEditPoints="1"/>
            </p:cNvSpPr>
            <p:nvPr/>
          </p:nvSpPr>
          <p:spPr bwMode="auto">
            <a:xfrm>
              <a:off x="8824731" y="6591300"/>
              <a:ext cx="23813" cy="42863"/>
            </a:xfrm>
            <a:custGeom>
              <a:avLst/>
              <a:gdLst>
                <a:gd name="T0" fmla="*/ 9 w 9"/>
                <a:gd name="T1" fmla="*/ 13 h 16"/>
                <a:gd name="T2" fmla="*/ 7 w 9"/>
                <a:gd name="T3" fmla="*/ 15 h 16"/>
                <a:gd name="T4" fmla="*/ 8 w 9"/>
                <a:gd name="T5" fmla="*/ 14 h 16"/>
                <a:gd name="T6" fmla="*/ 9 w 9"/>
                <a:gd name="T7" fmla="*/ 13 h 16"/>
                <a:gd name="T8" fmla="*/ 0 w 9"/>
                <a:gd name="T9" fmla="*/ 10 h 16"/>
                <a:gd name="T10" fmla="*/ 2 w 9"/>
                <a:gd name="T11" fmla="*/ 13 h 16"/>
                <a:gd name="T12" fmla="*/ 6 w 9"/>
                <a:gd name="T13" fmla="*/ 16 h 16"/>
                <a:gd name="T14" fmla="*/ 6 w 9"/>
                <a:gd name="T15" fmla="*/ 16 h 16"/>
                <a:gd name="T16" fmla="*/ 6 w 9"/>
                <a:gd name="T17" fmla="*/ 16 h 16"/>
                <a:gd name="T18" fmla="*/ 4 w 9"/>
                <a:gd name="T19" fmla="*/ 15 h 16"/>
                <a:gd name="T20" fmla="*/ 0 w 9"/>
                <a:gd name="T21" fmla="*/ 10 h 16"/>
                <a:gd name="T22" fmla="*/ 0 w 9"/>
                <a:gd name="T23" fmla="*/ 6 h 16"/>
                <a:gd name="T24" fmla="*/ 0 w 9"/>
                <a:gd name="T25" fmla="*/ 6 h 16"/>
                <a:gd name="T26" fmla="*/ 0 w 9"/>
                <a:gd name="T27" fmla="*/ 6 h 16"/>
                <a:gd name="T28" fmla="*/ 0 w 9"/>
                <a:gd name="T29" fmla="*/ 6 h 16"/>
                <a:gd name="T30" fmla="*/ 2 w 9"/>
                <a:gd name="T31" fmla="*/ 0 h 16"/>
                <a:gd name="T32" fmla="*/ 0 w 9"/>
                <a:gd name="T33" fmla="*/ 4 h 16"/>
                <a:gd name="T34" fmla="*/ 1 w 9"/>
                <a:gd name="T35" fmla="*/ 2 h 16"/>
                <a:gd name="T36" fmla="*/ 2 w 9"/>
                <a:gd name="T3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9" h="16">
                  <a:moveTo>
                    <a:pt x="9" y="13"/>
                  </a:moveTo>
                  <a:cubicBezTo>
                    <a:pt x="8" y="14"/>
                    <a:pt x="8" y="14"/>
                    <a:pt x="7" y="15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8" y="14"/>
                    <a:pt x="9" y="13"/>
                    <a:pt x="9" y="13"/>
                  </a:cubicBezTo>
                  <a:moveTo>
                    <a:pt x="0" y="10"/>
                  </a:moveTo>
                  <a:cubicBezTo>
                    <a:pt x="1" y="11"/>
                    <a:pt x="1" y="12"/>
                    <a:pt x="2" y="13"/>
                  </a:cubicBezTo>
                  <a:cubicBezTo>
                    <a:pt x="4" y="15"/>
                    <a:pt x="5" y="16"/>
                    <a:pt x="6" y="16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5" y="16"/>
                    <a:pt x="5" y="16"/>
                    <a:pt x="4" y="15"/>
                  </a:cubicBezTo>
                  <a:cubicBezTo>
                    <a:pt x="2" y="14"/>
                    <a:pt x="1" y="12"/>
                    <a:pt x="0" y="10"/>
                  </a:cubicBezTo>
                  <a:moveTo>
                    <a:pt x="0" y="6"/>
                  </a:move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moveTo>
                    <a:pt x="2" y="0"/>
                  </a:moveTo>
                  <a:cubicBezTo>
                    <a:pt x="1" y="1"/>
                    <a:pt x="1" y="2"/>
                    <a:pt x="0" y="4"/>
                  </a:cubicBezTo>
                  <a:cubicBezTo>
                    <a:pt x="0" y="3"/>
                    <a:pt x="1" y="2"/>
                    <a:pt x="1" y="2"/>
                  </a:cubicBezTo>
                  <a:cubicBezTo>
                    <a:pt x="1" y="1"/>
                    <a:pt x="1" y="0"/>
                    <a:pt x="2" y="0"/>
                  </a:cubicBezTo>
                </a:path>
              </a:pathLst>
            </a:custGeom>
            <a:solidFill>
              <a:srgbClr val="E8E3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1" name="Freeform 134"/>
            <p:cNvSpPr>
              <a:spLocks/>
            </p:cNvSpPr>
            <p:nvPr/>
          </p:nvSpPr>
          <p:spPr bwMode="auto">
            <a:xfrm>
              <a:off x="8824731" y="6583363"/>
              <a:ext cx="33338" cy="50800"/>
            </a:xfrm>
            <a:custGeom>
              <a:avLst/>
              <a:gdLst>
                <a:gd name="T0" fmla="*/ 5 w 13"/>
                <a:gd name="T1" fmla="*/ 0 h 19"/>
                <a:gd name="T2" fmla="*/ 4 w 13"/>
                <a:gd name="T3" fmla="*/ 0 h 19"/>
                <a:gd name="T4" fmla="*/ 2 w 13"/>
                <a:gd name="T5" fmla="*/ 3 h 19"/>
                <a:gd name="T6" fmla="*/ 1 w 13"/>
                <a:gd name="T7" fmla="*/ 5 h 19"/>
                <a:gd name="T8" fmla="*/ 0 w 13"/>
                <a:gd name="T9" fmla="*/ 7 h 19"/>
                <a:gd name="T10" fmla="*/ 0 w 13"/>
                <a:gd name="T11" fmla="*/ 9 h 19"/>
                <a:gd name="T12" fmla="*/ 0 w 13"/>
                <a:gd name="T13" fmla="*/ 9 h 19"/>
                <a:gd name="T14" fmla="*/ 0 w 13"/>
                <a:gd name="T15" fmla="*/ 13 h 19"/>
                <a:gd name="T16" fmla="*/ 4 w 13"/>
                <a:gd name="T17" fmla="*/ 18 h 19"/>
                <a:gd name="T18" fmla="*/ 6 w 13"/>
                <a:gd name="T19" fmla="*/ 19 h 19"/>
                <a:gd name="T20" fmla="*/ 6 w 13"/>
                <a:gd name="T21" fmla="*/ 19 h 19"/>
                <a:gd name="T22" fmla="*/ 7 w 13"/>
                <a:gd name="T23" fmla="*/ 18 h 19"/>
                <a:gd name="T24" fmla="*/ 9 w 13"/>
                <a:gd name="T25" fmla="*/ 16 h 19"/>
                <a:gd name="T26" fmla="*/ 12 w 13"/>
                <a:gd name="T27" fmla="*/ 12 h 19"/>
                <a:gd name="T28" fmla="*/ 13 w 13"/>
                <a:gd name="T29" fmla="*/ 10 h 19"/>
                <a:gd name="T30" fmla="*/ 6 w 13"/>
                <a:gd name="T31" fmla="*/ 0 h 19"/>
                <a:gd name="T32" fmla="*/ 5 w 13"/>
                <a:gd name="T33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" h="19">
                  <a:moveTo>
                    <a:pt x="5" y="0"/>
                  </a:moveTo>
                  <a:cubicBezTo>
                    <a:pt x="5" y="0"/>
                    <a:pt x="4" y="0"/>
                    <a:pt x="4" y="0"/>
                  </a:cubicBezTo>
                  <a:cubicBezTo>
                    <a:pt x="3" y="1"/>
                    <a:pt x="2" y="2"/>
                    <a:pt x="2" y="3"/>
                  </a:cubicBezTo>
                  <a:cubicBezTo>
                    <a:pt x="1" y="3"/>
                    <a:pt x="1" y="4"/>
                    <a:pt x="1" y="5"/>
                  </a:cubicBezTo>
                  <a:cubicBezTo>
                    <a:pt x="1" y="5"/>
                    <a:pt x="0" y="6"/>
                    <a:pt x="0" y="7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11"/>
                    <a:pt x="0" y="12"/>
                    <a:pt x="0" y="13"/>
                  </a:cubicBezTo>
                  <a:cubicBezTo>
                    <a:pt x="1" y="15"/>
                    <a:pt x="2" y="17"/>
                    <a:pt x="4" y="18"/>
                  </a:cubicBezTo>
                  <a:cubicBezTo>
                    <a:pt x="5" y="19"/>
                    <a:pt x="5" y="19"/>
                    <a:pt x="6" y="19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8" y="17"/>
                    <a:pt x="8" y="17"/>
                    <a:pt x="9" y="16"/>
                  </a:cubicBezTo>
                  <a:cubicBezTo>
                    <a:pt x="10" y="15"/>
                    <a:pt x="11" y="13"/>
                    <a:pt x="12" y="12"/>
                  </a:cubicBezTo>
                  <a:cubicBezTo>
                    <a:pt x="13" y="11"/>
                    <a:pt x="13" y="10"/>
                    <a:pt x="13" y="10"/>
                  </a:cubicBezTo>
                  <a:cubicBezTo>
                    <a:pt x="11" y="6"/>
                    <a:pt x="9" y="3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</a:path>
              </a:pathLst>
            </a:custGeom>
            <a:solidFill>
              <a:srgbClr val="CEC0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2" name="Freeform 135"/>
            <p:cNvSpPr>
              <a:spLocks/>
            </p:cNvSpPr>
            <p:nvPr/>
          </p:nvSpPr>
          <p:spPr bwMode="auto">
            <a:xfrm>
              <a:off x="9612131" y="5427663"/>
              <a:ext cx="331788" cy="1222375"/>
            </a:xfrm>
            <a:custGeom>
              <a:avLst/>
              <a:gdLst>
                <a:gd name="T0" fmla="*/ 28 w 126"/>
                <a:gd name="T1" fmla="*/ 462 h 462"/>
                <a:gd name="T2" fmla="*/ 10 w 126"/>
                <a:gd name="T3" fmla="*/ 460 h 462"/>
                <a:gd name="T4" fmla="*/ 2 w 126"/>
                <a:gd name="T5" fmla="*/ 457 h 462"/>
                <a:gd name="T6" fmla="*/ 1 w 126"/>
                <a:gd name="T7" fmla="*/ 455 h 462"/>
                <a:gd name="T8" fmla="*/ 3 w 126"/>
                <a:gd name="T9" fmla="*/ 451 h 462"/>
                <a:gd name="T10" fmla="*/ 25 w 126"/>
                <a:gd name="T11" fmla="*/ 414 h 462"/>
                <a:gd name="T12" fmla="*/ 26 w 126"/>
                <a:gd name="T13" fmla="*/ 411 h 462"/>
                <a:gd name="T14" fmla="*/ 29 w 126"/>
                <a:gd name="T15" fmla="*/ 409 h 462"/>
                <a:gd name="T16" fmla="*/ 38 w 126"/>
                <a:gd name="T17" fmla="*/ 407 h 462"/>
                <a:gd name="T18" fmla="*/ 69 w 126"/>
                <a:gd name="T19" fmla="*/ 384 h 462"/>
                <a:gd name="T20" fmla="*/ 81 w 126"/>
                <a:gd name="T21" fmla="*/ 353 h 462"/>
                <a:gd name="T22" fmla="*/ 83 w 126"/>
                <a:gd name="T23" fmla="*/ 317 h 462"/>
                <a:gd name="T24" fmla="*/ 73 w 126"/>
                <a:gd name="T25" fmla="*/ 266 h 462"/>
                <a:gd name="T26" fmla="*/ 56 w 126"/>
                <a:gd name="T27" fmla="*/ 217 h 462"/>
                <a:gd name="T28" fmla="*/ 47 w 126"/>
                <a:gd name="T29" fmla="*/ 188 h 462"/>
                <a:gd name="T30" fmla="*/ 34 w 126"/>
                <a:gd name="T31" fmla="*/ 140 h 462"/>
                <a:gd name="T32" fmla="*/ 32 w 126"/>
                <a:gd name="T33" fmla="*/ 118 h 462"/>
                <a:gd name="T34" fmla="*/ 31 w 126"/>
                <a:gd name="T35" fmla="*/ 112 h 462"/>
                <a:gd name="T36" fmla="*/ 31 w 126"/>
                <a:gd name="T37" fmla="*/ 95 h 462"/>
                <a:gd name="T38" fmla="*/ 32 w 126"/>
                <a:gd name="T39" fmla="*/ 88 h 462"/>
                <a:gd name="T40" fmla="*/ 37 w 126"/>
                <a:gd name="T41" fmla="*/ 57 h 462"/>
                <a:gd name="T42" fmla="*/ 48 w 126"/>
                <a:gd name="T43" fmla="*/ 32 h 462"/>
                <a:gd name="T44" fmla="*/ 63 w 126"/>
                <a:gd name="T45" fmla="*/ 17 h 462"/>
                <a:gd name="T46" fmla="*/ 91 w 126"/>
                <a:gd name="T47" fmla="*/ 4 h 462"/>
                <a:gd name="T48" fmla="*/ 104 w 126"/>
                <a:gd name="T49" fmla="*/ 1 h 462"/>
                <a:gd name="T50" fmla="*/ 121 w 126"/>
                <a:gd name="T51" fmla="*/ 3 h 462"/>
                <a:gd name="T52" fmla="*/ 125 w 126"/>
                <a:gd name="T53" fmla="*/ 6 h 462"/>
                <a:gd name="T54" fmla="*/ 125 w 126"/>
                <a:gd name="T55" fmla="*/ 9 h 462"/>
                <a:gd name="T56" fmla="*/ 120 w 126"/>
                <a:gd name="T57" fmla="*/ 10 h 462"/>
                <a:gd name="T58" fmla="*/ 113 w 126"/>
                <a:gd name="T59" fmla="*/ 13 h 462"/>
                <a:gd name="T60" fmla="*/ 81 w 126"/>
                <a:gd name="T61" fmla="*/ 35 h 462"/>
                <a:gd name="T62" fmla="*/ 71 w 126"/>
                <a:gd name="T63" fmla="*/ 50 h 462"/>
                <a:gd name="T64" fmla="*/ 67 w 126"/>
                <a:gd name="T65" fmla="*/ 59 h 462"/>
                <a:gd name="T66" fmla="*/ 64 w 126"/>
                <a:gd name="T67" fmla="*/ 65 h 462"/>
                <a:gd name="T68" fmla="*/ 58 w 126"/>
                <a:gd name="T69" fmla="*/ 93 h 462"/>
                <a:gd name="T70" fmla="*/ 56 w 126"/>
                <a:gd name="T71" fmla="*/ 106 h 462"/>
                <a:gd name="T72" fmla="*/ 60 w 126"/>
                <a:gd name="T73" fmla="*/ 139 h 462"/>
                <a:gd name="T74" fmla="*/ 67 w 126"/>
                <a:gd name="T75" fmla="*/ 164 h 462"/>
                <a:gd name="T76" fmla="*/ 81 w 126"/>
                <a:gd name="T77" fmla="*/ 206 h 462"/>
                <a:gd name="T78" fmla="*/ 95 w 126"/>
                <a:gd name="T79" fmla="*/ 238 h 462"/>
                <a:gd name="T80" fmla="*/ 112 w 126"/>
                <a:gd name="T81" fmla="*/ 276 h 462"/>
                <a:gd name="T82" fmla="*/ 125 w 126"/>
                <a:gd name="T83" fmla="*/ 324 h 462"/>
                <a:gd name="T84" fmla="*/ 126 w 126"/>
                <a:gd name="T85" fmla="*/ 342 h 462"/>
                <a:gd name="T86" fmla="*/ 126 w 126"/>
                <a:gd name="T87" fmla="*/ 358 h 462"/>
                <a:gd name="T88" fmla="*/ 124 w 126"/>
                <a:gd name="T89" fmla="*/ 379 h 462"/>
                <a:gd name="T90" fmla="*/ 97 w 126"/>
                <a:gd name="T91" fmla="*/ 434 h 462"/>
                <a:gd name="T92" fmla="*/ 76 w 126"/>
                <a:gd name="T93" fmla="*/ 451 h 462"/>
                <a:gd name="T94" fmla="*/ 47 w 126"/>
                <a:gd name="T95" fmla="*/ 461 h 462"/>
                <a:gd name="T96" fmla="*/ 28 w 126"/>
                <a:gd name="T97" fmla="*/ 462 h 4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26" h="462">
                  <a:moveTo>
                    <a:pt x="28" y="462"/>
                  </a:moveTo>
                  <a:cubicBezTo>
                    <a:pt x="23" y="462"/>
                    <a:pt x="16" y="462"/>
                    <a:pt x="10" y="460"/>
                  </a:cubicBezTo>
                  <a:cubicBezTo>
                    <a:pt x="7" y="460"/>
                    <a:pt x="4" y="459"/>
                    <a:pt x="2" y="457"/>
                  </a:cubicBezTo>
                  <a:cubicBezTo>
                    <a:pt x="1" y="457"/>
                    <a:pt x="0" y="455"/>
                    <a:pt x="1" y="455"/>
                  </a:cubicBezTo>
                  <a:cubicBezTo>
                    <a:pt x="2" y="453"/>
                    <a:pt x="2" y="452"/>
                    <a:pt x="3" y="451"/>
                  </a:cubicBezTo>
                  <a:cubicBezTo>
                    <a:pt x="12" y="439"/>
                    <a:pt x="19" y="427"/>
                    <a:pt x="25" y="414"/>
                  </a:cubicBezTo>
                  <a:cubicBezTo>
                    <a:pt x="25" y="413"/>
                    <a:pt x="26" y="412"/>
                    <a:pt x="26" y="411"/>
                  </a:cubicBezTo>
                  <a:cubicBezTo>
                    <a:pt x="27" y="410"/>
                    <a:pt x="28" y="409"/>
                    <a:pt x="29" y="409"/>
                  </a:cubicBezTo>
                  <a:cubicBezTo>
                    <a:pt x="32" y="408"/>
                    <a:pt x="35" y="408"/>
                    <a:pt x="38" y="407"/>
                  </a:cubicBezTo>
                  <a:cubicBezTo>
                    <a:pt x="51" y="403"/>
                    <a:pt x="61" y="395"/>
                    <a:pt x="69" y="384"/>
                  </a:cubicBezTo>
                  <a:cubicBezTo>
                    <a:pt x="76" y="374"/>
                    <a:pt x="80" y="364"/>
                    <a:pt x="81" y="353"/>
                  </a:cubicBezTo>
                  <a:cubicBezTo>
                    <a:pt x="83" y="341"/>
                    <a:pt x="83" y="329"/>
                    <a:pt x="83" y="317"/>
                  </a:cubicBezTo>
                  <a:cubicBezTo>
                    <a:pt x="80" y="300"/>
                    <a:pt x="78" y="283"/>
                    <a:pt x="73" y="266"/>
                  </a:cubicBezTo>
                  <a:cubicBezTo>
                    <a:pt x="67" y="250"/>
                    <a:pt x="62" y="233"/>
                    <a:pt x="56" y="217"/>
                  </a:cubicBezTo>
                  <a:cubicBezTo>
                    <a:pt x="53" y="207"/>
                    <a:pt x="50" y="198"/>
                    <a:pt x="47" y="188"/>
                  </a:cubicBezTo>
                  <a:cubicBezTo>
                    <a:pt x="42" y="172"/>
                    <a:pt x="37" y="157"/>
                    <a:pt x="34" y="140"/>
                  </a:cubicBezTo>
                  <a:cubicBezTo>
                    <a:pt x="33" y="133"/>
                    <a:pt x="32" y="126"/>
                    <a:pt x="32" y="118"/>
                  </a:cubicBezTo>
                  <a:cubicBezTo>
                    <a:pt x="32" y="116"/>
                    <a:pt x="31" y="114"/>
                    <a:pt x="31" y="112"/>
                  </a:cubicBezTo>
                  <a:cubicBezTo>
                    <a:pt x="30" y="106"/>
                    <a:pt x="30" y="100"/>
                    <a:pt x="31" y="95"/>
                  </a:cubicBezTo>
                  <a:cubicBezTo>
                    <a:pt x="32" y="93"/>
                    <a:pt x="32" y="90"/>
                    <a:pt x="32" y="88"/>
                  </a:cubicBezTo>
                  <a:cubicBezTo>
                    <a:pt x="32" y="78"/>
                    <a:pt x="34" y="67"/>
                    <a:pt x="37" y="57"/>
                  </a:cubicBezTo>
                  <a:cubicBezTo>
                    <a:pt x="39" y="48"/>
                    <a:pt x="43" y="40"/>
                    <a:pt x="48" y="32"/>
                  </a:cubicBezTo>
                  <a:cubicBezTo>
                    <a:pt x="52" y="26"/>
                    <a:pt x="57" y="22"/>
                    <a:pt x="63" y="17"/>
                  </a:cubicBezTo>
                  <a:cubicBezTo>
                    <a:pt x="71" y="11"/>
                    <a:pt x="81" y="6"/>
                    <a:pt x="91" y="4"/>
                  </a:cubicBezTo>
                  <a:cubicBezTo>
                    <a:pt x="96" y="3"/>
                    <a:pt x="100" y="2"/>
                    <a:pt x="104" y="1"/>
                  </a:cubicBezTo>
                  <a:cubicBezTo>
                    <a:pt x="110" y="0"/>
                    <a:pt x="116" y="0"/>
                    <a:pt x="121" y="3"/>
                  </a:cubicBezTo>
                  <a:cubicBezTo>
                    <a:pt x="123" y="3"/>
                    <a:pt x="124" y="4"/>
                    <a:pt x="125" y="6"/>
                  </a:cubicBezTo>
                  <a:cubicBezTo>
                    <a:pt x="126" y="7"/>
                    <a:pt x="125" y="8"/>
                    <a:pt x="125" y="9"/>
                  </a:cubicBezTo>
                  <a:cubicBezTo>
                    <a:pt x="123" y="9"/>
                    <a:pt x="122" y="10"/>
                    <a:pt x="120" y="10"/>
                  </a:cubicBezTo>
                  <a:cubicBezTo>
                    <a:pt x="118" y="11"/>
                    <a:pt x="115" y="12"/>
                    <a:pt x="113" y="13"/>
                  </a:cubicBezTo>
                  <a:cubicBezTo>
                    <a:pt x="99" y="16"/>
                    <a:pt x="89" y="24"/>
                    <a:pt x="81" y="35"/>
                  </a:cubicBezTo>
                  <a:cubicBezTo>
                    <a:pt x="77" y="40"/>
                    <a:pt x="74" y="44"/>
                    <a:pt x="71" y="50"/>
                  </a:cubicBezTo>
                  <a:cubicBezTo>
                    <a:pt x="70" y="53"/>
                    <a:pt x="68" y="56"/>
                    <a:pt x="67" y="59"/>
                  </a:cubicBezTo>
                  <a:cubicBezTo>
                    <a:pt x="66" y="61"/>
                    <a:pt x="65" y="63"/>
                    <a:pt x="64" y="65"/>
                  </a:cubicBezTo>
                  <a:cubicBezTo>
                    <a:pt x="61" y="74"/>
                    <a:pt x="59" y="84"/>
                    <a:pt x="58" y="93"/>
                  </a:cubicBezTo>
                  <a:cubicBezTo>
                    <a:pt x="57" y="98"/>
                    <a:pt x="56" y="102"/>
                    <a:pt x="56" y="106"/>
                  </a:cubicBezTo>
                  <a:cubicBezTo>
                    <a:pt x="56" y="117"/>
                    <a:pt x="58" y="128"/>
                    <a:pt x="60" y="139"/>
                  </a:cubicBezTo>
                  <a:cubicBezTo>
                    <a:pt x="62" y="148"/>
                    <a:pt x="64" y="156"/>
                    <a:pt x="67" y="164"/>
                  </a:cubicBezTo>
                  <a:cubicBezTo>
                    <a:pt x="71" y="178"/>
                    <a:pt x="76" y="192"/>
                    <a:pt x="81" y="206"/>
                  </a:cubicBezTo>
                  <a:cubicBezTo>
                    <a:pt x="85" y="217"/>
                    <a:pt x="90" y="227"/>
                    <a:pt x="95" y="238"/>
                  </a:cubicBezTo>
                  <a:cubicBezTo>
                    <a:pt x="101" y="250"/>
                    <a:pt x="107" y="263"/>
                    <a:pt x="112" y="276"/>
                  </a:cubicBezTo>
                  <a:cubicBezTo>
                    <a:pt x="118" y="292"/>
                    <a:pt x="122" y="308"/>
                    <a:pt x="125" y="324"/>
                  </a:cubicBezTo>
                  <a:cubicBezTo>
                    <a:pt x="126" y="330"/>
                    <a:pt x="126" y="336"/>
                    <a:pt x="126" y="342"/>
                  </a:cubicBezTo>
                  <a:cubicBezTo>
                    <a:pt x="126" y="348"/>
                    <a:pt x="126" y="353"/>
                    <a:pt x="126" y="358"/>
                  </a:cubicBezTo>
                  <a:cubicBezTo>
                    <a:pt x="126" y="365"/>
                    <a:pt x="125" y="372"/>
                    <a:pt x="124" y="379"/>
                  </a:cubicBezTo>
                  <a:cubicBezTo>
                    <a:pt x="119" y="399"/>
                    <a:pt x="110" y="418"/>
                    <a:pt x="97" y="434"/>
                  </a:cubicBezTo>
                  <a:cubicBezTo>
                    <a:pt x="91" y="441"/>
                    <a:pt x="84" y="447"/>
                    <a:pt x="76" y="451"/>
                  </a:cubicBezTo>
                  <a:cubicBezTo>
                    <a:pt x="67" y="456"/>
                    <a:pt x="57" y="459"/>
                    <a:pt x="47" y="461"/>
                  </a:cubicBezTo>
                  <a:cubicBezTo>
                    <a:pt x="41" y="461"/>
                    <a:pt x="35" y="462"/>
                    <a:pt x="28" y="462"/>
                  </a:cubicBezTo>
                </a:path>
              </a:pathLst>
            </a:custGeom>
            <a:solidFill>
              <a:srgbClr val="FFAB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3" name="Freeform 136"/>
            <p:cNvSpPr>
              <a:spLocks/>
            </p:cNvSpPr>
            <p:nvPr/>
          </p:nvSpPr>
          <p:spPr bwMode="auto">
            <a:xfrm>
              <a:off x="9004119" y="5010150"/>
              <a:ext cx="271463" cy="444500"/>
            </a:xfrm>
            <a:custGeom>
              <a:avLst/>
              <a:gdLst>
                <a:gd name="T0" fmla="*/ 103 w 103"/>
                <a:gd name="T1" fmla="*/ 68 h 168"/>
                <a:gd name="T2" fmla="*/ 96 w 103"/>
                <a:gd name="T3" fmla="*/ 108 h 168"/>
                <a:gd name="T4" fmla="*/ 78 w 103"/>
                <a:gd name="T5" fmla="*/ 139 h 168"/>
                <a:gd name="T6" fmla="*/ 62 w 103"/>
                <a:gd name="T7" fmla="*/ 156 h 168"/>
                <a:gd name="T8" fmla="*/ 50 w 103"/>
                <a:gd name="T9" fmla="*/ 166 h 168"/>
                <a:gd name="T10" fmla="*/ 43 w 103"/>
                <a:gd name="T11" fmla="*/ 167 h 168"/>
                <a:gd name="T12" fmla="*/ 15 w 103"/>
                <a:gd name="T13" fmla="*/ 143 h 168"/>
                <a:gd name="T14" fmla="*/ 1 w 103"/>
                <a:gd name="T15" fmla="*/ 112 h 168"/>
                <a:gd name="T16" fmla="*/ 1 w 103"/>
                <a:gd name="T17" fmla="*/ 108 h 168"/>
                <a:gd name="T18" fmla="*/ 2 w 103"/>
                <a:gd name="T19" fmla="*/ 83 h 168"/>
                <a:gd name="T20" fmla="*/ 8 w 103"/>
                <a:gd name="T21" fmla="*/ 64 h 168"/>
                <a:gd name="T22" fmla="*/ 24 w 103"/>
                <a:gd name="T23" fmla="*/ 37 h 168"/>
                <a:gd name="T24" fmla="*/ 31 w 103"/>
                <a:gd name="T25" fmla="*/ 30 h 168"/>
                <a:gd name="T26" fmla="*/ 65 w 103"/>
                <a:gd name="T27" fmla="*/ 3 h 168"/>
                <a:gd name="T28" fmla="*/ 69 w 103"/>
                <a:gd name="T29" fmla="*/ 1 h 168"/>
                <a:gd name="T30" fmla="*/ 75 w 103"/>
                <a:gd name="T31" fmla="*/ 2 h 168"/>
                <a:gd name="T32" fmla="*/ 88 w 103"/>
                <a:gd name="T33" fmla="*/ 17 h 168"/>
                <a:gd name="T34" fmla="*/ 101 w 103"/>
                <a:gd name="T35" fmla="*/ 51 h 168"/>
                <a:gd name="T36" fmla="*/ 103 w 103"/>
                <a:gd name="T37" fmla="*/ 59 h 168"/>
                <a:gd name="T38" fmla="*/ 103 w 103"/>
                <a:gd name="T39" fmla="*/ 68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03" h="168">
                  <a:moveTo>
                    <a:pt x="103" y="68"/>
                  </a:moveTo>
                  <a:cubicBezTo>
                    <a:pt x="103" y="82"/>
                    <a:pt x="100" y="95"/>
                    <a:pt x="96" y="108"/>
                  </a:cubicBezTo>
                  <a:cubicBezTo>
                    <a:pt x="91" y="119"/>
                    <a:pt x="86" y="130"/>
                    <a:pt x="78" y="139"/>
                  </a:cubicBezTo>
                  <a:cubicBezTo>
                    <a:pt x="73" y="145"/>
                    <a:pt x="68" y="151"/>
                    <a:pt x="62" y="156"/>
                  </a:cubicBezTo>
                  <a:cubicBezTo>
                    <a:pt x="58" y="160"/>
                    <a:pt x="54" y="163"/>
                    <a:pt x="50" y="166"/>
                  </a:cubicBezTo>
                  <a:cubicBezTo>
                    <a:pt x="48" y="168"/>
                    <a:pt x="45" y="168"/>
                    <a:pt x="43" y="167"/>
                  </a:cubicBezTo>
                  <a:cubicBezTo>
                    <a:pt x="32" y="161"/>
                    <a:pt x="23" y="153"/>
                    <a:pt x="15" y="143"/>
                  </a:cubicBezTo>
                  <a:cubicBezTo>
                    <a:pt x="8" y="134"/>
                    <a:pt x="4" y="123"/>
                    <a:pt x="1" y="112"/>
                  </a:cubicBezTo>
                  <a:cubicBezTo>
                    <a:pt x="1" y="110"/>
                    <a:pt x="1" y="109"/>
                    <a:pt x="1" y="108"/>
                  </a:cubicBezTo>
                  <a:cubicBezTo>
                    <a:pt x="1" y="100"/>
                    <a:pt x="0" y="91"/>
                    <a:pt x="2" y="83"/>
                  </a:cubicBezTo>
                  <a:cubicBezTo>
                    <a:pt x="4" y="76"/>
                    <a:pt x="5" y="70"/>
                    <a:pt x="8" y="64"/>
                  </a:cubicBezTo>
                  <a:cubicBezTo>
                    <a:pt x="12" y="54"/>
                    <a:pt x="18" y="45"/>
                    <a:pt x="24" y="37"/>
                  </a:cubicBezTo>
                  <a:cubicBezTo>
                    <a:pt x="27" y="35"/>
                    <a:pt x="28" y="32"/>
                    <a:pt x="31" y="30"/>
                  </a:cubicBezTo>
                  <a:cubicBezTo>
                    <a:pt x="41" y="19"/>
                    <a:pt x="52" y="11"/>
                    <a:pt x="65" y="3"/>
                  </a:cubicBezTo>
                  <a:cubicBezTo>
                    <a:pt x="66" y="2"/>
                    <a:pt x="68" y="2"/>
                    <a:pt x="69" y="1"/>
                  </a:cubicBezTo>
                  <a:cubicBezTo>
                    <a:pt x="71" y="0"/>
                    <a:pt x="73" y="0"/>
                    <a:pt x="75" y="2"/>
                  </a:cubicBezTo>
                  <a:cubicBezTo>
                    <a:pt x="80" y="6"/>
                    <a:pt x="84" y="11"/>
                    <a:pt x="88" y="17"/>
                  </a:cubicBezTo>
                  <a:cubicBezTo>
                    <a:pt x="95" y="28"/>
                    <a:pt x="99" y="39"/>
                    <a:pt x="101" y="51"/>
                  </a:cubicBezTo>
                  <a:cubicBezTo>
                    <a:pt x="102" y="54"/>
                    <a:pt x="102" y="56"/>
                    <a:pt x="103" y="59"/>
                  </a:cubicBezTo>
                  <a:cubicBezTo>
                    <a:pt x="103" y="62"/>
                    <a:pt x="103" y="65"/>
                    <a:pt x="103" y="68"/>
                  </a:cubicBezTo>
                </a:path>
              </a:pathLst>
            </a:custGeom>
            <a:solidFill>
              <a:srgbClr val="FFAB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4" name="Freeform 137"/>
            <p:cNvSpPr>
              <a:spLocks/>
            </p:cNvSpPr>
            <p:nvPr/>
          </p:nvSpPr>
          <p:spPr bwMode="auto">
            <a:xfrm>
              <a:off x="9004119" y="5100638"/>
              <a:ext cx="257175" cy="354013"/>
            </a:xfrm>
            <a:custGeom>
              <a:avLst/>
              <a:gdLst>
                <a:gd name="T0" fmla="*/ 52 w 98"/>
                <a:gd name="T1" fmla="*/ 51 h 134"/>
                <a:gd name="T2" fmla="*/ 51 w 98"/>
                <a:gd name="T3" fmla="*/ 65 h 134"/>
                <a:gd name="T4" fmla="*/ 52 w 98"/>
                <a:gd name="T5" fmla="*/ 66 h 134"/>
                <a:gd name="T6" fmla="*/ 52 w 98"/>
                <a:gd name="T7" fmla="*/ 66 h 134"/>
                <a:gd name="T8" fmla="*/ 59 w 98"/>
                <a:gd name="T9" fmla="*/ 61 h 134"/>
                <a:gd name="T10" fmla="*/ 74 w 98"/>
                <a:gd name="T11" fmla="*/ 54 h 134"/>
                <a:gd name="T12" fmla="*/ 93 w 98"/>
                <a:gd name="T13" fmla="*/ 59 h 134"/>
                <a:gd name="T14" fmla="*/ 96 w 98"/>
                <a:gd name="T15" fmla="*/ 62 h 134"/>
                <a:gd name="T16" fmla="*/ 98 w 98"/>
                <a:gd name="T17" fmla="*/ 68 h 134"/>
                <a:gd name="T18" fmla="*/ 90 w 98"/>
                <a:gd name="T19" fmla="*/ 87 h 134"/>
                <a:gd name="T20" fmla="*/ 82 w 98"/>
                <a:gd name="T21" fmla="*/ 100 h 134"/>
                <a:gd name="T22" fmla="*/ 74 w 98"/>
                <a:gd name="T23" fmla="*/ 110 h 134"/>
                <a:gd name="T24" fmla="*/ 69 w 98"/>
                <a:gd name="T25" fmla="*/ 116 h 134"/>
                <a:gd name="T26" fmla="*/ 66 w 98"/>
                <a:gd name="T27" fmla="*/ 119 h 134"/>
                <a:gd name="T28" fmla="*/ 57 w 98"/>
                <a:gd name="T29" fmla="*/ 127 h 134"/>
                <a:gd name="T30" fmla="*/ 50 w 98"/>
                <a:gd name="T31" fmla="*/ 132 h 134"/>
                <a:gd name="T32" fmla="*/ 43 w 98"/>
                <a:gd name="T33" fmla="*/ 133 h 134"/>
                <a:gd name="T34" fmla="*/ 28 w 98"/>
                <a:gd name="T35" fmla="*/ 123 h 134"/>
                <a:gd name="T36" fmla="*/ 13 w 98"/>
                <a:gd name="T37" fmla="*/ 105 h 134"/>
                <a:gd name="T38" fmla="*/ 1 w 98"/>
                <a:gd name="T39" fmla="*/ 76 h 134"/>
                <a:gd name="T40" fmla="*/ 1 w 98"/>
                <a:gd name="T41" fmla="*/ 53 h 134"/>
                <a:gd name="T42" fmla="*/ 20 w 98"/>
                <a:gd name="T43" fmla="*/ 8 h 134"/>
                <a:gd name="T44" fmla="*/ 27 w 98"/>
                <a:gd name="T45" fmla="*/ 1 h 134"/>
                <a:gd name="T46" fmla="*/ 32 w 98"/>
                <a:gd name="T47" fmla="*/ 0 h 134"/>
                <a:gd name="T48" fmla="*/ 37 w 98"/>
                <a:gd name="T49" fmla="*/ 5 h 134"/>
                <a:gd name="T50" fmla="*/ 47 w 98"/>
                <a:gd name="T51" fmla="*/ 22 h 134"/>
                <a:gd name="T52" fmla="*/ 51 w 98"/>
                <a:gd name="T53" fmla="*/ 36 h 134"/>
                <a:gd name="T54" fmla="*/ 52 w 98"/>
                <a:gd name="T55" fmla="*/ 51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98" h="134">
                  <a:moveTo>
                    <a:pt x="52" y="51"/>
                  </a:moveTo>
                  <a:cubicBezTo>
                    <a:pt x="52" y="56"/>
                    <a:pt x="52" y="61"/>
                    <a:pt x="51" y="65"/>
                  </a:cubicBezTo>
                  <a:cubicBezTo>
                    <a:pt x="51" y="65"/>
                    <a:pt x="51" y="66"/>
                    <a:pt x="52" y="66"/>
                  </a:cubicBezTo>
                  <a:cubicBezTo>
                    <a:pt x="52" y="66"/>
                    <a:pt x="52" y="66"/>
                    <a:pt x="52" y="66"/>
                  </a:cubicBezTo>
                  <a:cubicBezTo>
                    <a:pt x="55" y="64"/>
                    <a:pt x="57" y="62"/>
                    <a:pt x="59" y="61"/>
                  </a:cubicBezTo>
                  <a:cubicBezTo>
                    <a:pt x="64" y="57"/>
                    <a:pt x="69" y="55"/>
                    <a:pt x="74" y="54"/>
                  </a:cubicBezTo>
                  <a:cubicBezTo>
                    <a:pt x="81" y="52"/>
                    <a:pt x="87" y="54"/>
                    <a:pt x="93" y="59"/>
                  </a:cubicBezTo>
                  <a:cubicBezTo>
                    <a:pt x="94" y="60"/>
                    <a:pt x="95" y="61"/>
                    <a:pt x="96" y="62"/>
                  </a:cubicBezTo>
                  <a:cubicBezTo>
                    <a:pt x="98" y="64"/>
                    <a:pt x="98" y="66"/>
                    <a:pt x="98" y="68"/>
                  </a:cubicBezTo>
                  <a:cubicBezTo>
                    <a:pt x="96" y="74"/>
                    <a:pt x="93" y="81"/>
                    <a:pt x="90" y="87"/>
                  </a:cubicBezTo>
                  <a:cubicBezTo>
                    <a:pt x="87" y="91"/>
                    <a:pt x="85" y="96"/>
                    <a:pt x="82" y="100"/>
                  </a:cubicBezTo>
                  <a:cubicBezTo>
                    <a:pt x="80" y="104"/>
                    <a:pt x="77" y="107"/>
                    <a:pt x="74" y="110"/>
                  </a:cubicBezTo>
                  <a:cubicBezTo>
                    <a:pt x="72" y="112"/>
                    <a:pt x="71" y="114"/>
                    <a:pt x="69" y="116"/>
                  </a:cubicBezTo>
                  <a:cubicBezTo>
                    <a:pt x="68" y="117"/>
                    <a:pt x="67" y="118"/>
                    <a:pt x="66" y="119"/>
                  </a:cubicBezTo>
                  <a:cubicBezTo>
                    <a:pt x="63" y="122"/>
                    <a:pt x="60" y="124"/>
                    <a:pt x="57" y="127"/>
                  </a:cubicBezTo>
                  <a:cubicBezTo>
                    <a:pt x="55" y="129"/>
                    <a:pt x="52" y="130"/>
                    <a:pt x="50" y="132"/>
                  </a:cubicBezTo>
                  <a:cubicBezTo>
                    <a:pt x="48" y="134"/>
                    <a:pt x="45" y="134"/>
                    <a:pt x="43" y="133"/>
                  </a:cubicBezTo>
                  <a:cubicBezTo>
                    <a:pt x="38" y="130"/>
                    <a:pt x="33" y="127"/>
                    <a:pt x="28" y="123"/>
                  </a:cubicBezTo>
                  <a:cubicBezTo>
                    <a:pt x="22" y="118"/>
                    <a:pt x="17" y="112"/>
                    <a:pt x="13" y="105"/>
                  </a:cubicBezTo>
                  <a:cubicBezTo>
                    <a:pt x="6" y="97"/>
                    <a:pt x="3" y="87"/>
                    <a:pt x="1" y="76"/>
                  </a:cubicBezTo>
                  <a:cubicBezTo>
                    <a:pt x="0" y="69"/>
                    <a:pt x="0" y="61"/>
                    <a:pt x="1" y="53"/>
                  </a:cubicBezTo>
                  <a:cubicBezTo>
                    <a:pt x="4" y="37"/>
                    <a:pt x="11" y="22"/>
                    <a:pt x="20" y="8"/>
                  </a:cubicBezTo>
                  <a:cubicBezTo>
                    <a:pt x="22" y="6"/>
                    <a:pt x="25" y="3"/>
                    <a:pt x="27" y="1"/>
                  </a:cubicBezTo>
                  <a:cubicBezTo>
                    <a:pt x="28" y="0"/>
                    <a:pt x="30" y="0"/>
                    <a:pt x="32" y="0"/>
                  </a:cubicBezTo>
                  <a:cubicBezTo>
                    <a:pt x="34" y="2"/>
                    <a:pt x="36" y="3"/>
                    <a:pt x="37" y="5"/>
                  </a:cubicBezTo>
                  <a:cubicBezTo>
                    <a:pt x="42" y="10"/>
                    <a:pt x="45" y="15"/>
                    <a:pt x="47" y="22"/>
                  </a:cubicBezTo>
                  <a:cubicBezTo>
                    <a:pt x="49" y="26"/>
                    <a:pt x="50" y="31"/>
                    <a:pt x="51" y="36"/>
                  </a:cubicBezTo>
                  <a:cubicBezTo>
                    <a:pt x="51" y="41"/>
                    <a:pt x="52" y="47"/>
                    <a:pt x="52" y="51"/>
                  </a:cubicBezTo>
                </a:path>
              </a:pathLst>
            </a:custGeom>
            <a:solidFill>
              <a:srgbClr val="F972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5" name="Freeform 138"/>
            <p:cNvSpPr>
              <a:spLocks/>
            </p:cNvSpPr>
            <p:nvPr/>
          </p:nvSpPr>
          <p:spPr bwMode="auto">
            <a:xfrm>
              <a:off x="9715319" y="6496050"/>
              <a:ext cx="79375" cy="142875"/>
            </a:xfrm>
            <a:custGeom>
              <a:avLst/>
              <a:gdLst>
                <a:gd name="T0" fmla="*/ 1 w 30"/>
                <a:gd name="T1" fmla="*/ 10 h 54"/>
                <a:gd name="T2" fmla="*/ 1 w 30"/>
                <a:gd name="T3" fmla="*/ 7 h 54"/>
                <a:gd name="T4" fmla="*/ 7 w 30"/>
                <a:gd name="T5" fmla="*/ 0 h 54"/>
                <a:gd name="T6" fmla="*/ 9 w 30"/>
                <a:gd name="T7" fmla="*/ 1 h 54"/>
                <a:gd name="T8" fmla="*/ 9 w 30"/>
                <a:gd name="T9" fmla="*/ 4 h 54"/>
                <a:gd name="T10" fmla="*/ 24 w 30"/>
                <a:gd name="T11" fmla="*/ 42 h 54"/>
                <a:gd name="T12" fmla="*/ 30 w 30"/>
                <a:gd name="T13" fmla="*/ 48 h 54"/>
                <a:gd name="T14" fmla="*/ 29 w 30"/>
                <a:gd name="T15" fmla="*/ 51 h 54"/>
                <a:gd name="T16" fmla="*/ 24 w 30"/>
                <a:gd name="T17" fmla="*/ 53 h 54"/>
                <a:gd name="T18" fmla="*/ 18 w 30"/>
                <a:gd name="T19" fmla="*/ 52 h 54"/>
                <a:gd name="T20" fmla="*/ 3 w 30"/>
                <a:gd name="T21" fmla="*/ 24 h 54"/>
                <a:gd name="T22" fmla="*/ 1 w 30"/>
                <a:gd name="T23" fmla="*/ 1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0" h="54">
                  <a:moveTo>
                    <a:pt x="1" y="10"/>
                  </a:moveTo>
                  <a:cubicBezTo>
                    <a:pt x="1" y="9"/>
                    <a:pt x="1" y="8"/>
                    <a:pt x="1" y="7"/>
                  </a:cubicBezTo>
                  <a:cubicBezTo>
                    <a:pt x="1" y="3"/>
                    <a:pt x="3" y="1"/>
                    <a:pt x="7" y="0"/>
                  </a:cubicBezTo>
                  <a:cubicBezTo>
                    <a:pt x="8" y="0"/>
                    <a:pt x="9" y="1"/>
                    <a:pt x="9" y="1"/>
                  </a:cubicBezTo>
                  <a:cubicBezTo>
                    <a:pt x="9" y="2"/>
                    <a:pt x="9" y="3"/>
                    <a:pt x="9" y="4"/>
                  </a:cubicBezTo>
                  <a:cubicBezTo>
                    <a:pt x="10" y="18"/>
                    <a:pt x="15" y="31"/>
                    <a:pt x="24" y="42"/>
                  </a:cubicBezTo>
                  <a:cubicBezTo>
                    <a:pt x="26" y="44"/>
                    <a:pt x="28" y="46"/>
                    <a:pt x="30" y="48"/>
                  </a:cubicBezTo>
                  <a:cubicBezTo>
                    <a:pt x="30" y="48"/>
                    <a:pt x="30" y="50"/>
                    <a:pt x="29" y="51"/>
                  </a:cubicBezTo>
                  <a:cubicBezTo>
                    <a:pt x="27" y="51"/>
                    <a:pt x="26" y="52"/>
                    <a:pt x="24" y="53"/>
                  </a:cubicBezTo>
                  <a:cubicBezTo>
                    <a:pt x="21" y="54"/>
                    <a:pt x="19" y="54"/>
                    <a:pt x="18" y="52"/>
                  </a:cubicBezTo>
                  <a:cubicBezTo>
                    <a:pt x="10" y="44"/>
                    <a:pt x="5" y="35"/>
                    <a:pt x="3" y="24"/>
                  </a:cubicBezTo>
                  <a:cubicBezTo>
                    <a:pt x="2" y="20"/>
                    <a:pt x="0" y="15"/>
                    <a:pt x="1" y="10"/>
                  </a:cubicBezTo>
                </a:path>
              </a:pathLst>
            </a:custGeom>
            <a:solidFill>
              <a:srgbClr val="F972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6" name="Freeform 139"/>
            <p:cNvSpPr>
              <a:spLocks/>
            </p:cNvSpPr>
            <p:nvPr/>
          </p:nvSpPr>
          <p:spPr bwMode="auto">
            <a:xfrm>
              <a:off x="9786756" y="6440488"/>
              <a:ext cx="115888" cy="106363"/>
            </a:xfrm>
            <a:custGeom>
              <a:avLst/>
              <a:gdLst>
                <a:gd name="T0" fmla="*/ 37 w 44"/>
                <a:gd name="T1" fmla="*/ 40 h 40"/>
                <a:gd name="T2" fmla="*/ 33 w 44"/>
                <a:gd name="T3" fmla="*/ 39 h 40"/>
                <a:gd name="T4" fmla="*/ 20 w 44"/>
                <a:gd name="T5" fmla="*/ 32 h 40"/>
                <a:gd name="T6" fmla="*/ 0 w 44"/>
                <a:gd name="T7" fmla="*/ 9 h 40"/>
                <a:gd name="T8" fmla="*/ 1 w 44"/>
                <a:gd name="T9" fmla="*/ 4 h 40"/>
                <a:gd name="T10" fmla="*/ 4 w 44"/>
                <a:gd name="T11" fmla="*/ 1 h 40"/>
                <a:gd name="T12" fmla="*/ 6 w 44"/>
                <a:gd name="T13" fmla="*/ 1 h 40"/>
                <a:gd name="T14" fmla="*/ 7 w 44"/>
                <a:gd name="T15" fmla="*/ 2 h 40"/>
                <a:gd name="T16" fmla="*/ 15 w 44"/>
                <a:gd name="T17" fmla="*/ 11 h 40"/>
                <a:gd name="T18" fmla="*/ 32 w 44"/>
                <a:gd name="T19" fmla="*/ 25 h 40"/>
                <a:gd name="T20" fmla="*/ 42 w 44"/>
                <a:gd name="T21" fmla="*/ 29 h 40"/>
                <a:gd name="T22" fmla="*/ 43 w 44"/>
                <a:gd name="T23" fmla="*/ 33 h 40"/>
                <a:gd name="T24" fmla="*/ 39 w 44"/>
                <a:gd name="T25" fmla="*/ 39 h 40"/>
                <a:gd name="T26" fmla="*/ 37 w 44"/>
                <a:gd name="T27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4" h="40">
                  <a:moveTo>
                    <a:pt x="37" y="40"/>
                  </a:moveTo>
                  <a:cubicBezTo>
                    <a:pt x="36" y="40"/>
                    <a:pt x="34" y="39"/>
                    <a:pt x="33" y="39"/>
                  </a:cubicBezTo>
                  <a:cubicBezTo>
                    <a:pt x="28" y="37"/>
                    <a:pt x="24" y="35"/>
                    <a:pt x="20" y="32"/>
                  </a:cubicBezTo>
                  <a:cubicBezTo>
                    <a:pt x="12" y="25"/>
                    <a:pt x="6" y="18"/>
                    <a:pt x="0" y="9"/>
                  </a:cubicBezTo>
                  <a:cubicBezTo>
                    <a:pt x="0" y="7"/>
                    <a:pt x="0" y="6"/>
                    <a:pt x="1" y="4"/>
                  </a:cubicBezTo>
                  <a:cubicBezTo>
                    <a:pt x="2" y="3"/>
                    <a:pt x="3" y="2"/>
                    <a:pt x="4" y="1"/>
                  </a:cubicBezTo>
                  <a:cubicBezTo>
                    <a:pt x="4" y="0"/>
                    <a:pt x="6" y="0"/>
                    <a:pt x="6" y="1"/>
                  </a:cubicBezTo>
                  <a:cubicBezTo>
                    <a:pt x="7" y="1"/>
                    <a:pt x="7" y="2"/>
                    <a:pt x="7" y="2"/>
                  </a:cubicBezTo>
                  <a:cubicBezTo>
                    <a:pt x="10" y="5"/>
                    <a:pt x="12" y="9"/>
                    <a:pt x="15" y="11"/>
                  </a:cubicBezTo>
                  <a:cubicBezTo>
                    <a:pt x="20" y="17"/>
                    <a:pt x="25" y="21"/>
                    <a:pt x="32" y="25"/>
                  </a:cubicBezTo>
                  <a:cubicBezTo>
                    <a:pt x="35" y="26"/>
                    <a:pt x="38" y="28"/>
                    <a:pt x="42" y="29"/>
                  </a:cubicBezTo>
                  <a:cubicBezTo>
                    <a:pt x="43" y="30"/>
                    <a:pt x="44" y="31"/>
                    <a:pt x="43" y="33"/>
                  </a:cubicBezTo>
                  <a:cubicBezTo>
                    <a:pt x="42" y="35"/>
                    <a:pt x="40" y="37"/>
                    <a:pt x="39" y="39"/>
                  </a:cubicBezTo>
                  <a:cubicBezTo>
                    <a:pt x="39" y="40"/>
                    <a:pt x="38" y="40"/>
                    <a:pt x="37" y="40"/>
                  </a:cubicBezTo>
                </a:path>
              </a:pathLst>
            </a:custGeom>
            <a:solidFill>
              <a:srgbClr val="F972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7" name="Freeform 140"/>
            <p:cNvSpPr>
              <a:spLocks/>
            </p:cNvSpPr>
            <p:nvPr/>
          </p:nvSpPr>
          <p:spPr bwMode="auto">
            <a:xfrm>
              <a:off x="9826444" y="6348413"/>
              <a:ext cx="117475" cy="50800"/>
            </a:xfrm>
            <a:custGeom>
              <a:avLst/>
              <a:gdLst>
                <a:gd name="T0" fmla="*/ 35 w 45"/>
                <a:gd name="T1" fmla="*/ 19 h 19"/>
                <a:gd name="T2" fmla="*/ 3 w 45"/>
                <a:gd name="T3" fmla="*/ 10 h 19"/>
                <a:gd name="T4" fmla="*/ 1 w 45"/>
                <a:gd name="T5" fmla="*/ 3 h 19"/>
                <a:gd name="T6" fmla="*/ 2 w 45"/>
                <a:gd name="T7" fmla="*/ 0 h 19"/>
                <a:gd name="T8" fmla="*/ 3 w 45"/>
                <a:gd name="T9" fmla="*/ 0 h 19"/>
                <a:gd name="T10" fmla="*/ 7 w 45"/>
                <a:gd name="T11" fmla="*/ 1 h 19"/>
                <a:gd name="T12" fmla="*/ 27 w 45"/>
                <a:gd name="T13" fmla="*/ 7 h 19"/>
                <a:gd name="T14" fmla="*/ 41 w 45"/>
                <a:gd name="T15" fmla="*/ 8 h 19"/>
                <a:gd name="T16" fmla="*/ 43 w 45"/>
                <a:gd name="T17" fmla="*/ 8 h 19"/>
                <a:gd name="T18" fmla="*/ 45 w 45"/>
                <a:gd name="T19" fmla="*/ 10 h 19"/>
                <a:gd name="T20" fmla="*/ 45 w 45"/>
                <a:gd name="T21" fmla="*/ 14 h 19"/>
                <a:gd name="T22" fmla="*/ 40 w 45"/>
                <a:gd name="T23" fmla="*/ 19 h 19"/>
                <a:gd name="T24" fmla="*/ 35 w 45"/>
                <a:gd name="T25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5" h="19">
                  <a:moveTo>
                    <a:pt x="35" y="19"/>
                  </a:moveTo>
                  <a:cubicBezTo>
                    <a:pt x="23" y="19"/>
                    <a:pt x="13" y="15"/>
                    <a:pt x="3" y="10"/>
                  </a:cubicBezTo>
                  <a:cubicBezTo>
                    <a:pt x="1" y="8"/>
                    <a:pt x="0" y="6"/>
                    <a:pt x="1" y="3"/>
                  </a:cubicBezTo>
                  <a:cubicBezTo>
                    <a:pt x="1" y="2"/>
                    <a:pt x="1" y="1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5" y="0"/>
                    <a:pt x="6" y="0"/>
                    <a:pt x="7" y="1"/>
                  </a:cubicBezTo>
                  <a:cubicBezTo>
                    <a:pt x="13" y="4"/>
                    <a:pt x="20" y="6"/>
                    <a:pt x="27" y="7"/>
                  </a:cubicBezTo>
                  <a:cubicBezTo>
                    <a:pt x="31" y="8"/>
                    <a:pt x="36" y="9"/>
                    <a:pt x="41" y="8"/>
                  </a:cubicBezTo>
                  <a:cubicBezTo>
                    <a:pt x="42" y="8"/>
                    <a:pt x="42" y="8"/>
                    <a:pt x="43" y="8"/>
                  </a:cubicBezTo>
                  <a:cubicBezTo>
                    <a:pt x="44" y="8"/>
                    <a:pt x="45" y="9"/>
                    <a:pt x="45" y="10"/>
                  </a:cubicBezTo>
                  <a:cubicBezTo>
                    <a:pt x="45" y="11"/>
                    <a:pt x="45" y="13"/>
                    <a:pt x="45" y="14"/>
                  </a:cubicBezTo>
                  <a:cubicBezTo>
                    <a:pt x="45" y="17"/>
                    <a:pt x="43" y="18"/>
                    <a:pt x="40" y="19"/>
                  </a:cubicBezTo>
                  <a:cubicBezTo>
                    <a:pt x="39" y="19"/>
                    <a:pt x="37" y="19"/>
                    <a:pt x="35" y="19"/>
                  </a:cubicBezTo>
                </a:path>
              </a:pathLst>
            </a:custGeom>
            <a:solidFill>
              <a:srgbClr val="F972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8" name="Freeform 141"/>
            <p:cNvSpPr>
              <a:spLocks/>
            </p:cNvSpPr>
            <p:nvPr/>
          </p:nvSpPr>
          <p:spPr bwMode="auto">
            <a:xfrm>
              <a:off x="9826444" y="6226175"/>
              <a:ext cx="109538" cy="42863"/>
            </a:xfrm>
            <a:custGeom>
              <a:avLst/>
              <a:gdLst>
                <a:gd name="T0" fmla="*/ 30 w 42"/>
                <a:gd name="T1" fmla="*/ 16 h 16"/>
                <a:gd name="T2" fmla="*/ 4 w 42"/>
                <a:gd name="T3" fmla="*/ 10 h 16"/>
                <a:gd name="T4" fmla="*/ 0 w 42"/>
                <a:gd name="T5" fmla="*/ 4 h 16"/>
                <a:gd name="T6" fmla="*/ 0 w 42"/>
                <a:gd name="T7" fmla="*/ 2 h 16"/>
                <a:gd name="T8" fmla="*/ 3 w 42"/>
                <a:gd name="T9" fmla="*/ 0 h 16"/>
                <a:gd name="T10" fmla="*/ 7 w 42"/>
                <a:gd name="T11" fmla="*/ 1 h 16"/>
                <a:gd name="T12" fmla="*/ 34 w 42"/>
                <a:gd name="T13" fmla="*/ 5 h 16"/>
                <a:gd name="T14" fmla="*/ 37 w 42"/>
                <a:gd name="T15" fmla="*/ 5 h 16"/>
                <a:gd name="T16" fmla="*/ 41 w 42"/>
                <a:gd name="T17" fmla="*/ 9 h 16"/>
                <a:gd name="T18" fmla="*/ 37 w 42"/>
                <a:gd name="T19" fmla="*/ 15 h 16"/>
                <a:gd name="T20" fmla="*/ 30 w 42"/>
                <a:gd name="T21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2" h="16">
                  <a:moveTo>
                    <a:pt x="30" y="16"/>
                  </a:moveTo>
                  <a:cubicBezTo>
                    <a:pt x="21" y="16"/>
                    <a:pt x="13" y="13"/>
                    <a:pt x="4" y="10"/>
                  </a:cubicBezTo>
                  <a:cubicBezTo>
                    <a:pt x="1" y="9"/>
                    <a:pt x="0" y="7"/>
                    <a:pt x="0" y="4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0" y="1"/>
                    <a:pt x="2" y="0"/>
                    <a:pt x="3" y="0"/>
                  </a:cubicBezTo>
                  <a:cubicBezTo>
                    <a:pt x="4" y="0"/>
                    <a:pt x="5" y="0"/>
                    <a:pt x="7" y="1"/>
                  </a:cubicBezTo>
                  <a:cubicBezTo>
                    <a:pt x="15" y="4"/>
                    <a:pt x="24" y="5"/>
                    <a:pt x="34" y="5"/>
                  </a:cubicBezTo>
                  <a:cubicBezTo>
                    <a:pt x="35" y="5"/>
                    <a:pt x="36" y="5"/>
                    <a:pt x="37" y="5"/>
                  </a:cubicBezTo>
                  <a:cubicBezTo>
                    <a:pt x="40" y="5"/>
                    <a:pt x="41" y="6"/>
                    <a:pt x="41" y="9"/>
                  </a:cubicBezTo>
                  <a:cubicBezTo>
                    <a:pt x="42" y="12"/>
                    <a:pt x="41" y="15"/>
                    <a:pt x="37" y="15"/>
                  </a:cubicBezTo>
                  <a:cubicBezTo>
                    <a:pt x="35" y="15"/>
                    <a:pt x="33" y="15"/>
                    <a:pt x="30" y="16"/>
                  </a:cubicBezTo>
                </a:path>
              </a:pathLst>
            </a:custGeom>
            <a:solidFill>
              <a:srgbClr val="F972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9" name="Freeform 142"/>
            <p:cNvSpPr>
              <a:spLocks/>
            </p:cNvSpPr>
            <p:nvPr/>
          </p:nvSpPr>
          <p:spPr bwMode="auto">
            <a:xfrm>
              <a:off x="9796281" y="6105525"/>
              <a:ext cx="101600" cy="39688"/>
            </a:xfrm>
            <a:custGeom>
              <a:avLst/>
              <a:gdLst>
                <a:gd name="T0" fmla="*/ 35 w 38"/>
                <a:gd name="T1" fmla="*/ 15 h 15"/>
                <a:gd name="T2" fmla="*/ 14 w 38"/>
                <a:gd name="T3" fmla="*/ 12 h 15"/>
                <a:gd name="T4" fmla="*/ 4 w 38"/>
                <a:gd name="T5" fmla="*/ 9 h 15"/>
                <a:gd name="T6" fmla="*/ 1 w 38"/>
                <a:gd name="T7" fmla="*/ 2 h 15"/>
                <a:gd name="T8" fmla="*/ 2 w 38"/>
                <a:gd name="T9" fmla="*/ 1 h 15"/>
                <a:gd name="T10" fmla="*/ 5 w 38"/>
                <a:gd name="T11" fmla="*/ 1 h 15"/>
                <a:gd name="T12" fmla="*/ 18 w 38"/>
                <a:gd name="T13" fmla="*/ 2 h 15"/>
                <a:gd name="T14" fmla="*/ 25 w 38"/>
                <a:gd name="T15" fmla="*/ 3 h 15"/>
                <a:gd name="T16" fmla="*/ 32 w 38"/>
                <a:gd name="T17" fmla="*/ 3 h 15"/>
                <a:gd name="T18" fmla="*/ 36 w 38"/>
                <a:gd name="T19" fmla="*/ 5 h 15"/>
                <a:gd name="T20" fmla="*/ 38 w 38"/>
                <a:gd name="T21" fmla="*/ 12 h 15"/>
                <a:gd name="T22" fmla="*/ 37 w 38"/>
                <a:gd name="T23" fmla="*/ 14 h 15"/>
                <a:gd name="T24" fmla="*/ 35 w 38"/>
                <a:gd name="T25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8" h="15">
                  <a:moveTo>
                    <a:pt x="35" y="15"/>
                  </a:moveTo>
                  <a:cubicBezTo>
                    <a:pt x="28" y="14"/>
                    <a:pt x="21" y="14"/>
                    <a:pt x="14" y="12"/>
                  </a:cubicBezTo>
                  <a:cubicBezTo>
                    <a:pt x="11" y="11"/>
                    <a:pt x="7" y="11"/>
                    <a:pt x="4" y="9"/>
                  </a:cubicBezTo>
                  <a:cubicBezTo>
                    <a:pt x="2" y="8"/>
                    <a:pt x="0" y="4"/>
                    <a:pt x="1" y="2"/>
                  </a:cubicBezTo>
                  <a:cubicBezTo>
                    <a:pt x="1" y="1"/>
                    <a:pt x="2" y="1"/>
                    <a:pt x="2" y="1"/>
                  </a:cubicBezTo>
                  <a:cubicBezTo>
                    <a:pt x="3" y="1"/>
                    <a:pt x="4" y="0"/>
                    <a:pt x="5" y="1"/>
                  </a:cubicBezTo>
                  <a:cubicBezTo>
                    <a:pt x="9" y="2"/>
                    <a:pt x="14" y="2"/>
                    <a:pt x="18" y="2"/>
                  </a:cubicBezTo>
                  <a:cubicBezTo>
                    <a:pt x="20" y="2"/>
                    <a:pt x="23" y="2"/>
                    <a:pt x="25" y="3"/>
                  </a:cubicBezTo>
                  <a:cubicBezTo>
                    <a:pt x="27" y="3"/>
                    <a:pt x="30" y="3"/>
                    <a:pt x="32" y="3"/>
                  </a:cubicBezTo>
                  <a:cubicBezTo>
                    <a:pt x="34" y="3"/>
                    <a:pt x="35" y="4"/>
                    <a:pt x="36" y="5"/>
                  </a:cubicBezTo>
                  <a:cubicBezTo>
                    <a:pt x="37" y="8"/>
                    <a:pt x="37" y="10"/>
                    <a:pt x="38" y="12"/>
                  </a:cubicBezTo>
                  <a:cubicBezTo>
                    <a:pt x="38" y="13"/>
                    <a:pt x="37" y="14"/>
                    <a:pt x="37" y="14"/>
                  </a:cubicBezTo>
                  <a:cubicBezTo>
                    <a:pt x="36" y="15"/>
                    <a:pt x="35" y="15"/>
                    <a:pt x="35" y="15"/>
                  </a:cubicBezTo>
                </a:path>
              </a:pathLst>
            </a:custGeom>
            <a:solidFill>
              <a:srgbClr val="F972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50" name="Freeform 143"/>
            <p:cNvSpPr>
              <a:spLocks/>
            </p:cNvSpPr>
            <p:nvPr/>
          </p:nvSpPr>
          <p:spPr bwMode="auto">
            <a:xfrm>
              <a:off x="9759769" y="5989638"/>
              <a:ext cx="90488" cy="44450"/>
            </a:xfrm>
            <a:custGeom>
              <a:avLst/>
              <a:gdLst>
                <a:gd name="T0" fmla="*/ 29 w 34"/>
                <a:gd name="T1" fmla="*/ 17 h 17"/>
                <a:gd name="T2" fmla="*/ 6 w 34"/>
                <a:gd name="T3" fmla="*/ 12 h 17"/>
                <a:gd name="T4" fmla="*/ 1 w 34"/>
                <a:gd name="T5" fmla="*/ 7 h 17"/>
                <a:gd name="T6" fmla="*/ 0 w 34"/>
                <a:gd name="T7" fmla="*/ 2 h 17"/>
                <a:gd name="T8" fmla="*/ 2 w 34"/>
                <a:gd name="T9" fmla="*/ 0 h 17"/>
                <a:gd name="T10" fmla="*/ 2 w 34"/>
                <a:gd name="T11" fmla="*/ 0 h 17"/>
                <a:gd name="T12" fmla="*/ 27 w 34"/>
                <a:gd name="T13" fmla="*/ 5 h 17"/>
                <a:gd name="T14" fmla="*/ 30 w 34"/>
                <a:gd name="T15" fmla="*/ 7 h 17"/>
                <a:gd name="T16" fmla="*/ 33 w 34"/>
                <a:gd name="T17" fmla="*/ 13 h 17"/>
                <a:gd name="T18" fmla="*/ 31 w 34"/>
                <a:gd name="T19" fmla="*/ 17 h 17"/>
                <a:gd name="T20" fmla="*/ 29 w 34"/>
                <a:gd name="T2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4" h="17">
                  <a:moveTo>
                    <a:pt x="29" y="17"/>
                  </a:moveTo>
                  <a:cubicBezTo>
                    <a:pt x="21" y="16"/>
                    <a:pt x="13" y="14"/>
                    <a:pt x="6" y="12"/>
                  </a:cubicBezTo>
                  <a:cubicBezTo>
                    <a:pt x="3" y="11"/>
                    <a:pt x="2" y="9"/>
                    <a:pt x="1" y="7"/>
                  </a:cubicBezTo>
                  <a:cubicBezTo>
                    <a:pt x="1" y="6"/>
                    <a:pt x="0" y="4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1" y="2"/>
                    <a:pt x="19" y="3"/>
                    <a:pt x="27" y="5"/>
                  </a:cubicBezTo>
                  <a:cubicBezTo>
                    <a:pt x="29" y="5"/>
                    <a:pt x="30" y="6"/>
                    <a:pt x="30" y="7"/>
                  </a:cubicBezTo>
                  <a:cubicBezTo>
                    <a:pt x="31" y="9"/>
                    <a:pt x="32" y="11"/>
                    <a:pt x="33" y="13"/>
                  </a:cubicBezTo>
                  <a:cubicBezTo>
                    <a:pt x="34" y="15"/>
                    <a:pt x="33" y="17"/>
                    <a:pt x="31" y="17"/>
                  </a:cubicBezTo>
                  <a:cubicBezTo>
                    <a:pt x="31" y="17"/>
                    <a:pt x="30" y="17"/>
                    <a:pt x="29" y="17"/>
                  </a:cubicBezTo>
                </a:path>
              </a:pathLst>
            </a:custGeom>
            <a:solidFill>
              <a:srgbClr val="F972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51" name="Freeform 144"/>
            <p:cNvSpPr>
              <a:spLocks/>
            </p:cNvSpPr>
            <p:nvPr/>
          </p:nvSpPr>
          <p:spPr bwMode="auto">
            <a:xfrm>
              <a:off x="9726431" y="5880100"/>
              <a:ext cx="80963" cy="50800"/>
            </a:xfrm>
            <a:custGeom>
              <a:avLst/>
              <a:gdLst>
                <a:gd name="T0" fmla="*/ 0 w 31"/>
                <a:gd name="T1" fmla="*/ 2 h 19"/>
                <a:gd name="T2" fmla="*/ 1 w 31"/>
                <a:gd name="T3" fmla="*/ 0 h 19"/>
                <a:gd name="T4" fmla="*/ 7 w 31"/>
                <a:gd name="T5" fmla="*/ 2 h 19"/>
                <a:gd name="T6" fmla="*/ 23 w 31"/>
                <a:gd name="T7" fmla="*/ 6 h 19"/>
                <a:gd name="T8" fmla="*/ 26 w 31"/>
                <a:gd name="T9" fmla="*/ 7 h 19"/>
                <a:gd name="T10" fmla="*/ 29 w 31"/>
                <a:gd name="T11" fmla="*/ 9 h 19"/>
                <a:gd name="T12" fmla="*/ 31 w 31"/>
                <a:gd name="T13" fmla="*/ 17 h 19"/>
                <a:gd name="T14" fmla="*/ 29 w 31"/>
                <a:gd name="T15" fmla="*/ 19 h 19"/>
                <a:gd name="T16" fmla="*/ 6 w 31"/>
                <a:gd name="T17" fmla="*/ 12 h 19"/>
                <a:gd name="T18" fmla="*/ 0 w 31"/>
                <a:gd name="T19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1" h="19">
                  <a:moveTo>
                    <a:pt x="0" y="2"/>
                  </a:moveTo>
                  <a:cubicBezTo>
                    <a:pt x="0" y="1"/>
                    <a:pt x="1" y="0"/>
                    <a:pt x="1" y="0"/>
                  </a:cubicBezTo>
                  <a:cubicBezTo>
                    <a:pt x="3" y="1"/>
                    <a:pt x="5" y="1"/>
                    <a:pt x="7" y="2"/>
                  </a:cubicBezTo>
                  <a:cubicBezTo>
                    <a:pt x="12" y="4"/>
                    <a:pt x="17" y="6"/>
                    <a:pt x="23" y="6"/>
                  </a:cubicBezTo>
                  <a:cubicBezTo>
                    <a:pt x="24" y="6"/>
                    <a:pt x="25" y="6"/>
                    <a:pt x="26" y="7"/>
                  </a:cubicBezTo>
                  <a:cubicBezTo>
                    <a:pt x="27" y="7"/>
                    <a:pt x="28" y="8"/>
                    <a:pt x="29" y="9"/>
                  </a:cubicBezTo>
                  <a:cubicBezTo>
                    <a:pt x="30" y="11"/>
                    <a:pt x="31" y="14"/>
                    <a:pt x="31" y="17"/>
                  </a:cubicBezTo>
                  <a:cubicBezTo>
                    <a:pt x="31" y="17"/>
                    <a:pt x="30" y="19"/>
                    <a:pt x="29" y="19"/>
                  </a:cubicBezTo>
                  <a:cubicBezTo>
                    <a:pt x="21" y="17"/>
                    <a:pt x="13" y="15"/>
                    <a:pt x="6" y="12"/>
                  </a:cubicBezTo>
                  <a:cubicBezTo>
                    <a:pt x="1" y="9"/>
                    <a:pt x="0" y="7"/>
                    <a:pt x="0" y="2"/>
                  </a:cubicBezTo>
                </a:path>
              </a:pathLst>
            </a:custGeom>
            <a:solidFill>
              <a:srgbClr val="F972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52" name="Freeform 145"/>
            <p:cNvSpPr>
              <a:spLocks/>
            </p:cNvSpPr>
            <p:nvPr/>
          </p:nvSpPr>
          <p:spPr bwMode="auto">
            <a:xfrm>
              <a:off x="9723256" y="5526088"/>
              <a:ext cx="60325" cy="90488"/>
            </a:xfrm>
            <a:custGeom>
              <a:avLst/>
              <a:gdLst>
                <a:gd name="T0" fmla="*/ 5 w 23"/>
                <a:gd name="T1" fmla="*/ 0 h 34"/>
                <a:gd name="T2" fmla="*/ 5 w 23"/>
                <a:gd name="T3" fmla="*/ 0 h 34"/>
                <a:gd name="T4" fmla="*/ 7 w 23"/>
                <a:gd name="T5" fmla="*/ 2 h 34"/>
                <a:gd name="T6" fmla="*/ 20 w 23"/>
                <a:gd name="T7" fmla="*/ 22 h 34"/>
                <a:gd name="T8" fmla="*/ 22 w 23"/>
                <a:gd name="T9" fmla="*/ 24 h 34"/>
                <a:gd name="T10" fmla="*/ 22 w 23"/>
                <a:gd name="T11" fmla="*/ 27 h 34"/>
                <a:gd name="T12" fmla="*/ 21 w 23"/>
                <a:gd name="T13" fmla="*/ 32 h 34"/>
                <a:gd name="T14" fmla="*/ 17 w 23"/>
                <a:gd name="T15" fmla="*/ 33 h 34"/>
                <a:gd name="T16" fmla="*/ 12 w 23"/>
                <a:gd name="T17" fmla="*/ 28 h 34"/>
                <a:gd name="T18" fmla="*/ 1 w 23"/>
                <a:gd name="T19" fmla="*/ 11 h 34"/>
                <a:gd name="T20" fmla="*/ 2 w 23"/>
                <a:gd name="T21" fmla="*/ 3 h 34"/>
                <a:gd name="T22" fmla="*/ 3 w 23"/>
                <a:gd name="T23" fmla="*/ 1 h 34"/>
                <a:gd name="T24" fmla="*/ 5 w 23"/>
                <a:gd name="T25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3" h="34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6" y="1"/>
                    <a:pt x="7" y="2"/>
                    <a:pt x="7" y="2"/>
                  </a:cubicBezTo>
                  <a:cubicBezTo>
                    <a:pt x="10" y="10"/>
                    <a:pt x="15" y="16"/>
                    <a:pt x="20" y="22"/>
                  </a:cubicBezTo>
                  <a:cubicBezTo>
                    <a:pt x="21" y="22"/>
                    <a:pt x="22" y="23"/>
                    <a:pt x="22" y="24"/>
                  </a:cubicBezTo>
                  <a:cubicBezTo>
                    <a:pt x="22" y="25"/>
                    <a:pt x="23" y="26"/>
                    <a:pt x="22" y="27"/>
                  </a:cubicBezTo>
                  <a:cubicBezTo>
                    <a:pt x="22" y="28"/>
                    <a:pt x="21" y="30"/>
                    <a:pt x="21" y="32"/>
                  </a:cubicBezTo>
                  <a:cubicBezTo>
                    <a:pt x="20" y="34"/>
                    <a:pt x="18" y="34"/>
                    <a:pt x="17" y="33"/>
                  </a:cubicBezTo>
                  <a:cubicBezTo>
                    <a:pt x="15" y="31"/>
                    <a:pt x="14" y="30"/>
                    <a:pt x="12" y="28"/>
                  </a:cubicBezTo>
                  <a:cubicBezTo>
                    <a:pt x="8" y="23"/>
                    <a:pt x="4" y="17"/>
                    <a:pt x="1" y="11"/>
                  </a:cubicBezTo>
                  <a:cubicBezTo>
                    <a:pt x="0" y="8"/>
                    <a:pt x="0" y="5"/>
                    <a:pt x="2" y="3"/>
                  </a:cubicBezTo>
                  <a:cubicBezTo>
                    <a:pt x="2" y="2"/>
                    <a:pt x="3" y="1"/>
                    <a:pt x="3" y="1"/>
                  </a:cubicBezTo>
                  <a:cubicBezTo>
                    <a:pt x="4" y="0"/>
                    <a:pt x="4" y="0"/>
                    <a:pt x="5" y="0"/>
                  </a:cubicBezTo>
                </a:path>
              </a:pathLst>
            </a:custGeom>
            <a:solidFill>
              <a:srgbClr val="F972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53" name="Freeform 146"/>
            <p:cNvSpPr>
              <a:spLocks/>
            </p:cNvSpPr>
            <p:nvPr/>
          </p:nvSpPr>
          <p:spPr bwMode="auto">
            <a:xfrm>
              <a:off x="9699444" y="5764213"/>
              <a:ext cx="76200" cy="55563"/>
            </a:xfrm>
            <a:custGeom>
              <a:avLst/>
              <a:gdLst>
                <a:gd name="T0" fmla="*/ 0 w 29"/>
                <a:gd name="T1" fmla="*/ 4 h 21"/>
                <a:gd name="T2" fmla="*/ 0 w 29"/>
                <a:gd name="T3" fmla="*/ 2 h 21"/>
                <a:gd name="T4" fmla="*/ 2 w 29"/>
                <a:gd name="T5" fmla="*/ 1 h 21"/>
                <a:gd name="T6" fmla="*/ 3 w 29"/>
                <a:gd name="T7" fmla="*/ 1 h 21"/>
                <a:gd name="T8" fmla="*/ 20 w 29"/>
                <a:gd name="T9" fmla="*/ 8 h 21"/>
                <a:gd name="T10" fmla="*/ 23 w 29"/>
                <a:gd name="T11" fmla="*/ 9 h 21"/>
                <a:gd name="T12" fmla="*/ 27 w 29"/>
                <a:gd name="T13" fmla="*/ 13 h 21"/>
                <a:gd name="T14" fmla="*/ 28 w 29"/>
                <a:gd name="T15" fmla="*/ 20 h 21"/>
                <a:gd name="T16" fmla="*/ 27 w 29"/>
                <a:gd name="T17" fmla="*/ 21 h 21"/>
                <a:gd name="T18" fmla="*/ 21 w 29"/>
                <a:gd name="T19" fmla="*/ 20 h 21"/>
                <a:gd name="T20" fmla="*/ 5 w 29"/>
                <a:gd name="T21" fmla="*/ 13 h 21"/>
                <a:gd name="T22" fmla="*/ 0 w 29"/>
                <a:gd name="T23" fmla="*/ 5 h 21"/>
                <a:gd name="T24" fmla="*/ 0 w 29"/>
                <a:gd name="T2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9" h="21">
                  <a:moveTo>
                    <a:pt x="0" y="4"/>
                  </a:moveTo>
                  <a:cubicBezTo>
                    <a:pt x="0" y="3"/>
                    <a:pt x="0" y="3"/>
                    <a:pt x="0" y="2"/>
                  </a:cubicBezTo>
                  <a:cubicBezTo>
                    <a:pt x="0" y="1"/>
                    <a:pt x="1" y="0"/>
                    <a:pt x="2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8" y="4"/>
                    <a:pt x="14" y="6"/>
                    <a:pt x="20" y="8"/>
                  </a:cubicBezTo>
                  <a:cubicBezTo>
                    <a:pt x="21" y="9"/>
                    <a:pt x="22" y="9"/>
                    <a:pt x="23" y="9"/>
                  </a:cubicBezTo>
                  <a:cubicBezTo>
                    <a:pt x="25" y="10"/>
                    <a:pt x="26" y="11"/>
                    <a:pt x="27" y="13"/>
                  </a:cubicBezTo>
                  <a:cubicBezTo>
                    <a:pt x="28" y="15"/>
                    <a:pt x="29" y="18"/>
                    <a:pt x="28" y="20"/>
                  </a:cubicBezTo>
                  <a:cubicBezTo>
                    <a:pt x="28" y="21"/>
                    <a:pt x="27" y="21"/>
                    <a:pt x="27" y="21"/>
                  </a:cubicBezTo>
                  <a:cubicBezTo>
                    <a:pt x="25" y="21"/>
                    <a:pt x="23" y="20"/>
                    <a:pt x="21" y="20"/>
                  </a:cubicBezTo>
                  <a:cubicBezTo>
                    <a:pt x="15" y="18"/>
                    <a:pt x="10" y="16"/>
                    <a:pt x="5" y="13"/>
                  </a:cubicBezTo>
                  <a:cubicBezTo>
                    <a:pt x="2" y="11"/>
                    <a:pt x="0" y="9"/>
                    <a:pt x="0" y="5"/>
                  </a:cubicBezTo>
                  <a:cubicBezTo>
                    <a:pt x="0" y="4"/>
                    <a:pt x="0" y="4"/>
                    <a:pt x="0" y="4"/>
                  </a:cubicBezTo>
                </a:path>
              </a:pathLst>
            </a:custGeom>
            <a:solidFill>
              <a:srgbClr val="F972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54" name="Freeform 147"/>
            <p:cNvSpPr>
              <a:spLocks/>
            </p:cNvSpPr>
            <p:nvPr/>
          </p:nvSpPr>
          <p:spPr bwMode="auto">
            <a:xfrm>
              <a:off x="9694681" y="5641975"/>
              <a:ext cx="65088" cy="77788"/>
            </a:xfrm>
            <a:custGeom>
              <a:avLst/>
              <a:gdLst>
                <a:gd name="T0" fmla="*/ 25 w 25"/>
                <a:gd name="T1" fmla="*/ 24 h 29"/>
                <a:gd name="T2" fmla="*/ 25 w 25"/>
                <a:gd name="T3" fmla="*/ 25 h 29"/>
                <a:gd name="T4" fmla="*/ 24 w 25"/>
                <a:gd name="T5" fmla="*/ 29 h 29"/>
                <a:gd name="T6" fmla="*/ 19 w 25"/>
                <a:gd name="T7" fmla="*/ 27 h 29"/>
                <a:gd name="T8" fmla="*/ 4 w 25"/>
                <a:gd name="T9" fmla="*/ 13 h 29"/>
                <a:gd name="T10" fmla="*/ 1 w 25"/>
                <a:gd name="T11" fmla="*/ 3 h 29"/>
                <a:gd name="T12" fmla="*/ 2 w 25"/>
                <a:gd name="T13" fmla="*/ 1 h 29"/>
                <a:gd name="T14" fmla="*/ 4 w 25"/>
                <a:gd name="T15" fmla="*/ 0 h 29"/>
                <a:gd name="T16" fmla="*/ 5 w 25"/>
                <a:gd name="T17" fmla="*/ 1 h 29"/>
                <a:gd name="T18" fmla="*/ 22 w 25"/>
                <a:gd name="T19" fmla="*/ 17 h 29"/>
                <a:gd name="T20" fmla="*/ 23 w 25"/>
                <a:gd name="T21" fmla="*/ 18 h 29"/>
                <a:gd name="T22" fmla="*/ 25 w 25"/>
                <a:gd name="T23" fmla="*/ 22 h 29"/>
                <a:gd name="T24" fmla="*/ 25 w 25"/>
                <a:gd name="T25" fmla="*/ 24 h 29"/>
                <a:gd name="T26" fmla="*/ 25 w 25"/>
                <a:gd name="T27" fmla="*/ 24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5" h="29">
                  <a:moveTo>
                    <a:pt x="25" y="24"/>
                  </a:moveTo>
                  <a:cubicBezTo>
                    <a:pt x="25" y="25"/>
                    <a:pt x="25" y="25"/>
                    <a:pt x="25" y="25"/>
                  </a:cubicBezTo>
                  <a:cubicBezTo>
                    <a:pt x="25" y="26"/>
                    <a:pt x="25" y="28"/>
                    <a:pt x="24" y="29"/>
                  </a:cubicBezTo>
                  <a:cubicBezTo>
                    <a:pt x="22" y="29"/>
                    <a:pt x="21" y="28"/>
                    <a:pt x="19" y="27"/>
                  </a:cubicBezTo>
                  <a:cubicBezTo>
                    <a:pt x="14" y="23"/>
                    <a:pt x="8" y="18"/>
                    <a:pt x="4" y="13"/>
                  </a:cubicBezTo>
                  <a:cubicBezTo>
                    <a:pt x="1" y="10"/>
                    <a:pt x="0" y="7"/>
                    <a:pt x="1" y="3"/>
                  </a:cubicBezTo>
                  <a:cubicBezTo>
                    <a:pt x="1" y="3"/>
                    <a:pt x="1" y="2"/>
                    <a:pt x="2" y="1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4" y="1"/>
                    <a:pt x="5" y="1"/>
                    <a:pt x="5" y="1"/>
                  </a:cubicBezTo>
                  <a:cubicBezTo>
                    <a:pt x="9" y="7"/>
                    <a:pt x="15" y="12"/>
                    <a:pt x="22" y="17"/>
                  </a:cubicBezTo>
                  <a:cubicBezTo>
                    <a:pt x="22" y="17"/>
                    <a:pt x="22" y="17"/>
                    <a:pt x="23" y="18"/>
                  </a:cubicBezTo>
                  <a:cubicBezTo>
                    <a:pt x="25" y="19"/>
                    <a:pt x="25" y="20"/>
                    <a:pt x="25" y="22"/>
                  </a:cubicBezTo>
                  <a:cubicBezTo>
                    <a:pt x="25" y="23"/>
                    <a:pt x="25" y="23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</a:path>
              </a:pathLst>
            </a:custGeom>
            <a:solidFill>
              <a:srgbClr val="F972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55" name="Freeform 148"/>
            <p:cNvSpPr>
              <a:spLocks/>
            </p:cNvSpPr>
            <p:nvPr/>
          </p:nvSpPr>
          <p:spPr bwMode="auto">
            <a:xfrm>
              <a:off x="9788344" y="5459413"/>
              <a:ext cx="38100" cy="74613"/>
            </a:xfrm>
            <a:custGeom>
              <a:avLst/>
              <a:gdLst>
                <a:gd name="T0" fmla="*/ 5 w 14"/>
                <a:gd name="T1" fmla="*/ 1 h 28"/>
                <a:gd name="T2" fmla="*/ 6 w 14"/>
                <a:gd name="T3" fmla="*/ 1 h 28"/>
                <a:gd name="T4" fmla="*/ 8 w 14"/>
                <a:gd name="T5" fmla="*/ 4 h 28"/>
                <a:gd name="T6" fmla="*/ 13 w 14"/>
                <a:gd name="T7" fmla="*/ 19 h 28"/>
                <a:gd name="T8" fmla="*/ 13 w 14"/>
                <a:gd name="T9" fmla="*/ 24 h 28"/>
                <a:gd name="T10" fmla="*/ 10 w 14"/>
                <a:gd name="T11" fmla="*/ 27 h 28"/>
                <a:gd name="T12" fmla="*/ 7 w 14"/>
                <a:gd name="T13" fmla="*/ 27 h 28"/>
                <a:gd name="T14" fmla="*/ 7 w 14"/>
                <a:gd name="T15" fmla="*/ 26 h 28"/>
                <a:gd name="T16" fmla="*/ 0 w 14"/>
                <a:gd name="T17" fmla="*/ 7 h 28"/>
                <a:gd name="T18" fmla="*/ 0 w 14"/>
                <a:gd name="T19" fmla="*/ 4 h 28"/>
                <a:gd name="T20" fmla="*/ 5 w 14"/>
                <a:gd name="T21" fmla="*/ 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28">
                  <a:moveTo>
                    <a:pt x="5" y="1"/>
                  </a:moveTo>
                  <a:cubicBezTo>
                    <a:pt x="5" y="1"/>
                    <a:pt x="6" y="1"/>
                    <a:pt x="6" y="1"/>
                  </a:cubicBezTo>
                  <a:cubicBezTo>
                    <a:pt x="7" y="2"/>
                    <a:pt x="7" y="3"/>
                    <a:pt x="8" y="4"/>
                  </a:cubicBezTo>
                  <a:cubicBezTo>
                    <a:pt x="9" y="9"/>
                    <a:pt x="11" y="14"/>
                    <a:pt x="13" y="19"/>
                  </a:cubicBezTo>
                  <a:cubicBezTo>
                    <a:pt x="14" y="20"/>
                    <a:pt x="14" y="22"/>
                    <a:pt x="13" y="24"/>
                  </a:cubicBezTo>
                  <a:cubicBezTo>
                    <a:pt x="12" y="25"/>
                    <a:pt x="11" y="26"/>
                    <a:pt x="10" y="27"/>
                  </a:cubicBezTo>
                  <a:cubicBezTo>
                    <a:pt x="9" y="28"/>
                    <a:pt x="8" y="28"/>
                    <a:pt x="7" y="27"/>
                  </a:cubicBezTo>
                  <a:cubicBezTo>
                    <a:pt x="7" y="26"/>
                    <a:pt x="7" y="26"/>
                    <a:pt x="7" y="26"/>
                  </a:cubicBezTo>
                  <a:cubicBezTo>
                    <a:pt x="3" y="20"/>
                    <a:pt x="1" y="14"/>
                    <a:pt x="0" y="7"/>
                  </a:cubicBezTo>
                  <a:cubicBezTo>
                    <a:pt x="0" y="6"/>
                    <a:pt x="0" y="5"/>
                    <a:pt x="0" y="4"/>
                  </a:cubicBezTo>
                  <a:cubicBezTo>
                    <a:pt x="0" y="2"/>
                    <a:pt x="3" y="0"/>
                    <a:pt x="5" y="1"/>
                  </a:cubicBezTo>
                </a:path>
              </a:pathLst>
            </a:custGeom>
            <a:solidFill>
              <a:srgbClr val="F972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56" name="Freeform 149"/>
            <p:cNvSpPr>
              <a:spLocks/>
            </p:cNvSpPr>
            <p:nvPr/>
          </p:nvSpPr>
          <p:spPr bwMode="auto">
            <a:xfrm>
              <a:off x="9855019" y="5434013"/>
              <a:ext cx="31750" cy="47625"/>
            </a:xfrm>
            <a:custGeom>
              <a:avLst/>
              <a:gdLst>
                <a:gd name="T0" fmla="*/ 0 w 12"/>
                <a:gd name="T1" fmla="*/ 5 h 18"/>
                <a:gd name="T2" fmla="*/ 1 w 12"/>
                <a:gd name="T3" fmla="*/ 2 h 18"/>
                <a:gd name="T4" fmla="*/ 6 w 12"/>
                <a:gd name="T5" fmla="*/ 1 h 18"/>
                <a:gd name="T6" fmla="*/ 8 w 12"/>
                <a:gd name="T7" fmla="*/ 3 h 18"/>
                <a:gd name="T8" fmla="*/ 10 w 12"/>
                <a:gd name="T9" fmla="*/ 9 h 18"/>
                <a:gd name="T10" fmla="*/ 7 w 12"/>
                <a:gd name="T11" fmla="*/ 17 h 18"/>
                <a:gd name="T12" fmla="*/ 2 w 12"/>
                <a:gd name="T13" fmla="*/ 15 h 18"/>
                <a:gd name="T14" fmla="*/ 0 w 12"/>
                <a:gd name="T15" fmla="*/ 5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" h="18">
                  <a:moveTo>
                    <a:pt x="0" y="5"/>
                  </a:moveTo>
                  <a:cubicBezTo>
                    <a:pt x="0" y="4"/>
                    <a:pt x="0" y="3"/>
                    <a:pt x="1" y="2"/>
                  </a:cubicBezTo>
                  <a:cubicBezTo>
                    <a:pt x="3" y="1"/>
                    <a:pt x="4" y="0"/>
                    <a:pt x="6" y="1"/>
                  </a:cubicBezTo>
                  <a:cubicBezTo>
                    <a:pt x="7" y="1"/>
                    <a:pt x="7" y="2"/>
                    <a:pt x="8" y="3"/>
                  </a:cubicBezTo>
                  <a:cubicBezTo>
                    <a:pt x="9" y="5"/>
                    <a:pt x="9" y="7"/>
                    <a:pt x="10" y="9"/>
                  </a:cubicBezTo>
                  <a:cubicBezTo>
                    <a:pt x="12" y="14"/>
                    <a:pt x="12" y="14"/>
                    <a:pt x="7" y="17"/>
                  </a:cubicBezTo>
                  <a:cubicBezTo>
                    <a:pt x="5" y="18"/>
                    <a:pt x="3" y="17"/>
                    <a:pt x="2" y="15"/>
                  </a:cubicBezTo>
                  <a:cubicBezTo>
                    <a:pt x="1" y="12"/>
                    <a:pt x="0" y="8"/>
                    <a:pt x="0" y="5"/>
                  </a:cubicBezTo>
                </a:path>
              </a:pathLst>
            </a:custGeom>
            <a:solidFill>
              <a:srgbClr val="F972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57" name="Freeform 150"/>
            <p:cNvSpPr>
              <a:spLocks noEditPoints="1"/>
            </p:cNvSpPr>
            <p:nvPr/>
          </p:nvSpPr>
          <p:spPr bwMode="auto">
            <a:xfrm>
              <a:off x="9759769" y="5434013"/>
              <a:ext cx="182563" cy="274638"/>
            </a:xfrm>
            <a:custGeom>
              <a:avLst/>
              <a:gdLst>
                <a:gd name="T0" fmla="*/ 1 w 69"/>
                <a:gd name="T1" fmla="*/ 94 h 104"/>
                <a:gd name="T2" fmla="*/ 0 w 69"/>
                <a:gd name="T3" fmla="*/ 103 h 104"/>
                <a:gd name="T4" fmla="*/ 0 w 69"/>
                <a:gd name="T5" fmla="*/ 104 h 104"/>
                <a:gd name="T6" fmla="*/ 1 w 69"/>
                <a:gd name="T7" fmla="*/ 94 h 104"/>
                <a:gd name="T8" fmla="*/ 8 w 69"/>
                <a:gd name="T9" fmla="*/ 63 h 104"/>
                <a:gd name="T10" fmla="*/ 4 w 69"/>
                <a:gd name="T11" fmla="*/ 77 h 104"/>
                <a:gd name="T12" fmla="*/ 8 w 69"/>
                <a:gd name="T13" fmla="*/ 63 h 104"/>
                <a:gd name="T14" fmla="*/ 10 w 69"/>
                <a:gd name="T15" fmla="*/ 59 h 104"/>
                <a:gd name="T16" fmla="*/ 8 w 69"/>
                <a:gd name="T17" fmla="*/ 63 h 104"/>
                <a:gd name="T18" fmla="*/ 8 w 69"/>
                <a:gd name="T19" fmla="*/ 63 h 104"/>
                <a:gd name="T20" fmla="*/ 10 w 69"/>
                <a:gd name="T21" fmla="*/ 59 h 104"/>
                <a:gd name="T22" fmla="*/ 60 w 69"/>
                <a:gd name="T23" fmla="*/ 10 h 104"/>
                <a:gd name="T24" fmla="*/ 57 w 69"/>
                <a:gd name="T25" fmla="*/ 11 h 104"/>
                <a:gd name="T26" fmla="*/ 25 w 69"/>
                <a:gd name="T27" fmla="*/ 33 h 104"/>
                <a:gd name="T28" fmla="*/ 16 w 69"/>
                <a:gd name="T29" fmla="*/ 47 h 104"/>
                <a:gd name="T30" fmla="*/ 24 w 69"/>
                <a:gd name="T31" fmla="*/ 33 h 104"/>
                <a:gd name="T32" fmla="*/ 56 w 69"/>
                <a:gd name="T33" fmla="*/ 11 h 104"/>
                <a:gd name="T34" fmla="*/ 60 w 69"/>
                <a:gd name="T35" fmla="*/ 10 h 104"/>
                <a:gd name="T36" fmla="*/ 69 w 69"/>
                <a:gd name="T37" fmla="*/ 6 h 104"/>
                <a:gd name="T38" fmla="*/ 69 w 69"/>
                <a:gd name="T39" fmla="*/ 7 h 104"/>
                <a:gd name="T40" fmla="*/ 65 w 69"/>
                <a:gd name="T41" fmla="*/ 8 h 104"/>
                <a:gd name="T42" fmla="*/ 68 w 69"/>
                <a:gd name="T43" fmla="*/ 7 h 104"/>
                <a:gd name="T44" fmla="*/ 69 w 69"/>
                <a:gd name="T45" fmla="*/ 6 h 104"/>
                <a:gd name="T46" fmla="*/ 69 w 69"/>
                <a:gd name="T47" fmla="*/ 3 h 104"/>
                <a:gd name="T48" fmla="*/ 69 w 69"/>
                <a:gd name="T49" fmla="*/ 4 h 104"/>
                <a:gd name="T50" fmla="*/ 69 w 69"/>
                <a:gd name="T51" fmla="*/ 4 h 104"/>
                <a:gd name="T52" fmla="*/ 69 w 69"/>
                <a:gd name="T53" fmla="*/ 3 h 104"/>
                <a:gd name="T54" fmla="*/ 69 w 69"/>
                <a:gd name="T55" fmla="*/ 3 h 104"/>
                <a:gd name="T56" fmla="*/ 64 w 69"/>
                <a:gd name="T57" fmla="*/ 0 h 104"/>
                <a:gd name="T58" fmla="*/ 65 w 69"/>
                <a:gd name="T59" fmla="*/ 0 h 104"/>
                <a:gd name="T60" fmla="*/ 64 w 69"/>
                <a:gd name="T61" fmla="*/ 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69" h="104">
                  <a:moveTo>
                    <a:pt x="1" y="94"/>
                  </a:moveTo>
                  <a:cubicBezTo>
                    <a:pt x="1" y="97"/>
                    <a:pt x="0" y="100"/>
                    <a:pt x="0" y="103"/>
                  </a:cubicBezTo>
                  <a:cubicBezTo>
                    <a:pt x="0" y="104"/>
                    <a:pt x="0" y="104"/>
                    <a:pt x="0" y="104"/>
                  </a:cubicBezTo>
                  <a:cubicBezTo>
                    <a:pt x="0" y="100"/>
                    <a:pt x="1" y="97"/>
                    <a:pt x="1" y="94"/>
                  </a:cubicBezTo>
                  <a:moveTo>
                    <a:pt x="8" y="63"/>
                  </a:moveTo>
                  <a:cubicBezTo>
                    <a:pt x="7" y="68"/>
                    <a:pt x="5" y="72"/>
                    <a:pt x="4" y="77"/>
                  </a:cubicBezTo>
                  <a:cubicBezTo>
                    <a:pt x="5" y="72"/>
                    <a:pt x="7" y="68"/>
                    <a:pt x="8" y="63"/>
                  </a:cubicBezTo>
                  <a:moveTo>
                    <a:pt x="10" y="59"/>
                  </a:moveTo>
                  <a:cubicBezTo>
                    <a:pt x="9" y="60"/>
                    <a:pt x="9" y="61"/>
                    <a:pt x="8" y="63"/>
                  </a:cubicBezTo>
                  <a:cubicBezTo>
                    <a:pt x="8" y="63"/>
                    <a:pt x="8" y="63"/>
                    <a:pt x="8" y="63"/>
                  </a:cubicBezTo>
                  <a:cubicBezTo>
                    <a:pt x="9" y="61"/>
                    <a:pt x="9" y="60"/>
                    <a:pt x="10" y="59"/>
                  </a:cubicBezTo>
                  <a:moveTo>
                    <a:pt x="60" y="10"/>
                  </a:moveTo>
                  <a:cubicBezTo>
                    <a:pt x="59" y="10"/>
                    <a:pt x="58" y="10"/>
                    <a:pt x="57" y="11"/>
                  </a:cubicBezTo>
                  <a:cubicBezTo>
                    <a:pt x="43" y="14"/>
                    <a:pt x="33" y="22"/>
                    <a:pt x="25" y="33"/>
                  </a:cubicBezTo>
                  <a:cubicBezTo>
                    <a:pt x="21" y="37"/>
                    <a:pt x="18" y="42"/>
                    <a:pt x="16" y="47"/>
                  </a:cubicBezTo>
                  <a:cubicBezTo>
                    <a:pt x="18" y="42"/>
                    <a:pt x="21" y="37"/>
                    <a:pt x="24" y="33"/>
                  </a:cubicBezTo>
                  <a:cubicBezTo>
                    <a:pt x="33" y="23"/>
                    <a:pt x="43" y="15"/>
                    <a:pt x="56" y="11"/>
                  </a:cubicBezTo>
                  <a:cubicBezTo>
                    <a:pt x="57" y="10"/>
                    <a:pt x="59" y="10"/>
                    <a:pt x="60" y="10"/>
                  </a:cubicBezTo>
                  <a:moveTo>
                    <a:pt x="69" y="6"/>
                  </a:moveTo>
                  <a:cubicBezTo>
                    <a:pt x="69" y="7"/>
                    <a:pt x="69" y="7"/>
                    <a:pt x="69" y="7"/>
                  </a:cubicBezTo>
                  <a:cubicBezTo>
                    <a:pt x="68" y="7"/>
                    <a:pt x="66" y="8"/>
                    <a:pt x="65" y="8"/>
                  </a:cubicBezTo>
                  <a:cubicBezTo>
                    <a:pt x="66" y="8"/>
                    <a:pt x="67" y="7"/>
                    <a:pt x="68" y="7"/>
                  </a:cubicBezTo>
                  <a:cubicBezTo>
                    <a:pt x="69" y="7"/>
                    <a:pt x="69" y="7"/>
                    <a:pt x="69" y="6"/>
                  </a:cubicBezTo>
                  <a:moveTo>
                    <a:pt x="69" y="3"/>
                  </a:moveTo>
                  <a:cubicBezTo>
                    <a:pt x="69" y="3"/>
                    <a:pt x="69" y="4"/>
                    <a:pt x="69" y="4"/>
                  </a:cubicBezTo>
                  <a:cubicBezTo>
                    <a:pt x="69" y="4"/>
                    <a:pt x="69" y="4"/>
                    <a:pt x="69" y="4"/>
                  </a:cubicBezTo>
                  <a:cubicBezTo>
                    <a:pt x="69" y="4"/>
                    <a:pt x="69" y="4"/>
                    <a:pt x="69" y="3"/>
                  </a:cubicBezTo>
                  <a:cubicBezTo>
                    <a:pt x="69" y="3"/>
                    <a:pt x="69" y="3"/>
                    <a:pt x="69" y="3"/>
                  </a:cubicBezTo>
                  <a:moveTo>
                    <a:pt x="64" y="0"/>
                  </a:moveTo>
                  <a:cubicBezTo>
                    <a:pt x="64" y="0"/>
                    <a:pt x="64" y="0"/>
                    <a:pt x="65" y="0"/>
                  </a:cubicBezTo>
                  <a:cubicBezTo>
                    <a:pt x="64" y="0"/>
                    <a:pt x="64" y="0"/>
                    <a:pt x="64" y="0"/>
                  </a:cubicBezTo>
                </a:path>
              </a:pathLst>
            </a:custGeom>
            <a:solidFill>
              <a:srgbClr val="FFD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58" name="Freeform 151"/>
            <p:cNvSpPr>
              <a:spLocks/>
            </p:cNvSpPr>
            <p:nvPr/>
          </p:nvSpPr>
          <p:spPr bwMode="auto">
            <a:xfrm>
              <a:off x="9731194" y="5434013"/>
              <a:ext cx="212725" cy="271463"/>
            </a:xfrm>
            <a:custGeom>
              <a:avLst/>
              <a:gdLst>
                <a:gd name="T0" fmla="*/ 71 w 81"/>
                <a:gd name="T1" fmla="*/ 0 h 103"/>
                <a:gd name="T2" fmla="*/ 68 w 81"/>
                <a:gd name="T3" fmla="*/ 0 h 103"/>
                <a:gd name="T4" fmla="*/ 55 w 81"/>
                <a:gd name="T5" fmla="*/ 4 h 103"/>
                <a:gd name="T6" fmla="*/ 57 w 81"/>
                <a:gd name="T7" fmla="*/ 9 h 103"/>
                <a:gd name="T8" fmla="*/ 54 w 81"/>
                <a:gd name="T9" fmla="*/ 17 h 103"/>
                <a:gd name="T10" fmla="*/ 52 w 81"/>
                <a:gd name="T11" fmla="*/ 17 h 103"/>
                <a:gd name="T12" fmla="*/ 49 w 81"/>
                <a:gd name="T13" fmla="*/ 15 h 103"/>
                <a:gd name="T14" fmla="*/ 47 w 81"/>
                <a:gd name="T15" fmla="*/ 9 h 103"/>
                <a:gd name="T16" fmla="*/ 37 w 81"/>
                <a:gd name="T17" fmla="*/ 16 h 103"/>
                <a:gd name="T18" fmla="*/ 32 w 81"/>
                <a:gd name="T19" fmla="*/ 21 h 103"/>
                <a:gd name="T20" fmla="*/ 35 w 81"/>
                <a:gd name="T21" fmla="*/ 29 h 103"/>
                <a:gd name="T22" fmla="*/ 35 w 81"/>
                <a:gd name="T23" fmla="*/ 34 h 103"/>
                <a:gd name="T24" fmla="*/ 32 w 81"/>
                <a:gd name="T25" fmla="*/ 37 h 103"/>
                <a:gd name="T26" fmla="*/ 31 w 81"/>
                <a:gd name="T27" fmla="*/ 38 h 103"/>
                <a:gd name="T28" fmla="*/ 29 w 81"/>
                <a:gd name="T29" fmla="*/ 37 h 103"/>
                <a:gd name="T30" fmla="*/ 29 w 81"/>
                <a:gd name="T31" fmla="*/ 36 h 103"/>
                <a:gd name="T32" fmla="*/ 25 w 81"/>
                <a:gd name="T33" fmla="*/ 29 h 103"/>
                <a:gd name="T34" fmla="*/ 12 w 81"/>
                <a:gd name="T35" fmla="*/ 50 h 103"/>
                <a:gd name="T36" fmla="*/ 17 w 81"/>
                <a:gd name="T37" fmla="*/ 57 h 103"/>
                <a:gd name="T38" fmla="*/ 19 w 81"/>
                <a:gd name="T39" fmla="*/ 59 h 103"/>
                <a:gd name="T40" fmla="*/ 19 w 81"/>
                <a:gd name="T41" fmla="*/ 62 h 103"/>
                <a:gd name="T42" fmla="*/ 18 w 81"/>
                <a:gd name="T43" fmla="*/ 67 h 103"/>
                <a:gd name="T44" fmla="*/ 15 w 81"/>
                <a:gd name="T45" fmla="*/ 68 h 103"/>
                <a:gd name="T46" fmla="*/ 14 w 81"/>
                <a:gd name="T47" fmla="*/ 68 h 103"/>
                <a:gd name="T48" fmla="*/ 9 w 81"/>
                <a:gd name="T49" fmla="*/ 63 h 103"/>
                <a:gd name="T50" fmla="*/ 8 w 81"/>
                <a:gd name="T51" fmla="*/ 61 h 103"/>
                <a:gd name="T52" fmla="*/ 6 w 81"/>
                <a:gd name="T53" fmla="*/ 68 h 103"/>
                <a:gd name="T54" fmla="*/ 4 w 81"/>
                <a:gd name="T55" fmla="*/ 77 h 103"/>
                <a:gd name="T56" fmla="*/ 0 w 81"/>
                <a:gd name="T57" fmla="*/ 90 h 103"/>
                <a:gd name="T58" fmla="*/ 8 w 81"/>
                <a:gd name="T59" fmla="*/ 96 h 103"/>
                <a:gd name="T60" fmla="*/ 9 w 81"/>
                <a:gd name="T61" fmla="*/ 97 h 103"/>
                <a:gd name="T62" fmla="*/ 11 w 81"/>
                <a:gd name="T63" fmla="*/ 101 h 103"/>
                <a:gd name="T64" fmla="*/ 11 w 81"/>
                <a:gd name="T65" fmla="*/ 103 h 103"/>
                <a:gd name="T66" fmla="*/ 11 w 81"/>
                <a:gd name="T67" fmla="*/ 103 h 103"/>
                <a:gd name="T68" fmla="*/ 11 w 81"/>
                <a:gd name="T69" fmla="*/ 103 h 103"/>
                <a:gd name="T70" fmla="*/ 12 w 81"/>
                <a:gd name="T71" fmla="*/ 94 h 103"/>
                <a:gd name="T72" fmla="*/ 13 w 81"/>
                <a:gd name="T73" fmla="*/ 92 h 103"/>
                <a:gd name="T74" fmla="*/ 15 w 81"/>
                <a:gd name="T75" fmla="*/ 77 h 103"/>
                <a:gd name="T76" fmla="*/ 19 w 81"/>
                <a:gd name="T77" fmla="*/ 63 h 103"/>
                <a:gd name="T78" fmla="*/ 19 w 81"/>
                <a:gd name="T79" fmla="*/ 63 h 103"/>
                <a:gd name="T80" fmla="*/ 19 w 81"/>
                <a:gd name="T81" fmla="*/ 63 h 103"/>
                <a:gd name="T82" fmla="*/ 19 w 81"/>
                <a:gd name="T83" fmla="*/ 63 h 103"/>
                <a:gd name="T84" fmla="*/ 21 w 81"/>
                <a:gd name="T85" fmla="*/ 59 h 103"/>
                <a:gd name="T86" fmla="*/ 22 w 81"/>
                <a:gd name="T87" fmla="*/ 57 h 103"/>
                <a:gd name="T88" fmla="*/ 26 w 81"/>
                <a:gd name="T89" fmla="*/ 48 h 103"/>
                <a:gd name="T90" fmla="*/ 27 w 81"/>
                <a:gd name="T91" fmla="*/ 47 h 103"/>
                <a:gd name="T92" fmla="*/ 36 w 81"/>
                <a:gd name="T93" fmla="*/ 33 h 103"/>
                <a:gd name="T94" fmla="*/ 68 w 81"/>
                <a:gd name="T95" fmla="*/ 11 h 103"/>
                <a:gd name="T96" fmla="*/ 71 w 81"/>
                <a:gd name="T97" fmla="*/ 10 h 103"/>
                <a:gd name="T98" fmla="*/ 75 w 81"/>
                <a:gd name="T99" fmla="*/ 9 h 103"/>
                <a:gd name="T100" fmla="*/ 76 w 81"/>
                <a:gd name="T101" fmla="*/ 8 h 103"/>
                <a:gd name="T102" fmla="*/ 80 w 81"/>
                <a:gd name="T103" fmla="*/ 7 h 103"/>
                <a:gd name="T104" fmla="*/ 80 w 81"/>
                <a:gd name="T105" fmla="*/ 6 h 103"/>
                <a:gd name="T106" fmla="*/ 80 w 81"/>
                <a:gd name="T107" fmla="*/ 4 h 103"/>
                <a:gd name="T108" fmla="*/ 80 w 81"/>
                <a:gd name="T109" fmla="*/ 4 h 103"/>
                <a:gd name="T110" fmla="*/ 80 w 81"/>
                <a:gd name="T111" fmla="*/ 3 h 103"/>
                <a:gd name="T112" fmla="*/ 79 w 81"/>
                <a:gd name="T113" fmla="*/ 2 h 103"/>
                <a:gd name="T114" fmla="*/ 76 w 81"/>
                <a:gd name="T115" fmla="*/ 0 h 103"/>
                <a:gd name="T116" fmla="*/ 75 w 81"/>
                <a:gd name="T117" fmla="*/ 0 h 103"/>
                <a:gd name="T118" fmla="*/ 71 w 81"/>
                <a:gd name="T119" fmla="*/ 0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81" h="103">
                  <a:moveTo>
                    <a:pt x="71" y="0"/>
                  </a:moveTo>
                  <a:cubicBezTo>
                    <a:pt x="70" y="0"/>
                    <a:pt x="69" y="0"/>
                    <a:pt x="68" y="0"/>
                  </a:cubicBezTo>
                  <a:cubicBezTo>
                    <a:pt x="64" y="1"/>
                    <a:pt x="59" y="2"/>
                    <a:pt x="55" y="4"/>
                  </a:cubicBezTo>
                  <a:cubicBezTo>
                    <a:pt x="56" y="6"/>
                    <a:pt x="56" y="7"/>
                    <a:pt x="57" y="9"/>
                  </a:cubicBezTo>
                  <a:cubicBezTo>
                    <a:pt x="59" y="14"/>
                    <a:pt x="59" y="14"/>
                    <a:pt x="54" y="17"/>
                  </a:cubicBezTo>
                  <a:cubicBezTo>
                    <a:pt x="53" y="17"/>
                    <a:pt x="53" y="17"/>
                    <a:pt x="52" y="17"/>
                  </a:cubicBezTo>
                  <a:cubicBezTo>
                    <a:pt x="51" y="17"/>
                    <a:pt x="50" y="16"/>
                    <a:pt x="49" y="15"/>
                  </a:cubicBezTo>
                  <a:cubicBezTo>
                    <a:pt x="49" y="13"/>
                    <a:pt x="48" y="11"/>
                    <a:pt x="47" y="9"/>
                  </a:cubicBezTo>
                  <a:cubicBezTo>
                    <a:pt x="44" y="11"/>
                    <a:pt x="40" y="13"/>
                    <a:pt x="37" y="16"/>
                  </a:cubicBezTo>
                  <a:cubicBezTo>
                    <a:pt x="35" y="18"/>
                    <a:pt x="34" y="19"/>
                    <a:pt x="32" y="21"/>
                  </a:cubicBezTo>
                  <a:cubicBezTo>
                    <a:pt x="33" y="24"/>
                    <a:pt x="34" y="26"/>
                    <a:pt x="35" y="29"/>
                  </a:cubicBezTo>
                  <a:cubicBezTo>
                    <a:pt x="36" y="30"/>
                    <a:pt x="36" y="32"/>
                    <a:pt x="35" y="34"/>
                  </a:cubicBezTo>
                  <a:cubicBezTo>
                    <a:pt x="34" y="35"/>
                    <a:pt x="33" y="36"/>
                    <a:pt x="32" y="37"/>
                  </a:cubicBezTo>
                  <a:cubicBezTo>
                    <a:pt x="32" y="38"/>
                    <a:pt x="31" y="38"/>
                    <a:pt x="31" y="38"/>
                  </a:cubicBezTo>
                  <a:cubicBezTo>
                    <a:pt x="30" y="38"/>
                    <a:pt x="30" y="37"/>
                    <a:pt x="29" y="37"/>
                  </a:cubicBezTo>
                  <a:cubicBezTo>
                    <a:pt x="29" y="36"/>
                    <a:pt x="29" y="36"/>
                    <a:pt x="29" y="36"/>
                  </a:cubicBezTo>
                  <a:cubicBezTo>
                    <a:pt x="27" y="34"/>
                    <a:pt x="26" y="31"/>
                    <a:pt x="25" y="29"/>
                  </a:cubicBezTo>
                  <a:cubicBezTo>
                    <a:pt x="20" y="35"/>
                    <a:pt x="15" y="43"/>
                    <a:pt x="12" y="50"/>
                  </a:cubicBezTo>
                  <a:cubicBezTo>
                    <a:pt x="14" y="53"/>
                    <a:pt x="15" y="55"/>
                    <a:pt x="17" y="57"/>
                  </a:cubicBezTo>
                  <a:cubicBezTo>
                    <a:pt x="18" y="57"/>
                    <a:pt x="19" y="58"/>
                    <a:pt x="19" y="59"/>
                  </a:cubicBezTo>
                  <a:cubicBezTo>
                    <a:pt x="19" y="60"/>
                    <a:pt x="20" y="61"/>
                    <a:pt x="19" y="62"/>
                  </a:cubicBezTo>
                  <a:cubicBezTo>
                    <a:pt x="19" y="63"/>
                    <a:pt x="18" y="65"/>
                    <a:pt x="18" y="67"/>
                  </a:cubicBezTo>
                  <a:cubicBezTo>
                    <a:pt x="17" y="68"/>
                    <a:pt x="16" y="68"/>
                    <a:pt x="15" y="68"/>
                  </a:cubicBezTo>
                  <a:cubicBezTo>
                    <a:pt x="15" y="68"/>
                    <a:pt x="14" y="68"/>
                    <a:pt x="14" y="68"/>
                  </a:cubicBezTo>
                  <a:cubicBezTo>
                    <a:pt x="12" y="66"/>
                    <a:pt x="11" y="65"/>
                    <a:pt x="9" y="63"/>
                  </a:cubicBezTo>
                  <a:cubicBezTo>
                    <a:pt x="9" y="63"/>
                    <a:pt x="8" y="62"/>
                    <a:pt x="8" y="61"/>
                  </a:cubicBezTo>
                  <a:cubicBezTo>
                    <a:pt x="7" y="63"/>
                    <a:pt x="6" y="66"/>
                    <a:pt x="6" y="68"/>
                  </a:cubicBezTo>
                  <a:cubicBezTo>
                    <a:pt x="5" y="71"/>
                    <a:pt x="5" y="74"/>
                    <a:pt x="4" y="77"/>
                  </a:cubicBezTo>
                  <a:cubicBezTo>
                    <a:pt x="2" y="81"/>
                    <a:pt x="1" y="86"/>
                    <a:pt x="0" y="90"/>
                  </a:cubicBezTo>
                  <a:cubicBezTo>
                    <a:pt x="3" y="92"/>
                    <a:pt x="5" y="94"/>
                    <a:pt x="8" y="96"/>
                  </a:cubicBezTo>
                  <a:cubicBezTo>
                    <a:pt x="8" y="96"/>
                    <a:pt x="8" y="96"/>
                    <a:pt x="9" y="97"/>
                  </a:cubicBezTo>
                  <a:cubicBezTo>
                    <a:pt x="11" y="98"/>
                    <a:pt x="11" y="99"/>
                    <a:pt x="11" y="101"/>
                  </a:cubicBezTo>
                  <a:cubicBezTo>
                    <a:pt x="11" y="102"/>
                    <a:pt x="11" y="102"/>
                    <a:pt x="11" y="103"/>
                  </a:cubicBezTo>
                  <a:cubicBezTo>
                    <a:pt x="11" y="103"/>
                    <a:pt x="11" y="103"/>
                    <a:pt x="11" y="103"/>
                  </a:cubicBezTo>
                  <a:cubicBezTo>
                    <a:pt x="11" y="103"/>
                    <a:pt x="11" y="103"/>
                    <a:pt x="11" y="103"/>
                  </a:cubicBezTo>
                  <a:cubicBezTo>
                    <a:pt x="11" y="100"/>
                    <a:pt x="12" y="97"/>
                    <a:pt x="12" y="94"/>
                  </a:cubicBezTo>
                  <a:cubicBezTo>
                    <a:pt x="12" y="93"/>
                    <a:pt x="12" y="92"/>
                    <a:pt x="13" y="92"/>
                  </a:cubicBezTo>
                  <a:cubicBezTo>
                    <a:pt x="13" y="87"/>
                    <a:pt x="14" y="82"/>
                    <a:pt x="15" y="77"/>
                  </a:cubicBezTo>
                  <a:cubicBezTo>
                    <a:pt x="16" y="72"/>
                    <a:pt x="18" y="68"/>
                    <a:pt x="19" y="63"/>
                  </a:cubicBezTo>
                  <a:cubicBezTo>
                    <a:pt x="19" y="63"/>
                    <a:pt x="19" y="63"/>
                    <a:pt x="19" y="63"/>
                  </a:cubicBezTo>
                  <a:cubicBezTo>
                    <a:pt x="19" y="63"/>
                    <a:pt x="19" y="63"/>
                    <a:pt x="19" y="63"/>
                  </a:cubicBezTo>
                  <a:cubicBezTo>
                    <a:pt x="19" y="63"/>
                    <a:pt x="19" y="63"/>
                    <a:pt x="19" y="63"/>
                  </a:cubicBezTo>
                  <a:cubicBezTo>
                    <a:pt x="20" y="61"/>
                    <a:pt x="20" y="60"/>
                    <a:pt x="21" y="59"/>
                  </a:cubicBezTo>
                  <a:cubicBezTo>
                    <a:pt x="21" y="58"/>
                    <a:pt x="21" y="58"/>
                    <a:pt x="22" y="57"/>
                  </a:cubicBezTo>
                  <a:cubicBezTo>
                    <a:pt x="23" y="54"/>
                    <a:pt x="25" y="51"/>
                    <a:pt x="26" y="48"/>
                  </a:cubicBezTo>
                  <a:cubicBezTo>
                    <a:pt x="26" y="48"/>
                    <a:pt x="26" y="47"/>
                    <a:pt x="27" y="47"/>
                  </a:cubicBezTo>
                  <a:cubicBezTo>
                    <a:pt x="29" y="42"/>
                    <a:pt x="32" y="37"/>
                    <a:pt x="36" y="33"/>
                  </a:cubicBezTo>
                  <a:cubicBezTo>
                    <a:pt x="44" y="22"/>
                    <a:pt x="54" y="14"/>
                    <a:pt x="68" y="11"/>
                  </a:cubicBezTo>
                  <a:cubicBezTo>
                    <a:pt x="69" y="10"/>
                    <a:pt x="70" y="10"/>
                    <a:pt x="71" y="10"/>
                  </a:cubicBezTo>
                  <a:cubicBezTo>
                    <a:pt x="72" y="9"/>
                    <a:pt x="74" y="9"/>
                    <a:pt x="75" y="9"/>
                  </a:cubicBezTo>
                  <a:cubicBezTo>
                    <a:pt x="75" y="8"/>
                    <a:pt x="76" y="8"/>
                    <a:pt x="76" y="8"/>
                  </a:cubicBezTo>
                  <a:cubicBezTo>
                    <a:pt x="77" y="8"/>
                    <a:pt x="79" y="7"/>
                    <a:pt x="80" y="7"/>
                  </a:cubicBezTo>
                  <a:cubicBezTo>
                    <a:pt x="80" y="7"/>
                    <a:pt x="80" y="7"/>
                    <a:pt x="80" y="6"/>
                  </a:cubicBezTo>
                  <a:cubicBezTo>
                    <a:pt x="80" y="6"/>
                    <a:pt x="81" y="5"/>
                    <a:pt x="80" y="4"/>
                  </a:cubicBezTo>
                  <a:cubicBezTo>
                    <a:pt x="80" y="4"/>
                    <a:pt x="80" y="4"/>
                    <a:pt x="80" y="4"/>
                  </a:cubicBezTo>
                  <a:cubicBezTo>
                    <a:pt x="80" y="4"/>
                    <a:pt x="80" y="3"/>
                    <a:pt x="80" y="3"/>
                  </a:cubicBezTo>
                  <a:cubicBezTo>
                    <a:pt x="79" y="3"/>
                    <a:pt x="79" y="3"/>
                    <a:pt x="79" y="2"/>
                  </a:cubicBezTo>
                  <a:cubicBezTo>
                    <a:pt x="78" y="1"/>
                    <a:pt x="77" y="1"/>
                    <a:pt x="76" y="0"/>
                  </a:cubicBezTo>
                  <a:cubicBezTo>
                    <a:pt x="75" y="0"/>
                    <a:pt x="75" y="0"/>
                    <a:pt x="75" y="0"/>
                  </a:cubicBezTo>
                  <a:cubicBezTo>
                    <a:pt x="73" y="0"/>
                    <a:pt x="72" y="0"/>
                    <a:pt x="71" y="0"/>
                  </a:cubicBezTo>
                </a:path>
              </a:pathLst>
            </a:custGeom>
            <a:solidFill>
              <a:srgbClr val="FF8F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59" name="Freeform 152"/>
            <p:cNvSpPr>
              <a:spLocks noEditPoints="1"/>
            </p:cNvSpPr>
            <p:nvPr/>
          </p:nvSpPr>
          <p:spPr bwMode="auto">
            <a:xfrm>
              <a:off x="9759769" y="5708650"/>
              <a:ext cx="11113" cy="92075"/>
            </a:xfrm>
            <a:custGeom>
              <a:avLst/>
              <a:gdLst>
                <a:gd name="T0" fmla="*/ 1 w 4"/>
                <a:gd name="T1" fmla="*/ 18 h 35"/>
                <a:gd name="T2" fmla="*/ 4 w 4"/>
                <a:gd name="T3" fmla="*/ 33 h 35"/>
                <a:gd name="T4" fmla="*/ 4 w 4"/>
                <a:gd name="T5" fmla="*/ 34 h 35"/>
                <a:gd name="T6" fmla="*/ 4 w 4"/>
                <a:gd name="T7" fmla="*/ 35 h 35"/>
                <a:gd name="T8" fmla="*/ 4 w 4"/>
                <a:gd name="T9" fmla="*/ 33 h 35"/>
                <a:gd name="T10" fmla="*/ 1 w 4"/>
                <a:gd name="T11" fmla="*/ 18 h 35"/>
                <a:gd name="T12" fmla="*/ 0 w 4"/>
                <a:gd name="T13" fmla="*/ 0 h 35"/>
                <a:gd name="T14" fmla="*/ 0 w 4"/>
                <a:gd name="T15" fmla="*/ 1 h 35"/>
                <a:gd name="T16" fmla="*/ 0 w 4"/>
                <a:gd name="T17" fmla="*/ 4 h 35"/>
                <a:gd name="T18" fmla="*/ 0 w 4"/>
                <a:gd name="T19" fmla="*/ 0 h 35"/>
                <a:gd name="T20" fmla="*/ 0 w 4"/>
                <a:gd name="T21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35">
                  <a:moveTo>
                    <a:pt x="1" y="18"/>
                  </a:moveTo>
                  <a:cubicBezTo>
                    <a:pt x="2" y="23"/>
                    <a:pt x="3" y="28"/>
                    <a:pt x="4" y="33"/>
                  </a:cubicBezTo>
                  <a:cubicBezTo>
                    <a:pt x="4" y="33"/>
                    <a:pt x="4" y="34"/>
                    <a:pt x="4" y="34"/>
                  </a:cubicBezTo>
                  <a:cubicBezTo>
                    <a:pt x="4" y="34"/>
                    <a:pt x="4" y="35"/>
                    <a:pt x="4" y="35"/>
                  </a:cubicBezTo>
                  <a:cubicBezTo>
                    <a:pt x="4" y="34"/>
                    <a:pt x="4" y="34"/>
                    <a:pt x="4" y="33"/>
                  </a:cubicBezTo>
                  <a:cubicBezTo>
                    <a:pt x="3" y="28"/>
                    <a:pt x="2" y="23"/>
                    <a:pt x="1" y="18"/>
                  </a:cubicBezTo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2"/>
                    <a:pt x="0" y="3"/>
                    <a:pt x="0" y="4"/>
                  </a:cubicBezTo>
                  <a:cubicBezTo>
                    <a:pt x="0" y="3"/>
                    <a:pt x="0" y="2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FD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60" name="Freeform 153"/>
            <p:cNvSpPr>
              <a:spLocks/>
            </p:cNvSpPr>
            <p:nvPr/>
          </p:nvSpPr>
          <p:spPr bwMode="auto">
            <a:xfrm>
              <a:off x="9723256" y="5700713"/>
              <a:ext cx="47625" cy="98425"/>
            </a:xfrm>
            <a:custGeom>
              <a:avLst/>
              <a:gdLst>
                <a:gd name="T0" fmla="*/ 2 w 18"/>
                <a:gd name="T1" fmla="*/ 0 h 37"/>
                <a:gd name="T2" fmla="*/ 1 w 18"/>
                <a:gd name="T3" fmla="*/ 2 h 37"/>
                <a:gd name="T4" fmla="*/ 1 w 18"/>
                <a:gd name="T5" fmla="*/ 29 h 37"/>
                <a:gd name="T6" fmla="*/ 11 w 18"/>
                <a:gd name="T7" fmla="*/ 32 h 37"/>
                <a:gd name="T8" fmla="*/ 14 w 18"/>
                <a:gd name="T9" fmla="*/ 33 h 37"/>
                <a:gd name="T10" fmla="*/ 18 w 18"/>
                <a:gd name="T11" fmla="*/ 37 h 37"/>
                <a:gd name="T12" fmla="*/ 18 w 18"/>
                <a:gd name="T13" fmla="*/ 37 h 37"/>
                <a:gd name="T14" fmla="*/ 18 w 18"/>
                <a:gd name="T15" fmla="*/ 36 h 37"/>
                <a:gd name="T16" fmla="*/ 15 w 18"/>
                <a:gd name="T17" fmla="*/ 21 h 37"/>
                <a:gd name="T18" fmla="*/ 14 w 18"/>
                <a:gd name="T19" fmla="*/ 7 h 37"/>
                <a:gd name="T20" fmla="*/ 14 w 18"/>
                <a:gd name="T21" fmla="*/ 4 h 37"/>
                <a:gd name="T22" fmla="*/ 13 w 18"/>
                <a:gd name="T23" fmla="*/ 7 h 37"/>
                <a:gd name="T24" fmla="*/ 12 w 18"/>
                <a:gd name="T25" fmla="*/ 7 h 37"/>
                <a:gd name="T26" fmla="*/ 8 w 18"/>
                <a:gd name="T27" fmla="*/ 5 h 37"/>
                <a:gd name="T28" fmla="*/ 2 w 18"/>
                <a:gd name="T29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8" h="37">
                  <a:moveTo>
                    <a:pt x="2" y="0"/>
                  </a:moveTo>
                  <a:cubicBezTo>
                    <a:pt x="1" y="0"/>
                    <a:pt x="1" y="1"/>
                    <a:pt x="1" y="2"/>
                  </a:cubicBezTo>
                  <a:cubicBezTo>
                    <a:pt x="0" y="11"/>
                    <a:pt x="0" y="20"/>
                    <a:pt x="1" y="29"/>
                  </a:cubicBezTo>
                  <a:cubicBezTo>
                    <a:pt x="4" y="30"/>
                    <a:pt x="8" y="31"/>
                    <a:pt x="11" y="32"/>
                  </a:cubicBezTo>
                  <a:cubicBezTo>
                    <a:pt x="12" y="33"/>
                    <a:pt x="13" y="33"/>
                    <a:pt x="14" y="33"/>
                  </a:cubicBezTo>
                  <a:cubicBezTo>
                    <a:pt x="16" y="34"/>
                    <a:pt x="17" y="35"/>
                    <a:pt x="18" y="37"/>
                  </a:cubicBezTo>
                  <a:cubicBezTo>
                    <a:pt x="18" y="37"/>
                    <a:pt x="18" y="37"/>
                    <a:pt x="18" y="37"/>
                  </a:cubicBezTo>
                  <a:cubicBezTo>
                    <a:pt x="18" y="37"/>
                    <a:pt x="18" y="36"/>
                    <a:pt x="18" y="36"/>
                  </a:cubicBezTo>
                  <a:cubicBezTo>
                    <a:pt x="17" y="31"/>
                    <a:pt x="16" y="26"/>
                    <a:pt x="15" y="21"/>
                  </a:cubicBezTo>
                  <a:cubicBezTo>
                    <a:pt x="15" y="17"/>
                    <a:pt x="14" y="12"/>
                    <a:pt x="14" y="7"/>
                  </a:cubicBezTo>
                  <a:cubicBezTo>
                    <a:pt x="14" y="6"/>
                    <a:pt x="14" y="5"/>
                    <a:pt x="14" y="4"/>
                  </a:cubicBezTo>
                  <a:cubicBezTo>
                    <a:pt x="14" y="5"/>
                    <a:pt x="14" y="6"/>
                    <a:pt x="13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0" y="7"/>
                    <a:pt x="9" y="6"/>
                    <a:pt x="8" y="5"/>
                  </a:cubicBezTo>
                  <a:cubicBezTo>
                    <a:pt x="6" y="4"/>
                    <a:pt x="4" y="2"/>
                    <a:pt x="2" y="0"/>
                  </a:cubicBezTo>
                </a:path>
              </a:pathLst>
            </a:custGeom>
            <a:solidFill>
              <a:srgbClr val="FF8F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61" name="Freeform 154"/>
            <p:cNvSpPr>
              <a:spLocks/>
            </p:cNvSpPr>
            <p:nvPr/>
          </p:nvSpPr>
          <p:spPr bwMode="auto">
            <a:xfrm>
              <a:off x="9774056" y="581183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FD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62" name="Freeform 155"/>
            <p:cNvSpPr>
              <a:spLocks/>
            </p:cNvSpPr>
            <p:nvPr/>
          </p:nvSpPr>
          <p:spPr bwMode="auto">
            <a:xfrm>
              <a:off x="9728019" y="5807075"/>
              <a:ext cx="76200" cy="103188"/>
            </a:xfrm>
            <a:custGeom>
              <a:avLst/>
              <a:gdLst>
                <a:gd name="T0" fmla="*/ 0 w 29"/>
                <a:gd name="T1" fmla="*/ 0 h 39"/>
                <a:gd name="T2" fmla="*/ 3 w 29"/>
                <a:gd name="T3" fmla="*/ 15 h 39"/>
                <a:gd name="T4" fmla="*/ 6 w 29"/>
                <a:gd name="T5" fmla="*/ 30 h 39"/>
                <a:gd name="T6" fmla="*/ 22 w 29"/>
                <a:gd name="T7" fmla="*/ 34 h 39"/>
                <a:gd name="T8" fmla="*/ 25 w 29"/>
                <a:gd name="T9" fmla="*/ 35 h 39"/>
                <a:gd name="T10" fmla="*/ 28 w 29"/>
                <a:gd name="T11" fmla="*/ 37 h 39"/>
                <a:gd name="T12" fmla="*/ 29 w 29"/>
                <a:gd name="T13" fmla="*/ 39 h 39"/>
                <a:gd name="T14" fmla="*/ 23 w 29"/>
                <a:gd name="T15" fmla="*/ 21 h 39"/>
                <a:gd name="T16" fmla="*/ 17 w 29"/>
                <a:gd name="T17" fmla="*/ 2 h 39"/>
                <a:gd name="T18" fmla="*/ 17 w 29"/>
                <a:gd name="T19" fmla="*/ 2 h 39"/>
                <a:gd name="T20" fmla="*/ 17 w 29"/>
                <a:gd name="T21" fmla="*/ 4 h 39"/>
                <a:gd name="T22" fmla="*/ 16 w 29"/>
                <a:gd name="T23" fmla="*/ 5 h 39"/>
                <a:gd name="T24" fmla="*/ 16 w 29"/>
                <a:gd name="T25" fmla="*/ 5 h 39"/>
                <a:gd name="T26" fmla="*/ 10 w 29"/>
                <a:gd name="T27" fmla="*/ 4 h 39"/>
                <a:gd name="T28" fmla="*/ 0 w 29"/>
                <a:gd name="T29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9" h="39">
                  <a:moveTo>
                    <a:pt x="0" y="0"/>
                  </a:moveTo>
                  <a:cubicBezTo>
                    <a:pt x="1" y="5"/>
                    <a:pt x="2" y="10"/>
                    <a:pt x="3" y="15"/>
                  </a:cubicBezTo>
                  <a:cubicBezTo>
                    <a:pt x="4" y="20"/>
                    <a:pt x="5" y="25"/>
                    <a:pt x="6" y="30"/>
                  </a:cubicBezTo>
                  <a:cubicBezTo>
                    <a:pt x="11" y="32"/>
                    <a:pt x="17" y="34"/>
                    <a:pt x="22" y="34"/>
                  </a:cubicBezTo>
                  <a:cubicBezTo>
                    <a:pt x="23" y="34"/>
                    <a:pt x="24" y="34"/>
                    <a:pt x="25" y="35"/>
                  </a:cubicBezTo>
                  <a:cubicBezTo>
                    <a:pt x="26" y="35"/>
                    <a:pt x="27" y="36"/>
                    <a:pt x="28" y="37"/>
                  </a:cubicBezTo>
                  <a:cubicBezTo>
                    <a:pt x="28" y="38"/>
                    <a:pt x="28" y="39"/>
                    <a:pt x="29" y="39"/>
                  </a:cubicBezTo>
                  <a:cubicBezTo>
                    <a:pt x="27" y="33"/>
                    <a:pt x="25" y="27"/>
                    <a:pt x="23" y="21"/>
                  </a:cubicBezTo>
                  <a:cubicBezTo>
                    <a:pt x="21" y="15"/>
                    <a:pt x="19" y="9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3"/>
                    <a:pt x="17" y="3"/>
                    <a:pt x="17" y="4"/>
                  </a:cubicBezTo>
                  <a:cubicBezTo>
                    <a:pt x="17" y="5"/>
                    <a:pt x="16" y="5"/>
                    <a:pt x="16" y="5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4" y="5"/>
                    <a:pt x="12" y="4"/>
                    <a:pt x="10" y="4"/>
                  </a:cubicBezTo>
                  <a:cubicBezTo>
                    <a:pt x="6" y="3"/>
                    <a:pt x="3" y="1"/>
                    <a:pt x="0" y="0"/>
                  </a:cubicBezTo>
                </a:path>
              </a:pathLst>
            </a:custGeom>
            <a:solidFill>
              <a:srgbClr val="FF8F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63" name="Freeform 156"/>
            <p:cNvSpPr>
              <a:spLocks noEditPoints="1"/>
            </p:cNvSpPr>
            <p:nvPr/>
          </p:nvSpPr>
          <p:spPr bwMode="auto">
            <a:xfrm>
              <a:off x="9615306" y="6030913"/>
              <a:ext cx="328613" cy="619125"/>
            </a:xfrm>
            <a:custGeom>
              <a:avLst/>
              <a:gdLst>
                <a:gd name="T0" fmla="*/ 47 w 125"/>
                <a:gd name="T1" fmla="*/ 233 h 234"/>
                <a:gd name="T2" fmla="*/ 46 w 125"/>
                <a:gd name="T3" fmla="*/ 233 h 234"/>
                <a:gd name="T4" fmla="*/ 32 w 125"/>
                <a:gd name="T5" fmla="*/ 234 h 234"/>
                <a:gd name="T6" fmla="*/ 46 w 125"/>
                <a:gd name="T7" fmla="*/ 233 h 234"/>
                <a:gd name="T8" fmla="*/ 47 w 125"/>
                <a:gd name="T9" fmla="*/ 233 h 234"/>
                <a:gd name="T10" fmla="*/ 7 w 125"/>
                <a:gd name="T11" fmla="*/ 232 h 234"/>
                <a:gd name="T12" fmla="*/ 18 w 125"/>
                <a:gd name="T13" fmla="*/ 234 h 234"/>
                <a:gd name="T14" fmla="*/ 9 w 125"/>
                <a:gd name="T15" fmla="*/ 232 h 234"/>
                <a:gd name="T16" fmla="*/ 7 w 125"/>
                <a:gd name="T17" fmla="*/ 232 h 234"/>
                <a:gd name="T18" fmla="*/ 0 w 125"/>
                <a:gd name="T19" fmla="*/ 228 h 234"/>
                <a:gd name="T20" fmla="*/ 0 w 125"/>
                <a:gd name="T21" fmla="*/ 229 h 234"/>
                <a:gd name="T22" fmla="*/ 0 w 125"/>
                <a:gd name="T23" fmla="*/ 228 h 234"/>
                <a:gd name="T24" fmla="*/ 72 w 125"/>
                <a:gd name="T25" fmla="*/ 225 h 234"/>
                <a:gd name="T26" fmla="*/ 72 w 125"/>
                <a:gd name="T27" fmla="*/ 225 h 234"/>
                <a:gd name="T28" fmla="*/ 72 w 125"/>
                <a:gd name="T29" fmla="*/ 225 h 234"/>
                <a:gd name="T30" fmla="*/ 74 w 125"/>
                <a:gd name="T31" fmla="*/ 224 h 234"/>
                <a:gd name="T32" fmla="*/ 72 w 125"/>
                <a:gd name="T33" fmla="*/ 224 h 234"/>
                <a:gd name="T34" fmla="*/ 74 w 125"/>
                <a:gd name="T35" fmla="*/ 224 h 234"/>
                <a:gd name="T36" fmla="*/ 2 w 125"/>
                <a:gd name="T37" fmla="*/ 223 h 234"/>
                <a:gd name="T38" fmla="*/ 1 w 125"/>
                <a:gd name="T39" fmla="*/ 224 h 234"/>
                <a:gd name="T40" fmla="*/ 0 w 125"/>
                <a:gd name="T41" fmla="*/ 226 h 234"/>
                <a:gd name="T42" fmla="*/ 2 w 125"/>
                <a:gd name="T43" fmla="*/ 223 h 234"/>
                <a:gd name="T44" fmla="*/ 10 w 125"/>
                <a:gd name="T45" fmla="*/ 211 h 234"/>
                <a:gd name="T46" fmla="*/ 9 w 125"/>
                <a:gd name="T47" fmla="*/ 213 h 234"/>
                <a:gd name="T48" fmla="*/ 2 w 125"/>
                <a:gd name="T49" fmla="*/ 223 h 234"/>
                <a:gd name="T50" fmla="*/ 2 w 125"/>
                <a:gd name="T51" fmla="*/ 223 h 234"/>
                <a:gd name="T52" fmla="*/ 10 w 125"/>
                <a:gd name="T53" fmla="*/ 211 h 234"/>
                <a:gd name="T54" fmla="*/ 25 w 125"/>
                <a:gd name="T55" fmla="*/ 184 h 234"/>
                <a:gd name="T56" fmla="*/ 24 w 125"/>
                <a:gd name="T57" fmla="*/ 186 h 234"/>
                <a:gd name="T58" fmla="*/ 22 w 125"/>
                <a:gd name="T59" fmla="*/ 190 h 234"/>
                <a:gd name="T60" fmla="*/ 17 w 125"/>
                <a:gd name="T61" fmla="*/ 199 h 234"/>
                <a:gd name="T62" fmla="*/ 24 w 125"/>
                <a:gd name="T63" fmla="*/ 186 h 234"/>
                <a:gd name="T64" fmla="*/ 25 w 125"/>
                <a:gd name="T65" fmla="*/ 184 h 234"/>
                <a:gd name="T66" fmla="*/ 31 w 125"/>
                <a:gd name="T67" fmla="*/ 181 h 234"/>
                <a:gd name="T68" fmla="*/ 31 w 125"/>
                <a:gd name="T69" fmla="*/ 181 h 234"/>
                <a:gd name="T70" fmla="*/ 29 w 125"/>
                <a:gd name="T71" fmla="*/ 181 h 234"/>
                <a:gd name="T72" fmla="*/ 31 w 125"/>
                <a:gd name="T73" fmla="*/ 181 h 234"/>
                <a:gd name="T74" fmla="*/ 40 w 125"/>
                <a:gd name="T75" fmla="*/ 178 h 234"/>
                <a:gd name="T76" fmla="*/ 33 w 125"/>
                <a:gd name="T77" fmla="*/ 180 h 234"/>
                <a:gd name="T78" fmla="*/ 37 w 125"/>
                <a:gd name="T79" fmla="*/ 179 h 234"/>
                <a:gd name="T80" fmla="*/ 40 w 125"/>
                <a:gd name="T81" fmla="*/ 178 h 234"/>
                <a:gd name="T82" fmla="*/ 124 w 125"/>
                <a:gd name="T83" fmla="*/ 146 h 234"/>
                <a:gd name="T84" fmla="*/ 123 w 125"/>
                <a:gd name="T85" fmla="*/ 151 h 234"/>
                <a:gd name="T86" fmla="*/ 121 w 125"/>
                <a:gd name="T87" fmla="*/ 156 h 234"/>
                <a:gd name="T88" fmla="*/ 124 w 125"/>
                <a:gd name="T89" fmla="*/ 146 h 234"/>
                <a:gd name="T90" fmla="*/ 125 w 125"/>
                <a:gd name="T91" fmla="*/ 115 h 234"/>
                <a:gd name="T92" fmla="*/ 125 w 125"/>
                <a:gd name="T93" fmla="*/ 130 h 234"/>
                <a:gd name="T94" fmla="*/ 125 w 125"/>
                <a:gd name="T95" fmla="*/ 132 h 234"/>
                <a:gd name="T96" fmla="*/ 125 w 125"/>
                <a:gd name="T97" fmla="*/ 127 h 234"/>
                <a:gd name="T98" fmla="*/ 125 w 125"/>
                <a:gd name="T99" fmla="*/ 121 h 234"/>
                <a:gd name="T100" fmla="*/ 125 w 125"/>
                <a:gd name="T101" fmla="*/ 121 h 234"/>
                <a:gd name="T102" fmla="*/ 125 w 125"/>
                <a:gd name="T103" fmla="*/ 115 h 234"/>
                <a:gd name="T104" fmla="*/ 124 w 125"/>
                <a:gd name="T105" fmla="*/ 99 h 234"/>
                <a:gd name="T106" fmla="*/ 125 w 125"/>
                <a:gd name="T107" fmla="*/ 111 h 234"/>
                <a:gd name="T108" fmla="*/ 125 w 125"/>
                <a:gd name="T109" fmla="*/ 104 h 234"/>
                <a:gd name="T110" fmla="*/ 124 w 125"/>
                <a:gd name="T111" fmla="*/ 99 h 234"/>
                <a:gd name="T112" fmla="*/ 90 w 125"/>
                <a:gd name="T113" fmla="*/ 0 h 234"/>
                <a:gd name="T114" fmla="*/ 94 w 125"/>
                <a:gd name="T115" fmla="*/ 10 h 234"/>
                <a:gd name="T116" fmla="*/ 111 w 125"/>
                <a:gd name="T117" fmla="*/ 48 h 234"/>
                <a:gd name="T118" fmla="*/ 123 w 125"/>
                <a:gd name="T119" fmla="*/ 89 h 234"/>
                <a:gd name="T120" fmla="*/ 111 w 125"/>
                <a:gd name="T121" fmla="*/ 48 h 234"/>
                <a:gd name="T122" fmla="*/ 93 w 125"/>
                <a:gd name="T123" fmla="*/ 8 h 234"/>
                <a:gd name="T124" fmla="*/ 90 w 125"/>
                <a:gd name="T125" fmla="*/ 0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5" h="234">
                  <a:moveTo>
                    <a:pt x="47" y="233"/>
                  </a:moveTo>
                  <a:cubicBezTo>
                    <a:pt x="47" y="233"/>
                    <a:pt x="46" y="233"/>
                    <a:pt x="46" y="233"/>
                  </a:cubicBezTo>
                  <a:cubicBezTo>
                    <a:pt x="42" y="233"/>
                    <a:pt x="38" y="234"/>
                    <a:pt x="32" y="234"/>
                  </a:cubicBezTo>
                  <a:cubicBezTo>
                    <a:pt x="37" y="234"/>
                    <a:pt x="41" y="233"/>
                    <a:pt x="46" y="233"/>
                  </a:cubicBezTo>
                  <a:cubicBezTo>
                    <a:pt x="46" y="233"/>
                    <a:pt x="47" y="233"/>
                    <a:pt x="47" y="233"/>
                  </a:cubicBezTo>
                  <a:moveTo>
                    <a:pt x="7" y="232"/>
                  </a:moveTo>
                  <a:cubicBezTo>
                    <a:pt x="11" y="233"/>
                    <a:pt x="14" y="233"/>
                    <a:pt x="18" y="234"/>
                  </a:cubicBezTo>
                  <a:cubicBezTo>
                    <a:pt x="15" y="233"/>
                    <a:pt x="12" y="233"/>
                    <a:pt x="9" y="232"/>
                  </a:cubicBezTo>
                  <a:cubicBezTo>
                    <a:pt x="8" y="232"/>
                    <a:pt x="8" y="232"/>
                    <a:pt x="7" y="232"/>
                  </a:cubicBezTo>
                  <a:moveTo>
                    <a:pt x="0" y="228"/>
                  </a:moveTo>
                  <a:cubicBezTo>
                    <a:pt x="0" y="228"/>
                    <a:pt x="0" y="228"/>
                    <a:pt x="0" y="229"/>
                  </a:cubicBezTo>
                  <a:cubicBezTo>
                    <a:pt x="0" y="228"/>
                    <a:pt x="0" y="228"/>
                    <a:pt x="0" y="228"/>
                  </a:cubicBezTo>
                  <a:moveTo>
                    <a:pt x="72" y="225"/>
                  </a:moveTo>
                  <a:cubicBezTo>
                    <a:pt x="72" y="225"/>
                    <a:pt x="72" y="225"/>
                    <a:pt x="72" y="225"/>
                  </a:cubicBezTo>
                  <a:cubicBezTo>
                    <a:pt x="72" y="225"/>
                    <a:pt x="72" y="225"/>
                    <a:pt x="72" y="225"/>
                  </a:cubicBezTo>
                  <a:moveTo>
                    <a:pt x="74" y="224"/>
                  </a:moveTo>
                  <a:cubicBezTo>
                    <a:pt x="73" y="224"/>
                    <a:pt x="73" y="224"/>
                    <a:pt x="72" y="224"/>
                  </a:cubicBezTo>
                  <a:cubicBezTo>
                    <a:pt x="73" y="224"/>
                    <a:pt x="73" y="224"/>
                    <a:pt x="74" y="224"/>
                  </a:cubicBezTo>
                  <a:moveTo>
                    <a:pt x="2" y="223"/>
                  </a:moveTo>
                  <a:cubicBezTo>
                    <a:pt x="2" y="224"/>
                    <a:pt x="1" y="224"/>
                    <a:pt x="1" y="224"/>
                  </a:cubicBezTo>
                  <a:cubicBezTo>
                    <a:pt x="1" y="225"/>
                    <a:pt x="1" y="225"/>
                    <a:pt x="0" y="226"/>
                  </a:cubicBezTo>
                  <a:cubicBezTo>
                    <a:pt x="1" y="225"/>
                    <a:pt x="1" y="224"/>
                    <a:pt x="2" y="223"/>
                  </a:cubicBezTo>
                  <a:moveTo>
                    <a:pt x="10" y="211"/>
                  </a:moveTo>
                  <a:cubicBezTo>
                    <a:pt x="10" y="212"/>
                    <a:pt x="9" y="212"/>
                    <a:pt x="9" y="213"/>
                  </a:cubicBezTo>
                  <a:cubicBezTo>
                    <a:pt x="7" y="216"/>
                    <a:pt x="4" y="219"/>
                    <a:pt x="2" y="223"/>
                  </a:cubicBezTo>
                  <a:cubicBezTo>
                    <a:pt x="2" y="223"/>
                    <a:pt x="2" y="223"/>
                    <a:pt x="2" y="223"/>
                  </a:cubicBezTo>
                  <a:cubicBezTo>
                    <a:pt x="5" y="219"/>
                    <a:pt x="8" y="215"/>
                    <a:pt x="10" y="211"/>
                  </a:cubicBezTo>
                  <a:moveTo>
                    <a:pt x="25" y="184"/>
                  </a:moveTo>
                  <a:cubicBezTo>
                    <a:pt x="24" y="185"/>
                    <a:pt x="24" y="186"/>
                    <a:pt x="24" y="186"/>
                  </a:cubicBezTo>
                  <a:cubicBezTo>
                    <a:pt x="23" y="187"/>
                    <a:pt x="23" y="189"/>
                    <a:pt x="22" y="190"/>
                  </a:cubicBezTo>
                  <a:cubicBezTo>
                    <a:pt x="20" y="193"/>
                    <a:pt x="19" y="196"/>
                    <a:pt x="17" y="199"/>
                  </a:cubicBezTo>
                  <a:cubicBezTo>
                    <a:pt x="19" y="195"/>
                    <a:pt x="22" y="191"/>
                    <a:pt x="24" y="186"/>
                  </a:cubicBezTo>
                  <a:cubicBezTo>
                    <a:pt x="24" y="186"/>
                    <a:pt x="24" y="185"/>
                    <a:pt x="25" y="184"/>
                  </a:cubicBezTo>
                  <a:moveTo>
                    <a:pt x="31" y="181"/>
                  </a:moveTo>
                  <a:cubicBezTo>
                    <a:pt x="31" y="181"/>
                    <a:pt x="31" y="181"/>
                    <a:pt x="31" y="181"/>
                  </a:cubicBezTo>
                  <a:cubicBezTo>
                    <a:pt x="30" y="181"/>
                    <a:pt x="30" y="181"/>
                    <a:pt x="29" y="181"/>
                  </a:cubicBezTo>
                  <a:cubicBezTo>
                    <a:pt x="30" y="181"/>
                    <a:pt x="30" y="181"/>
                    <a:pt x="31" y="181"/>
                  </a:cubicBezTo>
                  <a:moveTo>
                    <a:pt x="40" y="178"/>
                  </a:moveTo>
                  <a:cubicBezTo>
                    <a:pt x="38" y="179"/>
                    <a:pt x="35" y="179"/>
                    <a:pt x="33" y="180"/>
                  </a:cubicBezTo>
                  <a:cubicBezTo>
                    <a:pt x="34" y="180"/>
                    <a:pt x="35" y="179"/>
                    <a:pt x="37" y="179"/>
                  </a:cubicBezTo>
                  <a:cubicBezTo>
                    <a:pt x="38" y="179"/>
                    <a:pt x="39" y="178"/>
                    <a:pt x="40" y="178"/>
                  </a:cubicBezTo>
                  <a:moveTo>
                    <a:pt x="124" y="146"/>
                  </a:moveTo>
                  <a:cubicBezTo>
                    <a:pt x="123" y="148"/>
                    <a:pt x="123" y="149"/>
                    <a:pt x="123" y="151"/>
                  </a:cubicBezTo>
                  <a:cubicBezTo>
                    <a:pt x="122" y="152"/>
                    <a:pt x="122" y="154"/>
                    <a:pt x="121" y="156"/>
                  </a:cubicBezTo>
                  <a:cubicBezTo>
                    <a:pt x="122" y="153"/>
                    <a:pt x="123" y="149"/>
                    <a:pt x="124" y="146"/>
                  </a:cubicBezTo>
                  <a:moveTo>
                    <a:pt x="125" y="115"/>
                  </a:moveTo>
                  <a:cubicBezTo>
                    <a:pt x="125" y="120"/>
                    <a:pt x="125" y="125"/>
                    <a:pt x="125" y="130"/>
                  </a:cubicBezTo>
                  <a:cubicBezTo>
                    <a:pt x="125" y="131"/>
                    <a:pt x="125" y="132"/>
                    <a:pt x="125" y="132"/>
                  </a:cubicBezTo>
                  <a:cubicBezTo>
                    <a:pt x="125" y="131"/>
                    <a:pt x="125" y="129"/>
                    <a:pt x="125" y="127"/>
                  </a:cubicBezTo>
                  <a:cubicBezTo>
                    <a:pt x="125" y="125"/>
                    <a:pt x="125" y="123"/>
                    <a:pt x="125" y="121"/>
                  </a:cubicBezTo>
                  <a:cubicBezTo>
                    <a:pt x="125" y="121"/>
                    <a:pt x="125" y="121"/>
                    <a:pt x="125" y="121"/>
                  </a:cubicBezTo>
                  <a:cubicBezTo>
                    <a:pt x="125" y="119"/>
                    <a:pt x="125" y="117"/>
                    <a:pt x="125" y="115"/>
                  </a:cubicBezTo>
                  <a:moveTo>
                    <a:pt x="124" y="99"/>
                  </a:moveTo>
                  <a:cubicBezTo>
                    <a:pt x="125" y="103"/>
                    <a:pt x="125" y="107"/>
                    <a:pt x="125" y="111"/>
                  </a:cubicBezTo>
                  <a:cubicBezTo>
                    <a:pt x="125" y="109"/>
                    <a:pt x="125" y="106"/>
                    <a:pt x="125" y="104"/>
                  </a:cubicBezTo>
                  <a:cubicBezTo>
                    <a:pt x="125" y="103"/>
                    <a:pt x="125" y="101"/>
                    <a:pt x="124" y="99"/>
                  </a:cubicBezTo>
                  <a:moveTo>
                    <a:pt x="90" y="0"/>
                  </a:moveTo>
                  <a:cubicBezTo>
                    <a:pt x="91" y="3"/>
                    <a:pt x="92" y="6"/>
                    <a:pt x="94" y="10"/>
                  </a:cubicBezTo>
                  <a:cubicBezTo>
                    <a:pt x="100" y="22"/>
                    <a:pt x="106" y="35"/>
                    <a:pt x="111" y="48"/>
                  </a:cubicBezTo>
                  <a:cubicBezTo>
                    <a:pt x="116" y="61"/>
                    <a:pt x="120" y="75"/>
                    <a:pt x="123" y="89"/>
                  </a:cubicBezTo>
                  <a:cubicBezTo>
                    <a:pt x="120" y="75"/>
                    <a:pt x="116" y="61"/>
                    <a:pt x="111" y="48"/>
                  </a:cubicBezTo>
                  <a:cubicBezTo>
                    <a:pt x="106" y="34"/>
                    <a:pt x="99" y="21"/>
                    <a:pt x="93" y="8"/>
                  </a:cubicBezTo>
                  <a:cubicBezTo>
                    <a:pt x="92" y="5"/>
                    <a:pt x="91" y="3"/>
                    <a:pt x="90" y="0"/>
                  </a:cubicBezTo>
                </a:path>
              </a:pathLst>
            </a:custGeom>
            <a:solidFill>
              <a:srgbClr val="FFD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64" name="Freeform 157"/>
            <p:cNvSpPr>
              <a:spLocks noEditPoints="1"/>
            </p:cNvSpPr>
            <p:nvPr/>
          </p:nvSpPr>
          <p:spPr bwMode="auto">
            <a:xfrm>
              <a:off x="9615306" y="5918200"/>
              <a:ext cx="328613" cy="731838"/>
            </a:xfrm>
            <a:custGeom>
              <a:avLst/>
              <a:gdLst>
                <a:gd name="T0" fmla="*/ 37 w 125"/>
                <a:gd name="T1" fmla="*/ 222 h 277"/>
                <a:gd name="T2" fmla="*/ 29 w 125"/>
                <a:gd name="T3" fmla="*/ 224 h 277"/>
                <a:gd name="T4" fmla="*/ 17 w 125"/>
                <a:gd name="T5" fmla="*/ 242 h 277"/>
                <a:gd name="T6" fmla="*/ 2 w 125"/>
                <a:gd name="T7" fmla="*/ 266 h 277"/>
                <a:gd name="T8" fmla="*/ 0 w 125"/>
                <a:gd name="T9" fmla="*/ 270 h 277"/>
                <a:gd name="T10" fmla="*/ 0 w 125"/>
                <a:gd name="T11" fmla="*/ 272 h 277"/>
                <a:gd name="T12" fmla="*/ 9 w 125"/>
                <a:gd name="T13" fmla="*/ 275 h 277"/>
                <a:gd name="T14" fmla="*/ 29 w 125"/>
                <a:gd name="T15" fmla="*/ 277 h 277"/>
                <a:gd name="T16" fmla="*/ 47 w 125"/>
                <a:gd name="T17" fmla="*/ 276 h 277"/>
                <a:gd name="T18" fmla="*/ 56 w 125"/>
                <a:gd name="T19" fmla="*/ 271 h 277"/>
                <a:gd name="T20" fmla="*/ 39 w 125"/>
                <a:gd name="T21" fmla="*/ 226 h 277"/>
                <a:gd name="T22" fmla="*/ 47 w 125"/>
                <a:gd name="T23" fmla="*/ 220 h 277"/>
                <a:gd name="T24" fmla="*/ 46 w 125"/>
                <a:gd name="T25" fmla="*/ 219 h 277"/>
                <a:gd name="T26" fmla="*/ 45 w 125"/>
                <a:gd name="T27" fmla="*/ 219 h 277"/>
                <a:gd name="T28" fmla="*/ 45 w 125"/>
                <a:gd name="T29" fmla="*/ 219 h 277"/>
                <a:gd name="T30" fmla="*/ 63 w 125"/>
                <a:gd name="T31" fmla="*/ 28 h 277"/>
                <a:gd name="T32" fmla="*/ 88 w 125"/>
                <a:gd name="T33" fmla="*/ 40 h 277"/>
                <a:gd name="T34" fmla="*/ 86 w 125"/>
                <a:gd name="T35" fmla="*/ 44 h 277"/>
                <a:gd name="T36" fmla="*/ 69 w 125"/>
                <a:gd name="T37" fmla="*/ 43 h 277"/>
                <a:gd name="T38" fmla="*/ 94 w 125"/>
                <a:gd name="T39" fmla="*/ 74 h 277"/>
                <a:gd name="T40" fmla="*/ 101 w 125"/>
                <a:gd name="T41" fmla="*/ 74 h 277"/>
                <a:gd name="T42" fmla="*/ 106 w 125"/>
                <a:gd name="T43" fmla="*/ 85 h 277"/>
                <a:gd name="T44" fmla="*/ 93 w 125"/>
                <a:gd name="T45" fmla="*/ 110 h 277"/>
                <a:gd name="T46" fmla="*/ 114 w 125"/>
                <a:gd name="T47" fmla="*/ 122 h 277"/>
                <a:gd name="T48" fmla="*/ 121 w 125"/>
                <a:gd name="T49" fmla="*/ 126 h 277"/>
                <a:gd name="T50" fmla="*/ 109 w 125"/>
                <a:gd name="T51" fmla="*/ 133 h 277"/>
                <a:gd name="T52" fmla="*/ 102 w 125"/>
                <a:gd name="T53" fmla="*/ 166 h 277"/>
                <a:gd name="T54" fmla="*/ 116 w 125"/>
                <a:gd name="T55" fmla="*/ 171 h 277"/>
                <a:gd name="T56" fmla="*/ 123 w 125"/>
                <a:gd name="T57" fmla="*/ 171 h 277"/>
                <a:gd name="T58" fmla="*/ 120 w 125"/>
                <a:gd name="T59" fmla="*/ 182 h 277"/>
                <a:gd name="T60" fmla="*/ 114 w 125"/>
                <a:gd name="T61" fmla="*/ 182 h 277"/>
                <a:gd name="T62" fmla="*/ 95 w 125"/>
                <a:gd name="T63" fmla="*/ 215 h 277"/>
                <a:gd name="T64" fmla="*/ 107 w 125"/>
                <a:gd name="T65" fmla="*/ 227 h 277"/>
                <a:gd name="T66" fmla="*/ 102 w 125"/>
                <a:gd name="T67" fmla="*/ 238 h 277"/>
                <a:gd name="T68" fmla="*/ 80 w 125"/>
                <a:gd name="T69" fmla="*/ 237 h 277"/>
                <a:gd name="T70" fmla="*/ 59 w 125"/>
                <a:gd name="T71" fmla="*/ 241 h 277"/>
                <a:gd name="T72" fmla="*/ 47 w 125"/>
                <a:gd name="T73" fmla="*/ 223 h 277"/>
                <a:gd name="T74" fmla="*/ 68 w 125"/>
                <a:gd name="T75" fmla="*/ 267 h 277"/>
                <a:gd name="T76" fmla="*/ 72 w 125"/>
                <a:gd name="T77" fmla="*/ 268 h 277"/>
                <a:gd name="T78" fmla="*/ 74 w 125"/>
                <a:gd name="T79" fmla="*/ 267 h 277"/>
                <a:gd name="T80" fmla="*/ 120 w 125"/>
                <a:gd name="T81" fmla="*/ 204 h 277"/>
                <a:gd name="T82" fmla="*/ 124 w 125"/>
                <a:gd name="T83" fmla="*/ 189 h 277"/>
                <a:gd name="T84" fmla="*/ 125 w 125"/>
                <a:gd name="T85" fmla="*/ 158 h 277"/>
                <a:gd name="T86" fmla="*/ 124 w 125"/>
                <a:gd name="T87" fmla="*/ 139 h 277"/>
                <a:gd name="T88" fmla="*/ 94 w 125"/>
                <a:gd name="T89" fmla="*/ 53 h 277"/>
                <a:gd name="T90" fmla="*/ 73 w 125"/>
                <a:gd name="T91" fmla="*/ 1 h 277"/>
                <a:gd name="T92" fmla="*/ 71 w 125"/>
                <a:gd name="T93" fmla="*/ 5 h 2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25" h="277">
                  <a:moveTo>
                    <a:pt x="42" y="220"/>
                  </a:moveTo>
                  <a:cubicBezTo>
                    <a:pt x="42" y="220"/>
                    <a:pt x="41" y="220"/>
                    <a:pt x="40" y="221"/>
                  </a:cubicBezTo>
                  <a:cubicBezTo>
                    <a:pt x="39" y="221"/>
                    <a:pt x="38" y="222"/>
                    <a:pt x="37" y="222"/>
                  </a:cubicBezTo>
                  <a:cubicBezTo>
                    <a:pt x="35" y="222"/>
                    <a:pt x="34" y="223"/>
                    <a:pt x="33" y="223"/>
                  </a:cubicBezTo>
                  <a:cubicBezTo>
                    <a:pt x="32" y="223"/>
                    <a:pt x="32" y="223"/>
                    <a:pt x="31" y="224"/>
                  </a:cubicBezTo>
                  <a:cubicBezTo>
                    <a:pt x="30" y="224"/>
                    <a:pt x="30" y="224"/>
                    <a:pt x="29" y="224"/>
                  </a:cubicBezTo>
                  <a:cubicBezTo>
                    <a:pt x="27" y="225"/>
                    <a:pt x="26" y="226"/>
                    <a:pt x="25" y="227"/>
                  </a:cubicBezTo>
                  <a:cubicBezTo>
                    <a:pt x="24" y="228"/>
                    <a:pt x="24" y="229"/>
                    <a:pt x="24" y="229"/>
                  </a:cubicBezTo>
                  <a:cubicBezTo>
                    <a:pt x="22" y="234"/>
                    <a:pt x="19" y="238"/>
                    <a:pt x="17" y="242"/>
                  </a:cubicBezTo>
                  <a:cubicBezTo>
                    <a:pt x="15" y="246"/>
                    <a:pt x="13" y="250"/>
                    <a:pt x="10" y="254"/>
                  </a:cubicBezTo>
                  <a:cubicBezTo>
                    <a:pt x="8" y="258"/>
                    <a:pt x="5" y="262"/>
                    <a:pt x="2" y="266"/>
                  </a:cubicBezTo>
                  <a:cubicBezTo>
                    <a:pt x="2" y="266"/>
                    <a:pt x="2" y="266"/>
                    <a:pt x="2" y="266"/>
                  </a:cubicBezTo>
                  <a:cubicBezTo>
                    <a:pt x="2" y="266"/>
                    <a:pt x="2" y="266"/>
                    <a:pt x="2" y="266"/>
                  </a:cubicBezTo>
                  <a:cubicBezTo>
                    <a:pt x="1" y="267"/>
                    <a:pt x="1" y="268"/>
                    <a:pt x="0" y="269"/>
                  </a:cubicBezTo>
                  <a:cubicBezTo>
                    <a:pt x="0" y="269"/>
                    <a:pt x="0" y="270"/>
                    <a:pt x="0" y="270"/>
                  </a:cubicBezTo>
                  <a:cubicBezTo>
                    <a:pt x="0" y="270"/>
                    <a:pt x="0" y="271"/>
                    <a:pt x="0" y="271"/>
                  </a:cubicBezTo>
                  <a:cubicBezTo>
                    <a:pt x="0" y="271"/>
                    <a:pt x="0" y="271"/>
                    <a:pt x="0" y="272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1" y="272"/>
                    <a:pt x="2" y="273"/>
                    <a:pt x="4" y="274"/>
                  </a:cubicBezTo>
                  <a:cubicBezTo>
                    <a:pt x="5" y="274"/>
                    <a:pt x="6" y="274"/>
                    <a:pt x="7" y="275"/>
                  </a:cubicBezTo>
                  <a:cubicBezTo>
                    <a:pt x="8" y="275"/>
                    <a:pt x="8" y="275"/>
                    <a:pt x="9" y="275"/>
                  </a:cubicBezTo>
                  <a:cubicBezTo>
                    <a:pt x="12" y="276"/>
                    <a:pt x="15" y="276"/>
                    <a:pt x="18" y="277"/>
                  </a:cubicBezTo>
                  <a:cubicBezTo>
                    <a:pt x="18" y="277"/>
                    <a:pt x="19" y="277"/>
                    <a:pt x="19" y="277"/>
                  </a:cubicBezTo>
                  <a:cubicBezTo>
                    <a:pt x="22" y="277"/>
                    <a:pt x="26" y="277"/>
                    <a:pt x="29" y="277"/>
                  </a:cubicBezTo>
                  <a:cubicBezTo>
                    <a:pt x="30" y="277"/>
                    <a:pt x="31" y="277"/>
                    <a:pt x="32" y="277"/>
                  </a:cubicBezTo>
                  <a:cubicBezTo>
                    <a:pt x="38" y="277"/>
                    <a:pt x="42" y="276"/>
                    <a:pt x="46" y="276"/>
                  </a:cubicBezTo>
                  <a:cubicBezTo>
                    <a:pt x="46" y="276"/>
                    <a:pt x="47" y="276"/>
                    <a:pt x="47" y="276"/>
                  </a:cubicBezTo>
                  <a:cubicBezTo>
                    <a:pt x="52" y="275"/>
                    <a:pt x="56" y="274"/>
                    <a:pt x="60" y="273"/>
                  </a:cubicBezTo>
                  <a:cubicBezTo>
                    <a:pt x="60" y="273"/>
                    <a:pt x="60" y="273"/>
                    <a:pt x="60" y="273"/>
                  </a:cubicBezTo>
                  <a:cubicBezTo>
                    <a:pt x="58" y="273"/>
                    <a:pt x="57" y="272"/>
                    <a:pt x="56" y="271"/>
                  </a:cubicBezTo>
                  <a:cubicBezTo>
                    <a:pt x="48" y="263"/>
                    <a:pt x="43" y="254"/>
                    <a:pt x="41" y="243"/>
                  </a:cubicBezTo>
                  <a:cubicBezTo>
                    <a:pt x="40" y="239"/>
                    <a:pt x="38" y="234"/>
                    <a:pt x="39" y="229"/>
                  </a:cubicBezTo>
                  <a:cubicBezTo>
                    <a:pt x="39" y="228"/>
                    <a:pt x="39" y="227"/>
                    <a:pt x="39" y="226"/>
                  </a:cubicBezTo>
                  <a:cubicBezTo>
                    <a:pt x="39" y="223"/>
                    <a:pt x="40" y="221"/>
                    <a:pt x="42" y="220"/>
                  </a:cubicBezTo>
                  <a:moveTo>
                    <a:pt x="46" y="219"/>
                  </a:moveTo>
                  <a:cubicBezTo>
                    <a:pt x="46" y="220"/>
                    <a:pt x="47" y="220"/>
                    <a:pt x="47" y="220"/>
                  </a:cubicBezTo>
                  <a:cubicBezTo>
                    <a:pt x="47" y="220"/>
                    <a:pt x="47" y="220"/>
                    <a:pt x="47" y="220"/>
                  </a:cubicBezTo>
                  <a:cubicBezTo>
                    <a:pt x="47" y="220"/>
                    <a:pt x="47" y="220"/>
                    <a:pt x="47" y="220"/>
                  </a:cubicBezTo>
                  <a:cubicBezTo>
                    <a:pt x="47" y="220"/>
                    <a:pt x="46" y="220"/>
                    <a:pt x="46" y="219"/>
                  </a:cubicBezTo>
                  <a:moveTo>
                    <a:pt x="45" y="219"/>
                  </a:moveTo>
                  <a:cubicBezTo>
                    <a:pt x="45" y="219"/>
                    <a:pt x="45" y="219"/>
                    <a:pt x="45" y="219"/>
                  </a:cubicBezTo>
                  <a:cubicBezTo>
                    <a:pt x="45" y="219"/>
                    <a:pt x="45" y="219"/>
                    <a:pt x="45" y="219"/>
                  </a:cubicBezTo>
                  <a:cubicBezTo>
                    <a:pt x="45" y="219"/>
                    <a:pt x="45" y="219"/>
                    <a:pt x="45" y="219"/>
                  </a:cubicBezTo>
                  <a:cubicBezTo>
                    <a:pt x="45" y="219"/>
                    <a:pt x="45" y="219"/>
                    <a:pt x="45" y="219"/>
                  </a:cubicBezTo>
                  <a:cubicBezTo>
                    <a:pt x="45" y="219"/>
                    <a:pt x="45" y="219"/>
                    <a:pt x="45" y="219"/>
                  </a:cubicBezTo>
                  <a:moveTo>
                    <a:pt x="53" y="0"/>
                  </a:moveTo>
                  <a:cubicBezTo>
                    <a:pt x="55" y="6"/>
                    <a:pt x="57" y="12"/>
                    <a:pt x="59" y="18"/>
                  </a:cubicBezTo>
                  <a:cubicBezTo>
                    <a:pt x="60" y="22"/>
                    <a:pt x="62" y="25"/>
                    <a:pt x="63" y="28"/>
                  </a:cubicBezTo>
                  <a:cubicBezTo>
                    <a:pt x="69" y="30"/>
                    <a:pt x="76" y="31"/>
                    <a:pt x="82" y="32"/>
                  </a:cubicBezTo>
                  <a:cubicBezTo>
                    <a:pt x="84" y="32"/>
                    <a:pt x="85" y="33"/>
                    <a:pt x="85" y="34"/>
                  </a:cubicBezTo>
                  <a:cubicBezTo>
                    <a:pt x="86" y="36"/>
                    <a:pt x="87" y="38"/>
                    <a:pt x="88" y="40"/>
                  </a:cubicBezTo>
                  <a:cubicBezTo>
                    <a:pt x="89" y="42"/>
                    <a:pt x="88" y="44"/>
                    <a:pt x="86" y="44"/>
                  </a:cubicBezTo>
                  <a:cubicBezTo>
                    <a:pt x="86" y="44"/>
                    <a:pt x="86" y="44"/>
                    <a:pt x="86" y="44"/>
                  </a:cubicBezTo>
                  <a:cubicBezTo>
                    <a:pt x="86" y="44"/>
                    <a:pt x="86" y="44"/>
                    <a:pt x="86" y="44"/>
                  </a:cubicBezTo>
                  <a:cubicBezTo>
                    <a:pt x="85" y="44"/>
                    <a:pt x="85" y="44"/>
                    <a:pt x="84" y="44"/>
                  </a:cubicBezTo>
                  <a:cubicBezTo>
                    <a:pt x="79" y="43"/>
                    <a:pt x="73" y="42"/>
                    <a:pt x="68" y="41"/>
                  </a:cubicBezTo>
                  <a:cubicBezTo>
                    <a:pt x="68" y="42"/>
                    <a:pt x="69" y="42"/>
                    <a:pt x="69" y="43"/>
                  </a:cubicBezTo>
                  <a:cubicBezTo>
                    <a:pt x="73" y="53"/>
                    <a:pt x="77" y="63"/>
                    <a:pt x="81" y="73"/>
                  </a:cubicBezTo>
                  <a:cubicBezTo>
                    <a:pt x="83" y="73"/>
                    <a:pt x="85" y="73"/>
                    <a:pt x="87" y="73"/>
                  </a:cubicBezTo>
                  <a:cubicBezTo>
                    <a:pt x="89" y="73"/>
                    <a:pt x="92" y="73"/>
                    <a:pt x="94" y="74"/>
                  </a:cubicBezTo>
                  <a:cubicBezTo>
                    <a:pt x="95" y="74"/>
                    <a:pt x="96" y="74"/>
                    <a:pt x="97" y="74"/>
                  </a:cubicBezTo>
                  <a:cubicBezTo>
                    <a:pt x="98" y="74"/>
                    <a:pt x="99" y="74"/>
                    <a:pt x="101" y="74"/>
                  </a:cubicBezTo>
                  <a:cubicBezTo>
                    <a:pt x="101" y="74"/>
                    <a:pt x="101" y="74"/>
                    <a:pt x="101" y="74"/>
                  </a:cubicBezTo>
                  <a:cubicBezTo>
                    <a:pt x="103" y="74"/>
                    <a:pt x="104" y="75"/>
                    <a:pt x="105" y="76"/>
                  </a:cubicBezTo>
                  <a:cubicBezTo>
                    <a:pt x="106" y="79"/>
                    <a:pt x="106" y="81"/>
                    <a:pt x="107" y="83"/>
                  </a:cubicBezTo>
                  <a:cubicBezTo>
                    <a:pt x="107" y="84"/>
                    <a:pt x="106" y="85"/>
                    <a:pt x="106" y="85"/>
                  </a:cubicBezTo>
                  <a:cubicBezTo>
                    <a:pt x="105" y="86"/>
                    <a:pt x="104" y="86"/>
                    <a:pt x="104" y="86"/>
                  </a:cubicBezTo>
                  <a:cubicBezTo>
                    <a:pt x="97" y="85"/>
                    <a:pt x="91" y="85"/>
                    <a:pt x="84" y="83"/>
                  </a:cubicBezTo>
                  <a:cubicBezTo>
                    <a:pt x="87" y="92"/>
                    <a:pt x="90" y="101"/>
                    <a:pt x="93" y="110"/>
                  </a:cubicBezTo>
                  <a:cubicBezTo>
                    <a:pt x="94" y="113"/>
                    <a:pt x="95" y="117"/>
                    <a:pt x="96" y="120"/>
                  </a:cubicBezTo>
                  <a:cubicBezTo>
                    <a:pt x="101" y="122"/>
                    <a:pt x="106" y="122"/>
                    <a:pt x="112" y="122"/>
                  </a:cubicBezTo>
                  <a:cubicBezTo>
                    <a:pt x="112" y="122"/>
                    <a:pt x="113" y="122"/>
                    <a:pt x="114" y="122"/>
                  </a:cubicBezTo>
                  <a:cubicBezTo>
                    <a:pt x="114" y="122"/>
                    <a:pt x="115" y="122"/>
                    <a:pt x="115" y="122"/>
                  </a:cubicBezTo>
                  <a:cubicBezTo>
                    <a:pt x="116" y="122"/>
                    <a:pt x="116" y="122"/>
                    <a:pt x="117" y="122"/>
                  </a:cubicBezTo>
                  <a:cubicBezTo>
                    <a:pt x="120" y="122"/>
                    <a:pt x="121" y="123"/>
                    <a:pt x="121" y="126"/>
                  </a:cubicBezTo>
                  <a:cubicBezTo>
                    <a:pt x="122" y="129"/>
                    <a:pt x="121" y="132"/>
                    <a:pt x="117" y="132"/>
                  </a:cubicBezTo>
                  <a:cubicBezTo>
                    <a:pt x="115" y="132"/>
                    <a:pt x="113" y="132"/>
                    <a:pt x="110" y="133"/>
                  </a:cubicBezTo>
                  <a:cubicBezTo>
                    <a:pt x="110" y="133"/>
                    <a:pt x="109" y="133"/>
                    <a:pt x="109" y="133"/>
                  </a:cubicBezTo>
                  <a:cubicBezTo>
                    <a:pt x="105" y="133"/>
                    <a:pt x="102" y="132"/>
                    <a:pt x="98" y="131"/>
                  </a:cubicBezTo>
                  <a:cubicBezTo>
                    <a:pt x="100" y="141"/>
                    <a:pt x="101" y="152"/>
                    <a:pt x="102" y="162"/>
                  </a:cubicBezTo>
                  <a:cubicBezTo>
                    <a:pt x="102" y="163"/>
                    <a:pt x="102" y="165"/>
                    <a:pt x="102" y="166"/>
                  </a:cubicBezTo>
                  <a:cubicBezTo>
                    <a:pt x="102" y="167"/>
                    <a:pt x="102" y="168"/>
                    <a:pt x="102" y="170"/>
                  </a:cubicBezTo>
                  <a:cubicBezTo>
                    <a:pt x="104" y="170"/>
                    <a:pt x="105" y="170"/>
                    <a:pt x="107" y="170"/>
                  </a:cubicBezTo>
                  <a:cubicBezTo>
                    <a:pt x="110" y="171"/>
                    <a:pt x="113" y="171"/>
                    <a:pt x="116" y="171"/>
                  </a:cubicBezTo>
                  <a:cubicBezTo>
                    <a:pt x="118" y="171"/>
                    <a:pt x="119" y="171"/>
                    <a:pt x="121" y="171"/>
                  </a:cubicBezTo>
                  <a:cubicBezTo>
                    <a:pt x="121" y="171"/>
                    <a:pt x="122" y="171"/>
                    <a:pt x="122" y="171"/>
                  </a:cubicBezTo>
                  <a:cubicBezTo>
                    <a:pt x="122" y="171"/>
                    <a:pt x="123" y="171"/>
                    <a:pt x="123" y="171"/>
                  </a:cubicBezTo>
                  <a:cubicBezTo>
                    <a:pt x="124" y="171"/>
                    <a:pt x="125" y="172"/>
                    <a:pt x="125" y="173"/>
                  </a:cubicBezTo>
                  <a:cubicBezTo>
                    <a:pt x="125" y="174"/>
                    <a:pt x="125" y="176"/>
                    <a:pt x="125" y="177"/>
                  </a:cubicBezTo>
                  <a:cubicBezTo>
                    <a:pt x="125" y="180"/>
                    <a:pt x="123" y="181"/>
                    <a:pt x="120" y="182"/>
                  </a:cubicBezTo>
                  <a:cubicBezTo>
                    <a:pt x="120" y="182"/>
                    <a:pt x="119" y="182"/>
                    <a:pt x="118" y="182"/>
                  </a:cubicBezTo>
                  <a:cubicBezTo>
                    <a:pt x="117" y="182"/>
                    <a:pt x="116" y="182"/>
                    <a:pt x="115" y="182"/>
                  </a:cubicBezTo>
                  <a:cubicBezTo>
                    <a:pt x="115" y="182"/>
                    <a:pt x="114" y="182"/>
                    <a:pt x="114" y="182"/>
                  </a:cubicBezTo>
                  <a:cubicBezTo>
                    <a:pt x="110" y="182"/>
                    <a:pt x="106" y="181"/>
                    <a:pt x="102" y="180"/>
                  </a:cubicBezTo>
                  <a:cubicBezTo>
                    <a:pt x="101" y="184"/>
                    <a:pt x="101" y="187"/>
                    <a:pt x="100" y="191"/>
                  </a:cubicBezTo>
                  <a:cubicBezTo>
                    <a:pt x="99" y="199"/>
                    <a:pt x="97" y="207"/>
                    <a:pt x="95" y="215"/>
                  </a:cubicBezTo>
                  <a:cubicBezTo>
                    <a:pt x="94" y="217"/>
                    <a:pt x="93" y="219"/>
                    <a:pt x="93" y="220"/>
                  </a:cubicBezTo>
                  <a:cubicBezTo>
                    <a:pt x="94" y="221"/>
                    <a:pt x="95" y="222"/>
                    <a:pt x="97" y="223"/>
                  </a:cubicBezTo>
                  <a:cubicBezTo>
                    <a:pt x="100" y="224"/>
                    <a:pt x="103" y="226"/>
                    <a:pt x="107" y="227"/>
                  </a:cubicBezTo>
                  <a:cubicBezTo>
                    <a:pt x="108" y="228"/>
                    <a:pt x="109" y="229"/>
                    <a:pt x="108" y="231"/>
                  </a:cubicBezTo>
                  <a:cubicBezTo>
                    <a:pt x="107" y="233"/>
                    <a:pt x="105" y="235"/>
                    <a:pt x="104" y="237"/>
                  </a:cubicBezTo>
                  <a:cubicBezTo>
                    <a:pt x="104" y="238"/>
                    <a:pt x="103" y="238"/>
                    <a:pt x="102" y="238"/>
                  </a:cubicBezTo>
                  <a:cubicBezTo>
                    <a:pt x="101" y="238"/>
                    <a:pt x="99" y="237"/>
                    <a:pt x="98" y="237"/>
                  </a:cubicBezTo>
                  <a:cubicBezTo>
                    <a:pt x="94" y="235"/>
                    <a:pt x="89" y="233"/>
                    <a:pt x="86" y="230"/>
                  </a:cubicBezTo>
                  <a:cubicBezTo>
                    <a:pt x="84" y="232"/>
                    <a:pt x="82" y="235"/>
                    <a:pt x="80" y="237"/>
                  </a:cubicBezTo>
                  <a:cubicBezTo>
                    <a:pt x="78" y="239"/>
                    <a:pt x="76" y="241"/>
                    <a:pt x="73" y="241"/>
                  </a:cubicBezTo>
                  <a:cubicBezTo>
                    <a:pt x="71" y="242"/>
                    <a:pt x="68" y="242"/>
                    <a:pt x="66" y="242"/>
                  </a:cubicBezTo>
                  <a:cubicBezTo>
                    <a:pt x="63" y="242"/>
                    <a:pt x="61" y="242"/>
                    <a:pt x="59" y="241"/>
                  </a:cubicBezTo>
                  <a:cubicBezTo>
                    <a:pt x="56" y="241"/>
                    <a:pt x="54" y="240"/>
                    <a:pt x="52" y="237"/>
                  </a:cubicBezTo>
                  <a:cubicBezTo>
                    <a:pt x="51" y="236"/>
                    <a:pt x="50" y="234"/>
                    <a:pt x="49" y="232"/>
                  </a:cubicBezTo>
                  <a:cubicBezTo>
                    <a:pt x="48" y="229"/>
                    <a:pt x="48" y="226"/>
                    <a:pt x="47" y="223"/>
                  </a:cubicBezTo>
                  <a:cubicBezTo>
                    <a:pt x="47" y="223"/>
                    <a:pt x="47" y="223"/>
                    <a:pt x="47" y="223"/>
                  </a:cubicBezTo>
                  <a:cubicBezTo>
                    <a:pt x="48" y="237"/>
                    <a:pt x="53" y="250"/>
                    <a:pt x="62" y="261"/>
                  </a:cubicBezTo>
                  <a:cubicBezTo>
                    <a:pt x="64" y="263"/>
                    <a:pt x="66" y="265"/>
                    <a:pt x="68" y="267"/>
                  </a:cubicBezTo>
                  <a:cubicBezTo>
                    <a:pt x="68" y="267"/>
                    <a:pt x="68" y="269"/>
                    <a:pt x="67" y="270"/>
                  </a:cubicBezTo>
                  <a:cubicBezTo>
                    <a:pt x="66" y="270"/>
                    <a:pt x="65" y="271"/>
                    <a:pt x="64" y="271"/>
                  </a:cubicBezTo>
                  <a:cubicBezTo>
                    <a:pt x="67" y="270"/>
                    <a:pt x="70" y="269"/>
                    <a:pt x="72" y="268"/>
                  </a:cubicBezTo>
                  <a:cubicBezTo>
                    <a:pt x="72" y="268"/>
                    <a:pt x="72" y="268"/>
                    <a:pt x="72" y="268"/>
                  </a:cubicBezTo>
                  <a:cubicBezTo>
                    <a:pt x="72" y="268"/>
                    <a:pt x="72" y="267"/>
                    <a:pt x="72" y="267"/>
                  </a:cubicBezTo>
                  <a:cubicBezTo>
                    <a:pt x="73" y="267"/>
                    <a:pt x="73" y="267"/>
                    <a:pt x="74" y="267"/>
                  </a:cubicBezTo>
                  <a:cubicBezTo>
                    <a:pt x="74" y="267"/>
                    <a:pt x="74" y="267"/>
                    <a:pt x="74" y="266"/>
                  </a:cubicBezTo>
                  <a:cubicBezTo>
                    <a:pt x="83" y="262"/>
                    <a:pt x="90" y="256"/>
                    <a:pt x="96" y="248"/>
                  </a:cubicBezTo>
                  <a:cubicBezTo>
                    <a:pt x="107" y="235"/>
                    <a:pt x="115" y="221"/>
                    <a:pt x="120" y="204"/>
                  </a:cubicBezTo>
                  <a:cubicBezTo>
                    <a:pt x="120" y="203"/>
                    <a:pt x="121" y="201"/>
                    <a:pt x="121" y="199"/>
                  </a:cubicBezTo>
                  <a:cubicBezTo>
                    <a:pt x="122" y="197"/>
                    <a:pt x="122" y="195"/>
                    <a:pt x="123" y="194"/>
                  </a:cubicBezTo>
                  <a:cubicBezTo>
                    <a:pt x="123" y="192"/>
                    <a:pt x="123" y="191"/>
                    <a:pt x="124" y="189"/>
                  </a:cubicBezTo>
                  <a:cubicBezTo>
                    <a:pt x="124" y="185"/>
                    <a:pt x="125" y="180"/>
                    <a:pt x="125" y="175"/>
                  </a:cubicBezTo>
                  <a:cubicBezTo>
                    <a:pt x="125" y="175"/>
                    <a:pt x="125" y="174"/>
                    <a:pt x="125" y="173"/>
                  </a:cubicBezTo>
                  <a:cubicBezTo>
                    <a:pt x="125" y="168"/>
                    <a:pt x="125" y="163"/>
                    <a:pt x="125" y="158"/>
                  </a:cubicBezTo>
                  <a:cubicBezTo>
                    <a:pt x="125" y="157"/>
                    <a:pt x="125" y="155"/>
                    <a:pt x="125" y="154"/>
                  </a:cubicBezTo>
                  <a:cubicBezTo>
                    <a:pt x="125" y="150"/>
                    <a:pt x="125" y="146"/>
                    <a:pt x="124" y="142"/>
                  </a:cubicBezTo>
                  <a:cubicBezTo>
                    <a:pt x="124" y="141"/>
                    <a:pt x="124" y="140"/>
                    <a:pt x="124" y="139"/>
                  </a:cubicBezTo>
                  <a:cubicBezTo>
                    <a:pt x="123" y="137"/>
                    <a:pt x="123" y="134"/>
                    <a:pt x="123" y="132"/>
                  </a:cubicBezTo>
                  <a:cubicBezTo>
                    <a:pt x="120" y="118"/>
                    <a:pt x="116" y="104"/>
                    <a:pt x="111" y="91"/>
                  </a:cubicBezTo>
                  <a:cubicBezTo>
                    <a:pt x="106" y="78"/>
                    <a:pt x="100" y="65"/>
                    <a:pt x="94" y="53"/>
                  </a:cubicBezTo>
                  <a:cubicBezTo>
                    <a:pt x="92" y="49"/>
                    <a:pt x="91" y="46"/>
                    <a:pt x="90" y="43"/>
                  </a:cubicBezTo>
                  <a:cubicBezTo>
                    <a:pt x="86" y="36"/>
                    <a:pt x="84" y="29"/>
                    <a:pt x="81" y="22"/>
                  </a:cubicBezTo>
                  <a:cubicBezTo>
                    <a:pt x="78" y="15"/>
                    <a:pt x="75" y="8"/>
                    <a:pt x="73" y="1"/>
                  </a:cubicBezTo>
                  <a:cubicBezTo>
                    <a:pt x="73" y="1"/>
                    <a:pt x="73" y="2"/>
                    <a:pt x="73" y="3"/>
                  </a:cubicBezTo>
                  <a:cubicBezTo>
                    <a:pt x="73" y="3"/>
                    <a:pt x="72" y="5"/>
                    <a:pt x="72" y="5"/>
                  </a:cubicBezTo>
                  <a:cubicBezTo>
                    <a:pt x="71" y="5"/>
                    <a:pt x="71" y="5"/>
                    <a:pt x="71" y="5"/>
                  </a:cubicBezTo>
                  <a:cubicBezTo>
                    <a:pt x="65" y="4"/>
                    <a:pt x="59" y="2"/>
                    <a:pt x="53" y="0"/>
                  </a:cubicBezTo>
                </a:path>
              </a:pathLst>
            </a:custGeom>
            <a:solidFill>
              <a:srgbClr val="FF8F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65" name="Freeform 158"/>
            <p:cNvSpPr>
              <a:spLocks/>
            </p:cNvSpPr>
            <p:nvPr/>
          </p:nvSpPr>
          <p:spPr bwMode="auto">
            <a:xfrm>
              <a:off x="9715319" y="6496050"/>
              <a:ext cx="79375" cy="142875"/>
            </a:xfrm>
            <a:custGeom>
              <a:avLst/>
              <a:gdLst>
                <a:gd name="T0" fmla="*/ 7 w 30"/>
                <a:gd name="T1" fmla="*/ 0 h 54"/>
                <a:gd name="T2" fmla="*/ 7 w 30"/>
                <a:gd name="T3" fmla="*/ 0 h 54"/>
                <a:gd name="T4" fmla="*/ 7 w 30"/>
                <a:gd name="T5" fmla="*/ 0 h 54"/>
                <a:gd name="T6" fmla="*/ 4 w 30"/>
                <a:gd name="T7" fmla="*/ 1 h 54"/>
                <a:gd name="T8" fmla="*/ 1 w 30"/>
                <a:gd name="T9" fmla="*/ 7 h 54"/>
                <a:gd name="T10" fmla="*/ 1 w 30"/>
                <a:gd name="T11" fmla="*/ 10 h 54"/>
                <a:gd name="T12" fmla="*/ 3 w 30"/>
                <a:gd name="T13" fmla="*/ 24 h 54"/>
                <a:gd name="T14" fmla="*/ 18 w 30"/>
                <a:gd name="T15" fmla="*/ 52 h 54"/>
                <a:gd name="T16" fmla="*/ 22 w 30"/>
                <a:gd name="T17" fmla="*/ 54 h 54"/>
                <a:gd name="T18" fmla="*/ 22 w 30"/>
                <a:gd name="T19" fmla="*/ 54 h 54"/>
                <a:gd name="T20" fmla="*/ 26 w 30"/>
                <a:gd name="T21" fmla="*/ 52 h 54"/>
                <a:gd name="T22" fmla="*/ 29 w 30"/>
                <a:gd name="T23" fmla="*/ 51 h 54"/>
                <a:gd name="T24" fmla="*/ 30 w 30"/>
                <a:gd name="T25" fmla="*/ 48 h 54"/>
                <a:gd name="T26" fmla="*/ 24 w 30"/>
                <a:gd name="T27" fmla="*/ 42 h 54"/>
                <a:gd name="T28" fmla="*/ 9 w 30"/>
                <a:gd name="T29" fmla="*/ 4 h 54"/>
                <a:gd name="T30" fmla="*/ 9 w 30"/>
                <a:gd name="T31" fmla="*/ 1 h 54"/>
                <a:gd name="T32" fmla="*/ 9 w 30"/>
                <a:gd name="T33" fmla="*/ 1 h 54"/>
                <a:gd name="T34" fmla="*/ 8 w 30"/>
                <a:gd name="T35" fmla="*/ 0 h 54"/>
                <a:gd name="T36" fmla="*/ 7 w 30"/>
                <a:gd name="T37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0" h="54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1"/>
                    <a:pt x="5" y="1"/>
                    <a:pt x="4" y="1"/>
                  </a:cubicBezTo>
                  <a:cubicBezTo>
                    <a:pt x="2" y="2"/>
                    <a:pt x="1" y="4"/>
                    <a:pt x="1" y="7"/>
                  </a:cubicBezTo>
                  <a:cubicBezTo>
                    <a:pt x="1" y="8"/>
                    <a:pt x="1" y="9"/>
                    <a:pt x="1" y="10"/>
                  </a:cubicBezTo>
                  <a:cubicBezTo>
                    <a:pt x="0" y="15"/>
                    <a:pt x="2" y="20"/>
                    <a:pt x="3" y="24"/>
                  </a:cubicBezTo>
                  <a:cubicBezTo>
                    <a:pt x="5" y="35"/>
                    <a:pt x="10" y="44"/>
                    <a:pt x="18" y="52"/>
                  </a:cubicBezTo>
                  <a:cubicBezTo>
                    <a:pt x="19" y="53"/>
                    <a:pt x="20" y="54"/>
                    <a:pt x="22" y="54"/>
                  </a:cubicBezTo>
                  <a:cubicBezTo>
                    <a:pt x="22" y="54"/>
                    <a:pt x="22" y="54"/>
                    <a:pt x="22" y="54"/>
                  </a:cubicBezTo>
                  <a:cubicBezTo>
                    <a:pt x="23" y="53"/>
                    <a:pt x="25" y="53"/>
                    <a:pt x="26" y="52"/>
                  </a:cubicBezTo>
                  <a:cubicBezTo>
                    <a:pt x="27" y="52"/>
                    <a:pt x="28" y="51"/>
                    <a:pt x="29" y="51"/>
                  </a:cubicBezTo>
                  <a:cubicBezTo>
                    <a:pt x="30" y="50"/>
                    <a:pt x="30" y="48"/>
                    <a:pt x="30" y="48"/>
                  </a:cubicBezTo>
                  <a:cubicBezTo>
                    <a:pt x="28" y="46"/>
                    <a:pt x="26" y="44"/>
                    <a:pt x="24" y="42"/>
                  </a:cubicBezTo>
                  <a:cubicBezTo>
                    <a:pt x="15" y="31"/>
                    <a:pt x="10" y="18"/>
                    <a:pt x="9" y="4"/>
                  </a:cubicBezTo>
                  <a:cubicBezTo>
                    <a:pt x="9" y="3"/>
                    <a:pt x="9" y="2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8" y="1"/>
                    <a:pt x="8" y="0"/>
                  </a:cubicBezTo>
                  <a:cubicBezTo>
                    <a:pt x="8" y="0"/>
                    <a:pt x="7" y="0"/>
                    <a:pt x="7" y="0"/>
                  </a:cubicBezTo>
                </a:path>
              </a:pathLst>
            </a:custGeom>
            <a:solidFill>
              <a:srgbClr val="F95F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66" name="Freeform 159"/>
            <p:cNvSpPr>
              <a:spLocks/>
            </p:cNvSpPr>
            <p:nvPr/>
          </p:nvSpPr>
          <p:spPr bwMode="auto">
            <a:xfrm>
              <a:off x="9842319" y="6499225"/>
              <a:ext cx="60325" cy="47625"/>
            </a:xfrm>
            <a:custGeom>
              <a:avLst/>
              <a:gdLst>
                <a:gd name="T0" fmla="*/ 7 w 23"/>
                <a:gd name="T1" fmla="*/ 0 h 18"/>
                <a:gd name="T2" fmla="*/ 4 w 23"/>
                <a:gd name="T3" fmla="*/ 5 h 18"/>
                <a:gd name="T4" fmla="*/ 0 w 23"/>
                <a:gd name="T5" fmla="*/ 10 h 18"/>
                <a:gd name="T6" fmla="*/ 12 w 23"/>
                <a:gd name="T7" fmla="*/ 17 h 18"/>
                <a:gd name="T8" fmla="*/ 16 w 23"/>
                <a:gd name="T9" fmla="*/ 18 h 18"/>
                <a:gd name="T10" fmla="*/ 18 w 23"/>
                <a:gd name="T11" fmla="*/ 17 h 18"/>
                <a:gd name="T12" fmla="*/ 22 w 23"/>
                <a:gd name="T13" fmla="*/ 11 h 18"/>
                <a:gd name="T14" fmla="*/ 21 w 23"/>
                <a:gd name="T15" fmla="*/ 7 h 18"/>
                <a:gd name="T16" fmla="*/ 11 w 23"/>
                <a:gd name="T17" fmla="*/ 3 h 18"/>
                <a:gd name="T18" fmla="*/ 7 w 23"/>
                <a:gd name="T19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3" h="18">
                  <a:moveTo>
                    <a:pt x="7" y="0"/>
                  </a:moveTo>
                  <a:cubicBezTo>
                    <a:pt x="6" y="2"/>
                    <a:pt x="5" y="3"/>
                    <a:pt x="4" y="5"/>
                  </a:cubicBezTo>
                  <a:cubicBezTo>
                    <a:pt x="2" y="7"/>
                    <a:pt x="1" y="8"/>
                    <a:pt x="0" y="10"/>
                  </a:cubicBezTo>
                  <a:cubicBezTo>
                    <a:pt x="3" y="13"/>
                    <a:pt x="8" y="15"/>
                    <a:pt x="12" y="17"/>
                  </a:cubicBezTo>
                  <a:cubicBezTo>
                    <a:pt x="13" y="17"/>
                    <a:pt x="15" y="18"/>
                    <a:pt x="16" y="18"/>
                  </a:cubicBezTo>
                  <a:cubicBezTo>
                    <a:pt x="17" y="18"/>
                    <a:pt x="18" y="18"/>
                    <a:pt x="18" y="17"/>
                  </a:cubicBezTo>
                  <a:cubicBezTo>
                    <a:pt x="19" y="15"/>
                    <a:pt x="21" y="13"/>
                    <a:pt x="22" y="11"/>
                  </a:cubicBezTo>
                  <a:cubicBezTo>
                    <a:pt x="23" y="9"/>
                    <a:pt x="22" y="8"/>
                    <a:pt x="21" y="7"/>
                  </a:cubicBezTo>
                  <a:cubicBezTo>
                    <a:pt x="17" y="6"/>
                    <a:pt x="14" y="4"/>
                    <a:pt x="11" y="3"/>
                  </a:cubicBezTo>
                  <a:cubicBezTo>
                    <a:pt x="9" y="2"/>
                    <a:pt x="8" y="1"/>
                    <a:pt x="7" y="0"/>
                  </a:cubicBezTo>
                </a:path>
              </a:pathLst>
            </a:custGeom>
            <a:solidFill>
              <a:srgbClr val="F95F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67" name="Freeform 160"/>
            <p:cNvSpPr>
              <a:spLocks/>
            </p:cNvSpPr>
            <p:nvPr/>
          </p:nvSpPr>
          <p:spPr bwMode="auto">
            <a:xfrm>
              <a:off x="9883594" y="6367463"/>
              <a:ext cx="60325" cy="31750"/>
            </a:xfrm>
            <a:custGeom>
              <a:avLst/>
              <a:gdLst>
                <a:gd name="T0" fmla="*/ 0 w 23"/>
                <a:gd name="T1" fmla="*/ 0 h 12"/>
                <a:gd name="T2" fmla="*/ 0 w 23"/>
                <a:gd name="T3" fmla="*/ 10 h 12"/>
                <a:gd name="T4" fmla="*/ 12 w 23"/>
                <a:gd name="T5" fmla="*/ 12 h 12"/>
                <a:gd name="T6" fmla="*/ 13 w 23"/>
                <a:gd name="T7" fmla="*/ 12 h 12"/>
                <a:gd name="T8" fmla="*/ 16 w 23"/>
                <a:gd name="T9" fmla="*/ 12 h 12"/>
                <a:gd name="T10" fmla="*/ 18 w 23"/>
                <a:gd name="T11" fmla="*/ 12 h 12"/>
                <a:gd name="T12" fmla="*/ 23 w 23"/>
                <a:gd name="T13" fmla="*/ 7 h 12"/>
                <a:gd name="T14" fmla="*/ 23 w 23"/>
                <a:gd name="T15" fmla="*/ 3 h 12"/>
                <a:gd name="T16" fmla="*/ 21 w 23"/>
                <a:gd name="T17" fmla="*/ 1 h 12"/>
                <a:gd name="T18" fmla="*/ 20 w 23"/>
                <a:gd name="T19" fmla="*/ 1 h 12"/>
                <a:gd name="T20" fmla="*/ 19 w 23"/>
                <a:gd name="T21" fmla="*/ 1 h 12"/>
                <a:gd name="T22" fmla="*/ 14 w 23"/>
                <a:gd name="T23" fmla="*/ 1 h 12"/>
                <a:gd name="T24" fmla="*/ 5 w 23"/>
                <a:gd name="T25" fmla="*/ 0 h 12"/>
                <a:gd name="T26" fmla="*/ 0 w 23"/>
                <a:gd name="T2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3" h="12">
                  <a:moveTo>
                    <a:pt x="0" y="0"/>
                  </a:moveTo>
                  <a:cubicBezTo>
                    <a:pt x="1" y="3"/>
                    <a:pt x="0" y="7"/>
                    <a:pt x="0" y="10"/>
                  </a:cubicBezTo>
                  <a:cubicBezTo>
                    <a:pt x="4" y="11"/>
                    <a:pt x="8" y="12"/>
                    <a:pt x="12" y="12"/>
                  </a:cubicBezTo>
                  <a:cubicBezTo>
                    <a:pt x="12" y="12"/>
                    <a:pt x="13" y="12"/>
                    <a:pt x="13" y="12"/>
                  </a:cubicBezTo>
                  <a:cubicBezTo>
                    <a:pt x="14" y="12"/>
                    <a:pt x="15" y="12"/>
                    <a:pt x="16" y="12"/>
                  </a:cubicBezTo>
                  <a:cubicBezTo>
                    <a:pt x="17" y="12"/>
                    <a:pt x="18" y="12"/>
                    <a:pt x="18" y="12"/>
                  </a:cubicBezTo>
                  <a:cubicBezTo>
                    <a:pt x="21" y="11"/>
                    <a:pt x="23" y="10"/>
                    <a:pt x="23" y="7"/>
                  </a:cubicBezTo>
                  <a:cubicBezTo>
                    <a:pt x="23" y="6"/>
                    <a:pt x="23" y="4"/>
                    <a:pt x="23" y="3"/>
                  </a:cubicBezTo>
                  <a:cubicBezTo>
                    <a:pt x="23" y="2"/>
                    <a:pt x="22" y="1"/>
                    <a:pt x="21" y="1"/>
                  </a:cubicBezTo>
                  <a:cubicBezTo>
                    <a:pt x="21" y="1"/>
                    <a:pt x="20" y="1"/>
                    <a:pt x="20" y="1"/>
                  </a:cubicBezTo>
                  <a:cubicBezTo>
                    <a:pt x="20" y="1"/>
                    <a:pt x="19" y="1"/>
                    <a:pt x="19" y="1"/>
                  </a:cubicBezTo>
                  <a:cubicBezTo>
                    <a:pt x="17" y="1"/>
                    <a:pt x="16" y="1"/>
                    <a:pt x="14" y="1"/>
                  </a:cubicBezTo>
                  <a:cubicBezTo>
                    <a:pt x="11" y="1"/>
                    <a:pt x="8" y="1"/>
                    <a:pt x="5" y="0"/>
                  </a:cubicBezTo>
                  <a:cubicBezTo>
                    <a:pt x="3" y="0"/>
                    <a:pt x="2" y="0"/>
                    <a:pt x="0" y="0"/>
                  </a:cubicBezTo>
                </a:path>
              </a:pathLst>
            </a:custGeom>
            <a:solidFill>
              <a:srgbClr val="F95F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68" name="Freeform 161"/>
            <p:cNvSpPr>
              <a:spLocks/>
            </p:cNvSpPr>
            <p:nvPr/>
          </p:nvSpPr>
          <p:spPr bwMode="auto">
            <a:xfrm>
              <a:off x="9867719" y="6234113"/>
              <a:ext cx="68263" cy="34925"/>
            </a:xfrm>
            <a:custGeom>
              <a:avLst/>
              <a:gdLst>
                <a:gd name="T0" fmla="*/ 0 w 26"/>
                <a:gd name="T1" fmla="*/ 0 h 13"/>
                <a:gd name="T2" fmla="*/ 2 w 26"/>
                <a:gd name="T3" fmla="*/ 11 h 13"/>
                <a:gd name="T4" fmla="*/ 13 w 26"/>
                <a:gd name="T5" fmla="*/ 13 h 13"/>
                <a:gd name="T6" fmla="*/ 14 w 26"/>
                <a:gd name="T7" fmla="*/ 13 h 13"/>
                <a:gd name="T8" fmla="*/ 21 w 26"/>
                <a:gd name="T9" fmla="*/ 12 h 13"/>
                <a:gd name="T10" fmla="*/ 25 w 26"/>
                <a:gd name="T11" fmla="*/ 6 h 13"/>
                <a:gd name="T12" fmla="*/ 21 w 26"/>
                <a:gd name="T13" fmla="*/ 2 h 13"/>
                <a:gd name="T14" fmla="*/ 19 w 26"/>
                <a:gd name="T15" fmla="*/ 2 h 13"/>
                <a:gd name="T16" fmla="*/ 18 w 26"/>
                <a:gd name="T17" fmla="*/ 2 h 13"/>
                <a:gd name="T18" fmla="*/ 16 w 26"/>
                <a:gd name="T19" fmla="*/ 2 h 13"/>
                <a:gd name="T20" fmla="*/ 0 w 26"/>
                <a:gd name="T21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6" h="13">
                  <a:moveTo>
                    <a:pt x="0" y="0"/>
                  </a:moveTo>
                  <a:cubicBezTo>
                    <a:pt x="1" y="4"/>
                    <a:pt x="1" y="8"/>
                    <a:pt x="2" y="11"/>
                  </a:cubicBezTo>
                  <a:cubicBezTo>
                    <a:pt x="6" y="12"/>
                    <a:pt x="9" y="13"/>
                    <a:pt x="13" y="13"/>
                  </a:cubicBezTo>
                  <a:cubicBezTo>
                    <a:pt x="13" y="13"/>
                    <a:pt x="14" y="13"/>
                    <a:pt x="14" y="13"/>
                  </a:cubicBezTo>
                  <a:cubicBezTo>
                    <a:pt x="17" y="12"/>
                    <a:pt x="19" y="12"/>
                    <a:pt x="21" y="12"/>
                  </a:cubicBezTo>
                  <a:cubicBezTo>
                    <a:pt x="25" y="12"/>
                    <a:pt x="26" y="9"/>
                    <a:pt x="25" y="6"/>
                  </a:cubicBezTo>
                  <a:cubicBezTo>
                    <a:pt x="25" y="3"/>
                    <a:pt x="24" y="2"/>
                    <a:pt x="21" y="2"/>
                  </a:cubicBezTo>
                  <a:cubicBezTo>
                    <a:pt x="20" y="2"/>
                    <a:pt x="20" y="2"/>
                    <a:pt x="19" y="2"/>
                  </a:cubicBezTo>
                  <a:cubicBezTo>
                    <a:pt x="19" y="2"/>
                    <a:pt x="18" y="2"/>
                    <a:pt x="18" y="2"/>
                  </a:cubicBezTo>
                  <a:cubicBezTo>
                    <a:pt x="17" y="2"/>
                    <a:pt x="16" y="2"/>
                    <a:pt x="16" y="2"/>
                  </a:cubicBezTo>
                  <a:cubicBezTo>
                    <a:pt x="10" y="2"/>
                    <a:pt x="5" y="2"/>
                    <a:pt x="0" y="0"/>
                  </a:cubicBezTo>
                </a:path>
              </a:pathLst>
            </a:custGeom>
            <a:solidFill>
              <a:srgbClr val="F95F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69" name="Freeform 162"/>
            <p:cNvSpPr>
              <a:spLocks/>
            </p:cNvSpPr>
            <p:nvPr/>
          </p:nvSpPr>
          <p:spPr bwMode="auto">
            <a:xfrm>
              <a:off x="9828031" y="6110288"/>
              <a:ext cx="69850" cy="34925"/>
            </a:xfrm>
            <a:custGeom>
              <a:avLst/>
              <a:gdLst>
                <a:gd name="T0" fmla="*/ 0 w 26"/>
                <a:gd name="T1" fmla="*/ 0 h 13"/>
                <a:gd name="T2" fmla="*/ 3 w 26"/>
                <a:gd name="T3" fmla="*/ 9 h 13"/>
                <a:gd name="T4" fmla="*/ 3 w 26"/>
                <a:gd name="T5" fmla="*/ 10 h 13"/>
                <a:gd name="T6" fmla="*/ 23 w 26"/>
                <a:gd name="T7" fmla="*/ 13 h 13"/>
                <a:gd name="T8" fmla="*/ 25 w 26"/>
                <a:gd name="T9" fmla="*/ 12 h 13"/>
                <a:gd name="T10" fmla="*/ 26 w 26"/>
                <a:gd name="T11" fmla="*/ 10 h 13"/>
                <a:gd name="T12" fmla="*/ 24 w 26"/>
                <a:gd name="T13" fmla="*/ 3 h 13"/>
                <a:gd name="T14" fmla="*/ 20 w 26"/>
                <a:gd name="T15" fmla="*/ 1 h 13"/>
                <a:gd name="T16" fmla="*/ 20 w 26"/>
                <a:gd name="T17" fmla="*/ 1 h 13"/>
                <a:gd name="T18" fmla="*/ 16 w 26"/>
                <a:gd name="T19" fmla="*/ 1 h 13"/>
                <a:gd name="T20" fmla="*/ 13 w 26"/>
                <a:gd name="T21" fmla="*/ 1 h 13"/>
                <a:gd name="T22" fmla="*/ 6 w 26"/>
                <a:gd name="T23" fmla="*/ 0 h 13"/>
                <a:gd name="T24" fmla="*/ 0 w 26"/>
                <a:gd name="T2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6" h="13">
                  <a:moveTo>
                    <a:pt x="0" y="0"/>
                  </a:moveTo>
                  <a:cubicBezTo>
                    <a:pt x="1" y="3"/>
                    <a:pt x="2" y="6"/>
                    <a:pt x="3" y="9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10" y="12"/>
                    <a:pt x="16" y="12"/>
                    <a:pt x="23" y="13"/>
                  </a:cubicBezTo>
                  <a:cubicBezTo>
                    <a:pt x="23" y="13"/>
                    <a:pt x="24" y="13"/>
                    <a:pt x="25" y="12"/>
                  </a:cubicBezTo>
                  <a:cubicBezTo>
                    <a:pt x="25" y="12"/>
                    <a:pt x="26" y="11"/>
                    <a:pt x="26" y="10"/>
                  </a:cubicBezTo>
                  <a:cubicBezTo>
                    <a:pt x="25" y="8"/>
                    <a:pt x="25" y="6"/>
                    <a:pt x="24" y="3"/>
                  </a:cubicBezTo>
                  <a:cubicBezTo>
                    <a:pt x="23" y="2"/>
                    <a:pt x="22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18" y="1"/>
                    <a:pt x="17" y="1"/>
                    <a:pt x="16" y="1"/>
                  </a:cubicBezTo>
                  <a:cubicBezTo>
                    <a:pt x="15" y="1"/>
                    <a:pt x="14" y="1"/>
                    <a:pt x="13" y="1"/>
                  </a:cubicBezTo>
                  <a:cubicBezTo>
                    <a:pt x="11" y="0"/>
                    <a:pt x="8" y="0"/>
                    <a:pt x="6" y="0"/>
                  </a:cubicBezTo>
                  <a:cubicBezTo>
                    <a:pt x="4" y="0"/>
                    <a:pt x="2" y="0"/>
                    <a:pt x="0" y="0"/>
                  </a:cubicBezTo>
                </a:path>
              </a:pathLst>
            </a:custGeom>
            <a:solidFill>
              <a:srgbClr val="F95F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70" name="Freeform 163"/>
            <p:cNvSpPr>
              <a:spLocks/>
            </p:cNvSpPr>
            <p:nvPr/>
          </p:nvSpPr>
          <p:spPr bwMode="auto">
            <a:xfrm>
              <a:off x="9780406" y="5991225"/>
              <a:ext cx="69850" cy="42863"/>
            </a:xfrm>
            <a:custGeom>
              <a:avLst/>
              <a:gdLst>
                <a:gd name="T0" fmla="*/ 0 w 26"/>
                <a:gd name="T1" fmla="*/ 0 h 16"/>
                <a:gd name="T2" fmla="*/ 5 w 26"/>
                <a:gd name="T3" fmla="*/ 13 h 16"/>
                <a:gd name="T4" fmla="*/ 21 w 26"/>
                <a:gd name="T5" fmla="*/ 16 h 16"/>
                <a:gd name="T6" fmla="*/ 23 w 26"/>
                <a:gd name="T7" fmla="*/ 16 h 16"/>
                <a:gd name="T8" fmla="*/ 23 w 26"/>
                <a:gd name="T9" fmla="*/ 16 h 16"/>
                <a:gd name="T10" fmla="*/ 23 w 26"/>
                <a:gd name="T11" fmla="*/ 16 h 16"/>
                <a:gd name="T12" fmla="*/ 25 w 26"/>
                <a:gd name="T13" fmla="*/ 12 h 16"/>
                <a:gd name="T14" fmla="*/ 22 w 26"/>
                <a:gd name="T15" fmla="*/ 6 h 16"/>
                <a:gd name="T16" fmla="*/ 19 w 26"/>
                <a:gd name="T17" fmla="*/ 4 h 16"/>
                <a:gd name="T18" fmla="*/ 0 w 26"/>
                <a:gd name="T1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" h="16">
                  <a:moveTo>
                    <a:pt x="0" y="0"/>
                  </a:moveTo>
                  <a:cubicBezTo>
                    <a:pt x="2" y="5"/>
                    <a:pt x="4" y="9"/>
                    <a:pt x="5" y="13"/>
                  </a:cubicBezTo>
                  <a:cubicBezTo>
                    <a:pt x="10" y="14"/>
                    <a:pt x="16" y="15"/>
                    <a:pt x="21" y="16"/>
                  </a:cubicBezTo>
                  <a:cubicBezTo>
                    <a:pt x="22" y="16"/>
                    <a:pt x="22" y="16"/>
                    <a:pt x="23" y="16"/>
                  </a:cubicBezTo>
                  <a:cubicBezTo>
                    <a:pt x="23" y="16"/>
                    <a:pt x="23" y="16"/>
                    <a:pt x="23" y="16"/>
                  </a:cubicBezTo>
                  <a:cubicBezTo>
                    <a:pt x="23" y="16"/>
                    <a:pt x="23" y="16"/>
                    <a:pt x="23" y="16"/>
                  </a:cubicBezTo>
                  <a:cubicBezTo>
                    <a:pt x="25" y="16"/>
                    <a:pt x="26" y="14"/>
                    <a:pt x="25" y="12"/>
                  </a:cubicBezTo>
                  <a:cubicBezTo>
                    <a:pt x="24" y="10"/>
                    <a:pt x="23" y="8"/>
                    <a:pt x="22" y="6"/>
                  </a:cubicBezTo>
                  <a:cubicBezTo>
                    <a:pt x="22" y="5"/>
                    <a:pt x="21" y="4"/>
                    <a:pt x="19" y="4"/>
                  </a:cubicBezTo>
                  <a:cubicBezTo>
                    <a:pt x="13" y="3"/>
                    <a:pt x="6" y="2"/>
                    <a:pt x="0" y="0"/>
                  </a:cubicBezTo>
                </a:path>
              </a:pathLst>
            </a:custGeom>
            <a:solidFill>
              <a:srgbClr val="F95F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71" name="Freeform 164"/>
            <p:cNvSpPr>
              <a:spLocks/>
            </p:cNvSpPr>
            <p:nvPr/>
          </p:nvSpPr>
          <p:spPr bwMode="auto">
            <a:xfrm>
              <a:off x="9743894" y="5886450"/>
              <a:ext cx="63500" cy="44450"/>
            </a:xfrm>
            <a:custGeom>
              <a:avLst/>
              <a:gdLst>
                <a:gd name="T0" fmla="*/ 0 w 24"/>
                <a:gd name="T1" fmla="*/ 0 h 17"/>
                <a:gd name="T2" fmla="*/ 4 w 24"/>
                <a:gd name="T3" fmla="*/ 12 h 17"/>
                <a:gd name="T4" fmla="*/ 22 w 24"/>
                <a:gd name="T5" fmla="*/ 17 h 17"/>
                <a:gd name="T6" fmla="*/ 23 w 24"/>
                <a:gd name="T7" fmla="*/ 17 h 17"/>
                <a:gd name="T8" fmla="*/ 24 w 24"/>
                <a:gd name="T9" fmla="*/ 15 h 17"/>
                <a:gd name="T10" fmla="*/ 24 w 24"/>
                <a:gd name="T11" fmla="*/ 13 h 17"/>
                <a:gd name="T12" fmla="*/ 23 w 24"/>
                <a:gd name="T13" fmla="*/ 9 h 17"/>
                <a:gd name="T14" fmla="*/ 22 w 24"/>
                <a:gd name="T15" fmla="*/ 7 h 17"/>
                <a:gd name="T16" fmla="*/ 19 w 24"/>
                <a:gd name="T17" fmla="*/ 5 h 17"/>
                <a:gd name="T18" fmla="*/ 16 w 24"/>
                <a:gd name="T19" fmla="*/ 4 h 17"/>
                <a:gd name="T20" fmla="*/ 0 w 24"/>
                <a:gd name="T21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17">
                  <a:moveTo>
                    <a:pt x="0" y="0"/>
                  </a:moveTo>
                  <a:cubicBezTo>
                    <a:pt x="1" y="4"/>
                    <a:pt x="2" y="8"/>
                    <a:pt x="4" y="12"/>
                  </a:cubicBezTo>
                  <a:cubicBezTo>
                    <a:pt x="10" y="14"/>
                    <a:pt x="16" y="16"/>
                    <a:pt x="22" y="17"/>
                  </a:cubicBezTo>
                  <a:cubicBezTo>
                    <a:pt x="22" y="17"/>
                    <a:pt x="22" y="17"/>
                    <a:pt x="23" y="17"/>
                  </a:cubicBezTo>
                  <a:cubicBezTo>
                    <a:pt x="23" y="17"/>
                    <a:pt x="24" y="15"/>
                    <a:pt x="24" y="15"/>
                  </a:cubicBezTo>
                  <a:cubicBezTo>
                    <a:pt x="24" y="14"/>
                    <a:pt x="24" y="13"/>
                    <a:pt x="24" y="13"/>
                  </a:cubicBezTo>
                  <a:cubicBezTo>
                    <a:pt x="23" y="12"/>
                    <a:pt x="23" y="10"/>
                    <a:pt x="23" y="9"/>
                  </a:cubicBezTo>
                  <a:cubicBezTo>
                    <a:pt x="22" y="9"/>
                    <a:pt x="22" y="8"/>
                    <a:pt x="22" y="7"/>
                  </a:cubicBezTo>
                  <a:cubicBezTo>
                    <a:pt x="21" y="6"/>
                    <a:pt x="20" y="5"/>
                    <a:pt x="19" y="5"/>
                  </a:cubicBezTo>
                  <a:cubicBezTo>
                    <a:pt x="18" y="4"/>
                    <a:pt x="17" y="4"/>
                    <a:pt x="16" y="4"/>
                  </a:cubicBezTo>
                  <a:cubicBezTo>
                    <a:pt x="11" y="4"/>
                    <a:pt x="5" y="2"/>
                    <a:pt x="0" y="0"/>
                  </a:cubicBezTo>
                </a:path>
              </a:pathLst>
            </a:custGeom>
            <a:solidFill>
              <a:srgbClr val="F95F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72" name="Freeform 165"/>
            <p:cNvSpPr>
              <a:spLocks/>
            </p:cNvSpPr>
            <p:nvPr/>
          </p:nvSpPr>
          <p:spPr bwMode="auto">
            <a:xfrm>
              <a:off x="9751831" y="5565775"/>
              <a:ext cx="31750" cy="47625"/>
            </a:xfrm>
            <a:custGeom>
              <a:avLst/>
              <a:gdLst>
                <a:gd name="T0" fmla="*/ 4 w 12"/>
                <a:gd name="T1" fmla="*/ 0 h 18"/>
                <a:gd name="T2" fmla="*/ 0 w 12"/>
                <a:gd name="T3" fmla="*/ 11 h 18"/>
                <a:gd name="T4" fmla="*/ 1 w 12"/>
                <a:gd name="T5" fmla="*/ 13 h 18"/>
                <a:gd name="T6" fmla="*/ 6 w 12"/>
                <a:gd name="T7" fmla="*/ 18 h 18"/>
                <a:gd name="T8" fmla="*/ 7 w 12"/>
                <a:gd name="T9" fmla="*/ 18 h 18"/>
                <a:gd name="T10" fmla="*/ 10 w 12"/>
                <a:gd name="T11" fmla="*/ 17 h 18"/>
                <a:gd name="T12" fmla="*/ 11 w 12"/>
                <a:gd name="T13" fmla="*/ 12 h 18"/>
                <a:gd name="T14" fmla="*/ 11 w 12"/>
                <a:gd name="T15" fmla="*/ 9 h 18"/>
                <a:gd name="T16" fmla="*/ 9 w 12"/>
                <a:gd name="T17" fmla="*/ 7 h 18"/>
                <a:gd name="T18" fmla="*/ 4 w 12"/>
                <a:gd name="T19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" h="18">
                  <a:moveTo>
                    <a:pt x="4" y="0"/>
                  </a:moveTo>
                  <a:cubicBezTo>
                    <a:pt x="2" y="4"/>
                    <a:pt x="1" y="7"/>
                    <a:pt x="0" y="11"/>
                  </a:cubicBezTo>
                  <a:cubicBezTo>
                    <a:pt x="0" y="12"/>
                    <a:pt x="1" y="13"/>
                    <a:pt x="1" y="13"/>
                  </a:cubicBezTo>
                  <a:cubicBezTo>
                    <a:pt x="3" y="15"/>
                    <a:pt x="4" y="16"/>
                    <a:pt x="6" y="18"/>
                  </a:cubicBezTo>
                  <a:cubicBezTo>
                    <a:pt x="6" y="18"/>
                    <a:pt x="7" y="18"/>
                    <a:pt x="7" y="18"/>
                  </a:cubicBezTo>
                  <a:cubicBezTo>
                    <a:pt x="8" y="18"/>
                    <a:pt x="9" y="18"/>
                    <a:pt x="10" y="17"/>
                  </a:cubicBezTo>
                  <a:cubicBezTo>
                    <a:pt x="10" y="15"/>
                    <a:pt x="11" y="13"/>
                    <a:pt x="11" y="12"/>
                  </a:cubicBezTo>
                  <a:cubicBezTo>
                    <a:pt x="12" y="11"/>
                    <a:pt x="11" y="10"/>
                    <a:pt x="11" y="9"/>
                  </a:cubicBezTo>
                  <a:cubicBezTo>
                    <a:pt x="11" y="8"/>
                    <a:pt x="10" y="7"/>
                    <a:pt x="9" y="7"/>
                  </a:cubicBezTo>
                  <a:cubicBezTo>
                    <a:pt x="7" y="5"/>
                    <a:pt x="6" y="3"/>
                    <a:pt x="4" y="0"/>
                  </a:cubicBezTo>
                </a:path>
              </a:pathLst>
            </a:custGeom>
            <a:solidFill>
              <a:srgbClr val="F95F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73" name="Freeform 166"/>
            <p:cNvSpPr>
              <a:spLocks/>
            </p:cNvSpPr>
            <p:nvPr/>
          </p:nvSpPr>
          <p:spPr bwMode="auto">
            <a:xfrm>
              <a:off x="9726431" y="5776913"/>
              <a:ext cx="47625" cy="42863"/>
            </a:xfrm>
            <a:custGeom>
              <a:avLst/>
              <a:gdLst>
                <a:gd name="T0" fmla="*/ 0 w 18"/>
                <a:gd name="T1" fmla="*/ 0 h 16"/>
                <a:gd name="T2" fmla="*/ 0 w 18"/>
                <a:gd name="T3" fmla="*/ 5 h 16"/>
                <a:gd name="T4" fmla="*/ 1 w 18"/>
                <a:gd name="T5" fmla="*/ 11 h 16"/>
                <a:gd name="T6" fmla="*/ 11 w 18"/>
                <a:gd name="T7" fmla="*/ 15 h 16"/>
                <a:gd name="T8" fmla="*/ 17 w 18"/>
                <a:gd name="T9" fmla="*/ 16 h 16"/>
                <a:gd name="T10" fmla="*/ 17 w 18"/>
                <a:gd name="T11" fmla="*/ 16 h 16"/>
                <a:gd name="T12" fmla="*/ 18 w 18"/>
                <a:gd name="T13" fmla="*/ 15 h 16"/>
                <a:gd name="T14" fmla="*/ 18 w 18"/>
                <a:gd name="T15" fmla="*/ 13 h 16"/>
                <a:gd name="T16" fmla="*/ 18 w 18"/>
                <a:gd name="T17" fmla="*/ 13 h 16"/>
                <a:gd name="T18" fmla="*/ 17 w 18"/>
                <a:gd name="T19" fmla="*/ 9 h 16"/>
                <a:gd name="T20" fmla="*/ 17 w 18"/>
                <a:gd name="T21" fmla="*/ 8 h 16"/>
                <a:gd name="T22" fmla="*/ 17 w 18"/>
                <a:gd name="T23" fmla="*/ 8 h 16"/>
                <a:gd name="T24" fmla="*/ 13 w 18"/>
                <a:gd name="T25" fmla="*/ 4 h 16"/>
                <a:gd name="T26" fmla="*/ 10 w 18"/>
                <a:gd name="T27" fmla="*/ 3 h 16"/>
                <a:gd name="T28" fmla="*/ 0 w 18"/>
                <a:gd name="T2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8" h="16">
                  <a:moveTo>
                    <a:pt x="0" y="0"/>
                  </a:moveTo>
                  <a:cubicBezTo>
                    <a:pt x="0" y="1"/>
                    <a:pt x="0" y="3"/>
                    <a:pt x="0" y="5"/>
                  </a:cubicBezTo>
                  <a:cubicBezTo>
                    <a:pt x="1" y="7"/>
                    <a:pt x="1" y="9"/>
                    <a:pt x="1" y="11"/>
                  </a:cubicBezTo>
                  <a:cubicBezTo>
                    <a:pt x="4" y="12"/>
                    <a:pt x="7" y="14"/>
                    <a:pt x="11" y="15"/>
                  </a:cubicBezTo>
                  <a:cubicBezTo>
                    <a:pt x="13" y="15"/>
                    <a:pt x="15" y="16"/>
                    <a:pt x="17" y="16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7" y="16"/>
                    <a:pt x="18" y="16"/>
                    <a:pt x="18" y="15"/>
                  </a:cubicBezTo>
                  <a:cubicBezTo>
                    <a:pt x="18" y="14"/>
                    <a:pt x="18" y="14"/>
                    <a:pt x="18" y="13"/>
                  </a:cubicBezTo>
                  <a:cubicBezTo>
                    <a:pt x="18" y="13"/>
                    <a:pt x="18" y="13"/>
                    <a:pt x="18" y="13"/>
                  </a:cubicBezTo>
                  <a:cubicBezTo>
                    <a:pt x="18" y="12"/>
                    <a:pt x="18" y="10"/>
                    <a:pt x="17" y="9"/>
                  </a:cubicBezTo>
                  <a:cubicBezTo>
                    <a:pt x="17" y="9"/>
                    <a:pt x="17" y="8"/>
                    <a:pt x="17" y="8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6" y="6"/>
                    <a:pt x="15" y="5"/>
                    <a:pt x="13" y="4"/>
                  </a:cubicBezTo>
                  <a:cubicBezTo>
                    <a:pt x="12" y="4"/>
                    <a:pt x="11" y="4"/>
                    <a:pt x="10" y="3"/>
                  </a:cubicBezTo>
                  <a:cubicBezTo>
                    <a:pt x="7" y="2"/>
                    <a:pt x="3" y="1"/>
                    <a:pt x="0" y="0"/>
                  </a:cubicBezTo>
                </a:path>
              </a:pathLst>
            </a:custGeom>
            <a:solidFill>
              <a:srgbClr val="F95F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74" name="Freeform 167"/>
            <p:cNvSpPr>
              <a:spLocks/>
            </p:cNvSpPr>
            <p:nvPr/>
          </p:nvSpPr>
          <p:spPr bwMode="auto">
            <a:xfrm>
              <a:off x="9728019" y="5672138"/>
              <a:ext cx="31750" cy="47625"/>
            </a:xfrm>
            <a:custGeom>
              <a:avLst/>
              <a:gdLst>
                <a:gd name="T0" fmla="*/ 1 w 12"/>
                <a:gd name="T1" fmla="*/ 0 h 18"/>
                <a:gd name="T2" fmla="*/ 0 w 12"/>
                <a:gd name="T3" fmla="*/ 11 h 18"/>
                <a:gd name="T4" fmla="*/ 6 w 12"/>
                <a:gd name="T5" fmla="*/ 16 h 18"/>
                <a:gd name="T6" fmla="*/ 10 w 12"/>
                <a:gd name="T7" fmla="*/ 18 h 18"/>
                <a:gd name="T8" fmla="*/ 11 w 12"/>
                <a:gd name="T9" fmla="*/ 18 h 18"/>
                <a:gd name="T10" fmla="*/ 12 w 12"/>
                <a:gd name="T11" fmla="*/ 15 h 18"/>
                <a:gd name="T12" fmla="*/ 12 w 12"/>
                <a:gd name="T13" fmla="*/ 14 h 18"/>
                <a:gd name="T14" fmla="*/ 12 w 12"/>
                <a:gd name="T15" fmla="*/ 14 h 18"/>
                <a:gd name="T16" fmla="*/ 12 w 12"/>
                <a:gd name="T17" fmla="*/ 13 h 18"/>
                <a:gd name="T18" fmla="*/ 12 w 12"/>
                <a:gd name="T19" fmla="*/ 13 h 18"/>
                <a:gd name="T20" fmla="*/ 12 w 12"/>
                <a:gd name="T21" fmla="*/ 13 h 18"/>
                <a:gd name="T22" fmla="*/ 12 w 12"/>
                <a:gd name="T23" fmla="*/ 11 h 18"/>
                <a:gd name="T24" fmla="*/ 10 w 12"/>
                <a:gd name="T25" fmla="*/ 7 h 18"/>
                <a:gd name="T26" fmla="*/ 9 w 12"/>
                <a:gd name="T27" fmla="*/ 6 h 18"/>
                <a:gd name="T28" fmla="*/ 1 w 12"/>
                <a:gd name="T29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" h="18">
                  <a:moveTo>
                    <a:pt x="1" y="0"/>
                  </a:moveTo>
                  <a:cubicBezTo>
                    <a:pt x="1" y="4"/>
                    <a:pt x="0" y="7"/>
                    <a:pt x="0" y="11"/>
                  </a:cubicBezTo>
                  <a:cubicBezTo>
                    <a:pt x="2" y="13"/>
                    <a:pt x="4" y="15"/>
                    <a:pt x="6" y="16"/>
                  </a:cubicBezTo>
                  <a:cubicBezTo>
                    <a:pt x="7" y="17"/>
                    <a:pt x="8" y="18"/>
                    <a:pt x="10" y="18"/>
                  </a:cubicBezTo>
                  <a:cubicBezTo>
                    <a:pt x="10" y="18"/>
                    <a:pt x="10" y="18"/>
                    <a:pt x="11" y="18"/>
                  </a:cubicBezTo>
                  <a:cubicBezTo>
                    <a:pt x="12" y="17"/>
                    <a:pt x="12" y="16"/>
                    <a:pt x="12" y="15"/>
                  </a:cubicBezTo>
                  <a:cubicBezTo>
                    <a:pt x="12" y="15"/>
                    <a:pt x="12" y="14"/>
                    <a:pt x="12" y="14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2"/>
                    <a:pt x="12" y="12"/>
                    <a:pt x="12" y="11"/>
                  </a:cubicBezTo>
                  <a:cubicBezTo>
                    <a:pt x="12" y="9"/>
                    <a:pt x="12" y="8"/>
                    <a:pt x="10" y="7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6" y="4"/>
                    <a:pt x="4" y="2"/>
                    <a:pt x="1" y="0"/>
                  </a:cubicBezTo>
                </a:path>
              </a:pathLst>
            </a:custGeom>
            <a:solidFill>
              <a:srgbClr val="F95F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75" name="Freeform 168"/>
            <p:cNvSpPr>
              <a:spLocks/>
            </p:cNvSpPr>
            <p:nvPr/>
          </p:nvSpPr>
          <p:spPr bwMode="auto">
            <a:xfrm>
              <a:off x="9796281" y="5489575"/>
              <a:ext cx="30163" cy="44450"/>
            </a:xfrm>
            <a:custGeom>
              <a:avLst/>
              <a:gdLst>
                <a:gd name="T0" fmla="*/ 7 w 11"/>
                <a:gd name="T1" fmla="*/ 0 h 17"/>
                <a:gd name="T2" fmla="*/ 0 w 11"/>
                <a:gd name="T3" fmla="*/ 8 h 17"/>
                <a:gd name="T4" fmla="*/ 4 w 11"/>
                <a:gd name="T5" fmla="*/ 15 h 17"/>
                <a:gd name="T6" fmla="*/ 4 w 11"/>
                <a:gd name="T7" fmla="*/ 16 h 17"/>
                <a:gd name="T8" fmla="*/ 6 w 11"/>
                <a:gd name="T9" fmla="*/ 17 h 17"/>
                <a:gd name="T10" fmla="*/ 7 w 11"/>
                <a:gd name="T11" fmla="*/ 16 h 17"/>
                <a:gd name="T12" fmla="*/ 10 w 11"/>
                <a:gd name="T13" fmla="*/ 13 h 17"/>
                <a:gd name="T14" fmla="*/ 10 w 11"/>
                <a:gd name="T15" fmla="*/ 8 h 17"/>
                <a:gd name="T16" fmla="*/ 7 w 11"/>
                <a:gd name="T1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17">
                  <a:moveTo>
                    <a:pt x="7" y="0"/>
                  </a:moveTo>
                  <a:cubicBezTo>
                    <a:pt x="5" y="3"/>
                    <a:pt x="2" y="5"/>
                    <a:pt x="0" y="8"/>
                  </a:cubicBezTo>
                  <a:cubicBezTo>
                    <a:pt x="1" y="10"/>
                    <a:pt x="2" y="13"/>
                    <a:pt x="4" y="15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5" y="16"/>
                    <a:pt x="5" y="17"/>
                    <a:pt x="6" y="17"/>
                  </a:cubicBezTo>
                  <a:cubicBezTo>
                    <a:pt x="6" y="17"/>
                    <a:pt x="7" y="17"/>
                    <a:pt x="7" y="16"/>
                  </a:cubicBezTo>
                  <a:cubicBezTo>
                    <a:pt x="8" y="15"/>
                    <a:pt x="9" y="14"/>
                    <a:pt x="10" y="13"/>
                  </a:cubicBezTo>
                  <a:cubicBezTo>
                    <a:pt x="11" y="11"/>
                    <a:pt x="11" y="9"/>
                    <a:pt x="10" y="8"/>
                  </a:cubicBezTo>
                  <a:cubicBezTo>
                    <a:pt x="9" y="5"/>
                    <a:pt x="8" y="3"/>
                    <a:pt x="7" y="0"/>
                  </a:cubicBezTo>
                </a:path>
              </a:pathLst>
            </a:custGeom>
            <a:solidFill>
              <a:srgbClr val="F95F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76" name="Freeform 169"/>
            <p:cNvSpPr>
              <a:spLocks/>
            </p:cNvSpPr>
            <p:nvPr/>
          </p:nvSpPr>
          <p:spPr bwMode="auto">
            <a:xfrm>
              <a:off x="9855019" y="5443538"/>
              <a:ext cx="31750" cy="34925"/>
            </a:xfrm>
            <a:custGeom>
              <a:avLst/>
              <a:gdLst>
                <a:gd name="T0" fmla="*/ 8 w 12"/>
                <a:gd name="T1" fmla="*/ 0 h 13"/>
                <a:gd name="T2" fmla="*/ 0 w 12"/>
                <a:gd name="T3" fmla="*/ 5 h 13"/>
                <a:gd name="T4" fmla="*/ 2 w 12"/>
                <a:gd name="T5" fmla="*/ 11 h 13"/>
                <a:gd name="T6" fmla="*/ 5 w 12"/>
                <a:gd name="T7" fmla="*/ 13 h 13"/>
                <a:gd name="T8" fmla="*/ 7 w 12"/>
                <a:gd name="T9" fmla="*/ 13 h 13"/>
                <a:gd name="T10" fmla="*/ 10 w 12"/>
                <a:gd name="T11" fmla="*/ 5 h 13"/>
                <a:gd name="T12" fmla="*/ 8 w 12"/>
                <a:gd name="T1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13">
                  <a:moveTo>
                    <a:pt x="8" y="0"/>
                  </a:moveTo>
                  <a:cubicBezTo>
                    <a:pt x="6" y="2"/>
                    <a:pt x="3" y="3"/>
                    <a:pt x="0" y="5"/>
                  </a:cubicBezTo>
                  <a:cubicBezTo>
                    <a:pt x="1" y="7"/>
                    <a:pt x="2" y="9"/>
                    <a:pt x="2" y="11"/>
                  </a:cubicBezTo>
                  <a:cubicBezTo>
                    <a:pt x="3" y="12"/>
                    <a:pt x="4" y="13"/>
                    <a:pt x="5" y="13"/>
                  </a:cubicBezTo>
                  <a:cubicBezTo>
                    <a:pt x="6" y="13"/>
                    <a:pt x="6" y="13"/>
                    <a:pt x="7" y="13"/>
                  </a:cubicBezTo>
                  <a:cubicBezTo>
                    <a:pt x="12" y="10"/>
                    <a:pt x="12" y="10"/>
                    <a:pt x="10" y="5"/>
                  </a:cubicBezTo>
                  <a:cubicBezTo>
                    <a:pt x="9" y="3"/>
                    <a:pt x="9" y="2"/>
                    <a:pt x="8" y="0"/>
                  </a:cubicBezTo>
                </a:path>
              </a:pathLst>
            </a:custGeom>
            <a:solidFill>
              <a:srgbClr val="F95F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77" name="Freeform 170"/>
            <p:cNvSpPr>
              <a:spLocks noEditPoints="1"/>
            </p:cNvSpPr>
            <p:nvPr/>
          </p:nvSpPr>
          <p:spPr bwMode="auto">
            <a:xfrm>
              <a:off x="9005706" y="5010150"/>
              <a:ext cx="193675" cy="444500"/>
            </a:xfrm>
            <a:custGeom>
              <a:avLst/>
              <a:gdLst>
                <a:gd name="T0" fmla="*/ 48 w 73"/>
                <a:gd name="T1" fmla="*/ 167 h 168"/>
                <a:gd name="T2" fmla="*/ 45 w 73"/>
                <a:gd name="T3" fmla="*/ 168 h 168"/>
                <a:gd name="T4" fmla="*/ 45 w 73"/>
                <a:gd name="T5" fmla="*/ 168 h 168"/>
                <a:gd name="T6" fmla="*/ 45 w 73"/>
                <a:gd name="T7" fmla="*/ 168 h 168"/>
                <a:gd name="T8" fmla="*/ 48 w 73"/>
                <a:gd name="T9" fmla="*/ 167 h 168"/>
                <a:gd name="T10" fmla="*/ 41 w 73"/>
                <a:gd name="T11" fmla="*/ 166 h 168"/>
                <a:gd name="T12" fmla="*/ 42 w 73"/>
                <a:gd name="T13" fmla="*/ 167 h 168"/>
                <a:gd name="T14" fmla="*/ 42 w 73"/>
                <a:gd name="T15" fmla="*/ 167 h 168"/>
                <a:gd name="T16" fmla="*/ 42 w 73"/>
                <a:gd name="T17" fmla="*/ 167 h 168"/>
                <a:gd name="T18" fmla="*/ 41 w 73"/>
                <a:gd name="T19" fmla="*/ 166 h 168"/>
                <a:gd name="T20" fmla="*/ 67 w 73"/>
                <a:gd name="T21" fmla="*/ 151 h 168"/>
                <a:gd name="T22" fmla="*/ 67 w 73"/>
                <a:gd name="T23" fmla="*/ 151 h 168"/>
                <a:gd name="T24" fmla="*/ 65 w 73"/>
                <a:gd name="T25" fmla="*/ 153 h 168"/>
                <a:gd name="T26" fmla="*/ 64 w 73"/>
                <a:gd name="T27" fmla="*/ 154 h 168"/>
                <a:gd name="T28" fmla="*/ 65 w 73"/>
                <a:gd name="T29" fmla="*/ 153 h 168"/>
                <a:gd name="T30" fmla="*/ 67 w 73"/>
                <a:gd name="T31" fmla="*/ 151 h 168"/>
                <a:gd name="T32" fmla="*/ 0 w 73"/>
                <a:gd name="T33" fmla="*/ 106 h 168"/>
                <a:gd name="T34" fmla="*/ 0 w 73"/>
                <a:gd name="T35" fmla="*/ 108 h 168"/>
                <a:gd name="T36" fmla="*/ 0 w 73"/>
                <a:gd name="T37" fmla="*/ 108 h 168"/>
                <a:gd name="T38" fmla="*/ 0 w 73"/>
                <a:gd name="T39" fmla="*/ 108 h 168"/>
                <a:gd name="T40" fmla="*/ 0 w 73"/>
                <a:gd name="T41" fmla="*/ 106 h 168"/>
                <a:gd name="T42" fmla="*/ 7 w 73"/>
                <a:gd name="T43" fmla="*/ 65 h 168"/>
                <a:gd name="T44" fmla="*/ 0 w 73"/>
                <a:gd name="T45" fmla="*/ 88 h 168"/>
                <a:gd name="T46" fmla="*/ 0 w 73"/>
                <a:gd name="T47" fmla="*/ 87 h 168"/>
                <a:gd name="T48" fmla="*/ 6 w 73"/>
                <a:gd name="T49" fmla="*/ 68 h 168"/>
                <a:gd name="T50" fmla="*/ 7 w 73"/>
                <a:gd name="T51" fmla="*/ 65 h 168"/>
                <a:gd name="T52" fmla="*/ 29 w 73"/>
                <a:gd name="T53" fmla="*/ 31 h 168"/>
                <a:gd name="T54" fmla="*/ 18 w 73"/>
                <a:gd name="T55" fmla="*/ 45 h 168"/>
                <a:gd name="T56" fmla="*/ 19 w 73"/>
                <a:gd name="T57" fmla="*/ 43 h 168"/>
                <a:gd name="T58" fmla="*/ 19 w 73"/>
                <a:gd name="T59" fmla="*/ 42 h 168"/>
                <a:gd name="T60" fmla="*/ 22 w 73"/>
                <a:gd name="T61" fmla="*/ 40 h 168"/>
                <a:gd name="T62" fmla="*/ 23 w 73"/>
                <a:gd name="T63" fmla="*/ 37 h 168"/>
                <a:gd name="T64" fmla="*/ 29 w 73"/>
                <a:gd name="T65" fmla="*/ 31 h 168"/>
                <a:gd name="T66" fmla="*/ 61 w 73"/>
                <a:gd name="T67" fmla="*/ 5 h 168"/>
                <a:gd name="T68" fmla="*/ 39 w 73"/>
                <a:gd name="T69" fmla="*/ 21 h 168"/>
                <a:gd name="T70" fmla="*/ 61 w 73"/>
                <a:gd name="T71" fmla="*/ 5 h 168"/>
                <a:gd name="T72" fmla="*/ 67 w 73"/>
                <a:gd name="T73" fmla="*/ 1 h 168"/>
                <a:gd name="T74" fmla="*/ 66 w 73"/>
                <a:gd name="T75" fmla="*/ 2 h 168"/>
                <a:gd name="T76" fmla="*/ 67 w 73"/>
                <a:gd name="T77" fmla="*/ 1 h 168"/>
                <a:gd name="T78" fmla="*/ 71 w 73"/>
                <a:gd name="T79" fmla="*/ 0 h 168"/>
                <a:gd name="T80" fmla="*/ 69 w 73"/>
                <a:gd name="T81" fmla="*/ 0 h 168"/>
                <a:gd name="T82" fmla="*/ 71 w 73"/>
                <a:gd name="T83" fmla="*/ 0 h 168"/>
                <a:gd name="T84" fmla="*/ 73 w 73"/>
                <a:gd name="T85" fmla="*/ 1 h 168"/>
                <a:gd name="T86" fmla="*/ 71 w 73"/>
                <a:gd name="T87" fmla="*/ 0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73" h="168">
                  <a:moveTo>
                    <a:pt x="48" y="167"/>
                  </a:moveTo>
                  <a:cubicBezTo>
                    <a:pt x="47" y="167"/>
                    <a:pt x="46" y="168"/>
                    <a:pt x="45" y="168"/>
                  </a:cubicBezTo>
                  <a:cubicBezTo>
                    <a:pt x="45" y="168"/>
                    <a:pt x="45" y="168"/>
                    <a:pt x="45" y="168"/>
                  </a:cubicBezTo>
                  <a:cubicBezTo>
                    <a:pt x="45" y="168"/>
                    <a:pt x="45" y="168"/>
                    <a:pt x="45" y="168"/>
                  </a:cubicBezTo>
                  <a:cubicBezTo>
                    <a:pt x="46" y="168"/>
                    <a:pt x="47" y="167"/>
                    <a:pt x="48" y="167"/>
                  </a:cubicBezTo>
                  <a:moveTo>
                    <a:pt x="41" y="166"/>
                  </a:moveTo>
                  <a:cubicBezTo>
                    <a:pt x="41" y="166"/>
                    <a:pt x="42" y="166"/>
                    <a:pt x="42" y="167"/>
                  </a:cubicBezTo>
                  <a:cubicBezTo>
                    <a:pt x="42" y="167"/>
                    <a:pt x="42" y="167"/>
                    <a:pt x="42" y="167"/>
                  </a:cubicBezTo>
                  <a:cubicBezTo>
                    <a:pt x="42" y="167"/>
                    <a:pt x="42" y="167"/>
                    <a:pt x="42" y="167"/>
                  </a:cubicBezTo>
                  <a:cubicBezTo>
                    <a:pt x="42" y="167"/>
                    <a:pt x="41" y="166"/>
                    <a:pt x="41" y="166"/>
                  </a:cubicBezTo>
                  <a:moveTo>
                    <a:pt x="67" y="151"/>
                  </a:moveTo>
                  <a:cubicBezTo>
                    <a:pt x="67" y="151"/>
                    <a:pt x="67" y="151"/>
                    <a:pt x="67" y="151"/>
                  </a:cubicBezTo>
                  <a:cubicBezTo>
                    <a:pt x="66" y="152"/>
                    <a:pt x="66" y="153"/>
                    <a:pt x="65" y="153"/>
                  </a:cubicBezTo>
                  <a:cubicBezTo>
                    <a:pt x="65" y="154"/>
                    <a:pt x="64" y="154"/>
                    <a:pt x="64" y="154"/>
                  </a:cubicBezTo>
                  <a:cubicBezTo>
                    <a:pt x="64" y="154"/>
                    <a:pt x="64" y="154"/>
                    <a:pt x="65" y="153"/>
                  </a:cubicBezTo>
                  <a:cubicBezTo>
                    <a:pt x="66" y="153"/>
                    <a:pt x="66" y="152"/>
                    <a:pt x="67" y="151"/>
                  </a:cubicBezTo>
                  <a:moveTo>
                    <a:pt x="0" y="106"/>
                  </a:moveTo>
                  <a:cubicBezTo>
                    <a:pt x="0" y="107"/>
                    <a:pt x="0" y="108"/>
                    <a:pt x="0" y="108"/>
                  </a:cubicBezTo>
                  <a:cubicBezTo>
                    <a:pt x="0" y="108"/>
                    <a:pt x="0" y="108"/>
                    <a:pt x="0" y="108"/>
                  </a:cubicBezTo>
                  <a:cubicBezTo>
                    <a:pt x="0" y="108"/>
                    <a:pt x="0" y="108"/>
                    <a:pt x="0" y="108"/>
                  </a:cubicBezTo>
                  <a:cubicBezTo>
                    <a:pt x="0" y="107"/>
                    <a:pt x="0" y="107"/>
                    <a:pt x="0" y="106"/>
                  </a:cubicBezTo>
                  <a:moveTo>
                    <a:pt x="7" y="65"/>
                  </a:moveTo>
                  <a:cubicBezTo>
                    <a:pt x="3" y="73"/>
                    <a:pt x="1" y="80"/>
                    <a:pt x="0" y="88"/>
                  </a:cubicBezTo>
                  <a:cubicBezTo>
                    <a:pt x="0" y="88"/>
                    <a:pt x="0" y="87"/>
                    <a:pt x="0" y="87"/>
                  </a:cubicBezTo>
                  <a:cubicBezTo>
                    <a:pt x="1" y="80"/>
                    <a:pt x="3" y="74"/>
                    <a:pt x="6" y="68"/>
                  </a:cubicBezTo>
                  <a:cubicBezTo>
                    <a:pt x="6" y="67"/>
                    <a:pt x="6" y="66"/>
                    <a:pt x="7" y="65"/>
                  </a:cubicBezTo>
                  <a:moveTo>
                    <a:pt x="29" y="31"/>
                  </a:moveTo>
                  <a:cubicBezTo>
                    <a:pt x="25" y="35"/>
                    <a:pt x="21" y="40"/>
                    <a:pt x="18" y="45"/>
                  </a:cubicBezTo>
                  <a:cubicBezTo>
                    <a:pt x="18" y="44"/>
                    <a:pt x="18" y="44"/>
                    <a:pt x="19" y="43"/>
                  </a:cubicBezTo>
                  <a:cubicBezTo>
                    <a:pt x="19" y="43"/>
                    <a:pt x="19" y="43"/>
                    <a:pt x="19" y="42"/>
                  </a:cubicBezTo>
                  <a:cubicBezTo>
                    <a:pt x="20" y="41"/>
                    <a:pt x="21" y="40"/>
                    <a:pt x="22" y="40"/>
                  </a:cubicBezTo>
                  <a:cubicBezTo>
                    <a:pt x="22" y="39"/>
                    <a:pt x="23" y="38"/>
                    <a:pt x="23" y="37"/>
                  </a:cubicBezTo>
                  <a:cubicBezTo>
                    <a:pt x="25" y="35"/>
                    <a:pt x="27" y="33"/>
                    <a:pt x="29" y="31"/>
                  </a:cubicBezTo>
                  <a:moveTo>
                    <a:pt x="61" y="5"/>
                  </a:moveTo>
                  <a:cubicBezTo>
                    <a:pt x="53" y="10"/>
                    <a:pt x="46" y="15"/>
                    <a:pt x="39" y="21"/>
                  </a:cubicBezTo>
                  <a:cubicBezTo>
                    <a:pt x="46" y="15"/>
                    <a:pt x="53" y="10"/>
                    <a:pt x="61" y="5"/>
                  </a:cubicBezTo>
                  <a:moveTo>
                    <a:pt x="67" y="1"/>
                  </a:moveTo>
                  <a:cubicBezTo>
                    <a:pt x="67" y="2"/>
                    <a:pt x="66" y="2"/>
                    <a:pt x="66" y="2"/>
                  </a:cubicBezTo>
                  <a:cubicBezTo>
                    <a:pt x="66" y="2"/>
                    <a:pt x="67" y="2"/>
                    <a:pt x="67" y="1"/>
                  </a:cubicBezTo>
                  <a:moveTo>
                    <a:pt x="71" y="0"/>
                  </a:moveTo>
                  <a:cubicBezTo>
                    <a:pt x="70" y="0"/>
                    <a:pt x="70" y="0"/>
                    <a:pt x="69" y="0"/>
                  </a:cubicBezTo>
                  <a:cubicBezTo>
                    <a:pt x="70" y="0"/>
                    <a:pt x="70" y="0"/>
                    <a:pt x="71" y="0"/>
                  </a:cubicBezTo>
                  <a:cubicBezTo>
                    <a:pt x="71" y="0"/>
                    <a:pt x="72" y="0"/>
                    <a:pt x="73" y="1"/>
                  </a:cubicBezTo>
                  <a:cubicBezTo>
                    <a:pt x="72" y="0"/>
                    <a:pt x="71" y="0"/>
                    <a:pt x="71" y="0"/>
                  </a:cubicBezTo>
                </a:path>
              </a:pathLst>
            </a:custGeom>
            <a:solidFill>
              <a:srgbClr val="FFD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78" name="Freeform 171"/>
            <p:cNvSpPr>
              <a:spLocks noEditPoints="1"/>
            </p:cNvSpPr>
            <p:nvPr/>
          </p:nvSpPr>
          <p:spPr bwMode="auto">
            <a:xfrm>
              <a:off x="9005706" y="5010150"/>
              <a:ext cx="211138" cy="400050"/>
            </a:xfrm>
            <a:custGeom>
              <a:avLst/>
              <a:gdLst>
                <a:gd name="T0" fmla="*/ 67 w 80"/>
                <a:gd name="T1" fmla="*/ 151 h 151"/>
                <a:gd name="T2" fmla="*/ 67 w 80"/>
                <a:gd name="T3" fmla="*/ 151 h 151"/>
                <a:gd name="T4" fmla="*/ 67 w 80"/>
                <a:gd name="T5" fmla="*/ 151 h 151"/>
                <a:gd name="T6" fmla="*/ 67 w 80"/>
                <a:gd name="T7" fmla="*/ 151 h 151"/>
                <a:gd name="T8" fmla="*/ 0 w 80"/>
                <a:gd name="T9" fmla="*/ 108 h 151"/>
                <a:gd name="T10" fmla="*/ 0 w 80"/>
                <a:gd name="T11" fmla="*/ 108 h 151"/>
                <a:gd name="T12" fmla="*/ 0 w 80"/>
                <a:gd name="T13" fmla="*/ 108 h 151"/>
                <a:gd name="T14" fmla="*/ 0 w 80"/>
                <a:gd name="T15" fmla="*/ 110 h 151"/>
                <a:gd name="T16" fmla="*/ 1 w 80"/>
                <a:gd name="T17" fmla="*/ 112 h 151"/>
                <a:gd name="T18" fmla="*/ 0 w 80"/>
                <a:gd name="T19" fmla="*/ 110 h 151"/>
                <a:gd name="T20" fmla="*/ 0 w 80"/>
                <a:gd name="T21" fmla="*/ 108 h 151"/>
                <a:gd name="T22" fmla="*/ 8 w 80"/>
                <a:gd name="T23" fmla="*/ 62 h 151"/>
                <a:gd name="T24" fmla="*/ 7 w 80"/>
                <a:gd name="T25" fmla="*/ 65 h 151"/>
                <a:gd name="T26" fmla="*/ 6 w 80"/>
                <a:gd name="T27" fmla="*/ 68 h 151"/>
                <a:gd name="T28" fmla="*/ 8 w 80"/>
                <a:gd name="T29" fmla="*/ 62 h 151"/>
                <a:gd name="T30" fmla="*/ 19 w 80"/>
                <a:gd name="T31" fmla="*/ 43 h 151"/>
                <a:gd name="T32" fmla="*/ 18 w 80"/>
                <a:gd name="T33" fmla="*/ 45 h 151"/>
                <a:gd name="T34" fmla="*/ 11 w 80"/>
                <a:gd name="T35" fmla="*/ 56 h 151"/>
                <a:gd name="T36" fmla="*/ 10 w 80"/>
                <a:gd name="T37" fmla="*/ 58 h 151"/>
                <a:gd name="T38" fmla="*/ 19 w 80"/>
                <a:gd name="T39" fmla="*/ 43 h 151"/>
                <a:gd name="T40" fmla="*/ 71 w 80"/>
                <a:gd name="T41" fmla="*/ 0 h 151"/>
                <a:gd name="T42" fmla="*/ 69 w 80"/>
                <a:gd name="T43" fmla="*/ 0 h 151"/>
                <a:gd name="T44" fmla="*/ 69 w 80"/>
                <a:gd name="T45" fmla="*/ 1 h 151"/>
                <a:gd name="T46" fmla="*/ 67 w 80"/>
                <a:gd name="T47" fmla="*/ 1 h 151"/>
                <a:gd name="T48" fmla="*/ 66 w 80"/>
                <a:gd name="T49" fmla="*/ 2 h 151"/>
                <a:gd name="T50" fmla="*/ 65 w 80"/>
                <a:gd name="T51" fmla="*/ 3 h 151"/>
                <a:gd name="T52" fmla="*/ 61 w 80"/>
                <a:gd name="T53" fmla="*/ 5 h 151"/>
                <a:gd name="T54" fmla="*/ 39 w 80"/>
                <a:gd name="T55" fmla="*/ 21 h 151"/>
                <a:gd name="T56" fmla="*/ 34 w 80"/>
                <a:gd name="T57" fmla="*/ 26 h 151"/>
                <a:gd name="T58" fmla="*/ 29 w 80"/>
                <a:gd name="T59" fmla="*/ 31 h 151"/>
                <a:gd name="T60" fmla="*/ 23 w 80"/>
                <a:gd name="T61" fmla="*/ 37 h 151"/>
                <a:gd name="T62" fmla="*/ 22 w 80"/>
                <a:gd name="T63" fmla="*/ 40 h 151"/>
                <a:gd name="T64" fmla="*/ 26 w 80"/>
                <a:gd name="T65" fmla="*/ 35 h 151"/>
                <a:gd name="T66" fmla="*/ 28 w 80"/>
                <a:gd name="T67" fmla="*/ 34 h 151"/>
                <a:gd name="T68" fmla="*/ 31 w 80"/>
                <a:gd name="T69" fmla="*/ 34 h 151"/>
                <a:gd name="T70" fmla="*/ 36 w 80"/>
                <a:gd name="T71" fmla="*/ 39 h 151"/>
                <a:gd name="T72" fmla="*/ 44 w 80"/>
                <a:gd name="T73" fmla="*/ 50 h 151"/>
                <a:gd name="T74" fmla="*/ 45 w 80"/>
                <a:gd name="T75" fmla="*/ 49 h 151"/>
                <a:gd name="T76" fmla="*/ 47 w 80"/>
                <a:gd name="T77" fmla="*/ 47 h 151"/>
                <a:gd name="T78" fmla="*/ 59 w 80"/>
                <a:gd name="T79" fmla="*/ 36 h 151"/>
                <a:gd name="T80" fmla="*/ 75 w 80"/>
                <a:gd name="T81" fmla="*/ 19 h 151"/>
                <a:gd name="T82" fmla="*/ 80 w 80"/>
                <a:gd name="T83" fmla="*/ 10 h 151"/>
                <a:gd name="T84" fmla="*/ 79 w 80"/>
                <a:gd name="T85" fmla="*/ 7 h 151"/>
                <a:gd name="T86" fmla="*/ 73 w 80"/>
                <a:gd name="T87" fmla="*/ 1 h 151"/>
                <a:gd name="T88" fmla="*/ 73 w 80"/>
                <a:gd name="T89" fmla="*/ 1 h 151"/>
                <a:gd name="T90" fmla="*/ 71 w 80"/>
                <a:gd name="T91" fmla="*/ 0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80" h="151">
                  <a:moveTo>
                    <a:pt x="67" y="151"/>
                  </a:moveTo>
                  <a:cubicBezTo>
                    <a:pt x="67" y="151"/>
                    <a:pt x="67" y="151"/>
                    <a:pt x="67" y="151"/>
                  </a:cubicBezTo>
                  <a:cubicBezTo>
                    <a:pt x="67" y="151"/>
                    <a:pt x="67" y="151"/>
                    <a:pt x="67" y="151"/>
                  </a:cubicBezTo>
                  <a:cubicBezTo>
                    <a:pt x="67" y="151"/>
                    <a:pt x="67" y="151"/>
                    <a:pt x="67" y="151"/>
                  </a:cubicBezTo>
                  <a:moveTo>
                    <a:pt x="0" y="108"/>
                  </a:moveTo>
                  <a:cubicBezTo>
                    <a:pt x="0" y="108"/>
                    <a:pt x="0" y="108"/>
                    <a:pt x="0" y="108"/>
                  </a:cubicBezTo>
                  <a:cubicBezTo>
                    <a:pt x="0" y="108"/>
                    <a:pt x="0" y="108"/>
                    <a:pt x="0" y="108"/>
                  </a:cubicBezTo>
                  <a:cubicBezTo>
                    <a:pt x="0" y="109"/>
                    <a:pt x="0" y="109"/>
                    <a:pt x="0" y="110"/>
                  </a:cubicBezTo>
                  <a:cubicBezTo>
                    <a:pt x="0" y="111"/>
                    <a:pt x="0" y="111"/>
                    <a:pt x="1" y="112"/>
                  </a:cubicBezTo>
                  <a:cubicBezTo>
                    <a:pt x="0" y="111"/>
                    <a:pt x="0" y="111"/>
                    <a:pt x="0" y="110"/>
                  </a:cubicBezTo>
                  <a:cubicBezTo>
                    <a:pt x="0" y="109"/>
                    <a:pt x="0" y="108"/>
                    <a:pt x="0" y="108"/>
                  </a:cubicBezTo>
                  <a:moveTo>
                    <a:pt x="8" y="62"/>
                  </a:moveTo>
                  <a:cubicBezTo>
                    <a:pt x="7" y="63"/>
                    <a:pt x="7" y="64"/>
                    <a:pt x="7" y="65"/>
                  </a:cubicBezTo>
                  <a:cubicBezTo>
                    <a:pt x="6" y="66"/>
                    <a:pt x="6" y="67"/>
                    <a:pt x="6" y="68"/>
                  </a:cubicBezTo>
                  <a:cubicBezTo>
                    <a:pt x="6" y="66"/>
                    <a:pt x="7" y="64"/>
                    <a:pt x="8" y="62"/>
                  </a:cubicBezTo>
                  <a:moveTo>
                    <a:pt x="19" y="43"/>
                  </a:moveTo>
                  <a:cubicBezTo>
                    <a:pt x="18" y="44"/>
                    <a:pt x="18" y="44"/>
                    <a:pt x="18" y="45"/>
                  </a:cubicBezTo>
                  <a:cubicBezTo>
                    <a:pt x="15" y="48"/>
                    <a:pt x="13" y="52"/>
                    <a:pt x="11" y="56"/>
                  </a:cubicBezTo>
                  <a:cubicBezTo>
                    <a:pt x="11" y="57"/>
                    <a:pt x="10" y="57"/>
                    <a:pt x="10" y="58"/>
                  </a:cubicBezTo>
                  <a:cubicBezTo>
                    <a:pt x="12" y="53"/>
                    <a:pt x="15" y="48"/>
                    <a:pt x="19" y="43"/>
                  </a:cubicBezTo>
                  <a:moveTo>
                    <a:pt x="71" y="0"/>
                  </a:moveTo>
                  <a:cubicBezTo>
                    <a:pt x="70" y="0"/>
                    <a:pt x="70" y="0"/>
                    <a:pt x="69" y="0"/>
                  </a:cubicBezTo>
                  <a:cubicBezTo>
                    <a:pt x="69" y="0"/>
                    <a:pt x="69" y="0"/>
                    <a:pt x="69" y="1"/>
                  </a:cubicBezTo>
                  <a:cubicBezTo>
                    <a:pt x="68" y="1"/>
                    <a:pt x="68" y="1"/>
                    <a:pt x="67" y="1"/>
                  </a:cubicBezTo>
                  <a:cubicBezTo>
                    <a:pt x="67" y="2"/>
                    <a:pt x="66" y="2"/>
                    <a:pt x="66" y="2"/>
                  </a:cubicBezTo>
                  <a:cubicBezTo>
                    <a:pt x="65" y="2"/>
                    <a:pt x="65" y="3"/>
                    <a:pt x="65" y="3"/>
                  </a:cubicBezTo>
                  <a:cubicBezTo>
                    <a:pt x="63" y="3"/>
                    <a:pt x="62" y="4"/>
                    <a:pt x="61" y="5"/>
                  </a:cubicBezTo>
                  <a:cubicBezTo>
                    <a:pt x="53" y="10"/>
                    <a:pt x="46" y="15"/>
                    <a:pt x="39" y="21"/>
                  </a:cubicBezTo>
                  <a:cubicBezTo>
                    <a:pt x="37" y="22"/>
                    <a:pt x="36" y="24"/>
                    <a:pt x="34" y="26"/>
                  </a:cubicBezTo>
                  <a:cubicBezTo>
                    <a:pt x="32" y="27"/>
                    <a:pt x="30" y="29"/>
                    <a:pt x="29" y="31"/>
                  </a:cubicBezTo>
                  <a:cubicBezTo>
                    <a:pt x="27" y="33"/>
                    <a:pt x="25" y="35"/>
                    <a:pt x="23" y="37"/>
                  </a:cubicBezTo>
                  <a:cubicBezTo>
                    <a:pt x="23" y="38"/>
                    <a:pt x="22" y="39"/>
                    <a:pt x="22" y="40"/>
                  </a:cubicBezTo>
                  <a:cubicBezTo>
                    <a:pt x="23" y="38"/>
                    <a:pt x="24" y="37"/>
                    <a:pt x="26" y="35"/>
                  </a:cubicBezTo>
                  <a:cubicBezTo>
                    <a:pt x="27" y="34"/>
                    <a:pt x="27" y="34"/>
                    <a:pt x="28" y="34"/>
                  </a:cubicBezTo>
                  <a:cubicBezTo>
                    <a:pt x="29" y="34"/>
                    <a:pt x="30" y="34"/>
                    <a:pt x="31" y="34"/>
                  </a:cubicBezTo>
                  <a:cubicBezTo>
                    <a:pt x="33" y="36"/>
                    <a:pt x="35" y="37"/>
                    <a:pt x="36" y="39"/>
                  </a:cubicBezTo>
                  <a:cubicBezTo>
                    <a:pt x="40" y="42"/>
                    <a:pt x="42" y="46"/>
                    <a:pt x="44" y="50"/>
                  </a:cubicBezTo>
                  <a:cubicBezTo>
                    <a:pt x="44" y="50"/>
                    <a:pt x="45" y="49"/>
                    <a:pt x="45" y="49"/>
                  </a:cubicBezTo>
                  <a:cubicBezTo>
                    <a:pt x="46" y="48"/>
                    <a:pt x="46" y="47"/>
                    <a:pt x="47" y="47"/>
                  </a:cubicBezTo>
                  <a:cubicBezTo>
                    <a:pt x="51" y="43"/>
                    <a:pt x="55" y="40"/>
                    <a:pt x="59" y="36"/>
                  </a:cubicBezTo>
                  <a:cubicBezTo>
                    <a:pt x="65" y="31"/>
                    <a:pt x="71" y="26"/>
                    <a:pt x="75" y="19"/>
                  </a:cubicBezTo>
                  <a:cubicBezTo>
                    <a:pt x="77" y="17"/>
                    <a:pt x="78" y="13"/>
                    <a:pt x="80" y="10"/>
                  </a:cubicBezTo>
                  <a:cubicBezTo>
                    <a:pt x="80" y="9"/>
                    <a:pt x="80" y="8"/>
                    <a:pt x="79" y="7"/>
                  </a:cubicBezTo>
                  <a:cubicBezTo>
                    <a:pt x="77" y="5"/>
                    <a:pt x="75" y="3"/>
                    <a:pt x="73" y="1"/>
                  </a:cubicBezTo>
                  <a:cubicBezTo>
                    <a:pt x="73" y="1"/>
                    <a:pt x="73" y="1"/>
                    <a:pt x="73" y="1"/>
                  </a:cubicBezTo>
                  <a:cubicBezTo>
                    <a:pt x="72" y="0"/>
                    <a:pt x="71" y="0"/>
                    <a:pt x="71" y="0"/>
                  </a:cubicBezTo>
                </a:path>
              </a:pathLst>
            </a:custGeom>
            <a:solidFill>
              <a:srgbClr val="FF8F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79" name="Freeform 172"/>
            <p:cNvSpPr>
              <a:spLocks/>
            </p:cNvSpPr>
            <p:nvPr/>
          </p:nvSpPr>
          <p:spPr bwMode="auto">
            <a:xfrm>
              <a:off x="9005706" y="5100638"/>
              <a:ext cx="182563" cy="354013"/>
            </a:xfrm>
            <a:custGeom>
              <a:avLst/>
              <a:gdLst>
                <a:gd name="T0" fmla="*/ 28 w 69"/>
                <a:gd name="T1" fmla="*/ 0 h 134"/>
                <a:gd name="T2" fmla="*/ 26 w 69"/>
                <a:gd name="T3" fmla="*/ 1 h 134"/>
                <a:gd name="T4" fmla="*/ 22 w 69"/>
                <a:gd name="T5" fmla="*/ 6 h 134"/>
                <a:gd name="T6" fmla="*/ 19 w 69"/>
                <a:gd name="T7" fmla="*/ 8 h 134"/>
                <a:gd name="T8" fmla="*/ 19 w 69"/>
                <a:gd name="T9" fmla="*/ 9 h 134"/>
                <a:gd name="T10" fmla="*/ 10 w 69"/>
                <a:gd name="T11" fmla="*/ 24 h 134"/>
                <a:gd name="T12" fmla="*/ 8 w 69"/>
                <a:gd name="T13" fmla="*/ 28 h 134"/>
                <a:gd name="T14" fmla="*/ 6 w 69"/>
                <a:gd name="T15" fmla="*/ 34 h 134"/>
                <a:gd name="T16" fmla="*/ 0 w 69"/>
                <a:gd name="T17" fmla="*/ 53 h 134"/>
                <a:gd name="T18" fmla="*/ 0 w 69"/>
                <a:gd name="T19" fmla="*/ 54 h 134"/>
                <a:gd name="T20" fmla="*/ 0 w 69"/>
                <a:gd name="T21" fmla="*/ 65 h 134"/>
                <a:gd name="T22" fmla="*/ 0 w 69"/>
                <a:gd name="T23" fmla="*/ 72 h 134"/>
                <a:gd name="T24" fmla="*/ 0 w 69"/>
                <a:gd name="T25" fmla="*/ 74 h 134"/>
                <a:gd name="T26" fmla="*/ 0 w 69"/>
                <a:gd name="T27" fmla="*/ 76 h 134"/>
                <a:gd name="T28" fmla="*/ 1 w 69"/>
                <a:gd name="T29" fmla="*/ 78 h 134"/>
                <a:gd name="T30" fmla="*/ 11 w 69"/>
                <a:gd name="T31" fmla="*/ 105 h 134"/>
                <a:gd name="T32" fmla="*/ 27 w 69"/>
                <a:gd name="T33" fmla="*/ 123 h 134"/>
                <a:gd name="T34" fmla="*/ 41 w 69"/>
                <a:gd name="T35" fmla="*/ 132 h 134"/>
                <a:gd name="T36" fmla="*/ 42 w 69"/>
                <a:gd name="T37" fmla="*/ 133 h 134"/>
                <a:gd name="T38" fmla="*/ 42 w 69"/>
                <a:gd name="T39" fmla="*/ 133 h 134"/>
                <a:gd name="T40" fmla="*/ 45 w 69"/>
                <a:gd name="T41" fmla="*/ 134 h 134"/>
                <a:gd name="T42" fmla="*/ 45 w 69"/>
                <a:gd name="T43" fmla="*/ 134 h 134"/>
                <a:gd name="T44" fmla="*/ 48 w 69"/>
                <a:gd name="T45" fmla="*/ 133 h 134"/>
                <a:gd name="T46" fmla="*/ 49 w 69"/>
                <a:gd name="T47" fmla="*/ 132 h 134"/>
                <a:gd name="T48" fmla="*/ 57 w 69"/>
                <a:gd name="T49" fmla="*/ 126 h 134"/>
                <a:gd name="T50" fmla="*/ 64 w 69"/>
                <a:gd name="T51" fmla="*/ 120 h 134"/>
                <a:gd name="T52" fmla="*/ 65 w 69"/>
                <a:gd name="T53" fmla="*/ 119 h 134"/>
                <a:gd name="T54" fmla="*/ 67 w 69"/>
                <a:gd name="T55" fmla="*/ 117 h 134"/>
                <a:gd name="T56" fmla="*/ 67 w 69"/>
                <a:gd name="T57" fmla="*/ 117 h 134"/>
                <a:gd name="T58" fmla="*/ 63 w 69"/>
                <a:gd name="T59" fmla="*/ 112 h 134"/>
                <a:gd name="T60" fmla="*/ 60 w 69"/>
                <a:gd name="T61" fmla="*/ 111 h 134"/>
                <a:gd name="T62" fmla="*/ 44 w 69"/>
                <a:gd name="T63" fmla="*/ 98 h 134"/>
                <a:gd name="T64" fmla="*/ 28 w 69"/>
                <a:gd name="T65" fmla="*/ 64 h 134"/>
                <a:gd name="T66" fmla="*/ 31 w 69"/>
                <a:gd name="T67" fmla="*/ 38 h 134"/>
                <a:gd name="T68" fmla="*/ 44 w 69"/>
                <a:gd name="T69" fmla="*/ 16 h 134"/>
                <a:gd name="T70" fmla="*/ 36 w 69"/>
                <a:gd name="T71" fmla="*/ 5 h 134"/>
                <a:gd name="T72" fmla="*/ 31 w 69"/>
                <a:gd name="T73" fmla="*/ 0 h 134"/>
                <a:gd name="T74" fmla="*/ 28 w 69"/>
                <a:gd name="T75" fmla="*/ 0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9" h="134">
                  <a:moveTo>
                    <a:pt x="28" y="0"/>
                  </a:moveTo>
                  <a:cubicBezTo>
                    <a:pt x="27" y="0"/>
                    <a:pt x="27" y="0"/>
                    <a:pt x="26" y="1"/>
                  </a:cubicBezTo>
                  <a:cubicBezTo>
                    <a:pt x="24" y="3"/>
                    <a:pt x="23" y="4"/>
                    <a:pt x="22" y="6"/>
                  </a:cubicBezTo>
                  <a:cubicBezTo>
                    <a:pt x="21" y="6"/>
                    <a:pt x="20" y="7"/>
                    <a:pt x="19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5" y="14"/>
                    <a:pt x="12" y="19"/>
                    <a:pt x="10" y="24"/>
                  </a:cubicBezTo>
                  <a:cubicBezTo>
                    <a:pt x="9" y="26"/>
                    <a:pt x="8" y="27"/>
                    <a:pt x="8" y="28"/>
                  </a:cubicBezTo>
                  <a:cubicBezTo>
                    <a:pt x="7" y="30"/>
                    <a:pt x="6" y="32"/>
                    <a:pt x="6" y="34"/>
                  </a:cubicBezTo>
                  <a:cubicBezTo>
                    <a:pt x="3" y="40"/>
                    <a:pt x="1" y="46"/>
                    <a:pt x="0" y="53"/>
                  </a:cubicBezTo>
                  <a:cubicBezTo>
                    <a:pt x="0" y="53"/>
                    <a:pt x="0" y="54"/>
                    <a:pt x="0" y="54"/>
                  </a:cubicBezTo>
                  <a:cubicBezTo>
                    <a:pt x="0" y="58"/>
                    <a:pt x="0" y="61"/>
                    <a:pt x="0" y="65"/>
                  </a:cubicBezTo>
                  <a:cubicBezTo>
                    <a:pt x="0" y="67"/>
                    <a:pt x="0" y="70"/>
                    <a:pt x="0" y="72"/>
                  </a:cubicBezTo>
                  <a:cubicBezTo>
                    <a:pt x="0" y="73"/>
                    <a:pt x="0" y="73"/>
                    <a:pt x="0" y="74"/>
                  </a:cubicBezTo>
                  <a:cubicBezTo>
                    <a:pt x="0" y="74"/>
                    <a:pt x="0" y="75"/>
                    <a:pt x="0" y="76"/>
                  </a:cubicBezTo>
                  <a:cubicBezTo>
                    <a:pt x="0" y="77"/>
                    <a:pt x="0" y="77"/>
                    <a:pt x="1" y="78"/>
                  </a:cubicBezTo>
                  <a:cubicBezTo>
                    <a:pt x="2" y="88"/>
                    <a:pt x="6" y="97"/>
                    <a:pt x="11" y="105"/>
                  </a:cubicBezTo>
                  <a:cubicBezTo>
                    <a:pt x="16" y="112"/>
                    <a:pt x="21" y="118"/>
                    <a:pt x="27" y="123"/>
                  </a:cubicBezTo>
                  <a:cubicBezTo>
                    <a:pt x="32" y="127"/>
                    <a:pt x="36" y="130"/>
                    <a:pt x="41" y="132"/>
                  </a:cubicBezTo>
                  <a:cubicBezTo>
                    <a:pt x="41" y="132"/>
                    <a:pt x="42" y="133"/>
                    <a:pt x="42" y="133"/>
                  </a:cubicBezTo>
                  <a:cubicBezTo>
                    <a:pt x="42" y="133"/>
                    <a:pt x="42" y="133"/>
                    <a:pt x="42" y="133"/>
                  </a:cubicBezTo>
                  <a:cubicBezTo>
                    <a:pt x="43" y="133"/>
                    <a:pt x="44" y="133"/>
                    <a:pt x="45" y="134"/>
                  </a:cubicBezTo>
                  <a:cubicBezTo>
                    <a:pt x="45" y="134"/>
                    <a:pt x="45" y="134"/>
                    <a:pt x="45" y="134"/>
                  </a:cubicBezTo>
                  <a:cubicBezTo>
                    <a:pt x="46" y="134"/>
                    <a:pt x="47" y="133"/>
                    <a:pt x="48" y="133"/>
                  </a:cubicBezTo>
                  <a:cubicBezTo>
                    <a:pt x="48" y="133"/>
                    <a:pt x="48" y="133"/>
                    <a:pt x="49" y="132"/>
                  </a:cubicBezTo>
                  <a:cubicBezTo>
                    <a:pt x="51" y="130"/>
                    <a:pt x="54" y="128"/>
                    <a:pt x="57" y="126"/>
                  </a:cubicBezTo>
                  <a:cubicBezTo>
                    <a:pt x="59" y="124"/>
                    <a:pt x="62" y="122"/>
                    <a:pt x="64" y="120"/>
                  </a:cubicBezTo>
                  <a:cubicBezTo>
                    <a:pt x="64" y="120"/>
                    <a:pt x="65" y="120"/>
                    <a:pt x="65" y="119"/>
                  </a:cubicBezTo>
                  <a:cubicBezTo>
                    <a:pt x="66" y="119"/>
                    <a:pt x="66" y="118"/>
                    <a:pt x="67" y="117"/>
                  </a:cubicBezTo>
                  <a:cubicBezTo>
                    <a:pt x="67" y="117"/>
                    <a:pt x="67" y="117"/>
                    <a:pt x="67" y="117"/>
                  </a:cubicBezTo>
                  <a:cubicBezTo>
                    <a:pt x="69" y="115"/>
                    <a:pt x="68" y="113"/>
                    <a:pt x="63" y="112"/>
                  </a:cubicBezTo>
                  <a:cubicBezTo>
                    <a:pt x="62" y="111"/>
                    <a:pt x="61" y="111"/>
                    <a:pt x="60" y="111"/>
                  </a:cubicBezTo>
                  <a:cubicBezTo>
                    <a:pt x="54" y="108"/>
                    <a:pt x="48" y="104"/>
                    <a:pt x="44" y="98"/>
                  </a:cubicBezTo>
                  <a:cubicBezTo>
                    <a:pt x="36" y="88"/>
                    <a:pt x="30" y="77"/>
                    <a:pt x="28" y="64"/>
                  </a:cubicBezTo>
                  <a:cubicBezTo>
                    <a:pt x="26" y="55"/>
                    <a:pt x="28" y="46"/>
                    <a:pt x="31" y="38"/>
                  </a:cubicBezTo>
                  <a:cubicBezTo>
                    <a:pt x="34" y="30"/>
                    <a:pt x="39" y="23"/>
                    <a:pt x="44" y="16"/>
                  </a:cubicBezTo>
                  <a:cubicBezTo>
                    <a:pt x="42" y="12"/>
                    <a:pt x="40" y="8"/>
                    <a:pt x="36" y="5"/>
                  </a:cubicBezTo>
                  <a:cubicBezTo>
                    <a:pt x="35" y="3"/>
                    <a:pt x="33" y="2"/>
                    <a:pt x="31" y="0"/>
                  </a:cubicBezTo>
                  <a:cubicBezTo>
                    <a:pt x="30" y="0"/>
                    <a:pt x="29" y="0"/>
                    <a:pt x="28" y="0"/>
                  </a:cubicBezTo>
                </a:path>
              </a:pathLst>
            </a:custGeom>
            <a:solidFill>
              <a:srgbClr val="F95F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80" name="Freeform 173"/>
            <p:cNvSpPr>
              <a:spLocks noEditPoints="1"/>
            </p:cNvSpPr>
            <p:nvPr/>
          </p:nvSpPr>
          <p:spPr bwMode="auto">
            <a:xfrm>
              <a:off x="8297681" y="4899025"/>
              <a:ext cx="1668463" cy="1958975"/>
            </a:xfrm>
            <a:custGeom>
              <a:avLst/>
              <a:gdLst>
                <a:gd name="T0" fmla="*/ 565 w 633"/>
                <a:gd name="T1" fmla="*/ 285 h 741"/>
                <a:gd name="T2" fmla="*/ 623 w 633"/>
                <a:gd name="T3" fmla="*/ 197 h 741"/>
                <a:gd name="T4" fmla="*/ 524 w 633"/>
                <a:gd name="T5" fmla="*/ 282 h 741"/>
                <a:gd name="T6" fmla="*/ 574 w 633"/>
                <a:gd name="T7" fmla="*/ 531 h 741"/>
                <a:gd name="T8" fmla="*/ 541 w 633"/>
                <a:gd name="T9" fmla="*/ 555 h 741"/>
                <a:gd name="T10" fmla="*/ 498 w 633"/>
                <a:gd name="T11" fmla="*/ 393 h 741"/>
                <a:gd name="T12" fmla="*/ 379 w 633"/>
                <a:gd name="T13" fmla="*/ 289 h 741"/>
                <a:gd name="T14" fmla="*/ 359 w 633"/>
                <a:gd name="T15" fmla="*/ 52 h 741"/>
                <a:gd name="T16" fmla="*/ 157 w 633"/>
                <a:gd name="T17" fmla="*/ 1 h 741"/>
                <a:gd name="T18" fmla="*/ 94 w 633"/>
                <a:gd name="T19" fmla="*/ 161 h 741"/>
                <a:gd name="T20" fmla="*/ 51 w 633"/>
                <a:gd name="T21" fmla="*/ 211 h 741"/>
                <a:gd name="T22" fmla="*/ 91 w 633"/>
                <a:gd name="T23" fmla="*/ 317 h 741"/>
                <a:gd name="T24" fmla="*/ 133 w 633"/>
                <a:gd name="T25" fmla="*/ 381 h 741"/>
                <a:gd name="T26" fmla="*/ 192 w 633"/>
                <a:gd name="T27" fmla="*/ 455 h 741"/>
                <a:gd name="T28" fmla="*/ 206 w 633"/>
                <a:gd name="T29" fmla="*/ 626 h 741"/>
                <a:gd name="T30" fmla="*/ 202 w 633"/>
                <a:gd name="T31" fmla="*/ 707 h 741"/>
                <a:gd name="T32" fmla="*/ 307 w 633"/>
                <a:gd name="T33" fmla="*/ 740 h 741"/>
                <a:gd name="T34" fmla="*/ 498 w 633"/>
                <a:gd name="T35" fmla="*/ 663 h 741"/>
                <a:gd name="T36" fmla="*/ 622 w 633"/>
                <a:gd name="T37" fmla="*/ 557 h 741"/>
                <a:gd name="T38" fmla="*/ 503 w 633"/>
                <a:gd name="T39" fmla="*/ 655 h 741"/>
                <a:gd name="T40" fmla="*/ 576 w 633"/>
                <a:gd name="T41" fmla="*/ 577 h 741"/>
                <a:gd name="T42" fmla="*/ 534 w 633"/>
                <a:gd name="T43" fmla="*/ 318 h 741"/>
                <a:gd name="T44" fmla="*/ 621 w 633"/>
                <a:gd name="T45" fmla="*/ 206 h 741"/>
                <a:gd name="T46" fmla="*/ 579 w 633"/>
                <a:gd name="T47" fmla="*/ 411 h 741"/>
                <a:gd name="T48" fmla="*/ 232 w 633"/>
                <a:gd name="T49" fmla="*/ 724 h 741"/>
                <a:gd name="T50" fmla="*/ 223 w 633"/>
                <a:gd name="T51" fmla="*/ 716 h 741"/>
                <a:gd name="T52" fmla="*/ 276 w 633"/>
                <a:gd name="T53" fmla="*/ 672 h 741"/>
                <a:gd name="T54" fmla="*/ 273 w 633"/>
                <a:gd name="T55" fmla="*/ 615 h 741"/>
                <a:gd name="T56" fmla="*/ 391 w 633"/>
                <a:gd name="T57" fmla="*/ 491 h 741"/>
                <a:gd name="T58" fmla="*/ 263 w 633"/>
                <a:gd name="T59" fmla="*/ 601 h 741"/>
                <a:gd name="T60" fmla="*/ 201 w 633"/>
                <a:gd name="T61" fmla="*/ 455 h 741"/>
                <a:gd name="T62" fmla="*/ 341 w 633"/>
                <a:gd name="T63" fmla="*/ 391 h 741"/>
                <a:gd name="T64" fmla="*/ 151 w 633"/>
                <a:gd name="T65" fmla="*/ 432 h 741"/>
                <a:gd name="T66" fmla="*/ 129 w 633"/>
                <a:gd name="T67" fmla="*/ 408 h 741"/>
                <a:gd name="T68" fmla="*/ 170 w 633"/>
                <a:gd name="T69" fmla="*/ 399 h 741"/>
                <a:gd name="T70" fmla="*/ 191 w 633"/>
                <a:gd name="T71" fmla="*/ 386 h 741"/>
                <a:gd name="T72" fmla="*/ 300 w 633"/>
                <a:gd name="T73" fmla="*/ 332 h 741"/>
                <a:gd name="T74" fmla="*/ 218 w 633"/>
                <a:gd name="T75" fmla="*/ 375 h 741"/>
                <a:gd name="T76" fmla="*/ 94 w 633"/>
                <a:gd name="T77" fmla="*/ 307 h 741"/>
                <a:gd name="T78" fmla="*/ 86 w 633"/>
                <a:gd name="T79" fmla="*/ 266 h 741"/>
                <a:gd name="T80" fmla="*/ 25 w 633"/>
                <a:gd name="T81" fmla="*/ 277 h 741"/>
                <a:gd name="T82" fmla="*/ 103 w 633"/>
                <a:gd name="T83" fmla="*/ 175 h 741"/>
                <a:gd name="T84" fmla="*/ 178 w 633"/>
                <a:gd name="T85" fmla="*/ 88 h 741"/>
                <a:gd name="T86" fmla="*/ 263 w 633"/>
                <a:gd name="T87" fmla="*/ 130 h 741"/>
                <a:gd name="T88" fmla="*/ 329 w 633"/>
                <a:gd name="T89" fmla="*/ 260 h 741"/>
                <a:gd name="T90" fmla="*/ 488 w 633"/>
                <a:gd name="T91" fmla="*/ 396 h 741"/>
                <a:gd name="T92" fmla="*/ 531 w 633"/>
                <a:gd name="T93" fmla="*/ 543 h 741"/>
                <a:gd name="T94" fmla="*/ 446 w 633"/>
                <a:gd name="T95" fmla="*/ 692 h 741"/>
                <a:gd name="T96" fmla="*/ 257 w 633"/>
                <a:gd name="T97" fmla="*/ 730 h 741"/>
                <a:gd name="T98" fmla="*/ 238 w 633"/>
                <a:gd name="T99" fmla="*/ 634 h 741"/>
                <a:gd name="T100" fmla="*/ 231 w 633"/>
                <a:gd name="T101" fmla="*/ 624 h 741"/>
                <a:gd name="T102" fmla="*/ 272 w 633"/>
                <a:gd name="T103" fmla="*/ 662 h 741"/>
                <a:gd name="T104" fmla="*/ 217 w 633"/>
                <a:gd name="T105" fmla="*/ 658 h 741"/>
                <a:gd name="T106" fmla="*/ 80 w 633"/>
                <a:gd name="T107" fmla="*/ 125 h 741"/>
                <a:gd name="T108" fmla="*/ 205 w 633"/>
                <a:gd name="T109" fmla="*/ 34 h 741"/>
                <a:gd name="T110" fmla="*/ 301 w 633"/>
                <a:gd name="T111" fmla="*/ 74 h 741"/>
                <a:gd name="T112" fmla="*/ 368 w 633"/>
                <a:gd name="T113" fmla="*/ 111 h 741"/>
                <a:gd name="T114" fmla="*/ 621 w 633"/>
                <a:gd name="T115" fmla="*/ 206 h 7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633" h="741">
                  <a:moveTo>
                    <a:pt x="631" y="534"/>
                  </a:moveTo>
                  <a:cubicBezTo>
                    <a:pt x="631" y="533"/>
                    <a:pt x="631" y="532"/>
                    <a:pt x="631" y="531"/>
                  </a:cubicBezTo>
                  <a:cubicBezTo>
                    <a:pt x="631" y="525"/>
                    <a:pt x="630" y="519"/>
                    <a:pt x="629" y="514"/>
                  </a:cubicBezTo>
                  <a:cubicBezTo>
                    <a:pt x="625" y="494"/>
                    <a:pt x="618" y="474"/>
                    <a:pt x="609" y="454"/>
                  </a:cubicBezTo>
                  <a:cubicBezTo>
                    <a:pt x="607" y="449"/>
                    <a:pt x="604" y="444"/>
                    <a:pt x="602" y="440"/>
                  </a:cubicBezTo>
                  <a:cubicBezTo>
                    <a:pt x="600" y="435"/>
                    <a:pt x="598" y="431"/>
                    <a:pt x="596" y="427"/>
                  </a:cubicBezTo>
                  <a:cubicBezTo>
                    <a:pt x="594" y="422"/>
                    <a:pt x="592" y="417"/>
                    <a:pt x="590" y="412"/>
                  </a:cubicBezTo>
                  <a:cubicBezTo>
                    <a:pt x="582" y="394"/>
                    <a:pt x="575" y="373"/>
                    <a:pt x="568" y="348"/>
                  </a:cubicBezTo>
                  <a:cubicBezTo>
                    <a:pt x="565" y="339"/>
                    <a:pt x="564" y="330"/>
                    <a:pt x="563" y="322"/>
                  </a:cubicBezTo>
                  <a:cubicBezTo>
                    <a:pt x="561" y="307"/>
                    <a:pt x="562" y="295"/>
                    <a:pt x="565" y="285"/>
                  </a:cubicBezTo>
                  <a:cubicBezTo>
                    <a:pt x="566" y="282"/>
                    <a:pt x="566" y="279"/>
                    <a:pt x="567" y="276"/>
                  </a:cubicBezTo>
                  <a:cubicBezTo>
                    <a:pt x="571" y="262"/>
                    <a:pt x="578" y="248"/>
                    <a:pt x="588" y="236"/>
                  </a:cubicBezTo>
                  <a:cubicBezTo>
                    <a:pt x="594" y="228"/>
                    <a:pt x="602" y="223"/>
                    <a:pt x="612" y="220"/>
                  </a:cubicBezTo>
                  <a:cubicBezTo>
                    <a:pt x="614" y="219"/>
                    <a:pt x="615" y="219"/>
                    <a:pt x="617" y="218"/>
                  </a:cubicBezTo>
                  <a:cubicBezTo>
                    <a:pt x="618" y="218"/>
                    <a:pt x="620" y="217"/>
                    <a:pt x="621" y="217"/>
                  </a:cubicBezTo>
                  <a:cubicBezTo>
                    <a:pt x="622" y="217"/>
                    <a:pt x="622" y="217"/>
                    <a:pt x="622" y="217"/>
                  </a:cubicBezTo>
                  <a:cubicBezTo>
                    <a:pt x="624" y="216"/>
                    <a:pt x="626" y="215"/>
                    <a:pt x="628" y="215"/>
                  </a:cubicBezTo>
                  <a:cubicBezTo>
                    <a:pt x="630" y="214"/>
                    <a:pt x="631" y="212"/>
                    <a:pt x="632" y="210"/>
                  </a:cubicBezTo>
                  <a:cubicBezTo>
                    <a:pt x="633" y="208"/>
                    <a:pt x="632" y="206"/>
                    <a:pt x="631" y="204"/>
                  </a:cubicBezTo>
                  <a:cubicBezTo>
                    <a:pt x="629" y="200"/>
                    <a:pt x="627" y="198"/>
                    <a:pt x="623" y="197"/>
                  </a:cubicBezTo>
                  <a:cubicBezTo>
                    <a:pt x="619" y="195"/>
                    <a:pt x="615" y="194"/>
                    <a:pt x="611" y="194"/>
                  </a:cubicBezTo>
                  <a:cubicBezTo>
                    <a:pt x="609" y="194"/>
                    <a:pt x="609" y="194"/>
                    <a:pt x="609" y="194"/>
                  </a:cubicBezTo>
                  <a:cubicBezTo>
                    <a:pt x="609" y="194"/>
                    <a:pt x="609" y="194"/>
                    <a:pt x="609" y="194"/>
                  </a:cubicBezTo>
                  <a:cubicBezTo>
                    <a:pt x="606" y="194"/>
                    <a:pt x="604" y="195"/>
                    <a:pt x="602" y="195"/>
                  </a:cubicBezTo>
                  <a:cubicBezTo>
                    <a:pt x="598" y="195"/>
                    <a:pt x="594" y="196"/>
                    <a:pt x="590" y="197"/>
                  </a:cubicBezTo>
                  <a:cubicBezTo>
                    <a:pt x="581" y="199"/>
                    <a:pt x="569" y="203"/>
                    <a:pt x="559" y="211"/>
                  </a:cubicBezTo>
                  <a:cubicBezTo>
                    <a:pt x="548" y="220"/>
                    <a:pt x="540" y="229"/>
                    <a:pt x="535" y="240"/>
                  </a:cubicBezTo>
                  <a:cubicBezTo>
                    <a:pt x="532" y="247"/>
                    <a:pt x="529" y="254"/>
                    <a:pt x="527" y="261"/>
                  </a:cubicBezTo>
                  <a:cubicBezTo>
                    <a:pt x="526" y="266"/>
                    <a:pt x="525" y="271"/>
                    <a:pt x="525" y="276"/>
                  </a:cubicBezTo>
                  <a:cubicBezTo>
                    <a:pt x="525" y="278"/>
                    <a:pt x="525" y="280"/>
                    <a:pt x="524" y="282"/>
                  </a:cubicBezTo>
                  <a:cubicBezTo>
                    <a:pt x="524" y="285"/>
                    <a:pt x="523" y="289"/>
                    <a:pt x="523" y="293"/>
                  </a:cubicBezTo>
                  <a:cubicBezTo>
                    <a:pt x="523" y="296"/>
                    <a:pt x="523" y="298"/>
                    <a:pt x="523" y="301"/>
                  </a:cubicBezTo>
                  <a:cubicBezTo>
                    <a:pt x="523" y="303"/>
                    <a:pt x="523" y="303"/>
                    <a:pt x="523" y="303"/>
                  </a:cubicBezTo>
                  <a:cubicBezTo>
                    <a:pt x="523" y="315"/>
                    <a:pt x="524" y="325"/>
                    <a:pt x="526" y="335"/>
                  </a:cubicBezTo>
                  <a:cubicBezTo>
                    <a:pt x="529" y="353"/>
                    <a:pt x="533" y="371"/>
                    <a:pt x="539" y="388"/>
                  </a:cubicBezTo>
                  <a:cubicBezTo>
                    <a:pt x="542" y="398"/>
                    <a:pt x="545" y="408"/>
                    <a:pt x="549" y="419"/>
                  </a:cubicBezTo>
                  <a:cubicBezTo>
                    <a:pt x="552" y="427"/>
                    <a:pt x="555" y="436"/>
                    <a:pt x="558" y="445"/>
                  </a:cubicBezTo>
                  <a:cubicBezTo>
                    <a:pt x="559" y="450"/>
                    <a:pt x="559" y="450"/>
                    <a:pt x="559" y="450"/>
                  </a:cubicBezTo>
                  <a:cubicBezTo>
                    <a:pt x="562" y="458"/>
                    <a:pt x="565" y="467"/>
                    <a:pt x="567" y="476"/>
                  </a:cubicBezTo>
                  <a:cubicBezTo>
                    <a:pt x="573" y="498"/>
                    <a:pt x="575" y="515"/>
                    <a:pt x="574" y="531"/>
                  </a:cubicBezTo>
                  <a:cubicBezTo>
                    <a:pt x="574" y="536"/>
                    <a:pt x="574" y="536"/>
                    <a:pt x="574" y="536"/>
                  </a:cubicBezTo>
                  <a:cubicBezTo>
                    <a:pt x="574" y="539"/>
                    <a:pt x="574" y="543"/>
                    <a:pt x="574" y="546"/>
                  </a:cubicBezTo>
                  <a:cubicBezTo>
                    <a:pt x="574" y="553"/>
                    <a:pt x="573" y="559"/>
                    <a:pt x="570" y="566"/>
                  </a:cubicBezTo>
                  <a:cubicBezTo>
                    <a:pt x="565" y="579"/>
                    <a:pt x="558" y="588"/>
                    <a:pt x="549" y="594"/>
                  </a:cubicBezTo>
                  <a:cubicBezTo>
                    <a:pt x="543" y="598"/>
                    <a:pt x="538" y="600"/>
                    <a:pt x="533" y="601"/>
                  </a:cubicBezTo>
                  <a:cubicBezTo>
                    <a:pt x="533" y="601"/>
                    <a:pt x="533" y="601"/>
                    <a:pt x="533" y="601"/>
                  </a:cubicBezTo>
                  <a:cubicBezTo>
                    <a:pt x="533" y="600"/>
                    <a:pt x="533" y="600"/>
                    <a:pt x="533" y="600"/>
                  </a:cubicBezTo>
                  <a:cubicBezTo>
                    <a:pt x="533" y="599"/>
                    <a:pt x="533" y="598"/>
                    <a:pt x="533" y="597"/>
                  </a:cubicBezTo>
                  <a:cubicBezTo>
                    <a:pt x="538" y="581"/>
                    <a:pt x="540" y="569"/>
                    <a:pt x="541" y="557"/>
                  </a:cubicBezTo>
                  <a:cubicBezTo>
                    <a:pt x="541" y="556"/>
                    <a:pt x="541" y="556"/>
                    <a:pt x="541" y="555"/>
                  </a:cubicBezTo>
                  <a:cubicBezTo>
                    <a:pt x="542" y="548"/>
                    <a:pt x="542" y="541"/>
                    <a:pt x="542" y="534"/>
                  </a:cubicBezTo>
                  <a:cubicBezTo>
                    <a:pt x="542" y="531"/>
                    <a:pt x="541" y="529"/>
                    <a:pt x="541" y="526"/>
                  </a:cubicBezTo>
                  <a:cubicBezTo>
                    <a:pt x="541" y="522"/>
                    <a:pt x="540" y="518"/>
                    <a:pt x="540" y="514"/>
                  </a:cubicBezTo>
                  <a:cubicBezTo>
                    <a:pt x="540" y="513"/>
                    <a:pt x="540" y="512"/>
                    <a:pt x="540" y="510"/>
                  </a:cubicBezTo>
                  <a:cubicBezTo>
                    <a:pt x="540" y="509"/>
                    <a:pt x="540" y="509"/>
                    <a:pt x="540" y="509"/>
                  </a:cubicBezTo>
                  <a:cubicBezTo>
                    <a:pt x="540" y="507"/>
                    <a:pt x="540" y="506"/>
                    <a:pt x="540" y="504"/>
                  </a:cubicBezTo>
                  <a:cubicBezTo>
                    <a:pt x="539" y="499"/>
                    <a:pt x="539" y="499"/>
                    <a:pt x="539" y="499"/>
                  </a:cubicBezTo>
                  <a:cubicBezTo>
                    <a:pt x="538" y="492"/>
                    <a:pt x="537" y="484"/>
                    <a:pt x="536" y="477"/>
                  </a:cubicBezTo>
                  <a:cubicBezTo>
                    <a:pt x="533" y="461"/>
                    <a:pt x="527" y="445"/>
                    <a:pt x="520" y="429"/>
                  </a:cubicBezTo>
                  <a:cubicBezTo>
                    <a:pt x="513" y="416"/>
                    <a:pt x="505" y="404"/>
                    <a:pt x="498" y="393"/>
                  </a:cubicBezTo>
                  <a:cubicBezTo>
                    <a:pt x="491" y="384"/>
                    <a:pt x="483" y="375"/>
                    <a:pt x="476" y="366"/>
                  </a:cubicBezTo>
                  <a:cubicBezTo>
                    <a:pt x="474" y="365"/>
                    <a:pt x="474" y="365"/>
                    <a:pt x="474" y="365"/>
                  </a:cubicBezTo>
                  <a:cubicBezTo>
                    <a:pt x="474" y="364"/>
                    <a:pt x="473" y="364"/>
                    <a:pt x="473" y="363"/>
                  </a:cubicBezTo>
                  <a:cubicBezTo>
                    <a:pt x="470" y="360"/>
                    <a:pt x="470" y="360"/>
                    <a:pt x="470" y="360"/>
                  </a:cubicBezTo>
                  <a:cubicBezTo>
                    <a:pt x="467" y="358"/>
                    <a:pt x="465" y="356"/>
                    <a:pt x="462" y="353"/>
                  </a:cubicBezTo>
                  <a:cubicBezTo>
                    <a:pt x="459" y="351"/>
                    <a:pt x="459" y="351"/>
                    <a:pt x="459" y="351"/>
                  </a:cubicBezTo>
                  <a:cubicBezTo>
                    <a:pt x="455" y="348"/>
                    <a:pt x="451" y="344"/>
                    <a:pt x="447" y="341"/>
                  </a:cubicBezTo>
                  <a:cubicBezTo>
                    <a:pt x="439" y="334"/>
                    <a:pt x="432" y="329"/>
                    <a:pt x="426" y="324"/>
                  </a:cubicBezTo>
                  <a:cubicBezTo>
                    <a:pt x="417" y="317"/>
                    <a:pt x="407" y="309"/>
                    <a:pt x="396" y="302"/>
                  </a:cubicBezTo>
                  <a:cubicBezTo>
                    <a:pt x="391" y="297"/>
                    <a:pt x="385" y="293"/>
                    <a:pt x="379" y="289"/>
                  </a:cubicBezTo>
                  <a:cubicBezTo>
                    <a:pt x="375" y="286"/>
                    <a:pt x="370" y="283"/>
                    <a:pt x="365" y="280"/>
                  </a:cubicBezTo>
                  <a:cubicBezTo>
                    <a:pt x="355" y="272"/>
                    <a:pt x="347" y="265"/>
                    <a:pt x="340" y="258"/>
                  </a:cubicBezTo>
                  <a:cubicBezTo>
                    <a:pt x="332" y="250"/>
                    <a:pt x="326" y="241"/>
                    <a:pt x="322" y="232"/>
                  </a:cubicBezTo>
                  <a:cubicBezTo>
                    <a:pt x="321" y="228"/>
                    <a:pt x="320" y="225"/>
                    <a:pt x="319" y="222"/>
                  </a:cubicBezTo>
                  <a:cubicBezTo>
                    <a:pt x="319" y="218"/>
                    <a:pt x="320" y="215"/>
                    <a:pt x="323" y="213"/>
                  </a:cubicBezTo>
                  <a:cubicBezTo>
                    <a:pt x="332" y="207"/>
                    <a:pt x="339" y="200"/>
                    <a:pt x="346" y="193"/>
                  </a:cubicBezTo>
                  <a:cubicBezTo>
                    <a:pt x="356" y="181"/>
                    <a:pt x="363" y="169"/>
                    <a:pt x="369" y="156"/>
                  </a:cubicBezTo>
                  <a:cubicBezTo>
                    <a:pt x="374" y="144"/>
                    <a:pt x="377" y="131"/>
                    <a:pt x="378" y="117"/>
                  </a:cubicBezTo>
                  <a:cubicBezTo>
                    <a:pt x="379" y="108"/>
                    <a:pt x="378" y="97"/>
                    <a:pt x="375" y="86"/>
                  </a:cubicBezTo>
                  <a:cubicBezTo>
                    <a:pt x="372" y="73"/>
                    <a:pt x="367" y="62"/>
                    <a:pt x="359" y="52"/>
                  </a:cubicBezTo>
                  <a:cubicBezTo>
                    <a:pt x="355" y="46"/>
                    <a:pt x="351" y="42"/>
                    <a:pt x="346" y="37"/>
                  </a:cubicBezTo>
                  <a:cubicBezTo>
                    <a:pt x="338" y="29"/>
                    <a:pt x="328" y="23"/>
                    <a:pt x="316" y="19"/>
                  </a:cubicBezTo>
                  <a:cubicBezTo>
                    <a:pt x="307" y="16"/>
                    <a:pt x="298" y="14"/>
                    <a:pt x="286" y="13"/>
                  </a:cubicBezTo>
                  <a:cubicBezTo>
                    <a:pt x="281" y="12"/>
                    <a:pt x="278" y="12"/>
                    <a:pt x="274" y="13"/>
                  </a:cubicBezTo>
                  <a:cubicBezTo>
                    <a:pt x="273" y="13"/>
                    <a:pt x="271" y="14"/>
                    <a:pt x="269" y="14"/>
                  </a:cubicBezTo>
                  <a:cubicBezTo>
                    <a:pt x="262" y="14"/>
                    <a:pt x="254" y="16"/>
                    <a:pt x="248" y="18"/>
                  </a:cubicBezTo>
                  <a:cubicBezTo>
                    <a:pt x="237" y="21"/>
                    <a:pt x="227" y="25"/>
                    <a:pt x="219" y="31"/>
                  </a:cubicBezTo>
                  <a:cubicBezTo>
                    <a:pt x="218" y="31"/>
                    <a:pt x="216" y="31"/>
                    <a:pt x="215" y="30"/>
                  </a:cubicBezTo>
                  <a:cubicBezTo>
                    <a:pt x="210" y="26"/>
                    <a:pt x="206" y="22"/>
                    <a:pt x="202" y="19"/>
                  </a:cubicBezTo>
                  <a:cubicBezTo>
                    <a:pt x="189" y="9"/>
                    <a:pt x="173" y="3"/>
                    <a:pt x="157" y="1"/>
                  </a:cubicBezTo>
                  <a:cubicBezTo>
                    <a:pt x="148" y="0"/>
                    <a:pt x="139" y="1"/>
                    <a:pt x="131" y="2"/>
                  </a:cubicBezTo>
                  <a:cubicBezTo>
                    <a:pt x="115" y="6"/>
                    <a:pt x="102" y="13"/>
                    <a:pt x="90" y="23"/>
                  </a:cubicBezTo>
                  <a:cubicBezTo>
                    <a:pt x="81" y="32"/>
                    <a:pt x="73" y="42"/>
                    <a:pt x="68" y="55"/>
                  </a:cubicBezTo>
                  <a:cubicBezTo>
                    <a:pt x="66" y="60"/>
                    <a:pt x="64" y="67"/>
                    <a:pt x="63" y="74"/>
                  </a:cubicBezTo>
                  <a:cubicBezTo>
                    <a:pt x="63" y="76"/>
                    <a:pt x="63" y="77"/>
                    <a:pt x="63" y="79"/>
                  </a:cubicBezTo>
                  <a:cubicBezTo>
                    <a:pt x="62" y="84"/>
                    <a:pt x="61" y="89"/>
                    <a:pt x="62" y="95"/>
                  </a:cubicBezTo>
                  <a:cubicBezTo>
                    <a:pt x="63" y="96"/>
                    <a:pt x="63" y="98"/>
                    <a:pt x="63" y="99"/>
                  </a:cubicBezTo>
                  <a:cubicBezTo>
                    <a:pt x="63" y="101"/>
                    <a:pt x="63" y="102"/>
                    <a:pt x="63" y="104"/>
                  </a:cubicBezTo>
                  <a:cubicBezTo>
                    <a:pt x="67" y="125"/>
                    <a:pt x="76" y="143"/>
                    <a:pt x="91" y="157"/>
                  </a:cubicBezTo>
                  <a:cubicBezTo>
                    <a:pt x="92" y="159"/>
                    <a:pt x="93" y="160"/>
                    <a:pt x="94" y="161"/>
                  </a:cubicBezTo>
                  <a:cubicBezTo>
                    <a:pt x="95" y="161"/>
                    <a:pt x="96" y="162"/>
                    <a:pt x="97" y="163"/>
                  </a:cubicBezTo>
                  <a:cubicBezTo>
                    <a:pt x="97" y="163"/>
                    <a:pt x="97" y="163"/>
                    <a:pt x="97" y="163"/>
                  </a:cubicBezTo>
                  <a:cubicBezTo>
                    <a:pt x="98" y="164"/>
                    <a:pt x="98" y="164"/>
                    <a:pt x="98" y="164"/>
                  </a:cubicBezTo>
                  <a:cubicBezTo>
                    <a:pt x="98" y="165"/>
                    <a:pt x="98" y="165"/>
                    <a:pt x="98" y="166"/>
                  </a:cubicBezTo>
                  <a:cubicBezTo>
                    <a:pt x="97" y="167"/>
                    <a:pt x="96" y="168"/>
                    <a:pt x="95" y="169"/>
                  </a:cubicBezTo>
                  <a:cubicBezTo>
                    <a:pt x="93" y="171"/>
                    <a:pt x="90" y="174"/>
                    <a:pt x="88" y="176"/>
                  </a:cubicBezTo>
                  <a:cubicBezTo>
                    <a:pt x="83" y="180"/>
                    <a:pt x="79" y="185"/>
                    <a:pt x="74" y="190"/>
                  </a:cubicBezTo>
                  <a:cubicBezTo>
                    <a:pt x="70" y="194"/>
                    <a:pt x="66" y="198"/>
                    <a:pt x="62" y="201"/>
                  </a:cubicBezTo>
                  <a:cubicBezTo>
                    <a:pt x="59" y="204"/>
                    <a:pt x="55" y="207"/>
                    <a:pt x="52" y="210"/>
                  </a:cubicBezTo>
                  <a:cubicBezTo>
                    <a:pt x="52" y="211"/>
                    <a:pt x="51" y="211"/>
                    <a:pt x="51" y="211"/>
                  </a:cubicBezTo>
                  <a:cubicBezTo>
                    <a:pt x="40" y="220"/>
                    <a:pt x="26" y="231"/>
                    <a:pt x="11" y="239"/>
                  </a:cubicBezTo>
                  <a:cubicBezTo>
                    <a:pt x="10" y="239"/>
                    <a:pt x="9" y="240"/>
                    <a:pt x="7" y="241"/>
                  </a:cubicBezTo>
                  <a:cubicBezTo>
                    <a:pt x="6" y="242"/>
                    <a:pt x="6" y="242"/>
                    <a:pt x="6" y="242"/>
                  </a:cubicBezTo>
                  <a:cubicBezTo>
                    <a:pt x="1" y="245"/>
                    <a:pt x="0" y="250"/>
                    <a:pt x="1" y="257"/>
                  </a:cubicBezTo>
                  <a:cubicBezTo>
                    <a:pt x="2" y="258"/>
                    <a:pt x="2" y="260"/>
                    <a:pt x="3" y="262"/>
                  </a:cubicBezTo>
                  <a:cubicBezTo>
                    <a:pt x="6" y="268"/>
                    <a:pt x="9" y="274"/>
                    <a:pt x="13" y="280"/>
                  </a:cubicBezTo>
                  <a:cubicBezTo>
                    <a:pt x="17" y="285"/>
                    <a:pt x="22" y="290"/>
                    <a:pt x="28" y="295"/>
                  </a:cubicBezTo>
                  <a:cubicBezTo>
                    <a:pt x="36" y="301"/>
                    <a:pt x="45" y="306"/>
                    <a:pt x="55" y="310"/>
                  </a:cubicBezTo>
                  <a:cubicBezTo>
                    <a:pt x="59" y="312"/>
                    <a:pt x="63" y="313"/>
                    <a:pt x="67" y="314"/>
                  </a:cubicBezTo>
                  <a:cubicBezTo>
                    <a:pt x="75" y="315"/>
                    <a:pt x="83" y="316"/>
                    <a:pt x="91" y="317"/>
                  </a:cubicBezTo>
                  <a:cubicBezTo>
                    <a:pt x="95" y="317"/>
                    <a:pt x="99" y="318"/>
                    <a:pt x="103" y="318"/>
                  </a:cubicBezTo>
                  <a:cubicBezTo>
                    <a:pt x="110" y="319"/>
                    <a:pt x="117" y="320"/>
                    <a:pt x="124" y="322"/>
                  </a:cubicBezTo>
                  <a:cubicBezTo>
                    <a:pt x="134" y="325"/>
                    <a:pt x="141" y="330"/>
                    <a:pt x="147" y="336"/>
                  </a:cubicBezTo>
                  <a:cubicBezTo>
                    <a:pt x="155" y="346"/>
                    <a:pt x="162" y="357"/>
                    <a:pt x="168" y="370"/>
                  </a:cubicBezTo>
                  <a:cubicBezTo>
                    <a:pt x="168" y="371"/>
                    <a:pt x="169" y="373"/>
                    <a:pt x="168" y="374"/>
                  </a:cubicBezTo>
                  <a:cubicBezTo>
                    <a:pt x="168" y="374"/>
                    <a:pt x="168" y="374"/>
                    <a:pt x="165" y="374"/>
                  </a:cubicBezTo>
                  <a:cubicBezTo>
                    <a:pt x="163" y="374"/>
                    <a:pt x="161" y="374"/>
                    <a:pt x="159" y="374"/>
                  </a:cubicBezTo>
                  <a:cubicBezTo>
                    <a:pt x="158" y="374"/>
                    <a:pt x="157" y="374"/>
                    <a:pt x="156" y="374"/>
                  </a:cubicBezTo>
                  <a:cubicBezTo>
                    <a:pt x="151" y="374"/>
                    <a:pt x="145" y="376"/>
                    <a:pt x="137" y="379"/>
                  </a:cubicBezTo>
                  <a:cubicBezTo>
                    <a:pt x="136" y="379"/>
                    <a:pt x="134" y="380"/>
                    <a:pt x="133" y="381"/>
                  </a:cubicBezTo>
                  <a:cubicBezTo>
                    <a:pt x="127" y="386"/>
                    <a:pt x="121" y="392"/>
                    <a:pt x="119" y="401"/>
                  </a:cubicBezTo>
                  <a:cubicBezTo>
                    <a:pt x="119" y="404"/>
                    <a:pt x="118" y="407"/>
                    <a:pt x="119" y="410"/>
                  </a:cubicBezTo>
                  <a:cubicBezTo>
                    <a:pt x="120" y="417"/>
                    <a:pt x="124" y="423"/>
                    <a:pt x="129" y="428"/>
                  </a:cubicBezTo>
                  <a:cubicBezTo>
                    <a:pt x="135" y="434"/>
                    <a:pt x="142" y="439"/>
                    <a:pt x="149" y="442"/>
                  </a:cubicBezTo>
                  <a:cubicBezTo>
                    <a:pt x="157" y="445"/>
                    <a:pt x="168" y="449"/>
                    <a:pt x="180" y="450"/>
                  </a:cubicBezTo>
                  <a:cubicBezTo>
                    <a:pt x="183" y="451"/>
                    <a:pt x="185" y="451"/>
                    <a:pt x="188" y="452"/>
                  </a:cubicBezTo>
                  <a:cubicBezTo>
                    <a:pt x="191" y="452"/>
                    <a:pt x="191" y="452"/>
                    <a:pt x="191" y="452"/>
                  </a:cubicBezTo>
                  <a:cubicBezTo>
                    <a:pt x="191" y="452"/>
                    <a:pt x="192" y="453"/>
                    <a:pt x="192" y="453"/>
                  </a:cubicBezTo>
                  <a:cubicBezTo>
                    <a:pt x="192" y="454"/>
                    <a:pt x="192" y="454"/>
                    <a:pt x="192" y="455"/>
                  </a:cubicBezTo>
                  <a:cubicBezTo>
                    <a:pt x="192" y="455"/>
                    <a:pt x="192" y="455"/>
                    <a:pt x="192" y="455"/>
                  </a:cubicBezTo>
                  <a:cubicBezTo>
                    <a:pt x="192" y="457"/>
                    <a:pt x="191" y="458"/>
                    <a:pt x="191" y="459"/>
                  </a:cubicBezTo>
                  <a:cubicBezTo>
                    <a:pt x="191" y="462"/>
                    <a:pt x="190" y="465"/>
                    <a:pt x="190" y="467"/>
                  </a:cubicBezTo>
                  <a:cubicBezTo>
                    <a:pt x="189" y="483"/>
                    <a:pt x="190" y="496"/>
                    <a:pt x="192" y="509"/>
                  </a:cubicBezTo>
                  <a:cubicBezTo>
                    <a:pt x="196" y="529"/>
                    <a:pt x="202" y="547"/>
                    <a:pt x="212" y="562"/>
                  </a:cubicBezTo>
                  <a:cubicBezTo>
                    <a:pt x="218" y="573"/>
                    <a:pt x="225" y="583"/>
                    <a:pt x="233" y="590"/>
                  </a:cubicBezTo>
                  <a:cubicBezTo>
                    <a:pt x="239" y="596"/>
                    <a:pt x="246" y="601"/>
                    <a:pt x="253" y="605"/>
                  </a:cubicBezTo>
                  <a:cubicBezTo>
                    <a:pt x="254" y="606"/>
                    <a:pt x="254" y="607"/>
                    <a:pt x="255" y="608"/>
                  </a:cubicBezTo>
                  <a:cubicBezTo>
                    <a:pt x="255" y="608"/>
                    <a:pt x="254" y="608"/>
                    <a:pt x="254" y="608"/>
                  </a:cubicBezTo>
                  <a:cubicBezTo>
                    <a:pt x="243" y="610"/>
                    <a:pt x="234" y="613"/>
                    <a:pt x="226" y="616"/>
                  </a:cubicBezTo>
                  <a:cubicBezTo>
                    <a:pt x="218" y="619"/>
                    <a:pt x="212" y="622"/>
                    <a:pt x="206" y="626"/>
                  </a:cubicBezTo>
                  <a:cubicBezTo>
                    <a:pt x="200" y="630"/>
                    <a:pt x="196" y="635"/>
                    <a:pt x="194" y="640"/>
                  </a:cubicBezTo>
                  <a:cubicBezTo>
                    <a:pt x="193" y="644"/>
                    <a:pt x="193" y="648"/>
                    <a:pt x="194" y="652"/>
                  </a:cubicBezTo>
                  <a:cubicBezTo>
                    <a:pt x="196" y="655"/>
                    <a:pt x="197" y="658"/>
                    <a:pt x="200" y="660"/>
                  </a:cubicBezTo>
                  <a:cubicBezTo>
                    <a:pt x="203" y="663"/>
                    <a:pt x="206" y="665"/>
                    <a:pt x="209" y="667"/>
                  </a:cubicBezTo>
                  <a:cubicBezTo>
                    <a:pt x="215" y="671"/>
                    <a:pt x="222" y="673"/>
                    <a:pt x="230" y="675"/>
                  </a:cubicBezTo>
                  <a:cubicBezTo>
                    <a:pt x="231" y="676"/>
                    <a:pt x="232" y="676"/>
                    <a:pt x="233" y="676"/>
                  </a:cubicBezTo>
                  <a:cubicBezTo>
                    <a:pt x="229" y="678"/>
                    <a:pt x="226" y="680"/>
                    <a:pt x="223" y="682"/>
                  </a:cubicBezTo>
                  <a:cubicBezTo>
                    <a:pt x="216" y="687"/>
                    <a:pt x="216" y="687"/>
                    <a:pt x="216" y="687"/>
                  </a:cubicBezTo>
                  <a:cubicBezTo>
                    <a:pt x="213" y="688"/>
                    <a:pt x="211" y="691"/>
                    <a:pt x="208" y="693"/>
                  </a:cubicBezTo>
                  <a:cubicBezTo>
                    <a:pt x="205" y="697"/>
                    <a:pt x="203" y="701"/>
                    <a:pt x="202" y="707"/>
                  </a:cubicBezTo>
                  <a:cubicBezTo>
                    <a:pt x="202" y="708"/>
                    <a:pt x="202" y="709"/>
                    <a:pt x="202" y="710"/>
                  </a:cubicBezTo>
                  <a:cubicBezTo>
                    <a:pt x="203" y="715"/>
                    <a:pt x="204" y="718"/>
                    <a:pt x="207" y="721"/>
                  </a:cubicBezTo>
                  <a:cubicBezTo>
                    <a:pt x="209" y="723"/>
                    <a:pt x="211" y="726"/>
                    <a:pt x="215" y="728"/>
                  </a:cubicBezTo>
                  <a:cubicBezTo>
                    <a:pt x="219" y="730"/>
                    <a:pt x="224" y="733"/>
                    <a:pt x="229" y="735"/>
                  </a:cubicBezTo>
                  <a:cubicBezTo>
                    <a:pt x="242" y="738"/>
                    <a:pt x="253" y="740"/>
                    <a:pt x="264" y="741"/>
                  </a:cubicBezTo>
                  <a:cubicBezTo>
                    <a:pt x="268" y="741"/>
                    <a:pt x="273" y="741"/>
                    <a:pt x="277" y="741"/>
                  </a:cubicBezTo>
                  <a:cubicBezTo>
                    <a:pt x="282" y="741"/>
                    <a:pt x="287" y="741"/>
                    <a:pt x="291" y="741"/>
                  </a:cubicBezTo>
                  <a:cubicBezTo>
                    <a:pt x="294" y="741"/>
                    <a:pt x="297" y="741"/>
                    <a:pt x="301" y="741"/>
                  </a:cubicBezTo>
                  <a:cubicBezTo>
                    <a:pt x="302" y="741"/>
                    <a:pt x="304" y="740"/>
                    <a:pt x="306" y="740"/>
                  </a:cubicBezTo>
                  <a:cubicBezTo>
                    <a:pt x="307" y="740"/>
                    <a:pt x="307" y="740"/>
                    <a:pt x="307" y="740"/>
                  </a:cubicBezTo>
                  <a:cubicBezTo>
                    <a:pt x="309" y="740"/>
                    <a:pt x="310" y="740"/>
                    <a:pt x="312" y="740"/>
                  </a:cubicBezTo>
                  <a:cubicBezTo>
                    <a:pt x="314" y="740"/>
                    <a:pt x="315" y="739"/>
                    <a:pt x="317" y="739"/>
                  </a:cubicBezTo>
                  <a:cubicBezTo>
                    <a:pt x="318" y="739"/>
                    <a:pt x="319" y="739"/>
                    <a:pt x="319" y="739"/>
                  </a:cubicBezTo>
                  <a:cubicBezTo>
                    <a:pt x="321" y="739"/>
                    <a:pt x="322" y="739"/>
                    <a:pt x="323" y="739"/>
                  </a:cubicBezTo>
                  <a:cubicBezTo>
                    <a:pt x="326" y="738"/>
                    <a:pt x="328" y="738"/>
                    <a:pt x="331" y="738"/>
                  </a:cubicBezTo>
                  <a:cubicBezTo>
                    <a:pt x="339" y="737"/>
                    <a:pt x="347" y="735"/>
                    <a:pt x="354" y="734"/>
                  </a:cubicBezTo>
                  <a:cubicBezTo>
                    <a:pt x="374" y="730"/>
                    <a:pt x="392" y="725"/>
                    <a:pt x="409" y="719"/>
                  </a:cubicBezTo>
                  <a:cubicBezTo>
                    <a:pt x="426" y="713"/>
                    <a:pt x="441" y="706"/>
                    <a:pt x="455" y="698"/>
                  </a:cubicBezTo>
                  <a:cubicBezTo>
                    <a:pt x="472" y="687"/>
                    <a:pt x="485" y="676"/>
                    <a:pt x="496" y="663"/>
                  </a:cubicBezTo>
                  <a:cubicBezTo>
                    <a:pt x="496" y="662"/>
                    <a:pt x="497" y="662"/>
                    <a:pt x="498" y="663"/>
                  </a:cubicBezTo>
                  <a:cubicBezTo>
                    <a:pt x="504" y="666"/>
                    <a:pt x="511" y="667"/>
                    <a:pt x="521" y="668"/>
                  </a:cubicBezTo>
                  <a:cubicBezTo>
                    <a:pt x="524" y="668"/>
                    <a:pt x="526" y="668"/>
                    <a:pt x="528" y="668"/>
                  </a:cubicBezTo>
                  <a:cubicBezTo>
                    <a:pt x="530" y="668"/>
                    <a:pt x="531" y="668"/>
                    <a:pt x="533" y="668"/>
                  </a:cubicBezTo>
                  <a:cubicBezTo>
                    <a:pt x="541" y="668"/>
                    <a:pt x="550" y="667"/>
                    <a:pt x="559" y="664"/>
                  </a:cubicBezTo>
                  <a:cubicBezTo>
                    <a:pt x="566" y="662"/>
                    <a:pt x="576" y="659"/>
                    <a:pt x="585" y="653"/>
                  </a:cubicBezTo>
                  <a:cubicBezTo>
                    <a:pt x="593" y="646"/>
                    <a:pt x="600" y="640"/>
                    <a:pt x="605" y="633"/>
                  </a:cubicBezTo>
                  <a:cubicBezTo>
                    <a:pt x="613" y="621"/>
                    <a:pt x="619" y="610"/>
                    <a:pt x="624" y="598"/>
                  </a:cubicBezTo>
                  <a:cubicBezTo>
                    <a:pt x="628" y="585"/>
                    <a:pt x="631" y="572"/>
                    <a:pt x="632" y="557"/>
                  </a:cubicBezTo>
                  <a:cubicBezTo>
                    <a:pt x="633" y="550"/>
                    <a:pt x="633" y="542"/>
                    <a:pt x="631" y="534"/>
                  </a:cubicBezTo>
                  <a:close/>
                  <a:moveTo>
                    <a:pt x="622" y="557"/>
                  </a:moveTo>
                  <a:cubicBezTo>
                    <a:pt x="622" y="565"/>
                    <a:pt x="621" y="574"/>
                    <a:pt x="618" y="584"/>
                  </a:cubicBezTo>
                  <a:cubicBezTo>
                    <a:pt x="614" y="599"/>
                    <a:pt x="608" y="613"/>
                    <a:pt x="599" y="626"/>
                  </a:cubicBezTo>
                  <a:cubicBezTo>
                    <a:pt x="593" y="634"/>
                    <a:pt x="587" y="640"/>
                    <a:pt x="580" y="645"/>
                  </a:cubicBezTo>
                  <a:cubicBezTo>
                    <a:pt x="573" y="650"/>
                    <a:pt x="566" y="653"/>
                    <a:pt x="558" y="655"/>
                  </a:cubicBezTo>
                  <a:cubicBezTo>
                    <a:pt x="552" y="657"/>
                    <a:pt x="543" y="659"/>
                    <a:pt x="534" y="659"/>
                  </a:cubicBezTo>
                  <a:cubicBezTo>
                    <a:pt x="533" y="659"/>
                    <a:pt x="532" y="659"/>
                    <a:pt x="530" y="659"/>
                  </a:cubicBezTo>
                  <a:cubicBezTo>
                    <a:pt x="530" y="659"/>
                    <a:pt x="529" y="659"/>
                    <a:pt x="528" y="659"/>
                  </a:cubicBezTo>
                  <a:cubicBezTo>
                    <a:pt x="525" y="659"/>
                    <a:pt x="522" y="659"/>
                    <a:pt x="519" y="659"/>
                  </a:cubicBezTo>
                  <a:cubicBezTo>
                    <a:pt x="513" y="658"/>
                    <a:pt x="508" y="657"/>
                    <a:pt x="503" y="656"/>
                  </a:cubicBezTo>
                  <a:cubicBezTo>
                    <a:pt x="503" y="655"/>
                    <a:pt x="503" y="655"/>
                    <a:pt x="503" y="655"/>
                  </a:cubicBezTo>
                  <a:cubicBezTo>
                    <a:pt x="503" y="654"/>
                    <a:pt x="503" y="654"/>
                    <a:pt x="503" y="654"/>
                  </a:cubicBezTo>
                  <a:cubicBezTo>
                    <a:pt x="507" y="649"/>
                    <a:pt x="507" y="649"/>
                    <a:pt x="507" y="649"/>
                  </a:cubicBezTo>
                  <a:cubicBezTo>
                    <a:pt x="509" y="645"/>
                    <a:pt x="512" y="641"/>
                    <a:pt x="515" y="637"/>
                  </a:cubicBezTo>
                  <a:cubicBezTo>
                    <a:pt x="518" y="632"/>
                    <a:pt x="521" y="626"/>
                    <a:pt x="524" y="621"/>
                  </a:cubicBezTo>
                  <a:cubicBezTo>
                    <a:pt x="525" y="617"/>
                    <a:pt x="525" y="617"/>
                    <a:pt x="525" y="617"/>
                  </a:cubicBezTo>
                  <a:cubicBezTo>
                    <a:pt x="526" y="616"/>
                    <a:pt x="526" y="615"/>
                    <a:pt x="527" y="614"/>
                  </a:cubicBezTo>
                  <a:cubicBezTo>
                    <a:pt x="527" y="613"/>
                    <a:pt x="528" y="612"/>
                    <a:pt x="530" y="612"/>
                  </a:cubicBezTo>
                  <a:cubicBezTo>
                    <a:pt x="531" y="611"/>
                    <a:pt x="531" y="611"/>
                    <a:pt x="531" y="611"/>
                  </a:cubicBezTo>
                  <a:cubicBezTo>
                    <a:pt x="531" y="611"/>
                    <a:pt x="532" y="611"/>
                    <a:pt x="533" y="611"/>
                  </a:cubicBezTo>
                  <a:cubicBezTo>
                    <a:pt x="552" y="606"/>
                    <a:pt x="566" y="595"/>
                    <a:pt x="576" y="577"/>
                  </a:cubicBezTo>
                  <a:cubicBezTo>
                    <a:pt x="579" y="571"/>
                    <a:pt x="581" y="565"/>
                    <a:pt x="582" y="560"/>
                  </a:cubicBezTo>
                  <a:cubicBezTo>
                    <a:pt x="583" y="555"/>
                    <a:pt x="584" y="549"/>
                    <a:pt x="585" y="542"/>
                  </a:cubicBezTo>
                  <a:cubicBezTo>
                    <a:pt x="585" y="536"/>
                    <a:pt x="585" y="528"/>
                    <a:pt x="585" y="520"/>
                  </a:cubicBezTo>
                  <a:cubicBezTo>
                    <a:pt x="584" y="514"/>
                    <a:pt x="584" y="509"/>
                    <a:pt x="583" y="503"/>
                  </a:cubicBezTo>
                  <a:cubicBezTo>
                    <a:pt x="581" y="490"/>
                    <a:pt x="578" y="479"/>
                    <a:pt x="575" y="468"/>
                  </a:cubicBezTo>
                  <a:cubicBezTo>
                    <a:pt x="574" y="463"/>
                    <a:pt x="573" y="460"/>
                    <a:pt x="572" y="456"/>
                  </a:cubicBezTo>
                  <a:cubicBezTo>
                    <a:pt x="570" y="452"/>
                    <a:pt x="570" y="452"/>
                    <a:pt x="570" y="452"/>
                  </a:cubicBezTo>
                  <a:cubicBezTo>
                    <a:pt x="563" y="431"/>
                    <a:pt x="556" y="411"/>
                    <a:pt x="549" y="390"/>
                  </a:cubicBezTo>
                  <a:cubicBezTo>
                    <a:pt x="545" y="375"/>
                    <a:pt x="541" y="362"/>
                    <a:pt x="538" y="349"/>
                  </a:cubicBezTo>
                  <a:cubicBezTo>
                    <a:pt x="536" y="338"/>
                    <a:pt x="534" y="328"/>
                    <a:pt x="534" y="318"/>
                  </a:cubicBezTo>
                  <a:cubicBezTo>
                    <a:pt x="534" y="316"/>
                    <a:pt x="533" y="314"/>
                    <a:pt x="533" y="313"/>
                  </a:cubicBezTo>
                  <a:cubicBezTo>
                    <a:pt x="532" y="307"/>
                    <a:pt x="532" y="302"/>
                    <a:pt x="533" y="296"/>
                  </a:cubicBezTo>
                  <a:cubicBezTo>
                    <a:pt x="533" y="293"/>
                    <a:pt x="534" y="290"/>
                    <a:pt x="534" y="287"/>
                  </a:cubicBezTo>
                  <a:cubicBezTo>
                    <a:pt x="534" y="286"/>
                    <a:pt x="534" y="285"/>
                    <a:pt x="534" y="284"/>
                  </a:cubicBezTo>
                  <a:cubicBezTo>
                    <a:pt x="535" y="273"/>
                    <a:pt x="537" y="262"/>
                    <a:pt x="540" y="253"/>
                  </a:cubicBezTo>
                  <a:cubicBezTo>
                    <a:pt x="543" y="246"/>
                    <a:pt x="546" y="239"/>
                    <a:pt x="550" y="233"/>
                  </a:cubicBezTo>
                  <a:cubicBezTo>
                    <a:pt x="553" y="227"/>
                    <a:pt x="559" y="223"/>
                    <a:pt x="564" y="219"/>
                  </a:cubicBezTo>
                  <a:cubicBezTo>
                    <a:pt x="572" y="213"/>
                    <a:pt x="583" y="208"/>
                    <a:pt x="596" y="205"/>
                  </a:cubicBezTo>
                  <a:cubicBezTo>
                    <a:pt x="602" y="204"/>
                    <a:pt x="607" y="204"/>
                    <a:pt x="613" y="204"/>
                  </a:cubicBezTo>
                  <a:cubicBezTo>
                    <a:pt x="616" y="204"/>
                    <a:pt x="619" y="205"/>
                    <a:pt x="621" y="206"/>
                  </a:cubicBezTo>
                  <a:cubicBezTo>
                    <a:pt x="621" y="207"/>
                    <a:pt x="621" y="207"/>
                    <a:pt x="621" y="207"/>
                  </a:cubicBezTo>
                  <a:cubicBezTo>
                    <a:pt x="621" y="207"/>
                    <a:pt x="620" y="207"/>
                    <a:pt x="620" y="207"/>
                  </a:cubicBezTo>
                  <a:cubicBezTo>
                    <a:pt x="618" y="208"/>
                    <a:pt x="616" y="209"/>
                    <a:pt x="614" y="209"/>
                  </a:cubicBezTo>
                  <a:cubicBezTo>
                    <a:pt x="602" y="212"/>
                    <a:pt x="592" y="218"/>
                    <a:pt x="583" y="227"/>
                  </a:cubicBezTo>
                  <a:cubicBezTo>
                    <a:pt x="573" y="237"/>
                    <a:pt x="566" y="250"/>
                    <a:pt x="560" y="265"/>
                  </a:cubicBezTo>
                  <a:cubicBezTo>
                    <a:pt x="557" y="275"/>
                    <a:pt x="555" y="285"/>
                    <a:pt x="554" y="293"/>
                  </a:cubicBezTo>
                  <a:cubicBezTo>
                    <a:pt x="553" y="298"/>
                    <a:pt x="552" y="303"/>
                    <a:pt x="552" y="309"/>
                  </a:cubicBezTo>
                  <a:cubicBezTo>
                    <a:pt x="552" y="317"/>
                    <a:pt x="553" y="325"/>
                    <a:pt x="555" y="332"/>
                  </a:cubicBezTo>
                  <a:cubicBezTo>
                    <a:pt x="556" y="343"/>
                    <a:pt x="559" y="352"/>
                    <a:pt x="562" y="363"/>
                  </a:cubicBezTo>
                  <a:cubicBezTo>
                    <a:pt x="567" y="379"/>
                    <a:pt x="573" y="395"/>
                    <a:pt x="579" y="411"/>
                  </a:cubicBezTo>
                  <a:cubicBezTo>
                    <a:pt x="581" y="417"/>
                    <a:pt x="584" y="422"/>
                    <a:pt x="586" y="428"/>
                  </a:cubicBezTo>
                  <a:cubicBezTo>
                    <a:pt x="587" y="430"/>
                    <a:pt x="588" y="432"/>
                    <a:pt x="589" y="435"/>
                  </a:cubicBezTo>
                  <a:cubicBezTo>
                    <a:pt x="591" y="439"/>
                    <a:pt x="594" y="444"/>
                    <a:pt x="596" y="448"/>
                  </a:cubicBezTo>
                  <a:cubicBezTo>
                    <a:pt x="600" y="457"/>
                    <a:pt x="604" y="466"/>
                    <a:pt x="608" y="476"/>
                  </a:cubicBezTo>
                  <a:cubicBezTo>
                    <a:pt x="614" y="491"/>
                    <a:pt x="618" y="505"/>
                    <a:pt x="620" y="518"/>
                  </a:cubicBezTo>
                  <a:cubicBezTo>
                    <a:pt x="622" y="530"/>
                    <a:pt x="623" y="540"/>
                    <a:pt x="622" y="550"/>
                  </a:cubicBezTo>
                  <a:cubicBezTo>
                    <a:pt x="622" y="552"/>
                    <a:pt x="622" y="552"/>
                    <a:pt x="622" y="552"/>
                  </a:cubicBezTo>
                  <a:cubicBezTo>
                    <a:pt x="622" y="554"/>
                    <a:pt x="622" y="555"/>
                    <a:pt x="622" y="557"/>
                  </a:cubicBezTo>
                  <a:close/>
                  <a:moveTo>
                    <a:pt x="231" y="725"/>
                  </a:moveTo>
                  <a:cubicBezTo>
                    <a:pt x="232" y="724"/>
                    <a:pt x="232" y="724"/>
                    <a:pt x="232" y="724"/>
                  </a:cubicBezTo>
                  <a:cubicBezTo>
                    <a:pt x="235" y="720"/>
                    <a:pt x="240" y="715"/>
                    <a:pt x="245" y="711"/>
                  </a:cubicBezTo>
                  <a:cubicBezTo>
                    <a:pt x="249" y="709"/>
                    <a:pt x="253" y="706"/>
                    <a:pt x="258" y="705"/>
                  </a:cubicBezTo>
                  <a:cubicBezTo>
                    <a:pt x="260" y="705"/>
                    <a:pt x="261" y="704"/>
                    <a:pt x="263" y="703"/>
                  </a:cubicBezTo>
                  <a:cubicBezTo>
                    <a:pt x="264" y="703"/>
                    <a:pt x="265" y="702"/>
                    <a:pt x="265" y="701"/>
                  </a:cubicBezTo>
                  <a:cubicBezTo>
                    <a:pt x="265" y="699"/>
                    <a:pt x="264" y="698"/>
                    <a:pt x="263" y="698"/>
                  </a:cubicBezTo>
                  <a:cubicBezTo>
                    <a:pt x="262" y="697"/>
                    <a:pt x="260" y="697"/>
                    <a:pt x="260" y="697"/>
                  </a:cubicBezTo>
                  <a:cubicBezTo>
                    <a:pt x="259" y="697"/>
                    <a:pt x="258" y="697"/>
                    <a:pt x="258" y="697"/>
                  </a:cubicBezTo>
                  <a:cubicBezTo>
                    <a:pt x="251" y="697"/>
                    <a:pt x="244" y="700"/>
                    <a:pt x="240" y="702"/>
                  </a:cubicBezTo>
                  <a:cubicBezTo>
                    <a:pt x="234" y="706"/>
                    <a:pt x="229" y="710"/>
                    <a:pt x="224" y="715"/>
                  </a:cubicBezTo>
                  <a:cubicBezTo>
                    <a:pt x="223" y="716"/>
                    <a:pt x="223" y="716"/>
                    <a:pt x="223" y="716"/>
                  </a:cubicBezTo>
                  <a:cubicBezTo>
                    <a:pt x="222" y="717"/>
                    <a:pt x="221" y="718"/>
                    <a:pt x="220" y="720"/>
                  </a:cubicBezTo>
                  <a:cubicBezTo>
                    <a:pt x="220" y="720"/>
                    <a:pt x="220" y="720"/>
                    <a:pt x="219" y="719"/>
                  </a:cubicBezTo>
                  <a:cubicBezTo>
                    <a:pt x="217" y="718"/>
                    <a:pt x="215" y="716"/>
                    <a:pt x="213" y="713"/>
                  </a:cubicBezTo>
                  <a:cubicBezTo>
                    <a:pt x="211" y="710"/>
                    <a:pt x="211" y="707"/>
                    <a:pt x="212" y="704"/>
                  </a:cubicBezTo>
                  <a:cubicBezTo>
                    <a:pt x="213" y="703"/>
                    <a:pt x="214" y="702"/>
                    <a:pt x="215" y="700"/>
                  </a:cubicBezTo>
                  <a:cubicBezTo>
                    <a:pt x="219" y="696"/>
                    <a:pt x="223" y="693"/>
                    <a:pt x="228" y="690"/>
                  </a:cubicBezTo>
                  <a:cubicBezTo>
                    <a:pt x="236" y="686"/>
                    <a:pt x="242" y="683"/>
                    <a:pt x="248" y="681"/>
                  </a:cubicBezTo>
                  <a:cubicBezTo>
                    <a:pt x="250" y="680"/>
                    <a:pt x="253" y="679"/>
                    <a:pt x="255" y="678"/>
                  </a:cubicBezTo>
                  <a:cubicBezTo>
                    <a:pt x="259" y="677"/>
                    <a:pt x="262" y="676"/>
                    <a:pt x="266" y="675"/>
                  </a:cubicBezTo>
                  <a:cubicBezTo>
                    <a:pt x="269" y="674"/>
                    <a:pt x="273" y="673"/>
                    <a:pt x="276" y="672"/>
                  </a:cubicBezTo>
                  <a:cubicBezTo>
                    <a:pt x="283" y="671"/>
                    <a:pt x="290" y="669"/>
                    <a:pt x="297" y="669"/>
                  </a:cubicBezTo>
                  <a:cubicBezTo>
                    <a:pt x="300" y="669"/>
                    <a:pt x="303" y="668"/>
                    <a:pt x="305" y="667"/>
                  </a:cubicBezTo>
                  <a:cubicBezTo>
                    <a:pt x="306" y="666"/>
                    <a:pt x="307" y="665"/>
                    <a:pt x="307" y="663"/>
                  </a:cubicBezTo>
                  <a:cubicBezTo>
                    <a:pt x="307" y="662"/>
                    <a:pt x="306" y="661"/>
                    <a:pt x="305" y="661"/>
                  </a:cubicBezTo>
                  <a:cubicBezTo>
                    <a:pt x="302" y="659"/>
                    <a:pt x="299" y="659"/>
                    <a:pt x="295" y="660"/>
                  </a:cubicBezTo>
                  <a:cubicBezTo>
                    <a:pt x="292" y="660"/>
                    <a:pt x="289" y="661"/>
                    <a:pt x="284" y="660"/>
                  </a:cubicBezTo>
                  <a:cubicBezTo>
                    <a:pt x="283" y="660"/>
                    <a:pt x="282" y="660"/>
                    <a:pt x="282" y="659"/>
                  </a:cubicBezTo>
                  <a:cubicBezTo>
                    <a:pt x="281" y="657"/>
                    <a:pt x="280" y="656"/>
                    <a:pt x="280" y="654"/>
                  </a:cubicBezTo>
                  <a:cubicBezTo>
                    <a:pt x="275" y="642"/>
                    <a:pt x="273" y="631"/>
                    <a:pt x="273" y="620"/>
                  </a:cubicBezTo>
                  <a:cubicBezTo>
                    <a:pt x="273" y="619"/>
                    <a:pt x="273" y="617"/>
                    <a:pt x="273" y="615"/>
                  </a:cubicBezTo>
                  <a:cubicBezTo>
                    <a:pt x="273" y="601"/>
                    <a:pt x="276" y="588"/>
                    <a:pt x="283" y="571"/>
                  </a:cubicBezTo>
                  <a:cubicBezTo>
                    <a:pt x="288" y="560"/>
                    <a:pt x="295" y="549"/>
                    <a:pt x="304" y="539"/>
                  </a:cubicBezTo>
                  <a:cubicBezTo>
                    <a:pt x="313" y="528"/>
                    <a:pt x="324" y="520"/>
                    <a:pt x="338" y="513"/>
                  </a:cubicBezTo>
                  <a:cubicBezTo>
                    <a:pt x="348" y="507"/>
                    <a:pt x="360" y="503"/>
                    <a:pt x="372" y="500"/>
                  </a:cubicBezTo>
                  <a:cubicBezTo>
                    <a:pt x="376" y="499"/>
                    <a:pt x="379" y="499"/>
                    <a:pt x="383" y="498"/>
                  </a:cubicBezTo>
                  <a:cubicBezTo>
                    <a:pt x="384" y="498"/>
                    <a:pt x="386" y="498"/>
                    <a:pt x="388" y="498"/>
                  </a:cubicBezTo>
                  <a:cubicBezTo>
                    <a:pt x="389" y="498"/>
                    <a:pt x="390" y="497"/>
                    <a:pt x="391" y="497"/>
                  </a:cubicBezTo>
                  <a:cubicBezTo>
                    <a:pt x="392" y="496"/>
                    <a:pt x="393" y="495"/>
                    <a:pt x="393" y="495"/>
                  </a:cubicBezTo>
                  <a:cubicBezTo>
                    <a:pt x="394" y="494"/>
                    <a:pt x="393" y="494"/>
                    <a:pt x="393" y="493"/>
                  </a:cubicBezTo>
                  <a:cubicBezTo>
                    <a:pt x="393" y="492"/>
                    <a:pt x="392" y="491"/>
                    <a:pt x="391" y="491"/>
                  </a:cubicBezTo>
                  <a:cubicBezTo>
                    <a:pt x="391" y="491"/>
                    <a:pt x="391" y="491"/>
                    <a:pt x="391" y="491"/>
                  </a:cubicBezTo>
                  <a:cubicBezTo>
                    <a:pt x="390" y="491"/>
                    <a:pt x="390" y="491"/>
                    <a:pt x="389" y="491"/>
                  </a:cubicBezTo>
                  <a:cubicBezTo>
                    <a:pt x="384" y="490"/>
                    <a:pt x="379" y="490"/>
                    <a:pt x="375" y="491"/>
                  </a:cubicBezTo>
                  <a:cubicBezTo>
                    <a:pt x="354" y="494"/>
                    <a:pt x="335" y="502"/>
                    <a:pt x="319" y="513"/>
                  </a:cubicBezTo>
                  <a:cubicBezTo>
                    <a:pt x="301" y="526"/>
                    <a:pt x="287" y="543"/>
                    <a:pt x="277" y="562"/>
                  </a:cubicBezTo>
                  <a:cubicBezTo>
                    <a:pt x="272" y="572"/>
                    <a:pt x="268" y="584"/>
                    <a:pt x="265" y="598"/>
                  </a:cubicBezTo>
                  <a:cubicBezTo>
                    <a:pt x="265" y="598"/>
                    <a:pt x="265" y="599"/>
                    <a:pt x="265" y="599"/>
                  </a:cubicBezTo>
                  <a:cubicBezTo>
                    <a:pt x="264" y="599"/>
                    <a:pt x="264" y="600"/>
                    <a:pt x="264" y="600"/>
                  </a:cubicBezTo>
                  <a:cubicBezTo>
                    <a:pt x="264" y="601"/>
                    <a:pt x="264" y="601"/>
                    <a:pt x="264" y="601"/>
                  </a:cubicBezTo>
                  <a:cubicBezTo>
                    <a:pt x="263" y="601"/>
                    <a:pt x="263" y="601"/>
                    <a:pt x="263" y="601"/>
                  </a:cubicBezTo>
                  <a:cubicBezTo>
                    <a:pt x="262" y="600"/>
                    <a:pt x="261" y="600"/>
                    <a:pt x="261" y="599"/>
                  </a:cubicBezTo>
                  <a:cubicBezTo>
                    <a:pt x="258" y="598"/>
                    <a:pt x="256" y="596"/>
                    <a:pt x="253" y="595"/>
                  </a:cubicBezTo>
                  <a:cubicBezTo>
                    <a:pt x="237" y="583"/>
                    <a:pt x="225" y="567"/>
                    <a:pt x="216" y="550"/>
                  </a:cubicBezTo>
                  <a:cubicBezTo>
                    <a:pt x="211" y="540"/>
                    <a:pt x="207" y="531"/>
                    <a:pt x="205" y="521"/>
                  </a:cubicBezTo>
                  <a:cubicBezTo>
                    <a:pt x="203" y="513"/>
                    <a:pt x="200" y="504"/>
                    <a:pt x="200" y="495"/>
                  </a:cubicBezTo>
                  <a:cubicBezTo>
                    <a:pt x="200" y="493"/>
                    <a:pt x="200" y="491"/>
                    <a:pt x="200" y="490"/>
                  </a:cubicBezTo>
                  <a:cubicBezTo>
                    <a:pt x="199" y="483"/>
                    <a:pt x="199" y="477"/>
                    <a:pt x="200" y="470"/>
                  </a:cubicBezTo>
                  <a:cubicBezTo>
                    <a:pt x="200" y="468"/>
                    <a:pt x="200" y="466"/>
                    <a:pt x="200" y="464"/>
                  </a:cubicBezTo>
                  <a:cubicBezTo>
                    <a:pt x="200" y="464"/>
                    <a:pt x="200" y="463"/>
                    <a:pt x="200" y="462"/>
                  </a:cubicBezTo>
                  <a:cubicBezTo>
                    <a:pt x="200" y="459"/>
                    <a:pt x="201" y="457"/>
                    <a:pt x="201" y="455"/>
                  </a:cubicBezTo>
                  <a:cubicBezTo>
                    <a:pt x="201" y="454"/>
                    <a:pt x="202" y="454"/>
                    <a:pt x="202" y="453"/>
                  </a:cubicBezTo>
                  <a:cubicBezTo>
                    <a:pt x="203" y="453"/>
                    <a:pt x="205" y="453"/>
                    <a:pt x="207" y="453"/>
                  </a:cubicBezTo>
                  <a:cubicBezTo>
                    <a:pt x="209" y="453"/>
                    <a:pt x="212" y="453"/>
                    <a:pt x="214" y="453"/>
                  </a:cubicBezTo>
                  <a:cubicBezTo>
                    <a:pt x="219" y="453"/>
                    <a:pt x="225" y="453"/>
                    <a:pt x="230" y="453"/>
                  </a:cubicBezTo>
                  <a:cubicBezTo>
                    <a:pt x="246" y="452"/>
                    <a:pt x="261" y="449"/>
                    <a:pt x="274" y="444"/>
                  </a:cubicBezTo>
                  <a:cubicBezTo>
                    <a:pt x="290" y="438"/>
                    <a:pt x="304" y="430"/>
                    <a:pt x="318" y="418"/>
                  </a:cubicBezTo>
                  <a:cubicBezTo>
                    <a:pt x="326" y="412"/>
                    <a:pt x="333" y="405"/>
                    <a:pt x="339" y="398"/>
                  </a:cubicBezTo>
                  <a:cubicBezTo>
                    <a:pt x="340" y="397"/>
                    <a:pt x="341" y="397"/>
                    <a:pt x="341" y="396"/>
                  </a:cubicBezTo>
                  <a:cubicBezTo>
                    <a:pt x="342" y="396"/>
                    <a:pt x="342" y="396"/>
                    <a:pt x="342" y="396"/>
                  </a:cubicBezTo>
                  <a:cubicBezTo>
                    <a:pt x="343" y="394"/>
                    <a:pt x="343" y="392"/>
                    <a:pt x="341" y="391"/>
                  </a:cubicBezTo>
                  <a:cubicBezTo>
                    <a:pt x="340" y="389"/>
                    <a:pt x="338" y="388"/>
                    <a:pt x="336" y="390"/>
                  </a:cubicBezTo>
                  <a:cubicBezTo>
                    <a:pt x="335" y="390"/>
                    <a:pt x="334" y="391"/>
                    <a:pt x="333" y="391"/>
                  </a:cubicBezTo>
                  <a:cubicBezTo>
                    <a:pt x="332" y="392"/>
                    <a:pt x="331" y="394"/>
                    <a:pt x="330" y="395"/>
                  </a:cubicBezTo>
                  <a:cubicBezTo>
                    <a:pt x="329" y="396"/>
                    <a:pt x="328" y="397"/>
                    <a:pt x="327" y="398"/>
                  </a:cubicBezTo>
                  <a:cubicBezTo>
                    <a:pt x="318" y="406"/>
                    <a:pt x="309" y="414"/>
                    <a:pt x="298" y="421"/>
                  </a:cubicBezTo>
                  <a:cubicBezTo>
                    <a:pt x="283" y="431"/>
                    <a:pt x="269" y="437"/>
                    <a:pt x="254" y="440"/>
                  </a:cubicBezTo>
                  <a:cubicBezTo>
                    <a:pt x="248" y="441"/>
                    <a:pt x="241" y="443"/>
                    <a:pt x="234" y="443"/>
                  </a:cubicBezTo>
                  <a:cubicBezTo>
                    <a:pt x="231" y="443"/>
                    <a:pt x="227" y="443"/>
                    <a:pt x="224" y="443"/>
                  </a:cubicBezTo>
                  <a:cubicBezTo>
                    <a:pt x="216" y="443"/>
                    <a:pt x="208" y="443"/>
                    <a:pt x="200" y="443"/>
                  </a:cubicBezTo>
                  <a:cubicBezTo>
                    <a:pt x="183" y="443"/>
                    <a:pt x="167" y="439"/>
                    <a:pt x="151" y="432"/>
                  </a:cubicBezTo>
                  <a:cubicBezTo>
                    <a:pt x="149" y="431"/>
                    <a:pt x="148" y="430"/>
                    <a:pt x="146" y="429"/>
                  </a:cubicBezTo>
                  <a:cubicBezTo>
                    <a:pt x="148" y="429"/>
                    <a:pt x="148" y="429"/>
                    <a:pt x="148" y="429"/>
                  </a:cubicBezTo>
                  <a:cubicBezTo>
                    <a:pt x="153" y="429"/>
                    <a:pt x="157" y="429"/>
                    <a:pt x="162" y="429"/>
                  </a:cubicBezTo>
                  <a:cubicBezTo>
                    <a:pt x="163" y="429"/>
                    <a:pt x="164" y="429"/>
                    <a:pt x="166" y="428"/>
                  </a:cubicBezTo>
                  <a:cubicBezTo>
                    <a:pt x="167" y="428"/>
                    <a:pt x="167" y="426"/>
                    <a:pt x="167" y="425"/>
                  </a:cubicBezTo>
                  <a:cubicBezTo>
                    <a:pt x="167" y="424"/>
                    <a:pt x="166" y="423"/>
                    <a:pt x="165" y="423"/>
                  </a:cubicBezTo>
                  <a:cubicBezTo>
                    <a:pt x="163" y="422"/>
                    <a:pt x="159" y="421"/>
                    <a:pt x="156" y="421"/>
                  </a:cubicBezTo>
                  <a:cubicBezTo>
                    <a:pt x="148" y="419"/>
                    <a:pt x="141" y="417"/>
                    <a:pt x="134" y="414"/>
                  </a:cubicBezTo>
                  <a:cubicBezTo>
                    <a:pt x="133" y="413"/>
                    <a:pt x="132" y="413"/>
                    <a:pt x="131" y="412"/>
                  </a:cubicBezTo>
                  <a:cubicBezTo>
                    <a:pt x="130" y="411"/>
                    <a:pt x="129" y="409"/>
                    <a:pt x="129" y="408"/>
                  </a:cubicBezTo>
                  <a:cubicBezTo>
                    <a:pt x="129" y="404"/>
                    <a:pt x="128" y="401"/>
                    <a:pt x="131" y="398"/>
                  </a:cubicBezTo>
                  <a:cubicBezTo>
                    <a:pt x="131" y="397"/>
                    <a:pt x="132" y="397"/>
                    <a:pt x="132" y="397"/>
                  </a:cubicBezTo>
                  <a:cubicBezTo>
                    <a:pt x="133" y="398"/>
                    <a:pt x="133" y="398"/>
                    <a:pt x="133" y="398"/>
                  </a:cubicBezTo>
                  <a:cubicBezTo>
                    <a:pt x="136" y="399"/>
                    <a:pt x="139" y="400"/>
                    <a:pt x="142" y="401"/>
                  </a:cubicBezTo>
                  <a:cubicBezTo>
                    <a:pt x="149" y="404"/>
                    <a:pt x="156" y="406"/>
                    <a:pt x="163" y="406"/>
                  </a:cubicBezTo>
                  <a:cubicBezTo>
                    <a:pt x="163" y="406"/>
                    <a:pt x="163" y="406"/>
                    <a:pt x="163" y="406"/>
                  </a:cubicBezTo>
                  <a:cubicBezTo>
                    <a:pt x="164" y="406"/>
                    <a:pt x="164" y="406"/>
                    <a:pt x="165" y="406"/>
                  </a:cubicBezTo>
                  <a:cubicBezTo>
                    <a:pt x="166" y="406"/>
                    <a:pt x="167" y="406"/>
                    <a:pt x="168" y="406"/>
                  </a:cubicBezTo>
                  <a:cubicBezTo>
                    <a:pt x="170" y="406"/>
                    <a:pt x="171" y="404"/>
                    <a:pt x="171" y="403"/>
                  </a:cubicBezTo>
                  <a:cubicBezTo>
                    <a:pt x="172" y="402"/>
                    <a:pt x="171" y="400"/>
                    <a:pt x="170" y="399"/>
                  </a:cubicBezTo>
                  <a:cubicBezTo>
                    <a:pt x="167" y="398"/>
                    <a:pt x="164" y="397"/>
                    <a:pt x="161" y="397"/>
                  </a:cubicBezTo>
                  <a:cubicBezTo>
                    <a:pt x="154" y="395"/>
                    <a:pt x="147" y="392"/>
                    <a:pt x="140" y="388"/>
                  </a:cubicBezTo>
                  <a:cubicBezTo>
                    <a:pt x="140" y="388"/>
                    <a:pt x="140" y="388"/>
                    <a:pt x="140" y="388"/>
                  </a:cubicBezTo>
                  <a:cubicBezTo>
                    <a:pt x="140" y="388"/>
                    <a:pt x="140" y="388"/>
                    <a:pt x="140" y="388"/>
                  </a:cubicBezTo>
                  <a:cubicBezTo>
                    <a:pt x="141" y="387"/>
                    <a:pt x="141" y="387"/>
                    <a:pt x="141" y="387"/>
                  </a:cubicBezTo>
                  <a:cubicBezTo>
                    <a:pt x="143" y="387"/>
                    <a:pt x="144" y="386"/>
                    <a:pt x="146" y="386"/>
                  </a:cubicBezTo>
                  <a:cubicBezTo>
                    <a:pt x="157" y="383"/>
                    <a:pt x="166" y="383"/>
                    <a:pt x="174" y="384"/>
                  </a:cubicBezTo>
                  <a:cubicBezTo>
                    <a:pt x="176" y="384"/>
                    <a:pt x="178" y="385"/>
                    <a:pt x="179" y="385"/>
                  </a:cubicBezTo>
                  <a:cubicBezTo>
                    <a:pt x="184" y="385"/>
                    <a:pt x="184" y="385"/>
                    <a:pt x="184" y="385"/>
                  </a:cubicBezTo>
                  <a:cubicBezTo>
                    <a:pt x="186" y="385"/>
                    <a:pt x="189" y="386"/>
                    <a:pt x="191" y="386"/>
                  </a:cubicBezTo>
                  <a:cubicBezTo>
                    <a:pt x="193" y="386"/>
                    <a:pt x="193" y="386"/>
                    <a:pt x="193" y="386"/>
                  </a:cubicBezTo>
                  <a:cubicBezTo>
                    <a:pt x="197" y="386"/>
                    <a:pt x="200" y="386"/>
                    <a:pt x="203" y="386"/>
                  </a:cubicBezTo>
                  <a:cubicBezTo>
                    <a:pt x="206" y="386"/>
                    <a:pt x="206" y="386"/>
                    <a:pt x="206" y="386"/>
                  </a:cubicBezTo>
                  <a:cubicBezTo>
                    <a:pt x="213" y="385"/>
                    <a:pt x="221" y="384"/>
                    <a:pt x="228" y="383"/>
                  </a:cubicBezTo>
                  <a:cubicBezTo>
                    <a:pt x="230" y="382"/>
                    <a:pt x="230" y="382"/>
                    <a:pt x="230" y="382"/>
                  </a:cubicBezTo>
                  <a:cubicBezTo>
                    <a:pt x="234" y="381"/>
                    <a:pt x="238" y="380"/>
                    <a:pt x="242" y="379"/>
                  </a:cubicBezTo>
                  <a:cubicBezTo>
                    <a:pt x="250" y="376"/>
                    <a:pt x="257" y="373"/>
                    <a:pt x="264" y="369"/>
                  </a:cubicBezTo>
                  <a:cubicBezTo>
                    <a:pt x="274" y="363"/>
                    <a:pt x="282" y="356"/>
                    <a:pt x="288" y="348"/>
                  </a:cubicBezTo>
                  <a:cubicBezTo>
                    <a:pt x="290" y="345"/>
                    <a:pt x="290" y="345"/>
                    <a:pt x="290" y="345"/>
                  </a:cubicBezTo>
                  <a:cubicBezTo>
                    <a:pt x="294" y="341"/>
                    <a:pt x="297" y="337"/>
                    <a:pt x="300" y="332"/>
                  </a:cubicBezTo>
                  <a:cubicBezTo>
                    <a:pt x="302" y="330"/>
                    <a:pt x="302" y="328"/>
                    <a:pt x="303" y="326"/>
                  </a:cubicBezTo>
                  <a:cubicBezTo>
                    <a:pt x="304" y="325"/>
                    <a:pt x="303" y="324"/>
                    <a:pt x="303" y="323"/>
                  </a:cubicBezTo>
                  <a:cubicBezTo>
                    <a:pt x="303" y="322"/>
                    <a:pt x="302" y="322"/>
                    <a:pt x="301" y="321"/>
                  </a:cubicBezTo>
                  <a:cubicBezTo>
                    <a:pt x="300" y="321"/>
                    <a:pt x="299" y="321"/>
                    <a:pt x="298" y="321"/>
                  </a:cubicBezTo>
                  <a:cubicBezTo>
                    <a:pt x="297" y="322"/>
                    <a:pt x="296" y="322"/>
                    <a:pt x="296" y="323"/>
                  </a:cubicBezTo>
                  <a:cubicBezTo>
                    <a:pt x="295" y="325"/>
                    <a:pt x="294" y="326"/>
                    <a:pt x="293" y="328"/>
                  </a:cubicBezTo>
                  <a:cubicBezTo>
                    <a:pt x="292" y="329"/>
                    <a:pt x="291" y="330"/>
                    <a:pt x="290" y="331"/>
                  </a:cubicBezTo>
                  <a:cubicBezTo>
                    <a:pt x="285" y="338"/>
                    <a:pt x="280" y="344"/>
                    <a:pt x="274" y="349"/>
                  </a:cubicBezTo>
                  <a:cubicBezTo>
                    <a:pt x="263" y="360"/>
                    <a:pt x="251" y="367"/>
                    <a:pt x="235" y="371"/>
                  </a:cubicBezTo>
                  <a:cubicBezTo>
                    <a:pt x="229" y="373"/>
                    <a:pt x="223" y="374"/>
                    <a:pt x="218" y="375"/>
                  </a:cubicBezTo>
                  <a:cubicBezTo>
                    <a:pt x="215" y="375"/>
                    <a:pt x="213" y="375"/>
                    <a:pt x="211" y="376"/>
                  </a:cubicBezTo>
                  <a:cubicBezTo>
                    <a:pt x="211" y="376"/>
                    <a:pt x="210" y="376"/>
                    <a:pt x="209" y="376"/>
                  </a:cubicBezTo>
                  <a:cubicBezTo>
                    <a:pt x="201" y="376"/>
                    <a:pt x="192" y="376"/>
                    <a:pt x="184" y="376"/>
                  </a:cubicBezTo>
                  <a:cubicBezTo>
                    <a:pt x="182" y="376"/>
                    <a:pt x="180" y="375"/>
                    <a:pt x="180" y="373"/>
                  </a:cubicBezTo>
                  <a:cubicBezTo>
                    <a:pt x="179" y="372"/>
                    <a:pt x="178" y="370"/>
                    <a:pt x="178" y="368"/>
                  </a:cubicBezTo>
                  <a:cubicBezTo>
                    <a:pt x="177" y="367"/>
                    <a:pt x="176" y="365"/>
                    <a:pt x="175" y="363"/>
                  </a:cubicBezTo>
                  <a:cubicBezTo>
                    <a:pt x="172" y="354"/>
                    <a:pt x="167" y="345"/>
                    <a:pt x="160" y="336"/>
                  </a:cubicBezTo>
                  <a:cubicBezTo>
                    <a:pt x="155" y="330"/>
                    <a:pt x="150" y="325"/>
                    <a:pt x="144" y="321"/>
                  </a:cubicBezTo>
                  <a:cubicBezTo>
                    <a:pt x="138" y="316"/>
                    <a:pt x="130" y="313"/>
                    <a:pt x="120" y="311"/>
                  </a:cubicBezTo>
                  <a:cubicBezTo>
                    <a:pt x="112" y="310"/>
                    <a:pt x="103" y="308"/>
                    <a:pt x="94" y="307"/>
                  </a:cubicBezTo>
                  <a:cubicBezTo>
                    <a:pt x="87" y="307"/>
                    <a:pt x="79" y="306"/>
                    <a:pt x="72" y="305"/>
                  </a:cubicBezTo>
                  <a:cubicBezTo>
                    <a:pt x="70" y="304"/>
                    <a:pt x="70" y="304"/>
                    <a:pt x="70" y="304"/>
                  </a:cubicBezTo>
                  <a:cubicBezTo>
                    <a:pt x="66" y="304"/>
                    <a:pt x="63" y="303"/>
                    <a:pt x="60" y="301"/>
                  </a:cubicBezTo>
                  <a:cubicBezTo>
                    <a:pt x="60" y="301"/>
                    <a:pt x="60" y="301"/>
                    <a:pt x="60" y="301"/>
                  </a:cubicBezTo>
                  <a:cubicBezTo>
                    <a:pt x="60" y="301"/>
                    <a:pt x="60" y="301"/>
                    <a:pt x="60" y="301"/>
                  </a:cubicBezTo>
                  <a:cubicBezTo>
                    <a:pt x="61" y="300"/>
                    <a:pt x="61" y="300"/>
                    <a:pt x="61" y="300"/>
                  </a:cubicBezTo>
                  <a:cubicBezTo>
                    <a:pt x="62" y="299"/>
                    <a:pt x="63" y="298"/>
                    <a:pt x="64" y="298"/>
                  </a:cubicBezTo>
                  <a:cubicBezTo>
                    <a:pt x="66" y="296"/>
                    <a:pt x="68" y="295"/>
                    <a:pt x="70" y="294"/>
                  </a:cubicBezTo>
                  <a:cubicBezTo>
                    <a:pt x="78" y="288"/>
                    <a:pt x="83" y="280"/>
                    <a:pt x="85" y="269"/>
                  </a:cubicBezTo>
                  <a:cubicBezTo>
                    <a:pt x="86" y="268"/>
                    <a:pt x="86" y="267"/>
                    <a:pt x="86" y="266"/>
                  </a:cubicBezTo>
                  <a:cubicBezTo>
                    <a:pt x="86" y="265"/>
                    <a:pt x="85" y="263"/>
                    <a:pt x="84" y="262"/>
                  </a:cubicBezTo>
                  <a:cubicBezTo>
                    <a:pt x="83" y="261"/>
                    <a:pt x="82" y="260"/>
                    <a:pt x="80" y="261"/>
                  </a:cubicBezTo>
                  <a:cubicBezTo>
                    <a:pt x="79" y="261"/>
                    <a:pt x="79" y="261"/>
                    <a:pt x="78" y="262"/>
                  </a:cubicBezTo>
                  <a:cubicBezTo>
                    <a:pt x="77" y="263"/>
                    <a:pt x="76" y="265"/>
                    <a:pt x="75" y="267"/>
                  </a:cubicBezTo>
                  <a:cubicBezTo>
                    <a:pt x="75" y="267"/>
                    <a:pt x="75" y="267"/>
                    <a:pt x="75" y="267"/>
                  </a:cubicBezTo>
                  <a:cubicBezTo>
                    <a:pt x="70" y="276"/>
                    <a:pt x="63" y="284"/>
                    <a:pt x="54" y="289"/>
                  </a:cubicBezTo>
                  <a:cubicBezTo>
                    <a:pt x="52" y="291"/>
                    <a:pt x="49" y="292"/>
                    <a:pt x="46" y="293"/>
                  </a:cubicBezTo>
                  <a:cubicBezTo>
                    <a:pt x="45" y="294"/>
                    <a:pt x="43" y="294"/>
                    <a:pt x="42" y="293"/>
                  </a:cubicBezTo>
                  <a:cubicBezTo>
                    <a:pt x="35" y="289"/>
                    <a:pt x="29" y="284"/>
                    <a:pt x="25" y="278"/>
                  </a:cubicBezTo>
                  <a:cubicBezTo>
                    <a:pt x="25" y="277"/>
                    <a:pt x="25" y="277"/>
                    <a:pt x="25" y="277"/>
                  </a:cubicBezTo>
                  <a:cubicBezTo>
                    <a:pt x="26" y="276"/>
                    <a:pt x="28" y="274"/>
                    <a:pt x="30" y="273"/>
                  </a:cubicBezTo>
                  <a:cubicBezTo>
                    <a:pt x="35" y="268"/>
                    <a:pt x="38" y="261"/>
                    <a:pt x="40" y="254"/>
                  </a:cubicBezTo>
                  <a:cubicBezTo>
                    <a:pt x="41" y="251"/>
                    <a:pt x="41" y="248"/>
                    <a:pt x="41" y="245"/>
                  </a:cubicBezTo>
                  <a:cubicBezTo>
                    <a:pt x="40" y="241"/>
                    <a:pt x="39" y="238"/>
                    <a:pt x="39" y="235"/>
                  </a:cubicBezTo>
                  <a:cubicBezTo>
                    <a:pt x="38" y="233"/>
                    <a:pt x="39" y="232"/>
                    <a:pt x="40" y="231"/>
                  </a:cubicBezTo>
                  <a:cubicBezTo>
                    <a:pt x="42" y="230"/>
                    <a:pt x="42" y="230"/>
                    <a:pt x="42" y="230"/>
                  </a:cubicBezTo>
                  <a:cubicBezTo>
                    <a:pt x="45" y="228"/>
                    <a:pt x="47" y="226"/>
                    <a:pt x="50" y="224"/>
                  </a:cubicBezTo>
                  <a:cubicBezTo>
                    <a:pt x="59" y="217"/>
                    <a:pt x="66" y="211"/>
                    <a:pt x="72" y="205"/>
                  </a:cubicBezTo>
                  <a:cubicBezTo>
                    <a:pt x="76" y="201"/>
                    <a:pt x="76" y="201"/>
                    <a:pt x="76" y="201"/>
                  </a:cubicBezTo>
                  <a:cubicBezTo>
                    <a:pt x="84" y="192"/>
                    <a:pt x="94" y="183"/>
                    <a:pt x="103" y="175"/>
                  </a:cubicBezTo>
                  <a:cubicBezTo>
                    <a:pt x="109" y="168"/>
                    <a:pt x="117" y="162"/>
                    <a:pt x="125" y="156"/>
                  </a:cubicBezTo>
                  <a:cubicBezTo>
                    <a:pt x="127" y="154"/>
                    <a:pt x="129" y="152"/>
                    <a:pt x="132" y="151"/>
                  </a:cubicBezTo>
                  <a:cubicBezTo>
                    <a:pt x="133" y="150"/>
                    <a:pt x="133" y="150"/>
                    <a:pt x="133" y="150"/>
                  </a:cubicBezTo>
                  <a:cubicBezTo>
                    <a:pt x="141" y="145"/>
                    <a:pt x="149" y="141"/>
                    <a:pt x="157" y="137"/>
                  </a:cubicBezTo>
                  <a:cubicBezTo>
                    <a:pt x="158" y="136"/>
                    <a:pt x="160" y="135"/>
                    <a:pt x="161" y="135"/>
                  </a:cubicBezTo>
                  <a:cubicBezTo>
                    <a:pt x="162" y="134"/>
                    <a:pt x="162" y="134"/>
                    <a:pt x="162" y="134"/>
                  </a:cubicBezTo>
                  <a:cubicBezTo>
                    <a:pt x="164" y="133"/>
                    <a:pt x="165" y="132"/>
                    <a:pt x="165" y="130"/>
                  </a:cubicBezTo>
                  <a:cubicBezTo>
                    <a:pt x="166" y="128"/>
                    <a:pt x="166" y="128"/>
                    <a:pt x="166" y="128"/>
                  </a:cubicBezTo>
                  <a:cubicBezTo>
                    <a:pt x="166" y="126"/>
                    <a:pt x="166" y="125"/>
                    <a:pt x="167" y="123"/>
                  </a:cubicBezTo>
                  <a:cubicBezTo>
                    <a:pt x="168" y="112"/>
                    <a:pt x="172" y="101"/>
                    <a:pt x="178" y="88"/>
                  </a:cubicBezTo>
                  <a:cubicBezTo>
                    <a:pt x="184" y="76"/>
                    <a:pt x="192" y="65"/>
                    <a:pt x="202" y="56"/>
                  </a:cubicBezTo>
                  <a:cubicBezTo>
                    <a:pt x="214" y="44"/>
                    <a:pt x="228" y="35"/>
                    <a:pt x="244" y="29"/>
                  </a:cubicBezTo>
                  <a:cubicBezTo>
                    <a:pt x="256" y="25"/>
                    <a:pt x="269" y="22"/>
                    <a:pt x="282" y="23"/>
                  </a:cubicBezTo>
                  <a:cubicBezTo>
                    <a:pt x="296" y="23"/>
                    <a:pt x="308" y="26"/>
                    <a:pt x="321" y="31"/>
                  </a:cubicBezTo>
                  <a:cubicBezTo>
                    <a:pt x="324" y="33"/>
                    <a:pt x="326" y="34"/>
                    <a:pt x="328" y="36"/>
                  </a:cubicBezTo>
                  <a:cubicBezTo>
                    <a:pt x="330" y="37"/>
                    <a:pt x="331" y="38"/>
                    <a:pt x="332" y="38"/>
                  </a:cubicBezTo>
                  <a:cubicBezTo>
                    <a:pt x="332" y="39"/>
                    <a:pt x="331" y="39"/>
                    <a:pt x="328" y="41"/>
                  </a:cubicBezTo>
                  <a:cubicBezTo>
                    <a:pt x="321" y="45"/>
                    <a:pt x="314" y="49"/>
                    <a:pt x="306" y="56"/>
                  </a:cubicBezTo>
                  <a:cubicBezTo>
                    <a:pt x="297" y="63"/>
                    <a:pt x="289" y="72"/>
                    <a:pt x="281" y="84"/>
                  </a:cubicBezTo>
                  <a:cubicBezTo>
                    <a:pt x="271" y="97"/>
                    <a:pt x="265" y="113"/>
                    <a:pt x="263" y="130"/>
                  </a:cubicBezTo>
                  <a:cubicBezTo>
                    <a:pt x="262" y="131"/>
                    <a:pt x="262" y="131"/>
                    <a:pt x="262" y="131"/>
                  </a:cubicBezTo>
                  <a:cubicBezTo>
                    <a:pt x="262" y="135"/>
                    <a:pt x="262" y="138"/>
                    <a:pt x="262" y="142"/>
                  </a:cubicBezTo>
                  <a:cubicBezTo>
                    <a:pt x="262" y="158"/>
                    <a:pt x="266" y="172"/>
                    <a:pt x="274" y="184"/>
                  </a:cubicBezTo>
                  <a:cubicBezTo>
                    <a:pt x="282" y="196"/>
                    <a:pt x="292" y="206"/>
                    <a:pt x="305" y="213"/>
                  </a:cubicBezTo>
                  <a:cubicBezTo>
                    <a:pt x="306" y="214"/>
                    <a:pt x="306" y="214"/>
                    <a:pt x="306" y="214"/>
                  </a:cubicBezTo>
                  <a:cubicBezTo>
                    <a:pt x="306" y="214"/>
                    <a:pt x="307" y="214"/>
                    <a:pt x="308" y="215"/>
                  </a:cubicBezTo>
                  <a:cubicBezTo>
                    <a:pt x="309" y="215"/>
                    <a:pt x="309" y="216"/>
                    <a:pt x="309" y="217"/>
                  </a:cubicBezTo>
                  <a:cubicBezTo>
                    <a:pt x="309" y="220"/>
                    <a:pt x="310" y="224"/>
                    <a:pt x="311" y="227"/>
                  </a:cubicBezTo>
                  <a:cubicBezTo>
                    <a:pt x="312" y="233"/>
                    <a:pt x="314" y="238"/>
                    <a:pt x="317" y="243"/>
                  </a:cubicBezTo>
                  <a:cubicBezTo>
                    <a:pt x="320" y="249"/>
                    <a:pt x="325" y="255"/>
                    <a:pt x="329" y="260"/>
                  </a:cubicBezTo>
                  <a:cubicBezTo>
                    <a:pt x="330" y="262"/>
                    <a:pt x="331" y="263"/>
                    <a:pt x="333" y="265"/>
                  </a:cubicBezTo>
                  <a:cubicBezTo>
                    <a:pt x="333" y="266"/>
                    <a:pt x="334" y="266"/>
                    <a:pt x="334" y="266"/>
                  </a:cubicBezTo>
                  <a:cubicBezTo>
                    <a:pt x="339" y="271"/>
                    <a:pt x="344" y="275"/>
                    <a:pt x="349" y="279"/>
                  </a:cubicBezTo>
                  <a:cubicBezTo>
                    <a:pt x="355" y="284"/>
                    <a:pt x="361" y="289"/>
                    <a:pt x="367" y="293"/>
                  </a:cubicBezTo>
                  <a:cubicBezTo>
                    <a:pt x="370" y="295"/>
                    <a:pt x="372" y="296"/>
                    <a:pt x="374" y="298"/>
                  </a:cubicBezTo>
                  <a:cubicBezTo>
                    <a:pt x="391" y="310"/>
                    <a:pt x="408" y="322"/>
                    <a:pt x="422" y="333"/>
                  </a:cubicBezTo>
                  <a:cubicBezTo>
                    <a:pt x="430" y="339"/>
                    <a:pt x="439" y="346"/>
                    <a:pt x="447" y="353"/>
                  </a:cubicBezTo>
                  <a:cubicBezTo>
                    <a:pt x="451" y="357"/>
                    <a:pt x="456" y="361"/>
                    <a:pt x="462" y="366"/>
                  </a:cubicBezTo>
                  <a:cubicBezTo>
                    <a:pt x="471" y="374"/>
                    <a:pt x="478" y="382"/>
                    <a:pt x="484" y="391"/>
                  </a:cubicBezTo>
                  <a:cubicBezTo>
                    <a:pt x="485" y="392"/>
                    <a:pt x="486" y="394"/>
                    <a:pt x="488" y="396"/>
                  </a:cubicBezTo>
                  <a:cubicBezTo>
                    <a:pt x="491" y="400"/>
                    <a:pt x="494" y="404"/>
                    <a:pt x="497" y="409"/>
                  </a:cubicBezTo>
                  <a:cubicBezTo>
                    <a:pt x="511" y="430"/>
                    <a:pt x="521" y="453"/>
                    <a:pt x="526" y="478"/>
                  </a:cubicBezTo>
                  <a:cubicBezTo>
                    <a:pt x="527" y="483"/>
                    <a:pt x="527" y="488"/>
                    <a:pt x="528" y="493"/>
                  </a:cubicBezTo>
                  <a:cubicBezTo>
                    <a:pt x="529" y="496"/>
                    <a:pt x="529" y="499"/>
                    <a:pt x="530" y="502"/>
                  </a:cubicBezTo>
                  <a:cubicBezTo>
                    <a:pt x="530" y="504"/>
                    <a:pt x="530" y="505"/>
                    <a:pt x="530" y="507"/>
                  </a:cubicBezTo>
                  <a:cubicBezTo>
                    <a:pt x="530" y="508"/>
                    <a:pt x="530" y="508"/>
                    <a:pt x="530" y="508"/>
                  </a:cubicBezTo>
                  <a:cubicBezTo>
                    <a:pt x="530" y="512"/>
                    <a:pt x="530" y="516"/>
                    <a:pt x="531" y="520"/>
                  </a:cubicBezTo>
                  <a:cubicBezTo>
                    <a:pt x="531" y="522"/>
                    <a:pt x="531" y="525"/>
                    <a:pt x="531" y="527"/>
                  </a:cubicBezTo>
                  <a:cubicBezTo>
                    <a:pt x="531" y="528"/>
                    <a:pt x="531" y="528"/>
                    <a:pt x="531" y="528"/>
                  </a:cubicBezTo>
                  <a:cubicBezTo>
                    <a:pt x="531" y="533"/>
                    <a:pt x="531" y="538"/>
                    <a:pt x="531" y="543"/>
                  </a:cubicBezTo>
                  <a:cubicBezTo>
                    <a:pt x="531" y="546"/>
                    <a:pt x="531" y="546"/>
                    <a:pt x="531" y="546"/>
                  </a:cubicBezTo>
                  <a:cubicBezTo>
                    <a:pt x="531" y="552"/>
                    <a:pt x="531" y="556"/>
                    <a:pt x="530" y="561"/>
                  </a:cubicBezTo>
                  <a:cubicBezTo>
                    <a:pt x="530" y="563"/>
                    <a:pt x="530" y="565"/>
                    <a:pt x="530" y="567"/>
                  </a:cubicBezTo>
                  <a:cubicBezTo>
                    <a:pt x="529" y="570"/>
                    <a:pt x="529" y="573"/>
                    <a:pt x="528" y="575"/>
                  </a:cubicBezTo>
                  <a:cubicBezTo>
                    <a:pt x="528" y="577"/>
                    <a:pt x="528" y="578"/>
                    <a:pt x="527" y="580"/>
                  </a:cubicBezTo>
                  <a:cubicBezTo>
                    <a:pt x="527" y="583"/>
                    <a:pt x="526" y="585"/>
                    <a:pt x="526" y="588"/>
                  </a:cubicBezTo>
                  <a:cubicBezTo>
                    <a:pt x="523" y="596"/>
                    <a:pt x="520" y="605"/>
                    <a:pt x="517" y="613"/>
                  </a:cubicBezTo>
                  <a:cubicBezTo>
                    <a:pt x="513" y="621"/>
                    <a:pt x="509" y="629"/>
                    <a:pt x="505" y="635"/>
                  </a:cubicBezTo>
                  <a:cubicBezTo>
                    <a:pt x="496" y="648"/>
                    <a:pt x="487" y="660"/>
                    <a:pt x="475" y="670"/>
                  </a:cubicBezTo>
                  <a:cubicBezTo>
                    <a:pt x="467" y="678"/>
                    <a:pt x="458" y="685"/>
                    <a:pt x="446" y="692"/>
                  </a:cubicBezTo>
                  <a:cubicBezTo>
                    <a:pt x="425" y="704"/>
                    <a:pt x="401" y="713"/>
                    <a:pt x="374" y="720"/>
                  </a:cubicBezTo>
                  <a:cubicBezTo>
                    <a:pt x="363" y="723"/>
                    <a:pt x="351" y="725"/>
                    <a:pt x="340" y="727"/>
                  </a:cubicBezTo>
                  <a:cubicBezTo>
                    <a:pt x="339" y="727"/>
                    <a:pt x="338" y="727"/>
                    <a:pt x="337" y="727"/>
                  </a:cubicBezTo>
                  <a:cubicBezTo>
                    <a:pt x="332" y="728"/>
                    <a:pt x="327" y="729"/>
                    <a:pt x="322" y="729"/>
                  </a:cubicBezTo>
                  <a:cubicBezTo>
                    <a:pt x="315" y="730"/>
                    <a:pt x="308" y="730"/>
                    <a:pt x="302" y="730"/>
                  </a:cubicBezTo>
                  <a:cubicBezTo>
                    <a:pt x="299" y="731"/>
                    <a:pt x="296" y="731"/>
                    <a:pt x="294" y="731"/>
                  </a:cubicBezTo>
                  <a:cubicBezTo>
                    <a:pt x="292" y="731"/>
                    <a:pt x="290" y="731"/>
                    <a:pt x="289" y="731"/>
                  </a:cubicBezTo>
                  <a:cubicBezTo>
                    <a:pt x="283" y="732"/>
                    <a:pt x="276" y="732"/>
                    <a:pt x="269" y="731"/>
                  </a:cubicBezTo>
                  <a:cubicBezTo>
                    <a:pt x="267" y="731"/>
                    <a:pt x="264" y="731"/>
                    <a:pt x="262" y="731"/>
                  </a:cubicBezTo>
                  <a:cubicBezTo>
                    <a:pt x="260" y="731"/>
                    <a:pt x="258" y="731"/>
                    <a:pt x="257" y="730"/>
                  </a:cubicBezTo>
                  <a:cubicBezTo>
                    <a:pt x="249" y="730"/>
                    <a:pt x="240" y="729"/>
                    <a:pt x="231" y="725"/>
                  </a:cubicBezTo>
                  <a:close/>
                  <a:moveTo>
                    <a:pt x="217" y="658"/>
                  </a:moveTo>
                  <a:cubicBezTo>
                    <a:pt x="219" y="655"/>
                    <a:pt x="222" y="652"/>
                    <a:pt x="225" y="650"/>
                  </a:cubicBezTo>
                  <a:cubicBezTo>
                    <a:pt x="230" y="646"/>
                    <a:pt x="235" y="644"/>
                    <a:pt x="241" y="642"/>
                  </a:cubicBezTo>
                  <a:cubicBezTo>
                    <a:pt x="243" y="642"/>
                    <a:pt x="244" y="641"/>
                    <a:pt x="245" y="641"/>
                  </a:cubicBezTo>
                  <a:cubicBezTo>
                    <a:pt x="246" y="640"/>
                    <a:pt x="247" y="639"/>
                    <a:pt x="247" y="638"/>
                  </a:cubicBezTo>
                  <a:cubicBezTo>
                    <a:pt x="247" y="637"/>
                    <a:pt x="246" y="636"/>
                    <a:pt x="245" y="635"/>
                  </a:cubicBezTo>
                  <a:cubicBezTo>
                    <a:pt x="244" y="634"/>
                    <a:pt x="241" y="634"/>
                    <a:pt x="239" y="634"/>
                  </a:cubicBezTo>
                  <a:cubicBezTo>
                    <a:pt x="238" y="634"/>
                    <a:pt x="238" y="634"/>
                    <a:pt x="238" y="634"/>
                  </a:cubicBezTo>
                  <a:cubicBezTo>
                    <a:pt x="238" y="634"/>
                    <a:pt x="238" y="634"/>
                    <a:pt x="238" y="634"/>
                  </a:cubicBezTo>
                  <a:cubicBezTo>
                    <a:pt x="236" y="634"/>
                    <a:pt x="232" y="634"/>
                    <a:pt x="228" y="636"/>
                  </a:cubicBezTo>
                  <a:cubicBezTo>
                    <a:pt x="222" y="638"/>
                    <a:pt x="217" y="641"/>
                    <a:pt x="213" y="645"/>
                  </a:cubicBezTo>
                  <a:cubicBezTo>
                    <a:pt x="212" y="646"/>
                    <a:pt x="211" y="647"/>
                    <a:pt x="210" y="648"/>
                  </a:cubicBezTo>
                  <a:cubicBezTo>
                    <a:pt x="209" y="649"/>
                    <a:pt x="208" y="650"/>
                    <a:pt x="206" y="652"/>
                  </a:cubicBezTo>
                  <a:cubicBezTo>
                    <a:pt x="206" y="652"/>
                    <a:pt x="206" y="652"/>
                    <a:pt x="205" y="652"/>
                  </a:cubicBezTo>
                  <a:cubicBezTo>
                    <a:pt x="205" y="652"/>
                    <a:pt x="204" y="652"/>
                    <a:pt x="204" y="651"/>
                  </a:cubicBezTo>
                  <a:cubicBezTo>
                    <a:pt x="203" y="648"/>
                    <a:pt x="202" y="646"/>
                    <a:pt x="203" y="643"/>
                  </a:cubicBezTo>
                  <a:cubicBezTo>
                    <a:pt x="204" y="641"/>
                    <a:pt x="205" y="639"/>
                    <a:pt x="207" y="638"/>
                  </a:cubicBezTo>
                  <a:cubicBezTo>
                    <a:pt x="208" y="636"/>
                    <a:pt x="211" y="634"/>
                    <a:pt x="213" y="632"/>
                  </a:cubicBezTo>
                  <a:cubicBezTo>
                    <a:pt x="218" y="629"/>
                    <a:pt x="224" y="626"/>
                    <a:pt x="231" y="624"/>
                  </a:cubicBezTo>
                  <a:cubicBezTo>
                    <a:pt x="241" y="620"/>
                    <a:pt x="252" y="617"/>
                    <a:pt x="261" y="616"/>
                  </a:cubicBezTo>
                  <a:cubicBezTo>
                    <a:pt x="262" y="616"/>
                    <a:pt x="262" y="616"/>
                    <a:pt x="262" y="616"/>
                  </a:cubicBezTo>
                  <a:cubicBezTo>
                    <a:pt x="263" y="617"/>
                    <a:pt x="263" y="617"/>
                    <a:pt x="263" y="617"/>
                  </a:cubicBezTo>
                  <a:cubicBezTo>
                    <a:pt x="263" y="617"/>
                    <a:pt x="263" y="617"/>
                    <a:pt x="263" y="617"/>
                  </a:cubicBezTo>
                  <a:cubicBezTo>
                    <a:pt x="263" y="618"/>
                    <a:pt x="263" y="619"/>
                    <a:pt x="263" y="620"/>
                  </a:cubicBezTo>
                  <a:cubicBezTo>
                    <a:pt x="263" y="627"/>
                    <a:pt x="264" y="635"/>
                    <a:pt x="266" y="644"/>
                  </a:cubicBezTo>
                  <a:cubicBezTo>
                    <a:pt x="267" y="647"/>
                    <a:pt x="268" y="651"/>
                    <a:pt x="269" y="654"/>
                  </a:cubicBezTo>
                  <a:cubicBezTo>
                    <a:pt x="270" y="655"/>
                    <a:pt x="270" y="657"/>
                    <a:pt x="271" y="658"/>
                  </a:cubicBezTo>
                  <a:cubicBezTo>
                    <a:pt x="271" y="659"/>
                    <a:pt x="271" y="659"/>
                    <a:pt x="272" y="660"/>
                  </a:cubicBezTo>
                  <a:cubicBezTo>
                    <a:pt x="272" y="661"/>
                    <a:pt x="272" y="661"/>
                    <a:pt x="272" y="662"/>
                  </a:cubicBezTo>
                  <a:cubicBezTo>
                    <a:pt x="272" y="662"/>
                    <a:pt x="272" y="663"/>
                    <a:pt x="271" y="663"/>
                  </a:cubicBezTo>
                  <a:cubicBezTo>
                    <a:pt x="271" y="663"/>
                    <a:pt x="271" y="663"/>
                    <a:pt x="271" y="663"/>
                  </a:cubicBezTo>
                  <a:cubicBezTo>
                    <a:pt x="266" y="665"/>
                    <a:pt x="266" y="665"/>
                    <a:pt x="266" y="665"/>
                  </a:cubicBezTo>
                  <a:cubicBezTo>
                    <a:pt x="261" y="666"/>
                    <a:pt x="257" y="668"/>
                    <a:pt x="253" y="669"/>
                  </a:cubicBezTo>
                  <a:cubicBezTo>
                    <a:pt x="252" y="669"/>
                    <a:pt x="252" y="669"/>
                    <a:pt x="252" y="669"/>
                  </a:cubicBezTo>
                  <a:cubicBezTo>
                    <a:pt x="251" y="669"/>
                    <a:pt x="250" y="670"/>
                    <a:pt x="248" y="670"/>
                  </a:cubicBezTo>
                  <a:cubicBezTo>
                    <a:pt x="239" y="668"/>
                    <a:pt x="230" y="666"/>
                    <a:pt x="222" y="663"/>
                  </a:cubicBezTo>
                  <a:cubicBezTo>
                    <a:pt x="221" y="663"/>
                    <a:pt x="219" y="662"/>
                    <a:pt x="218" y="661"/>
                  </a:cubicBezTo>
                  <a:cubicBezTo>
                    <a:pt x="217" y="661"/>
                    <a:pt x="217" y="660"/>
                    <a:pt x="217" y="660"/>
                  </a:cubicBezTo>
                  <a:cubicBezTo>
                    <a:pt x="216" y="659"/>
                    <a:pt x="217" y="658"/>
                    <a:pt x="217" y="658"/>
                  </a:cubicBezTo>
                  <a:close/>
                  <a:moveTo>
                    <a:pt x="205" y="41"/>
                  </a:moveTo>
                  <a:cubicBezTo>
                    <a:pt x="193" y="50"/>
                    <a:pt x="184" y="60"/>
                    <a:pt x="178" y="70"/>
                  </a:cubicBezTo>
                  <a:cubicBezTo>
                    <a:pt x="168" y="85"/>
                    <a:pt x="161" y="101"/>
                    <a:pt x="158" y="118"/>
                  </a:cubicBezTo>
                  <a:cubicBezTo>
                    <a:pt x="158" y="118"/>
                    <a:pt x="158" y="119"/>
                    <a:pt x="158" y="120"/>
                  </a:cubicBezTo>
                  <a:cubicBezTo>
                    <a:pt x="157" y="122"/>
                    <a:pt x="157" y="124"/>
                    <a:pt x="157" y="125"/>
                  </a:cubicBezTo>
                  <a:cubicBezTo>
                    <a:pt x="156" y="127"/>
                    <a:pt x="156" y="128"/>
                    <a:pt x="154" y="129"/>
                  </a:cubicBezTo>
                  <a:cubicBezTo>
                    <a:pt x="143" y="134"/>
                    <a:pt x="132" y="140"/>
                    <a:pt x="124" y="145"/>
                  </a:cubicBezTo>
                  <a:cubicBezTo>
                    <a:pt x="118" y="149"/>
                    <a:pt x="112" y="154"/>
                    <a:pt x="107" y="158"/>
                  </a:cubicBezTo>
                  <a:cubicBezTo>
                    <a:pt x="107" y="159"/>
                    <a:pt x="106" y="159"/>
                    <a:pt x="105" y="158"/>
                  </a:cubicBezTo>
                  <a:cubicBezTo>
                    <a:pt x="93" y="148"/>
                    <a:pt x="85" y="137"/>
                    <a:pt x="80" y="125"/>
                  </a:cubicBezTo>
                  <a:cubicBezTo>
                    <a:pt x="76" y="117"/>
                    <a:pt x="74" y="110"/>
                    <a:pt x="73" y="103"/>
                  </a:cubicBezTo>
                  <a:cubicBezTo>
                    <a:pt x="72" y="97"/>
                    <a:pt x="71" y="91"/>
                    <a:pt x="72" y="86"/>
                  </a:cubicBezTo>
                  <a:cubicBezTo>
                    <a:pt x="72" y="68"/>
                    <a:pt x="78" y="53"/>
                    <a:pt x="88" y="40"/>
                  </a:cubicBezTo>
                  <a:cubicBezTo>
                    <a:pt x="98" y="25"/>
                    <a:pt x="113" y="16"/>
                    <a:pt x="131" y="12"/>
                  </a:cubicBezTo>
                  <a:cubicBezTo>
                    <a:pt x="136" y="11"/>
                    <a:pt x="141" y="10"/>
                    <a:pt x="146" y="10"/>
                  </a:cubicBezTo>
                  <a:cubicBezTo>
                    <a:pt x="146" y="10"/>
                    <a:pt x="147" y="10"/>
                    <a:pt x="147" y="10"/>
                  </a:cubicBezTo>
                  <a:cubicBezTo>
                    <a:pt x="160" y="11"/>
                    <a:pt x="171" y="13"/>
                    <a:pt x="181" y="18"/>
                  </a:cubicBezTo>
                  <a:cubicBezTo>
                    <a:pt x="190" y="22"/>
                    <a:pt x="197" y="26"/>
                    <a:pt x="202" y="31"/>
                  </a:cubicBezTo>
                  <a:cubicBezTo>
                    <a:pt x="202" y="32"/>
                    <a:pt x="203" y="32"/>
                    <a:pt x="204" y="33"/>
                  </a:cubicBezTo>
                  <a:cubicBezTo>
                    <a:pt x="205" y="34"/>
                    <a:pt x="205" y="34"/>
                    <a:pt x="205" y="34"/>
                  </a:cubicBezTo>
                  <a:cubicBezTo>
                    <a:pt x="207" y="35"/>
                    <a:pt x="208" y="36"/>
                    <a:pt x="208" y="37"/>
                  </a:cubicBezTo>
                  <a:cubicBezTo>
                    <a:pt x="208" y="38"/>
                    <a:pt x="207" y="39"/>
                    <a:pt x="205" y="41"/>
                  </a:cubicBezTo>
                  <a:close/>
                  <a:moveTo>
                    <a:pt x="312" y="206"/>
                  </a:moveTo>
                  <a:cubicBezTo>
                    <a:pt x="307" y="203"/>
                    <a:pt x="301" y="200"/>
                    <a:pt x="297" y="196"/>
                  </a:cubicBezTo>
                  <a:cubicBezTo>
                    <a:pt x="290" y="190"/>
                    <a:pt x="285" y="184"/>
                    <a:pt x="280" y="176"/>
                  </a:cubicBezTo>
                  <a:cubicBezTo>
                    <a:pt x="275" y="165"/>
                    <a:pt x="272" y="155"/>
                    <a:pt x="272" y="145"/>
                  </a:cubicBezTo>
                  <a:cubicBezTo>
                    <a:pt x="272" y="143"/>
                    <a:pt x="272" y="143"/>
                    <a:pt x="272" y="143"/>
                  </a:cubicBezTo>
                  <a:cubicBezTo>
                    <a:pt x="272" y="142"/>
                    <a:pt x="272" y="141"/>
                    <a:pt x="272" y="140"/>
                  </a:cubicBezTo>
                  <a:cubicBezTo>
                    <a:pt x="271" y="131"/>
                    <a:pt x="273" y="122"/>
                    <a:pt x="277" y="112"/>
                  </a:cubicBezTo>
                  <a:cubicBezTo>
                    <a:pt x="282" y="98"/>
                    <a:pt x="290" y="85"/>
                    <a:pt x="301" y="74"/>
                  </a:cubicBezTo>
                  <a:cubicBezTo>
                    <a:pt x="302" y="73"/>
                    <a:pt x="302" y="73"/>
                    <a:pt x="302" y="73"/>
                  </a:cubicBezTo>
                  <a:cubicBezTo>
                    <a:pt x="305" y="70"/>
                    <a:pt x="307" y="68"/>
                    <a:pt x="310" y="65"/>
                  </a:cubicBezTo>
                  <a:cubicBezTo>
                    <a:pt x="319" y="57"/>
                    <a:pt x="329" y="51"/>
                    <a:pt x="337" y="46"/>
                  </a:cubicBezTo>
                  <a:cubicBezTo>
                    <a:pt x="338" y="45"/>
                    <a:pt x="338" y="45"/>
                    <a:pt x="338" y="45"/>
                  </a:cubicBezTo>
                  <a:cubicBezTo>
                    <a:pt x="339" y="45"/>
                    <a:pt x="339" y="45"/>
                    <a:pt x="340" y="45"/>
                  </a:cubicBezTo>
                  <a:cubicBezTo>
                    <a:pt x="340" y="45"/>
                    <a:pt x="341" y="45"/>
                    <a:pt x="341" y="46"/>
                  </a:cubicBezTo>
                  <a:cubicBezTo>
                    <a:pt x="342" y="46"/>
                    <a:pt x="342" y="46"/>
                    <a:pt x="342" y="46"/>
                  </a:cubicBezTo>
                  <a:cubicBezTo>
                    <a:pt x="343" y="48"/>
                    <a:pt x="345" y="49"/>
                    <a:pt x="346" y="51"/>
                  </a:cubicBezTo>
                  <a:cubicBezTo>
                    <a:pt x="356" y="61"/>
                    <a:pt x="362" y="74"/>
                    <a:pt x="366" y="89"/>
                  </a:cubicBezTo>
                  <a:cubicBezTo>
                    <a:pt x="368" y="97"/>
                    <a:pt x="368" y="104"/>
                    <a:pt x="368" y="111"/>
                  </a:cubicBezTo>
                  <a:cubicBezTo>
                    <a:pt x="368" y="111"/>
                    <a:pt x="368" y="111"/>
                    <a:pt x="368" y="111"/>
                  </a:cubicBezTo>
                  <a:cubicBezTo>
                    <a:pt x="368" y="128"/>
                    <a:pt x="364" y="144"/>
                    <a:pt x="357" y="158"/>
                  </a:cubicBezTo>
                  <a:cubicBezTo>
                    <a:pt x="355" y="162"/>
                    <a:pt x="353" y="166"/>
                    <a:pt x="350" y="170"/>
                  </a:cubicBezTo>
                  <a:cubicBezTo>
                    <a:pt x="345" y="180"/>
                    <a:pt x="337" y="189"/>
                    <a:pt x="326" y="198"/>
                  </a:cubicBezTo>
                  <a:cubicBezTo>
                    <a:pt x="324" y="200"/>
                    <a:pt x="321" y="203"/>
                    <a:pt x="318" y="205"/>
                  </a:cubicBezTo>
                  <a:cubicBezTo>
                    <a:pt x="316" y="206"/>
                    <a:pt x="316" y="206"/>
                    <a:pt x="316" y="206"/>
                  </a:cubicBezTo>
                  <a:cubicBezTo>
                    <a:pt x="315" y="207"/>
                    <a:pt x="314" y="207"/>
                    <a:pt x="312" y="206"/>
                  </a:cubicBezTo>
                  <a:close/>
                  <a:moveTo>
                    <a:pt x="621" y="206"/>
                  </a:moveTo>
                  <a:cubicBezTo>
                    <a:pt x="621" y="206"/>
                    <a:pt x="621" y="206"/>
                    <a:pt x="621" y="206"/>
                  </a:cubicBezTo>
                  <a:cubicBezTo>
                    <a:pt x="621" y="206"/>
                    <a:pt x="621" y="206"/>
                    <a:pt x="621" y="206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81" name="Freeform 174"/>
            <p:cNvSpPr>
              <a:spLocks/>
            </p:cNvSpPr>
            <p:nvPr/>
          </p:nvSpPr>
          <p:spPr bwMode="auto">
            <a:xfrm>
              <a:off x="8661219" y="5602288"/>
              <a:ext cx="236538" cy="103188"/>
            </a:xfrm>
            <a:custGeom>
              <a:avLst/>
              <a:gdLst>
                <a:gd name="T0" fmla="*/ 87 w 90"/>
                <a:gd name="T1" fmla="*/ 28 h 39"/>
                <a:gd name="T2" fmla="*/ 82 w 90"/>
                <a:gd name="T3" fmla="*/ 24 h 39"/>
                <a:gd name="T4" fmla="*/ 63 w 90"/>
                <a:gd name="T5" fmla="*/ 16 h 39"/>
                <a:gd name="T6" fmla="*/ 42 w 90"/>
                <a:gd name="T7" fmla="*/ 8 h 39"/>
                <a:gd name="T8" fmla="*/ 35 w 90"/>
                <a:gd name="T9" fmla="*/ 6 h 39"/>
                <a:gd name="T10" fmla="*/ 19 w 90"/>
                <a:gd name="T11" fmla="*/ 2 h 39"/>
                <a:gd name="T12" fmla="*/ 19 w 90"/>
                <a:gd name="T13" fmla="*/ 2 h 39"/>
                <a:gd name="T14" fmla="*/ 10 w 90"/>
                <a:gd name="T15" fmla="*/ 1 h 39"/>
                <a:gd name="T16" fmla="*/ 6 w 90"/>
                <a:gd name="T17" fmla="*/ 0 h 39"/>
                <a:gd name="T18" fmla="*/ 6 w 90"/>
                <a:gd name="T19" fmla="*/ 0 h 39"/>
                <a:gd name="T20" fmla="*/ 5 w 90"/>
                <a:gd name="T21" fmla="*/ 1 h 39"/>
                <a:gd name="T22" fmla="*/ 3 w 90"/>
                <a:gd name="T23" fmla="*/ 1 h 39"/>
                <a:gd name="T24" fmla="*/ 0 w 90"/>
                <a:gd name="T25" fmla="*/ 3 h 39"/>
                <a:gd name="T26" fmla="*/ 0 w 90"/>
                <a:gd name="T27" fmla="*/ 4 h 39"/>
                <a:gd name="T28" fmla="*/ 2 w 90"/>
                <a:gd name="T29" fmla="*/ 7 h 39"/>
                <a:gd name="T30" fmla="*/ 8 w 90"/>
                <a:gd name="T31" fmla="*/ 9 h 39"/>
                <a:gd name="T32" fmla="*/ 14 w 90"/>
                <a:gd name="T33" fmla="*/ 11 h 39"/>
                <a:gd name="T34" fmla="*/ 25 w 90"/>
                <a:gd name="T35" fmla="*/ 15 h 39"/>
                <a:gd name="T36" fmla="*/ 60 w 90"/>
                <a:gd name="T37" fmla="*/ 29 h 39"/>
                <a:gd name="T38" fmla="*/ 77 w 90"/>
                <a:gd name="T39" fmla="*/ 37 h 39"/>
                <a:gd name="T40" fmla="*/ 82 w 90"/>
                <a:gd name="T41" fmla="*/ 38 h 39"/>
                <a:gd name="T42" fmla="*/ 83 w 90"/>
                <a:gd name="T43" fmla="*/ 39 h 39"/>
                <a:gd name="T44" fmla="*/ 89 w 90"/>
                <a:gd name="T45" fmla="*/ 34 h 39"/>
                <a:gd name="T46" fmla="*/ 87 w 90"/>
                <a:gd name="T47" fmla="*/ 28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90" h="39">
                  <a:moveTo>
                    <a:pt x="87" y="28"/>
                  </a:moveTo>
                  <a:cubicBezTo>
                    <a:pt x="85" y="26"/>
                    <a:pt x="83" y="25"/>
                    <a:pt x="82" y="24"/>
                  </a:cubicBezTo>
                  <a:cubicBezTo>
                    <a:pt x="75" y="22"/>
                    <a:pt x="69" y="19"/>
                    <a:pt x="63" y="16"/>
                  </a:cubicBezTo>
                  <a:cubicBezTo>
                    <a:pt x="56" y="13"/>
                    <a:pt x="49" y="11"/>
                    <a:pt x="42" y="8"/>
                  </a:cubicBezTo>
                  <a:cubicBezTo>
                    <a:pt x="39" y="8"/>
                    <a:pt x="37" y="7"/>
                    <a:pt x="35" y="6"/>
                  </a:cubicBezTo>
                  <a:cubicBezTo>
                    <a:pt x="30" y="4"/>
                    <a:pt x="24" y="3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6" y="2"/>
                    <a:pt x="13" y="1"/>
                    <a:pt x="10" y="1"/>
                  </a:cubicBezTo>
                  <a:cubicBezTo>
                    <a:pt x="9" y="1"/>
                    <a:pt x="7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3" y="1"/>
                    <a:pt x="3" y="1"/>
                  </a:cubicBezTo>
                  <a:cubicBezTo>
                    <a:pt x="2" y="1"/>
                    <a:pt x="1" y="2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0" y="6"/>
                    <a:pt x="1" y="7"/>
                    <a:pt x="2" y="7"/>
                  </a:cubicBezTo>
                  <a:cubicBezTo>
                    <a:pt x="3" y="8"/>
                    <a:pt x="5" y="9"/>
                    <a:pt x="8" y="9"/>
                  </a:cubicBezTo>
                  <a:cubicBezTo>
                    <a:pt x="10" y="10"/>
                    <a:pt x="12" y="11"/>
                    <a:pt x="14" y="11"/>
                  </a:cubicBezTo>
                  <a:cubicBezTo>
                    <a:pt x="17" y="12"/>
                    <a:pt x="21" y="13"/>
                    <a:pt x="25" y="15"/>
                  </a:cubicBezTo>
                  <a:cubicBezTo>
                    <a:pt x="39" y="20"/>
                    <a:pt x="50" y="25"/>
                    <a:pt x="60" y="29"/>
                  </a:cubicBezTo>
                  <a:cubicBezTo>
                    <a:pt x="65" y="32"/>
                    <a:pt x="71" y="35"/>
                    <a:pt x="77" y="37"/>
                  </a:cubicBezTo>
                  <a:cubicBezTo>
                    <a:pt x="78" y="38"/>
                    <a:pt x="80" y="38"/>
                    <a:pt x="82" y="38"/>
                  </a:cubicBezTo>
                  <a:cubicBezTo>
                    <a:pt x="83" y="39"/>
                    <a:pt x="83" y="39"/>
                    <a:pt x="83" y="39"/>
                  </a:cubicBezTo>
                  <a:cubicBezTo>
                    <a:pt x="85" y="39"/>
                    <a:pt x="88" y="37"/>
                    <a:pt x="89" y="34"/>
                  </a:cubicBezTo>
                  <a:cubicBezTo>
                    <a:pt x="90" y="32"/>
                    <a:pt x="89" y="29"/>
                    <a:pt x="87" y="28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82" name="Freeform 175"/>
            <p:cNvSpPr>
              <a:spLocks/>
            </p:cNvSpPr>
            <p:nvPr/>
          </p:nvSpPr>
          <p:spPr bwMode="auto">
            <a:xfrm>
              <a:off x="8626294" y="5649913"/>
              <a:ext cx="214313" cy="125413"/>
            </a:xfrm>
            <a:custGeom>
              <a:avLst/>
              <a:gdLst>
                <a:gd name="T0" fmla="*/ 81 w 81"/>
                <a:gd name="T1" fmla="*/ 40 h 47"/>
                <a:gd name="T2" fmla="*/ 80 w 81"/>
                <a:gd name="T3" fmla="*/ 38 h 47"/>
                <a:gd name="T4" fmla="*/ 75 w 81"/>
                <a:gd name="T5" fmla="*/ 34 h 47"/>
                <a:gd name="T6" fmla="*/ 32 w 81"/>
                <a:gd name="T7" fmla="*/ 10 h 47"/>
                <a:gd name="T8" fmla="*/ 7 w 81"/>
                <a:gd name="T9" fmla="*/ 1 h 47"/>
                <a:gd name="T10" fmla="*/ 4 w 81"/>
                <a:gd name="T11" fmla="*/ 0 h 47"/>
                <a:gd name="T12" fmla="*/ 4 w 81"/>
                <a:gd name="T13" fmla="*/ 0 h 47"/>
                <a:gd name="T14" fmla="*/ 1 w 81"/>
                <a:gd name="T15" fmla="*/ 1 h 47"/>
                <a:gd name="T16" fmla="*/ 0 w 81"/>
                <a:gd name="T17" fmla="*/ 3 h 47"/>
                <a:gd name="T18" fmla="*/ 2 w 81"/>
                <a:gd name="T19" fmla="*/ 6 h 47"/>
                <a:gd name="T20" fmla="*/ 8 w 81"/>
                <a:gd name="T21" fmla="*/ 10 h 47"/>
                <a:gd name="T22" fmla="*/ 49 w 81"/>
                <a:gd name="T23" fmla="*/ 31 h 47"/>
                <a:gd name="T24" fmla="*/ 57 w 81"/>
                <a:gd name="T25" fmla="*/ 36 h 47"/>
                <a:gd name="T26" fmla="*/ 65 w 81"/>
                <a:gd name="T27" fmla="*/ 42 h 47"/>
                <a:gd name="T28" fmla="*/ 74 w 81"/>
                <a:gd name="T29" fmla="*/ 46 h 47"/>
                <a:gd name="T30" fmla="*/ 76 w 81"/>
                <a:gd name="T31" fmla="*/ 47 h 47"/>
                <a:gd name="T32" fmla="*/ 78 w 81"/>
                <a:gd name="T33" fmla="*/ 46 h 47"/>
                <a:gd name="T34" fmla="*/ 81 w 81"/>
                <a:gd name="T35" fmla="*/ 41 h 47"/>
                <a:gd name="T36" fmla="*/ 81 w 81"/>
                <a:gd name="T37" fmla="*/ 40 h 47"/>
                <a:gd name="T38" fmla="*/ 81 w 81"/>
                <a:gd name="T39" fmla="*/ 4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81" h="47">
                  <a:moveTo>
                    <a:pt x="81" y="40"/>
                  </a:moveTo>
                  <a:cubicBezTo>
                    <a:pt x="81" y="39"/>
                    <a:pt x="81" y="38"/>
                    <a:pt x="80" y="38"/>
                  </a:cubicBezTo>
                  <a:cubicBezTo>
                    <a:pt x="79" y="36"/>
                    <a:pt x="77" y="35"/>
                    <a:pt x="75" y="34"/>
                  </a:cubicBezTo>
                  <a:cubicBezTo>
                    <a:pt x="59" y="23"/>
                    <a:pt x="45" y="16"/>
                    <a:pt x="32" y="10"/>
                  </a:cubicBezTo>
                  <a:cubicBezTo>
                    <a:pt x="23" y="6"/>
                    <a:pt x="15" y="3"/>
                    <a:pt x="7" y="1"/>
                  </a:cubicBezTo>
                  <a:cubicBezTo>
                    <a:pt x="6" y="0"/>
                    <a:pt x="5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2" y="1"/>
                    <a:pt x="1" y="1"/>
                  </a:cubicBezTo>
                  <a:cubicBezTo>
                    <a:pt x="1" y="2"/>
                    <a:pt x="0" y="2"/>
                    <a:pt x="0" y="3"/>
                  </a:cubicBezTo>
                  <a:cubicBezTo>
                    <a:pt x="0" y="4"/>
                    <a:pt x="1" y="6"/>
                    <a:pt x="2" y="6"/>
                  </a:cubicBezTo>
                  <a:cubicBezTo>
                    <a:pt x="3" y="7"/>
                    <a:pt x="5" y="9"/>
                    <a:pt x="8" y="10"/>
                  </a:cubicBezTo>
                  <a:cubicBezTo>
                    <a:pt x="21" y="15"/>
                    <a:pt x="34" y="22"/>
                    <a:pt x="49" y="31"/>
                  </a:cubicBezTo>
                  <a:cubicBezTo>
                    <a:pt x="52" y="33"/>
                    <a:pt x="54" y="35"/>
                    <a:pt x="57" y="36"/>
                  </a:cubicBezTo>
                  <a:cubicBezTo>
                    <a:pt x="59" y="38"/>
                    <a:pt x="62" y="40"/>
                    <a:pt x="65" y="42"/>
                  </a:cubicBezTo>
                  <a:cubicBezTo>
                    <a:pt x="68" y="43"/>
                    <a:pt x="71" y="45"/>
                    <a:pt x="74" y="46"/>
                  </a:cubicBezTo>
                  <a:cubicBezTo>
                    <a:pt x="74" y="47"/>
                    <a:pt x="75" y="47"/>
                    <a:pt x="76" y="47"/>
                  </a:cubicBezTo>
                  <a:cubicBezTo>
                    <a:pt x="76" y="47"/>
                    <a:pt x="77" y="46"/>
                    <a:pt x="78" y="46"/>
                  </a:cubicBezTo>
                  <a:cubicBezTo>
                    <a:pt x="80" y="45"/>
                    <a:pt x="81" y="43"/>
                    <a:pt x="81" y="41"/>
                  </a:cubicBezTo>
                  <a:cubicBezTo>
                    <a:pt x="81" y="40"/>
                    <a:pt x="81" y="40"/>
                    <a:pt x="81" y="40"/>
                  </a:cubicBezTo>
                  <a:cubicBezTo>
                    <a:pt x="81" y="40"/>
                    <a:pt x="81" y="40"/>
                    <a:pt x="81" y="40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83" name="Freeform 176"/>
            <p:cNvSpPr>
              <a:spLocks/>
            </p:cNvSpPr>
            <p:nvPr/>
          </p:nvSpPr>
          <p:spPr bwMode="auto">
            <a:xfrm>
              <a:off x="8642169" y="5451475"/>
              <a:ext cx="74613" cy="74613"/>
            </a:xfrm>
            <a:custGeom>
              <a:avLst/>
              <a:gdLst>
                <a:gd name="T0" fmla="*/ 13 w 28"/>
                <a:gd name="T1" fmla="*/ 28 h 28"/>
                <a:gd name="T2" fmla="*/ 14 w 28"/>
                <a:gd name="T3" fmla="*/ 28 h 28"/>
                <a:gd name="T4" fmla="*/ 14 w 28"/>
                <a:gd name="T5" fmla="*/ 28 h 28"/>
                <a:gd name="T6" fmla="*/ 28 w 28"/>
                <a:gd name="T7" fmla="*/ 15 h 28"/>
                <a:gd name="T8" fmla="*/ 24 w 28"/>
                <a:gd name="T9" fmla="*/ 5 h 28"/>
                <a:gd name="T10" fmla="*/ 14 w 28"/>
                <a:gd name="T11" fmla="*/ 0 h 28"/>
                <a:gd name="T12" fmla="*/ 14 w 28"/>
                <a:gd name="T13" fmla="*/ 0 h 28"/>
                <a:gd name="T14" fmla="*/ 0 w 28"/>
                <a:gd name="T15" fmla="*/ 14 h 28"/>
                <a:gd name="T16" fmla="*/ 4 w 28"/>
                <a:gd name="T17" fmla="*/ 24 h 28"/>
                <a:gd name="T18" fmla="*/ 13 w 28"/>
                <a:gd name="T19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8" h="28">
                  <a:moveTo>
                    <a:pt x="13" y="28"/>
                  </a:moveTo>
                  <a:cubicBezTo>
                    <a:pt x="14" y="28"/>
                    <a:pt x="14" y="28"/>
                    <a:pt x="14" y="28"/>
                  </a:cubicBezTo>
                  <a:cubicBezTo>
                    <a:pt x="14" y="28"/>
                    <a:pt x="14" y="28"/>
                    <a:pt x="14" y="28"/>
                  </a:cubicBezTo>
                  <a:cubicBezTo>
                    <a:pt x="22" y="28"/>
                    <a:pt x="28" y="22"/>
                    <a:pt x="28" y="15"/>
                  </a:cubicBezTo>
                  <a:cubicBezTo>
                    <a:pt x="28" y="11"/>
                    <a:pt x="27" y="7"/>
                    <a:pt x="24" y="5"/>
                  </a:cubicBezTo>
                  <a:cubicBezTo>
                    <a:pt x="21" y="2"/>
                    <a:pt x="18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7" y="0"/>
                    <a:pt x="0" y="6"/>
                    <a:pt x="0" y="14"/>
                  </a:cubicBezTo>
                  <a:cubicBezTo>
                    <a:pt x="0" y="18"/>
                    <a:pt x="1" y="22"/>
                    <a:pt x="4" y="24"/>
                  </a:cubicBezTo>
                  <a:cubicBezTo>
                    <a:pt x="7" y="27"/>
                    <a:pt x="10" y="28"/>
                    <a:pt x="13" y="28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84" name="Freeform 177"/>
            <p:cNvSpPr>
              <a:spLocks noEditPoints="1"/>
            </p:cNvSpPr>
            <p:nvPr/>
          </p:nvSpPr>
          <p:spPr bwMode="auto">
            <a:xfrm>
              <a:off x="9113656" y="6388100"/>
              <a:ext cx="42863" cy="55563"/>
            </a:xfrm>
            <a:custGeom>
              <a:avLst/>
              <a:gdLst>
                <a:gd name="T0" fmla="*/ 1 w 16"/>
                <a:gd name="T1" fmla="*/ 15 h 21"/>
                <a:gd name="T2" fmla="*/ 0 w 16"/>
                <a:gd name="T3" fmla="*/ 16 h 21"/>
                <a:gd name="T4" fmla="*/ 0 w 16"/>
                <a:gd name="T5" fmla="*/ 17 h 21"/>
                <a:gd name="T6" fmla="*/ 3 w 16"/>
                <a:gd name="T7" fmla="*/ 21 h 21"/>
                <a:gd name="T8" fmla="*/ 5 w 16"/>
                <a:gd name="T9" fmla="*/ 21 h 21"/>
                <a:gd name="T10" fmla="*/ 8 w 16"/>
                <a:gd name="T11" fmla="*/ 20 h 21"/>
                <a:gd name="T12" fmla="*/ 8 w 16"/>
                <a:gd name="T13" fmla="*/ 20 h 21"/>
                <a:gd name="T14" fmla="*/ 9 w 16"/>
                <a:gd name="T15" fmla="*/ 19 h 21"/>
                <a:gd name="T16" fmla="*/ 15 w 16"/>
                <a:gd name="T17" fmla="*/ 6 h 21"/>
                <a:gd name="T18" fmla="*/ 16 w 16"/>
                <a:gd name="T19" fmla="*/ 4 h 21"/>
                <a:gd name="T20" fmla="*/ 16 w 16"/>
                <a:gd name="T21" fmla="*/ 4 h 21"/>
                <a:gd name="T22" fmla="*/ 13 w 16"/>
                <a:gd name="T23" fmla="*/ 0 h 21"/>
                <a:gd name="T24" fmla="*/ 10 w 16"/>
                <a:gd name="T25" fmla="*/ 0 h 21"/>
                <a:gd name="T26" fmla="*/ 8 w 16"/>
                <a:gd name="T27" fmla="*/ 2 h 21"/>
                <a:gd name="T28" fmla="*/ 1 w 16"/>
                <a:gd name="T29" fmla="*/ 15 h 21"/>
                <a:gd name="T30" fmla="*/ 15 w 16"/>
                <a:gd name="T31" fmla="*/ 4 h 21"/>
                <a:gd name="T32" fmla="*/ 15 w 16"/>
                <a:gd name="T33" fmla="*/ 4 h 21"/>
                <a:gd name="T34" fmla="*/ 15 w 16"/>
                <a:gd name="T3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6" h="21">
                  <a:moveTo>
                    <a:pt x="1" y="15"/>
                  </a:moveTo>
                  <a:cubicBezTo>
                    <a:pt x="0" y="15"/>
                    <a:pt x="0" y="16"/>
                    <a:pt x="0" y="16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8"/>
                    <a:pt x="1" y="20"/>
                    <a:pt x="3" y="21"/>
                  </a:cubicBezTo>
                  <a:cubicBezTo>
                    <a:pt x="3" y="21"/>
                    <a:pt x="4" y="21"/>
                    <a:pt x="5" y="21"/>
                  </a:cubicBezTo>
                  <a:cubicBezTo>
                    <a:pt x="6" y="21"/>
                    <a:pt x="7" y="21"/>
                    <a:pt x="8" y="20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8" y="19"/>
                    <a:pt x="9" y="19"/>
                    <a:pt x="9" y="19"/>
                  </a:cubicBezTo>
                  <a:cubicBezTo>
                    <a:pt x="11" y="14"/>
                    <a:pt x="13" y="10"/>
                    <a:pt x="15" y="6"/>
                  </a:cubicBezTo>
                  <a:cubicBezTo>
                    <a:pt x="15" y="5"/>
                    <a:pt x="16" y="5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2"/>
                    <a:pt x="15" y="0"/>
                    <a:pt x="13" y="0"/>
                  </a:cubicBezTo>
                  <a:cubicBezTo>
                    <a:pt x="12" y="0"/>
                    <a:pt x="11" y="0"/>
                    <a:pt x="10" y="0"/>
                  </a:cubicBezTo>
                  <a:cubicBezTo>
                    <a:pt x="10" y="0"/>
                    <a:pt x="9" y="1"/>
                    <a:pt x="8" y="2"/>
                  </a:cubicBezTo>
                  <a:cubicBezTo>
                    <a:pt x="5" y="6"/>
                    <a:pt x="3" y="10"/>
                    <a:pt x="1" y="15"/>
                  </a:cubicBezTo>
                  <a:close/>
                  <a:moveTo>
                    <a:pt x="15" y="4"/>
                  </a:move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85" name="Freeform 178"/>
            <p:cNvSpPr>
              <a:spLocks/>
            </p:cNvSpPr>
            <p:nvPr/>
          </p:nvSpPr>
          <p:spPr bwMode="auto">
            <a:xfrm>
              <a:off x="9061269" y="6415088"/>
              <a:ext cx="38100" cy="60325"/>
            </a:xfrm>
            <a:custGeom>
              <a:avLst/>
              <a:gdLst>
                <a:gd name="T0" fmla="*/ 9 w 14"/>
                <a:gd name="T1" fmla="*/ 0 h 23"/>
                <a:gd name="T2" fmla="*/ 5 w 14"/>
                <a:gd name="T3" fmla="*/ 4 h 23"/>
                <a:gd name="T4" fmla="*/ 0 w 14"/>
                <a:gd name="T5" fmla="*/ 17 h 23"/>
                <a:gd name="T6" fmla="*/ 0 w 14"/>
                <a:gd name="T7" fmla="*/ 19 h 23"/>
                <a:gd name="T8" fmla="*/ 2 w 14"/>
                <a:gd name="T9" fmla="*/ 23 h 23"/>
                <a:gd name="T10" fmla="*/ 4 w 14"/>
                <a:gd name="T11" fmla="*/ 23 h 23"/>
                <a:gd name="T12" fmla="*/ 7 w 14"/>
                <a:gd name="T13" fmla="*/ 22 h 23"/>
                <a:gd name="T14" fmla="*/ 7 w 14"/>
                <a:gd name="T15" fmla="*/ 22 h 23"/>
                <a:gd name="T16" fmla="*/ 8 w 14"/>
                <a:gd name="T17" fmla="*/ 20 h 23"/>
                <a:gd name="T18" fmla="*/ 14 w 14"/>
                <a:gd name="T19" fmla="*/ 6 h 23"/>
                <a:gd name="T20" fmla="*/ 14 w 14"/>
                <a:gd name="T21" fmla="*/ 4 h 23"/>
                <a:gd name="T22" fmla="*/ 14 w 14"/>
                <a:gd name="T23" fmla="*/ 4 h 23"/>
                <a:gd name="T24" fmla="*/ 13 w 14"/>
                <a:gd name="T25" fmla="*/ 1 h 23"/>
                <a:gd name="T26" fmla="*/ 9 w 14"/>
                <a:gd name="T27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4" h="23">
                  <a:moveTo>
                    <a:pt x="9" y="0"/>
                  </a:moveTo>
                  <a:cubicBezTo>
                    <a:pt x="8" y="1"/>
                    <a:pt x="6" y="2"/>
                    <a:pt x="5" y="4"/>
                  </a:cubicBezTo>
                  <a:cubicBezTo>
                    <a:pt x="3" y="8"/>
                    <a:pt x="1" y="12"/>
                    <a:pt x="0" y="17"/>
                  </a:cubicBezTo>
                  <a:cubicBezTo>
                    <a:pt x="0" y="18"/>
                    <a:pt x="0" y="19"/>
                    <a:pt x="0" y="19"/>
                  </a:cubicBezTo>
                  <a:cubicBezTo>
                    <a:pt x="0" y="21"/>
                    <a:pt x="1" y="22"/>
                    <a:pt x="2" y="23"/>
                  </a:cubicBezTo>
                  <a:cubicBezTo>
                    <a:pt x="2" y="23"/>
                    <a:pt x="3" y="23"/>
                    <a:pt x="4" y="23"/>
                  </a:cubicBezTo>
                  <a:cubicBezTo>
                    <a:pt x="5" y="23"/>
                    <a:pt x="6" y="23"/>
                    <a:pt x="7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7" y="21"/>
                    <a:pt x="8" y="20"/>
                    <a:pt x="8" y="20"/>
                  </a:cubicBezTo>
                  <a:cubicBezTo>
                    <a:pt x="10" y="15"/>
                    <a:pt x="12" y="10"/>
                    <a:pt x="14" y="6"/>
                  </a:cubicBezTo>
                  <a:cubicBezTo>
                    <a:pt x="14" y="5"/>
                    <a:pt x="14" y="5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3"/>
                    <a:pt x="14" y="2"/>
                    <a:pt x="13" y="1"/>
                  </a:cubicBezTo>
                  <a:cubicBezTo>
                    <a:pt x="12" y="0"/>
                    <a:pt x="10" y="0"/>
                    <a:pt x="9" y="0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86" name="Freeform 179"/>
            <p:cNvSpPr>
              <a:spLocks/>
            </p:cNvSpPr>
            <p:nvPr/>
          </p:nvSpPr>
          <p:spPr bwMode="auto">
            <a:xfrm>
              <a:off x="8845369" y="5100638"/>
              <a:ext cx="44450" cy="50800"/>
            </a:xfrm>
            <a:custGeom>
              <a:avLst/>
              <a:gdLst>
                <a:gd name="T0" fmla="*/ 12 w 17"/>
                <a:gd name="T1" fmla="*/ 0 h 19"/>
                <a:gd name="T2" fmla="*/ 8 w 17"/>
                <a:gd name="T3" fmla="*/ 3 h 19"/>
                <a:gd name="T4" fmla="*/ 1 w 17"/>
                <a:gd name="T5" fmla="*/ 11 h 19"/>
                <a:gd name="T6" fmla="*/ 0 w 17"/>
                <a:gd name="T7" fmla="*/ 15 h 19"/>
                <a:gd name="T8" fmla="*/ 2 w 17"/>
                <a:gd name="T9" fmla="*/ 18 h 19"/>
                <a:gd name="T10" fmla="*/ 4 w 17"/>
                <a:gd name="T11" fmla="*/ 19 h 19"/>
                <a:gd name="T12" fmla="*/ 6 w 17"/>
                <a:gd name="T13" fmla="*/ 19 h 19"/>
                <a:gd name="T14" fmla="*/ 8 w 17"/>
                <a:gd name="T15" fmla="*/ 17 h 19"/>
                <a:gd name="T16" fmla="*/ 16 w 17"/>
                <a:gd name="T17" fmla="*/ 6 h 19"/>
                <a:gd name="T18" fmla="*/ 16 w 17"/>
                <a:gd name="T19" fmla="*/ 5 h 19"/>
                <a:gd name="T20" fmla="*/ 17 w 17"/>
                <a:gd name="T21" fmla="*/ 4 h 19"/>
                <a:gd name="T22" fmla="*/ 15 w 17"/>
                <a:gd name="T23" fmla="*/ 1 h 19"/>
                <a:gd name="T24" fmla="*/ 12 w 17"/>
                <a:gd name="T25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7" h="19">
                  <a:moveTo>
                    <a:pt x="12" y="0"/>
                  </a:moveTo>
                  <a:cubicBezTo>
                    <a:pt x="11" y="1"/>
                    <a:pt x="9" y="1"/>
                    <a:pt x="8" y="3"/>
                  </a:cubicBezTo>
                  <a:cubicBezTo>
                    <a:pt x="6" y="5"/>
                    <a:pt x="4" y="9"/>
                    <a:pt x="1" y="11"/>
                  </a:cubicBezTo>
                  <a:cubicBezTo>
                    <a:pt x="1" y="12"/>
                    <a:pt x="0" y="14"/>
                    <a:pt x="0" y="15"/>
                  </a:cubicBezTo>
                  <a:cubicBezTo>
                    <a:pt x="0" y="16"/>
                    <a:pt x="1" y="18"/>
                    <a:pt x="2" y="18"/>
                  </a:cubicBezTo>
                  <a:cubicBezTo>
                    <a:pt x="3" y="19"/>
                    <a:pt x="3" y="19"/>
                    <a:pt x="4" y="19"/>
                  </a:cubicBezTo>
                  <a:cubicBezTo>
                    <a:pt x="5" y="19"/>
                    <a:pt x="5" y="19"/>
                    <a:pt x="6" y="19"/>
                  </a:cubicBezTo>
                  <a:cubicBezTo>
                    <a:pt x="7" y="19"/>
                    <a:pt x="8" y="18"/>
                    <a:pt x="8" y="17"/>
                  </a:cubicBezTo>
                  <a:cubicBezTo>
                    <a:pt x="11" y="14"/>
                    <a:pt x="13" y="10"/>
                    <a:pt x="16" y="6"/>
                  </a:cubicBezTo>
                  <a:cubicBezTo>
                    <a:pt x="16" y="6"/>
                    <a:pt x="16" y="5"/>
                    <a:pt x="16" y="5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7" y="3"/>
                    <a:pt x="16" y="2"/>
                    <a:pt x="15" y="1"/>
                  </a:cubicBezTo>
                  <a:cubicBezTo>
                    <a:pt x="14" y="0"/>
                    <a:pt x="13" y="0"/>
                    <a:pt x="12" y="0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87" name="Freeform 180"/>
            <p:cNvSpPr>
              <a:spLocks/>
            </p:cNvSpPr>
            <p:nvPr/>
          </p:nvSpPr>
          <p:spPr bwMode="auto">
            <a:xfrm>
              <a:off x="9096194" y="6343650"/>
              <a:ext cx="44450" cy="52388"/>
            </a:xfrm>
            <a:custGeom>
              <a:avLst/>
              <a:gdLst>
                <a:gd name="T0" fmla="*/ 5 w 17"/>
                <a:gd name="T1" fmla="*/ 20 h 20"/>
                <a:gd name="T2" fmla="*/ 8 w 17"/>
                <a:gd name="T3" fmla="*/ 18 h 20"/>
                <a:gd name="T4" fmla="*/ 16 w 17"/>
                <a:gd name="T5" fmla="*/ 7 h 20"/>
                <a:gd name="T6" fmla="*/ 17 w 17"/>
                <a:gd name="T7" fmla="*/ 5 h 20"/>
                <a:gd name="T8" fmla="*/ 17 w 17"/>
                <a:gd name="T9" fmla="*/ 5 h 20"/>
                <a:gd name="T10" fmla="*/ 17 w 17"/>
                <a:gd name="T11" fmla="*/ 4 h 20"/>
                <a:gd name="T12" fmla="*/ 15 w 17"/>
                <a:gd name="T13" fmla="*/ 1 h 20"/>
                <a:gd name="T14" fmla="*/ 13 w 17"/>
                <a:gd name="T15" fmla="*/ 1 h 20"/>
                <a:gd name="T16" fmla="*/ 12 w 17"/>
                <a:gd name="T17" fmla="*/ 1 h 20"/>
                <a:gd name="T18" fmla="*/ 10 w 17"/>
                <a:gd name="T19" fmla="*/ 2 h 20"/>
                <a:gd name="T20" fmla="*/ 3 w 17"/>
                <a:gd name="T21" fmla="*/ 10 h 20"/>
                <a:gd name="T22" fmla="*/ 1 w 17"/>
                <a:gd name="T23" fmla="*/ 13 h 20"/>
                <a:gd name="T24" fmla="*/ 1 w 17"/>
                <a:gd name="T25" fmla="*/ 14 h 20"/>
                <a:gd name="T26" fmla="*/ 1 w 17"/>
                <a:gd name="T27" fmla="*/ 18 h 20"/>
                <a:gd name="T28" fmla="*/ 4 w 17"/>
                <a:gd name="T29" fmla="*/ 20 h 20"/>
                <a:gd name="T30" fmla="*/ 5 w 17"/>
                <a:gd name="T31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7" h="20">
                  <a:moveTo>
                    <a:pt x="5" y="20"/>
                  </a:moveTo>
                  <a:cubicBezTo>
                    <a:pt x="6" y="20"/>
                    <a:pt x="7" y="19"/>
                    <a:pt x="8" y="18"/>
                  </a:cubicBezTo>
                  <a:cubicBezTo>
                    <a:pt x="10" y="15"/>
                    <a:pt x="13" y="11"/>
                    <a:pt x="16" y="7"/>
                  </a:cubicBezTo>
                  <a:cubicBezTo>
                    <a:pt x="17" y="6"/>
                    <a:pt x="17" y="5"/>
                    <a:pt x="17" y="5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7" y="3"/>
                    <a:pt x="16" y="2"/>
                    <a:pt x="15" y="1"/>
                  </a:cubicBezTo>
                  <a:cubicBezTo>
                    <a:pt x="14" y="1"/>
                    <a:pt x="13" y="0"/>
                    <a:pt x="13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1" y="1"/>
                    <a:pt x="10" y="2"/>
                  </a:cubicBezTo>
                  <a:cubicBezTo>
                    <a:pt x="7" y="5"/>
                    <a:pt x="5" y="8"/>
                    <a:pt x="3" y="10"/>
                  </a:cubicBezTo>
                  <a:cubicBezTo>
                    <a:pt x="2" y="11"/>
                    <a:pt x="2" y="12"/>
                    <a:pt x="1" y="13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0" y="15"/>
                    <a:pt x="0" y="16"/>
                    <a:pt x="1" y="18"/>
                  </a:cubicBezTo>
                  <a:cubicBezTo>
                    <a:pt x="2" y="19"/>
                    <a:pt x="3" y="20"/>
                    <a:pt x="4" y="20"/>
                  </a:cubicBezTo>
                  <a:lnTo>
                    <a:pt x="5" y="20"/>
                  </a:ln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88" name="Freeform 181"/>
            <p:cNvSpPr>
              <a:spLocks/>
            </p:cNvSpPr>
            <p:nvPr/>
          </p:nvSpPr>
          <p:spPr bwMode="auto">
            <a:xfrm>
              <a:off x="8789806" y="5121275"/>
              <a:ext cx="38100" cy="50800"/>
            </a:xfrm>
            <a:custGeom>
              <a:avLst/>
              <a:gdLst>
                <a:gd name="T0" fmla="*/ 4 w 14"/>
                <a:gd name="T1" fmla="*/ 19 h 19"/>
                <a:gd name="T2" fmla="*/ 7 w 14"/>
                <a:gd name="T3" fmla="*/ 19 h 19"/>
                <a:gd name="T4" fmla="*/ 7 w 14"/>
                <a:gd name="T5" fmla="*/ 18 h 19"/>
                <a:gd name="T6" fmla="*/ 8 w 14"/>
                <a:gd name="T7" fmla="*/ 17 h 19"/>
                <a:gd name="T8" fmla="*/ 14 w 14"/>
                <a:gd name="T9" fmla="*/ 5 h 19"/>
                <a:gd name="T10" fmla="*/ 14 w 14"/>
                <a:gd name="T11" fmla="*/ 4 h 19"/>
                <a:gd name="T12" fmla="*/ 14 w 14"/>
                <a:gd name="T13" fmla="*/ 3 h 19"/>
                <a:gd name="T14" fmla="*/ 13 w 14"/>
                <a:gd name="T15" fmla="*/ 1 h 19"/>
                <a:gd name="T16" fmla="*/ 10 w 14"/>
                <a:gd name="T17" fmla="*/ 0 h 19"/>
                <a:gd name="T18" fmla="*/ 10 w 14"/>
                <a:gd name="T19" fmla="*/ 1 h 19"/>
                <a:gd name="T20" fmla="*/ 8 w 14"/>
                <a:gd name="T21" fmla="*/ 1 h 19"/>
                <a:gd name="T22" fmla="*/ 0 w 14"/>
                <a:gd name="T23" fmla="*/ 15 h 19"/>
                <a:gd name="T24" fmla="*/ 2 w 14"/>
                <a:gd name="T25" fmla="*/ 19 h 19"/>
                <a:gd name="T26" fmla="*/ 4 w 14"/>
                <a:gd name="T27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4" h="19">
                  <a:moveTo>
                    <a:pt x="4" y="19"/>
                  </a:moveTo>
                  <a:cubicBezTo>
                    <a:pt x="5" y="19"/>
                    <a:pt x="6" y="19"/>
                    <a:pt x="7" y="19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8" y="18"/>
                    <a:pt x="8" y="17"/>
                  </a:cubicBezTo>
                  <a:cubicBezTo>
                    <a:pt x="10" y="13"/>
                    <a:pt x="12" y="9"/>
                    <a:pt x="14" y="5"/>
                  </a:cubicBezTo>
                  <a:cubicBezTo>
                    <a:pt x="14" y="5"/>
                    <a:pt x="14" y="4"/>
                    <a:pt x="14" y="4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4" y="2"/>
                    <a:pt x="14" y="1"/>
                    <a:pt x="13" y="1"/>
                  </a:cubicBezTo>
                  <a:cubicBezTo>
                    <a:pt x="12" y="0"/>
                    <a:pt x="11" y="0"/>
                    <a:pt x="10" y="0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1"/>
                    <a:pt x="9" y="1"/>
                    <a:pt x="8" y="1"/>
                  </a:cubicBezTo>
                  <a:cubicBezTo>
                    <a:pt x="5" y="5"/>
                    <a:pt x="2" y="10"/>
                    <a:pt x="0" y="15"/>
                  </a:cubicBezTo>
                  <a:cubicBezTo>
                    <a:pt x="0" y="16"/>
                    <a:pt x="1" y="18"/>
                    <a:pt x="2" y="19"/>
                  </a:cubicBezTo>
                  <a:cubicBezTo>
                    <a:pt x="2" y="19"/>
                    <a:pt x="3" y="19"/>
                    <a:pt x="4" y="19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89" name="Freeform 182"/>
            <p:cNvSpPr>
              <a:spLocks/>
            </p:cNvSpPr>
            <p:nvPr/>
          </p:nvSpPr>
          <p:spPr bwMode="auto">
            <a:xfrm>
              <a:off x="8837431" y="5053013"/>
              <a:ext cx="44450" cy="44450"/>
            </a:xfrm>
            <a:custGeom>
              <a:avLst/>
              <a:gdLst>
                <a:gd name="T0" fmla="*/ 4 w 17"/>
                <a:gd name="T1" fmla="*/ 17 h 17"/>
                <a:gd name="T2" fmla="*/ 7 w 17"/>
                <a:gd name="T3" fmla="*/ 16 h 17"/>
                <a:gd name="T4" fmla="*/ 7 w 17"/>
                <a:gd name="T5" fmla="*/ 16 h 17"/>
                <a:gd name="T6" fmla="*/ 8 w 17"/>
                <a:gd name="T7" fmla="*/ 15 h 17"/>
                <a:gd name="T8" fmla="*/ 16 w 17"/>
                <a:gd name="T9" fmla="*/ 5 h 17"/>
                <a:gd name="T10" fmla="*/ 17 w 17"/>
                <a:gd name="T11" fmla="*/ 4 h 17"/>
                <a:gd name="T12" fmla="*/ 17 w 17"/>
                <a:gd name="T13" fmla="*/ 3 h 17"/>
                <a:gd name="T14" fmla="*/ 17 w 17"/>
                <a:gd name="T15" fmla="*/ 3 h 17"/>
                <a:gd name="T16" fmla="*/ 16 w 17"/>
                <a:gd name="T17" fmla="*/ 1 h 17"/>
                <a:gd name="T18" fmla="*/ 14 w 17"/>
                <a:gd name="T19" fmla="*/ 0 h 17"/>
                <a:gd name="T20" fmla="*/ 14 w 17"/>
                <a:gd name="T21" fmla="*/ 0 h 17"/>
                <a:gd name="T22" fmla="*/ 11 w 17"/>
                <a:gd name="T23" fmla="*/ 1 h 17"/>
                <a:gd name="T24" fmla="*/ 1 w 17"/>
                <a:gd name="T25" fmla="*/ 10 h 17"/>
                <a:gd name="T26" fmla="*/ 1 w 17"/>
                <a:gd name="T27" fmla="*/ 15 h 17"/>
                <a:gd name="T28" fmla="*/ 4 w 17"/>
                <a:gd name="T29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7" h="17">
                  <a:moveTo>
                    <a:pt x="4" y="17"/>
                  </a:moveTo>
                  <a:cubicBezTo>
                    <a:pt x="5" y="17"/>
                    <a:pt x="6" y="16"/>
                    <a:pt x="7" y="16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7" y="15"/>
                    <a:pt x="8" y="15"/>
                    <a:pt x="8" y="15"/>
                  </a:cubicBezTo>
                  <a:cubicBezTo>
                    <a:pt x="11" y="12"/>
                    <a:pt x="14" y="9"/>
                    <a:pt x="16" y="5"/>
                  </a:cubicBezTo>
                  <a:cubicBezTo>
                    <a:pt x="17" y="5"/>
                    <a:pt x="17" y="4"/>
                    <a:pt x="17" y="4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2"/>
                    <a:pt x="17" y="2"/>
                    <a:pt x="16" y="1"/>
                  </a:cubicBezTo>
                  <a:cubicBezTo>
                    <a:pt x="15" y="0"/>
                    <a:pt x="15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3" y="0"/>
                    <a:pt x="11" y="0"/>
                    <a:pt x="11" y="1"/>
                  </a:cubicBezTo>
                  <a:cubicBezTo>
                    <a:pt x="7" y="3"/>
                    <a:pt x="4" y="6"/>
                    <a:pt x="1" y="10"/>
                  </a:cubicBezTo>
                  <a:cubicBezTo>
                    <a:pt x="0" y="12"/>
                    <a:pt x="0" y="14"/>
                    <a:pt x="1" y="15"/>
                  </a:cubicBezTo>
                  <a:cubicBezTo>
                    <a:pt x="2" y="16"/>
                    <a:pt x="3" y="17"/>
                    <a:pt x="4" y="17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90" name="Freeform 183"/>
            <p:cNvSpPr>
              <a:spLocks/>
            </p:cNvSpPr>
            <p:nvPr/>
          </p:nvSpPr>
          <p:spPr bwMode="auto">
            <a:xfrm>
              <a:off x="8518344" y="5164138"/>
              <a:ext cx="30163" cy="50800"/>
            </a:xfrm>
            <a:custGeom>
              <a:avLst/>
              <a:gdLst>
                <a:gd name="T0" fmla="*/ 7 w 11"/>
                <a:gd name="T1" fmla="*/ 2 h 19"/>
                <a:gd name="T2" fmla="*/ 6 w 11"/>
                <a:gd name="T3" fmla="*/ 1 h 19"/>
                <a:gd name="T4" fmla="*/ 2 w 11"/>
                <a:gd name="T5" fmla="*/ 0 h 19"/>
                <a:gd name="T6" fmla="*/ 0 w 11"/>
                <a:gd name="T7" fmla="*/ 2 h 19"/>
                <a:gd name="T8" fmla="*/ 0 w 11"/>
                <a:gd name="T9" fmla="*/ 4 h 19"/>
                <a:gd name="T10" fmla="*/ 4 w 11"/>
                <a:gd name="T11" fmla="*/ 17 h 19"/>
                <a:gd name="T12" fmla="*/ 7 w 11"/>
                <a:gd name="T13" fmla="*/ 19 h 19"/>
                <a:gd name="T14" fmla="*/ 8 w 11"/>
                <a:gd name="T15" fmla="*/ 19 h 19"/>
                <a:gd name="T16" fmla="*/ 11 w 11"/>
                <a:gd name="T17" fmla="*/ 15 h 19"/>
                <a:gd name="T18" fmla="*/ 10 w 11"/>
                <a:gd name="T19" fmla="*/ 15 h 19"/>
                <a:gd name="T20" fmla="*/ 11 w 11"/>
                <a:gd name="T21" fmla="*/ 15 h 19"/>
                <a:gd name="T22" fmla="*/ 11 w 11"/>
                <a:gd name="T23" fmla="*/ 14 h 19"/>
                <a:gd name="T24" fmla="*/ 7 w 11"/>
                <a:gd name="T25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1" h="19">
                  <a:moveTo>
                    <a:pt x="7" y="2"/>
                  </a:moveTo>
                  <a:cubicBezTo>
                    <a:pt x="6" y="1"/>
                    <a:pt x="6" y="1"/>
                    <a:pt x="6" y="1"/>
                  </a:cubicBezTo>
                  <a:cubicBezTo>
                    <a:pt x="5" y="0"/>
                    <a:pt x="3" y="0"/>
                    <a:pt x="2" y="0"/>
                  </a:cubicBezTo>
                  <a:cubicBezTo>
                    <a:pt x="1" y="1"/>
                    <a:pt x="1" y="1"/>
                    <a:pt x="0" y="2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0" y="9"/>
                    <a:pt x="1" y="13"/>
                    <a:pt x="4" y="17"/>
                  </a:cubicBezTo>
                  <a:cubicBezTo>
                    <a:pt x="5" y="18"/>
                    <a:pt x="6" y="19"/>
                    <a:pt x="7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9" y="19"/>
                    <a:pt x="11" y="17"/>
                    <a:pt x="11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4"/>
                    <a:pt x="11" y="14"/>
                  </a:cubicBezTo>
                  <a:cubicBezTo>
                    <a:pt x="10" y="9"/>
                    <a:pt x="9" y="5"/>
                    <a:pt x="7" y="2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91" name="Freeform 184"/>
            <p:cNvSpPr>
              <a:spLocks/>
            </p:cNvSpPr>
            <p:nvPr/>
          </p:nvSpPr>
          <p:spPr bwMode="auto">
            <a:xfrm>
              <a:off x="8542156" y="5116513"/>
              <a:ext cx="23813" cy="52388"/>
            </a:xfrm>
            <a:custGeom>
              <a:avLst/>
              <a:gdLst>
                <a:gd name="T0" fmla="*/ 9 w 9"/>
                <a:gd name="T1" fmla="*/ 5 h 20"/>
                <a:gd name="T2" fmla="*/ 8 w 9"/>
                <a:gd name="T3" fmla="*/ 3 h 20"/>
                <a:gd name="T4" fmla="*/ 5 w 9"/>
                <a:gd name="T5" fmla="*/ 0 h 20"/>
                <a:gd name="T6" fmla="*/ 1 w 9"/>
                <a:gd name="T7" fmla="*/ 3 h 20"/>
                <a:gd name="T8" fmla="*/ 0 w 9"/>
                <a:gd name="T9" fmla="*/ 3 h 20"/>
                <a:gd name="T10" fmla="*/ 0 w 9"/>
                <a:gd name="T11" fmla="*/ 5 h 20"/>
                <a:gd name="T12" fmla="*/ 0 w 9"/>
                <a:gd name="T13" fmla="*/ 6 h 20"/>
                <a:gd name="T14" fmla="*/ 0 w 9"/>
                <a:gd name="T15" fmla="*/ 14 h 20"/>
                <a:gd name="T16" fmla="*/ 1 w 9"/>
                <a:gd name="T17" fmla="*/ 17 h 20"/>
                <a:gd name="T18" fmla="*/ 1 w 9"/>
                <a:gd name="T19" fmla="*/ 18 h 20"/>
                <a:gd name="T20" fmla="*/ 5 w 9"/>
                <a:gd name="T21" fmla="*/ 20 h 20"/>
                <a:gd name="T22" fmla="*/ 6 w 9"/>
                <a:gd name="T23" fmla="*/ 20 h 20"/>
                <a:gd name="T24" fmla="*/ 9 w 9"/>
                <a:gd name="T25" fmla="*/ 17 h 20"/>
                <a:gd name="T26" fmla="*/ 9 w 9"/>
                <a:gd name="T27" fmla="*/ 13 h 20"/>
                <a:gd name="T28" fmla="*/ 9 w 9"/>
                <a:gd name="T29" fmla="*/ 12 h 20"/>
                <a:gd name="T30" fmla="*/ 9 w 9"/>
                <a:gd name="T31" fmla="*/ 10 h 20"/>
                <a:gd name="T32" fmla="*/ 9 w 9"/>
                <a:gd name="T33" fmla="*/ 5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" h="20">
                  <a:moveTo>
                    <a:pt x="9" y="5"/>
                  </a:moveTo>
                  <a:cubicBezTo>
                    <a:pt x="8" y="4"/>
                    <a:pt x="8" y="3"/>
                    <a:pt x="8" y="3"/>
                  </a:cubicBezTo>
                  <a:cubicBezTo>
                    <a:pt x="7" y="1"/>
                    <a:pt x="6" y="1"/>
                    <a:pt x="5" y="0"/>
                  </a:cubicBezTo>
                  <a:cubicBezTo>
                    <a:pt x="3" y="0"/>
                    <a:pt x="1" y="1"/>
                    <a:pt x="1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9"/>
                    <a:pt x="0" y="12"/>
                    <a:pt x="0" y="14"/>
                  </a:cubicBezTo>
                  <a:cubicBezTo>
                    <a:pt x="0" y="15"/>
                    <a:pt x="1" y="16"/>
                    <a:pt x="1" y="17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2" y="19"/>
                    <a:pt x="3" y="20"/>
                    <a:pt x="5" y="20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7" y="19"/>
                    <a:pt x="8" y="18"/>
                    <a:pt x="9" y="17"/>
                  </a:cubicBezTo>
                  <a:cubicBezTo>
                    <a:pt x="9" y="15"/>
                    <a:pt x="9" y="14"/>
                    <a:pt x="9" y="13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8"/>
                    <a:pt x="9" y="7"/>
                    <a:pt x="9" y="5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92" name="Freeform 185"/>
            <p:cNvSpPr>
              <a:spLocks/>
            </p:cNvSpPr>
            <p:nvPr/>
          </p:nvSpPr>
          <p:spPr bwMode="auto">
            <a:xfrm>
              <a:off x="8508819" y="5092700"/>
              <a:ext cx="23813" cy="50800"/>
            </a:xfrm>
            <a:custGeom>
              <a:avLst/>
              <a:gdLst>
                <a:gd name="T0" fmla="*/ 6 w 9"/>
                <a:gd name="T1" fmla="*/ 19 h 19"/>
                <a:gd name="T2" fmla="*/ 9 w 9"/>
                <a:gd name="T3" fmla="*/ 15 h 19"/>
                <a:gd name="T4" fmla="*/ 9 w 9"/>
                <a:gd name="T5" fmla="*/ 11 h 19"/>
                <a:gd name="T6" fmla="*/ 9 w 9"/>
                <a:gd name="T7" fmla="*/ 9 h 19"/>
                <a:gd name="T8" fmla="*/ 9 w 9"/>
                <a:gd name="T9" fmla="*/ 7 h 19"/>
                <a:gd name="T10" fmla="*/ 9 w 9"/>
                <a:gd name="T11" fmla="*/ 2 h 19"/>
                <a:gd name="T12" fmla="*/ 7 w 9"/>
                <a:gd name="T13" fmla="*/ 0 h 19"/>
                <a:gd name="T14" fmla="*/ 3 w 9"/>
                <a:gd name="T15" fmla="*/ 1 h 19"/>
                <a:gd name="T16" fmla="*/ 1 w 9"/>
                <a:gd name="T17" fmla="*/ 5 h 19"/>
                <a:gd name="T18" fmla="*/ 1 w 9"/>
                <a:gd name="T19" fmla="*/ 15 h 19"/>
                <a:gd name="T20" fmla="*/ 1 w 9"/>
                <a:gd name="T21" fmla="*/ 16 h 19"/>
                <a:gd name="T22" fmla="*/ 1 w 9"/>
                <a:gd name="T23" fmla="*/ 16 h 19"/>
                <a:gd name="T24" fmla="*/ 5 w 9"/>
                <a:gd name="T25" fmla="*/ 19 h 19"/>
                <a:gd name="T26" fmla="*/ 6 w 9"/>
                <a:gd name="T27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" h="19">
                  <a:moveTo>
                    <a:pt x="6" y="19"/>
                  </a:moveTo>
                  <a:cubicBezTo>
                    <a:pt x="7" y="19"/>
                    <a:pt x="9" y="17"/>
                    <a:pt x="9" y="15"/>
                  </a:cubicBezTo>
                  <a:cubicBezTo>
                    <a:pt x="9" y="14"/>
                    <a:pt x="9" y="13"/>
                    <a:pt x="9" y="11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6"/>
                    <a:pt x="9" y="4"/>
                    <a:pt x="9" y="2"/>
                  </a:cubicBezTo>
                  <a:cubicBezTo>
                    <a:pt x="8" y="1"/>
                    <a:pt x="8" y="1"/>
                    <a:pt x="7" y="0"/>
                  </a:cubicBezTo>
                  <a:cubicBezTo>
                    <a:pt x="6" y="0"/>
                    <a:pt x="4" y="0"/>
                    <a:pt x="3" y="1"/>
                  </a:cubicBezTo>
                  <a:cubicBezTo>
                    <a:pt x="2" y="2"/>
                    <a:pt x="1" y="3"/>
                    <a:pt x="1" y="5"/>
                  </a:cubicBezTo>
                  <a:cubicBezTo>
                    <a:pt x="0" y="8"/>
                    <a:pt x="0" y="11"/>
                    <a:pt x="1" y="15"/>
                  </a:cubicBezTo>
                  <a:cubicBezTo>
                    <a:pt x="1" y="15"/>
                    <a:pt x="1" y="15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2" y="18"/>
                    <a:pt x="4" y="19"/>
                    <a:pt x="5" y="19"/>
                  </a:cubicBezTo>
                  <a:lnTo>
                    <a:pt x="6" y="19"/>
                  </a:ln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  <p:grpSp>
        <p:nvGrpSpPr>
          <p:cNvPr id="299" name="组合 298"/>
          <p:cNvGrpSpPr/>
          <p:nvPr/>
        </p:nvGrpSpPr>
        <p:grpSpPr>
          <a:xfrm>
            <a:off x="1414342" y="5669511"/>
            <a:ext cx="1076196" cy="1157825"/>
            <a:chOff x="3087506" y="4899025"/>
            <a:chExt cx="1820863" cy="1958975"/>
          </a:xfrm>
        </p:grpSpPr>
        <p:sp>
          <p:nvSpPr>
            <p:cNvPr id="193" name="Freeform 186"/>
            <p:cNvSpPr>
              <a:spLocks noEditPoints="1"/>
            </p:cNvSpPr>
            <p:nvPr/>
          </p:nvSpPr>
          <p:spPr bwMode="auto">
            <a:xfrm>
              <a:off x="4190819" y="5784850"/>
              <a:ext cx="690563" cy="693738"/>
            </a:xfrm>
            <a:custGeom>
              <a:avLst/>
              <a:gdLst>
                <a:gd name="T0" fmla="*/ 96 w 262"/>
                <a:gd name="T1" fmla="*/ 256 h 262"/>
                <a:gd name="T2" fmla="*/ 39 w 262"/>
                <a:gd name="T3" fmla="*/ 223 h 262"/>
                <a:gd name="T4" fmla="*/ 21 w 262"/>
                <a:gd name="T5" fmla="*/ 200 h 262"/>
                <a:gd name="T6" fmla="*/ 14 w 262"/>
                <a:gd name="T7" fmla="*/ 187 h 262"/>
                <a:gd name="T8" fmla="*/ 5 w 262"/>
                <a:gd name="T9" fmla="*/ 163 h 262"/>
                <a:gd name="T10" fmla="*/ 1 w 262"/>
                <a:gd name="T11" fmla="*/ 125 h 262"/>
                <a:gd name="T12" fmla="*/ 3 w 262"/>
                <a:gd name="T13" fmla="*/ 105 h 262"/>
                <a:gd name="T14" fmla="*/ 8 w 262"/>
                <a:gd name="T15" fmla="*/ 86 h 262"/>
                <a:gd name="T16" fmla="*/ 35 w 262"/>
                <a:gd name="T17" fmla="*/ 42 h 262"/>
                <a:gd name="T18" fmla="*/ 59 w 262"/>
                <a:gd name="T19" fmla="*/ 21 h 262"/>
                <a:gd name="T20" fmla="*/ 106 w 262"/>
                <a:gd name="T21" fmla="*/ 2 h 262"/>
                <a:gd name="T22" fmla="*/ 139 w 262"/>
                <a:gd name="T23" fmla="*/ 0 h 262"/>
                <a:gd name="T24" fmla="*/ 157 w 262"/>
                <a:gd name="T25" fmla="*/ 3 h 262"/>
                <a:gd name="T26" fmla="*/ 167 w 262"/>
                <a:gd name="T27" fmla="*/ 5 h 262"/>
                <a:gd name="T28" fmla="*/ 198 w 262"/>
                <a:gd name="T29" fmla="*/ 19 h 262"/>
                <a:gd name="T30" fmla="*/ 216 w 262"/>
                <a:gd name="T31" fmla="*/ 32 h 262"/>
                <a:gd name="T32" fmla="*/ 239 w 262"/>
                <a:gd name="T33" fmla="*/ 58 h 262"/>
                <a:gd name="T34" fmla="*/ 257 w 262"/>
                <a:gd name="T35" fmla="*/ 99 h 262"/>
                <a:gd name="T36" fmla="*/ 260 w 262"/>
                <a:gd name="T37" fmla="*/ 149 h 262"/>
                <a:gd name="T38" fmla="*/ 252 w 262"/>
                <a:gd name="T39" fmla="*/ 177 h 262"/>
                <a:gd name="T40" fmla="*/ 227 w 262"/>
                <a:gd name="T41" fmla="*/ 218 h 262"/>
                <a:gd name="T42" fmla="*/ 209 w 262"/>
                <a:gd name="T43" fmla="*/ 235 h 262"/>
                <a:gd name="T44" fmla="*/ 190 w 262"/>
                <a:gd name="T45" fmla="*/ 247 h 262"/>
                <a:gd name="T46" fmla="*/ 160 w 262"/>
                <a:gd name="T47" fmla="*/ 257 h 262"/>
                <a:gd name="T48" fmla="*/ 117 w 262"/>
                <a:gd name="T49" fmla="*/ 260 h 262"/>
                <a:gd name="T50" fmla="*/ 96 w 262"/>
                <a:gd name="T51" fmla="*/ 256 h 262"/>
                <a:gd name="T52" fmla="*/ 100 w 262"/>
                <a:gd name="T53" fmla="*/ 242 h 262"/>
                <a:gd name="T54" fmla="*/ 116 w 262"/>
                <a:gd name="T55" fmla="*/ 245 h 262"/>
                <a:gd name="T56" fmla="*/ 169 w 262"/>
                <a:gd name="T57" fmla="*/ 239 h 262"/>
                <a:gd name="T58" fmla="*/ 186 w 262"/>
                <a:gd name="T59" fmla="*/ 232 h 262"/>
                <a:gd name="T60" fmla="*/ 197 w 262"/>
                <a:gd name="T61" fmla="*/ 225 h 262"/>
                <a:gd name="T62" fmla="*/ 221 w 262"/>
                <a:gd name="T63" fmla="*/ 203 h 262"/>
                <a:gd name="T64" fmla="*/ 233 w 262"/>
                <a:gd name="T65" fmla="*/ 185 h 262"/>
                <a:gd name="T66" fmla="*/ 240 w 262"/>
                <a:gd name="T67" fmla="*/ 169 h 262"/>
                <a:gd name="T68" fmla="*/ 241 w 262"/>
                <a:gd name="T69" fmla="*/ 166 h 262"/>
                <a:gd name="T70" fmla="*/ 243 w 262"/>
                <a:gd name="T71" fmla="*/ 159 h 262"/>
                <a:gd name="T72" fmla="*/ 244 w 262"/>
                <a:gd name="T73" fmla="*/ 156 h 262"/>
                <a:gd name="T74" fmla="*/ 246 w 262"/>
                <a:gd name="T75" fmla="*/ 141 h 262"/>
                <a:gd name="T76" fmla="*/ 243 w 262"/>
                <a:gd name="T77" fmla="*/ 102 h 262"/>
                <a:gd name="T78" fmla="*/ 229 w 262"/>
                <a:gd name="T79" fmla="*/ 67 h 262"/>
                <a:gd name="T80" fmla="*/ 205 w 262"/>
                <a:gd name="T81" fmla="*/ 40 h 262"/>
                <a:gd name="T82" fmla="*/ 163 w 262"/>
                <a:gd name="T83" fmla="*/ 18 h 262"/>
                <a:gd name="T84" fmla="*/ 157 w 262"/>
                <a:gd name="T85" fmla="*/ 17 h 262"/>
                <a:gd name="T86" fmla="*/ 146 w 262"/>
                <a:gd name="T87" fmla="*/ 15 h 262"/>
                <a:gd name="T88" fmla="*/ 110 w 262"/>
                <a:gd name="T89" fmla="*/ 15 h 262"/>
                <a:gd name="T90" fmla="*/ 67 w 262"/>
                <a:gd name="T91" fmla="*/ 32 h 262"/>
                <a:gd name="T92" fmla="*/ 40 w 262"/>
                <a:gd name="T93" fmla="*/ 56 h 262"/>
                <a:gd name="T94" fmla="*/ 22 w 262"/>
                <a:gd name="T95" fmla="*/ 88 h 262"/>
                <a:gd name="T96" fmla="*/ 15 w 262"/>
                <a:gd name="T97" fmla="*/ 114 h 262"/>
                <a:gd name="T98" fmla="*/ 17 w 262"/>
                <a:gd name="T99" fmla="*/ 155 h 262"/>
                <a:gd name="T100" fmla="*/ 34 w 262"/>
                <a:gd name="T101" fmla="*/ 194 h 262"/>
                <a:gd name="T102" fmla="*/ 55 w 262"/>
                <a:gd name="T103" fmla="*/ 218 h 262"/>
                <a:gd name="T104" fmla="*/ 100 w 262"/>
                <a:gd name="T105" fmla="*/ 242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62" h="262">
                  <a:moveTo>
                    <a:pt x="96" y="256"/>
                  </a:moveTo>
                  <a:cubicBezTo>
                    <a:pt x="73" y="249"/>
                    <a:pt x="54" y="238"/>
                    <a:pt x="39" y="223"/>
                  </a:cubicBezTo>
                  <a:cubicBezTo>
                    <a:pt x="32" y="216"/>
                    <a:pt x="26" y="208"/>
                    <a:pt x="21" y="200"/>
                  </a:cubicBezTo>
                  <a:cubicBezTo>
                    <a:pt x="18" y="196"/>
                    <a:pt x="16" y="192"/>
                    <a:pt x="14" y="187"/>
                  </a:cubicBezTo>
                  <a:cubicBezTo>
                    <a:pt x="10" y="180"/>
                    <a:pt x="7" y="171"/>
                    <a:pt x="5" y="163"/>
                  </a:cubicBezTo>
                  <a:cubicBezTo>
                    <a:pt x="1" y="150"/>
                    <a:pt x="0" y="138"/>
                    <a:pt x="1" y="125"/>
                  </a:cubicBezTo>
                  <a:cubicBezTo>
                    <a:pt x="1" y="118"/>
                    <a:pt x="2" y="111"/>
                    <a:pt x="3" y="105"/>
                  </a:cubicBezTo>
                  <a:cubicBezTo>
                    <a:pt x="4" y="98"/>
                    <a:pt x="6" y="92"/>
                    <a:pt x="8" y="86"/>
                  </a:cubicBezTo>
                  <a:cubicBezTo>
                    <a:pt x="14" y="70"/>
                    <a:pt x="23" y="55"/>
                    <a:pt x="35" y="42"/>
                  </a:cubicBezTo>
                  <a:cubicBezTo>
                    <a:pt x="42" y="34"/>
                    <a:pt x="50" y="27"/>
                    <a:pt x="59" y="21"/>
                  </a:cubicBezTo>
                  <a:cubicBezTo>
                    <a:pt x="74" y="12"/>
                    <a:pt x="89" y="6"/>
                    <a:pt x="106" y="2"/>
                  </a:cubicBezTo>
                  <a:cubicBezTo>
                    <a:pt x="117" y="0"/>
                    <a:pt x="128" y="0"/>
                    <a:pt x="139" y="0"/>
                  </a:cubicBezTo>
                  <a:cubicBezTo>
                    <a:pt x="145" y="1"/>
                    <a:pt x="151" y="2"/>
                    <a:pt x="157" y="3"/>
                  </a:cubicBezTo>
                  <a:cubicBezTo>
                    <a:pt x="161" y="4"/>
                    <a:pt x="164" y="4"/>
                    <a:pt x="167" y="5"/>
                  </a:cubicBezTo>
                  <a:cubicBezTo>
                    <a:pt x="178" y="9"/>
                    <a:pt x="189" y="13"/>
                    <a:pt x="198" y="19"/>
                  </a:cubicBezTo>
                  <a:cubicBezTo>
                    <a:pt x="205" y="23"/>
                    <a:pt x="210" y="27"/>
                    <a:pt x="216" y="32"/>
                  </a:cubicBezTo>
                  <a:cubicBezTo>
                    <a:pt x="225" y="39"/>
                    <a:pt x="232" y="48"/>
                    <a:pt x="239" y="58"/>
                  </a:cubicBezTo>
                  <a:cubicBezTo>
                    <a:pt x="248" y="71"/>
                    <a:pt x="254" y="85"/>
                    <a:pt x="257" y="99"/>
                  </a:cubicBezTo>
                  <a:cubicBezTo>
                    <a:pt x="261" y="116"/>
                    <a:pt x="262" y="132"/>
                    <a:pt x="260" y="149"/>
                  </a:cubicBezTo>
                  <a:cubicBezTo>
                    <a:pt x="259" y="158"/>
                    <a:pt x="256" y="168"/>
                    <a:pt x="252" y="177"/>
                  </a:cubicBezTo>
                  <a:cubicBezTo>
                    <a:pt x="247" y="192"/>
                    <a:pt x="238" y="206"/>
                    <a:pt x="227" y="218"/>
                  </a:cubicBezTo>
                  <a:cubicBezTo>
                    <a:pt x="221" y="224"/>
                    <a:pt x="216" y="230"/>
                    <a:pt x="209" y="235"/>
                  </a:cubicBezTo>
                  <a:cubicBezTo>
                    <a:pt x="203" y="239"/>
                    <a:pt x="197" y="243"/>
                    <a:pt x="190" y="247"/>
                  </a:cubicBezTo>
                  <a:cubicBezTo>
                    <a:pt x="180" y="251"/>
                    <a:pt x="170" y="255"/>
                    <a:pt x="160" y="257"/>
                  </a:cubicBezTo>
                  <a:cubicBezTo>
                    <a:pt x="146" y="261"/>
                    <a:pt x="132" y="262"/>
                    <a:pt x="117" y="260"/>
                  </a:cubicBezTo>
                  <a:cubicBezTo>
                    <a:pt x="109" y="259"/>
                    <a:pt x="101" y="258"/>
                    <a:pt x="96" y="256"/>
                  </a:cubicBezTo>
                  <a:moveTo>
                    <a:pt x="100" y="242"/>
                  </a:moveTo>
                  <a:cubicBezTo>
                    <a:pt x="104" y="243"/>
                    <a:pt x="110" y="244"/>
                    <a:pt x="116" y="245"/>
                  </a:cubicBezTo>
                  <a:cubicBezTo>
                    <a:pt x="134" y="247"/>
                    <a:pt x="152" y="245"/>
                    <a:pt x="169" y="239"/>
                  </a:cubicBezTo>
                  <a:cubicBezTo>
                    <a:pt x="175" y="237"/>
                    <a:pt x="181" y="235"/>
                    <a:pt x="186" y="232"/>
                  </a:cubicBezTo>
                  <a:cubicBezTo>
                    <a:pt x="190" y="230"/>
                    <a:pt x="194" y="228"/>
                    <a:pt x="197" y="225"/>
                  </a:cubicBezTo>
                  <a:cubicBezTo>
                    <a:pt x="206" y="219"/>
                    <a:pt x="214" y="211"/>
                    <a:pt x="221" y="203"/>
                  </a:cubicBezTo>
                  <a:cubicBezTo>
                    <a:pt x="226" y="197"/>
                    <a:pt x="230" y="191"/>
                    <a:pt x="233" y="185"/>
                  </a:cubicBezTo>
                  <a:cubicBezTo>
                    <a:pt x="236" y="180"/>
                    <a:pt x="238" y="175"/>
                    <a:pt x="240" y="169"/>
                  </a:cubicBezTo>
                  <a:cubicBezTo>
                    <a:pt x="240" y="168"/>
                    <a:pt x="241" y="167"/>
                    <a:pt x="241" y="166"/>
                  </a:cubicBezTo>
                  <a:cubicBezTo>
                    <a:pt x="242" y="164"/>
                    <a:pt x="243" y="161"/>
                    <a:pt x="243" y="159"/>
                  </a:cubicBezTo>
                  <a:cubicBezTo>
                    <a:pt x="243" y="158"/>
                    <a:pt x="243" y="157"/>
                    <a:pt x="244" y="156"/>
                  </a:cubicBezTo>
                  <a:cubicBezTo>
                    <a:pt x="245" y="151"/>
                    <a:pt x="246" y="146"/>
                    <a:pt x="246" y="141"/>
                  </a:cubicBezTo>
                  <a:cubicBezTo>
                    <a:pt x="248" y="128"/>
                    <a:pt x="247" y="115"/>
                    <a:pt x="243" y="102"/>
                  </a:cubicBezTo>
                  <a:cubicBezTo>
                    <a:pt x="240" y="89"/>
                    <a:pt x="235" y="78"/>
                    <a:pt x="229" y="67"/>
                  </a:cubicBezTo>
                  <a:cubicBezTo>
                    <a:pt x="222" y="57"/>
                    <a:pt x="214" y="48"/>
                    <a:pt x="205" y="40"/>
                  </a:cubicBezTo>
                  <a:cubicBezTo>
                    <a:pt x="193" y="30"/>
                    <a:pt x="178" y="23"/>
                    <a:pt x="163" y="18"/>
                  </a:cubicBezTo>
                  <a:cubicBezTo>
                    <a:pt x="161" y="17"/>
                    <a:pt x="159" y="17"/>
                    <a:pt x="157" y="17"/>
                  </a:cubicBezTo>
                  <a:cubicBezTo>
                    <a:pt x="153" y="16"/>
                    <a:pt x="150" y="15"/>
                    <a:pt x="146" y="15"/>
                  </a:cubicBezTo>
                  <a:cubicBezTo>
                    <a:pt x="134" y="13"/>
                    <a:pt x="122" y="13"/>
                    <a:pt x="110" y="15"/>
                  </a:cubicBezTo>
                  <a:cubicBezTo>
                    <a:pt x="94" y="18"/>
                    <a:pt x="80" y="24"/>
                    <a:pt x="67" y="32"/>
                  </a:cubicBezTo>
                  <a:cubicBezTo>
                    <a:pt x="57" y="39"/>
                    <a:pt x="48" y="47"/>
                    <a:pt x="40" y="56"/>
                  </a:cubicBezTo>
                  <a:cubicBezTo>
                    <a:pt x="33" y="66"/>
                    <a:pt x="26" y="77"/>
                    <a:pt x="22" y="88"/>
                  </a:cubicBezTo>
                  <a:cubicBezTo>
                    <a:pt x="19" y="97"/>
                    <a:pt x="17" y="105"/>
                    <a:pt x="15" y="114"/>
                  </a:cubicBezTo>
                  <a:cubicBezTo>
                    <a:pt x="14" y="128"/>
                    <a:pt x="14" y="142"/>
                    <a:pt x="17" y="155"/>
                  </a:cubicBezTo>
                  <a:cubicBezTo>
                    <a:pt x="20" y="169"/>
                    <a:pt x="26" y="182"/>
                    <a:pt x="34" y="194"/>
                  </a:cubicBezTo>
                  <a:cubicBezTo>
                    <a:pt x="40" y="203"/>
                    <a:pt x="47" y="211"/>
                    <a:pt x="55" y="218"/>
                  </a:cubicBezTo>
                  <a:cubicBezTo>
                    <a:pt x="68" y="229"/>
                    <a:pt x="82" y="237"/>
                    <a:pt x="100" y="242"/>
                  </a:cubicBezTo>
                </a:path>
              </a:pathLst>
            </a:custGeom>
            <a:solidFill>
              <a:srgbClr val="F1A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94" name="Freeform 187"/>
            <p:cNvSpPr>
              <a:spLocks noEditPoints="1"/>
            </p:cNvSpPr>
            <p:nvPr/>
          </p:nvSpPr>
          <p:spPr bwMode="auto">
            <a:xfrm>
              <a:off x="4414656" y="6011863"/>
              <a:ext cx="238125" cy="236538"/>
            </a:xfrm>
            <a:custGeom>
              <a:avLst/>
              <a:gdLst>
                <a:gd name="T0" fmla="*/ 35 w 90"/>
                <a:gd name="T1" fmla="*/ 79 h 89"/>
                <a:gd name="T2" fmla="*/ 4 w 90"/>
                <a:gd name="T3" fmla="*/ 70 h 89"/>
                <a:gd name="T4" fmla="*/ 2 w 90"/>
                <a:gd name="T5" fmla="*/ 65 h 89"/>
                <a:gd name="T6" fmla="*/ 20 w 90"/>
                <a:gd name="T7" fmla="*/ 3 h 89"/>
                <a:gd name="T8" fmla="*/ 20 w 90"/>
                <a:gd name="T9" fmla="*/ 2 h 89"/>
                <a:gd name="T10" fmla="*/ 23 w 90"/>
                <a:gd name="T11" fmla="*/ 0 h 89"/>
                <a:gd name="T12" fmla="*/ 25 w 90"/>
                <a:gd name="T13" fmla="*/ 1 h 89"/>
                <a:gd name="T14" fmla="*/ 86 w 90"/>
                <a:gd name="T15" fmla="*/ 19 h 89"/>
                <a:gd name="T16" fmla="*/ 89 w 90"/>
                <a:gd name="T17" fmla="*/ 20 h 89"/>
                <a:gd name="T18" fmla="*/ 90 w 90"/>
                <a:gd name="T19" fmla="*/ 21 h 89"/>
                <a:gd name="T20" fmla="*/ 89 w 90"/>
                <a:gd name="T21" fmla="*/ 24 h 89"/>
                <a:gd name="T22" fmla="*/ 71 w 90"/>
                <a:gd name="T23" fmla="*/ 86 h 89"/>
                <a:gd name="T24" fmla="*/ 71 w 90"/>
                <a:gd name="T25" fmla="*/ 87 h 89"/>
                <a:gd name="T26" fmla="*/ 68 w 90"/>
                <a:gd name="T27" fmla="*/ 89 h 89"/>
                <a:gd name="T28" fmla="*/ 65 w 90"/>
                <a:gd name="T29" fmla="*/ 88 h 89"/>
                <a:gd name="T30" fmla="*/ 35 w 90"/>
                <a:gd name="T31" fmla="*/ 79 h 89"/>
                <a:gd name="T32" fmla="*/ 52 w 90"/>
                <a:gd name="T33" fmla="*/ 23 h 89"/>
                <a:gd name="T34" fmla="*/ 52 w 90"/>
                <a:gd name="T35" fmla="*/ 23 h 89"/>
                <a:gd name="T36" fmla="*/ 32 w 90"/>
                <a:gd name="T37" fmla="*/ 17 h 89"/>
                <a:gd name="T38" fmla="*/ 29 w 90"/>
                <a:gd name="T39" fmla="*/ 19 h 89"/>
                <a:gd name="T40" fmla="*/ 28 w 90"/>
                <a:gd name="T41" fmla="*/ 21 h 89"/>
                <a:gd name="T42" fmla="*/ 18 w 90"/>
                <a:gd name="T43" fmla="*/ 56 h 89"/>
                <a:gd name="T44" fmla="*/ 17 w 90"/>
                <a:gd name="T45" fmla="*/ 58 h 89"/>
                <a:gd name="T46" fmla="*/ 19 w 90"/>
                <a:gd name="T47" fmla="*/ 61 h 89"/>
                <a:gd name="T48" fmla="*/ 20 w 90"/>
                <a:gd name="T49" fmla="*/ 62 h 89"/>
                <a:gd name="T50" fmla="*/ 58 w 90"/>
                <a:gd name="T51" fmla="*/ 73 h 89"/>
                <a:gd name="T52" fmla="*/ 62 w 90"/>
                <a:gd name="T53" fmla="*/ 71 h 89"/>
                <a:gd name="T54" fmla="*/ 62 w 90"/>
                <a:gd name="T55" fmla="*/ 69 h 89"/>
                <a:gd name="T56" fmla="*/ 68 w 90"/>
                <a:gd name="T57" fmla="*/ 50 h 89"/>
                <a:gd name="T58" fmla="*/ 73 w 90"/>
                <a:gd name="T59" fmla="*/ 33 h 89"/>
                <a:gd name="T60" fmla="*/ 71 w 90"/>
                <a:gd name="T61" fmla="*/ 29 h 89"/>
                <a:gd name="T62" fmla="*/ 69 w 90"/>
                <a:gd name="T63" fmla="*/ 28 h 89"/>
                <a:gd name="T64" fmla="*/ 52 w 90"/>
                <a:gd name="T65" fmla="*/ 23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90" h="89">
                  <a:moveTo>
                    <a:pt x="35" y="79"/>
                  </a:moveTo>
                  <a:cubicBezTo>
                    <a:pt x="25" y="76"/>
                    <a:pt x="15" y="73"/>
                    <a:pt x="4" y="70"/>
                  </a:cubicBezTo>
                  <a:cubicBezTo>
                    <a:pt x="0" y="69"/>
                    <a:pt x="0" y="69"/>
                    <a:pt x="2" y="65"/>
                  </a:cubicBezTo>
                  <a:cubicBezTo>
                    <a:pt x="8" y="45"/>
                    <a:pt x="14" y="24"/>
                    <a:pt x="20" y="3"/>
                  </a:cubicBezTo>
                  <a:cubicBezTo>
                    <a:pt x="20" y="3"/>
                    <a:pt x="20" y="3"/>
                    <a:pt x="20" y="2"/>
                  </a:cubicBezTo>
                  <a:cubicBezTo>
                    <a:pt x="21" y="0"/>
                    <a:pt x="21" y="0"/>
                    <a:pt x="23" y="0"/>
                  </a:cubicBezTo>
                  <a:cubicBezTo>
                    <a:pt x="24" y="0"/>
                    <a:pt x="24" y="1"/>
                    <a:pt x="25" y="1"/>
                  </a:cubicBezTo>
                  <a:cubicBezTo>
                    <a:pt x="45" y="7"/>
                    <a:pt x="66" y="13"/>
                    <a:pt x="86" y="19"/>
                  </a:cubicBezTo>
                  <a:cubicBezTo>
                    <a:pt x="87" y="19"/>
                    <a:pt x="88" y="19"/>
                    <a:pt x="89" y="20"/>
                  </a:cubicBezTo>
                  <a:cubicBezTo>
                    <a:pt x="90" y="20"/>
                    <a:pt x="90" y="21"/>
                    <a:pt x="90" y="21"/>
                  </a:cubicBezTo>
                  <a:cubicBezTo>
                    <a:pt x="90" y="22"/>
                    <a:pt x="90" y="23"/>
                    <a:pt x="89" y="24"/>
                  </a:cubicBezTo>
                  <a:cubicBezTo>
                    <a:pt x="83" y="44"/>
                    <a:pt x="77" y="65"/>
                    <a:pt x="71" y="86"/>
                  </a:cubicBezTo>
                  <a:cubicBezTo>
                    <a:pt x="71" y="86"/>
                    <a:pt x="71" y="87"/>
                    <a:pt x="71" y="87"/>
                  </a:cubicBezTo>
                  <a:cubicBezTo>
                    <a:pt x="70" y="89"/>
                    <a:pt x="69" y="89"/>
                    <a:pt x="68" y="89"/>
                  </a:cubicBezTo>
                  <a:cubicBezTo>
                    <a:pt x="67" y="89"/>
                    <a:pt x="66" y="88"/>
                    <a:pt x="65" y="88"/>
                  </a:cubicBezTo>
                  <a:cubicBezTo>
                    <a:pt x="55" y="85"/>
                    <a:pt x="45" y="82"/>
                    <a:pt x="35" y="79"/>
                  </a:cubicBezTo>
                  <a:close/>
                  <a:moveTo>
                    <a:pt x="52" y="23"/>
                  </a:moveTo>
                  <a:cubicBezTo>
                    <a:pt x="52" y="23"/>
                    <a:pt x="52" y="23"/>
                    <a:pt x="52" y="23"/>
                  </a:cubicBezTo>
                  <a:cubicBezTo>
                    <a:pt x="45" y="21"/>
                    <a:pt x="39" y="19"/>
                    <a:pt x="32" y="17"/>
                  </a:cubicBezTo>
                  <a:cubicBezTo>
                    <a:pt x="30" y="17"/>
                    <a:pt x="30" y="17"/>
                    <a:pt x="29" y="19"/>
                  </a:cubicBezTo>
                  <a:cubicBezTo>
                    <a:pt x="29" y="20"/>
                    <a:pt x="29" y="20"/>
                    <a:pt x="28" y="21"/>
                  </a:cubicBezTo>
                  <a:cubicBezTo>
                    <a:pt x="25" y="32"/>
                    <a:pt x="21" y="44"/>
                    <a:pt x="18" y="56"/>
                  </a:cubicBezTo>
                  <a:cubicBezTo>
                    <a:pt x="18" y="57"/>
                    <a:pt x="18" y="58"/>
                    <a:pt x="17" y="58"/>
                  </a:cubicBezTo>
                  <a:cubicBezTo>
                    <a:pt x="17" y="60"/>
                    <a:pt x="18" y="61"/>
                    <a:pt x="19" y="61"/>
                  </a:cubicBezTo>
                  <a:cubicBezTo>
                    <a:pt x="19" y="61"/>
                    <a:pt x="20" y="62"/>
                    <a:pt x="20" y="62"/>
                  </a:cubicBezTo>
                  <a:cubicBezTo>
                    <a:pt x="33" y="65"/>
                    <a:pt x="45" y="69"/>
                    <a:pt x="58" y="73"/>
                  </a:cubicBezTo>
                  <a:cubicBezTo>
                    <a:pt x="60" y="74"/>
                    <a:pt x="61" y="73"/>
                    <a:pt x="62" y="71"/>
                  </a:cubicBezTo>
                  <a:cubicBezTo>
                    <a:pt x="62" y="70"/>
                    <a:pt x="62" y="69"/>
                    <a:pt x="62" y="69"/>
                  </a:cubicBezTo>
                  <a:cubicBezTo>
                    <a:pt x="64" y="63"/>
                    <a:pt x="66" y="56"/>
                    <a:pt x="68" y="50"/>
                  </a:cubicBezTo>
                  <a:cubicBezTo>
                    <a:pt x="69" y="44"/>
                    <a:pt x="71" y="39"/>
                    <a:pt x="73" y="33"/>
                  </a:cubicBezTo>
                  <a:cubicBezTo>
                    <a:pt x="74" y="30"/>
                    <a:pt x="73" y="30"/>
                    <a:pt x="71" y="29"/>
                  </a:cubicBezTo>
                  <a:cubicBezTo>
                    <a:pt x="70" y="29"/>
                    <a:pt x="70" y="28"/>
                    <a:pt x="69" y="28"/>
                  </a:cubicBezTo>
                  <a:cubicBezTo>
                    <a:pt x="63" y="26"/>
                    <a:pt x="57" y="25"/>
                    <a:pt x="52" y="23"/>
                  </a:cubicBezTo>
                  <a:close/>
                </a:path>
              </a:pathLst>
            </a:custGeom>
            <a:solidFill>
              <a:srgbClr val="F1A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95" name="Freeform 188"/>
            <p:cNvSpPr>
              <a:spLocks noEditPoints="1"/>
            </p:cNvSpPr>
            <p:nvPr/>
          </p:nvSpPr>
          <p:spPr bwMode="auto">
            <a:xfrm>
              <a:off x="4238444" y="5832475"/>
              <a:ext cx="593725" cy="592138"/>
            </a:xfrm>
            <a:custGeom>
              <a:avLst/>
              <a:gdLst>
                <a:gd name="T0" fmla="*/ 6 w 225"/>
                <a:gd name="T1" fmla="*/ 80 h 224"/>
                <a:gd name="T2" fmla="*/ 7 w 225"/>
                <a:gd name="T3" fmla="*/ 77 h 224"/>
                <a:gd name="T4" fmla="*/ 26 w 225"/>
                <a:gd name="T5" fmla="*/ 41 h 224"/>
                <a:gd name="T6" fmla="*/ 46 w 225"/>
                <a:gd name="T7" fmla="*/ 22 h 224"/>
                <a:gd name="T8" fmla="*/ 59 w 225"/>
                <a:gd name="T9" fmla="*/ 14 h 224"/>
                <a:gd name="T10" fmla="*/ 104 w 225"/>
                <a:gd name="T11" fmla="*/ 0 h 224"/>
                <a:gd name="T12" fmla="*/ 132 w 225"/>
                <a:gd name="T13" fmla="*/ 2 h 224"/>
                <a:gd name="T14" fmla="*/ 150 w 225"/>
                <a:gd name="T15" fmla="*/ 6 h 224"/>
                <a:gd name="T16" fmla="*/ 185 w 225"/>
                <a:gd name="T17" fmla="*/ 26 h 224"/>
                <a:gd name="T18" fmla="*/ 204 w 225"/>
                <a:gd name="T19" fmla="*/ 48 h 224"/>
                <a:gd name="T20" fmla="*/ 222 w 225"/>
                <a:gd name="T21" fmla="*/ 88 h 224"/>
                <a:gd name="T22" fmla="*/ 224 w 225"/>
                <a:gd name="T23" fmla="*/ 121 h 224"/>
                <a:gd name="T24" fmla="*/ 222 w 225"/>
                <a:gd name="T25" fmla="*/ 134 h 224"/>
                <a:gd name="T26" fmla="*/ 220 w 225"/>
                <a:gd name="T27" fmla="*/ 144 h 224"/>
                <a:gd name="T28" fmla="*/ 211 w 225"/>
                <a:gd name="T29" fmla="*/ 164 h 224"/>
                <a:gd name="T30" fmla="*/ 182 w 225"/>
                <a:gd name="T31" fmla="*/ 199 h 224"/>
                <a:gd name="T32" fmla="*/ 172 w 225"/>
                <a:gd name="T33" fmla="*/ 207 h 224"/>
                <a:gd name="T34" fmla="*/ 144 w 225"/>
                <a:gd name="T35" fmla="*/ 219 h 224"/>
                <a:gd name="T36" fmla="*/ 112 w 225"/>
                <a:gd name="T37" fmla="*/ 224 h 224"/>
                <a:gd name="T38" fmla="*/ 92 w 225"/>
                <a:gd name="T39" fmla="*/ 222 h 224"/>
                <a:gd name="T40" fmla="*/ 90 w 225"/>
                <a:gd name="T41" fmla="*/ 221 h 224"/>
                <a:gd name="T42" fmla="*/ 72 w 225"/>
                <a:gd name="T43" fmla="*/ 216 h 224"/>
                <a:gd name="T44" fmla="*/ 54 w 225"/>
                <a:gd name="T45" fmla="*/ 207 h 224"/>
                <a:gd name="T46" fmla="*/ 20 w 225"/>
                <a:gd name="T47" fmla="*/ 174 h 224"/>
                <a:gd name="T48" fmla="*/ 3 w 225"/>
                <a:gd name="T49" fmla="*/ 132 h 224"/>
                <a:gd name="T50" fmla="*/ 2 w 225"/>
                <a:gd name="T51" fmla="*/ 96 h 224"/>
                <a:gd name="T52" fmla="*/ 3 w 225"/>
                <a:gd name="T53" fmla="*/ 90 h 224"/>
                <a:gd name="T54" fmla="*/ 6 w 225"/>
                <a:gd name="T55" fmla="*/ 80 h 224"/>
                <a:gd name="T56" fmla="*/ 6 w 225"/>
                <a:gd name="T57" fmla="*/ 80 h 224"/>
                <a:gd name="T58" fmla="*/ 101 w 225"/>
                <a:gd name="T59" fmla="*/ 152 h 224"/>
                <a:gd name="T60" fmla="*/ 136 w 225"/>
                <a:gd name="T61" fmla="*/ 162 h 224"/>
                <a:gd name="T62" fmla="*/ 141 w 225"/>
                <a:gd name="T63" fmla="*/ 159 h 224"/>
                <a:gd name="T64" fmla="*/ 162 w 225"/>
                <a:gd name="T65" fmla="*/ 89 h 224"/>
                <a:gd name="T66" fmla="*/ 162 w 225"/>
                <a:gd name="T67" fmla="*/ 87 h 224"/>
                <a:gd name="T68" fmla="*/ 161 w 225"/>
                <a:gd name="T69" fmla="*/ 84 h 224"/>
                <a:gd name="T70" fmla="*/ 158 w 225"/>
                <a:gd name="T71" fmla="*/ 84 h 224"/>
                <a:gd name="T72" fmla="*/ 90 w 225"/>
                <a:gd name="T73" fmla="*/ 63 h 224"/>
                <a:gd name="T74" fmla="*/ 83 w 225"/>
                <a:gd name="T75" fmla="*/ 67 h 224"/>
                <a:gd name="T76" fmla="*/ 83 w 225"/>
                <a:gd name="T77" fmla="*/ 67 h 224"/>
                <a:gd name="T78" fmla="*/ 63 w 225"/>
                <a:gd name="T79" fmla="*/ 135 h 224"/>
                <a:gd name="T80" fmla="*/ 62 w 225"/>
                <a:gd name="T81" fmla="*/ 137 h 224"/>
                <a:gd name="T82" fmla="*/ 65 w 225"/>
                <a:gd name="T83" fmla="*/ 141 h 224"/>
                <a:gd name="T84" fmla="*/ 67 w 225"/>
                <a:gd name="T85" fmla="*/ 142 h 224"/>
                <a:gd name="T86" fmla="*/ 101 w 225"/>
                <a:gd name="T87" fmla="*/ 152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25" h="224">
                  <a:moveTo>
                    <a:pt x="6" y="80"/>
                  </a:moveTo>
                  <a:cubicBezTo>
                    <a:pt x="6" y="79"/>
                    <a:pt x="6" y="78"/>
                    <a:pt x="7" y="77"/>
                  </a:cubicBezTo>
                  <a:cubicBezTo>
                    <a:pt x="11" y="64"/>
                    <a:pt x="17" y="52"/>
                    <a:pt x="26" y="41"/>
                  </a:cubicBezTo>
                  <a:cubicBezTo>
                    <a:pt x="32" y="34"/>
                    <a:pt x="39" y="28"/>
                    <a:pt x="46" y="22"/>
                  </a:cubicBezTo>
                  <a:cubicBezTo>
                    <a:pt x="50" y="19"/>
                    <a:pt x="54" y="16"/>
                    <a:pt x="59" y="14"/>
                  </a:cubicBezTo>
                  <a:cubicBezTo>
                    <a:pt x="73" y="6"/>
                    <a:pt x="88" y="2"/>
                    <a:pt x="104" y="0"/>
                  </a:cubicBezTo>
                  <a:cubicBezTo>
                    <a:pt x="113" y="0"/>
                    <a:pt x="122" y="0"/>
                    <a:pt x="132" y="2"/>
                  </a:cubicBezTo>
                  <a:cubicBezTo>
                    <a:pt x="138" y="3"/>
                    <a:pt x="144" y="4"/>
                    <a:pt x="150" y="6"/>
                  </a:cubicBezTo>
                  <a:cubicBezTo>
                    <a:pt x="162" y="11"/>
                    <a:pt x="174" y="17"/>
                    <a:pt x="185" y="26"/>
                  </a:cubicBezTo>
                  <a:cubicBezTo>
                    <a:pt x="192" y="33"/>
                    <a:pt x="199" y="40"/>
                    <a:pt x="204" y="48"/>
                  </a:cubicBezTo>
                  <a:cubicBezTo>
                    <a:pt x="213" y="60"/>
                    <a:pt x="218" y="73"/>
                    <a:pt x="222" y="88"/>
                  </a:cubicBezTo>
                  <a:cubicBezTo>
                    <a:pt x="224" y="99"/>
                    <a:pt x="225" y="110"/>
                    <a:pt x="224" y="121"/>
                  </a:cubicBezTo>
                  <a:cubicBezTo>
                    <a:pt x="224" y="125"/>
                    <a:pt x="223" y="130"/>
                    <a:pt x="222" y="134"/>
                  </a:cubicBezTo>
                  <a:cubicBezTo>
                    <a:pt x="221" y="137"/>
                    <a:pt x="221" y="141"/>
                    <a:pt x="220" y="144"/>
                  </a:cubicBezTo>
                  <a:cubicBezTo>
                    <a:pt x="218" y="151"/>
                    <a:pt x="215" y="158"/>
                    <a:pt x="211" y="164"/>
                  </a:cubicBezTo>
                  <a:cubicBezTo>
                    <a:pt x="204" y="178"/>
                    <a:pt x="194" y="189"/>
                    <a:pt x="182" y="199"/>
                  </a:cubicBezTo>
                  <a:cubicBezTo>
                    <a:pt x="179" y="202"/>
                    <a:pt x="175" y="204"/>
                    <a:pt x="172" y="207"/>
                  </a:cubicBezTo>
                  <a:cubicBezTo>
                    <a:pt x="163" y="212"/>
                    <a:pt x="154" y="216"/>
                    <a:pt x="144" y="219"/>
                  </a:cubicBezTo>
                  <a:cubicBezTo>
                    <a:pt x="134" y="222"/>
                    <a:pt x="123" y="224"/>
                    <a:pt x="112" y="224"/>
                  </a:cubicBezTo>
                  <a:cubicBezTo>
                    <a:pt x="105" y="223"/>
                    <a:pt x="99" y="223"/>
                    <a:pt x="92" y="222"/>
                  </a:cubicBezTo>
                  <a:cubicBezTo>
                    <a:pt x="91" y="222"/>
                    <a:pt x="91" y="221"/>
                    <a:pt x="90" y="221"/>
                  </a:cubicBezTo>
                  <a:cubicBezTo>
                    <a:pt x="84" y="220"/>
                    <a:pt x="78" y="218"/>
                    <a:pt x="72" y="216"/>
                  </a:cubicBezTo>
                  <a:cubicBezTo>
                    <a:pt x="66" y="214"/>
                    <a:pt x="60" y="210"/>
                    <a:pt x="54" y="207"/>
                  </a:cubicBezTo>
                  <a:cubicBezTo>
                    <a:pt x="40" y="198"/>
                    <a:pt x="29" y="188"/>
                    <a:pt x="20" y="174"/>
                  </a:cubicBezTo>
                  <a:cubicBezTo>
                    <a:pt x="12" y="161"/>
                    <a:pt x="6" y="147"/>
                    <a:pt x="3" y="132"/>
                  </a:cubicBezTo>
                  <a:cubicBezTo>
                    <a:pt x="1" y="120"/>
                    <a:pt x="0" y="108"/>
                    <a:pt x="2" y="96"/>
                  </a:cubicBezTo>
                  <a:cubicBezTo>
                    <a:pt x="2" y="94"/>
                    <a:pt x="2" y="92"/>
                    <a:pt x="3" y="90"/>
                  </a:cubicBezTo>
                  <a:cubicBezTo>
                    <a:pt x="4" y="87"/>
                    <a:pt x="5" y="84"/>
                    <a:pt x="6" y="80"/>
                  </a:cubicBezTo>
                  <a:cubicBezTo>
                    <a:pt x="6" y="80"/>
                    <a:pt x="6" y="80"/>
                    <a:pt x="6" y="80"/>
                  </a:cubicBezTo>
                  <a:moveTo>
                    <a:pt x="101" y="152"/>
                  </a:moveTo>
                  <a:cubicBezTo>
                    <a:pt x="113" y="155"/>
                    <a:pt x="124" y="159"/>
                    <a:pt x="136" y="162"/>
                  </a:cubicBezTo>
                  <a:cubicBezTo>
                    <a:pt x="140" y="163"/>
                    <a:pt x="140" y="163"/>
                    <a:pt x="141" y="159"/>
                  </a:cubicBezTo>
                  <a:cubicBezTo>
                    <a:pt x="148" y="136"/>
                    <a:pt x="155" y="113"/>
                    <a:pt x="162" y="89"/>
                  </a:cubicBezTo>
                  <a:cubicBezTo>
                    <a:pt x="162" y="89"/>
                    <a:pt x="162" y="88"/>
                    <a:pt x="162" y="87"/>
                  </a:cubicBezTo>
                  <a:cubicBezTo>
                    <a:pt x="163" y="86"/>
                    <a:pt x="162" y="85"/>
                    <a:pt x="161" y="84"/>
                  </a:cubicBezTo>
                  <a:cubicBezTo>
                    <a:pt x="160" y="84"/>
                    <a:pt x="159" y="84"/>
                    <a:pt x="158" y="84"/>
                  </a:cubicBezTo>
                  <a:cubicBezTo>
                    <a:pt x="135" y="77"/>
                    <a:pt x="113" y="70"/>
                    <a:pt x="90" y="63"/>
                  </a:cubicBezTo>
                  <a:cubicBezTo>
                    <a:pt x="85" y="62"/>
                    <a:pt x="85" y="62"/>
                    <a:pt x="83" y="67"/>
                  </a:cubicBezTo>
                  <a:cubicBezTo>
                    <a:pt x="83" y="67"/>
                    <a:pt x="83" y="67"/>
                    <a:pt x="83" y="67"/>
                  </a:cubicBezTo>
                  <a:cubicBezTo>
                    <a:pt x="76" y="90"/>
                    <a:pt x="70" y="112"/>
                    <a:pt x="63" y="135"/>
                  </a:cubicBezTo>
                  <a:cubicBezTo>
                    <a:pt x="63" y="136"/>
                    <a:pt x="63" y="137"/>
                    <a:pt x="62" y="137"/>
                  </a:cubicBezTo>
                  <a:cubicBezTo>
                    <a:pt x="62" y="139"/>
                    <a:pt x="63" y="140"/>
                    <a:pt x="65" y="141"/>
                  </a:cubicBezTo>
                  <a:cubicBezTo>
                    <a:pt x="66" y="141"/>
                    <a:pt x="66" y="142"/>
                    <a:pt x="67" y="142"/>
                  </a:cubicBezTo>
                  <a:cubicBezTo>
                    <a:pt x="79" y="145"/>
                    <a:pt x="90" y="148"/>
                    <a:pt x="101" y="152"/>
                  </a:cubicBezTo>
                </a:path>
              </a:pathLst>
            </a:custGeom>
            <a:solidFill>
              <a:srgbClr val="FFD3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96" name="Freeform 189"/>
            <p:cNvSpPr>
              <a:spLocks noEditPoints="1"/>
            </p:cNvSpPr>
            <p:nvPr/>
          </p:nvSpPr>
          <p:spPr bwMode="auto">
            <a:xfrm>
              <a:off x="4282894" y="5991225"/>
              <a:ext cx="146050" cy="100013"/>
            </a:xfrm>
            <a:custGeom>
              <a:avLst/>
              <a:gdLst>
                <a:gd name="T0" fmla="*/ 25 w 55"/>
                <a:gd name="T1" fmla="*/ 34 h 38"/>
                <a:gd name="T2" fmla="*/ 21 w 55"/>
                <a:gd name="T3" fmla="*/ 24 h 38"/>
                <a:gd name="T4" fmla="*/ 26 w 55"/>
                <a:gd name="T5" fmla="*/ 15 h 38"/>
                <a:gd name="T6" fmla="*/ 13 w 55"/>
                <a:gd name="T7" fmla="*/ 12 h 38"/>
                <a:gd name="T8" fmla="*/ 11 w 55"/>
                <a:gd name="T9" fmla="*/ 13 h 38"/>
                <a:gd name="T10" fmla="*/ 18 w 55"/>
                <a:gd name="T11" fmla="*/ 15 h 38"/>
                <a:gd name="T12" fmla="*/ 21 w 55"/>
                <a:gd name="T13" fmla="*/ 19 h 38"/>
                <a:gd name="T14" fmla="*/ 19 w 55"/>
                <a:gd name="T15" fmla="*/ 27 h 38"/>
                <a:gd name="T16" fmla="*/ 16 w 55"/>
                <a:gd name="T17" fmla="*/ 31 h 38"/>
                <a:gd name="T18" fmla="*/ 2 w 55"/>
                <a:gd name="T19" fmla="*/ 30 h 38"/>
                <a:gd name="T20" fmla="*/ 2 w 55"/>
                <a:gd name="T21" fmla="*/ 26 h 38"/>
                <a:gd name="T22" fmla="*/ 11 w 55"/>
                <a:gd name="T23" fmla="*/ 24 h 38"/>
                <a:gd name="T24" fmla="*/ 10 w 55"/>
                <a:gd name="T25" fmla="*/ 19 h 38"/>
                <a:gd name="T26" fmla="*/ 7 w 55"/>
                <a:gd name="T27" fmla="*/ 16 h 38"/>
                <a:gd name="T28" fmla="*/ 3 w 55"/>
                <a:gd name="T29" fmla="*/ 13 h 38"/>
                <a:gd name="T30" fmla="*/ 13 w 55"/>
                <a:gd name="T31" fmla="*/ 6 h 38"/>
                <a:gd name="T32" fmla="*/ 27 w 55"/>
                <a:gd name="T33" fmla="*/ 8 h 38"/>
                <a:gd name="T34" fmla="*/ 28 w 55"/>
                <a:gd name="T35" fmla="*/ 7 h 38"/>
                <a:gd name="T36" fmla="*/ 27 w 55"/>
                <a:gd name="T37" fmla="*/ 1 h 38"/>
                <a:gd name="T38" fmla="*/ 35 w 55"/>
                <a:gd name="T39" fmla="*/ 7 h 38"/>
                <a:gd name="T40" fmla="*/ 45 w 55"/>
                <a:gd name="T41" fmla="*/ 11 h 38"/>
                <a:gd name="T42" fmla="*/ 55 w 55"/>
                <a:gd name="T43" fmla="*/ 20 h 38"/>
                <a:gd name="T44" fmla="*/ 51 w 55"/>
                <a:gd name="T45" fmla="*/ 23 h 38"/>
                <a:gd name="T46" fmla="*/ 49 w 55"/>
                <a:gd name="T47" fmla="*/ 21 h 38"/>
                <a:gd name="T48" fmla="*/ 38 w 55"/>
                <a:gd name="T49" fmla="*/ 16 h 38"/>
                <a:gd name="T50" fmla="*/ 34 w 55"/>
                <a:gd name="T51" fmla="*/ 17 h 38"/>
                <a:gd name="T52" fmla="*/ 40 w 55"/>
                <a:gd name="T53" fmla="*/ 22 h 38"/>
                <a:gd name="T54" fmla="*/ 44 w 55"/>
                <a:gd name="T55" fmla="*/ 34 h 38"/>
                <a:gd name="T56" fmla="*/ 34 w 55"/>
                <a:gd name="T57" fmla="*/ 35 h 38"/>
                <a:gd name="T58" fmla="*/ 30 w 55"/>
                <a:gd name="T59" fmla="*/ 35 h 38"/>
                <a:gd name="T60" fmla="*/ 38 w 55"/>
                <a:gd name="T61" fmla="*/ 29 h 38"/>
                <a:gd name="T62" fmla="*/ 38 w 55"/>
                <a:gd name="T63" fmla="*/ 30 h 38"/>
                <a:gd name="T64" fmla="*/ 28 w 55"/>
                <a:gd name="T65" fmla="*/ 23 h 38"/>
                <a:gd name="T66" fmla="*/ 29 w 55"/>
                <a:gd name="T67" fmla="*/ 23 h 38"/>
                <a:gd name="T68" fmla="*/ 28 w 55"/>
                <a:gd name="T69" fmla="*/ 23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55" h="38">
                  <a:moveTo>
                    <a:pt x="30" y="35"/>
                  </a:moveTo>
                  <a:cubicBezTo>
                    <a:pt x="28" y="35"/>
                    <a:pt x="26" y="35"/>
                    <a:pt x="25" y="34"/>
                  </a:cubicBezTo>
                  <a:cubicBezTo>
                    <a:pt x="22" y="34"/>
                    <a:pt x="21" y="32"/>
                    <a:pt x="21" y="30"/>
                  </a:cubicBezTo>
                  <a:cubicBezTo>
                    <a:pt x="21" y="28"/>
                    <a:pt x="22" y="26"/>
                    <a:pt x="21" y="24"/>
                  </a:cubicBezTo>
                  <a:cubicBezTo>
                    <a:pt x="21" y="22"/>
                    <a:pt x="22" y="20"/>
                    <a:pt x="23" y="19"/>
                  </a:cubicBezTo>
                  <a:cubicBezTo>
                    <a:pt x="25" y="18"/>
                    <a:pt x="27" y="17"/>
                    <a:pt x="26" y="15"/>
                  </a:cubicBezTo>
                  <a:cubicBezTo>
                    <a:pt x="26" y="13"/>
                    <a:pt x="23" y="14"/>
                    <a:pt x="21" y="13"/>
                  </a:cubicBezTo>
                  <a:cubicBezTo>
                    <a:pt x="19" y="13"/>
                    <a:pt x="16" y="12"/>
                    <a:pt x="13" y="12"/>
                  </a:cubicBezTo>
                  <a:cubicBezTo>
                    <a:pt x="12" y="12"/>
                    <a:pt x="12" y="12"/>
                    <a:pt x="11" y="12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4" y="14"/>
                    <a:pt x="16" y="14"/>
                    <a:pt x="18" y="15"/>
                  </a:cubicBezTo>
                  <a:cubicBezTo>
                    <a:pt x="19" y="15"/>
                    <a:pt x="20" y="16"/>
                    <a:pt x="21" y="16"/>
                  </a:cubicBezTo>
                  <a:cubicBezTo>
                    <a:pt x="22" y="17"/>
                    <a:pt x="22" y="18"/>
                    <a:pt x="21" y="19"/>
                  </a:cubicBezTo>
                  <a:cubicBezTo>
                    <a:pt x="20" y="20"/>
                    <a:pt x="20" y="20"/>
                    <a:pt x="20" y="20"/>
                  </a:cubicBezTo>
                  <a:cubicBezTo>
                    <a:pt x="17" y="22"/>
                    <a:pt x="17" y="23"/>
                    <a:pt x="19" y="27"/>
                  </a:cubicBezTo>
                  <a:cubicBezTo>
                    <a:pt x="20" y="29"/>
                    <a:pt x="19" y="30"/>
                    <a:pt x="17" y="30"/>
                  </a:cubicBezTo>
                  <a:cubicBezTo>
                    <a:pt x="16" y="31"/>
                    <a:pt x="16" y="31"/>
                    <a:pt x="16" y="31"/>
                  </a:cubicBezTo>
                  <a:cubicBezTo>
                    <a:pt x="13" y="30"/>
                    <a:pt x="9" y="30"/>
                    <a:pt x="6" y="31"/>
                  </a:cubicBezTo>
                  <a:cubicBezTo>
                    <a:pt x="5" y="31"/>
                    <a:pt x="3" y="30"/>
                    <a:pt x="2" y="30"/>
                  </a:cubicBezTo>
                  <a:cubicBezTo>
                    <a:pt x="1" y="30"/>
                    <a:pt x="0" y="29"/>
                    <a:pt x="0" y="28"/>
                  </a:cubicBezTo>
                  <a:cubicBezTo>
                    <a:pt x="0" y="27"/>
                    <a:pt x="1" y="26"/>
                    <a:pt x="2" y="26"/>
                  </a:cubicBezTo>
                  <a:cubicBezTo>
                    <a:pt x="5" y="25"/>
                    <a:pt x="7" y="25"/>
                    <a:pt x="10" y="25"/>
                  </a:cubicBezTo>
                  <a:cubicBezTo>
                    <a:pt x="11" y="25"/>
                    <a:pt x="11" y="25"/>
                    <a:pt x="11" y="24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9" y="21"/>
                    <a:pt x="8" y="21"/>
                    <a:pt x="10" y="19"/>
                  </a:cubicBezTo>
                  <a:cubicBezTo>
                    <a:pt x="11" y="18"/>
                    <a:pt x="10" y="17"/>
                    <a:pt x="10" y="16"/>
                  </a:cubicBezTo>
                  <a:cubicBezTo>
                    <a:pt x="9" y="15"/>
                    <a:pt x="8" y="15"/>
                    <a:pt x="7" y="16"/>
                  </a:cubicBezTo>
                  <a:cubicBezTo>
                    <a:pt x="6" y="16"/>
                    <a:pt x="6" y="16"/>
                    <a:pt x="5" y="16"/>
                  </a:cubicBezTo>
                  <a:cubicBezTo>
                    <a:pt x="3" y="17"/>
                    <a:pt x="2" y="14"/>
                    <a:pt x="3" y="13"/>
                  </a:cubicBezTo>
                  <a:cubicBezTo>
                    <a:pt x="5" y="11"/>
                    <a:pt x="7" y="8"/>
                    <a:pt x="10" y="6"/>
                  </a:cubicBezTo>
                  <a:cubicBezTo>
                    <a:pt x="11" y="6"/>
                    <a:pt x="12" y="6"/>
                    <a:pt x="13" y="6"/>
                  </a:cubicBezTo>
                  <a:cubicBezTo>
                    <a:pt x="16" y="7"/>
                    <a:pt x="20" y="7"/>
                    <a:pt x="23" y="8"/>
                  </a:cubicBezTo>
                  <a:cubicBezTo>
                    <a:pt x="24" y="8"/>
                    <a:pt x="26" y="8"/>
                    <a:pt x="27" y="8"/>
                  </a:cubicBezTo>
                  <a:cubicBezTo>
                    <a:pt x="28" y="9"/>
                    <a:pt x="28" y="8"/>
                    <a:pt x="29" y="8"/>
                  </a:cubicBezTo>
                  <a:cubicBezTo>
                    <a:pt x="29" y="7"/>
                    <a:pt x="29" y="7"/>
                    <a:pt x="28" y="7"/>
                  </a:cubicBezTo>
                  <a:cubicBezTo>
                    <a:pt x="28" y="6"/>
                    <a:pt x="27" y="5"/>
                    <a:pt x="26" y="4"/>
                  </a:cubicBezTo>
                  <a:cubicBezTo>
                    <a:pt x="25" y="3"/>
                    <a:pt x="26" y="1"/>
                    <a:pt x="27" y="1"/>
                  </a:cubicBezTo>
                  <a:cubicBezTo>
                    <a:pt x="28" y="0"/>
                    <a:pt x="29" y="0"/>
                    <a:pt x="30" y="1"/>
                  </a:cubicBezTo>
                  <a:cubicBezTo>
                    <a:pt x="32" y="2"/>
                    <a:pt x="35" y="4"/>
                    <a:pt x="35" y="7"/>
                  </a:cubicBezTo>
                  <a:cubicBezTo>
                    <a:pt x="36" y="10"/>
                    <a:pt x="36" y="10"/>
                    <a:pt x="39" y="10"/>
                  </a:cubicBezTo>
                  <a:cubicBezTo>
                    <a:pt x="41" y="11"/>
                    <a:pt x="43" y="11"/>
                    <a:pt x="45" y="11"/>
                  </a:cubicBezTo>
                  <a:cubicBezTo>
                    <a:pt x="47" y="11"/>
                    <a:pt x="49" y="12"/>
                    <a:pt x="50" y="13"/>
                  </a:cubicBezTo>
                  <a:cubicBezTo>
                    <a:pt x="52" y="15"/>
                    <a:pt x="54" y="17"/>
                    <a:pt x="55" y="20"/>
                  </a:cubicBezTo>
                  <a:cubicBezTo>
                    <a:pt x="55" y="21"/>
                    <a:pt x="55" y="22"/>
                    <a:pt x="54" y="23"/>
                  </a:cubicBezTo>
                  <a:cubicBezTo>
                    <a:pt x="53" y="23"/>
                    <a:pt x="53" y="23"/>
                    <a:pt x="51" y="23"/>
                  </a:cubicBezTo>
                  <a:cubicBezTo>
                    <a:pt x="51" y="23"/>
                    <a:pt x="51" y="23"/>
                    <a:pt x="50" y="22"/>
                  </a:cubicBezTo>
                  <a:cubicBezTo>
                    <a:pt x="50" y="22"/>
                    <a:pt x="49" y="22"/>
                    <a:pt x="49" y="21"/>
                  </a:cubicBezTo>
                  <a:cubicBezTo>
                    <a:pt x="47" y="17"/>
                    <a:pt x="44" y="16"/>
                    <a:pt x="39" y="16"/>
                  </a:cubicBezTo>
                  <a:cubicBezTo>
                    <a:pt x="38" y="16"/>
                    <a:pt x="38" y="16"/>
                    <a:pt x="38" y="16"/>
                  </a:cubicBezTo>
                  <a:cubicBezTo>
                    <a:pt x="38" y="16"/>
                    <a:pt x="37" y="16"/>
                    <a:pt x="37" y="16"/>
                  </a:cubicBezTo>
                  <a:cubicBezTo>
                    <a:pt x="36" y="15"/>
                    <a:pt x="34" y="15"/>
                    <a:pt x="34" y="17"/>
                  </a:cubicBezTo>
                  <a:cubicBezTo>
                    <a:pt x="34" y="18"/>
                    <a:pt x="36" y="18"/>
                    <a:pt x="38" y="19"/>
                  </a:cubicBezTo>
                  <a:cubicBezTo>
                    <a:pt x="39" y="19"/>
                    <a:pt x="41" y="20"/>
                    <a:pt x="40" y="22"/>
                  </a:cubicBezTo>
                  <a:cubicBezTo>
                    <a:pt x="40" y="23"/>
                    <a:pt x="41" y="24"/>
                    <a:pt x="42" y="25"/>
                  </a:cubicBezTo>
                  <a:cubicBezTo>
                    <a:pt x="45" y="27"/>
                    <a:pt x="45" y="31"/>
                    <a:pt x="44" y="34"/>
                  </a:cubicBezTo>
                  <a:cubicBezTo>
                    <a:pt x="43" y="37"/>
                    <a:pt x="40" y="38"/>
                    <a:pt x="37" y="37"/>
                  </a:cubicBezTo>
                  <a:cubicBezTo>
                    <a:pt x="36" y="36"/>
                    <a:pt x="35" y="36"/>
                    <a:pt x="34" y="35"/>
                  </a:cubicBezTo>
                  <a:cubicBezTo>
                    <a:pt x="33" y="35"/>
                    <a:pt x="32" y="34"/>
                    <a:pt x="30" y="35"/>
                  </a:cubicBezTo>
                  <a:cubicBezTo>
                    <a:pt x="30" y="35"/>
                    <a:pt x="30" y="35"/>
                    <a:pt x="30" y="35"/>
                  </a:cubicBezTo>
                  <a:moveTo>
                    <a:pt x="38" y="30"/>
                  </a:moveTo>
                  <a:cubicBezTo>
                    <a:pt x="38" y="29"/>
                    <a:pt x="38" y="29"/>
                    <a:pt x="38" y="29"/>
                  </a:cubicBezTo>
                  <a:cubicBezTo>
                    <a:pt x="37" y="30"/>
                    <a:pt x="37" y="30"/>
                    <a:pt x="37" y="30"/>
                  </a:cubicBezTo>
                  <a:cubicBezTo>
                    <a:pt x="38" y="30"/>
                    <a:pt x="38" y="30"/>
                    <a:pt x="38" y="30"/>
                  </a:cubicBezTo>
                  <a:cubicBezTo>
                    <a:pt x="38" y="30"/>
                    <a:pt x="38" y="30"/>
                    <a:pt x="38" y="30"/>
                  </a:cubicBezTo>
                  <a:moveTo>
                    <a:pt x="28" y="23"/>
                  </a:moveTo>
                  <a:cubicBezTo>
                    <a:pt x="28" y="23"/>
                    <a:pt x="28" y="23"/>
                    <a:pt x="28" y="23"/>
                  </a:cubicBezTo>
                  <a:cubicBezTo>
                    <a:pt x="29" y="23"/>
                    <a:pt x="29" y="23"/>
                    <a:pt x="29" y="23"/>
                  </a:cubicBezTo>
                  <a:cubicBezTo>
                    <a:pt x="29" y="23"/>
                    <a:pt x="29" y="22"/>
                    <a:pt x="29" y="22"/>
                  </a:cubicBezTo>
                  <a:cubicBezTo>
                    <a:pt x="28" y="23"/>
                    <a:pt x="28" y="23"/>
                    <a:pt x="28" y="23"/>
                  </a:cubicBezTo>
                </a:path>
              </a:pathLst>
            </a:custGeom>
            <a:solidFill>
              <a:srgbClr val="C96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97" name="Freeform 190"/>
            <p:cNvSpPr>
              <a:spLocks/>
            </p:cNvSpPr>
            <p:nvPr/>
          </p:nvSpPr>
          <p:spPr bwMode="auto">
            <a:xfrm>
              <a:off x="4689294" y="6113463"/>
              <a:ext cx="95250" cy="120650"/>
            </a:xfrm>
            <a:custGeom>
              <a:avLst/>
              <a:gdLst>
                <a:gd name="T0" fmla="*/ 3 w 36"/>
                <a:gd name="T1" fmla="*/ 39 h 46"/>
                <a:gd name="T2" fmla="*/ 4 w 36"/>
                <a:gd name="T3" fmla="*/ 35 h 46"/>
                <a:gd name="T4" fmla="*/ 9 w 36"/>
                <a:gd name="T5" fmla="*/ 21 h 46"/>
                <a:gd name="T6" fmla="*/ 7 w 36"/>
                <a:gd name="T7" fmla="*/ 20 h 46"/>
                <a:gd name="T8" fmla="*/ 3 w 36"/>
                <a:gd name="T9" fmla="*/ 21 h 46"/>
                <a:gd name="T10" fmla="*/ 1 w 36"/>
                <a:gd name="T11" fmla="*/ 21 h 46"/>
                <a:gd name="T12" fmla="*/ 1 w 36"/>
                <a:gd name="T13" fmla="*/ 18 h 46"/>
                <a:gd name="T14" fmla="*/ 5 w 36"/>
                <a:gd name="T15" fmla="*/ 14 h 46"/>
                <a:gd name="T16" fmla="*/ 13 w 36"/>
                <a:gd name="T17" fmla="*/ 7 h 46"/>
                <a:gd name="T18" fmla="*/ 16 w 36"/>
                <a:gd name="T19" fmla="*/ 3 h 46"/>
                <a:gd name="T20" fmla="*/ 18 w 36"/>
                <a:gd name="T21" fmla="*/ 1 h 46"/>
                <a:gd name="T22" fmla="*/ 21 w 36"/>
                <a:gd name="T23" fmla="*/ 1 h 46"/>
                <a:gd name="T24" fmla="*/ 22 w 36"/>
                <a:gd name="T25" fmla="*/ 3 h 46"/>
                <a:gd name="T26" fmla="*/ 19 w 36"/>
                <a:gd name="T27" fmla="*/ 9 h 46"/>
                <a:gd name="T28" fmla="*/ 15 w 36"/>
                <a:gd name="T29" fmla="*/ 14 h 46"/>
                <a:gd name="T30" fmla="*/ 14 w 36"/>
                <a:gd name="T31" fmla="*/ 18 h 46"/>
                <a:gd name="T32" fmla="*/ 14 w 36"/>
                <a:gd name="T33" fmla="*/ 26 h 46"/>
                <a:gd name="T34" fmla="*/ 10 w 36"/>
                <a:gd name="T35" fmla="*/ 37 h 46"/>
                <a:gd name="T36" fmla="*/ 11 w 36"/>
                <a:gd name="T37" fmla="*/ 39 h 46"/>
                <a:gd name="T38" fmla="*/ 15 w 36"/>
                <a:gd name="T39" fmla="*/ 38 h 46"/>
                <a:gd name="T40" fmla="*/ 16 w 36"/>
                <a:gd name="T41" fmla="*/ 37 h 46"/>
                <a:gd name="T42" fmla="*/ 18 w 36"/>
                <a:gd name="T43" fmla="*/ 31 h 46"/>
                <a:gd name="T44" fmla="*/ 18 w 36"/>
                <a:gd name="T45" fmla="*/ 28 h 46"/>
                <a:gd name="T46" fmla="*/ 17 w 36"/>
                <a:gd name="T47" fmla="*/ 27 h 46"/>
                <a:gd name="T48" fmla="*/ 17 w 36"/>
                <a:gd name="T49" fmla="*/ 24 h 46"/>
                <a:gd name="T50" fmla="*/ 20 w 36"/>
                <a:gd name="T51" fmla="*/ 23 h 46"/>
                <a:gd name="T52" fmla="*/ 20 w 36"/>
                <a:gd name="T53" fmla="*/ 19 h 46"/>
                <a:gd name="T54" fmla="*/ 18 w 36"/>
                <a:gd name="T55" fmla="*/ 17 h 46"/>
                <a:gd name="T56" fmla="*/ 19 w 36"/>
                <a:gd name="T57" fmla="*/ 13 h 46"/>
                <a:gd name="T58" fmla="*/ 20 w 36"/>
                <a:gd name="T59" fmla="*/ 13 h 46"/>
                <a:gd name="T60" fmla="*/ 32 w 36"/>
                <a:gd name="T61" fmla="*/ 13 h 46"/>
                <a:gd name="T62" fmla="*/ 34 w 36"/>
                <a:gd name="T63" fmla="*/ 14 h 46"/>
                <a:gd name="T64" fmla="*/ 34 w 36"/>
                <a:gd name="T65" fmla="*/ 18 h 46"/>
                <a:gd name="T66" fmla="*/ 30 w 36"/>
                <a:gd name="T67" fmla="*/ 19 h 46"/>
                <a:gd name="T68" fmla="*/ 27 w 36"/>
                <a:gd name="T69" fmla="*/ 21 h 46"/>
                <a:gd name="T70" fmla="*/ 28 w 36"/>
                <a:gd name="T71" fmla="*/ 23 h 46"/>
                <a:gd name="T72" fmla="*/ 31 w 36"/>
                <a:gd name="T73" fmla="*/ 24 h 46"/>
                <a:gd name="T74" fmla="*/ 31 w 36"/>
                <a:gd name="T75" fmla="*/ 28 h 46"/>
                <a:gd name="T76" fmla="*/ 29 w 36"/>
                <a:gd name="T77" fmla="*/ 29 h 46"/>
                <a:gd name="T78" fmla="*/ 26 w 36"/>
                <a:gd name="T79" fmla="*/ 30 h 46"/>
                <a:gd name="T80" fmla="*/ 28 w 36"/>
                <a:gd name="T81" fmla="*/ 32 h 46"/>
                <a:gd name="T82" fmla="*/ 27 w 36"/>
                <a:gd name="T83" fmla="*/ 36 h 46"/>
                <a:gd name="T84" fmla="*/ 23 w 36"/>
                <a:gd name="T85" fmla="*/ 37 h 46"/>
                <a:gd name="T86" fmla="*/ 23 w 36"/>
                <a:gd name="T87" fmla="*/ 38 h 46"/>
                <a:gd name="T88" fmla="*/ 23 w 36"/>
                <a:gd name="T89" fmla="*/ 39 h 46"/>
                <a:gd name="T90" fmla="*/ 28 w 36"/>
                <a:gd name="T91" fmla="*/ 41 h 46"/>
                <a:gd name="T92" fmla="*/ 29 w 36"/>
                <a:gd name="T93" fmla="*/ 43 h 46"/>
                <a:gd name="T94" fmla="*/ 27 w 36"/>
                <a:gd name="T95" fmla="*/ 45 h 46"/>
                <a:gd name="T96" fmla="*/ 24 w 36"/>
                <a:gd name="T97" fmla="*/ 45 h 46"/>
                <a:gd name="T98" fmla="*/ 12 w 36"/>
                <a:gd name="T99" fmla="*/ 44 h 46"/>
                <a:gd name="T100" fmla="*/ 10 w 36"/>
                <a:gd name="T101" fmla="*/ 44 h 46"/>
                <a:gd name="T102" fmla="*/ 8 w 36"/>
                <a:gd name="T103" fmla="*/ 43 h 46"/>
                <a:gd name="T104" fmla="*/ 5 w 36"/>
                <a:gd name="T105" fmla="*/ 45 h 46"/>
                <a:gd name="T106" fmla="*/ 2 w 36"/>
                <a:gd name="T107" fmla="*/ 43 h 46"/>
                <a:gd name="T108" fmla="*/ 3 w 36"/>
                <a:gd name="T109" fmla="*/ 39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6" h="46">
                  <a:moveTo>
                    <a:pt x="3" y="39"/>
                  </a:moveTo>
                  <a:cubicBezTo>
                    <a:pt x="3" y="38"/>
                    <a:pt x="4" y="36"/>
                    <a:pt x="4" y="35"/>
                  </a:cubicBezTo>
                  <a:cubicBezTo>
                    <a:pt x="6" y="31"/>
                    <a:pt x="8" y="26"/>
                    <a:pt x="9" y="21"/>
                  </a:cubicBezTo>
                  <a:cubicBezTo>
                    <a:pt x="9" y="20"/>
                    <a:pt x="8" y="19"/>
                    <a:pt x="7" y="20"/>
                  </a:cubicBezTo>
                  <a:cubicBezTo>
                    <a:pt x="6" y="20"/>
                    <a:pt x="5" y="21"/>
                    <a:pt x="3" y="21"/>
                  </a:cubicBezTo>
                  <a:cubicBezTo>
                    <a:pt x="2" y="22"/>
                    <a:pt x="1" y="22"/>
                    <a:pt x="1" y="21"/>
                  </a:cubicBezTo>
                  <a:cubicBezTo>
                    <a:pt x="0" y="20"/>
                    <a:pt x="0" y="18"/>
                    <a:pt x="1" y="18"/>
                  </a:cubicBezTo>
                  <a:cubicBezTo>
                    <a:pt x="2" y="16"/>
                    <a:pt x="3" y="15"/>
                    <a:pt x="5" y="14"/>
                  </a:cubicBezTo>
                  <a:cubicBezTo>
                    <a:pt x="8" y="12"/>
                    <a:pt x="11" y="10"/>
                    <a:pt x="13" y="7"/>
                  </a:cubicBezTo>
                  <a:cubicBezTo>
                    <a:pt x="14" y="6"/>
                    <a:pt x="15" y="4"/>
                    <a:pt x="16" y="3"/>
                  </a:cubicBezTo>
                  <a:cubicBezTo>
                    <a:pt x="17" y="2"/>
                    <a:pt x="17" y="2"/>
                    <a:pt x="18" y="1"/>
                  </a:cubicBezTo>
                  <a:cubicBezTo>
                    <a:pt x="19" y="0"/>
                    <a:pt x="20" y="0"/>
                    <a:pt x="21" y="1"/>
                  </a:cubicBezTo>
                  <a:cubicBezTo>
                    <a:pt x="22" y="1"/>
                    <a:pt x="22" y="2"/>
                    <a:pt x="22" y="3"/>
                  </a:cubicBezTo>
                  <a:cubicBezTo>
                    <a:pt x="22" y="5"/>
                    <a:pt x="21" y="7"/>
                    <a:pt x="19" y="9"/>
                  </a:cubicBezTo>
                  <a:cubicBezTo>
                    <a:pt x="18" y="11"/>
                    <a:pt x="16" y="12"/>
                    <a:pt x="15" y="14"/>
                  </a:cubicBezTo>
                  <a:cubicBezTo>
                    <a:pt x="14" y="15"/>
                    <a:pt x="13" y="16"/>
                    <a:pt x="14" y="18"/>
                  </a:cubicBezTo>
                  <a:cubicBezTo>
                    <a:pt x="15" y="20"/>
                    <a:pt x="15" y="23"/>
                    <a:pt x="14" y="26"/>
                  </a:cubicBezTo>
                  <a:cubicBezTo>
                    <a:pt x="13" y="30"/>
                    <a:pt x="11" y="33"/>
                    <a:pt x="10" y="37"/>
                  </a:cubicBezTo>
                  <a:cubicBezTo>
                    <a:pt x="9" y="38"/>
                    <a:pt x="10" y="39"/>
                    <a:pt x="11" y="39"/>
                  </a:cubicBezTo>
                  <a:cubicBezTo>
                    <a:pt x="13" y="39"/>
                    <a:pt x="14" y="39"/>
                    <a:pt x="15" y="38"/>
                  </a:cubicBezTo>
                  <a:cubicBezTo>
                    <a:pt x="16" y="38"/>
                    <a:pt x="17" y="38"/>
                    <a:pt x="16" y="37"/>
                  </a:cubicBezTo>
                  <a:cubicBezTo>
                    <a:pt x="13" y="33"/>
                    <a:pt x="13" y="33"/>
                    <a:pt x="18" y="31"/>
                  </a:cubicBezTo>
                  <a:cubicBezTo>
                    <a:pt x="19" y="31"/>
                    <a:pt x="19" y="30"/>
                    <a:pt x="18" y="28"/>
                  </a:cubicBezTo>
                  <a:cubicBezTo>
                    <a:pt x="17" y="28"/>
                    <a:pt x="17" y="28"/>
                    <a:pt x="17" y="27"/>
                  </a:cubicBezTo>
                  <a:cubicBezTo>
                    <a:pt x="16" y="26"/>
                    <a:pt x="16" y="25"/>
                    <a:pt x="17" y="24"/>
                  </a:cubicBezTo>
                  <a:cubicBezTo>
                    <a:pt x="18" y="24"/>
                    <a:pt x="19" y="24"/>
                    <a:pt x="20" y="23"/>
                  </a:cubicBezTo>
                  <a:cubicBezTo>
                    <a:pt x="22" y="22"/>
                    <a:pt x="22" y="20"/>
                    <a:pt x="20" y="19"/>
                  </a:cubicBezTo>
                  <a:cubicBezTo>
                    <a:pt x="20" y="18"/>
                    <a:pt x="19" y="18"/>
                    <a:pt x="18" y="17"/>
                  </a:cubicBezTo>
                  <a:cubicBezTo>
                    <a:pt x="17" y="16"/>
                    <a:pt x="17" y="14"/>
                    <a:pt x="19" y="13"/>
                  </a:cubicBezTo>
                  <a:cubicBezTo>
                    <a:pt x="19" y="13"/>
                    <a:pt x="20" y="13"/>
                    <a:pt x="20" y="13"/>
                  </a:cubicBezTo>
                  <a:cubicBezTo>
                    <a:pt x="24" y="14"/>
                    <a:pt x="28" y="14"/>
                    <a:pt x="32" y="13"/>
                  </a:cubicBezTo>
                  <a:cubicBezTo>
                    <a:pt x="33" y="13"/>
                    <a:pt x="34" y="14"/>
                    <a:pt x="34" y="14"/>
                  </a:cubicBezTo>
                  <a:cubicBezTo>
                    <a:pt x="36" y="15"/>
                    <a:pt x="36" y="18"/>
                    <a:pt x="34" y="18"/>
                  </a:cubicBezTo>
                  <a:cubicBezTo>
                    <a:pt x="33" y="19"/>
                    <a:pt x="31" y="19"/>
                    <a:pt x="30" y="19"/>
                  </a:cubicBezTo>
                  <a:cubicBezTo>
                    <a:pt x="29" y="20"/>
                    <a:pt x="28" y="20"/>
                    <a:pt x="27" y="21"/>
                  </a:cubicBezTo>
                  <a:cubicBezTo>
                    <a:pt x="27" y="22"/>
                    <a:pt x="27" y="23"/>
                    <a:pt x="28" y="23"/>
                  </a:cubicBezTo>
                  <a:cubicBezTo>
                    <a:pt x="29" y="23"/>
                    <a:pt x="30" y="23"/>
                    <a:pt x="31" y="24"/>
                  </a:cubicBezTo>
                  <a:cubicBezTo>
                    <a:pt x="32" y="25"/>
                    <a:pt x="32" y="27"/>
                    <a:pt x="31" y="28"/>
                  </a:cubicBezTo>
                  <a:cubicBezTo>
                    <a:pt x="30" y="28"/>
                    <a:pt x="29" y="28"/>
                    <a:pt x="29" y="29"/>
                  </a:cubicBezTo>
                  <a:cubicBezTo>
                    <a:pt x="28" y="29"/>
                    <a:pt x="26" y="29"/>
                    <a:pt x="26" y="30"/>
                  </a:cubicBezTo>
                  <a:cubicBezTo>
                    <a:pt x="26" y="32"/>
                    <a:pt x="27" y="32"/>
                    <a:pt x="28" y="32"/>
                  </a:cubicBezTo>
                  <a:cubicBezTo>
                    <a:pt x="29" y="34"/>
                    <a:pt x="28" y="35"/>
                    <a:pt x="27" y="36"/>
                  </a:cubicBezTo>
                  <a:cubicBezTo>
                    <a:pt x="26" y="37"/>
                    <a:pt x="25" y="37"/>
                    <a:pt x="23" y="37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3" y="39"/>
                    <a:pt x="23" y="39"/>
                    <a:pt x="23" y="39"/>
                  </a:cubicBezTo>
                  <a:cubicBezTo>
                    <a:pt x="25" y="40"/>
                    <a:pt x="26" y="40"/>
                    <a:pt x="28" y="41"/>
                  </a:cubicBezTo>
                  <a:cubicBezTo>
                    <a:pt x="29" y="41"/>
                    <a:pt x="29" y="42"/>
                    <a:pt x="29" y="43"/>
                  </a:cubicBezTo>
                  <a:cubicBezTo>
                    <a:pt x="29" y="44"/>
                    <a:pt x="28" y="45"/>
                    <a:pt x="27" y="45"/>
                  </a:cubicBezTo>
                  <a:cubicBezTo>
                    <a:pt x="26" y="45"/>
                    <a:pt x="25" y="45"/>
                    <a:pt x="24" y="45"/>
                  </a:cubicBezTo>
                  <a:cubicBezTo>
                    <a:pt x="20" y="45"/>
                    <a:pt x="16" y="44"/>
                    <a:pt x="12" y="44"/>
                  </a:cubicBezTo>
                  <a:cubicBezTo>
                    <a:pt x="11" y="44"/>
                    <a:pt x="11" y="44"/>
                    <a:pt x="10" y="44"/>
                  </a:cubicBezTo>
                  <a:cubicBezTo>
                    <a:pt x="9" y="44"/>
                    <a:pt x="9" y="42"/>
                    <a:pt x="8" y="43"/>
                  </a:cubicBezTo>
                  <a:cubicBezTo>
                    <a:pt x="7" y="43"/>
                    <a:pt x="6" y="44"/>
                    <a:pt x="5" y="45"/>
                  </a:cubicBezTo>
                  <a:cubicBezTo>
                    <a:pt x="4" y="46"/>
                    <a:pt x="2" y="45"/>
                    <a:pt x="2" y="43"/>
                  </a:cubicBezTo>
                  <a:cubicBezTo>
                    <a:pt x="2" y="42"/>
                    <a:pt x="2" y="41"/>
                    <a:pt x="3" y="39"/>
                  </a:cubicBezTo>
                </a:path>
              </a:pathLst>
            </a:custGeom>
            <a:solidFill>
              <a:srgbClr val="C96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98" name="Freeform 191"/>
            <p:cNvSpPr>
              <a:spLocks/>
            </p:cNvSpPr>
            <p:nvPr/>
          </p:nvSpPr>
          <p:spPr bwMode="auto">
            <a:xfrm>
              <a:off x="4476569" y="6264275"/>
              <a:ext cx="93663" cy="136525"/>
            </a:xfrm>
            <a:custGeom>
              <a:avLst/>
              <a:gdLst>
                <a:gd name="T0" fmla="*/ 2 w 36"/>
                <a:gd name="T1" fmla="*/ 43 h 52"/>
                <a:gd name="T2" fmla="*/ 4 w 36"/>
                <a:gd name="T3" fmla="*/ 42 h 52"/>
                <a:gd name="T4" fmla="*/ 7 w 36"/>
                <a:gd name="T5" fmla="*/ 43 h 52"/>
                <a:gd name="T6" fmla="*/ 9 w 36"/>
                <a:gd name="T7" fmla="*/ 42 h 52"/>
                <a:gd name="T8" fmla="*/ 13 w 36"/>
                <a:gd name="T9" fmla="*/ 31 h 52"/>
                <a:gd name="T10" fmla="*/ 13 w 36"/>
                <a:gd name="T11" fmla="*/ 30 h 52"/>
                <a:gd name="T12" fmla="*/ 12 w 36"/>
                <a:gd name="T13" fmla="*/ 30 h 52"/>
                <a:gd name="T14" fmla="*/ 7 w 36"/>
                <a:gd name="T15" fmla="*/ 32 h 52"/>
                <a:gd name="T16" fmla="*/ 2 w 36"/>
                <a:gd name="T17" fmla="*/ 34 h 52"/>
                <a:gd name="T18" fmla="*/ 0 w 36"/>
                <a:gd name="T19" fmla="*/ 32 h 52"/>
                <a:gd name="T20" fmla="*/ 1 w 36"/>
                <a:gd name="T21" fmla="*/ 29 h 52"/>
                <a:gd name="T22" fmla="*/ 3 w 36"/>
                <a:gd name="T23" fmla="*/ 28 h 52"/>
                <a:gd name="T24" fmla="*/ 11 w 36"/>
                <a:gd name="T25" fmla="*/ 23 h 52"/>
                <a:gd name="T26" fmla="*/ 15 w 36"/>
                <a:gd name="T27" fmla="*/ 20 h 52"/>
                <a:gd name="T28" fmla="*/ 10 w 36"/>
                <a:gd name="T29" fmla="*/ 19 h 52"/>
                <a:gd name="T30" fmla="*/ 4 w 36"/>
                <a:gd name="T31" fmla="*/ 17 h 52"/>
                <a:gd name="T32" fmla="*/ 4 w 36"/>
                <a:gd name="T33" fmla="*/ 14 h 52"/>
                <a:gd name="T34" fmla="*/ 5 w 36"/>
                <a:gd name="T35" fmla="*/ 12 h 52"/>
                <a:gd name="T36" fmla="*/ 9 w 36"/>
                <a:gd name="T37" fmla="*/ 13 h 52"/>
                <a:gd name="T38" fmla="*/ 14 w 36"/>
                <a:gd name="T39" fmla="*/ 13 h 52"/>
                <a:gd name="T40" fmla="*/ 19 w 36"/>
                <a:gd name="T41" fmla="*/ 10 h 52"/>
                <a:gd name="T42" fmla="*/ 21 w 36"/>
                <a:gd name="T43" fmla="*/ 3 h 52"/>
                <a:gd name="T44" fmla="*/ 24 w 36"/>
                <a:gd name="T45" fmla="*/ 0 h 52"/>
                <a:gd name="T46" fmla="*/ 27 w 36"/>
                <a:gd name="T47" fmla="*/ 4 h 52"/>
                <a:gd name="T48" fmla="*/ 26 w 36"/>
                <a:gd name="T49" fmla="*/ 11 h 52"/>
                <a:gd name="T50" fmla="*/ 27 w 36"/>
                <a:gd name="T51" fmla="*/ 13 h 52"/>
                <a:gd name="T52" fmla="*/ 31 w 36"/>
                <a:gd name="T53" fmla="*/ 14 h 52"/>
                <a:gd name="T54" fmla="*/ 33 w 36"/>
                <a:gd name="T55" fmla="*/ 15 h 52"/>
                <a:gd name="T56" fmla="*/ 36 w 36"/>
                <a:gd name="T57" fmla="*/ 18 h 52"/>
                <a:gd name="T58" fmla="*/ 32 w 36"/>
                <a:gd name="T59" fmla="*/ 19 h 52"/>
                <a:gd name="T60" fmla="*/ 26 w 36"/>
                <a:gd name="T61" fmla="*/ 19 h 52"/>
                <a:gd name="T62" fmla="*/ 23 w 36"/>
                <a:gd name="T63" fmla="*/ 21 h 52"/>
                <a:gd name="T64" fmla="*/ 22 w 36"/>
                <a:gd name="T65" fmla="*/ 25 h 52"/>
                <a:gd name="T66" fmla="*/ 12 w 36"/>
                <a:gd name="T67" fmla="*/ 47 h 52"/>
                <a:gd name="T68" fmla="*/ 10 w 36"/>
                <a:gd name="T69" fmla="*/ 51 h 52"/>
                <a:gd name="T70" fmla="*/ 5 w 36"/>
                <a:gd name="T71" fmla="*/ 51 h 52"/>
                <a:gd name="T72" fmla="*/ 2 w 36"/>
                <a:gd name="T73" fmla="*/ 44 h 52"/>
                <a:gd name="T74" fmla="*/ 2 w 36"/>
                <a:gd name="T75" fmla="*/ 43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" h="52">
                  <a:moveTo>
                    <a:pt x="2" y="43"/>
                  </a:moveTo>
                  <a:cubicBezTo>
                    <a:pt x="3" y="43"/>
                    <a:pt x="3" y="42"/>
                    <a:pt x="4" y="42"/>
                  </a:cubicBezTo>
                  <a:cubicBezTo>
                    <a:pt x="5" y="42"/>
                    <a:pt x="6" y="42"/>
                    <a:pt x="7" y="43"/>
                  </a:cubicBezTo>
                  <a:cubicBezTo>
                    <a:pt x="8" y="43"/>
                    <a:pt x="8" y="43"/>
                    <a:pt x="9" y="42"/>
                  </a:cubicBezTo>
                  <a:cubicBezTo>
                    <a:pt x="10" y="38"/>
                    <a:pt x="12" y="35"/>
                    <a:pt x="13" y="31"/>
                  </a:cubicBezTo>
                  <a:cubicBezTo>
                    <a:pt x="13" y="30"/>
                    <a:pt x="13" y="30"/>
                    <a:pt x="13" y="30"/>
                  </a:cubicBezTo>
                  <a:cubicBezTo>
                    <a:pt x="12" y="30"/>
                    <a:pt x="12" y="30"/>
                    <a:pt x="12" y="30"/>
                  </a:cubicBezTo>
                  <a:cubicBezTo>
                    <a:pt x="10" y="31"/>
                    <a:pt x="9" y="31"/>
                    <a:pt x="7" y="32"/>
                  </a:cubicBezTo>
                  <a:cubicBezTo>
                    <a:pt x="6" y="33"/>
                    <a:pt x="4" y="34"/>
                    <a:pt x="2" y="34"/>
                  </a:cubicBezTo>
                  <a:cubicBezTo>
                    <a:pt x="1" y="34"/>
                    <a:pt x="0" y="33"/>
                    <a:pt x="0" y="32"/>
                  </a:cubicBezTo>
                  <a:cubicBezTo>
                    <a:pt x="0" y="30"/>
                    <a:pt x="0" y="30"/>
                    <a:pt x="1" y="29"/>
                  </a:cubicBezTo>
                  <a:cubicBezTo>
                    <a:pt x="2" y="29"/>
                    <a:pt x="2" y="28"/>
                    <a:pt x="3" y="28"/>
                  </a:cubicBezTo>
                  <a:cubicBezTo>
                    <a:pt x="6" y="27"/>
                    <a:pt x="9" y="25"/>
                    <a:pt x="11" y="23"/>
                  </a:cubicBezTo>
                  <a:cubicBezTo>
                    <a:pt x="12" y="22"/>
                    <a:pt x="14" y="22"/>
                    <a:pt x="15" y="20"/>
                  </a:cubicBezTo>
                  <a:cubicBezTo>
                    <a:pt x="13" y="19"/>
                    <a:pt x="12" y="19"/>
                    <a:pt x="10" y="19"/>
                  </a:cubicBezTo>
                  <a:cubicBezTo>
                    <a:pt x="8" y="19"/>
                    <a:pt x="6" y="18"/>
                    <a:pt x="4" y="17"/>
                  </a:cubicBezTo>
                  <a:cubicBezTo>
                    <a:pt x="3" y="16"/>
                    <a:pt x="3" y="15"/>
                    <a:pt x="4" y="14"/>
                  </a:cubicBezTo>
                  <a:cubicBezTo>
                    <a:pt x="4" y="13"/>
                    <a:pt x="5" y="12"/>
                    <a:pt x="5" y="12"/>
                  </a:cubicBezTo>
                  <a:cubicBezTo>
                    <a:pt x="7" y="12"/>
                    <a:pt x="8" y="13"/>
                    <a:pt x="9" y="13"/>
                  </a:cubicBezTo>
                  <a:cubicBezTo>
                    <a:pt x="11" y="13"/>
                    <a:pt x="13" y="13"/>
                    <a:pt x="14" y="13"/>
                  </a:cubicBezTo>
                  <a:cubicBezTo>
                    <a:pt x="18" y="14"/>
                    <a:pt x="19" y="13"/>
                    <a:pt x="19" y="10"/>
                  </a:cubicBezTo>
                  <a:cubicBezTo>
                    <a:pt x="20" y="8"/>
                    <a:pt x="21" y="5"/>
                    <a:pt x="21" y="3"/>
                  </a:cubicBezTo>
                  <a:cubicBezTo>
                    <a:pt x="22" y="1"/>
                    <a:pt x="23" y="0"/>
                    <a:pt x="24" y="0"/>
                  </a:cubicBezTo>
                  <a:cubicBezTo>
                    <a:pt x="26" y="1"/>
                    <a:pt x="27" y="2"/>
                    <a:pt x="27" y="4"/>
                  </a:cubicBezTo>
                  <a:cubicBezTo>
                    <a:pt x="26" y="6"/>
                    <a:pt x="26" y="9"/>
                    <a:pt x="26" y="11"/>
                  </a:cubicBezTo>
                  <a:cubicBezTo>
                    <a:pt x="25" y="12"/>
                    <a:pt x="26" y="13"/>
                    <a:pt x="27" y="13"/>
                  </a:cubicBezTo>
                  <a:cubicBezTo>
                    <a:pt x="28" y="13"/>
                    <a:pt x="29" y="13"/>
                    <a:pt x="31" y="14"/>
                  </a:cubicBezTo>
                  <a:cubicBezTo>
                    <a:pt x="32" y="14"/>
                    <a:pt x="33" y="14"/>
                    <a:pt x="33" y="15"/>
                  </a:cubicBezTo>
                  <a:cubicBezTo>
                    <a:pt x="35" y="15"/>
                    <a:pt x="36" y="17"/>
                    <a:pt x="36" y="18"/>
                  </a:cubicBezTo>
                  <a:cubicBezTo>
                    <a:pt x="35" y="19"/>
                    <a:pt x="34" y="20"/>
                    <a:pt x="32" y="19"/>
                  </a:cubicBezTo>
                  <a:cubicBezTo>
                    <a:pt x="30" y="19"/>
                    <a:pt x="28" y="19"/>
                    <a:pt x="26" y="19"/>
                  </a:cubicBezTo>
                  <a:cubicBezTo>
                    <a:pt x="24" y="19"/>
                    <a:pt x="24" y="19"/>
                    <a:pt x="23" y="21"/>
                  </a:cubicBezTo>
                  <a:cubicBezTo>
                    <a:pt x="22" y="22"/>
                    <a:pt x="22" y="23"/>
                    <a:pt x="22" y="25"/>
                  </a:cubicBezTo>
                  <a:cubicBezTo>
                    <a:pt x="19" y="33"/>
                    <a:pt x="16" y="40"/>
                    <a:pt x="12" y="47"/>
                  </a:cubicBezTo>
                  <a:cubicBezTo>
                    <a:pt x="11" y="49"/>
                    <a:pt x="11" y="50"/>
                    <a:pt x="10" y="51"/>
                  </a:cubicBezTo>
                  <a:cubicBezTo>
                    <a:pt x="8" y="52"/>
                    <a:pt x="6" y="52"/>
                    <a:pt x="5" y="51"/>
                  </a:cubicBezTo>
                  <a:cubicBezTo>
                    <a:pt x="3" y="49"/>
                    <a:pt x="2" y="47"/>
                    <a:pt x="2" y="44"/>
                  </a:cubicBezTo>
                  <a:cubicBezTo>
                    <a:pt x="2" y="43"/>
                    <a:pt x="2" y="43"/>
                    <a:pt x="2" y="43"/>
                  </a:cubicBezTo>
                </a:path>
              </a:pathLst>
            </a:custGeom>
            <a:solidFill>
              <a:srgbClr val="C96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99" name="Freeform 192"/>
            <p:cNvSpPr>
              <a:spLocks/>
            </p:cNvSpPr>
            <p:nvPr/>
          </p:nvSpPr>
          <p:spPr bwMode="auto">
            <a:xfrm>
              <a:off x="4413069" y="6242050"/>
              <a:ext cx="76200" cy="95250"/>
            </a:xfrm>
            <a:custGeom>
              <a:avLst/>
              <a:gdLst>
                <a:gd name="T0" fmla="*/ 3 w 29"/>
                <a:gd name="T1" fmla="*/ 14 h 36"/>
                <a:gd name="T2" fmla="*/ 6 w 29"/>
                <a:gd name="T3" fmla="*/ 6 h 36"/>
                <a:gd name="T4" fmla="*/ 7 w 29"/>
                <a:gd name="T5" fmla="*/ 3 h 36"/>
                <a:gd name="T6" fmla="*/ 12 w 29"/>
                <a:gd name="T7" fmla="*/ 1 h 36"/>
                <a:gd name="T8" fmla="*/ 25 w 29"/>
                <a:gd name="T9" fmla="*/ 4 h 36"/>
                <a:gd name="T10" fmla="*/ 28 w 29"/>
                <a:gd name="T11" fmla="*/ 9 h 36"/>
                <a:gd name="T12" fmla="*/ 27 w 29"/>
                <a:gd name="T13" fmla="*/ 14 h 36"/>
                <a:gd name="T14" fmla="*/ 21 w 29"/>
                <a:gd name="T15" fmla="*/ 31 h 36"/>
                <a:gd name="T16" fmla="*/ 19 w 29"/>
                <a:gd name="T17" fmla="*/ 35 h 36"/>
                <a:gd name="T18" fmla="*/ 16 w 29"/>
                <a:gd name="T19" fmla="*/ 36 h 36"/>
                <a:gd name="T20" fmla="*/ 15 w 29"/>
                <a:gd name="T21" fmla="*/ 34 h 36"/>
                <a:gd name="T22" fmla="*/ 15 w 29"/>
                <a:gd name="T23" fmla="*/ 30 h 36"/>
                <a:gd name="T24" fmla="*/ 22 w 29"/>
                <a:gd name="T25" fmla="*/ 12 h 36"/>
                <a:gd name="T26" fmla="*/ 20 w 29"/>
                <a:gd name="T27" fmla="*/ 8 h 36"/>
                <a:gd name="T28" fmla="*/ 14 w 29"/>
                <a:gd name="T29" fmla="*/ 7 h 36"/>
                <a:gd name="T30" fmla="*/ 13 w 29"/>
                <a:gd name="T31" fmla="*/ 7 h 36"/>
                <a:gd name="T32" fmla="*/ 12 w 29"/>
                <a:gd name="T33" fmla="*/ 8 h 36"/>
                <a:gd name="T34" fmla="*/ 12 w 29"/>
                <a:gd name="T35" fmla="*/ 10 h 36"/>
                <a:gd name="T36" fmla="*/ 15 w 29"/>
                <a:gd name="T37" fmla="*/ 11 h 36"/>
                <a:gd name="T38" fmla="*/ 15 w 29"/>
                <a:gd name="T39" fmla="*/ 15 h 36"/>
                <a:gd name="T40" fmla="*/ 13 w 29"/>
                <a:gd name="T41" fmla="*/ 16 h 36"/>
                <a:gd name="T42" fmla="*/ 10 w 29"/>
                <a:gd name="T43" fmla="*/ 16 h 36"/>
                <a:gd name="T44" fmla="*/ 10 w 29"/>
                <a:gd name="T45" fmla="*/ 17 h 36"/>
                <a:gd name="T46" fmla="*/ 10 w 29"/>
                <a:gd name="T47" fmla="*/ 18 h 36"/>
                <a:gd name="T48" fmla="*/ 12 w 29"/>
                <a:gd name="T49" fmla="*/ 18 h 36"/>
                <a:gd name="T50" fmla="*/ 15 w 29"/>
                <a:gd name="T51" fmla="*/ 21 h 36"/>
                <a:gd name="T52" fmla="*/ 12 w 29"/>
                <a:gd name="T53" fmla="*/ 23 h 36"/>
                <a:gd name="T54" fmla="*/ 10 w 29"/>
                <a:gd name="T55" fmla="*/ 23 h 36"/>
                <a:gd name="T56" fmla="*/ 8 w 29"/>
                <a:gd name="T57" fmla="*/ 24 h 36"/>
                <a:gd name="T58" fmla="*/ 7 w 29"/>
                <a:gd name="T59" fmla="*/ 24 h 36"/>
                <a:gd name="T60" fmla="*/ 7 w 29"/>
                <a:gd name="T61" fmla="*/ 25 h 36"/>
                <a:gd name="T62" fmla="*/ 10 w 29"/>
                <a:gd name="T63" fmla="*/ 26 h 36"/>
                <a:gd name="T64" fmla="*/ 13 w 29"/>
                <a:gd name="T65" fmla="*/ 27 h 36"/>
                <a:gd name="T66" fmla="*/ 13 w 29"/>
                <a:gd name="T67" fmla="*/ 30 h 36"/>
                <a:gd name="T68" fmla="*/ 10 w 29"/>
                <a:gd name="T69" fmla="*/ 31 h 36"/>
                <a:gd name="T70" fmla="*/ 3 w 29"/>
                <a:gd name="T71" fmla="*/ 30 h 36"/>
                <a:gd name="T72" fmla="*/ 0 w 29"/>
                <a:gd name="T73" fmla="*/ 26 h 36"/>
                <a:gd name="T74" fmla="*/ 1 w 29"/>
                <a:gd name="T75" fmla="*/ 22 h 36"/>
                <a:gd name="T76" fmla="*/ 3 w 29"/>
                <a:gd name="T77" fmla="*/ 14 h 36"/>
                <a:gd name="T78" fmla="*/ 3 w 29"/>
                <a:gd name="T79" fmla="*/ 1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9" h="36">
                  <a:moveTo>
                    <a:pt x="3" y="14"/>
                  </a:moveTo>
                  <a:cubicBezTo>
                    <a:pt x="4" y="12"/>
                    <a:pt x="5" y="9"/>
                    <a:pt x="6" y="6"/>
                  </a:cubicBezTo>
                  <a:cubicBezTo>
                    <a:pt x="6" y="5"/>
                    <a:pt x="6" y="4"/>
                    <a:pt x="7" y="3"/>
                  </a:cubicBezTo>
                  <a:cubicBezTo>
                    <a:pt x="8" y="1"/>
                    <a:pt x="9" y="0"/>
                    <a:pt x="12" y="1"/>
                  </a:cubicBezTo>
                  <a:cubicBezTo>
                    <a:pt x="16" y="2"/>
                    <a:pt x="21" y="3"/>
                    <a:pt x="25" y="4"/>
                  </a:cubicBezTo>
                  <a:cubicBezTo>
                    <a:pt x="28" y="4"/>
                    <a:pt x="29" y="6"/>
                    <a:pt x="28" y="9"/>
                  </a:cubicBezTo>
                  <a:cubicBezTo>
                    <a:pt x="28" y="11"/>
                    <a:pt x="27" y="13"/>
                    <a:pt x="27" y="14"/>
                  </a:cubicBezTo>
                  <a:cubicBezTo>
                    <a:pt x="24" y="20"/>
                    <a:pt x="22" y="25"/>
                    <a:pt x="21" y="31"/>
                  </a:cubicBezTo>
                  <a:cubicBezTo>
                    <a:pt x="20" y="33"/>
                    <a:pt x="20" y="34"/>
                    <a:pt x="19" y="35"/>
                  </a:cubicBezTo>
                  <a:cubicBezTo>
                    <a:pt x="18" y="36"/>
                    <a:pt x="17" y="36"/>
                    <a:pt x="16" y="36"/>
                  </a:cubicBezTo>
                  <a:cubicBezTo>
                    <a:pt x="16" y="36"/>
                    <a:pt x="15" y="35"/>
                    <a:pt x="15" y="34"/>
                  </a:cubicBezTo>
                  <a:cubicBezTo>
                    <a:pt x="15" y="33"/>
                    <a:pt x="15" y="31"/>
                    <a:pt x="15" y="30"/>
                  </a:cubicBezTo>
                  <a:cubicBezTo>
                    <a:pt x="17" y="24"/>
                    <a:pt x="19" y="17"/>
                    <a:pt x="22" y="12"/>
                  </a:cubicBezTo>
                  <a:cubicBezTo>
                    <a:pt x="22" y="10"/>
                    <a:pt x="22" y="9"/>
                    <a:pt x="20" y="8"/>
                  </a:cubicBezTo>
                  <a:cubicBezTo>
                    <a:pt x="18" y="8"/>
                    <a:pt x="16" y="7"/>
                    <a:pt x="14" y="7"/>
                  </a:cubicBezTo>
                  <a:cubicBezTo>
                    <a:pt x="14" y="7"/>
                    <a:pt x="13" y="7"/>
                    <a:pt x="13" y="7"/>
                  </a:cubicBezTo>
                  <a:cubicBezTo>
                    <a:pt x="12" y="7"/>
                    <a:pt x="12" y="8"/>
                    <a:pt x="12" y="8"/>
                  </a:cubicBezTo>
                  <a:cubicBezTo>
                    <a:pt x="12" y="9"/>
                    <a:pt x="12" y="9"/>
                    <a:pt x="12" y="10"/>
                  </a:cubicBezTo>
                  <a:cubicBezTo>
                    <a:pt x="13" y="10"/>
                    <a:pt x="14" y="11"/>
                    <a:pt x="15" y="11"/>
                  </a:cubicBezTo>
                  <a:cubicBezTo>
                    <a:pt x="17" y="12"/>
                    <a:pt x="17" y="14"/>
                    <a:pt x="15" y="15"/>
                  </a:cubicBezTo>
                  <a:cubicBezTo>
                    <a:pt x="14" y="15"/>
                    <a:pt x="14" y="15"/>
                    <a:pt x="13" y="16"/>
                  </a:cubicBezTo>
                  <a:cubicBezTo>
                    <a:pt x="12" y="16"/>
                    <a:pt x="11" y="16"/>
                    <a:pt x="10" y="16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10" y="18"/>
                    <a:pt x="10" y="18"/>
                    <a:pt x="10" y="18"/>
                  </a:cubicBezTo>
                  <a:cubicBezTo>
                    <a:pt x="11" y="18"/>
                    <a:pt x="12" y="18"/>
                    <a:pt x="12" y="18"/>
                  </a:cubicBezTo>
                  <a:cubicBezTo>
                    <a:pt x="14" y="18"/>
                    <a:pt x="15" y="19"/>
                    <a:pt x="15" y="21"/>
                  </a:cubicBezTo>
                  <a:cubicBezTo>
                    <a:pt x="15" y="22"/>
                    <a:pt x="14" y="23"/>
                    <a:pt x="12" y="23"/>
                  </a:cubicBezTo>
                  <a:cubicBezTo>
                    <a:pt x="11" y="23"/>
                    <a:pt x="10" y="23"/>
                    <a:pt x="10" y="23"/>
                  </a:cubicBezTo>
                  <a:cubicBezTo>
                    <a:pt x="9" y="23"/>
                    <a:pt x="8" y="23"/>
                    <a:pt x="8" y="24"/>
                  </a:cubicBezTo>
                  <a:cubicBezTo>
                    <a:pt x="7" y="24"/>
                    <a:pt x="7" y="24"/>
                    <a:pt x="7" y="24"/>
                  </a:cubicBezTo>
                  <a:cubicBezTo>
                    <a:pt x="6" y="25"/>
                    <a:pt x="7" y="25"/>
                    <a:pt x="7" y="25"/>
                  </a:cubicBezTo>
                  <a:cubicBezTo>
                    <a:pt x="8" y="25"/>
                    <a:pt x="9" y="25"/>
                    <a:pt x="10" y="26"/>
                  </a:cubicBezTo>
                  <a:cubicBezTo>
                    <a:pt x="11" y="26"/>
                    <a:pt x="12" y="26"/>
                    <a:pt x="13" y="27"/>
                  </a:cubicBezTo>
                  <a:cubicBezTo>
                    <a:pt x="14" y="27"/>
                    <a:pt x="14" y="29"/>
                    <a:pt x="13" y="30"/>
                  </a:cubicBezTo>
                  <a:cubicBezTo>
                    <a:pt x="12" y="30"/>
                    <a:pt x="11" y="31"/>
                    <a:pt x="10" y="31"/>
                  </a:cubicBezTo>
                  <a:cubicBezTo>
                    <a:pt x="8" y="31"/>
                    <a:pt x="5" y="31"/>
                    <a:pt x="3" y="30"/>
                  </a:cubicBezTo>
                  <a:cubicBezTo>
                    <a:pt x="1" y="30"/>
                    <a:pt x="0" y="28"/>
                    <a:pt x="0" y="26"/>
                  </a:cubicBezTo>
                  <a:cubicBezTo>
                    <a:pt x="0" y="24"/>
                    <a:pt x="1" y="23"/>
                    <a:pt x="1" y="22"/>
                  </a:cubicBezTo>
                  <a:cubicBezTo>
                    <a:pt x="2" y="19"/>
                    <a:pt x="2" y="17"/>
                    <a:pt x="3" y="14"/>
                  </a:cubicBezTo>
                  <a:cubicBezTo>
                    <a:pt x="3" y="14"/>
                    <a:pt x="3" y="14"/>
                    <a:pt x="3" y="14"/>
                  </a:cubicBezTo>
                </a:path>
              </a:pathLst>
            </a:custGeom>
            <a:solidFill>
              <a:srgbClr val="C96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00" name="Freeform 193"/>
            <p:cNvSpPr>
              <a:spLocks/>
            </p:cNvSpPr>
            <p:nvPr/>
          </p:nvSpPr>
          <p:spPr bwMode="auto">
            <a:xfrm>
              <a:off x="4492444" y="5851525"/>
              <a:ext cx="88900" cy="144463"/>
            </a:xfrm>
            <a:custGeom>
              <a:avLst/>
              <a:gdLst>
                <a:gd name="T0" fmla="*/ 31 w 34"/>
                <a:gd name="T1" fmla="*/ 12 h 55"/>
                <a:gd name="T2" fmla="*/ 30 w 34"/>
                <a:gd name="T3" fmla="*/ 16 h 55"/>
                <a:gd name="T4" fmla="*/ 30 w 34"/>
                <a:gd name="T5" fmla="*/ 19 h 55"/>
                <a:gd name="T6" fmla="*/ 32 w 34"/>
                <a:gd name="T7" fmla="*/ 20 h 55"/>
                <a:gd name="T8" fmla="*/ 33 w 34"/>
                <a:gd name="T9" fmla="*/ 23 h 55"/>
                <a:gd name="T10" fmla="*/ 31 w 34"/>
                <a:gd name="T11" fmla="*/ 25 h 55"/>
                <a:gd name="T12" fmla="*/ 28 w 34"/>
                <a:gd name="T13" fmla="*/ 25 h 55"/>
                <a:gd name="T14" fmla="*/ 26 w 34"/>
                <a:gd name="T15" fmla="*/ 28 h 55"/>
                <a:gd name="T16" fmla="*/ 27 w 34"/>
                <a:gd name="T17" fmla="*/ 30 h 55"/>
                <a:gd name="T18" fmla="*/ 28 w 34"/>
                <a:gd name="T19" fmla="*/ 30 h 55"/>
                <a:gd name="T20" fmla="*/ 29 w 34"/>
                <a:gd name="T21" fmla="*/ 35 h 55"/>
                <a:gd name="T22" fmla="*/ 25 w 34"/>
                <a:gd name="T23" fmla="*/ 37 h 55"/>
                <a:gd name="T24" fmla="*/ 22 w 34"/>
                <a:gd name="T25" fmla="*/ 41 h 55"/>
                <a:gd name="T26" fmla="*/ 19 w 34"/>
                <a:gd name="T27" fmla="*/ 50 h 55"/>
                <a:gd name="T28" fmla="*/ 18 w 34"/>
                <a:gd name="T29" fmla="*/ 54 h 55"/>
                <a:gd name="T30" fmla="*/ 15 w 34"/>
                <a:gd name="T31" fmla="*/ 55 h 55"/>
                <a:gd name="T32" fmla="*/ 14 w 34"/>
                <a:gd name="T33" fmla="*/ 53 h 55"/>
                <a:gd name="T34" fmla="*/ 14 w 34"/>
                <a:gd name="T35" fmla="*/ 50 h 55"/>
                <a:gd name="T36" fmla="*/ 15 w 34"/>
                <a:gd name="T37" fmla="*/ 46 h 55"/>
                <a:gd name="T38" fmla="*/ 16 w 34"/>
                <a:gd name="T39" fmla="*/ 41 h 55"/>
                <a:gd name="T40" fmla="*/ 11 w 34"/>
                <a:gd name="T41" fmla="*/ 43 h 55"/>
                <a:gd name="T42" fmla="*/ 6 w 34"/>
                <a:gd name="T43" fmla="*/ 45 h 55"/>
                <a:gd name="T44" fmla="*/ 3 w 34"/>
                <a:gd name="T45" fmla="*/ 45 h 55"/>
                <a:gd name="T46" fmla="*/ 1 w 34"/>
                <a:gd name="T47" fmla="*/ 43 h 55"/>
                <a:gd name="T48" fmla="*/ 2 w 34"/>
                <a:gd name="T49" fmla="*/ 41 h 55"/>
                <a:gd name="T50" fmla="*/ 5 w 34"/>
                <a:gd name="T51" fmla="*/ 39 h 55"/>
                <a:gd name="T52" fmla="*/ 15 w 34"/>
                <a:gd name="T53" fmla="*/ 35 h 55"/>
                <a:gd name="T54" fmla="*/ 20 w 34"/>
                <a:gd name="T55" fmla="*/ 27 h 55"/>
                <a:gd name="T56" fmla="*/ 19 w 34"/>
                <a:gd name="T57" fmla="*/ 26 h 55"/>
                <a:gd name="T58" fmla="*/ 14 w 34"/>
                <a:gd name="T59" fmla="*/ 26 h 55"/>
                <a:gd name="T60" fmla="*/ 12 w 34"/>
                <a:gd name="T61" fmla="*/ 23 h 55"/>
                <a:gd name="T62" fmla="*/ 13 w 34"/>
                <a:gd name="T63" fmla="*/ 21 h 55"/>
                <a:gd name="T64" fmla="*/ 18 w 34"/>
                <a:gd name="T65" fmla="*/ 20 h 55"/>
                <a:gd name="T66" fmla="*/ 24 w 34"/>
                <a:gd name="T67" fmla="*/ 15 h 55"/>
                <a:gd name="T68" fmla="*/ 26 w 34"/>
                <a:gd name="T69" fmla="*/ 7 h 55"/>
                <a:gd name="T70" fmla="*/ 29 w 34"/>
                <a:gd name="T71" fmla="*/ 2 h 55"/>
                <a:gd name="T72" fmla="*/ 31 w 34"/>
                <a:gd name="T73" fmla="*/ 1 h 55"/>
                <a:gd name="T74" fmla="*/ 33 w 34"/>
                <a:gd name="T75" fmla="*/ 3 h 55"/>
                <a:gd name="T76" fmla="*/ 32 w 34"/>
                <a:gd name="T77" fmla="*/ 8 h 55"/>
                <a:gd name="T78" fmla="*/ 31 w 34"/>
                <a:gd name="T79" fmla="*/ 12 h 55"/>
                <a:gd name="T80" fmla="*/ 31 w 34"/>
                <a:gd name="T81" fmla="*/ 12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4" h="55">
                  <a:moveTo>
                    <a:pt x="31" y="12"/>
                  </a:moveTo>
                  <a:cubicBezTo>
                    <a:pt x="31" y="13"/>
                    <a:pt x="31" y="15"/>
                    <a:pt x="30" y="16"/>
                  </a:cubicBezTo>
                  <a:cubicBezTo>
                    <a:pt x="30" y="17"/>
                    <a:pt x="30" y="18"/>
                    <a:pt x="30" y="19"/>
                  </a:cubicBezTo>
                  <a:cubicBezTo>
                    <a:pt x="30" y="20"/>
                    <a:pt x="31" y="20"/>
                    <a:pt x="32" y="20"/>
                  </a:cubicBezTo>
                  <a:cubicBezTo>
                    <a:pt x="33" y="21"/>
                    <a:pt x="34" y="22"/>
                    <a:pt x="33" y="23"/>
                  </a:cubicBezTo>
                  <a:cubicBezTo>
                    <a:pt x="33" y="24"/>
                    <a:pt x="32" y="25"/>
                    <a:pt x="31" y="25"/>
                  </a:cubicBezTo>
                  <a:cubicBezTo>
                    <a:pt x="30" y="25"/>
                    <a:pt x="29" y="25"/>
                    <a:pt x="28" y="25"/>
                  </a:cubicBezTo>
                  <a:cubicBezTo>
                    <a:pt x="27" y="26"/>
                    <a:pt x="26" y="27"/>
                    <a:pt x="26" y="28"/>
                  </a:cubicBezTo>
                  <a:cubicBezTo>
                    <a:pt x="26" y="29"/>
                    <a:pt x="26" y="30"/>
                    <a:pt x="27" y="30"/>
                  </a:cubicBezTo>
                  <a:cubicBezTo>
                    <a:pt x="27" y="30"/>
                    <a:pt x="28" y="30"/>
                    <a:pt x="28" y="30"/>
                  </a:cubicBezTo>
                  <a:cubicBezTo>
                    <a:pt x="30" y="31"/>
                    <a:pt x="31" y="34"/>
                    <a:pt x="29" y="35"/>
                  </a:cubicBezTo>
                  <a:cubicBezTo>
                    <a:pt x="28" y="36"/>
                    <a:pt x="26" y="36"/>
                    <a:pt x="25" y="37"/>
                  </a:cubicBezTo>
                  <a:cubicBezTo>
                    <a:pt x="24" y="38"/>
                    <a:pt x="23" y="39"/>
                    <a:pt x="22" y="41"/>
                  </a:cubicBezTo>
                  <a:cubicBezTo>
                    <a:pt x="21" y="44"/>
                    <a:pt x="20" y="47"/>
                    <a:pt x="19" y="50"/>
                  </a:cubicBezTo>
                  <a:cubicBezTo>
                    <a:pt x="19" y="52"/>
                    <a:pt x="19" y="53"/>
                    <a:pt x="18" y="54"/>
                  </a:cubicBezTo>
                  <a:cubicBezTo>
                    <a:pt x="17" y="54"/>
                    <a:pt x="16" y="55"/>
                    <a:pt x="15" y="55"/>
                  </a:cubicBezTo>
                  <a:cubicBezTo>
                    <a:pt x="14" y="54"/>
                    <a:pt x="14" y="54"/>
                    <a:pt x="14" y="53"/>
                  </a:cubicBezTo>
                  <a:cubicBezTo>
                    <a:pt x="13" y="52"/>
                    <a:pt x="13" y="51"/>
                    <a:pt x="14" y="50"/>
                  </a:cubicBezTo>
                  <a:cubicBezTo>
                    <a:pt x="14" y="49"/>
                    <a:pt x="14" y="48"/>
                    <a:pt x="15" y="46"/>
                  </a:cubicBezTo>
                  <a:cubicBezTo>
                    <a:pt x="15" y="45"/>
                    <a:pt x="15" y="43"/>
                    <a:pt x="16" y="41"/>
                  </a:cubicBezTo>
                  <a:cubicBezTo>
                    <a:pt x="14" y="41"/>
                    <a:pt x="12" y="43"/>
                    <a:pt x="11" y="43"/>
                  </a:cubicBezTo>
                  <a:cubicBezTo>
                    <a:pt x="9" y="44"/>
                    <a:pt x="8" y="44"/>
                    <a:pt x="6" y="45"/>
                  </a:cubicBezTo>
                  <a:cubicBezTo>
                    <a:pt x="5" y="45"/>
                    <a:pt x="4" y="45"/>
                    <a:pt x="3" y="45"/>
                  </a:cubicBezTo>
                  <a:cubicBezTo>
                    <a:pt x="1" y="45"/>
                    <a:pt x="1" y="44"/>
                    <a:pt x="1" y="43"/>
                  </a:cubicBezTo>
                  <a:cubicBezTo>
                    <a:pt x="0" y="42"/>
                    <a:pt x="1" y="41"/>
                    <a:pt x="2" y="41"/>
                  </a:cubicBezTo>
                  <a:cubicBezTo>
                    <a:pt x="3" y="40"/>
                    <a:pt x="4" y="39"/>
                    <a:pt x="5" y="39"/>
                  </a:cubicBezTo>
                  <a:cubicBezTo>
                    <a:pt x="8" y="38"/>
                    <a:pt x="12" y="36"/>
                    <a:pt x="15" y="35"/>
                  </a:cubicBezTo>
                  <a:cubicBezTo>
                    <a:pt x="19" y="34"/>
                    <a:pt x="20" y="30"/>
                    <a:pt x="20" y="27"/>
                  </a:cubicBezTo>
                  <a:cubicBezTo>
                    <a:pt x="20" y="26"/>
                    <a:pt x="20" y="26"/>
                    <a:pt x="19" y="26"/>
                  </a:cubicBezTo>
                  <a:cubicBezTo>
                    <a:pt x="17" y="26"/>
                    <a:pt x="16" y="26"/>
                    <a:pt x="14" y="26"/>
                  </a:cubicBezTo>
                  <a:cubicBezTo>
                    <a:pt x="13" y="25"/>
                    <a:pt x="13" y="25"/>
                    <a:pt x="12" y="23"/>
                  </a:cubicBezTo>
                  <a:cubicBezTo>
                    <a:pt x="12" y="23"/>
                    <a:pt x="13" y="22"/>
                    <a:pt x="13" y="21"/>
                  </a:cubicBezTo>
                  <a:cubicBezTo>
                    <a:pt x="15" y="20"/>
                    <a:pt x="16" y="20"/>
                    <a:pt x="18" y="20"/>
                  </a:cubicBezTo>
                  <a:cubicBezTo>
                    <a:pt x="22" y="20"/>
                    <a:pt x="22" y="20"/>
                    <a:pt x="24" y="15"/>
                  </a:cubicBezTo>
                  <a:cubicBezTo>
                    <a:pt x="25" y="12"/>
                    <a:pt x="26" y="10"/>
                    <a:pt x="26" y="7"/>
                  </a:cubicBezTo>
                  <a:cubicBezTo>
                    <a:pt x="27" y="5"/>
                    <a:pt x="28" y="3"/>
                    <a:pt x="29" y="2"/>
                  </a:cubicBezTo>
                  <a:cubicBezTo>
                    <a:pt x="29" y="1"/>
                    <a:pt x="30" y="0"/>
                    <a:pt x="31" y="1"/>
                  </a:cubicBezTo>
                  <a:cubicBezTo>
                    <a:pt x="32" y="1"/>
                    <a:pt x="33" y="2"/>
                    <a:pt x="33" y="3"/>
                  </a:cubicBezTo>
                  <a:cubicBezTo>
                    <a:pt x="33" y="5"/>
                    <a:pt x="33" y="7"/>
                    <a:pt x="32" y="8"/>
                  </a:cubicBezTo>
                  <a:cubicBezTo>
                    <a:pt x="32" y="10"/>
                    <a:pt x="32" y="11"/>
                    <a:pt x="31" y="12"/>
                  </a:cubicBezTo>
                  <a:cubicBezTo>
                    <a:pt x="31" y="12"/>
                    <a:pt x="31" y="12"/>
                    <a:pt x="31" y="12"/>
                  </a:cubicBezTo>
                </a:path>
              </a:pathLst>
            </a:custGeom>
            <a:solidFill>
              <a:srgbClr val="C96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01" name="Freeform 194"/>
            <p:cNvSpPr>
              <a:spLocks/>
            </p:cNvSpPr>
            <p:nvPr/>
          </p:nvSpPr>
          <p:spPr bwMode="auto">
            <a:xfrm>
              <a:off x="4636906" y="6162675"/>
              <a:ext cx="144463" cy="117475"/>
            </a:xfrm>
            <a:custGeom>
              <a:avLst/>
              <a:gdLst>
                <a:gd name="T0" fmla="*/ 36 w 55"/>
                <a:gd name="T1" fmla="*/ 43 h 44"/>
                <a:gd name="T2" fmla="*/ 24 w 55"/>
                <a:gd name="T3" fmla="*/ 37 h 44"/>
                <a:gd name="T4" fmla="*/ 15 w 55"/>
                <a:gd name="T5" fmla="*/ 29 h 44"/>
                <a:gd name="T6" fmla="*/ 4 w 55"/>
                <a:gd name="T7" fmla="*/ 25 h 44"/>
                <a:gd name="T8" fmla="*/ 1 w 55"/>
                <a:gd name="T9" fmla="*/ 25 h 44"/>
                <a:gd name="T10" fmla="*/ 0 w 55"/>
                <a:gd name="T11" fmla="*/ 23 h 44"/>
                <a:gd name="T12" fmla="*/ 1 w 55"/>
                <a:gd name="T13" fmla="*/ 21 h 44"/>
                <a:gd name="T14" fmla="*/ 5 w 55"/>
                <a:gd name="T15" fmla="*/ 20 h 44"/>
                <a:gd name="T16" fmla="*/ 9 w 55"/>
                <a:gd name="T17" fmla="*/ 16 h 44"/>
                <a:gd name="T18" fmla="*/ 10 w 55"/>
                <a:gd name="T19" fmla="*/ 10 h 44"/>
                <a:gd name="T20" fmla="*/ 8 w 55"/>
                <a:gd name="T21" fmla="*/ 5 h 44"/>
                <a:gd name="T22" fmla="*/ 7 w 55"/>
                <a:gd name="T23" fmla="*/ 2 h 44"/>
                <a:gd name="T24" fmla="*/ 9 w 55"/>
                <a:gd name="T25" fmla="*/ 0 h 44"/>
                <a:gd name="T26" fmla="*/ 12 w 55"/>
                <a:gd name="T27" fmla="*/ 0 h 44"/>
                <a:gd name="T28" fmla="*/ 17 w 55"/>
                <a:gd name="T29" fmla="*/ 5 h 44"/>
                <a:gd name="T30" fmla="*/ 15 w 55"/>
                <a:gd name="T31" fmla="*/ 14 h 44"/>
                <a:gd name="T32" fmla="*/ 15 w 55"/>
                <a:gd name="T33" fmla="*/ 17 h 44"/>
                <a:gd name="T34" fmla="*/ 18 w 55"/>
                <a:gd name="T35" fmla="*/ 25 h 44"/>
                <a:gd name="T36" fmla="*/ 31 w 55"/>
                <a:gd name="T37" fmla="*/ 34 h 44"/>
                <a:gd name="T38" fmla="*/ 47 w 55"/>
                <a:gd name="T39" fmla="*/ 38 h 44"/>
                <a:gd name="T40" fmla="*/ 53 w 55"/>
                <a:gd name="T41" fmla="*/ 38 h 44"/>
                <a:gd name="T42" fmla="*/ 55 w 55"/>
                <a:gd name="T43" fmla="*/ 40 h 44"/>
                <a:gd name="T44" fmla="*/ 54 w 55"/>
                <a:gd name="T45" fmla="*/ 42 h 44"/>
                <a:gd name="T46" fmla="*/ 51 w 55"/>
                <a:gd name="T47" fmla="*/ 43 h 44"/>
                <a:gd name="T48" fmla="*/ 36 w 55"/>
                <a:gd name="T49" fmla="*/ 43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5" h="44">
                  <a:moveTo>
                    <a:pt x="36" y="43"/>
                  </a:moveTo>
                  <a:cubicBezTo>
                    <a:pt x="32" y="41"/>
                    <a:pt x="28" y="39"/>
                    <a:pt x="24" y="37"/>
                  </a:cubicBezTo>
                  <a:cubicBezTo>
                    <a:pt x="21" y="34"/>
                    <a:pt x="18" y="32"/>
                    <a:pt x="15" y="29"/>
                  </a:cubicBezTo>
                  <a:cubicBezTo>
                    <a:pt x="11" y="27"/>
                    <a:pt x="8" y="25"/>
                    <a:pt x="4" y="25"/>
                  </a:cubicBezTo>
                  <a:cubicBezTo>
                    <a:pt x="3" y="25"/>
                    <a:pt x="2" y="25"/>
                    <a:pt x="1" y="25"/>
                  </a:cubicBezTo>
                  <a:cubicBezTo>
                    <a:pt x="0" y="25"/>
                    <a:pt x="0" y="24"/>
                    <a:pt x="0" y="23"/>
                  </a:cubicBezTo>
                  <a:cubicBezTo>
                    <a:pt x="0" y="23"/>
                    <a:pt x="0" y="22"/>
                    <a:pt x="1" y="21"/>
                  </a:cubicBezTo>
                  <a:cubicBezTo>
                    <a:pt x="2" y="20"/>
                    <a:pt x="4" y="20"/>
                    <a:pt x="5" y="20"/>
                  </a:cubicBezTo>
                  <a:cubicBezTo>
                    <a:pt x="8" y="19"/>
                    <a:pt x="8" y="19"/>
                    <a:pt x="9" y="16"/>
                  </a:cubicBezTo>
                  <a:cubicBezTo>
                    <a:pt x="9" y="14"/>
                    <a:pt x="9" y="12"/>
                    <a:pt x="10" y="10"/>
                  </a:cubicBezTo>
                  <a:cubicBezTo>
                    <a:pt x="11" y="7"/>
                    <a:pt x="11" y="6"/>
                    <a:pt x="8" y="5"/>
                  </a:cubicBezTo>
                  <a:cubicBezTo>
                    <a:pt x="7" y="4"/>
                    <a:pt x="7" y="3"/>
                    <a:pt x="7" y="2"/>
                  </a:cubicBezTo>
                  <a:cubicBezTo>
                    <a:pt x="7" y="1"/>
                    <a:pt x="8" y="0"/>
                    <a:pt x="9" y="0"/>
                  </a:cubicBezTo>
                  <a:cubicBezTo>
                    <a:pt x="10" y="0"/>
                    <a:pt x="11" y="0"/>
                    <a:pt x="12" y="0"/>
                  </a:cubicBezTo>
                  <a:cubicBezTo>
                    <a:pt x="15" y="0"/>
                    <a:pt x="17" y="2"/>
                    <a:pt x="17" y="5"/>
                  </a:cubicBezTo>
                  <a:cubicBezTo>
                    <a:pt x="16" y="8"/>
                    <a:pt x="16" y="11"/>
                    <a:pt x="15" y="14"/>
                  </a:cubicBezTo>
                  <a:cubicBezTo>
                    <a:pt x="15" y="15"/>
                    <a:pt x="15" y="16"/>
                    <a:pt x="15" y="17"/>
                  </a:cubicBezTo>
                  <a:cubicBezTo>
                    <a:pt x="14" y="20"/>
                    <a:pt x="15" y="22"/>
                    <a:pt x="18" y="25"/>
                  </a:cubicBezTo>
                  <a:cubicBezTo>
                    <a:pt x="22" y="28"/>
                    <a:pt x="26" y="31"/>
                    <a:pt x="31" y="34"/>
                  </a:cubicBezTo>
                  <a:cubicBezTo>
                    <a:pt x="36" y="37"/>
                    <a:pt x="41" y="38"/>
                    <a:pt x="47" y="38"/>
                  </a:cubicBezTo>
                  <a:cubicBezTo>
                    <a:pt x="49" y="38"/>
                    <a:pt x="51" y="38"/>
                    <a:pt x="53" y="38"/>
                  </a:cubicBezTo>
                  <a:cubicBezTo>
                    <a:pt x="54" y="38"/>
                    <a:pt x="55" y="39"/>
                    <a:pt x="55" y="40"/>
                  </a:cubicBezTo>
                  <a:cubicBezTo>
                    <a:pt x="55" y="41"/>
                    <a:pt x="54" y="41"/>
                    <a:pt x="54" y="42"/>
                  </a:cubicBezTo>
                  <a:cubicBezTo>
                    <a:pt x="53" y="42"/>
                    <a:pt x="52" y="43"/>
                    <a:pt x="51" y="43"/>
                  </a:cubicBezTo>
                  <a:cubicBezTo>
                    <a:pt x="46" y="44"/>
                    <a:pt x="41" y="44"/>
                    <a:pt x="36" y="43"/>
                  </a:cubicBezTo>
                </a:path>
              </a:pathLst>
            </a:custGeom>
            <a:solidFill>
              <a:srgbClr val="C96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02" name="Freeform 195"/>
            <p:cNvSpPr>
              <a:spLocks/>
            </p:cNvSpPr>
            <p:nvPr/>
          </p:nvSpPr>
          <p:spPr bwMode="auto">
            <a:xfrm>
              <a:off x="4568644" y="5895975"/>
              <a:ext cx="101600" cy="71438"/>
            </a:xfrm>
            <a:custGeom>
              <a:avLst/>
              <a:gdLst>
                <a:gd name="T0" fmla="*/ 31 w 39"/>
                <a:gd name="T1" fmla="*/ 6 h 27"/>
                <a:gd name="T2" fmla="*/ 24 w 39"/>
                <a:gd name="T3" fmla="*/ 9 h 27"/>
                <a:gd name="T4" fmla="*/ 8 w 39"/>
                <a:gd name="T5" fmla="*/ 22 h 27"/>
                <a:gd name="T6" fmla="*/ 3 w 39"/>
                <a:gd name="T7" fmla="*/ 23 h 27"/>
                <a:gd name="T8" fmla="*/ 1 w 39"/>
                <a:gd name="T9" fmla="*/ 22 h 27"/>
                <a:gd name="T10" fmla="*/ 1 w 39"/>
                <a:gd name="T11" fmla="*/ 20 h 27"/>
                <a:gd name="T12" fmla="*/ 5 w 39"/>
                <a:gd name="T13" fmla="*/ 17 h 27"/>
                <a:gd name="T14" fmla="*/ 14 w 39"/>
                <a:gd name="T15" fmla="*/ 11 h 27"/>
                <a:gd name="T16" fmla="*/ 17 w 39"/>
                <a:gd name="T17" fmla="*/ 8 h 27"/>
                <a:gd name="T18" fmla="*/ 17 w 39"/>
                <a:gd name="T19" fmla="*/ 5 h 27"/>
                <a:gd name="T20" fmla="*/ 16 w 39"/>
                <a:gd name="T21" fmla="*/ 4 h 27"/>
                <a:gd name="T22" fmla="*/ 17 w 39"/>
                <a:gd name="T23" fmla="*/ 0 h 27"/>
                <a:gd name="T24" fmla="*/ 19 w 39"/>
                <a:gd name="T25" fmla="*/ 0 h 27"/>
                <a:gd name="T26" fmla="*/ 31 w 39"/>
                <a:gd name="T27" fmla="*/ 0 h 27"/>
                <a:gd name="T28" fmla="*/ 39 w 39"/>
                <a:gd name="T29" fmla="*/ 7 h 27"/>
                <a:gd name="T30" fmla="*/ 38 w 39"/>
                <a:gd name="T31" fmla="*/ 9 h 27"/>
                <a:gd name="T32" fmla="*/ 37 w 39"/>
                <a:gd name="T33" fmla="*/ 11 h 27"/>
                <a:gd name="T34" fmla="*/ 25 w 39"/>
                <a:gd name="T35" fmla="*/ 24 h 27"/>
                <a:gd name="T36" fmla="*/ 20 w 39"/>
                <a:gd name="T37" fmla="*/ 26 h 27"/>
                <a:gd name="T38" fmla="*/ 17 w 39"/>
                <a:gd name="T39" fmla="*/ 22 h 27"/>
                <a:gd name="T40" fmla="*/ 20 w 39"/>
                <a:gd name="T41" fmla="*/ 18 h 27"/>
                <a:gd name="T42" fmla="*/ 24 w 39"/>
                <a:gd name="T43" fmla="*/ 17 h 27"/>
                <a:gd name="T44" fmla="*/ 31 w 39"/>
                <a:gd name="T45" fmla="*/ 8 h 27"/>
                <a:gd name="T46" fmla="*/ 31 w 39"/>
                <a:gd name="T47" fmla="*/ 6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9" h="27">
                  <a:moveTo>
                    <a:pt x="31" y="6"/>
                  </a:moveTo>
                  <a:cubicBezTo>
                    <a:pt x="28" y="6"/>
                    <a:pt x="26" y="6"/>
                    <a:pt x="24" y="9"/>
                  </a:cubicBezTo>
                  <a:cubicBezTo>
                    <a:pt x="20" y="14"/>
                    <a:pt x="14" y="19"/>
                    <a:pt x="8" y="22"/>
                  </a:cubicBezTo>
                  <a:cubicBezTo>
                    <a:pt x="6" y="23"/>
                    <a:pt x="4" y="23"/>
                    <a:pt x="3" y="23"/>
                  </a:cubicBezTo>
                  <a:cubicBezTo>
                    <a:pt x="2" y="23"/>
                    <a:pt x="1" y="23"/>
                    <a:pt x="1" y="22"/>
                  </a:cubicBezTo>
                  <a:cubicBezTo>
                    <a:pt x="0" y="21"/>
                    <a:pt x="0" y="20"/>
                    <a:pt x="1" y="20"/>
                  </a:cubicBezTo>
                  <a:cubicBezTo>
                    <a:pt x="2" y="18"/>
                    <a:pt x="4" y="18"/>
                    <a:pt x="5" y="17"/>
                  </a:cubicBezTo>
                  <a:cubicBezTo>
                    <a:pt x="8" y="15"/>
                    <a:pt x="11" y="13"/>
                    <a:pt x="14" y="11"/>
                  </a:cubicBezTo>
                  <a:cubicBezTo>
                    <a:pt x="15" y="10"/>
                    <a:pt x="16" y="9"/>
                    <a:pt x="17" y="8"/>
                  </a:cubicBezTo>
                  <a:cubicBezTo>
                    <a:pt x="18" y="7"/>
                    <a:pt x="18" y="6"/>
                    <a:pt x="17" y="5"/>
                  </a:cubicBezTo>
                  <a:cubicBezTo>
                    <a:pt x="16" y="5"/>
                    <a:pt x="16" y="4"/>
                    <a:pt x="16" y="4"/>
                  </a:cubicBezTo>
                  <a:cubicBezTo>
                    <a:pt x="15" y="2"/>
                    <a:pt x="15" y="0"/>
                    <a:pt x="17" y="0"/>
                  </a:cubicBezTo>
                  <a:cubicBezTo>
                    <a:pt x="18" y="0"/>
                    <a:pt x="18" y="0"/>
                    <a:pt x="19" y="0"/>
                  </a:cubicBezTo>
                  <a:cubicBezTo>
                    <a:pt x="23" y="1"/>
                    <a:pt x="27" y="0"/>
                    <a:pt x="31" y="0"/>
                  </a:cubicBezTo>
                  <a:cubicBezTo>
                    <a:pt x="35" y="0"/>
                    <a:pt x="38" y="3"/>
                    <a:pt x="39" y="7"/>
                  </a:cubicBezTo>
                  <a:cubicBezTo>
                    <a:pt x="39" y="8"/>
                    <a:pt x="38" y="8"/>
                    <a:pt x="38" y="9"/>
                  </a:cubicBezTo>
                  <a:cubicBezTo>
                    <a:pt x="38" y="10"/>
                    <a:pt x="37" y="10"/>
                    <a:pt x="37" y="11"/>
                  </a:cubicBezTo>
                  <a:cubicBezTo>
                    <a:pt x="33" y="15"/>
                    <a:pt x="29" y="20"/>
                    <a:pt x="25" y="24"/>
                  </a:cubicBezTo>
                  <a:cubicBezTo>
                    <a:pt x="24" y="26"/>
                    <a:pt x="22" y="27"/>
                    <a:pt x="20" y="26"/>
                  </a:cubicBezTo>
                  <a:cubicBezTo>
                    <a:pt x="18" y="26"/>
                    <a:pt x="18" y="24"/>
                    <a:pt x="17" y="22"/>
                  </a:cubicBezTo>
                  <a:cubicBezTo>
                    <a:pt x="16" y="20"/>
                    <a:pt x="17" y="18"/>
                    <a:pt x="20" y="18"/>
                  </a:cubicBezTo>
                  <a:cubicBezTo>
                    <a:pt x="22" y="18"/>
                    <a:pt x="23" y="18"/>
                    <a:pt x="24" y="17"/>
                  </a:cubicBezTo>
                  <a:cubicBezTo>
                    <a:pt x="26" y="14"/>
                    <a:pt x="29" y="11"/>
                    <a:pt x="31" y="8"/>
                  </a:cubicBezTo>
                  <a:cubicBezTo>
                    <a:pt x="32" y="7"/>
                    <a:pt x="32" y="6"/>
                    <a:pt x="31" y="6"/>
                  </a:cubicBezTo>
                </a:path>
              </a:pathLst>
            </a:custGeom>
            <a:solidFill>
              <a:srgbClr val="C96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03" name="Freeform 196"/>
            <p:cNvSpPr>
              <a:spLocks noEditPoints="1"/>
            </p:cNvSpPr>
            <p:nvPr/>
          </p:nvSpPr>
          <p:spPr bwMode="auto">
            <a:xfrm>
              <a:off x="4570231" y="5967413"/>
              <a:ext cx="82550" cy="60325"/>
            </a:xfrm>
            <a:custGeom>
              <a:avLst/>
              <a:gdLst>
                <a:gd name="T0" fmla="*/ 14 w 31"/>
                <a:gd name="T1" fmla="*/ 20 h 23"/>
                <a:gd name="T2" fmla="*/ 5 w 31"/>
                <a:gd name="T3" fmla="*/ 18 h 23"/>
                <a:gd name="T4" fmla="*/ 1 w 31"/>
                <a:gd name="T5" fmla="*/ 13 h 23"/>
                <a:gd name="T6" fmla="*/ 2 w 31"/>
                <a:gd name="T7" fmla="*/ 2 h 23"/>
                <a:gd name="T8" fmla="*/ 5 w 31"/>
                <a:gd name="T9" fmla="*/ 0 h 23"/>
                <a:gd name="T10" fmla="*/ 7 w 31"/>
                <a:gd name="T11" fmla="*/ 0 h 23"/>
                <a:gd name="T12" fmla="*/ 25 w 31"/>
                <a:gd name="T13" fmla="*/ 2 h 23"/>
                <a:gd name="T14" fmla="*/ 29 w 31"/>
                <a:gd name="T15" fmla="*/ 9 h 23"/>
                <a:gd name="T16" fmla="*/ 26 w 31"/>
                <a:gd name="T17" fmla="*/ 19 h 23"/>
                <a:gd name="T18" fmla="*/ 20 w 31"/>
                <a:gd name="T19" fmla="*/ 22 h 23"/>
                <a:gd name="T20" fmla="*/ 17 w 31"/>
                <a:gd name="T21" fmla="*/ 21 h 23"/>
                <a:gd name="T22" fmla="*/ 14 w 31"/>
                <a:gd name="T23" fmla="*/ 20 h 23"/>
                <a:gd name="T24" fmla="*/ 7 w 31"/>
                <a:gd name="T25" fmla="*/ 8 h 23"/>
                <a:gd name="T26" fmla="*/ 7 w 31"/>
                <a:gd name="T27" fmla="*/ 10 h 23"/>
                <a:gd name="T28" fmla="*/ 7 w 31"/>
                <a:gd name="T29" fmla="*/ 11 h 23"/>
                <a:gd name="T30" fmla="*/ 9 w 31"/>
                <a:gd name="T31" fmla="*/ 13 h 23"/>
                <a:gd name="T32" fmla="*/ 14 w 31"/>
                <a:gd name="T33" fmla="*/ 14 h 23"/>
                <a:gd name="T34" fmla="*/ 20 w 31"/>
                <a:gd name="T35" fmla="*/ 15 h 23"/>
                <a:gd name="T36" fmla="*/ 23 w 31"/>
                <a:gd name="T37" fmla="*/ 9 h 23"/>
                <a:gd name="T38" fmla="*/ 23 w 31"/>
                <a:gd name="T39" fmla="*/ 9 h 23"/>
                <a:gd name="T40" fmla="*/ 22 w 31"/>
                <a:gd name="T41" fmla="*/ 7 h 23"/>
                <a:gd name="T42" fmla="*/ 9 w 31"/>
                <a:gd name="T43" fmla="*/ 6 h 23"/>
                <a:gd name="T44" fmla="*/ 7 w 31"/>
                <a:gd name="T45" fmla="*/ 8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1" h="23">
                  <a:moveTo>
                    <a:pt x="14" y="20"/>
                  </a:moveTo>
                  <a:cubicBezTo>
                    <a:pt x="11" y="19"/>
                    <a:pt x="8" y="19"/>
                    <a:pt x="5" y="18"/>
                  </a:cubicBezTo>
                  <a:cubicBezTo>
                    <a:pt x="1" y="18"/>
                    <a:pt x="0" y="16"/>
                    <a:pt x="1" y="13"/>
                  </a:cubicBezTo>
                  <a:cubicBezTo>
                    <a:pt x="1" y="9"/>
                    <a:pt x="2" y="6"/>
                    <a:pt x="2" y="2"/>
                  </a:cubicBezTo>
                  <a:cubicBezTo>
                    <a:pt x="3" y="1"/>
                    <a:pt x="4" y="0"/>
                    <a:pt x="5" y="0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13" y="0"/>
                    <a:pt x="19" y="1"/>
                    <a:pt x="25" y="2"/>
                  </a:cubicBezTo>
                  <a:cubicBezTo>
                    <a:pt x="30" y="2"/>
                    <a:pt x="31" y="5"/>
                    <a:pt x="29" y="9"/>
                  </a:cubicBezTo>
                  <a:cubicBezTo>
                    <a:pt x="28" y="12"/>
                    <a:pt x="27" y="15"/>
                    <a:pt x="26" y="19"/>
                  </a:cubicBezTo>
                  <a:cubicBezTo>
                    <a:pt x="25" y="22"/>
                    <a:pt x="23" y="23"/>
                    <a:pt x="20" y="22"/>
                  </a:cubicBezTo>
                  <a:cubicBezTo>
                    <a:pt x="19" y="22"/>
                    <a:pt x="18" y="21"/>
                    <a:pt x="17" y="21"/>
                  </a:cubicBezTo>
                  <a:cubicBezTo>
                    <a:pt x="16" y="21"/>
                    <a:pt x="15" y="20"/>
                    <a:pt x="14" y="20"/>
                  </a:cubicBezTo>
                  <a:close/>
                  <a:moveTo>
                    <a:pt x="7" y="8"/>
                  </a:moveTo>
                  <a:cubicBezTo>
                    <a:pt x="7" y="9"/>
                    <a:pt x="7" y="9"/>
                    <a:pt x="7" y="10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2"/>
                    <a:pt x="7" y="13"/>
                    <a:pt x="9" y="13"/>
                  </a:cubicBezTo>
                  <a:cubicBezTo>
                    <a:pt x="10" y="13"/>
                    <a:pt x="12" y="14"/>
                    <a:pt x="14" y="14"/>
                  </a:cubicBezTo>
                  <a:cubicBezTo>
                    <a:pt x="16" y="14"/>
                    <a:pt x="18" y="15"/>
                    <a:pt x="20" y="15"/>
                  </a:cubicBezTo>
                  <a:cubicBezTo>
                    <a:pt x="21" y="13"/>
                    <a:pt x="22" y="11"/>
                    <a:pt x="23" y="9"/>
                  </a:cubicBezTo>
                  <a:cubicBezTo>
                    <a:pt x="23" y="9"/>
                    <a:pt x="23" y="9"/>
                    <a:pt x="23" y="9"/>
                  </a:cubicBezTo>
                  <a:cubicBezTo>
                    <a:pt x="23" y="8"/>
                    <a:pt x="23" y="7"/>
                    <a:pt x="22" y="7"/>
                  </a:cubicBezTo>
                  <a:cubicBezTo>
                    <a:pt x="18" y="7"/>
                    <a:pt x="13" y="6"/>
                    <a:pt x="9" y="6"/>
                  </a:cubicBezTo>
                  <a:cubicBezTo>
                    <a:pt x="8" y="6"/>
                    <a:pt x="8" y="7"/>
                    <a:pt x="7" y="8"/>
                  </a:cubicBezTo>
                  <a:close/>
                </a:path>
              </a:pathLst>
            </a:custGeom>
            <a:solidFill>
              <a:srgbClr val="C96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04" name="Freeform 197"/>
            <p:cNvSpPr>
              <a:spLocks/>
            </p:cNvSpPr>
            <p:nvPr/>
          </p:nvSpPr>
          <p:spPr bwMode="auto">
            <a:xfrm>
              <a:off x="4297181" y="6075363"/>
              <a:ext cx="84138" cy="61913"/>
            </a:xfrm>
            <a:custGeom>
              <a:avLst/>
              <a:gdLst>
                <a:gd name="T0" fmla="*/ 25 w 32"/>
                <a:gd name="T1" fmla="*/ 3 h 23"/>
                <a:gd name="T2" fmla="*/ 30 w 32"/>
                <a:gd name="T3" fmla="*/ 13 h 23"/>
                <a:gd name="T4" fmla="*/ 28 w 32"/>
                <a:gd name="T5" fmla="*/ 19 h 23"/>
                <a:gd name="T6" fmla="*/ 22 w 32"/>
                <a:gd name="T7" fmla="*/ 22 h 23"/>
                <a:gd name="T8" fmla="*/ 5 w 32"/>
                <a:gd name="T9" fmla="*/ 18 h 23"/>
                <a:gd name="T10" fmla="*/ 2 w 32"/>
                <a:gd name="T11" fmla="*/ 17 h 23"/>
                <a:gd name="T12" fmla="*/ 1 w 32"/>
                <a:gd name="T13" fmla="*/ 13 h 23"/>
                <a:gd name="T14" fmla="*/ 4 w 32"/>
                <a:gd name="T15" fmla="*/ 3 h 23"/>
                <a:gd name="T16" fmla="*/ 5 w 32"/>
                <a:gd name="T17" fmla="*/ 1 h 23"/>
                <a:gd name="T18" fmla="*/ 8 w 32"/>
                <a:gd name="T19" fmla="*/ 1 h 23"/>
                <a:gd name="T20" fmla="*/ 14 w 32"/>
                <a:gd name="T21" fmla="*/ 3 h 23"/>
                <a:gd name="T22" fmla="*/ 15 w 32"/>
                <a:gd name="T23" fmla="*/ 3 h 23"/>
                <a:gd name="T24" fmla="*/ 18 w 32"/>
                <a:gd name="T25" fmla="*/ 6 h 23"/>
                <a:gd name="T26" fmla="*/ 15 w 32"/>
                <a:gd name="T27" fmla="*/ 8 h 23"/>
                <a:gd name="T28" fmla="*/ 10 w 32"/>
                <a:gd name="T29" fmla="*/ 8 h 23"/>
                <a:gd name="T30" fmla="*/ 9 w 32"/>
                <a:gd name="T31" fmla="*/ 8 h 23"/>
                <a:gd name="T32" fmla="*/ 10 w 32"/>
                <a:gd name="T33" fmla="*/ 9 h 23"/>
                <a:gd name="T34" fmla="*/ 12 w 32"/>
                <a:gd name="T35" fmla="*/ 9 h 23"/>
                <a:gd name="T36" fmla="*/ 12 w 32"/>
                <a:gd name="T37" fmla="*/ 13 h 23"/>
                <a:gd name="T38" fmla="*/ 11 w 32"/>
                <a:gd name="T39" fmla="*/ 14 h 23"/>
                <a:gd name="T40" fmla="*/ 12 w 32"/>
                <a:gd name="T41" fmla="*/ 14 h 23"/>
                <a:gd name="T42" fmla="*/ 21 w 32"/>
                <a:gd name="T43" fmla="*/ 16 h 23"/>
                <a:gd name="T44" fmla="*/ 23 w 32"/>
                <a:gd name="T45" fmla="*/ 15 h 23"/>
                <a:gd name="T46" fmla="*/ 25 w 32"/>
                <a:gd name="T47" fmla="*/ 10 h 23"/>
                <a:gd name="T48" fmla="*/ 24 w 32"/>
                <a:gd name="T49" fmla="*/ 8 h 23"/>
                <a:gd name="T50" fmla="*/ 25 w 32"/>
                <a:gd name="T51" fmla="*/ 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2" h="23">
                  <a:moveTo>
                    <a:pt x="25" y="3"/>
                  </a:moveTo>
                  <a:cubicBezTo>
                    <a:pt x="32" y="5"/>
                    <a:pt x="31" y="8"/>
                    <a:pt x="30" y="13"/>
                  </a:cubicBezTo>
                  <a:cubicBezTo>
                    <a:pt x="30" y="15"/>
                    <a:pt x="29" y="17"/>
                    <a:pt x="28" y="19"/>
                  </a:cubicBezTo>
                  <a:cubicBezTo>
                    <a:pt x="27" y="22"/>
                    <a:pt x="25" y="23"/>
                    <a:pt x="22" y="22"/>
                  </a:cubicBezTo>
                  <a:cubicBezTo>
                    <a:pt x="16" y="21"/>
                    <a:pt x="10" y="20"/>
                    <a:pt x="5" y="18"/>
                  </a:cubicBezTo>
                  <a:cubicBezTo>
                    <a:pt x="4" y="18"/>
                    <a:pt x="3" y="18"/>
                    <a:pt x="2" y="17"/>
                  </a:cubicBezTo>
                  <a:cubicBezTo>
                    <a:pt x="0" y="16"/>
                    <a:pt x="0" y="15"/>
                    <a:pt x="1" y="13"/>
                  </a:cubicBezTo>
                  <a:cubicBezTo>
                    <a:pt x="2" y="10"/>
                    <a:pt x="3" y="7"/>
                    <a:pt x="4" y="3"/>
                  </a:cubicBezTo>
                  <a:cubicBezTo>
                    <a:pt x="4" y="3"/>
                    <a:pt x="4" y="2"/>
                    <a:pt x="5" y="1"/>
                  </a:cubicBezTo>
                  <a:cubicBezTo>
                    <a:pt x="6" y="0"/>
                    <a:pt x="7" y="0"/>
                    <a:pt x="8" y="1"/>
                  </a:cubicBezTo>
                  <a:cubicBezTo>
                    <a:pt x="10" y="2"/>
                    <a:pt x="12" y="3"/>
                    <a:pt x="14" y="3"/>
                  </a:cubicBezTo>
                  <a:cubicBezTo>
                    <a:pt x="14" y="3"/>
                    <a:pt x="15" y="3"/>
                    <a:pt x="15" y="3"/>
                  </a:cubicBezTo>
                  <a:cubicBezTo>
                    <a:pt x="17" y="4"/>
                    <a:pt x="17" y="5"/>
                    <a:pt x="18" y="6"/>
                  </a:cubicBezTo>
                  <a:cubicBezTo>
                    <a:pt x="18" y="7"/>
                    <a:pt x="16" y="8"/>
                    <a:pt x="15" y="8"/>
                  </a:cubicBezTo>
                  <a:cubicBezTo>
                    <a:pt x="13" y="8"/>
                    <a:pt x="12" y="8"/>
                    <a:pt x="10" y="8"/>
                  </a:cubicBezTo>
                  <a:cubicBezTo>
                    <a:pt x="10" y="8"/>
                    <a:pt x="9" y="8"/>
                    <a:pt x="9" y="8"/>
                  </a:cubicBezTo>
                  <a:cubicBezTo>
                    <a:pt x="10" y="8"/>
                    <a:pt x="10" y="9"/>
                    <a:pt x="10" y="9"/>
                  </a:cubicBezTo>
                  <a:cubicBezTo>
                    <a:pt x="11" y="9"/>
                    <a:pt x="11" y="9"/>
                    <a:pt x="12" y="9"/>
                  </a:cubicBezTo>
                  <a:cubicBezTo>
                    <a:pt x="14" y="11"/>
                    <a:pt x="14" y="12"/>
                    <a:pt x="12" y="13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1" y="14"/>
                    <a:pt x="11" y="14"/>
                    <a:pt x="12" y="14"/>
                  </a:cubicBezTo>
                  <a:cubicBezTo>
                    <a:pt x="15" y="15"/>
                    <a:pt x="18" y="16"/>
                    <a:pt x="21" y="16"/>
                  </a:cubicBezTo>
                  <a:cubicBezTo>
                    <a:pt x="22" y="16"/>
                    <a:pt x="23" y="16"/>
                    <a:pt x="23" y="15"/>
                  </a:cubicBezTo>
                  <a:cubicBezTo>
                    <a:pt x="24" y="13"/>
                    <a:pt x="24" y="12"/>
                    <a:pt x="25" y="10"/>
                  </a:cubicBezTo>
                  <a:cubicBezTo>
                    <a:pt x="25" y="9"/>
                    <a:pt x="25" y="8"/>
                    <a:pt x="24" y="8"/>
                  </a:cubicBezTo>
                  <a:cubicBezTo>
                    <a:pt x="23" y="5"/>
                    <a:pt x="23" y="5"/>
                    <a:pt x="25" y="3"/>
                  </a:cubicBezTo>
                  <a:close/>
                </a:path>
              </a:pathLst>
            </a:custGeom>
            <a:solidFill>
              <a:srgbClr val="C96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05" name="Freeform 198"/>
            <p:cNvSpPr>
              <a:spLocks/>
            </p:cNvSpPr>
            <p:nvPr/>
          </p:nvSpPr>
          <p:spPr bwMode="auto">
            <a:xfrm>
              <a:off x="4398781" y="6327775"/>
              <a:ext cx="38100" cy="25400"/>
            </a:xfrm>
            <a:custGeom>
              <a:avLst/>
              <a:gdLst>
                <a:gd name="T0" fmla="*/ 12 w 14"/>
                <a:gd name="T1" fmla="*/ 1 h 10"/>
                <a:gd name="T2" fmla="*/ 14 w 14"/>
                <a:gd name="T3" fmla="*/ 3 h 10"/>
                <a:gd name="T4" fmla="*/ 12 w 14"/>
                <a:gd name="T5" fmla="*/ 6 h 10"/>
                <a:gd name="T6" fmla="*/ 5 w 14"/>
                <a:gd name="T7" fmla="*/ 10 h 10"/>
                <a:gd name="T8" fmla="*/ 3 w 14"/>
                <a:gd name="T9" fmla="*/ 10 h 10"/>
                <a:gd name="T10" fmla="*/ 1 w 14"/>
                <a:gd name="T11" fmla="*/ 9 h 10"/>
                <a:gd name="T12" fmla="*/ 1 w 14"/>
                <a:gd name="T13" fmla="*/ 6 h 10"/>
                <a:gd name="T14" fmla="*/ 2 w 14"/>
                <a:gd name="T15" fmla="*/ 5 h 10"/>
                <a:gd name="T16" fmla="*/ 9 w 14"/>
                <a:gd name="T17" fmla="*/ 1 h 10"/>
                <a:gd name="T18" fmla="*/ 12 w 14"/>
                <a:gd name="T19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" h="10">
                  <a:moveTo>
                    <a:pt x="12" y="1"/>
                  </a:moveTo>
                  <a:cubicBezTo>
                    <a:pt x="13" y="1"/>
                    <a:pt x="14" y="2"/>
                    <a:pt x="14" y="3"/>
                  </a:cubicBezTo>
                  <a:cubicBezTo>
                    <a:pt x="14" y="4"/>
                    <a:pt x="13" y="5"/>
                    <a:pt x="12" y="6"/>
                  </a:cubicBezTo>
                  <a:cubicBezTo>
                    <a:pt x="10" y="7"/>
                    <a:pt x="7" y="8"/>
                    <a:pt x="5" y="10"/>
                  </a:cubicBezTo>
                  <a:cubicBezTo>
                    <a:pt x="4" y="10"/>
                    <a:pt x="4" y="10"/>
                    <a:pt x="3" y="10"/>
                  </a:cubicBezTo>
                  <a:cubicBezTo>
                    <a:pt x="2" y="10"/>
                    <a:pt x="1" y="10"/>
                    <a:pt x="1" y="9"/>
                  </a:cubicBezTo>
                  <a:cubicBezTo>
                    <a:pt x="0" y="8"/>
                    <a:pt x="0" y="7"/>
                    <a:pt x="1" y="6"/>
                  </a:cubicBezTo>
                  <a:cubicBezTo>
                    <a:pt x="1" y="6"/>
                    <a:pt x="2" y="5"/>
                    <a:pt x="2" y="5"/>
                  </a:cubicBezTo>
                  <a:cubicBezTo>
                    <a:pt x="5" y="3"/>
                    <a:pt x="7" y="2"/>
                    <a:pt x="9" y="1"/>
                  </a:cubicBezTo>
                  <a:cubicBezTo>
                    <a:pt x="10" y="0"/>
                    <a:pt x="11" y="0"/>
                    <a:pt x="12" y="1"/>
                  </a:cubicBezTo>
                </a:path>
              </a:pathLst>
            </a:custGeom>
            <a:solidFill>
              <a:srgbClr val="C96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06" name="Freeform 199"/>
            <p:cNvSpPr>
              <a:spLocks/>
            </p:cNvSpPr>
            <p:nvPr/>
          </p:nvSpPr>
          <p:spPr bwMode="auto">
            <a:xfrm>
              <a:off x="4278131" y="6129338"/>
              <a:ext cx="42863" cy="20638"/>
            </a:xfrm>
            <a:custGeom>
              <a:avLst/>
              <a:gdLst>
                <a:gd name="T0" fmla="*/ 14 w 16"/>
                <a:gd name="T1" fmla="*/ 0 h 8"/>
                <a:gd name="T2" fmla="*/ 15 w 16"/>
                <a:gd name="T3" fmla="*/ 4 h 8"/>
                <a:gd name="T4" fmla="*/ 13 w 16"/>
                <a:gd name="T5" fmla="*/ 5 h 8"/>
                <a:gd name="T6" fmla="*/ 4 w 16"/>
                <a:gd name="T7" fmla="*/ 8 h 8"/>
                <a:gd name="T8" fmla="*/ 2 w 16"/>
                <a:gd name="T9" fmla="*/ 7 h 8"/>
                <a:gd name="T10" fmla="*/ 1 w 16"/>
                <a:gd name="T11" fmla="*/ 4 h 8"/>
                <a:gd name="T12" fmla="*/ 2 w 16"/>
                <a:gd name="T13" fmla="*/ 3 h 8"/>
                <a:gd name="T14" fmla="*/ 13 w 16"/>
                <a:gd name="T15" fmla="*/ 0 h 8"/>
                <a:gd name="T16" fmla="*/ 14 w 16"/>
                <a:gd name="T1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8">
                  <a:moveTo>
                    <a:pt x="14" y="0"/>
                  </a:moveTo>
                  <a:cubicBezTo>
                    <a:pt x="16" y="1"/>
                    <a:pt x="16" y="3"/>
                    <a:pt x="15" y="4"/>
                  </a:cubicBezTo>
                  <a:cubicBezTo>
                    <a:pt x="15" y="5"/>
                    <a:pt x="14" y="5"/>
                    <a:pt x="13" y="5"/>
                  </a:cubicBezTo>
                  <a:cubicBezTo>
                    <a:pt x="10" y="7"/>
                    <a:pt x="7" y="7"/>
                    <a:pt x="4" y="8"/>
                  </a:cubicBezTo>
                  <a:cubicBezTo>
                    <a:pt x="3" y="8"/>
                    <a:pt x="2" y="8"/>
                    <a:pt x="2" y="7"/>
                  </a:cubicBezTo>
                  <a:cubicBezTo>
                    <a:pt x="0" y="7"/>
                    <a:pt x="0" y="5"/>
                    <a:pt x="1" y="4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6" y="2"/>
                    <a:pt x="9" y="1"/>
                    <a:pt x="13" y="0"/>
                  </a:cubicBezTo>
                  <a:cubicBezTo>
                    <a:pt x="13" y="0"/>
                    <a:pt x="14" y="0"/>
                    <a:pt x="14" y="0"/>
                  </a:cubicBezTo>
                  <a:close/>
                </a:path>
              </a:pathLst>
            </a:custGeom>
            <a:solidFill>
              <a:srgbClr val="C96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07" name="Freeform 200"/>
            <p:cNvSpPr>
              <a:spLocks/>
            </p:cNvSpPr>
            <p:nvPr/>
          </p:nvSpPr>
          <p:spPr bwMode="auto">
            <a:xfrm>
              <a:off x="4336869" y="6137275"/>
              <a:ext cx="28575" cy="33338"/>
            </a:xfrm>
            <a:custGeom>
              <a:avLst/>
              <a:gdLst>
                <a:gd name="T0" fmla="*/ 4 w 11"/>
                <a:gd name="T1" fmla="*/ 1 h 13"/>
                <a:gd name="T2" fmla="*/ 11 w 11"/>
                <a:gd name="T3" fmla="*/ 11 h 13"/>
                <a:gd name="T4" fmla="*/ 9 w 11"/>
                <a:gd name="T5" fmla="*/ 13 h 13"/>
                <a:gd name="T6" fmla="*/ 7 w 11"/>
                <a:gd name="T7" fmla="*/ 12 h 13"/>
                <a:gd name="T8" fmla="*/ 0 w 11"/>
                <a:gd name="T9" fmla="*/ 4 h 13"/>
                <a:gd name="T10" fmla="*/ 0 w 11"/>
                <a:gd name="T11" fmla="*/ 3 h 13"/>
                <a:gd name="T12" fmla="*/ 1 w 11"/>
                <a:gd name="T13" fmla="*/ 1 h 13"/>
                <a:gd name="T14" fmla="*/ 4 w 11"/>
                <a:gd name="T15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13">
                  <a:moveTo>
                    <a:pt x="4" y="1"/>
                  </a:moveTo>
                  <a:cubicBezTo>
                    <a:pt x="7" y="3"/>
                    <a:pt x="10" y="6"/>
                    <a:pt x="11" y="11"/>
                  </a:cubicBezTo>
                  <a:cubicBezTo>
                    <a:pt x="11" y="12"/>
                    <a:pt x="10" y="13"/>
                    <a:pt x="9" y="13"/>
                  </a:cubicBezTo>
                  <a:cubicBezTo>
                    <a:pt x="8" y="13"/>
                    <a:pt x="7" y="13"/>
                    <a:pt x="7" y="12"/>
                  </a:cubicBezTo>
                  <a:cubicBezTo>
                    <a:pt x="4" y="10"/>
                    <a:pt x="2" y="7"/>
                    <a:pt x="0" y="4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0"/>
                    <a:pt x="2" y="0"/>
                    <a:pt x="4" y="1"/>
                  </a:cubicBezTo>
                  <a:close/>
                </a:path>
              </a:pathLst>
            </a:custGeom>
            <a:solidFill>
              <a:srgbClr val="C96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08" name="Freeform 201"/>
            <p:cNvSpPr>
              <a:spLocks/>
            </p:cNvSpPr>
            <p:nvPr/>
          </p:nvSpPr>
          <p:spPr bwMode="auto">
            <a:xfrm>
              <a:off x="4673419" y="6110288"/>
              <a:ext cx="23813" cy="31750"/>
            </a:xfrm>
            <a:custGeom>
              <a:avLst/>
              <a:gdLst>
                <a:gd name="T0" fmla="*/ 3 w 9"/>
                <a:gd name="T1" fmla="*/ 0 h 12"/>
                <a:gd name="T2" fmla="*/ 9 w 9"/>
                <a:gd name="T3" fmla="*/ 9 h 12"/>
                <a:gd name="T4" fmla="*/ 8 w 9"/>
                <a:gd name="T5" fmla="*/ 11 h 12"/>
                <a:gd name="T6" fmla="*/ 5 w 9"/>
                <a:gd name="T7" fmla="*/ 11 h 12"/>
                <a:gd name="T8" fmla="*/ 0 w 9"/>
                <a:gd name="T9" fmla="*/ 3 h 12"/>
                <a:gd name="T10" fmla="*/ 1 w 9"/>
                <a:gd name="T11" fmla="*/ 1 h 12"/>
                <a:gd name="T12" fmla="*/ 3 w 9"/>
                <a:gd name="T1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12">
                  <a:moveTo>
                    <a:pt x="3" y="0"/>
                  </a:moveTo>
                  <a:cubicBezTo>
                    <a:pt x="6" y="1"/>
                    <a:pt x="9" y="6"/>
                    <a:pt x="9" y="9"/>
                  </a:cubicBezTo>
                  <a:cubicBezTo>
                    <a:pt x="9" y="10"/>
                    <a:pt x="9" y="11"/>
                    <a:pt x="8" y="11"/>
                  </a:cubicBezTo>
                  <a:cubicBezTo>
                    <a:pt x="7" y="12"/>
                    <a:pt x="6" y="12"/>
                    <a:pt x="5" y="11"/>
                  </a:cubicBezTo>
                  <a:cubicBezTo>
                    <a:pt x="3" y="8"/>
                    <a:pt x="2" y="6"/>
                    <a:pt x="0" y="3"/>
                  </a:cubicBezTo>
                  <a:cubicBezTo>
                    <a:pt x="0" y="2"/>
                    <a:pt x="0" y="2"/>
                    <a:pt x="1" y="1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C96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09" name="Freeform 202"/>
            <p:cNvSpPr>
              <a:spLocks/>
            </p:cNvSpPr>
            <p:nvPr/>
          </p:nvSpPr>
          <p:spPr bwMode="auto">
            <a:xfrm>
              <a:off x="4438469" y="6337300"/>
              <a:ext cx="19050" cy="31750"/>
            </a:xfrm>
            <a:custGeom>
              <a:avLst/>
              <a:gdLst>
                <a:gd name="T0" fmla="*/ 3 w 7"/>
                <a:gd name="T1" fmla="*/ 0 h 12"/>
                <a:gd name="T2" fmla="*/ 4 w 7"/>
                <a:gd name="T3" fmla="*/ 1 h 12"/>
                <a:gd name="T4" fmla="*/ 7 w 7"/>
                <a:gd name="T5" fmla="*/ 9 h 12"/>
                <a:gd name="T6" fmla="*/ 4 w 7"/>
                <a:gd name="T7" fmla="*/ 11 h 12"/>
                <a:gd name="T8" fmla="*/ 2 w 7"/>
                <a:gd name="T9" fmla="*/ 10 h 12"/>
                <a:gd name="T10" fmla="*/ 0 w 7"/>
                <a:gd name="T11" fmla="*/ 2 h 12"/>
                <a:gd name="T12" fmla="*/ 3 w 7"/>
                <a:gd name="T1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12">
                  <a:moveTo>
                    <a:pt x="3" y="0"/>
                  </a:moveTo>
                  <a:cubicBezTo>
                    <a:pt x="4" y="0"/>
                    <a:pt x="4" y="1"/>
                    <a:pt x="4" y="1"/>
                  </a:cubicBezTo>
                  <a:cubicBezTo>
                    <a:pt x="6" y="3"/>
                    <a:pt x="7" y="6"/>
                    <a:pt x="7" y="9"/>
                  </a:cubicBezTo>
                  <a:cubicBezTo>
                    <a:pt x="7" y="11"/>
                    <a:pt x="5" y="12"/>
                    <a:pt x="4" y="11"/>
                  </a:cubicBezTo>
                  <a:cubicBezTo>
                    <a:pt x="3" y="10"/>
                    <a:pt x="3" y="10"/>
                    <a:pt x="2" y="10"/>
                  </a:cubicBezTo>
                  <a:cubicBezTo>
                    <a:pt x="1" y="7"/>
                    <a:pt x="0" y="5"/>
                    <a:pt x="0" y="2"/>
                  </a:cubicBezTo>
                  <a:cubicBezTo>
                    <a:pt x="0" y="1"/>
                    <a:pt x="2" y="0"/>
                    <a:pt x="3" y="0"/>
                  </a:cubicBezTo>
                </a:path>
              </a:pathLst>
            </a:custGeom>
            <a:solidFill>
              <a:srgbClr val="C96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10" name="Freeform 203"/>
            <p:cNvSpPr>
              <a:spLocks/>
            </p:cNvSpPr>
            <p:nvPr/>
          </p:nvSpPr>
          <p:spPr bwMode="auto">
            <a:xfrm>
              <a:off x="4757556" y="6107113"/>
              <a:ext cx="20638" cy="26988"/>
            </a:xfrm>
            <a:custGeom>
              <a:avLst/>
              <a:gdLst>
                <a:gd name="T0" fmla="*/ 3 w 8"/>
                <a:gd name="T1" fmla="*/ 1 h 10"/>
                <a:gd name="T2" fmla="*/ 4 w 8"/>
                <a:gd name="T3" fmla="*/ 1 h 10"/>
                <a:gd name="T4" fmla="*/ 8 w 8"/>
                <a:gd name="T5" fmla="*/ 7 h 10"/>
                <a:gd name="T6" fmla="*/ 7 w 8"/>
                <a:gd name="T7" fmla="*/ 10 h 10"/>
                <a:gd name="T8" fmla="*/ 4 w 8"/>
                <a:gd name="T9" fmla="*/ 10 h 10"/>
                <a:gd name="T10" fmla="*/ 0 w 8"/>
                <a:gd name="T11" fmla="*/ 3 h 10"/>
                <a:gd name="T12" fmla="*/ 3 w 8"/>
                <a:gd name="T13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10">
                  <a:moveTo>
                    <a:pt x="3" y="1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6" y="3"/>
                    <a:pt x="7" y="5"/>
                    <a:pt x="8" y="7"/>
                  </a:cubicBezTo>
                  <a:cubicBezTo>
                    <a:pt x="8" y="8"/>
                    <a:pt x="8" y="9"/>
                    <a:pt x="7" y="10"/>
                  </a:cubicBezTo>
                  <a:cubicBezTo>
                    <a:pt x="6" y="10"/>
                    <a:pt x="5" y="10"/>
                    <a:pt x="4" y="10"/>
                  </a:cubicBezTo>
                  <a:cubicBezTo>
                    <a:pt x="2" y="8"/>
                    <a:pt x="0" y="6"/>
                    <a:pt x="0" y="3"/>
                  </a:cubicBezTo>
                  <a:cubicBezTo>
                    <a:pt x="0" y="2"/>
                    <a:pt x="2" y="0"/>
                    <a:pt x="3" y="1"/>
                  </a:cubicBezTo>
                </a:path>
              </a:pathLst>
            </a:custGeom>
            <a:solidFill>
              <a:srgbClr val="C96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11" name="Freeform 204"/>
            <p:cNvSpPr>
              <a:spLocks noEditPoints="1"/>
            </p:cNvSpPr>
            <p:nvPr/>
          </p:nvSpPr>
          <p:spPr bwMode="auto">
            <a:xfrm>
              <a:off x="4325756" y="5978525"/>
              <a:ext cx="500063" cy="441325"/>
            </a:xfrm>
            <a:custGeom>
              <a:avLst/>
              <a:gdLst>
                <a:gd name="T0" fmla="*/ 164 w 190"/>
                <a:gd name="T1" fmla="*/ 52 h 167"/>
                <a:gd name="T2" fmla="*/ 168 w 190"/>
                <a:gd name="T3" fmla="*/ 50 h 167"/>
                <a:gd name="T4" fmla="*/ 169 w 190"/>
                <a:gd name="T5" fmla="*/ 59 h 167"/>
                <a:gd name="T6" fmla="*/ 171 w 190"/>
                <a:gd name="T7" fmla="*/ 23 h 167"/>
                <a:gd name="T8" fmla="*/ 157 w 190"/>
                <a:gd name="T9" fmla="*/ 60 h 167"/>
                <a:gd name="T10" fmla="*/ 148 w 190"/>
                <a:gd name="T11" fmla="*/ 88 h 167"/>
                <a:gd name="T12" fmla="*/ 153 w 190"/>
                <a:gd name="T13" fmla="*/ 89 h 167"/>
                <a:gd name="T14" fmla="*/ 156 w 190"/>
                <a:gd name="T15" fmla="*/ 79 h 167"/>
                <a:gd name="T16" fmla="*/ 158 w 190"/>
                <a:gd name="T17" fmla="*/ 74 h 167"/>
                <a:gd name="T18" fmla="*/ 157 w 190"/>
                <a:gd name="T19" fmla="*/ 64 h 167"/>
                <a:gd name="T20" fmla="*/ 164 w 190"/>
                <a:gd name="T21" fmla="*/ 65 h 167"/>
                <a:gd name="T22" fmla="*/ 172 w 190"/>
                <a:gd name="T23" fmla="*/ 65 h 167"/>
                <a:gd name="T24" fmla="*/ 165 w 190"/>
                <a:gd name="T25" fmla="*/ 72 h 167"/>
                <a:gd name="T26" fmla="*/ 169 w 190"/>
                <a:gd name="T27" fmla="*/ 79 h 167"/>
                <a:gd name="T28" fmla="*/ 166 w 190"/>
                <a:gd name="T29" fmla="*/ 83 h 167"/>
                <a:gd name="T30" fmla="*/ 161 w 190"/>
                <a:gd name="T31" fmla="*/ 89 h 167"/>
                <a:gd name="T32" fmla="*/ 167 w 190"/>
                <a:gd name="T33" fmla="*/ 94 h 167"/>
                <a:gd name="T34" fmla="*/ 162 w 190"/>
                <a:gd name="T35" fmla="*/ 96 h 167"/>
                <a:gd name="T36" fmla="*/ 146 w 190"/>
                <a:gd name="T37" fmla="*/ 93 h 167"/>
                <a:gd name="T38" fmla="*/ 142 w 190"/>
                <a:gd name="T39" fmla="*/ 96 h 167"/>
                <a:gd name="T40" fmla="*/ 142 w 190"/>
                <a:gd name="T41" fmla="*/ 86 h 167"/>
                <a:gd name="T42" fmla="*/ 136 w 190"/>
                <a:gd name="T43" fmla="*/ 95 h 167"/>
                <a:gd name="T44" fmla="*/ 165 w 190"/>
                <a:gd name="T45" fmla="*/ 108 h 167"/>
                <a:gd name="T46" fmla="*/ 173 w 190"/>
                <a:gd name="T47" fmla="*/ 110 h 167"/>
                <a:gd name="T48" fmla="*/ 163 w 190"/>
                <a:gd name="T49" fmla="*/ 114 h 167"/>
                <a:gd name="T50" fmla="*/ 133 w 190"/>
                <a:gd name="T51" fmla="*/ 99 h 167"/>
                <a:gd name="T52" fmla="*/ 93 w 190"/>
                <a:gd name="T53" fmla="*/ 123 h 167"/>
                <a:gd name="T54" fmla="*/ 90 w 190"/>
                <a:gd name="T55" fmla="*/ 127 h 167"/>
                <a:gd name="T56" fmla="*/ 80 w 190"/>
                <a:gd name="T57" fmla="*/ 129 h 167"/>
                <a:gd name="T58" fmla="*/ 67 w 190"/>
                <a:gd name="T59" fmla="*/ 159 h 167"/>
                <a:gd name="T60" fmla="*/ 59 w 190"/>
                <a:gd name="T61" fmla="*/ 152 h 167"/>
                <a:gd name="T62" fmla="*/ 61 w 190"/>
                <a:gd name="T63" fmla="*/ 150 h 167"/>
                <a:gd name="T64" fmla="*/ 66 w 190"/>
                <a:gd name="T65" fmla="*/ 150 h 167"/>
                <a:gd name="T66" fmla="*/ 69 w 190"/>
                <a:gd name="T67" fmla="*/ 138 h 167"/>
                <a:gd name="T68" fmla="*/ 59 w 190"/>
                <a:gd name="T69" fmla="*/ 142 h 167"/>
                <a:gd name="T70" fmla="*/ 60 w 190"/>
                <a:gd name="T71" fmla="*/ 136 h 167"/>
                <a:gd name="T72" fmla="*/ 47 w 190"/>
                <a:gd name="T73" fmla="*/ 137 h 167"/>
                <a:gd name="T74" fmla="*/ 48 w 190"/>
                <a:gd name="T75" fmla="*/ 147 h 167"/>
                <a:gd name="T76" fmla="*/ 43 w 190"/>
                <a:gd name="T77" fmla="*/ 138 h 167"/>
                <a:gd name="T78" fmla="*/ 40 w 190"/>
                <a:gd name="T79" fmla="*/ 138 h 167"/>
                <a:gd name="T80" fmla="*/ 31 w 190"/>
                <a:gd name="T81" fmla="*/ 142 h 167"/>
                <a:gd name="T82" fmla="*/ 30 w 190"/>
                <a:gd name="T83" fmla="*/ 137 h 167"/>
                <a:gd name="T84" fmla="*/ 0 w 190"/>
                <a:gd name="T85" fmla="*/ 133 h 167"/>
                <a:gd name="T86" fmla="*/ 52 w 190"/>
                <a:gd name="T87" fmla="*/ 163 h 167"/>
                <a:gd name="T88" fmla="*/ 108 w 190"/>
                <a:gd name="T89" fmla="*/ 163 h 167"/>
                <a:gd name="T90" fmla="*/ 138 w 190"/>
                <a:gd name="T91" fmla="*/ 150 h 167"/>
                <a:gd name="T92" fmla="*/ 185 w 190"/>
                <a:gd name="T93" fmla="*/ 89 h 167"/>
                <a:gd name="T94" fmla="*/ 187 w 190"/>
                <a:gd name="T95" fmla="*/ 31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90" h="167">
                  <a:moveTo>
                    <a:pt x="169" y="59"/>
                  </a:moveTo>
                  <a:cubicBezTo>
                    <a:pt x="169" y="59"/>
                    <a:pt x="169" y="59"/>
                    <a:pt x="168" y="59"/>
                  </a:cubicBezTo>
                  <a:cubicBezTo>
                    <a:pt x="166" y="57"/>
                    <a:pt x="164" y="55"/>
                    <a:pt x="164" y="52"/>
                  </a:cubicBezTo>
                  <a:cubicBezTo>
                    <a:pt x="164" y="51"/>
                    <a:pt x="165" y="50"/>
                    <a:pt x="167" y="50"/>
                  </a:cubicBezTo>
                  <a:cubicBezTo>
                    <a:pt x="167" y="50"/>
                    <a:pt x="167" y="50"/>
                    <a:pt x="167" y="50"/>
                  </a:cubicBezTo>
                  <a:cubicBezTo>
                    <a:pt x="168" y="50"/>
                    <a:pt x="168" y="50"/>
                    <a:pt x="168" y="50"/>
                  </a:cubicBezTo>
                  <a:cubicBezTo>
                    <a:pt x="170" y="52"/>
                    <a:pt x="171" y="54"/>
                    <a:pt x="172" y="56"/>
                  </a:cubicBezTo>
                  <a:cubicBezTo>
                    <a:pt x="172" y="57"/>
                    <a:pt x="172" y="58"/>
                    <a:pt x="171" y="59"/>
                  </a:cubicBezTo>
                  <a:cubicBezTo>
                    <a:pt x="170" y="59"/>
                    <a:pt x="170" y="59"/>
                    <a:pt x="169" y="59"/>
                  </a:cubicBezTo>
                  <a:moveTo>
                    <a:pt x="174" y="0"/>
                  </a:moveTo>
                  <a:cubicBezTo>
                    <a:pt x="174" y="1"/>
                    <a:pt x="174" y="2"/>
                    <a:pt x="174" y="2"/>
                  </a:cubicBezTo>
                  <a:cubicBezTo>
                    <a:pt x="173" y="9"/>
                    <a:pt x="172" y="16"/>
                    <a:pt x="171" y="23"/>
                  </a:cubicBezTo>
                  <a:cubicBezTo>
                    <a:pt x="168" y="34"/>
                    <a:pt x="165" y="44"/>
                    <a:pt x="160" y="54"/>
                  </a:cubicBezTo>
                  <a:cubicBezTo>
                    <a:pt x="160" y="54"/>
                    <a:pt x="160" y="55"/>
                    <a:pt x="160" y="55"/>
                  </a:cubicBezTo>
                  <a:cubicBezTo>
                    <a:pt x="159" y="57"/>
                    <a:pt x="159" y="59"/>
                    <a:pt x="157" y="60"/>
                  </a:cubicBezTo>
                  <a:cubicBezTo>
                    <a:pt x="156" y="63"/>
                    <a:pt x="154" y="66"/>
                    <a:pt x="152" y="69"/>
                  </a:cubicBezTo>
                  <a:cubicBezTo>
                    <a:pt x="153" y="72"/>
                    <a:pt x="153" y="75"/>
                    <a:pt x="152" y="77"/>
                  </a:cubicBezTo>
                  <a:cubicBezTo>
                    <a:pt x="151" y="81"/>
                    <a:pt x="149" y="84"/>
                    <a:pt x="148" y="88"/>
                  </a:cubicBezTo>
                  <a:cubicBezTo>
                    <a:pt x="147" y="89"/>
                    <a:pt x="148" y="90"/>
                    <a:pt x="149" y="90"/>
                  </a:cubicBezTo>
                  <a:cubicBezTo>
                    <a:pt x="149" y="90"/>
                    <a:pt x="149" y="90"/>
                    <a:pt x="149" y="90"/>
                  </a:cubicBezTo>
                  <a:cubicBezTo>
                    <a:pt x="151" y="90"/>
                    <a:pt x="152" y="90"/>
                    <a:pt x="153" y="89"/>
                  </a:cubicBezTo>
                  <a:cubicBezTo>
                    <a:pt x="154" y="89"/>
                    <a:pt x="155" y="89"/>
                    <a:pt x="154" y="88"/>
                  </a:cubicBezTo>
                  <a:cubicBezTo>
                    <a:pt x="151" y="84"/>
                    <a:pt x="151" y="84"/>
                    <a:pt x="156" y="82"/>
                  </a:cubicBezTo>
                  <a:cubicBezTo>
                    <a:pt x="157" y="82"/>
                    <a:pt x="157" y="81"/>
                    <a:pt x="156" y="79"/>
                  </a:cubicBezTo>
                  <a:cubicBezTo>
                    <a:pt x="155" y="79"/>
                    <a:pt x="155" y="79"/>
                    <a:pt x="155" y="78"/>
                  </a:cubicBezTo>
                  <a:cubicBezTo>
                    <a:pt x="154" y="77"/>
                    <a:pt x="154" y="76"/>
                    <a:pt x="155" y="75"/>
                  </a:cubicBezTo>
                  <a:cubicBezTo>
                    <a:pt x="156" y="75"/>
                    <a:pt x="157" y="75"/>
                    <a:pt x="158" y="74"/>
                  </a:cubicBezTo>
                  <a:cubicBezTo>
                    <a:pt x="160" y="73"/>
                    <a:pt x="160" y="71"/>
                    <a:pt x="158" y="70"/>
                  </a:cubicBezTo>
                  <a:cubicBezTo>
                    <a:pt x="158" y="69"/>
                    <a:pt x="157" y="69"/>
                    <a:pt x="156" y="68"/>
                  </a:cubicBezTo>
                  <a:cubicBezTo>
                    <a:pt x="155" y="67"/>
                    <a:pt x="155" y="65"/>
                    <a:pt x="157" y="64"/>
                  </a:cubicBezTo>
                  <a:cubicBezTo>
                    <a:pt x="157" y="64"/>
                    <a:pt x="158" y="64"/>
                    <a:pt x="158" y="64"/>
                  </a:cubicBezTo>
                  <a:cubicBezTo>
                    <a:pt x="158" y="64"/>
                    <a:pt x="158" y="64"/>
                    <a:pt x="158" y="64"/>
                  </a:cubicBezTo>
                  <a:cubicBezTo>
                    <a:pt x="160" y="65"/>
                    <a:pt x="162" y="65"/>
                    <a:pt x="164" y="65"/>
                  </a:cubicBezTo>
                  <a:cubicBezTo>
                    <a:pt x="166" y="65"/>
                    <a:pt x="168" y="65"/>
                    <a:pt x="170" y="64"/>
                  </a:cubicBezTo>
                  <a:cubicBezTo>
                    <a:pt x="170" y="64"/>
                    <a:pt x="170" y="64"/>
                    <a:pt x="170" y="64"/>
                  </a:cubicBezTo>
                  <a:cubicBezTo>
                    <a:pt x="171" y="64"/>
                    <a:pt x="172" y="65"/>
                    <a:pt x="172" y="65"/>
                  </a:cubicBezTo>
                  <a:cubicBezTo>
                    <a:pt x="174" y="66"/>
                    <a:pt x="174" y="69"/>
                    <a:pt x="172" y="69"/>
                  </a:cubicBezTo>
                  <a:cubicBezTo>
                    <a:pt x="171" y="70"/>
                    <a:pt x="169" y="70"/>
                    <a:pt x="168" y="70"/>
                  </a:cubicBezTo>
                  <a:cubicBezTo>
                    <a:pt x="167" y="71"/>
                    <a:pt x="166" y="71"/>
                    <a:pt x="165" y="72"/>
                  </a:cubicBezTo>
                  <a:cubicBezTo>
                    <a:pt x="165" y="73"/>
                    <a:pt x="165" y="74"/>
                    <a:pt x="166" y="74"/>
                  </a:cubicBezTo>
                  <a:cubicBezTo>
                    <a:pt x="167" y="74"/>
                    <a:pt x="168" y="74"/>
                    <a:pt x="169" y="75"/>
                  </a:cubicBezTo>
                  <a:cubicBezTo>
                    <a:pt x="170" y="76"/>
                    <a:pt x="170" y="78"/>
                    <a:pt x="169" y="79"/>
                  </a:cubicBezTo>
                  <a:cubicBezTo>
                    <a:pt x="168" y="79"/>
                    <a:pt x="167" y="79"/>
                    <a:pt x="167" y="80"/>
                  </a:cubicBezTo>
                  <a:cubicBezTo>
                    <a:pt x="166" y="80"/>
                    <a:pt x="164" y="80"/>
                    <a:pt x="164" y="81"/>
                  </a:cubicBezTo>
                  <a:cubicBezTo>
                    <a:pt x="164" y="83"/>
                    <a:pt x="165" y="83"/>
                    <a:pt x="166" y="83"/>
                  </a:cubicBezTo>
                  <a:cubicBezTo>
                    <a:pt x="167" y="85"/>
                    <a:pt x="166" y="86"/>
                    <a:pt x="165" y="87"/>
                  </a:cubicBezTo>
                  <a:cubicBezTo>
                    <a:pt x="164" y="88"/>
                    <a:pt x="163" y="88"/>
                    <a:pt x="161" y="88"/>
                  </a:cubicBezTo>
                  <a:cubicBezTo>
                    <a:pt x="161" y="89"/>
                    <a:pt x="161" y="89"/>
                    <a:pt x="161" y="89"/>
                  </a:cubicBezTo>
                  <a:cubicBezTo>
                    <a:pt x="161" y="90"/>
                    <a:pt x="161" y="90"/>
                    <a:pt x="161" y="90"/>
                  </a:cubicBezTo>
                  <a:cubicBezTo>
                    <a:pt x="163" y="91"/>
                    <a:pt x="164" y="91"/>
                    <a:pt x="166" y="92"/>
                  </a:cubicBezTo>
                  <a:cubicBezTo>
                    <a:pt x="167" y="92"/>
                    <a:pt x="167" y="93"/>
                    <a:pt x="167" y="94"/>
                  </a:cubicBezTo>
                  <a:cubicBezTo>
                    <a:pt x="167" y="95"/>
                    <a:pt x="166" y="96"/>
                    <a:pt x="165" y="96"/>
                  </a:cubicBezTo>
                  <a:cubicBezTo>
                    <a:pt x="164" y="96"/>
                    <a:pt x="164" y="96"/>
                    <a:pt x="163" y="96"/>
                  </a:cubicBezTo>
                  <a:cubicBezTo>
                    <a:pt x="163" y="96"/>
                    <a:pt x="162" y="96"/>
                    <a:pt x="162" y="96"/>
                  </a:cubicBezTo>
                  <a:cubicBezTo>
                    <a:pt x="158" y="96"/>
                    <a:pt x="154" y="95"/>
                    <a:pt x="150" y="95"/>
                  </a:cubicBezTo>
                  <a:cubicBezTo>
                    <a:pt x="149" y="95"/>
                    <a:pt x="149" y="95"/>
                    <a:pt x="148" y="95"/>
                  </a:cubicBezTo>
                  <a:cubicBezTo>
                    <a:pt x="147" y="95"/>
                    <a:pt x="147" y="93"/>
                    <a:pt x="146" y="93"/>
                  </a:cubicBezTo>
                  <a:cubicBezTo>
                    <a:pt x="146" y="93"/>
                    <a:pt x="146" y="93"/>
                    <a:pt x="146" y="94"/>
                  </a:cubicBezTo>
                  <a:cubicBezTo>
                    <a:pt x="145" y="94"/>
                    <a:pt x="144" y="95"/>
                    <a:pt x="143" y="96"/>
                  </a:cubicBezTo>
                  <a:cubicBezTo>
                    <a:pt x="143" y="96"/>
                    <a:pt x="143" y="96"/>
                    <a:pt x="142" y="96"/>
                  </a:cubicBezTo>
                  <a:cubicBezTo>
                    <a:pt x="141" y="96"/>
                    <a:pt x="140" y="95"/>
                    <a:pt x="140" y="94"/>
                  </a:cubicBezTo>
                  <a:cubicBezTo>
                    <a:pt x="140" y="93"/>
                    <a:pt x="140" y="92"/>
                    <a:pt x="141" y="90"/>
                  </a:cubicBezTo>
                  <a:cubicBezTo>
                    <a:pt x="141" y="89"/>
                    <a:pt x="142" y="87"/>
                    <a:pt x="142" y="86"/>
                  </a:cubicBezTo>
                  <a:cubicBezTo>
                    <a:pt x="143" y="84"/>
                    <a:pt x="144" y="82"/>
                    <a:pt x="145" y="81"/>
                  </a:cubicBezTo>
                  <a:cubicBezTo>
                    <a:pt x="141" y="85"/>
                    <a:pt x="138" y="89"/>
                    <a:pt x="134" y="93"/>
                  </a:cubicBezTo>
                  <a:cubicBezTo>
                    <a:pt x="135" y="94"/>
                    <a:pt x="135" y="94"/>
                    <a:pt x="136" y="95"/>
                  </a:cubicBezTo>
                  <a:cubicBezTo>
                    <a:pt x="140" y="98"/>
                    <a:pt x="144" y="101"/>
                    <a:pt x="149" y="104"/>
                  </a:cubicBezTo>
                  <a:cubicBezTo>
                    <a:pt x="154" y="106"/>
                    <a:pt x="158" y="108"/>
                    <a:pt x="164" y="108"/>
                  </a:cubicBezTo>
                  <a:cubicBezTo>
                    <a:pt x="164" y="108"/>
                    <a:pt x="165" y="108"/>
                    <a:pt x="165" y="108"/>
                  </a:cubicBezTo>
                  <a:cubicBezTo>
                    <a:pt x="166" y="108"/>
                    <a:pt x="167" y="108"/>
                    <a:pt x="168" y="108"/>
                  </a:cubicBezTo>
                  <a:cubicBezTo>
                    <a:pt x="169" y="108"/>
                    <a:pt x="170" y="108"/>
                    <a:pt x="171" y="108"/>
                  </a:cubicBezTo>
                  <a:cubicBezTo>
                    <a:pt x="172" y="108"/>
                    <a:pt x="173" y="109"/>
                    <a:pt x="173" y="110"/>
                  </a:cubicBezTo>
                  <a:cubicBezTo>
                    <a:pt x="173" y="111"/>
                    <a:pt x="172" y="111"/>
                    <a:pt x="172" y="112"/>
                  </a:cubicBezTo>
                  <a:cubicBezTo>
                    <a:pt x="171" y="112"/>
                    <a:pt x="170" y="113"/>
                    <a:pt x="169" y="113"/>
                  </a:cubicBezTo>
                  <a:cubicBezTo>
                    <a:pt x="167" y="114"/>
                    <a:pt x="165" y="114"/>
                    <a:pt x="163" y="114"/>
                  </a:cubicBezTo>
                  <a:cubicBezTo>
                    <a:pt x="160" y="114"/>
                    <a:pt x="157" y="113"/>
                    <a:pt x="154" y="113"/>
                  </a:cubicBezTo>
                  <a:cubicBezTo>
                    <a:pt x="150" y="111"/>
                    <a:pt x="146" y="109"/>
                    <a:pt x="142" y="107"/>
                  </a:cubicBezTo>
                  <a:cubicBezTo>
                    <a:pt x="139" y="104"/>
                    <a:pt x="136" y="102"/>
                    <a:pt x="133" y="99"/>
                  </a:cubicBezTo>
                  <a:cubicBezTo>
                    <a:pt x="132" y="99"/>
                    <a:pt x="131" y="98"/>
                    <a:pt x="130" y="97"/>
                  </a:cubicBezTo>
                  <a:cubicBezTo>
                    <a:pt x="121" y="106"/>
                    <a:pt x="110" y="114"/>
                    <a:pt x="100" y="120"/>
                  </a:cubicBezTo>
                  <a:cubicBezTo>
                    <a:pt x="98" y="121"/>
                    <a:pt x="95" y="122"/>
                    <a:pt x="93" y="123"/>
                  </a:cubicBezTo>
                  <a:cubicBezTo>
                    <a:pt x="93" y="124"/>
                    <a:pt x="93" y="124"/>
                    <a:pt x="92" y="124"/>
                  </a:cubicBezTo>
                  <a:cubicBezTo>
                    <a:pt x="93" y="124"/>
                    <a:pt x="93" y="125"/>
                    <a:pt x="93" y="126"/>
                  </a:cubicBezTo>
                  <a:cubicBezTo>
                    <a:pt x="92" y="127"/>
                    <a:pt x="91" y="127"/>
                    <a:pt x="90" y="127"/>
                  </a:cubicBezTo>
                  <a:cubicBezTo>
                    <a:pt x="90" y="127"/>
                    <a:pt x="89" y="127"/>
                    <a:pt x="89" y="127"/>
                  </a:cubicBezTo>
                  <a:cubicBezTo>
                    <a:pt x="88" y="127"/>
                    <a:pt x="87" y="127"/>
                    <a:pt x="85" y="127"/>
                  </a:cubicBezTo>
                  <a:cubicBezTo>
                    <a:pt x="83" y="128"/>
                    <a:pt x="82" y="129"/>
                    <a:pt x="80" y="129"/>
                  </a:cubicBezTo>
                  <a:cubicBezTo>
                    <a:pt x="79" y="130"/>
                    <a:pt x="79" y="132"/>
                    <a:pt x="79" y="133"/>
                  </a:cubicBezTo>
                  <a:cubicBezTo>
                    <a:pt x="76" y="141"/>
                    <a:pt x="73" y="148"/>
                    <a:pt x="69" y="155"/>
                  </a:cubicBezTo>
                  <a:cubicBezTo>
                    <a:pt x="68" y="157"/>
                    <a:pt x="68" y="158"/>
                    <a:pt x="67" y="159"/>
                  </a:cubicBezTo>
                  <a:cubicBezTo>
                    <a:pt x="66" y="160"/>
                    <a:pt x="65" y="160"/>
                    <a:pt x="64" y="160"/>
                  </a:cubicBezTo>
                  <a:cubicBezTo>
                    <a:pt x="63" y="160"/>
                    <a:pt x="63" y="160"/>
                    <a:pt x="62" y="159"/>
                  </a:cubicBezTo>
                  <a:cubicBezTo>
                    <a:pt x="60" y="157"/>
                    <a:pt x="59" y="155"/>
                    <a:pt x="59" y="152"/>
                  </a:cubicBezTo>
                  <a:cubicBezTo>
                    <a:pt x="59" y="151"/>
                    <a:pt x="59" y="151"/>
                    <a:pt x="59" y="151"/>
                  </a:cubicBezTo>
                  <a:cubicBezTo>
                    <a:pt x="60" y="151"/>
                    <a:pt x="60" y="150"/>
                    <a:pt x="61" y="150"/>
                  </a:cubicBezTo>
                  <a:cubicBezTo>
                    <a:pt x="61" y="150"/>
                    <a:pt x="61" y="150"/>
                    <a:pt x="61" y="150"/>
                  </a:cubicBezTo>
                  <a:cubicBezTo>
                    <a:pt x="62" y="150"/>
                    <a:pt x="63" y="150"/>
                    <a:pt x="64" y="151"/>
                  </a:cubicBezTo>
                  <a:cubicBezTo>
                    <a:pt x="64" y="151"/>
                    <a:pt x="64" y="151"/>
                    <a:pt x="64" y="151"/>
                  </a:cubicBezTo>
                  <a:cubicBezTo>
                    <a:pt x="65" y="151"/>
                    <a:pt x="65" y="151"/>
                    <a:pt x="66" y="150"/>
                  </a:cubicBezTo>
                  <a:cubicBezTo>
                    <a:pt x="67" y="146"/>
                    <a:pt x="69" y="143"/>
                    <a:pt x="70" y="139"/>
                  </a:cubicBezTo>
                  <a:cubicBezTo>
                    <a:pt x="70" y="138"/>
                    <a:pt x="70" y="138"/>
                    <a:pt x="70" y="138"/>
                  </a:cubicBezTo>
                  <a:cubicBezTo>
                    <a:pt x="69" y="138"/>
                    <a:pt x="69" y="138"/>
                    <a:pt x="69" y="138"/>
                  </a:cubicBezTo>
                  <a:cubicBezTo>
                    <a:pt x="67" y="139"/>
                    <a:pt x="66" y="139"/>
                    <a:pt x="64" y="140"/>
                  </a:cubicBezTo>
                  <a:cubicBezTo>
                    <a:pt x="63" y="141"/>
                    <a:pt x="61" y="142"/>
                    <a:pt x="59" y="142"/>
                  </a:cubicBezTo>
                  <a:cubicBezTo>
                    <a:pt x="59" y="142"/>
                    <a:pt x="59" y="142"/>
                    <a:pt x="59" y="142"/>
                  </a:cubicBezTo>
                  <a:cubicBezTo>
                    <a:pt x="58" y="142"/>
                    <a:pt x="57" y="141"/>
                    <a:pt x="57" y="140"/>
                  </a:cubicBezTo>
                  <a:cubicBezTo>
                    <a:pt x="57" y="138"/>
                    <a:pt x="57" y="138"/>
                    <a:pt x="58" y="137"/>
                  </a:cubicBezTo>
                  <a:cubicBezTo>
                    <a:pt x="59" y="137"/>
                    <a:pt x="59" y="136"/>
                    <a:pt x="60" y="136"/>
                  </a:cubicBezTo>
                  <a:cubicBezTo>
                    <a:pt x="62" y="135"/>
                    <a:pt x="63" y="135"/>
                    <a:pt x="65" y="134"/>
                  </a:cubicBezTo>
                  <a:cubicBezTo>
                    <a:pt x="64" y="134"/>
                    <a:pt x="63" y="134"/>
                    <a:pt x="62" y="134"/>
                  </a:cubicBezTo>
                  <a:cubicBezTo>
                    <a:pt x="57" y="135"/>
                    <a:pt x="52" y="136"/>
                    <a:pt x="47" y="137"/>
                  </a:cubicBezTo>
                  <a:cubicBezTo>
                    <a:pt x="47" y="137"/>
                    <a:pt x="47" y="137"/>
                    <a:pt x="47" y="137"/>
                  </a:cubicBezTo>
                  <a:cubicBezTo>
                    <a:pt x="49" y="139"/>
                    <a:pt x="50" y="142"/>
                    <a:pt x="50" y="145"/>
                  </a:cubicBezTo>
                  <a:cubicBezTo>
                    <a:pt x="50" y="146"/>
                    <a:pt x="49" y="147"/>
                    <a:pt x="48" y="147"/>
                  </a:cubicBezTo>
                  <a:cubicBezTo>
                    <a:pt x="47" y="147"/>
                    <a:pt x="47" y="147"/>
                    <a:pt x="47" y="147"/>
                  </a:cubicBezTo>
                  <a:cubicBezTo>
                    <a:pt x="46" y="146"/>
                    <a:pt x="46" y="146"/>
                    <a:pt x="45" y="146"/>
                  </a:cubicBezTo>
                  <a:cubicBezTo>
                    <a:pt x="44" y="143"/>
                    <a:pt x="43" y="141"/>
                    <a:pt x="43" y="138"/>
                  </a:cubicBezTo>
                  <a:cubicBezTo>
                    <a:pt x="43" y="138"/>
                    <a:pt x="43" y="137"/>
                    <a:pt x="44" y="137"/>
                  </a:cubicBezTo>
                  <a:cubicBezTo>
                    <a:pt x="43" y="137"/>
                    <a:pt x="42" y="137"/>
                    <a:pt x="41" y="137"/>
                  </a:cubicBezTo>
                  <a:cubicBezTo>
                    <a:pt x="41" y="137"/>
                    <a:pt x="40" y="138"/>
                    <a:pt x="40" y="138"/>
                  </a:cubicBezTo>
                  <a:cubicBezTo>
                    <a:pt x="38" y="139"/>
                    <a:pt x="35" y="140"/>
                    <a:pt x="33" y="142"/>
                  </a:cubicBezTo>
                  <a:cubicBezTo>
                    <a:pt x="32" y="142"/>
                    <a:pt x="32" y="142"/>
                    <a:pt x="31" y="142"/>
                  </a:cubicBezTo>
                  <a:cubicBezTo>
                    <a:pt x="31" y="142"/>
                    <a:pt x="31" y="142"/>
                    <a:pt x="31" y="142"/>
                  </a:cubicBezTo>
                  <a:cubicBezTo>
                    <a:pt x="30" y="142"/>
                    <a:pt x="29" y="142"/>
                    <a:pt x="29" y="141"/>
                  </a:cubicBezTo>
                  <a:cubicBezTo>
                    <a:pt x="28" y="140"/>
                    <a:pt x="28" y="139"/>
                    <a:pt x="29" y="138"/>
                  </a:cubicBezTo>
                  <a:cubicBezTo>
                    <a:pt x="29" y="138"/>
                    <a:pt x="29" y="138"/>
                    <a:pt x="30" y="137"/>
                  </a:cubicBezTo>
                  <a:cubicBezTo>
                    <a:pt x="24" y="137"/>
                    <a:pt x="18" y="136"/>
                    <a:pt x="12" y="135"/>
                  </a:cubicBezTo>
                  <a:cubicBezTo>
                    <a:pt x="9" y="135"/>
                    <a:pt x="5" y="134"/>
                    <a:pt x="2" y="133"/>
                  </a:cubicBezTo>
                  <a:cubicBezTo>
                    <a:pt x="1" y="133"/>
                    <a:pt x="1" y="133"/>
                    <a:pt x="0" y="133"/>
                  </a:cubicBezTo>
                  <a:cubicBezTo>
                    <a:pt x="7" y="139"/>
                    <a:pt x="13" y="145"/>
                    <a:pt x="21" y="150"/>
                  </a:cubicBezTo>
                  <a:cubicBezTo>
                    <a:pt x="28" y="154"/>
                    <a:pt x="35" y="158"/>
                    <a:pt x="41" y="160"/>
                  </a:cubicBezTo>
                  <a:cubicBezTo>
                    <a:pt x="45" y="161"/>
                    <a:pt x="49" y="162"/>
                    <a:pt x="52" y="163"/>
                  </a:cubicBezTo>
                  <a:cubicBezTo>
                    <a:pt x="59" y="165"/>
                    <a:pt x="67" y="166"/>
                    <a:pt x="76" y="167"/>
                  </a:cubicBezTo>
                  <a:cubicBezTo>
                    <a:pt x="77" y="167"/>
                    <a:pt x="79" y="167"/>
                    <a:pt x="80" y="167"/>
                  </a:cubicBezTo>
                  <a:cubicBezTo>
                    <a:pt x="89" y="167"/>
                    <a:pt x="98" y="166"/>
                    <a:pt x="108" y="163"/>
                  </a:cubicBezTo>
                  <a:cubicBezTo>
                    <a:pt x="116" y="161"/>
                    <a:pt x="125" y="157"/>
                    <a:pt x="133" y="153"/>
                  </a:cubicBezTo>
                  <a:cubicBezTo>
                    <a:pt x="134" y="153"/>
                    <a:pt x="135" y="152"/>
                    <a:pt x="135" y="152"/>
                  </a:cubicBezTo>
                  <a:cubicBezTo>
                    <a:pt x="136" y="151"/>
                    <a:pt x="137" y="151"/>
                    <a:pt x="138" y="150"/>
                  </a:cubicBezTo>
                  <a:cubicBezTo>
                    <a:pt x="142" y="148"/>
                    <a:pt x="145" y="145"/>
                    <a:pt x="149" y="142"/>
                  </a:cubicBezTo>
                  <a:cubicBezTo>
                    <a:pt x="159" y="134"/>
                    <a:pt x="167" y="125"/>
                    <a:pt x="173" y="114"/>
                  </a:cubicBezTo>
                  <a:cubicBezTo>
                    <a:pt x="179" y="106"/>
                    <a:pt x="182" y="98"/>
                    <a:pt x="185" y="89"/>
                  </a:cubicBezTo>
                  <a:cubicBezTo>
                    <a:pt x="186" y="86"/>
                    <a:pt x="187" y="82"/>
                    <a:pt x="188" y="78"/>
                  </a:cubicBezTo>
                  <a:cubicBezTo>
                    <a:pt x="188" y="73"/>
                    <a:pt x="189" y="69"/>
                    <a:pt x="189" y="65"/>
                  </a:cubicBezTo>
                  <a:cubicBezTo>
                    <a:pt x="190" y="54"/>
                    <a:pt x="189" y="42"/>
                    <a:pt x="187" y="31"/>
                  </a:cubicBezTo>
                  <a:cubicBezTo>
                    <a:pt x="185" y="23"/>
                    <a:pt x="182" y="15"/>
                    <a:pt x="178" y="8"/>
                  </a:cubicBezTo>
                  <a:cubicBezTo>
                    <a:pt x="177" y="5"/>
                    <a:pt x="176" y="3"/>
                    <a:pt x="174" y="0"/>
                  </a:cubicBezTo>
                </a:path>
              </a:pathLst>
            </a:custGeom>
            <a:solidFill>
              <a:srgbClr val="F8AB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12" name="Freeform 205"/>
            <p:cNvSpPr>
              <a:spLocks noEditPoints="1"/>
            </p:cNvSpPr>
            <p:nvPr/>
          </p:nvSpPr>
          <p:spPr bwMode="auto">
            <a:xfrm>
              <a:off x="4694056" y="6122988"/>
              <a:ext cx="90488" cy="109538"/>
            </a:xfrm>
            <a:custGeom>
              <a:avLst/>
              <a:gdLst>
                <a:gd name="T0" fmla="*/ 18 w 34"/>
                <a:gd name="T1" fmla="*/ 9 h 41"/>
                <a:gd name="T2" fmla="*/ 17 w 34"/>
                <a:gd name="T3" fmla="*/ 9 h 41"/>
                <a:gd name="T4" fmla="*/ 16 w 34"/>
                <a:gd name="T5" fmla="*/ 13 h 41"/>
                <a:gd name="T6" fmla="*/ 18 w 34"/>
                <a:gd name="T7" fmla="*/ 15 h 41"/>
                <a:gd name="T8" fmla="*/ 18 w 34"/>
                <a:gd name="T9" fmla="*/ 19 h 41"/>
                <a:gd name="T10" fmla="*/ 15 w 34"/>
                <a:gd name="T11" fmla="*/ 20 h 41"/>
                <a:gd name="T12" fmla="*/ 15 w 34"/>
                <a:gd name="T13" fmla="*/ 23 h 41"/>
                <a:gd name="T14" fmla="*/ 16 w 34"/>
                <a:gd name="T15" fmla="*/ 24 h 41"/>
                <a:gd name="T16" fmla="*/ 16 w 34"/>
                <a:gd name="T17" fmla="*/ 27 h 41"/>
                <a:gd name="T18" fmla="*/ 14 w 34"/>
                <a:gd name="T19" fmla="*/ 33 h 41"/>
                <a:gd name="T20" fmla="*/ 13 w 34"/>
                <a:gd name="T21" fmla="*/ 34 h 41"/>
                <a:gd name="T22" fmla="*/ 9 w 34"/>
                <a:gd name="T23" fmla="*/ 35 h 41"/>
                <a:gd name="T24" fmla="*/ 9 w 34"/>
                <a:gd name="T25" fmla="*/ 35 h 41"/>
                <a:gd name="T26" fmla="*/ 8 w 34"/>
                <a:gd name="T27" fmla="*/ 33 h 41"/>
                <a:gd name="T28" fmla="*/ 12 w 34"/>
                <a:gd name="T29" fmla="*/ 22 h 41"/>
                <a:gd name="T30" fmla="*/ 12 w 34"/>
                <a:gd name="T31" fmla="*/ 14 h 41"/>
                <a:gd name="T32" fmla="*/ 7 w 34"/>
                <a:gd name="T33" fmla="*/ 23 h 41"/>
                <a:gd name="T34" fmla="*/ 5 w 34"/>
                <a:gd name="T35" fmla="*/ 26 h 41"/>
                <a:gd name="T36" fmla="*/ 2 w 34"/>
                <a:gd name="T37" fmla="*/ 31 h 41"/>
                <a:gd name="T38" fmla="*/ 1 w 34"/>
                <a:gd name="T39" fmla="*/ 35 h 41"/>
                <a:gd name="T40" fmla="*/ 0 w 34"/>
                <a:gd name="T41" fmla="*/ 39 h 41"/>
                <a:gd name="T42" fmla="*/ 2 w 34"/>
                <a:gd name="T43" fmla="*/ 41 h 41"/>
                <a:gd name="T44" fmla="*/ 3 w 34"/>
                <a:gd name="T45" fmla="*/ 41 h 41"/>
                <a:gd name="T46" fmla="*/ 6 w 34"/>
                <a:gd name="T47" fmla="*/ 39 h 41"/>
                <a:gd name="T48" fmla="*/ 6 w 34"/>
                <a:gd name="T49" fmla="*/ 38 h 41"/>
                <a:gd name="T50" fmla="*/ 8 w 34"/>
                <a:gd name="T51" fmla="*/ 40 h 41"/>
                <a:gd name="T52" fmla="*/ 10 w 34"/>
                <a:gd name="T53" fmla="*/ 40 h 41"/>
                <a:gd name="T54" fmla="*/ 22 w 34"/>
                <a:gd name="T55" fmla="*/ 41 h 41"/>
                <a:gd name="T56" fmla="*/ 23 w 34"/>
                <a:gd name="T57" fmla="*/ 41 h 41"/>
                <a:gd name="T58" fmla="*/ 25 w 34"/>
                <a:gd name="T59" fmla="*/ 41 h 41"/>
                <a:gd name="T60" fmla="*/ 27 w 34"/>
                <a:gd name="T61" fmla="*/ 39 h 41"/>
                <a:gd name="T62" fmla="*/ 26 w 34"/>
                <a:gd name="T63" fmla="*/ 37 h 41"/>
                <a:gd name="T64" fmla="*/ 21 w 34"/>
                <a:gd name="T65" fmla="*/ 35 h 41"/>
                <a:gd name="T66" fmla="*/ 21 w 34"/>
                <a:gd name="T67" fmla="*/ 34 h 41"/>
                <a:gd name="T68" fmla="*/ 21 w 34"/>
                <a:gd name="T69" fmla="*/ 33 h 41"/>
                <a:gd name="T70" fmla="*/ 25 w 34"/>
                <a:gd name="T71" fmla="*/ 32 h 41"/>
                <a:gd name="T72" fmla="*/ 26 w 34"/>
                <a:gd name="T73" fmla="*/ 28 h 41"/>
                <a:gd name="T74" fmla="*/ 24 w 34"/>
                <a:gd name="T75" fmla="*/ 26 h 41"/>
                <a:gd name="T76" fmla="*/ 27 w 34"/>
                <a:gd name="T77" fmla="*/ 25 h 41"/>
                <a:gd name="T78" fmla="*/ 29 w 34"/>
                <a:gd name="T79" fmla="*/ 24 h 41"/>
                <a:gd name="T80" fmla="*/ 29 w 34"/>
                <a:gd name="T81" fmla="*/ 20 h 41"/>
                <a:gd name="T82" fmla="*/ 26 w 34"/>
                <a:gd name="T83" fmla="*/ 19 h 41"/>
                <a:gd name="T84" fmla="*/ 25 w 34"/>
                <a:gd name="T85" fmla="*/ 17 h 41"/>
                <a:gd name="T86" fmla="*/ 28 w 34"/>
                <a:gd name="T87" fmla="*/ 15 h 41"/>
                <a:gd name="T88" fmla="*/ 32 w 34"/>
                <a:gd name="T89" fmla="*/ 14 h 41"/>
                <a:gd name="T90" fmla="*/ 32 w 34"/>
                <a:gd name="T91" fmla="*/ 10 h 41"/>
                <a:gd name="T92" fmla="*/ 30 w 34"/>
                <a:gd name="T93" fmla="*/ 9 h 41"/>
                <a:gd name="T94" fmla="*/ 30 w 34"/>
                <a:gd name="T95" fmla="*/ 9 h 41"/>
                <a:gd name="T96" fmla="*/ 24 w 34"/>
                <a:gd name="T97" fmla="*/ 10 h 41"/>
                <a:gd name="T98" fmla="*/ 18 w 34"/>
                <a:gd name="T99" fmla="*/ 9 h 41"/>
                <a:gd name="T100" fmla="*/ 18 w 34"/>
                <a:gd name="T101" fmla="*/ 9 h 41"/>
                <a:gd name="T102" fmla="*/ 20 w 34"/>
                <a:gd name="T103" fmla="*/ 0 h 41"/>
                <a:gd name="T104" fmla="*/ 17 w 34"/>
                <a:gd name="T105" fmla="*/ 5 h 41"/>
                <a:gd name="T106" fmla="*/ 20 w 34"/>
                <a:gd name="T107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4" h="41">
                  <a:moveTo>
                    <a:pt x="18" y="9"/>
                  </a:moveTo>
                  <a:cubicBezTo>
                    <a:pt x="18" y="9"/>
                    <a:pt x="17" y="9"/>
                    <a:pt x="17" y="9"/>
                  </a:cubicBezTo>
                  <a:cubicBezTo>
                    <a:pt x="15" y="10"/>
                    <a:pt x="15" y="12"/>
                    <a:pt x="16" y="13"/>
                  </a:cubicBezTo>
                  <a:cubicBezTo>
                    <a:pt x="17" y="14"/>
                    <a:pt x="18" y="14"/>
                    <a:pt x="18" y="15"/>
                  </a:cubicBezTo>
                  <a:cubicBezTo>
                    <a:pt x="20" y="16"/>
                    <a:pt x="20" y="18"/>
                    <a:pt x="18" y="19"/>
                  </a:cubicBezTo>
                  <a:cubicBezTo>
                    <a:pt x="17" y="20"/>
                    <a:pt x="16" y="20"/>
                    <a:pt x="15" y="20"/>
                  </a:cubicBezTo>
                  <a:cubicBezTo>
                    <a:pt x="14" y="21"/>
                    <a:pt x="14" y="22"/>
                    <a:pt x="15" y="23"/>
                  </a:cubicBezTo>
                  <a:cubicBezTo>
                    <a:pt x="15" y="24"/>
                    <a:pt x="15" y="24"/>
                    <a:pt x="16" y="24"/>
                  </a:cubicBezTo>
                  <a:cubicBezTo>
                    <a:pt x="17" y="26"/>
                    <a:pt x="17" y="27"/>
                    <a:pt x="16" y="27"/>
                  </a:cubicBezTo>
                  <a:cubicBezTo>
                    <a:pt x="11" y="29"/>
                    <a:pt x="11" y="29"/>
                    <a:pt x="14" y="33"/>
                  </a:cubicBezTo>
                  <a:cubicBezTo>
                    <a:pt x="15" y="34"/>
                    <a:pt x="14" y="34"/>
                    <a:pt x="13" y="34"/>
                  </a:cubicBezTo>
                  <a:cubicBezTo>
                    <a:pt x="12" y="35"/>
                    <a:pt x="11" y="35"/>
                    <a:pt x="9" y="35"/>
                  </a:cubicBezTo>
                  <a:cubicBezTo>
                    <a:pt x="9" y="35"/>
                    <a:pt x="9" y="35"/>
                    <a:pt x="9" y="35"/>
                  </a:cubicBezTo>
                  <a:cubicBezTo>
                    <a:pt x="8" y="35"/>
                    <a:pt x="7" y="34"/>
                    <a:pt x="8" y="33"/>
                  </a:cubicBezTo>
                  <a:cubicBezTo>
                    <a:pt x="9" y="29"/>
                    <a:pt x="11" y="26"/>
                    <a:pt x="12" y="22"/>
                  </a:cubicBezTo>
                  <a:cubicBezTo>
                    <a:pt x="13" y="20"/>
                    <a:pt x="13" y="17"/>
                    <a:pt x="12" y="14"/>
                  </a:cubicBezTo>
                  <a:cubicBezTo>
                    <a:pt x="11" y="17"/>
                    <a:pt x="9" y="20"/>
                    <a:pt x="7" y="23"/>
                  </a:cubicBezTo>
                  <a:cubicBezTo>
                    <a:pt x="6" y="24"/>
                    <a:pt x="5" y="25"/>
                    <a:pt x="5" y="26"/>
                  </a:cubicBezTo>
                  <a:cubicBezTo>
                    <a:pt x="4" y="27"/>
                    <a:pt x="3" y="29"/>
                    <a:pt x="2" y="31"/>
                  </a:cubicBezTo>
                  <a:cubicBezTo>
                    <a:pt x="2" y="32"/>
                    <a:pt x="1" y="34"/>
                    <a:pt x="1" y="35"/>
                  </a:cubicBezTo>
                  <a:cubicBezTo>
                    <a:pt x="0" y="37"/>
                    <a:pt x="0" y="38"/>
                    <a:pt x="0" y="39"/>
                  </a:cubicBezTo>
                  <a:cubicBezTo>
                    <a:pt x="0" y="40"/>
                    <a:pt x="1" y="41"/>
                    <a:pt x="2" y="41"/>
                  </a:cubicBezTo>
                  <a:cubicBezTo>
                    <a:pt x="3" y="41"/>
                    <a:pt x="3" y="41"/>
                    <a:pt x="3" y="41"/>
                  </a:cubicBezTo>
                  <a:cubicBezTo>
                    <a:pt x="4" y="40"/>
                    <a:pt x="5" y="39"/>
                    <a:pt x="6" y="39"/>
                  </a:cubicBezTo>
                  <a:cubicBezTo>
                    <a:pt x="6" y="38"/>
                    <a:pt x="6" y="38"/>
                    <a:pt x="6" y="38"/>
                  </a:cubicBezTo>
                  <a:cubicBezTo>
                    <a:pt x="7" y="38"/>
                    <a:pt x="7" y="40"/>
                    <a:pt x="8" y="40"/>
                  </a:cubicBezTo>
                  <a:cubicBezTo>
                    <a:pt x="9" y="40"/>
                    <a:pt x="9" y="40"/>
                    <a:pt x="10" y="40"/>
                  </a:cubicBezTo>
                  <a:cubicBezTo>
                    <a:pt x="14" y="40"/>
                    <a:pt x="18" y="41"/>
                    <a:pt x="22" y="41"/>
                  </a:cubicBezTo>
                  <a:cubicBezTo>
                    <a:pt x="22" y="41"/>
                    <a:pt x="23" y="41"/>
                    <a:pt x="23" y="41"/>
                  </a:cubicBezTo>
                  <a:cubicBezTo>
                    <a:pt x="24" y="41"/>
                    <a:pt x="24" y="41"/>
                    <a:pt x="25" y="41"/>
                  </a:cubicBezTo>
                  <a:cubicBezTo>
                    <a:pt x="26" y="41"/>
                    <a:pt x="27" y="40"/>
                    <a:pt x="27" y="39"/>
                  </a:cubicBezTo>
                  <a:cubicBezTo>
                    <a:pt x="27" y="38"/>
                    <a:pt x="27" y="37"/>
                    <a:pt x="26" y="37"/>
                  </a:cubicBezTo>
                  <a:cubicBezTo>
                    <a:pt x="24" y="36"/>
                    <a:pt x="23" y="36"/>
                    <a:pt x="21" y="35"/>
                  </a:cubicBezTo>
                  <a:cubicBezTo>
                    <a:pt x="21" y="34"/>
                    <a:pt x="21" y="34"/>
                    <a:pt x="21" y="34"/>
                  </a:cubicBezTo>
                  <a:cubicBezTo>
                    <a:pt x="21" y="33"/>
                    <a:pt x="21" y="33"/>
                    <a:pt x="21" y="33"/>
                  </a:cubicBezTo>
                  <a:cubicBezTo>
                    <a:pt x="23" y="33"/>
                    <a:pt x="24" y="33"/>
                    <a:pt x="25" y="32"/>
                  </a:cubicBezTo>
                  <a:cubicBezTo>
                    <a:pt x="26" y="31"/>
                    <a:pt x="27" y="30"/>
                    <a:pt x="26" y="28"/>
                  </a:cubicBezTo>
                  <a:cubicBezTo>
                    <a:pt x="25" y="28"/>
                    <a:pt x="24" y="28"/>
                    <a:pt x="24" y="26"/>
                  </a:cubicBezTo>
                  <a:cubicBezTo>
                    <a:pt x="24" y="25"/>
                    <a:pt x="26" y="25"/>
                    <a:pt x="27" y="25"/>
                  </a:cubicBezTo>
                  <a:cubicBezTo>
                    <a:pt x="27" y="24"/>
                    <a:pt x="28" y="24"/>
                    <a:pt x="29" y="24"/>
                  </a:cubicBezTo>
                  <a:cubicBezTo>
                    <a:pt x="30" y="23"/>
                    <a:pt x="30" y="21"/>
                    <a:pt x="29" y="20"/>
                  </a:cubicBezTo>
                  <a:cubicBezTo>
                    <a:pt x="28" y="19"/>
                    <a:pt x="27" y="19"/>
                    <a:pt x="26" y="19"/>
                  </a:cubicBezTo>
                  <a:cubicBezTo>
                    <a:pt x="25" y="19"/>
                    <a:pt x="25" y="18"/>
                    <a:pt x="25" y="17"/>
                  </a:cubicBezTo>
                  <a:cubicBezTo>
                    <a:pt x="26" y="16"/>
                    <a:pt x="27" y="16"/>
                    <a:pt x="28" y="15"/>
                  </a:cubicBezTo>
                  <a:cubicBezTo>
                    <a:pt x="29" y="15"/>
                    <a:pt x="31" y="15"/>
                    <a:pt x="32" y="14"/>
                  </a:cubicBezTo>
                  <a:cubicBezTo>
                    <a:pt x="34" y="14"/>
                    <a:pt x="34" y="11"/>
                    <a:pt x="32" y="10"/>
                  </a:cubicBezTo>
                  <a:cubicBezTo>
                    <a:pt x="32" y="10"/>
                    <a:pt x="31" y="9"/>
                    <a:pt x="30" y="9"/>
                  </a:cubicBezTo>
                  <a:cubicBezTo>
                    <a:pt x="30" y="9"/>
                    <a:pt x="30" y="9"/>
                    <a:pt x="30" y="9"/>
                  </a:cubicBezTo>
                  <a:cubicBezTo>
                    <a:pt x="28" y="10"/>
                    <a:pt x="26" y="10"/>
                    <a:pt x="24" y="10"/>
                  </a:cubicBezTo>
                  <a:cubicBezTo>
                    <a:pt x="22" y="10"/>
                    <a:pt x="20" y="10"/>
                    <a:pt x="18" y="9"/>
                  </a:cubicBezTo>
                  <a:cubicBezTo>
                    <a:pt x="18" y="9"/>
                    <a:pt x="18" y="9"/>
                    <a:pt x="18" y="9"/>
                  </a:cubicBezTo>
                  <a:moveTo>
                    <a:pt x="20" y="0"/>
                  </a:moveTo>
                  <a:cubicBezTo>
                    <a:pt x="19" y="2"/>
                    <a:pt x="18" y="3"/>
                    <a:pt x="17" y="5"/>
                  </a:cubicBezTo>
                  <a:cubicBezTo>
                    <a:pt x="19" y="4"/>
                    <a:pt x="19" y="2"/>
                    <a:pt x="20" y="0"/>
                  </a:cubicBezTo>
                </a:path>
              </a:pathLst>
            </a:custGeom>
            <a:solidFill>
              <a:srgbClr val="C35A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13" name="Freeform 206"/>
            <p:cNvSpPr>
              <a:spLocks noEditPoints="1"/>
            </p:cNvSpPr>
            <p:nvPr/>
          </p:nvSpPr>
          <p:spPr bwMode="auto">
            <a:xfrm>
              <a:off x="4476569" y="6305550"/>
              <a:ext cx="93663" cy="95250"/>
            </a:xfrm>
            <a:custGeom>
              <a:avLst/>
              <a:gdLst>
                <a:gd name="T0" fmla="*/ 23 w 36"/>
                <a:gd name="T1" fmla="*/ 5 h 36"/>
                <a:gd name="T2" fmla="*/ 8 w 36"/>
                <a:gd name="T3" fmla="*/ 10 h 36"/>
                <a:gd name="T4" fmla="*/ 3 w 36"/>
                <a:gd name="T5" fmla="*/ 12 h 36"/>
                <a:gd name="T6" fmla="*/ 1 w 36"/>
                <a:gd name="T7" fmla="*/ 13 h 36"/>
                <a:gd name="T8" fmla="*/ 0 w 36"/>
                <a:gd name="T9" fmla="*/ 16 h 36"/>
                <a:gd name="T10" fmla="*/ 2 w 36"/>
                <a:gd name="T11" fmla="*/ 18 h 36"/>
                <a:gd name="T12" fmla="*/ 2 w 36"/>
                <a:gd name="T13" fmla="*/ 18 h 36"/>
                <a:gd name="T14" fmla="*/ 7 w 36"/>
                <a:gd name="T15" fmla="*/ 16 h 36"/>
                <a:gd name="T16" fmla="*/ 12 w 36"/>
                <a:gd name="T17" fmla="*/ 14 h 36"/>
                <a:gd name="T18" fmla="*/ 13 w 36"/>
                <a:gd name="T19" fmla="*/ 14 h 36"/>
                <a:gd name="T20" fmla="*/ 13 w 36"/>
                <a:gd name="T21" fmla="*/ 15 h 36"/>
                <a:gd name="T22" fmla="*/ 9 w 36"/>
                <a:gd name="T23" fmla="*/ 26 h 36"/>
                <a:gd name="T24" fmla="*/ 7 w 36"/>
                <a:gd name="T25" fmla="*/ 27 h 36"/>
                <a:gd name="T26" fmla="*/ 7 w 36"/>
                <a:gd name="T27" fmla="*/ 27 h 36"/>
                <a:gd name="T28" fmla="*/ 4 w 36"/>
                <a:gd name="T29" fmla="*/ 26 h 36"/>
                <a:gd name="T30" fmla="*/ 4 w 36"/>
                <a:gd name="T31" fmla="*/ 26 h 36"/>
                <a:gd name="T32" fmla="*/ 2 w 36"/>
                <a:gd name="T33" fmla="*/ 27 h 36"/>
                <a:gd name="T34" fmla="*/ 2 w 36"/>
                <a:gd name="T35" fmla="*/ 28 h 36"/>
                <a:gd name="T36" fmla="*/ 5 w 36"/>
                <a:gd name="T37" fmla="*/ 35 h 36"/>
                <a:gd name="T38" fmla="*/ 7 w 36"/>
                <a:gd name="T39" fmla="*/ 36 h 36"/>
                <a:gd name="T40" fmla="*/ 10 w 36"/>
                <a:gd name="T41" fmla="*/ 35 h 36"/>
                <a:gd name="T42" fmla="*/ 12 w 36"/>
                <a:gd name="T43" fmla="*/ 31 h 36"/>
                <a:gd name="T44" fmla="*/ 22 w 36"/>
                <a:gd name="T45" fmla="*/ 9 h 36"/>
                <a:gd name="T46" fmla="*/ 23 w 36"/>
                <a:gd name="T47" fmla="*/ 5 h 36"/>
                <a:gd name="T48" fmla="*/ 35 w 36"/>
                <a:gd name="T49" fmla="*/ 0 h 36"/>
                <a:gd name="T50" fmla="*/ 28 w 36"/>
                <a:gd name="T51" fmla="*/ 3 h 36"/>
                <a:gd name="T52" fmla="*/ 32 w 36"/>
                <a:gd name="T53" fmla="*/ 3 h 36"/>
                <a:gd name="T54" fmla="*/ 33 w 36"/>
                <a:gd name="T55" fmla="*/ 3 h 36"/>
                <a:gd name="T56" fmla="*/ 36 w 36"/>
                <a:gd name="T57" fmla="*/ 2 h 36"/>
                <a:gd name="T58" fmla="*/ 35 w 36"/>
                <a:gd name="T59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6" h="36">
                  <a:moveTo>
                    <a:pt x="23" y="5"/>
                  </a:moveTo>
                  <a:cubicBezTo>
                    <a:pt x="18" y="7"/>
                    <a:pt x="13" y="8"/>
                    <a:pt x="8" y="10"/>
                  </a:cubicBezTo>
                  <a:cubicBezTo>
                    <a:pt x="6" y="11"/>
                    <a:pt x="5" y="11"/>
                    <a:pt x="3" y="12"/>
                  </a:cubicBezTo>
                  <a:cubicBezTo>
                    <a:pt x="2" y="12"/>
                    <a:pt x="2" y="13"/>
                    <a:pt x="1" y="13"/>
                  </a:cubicBezTo>
                  <a:cubicBezTo>
                    <a:pt x="0" y="14"/>
                    <a:pt x="0" y="14"/>
                    <a:pt x="0" y="16"/>
                  </a:cubicBezTo>
                  <a:cubicBezTo>
                    <a:pt x="0" y="17"/>
                    <a:pt x="1" y="18"/>
                    <a:pt x="2" y="18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4" y="18"/>
                    <a:pt x="6" y="17"/>
                    <a:pt x="7" y="16"/>
                  </a:cubicBezTo>
                  <a:cubicBezTo>
                    <a:pt x="9" y="15"/>
                    <a:pt x="10" y="15"/>
                    <a:pt x="12" y="14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2" y="19"/>
                    <a:pt x="10" y="22"/>
                    <a:pt x="9" y="26"/>
                  </a:cubicBezTo>
                  <a:cubicBezTo>
                    <a:pt x="8" y="27"/>
                    <a:pt x="8" y="27"/>
                    <a:pt x="7" y="27"/>
                  </a:cubicBezTo>
                  <a:cubicBezTo>
                    <a:pt x="7" y="27"/>
                    <a:pt x="7" y="27"/>
                    <a:pt x="7" y="27"/>
                  </a:cubicBezTo>
                  <a:cubicBezTo>
                    <a:pt x="6" y="26"/>
                    <a:pt x="5" y="26"/>
                    <a:pt x="4" y="26"/>
                  </a:cubicBezTo>
                  <a:cubicBezTo>
                    <a:pt x="4" y="26"/>
                    <a:pt x="4" y="26"/>
                    <a:pt x="4" y="26"/>
                  </a:cubicBezTo>
                  <a:cubicBezTo>
                    <a:pt x="3" y="26"/>
                    <a:pt x="3" y="27"/>
                    <a:pt x="2" y="27"/>
                  </a:cubicBezTo>
                  <a:cubicBezTo>
                    <a:pt x="2" y="28"/>
                    <a:pt x="2" y="28"/>
                    <a:pt x="2" y="28"/>
                  </a:cubicBezTo>
                  <a:cubicBezTo>
                    <a:pt x="2" y="31"/>
                    <a:pt x="3" y="33"/>
                    <a:pt x="5" y="35"/>
                  </a:cubicBezTo>
                  <a:cubicBezTo>
                    <a:pt x="6" y="36"/>
                    <a:pt x="6" y="36"/>
                    <a:pt x="7" y="36"/>
                  </a:cubicBezTo>
                  <a:cubicBezTo>
                    <a:pt x="8" y="36"/>
                    <a:pt x="9" y="36"/>
                    <a:pt x="10" y="35"/>
                  </a:cubicBezTo>
                  <a:cubicBezTo>
                    <a:pt x="11" y="34"/>
                    <a:pt x="11" y="33"/>
                    <a:pt x="12" y="31"/>
                  </a:cubicBezTo>
                  <a:cubicBezTo>
                    <a:pt x="16" y="24"/>
                    <a:pt x="19" y="17"/>
                    <a:pt x="22" y="9"/>
                  </a:cubicBezTo>
                  <a:cubicBezTo>
                    <a:pt x="22" y="8"/>
                    <a:pt x="22" y="6"/>
                    <a:pt x="23" y="5"/>
                  </a:cubicBezTo>
                  <a:moveTo>
                    <a:pt x="35" y="0"/>
                  </a:moveTo>
                  <a:cubicBezTo>
                    <a:pt x="33" y="1"/>
                    <a:pt x="31" y="2"/>
                    <a:pt x="28" y="3"/>
                  </a:cubicBezTo>
                  <a:cubicBezTo>
                    <a:pt x="30" y="3"/>
                    <a:pt x="31" y="3"/>
                    <a:pt x="32" y="3"/>
                  </a:cubicBezTo>
                  <a:cubicBezTo>
                    <a:pt x="32" y="3"/>
                    <a:pt x="33" y="3"/>
                    <a:pt x="33" y="3"/>
                  </a:cubicBezTo>
                  <a:cubicBezTo>
                    <a:pt x="34" y="3"/>
                    <a:pt x="35" y="3"/>
                    <a:pt x="36" y="2"/>
                  </a:cubicBezTo>
                  <a:cubicBezTo>
                    <a:pt x="36" y="1"/>
                    <a:pt x="36" y="0"/>
                    <a:pt x="35" y="0"/>
                  </a:cubicBezTo>
                </a:path>
              </a:pathLst>
            </a:custGeom>
            <a:solidFill>
              <a:srgbClr val="C35A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14" name="Freeform 207"/>
            <p:cNvSpPr>
              <a:spLocks/>
            </p:cNvSpPr>
            <p:nvPr/>
          </p:nvSpPr>
          <p:spPr bwMode="auto">
            <a:xfrm>
              <a:off x="4668656" y="6224588"/>
              <a:ext cx="112713" cy="55563"/>
            </a:xfrm>
            <a:custGeom>
              <a:avLst/>
              <a:gdLst>
                <a:gd name="T0" fmla="*/ 4 w 43"/>
                <a:gd name="T1" fmla="*/ 0 h 21"/>
                <a:gd name="T2" fmla="*/ 0 w 43"/>
                <a:gd name="T3" fmla="*/ 4 h 21"/>
                <a:gd name="T4" fmla="*/ 0 w 43"/>
                <a:gd name="T5" fmla="*/ 4 h 21"/>
                <a:gd name="T6" fmla="*/ 3 w 43"/>
                <a:gd name="T7" fmla="*/ 6 h 21"/>
                <a:gd name="T8" fmla="*/ 12 w 43"/>
                <a:gd name="T9" fmla="*/ 14 h 21"/>
                <a:gd name="T10" fmla="*/ 24 w 43"/>
                <a:gd name="T11" fmla="*/ 20 h 21"/>
                <a:gd name="T12" fmla="*/ 33 w 43"/>
                <a:gd name="T13" fmla="*/ 21 h 21"/>
                <a:gd name="T14" fmla="*/ 39 w 43"/>
                <a:gd name="T15" fmla="*/ 20 h 21"/>
                <a:gd name="T16" fmla="*/ 42 w 43"/>
                <a:gd name="T17" fmla="*/ 19 h 21"/>
                <a:gd name="T18" fmla="*/ 43 w 43"/>
                <a:gd name="T19" fmla="*/ 17 h 21"/>
                <a:gd name="T20" fmla="*/ 41 w 43"/>
                <a:gd name="T21" fmla="*/ 15 h 21"/>
                <a:gd name="T22" fmla="*/ 38 w 43"/>
                <a:gd name="T23" fmla="*/ 15 h 21"/>
                <a:gd name="T24" fmla="*/ 35 w 43"/>
                <a:gd name="T25" fmla="*/ 15 h 21"/>
                <a:gd name="T26" fmla="*/ 34 w 43"/>
                <a:gd name="T27" fmla="*/ 15 h 21"/>
                <a:gd name="T28" fmla="*/ 19 w 43"/>
                <a:gd name="T29" fmla="*/ 11 h 21"/>
                <a:gd name="T30" fmla="*/ 6 w 43"/>
                <a:gd name="T31" fmla="*/ 2 h 21"/>
                <a:gd name="T32" fmla="*/ 4 w 43"/>
                <a:gd name="T33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3" h="21">
                  <a:moveTo>
                    <a:pt x="4" y="0"/>
                  </a:moveTo>
                  <a:cubicBezTo>
                    <a:pt x="3" y="2"/>
                    <a:pt x="1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5"/>
                    <a:pt x="2" y="6"/>
                    <a:pt x="3" y="6"/>
                  </a:cubicBezTo>
                  <a:cubicBezTo>
                    <a:pt x="6" y="9"/>
                    <a:pt x="9" y="11"/>
                    <a:pt x="12" y="14"/>
                  </a:cubicBezTo>
                  <a:cubicBezTo>
                    <a:pt x="16" y="16"/>
                    <a:pt x="20" y="18"/>
                    <a:pt x="24" y="20"/>
                  </a:cubicBezTo>
                  <a:cubicBezTo>
                    <a:pt x="27" y="20"/>
                    <a:pt x="30" y="21"/>
                    <a:pt x="33" y="21"/>
                  </a:cubicBezTo>
                  <a:cubicBezTo>
                    <a:pt x="35" y="21"/>
                    <a:pt x="37" y="21"/>
                    <a:pt x="39" y="20"/>
                  </a:cubicBezTo>
                  <a:cubicBezTo>
                    <a:pt x="40" y="20"/>
                    <a:pt x="41" y="19"/>
                    <a:pt x="42" y="19"/>
                  </a:cubicBezTo>
                  <a:cubicBezTo>
                    <a:pt x="42" y="18"/>
                    <a:pt x="43" y="18"/>
                    <a:pt x="43" y="17"/>
                  </a:cubicBezTo>
                  <a:cubicBezTo>
                    <a:pt x="43" y="16"/>
                    <a:pt x="42" y="15"/>
                    <a:pt x="41" y="15"/>
                  </a:cubicBezTo>
                  <a:cubicBezTo>
                    <a:pt x="40" y="15"/>
                    <a:pt x="39" y="15"/>
                    <a:pt x="38" y="15"/>
                  </a:cubicBezTo>
                  <a:cubicBezTo>
                    <a:pt x="37" y="15"/>
                    <a:pt x="36" y="15"/>
                    <a:pt x="35" y="15"/>
                  </a:cubicBezTo>
                  <a:cubicBezTo>
                    <a:pt x="35" y="15"/>
                    <a:pt x="34" y="15"/>
                    <a:pt x="34" y="15"/>
                  </a:cubicBezTo>
                  <a:cubicBezTo>
                    <a:pt x="28" y="15"/>
                    <a:pt x="24" y="13"/>
                    <a:pt x="19" y="11"/>
                  </a:cubicBezTo>
                  <a:cubicBezTo>
                    <a:pt x="14" y="8"/>
                    <a:pt x="10" y="5"/>
                    <a:pt x="6" y="2"/>
                  </a:cubicBezTo>
                  <a:cubicBezTo>
                    <a:pt x="5" y="1"/>
                    <a:pt x="5" y="1"/>
                    <a:pt x="4" y="0"/>
                  </a:cubicBezTo>
                </a:path>
              </a:pathLst>
            </a:custGeom>
            <a:solidFill>
              <a:srgbClr val="C35A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15" name="Freeform 208"/>
            <p:cNvSpPr>
              <a:spLocks/>
            </p:cNvSpPr>
            <p:nvPr/>
          </p:nvSpPr>
          <p:spPr bwMode="auto">
            <a:xfrm>
              <a:off x="4398781" y="6340475"/>
              <a:ext cx="34925" cy="12700"/>
            </a:xfrm>
            <a:custGeom>
              <a:avLst/>
              <a:gdLst>
                <a:gd name="T0" fmla="*/ 13 w 13"/>
                <a:gd name="T1" fmla="*/ 0 h 5"/>
                <a:gd name="T2" fmla="*/ 6 w 13"/>
                <a:gd name="T3" fmla="*/ 0 h 5"/>
                <a:gd name="T4" fmla="*/ 4 w 13"/>
                <a:gd name="T5" fmla="*/ 0 h 5"/>
                <a:gd name="T6" fmla="*/ 2 w 13"/>
                <a:gd name="T7" fmla="*/ 0 h 5"/>
                <a:gd name="T8" fmla="*/ 1 w 13"/>
                <a:gd name="T9" fmla="*/ 1 h 5"/>
                <a:gd name="T10" fmla="*/ 1 w 13"/>
                <a:gd name="T11" fmla="*/ 4 h 5"/>
                <a:gd name="T12" fmla="*/ 3 w 13"/>
                <a:gd name="T13" fmla="*/ 5 h 5"/>
                <a:gd name="T14" fmla="*/ 3 w 13"/>
                <a:gd name="T15" fmla="*/ 5 h 5"/>
                <a:gd name="T16" fmla="*/ 5 w 13"/>
                <a:gd name="T17" fmla="*/ 5 h 5"/>
                <a:gd name="T18" fmla="*/ 12 w 13"/>
                <a:gd name="T19" fmla="*/ 1 h 5"/>
                <a:gd name="T20" fmla="*/ 13 w 13"/>
                <a:gd name="T2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5">
                  <a:moveTo>
                    <a:pt x="13" y="0"/>
                  </a:moveTo>
                  <a:cubicBezTo>
                    <a:pt x="11" y="0"/>
                    <a:pt x="8" y="0"/>
                    <a:pt x="6" y="0"/>
                  </a:cubicBezTo>
                  <a:cubicBezTo>
                    <a:pt x="5" y="0"/>
                    <a:pt x="4" y="0"/>
                    <a:pt x="4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2"/>
                    <a:pt x="0" y="3"/>
                    <a:pt x="1" y="4"/>
                  </a:cubicBezTo>
                  <a:cubicBezTo>
                    <a:pt x="1" y="5"/>
                    <a:pt x="2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5"/>
                    <a:pt x="4" y="5"/>
                    <a:pt x="5" y="5"/>
                  </a:cubicBezTo>
                  <a:cubicBezTo>
                    <a:pt x="7" y="3"/>
                    <a:pt x="10" y="2"/>
                    <a:pt x="12" y="1"/>
                  </a:cubicBezTo>
                  <a:cubicBezTo>
                    <a:pt x="12" y="1"/>
                    <a:pt x="13" y="0"/>
                    <a:pt x="13" y="0"/>
                  </a:cubicBezTo>
                </a:path>
              </a:pathLst>
            </a:custGeom>
            <a:solidFill>
              <a:srgbClr val="C35A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16" name="Freeform 209"/>
            <p:cNvSpPr>
              <a:spLocks/>
            </p:cNvSpPr>
            <p:nvPr/>
          </p:nvSpPr>
          <p:spPr bwMode="auto">
            <a:xfrm>
              <a:off x="4438469" y="6340475"/>
              <a:ext cx="19050" cy="26988"/>
            </a:xfrm>
            <a:custGeom>
              <a:avLst/>
              <a:gdLst>
                <a:gd name="T0" fmla="*/ 4 w 7"/>
                <a:gd name="T1" fmla="*/ 0 h 10"/>
                <a:gd name="T2" fmla="*/ 1 w 7"/>
                <a:gd name="T3" fmla="*/ 0 h 10"/>
                <a:gd name="T4" fmla="*/ 0 w 7"/>
                <a:gd name="T5" fmla="*/ 1 h 10"/>
                <a:gd name="T6" fmla="*/ 2 w 7"/>
                <a:gd name="T7" fmla="*/ 9 h 10"/>
                <a:gd name="T8" fmla="*/ 4 w 7"/>
                <a:gd name="T9" fmla="*/ 10 h 10"/>
                <a:gd name="T10" fmla="*/ 5 w 7"/>
                <a:gd name="T11" fmla="*/ 10 h 10"/>
                <a:gd name="T12" fmla="*/ 7 w 7"/>
                <a:gd name="T13" fmla="*/ 8 h 10"/>
                <a:gd name="T14" fmla="*/ 4 w 7"/>
                <a:gd name="T15" fmla="*/ 0 h 10"/>
                <a:gd name="T16" fmla="*/ 4 w 7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10">
                  <a:moveTo>
                    <a:pt x="4" y="0"/>
                  </a:moveTo>
                  <a:cubicBezTo>
                    <a:pt x="3" y="0"/>
                    <a:pt x="2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4"/>
                    <a:pt x="1" y="6"/>
                    <a:pt x="2" y="9"/>
                  </a:cubicBezTo>
                  <a:cubicBezTo>
                    <a:pt x="3" y="9"/>
                    <a:pt x="3" y="9"/>
                    <a:pt x="4" y="10"/>
                  </a:cubicBezTo>
                  <a:cubicBezTo>
                    <a:pt x="4" y="10"/>
                    <a:pt x="4" y="10"/>
                    <a:pt x="5" y="10"/>
                  </a:cubicBezTo>
                  <a:cubicBezTo>
                    <a:pt x="6" y="10"/>
                    <a:pt x="7" y="9"/>
                    <a:pt x="7" y="8"/>
                  </a:cubicBezTo>
                  <a:cubicBezTo>
                    <a:pt x="7" y="5"/>
                    <a:pt x="6" y="2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rgbClr val="C35A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17" name="Freeform 210"/>
            <p:cNvSpPr>
              <a:spLocks/>
            </p:cNvSpPr>
            <p:nvPr/>
          </p:nvSpPr>
          <p:spPr bwMode="auto">
            <a:xfrm>
              <a:off x="4757556" y="6110288"/>
              <a:ext cx="20638" cy="23813"/>
            </a:xfrm>
            <a:custGeom>
              <a:avLst/>
              <a:gdLst>
                <a:gd name="T0" fmla="*/ 3 w 8"/>
                <a:gd name="T1" fmla="*/ 0 h 9"/>
                <a:gd name="T2" fmla="*/ 0 w 8"/>
                <a:gd name="T3" fmla="*/ 2 h 9"/>
                <a:gd name="T4" fmla="*/ 4 w 8"/>
                <a:gd name="T5" fmla="*/ 9 h 9"/>
                <a:gd name="T6" fmla="*/ 5 w 8"/>
                <a:gd name="T7" fmla="*/ 9 h 9"/>
                <a:gd name="T8" fmla="*/ 7 w 8"/>
                <a:gd name="T9" fmla="*/ 9 h 9"/>
                <a:gd name="T10" fmla="*/ 8 w 8"/>
                <a:gd name="T11" fmla="*/ 6 h 9"/>
                <a:gd name="T12" fmla="*/ 4 w 8"/>
                <a:gd name="T13" fmla="*/ 0 h 9"/>
                <a:gd name="T14" fmla="*/ 3 w 8"/>
                <a:gd name="T15" fmla="*/ 0 h 9"/>
                <a:gd name="T16" fmla="*/ 3 w 8"/>
                <a:gd name="T1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9">
                  <a:moveTo>
                    <a:pt x="3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0" y="5"/>
                    <a:pt x="2" y="7"/>
                    <a:pt x="4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6" y="9"/>
                    <a:pt x="6" y="9"/>
                    <a:pt x="7" y="9"/>
                  </a:cubicBezTo>
                  <a:cubicBezTo>
                    <a:pt x="8" y="8"/>
                    <a:pt x="8" y="7"/>
                    <a:pt x="8" y="6"/>
                  </a:cubicBezTo>
                  <a:cubicBezTo>
                    <a:pt x="7" y="4"/>
                    <a:pt x="6" y="2"/>
                    <a:pt x="4" y="0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rgbClr val="C35A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18" name="Freeform 211"/>
            <p:cNvSpPr>
              <a:spLocks/>
            </p:cNvSpPr>
            <p:nvPr/>
          </p:nvSpPr>
          <p:spPr bwMode="auto">
            <a:xfrm>
              <a:off x="4238444" y="5903913"/>
              <a:ext cx="638175" cy="566738"/>
            </a:xfrm>
            <a:custGeom>
              <a:avLst/>
              <a:gdLst>
                <a:gd name="T0" fmla="*/ 209 w 242"/>
                <a:gd name="T1" fmla="*/ 0 h 214"/>
                <a:gd name="T2" fmla="*/ 209 w 242"/>
                <a:gd name="T3" fmla="*/ 3 h 214"/>
                <a:gd name="T4" fmla="*/ 207 w 242"/>
                <a:gd name="T5" fmla="*/ 10 h 214"/>
                <a:gd name="T6" fmla="*/ 207 w 242"/>
                <a:gd name="T7" fmla="*/ 14 h 214"/>
                <a:gd name="T8" fmla="*/ 218 w 242"/>
                <a:gd name="T9" fmla="*/ 31 h 214"/>
                <a:gd name="T10" fmla="*/ 230 w 242"/>
                <a:gd name="T11" fmla="*/ 69 h 214"/>
                <a:gd name="T12" fmla="*/ 226 w 242"/>
                <a:gd name="T13" fmla="*/ 118 h 214"/>
                <a:gd name="T14" fmla="*/ 204 w 242"/>
                <a:gd name="T15" fmla="*/ 159 h 214"/>
                <a:gd name="T16" fmla="*/ 169 w 242"/>
                <a:gd name="T17" fmla="*/ 188 h 214"/>
                <a:gd name="T18" fmla="*/ 128 w 242"/>
                <a:gd name="T19" fmla="*/ 202 h 214"/>
                <a:gd name="T20" fmla="*/ 113 w 242"/>
                <a:gd name="T21" fmla="*/ 203 h 214"/>
                <a:gd name="T22" fmla="*/ 75 w 242"/>
                <a:gd name="T23" fmla="*/ 197 h 214"/>
                <a:gd name="T24" fmla="*/ 18 w 242"/>
                <a:gd name="T25" fmla="*/ 156 h 214"/>
                <a:gd name="T26" fmla="*/ 17 w 242"/>
                <a:gd name="T27" fmla="*/ 156 h 214"/>
                <a:gd name="T28" fmla="*/ 1 w 242"/>
                <a:gd name="T29" fmla="*/ 148 h 214"/>
                <a:gd name="T30" fmla="*/ 0 w 242"/>
                <a:gd name="T31" fmla="*/ 147 h 214"/>
                <a:gd name="T32" fmla="*/ 4 w 242"/>
                <a:gd name="T33" fmla="*/ 154 h 214"/>
                <a:gd name="T34" fmla="*/ 22 w 242"/>
                <a:gd name="T35" fmla="*/ 177 h 214"/>
                <a:gd name="T36" fmla="*/ 53 w 242"/>
                <a:gd name="T37" fmla="*/ 199 h 214"/>
                <a:gd name="T38" fmla="*/ 69 w 242"/>
                <a:gd name="T39" fmla="*/ 206 h 214"/>
                <a:gd name="T40" fmla="*/ 74 w 242"/>
                <a:gd name="T41" fmla="*/ 208 h 214"/>
                <a:gd name="T42" fmla="*/ 77 w 242"/>
                <a:gd name="T43" fmla="*/ 209 h 214"/>
                <a:gd name="T44" fmla="*/ 94 w 242"/>
                <a:gd name="T45" fmla="*/ 213 h 214"/>
                <a:gd name="T46" fmla="*/ 113 w 242"/>
                <a:gd name="T47" fmla="*/ 214 h 214"/>
                <a:gd name="T48" fmla="*/ 123 w 242"/>
                <a:gd name="T49" fmla="*/ 214 h 214"/>
                <a:gd name="T50" fmla="*/ 143 w 242"/>
                <a:gd name="T51" fmla="*/ 210 h 214"/>
                <a:gd name="T52" fmla="*/ 166 w 242"/>
                <a:gd name="T53" fmla="*/ 203 h 214"/>
                <a:gd name="T54" fmla="*/ 190 w 242"/>
                <a:gd name="T55" fmla="*/ 188 h 214"/>
                <a:gd name="T56" fmla="*/ 213 w 242"/>
                <a:gd name="T57" fmla="*/ 166 h 214"/>
                <a:gd name="T58" fmla="*/ 234 w 242"/>
                <a:gd name="T59" fmla="*/ 128 h 214"/>
                <a:gd name="T60" fmla="*/ 241 w 242"/>
                <a:gd name="T61" fmla="*/ 98 h 214"/>
                <a:gd name="T62" fmla="*/ 238 w 242"/>
                <a:gd name="T63" fmla="*/ 54 h 214"/>
                <a:gd name="T64" fmla="*/ 225 w 242"/>
                <a:gd name="T65" fmla="*/ 23 h 214"/>
                <a:gd name="T66" fmla="*/ 219 w 242"/>
                <a:gd name="T67" fmla="*/ 13 h 214"/>
                <a:gd name="T68" fmla="*/ 209 w 242"/>
                <a:gd name="T69" fmla="*/ 0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42" h="214">
                  <a:moveTo>
                    <a:pt x="209" y="0"/>
                  </a:moveTo>
                  <a:cubicBezTo>
                    <a:pt x="209" y="1"/>
                    <a:pt x="209" y="2"/>
                    <a:pt x="209" y="3"/>
                  </a:cubicBezTo>
                  <a:cubicBezTo>
                    <a:pt x="209" y="5"/>
                    <a:pt x="208" y="8"/>
                    <a:pt x="207" y="10"/>
                  </a:cubicBezTo>
                  <a:cubicBezTo>
                    <a:pt x="207" y="11"/>
                    <a:pt x="207" y="13"/>
                    <a:pt x="207" y="14"/>
                  </a:cubicBezTo>
                  <a:cubicBezTo>
                    <a:pt x="211" y="19"/>
                    <a:pt x="215" y="25"/>
                    <a:pt x="218" y="31"/>
                  </a:cubicBezTo>
                  <a:cubicBezTo>
                    <a:pt x="224" y="43"/>
                    <a:pt x="228" y="56"/>
                    <a:pt x="230" y="69"/>
                  </a:cubicBezTo>
                  <a:cubicBezTo>
                    <a:pt x="232" y="86"/>
                    <a:pt x="231" y="102"/>
                    <a:pt x="226" y="118"/>
                  </a:cubicBezTo>
                  <a:cubicBezTo>
                    <a:pt x="222" y="133"/>
                    <a:pt x="214" y="147"/>
                    <a:pt x="204" y="159"/>
                  </a:cubicBezTo>
                  <a:cubicBezTo>
                    <a:pt x="194" y="171"/>
                    <a:pt x="182" y="181"/>
                    <a:pt x="169" y="188"/>
                  </a:cubicBezTo>
                  <a:cubicBezTo>
                    <a:pt x="156" y="196"/>
                    <a:pt x="142" y="200"/>
                    <a:pt x="128" y="202"/>
                  </a:cubicBezTo>
                  <a:cubicBezTo>
                    <a:pt x="123" y="202"/>
                    <a:pt x="118" y="203"/>
                    <a:pt x="113" y="203"/>
                  </a:cubicBezTo>
                  <a:cubicBezTo>
                    <a:pt x="101" y="203"/>
                    <a:pt x="89" y="201"/>
                    <a:pt x="75" y="197"/>
                  </a:cubicBezTo>
                  <a:cubicBezTo>
                    <a:pt x="53" y="190"/>
                    <a:pt x="32" y="176"/>
                    <a:pt x="18" y="156"/>
                  </a:cubicBezTo>
                  <a:cubicBezTo>
                    <a:pt x="18" y="156"/>
                    <a:pt x="17" y="156"/>
                    <a:pt x="17" y="156"/>
                  </a:cubicBezTo>
                  <a:cubicBezTo>
                    <a:pt x="12" y="154"/>
                    <a:pt x="7" y="151"/>
                    <a:pt x="1" y="148"/>
                  </a:cubicBezTo>
                  <a:cubicBezTo>
                    <a:pt x="1" y="148"/>
                    <a:pt x="1" y="148"/>
                    <a:pt x="0" y="147"/>
                  </a:cubicBezTo>
                  <a:cubicBezTo>
                    <a:pt x="1" y="150"/>
                    <a:pt x="3" y="152"/>
                    <a:pt x="4" y="154"/>
                  </a:cubicBezTo>
                  <a:cubicBezTo>
                    <a:pt x="9" y="162"/>
                    <a:pt x="15" y="170"/>
                    <a:pt x="22" y="177"/>
                  </a:cubicBezTo>
                  <a:cubicBezTo>
                    <a:pt x="31" y="185"/>
                    <a:pt x="41" y="193"/>
                    <a:pt x="53" y="199"/>
                  </a:cubicBezTo>
                  <a:cubicBezTo>
                    <a:pt x="58" y="202"/>
                    <a:pt x="64" y="204"/>
                    <a:pt x="69" y="206"/>
                  </a:cubicBezTo>
                  <a:cubicBezTo>
                    <a:pt x="71" y="207"/>
                    <a:pt x="72" y="207"/>
                    <a:pt x="74" y="208"/>
                  </a:cubicBezTo>
                  <a:cubicBezTo>
                    <a:pt x="77" y="209"/>
                    <a:pt x="77" y="209"/>
                    <a:pt x="77" y="209"/>
                  </a:cubicBezTo>
                  <a:cubicBezTo>
                    <a:pt x="81" y="210"/>
                    <a:pt x="87" y="212"/>
                    <a:pt x="94" y="213"/>
                  </a:cubicBezTo>
                  <a:cubicBezTo>
                    <a:pt x="100" y="214"/>
                    <a:pt x="106" y="214"/>
                    <a:pt x="113" y="214"/>
                  </a:cubicBezTo>
                  <a:cubicBezTo>
                    <a:pt x="116" y="214"/>
                    <a:pt x="120" y="214"/>
                    <a:pt x="123" y="214"/>
                  </a:cubicBezTo>
                  <a:cubicBezTo>
                    <a:pt x="130" y="213"/>
                    <a:pt x="136" y="212"/>
                    <a:pt x="143" y="210"/>
                  </a:cubicBezTo>
                  <a:cubicBezTo>
                    <a:pt x="150" y="209"/>
                    <a:pt x="158" y="206"/>
                    <a:pt x="166" y="203"/>
                  </a:cubicBezTo>
                  <a:cubicBezTo>
                    <a:pt x="174" y="199"/>
                    <a:pt x="182" y="194"/>
                    <a:pt x="190" y="188"/>
                  </a:cubicBezTo>
                  <a:cubicBezTo>
                    <a:pt x="198" y="182"/>
                    <a:pt x="206" y="175"/>
                    <a:pt x="213" y="166"/>
                  </a:cubicBezTo>
                  <a:cubicBezTo>
                    <a:pt x="222" y="154"/>
                    <a:pt x="229" y="142"/>
                    <a:pt x="234" y="128"/>
                  </a:cubicBezTo>
                  <a:cubicBezTo>
                    <a:pt x="238" y="117"/>
                    <a:pt x="240" y="107"/>
                    <a:pt x="241" y="98"/>
                  </a:cubicBezTo>
                  <a:cubicBezTo>
                    <a:pt x="242" y="83"/>
                    <a:pt x="241" y="68"/>
                    <a:pt x="238" y="54"/>
                  </a:cubicBezTo>
                  <a:cubicBezTo>
                    <a:pt x="235" y="44"/>
                    <a:pt x="231" y="34"/>
                    <a:pt x="225" y="23"/>
                  </a:cubicBezTo>
                  <a:cubicBezTo>
                    <a:pt x="223" y="20"/>
                    <a:pt x="221" y="16"/>
                    <a:pt x="219" y="13"/>
                  </a:cubicBezTo>
                  <a:cubicBezTo>
                    <a:pt x="216" y="8"/>
                    <a:pt x="212" y="4"/>
                    <a:pt x="209" y="0"/>
                  </a:cubicBezTo>
                </a:path>
              </a:pathLst>
            </a:custGeom>
            <a:solidFill>
              <a:srgbClr val="EA8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19" name="Freeform 212"/>
            <p:cNvSpPr>
              <a:spLocks noEditPoints="1"/>
            </p:cNvSpPr>
            <p:nvPr/>
          </p:nvSpPr>
          <p:spPr bwMode="auto">
            <a:xfrm>
              <a:off x="4314644" y="5838825"/>
              <a:ext cx="454025" cy="128588"/>
            </a:xfrm>
            <a:custGeom>
              <a:avLst/>
              <a:gdLst>
                <a:gd name="T0" fmla="*/ 120 w 172"/>
                <a:gd name="T1" fmla="*/ 31 h 49"/>
                <a:gd name="T2" fmla="*/ 120 w 172"/>
                <a:gd name="T3" fmla="*/ 38 h 49"/>
                <a:gd name="T4" fmla="*/ 127 w 172"/>
                <a:gd name="T5" fmla="*/ 28 h 49"/>
                <a:gd name="T6" fmla="*/ 83 w 172"/>
                <a:gd name="T7" fmla="*/ 0 h 49"/>
                <a:gd name="T8" fmla="*/ 23 w 172"/>
                <a:gd name="T9" fmla="*/ 18 h 49"/>
                <a:gd name="T10" fmla="*/ 28 w 172"/>
                <a:gd name="T11" fmla="*/ 30 h 49"/>
                <a:gd name="T12" fmla="*/ 31 w 172"/>
                <a:gd name="T13" fmla="*/ 34 h 49"/>
                <a:gd name="T14" fmla="*/ 8 w 172"/>
                <a:gd name="T15" fmla="*/ 44 h 49"/>
                <a:gd name="T16" fmla="*/ 0 w 172"/>
                <a:gd name="T17" fmla="*/ 47 h 49"/>
                <a:gd name="T18" fmla="*/ 1 w 172"/>
                <a:gd name="T19" fmla="*/ 49 h 49"/>
                <a:gd name="T20" fmla="*/ 10 w 172"/>
                <a:gd name="T21" fmla="*/ 48 h 49"/>
                <a:gd name="T22" fmla="*/ 31 w 172"/>
                <a:gd name="T23" fmla="*/ 41 h 49"/>
                <a:gd name="T24" fmla="*/ 36 w 172"/>
                <a:gd name="T25" fmla="*/ 39 h 49"/>
                <a:gd name="T26" fmla="*/ 45 w 172"/>
                <a:gd name="T27" fmla="*/ 37 h 49"/>
                <a:gd name="T28" fmla="*/ 79 w 172"/>
                <a:gd name="T29" fmla="*/ 28 h 49"/>
                <a:gd name="T30" fmla="*/ 85 w 172"/>
                <a:gd name="T31" fmla="*/ 25 h 49"/>
                <a:gd name="T32" fmla="*/ 93 w 172"/>
                <a:gd name="T33" fmla="*/ 12 h 49"/>
                <a:gd name="T34" fmla="*/ 98 w 172"/>
                <a:gd name="T35" fmla="*/ 6 h 49"/>
                <a:gd name="T36" fmla="*/ 100 w 172"/>
                <a:gd name="T37" fmla="*/ 8 h 49"/>
                <a:gd name="T38" fmla="*/ 98 w 172"/>
                <a:gd name="T39" fmla="*/ 17 h 49"/>
                <a:gd name="T40" fmla="*/ 97 w 172"/>
                <a:gd name="T41" fmla="*/ 21 h 49"/>
                <a:gd name="T42" fmla="*/ 99 w 172"/>
                <a:gd name="T43" fmla="*/ 25 h 49"/>
                <a:gd name="T44" fmla="*/ 98 w 172"/>
                <a:gd name="T45" fmla="*/ 30 h 49"/>
                <a:gd name="T46" fmla="*/ 106 w 172"/>
                <a:gd name="T47" fmla="*/ 32 h 49"/>
                <a:gd name="T48" fmla="*/ 110 w 172"/>
                <a:gd name="T49" fmla="*/ 33 h 49"/>
                <a:gd name="T50" fmla="*/ 113 w 172"/>
                <a:gd name="T51" fmla="*/ 27 h 49"/>
                <a:gd name="T52" fmla="*/ 113 w 172"/>
                <a:gd name="T53" fmla="*/ 22 h 49"/>
                <a:gd name="T54" fmla="*/ 115 w 172"/>
                <a:gd name="T55" fmla="*/ 22 h 49"/>
                <a:gd name="T56" fmla="*/ 127 w 172"/>
                <a:gd name="T57" fmla="*/ 22 h 49"/>
                <a:gd name="T58" fmla="*/ 135 w 172"/>
                <a:gd name="T59" fmla="*/ 29 h 49"/>
                <a:gd name="T60" fmla="*/ 133 w 172"/>
                <a:gd name="T61" fmla="*/ 33 h 49"/>
                <a:gd name="T62" fmla="*/ 137 w 172"/>
                <a:gd name="T63" fmla="*/ 46 h 49"/>
                <a:gd name="T64" fmla="*/ 157 w 172"/>
                <a:gd name="T65" fmla="*/ 49 h 49"/>
                <a:gd name="T66" fmla="*/ 171 w 172"/>
                <a:gd name="T67" fmla="*/ 44 h 49"/>
                <a:gd name="T68" fmla="*/ 157 w 172"/>
                <a:gd name="T69" fmla="*/ 28 h 49"/>
                <a:gd name="T70" fmla="*/ 116 w 172"/>
                <a:gd name="T71" fmla="*/ 5 h 49"/>
                <a:gd name="T72" fmla="*/ 105 w 172"/>
                <a:gd name="T73" fmla="*/ 2 h 49"/>
                <a:gd name="T74" fmla="*/ 83 w 172"/>
                <a:gd name="T75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72" h="49">
                  <a:moveTo>
                    <a:pt x="126" y="28"/>
                  </a:moveTo>
                  <a:cubicBezTo>
                    <a:pt x="123" y="28"/>
                    <a:pt x="122" y="29"/>
                    <a:pt x="120" y="31"/>
                  </a:cubicBezTo>
                  <a:cubicBezTo>
                    <a:pt x="119" y="33"/>
                    <a:pt x="117" y="34"/>
                    <a:pt x="115" y="36"/>
                  </a:cubicBezTo>
                  <a:cubicBezTo>
                    <a:pt x="117" y="37"/>
                    <a:pt x="119" y="37"/>
                    <a:pt x="120" y="38"/>
                  </a:cubicBezTo>
                  <a:cubicBezTo>
                    <a:pt x="123" y="35"/>
                    <a:pt x="125" y="33"/>
                    <a:pt x="127" y="30"/>
                  </a:cubicBezTo>
                  <a:cubicBezTo>
                    <a:pt x="128" y="29"/>
                    <a:pt x="128" y="28"/>
                    <a:pt x="127" y="28"/>
                  </a:cubicBezTo>
                  <a:cubicBezTo>
                    <a:pt x="127" y="28"/>
                    <a:pt x="126" y="28"/>
                    <a:pt x="126" y="28"/>
                  </a:cubicBezTo>
                  <a:moveTo>
                    <a:pt x="83" y="0"/>
                  </a:moveTo>
                  <a:cubicBezTo>
                    <a:pt x="73" y="0"/>
                    <a:pt x="63" y="1"/>
                    <a:pt x="54" y="4"/>
                  </a:cubicBezTo>
                  <a:cubicBezTo>
                    <a:pt x="42" y="7"/>
                    <a:pt x="32" y="12"/>
                    <a:pt x="23" y="18"/>
                  </a:cubicBezTo>
                  <a:cubicBezTo>
                    <a:pt x="19" y="21"/>
                    <a:pt x="16" y="23"/>
                    <a:pt x="12" y="26"/>
                  </a:cubicBezTo>
                  <a:cubicBezTo>
                    <a:pt x="18" y="27"/>
                    <a:pt x="23" y="28"/>
                    <a:pt x="28" y="30"/>
                  </a:cubicBezTo>
                  <a:cubicBezTo>
                    <a:pt x="29" y="31"/>
                    <a:pt x="30" y="31"/>
                    <a:pt x="31" y="32"/>
                  </a:cubicBezTo>
                  <a:cubicBezTo>
                    <a:pt x="31" y="32"/>
                    <a:pt x="31" y="34"/>
                    <a:pt x="31" y="34"/>
                  </a:cubicBezTo>
                  <a:cubicBezTo>
                    <a:pt x="30" y="35"/>
                    <a:pt x="29" y="36"/>
                    <a:pt x="28" y="36"/>
                  </a:cubicBezTo>
                  <a:cubicBezTo>
                    <a:pt x="22" y="39"/>
                    <a:pt x="15" y="42"/>
                    <a:pt x="8" y="44"/>
                  </a:cubicBezTo>
                  <a:cubicBezTo>
                    <a:pt x="6" y="44"/>
                    <a:pt x="4" y="45"/>
                    <a:pt x="2" y="45"/>
                  </a:cubicBezTo>
                  <a:cubicBezTo>
                    <a:pt x="1" y="46"/>
                    <a:pt x="1" y="46"/>
                    <a:pt x="0" y="47"/>
                  </a:cubicBezTo>
                  <a:cubicBezTo>
                    <a:pt x="0" y="48"/>
                    <a:pt x="0" y="48"/>
                    <a:pt x="0" y="48"/>
                  </a:cubicBezTo>
                  <a:cubicBezTo>
                    <a:pt x="0" y="48"/>
                    <a:pt x="1" y="49"/>
                    <a:pt x="1" y="49"/>
                  </a:cubicBezTo>
                  <a:cubicBezTo>
                    <a:pt x="1" y="49"/>
                    <a:pt x="1" y="49"/>
                    <a:pt x="1" y="49"/>
                  </a:cubicBezTo>
                  <a:cubicBezTo>
                    <a:pt x="4" y="48"/>
                    <a:pt x="7" y="48"/>
                    <a:pt x="10" y="48"/>
                  </a:cubicBezTo>
                  <a:cubicBezTo>
                    <a:pt x="13" y="47"/>
                    <a:pt x="16" y="47"/>
                    <a:pt x="18" y="46"/>
                  </a:cubicBezTo>
                  <a:cubicBezTo>
                    <a:pt x="23" y="44"/>
                    <a:pt x="27" y="43"/>
                    <a:pt x="31" y="41"/>
                  </a:cubicBezTo>
                  <a:cubicBezTo>
                    <a:pt x="33" y="40"/>
                    <a:pt x="34" y="40"/>
                    <a:pt x="35" y="39"/>
                  </a:cubicBezTo>
                  <a:cubicBezTo>
                    <a:pt x="35" y="39"/>
                    <a:pt x="36" y="39"/>
                    <a:pt x="36" y="39"/>
                  </a:cubicBezTo>
                  <a:cubicBezTo>
                    <a:pt x="37" y="39"/>
                    <a:pt x="38" y="39"/>
                    <a:pt x="38" y="39"/>
                  </a:cubicBezTo>
                  <a:cubicBezTo>
                    <a:pt x="40" y="39"/>
                    <a:pt x="42" y="38"/>
                    <a:pt x="45" y="37"/>
                  </a:cubicBezTo>
                  <a:cubicBezTo>
                    <a:pt x="56" y="32"/>
                    <a:pt x="68" y="30"/>
                    <a:pt x="80" y="29"/>
                  </a:cubicBezTo>
                  <a:cubicBezTo>
                    <a:pt x="80" y="29"/>
                    <a:pt x="80" y="29"/>
                    <a:pt x="79" y="28"/>
                  </a:cubicBezTo>
                  <a:cubicBezTo>
                    <a:pt x="79" y="28"/>
                    <a:pt x="80" y="27"/>
                    <a:pt x="80" y="26"/>
                  </a:cubicBezTo>
                  <a:cubicBezTo>
                    <a:pt x="82" y="25"/>
                    <a:pt x="83" y="25"/>
                    <a:pt x="85" y="25"/>
                  </a:cubicBezTo>
                  <a:cubicBezTo>
                    <a:pt x="89" y="25"/>
                    <a:pt x="89" y="25"/>
                    <a:pt x="91" y="20"/>
                  </a:cubicBezTo>
                  <a:cubicBezTo>
                    <a:pt x="92" y="17"/>
                    <a:pt x="93" y="15"/>
                    <a:pt x="93" y="12"/>
                  </a:cubicBezTo>
                  <a:cubicBezTo>
                    <a:pt x="94" y="10"/>
                    <a:pt x="95" y="8"/>
                    <a:pt x="96" y="7"/>
                  </a:cubicBezTo>
                  <a:cubicBezTo>
                    <a:pt x="96" y="6"/>
                    <a:pt x="97" y="6"/>
                    <a:pt x="98" y="6"/>
                  </a:cubicBezTo>
                  <a:cubicBezTo>
                    <a:pt x="98" y="6"/>
                    <a:pt x="98" y="6"/>
                    <a:pt x="98" y="6"/>
                  </a:cubicBezTo>
                  <a:cubicBezTo>
                    <a:pt x="99" y="6"/>
                    <a:pt x="100" y="7"/>
                    <a:pt x="100" y="8"/>
                  </a:cubicBezTo>
                  <a:cubicBezTo>
                    <a:pt x="100" y="10"/>
                    <a:pt x="100" y="12"/>
                    <a:pt x="99" y="13"/>
                  </a:cubicBezTo>
                  <a:cubicBezTo>
                    <a:pt x="99" y="15"/>
                    <a:pt x="99" y="16"/>
                    <a:pt x="98" y="17"/>
                  </a:cubicBezTo>
                  <a:cubicBezTo>
                    <a:pt x="98" y="17"/>
                    <a:pt x="98" y="17"/>
                    <a:pt x="98" y="17"/>
                  </a:cubicBezTo>
                  <a:cubicBezTo>
                    <a:pt x="98" y="18"/>
                    <a:pt x="98" y="20"/>
                    <a:pt x="97" y="21"/>
                  </a:cubicBezTo>
                  <a:cubicBezTo>
                    <a:pt x="97" y="22"/>
                    <a:pt x="97" y="23"/>
                    <a:pt x="97" y="24"/>
                  </a:cubicBezTo>
                  <a:cubicBezTo>
                    <a:pt x="97" y="25"/>
                    <a:pt x="98" y="25"/>
                    <a:pt x="99" y="25"/>
                  </a:cubicBezTo>
                  <a:cubicBezTo>
                    <a:pt x="100" y="26"/>
                    <a:pt x="101" y="27"/>
                    <a:pt x="100" y="28"/>
                  </a:cubicBezTo>
                  <a:cubicBezTo>
                    <a:pt x="100" y="29"/>
                    <a:pt x="99" y="30"/>
                    <a:pt x="98" y="30"/>
                  </a:cubicBezTo>
                  <a:cubicBezTo>
                    <a:pt x="98" y="30"/>
                    <a:pt x="98" y="30"/>
                    <a:pt x="97" y="30"/>
                  </a:cubicBezTo>
                  <a:cubicBezTo>
                    <a:pt x="100" y="31"/>
                    <a:pt x="103" y="31"/>
                    <a:pt x="106" y="32"/>
                  </a:cubicBezTo>
                  <a:cubicBezTo>
                    <a:pt x="107" y="33"/>
                    <a:pt x="108" y="33"/>
                    <a:pt x="109" y="33"/>
                  </a:cubicBezTo>
                  <a:cubicBezTo>
                    <a:pt x="109" y="33"/>
                    <a:pt x="109" y="33"/>
                    <a:pt x="110" y="33"/>
                  </a:cubicBezTo>
                  <a:cubicBezTo>
                    <a:pt x="111" y="32"/>
                    <a:pt x="112" y="31"/>
                    <a:pt x="113" y="30"/>
                  </a:cubicBezTo>
                  <a:cubicBezTo>
                    <a:pt x="114" y="29"/>
                    <a:pt x="114" y="28"/>
                    <a:pt x="113" y="27"/>
                  </a:cubicBezTo>
                  <a:cubicBezTo>
                    <a:pt x="112" y="27"/>
                    <a:pt x="112" y="26"/>
                    <a:pt x="112" y="26"/>
                  </a:cubicBezTo>
                  <a:cubicBezTo>
                    <a:pt x="111" y="24"/>
                    <a:pt x="111" y="22"/>
                    <a:pt x="113" y="22"/>
                  </a:cubicBezTo>
                  <a:cubicBezTo>
                    <a:pt x="114" y="22"/>
                    <a:pt x="114" y="22"/>
                    <a:pt x="114" y="22"/>
                  </a:cubicBezTo>
                  <a:cubicBezTo>
                    <a:pt x="114" y="22"/>
                    <a:pt x="115" y="22"/>
                    <a:pt x="115" y="22"/>
                  </a:cubicBezTo>
                  <a:cubicBezTo>
                    <a:pt x="116" y="22"/>
                    <a:pt x="118" y="22"/>
                    <a:pt x="120" y="22"/>
                  </a:cubicBezTo>
                  <a:cubicBezTo>
                    <a:pt x="122" y="22"/>
                    <a:pt x="125" y="22"/>
                    <a:pt x="127" y="22"/>
                  </a:cubicBezTo>
                  <a:cubicBezTo>
                    <a:pt x="127" y="22"/>
                    <a:pt x="127" y="22"/>
                    <a:pt x="127" y="22"/>
                  </a:cubicBezTo>
                  <a:cubicBezTo>
                    <a:pt x="131" y="22"/>
                    <a:pt x="134" y="25"/>
                    <a:pt x="135" y="29"/>
                  </a:cubicBezTo>
                  <a:cubicBezTo>
                    <a:pt x="135" y="30"/>
                    <a:pt x="134" y="30"/>
                    <a:pt x="134" y="31"/>
                  </a:cubicBezTo>
                  <a:cubicBezTo>
                    <a:pt x="134" y="32"/>
                    <a:pt x="133" y="32"/>
                    <a:pt x="133" y="33"/>
                  </a:cubicBezTo>
                  <a:cubicBezTo>
                    <a:pt x="130" y="36"/>
                    <a:pt x="128" y="38"/>
                    <a:pt x="126" y="41"/>
                  </a:cubicBezTo>
                  <a:cubicBezTo>
                    <a:pt x="130" y="42"/>
                    <a:pt x="133" y="44"/>
                    <a:pt x="137" y="46"/>
                  </a:cubicBezTo>
                  <a:cubicBezTo>
                    <a:pt x="143" y="48"/>
                    <a:pt x="149" y="49"/>
                    <a:pt x="156" y="49"/>
                  </a:cubicBezTo>
                  <a:cubicBezTo>
                    <a:pt x="156" y="49"/>
                    <a:pt x="156" y="49"/>
                    <a:pt x="157" y="49"/>
                  </a:cubicBezTo>
                  <a:cubicBezTo>
                    <a:pt x="158" y="49"/>
                    <a:pt x="160" y="49"/>
                    <a:pt x="161" y="48"/>
                  </a:cubicBezTo>
                  <a:cubicBezTo>
                    <a:pt x="165" y="48"/>
                    <a:pt x="168" y="46"/>
                    <a:pt x="171" y="44"/>
                  </a:cubicBezTo>
                  <a:cubicBezTo>
                    <a:pt x="171" y="44"/>
                    <a:pt x="171" y="44"/>
                    <a:pt x="172" y="44"/>
                  </a:cubicBezTo>
                  <a:cubicBezTo>
                    <a:pt x="167" y="38"/>
                    <a:pt x="163" y="33"/>
                    <a:pt x="157" y="28"/>
                  </a:cubicBezTo>
                  <a:cubicBezTo>
                    <a:pt x="150" y="21"/>
                    <a:pt x="141" y="15"/>
                    <a:pt x="132" y="11"/>
                  </a:cubicBezTo>
                  <a:cubicBezTo>
                    <a:pt x="128" y="9"/>
                    <a:pt x="122" y="6"/>
                    <a:pt x="116" y="5"/>
                  </a:cubicBezTo>
                  <a:cubicBezTo>
                    <a:pt x="115" y="4"/>
                    <a:pt x="115" y="4"/>
                    <a:pt x="115" y="4"/>
                  </a:cubicBezTo>
                  <a:cubicBezTo>
                    <a:pt x="112" y="4"/>
                    <a:pt x="108" y="3"/>
                    <a:pt x="105" y="2"/>
                  </a:cubicBezTo>
                  <a:cubicBezTo>
                    <a:pt x="99" y="1"/>
                    <a:pt x="93" y="0"/>
                    <a:pt x="89" y="0"/>
                  </a:cubicBezTo>
                  <a:cubicBezTo>
                    <a:pt x="87" y="0"/>
                    <a:pt x="85" y="0"/>
                    <a:pt x="83" y="0"/>
                  </a:cubicBezTo>
                </a:path>
              </a:pathLst>
            </a:custGeom>
            <a:solidFill>
              <a:srgbClr val="FFE9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20" name="Freeform 213"/>
            <p:cNvSpPr>
              <a:spLocks/>
            </p:cNvSpPr>
            <p:nvPr/>
          </p:nvSpPr>
          <p:spPr bwMode="auto">
            <a:xfrm>
              <a:off x="4522606" y="5854700"/>
              <a:ext cx="58738" cy="63500"/>
            </a:xfrm>
            <a:custGeom>
              <a:avLst/>
              <a:gdLst>
                <a:gd name="T0" fmla="*/ 19 w 22"/>
                <a:gd name="T1" fmla="*/ 0 h 24"/>
                <a:gd name="T2" fmla="*/ 17 w 22"/>
                <a:gd name="T3" fmla="*/ 1 h 24"/>
                <a:gd name="T4" fmla="*/ 14 w 22"/>
                <a:gd name="T5" fmla="*/ 6 h 24"/>
                <a:gd name="T6" fmla="*/ 12 w 22"/>
                <a:gd name="T7" fmla="*/ 14 h 24"/>
                <a:gd name="T8" fmla="*/ 6 w 22"/>
                <a:gd name="T9" fmla="*/ 19 h 24"/>
                <a:gd name="T10" fmla="*/ 1 w 22"/>
                <a:gd name="T11" fmla="*/ 20 h 24"/>
                <a:gd name="T12" fmla="*/ 0 w 22"/>
                <a:gd name="T13" fmla="*/ 22 h 24"/>
                <a:gd name="T14" fmla="*/ 1 w 22"/>
                <a:gd name="T15" fmla="*/ 23 h 24"/>
                <a:gd name="T16" fmla="*/ 4 w 22"/>
                <a:gd name="T17" fmla="*/ 23 h 24"/>
                <a:gd name="T18" fmla="*/ 6 w 22"/>
                <a:gd name="T19" fmla="*/ 23 h 24"/>
                <a:gd name="T20" fmla="*/ 18 w 22"/>
                <a:gd name="T21" fmla="*/ 24 h 24"/>
                <a:gd name="T22" fmla="*/ 19 w 22"/>
                <a:gd name="T23" fmla="*/ 24 h 24"/>
                <a:gd name="T24" fmla="*/ 21 w 22"/>
                <a:gd name="T25" fmla="*/ 22 h 24"/>
                <a:gd name="T26" fmla="*/ 20 w 22"/>
                <a:gd name="T27" fmla="*/ 19 h 24"/>
                <a:gd name="T28" fmla="*/ 18 w 22"/>
                <a:gd name="T29" fmla="*/ 18 h 24"/>
                <a:gd name="T30" fmla="*/ 18 w 22"/>
                <a:gd name="T31" fmla="*/ 15 h 24"/>
                <a:gd name="T32" fmla="*/ 19 w 22"/>
                <a:gd name="T33" fmla="*/ 11 h 24"/>
                <a:gd name="T34" fmla="*/ 19 w 22"/>
                <a:gd name="T35" fmla="*/ 11 h 24"/>
                <a:gd name="T36" fmla="*/ 20 w 22"/>
                <a:gd name="T37" fmla="*/ 7 h 24"/>
                <a:gd name="T38" fmla="*/ 21 w 22"/>
                <a:gd name="T39" fmla="*/ 2 h 24"/>
                <a:gd name="T40" fmla="*/ 19 w 22"/>
                <a:gd name="T41" fmla="*/ 0 h 24"/>
                <a:gd name="T42" fmla="*/ 19 w 22"/>
                <a:gd name="T4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2" h="24">
                  <a:moveTo>
                    <a:pt x="19" y="0"/>
                  </a:moveTo>
                  <a:cubicBezTo>
                    <a:pt x="18" y="0"/>
                    <a:pt x="17" y="0"/>
                    <a:pt x="17" y="1"/>
                  </a:cubicBezTo>
                  <a:cubicBezTo>
                    <a:pt x="16" y="2"/>
                    <a:pt x="15" y="4"/>
                    <a:pt x="14" y="6"/>
                  </a:cubicBezTo>
                  <a:cubicBezTo>
                    <a:pt x="14" y="9"/>
                    <a:pt x="13" y="11"/>
                    <a:pt x="12" y="14"/>
                  </a:cubicBezTo>
                  <a:cubicBezTo>
                    <a:pt x="10" y="19"/>
                    <a:pt x="10" y="19"/>
                    <a:pt x="6" y="19"/>
                  </a:cubicBezTo>
                  <a:cubicBezTo>
                    <a:pt x="4" y="19"/>
                    <a:pt x="3" y="19"/>
                    <a:pt x="1" y="20"/>
                  </a:cubicBezTo>
                  <a:cubicBezTo>
                    <a:pt x="1" y="21"/>
                    <a:pt x="0" y="22"/>
                    <a:pt x="0" y="22"/>
                  </a:cubicBezTo>
                  <a:cubicBezTo>
                    <a:pt x="1" y="23"/>
                    <a:pt x="1" y="23"/>
                    <a:pt x="1" y="23"/>
                  </a:cubicBezTo>
                  <a:cubicBezTo>
                    <a:pt x="2" y="23"/>
                    <a:pt x="3" y="23"/>
                    <a:pt x="4" y="23"/>
                  </a:cubicBezTo>
                  <a:cubicBezTo>
                    <a:pt x="5" y="23"/>
                    <a:pt x="5" y="23"/>
                    <a:pt x="6" y="23"/>
                  </a:cubicBezTo>
                  <a:cubicBezTo>
                    <a:pt x="10" y="23"/>
                    <a:pt x="14" y="24"/>
                    <a:pt x="18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20" y="24"/>
                    <a:pt x="21" y="23"/>
                    <a:pt x="21" y="22"/>
                  </a:cubicBezTo>
                  <a:cubicBezTo>
                    <a:pt x="22" y="21"/>
                    <a:pt x="21" y="20"/>
                    <a:pt x="20" y="19"/>
                  </a:cubicBezTo>
                  <a:cubicBezTo>
                    <a:pt x="19" y="19"/>
                    <a:pt x="18" y="19"/>
                    <a:pt x="18" y="18"/>
                  </a:cubicBezTo>
                  <a:cubicBezTo>
                    <a:pt x="18" y="17"/>
                    <a:pt x="18" y="16"/>
                    <a:pt x="18" y="15"/>
                  </a:cubicBezTo>
                  <a:cubicBezTo>
                    <a:pt x="19" y="14"/>
                    <a:pt x="19" y="12"/>
                    <a:pt x="19" y="11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20" y="10"/>
                    <a:pt x="20" y="9"/>
                    <a:pt x="20" y="7"/>
                  </a:cubicBezTo>
                  <a:cubicBezTo>
                    <a:pt x="21" y="6"/>
                    <a:pt x="21" y="4"/>
                    <a:pt x="21" y="2"/>
                  </a:cubicBezTo>
                  <a:cubicBezTo>
                    <a:pt x="21" y="1"/>
                    <a:pt x="20" y="0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</a:path>
              </a:pathLst>
            </a:custGeom>
            <a:solidFill>
              <a:srgbClr val="E4B7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21" name="Freeform 214"/>
            <p:cNvSpPr>
              <a:spLocks/>
            </p:cNvSpPr>
            <p:nvPr/>
          </p:nvSpPr>
          <p:spPr bwMode="auto">
            <a:xfrm>
              <a:off x="4601981" y="5895975"/>
              <a:ext cx="68263" cy="50800"/>
            </a:xfrm>
            <a:custGeom>
              <a:avLst/>
              <a:gdLst>
                <a:gd name="T0" fmla="*/ 5 w 26"/>
                <a:gd name="T1" fmla="*/ 0 h 19"/>
                <a:gd name="T2" fmla="*/ 4 w 26"/>
                <a:gd name="T3" fmla="*/ 0 h 19"/>
                <a:gd name="T4" fmla="*/ 3 w 26"/>
                <a:gd name="T5" fmla="*/ 4 h 19"/>
                <a:gd name="T6" fmla="*/ 4 w 26"/>
                <a:gd name="T7" fmla="*/ 5 h 19"/>
                <a:gd name="T8" fmla="*/ 4 w 26"/>
                <a:gd name="T9" fmla="*/ 8 h 19"/>
                <a:gd name="T10" fmla="*/ 1 w 26"/>
                <a:gd name="T11" fmla="*/ 11 h 19"/>
                <a:gd name="T12" fmla="*/ 0 w 26"/>
                <a:gd name="T13" fmla="*/ 11 h 19"/>
                <a:gd name="T14" fmla="*/ 3 w 26"/>
                <a:gd name="T15" fmla="*/ 13 h 19"/>
                <a:gd name="T16" fmla="*/ 6 w 26"/>
                <a:gd name="T17" fmla="*/ 14 h 19"/>
                <a:gd name="T18" fmla="*/ 11 w 26"/>
                <a:gd name="T19" fmla="*/ 9 h 19"/>
                <a:gd name="T20" fmla="*/ 17 w 26"/>
                <a:gd name="T21" fmla="*/ 6 h 19"/>
                <a:gd name="T22" fmla="*/ 18 w 26"/>
                <a:gd name="T23" fmla="*/ 6 h 19"/>
                <a:gd name="T24" fmla="*/ 18 w 26"/>
                <a:gd name="T25" fmla="*/ 8 h 19"/>
                <a:gd name="T26" fmla="*/ 11 w 26"/>
                <a:gd name="T27" fmla="*/ 16 h 19"/>
                <a:gd name="T28" fmla="*/ 16 w 26"/>
                <a:gd name="T29" fmla="*/ 18 h 19"/>
                <a:gd name="T30" fmla="*/ 17 w 26"/>
                <a:gd name="T31" fmla="*/ 19 h 19"/>
                <a:gd name="T32" fmla="*/ 24 w 26"/>
                <a:gd name="T33" fmla="*/ 11 h 19"/>
                <a:gd name="T34" fmla="*/ 25 w 26"/>
                <a:gd name="T35" fmla="*/ 9 h 19"/>
                <a:gd name="T36" fmla="*/ 26 w 26"/>
                <a:gd name="T37" fmla="*/ 7 h 19"/>
                <a:gd name="T38" fmla="*/ 18 w 26"/>
                <a:gd name="T39" fmla="*/ 0 h 19"/>
                <a:gd name="T40" fmla="*/ 18 w 26"/>
                <a:gd name="T41" fmla="*/ 0 h 19"/>
                <a:gd name="T42" fmla="*/ 11 w 26"/>
                <a:gd name="T43" fmla="*/ 0 h 19"/>
                <a:gd name="T44" fmla="*/ 6 w 26"/>
                <a:gd name="T45" fmla="*/ 0 h 19"/>
                <a:gd name="T46" fmla="*/ 5 w 26"/>
                <a:gd name="T4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6" h="19">
                  <a:moveTo>
                    <a:pt x="5" y="0"/>
                  </a:moveTo>
                  <a:cubicBezTo>
                    <a:pt x="5" y="0"/>
                    <a:pt x="5" y="0"/>
                    <a:pt x="4" y="0"/>
                  </a:cubicBezTo>
                  <a:cubicBezTo>
                    <a:pt x="2" y="0"/>
                    <a:pt x="2" y="2"/>
                    <a:pt x="3" y="4"/>
                  </a:cubicBezTo>
                  <a:cubicBezTo>
                    <a:pt x="3" y="4"/>
                    <a:pt x="3" y="5"/>
                    <a:pt x="4" y="5"/>
                  </a:cubicBezTo>
                  <a:cubicBezTo>
                    <a:pt x="5" y="6"/>
                    <a:pt x="5" y="7"/>
                    <a:pt x="4" y="8"/>
                  </a:cubicBezTo>
                  <a:cubicBezTo>
                    <a:pt x="3" y="9"/>
                    <a:pt x="2" y="10"/>
                    <a:pt x="1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1" y="12"/>
                    <a:pt x="2" y="12"/>
                    <a:pt x="3" y="13"/>
                  </a:cubicBezTo>
                  <a:cubicBezTo>
                    <a:pt x="4" y="13"/>
                    <a:pt x="5" y="13"/>
                    <a:pt x="6" y="14"/>
                  </a:cubicBezTo>
                  <a:cubicBezTo>
                    <a:pt x="8" y="12"/>
                    <a:pt x="10" y="11"/>
                    <a:pt x="11" y="9"/>
                  </a:cubicBezTo>
                  <a:cubicBezTo>
                    <a:pt x="13" y="7"/>
                    <a:pt x="14" y="6"/>
                    <a:pt x="17" y="6"/>
                  </a:cubicBezTo>
                  <a:cubicBezTo>
                    <a:pt x="17" y="6"/>
                    <a:pt x="18" y="6"/>
                    <a:pt x="18" y="6"/>
                  </a:cubicBezTo>
                  <a:cubicBezTo>
                    <a:pt x="19" y="6"/>
                    <a:pt x="19" y="7"/>
                    <a:pt x="18" y="8"/>
                  </a:cubicBezTo>
                  <a:cubicBezTo>
                    <a:pt x="16" y="11"/>
                    <a:pt x="14" y="13"/>
                    <a:pt x="11" y="16"/>
                  </a:cubicBezTo>
                  <a:cubicBezTo>
                    <a:pt x="13" y="17"/>
                    <a:pt x="14" y="18"/>
                    <a:pt x="16" y="18"/>
                  </a:cubicBezTo>
                  <a:cubicBezTo>
                    <a:pt x="16" y="18"/>
                    <a:pt x="16" y="19"/>
                    <a:pt x="17" y="19"/>
                  </a:cubicBezTo>
                  <a:cubicBezTo>
                    <a:pt x="19" y="16"/>
                    <a:pt x="21" y="14"/>
                    <a:pt x="24" y="11"/>
                  </a:cubicBezTo>
                  <a:cubicBezTo>
                    <a:pt x="24" y="10"/>
                    <a:pt x="25" y="10"/>
                    <a:pt x="25" y="9"/>
                  </a:cubicBezTo>
                  <a:cubicBezTo>
                    <a:pt x="25" y="8"/>
                    <a:pt x="26" y="8"/>
                    <a:pt x="26" y="7"/>
                  </a:cubicBezTo>
                  <a:cubicBezTo>
                    <a:pt x="25" y="3"/>
                    <a:pt x="22" y="0"/>
                    <a:pt x="18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6" y="0"/>
                    <a:pt x="13" y="0"/>
                    <a:pt x="11" y="0"/>
                  </a:cubicBezTo>
                  <a:cubicBezTo>
                    <a:pt x="9" y="0"/>
                    <a:pt x="7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</a:path>
              </a:pathLst>
            </a:custGeom>
            <a:solidFill>
              <a:srgbClr val="E4B7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22" name="Freeform 215"/>
            <p:cNvSpPr>
              <a:spLocks/>
            </p:cNvSpPr>
            <p:nvPr/>
          </p:nvSpPr>
          <p:spPr bwMode="auto">
            <a:xfrm>
              <a:off x="4249556" y="6075363"/>
              <a:ext cx="9525" cy="15875"/>
            </a:xfrm>
            <a:custGeom>
              <a:avLst/>
              <a:gdLst>
                <a:gd name="T0" fmla="*/ 4 w 4"/>
                <a:gd name="T1" fmla="*/ 0 h 6"/>
                <a:gd name="T2" fmla="*/ 0 w 4"/>
                <a:gd name="T3" fmla="*/ 0 h 6"/>
                <a:gd name="T4" fmla="*/ 0 w 4"/>
                <a:gd name="T5" fmla="*/ 5 h 6"/>
                <a:gd name="T6" fmla="*/ 0 w 4"/>
                <a:gd name="T7" fmla="*/ 6 h 6"/>
                <a:gd name="T8" fmla="*/ 2 w 4"/>
                <a:gd name="T9" fmla="*/ 2 h 6"/>
                <a:gd name="T10" fmla="*/ 4 w 4"/>
                <a:gd name="T1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6">
                  <a:moveTo>
                    <a:pt x="4" y="0"/>
                  </a:moveTo>
                  <a:cubicBezTo>
                    <a:pt x="3" y="0"/>
                    <a:pt x="1" y="0"/>
                    <a:pt x="0" y="0"/>
                  </a:cubicBezTo>
                  <a:cubicBezTo>
                    <a:pt x="0" y="2"/>
                    <a:pt x="0" y="4"/>
                    <a:pt x="0" y="5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0" y="5"/>
                    <a:pt x="1" y="3"/>
                    <a:pt x="2" y="2"/>
                  </a:cubicBezTo>
                  <a:cubicBezTo>
                    <a:pt x="2" y="2"/>
                    <a:pt x="3" y="1"/>
                    <a:pt x="4" y="0"/>
                  </a:cubicBezTo>
                </a:path>
              </a:pathLst>
            </a:custGeom>
            <a:solidFill>
              <a:srgbClr val="FFE9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23" name="Freeform 216"/>
            <p:cNvSpPr>
              <a:spLocks noEditPoints="1"/>
            </p:cNvSpPr>
            <p:nvPr/>
          </p:nvSpPr>
          <p:spPr bwMode="auto">
            <a:xfrm>
              <a:off x="4198756" y="5791200"/>
              <a:ext cx="585788" cy="300038"/>
            </a:xfrm>
            <a:custGeom>
              <a:avLst/>
              <a:gdLst>
                <a:gd name="T0" fmla="*/ 11 w 222"/>
                <a:gd name="T1" fmla="*/ 109 h 114"/>
                <a:gd name="T2" fmla="*/ 9 w 222"/>
                <a:gd name="T3" fmla="*/ 109 h 114"/>
                <a:gd name="T4" fmla="*/ 1 w 222"/>
                <a:gd name="T5" fmla="*/ 109 h 114"/>
                <a:gd name="T6" fmla="*/ 0 w 222"/>
                <a:gd name="T7" fmla="*/ 113 h 114"/>
                <a:gd name="T8" fmla="*/ 0 w 222"/>
                <a:gd name="T9" fmla="*/ 113 h 114"/>
                <a:gd name="T10" fmla="*/ 1 w 222"/>
                <a:gd name="T11" fmla="*/ 113 h 114"/>
                <a:gd name="T12" fmla="*/ 7 w 222"/>
                <a:gd name="T13" fmla="*/ 113 h 114"/>
                <a:gd name="T14" fmla="*/ 10 w 222"/>
                <a:gd name="T15" fmla="*/ 114 h 114"/>
                <a:gd name="T16" fmla="*/ 11 w 222"/>
                <a:gd name="T17" fmla="*/ 109 h 114"/>
                <a:gd name="T18" fmla="*/ 128 w 222"/>
                <a:gd name="T19" fmla="*/ 0 h 114"/>
                <a:gd name="T20" fmla="*/ 127 w 222"/>
                <a:gd name="T21" fmla="*/ 0 h 114"/>
                <a:gd name="T22" fmla="*/ 92 w 222"/>
                <a:gd name="T23" fmla="*/ 5 h 114"/>
                <a:gd name="T24" fmla="*/ 66 w 222"/>
                <a:gd name="T25" fmla="*/ 16 h 114"/>
                <a:gd name="T26" fmla="*/ 38 w 222"/>
                <a:gd name="T27" fmla="*/ 36 h 114"/>
                <a:gd name="T28" fmla="*/ 30 w 222"/>
                <a:gd name="T29" fmla="*/ 45 h 114"/>
                <a:gd name="T30" fmla="*/ 33 w 222"/>
                <a:gd name="T31" fmla="*/ 45 h 114"/>
                <a:gd name="T32" fmla="*/ 40 w 222"/>
                <a:gd name="T33" fmla="*/ 44 h 114"/>
                <a:gd name="T34" fmla="*/ 45 w 222"/>
                <a:gd name="T35" fmla="*/ 43 h 114"/>
                <a:gd name="T36" fmla="*/ 71 w 222"/>
                <a:gd name="T37" fmla="*/ 24 h 114"/>
                <a:gd name="T38" fmla="*/ 115 w 222"/>
                <a:gd name="T39" fmla="*/ 10 h 114"/>
                <a:gd name="T40" fmla="*/ 128 w 222"/>
                <a:gd name="T41" fmla="*/ 10 h 114"/>
                <a:gd name="T42" fmla="*/ 161 w 222"/>
                <a:gd name="T43" fmla="*/ 14 h 114"/>
                <a:gd name="T44" fmla="*/ 201 w 222"/>
                <a:gd name="T45" fmla="*/ 35 h 114"/>
                <a:gd name="T46" fmla="*/ 221 w 222"/>
                <a:gd name="T47" fmla="*/ 55 h 114"/>
                <a:gd name="T48" fmla="*/ 221 w 222"/>
                <a:gd name="T49" fmla="*/ 55 h 114"/>
                <a:gd name="T50" fmla="*/ 222 w 222"/>
                <a:gd name="T51" fmla="*/ 53 h 114"/>
                <a:gd name="T52" fmla="*/ 221 w 222"/>
                <a:gd name="T53" fmla="*/ 42 h 114"/>
                <a:gd name="T54" fmla="*/ 221 w 222"/>
                <a:gd name="T55" fmla="*/ 40 h 114"/>
                <a:gd name="T56" fmla="*/ 209 w 222"/>
                <a:gd name="T57" fmla="*/ 29 h 114"/>
                <a:gd name="T58" fmla="*/ 171 w 222"/>
                <a:gd name="T59" fmla="*/ 7 h 114"/>
                <a:gd name="T60" fmla="*/ 149 w 222"/>
                <a:gd name="T61" fmla="*/ 2 h 114"/>
                <a:gd name="T62" fmla="*/ 128 w 222"/>
                <a:gd name="T63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22" h="114">
                  <a:moveTo>
                    <a:pt x="11" y="109"/>
                  </a:moveTo>
                  <a:cubicBezTo>
                    <a:pt x="10" y="109"/>
                    <a:pt x="10" y="109"/>
                    <a:pt x="9" y="109"/>
                  </a:cubicBezTo>
                  <a:cubicBezTo>
                    <a:pt x="6" y="109"/>
                    <a:pt x="3" y="109"/>
                    <a:pt x="1" y="109"/>
                  </a:cubicBezTo>
                  <a:cubicBezTo>
                    <a:pt x="1" y="110"/>
                    <a:pt x="0" y="111"/>
                    <a:pt x="0" y="113"/>
                  </a:cubicBezTo>
                  <a:cubicBezTo>
                    <a:pt x="0" y="113"/>
                    <a:pt x="0" y="113"/>
                    <a:pt x="0" y="113"/>
                  </a:cubicBezTo>
                  <a:cubicBezTo>
                    <a:pt x="0" y="113"/>
                    <a:pt x="1" y="113"/>
                    <a:pt x="1" y="113"/>
                  </a:cubicBezTo>
                  <a:cubicBezTo>
                    <a:pt x="3" y="113"/>
                    <a:pt x="5" y="113"/>
                    <a:pt x="7" y="113"/>
                  </a:cubicBezTo>
                  <a:cubicBezTo>
                    <a:pt x="8" y="113"/>
                    <a:pt x="10" y="113"/>
                    <a:pt x="10" y="114"/>
                  </a:cubicBezTo>
                  <a:cubicBezTo>
                    <a:pt x="11" y="112"/>
                    <a:pt x="11" y="110"/>
                    <a:pt x="11" y="109"/>
                  </a:cubicBezTo>
                  <a:moveTo>
                    <a:pt x="128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16" y="0"/>
                    <a:pt x="104" y="2"/>
                    <a:pt x="92" y="5"/>
                  </a:cubicBezTo>
                  <a:cubicBezTo>
                    <a:pt x="83" y="7"/>
                    <a:pt x="75" y="11"/>
                    <a:pt x="66" y="16"/>
                  </a:cubicBezTo>
                  <a:cubicBezTo>
                    <a:pt x="56" y="21"/>
                    <a:pt x="46" y="28"/>
                    <a:pt x="38" y="36"/>
                  </a:cubicBezTo>
                  <a:cubicBezTo>
                    <a:pt x="35" y="39"/>
                    <a:pt x="33" y="42"/>
                    <a:pt x="30" y="45"/>
                  </a:cubicBezTo>
                  <a:cubicBezTo>
                    <a:pt x="31" y="45"/>
                    <a:pt x="32" y="45"/>
                    <a:pt x="33" y="45"/>
                  </a:cubicBezTo>
                  <a:cubicBezTo>
                    <a:pt x="35" y="45"/>
                    <a:pt x="37" y="44"/>
                    <a:pt x="40" y="44"/>
                  </a:cubicBezTo>
                  <a:cubicBezTo>
                    <a:pt x="41" y="44"/>
                    <a:pt x="43" y="44"/>
                    <a:pt x="45" y="43"/>
                  </a:cubicBezTo>
                  <a:cubicBezTo>
                    <a:pt x="53" y="36"/>
                    <a:pt x="61" y="29"/>
                    <a:pt x="71" y="24"/>
                  </a:cubicBezTo>
                  <a:cubicBezTo>
                    <a:pt x="85" y="17"/>
                    <a:pt x="99" y="12"/>
                    <a:pt x="115" y="10"/>
                  </a:cubicBezTo>
                  <a:cubicBezTo>
                    <a:pt x="119" y="10"/>
                    <a:pt x="124" y="10"/>
                    <a:pt x="128" y="10"/>
                  </a:cubicBezTo>
                  <a:cubicBezTo>
                    <a:pt x="139" y="10"/>
                    <a:pt x="150" y="11"/>
                    <a:pt x="161" y="14"/>
                  </a:cubicBezTo>
                  <a:cubicBezTo>
                    <a:pt x="176" y="19"/>
                    <a:pt x="189" y="26"/>
                    <a:pt x="201" y="35"/>
                  </a:cubicBezTo>
                  <a:cubicBezTo>
                    <a:pt x="208" y="41"/>
                    <a:pt x="215" y="48"/>
                    <a:pt x="221" y="55"/>
                  </a:cubicBezTo>
                  <a:cubicBezTo>
                    <a:pt x="221" y="55"/>
                    <a:pt x="221" y="55"/>
                    <a:pt x="221" y="55"/>
                  </a:cubicBezTo>
                  <a:cubicBezTo>
                    <a:pt x="221" y="54"/>
                    <a:pt x="222" y="53"/>
                    <a:pt x="222" y="53"/>
                  </a:cubicBezTo>
                  <a:cubicBezTo>
                    <a:pt x="222" y="49"/>
                    <a:pt x="221" y="46"/>
                    <a:pt x="221" y="42"/>
                  </a:cubicBezTo>
                  <a:cubicBezTo>
                    <a:pt x="221" y="41"/>
                    <a:pt x="221" y="41"/>
                    <a:pt x="221" y="40"/>
                  </a:cubicBezTo>
                  <a:cubicBezTo>
                    <a:pt x="217" y="36"/>
                    <a:pt x="213" y="32"/>
                    <a:pt x="209" y="29"/>
                  </a:cubicBezTo>
                  <a:cubicBezTo>
                    <a:pt x="198" y="20"/>
                    <a:pt x="185" y="12"/>
                    <a:pt x="171" y="7"/>
                  </a:cubicBezTo>
                  <a:cubicBezTo>
                    <a:pt x="164" y="5"/>
                    <a:pt x="156" y="3"/>
                    <a:pt x="149" y="2"/>
                  </a:cubicBezTo>
                  <a:cubicBezTo>
                    <a:pt x="142" y="1"/>
                    <a:pt x="135" y="0"/>
                    <a:pt x="128" y="0"/>
                  </a:cubicBezTo>
                </a:path>
              </a:pathLst>
            </a:custGeom>
            <a:solidFill>
              <a:srgbClr val="F8D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24" name="Freeform 217"/>
            <p:cNvSpPr>
              <a:spLocks/>
            </p:cNvSpPr>
            <p:nvPr/>
          </p:nvSpPr>
          <p:spPr bwMode="auto">
            <a:xfrm>
              <a:off x="4781369" y="5895975"/>
              <a:ext cx="7938" cy="34925"/>
            </a:xfrm>
            <a:custGeom>
              <a:avLst/>
              <a:gdLst>
                <a:gd name="T0" fmla="*/ 0 w 3"/>
                <a:gd name="T1" fmla="*/ 0 h 13"/>
                <a:gd name="T2" fmla="*/ 0 w 3"/>
                <a:gd name="T3" fmla="*/ 2 h 13"/>
                <a:gd name="T4" fmla="*/ 1 w 3"/>
                <a:gd name="T5" fmla="*/ 13 h 13"/>
                <a:gd name="T6" fmla="*/ 3 w 3"/>
                <a:gd name="T7" fmla="*/ 6 h 13"/>
                <a:gd name="T8" fmla="*/ 3 w 3"/>
                <a:gd name="T9" fmla="*/ 3 h 13"/>
                <a:gd name="T10" fmla="*/ 0 w 3"/>
                <a:gd name="T11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13">
                  <a:moveTo>
                    <a:pt x="0" y="0"/>
                  </a:moveTo>
                  <a:cubicBezTo>
                    <a:pt x="0" y="1"/>
                    <a:pt x="0" y="1"/>
                    <a:pt x="0" y="2"/>
                  </a:cubicBezTo>
                  <a:cubicBezTo>
                    <a:pt x="0" y="6"/>
                    <a:pt x="1" y="9"/>
                    <a:pt x="1" y="13"/>
                  </a:cubicBezTo>
                  <a:cubicBezTo>
                    <a:pt x="2" y="11"/>
                    <a:pt x="3" y="8"/>
                    <a:pt x="3" y="6"/>
                  </a:cubicBezTo>
                  <a:cubicBezTo>
                    <a:pt x="3" y="5"/>
                    <a:pt x="3" y="4"/>
                    <a:pt x="3" y="3"/>
                  </a:cubicBezTo>
                  <a:cubicBezTo>
                    <a:pt x="2" y="2"/>
                    <a:pt x="1" y="1"/>
                    <a:pt x="0" y="0"/>
                  </a:cubicBezTo>
                </a:path>
              </a:pathLst>
            </a:custGeom>
            <a:solidFill>
              <a:srgbClr val="F5C1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25" name="Freeform 218"/>
            <p:cNvSpPr>
              <a:spLocks noEditPoints="1"/>
            </p:cNvSpPr>
            <p:nvPr/>
          </p:nvSpPr>
          <p:spPr bwMode="auto">
            <a:xfrm>
              <a:off x="4133669" y="5759450"/>
              <a:ext cx="774700" cy="731838"/>
            </a:xfrm>
            <a:custGeom>
              <a:avLst/>
              <a:gdLst>
                <a:gd name="T0" fmla="*/ 272 w 294"/>
                <a:gd name="T1" fmla="*/ 75 h 277"/>
                <a:gd name="T2" fmla="*/ 193 w 294"/>
                <a:gd name="T3" fmla="*/ 10 h 277"/>
                <a:gd name="T4" fmla="*/ 91 w 294"/>
                <a:gd name="T5" fmla="*/ 19 h 277"/>
                <a:gd name="T6" fmla="*/ 22 w 294"/>
                <a:gd name="T7" fmla="*/ 100 h 277"/>
                <a:gd name="T8" fmla="*/ 114 w 294"/>
                <a:gd name="T9" fmla="*/ 271 h 277"/>
                <a:gd name="T10" fmla="*/ 153 w 294"/>
                <a:gd name="T11" fmla="*/ 277 h 277"/>
                <a:gd name="T12" fmla="*/ 218 w 294"/>
                <a:gd name="T13" fmla="*/ 260 h 277"/>
                <a:gd name="T14" fmla="*/ 284 w 294"/>
                <a:gd name="T15" fmla="*/ 179 h 277"/>
                <a:gd name="T16" fmla="*/ 272 w 294"/>
                <a:gd name="T17" fmla="*/ 75 h 277"/>
                <a:gd name="T18" fmla="*/ 281 w 294"/>
                <a:gd name="T19" fmla="*/ 153 h 277"/>
                <a:gd name="T20" fmla="*/ 274 w 294"/>
                <a:gd name="T21" fmla="*/ 183 h 277"/>
                <a:gd name="T22" fmla="*/ 253 w 294"/>
                <a:gd name="T23" fmla="*/ 221 h 277"/>
                <a:gd name="T24" fmla="*/ 230 w 294"/>
                <a:gd name="T25" fmla="*/ 243 h 277"/>
                <a:gd name="T26" fmla="*/ 206 w 294"/>
                <a:gd name="T27" fmla="*/ 258 h 277"/>
                <a:gd name="T28" fmla="*/ 183 w 294"/>
                <a:gd name="T29" fmla="*/ 265 h 277"/>
                <a:gd name="T30" fmla="*/ 163 w 294"/>
                <a:gd name="T31" fmla="*/ 269 h 277"/>
                <a:gd name="T32" fmla="*/ 134 w 294"/>
                <a:gd name="T33" fmla="*/ 268 h 277"/>
                <a:gd name="T34" fmla="*/ 117 w 294"/>
                <a:gd name="T35" fmla="*/ 264 h 277"/>
                <a:gd name="T36" fmla="*/ 114 w 294"/>
                <a:gd name="T37" fmla="*/ 263 h 277"/>
                <a:gd name="T38" fmla="*/ 109 w 294"/>
                <a:gd name="T39" fmla="*/ 261 h 277"/>
                <a:gd name="T40" fmla="*/ 93 w 294"/>
                <a:gd name="T41" fmla="*/ 254 h 277"/>
                <a:gd name="T42" fmla="*/ 62 w 294"/>
                <a:gd name="T43" fmla="*/ 232 h 277"/>
                <a:gd name="T44" fmla="*/ 44 w 294"/>
                <a:gd name="T45" fmla="*/ 209 h 277"/>
                <a:gd name="T46" fmla="*/ 27 w 294"/>
                <a:gd name="T47" fmla="*/ 168 h 277"/>
                <a:gd name="T48" fmla="*/ 25 w 294"/>
                <a:gd name="T49" fmla="*/ 149 h 277"/>
                <a:gd name="T50" fmla="*/ 25 w 294"/>
                <a:gd name="T51" fmla="*/ 125 h 277"/>
                <a:gd name="T52" fmla="*/ 26 w 294"/>
                <a:gd name="T53" fmla="*/ 118 h 277"/>
                <a:gd name="T54" fmla="*/ 27 w 294"/>
                <a:gd name="T55" fmla="*/ 115 h 277"/>
                <a:gd name="T56" fmla="*/ 31 w 294"/>
                <a:gd name="T57" fmla="*/ 100 h 277"/>
                <a:gd name="T58" fmla="*/ 39 w 294"/>
                <a:gd name="T59" fmla="*/ 81 h 277"/>
                <a:gd name="T60" fmla="*/ 63 w 294"/>
                <a:gd name="T61" fmla="*/ 48 h 277"/>
                <a:gd name="T62" fmla="*/ 91 w 294"/>
                <a:gd name="T63" fmla="*/ 28 h 277"/>
                <a:gd name="T64" fmla="*/ 117 w 294"/>
                <a:gd name="T65" fmla="*/ 17 h 277"/>
                <a:gd name="T66" fmla="*/ 152 w 294"/>
                <a:gd name="T67" fmla="*/ 12 h 277"/>
                <a:gd name="T68" fmla="*/ 153 w 294"/>
                <a:gd name="T69" fmla="*/ 12 h 277"/>
                <a:gd name="T70" fmla="*/ 174 w 294"/>
                <a:gd name="T71" fmla="*/ 14 h 277"/>
                <a:gd name="T72" fmla="*/ 196 w 294"/>
                <a:gd name="T73" fmla="*/ 19 h 277"/>
                <a:gd name="T74" fmla="*/ 234 w 294"/>
                <a:gd name="T75" fmla="*/ 41 h 277"/>
                <a:gd name="T76" fmla="*/ 259 w 294"/>
                <a:gd name="T77" fmla="*/ 68 h 277"/>
                <a:gd name="T78" fmla="*/ 265 w 294"/>
                <a:gd name="T79" fmla="*/ 78 h 277"/>
                <a:gd name="T80" fmla="*/ 278 w 294"/>
                <a:gd name="T81" fmla="*/ 109 h 277"/>
                <a:gd name="T82" fmla="*/ 281 w 294"/>
                <a:gd name="T83" fmla="*/ 153 h 2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94" h="277">
                  <a:moveTo>
                    <a:pt x="272" y="75"/>
                  </a:moveTo>
                  <a:cubicBezTo>
                    <a:pt x="255" y="43"/>
                    <a:pt x="228" y="21"/>
                    <a:pt x="193" y="10"/>
                  </a:cubicBezTo>
                  <a:cubicBezTo>
                    <a:pt x="157" y="0"/>
                    <a:pt x="122" y="3"/>
                    <a:pt x="91" y="19"/>
                  </a:cubicBezTo>
                  <a:cubicBezTo>
                    <a:pt x="57" y="36"/>
                    <a:pt x="34" y="63"/>
                    <a:pt x="22" y="100"/>
                  </a:cubicBezTo>
                  <a:cubicBezTo>
                    <a:pt x="0" y="173"/>
                    <a:pt x="42" y="250"/>
                    <a:pt x="114" y="271"/>
                  </a:cubicBezTo>
                  <a:cubicBezTo>
                    <a:pt x="127" y="275"/>
                    <a:pt x="140" y="277"/>
                    <a:pt x="153" y="277"/>
                  </a:cubicBezTo>
                  <a:cubicBezTo>
                    <a:pt x="175" y="277"/>
                    <a:pt x="198" y="271"/>
                    <a:pt x="218" y="260"/>
                  </a:cubicBezTo>
                  <a:cubicBezTo>
                    <a:pt x="250" y="243"/>
                    <a:pt x="274" y="214"/>
                    <a:pt x="284" y="179"/>
                  </a:cubicBezTo>
                  <a:cubicBezTo>
                    <a:pt x="294" y="143"/>
                    <a:pt x="291" y="108"/>
                    <a:pt x="272" y="75"/>
                  </a:cubicBezTo>
                  <a:moveTo>
                    <a:pt x="281" y="153"/>
                  </a:moveTo>
                  <a:cubicBezTo>
                    <a:pt x="280" y="162"/>
                    <a:pt x="278" y="172"/>
                    <a:pt x="274" y="183"/>
                  </a:cubicBezTo>
                  <a:cubicBezTo>
                    <a:pt x="269" y="197"/>
                    <a:pt x="262" y="209"/>
                    <a:pt x="253" y="221"/>
                  </a:cubicBezTo>
                  <a:cubicBezTo>
                    <a:pt x="246" y="230"/>
                    <a:pt x="238" y="237"/>
                    <a:pt x="230" y="243"/>
                  </a:cubicBezTo>
                  <a:cubicBezTo>
                    <a:pt x="222" y="249"/>
                    <a:pt x="214" y="254"/>
                    <a:pt x="206" y="258"/>
                  </a:cubicBezTo>
                  <a:cubicBezTo>
                    <a:pt x="198" y="261"/>
                    <a:pt x="190" y="264"/>
                    <a:pt x="183" y="265"/>
                  </a:cubicBezTo>
                  <a:cubicBezTo>
                    <a:pt x="176" y="267"/>
                    <a:pt x="170" y="268"/>
                    <a:pt x="163" y="269"/>
                  </a:cubicBezTo>
                  <a:cubicBezTo>
                    <a:pt x="153" y="269"/>
                    <a:pt x="143" y="269"/>
                    <a:pt x="134" y="268"/>
                  </a:cubicBezTo>
                  <a:cubicBezTo>
                    <a:pt x="127" y="267"/>
                    <a:pt x="121" y="265"/>
                    <a:pt x="117" y="264"/>
                  </a:cubicBezTo>
                  <a:cubicBezTo>
                    <a:pt x="114" y="263"/>
                    <a:pt x="114" y="263"/>
                    <a:pt x="114" y="263"/>
                  </a:cubicBezTo>
                  <a:cubicBezTo>
                    <a:pt x="112" y="262"/>
                    <a:pt x="111" y="262"/>
                    <a:pt x="109" y="261"/>
                  </a:cubicBezTo>
                  <a:cubicBezTo>
                    <a:pt x="104" y="259"/>
                    <a:pt x="98" y="257"/>
                    <a:pt x="93" y="254"/>
                  </a:cubicBezTo>
                  <a:cubicBezTo>
                    <a:pt x="81" y="248"/>
                    <a:pt x="71" y="240"/>
                    <a:pt x="62" y="232"/>
                  </a:cubicBezTo>
                  <a:cubicBezTo>
                    <a:pt x="55" y="225"/>
                    <a:pt x="49" y="217"/>
                    <a:pt x="44" y="209"/>
                  </a:cubicBezTo>
                  <a:cubicBezTo>
                    <a:pt x="36" y="197"/>
                    <a:pt x="31" y="183"/>
                    <a:pt x="27" y="168"/>
                  </a:cubicBezTo>
                  <a:cubicBezTo>
                    <a:pt x="26" y="162"/>
                    <a:pt x="25" y="156"/>
                    <a:pt x="25" y="149"/>
                  </a:cubicBezTo>
                  <a:cubicBezTo>
                    <a:pt x="24" y="141"/>
                    <a:pt x="24" y="133"/>
                    <a:pt x="25" y="125"/>
                  </a:cubicBezTo>
                  <a:cubicBezTo>
                    <a:pt x="26" y="122"/>
                    <a:pt x="26" y="120"/>
                    <a:pt x="26" y="118"/>
                  </a:cubicBezTo>
                  <a:cubicBezTo>
                    <a:pt x="27" y="115"/>
                    <a:pt x="27" y="115"/>
                    <a:pt x="27" y="115"/>
                  </a:cubicBezTo>
                  <a:cubicBezTo>
                    <a:pt x="28" y="110"/>
                    <a:pt x="29" y="104"/>
                    <a:pt x="31" y="100"/>
                  </a:cubicBezTo>
                  <a:cubicBezTo>
                    <a:pt x="33" y="94"/>
                    <a:pt x="35" y="88"/>
                    <a:pt x="39" y="81"/>
                  </a:cubicBezTo>
                  <a:cubicBezTo>
                    <a:pt x="45" y="69"/>
                    <a:pt x="53" y="58"/>
                    <a:pt x="63" y="48"/>
                  </a:cubicBezTo>
                  <a:cubicBezTo>
                    <a:pt x="71" y="40"/>
                    <a:pt x="81" y="33"/>
                    <a:pt x="91" y="28"/>
                  </a:cubicBezTo>
                  <a:cubicBezTo>
                    <a:pt x="100" y="23"/>
                    <a:pt x="108" y="19"/>
                    <a:pt x="117" y="17"/>
                  </a:cubicBezTo>
                  <a:cubicBezTo>
                    <a:pt x="129" y="14"/>
                    <a:pt x="141" y="12"/>
                    <a:pt x="152" y="12"/>
                  </a:cubicBezTo>
                  <a:cubicBezTo>
                    <a:pt x="153" y="12"/>
                    <a:pt x="153" y="12"/>
                    <a:pt x="153" y="12"/>
                  </a:cubicBezTo>
                  <a:cubicBezTo>
                    <a:pt x="160" y="12"/>
                    <a:pt x="167" y="13"/>
                    <a:pt x="174" y="14"/>
                  </a:cubicBezTo>
                  <a:cubicBezTo>
                    <a:pt x="181" y="15"/>
                    <a:pt x="189" y="17"/>
                    <a:pt x="196" y="19"/>
                  </a:cubicBezTo>
                  <a:cubicBezTo>
                    <a:pt x="210" y="24"/>
                    <a:pt x="223" y="32"/>
                    <a:pt x="234" y="41"/>
                  </a:cubicBezTo>
                  <a:cubicBezTo>
                    <a:pt x="243" y="48"/>
                    <a:pt x="252" y="57"/>
                    <a:pt x="259" y="68"/>
                  </a:cubicBezTo>
                  <a:cubicBezTo>
                    <a:pt x="261" y="71"/>
                    <a:pt x="263" y="75"/>
                    <a:pt x="265" y="78"/>
                  </a:cubicBezTo>
                  <a:cubicBezTo>
                    <a:pt x="271" y="89"/>
                    <a:pt x="275" y="99"/>
                    <a:pt x="278" y="109"/>
                  </a:cubicBezTo>
                  <a:cubicBezTo>
                    <a:pt x="281" y="123"/>
                    <a:pt x="282" y="138"/>
                    <a:pt x="281" y="153"/>
                  </a:cubicBezTo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26" name="Freeform 219"/>
            <p:cNvSpPr>
              <a:spLocks noEditPoints="1"/>
            </p:cNvSpPr>
            <p:nvPr/>
          </p:nvSpPr>
          <p:spPr bwMode="auto">
            <a:xfrm>
              <a:off x="4213044" y="5815013"/>
              <a:ext cx="636588" cy="625475"/>
            </a:xfrm>
            <a:custGeom>
              <a:avLst/>
              <a:gdLst>
                <a:gd name="T0" fmla="*/ 228 w 242"/>
                <a:gd name="T1" fmla="*/ 65 h 237"/>
                <a:gd name="T2" fmla="*/ 196 w 242"/>
                <a:gd name="T3" fmla="*/ 26 h 237"/>
                <a:gd name="T4" fmla="*/ 156 w 242"/>
                <a:gd name="T5" fmla="*/ 5 h 237"/>
                <a:gd name="T6" fmla="*/ 110 w 242"/>
                <a:gd name="T7" fmla="*/ 1 h 237"/>
                <a:gd name="T8" fmla="*/ 66 w 242"/>
                <a:gd name="T9" fmla="*/ 15 h 237"/>
                <a:gd name="T10" fmla="*/ 32 w 242"/>
                <a:gd name="T11" fmla="*/ 43 h 237"/>
                <a:gd name="T12" fmla="*/ 10 w 242"/>
                <a:gd name="T13" fmla="*/ 85 h 237"/>
                <a:gd name="T14" fmla="*/ 19 w 242"/>
                <a:gd name="T15" fmla="*/ 176 h 237"/>
                <a:gd name="T16" fmla="*/ 85 w 242"/>
                <a:gd name="T17" fmla="*/ 231 h 237"/>
                <a:gd name="T18" fmla="*/ 123 w 242"/>
                <a:gd name="T19" fmla="*/ 237 h 237"/>
                <a:gd name="T20" fmla="*/ 138 w 242"/>
                <a:gd name="T21" fmla="*/ 236 h 237"/>
                <a:gd name="T22" fmla="*/ 179 w 242"/>
                <a:gd name="T23" fmla="*/ 222 h 237"/>
                <a:gd name="T24" fmla="*/ 214 w 242"/>
                <a:gd name="T25" fmla="*/ 193 h 237"/>
                <a:gd name="T26" fmla="*/ 236 w 242"/>
                <a:gd name="T27" fmla="*/ 152 h 237"/>
                <a:gd name="T28" fmla="*/ 240 w 242"/>
                <a:gd name="T29" fmla="*/ 103 h 237"/>
                <a:gd name="T30" fmla="*/ 228 w 242"/>
                <a:gd name="T31" fmla="*/ 65 h 237"/>
                <a:gd name="T32" fmla="*/ 232 w 242"/>
                <a:gd name="T33" fmla="*/ 127 h 237"/>
                <a:gd name="T34" fmla="*/ 231 w 242"/>
                <a:gd name="T35" fmla="*/ 140 h 237"/>
                <a:gd name="T36" fmla="*/ 228 w 242"/>
                <a:gd name="T37" fmla="*/ 151 h 237"/>
                <a:gd name="T38" fmla="*/ 216 w 242"/>
                <a:gd name="T39" fmla="*/ 176 h 237"/>
                <a:gd name="T40" fmla="*/ 192 w 242"/>
                <a:gd name="T41" fmla="*/ 204 h 237"/>
                <a:gd name="T42" fmla="*/ 181 w 242"/>
                <a:gd name="T43" fmla="*/ 212 h 237"/>
                <a:gd name="T44" fmla="*/ 178 w 242"/>
                <a:gd name="T45" fmla="*/ 214 h 237"/>
                <a:gd name="T46" fmla="*/ 176 w 242"/>
                <a:gd name="T47" fmla="*/ 215 h 237"/>
                <a:gd name="T48" fmla="*/ 151 w 242"/>
                <a:gd name="T49" fmla="*/ 225 h 237"/>
                <a:gd name="T50" fmla="*/ 119 w 242"/>
                <a:gd name="T51" fmla="*/ 229 h 237"/>
                <a:gd name="T52" fmla="*/ 95 w 242"/>
                <a:gd name="T53" fmla="*/ 225 h 237"/>
                <a:gd name="T54" fmla="*/ 84 w 242"/>
                <a:gd name="T55" fmla="*/ 222 h 237"/>
                <a:gd name="T56" fmla="*/ 64 w 242"/>
                <a:gd name="T57" fmla="*/ 212 h 237"/>
                <a:gd name="T58" fmla="*/ 30 w 242"/>
                <a:gd name="T59" fmla="*/ 178 h 237"/>
                <a:gd name="T60" fmla="*/ 15 w 242"/>
                <a:gd name="T61" fmla="*/ 140 h 237"/>
                <a:gd name="T62" fmla="*/ 14 w 242"/>
                <a:gd name="T63" fmla="*/ 104 h 237"/>
                <a:gd name="T64" fmla="*/ 17 w 242"/>
                <a:gd name="T65" fmla="*/ 88 h 237"/>
                <a:gd name="T66" fmla="*/ 18 w 242"/>
                <a:gd name="T67" fmla="*/ 86 h 237"/>
                <a:gd name="T68" fmla="*/ 38 w 242"/>
                <a:gd name="T69" fmla="*/ 48 h 237"/>
                <a:gd name="T70" fmla="*/ 62 w 242"/>
                <a:gd name="T71" fmla="*/ 27 h 237"/>
                <a:gd name="T72" fmla="*/ 93 w 242"/>
                <a:gd name="T73" fmla="*/ 13 h 237"/>
                <a:gd name="T74" fmla="*/ 122 w 242"/>
                <a:gd name="T75" fmla="*/ 9 h 237"/>
                <a:gd name="T76" fmla="*/ 128 w 242"/>
                <a:gd name="T77" fmla="*/ 9 h 237"/>
                <a:gd name="T78" fmla="*/ 144 w 242"/>
                <a:gd name="T79" fmla="*/ 11 h 237"/>
                <a:gd name="T80" fmla="*/ 154 w 242"/>
                <a:gd name="T81" fmla="*/ 13 h 237"/>
                <a:gd name="T82" fmla="*/ 155 w 242"/>
                <a:gd name="T83" fmla="*/ 14 h 237"/>
                <a:gd name="T84" fmla="*/ 171 w 242"/>
                <a:gd name="T85" fmla="*/ 20 h 237"/>
                <a:gd name="T86" fmla="*/ 196 w 242"/>
                <a:gd name="T87" fmla="*/ 37 h 237"/>
                <a:gd name="T88" fmla="*/ 214 w 242"/>
                <a:gd name="T89" fmla="*/ 58 h 237"/>
                <a:gd name="T90" fmla="*/ 221 w 242"/>
                <a:gd name="T91" fmla="*/ 70 h 237"/>
                <a:gd name="T92" fmla="*/ 230 w 242"/>
                <a:gd name="T93" fmla="*/ 93 h 237"/>
                <a:gd name="T94" fmla="*/ 232 w 242"/>
                <a:gd name="T95" fmla="*/ 127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42" h="237">
                  <a:moveTo>
                    <a:pt x="228" y="65"/>
                  </a:moveTo>
                  <a:cubicBezTo>
                    <a:pt x="220" y="50"/>
                    <a:pt x="209" y="37"/>
                    <a:pt x="196" y="26"/>
                  </a:cubicBezTo>
                  <a:cubicBezTo>
                    <a:pt x="184" y="17"/>
                    <a:pt x="171" y="10"/>
                    <a:pt x="156" y="5"/>
                  </a:cubicBezTo>
                  <a:cubicBezTo>
                    <a:pt x="141" y="1"/>
                    <a:pt x="126" y="0"/>
                    <a:pt x="110" y="1"/>
                  </a:cubicBezTo>
                  <a:cubicBezTo>
                    <a:pt x="94" y="3"/>
                    <a:pt x="80" y="8"/>
                    <a:pt x="66" y="15"/>
                  </a:cubicBezTo>
                  <a:cubicBezTo>
                    <a:pt x="53" y="22"/>
                    <a:pt x="42" y="32"/>
                    <a:pt x="32" y="43"/>
                  </a:cubicBezTo>
                  <a:cubicBezTo>
                    <a:pt x="22" y="55"/>
                    <a:pt x="14" y="69"/>
                    <a:pt x="10" y="85"/>
                  </a:cubicBezTo>
                  <a:cubicBezTo>
                    <a:pt x="0" y="115"/>
                    <a:pt x="4" y="148"/>
                    <a:pt x="19" y="176"/>
                  </a:cubicBezTo>
                  <a:cubicBezTo>
                    <a:pt x="34" y="203"/>
                    <a:pt x="58" y="223"/>
                    <a:pt x="85" y="231"/>
                  </a:cubicBezTo>
                  <a:cubicBezTo>
                    <a:pt x="99" y="235"/>
                    <a:pt x="111" y="237"/>
                    <a:pt x="123" y="237"/>
                  </a:cubicBezTo>
                  <a:cubicBezTo>
                    <a:pt x="128" y="237"/>
                    <a:pt x="133" y="236"/>
                    <a:pt x="138" y="236"/>
                  </a:cubicBezTo>
                  <a:cubicBezTo>
                    <a:pt x="152" y="234"/>
                    <a:pt x="166" y="230"/>
                    <a:pt x="179" y="222"/>
                  </a:cubicBezTo>
                  <a:cubicBezTo>
                    <a:pt x="192" y="215"/>
                    <a:pt x="204" y="205"/>
                    <a:pt x="214" y="193"/>
                  </a:cubicBezTo>
                  <a:cubicBezTo>
                    <a:pt x="224" y="181"/>
                    <a:pt x="232" y="167"/>
                    <a:pt x="236" y="152"/>
                  </a:cubicBezTo>
                  <a:cubicBezTo>
                    <a:pt x="241" y="136"/>
                    <a:pt x="242" y="120"/>
                    <a:pt x="240" y="103"/>
                  </a:cubicBezTo>
                  <a:cubicBezTo>
                    <a:pt x="238" y="90"/>
                    <a:pt x="234" y="77"/>
                    <a:pt x="228" y="65"/>
                  </a:cubicBezTo>
                  <a:moveTo>
                    <a:pt x="232" y="127"/>
                  </a:moveTo>
                  <a:cubicBezTo>
                    <a:pt x="232" y="131"/>
                    <a:pt x="231" y="135"/>
                    <a:pt x="231" y="140"/>
                  </a:cubicBezTo>
                  <a:cubicBezTo>
                    <a:pt x="230" y="144"/>
                    <a:pt x="229" y="148"/>
                    <a:pt x="228" y="151"/>
                  </a:cubicBezTo>
                  <a:cubicBezTo>
                    <a:pt x="225" y="160"/>
                    <a:pt x="222" y="168"/>
                    <a:pt x="216" y="176"/>
                  </a:cubicBezTo>
                  <a:cubicBezTo>
                    <a:pt x="210" y="187"/>
                    <a:pt x="202" y="196"/>
                    <a:pt x="192" y="204"/>
                  </a:cubicBezTo>
                  <a:cubicBezTo>
                    <a:pt x="188" y="207"/>
                    <a:pt x="185" y="210"/>
                    <a:pt x="181" y="212"/>
                  </a:cubicBezTo>
                  <a:cubicBezTo>
                    <a:pt x="180" y="213"/>
                    <a:pt x="179" y="213"/>
                    <a:pt x="178" y="214"/>
                  </a:cubicBezTo>
                  <a:cubicBezTo>
                    <a:pt x="178" y="214"/>
                    <a:pt x="177" y="215"/>
                    <a:pt x="176" y="215"/>
                  </a:cubicBezTo>
                  <a:cubicBezTo>
                    <a:pt x="168" y="219"/>
                    <a:pt x="159" y="223"/>
                    <a:pt x="151" y="225"/>
                  </a:cubicBezTo>
                  <a:cubicBezTo>
                    <a:pt x="140" y="228"/>
                    <a:pt x="129" y="229"/>
                    <a:pt x="119" y="229"/>
                  </a:cubicBezTo>
                  <a:cubicBezTo>
                    <a:pt x="110" y="228"/>
                    <a:pt x="102" y="227"/>
                    <a:pt x="95" y="225"/>
                  </a:cubicBezTo>
                  <a:cubicBezTo>
                    <a:pt x="92" y="224"/>
                    <a:pt x="88" y="223"/>
                    <a:pt x="84" y="222"/>
                  </a:cubicBezTo>
                  <a:cubicBezTo>
                    <a:pt x="78" y="220"/>
                    <a:pt x="71" y="216"/>
                    <a:pt x="64" y="212"/>
                  </a:cubicBezTo>
                  <a:cubicBezTo>
                    <a:pt x="50" y="203"/>
                    <a:pt x="39" y="192"/>
                    <a:pt x="30" y="178"/>
                  </a:cubicBezTo>
                  <a:cubicBezTo>
                    <a:pt x="22" y="166"/>
                    <a:pt x="17" y="153"/>
                    <a:pt x="15" y="140"/>
                  </a:cubicBezTo>
                  <a:cubicBezTo>
                    <a:pt x="13" y="128"/>
                    <a:pt x="12" y="116"/>
                    <a:pt x="14" y="104"/>
                  </a:cubicBezTo>
                  <a:cubicBezTo>
                    <a:pt x="14" y="99"/>
                    <a:pt x="15" y="94"/>
                    <a:pt x="17" y="88"/>
                  </a:cubicBezTo>
                  <a:cubicBezTo>
                    <a:pt x="18" y="86"/>
                    <a:pt x="18" y="86"/>
                    <a:pt x="18" y="86"/>
                  </a:cubicBezTo>
                  <a:cubicBezTo>
                    <a:pt x="22" y="73"/>
                    <a:pt x="28" y="60"/>
                    <a:pt x="38" y="48"/>
                  </a:cubicBezTo>
                  <a:cubicBezTo>
                    <a:pt x="45" y="40"/>
                    <a:pt x="53" y="33"/>
                    <a:pt x="62" y="27"/>
                  </a:cubicBezTo>
                  <a:cubicBezTo>
                    <a:pt x="71" y="21"/>
                    <a:pt x="81" y="16"/>
                    <a:pt x="93" y="13"/>
                  </a:cubicBezTo>
                  <a:cubicBezTo>
                    <a:pt x="102" y="10"/>
                    <a:pt x="112" y="9"/>
                    <a:pt x="122" y="9"/>
                  </a:cubicBezTo>
                  <a:cubicBezTo>
                    <a:pt x="124" y="9"/>
                    <a:pt x="126" y="9"/>
                    <a:pt x="128" y="9"/>
                  </a:cubicBezTo>
                  <a:cubicBezTo>
                    <a:pt x="132" y="9"/>
                    <a:pt x="138" y="10"/>
                    <a:pt x="144" y="11"/>
                  </a:cubicBezTo>
                  <a:cubicBezTo>
                    <a:pt x="147" y="12"/>
                    <a:pt x="151" y="13"/>
                    <a:pt x="154" y="13"/>
                  </a:cubicBezTo>
                  <a:cubicBezTo>
                    <a:pt x="155" y="14"/>
                    <a:pt x="155" y="14"/>
                    <a:pt x="155" y="14"/>
                  </a:cubicBezTo>
                  <a:cubicBezTo>
                    <a:pt x="161" y="15"/>
                    <a:pt x="167" y="18"/>
                    <a:pt x="171" y="20"/>
                  </a:cubicBezTo>
                  <a:cubicBezTo>
                    <a:pt x="180" y="24"/>
                    <a:pt x="189" y="30"/>
                    <a:pt x="196" y="37"/>
                  </a:cubicBezTo>
                  <a:cubicBezTo>
                    <a:pt x="203" y="43"/>
                    <a:pt x="209" y="50"/>
                    <a:pt x="214" y="58"/>
                  </a:cubicBezTo>
                  <a:cubicBezTo>
                    <a:pt x="217" y="62"/>
                    <a:pt x="219" y="66"/>
                    <a:pt x="221" y="70"/>
                  </a:cubicBezTo>
                  <a:cubicBezTo>
                    <a:pt x="225" y="77"/>
                    <a:pt x="228" y="85"/>
                    <a:pt x="230" y="93"/>
                  </a:cubicBezTo>
                  <a:cubicBezTo>
                    <a:pt x="232" y="104"/>
                    <a:pt x="233" y="116"/>
                    <a:pt x="232" y="127"/>
                  </a:cubicBezTo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27" name="Freeform 220"/>
            <p:cNvSpPr>
              <a:spLocks noEditPoints="1"/>
            </p:cNvSpPr>
            <p:nvPr/>
          </p:nvSpPr>
          <p:spPr bwMode="auto">
            <a:xfrm>
              <a:off x="4397194" y="5991225"/>
              <a:ext cx="276225" cy="274638"/>
            </a:xfrm>
            <a:custGeom>
              <a:avLst/>
              <a:gdLst>
                <a:gd name="T0" fmla="*/ 102 w 105"/>
                <a:gd name="T1" fmla="*/ 23 h 104"/>
                <a:gd name="T2" fmla="*/ 99 w 105"/>
                <a:gd name="T3" fmla="*/ 22 h 104"/>
                <a:gd name="T4" fmla="*/ 34 w 105"/>
                <a:gd name="T5" fmla="*/ 3 h 104"/>
                <a:gd name="T6" fmla="*/ 30 w 105"/>
                <a:gd name="T7" fmla="*/ 1 h 104"/>
                <a:gd name="T8" fmla="*/ 28 w 105"/>
                <a:gd name="T9" fmla="*/ 1 h 104"/>
                <a:gd name="T10" fmla="*/ 22 w 105"/>
                <a:gd name="T11" fmla="*/ 4 h 104"/>
                <a:gd name="T12" fmla="*/ 21 w 105"/>
                <a:gd name="T13" fmla="*/ 7 h 104"/>
                <a:gd name="T14" fmla="*/ 21 w 105"/>
                <a:gd name="T15" fmla="*/ 7 h 104"/>
                <a:gd name="T16" fmla="*/ 5 w 105"/>
                <a:gd name="T17" fmla="*/ 63 h 104"/>
                <a:gd name="T18" fmla="*/ 3 w 105"/>
                <a:gd name="T19" fmla="*/ 70 h 104"/>
                <a:gd name="T20" fmla="*/ 1 w 105"/>
                <a:gd name="T21" fmla="*/ 75 h 104"/>
                <a:gd name="T22" fmla="*/ 5 w 105"/>
                <a:gd name="T23" fmla="*/ 83 h 104"/>
                <a:gd name="T24" fmla="*/ 76 w 105"/>
                <a:gd name="T25" fmla="*/ 104 h 104"/>
                <a:gd name="T26" fmla="*/ 78 w 105"/>
                <a:gd name="T27" fmla="*/ 104 h 104"/>
                <a:gd name="T28" fmla="*/ 79 w 105"/>
                <a:gd name="T29" fmla="*/ 104 h 104"/>
                <a:gd name="T30" fmla="*/ 82 w 105"/>
                <a:gd name="T31" fmla="*/ 102 h 104"/>
                <a:gd name="T32" fmla="*/ 83 w 105"/>
                <a:gd name="T33" fmla="*/ 100 h 104"/>
                <a:gd name="T34" fmla="*/ 101 w 105"/>
                <a:gd name="T35" fmla="*/ 40 h 104"/>
                <a:gd name="T36" fmla="*/ 104 w 105"/>
                <a:gd name="T37" fmla="*/ 30 h 104"/>
                <a:gd name="T38" fmla="*/ 104 w 105"/>
                <a:gd name="T39" fmla="*/ 28 h 104"/>
                <a:gd name="T40" fmla="*/ 102 w 105"/>
                <a:gd name="T41" fmla="*/ 23 h 104"/>
                <a:gd name="T42" fmla="*/ 94 w 105"/>
                <a:gd name="T43" fmla="*/ 31 h 104"/>
                <a:gd name="T44" fmla="*/ 93 w 105"/>
                <a:gd name="T45" fmla="*/ 37 h 104"/>
                <a:gd name="T46" fmla="*/ 76 w 105"/>
                <a:gd name="T47" fmla="*/ 92 h 104"/>
                <a:gd name="T48" fmla="*/ 73 w 105"/>
                <a:gd name="T49" fmla="*/ 94 h 104"/>
                <a:gd name="T50" fmla="*/ 12 w 105"/>
                <a:gd name="T51" fmla="*/ 77 h 104"/>
                <a:gd name="T52" fmla="*/ 11 w 105"/>
                <a:gd name="T53" fmla="*/ 73 h 104"/>
                <a:gd name="T54" fmla="*/ 19 w 105"/>
                <a:gd name="T55" fmla="*/ 43 h 104"/>
                <a:gd name="T56" fmla="*/ 28 w 105"/>
                <a:gd name="T57" fmla="*/ 12 h 104"/>
                <a:gd name="T58" fmla="*/ 29 w 105"/>
                <a:gd name="T59" fmla="*/ 10 h 104"/>
                <a:gd name="T60" fmla="*/ 32 w 105"/>
                <a:gd name="T61" fmla="*/ 11 h 104"/>
                <a:gd name="T62" fmla="*/ 92 w 105"/>
                <a:gd name="T63" fmla="*/ 28 h 104"/>
                <a:gd name="T64" fmla="*/ 93 w 105"/>
                <a:gd name="T65" fmla="*/ 29 h 104"/>
                <a:gd name="T66" fmla="*/ 95 w 105"/>
                <a:gd name="T67" fmla="*/ 29 h 104"/>
                <a:gd name="T68" fmla="*/ 94 w 105"/>
                <a:gd name="T69" fmla="*/ 31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05" h="104">
                  <a:moveTo>
                    <a:pt x="102" y="23"/>
                  </a:moveTo>
                  <a:cubicBezTo>
                    <a:pt x="101" y="22"/>
                    <a:pt x="100" y="22"/>
                    <a:pt x="99" y="22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29" y="1"/>
                    <a:pt x="29" y="1"/>
                    <a:pt x="28" y="1"/>
                  </a:cubicBezTo>
                  <a:cubicBezTo>
                    <a:pt x="25" y="0"/>
                    <a:pt x="24" y="1"/>
                    <a:pt x="22" y="4"/>
                  </a:cubicBezTo>
                  <a:cubicBezTo>
                    <a:pt x="22" y="5"/>
                    <a:pt x="22" y="6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16" y="26"/>
                    <a:pt x="10" y="44"/>
                    <a:pt x="5" y="63"/>
                  </a:cubicBezTo>
                  <a:cubicBezTo>
                    <a:pt x="3" y="70"/>
                    <a:pt x="3" y="70"/>
                    <a:pt x="3" y="70"/>
                  </a:cubicBezTo>
                  <a:cubicBezTo>
                    <a:pt x="2" y="72"/>
                    <a:pt x="2" y="74"/>
                    <a:pt x="1" y="75"/>
                  </a:cubicBezTo>
                  <a:cubicBezTo>
                    <a:pt x="0" y="80"/>
                    <a:pt x="1" y="82"/>
                    <a:pt x="5" y="83"/>
                  </a:cubicBezTo>
                  <a:cubicBezTo>
                    <a:pt x="76" y="104"/>
                    <a:pt x="76" y="104"/>
                    <a:pt x="76" y="104"/>
                  </a:cubicBezTo>
                  <a:cubicBezTo>
                    <a:pt x="76" y="104"/>
                    <a:pt x="77" y="104"/>
                    <a:pt x="78" y="104"/>
                  </a:cubicBezTo>
                  <a:cubicBezTo>
                    <a:pt x="79" y="104"/>
                    <a:pt x="79" y="104"/>
                    <a:pt x="79" y="104"/>
                  </a:cubicBezTo>
                  <a:cubicBezTo>
                    <a:pt x="80" y="104"/>
                    <a:pt x="82" y="104"/>
                    <a:pt x="82" y="102"/>
                  </a:cubicBezTo>
                  <a:cubicBezTo>
                    <a:pt x="83" y="101"/>
                    <a:pt x="83" y="100"/>
                    <a:pt x="83" y="100"/>
                  </a:cubicBezTo>
                  <a:cubicBezTo>
                    <a:pt x="101" y="40"/>
                    <a:pt x="101" y="40"/>
                    <a:pt x="101" y="40"/>
                  </a:cubicBezTo>
                  <a:cubicBezTo>
                    <a:pt x="104" y="30"/>
                    <a:pt x="104" y="30"/>
                    <a:pt x="104" y="30"/>
                  </a:cubicBezTo>
                  <a:cubicBezTo>
                    <a:pt x="104" y="29"/>
                    <a:pt x="104" y="29"/>
                    <a:pt x="104" y="28"/>
                  </a:cubicBezTo>
                  <a:cubicBezTo>
                    <a:pt x="105" y="25"/>
                    <a:pt x="104" y="24"/>
                    <a:pt x="102" y="23"/>
                  </a:cubicBezTo>
                  <a:close/>
                  <a:moveTo>
                    <a:pt x="94" y="31"/>
                  </a:moveTo>
                  <a:cubicBezTo>
                    <a:pt x="94" y="33"/>
                    <a:pt x="93" y="35"/>
                    <a:pt x="93" y="37"/>
                  </a:cubicBezTo>
                  <a:cubicBezTo>
                    <a:pt x="76" y="92"/>
                    <a:pt x="76" y="92"/>
                    <a:pt x="76" y="92"/>
                  </a:cubicBezTo>
                  <a:cubicBezTo>
                    <a:pt x="76" y="95"/>
                    <a:pt x="76" y="95"/>
                    <a:pt x="73" y="94"/>
                  </a:cubicBezTo>
                  <a:cubicBezTo>
                    <a:pt x="53" y="89"/>
                    <a:pt x="33" y="83"/>
                    <a:pt x="12" y="77"/>
                  </a:cubicBezTo>
                  <a:cubicBezTo>
                    <a:pt x="10" y="76"/>
                    <a:pt x="10" y="76"/>
                    <a:pt x="11" y="73"/>
                  </a:cubicBezTo>
                  <a:cubicBezTo>
                    <a:pt x="19" y="43"/>
                    <a:pt x="19" y="43"/>
                    <a:pt x="19" y="43"/>
                  </a:cubicBezTo>
                  <a:cubicBezTo>
                    <a:pt x="28" y="12"/>
                    <a:pt x="28" y="12"/>
                    <a:pt x="28" y="12"/>
                  </a:cubicBezTo>
                  <a:cubicBezTo>
                    <a:pt x="29" y="11"/>
                    <a:pt x="29" y="10"/>
                    <a:pt x="29" y="10"/>
                  </a:cubicBezTo>
                  <a:cubicBezTo>
                    <a:pt x="29" y="10"/>
                    <a:pt x="31" y="10"/>
                    <a:pt x="32" y="11"/>
                  </a:cubicBezTo>
                  <a:cubicBezTo>
                    <a:pt x="92" y="28"/>
                    <a:pt x="92" y="28"/>
                    <a:pt x="92" y="28"/>
                  </a:cubicBezTo>
                  <a:cubicBezTo>
                    <a:pt x="93" y="29"/>
                    <a:pt x="93" y="29"/>
                    <a:pt x="93" y="29"/>
                  </a:cubicBezTo>
                  <a:cubicBezTo>
                    <a:pt x="94" y="29"/>
                    <a:pt x="95" y="29"/>
                    <a:pt x="95" y="29"/>
                  </a:cubicBezTo>
                  <a:cubicBezTo>
                    <a:pt x="95" y="30"/>
                    <a:pt x="95" y="31"/>
                    <a:pt x="94" y="31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28" name="Freeform 221"/>
            <p:cNvSpPr>
              <a:spLocks noEditPoints="1"/>
            </p:cNvSpPr>
            <p:nvPr/>
          </p:nvSpPr>
          <p:spPr bwMode="auto">
            <a:xfrm>
              <a:off x="4454344" y="6051550"/>
              <a:ext cx="161925" cy="158750"/>
            </a:xfrm>
            <a:custGeom>
              <a:avLst/>
              <a:gdLst>
                <a:gd name="T0" fmla="*/ 56 w 61"/>
                <a:gd name="T1" fmla="*/ 12 h 60"/>
                <a:gd name="T2" fmla="*/ 25 w 61"/>
                <a:gd name="T3" fmla="*/ 3 h 60"/>
                <a:gd name="T4" fmla="*/ 19 w 61"/>
                <a:gd name="T5" fmla="*/ 1 h 60"/>
                <a:gd name="T6" fmla="*/ 17 w 61"/>
                <a:gd name="T7" fmla="*/ 0 h 60"/>
                <a:gd name="T8" fmla="*/ 13 w 61"/>
                <a:gd name="T9" fmla="*/ 2 h 60"/>
                <a:gd name="T10" fmla="*/ 12 w 61"/>
                <a:gd name="T11" fmla="*/ 5 h 60"/>
                <a:gd name="T12" fmla="*/ 1 w 61"/>
                <a:gd name="T13" fmla="*/ 41 h 60"/>
                <a:gd name="T14" fmla="*/ 1 w 61"/>
                <a:gd name="T15" fmla="*/ 41 h 60"/>
                <a:gd name="T16" fmla="*/ 1 w 61"/>
                <a:gd name="T17" fmla="*/ 43 h 60"/>
                <a:gd name="T18" fmla="*/ 3 w 61"/>
                <a:gd name="T19" fmla="*/ 48 h 60"/>
                <a:gd name="T20" fmla="*/ 6 w 61"/>
                <a:gd name="T21" fmla="*/ 49 h 60"/>
                <a:gd name="T22" fmla="*/ 41 w 61"/>
                <a:gd name="T23" fmla="*/ 59 h 60"/>
                <a:gd name="T24" fmla="*/ 41 w 61"/>
                <a:gd name="T25" fmla="*/ 59 h 60"/>
                <a:gd name="T26" fmla="*/ 43 w 61"/>
                <a:gd name="T27" fmla="*/ 60 h 60"/>
                <a:gd name="T28" fmla="*/ 44 w 61"/>
                <a:gd name="T29" fmla="*/ 60 h 60"/>
                <a:gd name="T30" fmla="*/ 48 w 61"/>
                <a:gd name="T31" fmla="*/ 57 h 60"/>
                <a:gd name="T32" fmla="*/ 49 w 61"/>
                <a:gd name="T33" fmla="*/ 55 h 60"/>
                <a:gd name="T34" fmla="*/ 56 w 61"/>
                <a:gd name="T35" fmla="*/ 31 h 60"/>
                <a:gd name="T36" fmla="*/ 59 w 61"/>
                <a:gd name="T37" fmla="*/ 19 h 60"/>
                <a:gd name="T38" fmla="*/ 56 w 61"/>
                <a:gd name="T39" fmla="*/ 12 h 60"/>
                <a:gd name="T40" fmla="*/ 52 w 61"/>
                <a:gd name="T41" fmla="*/ 21 h 60"/>
                <a:gd name="T42" fmla="*/ 49 w 61"/>
                <a:gd name="T43" fmla="*/ 31 h 60"/>
                <a:gd name="T44" fmla="*/ 43 w 61"/>
                <a:gd name="T45" fmla="*/ 50 h 60"/>
                <a:gd name="T46" fmla="*/ 43 w 61"/>
                <a:gd name="T47" fmla="*/ 51 h 60"/>
                <a:gd name="T48" fmla="*/ 42 w 61"/>
                <a:gd name="T49" fmla="*/ 52 h 60"/>
                <a:gd name="T50" fmla="*/ 41 w 61"/>
                <a:gd name="T51" fmla="*/ 52 h 60"/>
                <a:gd name="T52" fmla="*/ 40 w 61"/>
                <a:gd name="T53" fmla="*/ 52 h 60"/>
                <a:gd name="T54" fmla="*/ 11 w 61"/>
                <a:gd name="T55" fmla="*/ 43 h 60"/>
                <a:gd name="T56" fmla="*/ 10 w 61"/>
                <a:gd name="T57" fmla="*/ 43 h 60"/>
                <a:gd name="T58" fmla="*/ 9 w 61"/>
                <a:gd name="T59" fmla="*/ 42 h 60"/>
                <a:gd name="T60" fmla="*/ 9 w 61"/>
                <a:gd name="T61" fmla="*/ 42 h 60"/>
                <a:gd name="T62" fmla="*/ 9 w 61"/>
                <a:gd name="T63" fmla="*/ 40 h 60"/>
                <a:gd name="T64" fmla="*/ 18 w 61"/>
                <a:gd name="T65" fmla="*/ 11 h 60"/>
                <a:gd name="T66" fmla="*/ 19 w 61"/>
                <a:gd name="T67" fmla="*/ 8 h 60"/>
                <a:gd name="T68" fmla="*/ 22 w 61"/>
                <a:gd name="T69" fmla="*/ 9 h 60"/>
                <a:gd name="T70" fmla="*/ 50 w 61"/>
                <a:gd name="T71" fmla="*/ 17 h 60"/>
                <a:gd name="T72" fmla="*/ 52 w 61"/>
                <a:gd name="T73" fmla="*/ 21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61" h="60">
                  <a:moveTo>
                    <a:pt x="56" y="12"/>
                  </a:moveTo>
                  <a:cubicBezTo>
                    <a:pt x="45" y="9"/>
                    <a:pt x="35" y="6"/>
                    <a:pt x="25" y="3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8" y="1"/>
                    <a:pt x="17" y="0"/>
                    <a:pt x="17" y="0"/>
                  </a:cubicBezTo>
                  <a:cubicBezTo>
                    <a:pt x="15" y="0"/>
                    <a:pt x="13" y="1"/>
                    <a:pt x="13" y="2"/>
                  </a:cubicBezTo>
                  <a:cubicBezTo>
                    <a:pt x="12" y="3"/>
                    <a:pt x="12" y="4"/>
                    <a:pt x="12" y="5"/>
                  </a:cubicBezTo>
                  <a:cubicBezTo>
                    <a:pt x="8" y="17"/>
                    <a:pt x="5" y="29"/>
                    <a:pt x="1" y="41"/>
                  </a:cubicBezTo>
                  <a:cubicBezTo>
                    <a:pt x="1" y="41"/>
                    <a:pt x="1" y="41"/>
                    <a:pt x="1" y="41"/>
                  </a:cubicBezTo>
                  <a:cubicBezTo>
                    <a:pt x="1" y="42"/>
                    <a:pt x="1" y="42"/>
                    <a:pt x="1" y="43"/>
                  </a:cubicBezTo>
                  <a:cubicBezTo>
                    <a:pt x="0" y="46"/>
                    <a:pt x="1" y="47"/>
                    <a:pt x="3" y="48"/>
                  </a:cubicBezTo>
                  <a:cubicBezTo>
                    <a:pt x="4" y="48"/>
                    <a:pt x="5" y="49"/>
                    <a:pt x="6" y="49"/>
                  </a:cubicBezTo>
                  <a:cubicBezTo>
                    <a:pt x="41" y="59"/>
                    <a:pt x="41" y="59"/>
                    <a:pt x="41" y="59"/>
                  </a:cubicBezTo>
                  <a:cubicBezTo>
                    <a:pt x="41" y="59"/>
                    <a:pt x="41" y="59"/>
                    <a:pt x="41" y="59"/>
                  </a:cubicBezTo>
                  <a:cubicBezTo>
                    <a:pt x="42" y="59"/>
                    <a:pt x="42" y="60"/>
                    <a:pt x="43" y="60"/>
                  </a:cubicBezTo>
                  <a:cubicBezTo>
                    <a:pt x="43" y="60"/>
                    <a:pt x="44" y="60"/>
                    <a:pt x="44" y="60"/>
                  </a:cubicBezTo>
                  <a:cubicBezTo>
                    <a:pt x="46" y="60"/>
                    <a:pt x="47" y="59"/>
                    <a:pt x="48" y="57"/>
                  </a:cubicBezTo>
                  <a:cubicBezTo>
                    <a:pt x="48" y="56"/>
                    <a:pt x="49" y="56"/>
                    <a:pt x="49" y="55"/>
                  </a:cubicBezTo>
                  <a:cubicBezTo>
                    <a:pt x="56" y="31"/>
                    <a:pt x="56" y="31"/>
                    <a:pt x="56" y="31"/>
                  </a:cubicBezTo>
                  <a:cubicBezTo>
                    <a:pt x="57" y="27"/>
                    <a:pt x="58" y="23"/>
                    <a:pt x="59" y="19"/>
                  </a:cubicBezTo>
                  <a:cubicBezTo>
                    <a:pt x="61" y="14"/>
                    <a:pt x="60" y="13"/>
                    <a:pt x="56" y="12"/>
                  </a:cubicBezTo>
                  <a:close/>
                  <a:moveTo>
                    <a:pt x="52" y="21"/>
                  </a:moveTo>
                  <a:cubicBezTo>
                    <a:pt x="51" y="24"/>
                    <a:pt x="50" y="27"/>
                    <a:pt x="49" y="31"/>
                  </a:cubicBezTo>
                  <a:cubicBezTo>
                    <a:pt x="43" y="50"/>
                    <a:pt x="43" y="50"/>
                    <a:pt x="43" y="50"/>
                  </a:cubicBezTo>
                  <a:cubicBezTo>
                    <a:pt x="43" y="50"/>
                    <a:pt x="43" y="51"/>
                    <a:pt x="43" y="51"/>
                  </a:cubicBezTo>
                  <a:cubicBezTo>
                    <a:pt x="42" y="52"/>
                    <a:pt x="42" y="52"/>
                    <a:pt x="42" y="52"/>
                  </a:cubicBezTo>
                  <a:cubicBezTo>
                    <a:pt x="42" y="52"/>
                    <a:pt x="42" y="52"/>
                    <a:pt x="41" y="52"/>
                  </a:cubicBezTo>
                  <a:cubicBezTo>
                    <a:pt x="41" y="52"/>
                    <a:pt x="40" y="52"/>
                    <a:pt x="40" y="52"/>
                  </a:cubicBezTo>
                  <a:cubicBezTo>
                    <a:pt x="11" y="43"/>
                    <a:pt x="11" y="43"/>
                    <a:pt x="11" y="43"/>
                  </a:cubicBezTo>
                  <a:cubicBezTo>
                    <a:pt x="10" y="43"/>
                    <a:pt x="10" y="43"/>
                    <a:pt x="10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1"/>
                    <a:pt x="9" y="40"/>
                    <a:pt x="9" y="4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8" y="9"/>
                    <a:pt x="19" y="8"/>
                    <a:pt x="19" y="8"/>
                  </a:cubicBezTo>
                  <a:cubicBezTo>
                    <a:pt x="20" y="8"/>
                    <a:pt x="21" y="9"/>
                    <a:pt x="22" y="9"/>
                  </a:cubicBezTo>
                  <a:cubicBezTo>
                    <a:pt x="31" y="12"/>
                    <a:pt x="40" y="14"/>
                    <a:pt x="50" y="17"/>
                  </a:cubicBezTo>
                  <a:cubicBezTo>
                    <a:pt x="52" y="18"/>
                    <a:pt x="52" y="18"/>
                    <a:pt x="52" y="21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29" name="Freeform 222"/>
            <p:cNvSpPr>
              <a:spLocks noEditPoints="1"/>
            </p:cNvSpPr>
            <p:nvPr/>
          </p:nvSpPr>
          <p:spPr bwMode="auto">
            <a:xfrm>
              <a:off x="3347856" y="4949825"/>
              <a:ext cx="1354138" cy="1892300"/>
            </a:xfrm>
            <a:custGeom>
              <a:avLst/>
              <a:gdLst>
                <a:gd name="T0" fmla="*/ 338 w 514"/>
                <a:gd name="T1" fmla="*/ 450 h 716"/>
                <a:gd name="T2" fmla="*/ 298 w 514"/>
                <a:gd name="T3" fmla="*/ 564 h 716"/>
                <a:gd name="T4" fmla="*/ 267 w 514"/>
                <a:gd name="T5" fmla="*/ 581 h 716"/>
                <a:gd name="T6" fmla="*/ 146 w 514"/>
                <a:gd name="T7" fmla="*/ 474 h 716"/>
                <a:gd name="T8" fmla="*/ 205 w 514"/>
                <a:gd name="T9" fmla="*/ 495 h 716"/>
                <a:gd name="T10" fmla="*/ 257 w 514"/>
                <a:gd name="T11" fmla="*/ 636 h 716"/>
                <a:gd name="T12" fmla="*/ 231 w 514"/>
                <a:gd name="T13" fmla="*/ 644 h 716"/>
                <a:gd name="T14" fmla="*/ 291 w 514"/>
                <a:gd name="T15" fmla="*/ 661 h 716"/>
                <a:gd name="T16" fmla="*/ 315 w 514"/>
                <a:gd name="T17" fmla="*/ 704 h 716"/>
                <a:gd name="T18" fmla="*/ 274 w 514"/>
                <a:gd name="T19" fmla="*/ 682 h 716"/>
                <a:gd name="T20" fmla="*/ 306 w 514"/>
                <a:gd name="T21" fmla="*/ 707 h 716"/>
                <a:gd name="T22" fmla="*/ 231 w 514"/>
                <a:gd name="T23" fmla="*/ 714 h 716"/>
                <a:gd name="T24" fmla="*/ 109 w 514"/>
                <a:gd name="T25" fmla="*/ 687 h 716"/>
                <a:gd name="T26" fmla="*/ 6 w 514"/>
                <a:gd name="T27" fmla="*/ 570 h 716"/>
                <a:gd name="T28" fmla="*/ 27 w 514"/>
                <a:gd name="T29" fmla="*/ 402 h 716"/>
                <a:gd name="T30" fmla="*/ 112 w 514"/>
                <a:gd name="T31" fmla="*/ 310 h 716"/>
                <a:gd name="T32" fmla="*/ 228 w 514"/>
                <a:gd name="T33" fmla="*/ 191 h 716"/>
                <a:gd name="T34" fmla="*/ 202 w 514"/>
                <a:gd name="T35" fmla="*/ 23 h 716"/>
                <a:gd name="T36" fmla="*/ 241 w 514"/>
                <a:gd name="T37" fmla="*/ 1 h 716"/>
                <a:gd name="T38" fmla="*/ 371 w 514"/>
                <a:gd name="T39" fmla="*/ 104 h 716"/>
                <a:gd name="T40" fmla="*/ 475 w 514"/>
                <a:gd name="T41" fmla="*/ 194 h 716"/>
                <a:gd name="T42" fmla="*/ 496 w 514"/>
                <a:gd name="T43" fmla="*/ 231 h 716"/>
                <a:gd name="T44" fmla="*/ 501 w 514"/>
                <a:gd name="T45" fmla="*/ 271 h 716"/>
                <a:gd name="T46" fmla="*/ 454 w 514"/>
                <a:gd name="T47" fmla="*/ 245 h 716"/>
                <a:gd name="T48" fmla="*/ 471 w 514"/>
                <a:gd name="T49" fmla="*/ 276 h 716"/>
                <a:gd name="T50" fmla="*/ 468 w 514"/>
                <a:gd name="T51" fmla="*/ 287 h 716"/>
                <a:gd name="T52" fmla="*/ 357 w 514"/>
                <a:gd name="T53" fmla="*/ 356 h 716"/>
                <a:gd name="T54" fmla="*/ 266 w 514"/>
                <a:gd name="T55" fmla="*/ 339 h 716"/>
                <a:gd name="T56" fmla="*/ 234 w 514"/>
                <a:gd name="T57" fmla="*/ 307 h 716"/>
                <a:gd name="T58" fmla="*/ 335 w 514"/>
                <a:gd name="T59" fmla="*/ 364 h 716"/>
                <a:gd name="T60" fmla="*/ 398 w 514"/>
                <a:gd name="T61" fmla="*/ 368 h 716"/>
                <a:gd name="T62" fmla="*/ 367 w 514"/>
                <a:gd name="T63" fmla="*/ 383 h 716"/>
                <a:gd name="T64" fmla="*/ 398 w 514"/>
                <a:gd name="T65" fmla="*/ 377 h 716"/>
                <a:gd name="T66" fmla="*/ 404 w 514"/>
                <a:gd name="T67" fmla="*/ 396 h 716"/>
                <a:gd name="T68" fmla="*/ 392 w 514"/>
                <a:gd name="T69" fmla="*/ 406 h 716"/>
                <a:gd name="T70" fmla="*/ 376 w 514"/>
                <a:gd name="T71" fmla="*/ 419 h 716"/>
                <a:gd name="T72" fmla="*/ 238 w 514"/>
                <a:gd name="T73" fmla="*/ 406 h 716"/>
                <a:gd name="T74" fmla="*/ 196 w 514"/>
                <a:gd name="T75" fmla="*/ 375 h 716"/>
                <a:gd name="T76" fmla="*/ 314 w 514"/>
                <a:gd name="T77" fmla="*/ 431 h 716"/>
                <a:gd name="T78" fmla="*/ 313 w 514"/>
                <a:gd name="T79" fmla="*/ 276 h 716"/>
                <a:gd name="T80" fmla="*/ 337 w 514"/>
                <a:gd name="T81" fmla="*/ 273 h 716"/>
                <a:gd name="T82" fmla="*/ 391 w 514"/>
                <a:gd name="T83" fmla="*/ 251 h 716"/>
                <a:gd name="T84" fmla="*/ 336 w 514"/>
                <a:gd name="T85" fmla="*/ 301 h 716"/>
                <a:gd name="T86" fmla="*/ 351 w 514"/>
                <a:gd name="T87" fmla="*/ 299 h 716"/>
                <a:gd name="T88" fmla="*/ 387 w 514"/>
                <a:gd name="T89" fmla="*/ 274 h 716"/>
                <a:gd name="T90" fmla="*/ 383 w 514"/>
                <a:gd name="T91" fmla="*/ 214 h 716"/>
                <a:gd name="T92" fmla="*/ 219 w 514"/>
                <a:gd name="T93" fmla="*/ 562 h 716"/>
                <a:gd name="T94" fmla="*/ 213 w 514"/>
                <a:gd name="T95" fmla="*/ 547 h 716"/>
                <a:gd name="T96" fmla="*/ 240 w 514"/>
                <a:gd name="T97" fmla="*/ 574 h 716"/>
                <a:gd name="T98" fmla="*/ 234 w 514"/>
                <a:gd name="T99" fmla="*/ 559 h 716"/>
                <a:gd name="T100" fmla="*/ 219 w 514"/>
                <a:gd name="T101" fmla="*/ 531 h 716"/>
                <a:gd name="T102" fmla="*/ 227 w 514"/>
                <a:gd name="T103" fmla="*/ 543 h 716"/>
                <a:gd name="T104" fmla="*/ 321 w 514"/>
                <a:gd name="T105" fmla="*/ 73 h 716"/>
                <a:gd name="T106" fmla="*/ 343 w 514"/>
                <a:gd name="T107" fmla="*/ 81 h 716"/>
                <a:gd name="T108" fmla="*/ 337 w 514"/>
                <a:gd name="T109" fmla="*/ 69 h 716"/>
                <a:gd name="T110" fmla="*/ 326 w 514"/>
                <a:gd name="T111" fmla="*/ 50 h 716"/>
                <a:gd name="T112" fmla="*/ 326 w 514"/>
                <a:gd name="T113" fmla="*/ 52 h 7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514" h="716">
                  <a:moveTo>
                    <a:pt x="314" y="431"/>
                  </a:moveTo>
                  <a:cubicBezTo>
                    <a:pt x="320" y="431"/>
                    <a:pt x="325" y="431"/>
                    <a:pt x="330" y="431"/>
                  </a:cubicBezTo>
                  <a:cubicBezTo>
                    <a:pt x="335" y="431"/>
                    <a:pt x="336" y="432"/>
                    <a:pt x="337" y="437"/>
                  </a:cubicBezTo>
                  <a:cubicBezTo>
                    <a:pt x="337" y="439"/>
                    <a:pt x="337" y="441"/>
                    <a:pt x="337" y="443"/>
                  </a:cubicBezTo>
                  <a:cubicBezTo>
                    <a:pt x="337" y="446"/>
                    <a:pt x="337" y="448"/>
                    <a:pt x="338" y="450"/>
                  </a:cubicBezTo>
                  <a:cubicBezTo>
                    <a:pt x="339" y="457"/>
                    <a:pt x="339" y="463"/>
                    <a:pt x="338" y="470"/>
                  </a:cubicBezTo>
                  <a:cubicBezTo>
                    <a:pt x="337" y="472"/>
                    <a:pt x="337" y="473"/>
                    <a:pt x="337" y="475"/>
                  </a:cubicBezTo>
                  <a:cubicBezTo>
                    <a:pt x="337" y="481"/>
                    <a:pt x="336" y="487"/>
                    <a:pt x="335" y="493"/>
                  </a:cubicBezTo>
                  <a:cubicBezTo>
                    <a:pt x="331" y="510"/>
                    <a:pt x="326" y="526"/>
                    <a:pt x="316" y="541"/>
                  </a:cubicBezTo>
                  <a:cubicBezTo>
                    <a:pt x="311" y="549"/>
                    <a:pt x="305" y="557"/>
                    <a:pt x="298" y="564"/>
                  </a:cubicBezTo>
                  <a:cubicBezTo>
                    <a:pt x="295" y="567"/>
                    <a:pt x="292" y="570"/>
                    <a:pt x="288" y="573"/>
                  </a:cubicBezTo>
                  <a:cubicBezTo>
                    <a:pt x="284" y="577"/>
                    <a:pt x="279" y="580"/>
                    <a:pt x="274" y="584"/>
                  </a:cubicBezTo>
                  <a:cubicBezTo>
                    <a:pt x="272" y="584"/>
                    <a:pt x="271" y="585"/>
                    <a:pt x="270" y="585"/>
                  </a:cubicBezTo>
                  <a:cubicBezTo>
                    <a:pt x="269" y="585"/>
                    <a:pt x="268" y="585"/>
                    <a:pt x="268" y="584"/>
                  </a:cubicBezTo>
                  <a:cubicBezTo>
                    <a:pt x="267" y="583"/>
                    <a:pt x="267" y="582"/>
                    <a:pt x="267" y="581"/>
                  </a:cubicBezTo>
                  <a:cubicBezTo>
                    <a:pt x="265" y="569"/>
                    <a:pt x="261" y="557"/>
                    <a:pt x="255" y="545"/>
                  </a:cubicBezTo>
                  <a:cubicBezTo>
                    <a:pt x="251" y="535"/>
                    <a:pt x="244" y="527"/>
                    <a:pt x="237" y="518"/>
                  </a:cubicBezTo>
                  <a:cubicBezTo>
                    <a:pt x="229" y="508"/>
                    <a:pt x="219" y="500"/>
                    <a:pt x="209" y="493"/>
                  </a:cubicBezTo>
                  <a:cubicBezTo>
                    <a:pt x="198" y="486"/>
                    <a:pt x="186" y="481"/>
                    <a:pt x="173" y="477"/>
                  </a:cubicBezTo>
                  <a:cubicBezTo>
                    <a:pt x="164" y="475"/>
                    <a:pt x="155" y="474"/>
                    <a:pt x="146" y="474"/>
                  </a:cubicBezTo>
                  <a:cubicBezTo>
                    <a:pt x="145" y="475"/>
                    <a:pt x="145" y="475"/>
                    <a:pt x="145" y="475"/>
                  </a:cubicBezTo>
                  <a:cubicBezTo>
                    <a:pt x="146" y="475"/>
                    <a:pt x="146" y="476"/>
                    <a:pt x="146" y="476"/>
                  </a:cubicBezTo>
                  <a:cubicBezTo>
                    <a:pt x="148" y="476"/>
                    <a:pt x="150" y="477"/>
                    <a:pt x="152" y="477"/>
                  </a:cubicBezTo>
                  <a:cubicBezTo>
                    <a:pt x="156" y="477"/>
                    <a:pt x="159" y="478"/>
                    <a:pt x="163" y="479"/>
                  </a:cubicBezTo>
                  <a:cubicBezTo>
                    <a:pt x="178" y="481"/>
                    <a:pt x="192" y="487"/>
                    <a:pt x="205" y="495"/>
                  </a:cubicBezTo>
                  <a:cubicBezTo>
                    <a:pt x="210" y="499"/>
                    <a:pt x="216" y="503"/>
                    <a:pt x="221" y="507"/>
                  </a:cubicBezTo>
                  <a:cubicBezTo>
                    <a:pt x="231" y="516"/>
                    <a:pt x="240" y="526"/>
                    <a:pt x="247" y="537"/>
                  </a:cubicBezTo>
                  <a:cubicBezTo>
                    <a:pt x="252" y="547"/>
                    <a:pt x="257" y="557"/>
                    <a:pt x="260" y="568"/>
                  </a:cubicBezTo>
                  <a:cubicBezTo>
                    <a:pt x="263" y="579"/>
                    <a:pt x="264" y="590"/>
                    <a:pt x="264" y="602"/>
                  </a:cubicBezTo>
                  <a:cubicBezTo>
                    <a:pt x="264" y="614"/>
                    <a:pt x="261" y="625"/>
                    <a:pt x="257" y="636"/>
                  </a:cubicBezTo>
                  <a:cubicBezTo>
                    <a:pt x="257" y="638"/>
                    <a:pt x="256" y="640"/>
                    <a:pt x="255" y="642"/>
                  </a:cubicBezTo>
                  <a:cubicBezTo>
                    <a:pt x="254" y="644"/>
                    <a:pt x="252" y="645"/>
                    <a:pt x="251" y="645"/>
                  </a:cubicBezTo>
                  <a:cubicBezTo>
                    <a:pt x="248" y="644"/>
                    <a:pt x="244" y="644"/>
                    <a:pt x="241" y="644"/>
                  </a:cubicBezTo>
                  <a:cubicBezTo>
                    <a:pt x="238" y="643"/>
                    <a:pt x="235" y="643"/>
                    <a:pt x="233" y="643"/>
                  </a:cubicBezTo>
                  <a:cubicBezTo>
                    <a:pt x="232" y="643"/>
                    <a:pt x="231" y="643"/>
                    <a:pt x="231" y="644"/>
                  </a:cubicBezTo>
                  <a:cubicBezTo>
                    <a:pt x="231" y="644"/>
                    <a:pt x="231" y="645"/>
                    <a:pt x="230" y="645"/>
                  </a:cubicBezTo>
                  <a:cubicBezTo>
                    <a:pt x="231" y="646"/>
                    <a:pt x="231" y="646"/>
                    <a:pt x="231" y="646"/>
                  </a:cubicBezTo>
                  <a:cubicBezTo>
                    <a:pt x="232" y="647"/>
                    <a:pt x="234" y="647"/>
                    <a:pt x="235" y="647"/>
                  </a:cubicBezTo>
                  <a:cubicBezTo>
                    <a:pt x="246" y="648"/>
                    <a:pt x="256" y="650"/>
                    <a:pt x="267" y="652"/>
                  </a:cubicBezTo>
                  <a:cubicBezTo>
                    <a:pt x="275" y="655"/>
                    <a:pt x="283" y="658"/>
                    <a:pt x="291" y="661"/>
                  </a:cubicBezTo>
                  <a:cubicBezTo>
                    <a:pt x="299" y="663"/>
                    <a:pt x="305" y="667"/>
                    <a:pt x="312" y="671"/>
                  </a:cubicBezTo>
                  <a:cubicBezTo>
                    <a:pt x="316" y="674"/>
                    <a:pt x="319" y="677"/>
                    <a:pt x="322" y="680"/>
                  </a:cubicBezTo>
                  <a:cubicBezTo>
                    <a:pt x="324" y="682"/>
                    <a:pt x="325" y="685"/>
                    <a:pt x="325" y="687"/>
                  </a:cubicBezTo>
                  <a:cubicBezTo>
                    <a:pt x="326" y="689"/>
                    <a:pt x="326" y="691"/>
                    <a:pt x="325" y="692"/>
                  </a:cubicBezTo>
                  <a:cubicBezTo>
                    <a:pt x="324" y="697"/>
                    <a:pt x="320" y="701"/>
                    <a:pt x="315" y="704"/>
                  </a:cubicBezTo>
                  <a:cubicBezTo>
                    <a:pt x="314" y="704"/>
                    <a:pt x="313" y="704"/>
                    <a:pt x="312" y="703"/>
                  </a:cubicBezTo>
                  <a:cubicBezTo>
                    <a:pt x="312" y="702"/>
                    <a:pt x="311" y="701"/>
                    <a:pt x="310" y="701"/>
                  </a:cubicBezTo>
                  <a:cubicBezTo>
                    <a:pt x="304" y="692"/>
                    <a:pt x="295" y="686"/>
                    <a:pt x="285" y="682"/>
                  </a:cubicBezTo>
                  <a:cubicBezTo>
                    <a:pt x="281" y="681"/>
                    <a:pt x="278" y="681"/>
                    <a:pt x="274" y="681"/>
                  </a:cubicBezTo>
                  <a:cubicBezTo>
                    <a:pt x="274" y="682"/>
                    <a:pt x="274" y="682"/>
                    <a:pt x="274" y="682"/>
                  </a:cubicBezTo>
                  <a:cubicBezTo>
                    <a:pt x="274" y="682"/>
                    <a:pt x="275" y="683"/>
                    <a:pt x="276" y="683"/>
                  </a:cubicBezTo>
                  <a:cubicBezTo>
                    <a:pt x="281" y="685"/>
                    <a:pt x="286" y="687"/>
                    <a:pt x="291" y="690"/>
                  </a:cubicBezTo>
                  <a:cubicBezTo>
                    <a:pt x="296" y="694"/>
                    <a:pt x="301" y="699"/>
                    <a:pt x="305" y="704"/>
                  </a:cubicBezTo>
                  <a:cubicBezTo>
                    <a:pt x="306" y="705"/>
                    <a:pt x="306" y="705"/>
                    <a:pt x="306" y="706"/>
                  </a:cubicBezTo>
                  <a:cubicBezTo>
                    <a:pt x="306" y="706"/>
                    <a:pt x="306" y="707"/>
                    <a:pt x="306" y="707"/>
                  </a:cubicBezTo>
                  <a:cubicBezTo>
                    <a:pt x="304" y="708"/>
                    <a:pt x="303" y="709"/>
                    <a:pt x="301" y="710"/>
                  </a:cubicBezTo>
                  <a:cubicBezTo>
                    <a:pt x="292" y="712"/>
                    <a:pt x="283" y="714"/>
                    <a:pt x="273" y="715"/>
                  </a:cubicBezTo>
                  <a:cubicBezTo>
                    <a:pt x="269" y="715"/>
                    <a:pt x="266" y="715"/>
                    <a:pt x="262" y="715"/>
                  </a:cubicBezTo>
                  <a:cubicBezTo>
                    <a:pt x="258" y="716"/>
                    <a:pt x="255" y="716"/>
                    <a:pt x="251" y="716"/>
                  </a:cubicBezTo>
                  <a:cubicBezTo>
                    <a:pt x="245" y="714"/>
                    <a:pt x="238" y="715"/>
                    <a:pt x="231" y="714"/>
                  </a:cubicBezTo>
                  <a:cubicBezTo>
                    <a:pt x="228" y="714"/>
                    <a:pt x="225" y="714"/>
                    <a:pt x="221" y="714"/>
                  </a:cubicBezTo>
                  <a:cubicBezTo>
                    <a:pt x="218" y="714"/>
                    <a:pt x="214" y="713"/>
                    <a:pt x="211" y="713"/>
                  </a:cubicBezTo>
                  <a:cubicBezTo>
                    <a:pt x="209" y="713"/>
                    <a:pt x="207" y="713"/>
                    <a:pt x="205" y="712"/>
                  </a:cubicBezTo>
                  <a:cubicBezTo>
                    <a:pt x="195" y="711"/>
                    <a:pt x="185" y="709"/>
                    <a:pt x="174" y="707"/>
                  </a:cubicBezTo>
                  <a:cubicBezTo>
                    <a:pt x="152" y="702"/>
                    <a:pt x="130" y="696"/>
                    <a:pt x="109" y="687"/>
                  </a:cubicBezTo>
                  <a:cubicBezTo>
                    <a:pt x="95" y="680"/>
                    <a:pt x="82" y="673"/>
                    <a:pt x="70" y="664"/>
                  </a:cubicBezTo>
                  <a:cubicBezTo>
                    <a:pt x="65" y="661"/>
                    <a:pt x="61" y="657"/>
                    <a:pt x="57" y="653"/>
                  </a:cubicBezTo>
                  <a:cubicBezTo>
                    <a:pt x="52" y="648"/>
                    <a:pt x="46" y="642"/>
                    <a:pt x="41" y="636"/>
                  </a:cubicBezTo>
                  <a:cubicBezTo>
                    <a:pt x="30" y="623"/>
                    <a:pt x="21" y="609"/>
                    <a:pt x="14" y="594"/>
                  </a:cubicBezTo>
                  <a:cubicBezTo>
                    <a:pt x="11" y="586"/>
                    <a:pt x="8" y="578"/>
                    <a:pt x="6" y="570"/>
                  </a:cubicBezTo>
                  <a:cubicBezTo>
                    <a:pt x="2" y="554"/>
                    <a:pt x="0" y="539"/>
                    <a:pt x="0" y="523"/>
                  </a:cubicBezTo>
                  <a:cubicBezTo>
                    <a:pt x="0" y="513"/>
                    <a:pt x="0" y="504"/>
                    <a:pt x="1" y="494"/>
                  </a:cubicBezTo>
                  <a:cubicBezTo>
                    <a:pt x="2" y="489"/>
                    <a:pt x="2" y="483"/>
                    <a:pt x="3" y="478"/>
                  </a:cubicBezTo>
                  <a:cubicBezTo>
                    <a:pt x="4" y="468"/>
                    <a:pt x="6" y="459"/>
                    <a:pt x="8" y="450"/>
                  </a:cubicBezTo>
                  <a:cubicBezTo>
                    <a:pt x="12" y="433"/>
                    <a:pt x="19" y="417"/>
                    <a:pt x="27" y="402"/>
                  </a:cubicBezTo>
                  <a:cubicBezTo>
                    <a:pt x="27" y="401"/>
                    <a:pt x="28" y="400"/>
                    <a:pt x="28" y="399"/>
                  </a:cubicBezTo>
                  <a:cubicBezTo>
                    <a:pt x="33" y="391"/>
                    <a:pt x="38" y="384"/>
                    <a:pt x="43" y="377"/>
                  </a:cubicBezTo>
                  <a:cubicBezTo>
                    <a:pt x="50" y="367"/>
                    <a:pt x="58" y="358"/>
                    <a:pt x="66" y="350"/>
                  </a:cubicBezTo>
                  <a:cubicBezTo>
                    <a:pt x="73" y="343"/>
                    <a:pt x="81" y="336"/>
                    <a:pt x="88" y="330"/>
                  </a:cubicBezTo>
                  <a:cubicBezTo>
                    <a:pt x="96" y="323"/>
                    <a:pt x="104" y="317"/>
                    <a:pt x="112" y="310"/>
                  </a:cubicBezTo>
                  <a:cubicBezTo>
                    <a:pt x="129" y="297"/>
                    <a:pt x="146" y="285"/>
                    <a:pt x="164" y="273"/>
                  </a:cubicBezTo>
                  <a:cubicBezTo>
                    <a:pt x="172" y="267"/>
                    <a:pt x="179" y="262"/>
                    <a:pt x="187" y="256"/>
                  </a:cubicBezTo>
                  <a:cubicBezTo>
                    <a:pt x="199" y="246"/>
                    <a:pt x="209" y="234"/>
                    <a:pt x="216" y="221"/>
                  </a:cubicBezTo>
                  <a:cubicBezTo>
                    <a:pt x="219" y="215"/>
                    <a:pt x="222" y="208"/>
                    <a:pt x="222" y="201"/>
                  </a:cubicBezTo>
                  <a:cubicBezTo>
                    <a:pt x="222" y="195"/>
                    <a:pt x="223" y="195"/>
                    <a:pt x="228" y="191"/>
                  </a:cubicBezTo>
                  <a:cubicBezTo>
                    <a:pt x="238" y="186"/>
                    <a:pt x="246" y="179"/>
                    <a:pt x="253" y="171"/>
                  </a:cubicBezTo>
                  <a:cubicBezTo>
                    <a:pt x="264" y="157"/>
                    <a:pt x="269" y="142"/>
                    <a:pt x="270" y="124"/>
                  </a:cubicBezTo>
                  <a:cubicBezTo>
                    <a:pt x="270" y="117"/>
                    <a:pt x="269" y="110"/>
                    <a:pt x="267" y="103"/>
                  </a:cubicBezTo>
                  <a:cubicBezTo>
                    <a:pt x="263" y="86"/>
                    <a:pt x="255" y="70"/>
                    <a:pt x="244" y="57"/>
                  </a:cubicBezTo>
                  <a:cubicBezTo>
                    <a:pt x="232" y="43"/>
                    <a:pt x="218" y="31"/>
                    <a:pt x="202" y="23"/>
                  </a:cubicBezTo>
                  <a:cubicBezTo>
                    <a:pt x="201" y="22"/>
                    <a:pt x="201" y="21"/>
                    <a:pt x="200" y="21"/>
                  </a:cubicBezTo>
                  <a:cubicBezTo>
                    <a:pt x="199" y="20"/>
                    <a:pt x="199" y="19"/>
                    <a:pt x="199" y="19"/>
                  </a:cubicBezTo>
                  <a:cubicBezTo>
                    <a:pt x="200" y="18"/>
                    <a:pt x="201" y="17"/>
                    <a:pt x="202" y="16"/>
                  </a:cubicBezTo>
                  <a:cubicBezTo>
                    <a:pt x="206" y="13"/>
                    <a:pt x="211" y="10"/>
                    <a:pt x="216" y="8"/>
                  </a:cubicBezTo>
                  <a:cubicBezTo>
                    <a:pt x="224" y="5"/>
                    <a:pt x="233" y="3"/>
                    <a:pt x="241" y="1"/>
                  </a:cubicBezTo>
                  <a:cubicBezTo>
                    <a:pt x="248" y="0"/>
                    <a:pt x="255" y="0"/>
                    <a:pt x="262" y="1"/>
                  </a:cubicBezTo>
                  <a:cubicBezTo>
                    <a:pt x="272" y="2"/>
                    <a:pt x="282" y="4"/>
                    <a:pt x="292" y="8"/>
                  </a:cubicBezTo>
                  <a:cubicBezTo>
                    <a:pt x="306" y="13"/>
                    <a:pt x="318" y="21"/>
                    <a:pt x="330" y="31"/>
                  </a:cubicBezTo>
                  <a:cubicBezTo>
                    <a:pt x="339" y="39"/>
                    <a:pt x="348" y="49"/>
                    <a:pt x="354" y="60"/>
                  </a:cubicBezTo>
                  <a:cubicBezTo>
                    <a:pt x="362" y="73"/>
                    <a:pt x="368" y="88"/>
                    <a:pt x="371" y="104"/>
                  </a:cubicBezTo>
                  <a:cubicBezTo>
                    <a:pt x="372" y="113"/>
                    <a:pt x="373" y="112"/>
                    <a:pt x="379" y="116"/>
                  </a:cubicBezTo>
                  <a:cubicBezTo>
                    <a:pt x="381" y="117"/>
                    <a:pt x="383" y="117"/>
                    <a:pt x="385" y="118"/>
                  </a:cubicBezTo>
                  <a:cubicBezTo>
                    <a:pt x="390" y="122"/>
                    <a:pt x="396" y="125"/>
                    <a:pt x="402" y="128"/>
                  </a:cubicBezTo>
                  <a:cubicBezTo>
                    <a:pt x="413" y="135"/>
                    <a:pt x="423" y="144"/>
                    <a:pt x="432" y="153"/>
                  </a:cubicBezTo>
                  <a:cubicBezTo>
                    <a:pt x="447" y="166"/>
                    <a:pt x="460" y="181"/>
                    <a:pt x="475" y="194"/>
                  </a:cubicBezTo>
                  <a:cubicBezTo>
                    <a:pt x="478" y="196"/>
                    <a:pt x="480" y="198"/>
                    <a:pt x="482" y="200"/>
                  </a:cubicBezTo>
                  <a:cubicBezTo>
                    <a:pt x="487" y="204"/>
                    <a:pt x="492" y="207"/>
                    <a:pt x="497" y="211"/>
                  </a:cubicBezTo>
                  <a:cubicBezTo>
                    <a:pt x="498" y="212"/>
                    <a:pt x="499" y="213"/>
                    <a:pt x="499" y="215"/>
                  </a:cubicBezTo>
                  <a:cubicBezTo>
                    <a:pt x="498" y="218"/>
                    <a:pt x="497" y="221"/>
                    <a:pt x="497" y="224"/>
                  </a:cubicBezTo>
                  <a:cubicBezTo>
                    <a:pt x="496" y="227"/>
                    <a:pt x="496" y="229"/>
                    <a:pt x="496" y="231"/>
                  </a:cubicBezTo>
                  <a:cubicBezTo>
                    <a:pt x="497" y="236"/>
                    <a:pt x="498" y="240"/>
                    <a:pt x="501" y="244"/>
                  </a:cubicBezTo>
                  <a:cubicBezTo>
                    <a:pt x="503" y="249"/>
                    <a:pt x="507" y="252"/>
                    <a:pt x="511" y="255"/>
                  </a:cubicBezTo>
                  <a:cubicBezTo>
                    <a:pt x="513" y="257"/>
                    <a:pt x="514" y="259"/>
                    <a:pt x="512" y="261"/>
                  </a:cubicBezTo>
                  <a:cubicBezTo>
                    <a:pt x="511" y="263"/>
                    <a:pt x="509" y="264"/>
                    <a:pt x="508" y="265"/>
                  </a:cubicBezTo>
                  <a:cubicBezTo>
                    <a:pt x="506" y="267"/>
                    <a:pt x="503" y="269"/>
                    <a:pt x="501" y="271"/>
                  </a:cubicBezTo>
                  <a:cubicBezTo>
                    <a:pt x="499" y="273"/>
                    <a:pt x="497" y="274"/>
                    <a:pt x="495" y="276"/>
                  </a:cubicBezTo>
                  <a:cubicBezTo>
                    <a:pt x="493" y="277"/>
                    <a:pt x="491" y="278"/>
                    <a:pt x="488" y="277"/>
                  </a:cubicBezTo>
                  <a:cubicBezTo>
                    <a:pt x="480" y="274"/>
                    <a:pt x="473" y="269"/>
                    <a:pt x="467" y="263"/>
                  </a:cubicBezTo>
                  <a:cubicBezTo>
                    <a:pt x="463" y="259"/>
                    <a:pt x="459" y="254"/>
                    <a:pt x="456" y="248"/>
                  </a:cubicBezTo>
                  <a:cubicBezTo>
                    <a:pt x="456" y="247"/>
                    <a:pt x="455" y="246"/>
                    <a:pt x="454" y="245"/>
                  </a:cubicBezTo>
                  <a:cubicBezTo>
                    <a:pt x="454" y="245"/>
                    <a:pt x="453" y="245"/>
                    <a:pt x="453" y="245"/>
                  </a:cubicBezTo>
                  <a:cubicBezTo>
                    <a:pt x="452" y="246"/>
                    <a:pt x="452" y="246"/>
                    <a:pt x="452" y="246"/>
                  </a:cubicBezTo>
                  <a:cubicBezTo>
                    <a:pt x="452" y="247"/>
                    <a:pt x="452" y="248"/>
                    <a:pt x="452" y="249"/>
                  </a:cubicBezTo>
                  <a:cubicBezTo>
                    <a:pt x="452" y="252"/>
                    <a:pt x="453" y="256"/>
                    <a:pt x="455" y="259"/>
                  </a:cubicBezTo>
                  <a:cubicBezTo>
                    <a:pt x="459" y="266"/>
                    <a:pt x="464" y="272"/>
                    <a:pt x="471" y="276"/>
                  </a:cubicBezTo>
                  <a:cubicBezTo>
                    <a:pt x="473" y="277"/>
                    <a:pt x="476" y="279"/>
                    <a:pt x="478" y="280"/>
                  </a:cubicBezTo>
                  <a:cubicBezTo>
                    <a:pt x="479" y="280"/>
                    <a:pt x="479" y="281"/>
                    <a:pt x="480" y="281"/>
                  </a:cubicBezTo>
                  <a:cubicBezTo>
                    <a:pt x="480" y="281"/>
                    <a:pt x="480" y="282"/>
                    <a:pt x="480" y="282"/>
                  </a:cubicBezTo>
                  <a:cubicBezTo>
                    <a:pt x="480" y="283"/>
                    <a:pt x="480" y="283"/>
                    <a:pt x="479" y="283"/>
                  </a:cubicBezTo>
                  <a:cubicBezTo>
                    <a:pt x="476" y="285"/>
                    <a:pt x="472" y="286"/>
                    <a:pt x="468" y="287"/>
                  </a:cubicBezTo>
                  <a:cubicBezTo>
                    <a:pt x="457" y="290"/>
                    <a:pt x="446" y="290"/>
                    <a:pt x="435" y="292"/>
                  </a:cubicBezTo>
                  <a:cubicBezTo>
                    <a:pt x="427" y="293"/>
                    <a:pt x="418" y="294"/>
                    <a:pt x="409" y="296"/>
                  </a:cubicBezTo>
                  <a:cubicBezTo>
                    <a:pt x="397" y="299"/>
                    <a:pt x="387" y="306"/>
                    <a:pt x="379" y="316"/>
                  </a:cubicBezTo>
                  <a:cubicBezTo>
                    <a:pt x="373" y="324"/>
                    <a:pt x="367" y="333"/>
                    <a:pt x="363" y="343"/>
                  </a:cubicBezTo>
                  <a:cubicBezTo>
                    <a:pt x="361" y="347"/>
                    <a:pt x="359" y="351"/>
                    <a:pt x="357" y="356"/>
                  </a:cubicBezTo>
                  <a:cubicBezTo>
                    <a:pt x="356" y="357"/>
                    <a:pt x="355" y="358"/>
                    <a:pt x="354" y="359"/>
                  </a:cubicBezTo>
                  <a:cubicBezTo>
                    <a:pt x="350" y="359"/>
                    <a:pt x="347" y="360"/>
                    <a:pt x="344" y="360"/>
                  </a:cubicBezTo>
                  <a:cubicBezTo>
                    <a:pt x="336" y="360"/>
                    <a:pt x="327" y="360"/>
                    <a:pt x="319" y="359"/>
                  </a:cubicBezTo>
                  <a:cubicBezTo>
                    <a:pt x="309" y="357"/>
                    <a:pt x="300" y="356"/>
                    <a:pt x="291" y="352"/>
                  </a:cubicBezTo>
                  <a:cubicBezTo>
                    <a:pt x="282" y="349"/>
                    <a:pt x="273" y="345"/>
                    <a:pt x="266" y="339"/>
                  </a:cubicBezTo>
                  <a:cubicBezTo>
                    <a:pt x="259" y="333"/>
                    <a:pt x="252" y="326"/>
                    <a:pt x="246" y="319"/>
                  </a:cubicBezTo>
                  <a:cubicBezTo>
                    <a:pt x="244" y="316"/>
                    <a:pt x="242" y="313"/>
                    <a:pt x="240" y="311"/>
                  </a:cubicBezTo>
                  <a:cubicBezTo>
                    <a:pt x="239" y="309"/>
                    <a:pt x="237" y="307"/>
                    <a:pt x="235" y="306"/>
                  </a:cubicBezTo>
                  <a:cubicBezTo>
                    <a:pt x="235" y="306"/>
                    <a:pt x="235" y="306"/>
                    <a:pt x="235" y="306"/>
                  </a:cubicBezTo>
                  <a:cubicBezTo>
                    <a:pt x="234" y="306"/>
                    <a:pt x="234" y="307"/>
                    <a:pt x="234" y="307"/>
                  </a:cubicBezTo>
                  <a:cubicBezTo>
                    <a:pt x="234" y="308"/>
                    <a:pt x="235" y="309"/>
                    <a:pt x="235" y="310"/>
                  </a:cubicBezTo>
                  <a:cubicBezTo>
                    <a:pt x="241" y="319"/>
                    <a:pt x="248" y="327"/>
                    <a:pt x="256" y="335"/>
                  </a:cubicBezTo>
                  <a:cubicBezTo>
                    <a:pt x="267" y="347"/>
                    <a:pt x="281" y="354"/>
                    <a:pt x="296" y="358"/>
                  </a:cubicBezTo>
                  <a:cubicBezTo>
                    <a:pt x="302" y="360"/>
                    <a:pt x="308" y="361"/>
                    <a:pt x="314" y="362"/>
                  </a:cubicBezTo>
                  <a:cubicBezTo>
                    <a:pt x="321" y="363"/>
                    <a:pt x="328" y="365"/>
                    <a:pt x="335" y="364"/>
                  </a:cubicBezTo>
                  <a:cubicBezTo>
                    <a:pt x="340" y="364"/>
                    <a:pt x="344" y="364"/>
                    <a:pt x="349" y="363"/>
                  </a:cubicBezTo>
                  <a:cubicBezTo>
                    <a:pt x="351" y="363"/>
                    <a:pt x="353" y="363"/>
                    <a:pt x="356" y="363"/>
                  </a:cubicBezTo>
                  <a:cubicBezTo>
                    <a:pt x="358" y="363"/>
                    <a:pt x="360" y="362"/>
                    <a:pt x="363" y="362"/>
                  </a:cubicBezTo>
                  <a:cubicBezTo>
                    <a:pt x="374" y="360"/>
                    <a:pt x="385" y="362"/>
                    <a:pt x="395" y="366"/>
                  </a:cubicBezTo>
                  <a:cubicBezTo>
                    <a:pt x="396" y="367"/>
                    <a:pt x="397" y="367"/>
                    <a:pt x="398" y="368"/>
                  </a:cubicBezTo>
                  <a:cubicBezTo>
                    <a:pt x="398" y="368"/>
                    <a:pt x="398" y="370"/>
                    <a:pt x="398" y="370"/>
                  </a:cubicBezTo>
                  <a:cubicBezTo>
                    <a:pt x="397" y="371"/>
                    <a:pt x="396" y="372"/>
                    <a:pt x="395" y="372"/>
                  </a:cubicBezTo>
                  <a:cubicBezTo>
                    <a:pt x="389" y="375"/>
                    <a:pt x="382" y="378"/>
                    <a:pt x="375" y="380"/>
                  </a:cubicBezTo>
                  <a:cubicBezTo>
                    <a:pt x="373" y="380"/>
                    <a:pt x="371" y="381"/>
                    <a:pt x="369" y="381"/>
                  </a:cubicBezTo>
                  <a:cubicBezTo>
                    <a:pt x="368" y="382"/>
                    <a:pt x="368" y="382"/>
                    <a:pt x="367" y="383"/>
                  </a:cubicBezTo>
                  <a:cubicBezTo>
                    <a:pt x="367" y="384"/>
                    <a:pt x="367" y="384"/>
                    <a:pt x="367" y="384"/>
                  </a:cubicBezTo>
                  <a:cubicBezTo>
                    <a:pt x="367" y="384"/>
                    <a:pt x="368" y="385"/>
                    <a:pt x="368" y="385"/>
                  </a:cubicBezTo>
                  <a:cubicBezTo>
                    <a:pt x="371" y="384"/>
                    <a:pt x="374" y="384"/>
                    <a:pt x="377" y="384"/>
                  </a:cubicBezTo>
                  <a:cubicBezTo>
                    <a:pt x="380" y="383"/>
                    <a:pt x="383" y="383"/>
                    <a:pt x="385" y="382"/>
                  </a:cubicBezTo>
                  <a:cubicBezTo>
                    <a:pt x="390" y="380"/>
                    <a:pt x="394" y="379"/>
                    <a:pt x="398" y="377"/>
                  </a:cubicBezTo>
                  <a:cubicBezTo>
                    <a:pt x="400" y="376"/>
                    <a:pt x="401" y="376"/>
                    <a:pt x="402" y="375"/>
                  </a:cubicBezTo>
                  <a:cubicBezTo>
                    <a:pt x="404" y="374"/>
                    <a:pt x="405" y="375"/>
                    <a:pt x="406" y="376"/>
                  </a:cubicBezTo>
                  <a:cubicBezTo>
                    <a:pt x="408" y="381"/>
                    <a:pt x="409" y="385"/>
                    <a:pt x="408" y="390"/>
                  </a:cubicBezTo>
                  <a:cubicBezTo>
                    <a:pt x="408" y="392"/>
                    <a:pt x="407" y="393"/>
                    <a:pt x="406" y="394"/>
                  </a:cubicBezTo>
                  <a:cubicBezTo>
                    <a:pt x="405" y="395"/>
                    <a:pt x="405" y="395"/>
                    <a:pt x="404" y="396"/>
                  </a:cubicBezTo>
                  <a:cubicBezTo>
                    <a:pt x="395" y="400"/>
                    <a:pt x="386" y="404"/>
                    <a:pt x="375" y="405"/>
                  </a:cubicBezTo>
                  <a:cubicBezTo>
                    <a:pt x="374" y="405"/>
                    <a:pt x="373" y="405"/>
                    <a:pt x="372" y="406"/>
                  </a:cubicBezTo>
                  <a:cubicBezTo>
                    <a:pt x="371" y="406"/>
                    <a:pt x="371" y="406"/>
                    <a:pt x="371" y="407"/>
                  </a:cubicBezTo>
                  <a:cubicBezTo>
                    <a:pt x="371" y="407"/>
                    <a:pt x="371" y="407"/>
                    <a:pt x="371" y="407"/>
                  </a:cubicBezTo>
                  <a:cubicBezTo>
                    <a:pt x="378" y="408"/>
                    <a:pt x="385" y="408"/>
                    <a:pt x="392" y="406"/>
                  </a:cubicBezTo>
                  <a:cubicBezTo>
                    <a:pt x="393" y="406"/>
                    <a:pt x="394" y="406"/>
                    <a:pt x="395" y="406"/>
                  </a:cubicBezTo>
                  <a:cubicBezTo>
                    <a:pt x="395" y="406"/>
                    <a:pt x="396" y="406"/>
                    <a:pt x="396" y="407"/>
                  </a:cubicBezTo>
                  <a:cubicBezTo>
                    <a:pt x="396" y="407"/>
                    <a:pt x="396" y="408"/>
                    <a:pt x="396" y="408"/>
                  </a:cubicBezTo>
                  <a:cubicBezTo>
                    <a:pt x="395" y="409"/>
                    <a:pt x="394" y="410"/>
                    <a:pt x="393" y="411"/>
                  </a:cubicBezTo>
                  <a:cubicBezTo>
                    <a:pt x="387" y="414"/>
                    <a:pt x="382" y="417"/>
                    <a:pt x="376" y="419"/>
                  </a:cubicBezTo>
                  <a:cubicBezTo>
                    <a:pt x="362" y="424"/>
                    <a:pt x="347" y="427"/>
                    <a:pt x="332" y="427"/>
                  </a:cubicBezTo>
                  <a:cubicBezTo>
                    <a:pt x="326" y="427"/>
                    <a:pt x="319" y="427"/>
                    <a:pt x="313" y="427"/>
                  </a:cubicBezTo>
                  <a:cubicBezTo>
                    <a:pt x="310" y="427"/>
                    <a:pt x="307" y="427"/>
                    <a:pt x="304" y="427"/>
                  </a:cubicBezTo>
                  <a:cubicBezTo>
                    <a:pt x="294" y="427"/>
                    <a:pt x="285" y="425"/>
                    <a:pt x="275" y="423"/>
                  </a:cubicBezTo>
                  <a:cubicBezTo>
                    <a:pt x="262" y="419"/>
                    <a:pt x="250" y="414"/>
                    <a:pt x="238" y="406"/>
                  </a:cubicBezTo>
                  <a:cubicBezTo>
                    <a:pt x="226" y="399"/>
                    <a:pt x="216" y="391"/>
                    <a:pt x="206" y="381"/>
                  </a:cubicBezTo>
                  <a:cubicBezTo>
                    <a:pt x="204" y="379"/>
                    <a:pt x="202" y="377"/>
                    <a:pt x="200" y="375"/>
                  </a:cubicBezTo>
                  <a:cubicBezTo>
                    <a:pt x="199" y="374"/>
                    <a:pt x="198" y="374"/>
                    <a:pt x="198" y="373"/>
                  </a:cubicBezTo>
                  <a:cubicBezTo>
                    <a:pt x="197" y="373"/>
                    <a:pt x="197" y="374"/>
                    <a:pt x="196" y="374"/>
                  </a:cubicBezTo>
                  <a:cubicBezTo>
                    <a:pt x="196" y="374"/>
                    <a:pt x="196" y="375"/>
                    <a:pt x="196" y="375"/>
                  </a:cubicBezTo>
                  <a:cubicBezTo>
                    <a:pt x="196" y="376"/>
                    <a:pt x="197" y="377"/>
                    <a:pt x="197" y="378"/>
                  </a:cubicBezTo>
                  <a:cubicBezTo>
                    <a:pt x="205" y="386"/>
                    <a:pt x="213" y="394"/>
                    <a:pt x="221" y="400"/>
                  </a:cubicBezTo>
                  <a:cubicBezTo>
                    <a:pt x="233" y="409"/>
                    <a:pt x="246" y="417"/>
                    <a:pt x="260" y="422"/>
                  </a:cubicBezTo>
                  <a:cubicBezTo>
                    <a:pt x="274" y="428"/>
                    <a:pt x="289" y="431"/>
                    <a:pt x="304" y="431"/>
                  </a:cubicBezTo>
                  <a:cubicBezTo>
                    <a:pt x="307" y="431"/>
                    <a:pt x="311" y="431"/>
                    <a:pt x="314" y="431"/>
                  </a:cubicBezTo>
                  <a:cubicBezTo>
                    <a:pt x="314" y="431"/>
                    <a:pt x="314" y="431"/>
                    <a:pt x="314" y="431"/>
                  </a:cubicBezTo>
                  <a:moveTo>
                    <a:pt x="372" y="253"/>
                  </a:moveTo>
                  <a:cubicBezTo>
                    <a:pt x="360" y="256"/>
                    <a:pt x="349" y="260"/>
                    <a:pt x="337" y="265"/>
                  </a:cubicBezTo>
                  <a:cubicBezTo>
                    <a:pt x="330" y="267"/>
                    <a:pt x="323" y="271"/>
                    <a:pt x="316" y="274"/>
                  </a:cubicBezTo>
                  <a:cubicBezTo>
                    <a:pt x="315" y="274"/>
                    <a:pt x="314" y="275"/>
                    <a:pt x="313" y="276"/>
                  </a:cubicBezTo>
                  <a:cubicBezTo>
                    <a:pt x="312" y="276"/>
                    <a:pt x="312" y="277"/>
                    <a:pt x="311" y="277"/>
                  </a:cubicBezTo>
                  <a:cubicBezTo>
                    <a:pt x="310" y="278"/>
                    <a:pt x="310" y="280"/>
                    <a:pt x="311" y="282"/>
                  </a:cubicBezTo>
                  <a:cubicBezTo>
                    <a:pt x="312" y="283"/>
                    <a:pt x="313" y="283"/>
                    <a:pt x="315" y="283"/>
                  </a:cubicBezTo>
                  <a:cubicBezTo>
                    <a:pt x="316" y="283"/>
                    <a:pt x="317" y="282"/>
                    <a:pt x="318" y="282"/>
                  </a:cubicBezTo>
                  <a:cubicBezTo>
                    <a:pt x="324" y="279"/>
                    <a:pt x="331" y="276"/>
                    <a:pt x="337" y="273"/>
                  </a:cubicBezTo>
                  <a:cubicBezTo>
                    <a:pt x="350" y="267"/>
                    <a:pt x="363" y="262"/>
                    <a:pt x="376" y="257"/>
                  </a:cubicBezTo>
                  <a:cubicBezTo>
                    <a:pt x="379" y="256"/>
                    <a:pt x="383" y="255"/>
                    <a:pt x="386" y="254"/>
                  </a:cubicBezTo>
                  <a:cubicBezTo>
                    <a:pt x="388" y="254"/>
                    <a:pt x="390" y="253"/>
                    <a:pt x="392" y="252"/>
                  </a:cubicBezTo>
                  <a:cubicBezTo>
                    <a:pt x="392" y="252"/>
                    <a:pt x="392" y="252"/>
                    <a:pt x="392" y="252"/>
                  </a:cubicBezTo>
                  <a:cubicBezTo>
                    <a:pt x="392" y="251"/>
                    <a:pt x="392" y="251"/>
                    <a:pt x="391" y="251"/>
                  </a:cubicBezTo>
                  <a:cubicBezTo>
                    <a:pt x="391" y="251"/>
                    <a:pt x="390" y="251"/>
                    <a:pt x="388" y="250"/>
                  </a:cubicBezTo>
                  <a:cubicBezTo>
                    <a:pt x="383" y="251"/>
                    <a:pt x="378" y="252"/>
                    <a:pt x="372" y="253"/>
                  </a:cubicBezTo>
                  <a:moveTo>
                    <a:pt x="387" y="274"/>
                  </a:moveTo>
                  <a:cubicBezTo>
                    <a:pt x="374" y="279"/>
                    <a:pt x="362" y="285"/>
                    <a:pt x="350" y="292"/>
                  </a:cubicBezTo>
                  <a:cubicBezTo>
                    <a:pt x="346" y="295"/>
                    <a:pt x="341" y="298"/>
                    <a:pt x="336" y="301"/>
                  </a:cubicBezTo>
                  <a:cubicBezTo>
                    <a:pt x="335" y="302"/>
                    <a:pt x="333" y="303"/>
                    <a:pt x="332" y="304"/>
                  </a:cubicBezTo>
                  <a:cubicBezTo>
                    <a:pt x="331" y="304"/>
                    <a:pt x="331" y="306"/>
                    <a:pt x="332" y="307"/>
                  </a:cubicBezTo>
                  <a:cubicBezTo>
                    <a:pt x="332" y="308"/>
                    <a:pt x="334" y="309"/>
                    <a:pt x="335" y="308"/>
                  </a:cubicBezTo>
                  <a:cubicBezTo>
                    <a:pt x="336" y="308"/>
                    <a:pt x="337" y="308"/>
                    <a:pt x="337" y="307"/>
                  </a:cubicBezTo>
                  <a:cubicBezTo>
                    <a:pt x="342" y="305"/>
                    <a:pt x="346" y="302"/>
                    <a:pt x="351" y="299"/>
                  </a:cubicBezTo>
                  <a:cubicBezTo>
                    <a:pt x="364" y="291"/>
                    <a:pt x="377" y="283"/>
                    <a:pt x="391" y="276"/>
                  </a:cubicBezTo>
                  <a:cubicBezTo>
                    <a:pt x="395" y="274"/>
                    <a:pt x="400" y="272"/>
                    <a:pt x="405" y="270"/>
                  </a:cubicBezTo>
                  <a:cubicBezTo>
                    <a:pt x="405" y="270"/>
                    <a:pt x="405" y="269"/>
                    <a:pt x="405" y="269"/>
                  </a:cubicBezTo>
                  <a:cubicBezTo>
                    <a:pt x="405" y="269"/>
                    <a:pt x="404" y="268"/>
                    <a:pt x="403" y="268"/>
                  </a:cubicBezTo>
                  <a:cubicBezTo>
                    <a:pt x="398" y="270"/>
                    <a:pt x="393" y="272"/>
                    <a:pt x="387" y="274"/>
                  </a:cubicBezTo>
                  <a:moveTo>
                    <a:pt x="396" y="214"/>
                  </a:moveTo>
                  <a:cubicBezTo>
                    <a:pt x="400" y="211"/>
                    <a:pt x="401" y="206"/>
                    <a:pt x="400" y="200"/>
                  </a:cubicBezTo>
                  <a:cubicBezTo>
                    <a:pt x="398" y="196"/>
                    <a:pt x="395" y="194"/>
                    <a:pt x="390" y="193"/>
                  </a:cubicBezTo>
                  <a:cubicBezTo>
                    <a:pt x="385" y="193"/>
                    <a:pt x="380" y="196"/>
                    <a:pt x="379" y="201"/>
                  </a:cubicBezTo>
                  <a:cubicBezTo>
                    <a:pt x="377" y="205"/>
                    <a:pt x="379" y="211"/>
                    <a:pt x="383" y="214"/>
                  </a:cubicBezTo>
                  <a:cubicBezTo>
                    <a:pt x="385" y="215"/>
                    <a:pt x="387" y="215"/>
                    <a:pt x="389" y="215"/>
                  </a:cubicBezTo>
                  <a:cubicBezTo>
                    <a:pt x="392" y="215"/>
                    <a:pt x="394" y="215"/>
                    <a:pt x="396" y="214"/>
                  </a:cubicBezTo>
                  <a:moveTo>
                    <a:pt x="212" y="549"/>
                  </a:moveTo>
                  <a:cubicBezTo>
                    <a:pt x="214" y="553"/>
                    <a:pt x="216" y="557"/>
                    <a:pt x="218" y="561"/>
                  </a:cubicBezTo>
                  <a:cubicBezTo>
                    <a:pt x="219" y="562"/>
                    <a:pt x="219" y="562"/>
                    <a:pt x="219" y="562"/>
                  </a:cubicBezTo>
                  <a:cubicBezTo>
                    <a:pt x="219" y="562"/>
                    <a:pt x="220" y="562"/>
                    <a:pt x="220" y="562"/>
                  </a:cubicBezTo>
                  <a:cubicBezTo>
                    <a:pt x="221" y="562"/>
                    <a:pt x="221" y="561"/>
                    <a:pt x="221" y="561"/>
                  </a:cubicBezTo>
                  <a:cubicBezTo>
                    <a:pt x="221" y="560"/>
                    <a:pt x="221" y="560"/>
                    <a:pt x="221" y="560"/>
                  </a:cubicBezTo>
                  <a:cubicBezTo>
                    <a:pt x="220" y="556"/>
                    <a:pt x="218" y="552"/>
                    <a:pt x="215" y="548"/>
                  </a:cubicBezTo>
                  <a:cubicBezTo>
                    <a:pt x="214" y="548"/>
                    <a:pt x="213" y="548"/>
                    <a:pt x="213" y="547"/>
                  </a:cubicBezTo>
                  <a:cubicBezTo>
                    <a:pt x="212" y="547"/>
                    <a:pt x="212" y="547"/>
                    <a:pt x="212" y="547"/>
                  </a:cubicBezTo>
                  <a:cubicBezTo>
                    <a:pt x="212" y="548"/>
                    <a:pt x="212" y="548"/>
                    <a:pt x="212" y="548"/>
                  </a:cubicBezTo>
                  <a:cubicBezTo>
                    <a:pt x="212" y="549"/>
                    <a:pt x="212" y="549"/>
                    <a:pt x="212" y="549"/>
                  </a:cubicBezTo>
                  <a:moveTo>
                    <a:pt x="239" y="573"/>
                  </a:moveTo>
                  <a:cubicBezTo>
                    <a:pt x="239" y="574"/>
                    <a:pt x="240" y="574"/>
                    <a:pt x="240" y="574"/>
                  </a:cubicBezTo>
                  <a:cubicBezTo>
                    <a:pt x="240" y="574"/>
                    <a:pt x="241" y="574"/>
                    <a:pt x="241" y="574"/>
                  </a:cubicBezTo>
                  <a:cubicBezTo>
                    <a:pt x="242" y="574"/>
                    <a:pt x="242" y="574"/>
                    <a:pt x="242" y="574"/>
                  </a:cubicBezTo>
                  <a:cubicBezTo>
                    <a:pt x="241" y="568"/>
                    <a:pt x="239" y="563"/>
                    <a:pt x="235" y="558"/>
                  </a:cubicBezTo>
                  <a:cubicBezTo>
                    <a:pt x="235" y="558"/>
                    <a:pt x="234" y="558"/>
                    <a:pt x="234" y="558"/>
                  </a:cubicBezTo>
                  <a:cubicBezTo>
                    <a:pt x="234" y="559"/>
                    <a:pt x="234" y="559"/>
                    <a:pt x="234" y="559"/>
                  </a:cubicBezTo>
                  <a:cubicBezTo>
                    <a:pt x="235" y="564"/>
                    <a:pt x="237" y="568"/>
                    <a:pt x="239" y="573"/>
                  </a:cubicBezTo>
                  <a:moveTo>
                    <a:pt x="227" y="543"/>
                  </a:moveTo>
                  <a:cubicBezTo>
                    <a:pt x="228" y="542"/>
                    <a:pt x="228" y="542"/>
                    <a:pt x="228" y="542"/>
                  </a:cubicBezTo>
                  <a:cubicBezTo>
                    <a:pt x="228" y="542"/>
                    <a:pt x="228" y="542"/>
                    <a:pt x="228" y="542"/>
                  </a:cubicBezTo>
                  <a:cubicBezTo>
                    <a:pt x="225" y="538"/>
                    <a:pt x="223" y="534"/>
                    <a:pt x="219" y="531"/>
                  </a:cubicBezTo>
                  <a:cubicBezTo>
                    <a:pt x="218" y="531"/>
                    <a:pt x="218" y="531"/>
                    <a:pt x="218" y="531"/>
                  </a:cubicBezTo>
                  <a:cubicBezTo>
                    <a:pt x="218" y="531"/>
                    <a:pt x="217" y="532"/>
                    <a:pt x="218" y="532"/>
                  </a:cubicBezTo>
                  <a:cubicBezTo>
                    <a:pt x="220" y="536"/>
                    <a:pt x="223" y="539"/>
                    <a:pt x="225" y="543"/>
                  </a:cubicBezTo>
                  <a:cubicBezTo>
                    <a:pt x="226" y="543"/>
                    <a:pt x="226" y="543"/>
                    <a:pt x="227" y="543"/>
                  </a:cubicBezTo>
                  <a:cubicBezTo>
                    <a:pt x="227" y="543"/>
                    <a:pt x="227" y="543"/>
                    <a:pt x="227" y="543"/>
                  </a:cubicBezTo>
                  <a:moveTo>
                    <a:pt x="323" y="72"/>
                  </a:moveTo>
                  <a:cubicBezTo>
                    <a:pt x="321" y="67"/>
                    <a:pt x="318" y="63"/>
                    <a:pt x="314" y="60"/>
                  </a:cubicBezTo>
                  <a:cubicBezTo>
                    <a:pt x="313" y="60"/>
                    <a:pt x="313" y="60"/>
                    <a:pt x="313" y="60"/>
                  </a:cubicBezTo>
                  <a:cubicBezTo>
                    <a:pt x="313" y="61"/>
                    <a:pt x="313" y="62"/>
                    <a:pt x="313" y="62"/>
                  </a:cubicBezTo>
                  <a:cubicBezTo>
                    <a:pt x="315" y="65"/>
                    <a:pt x="318" y="69"/>
                    <a:pt x="321" y="73"/>
                  </a:cubicBezTo>
                  <a:cubicBezTo>
                    <a:pt x="321" y="73"/>
                    <a:pt x="322" y="73"/>
                    <a:pt x="322" y="73"/>
                  </a:cubicBezTo>
                  <a:cubicBezTo>
                    <a:pt x="323" y="73"/>
                    <a:pt x="323" y="72"/>
                    <a:pt x="323" y="72"/>
                  </a:cubicBezTo>
                  <a:moveTo>
                    <a:pt x="336" y="70"/>
                  </a:moveTo>
                  <a:cubicBezTo>
                    <a:pt x="338" y="73"/>
                    <a:pt x="340" y="77"/>
                    <a:pt x="341" y="80"/>
                  </a:cubicBezTo>
                  <a:cubicBezTo>
                    <a:pt x="342" y="81"/>
                    <a:pt x="342" y="81"/>
                    <a:pt x="343" y="81"/>
                  </a:cubicBezTo>
                  <a:cubicBezTo>
                    <a:pt x="343" y="81"/>
                    <a:pt x="343" y="81"/>
                    <a:pt x="343" y="81"/>
                  </a:cubicBezTo>
                  <a:cubicBezTo>
                    <a:pt x="344" y="80"/>
                    <a:pt x="344" y="80"/>
                    <a:pt x="344" y="80"/>
                  </a:cubicBezTo>
                  <a:cubicBezTo>
                    <a:pt x="344" y="79"/>
                    <a:pt x="344" y="79"/>
                    <a:pt x="343" y="78"/>
                  </a:cubicBezTo>
                  <a:cubicBezTo>
                    <a:pt x="342" y="75"/>
                    <a:pt x="340" y="71"/>
                    <a:pt x="338" y="69"/>
                  </a:cubicBezTo>
                  <a:cubicBezTo>
                    <a:pt x="337" y="69"/>
                    <a:pt x="337" y="69"/>
                    <a:pt x="337" y="69"/>
                  </a:cubicBezTo>
                  <a:cubicBezTo>
                    <a:pt x="336" y="69"/>
                    <a:pt x="336" y="69"/>
                    <a:pt x="336" y="69"/>
                  </a:cubicBezTo>
                  <a:cubicBezTo>
                    <a:pt x="336" y="70"/>
                    <a:pt x="336" y="70"/>
                    <a:pt x="336" y="70"/>
                  </a:cubicBezTo>
                  <a:moveTo>
                    <a:pt x="326" y="52"/>
                  </a:moveTo>
                  <a:cubicBezTo>
                    <a:pt x="326" y="51"/>
                    <a:pt x="326" y="51"/>
                    <a:pt x="326" y="51"/>
                  </a:cubicBezTo>
                  <a:cubicBezTo>
                    <a:pt x="326" y="51"/>
                    <a:pt x="326" y="50"/>
                    <a:pt x="326" y="50"/>
                  </a:cubicBezTo>
                  <a:cubicBezTo>
                    <a:pt x="323" y="48"/>
                    <a:pt x="321" y="45"/>
                    <a:pt x="319" y="43"/>
                  </a:cubicBezTo>
                  <a:cubicBezTo>
                    <a:pt x="318" y="42"/>
                    <a:pt x="316" y="41"/>
                    <a:pt x="316" y="42"/>
                  </a:cubicBezTo>
                  <a:cubicBezTo>
                    <a:pt x="315" y="43"/>
                    <a:pt x="316" y="44"/>
                    <a:pt x="317" y="45"/>
                  </a:cubicBezTo>
                  <a:cubicBezTo>
                    <a:pt x="319" y="47"/>
                    <a:pt x="322" y="50"/>
                    <a:pt x="324" y="52"/>
                  </a:cubicBezTo>
                  <a:cubicBezTo>
                    <a:pt x="324" y="52"/>
                    <a:pt x="325" y="52"/>
                    <a:pt x="326" y="52"/>
                  </a:cubicBezTo>
                  <a:cubicBezTo>
                    <a:pt x="326" y="52"/>
                    <a:pt x="326" y="52"/>
                    <a:pt x="326" y="52"/>
                  </a:cubicBezTo>
                </a:path>
              </a:pathLst>
            </a:custGeom>
            <a:solidFill>
              <a:srgbClr val="E3D8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30" name="Freeform 223"/>
            <p:cNvSpPr>
              <a:spLocks noEditPoints="1"/>
            </p:cNvSpPr>
            <p:nvPr/>
          </p:nvSpPr>
          <p:spPr bwMode="auto">
            <a:xfrm>
              <a:off x="4198756" y="4918075"/>
              <a:ext cx="377825" cy="409575"/>
            </a:xfrm>
            <a:custGeom>
              <a:avLst/>
              <a:gdLst>
                <a:gd name="T0" fmla="*/ 141 w 143"/>
                <a:gd name="T1" fmla="*/ 96 h 155"/>
                <a:gd name="T2" fmla="*/ 126 w 143"/>
                <a:gd name="T3" fmla="*/ 133 h 155"/>
                <a:gd name="T4" fmla="*/ 108 w 143"/>
                <a:gd name="T5" fmla="*/ 154 h 155"/>
                <a:gd name="T6" fmla="*/ 107 w 143"/>
                <a:gd name="T7" fmla="*/ 154 h 155"/>
                <a:gd name="T8" fmla="*/ 103 w 143"/>
                <a:gd name="T9" fmla="*/ 154 h 155"/>
                <a:gd name="T10" fmla="*/ 102 w 143"/>
                <a:gd name="T11" fmla="*/ 152 h 155"/>
                <a:gd name="T12" fmla="*/ 85 w 143"/>
                <a:gd name="T13" fmla="*/ 140 h 155"/>
                <a:gd name="T14" fmla="*/ 57 w 143"/>
                <a:gd name="T15" fmla="*/ 125 h 155"/>
                <a:gd name="T16" fmla="*/ 54 w 143"/>
                <a:gd name="T17" fmla="*/ 123 h 155"/>
                <a:gd name="T18" fmla="*/ 52 w 143"/>
                <a:gd name="T19" fmla="*/ 121 h 155"/>
                <a:gd name="T20" fmla="*/ 52 w 143"/>
                <a:gd name="T21" fmla="*/ 117 h 155"/>
                <a:gd name="T22" fmla="*/ 42 w 143"/>
                <a:gd name="T23" fmla="*/ 85 h 155"/>
                <a:gd name="T24" fmla="*/ 3 w 143"/>
                <a:gd name="T25" fmla="*/ 34 h 155"/>
                <a:gd name="T26" fmla="*/ 1 w 143"/>
                <a:gd name="T27" fmla="*/ 32 h 155"/>
                <a:gd name="T28" fmla="*/ 0 w 143"/>
                <a:gd name="T29" fmla="*/ 29 h 155"/>
                <a:gd name="T30" fmla="*/ 2 w 143"/>
                <a:gd name="T31" fmla="*/ 26 h 155"/>
                <a:gd name="T32" fmla="*/ 15 w 143"/>
                <a:gd name="T33" fmla="*/ 16 h 155"/>
                <a:gd name="T34" fmla="*/ 63 w 143"/>
                <a:gd name="T35" fmla="*/ 0 h 155"/>
                <a:gd name="T36" fmla="*/ 65 w 143"/>
                <a:gd name="T37" fmla="*/ 0 h 155"/>
                <a:gd name="T38" fmla="*/ 78 w 143"/>
                <a:gd name="T39" fmla="*/ 2 h 155"/>
                <a:gd name="T40" fmla="*/ 124 w 143"/>
                <a:gd name="T41" fmla="*/ 28 h 155"/>
                <a:gd name="T42" fmla="*/ 143 w 143"/>
                <a:gd name="T43" fmla="*/ 81 h 155"/>
                <a:gd name="T44" fmla="*/ 141 w 143"/>
                <a:gd name="T45" fmla="*/ 96 h 155"/>
                <a:gd name="T46" fmla="*/ 120 w 143"/>
                <a:gd name="T47" fmla="*/ 108 h 155"/>
                <a:gd name="T48" fmla="*/ 121 w 143"/>
                <a:gd name="T49" fmla="*/ 108 h 155"/>
                <a:gd name="T50" fmla="*/ 121 w 143"/>
                <a:gd name="T51" fmla="*/ 108 h 155"/>
                <a:gd name="T52" fmla="*/ 125 w 143"/>
                <a:gd name="T53" fmla="*/ 99 h 155"/>
                <a:gd name="T54" fmla="*/ 124 w 143"/>
                <a:gd name="T55" fmla="*/ 97 h 155"/>
                <a:gd name="T56" fmla="*/ 124 w 143"/>
                <a:gd name="T57" fmla="*/ 97 h 155"/>
                <a:gd name="T58" fmla="*/ 123 w 143"/>
                <a:gd name="T59" fmla="*/ 97 h 155"/>
                <a:gd name="T60" fmla="*/ 119 w 143"/>
                <a:gd name="T61" fmla="*/ 107 h 155"/>
                <a:gd name="T62" fmla="*/ 119 w 143"/>
                <a:gd name="T63" fmla="*/ 108 h 155"/>
                <a:gd name="T64" fmla="*/ 120 w 143"/>
                <a:gd name="T65" fmla="*/ 108 h 155"/>
                <a:gd name="T66" fmla="*/ 115 w 143"/>
                <a:gd name="T67" fmla="*/ 79 h 155"/>
                <a:gd name="T68" fmla="*/ 114 w 143"/>
                <a:gd name="T69" fmla="*/ 78 h 155"/>
                <a:gd name="T70" fmla="*/ 113 w 143"/>
                <a:gd name="T71" fmla="*/ 79 h 155"/>
                <a:gd name="T72" fmla="*/ 113 w 143"/>
                <a:gd name="T73" fmla="*/ 79 h 155"/>
                <a:gd name="T74" fmla="*/ 113 w 143"/>
                <a:gd name="T75" fmla="*/ 90 h 155"/>
                <a:gd name="T76" fmla="*/ 114 w 143"/>
                <a:gd name="T77" fmla="*/ 91 h 155"/>
                <a:gd name="T78" fmla="*/ 115 w 143"/>
                <a:gd name="T79" fmla="*/ 90 h 155"/>
                <a:gd name="T80" fmla="*/ 115 w 143"/>
                <a:gd name="T81" fmla="*/ 85 h 155"/>
                <a:gd name="T82" fmla="*/ 115 w 143"/>
                <a:gd name="T83" fmla="*/ 79 h 155"/>
                <a:gd name="T84" fmla="*/ 125 w 143"/>
                <a:gd name="T85" fmla="*/ 80 h 155"/>
                <a:gd name="T86" fmla="*/ 126 w 143"/>
                <a:gd name="T87" fmla="*/ 81 h 155"/>
                <a:gd name="T88" fmla="*/ 127 w 143"/>
                <a:gd name="T89" fmla="*/ 80 h 155"/>
                <a:gd name="T90" fmla="*/ 128 w 143"/>
                <a:gd name="T91" fmla="*/ 71 h 155"/>
                <a:gd name="T92" fmla="*/ 126 w 143"/>
                <a:gd name="T93" fmla="*/ 70 h 155"/>
                <a:gd name="T94" fmla="*/ 126 w 143"/>
                <a:gd name="T95" fmla="*/ 71 h 155"/>
                <a:gd name="T96" fmla="*/ 125 w 143"/>
                <a:gd name="T97" fmla="*/ 76 h 155"/>
                <a:gd name="T98" fmla="*/ 125 w 143"/>
                <a:gd name="T99" fmla="*/ 80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43" h="155">
                  <a:moveTo>
                    <a:pt x="141" y="96"/>
                  </a:moveTo>
                  <a:cubicBezTo>
                    <a:pt x="139" y="110"/>
                    <a:pt x="134" y="122"/>
                    <a:pt x="126" y="133"/>
                  </a:cubicBezTo>
                  <a:cubicBezTo>
                    <a:pt x="121" y="141"/>
                    <a:pt x="114" y="147"/>
                    <a:pt x="108" y="154"/>
                  </a:cubicBezTo>
                  <a:cubicBezTo>
                    <a:pt x="107" y="154"/>
                    <a:pt x="107" y="154"/>
                    <a:pt x="107" y="154"/>
                  </a:cubicBezTo>
                  <a:cubicBezTo>
                    <a:pt x="106" y="155"/>
                    <a:pt x="105" y="155"/>
                    <a:pt x="103" y="154"/>
                  </a:cubicBezTo>
                  <a:cubicBezTo>
                    <a:pt x="103" y="153"/>
                    <a:pt x="102" y="153"/>
                    <a:pt x="102" y="152"/>
                  </a:cubicBezTo>
                  <a:cubicBezTo>
                    <a:pt x="96" y="148"/>
                    <a:pt x="91" y="143"/>
                    <a:pt x="85" y="140"/>
                  </a:cubicBezTo>
                  <a:cubicBezTo>
                    <a:pt x="76" y="134"/>
                    <a:pt x="67" y="129"/>
                    <a:pt x="57" y="125"/>
                  </a:cubicBezTo>
                  <a:cubicBezTo>
                    <a:pt x="56" y="124"/>
                    <a:pt x="55" y="124"/>
                    <a:pt x="54" y="123"/>
                  </a:cubicBezTo>
                  <a:cubicBezTo>
                    <a:pt x="53" y="122"/>
                    <a:pt x="52" y="121"/>
                    <a:pt x="52" y="121"/>
                  </a:cubicBezTo>
                  <a:cubicBezTo>
                    <a:pt x="52" y="120"/>
                    <a:pt x="52" y="118"/>
                    <a:pt x="52" y="117"/>
                  </a:cubicBezTo>
                  <a:cubicBezTo>
                    <a:pt x="50" y="106"/>
                    <a:pt x="47" y="95"/>
                    <a:pt x="42" y="85"/>
                  </a:cubicBezTo>
                  <a:cubicBezTo>
                    <a:pt x="34" y="65"/>
                    <a:pt x="20" y="48"/>
                    <a:pt x="3" y="34"/>
                  </a:cubicBezTo>
                  <a:cubicBezTo>
                    <a:pt x="2" y="34"/>
                    <a:pt x="2" y="33"/>
                    <a:pt x="1" y="32"/>
                  </a:cubicBezTo>
                  <a:cubicBezTo>
                    <a:pt x="0" y="31"/>
                    <a:pt x="0" y="30"/>
                    <a:pt x="0" y="29"/>
                  </a:cubicBezTo>
                  <a:cubicBezTo>
                    <a:pt x="1" y="28"/>
                    <a:pt x="2" y="27"/>
                    <a:pt x="2" y="26"/>
                  </a:cubicBezTo>
                  <a:cubicBezTo>
                    <a:pt x="6" y="22"/>
                    <a:pt x="11" y="19"/>
                    <a:pt x="15" y="16"/>
                  </a:cubicBezTo>
                  <a:cubicBezTo>
                    <a:pt x="30" y="6"/>
                    <a:pt x="46" y="1"/>
                    <a:pt x="63" y="0"/>
                  </a:cubicBezTo>
                  <a:cubicBezTo>
                    <a:pt x="64" y="0"/>
                    <a:pt x="65" y="0"/>
                    <a:pt x="65" y="0"/>
                  </a:cubicBezTo>
                  <a:cubicBezTo>
                    <a:pt x="70" y="1"/>
                    <a:pt x="74" y="1"/>
                    <a:pt x="78" y="2"/>
                  </a:cubicBezTo>
                  <a:cubicBezTo>
                    <a:pt x="96" y="5"/>
                    <a:pt x="112" y="14"/>
                    <a:pt x="124" y="28"/>
                  </a:cubicBezTo>
                  <a:cubicBezTo>
                    <a:pt x="136" y="43"/>
                    <a:pt x="142" y="61"/>
                    <a:pt x="143" y="81"/>
                  </a:cubicBezTo>
                  <a:cubicBezTo>
                    <a:pt x="143" y="86"/>
                    <a:pt x="142" y="91"/>
                    <a:pt x="141" y="96"/>
                  </a:cubicBezTo>
                  <a:moveTo>
                    <a:pt x="120" y="108"/>
                  </a:moveTo>
                  <a:cubicBezTo>
                    <a:pt x="121" y="108"/>
                    <a:pt x="121" y="108"/>
                    <a:pt x="121" y="108"/>
                  </a:cubicBezTo>
                  <a:cubicBezTo>
                    <a:pt x="121" y="108"/>
                    <a:pt x="121" y="108"/>
                    <a:pt x="121" y="108"/>
                  </a:cubicBezTo>
                  <a:cubicBezTo>
                    <a:pt x="123" y="105"/>
                    <a:pt x="124" y="102"/>
                    <a:pt x="125" y="99"/>
                  </a:cubicBezTo>
                  <a:cubicBezTo>
                    <a:pt x="125" y="98"/>
                    <a:pt x="124" y="98"/>
                    <a:pt x="124" y="97"/>
                  </a:cubicBezTo>
                  <a:cubicBezTo>
                    <a:pt x="124" y="97"/>
                    <a:pt x="124" y="97"/>
                    <a:pt x="124" y="97"/>
                  </a:cubicBezTo>
                  <a:cubicBezTo>
                    <a:pt x="123" y="97"/>
                    <a:pt x="123" y="97"/>
                    <a:pt x="123" y="97"/>
                  </a:cubicBezTo>
                  <a:cubicBezTo>
                    <a:pt x="121" y="100"/>
                    <a:pt x="120" y="104"/>
                    <a:pt x="119" y="107"/>
                  </a:cubicBezTo>
                  <a:cubicBezTo>
                    <a:pt x="119" y="108"/>
                    <a:pt x="119" y="108"/>
                    <a:pt x="119" y="108"/>
                  </a:cubicBezTo>
                  <a:cubicBezTo>
                    <a:pt x="120" y="108"/>
                    <a:pt x="120" y="108"/>
                    <a:pt x="120" y="108"/>
                  </a:cubicBezTo>
                  <a:moveTo>
                    <a:pt x="115" y="79"/>
                  </a:moveTo>
                  <a:cubicBezTo>
                    <a:pt x="114" y="78"/>
                    <a:pt x="114" y="78"/>
                    <a:pt x="114" y="78"/>
                  </a:cubicBezTo>
                  <a:cubicBezTo>
                    <a:pt x="113" y="79"/>
                    <a:pt x="113" y="79"/>
                    <a:pt x="113" y="79"/>
                  </a:cubicBezTo>
                  <a:cubicBezTo>
                    <a:pt x="113" y="79"/>
                    <a:pt x="113" y="79"/>
                    <a:pt x="113" y="79"/>
                  </a:cubicBezTo>
                  <a:cubicBezTo>
                    <a:pt x="113" y="83"/>
                    <a:pt x="112" y="86"/>
                    <a:pt x="113" y="90"/>
                  </a:cubicBezTo>
                  <a:cubicBezTo>
                    <a:pt x="113" y="90"/>
                    <a:pt x="114" y="91"/>
                    <a:pt x="114" y="91"/>
                  </a:cubicBezTo>
                  <a:cubicBezTo>
                    <a:pt x="114" y="91"/>
                    <a:pt x="115" y="90"/>
                    <a:pt x="115" y="90"/>
                  </a:cubicBezTo>
                  <a:cubicBezTo>
                    <a:pt x="115" y="88"/>
                    <a:pt x="115" y="86"/>
                    <a:pt x="115" y="85"/>
                  </a:cubicBezTo>
                  <a:cubicBezTo>
                    <a:pt x="115" y="82"/>
                    <a:pt x="116" y="80"/>
                    <a:pt x="115" y="79"/>
                  </a:cubicBezTo>
                  <a:moveTo>
                    <a:pt x="125" y="80"/>
                  </a:moveTo>
                  <a:cubicBezTo>
                    <a:pt x="126" y="81"/>
                    <a:pt x="126" y="81"/>
                    <a:pt x="126" y="81"/>
                  </a:cubicBezTo>
                  <a:cubicBezTo>
                    <a:pt x="127" y="81"/>
                    <a:pt x="127" y="80"/>
                    <a:pt x="127" y="80"/>
                  </a:cubicBezTo>
                  <a:cubicBezTo>
                    <a:pt x="128" y="77"/>
                    <a:pt x="128" y="74"/>
                    <a:pt x="128" y="71"/>
                  </a:cubicBezTo>
                  <a:cubicBezTo>
                    <a:pt x="126" y="70"/>
                    <a:pt x="126" y="70"/>
                    <a:pt x="126" y="70"/>
                  </a:cubicBezTo>
                  <a:cubicBezTo>
                    <a:pt x="126" y="71"/>
                    <a:pt x="126" y="71"/>
                    <a:pt x="126" y="71"/>
                  </a:cubicBezTo>
                  <a:cubicBezTo>
                    <a:pt x="125" y="72"/>
                    <a:pt x="125" y="74"/>
                    <a:pt x="125" y="76"/>
                  </a:cubicBezTo>
                  <a:cubicBezTo>
                    <a:pt x="125" y="77"/>
                    <a:pt x="125" y="79"/>
                    <a:pt x="125" y="80"/>
                  </a:cubicBezTo>
                </a:path>
              </a:pathLst>
            </a:custGeom>
            <a:solidFill>
              <a:srgbClr val="E3D8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31" name="Freeform 224"/>
            <p:cNvSpPr>
              <a:spLocks/>
            </p:cNvSpPr>
            <p:nvPr/>
          </p:nvSpPr>
          <p:spPr bwMode="auto">
            <a:xfrm>
              <a:off x="4027306" y="6515100"/>
              <a:ext cx="203200" cy="163513"/>
            </a:xfrm>
            <a:custGeom>
              <a:avLst/>
              <a:gdLst>
                <a:gd name="T0" fmla="*/ 39 w 77"/>
                <a:gd name="T1" fmla="*/ 26 h 62"/>
                <a:gd name="T2" fmla="*/ 53 w 77"/>
                <a:gd name="T3" fmla="*/ 30 h 62"/>
                <a:gd name="T4" fmla="*/ 65 w 77"/>
                <a:gd name="T5" fmla="*/ 40 h 62"/>
                <a:gd name="T6" fmla="*/ 69 w 77"/>
                <a:gd name="T7" fmla="*/ 44 h 62"/>
                <a:gd name="T8" fmla="*/ 72 w 77"/>
                <a:gd name="T9" fmla="*/ 44 h 62"/>
                <a:gd name="T10" fmla="*/ 75 w 77"/>
                <a:gd name="T11" fmla="*/ 31 h 62"/>
                <a:gd name="T12" fmla="*/ 71 w 77"/>
                <a:gd name="T13" fmla="*/ 24 h 62"/>
                <a:gd name="T14" fmla="*/ 55 w 77"/>
                <a:gd name="T15" fmla="*/ 13 h 62"/>
                <a:gd name="T16" fmla="*/ 20 w 77"/>
                <a:gd name="T17" fmla="*/ 3 h 62"/>
                <a:gd name="T18" fmla="*/ 18 w 77"/>
                <a:gd name="T19" fmla="*/ 2 h 62"/>
                <a:gd name="T20" fmla="*/ 10 w 77"/>
                <a:gd name="T21" fmla="*/ 8 h 62"/>
                <a:gd name="T22" fmla="*/ 2 w 77"/>
                <a:gd name="T23" fmla="*/ 48 h 62"/>
                <a:gd name="T24" fmla="*/ 6 w 77"/>
                <a:gd name="T25" fmla="*/ 55 h 62"/>
                <a:gd name="T26" fmla="*/ 24 w 77"/>
                <a:gd name="T27" fmla="*/ 61 h 62"/>
                <a:gd name="T28" fmla="*/ 29 w 77"/>
                <a:gd name="T29" fmla="*/ 61 h 62"/>
                <a:gd name="T30" fmla="*/ 52 w 77"/>
                <a:gd name="T31" fmla="*/ 56 h 62"/>
                <a:gd name="T32" fmla="*/ 63 w 77"/>
                <a:gd name="T33" fmla="*/ 51 h 62"/>
                <a:gd name="T34" fmla="*/ 63 w 77"/>
                <a:gd name="T35" fmla="*/ 48 h 62"/>
                <a:gd name="T36" fmla="*/ 62 w 77"/>
                <a:gd name="T37" fmla="*/ 46 h 62"/>
                <a:gd name="T38" fmla="*/ 39 w 77"/>
                <a:gd name="T39" fmla="*/ 30 h 62"/>
                <a:gd name="T40" fmla="*/ 35 w 77"/>
                <a:gd name="T41" fmla="*/ 28 h 62"/>
                <a:gd name="T42" fmla="*/ 33 w 77"/>
                <a:gd name="T43" fmla="*/ 27 h 62"/>
                <a:gd name="T44" fmla="*/ 36 w 77"/>
                <a:gd name="T45" fmla="*/ 26 h 62"/>
                <a:gd name="T46" fmla="*/ 39 w 77"/>
                <a:gd name="T47" fmla="*/ 26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77" h="62">
                  <a:moveTo>
                    <a:pt x="39" y="26"/>
                  </a:moveTo>
                  <a:cubicBezTo>
                    <a:pt x="43" y="26"/>
                    <a:pt x="48" y="27"/>
                    <a:pt x="53" y="30"/>
                  </a:cubicBezTo>
                  <a:cubicBezTo>
                    <a:pt x="58" y="33"/>
                    <a:pt x="62" y="36"/>
                    <a:pt x="65" y="40"/>
                  </a:cubicBezTo>
                  <a:cubicBezTo>
                    <a:pt x="67" y="41"/>
                    <a:pt x="68" y="43"/>
                    <a:pt x="69" y="44"/>
                  </a:cubicBezTo>
                  <a:cubicBezTo>
                    <a:pt x="70" y="45"/>
                    <a:pt x="71" y="45"/>
                    <a:pt x="72" y="44"/>
                  </a:cubicBezTo>
                  <a:cubicBezTo>
                    <a:pt x="76" y="40"/>
                    <a:pt x="77" y="36"/>
                    <a:pt x="75" y="31"/>
                  </a:cubicBezTo>
                  <a:cubicBezTo>
                    <a:pt x="74" y="28"/>
                    <a:pt x="73" y="26"/>
                    <a:pt x="71" y="24"/>
                  </a:cubicBezTo>
                  <a:cubicBezTo>
                    <a:pt x="66" y="19"/>
                    <a:pt x="61" y="16"/>
                    <a:pt x="55" y="13"/>
                  </a:cubicBezTo>
                  <a:cubicBezTo>
                    <a:pt x="44" y="8"/>
                    <a:pt x="32" y="5"/>
                    <a:pt x="20" y="3"/>
                  </a:cubicBezTo>
                  <a:cubicBezTo>
                    <a:pt x="19" y="3"/>
                    <a:pt x="18" y="3"/>
                    <a:pt x="18" y="2"/>
                  </a:cubicBezTo>
                  <a:cubicBezTo>
                    <a:pt x="11" y="0"/>
                    <a:pt x="10" y="3"/>
                    <a:pt x="10" y="8"/>
                  </a:cubicBezTo>
                  <a:cubicBezTo>
                    <a:pt x="10" y="22"/>
                    <a:pt x="8" y="35"/>
                    <a:pt x="2" y="48"/>
                  </a:cubicBezTo>
                  <a:cubicBezTo>
                    <a:pt x="0" y="53"/>
                    <a:pt x="1" y="54"/>
                    <a:pt x="6" y="55"/>
                  </a:cubicBezTo>
                  <a:cubicBezTo>
                    <a:pt x="12" y="57"/>
                    <a:pt x="18" y="59"/>
                    <a:pt x="24" y="61"/>
                  </a:cubicBezTo>
                  <a:cubicBezTo>
                    <a:pt x="25" y="61"/>
                    <a:pt x="27" y="62"/>
                    <a:pt x="29" y="61"/>
                  </a:cubicBezTo>
                  <a:cubicBezTo>
                    <a:pt x="37" y="60"/>
                    <a:pt x="45" y="59"/>
                    <a:pt x="52" y="56"/>
                  </a:cubicBezTo>
                  <a:cubicBezTo>
                    <a:pt x="56" y="54"/>
                    <a:pt x="59" y="53"/>
                    <a:pt x="63" y="51"/>
                  </a:cubicBezTo>
                  <a:cubicBezTo>
                    <a:pt x="63" y="50"/>
                    <a:pt x="64" y="49"/>
                    <a:pt x="63" y="48"/>
                  </a:cubicBezTo>
                  <a:cubicBezTo>
                    <a:pt x="63" y="48"/>
                    <a:pt x="63" y="47"/>
                    <a:pt x="62" y="46"/>
                  </a:cubicBezTo>
                  <a:cubicBezTo>
                    <a:pt x="56" y="38"/>
                    <a:pt x="49" y="33"/>
                    <a:pt x="39" y="30"/>
                  </a:cubicBezTo>
                  <a:cubicBezTo>
                    <a:pt x="38" y="29"/>
                    <a:pt x="36" y="29"/>
                    <a:pt x="35" y="28"/>
                  </a:cubicBezTo>
                  <a:cubicBezTo>
                    <a:pt x="33" y="28"/>
                    <a:pt x="32" y="27"/>
                    <a:pt x="33" y="27"/>
                  </a:cubicBezTo>
                  <a:cubicBezTo>
                    <a:pt x="33" y="26"/>
                    <a:pt x="35" y="26"/>
                    <a:pt x="36" y="26"/>
                  </a:cubicBezTo>
                  <a:cubicBezTo>
                    <a:pt x="36" y="26"/>
                    <a:pt x="37" y="26"/>
                    <a:pt x="39" y="26"/>
                  </a:cubicBezTo>
                </a:path>
              </a:pathLst>
            </a:custGeom>
            <a:solidFill>
              <a:srgbClr val="E3D8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32" name="Freeform 225"/>
            <p:cNvSpPr>
              <a:spLocks noEditPoints="1"/>
            </p:cNvSpPr>
            <p:nvPr/>
          </p:nvSpPr>
          <p:spPr bwMode="auto">
            <a:xfrm>
              <a:off x="3347856" y="5608638"/>
              <a:ext cx="806450" cy="1231900"/>
            </a:xfrm>
            <a:custGeom>
              <a:avLst/>
              <a:gdLst>
                <a:gd name="T0" fmla="*/ 249 w 306"/>
                <a:gd name="T1" fmla="*/ 466 h 466"/>
                <a:gd name="T2" fmla="*/ 244 w 306"/>
                <a:gd name="T3" fmla="*/ 466 h 466"/>
                <a:gd name="T4" fmla="*/ 273 w 306"/>
                <a:gd name="T5" fmla="*/ 466 h 466"/>
                <a:gd name="T6" fmla="*/ 274 w 306"/>
                <a:gd name="T7" fmla="*/ 466 h 466"/>
                <a:gd name="T8" fmla="*/ 238 w 306"/>
                <a:gd name="T9" fmla="*/ 466 h 466"/>
                <a:gd name="T10" fmla="*/ 231 w 306"/>
                <a:gd name="T11" fmla="*/ 465 h 466"/>
                <a:gd name="T12" fmla="*/ 199 w 306"/>
                <a:gd name="T13" fmla="*/ 462 h 466"/>
                <a:gd name="T14" fmla="*/ 208 w 306"/>
                <a:gd name="T15" fmla="*/ 464 h 466"/>
                <a:gd name="T16" fmla="*/ 211 w 306"/>
                <a:gd name="T17" fmla="*/ 464 h 466"/>
                <a:gd name="T18" fmla="*/ 199 w 306"/>
                <a:gd name="T19" fmla="*/ 462 h 466"/>
                <a:gd name="T20" fmla="*/ 283 w 306"/>
                <a:gd name="T21" fmla="*/ 465 h 466"/>
                <a:gd name="T22" fmla="*/ 306 w 306"/>
                <a:gd name="T23" fmla="*/ 456 h 466"/>
                <a:gd name="T24" fmla="*/ 306 w 306"/>
                <a:gd name="T25" fmla="*/ 458 h 466"/>
                <a:gd name="T26" fmla="*/ 302 w 306"/>
                <a:gd name="T27" fmla="*/ 460 h 466"/>
                <a:gd name="T28" fmla="*/ 306 w 306"/>
                <a:gd name="T29" fmla="*/ 456 h 466"/>
                <a:gd name="T30" fmla="*/ 120 w 306"/>
                <a:gd name="T31" fmla="*/ 442 h 466"/>
                <a:gd name="T32" fmla="*/ 119 w 306"/>
                <a:gd name="T33" fmla="*/ 442 h 466"/>
                <a:gd name="T34" fmla="*/ 119 w 306"/>
                <a:gd name="T35" fmla="*/ 442 h 466"/>
                <a:gd name="T36" fmla="*/ 305 w 306"/>
                <a:gd name="T37" fmla="*/ 455 h 466"/>
                <a:gd name="T38" fmla="*/ 305 w 306"/>
                <a:gd name="T39" fmla="*/ 455 h 466"/>
                <a:gd name="T40" fmla="*/ 112 w 306"/>
                <a:gd name="T41" fmla="*/ 439 h 466"/>
                <a:gd name="T42" fmla="*/ 112 w 306"/>
                <a:gd name="T43" fmla="*/ 439 h 466"/>
                <a:gd name="T44" fmla="*/ 112 w 306"/>
                <a:gd name="T45" fmla="*/ 439 h 466"/>
                <a:gd name="T46" fmla="*/ 111 w 306"/>
                <a:gd name="T47" fmla="*/ 439 h 466"/>
                <a:gd name="T48" fmla="*/ 111 w 306"/>
                <a:gd name="T49" fmla="*/ 439 h 466"/>
                <a:gd name="T50" fmla="*/ 70 w 306"/>
                <a:gd name="T51" fmla="*/ 415 h 466"/>
                <a:gd name="T52" fmla="*/ 70 w 306"/>
                <a:gd name="T53" fmla="*/ 415 h 466"/>
                <a:gd name="T54" fmla="*/ 13 w 306"/>
                <a:gd name="T55" fmla="*/ 342 h 466"/>
                <a:gd name="T56" fmla="*/ 41 w 306"/>
                <a:gd name="T57" fmla="*/ 388 h 466"/>
                <a:gd name="T58" fmla="*/ 41 w 306"/>
                <a:gd name="T59" fmla="*/ 387 h 466"/>
                <a:gd name="T60" fmla="*/ 13 w 306"/>
                <a:gd name="T61" fmla="*/ 342 h 466"/>
                <a:gd name="T62" fmla="*/ 7 w 306"/>
                <a:gd name="T63" fmla="*/ 324 h 466"/>
                <a:gd name="T64" fmla="*/ 3 w 306"/>
                <a:gd name="T65" fmla="*/ 306 h 466"/>
                <a:gd name="T66" fmla="*/ 0 w 306"/>
                <a:gd name="T67" fmla="*/ 252 h 466"/>
                <a:gd name="T68" fmla="*/ 0 w 306"/>
                <a:gd name="T69" fmla="*/ 270 h 466"/>
                <a:gd name="T70" fmla="*/ 0 w 306"/>
                <a:gd name="T71" fmla="*/ 286 h 466"/>
                <a:gd name="T72" fmla="*/ 0 w 306"/>
                <a:gd name="T73" fmla="*/ 251 h 466"/>
                <a:gd name="T74" fmla="*/ 3 w 306"/>
                <a:gd name="T75" fmla="*/ 226 h 466"/>
                <a:gd name="T76" fmla="*/ 1 w 306"/>
                <a:gd name="T77" fmla="*/ 245 h 466"/>
                <a:gd name="T78" fmla="*/ 3 w 306"/>
                <a:gd name="T79" fmla="*/ 223 h 466"/>
                <a:gd name="T80" fmla="*/ 5 w 306"/>
                <a:gd name="T81" fmla="*/ 212 h 466"/>
                <a:gd name="T82" fmla="*/ 7 w 306"/>
                <a:gd name="T83" fmla="*/ 206 h 466"/>
                <a:gd name="T84" fmla="*/ 31 w 306"/>
                <a:gd name="T85" fmla="*/ 145 h 466"/>
                <a:gd name="T86" fmla="*/ 34 w 306"/>
                <a:gd name="T87" fmla="*/ 142 h 466"/>
                <a:gd name="T88" fmla="*/ 44 w 306"/>
                <a:gd name="T89" fmla="*/ 127 h 466"/>
                <a:gd name="T90" fmla="*/ 75 w 306"/>
                <a:gd name="T91" fmla="*/ 92 h 466"/>
                <a:gd name="T92" fmla="*/ 194 w 306"/>
                <a:gd name="T93" fmla="*/ 1 h 466"/>
                <a:gd name="T94" fmla="*/ 195 w 306"/>
                <a:gd name="T95" fmla="*/ 0 h 4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06" h="466">
                  <a:moveTo>
                    <a:pt x="244" y="466"/>
                  </a:moveTo>
                  <a:cubicBezTo>
                    <a:pt x="246" y="466"/>
                    <a:pt x="247" y="466"/>
                    <a:pt x="249" y="466"/>
                  </a:cubicBezTo>
                  <a:cubicBezTo>
                    <a:pt x="249" y="466"/>
                    <a:pt x="250" y="466"/>
                    <a:pt x="250" y="466"/>
                  </a:cubicBezTo>
                  <a:cubicBezTo>
                    <a:pt x="248" y="466"/>
                    <a:pt x="246" y="466"/>
                    <a:pt x="244" y="466"/>
                  </a:cubicBezTo>
                  <a:moveTo>
                    <a:pt x="274" y="466"/>
                  </a:moveTo>
                  <a:cubicBezTo>
                    <a:pt x="274" y="466"/>
                    <a:pt x="274" y="466"/>
                    <a:pt x="273" y="466"/>
                  </a:cubicBezTo>
                  <a:cubicBezTo>
                    <a:pt x="270" y="466"/>
                    <a:pt x="266" y="466"/>
                    <a:pt x="262" y="466"/>
                  </a:cubicBezTo>
                  <a:cubicBezTo>
                    <a:pt x="266" y="466"/>
                    <a:pt x="270" y="466"/>
                    <a:pt x="274" y="466"/>
                  </a:cubicBezTo>
                  <a:moveTo>
                    <a:pt x="229" y="465"/>
                  </a:moveTo>
                  <a:cubicBezTo>
                    <a:pt x="232" y="466"/>
                    <a:pt x="235" y="466"/>
                    <a:pt x="238" y="466"/>
                  </a:cubicBezTo>
                  <a:cubicBezTo>
                    <a:pt x="239" y="466"/>
                    <a:pt x="240" y="466"/>
                    <a:pt x="241" y="466"/>
                  </a:cubicBezTo>
                  <a:cubicBezTo>
                    <a:pt x="238" y="466"/>
                    <a:pt x="235" y="466"/>
                    <a:pt x="231" y="465"/>
                  </a:cubicBezTo>
                  <a:cubicBezTo>
                    <a:pt x="230" y="465"/>
                    <a:pt x="230" y="465"/>
                    <a:pt x="229" y="465"/>
                  </a:cubicBezTo>
                  <a:moveTo>
                    <a:pt x="199" y="462"/>
                  </a:moveTo>
                  <a:cubicBezTo>
                    <a:pt x="201" y="463"/>
                    <a:pt x="203" y="463"/>
                    <a:pt x="206" y="463"/>
                  </a:cubicBezTo>
                  <a:cubicBezTo>
                    <a:pt x="206" y="463"/>
                    <a:pt x="207" y="464"/>
                    <a:pt x="208" y="464"/>
                  </a:cubicBezTo>
                  <a:cubicBezTo>
                    <a:pt x="209" y="464"/>
                    <a:pt x="210" y="464"/>
                    <a:pt x="211" y="464"/>
                  </a:cubicBezTo>
                  <a:cubicBezTo>
                    <a:pt x="211" y="464"/>
                    <a:pt x="211" y="464"/>
                    <a:pt x="211" y="464"/>
                  </a:cubicBezTo>
                  <a:cubicBezTo>
                    <a:pt x="209" y="464"/>
                    <a:pt x="207" y="464"/>
                    <a:pt x="205" y="463"/>
                  </a:cubicBezTo>
                  <a:cubicBezTo>
                    <a:pt x="203" y="463"/>
                    <a:pt x="201" y="463"/>
                    <a:pt x="199" y="462"/>
                  </a:cubicBezTo>
                  <a:moveTo>
                    <a:pt x="301" y="461"/>
                  </a:moveTo>
                  <a:cubicBezTo>
                    <a:pt x="295" y="462"/>
                    <a:pt x="289" y="464"/>
                    <a:pt x="283" y="465"/>
                  </a:cubicBezTo>
                  <a:cubicBezTo>
                    <a:pt x="289" y="464"/>
                    <a:pt x="295" y="462"/>
                    <a:pt x="301" y="461"/>
                  </a:cubicBezTo>
                  <a:moveTo>
                    <a:pt x="306" y="456"/>
                  </a:moveTo>
                  <a:cubicBezTo>
                    <a:pt x="306" y="456"/>
                    <a:pt x="306" y="457"/>
                    <a:pt x="306" y="457"/>
                  </a:cubicBezTo>
                  <a:cubicBezTo>
                    <a:pt x="306" y="457"/>
                    <a:pt x="306" y="458"/>
                    <a:pt x="306" y="458"/>
                  </a:cubicBezTo>
                  <a:cubicBezTo>
                    <a:pt x="304" y="459"/>
                    <a:pt x="303" y="460"/>
                    <a:pt x="302" y="460"/>
                  </a:cubicBezTo>
                  <a:cubicBezTo>
                    <a:pt x="302" y="460"/>
                    <a:pt x="302" y="460"/>
                    <a:pt x="302" y="460"/>
                  </a:cubicBezTo>
                  <a:cubicBezTo>
                    <a:pt x="303" y="460"/>
                    <a:pt x="304" y="459"/>
                    <a:pt x="305" y="459"/>
                  </a:cubicBezTo>
                  <a:cubicBezTo>
                    <a:pt x="306" y="458"/>
                    <a:pt x="306" y="457"/>
                    <a:pt x="306" y="456"/>
                  </a:cubicBezTo>
                  <a:moveTo>
                    <a:pt x="120" y="442"/>
                  </a:moveTo>
                  <a:cubicBezTo>
                    <a:pt x="120" y="442"/>
                    <a:pt x="120" y="442"/>
                    <a:pt x="120" y="442"/>
                  </a:cubicBezTo>
                  <a:cubicBezTo>
                    <a:pt x="120" y="442"/>
                    <a:pt x="120" y="442"/>
                    <a:pt x="120" y="442"/>
                  </a:cubicBezTo>
                  <a:moveTo>
                    <a:pt x="119" y="442"/>
                  </a:moveTo>
                  <a:cubicBezTo>
                    <a:pt x="119" y="442"/>
                    <a:pt x="119" y="442"/>
                    <a:pt x="119" y="442"/>
                  </a:cubicBezTo>
                  <a:cubicBezTo>
                    <a:pt x="119" y="442"/>
                    <a:pt x="119" y="442"/>
                    <a:pt x="119" y="442"/>
                  </a:cubicBezTo>
                  <a:moveTo>
                    <a:pt x="291" y="441"/>
                  </a:moveTo>
                  <a:cubicBezTo>
                    <a:pt x="296" y="445"/>
                    <a:pt x="301" y="450"/>
                    <a:pt x="305" y="455"/>
                  </a:cubicBezTo>
                  <a:cubicBezTo>
                    <a:pt x="305" y="455"/>
                    <a:pt x="305" y="455"/>
                    <a:pt x="305" y="455"/>
                  </a:cubicBezTo>
                  <a:cubicBezTo>
                    <a:pt x="305" y="455"/>
                    <a:pt x="305" y="455"/>
                    <a:pt x="305" y="455"/>
                  </a:cubicBezTo>
                  <a:cubicBezTo>
                    <a:pt x="301" y="450"/>
                    <a:pt x="296" y="445"/>
                    <a:pt x="291" y="441"/>
                  </a:cubicBezTo>
                  <a:moveTo>
                    <a:pt x="112" y="439"/>
                  </a:moveTo>
                  <a:cubicBezTo>
                    <a:pt x="114" y="440"/>
                    <a:pt x="117" y="441"/>
                    <a:pt x="119" y="442"/>
                  </a:cubicBezTo>
                  <a:cubicBezTo>
                    <a:pt x="117" y="441"/>
                    <a:pt x="114" y="440"/>
                    <a:pt x="112" y="439"/>
                  </a:cubicBezTo>
                  <a:moveTo>
                    <a:pt x="112" y="439"/>
                  </a:moveTo>
                  <a:cubicBezTo>
                    <a:pt x="112" y="439"/>
                    <a:pt x="112" y="439"/>
                    <a:pt x="112" y="439"/>
                  </a:cubicBezTo>
                  <a:cubicBezTo>
                    <a:pt x="112" y="439"/>
                    <a:pt x="112" y="439"/>
                    <a:pt x="112" y="439"/>
                  </a:cubicBezTo>
                  <a:moveTo>
                    <a:pt x="111" y="439"/>
                  </a:moveTo>
                  <a:cubicBezTo>
                    <a:pt x="111" y="439"/>
                    <a:pt x="111" y="439"/>
                    <a:pt x="111" y="439"/>
                  </a:cubicBezTo>
                  <a:cubicBezTo>
                    <a:pt x="111" y="439"/>
                    <a:pt x="111" y="439"/>
                    <a:pt x="111" y="439"/>
                  </a:cubicBezTo>
                  <a:moveTo>
                    <a:pt x="65" y="411"/>
                  </a:moveTo>
                  <a:cubicBezTo>
                    <a:pt x="67" y="413"/>
                    <a:pt x="68" y="414"/>
                    <a:pt x="70" y="415"/>
                  </a:cubicBezTo>
                  <a:cubicBezTo>
                    <a:pt x="72" y="417"/>
                    <a:pt x="74" y="418"/>
                    <a:pt x="77" y="420"/>
                  </a:cubicBezTo>
                  <a:cubicBezTo>
                    <a:pt x="74" y="418"/>
                    <a:pt x="72" y="417"/>
                    <a:pt x="70" y="415"/>
                  </a:cubicBezTo>
                  <a:cubicBezTo>
                    <a:pt x="68" y="414"/>
                    <a:pt x="67" y="413"/>
                    <a:pt x="65" y="411"/>
                  </a:cubicBezTo>
                  <a:moveTo>
                    <a:pt x="13" y="342"/>
                  </a:moveTo>
                  <a:cubicBezTo>
                    <a:pt x="14" y="343"/>
                    <a:pt x="14" y="343"/>
                    <a:pt x="14" y="343"/>
                  </a:cubicBezTo>
                  <a:cubicBezTo>
                    <a:pt x="21" y="360"/>
                    <a:pt x="30" y="374"/>
                    <a:pt x="41" y="388"/>
                  </a:cubicBezTo>
                  <a:cubicBezTo>
                    <a:pt x="46" y="393"/>
                    <a:pt x="51" y="398"/>
                    <a:pt x="56" y="404"/>
                  </a:cubicBezTo>
                  <a:cubicBezTo>
                    <a:pt x="51" y="398"/>
                    <a:pt x="46" y="393"/>
                    <a:pt x="41" y="387"/>
                  </a:cubicBezTo>
                  <a:cubicBezTo>
                    <a:pt x="30" y="374"/>
                    <a:pt x="21" y="360"/>
                    <a:pt x="14" y="345"/>
                  </a:cubicBezTo>
                  <a:cubicBezTo>
                    <a:pt x="14" y="344"/>
                    <a:pt x="14" y="343"/>
                    <a:pt x="13" y="342"/>
                  </a:cubicBezTo>
                  <a:moveTo>
                    <a:pt x="3" y="306"/>
                  </a:moveTo>
                  <a:cubicBezTo>
                    <a:pt x="4" y="312"/>
                    <a:pt x="5" y="318"/>
                    <a:pt x="7" y="324"/>
                  </a:cubicBezTo>
                  <a:cubicBezTo>
                    <a:pt x="7" y="323"/>
                    <a:pt x="6" y="322"/>
                    <a:pt x="6" y="321"/>
                  </a:cubicBezTo>
                  <a:cubicBezTo>
                    <a:pt x="5" y="316"/>
                    <a:pt x="4" y="311"/>
                    <a:pt x="3" y="306"/>
                  </a:cubicBezTo>
                  <a:moveTo>
                    <a:pt x="0" y="251"/>
                  </a:moveTo>
                  <a:cubicBezTo>
                    <a:pt x="0" y="252"/>
                    <a:pt x="0" y="252"/>
                    <a:pt x="0" y="252"/>
                  </a:cubicBezTo>
                  <a:cubicBezTo>
                    <a:pt x="0" y="258"/>
                    <a:pt x="0" y="264"/>
                    <a:pt x="0" y="270"/>
                  </a:cubicBezTo>
                  <a:cubicBezTo>
                    <a:pt x="0" y="270"/>
                    <a:pt x="0" y="270"/>
                    <a:pt x="0" y="270"/>
                  </a:cubicBezTo>
                  <a:cubicBezTo>
                    <a:pt x="0" y="274"/>
                    <a:pt x="0" y="277"/>
                    <a:pt x="0" y="281"/>
                  </a:cubicBezTo>
                  <a:cubicBezTo>
                    <a:pt x="0" y="283"/>
                    <a:pt x="0" y="284"/>
                    <a:pt x="0" y="286"/>
                  </a:cubicBezTo>
                  <a:cubicBezTo>
                    <a:pt x="0" y="282"/>
                    <a:pt x="0" y="278"/>
                    <a:pt x="0" y="274"/>
                  </a:cubicBezTo>
                  <a:cubicBezTo>
                    <a:pt x="0" y="266"/>
                    <a:pt x="0" y="259"/>
                    <a:pt x="0" y="251"/>
                  </a:cubicBezTo>
                  <a:moveTo>
                    <a:pt x="3" y="223"/>
                  </a:moveTo>
                  <a:cubicBezTo>
                    <a:pt x="3" y="224"/>
                    <a:pt x="3" y="225"/>
                    <a:pt x="3" y="226"/>
                  </a:cubicBezTo>
                  <a:cubicBezTo>
                    <a:pt x="2" y="233"/>
                    <a:pt x="1" y="240"/>
                    <a:pt x="1" y="247"/>
                  </a:cubicBezTo>
                  <a:cubicBezTo>
                    <a:pt x="1" y="247"/>
                    <a:pt x="1" y="246"/>
                    <a:pt x="1" y="245"/>
                  </a:cubicBezTo>
                  <a:cubicBezTo>
                    <a:pt x="2" y="240"/>
                    <a:pt x="2" y="234"/>
                    <a:pt x="3" y="229"/>
                  </a:cubicBezTo>
                  <a:cubicBezTo>
                    <a:pt x="3" y="227"/>
                    <a:pt x="3" y="225"/>
                    <a:pt x="3" y="223"/>
                  </a:cubicBezTo>
                  <a:moveTo>
                    <a:pt x="7" y="206"/>
                  </a:moveTo>
                  <a:cubicBezTo>
                    <a:pt x="6" y="208"/>
                    <a:pt x="6" y="210"/>
                    <a:pt x="5" y="212"/>
                  </a:cubicBezTo>
                  <a:cubicBezTo>
                    <a:pt x="5" y="214"/>
                    <a:pt x="4" y="217"/>
                    <a:pt x="4" y="220"/>
                  </a:cubicBezTo>
                  <a:cubicBezTo>
                    <a:pt x="5" y="215"/>
                    <a:pt x="6" y="210"/>
                    <a:pt x="7" y="206"/>
                  </a:cubicBezTo>
                  <a:moveTo>
                    <a:pt x="34" y="142"/>
                  </a:moveTo>
                  <a:cubicBezTo>
                    <a:pt x="33" y="143"/>
                    <a:pt x="32" y="144"/>
                    <a:pt x="31" y="145"/>
                  </a:cubicBezTo>
                  <a:cubicBezTo>
                    <a:pt x="31" y="146"/>
                    <a:pt x="31" y="146"/>
                    <a:pt x="31" y="146"/>
                  </a:cubicBezTo>
                  <a:cubicBezTo>
                    <a:pt x="32" y="145"/>
                    <a:pt x="33" y="143"/>
                    <a:pt x="34" y="142"/>
                  </a:cubicBezTo>
                  <a:moveTo>
                    <a:pt x="75" y="92"/>
                  </a:moveTo>
                  <a:cubicBezTo>
                    <a:pt x="63" y="103"/>
                    <a:pt x="53" y="114"/>
                    <a:pt x="44" y="127"/>
                  </a:cubicBezTo>
                  <a:cubicBezTo>
                    <a:pt x="51" y="117"/>
                    <a:pt x="58" y="109"/>
                    <a:pt x="66" y="101"/>
                  </a:cubicBezTo>
                  <a:cubicBezTo>
                    <a:pt x="69" y="98"/>
                    <a:pt x="72" y="95"/>
                    <a:pt x="75" y="92"/>
                  </a:cubicBezTo>
                  <a:moveTo>
                    <a:pt x="195" y="0"/>
                  </a:moveTo>
                  <a:cubicBezTo>
                    <a:pt x="194" y="0"/>
                    <a:pt x="194" y="0"/>
                    <a:pt x="194" y="1"/>
                  </a:cubicBezTo>
                  <a:cubicBezTo>
                    <a:pt x="192" y="2"/>
                    <a:pt x="190" y="4"/>
                    <a:pt x="188" y="5"/>
                  </a:cubicBezTo>
                  <a:cubicBezTo>
                    <a:pt x="191" y="4"/>
                    <a:pt x="193" y="2"/>
                    <a:pt x="195" y="0"/>
                  </a:cubicBezTo>
                </a:path>
              </a:pathLst>
            </a:custGeom>
            <a:solidFill>
              <a:srgbClr val="E8E3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33" name="Freeform 226"/>
            <p:cNvSpPr>
              <a:spLocks/>
            </p:cNvSpPr>
            <p:nvPr/>
          </p:nvSpPr>
          <p:spPr bwMode="auto">
            <a:xfrm>
              <a:off x="3347856" y="5600700"/>
              <a:ext cx="806450" cy="1241425"/>
            </a:xfrm>
            <a:custGeom>
              <a:avLst/>
              <a:gdLst>
                <a:gd name="T0" fmla="*/ 195 w 306"/>
                <a:gd name="T1" fmla="*/ 3 h 470"/>
                <a:gd name="T2" fmla="*/ 172 w 306"/>
                <a:gd name="T3" fmla="*/ 21 h 470"/>
                <a:gd name="T4" fmla="*/ 101 w 306"/>
                <a:gd name="T5" fmla="*/ 74 h 470"/>
                <a:gd name="T6" fmla="*/ 75 w 306"/>
                <a:gd name="T7" fmla="*/ 95 h 470"/>
                <a:gd name="T8" fmla="*/ 44 w 306"/>
                <a:gd name="T9" fmla="*/ 130 h 470"/>
                <a:gd name="T10" fmla="*/ 34 w 306"/>
                <a:gd name="T11" fmla="*/ 145 h 470"/>
                <a:gd name="T12" fmla="*/ 18 w 306"/>
                <a:gd name="T13" fmla="*/ 173 h 470"/>
                <a:gd name="T14" fmla="*/ 4 w 306"/>
                <a:gd name="T15" fmla="*/ 223 h 470"/>
                <a:gd name="T16" fmla="*/ 3 w 306"/>
                <a:gd name="T17" fmla="*/ 232 h 470"/>
                <a:gd name="T18" fmla="*/ 1 w 306"/>
                <a:gd name="T19" fmla="*/ 250 h 470"/>
                <a:gd name="T20" fmla="*/ 0 w 306"/>
                <a:gd name="T21" fmla="*/ 277 h 470"/>
                <a:gd name="T22" fmla="*/ 1 w 306"/>
                <a:gd name="T23" fmla="*/ 294 h 470"/>
                <a:gd name="T24" fmla="*/ 3 w 306"/>
                <a:gd name="T25" fmla="*/ 309 h 470"/>
                <a:gd name="T26" fmla="*/ 7 w 306"/>
                <a:gd name="T27" fmla="*/ 327 h 470"/>
                <a:gd name="T28" fmla="*/ 14 w 306"/>
                <a:gd name="T29" fmla="*/ 348 h 470"/>
                <a:gd name="T30" fmla="*/ 56 w 306"/>
                <a:gd name="T31" fmla="*/ 407 h 470"/>
                <a:gd name="T32" fmla="*/ 65 w 306"/>
                <a:gd name="T33" fmla="*/ 414 h 470"/>
                <a:gd name="T34" fmla="*/ 77 w 306"/>
                <a:gd name="T35" fmla="*/ 423 h 470"/>
                <a:gd name="T36" fmla="*/ 111 w 306"/>
                <a:gd name="T37" fmla="*/ 442 h 470"/>
                <a:gd name="T38" fmla="*/ 112 w 306"/>
                <a:gd name="T39" fmla="*/ 442 h 470"/>
                <a:gd name="T40" fmla="*/ 112 w 306"/>
                <a:gd name="T41" fmla="*/ 442 h 470"/>
                <a:gd name="T42" fmla="*/ 119 w 306"/>
                <a:gd name="T43" fmla="*/ 445 h 470"/>
                <a:gd name="T44" fmla="*/ 120 w 306"/>
                <a:gd name="T45" fmla="*/ 445 h 470"/>
                <a:gd name="T46" fmla="*/ 174 w 306"/>
                <a:gd name="T47" fmla="*/ 461 h 470"/>
                <a:gd name="T48" fmla="*/ 205 w 306"/>
                <a:gd name="T49" fmla="*/ 466 h 470"/>
                <a:gd name="T50" fmla="*/ 211 w 306"/>
                <a:gd name="T51" fmla="*/ 467 h 470"/>
                <a:gd name="T52" fmla="*/ 231 w 306"/>
                <a:gd name="T53" fmla="*/ 468 h 470"/>
                <a:gd name="T54" fmla="*/ 241 w 306"/>
                <a:gd name="T55" fmla="*/ 469 h 470"/>
                <a:gd name="T56" fmla="*/ 244 w 306"/>
                <a:gd name="T57" fmla="*/ 469 h 470"/>
                <a:gd name="T58" fmla="*/ 257 w 306"/>
                <a:gd name="T59" fmla="*/ 470 h 470"/>
                <a:gd name="T60" fmla="*/ 262 w 306"/>
                <a:gd name="T61" fmla="*/ 469 h 470"/>
                <a:gd name="T62" fmla="*/ 274 w 306"/>
                <a:gd name="T63" fmla="*/ 469 h 470"/>
                <a:gd name="T64" fmla="*/ 283 w 306"/>
                <a:gd name="T65" fmla="*/ 468 h 470"/>
                <a:gd name="T66" fmla="*/ 302 w 306"/>
                <a:gd name="T67" fmla="*/ 463 h 470"/>
                <a:gd name="T68" fmla="*/ 306 w 306"/>
                <a:gd name="T69" fmla="*/ 460 h 470"/>
                <a:gd name="T70" fmla="*/ 306 w 306"/>
                <a:gd name="T71" fmla="*/ 459 h 470"/>
                <a:gd name="T72" fmla="*/ 305 w 306"/>
                <a:gd name="T73" fmla="*/ 458 h 470"/>
                <a:gd name="T74" fmla="*/ 287 w 306"/>
                <a:gd name="T75" fmla="*/ 441 h 470"/>
                <a:gd name="T76" fmla="*/ 277 w 306"/>
                <a:gd name="T77" fmla="*/ 438 h 470"/>
                <a:gd name="T78" fmla="*/ 267 w 306"/>
                <a:gd name="T79" fmla="*/ 439 h 470"/>
                <a:gd name="T80" fmla="*/ 233 w 306"/>
                <a:gd name="T81" fmla="*/ 439 h 470"/>
                <a:gd name="T82" fmla="*/ 222 w 306"/>
                <a:gd name="T83" fmla="*/ 438 h 470"/>
                <a:gd name="T84" fmla="*/ 153 w 306"/>
                <a:gd name="T85" fmla="*/ 425 h 470"/>
                <a:gd name="T86" fmla="*/ 90 w 306"/>
                <a:gd name="T87" fmla="*/ 392 h 470"/>
                <a:gd name="T88" fmla="*/ 62 w 306"/>
                <a:gd name="T89" fmla="*/ 355 h 470"/>
                <a:gd name="T90" fmla="*/ 44 w 306"/>
                <a:gd name="T91" fmla="*/ 302 h 470"/>
                <a:gd name="T92" fmla="*/ 42 w 306"/>
                <a:gd name="T93" fmla="*/ 266 h 470"/>
                <a:gd name="T94" fmla="*/ 45 w 306"/>
                <a:gd name="T95" fmla="*/ 237 h 470"/>
                <a:gd name="T96" fmla="*/ 62 w 306"/>
                <a:gd name="T97" fmla="*/ 182 h 470"/>
                <a:gd name="T98" fmla="*/ 98 w 306"/>
                <a:gd name="T99" fmla="*/ 127 h 470"/>
                <a:gd name="T100" fmla="*/ 159 w 306"/>
                <a:gd name="T101" fmla="*/ 63 h 470"/>
                <a:gd name="T102" fmla="*/ 191 w 306"/>
                <a:gd name="T103" fmla="*/ 22 h 470"/>
                <a:gd name="T104" fmla="*/ 200 w 306"/>
                <a:gd name="T105" fmla="*/ 1 h 470"/>
                <a:gd name="T106" fmla="*/ 198 w 306"/>
                <a:gd name="T107" fmla="*/ 0 h 4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06" h="470">
                  <a:moveTo>
                    <a:pt x="198" y="0"/>
                  </a:moveTo>
                  <a:cubicBezTo>
                    <a:pt x="197" y="1"/>
                    <a:pt x="196" y="2"/>
                    <a:pt x="195" y="3"/>
                  </a:cubicBezTo>
                  <a:cubicBezTo>
                    <a:pt x="193" y="5"/>
                    <a:pt x="191" y="7"/>
                    <a:pt x="188" y="8"/>
                  </a:cubicBezTo>
                  <a:cubicBezTo>
                    <a:pt x="183" y="13"/>
                    <a:pt x="178" y="17"/>
                    <a:pt x="172" y="21"/>
                  </a:cubicBezTo>
                  <a:cubicBezTo>
                    <a:pt x="166" y="25"/>
                    <a:pt x="160" y="29"/>
                    <a:pt x="155" y="33"/>
                  </a:cubicBezTo>
                  <a:cubicBezTo>
                    <a:pt x="136" y="46"/>
                    <a:pt x="118" y="60"/>
                    <a:pt x="101" y="74"/>
                  </a:cubicBezTo>
                  <a:cubicBezTo>
                    <a:pt x="92" y="81"/>
                    <a:pt x="83" y="88"/>
                    <a:pt x="75" y="95"/>
                  </a:cubicBezTo>
                  <a:cubicBezTo>
                    <a:pt x="75" y="95"/>
                    <a:pt x="75" y="95"/>
                    <a:pt x="75" y="95"/>
                  </a:cubicBezTo>
                  <a:cubicBezTo>
                    <a:pt x="72" y="98"/>
                    <a:pt x="69" y="101"/>
                    <a:pt x="66" y="104"/>
                  </a:cubicBezTo>
                  <a:cubicBezTo>
                    <a:pt x="58" y="112"/>
                    <a:pt x="51" y="120"/>
                    <a:pt x="44" y="130"/>
                  </a:cubicBezTo>
                  <a:cubicBezTo>
                    <a:pt x="44" y="130"/>
                    <a:pt x="43" y="131"/>
                    <a:pt x="43" y="131"/>
                  </a:cubicBezTo>
                  <a:cubicBezTo>
                    <a:pt x="40" y="136"/>
                    <a:pt x="37" y="140"/>
                    <a:pt x="34" y="145"/>
                  </a:cubicBezTo>
                  <a:cubicBezTo>
                    <a:pt x="33" y="146"/>
                    <a:pt x="32" y="148"/>
                    <a:pt x="31" y="149"/>
                  </a:cubicBezTo>
                  <a:cubicBezTo>
                    <a:pt x="26" y="157"/>
                    <a:pt x="22" y="165"/>
                    <a:pt x="18" y="173"/>
                  </a:cubicBezTo>
                  <a:cubicBezTo>
                    <a:pt x="13" y="184"/>
                    <a:pt x="10" y="196"/>
                    <a:pt x="7" y="209"/>
                  </a:cubicBezTo>
                  <a:cubicBezTo>
                    <a:pt x="6" y="213"/>
                    <a:pt x="5" y="218"/>
                    <a:pt x="4" y="223"/>
                  </a:cubicBezTo>
                  <a:cubicBezTo>
                    <a:pt x="4" y="224"/>
                    <a:pt x="4" y="225"/>
                    <a:pt x="3" y="226"/>
                  </a:cubicBezTo>
                  <a:cubicBezTo>
                    <a:pt x="3" y="228"/>
                    <a:pt x="3" y="230"/>
                    <a:pt x="3" y="232"/>
                  </a:cubicBezTo>
                  <a:cubicBezTo>
                    <a:pt x="2" y="237"/>
                    <a:pt x="2" y="243"/>
                    <a:pt x="1" y="248"/>
                  </a:cubicBezTo>
                  <a:cubicBezTo>
                    <a:pt x="1" y="249"/>
                    <a:pt x="1" y="250"/>
                    <a:pt x="1" y="250"/>
                  </a:cubicBezTo>
                  <a:cubicBezTo>
                    <a:pt x="1" y="252"/>
                    <a:pt x="1" y="253"/>
                    <a:pt x="0" y="254"/>
                  </a:cubicBezTo>
                  <a:cubicBezTo>
                    <a:pt x="0" y="262"/>
                    <a:pt x="0" y="269"/>
                    <a:pt x="0" y="277"/>
                  </a:cubicBezTo>
                  <a:cubicBezTo>
                    <a:pt x="0" y="281"/>
                    <a:pt x="0" y="285"/>
                    <a:pt x="0" y="289"/>
                  </a:cubicBezTo>
                  <a:cubicBezTo>
                    <a:pt x="0" y="291"/>
                    <a:pt x="1" y="292"/>
                    <a:pt x="1" y="294"/>
                  </a:cubicBezTo>
                  <a:cubicBezTo>
                    <a:pt x="1" y="299"/>
                    <a:pt x="2" y="304"/>
                    <a:pt x="3" y="308"/>
                  </a:cubicBezTo>
                  <a:cubicBezTo>
                    <a:pt x="3" y="309"/>
                    <a:pt x="3" y="309"/>
                    <a:pt x="3" y="309"/>
                  </a:cubicBezTo>
                  <a:cubicBezTo>
                    <a:pt x="4" y="314"/>
                    <a:pt x="5" y="319"/>
                    <a:pt x="6" y="324"/>
                  </a:cubicBezTo>
                  <a:cubicBezTo>
                    <a:pt x="6" y="325"/>
                    <a:pt x="7" y="326"/>
                    <a:pt x="7" y="327"/>
                  </a:cubicBezTo>
                  <a:cubicBezTo>
                    <a:pt x="9" y="334"/>
                    <a:pt x="11" y="340"/>
                    <a:pt x="13" y="345"/>
                  </a:cubicBezTo>
                  <a:cubicBezTo>
                    <a:pt x="14" y="346"/>
                    <a:pt x="14" y="347"/>
                    <a:pt x="14" y="348"/>
                  </a:cubicBezTo>
                  <a:cubicBezTo>
                    <a:pt x="21" y="363"/>
                    <a:pt x="30" y="377"/>
                    <a:pt x="41" y="390"/>
                  </a:cubicBezTo>
                  <a:cubicBezTo>
                    <a:pt x="46" y="396"/>
                    <a:pt x="51" y="401"/>
                    <a:pt x="56" y="407"/>
                  </a:cubicBezTo>
                  <a:cubicBezTo>
                    <a:pt x="57" y="407"/>
                    <a:pt x="57" y="407"/>
                    <a:pt x="57" y="407"/>
                  </a:cubicBezTo>
                  <a:cubicBezTo>
                    <a:pt x="60" y="410"/>
                    <a:pt x="62" y="412"/>
                    <a:pt x="65" y="414"/>
                  </a:cubicBezTo>
                  <a:cubicBezTo>
                    <a:pt x="67" y="416"/>
                    <a:pt x="68" y="417"/>
                    <a:pt x="70" y="418"/>
                  </a:cubicBezTo>
                  <a:cubicBezTo>
                    <a:pt x="72" y="420"/>
                    <a:pt x="74" y="421"/>
                    <a:pt x="77" y="423"/>
                  </a:cubicBezTo>
                  <a:cubicBezTo>
                    <a:pt x="87" y="429"/>
                    <a:pt x="98" y="436"/>
                    <a:pt x="109" y="441"/>
                  </a:cubicBezTo>
                  <a:cubicBezTo>
                    <a:pt x="110" y="441"/>
                    <a:pt x="111" y="441"/>
                    <a:pt x="111" y="442"/>
                  </a:cubicBezTo>
                  <a:cubicBezTo>
                    <a:pt x="111" y="442"/>
                    <a:pt x="111" y="442"/>
                    <a:pt x="111" y="442"/>
                  </a:cubicBezTo>
                  <a:cubicBezTo>
                    <a:pt x="112" y="442"/>
                    <a:pt x="112" y="442"/>
                    <a:pt x="112" y="442"/>
                  </a:cubicBezTo>
                  <a:cubicBezTo>
                    <a:pt x="112" y="442"/>
                    <a:pt x="112" y="442"/>
                    <a:pt x="112" y="442"/>
                  </a:cubicBezTo>
                  <a:cubicBezTo>
                    <a:pt x="112" y="442"/>
                    <a:pt x="112" y="442"/>
                    <a:pt x="112" y="442"/>
                  </a:cubicBezTo>
                  <a:cubicBezTo>
                    <a:pt x="114" y="443"/>
                    <a:pt x="117" y="444"/>
                    <a:pt x="119" y="445"/>
                  </a:cubicBezTo>
                  <a:cubicBezTo>
                    <a:pt x="119" y="445"/>
                    <a:pt x="119" y="445"/>
                    <a:pt x="119" y="445"/>
                  </a:cubicBezTo>
                  <a:cubicBezTo>
                    <a:pt x="119" y="445"/>
                    <a:pt x="119" y="445"/>
                    <a:pt x="119" y="445"/>
                  </a:cubicBezTo>
                  <a:cubicBezTo>
                    <a:pt x="119" y="445"/>
                    <a:pt x="120" y="445"/>
                    <a:pt x="120" y="445"/>
                  </a:cubicBezTo>
                  <a:cubicBezTo>
                    <a:pt x="120" y="445"/>
                    <a:pt x="120" y="445"/>
                    <a:pt x="120" y="445"/>
                  </a:cubicBezTo>
                  <a:cubicBezTo>
                    <a:pt x="137" y="452"/>
                    <a:pt x="156" y="457"/>
                    <a:pt x="174" y="461"/>
                  </a:cubicBezTo>
                  <a:cubicBezTo>
                    <a:pt x="183" y="462"/>
                    <a:pt x="191" y="464"/>
                    <a:pt x="199" y="465"/>
                  </a:cubicBezTo>
                  <a:cubicBezTo>
                    <a:pt x="201" y="466"/>
                    <a:pt x="203" y="466"/>
                    <a:pt x="205" y="466"/>
                  </a:cubicBezTo>
                  <a:cubicBezTo>
                    <a:pt x="207" y="467"/>
                    <a:pt x="209" y="467"/>
                    <a:pt x="211" y="467"/>
                  </a:cubicBezTo>
                  <a:cubicBezTo>
                    <a:pt x="211" y="467"/>
                    <a:pt x="211" y="467"/>
                    <a:pt x="211" y="467"/>
                  </a:cubicBezTo>
                  <a:cubicBezTo>
                    <a:pt x="217" y="467"/>
                    <a:pt x="223" y="468"/>
                    <a:pt x="229" y="468"/>
                  </a:cubicBezTo>
                  <a:cubicBezTo>
                    <a:pt x="230" y="468"/>
                    <a:pt x="230" y="468"/>
                    <a:pt x="231" y="468"/>
                  </a:cubicBezTo>
                  <a:cubicBezTo>
                    <a:pt x="235" y="469"/>
                    <a:pt x="238" y="469"/>
                    <a:pt x="241" y="469"/>
                  </a:cubicBezTo>
                  <a:cubicBezTo>
                    <a:pt x="241" y="469"/>
                    <a:pt x="241" y="469"/>
                    <a:pt x="241" y="469"/>
                  </a:cubicBezTo>
                  <a:cubicBezTo>
                    <a:pt x="241" y="469"/>
                    <a:pt x="241" y="469"/>
                    <a:pt x="242" y="469"/>
                  </a:cubicBezTo>
                  <a:cubicBezTo>
                    <a:pt x="242" y="469"/>
                    <a:pt x="243" y="469"/>
                    <a:pt x="244" y="469"/>
                  </a:cubicBezTo>
                  <a:cubicBezTo>
                    <a:pt x="246" y="469"/>
                    <a:pt x="248" y="469"/>
                    <a:pt x="250" y="469"/>
                  </a:cubicBezTo>
                  <a:cubicBezTo>
                    <a:pt x="253" y="469"/>
                    <a:pt x="255" y="470"/>
                    <a:pt x="257" y="470"/>
                  </a:cubicBezTo>
                  <a:cubicBezTo>
                    <a:pt x="258" y="470"/>
                    <a:pt x="260" y="470"/>
                    <a:pt x="261" y="469"/>
                  </a:cubicBezTo>
                  <a:cubicBezTo>
                    <a:pt x="261" y="469"/>
                    <a:pt x="262" y="469"/>
                    <a:pt x="262" y="469"/>
                  </a:cubicBezTo>
                  <a:cubicBezTo>
                    <a:pt x="266" y="469"/>
                    <a:pt x="270" y="469"/>
                    <a:pt x="273" y="469"/>
                  </a:cubicBezTo>
                  <a:cubicBezTo>
                    <a:pt x="274" y="469"/>
                    <a:pt x="274" y="469"/>
                    <a:pt x="274" y="469"/>
                  </a:cubicBezTo>
                  <a:cubicBezTo>
                    <a:pt x="274" y="469"/>
                    <a:pt x="275" y="468"/>
                    <a:pt x="275" y="468"/>
                  </a:cubicBezTo>
                  <a:cubicBezTo>
                    <a:pt x="278" y="468"/>
                    <a:pt x="281" y="468"/>
                    <a:pt x="283" y="468"/>
                  </a:cubicBezTo>
                  <a:cubicBezTo>
                    <a:pt x="289" y="467"/>
                    <a:pt x="295" y="465"/>
                    <a:pt x="301" y="464"/>
                  </a:cubicBezTo>
                  <a:cubicBezTo>
                    <a:pt x="301" y="464"/>
                    <a:pt x="301" y="464"/>
                    <a:pt x="302" y="463"/>
                  </a:cubicBezTo>
                  <a:cubicBezTo>
                    <a:pt x="303" y="463"/>
                    <a:pt x="304" y="462"/>
                    <a:pt x="306" y="461"/>
                  </a:cubicBezTo>
                  <a:cubicBezTo>
                    <a:pt x="306" y="461"/>
                    <a:pt x="306" y="460"/>
                    <a:pt x="306" y="460"/>
                  </a:cubicBezTo>
                  <a:cubicBezTo>
                    <a:pt x="306" y="460"/>
                    <a:pt x="306" y="459"/>
                    <a:pt x="306" y="459"/>
                  </a:cubicBezTo>
                  <a:cubicBezTo>
                    <a:pt x="306" y="459"/>
                    <a:pt x="306" y="459"/>
                    <a:pt x="306" y="459"/>
                  </a:cubicBezTo>
                  <a:cubicBezTo>
                    <a:pt x="305" y="458"/>
                    <a:pt x="305" y="458"/>
                    <a:pt x="305" y="458"/>
                  </a:cubicBezTo>
                  <a:cubicBezTo>
                    <a:pt x="305" y="458"/>
                    <a:pt x="305" y="458"/>
                    <a:pt x="305" y="458"/>
                  </a:cubicBezTo>
                  <a:cubicBezTo>
                    <a:pt x="301" y="453"/>
                    <a:pt x="296" y="448"/>
                    <a:pt x="291" y="444"/>
                  </a:cubicBezTo>
                  <a:cubicBezTo>
                    <a:pt x="289" y="443"/>
                    <a:pt x="288" y="442"/>
                    <a:pt x="287" y="441"/>
                  </a:cubicBezTo>
                  <a:cubicBezTo>
                    <a:pt x="285" y="440"/>
                    <a:pt x="282" y="440"/>
                    <a:pt x="280" y="439"/>
                  </a:cubicBezTo>
                  <a:cubicBezTo>
                    <a:pt x="279" y="438"/>
                    <a:pt x="278" y="438"/>
                    <a:pt x="277" y="438"/>
                  </a:cubicBezTo>
                  <a:cubicBezTo>
                    <a:pt x="276" y="438"/>
                    <a:pt x="275" y="438"/>
                    <a:pt x="274" y="438"/>
                  </a:cubicBezTo>
                  <a:cubicBezTo>
                    <a:pt x="272" y="439"/>
                    <a:pt x="269" y="439"/>
                    <a:pt x="267" y="439"/>
                  </a:cubicBezTo>
                  <a:cubicBezTo>
                    <a:pt x="262" y="440"/>
                    <a:pt x="257" y="440"/>
                    <a:pt x="252" y="440"/>
                  </a:cubicBezTo>
                  <a:cubicBezTo>
                    <a:pt x="245" y="440"/>
                    <a:pt x="239" y="439"/>
                    <a:pt x="233" y="439"/>
                  </a:cubicBezTo>
                  <a:cubicBezTo>
                    <a:pt x="231" y="439"/>
                    <a:pt x="228" y="439"/>
                    <a:pt x="226" y="439"/>
                  </a:cubicBezTo>
                  <a:cubicBezTo>
                    <a:pt x="225" y="438"/>
                    <a:pt x="223" y="438"/>
                    <a:pt x="222" y="438"/>
                  </a:cubicBezTo>
                  <a:cubicBezTo>
                    <a:pt x="212" y="437"/>
                    <a:pt x="202" y="435"/>
                    <a:pt x="193" y="434"/>
                  </a:cubicBezTo>
                  <a:cubicBezTo>
                    <a:pt x="179" y="432"/>
                    <a:pt x="166" y="429"/>
                    <a:pt x="153" y="425"/>
                  </a:cubicBezTo>
                  <a:cubicBezTo>
                    <a:pt x="137" y="421"/>
                    <a:pt x="121" y="415"/>
                    <a:pt x="107" y="405"/>
                  </a:cubicBezTo>
                  <a:cubicBezTo>
                    <a:pt x="101" y="401"/>
                    <a:pt x="95" y="397"/>
                    <a:pt x="90" y="392"/>
                  </a:cubicBezTo>
                  <a:cubicBezTo>
                    <a:pt x="88" y="390"/>
                    <a:pt x="87" y="389"/>
                    <a:pt x="85" y="387"/>
                  </a:cubicBezTo>
                  <a:cubicBezTo>
                    <a:pt x="76" y="378"/>
                    <a:pt x="68" y="367"/>
                    <a:pt x="62" y="355"/>
                  </a:cubicBezTo>
                  <a:cubicBezTo>
                    <a:pt x="59" y="349"/>
                    <a:pt x="56" y="343"/>
                    <a:pt x="53" y="337"/>
                  </a:cubicBezTo>
                  <a:cubicBezTo>
                    <a:pt x="49" y="325"/>
                    <a:pt x="46" y="314"/>
                    <a:pt x="44" y="302"/>
                  </a:cubicBezTo>
                  <a:cubicBezTo>
                    <a:pt x="43" y="295"/>
                    <a:pt x="43" y="287"/>
                    <a:pt x="42" y="280"/>
                  </a:cubicBezTo>
                  <a:cubicBezTo>
                    <a:pt x="41" y="275"/>
                    <a:pt x="41" y="271"/>
                    <a:pt x="42" y="266"/>
                  </a:cubicBezTo>
                  <a:cubicBezTo>
                    <a:pt x="43" y="264"/>
                    <a:pt x="43" y="262"/>
                    <a:pt x="43" y="260"/>
                  </a:cubicBezTo>
                  <a:cubicBezTo>
                    <a:pt x="43" y="253"/>
                    <a:pt x="44" y="245"/>
                    <a:pt x="45" y="237"/>
                  </a:cubicBezTo>
                  <a:cubicBezTo>
                    <a:pt x="46" y="229"/>
                    <a:pt x="48" y="220"/>
                    <a:pt x="50" y="212"/>
                  </a:cubicBezTo>
                  <a:cubicBezTo>
                    <a:pt x="54" y="202"/>
                    <a:pt x="57" y="192"/>
                    <a:pt x="62" y="182"/>
                  </a:cubicBezTo>
                  <a:cubicBezTo>
                    <a:pt x="71" y="162"/>
                    <a:pt x="83" y="145"/>
                    <a:pt x="97" y="128"/>
                  </a:cubicBezTo>
                  <a:cubicBezTo>
                    <a:pt x="97" y="127"/>
                    <a:pt x="98" y="127"/>
                    <a:pt x="98" y="127"/>
                  </a:cubicBezTo>
                  <a:cubicBezTo>
                    <a:pt x="110" y="114"/>
                    <a:pt x="121" y="102"/>
                    <a:pt x="133" y="90"/>
                  </a:cubicBezTo>
                  <a:cubicBezTo>
                    <a:pt x="142" y="81"/>
                    <a:pt x="151" y="72"/>
                    <a:pt x="159" y="63"/>
                  </a:cubicBezTo>
                  <a:cubicBezTo>
                    <a:pt x="168" y="54"/>
                    <a:pt x="176" y="45"/>
                    <a:pt x="183" y="34"/>
                  </a:cubicBezTo>
                  <a:cubicBezTo>
                    <a:pt x="186" y="30"/>
                    <a:pt x="189" y="26"/>
                    <a:pt x="191" y="22"/>
                  </a:cubicBezTo>
                  <a:cubicBezTo>
                    <a:pt x="195" y="16"/>
                    <a:pt x="198" y="10"/>
                    <a:pt x="200" y="3"/>
                  </a:cubicBezTo>
                  <a:cubicBezTo>
                    <a:pt x="200" y="3"/>
                    <a:pt x="200" y="2"/>
                    <a:pt x="200" y="1"/>
                  </a:cubicBezTo>
                  <a:cubicBezTo>
                    <a:pt x="200" y="1"/>
                    <a:pt x="199" y="1"/>
                    <a:pt x="199" y="0"/>
                  </a:cubicBezTo>
                  <a:cubicBezTo>
                    <a:pt x="198" y="0"/>
                    <a:pt x="198" y="0"/>
                    <a:pt x="198" y="0"/>
                  </a:cubicBezTo>
                </a:path>
              </a:pathLst>
            </a:custGeom>
            <a:solidFill>
              <a:srgbClr val="CEC0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34" name="Freeform 227"/>
            <p:cNvSpPr>
              <a:spLocks noEditPoints="1"/>
            </p:cNvSpPr>
            <p:nvPr/>
          </p:nvSpPr>
          <p:spPr bwMode="auto">
            <a:xfrm>
              <a:off x="3871731" y="5954713"/>
              <a:ext cx="341313" cy="541338"/>
            </a:xfrm>
            <a:custGeom>
              <a:avLst/>
              <a:gdLst>
                <a:gd name="T0" fmla="*/ 90 w 129"/>
                <a:gd name="T1" fmla="*/ 193 h 205"/>
                <a:gd name="T2" fmla="*/ 89 w 129"/>
                <a:gd name="T3" fmla="*/ 193 h 205"/>
                <a:gd name="T4" fmla="*/ 88 w 129"/>
                <a:gd name="T5" fmla="*/ 194 h 205"/>
                <a:gd name="T6" fmla="*/ 89 w 129"/>
                <a:gd name="T7" fmla="*/ 193 h 205"/>
                <a:gd name="T8" fmla="*/ 90 w 129"/>
                <a:gd name="T9" fmla="*/ 193 h 205"/>
                <a:gd name="T10" fmla="*/ 66 w 129"/>
                <a:gd name="T11" fmla="*/ 190 h 205"/>
                <a:gd name="T12" fmla="*/ 68 w 129"/>
                <a:gd name="T13" fmla="*/ 201 h 205"/>
                <a:gd name="T14" fmla="*/ 68 w 129"/>
                <a:gd name="T15" fmla="*/ 203 h 205"/>
                <a:gd name="T16" fmla="*/ 71 w 129"/>
                <a:gd name="T17" fmla="*/ 205 h 205"/>
                <a:gd name="T18" fmla="*/ 72 w 129"/>
                <a:gd name="T19" fmla="*/ 205 h 205"/>
                <a:gd name="T20" fmla="*/ 75 w 129"/>
                <a:gd name="T21" fmla="*/ 204 h 205"/>
                <a:gd name="T22" fmla="*/ 78 w 129"/>
                <a:gd name="T23" fmla="*/ 202 h 205"/>
                <a:gd name="T24" fmla="*/ 75 w 129"/>
                <a:gd name="T25" fmla="*/ 204 h 205"/>
                <a:gd name="T26" fmla="*/ 71 w 129"/>
                <a:gd name="T27" fmla="*/ 205 h 205"/>
                <a:gd name="T28" fmla="*/ 71 w 129"/>
                <a:gd name="T29" fmla="*/ 205 h 205"/>
                <a:gd name="T30" fmla="*/ 69 w 129"/>
                <a:gd name="T31" fmla="*/ 204 h 205"/>
                <a:gd name="T32" fmla="*/ 68 w 129"/>
                <a:gd name="T33" fmla="*/ 201 h 205"/>
                <a:gd name="T34" fmla="*/ 66 w 129"/>
                <a:gd name="T35" fmla="*/ 190 h 205"/>
                <a:gd name="T36" fmla="*/ 61 w 129"/>
                <a:gd name="T37" fmla="*/ 175 h 205"/>
                <a:gd name="T38" fmla="*/ 61 w 129"/>
                <a:gd name="T39" fmla="*/ 176 h 205"/>
                <a:gd name="T40" fmla="*/ 62 w 129"/>
                <a:gd name="T41" fmla="*/ 178 h 205"/>
                <a:gd name="T42" fmla="*/ 61 w 129"/>
                <a:gd name="T43" fmla="*/ 175 h 205"/>
                <a:gd name="T44" fmla="*/ 109 w 129"/>
                <a:gd name="T45" fmla="*/ 173 h 205"/>
                <a:gd name="T46" fmla="*/ 99 w 129"/>
                <a:gd name="T47" fmla="*/ 184 h 205"/>
                <a:gd name="T48" fmla="*/ 98 w 129"/>
                <a:gd name="T49" fmla="*/ 185 h 205"/>
                <a:gd name="T50" fmla="*/ 99 w 129"/>
                <a:gd name="T51" fmla="*/ 184 h 205"/>
                <a:gd name="T52" fmla="*/ 109 w 129"/>
                <a:gd name="T53" fmla="*/ 173 h 205"/>
                <a:gd name="T54" fmla="*/ 109 w 129"/>
                <a:gd name="T55" fmla="*/ 173 h 205"/>
                <a:gd name="T56" fmla="*/ 109 w 129"/>
                <a:gd name="T57" fmla="*/ 173 h 205"/>
                <a:gd name="T58" fmla="*/ 109 w 129"/>
                <a:gd name="T59" fmla="*/ 173 h 205"/>
                <a:gd name="T60" fmla="*/ 124 w 129"/>
                <a:gd name="T61" fmla="*/ 149 h 205"/>
                <a:gd name="T62" fmla="*/ 124 w 129"/>
                <a:gd name="T63" fmla="*/ 149 h 205"/>
                <a:gd name="T64" fmla="*/ 124 w 129"/>
                <a:gd name="T65" fmla="*/ 149 h 205"/>
                <a:gd name="T66" fmla="*/ 129 w 129"/>
                <a:gd name="T67" fmla="*/ 137 h 205"/>
                <a:gd name="T68" fmla="*/ 124 w 129"/>
                <a:gd name="T69" fmla="*/ 149 h 205"/>
                <a:gd name="T70" fmla="*/ 129 w 129"/>
                <a:gd name="T71" fmla="*/ 137 h 205"/>
                <a:gd name="T72" fmla="*/ 129 w 129"/>
                <a:gd name="T73" fmla="*/ 136 h 205"/>
                <a:gd name="T74" fmla="*/ 129 w 129"/>
                <a:gd name="T75" fmla="*/ 137 h 205"/>
                <a:gd name="T76" fmla="*/ 129 w 129"/>
                <a:gd name="T77" fmla="*/ 136 h 205"/>
                <a:gd name="T78" fmla="*/ 115 w 129"/>
                <a:gd name="T79" fmla="*/ 51 h 205"/>
                <a:gd name="T80" fmla="*/ 115 w 129"/>
                <a:gd name="T81" fmla="*/ 51 h 205"/>
                <a:gd name="T82" fmla="*/ 115 w 129"/>
                <a:gd name="T83" fmla="*/ 51 h 205"/>
                <a:gd name="T84" fmla="*/ 115 w 129"/>
                <a:gd name="T85" fmla="*/ 51 h 205"/>
                <a:gd name="T86" fmla="*/ 115 w 129"/>
                <a:gd name="T87" fmla="*/ 51 h 205"/>
                <a:gd name="T88" fmla="*/ 106 w 129"/>
                <a:gd name="T89" fmla="*/ 51 h 205"/>
                <a:gd name="T90" fmla="*/ 109 w 129"/>
                <a:gd name="T91" fmla="*/ 51 h 205"/>
                <a:gd name="T92" fmla="*/ 110 w 129"/>
                <a:gd name="T93" fmla="*/ 51 h 205"/>
                <a:gd name="T94" fmla="*/ 109 w 129"/>
                <a:gd name="T95" fmla="*/ 51 h 205"/>
                <a:gd name="T96" fmla="*/ 106 w 129"/>
                <a:gd name="T97" fmla="*/ 51 h 205"/>
                <a:gd name="T98" fmla="*/ 15 w 129"/>
                <a:gd name="T99" fmla="*/ 14 h 205"/>
                <a:gd name="T100" fmla="*/ 22 w 129"/>
                <a:gd name="T101" fmla="*/ 20 h 205"/>
                <a:gd name="T102" fmla="*/ 25 w 129"/>
                <a:gd name="T103" fmla="*/ 22 h 205"/>
                <a:gd name="T104" fmla="*/ 22 w 129"/>
                <a:gd name="T105" fmla="*/ 20 h 205"/>
                <a:gd name="T106" fmla="*/ 15 w 129"/>
                <a:gd name="T107" fmla="*/ 14 h 205"/>
                <a:gd name="T108" fmla="*/ 0 w 129"/>
                <a:gd name="T109" fmla="*/ 0 h 205"/>
                <a:gd name="T110" fmla="*/ 6 w 129"/>
                <a:gd name="T111" fmla="*/ 6 h 205"/>
                <a:gd name="T112" fmla="*/ 2 w 129"/>
                <a:gd name="T113" fmla="*/ 2 h 205"/>
                <a:gd name="T114" fmla="*/ 0 w 129"/>
                <a:gd name="T115" fmla="*/ 0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29" h="205">
                  <a:moveTo>
                    <a:pt x="90" y="193"/>
                  </a:moveTo>
                  <a:cubicBezTo>
                    <a:pt x="90" y="193"/>
                    <a:pt x="89" y="193"/>
                    <a:pt x="89" y="193"/>
                  </a:cubicBezTo>
                  <a:cubicBezTo>
                    <a:pt x="89" y="194"/>
                    <a:pt x="89" y="194"/>
                    <a:pt x="88" y="194"/>
                  </a:cubicBezTo>
                  <a:cubicBezTo>
                    <a:pt x="89" y="194"/>
                    <a:pt x="89" y="193"/>
                    <a:pt x="89" y="193"/>
                  </a:cubicBezTo>
                  <a:cubicBezTo>
                    <a:pt x="89" y="193"/>
                    <a:pt x="90" y="193"/>
                    <a:pt x="90" y="193"/>
                  </a:cubicBezTo>
                  <a:moveTo>
                    <a:pt x="66" y="190"/>
                  </a:moveTo>
                  <a:cubicBezTo>
                    <a:pt x="66" y="194"/>
                    <a:pt x="67" y="198"/>
                    <a:pt x="68" y="201"/>
                  </a:cubicBezTo>
                  <a:cubicBezTo>
                    <a:pt x="68" y="202"/>
                    <a:pt x="68" y="202"/>
                    <a:pt x="68" y="203"/>
                  </a:cubicBezTo>
                  <a:cubicBezTo>
                    <a:pt x="69" y="204"/>
                    <a:pt x="70" y="205"/>
                    <a:pt x="71" y="205"/>
                  </a:cubicBezTo>
                  <a:cubicBezTo>
                    <a:pt x="71" y="205"/>
                    <a:pt x="71" y="205"/>
                    <a:pt x="72" y="205"/>
                  </a:cubicBezTo>
                  <a:cubicBezTo>
                    <a:pt x="73" y="205"/>
                    <a:pt x="74" y="204"/>
                    <a:pt x="75" y="204"/>
                  </a:cubicBezTo>
                  <a:cubicBezTo>
                    <a:pt x="76" y="203"/>
                    <a:pt x="77" y="202"/>
                    <a:pt x="78" y="202"/>
                  </a:cubicBezTo>
                  <a:cubicBezTo>
                    <a:pt x="77" y="202"/>
                    <a:pt x="76" y="203"/>
                    <a:pt x="75" y="204"/>
                  </a:cubicBezTo>
                  <a:cubicBezTo>
                    <a:pt x="73" y="204"/>
                    <a:pt x="72" y="205"/>
                    <a:pt x="71" y="205"/>
                  </a:cubicBezTo>
                  <a:cubicBezTo>
                    <a:pt x="71" y="205"/>
                    <a:pt x="71" y="205"/>
                    <a:pt x="71" y="205"/>
                  </a:cubicBezTo>
                  <a:cubicBezTo>
                    <a:pt x="70" y="205"/>
                    <a:pt x="69" y="205"/>
                    <a:pt x="69" y="204"/>
                  </a:cubicBezTo>
                  <a:cubicBezTo>
                    <a:pt x="68" y="203"/>
                    <a:pt x="68" y="202"/>
                    <a:pt x="68" y="201"/>
                  </a:cubicBezTo>
                  <a:cubicBezTo>
                    <a:pt x="67" y="197"/>
                    <a:pt x="67" y="194"/>
                    <a:pt x="66" y="190"/>
                  </a:cubicBezTo>
                  <a:moveTo>
                    <a:pt x="61" y="175"/>
                  </a:moveTo>
                  <a:cubicBezTo>
                    <a:pt x="61" y="175"/>
                    <a:pt x="61" y="176"/>
                    <a:pt x="61" y="176"/>
                  </a:cubicBezTo>
                  <a:cubicBezTo>
                    <a:pt x="61" y="177"/>
                    <a:pt x="62" y="177"/>
                    <a:pt x="62" y="178"/>
                  </a:cubicBezTo>
                  <a:cubicBezTo>
                    <a:pt x="62" y="177"/>
                    <a:pt x="61" y="176"/>
                    <a:pt x="61" y="175"/>
                  </a:cubicBezTo>
                  <a:moveTo>
                    <a:pt x="109" y="173"/>
                  </a:moveTo>
                  <a:cubicBezTo>
                    <a:pt x="106" y="177"/>
                    <a:pt x="103" y="181"/>
                    <a:pt x="99" y="184"/>
                  </a:cubicBezTo>
                  <a:cubicBezTo>
                    <a:pt x="99" y="184"/>
                    <a:pt x="99" y="185"/>
                    <a:pt x="98" y="185"/>
                  </a:cubicBezTo>
                  <a:cubicBezTo>
                    <a:pt x="99" y="185"/>
                    <a:pt x="99" y="184"/>
                    <a:pt x="99" y="184"/>
                  </a:cubicBezTo>
                  <a:cubicBezTo>
                    <a:pt x="103" y="180"/>
                    <a:pt x="106" y="177"/>
                    <a:pt x="109" y="173"/>
                  </a:cubicBezTo>
                  <a:moveTo>
                    <a:pt x="109" y="173"/>
                  </a:moveTo>
                  <a:cubicBezTo>
                    <a:pt x="109" y="173"/>
                    <a:pt x="109" y="173"/>
                    <a:pt x="109" y="173"/>
                  </a:cubicBezTo>
                  <a:cubicBezTo>
                    <a:pt x="109" y="173"/>
                    <a:pt x="109" y="173"/>
                    <a:pt x="109" y="173"/>
                  </a:cubicBezTo>
                  <a:moveTo>
                    <a:pt x="124" y="149"/>
                  </a:moveTo>
                  <a:cubicBezTo>
                    <a:pt x="124" y="149"/>
                    <a:pt x="124" y="149"/>
                    <a:pt x="124" y="149"/>
                  </a:cubicBezTo>
                  <a:cubicBezTo>
                    <a:pt x="124" y="149"/>
                    <a:pt x="124" y="149"/>
                    <a:pt x="124" y="149"/>
                  </a:cubicBezTo>
                  <a:moveTo>
                    <a:pt x="129" y="137"/>
                  </a:moveTo>
                  <a:cubicBezTo>
                    <a:pt x="128" y="141"/>
                    <a:pt x="126" y="145"/>
                    <a:pt x="124" y="149"/>
                  </a:cubicBezTo>
                  <a:cubicBezTo>
                    <a:pt x="126" y="145"/>
                    <a:pt x="128" y="141"/>
                    <a:pt x="129" y="137"/>
                  </a:cubicBezTo>
                  <a:moveTo>
                    <a:pt x="129" y="136"/>
                  </a:moveTo>
                  <a:cubicBezTo>
                    <a:pt x="129" y="136"/>
                    <a:pt x="129" y="137"/>
                    <a:pt x="129" y="137"/>
                  </a:cubicBezTo>
                  <a:cubicBezTo>
                    <a:pt x="129" y="137"/>
                    <a:pt x="129" y="136"/>
                    <a:pt x="129" y="136"/>
                  </a:cubicBezTo>
                  <a:moveTo>
                    <a:pt x="115" y="51"/>
                  </a:moveTo>
                  <a:cubicBezTo>
                    <a:pt x="115" y="51"/>
                    <a:pt x="115" y="51"/>
                    <a:pt x="115" y="51"/>
                  </a:cubicBezTo>
                  <a:cubicBezTo>
                    <a:pt x="115" y="51"/>
                    <a:pt x="115" y="51"/>
                    <a:pt x="115" y="51"/>
                  </a:cubicBezTo>
                  <a:cubicBezTo>
                    <a:pt x="115" y="51"/>
                    <a:pt x="115" y="51"/>
                    <a:pt x="115" y="51"/>
                  </a:cubicBezTo>
                  <a:cubicBezTo>
                    <a:pt x="115" y="51"/>
                    <a:pt x="115" y="51"/>
                    <a:pt x="115" y="51"/>
                  </a:cubicBezTo>
                  <a:moveTo>
                    <a:pt x="106" y="51"/>
                  </a:moveTo>
                  <a:cubicBezTo>
                    <a:pt x="107" y="51"/>
                    <a:pt x="108" y="51"/>
                    <a:pt x="109" y="51"/>
                  </a:cubicBezTo>
                  <a:cubicBezTo>
                    <a:pt x="109" y="51"/>
                    <a:pt x="110" y="51"/>
                    <a:pt x="110" y="51"/>
                  </a:cubicBezTo>
                  <a:cubicBezTo>
                    <a:pt x="110" y="51"/>
                    <a:pt x="109" y="51"/>
                    <a:pt x="109" y="51"/>
                  </a:cubicBezTo>
                  <a:cubicBezTo>
                    <a:pt x="108" y="51"/>
                    <a:pt x="107" y="51"/>
                    <a:pt x="106" y="51"/>
                  </a:cubicBezTo>
                  <a:moveTo>
                    <a:pt x="15" y="14"/>
                  </a:moveTo>
                  <a:cubicBezTo>
                    <a:pt x="17" y="16"/>
                    <a:pt x="20" y="18"/>
                    <a:pt x="22" y="20"/>
                  </a:cubicBezTo>
                  <a:cubicBezTo>
                    <a:pt x="23" y="21"/>
                    <a:pt x="24" y="21"/>
                    <a:pt x="25" y="22"/>
                  </a:cubicBezTo>
                  <a:cubicBezTo>
                    <a:pt x="24" y="21"/>
                    <a:pt x="23" y="20"/>
                    <a:pt x="22" y="20"/>
                  </a:cubicBezTo>
                  <a:cubicBezTo>
                    <a:pt x="20" y="18"/>
                    <a:pt x="17" y="16"/>
                    <a:pt x="15" y="14"/>
                  </a:cubicBezTo>
                  <a:moveTo>
                    <a:pt x="0" y="0"/>
                  </a:moveTo>
                  <a:cubicBezTo>
                    <a:pt x="2" y="2"/>
                    <a:pt x="4" y="4"/>
                    <a:pt x="6" y="6"/>
                  </a:cubicBezTo>
                  <a:cubicBezTo>
                    <a:pt x="5" y="5"/>
                    <a:pt x="4" y="3"/>
                    <a:pt x="2" y="2"/>
                  </a:cubicBezTo>
                  <a:cubicBezTo>
                    <a:pt x="2" y="2"/>
                    <a:pt x="1" y="1"/>
                    <a:pt x="0" y="0"/>
                  </a:cubicBezTo>
                </a:path>
              </a:pathLst>
            </a:custGeom>
            <a:solidFill>
              <a:srgbClr val="E8E3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35" name="Freeform 228"/>
            <p:cNvSpPr>
              <a:spLocks noEditPoints="1"/>
            </p:cNvSpPr>
            <p:nvPr/>
          </p:nvSpPr>
          <p:spPr bwMode="auto">
            <a:xfrm>
              <a:off x="4230506" y="6216650"/>
              <a:ext cx="6350" cy="39688"/>
            </a:xfrm>
            <a:custGeom>
              <a:avLst/>
              <a:gdLst>
                <a:gd name="T0" fmla="*/ 0 w 2"/>
                <a:gd name="T1" fmla="*/ 15 h 15"/>
                <a:gd name="T2" fmla="*/ 0 w 2"/>
                <a:gd name="T3" fmla="*/ 15 h 15"/>
                <a:gd name="T4" fmla="*/ 0 w 2"/>
                <a:gd name="T5" fmla="*/ 15 h 15"/>
                <a:gd name="T6" fmla="*/ 2 w 2"/>
                <a:gd name="T7" fmla="*/ 0 h 15"/>
                <a:gd name="T8" fmla="*/ 0 w 2"/>
                <a:gd name="T9" fmla="*/ 14 h 15"/>
                <a:gd name="T10" fmla="*/ 0 w 2"/>
                <a:gd name="T11" fmla="*/ 15 h 15"/>
                <a:gd name="T12" fmla="*/ 0 w 2"/>
                <a:gd name="T13" fmla="*/ 14 h 15"/>
                <a:gd name="T14" fmla="*/ 2 w 2"/>
                <a:gd name="T15" fmla="*/ 0 h 15"/>
                <a:gd name="T16" fmla="*/ 2 w 2"/>
                <a:gd name="T17" fmla="*/ 0 h 15"/>
                <a:gd name="T18" fmla="*/ 2 w 2"/>
                <a:gd name="T19" fmla="*/ 0 h 15"/>
                <a:gd name="T20" fmla="*/ 2 w 2"/>
                <a:gd name="T21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" h="15">
                  <a:moveTo>
                    <a:pt x="0" y="15"/>
                  </a:move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moveTo>
                    <a:pt x="2" y="0"/>
                  </a:moveTo>
                  <a:cubicBezTo>
                    <a:pt x="2" y="5"/>
                    <a:pt x="1" y="10"/>
                    <a:pt x="0" y="14"/>
                  </a:cubicBezTo>
                  <a:cubicBezTo>
                    <a:pt x="0" y="14"/>
                    <a:pt x="0" y="15"/>
                    <a:pt x="0" y="15"/>
                  </a:cubicBezTo>
                  <a:cubicBezTo>
                    <a:pt x="0" y="15"/>
                    <a:pt x="0" y="14"/>
                    <a:pt x="0" y="14"/>
                  </a:cubicBezTo>
                  <a:cubicBezTo>
                    <a:pt x="1" y="10"/>
                    <a:pt x="2" y="5"/>
                    <a:pt x="2" y="0"/>
                  </a:cubicBezTo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DB8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36" name="Freeform 229"/>
            <p:cNvSpPr>
              <a:spLocks noEditPoints="1"/>
            </p:cNvSpPr>
            <p:nvPr/>
          </p:nvSpPr>
          <p:spPr bwMode="auto">
            <a:xfrm>
              <a:off x="4228919" y="6091238"/>
              <a:ext cx="9525" cy="50800"/>
            </a:xfrm>
            <a:custGeom>
              <a:avLst/>
              <a:gdLst>
                <a:gd name="T0" fmla="*/ 3 w 4"/>
                <a:gd name="T1" fmla="*/ 5 h 19"/>
                <a:gd name="T2" fmla="*/ 3 w 4"/>
                <a:gd name="T3" fmla="*/ 11 h 19"/>
                <a:gd name="T4" fmla="*/ 4 w 4"/>
                <a:gd name="T5" fmla="*/ 18 h 19"/>
                <a:gd name="T6" fmla="*/ 4 w 4"/>
                <a:gd name="T7" fmla="*/ 19 h 19"/>
                <a:gd name="T8" fmla="*/ 4 w 4"/>
                <a:gd name="T9" fmla="*/ 18 h 19"/>
                <a:gd name="T10" fmla="*/ 3 w 4"/>
                <a:gd name="T11" fmla="*/ 6 h 19"/>
                <a:gd name="T12" fmla="*/ 3 w 4"/>
                <a:gd name="T13" fmla="*/ 5 h 19"/>
                <a:gd name="T14" fmla="*/ 0 w 4"/>
                <a:gd name="T15" fmla="*/ 0 h 19"/>
                <a:gd name="T16" fmla="*/ 2 w 4"/>
                <a:gd name="T17" fmla="*/ 2 h 19"/>
                <a:gd name="T18" fmla="*/ 0 w 4"/>
                <a:gd name="T19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19">
                  <a:moveTo>
                    <a:pt x="3" y="5"/>
                  </a:moveTo>
                  <a:cubicBezTo>
                    <a:pt x="3" y="7"/>
                    <a:pt x="3" y="9"/>
                    <a:pt x="3" y="11"/>
                  </a:cubicBezTo>
                  <a:cubicBezTo>
                    <a:pt x="3" y="14"/>
                    <a:pt x="3" y="16"/>
                    <a:pt x="4" y="18"/>
                  </a:cubicBezTo>
                  <a:cubicBezTo>
                    <a:pt x="4" y="18"/>
                    <a:pt x="4" y="19"/>
                    <a:pt x="4" y="19"/>
                  </a:cubicBezTo>
                  <a:cubicBezTo>
                    <a:pt x="4" y="19"/>
                    <a:pt x="4" y="18"/>
                    <a:pt x="4" y="18"/>
                  </a:cubicBezTo>
                  <a:cubicBezTo>
                    <a:pt x="3" y="14"/>
                    <a:pt x="3" y="10"/>
                    <a:pt x="3" y="6"/>
                  </a:cubicBezTo>
                  <a:cubicBezTo>
                    <a:pt x="3" y="6"/>
                    <a:pt x="3" y="5"/>
                    <a:pt x="3" y="5"/>
                  </a:cubicBezTo>
                  <a:moveTo>
                    <a:pt x="0" y="0"/>
                  </a:moveTo>
                  <a:cubicBezTo>
                    <a:pt x="1" y="0"/>
                    <a:pt x="2" y="1"/>
                    <a:pt x="2" y="2"/>
                  </a:cubicBezTo>
                  <a:cubicBezTo>
                    <a:pt x="2" y="1"/>
                    <a:pt x="1" y="0"/>
                    <a:pt x="0" y="0"/>
                  </a:cubicBezTo>
                </a:path>
              </a:pathLst>
            </a:custGeom>
            <a:solidFill>
              <a:srgbClr val="0B16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37" name="Freeform 230"/>
            <p:cNvSpPr>
              <a:spLocks/>
            </p:cNvSpPr>
            <p:nvPr/>
          </p:nvSpPr>
          <p:spPr bwMode="auto">
            <a:xfrm>
              <a:off x="3854269" y="5946775"/>
              <a:ext cx="387350" cy="549275"/>
            </a:xfrm>
            <a:custGeom>
              <a:avLst/>
              <a:gdLst>
                <a:gd name="T0" fmla="*/ 1 w 147"/>
                <a:gd name="T1" fmla="*/ 1 h 208"/>
                <a:gd name="T2" fmla="*/ 1 w 147"/>
                <a:gd name="T3" fmla="*/ 20 h 208"/>
                <a:gd name="T4" fmla="*/ 27 w 147"/>
                <a:gd name="T5" fmla="*/ 57 h 208"/>
                <a:gd name="T6" fmla="*/ 56 w 147"/>
                <a:gd name="T7" fmla="*/ 74 h 208"/>
                <a:gd name="T8" fmla="*/ 85 w 147"/>
                <a:gd name="T9" fmla="*/ 87 h 208"/>
                <a:gd name="T10" fmla="*/ 103 w 147"/>
                <a:gd name="T11" fmla="*/ 113 h 208"/>
                <a:gd name="T12" fmla="*/ 81 w 147"/>
                <a:gd name="T13" fmla="*/ 160 h 208"/>
                <a:gd name="T14" fmla="*/ 69 w 147"/>
                <a:gd name="T15" fmla="*/ 173 h 208"/>
                <a:gd name="T16" fmla="*/ 68 w 147"/>
                <a:gd name="T17" fmla="*/ 178 h 208"/>
                <a:gd name="T18" fmla="*/ 73 w 147"/>
                <a:gd name="T19" fmla="*/ 193 h 208"/>
                <a:gd name="T20" fmla="*/ 76 w 147"/>
                <a:gd name="T21" fmla="*/ 207 h 208"/>
                <a:gd name="T22" fmla="*/ 78 w 147"/>
                <a:gd name="T23" fmla="*/ 208 h 208"/>
                <a:gd name="T24" fmla="*/ 85 w 147"/>
                <a:gd name="T25" fmla="*/ 205 h 208"/>
                <a:gd name="T26" fmla="*/ 96 w 147"/>
                <a:gd name="T27" fmla="*/ 196 h 208"/>
                <a:gd name="T28" fmla="*/ 105 w 147"/>
                <a:gd name="T29" fmla="*/ 188 h 208"/>
                <a:gd name="T30" fmla="*/ 116 w 147"/>
                <a:gd name="T31" fmla="*/ 176 h 208"/>
                <a:gd name="T32" fmla="*/ 116 w 147"/>
                <a:gd name="T33" fmla="*/ 176 h 208"/>
                <a:gd name="T34" fmla="*/ 131 w 147"/>
                <a:gd name="T35" fmla="*/ 152 h 208"/>
                <a:gd name="T36" fmla="*/ 131 w 147"/>
                <a:gd name="T37" fmla="*/ 152 h 208"/>
                <a:gd name="T38" fmla="*/ 136 w 147"/>
                <a:gd name="T39" fmla="*/ 140 h 208"/>
                <a:gd name="T40" fmla="*/ 143 w 147"/>
                <a:gd name="T41" fmla="*/ 117 h 208"/>
                <a:gd name="T42" fmla="*/ 143 w 147"/>
                <a:gd name="T43" fmla="*/ 117 h 208"/>
                <a:gd name="T44" fmla="*/ 145 w 147"/>
                <a:gd name="T45" fmla="*/ 102 h 208"/>
                <a:gd name="T46" fmla="*/ 145 w 147"/>
                <a:gd name="T47" fmla="*/ 102 h 208"/>
                <a:gd name="T48" fmla="*/ 146 w 147"/>
                <a:gd name="T49" fmla="*/ 93 h 208"/>
                <a:gd name="T50" fmla="*/ 146 w 147"/>
                <a:gd name="T51" fmla="*/ 73 h 208"/>
                <a:gd name="T52" fmla="*/ 145 w 147"/>
                <a:gd name="T53" fmla="*/ 60 h 208"/>
                <a:gd name="T54" fmla="*/ 142 w 147"/>
                <a:gd name="T55" fmla="*/ 55 h 208"/>
                <a:gd name="T56" fmla="*/ 132 w 147"/>
                <a:gd name="T57" fmla="*/ 54 h 208"/>
                <a:gd name="T58" fmla="*/ 122 w 147"/>
                <a:gd name="T59" fmla="*/ 54 h 208"/>
                <a:gd name="T60" fmla="*/ 122 w 147"/>
                <a:gd name="T61" fmla="*/ 54 h 208"/>
                <a:gd name="T62" fmla="*/ 116 w 147"/>
                <a:gd name="T63" fmla="*/ 54 h 208"/>
                <a:gd name="T64" fmla="*/ 112 w 147"/>
                <a:gd name="T65" fmla="*/ 54 h 208"/>
                <a:gd name="T66" fmla="*/ 32 w 147"/>
                <a:gd name="T67" fmla="*/ 25 h 208"/>
                <a:gd name="T68" fmla="*/ 22 w 147"/>
                <a:gd name="T69" fmla="*/ 17 h 208"/>
                <a:gd name="T70" fmla="*/ 7 w 147"/>
                <a:gd name="T71" fmla="*/ 3 h 208"/>
                <a:gd name="T72" fmla="*/ 3 w 147"/>
                <a:gd name="T73" fmla="*/ 0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47" h="208">
                  <a:moveTo>
                    <a:pt x="3" y="0"/>
                  </a:moveTo>
                  <a:cubicBezTo>
                    <a:pt x="2" y="0"/>
                    <a:pt x="1" y="0"/>
                    <a:pt x="1" y="1"/>
                  </a:cubicBezTo>
                  <a:cubicBezTo>
                    <a:pt x="1" y="1"/>
                    <a:pt x="1" y="2"/>
                    <a:pt x="0" y="2"/>
                  </a:cubicBezTo>
                  <a:cubicBezTo>
                    <a:pt x="0" y="8"/>
                    <a:pt x="0" y="14"/>
                    <a:pt x="1" y="20"/>
                  </a:cubicBezTo>
                  <a:cubicBezTo>
                    <a:pt x="3" y="25"/>
                    <a:pt x="5" y="29"/>
                    <a:pt x="8" y="34"/>
                  </a:cubicBezTo>
                  <a:cubicBezTo>
                    <a:pt x="13" y="42"/>
                    <a:pt x="20" y="50"/>
                    <a:pt x="27" y="57"/>
                  </a:cubicBezTo>
                  <a:cubicBezTo>
                    <a:pt x="29" y="58"/>
                    <a:pt x="30" y="60"/>
                    <a:pt x="32" y="61"/>
                  </a:cubicBezTo>
                  <a:cubicBezTo>
                    <a:pt x="40" y="66"/>
                    <a:pt x="47" y="71"/>
                    <a:pt x="56" y="74"/>
                  </a:cubicBezTo>
                  <a:cubicBezTo>
                    <a:pt x="61" y="76"/>
                    <a:pt x="67" y="78"/>
                    <a:pt x="72" y="80"/>
                  </a:cubicBezTo>
                  <a:cubicBezTo>
                    <a:pt x="76" y="82"/>
                    <a:pt x="81" y="84"/>
                    <a:pt x="85" y="87"/>
                  </a:cubicBezTo>
                  <a:cubicBezTo>
                    <a:pt x="92" y="91"/>
                    <a:pt x="96" y="96"/>
                    <a:pt x="100" y="103"/>
                  </a:cubicBezTo>
                  <a:cubicBezTo>
                    <a:pt x="102" y="106"/>
                    <a:pt x="103" y="109"/>
                    <a:pt x="103" y="113"/>
                  </a:cubicBezTo>
                  <a:cubicBezTo>
                    <a:pt x="104" y="120"/>
                    <a:pt x="103" y="127"/>
                    <a:pt x="100" y="134"/>
                  </a:cubicBezTo>
                  <a:cubicBezTo>
                    <a:pt x="95" y="143"/>
                    <a:pt x="89" y="152"/>
                    <a:pt x="81" y="160"/>
                  </a:cubicBezTo>
                  <a:cubicBezTo>
                    <a:pt x="79" y="163"/>
                    <a:pt x="75" y="165"/>
                    <a:pt x="72" y="169"/>
                  </a:cubicBezTo>
                  <a:cubicBezTo>
                    <a:pt x="71" y="170"/>
                    <a:pt x="70" y="171"/>
                    <a:pt x="69" y="173"/>
                  </a:cubicBezTo>
                  <a:cubicBezTo>
                    <a:pt x="67" y="174"/>
                    <a:pt x="67" y="176"/>
                    <a:pt x="68" y="178"/>
                  </a:cubicBezTo>
                  <a:cubicBezTo>
                    <a:pt x="68" y="178"/>
                    <a:pt x="68" y="178"/>
                    <a:pt x="68" y="178"/>
                  </a:cubicBezTo>
                  <a:cubicBezTo>
                    <a:pt x="68" y="179"/>
                    <a:pt x="69" y="180"/>
                    <a:pt x="69" y="181"/>
                  </a:cubicBezTo>
                  <a:cubicBezTo>
                    <a:pt x="70" y="185"/>
                    <a:pt x="72" y="189"/>
                    <a:pt x="73" y="193"/>
                  </a:cubicBezTo>
                  <a:cubicBezTo>
                    <a:pt x="74" y="197"/>
                    <a:pt x="74" y="200"/>
                    <a:pt x="75" y="204"/>
                  </a:cubicBezTo>
                  <a:cubicBezTo>
                    <a:pt x="75" y="205"/>
                    <a:pt x="75" y="206"/>
                    <a:pt x="76" y="207"/>
                  </a:cubicBezTo>
                  <a:cubicBezTo>
                    <a:pt x="76" y="208"/>
                    <a:pt x="77" y="208"/>
                    <a:pt x="78" y="208"/>
                  </a:cubicBezTo>
                  <a:cubicBezTo>
                    <a:pt x="78" y="208"/>
                    <a:pt x="78" y="208"/>
                    <a:pt x="78" y="208"/>
                  </a:cubicBezTo>
                  <a:cubicBezTo>
                    <a:pt x="79" y="208"/>
                    <a:pt x="80" y="207"/>
                    <a:pt x="82" y="207"/>
                  </a:cubicBezTo>
                  <a:cubicBezTo>
                    <a:pt x="83" y="206"/>
                    <a:pt x="84" y="205"/>
                    <a:pt x="85" y="205"/>
                  </a:cubicBezTo>
                  <a:cubicBezTo>
                    <a:pt x="88" y="203"/>
                    <a:pt x="92" y="200"/>
                    <a:pt x="95" y="197"/>
                  </a:cubicBezTo>
                  <a:cubicBezTo>
                    <a:pt x="96" y="197"/>
                    <a:pt x="96" y="197"/>
                    <a:pt x="96" y="196"/>
                  </a:cubicBezTo>
                  <a:cubicBezTo>
                    <a:pt x="96" y="196"/>
                    <a:pt x="97" y="196"/>
                    <a:pt x="97" y="196"/>
                  </a:cubicBezTo>
                  <a:cubicBezTo>
                    <a:pt x="100" y="193"/>
                    <a:pt x="103" y="191"/>
                    <a:pt x="105" y="188"/>
                  </a:cubicBezTo>
                  <a:cubicBezTo>
                    <a:pt x="106" y="188"/>
                    <a:pt x="106" y="187"/>
                    <a:pt x="106" y="187"/>
                  </a:cubicBezTo>
                  <a:cubicBezTo>
                    <a:pt x="110" y="184"/>
                    <a:pt x="113" y="180"/>
                    <a:pt x="116" y="176"/>
                  </a:cubicBezTo>
                  <a:cubicBezTo>
                    <a:pt x="116" y="176"/>
                    <a:pt x="116" y="176"/>
                    <a:pt x="116" y="176"/>
                  </a:cubicBezTo>
                  <a:cubicBezTo>
                    <a:pt x="116" y="176"/>
                    <a:pt x="116" y="176"/>
                    <a:pt x="116" y="176"/>
                  </a:cubicBezTo>
                  <a:cubicBezTo>
                    <a:pt x="119" y="172"/>
                    <a:pt x="122" y="168"/>
                    <a:pt x="124" y="164"/>
                  </a:cubicBezTo>
                  <a:cubicBezTo>
                    <a:pt x="127" y="160"/>
                    <a:pt x="129" y="156"/>
                    <a:pt x="131" y="152"/>
                  </a:cubicBezTo>
                  <a:cubicBezTo>
                    <a:pt x="131" y="152"/>
                    <a:pt x="131" y="152"/>
                    <a:pt x="131" y="152"/>
                  </a:cubicBezTo>
                  <a:cubicBezTo>
                    <a:pt x="131" y="152"/>
                    <a:pt x="131" y="152"/>
                    <a:pt x="131" y="152"/>
                  </a:cubicBezTo>
                  <a:cubicBezTo>
                    <a:pt x="133" y="148"/>
                    <a:pt x="135" y="144"/>
                    <a:pt x="136" y="140"/>
                  </a:cubicBezTo>
                  <a:cubicBezTo>
                    <a:pt x="136" y="140"/>
                    <a:pt x="136" y="140"/>
                    <a:pt x="136" y="140"/>
                  </a:cubicBezTo>
                  <a:cubicBezTo>
                    <a:pt x="136" y="140"/>
                    <a:pt x="136" y="139"/>
                    <a:pt x="136" y="139"/>
                  </a:cubicBezTo>
                  <a:cubicBezTo>
                    <a:pt x="139" y="132"/>
                    <a:pt x="141" y="125"/>
                    <a:pt x="143" y="117"/>
                  </a:cubicBezTo>
                  <a:cubicBezTo>
                    <a:pt x="143" y="117"/>
                    <a:pt x="143" y="117"/>
                    <a:pt x="143" y="117"/>
                  </a:cubicBezTo>
                  <a:cubicBezTo>
                    <a:pt x="143" y="117"/>
                    <a:pt x="143" y="117"/>
                    <a:pt x="143" y="117"/>
                  </a:cubicBezTo>
                  <a:cubicBezTo>
                    <a:pt x="143" y="117"/>
                    <a:pt x="143" y="116"/>
                    <a:pt x="143" y="116"/>
                  </a:cubicBezTo>
                  <a:cubicBezTo>
                    <a:pt x="144" y="112"/>
                    <a:pt x="145" y="107"/>
                    <a:pt x="145" y="102"/>
                  </a:cubicBezTo>
                  <a:cubicBezTo>
                    <a:pt x="145" y="102"/>
                    <a:pt x="145" y="102"/>
                    <a:pt x="145" y="102"/>
                  </a:cubicBezTo>
                  <a:cubicBezTo>
                    <a:pt x="145" y="102"/>
                    <a:pt x="145" y="102"/>
                    <a:pt x="145" y="102"/>
                  </a:cubicBezTo>
                  <a:cubicBezTo>
                    <a:pt x="145" y="101"/>
                    <a:pt x="145" y="99"/>
                    <a:pt x="145" y="98"/>
                  </a:cubicBezTo>
                  <a:cubicBezTo>
                    <a:pt x="145" y="96"/>
                    <a:pt x="145" y="95"/>
                    <a:pt x="146" y="93"/>
                  </a:cubicBezTo>
                  <a:cubicBezTo>
                    <a:pt x="147" y="87"/>
                    <a:pt x="147" y="81"/>
                    <a:pt x="146" y="74"/>
                  </a:cubicBezTo>
                  <a:cubicBezTo>
                    <a:pt x="146" y="74"/>
                    <a:pt x="146" y="73"/>
                    <a:pt x="146" y="73"/>
                  </a:cubicBezTo>
                  <a:cubicBezTo>
                    <a:pt x="145" y="71"/>
                    <a:pt x="145" y="69"/>
                    <a:pt x="145" y="66"/>
                  </a:cubicBezTo>
                  <a:cubicBezTo>
                    <a:pt x="145" y="64"/>
                    <a:pt x="145" y="62"/>
                    <a:pt x="145" y="60"/>
                  </a:cubicBezTo>
                  <a:cubicBezTo>
                    <a:pt x="145" y="59"/>
                    <a:pt x="145" y="58"/>
                    <a:pt x="144" y="57"/>
                  </a:cubicBezTo>
                  <a:cubicBezTo>
                    <a:pt x="144" y="56"/>
                    <a:pt x="143" y="55"/>
                    <a:pt x="142" y="55"/>
                  </a:cubicBezTo>
                  <a:cubicBezTo>
                    <a:pt x="141" y="54"/>
                    <a:pt x="140" y="54"/>
                    <a:pt x="137" y="54"/>
                  </a:cubicBezTo>
                  <a:cubicBezTo>
                    <a:pt x="136" y="54"/>
                    <a:pt x="134" y="54"/>
                    <a:pt x="132" y="54"/>
                  </a:cubicBezTo>
                  <a:cubicBezTo>
                    <a:pt x="129" y="54"/>
                    <a:pt x="126" y="54"/>
                    <a:pt x="122" y="54"/>
                  </a:cubicBezTo>
                  <a:cubicBezTo>
                    <a:pt x="122" y="54"/>
                    <a:pt x="122" y="54"/>
                    <a:pt x="122" y="54"/>
                  </a:cubicBezTo>
                  <a:cubicBezTo>
                    <a:pt x="122" y="54"/>
                    <a:pt x="122" y="54"/>
                    <a:pt x="122" y="54"/>
                  </a:cubicBezTo>
                  <a:cubicBezTo>
                    <a:pt x="122" y="54"/>
                    <a:pt x="122" y="54"/>
                    <a:pt x="122" y="54"/>
                  </a:cubicBezTo>
                  <a:cubicBezTo>
                    <a:pt x="121" y="54"/>
                    <a:pt x="119" y="54"/>
                    <a:pt x="117" y="54"/>
                  </a:cubicBezTo>
                  <a:cubicBezTo>
                    <a:pt x="117" y="54"/>
                    <a:pt x="116" y="54"/>
                    <a:pt x="116" y="54"/>
                  </a:cubicBezTo>
                  <a:cubicBezTo>
                    <a:pt x="115" y="54"/>
                    <a:pt x="114" y="54"/>
                    <a:pt x="113" y="54"/>
                  </a:cubicBezTo>
                  <a:cubicBezTo>
                    <a:pt x="112" y="54"/>
                    <a:pt x="112" y="54"/>
                    <a:pt x="112" y="54"/>
                  </a:cubicBezTo>
                  <a:cubicBezTo>
                    <a:pt x="97" y="54"/>
                    <a:pt x="83" y="51"/>
                    <a:pt x="69" y="45"/>
                  </a:cubicBezTo>
                  <a:cubicBezTo>
                    <a:pt x="55" y="40"/>
                    <a:pt x="43" y="33"/>
                    <a:pt x="32" y="25"/>
                  </a:cubicBezTo>
                  <a:cubicBezTo>
                    <a:pt x="31" y="24"/>
                    <a:pt x="30" y="24"/>
                    <a:pt x="29" y="23"/>
                  </a:cubicBezTo>
                  <a:cubicBezTo>
                    <a:pt x="27" y="21"/>
                    <a:pt x="24" y="19"/>
                    <a:pt x="22" y="17"/>
                  </a:cubicBezTo>
                  <a:cubicBezTo>
                    <a:pt x="19" y="14"/>
                    <a:pt x="16" y="12"/>
                    <a:pt x="13" y="9"/>
                  </a:cubicBezTo>
                  <a:cubicBezTo>
                    <a:pt x="11" y="7"/>
                    <a:pt x="9" y="5"/>
                    <a:pt x="7" y="3"/>
                  </a:cubicBezTo>
                  <a:cubicBezTo>
                    <a:pt x="6" y="2"/>
                    <a:pt x="5" y="1"/>
                    <a:pt x="4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rgbClr val="CEC0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38" name="Freeform 231"/>
            <p:cNvSpPr>
              <a:spLocks noEditPoints="1"/>
            </p:cNvSpPr>
            <p:nvPr/>
          </p:nvSpPr>
          <p:spPr bwMode="auto">
            <a:xfrm>
              <a:off x="4198756" y="4962525"/>
              <a:ext cx="279400" cy="365125"/>
            </a:xfrm>
            <a:custGeom>
              <a:avLst/>
              <a:gdLst>
                <a:gd name="T0" fmla="*/ 106 w 106"/>
                <a:gd name="T1" fmla="*/ 138 h 138"/>
                <a:gd name="T2" fmla="*/ 106 w 106"/>
                <a:gd name="T3" fmla="*/ 138 h 138"/>
                <a:gd name="T4" fmla="*/ 106 w 106"/>
                <a:gd name="T5" fmla="*/ 138 h 138"/>
                <a:gd name="T6" fmla="*/ 106 w 106"/>
                <a:gd name="T7" fmla="*/ 138 h 138"/>
                <a:gd name="T8" fmla="*/ 42 w 106"/>
                <a:gd name="T9" fmla="*/ 66 h 138"/>
                <a:gd name="T10" fmla="*/ 50 w 106"/>
                <a:gd name="T11" fmla="*/ 93 h 138"/>
                <a:gd name="T12" fmla="*/ 52 w 106"/>
                <a:gd name="T13" fmla="*/ 103 h 138"/>
                <a:gd name="T14" fmla="*/ 55 w 106"/>
                <a:gd name="T15" fmla="*/ 107 h 138"/>
                <a:gd name="T16" fmla="*/ 58 w 106"/>
                <a:gd name="T17" fmla="*/ 108 h 138"/>
                <a:gd name="T18" fmla="*/ 57 w 106"/>
                <a:gd name="T19" fmla="*/ 108 h 138"/>
                <a:gd name="T20" fmla="*/ 54 w 106"/>
                <a:gd name="T21" fmla="*/ 106 h 138"/>
                <a:gd name="T22" fmla="*/ 52 w 106"/>
                <a:gd name="T23" fmla="*/ 104 h 138"/>
                <a:gd name="T24" fmla="*/ 52 w 106"/>
                <a:gd name="T25" fmla="*/ 100 h 138"/>
                <a:gd name="T26" fmla="*/ 42 w 106"/>
                <a:gd name="T27" fmla="*/ 68 h 138"/>
                <a:gd name="T28" fmla="*/ 42 w 106"/>
                <a:gd name="T29" fmla="*/ 66 h 138"/>
                <a:gd name="T30" fmla="*/ 17 w 106"/>
                <a:gd name="T31" fmla="*/ 29 h 138"/>
                <a:gd name="T32" fmla="*/ 34 w 106"/>
                <a:gd name="T33" fmla="*/ 51 h 138"/>
                <a:gd name="T34" fmla="*/ 35 w 106"/>
                <a:gd name="T35" fmla="*/ 54 h 138"/>
                <a:gd name="T36" fmla="*/ 17 w 106"/>
                <a:gd name="T37" fmla="*/ 29 h 138"/>
                <a:gd name="T38" fmla="*/ 1 w 106"/>
                <a:gd name="T39" fmla="*/ 16 h 138"/>
                <a:gd name="T40" fmla="*/ 3 w 106"/>
                <a:gd name="T41" fmla="*/ 17 h 138"/>
                <a:gd name="T42" fmla="*/ 4 w 106"/>
                <a:gd name="T43" fmla="*/ 18 h 138"/>
                <a:gd name="T44" fmla="*/ 3 w 106"/>
                <a:gd name="T45" fmla="*/ 17 h 138"/>
                <a:gd name="T46" fmla="*/ 1 w 106"/>
                <a:gd name="T47" fmla="*/ 16 h 138"/>
                <a:gd name="T48" fmla="*/ 1 w 106"/>
                <a:gd name="T49" fmla="*/ 11 h 138"/>
                <a:gd name="T50" fmla="*/ 0 w 106"/>
                <a:gd name="T51" fmla="*/ 12 h 138"/>
                <a:gd name="T52" fmla="*/ 1 w 106"/>
                <a:gd name="T53" fmla="*/ 15 h 138"/>
                <a:gd name="T54" fmla="*/ 0 w 106"/>
                <a:gd name="T55" fmla="*/ 12 h 138"/>
                <a:gd name="T56" fmla="*/ 1 w 106"/>
                <a:gd name="T57" fmla="*/ 11 h 138"/>
                <a:gd name="T58" fmla="*/ 14 w 106"/>
                <a:gd name="T59" fmla="*/ 0 h 138"/>
                <a:gd name="T60" fmla="*/ 7 w 106"/>
                <a:gd name="T61" fmla="*/ 5 h 138"/>
                <a:gd name="T62" fmla="*/ 14 w 106"/>
                <a:gd name="T63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6" h="138">
                  <a:moveTo>
                    <a:pt x="106" y="138"/>
                  </a:moveTo>
                  <a:cubicBezTo>
                    <a:pt x="106" y="138"/>
                    <a:pt x="106" y="138"/>
                    <a:pt x="106" y="138"/>
                  </a:cubicBezTo>
                  <a:cubicBezTo>
                    <a:pt x="106" y="138"/>
                    <a:pt x="106" y="138"/>
                    <a:pt x="106" y="138"/>
                  </a:cubicBezTo>
                  <a:cubicBezTo>
                    <a:pt x="106" y="138"/>
                    <a:pt x="106" y="138"/>
                    <a:pt x="106" y="138"/>
                  </a:cubicBezTo>
                  <a:moveTo>
                    <a:pt x="42" y="66"/>
                  </a:moveTo>
                  <a:cubicBezTo>
                    <a:pt x="45" y="74"/>
                    <a:pt x="48" y="83"/>
                    <a:pt x="50" y="93"/>
                  </a:cubicBezTo>
                  <a:cubicBezTo>
                    <a:pt x="51" y="96"/>
                    <a:pt x="51" y="99"/>
                    <a:pt x="52" y="103"/>
                  </a:cubicBezTo>
                  <a:cubicBezTo>
                    <a:pt x="52" y="105"/>
                    <a:pt x="53" y="106"/>
                    <a:pt x="55" y="107"/>
                  </a:cubicBezTo>
                  <a:cubicBezTo>
                    <a:pt x="56" y="107"/>
                    <a:pt x="57" y="108"/>
                    <a:pt x="58" y="108"/>
                  </a:cubicBezTo>
                  <a:cubicBezTo>
                    <a:pt x="57" y="108"/>
                    <a:pt x="57" y="108"/>
                    <a:pt x="57" y="108"/>
                  </a:cubicBezTo>
                  <a:cubicBezTo>
                    <a:pt x="56" y="107"/>
                    <a:pt x="55" y="107"/>
                    <a:pt x="54" y="106"/>
                  </a:cubicBezTo>
                  <a:cubicBezTo>
                    <a:pt x="53" y="105"/>
                    <a:pt x="52" y="104"/>
                    <a:pt x="52" y="104"/>
                  </a:cubicBezTo>
                  <a:cubicBezTo>
                    <a:pt x="52" y="103"/>
                    <a:pt x="52" y="101"/>
                    <a:pt x="52" y="100"/>
                  </a:cubicBezTo>
                  <a:cubicBezTo>
                    <a:pt x="50" y="89"/>
                    <a:pt x="47" y="78"/>
                    <a:pt x="42" y="68"/>
                  </a:cubicBezTo>
                  <a:cubicBezTo>
                    <a:pt x="42" y="67"/>
                    <a:pt x="42" y="67"/>
                    <a:pt x="42" y="66"/>
                  </a:cubicBezTo>
                  <a:moveTo>
                    <a:pt x="17" y="29"/>
                  </a:moveTo>
                  <a:cubicBezTo>
                    <a:pt x="23" y="36"/>
                    <a:pt x="29" y="43"/>
                    <a:pt x="34" y="51"/>
                  </a:cubicBezTo>
                  <a:cubicBezTo>
                    <a:pt x="34" y="52"/>
                    <a:pt x="35" y="53"/>
                    <a:pt x="35" y="54"/>
                  </a:cubicBezTo>
                  <a:cubicBezTo>
                    <a:pt x="30" y="45"/>
                    <a:pt x="24" y="37"/>
                    <a:pt x="17" y="29"/>
                  </a:cubicBezTo>
                  <a:moveTo>
                    <a:pt x="1" y="16"/>
                  </a:moveTo>
                  <a:cubicBezTo>
                    <a:pt x="2" y="16"/>
                    <a:pt x="2" y="17"/>
                    <a:pt x="3" y="17"/>
                  </a:cubicBezTo>
                  <a:cubicBezTo>
                    <a:pt x="3" y="17"/>
                    <a:pt x="4" y="18"/>
                    <a:pt x="4" y="18"/>
                  </a:cubicBezTo>
                  <a:cubicBezTo>
                    <a:pt x="4" y="18"/>
                    <a:pt x="4" y="18"/>
                    <a:pt x="3" y="17"/>
                  </a:cubicBezTo>
                  <a:cubicBezTo>
                    <a:pt x="2" y="17"/>
                    <a:pt x="2" y="16"/>
                    <a:pt x="1" y="16"/>
                  </a:cubicBezTo>
                  <a:moveTo>
                    <a:pt x="1" y="11"/>
                  </a:moveTo>
                  <a:cubicBezTo>
                    <a:pt x="1" y="11"/>
                    <a:pt x="1" y="12"/>
                    <a:pt x="0" y="12"/>
                  </a:cubicBezTo>
                  <a:cubicBezTo>
                    <a:pt x="0" y="13"/>
                    <a:pt x="0" y="14"/>
                    <a:pt x="1" y="15"/>
                  </a:cubicBezTo>
                  <a:cubicBezTo>
                    <a:pt x="0" y="14"/>
                    <a:pt x="0" y="13"/>
                    <a:pt x="0" y="12"/>
                  </a:cubicBezTo>
                  <a:cubicBezTo>
                    <a:pt x="1" y="12"/>
                    <a:pt x="1" y="11"/>
                    <a:pt x="1" y="11"/>
                  </a:cubicBezTo>
                  <a:moveTo>
                    <a:pt x="14" y="0"/>
                  </a:moveTo>
                  <a:cubicBezTo>
                    <a:pt x="12" y="2"/>
                    <a:pt x="9" y="3"/>
                    <a:pt x="7" y="5"/>
                  </a:cubicBezTo>
                  <a:cubicBezTo>
                    <a:pt x="9" y="3"/>
                    <a:pt x="12" y="2"/>
                    <a:pt x="14" y="0"/>
                  </a:cubicBezTo>
                </a:path>
              </a:pathLst>
            </a:custGeom>
            <a:solidFill>
              <a:srgbClr val="E8E3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39" name="Freeform 232"/>
            <p:cNvSpPr>
              <a:spLocks/>
            </p:cNvSpPr>
            <p:nvPr/>
          </p:nvSpPr>
          <p:spPr bwMode="auto">
            <a:xfrm>
              <a:off x="4198756" y="4953000"/>
              <a:ext cx="334963" cy="374650"/>
            </a:xfrm>
            <a:custGeom>
              <a:avLst/>
              <a:gdLst>
                <a:gd name="T0" fmla="*/ 22 w 127"/>
                <a:gd name="T1" fmla="*/ 0 h 142"/>
                <a:gd name="T2" fmla="*/ 20 w 127"/>
                <a:gd name="T3" fmla="*/ 0 h 142"/>
                <a:gd name="T4" fmla="*/ 14 w 127"/>
                <a:gd name="T5" fmla="*/ 4 h 142"/>
                <a:gd name="T6" fmla="*/ 7 w 127"/>
                <a:gd name="T7" fmla="*/ 9 h 142"/>
                <a:gd name="T8" fmla="*/ 1 w 127"/>
                <a:gd name="T9" fmla="*/ 15 h 142"/>
                <a:gd name="T10" fmla="*/ 0 w 127"/>
                <a:gd name="T11" fmla="*/ 16 h 142"/>
                <a:gd name="T12" fmla="*/ 1 w 127"/>
                <a:gd name="T13" fmla="*/ 19 h 142"/>
                <a:gd name="T14" fmla="*/ 1 w 127"/>
                <a:gd name="T15" fmla="*/ 19 h 142"/>
                <a:gd name="T16" fmla="*/ 1 w 127"/>
                <a:gd name="T17" fmla="*/ 20 h 142"/>
                <a:gd name="T18" fmla="*/ 3 w 127"/>
                <a:gd name="T19" fmla="*/ 21 h 142"/>
                <a:gd name="T20" fmla="*/ 4 w 127"/>
                <a:gd name="T21" fmla="*/ 22 h 142"/>
                <a:gd name="T22" fmla="*/ 17 w 127"/>
                <a:gd name="T23" fmla="*/ 33 h 142"/>
                <a:gd name="T24" fmla="*/ 35 w 127"/>
                <a:gd name="T25" fmla="*/ 58 h 142"/>
                <a:gd name="T26" fmla="*/ 42 w 127"/>
                <a:gd name="T27" fmla="*/ 70 h 142"/>
                <a:gd name="T28" fmla="*/ 42 w 127"/>
                <a:gd name="T29" fmla="*/ 72 h 142"/>
                <a:gd name="T30" fmla="*/ 52 w 127"/>
                <a:gd name="T31" fmla="*/ 104 h 142"/>
                <a:gd name="T32" fmla="*/ 52 w 127"/>
                <a:gd name="T33" fmla="*/ 108 h 142"/>
                <a:gd name="T34" fmla="*/ 54 w 127"/>
                <a:gd name="T35" fmla="*/ 110 h 142"/>
                <a:gd name="T36" fmla="*/ 57 w 127"/>
                <a:gd name="T37" fmla="*/ 112 h 142"/>
                <a:gd name="T38" fmla="*/ 58 w 127"/>
                <a:gd name="T39" fmla="*/ 112 h 142"/>
                <a:gd name="T40" fmla="*/ 58 w 127"/>
                <a:gd name="T41" fmla="*/ 112 h 142"/>
                <a:gd name="T42" fmla="*/ 84 w 127"/>
                <a:gd name="T43" fmla="*/ 126 h 142"/>
                <a:gd name="T44" fmla="*/ 102 w 127"/>
                <a:gd name="T45" fmla="*/ 139 h 142"/>
                <a:gd name="T46" fmla="*/ 104 w 127"/>
                <a:gd name="T47" fmla="*/ 141 h 142"/>
                <a:gd name="T48" fmla="*/ 106 w 127"/>
                <a:gd name="T49" fmla="*/ 142 h 142"/>
                <a:gd name="T50" fmla="*/ 106 w 127"/>
                <a:gd name="T51" fmla="*/ 142 h 142"/>
                <a:gd name="T52" fmla="*/ 107 w 127"/>
                <a:gd name="T53" fmla="*/ 141 h 142"/>
                <a:gd name="T54" fmla="*/ 125 w 127"/>
                <a:gd name="T55" fmla="*/ 121 h 142"/>
                <a:gd name="T56" fmla="*/ 125 w 127"/>
                <a:gd name="T57" fmla="*/ 116 h 142"/>
                <a:gd name="T58" fmla="*/ 121 w 127"/>
                <a:gd name="T59" fmla="*/ 111 h 142"/>
                <a:gd name="T60" fmla="*/ 98 w 127"/>
                <a:gd name="T61" fmla="*/ 98 h 142"/>
                <a:gd name="T62" fmla="*/ 87 w 127"/>
                <a:gd name="T63" fmla="*/ 96 h 142"/>
                <a:gd name="T64" fmla="*/ 76 w 127"/>
                <a:gd name="T65" fmla="*/ 95 h 142"/>
                <a:gd name="T66" fmla="*/ 68 w 127"/>
                <a:gd name="T67" fmla="*/ 89 h 142"/>
                <a:gd name="T68" fmla="*/ 64 w 127"/>
                <a:gd name="T69" fmla="*/ 74 h 142"/>
                <a:gd name="T70" fmla="*/ 63 w 127"/>
                <a:gd name="T71" fmla="*/ 68 h 142"/>
                <a:gd name="T72" fmla="*/ 52 w 127"/>
                <a:gd name="T73" fmla="*/ 25 h 142"/>
                <a:gd name="T74" fmla="*/ 46 w 127"/>
                <a:gd name="T75" fmla="*/ 17 h 142"/>
                <a:gd name="T76" fmla="*/ 38 w 127"/>
                <a:gd name="T77" fmla="*/ 8 h 142"/>
                <a:gd name="T78" fmla="*/ 24 w 127"/>
                <a:gd name="T79" fmla="*/ 0 h 142"/>
                <a:gd name="T80" fmla="*/ 22 w 127"/>
                <a:gd name="T81" fmla="*/ 0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27" h="142">
                  <a:moveTo>
                    <a:pt x="22" y="0"/>
                  </a:moveTo>
                  <a:cubicBezTo>
                    <a:pt x="21" y="0"/>
                    <a:pt x="21" y="0"/>
                    <a:pt x="20" y="0"/>
                  </a:cubicBezTo>
                  <a:cubicBezTo>
                    <a:pt x="18" y="1"/>
                    <a:pt x="16" y="3"/>
                    <a:pt x="14" y="4"/>
                  </a:cubicBezTo>
                  <a:cubicBezTo>
                    <a:pt x="12" y="6"/>
                    <a:pt x="9" y="7"/>
                    <a:pt x="7" y="9"/>
                  </a:cubicBezTo>
                  <a:cubicBezTo>
                    <a:pt x="5" y="11"/>
                    <a:pt x="3" y="13"/>
                    <a:pt x="1" y="15"/>
                  </a:cubicBezTo>
                  <a:cubicBezTo>
                    <a:pt x="1" y="15"/>
                    <a:pt x="1" y="16"/>
                    <a:pt x="0" y="16"/>
                  </a:cubicBezTo>
                  <a:cubicBezTo>
                    <a:pt x="0" y="17"/>
                    <a:pt x="0" y="18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1" y="19"/>
                    <a:pt x="1" y="19"/>
                    <a:pt x="1" y="20"/>
                  </a:cubicBezTo>
                  <a:cubicBezTo>
                    <a:pt x="2" y="20"/>
                    <a:pt x="2" y="21"/>
                    <a:pt x="3" y="21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9" y="26"/>
                    <a:pt x="13" y="29"/>
                    <a:pt x="17" y="33"/>
                  </a:cubicBezTo>
                  <a:cubicBezTo>
                    <a:pt x="24" y="41"/>
                    <a:pt x="30" y="49"/>
                    <a:pt x="35" y="58"/>
                  </a:cubicBezTo>
                  <a:cubicBezTo>
                    <a:pt x="38" y="62"/>
                    <a:pt x="40" y="66"/>
                    <a:pt x="42" y="70"/>
                  </a:cubicBezTo>
                  <a:cubicBezTo>
                    <a:pt x="42" y="71"/>
                    <a:pt x="42" y="71"/>
                    <a:pt x="42" y="72"/>
                  </a:cubicBezTo>
                  <a:cubicBezTo>
                    <a:pt x="47" y="82"/>
                    <a:pt x="50" y="93"/>
                    <a:pt x="52" y="104"/>
                  </a:cubicBezTo>
                  <a:cubicBezTo>
                    <a:pt x="52" y="105"/>
                    <a:pt x="52" y="107"/>
                    <a:pt x="52" y="108"/>
                  </a:cubicBezTo>
                  <a:cubicBezTo>
                    <a:pt x="52" y="108"/>
                    <a:pt x="53" y="109"/>
                    <a:pt x="54" y="110"/>
                  </a:cubicBezTo>
                  <a:cubicBezTo>
                    <a:pt x="55" y="111"/>
                    <a:pt x="56" y="111"/>
                    <a:pt x="57" y="112"/>
                  </a:cubicBezTo>
                  <a:cubicBezTo>
                    <a:pt x="57" y="112"/>
                    <a:pt x="57" y="112"/>
                    <a:pt x="58" y="112"/>
                  </a:cubicBezTo>
                  <a:cubicBezTo>
                    <a:pt x="58" y="112"/>
                    <a:pt x="58" y="112"/>
                    <a:pt x="58" y="112"/>
                  </a:cubicBezTo>
                  <a:cubicBezTo>
                    <a:pt x="67" y="116"/>
                    <a:pt x="76" y="121"/>
                    <a:pt x="84" y="126"/>
                  </a:cubicBezTo>
                  <a:cubicBezTo>
                    <a:pt x="90" y="130"/>
                    <a:pt x="96" y="135"/>
                    <a:pt x="102" y="139"/>
                  </a:cubicBezTo>
                  <a:cubicBezTo>
                    <a:pt x="102" y="140"/>
                    <a:pt x="103" y="141"/>
                    <a:pt x="104" y="141"/>
                  </a:cubicBezTo>
                  <a:cubicBezTo>
                    <a:pt x="104" y="142"/>
                    <a:pt x="105" y="142"/>
                    <a:pt x="106" y="142"/>
                  </a:cubicBezTo>
                  <a:cubicBezTo>
                    <a:pt x="106" y="142"/>
                    <a:pt x="106" y="142"/>
                    <a:pt x="106" y="142"/>
                  </a:cubicBezTo>
                  <a:cubicBezTo>
                    <a:pt x="106" y="142"/>
                    <a:pt x="107" y="141"/>
                    <a:pt x="107" y="141"/>
                  </a:cubicBezTo>
                  <a:cubicBezTo>
                    <a:pt x="114" y="135"/>
                    <a:pt x="120" y="129"/>
                    <a:pt x="125" y="121"/>
                  </a:cubicBezTo>
                  <a:cubicBezTo>
                    <a:pt x="126" y="120"/>
                    <a:pt x="127" y="118"/>
                    <a:pt x="125" y="116"/>
                  </a:cubicBezTo>
                  <a:cubicBezTo>
                    <a:pt x="124" y="115"/>
                    <a:pt x="123" y="113"/>
                    <a:pt x="121" y="111"/>
                  </a:cubicBezTo>
                  <a:cubicBezTo>
                    <a:pt x="115" y="105"/>
                    <a:pt x="107" y="101"/>
                    <a:pt x="98" y="98"/>
                  </a:cubicBezTo>
                  <a:cubicBezTo>
                    <a:pt x="95" y="97"/>
                    <a:pt x="91" y="97"/>
                    <a:pt x="87" y="96"/>
                  </a:cubicBezTo>
                  <a:cubicBezTo>
                    <a:pt x="84" y="96"/>
                    <a:pt x="80" y="95"/>
                    <a:pt x="76" y="95"/>
                  </a:cubicBezTo>
                  <a:cubicBezTo>
                    <a:pt x="73" y="94"/>
                    <a:pt x="70" y="92"/>
                    <a:pt x="68" y="89"/>
                  </a:cubicBezTo>
                  <a:cubicBezTo>
                    <a:pt x="65" y="84"/>
                    <a:pt x="64" y="79"/>
                    <a:pt x="64" y="74"/>
                  </a:cubicBezTo>
                  <a:cubicBezTo>
                    <a:pt x="63" y="72"/>
                    <a:pt x="63" y="70"/>
                    <a:pt x="63" y="68"/>
                  </a:cubicBezTo>
                  <a:cubicBezTo>
                    <a:pt x="63" y="52"/>
                    <a:pt x="59" y="38"/>
                    <a:pt x="52" y="25"/>
                  </a:cubicBezTo>
                  <a:cubicBezTo>
                    <a:pt x="50" y="22"/>
                    <a:pt x="49" y="19"/>
                    <a:pt x="46" y="17"/>
                  </a:cubicBezTo>
                  <a:cubicBezTo>
                    <a:pt x="43" y="14"/>
                    <a:pt x="41" y="11"/>
                    <a:pt x="38" y="8"/>
                  </a:cubicBezTo>
                  <a:cubicBezTo>
                    <a:pt x="34" y="4"/>
                    <a:pt x="29" y="2"/>
                    <a:pt x="24" y="0"/>
                  </a:cubicBezTo>
                  <a:cubicBezTo>
                    <a:pt x="23" y="0"/>
                    <a:pt x="23" y="0"/>
                    <a:pt x="22" y="0"/>
                  </a:cubicBezTo>
                </a:path>
              </a:pathLst>
            </a:custGeom>
            <a:solidFill>
              <a:srgbClr val="CEC0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40" name="Freeform 233"/>
            <p:cNvSpPr>
              <a:spLocks noEditPoints="1"/>
            </p:cNvSpPr>
            <p:nvPr/>
          </p:nvSpPr>
          <p:spPr bwMode="auto">
            <a:xfrm>
              <a:off x="4222569" y="5729288"/>
              <a:ext cx="214313" cy="173038"/>
            </a:xfrm>
            <a:custGeom>
              <a:avLst/>
              <a:gdLst>
                <a:gd name="T0" fmla="*/ 0 w 81"/>
                <a:gd name="T1" fmla="*/ 65 h 65"/>
                <a:gd name="T2" fmla="*/ 6 w 81"/>
                <a:gd name="T3" fmla="*/ 65 h 65"/>
                <a:gd name="T4" fmla="*/ 12 w 81"/>
                <a:gd name="T5" fmla="*/ 65 h 65"/>
                <a:gd name="T6" fmla="*/ 6 w 81"/>
                <a:gd name="T7" fmla="*/ 65 h 65"/>
                <a:gd name="T8" fmla="*/ 0 w 81"/>
                <a:gd name="T9" fmla="*/ 65 h 65"/>
                <a:gd name="T10" fmla="*/ 55 w 81"/>
                <a:gd name="T11" fmla="*/ 13 h 65"/>
                <a:gd name="T12" fmla="*/ 47 w 81"/>
                <a:gd name="T13" fmla="*/ 21 h 65"/>
                <a:gd name="T14" fmla="*/ 38 w 81"/>
                <a:gd name="T15" fmla="*/ 34 h 65"/>
                <a:gd name="T16" fmla="*/ 43 w 81"/>
                <a:gd name="T17" fmla="*/ 26 h 65"/>
                <a:gd name="T18" fmla="*/ 53 w 81"/>
                <a:gd name="T19" fmla="*/ 15 h 65"/>
                <a:gd name="T20" fmla="*/ 55 w 81"/>
                <a:gd name="T21" fmla="*/ 13 h 65"/>
                <a:gd name="T22" fmla="*/ 81 w 81"/>
                <a:gd name="T23" fmla="*/ 0 h 65"/>
                <a:gd name="T24" fmla="*/ 77 w 81"/>
                <a:gd name="T25" fmla="*/ 1 h 65"/>
                <a:gd name="T26" fmla="*/ 70 w 81"/>
                <a:gd name="T27" fmla="*/ 3 h 65"/>
                <a:gd name="T28" fmla="*/ 76 w 81"/>
                <a:gd name="T29" fmla="*/ 2 h 65"/>
                <a:gd name="T30" fmla="*/ 81 w 81"/>
                <a:gd name="T31" fmla="*/ 0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81" h="65">
                  <a:moveTo>
                    <a:pt x="0" y="65"/>
                  </a:moveTo>
                  <a:cubicBezTo>
                    <a:pt x="2" y="65"/>
                    <a:pt x="4" y="65"/>
                    <a:pt x="6" y="65"/>
                  </a:cubicBezTo>
                  <a:cubicBezTo>
                    <a:pt x="8" y="65"/>
                    <a:pt x="10" y="65"/>
                    <a:pt x="12" y="65"/>
                  </a:cubicBezTo>
                  <a:cubicBezTo>
                    <a:pt x="10" y="65"/>
                    <a:pt x="8" y="65"/>
                    <a:pt x="6" y="65"/>
                  </a:cubicBezTo>
                  <a:cubicBezTo>
                    <a:pt x="4" y="65"/>
                    <a:pt x="2" y="65"/>
                    <a:pt x="0" y="65"/>
                  </a:cubicBezTo>
                  <a:moveTo>
                    <a:pt x="55" y="13"/>
                  </a:moveTo>
                  <a:cubicBezTo>
                    <a:pt x="52" y="15"/>
                    <a:pt x="50" y="18"/>
                    <a:pt x="47" y="21"/>
                  </a:cubicBezTo>
                  <a:cubicBezTo>
                    <a:pt x="44" y="25"/>
                    <a:pt x="41" y="29"/>
                    <a:pt x="38" y="34"/>
                  </a:cubicBezTo>
                  <a:cubicBezTo>
                    <a:pt x="40" y="31"/>
                    <a:pt x="41" y="28"/>
                    <a:pt x="43" y="26"/>
                  </a:cubicBezTo>
                  <a:cubicBezTo>
                    <a:pt x="46" y="22"/>
                    <a:pt x="49" y="18"/>
                    <a:pt x="53" y="15"/>
                  </a:cubicBezTo>
                  <a:cubicBezTo>
                    <a:pt x="53" y="14"/>
                    <a:pt x="54" y="13"/>
                    <a:pt x="55" y="13"/>
                  </a:cubicBezTo>
                  <a:moveTo>
                    <a:pt x="81" y="0"/>
                  </a:moveTo>
                  <a:cubicBezTo>
                    <a:pt x="80" y="1"/>
                    <a:pt x="79" y="1"/>
                    <a:pt x="77" y="1"/>
                  </a:cubicBezTo>
                  <a:cubicBezTo>
                    <a:pt x="75" y="2"/>
                    <a:pt x="73" y="2"/>
                    <a:pt x="70" y="3"/>
                  </a:cubicBezTo>
                  <a:cubicBezTo>
                    <a:pt x="72" y="3"/>
                    <a:pt x="74" y="2"/>
                    <a:pt x="76" y="2"/>
                  </a:cubicBezTo>
                  <a:cubicBezTo>
                    <a:pt x="78" y="1"/>
                    <a:pt x="79" y="1"/>
                    <a:pt x="81" y="0"/>
                  </a:cubicBezTo>
                </a:path>
              </a:pathLst>
            </a:custGeom>
            <a:solidFill>
              <a:srgbClr val="E8E3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41" name="Freeform 234"/>
            <p:cNvSpPr>
              <a:spLocks noEditPoints="1"/>
            </p:cNvSpPr>
            <p:nvPr/>
          </p:nvSpPr>
          <p:spPr bwMode="auto">
            <a:xfrm>
              <a:off x="4265431" y="5886450"/>
              <a:ext cx="25400" cy="15875"/>
            </a:xfrm>
            <a:custGeom>
              <a:avLst/>
              <a:gdLst>
                <a:gd name="T0" fmla="*/ 5 w 10"/>
                <a:gd name="T1" fmla="*/ 5 h 6"/>
                <a:gd name="T2" fmla="*/ 0 w 10"/>
                <a:gd name="T3" fmla="*/ 6 h 6"/>
                <a:gd name="T4" fmla="*/ 5 w 10"/>
                <a:gd name="T5" fmla="*/ 5 h 6"/>
                <a:gd name="T6" fmla="*/ 5 w 10"/>
                <a:gd name="T7" fmla="*/ 5 h 6"/>
                <a:gd name="T8" fmla="*/ 10 w 10"/>
                <a:gd name="T9" fmla="*/ 0 h 6"/>
                <a:gd name="T10" fmla="*/ 9 w 10"/>
                <a:gd name="T11" fmla="*/ 2 h 6"/>
                <a:gd name="T12" fmla="*/ 9 w 10"/>
                <a:gd name="T13" fmla="*/ 2 h 6"/>
                <a:gd name="T14" fmla="*/ 9 w 10"/>
                <a:gd name="T15" fmla="*/ 1 h 6"/>
                <a:gd name="T16" fmla="*/ 10 w 10"/>
                <a:gd name="T1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6">
                  <a:moveTo>
                    <a:pt x="5" y="5"/>
                  </a:moveTo>
                  <a:cubicBezTo>
                    <a:pt x="3" y="5"/>
                    <a:pt x="2" y="6"/>
                    <a:pt x="0" y="6"/>
                  </a:cubicBezTo>
                  <a:cubicBezTo>
                    <a:pt x="1" y="6"/>
                    <a:pt x="3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moveTo>
                    <a:pt x="10" y="0"/>
                  </a:moveTo>
                  <a:cubicBezTo>
                    <a:pt x="10" y="0"/>
                    <a:pt x="9" y="1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2"/>
                    <a:pt x="9" y="1"/>
                    <a:pt x="9" y="1"/>
                  </a:cubicBezTo>
                  <a:cubicBezTo>
                    <a:pt x="10" y="1"/>
                    <a:pt x="10" y="0"/>
                    <a:pt x="10" y="0"/>
                  </a:cubicBezTo>
                </a:path>
              </a:pathLst>
            </a:custGeom>
            <a:solidFill>
              <a:srgbClr val="0B16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42" name="Freeform 235"/>
            <p:cNvSpPr>
              <a:spLocks/>
            </p:cNvSpPr>
            <p:nvPr/>
          </p:nvSpPr>
          <p:spPr bwMode="auto">
            <a:xfrm>
              <a:off x="4201931" y="5716588"/>
              <a:ext cx="263525" cy="185738"/>
            </a:xfrm>
            <a:custGeom>
              <a:avLst/>
              <a:gdLst>
                <a:gd name="T0" fmla="*/ 97 w 100"/>
                <a:gd name="T1" fmla="*/ 0 h 70"/>
                <a:gd name="T2" fmla="*/ 92 w 100"/>
                <a:gd name="T3" fmla="*/ 0 h 70"/>
                <a:gd name="T4" fmla="*/ 85 w 100"/>
                <a:gd name="T5" fmla="*/ 1 h 70"/>
                <a:gd name="T6" fmla="*/ 42 w 100"/>
                <a:gd name="T7" fmla="*/ 13 h 70"/>
                <a:gd name="T8" fmla="*/ 17 w 100"/>
                <a:gd name="T9" fmla="*/ 35 h 70"/>
                <a:gd name="T10" fmla="*/ 3 w 100"/>
                <a:gd name="T11" fmla="*/ 56 h 70"/>
                <a:gd name="T12" fmla="*/ 0 w 100"/>
                <a:gd name="T13" fmla="*/ 66 h 70"/>
                <a:gd name="T14" fmla="*/ 3 w 100"/>
                <a:gd name="T15" fmla="*/ 70 h 70"/>
                <a:gd name="T16" fmla="*/ 8 w 100"/>
                <a:gd name="T17" fmla="*/ 70 h 70"/>
                <a:gd name="T18" fmla="*/ 14 w 100"/>
                <a:gd name="T19" fmla="*/ 70 h 70"/>
                <a:gd name="T20" fmla="*/ 20 w 100"/>
                <a:gd name="T21" fmla="*/ 70 h 70"/>
                <a:gd name="T22" fmla="*/ 24 w 100"/>
                <a:gd name="T23" fmla="*/ 70 h 70"/>
                <a:gd name="T24" fmla="*/ 29 w 100"/>
                <a:gd name="T25" fmla="*/ 69 h 70"/>
                <a:gd name="T26" fmla="*/ 33 w 100"/>
                <a:gd name="T27" fmla="*/ 66 h 70"/>
                <a:gd name="T28" fmla="*/ 33 w 100"/>
                <a:gd name="T29" fmla="*/ 66 h 70"/>
                <a:gd name="T30" fmla="*/ 34 w 100"/>
                <a:gd name="T31" fmla="*/ 64 h 70"/>
                <a:gd name="T32" fmla="*/ 40 w 100"/>
                <a:gd name="T33" fmla="*/ 49 h 70"/>
                <a:gd name="T34" fmla="*/ 46 w 100"/>
                <a:gd name="T35" fmla="*/ 39 h 70"/>
                <a:gd name="T36" fmla="*/ 55 w 100"/>
                <a:gd name="T37" fmla="*/ 26 h 70"/>
                <a:gd name="T38" fmla="*/ 63 w 100"/>
                <a:gd name="T39" fmla="*/ 18 h 70"/>
                <a:gd name="T40" fmla="*/ 78 w 100"/>
                <a:gd name="T41" fmla="*/ 8 h 70"/>
                <a:gd name="T42" fmla="*/ 85 w 100"/>
                <a:gd name="T43" fmla="*/ 6 h 70"/>
                <a:gd name="T44" fmla="*/ 89 w 100"/>
                <a:gd name="T45" fmla="*/ 5 h 70"/>
                <a:gd name="T46" fmla="*/ 100 w 100"/>
                <a:gd name="T47" fmla="*/ 3 h 70"/>
                <a:gd name="T48" fmla="*/ 100 w 100"/>
                <a:gd name="T49" fmla="*/ 2 h 70"/>
                <a:gd name="T50" fmla="*/ 100 w 100"/>
                <a:gd name="T51" fmla="*/ 1 h 70"/>
                <a:gd name="T52" fmla="*/ 97 w 100"/>
                <a:gd name="T53" fmla="*/ 0 h 70"/>
                <a:gd name="T54" fmla="*/ 97 w 100"/>
                <a:gd name="T55" fmla="*/ 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0" h="70">
                  <a:moveTo>
                    <a:pt x="97" y="0"/>
                  </a:moveTo>
                  <a:cubicBezTo>
                    <a:pt x="95" y="0"/>
                    <a:pt x="93" y="0"/>
                    <a:pt x="92" y="0"/>
                  </a:cubicBezTo>
                  <a:cubicBezTo>
                    <a:pt x="89" y="1"/>
                    <a:pt x="87" y="1"/>
                    <a:pt x="85" y="1"/>
                  </a:cubicBezTo>
                  <a:cubicBezTo>
                    <a:pt x="69" y="2"/>
                    <a:pt x="55" y="6"/>
                    <a:pt x="42" y="13"/>
                  </a:cubicBezTo>
                  <a:cubicBezTo>
                    <a:pt x="32" y="19"/>
                    <a:pt x="23" y="26"/>
                    <a:pt x="17" y="35"/>
                  </a:cubicBezTo>
                  <a:cubicBezTo>
                    <a:pt x="12" y="42"/>
                    <a:pt x="7" y="49"/>
                    <a:pt x="3" y="56"/>
                  </a:cubicBezTo>
                  <a:cubicBezTo>
                    <a:pt x="2" y="60"/>
                    <a:pt x="1" y="63"/>
                    <a:pt x="0" y="66"/>
                  </a:cubicBezTo>
                  <a:cubicBezTo>
                    <a:pt x="0" y="68"/>
                    <a:pt x="1" y="69"/>
                    <a:pt x="3" y="70"/>
                  </a:cubicBezTo>
                  <a:cubicBezTo>
                    <a:pt x="5" y="70"/>
                    <a:pt x="6" y="70"/>
                    <a:pt x="8" y="70"/>
                  </a:cubicBezTo>
                  <a:cubicBezTo>
                    <a:pt x="10" y="70"/>
                    <a:pt x="12" y="70"/>
                    <a:pt x="14" y="70"/>
                  </a:cubicBezTo>
                  <a:cubicBezTo>
                    <a:pt x="16" y="70"/>
                    <a:pt x="18" y="70"/>
                    <a:pt x="20" y="70"/>
                  </a:cubicBezTo>
                  <a:cubicBezTo>
                    <a:pt x="21" y="70"/>
                    <a:pt x="22" y="70"/>
                    <a:pt x="24" y="70"/>
                  </a:cubicBezTo>
                  <a:cubicBezTo>
                    <a:pt x="26" y="70"/>
                    <a:pt x="27" y="69"/>
                    <a:pt x="29" y="69"/>
                  </a:cubicBezTo>
                  <a:cubicBezTo>
                    <a:pt x="31" y="68"/>
                    <a:pt x="32" y="67"/>
                    <a:pt x="33" y="66"/>
                  </a:cubicBezTo>
                  <a:cubicBezTo>
                    <a:pt x="33" y="66"/>
                    <a:pt x="33" y="66"/>
                    <a:pt x="33" y="66"/>
                  </a:cubicBezTo>
                  <a:cubicBezTo>
                    <a:pt x="33" y="65"/>
                    <a:pt x="34" y="64"/>
                    <a:pt x="34" y="64"/>
                  </a:cubicBezTo>
                  <a:cubicBezTo>
                    <a:pt x="36" y="59"/>
                    <a:pt x="38" y="54"/>
                    <a:pt x="40" y="49"/>
                  </a:cubicBezTo>
                  <a:cubicBezTo>
                    <a:pt x="42" y="46"/>
                    <a:pt x="44" y="42"/>
                    <a:pt x="46" y="39"/>
                  </a:cubicBezTo>
                  <a:cubicBezTo>
                    <a:pt x="49" y="34"/>
                    <a:pt x="52" y="30"/>
                    <a:pt x="55" y="26"/>
                  </a:cubicBezTo>
                  <a:cubicBezTo>
                    <a:pt x="58" y="23"/>
                    <a:pt x="60" y="20"/>
                    <a:pt x="63" y="18"/>
                  </a:cubicBezTo>
                  <a:cubicBezTo>
                    <a:pt x="68" y="14"/>
                    <a:pt x="73" y="10"/>
                    <a:pt x="78" y="8"/>
                  </a:cubicBezTo>
                  <a:cubicBezTo>
                    <a:pt x="81" y="7"/>
                    <a:pt x="83" y="7"/>
                    <a:pt x="85" y="6"/>
                  </a:cubicBezTo>
                  <a:cubicBezTo>
                    <a:pt x="87" y="6"/>
                    <a:pt x="88" y="6"/>
                    <a:pt x="89" y="5"/>
                  </a:cubicBezTo>
                  <a:cubicBezTo>
                    <a:pt x="93" y="4"/>
                    <a:pt x="96" y="4"/>
                    <a:pt x="100" y="3"/>
                  </a:cubicBezTo>
                  <a:cubicBezTo>
                    <a:pt x="100" y="2"/>
                    <a:pt x="100" y="2"/>
                    <a:pt x="100" y="2"/>
                  </a:cubicBezTo>
                  <a:cubicBezTo>
                    <a:pt x="100" y="2"/>
                    <a:pt x="100" y="1"/>
                    <a:pt x="100" y="1"/>
                  </a:cubicBezTo>
                  <a:cubicBezTo>
                    <a:pt x="99" y="1"/>
                    <a:pt x="98" y="0"/>
                    <a:pt x="97" y="0"/>
                  </a:cubicBezTo>
                  <a:cubicBezTo>
                    <a:pt x="97" y="0"/>
                    <a:pt x="97" y="0"/>
                    <a:pt x="97" y="0"/>
                  </a:cubicBezTo>
                </a:path>
              </a:pathLst>
            </a:custGeom>
            <a:solidFill>
              <a:srgbClr val="CEC0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43" name="Freeform 236"/>
            <p:cNvSpPr>
              <a:spLocks noEditPoints="1"/>
            </p:cNvSpPr>
            <p:nvPr/>
          </p:nvSpPr>
          <p:spPr bwMode="auto">
            <a:xfrm>
              <a:off x="4033656" y="6519863"/>
              <a:ext cx="160338" cy="155575"/>
            </a:xfrm>
            <a:custGeom>
              <a:avLst/>
              <a:gdLst>
                <a:gd name="T0" fmla="*/ 18 w 61"/>
                <a:gd name="T1" fmla="*/ 58 h 59"/>
                <a:gd name="T2" fmla="*/ 20 w 61"/>
                <a:gd name="T3" fmla="*/ 58 h 59"/>
                <a:gd name="T4" fmla="*/ 22 w 61"/>
                <a:gd name="T5" fmla="*/ 59 h 59"/>
                <a:gd name="T6" fmla="*/ 22 w 61"/>
                <a:gd name="T7" fmla="*/ 59 h 59"/>
                <a:gd name="T8" fmla="*/ 18 w 61"/>
                <a:gd name="T9" fmla="*/ 58 h 59"/>
                <a:gd name="T10" fmla="*/ 61 w 61"/>
                <a:gd name="T11" fmla="*/ 48 h 59"/>
                <a:gd name="T12" fmla="*/ 61 w 61"/>
                <a:gd name="T13" fmla="*/ 49 h 59"/>
                <a:gd name="T14" fmla="*/ 52 w 61"/>
                <a:gd name="T15" fmla="*/ 53 h 59"/>
                <a:gd name="T16" fmla="*/ 60 w 61"/>
                <a:gd name="T17" fmla="*/ 49 h 59"/>
                <a:gd name="T18" fmla="*/ 61 w 61"/>
                <a:gd name="T19" fmla="*/ 48 h 59"/>
                <a:gd name="T20" fmla="*/ 58 w 61"/>
                <a:gd name="T21" fmla="*/ 42 h 59"/>
                <a:gd name="T22" fmla="*/ 60 w 61"/>
                <a:gd name="T23" fmla="*/ 44 h 59"/>
                <a:gd name="T24" fmla="*/ 61 w 61"/>
                <a:gd name="T25" fmla="*/ 46 h 59"/>
                <a:gd name="T26" fmla="*/ 61 w 61"/>
                <a:gd name="T27" fmla="*/ 46 h 59"/>
                <a:gd name="T28" fmla="*/ 61 w 61"/>
                <a:gd name="T29" fmla="*/ 46 h 59"/>
                <a:gd name="T30" fmla="*/ 58 w 61"/>
                <a:gd name="T31" fmla="*/ 42 h 59"/>
                <a:gd name="T32" fmla="*/ 3 w 61"/>
                <a:gd name="T33" fmla="*/ 39 h 59"/>
                <a:gd name="T34" fmla="*/ 1 w 61"/>
                <a:gd name="T35" fmla="*/ 44 h 59"/>
                <a:gd name="T36" fmla="*/ 0 w 61"/>
                <a:gd name="T37" fmla="*/ 47 h 59"/>
                <a:gd name="T38" fmla="*/ 0 w 61"/>
                <a:gd name="T39" fmla="*/ 46 h 59"/>
                <a:gd name="T40" fmla="*/ 3 w 61"/>
                <a:gd name="T41" fmla="*/ 39 h 59"/>
                <a:gd name="T42" fmla="*/ 15 w 61"/>
                <a:gd name="T43" fmla="*/ 0 h 59"/>
                <a:gd name="T44" fmla="*/ 16 w 61"/>
                <a:gd name="T45" fmla="*/ 0 h 59"/>
                <a:gd name="T46" fmla="*/ 18 w 61"/>
                <a:gd name="T47" fmla="*/ 1 h 59"/>
                <a:gd name="T48" fmla="*/ 23 w 61"/>
                <a:gd name="T49" fmla="*/ 2 h 59"/>
                <a:gd name="T50" fmla="*/ 15 w 61"/>
                <a:gd name="T51" fmla="*/ 0 h 59"/>
                <a:gd name="T52" fmla="*/ 11 w 61"/>
                <a:gd name="T53" fmla="*/ 0 h 59"/>
                <a:gd name="T54" fmla="*/ 9 w 61"/>
                <a:gd name="T55" fmla="*/ 2 h 59"/>
                <a:gd name="T56" fmla="*/ 9 w 61"/>
                <a:gd name="T57" fmla="*/ 2 h 59"/>
                <a:gd name="T58" fmla="*/ 12 w 61"/>
                <a:gd name="T59" fmla="*/ 0 h 59"/>
                <a:gd name="T60" fmla="*/ 12 w 61"/>
                <a:gd name="T61" fmla="*/ 0 h 59"/>
                <a:gd name="T62" fmla="*/ 11 w 61"/>
                <a:gd name="T63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61" h="59">
                  <a:moveTo>
                    <a:pt x="18" y="58"/>
                  </a:moveTo>
                  <a:cubicBezTo>
                    <a:pt x="19" y="58"/>
                    <a:pt x="20" y="58"/>
                    <a:pt x="20" y="58"/>
                  </a:cubicBezTo>
                  <a:cubicBezTo>
                    <a:pt x="21" y="59"/>
                    <a:pt x="22" y="59"/>
                    <a:pt x="22" y="59"/>
                  </a:cubicBezTo>
                  <a:cubicBezTo>
                    <a:pt x="22" y="59"/>
                    <a:pt x="22" y="59"/>
                    <a:pt x="22" y="59"/>
                  </a:cubicBezTo>
                  <a:cubicBezTo>
                    <a:pt x="21" y="58"/>
                    <a:pt x="19" y="58"/>
                    <a:pt x="18" y="58"/>
                  </a:cubicBezTo>
                  <a:moveTo>
                    <a:pt x="61" y="48"/>
                  </a:moveTo>
                  <a:cubicBezTo>
                    <a:pt x="61" y="48"/>
                    <a:pt x="61" y="49"/>
                    <a:pt x="61" y="49"/>
                  </a:cubicBezTo>
                  <a:cubicBezTo>
                    <a:pt x="58" y="51"/>
                    <a:pt x="55" y="52"/>
                    <a:pt x="52" y="53"/>
                  </a:cubicBezTo>
                  <a:cubicBezTo>
                    <a:pt x="55" y="52"/>
                    <a:pt x="58" y="51"/>
                    <a:pt x="60" y="49"/>
                  </a:cubicBezTo>
                  <a:cubicBezTo>
                    <a:pt x="61" y="49"/>
                    <a:pt x="61" y="48"/>
                    <a:pt x="61" y="48"/>
                  </a:cubicBezTo>
                  <a:moveTo>
                    <a:pt x="58" y="42"/>
                  </a:moveTo>
                  <a:cubicBezTo>
                    <a:pt x="59" y="42"/>
                    <a:pt x="60" y="43"/>
                    <a:pt x="60" y="44"/>
                  </a:cubicBezTo>
                  <a:cubicBezTo>
                    <a:pt x="61" y="45"/>
                    <a:pt x="61" y="46"/>
                    <a:pt x="61" y="46"/>
                  </a:cubicBezTo>
                  <a:cubicBezTo>
                    <a:pt x="61" y="46"/>
                    <a:pt x="61" y="46"/>
                    <a:pt x="61" y="46"/>
                  </a:cubicBezTo>
                  <a:cubicBezTo>
                    <a:pt x="61" y="46"/>
                    <a:pt x="61" y="46"/>
                    <a:pt x="61" y="46"/>
                  </a:cubicBezTo>
                  <a:cubicBezTo>
                    <a:pt x="61" y="44"/>
                    <a:pt x="59" y="43"/>
                    <a:pt x="58" y="42"/>
                  </a:cubicBezTo>
                  <a:moveTo>
                    <a:pt x="3" y="39"/>
                  </a:moveTo>
                  <a:cubicBezTo>
                    <a:pt x="2" y="41"/>
                    <a:pt x="1" y="43"/>
                    <a:pt x="1" y="44"/>
                  </a:cubicBezTo>
                  <a:cubicBezTo>
                    <a:pt x="0" y="45"/>
                    <a:pt x="0" y="46"/>
                    <a:pt x="0" y="47"/>
                  </a:cubicBezTo>
                  <a:cubicBezTo>
                    <a:pt x="0" y="47"/>
                    <a:pt x="0" y="46"/>
                    <a:pt x="0" y="46"/>
                  </a:cubicBezTo>
                  <a:cubicBezTo>
                    <a:pt x="1" y="44"/>
                    <a:pt x="2" y="41"/>
                    <a:pt x="3" y="39"/>
                  </a:cubicBezTo>
                  <a:moveTo>
                    <a:pt x="15" y="0"/>
                  </a:moveTo>
                  <a:cubicBezTo>
                    <a:pt x="15" y="0"/>
                    <a:pt x="15" y="0"/>
                    <a:pt x="16" y="0"/>
                  </a:cubicBezTo>
                  <a:cubicBezTo>
                    <a:pt x="16" y="1"/>
                    <a:pt x="17" y="1"/>
                    <a:pt x="18" y="1"/>
                  </a:cubicBezTo>
                  <a:cubicBezTo>
                    <a:pt x="19" y="1"/>
                    <a:pt x="21" y="1"/>
                    <a:pt x="23" y="2"/>
                  </a:cubicBezTo>
                  <a:cubicBezTo>
                    <a:pt x="20" y="1"/>
                    <a:pt x="18" y="1"/>
                    <a:pt x="15" y="0"/>
                  </a:cubicBezTo>
                  <a:moveTo>
                    <a:pt x="11" y="0"/>
                  </a:moveTo>
                  <a:cubicBezTo>
                    <a:pt x="10" y="0"/>
                    <a:pt x="9" y="1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0"/>
                    <a:pt x="10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1" y="0"/>
                    <a:pt x="11" y="0"/>
                  </a:cubicBezTo>
                </a:path>
              </a:pathLst>
            </a:custGeom>
            <a:solidFill>
              <a:srgbClr val="E8E3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44" name="Freeform 237"/>
            <p:cNvSpPr>
              <a:spLocks/>
            </p:cNvSpPr>
            <p:nvPr/>
          </p:nvSpPr>
          <p:spPr bwMode="auto">
            <a:xfrm>
              <a:off x="4027306" y="6519863"/>
              <a:ext cx="169863" cy="155575"/>
            </a:xfrm>
            <a:custGeom>
              <a:avLst/>
              <a:gdLst>
                <a:gd name="T0" fmla="*/ 14 w 64"/>
                <a:gd name="T1" fmla="*/ 0 h 59"/>
                <a:gd name="T2" fmla="*/ 11 w 64"/>
                <a:gd name="T3" fmla="*/ 2 h 59"/>
                <a:gd name="T4" fmla="*/ 10 w 64"/>
                <a:gd name="T5" fmla="*/ 6 h 59"/>
                <a:gd name="T6" fmla="*/ 5 w 64"/>
                <a:gd name="T7" fmla="*/ 39 h 59"/>
                <a:gd name="T8" fmla="*/ 2 w 64"/>
                <a:gd name="T9" fmla="*/ 46 h 59"/>
                <a:gd name="T10" fmla="*/ 2 w 64"/>
                <a:gd name="T11" fmla="*/ 47 h 59"/>
                <a:gd name="T12" fmla="*/ 7 w 64"/>
                <a:gd name="T13" fmla="*/ 54 h 59"/>
                <a:gd name="T14" fmla="*/ 20 w 64"/>
                <a:gd name="T15" fmla="*/ 58 h 59"/>
                <a:gd name="T16" fmla="*/ 24 w 64"/>
                <a:gd name="T17" fmla="*/ 59 h 59"/>
                <a:gd name="T18" fmla="*/ 24 w 64"/>
                <a:gd name="T19" fmla="*/ 59 h 59"/>
                <a:gd name="T20" fmla="*/ 27 w 64"/>
                <a:gd name="T21" fmla="*/ 59 h 59"/>
                <a:gd name="T22" fmla="*/ 31 w 64"/>
                <a:gd name="T23" fmla="*/ 59 h 59"/>
                <a:gd name="T24" fmla="*/ 52 w 64"/>
                <a:gd name="T25" fmla="*/ 54 h 59"/>
                <a:gd name="T26" fmla="*/ 54 w 64"/>
                <a:gd name="T27" fmla="*/ 53 h 59"/>
                <a:gd name="T28" fmla="*/ 63 w 64"/>
                <a:gd name="T29" fmla="*/ 49 h 59"/>
                <a:gd name="T30" fmla="*/ 63 w 64"/>
                <a:gd name="T31" fmla="*/ 48 h 59"/>
                <a:gd name="T32" fmla="*/ 63 w 64"/>
                <a:gd name="T33" fmla="*/ 46 h 59"/>
                <a:gd name="T34" fmla="*/ 63 w 64"/>
                <a:gd name="T35" fmla="*/ 46 h 59"/>
                <a:gd name="T36" fmla="*/ 62 w 64"/>
                <a:gd name="T37" fmla="*/ 44 h 59"/>
                <a:gd name="T38" fmla="*/ 60 w 64"/>
                <a:gd name="T39" fmla="*/ 42 h 59"/>
                <a:gd name="T40" fmla="*/ 58 w 64"/>
                <a:gd name="T41" fmla="*/ 40 h 59"/>
                <a:gd name="T42" fmla="*/ 56 w 64"/>
                <a:gd name="T43" fmla="*/ 39 h 59"/>
                <a:gd name="T44" fmla="*/ 54 w 64"/>
                <a:gd name="T45" fmla="*/ 39 h 59"/>
                <a:gd name="T46" fmla="*/ 53 w 64"/>
                <a:gd name="T47" fmla="*/ 39 h 59"/>
                <a:gd name="T48" fmla="*/ 50 w 64"/>
                <a:gd name="T49" fmla="*/ 39 h 59"/>
                <a:gd name="T50" fmla="*/ 42 w 64"/>
                <a:gd name="T51" fmla="*/ 37 h 59"/>
                <a:gd name="T52" fmla="*/ 37 w 64"/>
                <a:gd name="T53" fmla="*/ 33 h 59"/>
                <a:gd name="T54" fmla="*/ 33 w 64"/>
                <a:gd name="T55" fmla="*/ 28 h 59"/>
                <a:gd name="T56" fmla="*/ 32 w 64"/>
                <a:gd name="T57" fmla="*/ 22 h 59"/>
                <a:gd name="T58" fmla="*/ 33 w 64"/>
                <a:gd name="T59" fmla="*/ 9 h 59"/>
                <a:gd name="T60" fmla="*/ 32 w 64"/>
                <a:gd name="T61" fmla="*/ 6 h 59"/>
                <a:gd name="T62" fmla="*/ 29 w 64"/>
                <a:gd name="T63" fmla="*/ 3 h 59"/>
                <a:gd name="T64" fmla="*/ 25 w 64"/>
                <a:gd name="T65" fmla="*/ 2 h 59"/>
                <a:gd name="T66" fmla="*/ 20 w 64"/>
                <a:gd name="T67" fmla="*/ 1 h 59"/>
                <a:gd name="T68" fmla="*/ 18 w 64"/>
                <a:gd name="T69" fmla="*/ 0 h 59"/>
                <a:gd name="T70" fmla="*/ 17 w 64"/>
                <a:gd name="T71" fmla="*/ 0 h 59"/>
                <a:gd name="T72" fmla="*/ 14 w 64"/>
                <a:gd name="T73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64" h="59">
                  <a:moveTo>
                    <a:pt x="14" y="0"/>
                  </a:moveTo>
                  <a:cubicBezTo>
                    <a:pt x="12" y="0"/>
                    <a:pt x="11" y="0"/>
                    <a:pt x="11" y="2"/>
                  </a:cubicBezTo>
                  <a:cubicBezTo>
                    <a:pt x="10" y="3"/>
                    <a:pt x="10" y="5"/>
                    <a:pt x="10" y="6"/>
                  </a:cubicBezTo>
                  <a:cubicBezTo>
                    <a:pt x="10" y="18"/>
                    <a:pt x="8" y="29"/>
                    <a:pt x="5" y="39"/>
                  </a:cubicBezTo>
                  <a:cubicBezTo>
                    <a:pt x="4" y="41"/>
                    <a:pt x="3" y="44"/>
                    <a:pt x="2" y="46"/>
                  </a:cubicBezTo>
                  <a:cubicBezTo>
                    <a:pt x="2" y="46"/>
                    <a:pt x="2" y="47"/>
                    <a:pt x="2" y="47"/>
                  </a:cubicBezTo>
                  <a:cubicBezTo>
                    <a:pt x="0" y="51"/>
                    <a:pt x="1" y="52"/>
                    <a:pt x="7" y="54"/>
                  </a:cubicBezTo>
                  <a:cubicBezTo>
                    <a:pt x="12" y="55"/>
                    <a:pt x="16" y="56"/>
                    <a:pt x="20" y="58"/>
                  </a:cubicBezTo>
                  <a:cubicBezTo>
                    <a:pt x="21" y="58"/>
                    <a:pt x="23" y="58"/>
                    <a:pt x="24" y="59"/>
                  </a:cubicBezTo>
                  <a:cubicBezTo>
                    <a:pt x="24" y="59"/>
                    <a:pt x="24" y="59"/>
                    <a:pt x="24" y="59"/>
                  </a:cubicBezTo>
                  <a:cubicBezTo>
                    <a:pt x="25" y="59"/>
                    <a:pt x="26" y="59"/>
                    <a:pt x="27" y="59"/>
                  </a:cubicBezTo>
                  <a:cubicBezTo>
                    <a:pt x="29" y="59"/>
                    <a:pt x="30" y="59"/>
                    <a:pt x="31" y="59"/>
                  </a:cubicBezTo>
                  <a:cubicBezTo>
                    <a:pt x="38" y="58"/>
                    <a:pt x="45" y="56"/>
                    <a:pt x="52" y="54"/>
                  </a:cubicBezTo>
                  <a:cubicBezTo>
                    <a:pt x="53" y="54"/>
                    <a:pt x="53" y="53"/>
                    <a:pt x="54" y="53"/>
                  </a:cubicBezTo>
                  <a:cubicBezTo>
                    <a:pt x="57" y="52"/>
                    <a:pt x="60" y="51"/>
                    <a:pt x="63" y="49"/>
                  </a:cubicBezTo>
                  <a:cubicBezTo>
                    <a:pt x="63" y="49"/>
                    <a:pt x="63" y="48"/>
                    <a:pt x="63" y="48"/>
                  </a:cubicBezTo>
                  <a:cubicBezTo>
                    <a:pt x="64" y="48"/>
                    <a:pt x="64" y="47"/>
                    <a:pt x="63" y="46"/>
                  </a:cubicBezTo>
                  <a:cubicBezTo>
                    <a:pt x="63" y="46"/>
                    <a:pt x="63" y="46"/>
                    <a:pt x="63" y="46"/>
                  </a:cubicBezTo>
                  <a:cubicBezTo>
                    <a:pt x="63" y="46"/>
                    <a:pt x="63" y="45"/>
                    <a:pt x="62" y="44"/>
                  </a:cubicBezTo>
                  <a:cubicBezTo>
                    <a:pt x="62" y="43"/>
                    <a:pt x="61" y="42"/>
                    <a:pt x="60" y="42"/>
                  </a:cubicBezTo>
                  <a:cubicBezTo>
                    <a:pt x="60" y="41"/>
                    <a:pt x="59" y="41"/>
                    <a:pt x="58" y="40"/>
                  </a:cubicBezTo>
                  <a:cubicBezTo>
                    <a:pt x="58" y="40"/>
                    <a:pt x="57" y="39"/>
                    <a:pt x="56" y="39"/>
                  </a:cubicBezTo>
                  <a:cubicBezTo>
                    <a:pt x="55" y="39"/>
                    <a:pt x="55" y="39"/>
                    <a:pt x="54" y="39"/>
                  </a:cubicBezTo>
                  <a:cubicBezTo>
                    <a:pt x="53" y="39"/>
                    <a:pt x="53" y="39"/>
                    <a:pt x="53" y="39"/>
                  </a:cubicBezTo>
                  <a:cubicBezTo>
                    <a:pt x="52" y="39"/>
                    <a:pt x="51" y="39"/>
                    <a:pt x="50" y="39"/>
                  </a:cubicBezTo>
                  <a:cubicBezTo>
                    <a:pt x="47" y="39"/>
                    <a:pt x="44" y="39"/>
                    <a:pt x="42" y="37"/>
                  </a:cubicBezTo>
                  <a:cubicBezTo>
                    <a:pt x="40" y="37"/>
                    <a:pt x="38" y="35"/>
                    <a:pt x="37" y="33"/>
                  </a:cubicBezTo>
                  <a:cubicBezTo>
                    <a:pt x="36" y="32"/>
                    <a:pt x="35" y="30"/>
                    <a:pt x="33" y="28"/>
                  </a:cubicBezTo>
                  <a:cubicBezTo>
                    <a:pt x="32" y="26"/>
                    <a:pt x="32" y="24"/>
                    <a:pt x="32" y="22"/>
                  </a:cubicBezTo>
                  <a:cubicBezTo>
                    <a:pt x="33" y="18"/>
                    <a:pt x="33" y="14"/>
                    <a:pt x="33" y="9"/>
                  </a:cubicBezTo>
                  <a:cubicBezTo>
                    <a:pt x="33" y="8"/>
                    <a:pt x="32" y="7"/>
                    <a:pt x="32" y="6"/>
                  </a:cubicBezTo>
                  <a:cubicBezTo>
                    <a:pt x="31" y="4"/>
                    <a:pt x="30" y="3"/>
                    <a:pt x="29" y="3"/>
                  </a:cubicBezTo>
                  <a:cubicBezTo>
                    <a:pt x="28" y="2"/>
                    <a:pt x="26" y="2"/>
                    <a:pt x="25" y="2"/>
                  </a:cubicBezTo>
                  <a:cubicBezTo>
                    <a:pt x="23" y="1"/>
                    <a:pt x="21" y="1"/>
                    <a:pt x="20" y="1"/>
                  </a:cubicBezTo>
                  <a:cubicBezTo>
                    <a:pt x="19" y="1"/>
                    <a:pt x="18" y="1"/>
                    <a:pt x="18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6" y="0"/>
                    <a:pt x="15" y="0"/>
                    <a:pt x="14" y="0"/>
                  </a:cubicBezTo>
                </a:path>
              </a:pathLst>
            </a:custGeom>
            <a:solidFill>
              <a:srgbClr val="CEC0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45" name="Freeform 238"/>
            <p:cNvSpPr>
              <a:spLocks noEditPoints="1"/>
            </p:cNvSpPr>
            <p:nvPr/>
          </p:nvSpPr>
          <p:spPr bwMode="auto">
            <a:xfrm>
              <a:off x="4125731" y="6731000"/>
              <a:ext cx="80963" cy="79375"/>
            </a:xfrm>
            <a:custGeom>
              <a:avLst/>
              <a:gdLst>
                <a:gd name="T0" fmla="*/ 20 w 31"/>
                <a:gd name="T1" fmla="*/ 29 h 30"/>
                <a:gd name="T2" fmla="*/ 20 w 31"/>
                <a:gd name="T3" fmla="*/ 30 h 30"/>
                <a:gd name="T4" fmla="*/ 20 w 31"/>
                <a:gd name="T5" fmla="*/ 30 h 30"/>
                <a:gd name="T6" fmla="*/ 20 w 31"/>
                <a:gd name="T7" fmla="*/ 29 h 30"/>
                <a:gd name="T8" fmla="*/ 20 w 31"/>
                <a:gd name="T9" fmla="*/ 29 h 30"/>
                <a:gd name="T10" fmla="*/ 16 w 31"/>
                <a:gd name="T11" fmla="*/ 27 h 30"/>
                <a:gd name="T12" fmla="*/ 16 w 31"/>
                <a:gd name="T13" fmla="*/ 27 h 30"/>
                <a:gd name="T14" fmla="*/ 17 w 31"/>
                <a:gd name="T15" fmla="*/ 29 h 30"/>
                <a:gd name="T16" fmla="*/ 16 w 31"/>
                <a:gd name="T17" fmla="*/ 27 h 30"/>
                <a:gd name="T18" fmla="*/ 31 w 31"/>
                <a:gd name="T19" fmla="*/ 14 h 30"/>
                <a:gd name="T20" fmla="*/ 30 w 31"/>
                <a:gd name="T21" fmla="*/ 18 h 30"/>
                <a:gd name="T22" fmla="*/ 29 w 31"/>
                <a:gd name="T23" fmla="*/ 22 h 30"/>
                <a:gd name="T24" fmla="*/ 30 w 31"/>
                <a:gd name="T25" fmla="*/ 18 h 30"/>
                <a:gd name="T26" fmla="*/ 31 w 31"/>
                <a:gd name="T27" fmla="*/ 14 h 30"/>
                <a:gd name="T28" fmla="*/ 0 w 31"/>
                <a:gd name="T29" fmla="*/ 13 h 30"/>
                <a:gd name="T30" fmla="*/ 1 w 31"/>
                <a:gd name="T31" fmla="*/ 14 h 30"/>
                <a:gd name="T32" fmla="*/ 9 w 31"/>
                <a:gd name="T33" fmla="*/ 20 h 30"/>
                <a:gd name="T34" fmla="*/ 0 w 31"/>
                <a:gd name="T35" fmla="*/ 13 h 30"/>
                <a:gd name="T36" fmla="*/ 20 w 31"/>
                <a:gd name="T37" fmla="*/ 0 h 30"/>
                <a:gd name="T38" fmla="*/ 26 w 31"/>
                <a:gd name="T39" fmla="*/ 5 h 30"/>
                <a:gd name="T40" fmla="*/ 20 w 31"/>
                <a:gd name="T41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1" h="30">
                  <a:moveTo>
                    <a:pt x="20" y="29"/>
                  </a:moveTo>
                  <a:cubicBezTo>
                    <a:pt x="20" y="29"/>
                    <a:pt x="20" y="29"/>
                    <a:pt x="20" y="30"/>
                  </a:cubicBezTo>
                  <a:cubicBezTo>
                    <a:pt x="20" y="30"/>
                    <a:pt x="20" y="30"/>
                    <a:pt x="20" y="30"/>
                  </a:cubicBezTo>
                  <a:cubicBezTo>
                    <a:pt x="20" y="30"/>
                    <a:pt x="20" y="29"/>
                    <a:pt x="20" y="29"/>
                  </a:cubicBezTo>
                  <a:cubicBezTo>
                    <a:pt x="20" y="29"/>
                    <a:pt x="20" y="29"/>
                    <a:pt x="20" y="29"/>
                  </a:cubicBezTo>
                  <a:moveTo>
                    <a:pt x="16" y="27"/>
                  </a:moveTo>
                  <a:cubicBezTo>
                    <a:pt x="16" y="27"/>
                    <a:pt x="16" y="27"/>
                    <a:pt x="16" y="27"/>
                  </a:cubicBezTo>
                  <a:cubicBezTo>
                    <a:pt x="16" y="28"/>
                    <a:pt x="17" y="28"/>
                    <a:pt x="17" y="29"/>
                  </a:cubicBezTo>
                  <a:cubicBezTo>
                    <a:pt x="17" y="28"/>
                    <a:pt x="16" y="28"/>
                    <a:pt x="16" y="27"/>
                  </a:cubicBezTo>
                  <a:moveTo>
                    <a:pt x="31" y="14"/>
                  </a:moveTo>
                  <a:cubicBezTo>
                    <a:pt x="31" y="15"/>
                    <a:pt x="31" y="17"/>
                    <a:pt x="30" y="18"/>
                  </a:cubicBezTo>
                  <a:cubicBezTo>
                    <a:pt x="30" y="20"/>
                    <a:pt x="29" y="21"/>
                    <a:pt x="29" y="22"/>
                  </a:cubicBezTo>
                  <a:cubicBezTo>
                    <a:pt x="29" y="21"/>
                    <a:pt x="30" y="20"/>
                    <a:pt x="30" y="18"/>
                  </a:cubicBezTo>
                  <a:cubicBezTo>
                    <a:pt x="31" y="17"/>
                    <a:pt x="31" y="15"/>
                    <a:pt x="31" y="14"/>
                  </a:cubicBezTo>
                  <a:moveTo>
                    <a:pt x="0" y="13"/>
                  </a:moveTo>
                  <a:cubicBezTo>
                    <a:pt x="1" y="13"/>
                    <a:pt x="1" y="14"/>
                    <a:pt x="1" y="14"/>
                  </a:cubicBezTo>
                  <a:cubicBezTo>
                    <a:pt x="4" y="16"/>
                    <a:pt x="7" y="17"/>
                    <a:pt x="9" y="20"/>
                  </a:cubicBezTo>
                  <a:cubicBezTo>
                    <a:pt x="6" y="17"/>
                    <a:pt x="3" y="15"/>
                    <a:pt x="0" y="13"/>
                  </a:cubicBezTo>
                  <a:moveTo>
                    <a:pt x="20" y="0"/>
                  </a:moveTo>
                  <a:cubicBezTo>
                    <a:pt x="22" y="2"/>
                    <a:pt x="24" y="4"/>
                    <a:pt x="26" y="5"/>
                  </a:cubicBezTo>
                  <a:cubicBezTo>
                    <a:pt x="24" y="3"/>
                    <a:pt x="22" y="2"/>
                    <a:pt x="20" y="0"/>
                  </a:cubicBezTo>
                </a:path>
              </a:pathLst>
            </a:custGeom>
            <a:solidFill>
              <a:srgbClr val="E8E3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46" name="Freeform 239"/>
            <p:cNvSpPr>
              <a:spLocks/>
            </p:cNvSpPr>
            <p:nvPr/>
          </p:nvSpPr>
          <p:spPr bwMode="auto">
            <a:xfrm>
              <a:off x="4117794" y="6726238"/>
              <a:ext cx="88900" cy="84138"/>
            </a:xfrm>
            <a:custGeom>
              <a:avLst/>
              <a:gdLst>
                <a:gd name="T0" fmla="*/ 19 w 34"/>
                <a:gd name="T1" fmla="*/ 0 h 32"/>
                <a:gd name="T2" fmla="*/ 17 w 34"/>
                <a:gd name="T3" fmla="*/ 0 h 32"/>
                <a:gd name="T4" fmla="*/ 8 w 34"/>
                <a:gd name="T5" fmla="*/ 8 h 32"/>
                <a:gd name="T6" fmla="*/ 1 w 34"/>
                <a:gd name="T7" fmla="*/ 10 h 32"/>
                <a:gd name="T8" fmla="*/ 0 w 34"/>
                <a:gd name="T9" fmla="*/ 12 h 32"/>
                <a:gd name="T10" fmla="*/ 1 w 34"/>
                <a:gd name="T11" fmla="*/ 13 h 32"/>
                <a:gd name="T12" fmla="*/ 3 w 34"/>
                <a:gd name="T13" fmla="*/ 15 h 32"/>
                <a:gd name="T14" fmla="*/ 12 w 34"/>
                <a:gd name="T15" fmla="*/ 22 h 32"/>
                <a:gd name="T16" fmla="*/ 19 w 34"/>
                <a:gd name="T17" fmla="*/ 29 h 32"/>
                <a:gd name="T18" fmla="*/ 20 w 34"/>
                <a:gd name="T19" fmla="*/ 31 h 32"/>
                <a:gd name="T20" fmla="*/ 20 w 34"/>
                <a:gd name="T21" fmla="*/ 31 h 32"/>
                <a:gd name="T22" fmla="*/ 22 w 34"/>
                <a:gd name="T23" fmla="*/ 32 h 32"/>
                <a:gd name="T24" fmla="*/ 23 w 34"/>
                <a:gd name="T25" fmla="*/ 32 h 32"/>
                <a:gd name="T26" fmla="*/ 23 w 34"/>
                <a:gd name="T27" fmla="*/ 32 h 32"/>
                <a:gd name="T28" fmla="*/ 23 w 34"/>
                <a:gd name="T29" fmla="*/ 31 h 32"/>
                <a:gd name="T30" fmla="*/ 32 w 34"/>
                <a:gd name="T31" fmla="*/ 24 h 32"/>
                <a:gd name="T32" fmla="*/ 33 w 34"/>
                <a:gd name="T33" fmla="*/ 20 h 32"/>
                <a:gd name="T34" fmla="*/ 34 w 34"/>
                <a:gd name="T35" fmla="*/ 16 h 32"/>
                <a:gd name="T36" fmla="*/ 33 w 34"/>
                <a:gd name="T37" fmla="*/ 15 h 32"/>
                <a:gd name="T38" fmla="*/ 31 w 34"/>
                <a:gd name="T39" fmla="*/ 10 h 32"/>
                <a:gd name="T40" fmla="*/ 29 w 34"/>
                <a:gd name="T41" fmla="*/ 7 h 32"/>
                <a:gd name="T42" fmla="*/ 23 w 34"/>
                <a:gd name="T43" fmla="*/ 2 h 32"/>
                <a:gd name="T44" fmla="*/ 20 w 34"/>
                <a:gd name="T45" fmla="*/ 0 h 32"/>
                <a:gd name="T46" fmla="*/ 19 w 34"/>
                <a:gd name="T47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4" h="32">
                  <a:moveTo>
                    <a:pt x="19" y="0"/>
                  </a:moveTo>
                  <a:cubicBezTo>
                    <a:pt x="18" y="0"/>
                    <a:pt x="17" y="0"/>
                    <a:pt x="17" y="0"/>
                  </a:cubicBezTo>
                  <a:cubicBezTo>
                    <a:pt x="14" y="4"/>
                    <a:pt x="11" y="6"/>
                    <a:pt x="8" y="8"/>
                  </a:cubicBezTo>
                  <a:cubicBezTo>
                    <a:pt x="6" y="9"/>
                    <a:pt x="3" y="10"/>
                    <a:pt x="1" y="10"/>
                  </a:cubicBezTo>
                  <a:cubicBezTo>
                    <a:pt x="1" y="11"/>
                    <a:pt x="0" y="11"/>
                    <a:pt x="0" y="12"/>
                  </a:cubicBezTo>
                  <a:cubicBezTo>
                    <a:pt x="0" y="12"/>
                    <a:pt x="0" y="13"/>
                    <a:pt x="1" y="13"/>
                  </a:cubicBezTo>
                  <a:cubicBezTo>
                    <a:pt x="1" y="14"/>
                    <a:pt x="2" y="14"/>
                    <a:pt x="3" y="15"/>
                  </a:cubicBezTo>
                  <a:cubicBezTo>
                    <a:pt x="6" y="17"/>
                    <a:pt x="9" y="19"/>
                    <a:pt x="12" y="22"/>
                  </a:cubicBezTo>
                  <a:cubicBezTo>
                    <a:pt x="14" y="24"/>
                    <a:pt x="17" y="26"/>
                    <a:pt x="19" y="29"/>
                  </a:cubicBezTo>
                  <a:cubicBezTo>
                    <a:pt x="19" y="30"/>
                    <a:pt x="20" y="30"/>
                    <a:pt x="20" y="31"/>
                  </a:cubicBezTo>
                  <a:cubicBezTo>
                    <a:pt x="20" y="31"/>
                    <a:pt x="20" y="31"/>
                    <a:pt x="20" y="31"/>
                  </a:cubicBezTo>
                  <a:cubicBezTo>
                    <a:pt x="21" y="31"/>
                    <a:pt x="22" y="32"/>
                    <a:pt x="22" y="32"/>
                  </a:cubicBezTo>
                  <a:cubicBezTo>
                    <a:pt x="23" y="32"/>
                    <a:pt x="23" y="32"/>
                    <a:pt x="23" y="32"/>
                  </a:cubicBezTo>
                  <a:cubicBezTo>
                    <a:pt x="23" y="32"/>
                    <a:pt x="23" y="32"/>
                    <a:pt x="23" y="32"/>
                  </a:cubicBezTo>
                  <a:cubicBezTo>
                    <a:pt x="23" y="31"/>
                    <a:pt x="23" y="31"/>
                    <a:pt x="23" y="31"/>
                  </a:cubicBezTo>
                  <a:cubicBezTo>
                    <a:pt x="27" y="30"/>
                    <a:pt x="30" y="27"/>
                    <a:pt x="32" y="24"/>
                  </a:cubicBezTo>
                  <a:cubicBezTo>
                    <a:pt x="32" y="23"/>
                    <a:pt x="33" y="22"/>
                    <a:pt x="33" y="20"/>
                  </a:cubicBezTo>
                  <a:cubicBezTo>
                    <a:pt x="34" y="19"/>
                    <a:pt x="34" y="17"/>
                    <a:pt x="34" y="16"/>
                  </a:cubicBezTo>
                  <a:cubicBezTo>
                    <a:pt x="33" y="16"/>
                    <a:pt x="33" y="16"/>
                    <a:pt x="33" y="15"/>
                  </a:cubicBezTo>
                  <a:cubicBezTo>
                    <a:pt x="33" y="14"/>
                    <a:pt x="32" y="12"/>
                    <a:pt x="31" y="10"/>
                  </a:cubicBezTo>
                  <a:cubicBezTo>
                    <a:pt x="30" y="9"/>
                    <a:pt x="30" y="8"/>
                    <a:pt x="29" y="7"/>
                  </a:cubicBezTo>
                  <a:cubicBezTo>
                    <a:pt x="27" y="6"/>
                    <a:pt x="25" y="4"/>
                    <a:pt x="23" y="2"/>
                  </a:cubicBezTo>
                  <a:cubicBezTo>
                    <a:pt x="22" y="1"/>
                    <a:pt x="21" y="1"/>
                    <a:pt x="20" y="0"/>
                  </a:cubicBezTo>
                  <a:cubicBezTo>
                    <a:pt x="20" y="0"/>
                    <a:pt x="19" y="0"/>
                    <a:pt x="19" y="0"/>
                  </a:cubicBezTo>
                </a:path>
              </a:pathLst>
            </a:custGeom>
            <a:solidFill>
              <a:srgbClr val="CEC0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47" name="Freeform 240"/>
            <p:cNvSpPr>
              <a:spLocks noEditPoints="1"/>
            </p:cNvSpPr>
            <p:nvPr/>
          </p:nvSpPr>
          <p:spPr bwMode="auto">
            <a:xfrm>
              <a:off x="4206694" y="6591300"/>
              <a:ext cx="22225" cy="42863"/>
            </a:xfrm>
            <a:custGeom>
              <a:avLst/>
              <a:gdLst>
                <a:gd name="T0" fmla="*/ 0 w 8"/>
                <a:gd name="T1" fmla="*/ 13 h 16"/>
                <a:gd name="T2" fmla="*/ 0 w 8"/>
                <a:gd name="T3" fmla="*/ 14 h 16"/>
                <a:gd name="T4" fmla="*/ 1 w 8"/>
                <a:gd name="T5" fmla="*/ 15 h 16"/>
                <a:gd name="T6" fmla="*/ 0 w 8"/>
                <a:gd name="T7" fmla="*/ 13 h 16"/>
                <a:gd name="T8" fmla="*/ 8 w 8"/>
                <a:gd name="T9" fmla="*/ 10 h 16"/>
                <a:gd name="T10" fmla="*/ 4 w 8"/>
                <a:gd name="T11" fmla="*/ 15 h 16"/>
                <a:gd name="T12" fmla="*/ 3 w 8"/>
                <a:gd name="T13" fmla="*/ 16 h 16"/>
                <a:gd name="T14" fmla="*/ 2 w 8"/>
                <a:gd name="T15" fmla="*/ 16 h 16"/>
                <a:gd name="T16" fmla="*/ 3 w 8"/>
                <a:gd name="T17" fmla="*/ 16 h 16"/>
                <a:gd name="T18" fmla="*/ 6 w 8"/>
                <a:gd name="T19" fmla="*/ 13 h 16"/>
                <a:gd name="T20" fmla="*/ 8 w 8"/>
                <a:gd name="T21" fmla="*/ 10 h 16"/>
                <a:gd name="T22" fmla="*/ 8 w 8"/>
                <a:gd name="T23" fmla="*/ 6 h 16"/>
                <a:gd name="T24" fmla="*/ 8 w 8"/>
                <a:gd name="T25" fmla="*/ 7 h 16"/>
                <a:gd name="T26" fmla="*/ 8 w 8"/>
                <a:gd name="T27" fmla="*/ 6 h 16"/>
                <a:gd name="T28" fmla="*/ 8 w 8"/>
                <a:gd name="T29" fmla="*/ 6 h 16"/>
                <a:gd name="T30" fmla="*/ 6 w 8"/>
                <a:gd name="T31" fmla="*/ 0 h 16"/>
                <a:gd name="T32" fmla="*/ 7 w 8"/>
                <a:gd name="T33" fmla="*/ 2 h 16"/>
                <a:gd name="T34" fmla="*/ 8 w 8"/>
                <a:gd name="T35" fmla="*/ 4 h 16"/>
                <a:gd name="T36" fmla="*/ 6 w 8"/>
                <a:gd name="T3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8" h="16">
                  <a:moveTo>
                    <a:pt x="0" y="13"/>
                  </a:move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1" y="14"/>
                    <a:pt x="1" y="15"/>
                  </a:cubicBezTo>
                  <a:cubicBezTo>
                    <a:pt x="0" y="14"/>
                    <a:pt x="0" y="14"/>
                    <a:pt x="0" y="13"/>
                  </a:cubicBezTo>
                  <a:moveTo>
                    <a:pt x="8" y="10"/>
                  </a:moveTo>
                  <a:cubicBezTo>
                    <a:pt x="7" y="12"/>
                    <a:pt x="6" y="14"/>
                    <a:pt x="4" y="15"/>
                  </a:cubicBezTo>
                  <a:cubicBezTo>
                    <a:pt x="4" y="16"/>
                    <a:pt x="3" y="16"/>
                    <a:pt x="3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3" y="16"/>
                  </a:cubicBezTo>
                  <a:cubicBezTo>
                    <a:pt x="4" y="16"/>
                    <a:pt x="5" y="15"/>
                    <a:pt x="6" y="13"/>
                  </a:cubicBezTo>
                  <a:cubicBezTo>
                    <a:pt x="7" y="12"/>
                    <a:pt x="7" y="11"/>
                    <a:pt x="8" y="10"/>
                  </a:cubicBezTo>
                  <a:moveTo>
                    <a:pt x="8" y="6"/>
                  </a:moveTo>
                  <a:cubicBezTo>
                    <a:pt x="8" y="6"/>
                    <a:pt x="8" y="6"/>
                    <a:pt x="8" y="7"/>
                  </a:cubicBezTo>
                  <a:cubicBezTo>
                    <a:pt x="8" y="7"/>
                    <a:pt x="8" y="6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moveTo>
                    <a:pt x="6" y="0"/>
                  </a:moveTo>
                  <a:cubicBezTo>
                    <a:pt x="7" y="0"/>
                    <a:pt x="7" y="1"/>
                    <a:pt x="7" y="2"/>
                  </a:cubicBezTo>
                  <a:cubicBezTo>
                    <a:pt x="8" y="2"/>
                    <a:pt x="8" y="3"/>
                    <a:pt x="8" y="4"/>
                  </a:cubicBezTo>
                  <a:cubicBezTo>
                    <a:pt x="8" y="2"/>
                    <a:pt x="7" y="1"/>
                    <a:pt x="6" y="0"/>
                  </a:cubicBezTo>
                </a:path>
              </a:pathLst>
            </a:custGeom>
            <a:solidFill>
              <a:srgbClr val="E8E3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48" name="Freeform 241"/>
            <p:cNvSpPr>
              <a:spLocks/>
            </p:cNvSpPr>
            <p:nvPr/>
          </p:nvSpPr>
          <p:spPr bwMode="auto">
            <a:xfrm>
              <a:off x="4193994" y="6583363"/>
              <a:ext cx="34925" cy="50800"/>
            </a:xfrm>
            <a:custGeom>
              <a:avLst/>
              <a:gdLst>
                <a:gd name="T0" fmla="*/ 8 w 13"/>
                <a:gd name="T1" fmla="*/ 0 h 19"/>
                <a:gd name="T2" fmla="*/ 7 w 13"/>
                <a:gd name="T3" fmla="*/ 0 h 19"/>
                <a:gd name="T4" fmla="*/ 1 w 13"/>
                <a:gd name="T5" fmla="*/ 10 h 19"/>
                <a:gd name="T6" fmla="*/ 1 w 13"/>
                <a:gd name="T7" fmla="*/ 12 h 19"/>
                <a:gd name="T8" fmla="*/ 5 w 13"/>
                <a:gd name="T9" fmla="*/ 16 h 19"/>
                <a:gd name="T10" fmla="*/ 6 w 13"/>
                <a:gd name="T11" fmla="*/ 18 h 19"/>
                <a:gd name="T12" fmla="*/ 7 w 13"/>
                <a:gd name="T13" fmla="*/ 19 h 19"/>
                <a:gd name="T14" fmla="*/ 8 w 13"/>
                <a:gd name="T15" fmla="*/ 19 h 19"/>
                <a:gd name="T16" fmla="*/ 9 w 13"/>
                <a:gd name="T17" fmla="*/ 18 h 19"/>
                <a:gd name="T18" fmla="*/ 13 w 13"/>
                <a:gd name="T19" fmla="*/ 13 h 19"/>
                <a:gd name="T20" fmla="*/ 13 w 13"/>
                <a:gd name="T21" fmla="*/ 10 h 19"/>
                <a:gd name="T22" fmla="*/ 13 w 13"/>
                <a:gd name="T23" fmla="*/ 9 h 19"/>
                <a:gd name="T24" fmla="*/ 13 w 13"/>
                <a:gd name="T25" fmla="*/ 7 h 19"/>
                <a:gd name="T26" fmla="*/ 12 w 13"/>
                <a:gd name="T27" fmla="*/ 5 h 19"/>
                <a:gd name="T28" fmla="*/ 11 w 13"/>
                <a:gd name="T29" fmla="*/ 3 h 19"/>
                <a:gd name="T30" fmla="*/ 10 w 13"/>
                <a:gd name="T31" fmla="*/ 0 h 19"/>
                <a:gd name="T32" fmla="*/ 8 w 13"/>
                <a:gd name="T33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" h="19">
                  <a:moveTo>
                    <a:pt x="8" y="0"/>
                  </a:moveTo>
                  <a:cubicBezTo>
                    <a:pt x="8" y="0"/>
                    <a:pt x="8" y="0"/>
                    <a:pt x="7" y="0"/>
                  </a:cubicBezTo>
                  <a:cubicBezTo>
                    <a:pt x="4" y="3"/>
                    <a:pt x="2" y="6"/>
                    <a:pt x="1" y="10"/>
                  </a:cubicBezTo>
                  <a:cubicBezTo>
                    <a:pt x="0" y="10"/>
                    <a:pt x="1" y="11"/>
                    <a:pt x="1" y="12"/>
                  </a:cubicBezTo>
                  <a:cubicBezTo>
                    <a:pt x="2" y="13"/>
                    <a:pt x="3" y="15"/>
                    <a:pt x="5" y="16"/>
                  </a:cubicBezTo>
                  <a:cubicBezTo>
                    <a:pt x="5" y="17"/>
                    <a:pt x="5" y="17"/>
                    <a:pt x="6" y="18"/>
                  </a:cubicBezTo>
                  <a:cubicBezTo>
                    <a:pt x="6" y="18"/>
                    <a:pt x="7" y="18"/>
                    <a:pt x="7" y="19"/>
                  </a:cubicBezTo>
                  <a:cubicBezTo>
                    <a:pt x="7" y="19"/>
                    <a:pt x="7" y="19"/>
                    <a:pt x="8" y="19"/>
                  </a:cubicBezTo>
                  <a:cubicBezTo>
                    <a:pt x="8" y="19"/>
                    <a:pt x="9" y="19"/>
                    <a:pt x="9" y="18"/>
                  </a:cubicBezTo>
                  <a:cubicBezTo>
                    <a:pt x="11" y="17"/>
                    <a:pt x="12" y="15"/>
                    <a:pt x="13" y="13"/>
                  </a:cubicBezTo>
                  <a:cubicBezTo>
                    <a:pt x="13" y="12"/>
                    <a:pt x="13" y="11"/>
                    <a:pt x="13" y="10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3" y="8"/>
                    <a:pt x="13" y="8"/>
                    <a:pt x="13" y="7"/>
                  </a:cubicBezTo>
                  <a:cubicBezTo>
                    <a:pt x="13" y="6"/>
                    <a:pt x="13" y="5"/>
                    <a:pt x="12" y="5"/>
                  </a:cubicBezTo>
                  <a:cubicBezTo>
                    <a:pt x="12" y="4"/>
                    <a:pt x="12" y="3"/>
                    <a:pt x="11" y="3"/>
                  </a:cubicBezTo>
                  <a:cubicBezTo>
                    <a:pt x="11" y="2"/>
                    <a:pt x="10" y="1"/>
                    <a:pt x="10" y="0"/>
                  </a:cubicBezTo>
                  <a:cubicBezTo>
                    <a:pt x="9" y="0"/>
                    <a:pt x="9" y="0"/>
                    <a:pt x="8" y="0"/>
                  </a:cubicBezTo>
                </a:path>
              </a:pathLst>
            </a:custGeom>
            <a:solidFill>
              <a:srgbClr val="CEC0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49" name="Freeform 242"/>
            <p:cNvSpPr>
              <a:spLocks/>
            </p:cNvSpPr>
            <p:nvPr/>
          </p:nvSpPr>
          <p:spPr bwMode="auto">
            <a:xfrm>
              <a:off x="3108144" y="5427663"/>
              <a:ext cx="331788" cy="1222375"/>
            </a:xfrm>
            <a:custGeom>
              <a:avLst/>
              <a:gdLst>
                <a:gd name="T0" fmla="*/ 99 w 126"/>
                <a:gd name="T1" fmla="*/ 462 h 462"/>
                <a:gd name="T2" fmla="*/ 116 w 126"/>
                <a:gd name="T3" fmla="*/ 460 h 462"/>
                <a:gd name="T4" fmla="*/ 125 w 126"/>
                <a:gd name="T5" fmla="*/ 457 h 462"/>
                <a:gd name="T6" fmla="*/ 125 w 126"/>
                <a:gd name="T7" fmla="*/ 455 h 462"/>
                <a:gd name="T8" fmla="*/ 123 w 126"/>
                <a:gd name="T9" fmla="*/ 451 h 462"/>
                <a:gd name="T10" fmla="*/ 102 w 126"/>
                <a:gd name="T11" fmla="*/ 414 h 462"/>
                <a:gd name="T12" fmla="*/ 100 w 126"/>
                <a:gd name="T13" fmla="*/ 411 h 462"/>
                <a:gd name="T14" fmla="*/ 97 w 126"/>
                <a:gd name="T15" fmla="*/ 409 h 462"/>
                <a:gd name="T16" fmla="*/ 89 w 126"/>
                <a:gd name="T17" fmla="*/ 407 h 462"/>
                <a:gd name="T18" fmla="*/ 57 w 126"/>
                <a:gd name="T19" fmla="*/ 384 h 462"/>
                <a:gd name="T20" fmla="*/ 45 w 126"/>
                <a:gd name="T21" fmla="*/ 353 h 462"/>
                <a:gd name="T22" fmla="*/ 44 w 126"/>
                <a:gd name="T23" fmla="*/ 317 h 462"/>
                <a:gd name="T24" fmla="*/ 54 w 126"/>
                <a:gd name="T25" fmla="*/ 266 h 462"/>
                <a:gd name="T26" fmla="*/ 70 w 126"/>
                <a:gd name="T27" fmla="*/ 217 h 462"/>
                <a:gd name="T28" fmla="*/ 79 w 126"/>
                <a:gd name="T29" fmla="*/ 188 h 462"/>
                <a:gd name="T30" fmla="*/ 92 w 126"/>
                <a:gd name="T31" fmla="*/ 140 h 462"/>
                <a:gd name="T32" fmla="*/ 95 w 126"/>
                <a:gd name="T33" fmla="*/ 118 h 462"/>
                <a:gd name="T34" fmla="*/ 95 w 126"/>
                <a:gd name="T35" fmla="*/ 112 h 462"/>
                <a:gd name="T36" fmla="*/ 95 w 126"/>
                <a:gd name="T37" fmla="*/ 95 h 462"/>
                <a:gd name="T38" fmla="*/ 95 w 126"/>
                <a:gd name="T39" fmla="*/ 88 h 462"/>
                <a:gd name="T40" fmla="*/ 90 w 126"/>
                <a:gd name="T41" fmla="*/ 57 h 462"/>
                <a:gd name="T42" fmla="*/ 78 w 126"/>
                <a:gd name="T43" fmla="*/ 32 h 462"/>
                <a:gd name="T44" fmla="*/ 64 w 126"/>
                <a:gd name="T45" fmla="*/ 17 h 462"/>
                <a:gd name="T46" fmla="*/ 35 w 126"/>
                <a:gd name="T47" fmla="*/ 4 h 462"/>
                <a:gd name="T48" fmla="*/ 22 w 126"/>
                <a:gd name="T49" fmla="*/ 1 h 462"/>
                <a:gd name="T50" fmla="*/ 5 w 126"/>
                <a:gd name="T51" fmla="*/ 3 h 462"/>
                <a:gd name="T52" fmla="*/ 1 w 126"/>
                <a:gd name="T53" fmla="*/ 6 h 462"/>
                <a:gd name="T54" fmla="*/ 2 w 126"/>
                <a:gd name="T55" fmla="*/ 9 h 462"/>
                <a:gd name="T56" fmla="*/ 6 w 126"/>
                <a:gd name="T57" fmla="*/ 10 h 462"/>
                <a:gd name="T58" fmla="*/ 14 w 126"/>
                <a:gd name="T59" fmla="*/ 13 h 462"/>
                <a:gd name="T60" fmla="*/ 46 w 126"/>
                <a:gd name="T61" fmla="*/ 35 h 462"/>
                <a:gd name="T62" fmla="*/ 55 w 126"/>
                <a:gd name="T63" fmla="*/ 50 h 462"/>
                <a:gd name="T64" fmla="*/ 60 w 126"/>
                <a:gd name="T65" fmla="*/ 59 h 462"/>
                <a:gd name="T66" fmla="*/ 62 w 126"/>
                <a:gd name="T67" fmla="*/ 65 h 462"/>
                <a:gd name="T68" fmla="*/ 69 w 126"/>
                <a:gd name="T69" fmla="*/ 93 h 462"/>
                <a:gd name="T70" fmla="*/ 70 w 126"/>
                <a:gd name="T71" fmla="*/ 106 h 462"/>
                <a:gd name="T72" fmla="*/ 66 w 126"/>
                <a:gd name="T73" fmla="*/ 139 h 462"/>
                <a:gd name="T74" fmla="*/ 60 w 126"/>
                <a:gd name="T75" fmla="*/ 164 h 462"/>
                <a:gd name="T76" fmla="*/ 45 w 126"/>
                <a:gd name="T77" fmla="*/ 206 h 462"/>
                <a:gd name="T78" fmla="*/ 31 w 126"/>
                <a:gd name="T79" fmla="*/ 238 h 462"/>
                <a:gd name="T80" fmla="*/ 14 w 126"/>
                <a:gd name="T81" fmla="*/ 276 h 462"/>
                <a:gd name="T82" fmla="*/ 2 w 126"/>
                <a:gd name="T83" fmla="*/ 324 h 462"/>
                <a:gd name="T84" fmla="*/ 0 w 126"/>
                <a:gd name="T85" fmla="*/ 342 h 462"/>
                <a:gd name="T86" fmla="*/ 0 w 126"/>
                <a:gd name="T87" fmla="*/ 358 h 462"/>
                <a:gd name="T88" fmla="*/ 3 w 126"/>
                <a:gd name="T89" fmla="*/ 379 h 462"/>
                <a:gd name="T90" fmla="*/ 29 w 126"/>
                <a:gd name="T91" fmla="*/ 434 h 462"/>
                <a:gd name="T92" fmla="*/ 51 w 126"/>
                <a:gd name="T93" fmla="*/ 451 h 462"/>
                <a:gd name="T94" fmla="*/ 79 w 126"/>
                <a:gd name="T95" fmla="*/ 461 h 462"/>
                <a:gd name="T96" fmla="*/ 99 w 126"/>
                <a:gd name="T97" fmla="*/ 462 h 4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26" h="462">
                  <a:moveTo>
                    <a:pt x="99" y="462"/>
                  </a:moveTo>
                  <a:cubicBezTo>
                    <a:pt x="103" y="462"/>
                    <a:pt x="110" y="462"/>
                    <a:pt x="116" y="460"/>
                  </a:cubicBezTo>
                  <a:cubicBezTo>
                    <a:pt x="119" y="460"/>
                    <a:pt x="122" y="459"/>
                    <a:pt x="125" y="457"/>
                  </a:cubicBezTo>
                  <a:cubicBezTo>
                    <a:pt x="125" y="457"/>
                    <a:pt x="126" y="455"/>
                    <a:pt x="125" y="455"/>
                  </a:cubicBezTo>
                  <a:cubicBezTo>
                    <a:pt x="125" y="453"/>
                    <a:pt x="124" y="452"/>
                    <a:pt x="123" y="451"/>
                  </a:cubicBezTo>
                  <a:cubicBezTo>
                    <a:pt x="115" y="439"/>
                    <a:pt x="107" y="427"/>
                    <a:pt x="102" y="414"/>
                  </a:cubicBezTo>
                  <a:cubicBezTo>
                    <a:pt x="101" y="413"/>
                    <a:pt x="101" y="412"/>
                    <a:pt x="100" y="411"/>
                  </a:cubicBezTo>
                  <a:cubicBezTo>
                    <a:pt x="99" y="410"/>
                    <a:pt x="98" y="409"/>
                    <a:pt x="97" y="409"/>
                  </a:cubicBezTo>
                  <a:cubicBezTo>
                    <a:pt x="94" y="408"/>
                    <a:pt x="91" y="408"/>
                    <a:pt x="89" y="407"/>
                  </a:cubicBezTo>
                  <a:cubicBezTo>
                    <a:pt x="76" y="403"/>
                    <a:pt x="65" y="395"/>
                    <a:pt x="57" y="384"/>
                  </a:cubicBezTo>
                  <a:cubicBezTo>
                    <a:pt x="51" y="374"/>
                    <a:pt x="47" y="364"/>
                    <a:pt x="45" y="353"/>
                  </a:cubicBezTo>
                  <a:cubicBezTo>
                    <a:pt x="43" y="341"/>
                    <a:pt x="44" y="329"/>
                    <a:pt x="44" y="317"/>
                  </a:cubicBezTo>
                  <a:cubicBezTo>
                    <a:pt x="46" y="300"/>
                    <a:pt x="48" y="283"/>
                    <a:pt x="54" y="266"/>
                  </a:cubicBezTo>
                  <a:cubicBezTo>
                    <a:pt x="59" y="250"/>
                    <a:pt x="64" y="233"/>
                    <a:pt x="70" y="217"/>
                  </a:cubicBezTo>
                  <a:cubicBezTo>
                    <a:pt x="73" y="207"/>
                    <a:pt x="76" y="198"/>
                    <a:pt x="79" y="188"/>
                  </a:cubicBezTo>
                  <a:cubicBezTo>
                    <a:pt x="85" y="172"/>
                    <a:pt x="89" y="157"/>
                    <a:pt x="92" y="140"/>
                  </a:cubicBezTo>
                  <a:cubicBezTo>
                    <a:pt x="93" y="133"/>
                    <a:pt x="95" y="126"/>
                    <a:pt x="95" y="118"/>
                  </a:cubicBezTo>
                  <a:cubicBezTo>
                    <a:pt x="95" y="116"/>
                    <a:pt x="95" y="114"/>
                    <a:pt x="95" y="112"/>
                  </a:cubicBezTo>
                  <a:cubicBezTo>
                    <a:pt x="96" y="106"/>
                    <a:pt x="96" y="100"/>
                    <a:pt x="95" y="95"/>
                  </a:cubicBezTo>
                  <a:cubicBezTo>
                    <a:pt x="95" y="93"/>
                    <a:pt x="95" y="90"/>
                    <a:pt x="95" y="88"/>
                  </a:cubicBezTo>
                  <a:cubicBezTo>
                    <a:pt x="94" y="78"/>
                    <a:pt x="93" y="67"/>
                    <a:pt x="90" y="57"/>
                  </a:cubicBezTo>
                  <a:cubicBezTo>
                    <a:pt x="87" y="48"/>
                    <a:pt x="83" y="40"/>
                    <a:pt x="78" y="32"/>
                  </a:cubicBezTo>
                  <a:cubicBezTo>
                    <a:pt x="74" y="26"/>
                    <a:pt x="69" y="22"/>
                    <a:pt x="64" y="17"/>
                  </a:cubicBezTo>
                  <a:cubicBezTo>
                    <a:pt x="55" y="11"/>
                    <a:pt x="46" y="6"/>
                    <a:pt x="35" y="4"/>
                  </a:cubicBezTo>
                  <a:cubicBezTo>
                    <a:pt x="31" y="3"/>
                    <a:pt x="26" y="2"/>
                    <a:pt x="22" y="1"/>
                  </a:cubicBezTo>
                  <a:cubicBezTo>
                    <a:pt x="16" y="0"/>
                    <a:pt x="11" y="0"/>
                    <a:pt x="5" y="3"/>
                  </a:cubicBezTo>
                  <a:cubicBezTo>
                    <a:pt x="4" y="3"/>
                    <a:pt x="2" y="4"/>
                    <a:pt x="1" y="6"/>
                  </a:cubicBezTo>
                  <a:cubicBezTo>
                    <a:pt x="1" y="7"/>
                    <a:pt x="1" y="8"/>
                    <a:pt x="2" y="9"/>
                  </a:cubicBezTo>
                  <a:cubicBezTo>
                    <a:pt x="3" y="9"/>
                    <a:pt x="5" y="10"/>
                    <a:pt x="6" y="10"/>
                  </a:cubicBezTo>
                  <a:cubicBezTo>
                    <a:pt x="9" y="11"/>
                    <a:pt x="11" y="12"/>
                    <a:pt x="14" y="13"/>
                  </a:cubicBezTo>
                  <a:cubicBezTo>
                    <a:pt x="27" y="16"/>
                    <a:pt x="37" y="24"/>
                    <a:pt x="46" y="35"/>
                  </a:cubicBezTo>
                  <a:cubicBezTo>
                    <a:pt x="49" y="40"/>
                    <a:pt x="53" y="44"/>
                    <a:pt x="55" y="50"/>
                  </a:cubicBezTo>
                  <a:cubicBezTo>
                    <a:pt x="57" y="53"/>
                    <a:pt x="58" y="56"/>
                    <a:pt x="60" y="59"/>
                  </a:cubicBezTo>
                  <a:cubicBezTo>
                    <a:pt x="61" y="61"/>
                    <a:pt x="61" y="63"/>
                    <a:pt x="62" y="65"/>
                  </a:cubicBezTo>
                  <a:cubicBezTo>
                    <a:pt x="65" y="74"/>
                    <a:pt x="68" y="84"/>
                    <a:pt x="69" y="93"/>
                  </a:cubicBezTo>
                  <a:cubicBezTo>
                    <a:pt x="69" y="98"/>
                    <a:pt x="70" y="102"/>
                    <a:pt x="70" y="106"/>
                  </a:cubicBezTo>
                  <a:cubicBezTo>
                    <a:pt x="71" y="117"/>
                    <a:pt x="69" y="128"/>
                    <a:pt x="66" y="139"/>
                  </a:cubicBezTo>
                  <a:cubicBezTo>
                    <a:pt x="65" y="148"/>
                    <a:pt x="62" y="156"/>
                    <a:pt x="60" y="164"/>
                  </a:cubicBezTo>
                  <a:cubicBezTo>
                    <a:pt x="55" y="178"/>
                    <a:pt x="50" y="192"/>
                    <a:pt x="45" y="206"/>
                  </a:cubicBezTo>
                  <a:cubicBezTo>
                    <a:pt x="41" y="217"/>
                    <a:pt x="36" y="227"/>
                    <a:pt x="31" y="238"/>
                  </a:cubicBezTo>
                  <a:cubicBezTo>
                    <a:pt x="25" y="250"/>
                    <a:pt x="19" y="263"/>
                    <a:pt x="14" y="276"/>
                  </a:cubicBezTo>
                  <a:cubicBezTo>
                    <a:pt x="9" y="292"/>
                    <a:pt x="4" y="308"/>
                    <a:pt x="2" y="324"/>
                  </a:cubicBezTo>
                  <a:cubicBezTo>
                    <a:pt x="1" y="330"/>
                    <a:pt x="0" y="336"/>
                    <a:pt x="0" y="342"/>
                  </a:cubicBezTo>
                  <a:cubicBezTo>
                    <a:pt x="0" y="348"/>
                    <a:pt x="0" y="353"/>
                    <a:pt x="0" y="358"/>
                  </a:cubicBezTo>
                  <a:cubicBezTo>
                    <a:pt x="0" y="365"/>
                    <a:pt x="1" y="372"/>
                    <a:pt x="3" y="379"/>
                  </a:cubicBezTo>
                  <a:cubicBezTo>
                    <a:pt x="7" y="399"/>
                    <a:pt x="16" y="418"/>
                    <a:pt x="29" y="434"/>
                  </a:cubicBezTo>
                  <a:cubicBezTo>
                    <a:pt x="35" y="441"/>
                    <a:pt x="42" y="447"/>
                    <a:pt x="51" y="451"/>
                  </a:cubicBezTo>
                  <a:cubicBezTo>
                    <a:pt x="60" y="456"/>
                    <a:pt x="69" y="459"/>
                    <a:pt x="79" y="461"/>
                  </a:cubicBezTo>
                  <a:cubicBezTo>
                    <a:pt x="85" y="461"/>
                    <a:pt x="91" y="462"/>
                    <a:pt x="99" y="462"/>
                  </a:cubicBezTo>
                </a:path>
              </a:pathLst>
            </a:custGeom>
            <a:solidFill>
              <a:srgbClr val="FFAB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0" name="Freeform 243"/>
            <p:cNvSpPr>
              <a:spLocks/>
            </p:cNvSpPr>
            <p:nvPr/>
          </p:nvSpPr>
          <p:spPr bwMode="auto">
            <a:xfrm>
              <a:off x="3778069" y="5010150"/>
              <a:ext cx="271463" cy="444500"/>
            </a:xfrm>
            <a:custGeom>
              <a:avLst/>
              <a:gdLst>
                <a:gd name="T0" fmla="*/ 1 w 103"/>
                <a:gd name="T1" fmla="*/ 68 h 168"/>
                <a:gd name="T2" fmla="*/ 8 w 103"/>
                <a:gd name="T3" fmla="*/ 108 h 168"/>
                <a:gd name="T4" fmla="*/ 25 w 103"/>
                <a:gd name="T5" fmla="*/ 139 h 168"/>
                <a:gd name="T6" fmla="*/ 41 w 103"/>
                <a:gd name="T7" fmla="*/ 156 h 168"/>
                <a:gd name="T8" fmla="*/ 54 w 103"/>
                <a:gd name="T9" fmla="*/ 166 h 168"/>
                <a:gd name="T10" fmla="*/ 60 w 103"/>
                <a:gd name="T11" fmla="*/ 167 h 168"/>
                <a:gd name="T12" fmla="*/ 88 w 103"/>
                <a:gd name="T13" fmla="*/ 143 h 168"/>
                <a:gd name="T14" fmla="*/ 102 w 103"/>
                <a:gd name="T15" fmla="*/ 112 h 168"/>
                <a:gd name="T16" fmla="*/ 102 w 103"/>
                <a:gd name="T17" fmla="*/ 108 h 168"/>
                <a:gd name="T18" fmla="*/ 101 w 103"/>
                <a:gd name="T19" fmla="*/ 83 h 168"/>
                <a:gd name="T20" fmla="*/ 95 w 103"/>
                <a:gd name="T21" fmla="*/ 64 h 168"/>
                <a:gd name="T22" fmla="*/ 79 w 103"/>
                <a:gd name="T23" fmla="*/ 37 h 168"/>
                <a:gd name="T24" fmla="*/ 73 w 103"/>
                <a:gd name="T25" fmla="*/ 30 h 168"/>
                <a:gd name="T26" fmla="*/ 39 w 103"/>
                <a:gd name="T27" fmla="*/ 3 h 168"/>
                <a:gd name="T28" fmla="*/ 34 w 103"/>
                <a:gd name="T29" fmla="*/ 1 h 168"/>
                <a:gd name="T30" fmla="*/ 28 w 103"/>
                <a:gd name="T31" fmla="*/ 2 h 168"/>
                <a:gd name="T32" fmla="*/ 15 w 103"/>
                <a:gd name="T33" fmla="*/ 17 h 168"/>
                <a:gd name="T34" fmla="*/ 2 w 103"/>
                <a:gd name="T35" fmla="*/ 51 h 168"/>
                <a:gd name="T36" fmla="*/ 1 w 103"/>
                <a:gd name="T37" fmla="*/ 59 h 168"/>
                <a:gd name="T38" fmla="*/ 1 w 103"/>
                <a:gd name="T39" fmla="*/ 68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03" h="168">
                  <a:moveTo>
                    <a:pt x="1" y="68"/>
                  </a:moveTo>
                  <a:cubicBezTo>
                    <a:pt x="0" y="82"/>
                    <a:pt x="3" y="95"/>
                    <a:pt x="8" y="108"/>
                  </a:cubicBezTo>
                  <a:cubicBezTo>
                    <a:pt x="12" y="119"/>
                    <a:pt x="18" y="130"/>
                    <a:pt x="25" y="139"/>
                  </a:cubicBezTo>
                  <a:cubicBezTo>
                    <a:pt x="30" y="145"/>
                    <a:pt x="35" y="151"/>
                    <a:pt x="41" y="156"/>
                  </a:cubicBezTo>
                  <a:cubicBezTo>
                    <a:pt x="45" y="160"/>
                    <a:pt x="49" y="163"/>
                    <a:pt x="54" y="166"/>
                  </a:cubicBezTo>
                  <a:cubicBezTo>
                    <a:pt x="56" y="168"/>
                    <a:pt x="58" y="168"/>
                    <a:pt x="60" y="167"/>
                  </a:cubicBezTo>
                  <a:cubicBezTo>
                    <a:pt x="71" y="161"/>
                    <a:pt x="81" y="153"/>
                    <a:pt x="88" y="143"/>
                  </a:cubicBezTo>
                  <a:cubicBezTo>
                    <a:pt x="95" y="134"/>
                    <a:pt x="100" y="123"/>
                    <a:pt x="102" y="112"/>
                  </a:cubicBezTo>
                  <a:cubicBezTo>
                    <a:pt x="102" y="110"/>
                    <a:pt x="102" y="109"/>
                    <a:pt x="102" y="108"/>
                  </a:cubicBezTo>
                  <a:cubicBezTo>
                    <a:pt x="103" y="100"/>
                    <a:pt x="103" y="91"/>
                    <a:pt x="101" y="83"/>
                  </a:cubicBezTo>
                  <a:cubicBezTo>
                    <a:pt x="100" y="76"/>
                    <a:pt x="98" y="70"/>
                    <a:pt x="95" y="64"/>
                  </a:cubicBezTo>
                  <a:cubicBezTo>
                    <a:pt x="91" y="54"/>
                    <a:pt x="86" y="45"/>
                    <a:pt x="79" y="37"/>
                  </a:cubicBezTo>
                  <a:cubicBezTo>
                    <a:pt x="77" y="35"/>
                    <a:pt x="75" y="32"/>
                    <a:pt x="73" y="30"/>
                  </a:cubicBezTo>
                  <a:cubicBezTo>
                    <a:pt x="63" y="19"/>
                    <a:pt x="51" y="11"/>
                    <a:pt x="39" y="3"/>
                  </a:cubicBezTo>
                  <a:cubicBezTo>
                    <a:pt x="37" y="2"/>
                    <a:pt x="36" y="2"/>
                    <a:pt x="34" y="1"/>
                  </a:cubicBezTo>
                  <a:cubicBezTo>
                    <a:pt x="32" y="0"/>
                    <a:pt x="30" y="0"/>
                    <a:pt x="28" y="2"/>
                  </a:cubicBezTo>
                  <a:cubicBezTo>
                    <a:pt x="23" y="6"/>
                    <a:pt x="19" y="11"/>
                    <a:pt x="15" y="17"/>
                  </a:cubicBezTo>
                  <a:cubicBezTo>
                    <a:pt x="8" y="28"/>
                    <a:pt x="4" y="39"/>
                    <a:pt x="2" y="51"/>
                  </a:cubicBezTo>
                  <a:cubicBezTo>
                    <a:pt x="2" y="54"/>
                    <a:pt x="1" y="56"/>
                    <a:pt x="1" y="59"/>
                  </a:cubicBezTo>
                  <a:cubicBezTo>
                    <a:pt x="0" y="62"/>
                    <a:pt x="1" y="65"/>
                    <a:pt x="1" y="68"/>
                  </a:cubicBezTo>
                </a:path>
              </a:pathLst>
            </a:custGeom>
            <a:solidFill>
              <a:srgbClr val="FFAB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1" name="Freeform 244"/>
            <p:cNvSpPr>
              <a:spLocks/>
            </p:cNvSpPr>
            <p:nvPr/>
          </p:nvSpPr>
          <p:spPr bwMode="auto">
            <a:xfrm>
              <a:off x="3790769" y="5100638"/>
              <a:ext cx="258763" cy="354013"/>
            </a:xfrm>
            <a:custGeom>
              <a:avLst/>
              <a:gdLst>
                <a:gd name="T0" fmla="*/ 46 w 98"/>
                <a:gd name="T1" fmla="*/ 51 h 134"/>
                <a:gd name="T2" fmla="*/ 47 w 98"/>
                <a:gd name="T3" fmla="*/ 65 h 134"/>
                <a:gd name="T4" fmla="*/ 47 w 98"/>
                <a:gd name="T5" fmla="*/ 66 h 134"/>
                <a:gd name="T6" fmla="*/ 46 w 98"/>
                <a:gd name="T7" fmla="*/ 66 h 134"/>
                <a:gd name="T8" fmla="*/ 39 w 98"/>
                <a:gd name="T9" fmla="*/ 61 h 134"/>
                <a:gd name="T10" fmla="*/ 24 w 98"/>
                <a:gd name="T11" fmla="*/ 54 h 134"/>
                <a:gd name="T12" fmla="*/ 5 w 98"/>
                <a:gd name="T13" fmla="*/ 59 h 134"/>
                <a:gd name="T14" fmla="*/ 2 w 98"/>
                <a:gd name="T15" fmla="*/ 62 h 134"/>
                <a:gd name="T16" fmla="*/ 1 w 98"/>
                <a:gd name="T17" fmla="*/ 68 h 134"/>
                <a:gd name="T18" fmla="*/ 9 w 98"/>
                <a:gd name="T19" fmla="*/ 87 h 134"/>
                <a:gd name="T20" fmla="*/ 16 w 98"/>
                <a:gd name="T21" fmla="*/ 100 h 134"/>
                <a:gd name="T22" fmla="*/ 25 w 98"/>
                <a:gd name="T23" fmla="*/ 110 h 134"/>
                <a:gd name="T24" fmla="*/ 29 w 98"/>
                <a:gd name="T25" fmla="*/ 116 h 134"/>
                <a:gd name="T26" fmla="*/ 33 w 98"/>
                <a:gd name="T27" fmla="*/ 119 h 134"/>
                <a:gd name="T28" fmla="*/ 41 w 98"/>
                <a:gd name="T29" fmla="*/ 127 h 134"/>
                <a:gd name="T30" fmla="*/ 49 w 98"/>
                <a:gd name="T31" fmla="*/ 132 h 134"/>
                <a:gd name="T32" fmla="*/ 55 w 98"/>
                <a:gd name="T33" fmla="*/ 133 h 134"/>
                <a:gd name="T34" fmla="*/ 70 w 98"/>
                <a:gd name="T35" fmla="*/ 123 h 134"/>
                <a:gd name="T36" fmla="*/ 86 w 98"/>
                <a:gd name="T37" fmla="*/ 105 h 134"/>
                <a:gd name="T38" fmla="*/ 97 w 98"/>
                <a:gd name="T39" fmla="*/ 76 h 134"/>
                <a:gd name="T40" fmla="*/ 97 w 98"/>
                <a:gd name="T41" fmla="*/ 53 h 134"/>
                <a:gd name="T42" fmla="*/ 78 w 98"/>
                <a:gd name="T43" fmla="*/ 8 h 134"/>
                <a:gd name="T44" fmla="*/ 72 w 98"/>
                <a:gd name="T45" fmla="*/ 1 h 134"/>
                <a:gd name="T46" fmla="*/ 67 w 98"/>
                <a:gd name="T47" fmla="*/ 0 h 134"/>
                <a:gd name="T48" fmla="*/ 61 w 98"/>
                <a:gd name="T49" fmla="*/ 5 h 134"/>
                <a:gd name="T50" fmla="*/ 51 w 98"/>
                <a:gd name="T51" fmla="*/ 22 h 134"/>
                <a:gd name="T52" fmla="*/ 48 w 98"/>
                <a:gd name="T53" fmla="*/ 36 h 134"/>
                <a:gd name="T54" fmla="*/ 46 w 98"/>
                <a:gd name="T55" fmla="*/ 51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98" h="134">
                  <a:moveTo>
                    <a:pt x="46" y="51"/>
                  </a:moveTo>
                  <a:cubicBezTo>
                    <a:pt x="46" y="56"/>
                    <a:pt x="46" y="61"/>
                    <a:pt x="47" y="65"/>
                  </a:cubicBezTo>
                  <a:cubicBezTo>
                    <a:pt x="47" y="65"/>
                    <a:pt x="47" y="66"/>
                    <a:pt x="47" y="66"/>
                  </a:cubicBezTo>
                  <a:cubicBezTo>
                    <a:pt x="46" y="66"/>
                    <a:pt x="46" y="66"/>
                    <a:pt x="46" y="66"/>
                  </a:cubicBezTo>
                  <a:cubicBezTo>
                    <a:pt x="44" y="64"/>
                    <a:pt x="41" y="62"/>
                    <a:pt x="39" y="61"/>
                  </a:cubicBezTo>
                  <a:cubicBezTo>
                    <a:pt x="35" y="57"/>
                    <a:pt x="29" y="55"/>
                    <a:pt x="24" y="54"/>
                  </a:cubicBezTo>
                  <a:cubicBezTo>
                    <a:pt x="17" y="52"/>
                    <a:pt x="11" y="54"/>
                    <a:pt x="5" y="59"/>
                  </a:cubicBezTo>
                  <a:cubicBezTo>
                    <a:pt x="4" y="60"/>
                    <a:pt x="3" y="61"/>
                    <a:pt x="2" y="62"/>
                  </a:cubicBezTo>
                  <a:cubicBezTo>
                    <a:pt x="0" y="64"/>
                    <a:pt x="0" y="66"/>
                    <a:pt x="1" y="68"/>
                  </a:cubicBezTo>
                  <a:cubicBezTo>
                    <a:pt x="3" y="74"/>
                    <a:pt x="5" y="81"/>
                    <a:pt x="9" y="87"/>
                  </a:cubicBezTo>
                  <a:cubicBezTo>
                    <a:pt x="11" y="91"/>
                    <a:pt x="14" y="96"/>
                    <a:pt x="16" y="100"/>
                  </a:cubicBezTo>
                  <a:cubicBezTo>
                    <a:pt x="19" y="104"/>
                    <a:pt x="21" y="107"/>
                    <a:pt x="25" y="110"/>
                  </a:cubicBezTo>
                  <a:cubicBezTo>
                    <a:pt x="26" y="112"/>
                    <a:pt x="28" y="114"/>
                    <a:pt x="29" y="116"/>
                  </a:cubicBezTo>
                  <a:cubicBezTo>
                    <a:pt x="30" y="117"/>
                    <a:pt x="31" y="118"/>
                    <a:pt x="33" y="119"/>
                  </a:cubicBezTo>
                  <a:cubicBezTo>
                    <a:pt x="35" y="122"/>
                    <a:pt x="38" y="124"/>
                    <a:pt x="41" y="127"/>
                  </a:cubicBezTo>
                  <a:cubicBezTo>
                    <a:pt x="43" y="129"/>
                    <a:pt x="46" y="130"/>
                    <a:pt x="49" y="132"/>
                  </a:cubicBezTo>
                  <a:cubicBezTo>
                    <a:pt x="51" y="134"/>
                    <a:pt x="53" y="134"/>
                    <a:pt x="55" y="133"/>
                  </a:cubicBezTo>
                  <a:cubicBezTo>
                    <a:pt x="60" y="130"/>
                    <a:pt x="65" y="127"/>
                    <a:pt x="70" y="123"/>
                  </a:cubicBezTo>
                  <a:cubicBezTo>
                    <a:pt x="76" y="118"/>
                    <a:pt x="81" y="112"/>
                    <a:pt x="86" y="105"/>
                  </a:cubicBezTo>
                  <a:cubicBezTo>
                    <a:pt x="92" y="97"/>
                    <a:pt x="95" y="87"/>
                    <a:pt x="97" y="76"/>
                  </a:cubicBezTo>
                  <a:cubicBezTo>
                    <a:pt x="98" y="69"/>
                    <a:pt x="98" y="61"/>
                    <a:pt x="97" y="53"/>
                  </a:cubicBezTo>
                  <a:cubicBezTo>
                    <a:pt x="94" y="37"/>
                    <a:pt x="88" y="22"/>
                    <a:pt x="78" y="8"/>
                  </a:cubicBezTo>
                  <a:cubicBezTo>
                    <a:pt x="76" y="6"/>
                    <a:pt x="74" y="3"/>
                    <a:pt x="72" y="1"/>
                  </a:cubicBezTo>
                  <a:cubicBezTo>
                    <a:pt x="70" y="0"/>
                    <a:pt x="69" y="0"/>
                    <a:pt x="67" y="0"/>
                  </a:cubicBezTo>
                  <a:cubicBezTo>
                    <a:pt x="64" y="2"/>
                    <a:pt x="63" y="3"/>
                    <a:pt x="61" y="5"/>
                  </a:cubicBezTo>
                  <a:cubicBezTo>
                    <a:pt x="56" y="10"/>
                    <a:pt x="53" y="15"/>
                    <a:pt x="51" y="22"/>
                  </a:cubicBezTo>
                  <a:cubicBezTo>
                    <a:pt x="49" y="26"/>
                    <a:pt x="48" y="31"/>
                    <a:pt x="48" y="36"/>
                  </a:cubicBezTo>
                  <a:cubicBezTo>
                    <a:pt x="47" y="41"/>
                    <a:pt x="46" y="47"/>
                    <a:pt x="46" y="51"/>
                  </a:cubicBezTo>
                </a:path>
              </a:pathLst>
            </a:custGeom>
            <a:solidFill>
              <a:srgbClr val="F972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2" name="Freeform 245"/>
            <p:cNvSpPr>
              <a:spLocks/>
            </p:cNvSpPr>
            <p:nvPr/>
          </p:nvSpPr>
          <p:spPr bwMode="auto">
            <a:xfrm>
              <a:off x="3258956" y="6496050"/>
              <a:ext cx="77788" cy="142875"/>
            </a:xfrm>
            <a:custGeom>
              <a:avLst/>
              <a:gdLst>
                <a:gd name="T0" fmla="*/ 29 w 30"/>
                <a:gd name="T1" fmla="*/ 10 h 54"/>
                <a:gd name="T2" fmla="*/ 29 w 30"/>
                <a:gd name="T3" fmla="*/ 7 h 54"/>
                <a:gd name="T4" fmla="*/ 23 w 30"/>
                <a:gd name="T5" fmla="*/ 0 h 54"/>
                <a:gd name="T6" fmla="*/ 21 w 30"/>
                <a:gd name="T7" fmla="*/ 1 h 54"/>
                <a:gd name="T8" fmla="*/ 21 w 30"/>
                <a:gd name="T9" fmla="*/ 4 h 54"/>
                <a:gd name="T10" fmla="*/ 6 w 30"/>
                <a:gd name="T11" fmla="*/ 42 h 54"/>
                <a:gd name="T12" fmla="*/ 1 w 30"/>
                <a:gd name="T13" fmla="*/ 48 h 54"/>
                <a:gd name="T14" fmla="*/ 1 w 30"/>
                <a:gd name="T15" fmla="*/ 51 h 54"/>
                <a:gd name="T16" fmla="*/ 7 w 30"/>
                <a:gd name="T17" fmla="*/ 53 h 54"/>
                <a:gd name="T18" fmla="*/ 13 w 30"/>
                <a:gd name="T19" fmla="*/ 52 h 54"/>
                <a:gd name="T20" fmla="*/ 28 w 30"/>
                <a:gd name="T21" fmla="*/ 24 h 54"/>
                <a:gd name="T22" fmla="*/ 29 w 30"/>
                <a:gd name="T23" fmla="*/ 1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0" h="54">
                  <a:moveTo>
                    <a:pt x="29" y="10"/>
                  </a:moveTo>
                  <a:cubicBezTo>
                    <a:pt x="29" y="9"/>
                    <a:pt x="30" y="8"/>
                    <a:pt x="29" y="7"/>
                  </a:cubicBezTo>
                  <a:cubicBezTo>
                    <a:pt x="29" y="3"/>
                    <a:pt x="28" y="1"/>
                    <a:pt x="23" y="0"/>
                  </a:cubicBezTo>
                  <a:cubicBezTo>
                    <a:pt x="23" y="0"/>
                    <a:pt x="22" y="1"/>
                    <a:pt x="21" y="1"/>
                  </a:cubicBezTo>
                  <a:cubicBezTo>
                    <a:pt x="21" y="2"/>
                    <a:pt x="21" y="3"/>
                    <a:pt x="21" y="4"/>
                  </a:cubicBezTo>
                  <a:cubicBezTo>
                    <a:pt x="20" y="18"/>
                    <a:pt x="15" y="31"/>
                    <a:pt x="6" y="42"/>
                  </a:cubicBezTo>
                  <a:cubicBezTo>
                    <a:pt x="5" y="44"/>
                    <a:pt x="2" y="46"/>
                    <a:pt x="1" y="48"/>
                  </a:cubicBezTo>
                  <a:cubicBezTo>
                    <a:pt x="0" y="48"/>
                    <a:pt x="0" y="50"/>
                    <a:pt x="1" y="51"/>
                  </a:cubicBezTo>
                  <a:cubicBezTo>
                    <a:pt x="3" y="51"/>
                    <a:pt x="5" y="52"/>
                    <a:pt x="7" y="53"/>
                  </a:cubicBezTo>
                  <a:cubicBezTo>
                    <a:pt x="9" y="54"/>
                    <a:pt x="11" y="54"/>
                    <a:pt x="13" y="52"/>
                  </a:cubicBezTo>
                  <a:cubicBezTo>
                    <a:pt x="20" y="44"/>
                    <a:pt x="25" y="35"/>
                    <a:pt x="28" y="24"/>
                  </a:cubicBezTo>
                  <a:cubicBezTo>
                    <a:pt x="29" y="20"/>
                    <a:pt x="30" y="15"/>
                    <a:pt x="29" y="10"/>
                  </a:cubicBezTo>
                </a:path>
              </a:pathLst>
            </a:custGeom>
            <a:solidFill>
              <a:srgbClr val="F972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3" name="Freeform 246"/>
            <p:cNvSpPr>
              <a:spLocks/>
            </p:cNvSpPr>
            <p:nvPr/>
          </p:nvSpPr>
          <p:spPr bwMode="auto">
            <a:xfrm>
              <a:off x="3151006" y="6440488"/>
              <a:ext cx="117475" cy="106363"/>
            </a:xfrm>
            <a:custGeom>
              <a:avLst/>
              <a:gdLst>
                <a:gd name="T0" fmla="*/ 7 w 45"/>
                <a:gd name="T1" fmla="*/ 40 h 40"/>
                <a:gd name="T2" fmla="*/ 11 w 45"/>
                <a:gd name="T3" fmla="*/ 39 h 40"/>
                <a:gd name="T4" fmla="*/ 24 w 45"/>
                <a:gd name="T5" fmla="*/ 32 h 40"/>
                <a:gd name="T6" fmla="*/ 44 w 45"/>
                <a:gd name="T7" fmla="*/ 9 h 40"/>
                <a:gd name="T8" fmla="*/ 44 w 45"/>
                <a:gd name="T9" fmla="*/ 4 h 40"/>
                <a:gd name="T10" fmla="*/ 41 w 45"/>
                <a:gd name="T11" fmla="*/ 1 h 40"/>
                <a:gd name="T12" fmla="*/ 38 w 45"/>
                <a:gd name="T13" fmla="*/ 1 h 40"/>
                <a:gd name="T14" fmla="*/ 37 w 45"/>
                <a:gd name="T15" fmla="*/ 2 h 40"/>
                <a:gd name="T16" fmla="*/ 29 w 45"/>
                <a:gd name="T17" fmla="*/ 11 h 40"/>
                <a:gd name="T18" fmla="*/ 13 w 45"/>
                <a:gd name="T19" fmla="*/ 25 h 40"/>
                <a:gd name="T20" fmla="*/ 3 w 45"/>
                <a:gd name="T21" fmla="*/ 29 h 40"/>
                <a:gd name="T22" fmla="*/ 1 w 45"/>
                <a:gd name="T23" fmla="*/ 33 h 40"/>
                <a:gd name="T24" fmla="*/ 5 w 45"/>
                <a:gd name="T25" fmla="*/ 39 h 40"/>
                <a:gd name="T26" fmla="*/ 7 w 45"/>
                <a:gd name="T27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5" h="40">
                  <a:moveTo>
                    <a:pt x="7" y="40"/>
                  </a:moveTo>
                  <a:cubicBezTo>
                    <a:pt x="9" y="40"/>
                    <a:pt x="10" y="39"/>
                    <a:pt x="11" y="39"/>
                  </a:cubicBezTo>
                  <a:cubicBezTo>
                    <a:pt x="16" y="37"/>
                    <a:pt x="20" y="35"/>
                    <a:pt x="24" y="32"/>
                  </a:cubicBezTo>
                  <a:cubicBezTo>
                    <a:pt x="32" y="25"/>
                    <a:pt x="39" y="18"/>
                    <a:pt x="44" y="9"/>
                  </a:cubicBezTo>
                  <a:cubicBezTo>
                    <a:pt x="45" y="7"/>
                    <a:pt x="45" y="6"/>
                    <a:pt x="44" y="4"/>
                  </a:cubicBezTo>
                  <a:cubicBezTo>
                    <a:pt x="43" y="3"/>
                    <a:pt x="42" y="2"/>
                    <a:pt x="41" y="1"/>
                  </a:cubicBezTo>
                  <a:cubicBezTo>
                    <a:pt x="40" y="0"/>
                    <a:pt x="39" y="0"/>
                    <a:pt x="38" y="1"/>
                  </a:cubicBezTo>
                  <a:cubicBezTo>
                    <a:pt x="38" y="1"/>
                    <a:pt x="37" y="2"/>
                    <a:pt x="37" y="2"/>
                  </a:cubicBezTo>
                  <a:cubicBezTo>
                    <a:pt x="34" y="5"/>
                    <a:pt x="32" y="9"/>
                    <a:pt x="29" y="11"/>
                  </a:cubicBezTo>
                  <a:cubicBezTo>
                    <a:pt x="25" y="17"/>
                    <a:pt x="19" y="21"/>
                    <a:pt x="13" y="25"/>
                  </a:cubicBezTo>
                  <a:cubicBezTo>
                    <a:pt x="9" y="26"/>
                    <a:pt x="6" y="28"/>
                    <a:pt x="3" y="29"/>
                  </a:cubicBezTo>
                  <a:cubicBezTo>
                    <a:pt x="1" y="30"/>
                    <a:pt x="0" y="31"/>
                    <a:pt x="1" y="33"/>
                  </a:cubicBezTo>
                  <a:cubicBezTo>
                    <a:pt x="3" y="35"/>
                    <a:pt x="4" y="37"/>
                    <a:pt x="5" y="39"/>
                  </a:cubicBezTo>
                  <a:cubicBezTo>
                    <a:pt x="6" y="40"/>
                    <a:pt x="7" y="40"/>
                    <a:pt x="7" y="40"/>
                  </a:cubicBezTo>
                </a:path>
              </a:pathLst>
            </a:custGeom>
            <a:solidFill>
              <a:srgbClr val="F972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4" name="Freeform 247"/>
            <p:cNvSpPr>
              <a:spLocks/>
            </p:cNvSpPr>
            <p:nvPr/>
          </p:nvSpPr>
          <p:spPr bwMode="auto">
            <a:xfrm>
              <a:off x="3108144" y="6348413"/>
              <a:ext cx="119063" cy="50800"/>
            </a:xfrm>
            <a:custGeom>
              <a:avLst/>
              <a:gdLst>
                <a:gd name="T0" fmla="*/ 10 w 45"/>
                <a:gd name="T1" fmla="*/ 19 h 19"/>
                <a:gd name="T2" fmla="*/ 42 w 45"/>
                <a:gd name="T3" fmla="*/ 10 h 19"/>
                <a:gd name="T4" fmla="*/ 45 w 45"/>
                <a:gd name="T5" fmla="*/ 3 h 19"/>
                <a:gd name="T6" fmla="*/ 43 w 45"/>
                <a:gd name="T7" fmla="*/ 0 h 19"/>
                <a:gd name="T8" fmla="*/ 42 w 45"/>
                <a:gd name="T9" fmla="*/ 0 h 19"/>
                <a:gd name="T10" fmla="*/ 38 w 45"/>
                <a:gd name="T11" fmla="*/ 1 h 19"/>
                <a:gd name="T12" fmla="*/ 19 w 45"/>
                <a:gd name="T13" fmla="*/ 7 h 19"/>
                <a:gd name="T14" fmla="*/ 5 w 45"/>
                <a:gd name="T15" fmla="*/ 8 h 19"/>
                <a:gd name="T16" fmla="*/ 2 w 45"/>
                <a:gd name="T17" fmla="*/ 8 h 19"/>
                <a:gd name="T18" fmla="*/ 1 w 45"/>
                <a:gd name="T19" fmla="*/ 10 h 19"/>
                <a:gd name="T20" fmla="*/ 0 w 45"/>
                <a:gd name="T21" fmla="*/ 14 h 19"/>
                <a:gd name="T22" fmla="*/ 5 w 45"/>
                <a:gd name="T23" fmla="*/ 19 h 19"/>
                <a:gd name="T24" fmla="*/ 10 w 45"/>
                <a:gd name="T25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5" h="19">
                  <a:moveTo>
                    <a:pt x="10" y="19"/>
                  </a:moveTo>
                  <a:cubicBezTo>
                    <a:pt x="22" y="19"/>
                    <a:pt x="32" y="15"/>
                    <a:pt x="42" y="10"/>
                  </a:cubicBezTo>
                  <a:cubicBezTo>
                    <a:pt x="45" y="8"/>
                    <a:pt x="45" y="6"/>
                    <a:pt x="45" y="3"/>
                  </a:cubicBezTo>
                  <a:cubicBezTo>
                    <a:pt x="44" y="2"/>
                    <a:pt x="44" y="1"/>
                    <a:pt x="43" y="0"/>
                  </a:cubicBezTo>
                  <a:cubicBezTo>
                    <a:pt x="43" y="0"/>
                    <a:pt x="42" y="0"/>
                    <a:pt x="42" y="0"/>
                  </a:cubicBezTo>
                  <a:cubicBezTo>
                    <a:pt x="41" y="0"/>
                    <a:pt x="39" y="0"/>
                    <a:pt x="38" y="1"/>
                  </a:cubicBezTo>
                  <a:cubicBezTo>
                    <a:pt x="32" y="4"/>
                    <a:pt x="26" y="6"/>
                    <a:pt x="19" y="7"/>
                  </a:cubicBezTo>
                  <a:cubicBezTo>
                    <a:pt x="14" y="8"/>
                    <a:pt x="9" y="9"/>
                    <a:pt x="5" y="8"/>
                  </a:cubicBezTo>
                  <a:cubicBezTo>
                    <a:pt x="4" y="8"/>
                    <a:pt x="3" y="8"/>
                    <a:pt x="2" y="8"/>
                  </a:cubicBezTo>
                  <a:cubicBezTo>
                    <a:pt x="2" y="8"/>
                    <a:pt x="1" y="9"/>
                    <a:pt x="1" y="10"/>
                  </a:cubicBezTo>
                  <a:cubicBezTo>
                    <a:pt x="0" y="11"/>
                    <a:pt x="0" y="13"/>
                    <a:pt x="0" y="14"/>
                  </a:cubicBezTo>
                  <a:cubicBezTo>
                    <a:pt x="0" y="17"/>
                    <a:pt x="2" y="18"/>
                    <a:pt x="5" y="19"/>
                  </a:cubicBezTo>
                  <a:cubicBezTo>
                    <a:pt x="7" y="19"/>
                    <a:pt x="9" y="19"/>
                    <a:pt x="10" y="19"/>
                  </a:cubicBezTo>
                </a:path>
              </a:pathLst>
            </a:custGeom>
            <a:solidFill>
              <a:srgbClr val="F972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5" name="Freeform 248"/>
            <p:cNvSpPr>
              <a:spLocks/>
            </p:cNvSpPr>
            <p:nvPr/>
          </p:nvSpPr>
          <p:spPr bwMode="auto">
            <a:xfrm>
              <a:off x="3116081" y="6226175"/>
              <a:ext cx="111125" cy="42863"/>
            </a:xfrm>
            <a:custGeom>
              <a:avLst/>
              <a:gdLst>
                <a:gd name="T0" fmla="*/ 12 w 42"/>
                <a:gd name="T1" fmla="*/ 16 h 16"/>
                <a:gd name="T2" fmla="*/ 38 w 42"/>
                <a:gd name="T3" fmla="*/ 10 h 16"/>
                <a:gd name="T4" fmla="*/ 42 w 42"/>
                <a:gd name="T5" fmla="*/ 4 h 16"/>
                <a:gd name="T6" fmla="*/ 42 w 42"/>
                <a:gd name="T7" fmla="*/ 2 h 16"/>
                <a:gd name="T8" fmla="*/ 40 w 42"/>
                <a:gd name="T9" fmla="*/ 0 h 16"/>
                <a:gd name="T10" fmla="*/ 36 w 42"/>
                <a:gd name="T11" fmla="*/ 1 h 16"/>
                <a:gd name="T12" fmla="*/ 9 w 42"/>
                <a:gd name="T13" fmla="*/ 5 h 16"/>
                <a:gd name="T14" fmla="*/ 5 w 42"/>
                <a:gd name="T15" fmla="*/ 5 h 16"/>
                <a:gd name="T16" fmla="*/ 1 w 42"/>
                <a:gd name="T17" fmla="*/ 9 h 16"/>
                <a:gd name="T18" fmla="*/ 5 w 42"/>
                <a:gd name="T19" fmla="*/ 15 h 16"/>
                <a:gd name="T20" fmla="*/ 12 w 42"/>
                <a:gd name="T21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2" h="16">
                  <a:moveTo>
                    <a:pt x="12" y="16"/>
                  </a:moveTo>
                  <a:cubicBezTo>
                    <a:pt x="21" y="16"/>
                    <a:pt x="30" y="13"/>
                    <a:pt x="38" y="10"/>
                  </a:cubicBezTo>
                  <a:cubicBezTo>
                    <a:pt x="41" y="9"/>
                    <a:pt x="42" y="7"/>
                    <a:pt x="42" y="4"/>
                  </a:cubicBezTo>
                  <a:cubicBezTo>
                    <a:pt x="42" y="3"/>
                    <a:pt x="42" y="3"/>
                    <a:pt x="42" y="2"/>
                  </a:cubicBezTo>
                  <a:cubicBezTo>
                    <a:pt x="42" y="1"/>
                    <a:pt x="41" y="0"/>
                    <a:pt x="40" y="0"/>
                  </a:cubicBezTo>
                  <a:cubicBezTo>
                    <a:pt x="38" y="0"/>
                    <a:pt x="37" y="0"/>
                    <a:pt x="36" y="1"/>
                  </a:cubicBezTo>
                  <a:cubicBezTo>
                    <a:pt x="27" y="4"/>
                    <a:pt x="18" y="5"/>
                    <a:pt x="9" y="5"/>
                  </a:cubicBezTo>
                  <a:cubicBezTo>
                    <a:pt x="8" y="5"/>
                    <a:pt x="7" y="5"/>
                    <a:pt x="5" y="5"/>
                  </a:cubicBezTo>
                  <a:cubicBezTo>
                    <a:pt x="3" y="5"/>
                    <a:pt x="2" y="6"/>
                    <a:pt x="1" y="9"/>
                  </a:cubicBezTo>
                  <a:cubicBezTo>
                    <a:pt x="0" y="12"/>
                    <a:pt x="1" y="15"/>
                    <a:pt x="5" y="15"/>
                  </a:cubicBezTo>
                  <a:cubicBezTo>
                    <a:pt x="7" y="15"/>
                    <a:pt x="10" y="15"/>
                    <a:pt x="12" y="16"/>
                  </a:cubicBezTo>
                </a:path>
              </a:pathLst>
            </a:custGeom>
            <a:solidFill>
              <a:srgbClr val="F972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6" name="Freeform 249"/>
            <p:cNvSpPr>
              <a:spLocks/>
            </p:cNvSpPr>
            <p:nvPr/>
          </p:nvSpPr>
          <p:spPr bwMode="auto">
            <a:xfrm>
              <a:off x="3155769" y="6105525"/>
              <a:ext cx="100013" cy="39688"/>
            </a:xfrm>
            <a:custGeom>
              <a:avLst/>
              <a:gdLst>
                <a:gd name="T0" fmla="*/ 4 w 38"/>
                <a:gd name="T1" fmla="*/ 15 h 15"/>
                <a:gd name="T2" fmla="*/ 24 w 38"/>
                <a:gd name="T3" fmla="*/ 12 h 15"/>
                <a:gd name="T4" fmla="*/ 34 w 38"/>
                <a:gd name="T5" fmla="*/ 9 h 15"/>
                <a:gd name="T6" fmla="*/ 37 w 38"/>
                <a:gd name="T7" fmla="*/ 2 h 15"/>
                <a:gd name="T8" fmla="*/ 36 w 38"/>
                <a:gd name="T9" fmla="*/ 1 h 15"/>
                <a:gd name="T10" fmla="*/ 33 w 38"/>
                <a:gd name="T11" fmla="*/ 1 h 15"/>
                <a:gd name="T12" fmla="*/ 21 w 38"/>
                <a:gd name="T13" fmla="*/ 2 h 15"/>
                <a:gd name="T14" fmla="*/ 13 w 38"/>
                <a:gd name="T15" fmla="*/ 3 h 15"/>
                <a:gd name="T16" fmla="*/ 6 w 38"/>
                <a:gd name="T17" fmla="*/ 3 h 15"/>
                <a:gd name="T18" fmla="*/ 3 w 38"/>
                <a:gd name="T19" fmla="*/ 5 h 15"/>
                <a:gd name="T20" fmla="*/ 0 w 38"/>
                <a:gd name="T21" fmla="*/ 12 h 15"/>
                <a:gd name="T22" fmla="*/ 2 w 38"/>
                <a:gd name="T23" fmla="*/ 14 h 15"/>
                <a:gd name="T24" fmla="*/ 4 w 38"/>
                <a:gd name="T25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8" h="15">
                  <a:moveTo>
                    <a:pt x="4" y="15"/>
                  </a:moveTo>
                  <a:cubicBezTo>
                    <a:pt x="11" y="14"/>
                    <a:pt x="18" y="14"/>
                    <a:pt x="24" y="12"/>
                  </a:cubicBezTo>
                  <a:cubicBezTo>
                    <a:pt x="28" y="11"/>
                    <a:pt x="31" y="11"/>
                    <a:pt x="34" y="9"/>
                  </a:cubicBezTo>
                  <a:cubicBezTo>
                    <a:pt x="36" y="8"/>
                    <a:pt x="38" y="4"/>
                    <a:pt x="37" y="2"/>
                  </a:cubicBezTo>
                  <a:cubicBezTo>
                    <a:pt x="37" y="1"/>
                    <a:pt x="37" y="1"/>
                    <a:pt x="36" y="1"/>
                  </a:cubicBezTo>
                  <a:cubicBezTo>
                    <a:pt x="35" y="1"/>
                    <a:pt x="34" y="0"/>
                    <a:pt x="33" y="1"/>
                  </a:cubicBezTo>
                  <a:cubicBezTo>
                    <a:pt x="29" y="2"/>
                    <a:pt x="25" y="2"/>
                    <a:pt x="21" y="2"/>
                  </a:cubicBezTo>
                  <a:cubicBezTo>
                    <a:pt x="18" y="2"/>
                    <a:pt x="16" y="2"/>
                    <a:pt x="13" y="3"/>
                  </a:cubicBezTo>
                  <a:cubicBezTo>
                    <a:pt x="11" y="3"/>
                    <a:pt x="9" y="3"/>
                    <a:pt x="6" y="3"/>
                  </a:cubicBezTo>
                  <a:cubicBezTo>
                    <a:pt x="5" y="3"/>
                    <a:pt x="3" y="4"/>
                    <a:pt x="3" y="5"/>
                  </a:cubicBezTo>
                  <a:cubicBezTo>
                    <a:pt x="2" y="8"/>
                    <a:pt x="1" y="10"/>
                    <a:pt x="0" y="12"/>
                  </a:cubicBezTo>
                  <a:cubicBezTo>
                    <a:pt x="0" y="13"/>
                    <a:pt x="1" y="14"/>
                    <a:pt x="2" y="14"/>
                  </a:cubicBezTo>
                  <a:cubicBezTo>
                    <a:pt x="2" y="15"/>
                    <a:pt x="3" y="15"/>
                    <a:pt x="4" y="15"/>
                  </a:cubicBezTo>
                </a:path>
              </a:pathLst>
            </a:custGeom>
            <a:solidFill>
              <a:srgbClr val="F972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7" name="Freeform 250"/>
            <p:cNvSpPr>
              <a:spLocks/>
            </p:cNvSpPr>
            <p:nvPr/>
          </p:nvSpPr>
          <p:spPr bwMode="auto">
            <a:xfrm>
              <a:off x="3203394" y="5989638"/>
              <a:ext cx="92075" cy="44450"/>
            </a:xfrm>
            <a:custGeom>
              <a:avLst/>
              <a:gdLst>
                <a:gd name="T0" fmla="*/ 5 w 35"/>
                <a:gd name="T1" fmla="*/ 17 h 17"/>
                <a:gd name="T2" fmla="*/ 29 w 35"/>
                <a:gd name="T3" fmla="*/ 12 h 17"/>
                <a:gd name="T4" fmla="*/ 33 w 35"/>
                <a:gd name="T5" fmla="*/ 7 h 17"/>
                <a:gd name="T6" fmla="*/ 34 w 35"/>
                <a:gd name="T7" fmla="*/ 2 h 17"/>
                <a:gd name="T8" fmla="*/ 33 w 35"/>
                <a:gd name="T9" fmla="*/ 0 h 17"/>
                <a:gd name="T10" fmla="*/ 32 w 35"/>
                <a:gd name="T11" fmla="*/ 0 h 17"/>
                <a:gd name="T12" fmla="*/ 7 w 35"/>
                <a:gd name="T13" fmla="*/ 5 h 17"/>
                <a:gd name="T14" fmla="*/ 4 w 35"/>
                <a:gd name="T15" fmla="*/ 7 h 17"/>
                <a:gd name="T16" fmla="*/ 1 w 35"/>
                <a:gd name="T17" fmla="*/ 13 h 17"/>
                <a:gd name="T18" fmla="*/ 3 w 35"/>
                <a:gd name="T19" fmla="*/ 17 h 17"/>
                <a:gd name="T20" fmla="*/ 5 w 35"/>
                <a:gd name="T2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5" h="17">
                  <a:moveTo>
                    <a:pt x="5" y="17"/>
                  </a:moveTo>
                  <a:cubicBezTo>
                    <a:pt x="13" y="16"/>
                    <a:pt x="21" y="14"/>
                    <a:pt x="29" y="12"/>
                  </a:cubicBezTo>
                  <a:cubicBezTo>
                    <a:pt x="31" y="11"/>
                    <a:pt x="32" y="9"/>
                    <a:pt x="33" y="7"/>
                  </a:cubicBezTo>
                  <a:cubicBezTo>
                    <a:pt x="34" y="6"/>
                    <a:pt x="34" y="4"/>
                    <a:pt x="34" y="2"/>
                  </a:cubicBezTo>
                  <a:cubicBezTo>
                    <a:pt x="35" y="1"/>
                    <a:pt x="34" y="0"/>
                    <a:pt x="33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24" y="2"/>
                    <a:pt x="15" y="3"/>
                    <a:pt x="7" y="5"/>
                  </a:cubicBezTo>
                  <a:cubicBezTo>
                    <a:pt x="6" y="5"/>
                    <a:pt x="5" y="6"/>
                    <a:pt x="4" y="7"/>
                  </a:cubicBezTo>
                  <a:cubicBezTo>
                    <a:pt x="3" y="9"/>
                    <a:pt x="2" y="11"/>
                    <a:pt x="1" y="13"/>
                  </a:cubicBezTo>
                  <a:cubicBezTo>
                    <a:pt x="0" y="15"/>
                    <a:pt x="2" y="17"/>
                    <a:pt x="3" y="17"/>
                  </a:cubicBezTo>
                  <a:cubicBezTo>
                    <a:pt x="4" y="17"/>
                    <a:pt x="4" y="17"/>
                    <a:pt x="5" y="17"/>
                  </a:cubicBezTo>
                </a:path>
              </a:pathLst>
            </a:custGeom>
            <a:solidFill>
              <a:srgbClr val="F972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8" name="Freeform 251"/>
            <p:cNvSpPr>
              <a:spLocks/>
            </p:cNvSpPr>
            <p:nvPr/>
          </p:nvSpPr>
          <p:spPr bwMode="auto">
            <a:xfrm>
              <a:off x="3244669" y="5880100"/>
              <a:ext cx="84138" cy="50800"/>
            </a:xfrm>
            <a:custGeom>
              <a:avLst/>
              <a:gdLst>
                <a:gd name="T0" fmla="*/ 32 w 32"/>
                <a:gd name="T1" fmla="*/ 2 h 19"/>
                <a:gd name="T2" fmla="*/ 30 w 32"/>
                <a:gd name="T3" fmla="*/ 0 h 19"/>
                <a:gd name="T4" fmla="*/ 25 w 32"/>
                <a:gd name="T5" fmla="*/ 2 h 19"/>
                <a:gd name="T6" fmla="*/ 8 w 32"/>
                <a:gd name="T7" fmla="*/ 6 h 19"/>
                <a:gd name="T8" fmla="*/ 6 w 32"/>
                <a:gd name="T9" fmla="*/ 7 h 19"/>
                <a:gd name="T10" fmla="*/ 3 w 32"/>
                <a:gd name="T11" fmla="*/ 9 h 19"/>
                <a:gd name="T12" fmla="*/ 0 w 32"/>
                <a:gd name="T13" fmla="*/ 17 h 19"/>
                <a:gd name="T14" fmla="*/ 2 w 32"/>
                <a:gd name="T15" fmla="*/ 19 h 19"/>
                <a:gd name="T16" fmla="*/ 25 w 32"/>
                <a:gd name="T17" fmla="*/ 12 h 19"/>
                <a:gd name="T18" fmla="*/ 32 w 32"/>
                <a:gd name="T19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2" h="19">
                  <a:moveTo>
                    <a:pt x="32" y="2"/>
                  </a:moveTo>
                  <a:cubicBezTo>
                    <a:pt x="32" y="1"/>
                    <a:pt x="31" y="0"/>
                    <a:pt x="30" y="0"/>
                  </a:cubicBezTo>
                  <a:cubicBezTo>
                    <a:pt x="28" y="1"/>
                    <a:pt x="26" y="1"/>
                    <a:pt x="25" y="2"/>
                  </a:cubicBezTo>
                  <a:cubicBezTo>
                    <a:pt x="19" y="4"/>
                    <a:pt x="14" y="6"/>
                    <a:pt x="8" y="6"/>
                  </a:cubicBezTo>
                  <a:cubicBezTo>
                    <a:pt x="7" y="6"/>
                    <a:pt x="6" y="6"/>
                    <a:pt x="6" y="7"/>
                  </a:cubicBezTo>
                  <a:cubicBezTo>
                    <a:pt x="4" y="7"/>
                    <a:pt x="3" y="8"/>
                    <a:pt x="3" y="9"/>
                  </a:cubicBezTo>
                  <a:cubicBezTo>
                    <a:pt x="1" y="11"/>
                    <a:pt x="0" y="14"/>
                    <a:pt x="0" y="17"/>
                  </a:cubicBezTo>
                  <a:cubicBezTo>
                    <a:pt x="0" y="17"/>
                    <a:pt x="1" y="19"/>
                    <a:pt x="2" y="19"/>
                  </a:cubicBezTo>
                  <a:cubicBezTo>
                    <a:pt x="10" y="17"/>
                    <a:pt x="18" y="15"/>
                    <a:pt x="25" y="12"/>
                  </a:cubicBezTo>
                  <a:cubicBezTo>
                    <a:pt x="30" y="9"/>
                    <a:pt x="31" y="7"/>
                    <a:pt x="32" y="2"/>
                  </a:cubicBezTo>
                </a:path>
              </a:pathLst>
            </a:custGeom>
            <a:solidFill>
              <a:srgbClr val="F972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9" name="Freeform 252"/>
            <p:cNvSpPr>
              <a:spLocks/>
            </p:cNvSpPr>
            <p:nvPr/>
          </p:nvSpPr>
          <p:spPr bwMode="auto">
            <a:xfrm>
              <a:off x="3271656" y="5526088"/>
              <a:ext cx="57150" cy="90488"/>
            </a:xfrm>
            <a:custGeom>
              <a:avLst/>
              <a:gdLst>
                <a:gd name="T0" fmla="*/ 18 w 22"/>
                <a:gd name="T1" fmla="*/ 0 h 34"/>
                <a:gd name="T2" fmla="*/ 17 w 22"/>
                <a:gd name="T3" fmla="*/ 0 h 34"/>
                <a:gd name="T4" fmla="*/ 15 w 22"/>
                <a:gd name="T5" fmla="*/ 2 h 34"/>
                <a:gd name="T6" fmla="*/ 2 w 22"/>
                <a:gd name="T7" fmla="*/ 22 h 34"/>
                <a:gd name="T8" fmla="*/ 1 w 22"/>
                <a:gd name="T9" fmla="*/ 24 h 34"/>
                <a:gd name="T10" fmla="*/ 0 w 22"/>
                <a:gd name="T11" fmla="*/ 27 h 34"/>
                <a:gd name="T12" fmla="*/ 2 w 22"/>
                <a:gd name="T13" fmla="*/ 32 h 34"/>
                <a:gd name="T14" fmla="*/ 6 w 22"/>
                <a:gd name="T15" fmla="*/ 33 h 34"/>
                <a:gd name="T16" fmla="*/ 10 w 22"/>
                <a:gd name="T17" fmla="*/ 28 h 34"/>
                <a:gd name="T18" fmla="*/ 21 w 22"/>
                <a:gd name="T19" fmla="*/ 11 h 34"/>
                <a:gd name="T20" fmla="*/ 20 w 22"/>
                <a:gd name="T21" fmla="*/ 3 h 34"/>
                <a:gd name="T22" fmla="*/ 19 w 22"/>
                <a:gd name="T23" fmla="*/ 1 h 34"/>
                <a:gd name="T24" fmla="*/ 18 w 22"/>
                <a:gd name="T25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2" h="34">
                  <a:moveTo>
                    <a:pt x="18" y="0"/>
                  </a:moveTo>
                  <a:cubicBezTo>
                    <a:pt x="17" y="0"/>
                    <a:pt x="17" y="0"/>
                    <a:pt x="17" y="0"/>
                  </a:cubicBezTo>
                  <a:cubicBezTo>
                    <a:pt x="16" y="1"/>
                    <a:pt x="16" y="2"/>
                    <a:pt x="15" y="2"/>
                  </a:cubicBezTo>
                  <a:cubicBezTo>
                    <a:pt x="12" y="10"/>
                    <a:pt x="7" y="16"/>
                    <a:pt x="2" y="22"/>
                  </a:cubicBezTo>
                  <a:cubicBezTo>
                    <a:pt x="1" y="22"/>
                    <a:pt x="1" y="23"/>
                    <a:pt x="1" y="24"/>
                  </a:cubicBezTo>
                  <a:cubicBezTo>
                    <a:pt x="0" y="25"/>
                    <a:pt x="0" y="26"/>
                    <a:pt x="0" y="27"/>
                  </a:cubicBezTo>
                  <a:cubicBezTo>
                    <a:pt x="0" y="28"/>
                    <a:pt x="1" y="30"/>
                    <a:pt x="2" y="32"/>
                  </a:cubicBezTo>
                  <a:cubicBezTo>
                    <a:pt x="2" y="34"/>
                    <a:pt x="4" y="34"/>
                    <a:pt x="6" y="33"/>
                  </a:cubicBezTo>
                  <a:cubicBezTo>
                    <a:pt x="7" y="31"/>
                    <a:pt x="9" y="30"/>
                    <a:pt x="10" y="28"/>
                  </a:cubicBezTo>
                  <a:cubicBezTo>
                    <a:pt x="14" y="23"/>
                    <a:pt x="18" y="17"/>
                    <a:pt x="21" y="11"/>
                  </a:cubicBezTo>
                  <a:cubicBezTo>
                    <a:pt x="22" y="8"/>
                    <a:pt x="22" y="5"/>
                    <a:pt x="20" y="3"/>
                  </a:cubicBezTo>
                  <a:cubicBezTo>
                    <a:pt x="20" y="2"/>
                    <a:pt x="20" y="1"/>
                    <a:pt x="19" y="1"/>
                  </a:cubicBezTo>
                  <a:cubicBezTo>
                    <a:pt x="19" y="0"/>
                    <a:pt x="18" y="0"/>
                    <a:pt x="18" y="0"/>
                  </a:cubicBezTo>
                </a:path>
              </a:pathLst>
            </a:custGeom>
            <a:solidFill>
              <a:srgbClr val="F972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60" name="Freeform 253"/>
            <p:cNvSpPr>
              <a:spLocks/>
            </p:cNvSpPr>
            <p:nvPr/>
          </p:nvSpPr>
          <p:spPr bwMode="auto">
            <a:xfrm>
              <a:off x="3279594" y="5764213"/>
              <a:ext cx="73025" cy="55563"/>
            </a:xfrm>
            <a:custGeom>
              <a:avLst/>
              <a:gdLst>
                <a:gd name="T0" fmla="*/ 28 w 28"/>
                <a:gd name="T1" fmla="*/ 4 h 21"/>
                <a:gd name="T2" fmla="*/ 28 w 28"/>
                <a:gd name="T3" fmla="*/ 2 h 21"/>
                <a:gd name="T4" fmla="*/ 26 w 28"/>
                <a:gd name="T5" fmla="*/ 1 h 21"/>
                <a:gd name="T6" fmla="*/ 25 w 28"/>
                <a:gd name="T7" fmla="*/ 1 h 21"/>
                <a:gd name="T8" fmla="*/ 8 w 28"/>
                <a:gd name="T9" fmla="*/ 8 h 21"/>
                <a:gd name="T10" fmla="*/ 5 w 28"/>
                <a:gd name="T11" fmla="*/ 9 h 21"/>
                <a:gd name="T12" fmla="*/ 1 w 28"/>
                <a:gd name="T13" fmla="*/ 13 h 21"/>
                <a:gd name="T14" fmla="*/ 0 w 28"/>
                <a:gd name="T15" fmla="*/ 20 h 21"/>
                <a:gd name="T16" fmla="*/ 2 w 28"/>
                <a:gd name="T17" fmla="*/ 21 h 21"/>
                <a:gd name="T18" fmla="*/ 8 w 28"/>
                <a:gd name="T19" fmla="*/ 20 h 21"/>
                <a:gd name="T20" fmla="*/ 23 w 28"/>
                <a:gd name="T21" fmla="*/ 13 h 21"/>
                <a:gd name="T22" fmla="*/ 28 w 28"/>
                <a:gd name="T23" fmla="*/ 5 h 21"/>
                <a:gd name="T24" fmla="*/ 28 w 28"/>
                <a:gd name="T2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" h="21">
                  <a:moveTo>
                    <a:pt x="28" y="4"/>
                  </a:moveTo>
                  <a:cubicBezTo>
                    <a:pt x="28" y="3"/>
                    <a:pt x="28" y="3"/>
                    <a:pt x="28" y="2"/>
                  </a:cubicBezTo>
                  <a:cubicBezTo>
                    <a:pt x="28" y="1"/>
                    <a:pt x="27" y="0"/>
                    <a:pt x="26" y="1"/>
                  </a:cubicBezTo>
                  <a:cubicBezTo>
                    <a:pt x="25" y="1"/>
                    <a:pt x="25" y="1"/>
                    <a:pt x="25" y="1"/>
                  </a:cubicBezTo>
                  <a:cubicBezTo>
                    <a:pt x="20" y="4"/>
                    <a:pt x="14" y="6"/>
                    <a:pt x="8" y="8"/>
                  </a:cubicBezTo>
                  <a:cubicBezTo>
                    <a:pt x="7" y="9"/>
                    <a:pt x="6" y="9"/>
                    <a:pt x="5" y="9"/>
                  </a:cubicBezTo>
                  <a:cubicBezTo>
                    <a:pt x="3" y="10"/>
                    <a:pt x="2" y="11"/>
                    <a:pt x="1" y="13"/>
                  </a:cubicBezTo>
                  <a:cubicBezTo>
                    <a:pt x="0" y="15"/>
                    <a:pt x="0" y="18"/>
                    <a:pt x="0" y="20"/>
                  </a:cubicBezTo>
                  <a:cubicBezTo>
                    <a:pt x="0" y="21"/>
                    <a:pt x="1" y="21"/>
                    <a:pt x="2" y="21"/>
                  </a:cubicBezTo>
                  <a:cubicBezTo>
                    <a:pt x="4" y="21"/>
                    <a:pt x="6" y="20"/>
                    <a:pt x="8" y="20"/>
                  </a:cubicBezTo>
                  <a:cubicBezTo>
                    <a:pt x="13" y="18"/>
                    <a:pt x="18" y="16"/>
                    <a:pt x="23" y="13"/>
                  </a:cubicBezTo>
                  <a:cubicBezTo>
                    <a:pt x="26" y="11"/>
                    <a:pt x="28" y="9"/>
                    <a:pt x="28" y="5"/>
                  </a:cubicBezTo>
                  <a:cubicBezTo>
                    <a:pt x="28" y="4"/>
                    <a:pt x="28" y="4"/>
                    <a:pt x="28" y="4"/>
                  </a:cubicBezTo>
                </a:path>
              </a:pathLst>
            </a:custGeom>
            <a:solidFill>
              <a:srgbClr val="F972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61" name="Freeform 254"/>
            <p:cNvSpPr>
              <a:spLocks/>
            </p:cNvSpPr>
            <p:nvPr/>
          </p:nvSpPr>
          <p:spPr bwMode="auto">
            <a:xfrm>
              <a:off x="3292294" y="5641975"/>
              <a:ext cx="66675" cy="77788"/>
            </a:xfrm>
            <a:custGeom>
              <a:avLst/>
              <a:gdLst>
                <a:gd name="T0" fmla="*/ 0 w 25"/>
                <a:gd name="T1" fmla="*/ 24 h 29"/>
                <a:gd name="T2" fmla="*/ 0 w 25"/>
                <a:gd name="T3" fmla="*/ 25 h 29"/>
                <a:gd name="T4" fmla="*/ 2 w 25"/>
                <a:gd name="T5" fmla="*/ 29 h 29"/>
                <a:gd name="T6" fmla="*/ 6 w 25"/>
                <a:gd name="T7" fmla="*/ 27 h 29"/>
                <a:gd name="T8" fmla="*/ 22 w 25"/>
                <a:gd name="T9" fmla="*/ 13 h 29"/>
                <a:gd name="T10" fmla="*/ 24 w 25"/>
                <a:gd name="T11" fmla="*/ 3 h 29"/>
                <a:gd name="T12" fmla="*/ 24 w 25"/>
                <a:gd name="T13" fmla="*/ 1 h 29"/>
                <a:gd name="T14" fmla="*/ 22 w 25"/>
                <a:gd name="T15" fmla="*/ 0 h 29"/>
                <a:gd name="T16" fmla="*/ 20 w 25"/>
                <a:gd name="T17" fmla="*/ 1 h 29"/>
                <a:gd name="T18" fmla="*/ 4 w 25"/>
                <a:gd name="T19" fmla="*/ 17 h 29"/>
                <a:gd name="T20" fmla="*/ 2 w 25"/>
                <a:gd name="T21" fmla="*/ 18 h 29"/>
                <a:gd name="T22" fmla="*/ 0 w 25"/>
                <a:gd name="T23" fmla="*/ 22 h 29"/>
                <a:gd name="T24" fmla="*/ 0 w 25"/>
                <a:gd name="T25" fmla="*/ 24 h 29"/>
                <a:gd name="T26" fmla="*/ 0 w 25"/>
                <a:gd name="T27" fmla="*/ 24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5" h="29">
                  <a:moveTo>
                    <a:pt x="0" y="24"/>
                  </a:moveTo>
                  <a:cubicBezTo>
                    <a:pt x="0" y="25"/>
                    <a:pt x="0" y="25"/>
                    <a:pt x="0" y="25"/>
                  </a:cubicBezTo>
                  <a:cubicBezTo>
                    <a:pt x="0" y="26"/>
                    <a:pt x="0" y="28"/>
                    <a:pt x="2" y="29"/>
                  </a:cubicBezTo>
                  <a:cubicBezTo>
                    <a:pt x="3" y="29"/>
                    <a:pt x="5" y="28"/>
                    <a:pt x="6" y="27"/>
                  </a:cubicBezTo>
                  <a:cubicBezTo>
                    <a:pt x="12" y="23"/>
                    <a:pt x="17" y="18"/>
                    <a:pt x="22" y="13"/>
                  </a:cubicBezTo>
                  <a:cubicBezTo>
                    <a:pt x="24" y="10"/>
                    <a:pt x="25" y="7"/>
                    <a:pt x="24" y="3"/>
                  </a:cubicBezTo>
                  <a:cubicBezTo>
                    <a:pt x="24" y="3"/>
                    <a:pt x="24" y="2"/>
                    <a:pt x="24" y="1"/>
                  </a:cubicBezTo>
                  <a:cubicBezTo>
                    <a:pt x="24" y="0"/>
                    <a:pt x="22" y="0"/>
                    <a:pt x="22" y="0"/>
                  </a:cubicBezTo>
                  <a:cubicBezTo>
                    <a:pt x="21" y="1"/>
                    <a:pt x="21" y="1"/>
                    <a:pt x="20" y="1"/>
                  </a:cubicBezTo>
                  <a:cubicBezTo>
                    <a:pt x="16" y="7"/>
                    <a:pt x="10" y="12"/>
                    <a:pt x="4" y="17"/>
                  </a:cubicBezTo>
                  <a:cubicBezTo>
                    <a:pt x="3" y="17"/>
                    <a:pt x="3" y="17"/>
                    <a:pt x="2" y="18"/>
                  </a:cubicBezTo>
                  <a:cubicBezTo>
                    <a:pt x="1" y="19"/>
                    <a:pt x="0" y="20"/>
                    <a:pt x="0" y="22"/>
                  </a:cubicBezTo>
                  <a:cubicBezTo>
                    <a:pt x="0" y="23"/>
                    <a:pt x="0" y="23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</a:path>
              </a:pathLst>
            </a:custGeom>
            <a:solidFill>
              <a:srgbClr val="F972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62" name="Freeform 255"/>
            <p:cNvSpPr>
              <a:spLocks/>
            </p:cNvSpPr>
            <p:nvPr/>
          </p:nvSpPr>
          <p:spPr bwMode="auto">
            <a:xfrm>
              <a:off x="3227206" y="5459413"/>
              <a:ext cx="39688" cy="74613"/>
            </a:xfrm>
            <a:custGeom>
              <a:avLst/>
              <a:gdLst>
                <a:gd name="T0" fmla="*/ 10 w 15"/>
                <a:gd name="T1" fmla="*/ 1 h 28"/>
                <a:gd name="T2" fmla="*/ 8 w 15"/>
                <a:gd name="T3" fmla="*/ 1 h 28"/>
                <a:gd name="T4" fmla="*/ 7 w 15"/>
                <a:gd name="T5" fmla="*/ 4 h 28"/>
                <a:gd name="T6" fmla="*/ 1 w 15"/>
                <a:gd name="T7" fmla="*/ 19 h 28"/>
                <a:gd name="T8" fmla="*/ 1 w 15"/>
                <a:gd name="T9" fmla="*/ 24 h 28"/>
                <a:gd name="T10" fmla="*/ 4 w 15"/>
                <a:gd name="T11" fmla="*/ 27 h 28"/>
                <a:gd name="T12" fmla="*/ 7 w 15"/>
                <a:gd name="T13" fmla="*/ 27 h 28"/>
                <a:gd name="T14" fmla="*/ 8 w 15"/>
                <a:gd name="T15" fmla="*/ 26 h 28"/>
                <a:gd name="T16" fmla="*/ 14 w 15"/>
                <a:gd name="T17" fmla="*/ 7 h 28"/>
                <a:gd name="T18" fmla="*/ 14 w 15"/>
                <a:gd name="T19" fmla="*/ 4 h 28"/>
                <a:gd name="T20" fmla="*/ 10 w 15"/>
                <a:gd name="T21" fmla="*/ 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" h="28">
                  <a:moveTo>
                    <a:pt x="10" y="1"/>
                  </a:moveTo>
                  <a:cubicBezTo>
                    <a:pt x="9" y="1"/>
                    <a:pt x="9" y="1"/>
                    <a:pt x="8" y="1"/>
                  </a:cubicBezTo>
                  <a:cubicBezTo>
                    <a:pt x="8" y="2"/>
                    <a:pt x="7" y="3"/>
                    <a:pt x="7" y="4"/>
                  </a:cubicBezTo>
                  <a:cubicBezTo>
                    <a:pt x="5" y="9"/>
                    <a:pt x="3" y="14"/>
                    <a:pt x="1" y="19"/>
                  </a:cubicBezTo>
                  <a:cubicBezTo>
                    <a:pt x="0" y="20"/>
                    <a:pt x="0" y="22"/>
                    <a:pt x="1" y="24"/>
                  </a:cubicBezTo>
                  <a:cubicBezTo>
                    <a:pt x="2" y="25"/>
                    <a:pt x="3" y="26"/>
                    <a:pt x="4" y="27"/>
                  </a:cubicBezTo>
                  <a:cubicBezTo>
                    <a:pt x="5" y="28"/>
                    <a:pt x="7" y="28"/>
                    <a:pt x="7" y="27"/>
                  </a:cubicBezTo>
                  <a:cubicBezTo>
                    <a:pt x="8" y="26"/>
                    <a:pt x="8" y="26"/>
                    <a:pt x="8" y="26"/>
                  </a:cubicBezTo>
                  <a:cubicBezTo>
                    <a:pt x="11" y="20"/>
                    <a:pt x="13" y="14"/>
                    <a:pt x="14" y="7"/>
                  </a:cubicBezTo>
                  <a:cubicBezTo>
                    <a:pt x="15" y="6"/>
                    <a:pt x="14" y="5"/>
                    <a:pt x="14" y="4"/>
                  </a:cubicBezTo>
                  <a:cubicBezTo>
                    <a:pt x="14" y="2"/>
                    <a:pt x="12" y="0"/>
                    <a:pt x="10" y="1"/>
                  </a:cubicBezTo>
                </a:path>
              </a:pathLst>
            </a:custGeom>
            <a:solidFill>
              <a:srgbClr val="F972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63" name="Freeform 256"/>
            <p:cNvSpPr>
              <a:spLocks/>
            </p:cNvSpPr>
            <p:nvPr/>
          </p:nvSpPr>
          <p:spPr bwMode="auto">
            <a:xfrm>
              <a:off x="3168469" y="5434013"/>
              <a:ext cx="28575" cy="47625"/>
            </a:xfrm>
            <a:custGeom>
              <a:avLst/>
              <a:gdLst>
                <a:gd name="T0" fmla="*/ 11 w 11"/>
                <a:gd name="T1" fmla="*/ 5 h 18"/>
                <a:gd name="T2" fmla="*/ 10 w 11"/>
                <a:gd name="T3" fmla="*/ 2 h 18"/>
                <a:gd name="T4" fmla="*/ 5 w 11"/>
                <a:gd name="T5" fmla="*/ 1 h 18"/>
                <a:gd name="T6" fmla="*/ 4 w 11"/>
                <a:gd name="T7" fmla="*/ 3 h 18"/>
                <a:gd name="T8" fmla="*/ 1 w 11"/>
                <a:gd name="T9" fmla="*/ 9 h 18"/>
                <a:gd name="T10" fmla="*/ 5 w 11"/>
                <a:gd name="T11" fmla="*/ 17 h 18"/>
                <a:gd name="T12" fmla="*/ 9 w 11"/>
                <a:gd name="T13" fmla="*/ 15 h 18"/>
                <a:gd name="T14" fmla="*/ 11 w 11"/>
                <a:gd name="T15" fmla="*/ 5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18">
                  <a:moveTo>
                    <a:pt x="11" y="5"/>
                  </a:moveTo>
                  <a:cubicBezTo>
                    <a:pt x="11" y="4"/>
                    <a:pt x="11" y="3"/>
                    <a:pt x="10" y="2"/>
                  </a:cubicBezTo>
                  <a:cubicBezTo>
                    <a:pt x="9" y="1"/>
                    <a:pt x="7" y="0"/>
                    <a:pt x="5" y="1"/>
                  </a:cubicBezTo>
                  <a:cubicBezTo>
                    <a:pt x="5" y="1"/>
                    <a:pt x="4" y="2"/>
                    <a:pt x="4" y="3"/>
                  </a:cubicBezTo>
                  <a:cubicBezTo>
                    <a:pt x="3" y="5"/>
                    <a:pt x="2" y="7"/>
                    <a:pt x="1" y="9"/>
                  </a:cubicBezTo>
                  <a:cubicBezTo>
                    <a:pt x="0" y="14"/>
                    <a:pt x="0" y="14"/>
                    <a:pt x="5" y="17"/>
                  </a:cubicBezTo>
                  <a:cubicBezTo>
                    <a:pt x="7" y="18"/>
                    <a:pt x="8" y="17"/>
                    <a:pt x="9" y="15"/>
                  </a:cubicBezTo>
                  <a:cubicBezTo>
                    <a:pt x="10" y="12"/>
                    <a:pt x="11" y="8"/>
                    <a:pt x="11" y="5"/>
                  </a:cubicBezTo>
                </a:path>
              </a:pathLst>
            </a:custGeom>
            <a:solidFill>
              <a:srgbClr val="F972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64" name="Freeform 257"/>
            <p:cNvSpPr>
              <a:spLocks noEditPoints="1"/>
            </p:cNvSpPr>
            <p:nvPr/>
          </p:nvSpPr>
          <p:spPr bwMode="auto">
            <a:xfrm>
              <a:off x="3111319" y="5434013"/>
              <a:ext cx="180975" cy="274638"/>
            </a:xfrm>
            <a:custGeom>
              <a:avLst/>
              <a:gdLst>
                <a:gd name="T0" fmla="*/ 68 w 69"/>
                <a:gd name="T1" fmla="*/ 93 h 104"/>
                <a:gd name="T2" fmla="*/ 69 w 69"/>
                <a:gd name="T3" fmla="*/ 104 h 104"/>
                <a:gd name="T4" fmla="*/ 69 w 69"/>
                <a:gd name="T5" fmla="*/ 103 h 104"/>
                <a:gd name="T6" fmla="*/ 68 w 69"/>
                <a:gd name="T7" fmla="*/ 93 h 104"/>
                <a:gd name="T8" fmla="*/ 61 w 69"/>
                <a:gd name="T9" fmla="*/ 63 h 104"/>
                <a:gd name="T10" fmla="*/ 65 w 69"/>
                <a:gd name="T11" fmla="*/ 77 h 104"/>
                <a:gd name="T12" fmla="*/ 61 w 69"/>
                <a:gd name="T13" fmla="*/ 63 h 104"/>
                <a:gd name="T14" fmla="*/ 59 w 69"/>
                <a:gd name="T15" fmla="*/ 59 h 104"/>
                <a:gd name="T16" fmla="*/ 61 w 69"/>
                <a:gd name="T17" fmla="*/ 63 h 104"/>
                <a:gd name="T18" fmla="*/ 59 w 69"/>
                <a:gd name="T19" fmla="*/ 59 h 104"/>
                <a:gd name="T20" fmla="*/ 10 w 69"/>
                <a:gd name="T21" fmla="*/ 10 h 104"/>
                <a:gd name="T22" fmla="*/ 13 w 69"/>
                <a:gd name="T23" fmla="*/ 11 h 104"/>
                <a:gd name="T24" fmla="*/ 45 w 69"/>
                <a:gd name="T25" fmla="*/ 33 h 104"/>
                <a:gd name="T26" fmla="*/ 54 w 69"/>
                <a:gd name="T27" fmla="*/ 47 h 104"/>
                <a:gd name="T28" fmla="*/ 45 w 69"/>
                <a:gd name="T29" fmla="*/ 33 h 104"/>
                <a:gd name="T30" fmla="*/ 13 w 69"/>
                <a:gd name="T31" fmla="*/ 11 h 104"/>
                <a:gd name="T32" fmla="*/ 10 w 69"/>
                <a:gd name="T33" fmla="*/ 10 h 104"/>
                <a:gd name="T34" fmla="*/ 0 w 69"/>
                <a:gd name="T35" fmla="*/ 6 h 104"/>
                <a:gd name="T36" fmla="*/ 1 w 69"/>
                <a:gd name="T37" fmla="*/ 7 h 104"/>
                <a:gd name="T38" fmla="*/ 4 w 69"/>
                <a:gd name="T39" fmla="*/ 8 h 104"/>
                <a:gd name="T40" fmla="*/ 1 w 69"/>
                <a:gd name="T41" fmla="*/ 7 h 104"/>
                <a:gd name="T42" fmla="*/ 0 w 69"/>
                <a:gd name="T43" fmla="*/ 6 h 104"/>
                <a:gd name="T44" fmla="*/ 1 w 69"/>
                <a:gd name="T45" fmla="*/ 3 h 104"/>
                <a:gd name="T46" fmla="*/ 0 w 69"/>
                <a:gd name="T47" fmla="*/ 3 h 104"/>
                <a:gd name="T48" fmla="*/ 0 w 69"/>
                <a:gd name="T49" fmla="*/ 4 h 104"/>
                <a:gd name="T50" fmla="*/ 0 w 69"/>
                <a:gd name="T51" fmla="*/ 4 h 104"/>
                <a:gd name="T52" fmla="*/ 1 w 69"/>
                <a:gd name="T53" fmla="*/ 3 h 104"/>
                <a:gd name="T54" fmla="*/ 6 w 69"/>
                <a:gd name="T55" fmla="*/ 0 h 104"/>
                <a:gd name="T56" fmla="*/ 5 w 69"/>
                <a:gd name="T57" fmla="*/ 0 h 104"/>
                <a:gd name="T58" fmla="*/ 6 w 69"/>
                <a:gd name="T59" fmla="*/ 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69" h="104">
                  <a:moveTo>
                    <a:pt x="68" y="93"/>
                  </a:moveTo>
                  <a:cubicBezTo>
                    <a:pt x="68" y="97"/>
                    <a:pt x="69" y="100"/>
                    <a:pt x="69" y="104"/>
                  </a:cubicBezTo>
                  <a:cubicBezTo>
                    <a:pt x="69" y="103"/>
                    <a:pt x="69" y="103"/>
                    <a:pt x="69" y="103"/>
                  </a:cubicBezTo>
                  <a:cubicBezTo>
                    <a:pt x="69" y="100"/>
                    <a:pt x="68" y="97"/>
                    <a:pt x="68" y="93"/>
                  </a:cubicBezTo>
                  <a:moveTo>
                    <a:pt x="61" y="63"/>
                  </a:moveTo>
                  <a:cubicBezTo>
                    <a:pt x="63" y="68"/>
                    <a:pt x="64" y="73"/>
                    <a:pt x="65" y="77"/>
                  </a:cubicBezTo>
                  <a:cubicBezTo>
                    <a:pt x="64" y="73"/>
                    <a:pt x="63" y="68"/>
                    <a:pt x="61" y="63"/>
                  </a:cubicBezTo>
                  <a:moveTo>
                    <a:pt x="59" y="59"/>
                  </a:moveTo>
                  <a:cubicBezTo>
                    <a:pt x="60" y="60"/>
                    <a:pt x="61" y="61"/>
                    <a:pt x="61" y="63"/>
                  </a:cubicBezTo>
                  <a:cubicBezTo>
                    <a:pt x="61" y="61"/>
                    <a:pt x="60" y="60"/>
                    <a:pt x="59" y="59"/>
                  </a:cubicBezTo>
                  <a:moveTo>
                    <a:pt x="10" y="10"/>
                  </a:moveTo>
                  <a:cubicBezTo>
                    <a:pt x="11" y="10"/>
                    <a:pt x="12" y="10"/>
                    <a:pt x="13" y="11"/>
                  </a:cubicBezTo>
                  <a:cubicBezTo>
                    <a:pt x="26" y="15"/>
                    <a:pt x="36" y="23"/>
                    <a:pt x="45" y="33"/>
                  </a:cubicBezTo>
                  <a:cubicBezTo>
                    <a:pt x="48" y="37"/>
                    <a:pt x="51" y="42"/>
                    <a:pt x="54" y="47"/>
                  </a:cubicBezTo>
                  <a:cubicBezTo>
                    <a:pt x="51" y="42"/>
                    <a:pt x="48" y="37"/>
                    <a:pt x="45" y="33"/>
                  </a:cubicBezTo>
                  <a:cubicBezTo>
                    <a:pt x="36" y="22"/>
                    <a:pt x="26" y="14"/>
                    <a:pt x="13" y="11"/>
                  </a:cubicBezTo>
                  <a:cubicBezTo>
                    <a:pt x="12" y="10"/>
                    <a:pt x="11" y="10"/>
                    <a:pt x="10" y="10"/>
                  </a:cubicBezTo>
                  <a:moveTo>
                    <a:pt x="0" y="6"/>
                  </a:moveTo>
                  <a:cubicBezTo>
                    <a:pt x="0" y="7"/>
                    <a:pt x="1" y="7"/>
                    <a:pt x="1" y="7"/>
                  </a:cubicBezTo>
                  <a:cubicBezTo>
                    <a:pt x="2" y="7"/>
                    <a:pt x="3" y="8"/>
                    <a:pt x="4" y="8"/>
                  </a:cubicBezTo>
                  <a:cubicBezTo>
                    <a:pt x="3" y="8"/>
                    <a:pt x="2" y="7"/>
                    <a:pt x="1" y="7"/>
                  </a:cubicBezTo>
                  <a:cubicBezTo>
                    <a:pt x="1" y="7"/>
                    <a:pt x="0" y="7"/>
                    <a:pt x="0" y="6"/>
                  </a:cubicBezTo>
                  <a:moveTo>
                    <a:pt x="1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3"/>
                    <a:pt x="1" y="3"/>
                  </a:cubicBezTo>
                  <a:moveTo>
                    <a:pt x="6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6" y="0"/>
                  </a:cubicBezTo>
                </a:path>
              </a:pathLst>
            </a:custGeom>
            <a:solidFill>
              <a:srgbClr val="FFD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65" name="Freeform 258"/>
            <p:cNvSpPr>
              <a:spLocks/>
            </p:cNvSpPr>
            <p:nvPr/>
          </p:nvSpPr>
          <p:spPr bwMode="auto">
            <a:xfrm>
              <a:off x="3111319" y="5434013"/>
              <a:ext cx="209550" cy="271463"/>
            </a:xfrm>
            <a:custGeom>
              <a:avLst/>
              <a:gdLst>
                <a:gd name="T0" fmla="*/ 9 w 80"/>
                <a:gd name="T1" fmla="*/ 0 h 103"/>
                <a:gd name="T2" fmla="*/ 6 w 80"/>
                <a:gd name="T3" fmla="*/ 0 h 103"/>
                <a:gd name="T4" fmla="*/ 5 w 80"/>
                <a:gd name="T5" fmla="*/ 0 h 103"/>
                <a:gd name="T6" fmla="*/ 1 w 80"/>
                <a:gd name="T7" fmla="*/ 2 h 103"/>
                <a:gd name="T8" fmla="*/ 1 w 80"/>
                <a:gd name="T9" fmla="*/ 3 h 103"/>
                <a:gd name="T10" fmla="*/ 0 w 80"/>
                <a:gd name="T11" fmla="*/ 4 h 103"/>
                <a:gd name="T12" fmla="*/ 0 w 80"/>
                <a:gd name="T13" fmla="*/ 4 h 103"/>
                <a:gd name="T14" fmla="*/ 0 w 80"/>
                <a:gd name="T15" fmla="*/ 6 h 103"/>
                <a:gd name="T16" fmla="*/ 1 w 80"/>
                <a:gd name="T17" fmla="*/ 7 h 103"/>
                <a:gd name="T18" fmla="*/ 4 w 80"/>
                <a:gd name="T19" fmla="*/ 8 h 103"/>
                <a:gd name="T20" fmla="*/ 5 w 80"/>
                <a:gd name="T21" fmla="*/ 9 h 103"/>
                <a:gd name="T22" fmla="*/ 10 w 80"/>
                <a:gd name="T23" fmla="*/ 10 h 103"/>
                <a:gd name="T24" fmla="*/ 13 w 80"/>
                <a:gd name="T25" fmla="*/ 11 h 103"/>
                <a:gd name="T26" fmla="*/ 45 w 80"/>
                <a:gd name="T27" fmla="*/ 33 h 103"/>
                <a:gd name="T28" fmla="*/ 54 w 80"/>
                <a:gd name="T29" fmla="*/ 47 h 103"/>
                <a:gd name="T30" fmla="*/ 54 w 80"/>
                <a:gd name="T31" fmla="*/ 48 h 103"/>
                <a:gd name="T32" fmla="*/ 59 w 80"/>
                <a:gd name="T33" fmla="*/ 57 h 103"/>
                <a:gd name="T34" fmla="*/ 59 w 80"/>
                <a:gd name="T35" fmla="*/ 59 h 103"/>
                <a:gd name="T36" fmla="*/ 61 w 80"/>
                <a:gd name="T37" fmla="*/ 63 h 103"/>
                <a:gd name="T38" fmla="*/ 61 w 80"/>
                <a:gd name="T39" fmla="*/ 63 h 103"/>
                <a:gd name="T40" fmla="*/ 61 w 80"/>
                <a:gd name="T41" fmla="*/ 63 h 103"/>
                <a:gd name="T42" fmla="*/ 65 w 80"/>
                <a:gd name="T43" fmla="*/ 77 h 103"/>
                <a:gd name="T44" fmla="*/ 68 w 80"/>
                <a:gd name="T45" fmla="*/ 92 h 103"/>
                <a:gd name="T46" fmla="*/ 68 w 80"/>
                <a:gd name="T47" fmla="*/ 93 h 103"/>
                <a:gd name="T48" fmla="*/ 69 w 80"/>
                <a:gd name="T49" fmla="*/ 103 h 103"/>
                <a:gd name="T50" fmla="*/ 69 w 80"/>
                <a:gd name="T51" fmla="*/ 103 h 103"/>
                <a:gd name="T52" fmla="*/ 69 w 80"/>
                <a:gd name="T53" fmla="*/ 103 h 103"/>
                <a:gd name="T54" fmla="*/ 69 w 80"/>
                <a:gd name="T55" fmla="*/ 101 h 103"/>
                <a:gd name="T56" fmla="*/ 71 w 80"/>
                <a:gd name="T57" fmla="*/ 97 h 103"/>
                <a:gd name="T58" fmla="*/ 73 w 80"/>
                <a:gd name="T59" fmla="*/ 96 h 103"/>
                <a:gd name="T60" fmla="*/ 80 w 80"/>
                <a:gd name="T61" fmla="*/ 90 h 103"/>
                <a:gd name="T62" fmla="*/ 77 w 80"/>
                <a:gd name="T63" fmla="*/ 77 h 103"/>
                <a:gd name="T64" fmla="*/ 74 w 80"/>
                <a:gd name="T65" fmla="*/ 68 h 103"/>
                <a:gd name="T66" fmla="*/ 72 w 80"/>
                <a:gd name="T67" fmla="*/ 61 h 103"/>
                <a:gd name="T68" fmla="*/ 71 w 80"/>
                <a:gd name="T69" fmla="*/ 63 h 103"/>
                <a:gd name="T70" fmla="*/ 67 w 80"/>
                <a:gd name="T71" fmla="*/ 68 h 103"/>
                <a:gd name="T72" fmla="*/ 65 w 80"/>
                <a:gd name="T73" fmla="*/ 68 h 103"/>
                <a:gd name="T74" fmla="*/ 63 w 80"/>
                <a:gd name="T75" fmla="*/ 67 h 103"/>
                <a:gd name="T76" fmla="*/ 61 w 80"/>
                <a:gd name="T77" fmla="*/ 62 h 103"/>
                <a:gd name="T78" fmla="*/ 62 w 80"/>
                <a:gd name="T79" fmla="*/ 59 h 103"/>
                <a:gd name="T80" fmla="*/ 63 w 80"/>
                <a:gd name="T81" fmla="*/ 57 h 103"/>
                <a:gd name="T82" fmla="*/ 68 w 80"/>
                <a:gd name="T83" fmla="*/ 50 h 103"/>
                <a:gd name="T84" fmla="*/ 55 w 80"/>
                <a:gd name="T85" fmla="*/ 29 h 103"/>
                <a:gd name="T86" fmla="*/ 52 w 80"/>
                <a:gd name="T87" fmla="*/ 36 h 103"/>
                <a:gd name="T88" fmla="*/ 51 w 80"/>
                <a:gd name="T89" fmla="*/ 37 h 103"/>
                <a:gd name="T90" fmla="*/ 49 w 80"/>
                <a:gd name="T91" fmla="*/ 38 h 103"/>
                <a:gd name="T92" fmla="*/ 48 w 80"/>
                <a:gd name="T93" fmla="*/ 37 h 103"/>
                <a:gd name="T94" fmla="*/ 45 w 80"/>
                <a:gd name="T95" fmla="*/ 34 h 103"/>
                <a:gd name="T96" fmla="*/ 45 w 80"/>
                <a:gd name="T97" fmla="*/ 29 h 103"/>
                <a:gd name="T98" fmla="*/ 48 w 80"/>
                <a:gd name="T99" fmla="*/ 21 h 103"/>
                <a:gd name="T100" fmla="*/ 43 w 80"/>
                <a:gd name="T101" fmla="*/ 16 h 103"/>
                <a:gd name="T102" fmla="*/ 33 w 80"/>
                <a:gd name="T103" fmla="*/ 9 h 103"/>
                <a:gd name="T104" fmla="*/ 31 w 80"/>
                <a:gd name="T105" fmla="*/ 15 h 103"/>
                <a:gd name="T106" fmla="*/ 28 w 80"/>
                <a:gd name="T107" fmla="*/ 17 h 103"/>
                <a:gd name="T108" fmla="*/ 27 w 80"/>
                <a:gd name="T109" fmla="*/ 17 h 103"/>
                <a:gd name="T110" fmla="*/ 23 w 80"/>
                <a:gd name="T111" fmla="*/ 9 h 103"/>
                <a:gd name="T112" fmla="*/ 25 w 80"/>
                <a:gd name="T113" fmla="*/ 4 h 103"/>
                <a:gd name="T114" fmla="*/ 12 w 80"/>
                <a:gd name="T115" fmla="*/ 0 h 103"/>
                <a:gd name="T116" fmla="*/ 9 w 80"/>
                <a:gd name="T117" fmla="*/ 0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80" h="103">
                  <a:moveTo>
                    <a:pt x="9" y="0"/>
                  </a:moveTo>
                  <a:cubicBezTo>
                    <a:pt x="8" y="0"/>
                    <a:pt x="7" y="0"/>
                    <a:pt x="6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1"/>
                    <a:pt x="3" y="1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6"/>
                    <a:pt x="0" y="6"/>
                  </a:cubicBezTo>
                  <a:cubicBezTo>
                    <a:pt x="0" y="7"/>
                    <a:pt x="1" y="7"/>
                    <a:pt x="1" y="7"/>
                  </a:cubicBezTo>
                  <a:cubicBezTo>
                    <a:pt x="2" y="7"/>
                    <a:pt x="3" y="8"/>
                    <a:pt x="4" y="8"/>
                  </a:cubicBezTo>
                  <a:cubicBezTo>
                    <a:pt x="4" y="8"/>
                    <a:pt x="5" y="8"/>
                    <a:pt x="5" y="9"/>
                  </a:cubicBezTo>
                  <a:cubicBezTo>
                    <a:pt x="7" y="9"/>
                    <a:pt x="8" y="9"/>
                    <a:pt x="10" y="10"/>
                  </a:cubicBezTo>
                  <a:cubicBezTo>
                    <a:pt x="11" y="10"/>
                    <a:pt x="12" y="10"/>
                    <a:pt x="13" y="11"/>
                  </a:cubicBezTo>
                  <a:cubicBezTo>
                    <a:pt x="26" y="14"/>
                    <a:pt x="36" y="22"/>
                    <a:pt x="45" y="33"/>
                  </a:cubicBezTo>
                  <a:cubicBezTo>
                    <a:pt x="48" y="37"/>
                    <a:pt x="51" y="42"/>
                    <a:pt x="54" y="47"/>
                  </a:cubicBezTo>
                  <a:cubicBezTo>
                    <a:pt x="54" y="47"/>
                    <a:pt x="54" y="47"/>
                    <a:pt x="54" y="48"/>
                  </a:cubicBezTo>
                  <a:cubicBezTo>
                    <a:pt x="56" y="51"/>
                    <a:pt x="57" y="54"/>
                    <a:pt x="59" y="57"/>
                  </a:cubicBezTo>
                  <a:cubicBezTo>
                    <a:pt x="59" y="58"/>
                    <a:pt x="59" y="58"/>
                    <a:pt x="59" y="59"/>
                  </a:cubicBezTo>
                  <a:cubicBezTo>
                    <a:pt x="60" y="60"/>
                    <a:pt x="61" y="61"/>
                    <a:pt x="61" y="63"/>
                  </a:cubicBezTo>
                  <a:cubicBezTo>
                    <a:pt x="61" y="63"/>
                    <a:pt x="61" y="63"/>
                    <a:pt x="61" y="63"/>
                  </a:cubicBezTo>
                  <a:cubicBezTo>
                    <a:pt x="61" y="63"/>
                    <a:pt x="61" y="63"/>
                    <a:pt x="61" y="63"/>
                  </a:cubicBezTo>
                  <a:cubicBezTo>
                    <a:pt x="63" y="68"/>
                    <a:pt x="64" y="73"/>
                    <a:pt x="65" y="77"/>
                  </a:cubicBezTo>
                  <a:cubicBezTo>
                    <a:pt x="66" y="82"/>
                    <a:pt x="67" y="87"/>
                    <a:pt x="68" y="92"/>
                  </a:cubicBezTo>
                  <a:cubicBezTo>
                    <a:pt x="68" y="92"/>
                    <a:pt x="68" y="93"/>
                    <a:pt x="68" y="93"/>
                  </a:cubicBezTo>
                  <a:cubicBezTo>
                    <a:pt x="68" y="97"/>
                    <a:pt x="69" y="100"/>
                    <a:pt x="69" y="103"/>
                  </a:cubicBezTo>
                  <a:cubicBezTo>
                    <a:pt x="69" y="103"/>
                    <a:pt x="69" y="103"/>
                    <a:pt x="69" y="103"/>
                  </a:cubicBezTo>
                  <a:cubicBezTo>
                    <a:pt x="69" y="103"/>
                    <a:pt x="69" y="103"/>
                    <a:pt x="69" y="103"/>
                  </a:cubicBezTo>
                  <a:cubicBezTo>
                    <a:pt x="69" y="102"/>
                    <a:pt x="69" y="102"/>
                    <a:pt x="69" y="101"/>
                  </a:cubicBezTo>
                  <a:cubicBezTo>
                    <a:pt x="69" y="99"/>
                    <a:pt x="70" y="98"/>
                    <a:pt x="71" y="97"/>
                  </a:cubicBezTo>
                  <a:cubicBezTo>
                    <a:pt x="72" y="96"/>
                    <a:pt x="72" y="96"/>
                    <a:pt x="73" y="96"/>
                  </a:cubicBezTo>
                  <a:cubicBezTo>
                    <a:pt x="75" y="94"/>
                    <a:pt x="78" y="92"/>
                    <a:pt x="80" y="90"/>
                  </a:cubicBezTo>
                  <a:cubicBezTo>
                    <a:pt x="79" y="86"/>
                    <a:pt x="78" y="81"/>
                    <a:pt x="77" y="77"/>
                  </a:cubicBezTo>
                  <a:cubicBezTo>
                    <a:pt x="76" y="74"/>
                    <a:pt x="75" y="71"/>
                    <a:pt x="74" y="68"/>
                  </a:cubicBezTo>
                  <a:cubicBezTo>
                    <a:pt x="74" y="66"/>
                    <a:pt x="73" y="63"/>
                    <a:pt x="72" y="61"/>
                  </a:cubicBezTo>
                  <a:cubicBezTo>
                    <a:pt x="72" y="62"/>
                    <a:pt x="71" y="63"/>
                    <a:pt x="71" y="63"/>
                  </a:cubicBezTo>
                  <a:cubicBezTo>
                    <a:pt x="70" y="65"/>
                    <a:pt x="68" y="66"/>
                    <a:pt x="67" y="68"/>
                  </a:cubicBezTo>
                  <a:cubicBezTo>
                    <a:pt x="66" y="68"/>
                    <a:pt x="66" y="68"/>
                    <a:pt x="65" y="68"/>
                  </a:cubicBezTo>
                  <a:cubicBezTo>
                    <a:pt x="64" y="68"/>
                    <a:pt x="63" y="68"/>
                    <a:pt x="63" y="67"/>
                  </a:cubicBezTo>
                  <a:cubicBezTo>
                    <a:pt x="62" y="65"/>
                    <a:pt x="61" y="63"/>
                    <a:pt x="61" y="62"/>
                  </a:cubicBezTo>
                  <a:cubicBezTo>
                    <a:pt x="61" y="61"/>
                    <a:pt x="61" y="60"/>
                    <a:pt x="62" y="59"/>
                  </a:cubicBezTo>
                  <a:cubicBezTo>
                    <a:pt x="62" y="58"/>
                    <a:pt x="62" y="57"/>
                    <a:pt x="63" y="57"/>
                  </a:cubicBezTo>
                  <a:cubicBezTo>
                    <a:pt x="65" y="55"/>
                    <a:pt x="67" y="53"/>
                    <a:pt x="68" y="50"/>
                  </a:cubicBezTo>
                  <a:cubicBezTo>
                    <a:pt x="65" y="43"/>
                    <a:pt x="60" y="35"/>
                    <a:pt x="55" y="29"/>
                  </a:cubicBezTo>
                  <a:cubicBezTo>
                    <a:pt x="54" y="31"/>
                    <a:pt x="53" y="34"/>
                    <a:pt x="52" y="36"/>
                  </a:cubicBezTo>
                  <a:cubicBezTo>
                    <a:pt x="51" y="37"/>
                    <a:pt x="51" y="37"/>
                    <a:pt x="51" y="37"/>
                  </a:cubicBezTo>
                  <a:cubicBezTo>
                    <a:pt x="51" y="37"/>
                    <a:pt x="50" y="38"/>
                    <a:pt x="49" y="38"/>
                  </a:cubicBezTo>
                  <a:cubicBezTo>
                    <a:pt x="49" y="38"/>
                    <a:pt x="49" y="38"/>
                    <a:pt x="48" y="37"/>
                  </a:cubicBezTo>
                  <a:cubicBezTo>
                    <a:pt x="47" y="36"/>
                    <a:pt x="46" y="35"/>
                    <a:pt x="45" y="34"/>
                  </a:cubicBezTo>
                  <a:cubicBezTo>
                    <a:pt x="44" y="32"/>
                    <a:pt x="44" y="30"/>
                    <a:pt x="45" y="29"/>
                  </a:cubicBezTo>
                  <a:cubicBezTo>
                    <a:pt x="46" y="26"/>
                    <a:pt x="47" y="24"/>
                    <a:pt x="48" y="21"/>
                  </a:cubicBezTo>
                  <a:cubicBezTo>
                    <a:pt x="47" y="19"/>
                    <a:pt x="45" y="18"/>
                    <a:pt x="43" y="16"/>
                  </a:cubicBezTo>
                  <a:cubicBezTo>
                    <a:pt x="40" y="13"/>
                    <a:pt x="37" y="11"/>
                    <a:pt x="33" y="9"/>
                  </a:cubicBezTo>
                  <a:cubicBezTo>
                    <a:pt x="32" y="11"/>
                    <a:pt x="32" y="13"/>
                    <a:pt x="31" y="15"/>
                  </a:cubicBezTo>
                  <a:cubicBezTo>
                    <a:pt x="31" y="16"/>
                    <a:pt x="30" y="17"/>
                    <a:pt x="28" y="17"/>
                  </a:cubicBezTo>
                  <a:cubicBezTo>
                    <a:pt x="28" y="17"/>
                    <a:pt x="27" y="17"/>
                    <a:pt x="27" y="17"/>
                  </a:cubicBezTo>
                  <a:cubicBezTo>
                    <a:pt x="22" y="14"/>
                    <a:pt x="22" y="14"/>
                    <a:pt x="23" y="9"/>
                  </a:cubicBezTo>
                  <a:cubicBezTo>
                    <a:pt x="24" y="7"/>
                    <a:pt x="24" y="6"/>
                    <a:pt x="25" y="4"/>
                  </a:cubicBezTo>
                  <a:cubicBezTo>
                    <a:pt x="21" y="2"/>
                    <a:pt x="17" y="1"/>
                    <a:pt x="12" y="0"/>
                  </a:cubicBezTo>
                  <a:cubicBezTo>
                    <a:pt x="11" y="0"/>
                    <a:pt x="10" y="0"/>
                    <a:pt x="9" y="0"/>
                  </a:cubicBezTo>
                </a:path>
              </a:pathLst>
            </a:custGeom>
            <a:solidFill>
              <a:srgbClr val="FF8F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66" name="Freeform 259"/>
            <p:cNvSpPr>
              <a:spLocks noEditPoints="1"/>
            </p:cNvSpPr>
            <p:nvPr/>
          </p:nvSpPr>
          <p:spPr bwMode="auto">
            <a:xfrm>
              <a:off x="3282769" y="5708650"/>
              <a:ext cx="9525" cy="92075"/>
            </a:xfrm>
            <a:custGeom>
              <a:avLst/>
              <a:gdLst>
                <a:gd name="T0" fmla="*/ 3 w 4"/>
                <a:gd name="T1" fmla="*/ 19 h 35"/>
                <a:gd name="T2" fmla="*/ 0 w 4"/>
                <a:gd name="T3" fmla="*/ 33 h 35"/>
                <a:gd name="T4" fmla="*/ 0 w 4"/>
                <a:gd name="T5" fmla="*/ 35 h 35"/>
                <a:gd name="T6" fmla="*/ 0 w 4"/>
                <a:gd name="T7" fmla="*/ 34 h 35"/>
                <a:gd name="T8" fmla="*/ 0 w 4"/>
                <a:gd name="T9" fmla="*/ 33 h 35"/>
                <a:gd name="T10" fmla="*/ 3 w 4"/>
                <a:gd name="T11" fmla="*/ 19 h 35"/>
                <a:gd name="T12" fmla="*/ 4 w 4"/>
                <a:gd name="T13" fmla="*/ 0 h 35"/>
                <a:gd name="T14" fmla="*/ 4 w 4"/>
                <a:gd name="T15" fmla="*/ 0 h 35"/>
                <a:gd name="T16" fmla="*/ 4 w 4"/>
                <a:gd name="T17" fmla="*/ 4 h 35"/>
                <a:gd name="T18" fmla="*/ 4 w 4"/>
                <a:gd name="T19" fmla="*/ 1 h 35"/>
                <a:gd name="T20" fmla="*/ 4 w 4"/>
                <a:gd name="T21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35">
                  <a:moveTo>
                    <a:pt x="3" y="19"/>
                  </a:moveTo>
                  <a:cubicBezTo>
                    <a:pt x="2" y="23"/>
                    <a:pt x="1" y="28"/>
                    <a:pt x="0" y="33"/>
                  </a:cubicBezTo>
                  <a:cubicBezTo>
                    <a:pt x="0" y="34"/>
                    <a:pt x="0" y="34"/>
                    <a:pt x="0" y="35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0" y="34"/>
                    <a:pt x="0" y="33"/>
                    <a:pt x="0" y="33"/>
                  </a:cubicBezTo>
                  <a:cubicBezTo>
                    <a:pt x="1" y="28"/>
                    <a:pt x="2" y="23"/>
                    <a:pt x="3" y="19"/>
                  </a:cubicBezTo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4" y="3"/>
                    <a:pt x="4" y="4"/>
                  </a:cubicBezTo>
                  <a:cubicBezTo>
                    <a:pt x="4" y="3"/>
                    <a:pt x="4" y="2"/>
                    <a:pt x="4" y="1"/>
                  </a:cubicBezTo>
                  <a:cubicBezTo>
                    <a:pt x="4" y="1"/>
                    <a:pt x="4" y="0"/>
                    <a:pt x="4" y="0"/>
                  </a:cubicBezTo>
                </a:path>
              </a:pathLst>
            </a:custGeom>
            <a:solidFill>
              <a:srgbClr val="FFD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67" name="Freeform 260"/>
            <p:cNvSpPr>
              <a:spLocks/>
            </p:cNvSpPr>
            <p:nvPr/>
          </p:nvSpPr>
          <p:spPr bwMode="auto">
            <a:xfrm>
              <a:off x="3282769" y="5700713"/>
              <a:ext cx="46038" cy="98425"/>
            </a:xfrm>
            <a:custGeom>
              <a:avLst/>
              <a:gdLst>
                <a:gd name="T0" fmla="*/ 17 w 18"/>
                <a:gd name="T1" fmla="*/ 0 h 37"/>
                <a:gd name="T2" fmla="*/ 10 w 18"/>
                <a:gd name="T3" fmla="*/ 5 h 37"/>
                <a:gd name="T4" fmla="*/ 7 w 18"/>
                <a:gd name="T5" fmla="*/ 7 h 37"/>
                <a:gd name="T6" fmla="*/ 6 w 18"/>
                <a:gd name="T7" fmla="*/ 7 h 37"/>
                <a:gd name="T8" fmla="*/ 4 w 18"/>
                <a:gd name="T9" fmla="*/ 4 h 37"/>
                <a:gd name="T10" fmla="*/ 4 w 18"/>
                <a:gd name="T11" fmla="*/ 7 h 37"/>
                <a:gd name="T12" fmla="*/ 3 w 18"/>
                <a:gd name="T13" fmla="*/ 22 h 37"/>
                <a:gd name="T14" fmla="*/ 0 w 18"/>
                <a:gd name="T15" fmla="*/ 36 h 37"/>
                <a:gd name="T16" fmla="*/ 0 w 18"/>
                <a:gd name="T17" fmla="*/ 37 h 37"/>
                <a:gd name="T18" fmla="*/ 0 w 18"/>
                <a:gd name="T19" fmla="*/ 37 h 37"/>
                <a:gd name="T20" fmla="*/ 4 w 18"/>
                <a:gd name="T21" fmla="*/ 33 h 37"/>
                <a:gd name="T22" fmla="*/ 7 w 18"/>
                <a:gd name="T23" fmla="*/ 32 h 37"/>
                <a:gd name="T24" fmla="*/ 17 w 18"/>
                <a:gd name="T25" fmla="*/ 29 h 37"/>
                <a:gd name="T26" fmla="*/ 17 w 18"/>
                <a:gd name="T27" fmla="*/ 2 h 37"/>
                <a:gd name="T28" fmla="*/ 17 w 18"/>
                <a:gd name="T29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8" h="37">
                  <a:moveTo>
                    <a:pt x="17" y="0"/>
                  </a:moveTo>
                  <a:cubicBezTo>
                    <a:pt x="15" y="2"/>
                    <a:pt x="12" y="4"/>
                    <a:pt x="10" y="5"/>
                  </a:cubicBezTo>
                  <a:cubicBezTo>
                    <a:pt x="9" y="6"/>
                    <a:pt x="8" y="7"/>
                    <a:pt x="7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4" y="6"/>
                    <a:pt x="4" y="5"/>
                    <a:pt x="4" y="4"/>
                  </a:cubicBezTo>
                  <a:cubicBezTo>
                    <a:pt x="4" y="5"/>
                    <a:pt x="4" y="6"/>
                    <a:pt x="4" y="7"/>
                  </a:cubicBezTo>
                  <a:cubicBezTo>
                    <a:pt x="4" y="12"/>
                    <a:pt x="4" y="17"/>
                    <a:pt x="3" y="22"/>
                  </a:cubicBezTo>
                  <a:cubicBezTo>
                    <a:pt x="2" y="26"/>
                    <a:pt x="1" y="31"/>
                    <a:pt x="0" y="36"/>
                  </a:cubicBezTo>
                  <a:cubicBezTo>
                    <a:pt x="0" y="36"/>
                    <a:pt x="0" y="37"/>
                    <a:pt x="0" y="37"/>
                  </a:cubicBezTo>
                  <a:cubicBezTo>
                    <a:pt x="0" y="37"/>
                    <a:pt x="0" y="37"/>
                    <a:pt x="0" y="37"/>
                  </a:cubicBezTo>
                  <a:cubicBezTo>
                    <a:pt x="1" y="35"/>
                    <a:pt x="2" y="34"/>
                    <a:pt x="4" y="33"/>
                  </a:cubicBezTo>
                  <a:cubicBezTo>
                    <a:pt x="5" y="33"/>
                    <a:pt x="6" y="33"/>
                    <a:pt x="7" y="32"/>
                  </a:cubicBezTo>
                  <a:cubicBezTo>
                    <a:pt x="10" y="31"/>
                    <a:pt x="14" y="30"/>
                    <a:pt x="17" y="29"/>
                  </a:cubicBezTo>
                  <a:cubicBezTo>
                    <a:pt x="18" y="20"/>
                    <a:pt x="18" y="11"/>
                    <a:pt x="17" y="2"/>
                  </a:cubicBezTo>
                  <a:cubicBezTo>
                    <a:pt x="17" y="1"/>
                    <a:pt x="17" y="0"/>
                    <a:pt x="17" y="0"/>
                  </a:cubicBezTo>
                </a:path>
              </a:pathLst>
            </a:custGeom>
            <a:solidFill>
              <a:srgbClr val="FF8F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68" name="Freeform 261"/>
            <p:cNvSpPr>
              <a:spLocks/>
            </p:cNvSpPr>
            <p:nvPr/>
          </p:nvSpPr>
          <p:spPr bwMode="auto">
            <a:xfrm>
              <a:off x="3279594" y="5811838"/>
              <a:ext cx="0" cy="3175"/>
            </a:xfrm>
            <a:custGeom>
              <a:avLst/>
              <a:gdLst>
                <a:gd name="T0" fmla="*/ 0 h 1"/>
                <a:gd name="T1" fmla="*/ 1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FD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69" name="Freeform 262"/>
            <p:cNvSpPr>
              <a:spLocks/>
            </p:cNvSpPr>
            <p:nvPr/>
          </p:nvSpPr>
          <p:spPr bwMode="auto">
            <a:xfrm>
              <a:off x="3251019" y="5807075"/>
              <a:ext cx="73025" cy="103188"/>
            </a:xfrm>
            <a:custGeom>
              <a:avLst/>
              <a:gdLst>
                <a:gd name="T0" fmla="*/ 28 w 28"/>
                <a:gd name="T1" fmla="*/ 0 h 39"/>
                <a:gd name="T2" fmla="*/ 19 w 28"/>
                <a:gd name="T3" fmla="*/ 4 h 39"/>
                <a:gd name="T4" fmla="*/ 13 w 28"/>
                <a:gd name="T5" fmla="*/ 5 h 39"/>
                <a:gd name="T6" fmla="*/ 13 w 28"/>
                <a:gd name="T7" fmla="*/ 5 h 39"/>
                <a:gd name="T8" fmla="*/ 11 w 28"/>
                <a:gd name="T9" fmla="*/ 4 h 39"/>
                <a:gd name="T10" fmla="*/ 11 w 28"/>
                <a:gd name="T11" fmla="*/ 2 h 39"/>
                <a:gd name="T12" fmla="*/ 11 w 28"/>
                <a:gd name="T13" fmla="*/ 3 h 39"/>
                <a:gd name="T14" fmla="*/ 5 w 28"/>
                <a:gd name="T15" fmla="*/ 21 h 39"/>
                <a:gd name="T16" fmla="*/ 0 w 28"/>
                <a:gd name="T17" fmla="*/ 39 h 39"/>
                <a:gd name="T18" fmla="*/ 1 w 28"/>
                <a:gd name="T19" fmla="*/ 37 h 39"/>
                <a:gd name="T20" fmla="*/ 4 w 28"/>
                <a:gd name="T21" fmla="*/ 35 h 39"/>
                <a:gd name="T22" fmla="*/ 6 w 28"/>
                <a:gd name="T23" fmla="*/ 34 h 39"/>
                <a:gd name="T24" fmla="*/ 22 w 28"/>
                <a:gd name="T25" fmla="*/ 30 h 39"/>
                <a:gd name="T26" fmla="*/ 25 w 28"/>
                <a:gd name="T27" fmla="*/ 15 h 39"/>
                <a:gd name="T28" fmla="*/ 28 w 28"/>
                <a:gd name="T29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8" h="39">
                  <a:moveTo>
                    <a:pt x="28" y="0"/>
                  </a:moveTo>
                  <a:cubicBezTo>
                    <a:pt x="25" y="1"/>
                    <a:pt x="22" y="3"/>
                    <a:pt x="19" y="4"/>
                  </a:cubicBezTo>
                  <a:cubicBezTo>
                    <a:pt x="17" y="4"/>
                    <a:pt x="15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2" y="5"/>
                    <a:pt x="11" y="5"/>
                    <a:pt x="11" y="4"/>
                  </a:cubicBezTo>
                  <a:cubicBezTo>
                    <a:pt x="11" y="3"/>
                    <a:pt x="11" y="3"/>
                    <a:pt x="11" y="2"/>
                  </a:cubicBezTo>
                  <a:cubicBezTo>
                    <a:pt x="11" y="2"/>
                    <a:pt x="11" y="2"/>
                    <a:pt x="11" y="3"/>
                  </a:cubicBezTo>
                  <a:cubicBezTo>
                    <a:pt x="9" y="9"/>
                    <a:pt x="8" y="15"/>
                    <a:pt x="5" y="21"/>
                  </a:cubicBezTo>
                  <a:cubicBezTo>
                    <a:pt x="3" y="27"/>
                    <a:pt x="2" y="33"/>
                    <a:pt x="0" y="39"/>
                  </a:cubicBezTo>
                  <a:cubicBezTo>
                    <a:pt x="0" y="39"/>
                    <a:pt x="0" y="38"/>
                    <a:pt x="1" y="37"/>
                  </a:cubicBezTo>
                  <a:cubicBezTo>
                    <a:pt x="1" y="36"/>
                    <a:pt x="2" y="35"/>
                    <a:pt x="4" y="35"/>
                  </a:cubicBezTo>
                  <a:cubicBezTo>
                    <a:pt x="4" y="34"/>
                    <a:pt x="5" y="34"/>
                    <a:pt x="6" y="34"/>
                  </a:cubicBezTo>
                  <a:cubicBezTo>
                    <a:pt x="12" y="34"/>
                    <a:pt x="17" y="32"/>
                    <a:pt x="22" y="30"/>
                  </a:cubicBezTo>
                  <a:cubicBezTo>
                    <a:pt x="23" y="25"/>
                    <a:pt x="24" y="20"/>
                    <a:pt x="25" y="15"/>
                  </a:cubicBezTo>
                  <a:cubicBezTo>
                    <a:pt x="27" y="10"/>
                    <a:pt x="28" y="5"/>
                    <a:pt x="28" y="0"/>
                  </a:cubicBezTo>
                </a:path>
              </a:pathLst>
            </a:custGeom>
            <a:solidFill>
              <a:srgbClr val="FF8F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70" name="Freeform 263"/>
            <p:cNvSpPr>
              <a:spLocks noEditPoints="1"/>
            </p:cNvSpPr>
            <p:nvPr/>
          </p:nvSpPr>
          <p:spPr bwMode="auto">
            <a:xfrm>
              <a:off x="3108144" y="6030913"/>
              <a:ext cx="331788" cy="619125"/>
            </a:xfrm>
            <a:custGeom>
              <a:avLst/>
              <a:gdLst>
                <a:gd name="T0" fmla="*/ 78 w 126"/>
                <a:gd name="T1" fmla="*/ 233 h 234"/>
                <a:gd name="T2" fmla="*/ 79 w 126"/>
                <a:gd name="T3" fmla="*/ 233 h 234"/>
                <a:gd name="T4" fmla="*/ 93 w 126"/>
                <a:gd name="T5" fmla="*/ 234 h 234"/>
                <a:gd name="T6" fmla="*/ 79 w 126"/>
                <a:gd name="T7" fmla="*/ 233 h 234"/>
                <a:gd name="T8" fmla="*/ 78 w 126"/>
                <a:gd name="T9" fmla="*/ 233 h 234"/>
                <a:gd name="T10" fmla="*/ 118 w 126"/>
                <a:gd name="T11" fmla="*/ 232 h 234"/>
                <a:gd name="T12" fmla="*/ 116 w 126"/>
                <a:gd name="T13" fmla="*/ 232 h 234"/>
                <a:gd name="T14" fmla="*/ 107 w 126"/>
                <a:gd name="T15" fmla="*/ 234 h 234"/>
                <a:gd name="T16" fmla="*/ 118 w 126"/>
                <a:gd name="T17" fmla="*/ 232 h 234"/>
                <a:gd name="T18" fmla="*/ 126 w 126"/>
                <a:gd name="T19" fmla="*/ 228 h 234"/>
                <a:gd name="T20" fmla="*/ 125 w 126"/>
                <a:gd name="T21" fmla="*/ 229 h 234"/>
                <a:gd name="T22" fmla="*/ 126 w 126"/>
                <a:gd name="T23" fmla="*/ 228 h 234"/>
                <a:gd name="T24" fmla="*/ 53 w 126"/>
                <a:gd name="T25" fmla="*/ 224 h 234"/>
                <a:gd name="T26" fmla="*/ 53 w 126"/>
                <a:gd name="T27" fmla="*/ 224 h 234"/>
                <a:gd name="T28" fmla="*/ 53 w 126"/>
                <a:gd name="T29" fmla="*/ 224 h 234"/>
                <a:gd name="T30" fmla="*/ 52 w 126"/>
                <a:gd name="T31" fmla="*/ 224 h 234"/>
                <a:gd name="T32" fmla="*/ 53 w 126"/>
                <a:gd name="T33" fmla="*/ 224 h 234"/>
                <a:gd name="T34" fmla="*/ 52 w 126"/>
                <a:gd name="T35" fmla="*/ 224 h 234"/>
                <a:gd name="T36" fmla="*/ 124 w 126"/>
                <a:gd name="T37" fmla="*/ 223 h 234"/>
                <a:gd name="T38" fmla="*/ 125 w 126"/>
                <a:gd name="T39" fmla="*/ 226 h 234"/>
                <a:gd name="T40" fmla="*/ 124 w 126"/>
                <a:gd name="T41" fmla="*/ 224 h 234"/>
                <a:gd name="T42" fmla="*/ 124 w 126"/>
                <a:gd name="T43" fmla="*/ 223 h 234"/>
                <a:gd name="T44" fmla="*/ 115 w 126"/>
                <a:gd name="T45" fmla="*/ 211 h 234"/>
                <a:gd name="T46" fmla="*/ 123 w 126"/>
                <a:gd name="T47" fmla="*/ 223 h 234"/>
                <a:gd name="T48" fmla="*/ 123 w 126"/>
                <a:gd name="T49" fmla="*/ 223 h 234"/>
                <a:gd name="T50" fmla="*/ 116 w 126"/>
                <a:gd name="T51" fmla="*/ 213 h 234"/>
                <a:gd name="T52" fmla="*/ 115 w 126"/>
                <a:gd name="T53" fmla="*/ 211 h 234"/>
                <a:gd name="T54" fmla="*/ 101 w 126"/>
                <a:gd name="T55" fmla="*/ 184 h 234"/>
                <a:gd name="T56" fmla="*/ 102 w 126"/>
                <a:gd name="T57" fmla="*/ 186 h 234"/>
                <a:gd name="T58" fmla="*/ 108 w 126"/>
                <a:gd name="T59" fmla="*/ 199 h 234"/>
                <a:gd name="T60" fmla="*/ 103 w 126"/>
                <a:gd name="T61" fmla="*/ 190 h 234"/>
                <a:gd name="T62" fmla="*/ 102 w 126"/>
                <a:gd name="T63" fmla="*/ 186 h 234"/>
                <a:gd name="T64" fmla="*/ 101 w 126"/>
                <a:gd name="T65" fmla="*/ 184 h 234"/>
                <a:gd name="T66" fmla="*/ 94 w 126"/>
                <a:gd name="T67" fmla="*/ 181 h 234"/>
                <a:gd name="T68" fmla="*/ 96 w 126"/>
                <a:gd name="T69" fmla="*/ 181 h 234"/>
                <a:gd name="T70" fmla="*/ 95 w 126"/>
                <a:gd name="T71" fmla="*/ 181 h 234"/>
                <a:gd name="T72" fmla="*/ 94 w 126"/>
                <a:gd name="T73" fmla="*/ 181 h 234"/>
                <a:gd name="T74" fmla="*/ 85 w 126"/>
                <a:gd name="T75" fmla="*/ 178 h 234"/>
                <a:gd name="T76" fmla="*/ 89 w 126"/>
                <a:gd name="T77" fmla="*/ 179 h 234"/>
                <a:gd name="T78" fmla="*/ 93 w 126"/>
                <a:gd name="T79" fmla="*/ 180 h 234"/>
                <a:gd name="T80" fmla="*/ 85 w 126"/>
                <a:gd name="T81" fmla="*/ 178 h 234"/>
                <a:gd name="T82" fmla="*/ 2 w 126"/>
                <a:gd name="T83" fmla="*/ 146 h 234"/>
                <a:gd name="T84" fmla="*/ 4 w 126"/>
                <a:gd name="T85" fmla="*/ 155 h 234"/>
                <a:gd name="T86" fmla="*/ 3 w 126"/>
                <a:gd name="T87" fmla="*/ 151 h 234"/>
                <a:gd name="T88" fmla="*/ 2 w 126"/>
                <a:gd name="T89" fmla="*/ 146 h 234"/>
                <a:gd name="T90" fmla="*/ 0 w 126"/>
                <a:gd name="T91" fmla="*/ 115 h 234"/>
                <a:gd name="T92" fmla="*/ 0 w 126"/>
                <a:gd name="T93" fmla="*/ 121 h 234"/>
                <a:gd name="T94" fmla="*/ 0 w 126"/>
                <a:gd name="T95" fmla="*/ 121 h 234"/>
                <a:gd name="T96" fmla="*/ 0 w 126"/>
                <a:gd name="T97" fmla="*/ 127 h 234"/>
                <a:gd name="T98" fmla="*/ 0 w 126"/>
                <a:gd name="T99" fmla="*/ 132 h 234"/>
                <a:gd name="T100" fmla="*/ 0 w 126"/>
                <a:gd name="T101" fmla="*/ 130 h 234"/>
                <a:gd name="T102" fmla="*/ 0 w 126"/>
                <a:gd name="T103" fmla="*/ 115 h 234"/>
                <a:gd name="T104" fmla="*/ 1 w 126"/>
                <a:gd name="T105" fmla="*/ 99 h 234"/>
                <a:gd name="T106" fmla="*/ 0 w 126"/>
                <a:gd name="T107" fmla="*/ 104 h 234"/>
                <a:gd name="T108" fmla="*/ 0 w 126"/>
                <a:gd name="T109" fmla="*/ 111 h 234"/>
                <a:gd name="T110" fmla="*/ 1 w 126"/>
                <a:gd name="T111" fmla="*/ 99 h 234"/>
                <a:gd name="T112" fmla="*/ 36 w 126"/>
                <a:gd name="T113" fmla="*/ 0 h 234"/>
                <a:gd name="T114" fmla="*/ 32 w 126"/>
                <a:gd name="T115" fmla="*/ 8 h 234"/>
                <a:gd name="T116" fmla="*/ 14 w 126"/>
                <a:gd name="T117" fmla="*/ 48 h 234"/>
                <a:gd name="T118" fmla="*/ 3 w 126"/>
                <a:gd name="T119" fmla="*/ 88 h 234"/>
                <a:gd name="T120" fmla="*/ 14 w 126"/>
                <a:gd name="T121" fmla="*/ 48 h 234"/>
                <a:gd name="T122" fmla="*/ 31 w 126"/>
                <a:gd name="T123" fmla="*/ 10 h 234"/>
                <a:gd name="T124" fmla="*/ 36 w 126"/>
                <a:gd name="T125" fmla="*/ 0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6" h="234">
                  <a:moveTo>
                    <a:pt x="78" y="233"/>
                  </a:moveTo>
                  <a:cubicBezTo>
                    <a:pt x="78" y="233"/>
                    <a:pt x="79" y="233"/>
                    <a:pt x="79" y="233"/>
                  </a:cubicBezTo>
                  <a:cubicBezTo>
                    <a:pt x="84" y="233"/>
                    <a:pt x="88" y="234"/>
                    <a:pt x="93" y="234"/>
                  </a:cubicBezTo>
                  <a:cubicBezTo>
                    <a:pt x="88" y="234"/>
                    <a:pt x="84" y="233"/>
                    <a:pt x="79" y="233"/>
                  </a:cubicBezTo>
                  <a:cubicBezTo>
                    <a:pt x="79" y="233"/>
                    <a:pt x="78" y="233"/>
                    <a:pt x="78" y="233"/>
                  </a:cubicBezTo>
                  <a:moveTo>
                    <a:pt x="118" y="232"/>
                  </a:moveTo>
                  <a:cubicBezTo>
                    <a:pt x="118" y="232"/>
                    <a:pt x="117" y="232"/>
                    <a:pt x="116" y="232"/>
                  </a:cubicBezTo>
                  <a:cubicBezTo>
                    <a:pt x="113" y="233"/>
                    <a:pt x="110" y="233"/>
                    <a:pt x="107" y="234"/>
                  </a:cubicBezTo>
                  <a:cubicBezTo>
                    <a:pt x="111" y="233"/>
                    <a:pt x="115" y="233"/>
                    <a:pt x="118" y="232"/>
                  </a:cubicBezTo>
                  <a:moveTo>
                    <a:pt x="126" y="228"/>
                  </a:moveTo>
                  <a:cubicBezTo>
                    <a:pt x="125" y="228"/>
                    <a:pt x="125" y="228"/>
                    <a:pt x="125" y="229"/>
                  </a:cubicBezTo>
                  <a:cubicBezTo>
                    <a:pt x="125" y="228"/>
                    <a:pt x="126" y="228"/>
                    <a:pt x="126" y="228"/>
                  </a:cubicBezTo>
                  <a:moveTo>
                    <a:pt x="53" y="224"/>
                  </a:moveTo>
                  <a:cubicBezTo>
                    <a:pt x="53" y="224"/>
                    <a:pt x="53" y="224"/>
                    <a:pt x="53" y="224"/>
                  </a:cubicBezTo>
                  <a:cubicBezTo>
                    <a:pt x="53" y="224"/>
                    <a:pt x="53" y="224"/>
                    <a:pt x="53" y="224"/>
                  </a:cubicBezTo>
                  <a:moveTo>
                    <a:pt x="52" y="224"/>
                  </a:moveTo>
                  <a:cubicBezTo>
                    <a:pt x="52" y="224"/>
                    <a:pt x="52" y="224"/>
                    <a:pt x="53" y="224"/>
                  </a:cubicBezTo>
                  <a:cubicBezTo>
                    <a:pt x="52" y="224"/>
                    <a:pt x="52" y="224"/>
                    <a:pt x="52" y="224"/>
                  </a:cubicBezTo>
                  <a:moveTo>
                    <a:pt x="124" y="223"/>
                  </a:moveTo>
                  <a:cubicBezTo>
                    <a:pt x="124" y="224"/>
                    <a:pt x="124" y="225"/>
                    <a:pt x="125" y="226"/>
                  </a:cubicBezTo>
                  <a:cubicBezTo>
                    <a:pt x="125" y="225"/>
                    <a:pt x="124" y="225"/>
                    <a:pt x="124" y="224"/>
                  </a:cubicBezTo>
                  <a:cubicBezTo>
                    <a:pt x="124" y="224"/>
                    <a:pt x="124" y="224"/>
                    <a:pt x="124" y="223"/>
                  </a:cubicBezTo>
                  <a:moveTo>
                    <a:pt x="115" y="211"/>
                  </a:moveTo>
                  <a:cubicBezTo>
                    <a:pt x="118" y="215"/>
                    <a:pt x="120" y="219"/>
                    <a:pt x="123" y="223"/>
                  </a:cubicBezTo>
                  <a:cubicBezTo>
                    <a:pt x="123" y="223"/>
                    <a:pt x="123" y="223"/>
                    <a:pt x="123" y="223"/>
                  </a:cubicBezTo>
                  <a:cubicBezTo>
                    <a:pt x="121" y="219"/>
                    <a:pt x="119" y="216"/>
                    <a:pt x="116" y="213"/>
                  </a:cubicBezTo>
                  <a:cubicBezTo>
                    <a:pt x="116" y="212"/>
                    <a:pt x="116" y="212"/>
                    <a:pt x="115" y="211"/>
                  </a:cubicBezTo>
                  <a:moveTo>
                    <a:pt x="101" y="184"/>
                  </a:moveTo>
                  <a:cubicBezTo>
                    <a:pt x="101" y="185"/>
                    <a:pt x="101" y="186"/>
                    <a:pt x="102" y="186"/>
                  </a:cubicBezTo>
                  <a:cubicBezTo>
                    <a:pt x="104" y="191"/>
                    <a:pt x="106" y="195"/>
                    <a:pt x="108" y="199"/>
                  </a:cubicBezTo>
                  <a:cubicBezTo>
                    <a:pt x="107" y="196"/>
                    <a:pt x="105" y="193"/>
                    <a:pt x="103" y="190"/>
                  </a:cubicBezTo>
                  <a:cubicBezTo>
                    <a:pt x="103" y="189"/>
                    <a:pt x="102" y="187"/>
                    <a:pt x="102" y="186"/>
                  </a:cubicBezTo>
                  <a:cubicBezTo>
                    <a:pt x="101" y="186"/>
                    <a:pt x="101" y="185"/>
                    <a:pt x="101" y="184"/>
                  </a:cubicBezTo>
                  <a:moveTo>
                    <a:pt x="94" y="181"/>
                  </a:moveTo>
                  <a:cubicBezTo>
                    <a:pt x="95" y="181"/>
                    <a:pt x="95" y="181"/>
                    <a:pt x="96" y="181"/>
                  </a:cubicBezTo>
                  <a:cubicBezTo>
                    <a:pt x="96" y="181"/>
                    <a:pt x="95" y="181"/>
                    <a:pt x="95" y="181"/>
                  </a:cubicBezTo>
                  <a:cubicBezTo>
                    <a:pt x="95" y="181"/>
                    <a:pt x="94" y="181"/>
                    <a:pt x="94" y="181"/>
                  </a:cubicBezTo>
                  <a:moveTo>
                    <a:pt x="85" y="178"/>
                  </a:moveTo>
                  <a:cubicBezTo>
                    <a:pt x="86" y="178"/>
                    <a:pt x="87" y="179"/>
                    <a:pt x="89" y="179"/>
                  </a:cubicBezTo>
                  <a:cubicBezTo>
                    <a:pt x="90" y="179"/>
                    <a:pt x="91" y="180"/>
                    <a:pt x="93" y="180"/>
                  </a:cubicBezTo>
                  <a:cubicBezTo>
                    <a:pt x="90" y="179"/>
                    <a:pt x="87" y="179"/>
                    <a:pt x="85" y="178"/>
                  </a:cubicBezTo>
                  <a:moveTo>
                    <a:pt x="2" y="146"/>
                  </a:moveTo>
                  <a:cubicBezTo>
                    <a:pt x="2" y="149"/>
                    <a:pt x="3" y="152"/>
                    <a:pt x="4" y="155"/>
                  </a:cubicBezTo>
                  <a:cubicBezTo>
                    <a:pt x="3" y="154"/>
                    <a:pt x="3" y="152"/>
                    <a:pt x="3" y="151"/>
                  </a:cubicBezTo>
                  <a:cubicBezTo>
                    <a:pt x="2" y="149"/>
                    <a:pt x="2" y="148"/>
                    <a:pt x="2" y="146"/>
                  </a:cubicBezTo>
                  <a:moveTo>
                    <a:pt x="0" y="115"/>
                  </a:moveTo>
                  <a:cubicBezTo>
                    <a:pt x="0" y="117"/>
                    <a:pt x="0" y="119"/>
                    <a:pt x="0" y="121"/>
                  </a:cubicBezTo>
                  <a:cubicBezTo>
                    <a:pt x="0" y="121"/>
                    <a:pt x="0" y="121"/>
                    <a:pt x="0" y="121"/>
                  </a:cubicBezTo>
                  <a:cubicBezTo>
                    <a:pt x="0" y="123"/>
                    <a:pt x="0" y="125"/>
                    <a:pt x="0" y="127"/>
                  </a:cubicBezTo>
                  <a:cubicBezTo>
                    <a:pt x="0" y="129"/>
                    <a:pt x="0" y="131"/>
                    <a:pt x="0" y="132"/>
                  </a:cubicBezTo>
                  <a:cubicBezTo>
                    <a:pt x="0" y="132"/>
                    <a:pt x="0" y="131"/>
                    <a:pt x="0" y="130"/>
                  </a:cubicBezTo>
                  <a:cubicBezTo>
                    <a:pt x="0" y="125"/>
                    <a:pt x="0" y="120"/>
                    <a:pt x="0" y="115"/>
                  </a:cubicBezTo>
                  <a:moveTo>
                    <a:pt x="1" y="99"/>
                  </a:moveTo>
                  <a:cubicBezTo>
                    <a:pt x="1" y="101"/>
                    <a:pt x="1" y="103"/>
                    <a:pt x="0" y="104"/>
                  </a:cubicBezTo>
                  <a:cubicBezTo>
                    <a:pt x="0" y="106"/>
                    <a:pt x="0" y="109"/>
                    <a:pt x="0" y="111"/>
                  </a:cubicBezTo>
                  <a:cubicBezTo>
                    <a:pt x="0" y="107"/>
                    <a:pt x="1" y="103"/>
                    <a:pt x="1" y="99"/>
                  </a:cubicBezTo>
                  <a:moveTo>
                    <a:pt x="36" y="0"/>
                  </a:moveTo>
                  <a:cubicBezTo>
                    <a:pt x="35" y="2"/>
                    <a:pt x="34" y="5"/>
                    <a:pt x="32" y="8"/>
                  </a:cubicBezTo>
                  <a:cubicBezTo>
                    <a:pt x="26" y="21"/>
                    <a:pt x="20" y="34"/>
                    <a:pt x="14" y="48"/>
                  </a:cubicBezTo>
                  <a:cubicBezTo>
                    <a:pt x="9" y="61"/>
                    <a:pt x="5" y="75"/>
                    <a:pt x="3" y="88"/>
                  </a:cubicBezTo>
                  <a:cubicBezTo>
                    <a:pt x="5" y="75"/>
                    <a:pt x="9" y="61"/>
                    <a:pt x="14" y="48"/>
                  </a:cubicBezTo>
                  <a:cubicBezTo>
                    <a:pt x="19" y="35"/>
                    <a:pt x="25" y="22"/>
                    <a:pt x="31" y="10"/>
                  </a:cubicBezTo>
                  <a:cubicBezTo>
                    <a:pt x="33" y="6"/>
                    <a:pt x="34" y="3"/>
                    <a:pt x="36" y="0"/>
                  </a:cubicBezTo>
                </a:path>
              </a:pathLst>
            </a:custGeom>
            <a:solidFill>
              <a:srgbClr val="FFD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71" name="Freeform 264"/>
            <p:cNvSpPr>
              <a:spLocks noEditPoints="1"/>
            </p:cNvSpPr>
            <p:nvPr/>
          </p:nvSpPr>
          <p:spPr bwMode="auto">
            <a:xfrm>
              <a:off x="3108144" y="5918200"/>
              <a:ext cx="331788" cy="731838"/>
            </a:xfrm>
            <a:custGeom>
              <a:avLst/>
              <a:gdLst>
                <a:gd name="T0" fmla="*/ 86 w 126"/>
                <a:gd name="T1" fmla="*/ 229 h 277"/>
                <a:gd name="T2" fmla="*/ 66 w 126"/>
                <a:gd name="T3" fmla="*/ 273 h 277"/>
                <a:gd name="T4" fmla="*/ 79 w 126"/>
                <a:gd name="T5" fmla="*/ 276 h 277"/>
                <a:gd name="T6" fmla="*/ 106 w 126"/>
                <a:gd name="T7" fmla="*/ 277 h 277"/>
                <a:gd name="T8" fmla="*/ 118 w 126"/>
                <a:gd name="T9" fmla="*/ 275 h 277"/>
                <a:gd name="T10" fmla="*/ 125 w 126"/>
                <a:gd name="T11" fmla="*/ 272 h 277"/>
                <a:gd name="T12" fmla="*/ 125 w 126"/>
                <a:gd name="T13" fmla="*/ 269 h 277"/>
                <a:gd name="T14" fmla="*/ 123 w 126"/>
                <a:gd name="T15" fmla="*/ 266 h 277"/>
                <a:gd name="T16" fmla="*/ 102 w 126"/>
                <a:gd name="T17" fmla="*/ 229 h 277"/>
                <a:gd name="T18" fmla="*/ 94 w 126"/>
                <a:gd name="T19" fmla="*/ 224 h 277"/>
                <a:gd name="T20" fmla="*/ 85 w 126"/>
                <a:gd name="T21" fmla="*/ 221 h 277"/>
                <a:gd name="T22" fmla="*/ 79 w 126"/>
                <a:gd name="T23" fmla="*/ 220 h 277"/>
                <a:gd name="T24" fmla="*/ 80 w 126"/>
                <a:gd name="T25" fmla="*/ 219 h 277"/>
                <a:gd name="T26" fmla="*/ 80 w 126"/>
                <a:gd name="T27" fmla="*/ 219 h 277"/>
                <a:gd name="T28" fmla="*/ 80 w 126"/>
                <a:gd name="T29" fmla="*/ 219 h 277"/>
                <a:gd name="T30" fmla="*/ 54 w 126"/>
                <a:gd name="T31" fmla="*/ 5 h 277"/>
                <a:gd name="T32" fmla="*/ 45 w 126"/>
                <a:gd name="T33" fmla="*/ 22 h 277"/>
                <a:gd name="T34" fmla="*/ 14 w 126"/>
                <a:gd name="T35" fmla="*/ 91 h 277"/>
                <a:gd name="T36" fmla="*/ 1 w 126"/>
                <a:gd name="T37" fmla="*/ 142 h 277"/>
                <a:gd name="T38" fmla="*/ 0 w 126"/>
                <a:gd name="T39" fmla="*/ 173 h 277"/>
                <a:gd name="T40" fmla="*/ 3 w 126"/>
                <a:gd name="T41" fmla="*/ 194 h 277"/>
                <a:gd name="T42" fmla="*/ 29 w 126"/>
                <a:gd name="T43" fmla="*/ 248 h 277"/>
                <a:gd name="T44" fmla="*/ 53 w 126"/>
                <a:gd name="T45" fmla="*/ 267 h 277"/>
                <a:gd name="T46" fmla="*/ 61 w 126"/>
                <a:gd name="T47" fmla="*/ 271 h 277"/>
                <a:gd name="T48" fmla="*/ 63 w 126"/>
                <a:gd name="T49" fmla="*/ 261 h 277"/>
                <a:gd name="T50" fmla="*/ 76 w 126"/>
                <a:gd name="T51" fmla="*/ 232 h 277"/>
                <a:gd name="T52" fmla="*/ 60 w 126"/>
                <a:gd name="T53" fmla="*/ 242 h 277"/>
                <a:gd name="T54" fmla="*/ 40 w 126"/>
                <a:gd name="T55" fmla="*/ 230 h 277"/>
                <a:gd name="T56" fmla="*/ 21 w 126"/>
                <a:gd name="T57" fmla="*/ 237 h 277"/>
                <a:gd name="T58" fmla="*/ 29 w 126"/>
                <a:gd name="T59" fmla="*/ 223 h 277"/>
                <a:gd name="T60" fmla="*/ 25 w 126"/>
                <a:gd name="T61" fmla="*/ 191 h 277"/>
                <a:gd name="T62" fmla="*/ 10 w 126"/>
                <a:gd name="T63" fmla="*/ 182 h 277"/>
                <a:gd name="T64" fmla="*/ 0 w 126"/>
                <a:gd name="T65" fmla="*/ 177 h 277"/>
                <a:gd name="T66" fmla="*/ 3 w 126"/>
                <a:gd name="T67" fmla="*/ 171 h 277"/>
                <a:gd name="T68" fmla="*/ 19 w 126"/>
                <a:gd name="T69" fmla="*/ 170 h 277"/>
                <a:gd name="T70" fmla="*/ 23 w 126"/>
                <a:gd name="T71" fmla="*/ 162 h 277"/>
                <a:gd name="T72" fmla="*/ 15 w 126"/>
                <a:gd name="T73" fmla="*/ 133 h 277"/>
                <a:gd name="T74" fmla="*/ 8 w 126"/>
                <a:gd name="T75" fmla="*/ 122 h 277"/>
                <a:gd name="T76" fmla="*/ 14 w 126"/>
                <a:gd name="T77" fmla="*/ 122 h 277"/>
                <a:gd name="T78" fmla="*/ 41 w 126"/>
                <a:gd name="T79" fmla="*/ 83 h 277"/>
                <a:gd name="T80" fmla="*/ 18 w 126"/>
                <a:gd name="T81" fmla="*/ 83 h 277"/>
                <a:gd name="T82" fmla="*/ 24 w 126"/>
                <a:gd name="T83" fmla="*/ 74 h 277"/>
                <a:gd name="T84" fmla="*/ 39 w 126"/>
                <a:gd name="T85" fmla="*/ 73 h 277"/>
                <a:gd name="T86" fmla="*/ 57 w 126"/>
                <a:gd name="T87" fmla="*/ 41 h 277"/>
                <a:gd name="T88" fmla="*/ 39 w 126"/>
                <a:gd name="T89" fmla="*/ 44 h 277"/>
                <a:gd name="T90" fmla="*/ 40 w 126"/>
                <a:gd name="T91" fmla="*/ 34 h 277"/>
                <a:gd name="T92" fmla="*/ 66 w 126"/>
                <a:gd name="T93" fmla="*/ 18 h 2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26" h="277">
                  <a:moveTo>
                    <a:pt x="83" y="220"/>
                  </a:moveTo>
                  <a:cubicBezTo>
                    <a:pt x="85" y="221"/>
                    <a:pt x="86" y="223"/>
                    <a:pt x="86" y="226"/>
                  </a:cubicBezTo>
                  <a:cubicBezTo>
                    <a:pt x="87" y="227"/>
                    <a:pt x="86" y="228"/>
                    <a:pt x="86" y="229"/>
                  </a:cubicBezTo>
                  <a:cubicBezTo>
                    <a:pt x="87" y="234"/>
                    <a:pt x="86" y="239"/>
                    <a:pt x="85" y="243"/>
                  </a:cubicBezTo>
                  <a:cubicBezTo>
                    <a:pt x="82" y="254"/>
                    <a:pt x="77" y="263"/>
                    <a:pt x="70" y="271"/>
                  </a:cubicBezTo>
                  <a:cubicBezTo>
                    <a:pt x="68" y="272"/>
                    <a:pt x="67" y="273"/>
                    <a:pt x="66" y="273"/>
                  </a:cubicBezTo>
                  <a:cubicBezTo>
                    <a:pt x="66" y="273"/>
                    <a:pt x="66" y="273"/>
                    <a:pt x="65" y="273"/>
                  </a:cubicBezTo>
                  <a:cubicBezTo>
                    <a:pt x="69" y="274"/>
                    <a:pt x="74" y="275"/>
                    <a:pt x="78" y="276"/>
                  </a:cubicBezTo>
                  <a:cubicBezTo>
                    <a:pt x="78" y="276"/>
                    <a:pt x="79" y="276"/>
                    <a:pt x="79" y="276"/>
                  </a:cubicBezTo>
                  <a:cubicBezTo>
                    <a:pt x="84" y="276"/>
                    <a:pt x="88" y="277"/>
                    <a:pt x="93" y="277"/>
                  </a:cubicBezTo>
                  <a:cubicBezTo>
                    <a:pt x="94" y="277"/>
                    <a:pt x="95" y="277"/>
                    <a:pt x="96" y="277"/>
                  </a:cubicBezTo>
                  <a:cubicBezTo>
                    <a:pt x="100" y="277"/>
                    <a:pt x="103" y="277"/>
                    <a:pt x="106" y="277"/>
                  </a:cubicBezTo>
                  <a:cubicBezTo>
                    <a:pt x="107" y="277"/>
                    <a:pt x="107" y="277"/>
                    <a:pt x="107" y="277"/>
                  </a:cubicBezTo>
                  <a:cubicBezTo>
                    <a:pt x="110" y="276"/>
                    <a:pt x="113" y="276"/>
                    <a:pt x="116" y="275"/>
                  </a:cubicBezTo>
                  <a:cubicBezTo>
                    <a:pt x="117" y="275"/>
                    <a:pt x="118" y="275"/>
                    <a:pt x="118" y="275"/>
                  </a:cubicBezTo>
                  <a:cubicBezTo>
                    <a:pt x="119" y="274"/>
                    <a:pt x="121" y="274"/>
                    <a:pt x="122" y="274"/>
                  </a:cubicBezTo>
                  <a:cubicBezTo>
                    <a:pt x="123" y="273"/>
                    <a:pt x="124" y="272"/>
                    <a:pt x="125" y="272"/>
                  </a:cubicBezTo>
                  <a:cubicBezTo>
                    <a:pt x="125" y="272"/>
                    <a:pt x="125" y="272"/>
                    <a:pt x="125" y="272"/>
                  </a:cubicBezTo>
                  <a:cubicBezTo>
                    <a:pt x="125" y="271"/>
                    <a:pt x="125" y="271"/>
                    <a:pt x="126" y="271"/>
                  </a:cubicBezTo>
                  <a:cubicBezTo>
                    <a:pt x="126" y="271"/>
                    <a:pt x="126" y="270"/>
                    <a:pt x="126" y="270"/>
                  </a:cubicBezTo>
                  <a:cubicBezTo>
                    <a:pt x="125" y="270"/>
                    <a:pt x="125" y="269"/>
                    <a:pt x="125" y="269"/>
                  </a:cubicBezTo>
                  <a:cubicBezTo>
                    <a:pt x="124" y="268"/>
                    <a:pt x="124" y="267"/>
                    <a:pt x="124" y="266"/>
                  </a:cubicBezTo>
                  <a:cubicBezTo>
                    <a:pt x="123" y="266"/>
                    <a:pt x="123" y="266"/>
                    <a:pt x="123" y="266"/>
                  </a:cubicBezTo>
                  <a:cubicBezTo>
                    <a:pt x="123" y="266"/>
                    <a:pt x="123" y="266"/>
                    <a:pt x="123" y="266"/>
                  </a:cubicBezTo>
                  <a:cubicBezTo>
                    <a:pt x="120" y="262"/>
                    <a:pt x="118" y="258"/>
                    <a:pt x="115" y="254"/>
                  </a:cubicBezTo>
                  <a:cubicBezTo>
                    <a:pt x="113" y="250"/>
                    <a:pt x="110" y="246"/>
                    <a:pt x="108" y="242"/>
                  </a:cubicBezTo>
                  <a:cubicBezTo>
                    <a:pt x="106" y="238"/>
                    <a:pt x="104" y="234"/>
                    <a:pt x="102" y="229"/>
                  </a:cubicBezTo>
                  <a:cubicBezTo>
                    <a:pt x="101" y="229"/>
                    <a:pt x="101" y="228"/>
                    <a:pt x="101" y="227"/>
                  </a:cubicBezTo>
                  <a:cubicBezTo>
                    <a:pt x="100" y="226"/>
                    <a:pt x="98" y="225"/>
                    <a:pt x="96" y="224"/>
                  </a:cubicBezTo>
                  <a:cubicBezTo>
                    <a:pt x="95" y="224"/>
                    <a:pt x="95" y="224"/>
                    <a:pt x="94" y="224"/>
                  </a:cubicBezTo>
                  <a:cubicBezTo>
                    <a:pt x="94" y="223"/>
                    <a:pt x="93" y="223"/>
                    <a:pt x="93" y="223"/>
                  </a:cubicBezTo>
                  <a:cubicBezTo>
                    <a:pt x="91" y="223"/>
                    <a:pt x="90" y="222"/>
                    <a:pt x="89" y="222"/>
                  </a:cubicBezTo>
                  <a:cubicBezTo>
                    <a:pt x="87" y="222"/>
                    <a:pt x="86" y="221"/>
                    <a:pt x="85" y="221"/>
                  </a:cubicBezTo>
                  <a:cubicBezTo>
                    <a:pt x="84" y="220"/>
                    <a:pt x="84" y="220"/>
                    <a:pt x="83" y="220"/>
                  </a:cubicBezTo>
                  <a:moveTo>
                    <a:pt x="80" y="219"/>
                  </a:moveTo>
                  <a:cubicBezTo>
                    <a:pt x="79" y="220"/>
                    <a:pt x="79" y="220"/>
                    <a:pt x="79" y="220"/>
                  </a:cubicBezTo>
                  <a:cubicBezTo>
                    <a:pt x="78" y="220"/>
                    <a:pt x="78" y="220"/>
                    <a:pt x="78" y="220"/>
                  </a:cubicBezTo>
                  <a:cubicBezTo>
                    <a:pt x="78" y="220"/>
                    <a:pt x="78" y="220"/>
                    <a:pt x="78" y="220"/>
                  </a:cubicBezTo>
                  <a:cubicBezTo>
                    <a:pt x="79" y="220"/>
                    <a:pt x="79" y="220"/>
                    <a:pt x="80" y="219"/>
                  </a:cubicBezTo>
                  <a:moveTo>
                    <a:pt x="80" y="219"/>
                  </a:moveTo>
                  <a:cubicBezTo>
                    <a:pt x="80" y="219"/>
                    <a:pt x="80" y="219"/>
                    <a:pt x="80" y="219"/>
                  </a:cubicBezTo>
                  <a:cubicBezTo>
                    <a:pt x="80" y="219"/>
                    <a:pt x="80" y="219"/>
                    <a:pt x="80" y="219"/>
                  </a:cubicBezTo>
                  <a:cubicBezTo>
                    <a:pt x="80" y="219"/>
                    <a:pt x="80" y="219"/>
                    <a:pt x="81" y="219"/>
                  </a:cubicBezTo>
                  <a:cubicBezTo>
                    <a:pt x="80" y="219"/>
                    <a:pt x="80" y="219"/>
                    <a:pt x="80" y="219"/>
                  </a:cubicBezTo>
                  <a:cubicBezTo>
                    <a:pt x="80" y="219"/>
                    <a:pt x="80" y="219"/>
                    <a:pt x="80" y="219"/>
                  </a:cubicBezTo>
                  <a:moveTo>
                    <a:pt x="73" y="0"/>
                  </a:moveTo>
                  <a:cubicBezTo>
                    <a:pt x="67" y="2"/>
                    <a:pt x="60" y="4"/>
                    <a:pt x="54" y="5"/>
                  </a:cubicBezTo>
                  <a:cubicBezTo>
                    <a:pt x="54" y="5"/>
                    <a:pt x="54" y="5"/>
                    <a:pt x="54" y="5"/>
                  </a:cubicBezTo>
                  <a:cubicBezTo>
                    <a:pt x="53" y="5"/>
                    <a:pt x="52" y="3"/>
                    <a:pt x="52" y="3"/>
                  </a:cubicBezTo>
                  <a:cubicBezTo>
                    <a:pt x="52" y="2"/>
                    <a:pt x="52" y="1"/>
                    <a:pt x="53" y="1"/>
                  </a:cubicBezTo>
                  <a:cubicBezTo>
                    <a:pt x="50" y="8"/>
                    <a:pt x="48" y="15"/>
                    <a:pt x="45" y="22"/>
                  </a:cubicBezTo>
                  <a:cubicBezTo>
                    <a:pt x="42" y="29"/>
                    <a:pt x="39" y="36"/>
                    <a:pt x="36" y="43"/>
                  </a:cubicBezTo>
                  <a:cubicBezTo>
                    <a:pt x="34" y="46"/>
                    <a:pt x="33" y="49"/>
                    <a:pt x="31" y="53"/>
                  </a:cubicBezTo>
                  <a:cubicBezTo>
                    <a:pt x="25" y="65"/>
                    <a:pt x="19" y="78"/>
                    <a:pt x="14" y="91"/>
                  </a:cubicBezTo>
                  <a:cubicBezTo>
                    <a:pt x="9" y="104"/>
                    <a:pt x="5" y="118"/>
                    <a:pt x="3" y="131"/>
                  </a:cubicBezTo>
                  <a:cubicBezTo>
                    <a:pt x="2" y="134"/>
                    <a:pt x="2" y="137"/>
                    <a:pt x="2" y="139"/>
                  </a:cubicBezTo>
                  <a:cubicBezTo>
                    <a:pt x="1" y="140"/>
                    <a:pt x="1" y="141"/>
                    <a:pt x="1" y="142"/>
                  </a:cubicBezTo>
                  <a:cubicBezTo>
                    <a:pt x="1" y="146"/>
                    <a:pt x="0" y="150"/>
                    <a:pt x="0" y="154"/>
                  </a:cubicBezTo>
                  <a:cubicBezTo>
                    <a:pt x="0" y="155"/>
                    <a:pt x="0" y="157"/>
                    <a:pt x="0" y="158"/>
                  </a:cubicBezTo>
                  <a:cubicBezTo>
                    <a:pt x="0" y="163"/>
                    <a:pt x="0" y="168"/>
                    <a:pt x="0" y="173"/>
                  </a:cubicBezTo>
                  <a:cubicBezTo>
                    <a:pt x="0" y="174"/>
                    <a:pt x="0" y="175"/>
                    <a:pt x="0" y="175"/>
                  </a:cubicBezTo>
                  <a:cubicBezTo>
                    <a:pt x="0" y="180"/>
                    <a:pt x="1" y="185"/>
                    <a:pt x="2" y="189"/>
                  </a:cubicBezTo>
                  <a:cubicBezTo>
                    <a:pt x="2" y="191"/>
                    <a:pt x="2" y="192"/>
                    <a:pt x="3" y="194"/>
                  </a:cubicBezTo>
                  <a:cubicBezTo>
                    <a:pt x="3" y="195"/>
                    <a:pt x="3" y="197"/>
                    <a:pt x="4" y="198"/>
                  </a:cubicBezTo>
                  <a:cubicBezTo>
                    <a:pt x="4" y="200"/>
                    <a:pt x="5" y="202"/>
                    <a:pt x="6" y="204"/>
                  </a:cubicBezTo>
                  <a:cubicBezTo>
                    <a:pt x="11" y="221"/>
                    <a:pt x="19" y="235"/>
                    <a:pt x="29" y="248"/>
                  </a:cubicBezTo>
                  <a:cubicBezTo>
                    <a:pt x="35" y="256"/>
                    <a:pt x="42" y="262"/>
                    <a:pt x="51" y="266"/>
                  </a:cubicBezTo>
                  <a:cubicBezTo>
                    <a:pt x="51" y="267"/>
                    <a:pt x="52" y="267"/>
                    <a:pt x="52" y="267"/>
                  </a:cubicBezTo>
                  <a:cubicBezTo>
                    <a:pt x="52" y="267"/>
                    <a:pt x="52" y="267"/>
                    <a:pt x="53" y="267"/>
                  </a:cubicBezTo>
                  <a:cubicBezTo>
                    <a:pt x="53" y="267"/>
                    <a:pt x="53" y="267"/>
                    <a:pt x="53" y="267"/>
                  </a:cubicBezTo>
                  <a:cubicBezTo>
                    <a:pt x="53" y="267"/>
                    <a:pt x="53" y="267"/>
                    <a:pt x="53" y="267"/>
                  </a:cubicBezTo>
                  <a:cubicBezTo>
                    <a:pt x="56" y="269"/>
                    <a:pt x="58" y="270"/>
                    <a:pt x="61" y="271"/>
                  </a:cubicBezTo>
                  <a:cubicBezTo>
                    <a:pt x="60" y="271"/>
                    <a:pt x="59" y="270"/>
                    <a:pt x="58" y="270"/>
                  </a:cubicBezTo>
                  <a:cubicBezTo>
                    <a:pt x="57" y="269"/>
                    <a:pt x="57" y="267"/>
                    <a:pt x="58" y="267"/>
                  </a:cubicBezTo>
                  <a:cubicBezTo>
                    <a:pt x="59" y="265"/>
                    <a:pt x="62" y="263"/>
                    <a:pt x="63" y="261"/>
                  </a:cubicBezTo>
                  <a:cubicBezTo>
                    <a:pt x="72" y="250"/>
                    <a:pt x="77" y="237"/>
                    <a:pt x="78" y="223"/>
                  </a:cubicBezTo>
                  <a:cubicBezTo>
                    <a:pt x="78" y="223"/>
                    <a:pt x="78" y="223"/>
                    <a:pt x="78" y="223"/>
                  </a:cubicBezTo>
                  <a:cubicBezTo>
                    <a:pt x="77" y="226"/>
                    <a:pt x="77" y="229"/>
                    <a:pt x="76" y="232"/>
                  </a:cubicBezTo>
                  <a:cubicBezTo>
                    <a:pt x="75" y="234"/>
                    <a:pt x="74" y="236"/>
                    <a:pt x="73" y="237"/>
                  </a:cubicBezTo>
                  <a:cubicBezTo>
                    <a:pt x="71" y="240"/>
                    <a:pt x="69" y="241"/>
                    <a:pt x="66" y="241"/>
                  </a:cubicBezTo>
                  <a:cubicBezTo>
                    <a:pt x="64" y="242"/>
                    <a:pt x="62" y="242"/>
                    <a:pt x="60" y="242"/>
                  </a:cubicBezTo>
                  <a:cubicBezTo>
                    <a:pt x="57" y="242"/>
                    <a:pt x="55" y="242"/>
                    <a:pt x="52" y="241"/>
                  </a:cubicBezTo>
                  <a:cubicBezTo>
                    <a:pt x="49" y="241"/>
                    <a:pt x="47" y="239"/>
                    <a:pt x="45" y="237"/>
                  </a:cubicBezTo>
                  <a:cubicBezTo>
                    <a:pt x="44" y="235"/>
                    <a:pt x="42" y="232"/>
                    <a:pt x="40" y="230"/>
                  </a:cubicBezTo>
                  <a:cubicBezTo>
                    <a:pt x="36" y="233"/>
                    <a:pt x="32" y="235"/>
                    <a:pt x="27" y="237"/>
                  </a:cubicBezTo>
                  <a:cubicBezTo>
                    <a:pt x="26" y="237"/>
                    <a:pt x="25" y="238"/>
                    <a:pt x="23" y="238"/>
                  </a:cubicBezTo>
                  <a:cubicBezTo>
                    <a:pt x="23" y="238"/>
                    <a:pt x="22" y="238"/>
                    <a:pt x="21" y="237"/>
                  </a:cubicBezTo>
                  <a:cubicBezTo>
                    <a:pt x="20" y="235"/>
                    <a:pt x="19" y="233"/>
                    <a:pt x="17" y="231"/>
                  </a:cubicBezTo>
                  <a:cubicBezTo>
                    <a:pt x="16" y="229"/>
                    <a:pt x="17" y="228"/>
                    <a:pt x="19" y="227"/>
                  </a:cubicBezTo>
                  <a:cubicBezTo>
                    <a:pt x="22" y="226"/>
                    <a:pt x="25" y="224"/>
                    <a:pt x="29" y="223"/>
                  </a:cubicBezTo>
                  <a:cubicBezTo>
                    <a:pt x="30" y="222"/>
                    <a:pt x="31" y="221"/>
                    <a:pt x="33" y="220"/>
                  </a:cubicBezTo>
                  <a:cubicBezTo>
                    <a:pt x="32" y="219"/>
                    <a:pt x="31" y="217"/>
                    <a:pt x="31" y="215"/>
                  </a:cubicBezTo>
                  <a:cubicBezTo>
                    <a:pt x="28" y="207"/>
                    <a:pt x="26" y="199"/>
                    <a:pt x="25" y="191"/>
                  </a:cubicBezTo>
                  <a:cubicBezTo>
                    <a:pt x="24" y="187"/>
                    <a:pt x="24" y="184"/>
                    <a:pt x="23" y="180"/>
                  </a:cubicBezTo>
                  <a:cubicBezTo>
                    <a:pt x="20" y="181"/>
                    <a:pt x="15" y="182"/>
                    <a:pt x="11" y="182"/>
                  </a:cubicBezTo>
                  <a:cubicBezTo>
                    <a:pt x="11" y="182"/>
                    <a:pt x="11" y="182"/>
                    <a:pt x="10" y="182"/>
                  </a:cubicBezTo>
                  <a:cubicBezTo>
                    <a:pt x="9" y="182"/>
                    <a:pt x="8" y="182"/>
                    <a:pt x="7" y="182"/>
                  </a:cubicBezTo>
                  <a:cubicBezTo>
                    <a:pt x="6" y="182"/>
                    <a:pt x="6" y="182"/>
                    <a:pt x="5" y="182"/>
                  </a:cubicBezTo>
                  <a:cubicBezTo>
                    <a:pt x="2" y="181"/>
                    <a:pt x="0" y="180"/>
                    <a:pt x="0" y="177"/>
                  </a:cubicBezTo>
                  <a:cubicBezTo>
                    <a:pt x="0" y="176"/>
                    <a:pt x="0" y="174"/>
                    <a:pt x="1" y="173"/>
                  </a:cubicBezTo>
                  <a:cubicBezTo>
                    <a:pt x="1" y="172"/>
                    <a:pt x="2" y="171"/>
                    <a:pt x="2" y="171"/>
                  </a:cubicBezTo>
                  <a:cubicBezTo>
                    <a:pt x="3" y="171"/>
                    <a:pt x="3" y="171"/>
                    <a:pt x="3" y="171"/>
                  </a:cubicBezTo>
                  <a:cubicBezTo>
                    <a:pt x="4" y="171"/>
                    <a:pt x="4" y="171"/>
                    <a:pt x="5" y="171"/>
                  </a:cubicBezTo>
                  <a:cubicBezTo>
                    <a:pt x="6" y="171"/>
                    <a:pt x="8" y="171"/>
                    <a:pt x="9" y="171"/>
                  </a:cubicBezTo>
                  <a:cubicBezTo>
                    <a:pt x="12" y="171"/>
                    <a:pt x="15" y="171"/>
                    <a:pt x="19" y="170"/>
                  </a:cubicBezTo>
                  <a:cubicBezTo>
                    <a:pt x="20" y="170"/>
                    <a:pt x="21" y="170"/>
                    <a:pt x="23" y="170"/>
                  </a:cubicBezTo>
                  <a:cubicBezTo>
                    <a:pt x="23" y="168"/>
                    <a:pt x="23" y="167"/>
                    <a:pt x="23" y="166"/>
                  </a:cubicBezTo>
                  <a:cubicBezTo>
                    <a:pt x="23" y="165"/>
                    <a:pt x="23" y="163"/>
                    <a:pt x="23" y="162"/>
                  </a:cubicBezTo>
                  <a:cubicBezTo>
                    <a:pt x="24" y="152"/>
                    <a:pt x="25" y="141"/>
                    <a:pt x="27" y="131"/>
                  </a:cubicBezTo>
                  <a:cubicBezTo>
                    <a:pt x="24" y="132"/>
                    <a:pt x="20" y="133"/>
                    <a:pt x="16" y="133"/>
                  </a:cubicBezTo>
                  <a:cubicBezTo>
                    <a:pt x="16" y="133"/>
                    <a:pt x="16" y="133"/>
                    <a:pt x="15" y="133"/>
                  </a:cubicBezTo>
                  <a:cubicBezTo>
                    <a:pt x="13" y="132"/>
                    <a:pt x="10" y="132"/>
                    <a:pt x="8" y="132"/>
                  </a:cubicBezTo>
                  <a:cubicBezTo>
                    <a:pt x="4" y="132"/>
                    <a:pt x="3" y="129"/>
                    <a:pt x="4" y="126"/>
                  </a:cubicBezTo>
                  <a:cubicBezTo>
                    <a:pt x="5" y="123"/>
                    <a:pt x="6" y="122"/>
                    <a:pt x="8" y="122"/>
                  </a:cubicBezTo>
                  <a:cubicBezTo>
                    <a:pt x="9" y="122"/>
                    <a:pt x="10" y="122"/>
                    <a:pt x="10" y="122"/>
                  </a:cubicBezTo>
                  <a:cubicBezTo>
                    <a:pt x="11" y="122"/>
                    <a:pt x="11" y="122"/>
                    <a:pt x="12" y="122"/>
                  </a:cubicBezTo>
                  <a:cubicBezTo>
                    <a:pt x="12" y="122"/>
                    <a:pt x="13" y="122"/>
                    <a:pt x="14" y="122"/>
                  </a:cubicBezTo>
                  <a:cubicBezTo>
                    <a:pt x="19" y="122"/>
                    <a:pt x="24" y="122"/>
                    <a:pt x="30" y="120"/>
                  </a:cubicBezTo>
                  <a:cubicBezTo>
                    <a:pt x="30" y="117"/>
                    <a:pt x="31" y="113"/>
                    <a:pt x="33" y="110"/>
                  </a:cubicBezTo>
                  <a:cubicBezTo>
                    <a:pt x="35" y="101"/>
                    <a:pt x="38" y="92"/>
                    <a:pt x="41" y="83"/>
                  </a:cubicBezTo>
                  <a:cubicBezTo>
                    <a:pt x="35" y="85"/>
                    <a:pt x="28" y="85"/>
                    <a:pt x="22" y="86"/>
                  </a:cubicBezTo>
                  <a:cubicBezTo>
                    <a:pt x="21" y="86"/>
                    <a:pt x="20" y="86"/>
                    <a:pt x="20" y="85"/>
                  </a:cubicBezTo>
                  <a:cubicBezTo>
                    <a:pt x="19" y="85"/>
                    <a:pt x="18" y="84"/>
                    <a:pt x="18" y="83"/>
                  </a:cubicBezTo>
                  <a:cubicBezTo>
                    <a:pt x="19" y="81"/>
                    <a:pt x="20" y="79"/>
                    <a:pt x="21" y="76"/>
                  </a:cubicBezTo>
                  <a:cubicBezTo>
                    <a:pt x="21" y="75"/>
                    <a:pt x="23" y="74"/>
                    <a:pt x="24" y="74"/>
                  </a:cubicBezTo>
                  <a:cubicBezTo>
                    <a:pt x="24" y="74"/>
                    <a:pt x="24" y="74"/>
                    <a:pt x="24" y="74"/>
                  </a:cubicBezTo>
                  <a:cubicBezTo>
                    <a:pt x="26" y="74"/>
                    <a:pt x="27" y="74"/>
                    <a:pt x="29" y="74"/>
                  </a:cubicBezTo>
                  <a:cubicBezTo>
                    <a:pt x="30" y="74"/>
                    <a:pt x="31" y="74"/>
                    <a:pt x="31" y="74"/>
                  </a:cubicBezTo>
                  <a:cubicBezTo>
                    <a:pt x="34" y="73"/>
                    <a:pt x="36" y="73"/>
                    <a:pt x="39" y="73"/>
                  </a:cubicBezTo>
                  <a:cubicBezTo>
                    <a:pt x="41" y="73"/>
                    <a:pt x="43" y="73"/>
                    <a:pt x="45" y="73"/>
                  </a:cubicBezTo>
                  <a:cubicBezTo>
                    <a:pt x="48" y="63"/>
                    <a:pt x="52" y="53"/>
                    <a:pt x="56" y="43"/>
                  </a:cubicBezTo>
                  <a:cubicBezTo>
                    <a:pt x="57" y="42"/>
                    <a:pt x="57" y="42"/>
                    <a:pt x="57" y="41"/>
                  </a:cubicBezTo>
                  <a:cubicBezTo>
                    <a:pt x="52" y="42"/>
                    <a:pt x="46" y="43"/>
                    <a:pt x="41" y="44"/>
                  </a:cubicBezTo>
                  <a:cubicBezTo>
                    <a:pt x="41" y="44"/>
                    <a:pt x="40" y="44"/>
                    <a:pt x="40" y="44"/>
                  </a:cubicBezTo>
                  <a:cubicBezTo>
                    <a:pt x="40" y="44"/>
                    <a:pt x="39" y="44"/>
                    <a:pt x="39" y="44"/>
                  </a:cubicBezTo>
                  <a:cubicBezTo>
                    <a:pt x="39" y="44"/>
                    <a:pt x="39" y="44"/>
                    <a:pt x="39" y="44"/>
                  </a:cubicBezTo>
                  <a:cubicBezTo>
                    <a:pt x="37" y="44"/>
                    <a:pt x="36" y="42"/>
                    <a:pt x="37" y="40"/>
                  </a:cubicBezTo>
                  <a:cubicBezTo>
                    <a:pt x="38" y="38"/>
                    <a:pt x="39" y="36"/>
                    <a:pt x="40" y="34"/>
                  </a:cubicBezTo>
                  <a:cubicBezTo>
                    <a:pt x="41" y="33"/>
                    <a:pt x="42" y="32"/>
                    <a:pt x="43" y="32"/>
                  </a:cubicBezTo>
                  <a:cubicBezTo>
                    <a:pt x="49" y="31"/>
                    <a:pt x="56" y="30"/>
                    <a:pt x="62" y="28"/>
                  </a:cubicBezTo>
                  <a:cubicBezTo>
                    <a:pt x="63" y="25"/>
                    <a:pt x="65" y="22"/>
                    <a:pt x="66" y="18"/>
                  </a:cubicBezTo>
                  <a:cubicBezTo>
                    <a:pt x="69" y="12"/>
                    <a:pt x="71" y="6"/>
                    <a:pt x="73" y="0"/>
                  </a:cubicBezTo>
                </a:path>
              </a:pathLst>
            </a:custGeom>
            <a:solidFill>
              <a:srgbClr val="FF8F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72" name="Freeform 265"/>
            <p:cNvSpPr>
              <a:spLocks/>
            </p:cNvSpPr>
            <p:nvPr/>
          </p:nvSpPr>
          <p:spPr bwMode="auto">
            <a:xfrm>
              <a:off x="3258956" y="6496050"/>
              <a:ext cx="77788" cy="142875"/>
            </a:xfrm>
            <a:custGeom>
              <a:avLst/>
              <a:gdLst>
                <a:gd name="T0" fmla="*/ 23 w 30"/>
                <a:gd name="T1" fmla="*/ 0 h 54"/>
                <a:gd name="T2" fmla="*/ 23 w 30"/>
                <a:gd name="T3" fmla="*/ 0 h 54"/>
                <a:gd name="T4" fmla="*/ 21 w 30"/>
                <a:gd name="T5" fmla="*/ 1 h 54"/>
                <a:gd name="T6" fmla="*/ 21 w 30"/>
                <a:gd name="T7" fmla="*/ 1 h 54"/>
                <a:gd name="T8" fmla="*/ 21 w 30"/>
                <a:gd name="T9" fmla="*/ 4 h 54"/>
                <a:gd name="T10" fmla="*/ 6 w 30"/>
                <a:gd name="T11" fmla="*/ 42 h 54"/>
                <a:gd name="T12" fmla="*/ 1 w 30"/>
                <a:gd name="T13" fmla="*/ 48 h 54"/>
                <a:gd name="T14" fmla="*/ 1 w 30"/>
                <a:gd name="T15" fmla="*/ 51 h 54"/>
                <a:gd name="T16" fmla="*/ 4 w 30"/>
                <a:gd name="T17" fmla="*/ 52 h 54"/>
                <a:gd name="T18" fmla="*/ 8 w 30"/>
                <a:gd name="T19" fmla="*/ 54 h 54"/>
                <a:gd name="T20" fmla="*/ 9 w 30"/>
                <a:gd name="T21" fmla="*/ 54 h 54"/>
                <a:gd name="T22" fmla="*/ 13 w 30"/>
                <a:gd name="T23" fmla="*/ 52 h 54"/>
                <a:gd name="T24" fmla="*/ 28 w 30"/>
                <a:gd name="T25" fmla="*/ 24 h 54"/>
                <a:gd name="T26" fmla="*/ 29 w 30"/>
                <a:gd name="T27" fmla="*/ 10 h 54"/>
                <a:gd name="T28" fmla="*/ 29 w 30"/>
                <a:gd name="T29" fmla="*/ 7 h 54"/>
                <a:gd name="T30" fmla="*/ 26 w 30"/>
                <a:gd name="T31" fmla="*/ 1 h 54"/>
                <a:gd name="T32" fmla="*/ 24 w 30"/>
                <a:gd name="T33" fmla="*/ 0 h 54"/>
                <a:gd name="T34" fmla="*/ 23 w 30"/>
                <a:gd name="T35" fmla="*/ 0 h 54"/>
                <a:gd name="T36" fmla="*/ 23 w 30"/>
                <a:gd name="T37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0" h="54">
                  <a:moveTo>
                    <a:pt x="23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22" y="1"/>
                    <a:pt x="22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2"/>
                    <a:pt x="21" y="3"/>
                    <a:pt x="21" y="4"/>
                  </a:cubicBezTo>
                  <a:cubicBezTo>
                    <a:pt x="20" y="18"/>
                    <a:pt x="15" y="31"/>
                    <a:pt x="6" y="42"/>
                  </a:cubicBezTo>
                  <a:cubicBezTo>
                    <a:pt x="5" y="44"/>
                    <a:pt x="2" y="46"/>
                    <a:pt x="1" y="48"/>
                  </a:cubicBezTo>
                  <a:cubicBezTo>
                    <a:pt x="0" y="48"/>
                    <a:pt x="0" y="50"/>
                    <a:pt x="1" y="51"/>
                  </a:cubicBezTo>
                  <a:cubicBezTo>
                    <a:pt x="2" y="51"/>
                    <a:pt x="3" y="52"/>
                    <a:pt x="4" y="52"/>
                  </a:cubicBezTo>
                  <a:cubicBezTo>
                    <a:pt x="6" y="53"/>
                    <a:pt x="7" y="53"/>
                    <a:pt x="8" y="54"/>
                  </a:cubicBezTo>
                  <a:cubicBezTo>
                    <a:pt x="9" y="54"/>
                    <a:pt x="9" y="54"/>
                    <a:pt x="9" y="54"/>
                  </a:cubicBezTo>
                  <a:cubicBezTo>
                    <a:pt x="10" y="54"/>
                    <a:pt x="11" y="53"/>
                    <a:pt x="13" y="52"/>
                  </a:cubicBezTo>
                  <a:cubicBezTo>
                    <a:pt x="20" y="44"/>
                    <a:pt x="25" y="35"/>
                    <a:pt x="28" y="24"/>
                  </a:cubicBezTo>
                  <a:cubicBezTo>
                    <a:pt x="29" y="20"/>
                    <a:pt x="30" y="15"/>
                    <a:pt x="29" y="10"/>
                  </a:cubicBezTo>
                  <a:cubicBezTo>
                    <a:pt x="29" y="9"/>
                    <a:pt x="30" y="8"/>
                    <a:pt x="29" y="7"/>
                  </a:cubicBezTo>
                  <a:cubicBezTo>
                    <a:pt x="29" y="4"/>
                    <a:pt x="28" y="2"/>
                    <a:pt x="26" y="1"/>
                  </a:cubicBezTo>
                  <a:cubicBezTo>
                    <a:pt x="25" y="1"/>
                    <a:pt x="24" y="1"/>
                    <a:pt x="24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</a:path>
              </a:pathLst>
            </a:custGeom>
            <a:solidFill>
              <a:srgbClr val="F95F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73" name="Freeform 266"/>
            <p:cNvSpPr>
              <a:spLocks/>
            </p:cNvSpPr>
            <p:nvPr/>
          </p:nvSpPr>
          <p:spPr bwMode="auto">
            <a:xfrm>
              <a:off x="3151006" y="6499225"/>
              <a:ext cx="61913" cy="47625"/>
            </a:xfrm>
            <a:custGeom>
              <a:avLst/>
              <a:gdLst>
                <a:gd name="T0" fmla="*/ 17 w 24"/>
                <a:gd name="T1" fmla="*/ 0 h 18"/>
                <a:gd name="T2" fmla="*/ 13 w 24"/>
                <a:gd name="T3" fmla="*/ 3 h 18"/>
                <a:gd name="T4" fmla="*/ 3 w 24"/>
                <a:gd name="T5" fmla="*/ 7 h 18"/>
                <a:gd name="T6" fmla="*/ 1 w 24"/>
                <a:gd name="T7" fmla="*/ 11 h 18"/>
                <a:gd name="T8" fmla="*/ 5 w 24"/>
                <a:gd name="T9" fmla="*/ 17 h 18"/>
                <a:gd name="T10" fmla="*/ 7 w 24"/>
                <a:gd name="T11" fmla="*/ 18 h 18"/>
                <a:gd name="T12" fmla="*/ 11 w 24"/>
                <a:gd name="T13" fmla="*/ 17 h 18"/>
                <a:gd name="T14" fmla="*/ 24 w 24"/>
                <a:gd name="T15" fmla="*/ 10 h 18"/>
                <a:gd name="T16" fmla="*/ 20 w 24"/>
                <a:gd name="T17" fmla="*/ 5 h 18"/>
                <a:gd name="T18" fmla="*/ 17 w 24"/>
                <a:gd name="T19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" h="18">
                  <a:moveTo>
                    <a:pt x="17" y="0"/>
                  </a:moveTo>
                  <a:cubicBezTo>
                    <a:pt x="15" y="1"/>
                    <a:pt x="14" y="2"/>
                    <a:pt x="13" y="3"/>
                  </a:cubicBezTo>
                  <a:cubicBezTo>
                    <a:pt x="9" y="4"/>
                    <a:pt x="6" y="6"/>
                    <a:pt x="3" y="7"/>
                  </a:cubicBezTo>
                  <a:cubicBezTo>
                    <a:pt x="1" y="8"/>
                    <a:pt x="0" y="9"/>
                    <a:pt x="1" y="11"/>
                  </a:cubicBezTo>
                  <a:cubicBezTo>
                    <a:pt x="3" y="13"/>
                    <a:pt x="4" y="15"/>
                    <a:pt x="5" y="17"/>
                  </a:cubicBezTo>
                  <a:cubicBezTo>
                    <a:pt x="6" y="18"/>
                    <a:pt x="7" y="18"/>
                    <a:pt x="7" y="18"/>
                  </a:cubicBezTo>
                  <a:cubicBezTo>
                    <a:pt x="9" y="18"/>
                    <a:pt x="10" y="17"/>
                    <a:pt x="11" y="17"/>
                  </a:cubicBezTo>
                  <a:cubicBezTo>
                    <a:pt x="16" y="15"/>
                    <a:pt x="20" y="13"/>
                    <a:pt x="24" y="10"/>
                  </a:cubicBezTo>
                  <a:cubicBezTo>
                    <a:pt x="22" y="8"/>
                    <a:pt x="21" y="7"/>
                    <a:pt x="20" y="5"/>
                  </a:cubicBezTo>
                  <a:cubicBezTo>
                    <a:pt x="18" y="3"/>
                    <a:pt x="18" y="2"/>
                    <a:pt x="17" y="0"/>
                  </a:cubicBezTo>
                </a:path>
              </a:pathLst>
            </a:custGeom>
            <a:solidFill>
              <a:srgbClr val="F95F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74" name="Freeform 267"/>
            <p:cNvSpPr>
              <a:spLocks/>
            </p:cNvSpPr>
            <p:nvPr/>
          </p:nvSpPr>
          <p:spPr bwMode="auto">
            <a:xfrm>
              <a:off x="3108144" y="6367463"/>
              <a:ext cx="60325" cy="31750"/>
            </a:xfrm>
            <a:custGeom>
              <a:avLst/>
              <a:gdLst>
                <a:gd name="T0" fmla="*/ 23 w 23"/>
                <a:gd name="T1" fmla="*/ 0 h 12"/>
                <a:gd name="T2" fmla="*/ 19 w 23"/>
                <a:gd name="T3" fmla="*/ 0 h 12"/>
                <a:gd name="T4" fmla="*/ 9 w 23"/>
                <a:gd name="T5" fmla="*/ 1 h 12"/>
                <a:gd name="T6" fmla="*/ 5 w 23"/>
                <a:gd name="T7" fmla="*/ 1 h 12"/>
                <a:gd name="T8" fmla="*/ 3 w 23"/>
                <a:gd name="T9" fmla="*/ 1 h 12"/>
                <a:gd name="T10" fmla="*/ 2 w 23"/>
                <a:gd name="T11" fmla="*/ 1 h 12"/>
                <a:gd name="T12" fmla="*/ 1 w 23"/>
                <a:gd name="T13" fmla="*/ 3 h 12"/>
                <a:gd name="T14" fmla="*/ 0 w 23"/>
                <a:gd name="T15" fmla="*/ 7 h 12"/>
                <a:gd name="T16" fmla="*/ 5 w 23"/>
                <a:gd name="T17" fmla="*/ 12 h 12"/>
                <a:gd name="T18" fmla="*/ 7 w 23"/>
                <a:gd name="T19" fmla="*/ 12 h 12"/>
                <a:gd name="T20" fmla="*/ 10 w 23"/>
                <a:gd name="T21" fmla="*/ 12 h 12"/>
                <a:gd name="T22" fmla="*/ 11 w 23"/>
                <a:gd name="T23" fmla="*/ 12 h 12"/>
                <a:gd name="T24" fmla="*/ 23 w 23"/>
                <a:gd name="T25" fmla="*/ 10 h 12"/>
                <a:gd name="T26" fmla="*/ 23 w 23"/>
                <a:gd name="T2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3" h="12">
                  <a:moveTo>
                    <a:pt x="23" y="0"/>
                  </a:moveTo>
                  <a:cubicBezTo>
                    <a:pt x="21" y="0"/>
                    <a:pt x="20" y="0"/>
                    <a:pt x="19" y="0"/>
                  </a:cubicBezTo>
                  <a:cubicBezTo>
                    <a:pt x="15" y="1"/>
                    <a:pt x="12" y="1"/>
                    <a:pt x="9" y="1"/>
                  </a:cubicBezTo>
                  <a:cubicBezTo>
                    <a:pt x="8" y="1"/>
                    <a:pt x="6" y="1"/>
                    <a:pt x="5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1"/>
                    <a:pt x="1" y="2"/>
                    <a:pt x="1" y="3"/>
                  </a:cubicBezTo>
                  <a:cubicBezTo>
                    <a:pt x="0" y="4"/>
                    <a:pt x="0" y="6"/>
                    <a:pt x="0" y="7"/>
                  </a:cubicBezTo>
                  <a:cubicBezTo>
                    <a:pt x="0" y="10"/>
                    <a:pt x="2" y="11"/>
                    <a:pt x="5" y="12"/>
                  </a:cubicBezTo>
                  <a:cubicBezTo>
                    <a:pt x="6" y="12"/>
                    <a:pt x="6" y="12"/>
                    <a:pt x="7" y="12"/>
                  </a:cubicBezTo>
                  <a:cubicBezTo>
                    <a:pt x="8" y="12"/>
                    <a:pt x="9" y="12"/>
                    <a:pt x="10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5" y="12"/>
                    <a:pt x="20" y="11"/>
                    <a:pt x="23" y="10"/>
                  </a:cubicBezTo>
                  <a:cubicBezTo>
                    <a:pt x="23" y="7"/>
                    <a:pt x="23" y="3"/>
                    <a:pt x="23" y="0"/>
                  </a:cubicBezTo>
                </a:path>
              </a:pathLst>
            </a:custGeom>
            <a:solidFill>
              <a:srgbClr val="F95F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75" name="Freeform 268"/>
            <p:cNvSpPr>
              <a:spLocks/>
            </p:cNvSpPr>
            <p:nvPr/>
          </p:nvSpPr>
          <p:spPr bwMode="auto">
            <a:xfrm>
              <a:off x="3116081" y="6234113"/>
              <a:ext cx="71438" cy="34925"/>
            </a:xfrm>
            <a:custGeom>
              <a:avLst/>
              <a:gdLst>
                <a:gd name="T0" fmla="*/ 27 w 27"/>
                <a:gd name="T1" fmla="*/ 0 h 13"/>
                <a:gd name="T2" fmla="*/ 11 w 27"/>
                <a:gd name="T3" fmla="*/ 2 h 13"/>
                <a:gd name="T4" fmla="*/ 9 w 27"/>
                <a:gd name="T5" fmla="*/ 2 h 13"/>
                <a:gd name="T6" fmla="*/ 7 w 27"/>
                <a:gd name="T7" fmla="*/ 2 h 13"/>
                <a:gd name="T8" fmla="*/ 5 w 27"/>
                <a:gd name="T9" fmla="*/ 2 h 13"/>
                <a:gd name="T10" fmla="*/ 1 w 27"/>
                <a:gd name="T11" fmla="*/ 6 h 13"/>
                <a:gd name="T12" fmla="*/ 5 w 27"/>
                <a:gd name="T13" fmla="*/ 12 h 13"/>
                <a:gd name="T14" fmla="*/ 12 w 27"/>
                <a:gd name="T15" fmla="*/ 13 h 13"/>
                <a:gd name="T16" fmla="*/ 13 w 27"/>
                <a:gd name="T17" fmla="*/ 13 h 13"/>
                <a:gd name="T18" fmla="*/ 24 w 27"/>
                <a:gd name="T19" fmla="*/ 11 h 13"/>
                <a:gd name="T20" fmla="*/ 27 w 27"/>
                <a:gd name="T21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7" h="13">
                  <a:moveTo>
                    <a:pt x="27" y="0"/>
                  </a:moveTo>
                  <a:cubicBezTo>
                    <a:pt x="21" y="2"/>
                    <a:pt x="16" y="2"/>
                    <a:pt x="11" y="2"/>
                  </a:cubicBezTo>
                  <a:cubicBezTo>
                    <a:pt x="10" y="2"/>
                    <a:pt x="9" y="2"/>
                    <a:pt x="9" y="2"/>
                  </a:cubicBezTo>
                  <a:cubicBezTo>
                    <a:pt x="8" y="2"/>
                    <a:pt x="8" y="2"/>
                    <a:pt x="7" y="2"/>
                  </a:cubicBezTo>
                  <a:cubicBezTo>
                    <a:pt x="7" y="2"/>
                    <a:pt x="6" y="2"/>
                    <a:pt x="5" y="2"/>
                  </a:cubicBezTo>
                  <a:cubicBezTo>
                    <a:pt x="3" y="2"/>
                    <a:pt x="2" y="3"/>
                    <a:pt x="1" y="6"/>
                  </a:cubicBezTo>
                  <a:cubicBezTo>
                    <a:pt x="0" y="9"/>
                    <a:pt x="1" y="12"/>
                    <a:pt x="5" y="12"/>
                  </a:cubicBezTo>
                  <a:cubicBezTo>
                    <a:pt x="7" y="12"/>
                    <a:pt x="10" y="12"/>
                    <a:pt x="12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7" y="13"/>
                    <a:pt x="21" y="12"/>
                    <a:pt x="24" y="11"/>
                  </a:cubicBezTo>
                  <a:cubicBezTo>
                    <a:pt x="25" y="8"/>
                    <a:pt x="26" y="4"/>
                    <a:pt x="27" y="0"/>
                  </a:cubicBezTo>
                </a:path>
              </a:pathLst>
            </a:custGeom>
            <a:solidFill>
              <a:srgbClr val="F95F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76" name="Freeform 269"/>
            <p:cNvSpPr>
              <a:spLocks/>
            </p:cNvSpPr>
            <p:nvPr/>
          </p:nvSpPr>
          <p:spPr bwMode="auto">
            <a:xfrm>
              <a:off x="3155769" y="6110288"/>
              <a:ext cx="71438" cy="34925"/>
            </a:xfrm>
            <a:custGeom>
              <a:avLst/>
              <a:gdLst>
                <a:gd name="T0" fmla="*/ 27 w 27"/>
                <a:gd name="T1" fmla="*/ 0 h 13"/>
                <a:gd name="T2" fmla="*/ 21 w 27"/>
                <a:gd name="T3" fmla="*/ 0 h 13"/>
                <a:gd name="T4" fmla="*/ 13 w 27"/>
                <a:gd name="T5" fmla="*/ 1 h 13"/>
                <a:gd name="T6" fmla="*/ 11 w 27"/>
                <a:gd name="T7" fmla="*/ 1 h 13"/>
                <a:gd name="T8" fmla="*/ 6 w 27"/>
                <a:gd name="T9" fmla="*/ 1 h 13"/>
                <a:gd name="T10" fmla="*/ 6 w 27"/>
                <a:gd name="T11" fmla="*/ 1 h 13"/>
                <a:gd name="T12" fmla="*/ 3 w 27"/>
                <a:gd name="T13" fmla="*/ 3 h 13"/>
                <a:gd name="T14" fmla="*/ 0 w 27"/>
                <a:gd name="T15" fmla="*/ 10 h 13"/>
                <a:gd name="T16" fmla="*/ 2 w 27"/>
                <a:gd name="T17" fmla="*/ 12 h 13"/>
                <a:gd name="T18" fmla="*/ 4 w 27"/>
                <a:gd name="T19" fmla="*/ 13 h 13"/>
                <a:gd name="T20" fmla="*/ 23 w 27"/>
                <a:gd name="T21" fmla="*/ 10 h 13"/>
                <a:gd name="T22" fmla="*/ 23 w 27"/>
                <a:gd name="T23" fmla="*/ 9 h 13"/>
                <a:gd name="T24" fmla="*/ 27 w 27"/>
                <a:gd name="T2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" h="13">
                  <a:moveTo>
                    <a:pt x="27" y="0"/>
                  </a:moveTo>
                  <a:cubicBezTo>
                    <a:pt x="25" y="0"/>
                    <a:pt x="23" y="0"/>
                    <a:pt x="21" y="0"/>
                  </a:cubicBezTo>
                  <a:cubicBezTo>
                    <a:pt x="18" y="0"/>
                    <a:pt x="16" y="0"/>
                    <a:pt x="13" y="1"/>
                  </a:cubicBezTo>
                  <a:cubicBezTo>
                    <a:pt x="13" y="1"/>
                    <a:pt x="12" y="1"/>
                    <a:pt x="11" y="1"/>
                  </a:cubicBezTo>
                  <a:cubicBezTo>
                    <a:pt x="9" y="1"/>
                    <a:pt x="8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1"/>
                    <a:pt x="3" y="2"/>
                    <a:pt x="3" y="3"/>
                  </a:cubicBezTo>
                  <a:cubicBezTo>
                    <a:pt x="2" y="6"/>
                    <a:pt x="1" y="8"/>
                    <a:pt x="0" y="10"/>
                  </a:cubicBezTo>
                  <a:cubicBezTo>
                    <a:pt x="0" y="11"/>
                    <a:pt x="1" y="12"/>
                    <a:pt x="2" y="12"/>
                  </a:cubicBezTo>
                  <a:cubicBezTo>
                    <a:pt x="2" y="13"/>
                    <a:pt x="3" y="13"/>
                    <a:pt x="4" y="13"/>
                  </a:cubicBezTo>
                  <a:cubicBezTo>
                    <a:pt x="10" y="12"/>
                    <a:pt x="17" y="12"/>
                    <a:pt x="23" y="10"/>
                  </a:cubicBezTo>
                  <a:cubicBezTo>
                    <a:pt x="23" y="10"/>
                    <a:pt x="23" y="10"/>
                    <a:pt x="23" y="9"/>
                  </a:cubicBezTo>
                  <a:cubicBezTo>
                    <a:pt x="24" y="6"/>
                    <a:pt x="26" y="3"/>
                    <a:pt x="27" y="0"/>
                  </a:cubicBezTo>
                </a:path>
              </a:pathLst>
            </a:custGeom>
            <a:solidFill>
              <a:srgbClr val="F95F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77" name="Freeform 270"/>
            <p:cNvSpPr>
              <a:spLocks/>
            </p:cNvSpPr>
            <p:nvPr/>
          </p:nvSpPr>
          <p:spPr bwMode="auto">
            <a:xfrm>
              <a:off x="3203394" y="5991225"/>
              <a:ext cx="68263" cy="42863"/>
            </a:xfrm>
            <a:custGeom>
              <a:avLst/>
              <a:gdLst>
                <a:gd name="T0" fmla="*/ 26 w 26"/>
                <a:gd name="T1" fmla="*/ 0 h 16"/>
                <a:gd name="T2" fmla="*/ 7 w 26"/>
                <a:gd name="T3" fmla="*/ 4 h 16"/>
                <a:gd name="T4" fmla="*/ 4 w 26"/>
                <a:gd name="T5" fmla="*/ 6 h 16"/>
                <a:gd name="T6" fmla="*/ 1 w 26"/>
                <a:gd name="T7" fmla="*/ 12 h 16"/>
                <a:gd name="T8" fmla="*/ 3 w 26"/>
                <a:gd name="T9" fmla="*/ 16 h 16"/>
                <a:gd name="T10" fmla="*/ 3 w 26"/>
                <a:gd name="T11" fmla="*/ 16 h 16"/>
                <a:gd name="T12" fmla="*/ 4 w 26"/>
                <a:gd name="T13" fmla="*/ 16 h 16"/>
                <a:gd name="T14" fmla="*/ 5 w 26"/>
                <a:gd name="T15" fmla="*/ 16 h 16"/>
                <a:gd name="T16" fmla="*/ 21 w 26"/>
                <a:gd name="T17" fmla="*/ 13 h 16"/>
                <a:gd name="T18" fmla="*/ 26 w 26"/>
                <a:gd name="T1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" h="16">
                  <a:moveTo>
                    <a:pt x="26" y="0"/>
                  </a:moveTo>
                  <a:cubicBezTo>
                    <a:pt x="20" y="2"/>
                    <a:pt x="13" y="3"/>
                    <a:pt x="7" y="4"/>
                  </a:cubicBezTo>
                  <a:cubicBezTo>
                    <a:pt x="6" y="4"/>
                    <a:pt x="5" y="5"/>
                    <a:pt x="4" y="6"/>
                  </a:cubicBezTo>
                  <a:cubicBezTo>
                    <a:pt x="3" y="8"/>
                    <a:pt x="2" y="10"/>
                    <a:pt x="1" y="12"/>
                  </a:cubicBezTo>
                  <a:cubicBezTo>
                    <a:pt x="0" y="14"/>
                    <a:pt x="1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4" y="16"/>
                    <a:pt x="4" y="16"/>
                  </a:cubicBezTo>
                  <a:cubicBezTo>
                    <a:pt x="4" y="16"/>
                    <a:pt x="5" y="16"/>
                    <a:pt x="5" y="16"/>
                  </a:cubicBezTo>
                  <a:cubicBezTo>
                    <a:pt x="10" y="15"/>
                    <a:pt x="16" y="14"/>
                    <a:pt x="21" y="13"/>
                  </a:cubicBezTo>
                  <a:cubicBezTo>
                    <a:pt x="23" y="9"/>
                    <a:pt x="24" y="5"/>
                    <a:pt x="26" y="0"/>
                  </a:cubicBezTo>
                </a:path>
              </a:pathLst>
            </a:custGeom>
            <a:solidFill>
              <a:srgbClr val="F95F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78" name="Freeform 271"/>
            <p:cNvSpPr>
              <a:spLocks/>
            </p:cNvSpPr>
            <p:nvPr/>
          </p:nvSpPr>
          <p:spPr bwMode="auto">
            <a:xfrm>
              <a:off x="3244669" y="5886450"/>
              <a:ext cx="63500" cy="44450"/>
            </a:xfrm>
            <a:custGeom>
              <a:avLst/>
              <a:gdLst>
                <a:gd name="T0" fmla="*/ 24 w 24"/>
                <a:gd name="T1" fmla="*/ 0 h 17"/>
                <a:gd name="T2" fmla="*/ 8 w 24"/>
                <a:gd name="T3" fmla="*/ 4 h 17"/>
                <a:gd name="T4" fmla="*/ 6 w 24"/>
                <a:gd name="T5" fmla="*/ 5 h 17"/>
                <a:gd name="T6" fmla="*/ 3 w 24"/>
                <a:gd name="T7" fmla="*/ 7 h 17"/>
                <a:gd name="T8" fmla="*/ 2 w 24"/>
                <a:gd name="T9" fmla="*/ 9 h 17"/>
                <a:gd name="T10" fmla="*/ 1 w 24"/>
                <a:gd name="T11" fmla="*/ 13 h 17"/>
                <a:gd name="T12" fmla="*/ 0 w 24"/>
                <a:gd name="T13" fmla="*/ 15 h 17"/>
                <a:gd name="T14" fmla="*/ 2 w 24"/>
                <a:gd name="T15" fmla="*/ 17 h 17"/>
                <a:gd name="T16" fmla="*/ 2 w 24"/>
                <a:gd name="T17" fmla="*/ 17 h 17"/>
                <a:gd name="T18" fmla="*/ 21 w 24"/>
                <a:gd name="T19" fmla="*/ 12 h 17"/>
                <a:gd name="T20" fmla="*/ 24 w 24"/>
                <a:gd name="T21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17">
                  <a:moveTo>
                    <a:pt x="24" y="0"/>
                  </a:moveTo>
                  <a:cubicBezTo>
                    <a:pt x="19" y="2"/>
                    <a:pt x="14" y="4"/>
                    <a:pt x="8" y="4"/>
                  </a:cubicBezTo>
                  <a:cubicBezTo>
                    <a:pt x="7" y="4"/>
                    <a:pt x="6" y="4"/>
                    <a:pt x="6" y="5"/>
                  </a:cubicBezTo>
                  <a:cubicBezTo>
                    <a:pt x="4" y="5"/>
                    <a:pt x="3" y="6"/>
                    <a:pt x="3" y="7"/>
                  </a:cubicBezTo>
                  <a:cubicBezTo>
                    <a:pt x="2" y="8"/>
                    <a:pt x="2" y="9"/>
                    <a:pt x="2" y="9"/>
                  </a:cubicBezTo>
                  <a:cubicBezTo>
                    <a:pt x="1" y="10"/>
                    <a:pt x="1" y="12"/>
                    <a:pt x="1" y="13"/>
                  </a:cubicBezTo>
                  <a:cubicBezTo>
                    <a:pt x="0" y="13"/>
                    <a:pt x="0" y="14"/>
                    <a:pt x="0" y="15"/>
                  </a:cubicBezTo>
                  <a:cubicBezTo>
                    <a:pt x="0" y="15"/>
                    <a:pt x="1" y="17"/>
                    <a:pt x="2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8" y="16"/>
                    <a:pt x="15" y="14"/>
                    <a:pt x="21" y="12"/>
                  </a:cubicBezTo>
                  <a:cubicBezTo>
                    <a:pt x="22" y="8"/>
                    <a:pt x="23" y="4"/>
                    <a:pt x="24" y="0"/>
                  </a:cubicBezTo>
                </a:path>
              </a:pathLst>
            </a:custGeom>
            <a:solidFill>
              <a:srgbClr val="F95F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79" name="Freeform 272"/>
            <p:cNvSpPr>
              <a:spLocks/>
            </p:cNvSpPr>
            <p:nvPr/>
          </p:nvSpPr>
          <p:spPr bwMode="auto">
            <a:xfrm>
              <a:off x="3271656" y="5565775"/>
              <a:ext cx="28575" cy="47625"/>
            </a:xfrm>
            <a:custGeom>
              <a:avLst/>
              <a:gdLst>
                <a:gd name="T0" fmla="*/ 7 w 11"/>
                <a:gd name="T1" fmla="*/ 0 h 18"/>
                <a:gd name="T2" fmla="*/ 2 w 11"/>
                <a:gd name="T3" fmla="*/ 7 h 18"/>
                <a:gd name="T4" fmla="*/ 1 w 11"/>
                <a:gd name="T5" fmla="*/ 9 h 18"/>
                <a:gd name="T6" fmla="*/ 0 w 11"/>
                <a:gd name="T7" fmla="*/ 12 h 18"/>
                <a:gd name="T8" fmla="*/ 2 w 11"/>
                <a:gd name="T9" fmla="*/ 17 h 18"/>
                <a:gd name="T10" fmla="*/ 4 w 11"/>
                <a:gd name="T11" fmla="*/ 18 h 18"/>
                <a:gd name="T12" fmla="*/ 6 w 11"/>
                <a:gd name="T13" fmla="*/ 18 h 18"/>
                <a:gd name="T14" fmla="*/ 10 w 11"/>
                <a:gd name="T15" fmla="*/ 13 h 18"/>
                <a:gd name="T16" fmla="*/ 11 w 11"/>
                <a:gd name="T17" fmla="*/ 11 h 18"/>
                <a:gd name="T18" fmla="*/ 7 w 11"/>
                <a:gd name="T19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" h="18">
                  <a:moveTo>
                    <a:pt x="7" y="0"/>
                  </a:moveTo>
                  <a:cubicBezTo>
                    <a:pt x="6" y="3"/>
                    <a:pt x="4" y="5"/>
                    <a:pt x="2" y="7"/>
                  </a:cubicBezTo>
                  <a:cubicBezTo>
                    <a:pt x="1" y="7"/>
                    <a:pt x="1" y="8"/>
                    <a:pt x="1" y="9"/>
                  </a:cubicBezTo>
                  <a:cubicBezTo>
                    <a:pt x="0" y="10"/>
                    <a:pt x="0" y="11"/>
                    <a:pt x="0" y="12"/>
                  </a:cubicBezTo>
                  <a:cubicBezTo>
                    <a:pt x="0" y="13"/>
                    <a:pt x="1" y="15"/>
                    <a:pt x="2" y="17"/>
                  </a:cubicBezTo>
                  <a:cubicBezTo>
                    <a:pt x="2" y="18"/>
                    <a:pt x="3" y="18"/>
                    <a:pt x="4" y="18"/>
                  </a:cubicBezTo>
                  <a:cubicBezTo>
                    <a:pt x="5" y="18"/>
                    <a:pt x="5" y="18"/>
                    <a:pt x="6" y="18"/>
                  </a:cubicBezTo>
                  <a:cubicBezTo>
                    <a:pt x="7" y="16"/>
                    <a:pt x="9" y="15"/>
                    <a:pt x="10" y="13"/>
                  </a:cubicBezTo>
                  <a:cubicBezTo>
                    <a:pt x="10" y="13"/>
                    <a:pt x="11" y="12"/>
                    <a:pt x="11" y="11"/>
                  </a:cubicBezTo>
                  <a:cubicBezTo>
                    <a:pt x="10" y="7"/>
                    <a:pt x="9" y="4"/>
                    <a:pt x="7" y="0"/>
                  </a:cubicBezTo>
                </a:path>
              </a:pathLst>
            </a:custGeom>
            <a:solidFill>
              <a:srgbClr val="F95F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80" name="Freeform 273"/>
            <p:cNvSpPr>
              <a:spLocks/>
            </p:cNvSpPr>
            <p:nvPr/>
          </p:nvSpPr>
          <p:spPr bwMode="auto">
            <a:xfrm>
              <a:off x="3279594" y="5776913"/>
              <a:ext cx="47625" cy="42863"/>
            </a:xfrm>
            <a:custGeom>
              <a:avLst/>
              <a:gdLst>
                <a:gd name="T0" fmla="*/ 18 w 18"/>
                <a:gd name="T1" fmla="*/ 0 h 16"/>
                <a:gd name="T2" fmla="*/ 8 w 18"/>
                <a:gd name="T3" fmla="*/ 3 h 16"/>
                <a:gd name="T4" fmla="*/ 5 w 18"/>
                <a:gd name="T5" fmla="*/ 4 h 16"/>
                <a:gd name="T6" fmla="*/ 1 w 18"/>
                <a:gd name="T7" fmla="*/ 8 h 16"/>
                <a:gd name="T8" fmla="*/ 1 w 18"/>
                <a:gd name="T9" fmla="*/ 8 h 16"/>
                <a:gd name="T10" fmla="*/ 1 w 18"/>
                <a:gd name="T11" fmla="*/ 9 h 16"/>
                <a:gd name="T12" fmla="*/ 0 w 18"/>
                <a:gd name="T13" fmla="*/ 13 h 16"/>
                <a:gd name="T14" fmla="*/ 0 w 18"/>
                <a:gd name="T15" fmla="*/ 13 h 16"/>
                <a:gd name="T16" fmla="*/ 0 w 18"/>
                <a:gd name="T17" fmla="*/ 15 h 16"/>
                <a:gd name="T18" fmla="*/ 2 w 18"/>
                <a:gd name="T19" fmla="*/ 16 h 16"/>
                <a:gd name="T20" fmla="*/ 2 w 18"/>
                <a:gd name="T21" fmla="*/ 16 h 16"/>
                <a:gd name="T22" fmla="*/ 8 w 18"/>
                <a:gd name="T23" fmla="*/ 15 h 16"/>
                <a:gd name="T24" fmla="*/ 17 w 18"/>
                <a:gd name="T25" fmla="*/ 11 h 16"/>
                <a:gd name="T26" fmla="*/ 18 w 18"/>
                <a:gd name="T27" fmla="*/ 5 h 16"/>
                <a:gd name="T28" fmla="*/ 18 w 18"/>
                <a:gd name="T2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8" h="16">
                  <a:moveTo>
                    <a:pt x="18" y="0"/>
                  </a:moveTo>
                  <a:cubicBezTo>
                    <a:pt x="15" y="1"/>
                    <a:pt x="11" y="2"/>
                    <a:pt x="8" y="3"/>
                  </a:cubicBezTo>
                  <a:cubicBezTo>
                    <a:pt x="7" y="4"/>
                    <a:pt x="6" y="4"/>
                    <a:pt x="5" y="4"/>
                  </a:cubicBezTo>
                  <a:cubicBezTo>
                    <a:pt x="3" y="5"/>
                    <a:pt x="2" y="6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1" y="8"/>
                    <a:pt x="1" y="9"/>
                  </a:cubicBezTo>
                  <a:cubicBezTo>
                    <a:pt x="1" y="10"/>
                    <a:pt x="0" y="12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4"/>
                    <a:pt x="0" y="14"/>
                    <a:pt x="0" y="15"/>
                  </a:cubicBezTo>
                  <a:cubicBezTo>
                    <a:pt x="0" y="16"/>
                    <a:pt x="1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4" y="16"/>
                    <a:pt x="6" y="15"/>
                    <a:pt x="8" y="15"/>
                  </a:cubicBezTo>
                  <a:cubicBezTo>
                    <a:pt x="11" y="14"/>
                    <a:pt x="14" y="12"/>
                    <a:pt x="17" y="11"/>
                  </a:cubicBezTo>
                  <a:cubicBezTo>
                    <a:pt x="18" y="9"/>
                    <a:pt x="18" y="7"/>
                    <a:pt x="18" y="5"/>
                  </a:cubicBezTo>
                  <a:cubicBezTo>
                    <a:pt x="18" y="3"/>
                    <a:pt x="18" y="1"/>
                    <a:pt x="18" y="0"/>
                  </a:cubicBezTo>
                </a:path>
              </a:pathLst>
            </a:custGeom>
            <a:solidFill>
              <a:srgbClr val="F95F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81" name="Freeform 274"/>
            <p:cNvSpPr>
              <a:spLocks/>
            </p:cNvSpPr>
            <p:nvPr/>
          </p:nvSpPr>
          <p:spPr bwMode="auto">
            <a:xfrm>
              <a:off x="3292294" y="5672138"/>
              <a:ext cx="34925" cy="47625"/>
            </a:xfrm>
            <a:custGeom>
              <a:avLst/>
              <a:gdLst>
                <a:gd name="T0" fmla="*/ 11 w 13"/>
                <a:gd name="T1" fmla="*/ 0 h 18"/>
                <a:gd name="T2" fmla="*/ 4 w 13"/>
                <a:gd name="T3" fmla="*/ 6 h 18"/>
                <a:gd name="T4" fmla="*/ 2 w 13"/>
                <a:gd name="T5" fmla="*/ 7 h 18"/>
                <a:gd name="T6" fmla="*/ 0 w 13"/>
                <a:gd name="T7" fmla="*/ 11 h 18"/>
                <a:gd name="T8" fmla="*/ 0 w 13"/>
                <a:gd name="T9" fmla="*/ 13 h 18"/>
                <a:gd name="T10" fmla="*/ 0 w 13"/>
                <a:gd name="T11" fmla="*/ 13 h 18"/>
                <a:gd name="T12" fmla="*/ 0 w 13"/>
                <a:gd name="T13" fmla="*/ 13 h 18"/>
                <a:gd name="T14" fmla="*/ 0 w 13"/>
                <a:gd name="T15" fmla="*/ 14 h 18"/>
                <a:gd name="T16" fmla="*/ 0 w 13"/>
                <a:gd name="T17" fmla="*/ 14 h 18"/>
                <a:gd name="T18" fmla="*/ 0 w 13"/>
                <a:gd name="T19" fmla="*/ 15 h 18"/>
                <a:gd name="T20" fmla="*/ 2 w 13"/>
                <a:gd name="T21" fmla="*/ 18 h 18"/>
                <a:gd name="T22" fmla="*/ 3 w 13"/>
                <a:gd name="T23" fmla="*/ 18 h 18"/>
                <a:gd name="T24" fmla="*/ 6 w 13"/>
                <a:gd name="T25" fmla="*/ 16 h 18"/>
                <a:gd name="T26" fmla="*/ 13 w 13"/>
                <a:gd name="T27" fmla="*/ 11 h 18"/>
                <a:gd name="T28" fmla="*/ 11 w 13"/>
                <a:gd name="T29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3" h="18">
                  <a:moveTo>
                    <a:pt x="11" y="0"/>
                  </a:moveTo>
                  <a:cubicBezTo>
                    <a:pt x="9" y="2"/>
                    <a:pt x="6" y="4"/>
                    <a:pt x="4" y="6"/>
                  </a:cubicBezTo>
                  <a:cubicBezTo>
                    <a:pt x="3" y="6"/>
                    <a:pt x="3" y="6"/>
                    <a:pt x="2" y="7"/>
                  </a:cubicBezTo>
                  <a:cubicBezTo>
                    <a:pt x="1" y="8"/>
                    <a:pt x="0" y="9"/>
                    <a:pt x="0" y="11"/>
                  </a:cubicBezTo>
                  <a:cubicBezTo>
                    <a:pt x="0" y="12"/>
                    <a:pt x="0" y="12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5"/>
                    <a:pt x="0" y="15"/>
                  </a:cubicBezTo>
                  <a:cubicBezTo>
                    <a:pt x="0" y="16"/>
                    <a:pt x="0" y="17"/>
                    <a:pt x="2" y="18"/>
                  </a:cubicBezTo>
                  <a:cubicBezTo>
                    <a:pt x="2" y="18"/>
                    <a:pt x="2" y="18"/>
                    <a:pt x="3" y="18"/>
                  </a:cubicBezTo>
                  <a:cubicBezTo>
                    <a:pt x="4" y="18"/>
                    <a:pt x="5" y="17"/>
                    <a:pt x="6" y="16"/>
                  </a:cubicBezTo>
                  <a:cubicBezTo>
                    <a:pt x="8" y="15"/>
                    <a:pt x="11" y="13"/>
                    <a:pt x="13" y="11"/>
                  </a:cubicBezTo>
                  <a:cubicBezTo>
                    <a:pt x="12" y="7"/>
                    <a:pt x="12" y="4"/>
                    <a:pt x="11" y="0"/>
                  </a:cubicBezTo>
                </a:path>
              </a:pathLst>
            </a:custGeom>
            <a:solidFill>
              <a:srgbClr val="F95F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82" name="Freeform 275"/>
            <p:cNvSpPr>
              <a:spLocks/>
            </p:cNvSpPr>
            <p:nvPr/>
          </p:nvSpPr>
          <p:spPr bwMode="auto">
            <a:xfrm>
              <a:off x="3227206" y="5489575"/>
              <a:ext cx="28575" cy="44450"/>
            </a:xfrm>
            <a:custGeom>
              <a:avLst/>
              <a:gdLst>
                <a:gd name="T0" fmla="*/ 4 w 11"/>
                <a:gd name="T1" fmla="*/ 0 h 17"/>
                <a:gd name="T2" fmla="*/ 1 w 11"/>
                <a:gd name="T3" fmla="*/ 8 h 17"/>
                <a:gd name="T4" fmla="*/ 1 w 11"/>
                <a:gd name="T5" fmla="*/ 13 h 17"/>
                <a:gd name="T6" fmla="*/ 4 w 11"/>
                <a:gd name="T7" fmla="*/ 16 h 17"/>
                <a:gd name="T8" fmla="*/ 5 w 11"/>
                <a:gd name="T9" fmla="*/ 17 h 17"/>
                <a:gd name="T10" fmla="*/ 7 w 11"/>
                <a:gd name="T11" fmla="*/ 16 h 17"/>
                <a:gd name="T12" fmla="*/ 8 w 11"/>
                <a:gd name="T13" fmla="*/ 15 h 17"/>
                <a:gd name="T14" fmla="*/ 11 w 11"/>
                <a:gd name="T15" fmla="*/ 8 h 17"/>
                <a:gd name="T16" fmla="*/ 4 w 11"/>
                <a:gd name="T1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17">
                  <a:moveTo>
                    <a:pt x="4" y="0"/>
                  </a:moveTo>
                  <a:cubicBezTo>
                    <a:pt x="3" y="3"/>
                    <a:pt x="2" y="5"/>
                    <a:pt x="1" y="8"/>
                  </a:cubicBezTo>
                  <a:cubicBezTo>
                    <a:pt x="0" y="9"/>
                    <a:pt x="0" y="11"/>
                    <a:pt x="1" y="13"/>
                  </a:cubicBezTo>
                  <a:cubicBezTo>
                    <a:pt x="2" y="14"/>
                    <a:pt x="3" y="15"/>
                    <a:pt x="4" y="16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6" y="17"/>
                    <a:pt x="7" y="16"/>
                    <a:pt x="7" y="16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9" y="13"/>
                    <a:pt x="10" y="10"/>
                    <a:pt x="11" y="8"/>
                  </a:cubicBezTo>
                  <a:cubicBezTo>
                    <a:pt x="9" y="5"/>
                    <a:pt x="7" y="3"/>
                    <a:pt x="4" y="0"/>
                  </a:cubicBezTo>
                </a:path>
              </a:pathLst>
            </a:custGeom>
            <a:solidFill>
              <a:srgbClr val="F95F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83" name="Freeform 276"/>
            <p:cNvSpPr>
              <a:spLocks/>
            </p:cNvSpPr>
            <p:nvPr/>
          </p:nvSpPr>
          <p:spPr bwMode="auto">
            <a:xfrm>
              <a:off x="3168469" y="5443538"/>
              <a:ext cx="28575" cy="34925"/>
            </a:xfrm>
            <a:custGeom>
              <a:avLst/>
              <a:gdLst>
                <a:gd name="T0" fmla="*/ 3 w 11"/>
                <a:gd name="T1" fmla="*/ 0 h 13"/>
                <a:gd name="T2" fmla="*/ 1 w 11"/>
                <a:gd name="T3" fmla="*/ 5 h 13"/>
                <a:gd name="T4" fmla="*/ 5 w 11"/>
                <a:gd name="T5" fmla="*/ 13 h 13"/>
                <a:gd name="T6" fmla="*/ 6 w 11"/>
                <a:gd name="T7" fmla="*/ 13 h 13"/>
                <a:gd name="T8" fmla="*/ 9 w 11"/>
                <a:gd name="T9" fmla="*/ 11 h 13"/>
                <a:gd name="T10" fmla="*/ 11 w 11"/>
                <a:gd name="T11" fmla="*/ 5 h 13"/>
                <a:gd name="T12" fmla="*/ 3 w 11"/>
                <a:gd name="T1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13">
                  <a:moveTo>
                    <a:pt x="3" y="0"/>
                  </a:moveTo>
                  <a:cubicBezTo>
                    <a:pt x="2" y="2"/>
                    <a:pt x="2" y="3"/>
                    <a:pt x="1" y="5"/>
                  </a:cubicBezTo>
                  <a:cubicBezTo>
                    <a:pt x="0" y="10"/>
                    <a:pt x="0" y="10"/>
                    <a:pt x="5" y="13"/>
                  </a:cubicBezTo>
                  <a:cubicBezTo>
                    <a:pt x="5" y="13"/>
                    <a:pt x="6" y="13"/>
                    <a:pt x="6" y="13"/>
                  </a:cubicBezTo>
                  <a:cubicBezTo>
                    <a:pt x="8" y="13"/>
                    <a:pt x="9" y="12"/>
                    <a:pt x="9" y="11"/>
                  </a:cubicBezTo>
                  <a:cubicBezTo>
                    <a:pt x="10" y="9"/>
                    <a:pt x="10" y="7"/>
                    <a:pt x="11" y="5"/>
                  </a:cubicBezTo>
                  <a:cubicBezTo>
                    <a:pt x="8" y="3"/>
                    <a:pt x="6" y="2"/>
                    <a:pt x="3" y="0"/>
                  </a:cubicBezTo>
                </a:path>
              </a:pathLst>
            </a:custGeom>
            <a:solidFill>
              <a:srgbClr val="F95F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84" name="Freeform 277"/>
            <p:cNvSpPr>
              <a:spLocks noEditPoints="1"/>
            </p:cNvSpPr>
            <p:nvPr/>
          </p:nvSpPr>
          <p:spPr bwMode="auto">
            <a:xfrm>
              <a:off x="3854269" y="5010150"/>
              <a:ext cx="195263" cy="444500"/>
            </a:xfrm>
            <a:custGeom>
              <a:avLst/>
              <a:gdLst>
                <a:gd name="T0" fmla="*/ 26 w 74"/>
                <a:gd name="T1" fmla="*/ 167 h 168"/>
                <a:gd name="T2" fmla="*/ 28 w 74"/>
                <a:gd name="T3" fmla="*/ 168 h 168"/>
                <a:gd name="T4" fmla="*/ 28 w 74"/>
                <a:gd name="T5" fmla="*/ 168 h 168"/>
                <a:gd name="T6" fmla="*/ 28 w 74"/>
                <a:gd name="T7" fmla="*/ 168 h 168"/>
                <a:gd name="T8" fmla="*/ 26 w 74"/>
                <a:gd name="T9" fmla="*/ 167 h 168"/>
                <a:gd name="T10" fmla="*/ 32 w 74"/>
                <a:gd name="T11" fmla="*/ 166 h 168"/>
                <a:gd name="T12" fmla="*/ 31 w 74"/>
                <a:gd name="T13" fmla="*/ 167 h 168"/>
                <a:gd name="T14" fmla="*/ 31 w 74"/>
                <a:gd name="T15" fmla="*/ 167 h 168"/>
                <a:gd name="T16" fmla="*/ 31 w 74"/>
                <a:gd name="T17" fmla="*/ 167 h 168"/>
                <a:gd name="T18" fmla="*/ 32 w 74"/>
                <a:gd name="T19" fmla="*/ 166 h 168"/>
                <a:gd name="T20" fmla="*/ 6 w 74"/>
                <a:gd name="T21" fmla="*/ 151 h 168"/>
                <a:gd name="T22" fmla="*/ 9 w 74"/>
                <a:gd name="T23" fmla="*/ 153 h 168"/>
                <a:gd name="T24" fmla="*/ 9 w 74"/>
                <a:gd name="T25" fmla="*/ 154 h 168"/>
                <a:gd name="T26" fmla="*/ 9 w 74"/>
                <a:gd name="T27" fmla="*/ 153 h 168"/>
                <a:gd name="T28" fmla="*/ 6 w 74"/>
                <a:gd name="T29" fmla="*/ 151 h 168"/>
                <a:gd name="T30" fmla="*/ 6 w 74"/>
                <a:gd name="T31" fmla="*/ 151 h 168"/>
                <a:gd name="T32" fmla="*/ 74 w 74"/>
                <a:gd name="T33" fmla="*/ 106 h 168"/>
                <a:gd name="T34" fmla="*/ 73 w 74"/>
                <a:gd name="T35" fmla="*/ 108 h 168"/>
                <a:gd name="T36" fmla="*/ 73 w 74"/>
                <a:gd name="T37" fmla="*/ 108 h 168"/>
                <a:gd name="T38" fmla="*/ 73 w 74"/>
                <a:gd name="T39" fmla="*/ 108 h 168"/>
                <a:gd name="T40" fmla="*/ 74 w 74"/>
                <a:gd name="T41" fmla="*/ 106 h 168"/>
                <a:gd name="T42" fmla="*/ 67 w 74"/>
                <a:gd name="T43" fmla="*/ 65 h 168"/>
                <a:gd name="T44" fmla="*/ 68 w 74"/>
                <a:gd name="T45" fmla="*/ 68 h 168"/>
                <a:gd name="T46" fmla="*/ 73 w 74"/>
                <a:gd name="T47" fmla="*/ 87 h 168"/>
                <a:gd name="T48" fmla="*/ 73 w 74"/>
                <a:gd name="T49" fmla="*/ 88 h 168"/>
                <a:gd name="T50" fmla="*/ 67 w 74"/>
                <a:gd name="T51" fmla="*/ 65 h 168"/>
                <a:gd name="T52" fmla="*/ 45 w 74"/>
                <a:gd name="T53" fmla="*/ 31 h 168"/>
                <a:gd name="T54" fmla="*/ 50 w 74"/>
                <a:gd name="T55" fmla="*/ 37 h 168"/>
                <a:gd name="T56" fmla="*/ 52 w 74"/>
                <a:gd name="T57" fmla="*/ 39 h 168"/>
                <a:gd name="T58" fmla="*/ 54 w 74"/>
                <a:gd name="T59" fmla="*/ 42 h 168"/>
                <a:gd name="T60" fmla="*/ 55 w 74"/>
                <a:gd name="T61" fmla="*/ 43 h 168"/>
                <a:gd name="T62" fmla="*/ 56 w 74"/>
                <a:gd name="T63" fmla="*/ 45 h 168"/>
                <a:gd name="T64" fmla="*/ 45 w 74"/>
                <a:gd name="T65" fmla="*/ 31 h 168"/>
                <a:gd name="T66" fmla="*/ 12 w 74"/>
                <a:gd name="T67" fmla="*/ 5 h 168"/>
                <a:gd name="T68" fmla="*/ 34 w 74"/>
                <a:gd name="T69" fmla="*/ 21 h 168"/>
                <a:gd name="T70" fmla="*/ 12 w 74"/>
                <a:gd name="T71" fmla="*/ 5 h 168"/>
                <a:gd name="T72" fmla="*/ 6 w 74"/>
                <a:gd name="T73" fmla="*/ 1 h 168"/>
                <a:gd name="T74" fmla="*/ 8 w 74"/>
                <a:gd name="T75" fmla="*/ 2 h 168"/>
                <a:gd name="T76" fmla="*/ 6 w 74"/>
                <a:gd name="T77" fmla="*/ 1 h 168"/>
                <a:gd name="T78" fmla="*/ 3 w 74"/>
                <a:gd name="T79" fmla="*/ 0 h 168"/>
                <a:gd name="T80" fmla="*/ 0 w 74"/>
                <a:gd name="T81" fmla="*/ 1 h 168"/>
                <a:gd name="T82" fmla="*/ 3 w 74"/>
                <a:gd name="T83" fmla="*/ 0 h 168"/>
                <a:gd name="T84" fmla="*/ 4 w 74"/>
                <a:gd name="T85" fmla="*/ 0 h 168"/>
                <a:gd name="T86" fmla="*/ 3 w 74"/>
                <a:gd name="T87" fmla="*/ 0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74" h="168">
                  <a:moveTo>
                    <a:pt x="26" y="167"/>
                  </a:moveTo>
                  <a:cubicBezTo>
                    <a:pt x="26" y="167"/>
                    <a:pt x="27" y="168"/>
                    <a:pt x="28" y="168"/>
                  </a:cubicBezTo>
                  <a:cubicBezTo>
                    <a:pt x="28" y="168"/>
                    <a:pt x="28" y="168"/>
                    <a:pt x="28" y="168"/>
                  </a:cubicBezTo>
                  <a:cubicBezTo>
                    <a:pt x="28" y="168"/>
                    <a:pt x="28" y="168"/>
                    <a:pt x="28" y="168"/>
                  </a:cubicBezTo>
                  <a:cubicBezTo>
                    <a:pt x="27" y="168"/>
                    <a:pt x="26" y="167"/>
                    <a:pt x="26" y="167"/>
                  </a:cubicBezTo>
                  <a:moveTo>
                    <a:pt x="32" y="166"/>
                  </a:moveTo>
                  <a:cubicBezTo>
                    <a:pt x="32" y="166"/>
                    <a:pt x="32" y="167"/>
                    <a:pt x="31" y="167"/>
                  </a:cubicBezTo>
                  <a:cubicBezTo>
                    <a:pt x="31" y="167"/>
                    <a:pt x="31" y="167"/>
                    <a:pt x="31" y="167"/>
                  </a:cubicBezTo>
                  <a:cubicBezTo>
                    <a:pt x="31" y="167"/>
                    <a:pt x="31" y="167"/>
                    <a:pt x="31" y="167"/>
                  </a:cubicBezTo>
                  <a:cubicBezTo>
                    <a:pt x="32" y="166"/>
                    <a:pt x="32" y="166"/>
                    <a:pt x="32" y="166"/>
                  </a:cubicBezTo>
                  <a:moveTo>
                    <a:pt x="6" y="151"/>
                  </a:moveTo>
                  <a:cubicBezTo>
                    <a:pt x="7" y="152"/>
                    <a:pt x="8" y="153"/>
                    <a:pt x="9" y="153"/>
                  </a:cubicBezTo>
                  <a:cubicBezTo>
                    <a:pt x="9" y="154"/>
                    <a:pt x="9" y="154"/>
                    <a:pt x="9" y="154"/>
                  </a:cubicBezTo>
                  <a:cubicBezTo>
                    <a:pt x="9" y="154"/>
                    <a:pt x="9" y="154"/>
                    <a:pt x="9" y="153"/>
                  </a:cubicBezTo>
                  <a:cubicBezTo>
                    <a:pt x="8" y="153"/>
                    <a:pt x="7" y="152"/>
                    <a:pt x="6" y="151"/>
                  </a:cubicBezTo>
                  <a:cubicBezTo>
                    <a:pt x="6" y="151"/>
                    <a:pt x="6" y="151"/>
                    <a:pt x="6" y="151"/>
                  </a:cubicBezTo>
                  <a:moveTo>
                    <a:pt x="74" y="106"/>
                  </a:moveTo>
                  <a:cubicBezTo>
                    <a:pt x="74" y="107"/>
                    <a:pt x="73" y="107"/>
                    <a:pt x="73" y="108"/>
                  </a:cubicBezTo>
                  <a:cubicBezTo>
                    <a:pt x="73" y="108"/>
                    <a:pt x="73" y="108"/>
                    <a:pt x="73" y="108"/>
                  </a:cubicBezTo>
                  <a:cubicBezTo>
                    <a:pt x="73" y="108"/>
                    <a:pt x="73" y="108"/>
                    <a:pt x="73" y="108"/>
                  </a:cubicBezTo>
                  <a:cubicBezTo>
                    <a:pt x="73" y="108"/>
                    <a:pt x="74" y="107"/>
                    <a:pt x="74" y="106"/>
                  </a:cubicBezTo>
                  <a:moveTo>
                    <a:pt x="67" y="65"/>
                  </a:moveTo>
                  <a:cubicBezTo>
                    <a:pt x="67" y="66"/>
                    <a:pt x="67" y="67"/>
                    <a:pt x="68" y="68"/>
                  </a:cubicBezTo>
                  <a:cubicBezTo>
                    <a:pt x="70" y="74"/>
                    <a:pt x="72" y="80"/>
                    <a:pt x="73" y="87"/>
                  </a:cubicBezTo>
                  <a:cubicBezTo>
                    <a:pt x="73" y="87"/>
                    <a:pt x="73" y="88"/>
                    <a:pt x="73" y="88"/>
                  </a:cubicBezTo>
                  <a:cubicBezTo>
                    <a:pt x="72" y="80"/>
                    <a:pt x="70" y="73"/>
                    <a:pt x="67" y="65"/>
                  </a:cubicBezTo>
                  <a:moveTo>
                    <a:pt x="45" y="31"/>
                  </a:moveTo>
                  <a:cubicBezTo>
                    <a:pt x="46" y="33"/>
                    <a:pt x="48" y="35"/>
                    <a:pt x="50" y="37"/>
                  </a:cubicBezTo>
                  <a:cubicBezTo>
                    <a:pt x="50" y="38"/>
                    <a:pt x="51" y="39"/>
                    <a:pt x="52" y="39"/>
                  </a:cubicBezTo>
                  <a:cubicBezTo>
                    <a:pt x="52" y="40"/>
                    <a:pt x="53" y="41"/>
                    <a:pt x="54" y="42"/>
                  </a:cubicBezTo>
                  <a:cubicBezTo>
                    <a:pt x="54" y="43"/>
                    <a:pt x="54" y="43"/>
                    <a:pt x="55" y="43"/>
                  </a:cubicBezTo>
                  <a:cubicBezTo>
                    <a:pt x="55" y="44"/>
                    <a:pt x="55" y="44"/>
                    <a:pt x="56" y="45"/>
                  </a:cubicBezTo>
                  <a:cubicBezTo>
                    <a:pt x="52" y="40"/>
                    <a:pt x="49" y="35"/>
                    <a:pt x="45" y="31"/>
                  </a:cubicBezTo>
                  <a:moveTo>
                    <a:pt x="12" y="5"/>
                  </a:moveTo>
                  <a:cubicBezTo>
                    <a:pt x="20" y="10"/>
                    <a:pt x="27" y="15"/>
                    <a:pt x="34" y="21"/>
                  </a:cubicBezTo>
                  <a:cubicBezTo>
                    <a:pt x="27" y="15"/>
                    <a:pt x="20" y="10"/>
                    <a:pt x="12" y="5"/>
                  </a:cubicBezTo>
                  <a:moveTo>
                    <a:pt x="6" y="1"/>
                  </a:moveTo>
                  <a:cubicBezTo>
                    <a:pt x="7" y="2"/>
                    <a:pt x="7" y="2"/>
                    <a:pt x="8" y="2"/>
                  </a:cubicBezTo>
                  <a:cubicBezTo>
                    <a:pt x="7" y="2"/>
                    <a:pt x="7" y="2"/>
                    <a:pt x="6" y="1"/>
                  </a:cubicBezTo>
                  <a:moveTo>
                    <a:pt x="3" y="0"/>
                  </a:moveTo>
                  <a:cubicBezTo>
                    <a:pt x="2" y="0"/>
                    <a:pt x="1" y="0"/>
                    <a:pt x="0" y="1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rgbClr val="FFD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85" name="Freeform 278"/>
            <p:cNvSpPr>
              <a:spLocks noEditPoints="1"/>
            </p:cNvSpPr>
            <p:nvPr/>
          </p:nvSpPr>
          <p:spPr bwMode="auto">
            <a:xfrm>
              <a:off x="3835219" y="5010150"/>
              <a:ext cx="211138" cy="400050"/>
            </a:xfrm>
            <a:custGeom>
              <a:avLst/>
              <a:gdLst>
                <a:gd name="T0" fmla="*/ 13 w 80"/>
                <a:gd name="T1" fmla="*/ 151 h 151"/>
                <a:gd name="T2" fmla="*/ 13 w 80"/>
                <a:gd name="T3" fmla="*/ 151 h 151"/>
                <a:gd name="T4" fmla="*/ 13 w 80"/>
                <a:gd name="T5" fmla="*/ 151 h 151"/>
                <a:gd name="T6" fmla="*/ 13 w 80"/>
                <a:gd name="T7" fmla="*/ 151 h 151"/>
                <a:gd name="T8" fmla="*/ 80 w 80"/>
                <a:gd name="T9" fmla="*/ 108 h 151"/>
                <a:gd name="T10" fmla="*/ 80 w 80"/>
                <a:gd name="T11" fmla="*/ 110 h 151"/>
                <a:gd name="T12" fmla="*/ 80 w 80"/>
                <a:gd name="T13" fmla="*/ 112 h 151"/>
                <a:gd name="T14" fmla="*/ 80 w 80"/>
                <a:gd name="T15" fmla="*/ 110 h 151"/>
                <a:gd name="T16" fmla="*/ 80 w 80"/>
                <a:gd name="T17" fmla="*/ 108 h 151"/>
                <a:gd name="T18" fmla="*/ 80 w 80"/>
                <a:gd name="T19" fmla="*/ 108 h 151"/>
                <a:gd name="T20" fmla="*/ 80 w 80"/>
                <a:gd name="T21" fmla="*/ 108 h 151"/>
                <a:gd name="T22" fmla="*/ 62 w 80"/>
                <a:gd name="T23" fmla="*/ 43 h 151"/>
                <a:gd name="T24" fmla="*/ 75 w 80"/>
                <a:gd name="T25" fmla="*/ 68 h 151"/>
                <a:gd name="T26" fmla="*/ 74 w 80"/>
                <a:gd name="T27" fmla="*/ 65 h 151"/>
                <a:gd name="T28" fmla="*/ 69 w 80"/>
                <a:gd name="T29" fmla="*/ 56 h 151"/>
                <a:gd name="T30" fmla="*/ 63 w 80"/>
                <a:gd name="T31" fmla="*/ 45 h 151"/>
                <a:gd name="T32" fmla="*/ 62 w 80"/>
                <a:gd name="T33" fmla="*/ 43 h 151"/>
                <a:gd name="T34" fmla="*/ 10 w 80"/>
                <a:gd name="T35" fmla="*/ 0 h 151"/>
                <a:gd name="T36" fmla="*/ 7 w 80"/>
                <a:gd name="T37" fmla="*/ 1 h 151"/>
                <a:gd name="T38" fmla="*/ 7 w 80"/>
                <a:gd name="T39" fmla="*/ 1 h 151"/>
                <a:gd name="T40" fmla="*/ 1 w 80"/>
                <a:gd name="T41" fmla="*/ 7 h 151"/>
                <a:gd name="T42" fmla="*/ 0 w 80"/>
                <a:gd name="T43" fmla="*/ 10 h 151"/>
                <a:gd name="T44" fmla="*/ 5 w 80"/>
                <a:gd name="T45" fmla="*/ 19 h 151"/>
                <a:gd name="T46" fmla="*/ 21 w 80"/>
                <a:gd name="T47" fmla="*/ 36 h 151"/>
                <a:gd name="T48" fmla="*/ 34 w 80"/>
                <a:gd name="T49" fmla="*/ 47 h 151"/>
                <a:gd name="T50" fmla="*/ 35 w 80"/>
                <a:gd name="T51" fmla="*/ 49 h 151"/>
                <a:gd name="T52" fmla="*/ 36 w 80"/>
                <a:gd name="T53" fmla="*/ 50 h 151"/>
                <a:gd name="T54" fmla="*/ 44 w 80"/>
                <a:gd name="T55" fmla="*/ 39 h 151"/>
                <a:gd name="T56" fmla="*/ 50 w 80"/>
                <a:gd name="T57" fmla="*/ 34 h 151"/>
                <a:gd name="T58" fmla="*/ 52 w 80"/>
                <a:gd name="T59" fmla="*/ 34 h 151"/>
                <a:gd name="T60" fmla="*/ 55 w 80"/>
                <a:gd name="T61" fmla="*/ 35 h 151"/>
                <a:gd name="T62" fmla="*/ 59 w 80"/>
                <a:gd name="T63" fmla="*/ 39 h 151"/>
                <a:gd name="T64" fmla="*/ 57 w 80"/>
                <a:gd name="T65" fmla="*/ 37 h 151"/>
                <a:gd name="T66" fmla="*/ 52 w 80"/>
                <a:gd name="T67" fmla="*/ 31 h 151"/>
                <a:gd name="T68" fmla="*/ 46 w 80"/>
                <a:gd name="T69" fmla="*/ 26 h 151"/>
                <a:gd name="T70" fmla="*/ 41 w 80"/>
                <a:gd name="T71" fmla="*/ 21 h 151"/>
                <a:gd name="T72" fmla="*/ 19 w 80"/>
                <a:gd name="T73" fmla="*/ 5 h 151"/>
                <a:gd name="T74" fmla="*/ 16 w 80"/>
                <a:gd name="T75" fmla="*/ 3 h 151"/>
                <a:gd name="T76" fmla="*/ 15 w 80"/>
                <a:gd name="T77" fmla="*/ 2 h 151"/>
                <a:gd name="T78" fmla="*/ 13 w 80"/>
                <a:gd name="T79" fmla="*/ 1 h 151"/>
                <a:gd name="T80" fmla="*/ 12 w 80"/>
                <a:gd name="T81" fmla="*/ 1 h 151"/>
                <a:gd name="T82" fmla="*/ 11 w 80"/>
                <a:gd name="T83" fmla="*/ 0 h 151"/>
                <a:gd name="T84" fmla="*/ 10 w 80"/>
                <a:gd name="T85" fmla="*/ 0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80" h="151">
                  <a:moveTo>
                    <a:pt x="13" y="151"/>
                  </a:moveTo>
                  <a:cubicBezTo>
                    <a:pt x="13" y="151"/>
                    <a:pt x="13" y="151"/>
                    <a:pt x="13" y="151"/>
                  </a:cubicBezTo>
                  <a:cubicBezTo>
                    <a:pt x="13" y="151"/>
                    <a:pt x="13" y="151"/>
                    <a:pt x="13" y="151"/>
                  </a:cubicBezTo>
                  <a:cubicBezTo>
                    <a:pt x="13" y="151"/>
                    <a:pt x="13" y="151"/>
                    <a:pt x="13" y="151"/>
                  </a:cubicBezTo>
                  <a:moveTo>
                    <a:pt x="80" y="108"/>
                  </a:moveTo>
                  <a:cubicBezTo>
                    <a:pt x="80" y="108"/>
                    <a:pt x="80" y="109"/>
                    <a:pt x="80" y="110"/>
                  </a:cubicBezTo>
                  <a:cubicBezTo>
                    <a:pt x="80" y="111"/>
                    <a:pt x="80" y="111"/>
                    <a:pt x="80" y="112"/>
                  </a:cubicBezTo>
                  <a:cubicBezTo>
                    <a:pt x="80" y="111"/>
                    <a:pt x="80" y="111"/>
                    <a:pt x="80" y="110"/>
                  </a:cubicBezTo>
                  <a:cubicBezTo>
                    <a:pt x="80" y="109"/>
                    <a:pt x="80" y="109"/>
                    <a:pt x="80" y="108"/>
                  </a:cubicBezTo>
                  <a:cubicBezTo>
                    <a:pt x="80" y="108"/>
                    <a:pt x="80" y="108"/>
                    <a:pt x="80" y="108"/>
                  </a:cubicBezTo>
                  <a:cubicBezTo>
                    <a:pt x="80" y="108"/>
                    <a:pt x="80" y="108"/>
                    <a:pt x="80" y="108"/>
                  </a:cubicBezTo>
                  <a:moveTo>
                    <a:pt x="62" y="43"/>
                  </a:moveTo>
                  <a:cubicBezTo>
                    <a:pt x="67" y="51"/>
                    <a:pt x="71" y="59"/>
                    <a:pt x="75" y="68"/>
                  </a:cubicBezTo>
                  <a:cubicBezTo>
                    <a:pt x="74" y="67"/>
                    <a:pt x="74" y="66"/>
                    <a:pt x="74" y="65"/>
                  </a:cubicBezTo>
                  <a:cubicBezTo>
                    <a:pt x="72" y="62"/>
                    <a:pt x="71" y="59"/>
                    <a:pt x="69" y="56"/>
                  </a:cubicBezTo>
                  <a:cubicBezTo>
                    <a:pt x="67" y="52"/>
                    <a:pt x="65" y="48"/>
                    <a:pt x="63" y="45"/>
                  </a:cubicBezTo>
                  <a:cubicBezTo>
                    <a:pt x="62" y="44"/>
                    <a:pt x="62" y="44"/>
                    <a:pt x="62" y="43"/>
                  </a:cubicBezTo>
                  <a:moveTo>
                    <a:pt x="10" y="0"/>
                  </a:moveTo>
                  <a:cubicBezTo>
                    <a:pt x="9" y="0"/>
                    <a:pt x="8" y="0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5" y="3"/>
                    <a:pt x="3" y="5"/>
                    <a:pt x="1" y="7"/>
                  </a:cubicBezTo>
                  <a:cubicBezTo>
                    <a:pt x="0" y="8"/>
                    <a:pt x="0" y="9"/>
                    <a:pt x="0" y="10"/>
                  </a:cubicBezTo>
                  <a:cubicBezTo>
                    <a:pt x="2" y="13"/>
                    <a:pt x="3" y="17"/>
                    <a:pt x="5" y="19"/>
                  </a:cubicBezTo>
                  <a:cubicBezTo>
                    <a:pt x="10" y="26"/>
                    <a:pt x="15" y="31"/>
                    <a:pt x="21" y="36"/>
                  </a:cubicBezTo>
                  <a:cubicBezTo>
                    <a:pt x="25" y="40"/>
                    <a:pt x="29" y="43"/>
                    <a:pt x="34" y="47"/>
                  </a:cubicBezTo>
                  <a:cubicBezTo>
                    <a:pt x="34" y="47"/>
                    <a:pt x="35" y="48"/>
                    <a:pt x="35" y="49"/>
                  </a:cubicBezTo>
                  <a:cubicBezTo>
                    <a:pt x="36" y="49"/>
                    <a:pt x="36" y="50"/>
                    <a:pt x="36" y="50"/>
                  </a:cubicBezTo>
                  <a:cubicBezTo>
                    <a:pt x="38" y="46"/>
                    <a:pt x="41" y="42"/>
                    <a:pt x="44" y="39"/>
                  </a:cubicBezTo>
                  <a:cubicBezTo>
                    <a:pt x="46" y="37"/>
                    <a:pt x="47" y="36"/>
                    <a:pt x="50" y="34"/>
                  </a:cubicBezTo>
                  <a:cubicBezTo>
                    <a:pt x="50" y="34"/>
                    <a:pt x="51" y="34"/>
                    <a:pt x="52" y="34"/>
                  </a:cubicBezTo>
                  <a:cubicBezTo>
                    <a:pt x="53" y="34"/>
                    <a:pt x="54" y="34"/>
                    <a:pt x="55" y="35"/>
                  </a:cubicBezTo>
                  <a:cubicBezTo>
                    <a:pt x="56" y="37"/>
                    <a:pt x="57" y="38"/>
                    <a:pt x="59" y="39"/>
                  </a:cubicBezTo>
                  <a:cubicBezTo>
                    <a:pt x="58" y="39"/>
                    <a:pt x="57" y="38"/>
                    <a:pt x="57" y="37"/>
                  </a:cubicBezTo>
                  <a:cubicBezTo>
                    <a:pt x="55" y="35"/>
                    <a:pt x="53" y="33"/>
                    <a:pt x="52" y="31"/>
                  </a:cubicBezTo>
                  <a:cubicBezTo>
                    <a:pt x="50" y="29"/>
                    <a:pt x="48" y="27"/>
                    <a:pt x="46" y="26"/>
                  </a:cubicBezTo>
                  <a:cubicBezTo>
                    <a:pt x="45" y="24"/>
                    <a:pt x="43" y="22"/>
                    <a:pt x="41" y="21"/>
                  </a:cubicBezTo>
                  <a:cubicBezTo>
                    <a:pt x="34" y="15"/>
                    <a:pt x="27" y="10"/>
                    <a:pt x="19" y="5"/>
                  </a:cubicBezTo>
                  <a:cubicBezTo>
                    <a:pt x="18" y="4"/>
                    <a:pt x="17" y="3"/>
                    <a:pt x="16" y="3"/>
                  </a:cubicBezTo>
                  <a:cubicBezTo>
                    <a:pt x="15" y="3"/>
                    <a:pt x="15" y="2"/>
                    <a:pt x="15" y="2"/>
                  </a:cubicBezTo>
                  <a:cubicBezTo>
                    <a:pt x="14" y="2"/>
                    <a:pt x="14" y="2"/>
                    <a:pt x="13" y="1"/>
                  </a:cubicBezTo>
                  <a:cubicBezTo>
                    <a:pt x="13" y="1"/>
                    <a:pt x="12" y="1"/>
                    <a:pt x="12" y="1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0"/>
                    <a:pt x="10" y="0"/>
                    <a:pt x="10" y="0"/>
                  </a:cubicBezTo>
                </a:path>
              </a:pathLst>
            </a:custGeom>
            <a:solidFill>
              <a:srgbClr val="FF8F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86" name="Freeform 279"/>
            <p:cNvSpPr>
              <a:spLocks/>
            </p:cNvSpPr>
            <p:nvPr/>
          </p:nvSpPr>
          <p:spPr bwMode="auto">
            <a:xfrm>
              <a:off x="3863794" y="5100638"/>
              <a:ext cx="185738" cy="354013"/>
            </a:xfrm>
            <a:custGeom>
              <a:avLst/>
              <a:gdLst>
                <a:gd name="T0" fmla="*/ 41 w 70"/>
                <a:gd name="T1" fmla="*/ 0 h 134"/>
                <a:gd name="T2" fmla="*/ 39 w 70"/>
                <a:gd name="T3" fmla="*/ 0 h 134"/>
                <a:gd name="T4" fmla="*/ 33 w 70"/>
                <a:gd name="T5" fmla="*/ 5 h 134"/>
                <a:gd name="T6" fmla="*/ 25 w 70"/>
                <a:gd name="T7" fmla="*/ 16 h 134"/>
                <a:gd name="T8" fmla="*/ 38 w 70"/>
                <a:gd name="T9" fmla="*/ 38 h 134"/>
                <a:gd name="T10" fmla="*/ 41 w 70"/>
                <a:gd name="T11" fmla="*/ 64 h 134"/>
                <a:gd name="T12" fmla="*/ 26 w 70"/>
                <a:gd name="T13" fmla="*/ 98 h 134"/>
                <a:gd name="T14" fmla="*/ 9 w 70"/>
                <a:gd name="T15" fmla="*/ 111 h 134"/>
                <a:gd name="T16" fmla="*/ 6 w 70"/>
                <a:gd name="T17" fmla="*/ 112 h 134"/>
                <a:gd name="T18" fmla="*/ 2 w 70"/>
                <a:gd name="T19" fmla="*/ 117 h 134"/>
                <a:gd name="T20" fmla="*/ 2 w 70"/>
                <a:gd name="T21" fmla="*/ 117 h 134"/>
                <a:gd name="T22" fmla="*/ 5 w 70"/>
                <a:gd name="T23" fmla="*/ 119 h 134"/>
                <a:gd name="T24" fmla="*/ 5 w 70"/>
                <a:gd name="T25" fmla="*/ 120 h 134"/>
                <a:gd name="T26" fmla="*/ 12 w 70"/>
                <a:gd name="T27" fmla="*/ 126 h 134"/>
                <a:gd name="T28" fmla="*/ 21 w 70"/>
                <a:gd name="T29" fmla="*/ 132 h 134"/>
                <a:gd name="T30" fmla="*/ 22 w 70"/>
                <a:gd name="T31" fmla="*/ 133 h 134"/>
                <a:gd name="T32" fmla="*/ 24 w 70"/>
                <a:gd name="T33" fmla="*/ 134 h 134"/>
                <a:gd name="T34" fmla="*/ 24 w 70"/>
                <a:gd name="T35" fmla="*/ 134 h 134"/>
                <a:gd name="T36" fmla="*/ 27 w 70"/>
                <a:gd name="T37" fmla="*/ 133 h 134"/>
                <a:gd name="T38" fmla="*/ 27 w 70"/>
                <a:gd name="T39" fmla="*/ 133 h 134"/>
                <a:gd name="T40" fmla="*/ 28 w 70"/>
                <a:gd name="T41" fmla="*/ 132 h 134"/>
                <a:gd name="T42" fmla="*/ 42 w 70"/>
                <a:gd name="T43" fmla="*/ 123 h 134"/>
                <a:gd name="T44" fmla="*/ 58 w 70"/>
                <a:gd name="T45" fmla="*/ 105 h 134"/>
                <a:gd name="T46" fmla="*/ 69 w 70"/>
                <a:gd name="T47" fmla="*/ 78 h 134"/>
                <a:gd name="T48" fmla="*/ 69 w 70"/>
                <a:gd name="T49" fmla="*/ 76 h 134"/>
                <a:gd name="T50" fmla="*/ 69 w 70"/>
                <a:gd name="T51" fmla="*/ 74 h 134"/>
                <a:gd name="T52" fmla="*/ 70 w 70"/>
                <a:gd name="T53" fmla="*/ 72 h 134"/>
                <a:gd name="T54" fmla="*/ 70 w 70"/>
                <a:gd name="T55" fmla="*/ 65 h 134"/>
                <a:gd name="T56" fmla="*/ 69 w 70"/>
                <a:gd name="T57" fmla="*/ 54 h 134"/>
                <a:gd name="T58" fmla="*/ 69 w 70"/>
                <a:gd name="T59" fmla="*/ 53 h 134"/>
                <a:gd name="T60" fmla="*/ 64 w 70"/>
                <a:gd name="T61" fmla="*/ 34 h 134"/>
                <a:gd name="T62" fmla="*/ 51 w 70"/>
                <a:gd name="T63" fmla="*/ 9 h 134"/>
                <a:gd name="T64" fmla="*/ 50 w 70"/>
                <a:gd name="T65" fmla="*/ 8 h 134"/>
                <a:gd name="T66" fmla="*/ 48 w 70"/>
                <a:gd name="T67" fmla="*/ 5 h 134"/>
                <a:gd name="T68" fmla="*/ 44 w 70"/>
                <a:gd name="T69" fmla="*/ 1 h 134"/>
                <a:gd name="T70" fmla="*/ 41 w 70"/>
                <a:gd name="T71" fmla="*/ 0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70" h="134">
                  <a:moveTo>
                    <a:pt x="41" y="0"/>
                  </a:moveTo>
                  <a:cubicBezTo>
                    <a:pt x="40" y="0"/>
                    <a:pt x="39" y="0"/>
                    <a:pt x="39" y="0"/>
                  </a:cubicBezTo>
                  <a:cubicBezTo>
                    <a:pt x="36" y="2"/>
                    <a:pt x="35" y="3"/>
                    <a:pt x="33" y="5"/>
                  </a:cubicBezTo>
                  <a:cubicBezTo>
                    <a:pt x="30" y="8"/>
                    <a:pt x="27" y="12"/>
                    <a:pt x="25" y="16"/>
                  </a:cubicBezTo>
                  <a:cubicBezTo>
                    <a:pt x="31" y="23"/>
                    <a:pt x="35" y="30"/>
                    <a:pt x="38" y="38"/>
                  </a:cubicBezTo>
                  <a:cubicBezTo>
                    <a:pt x="41" y="46"/>
                    <a:pt x="43" y="55"/>
                    <a:pt x="41" y="64"/>
                  </a:cubicBezTo>
                  <a:cubicBezTo>
                    <a:pt x="39" y="77"/>
                    <a:pt x="34" y="88"/>
                    <a:pt x="26" y="98"/>
                  </a:cubicBezTo>
                  <a:cubicBezTo>
                    <a:pt x="21" y="104"/>
                    <a:pt x="16" y="108"/>
                    <a:pt x="9" y="111"/>
                  </a:cubicBezTo>
                  <a:cubicBezTo>
                    <a:pt x="8" y="111"/>
                    <a:pt x="7" y="111"/>
                    <a:pt x="6" y="112"/>
                  </a:cubicBezTo>
                  <a:cubicBezTo>
                    <a:pt x="2" y="113"/>
                    <a:pt x="0" y="115"/>
                    <a:pt x="2" y="117"/>
                  </a:cubicBezTo>
                  <a:cubicBezTo>
                    <a:pt x="2" y="117"/>
                    <a:pt x="2" y="117"/>
                    <a:pt x="2" y="117"/>
                  </a:cubicBezTo>
                  <a:cubicBezTo>
                    <a:pt x="3" y="118"/>
                    <a:pt x="4" y="119"/>
                    <a:pt x="5" y="119"/>
                  </a:cubicBezTo>
                  <a:cubicBezTo>
                    <a:pt x="5" y="120"/>
                    <a:pt x="5" y="120"/>
                    <a:pt x="5" y="120"/>
                  </a:cubicBezTo>
                  <a:cubicBezTo>
                    <a:pt x="8" y="122"/>
                    <a:pt x="10" y="124"/>
                    <a:pt x="12" y="126"/>
                  </a:cubicBezTo>
                  <a:cubicBezTo>
                    <a:pt x="15" y="128"/>
                    <a:pt x="18" y="130"/>
                    <a:pt x="21" y="132"/>
                  </a:cubicBezTo>
                  <a:cubicBezTo>
                    <a:pt x="21" y="133"/>
                    <a:pt x="21" y="133"/>
                    <a:pt x="22" y="133"/>
                  </a:cubicBezTo>
                  <a:cubicBezTo>
                    <a:pt x="22" y="133"/>
                    <a:pt x="23" y="134"/>
                    <a:pt x="24" y="134"/>
                  </a:cubicBezTo>
                  <a:cubicBezTo>
                    <a:pt x="24" y="134"/>
                    <a:pt x="24" y="134"/>
                    <a:pt x="24" y="134"/>
                  </a:cubicBezTo>
                  <a:cubicBezTo>
                    <a:pt x="25" y="133"/>
                    <a:pt x="26" y="133"/>
                    <a:pt x="27" y="133"/>
                  </a:cubicBezTo>
                  <a:cubicBezTo>
                    <a:pt x="27" y="133"/>
                    <a:pt x="27" y="133"/>
                    <a:pt x="27" y="133"/>
                  </a:cubicBezTo>
                  <a:cubicBezTo>
                    <a:pt x="28" y="133"/>
                    <a:pt x="28" y="132"/>
                    <a:pt x="28" y="132"/>
                  </a:cubicBezTo>
                  <a:cubicBezTo>
                    <a:pt x="33" y="130"/>
                    <a:pt x="38" y="127"/>
                    <a:pt x="42" y="123"/>
                  </a:cubicBezTo>
                  <a:cubicBezTo>
                    <a:pt x="48" y="118"/>
                    <a:pt x="53" y="112"/>
                    <a:pt x="58" y="105"/>
                  </a:cubicBezTo>
                  <a:cubicBezTo>
                    <a:pt x="64" y="97"/>
                    <a:pt x="67" y="88"/>
                    <a:pt x="69" y="78"/>
                  </a:cubicBezTo>
                  <a:cubicBezTo>
                    <a:pt x="69" y="77"/>
                    <a:pt x="69" y="77"/>
                    <a:pt x="69" y="76"/>
                  </a:cubicBezTo>
                  <a:cubicBezTo>
                    <a:pt x="69" y="75"/>
                    <a:pt x="69" y="74"/>
                    <a:pt x="69" y="74"/>
                  </a:cubicBezTo>
                  <a:cubicBezTo>
                    <a:pt x="69" y="73"/>
                    <a:pt x="70" y="73"/>
                    <a:pt x="70" y="72"/>
                  </a:cubicBezTo>
                  <a:cubicBezTo>
                    <a:pt x="70" y="70"/>
                    <a:pt x="70" y="67"/>
                    <a:pt x="70" y="65"/>
                  </a:cubicBezTo>
                  <a:cubicBezTo>
                    <a:pt x="70" y="61"/>
                    <a:pt x="70" y="58"/>
                    <a:pt x="69" y="54"/>
                  </a:cubicBezTo>
                  <a:cubicBezTo>
                    <a:pt x="69" y="54"/>
                    <a:pt x="69" y="53"/>
                    <a:pt x="69" y="53"/>
                  </a:cubicBezTo>
                  <a:cubicBezTo>
                    <a:pt x="68" y="46"/>
                    <a:pt x="66" y="40"/>
                    <a:pt x="64" y="34"/>
                  </a:cubicBezTo>
                  <a:cubicBezTo>
                    <a:pt x="60" y="25"/>
                    <a:pt x="56" y="17"/>
                    <a:pt x="51" y="9"/>
                  </a:cubicBezTo>
                  <a:cubicBezTo>
                    <a:pt x="50" y="9"/>
                    <a:pt x="50" y="9"/>
                    <a:pt x="50" y="8"/>
                  </a:cubicBezTo>
                  <a:cubicBezTo>
                    <a:pt x="49" y="7"/>
                    <a:pt x="48" y="6"/>
                    <a:pt x="48" y="5"/>
                  </a:cubicBezTo>
                  <a:cubicBezTo>
                    <a:pt x="46" y="4"/>
                    <a:pt x="45" y="3"/>
                    <a:pt x="44" y="1"/>
                  </a:cubicBezTo>
                  <a:cubicBezTo>
                    <a:pt x="43" y="0"/>
                    <a:pt x="42" y="0"/>
                    <a:pt x="41" y="0"/>
                  </a:cubicBezTo>
                </a:path>
              </a:pathLst>
            </a:custGeom>
            <a:solidFill>
              <a:srgbClr val="F95F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87" name="Freeform 280"/>
            <p:cNvSpPr>
              <a:spLocks noEditPoints="1"/>
            </p:cNvSpPr>
            <p:nvPr/>
          </p:nvSpPr>
          <p:spPr bwMode="auto">
            <a:xfrm>
              <a:off x="3087506" y="4899025"/>
              <a:ext cx="1670050" cy="1958975"/>
            </a:xfrm>
            <a:custGeom>
              <a:avLst/>
              <a:gdLst>
                <a:gd name="T0" fmla="*/ 138 w 634"/>
                <a:gd name="T1" fmla="*/ 663 h 741"/>
                <a:gd name="T2" fmla="*/ 328 w 634"/>
                <a:gd name="T3" fmla="*/ 740 h 741"/>
                <a:gd name="T4" fmla="*/ 425 w 634"/>
                <a:gd name="T5" fmla="*/ 693 h 741"/>
                <a:gd name="T6" fmla="*/ 407 w 634"/>
                <a:gd name="T7" fmla="*/ 616 h 741"/>
                <a:gd name="T8" fmla="*/ 441 w 634"/>
                <a:gd name="T9" fmla="*/ 455 h 741"/>
                <a:gd name="T10" fmla="*/ 496 w 634"/>
                <a:gd name="T11" fmla="*/ 379 h 741"/>
                <a:gd name="T12" fmla="*/ 566 w 634"/>
                <a:gd name="T13" fmla="*/ 314 h 741"/>
                <a:gd name="T14" fmla="*/ 581 w 634"/>
                <a:gd name="T15" fmla="*/ 210 h 741"/>
                <a:gd name="T16" fmla="*/ 542 w 634"/>
                <a:gd name="T17" fmla="*/ 157 h 741"/>
                <a:gd name="T18" fmla="*/ 431 w 634"/>
                <a:gd name="T19" fmla="*/ 19 h 741"/>
                <a:gd name="T20" fmla="*/ 258 w 634"/>
                <a:gd name="T21" fmla="*/ 86 h 741"/>
                <a:gd name="T22" fmla="*/ 237 w 634"/>
                <a:gd name="T23" fmla="*/ 302 h 741"/>
                <a:gd name="T24" fmla="*/ 114 w 634"/>
                <a:gd name="T25" fmla="*/ 429 h 741"/>
                <a:gd name="T26" fmla="*/ 93 w 634"/>
                <a:gd name="T27" fmla="*/ 557 h 741"/>
                <a:gd name="T28" fmla="*/ 66 w 634"/>
                <a:gd name="T29" fmla="*/ 476 h 741"/>
                <a:gd name="T30" fmla="*/ 108 w 634"/>
                <a:gd name="T31" fmla="*/ 276 h 741"/>
                <a:gd name="T32" fmla="*/ 2 w 634"/>
                <a:gd name="T33" fmla="*/ 204 h 741"/>
                <a:gd name="T34" fmla="*/ 70 w 634"/>
                <a:gd name="T35" fmla="*/ 322 h 741"/>
                <a:gd name="T36" fmla="*/ 11 w 634"/>
                <a:gd name="T37" fmla="*/ 552 h 741"/>
                <a:gd name="T38" fmla="*/ 81 w 634"/>
                <a:gd name="T39" fmla="*/ 309 h 741"/>
                <a:gd name="T40" fmla="*/ 70 w 634"/>
                <a:gd name="T41" fmla="*/ 219 h 741"/>
                <a:gd name="T42" fmla="*/ 63 w 634"/>
                <a:gd name="T43" fmla="*/ 452 h 741"/>
                <a:gd name="T44" fmla="*/ 104 w 634"/>
                <a:gd name="T45" fmla="*/ 612 h 741"/>
                <a:gd name="T46" fmla="*/ 105 w 634"/>
                <a:gd name="T47" fmla="*/ 659 h 741"/>
                <a:gd name="T48" fmla="*/ 377 w 634"/>
                <a:gd name="T49" fmla="*/ 730 h 741"/>
                <a:gd name="T50" fmla="*/ 187 w 634"/>
                <a:gd name="T51" fmla="*/ 692 h 741"/>
                <a:gd name="T52" fmla="*/ 102 w 634"/>
                <a:gd name="T53" fmla="*/ 543 h 741"/>
                <a:gd name="T54" fmla="*/ 146 w 634"/>
                <a:gd name="T55" fmla="*/ 396 h 741"/>
                <a:gd name="T56" fmla="*/ 304 w 634"/>
                <a:gd name="T57" fmla="*/ 260 h 741"/>
                <a:gd name="T58" fmla="*/ 371 w 634"/>
                <a:gd name="T59" fmla="*/ 130 h 741"/>
                <a:gd name="T60" fmla="*/ 455 w 634"/>
                <a:gd name="T61" fmla="*/ 88 h 741"/>
                <a:gd name="T62" fmla="*/ 531 w 634"/>
                <a:gd name="T63" fmla="*/ 175 h 741"/>
                <a:gd name="T64" fmla="*/ 608 w 634"/>
                <a:gd name="T65" fmla="*/ 277 h 741"/>
                <a:gd name="T66" fmla="*/ 548 w 634"/>
                <a:gd name="T67" fmla="*/ 266 h 741"/>
                <a:gd name="T68" fmla="*/ 561 w 634"/>
                <a:gd name="T69" fmla="*/ 305 h 741"/>
                <a:gd name="T70" fmla="*/ 422 w 634"/>
                <a:gd name="T71" fmla="*/ 376 h 741"/>
                <a:gd name="T72" fmla="*/ 330 w 634"/>
                <a:gd name="T73" fmla="*/ 326 h 741"/>
                <a:gd name="T74" fmla="*/ 440 w 634"/>
                <a:gd name="T75" fmla="*/ 386 h 741"/>
                <a:gd name="T76" fmla="*/ 472 w 634"/>
                <a:gd name="T77" fmla="*/ 397 h 741"/>
                <a:gd name="T78" fmla="*/ 503 w 634"/>
                <a:gd name="T79" fmla="*/ 398 h 741"/>
                <a:gd name="T80" fmla="*/ 487 w 634"/>
                <a:gd name="T81" fmla="*/ 429 h 741"/>
                <a:gd name="T82" fmla="*/ 298 w 634"/>
                <a:gd name="T83" fmla="*/ 390 h 741"/>
                <a:gd name="T84" fmla="*/ 431 w 634"/>
                <a:gd name="T85" fmla="*/ 453 h 741"/>
                <a:gd name="T86" fmla="*/ 373 w 634"/>
                <a:gd name="T87" fmla="*/ 599 h 741"/>
                <a:gd name="T88" fmla="*/ 243 w 634"/>
                <a:gd name="T89" fmla="*/ 491 h 741"/>
                <a:gd name="T90" fmla="*/ 350 w 634"/>
                <a:gd name="T91" fmla="*/ 571 h 741"/>
                <a:gd name="T92" fmla="*/ 336 w 634"/>
                <a:gd name="T93" fmla="*/ 669 h 741"/>
                <a:gd name="T94" fmla="*/ 413 w 634"/>
                <a:gd name="T95" fmla="*/ 720 h 741"/>
                <a:gd name="T96" fmla="*/ 388 w 634"/>
                <a:gd name="T97" fmla="*/ 711 h 741"/>
                <a:gd name="T98" fmla="*/ 363 w 634"/>
                <a:gd name="T99" fmla="*/ 663 h 741"/>
                <a:gd name="T100" fmla="*/ 371 w 634"/>
                <a:gd name="T101" fmla="*/ 616 h 741"/>
                <a:gd name="T102" fmla="*/ 420 w 634"/>
                <a:gd name="T103" fmla="*/ 645 h 741"/>
                <a:gd name="T104" fmla="*/ 416 w 634"/>
                <a:gd name="T105" fmla="*/ 658 h 741"/>
                <a:gd name="T106" fmla="*/ 546 w 634"/>
                <a:gd name="T107" fmla="*/ 40 h 741"/>
                <a:gd name="T108" fmla="*/ 475 w 634"/>
                <a:gd name="T109" fmla="*/ 118 h 741"/>
                <a:gd name="T110" fmla="*/ 265 w 634"/>
                <a:gd name="T111" fmla="*/ 111 h 741"/>
                <a:gd name="T112" fmla="*/ 332 w 634"/>
                <a:gd name="T113" fmla="*/ 74 h 741"/>
                <a:gd name="T114" fmla="*/ 12 w 634"/>
                <a:gd name="T115" fmla="*/ 206 h 7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634" h="741">
                  <a:moveTo>
                    <a:pt x="1" y="557"/>
                  </a:moveTo>
                  <a:cubicBezTo>
                    <a:pt x="2" y="572"/>
                    <a:pt x="5" y="585"/>
                    <a:pt x="10" y="598"/>
                  </a:cubicBezTo>
                  <a:cubicBezTo>
                    <a:pt x="14" y="610"/>
                    <a:pt x="20" y="621"/>
                    <a:pt x="29" y="633"/>
                  </a:cubicBezTo>
                  <a:cubicBezTo>
                    <a:pt x="34" y="640"/>
                    <a:pt x="40" y="646"/>
                    <a:pt x="49" y="653"/>
                  </a:cubicBezTo>
                  <a:cubicBezTo>
                    <a:pt x="57" y="659"/>
                    <a:pt x="67" y="662"/>
                    <a:pt x="75" y="664"/>
                  </a:cubicBezTo>
                  <a:cubicBezTo>
                    <a:pt x="84" y="667"/>
                    <a:pt x="92" y="668"/>
                    <a:pt x="100" y="668"/>
                  </a:cubicBezTo>
                  <a:cubicBezTo>
                    <a:pt x="102" y="668"/>
                    <a:pt x="104" y="668"/>
                    <a:pt x="105" y="668"/>
                  </a:cubicBezTo>
                  <a:cubicBezTo>
                    <a:pt x="108" y="668"/>
                    <a:pt x="110" y="668"/>
                    <a:pt x="112" y="668"/>
                  </a:cubicBezTo>
                  <a:cubicBezTo>
                    <a:pt x="122" y="667"/>
                    <a:pt x="129" y="666"/>
                    <a:pt x="136" y="663"/>
                  </a:cubicBezTo>
                  <a:cubicBezTo>
                    <a:pt x="136" y="662"/>
                    <a:pt x="137" y="662"/>
                    <a:pt x="138" y="663"/>
                  </a:cubicBezTo>
                  <a:cubicBezTo>
                    <a:pt x="148" y="676"/>
                    <a:pt x="161" y="687"/>
                    <a:pt x="178" y="698"/>
                  </a:cubicBezTo>
                  <a:cubicBezTo>
                    <a:pt x="192" y="706"/>
                    <a:pt x="207" y="713"/>
                    <a:pt x="225" y="719"/>
                  </a:cubicBezTo>
                  <a:cubicBezTo>
                    <a:pt x="242" y="725"/>
                    <a:pt x="259" y="730"/>
                    <a:pt x="279" y="734"/>
                  </a:cubicBezTo>
                  <a:cubicBezTo>
                    <a:pt x="287" y="735"/>
                    <a:pt x="295" y="737"/>
                    <a:pt x="302" y="738"/>
                  </a:cubicBezTo>
                  <a:cubicBezTo>
                    <a:pt x="305" y="738"/>
                    <a:pt x="308" y="738"/>
                    <a:pt x="310" y="739"/>
                  </a:cubicBezTo>
                  <a:cubicBezTo>
                    <a:pt x="312" y="739"/>
                    <a:pt x="313" y="739"/>
                    <a:pt x="314" y="739"/>
                  </a:cubicBezTo>
                  <a:cubicBezTo>
                    <a:pt x="315" y="739"/>
                    <a:pt x="315" y="739"/>
                    <a:pt x="316" y="739"/>
                  </a:cubicBezTo>
                  <a:cubicBezTo>
                    <a:pt x="318" y="739"/>
                    <a:pt x="320" y="740"/>
                    <a:pt x="322" y="740"/>
                  </a:cubicBezTo>
                  <a:cubicBezTo>
                    <a:pt x="323" y="740"/>
                    <a:pt x="325" y="740"/>
                    <a:pt x="326" y="740"/>
                  </a:cubicBezTo>
                  <a:cubicBezTo>
                    <a:pt x="328" y="740"/>
                    <a:pt x="328" y="740"/>
                    <a:pt x="328" y="740"/>
                  </a:cubicBezTo>
                  <a:cubicBezTo>
                    <a:pt x="329" y="740"/>
                    <a:pt x="331" y="741"/>
                    <a:pt x="333" y="741"/>
                  </a:cubicBezTo>
                  <a:cubicBezTo>
                    <a:pt x="336" y="741"/>
                    <a:pt x="339" y="741"/>
                    <a:pt x="342" y="741"/>
                  </a:cubicBezTo>
                  <a:cubicBezTo>
                    <a:pt x="347" y="741"/>
                    <a:pt x="352" y="741"/>
                    <a:pt x="356" y="741"/>
                  </a:cubicBezTo>
                  <a:cubicBezTo>
                    <a:pt x="361" y="741"/>
                    <a:pt x="365" y="741"/>
                    <a:pt x="369" y="741"/>
                  </a:cubicBezTo>
                  <a:cubicBezTo>
                    <a:pt x="380" y="740"/>
                    <a:pt x="392" y="738"/>
                    <a:pt x="404" y="735"/>
                  </a:cubicBezTo>
                  <a:cubicBezTo>
                    <a:pt x="409" y="733"/>
                    <a:pt x="415" y="730"/>
                    <a:pt x="419" y="728"/>
                  </a:cubicBezTo>
                  <a:cubicBezTo>
                    <a:pt x="422" y="726"/>
                    <a:pt x="424" y="723"/>
                    <a:pt x="427" y="721"/>
                  </a:cubicBezTo>
                  <a:cubicBezTo>
                    <a:pt x="429" y="718"/>
                    <a:pt x="431" y="715"/>
                    <a:pt x="432" y="710"/>
                  </a:cubicBezTo>
                  <a:cubicBezTo>
                    <a:pt x="432" y="709"/>
                    <a:pt x="432" y="708"/>
                    <a:pt x="432" y="707"/>
                  </a:cubicBezTo>
                  <a:cubicBezTo>
                    <a:pt x="430" y="701"/>
                    <a:pt x="428" y="697"/>
                    <a:pt x="425" y="693"/>
                  </a:cubicBezTo>
                  <a:cubicBezTo>
                    <a:pt x="423" y="691"/>
                    <a:pt x="420" y="688"/>
                    <a:pt x="418" y="687"/>
                  </a:cubicBezTo>
                  <a:cubicBezTo>
                    <a:pt x="410" y="682"/>
                    <a:pt x="410" y="682"/>
                    <a:pt x="410" y="682"/>
                  </a:cubicBezTo>
                  <a:cubicBezTo>
                    <a:pt x="407" y="680"/>
                    <a:pt x="404" y="678"/>
                    <a:pt x="401" y="676"/>
                  </a:cubicBezTo>
                  <a:cubicBezTo>
                    <a:pt x="401" y="676"/>
                    <a:pt x="402" y="676"/>
                    <a:pt x="403" y="675"/>
                  </a:cubicBezTo>
                  <a:cubicBezTo>
                    <a:pt x="411" y="673"/>
                    <a:pt x="418" y="671"/>
                    <a:pt x="425" y="667"/>
                  </a:cubicBezTo>
                  <a:cubicBezTo>
                    <a:pt x="428" y="665"/>
                    <a:pt x="431" y="663"/>
                    <a:pt x="434" y="660"/>
                  </a:cubicBezTo>
                  <a:cubicBezTo>
                    <a:pt x="436" y="658"/>
                    <a:pt x="438" y="655"/>
                    <a:pt x="439" y="652"/>
                  </a:cubicBezTo>
                  <a:cubicBezTo>
                    <a:pt x="440" y="648"/>
                    <a:pt x="440" y="644"/>
                    <a:pt x="439" y="640"/>
                  </a:cubicBezTo>
                  <a:cubicBezTo>
                    <a:pt x="437" y="635"/>
                    <a:pt x="433" y="630"/>
                    <a:pt x="427" y="626"/>
                  </a:cubicBezTo>
                  <a:cubicBezTo>
                    <a:pt x="422" y="622"/>
                    <a:pt x="415" y="619"/>
                    <a:pt x="407" y="616"/>
                  </a:cubicBezTo>
                  <a:cubicBezTo>
                    <a:pt x="399" y="613"/>
                    <a:pt x="391" y="610"/>
                    <a:pt x="380" y="608"/>
                  </a:cubicBezTo>
                  <a:cubicBezTo>
                    <a:pt x="379" y="608"/>
                    <a:pt x="379" y="608"/>
                    <a:pt x="378" y="608"/>
                  </a:cubicBezTo>
                  <a:cubicBezTo>
                    <a:pt x="379" y="607"/>
                    <a:pt x="380" y="606"/>
                    <a:pt x="381" y="605"/>
                  </a:cubicBezTo>
                  <a:cubicBezTo>
                    <a:pt x="388" y="601"/>
                    <a:pt x="394" y="596"/>
                    <a:pt x="400" y="590"/>
                  </a:cubicBezTo>
                  <a:cubicBezTo>
                    <a:pt x="408" y="583"/>
                    <a:pt x="415" y="573"/>
                    <a:pt x="422" y="562"/>
                  </a:cubicBezTo>
                  <a:cubicBezTo>
                    <a:pt x="431" y="547"/>
                    <a:pt x="438" y="529"/>
                    <a:pt x="441" y="509"/>
                  </a:cubicBezTo>
                  <a:cubicBezTo>
                    <a:pt x="444" y="496"/>
                    <a:pt x="444" y="483"/>
                    <a:pt x="443" y="467"/>
                  </a:cubicBezTo>
                  <a:cubicBezTo>
                    <a:pt x="443" y="465"/>
                    <a:pt x="443" y="462"/>
                    <a:pt x="442" y="459"/>
                  </a:cubicBezTo>
                  <a:cubicBezTo>
                    <a:pt x="442" y="458"/>
                    <a:pt x="442" y="457"/>
                    <a:pt x="442" y="455"/>
                  </a:cubicBezTo>
                  <a:cubicBezTo>
                    <a:pt x="441" y="455"/>
                    <a:pt x="441" y="455"/>
                    <a:pt x="441" y="455"/>
                  </a:cubicBezTo>
                  <a:cubicBezTo>
                    <a:pt x="441" y="454"/>
                    <a:pt x="441" y="454"/>
                    <a:pt x="441" y="453"/>
                  </a:cubicBezTo>
                  <a:cubicBezTo>
                    <a:pt x="441" y="453"/>
                    <a:pt x="442" y="452"/>
                    <a:pt x="442" y="452"/>
                  </a:cubicBezTo>
                  <a:cubicBezTo>
                    <a:pt x="446" y="452"/>
                    <a:pt x="446" y="452"/>
                    <a:pt x="446" y="452"/>
                  </a:cubicBezTo>
                  <a:cubicBezTo>
                    <a:pt x="448" y="451"/>
                    <a:pt x="451" y="451"/>
                    <a:pt x="453" y="450"/>
                  </a:cubicBezTo>
                  <a:cubicBezTo>
                    <a:pt x="465" y="449"/>
                    <a:pt x="476" y="445"/>
                    <a:pt x="484" y="442"/>
                  </a:cubicBezTo>
                  <a:cubicBezTo>
                    <a:pt x="491" y="439"/>
                    <a:pt x="498" y="434"/>
                    <a:pt x="505" y="428"/>
                  </a:cubicBezTo>
                  <a:cubicBezTo>
                    <a:pt x="510" y="423"/>
                    <a:pt x="513" y="417"/>
                    <a:pt x="514" y="410"/>
                  </a:cubicBezTo>
                  <a:cubicBezTo>
                    <a:pt x="515" y="407"/>
                    <a:pt x="515" y="404"/>
                    <a:pt x="514" y="401"/>
                  </a:cubicBezTo>
                  <a:cubicBezTo>
                    <a:pt x="513" y="392"/>
                    <a:pt x="506" y="386"/>
                    <a:pt x="500" y="381"/>
                  </a:cubicBezTo>
                  <a:cubicBezTo>
                    <a:pt x="499" y="380"/>
                    <a:pt x="498" y="379"/>
                    <a:pt x="496" y="379"/>
                  </a:cubicBezTo>
                  <a:cubicBezTo>
                    <a:pt x="489" y="376"/>
                    <a:pt x="483" y="374"/>
                    <a:pt x="477" y="374"/>
                  </a:cubicBezTo>
                  <a:cubicBezTo>
                    <a:pt x="476" y="374"/>
                    <a:pt x="475" y="374"/>
                    <a:pt x="475" y="374"/>
                  </a:cubicBezTo>
                  <a:cubicBezTo>
                    <a:pt x="472" y="374"/>
                    <a:pt x="470" y="374"/>
                    <a:pt x="468" y="374"/>
                  </a:cubicBezTo>
                  <a:cubicBezTo>
                    <a:pt x="466" y="374"/>
                    <a:pt x="465" y="374"/>
                    <a:pt x="465" y="374"/>
                  </a:cubicBezTo>
                  <a:cubicBezTo>
                    <a:pt x="464" y="373"/>
                    <a:pt x="465" y="371"/>
                    <a:pt x="466" y="370"/>
                  </a:cubicBezTo>
                  <a:cubicBezTo>
                    <a:pt x="471" y="357"/>
                    <a:pt x="478" y="346"/>
                    <a:pt x="486" y="336"/>
                  </a:cubicBezTo>
                  <a:cubicBezTo>
                    <a:pt x="492" y="330"/>
                    <a:pt x="500" y="325"/>
                    <a:pt x="509" y="322"/>
                  </a:cubicBezTo>
                  <a:cubicBezTo>
                    <a:pt x="516" y="320"/>
                    <a:pt x="524" y="319"/>
                    <a:pt x="530" y="318"/>
                  </a:cubicBezTo>
                  <a:cubicBezTo>
                    <a:pt x="534" y="318"/>
                    <a:pt x="538" y="317"/>
                    <a:pt x="542" y="317"/>
                  </a:cubicBezTo>
                  <a:cubicBezTo>
                    <a:pt x="550" y="316"/>
                    <a:pt x="558" y="315"/>
                    <a:pt x="566" y="314"/>
                  </a:cubicBezTo>
                  <a:cubicBezTo>
                    <a:pt x="570" y="313"/>
                    <a:pt x="574" y="312"/>
                    <a:pt x="578" y="310"/>
                  </a:cubicBezTo>
                  <a:cubicBezTo>
                    <a:pt x="589" y="306"/>
                    <a:pt x="598" y="301"/>
                    <a:pt x="605" y="295"/>
                  </a:cubicBezTo>
                  <a:cubicBezTo>
                    <a:pt x="611" y="290"/>
                    <a:pt x="616" y="285"/>
                    <a:pt x="620" y="280"/>
                  </a:cubicBezTo>
                  <a:cubicBezTo>
                    <a:pt x="624" y="274"/>
                    <a:pt x="628" y="268"/>
                    <a:pt x="630" y="262"/>
                  </a:cubicBezTo>
                  <a:cubicBezTo>
                    <a:pt x="631" y="260"/>
                    <a:pt x="632" y="258"/>
                    <a:pt x="632" y="257"/>
                  </a:cubicBezTo>
                  <a:cubicBezTo>
                    <a:pt x="634" y="250"/>
                    <a:pt x="632" y="245"/>
                    <a:pt x="627" y="242"/>
                  </a:cubicBezTo>
                  <a:cubicBezTo>
                    <a:pt x="626" y="241"/>
                    <a:pt x="626" y="241"/>
                    <a:pt x="626" y="241"/>
                  </a:cubicBezTo>
                  <a:cubicBezTo>
                    <a:pt x="625" y="240"/>
                    <a:pt x="623" y="239"/>
                    <a:pt x="622" y="239"/>
                  </a:cubicBezTo>
                  <a:cubicBezTo>
                    <a:pt x="607" y="231"/>
                    <a:pt x="594" y="220"/>
                    <a:pt x="582" y="211"/>
                  </a:cubicBezTo>
                  <a:cubicBezTo>
                    <a:pt x="582" y="211"/>
                    <a:pt x="582" y="211"/>
                    <a:pt x="581" y="210"/>
                  </a:cubicBezTo>
                  <a:cubicBezTo>
                    <a:pt x="578" y="207"/>
                    <a:pt x="575" y="204"/>
                    <a:pt x="572" y="201"/>
                  </a:cubicBezTo>
                  <a:cubicBezTo>
                    <a:pt x="567" y="198"/>
                    <a:pt x="563" y="194"/>
                    <a:pt x="559" y="190"/>
                  </a:cubicBezTo>
                  <a:cubicBezTo>
                    <a:pt x="555" y="185"/>
                    <a:pt x="550" y="180"/>
                    <a:pt x="545" y="176"/>
                  </a:cubicBezTo>
                  <a:cubicBezTo>
                    <a:pt x="543" y="174"/>
                    <a:pt x="541" y="171"/>
                    <a:pt x="538" y="169"/>
                  </a:cubicBezTo>
                  <a:cubicBezTo>
                    <a:pt x="537" y="168"/>
                    <a:pt x="536" y="167"/>
                    <a:pt x="535" y="166"/>
                  </a:cubicBezTo>
                  <a:cubicBezTo>
                    <a:pt x="535" y="165"/>
                    <a:pt x="535" y="165"/>
                    <a:pt x="535" y="164"/>
                  </a:cubicBezTo>
                  <a:cubicBezTo>
                    <a:pt x="535" y="164"/>
                    <a:pt x="536" y="164"/>
                    <a:pt x="536" y="163"/>
                  </a:cubicBezTo>
                  <a:cubicBezTo>
                    <a:pt x="537" y="163"/>
                    <a:pt x="537" y="163"/>
                    <a:pt x="537" y="163"/>
                  </a:cubicBezTo>
                  <a:cubicBezTo>
                    <a:pt x="537" y="162"/>
                    <a:pt x="538" y="161"/>
                    <a:pt x="539" y="161"/>
                  </a:cubicBezTo>
                  <a:cubicBezTo>
                    <a:pt x="540" y="160"/>
                    <a:pt x="541" y="159"/>
                    <a:pt x="542" y="157"/>
                  </a:cubicBezTo>
                  <a:cubicBezTo>
                    <a:pt x="557" y="143"/>
                    <a:pt x="566" y="125"/>
                    <a:pt x="570" y="104"/>
                  </a:cubicBezTo>
                  <a:cubicBezTo>
                    <a:pt x="570" y="102"/>
                    <a:pt x="570" y="101"/>
                    <a:pt x="570" y="99"/>
                  </a:cubicBezTo>
                  <a:cubicBezTo>
                    <a:pt x="571" y="98"/>
                    <a:pt x="571" y="96"/>
                    <a:pt x="571" y="95"/>
                  </a:cubicBezTo>
                  <a:cubicBezTo>
                    <a:pt x="572" y="89"/>
                    <a:pt x="571" y="84"/>
                    <a:pt x="571" y="79"/>
                  </a:cubicBezTo>
                  <a:cubicBezTo>
                    <a:pt x="571" y="77"/>
                    <a:pt x="570" y="76"/>
                    <a:pt x="570" y="74"/>
                  </a:cubicBezTo>
                  <a:cubicBezTo>
                    <a:pt x="570" y="67"/>
                    <a:pt x="567" y="60"/>
                    <a:pt x="565" y="55"/>
                  </a:cubicBezTo>
                  <a:cubicBezTo>
                    <a:pt x="560" y="42"/>
                    <a:pt x="553" y="32"/>
                    <a:pt x="543" y="23"/>
                  </a:cubicBezTo>
                  <a:cubicBezTo>
                    <a:pt x="532" y="13"/>
                    <a:pt x="518" y="6"/>
                    <a:pt x="502" y="2"/>
                  </a:cubicBezTo>
                  <a:cubicBezTo>
                    <a:pt x="494" y="1"/>
                    <a:pt x="486" y="0"/>
                    <a:pt x="477" y="1"/>
                  </a:cubicBezTo>
                  <a:cubicBezTo>
                    <a:pt x="460" y="3"/>
                    <a:pt x="445" y="9"/>
                    <a:pt x="431" y="19"/>
                  </a:cubicBezTo>
                  <a:cubicBezTo>
                    <a:pt x="427" y="22"/>
                    <a:pt x="423" y="26"/>
                    <a:pt x="418" y="30"/>
                  </a:cubicBezTo>
                  <a:cubicBezTo>
                    <a:pt x="417" y="31"/>
                    <a:pt x="416" y="31"/>
                    <a:pt x="414" y="31"/>
                  </a:cubicBezTo>
                  <a:cubicBezTo>
                    <a:pt x="406" y="25"/>
                    <a:pt x="396" y="21"/>
                    <a:pt x="385" y="18"/>
                  </a:cubicBezTo>
                  <a:cubicBezTo>
                    <a:pt x="379" y="16"/>
                    <a:pt x="372" y="14"/>
                    <a:pt x="364" y="14"/>
                  </a:cubicBezTo>
                  <a:cubicBezTo>
                    <a:pt x="362" y="14"/>
                    <a:pt x="361" y="13"/>
                    <a:pt x="359" y="13"/>
                  </a:cubicBezTo>
                  <a:cubicBezTo>
                    <a:pt x="356" y="12"/>
                    <a:pt x="352" y="12"/>
                    <a:pt x="347" y="13"/>
                  </a:cubicBezTo>
                  <a:cubicBezTo>
                    <a:pt x="335" y="14"/>
                    <a:pt x="326" y="16"/>
                    <a:pt x="317" y="19"/>
                  </a:cubicBezTo>
                  <a:cubicBezTo>
                    <a:pt x="305" y="23"/>
                    <a:pt x="295" y="29"/>
                    <a:pt x="287" y="37"/>
                  </a:cubicBezTo>
                  <a:cubicBezTo>
                    <a:pt x="283" y="42"/>
                    <a:pt x="278" y="46"/>
                    <a:pt x="274" y="52"/>
                  </a:cubicBezTo>
                  <a:cubicBezTo>
                    <a:pt x="266" y="62"/>
                    <a:pt x="261" y="73"/>
                    <a:pt x="258" y="86"/>
                  </a:cubicBezTo>
                  <a:cubicBezTo>
                    <a:pt x="255" y="97"/>
                    <a:pt x="255" y="108"/>
                    <a:pt x="255" y="117"/>
                  </a:cubicBezTo>
                  <a:cubicBezTo>
                    <a:pt x="257" y="131"/>
                    <a:pt x="260" y="144"/>
                    <a:pt x="265" y="156"/>
                  </a:cubicBezTo>
                  <a:cubicBezTo>
                    <a:pt x="270" y="169"/>
                    <a:pt x="278" y="181"/>
                    <a:pt x="287" y="193"/>
                  </a:cubicBezTo>
                  <a:cubicBezTo>
                    <a:pt x="294" y="200"/>
                    <a:pt x="302" y="207"/>
                    <a:pt x="310" y="213"/>
                  </a:cubicBezTo>
                  <a:cubicBezTo>
                    <a:pt x="313" y="215"/>
                    <a:pt x="314" y="218"/>
                    <a:pt x="314" y="222"/>
                  </a:cubicBezTo>
                  <a:cubicBezTo>
                    <a:pt x="314" y="225"/>
                    <a:pt x="313" y="228"/>
                    <a:pt x="311" y="232"/>
                  </a:cubicBezTo>
                  <a:cubicBezTo>
                    <a:pt x="307" y="241"/>
                    <a:pt x="301" y="250"/>
                    <a:pt x="294" y="258"/>
                  </a:cubicBezTo>
                  <a:cubicBezTo>
                    <a:pt x="287" y="265"/>
                    <a:pt x="278" y="272"/>
                    <a:pt x="268" y="280"/>
                  </a:cubicBezTo>
                  <a:cubicBezTo>
                    <a:pt x="263" y="283"/>
                    <a:pt x="259" y="286"/>
                    <a:pt x="254" y="289"/>
                  </a:cubicBezTo>
                  <a:cubicBezTo>
                    <a:pt x="248" y="293"/>
                    <a:pt x="243" y="297"/>
                    <a:pt x="237" y="302"/>
                  </a:cubicBezTo>
                  <a:cubicBezTo>
                    <a:pt x="227" y="309"/>
                    <a:pt x="217" y="317"/>
                    <a:pt x="208" y="324"/>
                  </a:cubicBezTo>
                  <a:cubicBezTo>
                    <a:pt x="201" y="329"/>
                    <a:pt x="194" y="334"/>
                    <a:pt x="186" y="341"/>
                  </a:cubicBezTo>
                  <a:cubicBezTo>
                    <a:pt x="182" y="344"/>
                    <a:pt x="178" y="348"/>
                    <a:pt x="174" y="351"/>
                  </a:cubicBezTo>
                  <a:cubicBezTo>
                    <a:pt x="171" y="353"/>
                    <a:pt x="171" y="353"/>
                    <a:pt x="171" y="353"/>
                  </a:cubicBezTo>
                  <a:cubicBezTo>
                    <a:pt x="169" y="356"/>
                    <a:pt x="166" y="358"/>
                    <a:pt x="164" y="360"/>
                  </a:cubicBezTo>
                  <a:cubicBezTo>
                    <a:pt x="160" y="363"/>
                    <a:pt x="160" y="363"/>
                    <a:pt x="160" y="363"/>
                  </a:cubicBezTo>
                  <a:cubicBezTo>
                    <a:pt x="160" y="364"/>
                    <a:pt x="159" y="364"/>
                    <a:pt x="159" y="365"/>
                  </a:cubicBezTo>
                  <a:cubicBezTo>
                    <a:pt x="158" y="366"/>
                    <a:pt x="158" y="366"/>
                    <a:pt x="158" y="366"/>
                  </a:cubicBezTo>
                  <a:cubicBezTo>
                    <a:pt x="150" y="375"/>
                    <a:pt x="142" y="384"/>
                    <a:pt x="135" y="393"/>
                  </a:cubicBezTo>
                  <a:cubicBezTo>
                    <a:pt x="128" y="404"/>
                    <a:pt x="120" y="416"/>
                    <a:pt x="114" y="429"/>
                  </a:cubicBezTo>
                  <a:cubicBezTo>
                    <a:pt x="106" y="445"/>
                    <a:pt x="101" y="461"/>
                    <a:pt x="98" y="477"/>
                  </a:cubicBezTo>
                  <a:cubicBezTo>
                    <a:pt x="96" y="484"/>
                    <a:pt x="95" y="492"/>
                    <a:pt x="94" y="499"/>
                  </a:cubicBezTo>
                  <a:cubicBezTo>
                    <a:pt x="93" y="504"/>
                    <a:pt x="93" y="504"/>
                    <a:pt x="93" y="504"/>
                  </a:cubicBezTo>
                  <a:cubicBezTo>
                    <a:pt x="93" y="506"/>
                    <a:pt x="93" y="507"/>
                    <a:pt x="93" y="509"/>
                  </a:cubicBezTo>
                  <a:cubicBezTo>
                    <a:pt x="93" y="510"/>
                    <a:pt x="93" y="510"/>
                    <a:pt x="93" y="510"/>
                  </a:cubicBezTo>
                  <a:cubicBezTo>
                    <a:pt x="93" y="512"/>
                    <a:pt x="93" y="513"/>
                    <a:pt x="93" y="514"/>
                  </a:cubicBezTo>
                  <a:cubicBezTo>
                    <a:pt x="93" y="518"/>
                    <a:pt x="93" y="522"/>
                    <a:pt x="92" y="526"/>
                  </a:cubicBezTo>
                  <a:cubicBezTo>
                    <a:pt x="92" y="529"/>
                    <a:pt x="92" y="531"/>
                    <a:pt x="92" y="534"/>
                  </a:cubicBezTo>
                  <a:cubicBezTo>
                    <a:pt x="92" y="541"/>
                    <a:pt x="91" y="548"/>
                    <a:pt x="93" y="555"/>
                  </a:cubicBezTo>
                  <a:cubicBezTo>
                    <a:pt x="93" y="556"/>
                    <a:pt x="93" y="556"/>
                    <a:pt x="93" y="557"/>
                  </a:cubicBezTo>
                  <a:cubicBezTo>
                    <a:pt x="93" y="569"/>
                    <a:pt x="95" y="581"/>
                    <a:pt x="100" y="597"/>
                  </a:cubicBezTo>
                  <a:cubicBezTo>
                    <a:pt x="100" y="598"/>
                    <a:pt x="100" y="599"/>
                    <a:pt x="101" y="600"/>
                  </a:cubicBezTo>
                  <a:cubicBezTo>
                    <a:pt x="101" y="601"/>
                    <a:pt x="101" y="601"/>
                    <a:pt x="101" y="601"/>
                  </a:cubicBezTo>
                  <a:cubicBezTo>
                    <a:pt x="100" y="601"/>
                    <a:pt x="100" y="601"/>
                    <a:pt x="100" y="601"/>
                  </a:cubicBezTo>
                  <a:cubicBezTo>
                    <a:pt x="95" y="600"/>
                    <a:pt x="91" y="598"/>
                    <a:pt x="85" y="594"/>
                  </a:cubicBezTo>
                  <a:cubicBezTo>
                    <a:pt x="75" y="588"/>
                    <a:pt x="68" y="579"/>
                    <a:pt x="63" y="566"/>
                  </a:cubicBezTo>
                  <a:cubicBezTo>
                    <a:pt x="60" y="559"/>
                    <a:pt x="59" y="553"/>
                    <a:pt x="59" y="546"/>
                  </a:cubicBezTo>
                  <a:cubicBezTo>
                    <a:pt x="59" y="543"/>
                    <a:pt x="59" y="539"/>
                    <a:pt x="59" y="536"/>
                  </a:cubicBezTo>
                  <a:cubicBezTo>
                    <a:pt x="59" y="531"/>
                    <a:pt x="59" y="531"/>
                    <a:pt x="59" y="531"/>
                  </a:cubicBezTo>
                  <a:cubicBezTo>
                    <a:pt x="58" y="515"/>
                    <a:pt x="60" y="498"/>
                    <a:pt x="66" y="476"/>
                  </a:cubicBezTo>
                  <a:cubicBezTo>
                    <a:pt x="68" y="467"/>
                    <a:pt x="71" y="458"/>
                    <a:pt x="74" y="450"/>
                  </a:cubicBezTo>
                  <a:cubicBezTo>
                    <a:pt x="76" y="445"/>
                    <a:pt x="76" y="445"/>
                    <a:pt x="76" y="445"/>
                  </a:cubicBezTo>
                  <a:cubicBezTo>
                    <a:pt x="79" y="436"/>
                    <a:pt x="82" y="427"/>
                    <a:pt x="85" y="419"/>
                  </a:cubicBezTo>
                  <a:cubicBezTo>
                    <a:pt x="88" y="408"/>
                    <a:pt x="91" y="398"/>
                    <a:pt x="95" y="388"/>
                  </a:cubicBezTo>
                  <a:cubicBezTo>
                    <a:pt x="100" y="371"/>
                    <a:pt x="105" y="353"/>
                    <a:pt x="108" y="335"/>
                  </a:cubicBezTo>
                  <a:cubicBezTo>
                    <a:pt x="109" y="325"/>
                    <a:pt x="110" y="315"/>
                    <a:pt x="110" y="303"/>
                  </a:cubicBezTo>
                  <a:cubicBezTo>
                    <a:pt x="110" y="301"/>
                    <a:pt x="110" y="301"/>
                    <a:pt x="110" y="301"/>
                  </a:cubicBezTo>
                  <a:cubicBezTo>
                    <a:pt x="110" y="298"/>
                    <a:pt x="110" y="296"/>
                    <a:pt x="110" y="293"/>
                  </a:cubicBezTo>
                  <a:cubicBezTo>
                    <a:pt x="110" y="289"/>
                    <a:pt x="109" y="285"/>
                    <a:pt x="109" y="282"/>
                  </a:cubicBezTo>
                  <a:cubicBezTo>
                    <a:pt x="109" y="280"/>
                    <a:pt x="109" y="278"/>
                    <a:pt x="108" y="276"/>
                  </a:cubicBezTo>
                  <a:cubicBezTo>
                    <a:pt x="108" y="271"/>
                    <a:pt x="107" y="266"/>
                    <a:pt x="106" y="261"/>
                  </a:cubicBezTo>
                  <a:cubicBezTo>
                    <a:pt x="104" y="254"/>
                    <a:pt x="101" y="247"/>
                    <a:pt x="98" y="240"/>
                  </a:cubicBezTo>
                  <a:cubicBezTo>
                    <a:pt x="93" y="229"/>
                    <a:pt x="86" y="220"/>
                    <a:pt x="74" y="211"/>
                  </a:cubicBezTo>
                  <a:cubicBezTo>
                    <a:pt x="64" y="203"/>
                    <a:pt x="53" y="199"/>
                    <a:pt x="43" y="197"/>
                  </a:cubicBezTo>
                  <a:cubicBezTo>
                    <a:pt x="39" y="196"/>
                    <a:pt x="35" y="195"/>
                    <a:pt x="31" y="195"/>
                  </a:cubicBezTo>
                  <a:cubicBezTo>
                    <a:pt x="29" y="195"/>
                    <a:pt x="27" y="194"/>
                    <a:pt x="25" y="194"/>
                  </a:cubicBezTo>
                  <a:cubicBezTo>
                    <a:pt x="25" y="194"/>
                    <a:pt x="25" y="194"/>
                    <a:pt x="25" y="194"/>
                  </a:cubicBezTo>
                  <a:cubicBezTo>
                    <a:pt x="22" y="194"/>
                    <a:pt x="22" y="194"/>
                    <a:pt x="22" y="194"/>
                  </a:cubicBezTo>
                  <a:cubicBezTo>
                    <a:pt x="18" y="194"/>
                    <a:pt x="14" y="195"/>
                    <a:pt x="10" y="197"/>
                  </a:cubicBezTo>
                  <a:cubicBezTo>
                    <a:pt x="7" y="198"/>
                    <a:pt x="4" y="200"/>
                    <a:pt x="2" y="204"/>
                  </a:cubicBezTo>
                  <a:cubicBezTo>
                    <a:pt x="1" y="206"/>
                    <a:pt x="1" y="208"/>
                    <a:pt x="1" y="210"/>
                  </a:cubicBezTo>
                  <a:cubicBezTo>
                    <a:pt x="2" y="212"/>
                    <a:pt x="4" y="214"/>
                    <a:pt x="5" y="215"/>
                  </a:cubicBezTo>
                  <a:cubicBezTo>
                    <a:pt x="7" y="215"/>
                    <a:pt x="9" y="216"/>
                    <a:pt x="11" y="217"/>
                  </a:cubicBezTo>
                  <a:cubicBezTo>
                    <a:pt x="12" y="217"/>
                    <a:pt x="12" y="217"/>
                    <a:pt x="12" y="217"/>
                  </a:cubicBezTo>
                  <a:cubicBezTo>
                    <a:pt x="14" y="217"/>
                    <a:pt x="15" y="218"/>
                    <a:pt x="16" y="218"/>
                  </a:cubicBezTo>
                  <a:cubicBezTo>
                    <a:pt x="18" y="219"/>
                    <a:pt x="20" y="219"/>
                    <a:pt x="21" y="220"/>
                  </a:cubicBezTo>
                  <a:cubicBezTo>
                    <a:pt x="31" y="223"/>
                    <a:pt x="39" y="228"/>
                    <a:pt x="46" y="236"/>
                  </a:cubicBezTo>
                  <a:cubicBezTo>
                    <a:pt x="56" y="248"/>
                    <a:pt x="63" y="262"/>
                    <a:pt x="66" y="276"/>
                  </a:cubicBezTo>
                  <a:cubicBezTo>
                    <a:pt x="67" y="279"/>
                    <a:pt x="68" y="282"/>
                    <a:pt x="68" y="285"/>
                  </a:cubicBezTo>
                  <a:cubicBezTo>
                    <a:pt x="71" y="295"/>
                    <a:pt x="72" y="307"/>
                    <a:pt x="70" y="322"/>
                  </a:cubicBezTo>
                  <a:cubicBezTo>
                    <a:pt x="70" y="330"/>
                    <a:pt x="68" y="339"/>
                    <a:pt x="65" y="348"/>
                  </a:cubicBezTo>
                  <a:cubicBezTo>
                    <a:pt x="58" y="373"/>
                    <a:pt x="51" y="394"/>
                    <a:pt x="44" y="412"/>
                  </a:cubicBezTo>
                  <a:cubicBezTo>
                    <a:pt x="42" y="417"/>
                    <a:pt x="40" y="422"/>
                    <a:pt x="37" y="427"/>
                  </a:cubicBezTo>
                  <a:cubicBezTo>
                    <a:pt x="35" y="431"/>
                    <a:pt x="33" y="435"/>
                    <a:pt x="31" y="440"/>
                  </a:cubicBezTo>
                  <a:cubicBezTo>
                    <a:pt x="29" y="444"/>
                    <a:pt x="27" y="449"/>
                    <a:pt x="24" y="454"/>
                  </a:cubicBezTo>
                  <a:cubicBezTo>
                    <a:pt x="15" y="474"/>
                    <a:pt x="9" y="494"/>
                    <a:pt x="5" y="514"/>
                  </a:cubicBezTo>
                  <a:cubicBezTo>
                    <a:pt x="4" y="519"/>
                    <a:pt x="2" y="525"/>
                    <a:pt x="2" y="531"/>
                  </a:cubicBezTo>
                  <a:cubicBezTo>
                    <a:pt x="2" y="532"/>
                    <a:pt x="2" y="533"/>
                    <a:pt x="2" y="534"/>
                  </a:cubicBezTo>
                  <a:cubicBezTo>
                    <a:pt x="0" y="542"/>
                    <a:pt x="1" y="550"/>
                    <a:pt x="1" y="557"/>
                  </a:cubicBezTo>
                  <a:close/>
                  <a:moveTo>
                    <a:pt x="11" y="552"/>
                  </a:moveTo>
                  <a:cubicBezTo>
                    <a:pt x="11" y="550"/>
                    <a:pt x="11" y="550"/>
                    <a:pt x="11" y="550"/>
                  </a:cubicBezTo>
                  <a:cubicBezTo>
                    <a:pt x="10" y="540"/>
                    <a:pt x="11" y="530"/>
                    <a:pt x="13" y="518"/>
                  </a:cubicBezTo>
                  <a:cubicBezTo>
                    <a:pt x="16" y="505"/>
                    <a:pt x="20" y="491"/>
                    <a:pt x="26" y="476"/>
                  </a:cubicBezTo>
                  <a:cubicBezTo>
                    <a:pt x="29" y="466"/>
                    <a:pt x="33" y="457"/>
                    <a:pt x="38" y="448"/>
                  </a:cubicBezTo>
                  <a:cubicBezTo>
                    <a:pt x="40" y="444"/>
                    <a:pt x="42" y="439"/>
                    <a:pt x="44" y="435"/>
                  </a:cubicBezTo>
                  <a:cubicBezTo>
                    <a:pt x="45" y="432"/>
                    <a:pt x="46" y="430"/>
                    <a:pt x="47" y="428"/>
                  </a:cubicBezTo>
                  <a:cubicBezTo>
                    <a:pt x="49" y="422"/>
                    <a:pt x="52" y="417"/>
                    <a:pt x="54" y="411"/>
                  </a:cubicBezTo>
                  <a:cubicBezTo>
                    <a:pt x="61" y="395"/>
                    <a:pt x="66" y="379"/>
                    <a:pt x="71" y="363"/>
                  </a:cubicBezTo>
                  <a:cubicBezTo>
                    <a:pt x="74" y="352"/>
                    <a:pt x="77" y="343"/>
                    <a:pt x="79" y="332"/>
                  </a:cubicBezTo>
                  <a:cubicBezTo>
                    <a:pt x="80" y="325"/>
                    <a:pt x="81" y="317"/>
                    <a:pt x="81" y="309"/>
                  </a:cubicBezTo>
                  <a:cubicBezTo>
                    <a:pt x="81" y="303"/>
                    <a:pt x="81" y="298"/>
                    <a:pt x="80" y="293"/>
                  </a:cubicBezTo>
                  <a:cubicBezTo>
                    <a:pt x="79" y="285"/>
                    <a:pt x="77" y="275"/>
                    <a:pt x="73" y="265"/>
                  </a:cubicBezTo>
                  <a:cubicBezTo>
                    <a:pt x="68" y="250"/>
                    <a:pt x="60" y="237"/>
                    <a:pt x="50" y="227"/>
                  </a:cubicBezTo>
                  <a:cubicBezTo>
                    <a:pt x="41" y="218"/>
                    <a:pt x="31" y="212"/>
                    <a:pt x="20" y="209"/>
                  </a:cubicBezTo>
                  <a:cubicBezTo>
                    <a:pt x="18" y="209"/>
                    <a:pt x="16" y="208"/>
                    <a:pt x="14" y="207"/>
                  </a:cubicBezTo>
                  <a:cubicBezTo>
                    <a:pt x="13" y="207"/>
                    <a:pt x="13" y="207"/>
                    <a:pt x="13" y="207"/>
                  </a:cubicBezTo>
                  <a:cubicBezTo>
                    <a:pt x="12" y="206"/>
                    <a:pt x="12" y="206"/>
                    <a:pt x="12" y="206"/>
                  </a:cubicBezTo>
                  <a:cubicBezTo>
                    <a:pt x="14" y="205"/>
                    <a:pt x="17" y="204"/>
                    <a:pt x="20" y="204"/>
                  </a:cubicBezTo>
                  <a:cubicBezTo>
                    <a:pt x="26" y="204"/>
                    <a:pt x="32" y="204"/>
                    <a:pt x="37" y="205"/>
                  </a:cubicBezTo>
                  <a:cubicBezTo>
                    <a:pt x="51" y="208"/>
                    <a:pt x="61" y="213"/>
                    <a:pt x="70" y="219"/>
                  </a:cubicBezTo>
                  <a:cubicBezTo>
                    <a:pt x="75" y="223"/>
                    <a:pt x="80" y="227"/>
                    <a:pt x="83" y="233"/>
                  </a:cubicBezTo>
                  <a:cubicBezTo>
                    <a:pt x="87" y="239"/>
                    <a:pt x="91" y="246"/>
                    <a:pt x="93" y="253"/>
                  </a:cubicBezTo>
                  <a:cubicBezTo>
                    <a:pt x="97" y="262"/>
                    <a:pt x="99" y="273"/>
                    <a:pt x="99" y="284"/>
                  </a:cubicBezTo>
                  <a:cubicBezTo>
                    <a:pt x="100" y="285"/>
                    <a:pt x="100" y="286"/>
                    <a:pt x="100" y="287"/>
                  </a:cubicBezTo>
                  <a:cubicBezTo>
                    <a:pt x="100" y="290"/>
                    <a:pt x="100" y="293"/>
                    <a:pt x="100" y="296"/>
                  </a:cubicBezTo>
                  <a:cubicBezTo>
                    <a:pt x="101" y="302"/>
                    <a:pt x="101" y="307"/>
                    <a:pt x="100" y="313"/>
                  </a:cubicBezTo>
                  <a:cubicBezTo>
                    <a:pt x="100" y="314"/>
                    <a:pt x="100" y="316"/>
                    <a:pt x="100" y="318"/>
                  </a:cubicBezTo>
                  <a:cubicBezTo>
                    <a:pt x="99" y="328"/>
                    <a:pt x="98" y="338"/>
                    <a:pt x="95" y="349"/>
                  </a:cubicBezTo>
                  <a:cubicBezTo>
                    <a:pt x="92" y="362"/>
                    <a:pt x="89" y="375"/>
                    <a:pt x="84" y="390"/>
                  </a:cubicBezTo>
                  <a:cubicBezTo>
                    <a:pt x="77" y="411"/>
                    <a:pt x="70" y="431"/>
                    <a:pt x="63" y="452"/>
                  </a:cubicBezTo>
                  <a:cubicBezTo>
                    <a:pt x="62" y="456"/>
                    <a:pt x="62" y="456"/>
                    <a:pt x="62" y="456"/>
                  </a:cubicBezTo>
                  <a:cubicBezTo>
                    <a:pt x="61" y="460"/>
                    <a:pt x="59" y="463"/>
                    <a:pt x="58" y="468"/>
                  </a:cubicBezTo>
                  <a:cubicBezTo>
                    <a:pt x="55" y="479"/>
                    <a:pt x="53" y="490"/>
                    <a:pt x="51" y="503"/>
                  </a:cubicBezTo>
                  <a:cubicBezTo>
                    <a:pt x="50" y="509"/>
                    <a:pt x="49" y="514"/>
                    <a:pt x="49" y="520"/>
                  </a:cubicBezTo>
                  <a:cubicBezTo>
                    <a:pt x="48" y="528"/>
                    <a:pt x="48" y="536"/>
                    <a:pt x="49" y="542"/>
                  </a:cubicBezTo>
                  <a:cubicBezTo>
                    <a:pt x="49" y="549"/>
                    <a:pt x="50" y="555"/>
                    <a:pt x="51" y="560"/>
                  </a:cubicBezTo>
                  <a:cubicBezTo>
                    <a:pt x="52" y="565"/>
                    <a:pt x="54" y="571"/>
                    <a:pt x="58" y="577"/>
                  </a:cubicBezTo>
                  <a:cubicBezTo>
                    <a:pt x="67" y="595"/>
                    <a:pt x="82" y="606"/>
                    <a:pt x="101" y="611"/>
                  </a:cubicBezTo>
                  <a:cubicBezTo>
                    <a:pt x="101" y="611"/>
                    <a:pt x="102" y="611"/>
                    <a:pt x="102" y="611"/>
                  </a:cubicBezTo>
                  <a:cubicBezTo>
                    <a:pt x="104" y="612"/>
                    <a:pt x="104" y="612"/>
                    <a:pt x="104" y="612"/>
                  </a:cubicBezTo>
                  <a:cubicBezTo>
                    <a:pt x="105" y="612"/>
                    <a:pt x="106" y="613"/>
                    <a:pt x="106" y="614"/>
                  </a:cubicBezTo>
                  <a:cubicBezTo>
                    <a:pt x="107" y="615"/>
                    <a:pt x="108" y="616"/>
                    <a:pt x="108" y="617"/>
                  </a:cubicBezTo>
                  <a:cubicBezTo>
                    <a:pt x="110" y="621"/>
                    <a:pt x="110" y="621"/>
                    <a:pt x="110" y="621"/>
                  </a:cubicBezTo>
                  <a:cubicBezTo>
                    <a:pt x="112" y="626"/>
                    <a:pt x="115" y="632"/>
                    <a:pt x="119" y="637"/>
                  </a:cubicBezTo>
                  <a:cubicBezTo>
                    <a:pt x="121" y="641"/>
                    <a:pt x="124" y="645"/>
                    <a:pt x="127" y="649"/>
                  </a:cubicBezTo>
                  <a:cubicBezTo>
                    <a:pt x="130" y="654"/>
                    <a:pt x="130" y="654"/>
                    <a:pt x="130" y="654"/>
                  </a:cubicBezTo>
                  <a:cubicBezTo>
                    <a:pt x="130" y="655"/>
                    <a:pt x="130" y="655"/>
                    <a:pt x="130" y="655"/>
                  </a:cubicBezTo>
                  <a:cubicBezTo>
                    <a:pt x="130" y="656"/>
                    <a:pt x="130" y="656"/>
                    <a:pt x="130" y="656"/>
                  </a:cubicBezTo>
                  <a:cubicBezTo>
                    <a:pt x="126" y="657"/>
                    <a:pt x="121" y="658"/>
                    <a:pt x="115" y="659"/>
                  </a:cubicBezTo>
                  <a:cubicBezTo>
                    <a:pt x="112" y="659"/>
                    <a:pt x="108" y="659"/>
                    <a:pt x="105" y="659"/>
                  </a:cubicBezTo>
                  <a:cubicBezTo>
                    <a:pt x="104" y="659"/>
                    <a:pt x="104" y="659"/>
                    <a:pt x="103" y="659"/>
                  </a:cubicBezTo>
                  <a:cubicBezTo>
                    <a:pt x="102" y="659"/>
                    <a:pt x="100" y="659"/>
                    <a:pt x="99" y="659"/>
                  </a:cubicBezTo>
                  <a:cubicBezTo>
                    <a:pt x="90" y="659"/>
                    <a:pt x="81" y="657"/>
                    <a:pt x="75" y="655"/>
                  </a:cubicBezTo>
                  <a:cubicBezTo>
                    <a:pt x="67" y="653"/>
                    <a:pt x="60" y="650"/>
                    <a:pt x="53" y="645"/>
                  </a:cubicBezTo>
                  <a:cubicBezTo>
                    <a:pt x="46" y="640"/>
                    <a:pt x="40" y="634"/>
                    <a:pt x="35" y="626"/>
                  </a:cubicBezTo>
                  <a:cubicBezTo>
                    <a:pt x="26" y="613"/>
                    <a:pt x="19" y="599"/>
                    <a:pt x="15" y="584"/>
                  </a:cubicBezTo>
                  <a:cubicBezTo>
                    <a:pt x="12" y="574"/>
                    <a:pt x="11" y="565"/>
                    <a:pt x="11" y="557"/>
                  </a:cubicBezTo>
                  <a:cubicBezTo>
                    <a:pt x="11" y="555"/>
                    <a:pt x="11" y="554"/>
                    <a:pt x="11" y="552"/>
                  </a:cubicBezTo>
                  <a:close/>
                  <a:moveTo>
                    <a:pt x="402" y="725"/>
                  </a:moveTo>
                  <a:cubicBezTo>
                    <a:pt x="393" y="729"/>
                    <a:pt x="384" y="730"/>
                    <a:pt x="377" y="730"/>
                  </a:cubicBezTo>
                  <a:cubicBezTo>
                    <a:pt x="375" y="731"/>
                    <a:pt x="373" y="731"/>
                    <a:pt x="371" y="731"/>
                  </a:cubicBezTo>
                  <a:cubicBezTo>
                    <a:pt x="369" y="731"/>
                    <a:pt x="366" y="731"/>
                    <a:pt x="364" y="731"/>
                  </a:cubicBezTo>
                  <a:cubicBezTo>
                    <a:pt x="357" y="732"/>
                    <a:pt x="351" y="732"/>
                    <a:pt x="344" y="731"/>
                  </a:cubicBezTo>
                  <a:cubicBezTo>
                    <a:pt x="343" y="731"/>
                    <a:pt x="342" y="731"/>
                    <a:pt x="340" y="731"/>
                  </a:cubicBezTo>
                  <a:cubicBezTo>
                    <a:pt x="337" y="731"/>
                    <a:pt x="334" y="731"/>
                    <a:pt x="332" y="730"/>
                  </a:cubicBezTo>
                  <a:cubicBezTo>
                    <a:pt x="325" y="730"/>
                    <a:pt x="318" y="730"/>
                    <a:pt x="311" y="729"/>
                  </a:cubicBezTo>
                  <a:cubicBezTo>
                    <a:pt x="306" y="729"/>
                    <a:pt x="301" y="728"/>
                    <a:pt x="297" y="727"/>
                  </a:cubicBezTo>
                  <a:cubicBezTo>
                    <a:pt x="295" y="727"/>
                    <a:pt x="294" y="727"/>
                    <a:pt x="293" y="727"/>
                  </a:cubicBezTo>
                  <a:cubicBezTo>
                    <a:pt x="282" y="725"/>
                    <a:pt x="271" y="723"/>
                    <a:pt x="260" y="720"/>
                  </a:cubicBezTo>
                  <a:cubicBezTo>
                    <a:pt x="232" y="713"/>
                    <a:pt x="208" y="704"/>
                    <a:pt x="187" y="692"/>
                  </a:cubicBezTo>
                  <a:cubicBezTo>
                    <a:pt x="176" y="685"/>
                    <a:pt x="166" y="678"/>
                    <a:pt x="158" y="670"/>
                  </a:cubicBezTo>
                  <a:cubicBezTo>
                    <a:pt x="147" y="660"/>
                    <a:pt x="137" y="648"/>
                    <a:pt x="129" y="635"/>
                  </a:cubicBezTo>
                  <a:cubicBezTo>
                    <a:pt x="125" y="629"/>
                    <a:pt x="120" y="621"/>
                    <a:pt x="117" y="613"/>
                  </a:cubicBezTo>
                  <a:cubicBezTo>
                    <a:pt x="113" y="605"/>
                    <a:pt x="110" y="596"/>
                    <a:pt x="108" y="588"/>
                  </a:cubicBezTo>
                  <a:cubicBezTo>
                    <a:pt x="107" y="585"/>
                    <a:pt x="106" y="583"/>
                    <a:pt x="106" y="580"/>
                  </a:cubicBezTo>
                  <a:cubicBezTo>
                    <a:pt x="106" y="578"/>
                    <a:pt x="105" y="577"/>
                    <a:pt x="105" y="575"/>
                  </a:cubicBezTo>
                  <a:cubicBezTo>
                    <a:pt x="104" y="573"/>
                    <a:pt x="104" y="570"/>
                    <a:pt x="104" y="567"/>
                  </a:cubicBezTo>
                  <a:cubicBezTo>
                    <a:pt x="103" y="565"/>
                    <a:pt x="103" y="563"/>
                    <a:pt x="103" y="561"/>
                  </a:cubicBezTo>
                  <a:cubicBezTo>
                    <a:pt x="102" y="556"/>
                    <a:pt x="102" y="552"/>
                    <a:pt x="102" y="546"/>
                  </a:cubicBezTo>
                  <a:cubicBezTo>
                    <a:pt x="102" y="543"/>
                    <a:pt x="102" y="543"/>
                    <a:pt x="102" y="543"/>
                  </a:cubicBezTo>
                  <a:cubicBezTo>
                    <a:pt x="102" y="538"/>
                    <a:pt x="102" y="533"/>
                    <a:pt x="102" y="528"/>
                  </a:cubicBezTo>
                  <a:cubicBezTo>
                    <a:pt x="102" y="527"/>
                    <a:pt x="102" y="527"/>
                    <a:pt x="102" y="527"/>
                  </a:cubicBezTo>
                  <a:cubicBezTo>
                    <a:pt x="102" y="525"/>
                    <a:pt x="102" y="522"/>
                    <a:pt x="102" y="520"/>
                  </a:cubicBezTo>
                  <a:cubicBezTo>
                    <a:pt x="103" y="516"/>
                    <a:pt x="103" y="512"/>
                    <a:pt x="103" y="508"/>
                  </a:cubicBezTo>
                  <a:cubicBezTo>
                    <a:pt x="103" y="507"/>
                    <a:pt x="103" y="507"/>
                    <a:pt x="103" y="507"/>
                  </a:cubicBezTo>
                  <a:cubicBezTo>
                    <a:pt x="103" y="505"/>
                    <a:pt x="103" y="504"/>
                    <a:pt x="104" y="502"/>
                  </a:cubicBezTo>
                  <a:cubicBezTo>
                    <a:pt x="104" y="499"/>
                    <a:pt x="105" y="496"/>
                    <a:pt x="105" y="493"/>
                  </a:cubicBezTo>
                  <a:cubicBezTo>
                    <a:pt x="106" y="488"/>
                    <a:pt x="107" y="483"/>
                    <a:pt x="108" y="478"/>
                  </a:cubicBezTo>
                  <a:cubicBezTo>
                    <a:pt x="113" y="453"/>
                    <a:pt x="122" y="430"/>
                    <a:pt x="137" y="409"/>
                  </a:cubicBezTo>
                  <a:cubicBezTo>
                    <a:pt x="140" y="404"/>
                    <a:pt x="143" y="400"/>
                    <a:pt x="146" y="396"/>
                  </a:cubicBezTo>
                  <a:cubicBezTo>
                    <a:pt x="147" y="394"/>
                    <a:pt x="148" y="392"/>
                    <a:pt x="150" y="391"/>
                  </a:cubicBezTo>
                  <a:cubicBezTo>
                    <a:pt x="156" y="382"/>
                    <a:pt x="163" y="374"/>
                    <a:pt x="171" y="366"/>
                  </a:cubicBezTo>
                  <a:cubicBezTo>
                    <a:pt x="177" y="361"/>
                    <a:pt x="182" y="357"/>
                    <a:pt x="187" y="353"/>
                  </a:cubicBezTo>
                  <a:cubicBezTo>
                    <a:pt x="195" y="346"/>
                    <a:pt x="203" y="339"/>
                    <a:pt x="211" y="333"/>
                  </a:cubicBezTo>
                  <a:cubicBezTo>
                    <a:pt x="225" y="322"/>
                    <a:pt x="242" y="310"/>
                    <a:pt x="259" y="298"/>
                  </a:cubicBezTo>
                  <a:cubicBezTo>
                    <a:pt x="261" y="296"/>
                    <a:pt x="264" y="295"/>
                    <a:pt x="266" y="293"/>
                  </a:cubicBezTo>
                  <a:cubicBezTo>
                    <a:pt x="272" y="289"/>
                    <a:pt x="279" y="284"/>
                    <a:pt x="284" y="279"/>
                  </a:cubicBezTo>
                  <a:cubicBezTo>
                    <a:pt x="289" y="275"/>
                    <a:pt x="294" y="271"/>
                    <a:pt x="299" y="266"/>
                  </a:cubicBezTo>
                  <a:cubicBezTo>
                    <a:pt x="300" y="266"/>
                    <a:pt x="300" y="266"/>
                    <a:pt x="301" y="265"/>
                  </a:cubicBezTo>
                  <a:cubicBezTo>
                    <a:pt x="302" y="263"/>
                    <a:pt x="303" y="262"/>
                    <a:pt x="304" y="260"/>
                  </a:cubicBezTo>
                  <a:cubicBezTo>
                    <a:pt x="309" y="255"/>
                    <a:pt x="313" y="249"/>
                    <a:pt x="316" y="243"/>
                  </a:cubicBezTo>
                  <a:cubicBezTo>
                    <a:pt x="320" y="238"/>
                    <a:pt x="322" y="233"/>
                    <a:pt x="323" y="227"/>
                  </a:cubicBezTo>
                  <a:cubicBezTo>
                    <a:pt x="324" y="224"/>
                    <a:pt x="324" y="220"/>
                    <a:pt x="324" y="217"/>
                  </a:cubicBezTo>
                  <a:cubicBezTo>
                    <a:pt x="324" y="216"/>
                    <a:pt x="325" y="215"/>
                    <a:pt x="326" y="215"/>
                  </a:cubicBezTo>
                  <a:cubicBezTo>
                    <a:pt x="326" y="214"/>
                    <a:pt x="327" y="214"/>
                    <a:pt x="327" y="214"/>
                  </a:cubicBezTo>
                  <a:cubicBezTo>
                    <a:pt x="328" y="213"/>
                    <a:pt x="328" y="213"/>
                    <a:pt x="328" y="213"/>
                  </a:cubicBezTo>
                  <a:cubicBezTo>
                    <a:pt x="341" y="206"/>
                    <a:pt x="351" y="196"/>
                    <a:pt x="359" y="184"/>
                  </a:cubicBezTo>
                  <a:cubicBezTo>
                    <a:pt x="367" y="172"/>
                    <a:pt x="371" y="158"/>
                    <a:pt x="372" y="142"/>
                  </a:cubicBezTo>
                  <a:cubicBezTo>
                    <a:pt x="372" y="138"/>
                    <a:pt x="371" y="135"/>
                    <a:pt x="371" y="131"/>
                  </a:cubicBezTo>
                  <a:cubicBezTo>
                    <a:pt x="371" y="130"/>
                    <a:pt x="371" y="130"/>
                    <a:pt x="371" y="130"/>
                  </a:cubicBezTo>
                  <a:cubicBezTo>
                    <a:pt x="368" y="113"/>
                    <a:pt x="362" y="97"/>
                    <a:pt x="352" y="84"/>
                  </a:cubicBezTo>
                  <a:cubicBezTo>
                    <a:pt x="344" y="72"/>
                    <a:pt x="336" y="63"/>
                    <a:pt x="327" y="56"/>
                  </a:cubicBezTo>
                  <a:cubicBezTo>
                    <a:pt x="319" y="49"/>
                    <a:pt x="312" y="45"/>
                    <a:pt x="305" y="41"/>
                  </a:cubicBezTo>
                  <a:cubicBezTo>
                    <a:pt x="302" y="39"/>
                    <a:pt x="302" y="39"/>
                    <a:pt x="302" y="38"/>
                  </a:cubicBezTo>
                  <a:cubicBezTo>
                    <a:pt x="302" y="38"/>
                    <a:pt x="303" y="37"/>
                    <a:pt x="305" y="36"/>
                  </a:cubicBezTo>
                  <a:cubicBezTo>
                    <a:pt x="307" y="34"/>
                    <a:pt x="310" y="33"/>
                    <a:pt x="312" y="31"/>
                  </a:cubicBezTo>
                  <a:cubicBezTo>
                    <a:pt x="325" y="26"/>
                    <a:pt x="338" y="23"/>
                    <a:pt x="351" y="23"/>
                  </a:cubicBezTo>
                  <a:cubicBezTo>
                    <a:pt x="364" y="22"/>
                    <a:pt x="377" y="25"/>
                    <a:pt x="390" y="29"/>
                  </a:cubicBezTo>
                  <a:cubicBezTo>
                    <a:pt x="405" y="35"/>
                    <a:pt x="419" y="44"/>
                    <a:pt x="431" y="56"/>
                  </a:cubicBezTo>
                  <a:cubicBezTo>
                    <a:pt x="441" y="65"/>
                    <a:pt x="449" y="76"/>
                    <a:pt x="455" y="88"/>
                  </a:cubicBezTo>
                  <a:cubicBezTo>
                    <a:pt x="461" y="101"/>
                    <a:pt x="465" y="112"/>
                    <a:pt x="467" y="123"/>
                  </a:cubicBezTo>
                  <a:cubicBezTo>
                    <a:pt x="467" y="125"/>
                    <a:pt x="467" y="126"/>
                    <a:pt x="468" y="128"/>
                  </a:cubicBezTo>
                  <a:cubicBezTo>
                    <a:pt x="468" y="130"/>
                    <a:pt x="468" y="130"/>
                    <a:pt x="468" y="130"/>
                  </a:cubicBezTo>
                  <a:cubicBezTo>
                    <a:pt x="469" y="132"/>
                    <a:pt x="470" y="133"/>
                    <a:pt x="471" y="134"/>
                  </a:cubicBezTo>
                  <a:cubicBezTo>
                    <a:pt x="472" y="135"/>
                    <a:pt x="472" y="135"/>
                    <a:pt x="472" y="135"/>
                  </a:cubicBezTo>
                  <a:cubicBezTo>
                    <a:pt x="474" y="135"/>
                    <a:pt x="475" y="136"/>
                    <a:pt x="476" y="137"/>
                  </a:cubicBezTo>
                  <a:cubicBezTo>
                    <a:pt x="484" y="141"/>
                    <a:pt x="492" y="145"/>
                    <a:pt x="501" y="150"/>
                  </a:cubicBezTo>
                  <a:cubicBezTo>
                    <a:pt x="502" y="151"/>
                    <a:pt x="502" y="151"/>
                    <a:pt x="502" y="151"/>
                  </a:cubicBezTo>
                  <a:cubicBezTo>
                    <a:pt x="504" y="152"/>
                    <a:pt x="506" y="154"/>
                    <a:pt x="508" y="156"/>
                  </a:cubicBezTo>
                  <a:cubicBezTo>
                    <a:pt x="516" y="162"/>
                    <a:pt x="524" y="168"/>
                    <a:pt x="531" y="175"/>
                  </a:cubicBezTo>
                  <a:cubicBezTo>
                    <a:pt x="540" y="183"/>
                    <a:pt x="549" y="192"/>
                    <a:pt x="558" y="201"/>
                  </a:cubicBezTo>
                  <a:cubicBezTo>
                    <a:pt x="561" y="205"/>
                    <a:pt x="561" y="205"/>
                    <a:pt x="561" y="205"/>
                  </a:cubicBezTo>
                  <a:cubicBezTo>
                    <a:pt x="568" y="211"/>
                    <a:pt x="575" y="217"/>
                    <a:pt x="583" y="224"/>
                  </a:cubicBezTo>
                  <a:cubicBezTo>
                    <a:pt x="586" y="226"/>
                    <a:pt x="589" y="228"/>
                    <a:pt x="591" y="230"/>
                  </a:cubicBezTo>
                  <a:cubicBezTo>
                    <a:pt x="593" y="231"/>
                    <a:pt x="593" y="231"/>
                    <a:pt x="593" y="231"/>
                  </a:cubicBezTo>
                  <a:cubicBezTo>
                    <a:pt x="595" y="232"/>
                    <a:pt x="595" y="233"/>
                    <a:pt x="595" y="235"/>
                  </a:cubicBezTo>
                  <a:cubicBezTo>
                    <a:pt x="594" y="238"/>
                    <a:pt x="593" y="241"/>
                    <a:pt x="593" y="245"/>
                  </a:cubicBezTo>
                  <a:cubicBezTo>
                    <a:pt x="592" y="248"/>
                    <a:pt x="592" y="251"/>
                    <a:pt x="593" y="254"/>
                  </a:cubicBezTo>
                  <a:cubicBezTo>
                    <a:pt x="595" y="261"/>
                    <a:pt x="598" y="268"/>
                    <a:pt x="604" y="273"/>
                  </a:cubicBezTo>
                  <a:cubicBezTo>
                    <a:pt x="605" y="274"/>
                    <a:pt x="607" y="276"/>
                    <a:pt x="608" y="277"/>
                  </a:cubicBezTo>
                  <a:cubicBezTo>
                    <a:pt x="608" y="278"/>
                    <a:pt x="608" y="278"/>
                    <a:pt x="608" y="278"/>
                  </a:cubicBezTo>
                  <a:cubicBezTo>
                    <a:pt x="604" y="284"/>
                    <a:pt x="598" y="289"/>
                    <a:pt x="591" y="293"/>
                  </a:cubicBezTo>
                  <a:cubicBezTo>
                    <a:pt x="590" y="294"/>
                    <a:pt x="588" y="294"/>
                    <a:pt x="587" y="293"/>
                  </a:cubicBezTo>
                  <a:cubicBezTo>
                    <a:pt x="585" y="292"/>
                    <a:pt x="582" y="291"/>
                    <a:pt x="579" y="289"/>
                  </a:cubicBezTo>
                  <a:cubicBezTo>
                    <a:pt x="571" y="284"/>
                    <a:pt x="564" y="276"/>
                    <a:pt x="559" y="267"/>
                  </a:cubicBezTo>
                  <a:cubicBezTo>
                    <a:pt x="558" y="267"/>
                    <a:pt x="558" y="267"/>
                    <a:pt x="558" y="267"/>
                  </a:cubicBezTo>
                  <a:cubicBezTo>
                    <a:pt x="557" y="265"/>
                    <a:pt x="556" y="263"/>
                    <a:pt x="555" y="262"/>
                  </a:cubicBezTo>
                  <a:cubicBezTo>
                    <a:pt x="555" y="261"/>
                    <a:pt x="554" y="261"/>
                    <a:pt x="553" y="261"/>
                  </a:cubicBezTo>
                  <a:cubicBezTo>
                    <a:pt x="552" y="260"/>
                    <a:pt x="550" y="261"/>
                    <a:pt x="549" y="262"/>
                  </a:cubicBezTo>
                  <a:cubicBezTo>
                    <a:pt x="548" y="263"/>
                    <a:pt x="548" y="265"/>
                    <a:pt x="548" y="266"/>
                  </a:cubicBezTo>
                  <a:cubicBezTo>
                    <a:pt x="548" y="267"/>
                    <a:pt x="548" y="268"/>
                    <a:pt x="548" y="269"/>
                  </a:cubicBezTo>
                  <a:cubicBezTo>
                    <a:pt x="551" y="280"/>
                    <a:pt x="556" y="288"/>
                    <a:pt x="563" y="294"/>
                  </a:cubicBezTo>
                  <a:cubicBezTo>
                    <a:pt x="565" y="295"/>
                    <a:pt x="567" y="296"/>
                    <a:pt x="569" y="298"/>
                  </a:cubicBezTo>
                  <a:cubicBezTo>
                    <a:pt x="570" y="298"/>
                    <a:pt x="571" y="299"/>
                    <a:pt x="572" y="300"/>
                  </a:cubicBezTo>
                  <a:cubicBezTo>
                    <a:pt x="572" y="300"/>
                    <a:pt x="573" y="300"/>
                    <a:pt x="573" y="301"/>
                  </a:cubicBezTo>
                  <a:cubicBezTo>
                    <a:pt x="574" y="301"/>
                    <a:pt x="574" y="301"/>
                    <a:pt x="574" y="301"/>
                  </a:cubicBezTo>
                  <a:cubicBezTo>
                    <a:pt x="574" y="301"/>
                    <a:pt x="574" y="301"/>
                    <a:pt x="574" y="301"/>
                  </a:cubicBezTo>
                  <a:cubicBezTo>
                    <a:pt x="573" y="301"/>
                    <a:pt x="573" y="301"/>
                    <a:pt x="573" y="301"/>
                  </a:cubicBezTo>
                  <a:cubicBezTo>
                    <a:pt x="570" y="303"/>
                    <a:pt x="567" y="304"/>
                    <a:pt x="563" y="304"/>
                  </a:cubicBezTo>
                  <a:cubicBezTo>
                    <a:pt x="561" y="305"/>
                    <a:pt x="561" y="305"/>
                    <a:pt x="561" y="305"/>
                  </a:cubicBezTo>
                  <a:cubicBezTo>
                    <a:pt x="554" y="306"/>
                    <a:pt x="546" y="307"/>
                    <a:pt x="539" y="307"/>
                  </a:cubicBezTo>
                  <a:cubicBezTo>
                    <a:pt x="530" y="308"/>
                    <a:pt x="521" y="310"/>
                    <a:pt x="514" y="311"/>
                  </a:cubicBezTo>
                  <a:cubicBezTo>
                    <a:pt x="503" y="313"/>
                    <a:pt x="496" y="316"/>
                    <a:pt x="489" y="321"/>
                  </a:cubicBezTo>
                  <a:cubicBezTo>
                    <a:pt x="484" y="325"/>
                    <a:pt x="478" y="330"/>
                    <a:pt x="474" y="336"/>
                  </a:cubicBezTo>
                  <a:cubicBezTo>
                    <a:pt x="467" y="345"/>
                    <a:pt x="462" y="354"/>
                    <a:pt x="458" y="363"/>
                  </a:cubicBezTo>
                  <a:cubicBezTo>
                    <a:pt x="457" y="365"/>
                    <a:pt x="457" y="367"/>
                    <a:pt x="456" y="368"/>
                  </a:cubicBezTo>
                  <a:cubicBezTo>
                    <a:pt x="455" y="370"/>
                    <a:pt x="454" y="372"/>
                    <a:pt x="454" y="373"/>
                  </a:cubicBezTo>
                  <a:cubicBezTo>
                    <a:pt x="453" y="375"/>
                    <a:pt x="452" y="376"/>
                    <a:pt x="450" y="376"/>
                  </a:cubicBezTo>
                  <a:cubicBezTo>
                    <a:pt x="441" y="376"/>
                    <a:pt x="433" y="376"/>
                    <a:pt x="424" y="376"/>
                  </a:cubicBezTo>
                  <a:cubicBezTo>
                    <a:pt x="423" y="376"/>
                    <a:pt x="423" y="376"/>
                    <a:pt x="422" y="376"/>
                  </a:cubicBezTo>
                  <a:cubicBezTo>
                    <a:pt x="420" y="375"/>
                    <a:pt x="418" y="375"/>
                    <a:pt x="416" y="375"/>
                  </a:cubicBezTo>
                  <a:cubicBezTo>
                    <a:pt x="410" y="374"/>
                    <a:pt x="404" y="373"/>
                    <a:pt x="398" y="371"/>
                  </a:cubicBezTo>
                  <a:cubicBezTo>
                    <a:pt x="382" y="367"/>
                    <a:pt x="370" y="360"/>
                    <a:pt x="359" y="349"/>
                  </a:cubicBezTo>
                  <a:cubicBezTo>
                    <a:pt x="354" y="344"/>
                    <a:pt x="349" y="338"/>
                    <a:pt x="343" y="331"/>
                  </a:cubicBezTo>
                  <a:cubicBezTo>
                    <a:pt x="343" y="330"/>
                    <a:pt x="342" y="329"/>
                    <a:pt x="341" y="328"/>
                  </a:cubicBezTo>
                  <a:cubicBezTo>
                    <a:pt x="340" y="326"/>
                    <a:pt x="339" y="325"/>
                    <a:pt x="338" y="323"/>
                  </a:cubicBezTo>
                  <a:cubicBezTo>
                    <a:pt x="337" y="322"/>
                    <a:pt x="336" y="322"/>
                    <a:pt x="335" y="321"/>
                  </a:cubicBezTo>
                  <a:cubicBezTo>
                    <a:pt x="334" y="321"/>
                    <a:pt x="333" y="321"/>
                    <a:pt x="332" y="321"/>
                  </a:cubicBezTo>
                  <a:cubicBezTo>
                    <a:pt x="331" y="322"/>
                    <a:pt x="330" y="322"/>
                    <a:pt x="330" y="323"/>
                  </a:cubicBezTo>
                  <a:cubicBezTo>
                    <a:pt x="330" y="324"/>
                    <a:pt x="330" y="325"/>
                    <a:pt x="330" y="326"/>
                  </a:cubicBezTo>
                  <a:cubicBezTo>
                    <a:pt x="331" y="328"/>
                    <a:pt x="332" y="330"/>
                    <a:pt x="333" y="332"/>
                  </a:cubicBezTo>
                  <a:cubicBezTo>
                    <a:pt x="336" y="337"/>
                    <a:pt x="339" y="341"/>
                    <a:pt x="343" y="345"/>
                  </a:cubicBezTo>
                  <a:cubicBezTo>
                    <a:pt x="345" y="348"/>
                    <a:pt x="345" y="348"/>
                    <a:pt x="345" y="348"/>
                  </a:cubicBezTo>
                  <a:cubicBezTo>
                    <a:pt x="351" y="356"/>
                    <a:pt x="359" y="363"/>
                    <a:pt x="369" y="369"/>
                  </a:cubicBezTo>
                  <a:cubicBezTo>
                    <a:pt x="376" y="373"/>
                    <a:pt x="383" y="376"/>
                    <a:pt x="391" y="379"/>
                  </a:cubicBezTo>
                  <a:cubicBezTo>
                    <a:pt x="395" y="380"/>
                    <a:pt x="399" y="381"/>
                    <a:pt x="403" y="382"/>
                  </a:cubicBezTo>
                  <a:cubicBezTo>
                    <a:pt x="406" y="383"/>
                    <a:pt x="406" y="383"/>
                    <a:pt x="406" y="383"/>
                  </a:cubicBezTo>
                  <a:cubicBezTo>
                    <a:pt x="413" y="384"/>
                    <a:pt x="420" y="385"/>
                    <a:pt x="427" y="386"/>
                  </a:cubicBezTo>
                  <a:cubicBezTo>
                    <a:pt x="430" y="386"/>
                    <a:pt x="430" y="386"/>
                    <a:pt x="430" y="386"/>
                  </a:cubicBezTo>
                  <a:cubicBezTo>
                    <a:pt x="433" y="386"/>
                    <a:pt x="437" y="386"/>
                    <a:pt x="440" y="386"/>
                  </a:cubicBezTo>
                  <a:cubicBezTo>
                    <a:pt x="442" y="386"/>
                    <a:pt x="442" y="386"/>
                    <a:pt x="442" y="386"/>
                  </a:cubicBezTo>
                  <a:cubicBezTo>
                    <a:pt x="445" y="386"/>
                    <a:pt x="447" y="385"/>
                    <a:pt x="450" y="385"/>
                  </a:cubicBezTo>
                  <a:cubicBezTo>
                    <a:pt x="454" y="385"/>
                    <a:pt x="454" y="385"/>
                    <a:pt x="454" y="385"/>
                  </a:cubicBezTo>
                  <a:cubicBezTo>
                    <a:pt x="456" y="385"/>
                    <a:pt x="457" y="384"/>
                    <a:pt x="459" y="384"/>
                  </a:cubicBezTo>
                  <a:cubicBezTo>
                    <a:pt x="467" y="383"/>
                    <a:pt x="476" y="383"/>
                    <a:pt x="488" y="386"/>
                  </a:cubicBezTo>
                  <a:cubicBezTo>
                    <a:pt x="489" y="386"/>
                    <a:pt x="491" y="387"/>
                    <a:pt x="492" y="387"/>
                  </a:cubicBezTo>
                  <a:cubicBezTo>
                    <a:pt x="493" y="388"/>
                    <a:pt x="493" y="388"/>
                    <a:pt x="493" y="388"/>
                  </a:cubicBezTo>
                  <a:cubicBezTo>
                    <a:pt x="494" y="388"/>
                    <a:pt x="494" y="388"/>
                    <a:pt x="494" y="388"/>
                  </a:cubicBezTo>
                  <a:cubicBezTo>
                    <a:pt x="493" y="388"/>
                    <a:pt x="493" y="388"/>
                    <a:pt x="493" y="388"/>
                  </a:cubicBezTo>
                  <a:cubicBezTo>
                    <a:pt x="486" y="392"/>
                    <a:pt x="479" y="395"/>
                    <a:pt x="472" y="397"/>
                  </a:cubicBezTo>
                  <a:cubicBezTo>
                    <a:pt x="469" y="397"/>
                    <a:pt x="466" y="398"/>
                    <a:pt x="464" y="399"/>
                  </a:cubicBezTo>
                  <a:cubicBezTo>
                    <a:pt x="463" y="400"/>
                    <a:pt x="462" y="402"/>
                    <a:pt x="462" y="403"/>
                  </a:cubicBezTo>
                  <a:cubicBezTo>
                    <a:pt x="462" y="404"/>
                    <a:pt x="464" y="406"/>
                    <a:pt x="465" y="406"/>
                  </a:cubicBezTo>
                  <a:cubicBezTo>
                    <a:pt x="466" y="406"/>
                    <a:pt x="467" y="406"/>
                    <a:pt x="468" y="406"/>
                  </a:cubicBezTo>
                  <a:cubicBezTo>
                    <a:pt x="469" y="406"/>
                    <a:pt x="470" y="406"/>
                    <a:pt x="471" y="406"/>
                  </a:cubicBezTo>
                  <a:cubicBezTo>
                    <a:pt x="471" y="406"/>
                    <a:pt x="471" y="406"/>
                    <a:pt x="471" y="406"/>
                  </a:cubicBezTo>
                  <a:cubicBezTo>
                    <a:pt x="477" y="406"/>
                    <a:pt x="484" y="404"/>
                    <a:pt x="491" y="401"/>
                  </a:cubicBezTo>
                  <a:cubicBezTo>
                    <a:pt x="494" y="400"/>
                    <a:pt x="497" y="399"/>
                    <a:pt x="500" y="398"/>
                  </a:cubicBezTo>
                  <a:cubicBezTo>
                    <a:pt x="501" y="397"/>
                    <a:pt x="501" y="397"/>
                    <a:pt x="501" y="397"/>
                  </a:cubicBezTo>
                  <a:cubicBezTo>
                    <a:pt x="502" y="397"/>
                    <a:pt x="502" y="397"/>
                    <a:pt x="503" y="398"/>
                  </a:cubicBezTo>
                  <a:cubicBezTo>
                    <a:pt x="505" y="401"/>
                    <a:pt x="505" y="404"/>
                    <a:pt x="504" y="408"/>
                  </a:cubicBezTo>
                  <a:cubicBezTo>
                    <a:pt x="504" y="409"/>
                    <a:pt x="504" y="411"/>
                    <a:pt x="502" y="412"/>
                  </a:cubicBezTo>
                  <a:cubicBezTo>
                    <a:pt x="501" y="413"/>
                    <a:pt x="500" y="413"/>
                    <a:pt x="499" y="414"/>
                  </a:cubicBezTo>
                  <a:cubicBezTo>
                    <a:pt x="492" y="417"/>
                    <a:pt x="485" y="419"/>
                    <a:pt x="477" y="421"/>
                  </a:cubicBezTo>
                  <a:cubicBezTo>
                    <a:pt x="474" y="421"/>
                    <a:pt x="471" y="422"/>
                    <a:pt x="468" y="423"/>
                  </a:cubicBezTo>
                  <a:cubicBezTo>
                    <a:pt x="467" y="423"/>
                    <a:pt x="466" y="424"/>
                    <a:pt x="466" y="425"/>
                  </a:cubicBezTo>
                  <a:cubicBezTo>
                    <a:pt x="466" y="426"/>
                    <a:pt x="467" y="428"/>
                    <a:pt x="467" y="428"/>
                  </a:cubicBezTo>
                  <a:cubicBezTo>
                    <a:pt x="469" y="429"/>
                    <a:pt x="470" y="429"/>
                    <a:pt x="472" y="429"/>
                  </a:cubicBezTo>
                  <a:cubicBezTo>
                    <a:pt x="476" y="429"/>
                    <a:pt x="481" y="429"/>
                    <a:pt x="485" y="429"/>
                  </a:cubicBezTo>
                  <a:cubicBezTo>
                    <a:pt x="487" y="429"/>
                    <a:pt x="487" y="429"/>
                    <a:pt x="487" y="429"/>
                  </a:cubicBezTo>
                  <a:cubicBezTo>
                    <a:pt x="486" y="430"/>
                    <a:pt x="484" y="431"/>
                    <a:pt x="482" y="432"/>
                  </a:cubicBezTo>
                  <a:cubicBezTo>
                    <a:pt x="466" y="439"/>
                    <a:pt x="450" y="443"/>
                    <a:pt x="433" y="443"/>
                  </a:cubicBezTo>
                  <a:cubicBezTo>
                    <a:pt x="425" y="443"/>
                    <a:pt x="417" y="443"/>
                    <a:pt x="410" y="443"/>
                  </a:cubicBezTo>
                  <a:cubicBezTo>
                    <a:pt x="406" y="443"/>
                    <a:pt x="403" y="443"/>
                    <a:pt x="399" y="443"/>
                  </a:cubicBezTo>
                  <a:cubicBezTo>
                    <a:pt x="392" y="443"/>
                    <a:pt x="385" y="441"/>
                    <a:pt x="379" y="440"/>
                  </a:cubicBezTo>
                  <a:cubicBezTo>
                    <a:pt x="365" y="437"/>
                    <a:pt x="350" y="431"/>
                    <a:pt x="335" y="421"/>
                  </a:cubicBezTo>
                  <a:cubicBezTo>
                    <a:pt x="324" y="414"/>
                    <a:pt x="315" y="406"/>
                    <a:pt x="306" y="398"/>
                  </a:cubicBezTo>
                  <a:cubicBezTo>
                    <a:pt x="305" y="397"/>
                    <a:pt x="304" y="396"/>
                    <a:pt x="303" y="395"/>
                  </a:cubicBezTo>
                  <a:cubicBezTo>
                    <a:pt x="302" y="394"/>
                    <a:pt x="301" y="392"/>
                    <a:pt x="300" y="391"/>
                  </a:cubicBezTo>
                  <a:cubicBezTo>
                    <a:pt x="299" y="391"/>
                    <a:pt x="299" y="390"/>
                    <a:pt x="298" y="390"/>
                  </a:cubicBezTo>
                  <a:cubicBezTo>
                    <a:pt x="296" y="388"/>
                    <a:pt x="293" y="389"/>
                    <a:pt x="292" y="391"/>
                  </a:cubicBezTo>
                  <a:cubicBezTo>
                    <a:pt x="291" y="392"/>
                    <a:pt x="291" y="394"/>
                    <a:pt x="292" y="396"/>
                  </a:cubicBezTo>
                  <a:cubicBezTo>
                    <a:pt x="292" y="396"/>
                    <a:pt x="292" y="396"/>
                    <a:pt x="292" y="396"/>
                  </a:cubicBezTo>
                  <a:cubicBezTo>
                    <a:pt x="293" y="397"/>
                    <a:pt x="293" y="397"/>
                    <a:pt x="294" y="398"/>
                  </a:cubicBezTo>
                  <a:cubicBezTo>
                    <a:pt x="301" y="405"/>
                    <a:pt x="308" y="412"/>
                    <a:pt x="315" y="418"/>
                  </a:cubicBezTo>
                  <a:cubicBezTo>
                    <a:pt x="329" y="430"/>
                    <a:pt x="343" y="438"/>
                    <a:pt x="359" y="444"/>
                  </a:cubicBezTo>
                  <a:cubicBezTo>
                    <a:pt x="373" y="449"/>
                    <a:pt x="387" y="452"/>
                    <a:pt x="404" y="453"/>
                  </a:cubicBezTo>
                  <a:cubicBezTo>
                    <a:pt x="409" y="453"/>
                    <a:pt x="414" y="453"/>
                    <a:pt x="419" y="453"/>
                  </a:cubicBezTo>
                  <a:cubicBezTo>
                    <a:pt x="422" y="453"/>
                    <a:pt x="424" y="453"/>
                    <a:pt x="427" y="453"/>
                  </a:cubicBezTo>
                  <a:cubicBezTo>
                    <a:pt x="428" y="453"/>
                    <a:pt x="430" y="453"/>
                    <a:pt x="431" y="453"/>
                  </a:cubicBezTo>
                  <a:cubicBezTo>
                    <a:pt x="432" y="454"/>
                    <a:pt x="433" y="454"/>
                    <a:pt x="433" y="455"/>
                  </a:cubicBezTo>
                  <a:cubicBezTo>
                    <a:pt x="433" y="457"/>
                    <a:pt x="433" y="459"/>
                    <a:pt x="433" y="462"/>
                  </a:cubicBezTo>
                  <a:cubicBezTo>
                    <a:pt x="433" y="463"/>
                    <a:pt x="433" y="464"/>
                    <a:pt x="433" y="464"/>
                  </a:cubicBezTo>
                  <a:cubicBezTo>
                    <a:pt x="433" y="466"/>
                    <a:pt x="433" y="468"/>
                    <a:pt x="434" y="470"/>
                  </a:cubicBezTo>
                  <a:cubicBezTo>
                    <a:pt x="435" y="477"/>
                    <a:pt x="435" y="483"/>
                    <a:pt x="434" y="490"/>
                  </a:cubicBezTo>
                  <a:cubicBezTo>
                    <a:pt x="433" y="491"/>
                    <a:pt x="433" y="493"/>
                    <a:pt x="433" y="495"/>
                  </a:cubicBezTo>
                  <a:cubicBezTo>
                    <a:pt x="433" y="504"/>
                    <a:pt x="431" y="513"/>
                    <a:pt x="429" y="521"/>
                  </a:cubicBezTo>
                  <a:cubicBezTo>
                    <a:pt x="426" y="531"/>
                    <a:pt x="422" y="540"/>
                    <a:pt x="418" y="550"/>
                  </a:cubicBezTo>
                  <a:cubicBezTo>
                    <a:pt x="409" y="567"/>
                    <a:pt x="396" y="583"/>
                    <a:pt x="380" y="595"/>
                  </a:cubicBezTo>
                  <a:cubicBezTo>
                    <a:pt x="378" y="596"/>
                    <a:pt x="375" y="598"/>
                    <a:pt x="373" y="599"/>
                  </a:cubicBezTo>
                  <a:cubicBezTo>
                    <a:pt x="372" y="600"/>
                    <a:pt x="371" y="600"/>
                    <a:pt x="370" y="601"/>
                  </a:cubicBezTo>
                  <a:cubicBezTo>
                    <a:pt x="369" y="601"/>
                    <a:pt x="369" y="601"/>
                    <a:pt x="369" y="601"/>
                  </a:cubicBezTo>
                  <a:cubicBezTo>
                    <a:pt x="369" y="600"/>
                    <a:pt x="369" y="600"/>
                    <a:pt x="369" y="600"/>
                  </a:cubicBezTo>
                  <a:cubicBezTo>
                    <a:pt x="369" y="600"/>
                    <a:pt x="369" y="599"/>
                    <a:pt x="369" y="599"/>
                  </a:cubicBezTo>
                  <a:cubicBezTo>
                    <a:pt x="369" y="599"/>
                    <a:pt x="369" y="598"/>
                    <a:pt x="369" y="598"/>
                  </a:cubicBezTo>
                  <a:cubicBezTo>
                    <a:pt x="366" y="584"/>
                    <a:pt x="362" y="572"/>
                    <a:pt x="356" y="562"/>
                  </a:cubicBezTo>
                  <a:cubicBezTo>
                    <a:pt x="347" y="543"/>
                    <a:pt x="332" y="526"/>
                    <a:pt x="314" y="513"/>
                  </a:cubicBezTo>
                  <a:cubicBezTo>
                    <a:pt x="298" y="502"/>
                    <a:pt x="280" y="494"/>
                    <a:pt x="258" y="491"/>
                  </a:cubicBezTo>
                  <a:cubicBezTo>
                    <a:pt x="254" y="490"/>
                    <a:pt x="249" y="490"/>
                    <a:pt x="244" y="491"/>
                  </a:cubicBezTo>
                  <a:cubicBezTo>
                    <a:pt x="243" y="491"/>
                    <a:pt x="243" y="491"/>
                    <a:pt x="243" y="491"/>
                  </a:cubicBezTo>
                  <a:cubicBezTo>
                    <a:pt x="242" y="491"/>
                    <a:pt x="242" y="491"/>
                    <a:pt x="242" y="491"/>
                  </a:cubicBezTo>
                  <a:cubicBezTo>
                    <a:pt x="241" y="491"/>
                    <a:pt x="240" y="492"/>
                    <a:pt x="240" y="493"/>
                  </a:cubicBezTo>
                  <a:cubicBezTo>
                    <a:pt x="240" y="494"/>
                    <a:pt x="240" y="494"/>
                    <a:pt x="240" y="495"/>
                  </a:cubicBezTo>
                  <a:cubicBezTo>
                    <a:pt x="240" y="495"/>
                    <a:pt x="241" y="496"/>
                    <a:pt x="242" y="497"/>
                  </a:cubicBezTo>
                  <a:cubicBezTo>
                    <a:pt x="243" y="497"/>
                    <a:pt x="244" y="498"/>
                    <a:pt x="245" y="498"/>
                  </a:cubicBezTo>
                  <a:cubicBezTo>
                    <a:pt x="247" y="498"/>
                    <a:pt x="249" y="498"/>
                    <a:pt x="251" y="498"/>
                  </a:cubicBezTo>
                  <a:cubicBezTo>
                    <a:pt x="254" y="499"/>
                    <a:pt x="258" y="499"/>
                    <a:pt x="261" y="500"/>
                  </a:cubicBezTo>
                  <a:cubicBezTo>
                    <a:pt x="273" y="503"/>
                    <a:pt x="285" y="507"/>
                    <a:pt x="296" y="513"/>
                  </a:cubicBezTo>
                  <a:cubicBezTo>
                    <a:pt x="309" y="520"/>
                    <a:pt x="320" y="528"/>
                    <a:pt x="329" y="539"/>
                  </a:cubicBezTo>
                  <a:cubicBezTo>
                    <a:pt x="339" y="549"/>
                    <a:pt x="346" y="560"/>
                    <a:pt x="350" y="571"/>
                  </a:cubicBezTo>
                  <a:cubicBezTo>
                    <a:pt x="357" y="588"/>
                    <a:pt x="360" y="601"/>
                    <a:pt x="360" y="615"/>
                  </a:cubicBezTo>
                  <a:cubicBezTo>
                    <a:pt x="360" y="617"/>
                    <a:pt x="360" y="619"/>
                    <a:pt x="360" y="620"/>
                  </a:cubicBezTo>
                  <a:cubicBezTo>
                    <a:pt x="360" y="631"/>
                    <a:pt x="358" y="642"/>
                    <a:pt x="354" y="654"/>
                  </a:cubicBezTo>
                  <a:cubicBezTo>
                    <a:pt x="353" y="656"/>
                    <a:pt x="352" y="657"/>
                    <a:pt x="351" y="659"/>
                  </a:cubicBezTo>
                  <a:cubicBezTo>
                    <a:pt x="351" y="660"/>
                    <a:pt x="350" y="660"/>
                    <a:pt x="349" y="660"/>
                  </a:cubicBezTo>
                  <a:cubicBezTo>
                    <a:pt x="345" y="661"/>
                    <a:pt x="341" y="660"/>
                    <a:pt x="338" y="660"/>
                  </a:cubicBezTo>
                  <a:cubicBezTo>
                    <a:pt x="335" y="659"/>
                    <a:pt x="331" y="659"/>
                    <a:pt x="328" y="661"/>
                  </a:cubicBezTo>
                  <a:cubicBezTo>
                    <a:pt x="327" y="661"/>
                    <a:pt x="327" y="662"/>
                    <a:pt x="326" y="663"/>
                  </a:cubicBezTo>
                  <a:cubicBezTo>
                    <a:pt x="326" y="665"/>
                    <a:pt x="327" y="666"/>
                    <a:pt x="328" y="667"/>
                  </a:cubicBezTo>
                  <a:cubicBezTo>
                    <a:pt x="330" y="668"/>
                    <a:pt x="333" y="669"/>
                    <a:pt x="336" y="669"/>
                  </a:cubicBezTo>
                  <a:cubicBezTo>
                    <a:pt x="343" y="669"/>
                    <a:pt x="350" y="671"/>
                    <a:pt x="357" y="672"/>
                  </a:cubicBezTo>
                  <a:cubicBezTo>
                    <a:pt x="361" y="673"/>
                    <a:pt x="364" y="674"/>
                    <a:pt x="367" y="675"/>
                  </a:cubicBezTo>
                  <a:cubicBezTo>
                    <a:pt x="371" y="676"/>
                    <a:pt x="375" y="677"/>
                    <a:pt x="378" y="678"/>
                  </a:cubicBezTo>
                  <a:cubicBezTo>
                    <a:pt x="381" y="679"/>
                    <a:pt x="383" y="680"/>
                    <a:pt x="385" y="681"/>
                  </a:cubicBezTo>
                  <a:cubicBezTo>
                    <a:pt x="391" y="683"/>
                    <a:pt x="398" y="686"/>
                    <a:pt x="405" y="690"/>
                  </a:cubicBezTo>
                  <a:cubicBezTo>
                    <a:pt x="411" y="693"/>
                    <a:pt x="415" y="696"/>
                    <a:pt x="418" y="700"/>
                  </a:cubicBezTo>
                  <a:cubicBezTo>
                    <a:pt x="419" y="702"/>
                    <a:pt x="420" y="703"/>
                    <a:pt x="421" y="704"/>
                  </a:cubicBezTo>
                  <a:cubicBezTo>
                    <a:pt x="422" y="707"/>
                    <a:pt x="422" y="710"/>
                    <a:pt x="420" y="713"/>
                  </a:cubicBezTo>
                  <a:cubicBezTo>
                    <a:pt x="419" y="716"/>
                    <a:pt x="417" y="718"/>
                    <a:pt x="414" y="719"/>
                  </a:cubicBezTo>
                  <a:cubicBezTo>
                    <a:pt x="413" y="720"/>
                    <a:pt x="413" y="720"/>
                    <a:pt x="413" y="720"/>
                  </a:cubicBezTo>
                  <a:cubicBezTo>
                    <a:pt x="412" y="718"/>
                    <a:pt x="411" y="717"/>
                    <a:pt x="410" y="716"/>
                  </a:cubicBezTo>
                  <a:cubicBezTo>
                    <a:pt x="409" y="715"/>
                    <a:pt x="409" y="715"/>
                    <a:pt x="409" y="715"/>
                  </a:cubicBezTo>
                  <a:cubicBezTo>
                    <a:pt x="404" y="710"/>
                    <a:pt x="399" y="706"/>
                    <a:pt x="393" y="702"/>
                  </a:cubicBezTo>
                  <a:cubicBezTo>
                    <a:pt x="389" y="700"/>
                    <a:pt x="383" y="697"/>
                    <a:pt x="375" y="697"/>
                  </a:cubicBezTo>
                  <a:cubicBezTo>
                    <a:pt x="375" y="697"/>
                    <a:pt x="374" y="697"/>
                    <a:pt x="374" y="697"/>
                  </a:cubicBezTo>
                  <a:cubicBezTo>
                    <a:pt x="373" y="697"/>
                    <a:pt x="372" y="697"/>
                    <a:pt x="370" y="698"/>
                  </a:cubicBezTo>
                  <a:cubicBezTo>
                    <a:pt x="370" y="698"/>
                    <a:pt x="369" y="699"/>
                    <a:pt x="369" y="701"/>
                  </a:cubicBezTo>
                  <a:cubicBezTo>
                    <a:pt x="368" y="702"/>
                    <a:pt x="369" y="703"/>
                    <a:pt x="370" y="703"/>
                  </a:cubicBezTo>
                  <a:cubicBezTo>
                    <a:pt x="372" y="704"/>
                    <a:pt x="374" y="705"/>
                    <a:pt x="376" y="705"/>
                  </a:cubicBezTo>
                  <a:cubicBezTo>
                    <a:pt x="380" y="706"/>
                    <a:pt x="385" y="709"/>
                    <a:pt x="388" y="711"/>
                  </a:cubicBezTo>
                  <a:cubicBezTo>
                    <a:pt x="394" y="715"/>
                    <a:pt x="398" y="720"/>
                    <a:pt x="402" y="724"/>
                  </a:cubicBezTo>
                  <a:cubicBezTo>
                    <a:pt x="402" y="725"/>
                    <a:pt x="402" y="725"/>
                    <a:pt x="402" y="725"/>
                  </a:cubicBezTo>
                  <a:close/>
                  <a:moveTo>
                    <a:pt x="417" y="660"/>
                  </a:moveTo>
                  <a:cubicBezTo>
                    <a:pt x="417" y="660"/>
                    <a:pt x="416" y="661"/>
                    <a:pt x="416" y="661"/>
                  </a:cubicBezTo>
                  <a:cubicBezTo>
                    <a:pt x="414" y="662"/>
                    <a:pt x="412" y="663"/>
                    <a:pt x="411" y="663"/>
                  </a:cubicBezTo>
                  <a:cubicBezTo>
                    <a:pt x="403" y="666"/>
                    <a:pt x="394" y="668"/>
                    <a:pt x="385" y="670"/>
                  </a:cubicBezTo>
                  <a:cubicBezTo>
                    <a:pt x="384" y="670"/>
                    <a:pt x="383" y="669"/>
                    <a:pt x="381" y="669"/>
                  </a:cubicBezTo>
                  <a:cubicBezTo>
                    <a:pt x="381" y="669"/>
                    <a:pt x="381" y="669"/>
                    <a:pt x="381" y="669"/>
                  </a:cubicBezTo>
                  <a:cubicBezTo>
                    <a:pt x="376" y="668"/>
                    <a:pt x="372" y="666"/>
                    <a:pt x="367" y="665"/>
                  </a:cubicBezTo>
                  <a:cubicBezTo>
                    <a:pt x="363" y="663"/>
                    <a:pt x="363" y="663"/>
                    <a:pt x="363" y="663"/>
                  </a:cubicBezTo>
                  <a:cubicBezTo>
                    <a:pt x="362" y="663"/>
                    <a:pt x="362" y="663"/>
                    <a:pt x="362" y="663"/>
                  </a:cubicBezTo>
                  <a:cubicBezTo>
                    <a:pt x="362" y="663"/>
                    <a:pt x="361" y="662"/>
                    <a:pt x="361" y="662"/>
                  </a:cubicBezTo>
                  <a:cubicBezTo>
                    <a:pt x="361" y="661"/>
                    <a:pt x="362" y="661"/>
                    <a:pt x="362" y="660"/>
                  </a:cubicBezTo>
                  <a:cubicBezTo>
                    <a:pt x="362" y="659"/>
                    <a:pt x="362" y="659"/>
                    <a:pt x="363" y="658"/>
                  </a:cubicBezTo>
                  <a:cubicBezTo>
                    <a:pt x="363" y="657"/>
                    <a:pt x="363" y="655"/>
                    <a:pt x="364" y="654"/>
                  </a:cubicBezTo>
                  <a:cubicBezTo>
                    <a:pt x="365" y="651"/>
                    <a:pt x="366" y="647"/>
                    <a:pt x="367" y="644"/>
                  </a:cubicBezTo>
                  <a:cubicBezTo>
                    <a:pt x="369" y="635"/>
                    <a:pt x="370" y="627"/>
                    <a:pt x="370" y="620"/>
                  </a:cubicBezTo>
                  <a:cubicBezTo>
                    <a:pt x="370" y="619"/>
                    <a:pt x="370" y="618"/>
                    <a:pt x="370" y="617"/>
                  </a:cubicBezTo>
                  <a:cubicBezTo>
                    <a:pt x="371" y="617"/>
                    <a:pt x="371" y="617"/>
                    <a:pt x="371" y="617"/>
                  </a:cubicBezTo>
                  <a:cubicBezTo>
                    <a:pt x="371" y="616"/>
                    <a:pt x="371" y="616"/>
                    <a:pt x="371" y="616"/>
                  </a:cubicBezTo>
                  <a:cubicBezTo>
                    <a:pt x="371" y="616"/>
                    <a:pt x="372" y="616"/>
                    <a:pt x="372" y="616"/>
                  </a:cubicBezTo>
                  <a:cubicBezTo>
                    <a:pt x="381" y="617"/>
                    <a:pt x="392" y="620"/>
                    <a:pt x="403" y="624"/>
                  </a:cubicBezTo>
                  <a:cubicBezTo>
                    <a:pt x="410" y="626"/>
                    <a:pt x="415" y="629"/>
                    <a:pt x="420" y="632"/>
                  </a:cubicBezTo>
                  <a:cubicBezTo>
                    <a:pt x="423" y="634"/>
                    <a:pt x="425" y="636"/>
                    <a:pt x="427" y="638"/>
                  </a:cubicBezTo>
                  <a:cubicBezTo>
                    <a:pt x="428" y="639"/>
                    <a:pt x="429" y="641"/>
                    <a:pt x="430" y="643"/>
                  </a:cubicBezTo>
                  <a:cubicBezTo>
                    <a:pt x="431" y="646"/>
                    <a:pt x="431" y="648"/>
                    <a:pt x="429" y="651"/>
                  </a:cubicBezTo>
                  <a:cubicBezTo>
                    <a:pt x="429" y="652"/>
                    <a:pt x="428" y="652"/>
                    <a:pt x="428" y="652"/>
                  </a:cubicBezTo>
                  <a:cubicBezTo>
                    <a:pt x="428" y="652"/>
                    <a:pt x="427" y="652"/>
                    <a:pt x="427" y="652"/>
                  </a:cubicBezTo>
                  <a:cubicBezTo>
                    <a:pt x="426" y="650"/>
                    <a:pt x="424" y="649"/>
                    <a:pt x="423" y="648"/>
                  </a:cubicBezTo>
                  <a:cubicBezTo>
                    <a:pt x="422" y="647"/>
                    <a:pt x="421" y="646"/>
                    <a:pt x="420" y="645"/>
                  </a:cubicBezTo>
                  <a:cubicBezTo>
                    <a:pt x="416" y="641"/>
                    <a:pt x="412" y="638"/>
                    <a:pt x="406" y="636"/>
                  </a:cubicBezTo>
                  <a:cubicBezTo>
                    <a:pt x="402" y="634"/>
                    <a:pt x="398" y="634"/>
                    <a:pt x="396" y="634"/>
                  </a:cubicBezTo>
                  <a:cubicBezTo>
                    <a:pt x="395" y="634"/>
                    <a:pt x="395" y="634"/>
                    <a:pt x="395" y="634"/>
                  </a:cubicBezTo>
                  <a:cubicBezTo>
                    <a:pt x="395" y="634"/>
                    <a:pt x="395" y="634"/>
                    <a:pt x="395" y="634"/>
                  </a:cubicBezTo>
                  <a:cubicBezTo>
                    <a:pt x="392" y="634"/>
                    <a:pt x="390" y="634"/>
                    <a:pt x="388" y="635"/>
                  </a:cubicBezTo>
                  <a:cubicBezTo>
                    <a:pt x="387" y="636"/>
                    <a:pt x="386" y="637"/>
                    <a:pt x="386" y="638"/>
                  </a:cubicBezTo>
                  <a:cubicBezTo>
                    <a:pt x="386" y="639"/>
                    <a:pt x="387" y="640"/>
                    <a:pt x="388" y="641"/>
                  </a:cubicBezTo>
                  <a:cubicBezTo>
                    <a:pt x="389" y="641"/>
                    <a:pt x="391" y="642"/>
                    <a:pt x="393" y="642"/>
                  </a:cubicBezTo>
                  <a:cubicBezTo>
                    <a:pt x="398" y="644"/>
                    <a:pt x="404" y="646"/>
                    <a:pt x="409" y="650"/>
                  </a:cubicBezTo>
                  <a:cubicBezTo>
                    <a:pt x="411" y="652"/>
                    <a:pt x="414" y="655"/>
                    <a:pt x="416" y="658"/>
                  </a:cubicBezTo>
                  <a:cubicBezTo>
                    <a:pt x="417" y="658"/>
                    <a:pt x="417" y="659"/>
                    <a:pt x="417" y="660"/>
                  </a:cubicBezTo>
                  <a:close/>
                  <a:moveTo>
                    <a:pt x="425" y="37"/>
                  </a:moveTo>
                  <a:cubicBezTo>
                    <a:pt x="425" y="36"/>
                    <a:pt x="427" y="35"/>
                    <a:pt x="428" y="34"/>
                  </a:cubicBezTo>
                  <a:cubicBezTo>
                    <a:pt x="429" y="33"/>
                    <a:pt x="429" y="33"/>
                    <a:pt x="429" y="33"/>
                  </a:cubicBezTo>
                  <a:cubicBezTo>
                    <a:pt x="430" y="32"/>
                    <a:pt x="431" y="32"/>
                    <a:pt x="432" y="31"/>
                  </a:cubicBezTo>
                  <a:cubicBezTo>
                    <a:pt x="437" y="26"/>
                    <a:pt x="443" y="22"/>
                    <a:pt x="452" y="18"/>
                  </a:cubicBezTo>
                  <a:cubicBezTo>
                    <a:pt x="462" y="13"/>
                    <a:pt x="473" y="11"/>
                    <a:pt x="486" y="10"/>
                  </a:cubicBezTo>
                  <a:cubicBezTo>
                    <a:pt x="487" y="10"/>
                    <a:pt x="487" y="10"/>
                    <a:pt x="487" y="10"/>
                  </a:cubicBezTo>
                  <a:cubicBezTo>
                    <a:pt x="492" y="10"/>
                    <a:pt x="497" y="11"/>
                    <a:pt x="502" y="12"/>
                  </a:cubicBezTo>
                  <a:cubicBezTo>
                    <a:pt x="520" y="16"/>
                    <a:pt x="535" y="25"/>
                    <a:pt x="546" y="40"/>
                  </a:cubicBezTo>
                  <a:cubicBezTo>
                    <a:pt x="556" y="53"/>
                    <a:pt x="561" y="68"/>
                    <a:pt x="562" y="86"/>
                  </a:cubicBezTo>
                  <a:cubicBezTo>
                    <a:pt x="562" y="91"/>
                    <a:pt x="561" y="97"/>
                    <a:pt x="560" y="103"/>
                  </a:cubicBezTo>
                  <a:cubicBezTo>
                    <a:pt x="559" y="110"/>
                    <a:pt x="557" y="117"/>
                    <a:pt x="553" y="125"/>
                  </a:cubicBezTo>
                  <a:cubicBezTo>
                    <a:pt x="548" y="137"/>
                    <a:pt x="540" y="148"/>
                    <a:pt x="529" y="158"/>
                  </a:cubicBezTo>
                  <a:cubicBezTo>
                    <a:pt x="527" y="159"/>
                    <a:pt x="527" y="159"/>
                    <a:pt x="526" y="158"/>
                  </a:cubicBezTo>
                  <a:cubicBezTo>
                    <a:pt x="521" y="154"/>
                    <a:pt x="515" y="149"/>
                    <a:pt x="509" y="145"/>
                  </a:cubicBezTo>
                  <a:cubicBezTo>
                    <a:pt x="501" y="140"/>
                    <a:pt x="491" y="134"/>
                    <a:pt x="480" y="129"/>
                  </a:cubicBezTo>
                  <a:cubicBezTo>
                    <a:pt x="478" y="128"/>
                    <a:pt x="477" y="127"/>
                    <a:pt x="477" y="125"/>
                  </a:cubicBezTo>
                  <a:cubicBezTo>
                    <a:pt x="476" y="124"/>
                    <a:pt x="476" y="122"/>
                    <a:pt x="476" y="120"/>
                  </a:cubicBezTo>
                  <a:cubicBezTo>
                    <a:pt x="476" y="119"/>
                    <a:pt x="475" y="118"/>
                    <a:pt x="475" y="118"/>
                  </a:cubicBezTo>
                  <a:cubicBezTo>
                    <a:pt x="472" y="101"/>
                    <a:pt x="466" y="85"/>
                    <a:pt x="456" y="70"/>
                  </a:cubicBezTo>
                  <a:cubicBezTo>
                    <a:pt x="449" y="60"/>
                    <a:pt x="440" y="50"/>
                    <a:pt x="428" y="41"/>
                  </a:cubicBezTo>
                  <a:cubicBezTo>
                    <a:pt x="426" y="39"/>
                    <a:pt x="425" y="38"/>
                    <a:pt x="425" y="37"/>
                  </a:cubicBezTo>
                  <a:close/>
                  <a:moveTo>
                    <a:pt x="317" y="206"/>
                  </a:moveTo>
                  <a:cubicBezTo>
                    <a:pt x="315" y="205"/>
                    <a:pt x="315" y="205"/>
                    <a:pt x="315" y="205"/>
                  </a:cubicBezTo>
                  <a:cubicBezTo>
                    <a:pt x="312" y="203"/>
                    <a:pt x="309" y="200"/>
                    <a:pt x="307" y="198"/>
                  </a:cubicBezTo>
                  <a:cubicBezTo>
                    <a:pt x="296" y="189"/>
                    <a:pt x="289" y="180"/>
                    <a:pt x="283" y="170"/>
                  </a:cubicBezTo>
                  <a:cubicBezTo>
                    <a:pt x="281" y="166"/>
                    <a:pt x="278" y="162"/>
                    <a:pt x="276" y="158"/>
                  </a:cubicBezTo>
                  <a:cubicBezTo>
                    <a:pt x="269" y="144"/>
                    <a:pt x="266" y="128"/>
                    <a:pt x="265" y="111"/>
                  </a:cubicBezTo>
                  <a:cubicBezTo>
                    <a:pt x="265" y="111"/>
                    <a:pt x="265" y="111"/>
                    <a:pt x="265" y="111"/>
                  </a:cubicBezTo>
                  <a:cubicBezTo>
                    <a:pt x="265" y="104"/>
                    <a:pt x="266" y="97"/>
                    <a:pt x="268" y="89"/>
                  </a:cubicBezTo>
                  <a:cubicBezTo>
                    <a:pt x="271" y="74"/>
                    <a:pt x="278" y="61"/>
                    <a:pt x="287" y="51"/>
                  </a:cubicBezTo>
                  <a:cubicBezTo>
                    <a:pt x="288" y="49"/>
                    <a:pt x="290" y="48"/>
                    <a:pt x="292" y="46"/>
                  </a:cubicBezTo>
                  <a:cubicBezTo>
                    <a:pt x="292" y="46"/>
                    <a:pt x="292" y="46"/>
                    <a:pt x="292" y="46"/>
                  </a:cubicBezTo>
                  <a:cubicBezTo>
                    <a:pt x="292" y="45"/>
                    <a:pt x="293" y="45"/>
                    <a:pt x="294" y="45"/>
                  </a:cubicBezTo>
                  <a:cubicBezTo>
                    <a:pt x="294" y="45"/>
                    <a:pt x="295" y="45"/>
                    <a:pt x="295" y="45"/>
                  </a:cubicBezTo>
                  <a:cubicBezTo>
                    <a:pt x="296" y="46"/>
                    <a:pt x="296" y="46"/>
                    <a:pt x="296" y="46"/>
                  </a:cubicBezTo>
                  <a:cubicBezTo>
                    <a:pt x="305" y="51"/>
                    <a:pt x="315" y="57"/>
                    <a:pt x="323" y="65"/>
                  </a:cubicBezTo>
                  <a:cubicBezTo>
                    <a:pt x="326" y="68"/>
                    <a:pt x="329" y="70"/>
                    <a:pt x="331" y="73"/>
                  </a:cubicBezTo>
                  <a:cubicBezTo>
                    <a:pt x="332" y="74"/>
                    <a:pt x="332" y="74"/>
                    <a:pt x="332" y="74"/>
                  </a:cubicBezTo>
                  <a:cubicBezTo>
                    <a:pt x="343" y="85"/>
                    <a:pt x="351" y="98"/>
                    <a:pt x="357" y="112"/>
                  </a:cubicBezTo>
                  <a:cubicBezTo>
                    <a:pt x="360" y="122"/>
                    <a:pt x="362" y="131"/>
                    <a:pt x="362" y="140"/>
                  </a:cubicBezTo>
                  <a:cubicBezTo>
                    <a:pt x="362" y="141"/>
                    <a:pt x="362" y="142"/>
                    <a:pt x="362" y="143"/>
                  </a:cubicBezTo>
                  <a:cubicBezTo>
                    <a:pt x="362" y="145"/>
                    <a:pt x="362" y="145"/>
                    <a:pt x="362" y="145"/>
                  </a:cubicBezTo>
                  <a:cubicBezTo>
                    <a:pt x="362" y="155"/>
                    <a:pt x="359" y="165"/>
                    <a:pt x="353" y="176"/>
                  </a:cubicBezTo>
                  <a:cubicBezTo>
                    <a:pt x="349" y="184"/>
                    <a:pt x="343" y="190"/>
                    <a:pt x="337" y="196"/>
                  </a:cubicBezTo>
                  <a:cubicBezTo>
                    <a:pt x="332" y="200"/>
                    <a:pt x="327" y="203"/>
                    <a:pt x="321" y="206"/>
                  </a:cubicBezTo>
                  <a:cubicBezTo>
                    <a:pt x="320" y="207"/>
                    <a:pt x="318" y="207"/>
                    <a:pt x="317" y="206"/>
                  </a:cubicBezTo>
                  <a:close/>
                  <a:moveTo>
                    <a:pt x="12" y="206"/>
                  </a:moveTo>
                  <a:cubicBezTo>
                    <a:pt x="12" y="206"/>
                    <a:pt x="12" y="206"/>
                    <a:pt x="12" y="206"/>
                  </a:cubicBezTo>
                  <a:cubicBezTo>
                    <a:pt x="12" y="206"/>
                    <a:pt x="12" y="206"/>
                    <a:pt x="12" y="206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88" name="Freeform 281"/>
            <p:cNvSpPr>
              <a:spLocks/>
            </p:cNvSpPr>
            <p:nvPr/>
          </p:nvSpPr>
          <p:spPr bwMode="auto">
            <a:xfrm>
              <a:off x="4157481" y="5602288"/>
              <a:ext cx="233363" cy="103188"/>
            </a:xfrm>
            <a:custGeom>
              <a:avLst/>
              <a:gdLst>
                <a:gd name="T0" fmla="*/ 3 w 89"/>
                <a:gd name="T1" fmla="*/ 28 h 39"/>
                <a:gd name="T2" fmla="*/ 8 w 89"/>
                <a:gd name="T3" fmla="*/ 24 h 39"/>
                <a:gd name="T4" fmla="*/ 26 w 89"/>
                <a:gd name="T5" fmla="*/ 16 h 39"/>
                <a:gd name="T6" fmla="*/ 48 w 89"/>
                <a:gd name="T7" fmla="*/ 8 h 39"/>
                <a:gd name="T8" fmla="*/ 54 w 89"/>
                <a:gd name="T9" fmla="*/ 6 h 39"/>
                <a:gd name="T10" fmla="*/ 70 w 89"/>
                <a:gd name="T11" fmla="*/ 2 h 39"/>
                <a:gd name="T12" fmla="*/ 71 w 89"/>
                <a:gd name="T13" fmla="*/ 2 h 39"/>
                <a:gd name="T14" fmla="*/ 79 w 89"/>
                <a:gd name="T15" fmla="*/ 1 h 39"/>
                <a:gd name="T16" fmla="*/ 83 w 89"/>
                <a:gd name="T17" fmla="*/ 0 h 39"/>
                <a:gd name="T18" fmla="*/ 84 w 89"/>
                <a:gd name="T19" fmla="*/ 0 h 39"/>
                <a:gd name="T20" fmla="*/ 84 w 89"/>
                <a:gd name="T21" fmla="*/ 1 h 39"/>
                <a:gd name="T22" fmla="*/ 87 w 89"/>
                <a:gd name="T23" fmla="*/ 1 h 39"/>
                <a:gd name="T24" fmla="*/ 89 w 89"/>
                <a:gd name="T25" fmla="*/ 3 h 39"/>
                <a:gd name="T26" fmla="*/ 89 w 89"/>
                <a:gd name="T27" fmla="*/ 4 h 39"/>
                <a:gd name="T28" fmla="*/ 88 w 89"/>
                <a:gd name="T29" fmla="*/ 7 h 39"/>
                <a:gd name="T30" fmla="*/ 82 w 89"/>
                <a:gd name="T31" fmla="*/ 9 h 39"/>
                <a:gd name="T32" fmla="*/ 76 w 89"/>
                <a:gd name="T33" fmla="*/ 11 h 39"/>
                <a:gd name="T34" fmla="*/ 64 w 89"/>
                <a:gd name="T35" fmla="*/ 15 h 39"/>
                <a:gd name="T36" fmla="*/ 29 w 89"/>
                <a:gd name="T37" fmla="*/ 29 h 39"/>
                <a:gd name="T38" fmla="*/ 13 w 89"/>
                <a:gd name="T39" fmla="*/ 37 h 39"/>
                <a:gd name="T40" fmla="*/ 7 w 89"/>
                <a:gd name="T41" fmla="*/ 38 h 39"/>
                <a:gd name="T42" fmla="*/ 6 w 89"/>
                <a:gd name="T43" fmla="*/ 39 h 39"/>
                <a:gd name="T44" fmla="*/ 1 w 89"/>
                <a:gd name="T45" fmla="*/ 34 h 39"/>
                <a:gd name="T46" fmla="*/ 2 w 89"/>
                <a:gd name="T47" fmla="*/ 28 h 39"/>
                <a:gd name="T48" fmla="*/ 3 w 89"/>
                <a:gd name="T49" fmla="*/ 28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89" h="39">
                  <a:moveTo>
                    <a:pt x="3" y="28"/>
                  </a:moveTo>
                  <a:cubicBezTo>
                    <a:pt x="4" y="26"/>
                    <a:pt x="6" y="25"/>
                    <a:pt x="8" y="24"/>
                  </a:cubicBezTo>
                  <a:cubicBezTo>
                    <a:pt x="14" y="22"/>
                    <a:pt x="20" y="19"/>
                    <a:pt x="26" y="16"/>
                  </a:cubicBezTo>
                  <a:cubicBezTo>
                    <a:pt x="33" y="13"/>
                    <a:pt x="41" y="11"/>
                    <a:pt x="48" y="8"/>
                  </a:cubicBezTo>
                  <a:cubicBezTo>
                    <a:pt x="50" y="8"/>
                    <a:pt x="52" y="7"/>
                    <a:pt x="54" y="6"/>
                  </a:cubicBezTo>
                  <a:cubicBezTo>
                    <a:pt x="60" y="4"/>
                    <a:pt x="65" y="3"/>
                    <a:pt x="70" y="2"/>
                  </a:cubicBezTo>
                  <a:cubicBezTo>
                    <a:pt x="71" y="2"/>
                    <a:pt x="71" y="2"/>
                    <a:pt x="71" y="2"/>
                  </a:cubicBezTo>
                  <a:cubicBezTo>
                    <a:pt x="73" y="2"/>
                    <a:pt x="76" y="1"/>
                    <a:pt x="79" y="1"/>
                  </a:cubicBezTo>
                  <a:cubicBezTo>
                    <a:pt x="81" y="1"/>
                    <a:pt x="82" y="1"/>
                    <a:pt x="83" y="0"/>
                  </a:cubicBezTo>
                  <a:cubicBezTo>
                    <a:pt x="84" y="0"/>
                    <a:pt x="84" y="0"/>
                    <a:pt x="84" y="0"/>
                  </a:cubicBezTo>
                  <a:cubicBezTo>
                    <a:pt x="84" y="1"/>
                    <a:pt x="84" y="1"/>
                    <a:pt x="84" y="1"/>
                  </a:cubicBezTo>
                  <a:cubicBezTo>
                    <a:pt x="85" y="1"/>
                    <a:pt x="86" y="1"/>
                    <a:pt x="87" y="1"/>
                  </a:cubicBezTo>
                  <a:cubicBezTo>
                    <a:pt x="88" y="1"/>
                    <a:pt x="88" y="2"/>
                    <a:pt x="89" y="3"/>
                  </a:cubicBezTo>
                  <a:cubicBezTo>
                    <a:pt x="89" y="3"/>
                    <a:pt x="89" y="4"/>
                    <a:pt x="89" y="4"/>
                  </a:cubicBezTo>
                  <a:cubicBezTo>
                    <a:pt x="89" y="6"/>
                    <a:pt x="89" y="7"/>
                    <a:pt x="88" y="7"/>
                  </a:cubicBezTo>
                  <a:cubicBezTo>
                    <a:pt x="86" y="8"/>
                    <a:pt x="84" y="9"/>
                    <a:pt x="82" y="9"/>
                  </a:cubicBezTo>
                  <a:cubicBezTo>
                    <a:pt x="80" y="10"/>
                    <a:pt x="78" y="11"/>
                    <a:pt x="76" y="11"/>
                  </a:cubicBezTo>
                  <a:cubicBezTo>
                    <a:pt x="72" y="12"/>
                    <a:pt x="68" y="13"/>
                    <a:pt x="64" y="15"/>
                  </a:cubicBezTo>
                  <a:cubicBezTo>
                    <a:pt x="50" y="20"/>
                    <a:pt x="39" y="25"/>
                    <a:pt x="29" y="29"/>
                  </a:cubicBezTo>
                  <a:cubicBezTo>
                    <a:pt x="24" y="32"/>
                    <a:pt x="18" y="35"/>
                    <a:pt x="13" y="37"/>
                  </a:cubicBezTo>
                  <a:cubicBezTo>
                    <a:pt x="11" y="38"/>
                    <a:pt x="9" y="38"/>
                    <a:pt x="7" y="38"/>
                  </a:cubicBezTo>
                  <a:cubicBezTo>
                    <a:pt x="6" y="39"/>
                    <a:pt x="6" y="39"/>
                    <a:pt x="6" y="39"/>
                  </a:cubicBezTo>
                  <a:cubicBezTo>
                    <a:pt x="4" y="39"/>
                    <a:pt x="2" y="37"/>
                    <a:pt x="1" y="34"/>
                  </a:cubicBezTo>
                  <a:cubicBezTo>
                    <a:pt x="0" y="32"/>
                    <a:pt x="0" y="29"/>
                    <a:pt x="2" y="28"/>
                  </a:cubicBezTo>
                  <a:lnTo>
                    <a:pt x="3" y="28"/>
                  </a:ln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89" name="Freeform 282"/>
            <p:cNvSpPr>
              <a:spLocks/>
            </p:cNvSpPr>
            <p:nvPr/>
          </p:nvSpPr>
          <p:spPr bwMode="auto">
            <a:xfrm>
              <a:off x="4213044" y="5649913"/>
              <a:ext cx="212725" cy="125413"/>
            </a:xfrm>
            <a:custGeom>
              <a:avLst/>
              <a:gdLst>
                <a:gd name="T0" fmla="*/ 0 w 81"/>
                <a:gd name="T1" fmla="*/ 40 h 47"/>
                <a:gd name="T2" fmla="*/ 1 w 81"/>
                <a:gd name="T3" fmla="*/ 38 h 47"/>
                <a:gd name="T4" fmla="*/ 6 w 81"/>
                <a:gd name="T5" fmla="*/ 34 h 47"/>
                <a:gd name="T6" fmla="*/ 50 w 81"/>
                <a:gd name="T7" fmla="*/ 10 h 47"/>
                <a:gd name="T8" fmla="*/ 74 w 81"/>
                <a:gd name="T9" fmla="*/ 1 h 47"/>
                <a:gd name="T10" fmla="*/ 77 w 81"/>
                <a:gd name="T11" fmla="*/ 0 h 47"/>
                <a:gd name="T12" fmla="*/ 78 w 81"/>
                <a:gd name="T13" fmla="*/ 0 h 47"/>
                <a:gd name="T14" fmla="*/ 80 w 81"/>
                <a:gd name="T15" fmla="*/ 1 h 47"/>
                <a:gd name="T16" fmla="*/ 81 w 81"/>
                <a:gd name="T17" fmla="*/ 3 h 47"/>
                <a:gd name="T18" fmla="*/ 80 w 81"/>
                <a:gd name="T19" fmla="*/ 6 h 47"/>
                <a:gd name="T20" fmla="*/ 73 w 81"/>
                <a:gd name="T21" fmla="*/ 10 h 47"/>
                <a:gd name="T22" fmla="*/ 32 w 81"/>
                <a:gd name="T23" fmla="*/ 31 h 47"/>
                <a:gd name="T24" fmla="*/ 25 w 81"/>
                <a:gd name="T25" fmla="*/ 36 h 47"/>
                <a:gd name="T26" fmla="*/ 16 w 81"/>
                <a:gd name="T27" fmla="*/ 42 h 47"/>
                <a:gd name="T28" fmla="*/ 8 w 81"/>
                <a:gd name="T29" fmla="*/ 46 h 47"/>
                <a:gd name="T30" fmla="*/ 6 w 81"/>
                <a:gd name="T31" fmla="*/ 47 h 47"/>
                <a:gd name="T32" fmla="*/ 3 w 81"/>
                <a:gd name="T33" fmla="*/ 46 h 47"/>
                <a:gd name="T34" fmla="*/ 0 w 81"/>
                <a:gd name="T35" fmla="*/ 41 h 47"/>
                <a:gd name="T36" fmla="*/ 0 w 81"/>
                <a:gd name="T37" fmla="*/ 40 h 47"/>
                <a:gd name="T38" fmla="*/ 0 w 81"/>
                <a:gd name="T39" fmla="*/ 4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81" h="47">
                  <a:moveTo>
                    <a:pt x="0" y="40"/>
                  </a:moveTo>
                  <a:cubicBezTo>
                    <a:pt x="0" y="39"/>
                    <a:pt x="1" y="38"/>
                    <a:pt x="1" y="38"/>
                  </a:cubicBezTo>
                  <a:cubicBezTo>
                    <a:pt x="3" y="36"/>
                    <a:pt x="4" y="35"/>
                    <a:pt x="6" y="34"/>
                  </a:cubicBezTo>
                  <a:cubicBezTo>
                    <a:pt x="23" y="23"/>
                    <a:pt x="36" y="16"/>
                    <a:pt x="50" y="10"/>
                  </a:cubicBezTo>
                  <a:cubicBezTo>
                    <a:pt x="58" y="6"/>
                    <a:pt x="66" y="3"/>
                    <a:pt x="74" y="1"/>
                  </a:cubicBezTo>
                  <a:cubicBezTo>
                    <a:pt x="75" y="0"/>
                    <a:pt x="76" y="0"/>
                    <a:pt x="77" y="0"/>
                  </a:cubicBezTo>
                  <a:cubicBezTo>
                    <a:pt x="78" y="0"/>
                    <a:pt x="78" y="0"/>
                    <a:pt x="78" y="0"/>
                  </a:cubicBezTo>
                  <a:cubicBezTo>
                    <a:pt x="79" y="0"/>
                    <a:pt x="79" y="1"/>
                    <a:pt x="80" y="1"/>
                  </a:cubicBezTo>
                  <a:cubicBezTo>
                    <a:pt x="80" y="2"/>
                    <a:pt x="81" y="2"/>
                    <a:pt x="81" y="3"/>
                  </a:cubicBezTo>
                  <a:cubicBezTo>
                    <a:pt x="81" y="4"/>
                    <a:pt x="81" y="6"/>
                    <a:pt x="80" y="6"/>
                  </a:cubicBezTo>
                  <a:cubicBezTo>
                    <a:pt x="78" y="7"/>
                    <a:pt x="76" y="9"/>
                    <a:pt x="73" y="10"/>
                  </a:cubicBezTo>
                  <a:cubicBezTo>
                    <a:pt x="61" y="15"/>
                    <a:pt x="47" y="22"/>
                    <a:pt x="32" y="31"/>
                  </a:cubicBezTo>
                  <a:cubicBezTo>
                    <a:pt x="30" y="33"/>
                    <a:pt x="27" y="35"/>
                    <a:pt x="25" y="36"/>
                  </a:cubicBezTo>
                  <a:cubicBezTo>
                    <a:pt x="22" y="38"/>
                    <a:pt x="19" y="40"/>
                    <a:pt x="16" y="42"/>
                  </a:cubicBezTo>
                  <a:cubicBezTo>
                    <a:pt x="13" y="43"/>
                    <a:pt x="10" y="45"/>
                    <a:pt x="8" y="46"/>
                  </a:cubicBezTo>
                  <a:cubicBezTo>
                    <a:pt x="7" y="47"/>
                    <a:pt x="6" y="47"/>
                    <a:pt x="6" y="47"/>
                  </a:cubicBezTo>
                  <a:cubicBezTo>
                    <a:pt x="5" y="47"/>
                    <a:pt x="4" y="46"/>
                    <a:pt x="3" y="46"/>
                  </a:cubicBezTo>
                  <a:cubicBezTo>
                    <a:pt x="1" y="45"/>
                    <a:pt x="0" y="43"/>
                    <a:pt x="0" y="41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0" y="40"/>
                    <a:pt x="0" y="40"/>
                    <a:pt x="0" y="40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90" name="Freeform 283"/>
            <p:cNvSpPr>
              <a:spLocks/>
            </p:cNvSpPr>
            <p:nvPr/>
          </p:nvSpPr>
          <p:spPr bwMode="auto">
            <a:xfrm>
              <a:off x="4336869" y="5451475"/>
              <a:ext cx="76200" cy="74613"/>
            </a:xfrm>
            <a:custGeom>
              <a:avLst/>
              <a:gdLst>
                <a:gd name="T0" fmla="*/ 15 w 29"/>
                <a:gd name="T1" fmla="*/ 28 h 28"/>
                <a:gd name="T2" fmla="*/ 15 w 29"/>
                <a:gd name="T3" fmla="*/ 28 h 28"/>
                <a:gd name="T4" fmla="*/ 14 w 29"/>
                <a:gd name="T5" fmla="*/ 28 h 28"/>
                <a:gd name="T6" fmla="*/ 0 w 29"/>
                <a:gd name="T7" fmla="*/ 15 h 28"/>
                <a:gd name="T8" fmla="*/ 4 w 29"/>
                <a:gd name="T9" fmla="*/ 5 h 28"/>
                <a:gd name="T10" fmla="*/ 14 w 29"/>
                <a:gd name="T11" fmla="*/ 0 h 28"/>
                <a:gd name="T12" fmla="*/ 14 w 29"/>
                <a:gd name="T13" fmla="*/ 0 h 28"/>
                <a:gd name="T14" fmla="*/ 28 w 29"/>
                <a:gd name="T15" fmla="*/ 14 h 28"/>
                <a:gd name="T16" fmla="*/ 24 w 29"/>
                <a:gd name="T17" fmla="*/ 24 h 28"/>
                <a:gd name="T18" fmla="*/ 15 w 29"/>
                <a:gd name="T19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" h="28">
                  <a:moveTo>
                    <a:pt x="15" y="28"/>
                  </a:moveTo>
                  <a:cubicBezTo>
                    <a:pt x="15" y="28"/>
                    <a:pt x="15" y="28"/>
                    <a:pt x="15" y="28"/>
                  </a:cubicBezTo>
                  <a:cubicBezTo>
                    <a:pt x="14" y="28"/>
                    <a:pt x="14" y="28"/>
                    <a:pt x="14" y="28"/>
                  </a:cubicBezTo>
                  <a:cubicBezTo>
                    <a:pt x="7" y="28"/>
                    <a:pt x="1" y="22"/>
                    <a:pt x="0" y="15"/>
                  </a:cubicBezTo>
                  <a:cubicBezTo>
                    <a:pt x="0" y="11"/>
                    <a:pt x="2" y="7"/>
                    <a:pt x="4" y="5"/>
                  </a:cubicBezTo>
                  <a:cubicBezTo>
                    <a:pt x="7" y="2"/>
                    <a:pt x="10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22" y="0"/>
                    <a:pt x="28" y="6"/>
                    <a:pt x="28" y="14"/>
                  </a:cubicBezTo>
                  <a:cubicBezTo>
                    <a:pt x="29" y="18"/>
                    <a:pt x="27" y="22"/>
                    <a:pt x="24" y="24"/>
                  </a:cubicBezTo>
                  <a:cubicBezTo>
                    <a:pt x="22" y="27"/>
                    <a:pt x="18" y="28"/>
                    <a:pt x="15" y="28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91" name="Freeform 284"/>
            <p:cNvSpPr>
              <a:spLocks noEditPoints="1"/>
            </p:cNvSpPr>
            <p:nvPr/>
          </p:nvSpPr>
          <p:spPr bwMode="auto">
            <a:xfrm>
              <a:off x="3898719" y="6388100"/>
              <a:ext cx="39688" cy="55563"/>
            </a:xfrm>
            <a:custGeom>
              <a:avLst/>
              <a:gdLst>
                <a:gd name="T0" fmla="*/ 7 w 15"/>
                <a:gd name="T1" fmla="*/ 2 h 21"/>
                <a:gd name="T2" fmla="*/ 5 w 15"/>
                <a:gd name="T3" fmla="*/ 0 h 21"/>
                <a:gd name="T4" fmla="*/ 2 w 15"/>
                <a:gd name="T5" fmla="*/ 0 h 21"/>
                <a:gd name="T6" fmla="*/ 0 w 15"/>
                <a:gd name="T7" fmla="*/ 4 h 21"/>
                <a:gd name="T8" fmla="*/ 0 w 15"/>
                <a:gd name="T9" fmla="*/ 4 h 21"/>
                <a:gd name="T10" fmla="*/ 0 w 15"/>
                <a:gd name="T11" fmla="*/ 6 h 21"/>
                <a:gd name="T12" fmla="*/ 7 w 15"/>
                <a:gd name="T13" fmla="*/ 19 h 21"/>
                <a:gd name="T14" fmla="*/ 7 w 15"/>
                <a:gd name="T15" fmla="*/ 20 h 21"/>
                <a:gd name="T16" fmla="*/ 8 w 15"/>
                <a:gd name="T17" fmla="*/ 20 h 21"/>
                <a:gd name="T18" fmla="*/ 11 w 15"/>
                <a:gd name="T19" fmla="*/ 21 h 21"/>
                <a:gd name="T20" fmla="*/ 13 w 15"/>
                <a:gd name="T21" fmla="*/ 21 h 21"/>
                <a:gd name="T22" fmla="*/ 15 w 15"/>
                <a:gd name="T23" fmla="*/ 17 h 21"/>
                <a:gd name="T24" fmla="*/ 15 w 15"/>
                <a:gd name="T25" fmla="*/ 16 h 21"/>
                <a:gd name="T26" fmla="*/ 15 w 15"/>
                <a:gd name="T27" fmla="*/ 15 h 21"/>
                <a:gd name="T28" fmla="*/ 7 w 15"/>
                <a:gd name="T29" fmla="*/ 2 h 21"/>
                <a:gd name="T30" fmla="*/ 1 w 15"/>
                <a:gd name="T31" fmla="*/ 4 h 21"/>
                <a:gd name="T32" fmla="*/ 1 w 15"/>
                <a:gd name="T33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5" h="21">
                  <a:moveTo>
                    <a:pt x="7" y="2"/>
                  </a:moveTo>
                  <a:cubicBezTo>
                    <a:pt x="7" y="1"/>
                    <a:pt x="6" y="0"/>
                    <a:pt x="5" y="0"/>
                  </a:cubicBezTo>
                  <a:cubicBezTo>
                    <a:pt x="4" y="0"/>
                    <a:pt x="3" y="0"/>
                    <a:pt x="2" y="0"/>
                  </a:cubicBezTo>
                  <a:cubicBezTo>
                    <a:pt x="1" y="0"/>
                    <a:pt x="0" y="2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2" y="10"/>
                    <a:pt x="4" y="14"/>
                    <a:pt x="7" y="19"/>
                  </a:cubicBezTo>
                  <a:cubicBezTo>
                    <a:pt x="7" y="19"/>
                    <a:pt x="7" y="19"/>
                    <a:pt x="7" y="20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8" y="21"/>
                    <a:pt x="9" y="21"/>
                    <a:pt x="11" y="21"/>
                  </a:cubicBezTo>
                  <a:cubicBezTo>
                    <a:pt x="11" y="21"/>
                    <a:pt x="12" y="21"/>
                    <a:pt x="13" y="21"/>
                  </a:cubicBezTo>
                  <a:cubicBezTo>
                    <a:pt x="14" y="20"/>
                    <a:pt x="15" y="18"/>
                    <a:pt x="15" y="17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5" y="16"/>
                    <a:pt x="15" y="15"/>
                    <a:pt x="15" y="15"/>
                  </a:cubicBezTo>
                  <a:cubicBezTo>
                    <a:pt x="13" y="10"/>
                    <a:pt x="10" y="6"/>
                    <a:pt x="7" y="2"/>
                  </a:cubicBezTo>
                  <a:close/>
                  <a:moveTo>
                    <a:pt x="1" y="4"/>
                  </a:moveTo>
                  <a:cubicBezTo>
                    <a:pt x="1" y="4"/>
                    <a:pt x="1" y="4"/>
                    <a:pt x="1" y="4"/>
                  </a:cubicBezTo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92" name="Freeform 285"/>
            <p:cNvSpPr>
              <a:spLocks/>
            </p:cNvSpPr>
            <p:nvPr/>
          </p:nvSpPr>
          <p:spPr bwMode="auto">
            <a:xfrm>
              <a:off x="3954281" y="6415088"/>
              <a:ext cx="39688" cy="60325"/>
            </a:xfrm>
            <a:custGeom>
              <a:avLst/>
              <a:gdLst>
                <a:gd name="T0" fmla="*/ 5 w 15"/>
                <a:gd name="T1" fmla="*/ 0 h 23"/>
                <a:gd name="T2" fmla="*/ 9 w 15"/>
                <a:gd name="T3" fmla="*/ 4 h 23"/>
                <a:gd name="T4" fmla="*/ 15 w 15"/>
                <a:gd name="T5" fmla="*/ 17 h 23"/>
                <a:gd name="T6" fmla="*/ 15 w 15"/>
                <a:gd name="T7" fmla="*/ 19 h 23"/>
                <a:gd name="T8" fmla="*/ 13 w 15"/>
                <a:gd name="T9" fmla="*/ 23 h 23"/>
                <a:gd name="T10" fmla="*/ 11 w 15"/>
                <a:gd name="T11" fmla="*/ 23 h 23"/>
                <a:gd name="T12" fmla="*/ 8 w 15"/>
                <a:gd name="T13" fmla="*/ 22 h 23"/>
                <a:gd name="T14" fmla="*/ 8 w 15"/>
                <a:gd name="T15" fmla="*/ 22 h 23"/>
                <a:gd name="T16" fmla="*/ 6 w 15"/>
                <a:gd name="T17" fmla="*/ 20 h 23"/>
                <a:gd name="T18" fmla="*/ 1 w 15"/>
                <a:gd name="T19" fmla="*/ 6 h 23"/>
                <a:gd name="T20" fmla="*/ 0 w 15"/>
                <a:gd name="T21" fmla="*/ 4 h 23"/>
                <a:gd name="T22" fmla="*/ 0 w 15"/>
                <a:gd name="T23" fmla="*/ 4 h 23"/>
                <a:gd name="T24" fmla="*/ 2 w 15"/>
                <a:gd name="T25" fmla="*/ 1 h 23"/>
                <a:gd name="T26" fmla="*/ 5 w 15"/>
                <a:gd name="T27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5" h="23">
                  <a:moveTo>
                    <a:pt x="5" y="0"/>
                  </a:moveTo>
                  <a:cubicBezTo>
                    <a:pt x="7" y="1"/>
                    <a:pt x="8" y="2"/>
                    <a:pt x="9" y="4"/>
                  </a:cubicBezTo>
                  <a:cubicBezTo>
                    <a:pt x="12" y="8"/>
                    <a:pt x="13" y="12"/>
                    <a:pt x="15" y="17"/>
                  </a:cubicBezTo>
                  <a:cubicBezTo>
                    <a:pt x="15" y="18"/>
                    <a:pt x="15" y="19"/>
                    <a:pt x="15" y="19"/>
                  </a:cubicBezTo>
                  <a:cubicBezTo>
                    <a:pt x="15" y="21"/>
                    <a:pt x="14" y="22"/>
                    <a:pt x="13" y="23"/>
                  </a:cubicBezTo>
                  <a:cubicBezTo>
                    <a:pt x="12" y="23"/>
                    <a:pt x="11" y="23"/>
                    <a:pt x="11" y="23"/>
                  </a:cubicBezTo>
                  <a:cubicBezTo>
                    <a:pt x="10" y="23"/>
                    <a:pt x="8" y="23"/>
                    <a:pt x="8" y="22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7" y="21"/>
                    <a:pt x="7" y="20"/>
                    <a:pt x="6" y="20"/>
                  </a:cubicBezTo>
                  <a:cubicBezTo>
                    <a:pt x="4" y="15"/>
                    <a:pt x="3" y="10"/>
                    <a:pt x="1" y="6"/>
                  </a:cubicBezTo>
                  <a:cubicBezTo>
                    <a:pt x="1" y="5"/>
                    <a:pt x="0" y="5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1" y="2"/>
                    <a:pt x="2" y="1"/>
                  </a:cubicBezTo>
                  <a:cubicBezTo>
                    <a:pt x="3" y="0"/>
                    <a:pt x="4" y="0"/>
                    <a:pt x="5" y="0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93" name="Freeform 286"/>
            <p:cNvSpPr>
              <a:spLocks/>
            </p:cNvSpPr>
            <p:nvPr/>
          </p:nvSpPr>
          <p:spPr bwMode="auto">
            <a:xfrm>
              <a:off x="4165419" y="5100638"/>
              <a:ext cx="41275" cy="50800"/>
            </a:xfrm>
            <a:custGeom>
              <a:avLst/>
              <a:gdLst>
                <a:gd name="T0" fmla="*/ 4 w 16"/>
                <a:gd name="T1" fmla="*/ 0 h 19"/>
                <a:gd name="T2" fmla="*/ 8 w 16"/>
                <a:gd name="T3" fmla="*/ 3 h 19"/>
                <a:gd name="T4" fmla="*/ 15 w 16"/>
                <a:gd name="T5" fmla="*/ 11 h 19"/>
                <a:gd name="T6" fmla="*/ 16 w 16"/>
                <a:gd name="T7" fmla="*/ 15 h 19"/>
                <a:gd name="T8" fmla="*/ 15 w 16"/>
                <a:gd name="T9" fmla="*/ 18 h 19"/>
                <a:gd name="T10" fmla="*/ 12 w 16"/>
                <a:gd name="T11" fmla="*/ 19 h 19"/>
                <a:gd name="T12" fmla="*/ 11 w 16"/>
                <a:gd name="T13" fmla="*/ 19 h 19"/>
                <a:gd name="T14" fmla="*/ 8 w 16"/>
                <a:gd name="T15" fmla="*/ 17 h 19"/>
                <a:gd name="T16" fmla="*/ 1 w 16"/>
                <a:gd name="T17" fmla="*/ 6 h 19"/>
                <a:gd name="T18" fmla="*/ 0 w 16"/>
                <a:gd name="T19" fmla="*/ 5 h 19"/>
                <a:gd name="T20" fmla="*/ 0 w 16"/>
                <a:gd name="T21" fmla="*/ 4 h 19"/>
                <a:gd name="T22" fmla="*/ 1 w 16"/>
                <a:gd name="T23" fmla="*/ 1 h 19"/>
                <a:gd name="T24" fmla="*/ 4 w 16"/>
                <a:gd name="T25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6" h="19">
                  <a:moveTo>
                    <a:pt x="4" y="0"/>
                  </a:moveTo>
                  <a:cubicBezTo>
                    <a:pt x="6" y="1"/>
                    <a:pt x="7" y="1"/>
                    <a:pt x="8" y="3"/>
                  </a:cubicBezTo>
                  <a:cubicBezTo>
                    <a:pt x="11" y="5"/>
                    <a:pt x="13" y="9"/>
                    <a:pt x="15" y="11"/>
                  </a:cubicBezTo>
                  <a:cubicBezTo>
                    <a:pt x="16" y="12"/>
                    <a:pt x="16" y="14"/>
                    <a:pt x="16" y="15"/>
                  </a:cubicBezTo>
                  <a:cubicBezTo>
                    <a:pt x="16" y="16"/>
                    <a:pt x="16" y="18"/>
                    <a:pt x="15" y="18"/>
                  </a:cubicBezTo>
                  <a:cubicBezTo>
                    <a:pt x="14" y="19"/>
                    <a:pt x="13" y="19"/>
                    <a:pt x="12" y="19"/>
                  </a:cubicBezTo>
                  <a:cubicBezTo>
                    <a:pt x="12" y="19"/>
                    <a:pt x="11" y="19"/>
                    <a:pt x="11" y="19"/>
                  </a:cubicBezTo>
                  <a:cubicBezTo>
                    <a:pt x="10" y="19"/>
                    <a:pt x="9" y="18"/>
                    <a:pt x="8" y="17"/>
                  </a:cubicBezTo>
                  <a:cubicBezTo>
                    <a:pt x="6" y="14"/>
                    <a:pt x="3" y="10"/>
                    <a:pt x="1" y="6"/>
                  </a:cubicBezTo>
                  <a:cubicBezTo>
                    <a:pt x="0" y="6"/>
                    <a:pt x="0" y="5"/>
                    <a:pt x="0" y="5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2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94" name="Freeform 287"/>
            <p:cNvSpPr>
              <a:spLocks/>
            </p:cNvSpPr>
            <p:nvPr/>
          </p:nvSpPr>
          <p:spPr bwMode="auto">
            <a:xfrm>
              <a:off x="3911419" y="6343650"/>
              <a:ext cx="46038" cy="52388"/>
            </a:xfrm>
            <a:custGeom>
              <a:avLst/>
              <a:gdLst>
                <a:gd name="T0" fmla="*/ 13 w 17"/>
                <a:gd name="T1" fmla="*/ 20 h 20"/>
                <a:gd name="T2" fmla="*/ 10 w 17"/>
                <a:gd name="T3" fmla="*/ 18 h 20"/>
                <a:gd name="T4" fmla="*/ 1 w 17"/>
                <a:gd name="T5" fmla="*/ 7 h 20"/>
                <a:gd name="T6" fmla="*/ 1 w 17"/>
                <a:gd name="T7" fmla="*/ 5 h 20"/>
                <a:gd name="T8" fmla="*/ 1 w 17"/>
                <a:gd name="T9" fmla="*/ 5 h 20"/>
                <a:gd name="T10" fmla="*/ 1 w 17"/>
                <a:gd name="T11" fmla="*/ 4 h 20"/>
                <a:gd name="T12" fmla="*/ 2 w 17"/>
                <a:gd name="T13" fmla="*/ 1 h 20"/>
                <a:gd name="T14" fmla="*/ 5 w 17"/>
                <a:gd name="T15" fmla="*/ 1 h 20"/>
                <a:gd name="T16" fmla="*/ 5 w 17"/>
                <a:gd name="T17" fmla="*/ 1 h 20"/>
                <a:gd name="T18" fmla="*/ 7 w 17"/>
                <a:gd name="T19" fmla="*/ 2 h 20"/>
                <a:gd name="T20" fmla="*/ 15 w 17"/>
                <a:gd name="T21" fmla="*/ 10 h 20"/>
                <a:gd name="T22" fmla="*/ 16 w 17"/>
                <a:gd name="T23" fmla="*/ 13 h 20"/>
                <a:gd name="T24" fmla="*/ 17 w 17"/>
                <a:gd name="T25" fmla="*/ 14 h 20"/>
                <a:gd name="T26" fmla="*/ 16 w 17"/>
                <a:gd name="T27" fmla="*/ 18 h 20"/>
                <a:gd name="T28" fmla="*/ 13 w 17"/>
                <a:gd name="T29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7" h="20">
                  <a:moveTo>
                    <a:pt x="13" y="20"/>
                  </a:moveTo>
                  <a:cubicBezTo>
                    <a:pt x="11" y="20"/>
                    <a:pt x="10" y="19"/>
                    <a:pt x="10" y="18"/>
                  </a:cubicBezTo>
                  <a:cubicBezTo>
                    <a:pt x="7" y="15"/>
                    <a:pt x="4" y="11"/>
                    <a:pt x="1" y="7"/>
                  </a:cubicBezTo>
                  <a:cubicBezTo>
                    <a:pt x="1" y="6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3"/>
                    <a:pt x="1" y="2"/>
                    <a:pt x="2" y="1"/>
                  </a:cubicBezTo>
                  <a:cubicBezTo>
                    <a:pt x="3" y="1"/>
                    <a:pt x="4" y="0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6" y="1"/>
                    <a:pt x="6" y="1"/>
                    <a:pt x="7" y="2"/>
                  </a:cubicBezTo>
                  <a:cubicBezTo>
                    <a:pt x="10" y="5"/>
                    <a:pt x="12" y="8"/>
                    <a:pt x="15" y="10"/>
                  </a:cubicBezTo>
                  <a:cubicBezTo>
                    <a:pt x="15" y="11"/>
                    <a:pt x="16" y="12"/>
                    <a:pt x="16" y="13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17" y="15"/>
                    <a:pt x="17" y="16"/>
                    <a:pt x="16" y="18"/>
                  </a:cubicBezTo>
                  <a:cubicBezTo>
                    <a:pt x="15" y="19"/>
                    <a:pt x="14" y="20"/>
                    <a:pt x="13" y="20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95" name="Freeform 288"/>
            <p:cNvSpPr>
              <a:spLocks/>
            </p:cNvSpPr>
            <p:nvPr/>
          </p:nvSpPr>
          <p:spPr bwMode="auto">
            <a:xfrm>
              <a:off x="4225744" y="5121275"/>
              <a:ext cx="36513" cy="50800"/>
            </a:xfrm>
            <a:custGeom>
              <a:avLst/>
              <a:gdLst>
                <a:gd name="T0" fmla="*/ 10 w 14"/>
                <a:gd name="T1" fmla="*/ 19 h 19"/>
                <a:gd name="T2" fmla="*/ 8 w 14"/>
                <a:gd name="T3" fmla="*/ 19 h 19"/>
                <a:gd name="T4" fmla="*/ 7 w 14"/>
                <a:gd name="T5" fmla="*/ 18 h 19"/>
                <a:gd name="T6" fmla="*/ 6 w 14"/>
                <a:gd name="T7" fmla="*/ 17 h 19"/>
                <a:gd name="T8" fmla="*/ 0 w 14"/>
                <a:gd name="T9" fmla="*/ 5 h 19"/>
                <a:gd name="T10" fmla="*/ 0 w 14"/>
                <a:gd name="T11" fmla="*/ 4 h 19"/>
                <a:gd name="T12" fmla="*/ 0 w 14"/>
                <a:gd name="T13" fmla="*/ 3 h 19"/>
                <a:gd name="T14" fmla="*/ 2 w 14"/>
                <a:gd name="T15" fmla="*/ 1 h 19"/>
                <a:gd name="T16" fmla="*/ 4 w 14"/>
                <a:gd name="T17" fmla="*/ 0 h 19"/>
                <a:gd name="T18" fmla="*/ 5 w 14"/>
                <a:gd name="T19" fmla="*/ 1 h 19"/>
                <a:gd name="T20" fmla="*/ 6 w 14"/>
                <a:gd name="T21" fmla="*/ 1 h 19"/>
                <a:gd name="T22" fmla="*/ 14 w 14"/>
                <a:gd name="T23" fmla="*/ 15 h 19"/>
                <a:gd name="T24" fmla="*/ 13 w 14"/>
                <a:gd name="T25" fmla="*/ 19 h 19"/>
                <a:gd name="T26" fmla="*/ 10 w 14"/>
                <a:gd name="T27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4" h="19">
                  <a:moveTo>
                    <a:pt x="10" y="19"/>
                  </a:moveTo>
                  <a:cubicBezTo>
                    <a:pt x="9" y="19"/>
                    <a:pt x="8" y="19"/>
                    <a:pt x="8" y="19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6" y="17"/>
                  </a:cubicBezTo>
                  <a:cubicBezTo>
                    <a:pt x="4" y="13"/>
                    <a:pt x="2" y="9"/>
                    <a:pt x="0" y="5"/>
                  </a:cubicBezTo>
                  <a:cubicBezTo>
                    <a:pt x="0" y="5"/>
                    <a:pt x="0" y="4"/>
                    <a:pt x="0" y="4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1" y="1"/>
                    <a:pt x="2" y="1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6" y="1"/>
                    <a:pt x="6" y="1"/>
                  </a:cubicBezTo>
                  <a:cubicBezTo>
                    <a:pt x="10" y="5"/>
                    <a:pt x="12" y="10"/>
                    <a:pt x="14" y="15"/>
                  </a:cubicBezTo>
                  <a:cubicBezTo>
                    <a:pt x="14" y="16"/>
                    <a:pt x="14" y="18"/>
                    <a:pt x="13" y="19"/>
                  </a:cubicBezTo>
                  <a:cubicBezTo>
                    <a:pt x="12" y="19"/>
                    <a:pt x="11" y="19"/>
                    <a:pt x="10" y="19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96" name="Freeform 289"/>
            <p:cNvSpPr>
              <a:spLocks/>
            </p:cNvSpPr>
            <p:nvPr/>
          </p:nvSpPr>
          <p:spPr bwMode="auto">
            <a:xfrm>
              <a:off x="4170181" y="5053013"/>
              <a:ext cx="47625" cy="44450"/>
            </a:xfrm>
            <a:custGeom>
              <a:avLst/>
              <a:gdLst>
                <a:gd name="T0" fmla="*/ 13 w 18"/>
                <a:gd name="T1" fmla="*/ 17 h 17"/>
                <a:gd name="T2" fmla="*/ 11 w 18"/>
                <a:gd name="T3" fmla="*/ 16 h 17"/>
                <a:gd name="T4" fmla="*/ 10 w 18"/>
                <a:gd name="T5" fmla="*/ 16 h 17"/>
                <a:gd name="T6" fmla="*/ 9 w 18"/>
                <a:gd name="T7" fmla="*/ 15 h 17"/>
                <a:gd name="T8" fmla="*/ 1 w 18"/>
                <a:gd name="T9" fmla="*/ 5 h 17"/>
                <a:gd name="T10" fmla="*/ 1 w 18"/>
                <a:gd name="T11" fmla="*/ 4 h 17"/>
                <a:gd name="T12" fmla="*/ 0 w 18"/>
                <a:gd name="T13" fmla="*/ 3 h 17"/>
                <a:gd name="T14" fmla="*/ 0 w 18"/>
                <a:gd name="T15" fmla="*/ 3 h 17"/>
                <a:gd name="T16" fmla="*/ 1 w 18"/>
                <a:gd name="T17" fmla="*/ 1 h 17"/>
                <a:gd name="T18" fmla="*/ 3 w 18"/>
                <a:gd name="T19" fmla="*/ 0 h 17"/>
                <a:gd name="T20" fmla="*/ 4 w 18"/>
                <a:gd name="T21" fmla="*/ 0 h 17"/>
                <a:gd name="T22" fmla="*/ 7 w 18"/>
                <a:gd name="T23" fmla="*/ 1 h 17"/>
                <a:gd name="T24" fmla="*/ 17 w 18"/>
                <a:gd name="T25" fmla="*/ 10 h 17"/>
                <a:gd name="T26" fmla="*/ 16 w 18"/>
                <a:gd name="T27" fmla="*/ 15 h 17"/>
                <a:gd name="T28" fmla="*/ 13 w 18"/>
                <a:gd name="T29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8" h="17">
                  <a:moveTo>
                    <a:pt x="13" y="17"/>
                  </a:moveTo>
                  <a:cubicBezTo>
                    <a:pt x="12" y="17"/>
                    <a:pt x="11" y="16"/>
                    <a:pt x="11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5"/>
                    <a:pt x="10" y="15"/>
                    <a:pt x="9" y="15"/>
                  </a:cubicBezTo>
                  <a:cubicBezTo>
                    <a:pt x="6" y="12"/>
                    <a:pt x="4" y="9"/>
                    <a:pt x="1" y="5"/>
                  </a:cubicBezTo>
                  <a:cubicBezTo>
                    <a:pt x="1" y="5"/>
                    <a:pt x="1" y="4"/>
                    <a:pt x="1" y="4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1" y="2"/>
                    <a:pt x="1" y="1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5" y="0"/>
                    <a:pt x="6" y="0"/>
                    <a:pt x="7" y="1"/>
                  </a:cubicBezTo>
                  <a:cubicBezTo>
                    <a:pt x="10" y="3"/>
                    <a:pt x="13" y="6"/>
                    <a:pt x="17" y="10"/>
                  </a:cubicBezTo>
                  <a:cubicBezTo>
                    <a:pt x="18" y="12"/>
                    <a:pt x="18" y="14"/>
                    <a:pt x="16" y="15"/>
                  </a:cubicBezTo>
                  <a:cubicBezTo>
                    <a:pt x="15" y="16"/>
                    <a:pt x="14" y="17"/>
                    <a:pt x="13" y="17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97" name="Freeform 290"/>
            <p:cNvSpPr>
              <a:spLocks/>
            </p:cNvSpPr>
            <p:nvPr/>
          </p:nvSpPr>
          <p:spPr bwMode="auto">
            <a:xfrm>
              <a:off x="4505144" y="5164138"/>
              <a:ext cx="31750" cy="50800"/>
            </a:xfrm>
            <a:custGeom>
              <a:avLst/>
              <a:gdLst>
                <a:gd name="T0" fmla="*/ 5 w 12"/>
                <a:gd name="T1" fmla="*/ 2 h 19"/>
                <a:gd name="T2" fmla="*/ 5 w 12"/>
                <a:gd name="T3" fmla="*/ 1 h 19"/>
                <a:gd name="T4" fmla="*/ 9 w 12"/>
                <a:gd name="T5" fmla="*/ 0 h 19"/>
                <a:gd name="T6" fmla="*/ 11 w 12"/>
                <a:gd name="T7" fmla="*/ 2 h 19"/>
                <a:gd name="T8" fmla="*/ 12 w 12"/>
                <a:gd name="T9" fmla="*/ 4 h 19"/>
                <a:gd name="T10" fmla="*/ 7 w 12"/>
                <a:gd name="T11" fmla="*/ 17 h 19"/>
                <a:gd name="T12" fmla="*/ 4 w 12"/>
                <a:gd name="T13" fmla="*/ 19 h 19"/>
                <a:gd name="T14" fmla="*/ 4 w 12"/>
                <a:gd name="T15" fmla="*/ 19 h 19"/>
                <a:gd name="T16" fmla="*/ 0 w 12"/>
                <a:gd name="T17" fmla="*/ 15 h 19"/>
                <a:gd name="T18" fmla="*/ 1 w 12"/>
                <a:gd name="T19" fmla="*/ 15 h 19"/>
                <a:gd name="T20" fmla="*/ 0 w 12"/>
                <a:gd name="T21" fmla="*/ 15 h 19"/>
                <a:gd name="T22" fmla="*/ 0 w 12"/>
                <a:gd name="T23" fmla="*/ 14 h 19"/>
                <a:gd name="T24" fmla="*/ 5 w 12"/>
                <a:gd name="T25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2" h="19">
                  <a:moveTo>
                    <a:pt x="5" y="2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6" y="0"/>
                    <a:pt x="8" y="0"/>
                    <a:pt x="9" y="0"/>
                  </a:cubicBezTo>
                  <a:cubicBezTo>
                    <a:pt x="10" y="1"/>
                    <a:pt x="11" y="1"/>
                    <a:pt x="11" y="2"/>
                  </a:cubicBezTo>
                  <a:cubicBezTo>
                    <a:pt x="12" y="3"/>
                    <a:pt x="12" y="4"/>
                    <a:pt x="12" y="4"/>
                  </a:cubicBezTo>
                  <a:cubicBezTo>
                    <a:pt x="12" y="9"/>
                    <a:pt x="10" y="13"/>
                    <a:pt x="7" y="17"/>
                  </a:cubicBezTo>
                  <a:cubicBezTo>
                    <a:pt x="7" y="18"/>
                    <a:pt x="5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2" y="19"/>
                    <a:pt x="0" y="17"/>
                    <a:pt x="0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0" y="14"/>
                    <a:pt x="0" y="14"/>
                  </a:cubicBezTo>
                  <a:cubicBezTo>
                    <a:pt x="1" y="9"/>
                    <a:pt x="3" y="5"/>
                    <a:pt x="5" y="2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6" name="Freeform 292"/>
            <p:cNvSpPr>
              <a:spLocks/>
            </p:cNvSpPr>
            <p:nvPr/>
          </p:nvSpPr>
          <p:spPr bwMode="auto">
            <a:xfrm>
              <a:off x="4264025" y="5113338"/>
              <a:ext cx="23813" cy="52388"/>
            </a:xfrm>
            <a:custGeom>
              <a:avLst/>
              <a:gdLst>
                <a:gd name="T0" fmla="*/ 1 w 9"/>
                <a:gd name="T1" fmla="*/ 5 h 20"/>
                <a:gd name="T2" fmla="*/ 1 w 9"/>
                <a:gd name="T3" fmla="*/ 3 h 20"/>
                <a:gd name="T4" fmla="*/ 5 w 9"/>
                <a:gd name="T5" fmla="*/ 0 h 20"/>
                <a:gd name="T6" fmla="*/ 9 w 9"/>
                <a:gd name="T7" fmla="*/ 3 h 20"/>
                <a:gd name="T8" fmla="*/ 9 w 9"/>
                <a:gd name="T9" fmla="*/ 3 h 20"/>
                <a:gd name="T10" fmla="*/ 9 w 9"/>
                <a:gd name="T11" fmla="*/ 5 h 20"/>
                <a:gd name="T12" fmla="*/ 9 w 9"/>
                <a:gd name="T13" fmla="*/ 6 h 20"/>
                <a:gd name="T14" fmla="*/ 9 w 9"/>
                <a:gd name="T15" fmla="*/ 14 h 20"/>
                <a:gd name="T16" fmla="*/ 8 w 9"/>
                <a:gd name="T17" fmla="*/ 17 h 20"/>
                <a:gd name="T18" fmla="*/ 8 w 9"/>
                <a:gd name="T19" fmla="*/ 18 h 20"/>
                <a:gd name="T20" fmla="*/ 4 w 9"/>
                <a:gd name="T21" fmla="*/ 20 h 20"/>
                <a:gd name="T22" fmla="*/ 3 w 9"/>
                <a:gd name="T23" fmla="*/ 20 h 20"/>
                <a:gd name="T24" fmla="*/ 1 w 9"/>
                <a:gd name="T25" fmla="*/ 17 h 20"/>
                <a:gd name="T26" fmla="*/ 1 w 9"/>
                <a:gd name="T27" fmla="*/ 13 h 20"/>
                <a:gd name="T28" fmla="*/ 0 w 9"/>
                <a:gd name="T29" fmla="*/ 12 h 20"/>
                <a:gd name="T30" fmla="*/ 1 w 9"/>
                <a:gd name="T31" fmla="*/ 10 h 20"/>
                <a:gd name="T32" fmla="*/ 1 w 9"/>
                <a:gd name="T33" fmla="*/ 5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" h="20">
                  <a:moveTo>
                    <a:pt x="1" y="5"/>
                  </a:moveTo>
                  <a:cubicBezTo>
                    <a:pt x="1" y="4"/>
                    <a:pt x="1" y="3"/>
                    <a:pt x="1" y="3"/>
                  </a:cubicBezTo>
                  <a:cubicBezTo>
                    <a:pt x="2" y="1"/>
                    <a:pt x="3" y="1"/>
                    <a:pt x="5" y="0"/>
                  </a:cubicBezTo>
                  <a:cubicBezTo>
                    <a:pt x="6" y="0"/>
                    <a:pt x="8" y="1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4"/>
                    <a:pt x="9" y="4"/>
                    <a:pt x="9" y="5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9"/>
                    <a:pt x="9" y="12"/>
                    <a:pt x="9" y="14"/>
                  </a:cubicBezTo>
                  <a:cubicBezTo>
                    <a:pt x="9" y="15"/>
                    <a:pt x="9" y="16"/>
                    <a:pt x="8" y="17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7" y="19"/>
                    <a:pt x="6" y="20"/>
                    <a:pt x="4" y="20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2" y="19"/>
                    <a:pt x="1" y="18"/>
                    <a:pt x="1" y="17"/>
                  </a:cubicBezTo>
                  <a:cubicBezTo>
                    <a:pt x="1" y="15"/>
                    <a:pt x="1" y="14"/>
                    <a:pt x="1" y="13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8"/>
                    <a:pt x="1" y="7"/>
                    <a:pt x="1" y="5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7" name="Freeform 293"/>
            <p:cNvSpPr>
              <a:spLocks/>
            </p:cNvSpPr>
            <p:nvPr/>
          </p:nvSpPr>
          <p:spPr bwMode="auto">
            <a:xfrm>
              <a:off x="4298950" y="5089525"/>
              <a:ext cx="23813" cy="50800"/>
            </a:xfrm>
            <a:custGeom>
              <a:avLst/>
              <a:gdLst>
                <a:gd name="T0" fmla="*/ 4 w 9"/>
                <a:gd name="T1" fmla="*/ 19 h 19"/>
                <a:gd name="T2" fmla="*/ 0 w 9"/>
                <a:gd name="T3" fmla="*/ 15 h 19"/>
                <a:gd name="T4" fmla="*/ 0 w 9"/>
                <a:gd name="T5" fmla="*/ 11 h 19"/>
                <a:gd name="T6" fmla="*/ 0 w 9"/>
                <a:gd name="T7" fmla="*/ 9 h 19"/>
                <a:gd name="T8" fmla="*/ 0 w 9"/>
                <a:gd name="T9" fmla="*/ 7 h 19"/>
                <a:gd name="T10" fmla="*/ 1 w 9"/>
                <a:gd name="T11" fmla="*/ 2 h 19"/>
                <a:gd name="T12" fmla="*/ 3 w 9"/>
                <a:gd name="T13" fmla="*/ 0 h 19"/>
                <a:gd name="T14" fmla="*/ 6 w 9"/>
                <a:gd name="T15" fmla="*/ 1 h 19"/>
                <a:gd name="T16" fmla="*/ 9 w 9"/>
                <a:gd name="T17" fmla="*/ 5 h 19"/>
                <a:gd name="T18" fmla="*/ 9 w 9"/>
                <a:gd name="T19" fmla="*/ 15 h 19"/>
                <a:gd name="T20" fmla="*/ 8 w 9"/>
                <a:gd name="T21" fmla="*/ 16 h 19"/>
                <a:gd name="T22" fmla="*/ 8 w 9"/>
                <a:gd name="T23" fmla="*/ 16 h 19"/>
                <a:gd name="T24" fmla="*/ 4 w 9"/>
                <a:gd name="T25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19">
                  <a:moveTo>
                    <a:pt x="4" y="19"/>
                  </a:moveTo>
                  <a:cubicBezTo>
                    <a:pt x="2" y="19"/>
                    <a:pt x="0" y="17"/>
                    <a:pt x="0" y="15"/>
                  </a:cubicBezTo>
                  <a:cubicBezTo>
                    <a:pt x="0" y="14"/>
                    <a:pt x="0" y="13"/>
                    <a:pt x="0" y="11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6"/>
                    <a:pt x="1" y="4"/>
                    <a:pt x="1" y="2"/>
                  </a:cubicBezTo>
                  <a:cubicBezTo>
                    <a:pt x="1" y="1"/>
                    <a:pt x="2" y="1"/>
                    <a:pt x="3" y="0"/>
                  </a:cubicBezTo>
                  <a:cubicBezTo>
                    <a:pt x="4" y="0"/>
                    <a:pt x="5" y="0"/>
                    <a:pt x="6" y="1"/>
                  </a:cubicBezTo>
                  <a:cubicBezTo>
                    <a:pt x="8" y="2"/>
                    <a:pt x="8" y="3"/>
                    <a:pt x="9" y="5"/>
                  </a:cubicBezTo>
                  <a:cubicBezTo>
                    <a:pt x="9" y="8"/>
                    <a:pt x="9" y="11"/>
                    <a:pt x="9" y="15"/>
                  </a:cubicBezTo>
                  <a:cubicBezTo>
                    <a:pt x="8" y="15"/>
                    <a:pt x="8" y="15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7" y="18"/>
                    <a:pt x="6" y="19"/>
                    <a:pt x="4" y="19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  <p:sp>
        <p:nvSpPr>
          <p:cNvPr id="302" name="AutoShape 295"/>
          <p:cNvSpPr>
            <a:spLocks noChangeAspect="1" noChangeArrowheads="1" noTextEdit="1"/>
          </p:cNvSpPr>
          <p:nvPr/>
        </p:nvSpPr>
        <p:spPr bwMode="auto">
          <a:xfrm>
            <a:off x="322263" y="1895475"/>
            <a:ext cx="6323012" cy="267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grpSp>
        <p:nvGrpSpPr>
          <p:cNvPr id="454" name="组合 453"/>
          <p:cNvGrpSpPr/>
          <p:nvPr/>
        </p:nvGrpSpPr>
        <p:grpSpPr>
          <a:xfrm>
            <a:off x="322263" y="101786"/>
            <a:ext cx="768311" cy="1392355"/>
            <a:chOff x="349250" y="1917700"/>
            <a:chExt cx="1454150" cy="2635251"/>
          </a:xfrm>
        </p:grpSpPr>
        <p:sp>
          <p:nvSpPr>
            <p:cNvPr id="378" name="Freeform 372"/>
            <p:cNvSpPr>
              <a:spLocks/>
            </p:cNvSpPr>
            <p:nvPr/>
          </p:nvSpPr>
          <p:spPr bwMode="auto">
            <a:xfrm>
              <a:off x="630238" y="2378075"/>
              <a:ext cx="890587" cy="722313"/>
            </a:xfrm>
            <a:custGeom>
              <a:avLst/>
              <a:gdLst>
                <a:gd name="T0" fmla="*/ 235 w 237"/>
                <a:gd name="T1" fmla="*/ 95 h 192"/>
                <a:gd name="T2" fmla="*/ 221 w 237"/>
                <a:gd name="T3" fmla="*/ 148 h 192"/>
                <a:gd name="T4" fmla="*/ 196 w 237"/>
                <a:gd name="T5" fmla="*/ 190 h 192"/>
                <a:gd name="T6" fmla="*/ 193 w 237"/>
                <a:gd name="T7" fmla="*/ 191 h 192"/>
                <a:gd name="T8" fmla="*/ 154 w 237"/>
                <a:gd name="T9" fmla="*/ 181 h 192"/>
                <a:gd name="T10" fmla="*/ 136 w 237"/>
                <a:gd name="T11" fmla="*/ 179 h 192"/>
                <a:gd name="T12" fmla="*/ 109 w 237"/>
                <a:gd name="T13" fmla="*/ 178 h 192"/>
                <a:gd name="T14" fmla="*/ 69 w 237"/>
                <a:gd name="T15" fmla="*/ 183 h 192"/>
                <a:gd name="T16" fmla="*/ 45 w 237"/>
                <a:gd name="T17" fmla="*/ 191 h 192"/>
                <a:gd name="T18" fmla="*/ 41 w 237"/>
                <a:gd name="T19" fmla="*/ 189 h 192"/>
                <a:gd name="T20" fmla="*/ 24 w 237"/>
                <a:gd name="T21" fmla="*/ 164 h 192"/>
                <a:gd name="T22" fmla="*/ 10 w 237"/>
                <a:gd name="T23" fmla="*/ 133 h 192"/>
                <a:gd name="T24" fmla="*/ 1 w 237"/>
                <a:gd name="T25" fmla="*/ 89 h 192"/>
                <a:gd name="T26" fmla="*/ 7 w 237"/>
                <a:gd name="T27" fmla="*/ 34 h 192"/>
                <a:gd name="T28" fmla="*/ 22 w 237"/>
                <a:gd name="T29" fmla="*/ 2 h 192"/>
                <a:gd name="T30" fmla="*/ 26 w 237"/>
                <a:gd name="T31" fmla="*/ 1 h 192"/>
                <a:gd name="T32" fmla="*/ 96 w 237"/>
                <a:gd name="T33" fmla="*/ 21 h 192"/>
                <a:gd name="T34" fmla="*/ 127 w 237"/>
                <a:gd name="T35" fmla="*/ 22 h 192"/>
                <a:gd name="T36" fmla="*/ 195 w 237"/>
                <a:gd name="T37" fmla="*/ 7 h 192"/>
                <a:gd name="T38" fmla="*/ 210 w 237"/>
                <a:gd name="T39" fmla="*/ 1 h 192"/>
                <a:gd name="T40" fmla="*/ 210 w 237"/>
                <a:gd name="T41" fmla="*/ 1 h 192"/>
                <a:gd name="T42" fmla="*/ 214 w 237"/>
                <a:gd name="T43" fmla="*/ 2 h 192"/>
                <a:gd name="T44" fmla="*/ 223 w 237"/>
                <a:gd name="T45" fmla="*/ 17 h 192"/>
                <a:gd name="T46" fmla="*/ 233 w 237"/>
                <a:gd name="T47" fmla="*/ 47 h 192"/>
                <a:gd name="T48" fmla="*/ 236 w 237"/>
                <a:gd name="T49" fmla="*/ 68 h 192"/>
                <a:gd name="T50" fmla="*/ 235 w 237"/>
                <a:gd name="T51" fmla="*/ 95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37" h="192">
                  <a:moveTo>
                    <a:pt x="235" y="95"/>
                  </a:moveTo>
                  <a:cubicBezTo>
                    <a:pt x="233" y="113"/>
                    <a:pt x="228" y="131"/>
                    <a:pt x="221" y="148"/>
                  </a:cubicBezTo>
                  <a:cubicBezTo>
                    <a:pt x="214" y="164"/>
                    <a:pt x="206" y="177"/>
                    <a:pt x="196" y="190"/>
                  </a:cubicBezTo>
                  <a:cubicBezTo>
                    <a:pt x="195" y="191"/>
                    <a:pt x="194" y="191"/>
                    <a:pt x="193" y="191"/>
                  </a:cubicBezTo>
                  <a:cubicBezTo>
                    <a:pt x="188" y="190"/>
                    <a:pt x="178" y="185"/>
                    <a:pt x="154" y="181"/>
                  </a:cubicBezTo>
                  <a:cubicBezTo>
                    <a:pt x="148" y="180"/>
                    <a:pt x="142" y="179"/>
                    <a:pt x="136" y="179"/>
                  </a:cubicBezTo>
                  <a:cubicBezTo>
                    <a:pt x="127" y="178"/>
                    <a:pt x="118" y="178"/>
                    <a:pt x="109" y="178"/>
                  </a:cubicBezTo>
                  <a:cubicBezTo>
                    <a:pt x="96" y="178"/>
                    <a:pt x="82" y="180"/>
                    <a:pt x="69" y="183"/>
                  </a:cubicBezTo>
                  <a:cubicBezTo>
                    <a:pt x="56" y="187"/>
                    <a:pt x="51" y="188"/>
                    <a:pt x="45" y="191"/>
                  </a:cubicBezTo>
                  <a:cubicBezTo>
                    <a:pt x="43" y="191"/>
                    <a:pt x="42" y="192"/>
                    <a:pt x="41" y="189"/>
                  </a:cubicBezTo>
                  <a:cubicBezTo>
                    <a:pt x="35" y="181"/>
                    <a:pt x="29" y="173"/>
                    <a:pt x="24" y="164"/>
                  </a:cubicBezTo>
                  <a:cubicBezTo>
                    <a:pt x="19" y="154"/>
                    <a:pt x="14" y="143"/>
                    <a:pt x="10" y="133"/>
                  </a:cubicBezTo>
                  <a:cubicBezTo>
                    <a:pt x="4" y="115"/>
                    <a:pt x="3" y="105"/>
                    <a:pt x="1" y="89"/>
                  </a:cubicBezTo>
                  <a:cubicBezTo>
                    <a:pt x="0" y="75"/>
                    <a:pt x="1" y="54"/>
                    <a:pt x="7" y="34"/>
                  </a:cubicBezTo>
                  <a:cubicBezTo>
                    <a:pt x="12" y="19"/>
                    <a:pt x="20" y="6"/>
                    <a:pt x="22" y="2"/>
                  </a:cubicBezTo>
                  <a:cubicBezTo>
                    <a:pt x="24" y="0"/>
                    <a:pt x="24" y="0"/>
                    <a:pt x="26" y="1"/>
                  </a:cubicBezTo>
                  <a:cubicBezTo>
                    <a:pt x="50" y="11"/>
                    <a:pt x="75" y="18"/>
                    <a:pt x="96" y="21"/>
                  </a:cubicBezTo>
                  <a:cubicBezTo>
                    <a:pt x="106" y="22"/>
                    <a:pt x="117" y="23"/>
                    <a:pt x="127" y="22"/>
                  </a:cubicBezTo>
                  <a:cubicBezTo>
                    <a:pt x="150" y="20"/>
                    <a:pt x="173" y="15"/>
                    <a:pt x="195" y="7"/>
                  </a:cubicBezTo>
                  <a:cubicBezTo>
                    <a:pt x="200" y="5"/>
                    <a:pt x="205" y="3"/>
                    <a:pt x="210" y="1"/>
                  </a:cubicBezTo>
                  <a:cubicBezTo>
                    <a:pt x="210" y="1"/>
                    <a:pt x="210" y="1"/>
                    <a:pt x="210" y="1"/>
                  </a:cubicBezTo>
                  <a:cubicBezTo>
                    <a:pt x="213" y="0"/>
                    <a:pt x="213" y="0"/>
                    <a:pt x="214" y="2"/>
                  </a:cubicBezTo>
                  <a:cubicBezTo>
                    <a:pt x="217" y="6"/>
                    <a:pt x="220" y="11"/>
                    <a:pt x="223" y="17"/>
                  </a:cubicBezTo>
                  <a:cubicBezTo>
                    <a:pt x="227" y="26"/>
                    <a:pt x="231" y="37"/>
                    <a:pt x="233" y="47"/>
                  </a:cubicBezTo>
                  <a:cubicBezTo>
                    <a:pt x="234" y="54"/>
                    <a:pt x="236" y="61"/>
                    <a:pt x="236" y="68"/>
                  </a:cubicBezTo>
                  <a:cubicBezTo>
                    <a:pt x="236" y="74"/>
                    <a:pt x="237" y="74"/>
                    <a:pt x="235" y="95"/>
                  </a:cubicBezTo>
                  <a:close/>
                </a:path>
              </a:pathLst>
            </a:custGeom>
            <a:solidFill>
              <a:srgbClr val="F547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9" name="Freeform 373"/>
            <p:cNvSpPr>
              <a:spLocks noEditPoints="1"/>
            </p:cNvSpPr>
            <p:nvPr/>
          </p:nvSpPr>
          <p:spPr bwMode="auto">
            <a:xfrm>
              <a:off x="889000" y="3676650"/>
              <a:ext cx="373062" cy="876300"/>
            </a:xfrm>
            <a:custGeom>
              <a:avLst/>
              <a:gdLst>
                <a:gd name="T0" fmla="*/ 61 w 99"/>
                <a:gd name="T1" fmla="*/ 159 h 233"/>
                <a:gd name="T2" fmla="*/ 72 w 99"/>
                <a:gd name="T3" fmla="*/ 94 h 233"/>
                <a:gd name="T4" fmla="*/ 79 w 99"/>
                <a:gd name="T5" fmla="*/ 53 h 233"/>
                <a:gd name="T6" fmla="*/ 70 w 99"/>
                <a:gd name="T7" fmla="*/ 18 h 233"/>
                <a:gd name="T8" fmla="*/ 68 w 99"/>
                <a:gd name="T9" fmla="*/ 17 h 233"/>
                <a:gd name="T10" fmla="*/ 68 w 99"/>
                <a:gd name="T11" fmla="*/ 19 h 233"/>
                <a:gd name="T12" fmla="*/ 74 w 99"/>
                <a:gd name="T13" fmla="*/ 57 h 233"/>
                <a:gd name="T14" fmla="*/ 60 w 99"/>
                <a:gd name="T15" fmla="*/ 123 h 233"/>
                <a:gd name="T16" fmla="*/ 56 w 99"/>
                <a:gd name="T17" fmla="*/ 162 h 233"/>
                <a:gd name="T18" fmla="*/ 59 w 99"/>
                <a:gd name="T19" fmla="*/ 195 h 233"/>
                <a:gd name="T20" fmla="*/ 61 w 99"/>
                <a:gd name="T21" fmla="*/ 215 h 233"/>
                <a:gd name="T22" fmla="*/ 50 w 99"/>
                <a:gd name="T23" fmla="*/ 233 h 233"/>
                <a:gd name="T24" fmla="*/ 41 w 99"/>
                <a:gd name="T25" fmla="*/ 227 h 233"/>
                <a:gd name="T26" fmla="*/ 39 w 99"/>
                <a:gd name="T27" fmla="*/ 197 h 233"/>
                <a:gd name="T28" fmla="*/ 43 w 99"/>
                <a:gd name="T29" fmla="*/ 173 h 233"/>
                <a:gd name="T30" fmla="*/ 41 w 99"/>
                <a:gd name="T31" fmla="*/ 137 h 233"/>
                <a:gd name="T32" fmla="*/ 26 w 99"/>
                <a:gd name="T33" fmla="*/ 64 h 233"/>
                <a:gd name="T34" fmla="*/ 29 w 99"/>
                <a:gd name="T35" fmla="*/ 26 h 233"/>
                <a:gd name="T36" fmla="*/ 31 w 99"/>
                <a:gd name="T37" fmla="*/ 17 h 233"/>
                <a:gd name="T38" fmla="*/ 30 w 99"/>
                <a:gd name="T39" fmla="*/ 17 h 233"/>
                <a:gd name="T40" fmla="*/ 21 w 99"/>
                <a:gd name="T41" fmla="*/ 40 h 233"/>
                <a:gd name="T42" fmla="*/ 21 w 99"/>
                <a:gd name="T43" fmla="*/ 68 h 233"/>
                <a:gd name="T44" fmla="*/ 33 w 99"/>
                <a:gd name="T45" fmla="*/ 122 h 233"/>
                <a:gd name="T46" fmla="*/ 37 w 99"/>
                <a:gd name="T47" fmla="*/ 174 h 233"/>
                <a:gd name="T48" fmla="*/ 21 w 99"/>
                <a:gd name="T49" fmla="*/ 217 h 233"/>
                <a:gd name="T50" fmla="*/ 5 w 99"/>
                <a:gd name="T51" fmla="*/ 227 h 233"/>
                <a:gd name="T52" fmla="*/ 1 w 99"/>
                <a:gd name="T53" fmla="*/ 220 h 233"/>
                <a:gd name="T54" fmla="*/ 10 w 99"/>
                <a:gd name="T55" fmla="*/ 190 h 233"/>
                <a:gd name="T56" fmla="*/ 19 w 99"/>
                <a:gd name="T57" fmla="*/ 148 h 233"/>
                <a:gd name="T58" fmla="*/ 18 w 99"/>
                <a:gd name="T59" fmla="*/ 115 h 233"/>
                <a:gd name="T60" fmla="*/ 10 w 99"/>
                <a:gd name="T61" fmla="*/ 77 h 233"/>
                <a:gd name="T62" fmla="*/ 8 w 99"/>
                <a:gd name="T63" fmla="*/ 52 h 233"/>
                <a:gd name="T64" fmla="*/ 27 w 99"/>
                <a:gd name="T65" fmla="*/ 4 h 233"/>
                <a:gd name="T66" fmla="*/ 37 w 99"/>
                <a:gd name="T67" fmla="*/ 2 h 233"/>
                <a:gd name="T68" fmla="*/ 63 w 99"/>
                <a:gd name="T69" fmla="*/ 2 h 233"/>
                <a:gd name="T70" fmla="*/ 76 w 99"/>
                <a:gd name="T71" fmla="*/ 9 h 233"/>
                <a:gd name="T72" fmla="*/ 91 w 99"/>
                <a:gd name="T73" fmla="*/ 44 h 233"/>
                <a:gd name="T74" fmla="*/ 90 w 99"/>
                <a:gd name="T75" fmla="*/ 67 h 233"/>
                <a:gd name="T76" fmla="*/ 80 w 99"/>
                <a:gd name="T77" fmla="*/ 120 h 233"/>
                <a:gd name="T78" fmla="*/ 84 w 99"/>
                <a:gd name="T79" fmla="*/ 172 h 233"/>
                <a:gd name="T80" fmla="*/ 98 w 99"/>
                <a:gd name="T81" fmla="*/ 220 h 233"/>
                <a:gd name="T82" fmla="*/ 78 w 99"/>
                <a:gd name="T83" fmla="*/ 217 h 233"/>
                <a:gd name="T84" fmla="*/ 65 w 99"/>
                <a:gd name="T85" fmla="*/ 193 h 233"/>
                <a:gd name="T86" fmla="*/ 61 w 99"/>
                <a:gd name="T87" fmla="*/ 164 h 233"/>
                <a:gd name="T88" fmla="*/ 51 w 99"/>
                <a:gd name="T89" fmla="*/ 70 h 233"/>
                <a:gd name="T90" fmla="*/ 50 w 99"/>
                <a:gd name="T91" fmla="*/ 23 h 233"/>
                <a:gd name="T92" fmla="*/ 49 w 99"/>
                <a:gd name="T93" fmla="*/ 20 h 233"/>
                <a:gd name="T94" fmla="*/ 48 w 99"/>
                <a:gd name="T95" fmla="*/ 22 h 233"/>
                <a:gd name="T96" fmla="*/ 46 w 99"/>
                <a:gd name="T97" fmla="*/ 48 h 233"/>
                <a:gd name="T98" fmla="*/ 46 w 99"/>
                <a:gd name="T99" fmla="*/ 84 h 233"/>
                <a:gd name="T100" fmla="*/ 46 w 99"/>
                <a:gd name="T101" fmla="*/ 113 h 233"/>
                <a:gd name="T102" fmla="*/ 50 w 99"/>
                <a:gd name="T103" fmla="*/ 113 h 233"/>
                <a:gd name="T104" fmla="*/ 51 w 99"/>
                <a:gd name="T105" fmla="*/ 70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9" h="233">
                  <a:moveTo>
                    <a:pt x="61" y="164"/>
                  </a:moveTo>
                  <a:cubicBezTo>
                    <a:pt x="61" y="163"/>
                    <a:pt x="61" y="161"/>
                    <a:pt x="61" y="159"/>
                  </a:cubicBezTo>
                  <a:cubicBezTo>
                    <a:pt x="61" y="151"/>
                    <a:pt x="62" y="143"/>
                    <a:pt x="64" y="134"/>
                  </a:cubicBezTo>
                  <a:cubicBezTo>
                    <a:pt x="66" y="121"/>
                    <a:pt x="69" y="107"/>
                    <a:pt x="72" y="94"/>
                  </a:cubicBezTo>
                  <a:cubicBezTo>
                    <a:pt x="75" y="84"/>
                    <a:pt x="76" y="75"/>
                    <a:pt x="78" y="65"/>
                  </a:cubicBezTo>
                  <a:cubicBezTo>
                    <a:pt x="78" y="61"/>
                    <a:pt x="79" y="57"/>
                    <a:pt x="79" y="53"/>
                  </a:cubicBezTo>
                  <a:cubicBezTo>
                    <a:pt x="79" y="43"/>
                    <a:pt x="77" y="33"/>
                    <a:pt x="72" y="23"/>
                  </a:cubicBezTo>
                  <a:cubicBezTo>
                    <a:pt x="71" y="21"/>
                    <a:pt x="71" y="20"/>
                    <a:pt x="70" y="18"/>
                  </a:cubicBezTo>
                  <a:cubicBezTo>
                    <a:pt x="70" y="18"/>
                    <a:pt x="69" y="17"/>
                    <a:pt x="69" y="17"/>
                  </a:cubicBezTo>
                  <a:cubicBezTo>
                    <a:pt x="68" y="17"/>
                    <a:pt x="68" y="17"/>
                    <a:pt x="68" y="17"/>
                  </a:cubicBezTo>
                  <a:cubicBezTo>
                    <a:pt x="67" y="17"/>
                    <a:pt x="67" y="17"/>
                    <a:pt x="67" y="17"/>
                  </a:cubicBezTo>
                  <a:cubicBezTo>
                    <a:pt x="67" y="18"/>
                    <a:pt x="68" y="19"/>
                    <a:pt x="68" y="19"/>
                  </a:cubicBezTo>
                  <a:cubicBezTo>
                    <a:pt x="69" y="23"/>
                    <a:pt x="70" y="26"/>
                    <a:pt x="71" y="29"/>
                  </a:cubicBezTo>
                  <a:cubicBezTo>
                    <a:pt x="74" y="38"/>
                    <a:pt x="74" y="48"/>
                    <a:pt x="74" y="57"/>
                  </a:cubicBezTo>
                  <a:cubicBezTo>
                    <a:pt x="72" y="70"/>
                    <a:pt x="69" y="83"/>
                    <a:pt x="66" y="95"/>
                  </a:cubicBezTo>
                  <a:cubicBezTo>
                    <a:pt x="64" y="105"/>
                    <a:pt x="62" y="114"/>
                    <a:pt x="60" y="123"/>
                  </a:cubicBezTo>
                  <a:cubicBezTo>
                    <a:pt x="58" y="130"/>
                    <a:pt x="57" y="138"/>
                    <a:pt x="56" y="145"/>
                  </a:cubicBezTo>
                  <a:cubicBezTo>
                    <a:pt x="56" y="151"/>
                    <a:pt x="56" y="156"/>
                    <a:pt x="56" y="162"/>
                  </a:cubicBezTo>
                  <a:cubicBezTo>
                    <a:pt x="56" y="166"/>
                    <a:pt x="56" y="170"/>
                    <a:pt x="56" y="174"/>
                  </a:cubicBezTo>
                  <a:cubicBezTo>
                    <a:pt x="56" y="181"/>
                    <a:pt x="57" y="188"/>
                    <a:pt x="59" y="195"/>
                  </a:cubicBezTo>
                  <a:cubicBezTo>
                    <a:pt x="60" y="196"/>
                    <a:pt x="60" y="198"/>
                    <a:pt x="60" y="200"/>
                  </a:cubicBezTo>
                  <a:cubicBezTo>
                    <a:pt x="61" y="205"/>
                    <a:pt x="62" y="210"/>
                    <a:pt x="61" y="215"/>
                  </a:cubicBezTo>
                  <a:cubicBezTo>
                    <a:pt x="61" y="219"/>
                    <a:pt x="60" y="223"/>
                    <a:pt x="58" y="227"/>
                  </a:cubicBezTo>
                  <a:cubicBezTo>
                    <a:pt x="57" y="230"/>
                    <a:pt x="54" y="232"/>
                    <a:pt x="50" y="233"/>
                  </a:cubicBezTo>
                  <a:cubicBezTo>
                    <a:pt x="49" y="233"/>
                    <a:pt x="48" y="233"/>
                    <a:pt x="47" y="233"/>
                  </a:cubicBezTo>
                  <a:cubicBezTo>
                    <a:pt x="44" y="232"/>
                    <a:pt x="42" y="230"/>
                    <a:pt x="41" y="227"/>
                  </a:cubicBezTo>
                  <a:cubicBezTo>
                    <a:pt x="39" y="223"/>
                    <a:pt x="37" y="218"/>
                    <a:pt x="37" y="213"/>
                  </a:cubicBezTo>
                  <a:cubicBezTo>
                    <a:pt x="37" y="208"/>
                    <a:pt x="38" y="202"/>
                    <a:pt x="39" y="197"/>
                  </a:cubicBezTo>
                  <a:cubicBezTo>
                    <a:pt x="39" y="196"/>
                    <a:pt x="40" y="194"/>
                    <a:pt x="40" y="193"/>
                  </a:cubicBezTo>
                  <a:cubicBezTo>
                    <a:pt x="42" y="186"/>
                    <a:pt x="43" y="180"/>
                    <a:pt x="43" y="173"/>
                  </a:cubicBezTo>
                  <a:cubicBezTo>
                    <a:pt x="43" y="166"/>
                    <a:pt x="43" y="159"/>
                    <a:pt x="43" y="152"/>
                  </a:cubicBezTo>
                  <a:cubicBezTo>
                    <a:pt x="43" y="147"/>
                    <a:pt x="42" y="142"/>
                    <a:pt x="41" y="137"/>
                  </a:cubicBezTo>
                  <a:cubicBezTo>
                    <a:pt x="39" y="123"/>
                    <a:pt x="36" y="109"/>
                    <a:pt x="32" y="95"/>
                  </a:cubicBezTo>
                  <a:cubicBezTo>
                    <a:pt x="30" y="85"/>
                    <a:pt x="28" y="75"/>
                    <a:pt x="26" y="64"/>
                  </a:cubicBezTo>
                  <a:cubicBezTo>
                    <a:pt x="25" y="57"/>
                    <a:pt x="25" y="50"/>
                    <a:pt x="25" y="43"/>
                  </a:cubicBezTo>
                  <a:cubicBezTo>
                    <a:pt x="26" y="37"/>
                    <a:pt x="27" y="31"/>
                    <a:pt x="29" y="26"/>
                  </a:cubicBezTo>
                  <a:cubicBezTo>
                    <a:pt x="30" y="23"/>
                    <a:pt x="30" y="21"/>
                    <a:pt x="31" y="19"/>
                  </a:cubicBezTo>
                  <a:cubicBezTo>
                    <a:pt x="31" y="18"/>
                    <a:pt x="32" y="18"/>
                    <a:pt x="31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29" y="18"/>
                    <a:pt x="29" y="18"/>
                    <a:pt x="28" y="19"/>
                  </a:cubicBezTo>
                  <a:cubicBezTo>
                    <a:pt x="25" y="26"/>
                    <a:pt x="23" y="32"/>
                    <a:pt x="21" y="40"/>
                  </a:cubicBezTo>
                  <a:cubicBezTo>
                    <a:pt x="20" y="46"/>
                    <a:pt x="20" y="53"/>
                    <a:pt x="21" y="60"/>
                  </a:cubicBezTo>
                  <a:cubicBezTo>
                    <a:pt x="21" y="63"/>
                    <a:pt x="21" y="65"/>
                    <a:pt x="21" y="68"/>
                  </a:cubicBezTo>
                  <a:cubicBezTo>
                    <a:pt x="23" y="76"/>
                    <a:pt x="24" y="83"/>
                    <a:pt x="26" y="91"/>
                  </a:cubicBezTo>
                  <a:cubicBezTo>
                    <a:pt x="28" y="101"/>
                    <a:pt x="31" y="112"/>
                    <a:pt x="33" y="122"/>
                  </a:cubicBezTo>
                  <a:cubicBezTo>
                    <a:pt x="34" y="129"/>
                    <a:pt x="35" y="136"/>
                    <a:pt x="36" y="142"/>
                  </a:cubicBezTo>
                  <a:cubicBezTo>
                    <a:pt x="38" y="153"/>
                    <a:pt x="38" y="163"/>
                    <a:pt x="37" y="174"/>
                  </a:cubicBezTo>
                  <a:cubicBezTo>
                    <a:pt x="37" y="180"/>
                    <a:pt x="36" y="187"/>
                    <a:pt x="34" y="193"/>
                  </a:cubicBezTo>
                  <a:cubicBezTo>
                    <a:pt x="30" y="201"/>
                    <a:pt x="26" y="209"/>
                    <a:pt x="21" y="217"/>
                  </a:cubicBezTo>
                  <a:cubicBezTo>
                    <a:pt x="18" y="221"/>
                    <a:pt x="14" y="224"/>
                    <a:pt x="9" y="226"/>
                  </a:cubicBezTo>
                  <a:cubicBezTo>
                    <a:pt x="8" y="227"/>
                    <a:pt x="6" y="227"/>
                    <a:pt x="5" y="227"/>
                  </a:cubicBezTo>
                  <a:cubicBezTo>
                    <a:pt x="3" y="227"/>
                    <a:pt x="1" y="226"/>
                    <a:pt x="1" y="223"/>
                  </a:cubicBezTo>
                  <a:cubicBezTo>
                    <a:pt x="0" y="222"/>
                    <a:pt x="1" y="221"/>
                    <a:pt x="1" y="220"/>
                  </a:cubicBezTo>
                  <a:cubicBezTo>
                    <a:pt x="2" y="216"/>
                    <a:pt x="3" y="213"/>
                    <a:pt x="4" y="209"/>
                  </a:cubicBezTo>
                  <a:cubicBezTo>
                    <a:pt x="6" y="203"/>
                    <a:pt x="8" y="197"/>
                    <a:pt x="10" y="190"/>
                  </a:cubicBezTo>
                  <a:cubicBezTo>
                    <a:pt x="13" y="181"/>
                    <a:pt x="16" y="172"/>
                    <a:pt x="17" y="162"/>
                  </a:cubicBezTo>
                  <a:cubicBezTo>
                    <a:pt x="18" y="158"/>
                    <a:pt x="18" y="153"/>
                    <a:pt x="19" y="148"/>
                  </a:cubicBezTo>
                  <a:cubicBezTo>
                    <a:pt x="19" y="142"/>
                    <a:pt x="19" y="135"/>
                    <a:pt x="19" y="129"/>
                  </a:cubicBezTo>
                  <a:cubicBezTo>
                    <a:pt x="19" y="124"/>
                    <a:pt x="18" y="119"/>
                    <a:pt x="18" y="115"/>
                  </a:cubicBezTo>
                  <a:cubicBezTo>
                    <a:pt x="17" y="108"/>
                    <a:pt x="15" y="102"/>
                    <a:pt x="14" y="95"/>
                  </a:cubicBezTo>
                  <a:cubicBezTo>
                    <a:pt x="13" y="89"/>
                    <a:pt x="12" y="83"/>
                    <a:pt x="10" y="77"/>
                  </a:cubicBezTo>
                  <a:cubicBezTo>
                    <a:pt x="9" y="73"/>
                    <a:pt x="9" y="68"/>
                    <a:pt x="8" y="63"/>
                  </a:cubicBezTo>
                  <a:cubicBezTo>
                    <a:pt x="8" y="59"/>
                    <a:pt x="8" y="56"/>
                    <a:pt x="8" y="52"/>
                  </a:cubicBezTo>
                  <a:cubicBezTo>
                    <a:pt x="8" y="45"/>
                    <a:pt x="9" y="38"/>
                    <a:pt x="11" y="31"/>
                  </a:cubicBezTo>
                  <a:cubicBezTo>
                    <a:pt x="14" y="20"/>
                    <a:pt x="19" y="11"/>
                    <a:pt x="27" y="4"/>
                  </a:cubicBezTo>
                  <a:cubicBezTo>
                    <a:pt x="28" y="4"/>
                    <a:pt x="29" y="3"/>
                    <a:pt x="30" y="2"/>
                  </a:cubicBezTo>
                  <a:cubicBezTo>
                    <a:pt x="32" y="1"/>
                    <a:pt x="34" y="0"/>
                    <a:pt x="37" y="2"/>
                  </a:cubicBezTo>
                  <a:cubicBezTo>
                    <a:pt x="40" y="4"/>
                    <a:pt x="44" y="5"/>
                    <a:pt x="48" y="5"/>
                  </a:cubicBezTo>
                  <a:cubicBezTo>
                    <a:pt x="54" y="6"/>
                    <a:pt x="59" y="4"/>
                    <a:pt x="63" y="2"/>
                  </a:cubicBezTo>
                  <a:cubicBezTo>
                    <a:pt x="65" y="1"/>
                    <a:pt x="66" y="1"/>
                    <a:pt x="68" y="2"/>
                  </a:cubicBezTo>
                  <a:cubicBezTo>
                    <a:pt x="71" y="3"/>
                    <a:pt x="74" y="6"/>
                    <a:pt x="76" y="9"/>
                  </a:cubicBezTo>
                  <a:cubicBezTo>
                    <a:pt x="83" y="17"/>
                    <a:pt x="87" y="26"/>
                    <a:pt x="89" y="35"/>
                  </a:cubicBezTo>
                  <a:cubicBezTo>
                    <a:pt x="90" y="38"/>
                    <a:pt x="90" y="41"/>
                    <a:pt x="91" y="44"/>
                  </a:cubicBezTo>
                  <a:cubicBezTo>
                    <a:pt x="91" y="48"/>
                    <a:pt x="91" y="52"/>
                    <a:pt x="91" y="56"/>
                  </a:cubicBezTo>
                  <a:cubicBezTo>
                    <a:pt x="91" y="59"/>
                    <a:pt x="91" y="63"/>
                    <a:pt x="90" y="67"/>
                  </a:cubicBezTo>
                  <a:cubicBezTo>
                    <a:pt x="89" y="77"/>
                    <a:pt x="86" y="87"/>
                    <a:pt x="84" y="97"/>
                  </a:cubicBezTo>
                  <a:cubicBezTo>
                    <a:pt x="83" y="104"/>
                    <a:pt x="82" y="112"/>
                    <a:pt x="80" y="120"/>
                  </a:cubicBezTo>
                  <a:cubicBezTo>
                    <a:pt x="79" y="128"/>
                    <a:pt x="79" y="137"/>
                    <a:pt x="80" y="145"/>
                  </a:cubicBezTo>
                  <a:cubicBezTo>
                    <a:pt x="80" y="154"/>
                    <a:pt x="82" y="163"/>
                    <a:pt x="84" y="172"/>
                  </a:cubicBezTo>
                  <a:cubicBezTo>
                    <a:pt x="86" y="184"/>
                    <a:pt x="90" y="195"/>
                    <a:pt x="94" y="206"/>
                  </a:cubicBezTo>
                  <a:cubicBezTo>
                    <a:pt x="96" y="211"/>
                    <a:pt x="97" y="215"/>
                    <a:pt x="98" y="220"/>
                  </a:cubicBezTo>
                  <a:cubicBezTo>
                    <a:pt x="99" y="225"/>
                    <a:pt x="96" y="228"/>
                    <a:pt x="91" y="227"/>
                  </a:cubicBezTo>
                  <a:cubicBezTo>
                    <a:pt x="85" y="225"/>
                    <a:pt x="82" y="222"/>
                    <a:pt x="78" y="217"/>
                  </a:cubicBezTo>
                  <a:cubicBezTo>
                    <a:pt x="76" y="214"/>
                    <a:pt x="74" y="211"/>
                    <a:pt x="72" y="208"/>
                  </a:cubicBezTo>
                  <a:cubicBezTo>
                    <a:pt x="70" y="203"/>
                    <a:pt x="67" y="198"/>
                    <a:pt x="65" y="193"/>
                  </a:cubicBezTo>
                  <a:cubicBezTo>
                    <a:pt x="64" y="189"/>
                    <a:pt x="63" y="185"/>
                    <a:pt x="62" y="181"/>
                  </a:cubicBezTo>
                  <a:cubicBezTo>
                    <a:pt x="61" y="176"/>
                    <a:pt x="61" y="170"/>
                    <a:pt x="61" y="164"/>
                  </a:cubicBezTo>
                  <a:moveTo>
                    <a:pt x="51" y="70"/>
                  </a:moveTo>
                  <a:cubicBezTo>
                    <a:pt x="51" y="70"/>
                    <a:pt x="51" y="70"/>
                    <a:pt x="51" y="70"/>
                  </a:cubicBezTo>
                  <a:cubicBezTo>
                    <a:pt x="51" y="61"/>
                    <a:pt x="51" y="52"/>
                    <a:pt x="51" y="43"/>
                  </a:cubicBezTo>
                  <a:cubicBezTo>
                    <a:pt x="51" y="36"/>
                    <a:pt x="51" y="29"/>
                    <a:pt x="50" y="23"/>
                  </a:cubicBezTo>
                  <a:cubicBezTo>
                    <a:pt x="50" y="22"/>
                    <a:pt x="50" y="21"/>
                    <a:pt x="50" y="21"/>
                  </a:cubicBezTo>
                  <a:cubicBezTo>
                    <a:pt x="50" y="20"/>
                    <a:pt x="49" y="20"/>
                    <a:pt x="49" y="20"/>
                  </a:cubicBezTo>
                  <a:cubicBezTo>
                    <a:pt x="48" y="21"/>
                    <a:pt x="48" y="21"/>
                    <a:pt x="48" y="21"/>
                  </a:cubicBezTo>
                  <a:cubicBezTo>
                    <a:pt x="48" y="21"/>
                    <a:pt x="48" y="21"/>
                    <a:pt x="48" y="22"/>
                  </a:cubicBezTo>
                  <a:cubicBezTo>
                    <a:pt x="48" y="25"/>
                    <a:pt x="47" y="29"/>
                    <a:pt x="47" y="32"/>
                  </a:cubicBezTo>
                  <a:cubicBezTo>
                    <a:pt x="47" y="37"/>
                    <a:pt x="47" y="43"/>
                    <a:pt x="46" y="48"/>
                  </a:cubicBezTo>
                  <a:cubicBezTo>
                    <a:pt x="46" y="60"/>
                    <a:pt x="46" y="71"/>
                    <a:pt x="46" y="83"/>
                  </a:cubicBezTo>
                  <a:cubicBezTo>
                    <a:pt x="46" y="84"/>
                    <a:pt x="46" y="84"/>
                    <a:pt x="46" y="84"/>
                  </a:cubicBezTo>
                  <a:cubicBezTo>
                    <a:pt x="46" y="92"/>
                    <a:pt x="46" y="101"/>
                    <a:pt x="46" y="110"/>
                  </a:cubicBezTo>
                  <a:cubicBezTo>
                    <a:pt x="46" y="111"/>
                    <a:pt x="46" y="112"/>
                    <a:pt x="46" y="113"/>
                  </a:cubicBezTo>
                  <a:cubicBezTo>
                    <a:pt x="47" y="114"/>
                    <a:pt x="47" y="114"/>
                    <a:pt x="48" y="115"/>
                  </a:cubicBezTo>
                  <a:cubicBezTo>
                    <a:pt x="49" y="115"/>
                    <a:pt x="50" y="114"/>
                    <a:pt x="50" y="113"/>
                  </a:cubicBezTo>
                  <a:cubicBezTo>
                    <a:pt x="51" y="112"/>
                    <a:pt x="51" y="111"/>
                    <a:pt x="51" y="109"/>
                  </a:cubicBezTo>
                  <a:cubicBezTo>
                    <a:pt x="51" y="96"/>
                    <a:pt x="51" y="83"/>
                    <a:pt x="51" y="70"/>
                  </a:cubicBezTo>
                </a:path>
              </a:pathLst>
            </a:custGeom>
            <a:solidFill>
              <a:srgbClr val="F547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0" name="Freeform 374"/>
            <p:cNvSpPr>
              <a:spLocks noEditPoints="1"/>
            </p:cNvSpPr>
            <p:nvPr/>
          </p:nvSpPr>
          <p:spPr bwMode="auto">
            <a:xfrm>
              <a:off x="349250" y="2293938"/>
              <a:ext cx="420687" cy="889000"/>
            </a:xfrm>
            <a:custGeom>
              <a:avLst/>
              <a:gdLst>
                <a:gd name="T0" fmla="*/ 10 w 112"/>
                <a:gd name="T1" fmla="*/ 61 h 236"/>
                <a:gd name="T2" fmla="*/ 58 w 112"/>
                <a:gd name="T3" fmla="*/ 5 h 236"/>
                <a:gd name="T4" fmla="*/ 68 w 112"/>
                <a:gd name="T5" fmla="*/ 1 h 236"/>
                <a:gd name="T6" fmla="*/ 92 w 112"/>
                <a:gd name="T7" fmla="*/ 18 h 236"/>
                <a:gd name="T8" fmla="*/ 86 w 112"/>
                <a:gd name="T9" fmla="*/ 35 h 236"/>
                <a:gd name="T10" fmla="*/ 72 w 112"/>
                <a:gd name="T11" fmla="*/ 83 h 236"/>
                <a:gd name="T12" fmla="*/ 71 w 112"/>
                <a:gd name="T13" fmla="*/ 98 h 236"/>
                <a:gd name="T14" fmla="*/ 71 w 112"/>
                <a:gd name="T15" fmla="*/ 104 h 236"/>
                <a:gd name="T16" fmla="*/ 95 w 112"/>
                <a:gd name="T17" fmla="*/ 188 h 236"/>
                <a:gd name="T18" fmla="*/ 112 w 112"/>
                <a:gd name="T19" fmla="*/ 214 h 236"/>
                <a:gd name="T20" fmla="*/ 108 w 112"/>
                <a:gd name="T21" fmla="*/ 218 h 236"/>
                <a:gd name="T22" fmla="*/ 81 w 112"/>
                <a:gd name="T23" fmla="*/ 236 h 236"/>
                <a:gd name="T24" fmla="*/ 78 w 112"/>
                <a:gd name="T25" fmla="*/ 235 h 236"/>
                <a:gd name="T26" fmla="*/ 50 w 112"/>
                <a:gd name="T27" fmla="*/ 212 h 236"/>
                <a:gd name="T28" fmla="*/ 17 w 112"/>
                <a:gd name="T29" fmla="*/ 169 h 236"/>
                <a:gd name="T30" fmla="*/ 30 w 112"/>
                <a:gd name="T31" fmla="*/ 145 h 236"/>
                <a:gd name="T32" fmla="*/ 47 w 112"/>
                <a:gd name="T33" fmla="*/ 150 h 236"/>
                <a:gd name="T34" fmla="*/ 38 w 112"/>
                <a:gd name="T35" fmla="*/ 159 h 236"/>
                <a:gd name="T36" fmla="*/ 32 w 112"/>
                <a:gd name="T37" fmla="*/ 156 h 236"/>
                <a:gd name="T38" fmla="*/ 46 w 112"/>
                <a:gd name="T39" fmla="*/ 164 h 236"/>
                <a:gd name="T40" fmla="*/ 45 w 112"/>
                <a:gd name="T41" fmla="*/ 140 h 236"/>
                <a:gd name="T42" fmla="*/ 22 w 112"/>
                <a:gd name="T43" fmla="*/ 145 h 236"/>
                <a:gd name="T44" fmla="*/ 13 w 112"/>
                <a:gd name="T45" fmla="*/ 159 h 236"/>
                <a:gd name="T46" fmla="*/ 10 w 112"/>
                <a:gd name="T47" fmla="*/ 154 h 236"/>
                <a:gd name="T48" fmla="*/ 1 w 112"/>
                <a:gd name="T49" fmla="*/ 115 h 236"/>
                <a:gd name="T50" fmla="*/ 32 w 112"/>
                <a:gd name="T51" fmla="*/ 129 h 236"/>
                <a:gd name="T52" fmla="*/ 48 w 112"/>
                <a:gd name="T53" fmla="*/ 115 h 236"/>
                <a:gd name="T54" fmla="*/ 30 w 112"/>
                <a:gd name="T55" fmla="*/ 106 h 236"/>
                <a:gd name="T56" fmla="*/ 32 w 112"/>
                <a:gd name="T57" fmla="*/ 109 h 236"/>
                <a:gd name="T58" fmla="*/ 35 w 112"/>
                <a:gd name="T59" fmla="*/ 108 h 236"/>
                <a:gd name="T60" fmla="*/ 42 w 112"/>
                <a:gd name="T61" fmla="*/ 113 h 236"/>
                <a:gd name="T62" fmla="*/ 22 w 112"/>
                <a:gd name="T63" fmla="*/ 119 h 236"/>
                <a:gd name="T64" fmla="*/ 27 w 112"/>
                <a:gd name="T65" fmla="*/ 100 h 236"/>
                <a:gd name="T66" fmla="*/ 44 w 112"/>
                <a:gd name="T67" fmla="*/ 86 h 236"/>
                <a:gd name="T68" fmla="*/ 35 w 112"/>
                <a:gd name="T69" fmla="*/ 62 h 236"/>
                <a:gd name="T70" fmla="*/ 33 w 112"/>
                <a:gd name="T71" fmla="*/ 62 h 236"/>
                <a:gd name="T72" fmla="*/ 22 w 112"/>
                <a:gd name="T73" fmla="*/ 73 h 236"/>
                <a:gd name="T74" fmla="*/ 24 w 112"/>
                <a:gd name="T75" fmla="*/ 75 h 236"/>
                <a:gd name="T76" fmla="*/ 25 w 112"/>
                <a:gd name="T77" fmla="*/ 73 h 236"/>
                <a:gd name="T78" fmla="*/ 41 w 112"/>
                <a:gd name="T79" fmla="*/ 71 h 236"/>
                <a:gd name="T80" fmla="*/ 36 w 112"/>
                <a:gd name="T81" fmla="*/ 87 h 236"/>
                <a:gd name="T82" fmla="*/ 20 w 112"/>
                <a:gd name="T83" fmla="*/ 99 h 236"/>
                <a:gd name="T84" fmla="*/ 19 w 112"/>
                <a:gd name="T85" fmla="*/ 125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12" h="236">
                  <a:moveTo>
                    <a:pt x="0" y="106"/>
                  </a:moveTo>
                  <a:cubicBezTo>
                    <a:pt x="0" y="91"/>
                    <a:pt x="4" y="75"/>
                    <a:pt x="10" y="61"/>
                  </a:cubicBezTo>
                  <a:cubicBezTo>
                    <a:pt x="15" y="50"/>
                    <a:pt x="21" y="40"/>
                    <a:pt x="29" y="31"/>
                  </a:cubicBezTo>
                  <a:cubicBezTo>
                    <a:pt x="37" y="21"/>
                    <a:pt x="47" y="13"/>
                    <a:pt x="58" y="5"/>
                  </a:cubicBezTo>
                  <a:cubicBezTo>
                    <a:pt x="60" y="4"/>
                    <a:pt x="63" y="2"/>
                    <a:pt x="65" y="0"/>
                  </a:cubicBezTo>
                  <a:cubicBezTo>
                    <a:pt x="67" y="0"/>
                    <a:pt x="67" y="0"/>
                    <a:pt x="68" y="1"/>
                  </a:cubicBezTo>
                  <a:cubicBezTo>
                    <a:pt x="73" y="7"/>
                    <a:pt x="79" y="10"/>
                    <a:pt x="85" y="14"/>
                  </a:cubicBezTo>
                  <a:cubicBezTo>
                    <a:pt x="87" y="15"/>
                    <a:pt x="89" y="17"/>
                    <a:pt x="92" y="18"/>
                  </a:cubicBezTo>
                  <a:cubicBezTo>
                    <a:pt x="94" y="19"/>
                    <a:pt x="94" y="20"/>
                    <a:pt x="93" y="22"/>
                  </a:cubicBezTo>
                  <a:cubicBezTo>
                    <a:pt x="90" y="26"/>
                    <a:pt x="88" y="30"/>
                    <a:pt x="86" y="35"/>
                  </a:cubicBezTo>
                  <a:cubicBezTo>
                    <a:pt x="81" y="44"/>
                    <a:pt x="78" y="54"/>
                    <a:pt x="75" y="64"/>
                  </a:cubicBezTo>
                  <a:cubicBezTo>
                    <a:pt x="74" y="71"/>
                    <a:pt x="73" y="77"/>
                    <a:pt x="72" y="83"/>
                  </a:cubicBezTo>
                  <a:cubicBezTo>
                    <a:pt x="71" y="87"/>
                    <a:pt x="71" y="91"/>
                    <a:pt x="71" y="95"/>
                  </a:cubicBezTo>
                  <a:cubicBezTo>
                    <a:pt x="71" y="96"/>
                    <a:pt x="71" y="97"/>
                    <a:pt x="71" y="98"/>
                  </a:cubicBezTo>
                  <a:cubicBezTo>
                    <a:pt x="71" y="99"/>
                    <a:pt x="71" y="100"/>
                    <a:pt x="71" y="102"/>
                  </a:cubicBezTo>
                  <a:cubicBezTo>
                    <a:pt x="71" y="102"/>
                    <a:pt x="71" y="103"/>
                    <a:pt x="71" y="104"/>
                  </a:cubicBezTo>
                  <a:cubicBezTo>
                    <a:pt x="71" y="119"/>
                    <a:pt x="74" y="134"/>
                    <a:pt x="78" y="148"/>
                  </a:cubicBezTo>
                  <a:cubicBezTo>
                    <a:pt x="82" y="162"/>
                    <a:pt x="88" y="175"/>
                    <a:pt x="95" y="188"/>
                  </a:cubicBezTo>
                  <a:cubicBezTo>
                    <a:pt x="99" y="196"/>
                    <a:pt x="104" y="204"/>
                    <a:pt x="109" y="211"/>
                  </a:cubicBezTo>
                  <a:cubicBezTo>
                    <a:pt x="110" y="212"/>
                    <a:pt x="111" y="213"/>
                    <a:pt x="112" y="214"/>
                  </a:cubicBezTo>
                  <a:cubicBezTo>
                    <a:pt x="112" y="215"/>
                    <a:pt x="112" y="216"/>
                    <a:pt x="111" y="216"/>
                  </a:cubicBezTo>
                  <a:cubicBezTo>
                    <a:pt x="110" y="217"/>
                    <a:pt x="109" y="217"/>
                    <a:pt x="108" y="218"/>
                  </a:cubicBezTo>
                  <a:cubicBezTo>
                    <a:pt x="99" y="222"/>
                    <a:pt x="90" y="228"/>
                    <a:pt x="82" y="235"/>
                  </a:cubicBezTo>
                  <a:cubicBezTo>
                    <a:pt x="82" y="235"/>
                    <a:pt x="81" y="235"/>
                    <a:pt x="81" y="236"/>
                  </a:cubicBezTo>
                  <a:cubicBezTo>
                    <a:pt x="80" y="236"/>
                    <a:pt x="80" y="236"/>
                    <a:pt x="79" y="236"/>
                  </a:cubicBezTo>
                  <a:cubicBezTo>
                    <a:pt x="79" y="236"/>
                    <a:pt x="78" y="235"/>
                    <a:pt x="78" y="235"/>
                  </a:cubicBezTo>
                  <a:cubicBezTo>
                    <a:pt x="70" y="229"/>
                    <a:pt x="62" y="223"/>
                    <a:pt x="54" y="216"/>
                  </a:cubicBezTo>
                  <a:cubicBezTo>
                    <a:pt x="53" y="215"/>
                    <a:pt x="52" y="214"/>
                    <a:pt x="50" y="212"/>
                  </a:cubicBezTo>
                  <a:cubicBezTo>
                    <a:pt x="39" y="201"/>
                    <a:pt x="28" y="188"/>
                    <a:pt x="20" y="174"/>
                  </a:cubicBezTo>
                  <a:cubicBezTo>
                    <a:pt x="19" y="173"/>
                    <a:pt x="18" y="171"/>
                    <a:pt x="17" y="169"/>
                  </a:cubicBezTo>
                  <a:cubicBezTo>
                    <a:pt x="16" y="168"/>
                    <a:pt x="16" y="167"/>
                    <a:pt x="16" y="166"/>
                  </a:cubicBezTo>
                  <a:cubicBezTo>
                    <a:pt x="18" y="157"/>
                    <a:pt x="22" y="150"/>
                    <a:pt x="30" y="145"/>
                  </a:cubicBezTo>
                  <a:cubicBezTo>
                    <a:pt x="33" y="143"/>
                    <a:pt x="36" y="142"/>
                    <a:pt x="39" y="143"/>
                  </a:cubicBezTo>
                  <a:cubicBezTo>
                    <a:pt x="43" y="144"/>
                    <a:pt x="46" y="146"/>
                    <a:pt x="47" y="150"/>
                  </a:cubicBezTo>
                  <a:cubicBezTo>
                    <a:pt x="47" y="154"/>
                    <a:pt x="46" y="157"/>
                    <a:pt x="43" y="159"/>
                  </a:cubicBezTo>
                  <a:cubicBezTo>
                    <a:pt x="41" y="161"/>
                    <a:pt x="39" y="161"/>
                    <a:pt x="38" y="159"/>
                  </a:cubicBezTo>
                  <a:cubicBezTo>
                    <a:pt x="37" y="158"/>
                    <a:pt x="36" y="158"/>
                    <a:pt x="36" y="157"/>
                  </a:cubicBezTo>
                  <a:cubicBezTo>
                    <a:pt x="34" y="156"/>
                    <a:pt x="33" y="156"/>
                    <a:pt x="32" y="156"/>
                  </a:cubicBezTo>
                  <a:cubicBezTo>
                    <a:pt x="31" y="157"/>
                    <a:pt x="30" y="158"/>
                    <a:pt x="31" y="159"/>
                  </a:cubicBezTo>
                  <a:cubicBezTo>
                    <a:pt x="34" y="166"/>
                    <a:pt x="40" y="167"/>
                    <a:pt x="46" y="164"/>
                  </a:cubicBezTo>
                  <a:cubicBezTo>
                    <a:pt x="51" y="161"/>
                    <a:pt x="53" y="157"/>
                    <a:pt x="53" y="152"/>
                  </a:cubicBezTo>
                  <a:cubicBezTo>
                    <a:pt x="53" y="146"/>
                    <a:pt x="50" y="142"/>
                    <a:pt x="45" y="140"/>
                  </a:cubicBezTo>
                  <a:cubicBezTo>
                    <a:pt x="40" y="137"/>
                    <a:pt x="35" y="138"/>
                    <a:pt x="30" y="140"/>
                  </a:cubicBezTo>
                  <a:cubicBezTo>
                    <a:pt x="27" y="141"/>
                    <a:pt x="24" y="143"/>
                    <a:pt x="22" y="145"/>
                  </a:cubicBezTo>
                  <a:cubicBezTo>
                    <a:pt x="18" y="149"/>
                    <a:pt x="16" y="153"/>
                    <a:pt x="14" y="157"/>
                  </a:cubicBezTo>
                  <a:cubicBezTo>
                    <a:pt x="14" y="158"/>
                    <a:pt x="14" y="159"/>
                    <a:pt x="13" y="159"/>
                  </a:cubicBezTo>
                  <a:cubicBezTo>
                    <a:pt x="13" y="160"/>
                    <a:pt x="12" y="160"/>
                    <a:pt x="12" y="159"/>
                  </a:cubicBezTo>
                  <a:cubicBezTo>
                    <a:pt x="11" y="158"/>
                    <a:pt x="11" y="156"/>
                    <a:pt x="10" y="154"/>
                  </a:cubicBezTo>
                  <a:cubicBezTo>
                    <a:pt x="6" y="144"/>
                    <a:pt x="3" y="134"/>
                    <a:pt x="1" y="123"/>
                  </a:cubicBezTo>
                  <a:cubicBezTo>
                    <a:pt x="1" y="120"/>
                    <a:pt x="1" y="118"/>
                    <a:pt x="1" y="115"/>
                  </a:cubicBezTo>
                  <a:cubicBezTo>
                    <a:pt x="0" y="112"/>
                    <a:pt x="0" y="110"/>
                    <a:pt x="0" y="106"/>
                  </a:cubicBezTo>
                  <a:moveTo>
                    <a:pt x="32" y="129"/>
                  </a:moveTo>
                  <a:cubicBezTo>
                    <a:pt x="33" y="129"/>
                    <a:pt x="35" y="129"/>
                    <a:pt x="37" y="128"/>
                  </a:cubicBezTo>
                  <a:cubicBezTo>
                    <a:pt x="44" y="126"/>
                    <a:pt x="47" y="121"/>
                    <a:pt x="48" y="115"/>
                  </a:cubicBezTo>
                  <a:cubicBezTo>
                    <a:pt x="48" y="107"/>
                    <a:pt x="42" y="102"/>
                    <a:pt x="34" y="104"/>
                  </a:cubicBezTo>
                  <a:cubicBezTo>
                    <a:pt x="33" y="104"/>
                    <a:pt x="31" y="105"/>
                    <a:pt x="30" y="106"/>
                  </a:cubicBezTo>
                  <a:cubicBezTo>
                    <a:pt x="29" y="107"/>
                    <a:pt x="29" y="108"/>
                    <a:pt x="29" y="108"/>
                  </a:cubicBezTo>
                  <a:cubicBezTo>
                    <a:pt x="30" y="109"/>
                    <a:pt x="31" y="110"/>
                    <a:pt x="32" y="109"/>
                  </a:cubicBezTo>
                  <a:cubicBezTo>
                    <a:pt x="32" y="109"/>
                    <a:pt x="32" y="109"/>
                    <a:pt x="33" y="109"/>
                  </a:cubicBezTo>
                  <a:cubicBezTo>
                    <a:pt x="34" y="109"/>
                    <a:pt x="34" y="108"/>
                    <a:pt x="35" y="108"/>
                  </a:cubicBezTo>
                  <a:cubicBezTo>
                    <a:pt x="37" y="107"/>
                    <a:pt x="39" y="107"/>
                    <a:pt x="41" y="109"/>
                  </a:cubicBezTo>
                  <a:cubicBezTo>
                    <a:pt x="42" y="110"/>
                    <a:pt x="42" y="112"/>
                    <a:pt x="42" y="113"/>
                  </a:cubicBezTo>
                  <a:cubicBezTo>
                    <a:pt x="42" y="116"/>
                    <a:pt x="42" y="118"/>
                    <a:pt x="40" y="120"/>
                  </a:cubicBezTo>
                  <a:cubicBezTo>
                    <a:pt x="34" y="127"/>
                    <a:pt x="25" y="124"/>
                    <a:pt x="22" y="119"/>
                  </a:cubicBezTo>
                  <a:cubicBezTo>
                    <a:pt x="20" y="116"/>
                    <a:pt x="19" y="113"/>
                    <a:pt x="20" y="110"/>
                  </a:cubicBezTo>
                  <a:cubicBezTo>
                    <a:pt x="22" y="106"/>
                    <a:pt x="24" y="103"/>
                    <a:pt x="27" y="100"/>
                  </a:cubicBezTo>
                  <a:cubicBezTo>
                    <a:pt x="30" y="97"/>
                    <a:pt x="34" y="95"/>
                    <a:pt x="37" y="93"/>
                  </a:cubicBezTo>
                  <a:cubicBezTo>
                    <a:pt x="40" y="91"/>
                    <a:pt x="42" y="89"/>
                    <a:pt x="44" y="86"/>
                  </a:cubicBezTo>
                  <a:cubicBezTo>
                    <a:pt x="47" y="83"/>
                    <a:pt x="48" y="78"/>
                    <a:pt x="48" y="74"/>
                  </a:cubicBezTo>
                  <a:cubicBezTo>
                    <a:pt x="47" y="68"/>
                    <a:pt x="42" y="62"/>
                    <a:pt x="35" y="62"/>
                  </a:cubicBezTo>
                  <a:cubicBezTo>
                    <a:pt x="35" y="62"/>
                    <a:pt x="34" y="62"/>
                    <a:pt x="34" y="62"/>
                  </a:cubicBezTo>
                  <a:cubicBezTo>
                    <a:pt x="33" y="62"/>
                    <a:pt x="33" y="62"/>
                    <a:pt x="33" y="62"/>
                  </a:cubicBezTo>
                  <a:cubicBezTo>
                    <a:pt x="29" y="62"/>
                    <a:pt x="26" y="64"/>
                    <a:pt x="24" y="66"/>
                  </a:cubicBezTo>
                  <a:cubicBezTo>
                    <a:pt x="22" y="68"/>
                    <a:pt x="22" y="70"/>
                    <a:pt x="22" y="73"/>
                  </a:cubicBezTo>
                  <a:cubicBezTo>
                    <a:pt x="21" y="73"/>
                    <a:pt x="22" y="74"/>
                    <a:pt x="22" y="75"/>
                  </a:cubicBezTo>
                  <a:cubicBezTo>
                    <a:pt x="23" y="75"/>
                    <a:pt x="23" y="76"/>
                    <a:pt x="24" y="75"/>
                  </a:cubicBezTo>
                  <a:cubicBezTo>
                    <a:pt x="25" y="75"/>
                    <a:pt x="25" y="75"/>
                    <a:pt x="25" y="74"/>
                  </a:cubicBezTo>
                  <a:cubicBezTo>
                    <a:pt x="25" y="74"/>
                    <a:pt x="25" y="73"/>
                    <a:pt x="25" y="73"/>
                  </a:cubicBezTo>
                  <a:cubicBezTo>
                    <a:pt x="26" y="68"/>
                    <a:pt x="29" y="67"/>
                    <a:pt x="33" y="66"/>
                  </a:cubicBezTo>
                  <a:cubicBezTo>
                    <a:pt x="36" y="65"/>
                    <a:pt x="40" y="68"/>
                    <a:pt x="41" y="71"/>
                  </a:cubicBezTo>
                  <a:cubicBezTo>
                    <a:pt x="43" y="73"/>
                    <a:pt x="43" y="76"/>
                    <a:pt x="42" y="78"/>
                  </a:cubicBezTo>
                  <a:cubicBezTo>
                    <a:pt x="41" y="82"/>
                    <a:pt x="39" y="85"/>
                    <a:pt x="36" y="87"/>
                  </a:cubicBezTo>
                  <a:cubicBezTo>
                    <a:pt x="34" y="89"/>
                    <a:pt x="32" y="90"/>
                    <a:pt x="29" y="92"/>
                  </a:cubicBezTo>
                  <a:cubicBezTo>
                    <a:pt x="26" y="94"/>
                    <a:pt x="23" y="96"/>
                    <a:pt x="20" y="99"/>
                  </a:cubicBezTo>
                  <a:cubicBezTo>
                    <a:pt x="16" y="104"/>
                    <a:pt x="14" y="108"/>
                    <a:pt x="14" y="114"/>
                  </a:cubicBezTo>
                  <a:cubicBezTo>
                    <a:pt x="14" y="119"/>
                    <a:pt x="16" y="122"/>
                    <a:pt x="19" y="125"/>
                  </a:cubicBezTo>
                  <a:cubicBezTo>
                    <a:pt x="23" y="128"/>
                    <a:pt x="27" y="129"/>
                    <a:pt x="32" y="129"/>
                  </a:cubicBezTo>
                </a:path>
              </a:pathLst>
            </a:custGeom>
            <a:solidFill>
              <a:srgbClr val="B71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1" name="Freeform 375"/>
            <p:cNvSpPr>
              <a:spLocks noEditPoints="1"/>
            </p:cNvSpPr>
            <p:nvPr/>
          </p:nvSpPr>
          <p:spPr bwMode="auto">
            <a:xfrm>
              <a:off x="1377950" y="2290763"/>
              <a:ext cx="425450" cy="892175"/>
            </a:xfrm>
            <a:custGeom>
              <a:avLst/>
              <a:gdLst>
                <a:gd name="T0" fmla="*/ 108 w 113"/>
                <a:gd name="T1" fmla="*/ 139 h 237"/>
                <a:gd name="T2" fmla="*/ 101 w 113"/>
                <a:gd name="T3" fmla="*/ 160 h 237"/>
                <a:gd name="T4" fmla="*/ 99 w 113"/>
                <a:gd name="T5" fmla="*/ 160 h 237"/>
                <a:gd name="T6" fmla="*/ 86 w 113"/>
                <a:gd name="T7" fmla="*/ 143 h 237"/>
                <a:gd name="T8" fmla="*/ 63 w 113"/>
                <a:gd name="T9" fmla="*/ 145 h 237"/>
                <a:gd name="T10" fmla="*/ 81 w 113"/>
                <a:gd name="T11" fmla="*/ 162 h 237"/>
                <a:gd name="T12" fmla="*/ 80 w 113"/>
                <a:gd name="T13" fmla="*/ 157 h 237"/>
                <a:gd name="T14" fmla="*/ 75 w 113"/>
                <a:gd name="T15" fmla="*/ 160 h 237"/>
                <a:gd name="T16" fmla="*/ 66 w 113"/>
                <a:gd name="T17" fmla="*/ 150 h 237"/>
                <a:gd name="T18" fmla="*/ 82 w 113"/>
                <a:gd name="T19" fmla="*/ 146 h 237"/>
                <a:gd name="T20" fmla="*/ 95 w 113"/>
                <a:gd name="T21" fmla="*/ 171 h 237"/>
                <a:gd name="T22" fmla="*/ 54 w 113"/>
                <a:gd name="T23" fmla="*/ 221 h 237"/>
                <a:gd name="T24" fmla="*/ 34 w 113"/>
                <a:gd name="T25" fmla="*/ 237 h 237"/>
                <a:gd name="T26" fmla="*/ 23 w 113"/>
                <a:gd name="T27" fmla="*/ 230 h 237"/>
                <a:gd name="T28" fmla="*/ 2 w 113"/>
                <a:gd name="T29" fmla="*/ 213 h 237"/>
                <a:gd name="T30" fmla="*/ 31 w 113"/>
                <a:gd name="T31" fmla="*/ 161 h 237"/>
                <a:gd name="T32" fmla="*/ 41 w 113"/>
                <a:gd name="T33" fmla="*/ 118 h 237"/>
                <a:gd name="T34" fmla="*/ 38 w 113"/>
                <a:gd name="T35" fmla="*/ 69 h 237"/>
                <a:gd name="T36" fmla="*/ 21 w 113"/>
                <a:gd name="T37" fmla="*/ 25 h 237"/>
                <a:gd name="T38" fmla="*/ 21 w 113"/>
                <a:gd name="T39" fmla="*/ 19 h 237"/>
                <a:gd name="T40" fmla="*/ 40 w 113"/>
                <a:gd name="T41" fmla="*/ 7 h 237"/>
                <a:gd name="T42" fmla="*/ 48 w 113"/>
                <a:gd name="T43" fmla="*/ 2 h 237"/>
                <a:gd name="T44" fmla="*/ 80 w 113"/>
                <a:gd name="T45" fmla="*/ 29 h 237"/>
                <a:gd name="T46" fmla="*/ 107 w 113"/>
                <a:gd name="T47" fmla="*/ 72 h 237"/>
                <a:gd name="T48" fmla="*/ 113 w 113"/>
                <a:gd name="T49" fmla="*/ 108 h 237"/>
                <a:gd name="T50" fmla="*/ 91 w 113"/>
                <a:gd name="T51" fmla="*/ 127 h 237"/>
                <a:gd name="T52" fmla="*/ 88 w 113"/>
                <a:gd name="T53" fmla="*/ 96 h 237"/>
                <a:gd name="T54" fmla="*/ 71 w 113"/>
                <a:gd name="T55" fmla="*/ 80 h 237"/>
                <a:gd name="T56" fmla="*/ 80 w 113"/>
                <a:gd name="T57" fmla="*/ 67 h 237"/>
                <a:gd name="T58" fmla="*/ 88 w 113"/>
                <a:gd name="T59" fmla="*/ 76 h 237"/>
                <a:gd name="T60" fmla="*/ 91 w 113"/>
                <a:gd name="T61" fmla="*/ 75 h 237"/>
                <a:gd name="T62" fmla="*/ 72 w 113"/>
                <a:gd name="T63" fmla="*/ 64 h 237"/>
                <a:gd name="T64" fmla="*/ 69 w 113"/>
                <a:gd name="T65" fmla="*/ 87 h 237"/>
                <a:gd name="T66" fmla="*/ 88 w 113"/>
                <a:gd name="T67" fmla="*/ 103 h 237"/>
                <a:gd name="T68" fmla="*/ 93 w 113"/>
                <a:gd name="T69" fmla="*/ 115 h 237"/>
                <a:gd name="T70" fmla="*/ 77 w 113"/>
                <a:gd name="T71" fmla="*/ 124 h 237"/>
                <a:gd name="T72" fmla="*/ 71 w 113"/>
                <a:gd name="T73" fmla="*/ 111 h 237"/>
                <a:gd name="T74" fmla="*/ 81 w 113"/>
                <a:gd name="T75" fmla="*/ 110 h 237"/>
                <a:gd name="T76" fmla="*/ 82 w 113"/>
                <a:gd name="T77" fmla="*/ 107 h 237"/>
                <a:gd name="T78" fmla="*/ 65 w 113"/>
                <a:gd name="T79" fmla="*/ 118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13" h="237">
                  <a:moveTo>
                    <a:pt x="113" y="108"/>
                  </a:moveTo>
                  <a:cubicBezTo>
                    <a:pt x="112" y="119"/>
                    <a:pt x="111" y="129"/>
                    <a:pt x="108" y="139"/>
                  </a:cubicBezTo>
                  <a:cubicBezTo>
                    <a:pt x="107" y="145"/>
                    <a:pt x="104" y="151"/>
                    <a:pt x="102" y="157"/>
                  </a:cubicBezTo>
                  <a:cubicBezTo>
                    <a:pt x="102" y="158"/>
                    <a:pt x="101" y="159"/>
                    <a:pt x="101" y="160"/>
                  </a:cubicBezTo>
                  <a:cubicBezTo>
                    <a:pt x="100" y="160"/>
                    <a:pt x="100" y="160"/>
                    <a:pt x="100" y="160"/>
                  </a:cubicBezTo>
                  <a:cubicBezTo>
                    <a:pt x="99" y="160"/>
                    <a:pt x="99" y="160"/>
                    <a:pt x="99" y="160"/>
                  </a:cubicBezTo>
                  <a:cubicBezTo>
                    <a:pt x="99" y="159"/>
                    <a:pt x="99" y="158"/>
                    <a:pt x="98" y="157"/>
                  </a:cubicBezTo>
                  <a:cubicBezTo>
                    <a:pt x="96" y="151"/>
                    <a:pt x="92" y="146"/>
                    <a:pt x="86" y="143"/>
                  </a:cubicBezTo>
                  <a:cubicBezTo>
                    <a:pt x="82" y="140"/>
                    <a:pt x="78" y="139"/>
                    <a:pt x="73" y="139"/>
                  </a:cubicBezTo>
                  <a:cubicBezTo>
                    <a:pt x="69" y="140"/>
                    <a:pt x="65" y="141"/>
                    <a:pt x="63" y="145"/>
                  </a:cubicBezTo>
                  <a:cubicBezTo>
                    <a:pt x="57" y="151"/>
                    <a:pt x="60" y="161"/>
                    <a:pt x="67" y="165"/>
                  </a:cubicBezTo>
                  <a:cubicBezTo>
                    <a:pt x="72" y="167"/>
                    <a:pt x="78" y="166"/>
                    <a:pt x="81" y="162"/>
                  </a:cubicBezTo>
                  <a:cubicBezTo>
                    <a:pt x="81" y="161"/>
                    <a:pt x="82" y="160"/>
                    <a:pt x="82" y="160"/>
                  </a:cubicBezTo>
                  <a:cubicBezTo>
                    <a:pt x="82" y="158"/>
                    <a:pt x="82" y="157"/>
                    <a:pt x="80" y="157"/>
                  </a:cubicBezTo>
                  <a:cubicBezTo>
                    <a:pt x="79" y="157"/>
                    <a:pt x="78" y="157"/>
                    <a:pt x="77" y="158"/>
                  </a:cubicBezTo>
                  <a:cubicBezTo>
                    <a:pt x="76" y="159"/>
                    <a:pt x="76" y="160"/>
                    <a:pt x="75" y="160"/>
                  </a:cubicBezTo>
                  <a:cubicBezTo>
                    <a:pt x="73" y="162"/>
                    <a:pt x="72" y="162"/>
                    <a:pt x="70" y="161"/>
                  </a:cubicBezTo>
                  <a:cubicBezTo>
                    <a:pt x="67" y="158"/>
                    <a:pt x="65" y="154"/>
                    <a:pt x="66" y="150"/>
                  </a:cubicBezTo>
                  <a:cubicBezTo>
                    <a:pt x="67" y="146"/>
                    <a:pt x="70" y="144"/>
                    <a:pt x="74" y="144"/>
                  </a:cubicBezTo>
                  <a:cubicBezTo>
                    <a:pt x="77" y="143"/>
                    <a:pt x="80" y="144"/>
                    <a:pt x="82" y="146"/>
                  </a:cubicBezTo>
                  <a:cubicBezTo>
                    <a:pt x="90" y="151"/>
                    <a:pt x="95" y="158"/>
                    <a:pt x="96" y="168"/>
                  </a:cubicBezTo>
                  <a:cubicBezTo>
                    <a:pt x="97" y="169"/>
                    <a:pt x="96" y="170"/>
                    <a:pt x="95" y="171"/>
                  </a:cubicBezTo>
                  <a:cubicBezTo>
                    <a:pt x="92" y="178"/>
                    <a:pt x="87" y="184"/>
                    <a:pt x="83" y="190"/>
                  </a:cubicBezTo>
                  <a:cubicBezTo>
                    <a:pt x="74" y="202"/>
                    <a:pt x="64" y="212"/>
                    <a:pt x="54" y="221"/>
                  </a:cubicBezTo>
                  <a:cubicBezTo>
                    <a:pt x="48" y="226"/>
                    <a:pt x="42" y="231"/>
                    <a:pt x="35" y="236"/>
                  </a:cubicBezTo>
                  <a:cubicBezTo>
                    <a:pt x="34" y="237"/>
                    <a:pt x="34" y="237"/>
                    <a:pt x="34" y="237"/>
                  </a:cubicBezTo>
                  <a:cubicBezTo>
                    <a:pt x="33" y="237"/>
                    <a:pt x="33" y="237"/>
                    <a:pt x="32" y="236"/>
                  </a:cubicBezTo>
                  <a:cubicBezTo>
                    <a:pt x="29" y="234"/>
                    <a:pt x="26" y="232"/>
                    <a:pt x="23" y="230"/>
                  </a:cubicBezTo>
                  <a:cubicBezTo>
                    <a:pt x="17" y="225"/>
                    <a:pt x="10" y="222"/>
                    <a:pt x="4" y="218"/>
                  </a:cubicBezTo>
                  <a:cubicBezTo>
                    <a:pt x="0" y="216"/>
                    <a:pt x="0" y="216"/>
                    <a:pt x="2" y="213"/>
                  </a:cubicBezTo>
                  <a:cubicBezTo>
                    <a:pt x="7" y="206"/>
                    <a:pt x="12" y="199"/>
                    <a:pt x="17" y="191"/>
                  </a:cubicBezTo>
                  <a:cubicBezTo>
                    <a:pt x="22" y="182"/>
                    <a:pt x="27" y="171"/>
                    <a:pt x="31" y="161"/>
                  </a:cubicBezTo>
                  <a:cubicBezTo>
                    <a:pt x="34" y="151"/>
                    <a:pt x="37" y="141"/>
                    <a:pt x="39" y="131"/>
                  </a:cubicBezTo>
                  <a:cubicBezTo>
                    <a:pt x="40" y="127"/>
                    <a:pt x="40" y="122"/>
                    <a:pt x="41" y="118"/>
                  </a:cubicBezTo>
                  <a:cubicBezTo>
                    <a:pt x="42" y="108"/>
                    <a:pt x="42" y="98"/>
                    <a:pt x="41" y="89"/>
                  </a:cubicBezTo>
                  <a:cubicBezTo>
                    <a:pt x="41" y="82"/>
                    <a:pt x="40" y="75"/>
                    <a:pt x="38" y="69"/>
                  </a:cubicBezTo>
                  <a:cubicBezTo>
                    <a:pt x="36" y="58"/>
                    <a:pt x="33" y="48"/>
                    <a:pt x="28" y="39"/>
                  </a:cubicBezTo>
                  <a:cubicBezTo>
                    <a:pt x="26" y="34"/>
                    <a:pt x="24" y="29"/>
                    <a:pt x="21" y="25"/>
                  </a:cubicBezTo>
                  <a:cubicBezTo>
                    <a:pt x="20" y="24"/>
                    <a:pt x="20" y="23"/>
                    <a:pt x="20" y="23"/>
                  </a:cubicBezTo>
                  <a:cubicBezTo>
                    <a:pt x="19" y="21"/>
                    <a:pt x="18" y="20"/>
                    <a:pt x="21" y="19"/>
                  </a:cubicBezTo>
                  <a:cubicBezTo>
                    <a:pt x="22" y="18"/>
                    <a:pt x="24" y="17"/>
                    <a:pt x="26" y="16"/>
                  </a:cubicBezTo>
                  <a:cubicBezTo>
                    <a:pt x="31" y="14"/>
                    <a:pt x="35" y="10"/>
                    <a:pt x="40" y="7"/>
                  </a:cubicBezTo>
                  <a:cubicBezTo>
                    <a:pt x="41" y="5"/>
                    <a:pt x="43" y="4"/>
                    <a:pt x="44" y="2"/>
                  </a:cubicBezTo>
                  <a:cubicBezTo>
                    <a:pt x="45" y="1"/>
                    <a:pt x="46" y="0"/>
                    <a:pt x="48" y="2"/>
                  </a:cubicBezTo>
                  <a:cubicBezTo>
                    <a:pt x="53" y="5"/>
                    <a:pt x="59" y="9"/>
                    <a:pt x="64" y="13"/>
                  </a:cubicBezTo>
                  <a:cubicBezTo>
                    <a:pt x="70" y="18"/>
                    <a:pt x="75" y="23"/>
                    <a:pt x="80" y="29"/>
                  </a:cubicBezTo>
                  <a:cubicBezTo>
                    <a:pt x="88" y="36"/>
                    <a:pt x="94" y="45"/>
                    <a:pt x="99" y="54"/>
                  </a:cubicBezTo>
                  <a:cubicBezTo>
                    <a:pt x="102" y="60"/>
                    <a:pt x="105" y="66"/>
                    <a:pt x="107" y="72"/>
                  </a:cubicBezTo>
                  <a:cubicBezTo>
                    <a:pt x="110" y="81"/>
                    <a:pt x="112" y="91"/>
                    <a:pt x="112" y="100"/>
                  </a:cubicBezTo>
                  <a:cubicBezTo>
                    <a:pt x="112" y="103"/>
                    <a:pt x="113" y="106"/>
                    <a:pt x="113" y="108"/>
                  </a:cubicBezTo>
                  <a:moveTo>
                    <a:pt x="81" y="130"/>
                  </a:moveTo>
                  <a:cubicBezTo>
                    <a:pt x="85" y="130"/>
                    <a:pt x="88" y="129"/>
                    <a:pt x="91" y="127"/>
                  </a:cubicBezTo>
                  <a:cubicBezTo>
                    <a:pt x="97" y="123"/>
                    <a:pt x="100" y="117"/>
                    <a:pt x="98" y="110"/>
                  </a:cubicBezTo>
                  <a:cubicBezTo>
                    <a:pt x="96" y="104"/>
                    <a:pt x="93" y="100"/>
                    <a:pt x="88" y="96"/>
                  </a:cubicBezTo>
                  <a:cubicBezTo>
                    <a:pt x="85" y="93"/>
                    <a:pt x="81" y="91"/>
                    <a:pt x="77" y="88"/>
                  </a:cubicBezTo>
                  <a:cubicBezTo>
                    <a:pt x="74" y="86"/>
                    <a:pt x="72" y="83"/>
                    <a:pt x="71" y="80"/>
                  </a:cubicBezTo>
                  <a:cubicBezTo>
                    <a:pt x="70" y="77"/>
                    <a:pt x="70" y="74"/>
                    <a:pt x="72" y="71"/>
                  </a:cubicBezTo>
                  <a:cubicBezTo>
                    <a:pt x="74" y="68"/>
                    <a:pt x="76" y="67"/>
                    <a:pt x="80" y="67"/>
                  </a:cubicBezTo>
                  <a:cubicBezTo>
                    <a:pt x="83" y="67"/>
                    <a:pt x="86" y="69"/>
                    <a:pt x="88" y="73"/>
                  </a:cubicBezTo>
                  <a:cubicBezTo>
                    <a:pt x="88" y="74"/>
                    <a:pt x="88" y="75"/>
                    <a:pt x="88" y="76"/>
                  </a:cubicBezTo>
                  <a:cubicBezTo>
                    <a:pt x="88" y="76"/>
                    <a:pt x="90" y="77"/>
                    <a:pt x="90" y="76"/>
                  </a:cubicBezTo>
                  <a:cubicBezTo>
                    <a:pt x="91" y="75"/>
                    <a:pt x="91" y="75"/>
                    <a:pt x="91" y="75"/>
                  </a:cubicBezTo>
                  <a:cubicBezTo>
                    <a:pt x="91" y="72"/>
                    <a:pt x="91" y="70"/>
                    <a:pt x="89" y="67"/>
                  </a:cubicBezTo>
                  <a:cubicBezTo>
                    <a:pt x="85" y="63"/>
                    <a:pt x="76" y="62"/>
                    <a:pt x="72" y="64"/>
                  </a:cubicBezTo>
                  <a:cubicBezTo>
                    <a:pt x="67" y="67"/>
                    <a:pt x="63" y="73"/>
                    <a:pt x="65" y="80"/>
                  </a:cubicBezTo>
                  <a:cubicBezTo>
                    <a:pt x="66" y="83"/>
                    <a:pt x="67" y="85"/>
                    <a:pt x="69" y="87"/>
                  </a:cubicBezTo>
                  <a:cubicBezTo>
                    <a:pt x="71" y="90"/>
                    <a:pt x="74" y="92"/>
                    <a:pt x="76" y="94"/>
                  </a:cubicBezTo>
                  <a:cubicBezTo>
                    <a:pt x="80" y="97"/>
                    <a:pt x="84" y="99"/>
                    <a:pt x="88" y="103"/>
                  </a:cubicBezTo>
                  <a:cubicBezTo>
                    <a:pt x="91" y="106"/>
                    <a:pt x="92" y="109"/>
                    <a:pt x="93" y="113"/>
                  </a:cubicBezTo>
                  <a:cubicBezTo>
                    <a:pt x="93" y="114"/>
                    <a:pt x="93" y="115"/>
                    <a:pt x="93" y="115"/>
                  </a:cubicBezTo>
                  <a:cubicBezTo>
                    <a:pt x="92" y="121"/>
                    <a:pt x="89" y="124"/>
                    <a:pt x="84" y="125"/>
                  </a:cubicBezTo>
                  <a:cubicBezTo>
                    <a:pt x="81" y="125"/>
                    <a:pt x="79" y="126"/>
                    <a:pt x="77" y="124"/>
                  </a:cubicBezTo>
                  <a:cubicBezTo>
                    <a:pt x="73" y="122"/>
                    <a:pt x="71" y="119"/>
                    <a:pt x="70" y="115"/>
                  </a:cubicBezTo>
                  <a:cubicBezTo>
                    <a:pt x="70" y="114"/>
                    <a:pt x="71" y="112"/>
                    <a:pt x="71" y="111"/>
                  </a:cubicBezTo>
                  <a:cubicBezTo>
                    <a:pt x="73" y="109"/>
                    <a:pt x="76" y="108"/>
                    <a:pt x="78" y="109"/>
                  </a:cubicBezTo>
                  <a:cubicBezTo>
                    <a:pt x="79" y="110"/>
                    <a:pt x="80" y="110"/>
                    <a:pt x="81" y="110"/>
                  </a:cubicBezTo>
                  <a:cubicBezTo>
                    <a:pt x="82" y="111"/>
                    <a:pt x="83" y="110"/>
                    <a:pt x="83" y="109"/>
                  </a:cubicBezTo>
                  <a:cubicBezTo>
                    <a:pt x="84" y="109"/>
                    <a:pt x="83" y="108"/>
                    <a:pt x="82" y="107"/>
                  </a:cubicBezTo>
                  <a:cubicBezTo>
                    <a:pt x="79" y="104"/>
                    <a:pt x="75" y="104"/>
                    <a:pt x="71" y="105"/>
                  </a:cubicBezTo>
                  <a:cubicBezTo>
                    <a:pt x="67" y="107"/>
                    <a:pt x="64" y="112"/>
                    <a:pt x="65" y="118"/>
                  </a:cubicBezTo>
                  <a:cubicBezTo>
                    <a:pt x="67" y="126"/>
                    <a:pt x="75" y="130"/>
                    <a:pt x="81" y="130"/>
                  </a:cubicBezTo>
                </a:path>
              </a:pathLst>
            </a:custGeom>
            <a:solidFill>
              <a:srgbClr val="B71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2" name="Freeform 376"/>
            <p:cNvSpPr>
              <a:spLocks noEditPoints="1"/>
            </p:cNvSpPr>
            <p:nvPr/>
          </p:nvSpPr>
          <p:spPr bwMode="auto">
            <a:xfrm>
              <a:off x="825500" y="1917700"/>
              <a:ext cx="500062" cy="252413"/>
            </a:xfrm>
            <a:custGeom>
              <a:avLst/>
              <a:gdLst>
                <a:gd name="T0" fmla="*/ 1 w 133"/>
                <a:gd name="T1" fmla="*/ 33 h 67"/>
                <a:gd name="T2" fmla="*/ 21 w 133"/>
                <a:gd name="T3" fmla="*/ 26 h 67"/>
                <a:gd name="T4" fmla="*/ 41 w 133"/>
                <a:gd name="T5" fmla="*/ 37 h 67"/>
                <a:gd name="T6" fmla="*/ 47 w 133"/>
                <a:gd name="T7" fmla="*/ 36 h 67"/>
                <a:gd name="T8" fmla="*/ 48 w 133"/>
                <a:gd name="T9" fmla="*/ 16 h 67"/>
                <a:gd name="T10" fmla="*/ 75 w 133"/>
                <a:gd name="T11" fmla="*/ 3 h 67"/>
                <a:gd name="T12" fmla="*/ 86 w 133"/>
                <a:gd name="T13" fmla="*/ 35 h 67"/>
                <a:gd name="T14" fmla="*/ 89 w 133"/>
                <a:gd name="T15" fmla="*/ 39 h 67"/>
                <a:gd name="T16" fmla="*/ 100 w 133"/>
                <a:gd name="T17" fmla="*/ 32 h 67"/>
                <a:gd name="T18" fmla="*/ 120 w 133"/>
                <a:gd name="T19" fmla="*/ 24 h 67"/>
                <a:gd name="T20" fmla="*/ 129 w 133"/>
                <a:gd name="T21" fmla="*/ 51 h 67"/>
                <a:gd name="T22" fmla="*/ 113 w 133"/>
                <a:gd name="T23" fmla="*/ 67 h 67"/>
                <a:gd name="T24" fmla="*/ 88 w 133"/>
                <a:gd name="T25" fmla="*/ 64 h 67"/>
                <a:gd name="T26" fmla="*/ 47 w 133"/>
                <a:gd name="T27" fmla="*/ 64 h 67"/>
                <a:gd name="T28" fmla="*/ 19 w 133"/>
                <a:gd name="T29" fmla="*/ 67 h 67"/>
                <a:gd name="T30" fmla="*/ 3 w 133"/>
                <a:gd name="T31" fmla="*/ 49 h 67"/>
                <a:gd name="T32" fmla="*/ 69 w 133"/>
                <a:gd name="T33" fmla="*/ 37 h 67"/>
                <a:gd name="T34" fmla="*/ 69 w 133"/>
                <a:gd name="T35" fmla="*/ 21 h 67"/>
                <a:gd name="T36" fmla="*/ 67 w 133"/>
                <a:gd name="T37" fmla="*/ 17 h 67"/>
                <a:gd name="T38" fmla="*/ 64 w 133"/>
                <a:gd name="T39" fmla="*/ 22 h 67"/>
                <a:gd name="T40" fmla="*/ 64 w 133"/>
                <a:gd name="T41" fmla="*/ 52 h 67"/>
                <a:gd name="T42" fmla="*/ 67 w 133"/>
                <a:gd name="T43" fmla="*/ 57 h 67"/>
                <a:gd name="T44" fmla="*/ 69 w 133"/>
                <a:gd name="T45" fmla="*/ 53 h 67"/>
                <a:gd name="T46" fmla="*/ 95 w 133"/>
                <a:gd name="T47" fmla="*/ 56 h 67"/>
                <a:gd name="T48" fmla="*/ 119 w 133"/>
                <a:gd name="T49" fmla="*/ 41 h 67"/>
                <a:gd name="T50" fmla="*/ 122 w 133"/>
                <a:gd name="T51" fmla="*/ 37 h 67"/>
                <a:gd name="T52" fmla="*/ 119 w 133"/>
                <a:gd name="T53" fmla="*/ 36 h 67"/>
                <a:gd name="T54" fmla="*/ 98 w 133"/>
                <a:gd name="T55" fmla="*/ 49 h 67"/>
                <a:gd name="T56" fmla="*/ 93 w 133"/>
                <a:gd name="T57" fmla="*/ 53 h 67"/>
                <a:gd name="T58" fmla="*/ 40 w 133"/>
                <a:gd name="T59" fmla="*/ 54 h 67"/>
                <a:gd name="T60" fmla="*/ 15 w 133"/>
                <a:gd name="T61" fmla="*/ 36 h 67"/>
                <a:gd name="T62" fmla="*/ 11 w 133"/>
                <a:gd name="T63" fmla="*/ 36 h 67"/>
                <a:gd name="T64" fmla="*/ 13 w 133"/>
                <a:gd name="T65" fmla="*/ 40 h 67"/>
                <a:gd name="T66" fmla="*/ 37 w 133"/>
                <a:gd name="T67" fmla="*/ 56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33" h="67">
                  <a:moveTo>
                    <a:pt x="0" y="38"/>
                  </a:moveTo>
                  <a:cubicBezTo>
                    <a:pt x="0" y="36"/>
                    <a:pt x="0" y="35"/>
                    <a:pt x="1" y="33"/>
                  </a:cubicBezTo>
                  <a:cubicBezTo>
                    <a:pt x="2" y="28"/>
                    <a:pt x="7" y="24"/>
                    <a:pt x="13" y="24"/>
                  </a:cubicBezTo>
                  <a:cubicBezTo>
                    <a:pt x="16" y="24"/>
                    <a:pt x="18" y="25"/>
                    <a:pt x="21" y="26"/>
                  </a:cubicBezTo>
                  <a:cubicBezTo>
                    <a:pt x="25" y="27"/>
                    <a:pt x="29" y="29"/>
                    <a:pt x="33" y="32"/>
                  </a:cubicBezTo>
                  <a:cubicBezTo>
                    <a:pt x="36" y="33"/>
                    <a:pt x="39" y="35"/>
                    <a:pt x="41" y="37"/>
                  </a:cubicBezTo>
                  <a:cubicBezTo>
                    <a:pt x="42" y="38"/>
                    <a:pt x="43" y="38"/>
                    <a:pt x="44" y="39"/>
                  </a:cubicBezTo>
                  <a:cubicBezTo>
                    <a:pt x="46" y="39"/>
                    <a:pt x="47" y="38"/>
                    <a:pt x="47" y="36"/>
                  </a:cubicBezTo>
                  <a:cubicBezTo>
                    <a:pt x="47" y="36"/>
                    <a:pt x="47" y="35"/>
                    <a:pt x="46" y="34"/>
                  </a:cubicBezTo>
                  <a:cubicBezTo>
                    <a:pt x="45" y="28"/>
                    <a:pt x="46" y="21"/>
                    <a:pt x="48" y="16"/>
                  </a:cubicBezTo>
                  <a:cubicBezTo>
                    <a:pt x="50" y="10"/>
                    <a:pt x="53" y="6"/>
                    <a:pt x="58" y="3"/>
                  </a:cubicBezTo>
                  <a:cubicBezTo>
                    <a:pt x="63" y="0"/>
                    <a:pt x="69" y="0"/>
                    <a:pt x="75" y="3"/>
                  </a:cubicBezTo>
                  <a:cubicBezTo>
                    <a:pt x="82" y="7"/>
                    <a:pt x="85" y="14"/>
                    <a:pt x="86" y="21"/>
                  </a:cubicBezTo>
                  <a:cubicBezTo>
                    <a:pt x="87" y="26"/>
                    <a:pt x="87" y="30"/>
                    <a:pt x="86" y="35"/>
                  </a:cubicBezTo>
                  <a:cubicBezTo>
                    <a:pt x="86" y="35"/>
                    <a:pt x="86" y="36"/>
                    <a:pt x="86" y="37"/>
                  </a:cubicBezTo>
                  <a:cubicBezTo>
                    <a:pt x="86" y="38"/>
                    <a:pt x="87" y="39"/>
                    <a:pt x="89" y="39"/>
                  </a:cubicBezTo>
                  <a:cubicBezTo>
                    <a:pt x="90" y="38"/>
                    <a:pt x="90" y="38"/>
                    <a:pt x="91" y="37"/>
                  </a:cubicBezTo>
                  <a:cubicBezTo>
                    <a:pt x="94" y="35"/>
                    <a:pt x="97" y="33"/>
                    <a:pt x="100" y="32"/>
                  </a:cubicBezTo>
                  <a:cubicBezTo>
                    <a:pt x="105" y="28"/>
                    <a:pt x="110" y="26"/>
                    <a:pt x="116" y="25"/>
                  </a:cubicBezTo>
                  <a:cubicBezTo>
                    <a:pt x="117" y="25"/>
                    <a:pt x="118" y="24"/>
                    <a:pt x="120" y="24"/>
                  </a:cubicBezTo>
                  <a:cubicBezTo>
                    <a:pt x="126" y="24"/>
                    <a:pt x="132" y="28"/>
                    <a:pt x="133" y="37"/>
                  </a:cubicBezTo>
                  <a:cubicBezTo>
                    <a:pt x="133" y="42"/>
                    <a:pt x="132" y="47"/>
                    <a:pt x="129" y="51"/>
                  </a:cubicBezTo>
                  <a:cubicBezTo>
                    <a:pt x="125" y="57"/>
                    <a:pt x="121" y="62"/>
                    <a:pt x="116" y="66"/>
                  </a:cubicBezTo>
                  <a:cubicBezTo>
                    <a:pt x="115" y="67"/>
                    <a:pt x="114" y="67"/>
                    <a:pt x="113" y="67"/>
                  </a:cubicBezTo>
                  <a:cubicBezTo>
                    <a:pt x="111" y="66"/>
                    <a:pt x="108" y="66"/>
                    <a:pt x="106" y="66"/>
                  </a:cubicBezTo>
                  <a:cubicBezTo>
                    <a:pt x="100" y="65"/>
                    <a:pt x="94" y="65"/>
                    <a:pt x="88" y="64"/>
                  </a:cubicBezTo>
                  <a:cubicBezTo>
                    <a:pt x="85" y="64"/>
                    <a:pt x="82" y="64"/>
                    <a:pt x="79" y="64"/>
                  </a:cubicBezTo>
                  <a:cubicBezTo>
                    <a:pt x="68" y="64"/>
                    <a:pt x="58" y="64"/>
                    <a:pt x="47" y="64"/>
                  </a:cubicBezTo>
                  <a:cubicBezTo>
                    <a:pt x="43" y="64"/>
                    <a:pt x="39" y="64"/>
                    <a:pt x="34" y="65"/>
                  </a:cubicBezTo>
                  <a:cubicBezTo>
                    <a:pt x="29" y="65"/>
                    <a:pt x="24" y="66"/>
                    <a:pt x="19" y="67"/>
                  </a:cubicBezTo>
                  <a:cubicBezTo>
                    <a:pt x="18" y="67"/>
                    <a:pt x="18" y="67"/>
                    <a:pt x="17" y="66"/>
                  </a:cubicBezTo>
                  <a:cubicBezTo>
                    <a:pt x="11" y="61"/>
                    <a:pt x="6" y="56"/>
                    <a:pt x="3" y="49"/>
                  </a:cubicBezTo>
                  <a:cubicBezTo>
                    <a:pt x="1" y="45"/>
                    <a:pt x="0" y="42"/>
                    <a:pt x="0" y="38"/>
                  </a:cubicBezTo>
                  <a:moveTo>
                    <a:pt x="69" y="37"/>
                  </a:moveTo>
                  <a:cubicBezTo>
                    <a:pt x="69" y="37"/>
                    <a:pt x="69" y="37"/>
                    <a:pt x="69" y="37"/>
                  </a:cubicBezTo>
                  <a:cubicBezTo>
                    <a:pt x="69" y="32"/>
                    <a:pt x="69" y="26"/>
                    <a:pt x="69" y="21"/>
                  </a:cubicBezTo>
                  <a:cubicBezTo>
                    <a:pt x="69" y="20"/>
                    <a:pt x="69" y="19"/>
                    <a:pt x="69" y="19"/>
                  </a:cubicBezTo>
                  <a:cubicBezTo>
                    <a:pt x="69" y="18"/>
                    <a:pt x="68" y="17"/>
                    <a:pt x="67" y="17"/>
                  </a:cubicBezTo>
                  <a:cubicBezTo>
                    <a:pt x="65" y="17"/>
                    <a:pt x="64" y="17"/>
                    <a:pt x="64" y="19"/>
                  </a:cubicBezTo>
                  <a:cubicBezTo>
                    <a:pt x="64" y="20"/>
                    <a:pt x="64" y="21"/>
                    <a:pt x="64" y="22"/>
                  </a:cubicBezTo>
                  <a:cubicBezTo>
                    <a:pt x="64" y="28"/>
                    <a:pt x="64" y="34"/>
                    <a:pt x="64" y="39"/>
                  </a:cubicBezTo>
                  <a:cubicBezTo>
                    <a:pt x="64" y="44"/>
                    <a:pt x="64" y="48"/>
                    <a:pt x="64" y="52"/>
                  </a:cubicBezTo>
                  <a:cubicBezTo>
                    <a:pt x="64" y="53"/>
                    <a:pt x="64" y="54"/>
                    <a:pt x="64" y="55"/>
                  </a:cubicBezTo>
                  <a:cubicBezTo>
                    <a:pt x="64" y="56"/>
                    <a:pt x="65" y="57"/>
                    <a:pt x="67" y="57"/>
                  </a:cubicBezTo>
                  <a:cubicBezTo>
                    <a:pt x="68" y="57"/>
                    <a:pt x="69" y="56"/>
                    <a:pt x="69" y="55"/>
                  </a:cubicBezTo>
                  <a:cubicBezTo>
                    <a:pt x="69" y="54"/>
                    <a:pt x="69" y="54"/>
                    <a:pt x="69" y="53"/>
                  </a:cubicBezTo>
                  <a:cubicBezTo>
                    <a:pt x="69" y="47"/>
                    <a:pt x="69" y="42"/>
                    <a:pt x="69" y="37"/>
                  </a:cubicBezTo>
                  <a:moveTo>
                    <a:pt x="95" y="56"/>
                  </a:moveTo>
                  <a:cubicBezTo>
                    <a:pt x="96" y="56"/>
                    <a:pt x="97" y="55"/>
                    <a:pt x="98" y="54"/>
                  </a:cubicBezTo>
                  <a:cubicBezTo>
                    <a:pt x="105" y="50"/>
                    <a:pt x="112" y="45"/>
                    <a:pt x="119" y="41"/>
                  </a:cubicBezTo>
                  <a:cubicBezTo>
                    <a:pt x="120" y="40"/>
                    <a:pt x="121" y="40"/>
                    <a:pt x="121" y="39"/>
                  </a:cubicBezTo>
                  <a:cubicBezTo>
                    <a:pt x="122" y="38"/>
                    <a:pt x="122" y="38"/>
                    <a:pt x="122" y="37"/>
                  </a:cubicBezTo>
                  <a:cubicBezTo>
                    <a:pt x="123" y="36"/>
                    <a:pt x="122" y="35"/>
                    <a:pt x="121" y="35"/>
                  </a:cubicBezTo>
                  <a:cubicBezTo>
                    <a:pt x="120" y="35"/>
                    <a:pt x="119" y="35"/>
                    <a:pt x="119" y="36"/>
                  </a:cubicBezTo>
                  <a:cubicBezTo>
                    <a:pt x="118" y="36"/>
                    <a:pt x="117" y="37"/>
                    <a:pt x="116" y="37"/>
                  </a:cubicBezTo>
                  <a:cubicBezTo>
                    <a:pt x="110" y="41"/>
                    <a:pt x="104" y="45"/>
                    <a:pt x="98" y="49"/>
                  </a:cubicBezTo>
                  <a:cubicBezTo>
                    <a:pt x="97" y="49"/>
                    <a:pt x="96" y="50"/>
                    <a:pt x="95" y="51"/>
                  </a:cubicBezTo>
                  <a:cubicBezTo>
                    <a:pt x="94" y="51"/>
                    <a:pt x="94" y="52"/>
                    <a:pt x="93" y="53"/>
                  </a:cubicBezTo>
                  <a:cubicBezTo>
                    <a:pt x="93" y="54"/>
                    <a:pt x="94" y="56"/>
                    <a:pt x="95" y="56"/>
                  </a:cubicBezTo>
                  <a:moveTo>
                    <a:pt x="40" y="54"/>
                  </a:moveTo>
                  <a:cubicBezTo>
                    <a:pt x="40" y="52"/>
                    <a:pt x="39" y="52"/>
                    <a:pt x="38" y="51"/>
                  </a:cubicBezTo>
                  <a:cubicBezTo>
                    <a:pt x="30" y="46"/>
                    <a:pt x="23" y="41"/>
                    <a:pt x="15" y="36"/>
                  </a:cubicBezTo>
                  <a:cubicBezTo>
                    <a:pt x="14" y="36"/>
                    <a:pt x="14" y="36"/>
                    <a:pt x="13" y="35"/>
                  </a:cubicBezTo>
                  <a:cubicBezTo>
                    <a:pt x="12" y="35"/>
                    <a:pt x="11" y="35"/>
                    <a:pt x="11" y="36"/>
                  </a:cubicBezTo>
                  <a:cubicBezTo>
                    <a:pt x="10" y="37"/>
                    <a:pt x="10" y="38"/>
                    <a:pt x="11" y="39"/>
                  </a:cubicBezTo>
                  <a:cubicBezTo>
                    <a:pt x="12" y="39"/>
                    <a:pt x="12" y="40"/>
                    <a:pt x="13" y="40"/>
                  </a:cubicBezTo>
                  <a:cubicBezTo>
                    <a:pt x="21" y="45"/>
                    <a:pt x="28" y="50"/>
                    <a:pt x="35" y="55"/>
                  </a:cubicBezTo>
                  <a:cubicBezTo>
                    <a:pt x="36" y="55"/>
                    <a:pt x="37" y="56"/>
                    <a:pt x="37" y="56"/>
                  </a:cubicBezTo>
                  <a:cubicBezTo>
                    <a:pt x="39" y="56"/>
                    <a:pt x="40" y="55"/>
                    <a:pt x="40" y="54"/>
                  </a:cubicBezTo>
                </a:path>
              </a:pathLst>
            </a:custGeom>
            <a:solidFill>
              <a:srgbClr val="B71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3" name="Freeform 377"/>
            <p:cNvSpPr>
              <a:spLocks noEditPoints="1"/>
            </p:cNvSpPr>
            <p:nvPr/>
          </p:nvSpPr>
          <p:spPr bwMode="auto">
            <a:xfrm>
              <a:off x="825500" y="3328988"/>
              <a:ext cx="500062" cy="257175"/>
            </a:xfrm>
            <a:custGeom>
              <a:avLst/>
              <a:gdLst>
                <a:gd name="T0" fmla="*/ 46 w 133"/>
                <a:gd name="T1" fmla="*/ 33 h 68"/>
                <a:gd name="T2" fmla="*/ 44 w 133"/>
                <a:gd name="T3" fmla="*/ 29 h 68"/>
                <a:gd name="T4" fmla="*/ 22 w 133"/>
                <a:gd name="T5" fmla="*/ 41 h 68"/>
                <a:gd name="T6" fmla="*/ 0 w 133"/>
                <a:gd name="T7" fmla="*/ 32 h 68"/>
                <a:gd name="T8" fmla="*/ 17 w 133"/>
                <a:gd name="T9" fmla="*/ 2 h 68"/>
                <a:gd name="T10" fmla="*/ 48 w 133"/>
                <a:gd name="T11" fmla="*/ 8 h 68"/>
                <a:gd name="T12" fmla="*/ 70 w 133"/>
                <a:gd name="T13" fmla="*/ 11 h 68"/>
                <a:gd name="T14" fmla="*/ 111 w 133"/>
                <a:gd name="T15" fmla="*/ 0 h 68"/>
                <a:gd name="T16" fmla="*/ 116 w 133"/>
                <a:gd name="T17" fmla="*/ 1 h 68"/>
                <a:gd name="T18" fmla="*/ 133 w 133"/>
                <a:gd name="T19" fmla="*/ 33 h 68"/>
                <a:gd name="T20" fmla="*/ 101 w 133"/>
                <a:gd name="T21" fmla="*/ 37 h 68"/>
                <a:gd name="T22" fmla="*/ 89 w 133"/>
                <a:gd name="T23" fmla="*/ 29 h 68"/>
                <a:gd name="T24" fmla="*/ 87 w 133"/>
                <a:gd name="T25" fmla="*/ 35 h 68"/>
                <a:gd name="T26" fmla="*/ 74 w 133"/>
                <a:gd name="T27" fmla="*/ 65 h 68"/>
                <a:gd name="T28" fmla="*/ 47 w 133"/>
                <a:gd name="T29" fmla="*/ 48 h 68"/>
                <a:gd name="T30" fmla="*/ 46 w 133"/>
                <a:gd name="T31" fmla="*/ 40 h 68"/>
                <a:gd name="T32" fmla="*/ 64 w 133"/>
                <a:gd name="T33" fmla="*/ 37 h 68"/>
                <a:gd name="T34" fmla="*/ 64 w 133"/>
                <a:gd name="T35" fmla="*/ 52 h 68"/>
                <a:gd name="T36" fmla="*/ 69 w 133"/>
                <a:gd name="T37" fmla="*/ 52 h 68"/>
                <a:gd name="T38" fmla="*/ 69 w 133"/>
                <a:gd name="T39" fmla="*/ 27 h 68"/>
                <a:gd name="T40" fmla="*/ 68 w 133"/>
                <a:gd name="T41" fmla="*/ 21 h 68"/>
                <a:gd name="T42" fmla="*/ 65 w 133"/>
                <a:gd name="T43" fmla="*/ 21 h 68"/>
                <a:gd name="T44" fmla="*/ 64 w 133"/>
                <a:gd name="T45" fmla="*/ 37 h 68"/>
                <a:gd name="T46" fmla="*/ 34 w 133"/>
                <a:gd name="T47" fmla="*/ 14 h 68"/>
                <a:gd name="T48" fmla="*/ 13 w 133"/>
                <a:gd name="T49" fmla="*/ 27 h 68"/>
                <a:gd name="T50" fmla="*/ 11 w 133"/>
                <a:gd name="T51" fmla="*/ 31 h 68"/>
                <a:gd name="T52" fmla="*/ 16 w 133"/>
                <a:gd name="T53" fmla="*/ 30 h 68"/>
                <a:gd name="T54" fmla="*/ 33 w 133"/>
                <a:gd name="T55" fmla="*/ 17 h 68"/>
                <a:gd name="T56" fmla="*/ 122 w 133"/>
                <a:gd name="T57" fmla="*/ 30 h 68"/>
                <a:gd name="T58" fmla="*/ 118 w 133"/>
                <a:gd name="T59" fmla="*/ 26 h 68"/>
                <a:gd name="T60" fmla="*/ 102 w 133"/>
                <a:gd name="T61" fmla="*/ 14 h 68"/>
                <a:gd name="T62" fmla="*/ 99 w 133"/>
                <a:gd name="T63" fmla="*/ 17 h 68"/>
                <a:gd name="T64" fmla="*/ 115 w 133"/>
                <a:gd name="T65" fmla="*/ 29 h 68"/>
                <a:gd name="T66" fmla="*/ 120 w 133"/>
                <a:gd name="T67" fmla="*/ 31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33" h="68">
                  <a:moveTo>
                    <a:pt x="46" y="40"/>
                  </a:moveTo>
                  <a:cubicBezTo>
                    <a:pt x="46" y="37"/>
                    <a:pt x="46" y="35"/>
                    <a:pt x="46" y="33"/>
                  </a:cubicBezTo>
                  <a:cubicBezTo>
                    <a:pt x="47" y="32"/>
                    <a:pt x="47" y="31"/>
                    <a:pt x="47" y="31"/>
                  </a:cubicBezTo>
                  <a:cubicBezTo>
                    <a:pt x="46" y="29"/>
                    <a:pt x="45" y="29"/>
                    <a:pt x="44" y="29"/>
                  </a:cubicBezTo>
                  <a:cubicBezTo>
                    <a:pt x="43" y="30"/>
                    <a:pt x="42" y="30"/>
                    <a:pt x="41" y="31"/>
                  </a:cubicBezTo>
                  <a:cubicBezTo>
                    <a:pt x="35" y="35"/>
                    <a:pt x="29" y="39"/>
                    <a:pt x="22" y="41"/>
                  </a:cubicBezTo>
                  <a:cubicBezTo>
                    <a:pt x="19" y="43"/>
                    <a:pt x="16" y="43"/>
                    <a:pt x="12" y="43"/>
                  </a:cubicBezTo>
                  <a:cubicBezTo>
                    <a:pt x="5" y="43"/>
                    <a:pt x="0" y="38"/>
                    <a:pt x="0" y="32"/>
                  </a:cubicBezTo>
                  <a:cubicBezTo>
                    <a:pt x="0" y="26"/>
                    <a:pt x="1" y="22"/>
                    <a:pt x="3" y="17"/>
                  </a:cubicBezTo>
                  <a:cubicBezTo>
                    <a:pt x="7" y="11"/>
                    <a:pt x="12" y="7"/>
                    <a:pt x="17" y="2"/>
                  </a:cubicBezTo>
                  <a:cubicBezTo>
                    <a:pt x="19" y="0"/>
                    <a:pt x="20" y="0"/>
                    <a:pt x="23" y="1"/>
                  </a:cubicBezTo>
                  <a:cubicBezTo>
                    <a:pt x="31" y="4"/>
                    <a:pt x="39" y="6"/>
                    <a:pt x="48" y="8"/>
                  </a:cubicBezTo>
                  <a:cubicBezTo>
                    <a:pt x="53" y="9"/>
                    <a:pt x="59" y="10"/>
                    <a:pt x="64" y="12"/>
                  </a:cubicBezTo>
                  <a:cubicBezTo>
                    <a:pt x="66" y="12"/>
                    <a:pt x="68" y="12"/>
                    <a:pt x="70" y="11"/>
                  </a:cubicBezTo>
                  <a:cubicBezTo>
                    <a:pt x="79" y="9"/>
                    <a:pt x="88" y="7"/>
                    <a:pt x="97" y="5"/>
                  </a:cubicBezTo>
                  <a:cubicBezTo>
                    <a:pt x="102" y="4"/>
                    <a:pt x="106" y="2"/>
                    <a:pt x="111" y="0"/>
                  </a:cubicBezTo>
                  <a:cubicBezTo>
                    <a:pt x="113" y="0"/>
                    <a:pt x="114" y="0"/>
                    <a:pt x="115" y="1"/>
                  </a:cubicBezTo>
                  <a:cubicBezTo>
                    <a:pt x="116" y="1"/>
                    <a:pt x="116" y="1"/>
                    <a:pt x="116" y="1"/>
                  </a:cubicBezTo>
                  <a:cubicBezTo>
                    <a:pt x="122" y="7"/>
                    <a:pt x="128" y="13"/>
                    <a:pt x="131" y="21"/>
                  </a:cubicBezTo>
                  <a:cubicBezTo>
                    <a:pt x="133" y="25"/>
                    <a:pt x="133" y="29"/>
                    <a:pt x="133" y="33"/>
                  </a:cubicBezTo>
                  <a:cubicBezTo>
                    <a:pt x="132" y="38"/>
                    <a:pt x="127" y="44"/>
                    <a:pt x="118" y="43"/>
                  </a:cubicBezTo>
                  <a:cubicBezTo>
                    <a:pt x="112" y="43"/>
                    <a:pt x="106" y="40"/>
                    <a:pt x="101" y="37"/>
                  </a:cubicBezTo>
                  <a:cubicBezTo>
                    <a:pt x="98" y="35"/>
                    <a:pt x="94" y="33"/>
                    <a:pt x="91" y="31"/>
                  </a:cubicBezTo>
                  <a:cubicBezTo>
                    <a:pt x="90" y="30"/>
                    <a:pt x="90" y="30"/>
                    <a:pt x="89" y="29"/>
                  </a:cubicBezTo>
                  <a:cubicBezTo>
                    <a:pt x="87" y="28"/>
                    <a:pt x="86" y="30"/>
                    <a:pt x="86" y="31"/>
                  </a:cubicBezTo>
                  <a:cubicBezTo>
                    <a:pt x="86" y="33"/>
                    <a:pt x="86" y="34"/>
                    <a:pt x="87" y="35"/>
                  </a:cubicBezTo>
                  <a:cubicBezTo>
                    <a:pt x="88" y="44"/>
                    <a:pt x="86" y="52"/>
                    <a:pt x="81" y="59"/>
                  </a:cubicBezTo>
                  <a:cubicBezTo>
                    <a:pt x="79" y="61"/>
                    <a:pt x="77" y="63"/>
                    <a:pt x="74" y="65"/>
                  </a:cubicBezTo>
                  <a:cubicBezTo>
                    <a:pt x="69" y="68"/>
                    <a:pt x="61" y="68"/>
                    <a:pt x="56" y="63"/>
                  </a:cubicBezTo>
                  <a:cubicBezTo>
                    <a:pt x="51" y="59"/>
                    <a:pt x="48" y="54"/>
                    <a:pt x="47" y="48"/>
                  </a:cubicBezTo>
                  <a:cubicBezTo>
                    <a:pt x="46" y="47"/>
                    <a:pt x="46" y="45"/>
                    <a:pt x="46" y="44"/>
                  </a:cubicBezTo>
                  <a:cubicBezTo>
                    <a:pt x="46" y="42"/>
                    <a:pt x="46" y="41"/>
                    <a:pt x="46" y="40"/>
                  </a:cubicBezTo>
                  <a:moveTo>
                    <a:pt x="64" y="37"/>
                  </a:moveTo>
                  <a:cubicBezTo>
                    <a:pt x="64" y="37"/>
                    <a:pt x="64" y="37"/>
                    <a:pt x="64" y="37"/>
                  </a:cubicBezTo>
                  <a:cubicBezTo>
                    <a:pt x="64" y="41"/>
                    <a:pt x="64" y="45"/>
                    <a:pt x="64" y="49"/>
                  </a:cubicBezTo>
                  <a:cubicBezTo>
                    <a:pt x="64" y="50"/>
                    <a:pt x="64" y="51"/>
                    <a:pt x="64" y="52"/>
                  </a:cubicBezTo>
                  <a:cubicBezTo>
                    <a:pt x="64" y="53"/>
                    <a:pt x="66" y="54"/>
                    <a:pt x="66" y="54"/>
                  </a:cubicBezTo>
                  <a:cubicBezTo>
                    <a:pt x="67" y="54"/>
                    <a:pt x="69" y="53"/>
                    <a:pt x="69" y="52"/>
                  </a:cubicBezTo>
                  <a:cubicBezTo>
                    <a:pt x="69" y="51"/>
                    <a:pt x="69" y="50"/>
                    <a:pt x="69" y="50"/>
                  </a:cubicBezTo>
                  <a:cubicBezTo>
                    <a:pt x="69" y="42"/>
                    <a:pt x="69" y="34"/>
                    <a:pt x="69" y="27"/>
                  </a:cubicBezTo>
                  <a:cubicBezTo>
                    <a:pt x="69" y="25"/>
                    <a:pt x="68" y="23"/>
                    <a:pt x="68" y="22"/>
                  </a:cubicBezTo>
                  <a:cubicBezTo>
                    <a:pt x="68" y="21"/>
                    <a:pt x="68" y="21"/>
                    <a:pt x="68" y="21"/>
                  </a:cubicBezTo>
                  <a:cubicBezTo>
                    <a:pt x="67" y="20"/>
                    <a:pt x="67" y="20"/>
                    <a:pt x="66" y="20"/>
                  </a:cubicBezTo>
                  <a:cubicBezTo>
                    <a:pt x="65" y="20"/>
                    <a:pt x="65" y="20"/>
                    <a:pt x="65" y="21"/>
                  </a:cubicBezTo>
                  <a:cubicBezTo>
                    <a:pt x="64" y="22"/>
                    <a:pt x="64" y="24"/>
                    <a:pt x="64" y="25"/>
                  </a:cubicBezTo>
                  <a:cubicBezTo>
                    <a:pt x="64" y="29"/>
                    <a:pt x="64" y="33"/>
                    <a:pt x="64" y="37"/>
                  </a:cubicBezTo>
                  <a:moveTo>
                    <a:pt x="34" y="15"/>
                  </a:moveTo>
                  <a:cubicBezTo>
                    <a:pt x="34" y="14"/>
                    <a:pt x="34" y="14"/>
                    <a:pt x="34" y="14"/>
                  </a:cubicBezTo>
                  <a:cubicBezTo>
                    <a:pt x="33" y="13"/>
                    <a:pt x="31" y="13"/>
                    <a:pt x="30" y="14"/>
                  </a:cubicBezTo>
                  <a:cubicBezTo>
                    <a:pt x="25" y="18"/>
                    <a:pt x="19" y="22"/>
                    <a:pt x="13" y="27"/>
                  </a:cubicBezTo>
                  <a:cubicBezTo>
                    <a:pt x="13" y="27"/>
                    <a:pt x="12" y="28"/>
                    <a:pt x="12" y="28"/>
                  </a:cubicBezTo>
                  <a:cubicBezTo>
                    <a:pt x="11" y="29"/>
                    <a:pt x="11" y="30"/>
                    <a:pt x="11" y="31"/>
                  </a:cubicBezTo>
                  <a:cubicBezTo>
                    <a:pt x="12" y="31"/>
                    <a:pt x="13" y="32"/>
                    <a:pt x="14" y="31"/>
                  </a:cubicBezTo>
                  <a:cubicBezTo>
                    <a:pt x="15" y="31"/>
                    <a:pt x="16" y="30"/>
                    <a:pt x="16" y="30"/>
                  </a:cubicBezTo>
                  <a:cubicBezTo>
                    <a:pt x="21" y="26"/>
                    <a:pt x="26" y="22"/>
                    <a:pt x="31" y="19"/>
                  </a:cubicBezTo>
                  <a:cubicBezTo>
                    <a:pt x="32" y="18"/>
                    <a:pt x="33" y="18"/>
                    <a:pt x="33" y="17"/>
                  </a:cubicBezTo>
                  <a:cubicBezTo>
                    <a:pt x="34" y="17"/>
                    <a:pt x="34" y="16"/>
                    <a:pt x="34" y="15"/>
                  </a:cubicBezTo>
                  <a:moveTo>
                    <a:pt x="122" y="30"/>
                  </a:moveTo>
                  <a:cubicBezTo>
                    <a:pt x="122" y="29"/>
                    <a:pt x="121" y="28"/>
                    <a:pt x="121" y="28"/>
                  </a:cubicBezTo>
                  <a:cubicBezTo>
                    <a:pt x="120" y="27"/>
                    <a:pt x="119" y="26"/>
                    <a:pt x="118" y="26"/>
                  </a:cubicBezTo>
                  <a:cubicBezTo>
                    <a:pt x="114" y="22"/>
                    <a:pt x="109" y="19"/>
                    <a:pt x="105" y="15"/>
                  </a:cubicBezTo>
                  <a:cubicBezTo>
                    <a:pt x="104" y="15"/>
                    <a:pt x="103" y="14"/>
                    <a:pt x="102" y="14"/>
                  </a:cubicBezTo>
                  <a:cubicBezTo>
                    <a:pt x="101" y="13"/>
                    <a:pt x="100" y="13"/>
                    <a:pt x="99" y="14"/>
                  </a:cubicBezTo>
                  <a:cubicBezTo>
                    <a:pt x="99" y="15"/>
                    <a:pt x="99" y="16"/>
                    <a:pt x="99" y="17"/>
                  </a:cubicBezTo>
                  <a:cubicBezTo>
                    <a:pt x="100" y="17"/>
                    <a:pt x="100" y="18"/>
                    <a:pt x="101" y="18"/>
                  </a:cubicBezTo>
                  <a:cubicBezTo>
                    <a:pt x="105" y="22"/>
                    <a:pt x="110" y="25"/>
                    <a:pt x="115" y="29"/>
                  </a:cubicBezTo>
                  <a:cubicBezTo>
                    <a:pt x="116" y="30"/>
                    <a:pt x="117" y="30"/>
                    <a:pt x="118" y="31"/>
                  </a:cubicBezTo>
                  <a:cubicBezTo>
                    <a:pt x="119" y="31"/>
                    <a:pt x="120" y="31"/>
                    <a:pt x="120" y="31"/>
                  </a:cubicBezTo>
                  <a:cubicBezTo>
                    <a:pt x="121" y="31"/>
                    <a:pt x="122" y="30"/>
                    <a:pt x="122" y="30"/>
                  </a:cubicBezTo>
                </a:path>
              </a:pathLst>
            </a:custGeom>
            <a:solidFill>
              <a:srgbClr val="B71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4" name="Freeform 378"/>
            <p:cNvSpPr>
              <a:spLocks/>
            </p:cNvSpPr>
            <p:nvPr/>
          </p:nvSpPr>
          <p:spPr bwMode="auto">
            <a:xfrm>
              <a:off x="1119188" y="3179763"/>
              <a:ext cx="296862" cy="168275"/>
            </a:xfrm>
            <a:custGeom>
              <a:avLst/>
              <a:gdLst>
                <a:gd name="T0" fmla="*/ 1 w 79"/>
                <a:gd name="T1" fmla="*/ 45 h 45"/>
                <a:gd name="T2" fmla="*/ 0 w 79"/>
                <a:gd name="T3" fmla="*/ 45 h 45"/>
                <a:gd name="T4" fmla="*/ 0 w 79"/>
                <a:gd name="T5" fmla="*/ 44 h 45"/>
                <a:gd name="T6" fmla="*/ 1 w 79"/>
                <a:gd name="T7" fmla="*/ 43 h 45"/>
                <a:gd name="T8" fmla="*/ 22 w 79"/>
                <a:gd name="T9" fmla="*/ 28 h 45"/>
                <a:gd name="T10" fmla="*/ 37 w 79"/>
                <a:gd name="T11" fmla="*/ 15 h 45"/>
                <a:gd name="T12" fmla="*/ 46 w 79"/>
                <a:gd name="T13" fmla="*/ 7 h 45"/>
                <a:gd name="T14" fmla="*/ 51 w 79"/>
                <a:gd name="T15" fmla="*/ 1 h 45"/>
                <a:gd name="T16" fmla="*/ 56 w 79"/>
                <a:gd name="T17" fmla="*/ 1 h 45"/>
                <a:gd name="T18" fmla="*/ 78 w 79"/>
                <a:gd name="T19" fmla="*/ 13 h 45"/>
                <a:gd name="T20" fmla="*/ 79 w 79"/>
                <a:gd name="T21" fmla="*/ 14 h 45"/>
                <a:gd name="T22" fmla="*/ 78 w 79"/>
                <a:gd name="T23" fmla="*/ 16 h 45"/>
                <a:gd name="T24" fmla="*/ 72 w 79"/>
                <a:gd name="T25" fmla="*/ 19 h 45"/>
                <a:gd name="T26" fmla="*/ 24 w 79"/>
                <a:gd name="T27" fmla="*/ 39 h 45"/>
                <a:gd name="T28" fmla="*/ 2 w 79"/>
                <a:gd name="T29" fmla="*/ 45 h 45"/>
                <a:gd name="T30" fmla="*/ 1 w 79"/>
                <a:gd name="T31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9" h="45">
                  <a:moveTo>
                    <a:pt x="1" y="45"/>
                  </a:moveTo>
                  <a:cubicBezTo>
                    <a:pt x="0" y="45"/>
                    <a:pt x="0" y="45"/>
                    <a:pt x="0" y="45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0" y="44"/>
                    <a:pt x="0" y="43"/>
                    <a:pt x="1" y="43"/>
                  </a:cubicBezTo>
                  <a:cubicBezTo>
                    <a:pt x="8" y="39"/>
                    <a:pt x="15" y="34"/>
                    <a:pt x="22" y="28"/>
                  </a:cubicBezTo>
                  <a:cubicBezTo>
                    <a:pt x="27" y="24"/>
                    <a:pt x="32" y="20"/>
                    <a:pt x="37" y="15"/>
                  </a:cubicBezTo>
                  <a:cubicBezTo>
                    <a:pt x="40" y="12"/>
                    <a:pt x="43" y="10"/>
                    <a:pt x="46" y="7"/>
                  </a:cubicBezTo>
                  <a:cubicBezTo>
                    <a:pt x="48" y="5"/>
                    <a:pt x="49" y="3"/>
                    <a:pt x="51" y="1"/>
                  </a:cubicBezTo>
                  <a:cubicBezTo>
                    <a:pt x="53" y="0"/>
                    <a:pt x="53" y="0"/>
                    <a:pt x="56" y="1"/>
                  </a:cubicBezTo>
                  <a:cubicBezTo>
                    <a:pt x="63" y="4"/>
                    <a:pt x="71" y="9"/>
                    <a:pt x="78" y="13"/>
                  </a:cubicBezTo>
                  <a:cubicBezTo>
                    <a:pt x="79" y="14"/>
                    <a:pt x="79" y="14"/>
                    <a:pt x="79" y="14"/>
                  </a:cubicBezTo>
                  <a:cubicBezTo>
                    <a:pt x="79" y="15"/>
                    <a:pt x="79" y="15"/>
                    <a:pt x="78" y="16"/>
                  </a:cubicBezTo>
                  <a:cubicBezTo>
                    <a:pt x="76" y="17"/>
                    <a:pt x="74" y="18"/>
                    <a:pt x="72" y="19"/>
                  </a:cubicBezTo>
                  <a:cubicBezTo>
                    <a:pt x="56" y="27"/>
                    <a:pt x="40" y="34"/>
                    <a:pt x="24" y="39"/>
                  </a:cubicBezTo>
                  <a:cubicBezTo>
                    <a:pt x="16" y="41"/>
                    <a:pt x="9" y="43"/>
                    <a:pt x="2" y="45"/>
                  </a:cubicBezTo>
                  <a:cubicBezTo>
                    <a:pt x="1" y="45"/>
                    <a:pt x="1" y="45"/>
                    <a:pt x="1" y="45"/>
                  </a:cubicBezTo>
                </a:path>
              </a:pathLst>
            </a:custGeom>
            <a:solidFill>
              <a:srgbClr val="FFD3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5" name="Freeform 379"/>
            <p:cNvSpPr>
              <a:spLocks/>
            </p:cNvSpPr>
            <p:nvPr/>
          </p:nvSpPr>
          <p:spPr bwMode="auto">
            <a:xfrm>
              <a:off x="735013" y="3179763"/>
              <a:ext cx="296862" cy="168275"/>
            </a:xfrm>
            <a:custGeom>
              <a:avLst/>
              <a:gdLst>
                <a:gd name="T0" fmla="*/ 25 w 79"/>
                <a:gd name="T1" fmla="*/ 0 h 45"/>
                <a:gd name="T2" fmla="*/ 27 w 79"/>
                <a:gd name="T3" fmla="*/ 1 h 45"/>
                <a:gd name="T4" fmla="*/ 30 w 79"/>
                <a:gd name="T5" fmla="*/ 4 h 45"/>
                <a:gd name="T6" fmla="*/ 76 w 79"/>
                <a:gd name="T7" fmla="*/ 42 h 45"/>
                <a:gd name="T8" fmla="*/ 79 w 79"/>
                <a:gd name="T9" fmla="*/ 45 h 45"/>
                <a:gd name="T10" fmla="*/ 75 w 79"/>
                <a:gd name="T11" fmla="*/ 44 h 45"/>
                <a:gd name="T12" fmla="*/ 45 w 79"/>
                <a:gd name="T13" fmla="*/ 36 h 45"/>
                <a:gd name="T14" fmla="*/ 26 w 79"/>
                <a:gd name="T15" fmla="*/ 28 h 45"/>
                <a:gd name="T16" fmla="*/ 2 w 79"/>
                <a:gd name="T17" fmla="*/ 17 h 45"/>
                <a:gd name="T18" fmla="*/ 0 w 79"/>
                <a:gd name="T19" fmla="*/ 16 h 45"/>
                <a:gd name="T20" fmla="*/ 0 w 79"/>
                <a:gd name="T21" fmla="*/ 14 h 45"/>
                <a:gd name="T22" fmla="*/ 1 w 79"/>
                <a:gd name="T23" fmla="*/ 13 h 45"/>
                <a:gd name="T24" fmla="*/ 24 w 79"/>
                <a:gd name="T25" fmla="*/ 1 h 45"/>
                <a:gd name="T26" fmla="*/ 25 w 79"/>
                <a:gd name="T27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9" h="45">
                  <a:moveTo>
                    <a:pt x="25" y="0"/>
                  </a:moveTo>
                  <a:cubicBezTo>
                    <a:pt x="26" y="0"/>
                    <a:pt x="27" y="0"/>
                    <a:pt x="27" y="1"/>
                  </a:cubicBezTo>
                  <a:cubicBezTo>
                    <a:pt x="28" y="2"/>
                    <a:pt x="29" y="3"/>
                    <a:pt x="30" y="4"/>
                  </a:cubicBezTo>
                  <a:cubicBezTo>
                    <a:pt x="44" y="19"/>
                    <a:pt x="60" y="31"/>
                    <a:pt x="76" y="42"/>
                  </a:cubicBezTo>
                  <a:cubicBezTo>
                    <a:pt x="77" y="43"/>
                    <a:pt x="79" y="43"/>
                    <a:pt x="79" y="45"/>
                  </a:cubicBezTo>
                  <a:cubicBezTo>
                    <a:pt x="78" y="45"/>
                    <a:pt x="77" y="45"/>
                    <a:pt x="75" y="44"/>
                  </a:cubicBezTo>
                  <a:cubicBezTo>
                    <a:pt x="65" y="42"/>
                    <a:pt x="55" y="39"/>
                    <a:pt x="45" y="36"/>
                  </a:cubicBezTo>
                  <a:cubicBezTo>
                    <a:pt x="38" y="33"/>
                    <a:pt x="32" y="31"/>
                    <a:pt x="26" y="28"/>
                  </a:cubicBezTo>
                  <a:cubicBezTo>
                    <a:pt x="17" y="25"/>
                    <a:pt x="9" y="21"/>
                    <a:pt x="2" y="17"/>
                  </a:cubicBezTo>
                  <a:cubicBezTo>
                    <a:pt x="1" y="16"/>
                    <a:pt x="1" y="16"/>
                    <a:pt x="0" y="16"/>
                  </a:cubicBezTo>
                  <a:cubicBezTo>
                    <a:pt x="0" y="15"/>
                    <a:pt x="0" y="15"/>
                    <a:pt x="0" y="14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8" y="9"/>
                    <a:pt x="16" y="4"/>
                    <a:pt x="24" y="1"/>
                  </a:cubicBezTo>
                  <a:cubicBezTo>
                    <a:pt x="24" y="0"/>
                    <a:pt x="25" y="0"/>
                    <a:pt x="25" y="0"/>
                  </a:cubicBezTo>
                </a:path>
              </a:pathLst>
            </a:custGeom>
            <a:solidFill>
              <a:srgbClr val="FFD3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6" name="Freeform 380"/>
            <p:cNvSpPr>
              <a:spLocks/>
            </p:cNvSpPr>
            <p:nvPr/>
          </p:nvSpPr>
          <p:spPr bwMode="auto">
            <a:xfrm>
              <a:off x="679450" y="2189163"/>
              <a:ext cx="209550" cy="112713"/>
            </a:xfrm>
            <a:custGeom>
              <a:avLst/>
              <a:gdLst>
                <a:gd name="T0" fmla="*/ 54 w 56"/>
                <a:gd name="T1" fmla="*/ 0 h 30"/>
                <a:gd name="T2" fmla="*/ 56 w 56"/>
                <a:gd name="T3" fmla="*/ 0 h 30"/>
                <a:gd name="T4" fmla="*/ 56 w 56"/>
                <a:gd name="T5" fmla="*/ 0 h 30"/>
                <a:gd name="T6" fmla="*/ 56 w 56"/>
                <a:gd name="T7" fmla="*/ 1 h 30"/>
                <a:gd name="T8" fmla="*/ 54 w 56"/>
                <a:gd name="T9" fmla="*/ 2 h 30"/>
                <a:gd name="T10" fmla="*/ 34 w 56"/>
                <a:gd name="T11" fmla="*/ 16 h 30"/>
                <a:gd name="T12" fmla="*/ 25 w 56"/>
                <a:gd name="T13" fmla="*/ 25 h 30"/>
                <a:gd name="T14" fmla="*/ 24 w 56"/>
                <a:gd name="T15" fmla="*/ 26 h 30"/>
                <a:gd name="T16" fmla="*/ 17 w 56"/>
                <a:gd name="T17" fmla="*/ 27 h 30"/>
                <a:gd name="T18" fmla="*/ 2 w 56"/>
                <a:gd name="T19" fmla="*/ 18 h 30"/>
                <a:gd name="T20" fmla="*/ 1 w 56"/>
                <a:gd name="T21" fmla="*/ 18 h 30"/>
                <a:gd name="T22" fmla="*/ 1 w 56"/>
                <a:gd name="T23" fmla="*/ 16 h 30"/>
                <a:gd name="T24" fmla="*/ 2 w 56"/>
                <a:gd name="T25" fmla="*/ 15 h 30"/>
                <a:gd name="T26" fmla="*/ 46 w 56"/>
                <a:gd name="T27" fmla="*/ 1 h 30"/>
                <a:gd name="T28" fmla="*/ 54 w 56"/>
                <a:gd name="T29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6" h="30">
                  <a:moveTo>
                    <a:pt x="54" y="0"/>
                  </a:moveTo>
                  <a:cubicBezTo>
                    <a:pt x="55" y="0"/>
                    <a:pt x="55" y="0"/>
                    <a:pt x="56" y="0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56" y="1"/>
                    <a:pt x="56" y="1"/>
                    <a:pt x="56" y="1"/>
                  </a:cubicBezTo>
                  <a:cubicBezTo>
                    <a:pt x="55" y="1"/>
                    <a:pt x="55" y="2"/>
                    <a:pt x="54" y="2"/>
                  </a:cubicBezTo>
                  <a:cubicBezTo>
                    <a:pt x="47" y="6"/>
                    <a:pt x="41" y="11"/>
                    <a:pt x="34" y="16"/>
                  </a:cubicBezTo>
                  <a:cubicBezTo>
                    <a:pt x="31" y="19"/>
                    <a:pt x="28" y="22"/>
                    <a:pt x="25" y="25"/>
                  </a:cubicBezTo>
                  <a:cubicBezTo>
                    <a:pt x="25" y="25"/>
                    <a:pt x="24" y="26"/>
                    <a:pt x="24" y="26"/>
                  </a:cubicBezTo>
                  <a:cubicBezTo>
                    <a:pt x="20" y="29"/>
                    <a:pt x="21" y="30"/>
                    <a:pt x="17" y="27"/>
                  </a:cubicBezTo>
                  <a:cubicBezTo>
                    <a:pt x="12" y="25"/>
                    <a:pt x="7" y="22"/>
                    <a:pt x="2" y="18"/>
                  </a:cubicBezTo>
                  <a:cubicBezTo>
                    <a:pt x="2" y="18"/>
                    <a:pt x="1" y="18"/>
                    <a:pt x="1" y="18"/>
                  </a:cubicBezTo>
                  <a:cubicBezTo>
                    <a:pt x="0" y="17"/>
                    <a:pt x="0" y="16"/>
                    <a:pt x="1" y="16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16" y="9"/>
                    <a:pt x="31" y="5"/>
                    <a:pt x="46" y="1"/>
                  </a:cubicBezTo>
                  <a:cubicBezTo>
                    <a:pt x="49" y="1"/>
                    <a:pt x="52" y="0"/>
                    <a:pt x="54" y="0"/>
                  </a:cubicBezTo>
                </a:path>
              </a:pathLst>
            </a:custGeom>
            <a:solidFill>
              <a:srgbClr val="FFD3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7" name="Freeform 381"/>
            <p:cNvSpPr>
              <a:spLocks/>
            </p:cNvSpPr>
            <p:nvPr/>
          </p:nvSpPr>
          <p:spPr bwMode="auto">
            <a:xfrm>
              <a:off x="1262063" y="2185988"/>
              <a:ext cx="206375" cy="112713"/>
            </a:xfrm>
            <a:custGeom>
              <a:avLst/>
              <a:gdLst>
                <a:gd name="T0" fmla="*/ 36 w 55"/>
                <a:gd name="T1" fmla="*/ 30 h 30"/>
                <a:gd name="T2" fmla="*/ 34 w 55"/>
                <a:gd name="T3" fmla="*/ 29 h 30"/>
                <a:gd name="T4" fmla="*/ 29 w 55"/>
                <a:gd name="T5" fmla="*/ 24 h 30"/>
                <a:gd name="T6" fmla="*/ 3 w 55"/>
                <a:gd name="T7" fmla="*/ 4 h 30"/>
                <a:gd name="T8" fmla="*/ 0 w 55"/>
                <a:gd name="T9" fmla="*/ 1 h 30"/>
                <a:gd name="T10" fmla="*/ 4 w 55"/>
                <a:gd name="T11" fmla="*/ 1 h 30"/>
                <a:gd name="T12" fmla="*/ 35 w 55"/>
                <a:gd name="T13" fmla="*/ 9 h 30"/>
                <a:gd name="T14" fmla="*/ 54 w 55"/>
                <a:gd name="T15" fmla="*/ 17 h 30"/>
                <a:gd name="T16" fmla="*/ 55 w 55"/>
                <a:gd name="T17" fmla="*/ 17 h 30"/>
                <a:gd name="T18" fmla="*/ 55 w 55"/>
                <a:gd name="T19" fmla="*/ 18 h 30"/>
                <a:gd name="T20" fmla="*/ 48 w 55"/>
                <a:gd name="T21" fmla="*/ 23 h 30"/>
                <a:gd name="T22" fmla="*/ 37 w 55"/>
                <a:gd name="T23" fmla="*/ 29 h 30"/>
                <a:gd name="T24" fmla="*/ 36 w 55"/>
                <a:gd name="T25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5" h="30">
                  <a:moveTo>
                    <a:pt x="36" y="30"/>
                  </a:moveTo>
                  <a:cubicBezTo>
                    <a:pt x="35" y="30"/>
                    <a:pt x="34" y="29"/>
                    <a:pt x="34" y="29"/>
                  </a:cubicBezTo>
                  <a:cubicBezTo>
                    <a:pt x="32" y="27"/>
                    <a:pt x="31" y="26"/>
                    <a:pt x="29" y="24"/>
                  </a:cubicBezTo>
                  <a:cubicBezTo>
                    <a:pt x="21" y="16"/>
                    <a:pt x="12" y="10"/>
                    <a:pt x="3" y="4"/>
                  </a:cubicBezTo>
                  <a:cubicBezTo>
                    <a:pt x="2" y="3"/>
                    <a:pt x="0" y="3"/>
                    <a:pt x="0" y="1"/>
                  </a:cubicBezTo>
                  <a:cubicBezTo>
                    <a:pt x="1" y="0"/>
                    <a:pt x="2" y="1"/>
                    <a:pt x="4" y="1"/>
                  </a:cubicBezTo>
                  <a:cubicBezTo>
                    <a:pt x="14" y="3"/>
                    <a:pt x="25" y="6"/>
                    <a:pt x="35" y="9"/>
                  </a:cubicBezTo>
                  <a:cubicBezTo>
                    <a:pt x="42" y="12"/>
                    <a:pt x="48" y="14"/>
                    <a:pt x="54" y="17"/>
                  </a:cubicBezTo>
                  <a:cubicBezTo>
                    <a:pt x="55" y="17"/>
                    <a:pt x="55" y="17"/>
                    <a:pt x="55" y="17"/>
                  </a:cubicBezTo>
                  <a:cubicBezTo>
                    <a:pt x="55" y="17"/>
                    <a:pt x="55" y="18"/>
                    <a:pt x="55" y="18"/>
                  </a:cubicBezTo>
                  <a:cubicBezTo>
                    <a:pt x="53" y="20"/>
                    <a:pt x="50" y="22"/>
                    <a:pt x="48" y="23"/>
                  </a:cubicBezTo>
                  <a:cubicBezTo>
                    <a:pt x="45" y="25"/>
                    <a:pt x="41" y="27"/>
                    <a:pt x="37" y="29"/>
                  </a:cubicBezTo>
                  <a:cubicBezTo>
                    <a:pt x="37" y="29"/>
                    <a:pt x="36" y="30"/>
                    <a:pt x="36" y="30"/>
                  </a:cubicBezTo>
                </a:path>
              </a:pathLst>
            </a:custGeom>
            <a:solidFill>
              <a:srgbClr val="FFD3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8" name="Freeform 382"/>
            <p:cNvSpPr>
              <a:spLocks/>
            </p:cNvSpPr>
            <p:nvPr/>
          </p:nvSpPr>
          <p:spPr bwMode="auto">
            <a:xfrm>
              <a:off x="776288" y="2170113"/>
              <a:ext cx="598487" cy="203200"/>
            </a:xfrm>
            <a:custGeom>
              <a:avLst/>
              <a:gdLst>
                <a:gd name="T0" fmla="*/ 79 w 159"/>
                <a:gd name="T1" fmla="*/ 54 h 54"/>
                <a:gd name="T2" fmla="*/ 50 w 159"/>
                <a:gd name="T3" fmla="*/ 51 h 54"/>
                <a:gd name="T4" fmla="*/ 11 w 159"/>
                <a:gd name="T5" fmla="*/ 41 h 54"/>
                <a:gd name="T6" fmla="*/ 1 w 159"/>
                <a:gd name="T7" fmla="*/ 37 h 54"/>
                <a:gd name="T8" fmla="*/ 0 w 159"/>
                <a:gd name="T9" fmla="*/ 35 h 54"/>
                <a:gd name="T10" fmla="*/ 7 w 159"/>
                <a:gd name="T11" fmla="*/ 29 h 54"/>
                <a:gd name="T12" fmla="*/ 37 w 159"/>
                <a:gd name="T13" fmla="*/ 7 h 54"/>
                <a:gd name="T14" fmla="*/ 43 w 159"/>
                <a:gd name="T15" fmla="*/ 3 h 54"/>
                <a:gd name="T16" fmla="*/ 46 w 159"/>
                <a:gd name="T17" fmla="*/ 2 h 54"/>
                <a:gd name="T18" fmla="*/ 56 w 159"/>
                <a:gd name="T19" fmla="*/ 1 h 54"/>
                <a:gd name="T20" fmla="*/ 71 w 159"/>
                <a:gd name="T21" fmla="*/ 1 h 54"/>
                <a:gd name="T22" fmla="*/ 83 w 159"/>
                <a:gd name="T23" fmla="*/ 0 h 54"/>
                <a:gd name="T24" fmla="*/ 99 w 159"/>
                <a:gd name="T25" fmla="*/ 1 h 54"/>
                <a:gd name="T26" fmla="*/ 112 w 159"/>
                <a:gd name="T27" fmla="*/ 2 h 54"/>
                <a:gd name="T28" fmla="*/ 116 w 159"/>
                <a:gd name="T29" fmla="*/ 4 h 54"/>
                <a:gd name="T30" fmla="*/ 143 w 159"/>
                <a:gd name="T31" fmla="*/ 21 h 54"/>
                <a:gd name="T32" fmla="*/ 156 w 159"/>
                <a:gd name="T33" fmla="*/ 33 h 54"/>
                <a:gd name="T34" fmla="*/ 158 w 159"/>
                <a:gd name="T35" fmla="*/ 35 h 54"/>
                <a:gd name="T36" fmla="*/ 158 w 159"/>
                <a:gd name="T37" fmla="*/ 37 h 54"/>
                <a:gd name="T38" fmla="*/ 154 w 159"/>
                <a:gd name="T39" fmla="*/ 38 h 54"/>
                <a:gd name="T40" fmla="*/ 109 w 159"/>
                <a:gd name="T41" fmla="*/ 51 h 54"/>
                <a:gd name="T42" fmla="*/ 92 w 159"/>
                <a:gd name="T43" fmla="*/ 53 h 54"/>
                <a:gd name="T44" fmla="*/ 79 w 159"/>
                <a:gd name="T45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59" h="54">
                  <a:moveTo>
                    <a:pt x="79" y="54"/>
                  </a:moveTo>
                  <a:cubicBezTo>
                    <a:pt x="70" y="53"/>
                    <a:pt x="60" y="52"/>
                    <a:pt x="50" y="51"/>
                  </a:cubicBezTo>
                  <a:cubicBezTo>
                    <a:pt x="37" y="49"/>
                    <a:pt x="24" y="45"/>
                    <a:pt x="11" y="41"/>
                  </a:cubicBezTo>
                  <a:cubicBezTo>
                    <a:pt x="8" y="40"/>
                    <a:pt x="4" y="38"/>
                    <a:pt x="1" y="37"/>
                  </a:cubicBezTo>
                  <a:cubicBezTo>
                    <a:pt x="0" y="36"/>
                    <a:pt x="0" y="36"/>
                    <a:pt x="0" y="35"/>
                  </a:cubicBezTo>
                  <a:cubicBezTo>
                    <a:pt x="2" y="33"/>
                    <a:pt x="5" y="31"/>
                    <a:pt x="7" y="29"/>
                  </a:cubicBezTo>
                  <a:cubicBezTo>
                    <a:pt x="16" y="20"/>
                    <a:pt x="26" y="13"/>
                    <a:pt x="37" y="7"/>
                  </a:cubicBezTo>
                  <a:cubicBezTo>
                    <a:pt x="39" y="6"/>
                    <a:pt x="41" y="4"/>
                    <a:pt x="43" y="3"/>
                  </a:cubicBezTo>
                  <a:cubicBezTo>
                    <a:pt x="44" y="3"/>
                    <a:pt x="45" y="2"/>
                    <a:pt x="46" y="2"/>
                  </a:cubicBezTo>
                  <a:cubicBezTo>
                    <a:pt x="49" y="2"/>
                    <a:pt x="52" y="2"/>
                    <a:pt x="56" y="1"/>
                  </a:cubicBezTo>
                  <a:cubicBezTo>
                    <a:pt x="61" y="1"/>
                    <a:pt x="66" y="1"/>
                    <a:pt x="71" y="1"/>
                  </a:cubicBezTo>
                  <a:cubicBezTo>
                    <a:pt x="75" y="0"/>
                    <a:pt x="79" y="0"/>
                    <a:pt x="83" y="0"/>
                  </a:cubicBezTo>
                  <a:cubicBezTo>
                    <a:pt x="88" y="1"/>
                    <a:pt x="94" y="1"/>
                    <a:pt x="99" y="1"/>
                  </a:cubicBezTo>
                  <a:cubicBezTo>
                    <a:pt x="103" y="1"/>
                    <a:pt x="107" y="2"/>
                    <a:pt x="112" y="2"/>
                  </a:cubicBezTo>
                  <a:cubicBezTo>
                    <a:pt x="113" y="2"/>
                    <a:pt x="115" y="3"/>
                    <a:pt x="116" y="4"/>
                  </a:cubicBezTo>
                  <a:cubicBezTo>
                    <a:pt x="126" y="9"/>
                    <a:pt x="135" y="14"/>
                    <a:pt x="143" y="21"/>
                  </a:cubicBezTo>
                  <a:cubicBezTo>
                    <a:pt x="148" y="25"/>
                    <a:pt x="152" y="29"/>
                    <a:pt x="156" y="33"/>
                  </a:cubicBezTo>
                  <a:cubicBezTo>
                    <a:pt x="157" y="33"/>
                    <a:pt x="158" y="34"/>
                    <a:pt x="158" y="35"/>
                  </a:cubicBezTo>
                  <a:cubicBezTo>
                    <a:pt x="159" y="36"/>
                    <a:pt x="159" y="36"/>
                    <a:pt x="158" y="37"/>
                  </a:cubicBezTo>
                  <a:cubicBezTo>
                    <a:pt x="157" y="37"/>
                    <a:pt x="155" y="38"/>
                    <a:pt x="154" y="38"/>
                  </a:cubicBezTo>
                  <a:cubicBezTo>
                    <a:pt x="140" y="44"/>
                    <a:pt x="124" y="48"/>
                    <a:pt x="109" y="51"/>
                  </a:cubicBezTo>
                  <a:cubicBezTo>
                    <a:pt x="103" y="52"/>
                    <a:pt x="98" y="52"/>
                    <a:pt x="92" y="53"/>
                  </a:cubicBezTo>
                  <a:cubicBezTo>
                    <a:pt x="88" y="53"/>
                    <a:pt x="84" y="54"/>
                    <a:pt x="79" y="54"/>
                  </a:cubicBezTo>
                </a:path>
              </a:pathLst>
            </a:custGeom>
            <a:solidFill>
              <a:srgbClr val="FFE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9" name="Freeform 383"/>
            <p:cNvSpPr>
              <a:spLocks/>
            </p:cNvSpPr>
            <p:nvPr/>
          </p:nvSpPr>
          <p:spPr bwMode="auto">
            <a:xfrm>
              <a:off x="852488" y="3130550"/>
              <a:ext cx="446087" cy="217488"/>
            </a:xfrm>
            <a:custGeom>
              <a:avLst/>
              <a:gdLst>
                <a:gd name="T0" fmla="*/ 59 w 119"/>
                <a:gd name="T1" fmla="*/ 0 h 58"/>
                <a:gd name="T2" fmla="*/ 71 w 119"/>
                <a:gd name="T3" fmla="*/ 0 h 58"/>
                <a:gd name="T4" fmla="*/ 94 w 119"/>
                <a:gd name="T5" fmla="*/ 3 h 58"/>
                <a:gd name="T6" fmla="*/ 116 w 119"/>
                <a:gd name="T7" fmla="*/ 9 h 58"/>
                <a:gd name="T8" fmla="*/ 118 w 119"/>
                <a:gd name="T9" fmla="*/ 10 h 58"/>
                <a:gd name="T10" fmla="*/ 118 w 119"/>
                <a:gd name="T11" fmla="*/ 12 h 58"/>
                <a:gd name="T12" fmla="*/ 116 w 119"/>
                <a:gd name="T13" fmla="*/ 14 h 58"/>
                <a:gd name="T14" fmla="*/ 107 w 119"/>
                <a:gd name="T15" fmla="*/ 23 h 58"/>
                <a:gd name="T16" fmla="*/ 93 w 119"/>
                <a:gd name="T17" fmla="*/ 35 h 58"/>
                <a:gd name="T18" fmla="*/ 71 w 119"/>
                <a:gd name="T19" fmla="*/ 51 h 58"/>
                <a:gd name="T20" fmla="*/ 62 w 119"/>
                <a:gd name="T21" fmla="*/ 57 h 58"/>
                <a:gd name="T22" fmla="*/ 57 w 119"/>
                <a:gd name="T23" fmla="*/ 57 h 58"/>
                <a:gd name="T24" fmla="*/ 43 w 119"/>
                <a:gd name="T25" fmla="*/ 48 h 58"/>
                <a:gd name="T26" fmla="*/ 21 w 119"/>
                <a:gd name="T27" fmla="*/ 32 h 58"/>
                <a:gd name="T28" fmla="*/ 6 w 119"/>
                <a:gd name="T29" fmla="*/ 17 h 58"/>
                <a:gd name="T30" fmla="*/ 1 w 119"/>
                <a:gd name="T31" fmla="*/ 12 h 58"/>
                <a:gd name="T32" fmla="*/ 2 w 119"/>
                <a:gd name="T33" fmla="*/ 10 h 58"/>
                <a:gd name="T34" fmla="*/ 4 w 119"/>
                <a:gd name="T35" fmla="*/ 9 h 58"/>
                <a:gd name="T36" fmla="*/ 38 w 119"/>
                <a:gd name="T37" fmla="*/ 1 h 58"/>
                <a:gd name="T38" fmla="*/ 59 w 119"/>
                <a:gd name="T39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19" h="58">
                  <a:moveTo>
                    <a:pt x="59" y="0"/>
                  </a:moveTo>
                  <a:cubicBezTo>
                    <a:pt x="63" y="0"/>
                    <a:pt x="67" y="0"/>
                    <a:pt x="71" y="0"/>
                  </a:cubicBezTo>
                  <a:cubicBezTo>
                    <a:pt x="79" y="1"/>
                    <a:pt x="87" y="2"/>
                    <a:pt x="94" y="3"/>
                  </a:cubicBezTo>
                  <a:cubicBezTo>
                    <a:pt x="102" y="5"/>
                    <a:pt x="109" y="7"/>
                    <a:pt x="116" y="9"/>
                  </a:cubicBezTo>
                  <a:cubicBezTo>
                    <a:pt x="116" y="10"/>
                    <a:pt x="117" y="10"/>
                    <a:pt x="118" y="10"/>
                  </a:cubicBezTo>
                  <a:cubicBezTo>
                    <a:pt x="118" y="11"/>
                    <a:pt x="119" y="11"/>
                    <a:pt x="118" y="12"/>
                  </a:cubicBezTo>
                  <a:cubicBezTo>
                    <a:pt x="117" y="13"/>
                    <a:pt x="117" y="13"/>
                    <a:pt x="116" y="14"/>
                  </a:cubicBezTo>
                  <a:cubicBezTo>
                    <a:pt x="113" y="17"/>
                    <a:pt x="110" y="20"/>
                    <a:pt x="107" y="23"/>
                  </a:cubicBezTo>
                  <a:cubicBezTo>
                    <a:pt x="102" y="27"/>
                    <a:pt x="98" y="31"/>
                    <a:pt x="93" y="35"/>
                  </a:cubicBezTo>
                  <a:cubicBezTo>
                    <a:pt x="86" y="41"/>
                    <a:pt x="79" y="46"/>
                    <a:pt x="71" y="51"/>
                  </a:cubicBezTo>
                  <a:cubicBezTo>
                    <a:pt x="68" y="53"/>
                    <a:pt x="65" y="55"/>
                    <a:pt x="62" y="57"/>
                  </a:cubicBezTo>
                  <a:cubicBezTo>
                    <a:pt x="60" y="58"/>
                    <a:pt x="59" y="58"/>
                    <a:pt x="57" y="57"/>
                  </a:cubicBezTo>
                  <a:cubicBezTo>
                    <a:pt x="53" y="54"/>
                    <a:pt x="48" y="51"/>
                    <a:pt x="43" y="48"/>
                  </a:cubicBezTo>
                  <a:cubicBezTo>
                    <a:pt x="36" y="43"/>
                    <a:pt x="28" y="37"/>
                    <a:pt x="21" y="32"/>
                  </a:cubicBezTo>
                  <a:cubicBezTo>
                    <a:pt x="16" y="27"/>
                    <a:pt x="11" y="22"/>
                    <a:pt x="6" y="17"/>
                  </a:cubicBezTo>
                  <a:cubicBezTo>
                    <a:pt x="4" y="16"/>
                    <a:pt x="3" y="14"/>
                    <a:pt x="1" y="12"/>
                  </a:cubicBezTo>
                  <a:cubicBezTo>
                    <a:pt x="0" y="11"/>
                    <a:pt x="0" y="11"/>
                    <a:pt x="2" y="10"/>
                  </a:cubicBezTo>
                  <a:cubicBezTo>
                    <a:pt x="2" y="10"/>
                    <a:pt x="3" y="9"/>
                    <a:pt x="4" y="9"/>
                  </a:cubicBezTo>
                  <a:cubicBezTo>
                    <a:pt x="15" y="5"/>
                    <a:pt x="26" y="3"/>
                    <a:pt x="38" y="1"/>
                  </a:cubicBezTo>
                  <a:cubicBezTo>
                    <a:pt x="45" y="0"/>
                    <a:pt x="52" y="0"/>
                    <a:pt x="59" y="0"/>
                  </a:cubicBezTo>
                </a:path>
              </a:pathLst>
            </a:custGeom>
            <a:solidFill>
              <a:srgbClr val="FFE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0" name="Freeform 384"/>
            <p:cNvSpPr>
              <a:spLocks/>
            </p:cNvSpPr>
            <p:nvPr/>
          </p:nvSpPr>
          <p:spPr bwMode="auto">
            <a:xfrm>
              <a:off x="995363" y="3567113"/>
              <a:ext cx="160337" cy="115888"/>
            </a:xfrm>
            <a:custGeom>
              <a:avLst/>
              <a:gdLst>
                <a:gd name="T0" fmla="*/ 42 w 43"/>
                <a:gd name="T1" fmla="*/ 12 h 31"/>
                <a:gd name="T2" fmla="*/ 40 w 43"/>
                <a:gd name="T3" fmla="*/ 20 h 31"/>
                <a:gd name="T4" fmla="*/ 22 w 43"/>
                <a:gd name="T5" fmla="*/ 30 h 31"/>
                <a:gd name="T6" fmla="*/ 13 w 43"/>
                <a:gd name="T7" fmla="*/ 28 h 31"/>
                <a:gd name="T8" fmla="*/ 4 w 43"/>
                <a:gd name="T9" fmla="*/ 21 h 31"/>
                <a:gd name="T10" fmla="*/ 1 w 43"/>
                <a:gd name="T11" fmla="*/ 7 h 31"/>
                <a:gd name="T12" fmla="*/ 4 w 43"/>
                <a:gd name="T13" fmla="*/ 1 h 31"/>
                <a:gd name="T14" fmla="*/ 5 w 43"/>
                <a:gd name="T15" fmla="*/ 0 h 31"/>
                <a:gd name="T16" fmla="*/ 6 w 43"/>
                <a:gd name="T17" fmla="*/ 1 h 31"/>
                <a:gd name="T18" fmla="*/ 15 w 43"/>
                <a:gd name="T19" fmla="*/ 6 h 31"/>
                <a:gd name="T20" fmla="*/ 29 w 43"/>
                <a:gd name="T21" fmla="*/ 6 h 31"/>
                <a:gd name="T22" fmla="*/ 37 w 43"/>
                <a:gd name="T23" fmla="*/ 1 h 31"/>
                <a:gd name="T24" fmla="*/ 39 w 43"/>
                <a:gd name="T25" fmla="*/ 1 h 31"/>
                <a:gd name="T26" fmla="*/ 42 w 43"/>
                <a:gd name="T27" fmla="*/ 12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3" h="31">
                  <a:moveTo>
                    <a:pt x="42" y="12"/>
                  </a:moveTo>
                  <a:cubicBezTo>
                    <a:pt x="42" y="15"/>
                    <a:pt x="41" y="18"/>
                    <a:pt x="40" y="20"/>
                  </a:cubicBezTo>
                  <a:cubicBezTo>
                    <a:pt x="35" y="26"/>
                    <a:pt x="29" y="30"/>
                    <a:pt x="22" y="30"/>
                  </a:cubicBezTo>
                  <a:cubicBezTo>
                    <a:pt x="19" y="31"/>
                    <a:pt x="16" y="29"/>
                    <a:pt x="13" y="28"/>
                  </a:cubicBezTo>
                  <a:cubicBezTo>
                    <a:pt x="9" y="27"/>
                    <a:pt x="6" y="24"/>
                    <a:pt x="4" y="21"/>
                  </a:cubicBezTo>
                  <a:cubicBezTo>
                    <a:pt x="0" y="17"/>
                    <a:pt x="0" y="12"/>
                    <a:pt x="1" y="7"/>
                  </a:cubicBezTo>
                  <a:cubicBezTo>
                    <a:pt x="2" y="5"/>
                    <a:pt x="3" y="3"/>
                    <a:pt x="4" y="1"/>
                  </a:cubicBezTo>
                  <a:cubicBezTo>
                    <a:pt x="4" y="0"/>
                    <a:pt x="5" y="0"/>
                    <a:pt x="5" y="0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9" y="4"/>
                    <a:pt x="12" y="5"/>
                    <a:pt x="15" y="6"/>
                  </a:cubicBezTo>
                  <a:cubicBezTo>
                    <a:pt x="19" y="8"/>
                    <a:pt x="24" y="8"/>
                    <a:pt x="29" y="6"/>
                  </a:cubicBezTo>
                  <a:cubicBezTo>
                    <a:pt x="32" y="5"/>
                    <a:pt x="35" y="3"/>
                    <a:pt x="37" y="1"/>
                  </a:cubicBezTo>
                  <a:cubicBezTo>
                    <a:pt x="38" y="0"/>
                    <a:pt x="39" y="0"/>
                    <a:pt x="39" y="1"/>
                  </a:cubicBezTo>
                  <a:cubicBezTo>
                    <a:pt x="41" y="5"/>
                    <a:pt x="43" y="8"/>
                    <a:pt x="42" y="12"/>
                  </a:cubicBezTo>
                </a:path>
              </a:pathLst>
            </a:custGeom>
            <a:solidFill>
              <a:srgbClr val="FFE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1" name="Freeform 385"/>
            <p:cNvSpPr>
              <a:spLocks/>
            </p:cNvSpPr>
            <p:nvPr/>
          </p:nvSpPr>
          <p:spPr bwMode="auto">
            <a:xfrm>
              <a:off x="731838" y="2320925"/>
              <a:ext cx="687387" cy="128588"/>
            </a:xfrm>
            <a:custGeom>
              <a:avLst/>
              <a:gdLst>
                <a:gd name="T0" fmla="*/ 91 w 183"/>
                <a:gd name="T1" fmla="*/ 33 h 34"/>
                <a:gd name="T2" fmla="*/ 76 w 183"/>
                <a:gd name="T3" fmla="*/ 32 h 34"/>
                <a:gd name="T4" fmla="*/ 54 w 183"/>
                <a:gd name="T5" fmla="*/ 28 h 34"/>
                <a:gd name="T6" fmla="*/ 17 w 183"/>
                <a:gd name="T7" fmla="*/ 18 h 34"/>
                <a:gd name="T8" fmla="*/ 2 w 183"/>
                <a:gd name="T9" fmla="*/ 12 h 34"/>
                <a:gd name="T10" fmla="*/ 1 w 183"/>
                <a:gd name="T11" fmla="*/ 8 h 34"/>
                <a:gd name="T12" fmla="*/ 7 w 183"/>
                <a:gd name="T13" fmla="*/ 1 h 34"/>
                <a:gd name="T14" fmla="*/ 9 w 183"/>
                <a:gd name="T15" fmla="*/ 0 h 34"/>
                <a:gd name="T16" fmla="*/ 11 w 183"/>
                <a:gd name="T17" fmla="*/ 1 h 34"/>
                <a:gd name="T18" fmla="*/ 45 w 183"/>
                <a:gd name="T19" fmla="*/ 12 h 34"/>
                <a:gd name="T20" fmla="*/ 73 w 183"/>
                <a:gd name="T21" fmla="*/ 17 h 34"/>
                <a:gd name="T22" fmla="*/ 97 w 183"/>
                <a:gd name="T23" fmla="*/ 18 h 34"/>
                <a:gd name="T24" fmla="*/ 110 w 183"/>
                <a:gd name="T25" fmla="*/ 17 h 34"/>
                <a:gd name="T26" fmla="*/ 129 w 183"/>
                <a:gd name="T27" fmla="*/ 14 h 34"/>
                <a:gd name="T28" fmla="*/ 172 w 183"/>
                <a:gd name="T29" fmla="*/ 1 h 34"/>
                <a:gd name="T30" fmla="*/ 173 w 183"/>
                <a:gd name="T31" fmla="*/ 1 h 34"/>
                <a:gd name="T32" fmla="*/ 176 w 183"/>
                <a:gd name="T33" fmla="*/ 1 h 34"/>
                <a:gd name="T34" fmla="*/ 182 w 183"/>
                <a:gd name="T35" fmla="*/ 8 h 34"/>
                <a:gd name="T36" fmla="*/ 181 w 183"/>
                <a:gd name="T37" fmla="*/ 12 h 34"/>
                <a:gd name="T38" fmla="*/ 174 w 183"/>
                <a:gd name="T39" fmla="*/ 14 h 34"/>
                <a:gd name="T40" fmla="*/ 137 w 183"/>
                <a:gd name="T41" fmla="*/ 27 h 34"/>
                <a:gd name="T42" fmla="*/ 110 w 183"/>
                <a:gd name="T43" fmla="*/ 32 h 34"/>
                <a:gd name="T44" fmla="*/ 98 w 183"/>
                <a:gd name="T45" fmla="*/ 33 h 34"/>
                <a:gd name="T46" fmla="*/ 91 w 183"/>
                <a:gd name="T47" fmla="*/ 33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83" h="34">
                  <a:moveTo>
                    <a:pt x="91" y="33"/>
                  </a:moveTo>
                  <a:cubicBezTo>
                    <a:pt x="86" y="32"/>
                    <a:pt x="81" y="33"/>
                    <a:pt x="76" y="32"/>
                  </a:cubicBezTo>
                  <a:cubicBezTo>
                    <a:pt x="69" y="31"/>
                    <a:pt x="62" y="30"/>
                    <a:pt x="54" y="28"/>
                  </a:cubicBezTo>
                  <a:cubicBezTo>
                    <a:pt x="42" y="26"/>
                    <a:pt x="29" y="22"/>
                    <a:pt x="17" y="18"/>
                  </a:cubicBezTo>
                  <a:cubicBezTo>
                    <a:pt x="12" y="16"/>
                    <a:pt x="7" y="14"/>
                    <a:pt x="2" y="12"/>
                  </a:cubicBezTo>
                  <a:cubicBezTo>
                    <a:pt x="0" y="11"/>
                    <a:pt x="0" y="10"/>
                    <a:pt x="1" y="8"/>
                  </a:cubicBezTo>
                  <a:cubicBezTo>
                    <a:pt x="3" y="6"/>
                    <a:pt x="5" y="4"/>
                    <a:pt x="7" y="1"/>
                  </a:cubicBezTo>
                  <a:cubicBezTo>
                    <a:pt x="7" y="0"/>
                    <a:pt x="8" y="0"/>
                    <a:pt x="9" y="0"/>
                  </a:cubicBezTo>
                  <a:cubicBezTo>
                    <a:pt x="10" y="1"/>
                    <a:pt x="11" y="1"/>
                    <a:pt x="11" y="1"/>
                  </a:cubicBezTo>
                  <a:cubicBezTo>
                    <a:pt x="22" y="6"/>
                    <a:pt x="33" y="9"/>
                    <a:pt x="45" y="12"/>
                  </a:cubicBezTo>
                  <a:cubicBezTo>
                    <a:pt x="54" y="14"/>
                    <a:pt x="63" y="16"/>
                    <a:pt x="73" y="17"/>
                  </a:cubicBezTo>
                  <a:cubicBezTo>
                    <a:pt x="81" y="18"/>
                    <a:pt x="89" y="18"/>
                    <a:pt x="97" y="18"/>
                  </a:cubicBezTo>
                  <a:cubicBezTo>
                    <a:pt x="101" y="18"/>
                    <a:pt x="105" y="17"/>
                    <a:pt x="110" y="17"/>
                  </a:cubicBezTo>
                  <a:cubicBezTo>
                    <a:pt x="116" y="16"/>
                    <a:pt x="123" y="15"/>
                    <a:pt x="129" y="14"/>
                  </a:cubicBezTo>
                  <a:cubicBezTo>
                    <a:pt x="144" y="11"/>
                    <a:pt x="158" y="7"/>
                    <a:pt x="172" y="1"/>
                  </a:cubicBezTo>
                  <a:cubicBezTo>
                    <a:pt x="173" y="1"/>
                    <a:pt x="173" y="1"/>
                    <a:pt x="173" y="1"/>
                  </a:cubicBezTo>
                  <a:cubicBezTo>
                    <a:pt x="175" y="0"/>
                    <a:pt x="175" y="0"/>
                    <a:pt x="176" y="1"/>
                  </a:cubicBezTo>
                  <a:cubicBezTo>
                    <a:pt x="178" y="4"/>
                    <a:pt x="180" y="6"/>
                    <a:pt x="182" y="8"/>
                  </a:cubicBezTo>
                  <a:cubicBezTo>
                    <a:pt x="183" y="10"/>
                    <a:pt x="183" y="11"/>
                    <a:pt x="181" y="12"/>
                  </a:cubicBezTo>
                  <a:cubicBezTo>
                    <a:pt x="179" y="13"/>
                    <a:pt x="177" y="14"/>
                    <a:pt x="174" y="14"/>
                  </a:cubicBezTo>
                  <a:cubicBezTo>
                    <a:pt x="162" y="19"/>
                    <a:pt x="149" y="23"/>
                    <a:pt x="137" y="27"/>
                  </a:cubicBezTo>
                  <a:cubicBezTo>
                    <a:pt x="128" y="29"/>
                    <a:pt x="119" y="30"/>
                    <a:pt x="110" y="32"/>
                  </a:cubicBezTo>
                  <a:cubicBezTo>
                    <a:pt x="106" y="32"/>
                    <a:pt x="102" y="33"/>
                    <a:pt x="98" y="33"/>
                  </a:cubicBezTo>
                  <a:cubicBezTo>
                    <a:pt x="96" y="33"/>
                    <a:pt x="93" y="34"/>
                    <a:pt x="91" y="33"/>
                  </a:cubicBezTo>
                  <a:close/>
                </a:path>
              </a:pathLst>
            </a:custGeom>
            <a:solidFill>
              <a:srgbClr val="F1A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2" name="Freeform 386"/>
            <p:cNvSpPr>
              <a:spLocks/>
            </p:cNvSpPr>
            <p:nvPr/>
          </p:nvSpPr>
          <p:spPr bwMode="auto">
            <a:xfrm>
              <a:off x="803275" y="3062288"/>
              <a:ext cx="549275" cy="93663"/>
            </a:xfrm>
            <a:custGeom>
              <a:avLst/>
              <a:gdLst>
                <a:gd name="T0" fmla="*/ 72 w 146"/>
                <a:gd name="T1" fmla="*/ 0 h 25"/>
                <a:gd name="T2" fmla="*/ 92 w 146"/>
                <a:gd name="T3" fmla="*/ 1 h 25"/>
                <a:gd name="T4" fmla="*/ 126 w 146"/>
                <a:gd name="T5" fmla="*/ 7 h 25"/>
                <a:gd name="T6" fmla="*/ 142 w 146"/>
                <a:gd name="T7" fmla="*/ 12 h 25"/>
                <a:gd name="T8" fmla="*/ 143 w 146"/>
                <a:gd name="T9" fmla="*/ 17 h 25"/>
                <a:gd name="T10" fmla="*/ 138 w 146"/>
                <a:gd name="T11" fmla="*/ 23 h 25"/>
                <a:gd name="T12" fmla="*/ 133 w 146"/>
                <a:gd name="T13" fmla="*/ 24 h 25"/>
                <a:gd name="T14" fmla="*/ 111 w 146"/>
                <a:gd name="T15" fmla="*/ 18 h 25"/>
                <a:gd name="T16" fmla="*/ 93 w 146"/>
                <a:gd name="T17" fmla="*/ 14 h 25"/>
                <a:gd name="T18" fmla="*/ 65 w 146"/>
                <a:gd name="T19" fmla="*/ 13 h 25"/>
                <a:gd name="T20" fmla="*/ 49 w 146"/>
                <a:gd name="T21" fmla="*/ 15 h 25"/>
                <a:gd name="T22" fmla="*/ 15 w 146"/>
                <a:gd name="T23" fmla="*/ 23 h 25"/>
                <a:gd name="T24" fmla="*/ 11 w 146"/>
                <a:gd name="T25" fmla="*/ 24 h 25"/>
                <a:gd name="T26" fmla="*/ 8 w 146"/>
                <a:gd name="T27" fmla="*/ 24 h 25"/>
                <a:gd name="T28" fmla="*/ 3 w 146"/>
                <a:gd name="T29" fmla="*/ 18 h 25"/>
                <a:gd name="T30" fmla="*/ 1 w 146"/>
                <a:gd name="T31" fmla="*/ 15 h 25"/>
                <a:gd name="T32" fmla="*/ 1 w 146"/>
                <a:gd name="T33" fmla="*/ 13 h 25"/>
                <a:gd name="T34" fmla="*/ 4 w 146"/>
                <a:gd name="T35" fmla="*/ 11 h 25"/>
                <a:gd name="T36" fmla="*/ 41 w 146"/>
                <a:gd name="T37" fmla="*/ 3 h 25"/>
                <a:gd name="T38" fmla="*/ 63 w 146"/>
                <a:gd name="T39" fmla="*/ 1 h 25"/>
                <a:gd name="T40" fmla="*/ 72 w 146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46" h="25">
                  <a:moveTo>
                    <a:pt x="72" y="0"/>
                  </a:moveTo>
                  <a:cubicBezTo>
                    <a:pt x="79" y="0"/>
                    <a:pt x="86" y="1"/>
                    <a:pt x="92" y="1"/>
                  </a:cubicBezTo>
                  <a:cubicBezTo>
                    <a:pt x="104" y="2"/>
                    <a:pt x="115" y="4"/>
                    <a:pt x="126" y="7"/>
                  </a:cubicBezTo>
                  <a:cubicBezTo>
                    <a:pt x="131" y="9"/>
                    <a:pt x="137" y="10"/>
                    <a:pt x="142" y="12"/>
                  </a:cubicBezTo>
                  <a:cubicBezTo>
                    <a:pt x="145" y="13"/>
                    <a:pt x="146" y="13"/>
                    <a:pt x="143" y="17"/>
                  </a:cubicBezTo>
                  <a:cubicBezTo>
                    <a:pt x="141" y="19"/>
                    <a:pt x="139" y="21"/>
                    <a:pt x="138" y="23"/>
                  </a:cubicBezTo>
                  <a:cubicBezTo>
                    <a:pt x="136" y="25"/>
                    <a:pt x="136" y="25"/>
                    <a:pt x="133" y="24"/>
                  </a:cubicBezTo>
                  <a:cubicBezTo>
                    <a:pt x="126" y="21"/>
                    <a:pt x="119" y="19"/>
                    <a:pt x="111" y="18"/>
                  </a:cubicBezTo>
                  <a:cubicBezTo>
                    <a:pt x="105" y="16"/>
                    <a:pt x="99" y="15"/>
                    <a:pt x="93" y="14"/>
                  </a:cubicBezTo>
                  <a:cubicBezTo>
                    <a:pt x="84" y="13"/>
                    <a:pt x="74" y="13"/>
                    <a:pt x="65" y="13"/>
                  </a:cubicBezTo>
                  <a:cubicBezTo>
                    <a:pt x="60" y="13"/>
                    <a:pt x="54" y="14"/>
                    <a:pt x="49" y="15"/>
                  </a:cubicBezTo>
                  <a:cubicBezTo>
                    <a:pt x="37" y="16"/>
                    <a:pt x="26" y="19"/>
                    <a:pt x="15" y="23"/>
                  </a:cubicBezTo>
                  <a:cubicBezTo>
                    <a:pt x="13" y="23"/>
                    <a:pt x="12" y="24"/>
                    <a:pt x="11" y="24"/>
                  </a:cubicBezTo>
                  <a:cubicBezTo>
                    <a:pt x="10" y="25"/>
                    <a:pt x="9" y="25"/>
                    <a:pt x="8" y="24"/>
                  </a:cubicBezTo>
                  <a:cubicBezTo>
                    <a:pt x="6" y="22"/>
                    <a:pt x="4" y="20"/>
                    <a:pt x="3" y="18"/>
                  </a:cubicBezTo>
                  <a:cubicBezTo>
                    <a:pt x="2" y="17"/>
                    <a:pt x="1" y="16"/>
                    <a:pt x="1" y="15"/>
                  </a:cubicBezTo>
                  <a:cubicBezTo>
                    <a:pt x="0" y="14"/>
                    <a:pt x="0" y="13"/>
                    <a:pt x="1" y="13"/>
                  </a:cubicBezTo>
                  <a:cubicBezTo>
                    <a:pt x="2" y="12"/>
                    <a:pt x="3" y="12"/>
                    <a:pt x="4" y="11"/>
                  </a:cubicBezTo>
                  <a:cubicBezTo>
                    <a:pt x="16" y="7"/>
                    <a:pt x="28" y="5"/>
                    <a:pt x="41" y="3"/>
                  </a:cubicBezTo>
                  <a:cubicBezTo>
                    <a:pt x="48" y="2"/>
                    <a:pt x="55" y="1"/>
                    <a:pt x="63" y="1"/>
                  </a:cubicBezTo>
                  <a:cubicBezTo>
                    <a:pt x="66" y="1"/>
                    <a:pt x="69" y="0"/>
                    <a:pt x="72" y="0"/>
                  </a:cubicBezTo>
                  <a:close/>
                </a:path>
              </a:pathLst>
            </a:custGeom>
            <a:solidFill>
              <a:srgbClr val="F1A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3" name="Freeform 387"/>
            <p:cNvSpPr>
              <a:spLocks/>
            </p:cNvSpPr>
            <p:nvPr/>
          </p:nvSpPr>
          <p:spPr bwMode="auto">
            <a:xfrm>
              <a:off x="663575" y="3122613"/>
              <a:ext cx="153987" cy="104775"/>
            </a:xfrm>
            <a:custGeom>
              <a:avLst/>
              <a:gdLst>
                <a:gd name="T0" fmla="*/ 41 w 41"/>
                <a:gd name="T1" fmla="*/ 11 h 28"/>
                <a:gd name="T2" fmla="*/ 40 w 41"/>
                <a:gd name="T3" fmla="*/ 12 h 28"/>
                <a:gd name="T4" fmla="*/ 33 w 41"/>
                <a:gd name="T5" fmla="*/ 15 h 28"/>
                <a:gd name="T6" fmla="*/ 16 w 41"/>
                <a:gd name="T7" fmla="*/ 26 h 28"/>
                <a:gd name="T8" fmla="*/ 15 w 41"/>
                <a:gd name="T9" fmla="*/ 27 h 28"/>
                <a:gd name="T10" fmla="*/ 13 w 41"/>
                <a:gd name="T11" fmla="*/ 27 h 28"/>
                <a:gd name="T12" fmla="*/ 1 w 41"/>
                <a:gd name="T13" fmla="*/ 20 h 28"/>
                <a:gd name="T14" fmla="*/ 1 w 41"/>
                <a:gd name="T15" fmla="*/ 18 h 28"/>
                <a:gd name="T16" fmla="*/ 9 w 41"/>
                <a:gd name="T17" fmla="*/ 12 h 28"/>
                <a:gd name="T18" fmla="*/ 29 w 41"/>
                <a:gd name="T19" fmla="*/ 1 h 28"/>
                <a:gd name="T20" fmla="*/ 30 w 41"/>
                <a:gd name="T21" fmla="*/ 0 h 28"/>
                <a:gd name="T22" fmla="*/ 33 w 41"/>
                <a:gd name="T23" fmla="*/ 1 h 28"/>
                <a:gd name="T24" fmla="*/ 37 w 41"/>
                <a:gd name="T25" fmla="*/ 6 h 28"/>
                <a:gd name="T26" fmla="*/ 40 w 41"/>
                <a:gd name="T27" fmla="*/ 9 h 28"/>
                <a:gd name="T28" fmla="*/ 41 w 41"/>
                <a:gd name="T29" fmla="*/ 1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1" h="28">
                  <a:moveTo>
                    <a:pt x="41" y="11"/>
                  </a:moveTo>
                  <a:cubicBezTo>
                    <a:pt x="40" y="11"/>
                    <a:pt x="40" y="12"/>
                    <a:pt x="40" y="12"/>
                  </a:cubicBezTo>
                  <a:cubicBezTo>
                    <a:pt x="38" y="13"/>
                    <a:pt x="35" y="14"/>
                    <a:pt x="33" y="15"/>
                  </a:cubicBezTo>
                  <a:cubicBezTo>
                    <a:pt x="27" y="18"/>
                    <a:pt x="21" y="22"/>
                    <a:pt x="16" y="26"/>
                  </a:cubicBezTo>
                  <a:cubicBezTo>
                    <a:pt x="15" y="27"/>
                    <a:pt x="15" y="27"/>
                    <a:pt x="15" y="27"/>
                  </a:cubicBezTo>
                  <a:cubicBezTo>
                    <a:pt x="14" y="28"/>
                    <a:pt x="14" y="28"/>
                    <a:pt x="13" y="27"/>
                  </a:cubicBezTo>
                  <a:cubicBezTo>
                    <a:pt x="9" y="25"/>
                    <a:pt x="5" y="23"/>
                    <a:pt x="1" y="20"/>
                  </a:cubicBezTo>
                  <a:cubicBezTo>
                    <a:pt x="0" y="19"/>
                    <a:pt x="0" y="19"/>
                    <a:pt x="1" y="18"/>
                  </a:cubicBezTo>
                  <a:cubicBezTo>
                    <a:pt x="4" y="16"/>
                    <a:pt x="6" y="14"/>
                    <a:pt x="9" y="12"/>
                  </a:cubicBezTo>
                  <a:cubicBezTo>
                    <a:pt x="15" y="8"/>
                    <a:pt x="22" y="4"/>
                    <a:pt x="29" y="1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1" y="0"/>
                    <a:pt x="32" y="0"/>
                    <a:pt x="33" y="1"/>
                  </a:cubicBezTo>
                  <a:cubicBezTo>
                    <a:pt x="34" y="2"/>
                    <a:pt x="36" y="4"/>
                    <a:pt x="37" y="6"/>
                  </a:cubicBezTo>
                  <a:cubicBezTo>
                    <a:pt x="38" y="7"/>
                    <a:pt x="39" y="8"/>
                    <a:pt x="40" y="9"/>
                  </a:cubicBezTo>
                  <a:cubicBezTo>
                    <a:pt x="40" y="10"/>
                    <a:pt x="41" y="10"/>
                    <a:pt x="41" y="11"/>
                  </a:cubicBezTo>
                  <a:close/>
                </a:path>
              </a:pathLst>
            </a:custGeom>
            <a:solidFill>
              <a:srgbClr val="F1A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4" name="Freeform 388"/>
            <p:cNvSpPr>
              <a:spLocks/>
            </p:cNvSpPr>
            <p:nvPr/>
          </p:nvSpPr>
          <p:spPr bwMode="auto">
            <a:xfrm>
              <a:off x="1333500" y="3122613"/>
              <a:ext cx="153987" cy="104775"/>
            </a:xfrm>
            <a:custGeom>
              <a:avLst/>
              <a:gdLst>
                <a:gd name="T0" fmla="*/ 10 w 41"/>
                <a:gd name="T1" fmla="*/ 0 h 28"/>
                <a:gd name="T2" fmla="*/ 12 w 41"/>
                <a:gd name="T3" fmla="*/ 1 h 28"/>
                <a:gd name="T4" fmla="*/ 23 w 41"/>
                <a:gd name="T5" fmla="*/ 7 h 28"/>
                <a:gd name="T6" fmla="*/ 39 w 41"/>
                <a:gd name="T7" fmla="*/ 17 h 28"/>
                <a:gd name="T8" fmla="*/ 38 w 41"/>
                <a:gd name="T9" fmla="*/ 21 h 28"/>
                <a:gd name="T10" fmla="*/ 28 w 41"/>
                <a:gd name="T11" fmla="*/ 27 h 28"/>
                <a:gd name="T12" fmla="*/ 26 w 41"/>
                <a:gd name="T13" fmla="*/ 27 h 28"/>
                <a:gd name="T14" fmla="*/ 10 w 41"/>
                <a:gd name="T15" fmla="*/ 16 h 28"/>
                <a:gd name="T16" fmla="*/ 1 w 41"/>
                <a:gd name="T17" fmla="*/ 12 h 28"/>
                <a:gd name="T18" fmla="*/ 0 w 41"/>
                <a:gd name="T19" fmla="*/ 10 h 28"/>
                <a:gd name="T20" fmla="*/ 7 w 41"/>
                <a:gd name="T21" fmla="*/ 1 h 28"/>
                <a:gd name="T22" fmla="*/ 10 w 41"/>
                <a:gd name="T23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1" h="28">
                  <a:moveTo>
                    <a:pt x="10" y="0"/>
                  </a:moveTo>
                  <a:cubicBezTo>
                    <a:pt x="10" y="0"/>
                    <a:pt x="11" y="0"/>
                    <a:pt x="12" y="1"/>
                  </a:cubicBezTo>
                  <a:cubicBezTo>
                    <a:pt x="16" y="2"/>
                    <a:pt x="20" y="4"/>
                    <a:pt x="23" y="7"/>
                  </a:cubicBezTo>
                  <a:cubicBezTo>
                    <a:pt x="28" y="10"/>
                    <a:pt x="34" y="13"/>
                    <a:pt x="39" y="17"/>
                  </a:cubicBezTo>
                  <a:cubicBezTo>
                    <a:pt x="41" y="19"/>
                    <a:pt x="41" y="19"/>
                    <a:pt x="38" y="21"/>
                  </a:cubicBezTo>
                  <a:cubicBezTo>
                    <a:pt x="35" y="23"/>
                    <a:pt x="32" y="25"/>
                    <a:pt x="28" y="27"/>
                  </a:cubicBezTo>
                  <a:cubicBezTo>
                    <a:pt x="27" y="28"/>
                    <a:pt x="27" y="28"/>
                    <a:pt x="26" y="27"/>
                  </a:cubicBezTo>
                  <a:cubicBezTo>
                    <a:pt x="21" y="23"/>
                    <a:pt x="15" y="19"/>
                    <a:pt x="10" y="16"/>
                  </a:cubicBezTo>
                  <a:cubicBezTo>
                    <a:pt x="7" y="15"/>
                    <a:pt x="4" y="13"/>
                    <a:pt x="1" y="12"/>
                  </a:cubicBezTo>
                  <a:cubicBezTo>
                    <a:pt x="0" y="11"/>
                    <a:pt x="0" y="11"/>
                    <a:pt x="0" y="10"/>
                  </a:cubicBezTo>
                  <a:cubicBezTo>
                    <a:pt x="3" y="7"/>
                    <a:pt x="5" y="4"/>
                    <a:pt x="7" y="1"/>
                  </a:cubicBezTo>
                  <a:cubicBezTo>
                    <a:pt x="8" y="1"/>
                    <a:pt x="9" y="0"/>
                    <a:pt x="10" y="0"/>
                  </a:cubicBezTo>
                </a:path>
              </a:pathLst>
            </a:custGeom>
            <a:solidFill>
              <a:srgbClr val="F1A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5" name="Freeform 389"/>
            <p:cNvSpPr>
              <a:spLocks/>
            </p:cNvSpPr>
            <p:nvPr/>
          </p:nvSpPr>
          <p:spPr bwMode="auto">
            <a:xfrm>
              <a:off x="615950" y="2260600"/>
              <a:ext cx="127000" cy="90488"/>
            </a:xfrm>
            <a:custGeom>
              <a:avLst/>
              <a:gdLst>
                <a:gd name="T0" fmla="*/ 12 w 34"/>
                <a:gd name="T1" fmla="*/ 0 h 24"/>
                <a:gd name="T2" fmla="*/ 13 w 34"/>
                <a:gd name="T3" fmla="*/ 1 h 24"/>
                <a:gd name="T4" fmla="*/ 31 w 34"/>
                <a:gd name="T5" fmla="*/ 12 h 24"/>
                <a:gd name="T6" fmla="*/ 33 w 34"/>
                <a:gd name="T7" fmla="*/ 13 h 24"/>
                <a:gd name="T8" fmla="*/ 34 w 34"/>
                <a:gd name="T9" fmla="*/ 15 h 24"/>
                <a:gd name="T10" fmla="*/ 27 w 34"/>
                <a:gd name="T11" fmla="*/ 23 h 24"/>
                <a:gd name="T12" fmla="*/ 25 w 34"/>
                <a:gd name="T13" fmla="*/ 24 h 24"/>
                <a:gd name="T14" fmla="*/ 23 w 34"/>
                <a:gd name="T15" fmla="*/ 23 h 24"/>
                <a:gd name="T16" fmla="*/ 3 w 34"/>
                <a:gd name="T17" fmla="*/ 10 h 24"/>
                <a:gd name="T18" fmla="*/ 2 w 34"/>
                <a:gd name="T19" fmla="*/ 9 h 24"/>
                <a:gd name="T20" fmla="*/ 3 w 34"/>
                <a:gd name="T21" fmla="*/ 4 h 24"/>
                <a:gd name="T22" fmla="*/ 10 w 34"/>
                <a:gd name="T23" fmla="*/ 1 h 24"/>
                <a:gd name="T24" fmla="*/ 12 w 34"/>
                <a:gd name="T2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4" h="24">
                  <a:moveTo>
                    <a:pt x="12" y="0"/>
                  </a:moveTo>
                  <a:cubicBezTo>
                    <a:pt x="13" y="0"/>
                    <a:pt x="13" y="0"/>
                    <a:pt x="13" y="1"/>
                  </a:cubicBezTo>
                  <a:cubicBezTo>
                    <a:pt x="19" y="5"/>
                    <a:pt x="25" y="9"/>
                    <a:pt x="31" y="12"/>
                  </a:cubicBezTo>
                  <a:cubicBezTo>
                    <a:pt x="32" y="13"/>
                    <a:pt x="32" y="13"/>
                    <a:pt x="33" y="13"/>
                  </a:cubicBezTo>
                  <a:cubicBezTo>
                    <a:pt x="34" y="14"/>
                    <a:pt x="34" y="14"/>
                    <a:pt x="34" y="15"/>
                  </a:cubicBezTo>
                  <a:cubicBezTo>
                    <a:pt x="31" y="18"/>
                    <a:pt x="29" y="21"/>
                    <a:pt x="27" y="23"/>
                  </a:cubicBezTo>
                  <a:cubicBezTo>
                    <a:pt x="26" y="24"/>
                    <a:pt x="26" y="24"/>
                    <a:pt x="25" y="24"/>
                  </a:cubicBezTo>
                  <a:cubicBezTo>
                    <a:pt x="24" y="24"/>
                    <a:pt x="23" y="23"/>
                    <a:pt x="23" y="23"/>
                  </a:cubicBezTo>
                  <a:cubicBezTo>
                    <a:pt x="16" y="19"/>
                    <a:pt x="9" y="15"/>
                    <a:pt x="3" y="10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0" y="7"/>
                    <a:pt x="0" y="6"/>
                    <a:pt x="3" y="4"/>
                  </a:cubicBezTo>
                  <a:cubicBezTo>
                    <a:pt x="5" y="3"/>
                    <a:pt x="8" y="2"/>
                    <a:pt x="10" y="1"/>
                  </a:cubicBezTo>
                  <a:cubicBezTo>
                    <a:pt x="11" y="0"/>
                    <a:pt x="12" y="0"/>
                    <a:pt x="12" y="0"/>
                  </a:cubicBezTo>
                </a:path>
              </a:pathLst>
            </a:custGeom>
            <a:solidFill>
              <a:srgbClr val="F1A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6" name="Freeform 390"/>
            <p:cNvSpPr>
              <a:spLocks/>
            </p:cNvSpPr>
            <p:nvPr/>
          </p:nvSpPr>
          <p:spPr bwMode="auto">
            <a:xfrm>
              <a:off x="1408113" y="2260600"/>
              <a:ext cx="127000" cy="90488"/>
            </a:xfrm>
            <a:custGeom>
              <a:avLst/>
              <a:gdLst>
                <a:gd name="T0" fmla="*/ 8 w 34"/>
                <a:gd name="T1" fmla="*/ 24 h 24"/>
                <a:gd name="T2" fmla="*/ 7 w 34"/>
                <a:gd name="T3" fmla="*/ 23 h 24"/>
                <a:gd name="T4" fmla="*/ 0 w 34"/>
                <a:gd name="T5" fmla="*/ 15 h 24"/>
                <a:gd name="T6" fmla="*/ 1 w 34"/>
                <a:gd name="T7" fmla="*/ 13 h 24"/>
                <a:gd name="T8" fmla="*/ 8 w 34"/>
                <a:gd name="T9" fmla="*/ 9 h 24"/>
                <a:gd name="T10" fmla="*/ 20 w 34"/>
                <a:gd name="T11" fmla="*/ 1 h 24"/>
                <a:gd name="T12" fmla="*/ 23 w 34"/>
                <a:gd name="T13" fmla="*/ 1 h 24"/>
                <a:gd name="T14" fmla="*/ 32 w 34"/>
                <a:gd name="T15" fmla="*/ 5 h 24"/>
                <a:gd name="T16" fmla="*/ 33 w 34"/>
                <a:gd name="T17" fmla="*/ 8 h 24"/>
                <a:gd name="T18" fmla="*/ 25 w 34"/>
                <a:gd name="T19" fmla="*/ 15 h 24"/>
                <a:gd name="T20" fmla="*/ 10 w 34"/>
                <a:gd name="T21" fmla="*/ 23 h 24"/>
                <a:gd name="T22" fmla="*/ 8 w 34"/>
                <a:gd name="T23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4" h="24">
                  <a:moveTo>
                    <a:pt x="8" y="24"/>
                  </a:moveTo>
                  <a:cubicBezTo>
                    <a:pt x="8" y="24"/>
                    <a:pt x="7" y="24"/>
                    <a:pt x="7" y="23"/>
                  </a:cubicBezTo>
                  <a:cubicBezTo>
                    <a:pt x="5" y="21"/>
                    <a:pt x="2" y="18"/>
                    <a:pt x="0" y="15"/>
                  </a:cubicBezTo>
                  <a:cubicBezTo>
                    <a:pt x="0" y="14"/>
                    <a:pt x="0" y="14"/>
                    <a:pt x="1" y="13"/>
                  </a:cubicBezTo>
                  <a:cubicBezTo>
                    <a:pt x="3" y="12"/>
                    <a:pt x="6" y="11"/>
                    <a:pt x="8" y="9"/>
                  </a:cubicBezTo>
                  <a:cubicBezTo>
                    <a:pt x="12" y="7"/>
                    <a:pt x="16" y="4"/>
                    <a:pt x="20" y="1"/>
                  </a:cubicBezTo>
                  <a:cubicBezTo>
                    <a:pt x="21" y="0"/>
                    <a:pt x="22" y="0"/>
                    <a:pt x="23" y="1"/>
                  </a:cubicBezTo>
                  <a:cubicBezTo>
                    <a:pt x="26" y="2"/>
                    <a:pt x="29" y="4"/>
                    <a:pt x="32" y="5"/>
                  </a:cubicBezTo>
                  <a:cubicBezTo>
                    <a:pt x="34" y="6"/>
                    <a:pt x="34" y="7"/>
                    <a:pt x="33" y="8"/>
                  </a:cubicBezTo>
                  <a:cubicBezTo>
                    <a:pt x="30" y="10"/>
                    <a:pt x="28" y="13"/>
                    <a:pt x="25" y="15"/>
                  </a:cubicBezTo>
                  <a:cubicBezTo>
                    <a:pt x="20" y="18"/>
                    <a:pt x="15" y="21"/>
                    <a:pt x="10" y="23"/>
                  </a:cubicBezTo>
                  <a:cubicBezTo>
                    <a:pt x="9" y="24"/>
                    <a:pt x="9" y="24"/>
                    <a:pt x="8" y="24"/>
                  </a:cubicBezTo>
                </a:path>
              </a:pathLst>
            </a:custGeom>
            <a:solidFill>
              <a:srgbClr val="F1A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7" name="Freeform 391"/>
            <p:cNvSpPr>
              <a:spLocks noEditPoints="1"/>
            </p:cNvSpPr>
            <p:nvPr/>
          </p:nvSpPr>
          <p:spPr bwMode="auto">
            <a:xfrm>
              <a:off x="1114425" y="3179763"/>
              <a:ext cx="301625" cy="168275"/>
            </a:xfrm>
            <a:custGeom>
              <a:avLst/>
              <a:gdLst>
                <a:gd name="T0" fmla="*/ 1 w 80"/>
                <a:gd name="T1" fmla="*/ 44 h 45"/>
                <a:gd name="T2" fmla="*/ 0 w 80"/>
                <a:gd name="T3" fmla="*/ 44 h 45"/>
                <a:gd name="T4" fmla="*/ 0 w 80"/>
                <a:gd name="T5" fmla="*/ 45 h 45"/>
                <a:gd name="T6" fmla="*/ 0 w 80"/>
                <a:gd name="T7" fmla="*/ 45 h 45"/>
                <a:gd name="T8" fmla="*/ 1 w 80"/>
                <a:gd name="T9" fmla="*/ 45 h 45"/>
                <a:gd name="T10" fmla="*/ 1 w 80"/>
                <a:gd name="T11" fmla="*/ 45 h 45"/>
                <a:gd name="T12" fmla="*/ 1 w 80"/>
                <a:gd name="T13" fmla="*/ 44 h 45"/>
                <a:gd name="T14" fmla="*/ 1 w 80"/>
                <a:gd name="T15" fmla="*/ 44 h 45"/>
                <a:gd name="T16" fmla="*/ 19 w 80"/>
                <a:gd name="T17" fmla="*/ 41 h 45"/>
                <a:gd name="T18" fmla="*/ 6 w 80"/>
                <a:gd name="T19" fmla="*/ 44 h 45"/>
                <a:gd name="T20" fmla="*/ 19 w 80"/>
                <a:gd name="T21" fmla="*/ 41 h 45"/>
                <a:gd name="T22" fmla="*/ 19 w 80"/>
                <a:gd name="T23" fmla="*/ 41 h 45"/>
                <a:gd name="T24" fmla="*/ 19 w 80"/>
                <a:gd name="T25" fmla="*/ 41 h 45"/>
                <a:gd name="T26" fmla="*/ 19 w 80"/>
                <a:gd name="T27" fmla="*/ 41 h 45"/>
                <a:gd name="T28" fmla="*/ 74 w 80"/>
                <a:gd name="T29" fmla="*/ 19 h 45"/>
                <a:gd name="T30" fmla="*/ 73 w 80"/>
                <a:gd name="T31" fmla="*/ 19 h 45"/>
                <a:gd name="T32" fmla="*/ 25 w 80"/>
                <a:gd name="T33" fmla="*/ 39 h 45"/>
                <a:gd name="T34" fmla="*/ 23 w 80"/>
                <a:gd name="T35" fmla="*/ 39 h 45"/>
                <a:gd name="T36" fmla="*/ 25 w 80"/>
                <a:gd name="T37" fmla="*/ 39 h 45"/>
                <a:gd name="T38" fmla="*/ 73 w 80"/>
                <a:gd name="T39" fmla="*/ 19 h 45"/>
                <a:gd name="T40" fmla="*/ 74 w 80"/>
                <a:gd name="T41" fmla="*/ 19 h 45"/>
                <a:gd name="T42" fmla="*/ 37 w 80"/>
                <a:gd name="T43" fmla="*/ 16 h 45"/>
                <a:gd name="T44" fmla="*/ 31 w 80"/>
                <a:gd name="T45" fmla="*/ 22 h 45"/>
                <a:gd name="T46" fmla="*/ 37 w 80"/>
                <a:gd name="T47" fmla="*/ 16 h 45"/>
                <a:gd name="T48" fmla="*/ 80 w 80"/>
                <a:gd name="T49" fmla="*/ 16 h 45"/>
                <a:gd name="T50" fmla="*/ 79 w 80"/>
                <a:gd name="T51" fmla="*/ 16 h 45"/>
                <a:gd name="T52" fmla="*/ 77 w 80"/>
                <a:gd name="T53" fmla="*/ 17 h 45"/>
                <a:gd name="T54" fmla="*/ 79 w 80"/>
                <a:gd name="T55" fmla="*/ 16 h 45"/>
                <a:gd name="T56" fmla="*/ 80 w 80"/>
                <a:gd name="T57" fmla="*/ 16 h 45"/>
                <a:gd name="T58" fmla="*/ 47 w 80"/>
                <a:gd name="T59" fmla="*/ 7 h 45"/>
                <a:gd name="T60" fmla="*/ 42 w 80"/>
                <a:gd name="T61" fmla="*/ 12 h 45"/>
                <a:gd name="T62" fmla="*/ 47 w 80"/>
                <a:gd name="T63" fmla="*/ 7 h 45"/>
                <a:gd name="T64" fmla="*/ 47 w 80"/>
                <a:gd name="T65" fmla="*/ 7 h 45"/>
                <a:gd name="T66" fmla="*/ 68 w 80"/>
                <a:gd name="T67" fmla="*/ 6 h 45"/>
                <a:gd name="T68" fmla="*/ 79 w 80"/>
                <a:gd name="T69" fmla="*/ 13 h 45"/>
                <a:gd name="T70" fmla="*/ 80 w 80"/>
                <a:gd name="T71" fmla="*/ 14 h 45"/>
                <a:gd name="T72" fmla="*/ 80 w 80"/>
                <a:gd name="T73" fmla="*/ 14 h 45"/>
                <a:gd name="T74" fmla="*/ 79 w 80"/>
                <a:gd name="T75" fmla="*/ 14 h 45"/>
                <a:gd name="T76" fmla="*/ 68 w 80"/>
                <a:gd name="T77" fmla="*/ 6 h 45"/>
                <a:gd name="T78" fmla="*/ 54 w 80"/>
                <a:gd name="T79" fmla="*/ 0 h 45"/>
                <a:gd name="T80" fmla="*/ 53 w 80"/>
                <a:gd name="T81" fmla="*/ 1 h 45"/>
                <a:gd name="T82" fmla="*/ 54 w 80"/>
                <a:gd name="T83" fmla="*/ 0 h 45"/>
                <a:gd name="T84" fmla="*/ 57 w 80"/>
                <a:gd name="T85" fmla="*/ 1 h 45"/>
                <a:gd name="T86" fmla="*/ 60 w 80"/>
                <a:gd name="T87" fmla="*/ 2 h 45"/>
                <a:gd name="T88" fmla="*/ 56 w 80"/>
                <a:gd name="T89" fmla="*/ 1 h 45"/>
                <a:gd name="T90" fmla="*/ 54 w 80"/>
                <a:gd name="T91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80" h="45">
                  <a:moveTo>
                    <a:pt x="1" y="44"/>
                  </a:moveTo>
                  <a:cubicBezTo>
                    <a:pt x="1" y="44"/>
                    <a:pt x="0" y="44"/>
                    <a:pt x="0" y="44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1" y="45"/>
                    <a:pt x="1" y="45"/>
                    <a:pt x="1" y="45"/>
                  </a:cubicBezTo>
                  <a:cubicBezTo>
                    <a:pt x="1" y="45"/>
                    <a:pt x="1" y="45"/>
                    <a:pt x="1" y="45"/>
                  </a:cubicBezTo>
                  <a:cubicBezTo>
                    <a:pt x="1" y="44"/>
                    <a:pt x="1" y="44"/>
                    <a:pt x="1" y="44"/>
                  </a:cubicBezTo>
                  <a:cubicBezTo>
                    <a:pt x="1" y="44"/>
                    <a:pt x="1" y="44"/>
                    <a:pt x="1" y="44"/>
                  </a:cubicBezTo>
                  <a:moveTo>
                    <a:pt x="19" y="41"/>
                  </a:moveTo>
                  <a:cubicBezTo>
                    <a:pt x="14" y="42"/>
                    <a:pt x="10" y="43"/>
                    <a:pt x="6" y="44"/>
                  </a:cubicBezTo>
                  <a:cubicBezTo>
                    <a:pt x="10" y="43"/>
                    <a:pt x="14" y="42"/>
                    <a:pt x="19" y="41"/>
                  </a:cubicBezTo>
                  <a:moveTo>
                    <a:pt x="19" y="41"/>
                  </a:moveTo>
                  <a:cubicBezTo>
                    <a:pt x="19" y="41"/>
                    <a:pt x="19" y="41"/>
                    <a:pt x="19" y="41"/>
                  </a:cubicBezTo>
                  <a:cubicBezTo>
                    <a:pt x="19" y="41"/>
                    <a:pt x="19" y="41"/>
                    <a:pt x="19" y="41"/>
                  </a:cubicBezTo>
                  <a:moveTo>
                    <a:pt x="74" y="19"/>
                  </a:moveTo>
                  <a:cubicBezTo>
                    <a:pt x="74" y="19"/>
                    <a:pt x="73" y="19"/>
                    <a:pt x="73" y="19"/>
                  </a:cubicBezTo>
                  <a:cubicBezTo>
                    <a:pt x="57" y="27"/>
                    <a:pt x="41" y="34"/>
                    <a:pt x="25" y="39"/>
                  </a:cubicBezTo>
                  <a:cubicBezTo>
                    <a:pt x="24" y="39"/>
                    <a:pt x="24" y="39"/>
                    <a:pt x="23" y="39"/>
                  </a:cubicBezTo>
                  <a:cubicBezTo>
                    <a:pt x="24" y="39"/>
                    <a:pt x="24" y="39"/>
                    <a:pt x="25" y="39"/>
                  </a:cubicBezTo>
                  <a:cubicBezTo>
                    <a:pt x="41" y="34"/>
                    <a:pt x="57" y="27"/>
                    <a:pt x="73" y="19"/>
                  </a:cubicBezTo>
                  <a:cubicBezTo>
                    <a:pt x="73" y="19"/>
                    <a:pt x="74" y="19"/>
                    <a:pt x="74" y="19"/>
                  </a:cubicBezTo>
                  <a:moveTo>
                    <a:pt x="37" y="16"/>
                  </a:moveTo>
                  <a:cubicBezTo>
                    <a:pt x="35" y="18"/>
                    <a:pt x="33" y="20"/>
                    <a:pt x="31" y="22"/>
                  </a:cubicBezTo>
                  <a:cubicBezTo>
                    <a:pt x="33" y="20"/>
                    <a:pt x="35" y="18"/>
                    <a:pt x="37" y="16"/>
                  </a:cubicBezTo>
                  <a:moveTo>
                    <a:pt x="80" y="16"/>
                  </a:moveTo>
                  <a:cubicBezTo>
                    <a:pt x="80" y="16"/>
                    <a:pt x="80" y="16"/>
                    <a:pt x="79" y="16"/>
                  </a:cubicBezTo>
                  <a:cubicBezTo>
                    <a:pt x="79" y="16"/>
                    <a:pt x="78" y="17"/>
                    <a:pt x="77" y="17"/>
                  </a:cubicBezTo>
                  <a:cubicBezTo>
                    <a:pt x="78" y="17"/>
                    <a:pt x="79" y="16"/>
                    <a:pt x="79" y="16"/>
                  </a:cubicBezTo>
                  <a:cubicBezTo>
                    <a:pt x="79" y="16"/>
                    <a:pt x="80" y="16"/>
                    <a:pt x="80" y="16"/>
                  </a:cubicBezTo>
                  <a:moveTo>
                    <a:pt x="47" y="7"/>
                  </a:moveTo>
                  <a:cubicBezTo>
                    <a:pt x="45" y="9"/>
                    <a:pt x="44" y="10"/>
                    <a:pt x="42" y="12"/>
                  </a:cubicBezTo>
                  <a:cubicBezTo>
                    <a:pt x="44" y="10"/>
                    <a:pt x="45" y="9"/>
                    <a:pt x="47" y="7"/>
                  </a:cubicBezTo>
                  <a:cubicBezTo>
                    <a:pt x="47" y="7"/>
                    <a:pt x="47" y="7"/>
                    <a:pt x="47" y="7"/>
                  </a:cubicBezTo>
                  <a:moveTo>
                    <a:pt x="68" y="6"/>
                  </a:moveTo>
                  <a:cubicBezTo>
                    <a:pt x="71" y="9"/>
                    <a:pt x="75" y="11"/>
                    <a:pt x="79" y="13"/>
                  </a:cubicBezTo>
                  <a:cubicBezTo>
                    <a:pt x="80" y="14"/>
                    <a:pt x="80" y="14"/>
                    <a:pt x="80" y="14"/>
                  </a:cubicBezTo>
                  <a:cubicBezTo>
                    <a:pt x="80" y="14"/>
                    <a:pt x="80" y="14"/>
                    <a:pt x="80" y="14"/>
                  </a:cubicBezTo>
                  <a:cubicBezTo>
                    <a:pt x="79" y="14"/>
                    <a:pt x="79" y="14"/>
                    <a:pt x="79" y="14"/>
                  </a:cubicBezTo>
                  <a:cubicBezTo>
                    <a:pt x="75" y="11"/>
                    <a:pt x="72" y="9"/>
                    <a:pt x="68" y="6"/>
                  </a:cubicBezTo>
                  <a:moveTo>
                    <a:pt x="54" y="0"/>
                  </a:moveTo>
                  <a:cubicBezTo>
                    <a:pt x="54" y="0"/>
                    <a:pt x="53" y="0"/>
                    <a:pt x="53" y="1"/>
                  </a:cubicBezTo>
                  <a:cubicBezTo>
                    <a:pt x="53" y="0"/>
                    <a:pt x="54" y="0"/>
                    <a:pt x="54" y="0"/>
                  </a:cubicBezTo>
                  <a:cubicBezTo>
                    <a:pt x="55" y="0"/>
                    <a:pt x="55" y="0"/>
                    <a:pt x="57" y="1"/>
                  </a:cubicBezTo>
                  <a:cubicBezTo>
                    <a:pt x="58" y="1"/>
                    <a:pt x="59" y="2"/>
                    <a:pt x="60" y="2"/>
                  </a:cubicBezTo>
                  <a:cubicBezTo>
                    <a:pt x="58" y="2"/>
                    <a:pt x="57" y="1"/>
                    <a:pt x="56" y="1"/>
                  </a:cubicBezTo>
                  <a:cubicBezTo>
                    <a:pt x="55" y="0"/>
                    <a:pt x="55" y="0"/>
                    <a:pt x="54" y="0"/>
                  </a:cubicBezTo>
                </a:path>
              </a:pathLst>
            </a:custGeom>
            <a:solidFill>
              <a:srgbClr val="F8C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8" name="Freeform 392"/>
            <p:cNvSpPr>
              <a:spLocks/>
            </p:cNvSpPr>
            <p:nvPr/>
          </p:nvSpPr>
          <p:spPr bwMode="auto">
            <a:xfrm>
              <a:off x="1119188" y="3179763"/>
              <a:ext cx="296862" cy="168275"/>
            </a:xfrm>
            <a:custGeom>
              <a:avLst/>
              <a:gdLst>
                <a:gd name="T0" fmla="*/ 53 w 79"/>
                <a:gd name="T1" fmla="*/ 0 h 45"/>
                <a:gd name="T2" fmla="*/ 52 w 79"/>
                <a:gd name="T3" fmla="*/ 1 h 45"/>
                <a:gd name="T4" fmla="*/ 51 w 79"/>
                <a:gd name="T5" fmla="*/ 1 h 45"/>
                <a:gd name="T6" fmla="*/ 46 w 79"/>
                <a:gd name="T7" fmla="*/ 7 h 45"/>
                <a:gd name="T8" fmla="*/ 46 w 79"/>
                <a:gd name="T9" fmla="*/ 7 h 45"/>
                <a:gd name="T10" fmla="*/ 46 w 79"/>
                <a:gd name="T11" fmla="*/ 7 h 45"/>
                <a:gd name="T12" fmla="*/ 41 w 79"/>
                <a:gd name="T13" fmla="*/ 12 h 45"/>
                <a:gd name="T14" fmla="*/ 38 w 79"/>
                <a:gd name="T15" fmla="*/ 15 h 45"/>
                <a:gd name="T16" fmla="*/ 36 w 79"/>
                <a:gd name="T17" fmla="*/ 16 h 45"/>
                <a:gd name="T18" fmla="*/ 30 w 79"/>
                <a:gd name="T19" fmla="*/ 22 h 45"/>
                <a:gd name="T20" fmla="*/ 28 w 79"/>
                <a:gd name="T21" fmla="*/ 24 h 45"/>
                <a:gd name="T22" fmla="*/ 1 w 79"/>
                <a:gd name="T23" fmla="*/ 43 h 45"/>
                <a:gd name="T24" fmla="*/ 0 w 79"/>
                <a:gd name="T25" fmla="*/ 44 h 45"/>
                <a:gd name="T26" fmla="*/ 0 w 79"/>
                <a:gd name="T27" fmla="*/ 44 h 45"/>
                <a:gd name="T28" fmla="*/ 0 w 79"/>
                <a:gd name="T29" fmla="*/ 45 h 45"/>
                <a:gd name="T30" fmla="*/ 0 w 79"/>
                <a:gd name="T31" fmla="*/ 45 h 45"/>
                <a:gd name="T32" fmla="*/ 1 w 79"/>
                <a:gd name="T33" fmla="*/ 45 h 45"/>
                <a:gd name="T34" fmla="*/ 5 w 79"/>
                <a:gd name="T35" fmla="*/ 44 h 45"/>
                <a:gd name="T36" fmla="*/ 18 w 79"/>
                <a:gd name="T37" fmla="*/ 41 h 45"/>
                <a:gd name="T38" fmla="*/ 18 w 79"/>
                <a:gd name="T39" fmla="*/ 41 h 45"/>
                <a:gd name="T40" fmla="*/ 18 w 79"/>
                <a:gd name="T41" fmla="*/ 41 h 45"/>
                <a:gd name="T42" fmla="*/ 22 w 79"/>
                <a:gd name="T43" fmla="*/ 39 h 45"/>
                <a:gd name="T44" fmla="*/ 24 w 79"/>
                <a:gd name="T45" fmla="*/ 39 h 45"/>
                <a:gd name="T46" fmla="*/ 72 w 79"/>
                <a:gd name="T47" fmla="*/ 19 h 45"/>
                <a:gd name="T48" fmla="*/ 73 w 79"/>
                <a:gd name="T49" fmla="*/ 19 h 45"/>
                <a:gd name="T50" fmla="*/ 76 w 79"/>
                <a:gd name="T51" fmla="*/ 17 h 45"/>
                <a:gd name="T52" fmla="*/ 78 w 79"/>
                <a:gd name="T53" fmla="*/ 16 h 45"/>
                <a:gd name="T54" fmla="*/ 79 w 79"/>
                <a:gd name="T55" fmla="*/ 16 h 45"/>
                <a:gd name="T56" fmla="*/ 79 w 79"/>
                <a:gd name="T57" fmla="*/ 15 h 45"/>
                <a:gd name="T58" fmla="*/ 79 w 79"/>
                <a:gd name="T59" fmla="*/ 14 h 45"/>
                <a:gd name="T60" fmla="*/ 79 w 79"/>
                <a:gd name="T61" fmla="*/ 14 h 45"/>
                <a:gd name="T62" fmla="*/ 78 w 79"/>
                <a:gd name="T63" fmla="*/ 13 h 45"/>
                <a:gd name="T64" fmla="*/ 67 w 79"/>
                <a:gd name="T65" fmla="*/ 6 h 45"/>
                <a:gd name="T66" fmla="*/ 59 w 79"/>
                <a:gd name="T67" fmla="*/ 2 h 45"/>
                <a:gd name="T68" fmla="*/ 56 w 79"/>
                <a:gd name="T69" fmla="*/ 1 h 45"/>
                <a:gd name="T70" fmla="*/ 53 w 79"/>
                <a:gd name="T71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79" h="45">
                  <a:moveTo>
                    <a:pt x="53" y="0"/>
                  </a:moveTo>
                  <a:cubicBezTo>
                    <a:pt x="53" y="0"/>
                    <a:pt x="52" y="0"/>
                    <a:pt x="52" y="1"/>
                  </a:cubicBezTo>
                  <a:cubicBezTo>
                    <a:pt x="52" y="1"/>
                    <a:pt x="52" y="1"/>
                    <a:pt x="51" y="1"/>
                  </a:cubicBezTo>
                  <a:cubicBezTo>
                    <a:pt x="50" y="3"/>
                    <a:pt x="48" y="5"/>
                    <a:pt x="46" y="7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4" y="9"/>
                    <a:pt x="43" y="10"/>
                    <a:pt x="41" y="12"/>
                  </a:cubicBezTo>
                  <a:cubicBezTo>
                    <a:pt x="40" y="13"/>
                    <a:pt x="39" y="14"/>
                    <a:pt x="38" y="15"/>
                  </a:cubicBezTo>
                  <a:cubicBezTo>
                    <a:pt x="37" y="15"/>
                    <a:pt x="37" y="16"/>
                    <a:pt x="36" y="16"/>
                  </a:cubicBezTo>
                  <a:cubicBezTo>
                    <a:pt x="34" y="18"/>
                    <a:pt x="32" y="20"/>
                    <a:pt x="30" y="22"/>
                  </a:cubicBezTo>
                  <a:cubicBezTo>
                    <a:pt x="29" y="22"/>
                    <a:pt x="28" y="23"/>
                    <a:pt x="28" y="24"/>
                  </a:cubicBezTo>
                  <a:cubicBezTo>
                    <a:pt x="19" y="31"/>
                    <a:pt x="10" y="37"/>
                    <a:pt x="1" y="43"/>
                  </a:cubicBezTo>
                  <a:cubicBezTo>
                    <a:pt x="1" y="43"/>
                    <a:pt x="0" y="44"/>
                    <a:pt x="0" y="44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1" y="45"/>
                    <a:pt x="1" y="45"/>
                    <a:pt x="1" y="45"/>
                  </a:cubicBezTo>
                  <a:cubicBezTo>
                    <a:pt x="2" y="45"/>
                    <a:pt x="3" y="44"/>
                    <a:pt x="5" y="44"/>
                  </a:cubicBezTo>
                  <a:cubicBezTo>
                    <a:pt x="9" y="43"/>
                    <a:pt x="13" y="42"/>
                    <a:pt x="18" y="41"/>
                  </a:cubicBezTo>
                  <a:cubicBezTo>
                    <a:pt x="18" y="41"/>
                    <a:pt x="18" y="41"/>
                    <a:pt x="18" y="41"/>
                  </a:cubicBezTo>
                  <a:cubicBezTo>
                    <a:pt x="18" y="41"/>
                    <a:pt x="18" y="41"/>
                    <a:pt x="18" y="41"/>
                  </a:cubicBezTo>
                  <a:cubicBezTo>
                    <a:pt x="19" y="40"/>
                    <a:pt x="21" y="40"/>
                    <a:pt x="22" y="39"/>
                  </a:cubicBezTo>
                  <a:cubicBezTo>
                    <a:pt x="23" y="39"/>
                    <a:pt x="23" y="39"/>
                    <a:pt x="24" y="39"/>
                  </a:cubicBezTo>
                  <a:cubicBezTo>
                    <a:pt x="40" y="34"/>
                    <a:pt x="56" y="27"/>
                    <a:pt x="72" y="19"/>
                  </a:cubicBezTo>
                  <a:cubicBezTo>
                    <a:pt x="72" y="19"/>
                    <a:pt x="73" y="19"/>
                    <a:pt x="73" y="19"/>
                  </a:cubicBezTo>
                  <a:cubicBezTo>
                    <a:pt x="74" y="18"/>
                    <a:pt x="75" y="18"/>
                    <a:pt x="76" y="17"/>
                  </a:cubicBezTo>
                  <a:cubicBezTo>
                    <a:pt x="77" y="17"/>
                    <a:pt x="78" y="16"/>
                    <a:pt x="78" y="16"/>
                  </a:cubicBezTo>
                  <a:cubicBezTo>
                    <a:pt x="79" y="16"/>
                    <a:pt x="79" y="16"/>
                    <a:pt x="79" y="16"/>
                  </a:cubicBezTo>
                  <a:cubicBezTo>
                    <a:pt x="79" y="15"/>
                    <a:pt x="79" y="15"/>
                    <a:pt x="79" y="15"/>
                  </a:cubicBezTo>
                  <a:cubicBezTo>
                    <a:pt x="79" y="15"/>
                    <a:pt x="79" y="14"/>
                    <a:pt x="79" y="14"/>
                  </a:cubicBezTo>
                  <a:cubicBezTo>
                    <a:pt x="79" y="14"/>
                    <a:pt x="79" y="14"/>
                    <a:pt x="79" y="14"/>
                  </a:cubicBezTo>
                  <a:cubicBezTo>
                    <a:pt x="78" y="13"/>
                    <a:pt x="78" y="13"/>
                    <a:pt x="78" y="13"/>
                  </a:cubicBezTo>
                  <a:cubicBezTo>
                    <a:pt x="74" y="11"/>
                    <a:pt x="70" y="9"/>
                    <a:pt x="67" y="6"/>
                  </a:cubicBezTo>
                  <a:cubicBezTo>
                    <a:pt x="64" y="5"/>
                    <a:pt x="61" y="3"/>
                    <a:pt x="59" y="2"/>
                  </a:cubicBezTo>
                  <a:cubicBezTo>
                    <a:pt x="58" y="2"/>
                    <a:pt x="57" y="1"/>
                    <a:pt x="56" y="1"/>
                  </a:cubicBezTo>
                  <a:cubicBezTo>
                    <a:pt x="54" y="0"/>
                    <a:pt x="54" y="0"/>
                    <a:pt x="53" y="0"/>
                  </a:cubicBezTo>
                </a:path>
              </a:pathLst>
            </a:custGeom>
            <a:solidFill>
              <a:srgbClr val="F8AB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9" name="Freeform 393"/>
            <p:cNvSpPr>
              <a:spLocks noEditPoints="1"/>
            </p:cNvSpPr>
            <p:nvPr/>
          </p:nvSpPr>
          <p:spPr bwMode="auto">
            <a:xfrm>
              <a:off x="1014413" y="3227388"/>
              <a:ext cx="225425" cy="120650"/>
            </a:xfrm>
            <a:custGeom>
              <a:avLst/>
              <a:gdLst>
                <a:gd name="T0" fmla="*/ 15 w 60"/>
                <a:gd name="T1" fmla="*/ 32 h 32"/>
                <a:gd name="T2" fmla="*/ 16 w 60"/>
                <a:gd name="T3" fmla="*/ 32 h 32"/>
                <a:gd name="T4" fmla="*/ 17 w 60"/>
                <a:gd name="T5" fmla="*/ 32 h 32"/>
                <a:gd name="T6" fmla="*/ 16 w 60"/>
                <a:gd name="T7" fmla="*/ 32 h 32"/>
                <a:gd name="T8" fmla="*/ 15 w 60"/>
                <a:gd name="T9" fmla="*/ 32 h 32"/>
                <a:gd name="T10" fmla="*/ 23 w 60"/>
                <a:gd name="T11" fmla="*/ 28 h 32"/>
                <a:gd name="T12" fmla="*/ 19 w 60"/>
                <a:gd name="T13" fmla="*/ 31 h 32"/>
                <a:gd name="T14" fmla="*/ 19 w 60"/>
                <a:gd name="T15" fmla="*/ 31 h 32"/>
                <a:gd name="T16" fmla="*/ 23 w 60"/>
                <a:gd name="T17" fmla="*/ 28 h 32"/>
                <a:gd name="T18" fmla="*/ 0 w 60"/>
                <a:gd name="T19" fmla="*/ 22 h 32"/>
                <a:gd name="T20" fmla="*/ 13 w 60"/>
                <a:gd name="T21" fmla="*/ 30 h 32"/>
                <a:gd name="T22" fmla="*/ 0 w 60"/>
                <a:gd name="T23" fmla="*/ 22 h 32"/>
                <a:gd name="T24" fmla="*/ 0 w 60"/>
                <a:gd name="T25" fmla="*/ 22 h 32"/>
                <a:gd name="T26" fmla="*/ 36 w 60"/>
                <a:gd name="T27" fmla="*/ 20 h 32"/>
                <a:gd name="T28" fmla="*/ 30 w 60"/>
                <a:gd name="T29" fmla="*/ 24 h 32"/>
                <a:gd name="T30" fmla="*/ 36 w 60"/>
                <a:gd name="T31" fmla="*/ 20 h 32"/>
                <a:gd name="T32" fmla="*/ 60 w 60"/>
                <a:gd name="T33" fmla="*/ 0 h 32"/>
                <a:gd name="T34" fmla="*/ 50 w 60"/>
                <a:gd name="T35" fmla="*/ 9 h 32"/>
                <a:gd name="T36" fmla="*/ 49 w 60"/>
                <a:gd name="T37" fmla="*/ 10 h 32"/>
                <a:gd name="T38" fmla="*/ 54 w 60"/>
                <a:gd name="T39" fmla="*/ 6 h 32"/>
                <a:gd name="T40" fmla="*/ 60 w 60"/>
                <a:gd name="T41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0" h="32">
                  <a:moveTo>
                    <a:pt x="15" y="32"/>
                  </a:moveTo>
                  <a:cubicBezTo>
                    <a:pt x="16" y="32"/>
                    <a:pt x="16" y="32"/>
                    <a:pt x="16" y="32"/>
                  </a:cubicBezTo>
                  <a:cubicBezTo>
                    <a:pt x="17" y="32"/>
                    <a:pt x="17" y="32"/>
                    <a:pt x="17" y="32"/>
                  </a:cubicBezTo>
                  <a:cubicBezTo>
                    <a:pt x="17" y="32"/>
                    <a:pt x="17" y="32"/>
                    <a:pt x="16" y="32"/>
                  </a:cubicBezTo>
                  <a:cubicBezTo>
                    <a:pt x="16" y="32"/>
                    <a:pt x="16" y="32"/>
                    <a:pt x="15" y="32"/>
                  </a:cubicBezTo>
                  <a:moveTo>
                    <a:pt x="23" y="28"/>
                  </a:moveTo>
                  <a:cubicBezTo>
                    <a:pt x="22" y="29"/>
                    <a:pt x="21" y="30"/>
                    <a:pt x="19" y="31"/>
                  </a:cubicBezTo>
                  <a:cubicBezTo>
                    <a:pt x="19" y="31"/>
                    <a:pt x="19" y="31"/>
                    <a:pt x="19" y="31"/>
                  </a:cubicBezTo>
                  <a:cubicBezTo>
                    <a:pt x="21" y="30"/>
                    <a:pt x="22" y="29"/>
                    <a:pt x="23" y="28"/>
                  </a:cubicBezTo>
                  <a:moveTo>
                    <a:pt x="0" y="22"/>
                  </a:moveTo>
                  <a:cubicBezTo>
                    <a:pt x="5" y="25"/>
                    <a:pt x="9" y="28"/>
                    <a:pt x="13" y="30"/>
                  </a:cubicBezTo>
                  <a:cubicBezTo>
                    <a:pt x="9" y="28"/>
                    <a:pt x="5" y="25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moveTo>
                    <a:pt x="36" y="20"/>
                  </a:moveTo>
                  <a:cubicBezTo>
                    <a:pt x="34" y="21"/>
                    <a:pt x="32" y="23"/>
                    <a:pt x="30" y="24"/>
                  </a:cubicBezTo>
                  <a:cubicBezTo>
                    <a:pt x="32" y="23"/>
                    <a:pt x="34" y="21"/>
                    <a:pt x="36" y="20"/>
                  </a:cubicBezTo>
                  <a:moveTo>
                    <a:pt x="60" y="0"/>
                  </a:moveTo>
                  <a:cubicBezTo>
                    <a:pt x="57" y="3"/>
                    <a:pt x="54" y="6"/>
                    <a:pt x="50" y="9"/>
                  </a:cubicBezTo>
                  <a:cubicBezTo>
                    <a:pt x="50" y="9"/>
                    <a:pt x="50" y="9"/>
                    <a:pt x="49" y="10"/>
                  </a:cubicBezTo>
                  <a:cubicBezTo>
                    <a:pt x="51" y="8"/>
                    <a:pt x="52" y="7"/>
                    <a:pt x="54" y="6"/>
                  </a:cubicBezTo>
                  <a:cubicBezTo>
                    <a:pt x="56" y="4"/>
                    <a:pt x="58" y="2"/>
                    <a:pt x="60" y="0"/>
                  </a:cubicBezTo>
                </a:path>
              </a:pathLst>
            </a:custGeom>
            <a:solidFill>
              <a:srgbClr val="F8C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0" name="Freeform 394"/>
            <p:cNvSpPr>
              <a:spLocks/>
            </p:cNvSpPr>
            <p:nvPr/>
          </p:nvSpPr>
          <p:spPr bwMode="auto">
            <a:xfrm>
              <a:off x="1001713" y="3190875"/>
              <a:ext cx="274637" cy="157163"/>
            </a:xfrm>
            <a:custGeom>
              <a:avLst/>
              <a:gdLst>
                <a:gd name="T0" fmla="*/ 73 w 73"/>
                <a:gd name="T1" fmla="*/ 0 h 42"/>
                <a:gd name="T2" fmla="*/ 71 w 73"/>
                <a:gd name="T3" fmla="*/ 1 h 42"/>
                <a:gd name="T4" fmla="*/ 54 w 73"/>
                <a:gd name="T5" fmla="*/ 9 h 42"/>
                <a:gd name="T6" fmla="*/ 32 w 73"/>
                <a:gd name="T7" fmla="*/ 19 h 42"/>
                <a:gd name="T8" fmla="*/ 18 w 73"/>
                <a:gd name="T9" fmla="*/ 24 h 42"/>
                <a:gd name="T10" fmla="*/ 3 w 73"/>
                <a:gd name="T11" fmla="*/ 28 h 42"/>
                <a:gd name="T12" fmla="*/ 1 w 73"/>
                <a:gd name="T13" fmla="*/ 29 h 42"/>
                <a:gd name="T14" fmla="*/ 1 w 73"/>
                <a:gd name="T15" fmla="*/ 30 h 42"/>
                <a:gd name="T16" fmla="*/ 1 w 73"/>
                <a:gd name="T17" fmla="*/ 31 h 42"/>
                <a:gd name="T18" fmla="*/ 3 w 73"/>
                <a:gd name="T19" fmla="*/ 32 h 42"/>
                <a:gd name="T20" fmla="*/ 3 w 73"/>
                <a:gd name="T21" fmla="*/ 32 h 42"/>
                <a:gd name="T22" fmla="*/ 16 w 73"/>
                <a:gd name="T23" fmla="*/ 40 h 42"/>
                <a:gd name="T24" fmla="*/ 18 w 73"/>
                <a:gd name="T25" fmla="*/ 41 h 42"/>
                <a:gd name="T26" fmla="*/ 18 w 73"/>
                <a:gd name="T27" fmla="*/ 42 h 42"/>
                <a:gd name="T28" fmla="*/ 19 w 73"/>
                <a:gd name="T29" fmla="*/ 42 h 42"/>
                <a:gd name="T30" fmla="*/ 20 w 73"/>
                <a:gd name="T31" fmla="*/ 42 h 42"/>
                <a:gd name="T32" fmla="*/ 22 w 73"/>
                <a:gd name="T33" fmla="*/ 41 h 42"/>
                <a:gd name="T34" fmla="*/ 26 w 73"/>
                <a:gd name="T35" fmla="*/ 38 h 42"/>
                <a:gd name="T36" fmla="*/ 33 w 73"/>
                <a:gd name="T37" fmla="*/ 34 h 42"/>
                <a:gd name="T38" fmla="*/ 39 w 73"/>
                <a:gd name="T39" fmla="*/ 30 h 42"/>
                <a:gd name="T40" fmla="*/ 39 w 73"/>
                <a:gd name="T41" fmla="*/ 30 h 42"/>
                <a:gd name="T42" fmla="*/ 52 w 73"/>
                <a:gd name="T43" fmla="*/ 20 h 42"/>
                <a:gd name="T44" fmla="*/ 53 w 73"/>
                <a:gd name="T45" fmla="*/ 19 h 42"/>
                <a:gd name="T46" fmla="*/ 63 w 73"/>
                <a:gd name="T47" fmla="*/ 10 h 42"/>
                <a:gd name="T48" fmla="*/ 73 w 73"/>
                <a:gd name="T49" fmla="*/ 1 h 42"/>
                <a:gd name="T50" fmla="*/ 73 w 73"/>
                <a:gd name="T51" fmla="*/ 0 h 42"/>
                <a:gd name="T52" fmla="*/ 73 w 73"/>
                <a:gd name="T53" fmla="*/ 0 h 42"/>
                <a:gd name="T54" fmla="*/ 73 w 73"/>
                <a:gd name="T55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73" h="42">
                  <a:moveTo>
                    <a:pt x="73" y="0"/>
                  </a:moveTo>
                  <a:cubicBezTo>
                    <a:pt x="73" y="0"/>
                    <a:pt x="72" y="0"/>
                    <a:pt x="71" y="1"/>
                  </a:cubicBezTo>
                  <a:cubicBezTo>
                    <a:pt x="66" y="3"/>
                    <a:pt x="60" y="6"/>
                    <a:pt x="54" y="9"/>
                  </a:cubicBezTo>
                  <a:cubicBezTo>
                    <a:pt x="47" y="13"/>
                    <a:pt x="40" y="16"/>
                    <a:pt x="32" y="19"/>
                  </a:cubicBezTo>
                  <a:cubicBezTo>
                    <a:pt x="27" y="21"/>
                    <a:pt x="23" y="23"/>
                    <a:pt x="18" y="24"/>
                  </a:cubicBezTo>
                  <a:cubicBezTo>
                    <a:pt x="13" y="26"/>
                    <a:pt x="8" y="27"/>
                    <a:pt x="3" y="28"/>
                  </a:cubicBezTo>
                  <a:cubicBezTo>
                    <a:pt x="2" y="28"/>
                    <a:pt x="2" y="28"/>
                    <a:pt x="1" y="29"/>
                  </a:cubicBezTo>
                  <a:cubicBezTo>
                    <a:pt x="0" y="29"/>
                    <a:pt x="0" y="30"/>
                    <a:pt x="1" y="30"/>
                  </a:cubicBezTo>
                  <a:cubicBezTo>
                    <a:pt x="1" y="31"/>
                    <a:pt x="1" y="31"/>
                    <a:pt x="1" y="31"/>
                  </a:cubicBezTo>
                  <a:cubicBezTo>
                    <a:pt x="2" y="31"/>
                    <a:pt x="3" y="32"/>
                    <a:pt x="3" y="32"/>
                  </a:cubicBezTo>
                  <a:cubicBezTo>
                    <a:pt x="3" y="32"/>
                    <a:pt x="3" y="32"/>
                    <a:pt x="3" y="32"/>
                  </a:cubicBezTo>
                  <a:cubicBezTo>
                    <a:pt x="8" y="35"/>
                    <a:pt x="12" y="38"/>
                    <a:pt x="16" y="40"/>
                  </a:cubicBezTo>
                  <a:cubicBezTo>
                    <a:pt x="17" y="41"/>
                    <a:pt x="17" y="41"/>
                    <a:pt x="18" y="41"/>
                  </a:cubicBezTo>
                  <a:cubicBezTo>
                    <a:pt x="18" y="41"/>
                    <a:pt x="18" y="41"/>
                    <a:pt x="18" y="42"/>
                  </a:cubicBezTo>
                  <a:cubicBezTo>
                    <a:pt x="19" y="42"/>
                    <a:pt x="19" y="42"/>
                    <a:pt x="19" y="42"/>
                  </a:cubicBezTo>
                  <a:cubicBezTo>
                    <a:pt x="20" y="42"/>
                    <a:pt x="20" y="42"/>
                    <a:pt x="20" y="42"/>
                  </a:cubicBezTo>
                  <a:cubicBezTo>
                    <a:pt x="21" y="41"/>
                    <a:pt x="22" y="41"/>
                    <a:pt x="22" y="41"/>
                  </a:cubicBezTo>
                  <a:cubicBezTo>
                    <a:pt x="24" y="40"/>
                    <a:pt x="25" y="39"/>
                    <a:pt x="26" y="38"/>
                  </a:cubicBezTo>
                  <a:cubicBezTo>
                    <a:pt x="29" y="37"/>
                    <a:pt x="31" y="35"/>
                    <a:pt x="33" y="34"/>
                  </a:cubicBezTo>
                  <a:cubicBezTo>
                    <a:pt x="35" y="33"/>
                    <a:pt x="37" y="31"/>
                    <a:pt x="39" y="30"/>
                  </a:cubicBezTo>
                  <a:cubicBezTo>
                    <a:pt x="39" y="30"/>
                    <a:pt x="39" y="30"/>
                    <a:pt x="39" y="30"/>
                  </a:cubicBezTo>
                  <a:cubicBezTo>
                    <a:pt x="43" y="26"/>
                    <a:pt x="48" y="23"/>
                    <a:pt x="52" y="20"/>
                  </a:cubicBezTo>
                  <a:cubicBezTo>
                    <a:pt x="53" y="19"/>
                    <a:pt x="53" y="19"/>
                    <a:pt x="53" y="19"/>
                  </a:cubicBezTo>
                  <a:cubicBezTo>
                    <a:pt x="57" y="16"/>
                    <a:pt x="60" y="13"/>
                    <a:pt x="63" y="10"/>
                  </a:cubicBezTo>
                  <a:cubicBezTo>
                    <a:pt x="66" y="7"/>
                    <a:pt x="70" y="4"/>
                    <a:pt x="73" y="1"/>
                  </a:cubicBezTo>
                  <a:cubicBezTo>
                    <a:pt x="73" y="0"/>
                    <a:pt x="73" y="0"/>
                    <a:pt x="73" y="0"/>
                  </a:cubicBezTo>
                  <a:cubicBezTo>
                    <a:pt x="73" y="0"/>
                    <a:pt x="73" y="0"/>
                    <a:pt x="73" y="0"/>
                  </a:cubicBezTo>
                  <a:cubicBezTo>
                    <a:pt x="73" y="0"/>
                    <a:pt x="73" y="0"/>
                    <a:pt x="73" y="0"/>
                  </a:cubicBezTo>
                </a:path>
              </a:pathLst>
            </a:custGeom>
            <a:solidFill>
              <a:srgbClr val="F8BD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1" name="Freeform 395"/>
            <p:cNvSpPr>
              <a:spLocks noEditPoints="1"/>
            </p:cNvSpPr>
            <p:nvPr/>
          </p:nvSpPr>
          <p:spPr bwMode="auto">
            <a:xfrm>
              <a:off x="1036638" y="3567113"/>
              <a:ext cx="119062" cy="112713"/>
            </a:xfrm>
            <a:custGeom>
              <a:avLst/>
              <a:gdLst>
                <a:gd name="T0" fmla="*/ 15 w 32"/>
                <a:gd name="T1" fmla="*/ 30 h 30"/>
                <a:gd name="T2" fmla="*/ 11 w 32"/>
                <a:gd name="T3" fmla="*/ 30 h 30"/>
                <a:gd name="T4" fmla="*/ 10 w 32"/>
                <a:gd name="T5" fmla="*/ 30 h 30"/>
                <a:gd name="T6" fmla="*/ 12 w 32"/>
                <a:gd name="T7" fmla="*/ 30 h 30"/>
                <a:gd name="T8" fmla="*/ 15 w 32"/>
                <a:gd name="T9" fmla="*/ 30 h 30"/>
                <a:gd name="T10" fmla="*/ 0 w 32"/>
                <a:gd name="T11" fmla="*/ 27 h 30"/>
                <a:gd name="T12" fmla="*/ 3 w 32"/>
                <a:gd name="T13" fmla="*/ 29 h 30"/>
                <a:gd name="T14" fmla="*/ 3 w 32"/>
                <a:gd name="T15" fmla="*/ 29 h 30"/>
                <a:gd name="T16" fmla="*/ 2 w 32"/>
                <a:gd name="T17" fmla="*/ 28 h 30"/>
                <a:gd name="T18" fmla="*/ 0 w 32"/>
                <a:gd name="T19" fmla="*/ 27 h 30"/>
                <a:gd name="T20" fmla="*/ 31 w 32"/>
                <a:gd name="T21" fmla="*/ 12 h 30"/>
                <a:gd name="T22" fmla="*/ 31 w 32"/>
                <a:gd name="T23" fmla="*/ 12 h 30"/>
                <a:gd name="T24" fmla="*/ 29 w 32"/>
                <a:gd name="T25" fmla="*/ 20 h 30"/>
                <a:gd name="T26" fmla="*/ 24 w 32"/>
                <a:gd name="T27" fmla="*/ 25 h 30"/>
                <a:gd name="T28" fmla="*/ 28 w 32"/>
                <a:gd name="T29" fmla="*/ 22 h 30"/>
                <a:gd name="T30" fmla="*/ 31 w 32"/>
                <a:gd name="T31" fmla="*/ 12 h 30"/>
                <a:gd name="T32" fmla="*/ 18 w 32"/>
                <a:gd name="T33" fmla="*/ 6 h 30"/>
                <a:gd name="T34" fmla="*/ 17 w 32"/>
                <a:gd name="T35" fmla="*/ 6 h 30"/>
                <a:gd name="T36" fmla="*/ 18 w 32"/>
                <a:gd name="T37" fmla="*/ 6 h 30"/>
                <a:gd name="T38" fmla="*/ 29 w 32"/>
                <a:gd name="T39" fmla="*/ 2 h 30"/>
                <a:gd name="T40" fmla="*/ 30 w 32"/>
                <a:gd name="T41" fmla="*/ 5 h 30"/>
                <a:gd name="T42" fmla="*/ 29 w 32"/>
                <a:gd name="T43" fmla="*/ 2 h 30"/>
                <a:gd name="T44" fmla="*/ 26 w 32"/>
                <a:gd name="T45" fmla="*/ 0 h 30"/>
                <a:gd name="T46" fmla="*/ 26 w 32"/>
                <a:gd name="T47" fmla="*/ 1 h 30"/>
                <a:gd name="T48" fmla="*/ 21 w 32"/>
                <a:gd name="T49" fmla="*/ 4 h 30"/>
                <a:gd name="T50" fmla="*/ 26 w 32"/>
                <a:gd name="T51" fmla="*/ 1 h 30"/>
                <a:gd name="T52" fmla="*/ 26 w 32"/>
                <a:gd name="T53" fmla="*/ 0 h 30"/>
                <a:gd name="T54" fmla="*/ 28 w 32"/>
                <a:gd name="T55" fmla="*/ 0 h 30"/>
                <a:gd name="T56" fmla="*/ 28 w 32"/>
                <a:gd name="T57" fmla="*/ 1 h 30"/>
                <a:gd name="T58" fmla="*/ 28 w 32"/>
                <a:gd name="T59" fmla="*/ 1 h 30"/>
                <a:gd name="T60" fmla="*/ 28 w 32"/>
                <a:gd name="T61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2" h="30">
                  <a:moveTo>
                    <a:pt x="15" y="30"/>
                  </a:moveTo>
                  <a:cubicBezTo>
                    <a:pt x="14" y="30"/>
                    <a:pt x="12" y="30"/>
                    <a:pt x="11" y="30"/>
                  </a:cubicBezTo>
                  <a:cubicBezTo>
                    <a:pt x="11" y="30"/>
                    <a:pt x="11" y="30"/>
                    <a:pt x="10" y="30"/>
                  </a:cubicBezTo>
                  <a:cubicBezTo>
                    <a:pt x="11" y="30"/>
                    <a:pt x="11" y="30"/>
                    <a:pt x="12" y="30"/>
                  </a:cubicBezTo>
                  <a:cubicBezTo>
                    <a:pt x="13" y="30"/>
                    <a:pt x="14" y="30"/>
                    <a:pt x="15" y="30"/>
                  </a:cubicBezTo>
                  <a:moveTo>
                    <a:pt x="0" y="27"/>
                  </a:moveTo>
                  <a:cubicBezTo>
                    <a:pt x="1" y="28"/>
                    <a:pt x="2" y="28"/>
                    <a:pt x="3" y="29"/>
                  </a:cubicBezTo>
                  <a:cubicBezTo>
                    <a:pt x="3" y="29"/>
                    <a:pt x="3" y="29"/>
                    <a:pt x="3" y="29"/>
                  </a:cubicBezTo>
                  <a:cubicBezTo>
                    <a:pt x="3" y="29"/>
                    <a:pt x="2" y="28"/>
                    <a:pt x="2" y="28"/>
                  </a:cubicBezTo>
                  <a:cubicBezTo>
                    <a:pt x="1" y="28"/>
                    <a:pt x="1" y="28"/>
                    <a:pt x="0" y="27"/>
                  </a:cubicBezTo>
                  <a:moveTo>
                    <a:pt x="31" y="12"/>
                  </a:moveTo>
                  <a:cubicBezTo>
                    <a:pt x="31" y="12"/>
                    <a:pt x="31" y="12"/>
                    <a:pt x="31" y="12"/>
                  </a:cubicBezTo>
                  <a:cubicBezTo>
                    <a:pt x="31" y="15"/>
                    <a:pt x="30" y="18"/>
                    <a:pt x="29" y="20"/>
                  </a:cubicBezTo>
                  <a:cubicBezTo>
                    <a:pt x="27" y="22"/>
                    <a:pt x="26" y="24"/>
                    <a:pt x="24" y="25"/>
                  </a:cubicBezTo>
                  <a:cubicBezTo>
                    <a:pt x="26" y="24"/>
                    <a:pt x="27" y="23"/>
                    <a:pt x="28" y="22"/>
                  </a:cubicBezTo>
                  <a:cubicBezTo>
                    <a:pt x="30" y="19"/>
                    <a:pt x="32" y="16"/>
                    <a:pt x="31" y="12"/>
                  </a:cubicBezTo>
                  <a:moveTo>
                    <a:pt x="18" y="6"/>
                  </a:moveTo>
                  <a:cubicBezTo>
                    <a:pt x="17" y="6"/>
                    <a:pt x="17" y="6"/>
                    <a:pt x="17" y="6"/>
                  </a:cubicBezTo>
                  <a:cubicBezTo>
                    <a:pt x="17" y="6"/>
                    <a:pt x="17" y="6"/>
                    <a:pt x="18" y="6"/>
                  </a:cubicBezTo>
                  <a:moveTo>
                    <a:pt x="29" y="2"/>
                  </a:moveTo>
                  <a:cubicBezTo>
                    <a:pt x="29" y="3"/>
                    <a:pt x="30" y="4"/>
                    <a:pt x="30" y="5"/>
                  </a:cubicBezTo>
                  <a:cubicBezTo>
                    <a:pt x="30" y="4"/>
                    <a:pt x="29" y="3"/>
                    <a:pt x="29" y="2"/>
                  </a:cubicBezTo>
                  <a:moveTo>
                    <a:pt x="26" y="0"/>
                  </a:moveTo>
                  <a:cubicBezTo>
                    <a:pt x="26" y="1"/>
                    <a:pt x="26" y="1"/>
                    <a:pt x="26" y="1"/>
                  </a:cubicBezTo>
                  <a:cubicBezTo>
                    <a:pt x="25" y="2"/>
                    <a:pt x="23" y="3"/>
                    <a:pt x="21" y="4"/>
                  </a:cubicBezTo>
                  <a:cubicBezTo>
                    <a:pt x="23" y="3"/>
                    <a:pt x="25" y="2"/>
                    <a:pt x="26" y="1"/>
                  </a:cubicBezTo>
                  <a:cubicBezTo>
                    <a:pt x="26" y="1"/>
                    <a:pt x="26" y="1"/>
                    <a:pt x="26" y="0"/>
                  </a:cubicBezTo>
                  <a:moveTo>
                    <a:pt x="28" y="0"/>
                  </a:moveTo>
                  <a:cubicBezTo>
                    <a:pt x="28" y="0"/>
                    <a:pt x="28" y="1"/>
                    <a:pt x="28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8" y="1"/>
                    <a:pt x="28" y="0"/>
                    <a:pt x="28" y="0"/>
                  </a:cubicBezTo>
                </a:path>
              </a:pathLst>
            </a:custGeom>
            <a:solidFill>
              <a:srgbClr val="F8C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2" name="Freeform 396"/>
            <p:cNvSpPr>
              <a:spLocks/>
            </p:cNvSpPr>
            <p:nvPr/>
          </p:nvSpPr>
          <p:spPr bwMode="auto">
            <a:xfrm>
              <a:off x="1009650" y="3567113"/>
              <a:ext cx="142875" cy="112713"/>
            </a:xfrm>
            <a:custGeom>
              <a:avLst/>
              <a:gdLst>
                <a:gd name="T0" fmla="*/ 34 w 38"/>
                <a:gd name="T1" fmla="*/ 0 h 30"/>
                <a:gd name="T2" fmla="*/ 33 w 38"/>
                <a:gd name="T3" fmla="*/ 0 h 30"/>
                <a:gd name="T4" fmla="*/ 33 w 38"/>
                <a:gd name="T5" fmla="*/ 1 h 30"/>
                <a:gd name="T6" fmla="*/ 28 w 38"/>
                <a:gd name="T7" fmla="*/ 4 h 30"/>
                <a:gd name="T8" fmla="*/ 25 w 38"/>
                <a:gd name="T9" fmla="*/ 6 h 30"/>
                <a:gd name="T10" fmla="*/ 24 w 38"/>
                <a:gd name="T11" fmla="*/ 6 h 30"/>
                <a:gd name="T12" fmla="*/ 23 w 38"/>
                <a:gd name="T13" fmla="*/ 7 h 30"/>
                <a:gd name="T14" fmla="*/ 20 w 38"/>
                <a:gd name="T15" fmla="*/ 9 h 30"/>
                <a:gd name="T16" fmla="*/ 16 w 38"/>
                <a:gd name="T17" fmla="*/ 14 h 30"/>
                <a:gd name="T18" fmla="*/ 4 w 38"/>
                <a:gd name="T19" fmla="*/ 19 h 30"/>
                <a:gd name="T20" fmla="*/ 1 w 38"/>
                <a:gd name="T21" fmla="*/ 20 h 30"/>
                <a:gd name="T22" fmla="*/ 1 w 38"/>
                <a:gd name="T23" fmla="*/ 22 h 30"/>
                <a:gd name="T24" fmla="*/ 7 w 38"/>
                <a:gd name="T25" fmla="*/ 27 h 30"/>
                <a:gd name="T26" fmla="*/ 9 w 38"/>
                <a:gd name="T27" fmla="*/ 28 h 30"/>
                <a:gd name="T28" fmla="*/ 10 w 38"/>
                <a:gd name="T29" fmla="*/ 29 h 30"/>
                <a:gd name="T30" fmla="*/ 17 w 38"/>
                <a:gd name="T31" fmla="*/ 30 h 30"/>
                <a:gd name="T32" fmla="*/ 17 w 38"/>
                <a:gd name="T33" fmla="*/ 30 h 30"/>
                <a:gd name="T34" fmla="*/ 18 w 38"/>
                <a:gd name="T35" fmla="*/ 30 h 30"/>
                <a:gd name="T36" fmla="*/ 22 w 38"/>
                <a:gd name="T37" fmla="*/ 30 h 30"/>
                <a:gd name="T38" fmla="*/ 31 w 38"/>
                <a:gd name="T39" fmla="*/ 25 h 30"/>
                <a:gd name="T40" fmla="*/ 36 w 38"/>
                <a:gd name="T41" fmla="*/ 20 h 30"/>
                <a:gd name="T42" fmla="*/ 38 w 38"/>
                <a:gd name="T43" fmla="*/ 12 h 30"/>
                <a:gd name="T44" fmla="*/ 38 w 38"/>
                <a:gd name="T45" fmla="*/ 12 h 30"/>
                <a:gd name="T46" fmla="*/ 38 w 38"/>
                <a:gd name="T47" fmla="*/ 12 h 30"/>
                <a:gd name="T48" fmla="*/ 37 w 38"/>
                <a:gd name="T49" fmla="*/ 5 h 30"/>
                <a:gd name="T50" fmla="*/ 36 w 38"/>
                <a:gd name="T51" fmla="*/ 2 h 30"/>
                <a:gd name="T52" fmla="*/ 35 w 38"/>
                <a:gd name="T53" fmla="*/ 1 h 30"/>
                <a:gd name="T54" fmla="*/ 35 w 38"/>
                <a:gd name="T55" fmla="*/ 0 h 30"/>
                <a:gd name="T56" fmla="*/ 34 w 38"/>
                <a:gd name="T5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8" h="30">
                  <a:moveTo>
                    <a:pt x="34" y="0"/>
                  </a:moveTo>
                  <a:cubicBezTo>
                    <a:pt x="34" y="0"/>
                    <a:pt x="34" y="0"/>
                    <a:pt x="33" y="0"/>
                  </a:cubicBezTo>
                  <a:cubicBezTo>
                    <a:pt x="33" y="1"/>
                    <a:pt x="33" y="1"/>
                    <a:pt x="33" y="1"/>
                  </a:cubicBezTo>
                  <a:cubicBezTo>
                    <a:pt x="32" y="2"/>
                    <a:pt x="30" y="3"/>
                    <a:pt x="28" y="4"/>
                  </a:cubicBezTo>
                  <a:cubicBezTo>
                    <a:pt x="27" y="5"/>
                    <a:pt x="26" y="6"/>
                    <a:pt x="25" y="6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4" y="7"/>
                    <a:pt x="23" y="7"/>
                    <a:pt x="23" y="7"/>
                  </a:cubicBezTo>
                  <a:cubicBezTo>
                    <a:pt x="21" y="7"/>
                    <a:pt x="21" y="8"/>
                    <a:pt x="20" y="9"/>
                  </a:cubicBezTo>
                  <a:cubicBezTo>
                    <a:pt x="19" y="11"/>
                    <a:pt x="18" y="13"/>
                    <a:pt x="16" y="14"/>
                  </a:cubicBezTo>
                  <a:cubicBezTo>
                    <a:pt x="13" y="17"/>
                    <a:pt x="9" y="19"/>
                    <a:pt x="4" y="19"/>
                  </a:cubicBezTo>
                  <a:cubicBezTo>
                    <a:pt x="3" y="20"/>
                    <a:pt x="2" y="20"/>
                    <a:pt x="1" y="20"/>
                  </a:cubicBezTo>
                  <a:cubicBezTo>
                    <a:pt x="0" y="21"/>
                    <a:pt x="0" y="21"/>
                    <a:pt x="1" y="22"/>
                  </a:cubicBezTo>
                  <a:cubicBezTo>
                    <a:pt x="2" y="24"/>
                    <a:pt x="4" y="26"/>
                    <a:pt x="7" y="27"/>
                  </a:cubicBezTo>
                  <a:cubicBezTo>
                    <a:pt x="8" y="28"/>
                    <a:pt x="8" y="28"/>
                    <a:pt x="9" y="28"/>
                  </a:cubicBezTo>
                  <a:cubicBezTo>
                    <a:pt x="9" y="28"/>
                    <a:pt x="10" y="29"/>
                    <a:pt x="10" y="29"/>
                  </a:cubicBezTo>
                  <a:cubicBezTo>
                    <a:pt x="13" y="30"/>
                    <a:pt x="15" y="30"/>
                    <a:pt x="17" y="30"/>
                  </a:cubicBezTo>
                  <a:cubicBezTo>
                    <a:pt x="17" y="30"/>
                    <a:pt x="17" y="30"/>
                    <a:pt x="17" y="30"/>
                  </a:cubicBezTo>
                  <a:cubicBezTo>
                    <a:pt x="18" y="30"/>
                    <a:pt x="18" y="30"/>
                    <a:pt x="18" y="30"/>
                  </a:cubicBezTo>
                  <a:cubicBezTo>
                    <a:pt x="19" y="30"/>
                    <a:pt x="21" y="30"/>
                    <a:pt x="22" y="30"/>
                  </a:cubicBezTo>
                  <a:cubicBezTo>
                    <a:pt x="26" y="29"/>
                    <a:pt x="29" y="27"/>
                    <a:pt x="31" y="25"/>
                  </a:cubicBezTo>
                  <a:cubicBezTo>
                    <a:pt x="33" y="24"/>
                    <a:pt x="34" y="22"/>
                    <a:pt x="36" y="20"/>
                  </a:cubicBezTo>
                  <a:cubicBezTo>
                    <a:pt x="37" y="18"/>
                    <a:pt x="38" y="15"/>
                    <a:pt x="38" y="12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38" y="10"/>
                    <a:pt x="38" y="7"/>
                    <a:pt x="37" y="5"/>
                  </a:cubicBezTo>
                  <a:cubicBezTo>
                    <a:pt x="37" y="4"/>
                    <a:pt x="36" y="3"/>
                    <a:pt x="36" y="2"/>
                  </a:cubicBezTo>
                  <a:cubicBezTo>
                    <a:pt x="36" y="2"/>
                    <a:pt x="35" y="1"/>
                    <a:pt x="35" y="1"/>
                  </a:cubicBezTo>
                  <a:cubicBezTo>
                    <a:pt x="35" y="1"/>
                    <a:pt x="35" y="0"/>
                    <a:pt x="35" y="0"/>
                  </a:cubicBezTo>
                  <a:cubicBezTo>
                    <a:pt x="34" y="0"/>
                    <a:pt x="34" y="0"/>
                    <a:pt x="34" y="0"/>
                  </a:cubicBezTo>
                </a:path>
              </a:pathLst>
            </a:custGeom>
            <a:solidFill>
              <a:srgbClr val="F8BD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3" name="Freeform 397"/>
            <p:cNvSpPr>
              <a:spLocks noEditPoints="1"/>
            </p:cNvSpPr>
            <p:nvPr/>
          </p:nvSpPr>
          <p:spPr bwMode="auto">
            <a:xfrm>
              <a:off x="1333500" y="3130550"/>
              <a:ext cx="149225" cy="93663"/>
            </a:xfrm>
            <a:custGeom>
              <a:avLst/>
              <a:gdLst>
                <a:gd name="T0" fmla="*/ 26 w 40"/>
                <a:gd name="T1" fmla="*/ 25 h 25"/>
                <a:gd name="T2" fmla="*/ 27 w 40"/>
                <a:gd name="T3" fmla="*/ 25 h 25"/>
                <a:gd name="T4" fmla="*/ 28 w 40"/>
                <a:gd name="T5" fmla="*/ 25 h 25"/>
                <a:gd name="T6" fmla="*/ 27 w 40"/>
                <a:gd name="T7" fmla="*/ 25 h 25"/>
                <a:gd name="T8" fmla="*/ 26 w 40"/>
                <a:gd name="T9" fmla="*/ 25 h 25"/>
                <a:gd name="T10" fmla="*/ 15 w 40"/>
                <a:gd name="T11" fmla="*/ 18 h 25"/>
                <a:gd name="T12" fmla="*/ 23 w 40"/>
                <a:gd name="T13" fmla="*/ 23 h 25"/>
                <a:gd name="T14" fmla="*/ 25 w 40"/>
                <a:gd name="T15" fmla="*/ 25 h 25"/>
                <a:gd name="T16" fmla="*/ 15 w 40"/>
                <a:gd name="T17" fmla="*/ 18 h 25"/>
                <a:gd name="T18" fmla="*/ 40 w 40"/>
                <a:gd name="T19" fmla="*/ 17 h 25"/>
                <a:gd name="T20" fmla="*/ 40 w 40"/>
                <a:gd name="T21" fmla="*/ 17 h 25"/>
                <a:gd name="T22" fmla="*/ 40 w 40"/>
                <a:gd name="T23" fmla="*/ 17 h 25"/>
                <a:gd name="T24" fmla="*/ 40 w 40"/>
                <a:gd name="T25" fmla="*/ 17 h 25"/>
                <a:gd name="T26" fmla="*/ 31 w 40"/>
                <a:gd name="T27" fmla="*/ 10 h 25"/>
                <a:gd name="T28" fmla="*/ 38 w 40"/>
                <a:gd name="T29" fmla="*/ 14 h 25"/>
                <a:gd name="T30" fmla="*/ 31 w 40"/>
                <a:gd name="T31" fmla="*/ 10 h 25"/>
                <a:gd name="T32" fmla="*/ 0 w 40"/>
                <a:gd name="T33" fmla="*/ 9 h 25"/>
                <a:gd name="T34" fmla="*/ 2 w 40"/>
                <a:gd name="T35" fmla="*/ 10 h 25"/>
                <a:gd name="T36" fmla="*/ 1 w 40"/>
                <a:gd name="T37" fmla="*/ 10 h 25"/>
                <a:gd name="T38" fmla="*/ 0 w 40"/>
                <a:gd name="T39" fmla="*/ 9 h 25"/>
                <a:gd name="T40" fmla="*/ 1 w 40"/>
                <a:gd name="T41" fmla="*/ 7 h 25"/>
                <a:gd name="T42" fmla="*/ 0 w 40"/>
                <a:gd name="T43" fmla="*/ 9 h 25"/>
                <a:gd name="T44" fmla="*/ 0 w 40"/>
                <a:gd name="T45" fmla="*/ 8 h 25"/>
                <a:gd name="T46" fmla="*/ 1 w 40"/>
                <a:gd name="T47" fmla="*/ 7 h 25"/>
                <a:gd name="T48" fmla="*/ 15 w 40"/>
                <a:gd name="T49" fmla="*/ 0 h 25"/>
                <a:gd name="T50" fmla="*/ 23 w 40"/>
                <a:gd name="T51" fmla="*/ 5 h 25"/>
                <a:gd name="T52" fmla="*/ 27 w 40"/>
                <a:gd name="T53" fmla="*/ 7 h 25"/>
                <a:gd name="T54" fmla="*/ 26 w 40"/>
                <a:gd name="T55" fmla="*/ 6 h 25"/>
                <a:gd name="T56" fmla="*/ 15 w 40"/>
                <a:gd name="T57" fmla="*/ 0 h 25"/>
                <a:gd name="T58" fmla="*/ 15 w 40"/>
                <a:gd name="T59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40" h="25">
                  <a:moveTo>
                    <a:pt x="26" y="25"/>
                  </a:moveTo>
                  <a:cubicBezTo>
                    <a:pt x="26" y="25"/>
                    <a:pt x="27" y="25"/>
                    <a:pt x="27" y="25"/>
                  </a:cubicBezTo>
                  <a:cubicBezTo>
                    <a:pt x="27" y="25"/>
                    <a:pt x="28" y="25"/>
                    <a:pt x="28" y="25"/>
                  </a:cubicBezTo>
                  <a:cubicBezTo>
                    <a:pt x="28" y="25"/>
                    <a:pt x="27" y="25"/>
                    <a:pt x="27" y="25"/>
                  </a:cubicBezTo>
                  <a:cubicBezTo>
                    <a:pt x="27" y="25"/>
                    <a:pt x="26" y="25"/>
                    <a:pt x="26" y="25"/>
                  </a:cubicBezTo>
                  <a:moveTo>
                    <a:pt x="15" y="18"/>
                  </a:moveTo>
                  <a:cubicBezTo>
                    <a:pt x="18" y="19"/>
                    <a:pt x="21" y="21"/>
                    <a:pt x="23" y="23"/>
                  </a:cubicBezTo>
                  <a:cubicBezTo>
                    <a:pt x="24" y="23"/>
                    <a:pt x="25" y="24"/>
                    <a:pt x="25" y="25"/>
                  </a:cubicBezTo>
                  <a:cubicBezTo>
                    <a:pt x="22" y="22"/>
                    <a:pt x="19" y="20"/>
                    <a:pt x="15" y="18"/>
                  </a:cubicBezTo>
                  <a:moveTo>
                    <a:pt x="40" y="17"/>
                  </a:move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moveTo>
                    <a:pt x="31" y="10"/>
                  </a:moveTo>
                  <a:cubicBezTo>
                    <a:pt x="33" y="11"/>
                    <a:pt x="36" y="13"/>
                    <a:pt x="38" y="14"/>
                  </a:cubicBezTo>
                  <a:cubicBezTo>
                    <a:pt x="36" y="13"/>
                    <a:pt x="33" y="11"/>
                    <a:pt x="31" y="10"/>
                  </a:cubicBezTo>
                  <a:moveTo>
                    <a:pt x="0" y="9"/>
                  </a:moveTo>
                  <a:cubicBezTo>
                    <a:pt x="1" y="10"/>
                    <a:pt x="1" y="10"/>
                    <a:pt x="2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0" y="9"/>
                  </a:cubicBezTo>
                  <a:moveTo>
                    <a:pt x="1" y="7"/>
                  </a:moveTo>
                  <a:cubicBezTo>
                    <a:pt x="0" y="8"/>
                    <a:pt x="0" y="9"/>
                    <a:pt x="0" y="9"/>
                  </a:cubicBezTo>
                  <a:cubicBezTo>
                    <a:pt x="0" y="9"/>
                    <a:pt x="0" y="8"/>
                    <a:pt x="0" y="8"/>
                  </a:cubicBezTo>
                  <a:cubicBezTo>
                    <a:pt x="1" y="8"/>
                    <a:pt x="1" y="7"/>
                    <a:pt x="1" y="7"/>
                  </a:cubicBezTo>
                  <a:moveTo>
                    <a:pt x="15" y="0"/>
                  </a:moveTo>
                  <a:cubicBezTo>
                    <a:pt x="18" y="1"/>
                    <a:pt x="21" y="3"/>
                    <a:pt x="23" y="5"/>
                  </a:cubicBezTo>
                  <a:cubicBezTo>
                    <a:pt x="24" y="5"/>
                    <a:pt x="25" y="6"/>
                    <a:pt x="27" y="7"/>
                  </a:cubicBezTo>
                  <a:cubicBezTo>
                    <a:pt x="26" y="6"/>
                    <a:pt x="26" y="6"/>
                    <a:pt x="26" y="6"/>
                  </a:cubicBezTo>
                  <a:cubicBezTo>
                    <a:pt x="22" y="4"/>
                    <a:pt x="19" y="2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</a:path>
              </a:pathLst>
            </a:custGeom>
            <a:solidFill>
              <a:srgbClr val="F8C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4" name="Freeform 398"/>
            <p:cNvSpPr>
              <a:spLocks/>
            </p:cNvSpPr>
            <p:nvPr/>
          </p:nvSpPr>
          <p:spPr bwMode="auto">
            <a:xfrm>
              <a:off x="1333500" y="3130550"/>
              <a:ext cx="149225" cy="93663"/>
            </a:xfrm>
            <a:custGeom>
              <a:avLst/>
              <a:gdLst>
                <a:gd name="T0" fmla="*/ 13 w 40"/>
                <a:gd name="T1" fmla="*/ 0 h 25"/>
                <a:gd name="T2" fmla="*/ 12 w 40"/>
                <a:gd name="T3" fmla="*/ 0 h 25"/>
                <a:gd name="T4" fmla="*/ 2 w 40"/>
                <a:gd name="T5" fmla="*/ 7 h 25"/>
                <a:gd name="T6" fmla="*/ 1 w 40"/>
                <a:gd name="T7" fmla="*/ 7 h 25"/>
                <a:gd name="T8" fmla="*/ 0 w 40"/>
                <a:gd name="T9" fmla="*/ 8 h 25"/>
                <a:gd name="T10" fmla="*/ 0 w 40"/>
                <a:gd name="T11" fmla="*/ 9 h 25"/>
                <a:gd name="T12" fmla="*/ 0 w 40"/>
                <a:gd name="T13" fmla="*/ 9 h 25"/>
                <a:gd name="T14" fmla="*/ 1 w 40"/>
                <a:gd name="T15" fmla="*/ 10 h 25"/>
                <a:gd name="T16" fmla="*/ 2 w 40"/>
                <a:gd name="T17" fmla="*/ 10 h 25"/>
                <a:gd name="T18" fmla="*/ 2 w 40"/>
                <a:gd name="T19" fmla="*/ 10 h 25"/>
                <a:gd name="T20" fmla="*/ 3 w 40"/>
                <a:gd name="T21" fmla="*/ 11 h 25"/>
                <a:gd name="T22" fmla="*/ 15 w 40"/>
                <a:gd name="T23" fmla="*/ 18 h 25"/>
                <a:gd name="T24" fmla="*/ 25 w 40"/>
                <a:gd name="T25" fmla="*/ 25 h 25"/>
                <a:gd name="T26" fmla="*/ 26 w 40"/>
                <a:gd name="T27" fmla="*/ 25 h 25"/>
                <a:gd name="T28" fmla="*/ 26 w 40"/>
                <a:gd name="T29" fmla="*/ 25 h 25"/>
                <a:gd name="T30" fmla="*/ 27 w 40"/>
                <a:gd name="T31" fmla="*/ 25 h 25"/>
                <a:gd name="T32" fmla="*/ 28 w 40"/>
                <a:gd name="T33" fmla="*/ 25 h 25"/>
                <a:gd name="T34" fmla="*/ 28 w 40"/>
                <a:gd name="T35" fmla="*/ 25 h 25"/>
                <a:gd name="T36" fmla="*/ 39 w 40"/>
                <a:gd name="T37" fmla="*/ 18 h 25"/>
                <a:gd name="T38" fmla="*/ 40 w 40"/>
                <a:gd name="T39" fmla="*/ 17 h 25"/>
                <a:gd name="T40" fmla="*/ 40 w 40"/>
                <a:gd name="T41" fmla="*/ 17 h 25"/>
                <a:gd name="T42" fmla="*/ 40 w 40"/>
                <a:gd name="T43" fmla="*/ 16 h 25"/>
                <a:gd name="T44" fmla="*/ 38 w 40"/>
                <a:gd name="T45" fmla="*/ 14 h 25"/>
                <a:gd name="T46" fmla="*/ 38 w 40"/>
                <a:gd name="T47" fmla="*/ 14 h 25"/>
                <a:gd name="T48" fmla="*/ 31 w 40"/>
                <a:gd name="T49" fmla="*/ 10 h 25"/>
                <a:gd name="T50" fmla="*/ 27 w 40"/>
                <a:gd name="T51" fmla="*/ 7 h 25"/>
                <a:gd name="T52" fmla="*/ 23 w 40"/>
                <a:gd name="T53" fmla="*/ 5 h 25"/>
                <a:gd name="T54" fmla="*/ 15 w 40"/>
                <a:gd name="T55" fmla="*/ 0 h 25"/>
                <a:gd name="T56" fmla="*/ 13 w 40"/>
                <a:gd name="T5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0" h="25">
                  <a:moveTo>
                    <a:pt x="13" y="0"/>
                  </a:moveTo>
                  <a:cubicBezTo>
                    <a:pt x="13" y="0"/>
                    <a:pt x="12" y="0"/>
                    <a:pt x="12" y="0"/>
                  </a:cubicBezTo>
                  <a:cubicBezTo>
                    <a:pt x="8" y="2"/>
                    <a:pt x="5" y="4"/>
                    <a:pt x="2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8"/>
                    <a:pt x="0" y="8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3" y="11"/>
                    <a:pt x="3" y="11"/>
                  </a:cubicBezTo>
                  <a:cubicBezTo>
                    <a:pt x="7" y="13"/>
                    <a:pt x="11" y="15"/>
                    <a:pt x="15" y="18"/>
                  </a:cubicBezTo>
                  <a:cubicBezTo>
                    <a:pt x="19" y="20"/>
                    <a:pt x="22" y="22"/>
                    <a:pt x="25" y="25"/>
                  </a:cubicBezTo>
                  <a:cubicBezTo>
                    <a:pt x="26" y="25"/>
                    <a:pt x="26" y="25"/>
                    <a:pt x="26" y="25"/>
                  </a:cubicBezTo>
                  <a:cubicBezTo>
                    <a:pt x="26" y="25"/>
                    <a:pt x="26" y="25"/>
                    <a:pt x="26" y="25"/>
                  </a:cubicBezTo>
                  <a:cubicBezTo>
                    <a:pt x="26" y="25"/>
                    <a:pt x="27" y="25"/>
                    <a:pt x="27" y="25"/>
                  </a:cubicBezTo>
                  <a:cubicBezTo>
                    <a:pt x="27" y="25"/>
                    <a:pt x="28" y="25"/>
                    <a:pt x="28" y="25"/>
                  </a:cubicBezTo>
                  <a:cubicBezTo>
                    <a:pt x="28" y="25"/>
                    <a:pt x="28" y="25"/>
                    <a:pt x="28" y="25"/>
                  </a:cubicBezTo>
                  <a:cubicBezTo>
                    <a:pt x="32" y="23"/>
                    <a:pt x="36" y="20"/>
                    <a:pt x="39" y="18"/>
                  </a:cubicBezTo>
                  <a:cubicBezTo>
                    <a:pt x="40" y="18"/>
                    <a:pt x="40" y="18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6"/>
                    <a:pt x="40" y="16"/>
                  </a:cubicBezTo>
                  <a:cubicBezTo>
                    <a:pt x="39" y="15"/>
                    <a:pt x="39" y="15"/>
                    <a:pt x="38" y="14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6" y="13"/>
                    <a:pt x="33" y="11"/>
                    <a:pt x="31" y="10"/>
                  </a:cubicBezTo>
                  <a:cubicBezTo>
                    <a:pt x="30" y="9"/>
                    <a:pt x="28" y="8"/>
                    <a:pt x="27" y="7"/>
                  </a:cubicBezTo>
                  <a:cubicBezTo>
                    <a:pt x="25" y="6"/>
                    <a:pt x="24" y="5"/>
                    <a:pt x="23" y="5"/>
                  </a:cubicBezTo>
                  <a:cubicBezTo>
                    <a:pt x="21" y="3"/>
                    <a:pt x="18" y="1"/>
                    <a:pt x="15" y="0"/>
                  </a:cubicBezTo>
                  <a:cubicBezTo>
                    <a:pt x="14" y="0"/>
                    <a:pt x="14" y="0"/>
                    <a:pt x="13" y="0"/>
                  </a:cubicBezTo>
                </a:path>
              </a:pathLst>
            </a:custGeom>
            <a:solidFill>
              <a:srgbClr val="EA8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5" name="Freeform 399"/>
            <p:cNvSpPr>
              <a:spLocks noEditPoints="1"/>
            </p:cNvSpPr>
            <p:nvPr/>
          </p:nvSpPr>
          <p:spPr bwMode="auto">
            <a:xfrm>
              <a:off x="1262063" y="2189163"/>
              <a:ext cx="209550" cy="82550"/>
            </a:xfrm>
            <a:custGeom>
              <a:avLst/>
              <a:gdLst>
                <a:gd name="T0" fmla="*/ 51 w 56"/>
                <a:gd name="T1" fmla="*/ 21 h 22"/>
                <a:gd name="T2" fmla="*/ 48 w 56"/>
                <a:gd name="T3" fmla="*/ 22 h 22"/>
                <a:gd name="T4" fmla="*/ 48 w 56"/>
                <a:gd name="T5" fmla="*/ 22 h 22"/>
                <a:gd name="T6" fmla="*/ 51 w 56"/>
                <a:gd name="T7" fmla="*/ 21 h 22"/>
                <a:gd name="T8" fmla="*/ 54 w 56"/>
                <a:gd name="T9" fmla="*/ 16 h 22"/>
                <a:gd name="T10" fmla="*/ 55 w 56"/>
                <a:gd name="T11" fmla="*/ 16 h 22"/>
                <a:gd name="T12" fmla="*/ 55 w 56"/>
                <a:gd name="T13" fmla="*/ 17 h 22"/>
                <a:gd name="T14" fmla="*/ 55 w 56"/>
                <a:gd name="T15" fmla="*/ 18 h 22"/>
                <a:gd name="T16" fmla="*/ 55 w 56"/>
                <a:gd name="T17" fmla="*/ 17 h 22"/>
                <a:gd name="T18" fmla="*/ 55 w 56"/>
                <a:gd name="T19" fmla="*/ 16 h 22"/>
                <a:gd name="T20" fmla="*/ 54 w 56"/>
                <a:gd name="T21" fmla="*/ 16 h 22"/>
                <a:gd name="T22" fmla="*/ 27 w 56"/>
                <a:gd name="T23" fmla="*/ 6 h 22"/>
                <a:gd name="T24" fmla="*/ 35 w 56"/>
                <a:gd name="T25" fmla="*/ 8 h 22"/>
                <a:gd name="T26" fmla="*/ 50 w 56"/>
                <a:gd name="T27" fmla="*/ 14 h 22"/>
                <a:gd name="T28" fmla="*/ 44 w 56"/>
                <a:gd name="T29" fmla="*/ 12 h 22"/>
                <a:gd name="T30" fmla="*/ 27 w 56"/>
                <a:gd name="T31" fmla="*/ 6 h 22"/>
                <a:gd name="T32" fmla="*/ 3 w 56"/>
                <a:gd name="T33" fmla="*/ 2 h 22"/>
                <a:gd name="T34" fmla="*/ 6 w 56"/>
                <a:gd name="T35" fmla="*/ 5 h 22"/>
                <a:gd name="T36" fmla="*/ 9 w 56"/>
                <a:gd name="T37" fmla="*/ 6 h 22"/>
                <a:gd name="T38" fmla="*/ 3 w 56"/>
                <a:gd name="T39" fmla="*/ 3 h 22"/>
                <a:gd name="T40" fmla="*/ 3 w 56"/>
                <a:gd name="T41" fmla="*/ 2 h 22"/>
                <a:gd name="T42" fmla="*/ 10 w 56"/>
                <a:gd name="T43" fmla="*/ 1 h 22"/>
                <a:gd name="T44" fmla="*/ 12 w 56"/>
                <a:gd name="T45" fmla="*/ 2 h 22"/>
                <a:gd name="T46" fmla="*/ 10 w 56"/>
                <a:gd name="T47" fmla="*/ 1 h 22"/>
                <a:gd name="T48" fmla="*/ 0 w 56"/>
                <a:gd name="T49" fmla="*/ 1 h 22"/>
                <a:gd name="T50" fmla="*/ 0 w 56"/>
                <a:gd name="T51" fmla="*/ 1 h 22"/>
                <a:gd name="T52" fmla="*/ 0 w 56"/>
                <a:gd name="T53" fmla="*/ 1 h 22"/>
                <a:gd name="T54" fmla="*/ 0 w 56"/>
                <a:gd name="T55" fmla="*/ 1 h 22"/>
                <a:gd name="T56" fmla="*/ 3 w 56"/>
                <a:gd name="T57" fmla="*/ 0 h 22"/>
                <a:gd name="T58" fmla="*/ 4 w 56"/>
                <a:gd name="T59" fmla="*/ 0 h 22"/>
                <a:gd name="T60" fmla="*/ 5 w 56"/>
                <a:gd name="T61" fmla="*/ 0 h 22"/>
                <a:gd name="T62" fmla="*/ 3 w 56"/>
                <a:gd name="T63" fmla="*/ 0 h 22"/>
                <a:gd name="T64" fmla="*/ 1 w 56"/>
                <a:gd name="T65" fmla="*/ 0 h 22"/>
                <a:gd name="T66" fmla="*/ 0 w 56"/>
                <a:gd name="T67" fmla="*/ 0 h 22"/>
                <a:gd name="T68" fmla="*/ 0 w 56"/>
                <a:gd name="T69" fmla="*/ 0 h 22"/>
                <a:gd name="T70" fmla="*/ 1 w 56"/>
                <a:gd name="T71" fmla="*/ 0 h 22"/>
                <a:gd name="T72" fmla="*/ 1 w 56"/>
                <a:gd name="T73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6" h="22">
                  <a:moveTo>
                    <a:pt x="51" y="21"/>
                  </a:moveTo>
                  <a:cubicBezTo>
                    <a:pt x="50" y="21"/>
                    <a:pt x="49" y="22"/>
                    <a:pt x="48" y="22"/>
                  </a:cubicBezTo>
                  <a:cubicBezTo>
                    <a:pt x="48" y="22"/>
                    <a:pt x="48" y="22"/>
                    <a:pt x="48" y="22"/>
                  </a:cubicBezTo>
                  <a:cubicBezTo>
                    <a:pt x="49" y="22"/>
                    <a:pt x="50" y="21"/>
                    <a:pt x="51" y="21"/>
                  </a:cubicBezTo>
                  <a:moveTo>
                    <a:pt x="54" y="16"/>
                  </a:moveTo>
                  <a:cubicBezTo>
                    <a:pt x="55" y="16"/>
                    <a:pt x="55" y="16"/>
                    <a:pt x="55" y="16"/>
                  </a:cubicBezTo>
                  <a:cubicBezTo>
                    <a:pt x="55" y="16"/>
                    <a:pt x="55" y="17"/>
                    <a:pt x="55" y="17"/>
                  </a:cubicBezTo>
                  <a:cubicBezTo>
                    <a:pt x="55" y="17"/>
                    <a:pt x="55" y="17"/>
                    <a:pt x="55" y="18"/>
                  </a:cubicBezTo>
                  <a:cubicBezTo>
                    <a:pt x="55" y="18"/>
                    <a:pt x="55" y="17"/>
                    <a:pt x="55" y="17"/>
                  </a:cubicBezTo>
                  <a:cubicBezTo>
                    <a:pt x="56" y="17"/>
                    <a:pt x="55" y="16"/>
                    <a:pt x="55" y="16"/>
                  </a:cubicBezTo>
                  <a:cubicBezTo>
                    <a:pt x="55" y="16"/>
                    <a:pt x="54" y="16"/>
                    <a:pt x="54" y="16"/>
                  </a:cubicBezTo>
                  <a:moveTo>
                    <a:pt x="27" y="6"/>
                  </a:moveTo>
                  <a:cubicBezTo>
                    <a:pt x="30" y="7"/>
                    <a:pt x="33" y="8"/>
                    <a:pt x="35" y="8"/>
                  </a:cubicBezTo>
                  <a:cubicBezTo>
                    <a:pt x="40" y="10"/>
                    <a:pt x="45" y="12"/>
                    <a:pt x="50" y="14"/>
                  </a:cubicBezTo>
                  <a:cubicBezTo>
                    <a:pt x="48" y="13"/>
                    <a:pt x="46" y="12"/>
                    <a:pt x="44" y="12"/>
                  </a:cubicBezTo>
                  <a:cubicBezTo>
                    <a:pt x="39" y="9"/>
                    <a:pt x="33" y="8"/>
                    <a:pt x="27" y="6"/>
                  </a:cubicBezTo>
                  <a:moveTo>
                    <a:pt x="3" y="2"/>
                  </a:moveTo>
                  <a:cubicBezTo>
                    <a:pt x="4" y="3"/>
                    <a:pt x="5" y="4"/>
                    <a:pt x="6" y="5"/>
                  </a:cubicBezTo>
                  <a:cubicBezTo>
                    <a:pt x="7" y="5"/>
                    <a:pt x="8" y="6"/>
                    <a:pt x="9" y="6"/>
                  </a:cubicBezTo>
                  <a:cubicBezTo>
                    <a:pt x="7" y="5"/>
                    <a:pt x="5" y="4"/>
                    <a:pt x="3" y="3"/>
                  </a:cubicBezTo>
                  <a:cubicBezTo>
                    <a:pt x="3" y="3"/>
                    <a:pt x="3" y="3"/>
                    <a:pt x="3" y="2"/>
                  </a:cubicBezTo>
                  <a:moveTo>
                    <a:pt x="10" y="1"/>
                  </a:moveTo>
                  <a:cubicBezTo>
                    <a:pt x="10" y="2"/>
                    <a:pt x="11" y="2"/>
                    <a:pt x="12" y="2"/>
                  </a:cubicBezTo>
                  <a:cubicBezTo>
                    <a:pt x="11" y="2"/>
                    <a:pt x="10" y="2"/>
                    <a:pt x="1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3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5" y="0"/>
                  </a:cubicBezTo>
                  <a:cubicBezTo>
                    <a:pt x="4" y="0"/>
                    <a:pt x="4" y="0"/>
                    <a:pt x="3" y="0"/>
                  </a:cubicBezTo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F8C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6" name="Freeform 400"/>
            <p:cNvSpPr>
              <a:spLocks/>
            </p:cNvSpPr>
            <p:nvPr/>
          </p:nvSpPr>
          <p:spPr bwMode="auto">
            <a:xfrm>
              <a:off x="1262063" y="2189163"/>
              <a:ext cx="206375" cy="93663"/>
            </a:xfrm>
            <a:custGeom>
              <a:avLst/>
              <a:gdLst>
                <a:gd name="T0" fmla="*/ 1 w 55"/>
                <a:gd name="T1" fmla="*/ 0 h 25"/>
                <a:gd name="T2" fmla="*/ 0 w 55"/>
                <a:gd name="T3" fmla="*/ 0 h 25"/>
                <a:gd name="T4" fmla="*/ 0 w 55"/>
                <a:gd name="T5" fmla="*/ 1 h 25"/>
                <a:gd name="T6" fmla="*/ 0 w 55"/>
                <a:gd name="T7" fmla="*/ 1 h 25"/>
                <a:gd name="T8" fmla="*/ 3 w 55"/>
                <a:gd name="T9" fmla="*/ 2 h 25"/>
                <a:gd name="T10" fmla="*/ 3 w 55"/>
                <a:gd name="T11" fmla="*/ 3 h 25"/>
                <a:gd name="T12" fmla="*/ 9 w 55"/>
                <a:gd name="T13" fmla="*/ 6 h 25"/>
                <a:gd name="T14" fmla="*/ 12 w 55"/>
                <a:gd name="T15" fmla="*/ 9 h 25"/>
                <a:gd name="T16" fmla="*/ 29 w 55"/>
                <a:gd name="T17" fmla="*/ 17 h 25"/>
                <a:gd name="T18" fmla="*/ 41 w 55"/>
                <a:gd name="T19" fmla="*/ 24 h 25"/>
                <a:gd name="T20" fmla="*/ 43 w 55"/>
                <a:gd name="T21" fmla="*/ 25 h 25"/>
                <a:gd name="T22" fmla="*/ 45 w 55"/>
                <a:gd name="T23" fmla="*/ 24 h 25"/>
                <a:gd name="T24" fmla="*/ 48 w 55"/>
                <a:gd name="T25" fmla="*/ 22 h 25"/>
                <a:gd name="T26" fmla="*/ 48 w 55"/>
                <a:gd name="T27" fmla="*/ 22 h 25"/>
                <a:gd name="T28" fmla="*/ 51 w 55"/>
                <a:gd name="T29" fmla="*/ 21 h 25"/>
                <a:gd name="T30" fmla="*/ 55 w 55"/>
                <a:gd name="T31" fmla="*/ 18 h 25"/>
                <a:gd name="T32" fmla="*/ 55 w 55"/>
                <a:gd name="T33" fmla="*/ 17 h 25"/>
                <a:gd name="T34" fmla="*/ 55 w 55"/>
                <a:gd name="T35" fmla="*/ 16 h 25"/>
                <a:gd name="T36" fmla="*/ 54 w 55"/>
                <a:gd name="T37" fmla="*/ 16 h 25"/>
                <a:gd name="T38" fmla="*/ 50 w 55"/>
                <a:gd name="T39" fmla="*/ 14 h 25"/>
                <a:gd name="T40" fmla="*/ 35 w 55"/>
                <a:gd name="T41" fmla="*/ 8 h 25"/>
                <a:gd name="T42" fmla="*/ 27 w 55"/>
                <a:gd name="T43" fmla="*/ 6 h 25"/>
                <a:gd name="T44" fmla="*/ 12 w 55"/>
                <a:gd name="T45" fmla="*/ 2 h 25"/>
                <a:gd name="T46" fmla="*/ 12 w 55"/>
                <a:gd name="T47" fmla="*/ 2 h 25"/>
                <a:gd name="T48" fmla="*/ 10 w 55"/>
                <a:gd name="T49" fmla="*/ 1 h 25"/>
                <a:gd name="T50" fmla="*/ 5 w 55"/>
                <a:gd name="T51" fmla="*/ 0 h 25"/>
                <a:gd name="T52" fmla="*/ 4 w 55"/>
                <a:gd name="T53" fmla="*/ 0 h 25"/>
                <a:gd name="T54" fmla="*/ 3 w 55"/>
                <a:gd name="T55" fmla="*/ 0 h 25"/>
                <a:gd name="T56" fmla="*/ 1 w 55"/>
                <a:gd name="T5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55" h="25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2" y="2"/>
                    <a:pt x="3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5" y="4"/>
                    <a:pt x="7" y="5"/>
                    <a:pt x="9" y="6"/>
                  </a:cubicBezTo>
                  <a:cubicBezTo>
                    <a:pt x="10" y="7"/>
                    <a:pt x="11" y="8"/>
                    <a:pt x="12" y="9"/>
                  </a:cubicBezTo>
                  <a:cubicBezTo>
                    <a:pt x="18" y="12"/>
                    <a:pt x="23" y="14"/>
                    <a:pt x="29" y="17"/>
                  </a:cubicBezTo>
                  <a:cubicBezTo>
                    <a:pt x="33" y="19"/>
                    <a:pt x="37" y="22"/>
                    <a:pt x="41" y="24"/>
                  </a:cubicBezTo>
                  <a:cubicBezTo>
                    <a:pt x="42" y="24"/>
                    <a:pt x="42" y="25"/>
                    <a:pt x="43" y="25"/>
                  </a:cubicBezTo>
                  <a:cubicBezTo>
                    <a:pt x="43" y="25"/>
                    <a:pt x="44" y="25"/>
                    <a:pt x="45" y="24"/>
                  </a:cubicBezTo>
                  <a:cubicBezTo>
                    <a:pt x="46" y="24"/>
                    <a:pt x="47" y="23"/>
                    <a:pt x="48" y="22"/>
                  </a:cubicBezTo>
                  <a:cubicBezTo>
                    <a:pt x="48" y="22"/>
                    <a:pt x="48" y="22"/>
                    <a:pt x="48" y="22"/>
                  </a:cubicBezTo>
                  <a:cubicBezTo>
                    <a:pt x="49" y="22"/>
                    <a:pt x="50" y="21"/>
                    <a:pt x="51" y="21"/>
                  </a:cubicBezTo>
                  <a:cubicBezTo>
                    <a:pt x="52" y="20"/>
                    <a:pt x="53" y="19"/>
                    <a:pt x="55" y="18"/>
                  </a:cubicBezTo>
                  <a:cubicBezTo>
                    <a:pt x="55" y="17"/>
                    <a:pt x="55" y="17"/>
                    <a:pt x="55" y="17"/>
                  </a:cubicBezTo>
                  <a:cubicBezTo>
                    <a:pt x="55" y="17"/>
                    <a:pt x="55" y="16"/>
                    <a:pt x="55" y="16"/>
                  </a:cubicBezTo>
                  <a:cubicBezTo>
                    <a:pt x="54" y="16"/>
                    <a:pt x="54" y="16"/>
                    <a:pt x="54" y="16"/>
                  </a:cubicBezTo>
                  <a:cubicBezTo>
                    <a:pt x="53" y="15"/>
                    <a:pt x="51" y="14"/>
                    <a:pt x="50" y="14"/>
                  </a:cubicBezTo>
                  <a:cubicBezTo>
                    <a:pt x="45" y="12"/>
                    <a:pt x="40" y="10"/>
                    <a:pt x="35" y="8"/>
                  </a:cubicBezTo>
                  <a:cubicBezTo>
                    <a:pt x="33" y="8"/>
                    <a:pt x="30" y="7"/>
                    <a:pt x="27" y="6"/>
                  </a:cubicBezTo>
                  <a:cubicBezTo>
                    <a:pt x="22" y="4"/>
                    <a:pt x="17" y="3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1" y="2"/>
                    <a:pt x="10" y="2"/>
                    <a:pt x="10" y="1"/>
                  </a:cubicBezTo>
                  <a:cubicBezTo>
                    <a:pt x="8" y="1"/>
                    <a:pt x="6" y="1"/>
                    <a:pt x="5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3" y="0"/>
                    <a:pt x="2" y="0"/>
                    <a:pt x="1" y="0"/>
                  </a:cubicBezTo>
                </a:path>
              </a:pathLst>
            </a:custGeom>
            <a:solidFill>
              <a:srgbClr val="F8AB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7" name="Freeform 401"/>
            <p:cNvSpPr>
              <a:spLocks noEditPoints="1"/>
            </p:cNvSpPr>
            <p:nvPr/>
          </p:nvSpPr>
          <p:spPr bwMode="auto">
            <a:xfrm>
              <a:off x="1452563" y="2260600"/>
              <a:ext cx="79375" cy="63500"/>
            </a:xfrm>
            <a:custGeom>
              <a:avLst/>
              <a:gdLst>
                <a:gd name="T0" fmla="*/ 14 w 21"/>
                <a:gd name="T1" fmla="*/ 14 h 17"/>
                <a:gd name="T2" fmla="*/ 13 w 21"/>
                <a:gd name="T3" fmla="*/ 15 h 17"/>
                <a:gd name="T4" fmla="*/ 8 w 21"/>
                <a:gd name="T5" fmla="*/ 17 h 17"/>
                <a:gd name="T6" fmla="*/ 9 w 21"/>
                <a:gd name="T7" fmla="*/ 17 h 17"/>
                <a:gd name="T8" fmla="*/ 14 w 21"/>
                <a:gd name="T9" fmla="*/ 14 h 17"/>
                <a:gd name="T10" fmla="*/ 21 w 21"/>
                <a:gd name="T11" fmla="*/ 8 h 17"/>
                <a:gd name="T12" fmla="*/ 15 w 21"/>
                <a:gd name="T13" fmla="*/ 12 h 17"/>
                <a:gd name="T14" fmla="*/ 21 w 21"/>
                <a:gd name="T15" fmla="*/ 8 h 17"/>
                <a:gd name="T16" fmla="*/ 21 w 21"/>
                <a:gd name="T17" fmla="*/ 7 h 17"/>
                <a:gd name="T18" fmla="*/ 21 w 21"/>
                <a:gd name="T19" fmla="*/ 7 h 17"/>
                <a:gd name="T20" fmla="*/ 21 w 21"/>
                <a:gd name="T21" fmla="*/ 7 h 17"/>
                <a:gd name="T22" fmla="*/ 5 w 21"/>
                <a:gd name="T23" fmla="*/ 3 h 17"/>
                <a:gd name="T24" fmla="*/ 0 w 21"/>
                <a:gd name="T25" fmla="*/ 7 h 17"/>
                <a:gd name="T26" fmla="*/ 5 w 21"/>
                <a:gd name="T27" fmla="*/ 3 h 17"/>
                <a:gd name="T28" fmla="*/ 12 w 21"/>
                <a:gd name="T29" fmla="*/ 1 h 17"/>
                <a:gd name="T30" fmla="*/ 20 w 21"/>
                <a:gd name="T31" fmla="*/ 5 h 17"/>
                <a:gd name="T32" fmla="*/ 20 w 21"/>
                <a:gd name="T33" fmla="*/ 5 h 17"/>
                <a:gd name="T34" fmla="*/ 12 w 21"/>
                <a:gd name="T35" fmla="*/ 1 h 17"/>
                <a:gd name="T36" fmla="*/ 10 w 21"/>
                <a:gd name="T37" fmla="*/ 0 h 17"/>
                <a:gd name="T38" fmla="*/ 9 w 21"/>
                <a:gd name="T39" fmla="*/ 0 h 17"/>
                <a:gd name="T40" fmla="*/ 9 w 21"/>
                <a:gd name="T41" fmla="*/ 1 h 17"/>
                <a:gd name="T42" fmla="*/ 10 w 21"/>
                <a:gd name="T43" fmla="*/ 0 h 17"/>
                <a:gd name="T44" fmla="*/ 11 w 21"/>
                <a:gd name="T45" fmla="*/ 0 h 17"/>
                <a:gd name="T46" fmla="*/ 10 w 21"/>
                <a:gd name="T4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1" h="17">
                  <a:moveTo>
                    <a:pt x="14" y="14"/>
                  </a:moveTo>
                  <a:cubicBezTo>
                    <a:pt x="13" y="14"/>
                    <a:pt x="13" y="14"/>
                    <a:pt x="13" y="15"/>
                  </a:cubicBezTo>
                  <a:cubicBezTo>
                    <a:pt x="11" y="16"/>
                    <a:pt x="10" y="17"/>
                    <a:pt x="8" y="17"/>
                  </a:cubicBezTo>
                  <a:cubicBezTo>
                    <a:pt x="8" y="17"/>
                    <a:pt x="9" y="17"/>
                    <a:pt x="9" y="17"/>
                  </a:cubicBezTo>
                  <a:cubicBezTo>
                    <a:pt x="10" y="16"/>
                    <a:pt x="12" y="15"/>
                    <a:pt x="14" y="14"/>
                  </a:cubicBezTo>
                  <a:moveTo>
                    <a:pt x="21" y="8"/>
                  </a:moveTo>
                  <a:cubicBezTo>
                    <a:pt x="19" y="9"/>
                    <a:pt x="17" y="11"/>
                    <a:pt x="15" y="12"/>
                  </a:cubicBezTo>
                  <a:cubicBezTo>
                    <a:pt x="17" y="11"/>
                    <a:pt x="19" y="9"/>
                    <a:pt x="21" y="8"/>
                  </a:cubicBezTo>
                  <a:moveTo>
                    <a:pt x="21" y="7"/>
                  </a:move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moveTo>
                    <a:pt x="5" y="3"/>
                  </a:moveTo>
                  <a:cubicBezTo>
                    <a:pt x="3" y="5"/>
                    <a:pt x="2" y="6"/>
                    <a:pt x="0" y="7"/>
                  </a:cubicBezTo>
                  <a:cubicBezTo>
                    <a:pt x="2" y="6"/>
                    <a:pt x="4" y="5"/>
                    <a:pt x="5" y="3"/>
                  </a:cubicBezTo>
                  <a:moveTo>
                    <a:pt x="12" y="1"/>
                  </a:moveTo>
                  <a:cubicBezTo>
                    <a:pt x="15" y="2"/>
                    <a:pt x="18" y="4"/>
                    <a:pt x="20" y="5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18" y="4"/>
                    <a:pt x="15" y="2"/>
                    <a:pt x="12" y="1"/>
                  </a:cubicBezTo>
                  <a:moveTo>
                    <a:pt x="10" y="0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1"/>
                    <a:pt x="9" y="1"/>
                  </a:cubicBezTo>
                  <a:cubicBezTo>
                    <a:pt x="9" y="0"/>
                    <a:pt x="10" y="0"/>
                    <a:pt x="10" y="0"/>
                  </a:cubicBezTo>
                  <a:cubicBezTo>
                    <a:pt x="10" y="0"/>
                    <a:pt x="10" y="0"/>
                    <a:pt x="11" y="0"/>
                  </a:cubicBezTo>
                  <a:cubicBezTo>
                    <a:pt x="10" y="0"/>
                    <a:pt x="10" y="0"/>
                    <a:pt x="10" y="0"/>
                  </a:cubicBezTo>
                </a:path>
              </a:pathLst>
            </a:custGeom>
            <a:solidFill>
              <a:srgbClr val="F8C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8" name="Freeform 402"/>
            <p:cNvSpPr>
              <a:spLocks/>
            </p:cNvSpPr>
            <p:nvPr/>
          </p:nvSpPr>
          <p:spPr bwMode="auto">
            <a:xfrm>
              <a:off x="1441450" y="2260600"/>
              <a:ext cx="90487" cy="68263"/>
            </a:xfrm>
            <a:custGeom>
              <a:avLst/>
              <a:gdLst>
                <a:gd name="T0" fmla="*/ 13 w 24"/>
                <a:gd name="T1" fmla="*/ 0 h 18"/>
                <a:gd name="T2" fmla="*/ 12 w 24"/>
                <a:gd name="T3" fmla="*/ 1 h 18"/>
                <a:gd name="T4" fmla="*/ 8 w 24"/>
                <a:gd name="T5" fmla="*/ 3 h 18"/>
                <a:gd name="T6" fmla="*/ 3 w 24"/>
                <a:gd name="T7" fmla="*/ 7 h 18"/>
                <a:gd name="T8" fmla="*/ 1 w 24"/>
                <a:gd name="T9" fmla="*/ 8 h 18"/>
                <a:gd name="T10" fmla="*/ 1 w 24"/>
                <a:gd name="T11" fmla="*/ 10 h 18"/>
                <a:gd name="T12" fmla="*/ 9 w 24"/>
                <a:gd name="T13" fmla="*/ 17 h 18"/>
                <a:gd name="T14" fmla="*/ 11 w 24"/>
                <a:gd name="T15" fmla="*/ 18 h 18"/>
                <a:gd name="T16" fmla="*/ 11 w 24"/>
                <a:gd name="T17" fmla="*/ 17 h 18"/>
                <a:gd name="T18" fmla="*/ 16 w 24"/>
                <a:gd name="T19" fmla="*/ 15 h 18"/>
                <a:gd name="T20" fmla="*/ 17 w 24"/>
                <a:gd name="T21" fmla="*/ 14 h 18"/>
                <a:gd name="T22" fmla="*/ 18 w 24"/>
                <a:gd name="T23" fmla="*/ 12 h 18"/>
                <a:gd name="T24" fmla="*/ 24 w 24"/>
                <a:gd name="T25" fmla="*/ 8 h 18"/>
                <a:gd name="T26" fmla="*/ 24 w 24"/>
                <a:gd name="T27" fmla="*/ 7 h 18"/>
                <a:gd name="T28" fmla="*/ 24 w 24"/>
                <a:gd name="T29" fmla="*/ 7 h 18"/>
                <a:gd name="T30" fmla="*/ 24 w 24"/>
                <a:gd name="T31" fmla="*/ 7 h 18"/>
                <a:gd name="T32" fmla="*/ 24 w 24"/>
                <a:gd name="T33" fmla="*/ 5 h 18"/>
                <a:gd name="T34" fmla="*/ 23 w 24"/>
                <a:gd name="T35" fmla="*/ 5 h 18"/>
                <a:gd name="T36" fmla="*/ 23 w 24"/>
                <a:gd name="T37" fmla="*/ 5 h 18"/>
                <a:gd name="T38" fmla="*/ 15 w 24"/>
                <a:gd name="T39" fmla="*/ 1 h 18"/>
                <a:gd name="T40" fmla="*/ 14 w 24"/>
                <a:gd name="T41" fmla="*/ 0 h 18"/>
                <a:gd name="T42" fmla="*/ 14 w 24"/>
                <a:gd name="T43" fmla="*/ 0 h 18"/>
                <a:gd name="T44" fmla="*/ 13 w 24"/>
                <a:gd name="T45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4" h="18">
                  <a:moveTo>
                    <a:pt x="13" y="0"/>
                  </a:moveTo>
                  <a:cubicBezTo>
                    <a:pt x="13" y="0"/>
                    <a:pt x="12" y="0"/>
                    <a:pt x="12" y="1"/>
                  </a:cubicBezTo>
                  <a:cubicBezTo>
                    <a:pt x="11" y="2"/>
                    <a:pt x="9" y="2"/>
                    <a:pt x="8" y="3"/>
                  </a:cubicBezTo>
                  <a:cubicBezTo>
                    <a:pt x="7" y="5"/>
                    <a:pt x="5" y="6"/>
                    <a:pt x="3" y="7"/>
                  </a:cubicBezTo>
                  <a:cubicBezTo>
                    <a:pt x="2" y="8"/>
                    <a:pt x="2" y="8"/>
                    <a:pt x="1" y="8"/>
                  </a:cubicBezTo>
                  <a:cubicBezTo>
                    <a:pt x="0" y="9"/>
                    <a:pt x="0" y="10"/>
                    <a:pt x="1" y="10"/>
                  </a:cubicBezTo>
                  <a:cubicBezTo>
                    <a:pt x="4" y="13"/>
                    <a:pt x="7" y="15"/>
                    <a:pt x="9" y="17"/>
                  </a:cubicBezTo>
                  <a:cubicBezTo>
                    <a:pt x="10" y="17"/>
                    <a:pt x="10" y="18"/>
                    <a:pt x="11" y="18"/>
                  </a:cubicBezTo>
                  <a:cubicBezTo>
                    <a:pt x="11" y="18"/>
                    <a:pt x="11" y="18"/>
                    <a:pt x="11" y="17"/>
                  </a:cubicBezTo>
                  <a:cubicBezTo>
                    <a:pt x="13" y="17"/>
                    <a:pt x="14" y="16"/>
                    <a:pt x="16" y="15"/>
                  </a:cubicBezTo>
                  <a:cubicBezTo>
                    <a:pt x="16" y="14"/>
                    <a:pt x="16" y="14"/>
                    <a:pt x="17" y="14"/>
                  </a:cubicBezTo>
                  <a:cubicBezTo>
                    <a:pt x="17" y="13"/>
                    <a:pt x="18" y="13"/>
                    <a:pt x="18" y="12"/>
                  </a:cubicBezTo>
                  <a:cubicBezTo>
                    <a:pt x="20" y="11"/>
                    <a:pt x="22" y="9"/>
                    <a:pt x="24" y="8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4" y="6"/>
                    <a:pt x="24" y="6"/>
                    <a:pt x="24" y="5"/>
                  </a:cubicBezTo>
                  <a:cubicBezTo>
                    <a:pt x="24" y="5"/>
                    <a:pt x="23" y="5"/>
                    <a:pt x="23" y="5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1" y="4"/>
                    <a:pt x="18" y="2"/>
                    <a:pt x="15" y="1"/>
                  </a:cubicBezTo>
                  <a:cubicBezTo>
                    <a:pt x="15" y="1"/>
                    <a:pt x="14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3" y="0"/>
                    <a:pt x="13" y="0"/>
                    <a:pt x="13" y="0"/>
                  </a:cubicBezTo>
                </a:path>
              </a:pathLst>
            </a:custGeom>
            <a:solidFill>
              <a:srgbClr val="EA8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9" name="Freeform 403"/>
            <p:cNvSpPr>
              <a:spLocks noEditPoints="1"/>
            </p:cNvSpPr>
            <p:nvPr/>
          </p:nvSpPr>
          <p:spPr bwMode="auto">
            <a:xfrm>
              <a:off x="927100" y="3306763"/>
              <a:ext cx="104775" cy="41275"/>
            </a:xfrm>
            <a:custGeom>
              <a:avLst/>
              <a:gdLst>
                <a:gd name="T0" fmla="*/ 28 w 28"/>
                <a:gd name="T1" fmla="*/ 11 h 11"/>
                <a:gd name="T2" fmla="*/ 27 w 28"/>
                <a:gd name="T3" fmla="*/ 11 h 11"/>
                <a:gd name="T4" fmla="*/ 27 w 28"/>
                <a:gd name="T5" fmla="*/ 11 h 11"/>
                <a:gd name="T6" fmla="*/ 28 w 28"/>
                <a:gd name="T7" fmla="*/ 11 h 11"/>
                <a:gd name="T8" fmla="*/ 28 w 28"/>
                <a:gd name="T9" fmla="*/ 11 h 11"/>
                <a:gd name="T10" fmla="*/ 28 w 28"/>
                <a:gd name="T11" fmla="*/ 10 h 11"/>
                <a:gd name="T12" fmla="*/ 28 w 28"/>
                <a:gd name="T13" fmla="*/ 11 h 11"/>
                <a:gd name="T14" fmla="*/ 28 w 28"/>
                <a:gd name="T15" fmla="*/ 11 h 11"/>
                <a:gd name="T16" fmla="*/ 28 w 28"/>
                <a:gd name="T17" fmla="*/ 10 h 11"/>
                <a:gd name="T18" fmla="*/ 0 w 28"/>
                <a:gd name="T19" fmla="*/ 4 h 11"/>
                <a:gd name="T20" fmla="*/ 25 w 28"/>
                <a:gd name="T21" fmla="*/ 10 h 11"/>
                <a:gd name="T22" fmla="*/ 24 w 28"/>
                <a:gd name="T23" fmla="*/ 10 h 11"/>
                <a:gd name="T24" fmla="*/ 0 w 28"/>
                <a:gd name="T25" fmla="*/ 4 h 11"/>
                <a:gd name="T26" fmla="*/ 13 w 28"/>
                <a:gd name="T27" fmla="*/ 0 h 11"/>
                <a:gd name="T28" fmla="*/ 25 w 28"/>
                <a:gd name="T29" fmla="*/ 8 h 11"/>
                <a:gd name="T30" fmla="*/ 26 w 28"/>
                <a:gd name="T31" fmla="*/ 8 h 11"/>
                <a:gd name="T32" fmla="*/ 14 w 28"/>
                <a:gd name="T33" fmla="*/ 0 h 11"/>
                <a:gd name="T34" fmla="*/ 13 w 28"/>
                <a:gd name="T3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8" h="11">
                  <a:moveTo>
                    <a:pt x="28" y="11"/>
                  </a:moveTo>
                  <a:cubicBezTo>
                    <a:pt x="28" y="11"/>
                    <a:pt x="28" y="11"/>
                    <a:pt x="27" y="11"/>
                  </a:cubicBezTo>
                  <a:cubicBezTo>
                    <a:pt x="27" y="11"/>
                    <a:pt x="27" y="11"/>
                    <a:pt x="27" y="11"/>
                  </a:cubicBezTo>
                  <a:cubicBezTo>
                    <a:pt x="27" y="11"/>
                    <a:pt x="28" y="11"/>
                    <a:pt x="28" y="11"/>
                  </a:cubicBezTo>
                  <a:cubicBezTo>
                    <a:pt x="28" y="11"/>
                    <a:pt x="28" y="11"/>
                    <a:pt x="28" y="11"/>
                  </a:cubicBezTo>
                  <a:moveTo>
                    <a:pt x="28" y="10"/>
                  </a:moveTo>
                  <a:cubicBezTo>
                    <a:pt x="28" y="11"/>
                    <a:pt x="28" y="11"/>
                    <a:pt x="28" y="11"/>
                  </a:cubicBezTo>
                  <a:cubicBezTo>
                    <a:pt x="28" y="11"/>
                    <a:pt x="28" y="11"/>
                    <a:pt x="28" y="11"/>
                  </a:cubicBezTo>
                  <a:cubicBezTo>
                    <a:pt x="28" y="10"/>
                    <a:pt x="28" y="10"/>
                    <a:pt x="28" y="10"/>
                  </a:cubicBezTo>
                  <a:moveTo>
                    <a:pt x="0" y="4"/>
                  </a:moveTo>
                  <a:cubicBezTo>
                    <a:pt x="8" y="6"/>
                    <a:pt x="16" y="8"/>
                    <a:pt x="25" y="10"/>
                  </a:cubicBezTo>
                  <a:cubicBezTo>
                    <a:pt x="25" y="10"/>
                    <a:pt x="25" y="10"/>
                    <a:pt x="24" y="10"/>
                  </a:cubicBezTo>
                  <a:cubicBezTo>
                    <a:pt x="16" y="8"/>
                    <a:pt x="8" y="6"/>
                    <a:pt x="0" y="4"/>
                  </a:cubicBezTo>
                  <a:moveTo>
                    <a:pt x="13" y="0"/>
                  </a:moveTo>
                  <a:cubicBezTo>
                    <a:pt x="17" y="3"/>
                    <a:pt x="21" y="5"/>
                    <a:pt x="25" y="8"/>
                  </a:cubicBezTo>
                  <a:cubicBezTo>
                    <a:pt x="26" y="8"/>
                    <a:pt x="26" y="8"/>
                    <a:pt x="26" y="8"/>
                  </a:cubicBezTo>
                  <a:cubicBezTo>
                    <a:pt x="22" y="6"/>
                    <a:pt x="18" y="3"/>
                    <a:pt x="14" y="0"/>
                  </a:cubicBezTo>
                  <a:cubicBezTo>
                    <a:pt x="13" y="0"/>
                    <a:pt x="13" y="0"/>
                    <a:pt x="13" y="0"/>
                  </a:cubicBezTo>
                </a:path>
              </a:pathLst>
            </a:custGeom>
            <a:solidFill>
              <a:srgbClr val="F8C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10" name="Freeform 404"/>
            <p:cNvSpPr>
              <a:spLocks/>
            </p:cNvSpPr>
            <p:nvPr/>
          </p:nvSpPr>
          <p:spPr bwMode="auto">
            <a:xfrm>
              <a:off x="874713" y="3300413"/>
              <a:ext cx="157162" cy="47625"/>
            </a:xfrm>
            <a:custGeom>
              <a:avLst/>
              <a:gdLst>
                <a:gd name="T0" fmla="*/ 1 w 42"/>
                <a:gd name="T1" fmla="*/ 0 h 13"/>
                <a:gd name="T2" fmla="*/ 0 w 42"/>
                <a:gd name="T3" fmla="*/ 0 h 13"/>
                <a:gd name="T4" fmla="*/ 0 w 42"/>
                <a:gd name="T5" fmla="*/ 0 h 13"/>
                <a:gd name="T6" fmla="*/ 0 w 42"/>
                <a:gd name="T7" fmla="*/ 1 h 13"/>
                <a:gd name="T8" fmla="*/ 2 w 42"/>
                <a:gd name="T9" fmla="*/ 1 h 13"/>
                <a:gd name="T10" fmla="*/ 14 w 42"/>
                <a:gd name="T11" fmla="*/ 6 h 13"/>
                <a:gd name="T12" fmla="*/ 38 w 42"/>
                <a:gd name="T13" fmla="*/ 12 h 13"/>
                <a:gd name="T14" fmla="*/ 39 w 42"/>
                <a:gd name="T15" fmla="*/ 12 h 13"/>
                <a:gd name="T16" fmla="*/ 40 w 42"/>
                <a:gd name="T17" fmla="*/ 13 h 13"/>
                <a:gd name="T18" fmla="*/ 41 w 42"/>
                <a:gd name="T19" fmla="*/ 13 h 13"/>
                <a:gd name="T20" fmla="*/ 42 w 42"/>
                <a:gd name="T21" fmla="*/ 13 h 13"/>
                <a:gd name="T22" fmla="*/ 42 w 42"/>
                <a:gd name="T23" fmla="*/ 13 h 13"/>
                <a:gd name="T24" fmla="*/ 42 w 42"/>
                <a:gd name="T25" fmla="*/ 12 h 13"/>
                <a:gd name="T26" fmla="*/ 42 w 42"/>
                <a:gd name="T27" fmla="*/ 12 h 13"/>
                <a:gd name="T28" fmla="*/ 41 w 42"/>
                <a:gd name="T29" fmla="*/ 11 h 13"/>
                <a:gd name="T30" fmla="*/ 40 w 42"/>
                <a:gd name="T31" fmla="*/ 10 h 13"/>
                <a:gd name="T32" fmla="*/ 39 w 42"/>
                <a:gd name="T33" fmla="*/ 10 h 13"/>
                <a:gd name="T34" fmla="*/ 27 w 42"/>
                <a:gd name="T35" fmla="*/ 2 h 13"/>
                <a:gd name="T36" fmla="*/ 25 w 42"/>
                <a:gd name="T37" fmla="*/ 1 h 13"/>
                <a:gd name="T38" fmla="*/ 25 w 42"/>
                <a:gd name="T39" fmla="*/ 1 h 13"/>
                <a:gd name="T40" fmla="*/ 22 w 42"/>
                <a:gd name="T41" fmla="*/ 1 h 13"/>
                <a:gd name="T42" fmla="*/ 21 w 42"/>
                <a:gd name="T43" fmla="*/ 1 h 13"/>
                <a:gd name="T44" fmla="*/ 20 w 42"/>
                <a:gd name="T45" fmla="*/ 1 h 13"/>
                <a:gd name="T46" fmla="*/ 19 w 42"/>
                <a:gd name="T47" fmla="*/ 1 h 13"/>
                <a:gd name="T48" fmla="*/ 8 w 42"/>
                <a:gd name="T49" fmla="*/ 0 h 13"/>
                <a:gd name="T50" fmla="*/ 1 w 42"/>
                <a:gd name="T51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42" h="13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6" y="3"/>
                    <a:pt x="10" y="4"/>
                    <a:pt x="14" y="6"/>
                  </a:cubicBezTo>
                  <a:cubicBezTo>
                    <a:pt x="22" y="8"/>
                    <a:pt x="30" y="10"/>
                    <a:pt x="38" y="12"/>
                  </a:cubicBezTo>
                  <a:cubicBezTo>
                    <a:pt x="39" y="12"/>
                    <a:pt x="39" y="12"/>
                    <a:pt x="39" y="12"/>
                  </a:cubicBezTo>
                  <a:cubicBezTo>
                    <a:pt x="39" y="13"/>
                    <a:pt x="39" y="13"/>
                    <a:pt x="40" y="13"/>
                  </a:cubicBezTo>
                  <a:cubicBezTo>
                    <a:pt x="40" y="13"/>
                    <a:pt x="41" y="13"/>
                    <a:pt x="41" y="13"/>
                  </a:cubicBezTo>
                  <a:cubicBezTo>
                    <a:pt x="42" y="13"/>
                    <a:pt x="42" y="13"/>
                    <a:pt x="42" y="13"/>
                  </a:cubicBezTo>
                  <a:cubicBezTo>
                    <a:pt x="42" y="13"/>
                    <a:pt x="42" y="13"/>
                    <a:pt x="42" y="13"/>
                  </a:cubicBezTo>
                  <a:cubicBezTo>
                    <a:pt x="42" y="13"/>
                    <a:pt x="42" y="13"/>
                    <a:pt x="42" y="12"/>
                  </a:cubicBezTo>
                  <a:cubicBezTo>
                    <a:pt x="42" y="12"/>
                    <a:pt x="42" y="12"/>
                    <a:pt x="42" y="12"/>
                  </a:cubicBezTo>
                  <a:cubicBezTo>
                    <a:pt x="41" y="11"/>
                    <a:pt x="41" y="11"/>
                    <a:pt x="41" y="11"/>
                  </a:cubicBezTo>
                  <a:cubicBezTo>
                    <a:pt x="41" y="11"/>
                    <a:pt x="40" y="11"/>
                    <a:pt x="40" y="10"/>
                  </a:cubicBezTo>
                  <a:cubicBezTo>
                    <a:pt x="40" y="10"/>
                    <a:pt x="40" y="10"/>
                    <a:pt x="39" y="10"/>
                  </a:cubicBezTo>
                  <a:cubicBezTo>
                    <a:pt x="35" y="7"/>
                    <a:pt x="31" y="5"/>
                    <a:pt x="27" y="2"/>
                  </a:cubicBezTo>
                  <a:cubicBezTo>
                    <a:pt x="26" y="1"/>
                    <a:pt x="26" y="1"/>
                    <a:pt x="25" y="1"/>
                  </a:cubicBezTo>
                  <a:cubicBezTo>
                    <a:pt x="25" y="1"/>
                    <a:pt x="25" y="1"/>
                    <a:pt x="25" y="1"/>
                  </a:cubicBezTo>
                  <a:cubicBezTo>
                    <a:pt x="24" y="1"/>
                    <a:pt x="23" y="1"/>
                    <a:pt x="22" y="1"/>
                  </a:cubicBezTo>
                  <a:cubicBezTo>
                    <a:pt x="22" y="1"/>
                    <a:pt x="21" y="1"/>
                    <a:pt x="21" y="1"/>
                  </a:cubicBezTo>
                  <a:cubicBezTo>
                    <a:pt x="21" y="1"/>
                    <a:pt x="20" y="1"/>
                    <a:pt x="20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5" y="1"/>
                    <a:pt x="11" y="1"/>
                    <a:pt x="8" y="0"/>
                  </a:cubicBezTo>
                  <a:cubicBezTo>
                    <a:pt x="5" y="0"/>
                    <a:pt x="3" y="0"/>
                    <a:pt x="1" y="0"/>
                  </a:cubicBezTo>
                </a:path>
              </a:pathLst>
            </a:custGeom>
            <a:solidFill>
              <a:srgbClr val="F8AB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11" name="Freeform 405"/>
            <p:cNvSpPr>
              <a:spLocks noEditPoints="1"/>
            </p:cNvSpPr>
            <p:nvPr/>
          </p:nvSpPr>
          <p:spPr bwMode="auto">
            <a:xfrm>
              <a:off x="1411288" y="2293938"/>
              <a:ext cx="392112" cy="889000"/>
            </a:xfrm>
            <a:custGeom>
              <a:avLst/>
              <a:gdLst>
                <a:gd name="T0" fmla="*/ 26 w 104"/>
                <a:gd name="T1" fmla="*/ 235 h 236"/>
                <a:gd name="T2" fmla="*/ 7 w 104"/>
                <a:gd name="T3" fmla="*/ 224 h 236"/>
                <a:gd name="T4" fmla="*/ 45 w 104"/>
                <a:gd name="T5" fmla="*/ 220 h 236"/>
                <a:gd name="T6" fmla="*/ 66 w 104"/>
                <a:gd name="T7" fmla="*/ 199 h 236"/>
                <a:gd name="T8" fmla="*/ 79 w 104"/>
                <a:gd name="T9" fmla="*/ 181 h 236"/>
                <a:gd name="T10" fmla="*/ 57 w 104"/>
                <a:gd name="T11" fmla="*/ 163 h 236"/>
                <a:gd name="T12" fmla="*/ 63 w 104"/>
                <a:gd name="T13" fmla="*/ 160 h 236"/>
                <a:gd name="T14" fmla="*/ 91 w 104"/>
                <a:gd name="T15" fmla="*/ 159 h 236"/>
                <a:gd name="T16" fmla="*/ 91 w 104"/>
                <a:gd name="T17" fmla="*/ 159 h 236"/>
                <a:gd name="T18" fmla="*/ 66 w 104"/>
                <a:gd name="T19" fmla="*/ 159 h 236"/>
                <a:gd name="T20" fmla="*/ 72 w 104"/>
                <a:gd name="T21" fmla="*/ 161 h 236"/>
                <a:gd name="T22" fmla="*/ 73 w 104"/>
                <a:gd name="T23" fmla="*/ 158 h 236"/>
                <a:gd name="T24" fmla="*/ 84 w 104"/>
                <a:gd name="T25" fmla="*/ 157 h 236"/>
                <a:gd name="T26" fmla="*/ 69 w 104"/>
                <a:gd name="T27" fmla="*/ 156 h 236"/>
                <a:gd name="T28" fmla="*/ 71 w 104"/>
                <a:gd name="T29" fmla="*/ 156 h 236"/>
                <a:gd name="T30" fmla="*/ 59 w 104"/>
                <a:gd name="T31" fmla="*/ 146 h 236"/>
                <a:gd name="T32" fmla="*/ 59 w 104"/>
                <a:gd name="T33" fmla="*/ 146 h 236"/>
                <a:gd name="T34" fmla="*/ 78 w 104"/>
                <a:gd name="T35" fmla="*/ 148 h 236"/>
                <a:gd name="T36" fmla="*/ 52 w 104"/>
                <a:gd name="T37" fmla="*/ 147 h 236"/>
                <a:gd name="T38" fmla="*/ 77 w 104"/>
                <a:gd name="T39" fmla="*/ 141 h 236"/>
                <a:gd name="T40" fmla="*/ 99 w 104"/>
                <a:gd name="T41" fmla="*/ 139 h 236"/>
                <a:gd name="T42" fmla="*/ 99 w 104"/>
                <a:gd name="T43" fmla="*/ 139 h 236"/>
                <a:gd name="T44" fmla="*/ 62 w 104"/>
                <a:gd name="T45" fmla="*/ 139 h 236"/>
                <a:gd name="T46" fmla="*/ 81 w 104"/>
                <a:gd name="T47" fmla="*/ 127 h 236"/>
                <a:gd name="T48" fmla="*/ 102 w 104"/>
                <a:gd name="T49" fmla="*/ 126 h 236"/>
                <a:gd name="T50" fmla="*/ 75 w 104"/>
                <a:gd name="T51" fmla="*/ 124 h 236"/>
                <a:gd name="T52" fmla="*/ 58 w 104"/>
                <a:gd name="T53" fmla="*/ 122 h 236"/>
                <a:gd name="T54" fmla="*/ 89 w 104"/>
                <a:gd name="T55" fmla="*/ 118 h 236"/>
                <a:gd name="T56" fmla="*/ 84 w 104"/>
                <a:gd name="T57" fmla="*/ 114 h 236"/>
                <a:gd name="T58" fmla="*/ 103 w 104"/>
                <a:gd name="T59" fmla="*/ 111 h 236"/>
                <a:gd name="T60" fmla="*/ 103 w 104"/>
                <a:gd name="T61" fmla="*/ 111 h 236"/>
                <a:gd name="T62" fmla="*/ 72 w 104"/>
                <a:gd name="T63" fmla="*/ 110 h 236"/>
                <a:gd name="T64" fmla="*/ 71 w 104"/>
                <a:gd name="T65" fmla="*/ 109 h 236"/>
                <a:gd name="T66" fmla="*/ 61 w 104"/>
                <a:gd name="T67" fmla="*/ 114 h 236"/>
                <a:gd name="T68" fmla="*/ 74 w 104"/>
                <a:gd name="T69" fmla="*/ 108 h 236"/>
                <a:gd name="T70" fmla="*/ 67 w 104"/>
                <a:gd name="T71" fmla="*/ 108 h 236"/>
                <a:gd name="T72" fmla="*/ 70 w 104"/>
                <a:gd name="T73" fmla="*/ 108 h 236"/>
                <a:gd name="T74" fmla="*/ 58 w 104"/>
                <a:gd name="T75" fmla="*/ 108 h 236"/>
                <a:gd name="T76" fmla="*/ 65 w 104"/>
                <a:gd name="T77" fmla="*/ 104 h 236"/>
                <a:gd name="T78" fmla="*/ 104 w 104"/>
                <a:gd name="T79" fmla="*/ 103 h 236"/>
                <a:gd name="T80" fmla="*/ 80 w 104"/>
                <a:gd name="T81" fmla="*/ 103 h 236"/>
                <a:gd name="T82" fmla="*/ 67 w 104"/>
                <a:gd name="T83" fmla="*/ 93 h 236"/>
                <a:gd name="T84" fmla="*/ 62 w 104"/>
                <a:gd name="T85" fmla="*/ 89 h 236"/>
                <a:gd name="T86" fmla="*/ 56 w 104"/>
                <a:gd name="T87" fmla="*/ 79 h 236"/>
                <a:gd name="T88" fmla="*/ 99 w 104"/>
                <a:gd name="T89" fmla="*/ 77 h 236"/>
                <a:gd name="T90" fmla="*/ 80 w 104"/>
                <a:gd name="T91" fmla="*/ 75 h 236"/>
                <a:gd name="T92" fmla="*/ 79 w 104"/>
                <a:gd name="T93" fmla="*/ 75 h 236"/>
                <a:gd name="T94" fmla="*/ 63 w 104"/>
                <a:gd name="T95" fmla="*/ 70 h 236"/>
                <a:gd name="T96" fmla="*/ 63 w 104"/>
                <a:gd name="T97" fmla="*/ 70 h 236"/>
                <a:gd name="T98" fmla="*/ 74 w 104"/>
                <a:gd name="T99" fmla="*/ 67 h 236"/>
                <a:gd name="T100" fmla="*/ 80 w 104"/>
                <a:gd name="T101" fmla="*/ 66 h 236"/>
                <a:gd name="T102" fmla="*/ 62 w 104"/>
                <a:gd name="T103" fmla="*/ 64 h 236"/>
                <a:gd name="T104" fmla="*/ 72 w 104"/>
                <a:gd name="T105" fmla="*/ 62 h 236"/>
                <a:gd name="T106" fmla="*/ 93 w 104"/>
                <a:gd name="T107" fmla="*/ 60 h 236"/>
                <a:gd name="T108" fmla="*/ 72 w 104"/>
                <a:gd name="T109" fmla="*/ 28 h 236"/>
                <a:gd name="T110" fmla="*/ 51 w 104"/>
                <a:gd name="T111" fmla="*/ 9 h 236"/>
                <a:gd name="T112" fmla="*/ 24 w 104"/>
                <a:gd name="T113" fmla="*/ 11 h 236"/>
                <a:gd name="T114" fmla="*/ 37 w 104"/>
                <a:gd name="T115" fmla="*/ 0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04" h="236">
                  <a:moveTo>
                    <a:pt x="26" y="235"/>
                  </a:moveTo>
                  <a:cubicBezTo>
                    <a:pt x="25" y="236"/>
                    <a:pt x="25" y="236"/>
                    <a:pt x="25" y="236"/>
                  </a:cubicBezTo>
                  <a:cubicBezTo>
                    <a:pt x="25" y="236"/>
                    <a:pt x="25" y="236"/>
                    <a:pt x="24" y="236"/>
                  </a:cubicBezTo>
                  <a:cubicBezTo>
                    <a:pt x="25" y="236"/>
                    <a:pt x="25" y="236"/>
                    <a:pt x="26" y="235"/>
                  </a:cubicBezTo>
                  <a:cubicBezTo>
                    <a:pt x="26" y="235"/>
                    <a:pt x="26" y="235"/>
                    <a:pt x="26" y="235"/>
                  </a:cubicBezTo>
                  <a:moveTo>
                    <a:pt x="0" y="220"/>
                  </a:moveTo>
                  <a:cubicBezTo>
                    <a:pt x="0" y="220"/>
                    <a:pt x="1" y="221"/>
                    <a:pt x="2" y="221"/>
                  </a:cubicBezTo>
                  <a:cubicBezTo>
                    <a:pt x="3" y="222"/>
                    <a:pt x="5" y="223"/>
                    <a:pt x="7" y="224"/>
                  </a:cubicBezTo>
                  <a:cubicBezTo>
                    <a:pt x="5" y="223"/>
                    <a:pt x="2" y="221"/>
                    <a:pt x="0" y="220"/>
                  </a:cubicBezTo>
                  <a:moveTo>
                    <a:pt x="48" y="218"/>
                  </a:moveTo>
                  <a:cubicBezTo>
                    <a:pt x="47" y="218"/>
                    <a:pt x="46" y="219"/>
                    <a:pt x="45" y="220"/>
                  </a:cubicBezTo>
                  <a:cubicBezTo>
                    <a:pt x="45" y="220"/>
                    <a:pt x="45" y="220"/>
                    <a:pt x="45" y="220"/>
                  </a:cubicBezTo>
                  <a:cubicBezTo>
                    <a:pt x="46" y="220"/>
                    <a:pt x="46" y="219"/>
                    <a:pt x="47" y="218"/>
                  </a:cubicBezTo>
                  <a:cubicBezTo>
                    <a:pt x="47" y="218"/>
                    <a:pt x="48" y="218"/>
                    <a:pt x="48" y="218"/>
                  </a:cubicBezTo>
                  <a:moveTo>
                    <a:pt x="69" y="196"/>
                  </a:moveTo>
                  <a:cubicBezTo>
                    <a:pt x="68" y="197"/>
                    <a:pt x="67" y="198"/>
                    <a:pt x="66" y="199"/>
                  </a:cubicBezTo>
                  <a:cubicBezTo>
                    <a:pt x="67" y="198"/>
                    <a:pt x="68" y="197"/>
                    <a:pt x="69" y="196"/>
                  </a:cubicBezTo>
                  <a:moveTo>
                    <a:pt x="87" y="169"/>
                  </a:moveTo>
                  <a:cubicBezTo>
                    <a:pt x="87" y="170"/>
                    <a:pt x="86" y="170"/>
                    <a:pt x="86" y="170"/>
                  </a:cubicBezTo>
                  <a:cubicBezTo>
                    <a:pt x="84" y="174"/>
                    <a:pt x="82" y="177"/>
                    <a:pt x="79" y="181"/>
                  </a:cubicBezTo>
                  <a:cubicBezTo>
                    <a:pt x="82" y="178"/>
                    <a:pt x="84" y="174"/>
                    <a:pt x="86" y="170"/>
                  </a:cubicBezTo>
                  <a:cubicBezTo>
                    <a:pt x="86" y="170"/>
                    <a:pt x="87" y="170"/>
                    <a:pt x="87" y="169"/>
                  </a:cubicBezTo>
                  <a:moveTo>
                    <a:pt x="54" y="161"/>
                  </a:moveTo>
                  <a:cubicBezTo>
                    <a:pt x="55" y="162"/>
                    <a:pt x="56" y="163"/>
                    <a:pt x="57" y="163"/>
                  </a:cubicBezTo>
                  <a:cubicBezTo>
                    <a:pt x="56" y="163"/>
                    <a:pt x="55" y="162"/>
                    <a:pt x="54" y="161"/>
                  </a:cubicBezTo>
                  <a:moveTo>
                    <a:pt x="63" y="160"/>
                  </a:moveTo>
                  <a:cubicBezTo>
                    <a:pt x="63" y="160"/>
                    <a:pt x="63" y="160"/>
                    <a:pt x="63" y="160"/>
                  </a:cubicBezTo>
                  <a:cubicBezTo>
                    <a:pt x="63" y="160"/>
                    <a:pt x="63" y="160"/>
                    <a:pt x="63" y="160"/>
                  </a:cubicBezTo>
                  <a:cubicBezTo>
                    <a:pt x="63" y="160"/>
                    <a:pt x="63" y="160"/>
                    <a:pt x="63" y="160"/>
                  </a:cubicBezTo>
                  <a:moveTo>
                    <a:pt x="92" y="159"/>
                  </a:moveTo>
                  <a:cubicBezTo>
                    <a:pt x="91" y="159"/>
                    <a:pt x="91" y="159"/>
                    <a:pt x="91" y="159"/>
                  </a:cubicBezTo>
                  <a:cubicBezTo>
                    <a:pt x="91" y="159"/>
                    <a:pt x="91" y="159"/>
                    <a:pt x="91" y="159"/>
                  </a:cubicBezTo>
                  <a:cubicBezTo>
                    <a:pt x="91" y="159"/>
                    <a:pt x="92" y="159"/>
                    <a:pt x="92" y="159"/>
                  </a:cubicBezTo>
                  <a:moveTo>
                    <a:pt x="90" y="159"/>
                  </a:moveTo>
                  <a:cubicBezTo>
                    <a:pt x="90" y="159"/>
                    <a:pt x="90" y="159"/>
                    <a:pt x="91" y="159"/>
                  </a:cubicBezTo>
                  <a:cubicBezTo>
                    <a:pt x="91" y="159"/>
                    <a:pt x="91" y="159"/>
                    <a:pt x="91" y="159"/>
                  </a:cubicBezTo>
                  <a:cubicBezTo>
                    <a:pt x="90" y="159"/>
                    <a:pt x="90" y="159"/>
                    <a:pt x="90" y="159"/>
                  </a:cubicBezTo>
                  <a:moveTo>
                    <a:pt x="67" y="158"/>
                  </a:moveTo>
                  <a:cubicBezTo>
                    <a:pt x="67" y="159"/>
                    <a:pt x="66" y="159"/>
                    <a:pt x="66" y="159"/>
                  </a:cubicBezTo>
                  <a:cubicBezTo>
                    <a:pt x="66" y="159"/>
                    <a:pt x="66" y="159"/>
                    <a:pt x="66" y="159"/>
                  </a:cubicBezTo>
                  <a:cubicBezTo>
                    <a:pt x="67" y="159"/>
                    <a:pt x="67" y="159"/>
                    <a:pt x="67" y="158"/>
                  </a:cubicBezTo>
                  <a:moveTo>
                    <a:pt x="73" y="158"/>
                  </a:moveTo>
                  <a:cubicBezTo>
                    <a:pt x="73" y="158"/>
                    <a:pt x="73" y="159"/>
                    <a:pt x="73" y="160"/>
                  </a:cubicBezTo>
                  <a:cubicBezTo>
                    <a:pt x="72" y="160"/>
                    <a:pt x="72" y="161"/>
                    <a:pt x="72" y="161"/>
                  </a:cubicBezTo>
                  <a:cubicBezTo>
                    <a:pt x="70" y="163"/>
                    <a:pt x="68" y="164"/>
                    <a:pt x="66" y="165"/>
                  </a:cubicBezTo>
                  <a:cubicBezTo>
                    <a:pt x="69" y="164"/>
                    <a:pt x="70" y="163"/>
                    <a:pt x="72" y="161"/>
                  </a:cubicBezTo>
                  <a:cubicBezTo>
                    <a:pt x="72" y="160"/>
                    <a:pt x="73" y="159"/>
                    <a:pt x="73" y="159"/>
                  </a:cubicBezTo>
                  <a:cubicBezTo>
                    <a:pt x="73" y="158"/>
                    <a:pt x="73" y="158"/>
                    <a:pt x="73" y="158"/>
                  </a:cubicBezTo>
                  <a:moveTo>
                    <a:pt x="84" y="157"/>
                  </a:moveTo>
                  <a:cubicBezTo>
                    <a:pt x="86" y="159"/>
                    <a:pt x="87" y="162"/>
                    <a:pt x="87" y="166"/>
                  </a:cubicBezTo>
                  <a:cubicBezTo>
                    <a:pt x="87" y="166"/>
                    <a:pt x="87" y="165"/>
                    <a:pt x="87" y="165"/>
                  </a:cubicBezTo>
                  <a:cubicBezTo>
                    <a:pt x="87" y="162"/>
                    <a:pt x="86" y="159"/>
                    <a:pt x="84" y="157"/>
                  </a:cubicBezTo>
                  <a:moveTo>
                    <a:pt x="69" y="156"/>
                  </a:moveTo>
                  <a:cubicBezTo>
                    <a:pt x="69" y="157"/>
                    <a:pt x="68" y="157"/>
                    <a:pt x="68" y="157"/>
                  </a:cubicBezTo>
                  <a:cubicBezTo>
                    <a:pt x="68" y="157"/>
                    <a:pt x="68" y="157"/>
                    <a:pt x="68" y="157"/>
                  </a:cubicBezTo>
                  <a:cubicBezTo>
                    <a:pt x="68" y="157"/>
                    <a:pt x="69" y="157"/>
                    <a:pt x="69" y="156"/>
                  </a:cubicBezTo>
                  <a:cubicBezTo>
                    <a:pt x="69" y="156"/>
                    <a:pt x="69" y="156"/>
                    <a:pt x="69" y="156"/>
                  </a:cubicBezTo>
                  <a:moveTo>
                    <a:pt x="71" y="156"/>
                  </a:moveTo>
                  <a:cubicBezTo>
                    <a:pt x="72" y="156"/>
                    <a:pt x="72" y="156"/>
                    <a:pt x="72" y="156"/>
                  </a:cubicBezTo>
                  <a:cubicBezTo>
                    <a:pt x="72" y="156"/>
                    <a:pt x="72" y="156"/>
                    <a:pt x="71" y="156"/>
                  </a:cubicBezTo>
                  <a:moveTo>
                    <a:pt x="85" y="149"/>
                  </a:moveTo>
                  <a:cubicBezTo>
                    <a:pt x="87" y="151"/>
                    <a:pt x="88" y="153"/>
                    <a:pt x="89" y="155"/>
                  </a:cubicBezTo>
                  <a:cubicBezTo>
                    <a:pt x="88" y="153"/>
                    <a:pt x="87" y="151"/>
                    <a:pt x="85" y="149"/>
                  </a:cubicBezTo>
                  <a:moveTo>
                    <a:pt x="59" y="146"/>
                  </a:moveTo>
                  <a:cubicBezTo>
                    <a:pt x="58" y="147"/>
                    <a:pt x="58" y="147"/>
                    <a:pt x="58" y="147"/>
                  </a:cubicBezTo>
                  <a:cubicBezTo>
                    <a:pt x="57" y="150"/>
                    <a:pt x="57" y="153"/>
                    <a:pt x="58" y="156"/>
                  </a:cubicBezTo>
                  <a:cubicBezTo>
                    <a:pt x="57" y="154"/>
                    <a:pt x="57" y="152"/>
                    <a:pt x="57" y="149"/>
                  </a:cubicBezTo>
                  <a:cubicBezTo>
                    <a:pt x="58" y="148"/>
                    <a:pt x="58" y="147"/>
                    <a:pt x="59" y="146"/>
                  </a:cubicBezTo>
                  <a:moveTo>
                    <a:pt x="72" y="144"/>
                  </a:moveTo>
                  <a:cubicBezTo>
                    <a:pt x="73" y="144"/>
                    <a:pt x="73" y="144"/>
                    <a:pt x="73" y="145"/>
                  </a:cubicBezTo>
                  <a:cubicBezTo>
                    <a:pt x="75" y="146"/>
                    <a:pt x="77" y="148"/>
                    <a:pt x="79" y="149"/>
                  </a:cubicBezTo>
                  <a:cubicBezTo>
                    <a:pt x="79" y="149"/>
                    <a:pt x="78" y="148"/>
                    <a:pt x="78" y="148"/>
                  </a:cubicBezTo>
                  <a:cubicBezTo>
                    <a:pt x="76" y="146"/>
                    <a:pt x="74" y="145"/>
                    <a:pt x="72" y="144"/>
                  </a:cubicBezTo>
                  <a:moveTo>
                    <a:pt x="55" y="142"/>
                  </a:moveTo>
                  <a:cubicBezTo>
                    <a:pt x="55" y="142"/>
                    <a:pt x="54" y="143"/>
                    <a:pt x="54" y="144"/>
                  </a:cubicBezTo>
                  <a:cubicBezTo>
                    <a:pt x="53" y="145"/>
                    <a:pt x="52" y="146"/>
                    <a:pt x="52" y="147"/>
                  </a:cubicBezTo>
                  <a:cubicBezTo>
                    <a:pt x="52" y="146"/>
                    <a:pt x="53" y="145"/>
                    <a:pt x="54" y="144"/>
                  </a:cubicBezTo>
                  <a:cubicBezTo>
                    <a:pt x="54" y="143"/>
                    <a:pt x="55" y="142"/>
                    <a:pt x="55" y="142"/>
                  </a:cubicBezTo>
                  <a:moveTo>
                    <a:pt x="73" y="139"/>
                  </a:moveTo>
                  <a:cubicBezTo>
                    <a:pt x="74" y="140"/>
                    <a:pt x="76" y="141"/>
                    <a:pt x="77" y="141"/>
                  </a:cubicBezTo>
                  <a:cubicBezTo>
                    <a:pt x="77" y="141"/>
                    <a:pt x="77" y="142"/>
                    <a:pt x="78" y="142"/>
                  </a:cubicBezTo>
                  <a:cubicBezTo>
                    <a:pt x="78" y="142"/>
                    <a:pt x="78" y="142"/>
                    <a:pt x="77" y="142"/>
                  </a:cubicBezTo>
                  <a:cubicBezTo>
                    <a:pt x="76" y="141"/>
                    <a:pt x="74" y="140"/>
                    <a:pt x="73" y="139"/>
                  </a:cubicBezTo>
                  <a:moveTo>
                    <a:pt x="99" y="139"/>
                  </a:moveTo>
                  <a:cubicBezTo>
                    <a:pt x="98" y="144"/>
                    <a:pt x="96" y="149"/>
                    <a:pt x="94" y="154"/>
                  </a:cubicBezTo>
                  <a:cubicBezTo>
                    <a:pt x="96" y="149"/>
                    <a:pt x="98" y="144"/>
                    <a:pt x="99" y="139"/>
                  </a:cubicBezTo>
                  <a:moveTo>
                    <a:pt x="99" y="139"/>
                  </a:moveTo>
                  <a:cubicBezTo>
                    <a:pt x="99" y="139"/>
                    <a:pt x="99" y="139"/>
                    <a:pt x="99" y="139"/>
                  </a:cubicBezTo>
                  <a:cubicBezTo>
                    <a:pt x="99" y="139"/>
                    <a:pt x="99" y="139"/>
                    <a:pt x="99" y="139"/>
                  </a:cubicBezTo>
                  <a:moveTo>
                    <a:pt x="66" y="138"/>
                  </a:moveTo>
                  <a:cubicBezTo>
                    <a:pt x="65" y="138"/>
                    <a:pt x="64" y="138"/>
                    <a:pt x="64" y="138"/>
                  </a:cubicBezTo>
                  <a:cubicBezTo>
                    <a:pt x="63" y="138"/>
                    <a:pt x="62" y="138"/>
                    <a:pt x="62" y="139"/>
                  </a:cubicBezTo>
                  <a:cubicBezTo>
                    <a:pt x="62" y="139"/>
                    <a:pt x="62" y="139"/>
                    <a:pt x="62" y="139"/>
                  </a:cubicBezTo>
                  <a:cubicBezTo>
                    <a:pt x="63" y="138"/>
                    <a:pt x="64" y="138"/>
                    <a:pt x="66" y="138"/>
                  </a:cubicBezTo>
                  <a:moveTo>
                    <a:pt x="82" y="126"/>
                  </a:moveTo>
                  <a:cubicBezTo>
                    <a:pt x="82" y="127"/>
                    <a:pt x="81" y="127"/>
                    <a:pt x="81" y="127"/>
                  </a:cubicBezTo>
                  <a:cubicBezTo>
                    <a:pt x="78" y="128"/>
                    <a:pt x="76" y="129"/>
                    <a:pt x="73" y="129"/>
                  </a:cubicBezTo>
                  <a:cubicBezTo>
                    <a:pt x="73" y="129"/>
                    <a:pt x="73" y="129"/>
                    <a:pt x="74" y="129"/>
                  </a:cubicBezTo>
                  <a:cubicBezTo>
                    <a:pt x="77" y="129"/>
                    <a:pt x="79" y="128"/>
                    <a:pt x="82" y="126"/>
                  </a:cubicBezTo>
                  <a:moveTo>
                    <a:pt x="102" y="126"/>
                  </a:moveTo>
                  <a:cubicBezTo>
                    <a:pt x="102" y="126"/>
                    <a:pt x="102" y="126"/>
                    <a:pt x="102" y="126"/>
                  </a:cubicBezTo>
                  <a:cubicBezTo>
                    <a:pt x="102" y="126"/>
                    <a:pt x="102" y="126"/>
                    <a:pt x="102" y="126"/>
                  </a:cubicBezTo>
                  <a:moveTo>
                    <a:pt x="77" y="123"/>
                  </a:moveTo>
                  <a:cubicBezTo>
                    <a:pt x="76" y="123"/>
                    <a:pt x="75" y="124"/>
                    <a:pt x="75" y="124"/>
                  </a:cubicBezTo>
                  <a:cubicBezTo>
                    <a:pt x="75" y="124"/>
                    <a:pt x="76" y="123"/>
                    <a:pt x="77" y="123"/>
                  </a:cubicBezTo>
                  <a:moveTo>
                    <a:pt x="58" y="122"/>
                  </a:moveTo>
                  <a:cubicBezTo>
                    <a:pt x="61" y="127"/>
                    <a:pt x="66" y="129"/>
                    <a:pt x="71" y="129"/>
                  </a:cubicBezTo>
                  <a:cubicBezTo>
                    <a:pt x="66" y="129"/>
                    <a:pt x="61" y="126"/>
                    <a:pt x="58" y="122"/>
                  </a:cubicBezTo>
                  <a:moveTo>
                    <a:pt x="57" y="120"/>
                  </a:moveTo>
                  <a:cubicBezTo>
                    <a:pt x="57" y="120"/>
                    <a:pt x="58" y="121"/>
                    <a:pt x="58" y="121"/>
                  </a:cubicBezTo>
                  <a:cubicBezTo>
                    <a:pt x="58" y="121"/>
                    <a:pt x="58" y="120"/>
                    <a:pt x="57" y="120"/>
                  </a:cubicBezTo>
                  <a:moveTo>
                    <a:pt x="89" y="118"/>
                  </a:moveTo>
                  <a:cubicBezTo>
                    <a:pt x="89" y="118"/>
                    <a:pt x="89" y="118"/>
                    <a:pt x="89" y="118"/>
                  </a:cubicBezTo>
                  <a:cubicBezTo>
                    <a:pt x="88" y="120"/>
                    <a:pt x="87" y="122"/>
                    <a:pt x="86" y="124"/>
                  </a:cubicBezTo>
                  <a:cubicBezTo>
                    <a:pt x="87" y="122"/>
                    <a:pt x="89" y="120"/>
                    <a:pt x="89" y="118"/>
                  </a:cubicBezTo>
                  <a:moveTo>
                    <a:pt x="84" y="114"/>
                  </a:moveTo>
                  <a:cubicBezTo>
                    <a:pt x="84" y="114"/>
                    <a:pt x="84" y="114"/>
                    <a:pt x="84" y="114"/>
                  </a:cubicBezTo>
                  <a:cubicBezTo>
                    <a:pt x="83" y="117"/>
                    <a:pt x="82" y="119"/>
                    <a:pt x="81" y="121"/>
                  </a:cubicBezTo>
                  <a:cubicBezTo>
                    <a:pt x="83" y="119"/>
                    <a:pt x="84" y="116"/>
                    <a:pt x="84" y="114"/>
                  </a:cubicBezTo>
                  <a:moveTo>
                    <a:pt x="103" y="111"/>
                  </a:moveTo>
                  <a:cubicBezTo>
                    <a:pt x="103" y="116"/>
                    <a:pt x="103" y="121"/>
                    <a:pt x="102" y="126"/>
                  </a:cubicBezTo>
                  <a:cubicBezTo>
                    <a:pt x="103" y="121"/>
                    <a:pt x="103" y="116"/>
                    <a:pt x="103" y="111"/>
                  </a:cubicBezTo>
                  <a:moveTo>
                    <a:pt x="103" y="111"/>
                  </a:moveTo>
                  <a:cubicBezTo>
                    <a:pt x="103" y="111"/>
                    <a:pt x="103" y="111"/>
                    <a:pt x="103" y="111"/>
                  </a:cubicBezTo>
                  <a:cubicBezTo>
                    <a:pt x="103" y="111"/>
                    <a:pt x="103" y="111"/>
                    <a:pt x="103" y="111"/>
                  </a:cubicBezTo>
                  <a:moveTo>
                    <a:pt x="71" y="109"/>
                  </a:moveTo>
                  <a:cubicBezTo>
                    <a:pt x="71" y="109"/>
                    <a:pt x="71" y="109"/>
                    <a:pt x="72" y="109"/>
                  </a:cubicBezTo>
                  <a:cubicBezTo>
                    <a:pt x="72" y="110"/>
                    <a:pt x="72" y="110"/>
                    <a:pt x="72" y="110"/>
                  </a:cubicBezTo>
                  <a:cubicBezTo>
                    <a:pt x="72" y="110"/>
                    <a:pt x="73" y="110"/>
                    <a:pt x="73" y="109"/>
                  </a:cubicBezTo>
                  <a:cubicBezTo>
                    <a:pt x="73" y="110"/>
                    <a:pt x="72" y="110"/>
                    <a:pt x="72" y="110"/>
                  </a:cubicBezTo>
                  <a:cubicBezTo>
                    <a:pt x="72" y="110"/>
                    <a:pt x="72" y="110"/>
                    <a:pt x="72" y="110"/>
                  </a:cubicBezTo>
                  <a:cubicBezTo>
                    <a:pt x="72" y="109"/>
                    <a:pt x="72" y="109"/>
                    <a:pt x="71" y="109"/>
                  </a:cubicBezTo>
                  <a:moveTo>
                    <a:pt x="63" y="109"/>
                  </a:moveTo>
                  <a:cubicBezTo>
                    <a:pt x="62" y="110"/>
                    <a:pt x="62" y="111"/>
                    <a:pt x="62" y="112"/>
                  </a:cubicBezTo>
                  <a:cubicBezTo>
                    <a:pt x="61" y="114"/>
                    <a:pt x="62" y="116"/>
                    <a:pt x="62" y="118"/>
                  </a:cubicBezTo>
                  <a:cubicBezTo>
                    <a:pt x="62" y="117"/>
                    <a:pt x="62" y="115"/>
                    <a:pt x="61" y="114"/>
                  </a:cubicBezTo>
                  <a:cubicBezTo>
                    <a:pt x="61" y="113"/>
                    <a:pt x="62" y="111"/>
                    <a:pt x="62" y="110"/>
                  </a:cubicBezTo>
                  <a:cubicBezTo>
                    <a:pt x="63" y="110"/>
                    <a:pt x="63" y="109"/>
                    <a:pt x="63" y="109"/>
                  </a:cubicBezTo>
                  <a:moveTo>
                    <a:pt x="74" y="108"/>
                  </a:moveTo>
                  <a:cubicBezTo>
                    <a:pt x="74" y="108"/>
                    <a:pt x="74" y="108"/>
                    <a:pt x="74" y="108"/>
                  </a:cubicBezTo>
                  <a:cubicBezTo>
                    <a:pt x="74" y="109"/>
                    <a:pt x="74" y="109"/>
                    <a:pt x="74" y="109"/>
                  </a:cubicBezTo>
                  <a:cubicBezTo>
                    <a:pt x="74" y="109"/>
                    <a:pt x="74" y="109"/>
                    <a:pt x="74" y="108"/>
                  </a:cubicBezTo>
                  <a:cubicBezTo>
                    <a:pt x="74" y="108"/>
                    <a:pt x="74" y="108"/>
                    <a:pt x="74" y="108"/>
                  </a:cubicBezTo>
                  <a:moveTo>
                    <a:pt x="67" y="108"/>
                  </a:moveTo>
                  <a:cubicBezTo>
                    <a:pt x="66" y="108"/>
                    <a:pt x="66" y="108"/>
                    <a:pt x="65" y="108"/>
                  </a:cubicBezTo>
                  <a:cubicBezTo>
                    <a:pt x="66" y="108"/>
                    <a:pt x="66" y="108"/>
                    <a:pt x="67" y="108"/>
                  </a:cubicBezTo>
                  <a:cubicBezTo>
                    <a:pt x="67" y="108"/>
                    <a:pt x="68" y="108"/>
                    <a:pt x="69" y="108"/>
                  </a:cubicBezTo>
                  <a:cubicBezTo>
                    <a:pt x="69" y="108"/>
                    <a:pt x="69" y="108"/>
                    <a:pt x="70" y="108"/>
                  </a:cubicBezTo>
                  <a:cubicBezTo>
                    <a:pt x="69" y="108"/>
                    <a:pt x="69" y="108"/>
                    <a:pt x="69" y="108"/>
                  </a:cubicBezTo>
                  <a:cubicBezTo>
                    <a:pt x="68" y="108"/>
                    <a:pt x="67" y="108"/>
                    <a:pt x="67" y="108"/>
                  </a:cubicBezTo>
                  <a:moveTo>
                    <a:pt x="60" y="105"/>
                  </a:moveTo>
                  <a:cubicBezTo>
                    <a:pt x="59" y="106"/>
                    <a:pt x="58" y="107"/>
                    <a:pt x="58" y="108"/>
                  </a:cubicBezTo>
                  <a:cubicBezTo>
                    <a:pt x="58" y="107"/>
                    <a:pt x="59" y="107"/>
                    <a:pt x="59" y="106"/>
                  </a:cubicBezTo>
                  <a:cubicBezTo>
                    <a:pt x="60" y="106"/>
                    <a:pt x="60" y="105"/>
                    <a:pt x="60" y="105"/>
                  </a:cubicBezTo>
                  <a:moveTo>
                    <a:pt x="67" y="103"/>
                  </a:moveTo>
                  <a:cubicBezTo>
                    <a:pt x="66" y="103"/>
                    <a:pt x="66" y="103"/>
                    <a:pt x="65" y="104"/>
                  </a:cubicBezTo>
                  <a:cubicBezTo>
                    <a:pt x="65" y="103"/>
                    <a:pt x="66" y="103"/>
                    <a:pt x="67" y="103"/>
                  </a:cubicBezTo>
                  <a:cubicBezTo>
                    <a:pt x="68" y="103"/>
                    <a:pt x="69" y="104"/>
                    <a:pt x="71" y="104"/>
                  </a:cubicBezTo>
                  <a:cubicBezTo>
                    <a:pt x="69" y="104"/>
                    <a:pt x="68" y="103"/>
                    <a:pt x="67" y="103"/>
                  </a:cubicBezTo>
                  <a:moveTo>
                    <a:pt x="104" y="103"/>
                  </a:moveTo>
                  <a:cubicBezTo>
                    <a:pt x="104" y="104"/>
                    <a:pt x="104" y="106"/>
                    <a:pt x="104" y="107"/>
                  </a:cubicBezTo>
                  <a:cubicBezTo>
                    <a:pt x="104" y="107"/>
                    <a:pt x="104" y="107"/>
                    <a:pt x="104" y="107"/>
                  </a:cubicBezTo>
                  <a:cubicBezTo>
                    <a:pt x="104" y="106"/>
                    <a:pt x="104" y="104"/>
                    <a:pt x="104" y="103"/>
                  </a:cubicBezTo>
                  <a:moveTo>
                    <a:pt x="80" y="103"/>
                  </a:moveTo>
                  <a:cubicBezTo>
                    <a:pt x="82" y="106"/>
                    <a:pt x="83" y="108"/>
                    <a:pt x="84" y="112"/>
                  </a:cubicBezTo>
                  <a:cubicBezTo>
                    <a:pt x="83" y="108"/>
                    <a:pt x="82" y="105"/>
                    <a:pt x="80" y="103"/>
                  </a:cubicBezTo>
                  <a:moveTo>
                    <a:pt x="62" y="89"/>
                  </a:moveTo>
                  <a:cubicBezTo>
                    <a:pt x="64" y="90"/>
                    <a:pt x="65" y="92"/>
                    <a:pt x="67" y="93"/>
                  </a:cubicBezTo>
                  <a:cubicBezTo>
                    <a:pt x="70" y="95"/>
                    <a:pt x="74" y="97"/>
                    <a:pt x="77" y="100"/>
                  </a:cubicBezTo>
                  <a:cubicBezTo>
                    <a:pt x="75" y="98"/>
                    <a:pt x="74" y="97"/>
                    <a:pt x="72" y="96"/>
                  </a:cubicBezTo>
                  <a:cubicBezTo>
                    <a:pt x="69" y="94"/>
                    <a:pt x="66" y="92"/>
                    <a:pt x="63" y="90"/>
                  </a:cubicBezTo>
                  <a:cubicBezTo>
                    <a:pt x="63" y="89"/>
                    <a:pt x="62" y="89"/>
                    <a:pt x="62" y="89"/>
                  </a:cubicBezTo>
                  <a:moveTo>
                    <a:pt x="56" y="78"/>
                  </a:moveTo>
                  <a:cubicBezTo>
                    <a:pt x="56" y="79"/>
                    <a:pt x="56" y="79"/>
                    <a:pt x="56" y="79"/>
                  </a:cubicBezTo>
                  <a:cubicBezTo>
                    <a:pt x="56" y="80"/>
                    <a:pt x="57" y="80"/>
                    <a:pt x="57" y="81"/>
                  </a:cubicBezTo>
                  <a:cubicBezTo>
                    <a:pt x="57" y="80"/>
                    <a:pt x="56" y="80"/>
                    <a:pt x="56" y="79"/>
                  </a:cubicBezTo>
                  <a:cubicBezTo>
                    <a:pt x="56" y="79"/>
                    <a:pt x="56" y="79"/>
                    <a:pt x="56" y="78"/>
                  </a:cubicBezTo>
                  <a:moveTo>
                    <a:pt x="99" y="77"/>
                  </a:moveTo>
                  <a:cubicBezTo>
                    <a:pt x="100" y="80"/>
                    <a:pt x="101" y="83"/>
                    <a:pt x="101" y="85"/>
                  </a:cubicBezTo>
                  <a:cubicBezTo>
                    <a:pt x="101" y="83"/>
                    <a:pt x="100" y="80"/>
                    <a:pt x="99" y="77"/>
                  </a:cubicBezTo>
                  <a:moveTo>
                    <a:pt x="81" y="75"/>
                  </a:moveTo>
                  <a:cubicBezTo>
                    <a:pt x="81" y="75"/>
                    <a:pt x="80" y="75"/>
                    <a:pt x="80" y="75"/>
                  </a:cubicBezTo>
                  <a:cubicBezTo>
                    <a:pt x="80" y="75"/>
                    <a:pt x="80" y="75"/>
                    <a:pt x="80" y="75"/>
                  </a:cubicBezTo>
                  <a:cubicBezTo>
                    <a:pt x="80" y="75"/>
                    <a:pt x="80" y="75"/>
                    <a:pt x="80" y="75"/>
                  </a:cubicBezTo>
                  <a:cubicBezTo>
                    <a:pt x="81" y="75"/>
                    <a:pt x="81" y="75"/>
                    <a:pt x="81" y="75"/>
                  </a:cubicBezTo>
                  <a:moveTo>
                    <a:pt x="78" y="71"/>
                  </a:moveTo>
                  <a:cubicBezTo>
                    <a:pt x="78" y="71"/>
                    <a:pt x="78" y="71"/>
                    <a:pt x="79" y="72"/>
                  </a:cubicBezTo>
                  <a:cubicBezTo>
                    <a:pt x="79" y="73"/>
                    <a:pt x="79" y="74"/>
                    <a:pt x="79" y="75"/>
                  </a:cubicBezTo>
                  <a:cubicBezTo>
                    <a:pt x="79" y="73"/>
                    <a:pt x="79" y="72"/>
                    <a:pt x="78" y="71"/>
                  </a:cubicBezTo>
                  <a:cubicBezTo>
                    <a:pt x="78" y="71"/>
                    <a:pt x="78" y="71"/>
                    <a:pt x="78" y="71"/>
                  </a:cubicBezTo>
                  <a:moveTo>
                    <a:pt x="67" y="67"/>
                  </a:moveTo>
                  <a:cubicBezTo>
                    <a:pt x="65" y="67"/>
                    <a:pt x="64" y="68"/>
                    <a:pt x="63" y="70"/>
                  </a:cubicBezTo>
                  <a:cubicBezTo>
                    <a:pt x="61" y="73"/>
                    <a:pt x="61" y="76"/>
                    <a:pt x="62" y="79"/>
                  </a:cubicBezTo>
                  <a:cubicBezTo>
                    <a:pt x="62" y="79"/>
                    <a:pt x="62" y="79"/>
                    <a:pt x="62" y="79"/>
                  </a:cubicBezTo>
                  <a:cubicBezTo>
                    <a:pt x="62" y="79"/>
                    <a:pt x="62" y="79"/>
                    <a:pt x="62" y="79"/>
                  </a:cubicBezTo>
                  <a:cubicBezTo>
                    <a:pt x="61" y="76"/>
                    <a:pt x="61" y="73"/>
                    <a:pt x="63" y="70"/>
                  </a:cubicBezTo>
                  <a:cubicBezTo>
                    <a:pt x="64" y="69"/>
                    <a:pt x="65" y="67"/>
                    <a:pt x="67" y="67"/>
                  </a:cubicBezTo>
                  <a:moveTo>
                    <a:pt x="71" y="66"/>
                  </a:moveTo>
                  <a:cubicBezTo>
                    <a:pt x="71" y="66"/>
                    <a:pt x="71" y="66"/>
                    <a:pt x="71" y="66"/>
                  </a:cubicBezTo>
                  <a:cubicBezTo>
                    <a:pt x="72" y="66"/>
                    <a:pt x="73" y="66"/>
                    <a:pt x="74" y="67"/>
                  </a:cubicBezTo>
                  <a:cubicBezTo>
                    <a:pt x="73" y="66"/>
                    <a:pt x="72" y="66"/>
                    <a:pt x="71" y="66"/>
                  </a:cubicBezTo>
                  <a:moveTo>
                    <a:pt x="78" y="65"/>
                  </a:moveTo>
                  <a:cubicBezTo>
                    <a:pt x="78" y="65"/>
                    <a:pt x="79" y="65"/>
                    <a:pt x="79" y="66"/>
                  </a:cubicBezTo>
                  <a:cubicBezTo>
                    <a:pt x="79" y="66"/>
                    <a:pt x="80" y="66"/>
                    <a:pt x="80" y="66"/>
                  </a:cubicBezTo>
                  <a:cubicBezTo>
                    <a:pt x="79" y="66"/>
                    <a:pt x="78" y="65"/>
                    <a:pt x="78" y="65"/>
                  </a:cubicBezTo>
                  <a:moveTo>
                    <a:pt x="64" y="63"/>
                  </a:moveTo>
                  <a:cubicBezTo>
                    <a:pt x="64" y="63"/>
                    <a:pt x="64" y="63"/>
                    <a:pt x="63" y="63"/>
                  </a:cubicBezTo>
                  <a:cubicBezTo>
                    <a:pt x="63" y="63"/>
                    <a:pt x="63" y="64"/>
                    <a:pt x="62" y="64"/>
                  </a:cubicBezTo>
                  <a:cubicBezTo>
                    <a:pt x="63" y="64"/>
                    <a:pt x="63" y="63"/>
                    <a:pt x="63" y="63"/>
                  </a:cubicBezTo>
                  <a:cubicBezTo>
                    <a:pt x="64" y="63"/>
                    <a:pt x="64" y="63"/>
                    <a:pt x="64" y="63"/>
                  </a:cubicBezTo>
                  <a:moveTo>
                    <a:pt x="71" y="62"/>
                  </a:moveTo>
                  <a:cubicBezTo>
                    <a:pt x="72" y="62"/>
                    <a:pt x="72" y="62"/>
                    <a:pt x="72" y="62"/>
                  </a:cubicBezTo>
                  <a:cubicBezTo>
                    <a:pt x="72" y="62"/>
                    <a:pt x="72" y="62"/>
                    <a:pt x="71" y="62"/>
                  </a:cubicBezTo>
                  <a:moveTo>
                    <a:pt x="93" y="60"/>
                  </a:moveTo>
                  <a:cubicBezTo>
                    <a:pt x="94" y="62"/>
                    <a:pt x="95" y="65"/>
                    <a:pt x="96" y="68"/>
                  </a:cubicBezTo>
                  <a:cubicBezTo>
                    <a:pt x="95" y="65"/>
                    <a:pt x="94" y="62"/>
                    <a:pt x="93" y="60"/>
                  </a:cubicBezTo>
                  <a:moveTo>
                    <a:pt x="59" y="16"/>
                  </a:moveTo>
                  <a:cubicBezTo>
                    <a:pt x="64" y="20"/>
                    <a:pt x="68" y="23"/>
                    <a:pt x="71" y="28"/>
                  </a:cubicBezTo>
                  <a:cubicBezTo>
                    <a:pt x="78" y="35"/>
                    <a:pt x="84" y="43"/>
                    <a:pt x="89" y="51"/>
                  </a:cubicBezTo>
                  <a:cubicBezTo>
                    <a:pt x="84" y="43"/>
                    <a:pt x="78" y="35"/>
                    <a:pt x="72" y="28"/>
                  </a:cubicBezTo>
                  <a:cubicBezTo>
                    <a:pt x="68" y="23"/>
                    <a:pt x="64" y="20"/>
                    <a:pt x="59" y="16"/>
                  </a:cubicBezTo>
                  <a:moveTo>
                    <a:pt x="44" y="4"/>
                  </a:moveTo>
                  <a:cubicBezTo>
                    <a:pt x="47" y="6"/>
                    <a:pt x="50" y="8"/>
                    <a:pt x="53" y="10"/>
                  </a:cubicBezTo>
                  <a:cubicBezTo>
                    <a:pt x="52" y="10"/>
                    <a:pt x="52" y="10"/>
                    <a:pt x="51" y="9"/>
                  </a:cubicBezTo>
                  <a:cubicBezTo>
                    <a:pt x="49" y="7"/>
                    <a:pt x="47" y="6"/>
                    <a:pt x="44" y="4"/>
                  </a:cubicBezTo>
                  <a:moveTo>
                    <a:pt x="35" y="2"/>
                  </a:moveTo>
                  <a:cubicBezTo>
                    <a:pt x="33" y="4"/>
                    <a:pt x="31" y="5"/>
                    <a:pt x="29" y="7"/>
                  </a:cubicBezTo>
                  <a:cubicBezTo>
                    <a:pt x="28" y="8"/>
                    <a:pt x="26" y="10"/>
                    <a:pt x="24" y="11"/>
                  </a:cubicBezTo>
                  <a:cubicBezTo>
                    <a:pt x="26" y="9"/>
                    <a:pt x="29" y="8"/>
                    <a:pt x="31" y="6"/>
                  </a:cubicBezTo>
                  <a:cubicBezTo>
                    <a:pt x="32" y="5"/>
                    <a:pt x="34" y="3"/>
                    <a:pt x="35" y="2"/>
                  </a:cubicBezTo>
                  <a:moveTo>
                    <a:pt x="37" y="0"/>
                  </a:moveTo>
                  <a:cubicBezTo>
                    <a:pt x="37" y="0"/>
                    <a:pt x="37" y="0"/>
                    <a:pt x="37" y="0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37" y="0"/>
                    <a:pt x="38" y="0"/>
                    <a:pt x="38" y="0"/>
                  </a:cubicBezTo>
                  <a:cubicBezTo>
                    <a:pt x="38" y="0"/>
                    <a:pt x="37" y="0"/>
                    <a:pt x="37" y="0"/>
                  </a:cubicBezTo>
                </a:path>
              </a:pathLst>
            </a:custGeom>
            <a:solidFill>
              <a:srgbClr val="C297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12" name="Freeform 406"/>
            <p:cNvSpPr>
              <a:spLocks noEditPoints="1"/>
            </p:cNvSpPr>
            <p:nvPr/>
          </p:nvSpPr>
          <p:spPr bwMode="auto">
            <a:xfrm>
              <a:off x="1404938" y="2293938"/>
              <a:ext cx="398462" cy="889000"/>
            </a:xfrm>
            <a:custGeom>
              <a:avLst/>
              <a:gdLst>
                <a:gd name="T0" fmla="*/ 2 w 106"/>
                <a:gd name="T1" fmla="*/ 219 h 236"/>
                <a:gd name="T2" fmla="*/ 37 w 106"/>
                <a:gd name="T3" fmla="*/ 1 h 236"/>
                <a:gd name="T4" fmla="*/ 26 w 106"/>
                <a:gd name="T5" fmla="*/ 11 h 236"/>
                <a:gd name="T6" fmla="*/ 53 w 106"/>
                <a:gd name="T7" fmla="*/ 66 h 236"/>
                <a:gd name="T8" fmla="*/ 60 w 106"/>
                <a:gd name="T9" fmla="*/ 108 h 236"/>
                <a:gd name="T10" fmla="*/ 69 w 106"/>
                <a:gd name="T11" fmla="*/ 103 h 236"/>
                <a:gd name="T12" fmla="*/ 76 w 106"/>
                <a:gd name="T13" fmla="*/ 108 h 236"/>
                <a:gd name="T14" fmla="*/ 74 w 106"/>
                <a:gd name="T15" fmla="*/ 109 h 236"/>
                <a:gd name="T16" fmla="*/ 71 w 106"/>
                <a:gd name="T17" fmla="*/ 108 h 236"/>
                <a:gd name="T18" fmla="*/ 65 w 106"/>
                <a:gd name="T19" fmla="*/ 109 h 236"/>
                <a:gd name="T20" fmla="*/ 73 w 106"/>
                <a:gd name="T21" fmla="*/ 124 h 236"/>
                <a:gd name="T22" fmla="*/ 82 w 106"/>
                <a:gd name="T23" fmla="*/ 121 h 236"/>
                <a:gd name="T24" fmla="*/ 86 w 106"/>
                <a:gd name="T25" fmla="*/ 112 h 236"/>
                <a:gd name="T26" fmla="*/ 79 w 106"/>
                <a:gd name="T27" fmla="*/ 100 h 236"/>
                <a:gd name="T28" fmla="*/ 58 w 106"/>
                <a:gd name="T29" fmla="*/ 79 h 236"/>
                <a:gd name="T30" fmla="*/ 66 w 106"/>
                <a:gd name="T31" fmla="*/ 63 h 236"/>
                <a:gd name="T32" fmla="*/ 75 w 106"/>
                <a:gd name="T33" fmla="*/ 63 h 236"/>
                <a:gd name="T34" fmla="*/ 83 w 106"/>
                <a:gd name="T35" fmla="*/ 75 h 236"/>
                <a:gd name="T36" fmla="*/ 82 w 106"/>
                <a:gd name="T37" fmla="*/ 75 h 236"/>
                <a:gd name="T38" fmla="*/ 80 w 106"/>
                <a:gd name="T39" fmla="*/ 71 h 236"/>
                <a:gd name="T40" fmla="*/ 72 w 106"/>
                <a:gd name="T41" fmla="*/ 66 h 236"/>
                <a:gd name="T42" fmla="*/ 64 w 106"/>
                <a:gd name="T43" fmla="*/ 79 h 236"/>
                <a:gd name="T44" fmla="*/ 91 w 106"/>
                <a:gd name="T45" fmla="*/ 109 h 236"/>
                <a:gd name="T46" fmla="*/ 76 w 106"/>
                <a:gd name="T47" fmla="*/ 129 h 236"/>
                <a:gd name="T48" fmla="*/ 73 w 106"/>
                <a:gd name="T49" fmla="*/ 129 h 236"/>
                <a:gd name="T50" fmla="*/ 59 w 106"/>
                <a:gd name="T51" fmla="*/ 120 h 236"/>
                <a:gd name="T52" fmla="*/ 50 w 106"/>
                <a:gd name="T53" fmla="*/ 152 h 236"/>
                <a:gd name="T54" fmla="*/ 4 w 106"/>
                <a:gd name="T55" fmla="*/ 216 h 236"/>
                <a:gd name="T56" fmla="*/ 26 w 106"/>
                <a:gd name="T57" fmla="*/ 236 h 236"/>
                <a:gd name="T58" fmla="*/ 29 w 106"/>
                <a:gd name="T59" fmla="*/ 235 h 236"/>
                <a:gd name="T60" fmla="*/ 68 w 106"/>
                <a:gd name="T61" fmla="*/ 199 h 236"/>
                <a:gd name="T62" fmla="*/ 88 w 106"/>
                <a:gd name="T63" fmla="*/ 170 h 236"/>
                <a:gd name="T64" fmla="*/ 81 w 106"/>
                <a:gd name="T65" fmla="*/ 149 h 236"/>
                <a:gd name="T66" fmla="*/ 68 w 106"/>
                <a:gd name="T67" fmla="*/ 143 h 236"/>
                <a:gd name="T68" fmla="*/ 63 w 106"/>
                <a:gd name="T69" fmla="*/ 159 h 236"/>
                <a:gd name="T70" fmla="*/ 69 w 106"/>
                <a:gd name="T71" fmla="*/ 158 h 236"/>
                <a:gd name="T72" fmla="*/ 71 w 106"/>
                <a:gd name="T73" fmla="*/ 156 h 236"/>
                <a:gd name="T74" fmla="*/ 74 w 106"/>
                <a:gd name="T75" fmla="*/ 157 h 236"/>
                <a:gd name="T76" fmla="*/ 68 w 106"/>
                <a:gd name="T77" fmla="*/ 165 h 236"/>
                <a:gd name="T78" fmla="*/ 56 w 106"/>
                <a:gd name="T79" fmla="*/ 161 h 236"/>
                <a:gd name="T80" fmla="*/ 64 w 106"/>
                <a:gd name="T81" fmla="*/ 139 h 236"/>
                <a:gd name="T82" fmla="*/ 75 w 106"/>
                <a:gd name="T83" fmla="*/ 139 h 236"/>
                <a:gd name="T84" fmla="*/ 91 w 106"/>
                <a:gd name="T85" fmla="*/ 155 h 236"/>
                <a:gd name="T86" fmla="*/ 93 w 106"/>
                <a:gd name="T87" fmla="*/ 159 h 236"/>
                <a:gd name="T88" fmla="*/ 101 w 106"/>
                <a:gd name="T89" fmla="*/ 139 h 236"/>
                <a:gd name="T90" fmla="*/ 104 w 106"/>
                <a:gd name="T91" fmla="*/ 126 h 236"/>
                <a:gd name="T92" fmla="*/ 105 w 106"/>
                <a:gd name="T93" fmla="*/ 111 h 236"/>
                <a:gd name="T94" fmla="*/ 106 w 106"/>
                <a:gd name="T95" fmla="*/ 107 h 236"/>
                <a:gd name="T96" fmla="*/ 101 w 106"/>
                <a:gd name="T97" fmla="*/ 77 h 236"/>
                <a:gd name="T98" fmla="*/ 92 w 106"/>
                <a:gd name="T99" fmla="*/ 53 h 236"/>
                <a:gd name="T100" fmla="*/ 55 w 106"/>
                <a:gd name="T101" fmla="*/ 10 h 236"/>
                <a:gd name="T102" fmla="*/ 39 w 106"/>
                <a:gd name="T103" fmla="*/ 0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6" h="236">
                  <a:moveTo>
                    <a:pt x="2" y="220"/>
                  </a:moveTo>
                  <a:cubicBezTo>
                    <a:pt x="1" y="219"/>
                    <a:pt x="1" y="219"/>
                    <a:pt x="1" y="219"/>
                  </a:cubicBezTo>
                  <a:cubicBezTo>
                    <a:pt x="1" y="218"/>
                    <a:pt x="1" y="218"/>
                    <a:pt x="1" y="218"/>
                  </a:cubicBezTo>
                  <a:cubicBezTo>
                    <a:pt x="2" y="219"/>
                    <a:pt x="2" y="219"/>
                    <a:pt x="2" y="219"/>
                  </a:cubicBezTo>
                  <a:cubicBezTo>
                    <a:pt x="2" y="220"/>
                    <a:pt x="2" y="220"/>
                    <a:pt x="2" y="220"/>
                  </a:cubicBezTo>
                  <a:moveTo>
                    <a:pt x="39" y="0"/>
                  </a:moveTo>
                  <a:cubicBezTo>
                    <a:pt x="39" y="0"/>
                    <a:pt x="39" y="0"/>
                    <a:pt x="39" y="0"/>
                  </a:cubicBezTo>
                  <a:cubicBezTo>
                    <a:pt x="38" y="0"/>
                    <a:pt x="38" y="0"/>
                    <a:pt x="37" y="1"/>
                  </a:cubicBezTo>
                  <a:cubicBezTo>
                    <a:pt x="37" y="1"/>
                    <a:pt x="37" y="2"/>
                    <a:pt x="37" y="2"/>
                  </a:cubicBezTo>
                  <a:cubicBezTo>
                    <a:pt x="36" y="3"/>
                    <a:pt x="34" y="5"/>
                    <a:pt x="33" y="6"/>
                  </a:cubicBezTo>
                  <a:cubicBezTo>
                    <a:pt x="31" y="8"/>
                    <a:pt x="28" y="9"/>
                    <a:pt x="26" y="11"/>
                  </a:cubicBezTo>
                  <a:cubicBezTo>
                    <a:pt x="26" y="11"/>
                    <a:pt x="26" y="11"/>
                    <a:pt x="26" y="11"/>
                  </a:cubicBezTo>
                  <a:cubicBezTo>
                    <a:pt x="24" y="12"/>
                    <a:pt x="24" y="13"/>
                    <a:pt x="25" y="14"/>
                  </a:cubicBezTo>
                  <a:cubicBezTo>
                    <a:pt x="26" y="16"/>
                    <a:pt x="27" y="17"/>
                    <a:pt x="28" y="18"/>
                  </a:cubicBezTo>
                  <a:cubicBezTo>
                    <a:pt x="34" y="26"/>
                    <a:pt x="39" y="33"/>
                    <a:pt x="44" y="42"/>
                  </a:cubicBezTo>
                  <a:cubicBezTo>
                    <a:pt x="47" y="49"/>
                    <a:pt x="51" y="58"/>
                    <a:pt x="53" y="66"/>
                  </a:cubicBezTo>
                  <a:cubicBezTo>
                    <a:pt x="57" y="78"/>
                    <a:pt x="58" y="91"/>
                    <a:pt x="58" y="104"/>
                  </a:cubicBezTo>
                  <a:cubicBezTo>
                    <a:pt x="58" y="105"/>
                    <a:pt x="58" y="106"/>
                    <a:pt x="58" y="108"/>
                  </a:cubicBezTo>
                  <a:cubicBezTo>
                    <a:pt x="59" y="108"/>
                    <a:pt x="59" y="108"/>
                    <a:pt x="59" y="108"/>
                  </a:cubicBezTo>
                  <a:cubicBezTo>
                    <a:pt x="60" y="108"/>
                    <a:pt x="60" y="108"/>
                    <a:pt x="60" y="108"/>
                  </a:cubicBezTo>
                  <a:cubicBezTo>
                    <a:pt x="60" y="108"/>
                    <a:pt x="60" y="108"/>
                    <a:pt x="60" y="108"/>
                  </a:cubicBezTo>
                  <a:cubicBezTo>
                    <a:pt x="60" y="107"/>
                    <a:pt x="61" y="106"/>
                    <a:pt x="62" y="105"/>
                  </a:cubicBezTo>
                  <a:cubicBezTo>
                    <a:pt x="64" y="104"/>
                    <a:pt x="65" y="104"/>
                    <a:pt x="67" y="104"/>
                  </a:cubicBezTo>
                  <a:cubicBezTo>
                    <a:pt x="68" y="103"/>
                    <a:pt x="68" y="103"/>
                    <a:pt x="69" y="103"/>
                  </a:cubicBezTo>
                  <a:cubicBezTo>
                    <a:pt x="70" y="103"/>
                    <a:pt x="71" y="104"/>
                    <a:pt x="73" y="104"/>
                  </a:cubicBezTo>
                  <a:cubicBezTo>
                    <a:pt x="74" y="105"/>
                    <a:pt x="75" y="105"/>
                    <a:pt x="76" y="106"/>
                  </a:cubicBezTo>
                  <a:cubicBezTo>
                    <a:pt x="76" y="107"/>
                    <a:pt x="76" y="107"/>
                    <a:pt x="76" y="108"/>
                  </a:cubicBezTo>
                  <a:cubicBezTo>
                    <a:pt x="76" y="108"/>
                    <a:pt x="76" y="108"/>
                    <a:pt x="76" y="108"/>
                  </a:cubicBezTo>
                  <a:cubicBezTo>
                    <a:pt x="76" y="109"/>
                    <a:pt x="76" y="109"/>
                    <a:pt x="76" y="109"/>
                  </a:cubicBezTo>
                  <a:cubicBezTo>
                    <a:pt x="76" y="109"/>
                    <a:pt x="75" y="109"/>
                    <a:pt x="75" y="109"/>
                  </a:cubicBezTo>
                  <a:cubicBezTo>
                    <a:pt x="75" y="110"/>
                    <a:pt x="74" y="110"/>
                    <a:pt x="74" y="110"/>
                  </a:cubicBezTo>
                  <a:cubicBezTo>
                    <a:pt x="74" y="110"/>
                    <a:pt x="74" y="110"/>
                    <a:pt x="74" y="109"/>
                  </a:cubicBezTo>
                  <a:cubicBezTo>
                    <a:pt x="73" y="109"/>
                    <a:pt x="73" y="109"/>
                    <a:pt x="73" y="109"/>
                  </a:cubicBezTo>
                  <a:cubicBezTo>
                    <a:pt x="73" y="109"/>
                    <a:pt x="73" y="109"/>
                    <a:pt x="73" y="109"/>
                  </a:cubicBezTo>
                  <a:cubicBezTo>
                    <a:pt x="72" y="109"/>
                    <a:pt x="72" y="109"/>
                    <a:pt x="72" y="108"/>
                  </a:cubicBezTo>
                  <a:cubicBezTo>
                    <a:pt x="71" y="108"/>
                    <a:pt x="71" y="108"/>
                    <a:pt x="71" y="108"/>
                  </a:cubicBezTo>
                  <a:cubicBezTo>
                    <a:pt x="70" y="108"/>
                    <a:pt x="69" y="108"/>
                    <a:pt x="69" y="108"/>
                  </a:cubicBezTo>
                  <a:cubicBezTo>
                    <a:pt x="68" y="108"/>
                    <a:pt x="68" y="108"/>
                    <a:pt x="67" y="108"/>
                  </a:cubicBezTo>
                  <a:cubicBezTo>
                    <a:pt x="67" y="108"/>
                    <a:pt x="66" y="108"/>
                    <a:pt x="66" y="109"/>
                  </a:cubicBezTo>
                  <a:cubicBezTo>
                    <a:pt x="65" y="109"/>
                    <a:pt x="65" y="109"/>
                    <a:pt x="65" y="109"/>
                  </a:cubicBezTo>
                  <a:cubicBezTo>
                    <a:pt x="65" y="109"/>
                    <a:pt x="65" y="110"/>
                    <a:pt x="64" y="110"/>
                  </a:cubicBezTo>
                  <a:cubicBezTo>
                    <a:pt x="64" y="111"/>
                    <a:pt x="63" y="113"/>
                    <a:pt x="63" y="114"/>
                  </a:cubicBezTo>
                  <a:cubicBezTo>
                    <a:pt x="64" y="115"/>
                    <a:pt x="64" y="117"/>
                    <a:pt x="64" y="118"/>
                  </a:cubicBezTo>
                  <a:cubicBezTo>
                    <a:pt x="66" y="121"/>
                    <a:pt x="69" y="124"/>
                    <a:pt x="73" y="124"/>
                  </a:cubicBezTo>
                  <a:cubicBezTo>
                    <a:pt x="73" y="124"/>
                    <a:pt x="74" y="124"/>
                    <a:pt x="74" y="124"/>
                  </a:cubicBezTo>
                  <a:cubicBezTo>
                    <a:pt x="75" y="124"/>
                    <a:pt x="76" y="124"/>
                    <a:pt x="77" y="124"/>
                  </a:cubicBezTo>
                  <a:cubicBezTo>
                    <a:pt x="77" y="124"/>
                    <a:pt x="78" y="123"/>
                    <a:pt x="79" y="123"/>
                  </a:cubicBezTo>
                  <a:cubicBezTo>
                    <a:pt x="80" y="123"/>
                    <a:pt x="81" y="122"/>
                    <a:pt x="82" y="121"/>
                  </a:cubicBezTo>
                  <a:cubicBezTo>
                    <a:pt x="82" y="121"/>
                    <a:pt x="82" y="121"/>
                    <a:pt x="83" y="121"/>
                  </a:cubicBezTo>
                  <a:cubicBezTo>
                    <a:pt x="84" y="119"/>
                    <a:pt x="85" y="117"/>
                    <a:pt x="86" y="114"/>
                  </a:cubicBezTo>
                  <a:cubicBezTo>
                    <a:pt x="86" y="114"/>
                    <a:pt x="86" y="114"/>
                    <a:pt x="86" y="114"/>
                  </a:cubicBezTo>
                  <a:cubicBezTo>
                    <a:pt x="86" y="113"/>
                    <a:pt x="86" y="113"/>
                    <a:pt x="86" y="112"/>
                  </a:cubicBezTo>
                  <a:cubicBezTo>
                    <a:pt x="86" y="112"/>
                    <a:pt x="86" y="112"/>
                    <a:pt x="86" y="112"/>
                  </a:cubicBezTo>
                  <a:cubicBezTo>
                    <a:pt x="85" y="108"/>
                    <a:pt x="84" y="106"/>
                    <a:pt x="82" y="103"/>
                  </a:cubicBezTo>
                  <a:cubicBezTo>
                    <a:pt x="82" y="103"/>
                    <a:pt x="82" y="103"/>
                    <a:pt x="82" y="103"/>
                  </a:cubicBezTo>
                  <a:cubicBezTo>
                    <a:pt x="81" y="102"/>
                    <a:pt x="80" y="101"/>
                    <a:pt x="79" y="100"/>
                  </a:cubicBezTo>
                  <a:cubicBezTo>
                    <a:pt x="76" y="97"/>
                    <a:pt x="72" y="95"/>
                    <a:pt x="69" y="93"/>
                  </a:cubicBezTo>
                  <a:cubicBezTo>
                    <a:pt x="67" y="92"/>
                    <a:pt x="66" y="90"/>
                    <a:pt x="64" y="89"/>
                  </a:cubicBezTo>
                  <a:cubicBezTo>
                    <a:pt x="62" y="87"/>
                    <a:pt x="60" y="84"/>
                    <a:pt x="59" y="81"/>
                  </a:cubicBezTo>
                  <a:cubicBezTo>
                    <a:pt x="59" y="80"/>
                    <a:pt x="58" y="80"/>
                    <a:pt x="58" y="79"/>
                  </a:cubicBezTo>
                  <a:cubicBezTo>
                    <a:pt x="58" y="79"/>
                    <a:pt x="58" y="79"/>
                    <a:pt x="58" y="78"/>
                  </a:cubicBezTo>
                  <a:cubicBezTo>
                    <a:pt x="57" y="72"/>
                    <a:pt x="60" y="66"/>
                    <a:pt x="64" y="64"/>
                  </a:cubicBezTo>
                  <a:cubicBezTo>
                    <a:pt x="65" y="64"/>
                    <a:pt x="65" y="63"/>
                    <a:pt x="65" y="63"/>
                  </a:cubicBezTo>
                  <a:cubicBezTo>
                    <a:pt x="66" y="63"/>
                    <a:pt x="66" y="63"/>
                    <a:pt x="66" y="63"/>
                  </a:cubicBezTo>
                  <a:cubicBezTo>
                    <a:pt x="68" y="62"/>
                    <a:pt x="69" y="62"/>
                    <a:pt x="71" y="62"/>
                  </a:cubicBezTo>
                  <a:cubicBezTo>
                    <a:pt x="72" y="62"/>
                    <a:pt x="72" y="62"/>
                    <a:pt x="73" y="62"/>
                  </a:cubicBezTo>
                  <a:cubicBezTo>
                    <a:pt x="74" y="62"/>
                    <a:pt x="74" y="62"/>
                    <a:pt x="74" y="62"/>
                  </a:cubicBezTo>
                  <a:cubicBezTo>
                    <a:pt x="74" y="63"/>
                    <a:pt x="75" y="63"/>
                    <a:pt x="75" y="63"/>
                  </a:cubicBezTo>
                  <a:cubicBezTo>
                    <a:pt x="77" y="63"/>
                    <a:pt x="78" y="64"/>
                    <a:pt x="80" y="65"/>
                  </a:cubicBezTo>
                  <a:cubicBezTo>
                    <a:pt x="80" y="65"/>
                    <a:pt x="81" y="66"/>
                    <a:pt x="82" y="66"/>
                  </a:cubicBezTo>
                  <a:cubicBezTo>
                    <a:pt x="84" y="68"/>
                    <a:pt x="84" y="71"/>
                    <a:pt x="84" y="74"/>
                  </a:cubicBezTo>
                  <a:cubicBezTo>
                    <a:pt x="83" y="75"/>
                    <a:pt x="83" y="75"/>
                    <a:pt x="83" y="75"/>
                  </a:cubicBezTo>
                  <a:cubicBezTo>
                    <a:pt x="83" y="75"/>
                    <a:pt x="83" y="75"/>
                    <a:pt x="83" y="75"/>
                  </a:cubicBezTo>
                  <a:cubicBezTo>
                    <a:pt x="83" y="75"/>
                    <a:pt x="83" y="75"/>
                    <a:pt x="82" y="75"/>
                  </a:cubicBezTo>
                  <a:cubicBezTo>
                    <a:pt x="82" y="75"/>
                    <a:pt x="82" y="75"/>
                    <a:pt x="82" y="75"/>
                  </a:cubicBezTo>
                  <a:cubicBezTo>
                    <a:pt x="82" y="75"/>
                    <a:pt x="82" y="75"/>
                    <a:pt x="82" y="75"/>
                  </a:cubicBezTo>
                  <a:cubicBezTo>
                    <a:pt x="82" y="75"/>
                    <a:pt x="81" y="75"/>
                    <a:pt x="81" y="75"/>
                  </a:cubicBezTo>
                  <a:cubicBezTo>
                    <a:pt x="81" y="75"/>
                    <a:pt x="81" y="75"/>
                    <a:pt x="81" y="75"/>
                  </a:cubicBezTo>
                  <a:cubicBezTo>
                    <a:pt x="81" y="74"/>
                    <a:pt x="81" y="73"/>
                    <a:pt x="81" y="72"/>
                  </a:cubicBezTo>
                  <a:cubicBezTo>
                    <a:pt x="80" y="71"/>
                    <a:pt x="80" y="71"/>
                    <a:pt x="80" y="71"/>
                  </a:cubicBezTo>
                  <a:cubicBezTo>
                    <a:pt x="79" y="69"/>
                    <a:pt x="78" y="68"/>
                    <a:pt x="76" y="67"/>
                  </a:cubicBezTo>
                  <a:cubicBezTo>
                    <a:pt x="75" y="66"/>
                    <a:pt x="74" y="66"/>
                    <a:pt x="73" y="66"/>
                  </a:cubicBezTo>
                  <a:cubicBezTo>
                    <a:pt x="73" y="66"/>
                    <a:pt x="73" y="66"/>
                    <a:pt x="73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0" y="66"/>
                    <a:pt x="69" y="66"/>
                    <a:pt x="69" y="67"/>
                  </a:cubicBezTo>
                  <a:cubicBezTo>
                    <a:pt x="67" y="67"/>
                    <a:pt x="66" y="69"/>
                    <a:pt x="65" y="70"/>
                  </a:cubicBezTo>
                  <a:cubicBezTo>
                    <a:pt x="63" y="73"/>
                    <a:pt x="63" y="76"/>
                    <a:pt x="64" y="79"/>
                  </a:cubicBezTo>
                  <a:cubicBezTo>
                    <a:pt x="64" y="79"/>
                    <a:pt x="64" y="79"/>
                    <a:pt x="64" y="79"/>
                  </a:cubicBezTo>
                  <a:cubicBezTo>
                    <a:pt x="65" y="83"/>
                    <a:pt x="67" y="85"/>
                    <a:pt x="70" y="87"/>
                  </a:cubicBezTo>
                  <a:cubicBezTo>
                    <a:pt x="74" y="90"/>
                    <a:pt x="78" y="93"/>
                    <a:pt x="82" y="95"/>
                  </a:cubicBezTo>
                  <a:cubicBezTo>
                    <a:pt x="86" y="99"/>
                    <a:pt x="90" y="104"/>
                    <a:pt x="91" y="109"/>
                  </a:cubicBezTo>
                  <a:cubicBezTo>
                    <a:pt x="92" y="112"/>
                    <a:pt x="92" y="115"/>
                    <a:pt x="91" y="118"/>
                  </a:cubicBezTo>
                  <a:cubicBezTo>
                    <a:pt x="91" y="120"/>
                    <a:pt x="89" y="122"/>
                    <a:pt x="88" y="124"/>
                  </a:cubicBezTo>
                  <a:cubicBezTo>
                    <a:pt x="87" y="125"/>
                    <a:pt x="85" y="126"/>
                    <a:pt x="84" y="126"/>
                  </a:cubicBezTo>
                  <a:cubicBezTo>
                    <a:pt x="81" y="128"/>
                    <a:pt x="79" y="129"/>
                    <a:pt x="76" y="129"/>
                  </a:cubicBezTo>
                  <a:cubicBezTo>
                    <a:pt x="75" y="129"/>
                    <a:pt x="75" y="129"/>
                    <a:pt x="75" y="129"/>
                  </a:cubicBezTo>
                  <a:cubicBezTo>
                    <a:pt x="74" y="129"/>
                    <a:pt x="74" y="129"/>
                    <a:pt x="74" y="129"/>
                  </a:cubicBezTo>
                  <a:cubicBezTo>
                    <a:pt x="74" y="129"/>
                    <a:pt x="73" y="129"/>
                    <a:pt x="73" y="129"/>
                  </a:cubicBezTo>
                  <a:cubicBezTo>
                    <a:pt x="73" y="129"/>
                    <a:pt x="73" y="129"/>
                    <a:pt x="73" y="129"/>
                  </a:cubicBezTo>
                  <a:cubicBezTo>
                    <a:pt x="68" y="129"/>
                    <a:pt x="63" y="127"/>
                    <a:pt x="60" y="122"/>
                  </a:cubicBezTo>
                  <a:cubicBezTo>
                    <a:pt x="60" y="122"/>
                    <a:pt x="60" y="122"/>
                    <a:pt x="60" y="122"/>
                  </a:cubicBezTo>
                  <a:cubicBezTo>
                    <a:pt x="60" y="122"/>
                    <a:pt x="60" y="122"/>
                    <a:pt x="60" y="121"/>
                  </a:cubicBezTo>
                  <a:cubicBezTo>
                    <a:pt x="60" y="121"/>
                    <a:pt x="59" y="120"/>
                    <a:pt x="59" y="120"/>
                  </a:cubicBezTo>
                  <a:cubicBezTo>
                    <a:pt x="59" y="119"/>
                    <a:pt x="59" y="119"/>
                    <a:pt x="58" y="119"/>
                  </a:cubicBezTo>
                  <a:cubicBezTo>
                    <a:pt x="57" y="120"/>
                    <a:pt x="58" y="121"/>
                    <a:pt x="57" y="122"/>
                  </a:cubicBezTo>
                  <a:cubicBezTo>
                    <a:pt x="57" y="123"/>
                    <a:pt x="57" y="124"/>
                    <a:pt x="57" y="124"/>
                  </a:cubicBezTo>
                  <a:cubicBezTo>
                    <a:pt x="56" y="134"/>
                    <a:pt x="53" y="143"/>
                    <a:pt x="50" y="152"/>
                  </a:cubicBezTo>
                  <a:cubicBezTo>
                    <a:pt x="48" y="158"/>
                    <a:pt x="45" y="165"/>
                    <a:pt x="42" y="171"/>
                  </a:cubicBezTo>
                  <a:cubicBezTo>
                    <a:pt x="35" y="183"/>
                    <a:pt x="27" y="194"/>
                    <a:pt x="17" y="205"/>
                  </a:cubicBezTo>
                  <a:cubicBezTo>
                    <a:pt x="15" y="206"/>
                    <a:pt x="13" y="208"/>
                    <a:pt x="11" y="209"/>
                  </a:cubicBezTo>
                  <a:cubicBezTo>
                    <a:pt x="9" y="212"/>
                    <a:pt x="6" y="214"/>
                    <a:pt x="4" y="216"/>
                  </a:cubicBezTo>
                  <a:cubicBezTo>
                    <a:pt x="0" y="218"/>
                    <a:pt x="0" y="219"/>
                    <a:pt x="2" y="220"/>
                  </a:cubicBezTo>
                  <a:cubicBezTo>
                    <a:pt x="4" y="221"/>
                    <a:pt x="7" y="223"/>
                    <a:pt x="9" y="224"/>
                  </a:cubicBezTo>
                  <a:cubicBezTo>
                    <a:pt x="14" y="227"/>
                    <a:pt x="19" y="231"/>
                    <a:pt x="24" y="235"/>
                  </a:cubicBezTo>
                  <a:cubicBezTo>
                    <a:pt x="25" y="236"/>
                    <a:pt x="25" y="236"/>
                    <a:pt x="26" y="236"/>
                  </a:cubicBezTo>
                  <a:cubicBezTo>
                    <a:pt x="26" y="236"/>
                    <a:pt x="26" y="236"/>
                    <a:pt x="26" y="236"/>
                  </a:cubicBezTo>
                  <a:cubicBezTo>
                    <a:pt x="27" y="236"/>
                    <a:pt x="27" y="236"/>
                    <a:pt x="27" y="236"/>
                  </a:cubicBezTo>
                  <a:cubicBezTo>
                    <a:pt x="28" y="235"/>
                    <a:pt x="28" y="235"/>
                    <a:pt x="28" y="235"/>
                  </a:cubicBezTo>
                  <a:cubicBezTo>
                    <a:pt x="29" y="235"/>
                    <a:pt x="29" y="235"/>
                    <a:pt x="29" y="235"/>
                  </a:cubicBezTo>
                  <a:cubicBezTo>
                    <a:pt x="35" y="230"/>
                    <a:pt x="41" y="225"/>
                    <a:pt x="47" y="220"/>
                  </a:cubicBezTo>
                  <a:cubicBezTo>
                    <a:pt x="47" y="220"/>
                    <a:pt x="47" y="220"/>
                    <a:pt x="47" y="220"/>
                  </a:cubicBezTo>
                  <a:cubicBezTo>
                    <a:pt x="48" y="219"/>
                    <a:pt x="49" y="218"/>
                    <a:pt x="50" y="218"/>
                  </a:cubicBezTo>
                  <a:cubicBezTo>
                    <a:pt x="56" y="212"/>
                    <a:pt x="62" y="205"/>
                    <a:pt x="68" y="199"/>
                  </a:cubicBezTo>
                  <a:cubicBezTo>
                    <a:pt x="69" y="198"/>
                    <a:pt x="70" y="197"/>
                    <a:pt x="71" y="196"/>
                  </a:cubicBezTo>
                  <a:cubicBezTo>
                    <a:pt x="72" y="194"/>
                    <a:pt x="73" y="193"/>
                    <a:pt x="74" y="192"/>
                  </a:cubicBezTo>
                  <a:cubicBezTo>
                    <a:pt x="76" y="188"/>
                    <a:pt x="79" y="185"/>
                    <a:pt x="81" y="181"/>
                  </a:cubicBezTo>
                  <a:cubicBezTo>
                    <a:pt x="84" y="177"/>
                    <a:pt x="86" y="174"/>
                    <a:pt x="88" y="170"/>
                  </a:cubicBezTo>
                  <a:cubicBezTo>
                    <a:pt x="88" y="170"/>
                    <a:pt x="89" y="170"/>
                    <a:pt x="89" y="169"/>
                  </a:cubicBezTo>
                  <a:cubicBezTo>
                    <a:pt x="89" y="168"/>
                    <a:pt x="89" y="167"/>
                    <a:pt x="89" y="166"/>
                  </a:cubicBezTo>
                  <a:cubicBezTo>
                    <a:pt x="89" y="162"/>
                    <a:pt x="88" y="159"/>
                    <a:pt x="86" y="157"/>
                  </a:cubicBezTo>
                  <a:cubicBezTo>
                    <a:pt x="85" y="154"/>
                    <a:pt x="83" y="152"/>
                    <a:pt x="81" y="149"/>
                  </a:cubicBezTo>
                  <a:cubicBezTo>
                    <a:pt x="79" y="148"/>
                    <a:pt x="77" y="146"/>
                    <a:pt x="75" y="145"/>
                  </a:cubicBezTo>
                  <a:cubicBezTo>
                    <a:pt x="75" y="144"/>
                    <a:pt x="75" y="144"/>
                    <a:pt x="74" y="144"/>
                  </a:cubicBezTo>
                  <a:cubicBezTo>
                    <a:pt x="73" y="144"/>
                    <a:pt x="71" y="143"/>
                    <a:pt x="69" y="143"/>
                  </a:cubicBezTo>
                  <a:cubicBezTo>
                    <a:pt x="69" y="143"/>
                    <a:pt x="69" y="143"/>
                    <a:pt x="68" y="143"/>
                  </a:cubicBezTo>
                  <a:cubicBezTo>
                    <a:pt x="65" y="143"/>
                    <a:pt x="62" y="144"/>
                    <a:pt x="61" y="146"/>
                  </a:cubicBezTo>
                  <a:cubicBezTo>
                    <a:pt x="60" y="147"/>
                    <a:pt x="60" y="148"/>
                    <a:pt x="59" y="149"/>
                  </a:cubicBezTo>
                  <a:cubicBezTo>
                    <a:pt x="59" y="152"/>
                    <a:pt x="59" y="154"/>
                    <a:pt x="60" y="156"/>
                  </a:cubicBezTo>
                  <a:cubicBezTo>
                    <a:pt x="61" y="157"/>
                    <a:pt x="62" y="158"/>
                    <a:pt x="63" y="159"/>
                  </a:cubicBezTo>
                  <a:cubicBezTo>
                    <a:pt x="63" y="160"/>
                    <a:pt x="64" y="160"/>
                    <a:pt x="65" y="160"/>
                  </a:cubicBezTo>
                  <a:cubicBezTo>
                    <a:pt x="65" y="160"/>
                    <a:pt x="65" y="160"/>
                    <a:pt x="65" y="160"/>
                  </a:cubicBezTo>
                  <a:cubicBezTo>
                    <a:pt x="66" y="160"/>
                    <a:pt x="67" y="160"/>
                    <a:pt x="68" y="159"/>
                  </a:cubicBezTo>
                  <a:cubicBezTo>
                    <a:pt x="68" y="159"/>
                    <a:pt x="69" y="159"/>
                    <a:pt x="69" y="158"/>
                  </a:cubicBezTo>
                  <a:cubicBezTo>
                    <a:pt x="69" y="158"/>
                    <a:pt x="70" y="158"/>
                    <a:pt x="70" y="157"/>
                  </a:cubicBezTo>
                  <a:cubicBezTo>
                    <a:pt x="70" y="157"/>
                    <a:pt x="70" y="157"/>
                    <a:pt x="70" y="157"/>
                  </a:cubicBezTo>
                  <a:cubicBezTo>
                    <a:pt x="70" y="157"/>
                    <a:pt x="70" y="157"/>
                    <a:pt x="70" y="157"/>
                  </a:cubicBezTo>
                  <a:cubicBezTo>
                    <a:pt x="70" y="157"/>
                    <a:pt x="71" y="157"/>
                    <a:pt x="71" y="156"/>
                  </a:cubicBezTo>
                  <a:cubicBezTo>
                    <a:pt x="72" y="156"/>
                    <a:pt x="72" y="156"/>
                    <a:pt x="73" y="156"/>
                  </a:cubicBezTo>
                  <a:cubicBezTo>
                    <a:pt x="73" y="156"/>
                    <a:pt x="73" y="156"/>
                    <a:pt x="73" y="156"/>
                  </a:cubicBezTo>
                  <a:cubicBezTo>
                    <a:pt x="74" y="156"/>
                    <a:pt x="74" y="156"/>
                    <a:pt x="74" y="156"/>
                  </a:cubicBezTo>
                  <a:cubicBezTo>
                    <a:pt x="74" y="156"/>
                    <a:pt x="74" y="156"/>
                    <a:pt x="74" y="157"/>
                  </a:cubicBezTo>
                  <a:cubicBezTo>
                    <a:pt x="75" y="157"/>
                    <a:pt x="75" y="157"/>
                    <a:pt x="75" y="158"/>
                  </a:cubicBezTo>
                  <a:cubicBezTo>
                    <a:pt x="75" y="158"/>
                    <a:pt x="75" y="158"/>
                    <a:pt x="75" y="159"/>
                  </a:cubicBezTo>
                  <a:cubicBezTo>
                    <a:pt x="75" y="159"/>
                    <a:pt x="74" y="160"/>
                    <a:pt x="74" y="161"/>
                  </a:cubicBezTo>
                  <a:cubicBezTo>
                    <a:pt x="72" y="163"/>
                    <a:pt x="71" y="164"/>
                    <a:pt x="68" y="165"/>
                  </a:cubicBezTo>
                  <a:cubicBezTo>
                    <a:pt x="67" y="165"/>
                    <a:pt x="66" y="165"/>
                    <a:pt x="65" y="165"/>
                  </a:cubicBezTo>
                  <a:cubicBezTo>
                    <a:pt x="63" y="165"/>
                    <a:pt x="61" y="165"/>
                    <a:pt x="60" y="164"/>
                  </a:cubicBezTo>
                  <a:cubicBezTo>
                    <a:pt x="59" y="164"/>
                    <a:pt x="59" y="163"/>
                    <a:pt x="59" y="163"/>
                  </a:cubicBezTo>
                  <a:cubicBezTo>
                    <a:pt x="58" y="163"/>
                    <a:pt x="57" y="162"/>
                    <a:pt x="56" y="161"/>
                  </a:cubicBezTo>
                  <a:cubicBezTo>
                    <a:pt x="53" y="158"/>
                    <a:pt x="52" y="152"/>
                    <a:pt x="54" y="147"/>
                  </a:cubicBezTo>
                  <a:cubicBezTo>
                    <a:pt x="54" y="146"/>
                    <a:pt x="55" y="145"/>
                    <a:pt x="56" y="144"/>
                  </a:cubicBezTo>
                  <a:cubicBezTo>
                    <a:pt x="56" y="143"/>
                    <a:pt x="57" y="142"/>
                    <a:pt x="57" y="142"/>
                  </a:cubicBezTo>
                  <a:cubicBezTo>
                    <a:pt x="59" y="140"/>
                    <a:pt x="61" y="139"/>
                    <a:pt x="64" y="139"/>
                  </a:cubicBezTo>
                  <a:cubicBezTo>
                    <a:pt x="64" y="138"/>
                    <a:pt x="65" y="138"/>
                    <a:pt x="66" y="138"/>
                  </a:cubicBezTo>
                  <a:cubicBezTo>
                    <a:pt x="66" y="138"/>
                    <a:pt x="67" y="138"/>
                    <a:pt x="68" y="138"/>
                  </a:cubicBezTo>
                  <a:cubicBezTo>
                    <a:pt x="68" y="138"/>
                    <a:pt x="68" y="138"/>
                    <a:pt x="68" y="138"/>
                  </a:cubicBezTo>
                  <a:cubicBezTo>
                    <a:pt x="70" y="138"/>
                    <a:pt x="73" y="139"/>
                    <a:pt x="75" y="139"/>
                  </a:cubicBezTo>
                  <a:cubicBezTo>
                    <a:pt x="76" y="140"/>
                    <a:pt x="78" y="141"/>
                    <a:pt x="79" y="142"/>
                  </a:cubicBezTo>
                  <a:cubicBezTo>
                    <a:pt x="80" y="142"/>
                    <a:pt x="80" y="142"/>
                    <a:pt x="80" y="142"/>
                  </a:cubicBezTo>
                  <a:cubicBezTo>
                    <a:pt x="83" y="144"/>
                    <a:pt x="85" y="146"/>
                    <a:pt x="87" y="149"/>
                  </a:cubicBezTo>
                  <a:cubicBezTo>
                    <a:pt x="89" y="151"/>
                    <a:pt x="90" y="153"/>
                    <a:pt x="91" y="155"/>
                  </a:cubicBezTo>
                  <a:cubicBezTo>
                    <a:pt x="91" y="155"/>
                    <a:pt x="91" y="156"/>
                    <a:pt x="91" y="156"/>
                  </a:cubicBezTo>
                  <a:cubicBezTo>
                    <a:pt x="92" y="157"/>
                    <a:pt x="92" y="158"/>
                    <a:pt x="92" y="159"/>
                  </a:cubicBezTo>
                  <a:cubicBezTo>
                    <a:pt x="93" y="159"/>
                    <a:pt x="93" y="159"/>
                    <a:pt x="93" y="159"/>
                  </a:cubicBezTo>
                  <a:cubicBezTo>
                    <a:pt x="93" y="159"/>
                    <a:pt x="93" y="159"/>
                    <a:pt x="93" y="159"/>
                  </a:cubicBezTo>
                  <a:cubicBezTo>
                    <a:pt x="94" y="159"/>
                    <a:pt x="94" y="159"/>
                    <a:pt x="94" y="159"/>
                  </a:cubicBezTo>
                  <a:cubicBezTo>
                    <a:pt x="94" y="158"/>
                    <a:pt x="95" y="157"/>
                    <a:pt x="95" y="156"/>
                  </a:cubicBezTo>
                  <a:cubicBezTo>
                    <a:pt x="95" y="156"/>
                    <a:pt x="96" y="155"/>
                    <a:pt x="96" y="154"/>
                  </a:cubicBezTo>
                  <a:cubicBezTo>
                    <a:pt x="98" y="149"/>
                    <a:pt x="100" y="144"/>
                    <a:pt x="101" y="139"/>
                  </a:cubicBezTo>
                  <a:cubicBezTo>
                    <a:pt x="101" y="139"/>
                    <a:pt x="101" y="139"/>
                    <a:pt x="101" y="139"/>
                  </a:cubicBezTo>
                  <a:cubicBezTo>
                    <a:pt x="101" y="139"/>
                    <a:pt x="101" y="139"/>
                    <a:pt x="101" y="139"/>
                  </a:cubicBezTo>
                  <a:cubicBezTo>
                    <a:pt x="101" y="139"/>
                    <a:pt x="101" y="139"/>
                    <a:pt x="101" y="138"/>
                  </a:cubicBezTo>
                  <a:cubicBezTo>
                    <a:pt x="102" y="134"/>
                    <a:pt x="103" y="130"/>
                    <a:pt x="104" y="126"/>
                  </a:cubicBezTo>
                  <a:cubicBezTo>
                    <a:pt x="104" y="126"/>
                    <a:pt x="104" y="126"/>
                    <a:pt x="104" y="126"/>
                  </a:cubicBezTo>
                  <a:cubicBezTo>
                    <a:pt x="104" y="126"/>
                    <a:pt x="104" y="126"/>
                    <a:pt x="104" y="126"/>
                  </a:cubicBezTo>
                  <a:cubicBezTo>
                    <a:pt x="105" y="121"/>
                    <a:pt x="105" y="116"/>
                    <a:pt x="105" y="111"/>
                  </a:cubicBezTo>
                  <a:cubicBezTo>
                    <a:pt x="105" y="111"/>
                    <a:pt x="105" y="111"/>
                    <a:pt x="105" y="111"/>
                  </a:cubicBezTo>
                  <a:cubicBezTo>
                    <a:pt x="105" y="111"/>
                    <a:pt x="105" y="111"/>
                    <a:pt x="105" y="111"/>
                  </a:cubicBezTo>
                  <a:cubicBezTo>
                    <a:pt x="106" y="110"/>
                    <a:pt x="106" y="109"/>
                    <a:pt x="106" y="107"/>
                  </a:cubicBezTo>
                  <a:cubicBezTo>
                    <a:pt x="106" y="107"/>
                    <a:pt x="106" y="107"/>
                    <a:pt x="106" y="107"/>
                  </a:cubicBezTo>
                  <a:cubicBezTo>
                    <a:pt x="106" y="107"/>
                    <a:pt x="106" y="107"/>
                    <a:pt x="106" y="107"/>
                  </a:cubicBezTo>
                  <a:cubicBezTo>
                    <a:pt x="106" y="106"/>
                    <a:pt x="106" y="104"/>
                    <a:pt x="106" y="103"/>
                  </a:cubicBezTo>
                  <a:cubicBezTo>
                    <a:pt x="105" y="102"/>
                    <a:pt x="105" y="101"/>
                    <a:pt x="105" y="99"/>
                  </a:cubicBezTo>
                  <a:cubicBezTo>
                    <a:pt x="105" y="95"/>
                    <a:pt x="104" y="90"/>
                    <a:pt x="103" y="85"/>
                  </a:cubicBezTo>
                  <a:cubicBezTo>
                    <a:pt x="103" y="83"/>
                    <a:pt x="102" y="80"/>
                    <a:pt x="101" y="77"/>
                  </a:cubicBezTo>
                  <a:cubicBezTo>
                    <a:pt x="101" y="75"/>
                    <a:pt x="100" y="72"/>
                    <a:pt x="99" y="70"/>
                  </a:cubicBezTo>
                  <a:cubicBezTo>
                    <a:pt x="99" y="69"/>
                    <a:pt x="99" y="68"/>
                    <a:pt x="98" y="68"/>
                  </a:cubicBezTo>
                  <a:cubicBezTo>
                    <a:pt x="97" y="65"/>
                    <a:pt x="96" y="62"/>
                    <a:pt x="95" y="60"/>
                  </a:cubicBezTo>
                  <a:cubicBezTo>
                    <a:pt x="94" y="57"/>
                    <a:pt x="93" y="55"/>
                    <a:pt x="92" y="53"/>
                  </a:cubicBezTo>
                  <a:cubicBezTo>
                    <a:pt x="91" y="52"/>
                    <a:pt x="91" y="52"/>
                    <a:pt x="91" y="51"/>
                  </a:cubicBezTo>
                  <a:cubicBezTo>
                    <a:pt x="86" y="43"/>
                    <a:pt x="80" y="35"/>
                    <a:pt x="73" y="28"/>
                  </a:cubicBezTo>
                  <a:cubicBezTo>
                    <a:pt x="70" y="23"/>
                    <a:pt x="66" y="20"/>
                    <a:pt x="61" y="16"/>
                  </a:cubicBezTo>
                  <a:cubicBezTo>
                    <a:pt x="59" y="14"/>
                    <a:pt x="57" y="12"/>
                    <a:pt x="55" y="10"/>
                  </a:cubicBezTo>
                  <a:cubicBezTo>
                    <a:pt x="52" y="8"/>
                    <a:pt x="49" y="6"/>
                    <a:pt x="46" y="4"/>
                  </a:cubicBezTo>
                  <a:cubicBezTo>
                    <a:pt x="44" y="3"/>
                    <a:pt x="42" y="2"/>
                    <a:pt x="41" y="1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40" y="0"/>
                    <a:pt x="39" y="0"/>
                    <a:pt x="39" y="0"/>
                  </a:cubicBezTo>
                </a:path>
              </a:pathLst>
            </a:custGeom>
            <a:solidFill>
              <a:srgbClr val="8B0D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13" name="Freeform 407"/>
            <p:cNvSpPr>
              <a:spLocks/>
            </p:cNvSpPr>
            <p:nvPr/>
          </p:nvSpPr>
          <p:spPr bwMode="auto">
            <a:xfrm>
              <a:off x="1408113" y="3114675"/>
              <a:ext cx="3175" cy="7938"/>
            </a:xfrm>
            <a:custGeom>
              <a:avLst/>
              <a:gdLst>
                <a:gd name="T0" fmla="*/ 0 w 1"/>
                <a:gd name="T1" fmla="*/ 0 h 2"/>
                <a:gd name="T2" fmla="*/ 0 w 1"/>
                <a:gd name="T3" fmla="*/ 1 h 2"/>
                <a:gd name="T4" fmla="*/ 1 w 1"/>
                <a:gd name="T5" fmla="*/ 2 h 2"/>
                <a:gd name="T6" fmla="*/ 1 w 1"/>
                <a:gd name="T7" fmla="*/ 1 h 2"/>
                <a:gd name="T8" fmla="*/ 0 w 1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0" y="0"/>
                  </a:cubicBezTo>
                </a:path>
              </a:pathLst>
            </a:custGeom>
            <a:solidFill>
              <a:srgbClr val="880A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14" name="Freeform 408"/>
            <p:cNvSpPr>
              <a:spLocks noEditPoints="1"/>
            </p:cNvSpPr>
            <p:nvPr/>
          </p:nvSpPr>
          <p:spPr bwMode="auto">
            <a:xfrm>
              <a:off x="1081088" y="3679825"/>
              <a:ext cx="176212" cy="850900"/>
            </a:xfrm>
            <a:custGeom>
              <a:avLst/>
              <a:gdLst>
                <a:gd name="T0" fmla="*/ 39 w 47"/>
                <a:gd name="T1" fmla="*/ 226 h 226"/>
                <a:gd name="T2" fmla="*/ 44 w 47"/>
                <a:gd name="T3" fmla="*/ 226 h 226"/>
                <a:gd name="T4" fmla="*/ 40 w 47"/>
                <a:gd name="T5" fmla="*/ 226 h 226"/>
                <a:gd name="T6" fmla="*/ 39 w 47"/>
                <a:gd name="T7" fmla="*/ 225 h 226"/>
                <a:gd name="T8" fmla="*/ 39 w 47"/>
                <a:gd name="T9" fmla="*/ 225 h 226"/>
                <a:gd name="T10" fmla="*/ 47 w 47"/>
                <a:gd name="T11" fmla="*/ 221 h 226"/>
                <a:gd name="T12" fmla="*/ 46 w 47"/>
                <a:gd name="T13" fmla="*/ 216 h 226"/>
                <a:gd name="T14" fmla="*/ 47 w 47"/>
                <a:gd name="T15" fmla="*/ 221 h 226"/>
                <a:gd name="T16" fmla="*/ 46 w 47"/>
                <a:gd name="T17" fmla="*/ 216 h 226"/>
                <a:gd name="T18" fmla="*/ 27 w 47"/>
                <a:gd name="T19" fmla="*/ 216 h 226"/>
                <a:gd name="T20" fmla="*/ 27 w 47"/>
                <a:gd name="T21" fmla="*/ 216 h 226"/>
                <a:gd name="T22" fmla="*/ 18 w 47"/>
                <a:gd name="T23" fmla="*/ 200 h 226"/>
                <a:gd name="T24" fmla="*/ 21 w 47"/>
                <a:gd name="T25" fmla="*/ 207 h 226"/>
                <a:gd name="T26" fmla="*/ 38 w 47"/>
                <a:gd name="T27" fmla="*/ 191 h 226"/>
                <a:gd name="T28" fmla="*/ 39 w 47"/>
                <a:gd name="T29" fmla="*/ 194 h 226"/>
                <a:gd name="T30" fmla="*/ 12 w 47"/>
                <a:gd name="T31" fmla="*/ 184 h 226"/>
                <a:gd name="T32" fmla="*/ 14 w 47"/>
                <a:gd name="T33" fmla="*/ 193 h 226"/>
                <a:gd name="T34" fmla="*/ 12 w 47"/>
                <a:gd name="T35" fmla="*/ 184 h 226"/>
                <a:gd name="T36" fmla="*/ 11 w 47"/>
                <a:gd name="T37" fmla="*/ 177 h 226"/>
                <a:gd name="T38" fmla="*/ 10 w 47"/>
                <a:gd name="T39" fmla="*/ 160 h 226"/>
                <a:gd name="T40" fmla="*/ 10 w 47"/>
                <a:gd name="T41" fmla="*/ 163 h 226"/>
                <a:gd name="T42" fmla="*/ 12 w 47"/>
                <a:gd name="T43" fmla="*/ 140 h 226"/>
                <a:gd name="T44" fmla="*/ 12 w 47"/>
                <a:gd name="T45" fmla="*/ 140 h 226"/>
                <a:gd name="T46" fmla="*/ 12 w 47"/>
                <a:gd name="T47" fmla="*/ 140 h 226"/>
                <a:gd name="T48" fmla="*/ 8 w 47"/>
                <a:gd name="T49" fmla="*/ 126 h 226"/>
                <a:gd name="T50" fmla="*/ 8 w 47"/>
                <a:gd name="T51" fmla="*/ 128 h 226"/>
                <a:gd name="T52" fmla="*/ 30 w 47"/>
                <a:gd name="T53" fmla="*/ 118 h 226"/>
                <a:gd name="T54" fmla="*/ 29 w 47"/>
                <a:gd name="T55" fmla="*/ 144 h 226"/>
                <a:gd name="T56" fmla="*/ 29 w 47"/>
                <a:gd name="T57" fmla="*/ 139 h 226"/>
                <a:gd name="T58" fmla="*/ 30 w 47"/>
                <a:gd name="T59" fmla="*/ 118 h 226"/>
                <a:gd name="T60" fmla="*/ 0 w 47"/>
                <a:gd name="T61" fmla="*/ 112 h 226"/>
                <a:gd name="T62" fmla="*/ 19 w 47"/>
                <a:gd name="T63" fmla="*/ 105 h 226"/>
                <a:gd name="T64" fmla="*/ 19 w 47"/>
                <a:gd name="T65" fmla="*/ 105 h 226"/>
                <a:gd name="T66" fmla="*/ 19 w 47"/>
                <a:gd name="T67" fmla="*/ 105 h 226"/>
                <a:gd name="T68" fmla="*/ 39 w 47"/>
                <a:gd name="T69" fmla="*/ 66 h 226"/>
                <a:gd name="T70" fmla="*/ 33 w 47"/>
                <a:gd name="T71" fmla="*/ 96 h 226"/>
                <a:gd name="T72" fmla="*/ 39 w 47"/>
                <a:gd name="T73" fmla="*/ 66 h 226"/>
                <a:gd name="T74" fmla="*/ 0 w 47"/>
                <a:gd name="T75" fmla="*/ 63 h 226"/>
                <a:gd name="T76" fmla="*/ 0 w 47"/>
                <a:gd name="T77" fmla="*/ 69 h 226"/>
                <a:gd name="T78" fmla="*/ 0 w 47"/>
                <a:gd name="T79" fmla="*/ 63 h 226"/>
                <a:gd name="T80" fmla="*/ 27 w 47"/>
                <a:gd name="T81" fmla="*/ 59 h 226"/>
                <a:gd name="T82" fmla="*/ 27 w 47"/>
                <a:gd name="T83" fmla="*/ 59 h 226"/>
                <a:gd name="T84" fmla="*/ 27 w 47"/>
                <a:gd name="T85" fmla="*/ 59 h 226"/>
                <a:gd name="T86" fmla="*/ 21 w 47"/>
                <a:gd name="T87" fmla="*/ 71 h 226"/>
                <a:gd name="T88" fmla="*/ 28 w 47"/>
                <a:gd name="T89" fmla="*/ 52 h 226"/>
                <a:gd name="T90" fmla="*/ 28 w 47"/>
                <a:gd name="T91" fmla="*/ 52 h 226"/>
                <a:gd name="T92" fmla="*/ 19 w 47"/>
                <a:gd name="T93" fmla="*/ 26 h 226"/>
                <a:gd name="T94" fmla="*/ 21 w 47"/>
                <a:gd name="T95" fmla="*/ 33 h 226"/>
                <a:gd name="T96" fmla="*/ 20 w 47"/>
                <a:gd name="T97" fmla="*/ 21 h 226"/>
                <a:gd name="T98" fmla="*/ 28 w 47"/>
                <a:gd name="T99" fmla="*/ 52 h 226"/>
                <a:gd name="T100" fmla="*/ 20 w 47"/>
                <a:gd name="T101" fmla="*/ 21 h 226"/>
                <a:gd name="T102" fmla="*/ 16 w 47"/>
                <a:gd name="T103" fmla="*/ 16 h 226"/>
                <a:gd name="T104" fmla="*/ 17 w 47"/>
                <a:gd name="T105" fmla="*/ 18 h 226"/>
                <a:gd name="T106" fmla="*/ 17 w 47"/>
                <a:gd name="T107" fmla="*/ 16 h 226"/>
                <a:gd name="T108" fmla="*/ 17 w 47"/>
                <a:gd name="T109" fmla="*/ 16 h 226"/>
                <a:gd name="T110" fmla="*/ 17 w 47"/>
                <a:gd name="T111" fmla="*/ 16 h 226"/>
                <a:gd name="T112" fmla="*/ 4 w 47"/>
                <a:gd name="T113" fmla="*/ 4 h 226"/>
                <a:gd name="T114" fmla="*/ 8 w 47"/>
                <a:gd name="T115" fmla="*/ 3 h 226"/>
                <a:gd name="T116" fmla="*/ 20 w 47"/>
                <a:gd name="T117" fmla="*/ 3 h 226"/>
                <a:gd name="T118" fmla="*/ 14 w 47"/>
                <a:gd name="T119" fmla="*/ 0 h 226"/>
                <a:gd name="T120" fmla="*/ 14 w 47"/>
                <a:gd name="T121" fmla="*/ 0 h 226"/>
                <a:gd name="T122" fmla="*/ 16 w 47"/>
                <a:gd name="T123" fmla="*/ 0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7" h="226">
                  <a:moveTo>
                    <a:pt x="39" y="225"/>
                  </a:moveTo>
                  <a:cubicBezTo>
                    <a:pt x="39" y="225"/>
                    <a:pt x="39" y="225"/>
                    <a:pt x="39" y="226"/>
                  </a:cubicBezTo>
                  <a:cubicBezTo>
                    <a:pt x="41" y="226"/>
                    <a:pt x="41" y="226"/>
                    <a:pt x="42" y="226"/>
                  </a:cubicBezTo>
                  <a:cubicBezTo>
                    <a:pt x="43" y="226"/>
                    <a:pt x="43" y="226"/>
                    <a:pt x="44" y="226"/>
                  </a:cubicBezTo>
                  <a:cubicBezTo>
                    <a:pt x="43" y="226"/>
                    <a:pt x="43" y="226"/>
                    <a:pt x="42" y="226"/>
                  </a:cubicBezTo>
                  <a:cubicBezTo>
                    <a:pt x="41" y="226"/>
                    <a:pt x="41" y="226"/>
                    <a:pt x="40" y="226"/>
                  </a:cubicBezTo>
                  <a:cubicBezTo>
                    <a:pt x="39" y="225"/>
                    <a:pt x="39" y="225"/>
                    <a:pt x="39" y="225"/>
                  </a:cubicBezTo>
                  <a:moveTo>
                    <a:pt x="39" y="225"/>
                  </a:moveTo>
                  <a:cubicBezTo>
                    <a:pt x="39" y="225"/>
                    <a:pt x="39" y="225"/>
                    <a:pt x="39" y="225"/>
                  </a:cubicBezTo>
                  <a:cubicBezTo>
                    <a:pt x="39" y="225"/>
                    <a:pt x="39" y="225"/>
                    <a:pt x="39" y="225"/>
                  </a:cubicBezTo>
                  <a:moveTo>
                    <a:pt x="47" y="221"/>
                  </a:moveTo>
                  <a:cubicBezTo>
                    <a:pt x="47" y="221"/>
                    <a:pt x="47" y="221"/>
                    <a:pt x="47" y="221"/>
                  </a:cubicBezTo>
                  <a:cubicBezTo>
                    <a:pt x="47" y="221"/>
                    <a:pt x="47" y="221"/>
                    <a:pt x="47" y="221"/>
                  </a:cubicBezTo>
                  <a:moveTo>
                    <a:pt x="46" y="216"/>
                  </a:moveTo>
                  <a:cubicBezTo>
                    <a:pt x="47" y="217"/>
                    <a:pt x="47" y="218"/>
                    <a:pt x="47" y="219"/>
                  </a:cubicBezTo>
                  <a:cubicBezTo>
                    <a:pt x="47" y="220"/>
                    <a:pt x="47" y="221"/>
                    <a:pt x="47" y="221"/>
                  </a:cubicBezTo>
                  <a:cubicBezTo>
                    <a:pt x="47" y="221"/>
                    <a:pt x="47" y="220"/>
                    <a:pt x="47" y="219"/>
                  </a:cubicBezTo>
                  <a:cubicBezTo>
                    <a:pt x="47" y="218"/>
                    <a:pt x="47" y="217"/>
                    <a:pt x="46" y="216"/>
                  </a:cubicBezTo>
                  <a:moveTo>
                    <a:pt x="25" y="213"/>
                  </a:moveTo>
                  <a:cubicBezTo>
                    <a:pt x="26" y="214"/>
                    <a:pt x="26" y="215"/>
                    <a:pt x="27" y="216"/>
                  </a:cubicBezTo>
                  <a:cubicBezTo>
                    <a:pt x="28" y="217"/>
                    <a:pt x="28" y="217"/>
                    <a:pt x="28" y="217"/>
                  </a:cubicBezTo>
                  <a:cubicBezTo>
                    <a:pt x="28" y="217"/>
                    <a:pt x="28" y="217"/>
                    <a:pt x="27" y="216"/>
                  </a:cubicBezTo>
                  <a:cubicBezTo>
                    <a:pt x="26" y="215"/>
                    <a:pt x="26" y="214"/>
                    <a:pt x="25" y="213"/>
                  </a:cubicBezTo>
                  <a:moveTo>
                    <a:pt x="18" y="200"/>
                  </a:moveTo>
                  <a:cubicBezTo>
                    <a:pt x="19" y="202"/>
                    <a:pt x="20" y="204"/>
                    <a:pt x="21" y="206"/>
                  </a:cubicBezTo>
                  <a:cubicBezTo>
                    <a:pt x="21" y="207"/>
                    <a:pt x="21" y="207"/>
                    <a:pt x="21" y="207"/>
                  </a:cubicBezTo>
                  <a:cubicBezTo>
                    <a:pt x="20" y="205"/>
                    <a:pt x="19" y="202"/>
                    <a:pt x="18" y="200"/>
                  </a:cubicBezTo>
                  <a:moveTo>
                    <a:pt x="38" y="191"/>
                  </a:moveTo>
                  <a:cubicBezTo>
                    <a:pt x="39" y="196"/>
                    <a:pt x="41" y="200"/>
                    <a:pt x="43" y="205"/>
                  </a:cubicBezTo>
                  <a:cubicBezTo>
                    <a:pt x="41" y="201"/>
                    <a:pt x="40" y="197"/>
                    <a:pt x="39" y="194"/>
                  </a:cubicBezTo>
                  <a:cubicBezTo>
                    <a:pt x="39" y="193"/>
                    <a:pt x="38" y="192"/>
                    <a:pt x="38" y="191"/>
                  </a:cubicBezTo>
                  <a:moveTo>
                    <a:pt x="12" y="184"/>
                  </a:moveTo>
                  <a:cubicBezTo>
                    <a:pt x="12" y="186"/>
                    <a:pt x="13" y="189"/>
                    <a:pt x="14" y="192"/>
                  </a:cubicBezTo>
                  <a:cubicBezTo>
                    <a:pt x="14" y="192"/>
                    <a:pt x="14" y="192"/>
                    <a:pt x="14" y="193"/>
                  </a:cubicBezTo>
                  <a:cubicBezTo>
                    <a:pt x="14" y="192"/>
                    <a:pt x="14" y="192"/>
                    <a:pt x="14" y="192"/>
                  </a:cubicBezTo>
                  <a:cubicBezTo>
                    <a:pt x="13" y="189"/>
                    <a:pt x="12" y="186"/>
                    <a:pt x="12" y="184"/>
                  </a:cubicBezTo>
                  <a:moveTo>
                    <a:pt x="10" y="163"/>
                  </a:moveTo>
                  <a:cubicBezTo>
                    <a:pt x="10" y="168"/>
                    <a:pt x="10" y="172"/>
                    <a:pt x="11" y="177"/>
                  </a:cubicBezTo>
                  <a:cubicBezTo>
                    <a:pt x="10" y="172"/>
                    <a:pt x="10" y="168"/>
                    <a:pt x="10" y="163"/>
                  </a:cubicBezTo>
                  <a:moveTo>
                    <a:pt x="10" y="160"/>
                  </a:moveTo>
                  <a:cubicBezTo>
                    <a:pt x="10" y="161"/>
                    <a:pt x="10" y="162"/>
                    <a:pt x="10" y="163"/>
                  </a:cubicBezTo>
                  <a:cubicBezTo>
                    <a:pt x="10" y="163"/>
                    <a:pt x="10" y="163"/>
                    <a:pt x="10" y="163"/>
                  </a:cubicBezTo>
                  <a:cubicBezTo>
                    <a:pt x="10" y="162"/>
                    <a:pt x="10" y="161"/>
                    <a:pt x="10" y="160"/>
                  </a:cubicBezTo>
                  <a:moveTo>
                    <a:pt x="12" y="140"/>
                  </a:moveTo>
                  <a:cubicBezTo>
                    <a:pt x="11" y="146"/>
                    <a:pt x="10" y="151"/>
                    <a:pt x="10" y="157"/>
                  </a:cubicBezTo>
                  <a:cubicBezTo>
                    <a:pt x="10" y="151"/>
                    <a:pt x="11" y="146"/>
                    <a:pt x="12" y="140"/>
                  </a:cubicBezTo>
                  <a:moveTo>
                    <a:pt x="12" y="140"/>
                  </a:moveTo>
                  <a:cubicBezTo>
                    <a:pt x="12" y="140"/>
                    <a:pt x="12" y="140"/>
                    <a:pt x="12" y="140"/>
                  </a:cubicBezTo>
                  <a:cubicBezTo>
                    <a:pt x="12" y="140"/>
                    <a:pt x="12" y="140"/>
                    <a:pt x="12" y="140"/>
                  </a:cubicBezTo>
                  <a:moveTo>
                    <a:pt x="8" y="126"/>
                  </a:moveTo>
                  <a:cubicBezTo>
                    <a:pt x="8" y="127"/>
                    <a:pt x="7" y="128"/>
                    <a:pt x="7" y="130"/>
                  </a:cubicBezTo>
                  <a:cubicBezTo>
                    <a:pt x="7" y="129"/>
                    <a:pt x="7" y="129"/>
                    <a:pt x="8" y="128"/>
                  </a:cubicBezTo>
                  <a:cubicBezTo>
                    <a:pt x="8" y="128"/>
                    <a:pt x="8" y="127"/>
                    <a:pt x="8" y="126"/>
                  </a:cubicBezTo>
                  <a:moveTo>
                    <a:pt x="30" y="118"/>
                  </a:moveTo>
                  <a:cubicBezTo>
                    <a:pt x="30" y="118"/>
                    <a:pt x="30" y="118"/>
                    <a:pt x="29" y="119"/>
                  </a:cubicBezTo>
                  <a:cubicBezTo>
                    <a:pt x="28" y="127"/>
                    <a:pt x="28" y="136"/>
                    <a:pt x="29" y="144"/>
                  </a:cubicBezTo>
                  <a:cubicBezTo>
                    <a:pt x="29" y="153"/>
                    <a:pt x="30" y="161"/>
                    <a:pt x="32" y="170"/>
                  </a:cubicBezTo>
                  <a:cubicBezTo>
                    <a:pt x="30" y="160"/>
                    <a:pt x="29" y="150"/>
                    <a:pt x="29" y="139"/>
                  </a:cubicBezTo>
                  <a:cubicBezTo>
                    <a:pt x="28" y="132"/>
                    <a:pt x="29" y="125"/>
                    <a:pt x="30" y="118"/>
                  </a:cubicBezTo>
                  <a:cubicBezTo>
                    <a:pt x="30" y="118"/>
                    <a:pt x="30" y="118"/>
                    <a:pt x="30" y="118"/>
                  </a:cubicBezTo>
                  <a:moveTo>
                    <a:pt x="0" y="109"/>
                  </a:moveTo>
                  <a:cubicBezTo>
                    <a:pt x="0" y="110"/>
                    <a:pt x="0" y="111"/>
                    <a:pt x="0" y="112"/>
                  </a:cubicBezTo>
                  <a:cubicBezTo>
                    <a:pt x="0" y="111"/>
                    <a:pt x="0" y="110"/>
                    <a:pt x="0" y="109"/>
                  </a:cubicBezTo>
                  <a:moveTo>
                    <a:pt x="19" y="105"/>
                  </a:moveTo>
                  <a:cubicBezTo>
                    <a:pt x="18" y="105"/>
                    <a:pt x="18" y="105"/>
                    <a:pt x="18" y="105"/>
                  </a:cubicBezTo>
                  <a:cubicBezTo>
                    <a:pt x="18" y="105"/>
                    <a:pt x="18" y="105"/>
                    <a:pt x="19" y="105"/>
                  </a:cubicBezTo>
                  <a:moveTo>
                    <a:pt x="21" y="93"/>
                  </a:moveTo>
                  <a:cubicBezTo>
                    <a:pt x="20" y="97"/>
                    <a:pt x="19" y="101"/>
                    <a:pt x="19" y="105"/>
                  </a:cubicBezTo>
                  <a:cubicBezTo>
                    <a:pt x="19" y="101"/>
                    <a:pt x="20" y="97"/>
                    <a:pt x="21" y="93"/>
                  </a:cubicBezTo>
                  <a:moveTo>
                    <a:pt x="39" y="66"/>
                  </a:moveTo>
                  <a:cubicBezTo>
                    <a:pt x="39" y="66"/>
                    <a:pt x="39" y="66"/>
                    <a:pt x="39" y="66"/>
                  </a:cubicBezTo>
                  <a:cubicBezTo>
                    <a:pt x="38" y="76"/>
                    <a:pt x="35" y="86"/>
                    <a:pt x="33" y="96"/>
                  </a:cubicBezTo>
                  <a:cubicBezTo>
                    <a:pt x="33" y="95"/>
                    <a:pt x="33" y="95"/>
                    <a:pt x="33" y="95"/>
                  </a:cubicBezTo>
                  <a:cubicBezTo>
                    <a:pt x="35" y="85"/>
                    <a:pt x="38" y="76"/>
                    <a:pt x="39" y="66"/>
                  </a:cubicBezTo>
                  <a:cubicBezTo>
                    <a:pt x="39" y="66"/>
                    <a:pt x="39" y="66"/>
                    <a:pt x="39" y="66"/>
                  </a:cubicBezTo>
                  <a:moveTo>
                    <a:pt x="0" y="63"/>
                  </a:moveTo>
                  <a:cubicBezTo>
                    <a:pt x="0" y="64"/>
                    <a:pt x="0" y="64"/>
                    <a:pt x="0" y="65"/>
                  </a:cubicBezTo>
                  <a:cubicBezTo>
                    <a:pt x="0" y="66"/>
                    <a:pt x="0" y="68"/>
                    <a:pt x="0" y="69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0" y="67"/>
                    <a:pt x="0" y="65"/>
                    <a:pt x="0" y="63"/>
                  </a:cubicBezTo>
                  <a:moveTo>
                    <a:pt x="27" y="59"/>
                  </a:moveTo>
                  <a:cubicBezTo>
                    <a:pt x="27" y="59"/>
                    <a:pt x="27" y="59"/>
                    <a:pt x="27" y="59"/>
                  </a:cubicBezTo>
                  <a:cubicBezTo>
                    <a:pt x="27" y="59"/>
                    <a:pt x="27" y="59"/>
                    <a:pt x="27" y="59"/>
                  </a:cubicBezTo>
                  <a:moveTo>
                    <a:pt x="27" y="59"/>
                  </a:moveTo>
                  <a:cubicBezTo>
                    <a:pt x="27" y="59"/>
                    <a:pt x="27" y="59"/>
                    <a:pt x="27" y="59"/>
                  </a:cubicBezTo>
                  <a:cubicBezTo>
                    <a:pt x="27" y="59"/>
                    <a:pt x="27" y="59"/>
                    <a:pt x="27" y="59"/>
                  </a:cubicBezTo>
                  <a:moveTo>
                    <a:pt x="22" y="58"/>
                  </a:moveTo>
                  <a:cubicBezTo>
                    <a:pt x="22" y="62"/>
                    <a:pt x="21" y="66"/>
                    <a:pt x="21" y="71"/>
                  </a:cubicBezTo>
                  <a:cubicBezTo>
                    <a:pt x="21" y="66"/>
                    <a:pt x="22" y="62"/>
                    <a:pt x="22" y="58"/>
                  </a:cubicBezTo>
                  <a:moveTo>
                    <a:pt x="28" y="52"/>
                  </a:moveTo>
                  <a:cubicBezTo>
                    <a:pt x="28" y="54"/>
                    <a:pt x="27" y="56"/>
                    <a:pt x="27" y="59"/>
                  </a:cubicBezTo>
                  <a:cubicBezTo>
                    <a:pt x="27" y="56"/>
                    <a:pt x="28" y="54"/>
                    <a:pt x="28" y="52"/>
                  </a:cubicBezTo>
                  <a:cubicBezTo>
                    <a:pt x="28" y="52"/>
                    <a:pt x="28" y="52"/>
                    <a:pt x="28" y="52"/>
                  </a:cubicBezTo>
                  <a:moveTo>
                    <a:pt x="19" y="26"/>
                  </a:moveTo>
                  <a:cubicBezTo>
                    <a:pt x="19" y="27"/>
                    <a:pt x="20" y="28"/>
                    <a:pt x="20" y="28"/>
                  </a:cubicBezTo>
                  <a:cubicBezTo>
                    <a:pt x="20" y="30"/>
                    <a:pt x="21" y="31"/>
                    <a:pt x="21" y="33"/>
                  </a:cubicBezTo>
                  <a:cubicBezTo>
                    <a:pt x="21" y="31"/>
                    <a:pt x="20" y="28"/>
                    <a:pt x="19" y="26"/>
                  </a:cubicBezTo>
                  <a:moveTo>
                    <a:pt x="20" y="21"/>
                  </a:moveTo>
                  <a:cubicBezTo>
                    <a:pt x="21" y="21"/>
                    <a:pt x="21" y="22"/>
                    <a:pt x="21" y="22"/>
                  </a:cubicBezTo>
                  <a:cubicBezTo>
                    <a:pt x="26" y="32"/>
                    <a:pt x="28" y="42"/>
                    <a:pt x="28" y="52"/>
                  </a:cubicBezTo>
                  <a:cubicBezTo>
                    <a:pt x="28" y="42"/>
                    <a:pt x="26" y="32"/>
                    <a:pt x="21" y="22"/>
                  </a:cubicBezTo>
                  <a:cubicBezTo>
                    <a:pt x="21" y="22"/>
                    <a:pt x="21" y="21"/>
                    <a:pt x="20" y="21"/>
                  </a:cubicBezTo>
                  <a:moveTo>
                    <a:pt x="17" y="16"/>
                  </a:moveTo>
                  <a:cubicBezTo>
                    <a:pt x="16" y="16"/>
                    <a:pt x="16" y="16"/>
                    <a:pt x="16" y="16"/>
                  </a:cubicBezTo>
                  <a:cubicBezTo>
                    <a:pt x="16" y="17"/>
                    <a:pt x="16" y="17"/>
                    <a:pt x="17" y="18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6" y="17"/>
                    <a:pt x="16" y="17"/>
                    <a:pt x="16" y="16"/>
                  </a:cubicBezTo>
                  <a:cubicBezTo>
                    <a:pt x="17" y="16"/>
                    <a:pt x="17" y="16"/>
                    <a:pt x="17" y="16"/>
                  </a:cubicBezTo>
                  <a:moveTo>
                    <a:pt x="17" y="16"/>
                  </a:moveTo>
                  <a:cubicBezTo>
                    <a:pt x="17" y="16"/>
                    <a:pt x="17" y="16"/>
                    <a:pt x="17" y="16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7" y="16"/>
                    <a:pt x="17" y="16"/>
                    <a:pt x="17" y="16"/>
                  </a:cubicBezTo>
                  <a:moveTo>
                    <a:pt x="8" y="3"/>
                  </a:moveTo>
                  <a:cubicBezTo>
                    <a:pt x="7" y="3"/>
                    <a:pt x="5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4"/>
                    <a:pt x="6" y="3"/>
                    <a:pt x="8" y="3"/>
                  </a:cubicBezTo>
                  <a:moveTo>
                    <a:pt x="18" y="1"/>
                  </a:moveTo>
                  <a:cubicBezTo>
                    <a:pt x="19" y="2"/>
                    <a:pt x="20" y="3"/>
                    <a:pt x="20" y="3"/>
                  </a:cubicBezTo>
                  <a:cubicBezTo>
                    <a:pt x="20" y="3"/>
                    <a:pt x="19" y="2"/>
                    <a:pt x="18" y="1"/>
                  </a:cubicBezTo>
                  <a:moveTo>
                    <a:pt x="14" y="0"/>
                  </a:moveTo>
                  <a:cubicBezTo>
                    <a:pt x="14" y="0"/>
                    <a:pt x="13" y="0"/>
                    <a:pt x="13" y="0"/>
                  </a:cubicBezTo>
                  <a:cubicBezTo>
                    <a:pt x="13" y="0"/>
                    <a:pt x="14" y="0"/>
                    <a:pt x="14" y="0"/>
                  </a:cubicBezTo>
                  <a:cubicBezTo>
                    <a:pt x="15" y="0"/>
                    <a:pt x="15" y="0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5" y="0"/>
                    <a:pt x="15" y="0"/>
                    <a:pt x="14" y="0"/>
                  </a:cubicBezTo>
                </a:path>
              </a:pathLst>
            </a:custGeom>
            <a:solidFill>
              <a:srgbClr val="C297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15" name="Freeform 409"/>
            <p:cNvSpPr>
              <a:spLocks/>
            </p:cNvSpPr>
            <p:nvPr/>
          </p:nvSpPr>
          <p:spPr bwMode="auto">
            <a:xfrm>
              <a:off x="1073150" y="3679825"/>
              <a:ext cx="184150" cy="850900"/>
            </a:xfrm>
            <a:custGeom>
              <a:avLst/>
              <a:gdLst>
                <a:gd name="T0" fmla="*/ 15 w 49"/>
                <a:gd name="T1" fmla="*/ 0 h 226"/>
                <a:gd name="T2" fmla="*/ 10 w 49"/>
                <a:gd name="T3" fmla="*/ 3 h 226"/>
                <a:gd name="T4" fmla="*/ 6 w 49"/>
                <a:gd name="T5" fmla="*/ 4 h 226"/>
                <a:gd name="T6" fmla="*/ 7 w 49"/>
                <a:gd name="T7" fmla="*/ 7 h 226"/>
                <a:gd name="T8" fmla="*/ 11 w 49"/>
                <a:gd name="T9" fmla="*/ 39 h 226"/>
                <a:gd name="T10" fmla="*/ 2 w 49"/>
                <a:gd name="T11" fmla="*/ 63 h 226"/>
                <a:gd name="T12" fmla="*/ 2 w 49"/>
                <a:gd name="T13" fmla="*/ 69 h 226"/>
                <a:gd name="T14" fmla="*/ 2 w 49"/>
                <a:gd name="T15" fmla="*/ 109 h 226"/>
                <a:gd name="T16" fmla="*/ 1 w 49"/>
                <a:gd name="T17" fmla="*/ 113 h 226"/>
                <a:gd name="T18" fmla="*/ 5 w 49"/>
                <a:gd name="T19" fmla="*/ 125 h 226"/>
                <a:gd name="T20" fmla="*/ 8 w 49"/>
                <a:gd name="T21" fmla="*/ 132 h 226"/>
                <a:gd name="T22" fmla="*/ 9 w 49"/>
                <a:gd name="T23" fmla="*/ 130 h 226"/>
                <a:gd name="T24" fmla="*/ 16 w 49"/>
                <a:gd name="T25" fmla="*/ 101 h 226"/>
                <a:gd name="T26" fmla="*/ 23 w 49"/>
                <a:gd name="T27" fmla="*/ 71 h 226"/>
                <a:gd name="T28" fmla="*/ 25 w 49"/>
                <a:gd name="T29" fmla="*/ 55 h 226"/>
                <a:gd name="T30" fmla="*/ 22 w 49"/>
                <a:gd name="T31" fmla="*/ 28 h 226"/>
                <a:gd name="T32" fmla="*/ 21 w 49"/>
                <a:gd name="T33" fmla="*/ 25 h 226"/>
                <a:gd name="T34" fmla="*/ 18 w 49"/>
                <a:gd name="T35" fmla="*/ 16 h 226"/>
                <a:gd name="T36" fmla="*/ 19 w 49"/>
                <a:gd name="T37" fmla="*/ 16 h 226"/>
                <a:gd name="T38" fmla="*/ 19 w 49"/>
                <a:gd name="T39" fmla="*/ 16 h 226"/>
                <a:gd name="T40" fmla="*/ 20 w 49"/>
                <a:gd name="T41" fmla="*/ 16 h 226"/>
                <a:gd name="T42" fmla="*/ 22 w 49"/>
                <a:gd name="T43" fmla="*/ 21 h 226"/>
                <a:gd name="T44" fmla="*/ 30 w 49"/>
                <a:gd name="T45" fmla="*/ 52 h 226"/>
                <a:gd name="T46" fmla="*/ 30 w 49"/>
                <a:gd name="T47" fmla="*/ 52 h 226"/>
                <a:gd name="T48" fmla="*/ 29 w 49"/>
                <a:gd name="T49" fmla="*/ 59 h 226"/>
                <a:gd name="T50" fmla="*/ 29 w 49"/>
                <a:gd name="T51" fmla="*/ 59 h 226"/>
                <a:gd name="T52" fmla="*/ 29 w 49"/>
                <a:gd name="T53" fmla="*/ 59 h 226"/>
                <a:gd name="T54" fmla="*/ 23 w 49"/>
                <a:gd name="T55" fmla="*/ 93 h 226"/>
                <a:gd name="T56" fmla="*/ 21 w 49"/>
                <a:gd name="T57" fmla="*/ 105 h 226"/>
                <a:gd name="T58" fmla="*/ 20 w 49"/>
                <a:gd name="T59" fmla="*/ 105 h 226"/>
                <a:gd name="T60" fmla="*/ 14 w 49"/>
                <a:gd name="T61" fmla="*/ 140 h 226"/>
                <a:gd name="T62" fmla="*/ 14 w 49"/>
                <a:gd name="T63" fmla="*/ 140 h 226"/>
                <a:gd name="T64" fmla="*/ 12 w 49"/>
                <a:gd name="T65" fmla="*/ 158 h 226"/>
                <a:gd name="T66" fmla="*/ 12 w 49"/>
                <a:gd name="T67" fmla="*/ 163 h 226"/>
                <a:gd name="T68" fmla="*/ 13 w 49"/>
                <a:gd name="T69" fmla="*/ 177 h 226"/>
                <a:gd name="T70" fmla="*/ 14 w 49"/>
                <a:gd name="T71" fmla="*/ 184 h 226"/>
                <a:gd name="T72" fmla="*/ 16 w 49"/>
                <a:gd name="T73" fmla="*/ 193 h 226"/>
                <a:gd name="T74" fmla="*/ 23 w 49"/>
                <a:gd name="T75" fmla="*/ 207 h 226"/>
                <a:gd name="T76" fmla="*/ 29 w 49"/>
                <a:gd name="T77" fmla="*/ 216 h 226"/>
                <a:gd name="T78" fmla="*/ 41 w 49"/>
                <a:gd name="T79" fmla="*/ 225 h 226"/>
                <a:gd name="T80" fmla="*/ 41 w 49"/>
                <a:gd name="T81" fmla="*/ 225 h 226"/>
                <a:gd name="T82" fmla="*/ 44 w 49"/>
                <a:gd name="T83" fmla="*/ 226 h 226"/>
                <a:gd name="T84" fmla="*/ 49 w 49"/>
                <a:gd name="T85" fmla="*/ 221 h 226"/>
                <a:gd name="T86" fmla="*/ 49 w 49"/>
                <a:gd name="T87" fmla="*/ 221 h 226"/>
                <a:gd name="T88" fmla="*/ 48 w 49"/>
                <a:gd name="T89" fmla="*/ 216 h 226"/>
                <a:gd name="T90" fmla="*/ 45 w 49"/>
                <a:gd name="T91" fmla="*/ 205 h 226"/>
                <a:gd name="T92" fmla="*/ 34 w 49"/>
                <a:gd name="T93" fmla="*/ 170 h 226"/>
                <a:gd name="T94" fmla="*/ 31 w 49"/>
                <a:gd name="T95" fmla="*/ 119 h 226"/>
                <a:gd name="T96" fmla="*/ 35 w 49"/>
                <a:gd name="T97" fmla="*/ 96 h 226"/>
                <a:gd name="T98" fmla="*/ 41 w 49"/>
                <a:gd name="T99" fmla="*/ 66 h 226"/>
                <a:gd name="T100" fmla="*/ 42 w 49"/>
                <a:gd name="T101" fmla="*/ 44 h 226"/>
                <a:gd name="T102" fmla="*/ 22 w 49"/>
                <a:gd name="T103" fmla="*/ 3 h 226"/>
                <a:gd name="T104" fmla="*/ 20 w 49"/>
                <a:gd name="T105" fmla="*/ 1 h 226"/>
                <a:gd name="T106" fmla="*/ 16 w 49"/>
                <a:gd name="T107" fmla="*/ 0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9" h="226">
                  <a:moveTo>
                    <a:pt x="16" y="0"/>
                  </a:moveTo>
                  <a:cubicBezTo>
                    <a:pt x="16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3" y="1"/>
                    <a:pt x="11" y="2"/>
                    <a:pt x="10" y="3"/>
                  </a:cubicBezTo>
                  <a:cubicBezTo>
                    <a:pt x="8" y="3"/>
                    <a:pt x="7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4"/>
                    <a:pt x="5" y="5"/>
                    <a:pt x="5" y="5"/>
                  </a:cubicBezTo>
                  <a:cubicBezTo>
                    <a:pt x="6" y="6"/>
                    <a:pt x="6" y="6"/>
                    <a:pt x="7" y="7"/>
                  </a:cubicBezTo>
                  <a:cubicBezTo>
                    <a:pt x="12" y="11"/>
                    <a:pt x="14" y="16"/>
                    <a:pt x="14" y="23"/>
                  </a:cubicBezTo>
                  <a:cubicBezTo>
                    <a:pt x="13" y="28"/>
                    <a:pt x="12" y="33"/>
                    <a:pt x="11" y="39"/>
                  </a:cubicBezTo>
                  <a:cubicBezTo>
                    <a:pt x="9" y="44"/>
                    <a:pt x="7" y="49"/>
                    <a:pt x="5" y="54"/>
                  </a:cubicBezTo>
                  <a:cubicBezTo>
                    <a:pt x="3" y="57"/>
                    <a:pt x="2" y="60"/>
                    <a:pt x="2" y="63"/>
                  </a:cubicBezTo>
                  <a:cubicBezTo>
                    <a:pt x="2" y="65"/>
                    <a:pt x="2" y="67"/>
                    <a:pt x="2" y="69"/>
                  </a:cubicBezTo>
                  <a:cubicBezTo>
                    <a:pt x="2" y="69"/>
                    <a:pt x="2" y="69"/>
                    <a:pt x="2" y="69"/>
                  </a:cubicBezTo>
                  <a:cubicBezTo>
                    <a:pt x="2" y="82"/>
                    <a:pt x="2" y="95"/>
                    <a:pt x="2" y="108"/>
                  </a:cubicBezTo>
                  <a:cubicBezTo>
                    <a:pt x="2" y="109"/>
                    <a:pt x="2" y="109"/>
                    <a:pt x="2" y="109"/>
                  </a:cubicBezTo>
                  <a:cubicBezTo>
                    <a:pt x="2" y="110"/>
                    <a:pt x="2" y="111"/>
                    <a:pt x="2" y="112"/>
                  </a:cubicBezTo>
                  <a:cubicBezTo>
                    <a:pt x="2" y="112"/>
                    <a:pt x="1" y="113"/>
                    <a:pt x="1" y="113"/>
                  </a:cubicBezTo>
                  <a:cubicBezTo>
                    <a:pt x="0" y="114"/>
                    <a:pt x="0" y="115"/>
                    <a:pt x="1" y="116"/>
                  </a:cubicBezTo>
                  <a:cubicBezTo>
                    <a:pt x="2" y="119"/>
                    <a:pt x="3" y="122"/>
                    <a:pt x="5" y="125"/>
                  </a:cubicBezTo>
                  <a:cubicBezTo>
                    <a:pt x="6" y="127"/>
                    <a:pt x="7" y="129"/>
                    <a:pt x="8" y="132"/>
                  </a:cubicBezTo>
                  <a:cubicBezTo>
                    <a:pt x="8" y="132"/>
                    <a:pt x="8" y="132"/>
                    <a:pt x="8" y="132"/>
                  </a:cubicBezTo>
                  <a:cubicBezTo>
                    <a:pt x="9" y="132"/>
                    <a:pt x="9" y="132"/>
                    <a:pt x="9" y="132"/>
                  </a:cubicBezTo>
                  <a:cubicBezTo>
                    <a:pt x="9" y="131"/>
                    <a:pt x="9" y="130"/>
                    <a:pt x="9" y="130"/>
                  </a:cubicBezTo>
                  <a:cubicBezTo>
                    <a:pt x="9" y="128"/>
                    <a:pt x="10" y="127"/>
                    <a:pt x="10" y="126"/>
                  </a:cubicBezTo>
                  <a:cubicBezTo>
                    <a:pt x="11" y="118"/>
                    <a:pt x="14" y="109"/>
                    <a:pt x="16" y="101"/>
                  </a:cubicBezTo>
                  <a:cubicBezTo>
                    <a:pt x="18" y="92"/>
                    <a:pt x="20" y="84"/>
                    <a:pt x="22" y="75"/>
                  </a:cubicBezTo>
                  <a:cubicBezTo>
                    <a:pt x="22" y="74"/>
                    <a:pt x="22" y="72"/>
                    <a:pt x="23" y="71"/>
                  </a:cubicBezTo>
                  <a:cubicBezTo>
                    <a:pt x="23" y="66"/>
                    <a:pt x="24" y="62"/>
                    <a:pt x="24" y="58"/>
                  </a:cubicBezTo>
                  <a:cubicBezTo>
                    <a:pt x="24" y="57"/>
                    <a:pt x="25" y="56"/>
                    <a:pt x="25" y="55"/>
                  </a:cubicBezTo>
                  <a:cubicBezTo>
                    <a:pt x="25" y="47"/>
                    <a:pt x="25" y="40"/>
                    <a:pt x="23" y="33"/>
                  </a:cubicBezTo>
                  <a:cubicBezTo>
                    <a:pt x="23" y="31"/>
                    <a:pt x="22" y="30"/>
                    <a:pt x="22" y="28"/>
                  </a:cubicBezTo>
                  <a:cubicBezTo>
                    <a:pt x="22" y="28"/>
                    <a:pt x="21" y="27"/>
                    <a:pt x="21" y="26"/>
                  </a:cubicBezTo>
                  <a:cubicBezTo>
                    <a:pt x="21" y="26"/>
                    <a:pt x="21" y="25"/>
                    <a:pt x="21" y="25"/>
                  </a:cubicBezTo>
                  <a:cubicBezTo>
                    <a:pt x="20" y="23"/>
                    <a:pt x="19" y="20"/>
                    <a:pt x="19" y="18"/>
                  </a:cubicBezTo>
                  <a:cubicBezTo>
                    <a:pt x="18" y="17"/>
                    <a:pt x="18" y="17"/>
                    <a:pt x="18" y="16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0" y="16"/>
                    <a:pt x="21" y="17"/>
                    <a:pt x="21" y="17"/>
                  </a:cubicBezTo>
                  <a:cubicBezTo>
                    <a:pt x="21" y="18"/>
                    <a:pt x="22" y="20"/>
                    <a:pt x="22" y="21"/>
                  </a:cubicBezTo>
                  <a:cubicBezTo>
                    <a:pt x="23" y="21"/>
                    <a:pt x="23" y="22"/>
                    <a:pt x="23" y="22"/>
                  </a:cubicBezTo>
                  <a:cubicBezTo>
                    <a:pt x="28" y="32"/>
                    <a:pt x="30" y="42"/>
                    <a:pt x="30" y="52"/>
                  </a:cubicBezTo>
                  <a:cubicBezTo>
                    <a:pt x="30" y="52"/>
                    <a:pt x="30" y="52"/>
                    <a:pt x="30" y="52"/>
                  </a:cubicBezTo>
                  <a:cubicBezTo>
                    <a:pt x="30" y="52"/>
                    <a:pt x="30" y="52"/>
                    <a:pt x="30" y="52"/>
                  </a:cubicBezTo>
                  <a:cubicBezTo>
                    <a:pt x="30" y="52"/>
                    <a:pt x="30" y="52"/>
                    <a:pt x="30" y="52"/>
                  </a:cubicBezTo>
                  <a:cubicBezTo>
                    <a:pt x="30" y="54"/>
                    <a:pt x="29" y="56"/>
                    <a:pt x="29" y="59"/>
                  </a:cubicBezTo>
                  <a:cubicBezTo>
                    <a:pt x="29" y="59"/>
                    <a:pt x="29" y="59"/>
                    <a:pt x="29" y="59"/>
                  </a:cubicBezTo>
                  <a:cubicBezTo>
                    <a:pt x="29" y="59"/>
                    <a:pt x="29" y="59"/>
                    <a:pt x="29" y="59"/>
                  </a:cubicBezTo>
                  <a:cubicBezTo>
                    <a:pt x="29" y="59"/>
                    <a:pt x="29" y="59"/>
                    <a:pt x="29" y="59"/>
                  </a:cubicBezTo>
                  <a:cubicBezTo>
                    <a:pt x="29" y="59"/>
                    <a:pt x="29" y="59"/>
                    <a:pt x="29" y="59"/>
                  </a:cubicBezTo>
                  <a:cubicBezTo>
                    <a:pt x="29" y="61"/>
                    <a:pt x="29" y="62"/>
                    <a:pt x="29" y="64"/>
                  </a:cubicBezTo>
                  <a:cubicBezTo>
                    <a:pt x="27" y="74"/>
                    <a:pt x="26" y="83"/>
                    <a:pt x="23" y="93"/>
                  </a:cubicBezTo>
                  <a:cubicBezTo>
                    <a:pt x="23" y="93"/>
                    <a:pt x="23" y="93"/>
                    <a:pt x="23" y="93"/>
                  </a:cubicBezTo>
                  <a:cubicBezTo>
                    <a:pt x="22" y="97"/>
                    <a:pt x="21" y="101"/>
                    <a:pt x="21" y="105"/>
                  </a:cubicBezTo>
                  <a:cubicBezTo>
                    <a:pt x="21" y="105"/>
                    <a:pt x="21" y="105"/>
                    <a:pt x="21" y="105"/>
                  </a:cubicBezTo>
                  <a:cubicBezTo>
                    <a:pt x="20" y="105"/>
                    <a:pt x="20" y="105"/>
                    <a:pt x="20" y="105"/>
                  </a:cubicBezTo>
                  <a:cubicBezTo>
                    <a:pt x="18" y="115"/>
                    <a:pt x="16" y="124"/>
                    <a:pt x="15" y="133"/>
                  </a:cubicBezTo>
                  <a:cubicBezTo>
                    <a:pt x="14" y="136"/>
                    <a:pt x="14" y="138"/>
                    <a:pt x="14" y="140"/>
                  </a:cubicBezTo>
                  <a:cubicBezTo>
                    <a:pt x="14" y="140"/>
                    <a:pt x="14" y="140"/>
                    <a:pt x="14" y="140"/>
                  </a:cubicBezTo>
                  <a:cubicBezTo>
                    <a:pt x="14" y="140"/>
                    <a:pt x="14" y="140"/>
                    <a:pt x="14" y="140"/>
                  </a:cubicBezTo>
                  <a:cubicBezTo>
                    <a:pt x="13" y="146"/>
                    <a:pt x="12" y="151"/>
                    <a:pt x="12" y="157"/>
                  </a:cubicBezTo>
                  <a:cubicBezTo>
                    <a:pt x="12" y="158"/>
                    <a:pt x="12" y="158"/>
                    <a:pt x="12" y="158"/>
                  </a:cubicBezTo>
                  <a:cubicBezTo>
                    <a:pt x="12" y="159"/>
                    <a:pt x="12" y="160"/>
                    <a:pt x="12" y="160"/>
                  </a:cubicBezTo>
                  <a:cubicBezTo>
                    <a:pt x="12" y="161"/>
                    <a:pt x="12" y="162"/>
                    <a:pt x="12" y="163"/>
                  </a:cubicBezTo>
                  <a:cubicBezTo>
                    <a:pt x="12" y="163"/>
                    <a:pt x="12" y="163"/>
                    <a:pt x="12" y="163"/>
                  </a:cubicBezTo>
                  <a:cubicBezTo>
                    <a:pt x="12" y="168"/>
                    <a:pt x="12" y="172"/>
                    <a:pt x="13" y="177"/>
                  </a:cubicBezTo>
                  <a:cubicBezTo>
                    <a:pt x="13" y="178"/>
                    <a:pt x="13" y="179"/>
                    <a:pt x="13" y="180"/>
                  </a:cubicBezTo>
                  <a:cubicBezTo>
                    <a:pt x="13" y="181"/>
                    <a:pt x="13" y="182"/>
                    <a:pt x="14" y="184"/>
                  </a:cubicBezTo>
                  <a:cubicBezTo>
                    <a:pt x="14" y="186"/>
                    <a:pt x="15" y="189"/>
                    <a:pt x="16" y="192"/>
                  </a:cubicBezTo>
                  <a:cubicBezTo>
                    <a:pt x="16" y="192"/>
                    <a:pt x="16" y="192"/>
                    <a:pt x="16" y="193"/>
                  </a:cubicBezTo>
                  <a:cubicBezTo>
                    <a:pt x="18" y="195"/>
                    <a:pt x="19" y="198"/>
                    <a:pt x="20" y="200"/>
                  </a:cubicBezTo>
                  <a:cubicBezTo>
                    <a:pt x="21" y="202"/>
                    <a:pt x="22" y="205"/>
                    <a:pt x="23" y="207"/>
                  </a:cubicBezTo>
                  <a:cubicBezTo>
                    <a:pt x="24" y="209"/>
                    <a:pt x="25" y="211"/>
                    <a:pt x="27" y="213"/>
                  </a:cubicBezTo>
                  <a:cubicBezTo>
                    <a:pt x="28" y="214"/>
                    <a:pt x="28" y="215"/>
                    <a:pt x="29" y="216"/>
                  </a:cubicBezTo>
                  <a:cubicBezTo>
                    <a:pt x="30" y="217"/>
                    <a:pt x="30" y="217"/>
                    <a:pt x="30" y="217"/>
                  </a:cubicBezTo>
                  <a:cubicBezTo>
                    <a:pt x="33" y="221"/>
                    <a:pt x="36" y="224"/>
                    <a:pt x="41" y="225"/>
                  </a:cubicBezTo>
                  <a:cubicBezTo>
                    <a:pt x="41" y="225"/>
                    <a:pt x="41" y="225"/>
                    <a:pt x="41" y="225"/>
                  </a:cubicBezTo>
                  <a:cubicBezTo>
                    <a:pt x="41" y="225"/>
                    <a:pt x="41" y="225"/>
                    <a:pt x="41" y="225"/>
                  </a:cubicBezTo>
                  <a:cubicBezTo>
                    <a:pt x="41" y="225"/>
                    <a:pt x="41" y="225"/>
                    <a:pt x="42" y="226"/>
                  </a:cubicBezTo>
                  <a:cubicBezTo>
                    <a:pt x="43" y="226"/>
                    <a:pt x="43" y="226"/>
                    <a:pt x="44" y="226"/>
                  </a:cubicBezTo>
                  <a:cubicBezTo>
                    <a:pt x="45" y="226"/>
                    <a:pt x="45" y="226"/>
                    <a:pt x="46" y="226"/>
                  </a:cubicBezTo>
                  <a:cubicBezTo>
                    <a:pt x="48" y="225"/>
                    <a:pt x="49" y="224"/>
                    <a:pt x="49" y="221"/>
                  </a:cubicBezTo>
                  <a:cubicBezTo>
                    <a:pt x="49" y="221"/>
                    <a:pt x="49" y="221"/>
                    <a:pt x="49" y="221"/>
                  </a:cubicBezTo>
                  <a:cubicBezTo>
                    <a:pt x="49" y="221"/>
                    <a:pt x="49" y="221"/>
                    <a:pt x="49" y="221"/>
                  </a:cubicBezTo>
                  <a:cubicBezTo>
                    <a:pt x="49" y="221"/>
                    <a:pt x="49" y="220"/>
                    <a:pt x="49" y="219"/>
                  </a:cubicBezTo>
                  <a:cubicBezTo>
                    <a:pt x="49" y="218"/>
                    <a:pt x="49" y="217"/>
                    <a:pt x="48" y="216"/>
                  </a:cubicBezTo>
                  <a:cubicBezTo>
                    <a:pt x="48" y="214"/>
                    <a:pt x="47" y="212"/>
                    <a:pt x="46" y="209"/>
                  </a:cubicBezTo>
                  <a:cubicBezTo>
                    <a:pt x="46" y="208"/>
                    <a:pt x="45" y="206"/>
                    <a:pt x="45" y="205"/>
                  </a:cubicBezTo>
                  <a:cubicBezTo>
                    <a:pt x="43" y="200"/>
                    <a:pt x="41" y="196"/>
                    <a:pt x="40" y="191"/>
                  </a:cubicBezTo>
                  <a:cubicBezTo>
                    <a:pt x="38" y="184"/>
                    <a:pt x="36" y="177"/>
                    <a:pt x="34" y="170"/>
                  </a:cubicBezTo>
                  <a:cubicBezTo>
                    <a:pt x="32" y="161"/>
                    <a:pt x="31" y="153"/>
                    <a:pt x="31" y="144"/>
                  </a:cubicBezTo>
                  <a:cubicBezTo>
                    <a:pt x="30" y="136"/>
                    <a:pt x="30" y="127"/>
                    <a:pt x="31" y="119"/>
                  </a:cubicBezTo>
                  <a:cubicBezTo>
                    <a:pt x="32" y="118"/>
                    <a:pt x="32" y="118"/>
                    <a:pt x="32" y="118"/>
                  </a:cubicBezTo>
                  <a:cubicBezTo>
                    <a:pt x="33" y="111"/>
                    <a:pt x="34" y="103"/>
                    <a:pt x="35" y="96"/>
                  </a:cubicBezTo>
                  <a:cubicBezTo>
                    <a:pt x="37" y="86"/>
                    <a:pt x="40" y="76"/>
                    <a:pt x="41" y="66"/>
                  </a:cubicBezTo>
                  <a:cubicBezTo>
                    <a:pt x="41" y="66"/>
                    <a:pt x="41" y="66"/>
                    <a:pt x="41" y="66"/>
                  </a:cubicBezTo>
                  <a:cubicBezTo>
                    <a:pt x="42" y="62"/>
                    <a:pt x="42" y="58"/>
                    <a:pt x="42" y="55"/>
                  </a:cubicBezTo>
                  <a:cubicBezTo>
                    <a:pt x="42" y="51"/>
                    <a:pt x="42" y="48"/>
                    <a:pt x="42" y="44"/>
                  </a:cubicBezTo>
                  <a:cubicBezTo>
                    <a:pt x="41" y="38"/>
                    <a:pt x="40" y="32"/>
                    <a:pt x="38" y="26"/>
                  </a:cubicBezTo>
                  <a:cubicBezTo>
                    <a:pt x="35" y="17"/>
                    <a:pt x="29" y="10"/>
                    <a:pt x="22" y="3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22" y="3"/>
                    <a:pt x="21" y="2"/>
                    <a:pt x="20" y="1"/>
                  </a:cubicBezTo>
                  <a:cubicBezTo>
                    <a:pt x="19" y="1"/>
                    <a:pt x="18" y="1"/>
                    <a:pt x="18" y="0"/>
                  </a:cubicBezTo>
                  <a:cubicBezTo>
                    <a:pt x="17" y="0"/>
                    <a:pt x="17" y="0"/>
                    <a:pt x="16" y="0"/>
                  </a:cubicBezTo>
                </a:path>
              </a:pathLst>
            </a:custGeom>
            <a:solidFill>
              <a:srgbClr val="BB2A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16" name="Freeform 410"/>
            <p:cNvSpPr>
              <a:spLocks noEditPoints="1"/>
            </p:cNvSpPr>
            <p:nvPr/>
          </p:nvSpPr>
          <p:spPr bwMode="auto">
            <a:xfrm>
              <a:off x="877888" y="3328988"/>
              <a:ext cx="447675" cy="161925"/>
            </a:xfrm>
            <a:custGeom>
              <a:avLst/>
              <a:gdLst>
                <a:gd name="T0" fmla="*/ 106 w 119"/>
                <a:gd name="T1" fmla="*/ 43 h 43"/>
                <a:gd name="T2" fmla="*/ 107 w 119"/>
                <a:gd name="T3" fmla="*/ 43 h 43"/>
                <a:gd name="T4" fmla="*/ 118 w 119"/>
                <a:gd name="T5" fmla="*/ 36 h 43"/>
                <a:gd name="T6" fmla="*/ 118 w 119"/>
                <a:gd name="T7" fmla="*/ 36 h 43"/>
                <a:gd name="T8" fmla="*/ 107 w 119"/>
                <a:gd name="T9" fmla="*/ 31 h 43"/>
                <a:gd name="T10" fmla="*/ 107 w 119"/>
                <a:gd name="T11" fmla="*/ 30 h 43"/>
                <a:gd name="T12" fmla="*/ 107 w 119"/>
                <a:gd name="T13" fmla="*/ 28 h 43"/>
                <a:gd name="T14" fmla="*/ 107 w 119"/>
                <a:gd name="T15" fmla="*/ 28 h 43"/>
                <a:gd name="T16" fmla="*/ 54 w 119"/>
                <a:gd name="T17" fmla="*/ 22 h 43"/>
                <a:gd name="T18" fmla="*/ 54 w 119"/>
                <a:gd name="T19" fmla="*/ 23 h 43"/>
                <a:gd name="T20" fmla="*/ 54 w 119"/>
                <a:gd name="T21" fmla="*/ 22 h 43"/>
                <a:gd name="T22" fmla="*/ 119 w 119"/>
                <a:gd name="T23" fmla="*/ 30 h 43"/>
                <a:gd name="T24" fmla="*/ 51 w 119"/>
                <a:gd name="T25" fmla="*/ 21 h 43"/>
                <a:gd name="T26" fmla="*/ 50 w 119"/>
                <a:gd name="T27" fmla="*/ 24 h 43"/>
                <a:gd name="T28" fmla="*/ 51 w 119"/>
                <a:gd name="T29" fmla="*/ 21 h 43"/>
                <a:gd name="T30" fmla="*/ 19 w 119"/>
                <a:gd name="T31" fmla="*/ 17 h 43"/>
                <a:gd name="T32" fmla="*/ 17 w 119"/>
                <a:gd name="T33" fmla="*/ 19 h 43"/>
                <a:gd name="T34" fmla="*/ 20 w 119"/>
                <a:gd name="T35" fmla="*/ 16 h 43"/>
                <a:gd name="T36" fmla="*/ 85 w 119"/>
                <a:gd name="T37" fmla="*/ 17 h 43"/>
                <a:gd name="T38" fmla="*/ 85 w 119"/>
                <a:gd name="T39" fmla="*/ 17 h 43"/>
                <a:gd name="T40" fmla="*/ 90 w 119"/>
                <a:gd name="T41" fmla="*/ 15 h 43"/>
                <a:gd name="T42" fmla="*/ 104 w 119"/>
                <a:gd name="T43" fmla="*/ 26 h 43"/>
                <a:gd name="T44" fmla="*/ 104 w 119"/>
                <a:gd name="T45" fmla="*/ 26 h 43"/>
                <a:gd name="T46" fmla="*/ 90 w 119"/>
                <a:gd name="T47" fmla="*/ 15 h 43"/>
                <a:gd name="T48" fmla="*/ 16 w 119"/>
                <a:gd name="T49" fmla="*/ 14 h 43"/>
                <a:gd name="T50" fmla="*/ 17 w 119"/>
                <a:gd name="T51" fmla="*/ 14 h 43"/>
                <a:gd name="T52" fmla="*/ 85 w 119"/>
                <a:gd name="T53" fmla="*/ 14 h 43"/>
                <a:gd name="T54" fmla="*/ 86 w 119"/>
                <a:gd name="T55" fmla="*/ 14 h 43"/>
                <a:gd name="T56" fmla="*/ 18 w 119"/>
                <a:gd name="T57" fmla="*/ 13 h 43"/>
                <a:gd name="T58" fmla="*/ 20 w 119"/>
                <a:gd name="T59" fmla="*/ 14 h 43"/>
                <a:gd name="T60" fmla="*/ 55 w 119"/>
                <a:gd name="T61" fmla="*/ 11 h 43"/>
                <a:gd name="T62" fmla="*/ 51 w 119"/>
                <a:gd name="T63" fmla="*/ 12 h 43"/>
                <a:gd name="T64" fmla="*/ 55 w 119"/>
                <a:gd name="T65" fmla="*/ 11 h 43"/>
                <a:gd name="T66" fmla="*/ 113 w 119"/>
                <a:gd name="T67" fmla="*/ 13 h 43"/>
                <a:gd name="T68" fmla="*/ 108 w 119"/>
                <a:gd name="T69" fmla="*/ 7 h 43"/>
                <a:gd name="T70" fmla="*/ 58 w 119"/>
                <a:gd name="T71" fmla="*/ 11 h 43"/>
                <a:gd name="T72" fmla="*/ 19 w 119"/>
                <a:gd name="T73" fmla="*/ 4 h 43"/>
                <a:gd name="T74" fmla="*/ 19 w 119"/>
                <a:gd name="T75" fmla="*/ 4 h 43"/>
                <a:gd name="T76" fmla="*/ 101 w 119"/>
                <a:gd name="T77" fmla="*/ 1 h 43"/>
                <a:gd name="T78" fmla="*/ 102 w 119"/>
                <a:gd name="T79" fmla="*/ 2 h 43"/>
                <a:gd name="T80" fmla="*/ 100 w 119"/>
                <a:gd name="T81" fmla="*/ 1 h 43"/>
                <a:gd name="T82" fmla="*/ 96 w 119"/>
                <a:gd name="T83" fmla="*/ 1 h 43"/>
                <a:gd name="T84" fmla="*/ 97 w 119"/>
                <a:gd name="T85" fmla="*/ 0 h 43"/>
                <a:gd name="T86" fmla="*/ 1 w 119"/>
                <a:gd name="T87" fmla="*/ 3 h 43"/>
                <a:gd name="T88" fmla="*/ 0 w 119"/>
                <a:gd name="T89" fmla="*/ 5 h 43"/>
                <a:gd name="T90" fmla="*/ 6 w 119"/>
                <a:gd name="T91" fmla="*/ 0 h 43"/>
                <a:gd name="T92" fmla="*/ 6 w 119"/>
                <a:gd name="T93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19" h="43">
                  <a:moveTo>
                    <a:pt x="109" y="43"/>
                  </a:moveTo>
                  <a:cubicBezTo>
                    <a:pt x="108" y="43"/>
                    <a:pt x="107" y="43"/>
                    <a:pt x="106" y="43"/>
                  </a:cubicBezTo>
                  <a:cubicBezTo>
                    <a:pt x="106" y="43"/>
                    <a:pt x="106" y="43"/>
                    <a:pt x="107" y="43"/>
                  </a:cubicBezTo>
                  <a:cubicBezTo>
                    <a:pt x="107" y="43"/>
                    <a:pt x="107" y="43"/>
                    <a:pt x="107" y="43"/>
                  </a:cubicBezTo>
                  <a:cubicBezTo>
                    <a:pt x="108" y="43"/>
                    <a:pt x="109" y="43"/>
                    <a:pt x="109" y="43"/>
                  </a:cubicBezTo>
                  <a:moveTo>
                    <a:pt x="118" y="36"/>
                  </a:moveTo>
                  <a:cubicBezTo>
                    <a:pt x="117" y="38"/>
                    <a:pt x="116" y="39"/>
                    <a:pt x="114" y="41"/>
                  </a:cubicBezTo>
                  <a:cubicBezTo>
                    <a:pt x="116" y="39"/>
                    <a:pt x="117" y="38"/>
                    <a:pt x="118" y="36"/>
                  </a:cubicBezTo>
                  <a:moveTo>
                    <a:pt x="107" y="30"/>
                  </a:moveTo>
                  <a:cubicBezTo>
                    <a:pt x="107" y="31"/>
                    <a:pt x="107" y="31"/>
                    <a:pt x="107" y="31"/>
                  </a:cubicBezTo>
                  <a:cubicBezTo>
                    <a:pt x="107" y="31"/>
                    <a:pt x="107" y="31"/>
                    <a:pt x="106" y="31"/>
                  </a:cubicBezTo>
                  <a:cubicBezTo>
                    <a:pt x="107" y="31"/>
                    <a:pt x="107" y="31"/>
                    <a:pt x="107" y="30"/>
                  </a:cubicBezTo>
                  <a:moveTo>
                    <a:pt x="107" y="28"/>
                  </a:moveTo>
                  <a:cubicBezTo>
                    <a:pt x="107" y="28"/>
                    <a:pt x="107" y="28"/>
                    <a:pt x="107" y="28"/>
                  </a:cubicBezTo>
                  <a:cubicBezTo>
                    <a:pt x="107" y="28"/>
                    <a:pt x="107" y="29"/>
                    <a:pt x="107" y="29"/>
                  </a:cubicBezTo>
                  <a:cubicBezTo>
                    <a:pt x="107" y="29"/>
                    <a:pt x="107" y="28"/>
                    <a:pt x="107" y="28"/>
                  </a:cubicBezTo>
                  <a:cubicBezTo>
                    <a:pt x="107" y="28"/>
                    <a:pt x="107" y="28"/>
                    <a:pt x="107" y="28"/>
                  </a:cubicBezTo>
                  <a:moveTo>
                    <a:pt x="54" y="22"/>
                  </a:moveTo>
                  <a:cubicBezTo>
                    <a:pt x="54" y="22"/>
                    <a:pt x="54" y="22"/>
                    <a:pt x="54" y="23"/>
                  </a:cubicBezTo>
                  <a:cubicBezTo>
                    <a:pt x="54" y="23"/>
                    <a:pt x="54" y="23"/>
                    <a:pt x="54" y="23"/>
                  </a:cubicBezTo>
                  <a:cubicBezTo>
                    <a:pt x="54" y="23"/>
                    <a:pt x="54" y="22"/>
                    <a:pt x="54" y="22"/>
                  </a:cubicBezTo>
                  <a:cubicBezTo>
                    <a:pt x="54" y="22"/>
                    <a:pt x="54" y="22"/>
                    <a:pt x="54" y="22"/>
                  </a:cubicBezTo>
                  <a:moveTo>
                    <a:pt x="117" y="22"/>
                  </a:moveTo>
                  <a:cubicBezTo>
                    <a:pt x="119" y="24"/>
                    <a:pt x="119" y="27"/>
                    <a:pt x="119" y="30"/>
                  </a:cubicBezTo>
                  <a:cubicBezTo>
                    <a:pt x="119" y="27"/>
                    <a:pt x="119" y="24"/>
                    <a:pt x="117" y="22"/>
                  </a:cubicBezTo>
                  <a:moveTo>
                    <a:pt x="51" y="21"/>
                  </a:moveTo>
                  <a:cubicBezTo>
                    <a:pt x="51" y="21"/>
                    <a:pt x="51" y="21"/>
                    <a:pt x="51" y="21"/>
                  </a:cubicBezTo>
                  <a:cubicBezTo>
                    <a:pt x="50" y="22"/>
                    <a:pt x="50" y="23"/>
                    <a:pt x="50" y="24"/>
                  </a:cubicBezTo>
                  <a:cubicBezTo>
                    <a:pt x="50" y="23"/>
                    <a:pt x="50" y="22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moveTo>
                    <a:pt x="20" y="16"/>
                  </a:moveTo>
                  <a:cubicBezTo>
                    <a:pt x="20" y="17"/>
                    <a:pt x="20" y="17"/>
                    <a:pt x="19" y="17"/>
                  </a:cubicBezTo>
                  <a:cubicBezTo>
                    <a:pt x="19" y="18"/>
                    <a:pt x="18" y="18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8" y="18"/>
                    <a:pt x="19" y="18"/>
                    <a:pt x="19" y="17"/>
                  </a:cubicBezTo>
                  <a:cubicBezTo>
                    <a:pt x="19" y="17"/>
                    <a:pt x="20" y="17"/>
                    <a:pt x="20" y="16"/>
                  </a:cubicBezTo>
                  <a:moveTo>
                    <a:pt x="85" y="16"/>
                  </a:moveTo>
                  <a:cubicBezTo>
                    <a:pt x="85" y="16"/>
                    <a:pt x="85" y="17"/>
                    <a:pt x="85" y="17"/>
                  </a:cubicBezTo>
                  <a:cubicBezTo>
                    <a:pt x="85" y="17"/>
                    <a:pt x="85" y="17"/>
                    <a:pt x="85" y="17"/>
                  </a:cubicBezTo>
                  <a:cubicBezTo>
                    <a:pt x="85" y="17"/>
                    <a:pt x="85" y="17"/>
                    <a:pt x="85" y="17"/>
                  </a:cubicBezTo>
                  <a:cubicBezTo>
                    <a:pt x="85" y="16"/>
                    <a:pt x="85" y="16"/>
                    <a:pt x="85" y="16"/>
                  </a:cubicBezTo>
                  <a:moveTo>
                    <a:pt x="90" y="15"/>
                  </a:moveTo>
                  <a:cubicBezTo>
                    <a:pt x="90" y="15"/>
                    <a:pt x="90" y="15"/>
                    <a:pt x="90" y="15"/>
                  </a:cubicBezTo>
                  <a:cubicBezTo>
                    <a:pt x="95" y="19"/>
                    <a:pt x="100" y="22"/>
                    <a:pt x="104" y="26"/>
                  </a:cubicBezTo>
                  <a:cubicBezTo>
                    <a:pt x="105" y="26"/>
                    <a:pt x="105" y="26"/>
                    <a:pt x="105" y="26"/>
                  </a:cubicBezTo>
                  <a:cubicBezTo>
                    <a:pt x="105" y="26"/>
                    <a:pt x="104" y="26"/>
                    <a:pt x="104" y="26"/>
                  </a:cubicBezTo>
                  <a:cubicBezTo>
                    <a:pt x="100" y="22"/>
                    <a:pt x="95" y="19"/>
                    <a:pt x="91" y="15"/>
                  </a:cubicBezTo>
                  <a:cubicBezTo>
                    <a:pt x="90" y="15"/>
                    <a:pt x="90" y="15"/>
                    <a:pt x="90" y="15"/>
                  </a:cubicBezTo>
                  <a:moveTo>
                    <a:pt x="17" y="14"/>
                  </a:moveTo>
                  <a:cubicBezTo>
                    <a:pt x="16" y="14"/>
                    <a:pt x="16" y="14"/>
                    <a:pt x="16" y="14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6" y="14"/>
                    <a:pt x="16" y="14"/>
                    <a:pt x="17" y="14"/>
                  </a:cubicBezTo>
                  <a:moveTo>
                    <a:pt x="86" y="14"/>
                  </a:moveTo>
                  <a:cubicBezTo>
                    <a:pt x="86" y="14"/>
                    <a:pt x="86" y="14"/>
                    <a:pt x="85" y="14"/>
                  </a:cubicBezTo>
                  <a:cubicBezTo>
                    <a:pt x="85" y="14"/>
                    <a:pt x="85" y="14"/>
                    <a:pt x="85" y="14"/>
                  </a:cubicBezTo>
                  <a:cubicBezTo>
                    <a:pt x="86" y="14"/>
                    <a:pt x="86" y="14"/>
                    <a:pt x="86" y="14"/>
                  </a:cubicBezTo>
                  <a:cubicBezTo>
                    <a:pt x="86" y="14"/>
                    <a:pt x="86" y="14"/>
                    <a:pt x="86" y="14"/>
                  </a:cubicBezTo>
                  <a:moveTo>
                    <a:pt x="18" y="13"/>
                  </a:moveTo>
                  <a:cubicBezTo>
                    <a:pt x="19" y="13"/>
                    <a:pt x="19" y="14"/>
                    <a:pt x="19" y="14"/>
                  </a:cubicBezTo>
                  <a:cubicBezTo>
                    <a:pt x="19" y="14"/>
                    <a:pt x="19" y="14"/>
                    <a:pt x="20" y="14"/>
                  </a:cubicBezTo>
                  <a:cubicBezTo>
                    <a:pt x="19" y="14"/>
                    <a:pt x="19" y="13"/>
                    <a:pt x="18" y="13"/>
                  </a:cubicBezTo>
                  <a:moveTo>
                    <a:pt x="55" y="11"/>
                  </a:moveTo>
                  <a:cubicBezTo>
                    <a:pt x="54" y="12"/>
                    <a:pt x="53" y="12"/>
                    <a:pt x="52" y="12"/>
                  </a:cubicBezTo>
                  <a:cubicBezTo>
                    <a:pt x="52" y="12"/>
                    <a:pt x="51" y="12"/>
                    <a:pt x="51" y="12"/>
                  </a:cubicBezTo>
                  <a:cubicBezTo>
                    <a:pt x="51" y="12"/>
                    <a:pt x="52" y="12"/>
                    <a:pt x="52" y="12"/>
                  </a:cubicBezTo>
                  <a:cubicBezTo>
                    <a:pt x="53" y="12"/>
                    <a:pt x="54" y="12"/>
                    <a:pt x="55" y="11"/>
                  </a:cubicBezTo>
                  <a:moveTo>
                    <a:pt x="108" y="7"/>
                  </a:moveTo>
                  <a:cubicBezTo>
                    <a:pt x="110" y="9"/>
                    <a:pt x="111" y="11"/>
                    <a:pt x="113" y="13"/>
                  </a:cubicBezTo>
                  <a:cubicBezTo>
                    <a:pt x="112" y="12"/>
                    <a:pt x="112" y="12"/>
                    <a:pt x="111" y="11"/>
                  </a:cubicBezTo>
                  <a:cubicBezTo>
                    <a:pt x="110" y="10"/>
                    <a:pt x="109" y="9"/>
                    <a:pt x="108" y="7"/>
                  </a:cubicBezTo>
                  <a:moveTo>
                    <a:pt x="78" y="6"/>
                  </a:moveTo>
                  <a:cubicBezTo>
                    <a:pt x="72" y="8"/>
                    <a:pt x="65" y="9"/>
                    <a:pt x="58" y="11"/>
                  </a:cubicBezTo>
                  <a:cubicBezTo>
                    <a:pt x="65" y="9"/>
                    <a:pt x="72" y="8"/>
                    <a:pt x="78" y="6"/>
                  </a:cubicBezTo>
                  <a:moveTo>
                    <a:pt x="19" y="4"/>
                  </a:moveTo>
                  <a:cubicBezTo>
                    <a:pt x="24" y="6"/>
                    <a:pt x="29" y="7"/>
                    <a:pt x="34" y="8"/>
                  </a:cubicBezTo>
                  <a:cubicBezTo>
                    <a:pt x="29" y="7"/>
                    <a:pt x="24" y="6"/>
                    <a:pt x="19" y="4"/>
                  </a:cubicBezTo>
                  <a:moveTo>
                    <a:pt x="100" y="1"/>
                  </a:moveTo>
                  <a:cubicBezTo>
                    <a:pt x="100" y="1"/>
                    <a:pt x="101" y="1"/>
                    <a:pt x="101" y="1"/>
                  </a:cubicBezTo>
                  <a:cubicBezTo>
                    <a:pt x="102" y="1"/>
                    <a:pt x="102" y="1"/>
                    <a:pt x="102" y="1"/>
                  </a:cubicBezTo>
                  <a:cubicBezTo>
                    <a:pt x="102" y="2"/>
                    <a:pt x="102" y="2"/>
                    <a:pt x="102" y="2"/>
                  </a:cubicBezTo>
                  <a:cubicBezTo>
                    <a:pt x="102" y="2"/>
                    <a:pt x="102" y="2"/>
                    <a:pt x="102" y="2"/>
                  </a:cubicBezTo>
                  <a:cubicBezTo>
                    <a:pt x="101" y="1"/>
                    <a:pt x="101" y="1"/>
                    <a:pt x="100" y="1"/>
                  </a:cubicBezTo>
                  <a:moveTo>
                    <a:pt x="97" y="0"/>
                  </a:moveTo>
                  <a:cubicBezTo>
                    <a:pt x="97" y="0"/>
                    <a:pt x="97" y="1"/>
                    <a:pt x="96" y="1"/>
                  </a:cubicBezTo>
                  <a:cubicBezTo>
                    <a:pt x="97" y="1"/>
                    <a:pt x="97" y="1"/>
                    <a:pt x="97" y="0"/>
                  </a:cubicBezTo>
                  <a:cubicBezTo>
                    <a:pt x="97" y="0"/>
                    <a:pt x="97" y="0"/>
                    <a:pt x="97" y="0"/>
                  </a:cubicBezTo>
                  <a:moveTo>
                    <a:pt x="6" y="0"/>
                  </a:moveTo>
                  <a:cubicBezTo>
                    <a:pt x="4" y="0"/>
                    <a:pt x="3" y="1"/>
                    <a:pt x="1" y="3"/>
                  </a:cubicBezTo>
                  <a:cubicBezTo>
                    <a:pt x="1" y="4"/>
                    <a:pt x="1" y="4"/>
                    <a:pt x="0" y="4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1" y="4"/>
                    <a:pt x="2" y="3"/>
                    <a:pt x="3" y="2"/>
                  </a:cubicBezTo>
                  <a:cubicBezTo>
                    <a:pt x="4" y="1"/>
                    <a:pt x="5" y="0"/>
                    <a:pt x="6" y="0"/>
                  </a:cubicBezTo>
                  <a:cubicBezTo>
                    <a:pt x="6" y="0"/>
                    <a:pt x="6" y="0"/>
                    <a:pt x="7" y="0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solidFill>
              <a:srgbClr val="C297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17" name="Freeform 411"/>
            <p:cNvSpPr>
              <a:spLocks/>
            </p:cNvSpPr>
            <p:nvPr/>
          </p:nvSpPr>
          <p:spPr bwMode="auto">
            <a:xfrm>
              <a:off x="874713" y="3328988"/>
              <a:ext cx="450850" cy="161925"/>
            </a:xfrm>
            <a:custGeom>
              <a:avLst/>
              <a:gdLst>
                <a:gd name="T0" fmla="*/ 98 w 120"/>
                <a:gd name="T1" fmla="*/ 0 h 43"/>
                <a:gd name="T2" fmla="*/ 97 w 120"/>
                <a:gd name="T3" fmla="*/ 1 h 43"/>
                <a:gd name="T4" fmla="*/ 90 w 120"/>
                <a:gd name="T5" fmla="*/ 3 h 43"/>
                <a:gd name="T6" fmla="*/ 59 w 120"/>
                <a:gd name="T7" fmla="*/ 11 h 43"/>
                <a:gd name="T8" fmla="*/ 56 w 120"/>
                <a:gd name="T9" fmla="*/ 11 h 43"/>
                <a:gd name="T10" fmla="*/ 52 w 120"/>
                <a:gd name="T11" fmla="*/ 12 h 43"/>
                <a:gd name="T12" fmla="*/ 35 w 120"/>
                <a:gd name="T13" fmla="*/ 8 h 43"/>
                <a:gd name="T14" fmla="*/ 11 w 120"/>
                <a:gd name="T15" fmla="*/ 1 h 43"/>
                <a:gd name="T16" fmla="*/ 7 w 120"/>
                <a:gd name="T17" fmla="*/ 0 h 43"/>
                <a:gd name="T18" fmla="*/ 1 w 120"/>
                <a:gd name="T19" fmla="*/ 5 h 43"/>
                <a:gd name="T20" fmla="*/ 10 w 120"/>
                <a:gd name="T21" fmla="*/ 17 h 43"/>
                <a:gd name="T22" fmla="*/ 13 w 120"/>
                <a:gd name="T23" fmla="*/ 17 h 43"/>
                <a:gd name="T24" fmla="*/ 17 w 120"/>
                <a:gd name="T25" fmla="*/ 14 h 43"/>
                <a:gd name="T26" fmla="*/ 18 w 120"/>
                <a:gd name="T27" fmla="*/ 14 h 43"/>
                <a:gd name="T28" fmla="*/ 19 w 120"/>
                <a:gd name="T29" fmla="*/ 13 h 43"/>
                <a:gd name="T30" fmla="*/ 21 w 120"/>
                <a:gd name="T31" fmla="*/ 16 h 43"/>
                <a:gd name="T32" fmla="*/ 18 w 120"/>
                <a:gd name="T33" fmla="*/ 19 h 43"/>
                <a:gd name="T34" fmla="*/ 17 w 120"/>
                <a:gd name="T35" fmla="*/ 20 h 43"/>
                <a:gd name="T36" fmla="*/ 18 w 120"/>
                <a:gd name="T37" fmla="*/ 22 h 43"/>
                <a:gd name="T38" fmla="*/ 43 w 120"/>
                <a:gd name="T39" fmla="*/ 27 h 43"/>
                <a:gd name="T40" fmla="*/ 51 w 120"/>
                <a:gd name="T41" fmla="*/ 24 h 43"/>
                <a:gd name="T42" fmla="*/ 52 w 120"/>
                <a:gd name="T43" fmla="*/ 21 h 43"/>
                <a:gd name="T44" fmla="*/ 53 w 120"/>
                <a:gd name="T45" fmla="*/ 20 h 43"/>
                <a:gd name="T46" fmla="*/ 55 w 120"/>
                <a:gd name="T47" fmla="*/ 21 h 43"/>
                <a:gd name="T48" fmla="*/ 55 w 120"/>
                <a:gd name="T49" fmla="*/ 22 h 43"/>
                <a:gd name="T50" fmla="*/ 57 w 120"/>
                <a:gd name="T51" fmla="*/ 25 h 43"/>
                <a:gd name="T52" fmla="*/ 75 w 120"/>
                <a:gd name="T53" fmla="*/ 21 h 43"/>
                <a:gd name="T54" fmla="*/ 87 w 120"/>
                <a:gd name="T55" fmla="*/ 19 h 43"/>
                <a:gd name="T56" fmla="*/ 86 w 120"/>
                <a:gd name="T57" fmla="*/ 17 h 43"/>
                <a:gd name="T58" fmla="*/ 86 w 120"/>
                <a:gd name="T59" fmla="*/ 16 h 43"/>
                <a:gd name="T60" fmla="*/ 86 w 120"/>
                <a:gd name="T61" fmla="*/ 14 h 43"/>
                <a:gd name="T62" fmla="*/ 88 w 120"/>
                <a:gd name="T63" fmla="*/ 13 h 43"/>
                <a:gd name="T64" fmla="*/ 91 w 120"/>
                <a:gd name="T65" fmla="*/ 15 h 43"/>
                <a:gd name="T66" fmla="*/ 105 w 120"/>
                <a:gd name="T67" fmla="*/ 26 h 43"/>
                <a:gd name="T68" fmla="*/ 108 w 120"/>
                <a:gd name="T69" fmla="*/ 28 h 43"/>
                <a:gd name="T70" fmla="*/ 108 w 120"/>
                <a:gd name="T71" fmla="*/ 29 h 43"/>
                <a:gd name="T72" fmla="*/ 107 w 120"/>
                <a:gd name="T73" fmla="*/ 31 h 43"/>
                <a:gd name="T74" fmla="*/ 106 w 120"/>
                <a:gd name="T75" fmla="*/ 37 h 43"/>
                <a:gd name="T76" fmla="*/ 106 w 120"/>
                <a:gd name="T77" fmla="*/ 42 h 43"/>
                <a:gd name="T78" fmla="*/ 110 w 120"/>
                <a:gd name="T79" fmla="*/ 43 h 43"/>
                <a:gd name="T80" fmla="*/ 119 w 120"/>
                <a:gd name="T81" fmla="*/ 36 h 43"/>
                <a:gd name="T82" fmla="*/ 120 w 120"/>
                <a:gd name="T83" fmla="*/ 30 h 43"/>
                <a:gd name="T84" fmla="*/ 118 w 120"/>
                <a:gd name="T85" fmla="*/ 21 h 43"/>
                <a:gd name="T86" fmla="*/ 109 w 120"/>
                <a:gd name="T87" fmla="*/ 7 h 43"/>
                <a:gd name="T88" fmla="*/ 103 w 120"/>
                <a:gd name="T89" fmla="*/ 1 h 43"/>
                <a:gd name="T90" fmla="*/ 101 w 120"/>
                <a:gd name="T91" fmla="*/ 1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20" h="43">
                  <a:moveTo>
                    <a:pt x="100" y="0"/>
                  </a:moveTo>
                  <a:cubicBezTo>
                    <a:pt x="99" y="0"/>
                    <a:pt x="99" y="0"/>
                    <a:pt x="98" y="0"/>
                  </a:cubicBezTo>
                  <a:cubicBezTo>
                    <a:pt x="98" y="0"/>
                    <a:pt x="98" y="0"/>
                    <a:pt x="98" y="0"/>
                  </a:cubicBezTo>
                  <a:cubicBezTo>
                    <a:pt x="98" y="1"/>
                    <a:pt x="98" y="1"/>
                    <a:pt x="97" y="1"/>
                  </a:cubicBezTo>
                  <a:cubicBezTo>
                    <a:pt x="97" y="1"/>
                    <a:pt x="97" y="1"/>
                    <a:pt x="97" y="1"/>
                  </a:cubicBezTo>
                  <a:cubicBezTo>
                    <a:pt x="95" y="2"/>
                    <a:pt x="93" y="2"/>
                    <a:pt x="90" y="3"/>
                  </a:cubicBezTo>
                  <a:cubicBezTo>
                    <a:pt x="87" y="4"/>
                    <a:pt x="83" y="5"/>
                    <a:pt x="79" y="6"/>
                  </a:cubicBezTo>
                  <a:cubicBezTo>
                    <a:pt x="73" y="8"/>
                    <a:pt x="66" y="9"/>
                    <a:pt x="59" y="11"/>
                  </a:cubicBezTo>
                  <a:cubicBezTo>
                    <a:pt x="58" y="11"/>
                    <a:pt x="58" y="11"/>
                    <a:pt x="57" y="11"/>
                  </a:cubicBezTo>
                  <a:cubicBezTo>
                    <a:pt x="57" y="11"/>
                    <a:pt x="56" y="11"/>
                    <a:pt x="56" y="11"/>
                  </a:cubicBezTo>
                  <a:cubicBezTo>
                    <a:pt x="55" y="12"/>
                    <a:pt x="54" y="12"/>
                    <a:pt x="53" y="12"/>
                  </a:cubicBezTo>
                  <a:cubicBezTo>
                    <a:pt x="53" y="12"/>
                    <a:pt x="52" y="12"/>
                    <a:pt x="52" y="12"/>
                  </a:cubicBezTo>
                  <a:cubicBezTo>
                    <a:pt x="51" y="12"/>
                    <a:pt x="51" y="12"/>
                    <a:pt x="51" y="12"/>
                  </a:cubicBezTo>
                  <a:cubicBezTo>
                    <a:pt x="46" y="10"/>
                    <a:pt x="40" y="9"/>
                    <a:pt x="35" y="8"/>
                  </a:cubicBezTo>
                  <a:cubicBezTo>
                    <a:pt x="30" y="7"/>
                    <a:pt x="25" y="6"/>
                    <a:pt x="20" y="4"/>
                  </a:cubicBezTo>
                  <a:cubicBezTo>
                    <a:pt x="17" y="3"/>
                    <a:pt x="14" y="2"/>
                    <a:pt x="11" y="1"/>
                  </a:cubicBezTo>
                  <a:cubicBezTo>
                    <a:pt x="9" y="1"/>
                    <a:pt x="8" y="1"/>
                    <a:pt x="8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5" y="1"/>
                    <a:pt x="4" y="2"/>
                  </a:cubicBezTo>
                  <a:cubicBezTo>
                    <a:pt x="3" y="3"/>
                    <a:pt x="2" y="4"/>
                    <a:pt x="1" y="5"/>
                  </a:cubicBezTo>
                  <a:cubicBezTo>
                    <a:pt x="0" y="5"/>
                    <a:pt x="0" y="6"/>
                    <a:pt x="1" y="7"/>
                  </a:cubicBezTo>
                  <a:cubicBezTo>
                    <a:pt x="3" y="11"/>
                    <a:pt x="6" y="15"/>
                    <a:pt x="10" y="17"/>
                  </a:cubicBezTo>
                  <a:cubicBezTo>
                    <a:pt x="10" y="18"/>
                    <a:pt x="11" y="18"/>
                    <a:pt x="11" y="18"/>
                  </a:cubicBezTo>
                  <a:cubicBezTo>
                    <a:pt x="12" y="18"/>
                    <a:pt x="12" y="18"/>
                    <a:pt x="13" y="17"/>
                  </a:cubicBezTo>
                  <a:cubicBezTo>
                    <a:pt x="14" y="16"/>
                    <a:pt x="16" y="15"/>
                    <a:pt x="17" y="14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17" y="14"/>
                    <a:pt x="17" y="14"/>
                    <a:pt x="18" y="14"/>
                  </a:cubicBezTo>
                  <a:cubicBezTo>
                    <a:pt x="18" y="14"/>
                    <a:pt x="18" y="14"/>
                    <a:pt x="18" y="14"/>
                  </a:cubicBezTo>
                  <a:cubicBezTo>
                    <a:pt x="18" y="13"/>
                    <a:pt x="18" y="13"/>
                    <a:pt x="19" y="13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20" y="13"/>
                    <a:pt x="20" y="14"/>
                    <a:pt x="21" y="14"/>
                  </a:cubicBezTo>
                  <a:cubicBezTo>
                    <a:pt x="21" y="15"/>
                    <a:pt x="21" y="16"/>
                    <a:pt x="21" y="16"/>
                  </a:cubicBezTo>
                  <a:cubicBezTo>
                    <a:pt x="21" y="17"/>
                    <a:pt x="20" y="17"/>
                    <a:pt x="20" y="17"/>
                  </a:cubicBezTo>
                  <a:cubicBezTo>
                    <a:pt x="20" y="18"/>
                    <a:pt x="19" y="18"/>
                    <a:pt x="18" y="19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8" y="19"/>
                    <a:pt x="17" y="20"/>
                    <a:pt x="17" y="20"/>
                  </a:cubicBezTo>
                  <a:cubicBezTo>
                    <a:pt x="17" y="20"/>
                    <a:pt x="17" y="21"/>
                    <a:pt x="17" y="21"/>
                  </a:cubicBezTo>
                  <a:cubicBezTo>
                    <a:pt x="18" y="22"/>
                    <a:pt x="18" y="22"/>
                    <a:pt x="18" y="22"/>
                  </a:cubicBezTo>
                  <a:cubicBezTo>
                    <a:pt x="25" y="25"/>
                    <a:pt x="32" y="26"/>
                    <a:pt x="39" y="27"/>
                  </a:cubicBezTo>
                  <a:cubicBezTo>
                    <a:pt x="40" y="27"/>
                    <a:pt x="41" y="27"/>
                    <a:pt x="43" y="27"/>
                  </a:cubicBezTo>
                  <a:cubicBezTo>
                    <a:pt x="45" y="27"/>
                    <a:pt x="46" y="27"/>
                    <a:pt x="48" y="27"/>
                  </a:cubicBezTo>
                  <a:cubicBezTo>
                    <a:pt x="50" y="27"/>
                    <a:pt x="51" y="26"/>
                    <a:pt x="51" y="24"/>
                  </a:cubicBezTo>
                  <a:cubicBezTo>
                    <a:pt x="51" y="24"/>
                    <a:pt x="51" y="24"/>
                    <a:pt x="51" y="24"/>
                  </a:cubicBezTo>
                  <a:cubicBezTo>
                    <a:pt x="51" y="23"/>
                    <a:pt x="51" y="22"/>
                    <a:pt x="52" y="21"/>
                  </a:cubicBezTo>
                  <a:cubicBezTo>
                    <a:pt x="52" y="21"/>
                    <a:pt x="52" y="21"/>
                    <a:pt x="52" y="21"/>
                  </a:cubicBezTo>
                  <a:cubicBezTo>
                    <a:pt x="52" y="20"/>
                    <a:pt x="53" y="20"/>
                    <a:pt x="53" y="20"/>
                  </a:cubicBezTo>
                  <a:cubicBezTo>
                    <a:pt x="53" y="20"/>
                    <a:pt x="53" y="20"/>
                    <a:pt x="53" y="20"/>
                  </a:cubicBezTo>
                  <a:cubicBezTo>
                    <a:pt x="54" y="20"/>
                    <a:pt x="55" y="20"/>
                    <a:pt x="55" y="21"/>
                  </a:cubicBezTo>
                  <a:cubicBezTo>
                    <a:pt x="55" y="21"/>
                    <a:pt x="55" y="21"/>
                    <a:pt x="55" y="22"/>
                  </a:cubicBezTo>
                  <a:cubicBezTo>
                    <a:pt x="55" y="22"/>
                    <a:pt x="55" y="22"/>
                    <a:pt x="55" y="22"/>
                  </a:cubicBezTo>
                  <a:cubicBezTo>
                    <a:pt x="55" y="22"/>
                    <a:pt x="55" y="23"/>
                    <a:pt x="55" y="23"/>
                  </a:cubicBezTo>
                  <a:cubicBezTo>
                    <a:pt x="56" y="25"/>
                    <a:pt x="56" y="25"/>
                    <a:pt x="57" y="25"/>
                  </a:cubicBezTo>
                  <a:cubicBezTo>
                    <a:pt x="58" y="25"/>
                    <a:pt x="58" y="25"/>
                    <a:pt x="59" y="25"/>
                  </a:cubicBezTo>
                  <a:cubicBezTo>
                    <a:pt x="65" y="24"/>
                    <a:pt x="70" y="23"/>
                    <a:pt x="75" y="21"/>
                  </a:cubicBezTo>
                  <a:cubicBezTo>
                    <a:pt x="77" y="21"/>
                    <a:pt x="79" y="21"/>
                    <a:pt x="81" y="20"/>
                  </a:cubicBezTo>
                  <a:cubicBezTo>
                    <a:pt x="83" y="20"/>
                    <a:pt x="85" y="20"/>
                    <a:pt x="87" y="19"/>
                  </a:cubicBezTo>
                  <a:cubicBezTo>
                    <a:pt x="87" y="19"/>
                    <a:pt x="88" y="19"/>
                    <a:pt x="87" y="18"/>
                  </a:cubicBezTo>
                  <a:cubicBezTo>
                    <a:pt x="87" y="18"/>
                    <a:pt x="87" y="17"/>
                    <a:pt x="86" y="17"/>
                  </a:cubicBezTo>
                  <a:cubicBezTo>
                    <a:pt x="86" y="17"/>
                    <a:pt x="86" y="17"/>
                    <a:pt x="86" y="17"/>
                  </a:cubicBezTo>
                  <a:cubicBezTo>
                    <a:pt x="86" y="17"/>
                    <a:pt x="86" y="16"/>
                    <a:pt x="86" y="16"/>
                  </a:cubicBezTo>
                  <a:cubicBezTo>
                    <a:pt x="86" y="15"/>
                    <a:pt x="86" y="15"/>
                    <a:pt x="86" y="14"/>
                  </a:cubicBezTo>
                  <a:cubicBezTo>
                    <a:pt x="86" y="14"/>
                    <a:pt x="86" y="14"/>
                    <a:pt x="86" y="14"/>
                  </a:cubicBezTo>
                  <a:cubicBezTo>
                    <a:pt x="87" y="14"/>
                    <a:pt x="87" y="14"/>
                    <a:pt x="87" y="14"/>
                  </a:cubicBezTo>
                  <a:cubicBezTo>
                    <a:pt x="87" y="13"/>
                    <a:pt x="88" y="13"/>
                    <a:pt x="88" y="13"/>
                  </a:cubicBezTo>
                  <a:cubicBezTo>
                    <a:pt x="88" y="13"/>
                    <a:pt x="89" y="13"/>
                    <a:pt x="89" y="14"/>
                  </a:cubicBezTo>
                  <a:cubicBezTo>
                    <a:pt x="90" y="14"/>
                    <a:pt x="90" y="14"/>
                    <a:pt x="91" y="15"/>
                  </a:cubicBezTo>
                  <a:cubicBezTo>
                    <a:pt x="91" y="15"/>
                    <a:pt x="91" y="15"/>
                    <a:pt x="92" y="15"/>
                  </a:cubicBezTo>
                  <a:cubicBezTo>
                    <a:pt x="96" y="19"/>
                    <a:pt x="101" y="22"/>
                    <a:pt x="105" y="26"/>
                  </a:cubicBezTo>
                  <a:cubicBezTo>
                    <a:pt x="105" y="26"/>
                    <a:pt x="106" y="26"/>
                    <a:pt x="106" y="26"/>
                  </a:cubicBezTo>
                  <a:cubicBezTo>
                    <a:pt x="106" y="27"/>
                    <a:pt x="107" y="27"/>
                    <a:pt x="108" y="28"/>
                  </a:cubicBezTo>
                  <a:cubicBezTo>
                    <a:pt x="108" y="28"/>
                    <a:pt x="108" y="28"/>
                    <a:pt x="108" y="28"/>
                  </a:cubicBezTo>
                  <a:cubicBezTo>
                    <a:pt x="108" y="28"/>
                    <a:pt x="108" y="29"/>
                    <a:pt x="108" y="29"/>
                  </a:cubicBezTo>
                  <a:cubicBezTo>
                    <a:pt x="109" y="29"/>
                    <a:pt x="109" y="30"/>
                    <a:pt x="108" y="30"/>
                  </a:cubicBezTo>
                  <a:cubicBezTo>
                    <a:pt x="108" y="31"/>
                    <a:pt x="108" y="31"/>
                    <a:pt x="107" y="31"/>
                  </a:cubicBezTo>
                  <a:cubicBezTo>
                    <a:pt x="106" y="32"/>
                    <a:pt x="106" y="33"/>
                    <a:pt x="106" y="34"/>
                  </a:cubicBezTo>
                  <a:cubicBezTo>
                    <a:pt x="106" y="35"/>
                    <a:pt x="106" y="36"/>
                    <a:pt x="106" y="37"/>
                  </a:cubicBezTo>
                  <a:cubicBezTo>
                    <a:pt x="106" y="37"/>
                    <a:pt x="106" y="37"/>
                    <a:pt x="106" y="37"/>
                  </a:cubicBezTo>
                  <a:cubicBezTo>
                    <a:pt x="106" y="38"/>
                    <a:pt x="106" y="40"/>
                    <a:pt x="106" y="42"/>
                  </a:cubicBezTo>
                  <a:cubicBezTo>
                    <a:pt x="106" y="43"/>
                    <a:pt x="107" y="43"/>
                    <a:pt x="107" y="43"/>
                  </a:cubicBezTo>
                  <a:cubicBezTo>
                    <a:pt x="108" y="43"/>
                    <a:pt x="109" y="43"/>
                    <a:pt x="110" y="43"/>
                  </a:cubicBezTo>
                  <a:cubicBezTo>
                    <a:pt x="112" y="42"/>
                    <a:pt x="114" y="42"/>
                    <a:pt x="115" y="41"/>
                  </a:cubicBezTo>
                  <a:cubicBezTo>
                    <a:pt x="117" y="39"/>
                    <a:pt x="118" y="38"/>
                    <a:pt x="119" y="36"/>
                  </a:cubicBezTo>
                  <a:cubicBezTo>
                    <a:pt x="119" y="35"/>
                    <a:pt x="120" y="34"/>
                    <a:pt x="120" y="32"/>
                  </a:cubicBezTo>
                  <a:cubicBezTo>
                    <a:pt x="120" y="32"/>
                    <a:pt x="120" y="31"/>
                    <a:pt x="120" y="30"/>
                  </a:cubicBezTo>
                  <a:cubicBezTo>
                    <a:pt x="120" y="27"/>
                    <a:pt x="120" y="24"/>
                    <a:pt x="118" y="22"/>
                  </a:cubicBezTo>
                  <a:cubicBezTo>
                    <a:pt x="118" y="21"/>
                    <a:pt x="118" y="21"/>
                    <a:pt x="118" y="21"/>
                  </a:cubicBezTo>
                  <a:cubicBezTo>
                    <a:pt x="117" y="18"/>
                    <a:pt x="115" y="15"/>
                    <a:pt x="114" y="13"/>
                  </a:cubicBezTo>
                  <a:cubicBezTo>
                    <a:pt x="112" y="11"/>
                    <a:pt x="111" y="9"/>
                    <a:pt x="109" y="7"/>
                  </a:cubicBezTo>
                  <a:cubicBezTo>
                    <a:pt x="107" y="6"/>
                    <a:pt x="105" y="4"/>
                    <a:pt x="103" y="2"/>
                  </a:cubicBezTo>
                  <a:cubicBezTo>
                    <a:pt x="103" y="2"/>
                    <a:pt x="103" y="2"/>
                    <a:pt x="103" y="1"/>
                  </a:cubicBezTo>
                  <a:cubicBezTo>
                    <a:pt x="102" y="1"/>
                    <a:pt x="102" y="1"/>
                    <a:pt x="102" y="1"/>
                  </a:cubicBezTo>
                  <a:cubicBezTo>
                    <a:pt x="102" y="1"/>
                    <a:pt x="101" y="1"/>
                    <a:pt x="101" y="1"/>
                  </a:cubicBezTo>
                  <a:cubicBezTo>
                    <a:pt x="101" y="0"/>
                    <a:pt x="100" y="0"/>
                    <a:pt x="100" y="0"/>
                  </a:cubicBezTo>
                </a:path>
              </a:pathLst>
            </a:custGeom>
            <a:solidFill>
              <a:srgbClr val="8B0D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18" name="Freeform 412"/>
            <p:cNvSpPr>
              <a:spLocks noEditPoints="1"/>
            </p:cNvSpPr>
            <p:nvPr/>
          </p:nvSpPr>
          <p:spPr bwMode="auto">
            <a:xfrm>
              <a:off x="882650" y="2008188"/>
              <a:ext cx="442912" cy="161925"/>
            </a:xfrm>
            <a:custGeom>
              <a:avLst/>
              <a:gdLst>
                <a:gd name="T0" fmla="*/ 99 w 118"/>
                <a:gd name="T1" fmla="*/ 43 h 43"/>
                <a:gd name="T2" fmla="*/ 99 w 118"/>
                <a:gd name="T3" fmla="*/ 43 h 43"/>
                <a:gd name="T4" fmla="*/ 2 w 118"/>
                <a:gd name="T5" fmla="*/ 42 h 43"/>
                <a:gd name="T6" fmla="*/ 3 w 118"/>
                <a:gd name="T7" fmla="*/ 43 h 43"/>
                <a:gd name="T8" fmla="*/ 4 w 118"/>
                <a:gd name="T9" fmla="*/ 43 h 43"/>
                <a:gd name="T10" fmla="*/ 82 w 118"/>
                <a:gd name="T11" fmla="*/ 41 h 43"/>
                <a:gd name="T12" fmla="*/ 82 w 118"/>
                <a:gd name="T13" fmla="*/ 41 h 43"/>
                <a:gd name="T14" fmla="*/ 2 w 118"/>
                <a:gd name="T15" fmla="*/ 42 h 43"/>
                <a:gd name="T16" fmla="*/ 42 w 118"/>
                <a:gd name="T17" fmla="*/ 40 h 43"/>
                <a:gd name="T18" fmla="*/ 19 w 118"/>
                <a:gd name="T19" fmla="*/ 41 h 43"/>
                <a:gd name="T20" fmla="*/ 19 w 118"/>
                <a:gd name="T21" fmla="*/ 41 h 43"/>
                <a:gd name="T22" fmla="*/ 42 w 118"/>
                <a:gd name="T23" fmla="*/ 40 h 43"/>
                <a:gd name="T24" fmla="*/ 64 w 118"/>
                <a:gd name="T25" fmla="*/ 40 h 43"/>
                <a:gd name="T26" fmla="*/ 64 w 118"/>
                <a:gd name="T27" fmla="*/ 40 h 43"/>
                <a:gd name="T28" fmla="*/ 73 w 118"/>
                <a:gd name="T29" fmla="*/ 40 h 43"/>
                <a:gd name="T30" fmla="*/ 107 w 118"/>
                <a:gd name="T31" fmla="*/ 36 h 43"/>
                <a:gd name="T32" fmla="*/ 107 w 118"/>
                <a:gd name="T33" fmla="*/ 36 h 43"/>
                <a:gd name="T34" fmla="*/ 108 w 118"/>
                <a:gd name="T35" fmla="*/ 36 h 43"/>
                <a:gd name="T36" fmla="*/ 53 w 118"/>
                <a:gd name="T37" fmla="*/ 32 h 43"/>
                <a:gd name="T38" fmla="*/ 51 w 118"/>
                <a:gd name="T39" fmla="*/ 33 h 43"/>
                <a:gd name="T40" fmla="*/ 51 w 118"/>
                <a:gd name="T41" fmla="*/ 33 h 43"/>
                <a:gd name="T42" fmla="*/ 53 w 118"/>
                <a:gd name="T43" fmla="*/ 32 h 43"/>
                <a:gd name="T44" fmla="*/ 80 w 118"/>
                <a:gd name="T45" fmla="*/ 32 h 43"/>
                <a:gd name="T46" fmla="*/ 80 w 118"/>
                <a:gd name="T47" fmla="*/ 32 h 43"/>
                <a:gd name="T48" fmla="*/ 80 w 118"/>
                <a:gd name="T49" fmla="*/ 32 h 43"/>
                <a:gd name="T50" fmla="*/ 25 w 118"/>
                <a:gd name="T51" fmla="*/ 31 h 43"/>
                <a:gd name="T52" fmla="*/ 49 w 118"/>
                <a:gd name="T53" fmla="*/ 31 h 43"/>
                <a:gd name="T54" fmla="*/ 49 w 118"/>
                <a:gd name="T55" fmla="*/ 31 h 43"/>
                <a:gd name="T56" fmla="*/ 83 w 118"/>
                <a:gd name="T57" fmla="*/ 30 h 43"/>
                <a:gd name="T58" fmla="*/ 83 w 118"/>
                <a:gd name="T59" fmla="*/ 31 h 43"/>
                <a:gd name="T60" fmla="*/ 20 w 118"/>
                <a:gd name="T61" fmla="*/ 30 h 43"/>
                <a:gd name="T62" fmla="*/ 22 w 118"/>
                <a:gd name="T63" fmla="*/ 32 h 43"/>
                <a:gd name="T64" fmla="*/ 25 w 118"/>
                <a:gd name="T65" fmla="*/ 31 h 43"/>
                <a:gd name="T66" fmla="*/ 23 w 118"/>
                <a:gd name="T67" fmla="*/ 32 h 43"/>
                <a:gd name="T68" fmla="*/ 20 w 118"/>
                <a:gd name="T69" fmla="*/ 30 h 43"/>
                <a:gd name="T70" fmla="*/ 25 w 118"/>
                <a:gd name="T71" fmla="*/ 30 h 43"/>
                <a:gd name="T72" fmla="*/ 25 w 118"/>
                <a:gd name="T73" fmla="*/ 30 h 43"/>
                <a:gd name="T74" fmla="*/ 80 w 118"/>
                <a:gd name="T75" fmla="*/ 27 h 43"/>
                <a:gd name="T76" fmla="*/ 78 w 118"/>
                <a:gd name="T77" fmla="*/ 29 h 43"/>
                <a:gd name="T78" fmla="*/ 78 w 118"/>
                <a:gd name="T79" fmla="*/ 29 h 43"/>
                <a:gd name="T80" fmla="*/ 80 w 118"/>
                <a:gd name="T81" fmla="*/ 27 h 43"/>
                <a:gd name="T82" fmla="*/ 118 w 118"/>
                <a:gd name="T83" fmla="*/ 18 h 43"/>
                <a:gd name="T84" fmla="*/ 102 w 118"/>
                <a:gd name="T85" fmla="*/ 13 h 43"/>
                <a:gd name="T86" fmla="*/ 89 w 118"/>
                <a:gd name="T87" fmla="*/ 21 h 43"/>
                <a:gd name="T88" fmla="*/ 95 w 118"/>
                <a:gd name="T89" fmla="*/ 17 h 43"/>
                <a:gd name="T90" fmla="*/ 107 w 118"/>
                <a:gd name="T91" fmla="*/ 12 h 43"/>
                <a:gd name="T92" fmla="*/ 107 w 118"/>
                <a:gd name="T93" fmla="*/ 13 h 43"/>
                <a:gd name="T94" fmla="*/ 106 w 118"/>
                <a:gd name="T95" fmla="*/ 11 h 43"/>
                <a:gd name="T96" fmla="*/ 106 w 118"/>
                <a:gd name="T97" fmla="*/ 11 h 43"/>
                <a:gd name="T98" fmla="*/ 102 w 118"/>
                <a:gd name="T99" fmla="*/ 1 h 43"/>
                <a:gd name="T100" fmla="*/ 105 w 118"/>
                <a:gd name="T101" fmla="*/ 0 h 43"/>
                <a:gd name="T102" fmla="*/ 118 w 118"/>
                <a:gd name="T103" fmla="*/ 13 h 43"/>
                <a:gd name="T104" fmla="*/ 118 w 118"/>
                <a:gd name="T105" fmla="*/ 12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18" h="43">
                  <a:moveTo>
                    <a:pt x="100" y="43"/>
                  </a:moveTo>
                  <a:cubicBezTo>
                    <a:pt x="99" y="43"/>
                    <a:pt x="99" y="43"/>
                    <a:pt x="99" y="43"/>
                  </a:cubicBezTo>
                  <a:cubicBezTo>
                    <a:pt x="99" y="43"/>
                    <a:pt x="98" y="43"/>
                    <a:pt x="98" y="43"/>
                  </a:cubicBezTo>
                  <a:cubicBezTo>
                    <a:pt x="98" y="43"/>
                    <a:pt x="99" y="43"/>
                    <a:pt x="99" y="43"/>
                  </a:cubicBezTo>
                  <a:cubicBezTo>
                    <a:pt x="99" y="43"/>
                    <a:pt x="99" y="43"/>
                    <a:pt x="100" y="43"/>
                  </a:cubicBezTo>
                  <a:moveTo>
                    <a:pt x="2" y="42"/>
                  </a:moveTo>
                  <a:cubicBezTo>
                    <a:pt x="2" y="42"/>
                    <a:pt x="2" y="42"/>
                    <a:pt x="2" y="42"/>
                  </a:cubicBezTo>
                  <a:cubicBezTo>
                    <a:pt x="3" y="43"/>
                    <a:pt x="3" y="43"/>
                    <a:pt x="3" y="43"/>
                  </a:cubicBezTo>
                  <a:cubicBezTo>
                    <a:pt x="4" y="43"/>
                    <a:pt x="4" y="43"/>
                    <a:pt x="4" y="43"/>
                  </a:cubicBezTo>
                  <a:cubicBezTo>
                    <a:pt x="4" y="43"/>
                    <a:pt x="4" y="43"/>
                    <a:pt x="4" y="43"/>
                  </a:cubicBezTo>
                  <a:cubicBezTo>
                    <a:pt x="3" y="43"/>
                    <a:pt x="3" y="43"/>
                    <a:pt x="2" y="42"/>
                  </a:cubicBezTo>
                  <a:moveTo>
                    <a:pt x="82" y="41"/>
                  </a:moveTo>
                  <a:cubicBezTo>
                    <a:pt x="84" y="41"/>
                    <a:pt x="85" y="41"/>
                    <a:pt x="87" y="41"/>
                  </a:cubicBezTo>
                  <a:cubicBezTo>
                    <a:pt x="85" y="41"/>
                    <a:pt x="84" y="41"/>
                    <a:pt x="82" y="41"/>
                  </a:cubicBezTo>
                  <a:moveTo>
                    <a:pt x="0" y="41"/>
                  </a:moveTo>
                  <a:cubicBezTo>
                    <a:pt x="1" y="41"/>
                    <a:pt x="1" y="41"/>
                    <a:pt x="2" y="42"/>
                  </a:cubicBezTo>
                  <a:cubicBezTo>
                    <a:pt x="1" y="41"/>
                    <a:pt x="1" y="41"/>
                    <a:pt x="0" y="41"/>
                  </a:cubicBezTo>
                  <a:moveTo>
                    <a:pt x="42" y="40"/>
                  </a:moveTo>
                  <a:cubicBezTo>
                    <a:pt x="39" y="40"/>
                    <a:pt x="35" y="40"/>
                    <a:pt x="32" y="40"/>
                  </a:cubicBezTo>
                  <a:cubicBezTo>
                    <a:pt x="28" y="40"/>
                    <a:pt x="24" y="40"/>
                    <a:pt x="19" y="41"/>
                  </a:cubicBezTo>
                  <a:cubicBezTo>
                    <a:pt x="15" y="41"/>
                    <a:pt x="11" y="42"/>
                    <a:pt x="7" y="42"/>
                  </a:cubicBezTo>
                  <a:cubicBezTo>
                    <a:pt x="11" y="42"/>
                    <a:pt x="15" y="41"/>
                    <a:pt x="19" y="41"/>
                  </a:cubicBezTo>
                  <a:cubicBezTo>
                    <a:pt x="24" y="40"/>
                    <a:pt x="28" y="40"/>
                    <a:pt x="33" y="40"/>
                  </a:cubicBezTo>
                  <a:cubicBezTo>
                    <a:pt x="36" y="40"/>
                    <a:pt x="39" y="40"/>
                    <a:pt x="42" y="40"/>
                  </a:cubicBezTo>
                  <a:moveTo>
                    <a:pt x="67" y="40"/>
                  </a:moveTo>
                  <a:cubicBezTo>
                    <a:pt x="66" y="40"/>
                    <a:pt x="65" y="40"/>
                    <a:pt x="64" y="40"/>
                  </a:cubicBezTo>
                  <a:cubicBezTo>
                    <a:pt x="63" y="40"/>
                    <a:pt x="63" y="40"/>
                    <a:pt x="63" y="40"/>
                  </a:cubicBezTo>
                  <a:cubicBezTo>
                    <a:pt x="63" y="40"/>
                    <a:pt x="63" y="40"/>
                    <a:pt x="64" y="40"/>
                  </a:cubicBezTo>
                  <a:cubicBezTo>
                    <a:pt x="65" y="40"/>
                    <a:pt x="66" y="40"/>
                    <a:pt x="67" y="40"/>
                  </a:cubicBezTo>
                  <a:cubicBezTo>
                    <a:pt x="69" y="40"/>
                    <a:pt x="71" y="40"/>
                    <a:pt x="73" y="40"/>
                  </a:cubicBezTo>
                  <a:cubicBezTo>
                    <a:pt x="71" y="40"/>
                    <a:pt x="69" y="40"/>
                    <a:pt x="67" y="40"/>
                  </a:cubicBezTo>
                  <a:moveTo>
                    <a:pt x="107" y="36"/>
                  </a:moveTo>
                  <a:cubicBezTo>
                    <a:pt x="107" y="37"/>
                    <a:pt x="106" y="38"/>
                    <a:pt x="105" y="38"/>
                  </a:cubicBezTo>
                  <a:cubicBezTo>
                    <a:pt x="106" y="38"/>
                    <a:pt x="107" y="37"/>
                    <a:pt x="107" y="36"/>
                  </a:cubicBezTo>
                  <a:moveTo>
                    <a:pt x="108" y="36"/>
                  </a:moveTo>
                  <a:cubicBezTo>
                    <a:pt x="108" y="36"/>
                    <a:pt x="108" y="36"/>
                    <a:pt x="108" y="36"/>
                  </a:cubicBezTo>
                  <a:cubicBezTo>
                    <a:pt x="108" y="36"/>
                    <a:pt x="108" y="36"/>
                    <a:pt x="108" y="36"/>
                  </a:cubicBezTo>
                  <a:moveTo>
                    <a:pt x="53" y="32"/>
                  </a:moveTo>
                  <a:cubicBezTo>
                    <a:pt x="53" y="32"/>
                    <a:pt x="52" y="33"/>
                    <a:pt x="52" y="33"/>
                  </a:cubicBezTo>
                  <a:cubicBezTo>
                    <a:pt x="52" y="33"/>
                    <a:pt x="52" y="33"/>
                    <a:pt x="51" y="33"/>
                  </a:cubicBezTo>
                  <a:cubicBezTo>
                    <a:pt x="51" y="33"/>
                    <a:pt x="51" y="33"/>
                    <a:pt x="50" y="33"/>
                  </a:cubicBezTo>
                  <a:cubicBezTo>
                    <a:pt x="51" y="33"/>
                    <a:pt x="51" y="33"/>
                    <a:pt x="51" y="33"/>
                  </a:cubicBezTo>
                  <a:cubicBezTo>
                    <a:pt x="51" y="33"/>
                    <a:pt x="52" y="33"/>
                    <a:pt x="52" y="33"/>
                  </a:cubicBezTo>
                  <a:cubicBezTo>
                    <a:pt x="52" y="33"/>
                    <a:pt x="53" y="32"/>
                    <a:pt x="53" y="32"/>
                  </a:cubicBezTo>
                  <a:moveTo>
                    <a:pt x="80" y="32"/>
                  </a:moveTo>
                  <a:cubicBezTo>
                    <a:pt x="80" y="32"/>
                    <a:pt x="80" y="32"/>
                    <a:pt x="80" y="32"/>
                  </a:cubicBezTo>
                  <a:cubicBezTo>
                    <a:pt x="80" y="32"/>
                    <a:pt x="80" y="32"/>
                    <a:pt x="80" y="32"/>
                  </a:cubicBezTo>
                  <a:cubicBezTo>
                    <a:pt x="80" y="32"/>
                    <a:pt x="80" y="32"/>
                    <a:pt x="80" y="32"/>
                  </a:cubicBezTo>
                  <a:cubicBezTo>
                    <a:pt x="80" y="32"/>
                    <a:pt x="80" y="32"/>
                    <a:pt x="80" y="32"/>
                  </a:cubicBezTo>
                  <a:cubicBezTo>
                    <a:pt x="80" y="32"/>
                    <a:pt x="80" y="32"/>
                    <a:pt x="80" y="32"/>
                  </a:cubicBezTo>
                  <a:moveTo>
                    <a:pt x="25" y="31"/>
                  </a:moveTo>
                  <a:cubicBezTo>
                    <a:pt x="25" y="31"/>
                    <a:pt x="25" y="31"/>
                    <a:pt x="25" y="31"/>
                  </a:cubicBezTo>
                  <a:cubicBezTo>
                    <a:pt x="25" y="31"/>
                    <a:pt x="25" y="31"/>
                    <a:pt x="25" y="31"/>
                  </a:cubicBezTo>
                  <a:moveTo>
                    <a:pt x="49" y="31"/>
                  </a:moveTo>
                  <a:cubicBezTo>
                    <a:pt x="49" y="31"/>
                    <a:pt x="49" y="31"/>
                    <a:pt x="49" y="31"/>
                  </a:cubicBezTo>
                  <a:cubicBezTo>
                    <a:pt x="49" y="31"/>
                    <a:pt x="49" y="31"/>
                    <a:pt x="49" y="31"/>
                  </a:cubicBezTo>
                  <a:cubicBezTo>
                    <a:pt x="49" y="31"/>
                    <a:pt x="49" y="31"/>
                    <a:pt x="49" y="31"/>
                  </a:cubicBezTo>
                  <a:moveTo>
                    <a:pt x="83" y="30"/>
                  </a:moveTo>
                  <a:cubicBezTo>
                    <a:pt x="83" y="31"/>
                    <a:pt x="83" y="31"/>
                    <a:pt x="83" y="31"/>
                  </a:cubicBezTo>
                  <a:cubicBezTo>
                    <a:pt x="83" y="31"/>
                    <a:pt x="83" y="31"/>
                    <a:pt x="83" y="31"/>
                  </a:cubicBezTo>
                  <a:cubicBezTo>
                    <a:pt x="83" y="31"/>
                    <a:pt x="83" y="31"/>
                    <a:pt x="83" y="30"/>
                  </a:cubicBezTo>
                  <a:moveTo>
                    <a:pt x="20" y="30"/>
                  </a:moveTo>
                  <a:cubicBezTo>
                    <a:pt x="20" y="31"/>
                    <a:pt x="20" y="31"/>
                    <a:pt x="20" y="31"/>
                  </a:cubicBezTo>
                  <a:cubicBezTo>
                    <a:pt x="21" y="31"/>
                    <a:pt x="22" y="32"/>
                    <a:pt x="22" y="32"/>
                  </a:cubicBezTo>
                  <a:cubicBezTo>
                    <a:pt x="23" y="32"/>
                    <a:pt x="23" y="32"/>
                    <a:pt x="23" y="32"/>
                  </a:cubicBezTo>
                  <a:cubicBezTo>
                    <a:pt x="23" y="32"/>
                    <a:pt x="24" y="31"/>
                    <a:pt x="25" y="31"/>
                  </a:cubicBezTo>
                  <a:cubicBezTo>
                    <a:pt x="24" y="31"/>
                    <a:pt x="23" y="32"/>
                    <a:pt x="23" y="32"/>
                  </a:cubicBezTo>
                  <a:cubicBezTo>
                    <a:pt x="23" y="32"/>
                    <a:pt x="23" y="32"/>
                    <a:pt x="23" y="32"/>
                  </a:cubicBezTo>
                  <a:cubicBezTo>
                    <a:pt x="22" y="32"/>
                    <a:pt x="21" y="31"/>
                    <a:pt x="21" y="31"/>
                  </a:cubicBezTo>
                  <a:cubicBezTo>
                    <a:pt x="20" y="31"/>
                    <a:pt x="20" y="31"/>
                    <a:pt x="20" y="30"/>
                  </a:cubicBezTo>
                  <a:moveTo>
                    <a:pt x="25" y="29"/>
                  </a:moveTo>
                  <a:cubicBezTo>
                    <a:pt x="25" y="30"/>
                    <a:pt x="25" y="30"/>
                    <a:pt x="25" y="30"/>
                  </a:cubicBezTo>
                  <a:cubicBezTo>
                    <a:pt x="25" y="30"/>
                    <a:pt x="25" y="30"/>
                    <a:pt x="25" y="30"/>
                  </a:cubicBezTo>
                  <a:cubicBezTo>
                    <a:pt x="25" y="30"/>
                    <a:pt x="25" y="30"/>
                    <a:pt x="25" y="30"/>
                  </a:cubicBezTo>
                  <a:cubicBezTo>
                    <a:pt x="25" y="29"/>
                    <a:pt x="25" y="29"/>
                    <a:pt x="25" y="29"/>
                  </a:cubicBezTo>
                  <a:moveTo>
                    <a:pt x="80" y="27"/>
                  </a:moveTo>
                  <a:cubicBezTo>
                    <a:pt x="80" y="27"/>
                    <a:pt x="80" y="27"/>
                    <a:pt x="80" y="27"/>
                  </a:cubicBezTo>
                  <a:cubicBezTo>
                    <a:pt x="79" y="27"/>
                    <a:pt x="79" y="28"/>
                    <a:pt x="78" y="29"/>
                  </a:cubicBezTo>
                  <a:cubicBezTo>
                    <a:pt x="78" y="29"/>
                    <a:pt x="78" y="29"/>
                    <a:pt x="78" y="29"/>
                  </a:cubicBezTo>
                  <a:cubicBezTo>
                    <a:pt x="78" y="29"/>
                    <a:pt x="78" y="29"/>
                    <a:pt x="78" y="29"/>
                  </a:cubicBezTo>
                  <a:cubicBezTo>
                    <a:pt x="78" y="28"/>
                    <a:pt x="79" y="28"/>
                    <a:pt x="79" y="27"/>
                  </a:cubicBezTo>
                  <a:cubicBezTo>
                    <a:pt x="80" y="27"/>
                    <a:pt x="80" y="27"/>
                    <a:pt x="80" y="27"/>
                  </a:cubicBezTo>
                  <a:moveTo>
                    <a:pt x="118" y="18"/>
                  </a:moveTo>
                  <a:cubicBezTo>
                    <a:pt x="118" y="18"/>
                    <a:pt x="118" y="18"/>
                    <a:pt x="118" y="18"/>
                  </a:cubicBezTo>
                  <a:cubicBezTo>
                    <a:pt x="118" y="18"/>
                    <a:pt x="118" y="18"/>
                    <a:pt x="118" y="18"/>
                  </a:cubicBezTo>
                  <a:moveTo>
                    <a:pt x="102" y="13"/>
                  </a:moveTo>
                  <a:cubicBezTo>
                    <a:pt x="102" y="13"/>
                    <a:pt x="101" y="13"/>
                    <a:pt x="101" y="13"/>
                  </a:cubicBezTo>
                  <a:cubicBezTo>
                    <a:pt x="97" y="16"/>
                    <a:pt x="93" y="18"/>
                    <a:pt x="89" y="21"/>
                  </a:cubicBezTo>
                  <a:cubicBezTo>
                    <a:pt x="90" y="21"/>
                    <a:pt x="90" y="21"/>
                    <a:pt x="90" y="20"/>
                  </a:cubicBezTo>
                  <a:cubicBezTo>
                    <a:pt x="92" y="19"/>
                    <a:pt x="93" y="18"/>
                    <a:pt x="95" y="17"/>
                  </a:cubicBezTo>
                  <a:cubicBezTo>
                    <a:pt x="97" y="16"/>
                    <a:pt x="100" y="14"/>
                    <a:pt x="102" y="13"/>
                  </a:cubicBezTo>
                  <a:moveTo>
                    <a:pt x="107" y="12"/>
                  </a:moveTo>
                  <a:cubicBezTo>
                    <a:pt x="107" y="12"/>
                    <a:pt x="107" y="12"/>
                    <a:pt x="107" y="12"/>
                  </a:cubicBezTo>
                  <a:cubicBezTo>
                    <a:pt x="107" y="12"/>
                    <a:pt x="108" y="13"/>
                    <a:pt x="107" y="13"/>
                  </a:cubicBezTo>
                  <a:cubicBezTo>
                    <a:pt x="108" y="13"/>
                    <a:pt x="108" y="12"/>
                    <a:pt x="107" y="12"/>
                  </a:cubicBezTo>
                  <a:moveTo>
                    <a:pt x="106" y="11"/>
                  </a:moveTo>
                  <a:cubicBezTo>
                    <a:pt x="106" y="11"/>
                    <a:pt x="106" y="11"/>
                    <a:pt x="106" y="11"/>
                  </a:cubicBezTo>
                  <a:cubicBezTo>
                    <a:pt x="106" y="11"/>
                    <a:pt x="106" y="11"/>
                    <a:pt x="106" y="11"/>
                  </a:cubicBezTo>
                  <a:moveTo>
                    <a:pt x="105" y="0"/>
                  </a:moveTo>
                  <a:cubicBezTo>
                    <a:pt x="104" y="0"/>
                    <a:pt x="103" y="1"/>
                    <a:pt x="102" y="1"/>
                  </a:cubicBezTo>
                  <a:cubicBezTo>
                    <a:pt x="102" y="1"/>
                    <a:pt x="102" y="1"/>
                    <a:pt x="101" y="1"/>
                  </a:cubicBezTo>
                  <a:cubicBezTo>
                    <a:pt x="102" y="1"/>
                    <a:pt x="103" y="0"/>
                    <a:pt x="105" y="0"/>
                  </a:cubicBezTo>
                  <a:cubicBezTo>
                    <a:pt x="105" y="0"/>
                    <a:pt x="105" y="0"/>
                    <a:pt x="105" y="0"/>
                  </a:cubicBezTo>
                  <a:cubicBezTo>
                    <a:pt x="111" y="0"/>
                    <a:pt x="117" y="5"/>
                    <a:pt x="118" y="13"/>
                  </a:cubicBezTo>
                  <a:cubicBezTo>
                    <a:pt x="118" y="14"/>
                    <a:pt x="118" y="16"/>
                    <a:pt x="118" y="18"/>
                  </a:cubicBezTo>
                  <a:cubicBezTo>
                    <a:pt x="118" y="16"/>
                    <a:pt x="118" y="14"/>
                    <a:pt x="118" y="12"/>
                  </a:cubicBezTo>
                  <a:cubicBezTo>
                    <a:pt x="117" y="4"/>
                    <a:pt x="111" y="0"/>
                    <a:pt x="105" y="0"/>
                  </a:cubicBezTo>
                </a:path>
              </a:pathLst>
            </a:custGeom>
            <a:solidFill>
              <a:srgbClr val="C297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19" name="Freeform 413"/>
            <p:cNvSpPr>
              <a:spLocks/>
            </p:cNvSpPr>
            <p:nvPr/>
          </p:nvSpPr>
          <p:spPr bwMode="auto">
            <a:xfrm>
              <a:off x="882650" y="2008188"/>
              <a:ext cx="442912" cy="161925"/>
            </a:xfrm>
            <a:custGeom>
              <a:avLst/>
              <a:gdLst>
                <a:gd name="T0" fmla="*/ 105 w 118"/>
                <a:gd name="T1" fmla="*/ 0 h 43"/>
                <a:gd name="T2" fmla="*/ 100 w 118"/>
                <a:gd name="T3" fmla="*/ 3 h 43"/>
                <a:gd name="T4" fmla="*/ 96 w 118"/>
                <a:gd name="T5" fmla="*/ 12 h 43"/>
                <a:gd name="T6" fmla="*/ 89 w 118"/>
                <a:gd name="T7" fmla="*/ 21 h 43"/>
                <a:gd name="T8" fmla="*/ 89 w 118"/>
                <a:gd name="T9" fmla="*/ 21 h 43"/>
                <a:gd name="T10" fmla="*/ 102 w 118"/>
                <a:gd name="T11" fmla="*/ 13 h 43"/>
                <a:gd name="T12" fmla="*/ 106 w 118"/>
                <a:gd name="T13" fmla="*/ 11 h 43"/>
                <a:gd name="T14" fmla="*/ 106 w 118"/>
                <a:gd name="T15" fmla="*/ 11 h 43"/>
                <a:gd name="T16" fmla="*/ 107 w 118"/>
                <a:gd name="T17" fmla="*/ 12 h 43"/>
                <a:gd name="T18" fmla="*/ 107 w 118"/>
                <a:gd name="T19" fmla="*/ 14 h 43"/>
                <a:gd name="T20" fmla="*/ 83 w 118"/>
                <a:gd name="T21" fmla="*/ 30 h 43"/>
                <a:gd name="T22" fmla="*/ 80 w 118"/>
                <a:gd name="T23" fmla="*/ 32 h 43"/>
                <a:gd name="T24" fmla="*/ 80 w 118"/>
                <a:gd name="T25" fmla="*/ 32 h 43"/>
                <a:gd name="T26" fmla="*/ 80 w 118"/>
                <a:gd name="T27" fmla="*/ 32 h 43"/>
                <a:gd name="T28" fmla="*/ 78 w 118"/>
                <a:gd name="T29" fmla="*/ 29 h 43"/>
                <a:gd name="T30" fmla="*/ 80 w 118"/>
                <a:gd name="T31" fmla="*/ 27 h 43"/>
                <a:gd name="T32" fmla="*/ 81 w 118"/>
                <a:gd name="T33" fmla="*/ 26 h 43"/>
                <a:gd name="T34" fmla="*/ 81 w 118"/>
                <a:gd name="T35" fmla="*/ 25 h 43"/>
                <a:gd name="T36" fmla="*/ 64 w 118"/>
                <a:gd name="T37" fmla="*/ 28 h 43"/>
                <a:gd name="T38" fmla="*/ 58 w 118"/>
                <a:gd name="T39" fmla="*/ 28 h 43"/>
                <a:gd name="T40" fmla="*/ 54 w 118"/>
                <a:gd name="T41" fmla="*/ 28 h 43"/>
                <a:gd name="T42" fmla="*/ 54 w 118"/>
                <a:gd name="T43" fmla="*/ 31 h 43"/>
                <a:gd name="T44" fmla="*/ 52 w 118"/>
                <a:gd name="T45" fmla="*/ 33 h 43"/>
                <a:gd name="T46" fmla="*/ 50 w 118"/>
                <a:gd name="T47" fmla="*/ 33 h 43"/>
                <a:gd name="T48" fmla="*/ 49 w 118"/>
                <a:gd name="T49" fmla="*/ 31 h 43"/>
                <a:gd name="T50" fmla="*/ 49 w 118"/>
                <a:gd name="T51" fmla="*/ 31 h 43"/>
                <a:gd name="T52" fmla="*/ 46 w 118"/>
                <a:gd name="T53" fmla="*/ 27 h 43"/>
                <a:gd name="T54" fmla="*/ 33 w 118"/>
                <a:gd name="T55" fmla="*/ 25 h 43"/>
                <a:gd name="T56" fmla="*/ 24 w 118"/>
                <a:gd name="T57" fmla="*/ 26 h 43"/>
                <a:gd name="T58" fmla="*/ 25 w 118"/>
                <a:gd name="T59" fmla="*/ 29 h 43"/>
                <a:gd name="T60" fmla="*/ 25 w 118"/>
                <a:gd name="T61" fmla="*/ 30 h 43"/>
                <a:gd name="T62" fmla="*/ 25 w 118"/>
                <a:gd name="T63" fmla="*/ 31 h 43"/>
                <a:gd name="T64" fmla="*/ 23 w 118"/>
                <a:gd name="T65" fmla="*/ 32 h 43"/>
                <a:gd name="T66" fmla="*/ 20 w 118"/>
                <a:gd name="T67" fmla="*/ 31 h 43"/>
                <a:gd name="T68" fmla="*/ 18 w 118"/>
                <a:gd name="T69" fmla="*/ 29 h 43"/>
                <a:gd name="T70" fmla="*/ 15 w 118"/>
                <a:gd name="T71" fmla="*/ 29 h 43"/>
                <a:gd name="T72" fmla="*/ 0 w 118"/>
                <a:gd name="T73" fmla="*/ 38 h 43"/>
                <a:gd name="T74" fmla="*/ 0 w 118"/>
                <a:gd name="T75" fmla="*/ 41 h 43"/>
                <a:gd name="T76" fmla="*/ 2 w 118"/>
                <a:gd name="T77" fmla="*/ 42 h 43"/>
                <a:gd name="T78" fmla="*/ 4 w 118"/>
                <a:gd name="T79" fmla="*/ 43 h 43"/>
                <a:gd name="T80" fmla="*/ 7 w 118"/>
                <a:gd name="T81" fmla="*/ 42 h 43"/>
                <a:gd name="T82" fmla="*/ 32 w 118"/>
                <a:gd name="T83" fmla="*/ 40 h 43"/>
                <a:gd name="T84" fmla="*/ 63 w 118"/>
                <a:gd name="T85" fmla="*/ 40 h 43"/>
                <a:gd name="T86" fmla="*/ 67 w 118"/>
                <a:gd name="T87" fmla="*/ 40 h 43"/>
                <a:gd name="T88" fmla="*/ 73 w 118"/>
                <a:gd name="T89" fmla="*/ 40 h 43"/>
                <a:gd name="T90" fmla="*/ 87 w 118"/>
                <a:gd name="T91" fmla="*/ 41 h 43"/>
                <a:gd name="T92" fmla="*/ 98 w 118"/>
                <a:gd name="T93" fmla="*/ 43 h 43"/>
                <a:gd name="T94" fmla="*/ 99 w 118"/>
                <a:gd name="T95" fmla="*/ 43 h 43"/>
                <a:gd name="T96" fmla="*/ 101 w 118"/>
                <a:gd name="T97" fmla="*/ 42 h 43"/>
                <a:gd name="T98" fmla="*/ 107 w 118"/>
                <a:gd name="T99" fmla="*/ 36 h 43"/>
                <a:gd name="T100" fmla="*/ 108 w 118"/>
                <a:gd name="T101" fmla="*/ 36 h 43"/>
                <a:gd name="T102" fmla="*/ 118 w 118"/>
                <a:gd name="T103" fmla="*/ 18 h 43"/>
                <a:gd name="T104" fmla="*/ 118 w 118"/>
                <a:gd name="T105" fmla="*/ 18 h 43"/>
                <a:gd name="T106" fmla="*/ 105 w 118"/>
                <a:gd name="T107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18" h="43">
                  <a:moveTo>
                    <a:pt x="105" y="0"/>
                  </a:moveTo>
                  <a:cubicBezTo>
                    <a:pt x="105" y="0"/>
                    <a:pt x="105" y="0"/>
                    <a:pt x="105" y="0"/>
                  </a:cubicBezTo>
                  <a:cubicBezTo>
                    <a:pt x="103" y="0"/>
                    <a:pt x="102" y="1"/>
                    <a:pt x="101" y="1"/>
                  </a:cubicBezTo>
                  <a:cubicBezTo>
                    <a:pt x="100" y="1"/>
                    <a:pt x="100" y="2"/>
                    <a:pt x="100" y="3"/>
                  </a:cubicBezTo>
                  <a:cubicBezTo>
                    <a:pt x="99" y="4"/>
                    <a:pt x="99" y="4"/>
                    <a:pt x="99" y="5"/>
                  </a:cubicBezTo>
                  <a:cubicBezTo>
                    <a:pt x="98" y="8"/>
                    <a:pt x="97" y="10"/>
                    <a:pt x="96" y="12"/>
                  </a:cubicBezTo>
                  <a:cubicBezTo>
                    <a:pt x="94" y="15"/>
                    <a:pt x="92" y="17"/>
                    <a:pt x="89" y="19"/>
                  </a:cubicBezTo>
                  <a:cubicBezTo>
                    <a:pt x="89" y="20"/>
                    <a:pt x="89" y="20"/>
                    <a:pt x="89" y="21"/>
                  </a:cubicBezTo>
                  <a:cubicBezTo>
                    <a:pt x="89" y="21"/>
                    <a:pt x="89" y="21"/>
                    <a:pt x="89" y="21"/>
                  </a:cubicBezTo>
                  <a:cubicBezTo>
                    <a:pt x="89" y="21"/>
                    <a:pt x="89" y="21"/>
                    <a:pt x="89" y="21"/>
                  </a:cubicBezTo>
                  <a:cubicBezTo>
                    <a:pt x="93" y="18"/>
                    <a:pt x="97" y="16"/>
                    <a:pt x="101" y="13"/>
                  </a:cubicBezTo>
                  <a:cubicBezTo>
                    <a:pt x="101" y="13"/>
                    <a:pt x="102" y="13"/>
                    <a:pt x="102" y="13"/>
                  </a:cubicBezTo>
                  <a:cubicBezTo>
                    <a:pt x="102" y="13"/>
                    <a:pt x="102" y="13"/>
                    <a:pt x="102" y="12"/>
                  </a:cubicBezTo>
                  <a:cubicBezTo>
                    <a:pt x="103" y="12"/>
                    <a:pt x="104" y="11"/>
                    <a:pt x="106" y="11"/>
                  </a:cubicBezTo>
                  <a:cubicBezTo>
                    <a:pt x="106" y="11"/>
                    <a:pt x="106" y="11"/>
                    <a:pt x="106" y="11"/>
                  </a:cubicBezTo>
                  <a:cubicBezTo>
                    <a:pt x="106" y="11"/>
                    <a:pt x="106" y="11"/>
                    <a:pt x="106" y="11"/>
                  </a:cubicBezTo>
                  <a:cubicBezTo>
                    <a:pt x="106" y="11"/>
                    <a:pt x="106" y="11"/>
                    <a:pt x="106" y="11"/>
                  </a:cubicBezTo>
                  <a:cubicBezTo>
                    <a:pt x="107" y="11"/>
                    <a:pt x="107" y="12"/>
                    <a:pt x="107" y="12"/>
                  </a:cubicBezTo>
                  <a:cubicBezTo>
                    <a:pt x="108" y="12"/>
                    <a:pt x="108" y="13"/>
                    <a:pt x="107" y="13"/>
                  </a:cubicBezTo>
                  <a:cubicBezTo>
                    <a:pt x="107" y="13"/>
                    <a:pt x="107" y="14"/>
                    <a:pt x="107" y="14"/>
                  </a:cubicBezTo>
                  <a:cubicBezTo>
                    <a:pt x="107" y="15"/>
                    <a:pt x="106" y="16"/>
                    <a:pt x="104" y="16"/>
                  </a:cubicBezTo>
                  <a:cubicBezTo>
                    <a:pt x="97" y="21"/>
                    <a:pt x="90" y="26"/>
                    <a:pt x="83" y="30"/>
                  </a:cubicBezTo>
                  <a:cubicBezTo>
                    <a:pt x="83" y="31"/>
                    <a:pt x="83" y="31"/>
                    <a:pt x="83" y="31"/>
                  </a:cubicBezTo>
                  <a:cubicBezTo>
                    <a:pt x="82" y="31"/>
                    <a:pt x="81" y="32"/>
                    <a:pt x="80" y="32"/>
                  </a:cubicBezTo>
                  <a:cubicBezTo>
                    <a:pt x="80" y="32"/>
                    <a:pt x="80" y="32"/>
                    <a:pt x="80" y="32"/>
                  </a:cubicBezTo>
                  <a:cubicBezTo>
                    <a:pt x="80" y="32"/>
                    <a:pt x="80" y="32"/>
                    <a:pt x="80" y="32"/>
                  </a:cubicBezTo>
                  <a:cubicBezTo>
                    <a:pt x="80" y="32"/>
                    <a:pt x="80" y="32"/>
                    <a:pt x="80" y="32"/>
                  </a:cubicBezTo>
                  <a:cubicBezTo>
                    <a:pt x="80" y="32"/>
                    <a:pt x="80" y="32"/>
                    <a:pt x="80" y="32"/>
                  </a:cubicBezTo>
                  <a:cubicBezTo>
                    <a:pt x="79" y="31"/>
                    <a:pt x="79" y="31"/>
                    <a:pt x="78" y="31"/>
                  </a:cubicBezTo>
                  <a:cubicBezTo>
                    <a:pt x="78" y="30"/>
                    <a:pt x="78" y="30"/>
                    <a:pt x="78" y="29"/>
                  </a:cubicBezTo>
                  <a:cubicBezTo>
                    <a:pt x="78" y="29"/>
                    <a:pt x="78" y="29"/>
                    <a:pt x="78" y="29"/>
                  </a:cubicBezTo>
                  <a:cubicBezTo>
                    <a:pt x="79" y="28"/>
                    <a:pt x="79" y="27"/>
                    <a:pt x="80" y="27"/>
                  </a:cubicBezTo>
                  <a:cubicBezTo>
                    <a:pt x="80" y="27"/>
                    <a:pt x="80" y="27"/>
                    <a:pt x="80" y="27"/>
                  </a:cubicBezTo>
                  <a:cubicBezTo>
                    <a:pt x="81" y="26"/>
                    <a:pt x="81" y="26"/>
                    <a:pt x="81" y="26"/>
                  </a:cubicBezTo>
                  <a:cubicBezTo>
                    <a:pt x="82" y="25"/>
                    <a:pt x="82" y="25"/>
                    <a:pt x="82" y="25"/>
                  </a:cubicBezTo>
                  <a:cubicBezTo>
                    <a:pt x="81" y="25"/>
                    <a:pt x="81" y="25"/>
                    <a:pt x="81" y="25"/>
                  </a:cubicBezTo>
                  <a:cubicBezTo>
                    <a:pt x="81" y="25"/>
                    <a:pt x="81" y="25"/>
                    <a:pt x="81" y="25"/>
                  </a:cubicBezTo>
                  <a:cubicBezTo>
                    <a:pt x="75" y="27"/>
                    <a:pt x="70" y="27"/>
                    <a:pt x="64" y="28"/>
                  </a:cubicBezTo>
                  <a:cubicBezTo>
                    <a:pt x="64" y="28"/>
                    <a:pt x="63" y="28"/>
                    <a:pt x="63" y="28"/>
                  </a:cubicBezTo>
                  <a:cubicBezTo>
                    <a:pt x="61" y="28"/>
                    <a:pt x="60" y="28"/>
                    <a:pt x="58" y="28"/>
                  </a:cubicBezTo>
                  <a:cubicBezTo>
                    <a:pt x="57" y="28"/>
                    <a:pt x="57" y="27"/>
                    <a:pt x="56" y="27"/>
                  </a:cubicBezTo>
                  <a:cubicBezTo>
                    <a:pt x="55" y="27"/>
                    <a:pt x="55" y="28"/>
                    <a:pt x="54" y="28"/>
                  </a:cubicBezTo>
                  <a:cubicBezTo>
                    <a:pt x="54" y="29"/>
                    <a:pt x="54" y="30"/>
                    <a:pt x="54" y="31"/>
                  </a:cubicBezTo>
                  <a:cubicBezTo>
                    <a:pt x="54" y="31"/>
                    <a:pt x="54" y="31"/>
                    <a:pt x="54" y="31"/>
                  </a:cubicBezTo>
                  <a:cubicBezTo>
                    <a:pt x="54" y="31"/>
                    <a:pt x="53" y="32"/>
                    <a:pt x="53" y="32"/>
                  </a:cubicBezTo>
                  <a:cubicBezTo>
                    <a:pt x="53" y="32"/>
                    <a:pt x="52" y="33"/>
                    <a:pt x="52" y="33"/>
                  </a:cubicBezTo>
                  <a:cubicBezTo>
                    <a:pt x="52" y="33"/>
                    <a:pt x="51" y="33"/>
                    <a:pt x="51" y="33"/>
                  </a:cubicBezTo>
                  <a:cubicBezTo>
                    <a:pt x="51" y="33"/>
                    <a:pt x="51" y="33"/>
                    <a:pt x="50" y="33"/>
                  </a:cubicBezTo>
                  <a:cubicBezTo>
                    <a:pt x="50" y="32"/>
                    <a:pt x="49" y="32"/>
                    <a:pt x="49" y="31"/>
                  </a:cubicBezTo>
                  <a:cubicBezTo>
                    <a:pt x="49" y="31"/>
                    <a:pt x="49" y="31"/>
                    <a:pt x="49" y="31"/>
                  </a:cubicBezTo>
                  <a:cubicBezTo>
                    <a:pt x="49" y="31"/>
                    <a:pt x="49" y="31"/>
                    <a:pt x="49" y="31"/>
                  </a:cubicBezTo>
                  <a:cubicBezTo>
                    <a:pt x="49" y="31"/>
                    <a:pt x="49" y="31"/>
                    <a:pt x="49" y="31"/>
                  </a:cubicBezTo>
                  <a:cubicBezTo>
                    <a:pt x="49" y="30"/>
                    <a:pt x="49" y="30"/>
                    <a:pt x="49" y="29"/>
                  </a:cubicBezTo>
                  <a:cubicBezTo>
                    <a:pt x="49" y="27"/>
                    <a:pt x="49" y="27"/>
                    <a:pt x="46" y="27"/>
                  </a:cubicBezTo>
                  <a:cubicBezTo>
                    <a:pt x="42" y="26"/>
                    <a:pt x="38" y="26"/>
                    <a:pt x="33" y="25"/>
                  </a:cubicBezTo>
                  <a:cubicBezTo>
                    <a:pt x="33" y="25"/>
                    <a:pt x="33" y="25"/>
                    <a:pt x="33" y="25"/>
                  </a:cubicBezTo>
                  <a:cubicBezTo>
                    <a:pt x="31" y="25"/>
                    <a:pt x="29" y="26"/>
                    <a:pt x="27" y="26"/>
                  </a:cubicBezTo>
                  <a:cubicBezTo>
                    <a:pt x="26" y="26"/>
                    <a:pt x="25" y="26"/>
                    <a:pt x="24" y="26"/>
                  </a:cubicBezTo>
                  <a:cubicBezTo>
                    <a:pt x="23" y="27"/>
                    <a:pt x="25" y="28"/>
                    <a:pt x="25" y="29"/>
                  </a:cubicBezTo>
                  <a:cubicBezTo>
                    <a:pt x="25" y="29"/>
                    <a:pt x="25" y="29"/>
                    <a:pt x="25" y="29"/>
                  </a:cubicBezTo>
                  <a:cubicBezTo>
                    <a:pt x="25" y="29"/>
                    <a:pt x="25" y="29"/>
                    <a:pt x="25" y="30"/>
                  </a:cubicBezTo>
                  <a:cubicBezTo>
                    <a:pt x="25" y="30"/>
                    <a:pt x="25" y="30"/>
                    <a:pt x="25" y="30"/>
                  </a:cubicBezTo>
                  <a:cubicBezTo>
                    <a:pt x="25" y="30"/>
                    <a:pt x="25" y="31"/>
                    <a:pt x="25" y="31"/>
                  </a:cubicBezTo>
                  <a:cubicBezTo>
                    <a:pt x="25" y="31"/>
                    <a:pt x="25" y="31"/>
                    <a:pt x="25" y="31"/>
                  </a:cubicBezTo>
                  <a:cubicBezTo>
                    <a:pt x="25" y="31"/>
                    <a:pt x="25" y="31"/>
                    <a:pt x="25" y="31"/>
                  </a:cubicBezTo>
                  <a:cubicBezTo>
                    <a:pt x="24" y="31"/>
                    <a:pt x="23" y="32"/>
                    <a:pt x="23" y="32"/>
                  </a:cubicBezTo>
                  <a:cubicBezTo>
                    <a:pt x="23" y="32"/>
                    <a:pt x="23" y="32"/>
                    <a:pt x="22" y="32"/>
                  </a:cubicBezTo>
                  <a:cubicBezTo>
                    <a:pt x="22" y="32"/>
                    <a:pt x="21" y="31"/>
                    <a:pt x="20" y="31"/>
                  </a:cubicBezTo>
                  <a:cubicBezTo>
                    <a:pt x="20" y="31"/>
                    <a:pt x="20" y="31"/>
                    <a:pt x="20" y="30"/>
                  </a:cubicBezTo>
                  <a:cubicBezTo>
                    <a:pt x="19" y="30"/>
                    <a:pt x="18" y="30"/>
                    <a:pt x="18" y="29"/>
                  </a:cubicBezTo>
                  <a:cubicBezTo>
                    <a:pt x="17" y="29"/>
                    <a:pt x="17" y="29"/>
                    <a:pt x="16" y="29"/>
                  </a:cubicBezTo>
                  <a:cubicBezTo>
                    <a:pt x="16" y="29"/>
                    <a:pt x="15" y="29"/>
                    <a:pt x="15" y="29"/>
                  </a:cubicBezTo>
                  <a:cubicBezTo>
                    <a:pt x="12" y="30"/>
                    <a:pt x="10" y="31"/>
                    <a:pt x="8" y="32"/>
                  </a:cubicBezTo>
                  <a:cubicBezTo>
                    <a:pt x="5" y="34"/>
                    <a:pt x="3" y="36"/>
                    <a:pt x="0" y="38"/>
                  </a:cubicBezTo>
                  <a:cubicBezTo>
                    <a:pt x="0" y="39"/>
                    <a:pt x="0" y="39"/>
                    <a:pt x="0" y="40"/>
                  </a:cubicBezTo>
                  <a:cubicBezTo>
                    <a:pt x="0" y="40"/>
                    <a:pt x="0" y="40"/>
                    <a:pt x="0" y="41"/>
                  </a:cubicBezTo>
                  <a:cubicBezTo>
                    <a:pt x="1" y="41"/>
                    <a:pt x="1" y="41"/>
                    <a:pt x="2" y="42"/>
                  </a:cubicBezTo>
                  <a:cubicBezTo>
                    <a:pt x="2" y="42"/>
                    <a:pt x="2" y="42"/>
                    <a:pt x="2" y="42"/>
                  </a:cubicBezTo>
                  <a:cubicBezTo>
                    <a:pt x="3" y="43"/>
                    <a:pt x="3" y="43"/>
                    <a:pt x="4" y="43"/>
                  </a:cubicBezTo>
                  <a:cubicBezTo>
                    <a:pt x="4" y="43"/>
                    <a:pt x="4" y="43"/>
                    <a:pt x="4" y="43"/>
                  </a:cubicBezTo>
                  <a:cubicBezTo>
                    <a:pt x="4" y="43"/>
                    <a:pt x="4" y="43"/>
                    <a:pt x="5" y="43"/>
                  </a:cubicBezTo>
                  <a:cubicBezTo>
                    <a:pt x="5" y="43"/>
                    <a:pt x="6" y="42"/>
                    <a:pt x="7" y="42"/>
                  </a:cubicBezTo>
                  <a:cubicBezTo>
                    <a:pt x="11" y="42"/>
                    <a:pt x="15" y="41"/>
                    <a:pt x="19" y="41"/>
                  </a:cubicBezTo>
                  <a:cubicBezTo>
                    <a:pt x="24" y="40"/>
                    <a:pt x="28" y="40"/>
                    <a:pt x="32" y="40"/>
                  </a:cubicBezTo>
                  <a:cubicBezTo>
                    <a:pt x="35" y="40"/>
                    <a:pt x="39" y="40"/>
                    <a:pt x="42" y="40"/>
                  </a:cubicBezTo>
                  <a:cubicBezTo>
                    <a:pt x="49" y="40"/>
                    <a:pt x="56" y="40"/>
                    <a:pt x="63" y="40"/>
                  </a:cubicBezTo>
                  <a:cubicBezTo>
                    <a:pt x="63" y="40"/>
                    <a:pt x="63" y="40"/>
                    <a:pt x="64" y="40"/>
                  </a:cubicBezTo>
                  <a:cubicBezTo>
                    <a:pt x="65" y="40"/>
                    <a:pt x="66" y="40"/>
                    <a:pt x="67" y="40"/>
                  </a:cubicBezTo>
                  <a:cubicBezTo>
                    <a:pt x="69" y="40"/>
                    <a:pt x="71" y="40"/>
                    <a:pt x="73" y="40"/>
                  </a:cubicBezTo>
                  <a:cubicBezTo>
                    <a:pt x="73" y="40"/>
                    <a:pt x="73" y="40"/>
                    <a:pt x="73" y="40"/>
                  </a:cubicBezTo>
                  <a:cubicBezTo>
                    <a:pt x="76" y="40"/>
                    <a:pt x="79" y="40"/>
                    <a:pt x="82" y="41"/>
                  </a:cubicBezTo>
                  <a:cubicBezTo>
                    <a:pt x="84" y="41"/>
                    <a:pt x="85" y="41"/>
                    <a:pt x="87" y="41"/>
                  </a:cubicBezTo>
                  <a:cubicBezTo>
                    <a:pt x="88" y="41"/>
                    <a:pt x="90" y="42"/>
                    <a:pt x="91" y="42"/>
                  </a:cubicBezTo>
                  <a:cubicBezTo>
                    <a:pt x="93" y="42"/>
                    <a:pt x="96" y="42"/>
                    <a:pt x="98" y="43"/>
                  </a:cubicBezTo>
                  <a:cubicBezTo>
                    <a:pt x="98" y="43"/>
                    <a:pt x="98" y="43"/>
                    <a:pt x="98" y="43"/>
                  </a:cubicBezTo>
                  <a:cubicBezTo>
                    <a:pt x="98" y="43"/>
                    <a:pt x="99" y="43"/>
                    <a:pt x="99" y="43"/>
                  </a:cubicBezTo>
                  <a:cubicBezTo>
                    <a:pt x="99" y="43"/>
                    <a:pt x="99" y="43"/>
                    <a:pt x="100" y="43"/>
                  </a:cubicBezTo>
                  <a:cubicBezTo>
                    <a:pt x="100" y="42"/>
                    <a:pt x="100" y="42"/>
                    <a:pt x="101" y="42"/>
                  </a:cubicBezTo>
                  <a:cubicBezTo>
                    <a:pt x="102" y="41"/>
                    <a:pt x="104" y="40"/>
                    <a:pt x="105" y="38"/>
                  </a:cubicBezTo>
                  <a:cubicBezTo>
                    <a:pt x="106" y="38"/>
                    <a:pt x="107" y="37"/>
                    <a:pt x="107" y="36"/>
                  </a:cubicBezTo>
                  <a:cubicBezTo>
                    <a:pt x="107" y="36"/>
                    <a:pt x="108" y="36"/>
                    <a:pt x="108" y="36"/>
                  </a:cubicBezTo>
                  <a:cubicBezTo>
                    <a:pt x="108" y="36"/>
                    <a:pt x="108" y="36"/>
                    <a:pt x="108" y="36"/>
                  </a:cubicBezTo>
                  <a:cubicBezTo>
                    <a:pt x="110" y="33"/>
                    <a:pt x="112" y="30"/>
                    <a:pt x="114" y="28"/>
                  </a:cubicBezTo>
                  <a:cubicBezTo>
                    <a:pt x="116" y="25"/>
                    <a:pt x="117" y="21"/>
                    <a:pt x="118" y="18"/>
                  </a:cubicBezTo>
                  <a:cubicBezTo>
                    <a:pt x="118" y="18"/>
                    <a:pt x="118" y="18"/>
                    <a:pt x="118" y="18"/>
                  </a:cubicBezTo>
                  <a:cubicBezTo>
                    <a:pt x="118" y="18"/>
                    <a:pt x="118" y="18"/>
                    <a:pt x="118" y="18"/>
                  </a:cubicBezTo>
                  <a:cubicBezTo>
                    <a:pt x="118" y="16"/>
                    <a:pt x="118" y="14"/>
                    <a:pt x="118" y="13"/>
                  </a:cubicBezTo>
                  <a:cubicBezTo>
                    <a:pt x="117" y="5"/>
                    <a:pt x="111" y="0"/>
                    <a:pt x="105" y="0"/>
                  </a:cubicBezTo>
                </a:path>
              </a:pathLst>
            </a:custGeom>
            <a:solidFill>
              <a:srgbClr val="8B0D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20" name="Freeform 414"/>
            <p:cNvSpPr>
              <a:spLocks noEditPoints="1"/>
            </p:cNvSpPr>
            <p:nvPr/>
          </p:nvSpPr>
          <p:spPr bwMode="auto">
            <a:xfrm>
              <a:off x="1028700" y="4316413"/>
              <a:ext cx="90487" cy="236538"/>
            </a:xfrm>
            <a:custGeom>
              <a:avLst/>
              <a:gdLst>
                <a:gd name="T0" fmla="*/ 11 w 24"/>
                <a:gd name="T1" fmla="*/ 63 h 63"/>
                <a:gd name="T2" fmla="*/ 12 w 24"/>
                <a:gd name="T3" fmla="*/ 63 h 63"/>
                <a:gd name="T4" fmla="*/ 12 w 24"/>
                <a:gd name="T5" fmla="*/ 63 h 63"/>
                <a:gd name="T6" fmla="*/ 13 w 24"/>
                <a:gd name="T7" fmla="*/ 63 h 63"/>
                <a:gd name="T8" fmla="*/ 12 w 24"/>
                <a:gd name="T9" fmla="*/ 63 h 63"/>
                <a:gd name="T10" fmla="*/ 11 w 24"/>
                <a:gd name="T11" fmla="*/ 63 h 63"/>
                <a:gd name="T12" fmla="*/ 4 w 24"/>
                <a:gd name="T13" fmla="*/ 58 h 63"/>
                <a:gd name="T14" fmla="*/ 9 w 24"/>
                <a:gd name="T15" fmla="*/ 62 h 63"/>
                <a:gd name="T16" fmla="*/ 4 w 24"/>
                <a:gd name="T17" fmla="*/ 58 h 63"/>
                <a:gd name="T18" fmla="*/ 22 w 24"/>
                <a:gd name="T19" fmla="*/ 56 h 63"/>
                <a:gd name="T20" fmla="*/ 21 w 24"/>
                <a:gd name="T21" fmla="*/ 57 h 63"/>
                <a:gd name="T22" fmla="*/ 15 w 24"/>
                <a:gd name="T23" fmla="*/ 62 h 63"/>
                <a:gd name="T24" fmla="*/ 21 w 24"/>
                <a:gd name="T25" fmla="*/ 57 h 63"/>
                <a:gd name="T26" fmla="*/ 22 w 24"/>
                <a:gd name="T27" fmla="*/ 56 h 63"/>
                <a:gd name="T28" fmla="*/ 24 w 24"/>
                <a:gd name="T29" fmla="*/ 44 h 63"/>
                <a:gd name="T30" fmla="*/ 24 w 24"/>
                <a:gd name="T31" fmla="*/ 45 h 63"/>
                <a:gd name="T32" fmla="*/ 24 w 24"/>
                <a:gd name="T33" fmla="*/ 44 h 63"/>
                <a:gd name="T34" fmla="*/ 24 w 24"/>
                <a:gd name="T35" fmla="*/ 44 h 63"/>
                <a:gd name="T36" fmla="*/ 24 w 24"/>
                <a:gd name="T37" fmla="*/ 44 h 63"/>
                <a:gd name="T38" fmla="*/ 24 w 24"/>
                <a:gd name="T39" fmla="*/ 44 h 63"/>
                <a:gd name="T40" fmla="*/ 0 w 24"/>
                <a:gd name="T41" fmla="*/ 43 h 63"/>
                <a:gd name="T42" fmla="*/ 3 w 24"/>
                <a:gd name="T43" fmla="*/ 56 h 63"/>
                <a:gd name="T44" fmla="*/ 0 w 24"/>
                <a:gd name="T45" fmla="*/ 43 h 63"/>
                <a:gd name="T46" fmla="*/ 0 w 24"/>
                <a:gd name="T47" fmla="*/ 43 h 63"/>
                <a:gd name="T48" fmla="*/ 1 w 24"/>
                <a:gd name="T49" fmla="*/ 31 h 63"/>
                <a:gd name="T50" fmla="*/ 0 w 24"/>
                <a:gd name="T51" fmla="*/ 40 h 63"/>
                <a:gd name="T52" fmla="*/ 1 w 24"/>
                <a:gd name="T53" fmla="*/ 31 h 63"/>
                <a:gd name="T54" fmla="*/ 4 w 24"/>
                <a:gd name="T55" fmla="*/ 22 h 63"/>
                <a:gd name="T56" fmla="*/ 3 w 24"/>
                <a:gd name="T57" fmla="*/ 23 h 63"/>
                <a:gd name="T58" fmla="*/ 2 w 24"/>
                <a:gd name="T59" fmla="*/ 27 h 63"/>
                <a:gd name="T60" fmla="*/ 3 w 24"/>
                <a:gd name="T61" fmla="*/ 23 h 63"/>
                <a:gd name="T62" fmla="*/ 4 w 24"/>
                <a:gd name="T63" fmla="*/ 22 h 63"/>
                <a:gd name="T64" fmla="*/ 19 w 24"/>
                <a:gd name="T65" fmla="*/ 11 h 63"/>
                <a:gd name="T66" fmla="*/ 22 w 24"/>
                <a:gd name="T67" fmla="*/ 25 h 63"/>
                <a:gd name="T68" fmla="*/ 23 w 24"/>
                <a:gd name="T69" fmla="*/ 30 h 63"/>
                <a:gd name="T70" fmla="*/ 24 w 24"/>
                <a:gd name="T71" fmla="*/ 33 h 63"/>
                <a:gd name="T72" fmla="*/ 23 w 24"/>
                <a:gd name="T73" fmla="*/ 30 h 63"/>
                <a:gd name="T74" fmla="*/ 22 w 24"/>
                <a:gd name="T75" fmla="*/ 25 h 63"/>
                <a:gd name="T76" fmla="*/ 19 w 24"/>
                <a:gd name="T77" fmla="*/ 11 h 63"/>
                <a:gd name="T78" fmla="*/ 6 w 24"/>
                <a:gd name="T79" fmla="*/ 10 h 63"/>
                <a:gd name="T80" fmla="*/ 6 w 24"/>
                <a:gd name="T81" fmla="*/ 12 h 63"/>
                <a:gd name="T82" fmla="*/ 5 w 24"/>
                <a:gd name="T83" fmla="*/ 15 h 63"/>
                <a:gd name="T84" fmla="*/ 6 w 24"/>
                <a:gd name="T85" fmla="*/ 10 h 63"/>
                <a:gd name="T86" fmla="*/ 19 w 24"/>
                <a:gd name="T87" fmla="*/ 0 h 63"/>
                <a:gd name="T88" fmla="*/ 19 w 24"/>
                <a:gd name="T89" fmla="*/ 3 h 63"/>
                <a:gd name="T90" fmla="*/ 19 w 24"/>
                <a:gd name="T91" fmla="*/ 2 h 63"/>
                <a:gd name="T92" fmla="*/ 19 w 24"/>
                <a:gd name="T93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4" h="63">
                  <a:moveTo>
                    <a:pt x="11" y="63"/>
                  </a:moveTo>
                  <a:cubicBezTo>
                    <a:pt x="11" y="63"/>
                    <a:pt x="11" y="63"/>
                    <a:pt x="12" y="63"/>
                  </a:cubicBezTo>
                  <a:cubicBezTo>
                    <a:pt x="12" y="63"/>
                    <a:pt x="12" y="63"/>
                    <a:pt x="12" y="63"/>
                  </a:cubicBezTo>
                  <a:cubicBezTo>
                    <a:pt x="12" y="63"/>
                    <a:pt x="13" y="63"/>
                    <a:pt x="13" y="63"/>
                  </a:cubicBezTo>
                  <a:cubicBezTo>
                    <a:pt x="13" y="63"/>
                    <a:pt x="12" y="63"/>
                    <a:pt x="12" y="63"/>
                  </a:cubicBezTo>
                  <a:cubicBezTo>
                    <a:pt x="12" y="63"/>
                    <a:pt x="12" y="63"/>
                    <a:pt x="11" y="63"/>
                  </a:cubicBezTo>
                  <a:moveTo>
                    <a:pt x="4" y="58"/>
                  </a:moveTo>
                  <a:cubicBezTo>
                    <a:pt x="5" y="60"/>
                    <a:pt x="7" y="61"/>
                    <a:pt x="9" y="62"/>
                  </a:cubicBezTo>
                  <a:cubicBezTo>
                    <a:pt x="7" y="61"/>
                    <a:pt x="5" y="60"/>
                    <a:pt x="4" y="58"/>
                  </a:cubicBezTo>
                  <a:moveTo>
                    <a:pt x="22" y="56"/>
                  </a:moveTo>
                  <a:cubicBezTo>
                    <a:pt x="22" y="56"/>
                    <a:pt x="21" y="56"/>
                    <a:pt x="21" y="57"/>
                  </a:cubicBezTo>
                  <a:cubicBezTo>
                    <a:pt x="20" y="59"/>
                    <a:pt x="18" y="61"/>
                    <a:pt x="15" y="62"/>
                  </a:cubicBezTo>
                  <a:cubicBezTo>
                    <a:pt x="18" y="61"/>
                    <a:pt x="20" y="59"/>
                    <a:pt x="21" y="57"/>
                  </a:cubicBezTo>
                  <a:cubicBezTo>
                    <a:pt x="22" y="56"/>
                    <a:pt x="22" y="56"/>
                    <a:pt x="22" y="56"/>
                  </a:cubicBezTo>
                  <a:moveTo>
                    <a:pt x="24" y="44"/>
                  </a:moveTo>
                  <a:cubicBezTo>
                    <a:pt x="24" y="44"/>
                    <a:pt x="24" y="44"/>
                    <a:pt x="24" y="45"/>
                  </a:cubicBezTo>
                  <a:cubicBezTo>
                    <a:pt x="24" y="44"/>
                    <a:pt x="24" y="44"/>
                    <a:pt x="24" y="44"/>
                  </a:cubicBezTo>
                  <a:moveTo>
                    <a:pt x="24" y="44"/>
                  </a:moveTo>
                  <a:cubicBezTo>
                    <a:pt x="24" y="44"/>
                    <a:pt x="24" y="44"/>
                    <a:pt x="24" y="44"/>
                  </a:cubicBezTo>
                  <a:cubicBezTo>
                    <a:pt x="24" y="44"/>
                    <a:pt x="24" y="44"/>
                    <a:pt x="24" y="44"/>
                  </a:cubicBezTo>
                  <a:moveTo>
                    <a:pt x="0" y="43"/>
                  </a:moveTo>
                  <a:cubicBezTo>
                    <a:pt x="0" y="48"/>
                    <a:pt x="1" y="52"/>
                    <a:pt x="3" y="56"/>
                  </a:cubicBezTo>
                  <a:cubicBezTo>
                    <a:pt x="1" y="52"/>
                    <a:pt x="0" y="48"/>
                    <a:pt x="0" y="43"/>
                  </a:cubicBezTo>
                  <a:cubicBezTo>
                    <a:pt x="0" y="43"/>
                    <a:pt x="0" y="43"/>
                    <a:pt x="0" y="43"/>
                  </a:cubicBezTo>
                  <a:moveTo>
                    <a:pt x="1" y="31"/>
                  </a:moveTo>
                  <a:cubicBezTo>
                    <a:pt x="1" y="34"/>
                    <a:pt x="0" y="37"/>
                    <a:pt x="0" y="40"/>
                  </a:cubicBezTo>
                  <a:cubicBezTo>
                    <a:pt x="0" y="37"/>
                    <a:pt x="1" y="34"/>
                    <a:pt x="1" y="31"/>
                  </a:cubicBezTo>
                  <a:moveTo>
                    <a:pt x="4" y="22"/>
                  </a:moveTo>
                  <a:cubicBezTo>
                    <a:pt x="3" y="22"/>
                    <a:pt x="3" y="23"/>
                    <a:pt x="3" y="23"/>
                  </a:cubicBezTo>
                  <a:cubicBezTo>
                    <a:pt x="3" y="24"/>
                    <a:pt x="2" y="25"/>
                    <a:pt x="2" y="27"/>
                  </a:cubicBezTo>
                  <a:cubicBezTo>
                    <a:pt x="2" y="25"/>
                    <a:pt x="3" y="24"/>
                    <a:pt x="3" y="23"/>
                  </a:cubicBezTo>
                  <a:cubicBezTo>
                    <a:pt x="3" y="23"/>
                    <a:pt x="3" y="22"/>
                    <a:pt x="4" y="22"/>
                  </a:cubicBezTo>
                  <a:moveTo>
                    <a:pt x="19" y="11"/>
                  </a:moveTo>
                  <a:cubicBezTo>
                    <a:pt x="20" y="16"/>
                    <a:pt x="21" y="20"/>
                    <a:pt x="22" y="25"/>
                  </a:cubicBezTo>
                  <a:cubicBezTo>
                    <a:pt x="23" y="26"/>
                    <a:pt x="23" y="28"/>
                    <a:pt x="23" y="30"/>
                  </a:cubicBezTo>
                  <a:cubicBezTo>
                    <a:pt x="23" y="31"/>
                    <a:pt x="24" y="32"/>
                    <a:pt x="24" y="33"/>
                  </a:cubicBezTo>
                  <a:cubicBezTo>
                    <a:pt x="24" y="32"/>
                    <a:pt x="23" y="31"/>
                    <a:pt x="23" y="30"/>
                  </a:cubicBezTo>
                  <a:cubicBezTo>
                    <a:pt x="23" y="28"/>
                    <a:pt x="23" y="27"/>
                    <a:pt x="22" y="25"/>
                  </a:cubicBezTo>
                  <a:cubicBezTo>
                    <a:pt x="21" y="21"/>
                    <a:pt x="20" y="16"/>
                    <a:pt x="19" y="11"/>
                  </a:cubicBezTo>
                  <a:moveTo>
                    <a:pt x="6" y="10"/>
                  </a:moveTo>
                  <a:cubicBezTo>
                    <a:pt x="6" y="11"/>
                    <a:pt x="6" y="11"/>
                    <a:pt x="6" y="12"/>
                  </a:cubicBezTo>
                  <a:cubicBezTo>
                    <a:pt x="5" y="13"/>
                    <a:pt x="5" y="14"/>
                    <a:pt x="5" y="15"/>
                  </a:cubicBezTo>
                  <a:cubicBezTo>
                    <a:pt x="5" y="13"/>
                    <a:pt x="6" y="12"/>
                    <a:pt x="6" y="10"/>
                  </a:cubicBezTo>
                  <a:moveTo>
                    <a:pt x="19" y="0"/>
                  </a:moveTo>
                  <a:cubicBezTo>
                    <a:pt x="19" y="1"/>
                    <a:pt x="19" y="2"/>
                    <a:pt x="19" y="3"/>
                  </a:cubicBezTo>
                  <a:cubicBezTo>
                    <a:pt x="19" y="3"/>
                    <a:pt x="19" y="2"/>
                    <a:pt x="19" y="2"/>
                  </a:cubicBezTo>
                  <a:cubicBezTo>
                    <a:pt x="19" y="1"/>
                    <a:pt x="19" y="1"/>
                    <a:pt x="19" y="0"/>
                  </a:cubicBezTo>
                </a:path>
              </a:pathLst>
            </a:custGeom>
            <a:solidFill>
              <a:srgbClr val="C297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21" name="Freeform 415"/>
            <p:cNvSpPr>
              <a:spLocks/>
            </p:cNvSpPr>
            <p:nvPr/>
          </p:nvSpPr>
          <p:spPr bwMode="auto">
            <a:xfrm>
              <a:off x="1028700" y="4308475"/>
              <a:ext cx="93662" cy="244475"/>
            </a:xfrm>
            <a:custGeom>
              <a:avLst/>
              <a:gdLst>
                <a:gd name="T0" fmla="*/ 18 w 25"/>
                <a:gd name="T1" fmla="*/ 0 h 65"/>
                <a:gd name="T2" fmla="*/ 17 w 25"/>
                <a:gd name="T3" fmla="*/ 0 h 65"/>
                <a:gd name="T4" fmla="*/ 7 w 25"/>
                <a:gd name="T5" fmla="*/ 10 h 65"/>
                <a:gd name="T6" fmla="*/ 6 w 25"/>
                <a:gd name="T7" fmla="*/ 12 h 65"/>
                <a:gd name="T8" fmla="*/ 5 w 25"/>
                <a:gd name="T9" fmla="*/ 17 h 65"/>
                <a:gd name="T10" fmla="*/ 4 w 25"/>
                <a:gd name="T11" fmla="*/ 24 h 65"/>
                <a:gd name="T12" fmla="*/ 3 w 25"/>
                <a:gd name="T13" fmla="*/ 25 h 65"/>
                <a:gd name="T14" fmla="*/ 2 w 25"/>
                <a:gd name="T15" fmla="*/ 29 h 65"/>
                <a:gd name="T16" fmla="*/ 2 w 25"/>
                <a:gd name="T17" fmla="*/ 29 h 65"/>
                <a:gd name="T18" fmla="*/ 1 w 25"/>
                <a:gd name="T19" fmla="*/ 33 h 65"/>
                <a:gd name="T20" fmla="*/ 0 w 25"/>
                <a:gd name="T21" fmla="*/ 42 h 65"/>
                <a:gd name="T22" fmla="*/ 0 w 25"/>
                <a:gd name="T23" fmla="*/ 43 h 65"/>
                <a:gd name="T24" fmla="*/ 0 w 25"/>
                <a:gd name="T25" fmla="*/ 45 h 65"/>
                <a:gd name="T26" fmla="*/ 0 w 25"/>
                <a:gd name="T27" fmla="*/ 45 h 65"/>
                <a:gd name="T28" fmla="*/ 3 w 25"/>
                <a:gd name="T29" fmla="*/ 58 h 65"/>
                <a:gd name="T30" fmla="*/ 4 w 25"/>
                <a:gd name="T31" fmla="*/ 60 h 65"/>
                <a:gd name="T32" fmla="*/ 4 w 25"/>
                <a:gd name="T33" fmla="*/ 60 h 65"/>
                <a:gd name="T34" fmla="*/ 9 w 25"/>
                <a:gd name="T35" fmla="*/ 64 h 65"/>
                <a:gd name="T36" fmla="*/ 11 w 25"/>
                <a:gd name="T37" fmla="*/ 65 h 65"/>
                <a:gd name="T38" fmla="*/ 12 w 25"/>
                <a:gd name="T39" fmla="*/ 65 h 65"/>
                <a:gd name="T40" fmla="*/ 13 w 25"/>
                <a:gd name="T41" fmla="*/ 65 h 65"/>
                <a:gd name="T42" fmla="*/ 13 w 25"/>
                <a:gd name="T43" fmla="*/ 65 h 65"/>
                <a:gd name="T44" fmla="*/ 15 w 25"/>
                <a:gd name="T45" fmla="*/ 64 h 65"/>
                <a:gd name="T46" fmla="*/ 21 w 25"/>
                <a:gd name="T47" fmla="*/ 59 h 65"/>
                <a:gd name="T48" fmla="*/ 22 w 25"/>
                <a:gd name="T49" fmla="*/ 58 h 65"/>
                <a:gd name="T50" fmla="*/ 24 w 25"/>
                <a:gd name="T51" fmla="*/ 47 h 65"/>
                <a:gd name="T52" fmla="*/ 24 w 25"/>
                <a:gd name="T53" fmla="*/ 47 h 65"/>
                <a:gd name="T54" fmla="*/ 24 w 25"/>
                <a:gd name="T55" fmla="*/ 46 h 65"/>
                <a:gd name="T56" fmla="*/ 24 w 25"/>
                <a:gd name="T57" fmla="*/ 46 h 65"/>
                <a:gd name="T58" fmla="*/ 24 w 25"/>
                <a:gd name="T59" fmla="*/ 46 h 65"/>
                <a:gd name="T60" fmla="*/ 24 w 25"/>
                <a:gd name="T61" fmla="*/ 35 h 65"/>
                <a:gd name="T62" fmla="*/ 23 w 25"/>
                <a:gd name="T63" fmla="*/ 32 h 65"/>
                <a:gd name="T64" fmla="*/ 22 w 25"/>
                <a:gd name="T65" fmla="*/ 27 h 65"/>
                <a:gd name="T66" fmla="*/ 19 w 25"/>
                <a:gd name="T67" fmla="*/ 13 h 65"/>
                <a:gd name="T68" fmla="*/ 19 w 25"/>
                <a:gd name="T69" fmla="*/ 5 h 65"/>
                <a:gd name="T70" fmla="*/ 19 w 25"/>
                <a:gd name="T71" fmla="*/ 2 h 65"/>
                <a:gd name="T72" fmla="*/ 19 w 25"/>
                <a:gd name="T73" fmla="*/ 1 h 65"/>
                <a:gd name="T74" fmla="*/ 18 w 25"/>
                <a:gd name="T75" fmla="*/ 0 h 65"/>
                <a:gd name="T76" fmla="*/ 18 w 25"/>
                <a:gd name="T77" fmla="*/ 0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5" h="65">
                  <a:moveTo>
                    <a:pt x="18" y="0"/>
                  </a:moveTo>
                  <a:cubicBezTo>
                    <a:pt x="17" y="0"/>
                    <a:pt x="17" y="0"/>
                    <a:pt x="17" y="0"/>
                  </a:cubicBezTo>
                  <a:cubicBezTo>
                    <a:pt x="14" y="4"/>
                    <a:pt x="11" y="8"/>
                    <a:pt x="7" y="10"/>
                  </a:cubicBezTo>
                  <a:cubicBezTo>
                    <a:pt x="7" y="11"/>
                    <a:pt x="6" y="12"/>
                    <a:pt x="6" y="12"/>
                  </a:cubicBezTo>
                  <a:cubicBezTo>
                    <a:pt x="6" y="14"/>
                    <a:pt x="5" y="15"/>
                    <a:pt x="5" y="17"/>
                  </a:cubicBezTo>
                  <a:cubicBezTo>
                    <a:pt x="5" y="19"/>
                    <a:pt x="4" y="22"/>
                    <a:pt x="4" y="24"/>
                  </a:cubicBezTo>
                  <a:cubicBezTo>
                    <a:pt x="3" y="24"/>
                    <a:pt x="3" y="25"/>
                    <a:pt x="3" y="25"/>
                  </a:cubicBezTo>
                  <a:cubicBezTo>
                    <a:pt x="3" y="26"/>
                    <a:pt x="2" y="27"/>
                    <a:pt x="2" y="29"/>
                  </a:cubicBezTo>
                  <a:cubicBezTo>
                    <a:pt x="2" y="29"/>
                    <a:pt x="2" y="29"/>
                    <a:pt x="2" y="29"/>
                  </a:cubicBezTo>
                  <a:cubicBezTo>
                    <a:pt x="2" y="30"/>
                    <a:pt x="1" y="32"/>
                    <a:pt x="1" y="33"/>
                  </a:cubicBezTo>
                  <a:cubicBezTo>
                    <a:pt x="1" y="36"/>
                    <a:pt x="0" y="39"/>
                    <a:pt x="0" y="42"/>
                  </a:cubicBezTo>
                  <a:cubicBezTo>
                    <a:pt x="0" y="42"/>
                    <a:pt x="0" y="43"/>
                    <a:pt x="0" y="43"/>
                  </a:cubicBezTo>
                  <a:cubicBezTo>
                    <a:pt x="0" y="44"/>
                    <a:pt x="0" y="45"/>
                    <a:pt x="0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50"/>
                    <a:pt x="1" y="54"/>
                    <a:pt x="3" y="58"/>
                  </a:cubicBezTo>
                  <a:cubicBezTo>
                    <a:pt x="4" y="59"/>
                    <a:pt x="4" y="60"/>
                    <a:pt x="4" y="60"/>
                  </a:cubicBezTo>
                  <a:cubicBezTo>
                    <a:pt x="4" y="60"/>
                    <a:pt x="4" y="60"/>
                    <a:pt x="4" y="60"/>
                  </a:cubicBezTo>
                  <a:cubicBezTo>
                    <a:pt x="5" y="62"/>
                    <a:pt x="7" y="63"/>
                    <a:pt x="9" y="64"/>
                  </a:cubicBezTo>
                  <a:cubicBezTo>
                    <a:pt x="10" y="64"/>
                    <a:pt x="10" y="65"/>
                    <a:pt x="11" y="65"/>
                  </a:cubicBezTo>
                  <a:cubicBezTo>
                    <a:pt x="12" y="65"/>
                    <a:pt x="12" y="65"/>
                    <a:pt x="12" y="65"/>
                  </a:cubicBezTo>
                  <a:cubicBezTo>
                    <a:pt x="12" y="65"/>
                    <a:pt x="13" y="65"/>
                    <a:pt x="13" y="65"/>
                  </a:cubicBezTo>
                  <a:cubicBezTo>
                    <a:pt x="13" y="65"/>
                    <a:pt x="13" y="65"/>
                    <a:pt x="13" y="65"/>
                  </a:cubicBezTo>
                  <a:cubicBezTo>
                    <a:pt x="14" y="65"/>
                    <a:pt x="15" y="65"/>
                    <a:pt x="15" y="64"/>
                  </a:cubicBezTo>
                  <a:cubicBezTo>
                    <a:pt x="18" y="63"/>
                    <a:pt x="20" y="61"/>
                    <a:pt x="21" y="59"/>
                  </a:cubicBezTo>
                  <a:cubicBezTo>
                    <a:pt x="21" y="58"/>
                    <a:pt x="22" y="58"/>
                    <a:pt x="22" y="58"/>
                  </a:cubicBezTo>
                  <a:cubicBezTo>
                    <a:pt x="23" y="54"/>
                    <a:pt x="24" y="51"/>
                    <a:pt x="24" y="47"/>
                  </a:cubicBezTo>
                  <a:cubicBezTo>
                    <a:pt x="24" y="47"/>
                    <a:pt x="24" y="47"/>
                    <a:pt x="24" y="47"/>
                  </a:cubicBezTo>
                  <a:cubicBezTo>
                    <a:pt x="24" y="46"/>
                    <a:pt x="24" y="46"/>
                    <a:pt x="24" y="46"/>
                  </a:cubicBezTo>
                  <a:cubicBezTo>
                    <a:pt x="24" y="46"/>
                    <a:pt x="24" y="46"/>
                    <a:pt x="24" y="46"/>
                  </a:cubicBezTo>
                  <a:cubicBezTo>
                    <a:pt x="24" y="46"/>
                    <a:pt x="24" y="46"/>
                    <a:pt x="24" y="46"/>
                  </a:cubicBezTo>
                  <a:cubicBezTo>
                    <a:pt x="25" y="42"/>
                    <a:pt x="24" y="38"/>
                    <a:pt x="24" y="35"/>
                  </a:cubicBezTo>
                  <a:cubicBezTo>
                    <a:pt x="24" y="34"/>
                    <a:pt x="23" y="33"/>
                    <a:pt x="23" y="32"/>
                  </a:cubicBezTo>
                  <a:cubicBezTo>
                    <a:pt x="23" y="30"/>
                    <a:pt x="23" y="28"/>
                    <a:pt x="22" y="27"/>
                  </a:cubicBezTo>
                  <a:cubicBezTo>
                    <a:pt x="21" y="22"/>
                    <a:pt x="20" y="18"/>
                    <a:pt x="19" y="13"/>
                  </a:cubicBezTo>
                  <a:cubicBezTo>
                    <a:pt x="19" y="11"/>
                    <a:pt x="19" y="8"/>
                    <a:pt x="19" y="5"/>
                  </a:cubicBezTo>
                  <a:cubicBezTo>
                    <a:pt x="19" y="4"/>
                    <a:pt x="19" y="3"/>
                    <a:pt x="19" y="2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9" y="0"/>
                    <a:pt x="18" y="0"/>
                  </a:cubicBezTo>
                  <a:cubicBezTo>
                    <a:pt x="18" y="0"/>
                    <a:pt x="18" y="0"/>
                    <a:pt x="18" y="0"/>
                  </a:cubicBezTo>
                </a:path>
              </a:pathLst>
            </a:custGeom>
            <a:solidFill>
              <a:srgbClr val="BB2A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22" name="Freeform 416"/>
            <p:cNvSpPr>
              <a:spLocks noEditPoints="1"/>
            </p:cNvSpPr>
            <p:nvPr/>
          </p:nvSpPr>
          <p:spPr bwMode="auto">
            <a:xfrm>
              <a:off x="889000" y="4376738"/>
              <a:ext cx="136525" cy="153988"/>
            </a:xfrm>
            <a:custGeom>
              <a:avLst/>
              <a:gdLst>
                <a:gd name="T0" fmla="*/ 9 w 36"/>
                <a:gd name="T1" fmla="*/ 40 h 41"/>
                <a:gd name="T2" fmla="*/ 6 w 36"/>
                <a:gd name="T3" fmla="*/ 41 h 41"/>
                <a:gd name="T4" fmla="*/ 6 w 36"/>
                <a:gd name="T5" fmla="*/ 41 h 41"/>
                <a:gd name="T6" fmla="*/ 9 w 36"/>
                <a:gd name="T7" fmla="*/ 40 h 41"/>
                <a:gd name="T8" fmla="*/ 18 w 36"/>
                <a:gd name="T9" fmla="*/ 34 h 41"/>
                <a:gd name="T10" fmla="*/ 13 w 36"/>
                <a:gd name="T11" fmla="*/ 38 h 41"/>
                <a:gd name="T12" fmla="*/ 18 w 36"/>
                <a:gd name="T13" fmla="*/ 34 h 41"/>
                <a:gd name="T14" fmla="*/ 1 w 36"/>
                <a:gd name="T15" fmla="*/ 34 h 41"/>
                <a:gd name="T16" fmla="*/ 1 w 36"/>
                <a:gd name="T17" fmla="*/ 37 h 41"/>
                <a:gd name="T18" fmla="*/ 1 w 36"/>
                <a:gd name="T19" fmla="*/ 34 h 41"/>
                <a:gd name="T20" fmla="*/ 7 w 36"/>
                <a:gd name="T21" fmla="*/ 14 h 41"/>
                <a:gd name="T22" fmla="*/ 7 w 36"/>
                <a:gd name="T23" fmla="*/ 14 h 41"/>
                <a:gd name="T24" fmla="*/ 6 w 36"/>
                <a:gd name="T25" fmla="*/ 17 h 41"/>
                <a:gd name="T26" fmla="*/ 7 w 36"/>
                <a:gd name="T27" fmla="*/ 14 h 41"/>
                <a:gd name="T28" fmla="*/ 34 w 36"/>
                <a:gd name="T29" fmla="*/ 7 h 41"/>
                <a:gd name="T30" fmla="*/ 21 w 36"/>
                <a:gd name="T31" fmla="*/ 30 h 41"/>
                <a:gd name="T32" fmla="*/ 26 w 36"/>
                <a:gd name="T33" fmla="*/ 22 h 41"/>
                <a:gd name="T34" fmla="*/ 34 w 36"/>
                <a:gd name="T35" fmla="*/ 7 h 41"/>
                <a:gd name="T36" fmla="*/ 36 w 36"/>
                <a:gd name="T37" fmla="*/ 0 h 41"/>
                <a:gd name="T38" fmla="*/ 35 w 36"/>
                <a:gd name="T39" fmla="*/ 4 h 41"/>
                <a:gd name="T40" fmla="*/ 35 w 36"/>
                <a:gd name="T41" fmla="*/ 3 h 41"/>
                <a:gd name="T42" fmla="*/ 36 w 36"/>
                <a:gd name="T43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6" h="41">
                  <a:moveTo>
                    <a:pt x="9" y="40"/>
                  </a:moveTo>
                  <a:cubicBezTo>
                    <a:pt x="8" y="41"/>
                    <a:pt x="7" y="41"/>
                    <a:pt x="6" y="41"/>
                  </a:cubicBezTo>
                  <a:cubicBezTo>
                    <a:pt x="6" y="41"/>
                    <a:pt x="6" y="41"/>
                    <a:pt x="6" y="41"/>
                  </a:cubicBezTo>
                  <a:cubicBezTo>
                    <a:pt x="7" y="41"/>
                    <a:pt x="8" y="41"/>
                    <a:pt x="9" y="40"/>
                  </a:cubicBezTo>
                  <a:moveTo>
                    <a:pt x="18" y="34"/>
                  </a:moveTo>
                  <a:cubicBezTo>
                    <a:pt x="16" y="36"/>
                    <a:pt x="15" y="37"/>
                    <a:pt x="13" y="38"/>
                  </a:cubicBezTo>
                  <a:cubicBezTo>
                    <a:pt x="15" y="37"/>
                    <a:pt x="16" y="36"/>
                    <a:pt x="18" y="34"/>
                  </a:cubicBezTo>
                  <a:moveTo>
                    <a:pt x="1" y="34"/>
                  </a:moveTo>
                  <a:cubicBezTo>
                    <a:pt x="1" y="35"/>
                    <a:pt x="0" y="36"/>
                    <a:pt x="1" y="37"/>
                  </a:cubicBezTo>
                  <a:cubicBezTo>
                    <a:pt x="0" y="36"/>
                    <a:pt x="1" y="35"/>
                    <a:pt x="1" y="34"/>
                  </a:cubicBezTo>
                  <a:moveTo>
                    <a:pt x="7" y="14"/>
                  </a:moveTo>
                  <a:cubicBezTo>
                    <a:pt x="7" y="14"/>
                    <a:pt x="7" y="14"/>
                    <a:pt x="7" y="14"/>
                  </a:cubicBezTo>
                  <a:cubicBezTo>
                    <a:pt x="7" y="15"/>
                    <a:pt x="6" y="16"/>
                    <a:pt x="6" y="17"/>
                  </a:cubicBezTo>
                  <a:cubicBezTo>
                    <a:pt x="6" y="16"/>
                    <a:pt x="7" y="15"/>
                    <a:pt x="7" y="14"/>
                  </a:cubicBezTo>
                  <a:moveTo>
                    <a:pt x="34" y="7"/>
                  </a:moveTo>
                  <a:cubicBezTo>
                    <a:pt x="30" y="15"/>
                    <a:pt x="27" y="23"/>
                    <a:pt x="21" y="30"/>
                  </a:cubicBezTo>
                  <a:cubicBezTo>
                    <a:pt x="23" y="28"/>
                    <a:pt x="25" y="25"/>
                    <a:pt x="26" y="22"/>
                  </a:cubicBezTo>
                  <a:cubicBezTo>
                    <a:pt x="29" y="17"/>
                    <a:pt x="31" y="12"/>
                    <a:pt x="34" y="7"/>
                  </a:cubicBezTo>
                  <a:moveTo>
                    <a:pt x="36" y="0"/>
                  </a:moveTo>
                  <a:cubicBezTo>
                    <a:pt x="36" y="1"/>
                    <a:pt x="35" y="3"/>
                    <a:pt x="35" y="4"/>
                  </a:cubicBezTo>
                  <a:cubicBezTo>
                    <a:pt x="35" y="4"/>
                    <a:pt x="35" y="4"/>
                    <a:pt x="35" y="3"/>
                  </a:cubicBezTo>
                  <a:cubicBezTo>
                    <a:pt x="35" y="2"/>
                    <a:pt x="36" y="1"/>
                    <a:pt x="36" y="0"/>
                  </a:cubicBezTo>
                </a:path>
              </a:pathLst>
            </a:custGeom>
            <a:solidFill>
              <a:srgbClr val="C297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23" name="Freeform 417"/>
            <p:cNvSpPr>
              <a:spLocks/>
            </p:cNvSpPr>
            <p:nvPr/>
          </p:nvSpPr>
          <p:spPr bwMode="auto">
            <a:xfrm>
              <a:off x="889000" y="4368800"/>
              <a:ext cx="136525" cy="161925"/>
            </a:xfrm>
            <a:custGeom>
              <a:avLst/>
              <a:gdLst>
                <a:gd name="T0" fmla="*/ 35 w 36"/>
                <a:gd name="T1" fmla="*/ 0 h 43"/>
                <a:gd name="T2" fmla="*/ 34 w 36"/>
                <a:gd name="T3" fmla="*/ 0 h 43"/>
                <a:gd name="T4" fmla="*/ 20 w 36"/>
                <a:gd name="T5" fmla="*/ 6 h 43"/>
                <a:gd name="T6" fmla="*/ 10 w 36"/>
                <a:gd name="T7" fmla="*/ 12 h 43"/>
                <a:gd name="T8" fmla="*/ 7 w 36"/>
                <a:gd name="T9" fmla="*/ 16 h 43"/>
                <a:gd name="T10" fmla="*/ 6 w 36"/>
                <a:gd name="T11" fmla="*/ 19 h 43"/>
                <a:gd name="T12" fmla="*/ 3 w 36"/>
                <a:gd name="T13" fmla="*/ 29 h 43"/>
                <a:gd name="T14" fmla="*/ 1 w 36"/>
                <a:gd name="T15" fmla="*/ 36 h 43"/>
                <a:gd name="T16" fmla="*/ 1 w 36"/>
                <a:gd name="T17" fmla="*/ 36 h 43"/>
                <a:gd name="T18" fmla="*/ 1 w 36"/>
                <a:gd name="T19" fmla="*/ 39 h 43"/>
                <a:gd name="T20" fmla="*/ 1 w 36"/>
                <a:gd name="T21" fmla="*/ 39 h 43"/>
                <a:gd name="T22" fmla="*/ 6 w 36"/>
                <a:gd name="T23" fmla="*/ 43 h 43"/>
                <a:gd name="T24" fmla="*/ 6 w 36"/>
                <a:gd name="T25" fmla="*/ 43 h 43"/>
                <a:gd name="T26" fmla="*/ 9 w 36"/>
                <a:gd name="T27" fmla="*/ 42 h 43"/>
                <a:gd name="T28" fmla="*/ 9 w 36"/>
                <a:gd name="T29" fmla="*/ 42 h 43"/>
                <a:gd name="T30" fmla="*/ 13 w 36"/>
                <a:gd name="T31" fmla="*/ 40 h 43"/>
                <a:gd name="T32" fmla="*/ 18 w 36"/>
                <a:gd name="T33" fmla="*/ 36 h 43"/>
                <a:gd name="T34" fmla="*/ 18 w 36"/>
                <a:gd name="T35" fmla="*/ 36 h 43"/>
                <a:gd name="T36" fmla="*/ 21 w 36"/>
                <a:gd name="T37" fmla="*/ 32 h 43"/>
                <a:gd name="T38" fmla="*/ 34 w 36"/>
                <a:gd name="T39" fmla="*/ 9 h 43"/>
                <a:gd name="T40" fmla="*/ 35 w 36"/>
                <a:gd name="T41" fmla="*/ 6 h 43"/>
                <a:gd name="T42" fmla="*/ 36 w 36"/>
                <a:gd name="T43" fmla="*/ 2 h 43"/>
                <a:gd name="T44" fmla="*/ 36 w 36"/>
                <a:gd name="T45" fmla="*/ 2 h 43"/>
                <a:gd name="T46" fmla="*/ 35 w 36"/>
                <a:gd name="T47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6" h="43">
                  <a:moveTo>
                    <a:pt x="35" y="0"/>
                  </a:moveTo>
                  <a:cubicBezTo>
                    <a:pt x="35" y="0"/>
                    <a:pt x="34" y="0"/>
                    <a:pt x="34" y="0"/>
                  </a:cubicBezTo>
                  <a:cubicBezTo>
                    <a:pt x="29" y="2"/>
                    <a:pt x="25" y="4"/>
                    <a:pt x="20" y="6"/>
                  </a:cubicBezTo>
                  <a:cubicBezTo>
                    <a:pt x="16" y="8"/>
                    <a:pt x="13" y="10"/>
                    <a:pt x="10" y="12"/>
                  </a:cubicBezTo>
                  <a:cubicBezTo>
                    <a:pt x="9" y="13"/>
                    <a:pt x="8" y="14"/>
                    <a:pt x="7" y="16"/>
                  </a:cubicBezTo>
                  <a:cubicBezTo>
                    <a:pt x="7" y="17"/>
                    <a:pt x="6" y="18"/>
                    <a:pt x="6" y="19"/>
                  </a:cubicBezTo>
                  <a:cubicBezTo>
                    <a:pt x="5" y="22"/>
                    <a:pt x="4" y="25"/>
                    <a:pt x="3" y="29"/>
                  </a:cubicBezTo>
                  <a:cubicBezTo>
                    <a:pt x="2" y="31"/>
                    <a:pt x="1" y="33"/>
                    <a:pt x="1" y="36"/>
                  </a:cubicBezTo>
                  <a:cubicBezTo>
                    <a:pt x="1" y="36"/>
                    <a:pt x="1" y="36"/>
                    <a:pt x="1" y="36"/>
                  </a:cubicBezTo>
                  <a:cubicBezTo>
                    <a:pt x="1" y="37"/>
                    <a:pt x="0" y="38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42"/>
                    <a:pt x="3" y="43"/>
                    <a:pt x="6" y="43"/>
                  </a:cubicBezTo>
                  <a:cubicBezTo>
                    <a:pt x="6" y="43"/>
                    <a:pt x="6" y="43"/>
                    <a:pt x="6" y="43"/>
                  </a:cubicBezTo>
                  <a:cubicBezTo>
                    <a:pt x="7" y="43"/>
                    <a:pt x="8" y="43"/>
                    <a:pt x="9" y="42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10" y="42"/>
                    <a:pt x="12" y="41"/>
                    <a:pt x="13" y="40"/>
                  </a:cubicBezTo>
                  <a:cubicBezTo>
                    <a:pt x="15" y="39"/>
                    <a:pt x="16" y="38"/>
                    <a:pt x="18" y="36"/>
                  </a:cubicBezTo>
                  <a:cubicBezTo>
                    <a:pt x="18" y="36"/>
                    <a:pt x="18" y="36"/>
                    <a:pt x="18" y="36"/>
                  </a:cubicBezTo>
                  <a:cubicBezTo>
                    <a:pt x="19" y="35"/>
                    <a:pt x="20" y="34"/>
                    <a:pt x="21" y="32"/>
                  </a:cubicBezTo>
                  <a:cubicBezTo>
                    <a:pt x="27" y="25"/>
                    <a:pt x="30" y="17"/>
                    <a:pt x="34" y="9"/>
                  </a:cubicBezTo>
                  <a:cubicBezTo>
                    <a:pt x="34" y="8"/>
                    <a:pt x="34" y="7"/>
                    <a:pt x="35" y="6"/>
                  </a:cubicBezTo>
                  <a:cubicBezTo>
                    <a:pt x="35" y="5"/>
                    <a:pt x="36" y="3"/>
                    <a:pt x="36" y="2"/>
                  </a:cubicBezTo>
                  <a:cubicBezTo>
                    <a:pt x="36" y="2"/>
                    <a:pt x="36" y="2"/>
                    <a:pt x="36" y="2"/>
                  </a:cubicBezTo>
                  <a:cubicBezTo>
                    <a:pt x="36" y="0"/>
                    <a:pt x="36" y="0"/>
                    <a:pt x="35" y="0"/>
                  </a:cubicBezTo>
                </a:path>
              </a:pathLst>
            </a:custGeom>
            <a:solidFill>
              <a:srgbClr val="BB2A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24" name="Freeform 418"/>
            <p:cNvSpPr>
              <a:spLocks/>
            </p:cNvSpPr>
            <p:nvPr/>
          </p:nvSpPr>
          <p:spPr bwMode="auto">
            <a:xfrm>
              <a:off x="1055688" y="3987800"/>
              <a:ext cx="6350" cy="71438"/>
            </a:xfrm>
            <a:custGeom>
              <a:avLst/>
              <a:gdLst>
                <a:gd name="T0" fmla="*/ 1 w 2"/>
                <a:gd name="T1" fmla="*/ 0 h 19"/>
                <a:gd name="T2" fmla="*/ 1 w 2"/>
                <a:gd name="T3" fmla="*/ 0 h 19"/>
                <a:gd name="T4" fmla="*/ 0 w 2"/>
                <a:gd name="T5" fmla="*/ 3 h 19"/>
                <a:gd name="T6" fmla="*/ 0 w 2"/>
                <a:gd name="T7" fmla="*/ 15 h 19"/>
                <a:gd name="T8" fmla="*/ 1 w 2"/>
                <a:gd name="T9" fmla="*/ 19 h 19"/>
                <a:gd name="T10" fmla="*/ 1 w 2"/>
                <a:gd name="T11" fmla="*/ 19 h 19"/>
                <a:gd name="T12" fmla="*/ 1 w 2"/>
                <a:gd name="T13" fmla="*/ 19 h 19"/>
                <a:gd name="T14" fmla="*/ 2 w 2"/>
                <a:gd name="T15" fmla="*/ 18 h 19"/>
                <a:gd name="T16" fmla="*/ 2 w 2"/>
                <a:gd name="T17" fmla="*/ 9 h 19"/>
                <a:gd name="T18" fmla="*/ 1 w 2"/>
                <a:gd name="T19" fmla="*/ 9 h 19"/>
                <a:gd name="T20" fmla="*/ 1 w 2"/>
                <a:gd name="T21" fmla="*/ 2 h 19"/>
                <a:gd name="T22" fmla="*/ 1 w 2"/>
                <a:gd name="T23" fmla="*/ 1 h 19"/>
                <a:gd name="T24" fmla="*/ 1 w 2"/>
                <a:gd name="T25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" h="1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2"/>
                    <a:pt x="0" y="3"/>
                  </a:cubicBezTo>
                  <a:cubicBezTo>
                    <a:pt x="0" y="7"/>
                    <a:pt x="0" y="11"/>
                    <a:pt x="0" y="15"/>
                  </a:cubicBezTo>
                  <a:cubicBezTo>
                    <a:pt x="0" y="16"/>
                    <a:pt x="0" y="17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2" y="15"/>
                    <a:pt x="2" y="12"/>
                    <a:pt x="2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7"/>
                    <a:pt x="1" y="5"/>
                    <a:pt x="1" y="2"/>
                  </a:cubicBezTo>
                  <a:cubicBezTo>
                    <a:pt x="1" y="2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BB2A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25" name="Freeform 419"/>
            <p:cNvSpPr>
              <a:spLocks noEditPoints="1"/>
            </p:cNvSpPr>
            <p:nvPr/>
          </p:nvSpPr>
          <p:spPr bwMode="auto">
            <a:xfrm>
              <a:off x="349250" y="2293938"/>
              <a:ext cx="300037" cy="603250"/>
            </a:xfrm>
            <a:custGeom>
              <a:avLst/>
              <a:gdLst>
                <a:gd name="T0" fmla="*/ 13 w 80"/>
                <a:gd name="T1" fmla="*/ 159 h 160"/>
                <a:gd name="T2" fmla="*/ 14 w 80"/>
                <a:gd name="T3" fmla="*/ 159 h 160"/>
                <a:gd name="T4" fmla="*/ 11 w 80"/>
                <a:gd name="T5" fmla="*/ 157 h 160"/>
                <a:gd name="T6" fmla="*/ 12 w 80"/>
                <a:gd name="T7" fmla="*/ 159 h 160"/>
                <a:gd name="T8" fmla="*/ 11 w 80"/>
                <a:gd name="T9" fmla="*/ 157 h 160"/>
                <a:gd name="T10" fmla="*/ 15 w 80"/>
                <a:gd name="T11" fmla="*/ 156 h 160"/>
                <a:gd name="T12" fmla="*/ 16 w 80"/>
                <a:gd name="T13" fmla="*/ 121 h 160"/>
                <a:gd name="T14" fmla="*/ 17 w 80"/>
                <a:gd name="T15" fmla="*/ 122 h 160"/>
                <a:gd name="T16" fmla="*/ 14 w 80"/>
                <a:gd name="T17" fmla="*/ 114 h 160"/>
                <a:gd name="T18" fmla="*/ 15 w 80"/>
                <a:gd name="T19" fmla="*/ 118 h 160"/>
                <a:gd name="T20" fmla="*/ 14 w 80"/>
                <a:gd name="T21" fmla="*/ 114 h 160"/>
                <a:gd name="T22" fmla="*/ 0 w 80"/>
                <a:gd name="T23" fmla="*/ 108 h 160"/>
                <a:gd name="T24" fmla="*/ 5 w 80"/>
                <a:gd name="T25" fmla="*/ 139 h 160"/>
                <a:gd name="T26" fmla="*/ 1 w 80"/>
                <a:gd name="T27" fmla="*/ 123 h 160"/>
                <a:gd name="T28" fmla="*/ 0 w 80"/>
                <a:gd name="T29" fmla="*/ 106 h 160"/>
                <a:gd name="T30" fmla="*/ 15 w 80"/>
                <a:gd name="T31" fmla="*/ 108 h 160"/>
                <a:gd name="T32" fmla="*/ 17 w 80"/>
                <a:gd name="T33" fmla="*/ 103 h 160"/>
                <a:gd name="T34" fmla="*/ 21 w 80"/>
                <a:gd name="T35" fmla="*/ 99 h 160"/>
                <a:gd name="T36" fmla="*/ 22 w 80"/>
                <a:gd name="T37" fmla="*/ 97 h 160"/>
                <a:gd name="T38" fmla="*/ 24 w 80"/>
                <a:gd name="T39" fmla="*/ 76 h 160"/>
                <a:gd name="T40" fmla="*/ 24 w 80"/>
                <a:gd name="T41" fmla="*/ 75 h 160"/>
                <a:gd name="T42" fmla="*/ 22 w 80"/>
                <a:gd name="T43" fmla="*/ 75 h 160"/>
                <a:gd name="T44" fmla="*/ 24 w 80"/>
                <a:gd name="T45" fmla="*/ 75 h 160"/>
                <a:gd name="T46" fmla="*/ 25 w 80"/>
                <a:gd name="T47" fmla="*/ 74 h 160"/>
                <a:gd name="T48" fmla="*/ 25 w 80"/>
                <a:gd name="T49" fmla="*/ 74 h 160"/>
                <a:gd name="T50" fmla="*/ 25 w 80"/>
                <a:gd name="T51" fmla="*/ 74 h 160"/>
                <a:gd name="T52" fmla="*/ 25 w 80"/>
                <a:gd name="T53" fmla="*/ 72 h 160"/>
                <a:gd name="T54" fmla="*/ 23 w 80"/>
                <a:gd name="T55" fmla="*/ 67 h 160"/>
                <a:gd name="T56" fmla="*/ 23 w 80"/>
                <a:gd name="T57" fmla="*/ 67 h 160"/>
                <a:gd name="T58" fmla="*/ 33 w 80"/>
                <a:gd name="T59" fmla="*/ 66 h 160"/>
                <a:gd name="T60" fmla="*/ 33 w 80"/>
                <a:gd name="T61" fmla="*/ 66 h 160"/>
                <a:gd name="T62" fmla="*/ 30 w 80"/>
                <a:gd name="T63" fmla="*/ 63 h 160"/>
                <a:gd name="T64" fmla="*/ 30 w 80"/>
                <a:gd name="T65" fmla="*/ 63 h 160"/>
                <a:gd name="T66" fmla="*/ 35 w 80"/>
                <a:gd name="T67" fmla="*/ 62 h 160"/>
                <a:gd name="T68" fmla="*/ 37 w 80"/>
                <a:gd name="T69" fmla="*/ 62 h 160"/>
                <a:gd name="T70" fmla="*/ 37 w 80"/>
                <a:gd name="T71" fmla="*/ 62 h 160"/>
                <a:gd name="T72" fmla="*/ 16 w 80"/>
                <a:gd name="T73" fmla="*/ 49 h 160"/>
                <a:gd name="T74" fmla="*/ 10 w 80"/>
                <a:gd name="T75" fmla="*/ 62 h 160"/>
                <a:gd name="T76" fmla="*/ 16 w 80"/>
                <a:gd name="T77" fmla="*/ 49 h 160"/>
                <a:gd name="T78" fmla="*/ 32 w 80"/>
                <a:gd name="T79" fmla="*/ 28 h 160"/>
                <a:gd name="T80" fmla="*/ 39 w 80"/>
                <a:gd name="T81" fmla="*/ 21 h 160"/>
                <a:gd name="T82" fmla="*/ 39 w 80"/>
                <a:gd name="T83" fmla="*/ 21 h 160"/>
                <a:gd name="T84" fmla="*/ 39 w 80"/>
                <a:gd name="T85" fmla="*/ 21 h 160"/>
                <a:gd name="T86" fmla="*/ 39 w 80"/>
                <a:gd name="T87" fmla="*/ 21 h 160"/>
                <a:gd name="T88" fmla="*/ 39 w 80"/>
                <a:gd name="T89" fmla="*/ 21 h 160"/>
                <a:gd name="T90" fmla="*/ 52 w 80"/>
                <a:gd name="T91" fmla="*/ 9 h 160"/>
                <a:gd name="T92" fmla="*/ 58 w 80"/>
                <a:gd name="T93" fmla="*/ 5 h 160"/>
                <a:gd name="T94" fmla="*/ 52 w 80"/>
                <a:gd name="T95" fmla="*/ 9 h 160"/>
                <a:gd name="T96" fmla="*/ 58 w 80"/>
                <a:gd name="T97" fmla="*/ 5 h 160"/>
                <a:gd name="T98" fmla="*/ 80 w 80"/>
                <a:gd name="T99" fmla="*/ 11 h 160"/>
                <a:gd name="T100" fmla="*/ 67 w 80"/>
                <a:gd name="T101" fmla="*/ 0 h 160"/>
                <a:gd name="T102" fmla="*/ 65 w 80"/>
                <a:gd name="T103" fmla="*/ 0 h 160"/>
                <a:gd name="T104" fmla="*/ 68 w 80"/>
                <a:gd name="T105" fmla="*/ 1 h 160"/>
                <a:gd name="T106" fmla="*/ 69 w 80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80" h="160">
                  <a:moveTo>
                    <a:pt x="14" y="158"/>
                  </a:moveTo>
                  <a:cubicBezTo>
                    <a:pt x="14" y="159"/>
                    <a:pt x="13" y="159"/>
                    <a:pt x="13" y="159"/>
                  </a:cubicBezTo>
                  <a:cubicBezTo>
                    <a:pt x="13" y="159"/>
                    <a:pt x="13" y="159"/>
                    <a:pt x="13" y="160"/>
                  </a:cubicBezTo>
                  <a:cubicBezTo>
                    <a:pt x="13" y="159"/>
                    <a:pt x="14" y="159"/>
                    <a:pt x="14" y="159"/>
                  </a:cubicBezTo>
                  <a:cubicBezTo>
                    <a:pt x="14" y="159"/>
                    <a:pt x="14" y="159"/>
                    <a:pt x="14" y="158"/>
                  </a:cubicBezTo>
                  <a:moveTo>
                    <a:pt x="11" y="157"/>
                  </a:moveTo>
                  <a:cubicBezTo>
                    <a:pt x="11" y="157"/>
                    <a:pt x="11" y="158"/>
                    <a:pt x="12" y="159"/>
                  </a:cubicBezTo>
                  <a:cubicBezTo>
                    <a:pt x="12" y="159"/>
                    <a:pt x="12" y="159"/>
                    <a:pt x="12" y="159"/>
                  </a:cubicBezTo>
                  <a:cubicBezTo>
                    <a:pt x="12" y="159"/>
                    <a:pt x="12" y="159"/>
                    <a:pt x="12" y="159"/>
                  </a:cubicBezTo>
                  <a:cubicBezTo>
                    <a:pt x="12" y="158"/>
                    <a:pt x="11" y="157"/>
                    <a:pt x="11" y="157"/>
                  </a:cubicBezTo>
                  <a:moveTo>
                    <a:pt x="18" y="150"/>
                  </a:moveTo>
                  <a:cubicBezTo>
                    <a:pt x="17" y="152"/>
                    <a:pt x="15" y="154"/>
                    <a:pt x="15" y="156"/>
                  </a:cubicBezTo>
                  <a:cubicBezTo>
                    <a:pt x="16" y="154"/>
                    <a:pt x="17" y="152"/>
                    <a:pt x="18" y="150"/>
                  </a:cubicBezTo>
                  <a:moveTo>
                    <a:pt x="16" y="121"/>
                  </a:moveTo>
                  <a:cubicBezTo>
                    <a:pt x="17" y="122"/>
                    <a:pt x="17" y="123"/>
                    <a:pt x="17" y="123"/>
                  </a:cubicBezTo>
                  <a:cubicBezTo>
                    <a:pt x="17" y="123"/>
                    <a:pt x="17" y="122"/>
                    <a:pt x="17" y="122"/>
                  </a:cubicBezTo>
                  <a:cubicBezTo>
                    <a:pt x="17" y="122"/>
                    <a:pt x="16" y="122"/>
                    <a:pt x="16" y="121"/>
                  </a:cubicBezTo>
                  <a:moveTo>
                    <a:pt x="14" y="114"/>
                  </a:moveTo>
                  <a:cubicBezTo>
                    <a:pt x="14" y="114"/>
                    <a:pt x="14" y="114"/>
                    <a:pt x="14" y="114"/>
                  </a:cubicBezTo>
                  <a:cubicBezTo>
                    <a:pt x="14" y="116"/>
                    <a:pt x="14" y="117"/>
                    <a:pt x="15" y="118"/>
                  </a:cubicBezTo>
                  <a:cubicBezTo>
                    <a:pt x="15" y="118"/>
                    <a:pt x="15" y="118"/>
                    <a:pt x="15" y="118"/>
                  </a:cubicBezTo>
                  <a:cubicBezTo>
                    <a:pt x="14" y="117"/>
                    <a:pt x="14" y="116"/>
                    <a:pt x="14" y="114"/>
                  </a:cubicBezTo>
                  <a:moveTo>
                    <a:pt x="0" y="106"/>
                  </a:moveTo>
                  <a:cubicBezTo>
                    <a:pt x="0" y="107"/>
                    <a:pt x="0" y="108"/>
                    <a:pt x="0" y="108"/>
                  </a:cubicBezTo>
                  <a:cubicBezTo>
                    <a:pt x="0" y="111"/>
                    <a:pt x="1" y="116"/>
                    <a:pt x="1" y="121"/>
                  </a:cubicBezTo>
                  <a:cubicBezTo>
                    <a:pt x="2" y="127"/>
                    <a:pt x="3" y="133"/>
                    <a:pt x="5" y="139"/>
                  </a:cubicBezTo>
                  <a:cubicBezTo>
                    <a:pt x="6" y="143"/>
                    <a:pt x="7" y="147"/>
                    <a:pt x="8" y="151"/>
                  </a:cubicBezTo>
                  <a:cubicBezTo>
                    <a:pt x="5" y="142"/>
                    <a:pt x="3" y="133"/>
                    <a:pt x="1" y="123"/>
                  </a:cubicBezTo>
                  <a:cubicBezTo>
                    <a:pt x="1" y="120"/>
                    <a:pt x="1" y="118"/>
                    <a:pt x="1" y="115"/>
                  </a:cubicBezTo>
                  <a:cubicBezTo>
                    <a:pt x="0" y="112"/>
                    <a:pt x="0" y="110"/>
                    <a:pt x="0" y="106"/>
                  </a:cubicBezTo>
                  <a:moveTo>
                    <a:pt x="17" y="103"/>
                  </a:moveTo>
                  <a:cubicBezTo>
                    <a:pt x="16" y="104"/>
                    <a:pt x="16" y="106"/>
                    <a:pt x="15" y="108"/>
                  </a:cubicBezTo>
                  <a:cubicBezTo>
                    <a:pt x="15" y="107"/>
                    <a:pt x="15" y="107"/>
                    <a:pt x="15" y="106"/>
                  </a:cubicBezTo>
                  <a:cubicBezTo>
                    <a:pt x="16" y="105"/>
                    <a:pt x="17" y="104"/>
                    <a:pt x="17" y="103"/>
                  </a:cubicBezTo>
                  <a:moveTo>
                    <a:pt x="22" y="97"/>
                  </a:moveTo>
                  <a:cubicBezTo>
                    <a:pt x="22" y="98"/>
                    <a:pt x="21" y="98"/>
                    <a:pt x="21" y="99"/>
                  </a:cubicBezTo>
                  <a:cubicBezTo>
                    <a:pt x="21" y="99"/>
                    <a:pt x="21" y="98"/>
                    <a:pt x="21" y="98"/>
                  </a:cubicBezTo>
                  <a:cubicBezTo>
                    <a:pt x="22" y="98"/>
                    <a:pt x="22" y="97"/>
                    <a:pt x="22" y="97"/>
                  </a:cubicBezTo>
                  <a:moveTo>
                    <a:pt x="22" y="75"/>
                  </a:moveTo>
                  <a:cubicBezTo>
                    <a:pt x="23" y="75"/>
                    <a:pt x="23" y="76"/>
                    <a:pt x="24" y="76"/>
                  </a:cubicBezTo>
                  <a:cubicBezTo>
                    <a:pt x="24" y="76"/>
                    <a:pt x="24" y="76"/>
                    <a:pt x="24" y="75"/>
                  </a:cubicBezTo>
                  <a:cubicBezTo>
                    <a:pt x="24" y="75"/>
                    <a:pt x="24" y="75"/>
                    <a:pt x="24" y="75"/>
                  </a:cubicBezTo>
                  <a:cubicBezTo>
                    <a:pt x="24" y="75"/>
                    <a:pt x="24" y="75"/>
                    <a:pt x="24" y="75"/>
                  </a:cubicBezTo>
                  <a:cubicBezTo>
                    <a:pt x="23" y="75"/>
                    <a:pt x="23" y="75"/>
                    <a:pt x="22" y="75"/>
                  </a:cubicBezTo>
                  <a:moveTo>
                    <a:pt x="25" y="74"/>
                  </a:moveTo>
                  <a:cubicBezTo>
                    <a:pt x="25" y="75"/>
                    <a:pt x="25" y="75"/>
                    <a:pt x="24" y="75"/>
                  </a:cubicBezTo>
                  <a:cubicBezTo>
                    <a:pt x="25" y="75"/>
                    <a:pt x="25" y="75"/>
                    <a:pt x="25" y="74"/>
                  </a:cubicBezTo>
                  <a:moveTo>
                    <a:pt x="25" y="74"/>
                  </a:moveTo>
                  <a:cubicBezTo>
                    <a:pt x="25" y="74"/>
                    <a:pt x="25" y="74"/>
                    <a:pt x="25" y="74"/>
                  </a:cubicBezTo>
                  <a:cubicBezTo>
                    <a:pt x="25" y="74"/>
                    <a:pt x="25" y="74"/>
                    <a:pt x="25" y="74"/>
                  </a:cubicBezTo>
                  <a:cubicBezTo>
                    <a:pt x="25" y="74"/>
                    <a:pt x="25" y="74"/>
                    <a:pt x="25" y="74"/>
                  </a:cubicBezTo>
                  <a:cubicBezTo>
                    <a:pt x="25" y="74"/>
                    <a:pt x="25" y="74"/>
                    <a:pt x="25" y="74"/>
                  </a:cubicBezTo>
                  <a:moveTo>
                    <a:pt x="26" y="69"/>
                  </a:moveTo>
                  <a:cubicBezTo>
                    <a:pt x="26" y="70"/>
                    <a:pt x="26" y="71"/>
                    <a:pt x="25" y="72"/>
                  </a:cubicBezTo>
                  <a:cubicBezTo>
                    <a:pt x="26" y="71"/>
                    <a:pt x="26" y="70"/>
                    <a:pt x="26" y="69"/>
                  </a:cubicBezTo>
                  <a:moveTo>
                    <a:pt x="23" y="67"/>
                  </a:moveTo>
                  <a:cubicBezTo>
                    <a:pt x="22" y="68"/>
                    <a:pt x="22" y="70"/>
                    <a:pt x="22" y="71"/>
                  </a:cubicBezTo>
                  <a:cubicBezTo>
                    <a:pt x="22" y="70"/>
                    <a:pt x="22" y="68"/>
                    <a:pt x="23" y="67"/>
                  </a:cubicBezTo>
                  <a:moveTo>
                    <a:pt x="34" y="66"/>
                  </a:moveTo>
                  <a:cubicBezTo>
                    <a:pt x="34" y="66"/>
                    <a:pt x="33" y="66"/>
                    <a:pt x="33" y="66"/>
                  </a:cubicBezTo>
                  <a:cubicBezTo>
                    <a:pt x="33" y="66"/>
                    <a:pt x="33" y="66"/>
                    <a:pt x="33" y="66"/>
                  </a:cubicBezTo>
                  <a:cubicBezTo>
                    <a:pt x="33" y="66"/>
                    <a:pt x="33" y="66"/>
                    <a:pt x="33" y="66"/>
                  </a:cubicBezTo>
                  <a:cubicBezTo>
                    <a:pt x="33" y="66"/>
                    <a:pt x="33" y="66"/>
                    <a:pt x="34" y="66"/>
                  </a:cubicBezTo>
                  <a:moveTo>
                    <a:pt x="30" y="63"/>
                  </a:moveTo>
                  <a:cubicBezTo>
                    <a:pt x="28" y="63"/>
                    <a:pt x="27" y="64"/>
                    <a:pt x="25" y="65"/>
                  </a:cubicBezTo>
                  <a:cubicBezTo>
                    <a:pt x="27" y="64"/>
                    <a:pt x="28" y="63"/>
                    <a:pt x="30" y="63"/>
                  </a:cubicBezTo>
                  <a:moveTo>
                    <a:pt x="36" y="62"/>
                  </a:moveTo>
                  <a:cubicBezTo>
                    <a:pt x="36" y="62"/>
                    <a:pt x="35" y="62"/>
                    <a:pt x="35" y="62"/>
                  </a:cubicBezTo>
                  <a:cubicBezTo>
                    <a:pt x="35" y="62"/>
                    <a:pt x="36" y="62"/>
                    <a:pt x="36" y="62"/>
                  </a:cubicBezTo>
                  <a:cubicBezTo>
                    <a:pt x="36" y="62"/>
                    <a:pt x="36" y="62"/>
                    <a:pt x="37" y="62"/>
                  </a:cubicBezTo>
                  <a:cubicBezTo>
                    <a:pt x="37" y="62"/>
                    <a:pt x="37" y="62"/>
                    <a:pt x="37" y="62"/>
                  </a:cubicBezTo>
                  <a:cubicBezTo>
                    <a:pt x="37" y="62"/>
                    <a:pt x="37" y="62"/>
                    <a:pt x="37" y="62"/>
                  </a:cubicBezTo>
                  <a:cubicBezTo>
                    <a:pt x="37" y="62"/>
                    <a:pt x="36" y="62"/>
                    <a:pt x="36" y="62"/>
                  </a:cubicBezTo>
                  <a:moveTo>
                    <a:pt x="16" y="49"/>
                  </a:moveTo>
                  <a:cubicBezTo>
                    <a:pt x="14" y="53"/>
                    <a:pt x="12" y="57"/>
                    <a:pt x="10" y="61"/>
                  </a:cubicBezTo>
                  <a:cubicBezTo>
                    <a:pt x="10" y="61"/>
                    <a:pt x="10" y="62"/>
                    <a:pt x="10" y="62"/>
                  </a:cubicBezTo>
                  <a:cubicBezTo>
                    <a:pt x="10" y="62"/>
                    <a:pt x="10" y="61"/>
                    <a:pt x="10" y="61"/>
                  </a:cubicBezTo>
                  <a:cubicBezTo>
                    <a:pt x="12" y="57"/>
                    <a:pt x="14" y="53"/>
                    <a:pt x="16" y="49"/>
                  </a:cubicBezTo>
                  <a:moveTo>
                    <a:pt x="32" y="28"/>
                  </a:moveTo>
                  <a:cubicBezTo>
                    <a:pt x="32" y="28"/>
                    <a:pt x="32" y="28"/>
                    <a:pt x="32" y="28"/>
                  </a:cubicBezTo>
                  <a:cubicBezTo>
                    <a:pt x="32" y="28"/>
                    <a:pt x="32" y="28"/>
                    <a:pt x="32" y="28"/>
                  </a:cubicBezTo>
                  <a:moveTo>
                    <a:pt x="39" y="21"/>
                  </a:moveTo>
                  <a:cubicBezTo>
                    <a:pt x="36" y="23"/>
                    <a:pt x="34" y="26"/>
                    <a:pt x="32" y="28"/>
                  </a:cubicBezTo>
                  <a:cubicBezTo>
                    <a:pt x="34" y="26"/>
                    <a:pt x="36" y="23"/>
                    <a:pt x="39" y="21"/>
                  </a:cubicBezTo>
                  <a:moveTo>
                    <a:pt x="39" y="21"/>
                  </a:moveTo>
                  <a:cubicBezTo>
                    <a:pt x="39" y="21"/>
                    <a:pt x="39" y="21"/>
                    <a:pt x="39" y="21"/>
                  </a:cubicBezTo>
                  <a:cubicBezTo>
                    <a:pt x="39" y="21"/>
                    <a:pt x="39" y="21"/>
                    <a:pt x="39" y="21"/>
                  </a:cubicBezTo>
                  <a:moveTo>
                    <a:pt x="39" y="21"/>
                  </a:moveTo>
                  <a:cubicBezTo>
                    <a:pt x="39" y="21"/>
                    <a:pt x="39" y="21"/>
                    <a:pt x="39" y="21"/>
                  </a:cubicBezTo>
                  <a:cubicBezTo>
                    <a:pt x="39" y="21"/>
                    <a:pt x="39" y="21"/>
                    <a:pt x="39" y="21"/>
                  </a:cubicBezTo>
                  <a:moveTo>
                    <a:pt x="52" y="9"/>
                  </a:moveTo>
                  <a:cubicBezTo>
                    <a:pt x="52" y="9"/>
                    <a:pt x="52" y="9"/>
                    <a:pt x="52" y="9"/>
                  </a:cubicBezTo>
                  <a:cubicBezTo>
                    <a:pt x="52" y="9"/>
                    <a:pt x="52" y="9"/>
                    <a:pt x="52" y="9"/>
                  </a:cubicBezTo>
                  <a:moveTo>
                    <a:pt x="58" y="5"/>
                  </a:moveTo>
                  <a:cubicBezTo>
                    <a:pt x="58" y="5"/>
                    <a:pt x="58" y="5"/>
                    <a:pt x="58" y="5"/>
                  </a:cubicBezTo>
                  <a:cubicBezTo>
                    <a:pt x="56" y="7"/>
                    <a:pt x="54" y="8"/>
                    <a:pt x="52" y="9"/>
                  </a:cubicBezTo>
                  <a:cubicBezTo>
                    <a:pt x="54" y="8"/>
                    <a:pt x="56" y="7"/>
                    <a:pt x="58" y="5"/>
                  </a:cubicBezTo>
                  <a:cubicBezTo>
                    <a:pt x="58" y="5"/>
                    <a:pt x="58" y="5"/>
                    <a:pt x="58" y="5"/>
                  </a:cubicBezTo>
                  <a:moveTo>
                    <a:pt x="72" y="5"/>
                  </a:moveTo>
                  <a:cubicBezTo>
                    <a:pt x="74" y="7"/>
                    <a:pt x="77" y="9"/>
                    <a:pt x="80" y="11"/>
                  </a:cubicBezTo>
                  <a:cubicBezTo>
                    <a:pt x="77" y="9"/>
                    <a:pt x="74" y="7"/>
                    <a:pt x="72" y="5"/>
                  </a:cubicBezTo>
                  <a:moveTo>
                    <a:pt x="67" y="0"/>
                  </a:moveTo>
                  <a:cubicBezTo>
                    <a:pt x="67" y="0"/>
                    <a:pt x="66" y="0"/>
                    <a:pt x="65" y="0"/>
                  </a:cubicBezTo>
                  <a:cubicBezTo>
                    <a:pt x="65" y="0"/>
                    <a:pt x="65" y="0"/>
                    <a:pt x="65" y="0"/>
                  </a:cubicBezTo>
                  <a:cubicBezTo>
                    <a:pt x="66" y="0"/>
                    <a:pt x="67" y="0"/>
                    <a:pt x="67" y="0"/>
                  </a:cubicBezTo>
                  <a:cubicBezTo>
                    <a:pt x="67" y="0"/>
                    <a:pt x="68" y="0"/>
                    <a:pt x="68" y="1"/>
                  </a:cubicBezTo>
                  <a:cubicBezTo>
                    <a:pt x="69" y="1"/>
                    <a:pt x="69" y="2"/>
                    <a:pt x="69" y="2"/>
                  </a:cubicBezTo>
                  <a:cubicBezTo>
                    <a:pt x="69" y="2"/>
                    <a:pt x="69" y="1"/>
                    <a:pt x="69" y="1"/>
                  </a:cubicBezTo>
                  <a:cubicBezTo>
                    <a:pt x="68" y="0"/>
                    <a:pt x="67" y="0"/>
                    <a:pt x="67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26" name="Freeform 420"/>
            <p:cNvSpPr>
              <a:spLocks/>
            </p:cNvSpPr>
            <p:nvPr/>
          </p:nvSpPr>
          <p:spPr bwMode="auto">
            <a:xfrm>
              <a:off x="349250" y="2293938"/>
              <a:ext cx="319087" cy="603250"/>
            </a:xfrm>
            <a:custGeom>
              <a:avLst/>
              <a:gdLst>
                <a:gd name="T0" fmla="*/ 65 w 85"/>
                <a:gd name="T1" fmla="*/ 0 h 160"/>
                <a:gd name="T2" fmla="*/ 65 w 85"/>
                <a:gd name="T3" fmla="*/ 1 h 160"/>
                <a:gd name="T4" fmla="*/ 58 w 85"/>
                <a:gd name="T5" fmla="*/ 5 h 160"/>
                <a:gd name="T6" fmla="*/ 52 w 85"/>
                <a:gd name="T7" fmla="*/ 9 h 160"/>
                <a:gd name="T8" fmla="*/ 39 w 85"/>
                <a:gd name="T9" fmla="*/ 21 h 160"/>
                <a:gd name="T10" fmla="*/ 39 w 85"/>
                <a:gd name="T11" fmla="*/ 21 h 160"/>
                <a:gd name="T12" fmla="*/ 39 w 85"/>
                <a:gd name="T13" fmla="*/ 21 h 160"/>
                <a:gd name="T14" fmla="*/ 32 w 85"/>
                <a:gd name="T15" fmla="*/ 28 h 160"/>
                <a:gd name="T16" fmla="*/ 29 w 85"/>
                <a:gd name="T17" fmla="*/ 31 h 160"/>
                <a:gd name="T18" fmla="*/ 10 w 85"/>
                <a:gd name="T19" fmla="*/ 61 h 160"/>
                <a:gd name="T20" fmla="*/ 0 w 85"/>
                <a:gd name="T21" fmla="*/ 106 h 160"/>
                <a:gd name="T22" fmla="*/ 1 w 85"/>
                <a:gd name="T23" fmla="*/ 123 h 160"/>
                <a:gd name="T24" fmla="*/ 11 w 85"/>
                <a:gd name="T25" fmla="*/ 157 h 160"/>
                <a:gd name="T26" fmla="*/ 12 w 85"/>
                <a:gd name="T27" fmla="*/ 159 h 160"/>
                <a:gd name="T28" fmla="*/ 13 w 85"/>
                <a:gd name="T29" fmla="*/ 160 h 160"/>
                <a:gd name="T30" fmla="*/ 13 w 85"/>
                <a:gd name="T31" fmla="*/ 159 h 160"/>
                <a:gd name="T32" fmla="*/ 15 w 85"/>
                <a:gd name="T33" fmla="*/ 156 h 160"/>
                <a:gd name="T34" fmla="*/ 19 w 85"/>
                <a:gd name="T35" fmla="*/ 148 h 160"/>
                <a:gd name="T36" fmla="*/ 18 w 85"/>
                <a:gd name="T37" fmla="*/ 127 h 160"/>
                <a:gd name="T38" fmla="*/ 16 w 85"/>
                <a:gd name="T39" fmla="*/ 121 h 160"/>
                <a:gd name="T40" fmla="*/ 14 w 85"/>
                <a:gd name="T41" fmla="*/ 114 h 160"/>
                <a:gd name="T42" fmla="*/ 15 w 85"/>
                <a:gd name="T43" fmla="*/ 108 h 160"/>
                <a:gd name="T44" fmla="*/ 21 w 85"/>
                <a:gd name="T45" fmla="*/ 99 h 160"/>
                <a:gd name="T46" fmla="*/ 24 w 85"/>
                <a:gd name="T47" fmla="*/ 94 h 160"/>
                <a:gd name="T48" fmla="*/ 36 w 85"/>
                <a:gd name="T49" fmla="*/ 67 h 160"/>
                <a:gd name="T50" fmla="*/ 34 w 85"/>
                <a:gd name="T51" fmla="*/ 66 h 160"/>
                <a:gd name="T52" fmla="*/ 33 w 85"/>
                <a:gd name="T53" fmla="*/ 66 h 160"/>
                <a:gd name="T54" fmla="*/ 26 w 85"/>
                <a:gd name="T55" fmla="*/ 69 h 160"/>
                <a:gd name="T56" fmla="*/ 25 w 85"/>
                <a:gd name="T57" fmla="*/ 74 h 160"/>
                <a:gd name="T58" fmla="*/ 25 w 85"/>
                <a:gd name="T59" fmla="*/ 74 h 160"/>
                <a:gd name="T60" fmla="*/ 24 w 85"/>
                <a:gd name="T61" fmla="*/ 75 h 160"/>
                <a:gd name="T62" fmla="*/ 24 w 85"/>
                <a:gd name="T63" fmla="*/ 76 h 160"/>
                <a:gd name="T64" fmla="*/ 22 w 85"/>
                <a:gd name="T65" fmla="*/ 74 h 160"/>
                <a:gd name="T66" fmla="*/ 22 w 85"/>
                <a:gd name="T67" fmla="*/ 71 h 160"/>
                <a:gd name="T68" fmla="*/ 25 w 85"/>
                <a:gd name="T69" fmla="*/ 66 h 160"/>
                <a:gd name="T70" fmla="*/ 30 w 85"/>
                <a:gd name="T71" fmla="*/ 63 h 160"/>
                <a:gd name="T72" fmla="*/ 33 w 85"/>
                <a:gd name="T73" fmla="*/ 62 h 160"/>
                <a:gd name="T74" fmla="*/ 35 w 85"/>
                <a:gd name="T75" fmla="*/ 62 h 160"/>
                <a:gd name="T76" fmla="*/ 36 w 85"/>
                <a:gd name="T77" fmla="*/ 62 h 160"/>
                <a:gd name="T78" fmla="*/ 40 w 85"/>
                <a:gd name="T79" fmla="*/ 61 h 160"/>
                <a:gd name="T80" fmla="*/ 55 w 85"/>
                <a:gd name="T81" fmla="*/ 41 h 160"/>
                <a:gd name="T82" fmla="*/ 84 w 85"/>
                <a:gd name="T83" fmla="*/ 16 h 160"/>
                <a:gd name="T84" fmla="*/ 82 w 85"/>
                <a:gd name="T85" fmla="*/ 12 h 160"/>
                <a:gd name="T86" fmla="*/ 72 w 85"/>
                <a:gd name="T87" fmla="*/ 5 h 160"/>
                <a:gd name="T88" fmla="*/ 68 w 85"/>
                <a:gd name="T89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85" h="160">
                  <a:moveTo>
                    <a:pt x="67" y="0"/>
                  </a:moveTo>
                  <a:cubicBezTo>
                    <a:pt x="67" y="0"/>
                    <a:pt x="66" y="0"/>
                    <a:pt x="65" y="0"/>
                  </a:cubicBezTo>
                  <a:cubicBezTo>
                    <a:pt x="65" y="0"/>
                    <a:pt x="65" y="0"/>
                    <a:pt x="65" y="0"/>
                  </a:cubicBezTo>
                  <a:cubicBezTo>
                    <a:pt x="65" y="0"/>
                    <a:pt x="65" y="1"/>
                    <a:pt x="65" y="1"/>
                  </a:cubicBezTo>
                  <a:cubicBezTo>
                    <a:pt x="63" y="2"/>
                    <a:pt x="61" y="3"/>
                    <a:pt x="58" y="5"/>
                  </a:cubicBezTo>
                  <a:cubicBezTo>
                    <a:pt x="58" y="5"/>
                    <a:pt x="58" y="5"/>
                    <a:pt x="58" y="5"/>
                  </a:cubicBezTo>
                  <a:cubicBezTo>
                    <a:pt x="56" y="7"/>
                    <a:pt x="54" y="8"/>
                    <a:pt x="52" y="9"/>
                  </a:cubicBezTo>
                  <a:cubicBezTo>
                    <a:pt x="52" y="9"/>
                    <a:pt x="52" y="9"/>
                    <a:pt x="52" y="9"/>
                  </a:cubicBezTo>
                  <a:cubicBezTo>
                    <a:pt x="52" y="9"/>
                    <a:pt x="52" y="9"/>
                    <a:pt x="52" y="9"/>
                  </a:cubicBezTo>
                  <a:cubicBezTo>
                    <a:pt x="48" y="13"/>
                    <a:pt x="43" y="17"/>
                    <a:pt x="39" y="21"/>
                  </a:cubicBezTo>
                  <a:cubicBezTo>
                    <a:pt x="39" y="21"/>
                    <a:pt x="39" y="21"/>
                    <a:pt x="39" y="21"/>
                  </a:cubicBezTo>
                  <a:cubicBezTo>
                    <a:pt x="39" y="21"/>
                    <a:pt x="39" y="21"/>
                    <a:pt x="39" y="21"/>
                  </a:cubicBezTo>
                  <a:cubicBezTo>
                    <a:pt x="39" y="21"/>
                    <a:pt x="39" y="21"/>
                    <a:pt x="39" y="21"/>
                  </a:cubicBezTo>
                  <a:cubicBezTo>
                    <a:pt x="39" y="21"/>
                    <a:pt x="39" y="21"/>
                    <a:pt x="39" y="21"/>
                  </a:cubicBezTo>
                  <a:cubicBezTo>
                    <a:pt x="36" y="23"/>
                    <a:pt x="34" y="26"/>
                    <a:pt x="32" y="28"/>
                  </a:cubicBezTo>
                  <a:cubicBezTo>
                    <a:pt x="32" y="28"/>
                    <a:pt x="32" y="28"/>
                    <a:pt x="32" y="28"/>
                  </a:cubicBezTo>
                  <a:cubicBezTo>
                    <a:pt x="32" y="28"/>
                    <a:pt x="32" y="28"/>
                    <a:pt x="32" y="28"/>
                  </a:cubicBezTo>
                  <a:cubicBezTo>
                    <a:pt x="31" y="29"/>
                    <a:pt x="30" y="30"/>
                    <a:pt x="29" y="31"/>
                  </a:cubicBezTo>
                  <a:cubicBezTo>
                    <a:pt x="24" y="37"/>
                    <a:pt x="20" y="43"/>
                    <a:pt x="16" y="49"/>
                  </a:cubicBezTo>
                  <a:cubicBezTo>
                    <a:pt x="14" y="53"/>
                    <a:pt x="12" y="57"/>
                    <a:pt x="10" y="61"/>
                  </a:cubicBezTo>
                  <a:cubicBezTo>
                    <a:pt x="10" y="61"/>
                    <a:pt x="10" y="62"/>
                    <a:pt x="10" y="62"/>
                  </a:cubicBezTo>
                  <a:cubicBezTo>
                    <a:pt x="4" y="76"/>
                    <a:pt x="1" y="90"/>
                    <a:pt x="0" y="106"/>
                  </a:cubicBezTo>
                  <a:cubicBezTo>
                    <a:pt x="0" y="110"/>
                    <a:pt x="0" y="112"/>
                    <a:pt x="1" y="115"/>
                  </a:cubicBezTo>
                  <a:cubicBezTo>
                    <a:pt x="1" y="118"/>
                    <a:pt x="1" y="120"/>
                    <a:pt x="1" y="123"/>
                  </a:cubicBezTo>
                  <a:cubicBezTo>
                    <a:pt x="3" y="133"/>
                    <a:pt x="5" y="142"/>
                    <a:pt x="8" y="151"/>
                  </a:cubicBezTo>
                  <a:cubicBezTo>
                    <a:pt x="9" y="153"/>
                    <a:pt x="10" y="155"/>
                    <a:pt x="11" y="157"/>
                  </a:cubicBezTo>
                  <a:cubicBezTo>
                    <a:pt x="11" y="157"/>
                    <a:pt x="12" y="158"/>
                    <a:pt x="12" y="159"/>
                  </a:cubicBezTo>
                  <a:cubicBezTo>
                    <a:pt x="12" y="159"/>
                    <a:pt x="12" y="159"/>
                    <a:pt x="12" y="159"/>
                  </a:cubicBezTo>
                  <a:cubicBezTo>
                    <a:pt x="12" y="160"/>
                    <a:pt x="13" y="160"/>
                    <a:pt x="13" y="160"/>
                  </a:cubicBezTo>
                  <a:cubicBezTo>
                    <a:pt x="13" y="160"/>
                    <a:pt x="13" y="160"/>
                    <a:pt x="13" y="160"/>
                  </a:cubicBezTo>
                  <a:cubicBezTo>
                    <a:pt x="13" y="160"/>
                    <a:pt x="13" y="160"/>
                    <a:pt x="13" y="160"/>
                  </a:cubicBezTo>
                  <a:cubicBezTo>
                    <a:pt x="13" y="159"/>
                    <a:pt x="13" y="159"/>
                    <a:pt x="13" y="159"/>
                  </a:cubicBezTo>
                  <a:cubicBezTo>
                    <a:pt x="13" y="159"/>
                    <a:pt x="14" y="159"/>
                    <a:pt x="14" y="158"/>
                  </a:cubicBezTo>
                  <a:cubicBezTo>
                    <a:pt x="14" y="158"/>
                    <a:pt x="14" y="157"/>
                    <a:pt x="15" y="156"/>
                  </a:cubicBezTo>
                  <a:cubicBezTo>
                    <a:pt x="15" y="154"/>
                    <a:pt x="17" y="152"/>
                    <a:pt x="18" y="150"/>
                  </a:cubicBezTo>
                  <a:cubicBezTo>
                    <a:pt x="18" y="149"/>
                    <a:pt x="19" y="149"/>
                    <a:pt x="19" y="148"/>
                  </a:cubicBezTo>
                  <a:cubicBezTo>
                    <a:pt x="20" y="147"/>
                    <a:pt x="20" y="146"/>
                    <a:pt x="20" y="145"/>
                  </a:cubicBezTo>
                  <a:cubicBezTo>
                    <a:pt x="19" y="139"/>
                    <a:pt x="18" y="133"/>
                    <a:pt x="18" y="127"/>
                  </a:cubicBezTo>
                  <a:cubicBezTo>
                    <a:pt x="19" y="126"/>
                    <a:pt x="18" y="124"/>
                    <a:pt x="17" y="123"/>
                  </a:cubicBezTo>
                  <a:cubicBezTo>
                    <a:pt x="17" y="123"/>
                    <a:pt x="17" y="122"/>
                    <a:pt x="16" y="121"/>
                  </a:cubicBezTo>
                  <a:cubicBezTo>
                    <a:pt x="15" y="120"/>
                    <a:pt x="15" y="119"/>
                    <a:pt x="15" y="118"/>
                  </a:cubicBezTo>
                  <a:cubicBezTo>
                    <a:pt x="14" y="117"/>
                    <a:pt x="14" y="116"/>
                    <a:pt x="14" y="114"/>
                  </a:cubicBezTo>
                  <a:cubicBezTo>
                    <a:pt x="14" y="114"/>
                    <a:pt x="14" y="114"/>
                    <a:pt x="14" y="114"/>
                  </a:cubicBezTo>
                  <a:cubicBezTo>
                    <a:pt x="14" y="112"/>
                    <a:pt x="14" y="110"/>
                    <a:pt x="15" y="108"/>
                  </a:cubicBezTo>
                  <a:cubicBezTo>
                    <a:pt x="16" y="106"/>
                    <a:pt x="16" y="104"/>
                    <a:pt x="17" y="103"/>
                  </a:cubicBezTo>
                  <a:cubicBezTo>
                    <a:pt x="18" y="101"/>
                    <a:pt x="19" y="100"/>
                    <a:pt x="21" y="99"/>
                  </a:cubicBezTo>
                  <a:cubicBezTo>
                    <a:pt x="21" y="98"/>
                    <a:pt x="22" y="98"/>
                    <a:pt x="22" y="97"/>
                  </a:cubicBezTo>
                  <a:cubicBezTo>
                    <a:pt x="23" y="96"/>
                    <a:pt x="24" y="95"/>
                    <a:pt x="24" y="94"/>
                  </a:cubicBezTo>
                  <a:cubicBezTo>
                    <a:pt x="27" y="86"/>
                    <a:pt x="30" y="78"/>
                    <a:pt x="34" y="70"/>
                  </a:cubicBezTo>
                  <a:cubicBezTo>
                    <a:pt x="35" y="69"/>
                    <a:pt x="35" y="68"/>
                    <a:pt x="36" y="67"/>
                  </a:cubicBezTo>
                  <a:cubicBezTo>
                    <a:pt x="36" y="67"/>
                    <a:pt x="35" y="66"/>
                    <a:pt x="35" y="66"/>
                  </a:cubicBezTo>
                  <a:cubicBezTo>
                    <a:pt x="34" y="66"/>
                    <a:pt x="34" y="66"/>
                    <a:pt x="34" y="66"/>
                  </a:cubicBezTo>
                  <a:cubicBezTo>
                    <a:pt x="34" y="66"/>
                    <a:pt x="34" y="66"/>
                    <a:pt x="34" y="66"/>
                  </a:cubicBezTo>
                  <a:cubicBezTo>
                    <a:pt x="33" y="66"/>
                    <a:pt x="33" y="66"/>
                    <a:pt x="33" y="66"/>
                  </a:cubicBezTo>
                  <a:cubicBezTo>
                    <a:pt x="33" y="66"/>
                    <a:pt x="33" y="66"/>
                    <a:pt x="33" y="66"/>
                  </a:cubicBezTo>
                  <a:cubicBezTo>
                    <a:pt x="30" y="66"/>
                    <a:pt x="28" y="67"/>
                    <a:pt x="26" y="69"/>
                  </a:cubicBezTo>
                  <a:cubicBezTo>
                    <a:pt x="26" y="70"/>
                    <a:pt x="26" y="71"/>
                    <a:pt x="25" y="72"/>
                  </a:cubicBezTo>
                  <a:cubicBezTo>
                    <a:pt x="25" y="72"/>
                    <a:pt x="25" y="73"/>
                    <a:pt x="25" y="74"/>
                  </a:cubicBezTo>
                  <a:cubicBezTo>
                    <a:pt x="25" y="74"/>
                    <a:pt x="25" y="74"/>
                    <a:pt x="25" y="74"/>
                  </a:cubicBezTo>
                  <a:cubicBezTo>
                    <a:pt x="25" y="74"/>
                    <a:pt x="25" y="74"/>
                    <a:pt x="25" y="74"/>
                  </a:cubicBezTo>
                  <a:cubicBezTo>
                    <a:pt x="25" y="74"/>
                    <a:pt x="25" y="74"/>
                    <a:pt x="25" y="74"/>
                  </a:cubicBezTo>
                  <a:cubicBezTo>
                    <a:pt x="25" y="75"/>
                    <a:pt x="25" y="75"/>
                    <a:pt x="24" y="75"/>
                  </a:cubicBezTo>
                  <a:cubicBezTo>
                    <a:pt x="24" y="75"/>
                    <a:pt x="24" y="75"/>
                    <a:pt x="24" y="75"/>
                  </a:cubicBezTo>
                  <a:cubicBezTo>
                    <a:pt x="24" y="76"/>
                    <a:pt x="24" y="76"/>
                    <a:pt x="24" y="76"/>
                  </a:cubicBezTo>
                  <a:cubicBezTo>
                    <a:pt x="23" y="76"/>
                    <a:pt x="23" y="75"/>
                    <a:pt x="22" y="75"/>
                  </a:cubicBezTo>
                  <a:cubicBezTo>
                    <a:pt x="22" y="75"/>
                    <a:pt x="22" y="75"/>
                    <a:pt x="22" y="74"/>
                  </a:cubicBezTo>
                  <a:cubicBezTo>
                    <a:pt x="22" y="74"/>
                    <a:pt x="21" y="73"/>
                    <a:pt x="21" y="72"/>
                  </a:cubicBezTo>
                  <a:cubicBezTo>
                    <a:pt x="22" y="72"/>
                    <a:pt x="22" y="71"/>
                    <a:pt x="22" y="71"/>
                  </a:cubicBezTo>
                  <a:cubicBezTo>
                    <a:pt x="22" y="70"/>
                    <a:pt x="22" y="68"/>
                    <a:pt x="23" y="67"/>
                  </a:cubicBezTo>
                  <a:cubicBezTo>
                    <a:pt x="24" y="67"/>
                    <a:pt x="24" y="66"/>
                    <a:pt x="25" y="66"/>
                  </a:cubicBezTo>
                  <a:cubicBezTo>
                    <a:pt x="25" y="66"/>
                    <a:pt x="25" y="65"/>
                    <a:pt x="25" y="65"/>
                  </a:cubicBezTo>
                  <a:cubicBezTo>
                    <a:pt x="27" y="64"/>
                    <a:pt x="28" y="63"/>
                    <a:pt x="30" y="63"/>
                  </a:cubicBezTo>
                  <a:cubicBezTo>
                    <a:pt x="31" y="62"/>
                    <a:pt x="32" y="62"/>
                    <a:pt x="33" y="62"/>
                  </a:cubicBezTo>
                  <a:cubicBezTo>
                    <a:pt x="33" y="62"/>
                    <a:pt x="33" y="62"/>
                    <a:pt x="33" y="62"/>
                  </a:cubicBezTo>
                  <a:cubicBezTo>
                    <a:pt x="33" y="62"/>
                    <a:pt x="33" y="62"/>
                    <a:pt x="33" y="62"/>
                  </a:cubicBezTo>
                  <a:cubicBezTo>
                    <a:pt x="34" y="62"/>
                    <a:pt x="34" y="62"/>
                    <a:pt x="35" y="62"/>
                  </a:cubicBezTo>
                  <a:cubicBezTo>
                    <a:pt x="35" y="62"/>
                    <a:pt x="35" y="62"/>
                    <a:pt x="35" y="62"/>
                  </a:cubicBezTo>
                  <a:cubicBezTo>
                    <a:pt x="35" y="62"/>
                    <a:pt x="36" y="62"/>
                    <a:pt x="36" y="62"/>
                  </a:cubicBezTo>
                  <a:cubicBezTo>
                    <a:pt x="36" y="62"/>
                    <a:pt x="37" y="62"/>
                    <a:pt x="37" y="62"/>
                  </a:cubicBezTo>
                  <a:cubicBezTo>
                    <a:pt x="38" y="62"/>
                    <a:pt x="39" y="62"/>
                    <a:pt x="40" y="61"/>
                  </a:cubicBezTo>
                  <a:cubicBezTo>
                    <a:pt x="40" y="60"/>
                    <a:pt x="40" y="60"/>
                    <a:pt x="41" y="59"/>
                  </a:cubicBezTo>
                  <a:cubicBezTo>
                    <a:pt x="45" y="53"/>
                    <a:pt x="49" y="47"/>
                    <a:pt x="55" y="41"/>
                  </a:cubicBezTo>
                  <a:cubicBezTo>
                    <a:pt x="61" y="35"/>
                    <a:pt x="67" y="28"/>
                    <a:pt x="74" y="23"/>
                  </a:cubicBezTo>
                  <a:cubicBezTo>
                    <a:pt x="77" y="20"/>
                    <a:pt x="81" y="18"/>
                    <a:pt x="84" y="16"/>
                  </a:cubicBezTo>
                  <a:cubicBezTo>
                    <a:pt x="85" y="15"/>
                    <a:pt x="85" y="15"/>
                    <a:pt x="84" y="14"/>
                  </a:cubicBezTo>
                  <a:cubicBezTo>
                    <a:pt x="83" y="13"/>
                    <a:pt x="82" y="13"/>
                    <a:pt x="82" y="12"/>
                  </a:cubicBezTo>
                  <a:cubicBezTo>
                    <a:pt x="81" y="12"/>
                    <a:pt x="81" y="12"/>
                    <a:pt x="80" y="11"/>
                  </a:cubicBezTo>
                  <a:cubicBezTo>
                    <a:pt x="77" y="9"/>
                    <a:pt x="74" y="7"/>
                    <a:pt x="72" y="5"/>
                  </a:cubicBezTo>
                  <a:cubicBezTo>
                    <a:pt x="71" y="4"/>
                    <a:pt x="70" y="3"/>
                    <a:pt x="69" y="2"/>
                  </a:cubicBezTo>
                  <a:cubicBezTo>
                    <a:pt x="69" y="2"/>
                    <a:pt x="69" y="1"/>
                    <a:pt x="68" y="1"/>
                  </a:cubicBezTo>
                  <a:cubicBezTo>
                    <a:pt x="68" y="0"/>
                    <a:pt x="67" y="0"/>
                    <a:pt x="67" y="0"/>
                  </a:cubicBezTo>
                </a:path>
              </a:pathLst>
            </a:custGeom>
            <a:solidFill>
              <a:srgbClr val="DB8B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27" name="Freeform 421"/>
            <p:cNvSpPr>
              <a:spLocks noEditPoints="1"/>
            </p:cNvSpPr>
            <p:nvPr/>
          </p:nvSpPr>
          <p:spPr bwMode="auto">
            <a:xfrm>
              <a:off x="781050" y="2170113"/>
              <a:ext cx="423862" cy="128588"/>
            </a:xfrm>
            <a:custGeom>
              <a:avLst/>
              <a:gdLst>
                <a:gd name="T0" fmla="*/ 1 w 113"/>
                <a:gd name="T1" fmla="*/ 33 h 34"/>
                <a:gd name="T2" fmla="*/ 0 w 113"/>
                <a:gd name="T3" fmla="*/ 34 h 34"/>
                <a:gd name="T4" fmla="*/ 0 w 113"/>
                <a:gd name="T5" fmla="*/ 34 h 34"/>
                <a:gd name="T6" fmla="*/ 1 w 113"/>
                <a:gd name="T7" fmla="*/ 33 h 34"/>
                <a:gd name="T8" fmla="*/ 21 w 113"/>
                <a:gd name="T9" fmla="*/ 17 h 34"/>
                <a:gd name="T10" fmla="*/ 13 w 113"/>
                <a:gd name="T11" fmla="*/ 23 h 34"/>
                <a:gd name="T12" fmla="*/ 21 w 113"/>
                <a:gd name="T13" fmla="*/ 17 h 34"/>
                <a:gd name="T14" fmla="*/ 42 w 113"/>
                <a:gd name="T15" fmla="*/ 4 h 34"/>
                <a:gd name="T16" fmla="*/ 38 w 113"/>
                <a:gd name="T17" fmla="*/ 6 h 34"/>
                <a:gd name="T18" fmla="*/ 42 w 113"/>
                <a:gd name="T19" fmla="*/ 4 h 34"/>
                <a:gd name="T20" fmla="*/ 112 w 113"/>
                <a:gd name="T21" fmla="*/ 2 h 34"/>
                <a:gd name="T22" fmla="*/ 113 w 113"/>
                <a:gd name="T23" fmla="*/ 3 h 34"/>
                <a:gd name="T24" fmla="*/ 113 w 113"/>
                <a:gd name="T25" fmla="*/ 3 h 34"/>
                <a:gd name="T26" fmla="*/ 112 w 113"/>
                <a:gd name="T27" fmla="*/ 2 h 34"/>
                <a:gd name="T28" fmla="*/ 55 w 113"/>
                <a:gd name="T29" fmla="*/ 1 h 34"/>
                <a:gd name="T30" fmla="*/ 50 w 113"/>
                <a:gd name="T31" fmla="*/ 2 h 34"/>
                <a:gd name="T32" fmla="*/ 46 w 113"/>
                <a:gd name="T33" fmla="*/ 2 h 34"/>
                <a:gd name="T34" fmla="*/ 55 w 113"/>
                <a:gd name="T35" fmla="*/ 1 h 34"/>
                <a:gd name="T36" fmla="*/ 55 w 113"/>
                <a:gd name="T37" fmla="*/ 1 h 34"/>
                <a:gd name="T38" fmla="*/ 75 w 113"/>
                <a:gd name="T39" fmla="*/ 0 h 34"/>
                <a:gd name="T40" fmla="*/ 61 w 113"/>
                <a:gd name="T41" fmla="*/ 1 h 34"/>
                <a:gd name="T42" fmla="*/ 58 w 113"/>
                <a:gd name="T43" fmla="*/ 1 h 34"/>
                <a:gd name="T44" fmla="*/ 70 w 113"/>
                <a:gd name="T45" fmla="*/ 1 h 34"/>
                <a:gd name="T46" fmla="*/ 75 w 113"/>
                <a:gd name="T47" fmla="*/ 0 h 34"/>
                <a:gd name="T48" fmla="*/ 82 w 113"/>
                <a:gd name="T49" fmla="*/ 0 h 34"/>
                <a:gd name="T50" fmla="*/ 82 w 113"/>
                <a:gd name="T51" fmla="*/ 0 h 34"/>
                <a:gd name="T52" fmla="*/ 85 w 113"/>
                <a:gd name="T53" fmla="*/ 0 h 34"/>
                <a:gd name="T54" fmla="*/ 82 w 113"/>
                <a:gd name="T55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13" h="34">
                  <a:moveTo>
                    <a:pt x="1" y="33"/>
                  </a:moveTo>
                  <a:cubicBezTo>
                    <a:pt x="1" y="34"/>
                    <a:pt x="0" y="34"/>
                    <a:pt x="0" y="34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0" y="34"/>
                    <a:pt x="1" y="34"/>
                    <a:pt x="1" y="33"/>
                  </a:cubicBezTo>
                  <a:moveTo>
                    <a:pt x="21" y="17"/>
                  </a:moveTo>
                  <a:cubicBezTo>
                    <a:pt x="18" y="19"/>
                    <a:pt x="15" y="21"/>
                    <a:pt x="13" y="23"/>
                  </a:cubicBezTo>
                  <a:cubicBezTo>
                    <a:pt x="15" y="21"/>
                    <a:pt x="18" y="19"/>
                    <a:pt x="21" y="17"/>
                  </a:cubicBezTo>
                  <a:moveTo>
                    <a:pt x="42" y="4"/>
                  </a:moveTo>
                  <a:cubicBezTo>
                    <a:pt x="40" y="4"/>
                    <a:pt x="39" y="5"/>
                    <a:pt x="38" y="6"/>
                  </a:cubicBezTo>
                  <a:cubicBezTo>
                    <a:pt x="39" y="5"/>
                    <a:pt x="40" y="4"/>
                    <a:pt x="42" y="4"/>
                  </a:cubicBezTo>
                  <a:moveTo>
                    <a:pt x="112" y="2"/>
                  </a:moveTo>
                  <a:cubicBezTo>
                    <a:pt x="112" y="2"/>
                    <a:pt x="113" y="3"/>
                    <a:pt x="113" y="3"/>
                  </a:cubicBezTo>
                  <a:cubicBezTo>
                    <a:pt x="113" y="3"/>
                    <a:pt x="113" y="3"/>
                    <a:pt x="113" y="3"/>
                  </a:cubicBezTo>
                  <a:cubicBezTo>
                    <a:pt x="113" y="3"/>
                    <a:pt x="112" y="2"/>
                    <a:pt x="112" y="2"/>
                  </a:cubicBezTo>
                  <a:moveTo>
                    <a:pt x="55" y="1"/>
                  </a:moveTo>
                  <a:cubicBezTo>
                    <a:pt x="54" y="1"/>
                    <a:pt x="52" y="2"/>
                    <a:pt x="50" y="2"/>
                  </a:cubicBezTo>
                  <a:cubicBezTo>
                    <a:pt x="49" y="2"/>
                    <a:pt x="47" y="2"/>
                    <a:pt x="46" y="2"/>
                  </a:cubicBezTo>
                  <a:cubicBezTo>
                    <a:pt x="49" y="2"/>
                    <a:pt x="52" y="2"/>
                    <a:pt x="55" y="1"/>
                  </a:cubicBezTo>
                  <a:cubicBezTo>
                    <a:pt x="55" y="1"/>
                    <a:pt x="55" y="1"/>
                    <a:pt x="55" y="1"/>
                  </a:cubicBezTo>
                  <a:moveTo>
                    <a:pt x="75" y="0"/>
                  </a:moveTo>
                  <a:cubicBezTo>
                    <a:pt x="70" y="0"/>
                    <a:pt x="66" y="1"/>
                    <a:pt x="61" y="1"/>
                  </a:cubicBezTo>
                  <a:cubicBezTo>
                    <a:pt x="60" y="1"/>
                    <a:pt x="59" y="1"/>
                    <a:pt x="58" y="1"/>
                  </a:cubicBezTo>
                  <a:cubicBezTo>
                    <a:pt x="62" y="1"/>
                    <a:pt x="66" y="1"/>
                    <a:pt x="70" y="1"/>
                  </a:cubicBezTo>
                  <a:cubicBezTo>
                    <a:pt x="71" y="0"/>
                    <a:pt x="73" y="0"/>
                    <a:pt x="75" y="0"/>
                  </a:cubicBezTo>
                  <a:moveTo>
                    <a:pt x="82" y="0"/>
                  </a:moveTo>
                  <a:cubicBezTo>
                    <a:pt x="82" y="0"/>
                    <a:pt x="82" y="0"/>
                    <a:pt x="82" y="0"/>
                  </a:cubicBezTo>
                  <a:cubicBezTo>
                    <a:pt x="83" y="0"/>
                    <a:pt x="84" y="0"/>
                    <a:pt x="85" y="0"/>
                  </a:cubicBezTo>
                  <a:cubicBezTo>
                    <a:pt x="84" y="0"/>
                    <a:pt x="83" y="0"/>
                    <a:pt x="8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28" name="Freeform 422"/>
            <p:cNvSpPr>
              <a:spLocks/>
            </p:cNvSpPr>
            <p:nvPr/>
          </p:nvSpPr>
          <p:spPr bwMode="auto">
            <a:xfrm>
              <a:off x="781050" y="2170113"/>
              <a:ext cx="469900" cy="131763"/>
            </a:xfrm>
            <a:custGeom>
              <a:avLst/>
              <a:gdLst>
                <a:gd name="T0" fmla="*/ 79 w 125"/>
                <a:gd name="T1" fmla="*/ 0 h 35"/>
                <a:gd name="T2" fmla="*/ 77 w 125"/>
                <a:gd name="T3" fmla="*/ 0 h 35"/>
                <a:gd name="T4" fmla="*/ 75 w 125"/>
                <a:gd name="T5" fmla="*/ 0 h 35"/>
                <a:gd name="T6" fmla="*/ 70 w 125"/>
                <a:gd name="T7" fmla="*/ 1 h 35"/>
                <a:gd name="T8" fmla="*/ 58 w 125"/>
                <a:gd name="T9" fmla="*/ 1 h 35"/>
                <a:gd name="T10" fmla="*/ 55 w 125"/>
                <a:gd name="T11" fmla="*/ 1 h 35"/>
                <a:gd name="T12" fmla="*/ 55 w 125"/>
                <a:gd name="T13" fmla="*/ 1 h 35"/>
                <a:gd name="T14" fmla="*/ 46 w 125"/>
                <a:gd name="T15" fmla="*/ 2 h 35"/>
                <a:gd name="T16" fmla="*/ 42 w 125"/>
                <a:gd name="T17" fmla="*/ 4 h 35"/>
                <a:gd name="T18" fmla="*/ 38 w 125"/>
                <a:gd name="T19" fmla="*/ 6 h 35"/>
                <a:gd name="T20" fmla="*/ 37 w 125"/>
                <a:gd name="T21" fmla="*/ 6 h 35"/>
                <a:gd name="T22" fmla="*/ 36 w 125"/>
                <a:gd name="T23" fmla="*/ 7 h 35"/>
                <a:gd name="T24" fmla="*/ 21 w 125"/>
                <a:gd name="T25" fmla="*/ 17 h 35"/>
                <a:gd name="T26" fmla="*/ 13 w 125"/>
                <a:gd name="T27" fmla="*/ 23 h 35"/>
                <a:gd name="T28" fmla="*/ 2 w 125"/>
                <a:gd name="T29" fmla="*/ 33 h 35"/>
                <a:gd name="T30" fmla="*/ 1 w 125"/>
                <a:gd name="T31" fmla="*/ 33 h 35"/>
                <a:gd name="T32" fmla="*/ 0 w 125"/>
                <a:gd name="T33" fmla="*/ 34 h 35"/>
                <a:gd name="T34" fmla="*/ 0 w 125"/>
                <a:gd name="T35" fmla="*/ 35 h 35"/>
                <a:gd name="T36" fmla="*/ 1 w 125"/>
                <a:gd name="T37" fmla="*/ 35 h 35"/>
                <a:gd name="T38" fmla="*/ 3 w 125"/>
                <a:gd name="T39" fmla="*/ 35 h 35"/>
                <a:gd name="T40" fmla="*/ 13 w 125"/>
                <a:gd name="T41" fmla="*/ 32 h 35"/>
                <a:gd name="T42" fmla="*/ 32 w 125"/>
                <a:gd name="T43" fmla="*/ 29 h 35"/>
                <a:gd name="T44" fmla="*/ 53 w 125"/>
                <a:gd name="T45" fmla="*/ 27 h 35"/>
                <a:gd name="T46" fmla="*/ 70 w 125"/>
                <a:gd name="T47" fmla="*/ 26 h 35"/>
                <a:gd name="T48" fmla="*/ 71 w 125"/>
                <a:gd name="T49" fmla="*/ 26 h 35"/>
                <a:gd name="T50" fmla="*/ 72 w 125"/>
                <a:gd name="T51" fmla="*/ 26 h 35"/>
                <a:gd name="T52" fmla="*/ 72 w 125"/>
                <a:gd name="T53" fmla="*/ 26 h 35"/>
                <a:gd name="T54" fmla="*/ 74 w 125"/>
                <a:gd name="T55" fmla="*/ 26 h 35"/>
                <a:gd name="T56" fmla="*/ 90 w 125"/>
                <a:gd name="T57" fmla="*/ 25 h 35"/>
                <a:gd name="T58" fmla="*/ 109 w 125"/>
                <a:gd name="T59" fmla="*/ 22 h 35"/>
                <a:gd name="T60" fmla="*/ 117 w 125"/>
                <a:gd name="T61" fmla="*/ 19 h 35"/>
                <a:gd name="T62" fmla="*/ 125 w 125"/>
                <a:gd name="T63" fmla="*/ 12 h 35"/>
                <a:gd name="T64" fmla="*/ 125 w 125"/>
                <a:gd name="T65" fmla="*/ 10 h 35"/>
                <a:gd name="T66" fmla="*/ 124 w 125"/>
                <a:gd name="T67" fmla="*/ 9 h 35"/>
                <a:gd name="T68" fmla="*/ 113 w 125"/>
                <a:gd name="T69" fmla="*/ 3 h 35"/>
                <a:gd name="T70" fmla="*/ 112 w 125"/>
                <a:gd name="T71" fmla="*/ 2 h 35"/>
                <a:gd name="T72" fmla="*/ 111 w 125"/>
                <a:gd name="T73" fmla="*/ 2 h 35"/>
                <a:gd name="T74" fmla="*/ 96 w 125"/>
                <a:gd name="T75" fmla="*/ 1 h 35"/>
                <a:gd name="T76" fmla="*/ 86 w 125"/>
                <a:gd name="T77" fmla="*/ 1 h 35"/>
                <a:gd name="T78" fmla="*/ 85 w 125"/>
                <a:gd name="T79" fmla="*/ 0 h 35"/>
                <a:gd name="T80" fmla="*/ 82 w 125"/>
                <a:gd name="T81" fmla="*/ 0 h 35"/>
                <a:gd name="T82" fmla="*/ 82 w 125"/>
                <a:gd name="T83" fmla="*/ 0 h 35"/>
                <a:gd name="T84" fmla="*/ 79 w 125"/>
                <a:gd name="T85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25" h="35">
                  <a:moveTo>
                    <a:pt x="79" y="0"/>
                  </a:moveTo>
                  <a:cubicBezTo>
                    <a:pt x="78" y="0"/>
                    <a:pt x="77" y="0"/>
                    <a:pt x="77" y="0"/>
                  </a:cubicBezTo>
                  <a:cubicBezTo>
                    <a:pt x="76" y="0"/>
                    <a:pt x="76" y="0"/>
                    <a:pt x="75" y="0"/>
                  </a:cubicBezTo>
                  <a:cubicBezTo>
                    <a:pt x="73" y="0"/>
                    <a:pt x="71" y="0"/>
                    <a:pt x="70" y="1"/>
                  </a:cubicBezTo>
                  <a:cubicBezTo>
                    <a:pt x="66" y="1"/>
                    <a:pt x="62" y="1"/>
                    <a:pt x="58" y="1"/>
                  </a:cubicBezTo>
                  <a:cubicBezTo>
                    <a:pt x="57" y="1"/>
                    <a:pt x="56" y="1"/>
                    <a:pt x="55" y="1"/>
                  </a:cubicBezTo>
                  <a:cubicBezTo>
                    <a:pt x="55" y="1"/>
                    <a:pt x="55" y="1"/>
                    <a:pt x="55" y="1"/>
                  </a:cubicBezTo>
                  <a:cubicBezTo>
                    <a:pt x="52" y="2"/>
                    <a:pt x="49" y="2"/>
                    <a:pt x="46" y="2"/>
                  </a:cubicBezTo>
                  <a:cubicBezTo>
                    <a:pt x="44" y="3"/>
                    <a:pt x="43" y="3"/>
                    <a:pt x="42" y="4"/>
                  </a:cubicBezTo>
                  <a:cubicBezTo>
                    <a:pt x="40" y="4"/>
                    <a:pt x="39" y="5"/>
                    <a:pt x="38" y="6"/>
                  </a:cubicBezTo>
                  <a:cubicBezTo>
                    <a:pt x="37" y="6"/>
                    <a:pt x="37" y="6"/>
                    <a:pt x="37" y="6"/>
                  </a:cubicBezTo>
                  <a:cubicBezTo>
                    <a:pt x="37" y="6"/>
                    <a:pt x="36" y="7"/>
                    <a:pt x="36" y="7"/>
                  </a:cubicBezTo>
                  <a:cubicBezTo>
                    <a:pt x="31" y="10"/>
                    <a:pt x="26" y="13"/>
                    <a:pt x="21" y="17"/>
                  </a:cubicBezTo>
                  <a:cubicBezTo>
                    <a:pt x="18" y="19"/>
                    <a:pt x="15" y="21"/>
                    <a:pt x="13" y="23"/>
                  </a:cubicBezTo>
                  <a:cubicBezTo>
                    <a:pt x="9" y="26"/>
                    <a:pt x="5" y="29"/>
                    <a:pt x="2" y="33"/>
                  </a:cubicBezTo>
                  <a:cubicBezTo>
                    <a:pt x="1" y="33"/>
                    <a:pt x="1" y="33"/>
                    <a:pt x="1" y="33"/>
                  </a:cubicBezTo>
                  <a:cubicBezTo>
                    <a:pt x="1" y="34"/>
                    <a:pt x="0" y="34"/>
                    <a:pt x="0" y="34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1" y="35"/>
                    <a:pt x="1" y="35"/>
                    <a:pt x="1" y="35"/>
                  </a:cubicBezTo>
                  <a:cubicBezTo>
                    <a:pt x="2" y="35"/>
                    <a:pt x="2" y="35"/>
                    <a:pt x="3" y="35"/>
                  </a:cubicBezTo>
                  <a:cubicBezTo>
                    <a:pt x="6" y="34"/>
                    <a:pt x="10" y="33"/>
                    <a:pt x="13" y="32"/>
                  </a:cubicBezTo>
                  <a:cubicBezTo>
                    <a:pt x="19" y="31"/>
                    <a:pt x="25" y="30"/>
                    <a:pt x="32" y="29"/>
                  </a:cubicBezTo>
                  <a:cubicBezTo>
                    <a:pt x="39" y="28"/>
                    <a:pt x="46" y="27"/>
                    <a:pt x="53" y="27"/>
                  </a:cubicBezTo>
                  <a:cubicBezTo>
                    <a:pt x="59" y="26"/>
                    <a:pt x="64" y="26"/>
                    <a:pt x="70" y="26"/>
                  </a:cubicBezTo>
                  <a:cubicBezTo>
                    <a:pt x="70" y="26"/>
                    <a:pt x="70" y="26"/>
                    <a:pt x="71" y="26"/>
                  </a:cubicBezTo>
                  <a:cubicBezTo>
                    <a:pt x="71" y="26"/>
                    <a:pt x="71" y="26"/>
                    <a:pt x="72" y="26"/>
                  </a:cubicBezTo>
                  <a:cubicBezTo>
                    <a:pt x="72" y="26"/>
                    <a:pt x="72" y="26"/>
                    <a:pt x="72" y="26"/>
                  </a:cubicBezTo>
                  <a:cubicBezTo>
                    <a:pt x="73" y="26"/>
                    <a:pt x="74" y="26"/>
                    <a:pt x="74" y="26"/>
                  </a:cubicBezTo>
                  <a:cubicBezTo>
                    <a:pt x="79" y="25"/>
                    <a:pt x="85" y="25"/>
                    <a:pt x="90" y="25"/>
                  </a:cubicBezTo>
                  <a:cubicBezTo>
                    <a:pt x="96" y="24"/>
                    <a:pt x="103" y="23"/>
                    <a:pt x="109" y="22"/>
                  </a:cubicBezTo>
                  <a:cubicBezTo>
                    <a:pt x="112" y="21"/>
                    <a:pt x="114" y="20"/>
                    <a:pt x="117" y="19"/>
                  </a:cubicBezTo>
                  <a:cubicBezTo>
                    <a:pt x="120" y="17"/>
                    <a:pt x="123" y="15"/>
                    <a:pt x="125" y="12"/>
                  </a:cubicBezTo>
                  <a:cubicBezTo>
                    <a:pt x="125" y="11"/>
                    <a:pt x="125" y="11"/>
                    <a:pt x="125" y="10"/>
                  </a:cubicBezTo>
                  <a:cubicBezTo>
                    <a:pt x="125" y="10"/>
                    <a:pt x="125" y="9"/>
                    <a:pt x="124" y="9"/>
                  </a:cubicBezTo>
                  <a:cubicBezTo>
                    <a:pt x="121" y="7"/>
                    <a:pt x="117" y="5"/>
                    <a:pt x="113" y="3"/>
                  </a:cubicBezTo>
                  <a:cubicBezTo>
                    <a:pt x="113" y="3"/>
                    <a:pt x="112" y="2"/>
                    <a:pt x="112" y="2"/>
                  </a:cubicBezTo>
                  <a:cubicBezTo>
                    <a:pt x="112" y="2"/>
                    <a:pt x="111" y="2"/>
                    <a:pt x="111" y="2"/>
                  </a:cubicBezTo>
                  <a:cubicBezTo>
                    <a:pt x="106" y="2"/>
                    <a:pt x="101" y="1"/>
                    <a:pt x="96" y="1"/>
                  </a:cubicBezTo>
                  <a:cubicBezTo>
                    <a:pt x="93" y="1"/>
                    <a:pt x="89" y="1"/>
                    <a:pt x="86" y="1"/>
                  </a:cubicBezTo>
                  <a:cubicBezTo>
                    <a:pt x="86" y="0"/>
                    <a:pt x="85" y="0"/>
                    <a:pt x="85" y="0"/>
                  </a:cubicBezTo>
                  <a:cubicBezTo>
                    <a:pt x="84" y="0"/>
                    <a:pt x="83" y="0"/>
                    <a:pt x="82" y="0"/>
                  </a:cubicBezTo>
                  <a:cubicBezTo>
                    <a:pt x="82" y="0"/>
                    <a:pt x="82" y="0"/>
                    <a:pt x="82" y="0"/>
                  </a:cubicBezTo>
                  <a:cubicBezTo>
                    <a:pt x="81" y="0"/>
                    <a:pt x="80" y="0"/>
                    <a:pt x="79" y="0"/>
                  </a:cubicBezTo>
                </a:path>
              </a:pathLst>
            </a:custGeom>
            <a:solidFill>
              <a:srgbClr val="FFF4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29" name="Freeform 423"/>
            <p:cNvSpPr>
              <a:spLocks noEditPoints="1"/>
            </p:cNvSpPr>
            <p:nvPr/>
          </p:nvSpPr>
          <p:spPr bwMode="auto">
            <a:xfrm>
              <a:off x="679450" y="2189163"/>
              <a:ext cx="209550" cy="109538"/>
            </a:xfrm>
            <a:custGeom>
              <a:avLst/>
              <a:gdLst>
                <a:gd name="T0" fmla="*/ 21 w 56"/>
                <a:gd name="T1" fmla="*/ 29 h 29"/>
                <a:gd name="T2" fmla="*/ 20 w 56"/>
                <a:gd name="T3" fmla="*/ 29 h 29"/>
                <a:gd name="T4" fmla="*/ 20 w 56"/>
                <a:gd name="T5" fmla="*/ 29 h 29"/>
                <a:gd name="T6" fmla="*/ 20 w 56"/>
                <a:gd name="T7" fmla="*/ 29 h 29"/>
                <a:gd name="T8" fmla="*/ 21 w 56"/>
                <a:gd name="T9" fmla="*/ 29 h 29"/>
                <a:gd name="T10" fmla="*/ 13 w 56"/>
                <a:gd name="T11" fmla="*/ 25 h 29"/>
                <a:gd name="T12" fmla="*/ 14 w 56"/>
                <a:gd name="T13" fmla="*/ 26 h 29"/>
                <a:gd name="T14" fmla="*/ 13 w 56"/>
                <a:gd name="T15" fmla="*/ 25 h 29"/>
                <a:gd name="T16" fmla="*/ 26 w 56"/>
                <a:gd name="T17" fmla="*/ 24 h 29"/>
                <a:gd name="T18" fmla="*/ 25 w 56"/>
                <a:gd name="T19" fmla="*/ 25 h 29"/>
                <a:gd name="T20" fmla="*/ 24 w 56"/>
                <a:gd name="T21" fmla="*/ 26 h 29"/>
                <a:gd name="T22" fmla="*/ 23 w 56"/>
                <a:gd name="T23" fmla="*/ 27 h 29"/>
                <a:gd name="T24" fmla="*/ 24 w 56"/>
                <a:gd name="T25" fmla="*/ 26 h 29"/>
                <a:gd name="T26" fmla="*/ 26 w 56"/>
                <a:gd name="T27" fmla="*/ 24 h 29"/>
                <a:gd name="T28" fmla="*/ 1 w 56"/>
                <a:gd name="T29" fmla="*/ 18 h 29"/>
                <a:gd name="T30" fmla="*/ 1 w 56"/>
                <a:gd name="T31" fmla="*/ 18 h 29"/>
                <a:gd name="T32" fmla="*/ 3 w 56"/>
                <a:gd name="T33" fmla="*/ 19 h 29"/>
                <a:gd name="T34" fmla="*/ 2 w 56"/>
                <a:gd name="T35" fmla="*/ 18 h 29"/>
                <a:gd name="T36" fmla="*/ 1 w 56"/>
                <a:gd name="T37" fmla="*/ 18 h 29"/>
                <a:gd name="T38" fmla="*/ 2 w 56"/>
                <a:gd name="T39" fmla="*/ 16 h 29"/>
                <a:gd name="T40" fmla="*/ 1 w 56"/>
                <a:gd name="T41" fmla="*/ 16 h 29"/>
                <a:gd name="T42" fmla="*/ 0 w 56"/>
                <a:gd name="T43" fmla="*/ 17 h 29"/>
                <a:gd name="T44" fmla="*/ 1 w 56"/>
                <a:gd name="T45" fmla="*/ 16 h 29"/>
                <a:gd name="T46" fmla="*/ 2 w 56"/>
                <a:gd name="T47" fmla="*/ 16 h 29"/>
                <a:gd name="T48" fmla="*/ 28 w 56"/>
                <a:gd name="T49" fmla="*/ 6 h 29"/>
                <a:gd name="T50" fmla="*/ 11 w 56"/>
                <a:gd name="T51" fmla="*/ 12 h 29"/>
                <a:gd name="T52" fmla="*/ 7 w 56"/>
                <a:gd name="T53" fmla="*/ 13 h 29"/>
                <a:gd name="T54" fmla="*/ 28 w 56"/>
                <a:gd name="T55" fmla="*/ 6 h 29"/>
                <a:gd name="T56" fmla="*/ 56 w 56"/>
                <a:gd name="T57" fmla="*/ 1 h 29"/>
                <a:gd name="T58" fmla="*/ 54 w 56"/>
                <a:gd name="T59" fmla="*/ 2 h 29"/>
                <a:gd name="T60" fmla="*/ 53 w 56"/>
                <a:gd name="T61" fmla="*/ 3 h 29"/>
                <a:gd name="T62" fmla="*/ 54 w 56"/>
                <a:gd name="T63" fmla="*/ 2 h 29"/>
                <a:gd name="T64" fmla="*/ 56 w 56"/>
                <a:gd name="T65" fmla="*/ 1 h 29"/>
                <a:gd name="T66" fmla="*/ 52 w 56"/>
                <a:gd name="T67" fmla="*/ 0 h 29"/>
                <a:gd name="T68" fmla="*/ 42 w 56"/>
                <a:gd name="T69" fmla="*/ 2 h 29"/>
                <a:gd name="T70" fmla="*/ 46 w 56"/>
                <a:gd name="T71" fmla="*/ 1 h 29"/>
                <a:gd name="T72" fmla="*/ 52 w 56"/>
                <a:gd name="T73" fmla="*/ 0 h 29"/>
                <a:gd name="T74" fmla="*/ 56 w 56"/>
                <a:gd name="T75" fmla="*/ 0 h 29"/>
                <a:gd name="T76" fmla="*/ 56 w 56"/>
                <a:gd name="T77" fmla="*/ 0 h 29"/>
                <a:gd name="T78" fmla="*/ 56 w 56"/>
                <a:gd name="T79" fmla="*/ 0 h 29"/>
                <a:gd name="T80" fmla="*/ 56 w 56"/>
                <a:gd name="T81" fmla="*/ 0 h 29"/>
                <a:gd name="T82" fmla="*/ 55 w 56"/>
                <a:gd name="T83" fmla="*/ 0 h 29"/>
                <a:gd name="T84" fmla="*/ 53 w 56"/>
                <a:gd name="T85" fmla="*/ 0 h 29"/>
                <a:gd name="T86" fmla="*/ 54 w 56"/>
                <a:gd name="T87" fmla="*/ 0 h 29"/>
                <a:gd name="T88" fmla="*/ 55 w 56"/>
                <a:gd name="T89" fmla="*/ 0 h 29"/>
                <a:gd name="T90" fmla="*/ 55 w 56"/>
                <a:gd name="T91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56" h="29">
                  <a:moveTo>
                    <a:pt x="21" y="29"/>
                  </a:moveTo>
                  <a:cubicBezTo>
                    <a:pt x="21" y="29"/>
                    <a:pt x="20" y="29"/>
                    <a:pt x="20" y="29"/>
                  </a:cubicBezTo>
                  <a:cubicBezTo>
                    <a:pt x="20" y="29"/>
                    <a:pt x="20" y="29"/>
                    <a:pt x="20" y="29"/>
                  </a:cubicBezTo>
                  <a:cubicBezTo>
                    <a:pt x="20" y="29"/>
                    <a:pt x="20" y="29"/>
                    <a:pt x="20" y="29"/>
                  </a:cubicBezTo>
                  <a:cubicBezTo>
                    <a:pt x="20" y="29"/>
                    <a:pt x="21" y="29"/>
                    <a:pt x="21" y="29"/>
                  </a:cubicBezTo>
                  <a:moveTo>
                    <a:pt x="13" y="25"/>
                  </a:moveTo>
                  <a:cubicBezTo>
                    <a:pt x="14" y="26"/>
                    <a:pt x="14" y="26"/>
                    <a:pt x="14" y="26"/>
                  </a:cubicBezTo>
                  <a:cubicBezTo>
                    <a:pt x="14" y="26"/>
                    <a:pt x="14" y="26"/>
                    <a:pt x="13" y="25"/>
                  </a:cubicBezTo>
                  <a:moveTo>
                    <a:pt x="26" y="24"/>
                  </a:moveTo>
                  <a:cubicBezTo>
                    <a:pt x="26" y="24"/>
                    <a:pt x="26" y="24"/>
                    <a:pt x="25" y="25"/>
                  </a:cubicBezTo>
                  <a:cubicBezTo>
                    <a:pt x="25" y="25"/>
                    <a:pt x="24" y="26"/>
                    <a:pt x="24" y="26"/>
                  </a:cubicBezTo>
                  <a:cubicBezTo>
                    <a:pt x="23" y="26"/>
                    <a:pt x="23" y="27"/>
                    <a:pt x="23" y="27"/>
                  </a:cubicBezTo>
                  <a:cubicBezTo>
                    <a:pt x="23" y="27"/>
                    <a:pt x="23" y="27"/>
                    <a:pt x="24" y="26"/>
                  </a:cubicBezTo>
                  <a:cubicBezTo>
                    <a:pt x="24" y="26"/>
                    <a:pt x="25" y="25"/>
                    <a:pt x="26" y="24"/>
                  </a:cubicBezTo>
                  <a:moveTo>
                    <a:pt x="1" y="18"/>
                  </a:moveTo>
                  <a:cubicBezTo>
                    <a:pt x="1" y="18"/>
                    <a:pt x="1" y="18"/>
                    <a:pt x="1" y="18"/>
                  </a:cubicBezTo>
                  <a:cubicBezTo>
                    <a:pt x="2" y="18"/>
                    <a:pt x="3" y="19"/>
                    <a:pt x="3" y="19"/>
                  </a:cubicBezTo>
                  <a:cubicBezTo>
                    <a:pt x="3" y="19"/>
                    <a:pt x="2" y="19"/>
                    <a:pt x="2" y="18"/>
                  </a:cubicBezTo>
                  <a:cubicBezTo>
                    <a:pt x="2" y="18"/>
                    <a:pt x="1" y="18"/>
                    <a:pt x="1" y="18"/>
                  </a:cubicBezTo>
                  <a:moveTo>
                    <a:pt x="2" y="16"/>
                  </a:moveTo>
                  <a:cubicBezTo>
                    <a:pt x="2" y="16"/>
                    <a:pt x="2" y="16"/>
                    <a:pt x="1" y="16"/>
                  </a:cubicBezTo>
                  <a:cubicBezTo>
                    <a:pt x="1" y="16"/>
                    <a:pt x="0" y="16"/>
                    <a:pt x="0" y="17"/>
                  </a:cubicBezTo>
                  <a:cubicBezTo>
                    <a:pt x="0" y="17"/>
                    <a:pt x="1" y="16"/>
                    <a:pt x="1" y="16"/>
                  </a:cubicBezTo>
                  <a:cubicBezTo>
                    <a:pt x="2" y="16"/>
                    <a:pt x="2" y="16"/>
                    <a:pt x="2" y="16"/>
                  </a:cubicBezTo>
                  <a:moveTo>
                    <a:pt x="28" y="6"/>
                  </a:moveTo>
                  <a:cubicBezTo>
                    <a:pt x="22" y="8"/>
                    <a:pt x="17" y="10"/>
                    <a:pt x="11" y="12"/>
                  </a:cubicBezTo>
                  <a:cubicBezTo>
                    <a:pt x="10" y="12"/>
                    <a:pt x="9" y="13"/>
                    <a:pt x="7" y="13"/>
                  </a:cubicBezTo>
                  <a:cubicBezTo>
                    <a:pt x="14" y="11"/>
                    <a:pt x="21" y="8"/>
                    <a:pt x="28" y="6"/>
                  </a:cubicBezTo>
                  <a:moveTo>
                    <a:pt x="56" y="1"/>
                  </a:moveTo>
                  <a:cubicBezTo>
                    <a:pt x="55" y="1"/>
                    <a:pt x="55" y="2"/>
                    <a:pt x="54" y="2"/>
                  </a:cubicBezTo>
                  <a:cubicBezTo>
                    <a:pt x="54" y="2"/>
                    <a:pt x="53" y="3"/>
                    <a:pt x="53" y="3"/>
                  </a:cubicBezTo>
                  <a:cubicBezTo>
                    <a:pt x="53" y="3"/>
                    <a:pt x="53" y="2"/>
                    <a:pt x="54" y="2"/>
                  </a:cubicBezTo>
                  <a:cubicBezTo>
                    <a:pt x="54" y="2"/>
                    <a:pt x="55" y="1"/>
                    <a:pt x="56" y="1"/>
                  </a:cubicBezTo>
                  <a:moveTo>
                    <a:pt x="52" y="0"/>
                  </a:moveTo>
                  <a:cubicBezTo>
                    <a:pt x="49" y="1"/>
                    <a:pt x="45" y="2"/>
                    <a:pt x="42" y="2"/>
                  </a:cubicBezTo>
                  <a:cubicBezTo>
                    <a:pt x="44" y="2"/>
                    <a:pt x="45" y="2"/>
                    <a:pt x="46" y="1"/>
                  </a:cubicBezTo>
                  <a:cubicBezTo>
                    <a:pt x="48" y="1"/>
                    <a:pt x="50" y="1"/>
                    <a:pt x="52" y="0"/>
                  </a:cubicBezTo>
                  <a:moveTo>
                    <a:pt x="56" y="0"/>
                  </a:moveTo>
                  <a:cubicBezTo>
                    <a:pt x="56" y="0"/>
                    <a:pt x="56" y="0"/>
                    <a:pt x="56" y="0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56" y="0"/>
                    <a:pt x="56" y="0"/>
                    <a:pt x="56" y="0"/>
                  </a:cubicBezTo>
                  <a:moveTo>
                    <a:pt x="55" y="0"/>
                  </a:moveTo>
                  <a:cubicBezTo>
                    <a:pt x="54" y="0"/>
                    <a:pt x="54" y="0"/>
                    <a:pt x="53" y="0"/>
                  </a:cubicBezTo>
                  <a:cubicBezTo>
                    <a:pt x="53" y="0"/>
                    <a:pt x="54" y="0"/>
                    <a:pt x="54" y="0"/>
                  </a:cubicBezTo>
                  <a:cubicBezTo>
                    <a:pt x="55" y="0"/>
                    <a:pt x="55" y="0"/>
                    <a:pt x="55" y="0"/>
                  </a:cubicBezTo>
                  <a:cubicBezTo>
                    <a:pt x="55" y="0"/>
                    <a:pt x="55" y="0"/>
                    <a:pt x="55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30" name="Freeform 424"/>
            <p:cNvSpPr>
              <a:spLocks/>
            </p:cNvSpPr>
            <p:nvPr/>
          </p:nvSpPr>
          <p:spPr bwMode="auto">
            <a:xfrm>
              <a:off x="679450" y="2189163"/>
              <a:ext cx="209550" cy="109538"/>
            </a:xfrm>
            <a:custGeom>
              <a:avLst/>
              <a:gdLst>
                <a:gd name="T0" fmla="*/ 55 w 56"/>
                <a:gd name="T1" fmla="*/ 0 h 29"/>
                <a:gd name="T2" fmla="*/ 54 w 56"/>
                <a:gd name="T3" fmla="*/ 0 h 29"/>
                <a:gd name="T4" fmla="*/ 53 w 56"/>
                <a:gd name="T5" fmla="*/ 0 h 29"/>
                <a:gd name="T6" fmla="*/ 53 w 56"/>
                <a:gd name="T7" fmla="*/ 0 h 29"/>
                <a:gd name="T8" fmla="*/ 52 w 56"/>
                <a:gd name="T9" fmla="*/ 0 h 29"/>
                <a:gd name="T10" fmla="*/ 46 w 56"/>
                <a:gd name="T11" fmla="*/ 1 h 29"/>
                <a:gd name="T12" fmla="*/ 42 w 56"/>
                <a:gd name="T13" fmla="*/ 2 h 29"/>
                <a:gd name="T14" fmla="*/ 28 w 56"/>
                <a:gd name="T15" fmla="*/ 6 h 29"/>
                <a:gd name="T16" fmla="*/ 7 w 56"/>
                <a:gd name="T17" fmla="*/ 13 h 29"/>
                <a:gd name="T18" fmla="*/ 2 w 56"/>
                <a:gd name="T19" fmla="*/ 16 h 29"/>
                <a:gd name="T20" fmla="*/ 1 w 56"/>
                <a:gd name="T21" fmla="*/ 16 h 29"/>
                <a:gd name="T22" fmla="*/ 0 w 56"/>
                <a:gd name="T23" fmla="*/ 17 h 29"/>
                <a:gd name="T24" fmla="*/ 1 w 56"/>
                <a:gd name="T25" fmla="*/ 18 h 29"/>
                <a:gd name="T26" fmla="*/ 2 w 56"/>
                <a:gd name="T27" fmla="*/ 18 h 29"/>
                <a:gd name="T28" fmla="*/ 3 w 56"/>
                <a:gd name="T29" fmla="*/ 19 h 29"/>
                <a:gd name="T30" fmla="*/ 13 w 56"/>
                <a:gd name="T31" fmla="*/ 25 h 29"/>
                <a:gd name="T32" fmla="*/ 14 w 56"/>
                <a:gd name="T33" fmla="*/ 26 h 29"/>
                <a:gd name="T34" fmla="*/ 19 w 56"/>
                <a:gd name="T35" fmla="*/ 28 h 29"/>
                <a:gd name="T36" fmla="*/ 20 w 56"/>
                <a:gd name="T37" fmla="*/ 29 h 29"/>
                <a:gd name="T38" fmla="*/ 20 w 56"/>
                <a:gd name="T39" fmla="*/ 29 h 29"/>
                <a:gd name="T40" fmla="*/ 21 w 56"/>
                <a:gd name="T41" fmla="*/ 29 h 29"/>
                <a:gd name="T42" fmla="*/ 21 w 56"/>
                <a:gd name="T43" fmla="*/ 28 h 29"/>
                <a:gd name="T44" fmla="*/ 23 w 56"/>
                <a:gd name="T45" fmla="*/ 27 h 29"/>
                <a:gd name="T46" fmla="*/ 24 w 56"/>
                <a:gd name="T47" fmla="*/ 26 h 29"/>
                <a:gd name="T48" fmla="*/ 25 w 56"/>
                <a:gd name="T49" fmla="*/ 25 h 29"/>
                <a:gd name="T50" fmla="*/ 26 w 56"/>
                <a:gd name="T51" fmla="*/ 24 h 29"/>
                <a:gd name="T52" fmla="*/ 34 w 56"/>
                <a:gd name="T53" fmla="*/ 16 h 29"/>
                <a:gd name="T54" fmla="*/ 53 w 56"/>
                <a:gd name="T55" fmla="*/ 3 h 29"/>
                <a:gd name="T56" fmla="*/ 54 w 56"/>
                <a:gd name="T57" fmla="*/ 2 h 29"/>
                <a:gd name="T58" fmla="*/ 56 w 56"/>
                <a:gd name="T59" fmla="*/ 1 h 29"/>
                <a:gd name="T60" fmla="*/ 56 w 56"/>
                <a:gd name="T61" fmla="*/ 0 h 29"/>
                <a:gd name="T62" fmla="*/ 56 w 56"/>
                <a:gd name="T63" fmla="*/ 0 h 29"/>
                <a:gd name="T64" fmla="*/ 55 w 56"/>
                <a:gd name="T65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6" h="29">
                  <a:moveTo>
                    <a:pt x="55" y="0"/>
                  </a:moveTo>
                  <a:cubicBezTo>
                    <a:pt x="55" y="0"/>
                    <a:pt x="55" y="0"/>
                    <a:pt x="54" y="0"/>
                  </a:cubicBezTo>
                  <a:cubicBezTo>
                    <a:pt x="54" y="0"/>
                    <a:pt x="53" y="0"/>
                    <a:pt x="53" y="0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53" y="0"/>
                    <a:pt x="52" y="0"/>
                    <a:pt x="52" y="0"/>
                  </a:cubicBezTo>
                  <a:cubicBezTo>
                    <a:pt x="50" y="1"/>
                    <a:pt x="48" y="1"/>
                    <a:pt x="46" y="1"/>
                  </a:cubicBezTo>
                  <a:cubicBezTo>
                    <a:pt x="45" y="2"/>
                    <a:pt x="44" y="2"/>
                    <a:pt x="42" y="2"/>
                  </a:cubicBezTo>
                  <a:cubicBezTo>
                    <a:pt x="37" y="3"/>
                    <a:pt x="32" y="5"/>
                    <a:pt x="28" y="6"/>
                  </a:cubicBezTo>
                  <a:cubicBezTo>
                    <a:pt x="21" y="8"/>
                    <a:pt x="14" y="11"/>
                    <a:pt x="7" y="13"/>
                  </a:cubicBezTo>
                  <a:cubicBezTo>
                    <a:pt x="5" y="14"/>
                    <a:pt x="4" y="15"/>
                    <a:pt x="2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0" y="17"/>
                    <a:pt x="0" y="17"/>
                  </a:cubicBezTo>
                  <a:cubicBezTo>
                    <a:pt x="1" y="17"/>
                    <a:pt x="1" y="17"/>
                    <a:pt x="1" y="18"/>
                  </a:cubicBezTo>
                  <a:cubicBezTo>
                    <a:pt x="1" y="18"/>
                    <a:pt x="2" y="18"/>
                    <a:pt x="2" y="18"/>
                  </a:cubicBezTo>
                  <a:cubicBezTo>
                    <a:pt x="2" y="19"/>
                    <a:pt x="3" y="19"/>
                    <a:pt x="3" y="19"/>
                  </a:cubicBezTo>
                  <a:cubicBezTo>
                    <a:pt x="6" y="22"/>
                    <a:pt x="10" y="24"/>
                    <a:pt x="13" y="25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6" y="27"/>
                    <a:pt x="18" y="28"/>
                    <a:pt x="19" y="28"/>
                  </a:cubicBezTo>
                  <a:cubicBezTo>
                    <a:pt x="19" y="29"/>
                    <a:pt x="20" y="29"/>
                    <a:pt x="20" y="29"/>
                  </a:cubicBezTo>
                  <a:cubicBezTo>
                    <a:pt x="20" y="29"/>
                    <a:pt x="20" y="29"/>
                    <a:pt x="20" y="29"/>
                  </a:cubicBezTo>
                  <a:cubicBezTo>
                    <a:pt x="20" y="29"/>
                    <a:pt x="21" y="29"/>
                    <a:pt x="21" y="29"/>
                  </a:cubicBezTo>
                  <a:cubicBezTo>
                    <a:pt x="21" y="29"/>
                    <a:pt x="21" y="29"/>
                    <a:pt x="21" y="28"/>
                  </a:cubicBezTo>
                  <a:cubicBezTo>
                    <a:pt x="22" y="28"/>
                    <a:pt x="22" y="27"/>
                    <a:pt x="23" y="27"/>
                  </a:cubicBezTo>
                  <a:cubicBezTo>
                    <a:pt x="23" y="27"/>
                    <a:pt x="23" y="26"/>
                    <a:pt x="24" y="26"/>
                  </a:cubicBezTo>
                  <a:cubicBezTo>
                    <a:pt x="24" y="26"/>
                    <a:pt x="25" y="25"/>
                    <a:pt x="25" y="25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9" y="21"/>
                    <a:pt x="31" y="19"/>
                    <a:pt x="34" y="16"/>
                  </a:cubicBezTo>
                  <a:cubicBezTo>
                    <a:pt x="40" y="11"/>
                    <a:pt x="46" y="7"/>
                    <a:pt x="53" y="3"/>
                  </a:cubicBezTo>
                  <a:cubicBezTo>
                    <a:pt x="53" y="3"/>
                    <a:pt x="54" y="2"/>
                    <a:pt x="54" y="2"/>
                  </a:cubicBezTo>
                  <a:cubicBezTo>
                    <a:pt x="55" y="2"/>
                    <a:pt x="55" y="1"/>
                    <a:pt x="56" y="1"/>
                  </a:cubicBezTo>
                  <a:cubicBezTo>
                    <a:pt x="56" y="1"/>
                    <a:pt x="56" y="1"/>
                    <a:pt x="56" y="0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56" y="0"/>
                    <a:pt x="56" y="0"/>
                    <a:pt x="55" y="0"/>
                  </a:cubicBezTo>
                </a:path>
              </a:pathLst>
            </a:custGeom>
            <a:solidFill>
              <a:srgbClr val="FFE9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31" name="Freeform 425"/>
            <p:cNvSpPr>
              <a:spLocks noEditPoints="1"/>
            </p:cNvSpPr>
            <p:nvPr/>
          </p:nvSpPr>
          <p:spPr bwMode="auto">
            <a:xfrm>
              <a:off x="615950" y="2260600"/>
              <a:ext cx="123825" cy="68263"/>
            </a:xfrm>
            <a:custGeom>
              <a:avLst/>
              <a:gdLst>
                <a:gd name="T0" fmla="*/ 7 w 33"/>
                <a:gd name="T1" fmla="*/ 13 h 18"/>
                <a:gd name="T2" fmla="*/ 14 w 33"/>
                <a:gd name="T3" fmla="*/ 18 h 18"/>
                <a:gd name="T4" fmla="*/ 7 w 33"/>
                <a:gd name="T5" fmla="*/ 13 h 18"/>
                <a:gd name="T6" fmla="*/ 28 w 33"/>
                <a:gd name="T7" fmla="*/ 11 h 18"/>
                <a:gd name="T8" fmla="*/ 31 w 33"/>
                <a:gd name="T9" fmla="*/ 12 h 18"/>
                <a:gd name="T10" fmla="*/ 33 w 33"/>
                <a:gd name="T11" fmla="*/ 13 h 18"/>
                <a:gd name="T12" fmla="*/ 33 w 33"/>
                <a:gd name="T13" fmla="*/ 13 h 18"/>
                <a:gd name="T14" fmla="*/ 33 w 33"/>
                <a:gd name="T15" fmla="*/ 13 h 18"/>
                <a:gd name="T16" fmla="*/ 32 w 33"/>
                <a:gd name="T17" fmla="*/ 12 h 18"/>
                <a:gd name="T18" fmla="*/ 28 w 33"/>
                <a:gd name="T19" fmla="*/ 11 h 18"/>
                <a:gd name="T20" fmla="*/ 2 w 33"/>
                <a:gd name="T21" fmla="*/ 5 h 18"/>
                <a:gd name="T22" fmla="*/ 1 w 33"/>
                <a:gd name="T23" fmla="*/ 5 h 18"/>
                <a:gd name="T24" fmla="*/ 1 w 33"/>
                <a:gd name="T25" fmla="*/ 7 h 18"/>
                <a:gd name="T26" fmla="*/ 2 w 33"/>
                <a:gd name="T27" fmla="*/ 5 h 18"/>
                <a:gd name="T28" fmla="*/ 13 w 33"/>
                <a:gd name="T29" fmla="*/ 0 h 18"/>
                <a:gd name="T30" fmla="*/ 13 w 33"/>
                <a:gd name="T31" fmla="*/ 1 h 18"/>
                <a:gd name="T32" fmla="*/ 20 w 33"/>
                <a:gd name="T33" fmla="*/ 6 h 18"/>
                <a:gd name="T34" fmla="*/ 13 w 33"/>
                <a:gd name="T35" fmla="*/ 1 h 18"/>
                <a:gd name="T36" fmla="*/ 13 w 33"/>
                <a:gd name="T37" fmla="*/ 0 h 18"/>
                <a:gd name="T38" fmla="*/ 12 w 33"/>
                <a:gd name="T39" fmla="*/ 0 h 18"/>
                <a:gd name="T40" fmla="*/ 11 w 33"/>
                <a:gd name="T41" fmla="*/ 0 h 18"/>
                <a:gd name="T42" fmla="*/ 3 w 33"/>
                <a:gd name="T43" fmla="*/ 5 h 18"/>
                <a:gd name="T44" fmla="*/ 3 w 33"/>
                <a:gd name="T45" fmla="*/ 4 h 18"/>
                <a:gd name="T46" fmla="*/ 10 w 33"/>
                <a:gd name="T47" fmla="*/ 1 h 18"/>
                <a:gd name="T48" fmla="*/ 12 w 33"/>
                <a:gd name="T49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3" h="18">
                  <a:moveTo>
                    <a:pt x="7" y="13"/>
                  </a:moveTo>
                  <a:cubicBezTo>
                    <a:pt x="9" y="15"/>
                    <a:pt x="11" y="16"/>
                    <a:pt x="14" y="18"/>
                  </a:cubicBezTo>
                  <a:cubicBezTo>
                    <a:pt x="12" y="16"/>
                    <a:pt x="9" y="15"/>
                    <a:pt x="7" y="13"/>
                  </a:cubicBezTo>
                  <a:moveTo>
                    <a:pt x="28" y="11"/>
                  </a:moveTo>
                  <a:cubicBezTo>
                    <a:pt x="29" y="11"/>
                    <a:pt x="30" y="12"/>
                    <a:pt x="31" y="12"/>
                  </a:cubicBezTo>
                  <a:cubicBezTo>
                    <a:pt x="32" y="13"/>
                    <a:pt x="32" y="13"/>
                    <a:pt x="33" y="13"/>
                  </a:cubicBezTo>
                  <a:cubicBezTo>
                    <a:pt x="33" y="13"/>
                    <a:pt x="33" y="13"/>
                    <a:pt x="33" y="13"/>
                  </a:cubicBezTo>
                  <a:cubicBezTo>
                    <a:pt x="33" y="13"/>
                    <a:pt x="33" y="13"/>
                    <a:pt x="33" y="13"/>
                  </a:cubicBezTo>
                  <a:cubicBezTo>
                    <a:pt x="33" y="13"/>
                    <a:pt x="32" y="13"/>
                    <a:pt x="32" y="12"/>
                  </a:cubicBezTo>
                  <a:cubicBezTo>
                    <a:pt x="31" y="12"/>
                    <a:pt x="29" y="11"/>
                    <a:pt x="28" y="11"/>
                  </a:cubicBezTo>
                  <a:moveTo>
                    <a:pt x="2" y="5"/>
                  </a:moveTo>
                  <a:cubicBezTo>
                    <a:pt x="2" y="5"/>
                    <a:pt x="2" y="5"/>
                    <a:pt x="1" y="5"/>
                  </a:cubicBezTo>
                  <a:cubicBezTo>
                    <a:pt x="1" y="6"/>
                    <a:pt x="0" y="6"/>
                    <a:pt x="1" y="7"/>
                  </a:cubicBezTo>
                  <a:cubicBezTo>
                    <a:pt x="1" y="6"/>
                    <a:pt x="1" y="6"/>
                    <a:pt x="2" y="5"/>
                  </a:cubicBezTo>
                  <a:moveTo>
                    <a:pt x="13" y="0"/>
                  </a:moveTo>
                  <a:cubicBezTo>
                    <a:pt x="13" y="0"/>
                    <a:pt x="13" y="0"/>
                    <a:pt x="13" y="1"/>
                  </a:cubicBezTo>
                  <a:cubicBezTo>
                    <a:pt x="15" y="2"/>
                    <a:pt x="18" y="4"/>
                    <a:pt x="20" y="6"/>
                  </a:cubicBezTo>
                  <a:cubicBezTo>
                    <a:pt x="18" y="4"/>
                    <a:pt x="15" y="2"/>
                    <a:pt x="13" y="1"/>
                  </a:cubicBezTo>
                  <a:cubicBezTo>
                    <a:pt x="13" y="0"/>
                    <a:pt x="13" y="0"/>
                    <a:pt x="13" y="0"/>
                  </a:cubicBezTo>
                  <a:moveTo>
                    <a:pt x="12" y="0"/>
                  </a:moveTo>
                  <a:cubicBezTo>
                    <a:pt x="12" y="0"/>
                    <a:pt x="11" y="0"/>
                    <a:pt x="11" y="0"/>
                  </a:cubicBezTo>
                  <a:cubicBezTo>
                    <a:pt x="8" y="2"/>
                    <a:pt x="5" y="3"/>
                    <a:pt x="3" y="5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5" y="3"/>
                    <a:pt x="8" y="2"/>
                    <a:pt x="10" y="1"/>
                  </a:cubicBezTo>
                  <a:cubicBezTo>
                    <a:pt x="11" y="0"/>
                    <a:pt x="11" y="0"/>
                    <a:pt x="1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32" name="Freeform 426"/>
            <p:cNvSpPr>
              <a:spLocks/>
            </p:cNvSpPr>
            <p:nvPr/>
          </p:nvSpPr>
          <p:spPr bwMode="auto">
            <a:xfrm>
              <a:off x="619125" y="2260600"/>
              <a:ext cx="123825" cy="79375"/>
            </a:xfrm>
            <a:custGeom>
              <a:avLst/>
              <a:gdLst>
                <a:gd name="T0" fmla="*/ 11 w 33"/>
                <a:gd name="T1" fmla="*/ 0 h 21"/>
                <a:gd name="T2" fmla="*/ 11 w 33"/>
                <a:gd name="T3" fmla="*/ 0 h 21"/>
                <a:gd name="T4" fmla="*/ 9 w 33"/>
                <a:gd name="T5" fmla="*/ 1 h 21"/>
                <a:gd name="T6" fmla="*/ 2 w 33"/>
                <a:gd name="T7" fmla="*/ 4 h 21"/>
                <a:gd name="T8" fmla="*/ 2 w 33"/>
                <a:gd name="T9" fmla="*/ 5 h 21"/>
                <a:gd name="T10" fmla="*/ 1 w 33"/>
                <a:gd name="T11" fmla="*/ 5 h 21"/>
                <a:gd name="T12" fmla="*/ 0 w 33"/>
                <a:gd name="T13" fmla="*/ 7 h 21"/>
                <a:gd name="T14" fmla="*/ 0 w 33"/>
                <a:gd name="T15" fmla="*/ 7 h 21"/>
                <a:gd name="T16" fmla="*/ 5 w 33"/>
                <a:gd name="T17" fmla="*/ 12 h 21"/>
                <a:gd name="T18" fmla="*/ 6 w 33"/>
                <a:gd name="T19" fmla="*/ 13 h 21"/>
                <a:gd name="T20" fmla="*/ 13 w 33"/>
                <a:gd name="T21" fmla="*/ 18 h 21"/>
                <a:gd name="T22" fmla="*/ 17 w 33"/>
                <a:gd name="T23" fmla="*/ 20 h 21"/>
                <a:gd name="T24" fmla="*/ 19 w 33"/>
                <a:gd name="T25" fmla="*/ 21 h 21"/>
                <a:gd name="T26" fmla="*/ 20 w 33"/>
                <a:gd name="T27" fmla="*/ 21 h 21"/>
                <a:gd name="T28" fmla="*/ 23 w 33"/>
                <a:gd name="T29" fmla="*/ 19 h 21"/>
                <a:gd name="T30" fmla="*/ 32 w 33"/>
                <a:gd name="T31" fmla="*/ 15 h 21"/>
                <a:gd name="T32" fmla="*/ 32 w 33"/>
                <a:gd name="T33" fmla="*/ 13 h 21"/>
                <a:gd name="T34" fmla="*/ 32 w 33"/>
                <a:gd name="T35" fmla="*/ 13 h 21"/>
                <a:gd name="T36" fmla="*/ 30 w 33"/>
                <a:gd name="T37" fmla="*/ 12 h 21"/>
                <a:gd name="T38" fmla="*/ 27 w 33"/>
                <a:gd name="T39" fmla="*/ 11 h 21"/>
                <a:gd name="T40" fmla="*/ 19 w 33"/>
                <a:gd name="T41" fmla="*/ 6 h 21"/>
                <a:gd name="T42" fmla="*/ 12 w 33"/>
                <a:gd name="T43" fmla="*/ 1 h 21"/>
                <a:gd name="T44" fmla="*/ 12 w 33"/>
                <a:gd name="T45" fmla="*/ 0 h 21"/>
                <a:gd name="T46" fmla="*/ 11 w 33"/>
                <a:gd name="T47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3" h="21">
                  <a:moveTo>
                    <a:pt x="11" y="0"/>
                  </a:moveTo>
                  <a:cubicBezTo>
                    <a:pt x="11" y="0"/>
                    <a:pt x="11" y="0"/>
                    <a:pt x="11" y="0"/>
                  </a:cubicBezTo>
                  <a:cubicBezTo>
                    <a:pt x="10" y="0"/>
                    <a:pt x="10" y="0"/>
                    <a:pt x="9" y="1"/>
                  </a:cubicBezTo>
                  <a:cubicBezTo>
                    <a:pt x="7" y="2"/>
                    <a:pt x="4" y="3"/>
                    <a:pt x="2" y="4"/>
                  </a:cubicBezTo>
                  <a:cubicBezTo>
                    <a:pt x="2" y="4"/>
                    <a:pt x="2" y="4"/>
                    <a:pt x="2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6"/>
                    <a:pt x="0" y="6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9"/>
                    <a:pt x="3" y="10"/>
                    <a:pt x="5" y="12"/>
                  </a:cubicBezTo>
                  <a:cubicBezTo>
                    <a:pt x="5" y="12"/>
                    <a:pt x="5" y="13"/>
                    <a:pt x="6" y="13"/>
                  </a:cubicBezTo>
                  <a:cubicBezTo>
                    <a:pt x="8" y="15"/>
                    <a:pt x="11" y="16"/>
                    <a:pt x="13" y="18"/>
                  </a:cubicBezTo>
                  <a:cubicBezTo>
                    <a:pt x="14" y="19"/>
                    <a:pt x="16" y="20"/>
                    <a:pt x="17" y="20"/>
                  </a:cubicBezTo>
                  <a:cubicBezTo>
                    <a:pt x="18" y="21"/>
                    <a:pt x="18" y="21"/>
                    <a:pt x="19" y="21"/>
                  </a:cubicBezTo>
                  <a:cubicBezTo>
                    <a:pt x="19" y="21"/>
                    <a:pt x="20" y="21"/>
                    <a:pt x="20" y="21"/>
                  </a:cubicBezTo>
                  <a:cubicBezTo>
                    <a:pt x="21" y="20"/>
                    <a:pt x="22" y="20"/>
                    <a:pt x="23" y="19"/>
                  </a:cubicBezTo>
                  <a:cubicBezTo>
                    <a:pt x="26" y="18"/>
                    <a:pt x="29" y="17"/>
                    <a:pt x="32" y="15"/>
                  </a:cubicBezTo>
                  <a:cubicBezTo>
                    <a:pt x="33" y="15"/>
                    <a:pt x="33" y="14"/>
                    <a:pt x="32" y="13"/>
                  </a:cubicBezTo>
                  <a:cubicBezTo>
                    <a:pt x="32" y="13"/>
                    <a:pt x="32" y="13"/>
                    <a:pt x="32" y="13"/>
                  </a:cubicBezTo>
                  <a:cubicBezTo>
                    <a:pt x="31" y="13"/>
                    <a:pt x="31" y="13"/>
                    <a:pt x="30" y="12"/>
                  </a:cubicBezTo>
                  <a:cubicBezTo>
                    <a:pt x="29" y="12"/>
                    <a:pt x="28" y="11"/>
                    <a:pt x="27" y="11"/>
                  </a:cubicBezTo>
                  <a:cubicBezTo>
                    <a:pt x="24" y="9"/>
                    <a:pt x="21" y="7"/>
                    <a:pt x="19" y="6"/>
                  </a:cubicBezTo>
                  <a:cubicBezTo>
                    <a:pt x="17" y="4"/>
                    <a:pt x="14" y="2"/>
                    <a:pt x="12" y="1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1" y="0"/>
                    <a:pt x="11" y="0"/>
                    <a:pt x="11" y="0"/>
                  </a:cubicBezTo>
                </a:path>
              </a:pathLst>
            </a:custGeom>
            <a:solidFill>
              <a:srgbClr val="F8D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33" name="Freeform 427"/>
            <p:cNvSpPr>
              <a:spLocks noEditPoints="1"/>
            </p:cNvSpPr>
            <p:nvPr/>
          </p:nvSpPr>
          <p:spPr bwMode="auto">
            <a:xfrm>
              <a:off x="412750" y="2886075"/>
              <a:ext cx="79375" cy="157163"/>
            </a:xfrm>
            <a:custGeom>
              <a:avLst/>
              <a:gdLst>
                <a:gd name="T0" fmla="*/ 13 w 21"/>
                <a:gd name="T1" fmla="*/ 32 h 42"/>
                <a:gd name="T2" fmla="*/ 16 w 21"/>
                <a:gd name="T3" fmla="*/ 36 h 42"/>
                <a:gd name="T4" fmla="*/ 21 w 21"/>
                <a:gd name="T5" fmla="*/ 42 h 42"/>
                <a:gd name="T6" fmla="*/ 13 w 21"/>
                <a:gd name="T7" fmla="*/ 32 h 42"/>
                <a:gd name="T8" fmla="*/ 0 w 21"/>
                <a:gd name="T9" fmla="*/ 12 h 42"/>
                <a:gd name="T10" fmla="*/ 1 w 21"/>
                <a:gd name="T11" fmla="*/ 15 h 42"/>
                <a:gd name="T12" fmla="*/ 4 w 21"/>
                <a:gd name="T13" fmla="*/ 19 h 42"/>
                <a:gd name="T14" fmla="*/ 3 w 21"/>
                <a:gd name="T15" fmla="*/ 17 h 42"/>
                <a:gd name="T16" fmla="*/ 0 w 21"/>
                <a:gd name="T17" fmla="*/ 12 h 42"/>
                <a:gd name="T18" fmla="*/ 0 w 21"/>
                <a:gd name="T19" fmla="*/ 5 h 42"/>
                <a:gd name="T20" fmla="*/ 0 w 21"/>
                <a:gd name="T21" fmla="*/ 5 h 42"/>
                <a:gd name="T22" fmla="*/ 0 w 21"/>
                <a:gd name="T23" fmla="*/ 7 h 42"/>
                <a:gd name="T24" fmla="*/ 0 w 21"/>
                <a:gd name="T25" fmla="*/ 5 h 42"/>
                <a:gd name="T26" fmla="*/ 2 w 21"/>
                <a:gd name="T27" fmla="*/ 0 h 42"/>
                <a:gd name="T28" fmla="*/ 1 w 21"/>
                <a:gd name="T29" fmla="*/ 2 h 42"/>
                <a:gd name="T30" fmla="*/ 2 w 21"/>
                <a:gd name="T31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1" h="42">
                  <a:moveTo>
                    <a:pt x="13" y="32"/>
                  </a:moveTo>
                  <a:cubicBezTo>
                    <a:pt x="14" y="33"/>
                    <a:pt x="15" y="35"/>
                    <a:pt x="16" y="36"/>
                  </a:cubicBezTo>
                  <a:cubicBezTo>
                    <a:pt x="18" y="38"/>
                    <a:pt x="19" y="40"/>
                    <a:pt x="21" y="42"/>
                  </a:cubicBezTo>
                  <a:cubicBezTo>
                    <a:pt x="18" y="39"/>
                    <a:pt x="15" y="35"/>
                    <a:pt x="13" y="32"/>
                  </a:cubicBezTo>
                  <a:moveTo>
                    <a:pt x="0" y="12"/>
                  </a:moveTo>
                  <a:cubicBezTo>
                    <a:pt x="0" y="13"/>
                    <a:pt x="1" y="14"/>
                    <a:pt x="1" y="15"/>
                  </a:cubicBezTo>
                  <a:cubicBezTo>
                    <a:pt x="2" y="16"/>
                    <a:pt x="3" y="17"/>
                    <a:pt x="4" y="19"/>
                  </a:cubicBezTo>
                  <a:cubicBezTo>
                    <a:pt x="4" y="18"/>
                    <a:pt x="3" y="18"/>
                    <a:pt x="3" y="17"/>
                  </a:cubicBezTo>
                  <a:cubicBezTo>
                    <a:pt x="2" y="16"/>
                    <a:pt x="1" y="14"/>
                    <a:pt x="0" y="12"/>
                  </a:cubicBezTo>
                  <a:moveTo>
                    <a:pt x="0" y="5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0" y="6"/>
                    <a:pt x="0" y="7"/>
                    <a:pt x="0" y="7"/>
                  </a:cubicBezTo>
                  <a:cubicBezTo>
                    <a:pt x="0" y="7"/>
                    <a:pt x="0" y="6"/>
                    <a:pt x="0" y="5"/>
                  </a:cubicBezTo>
                  <a:moveTo>
                    <a:pt x="2" y="0"/>
                  </a:moveTo>
                  <a:cubicBezTo>
                    <a:pt x="2" y="1"/>
                    <a:pt x="2" y="1"/>
                    <a:pt x="1" y="2"/>
                  </a:cubicBezTo>
                  <a:cubicBezTo>
                    <a:pt x="2" y="1"/>
                    <a:pt x="2" y="1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34" name="Freeform 428"/>
            <p:cNvSpPr>
              <a:spLocks/>
            </p:cNvSpPr>
            <p:nvPr/>
          </p:nvSpPr>
          <p:spPr bwMode="auto">
            <a:xfrm>
              <a:off x="407988" y="2878138"/>
              <a:ext cx="87312" cy="169863"/>
            </a:xfrm>
            <a:custGeom>
              <a:avLst/>
              <a:gdLst>
                <a:gd name="T0" fmla="*/ 5 w 23"/>
                <a:gd name="T1" fmla="*/ 0 h 45"/>
                <a:gd name="T2" fmla="*/ 4 w 23"/>
                <a:gd name="T3" fmla="*/ 0 h 45"/>
                <a:gd name="T4" fmla="*/ 3 w 23"/>
                <a:gd name="T5" fmla="*/ 2 h 45"/>
                <a:gd name="T6" fmla="*/ 2 w 23"/>
                <a:gd name="T7" fmla="*/ 4 h 45"/>
                <a:gd name="T8" fmla="*/ 1 w 23"/>
                <a:gd name="T9" fmla="*/ 7 h 45"/>
                <a:gd name="T10" fmla="*/ 1 w 23"/>
                <a:gd name="T11" fmla="*/ 9 h 45"/>
                <a:gd name="T12" fmla="*/ 1 w 23"/>
                <a:gd name="T13" fmla="*/ 14 h 45"/>
                <a:gd name="T14" fmla="*/ 4 w 23"/>
                <a:gd name="T15" fmla="*/ 19 h 45"/>
                <a:gd name="T16" fmla="*/ 5 w 23"/>
                <a:gd name="T17" fmla="*/ 21 h 45"/>
                <a:gd name="T18" fmla="*/ 14 w 23"/>
                <a:gd name="T19" fmla="*/ 34 h 45"/>
                <a:gd name="T20" fmla="*/ 22 w 23"/>
                <a:gd name="T21" fmla="*/ 44 h 45"/>
                <a:gd name="T22" fmla="*/ 23 w 23"/>
                <a:gd name="T23" fmla="*/ 45 h 45"/>
                <a:gd name="T24" fmla="*/ 23 w 23"/>
                <a:gd name="T25" fmla="*/ 45 h 45"/>
                <a:gd name="T26" fmla="*/ 23 w 23"/>
                <a:gd name="T27" fmla="*/ 45 h 45"/>
                <a:gd name="T28" fmla="*/ 18 w 23"/>
                <a:gd name="T29" fmla="*/ 35 h 45"/>
                <a:gd name="T30" fmla="*/ 6 w 23"/>
                <a:gd name="T31" fmla="*/ 3 h 45"/>
                <a:gd name="T32" fmla="*/ 5 w 23"/>
                <a:gd name="T33" fmla="*/ 1 h 45"/>
                <a:gd name="T34" fmla="*/ 5 w 23"/>
                <a:gd name="T35" fmla="*/ 0 h 45"/>
                <a:gd name="T36" fmla="*/ 5 w 23"/>
                <a:gd name="T37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3" h="45">
                  <a:moveTo>
                    <a:pt x="5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3" y="1"/>
                    <a:pt x="3" y="2"/>
                  </a:cubicBezTo>
                  <a:cubicBezTo>
                    <a:pt x="3" y="3"/>
                    <a:pt x="3" y="3"/>
                    <a:pt x="2" y="4"/>
                  </a:cubicBezTo>
                  <a:cubicBezTo>
                    <a:pt x="2" y="5"/>
                    <a:pt x="2" y="6"/>
                    <a:pt x="1" y="7"/>
                  </a:cubicBezTo>
                  <a:cubicBezTo>
                    <a:pt x="1" y="8"/>
                    <a:pt x="1" y="9"/>
                    <a:pt x="1" y="9"/>
                  </a:cubicBezTo>
                  <a:cubicBezTo>
                    <a:pt x="0" y="11"/>
                    <a:pt x="1" y="13"/>
                    <a:pt x="1" y="14"/>
                  </a:cubicBezTo>
                  <a:cubicBezTo>
                    <a:pt x="2" y="16"/>
                    <a:pt x="3" y="18"/>
                    <a:pt x="4" y="19"/>
                  </a:cubicBezTo>
                  <a:cubicBezTo>
                    <a:pt x="4" y="20"/>
                    <a:pt x="5" y="20"/>
                    <a:pt x="5" y="21"/>
                  </a:cubicBezTo>
                  <a:cubicBezTo>
                    <a:pt x="8" y="25"/>
                    <a:pt x="10" y="30"/>
                    <a:pt x="14" y="34"/>
                  </a:cubicBezTo>
                  <a:cubicBezTo>
                    <a:pt x="16" y="37"/>
                    <a:pt x="19" y="41"/>
                    <a:pt x="22" y="44"/>
                  </a:cubicBezTo>
                  <a:cubicBezTo>
                    <a:pt x="22" y="44"/>
                    <a:pt x="23" y="45"/>
                    <a:pt x="23" y="45"/>
                  </a:cubicBezTo>
                  <a:cubicBezTo>
                    <a:pt x="23" y="45"/>
                    <a:pt x="23" y="45"/>
                    <a:pt x="23" y="45"/>
                  </a:cubicBezTo>
                  <a:cubicBezTo>
                    <a:pt x="23" y="45"/>
                    <a:pt x="23" y="45"/>
                    <a:pt x="23" y="45"/>
                  </a:cubicBezTo>
                  <a:cubicBezTo>
                    <a:pt x="22" y="41"/>
                    <a:pt x="20" y="38"/>
                    <a:pt x="18" y="35"/>
                  </a:cubicBezTo>
                  <a:cubicBezTo>
                    <a:pt x="13" y="25"/>
                    <a:pt x="9" y="14"/>
                    <a:pt x="6" y="3"/>
                  </a:cubicBezTo>
                  <a:cubicBezTo>
                    <a:pt x="6" y="2"/>
                    <a:pt x="6" y="2"/>
                    <a:pt x="5" y="1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</a:path>
              </a:pathLst>
            </a:custGeom>
            <a:solidFill>
              <a:srgbClr val="DB8B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35" name="Freeform 429"/>
            <p:cNvSpPr>
              <a:spLocks/>
            </p:cNvSpPr>
            <p:nvPr/>
          </p:nvSpPr>
          <p:spPr bwMode="auto">
            <a:xfrm>
              <a:off x="495300" y="3048000"/>
              <a:ext cx="3175" cy="3175"/>
            </a:xfrm>
            <a:custGeom>
              <a:avLst/>
              <a:gdLst>
                <a:gd name="T0" fmla="*/ 0 w 2"/>
                <a:gd name="T1" fmla="*/ 0 h 2"/>
                <a:gd name="T2" fmla="*/ 0 w 2"/>
                <a:gd name="T3" fmla="*/ 0 h 2"/>
                <a:gd name="T4" fmla="*/ 0 w 2"/>
                <a:gd name="T5" fmla="*/ 0 h 2"/>
                <a:gd name="T6" fmla="*/ 2 w 2"/>
                <a:gd name="T7" fmla="*/ 2 h 2"/>
                <a:gd name="T8" fmla="*/ 2 w 2"/>
                <a:gd name="T9" fmla="*/ 2 h 2"/>
                <a:gd name="T10" fmla="*/ 2 w 2"/>
                <a:gd name="T11" fmla="*/ 2 h 2"/>
                <a:gd name="T12" fmla="*/ 0 w 2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B8B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36" name="Freeform 430"/>
            <p:cNvSpPr>
              <a:spLocks/>
            </p:cNvSpPr>
            <p:nvPr/>
          </p:nvSpPr>
          <p:spPr bwMode="auto">
            <a:xfrm>
              <a:off x="495300" y="3048000"/>
              <a:ext cx="3175" cy="3175"/>
            </a:xfrm>
            <a:custGeom>
              <a:avLst/>
              <a:gdLst>
                <a:gd name="T0" fmla="*/ 0 w 2"/>
                <a:gd name="T1" fmla="*/ 0 h 2"/>
                <a:gd name="T2" fmla="*/ 0 w 2"/>
                <a:gd name="T3" fmla="*/ 0 h 2"/>
                <a:gd name="T4" fmla="*/ 0 w 2"/>
                <a:gd name="T5" fmla="*/ 0 h 2"/>
                <a:gd name="T6" fmla="*/ 2 w 2"/>
                <a:gd name="T7" fmla="*/ 2 h 2"/>
                <a:gd name="T8" fmla="*/ 2 w 2"/>
                <a:gd name="T9" fmla="*/ 2 h 2"/>
                <a:gd name="T10" fmla="*/ 2 w 2"/>
                <a:gd name="T11" fmla="*/ 2 h 2"/>
                <a:gd name="T12" fmla="*/ 0 w 2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38" name="Freeform 432"/>
            <p:cNvSpPr>
              <a:spLocks/>
            </p:cNvSpPr>
            <p:nvPr/>
          </p:nvSpPr>
          <p:spPr bwMode="auto">
            <a:xfrm>
              <a:off x="762000" y="2540000"/>
              <a:ext cx="280987" cy="466725"/>
            </a:xfrm>
            <a:custGeom>
              <a:avLst/>
              <a:gdLst>
                <a:gd name="T0" fmla="*/ 31 w 75"/>
                <a:gd name="T1" fmla="*/ 98 h 124"/>
                <a:gd name="T2" fmla="*/ 30 w 75"/>
                <a:gd name="T3" fmla="*/ 97 h 124"/>
                <a:gd name="T4" fmla="*/ 26 w 75"/>
                <a:gd name="T5" fmla="*/ 99 h 124"/>
                <a:gd name="T6" fmla="*/ 26 w 75"/>
                <a:gd name="T7" fmla="*/ 103 h 124"/>
                <a:gd name="T8" fmla="*/ 27 w 75"/>
                <a:gd name="T9" fmla="*/ 104 h 124"/>
                <a:gd name="T10" fmla="*/ 28 w 75"/>
                <a:gd name="T11" fmla="*/ 105 h 124"/>
                <a:gd name="T12" fmla="*/ 29 w 75"/>
                <a:gd name="T13" fmla="*/ 108 h 124"/>
                <a:gd name="T14" fmla="*/ 22 w 75"/>
                <a:gd name="T15" fmla="*/ 115 h 124"/>
                <a:gd name="T16" fmla="*/ 15 w 75"/>
                <a:gd name="T17" fmla="*/ 112 h 124"/>
                <a:gd name="T18" fmla="*/ 13 w 75"/>
                <a:gd name="T19" fmla="*/ 98 h 124"/>
                <a:gd name="T20" fmla="*/ 21 w 75"/>
                <a:gd name="T21" fmla="*/ 88 h 124"/>
                <a:gd name="T22" fmla="*/ 28 w 75"/>
                <a:gd name="T23" fmla="*/ 83 h 124"/>
                <a:gd name="T24" fmla="*/ 39 w 75"/>
                <a:gd name="T25" fmla="*/ 77 h 124"/>
                <a:gd name="T26" fmla="*/ 42 w 75"/>
                <a:gd name="T27" fmla="*/ 75 h 124"/>
                <a:gd name="T28" fmla="*/ 62 w 75"/>
                <a:gd name="T29" fmla="*/ 61 h 124"/>
                <a:gd name="T30" fmla="*/ 75 w 75"/>
                <a:gd name="T31" fmla="*/ 30 h 124"/>
                <a:gd name="T32" fmla="*/ 75 w 75"/>
                <a:gd name="T33" fmla="*/ 30 h 124"/>
                <a:gd name="T34" fmla="*/ 73 w 75"/>
                <a:gd name="T35" fmla="*/ 18 h 124"/>
                <a:gd name="T36" fmla="*/ 68 w 75"/>
                <a:gd name="T37" fmla="*/ 8 h 124"/>
                <a:gd name="T38" fmla="*/ 49 w 75"/>
                <a:gd name="T39" fmla="*/ 1 h 124"/>
                <a:gd name="T40" fmla="*/ 37 w 75"/>
                <a:gd name="T41" fmla="*/ 12 h 124"/>
                <a:gd name="T42" fmla="*/ 46 w 75"/>
                <a:gd name="T43" fmla="*/ 34 h 124"/>
                <a:gd name="T44" fmla="*/ 53 w 75"/>
                <a:gd name="T45" fmla="*/ 34 h 124"/>
                <a:gd name="T46" fmla="*/ 57 w 75"/>
                <a:gd name="T47" fmla="*/ 31 h 124"/>
                <a:gd name="T48" fmla="*/ 57 w 75"/>
                <a:gd name="T49" fmla="*/ 28 h 124"/>
                <a:gd name="T50" fmla="*/ 54 w 75"/>
                <a:gd name="T51" fmla="*/ 27 h 124"/>
                <a:gd name="T52" fmla="*/ 52 w 75"/>
                <a:gd name="T53" fmla="*/ 28 h 124"/>
                <a:gd name="T54" fmla="*/ 52 w 75"/>
                <a:gd name="T55" fmla="*/ 28 h 124"/>
                <a:gd name="T56" fmla="*/ 49 w 75"/>
                <a:gd name="T57" fmla="*/ 28 h 124"/>
                <a:gd name="T58" fmla="*/ 45 w 75"/>
                <a:gd name="T59" fmla="*/ 24 h 124"/>
                <a:gd name="T60" fmla="*/ 46 w 75"/>
                <a:gd name="T61" fmla="*/ 13 h 124"/>
                <a:gd name="T62" fmla="*/ 57 w 75"/>
                <a:gd name="T63" fmla="*/ 10 h 124"/>
                <a:gd name="T64" fmla="*/ 61 w 75"/>
                <a:gd name="T65" fmla="*/ 14 h 124"/>
                <a:gd name="T66" fmla="*/ 64 w 75"/>
                <a:gd name="T67" fmla="*/ 20 h 124"/>
                <a:gd name="T68" fmla="*/ 63 w 75"/>
                <a:gd name="T69" fmla="*/ 39 h 124"/>
                <a:gd name="T70" fmla="*/ 47 w 75"/>
                <a:gd name="T71" fmla="*/ 61 h 124"/>
                <a:gd name="T72" fmla="*/ 33 w 75"/>
                <a:gd name="T73" fmla="*/ 69 h 124"/>
                <a:gd name="T74" fmla="*/ 17 w 75"/>
                <a:gd name="T75" fmla="*/ 78 h 124"/>
                <a:gd name="T76" fmla="*/ 5 w 75"/>
                <a:gd name="T77" fmla="*/ 91 h 124"/>
                <a:gd name="T78" fmla="*/ 2 w 75"/>
                <a:gd name="T79" fmla="*/ 109 h 124"/>
                <a:gd name="T80" fmla="*/ 10 w 75"/>
                <a:gd name="T81" fmla="*/ 120 h 124"/>
                <a:gd name="T82" fmla="*/ 22 w 75"/>
                <a:gd name="T83" fmla="*/ 124 h 124"/>
                <a:gd name="T84" fmla="*/ 32 w 75"/>
                <a:gd name="T85" fmla="*/ 122 h 124"/>
                <a:gd name="T86" fmla="*/ 39 w 75"/>
                <a:gd name="T87" fmla="*/ 113 h 124"/>
                <a:gd name="T88" fmla="*/ 31 w 75"/>
                <a:gd name="T89" fmla="*/ 98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75" h="124">
                  <a:moveTo>
                    <a:pt x="31" y="98"/>
                  </a:moveTo>
                  <a:cubicBezTo>
                    <a:pt x="31" y="98"/>
                    <a:pt x="30" y="97"/>
                    <a:pt x="30" y="97"/>
                  </a:cubicBezTo>
                  <a:cubicBezTo>
                    <a:pt x="28" y="97"/>
                    <a:pt x="27" y="98"/>
                    <a:pt x="26" y="99"/>
                  </a:cubicBezTo>
                  <a:cubicBezTo>
                    <a:pt x="25" y="100"/>
                    <a:pt x="25" y="101"/>
                    <a:pt x="26" y="103"/>
                  </a:cubicBezTo>
                  <a:cubicBezTo>
                    <a:pt x="26" y="103"/>
                    <a:pt x="27" y="104"/>
                    <a:pt x="27" y="104"/>
                  </a:cubicBezTo>
                  <a:cubicBezTo>
                    <a:pt x="28" y="105"/>
                    <a:pt x="28" y="105"/>
                    <a:pt x="28" y="105"/>
                  </a:cubicBezTo>
                  <a:cubicBezTo>
                    <a:pt x="29" y="106"/>
                    <a:pt x="29" y="107"/>
                    <a:pt x="29" y="108"/>
                  </a:cubicBezTo>
                  <a:cubicBezTo>
                    <a:pt x="29" y="111"/>
                    <a:pt x="26" y="115"/>
                    <a:pt x="22" y="115"/>
                  </a:cubicBezTo>
                  <a:cubicBezTo>
                    <a:pt x="19" y="115"/>
                    <a:pt x="17" y="114"/>
                    <a:pt x="15" y="112"/>
                  </a:cubicBezTo>
                  <a:cubicBezTo>
                    <a:pt x="12" y="108"/>
                    <a:pt x="11" y="103"/>
                    <a:pt x="13" y="98"/>
                  </a:cubicBezTo>
                  <a:cubicBezTo>
                    <a:pt x="14" y="95"/>
                    <a:pt x="17" y="91"/>
                    <a:pt x="21" y="88"/>
                  </a:cubicBezTo>
                  <a:cubicBezTo>
                    <a:pt x="23" y="87"/>
                    <a:pt x="25" y="85"/>
                    <a:pt x="28" y="83"/>
                  </a:cubicBezTo>
                  <a:cubicBezTo>
                    <a:pt x="31" y="81"/>
                    <a:pt x="35" y="79"/>
                    <a:pt x="39" y="77"/>
                  </a:cubicBezTo>
                  <a:cubicBezTo>
                    <a:pt x="42" y="75"/>
                    <a:pt x="42" y="75"/>
                    <a:pt x="42" y="75"/>
                  </a:cubicBezTo>
                  <a:cubicBezTo>
                    <a:pt x="48" y="71"/>
                    <a:pt x="56" y="67"/>
                    <a:pt x="62" y="61"/>
                  </a:cubicBezTo>
                  <a:cubicBezTo>
                    <a:pt x="70" y="52"/>
                    <a:pt x="74" y="42"/>
                    <a:pt x="75" y="30"/>
                  </a:cubicBezTo>
                  <a:cubicBezTo>
                    <a:pt x="75" y="30"/>
                    <a:pt x="75" y="30"/>
                    <a:pt x="75" y="30"/>
                  </a:cubicBezTo>
                  <a:cubicBezTo>
                    <a:pt x="75" y="26"/>
                    <a:pt x="74" y="23"/>
                    <a:pt x="73" y="18"/>
                  </a:cubicBezTo>
                  <a:cubicBezTo>
                    <a:pt x="72" y="14"/>
                    <a:pt x="70" y="11"/>
                    <a:pt x="68" y="8"/>
                  </a:cubicBezTo>
                  <a:cubicBezTo>
                    <a:pt x="63" y="2"/>
                    <a:pt x="56" y="0"/>
                    <a:pt x="49" y="1"/>
                  </a:cubicBezTo>
                  <a:cubicBezTo>
                    <a:pt x="43" y="2"/>
                    <a:pt x="39" y="6"/>
                    <a:pt x="37" y="12"/>
                  </a:cubicBezTo>
                  <a:cubicBezTo>
                    <a:pt x="34" y="19"/>
                    <a:pt x="36" y="29"/>
                    <a:pt x="46" y="34"/>
                  </a:cubicBezTo>
                  <a:cubicBezTo>
                    <a:pt x="48" y="35"/>
                    <a:pt x="51" y="35"/>
                    <a:pt x="53" y="34"/>
                  </a:cubicBezTo>
                  <a:cubicBezTo>
                    <a:pt x="55" y="34"/>
                    <a:pt x="57" y="32"/>
                    <a:pt x="57" y="31"/>
                  </a:cubicBezTo>
                  <a:cubicBezTo>
                    <a:pt x="58" y="30"/>
                    <a:pt x="57" y="29"/>
                    <a:pt x="57" y="28"/>
                  </a:cubicBezTo>
                  <a:cubicBezTo>
                    <a:pt x="56" y="27"/>
                    <a:pt x="55" y="27"/>
                    <a:pt x="54" y="27"/>
                  </a:cubicBezTo>
                  <a:cubicBezTo>
                    <a:pt x="53" y="27"/>
                    <a:pt x="53" y="27"/>
                    <a:pt x="52" y="28"/>
                  </a:cubicBezTo>
                  <a:cubicBezTo>
                    <a:pt x="52" y="28"/>
                    <a:pt x="52" y="28"/>
                    <a:pt x="52" y="28"/>
                  </a:cubicBezTo>
                  <a:cubicBezTo>
                    <a:pt x="51" y="28"/>
                    <a:pt x="50" y="28"/>
                    <a:pt x="49" y="28"/>
                  </a:cubicBezTo>
                  <a:cubicBezTo>
                    <a:pt x="47" y="27"/>
                    <a:pt x="46" y="25"/>
                    <a:pt x="45" y="24"/>
                  </a:cubicBezTo>
                  <a:cubicBezTo>
                    <a:pt x="44" y="20"/>
                    <a:pt x="44" y="17"/>
                    <a:pt x="46" y="13"/>
                  </a:cubicBezTo>
                  <a:cubicBezTo>
                    <a:pt x="48" y="10"/>
                    <a:pt x="53" y="8"/>
                    <a:pt x="57" y="10"/>
                  </a:cubicBezTo>
                  <a:cubicBezTo>
                    <a:pt x="59" y="11"/>
                    <a:pt x="60" y="12"/>
                    <a:pt x="61" y="14"/>
                  </a:cubicBezTo>
                  <a:cubicBezTo>
                    <a:pt x="63" y="16"/>
                    <a:pt x="63" y="18"/>
                    <a:pt x="64" y="20"/>
                  </a:cubicBezTo>
                  <a:cubicBezTo>
                    <a:pt x="65" y="26"/>
                    <a:pt x="65" y="33"/>
                    <a:pt x="63" y="39"/>
                  </a:cubicBezTo>
                  <a:cubicBezTo>
                    <a:pt x="61" y="47"/>
                    <a:pt x="55" y="55"/>
                    <a:pt x="47" y="61"/>
                  </a:cubicBezTo>
                  <a:cubicBezTo>
                    <a:pt x="43" y="64"/>
                    <a:pt x="38" y="66"/>
                    <a:pt x="33" y="69"/>
                  </a:cubicBezTo>
                  <a:cubicBezTo>
                    <a:pt x="28" y="71"/>
                    <a:pt x="23" y="75"/>
                    <a:pt x="17" y="78"/>
                  </a:cubicBezTo>
                  <a:cubicBezTo>
                    <a:pt x="12" y="82"/>
                    <a:pt x="8" y="86"/>
                    <a:pt x="5" y="91"/>
                  </a:cubicBezTo>
                  <a:cubicBezTo>
                    <a:pt x="1" y="97"/>
                    <a:pt x="0" y="103"/>
                    <a:pt x="2" y="109"/>
                  </a:cubicBezTo>
                  <a:cubicBezTo>
                    <a:pt x="4" y="113"/>
                    <a:pt x="6" y="117"/>
                    <a:pt x="10" y="120"/>
                  </a:cubicBezTo>
                  <a:cubicBezTo>
                    <a:pt x="13" y="123"/>
                    <a:pt x="18" y="124"/>
                    <a:pt x="22" y="124"/>
                  </a:cubicBezTo>
                  <a:cubicBezTo>
                    <a:pt x="25" y="124"/>
                    <a:pt x="29" y="124"/>
                    <a:pt x="32" y="122"/>
                  </a:cubicBezTo>
                  <a:cubicBezTo>
                    <a:pt x="35" y="120"/>
                    <a:pt x="37" y="117"/>
                    <a:pt x="39" y="113"/>
                  </a:cubicBezTo>
                  <a:cubicBezTo>
                    <a:pt x="41" y="106"/>
                    <a:pt x="36" y="100"/>
                    <a:pt x="31" y="98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39" name="Freeform 433"/>
            <p:cNvSpPr>
              <a:spLocks/>
            </p:cNvSpPr>
            <p:nvPr/>
          </p:nvSpPr>
          <p:spPr bwMode="auto">
            <a:xfrm>
              <a:off x="1103313" y="2540000"/>
              <a:ext cx="282575" cy="466725"/>
            </a:xfrm>
            <a:custGeom>
              <a:avLst/>
              <a:gdLst>
                <a:gd name="T0" fmla="*/ 64 w 75"/>
                <a:gd name="T1" fmla="*/ 83 h 124"/>
                <a:gd name="T2" fmla="*/ 51 w 75"/>
                <a:gd name="T3" fmla="*/ 74 h 124"/>
                <a:gd name="T4" fmla="*/ 46 w 75"/>
                <a:gd name="T5" fmla="*/ 71 h 124"/>
                <a:gd name="T6" fmla="*/ 35 w 75"/>
                <a:gd name="T7" fmla="*/ 65 h 124"/>
                <a:gd name="T8" fmla="*/ 22 w 75"/>
                <a:gd name="T9" fmla="*/ 55 h 124"/>
                <a:gd name="T10" fmla="*/ 11 w 75"/>
                <a:gd name="T11" fmla="*/ 28 h 124"/>
                <a:gd name="T12" fmla="*/ 11 w 75"/>
                <a:gd name="T13" fmla="*/ 27 h 124"/>
                <a:gd name="T14" fmla="*/ 11 w 75"/>
                <a:gd name="T15" fmla="*/ 24 h 124"/>
                <a:gd name="T16" fmla="*/ 15 w 75"/>
                <a:gd name="T17" fmla="*/ 14 h 124"/>
                <a:gd name="T18" fmla="*/ 22 w 75"/>
                <a:gd name="T19" fmla="*/ 9 h 124"/>
                <a:gd name="T20" fmla="*/ 29 w 75"/>
                <a:gd name="T21" fmla="*/ 13 h 124"/>
                <a:gd name="T22" fmla="*/ 31 w 75"/>
                <a:gd name="T23" fmla="*/ 19 h 124"/>
                <a:gd name="T24" fmla="*/ 28 w 75"/>
                <a:gd name="T25" fmla="*/ 27 h 124"/>
                <a:gd name="T26" fmla="*/ 23 w 75"/>
                <a:gd name="T27" fmla="*/ 28 h 124"/>
                <a:gd name="T28" fmla="*/ 22 w 75"/>
                <a:gd name="T29" fmla="*/ 27 h 124"/>
                <a:gd name="T30" fmla="*/ 19 w 75"/>
                <a:gd name="T31" fmla="*/ 28 h 124"/>
                <a:gd name="T32" fmla="*/ 19 w 75"/>
                <a:gd name="T33" fmla="*/ 31 h 124"/>
                <a:gd name="T34" fmla="*/ 26 w 75"/>
                <a:gd name="T35" fmla="*/ 35 h 124"/>
                <a:gd name="T36" fmla="*/ 31 w 75"/>
                <a:gd name="T37" fmla="*/ 34 h 124"/>
                <a:gd name="T38" fmla="*/ 40 w 75"/>
                <a:gd name="T39" fmla="*/ 22 h 124"/>
                <a:gd name="T40" fmla="*/ 32 w 75"/>
                <a:gd name="T41" fmla="*/ 3 h 124"/>
                <a:gd name="T42" fmla="*/ 14 w 75"/>
                <a:gd name="T43" fmla="*/ 3 h 124"/>
                <a:gd name="T44" fmla="*/ 4 w 75"/>
                <a:gd name="T45" fmla="*/ 14 h 124"/>
                <a:gd name="T46" fmla="*/ 1 w 75"/>
                <a:gd name="T47" fmla="*/ 24 h 124"/>
                <a:gd name="T48" fmla="*/ 5 w 75"/>
                <a:gd name="T49" fmla="*/ 47 h 124"/>
                <a:gd name="T50" fmla="*/ 21 w 75"/>
                <a:gd name="T51" fmla="*/ 67 h 124"/>
                <a:gd name="T52" fmla="*/ 38 w 75"/>
                <a:gd name="T53" fmla="*/ 77 h 124"/>
                <a:gd name="T54" fmla="*/ 55 w 75"/>
                <a:gd name="T55" fmla="*/ 88 h 124"/>
                <a:gd name="T56" fmla="*/ 63 w 75"/>
                <a:gd name="T57" fmla="*/ 99 h 124"/>
                <a:gd name="T58" fmla="*/ 58 w 75"/>
                <a:gd name="T59" fmla="*/ 114 h 124"/>
                <a:gd name="T60" fmla="*/ 51 w 75"/>
                <a:gd name="T61" fmla="*/ 114 h 124"/>
                <a:gd name="T62" fmla="*/ 47 w 75"/>
                <a:gd name="T63" fmla="*/ 108 h 124"/>
                <a:gd name="T64" fmla="*/ 48 w 75"/>
                <a:gd name="T65" fmla="*/ 105 h 124"/>
                <a:gd name="T66" fmla="*/ 48 w 75"/>
                <a:gd name="T67" fmla="*/ 104 h 124"/>
                <a:gd name="T68" fmla="*/ 50 w 75"/>
                <a:gd name="T69" fmla="*/ 103 h 124"/>
                <a:gd name="T70" fmla="*/ 50 w 75"/>
                <a:gd name="T71" fmla="*/ 99 h 124"/>
                <a:gd name="T72" fmla="*/ 46 w 75"/>
                <a:gd name="T73" fmla="*/ 97 h 124"/>
                <a:gd name="T74" fmla="*/ 45 w 75"/>
                <a:gd name="T75" fmla="*/ 98 h 124"/>
                <a:gd name="T76" fmla="*/ 37 w 75"/>
                <a:gd name="T77" fmla="*/ 111 h 124"/>
                <a:gd name="T78" fmla="*/ 54 w 75"/>
                <a:gd name="T79" fmla="*/ 124 h 124"/>
                <a:gd name="T80" fmla="*/ 56 w 75"/>
                <a:gd name="T81" fmla="*/ 124 h 124"/>
                <a:gd name="T82" fmla="*/ 71 w 75"/>
                <a:gd name="T83" fmla="*/ 115 h 124"/>
                <a:gd name="T84" fmla="*/ 74 w 75"/>
                <a:gd name="T85" fmla="*/ 98 h 124"/>
                <a:gd name="T86" fmla="*/ 64 w 75"/>
                <a:gd name="T87" fmla="*/ 83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75" h="124">
                  <a:moveTo>
                    <a:pt x="64" y="83"/>
                  </a:moveTo>
                  <a:cubicBezTo>
                    <a:pt x="61" y="80"/>
                    <a:pt x="57" y="77"/>
                    <a:pt x="51" y="74"/>
                  </a:cubicBezTo>
                  <a:cubicBezTo>
                    <a:pt x="50" y="73"/>
                    <a:pt x="48" y="72"/>
                    <a:pt x="46" y="71"/>
                  </a:cubicBezTo>
                  <a:cubicBezTo>
                    <a:pt x="42" y="69"/>
                    <a:pt x="39" y="67"/>
                    <a:pt x="35" y="65"/>
                  </a:cubicBezTo>
                  <a:cubicBezTo>
                    <a:pt x="31" y="62"/>
                    <a:pt x="26" y="59"/>
                    <a:pt x="22" y="55"/>
                  </a:cubicBezTo>
                  <a:cubicBezTo>
                    <a:pt x="14" y="46"/>
                    <a:pt x="11" y="38"/>
                    <a:pt x="11" y="28"/>
                  </a:cubicBezTo>
                  <a:cubicBezTo>
                    <a:pt x="11" y="27"/>
                    <a:pt x="11" y="27"/>
                    <a:pt x="11" y="27"/>
                  </a:cubicBezTo>
                  <a:cubicBezTo>
                    <a:pt x="11" y="26"/>
                    <a:pt x="11" y="25"/>
                    <a:pt x="11" y="24"/>
                  </a:cubicBezTo>
                  <a:cubicBezTo>
                    <a:pt x="11" y="21"/>
                    <a:pt x="13" y="17"/>
                    <a:pt x="15" y="14"/>
                  </a:cubicBezTo>
                  <a:cubicBezTo>
                    <a:pt x="17" y="10"/>
                    <a:pt x="20" y="9"/>
                    <a:pt x="22" y="9"/>
                  </a:cubicBezTo>
                  <a:cubicBezTo>
                    <a:pt x="25" y="9"/>
                    <a:pt x="28" y="10"/>
                    <a:pt x="29" y="13"/>
                  </a:cubicBezTo>
                  <a:cubicBezTo>
                    <a:pt x="31" y="15"/>
                    <a:pt x="31" y="17"/>
                    <a:pt x="31" y="19"/>
                  </a:cubicBezTo>
                  <a:cubicBezTo>
                    <a:pt x="31" y="23"/>
                    <a:pt x="30" y="26"/>
                    <a:pt x="28" y="27"/>
                  </a:cubicBezTo>
                  <a:cubicBezTo>
                    <a:pt x="26" y="28"/>
                    <a:pt x="25" y="28"/>
                    <a:pt x="23" y="28"/>
                  </a:cubicBezTo>
                  <a:cubicBezTo>
                    <a:pt x="22" y="27"/>
                    <a:pt x="22" y="27"/>
                    <a:pt x="22" y="27"/>
                  </a:cubicBezTo>
                  <a:cubicBezTo>
                    <a:pt x="21" y="27"/>
                    <a:pt x="20" y="27"/>
                    <a:pt x="19" y="28"/>
                  </a:cubicBezTo>
                  <a:cubicBezTo>
                    <a:pt x="18" y="29"/>
                    <a:pt x="18" y="30"/>
                    <a:pt x="19" y="31"/>
                  </a:cubicBezTo>
                  <a:cubicBezTo>
                    <a:pt x="20" y="34"/>
                    <a:pt x="23" y="35"/>
                    <a:pt x="26" y="35"/>
                  </a:cubicBezTo>
                  <a:cubicBezTo>
                    <a:pt x="27" y="35"/>
                    <a:pt x="29" y="35"/>
                    <a:pt x="31" y="34"/>
                  </a:cubicBezTo>
                  <a:cubicBezTo>
                    <a:pt x="36" y="31"/>
                    <a:pt x="39" y="27"/>
                    <a:pt x="40" y="22"/>
                  </a:cubicBezTo>
                  <a:cubicBezTo>
                    <a:pt x="41" y="15"/>
                    <a:pt x="38" y="7"/>
                    <a:pt x="32" y="3"/>
                  </a:cubicBezTo>
                  <a:cubicBezTo>
                    <a:pt x="28" y="1"/>
                    <a:pt x="19" y="0"/>
                    <a:pt x="14" y="3"/>
                  </a:cubicBezTo>
                  <a:cubicBezTo>
                    <a:pt x="10" y="6"/>
                    <a:pt x="6" y="9"/>
                    <a:pt x="4" y="14"/>
                  </a:cubicBezTo>
                  <a:cubicBezTo>
                    <a:pt x="3" y="18"/>
                    <a:pt x="2" y="21"/>
                    <a:pt x="1" y="24"/>
                  </a:cubicBezTo>
                  <a:cubicBezTo>
                    <a:pt x="0" y="32"/>
                    <a:pt x="1" y="40"/>
                    <a:pt x="5" y="47"/>
                  </a:cubicBezTo>
                  <a:cubicBezTo>
                    <a:pt x="8" y="55"/>
                    <a:pt x="14" y="62"/>
                    <a:pt x="21" y="67"/>
                  </a:cubicBezTo>
                  <a:cubicBezTo>
                    <a:pt x="27" y="71"/>
                    <a:pt x="33" y="74"/>
                    <a:pt x="38" y="77"/>
                  </a:cubicBezTo>
                  <a:cubicBezTo>
                    <a:pt x="44" y="81"/>
                    <a:pt x="50" y="84"/>
                    <a:pt x="55" y="88"/>
                  </a:cubicBezTo>
                  <a:cubicBezTo>
                    <a:pt x="59" y="92"/>
                    <a:pt x="62" y="95"/>
                    <a:pt x="63" y="99"/>
                  </a:cubicBezTo>
                  <a:cubicBezTo>
                    <a:pt x="65" y="105"/>
                    <a:pt x="63" y="111"/>
                    <a:pt x="58" y="114"/>
                  </a:cubicBezTo>
                  <a:cubicBezTo>
                    <a:pt x="56" y="115"/>
                    <a:pt x="53" y="115"/>
                    <a:pt x="51" y="114"/>
                  </a:cubicBezTo>
                  <a:cubicBezTo>
                    <a:pt x="49" y="113"/>
                    <a:pt x="48" y="111"/>
                    <a:pt x="47" y="108"/>
                  </a:cubicBezTo>
                  <a:cubicBezTo>
                    <a:pt x="47" y="107"/>
                    <a:pt x="47" y="106"/>
                    <a:pt x="48" y="105"/>
                  </a:cubicBezTo>
                  <a:cubicBezTo>
                    <a:pt x="48" y="104"/>
                    <a:pt x="48" y="104"/>
                    <a:pt x="48" y="104"/>
                  </a:cubicBezTo>
                  <a:cubicBezTo>
                    <a:pt x="49" y="104"/>
                    <a:pt x="50" y="103"/>
                    <a:pt x="50" y="103"/>
                  </a:cubicBezTo>
                  <a:cubicBezTo>
                    <a:pt x="51" y="101"/>
                    <a:pt x="51" y="100"/>
                    <a:pt x="50" y="99"/>
                  </a:cubicBezTo>
                  <a:cubicBezTo>
                    <a:pt x="49" y="98"/>
                    <a:pt x="48" y="97"/>
                    <a:pt x="46" y="97"/>
                  </a:cubicBezTo>
                  <a:cubicBezTo>
                    <a:pt x="46" y="97"/>
                    <a:pt x="45" y="97"/>
                    <a:pt x="45" y="98"/>
                  </a:cubicBezTo>
                  <a:cubicBezTo>
                    <a:pt x="41" y="99"/>
                    <a:pt x="36" y="104"/>
                    <a:pt x="37" y="111"/>
                  </a:cubicBezTo>
                  <a:cubicBezTo>
                    <a:pt x="38" y="120"/>
                    <a:pt x="46" y="124"/>
                    <a:pt x="54" y="124"/>
                  </a:cubicBezTo>
                  <a:cubicBezTo>
                    <a:pt x="54" y="124"/>
                    <a:pt x="55" y="124"/>
                    <a:pt x="56" y="124"/>
                  </a:cubicBezTo>
                  <a:cubicBezTo>
                    <a:pt x="62" y="124"/>
                    <a:pt x="67" y="120"/>
                    <a:pt x="71" y="115"/>
                  </a:cubicBezTo>
                  <a:cubicBezTo>
                    <a:pt x="74" y="110"/>
                    <a:pt x="75" y="105"/>
                    <a:pt x="74" y="98"/>
                  </a:cubicBezTo>
                  <a:cubicBezTo>
                    <a:pt x="73" y="93"/>
                    <a:pt x="70" y="88"/>
                    <a:pt x="64" y="83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40" name="Freeform 434"/>
            <p:cNvSpPr>
              <a:spLocks/>
            </p:cNvSpPr>
            <p:nvPr/>
          </p:nvSpPr>
          <p:spPr bwMode="auto">
            <a:xfrm>
              <a:off x="687388" y="2513013"/>
              <a:ext cx="214312" cy="282575"/>
            </a:xfrm>
            <a:custGeom>
              <a:avLst/>
              <a:gdLst>
                <a:gd name="T0" fmla="*/ 18 w 57"/>
                <a:gd name="T1" fmla="*/ 9 h 75"/>
                <a:gd name="T2" fmla="*/ 24 w 57"/>
                <a:gd name="T3" fmla="*/ 16 h 75"/>
                <a:gd name="T4" fmla="*/ 23 w 57"/>
                <a:gd name="T5" fmla="*/ 24 h 75"/>
                <a:gd name="T6" fmla="*/ 20 w 57"/>
                <a:gd name="T7" fmla="*/ 30 h 75"/>
                <a:gd name="T8" fmla="*/ 13 w 57"/>
                <a:gd name="T9" fmla="*/ 50 h 75"/>
                <a:gd name="T10" fmla="*/ 22 w 57"/>
                <a:gd name="T11" fmla="*/ 71 h 75"/>
                <a:gd name="T12" fmla="*/ 34 w 57"/>
                <a:gd name="T13" fmla="*/ 75 h 75"/>
                <a:gd name="T14" fmla="*/ 35 w 57"/>
                <a:gd name="T15" fmla="*/ 75 h 75"/>
                <a:gd name="T16" fmla="*/ 35 w 57"/>
                <a:gd name="T17" fmla="*/ 75 h 75"/>
                <a:gd name="T18" fmla="*/ 36 w 57"/>
                <a:gd name="T19" fmla="*/ 75 h 75"/>
                <a:gd name="T20" fmla="*/ 51 w 57"/>
                <a:gd name="T21" fmla="*/ 70 h 75"/>
                <a:gd name="T22" fmla="*/ 56 w 57"/>
                <a:gd name="T23" fmla="*/ 62 h 75"/>
                <a:gd name="T24" fmla="*/ 56 w 57"/>
                <a:gd name="T25" fmla="*/ 52 h 75"/>
                <a:gd name="T26" fmla="*/ 41 w 57"/>
                <a:gd name="T27" fmla="*/ 45 h 75"/>
                <a:gd name="T28" fmla="*/ 32 w 57"/>
                <a:gd name="T29" fmla="*/ 54 h 75"/>
                <a:gd name="T30" fmla="*/ 34 w 57"/>
                <a:gd name="T31" fmla="*/ 58 h 75"/>
                <a:gd name="T32" fmla="*/ 38 w 57"/>
                <a:gd name="T33" fmla="*/ 58 h 75"/>
                <a:gd name="T34" fmla="*/ 41 w 57"/>
                <a:gd name="T35" fmla="*/ 56 h 75"/>
                <a:gd name="T36" fmla="*/ 42 w 57"/>
                <a:gd name="T37" fmla="*/ 55 h 75"/>
                <a:gd name="T38" fmla="*/ 42 w 57"/>
                <a:gd name="T39" fmla="*/ 54 h 75"/>
                <a:gd name="T40" fmla="*/ 43 w 57"/>
                <a:gd name="T41" fmla="*/ 54 h 75"/>
                <a:gd name="T42" fmla="*/ 47 w 57"/>
                <a:gd name="T43" fmla="*/ 58 h 75"/>
                <a:gd name="T44" fmla="*/ 42 w 57"/>
                <a:gd name="T45" fmla="*/ 65 h 75"/>
                <a:gd name="T46" fmla="*/ 31 w 57"/>
                <a:gd name="T47" fmla="*/ 66 h 75"/>
                <a:gd name="T48" fmla="*/ 23 w 57"/>
                <a:gd name="T49" fmla="*/ 55 h 75"/>
                <a:gd name="T50" fmla="*/ 26 w 57"/>
                <a:gd name="T51" fmla="*/ 40 h 75"/>
                <a:gd name="T52" fmla="*/ 28 w 57"/>
                <a:gd name="T53" fmla="*/ 35 h 75"/>
                <a:gd name="T54" fmla="*/ 30 w 57"/>
                <a:gd name="T55" fmla="*/ 31 h 75"/>
                <a:gd name="T56" fmla="*/ 33 w 57"/>
                <a:gd name="T57" fmla="*/ 18 h 75"/>
                <a:gd name="T58" fmla="*/ 21 w 57"/>
                <a:gd name="T59" fmla="*/ 2 h 75"/>
                <a:gd name="T60" fmla="*/ 11 w 57"/>
                <a:gd name="T61" fmla="*/ 0 h 75"/>
                <a:gd name="T62" fmla="*/ 3 w 57"/>
                <a:gd name="T63" fmla="*/ 3 h 75"/>
                <a:gd name="T64" fmla="*/ 1 w 57"/>
                <a:gd name="T65" fmla="*/ 6 h 75"/>
                <a:gd name="T66" fmla="*/ 1 w 57"/>
                <a:gd name="T67" fmla="*/ 8 h 75"/>
                <a:gd name="T68" fmla="*/ 3 w 57"/>
                <a:gd name="T69" fmla="*/ 9 h 75"/>
                <a:gd name="T70" fmla="*/ 4 w 57"/>
                <a:gd name="T71" fmla="*/ 8 h 75"/>
                <a:gd name="T72" fmla="*/ 18 w 57"/>
                <a:gd name="T73" fmla="*/ 9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7" h="75">
                  <a:moveTo>
                    <a:pt x="18" y="9"/>
                  </a:moveTo>
                  <a:cubicBezTo>
                    <a:pt x="21" y="10"/>
                    <a:pt x="23" y="13"/>
                    <a:pt x="24" y="16"/>
                  </a:cubicBezTo>
                  <a:cubicBezTo>
                    <a:pt x="24" y="19"/>
                    <a:pt x="24" y="22"/>
                    <a:pt x="23" y="24"/>
                  </a:cubicBezTo>
                  <a:cubicBezTo>
                    <a:pt x="22" y="27"/>
                    <a:pt x="22" y="29"/>
                    <a:pt x="20" y="30"/>
                  </a:cubicBezTo>
                  <a:cubicBezTo>
                    <a:pt x="17" y="37"/>
                    <a:pt x="13" y="43"/>
                    <a:pt x="13" y="50"/>
                  </a:cubicBezTo>
                  <a:cubicBezTo>
                    <a:pt x="12" y="59"/>
                    <a:pt x="15" y="66"/>
                    <a:pt x="22" y="71"/>
                  </a:cubicBezTo>
                  <a:cubicBezTo>
                    <a:pt x="25" y="74"/>
                    <a:pt x="29" y="75"/>
                    <a:pt x="34" y="75"/>
                  </a:cubicBezTo>
                  <a:cubicBezTo>
                    <a:pt x="34" y="75"/>
                    <a:pt x="34" y="75"/>
                    <a:pt x="35" y="75"/>
                  </a:cubicBezTo>
                  <a:cubicBezTo>
                    <a:pt x="35" y="75"/>
                    <a:pt x="35" y="75"/>
                    <a:pt x="35" y="75"/>
                  </a:cubicBezTo>
                  <a:cubicBezTo>
                    <a:pt x="36" y="75"/>
                    <a:pt x="36" y="75"/>
                    <a:pt x="36" y="75"/>
                  </a:cubicBezTo>
                  <a:cubicBezTo>
                    <a:pt x="41" y="75"/>
                    <a:pt x="46" y="73"/>
                    <a:pt x="51" y="70"/>
                  </a:cubicBezTo>
                  <a:cubicBezTo>
                    <a:pt x="53" y="68"/>
                    <a:pt x="55" y="65"/>
                    <a:pt x="56" y="62"/>
                  </a:cubicBezTo>
                  <a:cubicBezTo>
                    <a:pt x="57" y="58"/>
                    <a:pt x="57" y="55"/>
                    <a:pt x="56" y="52"/>
                  </a:cubicBezTo>
                  <a:cubicBezTo>
                    <a:pt x="53" y="47"/>
                    <a:pt x="46" y="44"/>
                    <a:pt x="41" y="45"/>
                  </a:cubicBezTo>
                  <a:cubicBezTo>
                    <a:pt x="36" y="46"/>
                    <a:pt x="33" y="50"/>
                    <a:pt x="32" y="54"/>
                  </a:cubicBezTo>
                  <a:cubicBezTo>
                    <a:pt x="32" y="56"/>
                    <a:pt x="33" y="57"/>
                    <a:pt x="34" y="58"/>
                  </a:cubicBezTo>
                  <a:cubicBezTo>
                    <a:pt x="35" y="59"/>
                    <a:pt x="37" y="59"/>
                    <a:pt x="38" y="58"/>
                  </a:cubicBezTo>
                  <a:cubicBezTo>
                    <a:pt x="40" y="58"/>
                    <a:pt x="41" y="57"/>
                    <a:pt x="41" y="56"/>
                  </a:cubicBezTo>
                  <a:cubicBezTo>
                    <a:pt x="42" y="55"/>
                    <a:pt x="42" y="55"/>
                    <a:pt x="42" y="55"/>
                  </a:cubicBezTo>
                  <a:cubicBezTo>
                    <a:pt x="42" y="54"/>
                    <a:pt x="42" y="54"/>
                    <a:pt x="42" y="54"/>
                  </a:cubicBezTo>
                  <a:cubicBezTo>
                    <a:pt x="42" y="54"/>
                    <a:pt x="42" y="54"/>
                    <a:pt x="43" y="54"/>
                  </a:cubicBezTo>
                  <a:cubicBezTo>
                    <a:pt x="45" y="54"/>
                    <a:pt x="47" y="56"/>
                    <a:pt x="47" y="58"/>
                  </a:cubicBezTo>
                  <a:cubicBezTo>
                    <a:pt x="47" y="61"/>
                    <a:pt x="45" y="64"/>
                    <a:pt x="42" y="65"/>
                  </a:cubicBezTo>
                  <a:cubicBezTo>
                    <a:pt x="39" y="67"/>
                    <a:pt x="36" y="67"/>
                    <a:pt x="31" y="66"/>
                  </a:cubicBezTo>
                  <a:cubicBezTo>
                    <a:pt x="28" y="65"/>
                    <a:pt x="23" y="60"/>
                    <a:pt x="23" y="55"/>
                  </a:cubicBezTo>
                  <a:cubicBezTo>
                    <a:pt x="22" y="50"/>
                    <a:pt x="23" y="45"/>
                    <a:pt x="26" y="40"/>
                  </a:cubicBezTo>
                  <a:cubicBezTo>
                    <a:pt x="27" y="38"/>
                    <a:pt x="27" y="36"/>
                    <a:pt x="28" y="35"/>
                  </a:cubicBezTo>
                  <a:cubicBezTo>
                    <a:pt x="29" y="34"/>
                    <a:pt x="30" y="32"/>
                    <a:pt x="30" y="31"/>
                  </a:cubicBezTo>
                  <a:cubicBezTo>
                    <a:pt x="33" y="26"/>
                    <a:pt x="34" y="22"/>
                    <a:pt x="33" y="18"/>
                  </a:cubicBezTo>
                  <a:cubicBezTo>
                    <a:pt x="33" y="11"/>
                    <a:pt x="28" y="4"/>
                    <a:pt x="21" y="2"/>
                  </a:cubicBezTo>
                  <a:cubicBezTo>
                    <a:pt x="18" y="1"/>
                    <a:pt x="14" y="0"/>
                    <a:pt x="11" y="0"/>
                  </a:cubicBezTo>
                  <a:cubicBezTo>
                    <a:pt x="8" y="1"/>
                    <a:pt x="5" y="2"/>
                    <a:pt x="3" y="3"/>
                  </a:cubicBezTo>
                  <a:cubicBezTo>
                    <a:pt x="2" y="3"/>
                    <a:pt x="1" y="4"/>
                    <a:pt x="1" y="6"/>
                  </a:cubicBezTo>
                  <a:cubicBezTo>
                    <a:pt x="0" y="6"/>
                    <a:pt x="0" y="7"/>
                    <a:pt x="1" y="8"/>
                  </a:cubicBezTo>
                  <a:cubicBezTo>
                    <a:pt x="1" y="8"/>
                    <a:pt x="2" y="9"/>
                    <a:pt x="3" y="9"/>
                  </a:cubicBezTo>
                  <a:cubicBezTo>
                    <a:pt x="3" y="9"/>
                    <a:pt x="4" y="9"/>
                    <a:pt x="4" y="8"/>
                  </a:cubicBezTo>
                  <a:cubicBezTo>
                    <a:pt x="8" y="7"/>
                    <a:pt x="13" y="7"/>
                    <a:pt x="18" y="9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41" name="Freeform 435"/>
            <p:cNvSpPr>
              <a:spLocks/>
            </p:cNvSpPr>
            <p:nvPr/>
          </p:nvSpPr>
          <p:spPr bwMode="auto">
            <a:xfrm>
              <a:off x="1239838" y="2513013"/>
              <a:ext cx="212725" cy="282575"/>
            </a:xfrm>
            <a:custGeom>
              <a:avLst/>
              <a:gdLst>
                <a:gd name="T0" fmla="*/ 0 w 57"/>
                <a:gd name="T1" fmla="*/ 58 h 75"/>
                <a:gd name="T2" fmla="*/ 6 w 57"/>
                <a:gd name="T3" fmla="*/ 69 h 75"/>
                <a:gd name="T4" fmla="*/ 22 w 57"/>
                <a:gd name="T5" fmla="*/ 75 h 75"/>
                <a:gd name="T6" fmla="*/ 23 w 57"/>
                <a:gd name="T7" fmla="*/ 75 h 75"/>
                <a:gd name="T8" fmla="*/ 23 w 57"/>
                <a:gd name="T9" fmla="*/ 75 h 75"/>
                <a:gd name="T10" fmla="*/ 24 w 57"/>
                <a:gd name="T11" fmla="*/ 75 h 75"/>
                <a:gd name="T12" fmla="*/ 43 w 57"/>
                <a:gd name="T13" fmla="*/ 62 h 75"/>
                <a:gd name="T14" fmla="*/ 45 w 57"/>
                <a:gd name="T15" fmla="*/ 52 h 75"/>
                <a:gd name="T16" fmla="*/ 43 w 57"/>
                <a:gd name="T17" fmla="*/ 42 h 75"/>
                <a:gd name="T18" fmla="*/ 38 w 57"/>
                <a:gd name="T19" fmla="*/ 32 h 75"/>
                <a:gd name="T20" fmla="*/ 33 w 57"/>
                <a:gd name="T21" fmla="*/ 17 h 75"/>
                <a:gd name="T22" fmla="*/ 39 w 57"/>
                <a:gd name="T23" fmla="*/ 9 h 75"/>
                <a:gd name="T24" fmla="*/ 53 w 57"/>
                <a:gd name="T25" fmla="*/ 9 h 75"/>
                <a:gd name="T26" fmla="*/ 54 w 57"/>
                <a:gd name="T27" fmla="*/ 9 h 75"/>
                <a:gd name="T28" fmla="*/ 56 w 57"/>
                <a:gd name="T29" fmla="*/ 8 h 75"/>
                <a:gd name="T30" fmla="*/ 57 w 57"/>
                <a:gd name="T31" fmla="*/ 6 h 75"/>
                <a:gd name="T32" fmla="*/ 55 w 57"/>
                <a:gd name="T33" fmla="*/ 4 h 75"/>
                <a:gd name="T34" fmla="*/ 51 w 57"/>
                <a:gd name="T35" fmla="*/ 1 h 75"/>
                <a:gd name="T36" fmla="*/ 37 w 57"/>
                <a:gd name="T37" fmla="*/ 1 h 75"/>
                <a:gd name="T38" fmla="*/ 24 w 57"/>
                <a:gd name="T39" fmla="*/ 19 h 75"/>
                <a:gd name="T40" fmla="*/ 26 w 57"/>
                <a:gd name="T41" fmla="*/ 30 h 75"/>
                <a:gd name="T42" fmla="*/ 31 w 57"/>
                <a:gd name="T43" fmla="*/ 38 h 75"/>
                <a:gd name="T44" fmla="*/ 35 w 57"/>
                <a:gd name="T45" fmla="*/ 50 h 75"/>
                <a:gd name="T46" fmla="*/ 28 w 57"/>
                <a:gd name="T47" fmla="*/ 65 h 75"/>
                <a:gd name="T48" fmla="*/ 18 w 57"/>
                <a:gd name="T49" fmla="*/ 66 h 75"/>
                <a:gd name="T50" fmla="*/ 11 w 57"/>
                <a:gd name="T51" fmla="*/ 61 h 75"/>
                <a:gd name="T52" fmla="*/ 10 w 57"/>
                <a:gd name="T53" fmla="*/ 56 h 75"/>
                <a:gd name="T54" fmla="*/ 13 w 57"/>
                <a:gd name="T55" fmla="*/ 54 h 75"/>
                <a:gd name="T56" fmla="*/ 15 w 57"/>
                <a:gd name="T57" fmla="*/ 54 h 75"/>
                <a:gd name="T58" fmla="*/ 15 w 57"/>
                <a:gd name="T59" fmla="*/ 55 h 75"/>
                <a:gd name="T60" fmla="*/ 19 w 57"/>
                <a:gd name="T61" fmla="*/ 59 h 75"/>
                <a:gd name="T62" fmla="*/ 23 w 57"/>
                <a:gd name="T63" fmla="*/ 58 h 75"/>
                <a:gd name="T64" fmla="*/ 25 w 57"/>
                <a:gd name="T65" fmla="*/ 55 h 75"/>
                <a:gd name="T66" fmla="*/ 24 w 57"/>
                <a:gd name="T67" fmla="*/ 51 h 75"/>
                <a:gd name="T68" fmla="*/ 15 w 57"/>
                <a:gd name="T69" fmla="*/ 45 h 75"/>
                <a:gd name="T70" fmla="*/ 3 w 57"/>
                <a:gd name="T71" fmla="*/ 51 h 75"/>
                <a:gd name="T72" fmla="*/ 0 w 57"/>
                <a:gd name="T73" fmla="*/ 58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7" h="75">
                  <a:moveTo>
                    <a:pt x="0" y="58"/>
                  </a:moveTo>
                  <a:cubicBezTo>
                    <a:pt x="1" y="62"/>
                    <a:pt x="3" y="66"/>
                    <a:pt x="6" y="69"/>
                  </a:cubicBezTo>
                  <a:cubicBezTo>
                    <a:pt x="10" y="73"/>
                    <a:pt x="15" y="75"/>
                    <a:pt x="22" y="75"/>
                  </a:cubicBezTo>
                  <a:cubicBezTo>
                    <a:pt x="23" y="75"/>
                    <a:pt x="23" y="75"/>
                    <a:pt x="23" y="75"/>
                  </a:cubicBezTo>
                  <a:cubicBezTo>
                    <a:pt x="23" y="75"/>
                    <a:pt x="23" y="75"/>
                    <a:pt x="23" y="75"/>
                  </a:cubicBezTo>
                  <a:cubicBezTo>
                    <a:pt x="24" y="75"/>
                    <a:pt x="24" y="75"/>
                    <a:pt x="24" y="75"/>
                  </a:cubicBezTo>
                  <a:cubicBezTo>
                    <a:pt x="32" y="75"/>
                    <a:pt x="40" y="70"/>
                    <a:pt x="43" y="62"/>
                  </a:cubicBezTo>
                  <a:cubicBezTo>
                    <a:pt x="45" y="58"/>
                    <a:pt x="45" y="55"/>
                    <a:pt x="45" y="52"/>
                  </a:cubicBezTo>
                  <a:cubicBezTo>
                    <a:pt x="44" y="48"/>
                    <a:pt x="44" y="45"/>
                    <a:pt x="43" y="42"/>
                  </a:cubicBezTo>
                  <a:cubicBezTo>
                    <a:pt x="42" y="39"/>
                    <a:pt x="40" y="36"/>
                    <a:pt x="38" y="32"/>
                  </a:cubicBezTo>
                  <a:cubicBezTo>
                    <a:pt x="35" y="27"/>
                    <a:pt x="33" y="23"/>
                    <a:pt x="33" y="17"/>
                  </a:cubicBezTo>
                  <a:cubicBezTo>
                    <a:pt x="34" y="13"/>
                    <a:pt x="36" y="11"/>
                    <a:pt x="39" y="9"/>
                  </a:cubicBezTo>
                  <a:cubicBezTo>
                    <a:pt x="44" y="7"/>
                    <a:pt x="49" y="7"/>
                    <a:pt x="53" y="9"/>
                  </a:cubicBezTo>
                  <a:cubicBezTo>
                    <a:pt x="53" y="9"/>
                    <a:pt x="54" y="9"/>
                    <a:pt x="54" y="9"/>
                  </a:cubicBezTo>
                  <a:cubicBezTo>
                    <a:pt x="55" y="9"/>
                    <a:pt x="56" y="9"/>
                    <a:pt x="56" y="8"/>
                  </a:cubicBezTo>
                  <a:cubicBezTo>
                    <a:pt x="57" y="7"/>
                    <a:pt x="57" y="7"/>
                    <a:pt x="57" y="6"/>
                  </a:cubicBezTo>
                  <a:cubicBezTo>
                    <a:pt x="57" y="5"/>
                    <a:pt x="56" y="4"/>
                    <a:pt x="55" y="4"/>
                  </a:cubicBezTo>
                  <a:cubicBezTo>
                    <a:pt x="54" y="3"/>
                    <a:pt x="53" y="2"/>
                    <a:pt x="51" y="1"/>
                  </a:cubicBezTo>
                  <a:cubicBezTo>
                    <a:pt x="46" y="0"/>
                    <a:pt x="41" y="0"/>
                    <a:pt x="37" y="1"/>
                  </a:cubicBezTo>
                  <a:cubicBezTo>
                    <a:pt x="29" y="4"/>
                    <a:pt x="24" y="11"/>
                    <a:pt x="24" y="19"/>
                  </a:cubicBezTo>
                  <a:cubicBezTo>
                    <a:pt x="24" y="23"/>
                    <a:pt x="25" y="26"/>
                    <a:pt x="26" y="30"/>
                  </a:cubicBezTo>
                  <a:cubicBezTo>
                    <a:pt x="28" y="33"/>
                    <a:pt x="29" y="35"/>
                    <a:pt x="31" y="38"/>
                  </a:cubicBezTo>
                  <a:cubicBezTo>
                    <a:pt x="33" y="41"/>
                    <a:pt x="34" y="46"/>
                    <a:pt x="35" y="50"/>
                  </a:cubicBezTo>
                  <a:cubicBezTo>
                    <a:pt x="36" y="57"/>
                    <a:pt x="34" y="61"/>
                    <a:pt x="28" y="65"/>
                  </a:cubicBezTo>
                  <a:cubicBezTo>
                    <a:pt x="26" y="67"/>
                    <a:pt x="22" y="67"/>
                    <a:pt x="18" y="66"/>
                  </a:cubicBezTo>
                  <a:cubicBezTo>
                    <a:pt x="15" y="66"/>
                    <a:pt x="12" y="64"/>
                    <a:pt x="11" y="61"/>
                  </a:cubicBezTo>
                  <a:cubicBezTo>
                    <a:pt x="10" y="59"/>
                    <a:pt x="10" y="58"/>
                    <a:pt x="10" y="56"/>
                  </a:cubicBezTo>
                  <a:cubicBezTo>
                    <a:pt x="11" y="55"/>
                    <a:pt x="12" y="54"/>
                    <a:pt x="13" y="54"/>
                  </a:cubicBezTo>
                  <a:cubicBezTo>
                    <a:pt x="14" y="54"/>
                    <a:pt x="14" y="53"/>
                    <a:pt x="15" y="54"/>
                  </a:cubicBezTo>
                  <a:cubicBezTo>
                    <a:pt x="15" y="54"/>
                    <a:pt x="15" y="54"/>
                    <a:pt x="15" y="55"/>
                  </a:cubicBezTo>
                  <a:cubicBezTo>
                    <a:pt x="16" y="57"/>
                    <a:pt x="17" y="58"/>
                    <a:pt x="19" y="59"/>
                  </a:cubicBezTo>
                  <a:cubicBezTo>
                    <a:pt x="20" y="59"/>
                    <a:pt x="22" y="59"/>
                    <a:pt x="23" y="58"/>
                  </a:cubicBezTo>
                  <a:cubicBezTo>
                    <a:pt x="24" y="58"/>
                    <a:pt x="25" y="57"/>
                    <a:pt x="25" y="55"/>
                  </a:cubicBezTo>
                  <a:cubicBezTo>
                    <a:pt x="25" y="54"/>
                    <a:pt x="25" y="53"/>
                    <a:pt x="24" y="51"/>
                  </a:cubicBezTo>
                  <a:cubicBezTo>
                    <a:pt x="22" y="47"/>
                    <a:pt x="19" y="45"/>
                    <a:pt x="15" y="45"/>
                  </a:cubicBezTo>
                  <a:cubicBezTo>
                    <a:pt x="10" y="45"/>
                    <a:pt x="6" y="47"/>
                    <a:pt x="3" y="51"/>
                  </a:cubicBezTo>
                  <a:cubicBezTo>
                    <a:pt x="1" y="53"/>
                    <a:pt x="0" y="55"/>
                    <a:pt x="0" y="58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42" name="Freeform 436"/>
            <p:cNvSpPr>
              <a:spLocks/>
            </p:cNvSpPr>
            <p:nvPr/>
          </p:nvSpPr>
          <p:spPr bwMode="auto">
            <a:xfrm>
              <a:off x="1096963" y="2836863"/>
              <a:ext cx="149225" cy="180975"/>
            </a:xfrm>
            <a:custGeom>
              <a:avLst/>
              <a:gdLst>
                <a:gd name="T0" fmla="*/ 33 w 40"/>
                <a:gd name="T1" fmla="*/ 6 h 48"/>
                <a:gd name="T2" fmla="*/ 18 w 40"/>
                <a:gd name="T3" fmla="*/ 1 h 48"/>
                <a:gd name="T4" fmla="*/ 5 w 40"/>
                <a:gd name="T5" fmla="*/ 11 h 48"/>
                <a:gd name="T6" fmla="*/ 0 w 40"/>
                <a:gd name="T7" fmla="*/ 27 h 48"/>
                <a:gd name="T8" fmla="*/ 4 w 40"/>
                <a:gd name="T9" fmla="*/ 45 h 48"/>
                <a:gd name="T10" fmla="*/ 4 w 40"/>
                <a:gd name="T11" fmla="*/ 46 h 48"/>
                <a:gd name="T12" fmla="*/ 8 w 40"/>
                <a:gd name="T13" fmla="*/ 48 h 48"/>
                <a:gd name="T14" fmla="*/ 9 w 40"/>
                <a:gd name="T15" fmla="*/ 48 h 48"/>
                <a:gd name="T16" fmla="*/ 13 w 40"/>
                <a:gd name="T17" fmla="*/ 43 h 48"/>
                <a:gd name="T18" fmla="*/ 12 w 40"/>
                <a:gd name="T19" fmla="*/ 42 h 48"/>
                <a:gd name="T20" fmla="*/ 12 w 40"/>
                <a:gd name="T21" fmla="*/ 42 h 48"/>
                <a:gd name="T22" fmla="*/ 12 w 40"/>
                <a:gd name="T23" fmla="*/ 41 h 48"/>
                <a:gd name="T24" fmla="*/ 10 w 40"/>
                <a:gd name="T25" fmla="*/ 28 h 48"/>
                <a:gd name="T26" fmla="*/ 10 w 40"/>
                <a:gd name="T27" fmla="*/ 28 h 48"/>
                <a:gd name="T28" fmla="*/ 12 w 40"/>
                <a:gd name="T29" fmla="*/ 18 h 48"/>
                <a:gd name="T30" fmla="*/ 16 w 40"/>
                <a:gd name="T31" fmla="*/ 12 h 48"/>
                <a:gd name="T32" fmla="*/ 21 w 40"/>
                <a:gd name="T33" fmla="*/ 10 h 48"/>
                <a:gd name="T34" fmla="*/ 29 w 40"/>
                <a:gd name="T35" fmla="*/ 17 h 48"/>
                <a:gd name="T36" fmla="*/ 30 w 40"/>
                <a:gd name="T37" fmla="*/ 20 h 48"/>
                <a:gd name="T38" fmla="*/ 28 w 40"/>
                <a:gd name="T39" fmla="*/ 25 h 48"/>
                <a:gd name="T40" fmla="*/ 26 w 40"/>
                <a:gd name="T41" fmla="*/ 26 h 48"/>
                <a:gd name="T42" fmla="*/ 23 w 40"/>
                <a:gd name="T43" fmla="*/ 24 h 48"/>
                <a:gd name="T44" fmla="*/ 21 w 40"/>
                <a:gd name="T45" fmla="*/ 22 h 48"/>
                <a:gd name="T46" fmla="*/ 18 w 40"/>
                <a:gd name="T47" fmla="*/ 24 h 48"/>
                <a:gd name="T48" fmla="*/ 20 w 40"/>
                <a:gd name="T49" fmla="*/ 31 h 48"/>
                <a:gd name="T50" fmla="*/ 34 w 40"/>
                <a:gd name="T51" fmla="*/ 30 h 48"/>
                <a:gd name="T52" fmla="*/ 39 w 40"/>
                <a:gd name="T53" fmla="*/ 22 h 48"/>
                <a:gd name="T54" fmla="*/ 33 w 40"/>
                <a:gd name="T55" fmla="*/ 6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40" h="48">
                  <a:moveTo>
                    <a:pt x="33" y="6"/>
                  </a:moveTo>
                  <a:cubicBezTo>
                    <a:pt x="29" y="2"/>
                    <a:pt x="24" y="0"/>
                    <a:pt x="18" y="1"/>
                  </a:cubicBezTo>
                  <a:cubicBezTo>
                    <a:pt x="12" y="2"/>
                    <a:pt x="8" y="5"/>
                    <a:pt x="5" y="11"/>
                  </a:cubicBezTo>
                  <a:cubicBezTo>
                    <a:pt x="2" y="15"/>
                    <a:pt x="1" y="21"/>
                    <a:pt x="0" y="27"/>
                  </a:cubicBezTo>
                  <a:cubicBezTo>
                    <a:pt x="0" y="34"/>
                    <a:pt x="2" y="40"/>
                    <a:pt x="4" y="45"/>
                  </a:cubicBezTo>
                  <a:cubicBezTo>
                    <a:pt x="4" y="46"/>
                    <a:pt x="4" y="46"/>
                    <a:pt x="4" y="46"/>
                  </a:cubicBezTo>
                  <a:cubicBezTo>
                    <a:pt x="5" y="47"/>
                    <a:pt x="6" y="48"/>
                    <a:pt x="8" y="48"/>
                  </a:cubicBezTo>
                  <a:cubicBezTo>
                    <a:pt x="8" y="48"/>
                    <a:pt x="9" y="48"/>
                    <a:pt x="9" y="48"/>
                  </a:cubicBezTo>
                  <a:cubicBezTo>
                    <a:pt x="12" y="47"/>
                    <a:pt x="13" y="46"/>
                    <a:pt x="13" y="43"/>
                  </a:cubicBezTo>
                  <a:cubicBezTo>
                    <a:pt x="13" y="43"/>
                    <a:pt x="12" y="43"/>
                    <a:pt x="12" y="42"/>
                  </a:cubicBezTo>
                  <a:cubicBezTo>
                    <a:pt x="12" y="42"/>
                    <a:pt x="12" y="42"/>
                    <a:pt x="12" y="42"/>
                  </a:cubicBezTo>
                  <a:cubicBezTo>
                    <a:pt x="12" y="41"/>
                    <a:pt x="12" y="41"/>
                    <a:pt x="12" y="41"/>
                  </a:cubicBezTo>
                  <a:cubicBezTo>
                    <a:pt x="11" y="37"/>
                    <a:pt x="10" y="33"/>
                    <a:pt x="10" y="28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10" y="25"/>
                    <a:pt x="11" y="22"/>
                    <a:pt x="12" y="18"/>
                  </a:cubicBezTo>
                  <a:cubicBezTo>
                    <a:pt x="13" y="16"/>
                    <a:pt x="14" y="14"/>
                    <a:pt x="16" y="12"/>
                  </a:cubicBezTo>
                  <a:cubicBezTo>
                    <a:pt x="18" y="10"/>
                    <a:pt x="19" y="9"/>
                    <a:pt x="21" y="10"/>
                  </a:cubicBezTo>
                  <a:cubicBezTo>
                    <a:pt x="25" y="10"/>
                    <a:pt x="28" y="13"/>
                    <a:pt x="29" y="17"/>
                  </a:cubicBezTo>
                  <a:cubicBezTo>
                    <a:pt x="29" y="18"/>
                    <a:pt x="30" y="19"/>
                    <a:pt x="30" y="20"/>
                  </a:cubicBezTo>
                  <a:cubicBezTo>
                    <a:pt x="30" y="22"/>
                    <a:pt x="29" y="23"/>
                    <a:pt x="28" y="25"/>
                  </a:cubicBezTo>
                  <a:cubicBezTo>
                    <a:pt x="28" y="25"/>
                    <a:pt x="27" y="26"/>
                    <a:pt x="26" y="26"/>
                  </a:cubicBezTo>
                  <a:cubicBezTo>
                    <a:pt x="25" y="26"/>
                    <a:pt x="24" y="26"/>
                    <a:pt x="23" y="24"/>
                  </a:cubicBezTo>
                  <a:cubicBezTo>
                    <a:pt x="23" y="23"/>
                    <a:pt x="22" y="22"/>
                    <a:pt x="21" y="22"/>
                  </a:cubicBezTo>
                  <a:cubicBezTo>
                    <a:pt x="20" y="22"/>
                    <a:pt x="19" y="22"/>
                    <a:pt x="18" y="24"/>
                  </a:cubicBezTo>
                  <a:cubicBezTo>
                    <a:pt x="17" y="26"/>
                    <a:pt x="18" y="30"/>
                    <a:pt x="20" y="31"/>
                  </a:cubicBezTo>
                  <a:cubicBezTo>
                    <a:pt x="24" y="34"/>
                    <a:pt x="31" y="34"/>
                    <a:pt x="34" y="30"/>
                  </a:cubicBezTo>
                  <a:cubicBezTo>
                    <a:pt x="37" y="28"/>
                    <a:pt x="38" y="25"/>
                    <a:pt x="39" y="22"/>
                  </a:cubicBezTo>
                  <a:cubicBezTo>
                    <a:pt x="40" y="15"/>
                    <a:pt x="38" y="10"/>
                    <a:pt x="33" y="6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43" name="Freeform 437"/>
            <p:cNvSpPr>
              <a:spLocks/>
            </p:cNvSpPr>
            <p:nvPr/>
          </p:nvSpPr>
          <p:spPr bwMode="auto">
            <a:xfrm>
              <a:off x="904875" y="2832100"/>
              <a:ext cx="150812" cy="185738"/>
            </a:xfrm>
            <a:custGeom>
              <a:avLst/>
              <a:gdLst>
                <a:gd name="T0" fmla="*/ 39 w 40"/>
                <a:gd name="T1" fmla="*/ 25 h 49"/>
                <a:gd name="T2" fmla="*/ 33 w 40"/>
                <a:gd name="T3" fmla="*/ 10 h 49"/>
                <a:gd name="T4" fmla="*/ 24 w 40"/>
                <a:gd name="T5" fmla="*/ 3 h 49"/>
                <a:gd name="T6" fmla="*/ 4 w 40"/>
                <a:gd name="T7" fmla="*/ 9 h 49"/>
                <a:gd name="T8" fmla="*/ 4 w 40"/>
                <a:gd name="T9" fmla="*/ 29 h 49"/>
                <a:gd name="T10" fmla="*/ 13 w 40"/>
                <a:gd name="T11" fmla="*/ 34 h 49"/>
                <a:gd name="T12" fmla="*/ 19 w 40"/>
                <a:gd name="T13" fmla="*/ 33 h 49"/>
                <a:gd name="T14" fmla="*/ 22 w 40"/>
                <a:gd name="T15" fmla="*/ 25 h 49"/>
                <a:gd name="T16" fmla="*/ 19 w 40"/>
                <a:gd name="T17" fmla="*/ 23 h 49"/>
                <a:gd name="T18" fmla="*/ 16 w 40"/>
                <a:gd name="T19" fmla="*/ 25 h 49"/>
                <a:gd name="T20" fmla="*/ 15 w 40"/>
                <a:gd name="T21" fmla="*/ 27 h 49"/>
                <a:gd name="T22" fmla="*/ 11 w 40"/>
                <a:gd name="T23" fmla="*/ 24 h 49"/>
                <a:gd name="T24" fmla="*/ 13 w 40"/>
                <a:gd name="T25" fmla="*/ 14 h 49"/>
                <a:gd name="T26" fmla="*/ 22 w 40"/>
                <a:gd name="T27" fmla="*/ 11 h 49"/>
                <a:gd name="T28" fmla="*/ 26 w 40"/>
                <a:gd name="T29" fmla="*/ 15 h 49"/>
                <a:gd name="T30" fmla="*/ 27 w 40"/>
                <a:gd name="T31" fmla="*/ 18 h 49"/>
                <a:gd name="T32" fmla="*/ 29 w 40"/>
                <a:gd name="T33" fmla="*/ 35 h 49"/>
                <a:gd name="T34" fmla="*/ 27 w 40"/>
                <a:gd name="T35" fmla="*/ 44 h 49"/>
                <a:gd name="T36" fmla="*/ 29 w 40"/>
                <a:gd name="T37" fmla="*/ 48 h 49"/>
                <a:gd name="T38" fmla="*/ 32 w 40"/>
                <a:gd name="T39" fmla="*/ 49 h 49"/>
                <a:gd name="T40" fmla="*/ 33 w 40"/>
                <a:gd name="T41" fmla="*/ 49 h 49"/>
                <a:gd name="T42" fmla="*/ 36 w 40"/>
                <a:gd name="T43" fmla="*/ 46 h 49"/>
                <a:gd name="T44" fmla="*/ 37 w 40"/>
                <a:gd name="T45" fmla="*/ 43 h 49"/>
                <a:gd name="T46" fmla="*/ 37 w 40"/>
                <a:gd name="T47" fmla="*/ 42 h 49"/>
                <a:gd name="T48" fmla="*/ 39 w 40"/>
                <a:gd name="T49" fmla="*/ 30 h 49"/>
                <a:gd name="T50" fmla="*/ 39 w 40"/>
                <a:gd name="T51" fmla="*/ 27 h 49"/>
                <a:gd name="T52" fmla="*/ 39 w 40"/>
                <a:gd name="T53" fmla="*/ 25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40" h="49">
                  <a:moveTo>
                    <a:pt x="39" y="25"/>
                  </a:moveTo>
                  <a:cubicBezTo>
                    <a:pt x="39" y="19"/>
                    <a:pt x="37" y="14"/>
                    <a:pt x="33" y="10"/>
                  </a:cubicBezTo>
                  <a:cubicBezTo>
                    <a:pt x="31" y="6"/>
                    <a:pt x="28" y="4"/>
                    <a:pt x="24" y="3"/>
                  </a:cubicBezTo>
                  <a:cubicBezTo>
                    <a:pt x="17" y="0"/>
                    <a:pt x="9" y="3"/>
                    <a:pt x="4" y="9"/>
                  </a:cubicBezTo>
                  <a:cubicBezTo>
                    <a:pt x="0" y="15"/>
                    <a:pt x="0" y="24"/>
                    <a:pt x="4" y="29"/>
                  </a:cubicBezTo>
                  <a:cubicBezTo>
                    <a:pt x="6" y="33"/>
                    <a:pt x="9" y="34"/>
                    <a:pt x="13" y="34"/>
                  </a:cubicBezTo>
                  <a:cubicBezTo>
                    <a:pt x="15" y="34"/>
                    <a:pt x="17" y="34"/>
                    <a:pt x="19" y="33"/>
                  </a:cubicBezTo>
                  <a:cubicBezTo>
                    <a:pt x="21" y="31"/>
                    <a:pt x="23" y="28"/>
                    <a:pt x="22" y="25"/>
                  </a:cubicBezTo>
                  <a:cubicBezTo>
                    <a:pt x="21" y="24"/>
                    <a:pt x="21" y="23"/>
                    <a:pt x="19" y="23"/>
                  </a:cubicBezTo>
                  <a:cubicBezTo>
                    <a:pt x="18" y="23"/>
                    <a:pt x="17" y="24"/>
                    <a:pt x="16" y="25"/>
                  </a:cubicBezTo>
                  <a:cubicBezTo>
                    <a:pt x="16" y="26"/>
                    <a:pt x="16" y="27"/>
                    <a:pt x="15" y="27"/>
                  </a:cubicBezTo>
                  <a:cubicBezTo>
                    <a:pt x="12" y="27"/>
                    <a:pt x="11" y="27"/>
                    <a:pt x="11" y="24"/>
                  </a:cubicBezTo>
                  <a:cubicBezTo>
                    <a:pt x="9" y="21"/>
                    <a:pt x="10" y="17"/>
                    <a:pt x="13" y="14"/>
                  </a:cubicBezTo>
                  <a:cubicBezTo>
                    <a:pt x="15" y="12"/>
                    <a:pt x="18" y="10"/>
                    <a:pt x="22" y="11"/>
                  </a:cubicBezTo>
                  <a:cubicBezTo>
                    <a:pt x="24" y="12"/>
                    <a:pt x="25" y="13"/>
                    <a:pt x="26" y="15"/>
                  </a:cubicBezTo>
                  <a:cubicBezTo>
                    <a:pt x="26" y="16"/>
                    <a:pt x="27" y="17"/>
                    <a:pt x="27" y="18"/>
                  </a:cubicBezTo>
                  <a:cubicBezTo>
                    <a:pt x="29" y="23"/>
                    <a:pt x="30" y="29"/>
                    <a:pt x="29" y="35"/>
                  </a:cubicBezTo>
                  <a:cubicBezTo>
                    <a:pt x="29" y="38"/>
                    <a:pt x="28" y="41"/>
                    <a:pt x="27" y="44"/>
                  </a:cubicBezTo>
                  <a:cubicBezTo>
                    <a:pt x="27" y="46"/>
                    <a:pt x="27" y="47"/>
                    <a:pt x="29" y="48"/>
                  </a:cubicBezTo>
                  <a:cubicBezTo>
                    <a:pt x="30" y="49"/>
                    <a:pt x="31" y="49"/>
                    <a:pt x="32" y="49"/>
                  </a:cubicBezTo>
                  <a:cubicBezTo>
                    <a:pt x="32" y="49"/>
                    <a:pt x="33" y="49"/>
                    <a:pt x="33" y="49"/>
                  </a:cubicBezTo>
                  <a:cubicBezTo>
                    <a:pt x="34" y="49"/>
                    <a:pt x="35" y="48"/>
                    <a:pt x="36" y="46"/>
                  </a:cubicBezTo>
                  <a:cubicBezTo>
                    <a:pt x="36" y="45"/>
                    <a:pt x="37" y="44"/>
                    <a:pt x="37" y="43"/>
                  </a:cubicBezTo>
                  <a:cubicBezTo>
                    <a:pt x="37" y="43"/>
                    <a:pt x="37" y="42"/>
                    <a:pt x="37" y="42"/>
                  </a:cubicBezTo>
                  <a:cubicBezTo>
                    <a:pt x="39" y="38"/>
                    <a:pt x="39" y="34"/>
                    <a:pt x="39" y="30"/>
                  </a:cubicBezTo>
                  <a:cubicBezTo>
                    <a:pt x="40" y="29"/>
                    <a:pt x="39" y="28"/>
                    <a:pt x="39" y="27"/>
                  </a:cubicBezTo>
                  <a:cubicBezTo>
                    <a:pt x="39" y="26"/>
                    <a:pt x="39" y="25"/>
                    <a:pt x="39" y="25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44" name="Freeform 438"/>
            <p:cNvSpPr>
              <a:spLocks/>
            </p:cNvSpPr>
            <p:nvPr/>
          </p:nvSpPr>
          <p:spPr bwMode="auto">
            <a:xfrm>
              <a:off x="390525" y="2520950"/>
              <a:ext cx="149225" cy="266700"/>
            </a:xfrm>
            <a:custGeom>
              <a:avLst/>
              <a:gdLst>
                <a:gd name="T0" fmla="*/ 15 w 40"/>
                <a:gd name="T1" fmla="*/ 44 h 71"/>
                <a:gd name="T2" fmla="*/ 24 w 40"/>
                <a:gd name="T3" fmla="*/ 36 h 71"/>
                <a:gd name="T4" fmla="*/ 33 w 40"/>
                <a:gd name="T5" fmla="*/ 29 h 71"/>
                <a:gd name="T6" fmla="*/ 38 w 40"/>
                <a:gd name="T7" fmla="*/ 19 h 71"/>
                <a:gd name="T8" fmla="*/ 36 w 40"/>
                <a:gd name="T9" fmla="*/ 7 h 71"/>
                <a:gd name="T10" fmla="*/ 27 w 40"/>
                <a:gd name="T11" fmla="*/ 1 h 71"/>
                <a:gd name="T12" fmla="*/ 14 w 40"/>
                <a:gd name="T13" fmla="*/ 3 h 71"/>
                <a:gd name="T14" fmla="*/ 9 w 40"/>
                <a:gd name="T15" fmla="*/ 11 h 71"/>
                <a:gd name="T16" fmla="*/ 10 w 40"/>
                <a:gd name="T17" fmla="*/ 16 h 71"/>
                <a:gd name="T18" fmla="*/ 14 w 40"/>
                <a:gd name="T19" fmla="*/ 17 h 71"/>
                <a:gd name="T20" fmla="*/ 16 w 40"/>
                <a:gd name="T21" fmla="*/ 14 h 71"/>
                <a:gd name="T22" fmla="*/ 16 w 40"/>
                <a:gd name="T23" fmla="*/ 14 h 71"/>
                <a:gd name="T24" fmla="*/ 19 w 40"/>
                <a:gd name="T25" fmla="*/ 9 h 71"/>
                <a:gd name="T26" fmla="*/ 27 w 40"/>
                <a:gd name="T27" fmla="*/ 9 h 71"/>
                <a:gd name="T28" fmla="*/ 29 w 40"/>
                <a:gd name="T29" fmla="*/ 15 h 71"/>
                <a:gd name="T30" fmla="*/ 24 w 40"/>
                <a:gd name="T31" fmla="*/ 25 h 71"/>
                <a:gd name="T32" fmla="*/ 18 w 40"/>
                <a:gd name="T33" fmla="*/ 29 h 71"/>
                <a:gd name="T34" fmla="*/ 18 w 40"/>
                <a:gd name="T35" fmla="*/ 30 h 71"/>
                <a:gd name="T36" fmla="*/ 8 w 40"/>
                <a:gd name="T37" fmla="*/ 38 h 71"/>
                <a:gd name="T38" fmla="*/ 2 w 40"/>
                <a:gd name="T39" fmla="*/ 49 h 71"/>
                <a:gd name="T40" fmla="*/ 4 w 40"/>
                <a:gd name="T41" fmla="*/ 63 h 71"/>
                <a:gd name="T42" fmla="*/ 20 w 40"/>
                <a:gd name="T43" fmla="*/ 71 h 71"/>
                <a:gd name="T44" fmla="*/ 20 w 40"/>
                <a:gd name="T45" fmla="*/ 71 h 71"/>
                <a:gd name="T46" fmla="*/ 20 w 40"/>
                <a:gd name="T47" fmla="*/ 71 h 71"/>
                <a:gd name="T48" fmla="*/ 30 w 40"/>
                <a:gd name="T49" fmla="*/ 69 h 71"/>
                <a:gd name="T50" fmla="*/ 38 w 40"/>
                <a:gd name="T51" fmla="*/ 51 h 71"/>
                <a:gd name="T52" fmla="*/ 33 w 40"/>
                <a:gd name="T53" fmla="*/ 43 h 71"/>
                <a:gd name="T54" fmla="*/ 23 w 40"/>
                <a:gd name="T55" fmla="*/ 42 h 71"/>
                <a:gd name="T56" fmla="*/ 17 w 40"/>
                <a:gd name="T57" fmla="*/ 46 h 71"/>
                <a:gd name="T58" fmla="*/ 16 w 40"/>
                <a:gd name="T59" fmla="*/ 48 h 71"/>
                <a:gd name="T60" fmla="*/ 18 w 40"/>
                <a:gd name="T61" fmla="*/ 50 h 71"/>
                <a:gd name="T62" fmla="*/ 22 w 40"/>
                <a:gd name="T63" fmla="*/ 51 h 71"/>
                <a:gd name="T64" fmla="*/ 23 w 40"/>
                <a:gd name="T65" fmla="*/ 50 h 71"/>
                <a:gd name="T66" fmla="*/ 24 w 40"/>
                <a:gd name="T67" fmla="*/ 50 h 71"/>
                <a:gd name="T68" fmla="*/ 28 w 40"/>
                <a:gd name="T69" fmla="*/ 50 h 71"/>
                <a:gd name="T70" fmla="*/ 29 w 40"/>
                <a:gd name="T71" fmla="*/ 53 h 71"/>
                <a:gd name="T72" fmla="*/ 27 w 40"/>
                <a:gd name="T73" fmla="*/ 60 h 71"/>
                <a:gd name="T74" fmla="*/ 20 w 40"/>
                <a:gd name="T75" fmla="*/ 62 h 71"/>
                <a:gd name="T76" fmla="*/ 12 w 40"/>
                <a:gd name="T77" fmla="*/ 58 h 71"/>
                <a:gd name="T78" fmla="*/ 11 w 40"/>
                <a:gd name="T79" fmla="*/ 51 h 71"/>
                <a:gd name="T80" fmla="*/ 15 w 40"/>
                <a:gd name="T81" fmla="*/ 44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0" h="71">
                  <a:moveTo>
                    <a:pt x="15" y="44"/>
                  </a:moveTo>
                  <a:cubicBezTo>
                    <a:pt x="17" y="40"/>
                    <a:pt x="21" y="38"/>
                    <a:pt x="24" y="36"/>
                  </a:cubicBezTo>
                  <a:cubicBezTo>
                    <a:pt x="26" y="34"/>
                    <a:pt x="30" y="32"/>
                    <a:pt x="33" y="29"/>
                  </a:cubicBezTo>
                  <a:cubicBezTo>
                    <a:pt x="36" y="26"/>
                    <a:pt x="37" y="23"/>
                    <a:pt x="38" y="19"/>
                  </a:cubicBezTo>
                  <a:cubicBezTo>
                    <a:pt x="39" y="15"/>
                    <a:pt x="39" y="11"/>
                    <a:pt x="36" y="7"/>
                  </a:cubicBezTo>
                  <a:cubicBezTo>
                    <a:pt x="34" y="3"/>
                    <a:pt x="31" y="1"/>
                    <a:pt x="27" y="1"/>
                  </a:cubicBezTo>
                  <a:cubicBezTo>
                    <a:pt x="22" y="0"/>
                    <a:pt x="18" y="1"/>
                    <a:pt x="14" y="3"/>
                  </a:cubicBezTo>
                  <a:cubicBezTo>
                    <a:pt x="11" y="5"/>
                    <a:pt x="9" y="8"/>
                    <a:pt x="9" y="11"/>
                  </a:cubicBezTo>
                  <a:cubicBezTo>
                    <a:pt x="9" y="13"/>
                    <a:pt x="9" y="14"/>
                    <a:pt x="10" y="16"/>
                  </a:cubicBezTo>
                  <a:cubicBezTo>
                    <a:pt x="11" y="17"/>
                    <a:pt x="12" y="18"/>
                    <a:pt x="14" y="17"/>
                  </a:cubicBezTo>
                  <a:cubicBezTo>
                    <a:pt x="15" y="17"/>
                    <a:pt x="16" y="16"/>
                    <a:pt x="16" y="14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6" y="12"/>
                    <a:pt x="17" y="10"/>
                    <a:pt x="19" y="9"/>
                  </a:cubicBezTo>
                  <a:cubicBezTo>
                    <a:pt x="21" y="8"/>
                    <a:pt x="24" y="7"/>
                    <a:pt x="27" y="9"/>
                  </a:cubicBezTo>
                  <a:cubicBezTo>
                    <a:pt x="28" y="10"/>
                    <a:pt x="29" y="12"/>
                    <a:pt x="29" y="15"/>
                  </a:cubicBezTo>
                  <a:cubicBezTo>
                    <a:pt x="30" y="19"/>
                    <a:pt x="28" y="22"/>
                    <a:pt x="24" y="25"/>
                  </a:cubicBezTo>
                  <a:cubicBezTo>
                    <a:pt x="23" y="27"/>
                    <a:pt x="20" y="28"/>
                    <a:pt x="18" y="29"/>
                  </a:cubicBezTo>
                  <a:cubicBezTo>
                    <a:pt x="18" y="30"/>
                    <a:pt x="18" y="30"/>
                    <a:pt x="18" y="30"/>
                  </a:cubicBezTo>
                  <a:cubicBezTo>
                    <a:pt x="14" y="33"/>
                    <a:pt x="11" y="35"/>
                    <a:pt x="8" y="38"/>
                  </a:cubicBezTo>
                  <a:cubicBezTo>
                    <a:pt x="5" y="41"/>
                    <a:pt x="3" y="45"/>
                    <a:pt x="2" y="49"/>
                  </a:cubicBezTo>
                  <a:cubicBezTo>
                    <a:pt x="0" y="54"/>
                    <a:pt x="1" y="59"/>
                    <a:pt x="4" y="63"/>
                  </a:cubicBezTo>
                  <a:cubicBezTo>
                    <a:pt x="8" y="68"/>
                    <a:pt x="14" y="71"/>
                    <a:pt x="20" y="71"/>
                  </a:cubicBezTo>
                  <a:cubicBezTo>
                    <a:pt x="20" y="71"/>
                    <a:pt x="20" y="71"/>
                    <a:pt x="20" y="71"/>
                  </a:cubicBezTo>
                  <a:cubicBezTo>
                    <a:pt x="20" y="71"/>
                    <a:pt x="20" y="71"/>
                    <a:pt x="20" y="71"/>
                  </a:cubicBezTo>
                  <a:cubicBezTo>
                    <a:pt x="25" y="71"/>
                    <a:pt x="27" y="70"/>
                    <a:pt x="30" y="69"/>
                  </a:cubicBezTo>
                  <a:cubicBezTo>
                    <a:pt x="36" y="65"/>
                    <a:pt x="40" y="58"/>
                    <a:pt x="38" y="51"/>
                  </a:cubicBezTo>
                  <a:cubicBezTo>
                    <a:pt x="38" y="48"/>
                    <a:pt x="35" y="45"/>
                    <a:pt x="33" y="43"/>
                  </a:cubicBezTo>
                  <a:cubicBezTo>
                    <a:pt x="30" y="42"/>
                    <a:pt x="26" y="41"/>
                    <a:pt x="23" y="42"/>
                  </a:cubicBezTo>
                  <a:cubicBezTo>
                    <a:pt x="21" y="42"/>
                    <a:pt x="19" y="44"/>
                    <a:pt x="17" y="46"/>
                  </a:cubicBezTo>
                  <a:cubicBezTo>
                    <a:pt x="17" y="46"/>
                    <a:pt x="16" y="47"/>
                    <a:pt x="16" y="48"/>
                  </a:cubicBezTo>
                  <a:cubicBezTo>
                    <a:pt x="17" y="49"/>
                    <a:pt x="17" y="50"/>
                    <a:pt x="18" y="50"/>
                  </a:cubicBezTo>
                  <a:cubicBezTo>
                    <a:pt x="19" y="51"/>
                    <a:pt x="21" y="52"/>
                    <a:pt x="22" y="51"/>
                  </a:cubicBezTo>
                  <a:cubicBezTo>
                    <a:pt x="22" y="51"/>
                    <a:pt x="23" y="51"/>
                    <a:pt x="23" y="50"/>
                  </a:cubicBezTo>
                  <a:cubicBezTo>
                    <a:pt x="24" y="50"/>
                    <a:pt x="24" y="50"/>
                    <a:pt x="24" y="50"/>
                  </a:cubicBezTo>
                  <a:cubicBezTo>
                    <a:pt x="25" y="49"/>
                    <a:pt x="27" y="49"/>
                    <a:pt x="28" y="50"/>
                  </a:cubicBezTo>
                  <a:cubicBezTo>
                    <a:pt x="29" y="50"/>
                    <a:pt x="29" y="52"/>
                    <a:pt x="29" y="53"/>
                  </a:cubicBezTo>
                  <a:cubicBezTo>
                    <a:pt x="30" y="56"/>
                    <a:pt x="29" y="58"/>
                    <a:pt x="27" y="60"/>
                  </a:cubicBezTo>
                  <a:cubicBezTo>
                    <a:pt x="25" y="62"/>
                    <a:pt x="23" y="62"/>
                    <a:pt x="20" y="62"/>
                  </a:cubicBezTo>
                  <a:cubicBezTo>
                    <a:pt x="17" y="62"/>
                    <a:pt x="14" y="61"/>
                    <a:pt x="12" y="58"/>
                  </a:cubicBezTo>
                  <a:cubicBezTo>
                    <a:pt x="11" y="56"/>
                    <a:pt x="10" y="53"/>
                    <a:pt x="11" y="51"/>
                  </a:cubicBezTo>
                  <a:cubicBezTo>
                    <a:pt x="12" y="48"/>
                    <a:pt x="13" y="46"/>
                    <a:pt x="15" y="44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45" name="Freeform 439"/>
            <p:cNvSpPr>
              <a:spLocks/>
            </p:cNvSpPr>
            <p:nvPr/>
          </p:nvSpPr>
          <p:spPr bwMode="auto">
            <a:xfrm>
              <a:off x="1611313" y="2516188"/>
              <a:ext cx="146050" cy="271463"/>
            </a:xfrm>
            <a:custGeom>
              <a:avLst/>
              <a:gdLst>
                <a:gd name="T0" fmla="*/ 36 w 39"/>
                <a:gd name="T1" fmla="*/ 64 h 72"/>
                <a:gd name="T2" fmla="*/ 39 w 39"/>
                <a:gd name="T3" fmla="*/ 55 h 72"/>
                <a:gd name="T4" fmla="*/ 35 w 39"/>
                <a:gd name="T5" fmla="*/ 43 h 72"/>
                <a:gd name="T6" fmla="*/ 27 w 39"/>
                <a:gd name="T7" fmla="*/ 34 h 72"/>
                <a:gd name="T8" fmla="*/ 21 w 39"/>
                <a:gd name="T9" fmla="*/ 30 h 72"/>
                <a:gd name="T10" fmla="*/ 16 w 39"/>
                <a:gd name="T11" fmla="*/ 26 h 72"/>
                <a:gd name="T12" fmla="*/ 11 w 39"/>
                <a:gd name="T13" fmla="*/ 20 h 72"/>
                <a:gd name="T14" fmla="*/ 12 w 39"/>
                <a:gd name="T15" fmla="*/ 11 h 72"/>
                <a:gd name="T16" fmla="*/ 18 w 39"/>
                <a:gd name="T17" fmla="*/ 9 h 72"/>
                <a:gd name="T18" fmla="*/ 24 w 39"/>
                <a:gd name="T19" fmla="*/ 15 h 72"/>
                <a:gd name="T20" fmla="*/ 24 w 39"/>
                <a:gd name="T21" fmla="*/ 16 h 72"/>
                <a:gd name="T22" fmla="*/ 26 w 39"/>
                <a:gd name="T23" fmla="*/ 18 h 72"/>
                <a:gd name="T24" fmla="*/ 29 w 39"/>
                <a:gd name="T25" fmla="*/ 18 h 72"/>
                <a:gd name="T26" fmla="*/ 31 w 39"/>
                <a:gd name="T27" fmla="*/ 15 h 72"/>
                <a:gd name="T28" fmla="*/ 29 w 39"/>
                <a:gd name="T29" fmla="*/ 7 h 72"/>
                <a:gd name="T30" fmla="*/ 10 w 39"/>
                <a:gd name="T31" fmla="*/ 2 h 72"/>
                <a:gd name="T32" fmla="*/ 1 w 39"/>
                <a:gd name="T33" fmla="*/ 19 h 72"/>
                <a:gd name="T34" fmla="*/ 9 w 39"/>
                <a:gd name="T35" fmla="*/ 32 h 72"/>
                <a:gd name="T36" fmla="*/ 15 w 39"/>
                <a:gd name="T37" fmla="*/ 37 h 72"/>
                <a:gd name="T38" fmla="*/ 20 w 39"/>
                <a:gd name="T39" fmla="*/ 40 h 72"/>
                <a:gd name="T40" fmla="*/ 29 w 39"/>
                <a:gd name="T41" fmla="*/ 52 h 72"/>
                <a:gd name="T42" fmla="*/ 29 w 39"/>
                <a:gd name="T43" fmla="*/ 55 h 72"/>
                <a:gd name="T44" fmla="*/ 20 w 39"/>
                <a:gd name="T45" fmla="*/ 63 h 72"/>
                <a:gd name="T46" fmla="*/ 15 w 39"/>
                <a:gd name="T47" fmla="*/ 63 h 72"/>
                <a:gd name="T48" fmla="*/ 10 w 39"/>
                <a:gd name="T49" fmla="*/ 54 h 72"/>
                <a:gd name="T50" fmla="*/ 12 w 39"/>
                <a:gd name="T51" fmla="*/ 51 h 72"/>
                <a:gd name="T52" fmla="*/ 16 w 39"/>
                <a:gd name="T53" fmla="*/ 51 h 72"/>
                <a:gd name="T54" fmla="*/ 18 w 39"/>
                <a:gd name="T55" fmla="*/ 52 h 72"/>
                <a:gd name="T56" fmla="*/ 23 w 39"/>
                <a:gd name="T57" fmla="*/ 50 h 72"/>
                <a:gd name="T58" fmla="*/ 22 w 39"/>
                <a:gd name="T59" fmla="*/ 46 h 72"/>
                <a:gd name="T60" fmla="*/ 8 w 39"/>
                <a:gd name="T61" fmla="*/ 44 h 72"/>
                <a:gd name="T62" fmla="*/ 1 w 39"/>
                <a:gd name="T63" fmla="*/ 58 h 72"/>
                <a:gd name="T64" fmla="*/ 18 w 39"/>
                <a:gd name="T65" fmla="*/ 72 h 72"/>
                <a:gd name="T66" fmla="*/ 19 w 39"/>
                <a:gd name="T67" fmla="*/ 72 h 72"/>
                <a:gd name="T68" fmla="*/ 19 w 39"/>
                <a:gd name="T69" fmla="*/ 72 h 72"/>
                <a:gd name="T70" fmla="*/ 36 w 39"/>
                <a:gd name="T71" fmla="*/ 64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9" h="72">
                  <a:moveTo>
                    <a:pt x="36" y="64"/>
                  </a:moveTo>
                  <a:cubicBezTo>
                    <a:pt x="38" y="61"/>
                    <a:pt x="39" y="58"/>
                    <a:pt x="39" y="55"/>
                  </a:cubicBezTo>
                  <a:cubicBezTo>
                    <a:pt x="39" y="51"/>
                    <a:pt x="38" y="47"/>
                    <a:pt x="35" y="43"/>
                  </a:cubicBezTo>
                  <a:cubicBezTo>
                    <a:pt x="33" y="40"/>
                    <a:pt x="30" y="37"/>
                    <a:pt x="27" y="34"/>
                  </a:cubicBezTo>
                  <a:cubicBezTo>
                    <a:pt x="25" y="33"/>
                    <a:pt x="23" y="31"/>
                    <a:pt x="21" y="30"/>
                  </a:cubicBezTo>
                  <a:cubicBezTo>
                    <a:pt x="19" y="29"/>
                    <a:pt x="17" y="28"/>
                    <a:pt x="16" y="26"/>
                  </a:cubicBezTo>
                  <a:cubicBezTo>
                    <a:pt x="13" y="25"/>
                    <a:pt x="12" y="22"/>
                    <a:pt x="11" y="20"/>
                  </a:cubicBezTo>
                  <a:cubicBezTo>
                    <a:pt x="10" y="16"/>
                    <a:pt x="10" y="14"/>
                    <a:pt x="12" y="11"/>
                  </a:cubicBezTo>
                  <a:cubicBezTo>
                    <a:pt x="13" y="9"/>
                    <a:pt x="16" y="8"/>
                    <a:pt x="18" y="9"/>
                  </a:cubicBezTo>
                  <a:cubicBezTo>
                    <a:pt x="22" y="10"/>
                    <a:pt x="24" y="11"/>
                    <a:pt x="24" y="15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5" y="17"/>
                    <a:pt x="25" y="18"/>
                    <a:pt x="26" y="18"/>
                  </a:cubicBezTo>
                  <a:cubicBezTo>
                    <a:pt x="27" y="19"/>
                    <a:pt x="28" y="18"/>
                    <a:pt x="29" y="18"/>
                  </a:cubicBezTo>
                  <a:cubicBezTo>
                    <a:pt x="30" y="17"/>
                    <a:pt x="31" y="16"/>
                    <a:pt x="31" y="15"/>
                  </a:cubicBezTo>
                  <a:cubicBezTo>
                    <a:pt x="31" y="13"/>
                    <a:pt x="31" y="10"/>
                    <a:pt x="29" y="7"/>
                  </a:cubicBezTo>
                  <a:cubicBezTo>
                    <a:pt x="25" y="1"/>
                    <a:pt x="16" y="0"/>
                    <a:pt x="10" y="2"/>
                  </a:cubicBezTo>
                  <a:cubicBezTo>
                    <a:pt x="4" y="5"/>
                    <a:pt x="0" y="12"/>
                    <a:pt x="1" y="19"/>
                  </a:cubicBezTo>
                  <a:cubicBezTo>
                    <a:pt x="2" y="24"/>
                    <a:pt x="5" y="29"/>
                    <a:pt x="9" y="32"/>
                  </a:cubicBezTo>
                  <a:cubicBezTo>
                    <a:pt x="11" y="34"/>
                    <a:pt x="13" y="35"/>
                    <a:pt x="15" y="37"/>
                  </a:cubicBezTo>
                  <a:cubicBezTo>
                    <a:pt x="17" y="38"/>
                    <a:pt x="18" y="39"/>
                    <a:pt x="20" y="40"/>
                  </a:cubicBezTo>
                  <a:cubicBezTo>
                    <a:pt x="25" y="44"/>
                    <a:pt x="28" y="47"/>
                    <a:pt x="29" y="52"/>
                  </a:cubicBezTo>
                  <a:cubicBezTo>
                    <a:pt x="29" y="53"/>
                    <a:pt x="29" y="54"/>
                    <a:pt x="29" y="55"/>
                  </a:cubicBezTo>
                  <a:cubicBezTo>
                    <a:pt x="29" y="59"/>
                    <a:pt x="25" y="63"/>
                    <a:pt x="20" y="63"/>
                  </a:cubicBezTo>
                  <a:cubicBezTo>
                    <a:pt x="18" y="63"/>
                    <a:pt x="17" y="64"/>
                    <a:pt x="15" y="63"/>
                  </a:cubicBezTo>
                  <a:cubicBezTo>
                    <a:pt x="12" y="61"/>
                    <a:pt x="10" y="57"/>
                    <a:pt x="10" y="54"/>
                  </a:cubicBezTo>
                  <a:cubicBezTo>
                    <a:pt x="11" y="52"/>
                    <a:pt x="11" y="51"/>
                    <a:pt x="12" y="51"/>
                  </a:cubicBezTo>
                  <a:cubicBezTo>
                    <a:pt x="13" y="50"/>
                    <a:pt x="15" y="50"/>
                    <a:pt x="16" y="51"/>
                  </a:cubicBezTo>
                  <a:cubicBezTo>
                    <a:pt x="16" y="51"/>
                    <a:pt x="17" y="52"/>
                    <a:pt x="18" y="52"/>
                  </a:cubicBezTo>
                  <a:cubicBezTo>
                    <a:pt x="20" y="53"/>
                    <a:pt x="22" y="52"/>
                    <a:pt x="23" y="50"/>
                  </a:cubicBezTo>
                  <a:cubicBezTo>
                    <a:pt x="24" y="49"/>
                    <a:pt x="23" y="47"/>
                    <a:pt x="22" y="46"/>
                  </a:cubicBezTo>
                  <a:cubicBezTo>
                    <a:pt x="18" y="42"/>
                    <a:pt x="13" y="42"/>
                    <a:pt x="8" y="44"/>
                  </a:cubicBezTo>
                  <a:cubicBezTo>
                    <a:pt x="3" y="46"/>
                    <a:pt x="0" y="52"/>
                    <a:pt x="1" y="58"/>
                  </a:cubicBezTo>
                  <a:cubicBezTo>
                    <a:pt x="3" y="66"/>
                    <a:pt x="10" y="72"/>
                    <a:pt x="18" y="72"/>
                  </a:cubicBezTo>
                  <a:cubicBezTo>
                    <a:pt x="19" y="72"/>
                    <a:pt x="19" y="72"/>
                    <a:pt x="19" y="72"/>
                  </a:cubicBezTo>
                  <a:cubicBezTo>
                    <a:pt x="19" y="72"/>
                    <a:pt x="19" y="72"/>
                    <a:pt x="19" y="72"/>
                  </a:cubicBezTo>
                  <a:cubicBezTo>
                    <a:pt x="26" y="72"/>
                    <a:pt x="31" y="69"/>
                    <a:pt x="36" y="64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46" name="Freeform 440"/>
            <p:cNvSpPr>
              <a:spLocks/>
            </p:cNvSpPr>
            <p:nvPr/>
          </p:nvSpPr>
          <p:spPr bwMode="auto">
            <a:xfrm>
              <a:off x="1055688" y="3743325"/>
              <a:ext cx="33337" cy="369888"/>
            </a:xfrm>
            <a:custGeom>
              <a:avLst/>
              <a:gdLst>
                <a:gd name="T0" fmla="*/ 8 w 9"/>
                <a:gd name="T1" fmla="*/ 4 h 98"/>
                <a:gd name="T2" fmla="*/ 8 w 9"/>
                <a:gd name="T3" fmla="*/ 2 h 98"/>
                <a:gd name="T4" fmla="*/ 5 w 9"/>
                <a:gd name="T5" fmla="*/ 0 h 98"/>
                <a:gd name="T6" fmla="*/ 2 w 9"/>
                <a:gd name="T7" fmla="*/ 2 h 98"/>
                <a:gd name="T8" fmla="*/ 2 w 9"/>
                <a:gd name="T9" fmla="*/ 4 h 98"/>
                <a:gd name="T10" fmla="*/ 1 w 9"/>
                <a:gd name="T11" fmla="*/ 14 h 98"/>
                <a:gd name="T12" fmla="*/ 1 w 9"/>
                <a:gd name="T13" fmla="*/ 22 h 98"/>
                <a:gd name="T14" fmla="*/ 1 w 9"/>
                <a:gd name="T15" fmla="*/ 31 h 98"/>
                <a:gd name="T16" fmla="*/ 0 w 9"/>
                <a:gd name="T17" fmla="*/ 40 h 98"/>
                <a:gd name="T18" fmla="*/ 0 w 9"/>
                <a:gd name="T19" fmla="*/ 53 h 98"/>
                <a:gd name="T20" fmla="*/ 0 w 9"/>
                <a:gd name="T21" fmla="*/ 61 h 98"/>
                <a:gd name="T22" fmla="*/ 0 w 9"/>
                <a:gd name="T23" fmla="*/ 91 h 98"/>
                <a:gd name="T24" fmla="*/ 0 w 9"/>
                <a:gd name="T25" fmla="*/ 95 h 98"/>
                <a:gd name="T26" fmla="*/ 4 w 9"/>
                <a:gd name="T27" fmla="*/ 98 h 98"/>
                <a:gd name="T28" fmla="*/ 4 w 9"/>
                <a:gd name="T29" fmla="*/ 98 h 98"/>
                <a:gd name="T30" fmla="*/ 8 w 9"/>
                <a:gd name="T31" fmla="*/ 95 h 98"/>
                <a:gd name="T32" fmla="*/ 9 w 9"/>
                <a:gd name="T33" fmla="*/ 91 h 98"/>
                <a:gd name="T34" fmla="*/ 9 w 9"/>
                <a:gd name="T35" fmla="*/ 53 h 98"/>
                <a:gd name="T36" fmla="*/ 9 w 9"/>
                <a:gd name="T37" fmla="*/ 53 h 98"/>
                <a:gd name="T38" fmla="*/ 9 w 9"/>
                <a:gd name="T39" fmla="*/ 25 h 98"/>
                <a:gd name="T40" fmla="*/ 8 w 9"/>
                <a:gd name="T41" fmla="*/ 5 h 98"/>
                <a:gd name="T42" fmla="*/ 8 w 9"/>
                <a:gd name="T43" fmla="*/ 4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9" h="98">
                  <a:moveTo>
                    <a:pt x="8" y="4"/>
                  </a:moveTo>
                  <a:cubicBezTo>
                    <a:pt x="8" y="4"/>
                    <a:pt x="8" y="3"/>
                    <a:pt x="8" y="2"/>
                  </a:cubicBezTo>
                  <a:cubicBezTo>
                    <a:pt x="7" y="0"/>
                    <a:pt x="6" y="0"/>
                    <a:pt x="5" y="0"/>
                  </a:cubicBezTo>
                  <a:cubicBezTo>
                    <a:pt x="3" y="0"/>
                    <a:pt x="2" y="1"/>
                    <a:pt x="2" y="2"/>
                  </a:cubicBezTo>
                  <a:cubicBezTo>
                    <a:pt x="2" y="3"/>
                    <a:pt x="2" y="4"/>
                    <a:pt x="2" y="4"/>
                  </a:cubicBezTo>
                  <a:cubicBezTo>
                    <a:pt x="2" y="8"/>
                    <a:pt x="1" y="11"/>
                    <a:pt x="1" y="14"/>
                  </a:cubicBezTo>
                  <a:cubicBezTo>
                    <a:pt x="1" y="17"/>
                    <a:pt x="1" y="19"/>
                    <a:pt x="1" y="22"/>
                  </a:cubicBezTo>
                  <a:cubicBezTo>
                    <a:pt x="1" y="25"/>
                    <a:pt x="1" y="28"/>
                    <a:pt x="1" y="31"/>
                  </a:cubicBezTo>
                  <a:cubicBezTo>
                    <a:pt x="0" y="34"/>
                    <a:pt x="0" y="37"/>
                    <a:pt x="0" y="40"/>
                  </a:cubicBezTo>
                  <a:cubicBezTo>
                    <a:pt x="0" y="44"/>
                    <a:pt x="0" y="49"/>
                    <a:pt x="0" y="53"/>
                  </a:cubicBezTo>
                  <a:cubicBezTo>
                    <a:pt x="0" y="61"/>
                    <a:pt x="0" y="61"/>
                    <a:pt x="0" y="61"/>
                  </a:cubicBezTo>
                  <a:cubicBezTo>
                    <a:pt x="0" y="71"/>
                    <a:pt x="0" y="81"/>
                    <a:pt x="0" y="91"/>
                  </a:cubicBezTo>
                  <a:cubicBezTo>
                    <a:pt x="0" y="93"/>
                    <a:pt x="0" y="94"/>
                    <a:pt x="0" y="95"/>
                  </a:cubicBezTo>
                  <a:cubicBezTo>
                    <a:pt x="1" y="98"/>
                    <a:pt x="3" y="98"/>
                    <a:pt x="4" y="98"/>
                  </a:cubicBezTo>
                  <a:cubicBezTo>
                    <a:pt x="4" y="98"/>
                    <a:pt x="4" y="98"/>
                    <a:pt x="4" y="98"/>
                  </a:cubicBezTo>
                  <a:cubicBezTo>
                    <a:pt x="6" y="98"/>
                    <a:pt x="8" y="97"/>
                    <a:pt x="8" y="95"/>
                  </a:cubicBezTo>
                  <a:cubicBezTo>
                    <a:pt x="9" y="94"/>
                    <a:pt x="9" y="93"/>
                    <a:pt x="9" y="91"/>
                  </a:cubicBezTo>
                  <a:cubicBezTo>
                    <a:pt x="9" y="53"/>
                    <a:pt x="9" y="53"/>
                    <a:pt x="9" y="53"/>
                  </a:cubicBezTo>
                  <a:cubicBezTo>
                    <a:pt x="9" y="53"/>
                    <a:pt x="9" y="53"/>
                    <a:pt x="9" y="53"/>
                  </a:cubicBezTo>
                  <a:cubicBezTo>
                    <a:pt x="9" y="25"/>
                    <a:pt x="9" y="25"/>
                    <a:pt x="9" y="25"/>
                  </a:cubicBezTo>
                  <a:cubicBezTo>
                    <a:pt x="9" y="18"/>
                    <a:pt x="9" y="11"/>
                    <a:pt x="8" y="5"/>
                  </a:cubicBezTo>
                  <a:lnTo>
                    <a:pt x="8" y="4"/>
                  </a:ln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47" name="Freeform 441"/>
            <p:cNvSpPr>
              <a:spLocks/>
            </p:cNvSpPr>
            <p:nvPr/>
          </p:nvSpPr>
          <p:spPr bwMode="auto">
            <a:xfrm>
              <a:off x="1058863" y="1974850"/>
              <a:ext cx="33337" cy="165100"/>
            </a:xfrm>
            <a:custGeom>
              <a:avLst/>
              <a:gdLst>
                <a:gd name="T0" fmla="*/ 0 w 9"/>
                <a:gd name="T1" fmla="*/ 40 h 44"/>
                <a:gd name="T2" fmla="*/ 4 w 9"/>
                <a:gd name="T3" fmla="*/ 44 h 44"/>
                <a:gd name="T4" fmla="*/ 5 w 9"/>
                <a:gd name="T5" fmla="*/ 44 h 44"/>
                <a:gd name="T6" fmla="*/ 9 w 9"/>
                <a:gd name="T7" fmla="*/ 40 h 44"/>
                <a:gd name="T8" fmla="*/ 9 w 9"/>
                <a:gd name="T9" fmla="*/ 38 h 44"/>
                <a:gd name="T10" fmla="*/ 9 w 9"/>
                <a:gd name="T11" fmla="*/ 5 h 44"/>
                <a:gd name="T12" fmla="*/ 9 w 9"/>
                <a:gd name="T13" fmla="*/ 3 h 44"/>
                <a:gd name="T14" fmla="*/ 4 w 9"/>
                <a:gd name="T15" fmla="*/ 0 h 44"/>
                <a:gd name="T16" fmla="*/ 4 w 9"/>
                <a:gd name="T17" fmla="*/ 0 h 44"/>
                <a:gd name="T18" fmla="*/ 0 w 9"/>
                <a:gd name="T19" fmla="*/ 3 h 44"/>
                <a:gd name="T20" fmla="*/ 0 w 9"/>
                <a:gd name="T21" fmla="*/ 6 h 44"/>
                <a:gd name="T22" fmla="*/ 0 w 9"/>
                <a:gd name="T23" fmla="*/ 6 h 44"/>
                <a:gd name="T24" fmla="*/ 0 w 9"/>
                <a:gd name="T25" fmla="*/ 17 h 44"/>
                <a:gd name="T26" fmla="*/ 0 w 9"/>
                <a:gd name="T27" fmla="*/ 26 h 44"/>
                <a:gd name="T28" fmla="*/ 0 w 9"/>
                <a:gd name="T29" fmla="*/ 37 h 44"/>
                <a:gd name="T30" fmla="*/ 0 w 9"/>
                <a:gd name="T31" fmla="*/ 4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" h="44">
                  <a:moveTo>
                    <a:pt x="0" y="40"/>
                  </a:moveTo>
                  <a:cubicBezTo>
                    <a:pt x="1" y="42"/>
                    <a:pt x="3" y="44"/>
                    <a:pt x="4" y="44"/>
                  </a:cubicBezTo>
                  <a:cubicBezTo>
                    <a:pt x="5" y="44"/>
                    <a:pt x="5" y="44"/>
                    <a:pt x="5" y="44"/>
                  </a:cubicBezTo>
                  <a:cubicBezTo>
                    <a:pt x="7" y="43"/>
                    <a:pt x="8" y="42"/>
                    <a:pt x="9" y="40"/>
                  </a:cubicBezTo>
                  <a:cubicBezTo>
                    <a:pt x="9" y="39"/>
                    <a:pt x="9" y="39"/>
                    <a:pt x="9" y="38"/>
                  </a:cubicBezTo>
                  <a:cubicBezTo>
                    <a:pt x="9" y="27"/>
                    <a:pt x="9" y="16"/>
                    <a:pt x="9" y="5"/>
                  </a:cubicBezTo>
                  <a:cubicBezTo>
                    <a:pt x="9" y="5"/>
                    <a:pt x="9" y="4"/>
                    <a:pt x="9" y="3"/>
                  </a:cubicBezTo>
                  <a:cubicBezTo>
                    <a:pt x="8" y="1"/>
                    <a:pt x="7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0" y="5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10"/>
                    <a:pt x="0" y="14"/>
                    <a:pt x="0" y="17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30"/>
                    <a:pt x="0" y="33"/>
                    <a:pt x="0" y="37"/>
                  </a:cubicBezTo>
                  <a:cubicBezTo>
                    <a:pt x="0" y="38"/>
                    <a:pt x="0" y="39"/>
                    <a:pt x="0" y="40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48" name="Freeform 442"/>
            <p:cNvSpPr>
              <a:spLocks/>
            </p:cNvSpPr>
            <p:nvPr/>
          </p:nvSpPr>
          <p:spPr bwMode="auto">
            <a:xfrm>
              <a:off x="1168400" y="2043113"/>
              <a:ext cx="123825" cy="93663"/>
            </a:xfrm>
            <a:custGeom>
              <a:avLst/>
              <a:gdLst>
                <a:gd name="T0" fmla="*/ 4 w 33"/>
                <a:gd name="T1" fmla="*/ 25 h 25"/>
                <a:gd name="T2" fmla="*/ 6 w 33"/>
                <a:gd name="T3" fmla="*/ 24 h 25"/>
                <a:gd name="T4" fmla="*/ 8 w 33"/>
                <a:gd name="T5" fmla="*/ 23 h 25"/>
                <a:gd name="T6" fmla="*/ 11 w 33"/>
                <a:gd name="T7" fmla="*/ 21 h 25"/>
                <a:gd name="T8" fmla="*/ 29 w 33"/>
                <a:gd name="T9" fmla="*/ 9 h 25"/>
                <a:gd name="T10" fmla="*/ 31 w 33"/>
                <a:gd name="T11" fmla="*/ 7 h 25"/>
                <a:gd name="T12" fmla="*/ 32 w 33"/>
                <a:gd name="T13" fmla="*/ 6 h 25"/>
                <a:gd name="T14" fmla="*/ 33 w 33"/>
                <a:gd name="T15" fmla="*/ 4 h 25"/>
                <a:gd name="T16" fmla="*/ 31 w 33"/>
                <a:gd name="T17" fmla="*/ 1 h 25"/>
                <a:gd name="T18" fmla="*/ 28 w 33"/>
                <a:gd name="T19" fmla="*/ 1 h 25"/>
                <a:gd name="T20" fmla="*/ 28 w 33"/>
                <a:gd name="T21" fmla="*/ 1 h 25"/>
                <a:gd name="T22" fmla="*/ 25 w 33"/>
                <a:gd name="T23" fmla="*/ 2 h 25"/>
                <a:gd name="T24" fmla="*/ 4 w 33"/>
                <a:gd name="T25" fmla="*/ 16 h 25"/>
                <a:gd name="T26" fmla="*/ 1 w 33"/>
                <a:gd name="T27" fmla="*/ 18 h 25"/>
                <a:gd name="T28" fmla="*/ 1 w 33"/>
                <a:gd name="T29" fmla="*/ 23 h 25"/>
                <a:gd name="T30" fmla="*/ 4 w 33"/>
                <a:gd name="T31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3" h="25">
                  <a:moveTo>
                    <a:pt x="4" y="25"/>
                  </a:moveTo>
                  <a:cubicBezTo>
                    <a:pt x="5" y="25"/>
                    <a:pt x="5" y="24"/>
                    <a:pt x="6" y="24"/>
                  </a:cubicBezTo>
                  <a:cubicBezTo>
                    <a:pt x="7" y="24"/>
                    <a:pt x="7" y="23"/>
                    <a:pt x="8" y="23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7" y="17"/>
                    <a:pt x="23" y="13"/>
                    <a:pt x="29" y="9"/>
                  </a:cubicBezTo>
                  <a:cubicBezTo>
                    <a:pt x="30" y="9"/>
                    <a:pt x="31" y="8"/>
                    <a:pt x="31" y="7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3" y="6"/>
                    <a:pt x="33" y="5"/>
                    <a:pt x="33" y="4"/>
                  </a:cubicBezTo>
                  <a:cubicBezTo>
                    <a:pt x="33" y="2"/>
                    <a:pt x="32" y="1"/>
                    <a:pt x="31" y="1"/>
                  </a:cubicBezTo>
                  <a:cubicBezTo>
                    <a:pt x="30" y="0"/>
                    <a:pt x="29" y="0"/>
                    <a:pt x="28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7" y="1"/>
                    <a:pt x="26" y="2"/>
                    <a:pt x="25" y="2"/>
                  </a:cubicBezTo>
                  <a:cubicBezTo>
                    <a:pt x="18" y="7"/>
                    <a:pt x="11" y="11"/>
                    <a:pt x="4" y="16"/>
                  </a:cubicBezTo>
                  <a:cubicBezTo>
                    <a:pt x="3" y="16"/>
                    <a:pt x="2" y="17"/>
                    <a:pt x="1" y="18"/>
                  </a:cubicBezTo>
                  <a:cubicBezTo>
                    <a:pt x="0" y="20"/>
                    <a:pt x="0" y="21"/>
                    <a:pt x="1" y="23"/>
                  </a:cubicBezTo>
                  <a:cubicBezTo>
                    <a:pt x="2" y="24"/>
                    <a:pt x="3" y="25"/>
                    <a:pt x="4" y="25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49" name="Freeform 443"/>
            <p:cNvSpPr>
              <a:spLocks/>
            </p:cNvSpPr>
            <p:nvPr/>
          </p:nvSpPr>
          <p:spPr bwMode="auto">
            <a:xfrm>
              <a:off x="855663" y="2043113"/>
              <a:ext cx="128587" cy="93663"/>
            </a:xfrm>
            <a:custGeom>
              <a:avLst/>
              <a:gdLst>
                <a:gd name="T0" fmla="*/ 30 w 34"/>
                <a:gd name="T1" fmla="*/ 16 h 25"/>
                <a:gd name="T2" fmla="*/ 16 w 34"/>
                <a:gd name="T3" fmla="*/ 7 h 25"/>
                <a:gd name="T4" fmla="*/ 10 w 34"/>
                <a:gd name="T5" fmla="*/ 3 h 25"/>
                <a:gd name="T6" fmla="*/ 8 w 34"/>
                <a:gd name="T7" fmla="*/ 2 h 25"/>
                <a:gd name="T8" fmla="*/ 4 w 34"/>
                <a:gd name="T9" fmla="*/ 0 h 25"/>
                <a:gd name="T10" fmla="*/ 1 w 34"/>
                <a:gd name="T11" fmla="*/ 2 h 25"/>
                <a:gd name="T12" fmla="*/ 0 w 34"/>
                <a:gd name="T13" fmla="*/ 5 h 25"/>
                <a:gd name="T14" fmla="*/ 2 w 34"/>
                <a:gd name="T15" fmla="*/ 7 h 25"/>
                <a:gd name="T16" fmla="*/ 3 w 34"/>
                <a:gd name="T17" fmla="*/ 8 h 25"/>
                <a:gd name="T18" fmla="*/ 6 w 34"/>
                <a:gd name="T19" fmla="*/ 10 h 25"/>
                <a:gd name="T20" fmla="*/ 25 w 34"/>
                <a:gd name="T21" fmla="*/ 23 h 25"/>
                <a:gd name="T22" fmla="*/ 28 w 34"/>
                <a:gd name="T23" fmla="*/ 24 h 25"/>
                <a:gd name="T24" fmla="*/ 30 w 34"/>
                <a:gd name="T25" fmla="*/ 25 h 25"/>
                <a:gd name="T26" fmla="*/ 32 w 34"/>
                <a:gd name="T27" fmla="*/ 24 h 25"/>
                <a:gd name="T28" fmla="*/ 34 w 34"/>
                <a:gd name="T29" fmla="*/ 21 h 25"/>
                <a:gd name="T30" fmla="*/ 33 w 34"/>
                <a:gd name="T31" fmla="*/ 18 h 25"/>
                <a:gd name="T32" fmla="*/ 30 w 34"/>
                <a:gd name="T33" fmla="*/ 16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4" h="25">
                  <a:moveTo>
                    <a:pt x="30" y="16"/>
                  </a:moveTo>
                  <a:cubicBezTo>
                    <a:pt x="25" y="13"/>
                    <a:pt x="20" y="10"/>
                    <a:pt x="16" y="7"/>
                  </a:cubicBezTo>
                  <a:cubicBezTo>
                    <a:pt x="14" y="5"/>
                    <a:pt x="12" y="4"/>
                    <a:pt x="10" y="3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7" y="1"/>
                    <a:pt x="6" y="0"/>
                    <a:pt x="4" y="0"/>
                  </a:cubicBezTo>
                  <a:cubicBezTo>
                    <a:pt x="3" y="0"/>
                    <a:pt x="2" y="1"/>
                    <a:pt x="1" y="2"/>
                  </a:cubicBezTo>
                  <a:cubicBezTo>
                    <a:pt x="1" y="2"/>
                    <a:pt x="0" y="3"/>
                    <a:pt x="0" y="5"/>
                  </a:cubicBezTo>
                  <a:cubicBezTo>
                    <a:pt x="1" y="6"/>
                    <a:pt x="1" y="7"/>
                    <a:pt x="2" y="7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9"/>
                    <a:pt x="5" y="9"/>
                    <a:pt x="6" y="10"/>
                  </a:cubicBezTo>
                  <a:cubicBezTo>
                    <a:pt x="12" y="14"/>
                    <a:pt x="19" y="18"/>
                    <a:pt x="25" y="23"/>
                  </a:cubicBezTo>
                  <a:cubicBezTo>
                    <a:pt x="26" y="23"/>
                    <a:pt x="27" y="24"/>
                    <a:pt x="28" y="24"/>
                  </a:cubicBezTo>
                  <a:cubicBezTo>
                    <a:pt x="29" y="24"/>
                    <a:pt x="29" y="25"/>
                    <a:pt x="30" y="25"/>
                  </a:cubicBezTo>
                  <a:cubicBezTo>
                    <a:pt x="30" y="25"/>
                    <a:pt x="31" y="24"/>
                    <a:pt x="32" y="24"/>
                  </a:cubicBezTo>
                  <a:cubicBezTo>
                    <a:pt x="33" y="23"/>
                    <a:pt x="34" y="22"/>
                    <a:pt x="34" y="21"/>
                  </a:cubicBezTo>
                  <a:cubicBezTo>
                    <a:pt x="34" y="20"/>
                    <a:pt x="33" y="19"/>
                    <a:pt x="33" y="18"/>
                  </a:cubicBezTo>
                  <a:cubicBezTo>
                    <a:pt x="32" y="17"/>
                    <a:pt x="31" y="17"/>
                    <a:pt x="30" y="16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50" name="Freeform 444"/>
            <p:cNvSpPr>
              <a:spLocks/>
            </p:cNvSpPr>
            <p:nvPr/>
          </p:nvSpPr>
          <p:spPr bwMode="auto">
            <a:xfrm>
              <a:off x="1058863" y="3397250"/>
              <a:ext cx="33337" cy="139700"/>
            </a:xfrm>
            <a:custGeom>
              <a:avLst/>
              <a:gdLst>
                <a:gd name="T0" fmla="*/ 8 w 9"/>
                <a:gd name="T1" fmla="*/ 3 h 37"/>
                <a:gd name="T2" fmla="*/ 5 w 9"/>
                <a:gd name="T3" fmla="*/ 0 h 37"/>
                <a:gd name="T4" fmla="*/ 1 w 9"/>
                <a:gd name="T5" fmla="*/ 3 h 37"/>
                <a:gd name="T6" fmla="*/ 0 w 9"/>
                <a:gd name="T7" fmla="*/ 8 h 37"/>
                <a:gd name="T8" fmla="*/ 0 w 9"/>
                <a:gd name="T9" fmla="*/ 16 h 37"/>
                <a:gd name="T10" fmla="*/ 0 w 9"/>
                <a:gd name="T11" fmla="*/ 18 h 37"/>
                <a:gd name="T12" fmla="*/ 0 w 9"/>
                <a:gd name="T13" fmla="*/ 18 h 37"/>
                <a:gd name="T14" fmla="*/ 0 w 9"/>
                <a:gd name="T15" fmla="*/ 32 h 37"/>
                <a:gd name="T16" fmla="*/ 1 w 9"/>
                <a:gd name="T17" fmla="*/ 35 h 37"/>
                <a:gd name="T18" fmla="*/ 4 w 9"/>
                <a:gd name="T19" fmla="*/ 37 h 37"/>
                <a:gd name="T20" fmla="*/ 5 w 9"/>
                <a:gd name="T21" fmla="*/ 37 h 37"/>
                <a:gd name="T22" fmla="*/ 9 w 9"/>
                <a:gd name="T23" fmla="*/ 34 h 37"/>
                <a:gd name="T24" fmla="*/ 9 w 9"/>
                <a:gd name="T25" fmla="*/ 32 h 37"/>
                <a:gd name="T26" fmla="*/ 9 w 9"/>
                <a:gd name="T27" fmla="*/ 27 h 37"/>
                <a:gd name="T28" fmla="*/ 9 w 9"/>
                <a:gd name="T29" fmla="*/ 8 h 37"/>
                <a:gd name="T30" fmla="*/ 8 w 9"/>
                <a:gd name="T31" fmla="*/ 3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" h="37">
                  <a:moveTo>
                    <a:pt x="8" y="3"/>
                  </a:moveTo>
                  <a:cubicBezTo>
                    <a:pt x="8" y="1"/>
                    <a:pt x="6" y="0"/>
                    <a:pt x="5" y="0"/>
                  </a:cubicBezTo>
                  <a:cubicBezTo>
                    <a:pt x="3" y="0"/>
                    <a:pt x="2" y="1"/>
                    <a:pt x="1" y="3"/>
                  </a:cubicBezTo>
                  <a:cubicBezTo>
                    <a:pt x="0" y="4"/>
                    <a:pt x="0" y="6"/>
                    <a:pt x="0" y="8"/>
                  </a:cubicBezTo>
                  <a:cubicBezTo>
                    <a:pt x="0" y="10"/>
                    <a:pt x="0" y="13"/>
                    <a:pt x="0" y="16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0" y="33"/>
                    <a:pt x="0" y="34"/>
                    <a:pt x="1" y="35"/>
                  </a:cubicBezTo>
                  <a:cubicBezTo>
                    <a:pt x="1" y="36"/>
                    <a:pt x="3" y="37"/>
                    <a:pt x="4" y="37"/>
                  </a:cubicBezTo>
                  <a:cubicBezTo>
                    <a:pt x="5" y="37"/>
                    <a:pt x="5" y="37"/>
                    <a:pt x="5" y="37"/>
                  </a:cubicBezTo>
                  <a:cubicBezTo>
                    <a:pt x="6" y="37"/>
                    <a:pt x="8" y="36"/>
                    <a:pt x="9" y="34"/>
                  </a:cubicBezTo>
                  <a:cubicBezTo>
                    <a:pt x="9" y="33"/>
                    <a:pt x="9" y="33"/>
                    <a:pt x="9" y="32"/>
                  </a:cubicBezTo>
                  <a:cubicBezTo>
                    <a:pt x="9" y="27"/>
                    <a:pt x="9" y="27"/>
                    <a:pt x="9" y="27"/>
                  </a:cubicBezTo>
                  <a:cubicBezTo>
                    <a:pt x="9" y="20"/>
                    <a:pt x="9" y="14"/>
                    <a:pt x="9" y="8"/>
                  </a:cubicBezTo>
                  <a:cubicBezTo>
                    <a:pt x="9" y="6"/>
                    <a:pt x="8" y="5"/>
                    <a:pt x="8" y="3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51" name="Freeform 445"/>
            <p:cNvSpPr>
              <a:spLocks/>
            </p:cNvSpPr>
            <p:nvPr/>
          </p:nvSpPr>
          <p:spPr bwMode="auto">
            <a:xfrm>
              <a:off x="858838" y="3371850"/>
              <a:ext cx="101600" cy="82550"/>
            </a:xfrm>
            <a:custGeom>
              <a:avLst/>
              <a:gdLst>
                <a:gd name="T0" fmla="*/ 24 w 27"/>
                <a:gd name="T1" fmla="*/ 1 h 22"/>
                <a:gd name="T2" fmla="*/ 20 w 27"/>
                <a:gd name="T3" fmla="*/ 1 h 22"/>
                <a:gd name="T4" fmla="*/ 19 w 27"/>
                <a:gd name="T5" fmla="*/ 3 h 22"/>
                <a:gd name="T6" fmla="*/ 15 w 27"/>
                <a:gd name="T7" fmla="*/ 5 h 22"/>
                <a:gd name="T8" fmla="*/ 5 w 27"/>
                <a:gd name="T9" fmla="*/ 13 h 22"/>
                <a:gd name="T10" fmla="*/ 1 w 27"/>
                <a:gd name="T11" fmla="*/ 17 h 22"/>
                <a:gd name="T12" fmla="*/ 1 w 27"/>
                <a:gd name="T13" fmla="*/ 21 h 22"/>
                <a:gd name="T14" fmla="*/ 4 w 27"/>
                <a:gd name="T15" fmla="*/ 22 h 22"/>
                <a:gd name="T16" fmla="*/ 4 w 27"/>
                <a:gd name="T17" fmla="*/ 22 h 22"/>
                <a:gd name="T18" fmla="*/ 7 w 27"/>
                <a:gd name="T19" fmla="*/ 21 h 22"/>
                <a:gd name="T20" fmla="*/ 9 w 27"/>
                <a:gd name="T21" fmla="*/ 20 h 22"/>
                <a:gd name="T22" fmla="*/ 23 w 27"/>
                <a:gd name="T23" fmla="*/ 9 h 22"/>
                <a:gd name="T24" fmla="*/ 25 w 27"/>
                <a:gd name="T25" fmla="*/ 7 h 22"/>
                <a:gd name="T26" fmla="*/ 27 w 27"/>
                <a:gd name="T27" fmla="*/ 5 h 22"/>
                <a:gd name="T28" fmla="*/ 27 w 27"/>
                <a:gd name="T29" fmla="*/ 4 h 22"/>
                <a:gd name="T30" fmla="*/ 27 w 27"/>
                <a:gd name="T31" fmla="*/ 4 h 22"/>
                <a:gd name="T32" fmla="*/ 24 w 27"/>
                <a:gd name="T33" fmla="*/ 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" h="22">
                  <a:moveTo>
                    <a:pt x="24" y="1"/>
                  </a:moveTo>
                  <a:cubicBezTo>
                    <a:pt x="23" y="0"/>
                    <a:pt x="22" y="0"/>
                    <a:pt x="20" y="1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7" y="4"/>
                    <a:pt x="16" y="4"/>
                    <a:pt x="15" y="5"/>
                  </a:cubicBezTo>
                  <a:cubicBezTo>
                    <a:pt x="12" y="8"/>
                    <a:pt x="8" y="11"/>
                    <a:pt x="5" y="13"/>
                  </a:cubicBezTo>
                  <a:cubicBezTo>
                    <a:pt x="3" y="14"/>
                    <a:pt x="2" y="15"/>
                    <a:pt x="1" y="17"/>
                  </a:cubicBezTo>
                  <a:cubicBezTo>
                    <a:pt x="0" y="18"/>
                    <a:pt x="0" y="19"/>
                    <a:pt x="1" y="21"/>
                  </a:cubicBezTo>
                  <a:cubicBezTo>
                    <a:pt x="1" y="22"/>
                    <a:pt x="2" y="22"/>
                    <a:pt x="4" y="22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5" y="22"/>
                    <a:pt x="6" y="22"/>
                    <a:pt x="7" y="21"/>
                  </a:cubicBezTo>
                  <a:cubicBezTo>
                    <a:pt x="7" y="21"/>
                    <a:pt x="8" y="21"/>
                    <a:pt x="9" y="20"/>
                  </a:cubicBezTo>
                  <a:cubicBezTo>
                    <a:pt x="14" y="16"/>
                    <a:pt x="18" y="13"/>
                    <a:pt x="23" y="9"/>
                  </a:cubicBezTo>
                  <a:cubicBezTo>
                    <a:pt x="24" y="9"/>
                    <a:pt x="25" y="8"/>
                    <a:pt x="25" y="7"/>
                  </a:cubicBezTo>
                  <a:cubicBezTo>
                    <a:pt x="26" y="7"/>
                    <a:pt x="27" y="6"/>
                    <a:pt x="27" y="5"/>
                  </a:cubicBezTo>
                  <a:cubicBezTo>
                    <a:pt x="27" y="4"/>
                    <a:pt x="27" y="4"/>
                    <a:pt x="27" y="4"/>
                  </a:cubicBezTo>
                  <a:cubicBezTo>
                    <a:pt x="27" y="4"/>
                    <a:pt x="27" y="4"/>
                    <a:pt x="27" y="4"/>
                  </a:cubicBezTo>
                  <a:cubicBezTo>
                    <a:pt x="27" y="3"/>
                    <a:pt x="26" y="2"/>
                    <a:pt x="24" y="1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52" name="Freeform 446"/>
            <p:cNvSpPr>
              <a:spLocks/>
            </p:cNvSpPr>
            <p:nvPr/>
          </p:nvSpPr>
          <p:spPr bwMode="auto">
            <a:xfrm>
              <a:off x="1185863" y="3371850"/>
              <a:ext cx="101600" cy="82550"/>
            </a:xfrm>
            <a:custGeom>
              <a:avLst/>
              <a:gdLst>
                <a:gd name="T0" fmla="*/ 7 w 27"/>
                <a:gd name="T1" fmla="*/ 11 h 22"/>
                <a:gd name="T2" fmla="*/ 8 w 27"/>
                <a:gd name="T3" fmla="*/ 12 h 22"/>
                <a:gd name="T4" fmla="*/ 19 w 27"/>
                <a:gd name="T5" fmla="*/ 20 h 22"/>
                <a:gd name="T6" fmla="*/ 23 w 27"/>
                <a:gd name="T7" fmla="*/ 22 h 22"/>
                <a:gd name="T8" fmla="*/ 24 w 27"/>
                <a:gd name="T9" fmla="*/ 22 h 22"/>
                <a:gd name="T10" fmla="*/ 26 w 27"/>
                <a:gd name="T11" fmla="*/ 21 h 22"/>
                <a:gd name="T12" fmla="*/ 27 w 27"/>
                <a:gd name="T13" fmla="*/ 19 h 22"/>
                <a:gd name="T14" fmla="*/ 27 w 27"/>
                <a:gd name="T15" fmla="*/ 19 h 22"/>
                <a:gd name="T16" fmla="*/ 26 w 27"/>
                <a:gd name="T17" fmla="*/ 16 h 22"/>
                <a:gd name="T18" fmla="*/ 26 w 27"/>
                <a:gd name="T19" fmla="*/ 16 h 22"/>
                <a:gd name="T20" fmla="*/ 23 w 27"/>
                <a:gd name="T21" fmla="*/ 13 h 22"/>
                <a:gd name="T22" fmla="*/ 9 w 27"/>
                <a:gd name="T23" fmla="*/ 3 h 22"/>
                <a:gd name="T24" fmla="*/ 7 w 27"/>
                <a:gd name="T25" fmla="*/ 1 h 22"/>
                <a:gd name="T26" fmla="*/ 2 w 27"/>
                <a:gd name="T27" fmla="*/ 2 h 22"/>
                <a:gd name="T28" fmla="*/ 3 w 27"/>
                <a:gd name="T29" fmla="*/ 8 h 22"/>
                <a:gd name="T30" fmla="*/ 7 w 27"/>
                <a:gd name="T31" fmla="*/ 1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7" h="22">
                  <a:moveTo>
                    <a:pt x="7" y="11"/>
                  </a:moveTo>
                  <a:cubicBezTo>
                    <a:pt x="8" y="12"/>
                    <a:pt x="8" y="12"/>
                    <a:pt x="8" y="12"/>
                  </a:cubicBezTo>
                  <a:cubicBezTo>
                    <a:pt x="12" y="15"/>
                    <a:pt x="16" y="18"/>
                    <a:pt x="19" y="20"/>
                  </a:cubicBezTo>
                  <a:cubicBezTo>
                    <a:pt x="20" y="21"/>
                    <a:pt x="22" y="22"/>
                    <a:pt x="23" y="22"/>
                  </a:cubicBezTo>
                  <a:cubicBezTo>
                    <a:pt x="24" y="22"/>
                    <a:pt x="24" y="22"/>
                    <a:pt x="24" y="22"/>
                  </a:cubicBezTo>
                  <a:cubicBezTo>
                    <a:pt x="25" y="22"/>
                    <a:pt x="25" y="22"/>
                    <a:pt x="26" y="21"/>
                  </a:cubicBezTo>
                  <a:cubicBezTo>
                    <a:pt x="27" y="21"/>
                    <a:pt x="27" y="20"/>
                    <a:pt x="27" y="19"/>
                  </a:cubicBezTo>
                  <a:cubicBezTo>
                    <a:pt x="27" y="19"/>
                    <a:pt x="27" y="19"/>
                    <a:pt x="27" y="19"/>
                  </a:cubicBezTo>
                  <a:cubicBezTo>
                    <a:pt x="27" y="18"/>
                    <a:pt x="27" y="17"/>
                    <a:pt x="26" y="16"/>
                  </a:cubicBezTo>
                  <a:cubicBezTo>
                    <a:pt x="26" y="16"/>
                    <a:pt x="26" y="16"/>
                    <a:pt x="26" y="16"/>
                  </a:cubicBezTo>
                  <a:cubicBezTo>
                    <a:pt x="25" y="15"/>
                    <a:pt x="24" y="14"/>
                    <a:pt x="23" y="13"/>
                  </a:cubicBezTo>
                  <a:cubicBezTo>
                    <a:pt x="18" y="10"/>
                    <a:pt x="14" y="6"/>
                    <a:pt x="9" y="3"/>
                  </a:cubicBezTo>
                  <a:cubicBezTo>
                    <a:pt x="8" y="2"/>
                    <a:pt x="7" y="1"/>
                    <a:pt x="7" y="1"/>
                  </a:cubicBezTo>
                  <a:cubicBezTo>
                    <a:pt x="5" y="0"/>
                    <a:pt x="3" y="1"/>
                    <a:pt x="2" y="2"/>
                  </a:cubicBezTo>
                  <a:cubicBezTo>
                    <a:pt x="0" y="4"/>
                    <a:pt x="1" y="6"/>
                    <a:pt x="3" y="8"/>
                  </a:cubicBezTo>
                  <a:cubicBezTo>
                    <a:pt x="4" y="9"/>
                    <a:pt x="6" y="10"/>
                    <a:pt x="7" y="11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  <p:grpSp>
        <p:nvGrpSpPr>
          <p:cNvPr id="458" name="组合 457"/>
          <p:cNvGrpSpPr/>
          <p:nvPr/>
        </p:nvGrpSpPr>
        <p:grpSpPr>
          <a:xfrm>
            <a:off x="11060536" y="101786"/>
            <a:ext cx="768311" cy="1392355"/>
            <a:chOff x="349250" y="1917700"/>
            <a:chExt cx="1454150" cy="2635251"/>
          </a:xfrm>
        </p:grpSpPr>
        <p:sp>
          <p:nvSpPr>
            <p:cNvPr id="459" name="Freeform 372"/>
            <p:cNvSpPr>
              <a:spLocks/>
            </p:cNvSpPr>
            <p:nvPr/>
          </p:nvSpPr>
          <p:spPr bwMode="auto">
            <a:xfrm>
              <a:off x="630238" y="2378075"/>
              <a:ext cx="890587" cy="722313"/>
            </a:xfrm>
            <a:custGeom>
              <a:avLst/>
              <a:gdLst>
                <a:gd name="T0" fmla="*/ 235 w 237"/>
                <a:gd name="T1" fmla="*/ 95 h 192"/>
                <a:gd name="T2" fmla="*/ 221 w 237"/>
                <a:gd name="T3" fmla="*/ 148 h 192"/>
                <a:gd name="T4" fmla="*/ 196 w 237"/>
                <a:gd name="T5" fmla="*/ 190 h 192"/>
                <a:gd name="T6" fmla="*/ 193 w 237"/>
                <a:gd name="T7" fmla="*/ 191 h 192"/>
                <a:gd name="T8" fmla="*/ 154 w 237"/>
                <a:gd name="T9" fmla="*/ 181 h 192"/>
                <a:gd name="T10" fmla="*/ 136 w 237"/>
                <a:gd name="T11" fmla="*/ 179 h 192"/>
                <a:gd name="T12" fmla="*/ 109 w 237"/>
                <a:gd name="T13" fmla="*/ 178 h 192"/>
                <a:gd name="T14" fmla="*/ 69 w 237"/>
                <a:gd name="T15" fmla="*/ 183 h 192"/>
                <a:gd name="T16" fmla="*/ 45 w 237"/>
                <a:gd name="T17" fmla="*/ 191 h 192"/>
                <a:gd name="T18" fmla="*/ 41 w 237"/>
                <a:gd name="T19" fmla="*/ 189 h 192"/>
                <a:gd name="T20" fmla="*/ 24 w 237"/>
                <a:gd name="T21" fmla="*/ 164 h 192"/>
                <a:gd name="T22" fmla="*/ 10 w 237"/>
                <a:gd name="T23" fmla="*/ 133 h 192"/>
                <a:gd name="T24" fmla="*/ 1 w 237"/>
                <a:gd name="T25" fmla="*/ 89 h 192"/>
                <a:gd name="T26" fmla="*/ 7 w 237"/>
                <a:gd name="T27" fmla="*/ 34 h 192"/>
                <a:gd name="T28" fmla="*/ 22 w 237"/>
                <a:gd name="T29" fmla="*/ 2 h 192"/>
                <a:gd name="T30" fmla="*/ 26 w 237"/>
                <a:gd name="T31" fmla="*/ 1 h 192"/>
                <a:gd name="T32" fmla="*/ 96 w 237"/>
                <a:gd name="T33" fmla="*/ 21 h 192"/>
                <a:gd name="T34" fmla="*/ 127 w 237"/>
                <a:gd name="T35" fmla="*/ 22 h 192"/>
                <a:gd name="T36" fmla="*/ 195 w 237"/>
                <a:gd name="T37" fmla="*/ 7 h 192"/>
                <a:gd name="T38" fmla="*/ 210 w 237"/>
                <a:gd name="T39" fmla="*/ 1 h 192"/>
                <a:gd name="T40" fmla="*/ 210 w 237"/>
                <a:gd name="T41" fmla="*/ 1 h 192"/>
                <a:gd name="T42" fmla="*/ 214 w 237"/>
                <a:gd name="T43" fmla="*/ 2 h 192"/>
                <a:gd name="T44" fmla="*/ 223 w 237"/>
                <a:gd name="T45" fmla="*/ 17 h 192"/>
                <a:gd name="T46" fmla="*/ 233 w 237"/>
                <a:gd name="T47" fmla="*/ 47 h 192"/>
                <a:gd name="T48" fmla="*/ 236 w 237"/>
                <a:gd name="T49" fmla="*/ 68 h 192"/>
                <a:gd name="T50" fmla="*/ 235 w 237"/>
                <a:gd name="T51" fmla="*/ 95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37" h="192">
                  <a:moveTo>
                    <a:pt x="235" y="95"/>
                  </a:moveTo>
                  <a:cubicBezTo>
                    <a:pt x="233" y="113"/>
                    <a:pt x="228" y="131"/>
                    <a:pt x="221" y="148"/>
                  </a:cubicBezTo>
                  <a:cubicBezTo>
                    <a:pt x="214" y="164"/>
                    <a:pt x="206" y="177"/>
                    <a:pt x="196" y="190"/>
                  </a:cubicBezTo>
                  <a:cubicBezTo>
                    <a:pt x="195" y="191"/>
                    <a:pt x="194" y="191"/>
                    <a:pt x="193" y="191"/>
                  </a:cubicBezTo>
                  <a:cubicBezTo>
                    <a:pt x="188" y="190"/>
                    <a:pt x="178" y="185"/>
                    <a:pt x="154" y="181"/>
                  </a:cubicBezTo>
                  <a:cubicBezTo>
                    <a:pt x="148" y="180"/>
                    <a:pt x="142" y="179"/>
                    <a:pt x="136" y="179"/>
                  </a:cubicBezTo>
                  <a:cubicBezTo>
                    <a:pt x="127" y="178"/>
                    <a:pt x="118" y="178"/>
                    <a:pt x="109" y="178"/>
                  </a:cubicBezTo>
                  <a:cubicBezTo>
                    <a:pt x="96" y="178"/>
                    <a:pt x="82" y="180"/>
                    <a:pt x="69" y="183"/>
                  </a:cubicBezTo>
                  <a:cubicBezTo>
                    <a:pt x="56" y="187"/>
                    <a:pt x="51" y="188"/>
                    <a:pt x="45" y="191"/>
                  </a:cubicBezTo>
                  <a:cubicBezTo>
                    <a:pt x="43" y="191"/>
                    <a:pt x="42" y="192"/>
                    <a:pt x="41" y="189"/>
                  </a:cubicBezTo>
                  <a:cubicBezTo>
                    <a:pt x="35" y="181"/>
                    <a:pt x="29" y="173"/>
                    <a:pt x="24" y="164"/>
                  </a:cubicBezTo>
                  <a:cubicBezTo>
                    <a:pt x="19" y="154"/>
                    <a:pt x="14" y="143"/>
                    <a:pt x="10" y="133"/>
                  </a:cubicBezTo>
                  <a:cubicBezTo>
                    <a:pt x="4" y="115"/>
                    <a:pt x="3" y="105"/>
                    <a:pt x="1" y="89"/>
                  </a:cubicBezTo>
                  <a:cubicBezTo>
                    <a:pt x="0" y="75"/>
                    <a:pt x="1" y="54"/>
                    <a:pt x="7" y="34"/>
                  </a:cubicBezTo>
                  <a:cubicBezTo>
                    <a:pt x="12" y="19"/>
                    <a:pt x="20" y="6"/>
                    <a:pt x="22" y="2"/>
                  </a:cubicBezTo>
                  <a:cubicBezTo>
                    <a:pt x="24" y="0"/>
                    <a:pt x="24" y="0"/>
                    <a:pt x="26" y="1"/>
                  </a:cubicBezTo>
                  <a:cubicBezTo>
                    <a:pt x="50" y="11"/>
                    <a:pt x="75" y="18"/>
                    <a:pt x="96" y="21"/>
                  </a:cubicBezTo>
                  <a:cubicBezTo>
                    <a:pt x="106" y="22"/>
                    <a:pt x="117" y="23"/>
                    <a:pt x="127" y="22"/>
                  </a:cubicBezTo>
                  <a:cubicBezTo>
                    <a:pt x="150" y="20"/>
                    <a:pt x="173" y="15"/>
                    <a:pt x="195" y="7"/>
                  </a:cubicBezTo>
                  <a:cubicBezTo>
                    <a:pt x="200" y="5"/>
                    <a:pt x="205" y="3"/>
                    <a:pt x="210" y="1"/>
                  </a:cubicBezTo>
                  <a:cubicBezTo>
                    <a:pt x="210" y="1"/>
                    <a:pt x="210" y="1"/>
                    <a:pt x="210" y="1"/>
                  </a:cubicBezTo>
                  <a:cubicBezTo>
                    <a:pt x="213" y="0"/>
                    <a:pt x="213" y="0"/>
                    <a:pt x="214" y="2"/>
                  </a:cubicBezTo>
                  <a:cubicBezTo>
                    <a:pt x="217" y="6"/>
                    <a:pt x="220" y="11"/>
                    <a:pt x="223" y="17"/>
                  </a:cubicBezTo>
                  <a:cubicBezTo>
                    <a:pt x="227" y="26"/>
                    <a:pt x="231" y="37"/>
                    <a:pt x="233" y="47"/>
                  </a:cubicBezTo>
                  <a:cubicBezTo>
                    <a:pt x="234" y="54"/>
                    <a:pt x="236" y="61"/>
                    <a:pt x="236" y="68"/>
                  </a:cubicBezTo>
                  <a:cubicBezTo>
                    <a:pt x="236" y="74"/>
                    <a:pt x="237" y="74"/>
                    <a:pt x="235" y="95"/>
                  </a:cubicBezTo>
                  <a:close/>
                </a:path>
              </a:pathLst>
            </a:custGeom>
            <a:solidFill>
              <a:srgbClr val="F547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60" name="Freeform 373"/>
            <p:cNvSpPr>
              <a:spLocks noEditPoints="1"/>
            </p:cNvSpPr>
            <p:nvPr/>
          </p:nvSpPr>
          <p:spPr bwMode="auto">
            <a:xfrm>
              <a:off x="889000" y="3676650"/>
              <a:ext cx="373062" cy="876300"/>
            </a:xfrm>
            <a:custGeom>
              <a:avLst/>
              <a:gdLst>
                <a:gd name="T0" fmla="*/ 61 w 99"/>
                <a:gd name="T1" fmla="*/ 159 h 233"/>
                <a:gd name="T2" fmla="*/ 72 w 99"/>
                <a:gd name="T3" fmla="*/ 94 h 233"/>
                <a:gd name="T4" fmla="*/ 79 w 99"/>
                <a:gd name="T5" fmla="*/ 53 h 233"/>
                <a:gd name="T6" fmla="*/ 70 w 99"/>
                <a:gd name="T7" fmla="*/ 18 h 233"/>
                <a:gd name="T8" fmla="*/ 68 w 99"/>
                <a:gd name="T9" fmla="*/ 17 h 233"/>
                <a:gd name="T10" fmla="*/ 68 w 99"/>
                <a:gd name="T11" fmla="*/ 19 h 233"/>
                <a:gd name="T12" fmla="*/ 74 w 99"/>
                <a:gd name="T13" fmla="*/ 57 h 233"/>
                <a:gd name="T14" fmla="*/ 60 w 99"/>
                <a:gd name="T15" fmla="*/ 123 h 233"/>
                <a:gd name="T16" fmla="*/ 56 w 99"/>
                <a:gd name="T17" fmla="*/ 162 h 233"/>
                <a:gd name="T18" fmla="*/ 59 w 99"/>
                <a:gd name="T19" fmla="*/ 195 h 233"/>
                <a:gd name="T20" fmla="*/ 61 w 99"/>
                <a:gd name="T21" fmla="*/ 215 h 233"/>
                <a:gd name="T22" fmla="*/ 50 w 99"/>
                <a:gd name="T23" fmla="*/ 233 h 233"/>
                <a:gd name="T24" fmla="*/ 41 w 99"/>
                <a:gd name="T25" fmla="*/ 227 h 233"/>
                <a:gd name="T26" fmla="*/ 39 w 99"/>
                <a:gd name="T27" fmla="*/ 197 h 233"/>
                <a:gd name="T28" fmla="*/ 43 w 99"/>
                <a:gd name="T29" fmla="*/ 173 h 233"/>
                <a:gd name="T30" fmla="*/ 41 w 99"/>
                <a:gd name="T31" fmla="*/ 137 h 233"/>
                <a:gd name="T32" fmla="*/ 26 w 99"/>
                <a:gd name="T33" fmla="*/ 64 h 233"/>
                <a:gd name="T34" fmla="*/ 29 w 99"/>
                <a:gd name="T35" fmla="*/ 26 h 233"/>
                <a:gd name="T36" fmla="*/ 31 w 99"/>
                <a:gd name="T37" fmla="*/ 17 h 233"/>
                <a:gd name="T38" fmla="*/ 30 w 99"/>
                <a:gd name="T39" fmla="*/ 17 h 233"/>
                <a:gd name="T40" fmla="*/ 21 w 99"/>
                <a:gd name="T41" fmla="*/ 40 h 233"/>
                <a:gd name="T42" fmla="*/ 21 w 99"/>
                <a:gd name="T43" fmla="*/ 68 h 233"/>
                <a:gd name="T44" fmla="*/ 33 w 99"/>
                <a:gd name="T45" fmla="*/ 122 h 233"/>
                <a:gd name="T46" fmla="*/ 37 w 99"/>
                <a:gd name="T47" fmla="*/ 174 h 233"/>
                <a:gd name="T48" fmla="*/ 21 w 99"/>
                <a:gd name="T49" fmla="*/ 217 h 233"/>
                <a:gd name="T50" fmla="*/ 5 w 99"/>
                <a:gd name="T51" fmla="*/ 227 h 233"/>
                <a:gd name="T52" fmla="*/ 1 w 99"/>
                <a:gd name="T53" fmla="*/ 220 h 233"/>
                <a:gd name="T54" fmla="*/ 10 w 99"/>
                <a:gd name="T55" fmla="*/ 190 h 233"/>
                <a:gd name="T56" fmla="*/ 19 w 99"/>
                <a:gd name="T57" fmla="*/ 148 h 233"/>
                <a:gd name="T58" fmla="*/ 18 w 99"/>
                <a:gd name="T59" fmla="*/ 115 h 233"/>
                <a:gd name="T60" fmla="*/ 10 w 99"/>
                <a:gd name="T61" fmla="*/ 77 h 233"/>
                <a:gd name="T62" fmla="*/ 8 w 99"/>
                <a:gd name="T63" fmla="*/ 52 h 233"/>
                <a:gd name="T64" fmla="*/ 27 w 99"/>
                <a:gd name="T65" fmla="*/ 4 h 233"/>
                <a:gd name="T66" fmla="*/ 37 w 99"/>
                <a:gd name="T67" fmla="*/ 2 h 233"/>
                <a:gd name="T68" fmla="*/ 63 w 99"/>
                <a:gd name="T69" fmla="*/ 2 h 233"/>
                <a:gd name="T70" fmla="*/ 76 w 99"/>
                <a:gd name="T71" fmla="*/ 9 h 233"/>
                <a:gd name="T72" fmla="*/ 91 w 99"/>
                <a:gd name="T73" fmla="*/ 44 h 233"/>
                <a:gd name="T74" fmla="*/ 90 w 99"/>
                <a:gd name="T75" fmla="*/ 67 h 233"/>
                <a:gd name="T76" fmla="*/ 80 w 99"/>
                <a:gd name="T77" fmla="*/ 120 h 233"/>
                <a:gd name="T78" fmla="*/ 84 w 99"/>
                <a:gd name="T79" fmla="*/ 172 h 233"/>
                <a:gd name="T80" fmla="*/ 98 w 99"/>
                <a:gd name="T81" fmla="*/ 220 h 233"/>
                <a:gd name="T82" fmla="*/ 78 w 99"/>
                <a:gd name="T83" fmla="*/ 217 h 233"/>
                <a:gd name="T84" fmla="*/ 65 w 99"/>
                <a:gd name="T85" fmla="*/ 193 h 233"/>
                <a:gd name="T86" fmla="*/ 61 w 99"/>
                <a:gd name="T87" fmla="*/ 164 h 233"/>
                <a:gd name="T88" fmla="*/ 51 w 99"/>
                <a:gd name="T89" fmla="*/ 70 h 233"/>
                <a:gd name="T90" fmla="*/ 50 w 99"/>
                <a:gd name="T91" fmla="*/ 23 h 233"/>
                <a:gd name="T92" fmla="*/ 49 w 99"/>
                <a:gd name="T93" fmla="*/ 20 h 233"/>
                <a:gd name="T94" fmla="*/ 48 w 99"/>
                <a:gd name="T95" fmla="*/ 22 h 233"/>
                <a:gd name="T96" fmla="*/ 46 w 99"/>
                <a:gd name="T97" fmla="*/ 48 h 233"/>
                <a:gd name="T98" fmla="*/ 46 w 99"/>
                <a:gd name="T99" fmla="*/ 84 h 233"/>
                <a:gd name="T100" fmla="*/ 46 w 99"/>
                <a:gd name="T101" fmla="*/ 113 h 233"/>
                <a:gd name="T102" fmla="*/ 50 w 99"/>
                <a:gd name="T103" fmla="*/ 113 h 233"/>
                <a:gd name="T104" fmla="*/ 51 w 99"/>
                <a:gd name="T105" fmla="*/ 70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9" h="233">
                  <a:moveTo>
                    <a:pt x="61" y="164"/>
                  </a:moveTo>
                  <a:cubicBezTo>
                    <a:pt x="61" y="163"/>
                    <a:pt x="61" y="161"/>
                    <a:pt x="61" y="159"/>
                  </a:cubicBezTo>
                  <a:cubicBezTo>
                    <a:pt x="61" y="151"/>
                    <a:pt x="62" y="143"/>
                    <a:pt x="64" y="134"/>
                  </a:cubicBezTo>
                  <a:cubicBezTo>
                    <a:pt x="66" y="121"/>
                    <a:pt x="69" y="107"/>
                    <a:pt x="72" y="94"/>
                  </a:cubicBezTo>
                  <a:cubicBezTo>
                    <a:pt x="75" y="84"/>
                    <a:pt x="76" y="75"/>
                    <a:pt x="78" y="65"/>
                  </a:cubicBezTo>
                  <a:cubicBezTo>
                    <a:pt x="78" y="61"/>
                    <a:pt x="79" y="57"/>
                    <a:pt x="79" y="53"/>
                  </a:cubicBezTo>
                  <a:cubicBezTo>
                    <a:pt x="79" y="43"/>
                    <a:pt x="77" y="33"/>
                    <a:pt x="72" y="23"/>
                  </a:cubicBezTo>
                  <a:cubicBezTo>
                    <a:pt x="71" y="21"/>
                    <a:pt x="71" y="20"/>
                    <a:pt x="70" y="18"/>
                  </a:cubicBezTo>
                  <a:cubicBezTo>
                    <a:pt x="70" y="18"/>
                    <a:pt x="69" y="17"/>
                    <a:pt x="69" y="17"/>
                  </a:cubicBezTo>
                  <a:cubicBezTo>
                    <a:pt x="68" y="17"/>
                    <a:pt x="68" y="17"/>
                    <a:pt x="68" y="17"/>
                  </a:cubicBezTo>
                  <a:cubicBezTo>
                    <a:pt x="67" y="17"/>
                    <a:pt x="67" y="17"/>
                    <a:pt x="67" y="17"/>
                  </a:cubicBezTo>
                  <a:cubicBezTo>
                    <a:pt x="67" y="18"/>
                    <a:pt x="68" y="19"/>
                    <a:pt x="68" y="19"/>
                  </a:cubicBezTo>
                  <a:cubicBezTo>
                    <a:pt x="69" y="23"/>
                    <a:pt x="70" y="26"/>
                    <a:pt x="71" y="29"/>
                  </a:cubicBezTo>
                  <a:cubicBezTo>
                    <a:pt x="74" y="38"/>
                    <a:pt x="74" y="48"/>
                    <a:pt x="74" y="57"/>
                  </a:cubicBezTo>
                  <a:cubicBezTo>
                    <a:pt x="72" y="70"/>
                    <a:pt x="69" y="83"/>
                    <a:pt x="66" y="95"/>
                  </a:cubicBezTo>
                  <a:cubicBezTo>
                    <a:pt x="64" y="105"/>
                    <a:pt x="62" y="114"/>
                    <a:pt x="60" y="123"/>
                  </a:cubicBezTo>
                  <a:cubicBezTo>
                    <a:pt x="58" y="130"/>
                    <a:pt x="57" y="138"/>
                    <a:pt x="56" y="145"/>
                  </a:cubicBezTo>
                  <a:cubicBezTo>
                    <a:pt x="56" y="151"/>
                    <a:pt x="56" y="156"/>
                    <a:pt x="56" y="162"/>
                  </a:cubicBezTo>
                  <a:cubicBezTo>
                    <a:pt x="56" y="166"/>
                    <a:pt x="56" y="170"/>
                    <a:pt x="56" y="174"/>
                  </a:cubicBezTo>
                  <a:cubicBezTo>
                    <a:pt x="56" y="181"/>
                    <a:pt x="57" y="188"/>
                    <a:pt x="59" y="195"/>
                  </a:cubicBezTo>
                  <a:cubicBezTo>
                    <a:pt x="60" y="196"/>
                    <a:pt x="60" y="198"/>
                    <a:pt x="60" y="200"/>
                  </a:cubicBezTo>
                  <a:cubicBezTo>
                    <a:pt x="61" y="205"/>
                    <a:pt x="62" y="210"/>
                    <a:pt x="61" y="215"/>
                  </a:cubicBezTo>
                  <a:cubicBezTo>
                    <a:pt x="61" y="219"/>
                    <a:pt x="60" y="223"/>
                    <a:pt x="58" y="227"/>
                  </a:cubicBezTo>
                  <a:cubicBezTo>
                    <a:pt x="57" y="230"/>
                    <a:pt x="54" y="232"/>
                    <a:pt x="50" y="233"/>
                  </a:cubicBezTo>
                  <a:cubicBezTo>
                    <a:pt x="49" y="233"/>
                    <a:pt x="48" y="233"/>
                    <a:pt x="47" y="233"/>
                  </a:cubicBezTo>
                  <a:cubicBezTo>
                    <a:pt x="44" y="232"/>
                    <a:pt x="42" y="230"/>
                    <a:pt x="41" y="227"/>
                  </a:cubicBezTo>
                  <a:cubicBezTo>
                    <a:pt x="39" y="223"/>
                    <a:pt x="37" y="218"/>
                    <a:pt x="37" y="213"/>
                  </a:cubicBezTo>
                  <a:cubicBezTo>
                    <a:pt x="37" y="208"/>
                    <a:pt x="38" y="202"/>
                    <a:pt x="39" y="197"/>
                  </a:cubicBezTo>
                  <a:cubicBezTo>
                    <a:pt x="39" y="196"/>
                    <a:pt x="40" y="194"/>
                    <a:pt x="40" y="193"/>
                  </a:cubicBezTo>
                  <a:cubicBezTo>
                    <a:pt x="42" y="186"/>
                    <a:pt x="43" y="180"/>
                    <a:pt x="43" y="173"/>
                  </a:cubicBezTo>
                  <a:cubicBezTo>
                    <a:pt x="43" y="166"/>
                    <a:pt x="43" y="159"/>
                    <a:pt x="43" y="152"/>
                  </a:cubicBezTo>
                  <a:cubicBezTo>
                    <a:pt x="43" y="147"/>
                    <a:pt x="42" y="142"/>
                    <a:pt x="41" y="137"/>
                  </a:cubicBezTo>
                  <a:cubicBezTo>
                    <a:pt x="39" y="123"/>
                    <a:pt x="36" y="109"/>
                    <a:pt x="32" y="95"/>
                  </a:cubicBezTo>
                  <a:cubicBezTo>
                    <a:pt x="30" y="85"/>
                    <a:pt x="28" y="75"/>
                    <a:pt x="26" y="64"/>
                  </a:cubicBezTo>
                  <a:cubicBezTo>
                    <a:pt x="25" y="57"/>
                    <a:pt x="25" y="50"/>
                    <a:pt x="25" y="43"/>
                  </a:cubicBezTo>
                  <a:cubicBezTo>
                    <a:pt x="26" y="37"/>
                    <a:pt x="27" y="31"/>
                    <a:pt x="29" y="26"/>
                  </a:cubicBezTo>
                  <a:cubicBezTo>
                    <a:pt x="30" y="23"/>
                    <a:pt x="30" y="21"/>
                    <a:pt x="31" y="19"/>
                  </a:cubicBezTo>
                  <a:cubicBezTo>
                    <a:pt x="31" y="18"/>
                    <a:pt x="32" y="18"/>
                    <a:pt x="31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29" y="18"/>
                    <a:pt x="29" y="18"/>
                    <a:pt x="28" y="19"/>
                  </a:cubicBezTo>
                  <a:cubicBezTo>
                    <a:pt x="25" y="26"/>
                    <a:pt x="23" y="32"/>
                    <a:pt x="21" y="40"/>
                  </a:cubicBezTo>
                  <a:cubicBezTo>
                    <a:pt x="20" y="46"/>
                    <a:pt x="20" y="53"/>
                    <a:pt x="21" y="60"/>
                  </a:cubicBezTo>
                  <a:cubicBezTo>
                    <a:pt x="21" y="63"/>
                    <a:pt x="21" y="65"/>
                    <a:pt x="21" y="68"/>
                  </a:cubicBezTo>
                  <a:cubicBezTo>
                    <a:pt x="23" y="76"/>
                    <a:pt x="24" y="83"/>
                    <a:pt x="26" y="91"/>
                  </a:cubicBezTo>
                  <a:cubicBezTo>
                    <a:pt x="28" y="101"/>
                    <a:pt x="31" y="112"/>
                    <a:pt x="33" y="122"/>
                  </a:cubicBezTo>
                  <a:cubicBezTo>
                    <a:pt x="34" y="129"/>
                    <a:pt x="35" y="136"/>
                    <a:pt x="36" y="142"/>
                  </a:cubicBezTo>
                  <a:cubicBezTo>
                    <a:pt x="38" y="153"/>
                    <a:pt x="38" y="163"/>
                    <a:pt x="37" y="174"/>
                  </a:cubicBezTo>
                  <a:cubicBezTo>
                    <a:pt x="37" y="180"/>
                    <a:pt x="36" y="187"/>
                    <a:pt x="34" y="193"/>
                  </a:cubicBezTo>
                  <a:cubicBezTo>
                    <a:pt x="30" y="201"/>
                    <a:pt x="26" y="209"/>
                    <a:pt x="21" y="217"/>
                  </a:cubicBezTo>
                  <a:cubicBezTo>
                    <a:pt x="18" y="221"/>
                    <a:pt x="14" y="224"/>
                    <a:pt x="9" y="226"/>
                  </a:cubicBezTo>
                  <a:cubicBezTo>
                    <a:pt x="8" y="227"/>
                    <a:pt x="6" y="227"/>
                    <a:pt x="5" y="227"/>
                  </a:cubicBezTo>
                  <a:cubicBezTo>
                    <a:pt x="3" y="227"/>
                    <a:pt x="1" y="226"/>
                    <a:pt x="1" y="223"/>
                  </a:cubicBezTo>
                  <a:cubicBezTo>
                    <a:pt x="0" y="222"/>
                    <a:pt x="1" y="221"/>
                    <a:pt x="1" y="220"/>
                  </a:cubicBezTo>
                  <a:cubicBezTo>
                    <a:pt x="2" y="216"/>
                    <a:pt x="3" y="213"/>
                    <a:pt x="4" y="209"/>
                  </a:cubicBezTo>
                  <a:cubicBezTo>
                    <a:pt x="6" y="203"/>
                    <a:pt x="8" y="197"/>
                    <a:pt x="10" y="190"/>
                  </a:cubicBezTo>
                  <a:cubicBezTo>
                    <a:pt x="13" y="181"/>
                    <a:pt x="16" y="172"/>
                    <a:pt x="17" y="162"/>
                  </a:cubicBezTo>
                  <a:cubicBezTo>
                    <a:pt x="18" y="158"/>
                    <a:pt x="18" y="153"/>
                    <a:pt x="19" y="148"/>
                  </a:cubicBezTo>
                  <a:cubicBezTo>
                    <a:pt x="19" y="142"/>
                    <a:pt x="19" y="135"/>
                    <a:pt x="19" y="129"/>
                  </a:cubicBezTo>
                  <a:cubicBezTo>
                    <a:pt x="19" y="124"/>
                    <a:pt x="18" y="119"/>
                    <a:pt x="18" y="115"/>
                  </a:cubicBezTo>
                  <a:cubicBezTo>
                    <a:pt x="17" y="108"/>
                    <a:pt x="15" y="102"/>
                    <a:pt x="14" y="95"/>
                  </a:cubicBezTo>
                  <a:cubicBezTo>
                    <a:pt x="13" y="89"/>
                    <a:pt x="12" y="83"/>
                    <a:pt x="10" y="77"/>
                  </a:cubicBezTo>
                  <a:cubicBezTo>
                    <a:pt x="9" y="73"/>
                    <a:pt x="9" y="68"/>
                    <a:pt x="8" y="63"/>
                  </a:cubicBezTo>
                  <a:cubicBezTo>
                    <a:pt x="8" y="59"/>
                    <a:pt x="8" y="56"/>
                    <a:pt x="8" y="52"/>
                  </a:cubicBezTo>
                  <a:cubicBezTo>
                    <a:pt x="8" y="45"/>
                    <a:pt x="9" y="38"/>
                    <a:pt x="11" y="31"/>
                  </a:cubicBezTo>
                  <a:cubicBezTo>
                    <a:pt x="14" y="20"/>
                    <a:pt x="19" y="11"/>
                    <a:pt x="27" y="4"/>
                  </a:cubicBezTo>
                  <a:cubicBezTo>
                    <a:pt x="28" y="4"/>
                    <a:pt x="29" y="3"/>
                    <a:pt x="30" y="2"/>
                  </a:cubicBezTo>
                  <a:cubicBezTo>
                    <a:pt x="32" y="1"/>
                    <a:pt x="34" y="0"/>
                    <a:pt x="37" y="2"/>
                  </a:cubicBezTo>
                  <a:cubicBezTo>
                    <a:pt x="40" y="4"/>
                    <a:pt x="44" y="5"/>
                    <a:pt x="48" y="5"/>
                  </a:cubicBezTo>
                  <a:cubicBezTo>
                    <a:pt x="54" y="6"/>
                    <a:pt x="59" y="4"/>
                    <a:pt x="63" y="2"/>
                  </a:cubicBezTo>
                  <a:cubicBezTo>
                    <a:pt x="65" y="1"/>
                    <a:pt x="66" y="1"/>
                    <a:pt x="68" y="2"/>
                  </a:cubicBezTo>
                  <a:cubicBezTo>
                    <a:pt x="71" y="3"/>
                    <a:pt x="74" y="6"/>
                    <a:pt x="76" y="9"/>
                  </a:cubicBezTo>
                  <a:cubicBezTo>
                    <a:pt x="83" y="17"/>
                    <a:pt x="87" y="26"/>
                    <a:pt x="89" y="35"/>
                  </a:cubicBezTo>
                  <a:cubicBezTo>
                    <a:pt x="90" y="38"/>
                    <a:pt x="90" y="41"/>
                    <a:pt x="91" y="44"/>
                  </a:cubicBezTo>
                  <a:cubicBezTo>
                    <a:pt x="91" y="48"/>
                    <a:pt x="91" y="52"/>
                    <a:pt x="91" y="56"/>
                  </a:cubicBezTo>
                  <a:cubicBezTo>
                    <a:pt x="91" y="59"/>
                    <a:pt x="91" y="63"/>
                    <a:pt x="90" y="67"/>
                  </a:cubicBezTo>
                  <a:cubicBezTo>
                    <a:pt x="89" y="77"/>
                    <a:pt x="86" y="87"/>
                    <a:pt x="84" y="97"/>
                  </a:cubicBezTo>
                  <a:cubicBezTo>
                    <a:pt x="83" y="104"/>
                    <a:pt x="82" y="112"/>
                    <a:pt x="80" y="120"/>
                  </a:cubicBezTo>
                  <a:cubicBezTo>
                    <a:pt x="79" y="128"/>
                    <a:pt x="79" y="137"/>
                    <a:pt x="80" y="145"/>
                  </a:cubicBezTo>
                  <a:cubicBezTo>
                    <a:pt x="80" y="154"/>
                    <a:pt x="82" y="163"/>
                    <a:pt x="84" y="172"/>
                  </a:cubicBezTo>
                  <a:cubicBezTo>
                    <a:pt x="86" y="184"/>
                    <a:pt x="90" y="195"/>
                    <a:pt x="94" y="206"/>
                  </a:cubicBezTo>
                  <a:cubicBezTo>
                    <a:pt x="96" y="211"/>
                    <a:pt x="97" y="215"/>
                    <a:pt x="98" y="220"/>
                  </a:cubicBezTo>
                  <a:cubicBezTo>
                    <a:pt x="99" y="225"/>
                    <a:pt x="96" y="228"/>
                    <a:pt x="91" y="227"/>
                  </a:cubicBezTo>
                  <a:cubicBezTo>
                    <a:pt x="85" y="225"/>
                    <a:pt x="82" y="222"/>
                    <a:pt x="78" y="217"/>
                  </a:cubicBezTo>
                  <a:cubicBezTo>
                    <a:pt x="76" y="214"/>
                    <a:pt x="74" y="211"/>
                    <a:pt x="72" y="208"/>
                  </a:cubicBezTo>
                  <a:cubicBezTo>
                    <a:pt x="70" y="203"/>
                    <a:pt x="67" y="198"/>
                    <a:pt x="65" y="193"/>
                  </a:cubicBezTo>
                  <a:cubicBezTo>
                    <a:pt x="64" y="189"/>
                    <a:pt x="63" y="185"/>
                    <a:pt x="62" y="181"/>
                  </a:cubicBezTo>
                  <a:cubicBezTo>
                    <a:pt x="61" y="176"/>
                    <a:pt x="61" y="170"/>
                    <a:pt x="61" y="164"/>
                  </a:cubicBezTo>
                  <a:moveTo>
                    <a:pt x="51" y="70"/>
                  </a:moveTo>
                  <a:cubicBezTo>
                    <a:pt x="51" y="70"/>
                    <a:pt x="51" y="70"/>
                    <a:pt x="51" y="70"/>
                  </a:cubicBezTo>
                  <a:cubicBezTo>
                    <a:pt x="51" y="61"/>
                    <a:pt x="51" y="52"/>
                    <a:pt x="51" y="43"/>
                  </a:cubicBezTo>
                  <a:cubicBezTo>
                    <a:pt x="51" y="36"/>
                    <a:pt x="51" y="29"/>
                    <a:pt x="50" y="23"/>
                  </a:cubicBezTo>
                  <a:cubicBezTo>
                    <a:pt x="50" y="22"/>
                    <a:pt x="50" y="21"/>
                    <a:pt x="50" y="21"/>
                  </a:cubicBezTo>
                  <a:cubicBezTo>
                    <a:pt x="50" y="20"/>
                    <a:pt x="49" y="20"/>
                    <a:pt x="49" y="20"/>
                  </a:cubicBezTo>
                  <a:cubicBezTo>
                    <a:pt x="48" y="21"/>
                    <a:pt x="48" y="21"/>
                    <a:pt x="48" y="21"/>
                  </a:cubicBezTo>
                  <a:cubicBezTo>
                    <a:pt x="48" y="21"/>
                    <a:pt x="48" y="21"/>
                    <a:pt x="48" y="22"/>
                  </a:cubicBezTo>
                  <a:cubicBezTo>
                    <a:pt x="48" y="25"/>
                    <a:pt x="47" y="29"/>
                    <a:pt x="47" y="32"/>
                  </a:cubicBezTo>
                  <a:cubicBezTo>
                    <a:pt x="47" y="37"/>
                    <a:pt x="47" y="43"/>
                    <a:pt x="46" y="48"/>
                  </a:cubicBezTo>
                  <a:cubicBezTo>
                    <a:pt x="46" y="60"/>
                    <a:pt x="46" y="71"/>
                    <a:pt x="46" y="83"/>
                  </a:cubicBezTo>
                  <a:cubicBezTo>
                    <a:pt x="46" y="84"/>
                    <a:pt x="46" y="84"/>
                    <a:pt x="46" y="84"/>
                  </a:cubicBezTo>
                  <a:cubicBezTo>
                    <a:pt x="46" y="92"/>
                    <a:pt x="46" y="101"/>
                    <a:pt x="46" y="110"/>
                  </a:cubicBezTo>
                  <a:cubicBezTo>
                    <a:pt x="46" y="111"/>
                    <a:pt x="46" y="112"/>
                    <a:pt x="46" y="113"/>
                  </a:cubicBezTo>
                  <a:cubicBezTo>
                    <a:pt x="47" y="114"/>
                    <a:pt x="47" y="114"/>
                    <a:pt x="48" y="115"/>
                  </a:cubicBezTo>
                  <a:cubicBezTo>
                    <a:pt x="49" y="115"/>
                    <a:pt x="50" y="114"/>
                    <a:pt x="50" y="113"/>
                  </a:cubicBezTo>
                  <a:cubicBezTo>
                    <a:pt x="51" y="112"/>
                    <a:pt x="51" y="111"/>
                    <a:pt x="51" y="109"/>
                  </a:cubicBezTo>
                  <a:cubicBezTo>
                    <a:pt x="51" y="96"/>
                    <a:pt x="51" y="83"/>
                    <a:pt x="51" y="70"/>
                  </a:cubicBezTo>
                </a:path>
              </a:pathLst>
            </a:custGeom>
            <a:solidFill>
              <a:srgbClr val="F547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61" name="Freeform 374"/>
            <p:cNvSpPr>
              <a:spLocks noEditPoints="1"/>
            </p:cNvSpPr>
            <p:nvPr/>
          </p:nvSpPr>
          <p:spPr bwMode="auto">
            <a:xfrm>
              <a:off x="349250" y="2293938"/>
              <a:ext cx="420687" cy="889000"/>
            </a:xfrm>
            <a:custGeom>
              <a:avLst/>
              <a:gdLst>
                <a:gd name="T0" fmla="*/ 10 w 112"/>
                <a:gd name="T1" fmla="*/ 61 h 236"/>
                <a:gd name="T2" fmla="*/ 58 w 112"/>
                <a:gd name="T3" fmla="*/ 5 h 236"/>
                <a:gd name="T4" fmla="*/ 68 w 112"/>
                <a:gd name="T5" fmla="*/ 1 h 236"/>
                <a:gd name="T6" fmla="*/ 92 w 112"/>
                <a:gd name="T7" fmla="*/ 18 h 236"/>
                <a:gd name="T8" fmla="*/ 86 w 112"/>
                <a:gd name="T9" fmla="*/ 35 h 236"/>
                <a:gd name="T10" fmla="*/ 72 w 112"/>
                <a:gd name="T11" fmla="*/ 83 h 236"/>
                <a:gd name="T12" fmla="*/ 71 w 112"/>
                <a:gd name="T13" fmla="*/ 98 h 236"/>
                <a:gd name="T14" fmla="*/ 71 w 112"/>
                <a:gd name="T15" fmla="*/ 104 h 236"/>
                <a:gd name="T16" fmla="*/ 95 w 112"/>
                <a:gd name="T17" fmla="*/ 188 h 236"/>
                <a:gd name="T18" fmla="*/ 112 w 112"/>
                <a:gd name="T19" fmla="*/ 214 h 236"/>
                <a:gd name="T20" fmla="*/ 108 w 112"/>
                <a:gd name="T21" fmla="*/ 218 h 236"/>
                <a:gd name="T22" fmla="*/ 81 w 112"/>
                <a:gd name="T23" fmla="*/ 236 h 236"/>
                <a:gd name="T24" fmla="*/ 78 w 112"/>
                <a:gd name="T25" fmla="*/ 235 h 236"/>
                <a:gd name="T26" fmla="*/ 50 w 112"/>
                <a:gd name="T27" fmla="*/ 212 h 236"/>
                <a:gd name="T28" fmla="*/ 17 w 112"/>
                <a:gd name="T29" fmla="*/ 169 h 236"/>
                <a:gd name="T30" fmla="*/ 30 w 112"/>
                <a:gd name="T31" fmla="*/ 145 h 236"/>
                <a:gd name="T32" fmla="*/ 47 w 112"/>
                <a:gd name="T33" fmla="*/ 150 h 236"/>
                <a:gd name="T34" fmla="*/ 38 w 112"/>
                <a:gd name="T35" fmla="*/ 159 h 236"/>
                <a:gd name="T36" fmla="*/ 32 w 112"/>
                <a:gd name="T37" fmla="*/ 156 h 236"/>
                <a:gd name="T38" fmla="*/ 46 w 112"/>
                <a:gd name="T39" fmla="*/ 164 h 236"/>
                <a:gd name="T40" fmla="*/ 45 w 112"/>
                <a:gd name="T41" fmla="*/ 140 h 236"/>
                <a:gd name="T42" fmla="*/ 22 w 112"/>
                <a:gd name="T43" fmla="*/ 145 h 236"/>
                <a:gd name="T44" fmla="*/ 13 w 112"/>
                <a:gd name="T45" fmla="*/ 159 h 236"/>
                <a:gd name="T46" fmla="*/ 10 w 112"/>
                <a:gd name="T47" fmla="*/ 154 h 236"/>
                <a:gd name="T48" fmla="*/ 1 w 112"/>
                <a:gd name="T49" fmla="*/ 115 h 236"/>
                <a:gd name="T50" fmla="*/ 32 w 112"/>
                <a:gd name="T51" fmla="*/ 129 h 236"/>
                <a:gd name="T52" fmla="*/ 48 w 112"/>
                <a:gd name="T53" fmla="*/ 115 h 236"/>
                <a:gd name="T54" fmla="*/ 30 w 112"/>
                <a:gd name="T55" fmla="*/ 106 h 236"/>
                <a:gd name="T56" fmla="*/ 32 w 112"/>
                <a:gd name="T57" fmla="*/ 109 h 236"/>
                <a:gd name="T58" fmla="*/ 35 w 112"/>
                <a:gd name="T59" fmla="*/ 108 h 236"/>
                <a:gd name="T60" fmla="*/ 42 w 112"/>
                <a:gd name="T61" fmla="*/ 113 h 236"/>
                <a:gd name="T62" fmla="*/ 22 w 112"/>
                <a:gd name="T63" fmla="*/ 119 h 236"/>
                <a:gd name="T64" fmla="*/ 27 w 112"/>
                <a:gd name="T65" fmla="*/ 100 h 236"/>
                <a:gd name="T66" fmla="*/ 44 w 112"/>
                <a:gd name="T67" fmla="*/ 86 h 236"/>
                <a:gd name="T68" fmla="*/ 35 w 112"/>
                <a:gd name="T69" fmla="*/ 62 h 236"/>
                <a:gd name="T70" fmla="*/ 33 w 112"/>
                <a:gd name="T71" fmla="*/ 62 h 236"/>
                <a:gd name="T72" fmla="*/ 22 w 112"/>
                <a:gd name="T73" fmla="*/ 73 h 236"/>
                <a:gd name="T74" fmla="*/ 24 w 112"/>
                <a:gd name="T75" fmla="*/ 75 h 236"/>
                <a:gd name="T76" fmla="*/ 25 w 112"/>
                <a:gd name="T77" fmla="*/ 73 h 236"/>
                <a:gd name="T78" fmla="*/ 41 w 112"/>
                <a:gd name="T79" fmla="*/ 71 h 236"/>
                <a:gd name="T80" fmla="*/ 36 w 112"/>
                <a:gd name="T81" fmla="*/ 87 h 236"/>
                <a:gd name="T82" fmla="*/ 20 w 112"/>
                <a:gd name="T83" fmla="*/ 99 h 236"/>
                <a:gd name="T84" fmla="*/ 19 w 112"/>
                <a:gd name="T85" fmla="*/ 125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12" h="236">
                  <a:moveTo>
                    <a:pt x="0" y="106"/>
                  </a:moveTo>
                  <a:cubicBezTo>
                    <a:pt x="0" y="91"/>
                    <a:pt x="4" y="75"/>
                    <a:pt x="10" y="61"/>
                  </a:cubicBezTo>
                  <a:cubicBezTo>
                    <a:pt x="15" y="50"/>
                    <a:pt x="21" y="40"/>
                    <a:pt x="29" y="31"/>
                  </a:cubicBezTo>
                  <a:cubicBezTo>
                    <a:pt x="37" y="21"/>
                    <a:pt x="47" y="13"/>
                    <a:pt x="58" y="5"/>
                  </a:cubicBezTo>
                  <a:cubicBezTo>
                    <a:pt x="60" y="4"/>
                    <a:pt x="63" y="2"/>
                    <a:pt x="65" y="0"/>
                  </a:cubicBezTo>
                  <a:cubicBezTo>
                    <a:pt x="67" y="0"/>
                    <a:pt x="67" y="0"/>
                    <a:pt x="68" y="1"/>
                  </a:cubicBezTo>
                  <a:cubicBezTo>
                    <a:pt x="73" y="7"/>
                    <a:pt x="79" y="10"/>
                    <a:pt x="85" y="14"/>
                  </a:cubicBezTo>
                  <a:cubicBezTo>
                    <a:pt x="87" y="15"/>
                    <a:pt x="89" y="17"/>
                    <a:pt x="92" y="18"/>
                  </a:cubicBezTo>
                  <a:cubicBezTo>
                    <a:pt x="94" y="19"/>
                    <a:pt x="94" y="20"/>
                    <a:pt x="93" y="22"/>
                  </a:cubicBezTo>
                  <a:cubicBezTo>
                    <a:pt x="90" y="26"/>
                    <a:pt x="88" y="30"/>
                    <a:pt x="86" y="35"/>
                  </a:cubicBezTo>
                  <a:cubicBezTo>
                    <a:pt x="81" y="44"/>
                    <a:pt x="78" y="54"/>
                    <a:pt x="75" y="64"/>
                  </a:cubicBezTo>
                  <a:cubicBezTo>
                    <a:pt x="74" y="71"/>
                    <a:pt x="73" y="77"/>
                    <a:pt x="72" y="83"/>
                  </a:cubicBezTo>
                  <a:cubicBezTo>
                    <a:pt x="71" y="87"/>
                    <a:pt x="71" y="91"/>
                    <a:pt x="71" y="95"/>
                  </a:cubicBezTo>
                  <a:cubicBezTo>
                    <a:pt x="71" y="96"/>
                    <a:pt x="71" y="97"/>
                    <a:pt x="71" y="98"/>
                  </a:cubicBezTo>
                  <a:cubicBezTo>
                    <a:pt x="71" y="99"/>
                    <a:pt x="71" y="100"/>
                    <a:pt x="71" y="102"/>
                  </a:cubicBezTo>
                  <a:cubicBezTo>
                    <a:pt x="71" y="102"/>
                    <a:pt x="71" y="103"/>
                    <a:pt x="71" y="104"/>
                  </a:cubicBezTo>
                  <a:cubicBezTo>
                    <a:pt x="71" y="119"/>
                    <a:pt x="74" y="134"/>
                    <a:pt x="78" y="148"/>
                  </a:cubicBezTo>
                  <a:cubicBezTo>
                    <a:pt x="82" y="162"/>
                    <a:pt x="88" y="175"/>
                    <a:pt x="95" y="188"/>
                  </a:cubicBezTo>
                  <a:cubicBezTo>
                    <a:pt x="99" y="196"/>
                    <a:pt x="104" y="204"/>
                    <a:pt x="109" y="211"/>
                  </a:cubicBezTo>
                  <a:cubicBezTo>
                    <a:pt x="110" y="212"/>
                    <a:pt x="111" y="213"/>
                    <a:pt x="112" y="214"/>
                  </a:cubicBezTo>
                  <a:cubicBezTo>
                    <a:pt x="112" y="215"/>
                    <a:pt x="112" y="216"/>
                    <a:pt x="111" y="216"/>
                  </a:cubicBezTo>
                  <a:cubicBezTo>
                    <a:pt x="110" y="217"/>
                    <a:pt x="109" y="217"/>
                    <a:pt x="108" y="218"/>
                  </a:cubicBezTo>
                  <a:cubicBezTo>
                    <a:pt x="99" y="222"/>
                    <a:pt x="90" y="228"/>
                    <a:pt x="82" y="235"/>
                  </a:cubicBezTo>
                  <a:cubicBezTo>
                    <a:pt x="82" y="235"/>
                    <a:pt x="81" y="235"/>
                    <a:pt x="81" y="236"/>
                  </a:cubicBezTo>
                  <a:cubicBezTo>
                    <a:pt x="80" y="236"/>
                    <a:pt x="80" y="236"/>
                    <a:pt x="79" y="236"/>
                  </a:cubicBezTo>
                  <a:cubicBezTo>
                    <a:pt x="79" y="236"/>
                    <a:pt x="78" y="235"/>
                    <a:pt x="78" y="235"/>
                  </a:cubicBezTo>
                  <a:cubicBezTo>
                    <a:pt x="70" y="229"/>
                    <a:pt x="62" y="223"/>
                    <a:pt x="54" y="216"/>
                  </a:cubicBezTo>
                  <a:cubicBezTo>
                    <a:pt x="53" y="215"/>
                    <a:pt x="52" y="214"/>
                    <a:pt x="50" y="212"/>
                  </a:cubicBezTo>
                  <a:cubicBezTo>
                    <a:pt x="39" y="201"/>
                    <a:pt x="28" y="188"/>
                    <a:pt x="20" y="174"/>
                  </a:cubicBezTo>
                  <a:cubicBezTo>
                    <a:pt x="19" y="173"/>
                    <a:pt x="18" y="171"/>
                    <a:pt x="17" y="169"/>
                  </a:cubicBezTo>
                  <a:cubicBezTo>
                    <a:pt x="16" y="168"/>
                    <a:pt x="16" y="167"/>
                    <a:pt x="16" y="166"/>
                  </a:cubicBezTo>
                  <a:cubicBezTo>
                    <a:pt x="18" y="157"/>
                    <a:pt x="22" y="150"/>
                    <a:pt x="30" y="145"/>
                  </a:cubicBezTo>
                  <a:cubicBezTo>
                    <a:pt x="33" y="143"/>
                    <a:pt x="36" y="142"/>
                    <a:pt x="39" y="143"/>
                  </a:cubicBezTo>
                  <a:cubicBezTo>
                    <a:pt x="43" y="144"/>
                    <a:pt x="46" y="146"/>
                    <a:pt x="47" y="150"/>
                  </a:cubicBezTo>
                  <a:cubicBezTo>
                    <a:pt x="47" y="154"/>
                    <a:pt x="46" y="157"/>
                    <a:pt x="43" y="159"/>
                  </a:cubicBezTo>
                  <a:cubicBezTo>
                    <a:pt x="41" y="161"/>
                    <a:pt x="39" y="161"/>
                    <a:pt x="38" y="159"/>
                  </a:cubicBezTo>
                  <a:cubicBezTo>
                    <a:pt x="37" y="158"/>
                    <a:pt x="36" y="158"/>
                    <a:pt x="36" y="157"/>
                  </a:cubicBezTo>
                  <a:cubicBezTo>
                    <a:pt x="34" y="156"/>
                    <a:pt x="33" y="156"/>
                    <a:pt x="32" y="156"/>
                  </a:cubicBezTo>
                  <a:cubicBezTo>
                    <a:pt x="31" y="157"/>
                    <a:pt x="30" y="158"/>
                    <a:pt x="31" y="159"/>
                  </a:cubicBezTo>
                  <a:cubicBezTo>
                    <a:pt x="34" y="166"/>
                    <a:pt x="40" y="167"/>
                    <a:pt x="46" y="164"/>
                  </a:cubicBezTo>
                  <a:cubicBezTo>
                    <a:pt x="51" y="161"/>
                    <a:pt x="53" y="157"/>
                    <a:pt x="53" y="152"/>
                  </a:cubicBezTo>
                  <a:cubicBezTo>
                    <a:pt x="53" y="146"/>
                    <a:pt x="50" y="142"/>
                    <a:pt x="45" y="140"/>
                  </a:cubicBezTo>
                  <a:cubicBezTo>
                    <a:pt x="40" y="137"/>
                    <a:pt x="35" y="138"/>
                    <a:pt x="30" y="140"/>
                  </a:cubicBezTo>
                  <a:cubicBezTo>
                    <a:pt x="27" y="141"/>
                    <a:pt x="24" y="143"/>
                    <a:pt x="22" y="145"/>
                  </a:cubicBezTo>
                  <a:cubicBezTo>
                    <a:pt x="18" y="149"/>
                    <a:pt x="16" y="153"/>
                    <a:pt x="14" y="157"/>
                  </a:cubicBezTo>
                  <a:cubicBezTo>
                    <a:pt x="14" y="158"/>
                    <a:pt x="14" y="159"/>
                    <a:pt x="13" y="159"/>
                  </a:cubicBezTo>
                  <a:cubicBezTo>
                    <a:pt x="13" y="160"/>
                    <a:pt x="12" y="160"/>
                    <a:pt x="12" y="159"/>
                  </a:cubicBezTo>
                  <a:cubicBezTo>
                    <a:pt x="11" y="158"/>
                    <a:pt x="11" y="156"/>
                    <a:pt x="10" y="154"/>
                  </a:cubicBezTo>
                  <a:cubicBezTo>
                    <a:pt x="6" y="144"/>
                    <a:pt x="3" y="134"/>
                    <a:pt x="1" y="123"/>
                  </a:cubicBezTo>
                  <a:cubicBezTo>
                    <a:pt x="1" y="120"/>
                    <a:pt x="1" y="118"/>
                    <a:pt x="1" y="115"/>
                  </a:cubicBezTo>
                  <a:cubicBezTo>
                    <a:pt x="0" y="112"/>
                    <a:pt x="0" y="110"/>
                    <a:pt x="0" y="106"/>
                  </a:cubicBezTo>
                  <a:moveTo>
                    <a:pt x="32" y="129"/>
                  </a:moveTo>
                  <a:cubicBezTo>
                    <a:pt x="33" y="129"/>
                    <a:pt x="35" y="129"/>
                    <a:pt x="37" y="128"/>
                  </a:cubicBezTo>
                  <a:cubicBezTo>
                    <a:pt x="44" y="126"/>
                    <a:pt x="47" y="121"/>
                    <a:pt x="48" y="115"/>
                  </a:cubicBezTo>
                  <a:cubicBezTo>
                    <a:pt x="48" y="107"/>
                    <a:pt x="42" y="102"/>
                    <a:pt x="34" y="104"/>
                  </a:cubicBezTo>
                  <a:cubicBezTo>
                    <a:pt x="33" y="104"/>
                    <a:pt x="31" y="105"/>
                    <a:pt x="30" y="106"/>
                  </a:cubicBezTo>
                  <a:cubicBezTo>
                    <a:pt x="29" y="107"/>
                    <a:pt x="29" y="108"/>
                    <a:pt x="29" y="108"/>
                  </a:cubicBezTo>
                  <a:cubicBezTo>
                    <a:pt x="30" y="109"/>
                    <a:pt x="31" y="110"/>
                    <a:pt x="32" y="109"/>
                  </a:cubicBezTo>
                  <a:cubicBezTo>
                    <a:pt x="32" y="109"/>
                    <a:pt x="32" y="109"/>
                    <a:pt x="33" y="109"/>
                  </a:cubicBezTo>
                  <a:cubicBezTo>
                    <a:pt x="34" y="109"/>
                    <a:pt x="34" y="108"/>
                    <a:pt x="35" y="108"/>
                  </a:cubicBezTo>
                  <a:cubicBezTo>
                    <a:pt x="37" y="107"/>
                    <a:pt x="39" y="107"/>
                    <a:pt x="41" y="109"/>
                  </a:cubicBezTo>
                  <a:cubicBezTo>
                    <a:pt x="42" y="110"/>
                    <a:pt x="42" y="112"/>
                    <a:pt x="42" y="113"/>
                  </a:cubicBezTo>
                  <a:cubicBezTo>
                    <a:pt x="42" y="116"/>
                    <a:pt x="42" y="118"/>
                    <a:pt x="40" y="120"/>
                  </a:cubicBezTo>
                  <a:cubicBezTo>
                    <a:pt x="34" y="127"/>
                    <a:pt x="25" y="124"/>
                    <a:pt x="22" y="119"/>
                  </a:cubicBezTo>
                  <a:cubicBezTo>
                    <a:pt x="20" y="116"/>
                    <a:pt x="19" y="113"/>
                    <a:pt x="20" y="110"/>
                  </a:cubicBezTo>
                  <a:cubicBezTo>
                    <a:pt x="22" y="106"/>
                    <a:pt x="24" y="103"/>
                    <a:pt x="27" y="100"/>
                  </a:cubicBezTo>
                  <a:cubicBezTo>
                    <a:pt x="30" y="97"/>
                    <a:pt x="34" y="95"/>
                    <a:pt x="37" y="93"/>
                  </a:cubicBezTo>
                  <a:cubicBezTo>
                    <a:pt x="40" y="91"/>
                    <a:pt x="42" y="89"/>
                    <a:pt x="44" y="86"/>
                  </a:cubicBezTo>
                  <a:cubicBezTo>
                    <a:pt x="47" y="83"/>
                    <a:pt x="48" y="78"/>
                    <a:pt x="48" y="74"/>
                  </a:cubicBezTo>
                  <a:cubicBezTo>
                    <a:pt x="47" y="68"/>
                    <a:pt x="42" y="62"/>
                    <a:pt x="35" y="62"/>
                  </a:cubicBezTo>
                  <a:cubicBezTo>
                    <a:pt x="35" y="62"/>
                    <a:pt x="34" y="62"/>
                    <a:pt x="34" y="62"/>
                  </a:cubicBezTo>
                  <a:cubicBezTo>
                    <a:pt x="33" y="62"/>
                    <a:pt x="33" y="62"/>
                    <a:pt x="33" y="62"/>
                  </a:cubicBezTo>
                  <a:cubicBezTo>
                    <a:pt x="29" y="62"/>
                    <a:pt x="26" y="64"/>
                    <a:pt x="24" y="66"/>
                  </a:cubicBezTo>
                  <a:cubicBezTo>
                    <a:pt x="22" y="68"/>
                    <a:pt x="22" y="70"/>
                    <a:pt x="22" y="73"/>
                  </a:cubicBezTo>
                  <a:cubicBezTo>
                    <a:pt x="21" y="73"/>
                    <a:pt x="22" y="74"/>
                    <a:pt x="22" y="75"/>
                  </a:cubicBezTo>
                  <a:cubicBezTo>
                    <a:pt x="23" y="75"/>
                    <a:pt x="23" y="76"/>
                    <a:pt x="24" y="75"/>
                  </a:cubicBezTo>
                  <a:cubicBezTo>
                    <a:pt x="25" y="75"/>
                    <a:pt x="25" y="75"/>
                    <a:pt x="25" y="74"/>
                  </a:cubicBezTo>
                  <a:cubicBezTo>
                    <a:pt x="25" y="74"/>
                    <a:pt x="25" y="73"/>
                    <a:pt x="25" y="73"/>
                  </a:cubicBezTo>
                  <a:cubicBezTo>
                    <a:pt x="26" y="68"/>
                    <a:pt x="29" y="67"/>
                    <a:pt x="33" y="66"/>
                  </a:cubicBezTo>
                  <a:cubicBezTo>
                    <a:pt x="36" y="65"/>
                    <a:pt x="40" y="68"/>
                    <a:pt x="41" y="71"/>
                  </a:cubicBezTo>
                  <a:cubicBezTo>
                    <a:pt x="43" y="73"/>
                    <a:pt x="43" y="76"/>
                    <a:pt x="42" y="78"/>
                  </a:cubicBezTo>
                  <a:cubicBezTo>
                    <a:pt x="41" y="82"/>
                    <a:pt x="39" y="85"/>
                    <a:pt x="36" y="87"/>
                  </a:cubicBezTo>
                  <a:cubicBezTo>
                    <a:pt x="34" y="89"/>
                    <a:pt x="32" y="90"/>
                    <a:pt x="29" y="92"/>
                  </a:cubicBezTo>
                  <a:cubicBezTo>
                    <a:pt x="26" y="94"/>
                    <a:pt x="23" y="96"/>
                    <a:pt x="20" y="99"/>
                  </a:cubicBezTo>
                  <a:cubicBezTo>
                    <a:pt x="16" y="104"/>
                    <a:pt x="14" y="108"/>
                    <a:pt x="14" y="114"/>
                  </a:cubicBezTo>
                  <a:cubicBezTo>
                    <a:pt x="14" y="119"/>
                    <a:pt x="16" y="122"/>
                    <a:pt x="19" y="125"/>
                  </a:cubicBezTo>
                  <a:cubicBezTo>
                    <a:pt x="23" y="128"/>
                    <a:pt x="27" y="129"/>
                    <a:pt x="32" y="129"/>
                  </a:cubicBezTo>
                </a:path>
              </a:pathLst>
            </a:custGeom>
            <a:solidFill>
              <a:srgbClr val="B71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62" name="Freeform 375"/>
            <p:cNvSpPr>
              <a:spLocks noEditPoints="1"/>
            </p:cNvSpPr>
            <p:nvPr/>
          </p:nvSpPr>
          <p:spPr bwMode="auto">
            <a:xfrm>
              <a:off x="1377950" y="2290763"/>
              <a:ext cx="425450" cy="892175"/>
            </a:xfrm>
            <a:custGeom>
              <a:avLst/>
              <a:gdLst>
                <a:gd name="T0" fmla="*/ 108 w 113"/>
                <a:gd name="T1" fmla="*/ 139 h 237"/>
                <a:gd name="T2" fmla="*/ 101 w 113"/>
                <a:gd name="T3" fmla="*/ 160 h 237"/>
                <a:gd name="T4" fmla="*/ 99 w 113"/>
                <a:gd name="T5" fmla="*/ 160 h 237"/>
                <a:gd name="T6" fmla="*/ 86 w 113"/>
                <a:gd name="T7" fmla="*/ 143 h 237"/>
                <a:gd name="T8" fmla="*/ 63 w 113"/>
                <a:gd name="T9" fmla="*/ 145 h 237"/>
                <a:gd name="T10" fmla="*/ 81 w 113"/>
                <a:gd name="T11" fmla="*/ 162 h 237"/>
                <a:gd name="T12" fmla="*/ 80 w 113"/>
                <a:gd name="T13" fmla="*/ 157 h 237"/>
                <a:gd name="T14" fmla="*/ 75 w 113"/>
                <a:gd name="T15" fmla="*/ 160 h 237"/>
                <a:gd name="T16" fmla="*/ 66 w 113"/>
                <a:gd name="T17" fmla="*/ 150 h 237"/>
                <a:gd name="T18" fmla="*/ 82 w 113"/>
                <a:gd name="T19" fmla="*/ 146 h 237"/>
                <a:gd name="T20" fmla="*/ 95 w 113"/>
                <a:gd name="T21" fmla="*/ 171 h 237"/>
                <a:gd name="T22" fmla="*/ 54 w 113"/>
                <a:gd name="T23" fmla="*/ 221 h 237"/>
                <a:gd name="T24" fmla="*/ 34 w 113"/>
                <a:gd name="T25" fmla="*/ 237 h 237"/>
                <a:gd name="T26" fmla="*/ 23 w 113"/>
                <a:gd name="T27" fmla="*/ 230 h 237"/>
                <a:gd name="T28" fmla="*/ 2 w 113"/>
                <a:gd name="T29" fmla="*/ 213 h 237"/>
                <a:gd name="T30" fmla="*/ 31 w 113"/>
                <a:gd name="T31" fmla="*/ 161 h 237"/>
                <a:gd name="T32" fmla="*/ 41 w 113"/>
                <a:gd name="T33" fmla="*/ 118 h 237"/>
                <a:gd name="T34" fmla="*/ 38 w 113"/>
                <a:gd name="T35" fmla="*/ 69 h 237"/>
                <a:gd name="T36" fmla="*/ 21 w 113"/>
                <a:gd name="T37" fmla="*/ 25 h 237"/>
                <a:gd name="T38" fmla="*/ 21 w 113"/>
                <a:gd name="T39" fmla="*/ 19 h 237"/>
                <a:gd name="T40" fmla="*/ 40 w 113"/>
                <a:gd name="T41" fmla="*/ 7 h 237"/>
                <a:gd name="T42" fmla="*/ 48 w 113"/>
                <a:gd name="T43" fmla="*/ 2 h 237"/>
                <a:gd name="T44" fmla="*/ 80 w 113"/>
                <a:gd name="T45" fmla="*/ 29 h 237"/>
                <a:gd name="T46" fmla="*/ 107 w 113"/>
                <a:gd name="T47" fmla="*/ 72 h 237"/>
                <a:gd name="T48" fmla="*/ 113 w 113"/>
                <a:gd name="T49" fmla="*/ 108 h 237"/>
                <a:gd name="T50" fmla="*/ 91 w 113"/>
                <a:gd name="T51" fmla="*/ 127 h 237"/>
                <a:gd name="T52" fmla="*/ 88 w 113"/>
                <a:gd name="T53" fmla="*/ 96 h 237"/>
                <a:gd name="T54" fmla="*/ 71 w 113"/>
                <a:gd name="T55" fmla="*/ 80 h 237"/>
                <a:gd name="T56" fmla="*/ 80 w 113"/>
                <a:gd name="T57" fmla="*/ 67 h 237"/>
                <a:gd name="T58" fmla="*/ 88 w 113"/>
                <a:gd name="T59" fmla="*/ 76 h 237"/>
                <a:gd name="T60" fmla="*/ 91 w 113"/>
                <a:gd name="T61" fmla="*/ 75 h 237"/>
                <a:gd name="T62" fmla="*/ 72 w 113"/>
                <a:gd name="T63" fmla="*/ 64 h 237"/>
                <a:gd name="T64" fmla="*/ 69 w 113"/>
                <a:gd name="T65" fmla="*/ 87 h 237"/>
                <a:gd name="T66" fmla="*/ 88 w 113"/>
                <a:gd name="T67" fmla="*/ 103 h 237"/>
                <a:gd name="T68" fmla="*/ 93 w 113"/>
                <a:gd name="T69" fmla="*/ 115 h 237"/>
                <a:gd name="T70" fmla="*/ 77 w 113"/>
                <a:gd name="T71" fmla="*/ 124 h 237"/>
                <a:gd name="T72" fmla="*/ 71 w 113"/>
                <a:gd name="T73" fmla="*/ 111 h 237"/>
                <a:gd name="T74" fmla="*/ 81 w 113"/>
                <a:gd name="T75" fmla="*/ 110 h 237"/>
                <a:gd name="T76" fmla="*/ 82 w 113"/>
                <a:gd name="T77" fmla="*/ 107 h 237"/>
                <a:gd name="T78" fmla="*/ 65 w 113"/>
                <a:gd name="T79" fmla="*/ 118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13" h="237">
                  <a:moveTo>
                    <a:pt x="113" y="108"/>
                  </a:moveTo>
                  <a:cubicBezTo>
                    <a:pt x="112" y="119"/>
                    <a:pt x="111" y="129"/>
                    <a:pt x="108" y="139"/>
                  </a:cubicBezTo>
                  <a:cubicBezTo>
                    <a:pt x="107" y="145"/>
                    <a:pt x="104" y="151"/>
                    <a:pt x="102" y="157"/>
                  </a:cubicBezTo>
                  <a:cubicBezTo>
                    <a:pt x="102" y="158"/>
                    <a:pt x="101" y="159"/>
                    <a:pt x="101" y="160"/>
                  </a:cubicBezTo>
                  <a:cubicBezTo>
                    <a:pt x="100" y="160"/>
                    <a:pt x="100" y="160"/>
                    <a:pt x="100" y="160"/>
                  </a:cubicBezTo>
                  <a:cubicBezTo>
                    <a:pt x="99" y="160"/>
                    <a:pt x="99" y="160"/>
                    <a:pt x="99" y="160"/>
                  </a:cubicBezTo>
                  <a:cubicBezTo>
                    <a:pt x="99" y="159"/>
                    <a:pt x="99" y="158"/>
                    <a:pt x="98" y="157"/>
                  </a:cubicBezTo>
                  <a:cubicBezTo>
                    <a:pt x="96" y="151"/>
                    <a:pt x="92" y="146"/>
                    <a:pt x="86" y="143"/>
                  </a:cubicBezTo>
                  <a:cubicBezTo>
                    <a:pt x="82" y="140"/>
                    <a:pt x="78" y="139"/>
                    <a:pt x="73" y="139"/>
                  </a:cubicBezTo>
                  <a:cubicBezTo>
                    <a:pt x="69" y="140"/>
                    <a:pt x="65" y="141"/>
                    <a:pt x="63" y="145"/>
                  </a:cubicBezTo>
                  <a:cubicBezTo>
                    <a:pt x="57" y="151"/>
                    <a:pt x="60" y="161"/>
                    <a:pt x="67" y="165"/>
                  </a:cubicBezTo>
                  <a:cubicBezTo>
                    <a:pt x="72" y="167"/>
                    <a:pt x="78" y="166"/>
                    <a:pt x="81" y="162"/>
                  </a:cubicBezTo>
                  <a:cubicBezTo>
                    <a:pt x="81" y="161"/>
                    <a:pt x="82" y="160"/>
                    <a:pt x="82" y="160"/>
                  </a:cubicBezTo>
                  <a:cubicBezTo>
                    <a:pt x="82" y="158"/>
                    <a:pt x="82" y="157"/>
                    <a:pt x="80" y="157"/>
                  </a:cubicBezTo>
                  <a:cubicBezTo>
                    <a:pt x="79" y="157"/>
                    <a:pt x="78" y="157"/>
                    <a:pt x="77" y="158"/>
                  </a:cubicBezTo>
                  <a:cubicBezTo>
                    <a:pt x="76" y="159"/>
                    <a:pt x="76" y="160"/>
                    <a:pt x="75" y="160"/>
                  </a:cubicBezTo>
                  <a:cubicBezTo>
                    <a:pt x="73" y="162"/>
                    <a:pt x="72" y="162"/>
                    <a:pt x="70" y="161"/>
                  </a:cubicBezTo>
                  <a:cubicBezTo>
                    <a:pt x="67" y="158"/>
                    <a:pt x="65" y="154"/>
                    <a:pt x="66" y="150"/>
                  </a:cubicBezTo>
                  <a:cubicBezTo>
                    <a:pt x="67" y="146"/>
                    <a:pt x="70" y="144"/>
                    <a:pt x="74" y="144"/>
                  </a:cubicBezTo>
                  <a:cubicBezTo>
                    <a:pt x="77" y="143"/>
                    <a:pt x="80" y="144"/>
                    <a:pt x="82" y="146"/>
                  </a:cubicBezTo>
                  <a:cubicBezTo>
                    <a:pt x="90" y="151"/>
                    <a:pt x="95" y="158"/>
                    <a:pt x="96" y="168"/>
                  </a:cubicBezTo>
                  <a:cubicBezTo>
                    <a:pt x="97" y="169"/>
                    <a:pt x="96" y="170"/>
                    <a:pt x="95" y="171"/>
                  </a:cubicBezTo>
                  <a:cubicBezTo>
                    <a:pt x="92" y="178"/>
                    <a:pt x="87" y="184"/>
                    <a:pt x="83" y="190"/>
                  </a:cubicBezTo>
                  <a:cubicBezTo>
                    <a:pt x="74" y="202"/>
                    <a:pt x="64" y="212"/>
                    <a:pt x="54" y="221"/>
                  </a:cubicBezTo>
                  <a:cubicBezTo>
                    <a:pt x="48" y="226"/>
                    <a:pt x="42" y="231"/>
                    <a:pt x="35" y="236"/>
                  </a:cubicBezTo>
                  <a:cubicBezTo>
                    <a:pt x="34" y="237"/>
                    <a:pt x="34" y="237"/>
                    <a:pt x="34" y="237"/>
                  </a:cubicBezTo>
                  <a:cubicBezTo>
                    <a:pt x="33" y="237"/>
                    <a:pt x="33" y="237"/>
                    <a:pt x="32" y="236"/>
                  </a:cubicBezTo>
                  <a:cubicBezTo>
                    <a:pt x="29" y="234"/>
                    <a:pt x="26" y="232"/>
                    <a:pt x="23" y="230"/>
                  </a:cubicBezTo>
                  <a:cubicBezTo>
                    <a:pt x="17" y="225"/>
                    <a:pt x="10" y="222"/>
                    <a:pt x="4" y="218"/>
                  </a:cubicBezTo>
                  <a:cubicBezTo>
                    <a:pt x="0" y="216"/>
                    <a:pt x="0" y="216"/>
                    <a:pt x="2" y="213"/>
                  </a:cubicBezTo>
                  <a:cubicBezTo>
                    <a:pt x="7" y="206"/>
                    <a:pt x="12" y="199"/>
                    <a:pt x="17" y="191"/>
                  </a:cubicBezTo>
                  <a:cubicBezTo>
                    <a:pt x="22" y="182"/>
                    <a:pt x="27" y="171"/>
                    <a:pt x="31" y="161"/>
                  </a:cubicBezTo>
                  <a:cubicBezTo>
                    <a:pt x="34" y="151"/>
                    <a:pt x="37" y="141"/>
                    <a:pt x="39" y="131"/>
                  </a:cubicBezTo>
                  <a:cubicBezTo>
                    <a:pt x="40" y="127"/>
                    <a:pt x="40" y="122"/>
                    <a:pt x="41" y="118"/>
                  </a:cubicBezTo>
                  <a:cubicBezTo>
                    <a:pt x="42" y="108"/>
                    <a:pt x="42" y="98"/>
                    <a:pt x="41" y="89"/>
                  </a:cubicBezTo>
                  <a:cubicBezTo>
                    <a:pt x="41" y="82"/>
                    <a:pt x="40" y="75"/>
                    <a:pt x="38" y="69"/>
                  </a:cubicBezTo>
                  <a:cubicBezTo>
                    <a:pt x="36" y="58"/>
                    <a:pt x="33" y="48"/>
                    <a:pt x="28" y="39"/>
                  </a:cubicBezTo>
                  <a:cubicBezTo>
                    <a:pt x="26" y="34"/>
                    <a:pt x="24" y="29"/>
                    <a:pt x="21" y="25"/>
                  </a:cubicBezTo>
                  <a:cubicBezTo>
                    <a:pt x="20" y="24"/>
                    <a:pt x="20" y="23"/>
                    <a:pt x="20" y="23"/>
                  </a:cubicBezTo>
                  <a:cubicBezTo>
                    <a:pt x="19" y="21"/>
                    <a:pt x="18" y="20"/>
                    <a:pt x="21" y="19"/>
                  </a:cubicBezTo>
                  <a:cubicBezTo>
                    <a:pt x="22" y="18"/>
                    <a:pt x="24" y="17"/>
                    <a:pt x="26" y="16"/>
                  </a:cubicBezTo>
                  <a:cubicBezTo>
                    <a:pt x="31" y="14"/>
                    <a:pt x="35" y="10"/>
                    <a:pt x="40" y="7"/>
                  </a:cubicBezTo>
                  <a:cubicBezTo>
                    <a:pt x="41" y="5"/>
                    <a:pt x="43" y="4"/>
                    <a:pt x="44" y="2"/>
                  </a:cubicBezTo>
                  <a:cubicBezTo>
                    <a:pt x="45" y="1"/>
                    <a:pt x="46" y="0"/>
                    <a:pt x="48" y="2"/>
                  </a:cubicBezTo>
                  <a:cubicBezTo>
                    <a:pt x="53" y="5"/>
                    <a:pt x="59" y="9"/>
                    <a:pt x="64" y="13"/>
                  </a:cubicBezTo>
                  <a:cubicBezTo>
                    <a:pt x="70" y="18"/>
                    <a:pt x="75" y="23"/>
                    <a:pt x="80" y="29"/>
                  </a:cubicBezTo>
                  <a:cubicBezTo>
                    <a:pt x="88" y="36"/>
                    <a:pt x="94" y="45"/>
                    <a:pt x="99" y="54"/>
                  </a:cubicBezTo>
                  <a:cubicBezTo>
                    <a:pt x="102" y="60"/>
                    <a:pt x="105" y="66"/>
                    <a:pt x="107" y="72"/>
                  </a:cubicBezTo>
                  <a:cubicBezTo>
                    <a:pt x="110" y="81"/>
                    <a:pt x="112" y="91"/>
                    <a:pt x="112" y="100"/>
                  </a:cubicBezTo>
                  <a:cubicBezTo>
                    <a:pt x="112" y="103"/>
                    <a:pt x="113" y="106"/>
                    <a:pt x="113" y="108"/>
                  </a:cubicBezTo>
                  <a:moveTo>
                    <a:pt x="81" y="130"/>
                  </a:moveTo>
                  <a:cubicBezTo>
                    <a:pt x="85" y="130"/>
                    <a:pt x="88" y="129"/>
                    <a:pt x="91" y="127"/>
                  </a:cubicBezTo>
                  <a:cubicBezTo>
                    <a:pt x="97" y="123"/>
                    <a:pt x="100" y="117"/>
                    <a:pt x="98" y="110"/>
                  </a:cubicBezTo>
                  <a:cubicBezTo>
                    <a:pt x="96" y="104"/>
                    <a:pt x="93" y="100"/>
                    <a:pt x="88" y="96"/>
                  </a:cubicBezTo>
                  <a:cubicBezTo>
                    <a:pt x="85" y="93"/>
                    <a:pt x="81" y="91"/>
                    <a:pt x="77" y="88"/>
                  </a:cubicBezTo>
                  <a:cubicBezTo>
                    <a:pt x="74" y="86"/>
                    <a:pt x="72" y="83"/>
                    <a:pt x="71" y="80"/>
                  </a:cubicBezTo>
                  <a:cubicBezTo>
                    <a:pt x="70" y="77"/>
                    <a:pt x="70" y="74"/>
                    <a:pt x="72" y="71"/>
                  </a:cubicBezTo>
                  <a:cubicBezTo>
                    <a:pt x="74" y="68"/>
                    <a:pt x="76" y="67"/>
                    <a:pt x="80" y="67"/>
                  </a:cubicBezTo>
                  <a:cubicBezTo>
                    <a:pt x="83" y="67"/>
                    <a:pt x="86" y="69"/>
                    <a:pt x="88" y="73"/>
                  </a:cubicBezTo>
                  <a:cubicBezTo>
                    <a:pt x="88" y="74"/>
                    <a:pt x="88" y="75"/>
                    <a:pt x="88" y="76"/>
                  </a:cubicBezTo>
                  <a:cubicBezTo>
                    <a:pt x="88" y="76"/>
                    <a:pt x="90" y="77"/>
                    <a:pt x="90" y="76"/>
                  </a:cubicBezTo>
                  <a:cubicBezTo>
                    <a:pt x="91" y="75"/>
                    <a:pt x="91" y="75"/>
                    <a:pt x="91" y="75"/>
                  </a:cubicBezTo>
                  <a:cubicBezTo>
                    <a:pt x="91" y="72"/>
                    <a:pt x="91" y="70"/>
                    <a:pt x="89" y="67"/>
                  </a:cubicBezTo>
                  <a:cubicBezTo>
                    <a:pt x="85" y="63"/>
                    <a:pt x="76" y="62"/>
                    <a:pt x="72" y="64"/>
                  </a:cubicBezTo>
                  <a:cubicBezTo>
                    <a:pt x="67" y="67"/>
                    <a:pt x="63" y="73"/>
                    <a:pt x="65" y="80"/>
                  </a:cubicBezTo>
                  <a:cubicBezTo>
                    <a:pt x="66" y="83"/>
                    <a:pt x="67" y="85"/>
                    <a:pt x="69" y="87"/>
                  </a:cubicBezTo>
                  <a:cubicBezTo>
                    <a:pt x="71" y="90"/>
                    <a:pt x="74" y="92"/>
                    <a:pt x="76" y="94"/>
                  </a:cubicBezTo>
                  <a:cubicBezTo>
                    <a:pt x="80" y="97"/>
                    <a:pt x="84" y="99"/>
                    <a:pt x="88" y="103"/>
                  </a:cubicBezTo>
                  <a:cubicBezTo>
                    <a:pt x="91" y="106"/>
                    <a:pt x="92" y="109"/>
                    <a:pt x="93" y="113"/>
                  </a:cubicBezTo>
                  <a:cubicBezTo>
                    <a:pt x="93" y="114"/>
                    <a:pt x="93" y="115"/>
                    <a:pt x="93" y="115"/>
                  </a:cubicBezTo>
                  <a:cubicBezTo>
                    <a:pt x="92" y="121"/>
                    <a:pt x="89" y="124"/>
                    <a:pt x="84" y="125"/>
                  </a:cubicBezTo>
                  <a:cubicBezTo>
                    <a:pt x="81" y="125"/>
                    <a:pt x="79" y="126"/>
                    <a:pt x="77" y="124"/>
                  </a:cubicBezTo>
                  <a:cubicBezTo>
                    <a:pt x="73" y="122"/>
                    <a:pt x="71" y="119"/>
                    <a:pt x="70" y="115"/>
                  </a:cubicBezTo>
                  <a:cubicBezTo>
                    <a:pt x="70" y="114"/>
                    <a:pt x="71" y="112"/>
                    <a:pt x="71" y="111"/>
                  </a:cubicBezTo>
                  <a:cubicBezTo>
                    <a:pt x="73" y="109"/>
                    <a:pt x="76" y="108"/>
                    <a:pt x="78" y="109"/>
                  </a:cubicBezTo>
                  <a:cubicBezTo>
                    <a:pt x="79" y="110"/>
                    <a:pt x="80" y="110"/>
                    <a:pt x="81" y="110"/>
                  </a:cubicBezTo>
                  <a:cubicBezTo>
                    <a:pt x="82" y="111"/>
                    <a:pt x="83" y="110"/>
                    <a:pt x="83" y="109"/>
                  </a:cubicBezTo>
                  <a:cubicBezTo>
                    <a:pt x="84" y="109"/>
                    <a:pt x="83" y="108"/>
                    <a:pt x="82" y="107"/>
                  </a:cubicBezTo>
                  <a:cubicBezTo>
                    <a:pt x="79" y="104"/>
                    <a:pt x="75" y="104"/>
                    <a:pt x="71" y="105"/>
                  </a:cubicBezTo>
                  <a:cubicBezTo>
                    <a:pt x="67" y="107"/>
                    <a:pt x="64" y="112"/>
                    <a:pt x="65" y="118"/>
                  </a:cubicBezTo>
                  <a:cubicBezTo>
                    <a:pt x="67" y="126"/>
                    <a:pt x="75" y="130"/>
                    <a:pt x="81" y="130"/>
                  </a:cubicBezTo>
                </a:path>
              </a:pathLst>
            </a:custGeom>
            <a:solidFill>
              <a:srgbClr val="B71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63" name="Freeform 376"/>
            <p:cNvSpPr>
              <a:spLocks noEditPoints="1"/>
            </p:cNvSpPr>
            <p:nvPr/>
          </p:nvSpPr>
          <p:spPr bwMode="auto">
            <a:xfrm>
              <a:off x="825500" y="1917700"/>
              <a:ext cx="500062" cy="252413"/>
            </a:xfrm>
            <a:custGeom>
              <a:avLst/>
              <a:gdLst>
                <a:gd name="T0" fmla="*/ 1 w 133"/>
                <a:gd name="T1" fmla="*/ 33 h 67"/>
                <a:gd name="T2" fmla="*/ 21 w 133"/>
                <a:gd name="T3" fmla="*/ 26 h 67"/>
                <a:gd name="T4" fmla="*/ 41 w 133"/>
                <a:gd name="T5" fmla="*/ 37 h 67"/>
                <a:gd name="T6" fmla="*/ 47 w 133"/>
                <a:gd name="T7" fmla="*/ 36 h 67"/>
                <a:gd name="T8" fmla="*/ 48 w 133"/>
                <a:gd name="T9" fmla="*/ 16 h 67"/>
                <a:gd name="T10" fmla="*/ 75 w 133"/>
                <a:gd name="T11" fmla="*/ 3 h 67"/>
                <a:gd name="T12" fmla="*/ 86 w 133"/>
                <a:gd name="T13" fmla="*/ 35 h 67"/>
                <a:gd name="T14" fmla="*/ 89 w 133"/>
                <a:gd name="T15" fmla="*/ 39 h 67"/>
                <a:gd name="T16" fmla="*/ 100 w 133"/>
                <a:gd name="T17" fmla="*/ 32 h 67"/>
                <a:gd name="T18" fmla="*/ 120 w 133"/>
                <a:gd name="T19" fmla="*/ 24 h 67"/>
                <a:gd name="T20" fmla="*/ 129 w 133"/>
                <a:gd name="T21" fmla="*/ 51 h 67"/>
                <a:gd name="T22" fmla="*/ 113 w 133"/>
                <a:gd name="T23" fmla="*/ 67 h 67"/>
                <a:gd name="T24" fmla="*/ 88 w 133"/>
                <a:gd name="T25" fmla="*/ 64 h 67"/>
                <a:gd name="T26" fmla="*/ 47 w 133"/>
                <a:gd name="T27" fmla="*/ 64 h 67"/>
                <a:gd name="T28" fmla="*/ 19 w 133"/>
                <a:gd name="T29" fmla="*/ 67 h 67"/>
                <a:gd name="T30" fmla="*/ 3 w 133"/>
                <a:gd name="T31" fmla="*/ 49 h 67"/>
                <a:gd name="T32" fmla="*/ 69 w 133"/>
                <a:gd name="T33" fmla="*/ 37 h 67"/>
                <a:gd name="T34" fmla="*/ 69 w 133"/>
                <a:gd name="T35" fmla="*/ 21 h 67"/>
                <a:gd name="T36" fmla="*/ 67 w 133"/>
                <a:gd name="T37" fmla="*/ 17 h 67"/>
                <a:gd name="T38" fmla="*/ 64 w 133"/>
                <a:gd name="T39" fmla="*/ 22 h 67"/>
                <a:gd name="T40" fmla="*/ 64 w 133"/>
                <a:gd name="T41" fmla="*/ 52 h 67"/>
                <a:gd name="T42" fmla="*/ 67 w 133"/>
                <a:gd name="T43" fmla="*/ 57 h 67"/>
                <a:gd name="T44" fmla="*/ 69 w 133"/>
                <a:gd name="T45" fmla="*/ 53 h 67"/>
                <a:gd name="T46" fmla="*/ 95 w 133"/>
                <a:gd name="T47" fmla="*/ 56 h 67"/>
                <a:gd name="T48" fmla="*/ 119 w 133"/>
                <a:gd name="T49" fmla="*/ 41 h 67"/>
                <a:gd name="T50" fmla="*/ 122 w 133"/>
                <a:gd name="T51" fmla="*/ 37 h 67"/>
                <a:gd name="T52" fmla="*/ 119 w 133"/>
                <a:gd name="T53" fmla="*/ 36 h 67"/>
                <a:gd name="T54" fmla="*/ 98 w 133"/>
                <a:gd name="T55" fmla="*/ 49 h 67"/>
                <a:gd name="T56" fmla="*/ 93 w 133"/>
                <a:gd name="T57" fmla="*/ 53 h 67"/>
                <a:gd name="T58" fmla="*/ 40 w 133"/>
                <a:gd name="T59" fmla="*/ 54 h 67"/>
                <a:gd name="T60" fmla="*/ 15 w 133"/>
                <a:gd name="T61" fmla="*/ 36 h 67"/>
                <a:gd name="T62" fmla="*/ 11 w 133"/>
                <a:gd name="T63" fmla="*/ 36 h 67"/>
                <a:gd name="T64" fmla="*/ 13 w 133"/>
                <a:gd name="T65" fmla="*/ 40 h 67"/>
                <a:gd name="T66" fmla="*/ 37 w 133"/>
                <a:gd name="T67" fmla="*/ 56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33" h="67">
                  <a:moveTo>
                    <a:pt x="0" y="38"/>
                  </a:moveTo>
                  <a:cubicBezTo>
                    <a:pt x="0" y="36"/>
                    <a:pt x="0" y="35"/>
                    <a:pt x="1" y="33"/>
                  </a:cubicBezTo>
                  <a:cubicBezTo>
                    <a:pt x="2" y="28"/>
                    <a:pt x="7" y="24"/>
                    <a:pt x="13" y="24"/>
                  </a:cubicBezTo>
                  <a:cubicBezTo>
                    <a:pt x="16" y="24"/>
                    <a:pt x="18" y="25"/>
                    <a:pt x="21" y="26"/>
                  </a:cubicBezTo>
                  <a:cubicBezTo>
                    <a:pt x="25" y="27"/>
                    <a:pt x="29" y="29"/>
                    <a:pt x="33" y="32"/>
                  </a:cubicBezTo>
                  <a:cubicBezTo>
                    <a:pt x="36" y="33"/>
                    <a:pt x="39" y="35"/>
                    <a:pt x="41" y="37"/>
                  </a:cubicBezTo>
                  <a:cubicBezTo>
                    <a:pt x="42" y="38"/>
                    <a:pt x="43" y="38"/>
                    <a:pt x="44" y="39"/>
                  </a:cubicBezTo>
                  <a:cubicBezTo>
                    <a:pt x="46" y="39"/>
                    <a:pt x="47" y="38"/>
                    <a:pt x="47" y="36"/>
                  </a:cubicBezTo>
                  <a:cubicBezTo>
                    <a:pt x="47" y="36"/>
                    <a:pt x="47" y="35"/>
                    <a:pt x="46" y="34"/>
                  </a:cubicBezTo>
                  <a:cubicBezTo>
                    <a:pt x="45" y="28"/>
                    <a:pt x="46" y="21"/>
                    <a:pt x="48" y="16"/>
                  </a:cubicBezTo>
                  <a:cubicBezTo>
                    <a:pt x="50" y="10"/>
                    <a:pt x="53" y="6"/>
                    <a:pt x="58" y="3"/>
                  </a:cubicBezTo>
                  <a:cubicBezTo>
                    <a:pt x="63" y="0"/>
                    <a:pt x="69" y="0"/>
                    <a:pt x="75" y="3"/>
                  </a:cubicBezTo>
                  <a:cubicBezTo>
                    <a:pt x="82" y="7"/>
                    <a:pt x="85" y="14"/>
                    <a:pt x="86" y="21"/>
                  </a:cubicBezTo>
                  <a:cubicBezTo>
                    <a:pt x="87" y="26"/>
                    <a:pt x="87" y="30"/>
                    <a:pt x="86" y="35"/>
                  </a:cubicBezTo>
                  <a:cubicBezTo>
                    <a:pt x="86" y="35"/>
                    <a:pt x="86" y="36"/>
                    <a:pt x="86" y="37"/>
                  </a:cubicBezTo>
                  <a:cubicBezTo>
                    <a:pt x="86" y="38"/>
                    <a:pt x="87" y="39"/>
                    <a:pt x="89" y="39"/>
                  </a:cubicBezTo>
                  <a:cubicBezTo>
                    <a:pt x="90" y="38"/>
                    <a:pt x="90" y="38"/>
                    <a:pt x="91" y="37"/>
                  </a:cubicBezTo>
                  <a:cubicBezTo>
                    <a:pt x="94" y="35"/>
                    <a:pt x="97" y="33"/>
                    <a:pt x="100" y="32"/>
                  </a:cubicBezTo>
                  <a:cubicBezTo>
                    <a:pt x="105" y="28"/>
                    <a:pt x="110" y="26"/>
                    <a:pt x="116" y="25"/>
                  </a:cubicBezTo>
                  <a:cubicBezTo>
                    <a:pt x="117" y="25"/>
                    <a:pt x="118" y="24"/>
                    <a:pt x="120" y="24"/>
                  </a:cubicBezTo>
                  <a:cubicBezTo>
                    <a:pt x="126" y="24"/>
                    <a:pt x="132" y="28"/>
                    <a:pt x="133" y="37"/>
                  </a:cubicBezTo>
                  <a:cubicBezTo>
                    <a:pt x="133" y="42"/>
                    <a:pt x="132" y="47"/>
                    <a:pt x="129" y="51"/>
                  </a:cubicBezTo>
                  <a:cubicBezTo>
                    <a:pt x="125" y="57"/>
                    <a:pt x="121" y="62"/>
                    <a:pt x="116" y="66"/>
                  </a:cubicBezTo>
                  <a:cubicBezTo>
                    <a:pt x="115" y="67"/>
                    <a:pt x="114" y="67"/>
                    <a:pt x="113" y="67"/>
                  </a:cubicBezTo>
                  <a:cubicBezTo>
                    <a:pt x="111" y="66"/>
                    <a:pt x="108" y="66"/>
                    <a:pt x="106" y="66"/>
                  </a:cubicBezTo>
                  <a:cubicBezTo>
                    <a:pt x="100" y="65"/>
                    <a:pt x="94" y="65"/>
                    <a:pt x="88" y="64"/>
                  </a:cubicBezTo>
                  <a:cubicBezTo>
                    <a:pt x="85" y="64"/>
                    <a:pt x="82" y="64"/>
                    <a:pt x="79" y="64"/>
                  </a:cubicBezTo>
                  <a:cubicBezTo>
                    <a:pt x="68" y="64"/>
                    <a:pt x="58" y="64"/>
                    <a:pt x="47" y="64"/>
                  </a:cubicBezTo>
                  <a:cubicBezTo>
                    <a:pt x="43" y="64"/>
                    <a:pt x="39" y="64"/>
                    <a:pt x="34" y="65"/>
                  </a:cubicBezTo>
                  <a:cubicBezTo>
                    <a:pt x="29" y="65"/>
                    <a:pt x="24" y="66"/>
                    <a:pt x="19" y="67"/>
                  </a:cubicBezTo>
                  <a:cubicBezTo>
                    <a:pt x="18" y="67"/>
                    <a:pt x="18" y="67"/>
                    <a:pt x="17" y="66"/>
                  </a:cubicBezTo>
                  <a:cubicBezTo>
                    <a:pt x="11" y="61"/>
                    <a:pt x="6" y="56"/>
                    <a:pt x="3" y="49"/>
                  </a:cubicBezTo>
                  <a:cubicBezTo>
                    <a:pt x="1" y="45"/>
                    <a:pt x="0" y="42"/>
                    <a:pt x="0" y="38"/>
                  </a:cubicBezTo>
                  <a:moveTo>
                    <a:pt x="69" y="37"/>
                  </a:moveTo>
                  <a:cubicBezTo>
                    <a:pt x="69" y="37"/>
                    <a:pt x="69" y="37"/>
                    <a:pt x="69" y="37"/>
                  </a:cubicBezTo>
                  <a:cubicBezTo>
                    <a:pt x="69" y="32"/>
                    <a:pt x="69" y="26"/>
                    <a:pt x="69" y="21"/>
                  </a:cubicBezTo>
                  <a:cubicBezTo>
                    <a:pt x="69" y="20"/>
                    <a:pt x="69" y="19"/>
                    <a:pt x="69" y="19"/>
                  </a:cubicBezTo>
                  <a:cubicBezTo>
                    <a:pt x="69" y="18"/>
                    <a:pt x="68" y="17"/>
                    <a:pt x="67" y="17"/>
                  </a:cubicBezTo>
                  <a:cubicBezTo>
                    <a:pt x="65" y="17"/>
                    <a:pt x="64" y="17"/>
                    <a:pt x="64" y="19"/>
                  </a:cubicBezTo>
                  <a:cubicBezTo>
                    <a:pt x="64" y="20"/>
                    <a:pt x="64" y="21"/>
                    <a:pt x="64" y="22"/>
                  </a:cubicBezTo>
                  <a:cubicBezTo>
                    <a:pt x="64" y="28"/>
                    <a:pt x="64" y="34"/>
                    <a:pt x="64" y="39"/>
                  </a:cubicBezTo>
                  <a:cubicBezTo>
                    <a:pt x="64" y="44"/>
                    <a:pt x="64" y="48"/>
                    <a:pt x="64" y="52"/>
                  </a:cubicBezTo>
                  <a:cubicBezTo>
                    <a:pt x="64" y="53"/>
                    <a:pt x="64" y="54"/>
                    <a:pt x="64" y="55"/>
                  </a:cubicBezTo>
                  <a:cubicBezTo>
                    <a:pt x="64" y="56"/>
                    <a:pt x="65" y="57"/>
                    <a:pt x="67" y="57"/>
                  </a:cubicBezTo>
                  <a:cubicBezTo>
                    <a:pt x="68" y="57"/>
                    <a:pt x="69" y="56"/>
                    <a:pt x="69" y="55"/>
                  </a:cubicBezTo>
                  <a:cubicBezTo>
                    <a:pt x="69" y="54"/>
                    <a:pt x="69" y="54"/>
                    <a:pt x="69" y="53"/>
                  </a:cubicBezTo>
                  <a:cubicBezTo>
                    <a:pt x="69" y="47"/>
                    <a:pt x="69" y="42"/>
                    <a:pt x="69" y="37"/>
                  </a:cubicBezTo>
                  <a:moveTo>
                    <a:pt x="95" y="56"/>
                  </a:moveTo>
                  <a:cubicBezTo>
                    <a:pt x="96" y="56"/>
                    <a:pt x="97" y="55"/>
                    <a:pt x="98" y="54"/>
                  </a:cubicBezTo>
                  <a:cubicBezTo>
                    <a:pt x="105" y="50"/>
                    <a:pt x="112" y="45"/>
                    <a:pt x="119" y="41"/>
                  </a:cubicBezTo>
                  <a:cubicBezTo>
                    <a:pt x="120" y="40"/>
                    <a:pt x="121" y="40"/>
                    <a:pt x="121" y="39"/>
                  </a:cubicBezTo>
                  <a:cubicBezTo>
                    <a:pt x="122" y="38"/>
                    <a:pt x="122" y="38"/>
                    <a:pt x="122" y="37"/>
                  </a:cubicBezTo>
                  <a:cubicBezTo>
                    <a:pt x="123" y="36"/>
                    <a:pt x="122" y="35"/>
                    <a:pt x="121" y="35"/>
                  </a:cubicBezTo>
                  <a:cubicBezTo>
                    <a:pt x="120" y="35"/>
                    <a:pt x="119" y="35"/>
                    <a:pt x="119" y="36"/>
                  </a:cubicBezTo>
                  <a:cubicBezTo>
                    <a:pt x="118" y="36"/>
                    <a:pt x="117" y="37"/>
                    <a:pt x="116" y="37"/>
                  </a:cubicBezTo>
                  <a:cubicBezTo>
                    <a:pt x="110" y="41"/>
                    <a:pt x="104" y="45"/>
                    <a:pt x="98" y="49"/>
                  </a:cubicBezTo>
                  <a:cubicBezTo>
                    <a:pt x="97" y="49"/>
                    <a:pt x="96" y="50"/>
                    <a:pt x="95" y="51"/>
                  </a:cubicBezTo>
                  <a:cubicBezTo>
                    <a:pt x="94" y="51"/>
                    <a:pt x="94" y="52"/>
                    <a:pt x="93" y="53"/>
                  </a:cubicBezTo>
                  <a:cubicBezTo>
                    <a:pt x="93" y="54"/>
                    <a:pt x="94" y="56"/>
                    <a:pt x="95" y="56"/>
                  </a:cubicBezTo>
                  <a:moveTo>
                    <a:pt x="40" y="54"/>
                  </a:moveTo>
                  <a:cubicBezTo>
                    <a:pt x="40" y="52"/>
                    <a:pt x="39" y="52"/>
                    <a:pt x="38" y="51"/>
                  </a:cubicBezTo>
                  <a:cubicBezTo>
                    <a:pt x="30" y="46"/>
                    <a:pt x="23" y="41"/>
                    <a:pt x="15" y="36"/>
                  </a:cubicBezTo>
                  <a:cubicBezTo>
                    <a:pt x="14" y="36"/>
                    <a:pt x="14" y="36"/>
                    <a:pt x="13" y="35"/>
                  </a:cubicBezTo>
                  <a:cubicBezTo>
                    <a:pt x="12" y="35"/>
                    <a:pt x="11" y="35"/>
                    <a:pt x="11" y="36"/>
                  </a:cubicBezTo>
                  <a:cubicBezTo>
                    <a:pt x="10" y="37"/>
                    <a:pt x="10" y="38"/>
                    <a:pt x="11" y="39"/>
                  </a:cubicBezTo>
                  <a:cubicBezTo>
                    <a:pt x="12" y="39"/>
                    <a:pt x="12" y="40"/>
                    <a:pt x="13" y="40"/>
                  </a:cubicBezTo>
                  <a:cubicBezTo>
                    <a:pt x="21" y="45"/>
                    <a:pt x="28" y="50"/>
                    <a:pt x="35" y="55"/>
                  </a:cubicBezTo>
                  <a:cubicBezTo>
                    <a:pt x="36" y="55"/>
                    <a:pt x="37" y="56"/>
                    <a:pt x="37" y="56"/>
                  </a:cubicBezTo>
                  <a:cubicBezTo>
                    <a:pt x="39" y="56"/>
                    <a:pt x="40" y="55"/>
                    <a:pt x="40" y="54"/>
                  </a:cubicBezTo>
                </a:path>
              </a:pathLst>
            </a:custGeom>
            <a:solidFill>
              <a:srgbClr val="B71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64" name="Freeform 377"/>
            <p:cNvSpPr>
              <a:spLocks noEditPoints="1"/>
            </p:cNvSpPr>
            <p:nvPr/>
          </p:nvSpPr>
          <p:spPr bwMode="auto">
            <a:xfrm>
              <a:off x="825500" y="3328988"/>
              <a:ext cx="500062" cy="257175"/>
            </a:xfrm>
            <a:custGeom>
              <a:avLst/>
              <a:gdLst>
                <a:gd name="T0" fmla="*/ 46 w 133"/>
                <a:gd name="T1" fmla="*/ 33 h 68"/>
                <a:gd name="T2" fmla="*/ 44 w 133"/>
                <a:gd name="T3" fmla="*/ 29 h 68"/>
                <a:gd name="T4" fmla="*/ 22 w 133"/>
                <a:gd name="T5" fmla="*/ 41 h 68"/>
                <a:gd name="T6" fmla="*/ 0 w 133"/>
                <a:gd name="T7" fmla="*/ 32 h 68"/>
                <a:gd name="T8" fmla="*/ 17 w 133"/>
                <a:gd name="T9" fmla="*/ 2 h 68"/>
                <a:gd name="T10" fmla="*/ 48 w 133"/>
                <a:gd name="T11" fmla="*/ 8 h 68"/>
                <a:gd name="T12" fmla="*/ 70 w 133"/>
                <a:gd name="T13" fmla="*/ 11 h 68"/>
                <a:gd name="T14" fmla="*/ 111 w 133"/>
                <a:gd name="T15" fmla="*/ 0 h 68"/>
                <a:gd name="T16" fmla="*/ 116 w 133"/>
                <a:gd name="T17" fmla="*/ 1 h 68"/>
                <a:gd name="T18" fmla="*/ 133 w 133"/>
                <a:gd name="T19" fmla="*/ 33 h 68"/>
                <a:gd name="T20" fmla="*/ 101 w 133"/>
                <a:gd name="T21" fmla="*/ 37 h 68"/>
                <a:gd name="T22" fmla="*/ 89 w 133"/>
                <a:gd name="T23" fmla="*/ 29 h 68"/>
                <a:gd name="T24" fmla="*/ 87 w 133"/>
                <a:gd name="T25" fmla="*/ 35 h 68"/>
                <a:gd name="T26" fmla="*/ 74 w 133"/>
                <a:gd name="T27" fmla="*/ 65 h 68"/>
                <a:gd name="T28" fmla="*/ 47 w 133"/>
                <a:gd name="T29" fmla="*/ 48 h 68"/>
                <a:gd name="T30" fmla="*/ 46 w 133"/>
                <a:gd name="T31" fmla="*/ 40 h 68"/>
                <a:gd name="T32" fmla="*/ 64 w 133"/>
                <a:gd name="T33" fmla="*/ 37 h 68"/>
                <a:gd name="T34" fmla="*/ 64 w 133"/>
                <a:gd name="T35" fmla="*/ 52 h 68"/>
                <a:gd name="T36" fmla="*/ 69 w 133"/>
                <a:gd name="T37" fmla="*/ 52 h 68"/>
                <a:gd name="T38" fmla="*/ 69 w 133"/>
                <a:gd name="T39" fmla="*/ 27 h 68"/>
                <a:gd name="T40" fmla="*/ 68 w 133"/>
                <a:gd name="T41" fmla="*/ 21 h 68"/>
                <a:gd name="T42" fmla="*/ 65 w 133"/>
                <a:gd name="T43" fmla="*/ 21 h 68"/>
                <a:gd name="T44" fmla="*/ 64 w 133"/>
                <a:gd name="T45" fmla="*/ 37 h 68"/>
                <a:gd name="T46" fmla="*/ 34 w 133"/>
                <a:gd name="T47" fmla="*/ 14 h 68"/>
                <a:gd name="T48" fmla="*/ 13 w 133"/>
                <a:gd name="T49" fmla="*/ 27 h 68"/>
                <a:gd name="T50" fmla="*/ 11 w 133"/>
                <a:gd name="T51" fmla="*/ 31 h 68"/>
                <a:gd name="T52" fmla="*/ 16 w 133"/>
                <a:gd name="T53" fmla="*/ 30 h 68"/>
                <a:gd name="T54" fmla="*/ 33 w 133"/>
                <a:gd name="T55" fmla="*/ 17 h 68"/>
                <a:gd name="T56" fmla="*/ 122 w 133"/>
                <a:gd name="T57" fmla="*/ 30 h 68"/>
                <a:gd name="T58" fmla="*/ 118 w 133"/>
                <a:gd name="T59" fmla="*/ 26 h 68"/>
                <a:gd name="T60" fmla="*/ 102 w 133"/>
                <a:gd name="T61" fmla="*/ 14 h 68"/>
                <a:gd name="T62" fmla="*/ 99 w 133"/>
                <a:gd name="T63" fmla="*/ 17 h 68"/>
                <a:gd name="T64" fmla="*/ 115 w 133"/>
                <a:gd name="T65" fmla="*/ 29 h 68"/>
                <a:gd name="T66" fmla="*/ 120 w 133"/>
                <a:gd name="T67" fmla="*/ 31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33" h="68">
                  <a:moveTo>
                    <a:pt x="46" y="40"/>
                  </a:moveTo>
                  <a:cubicBezTo>
                    <a:pt x="46" y="37"/>
                    <a:pt x="46" y="35"/>
                    <a:pt x="46" y="33"/>
                  </a:cubicBezTo>
                  <a:cubicBezTo>
                    <a:pt x="47" y="32"/>
                    <a:pt x="47" y="31"/>
                    <a:pt x="47" y="31"/>
                  </a:cubicBezTo>
                  <a:cubicBezTo>
                    <a:pt x="46" y="29"/>
                    <a:pt x="45" y="29"/>
                    <a:pt x="44" y="29"/>
                  </a:cubicBezTo>
                  <a:cubicBezTo>
                    <a:pt x="43" y="30"/>
                    <a:pt x="42" y="30"/>
                    <a:pt x="41" y="31"/>
                  </a:cubicBezTo>
                  <a:cubicBezTo>
                    <a:pt x="35" y="35"/>
                    <a:pt x="29" y="39"/>
                    <a:pt x="22" y="41"/>
                  </a:cubicBezTo>
                  <a:cubicBezTo>
                    <a:pt x="19" y="43"/>
                    <a:pt x="16" y="43"/>
                    <a:pt x="12" y="43"/>
                  </a:cubicBezTo>
                  <a:cubicBezTo>
                    <a:pt x="5" y="43"/>
                    <a:pt x="0" y="38"/>
                    <a:pt x="0" y="32"/>
                  </a:cubicBezTo>
                  <a:cubicBezTo>
                    <a:pt x="0" y="26"/>
                    <a:pt x="1" y="22"/>
                    <a:pt x="3" y="17"/>
                  </a:cubicBezTo>
                  <a:cubicBezTo>
                    <a:pt x="7" y="11"/>
                    <a:pt x="12" y="7"/>
                    <a:pt x="17" y="2"/>
                  </a:cubicBezTo>
                  <a:cubicBezTo>
                    <a:pt x="19" y="0"/>
                    <a:pt x="20" y="0"/>
                    <a:pt x="23" y="1"/>
                  </a:cubicBezTo>
                  <a:cubicBezTo>
                    <a:pt x="31" y="4"/>
                    <a:pt x="39" y="6"/>
                    <a:pt x="48" y="8"/>
                  </a:cubicBezTo>
                  <a:cubicBezTo>
                    <a:pt x="53" y="9"/>
                    <a:pt x="59" y="10"/>
                    <a:pt x="64" y="12"/>
                  </a:cubicBezTo>
                  <a:cubicBezTo>
                    <a:pt x="66" y="12"/>
                    <a:pt x="68" y="12"/>
                    <a:pt x="70" y="11"/>
                  </a:cubicBezTo>
                  <a:cubicBezTo>
                    <a:pt x="79" y="9"/>
                    <a:pt x="88" y="7"/>
                    <a:pt x="97" y="5"/>
                  </a:cubicBezTo>
                  <a:cubicBezTo>
                    <a:pt x="102" y="4"/>
                    <a:pt x="106" y="2"/>
                    <a:pt x="111" y="0"/>
                  </a:cubicBezTo>
                  <a:cubicBezTo>
                    <a:pt x="113" y="0"/>
                    <a:pt x="114" y="0"/>
                    <a:pt x="115" y="1"/>
                  </a:cubicBezTo>
                  <a:cubicBezTo>
                    <a:pt x="116" y="1"/>
                    <a:pt x="116" y="1"/>
                    <a:pt x="116" y="1"/>
                  </a:cubicBezTo>
                  <a:cubicBezTo>
                    <a:pt x="122" y="7"/>
                    <a:pt x="128" y="13"/>
                    <a:pt x="131" y="21"/>
                  </a:cubicBezTo>
                  <a:cubicBezTo>
                    <a:pt x="133" y="25"/>
                    <a:pt x="133" y="29"/>
                    <a:pt x="133" y="33"/>
                  </a:cubicBezTo>
                  <a:cubicBezTo>
                    <a:pt x="132" y="38"/>
                    <a:pt x="127" y="44"/>
                    <a:pt x="118" y="43"/>
                  </a:cubicBezTo>
                  <a:cubicBezTo>
                    <a:pt x="112" y="43"/>
                    <a:pt x="106" y="40"/>
                    <a:pt x="101" y="37"/>
                  </a:cubicBezTo>
                  <a:cubicBezTo>
                    <a:pt x="98" y="35"/>
                    <a:pt x="94" y="33"/>
                    <a:pt x="91" y="31"/>
                  </a:cubicBezTo>
                  <a:cubicBezTo>
                    <a:pt x="90" y="30"/>
                    <a:pt x="90" y="30"/>
                    <a:pt x="89" y="29"/>
                  </a:cubicBezTo>
                  <a:cubicBezTo>
                    <a:pt x="87" y="28"/>
                    <a:pt x="86" y="30"/>
                    <a:pt x="86" y="31"/>
                  </a:cubicBezTo>
                  <a:cubicBezTo>
                    <a:pt x="86" y="33"/>
                    <a:pt x="86" y="34"/>
                    <a:pt x="87" y="35"/>
                  </a:cubicBezTo>
                  <a:cubicBezTo>
                    <a:pt x="88" y="44"/>
                    <a:pt x="86" y="52"/>
                    <a:pt x="81" y="59"/>
                  </a:cubicBezTo>
                  <a:cubicBezTo>
                    <a:pt x="79" y="61"/>
                    <a:pt x="77" y="63"/>
                    <a:pt x="74" y="65"/>
                  </a:cubicBezTo>
                  <a:cubicBezTo>
                    <a:pt x="69" y="68"/>
                    <a:pt x="61" y="68"/>
                    <a:pt x="56" y="63"/>
                  </a:cubicBezTo>
                  <a:cubicBezTo>
                    <a:pt x="51" y="59"/>
                    <a:pt x="48" y="54"/>
                    <a:pt x="47" y="48"/>
                  </a:cubicBezTo>
                  <a:cubicBezTo>
                    <a:pt x="46" y="47"/>
                    <a:pt x="46" y="45"/>
                    <a:pt x="46" y="44"/>
                  </a:cubicBezTo>
                  <a:cubicBezTo>
                    <a:pt x="46" y="42"/>
                    <a:pt x="46" y="41"/>
                    <a:pt x="46" y="40"/>
                  </a:cubicBezTo>
                  <a:moveTo>
                    <a:pt x="64" y="37"/>
                  </a:moveTo>
                  <a:cubicBezTo>
                    <a:pt x="64" y="37"/>
                    <a:pt x="64" y="37"/>
                    <a:pt x="64" y="37"/>
                  </a:cubicBezTo>
                  <a:cubicBezTo>
                    <a:pt x="64" y="41"/>
                    <a:pt x="64" y="45"/>
                    <a:pt x="64" y="49"/>
                  </a:cubicBezTo>
                  <a:cubicBezTo>
                    <a:pt x="64" y="50"/>
                    <a:pt x="64" y="51"/>
                    <a:pt x="64" y="52"/>
                  </a:cubicBezTo>
                  <a:cubicBezTo>
                    <a:pt x="64" y="53"/>
                    <a:pt x="66" y="54"/>
                    <a:pt x="66" y="54"/>
                  </a:cubicBezTo>
                  <a:cubicBezTo>
                    <a:pt x="67" y="54"/>
                    <a:pt x="69" y="53"/>
                    <a:pt x="69" y="52"/>
                  </a:cubicBezTo>
                  <a:cubicBezTo>
                    <a:pt x="69" y="51"/>
                    <a:pt x="69" y="50"/>
                    <a:pt x="69" y="50"/>
                  </a:cubicBezTo>
                  <a:cubicBezTo>
                    <a:pt x="69" y="42"/>
                    <a:pt x="69" y="34"/>
                    <a:pt x="69" y="27"/>
                  </a:cubicBezTo>
                  <a:cubicBezTo>
                    <a:pt x="69" y="25"/>
                    <a:pt x="68" y="23"/>
                    <a:pt x="68" y="22"/>
                  </a:cubicBezTo>
                  <a:cubicBezTo>
                    <a:pt x="68" y="21"/>
                    <a:pt x="68" y="21"/>
                    <a:pt x="68" y="21"/>
                  </a:cubicBezTo>
                  <a:cubicBezTo>
                    <a:pt x="67" y="20"/>
                    <a:pt x="67" y="20"/>
                    <a:pt x="66" y="20"/>
                  </a:cubicBezTo>
                  <a:cubicBezTo>
                    <a:pt x="65" y="20"/>
                    <a:pt x="65" y="20"/>
                    <a:pt x="65" y="21"/>
                  </a:cubicBezTo>
                  <a:cubicBezTo>
                    <a:pt x="64" y="22"/>
                    <a:pt x="64" y="24"/>
                    <a:pt x="64" y="25"/>
                  </a:cubicBezTo>
                  <a:cubicBezTo>
                    <a:pt x="64" y="29"/>
                    <a:pt x="64" y="33"/>
                    <a:pt x="64" y="37"/>
                  </a:cubicBezTo>
                  <a:moveTo>
                    <a:pt x="34" y="15"/>
                  </a:moveTo>
                  <a:cubicBezTo>
                    <a:pt x="34" y="14"/>
                    <a:pt x="34" y="14"/>
                    <a:pt x="34" y="14"/>
                  </a:cubicBezTo>
                  <a:cubicBezTo>
                    <a:pt x="33" y="13"/>
                    <a:pt x="31" y="13"/>
                    <a:pt x="30" y="14"/>
                  </a:cubicBezTo>
                  <a:cubicBezTo>
                    <a:pt x="25" y="18"/>
                    <a:pt x="19" y="22"/>
                    <a:pt x="13" y="27"/>
                  </a:cubicBezTo>
                  <a:cubicBezTo>
                    <a:pt x="13" y="27"/>
                    <a:pt x="12" y="28"/>
                    <a:pt x="12" y="28"/>
                  </a:cubicBezTo>
                  <a:cubicBezTo>
                    <a:pt x="11" y="29"/>
                    <a:pt x="11" y="30"/>
                    <a:pt x="11" y="31"/>
                  </a:cubicBezTo>
                  <a:cubicBezTo>
                    <a:pt x="12" y="31"/>
                    <a:pt x="13" y="32"/>
                    <a:pt x="14" y="31"/>
                  </a:cubicBezTo>
                  <a:cubicBezTo>
                    <a:pt x="15" y="31"/>
                    <a:pt x="16" y="30"/>
                    <a:pt x="16" y="30"/>
                  </a:cubicBezTo>
                  <a:cubicBezTo>
                    <a:pt x="21" y="26"/>
                    <a:pt x="26" y="22"/>
                    <a:pt x="31" y="19"/>
                  </a:cubicBezTo>
                  <a:cubicBezTo>
                    <a:pt x="32" y="18"/>
                    <a:pt x="33" y="18"/>
                    <a:pt x="33" y="17"/>
                  </a:cubicBezTo>
                  <a:cubicBezTo>
                    <a:pt x="34" y="17"/>
                    <a:pt x="34" y="16"/>
                    <a:pt x="34" y="15"/>
                  </a:cubicBezTo>
                  <a:moveTo>
                    <a:pt x="122" y="30"/>
                  </a:moveTo>
                  <a:cubicBezTo>
                    <a:pt x="122" y="29"/>
                    <a:pt x="121" y="28"/>
                    <a:pt x="121" y="28"/>
                  </a:cubicBezTo>
                  <a:cubicBezTo>
                    <a:pt x="120" y="27"/>
                    <a:pt x="119" y="26"/>
                    <a:pt x="118" y="26"/>
                  </a:cubicBezTo>
                  <a:cubicBezTo>
                    <a:pt x="114" y="22"/>
                    <a:pt x="109" y="19"/>
                    <a:pt x="105" y="15"/>
                  </a:cubicBezTo>
                  <a:cubicBezTo>
                    <a:pt x="104" y="15"/>
                    <a:pt x="103" y="14"/>
                    <a:pt x="102" y="14"/>
                  </a:cubicBezTo>
                  <a:cubicBezTo>
                    <a:pt x="101" y="13"/>
                    <a:pt x="100" y="13"/>
                    <a:pt x="99" y="14"/>
                  </a:cubicBezTo>
                  <a:cubicBezTo>
                    <a:pt x="99" y="15"/>
                    <a:pt x="99" y="16"/>
                    <a:pt x="99" y="17"/>
                  </a:cubicBezTo>
                  <a:cubicBezTo>
                    <a:pt x="100" y="17"/>
                    <a:pt x="100" y="18"/>
                    <a:pt x="101" y="18"/>
                  </a:cubicBezTo>
                  <a:cubicBezTo>
                    <a:pt x="105" y="22"/>
                    <a:pt x="110" y="25"/>
                    <a:pt x="115" y="29"/>
                  </a:cubicBezTo>
                  <a:cubicBezTo>
                    <a:pt x="116" y="30"/>
                    <a:pt x="117" y="30"/>
                    <a:pt x="118" y="31"/>
                  </a:cubicBezTo>
                  <a:cubicBezTo>
                    <a:pt x="119" y="31"/>
                    <a:pt x="120" y="31"/>
                    <a:pt x="120" y="31"/>
                  </a:cubicBezTo>
                  <a:cubicBezTo>
                    <a:pt x="121" y="31"/>
                    <a:pt x="122" y="30"/>
                    <a:pt x="122" y="30"/>
                  </a:cubicBezTo>
                </a:path>
              </a:pathLst>
            </a:custGeom>
            <a:solidFill>
              <a:srgbClr val="B71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65" name="Freeform 378"/>
            <p:cNvSpPr>
              <a:spLocks/>
            </p:cNvSpPr>
            <p:nvPr/>
          </p:nvSpPr>
          <p:spPr bwMode="auto">
            <a:xfrm>
              <a:off x="1119188" y="3179763"/>
              <a:ext cx="296862" cy="168275"/>
            </a:xfrm>
            <a:custGeom>
              <a:avLst/>
              <a:gdLst>
                <a:gd name="T0" fmla="*/ 1 w 79"/>
                <a:gd name="T1" fmla="*/ 45 h 45"/>
                <a:gd name="T2" fmla="*/ 0 w 79"/>
                <a:gd name="T3" fmla="*/ 45 h 45"/>
                <a:gd name="T4" fmla="*/ 0 w 79"/>
                <a:gd name="T5" fmla="*/ 44 h 45"/>
                <a:gd name="T6" fmla="*/ 1 w 79"/>
                <a:gd name="T7" fmla="*/ 43 h 45"/>
                <a:gd name="T8" fmla="*/ 22 w 79"/>
                <a:gd name="T9" fmla="*/ 28 h 45"/>
                <a:gd name="T10" fmla="*/ 37 w 79"/>
                <a:gd name="T11" fmla="*/ 15 h 45"/>
                <a:gd name="T12" fmla="*/ 46 w 79"/>
                <a:gd name="T13" fmla="*/ 7 h 45"/>
                <a:gd name="T14" fmla="*/ 51 w 79"/>
                <a:gd name="T15" fmla="*/ 1 h 45"/>
                <a:gd name="T16" fmla="*/ 56 w 79"/>
                <a:gd name="T17" fmla="*/ 1 h 45"/>
                <a:gd name="T18" fmla="*/ 78 w 79"/>
                <a:gd name="T19" fmla="*/ 13 h 45"/>
                <a:gd name="T20" fmla="*/ 79 w 79"/>
                <a:gd name="T21" fmla="*/ 14 h 45"/>
                <a:gd name="T22" fmla="*/ 78 w 79"/>
                <a:gd name="T23" fmla="*/ 16 h 45"/>
                <a:gd name="T24" fmla="*/ 72 w 79"/>
                <a:gd name="T25" fmla="*/ 19 h 45"/>
                <a:gd name="T26" fmla="*/ 24 w 79"/>
                <a:gd name="T27" fmla="*/ 39 h 45"/>
                <a:gd name="T28" fmla="*/ 2 w 79"/>
                <a:gd name="T29" fmla="*/ 45 h 45"/>
                <a:gd name="T30" fmla="*/ 1 w 79"/>
                <a:gd name="T31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9" h="45">
                  <a:moveTo>
                    <a:pt x="1" y="45"/>
                  </a:moveTo>
                  <a:cubicBezTo>
                    <a:pt x="0" y="45"/>
                    <a:pt x="0" y="45"/>
                    <a:pt x="0" y="45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0" y="44"/>
                    <a:pt x="0" y="43"/>
                    <a:pt x="1" y="43"/>
                  </a:cubicBezTo>
                  <a:cubicBezTo>
                    <a:pt x="8" y="39"/>
                    <a:pt x="15" y="34"/>
                    <a:pt x="22" y="28"/>
                  </a:cubicBezTo>
                  <a:cubicBezTo>
                    <a:pt x="27" y="24"/>
                    <a:pt x="32" y="20"/>
                    <a:pt x="37" y="15"/>
                  </a:cubicBezTo>
                  <a:cubicBezTo>
                    <a:pt x="40" y="12"/>
                    <a:pt x="43" y="10"/>
                    <a:pt x="46" y="7"/>
                  </a:cubicBezTo>
                  <a:cubicBezTo>
                    <a:pt x="48" y="5"/>
                    <a:pt x="49" y="3"/>
                    <a:pt x="51" y="1"/>
                  </a:cubicBezTo>
                  <a:cubicBezTo>
                    <a:pt x="53" y="0"/>
                    <a:pt x="53" y="0"/>
                    <a:pt x="56" y="1"/>
                  </a:cubicBezTo>
                  <a:cubicBezTo>
                    <a:pt x="63" y="4"/>
                    <a:pt x="71" y="9"/>
                    <a:pt x="78" y="13"/>
                  </a:cubicBezTo>
                  <a:cubicBezTo>
                    <a:pt x="79" y="14"/>
                    <a:pt x="79" y="14"/>
                    <a:pt x="79" y="14"/>
                  </a:cubicBezTo>
                  <a:cubicBezTo>
                    <a:pt x="79" y="15"/>
                    <a:pt x="79" y="15"/>
                    <a:pt x="78" y="16"/>
                  </a:cubicBezTo>
                  <a:cubicBezTo>
                    <a:pt x="76" y="17"/>
                    <a:pt x="74" y="18"/>
                    <a:pt x="72" y="19"/>
                  </a:cubicBezTo>
                  <a:cubicBezTo>
                    <a:pt x="56" y="27"/>
                    <a:pt x="40" y="34"/>
                    <a:pt x="24" y="39"/>
                  </a:cubicBezTo>
                  <a:cubicBezTo>
                    <a:pt x="16" y="41"/>
                    <a:pt x="9" y="43"/>
                    <a:pt x="2" y="45"/>
                  </a:cubicBezTo>
                  <a:cubicBezTo>
                    <a:pt x="1" y="45"/>
                    <a:pt x="1" y="45"/>
                    <a:pt x="1" y="45"/>
                  </a:cubicBezTo>
                </a:path>
              </a:pathLst>
            </a:custGeom>
            <a:solidFill>
              <a:srgbClr val="FFD3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66" name="Freeform 379"/>
            <p:cNvSpPr>
              <a:spLocks/>
            </p:cNvSpPr>
            <p:nvPr/>
          </p:nvSpPr>
          <p:spPr bwMode="auto">
            <a:xfrm>
              <a:off x="735013" y="3179763"/>
              <a:ext cx="296862" cy="168275"/>
            </a:xfrm>
            <a:custGeom>
              <a:avLst/>
              <a:gdLst>
                <a:gd name="T0" fmla="*/ 25 w 79"/>
                <a:gd name="T1" fmla="*/ 0 h 45"/>
                <a:gd name="T2" fmla="*/ 27 w 79"/>
                <a:gd name="T3" fmla="*/ 1 h 45"/>
                <a:gd name="T4" fmla="*/ 30 w 79"/>
                <a:gd name="T5" fmla="*/ 4 h 45"/>
                <a:gd name="T6" fmla="*/ 76 w 79"/>
                <a:gd name="T7" fmla="*/ 42 h 45"/>
                <a:gd name="T8" fmla="*/ 79 w 79"/>
                <a:gd name="T9" fmla="*/ 45 h 45"/>
                <a:gd name="T10" fmla="*/ 75 w 79"/>
                <a:gd name="T11" fmla="*/ 44 h 45"/>
                <a:gd name="T12" fmla="*/ 45 w 79"/>
                <a:gd name="T13" fmla="*/ 36 h 45"/>
                <a:gd name="T14" fmla="*/ 26 w 79"/>
                <a:gd name="T15" fmla="*/ 28 h 45"/>
                <a:gd name="T16" fmla="*/ 2 w 79"/>
                <a:gd name="T17" fmla="*/ 17 h 45"/>
                <a:gd name="T18" fmla="*/ 0 w 79"/>
                <a:gd name="T19" fmla="*/ 16 h 45"/>
                <a:gd name="T20" fmla="*/ 0 w 79"/>
                <a:gd name="T21" fmla="*/ 14 h 45"/>
                <a:gd name="T22" fmla="*/ 1 w 79"/>
                <a:gd name="T23" fmla="*/ 13 h 45"/>
                <a:gd name="T24" fmla="*/ 24 w 79"/>
                <a:gd name="T25" fmla="*/ 1 h 45"/>
                <a:gd name="T26" fmla="*/ 25 w 79"/>
                <a:gd name="T27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9" h="45">
                  <a:moveTo>
                    <a:pt x="25" y="0"/>
                  </a:moveTo>
                  <a:cubicBezTo>
                    <a:pt x="26" y="0"/>
                    <a:pt x="27" y="0"/>
                    <a:pt x="27" y="1"/>
                  </a:cubicBezTo>
                  <a:cubicBezTo>
                    <a:pt x="28" y="2"/>
                    <a:pt x="29" y="3"/>
                    <a:pt x="30" y="4"/>
                  </a:cubicBezTo>
                  <a:cubicBezTo>
                    <a:pt x="44" y="19"/>
                    <a:pt x="60" y="31"/>
                    <a:pt x="76" y="42"/>
                  </a:cubicBezTo>
                  <a:cubicBezTo>
                    <a:pt x="77" y="43"/>
                    <a:pt x="79" y="43"/>
                    <a:pt x="79" y="45"/>
                  </a:cubicBezTo>
                  <a:cubicBezTo>
                    <a:pt x="78" y="45"/>
                    <a:pt x="77" y="45"/>
                    <a:pt x="75" y="44"/>
                  </a:cubicBezTo>
                  <a:cubicBezTo>
                    <a:pt x="65" y="42"/>
                    <a:pt x="55" y="39"/>
                    <a:pt x="45" y="36"/>
                  </a:cubicBezTo>
                  <a:cubicBezTo>
                    <a:pt x="38" y="33"/>
                    <a:pt x="32" y="31"/>
                    <a:pt x="26" y="28"/>
                  </a:cubicBezTo>
                  <a:cubicBezTo>
                    <a:pt x="17" y="25"/>
                    <a:pt x="9" y="21"/>
                    <a:pt x="2" y="17"/>
                  </a:cubicBezTo>
                  <a:cubicBezTo>
                    <a:pt x="1" y="16"/>
                    <a:pt x="1" y="16"/>
                    <a:pt x="0" y="16"/>
                  </a:cubicBezTo>
                  <a:cubicBezTo>
                    <a:pt x="0" y="15"/>
                    <a:pt x="0" y="15"/>
                    <a:pt x="0" y="14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8" y="9"/>
                    <a:pt x="16" y="4"/>
                    <a:pt x="24" y="1"/>
                  </a:cubicBezTo>
                  <a:cubicBezTo>
                    <a:pt x="24" y="0"/>
                    <a:pt x="25" y="0"/>
                    <a:pt x="25" y="0"/>
                  </a:cubicBezTo>
                </a:path>
              </a:pathLst>
            </a:custGeom>
            <a:solidFill>
              <a:srgbClr val="FFD3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67" name="Freeform 380"/>
            <p:cNvSpPr>
              <a:spLocks/>
            </p:cNvSpPr>
            <p:nvPr/>
          </p:nvSpPr>
          <p:spPr bwMode="auto">
            <a:xfrm>
              <a:off x="679450" y="2189163"/>
              <a:ext cx="209550" cy="112713"/>
            </a:xfrm>
            <a:custGeom>
              <a:avLst/>
              <a:gdLst>
                <a:gd name="T0" fmla="*/ 54 w 56"/>
                <a:gd name="T1" fmla="*/ 0 h 30"/>
                <a:gd name="T2" fmla="*/ 56 w 56"/>
                <a:gd name="T3" fmla="*/ 0 h 30"/>
                <a:gd name="T4" fmla="*/ 56 w 56"/>
                <a:gd name="T5" fmla="*/ 0 h 30"/>
                <a:gd name="T6" fmla="*/ 56 w 56"/>
                <a:gd name="T7" fmla="*/ 1 h 30"/>
                <a:gd name="T8" fmla="*/ 54 w 56"/>
                <a:gd name="T9" fmla="*/ 2 h 30"/>
                <a:gd name="T10" fmla="*/ 34 w 56"/>
                <a:gd name="T11" fmla="*/ 16 h 30"/>
                <a:gd name="T12" fmla="*/ 25 w 56"/>
                <a:gd name="T13" fmla="*/ 25 h 30"/>
                <a:gd name="T14" fmla="*/ 24 w 56"/>
                <a:gd name="T15" fmla="*/ 26 h 30"/>
                <a:gd name="T16" fmla="*/ 17 w 56"/>
                <a:gd name="T17" fmla="*/ 27 h 30"/>
                <a:gd name="T18" fmla="*/ 2 w 56"/>
                <a:gd name="T19" fmla="*/ 18 h 30"/>
                <a:gd name="T20" fmla="*/ 1 w 56"/>
                <a:gd name="T21" fmla="*/ 18 h 30"/>
                <a:gd name="T22" fmla="*/ 1 w 56"/>
                <a:gd name="T23" fmla="*/ 16 h 30"/>
                <a:gd name="T24" fmla="*/ 2 w 56"/>
                <a:gd name="T25" fmla="*/ 15 h 30"/>
                <a:gd name="T26" fmla="*/ 46 w 56"/>
                <a:gd name="T27" fmla="*/ 1 h 30"/>
                <a:gd name="T28" fmla="*/ 54 w 56"/>
                <a:gd name="T29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6" h="30">
                  <a:moveTo>
                    <a:pt x="54" y="0"/>
                  </a:moveTo>
                  <a:cubicBezTo>
                    <a:pt x="55" y="0"/>
                    <a:pt x="55" y="0"/>
                    <a:pt x="56" y="0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56" y="1"/>
                    <a:pt x="56" y="1"/>
                    <a:pt x="56" y="1"/>
                  </a:cubicBezTo>
                  <a:cubicBezTo>
                    <a:pt x="55" y="1"/>
                    <a:pt x="55" y="2"/>
                    <a:pt x="54" y="2"/>
                  </a:cubicBezTo>
                  <a:cubicBezTo>
                    <a:pt x="47" y="6"/>
                    <a:pt x="41" y="11"/>
                    <a:pt x="34" y="16"/>
                  </a:cubicBezTo>
                  <a:cubicBezTo>
                    <a:pt x="31" y="19"/>
                    <a:pt x="28" y="22"/>
                    <a:pt x="25" y="25"/>
                  </a:cubicBezTo>
                  <a:cubicBezTo>
                    <a:pt x="25" y="25"/>
                    <a:pt x="24" y="26"/>
                    <a:pt x="24" y="26"/>
                  </a:cubicBezTo>
                  <a:cubicBezTo>
                    <a:pt x="20" y="29"/>
                    <a:pt x="21" y="30"/>
                    <a:pt x="17" y="27"/>
                  </a:cubicBezTo>
                  <a:cubicBezTo>
                    <a:pt x="12" y="25"/>
                    <a:pt x="7" y="22"/>
                    <a:pt x="2" y="18"/>
                  </a:cubicBezTo>
                  <a:cubicBezTo>
                    <a:pt x="2" y="18"/>
                    <a:pt x="1" y="18"/>
                    <a:pt x="1" y="18"/>
                  </a:cubicBezTo>
                  <a:cubicBezTo>
                    <a:pt x="0" y="17"/>
                    <a:pt x="0" y="16"/>
                    <a:pt x="1" y="16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16" y="9"/>
                    <a:pt x="31" y="5"/>
                    <a:pt x="46" y="1"/>
                  </a:cubicBezTo>
                  <a:cubicBezTo>
                    <a:pt x="49" y="1"/>
                    <a:pt x="52" y="0"/>
                    <a:pt x="54" y="0"/>
                  </a:cubicBezTo>
                </a:path>
              </a:pathLst>
            </a:custGeom>
            <a:solidFill>
              <a:srgbClr val="FFD3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68" name="Freeform 381"/>
            <p:cNvSpPr>
              <a:spLocks/>
            </p:cNvSpPr>
            <p:nvPr/>
          </p:nvSpPr>
          <p:spPr bwMode="auto">
            <a:xfrm>
              <a:off x="1262063" y="2185988"/>
              <a:ext cx="206375" cy="112713"/>
            </a:xfrm>
            <a:custGeom>
              <a:avLst/>
              <a:gdLst>
                <a:gd name="T0" fmla="*/ 36 w 55"/>
                <a:gd name="T1" fmla="*/ 30 h 30"/>
                <a:gd name="T2" fmla="*/ 34 w 55"/>
                <a:gd name="T3" fmla="*/ 29 h 30"/>
                <a:gd name="T4" fmla="*/ 29 w 55"/>
                <a:gd name="T5" fmla="*/ 24 h 30"/>
                <a:gd name="T6" fmla="*/ 3 w 55"/>
                <a:gd name="T7" fmla="*/ 4 h 30"/>
                <a:gd name="T8" fmla="*/ 0 w 55"/>
                <a:gd name="T9" fmla="*/ 1 h 30"/>
                <a:gd name="T10" fmla="*/ 4 w 55"/>
                <a:gd name="T11" fmla="*/ 1 h 30"/>
                <a:gd name="T12" fmla="*/ 35 w 55"/>
                <a:gd name="T13" fmla="*/ 9 h 30"/>
                <a:gd name="T14" fmla="*/ 54 w 55"/>
                <a:gd name="T15" fmla="*/ 17 h 30"/>
                <a:gd name="T16" fmla="*/ 55 w 55"/>
                <a:gd name="T17" fmla="*/ 17 h 30"/>
                <a:gd name="T18" fmla="*/ 55 w 55"/>
                <a:gd name="T19" fmla="*/ 18 h 30"/>
                <a:gd name="T20" fmla="*/ 48 w 55"/>
                <a:gd name="T21" fmla="*/ 23 h 30"/>
                <a:gd name="T22" fmla="*/ 37 w 55"/>
                <a:gd name="T23" fmla="*/ 29 h 30"/>
                <a:gd name="T24" fmla="*/ 36 w 55"/>
                <a:gd name="T25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5" h="30">
                  <a:moveTo>
                    <a:pt x="36" y="30"/>
                  </a:moveTo>
                  <a:cubicBezTo>
                    <a:pt x="35" y="30"/>
                    <a:pt x="34" y="29"/>
                    <a:pt x="34" y="29"/>
                  </a:cubicBezTo>
                  <a:cubicBezTo>
                    <a:pt x="32" y="27"/>
                    <a:pt x="31" y="26"/>
                    <a:pt x="29" y="24"/>
                  </a:cubicBezTo>
                  <a:cubicBezTo>
                    <a:pt x="21" y="16"/>
                    <a:pt x="12" y="10"/>
                    <a:pt x="3" y="4"/>
                  </a:cubicBezTo>
                  <a:cubicBezTo>
                    <a:pt x="2" y="3"/>
                    <a:pt x="0" y="3"/>
                    <a:pt x="0" y="1"/>
                  </a:cubicBezTo>
                  <a:cubicBezTo>
                    <a:pt x="1" y="0"/>
                    <a:pt x="2" y="1"/>
                    <a:pt x="4" y="1"/>
                  </a:cubicBezTo>
                  <a:cubicBezTo>
                    <a:pt x="14" y="3"/>
                    <a:pt x="25" y="6"/>
                    <a:pt x="35" y="9"/>
                  </a:cubicBezTo>
                  <a:cubicBezTo>
                    <a:pt x="42" y="12"/>
                    <a:pt x="48" y="14"/>
                    <a:pt x="54" y="17"/>
                  </a:cubicBezTo>
                  <a:cubicBezTo>
                    <a:pt x="55" y="17"/>
                    <a:pt x="55" y="17"/>
                    <a:pt x="55" y="17"/>
                  </a:cubicBezTo>
                  <a:cubicBezTo>
                    <a:pt x="55" y="17"/>
                    <a:pt x="55" y="18"/>
                    <a:pt x="55" y="18"/>
                  </a:cubicBezTo>
                  <a:cubicBezTo>
                    <a:pt x="53" y="20"/>
                    <a:pt x="50" y="22"/>
                    <a:pt x="48" y="23"/>
                  </a:cubicBezTo>
                  <a:cubicBezTo>
                    <a:pt x="45" y="25"/>
                    <a:pt x="41" y="27"/>
                    <a:pt x="37" y="29"/>
                  </a:cubicBezTo>
                  <a:cubicBezTo>
                    <a:pt x="37" y="29"/>
                    <a:pt x="36" y="30"/>
                    <a:pt x="36" y="30"/>
                  </a:cubicBezTo>
                </a:path>
              </a:pathLst>
            </a:custGeom>
            <a:solidFill>
              <a:srgbClr val="FFD3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69" name="Freeform 382"/>
            <p:cNvSpPr>
              <a:spLocks/>
            </p:cNvSpPr>
            <p:nvPr/>
          </p:nvSpPr>
          <p:spPr bwMode="auto">
            <a:xfrm>
              <a:off x="776288" y="2170113"/>
              <a:ext cx="598487" cy="203200"/>
            </a:xfrm>
            <a:custGeom>
              <a:avLst/>
              <a:gdLst>
                <a:gd name="T0" fmla="*/ 79 w 159"/>
                <a:gd name="T1" fmla="*/ 54 h 54"/>
                <a:gd name="T2" fmla="*/ 50 w 159"/>
                <a:gd name="T3" fmla="*/ 51 h 54"/>
                <a:gd name="T4" fmla="*/ 11 w 159"/>
                <a:gd name="T5" fmla="*/ 41 h 54"/>
                <a:gd name="T6" fmla="*/ 1 w 159"/>
                <a:gd name="T7" fmla="*/ 37 h 54"/>
                <a:gd name="T8" fmla="*/ 0 w 159"/>
                <a:gd name="T9" fmla="*/ 35 h 54"/>
                <a:gd name="T10" fmla="*/ 7 w 159"/>
                <a:gd name="T11" fmla="*/ 29 h 54"/>
                <a:gd name="T12" fmla="*/ 37 w 159"/>
                <a:gd name="T13" fmla="*/ 7 h 54"/>
                <a:gd name="T14" fmla="*/ 43 w 159"/>
                <a:gd name="T15" fmla="*/ 3 h 54"/>
                <a:gd name="T16" fmla="*/ 46 w 159"/>
                <a:gd name="T17" fmla="*/ 2 h 54"/>
                <a:gd name="T18" fmla="*/ 56 w 159"/>
                <a:gd name="T19" fmla="*/ 1 h 54"/>
                <a:gd name="T20" fmla="*/ 71 w 159"/>
                <a:gd name="T21" fmla="*/ 1 h 54"/>
                <a:gd name="T22" fmla="*/ 83 w 159"/>
                <a:gd name="T23" fmla="*/ 0 h 54"/>
                <a:gd name="T24" fmla="*/ 99 w 159"/>
                <a:gd name="T25" fmla="*/ 1 h 54"/>
                <a:gd name="T26" fmla="*/ 112 w 159"/>
                <a:gd name="T27" fmla="*/ 2 h 54"/>
                <a:gd name="T28" fmla="*/ 116 w 159"/>
                <a:gd name="T29" fmla="*/ 4 h 54"/>
                <a:gd name="T30" fmla="*/ 143 w 159"/>
                <a:gd name="T31" fmla="*/ 21 h 54"/>
                <a:gd name="T32" fmla="*/ 156 w 159"/>
                <a:gd name="T33" fmla="*/ 33 h 54"/>
                <a:gd name="T34" fmla="*/ 158 w 159"/>
                <a:gd name="T35" fmla="*/ 35 h 54"/>
                <a:gd name="T36" fmla="*/ 158 w 159"/>
                <a:gd name="T37" fmla="*/ 37 h 54"/>
                <a:gd name="T38" fmla="*/ 154 w 159"/>
                <a:gd name="T39" fmla="*/ 38 h 54"/>
                <a:gd name="T40" fmla="*/ 109 w 159"/>
                <a:gd name="T41" fmla="*/ 51 h 54"/>
                <a:gd name="T42" fmla="*/ 92 w 159"/>
                <a:gd name="T43" fmla="*/ 53 h 54"/>
                <a:gd name="T44" fmla="*/ 79 w 159"/>
                <a:gd name="T45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59" h="54">
                  <a:moveTo>
                    <a:pt x="79" y="54"/>
                  </a:moveTo>
                  <a:cubicBezTo>
                    <a:pt x="70" y="53"/>
                    <a:pt x="60" y="52"/>
                    <a:pt x="50" y="51"/>
                  </a:cubicBezTo>
                  <a:cubicBezTo>
                    <a:pt x="37" y="49"/>
                    <a:pt x="24" y="45"/>
                    <a:pt x="11" y="41"/>
                  </a:cubicBezTo>
                  <a:cubicBezTo>
                    <a:pt x="8" y="40"/>
                    <a:pt x="4" y="38"/>
                    <a:pt x="1" y="37"/>
                  </a:cubicBezTo>
                  <a:cubicBezTo>
                    <a:pt x="0" y="36"/>
                    <a:pt x="0" y="36"/>
                    <a:pt x="0" y="35"/>
                  </a:cubicBezTo>
                  <a:cubicBezTo>
                    <a:pt x="2" y="33"/>
                    <a:pt x="5" y="31"/>
                    <a:pt x="7" y="29"/>
                  </a:cubicBezTo>
                  <a:cubicBezTo>
                    <a:pt x="16" y="20"/>
                    <a:pt x="26" y="13"/>
                    <a:pt x="37" y="7"/>
                  </a:cubicBezTo>
                  <a:cubicBezTo>
                    <a:pt x="39" y="6"/>
                    <a:pt x="41" y="4"/>
                    <a:pt x="43" y="3"/>
                  </a:cubicBezTo>
                  <a:cubicBezTo>
                    <a:pt x="44" y="3"/>
                    <a:pt x="45" y="2"/>
                    <a:pt x="46" y="2"/>
                  </a:cubicBezTo>
                  <a:cubicBezTo>
                    <a:pt x="49" y="2"/>
                    <a:pt x="52" y="2"/>
                    <a:pt x="56" y="1"/>
                  </a:cubicBezTo>
                  <a:cubicBezTo>
                    <a:pt x="61" y="1"/>
                    <a:pt x="66" y="1"/>
                    <a:pt x="71" y="1"/>
                  </a:cubicBezTo>
                  <a:cubicBezTo>
                    <a:pt x="75" y="0"/>
                    <a:pt x="79" y="0"/>
                    <a:pt x="83" y="0"/>
                  </a:cubicBezTo>
                  <a:cubicBezTo>
                    <a:pt x="88" y="1"/>
                    <a:pt x="94" y="1"/>
                    <a:pt x="99" y="1"/>
                  </a:cubicBezTo>
                  <a:cubicBezTo>
                    <a:pt x="103" y="1"/>
                    <a:pt x="107" y="2"/>
                    <a:pt x="112" y="2"/>
                  </a:cubicBezTo>
                  <a:cubicBezTo>
                    <a:pt x="113" y="2"/>
                    <a:pt x="115" y="3"/>
                    <a:pt x="116" y="4"/>
                  </a:cubicBezTo>
                  <a:cubicBezTo>
                    <a:pt x="126" y="9"/>
                    <a:pt x="135" y="14"/>
                    <a:pt x="143" y="21"/>
                  </a:cubicBezTo>
                  <a:cubicBezTo>
                    <a:pt x="148" y="25"/>
                    <a:pt x="152" y="29"/>
                    <a:pt x="156" y="33"/>
                  </a:cubicBezTo>
                  <a:cubicBezTo>
                    <a:pt x="157" y="33"/>
                    <a:pt x="158" y="34"/>
                    <a:pt x="158" y="35"/>
                  </a:cubicBezTo>
                  <a:cubicBezTo>
                    <a:pt x="159" y="36"/>
                    <a:pt x="159" y="36"/>
                    <a:pt x="158" y="37"/>
                  </a:cubicBezTo>
                  <a:cubicBezTo>
                    <a:pt x="157" y="37"/>
                    <a:pt x="155" y="38"/>
                    <a:pt x="154" y="38"/>
                  </a:cubicBezTo>
                  <a:cubicBezTo>
                    <a:pt x="140" y="44"/>
                    <a:pt x="124" y="48"/>
                    <a:pt x="109" y="51"/>
                  </a:cubicBezTo>
                  <a:cubicBezTo>
                    <a:pt x="103" y="52"/>
                    <a:pt x="98" y="52"/>
                    <a:pt x="92" y="53"/>
                  </a:cubicBezTo>
                  <a:cubicBezTo>
                    <a:pt x="88" y="53"/>
                    <a:pt x="84" y="54"/>
                    <a:pt x="79" y="54"/>
                  </a:cubicBezTo>
                </a:path>
              </a:pathLst>
            </a:custGeom>
            <a:solidFill>
              <a:srgbClr val="FFE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70" name="Freeform 383"/>
            <p:cNvSpPr>
              <a:spLocks/>
            </p:cNvSpPr>
            <p:nvPr/>
          </p:nvSpPr>
          <p:spPr bwMode="auto">
            <a:xfrm>
              <a:off x="852488" y="3130550"/>
              <a:ext cx="446087" cy="217488"/>
            </a:xfrm>
            <a:custGeom>
              <a:avLst/>
              <a:gdLst>
                <a:gd name="T0" fmla="*/ 59 w 119"/>
                <a:gd name="T1" fmla="*/ 0 h 58"/>
                <a:gd name="T2" fmla="*/ 71 w 119"/>
                <a:gd name="T3" fmla="*/ 0 h 58"/>
                <a:gd name="T4" fmla="*/ 94 w 119"/>
                <a:gd name="T5" fmla="*/ 3 h 58"/>
                <a:gd name="T6" fmla="*/ 116 w 119"/>
                <a:gd name="T7" fmla="*/ 9 h 58"/>
                <a:gd name="T8" fmla="*/ 118 w 119"/>
                <a:gd name="T9" fmla="*/ 10 h 58"/>
                <a:gd name="T10" fmla="*/ 118 w 119"/>
                <a:gd name="T11" fmla="*/ 12 h 58"/>
                <a:gd name="T12" fmla="*/ 116 w 119"/>
                <a:gd name="T13" fmla="*/ 14 h 58"/>
                <a:gd name="T14" fmla="*/ 107 w 119"/>
                <a:gd name="T15" fmla="*/ 23 h 58"/>
                <a:gd name="T16" fmla="*/ 93 w 119"/>
                <a:gd name="T17" fmla="*/ 35 h 58"/>
                <a:gd name="T18" fmla="*/ 71 w 119"/>
                <a:gd name="T19" fmla="*/ 51 h 58"/>
                <a:gd name="T20" fmla="*/ 62 w 119"/>
                <a:gd name="T21" fmla="*/ 57 h 58"/>
                <a:gd name="T22" fmla="*/ 57 w 119"/>
                <a:gd name="T23" fmla="*/ 57 h 58"/>
                <a:gd name="T24" fmla="*/ 43 w 119"/>
                <a:gd name="T25" fmla="*/ 48 h 58"/>
                <a:gd name="T26" fmla="*/ 21 w 119"/>
                <a:gd name="T27" fmla="*/ 32 h 58"/>
                <a:gd name="T28" fmla="*/ 6 w 119"/>
                <a:gd name="T29" fmla="*/ 17 h 58"/>
                <a:gd name="T30" fmla="*/ 1 w 119"/>
                <a:gd name="T31" fmla="*/ 12 h 58"/>
                <a:gd name="T32" fmla="*/ 2 w 119"/>
                <a:gd name="T33" fmla="*/ 10 h 58"/>
                <a:gd name="T34" fmla="*/ 4 w 119"/>
                <a:gd name="T35" fmla="*/ 9 h 58"/>
                <a:gd name="T36" fmla="*/ 38 w 119"/>
                <a:gd name="T37" fmla="*/ 1 h 58"/>
                <a:gd name="T38" fmla="*/ 59 w 119"/>
                <a:gd name="T39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19" h="58">
                  <a:moveTo>
                    <a:pt x="59" y="0"/>
                  </a:moveTo>
                  <a:cubicBezTo>
                    <a:pt x="63" y="0"/>
                    <a:pt x="67" y="0"/>
                    <a:pt x="71" y="0"/>
                  </a:cubicBezTo>
                  <a:cubicBezTo>
                    <a:pt x="79" y="1"/>
                    <a:pt x="87" y="2"/>
                    <a:pt x="94" y="3"/>
                  </a:cubicBezTo>
                  <a:cubicBezTo>
                    <a:pt x="102" y="5"/>
                    <a:pt x="109" y="7"/>
                    <a:pt x="116" y="9"/>
                  </a:cubicBezTo>
                  <a:cubicBezTo>
                    <a:pt x="116" y="10"/>
                    <a:pt x="117" y="10"/>
                    <a:pt x="118" y="10"/>
                  </a:cubicBezTo>
                  <a:cubicBezTo>
                    <a:pt x="118" y="11"/>
                    <a:pt x="119" y="11"/>
                    <a:pt x="118" y="12"/>
                  </a:cubicBezTo>
                  <a:cubicBezTo>
                    <a:pt x="117" y="13"/>
                    <a:pt x="117" y="13"/>
                    <a:pt x="116" y="14"/>
                  </a:cubicBezTo>
                  <a:cubicBezTo>
                    <a:pt x="113" y="17"/>
                    <a:pt x="110" y="20"/>
                    <a:pt x="107" y="23"/>
                  </a:cubicBezTo>
                  <a:cubicBezTo>
                    <a:pt x="102" y="27"/>
                    <a:pt x="98" y="31"/>
                    <a:pt x="93" y="35"/>
                  </a:cubicBezTo>
                  <a:cubicBezTo>
                    <a:pt x="86" y="41"/>
                    <a:pt x="79" y="46"/>
                    <a:pt x="71" y="51"/>
                  </a:cubicBezTo>
                  <a:cubicBezTo>
                    <a:pt x="68" y="53"/>
                    <a:pt x="65" y="55"/>
                    <a:pt x="62" y="57"/>
                  </a:cubicBezTo>
                  <a:cubicBezTo>
                    <a:pt x="60" y="58"/>
                    <a:pt x="59" y="58"/>
                    <a:pt x="57" y="57"/>
                  </a:cubicBezTo>
                  <a:cubicBezTo>
                    <a:pt x="53" y="54"/>
                    <a:pt x="48" y="51"/>
                    <a:pt x="43" y="48"/>
                  </a:cubicBezTo>
                  <a:cubicBezTo>
                    <a:pt x="36" y="43"/>
                    <a:pt x="28" y="37"/>
                    <a:pt x="21" y="32"/>
                  </a:cubicBezTo>
                  <a:cubicBezTo>
                    <a:pt x="16" y="27"/>
                    <a:pt x="11" y="22"/>
                    <a:pt x="6" y="17"/>
                  </a:cubicBezTo>
                  <a:cubicBezTo>
                    <a:pt x="4" y="16"/>
                    <a:pt x="3" y="14"/>
                    <a:pt x="1" y="12"/>
                  </a:cubicBezTo>
                  <a:cubicBezTo>
                    <a:pt x="0" y="11"/>
                    <a:pt x="0" y="11"/>
                    <a:pt x="2" y="10"/>
                  </a:cubicBezTo>
                  <a:cubicBezTo>
                    <a:pt x="2" y="10"/>
                    <a:pt x="3" y="9"/>
                    <a:pt x="4" y="9"/>
                  </a:cubicBezTo>
                  <a:cubicBezTo>
                    <a:pt x="15" y="5"/>
                    <a:pt x="26" y="3"/>
                    <a:pt x="38" y="1"/>
                  </a:cubicBezTo>
                  <a:cubicBezTo>
                    <a:pt x="45" y="0"/>
                    <a:pt x="52" y="0"/>
                    <a:pt x="59" y="0"/>
                  </a:cubicBezTo>
                </a:path>
              </a:pathLst>
            </a:custGeom>
            <a:solidFill>
              <a:srgbClr val="FFE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71" name="Freeform 384"/>
            <p:cNvSpPr>
              <a:spLocks/>
            </p:cNvSpPr>
            <p:nvPr/>
          </p:nvSpPr>
          <p:spPr bwMode="auto">
            <a:xfrm>
              <a:off x="995363" y="3567113"/>
              <a:ext cx="160337" cy="115888"/>
            </a:xfrm>
            <a:custGeom>
              <a:avLst/>
              <a:gdLst>
                <a:gd name="T0" fmla="*/ 42 w 43"/>
                <a:gd name="T1" fmla="*/ 12 h 31"/>
                <a:gd name="T2" fmla="*/ 40 w 43"/>
                <a:gd name="T3" fmla="*/ 20 h 31"/>
                <a:gd name="T4" fmla="*/ 22 w 43"/>
                <a:gd name="T5" fmla="*/ 30 h 31"/>
                <a:gd name="T6" fmla="*/ 13 w 43"/>
                <a:gd name="T7" fmla="*/ 28 h 31"/>
                <a:gd name="T8" fmla="*/ 4 w 43"/>
                <a:gd name="T9" fmla="*/ 21 h 31"/>
                <a:gd name="T10" fmla="*/ 1 w 43"/>
                <a:gd name="T11" fmla="*/ 7 h 31"/>
                <a:gd name="T12" fmla="*/ 4 w 43"/>
                <a:gd name="T13" fmla="*/ 1 h 31"/>
                <a:gd name="T14" fmla="*/ 5 w 43"/>
                <a:gd name="T15" fmla="*/ 0 h 31"/>
                <a:gd name="T16" fmla="*/ 6 w 43"/>
                <a:gd name="T17" fmla="*/ 1 h 31"/>
                <a:gd name="T18" fmla="*/ 15 w 43"/>
                <a:gd name="T19" fmla="*/ 6 h 31"/>
                <a:gd name="T20" fmla="*/ 29 w 43"/>
                <a:gd name="T21" fmla="*/ 6 h 31"/>
                <a:gd name="T22" fmla="*/ 37 w 43"/>
                <a:gd name="T23" fmla="*/ 1 h 31"/>
                <a:gd name="T24" fmla="*/ 39 w 43"/>
                <a:gd name="T25" fmla="*/ 1 h 31"/>
                <a:gd name="T26" fmla="*/ 42 w 43"/>
                <a:gd name="T27" fmla="*/ 12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3" h="31">
                  <a:moveTo>
                    <a:pt x="42" y="12"/>
                  </a:moveTo>
                  <a:cubicBezTo>
                    <a:pt x="42" y="15"/>
                    <a:pt x="41" y="18"/>
                    <a:pt x="40" y="20"/>
                  </a:cubicBezTo>
                  <a:cubicBezTo>
                    <a:pt x="35" y="26"/>
                    <a:pt x="29" y="30"/>
                    <a:pt x="22" y="30"/>
                  </a:cubicBezTo>
                  <a:cubicBezTo>
                    <a:pt x="19" y="31"/>
                    <a:pt x="16" y="29"/>
                    <a:pt x="13" y="28"/>
                  </a:cubicBezTo>
                  <a:cubicBezTo>
                    <a:pt x="9" y="27"/>
                    <a:pt x="6" y="24"/>
                    <a:pt x="4" y="21"/>
                  </a:cubicBezTo>
                  <a:cubicBezTo>
                    <a:pt x="0" y="17"/>
                    <a:pt x="0" y="12"/>
                    <a:pt x="1" y="7"/>
                  </a:cubicBezTo>
                  <a:cubicBezTo>
                    <a:pt x="2" y="5"/>
                    <a:pt x="3" y="3"/>
                    <a:pt x="4" y="1"/>
                  </a:cubicBezTo>
                  <a:cubicBezTo>
                    <a:pt x="4" y="0"/>
                    <a:pt x="5" y="0"/>
                    <a:pt x="5" y="0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9" y="4"/>
                    <a:pt x="12" y="5"/>
                    <a:pt x="15" y="6"/>
                  </a:cubicBezTo>
                  <a:cubicBezTo>
                    <a:pt x="19" y="8"/>
                    <a:pt x="24" y="8"/>
                    <a:pt x="29" y="6"/>
                  </a:cubicBezTo>
                  <a:cubicBezTo>
                    <a:pt x="32" y="5"/>
                    <a:pt x="35" y="3"/>
                    <a:pt x="37" y="1"/>
                  </a:cubicBezTo>
                  <a:cubicBezTo>
                    <a:pt x="38" y="0"/>
                    <a:pt x="39" y="0"/>
                    <a:pt x="39" y="1"/>
                  </a:cubicBezTo>
                  <a:cubicBezTo>
                    <a:pt x="41" y="5"/>
                    <a:pt x="43" y="8"/>
                    <a:pt x="42" y="12"/>
                  </a:cubicBezTo>
                </a:path>
              </a:pathLst>
            </a:custGeom>
            <a:solidFill>
              <a:srgbClr val="FFE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72" name="Freeform 385"/>
            <p:cNvSpPr>
              <a:spLocks/>
            </p:cNvSpPr>
            <p:nvPr/>
          </p:nvSpPr>
          <p:spPr bwMode="auto">
            <a:xfrm>
              <a:off x="731838" y="2320925"/>
              <a:ext cx="687387" cy="128588"/>
            </a:xfrm>
            <a:custGeom>
              <a:avLst/>
              <a:gdLst>
                <a:gd name="T0" fmla="*/ 91 w 183"/>
                <a:gd name="T1" fmla="*/ 33 h 34"/>
                <a:gd name="T2" fmla="*/ 76 w 183"/>
                <a:gd name="T3" fmla="*/ 32 h 34"/>
                <a:gd name="T4" fmla="*/ 54 w 183"/>
                <a:gd name="T5" fmla="*/ 28 h 34"/>
                <a:gd name="T6" fmla="*/ 17 w 183"/>
                <a:gd name="T7" fmla="*/ 18 h 34"/>
                <a:gd name="T8" fmla="*/ 2 w 183"/>
                <a:gd name="T9" fmla="*/ 12 h 34"/>
                <a:gd name="T10" fmla="*/ 1 w 183"/>
                <a:gd name="T11" fmla="*/ 8 h 34"/>
                <a:gd name="T12" fmla="*/ 7 w 183"/>
                <a:gd name="T13" fmla="*/ 1 h 34"/>
                <a:gd name="T14" fmla="*/ 9 w 183"/>
                <a:gd name="T15" fmla="*/ 0 h 34"/>
                <a:gd name="T16" fmla="*/ 11 w 183"/>
                <a:gd name="T17" fmla="*/ 1 h 34"/>
                <a:gd name="T18" fmla="*/ 45 w 183"/>
                <a:gd name="T19" fmla="*/ 12 h 34"/>
                <a:gd name="T20" fmla="*/ 73 w 183"/>
                <a:gd name="T21" fmla="*/ 17 h 34"/>
                <a:gd name="T22" fmla="*/ 97 w 183"/>
                <a:gd name="T23" fmla="*/ 18 h 34"/>
                <a:gd name="T24" fmla="*/ 110 w 183"/>
                <a:gd name="T25" fmla="*/ 17 h 34"/>
                <a:gd name="T26" fmla="*/ 129 w 183"/>
                <a:gd name="T27" fmla="*/ 14 h 34"/>
                <a:gd name="T28" fmla="*/ 172 w 183"/>
                <a:gd name="T29" fmla="*/ 1 h 34"/>
                <a:gd name="T30" fmla="*/ 173 w 183"/>
                <a:gd name="T31" fmla="*/ 1 h 34"/>
                <a:gd name="T32" fmla="*/ 176 w 183"/>
                <a:gd name="T33" fmla="*/ 1 h 34"/>
                <a:gd name="T34" fmla="*/ 182 w 183"/>
                <a:gd name="T35" fmla="*/ 8 h 34"/>
                <a:gd name="T36" fmla="*/ 181 w 183"/>
                <a:gd name="T37" fmla="*/ 12 h 34"/>
                <a:gd name="T38" fmla="*/ 174 w 183"/>
                <a:gd name="T39" fmla="*/ 14 h 34"/>
                <a:gd name="T40" fmla="*/ 137 w 183"/>
                <a:gd name="T41" fmla="*/ 27 h 34"/>
                <a:gd name="T42" fmla="*/ 110 w 183"/>
                <a:gd name="T43" fmla="*/ 32 h 34"/>
                <a:gd name="T44" fmla="*/ 98 w 183"/>
                <a:gd name="T45" fmla="*/ 33 h 34"/>
                <a:gd name="T46" fmla="*/ 91 w 183"/>
                <a:gd name="T47" fmla="*/ 33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83" h="34">
                  <a:moveTo>
                    <a:pt x="91" y="33"/>
                  </a:moveTo>
                  <a:cubicBezTo>
                    <a:pt x="86" y="32"/>
                    <a:pt x="81" y="33"/>
                    <a:pt x="76" y="32"/>
                  </a:cubicBezTo>
                  <a:cubicBezTo>
                    <a:pt x="69" y="31"/>
                    <a:pt x="62" y="30"/>
                    <a:pt x="54" y="28"/>
                  </a:cubicBezTo>
                  <a:cubicBezTo>
                    <a:pt x="42" y="26"/>
                    <a:pt x="29" y="22"/>
                    <a:pt x="17" y="18"/>
                  </a:cubicBezTo>
                  <a:cubicBezTo>
                    <a:pt x="12" y="16"/>
                    <a:pt x="7" y="14"/>
                    <a:pt x="2" y="12"/>
                  </a:cubicBezTo>
                  <a:cubicBezTo>
                    <a:pt x="0" y="11"/>
                    <a:pt x="0" y="10"/>
                    <a:pt x="1" y="8"/>
                  </a:cubicBezTo>
                  <a:cubicBezTo>
                    <a:pt x="3" y="6"/>
                    <a:pt x="5" y="4"/>
                    <a:pt x="7" y="1"/>
                  </a:cubicBezTo>
                  <a:cubicBezTo>
                    <a:pt x="7" y="0"/>
                    <a:pt x="8" y="0"/>
                    <a:pt x="9" y="0"/>
                  </a:cubicBezTo>
                  <a:cubicBezTo>
                    <a:pt x="10" y="1"/>
                    <a:pt x="11" y="1"/>
                    <a:pt x="11" y="1"/>
                  </a:cubicBezTo>
                  <a:cubicBezTo>
                    <a:pt x="22" y="6"/>
                    <a:pt x="33" y="9"/>
                    <a:pt x="45" y="12"/>
                  </a:cubicBezTo>
                  <a:cubicBezTo>
                    <a:pt x="54" y="14"/>
                    <a:pt x="63" y="16"/>
                    <a:pt x="73" y="17"/>
                  </a:cubicBezTo>
                  <a:cubicBezTo>
                    <a:pt x="81" y="18"/>
                    <a:pt x="89" y="18"/>
                    <a:pt x="97" y="18"/>
                  </a:cubicBezTo>
                  <a:cubicBezTo>
                    <a:pt x="101" y="18"/>
                    <a:pt x="105" y="17"/>
                    <a:pt x="110" y="17"/>
                  </a:cubicBezTo>
                  <a:cubicBezTo>
                    <a:pt x="116" y="16"/>
                    <a:pt x="123" y="15"/>
                    <a:pt x="129" y="14"/>
                  </a:cubicBezTo>
                  <a:cubicBezTo>
                    <a:pt x="144" y="11"/>
                    <a:pt x="158" y="7"/>
                    <a:pt x="172" y="1"/>
                  </a:cubicBezTo>
                  <a:cubicBezTo>
                    <a:pt x="173" y="1"/>
                    <a:pt x="173" y="1"/>
                    <a:pt x="173" y="1"/>
                  </a:cubicBezTo>
                  <a:cubicBezTo>
                    <a:pt x="175" y="0"/>
                    <a:pt x="175" y="0"/>
                    <a:pt x="176" y="1"/>
                  </a:cubicBezTo>
                  <a:cubicBezTo>
                    <a:pt x="178" y="4"/>
                    <a:pt x="180" y="6"/>
                    <a:pt x="182" y="8"/>
                  </a:cubicBezTo>
                  <a:cubicBezTo>
                    <a:pt x="183" y="10"/>
                    <a:pt x="183" y="11"/>
                    <a:pt x="181" y="12"/>
                  </a:cubicBezTo>
                  <a:cubicBezTo>
                    <a:pt x="179" y="13"/>
                    <a:pt x="177" y="14"/>
                    <a:pt x="174" y="14"/>
                  </a:cubicBezTo>
                  <a:cubicBezTo>
                    <a:pt x="162" y="19"/>
                    <a:pt x="149" y="23"/>
                    <a:pt x="137" y="27"/>
                  </a:cubicBezTo>
                  <a:cubicBezTo>
                    <a:pt x="128" y="29"/>
                    <a:pt x="119" y="30"/>
                    <a:pt x="110" y="32"/>
                  </a:cubicBezTo>
                  <a:cubicBezTo>
                    <a:pt x="106" y="32"/>
                    <a:pt x="102" y="33"/>
                    <a:pt x="98" y="33"/>
                  </a:cubicBezTo>
                  <a:cubicBezTo>
                    <a:pt x="96" y="33"/>
                    <a:pt x="93" y="34"/>
                    <a:pt x="91" y="33"/>
                  </a:cubicBezTo>
                  <a:close/>
                </a:path>
              </a:pathLst>
            </a:custGeom>
            <a:solidFill>
              <a:srgbClr val="F1A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73" name="Freeform 386"/>
            <p:cNvSpPr>
              <a:spLocks/>
            </p:cNvSpPr>
            <p:nvPr/>
          </p:nvSpPr>
          <p:spPr bwMode="auto">
            <a:xfrm>
              <a:off x="803275" y="3062288"/>
              <a:ext cx="549275" cy="93663"/>
            </a:xfrm>
            <a:custGeom>
              <a:avLst/>
              <a:gdLst>
                <a:gd name="T0" fmla="*/ 72 w 146"/>
                <a:gd name="T1" fmla="*/ 0 h 25"/>
                <a:gd name="T2" fmla="*/ 92 w 146"/>
                <a:gd name="T3" fmla="*/ 1 h 25"/>
                <a:gd name="T4" fmla="*/ 126 w 146"/>
                <a:gd name="T5" fmla="*/ 7 h 25"/>
                <a:gd name="T6" fmla="*/ 142 w 146"/>
                <a:gd name="T7" fmla="*/ 12 h 25"/>
                <a:gd name="T8" fmla="*/ 143 w 146"/>
                <a:gd name="T9" fmla="*/ 17 h 25"/>
                <a:gd name="T10" fmla="*/ 138 w 146"/>
                <a:gd name="T11" fmla="*/ 23 h 25"/>
                <a:gd name="T12" fmla="*/ 133 w 146"/>
                <a:gd name="T13" fmla="*/ 24 h 25"/>
                <a:gd name="T14" fmla="*/ 111 w 146"/>
                <a:gd name="T15" fmla="*/ 18 h 25"/>
                <a:gd name="T16" fmla="*/ 93 w 146"/>
                <a:gd name="T17" fmla="*/ 14 h 25"/>
                <a:gd name="T18" fmla="*/ 65 w 146"/>
                <a:gd name="T19" fmla="*/ 13 h 25"/>
                <a:gd name="T20" fmla="*/ 49 w 146"/>
                <a:gd name="T21" fmla="*/ 15 h 25"/>
                <a:gd name="T22" fmla="*/ 15 w 146"/>
                <a:gd name="T23" fmla="*/ 23 h 25"/>
                <a:gd name="T24" fmla="*/ 11 w 146"/>
                <a:gd name="T25" fmla="*/ 24 h 25"/>
                <a:gd name="T26" fmla="*/ 8 w 146"/>
                <a:gd name="T27" fmla="*/ 24 h 25"/>
                <a:gd name="T28" fmla="*/ 3 w 146"/>
                <a:gd name="T29" fmla="*/ 18 h 25"/>
                <a:gd name="T30" fmla="*/ 1 w 146"/>
                <a:gd name="T31" fmla="*/ 15 h 25"/>
                <a:gd name="T32" fmla="*/ 1 w 146"/>
                <a:gd name="T33" fmla="*/ 13 h 25"/>
                <a:gd name="T34" fmla="*/ 4 w 146"/>
                <a:gd name="T35" fmla="*/ 11 h 25"/>
                <a:gd name="T36" fmla="*/ 41 w 146"/>
                <a:gd name="T37" fmla="*/ 3 h 25"/>
                <a:gd name="T38" fmla="*/ 63 w 146"/>
                <a:gd name="T39" fmla="*/ 1 h 25"/>
                <a:gd name="T40" fmla="*/ 72 w 146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46" h="25">
                  <a:moveTo>
                    <a:pt x="72" y="0"/>
                  </a:moveTo>
                  <a:cubicBezTo>
                    <a:pt x="79" y="0"/>
                    <a:pt x="86" y="1"/>
                    <a:pt x="92" y="1"/>
                  </a:cubicBezTo>
                  <a:cubicBezTo>
                    <a:pt x="104" y="2"/>
                    <a:pt x="115" y="4"/>
                    <a:pt x="126" y="7"/>
                  </a:cubicBezTo>
                  <a:cubicBezTo>
                    <a:pt x="131" y="9"/>
                    <a:pt x="137" y="10"/>
                    <a:pt x="142" y="12"/>
                  </a:cubicBezTo>
                  <a:cubicBezTo>
                    <a:pt x="145" y="13"/>
                    <a:pt x="146" y="13"/>
                    <a:pt x="143" y="17"/>
                  </a:cubicBezTo>
                  <a:cubicBezTo>
                    <a:pt x="141" y="19"/>
                    <a:pt x="139" y="21"/>
                    <a:pt x="138" y="23"/>
                  </a:cubicBezTo>
                  <a:cubicBezTo>
                    <a:pt x="136" y="25"/>
                    <a:pt x="136" y="25"/>
                    <a:pt x="133" y="24"/>
                  </a:cubicBezTo>
                  <a:cubicBezTo>
                    <a:pt x="126" y="21"/>
                    <a:pt x="119" y="19"/>
                    <a:pt x="111" y="18"/>
                  </a:cubicBezTo>
                  <a:cubicBezTo>
                    <a:pt x="105" y="16"/>
                    <a:pt x="99" y="15"/>
                    <a:pt x="93" y="14"/>
                  </a:cubicBezTo>
                  <a:cubicBezTo>
                    <a:pt x="84" y="13"/>
                    <a:pt x="74" y="13"/>
                    <a:pt x="65" y="13"/>
                  </a:cubicBezTo>
                  <a:cubicBezTo>
                    <a:pt x="60" y="13"/>
                    <a:pt x="54" y="14"/>
                    <a:pt x="49" y="15"/>
                  </a:cubicBezTo>
                  <a:cubicBezTo>
                    <a:pt x="37" y="16"/>
                    <a:pt x="26" y="19"/>
                    <a:pt x="15" y="23"/>
                  </a:cubicBezTo>
                  <a:cubicBezTo>
                    <a:pt x="13" y="23"/>
                    <a:pt x="12" y="24"/>
                    <a:pt x="11" y="24"/>
                  </a:cubicBezTo>
                  <a:cubicBezTo>
                    <a:pt x="10" y="25"/>
                    <a:pt x="9" y="25"/>
                    <a:pt x="8" y="24"/>
                  </a:cubicBezTo>
                  <a:cubicBezTo>
                    <a:pt x="6" y="22"/>
                    <a:pt x="4" y="20"/>
                    <a:pt x="3" y="18"/>
                  </a:cubicBezTo>
                  <a:cubicBezTo>
                    <a:pt x="2" y="17"/>
                    <a:pt x="1" y="16"/>
                    <a:pt x="1" y="15"/>
                  </a:cubicBezTo>
                  <a:cubicBezTo>
                    <a:pt x="0" y="14"/>
                    <a:pt x="0" y="13"/>
                    <a:pt x="1" y="13"/>
                  </a:cubicBezTo>
                  <a:cubicBezTo>
                    <a:pt x="2" y="12"/>
                    <a:pt x="3" y="12"/>
                    <a:pt x="4" y="11"/>
                  </a:cubicBezTo>
                  <a:cubicBezTo>
                    <a:pt x="16" y="7"/>
                    <a:pt x="28" y="5"/>
                    <a:pt x="41" y="3"/>
                  </a:cubicBezTo>
                  <a:cubicBezTo>
                    <a:pt x="48" y="2"/>
                    <a:pt x="55" y="1"/>
                    <a:pt x="63" y="1"/>
                  </a:cubicBezTo>
                  <a:cubicBezTo>
                    <a:pt x="66" y="1"/>
                    <a:pt x="69" y="0"/>
                    <a:pt x="72" y="0"/>
                  </a:cubicBezTo>
                  <a:close/>
                </a:path>
              </a:pathLst>
            </a:custGeom>
            <a:solidFill>
              <a:srgbClr val="F1A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74" name="Freeform 387"/>
            <p:cNvSpPr>
              <a:spLocks/>
            </p:cNvSpPr>
            <p:nvPr/>
          </p:nvSpPr>
          <p:spPr bwMode="auto">
            <a:xfrm>
              <a:off x="663575" y="3122613"/>
              <a:ext cx="153987" cy="104775"/>
            </a:xfrm>
            <a:custGeom>
              <a:avLst/>
              <a:gdLst>
                <a:gd name="T0" fmla="*/ 41 w 41"/>
                <a:gd name="T1" fmla="*/ 11 h 28"/>
                <a:gd name="T2" fmla="*/ 40 w 41"/>
                <a:gd name="T3" fmla="*/ 12 h 28"/>
                <a:gd name="T4" fmla="*/ 33 w 41"/>
                <a:gd name="T5" fmla="*/ 15 h 28"/>
                <a:gd name="T6" fmla="*/ 16 w 41"/>
                <a:gd name="T7" fmla="*/ 26 h 28"/>
                <a:gd name="T8" fmla="*/ 15 w 41"/>
                <a:gd name="T9" fmla="*/ 27 h 28"/>
                <a:gd name="T10" fmla="*/ 13 w 41"/>
                <a:gd name="T11" fmla="*/ 27 h 28"/>
                <a:gd name="T12" fmla="*/ 1 w 41"/>
                <a:gd name="T13" fmla="*/ 20 h 28"/>
                <a:gd name="T14" fmla="*/ 1 w 41"/>
                <a:gd name="T15" fmla="*/ 18 h 28"/>
                <a:gd name="T16" fmla="*/ 9 w 41"/>
                <a:gd name="T17" fmla="*/ 12 h 28"/>
                <a:gd name="T18" fmla="*/ 29 w 41"/>
                <a:gd name="T19" fmla="*/ 1 h 28"/>
                <a:gd name="T20" fmla="*/ 30 w 41"/>
                <a:gd name="T21" fmla="*/ 0 h 28"/>
                <a:gd name="T22" fmla="*/ 33 w 41"/>
                <a:gd name="T23" fmla="*/ 1 h 28"/>
                <a:gd name="T24" fmla="*/ 37 w 41"/>
                <a:gd name="T25" fmla="*/ 6 h 28"/>
                <a:gd name="T26" fmla="*/ 40 w 41"/>
                <a:gd name="T27" fmla="*/ 9 h 28"/>
                <a:gd name="T28" fmla="*/ 41 w 41"/>
                <a:gd name="T29" fmla="*/ 1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1" h="28">
                  <a:moveTo>
                    <a:pt x="41" y="11"/>
                  </a:moveTo>
                  <a:cubicBezTo>
                    <a:pt x="40" y="11"/>
                    <a:pt x="40" y="12"/>
                    <a:pt x="40" y="12"/>
                  </a:cubicBezTo>
                  <a:cubicBezTo>
                    <a:pt x="38" y="13"/>
                    <a:pt x="35" y="14"/>
                    <a:pt x="33" y="15"/>
                  </a:cubicBezTo>
                  <a:cubicBezTo>
                    <a:pt x="27" y="18"/>
                    <a:pt x="21" y="22"/>
                    <a:pt x="16" y="26"/>
                  </a:cubicBezTo>
                  <a:cubicBezTo>
                    <a:pt x="15" y="27"/>
                    <a:pt x="15" y="27"/>
                    <a:pt x="15" y="27"/>
                  </a:cubicBezTo>
                  <a:cubicBezTo>
                    <a:pt x="14" y="28"/>
                    <a:pt x="14" y="28"/>
                    <a:pt x="13" y="27"/>
                  </a:cubicBezTo>
                  <a:cubicBezTo>
                    <a:pt x="9" y="25"/>
                    <a:pt x="5" y="23"/>
                    <a:pt x="1" y="20"/>
                  </a:cubicBezTo>
                  <a:cubicBezTo>
                    <a:pt x="0" y="19"/>
                    <a:pt x="0" y="19"/>
                    <a:pt x="1" y="18"/>
                  </a:cubicBezTo>
                  <a:cubicBezTo>
                    <a:pt x="4" y="16"/>
                    <a:pt x="6" y="14"/>
                    <a:pt x="9" y="12"/>
                  </a:cubicBezTo>
                  <a:cubicBezTo>
                    <a:pt x="15" y="8"/>
                    <a:pt x="22" y="4"/>
                    <a:pt x="29" y="1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1" y="0"/>
                    <a:pt x="32" y="0"/>
                    <a:pt x="33" y="1"/>
                  </a:cubicBezTo>
                  <a:cubicBezTo>
                    <a:pt x="34" y="2"/>
                    <a:pt x="36" y="4"/>
                    <a:pt x="37" y="6"/>
                  </a:cubicBezTo>
                  <a:cubicBezTo>
                    <a:pt x="38" y="7"/>
                    <a:pt x="39" y="8"/>
                    <a:pt x="40" y="9"/>
                  </a:cubicBezTo>
                  <a:cubicBezTo>
                    <a:pt x="40" y="10"/>
                    <a:pt x="41" y="10"/>
                    <a:pt x="41" y="11"/>
                  </a:cubicBezTo>
                  <a:close/>
                </a:path>
              </a:pathLst>
            </a:custGeom>
            <a:solidFill>
              <a:srgbClr val="F1A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75" name="Freeform 388"/>
            <p:cNvSpPr>
              <a:spLocks/>
            </p:cNvSpPr>
            <p:nvPr/>
          </p:nvSpPr>
          <p:spPr bwMode="auto">
            <a:xfrm>
              <a:off x="1333500" y="3122613"/>
              <a:ext cx="153987" cy="104775"/>
            </a:xfrm>
            <a:custGeom>
              <a:avLst/>
              <a:gdLst>
                <a:gd name="T0" fmla="*/ 10 w 41"/>
                <a:gd name="T1" fmla="*/ 0 h 28"/>
                <a:gd name="T2" fmla="*/ 12 w 41"/>
                <a:gd name="T3" fmla="*/ 1 h 28"/>
                <a:gd name="T4" fmla="*/ 23 w 41"/>
                <a:gd name="T5" fmla="*/ 7 h 28"/>
                <a:gd name="T6" fmla="*/ 39 w 41"/>
                <a:gd name="T7" fmla="*/ 17 h 28"/>
                <a:gd name="T8" fmla="*/ 38 w 41"/>
                <a:gd name="T9" fmla="*/ 21 h 28"/>
                <a:gd name="T10" fmla="*/ 28 w 41"/>
                <a:gd name="T11" fmla="*/ 27 h 28"/>
                <a:gd name="T12" fmla="*/ 26 w 41"/>
                <a:gd name="T13" fmla="*/ 27 h 28"/>
                <a:gd name="T14" fmla="*/ 10 w 41"/>
                <a:gd name="T15" fmla="*/ 16 h 28"/>
                <a:gd name="T16" fmla="*/ 1 w 41"/>
                <a:gd name="T17" fmla="*/ 12 h 28"/>
                <a:gd name="T18" fmla="*/ 0 w 41"/>
                <a:gd name="T19" fmla="*/ 10 h 28"/>
                <a:gd name="T20" fmla="*/ 7 w 41"/>
                <a:gd name="T21" fmla="*/ 1 h 28"/>
                <a:gd name="T22" fmla="*/ 10 w 41"/>
                <a:gd name="T23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1" h="28">
                  <a:moveTo>
                    <a:pt x="10" y="0"/>
                  </a:moveTo>
                  <a:cubicBezTo>
                    <a:pt x="10" y="0"/>
                    <a:pt x="11" y="0"/>
                    <a:pt x="12" y="1"/>
                  </a:cubicBezTo>
                  <a:cubicBezTo>
                    <a:pt x="16" y="2"/>
                    <a:pt x="20" y="4"/>
                    <a:pt x="23" y="7"/>
                  </a:cubicBezTo>
                  <a:cubicBezTo>
                    <a:pt x="28" y="10"/>
                    <a:pt x="34" y="13"/>
                    <a:pt x="39" y="17"/>
                  </a:cubicBezTo>
                  <a:cubicBezTo>
                    <a:pt x="41" y="19"/>
                    <a:pt x="41" y="19"/>
                    <a:pt x="38" y="21"/>
                  </a:cubicBezTo>
                  <a:cubicBezTo>
                    <a:pt x="35" y="23"/>
                    <a:pt x="32" y="25"/>
                    <a:pt x="28" y="27"/>
                  </a:cubicBezTo>
                  <a:cubicBezTo>
                    <a:pt x="27" y="28"/>
                    <a:pt x="27" y="28"/>
                    <a:pt x="26" y="27"/>
                  </a:cubicBezTo>
                  <a:cubicBezTo>
                    <a:pt x="21" y="23"/>
                    <a:pt x="15" y="19"/>
                    <a:pt x="10" y="16"/>
                  </a:cubicBezTo>
                  <a:cubicBezTo>
                    <a:pt x="7" y="15"/>
                    <a:pt x="4" y="13"/>
                    <a:pt x="1" y="12"/>
                  </a:cubicBezTo>
                  <a:cubicBezTo>
                    <a:pt x="0" y="11"/>
                    <a:pt x="0" y="11"/>
                    <a:pt x="0" y="10"/>
                  </a:cubicBezTo>
                  <a:cubicBezTo>
                    <a:pt x="3" y="7"/>
                    <a:pt x="5" y="4"/>
                    <a:pt x="7" y="1"/>
                  </a:cubicBezTo>
                  <a:cubicBezTo>
                    <a:pt x="8" y="1"/>
                    <a:pt x="9" y="0"/>
                    <a:pt x="10" y="0"/>
                  </a:cubicBezTo>
                </a:path>
              </a:pathLst>
            </a:custGeom>
            <a:solidFill>
              <a:srgbClr val="F1A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76" name="Freeform 389"/>
            <p:cNvSpPr>
              <a:spLocks/>
            </p:cNvSpPr>
            <p:nvPr/>
          </p:nvSpPr>
          <p:spPr bwMode="auto">
            <a:xfrm>
              <a:off x="615950" y="2260600"/>
              <a:ext cx="127000" cy="90488"/>
            </a:xfrm>
            <a:custGeom>
              <a:avLst/>
              <a:gdLst>
                <a:gd name="T0" fmla="*/ 12 w 34"/>
                <a:gd name="T1" fmla="*/ 0 h 24"/>
                <a:gd name="T2" fmla="*/ 13 w 34"/>
                <a:gd name="T3" fmla="*/ 1 h 24"/>
                <a:gd name="T4" fmla="*/ 31 w 34"/>
                <a:gd name="T5" fmla="*/ 12 h 24"/>
                <a:gd name="T6" fmla="*/ 33 w 34"/>
                <a:gd name="T7" fmla="*/ 13 h 24"/>
                <a:gd name="T8" fmla="*/ 34 w 34"/>
                <a:gd name="T9" fmla="*/ 15 h 24"/>
                <a:gd name="T10" fmla="*/ 27 w 34"/>
                <a:gd name="T11" fmla="*/ 23 h 24"/>
                <a:gd name="T12" fmla="*/ 25 w 34"/>
                <a:gd name="T13" fmla="*/ 24 h 24"/>
                <a:gd name="T14" fmla="*/ 23 w 34"/>
                <a:gd name="T15" fmla="*/ 23 h 24"/>
                <a:gd name="T16" fmla="*/ 3 w 34"/>
                <a:gd name="T17" fmla="*/ 10 h 24"/>
                <a:gd name="T18" fmla="*/ 2 w 34"/>
                <a:gd name="T19" fmla="*/ 9 h 24"/>
                <a:gd name="T20" fmla="*/ 3 w 34"/>
                <a:gd name="T21" fmla="*/ 4 h 24"/>
                <a:gd name="T22" fmla="*/ 10 w 34"/>
                <a:gd name="T23" fmla="*/ 1 h 24"/>
                <a:gd name="T24" fmla="*/ 12 w 34"/>
                <a:gd name="T2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4" h="24">
                  <a:moveTo>
                    <a:pt x="12" y="0"/>
                  </a:moveTo>
                  <a:cubicBezTo>
                    <a:pt x="13" y="0"/>
                    <a:pt x="13" y="0"/>
                    <a:pt x="13" y="1"/>
                  </a:cubicBezTo>
                  <a:cubicBezTo>
                    <a:pt x="19" y="5"/>
                    <a:pt x="25" y="9"/>
                    <a:pt x="31" y="12"/>
                  </a:cubicBezTo>
                  <a:cubicBezTo>
                    <a:pt x="32" y="13"/>
                    <a:pt x="32" y="13"/>
                    <a:pt x="33" y="13"/>
                  </a:cubicBezTo>
                  <a:cubicBezTo>
                    <a:pt x="34" y="14"/>
                    <a:pt x="34" y="14"/>
                    <a:pt x="34" y="15"/>
                  </a:cubicBezTo>
                  <a:cubicBezTo>
                    <a:pt x="31" y="18"/>
                    <a:pt x="29" y="21"/>
                    <a:pt x="27" y="23"/>
                  </a:cubicBezTo>
                  <a:cubicBezTo>
                    <a:pt x="26" y="24"/>
                    <a:pt x="26" y="24"/>
                    <a:pt x="25" y="24"/>
                  </a:cubicBezTo>
                  <a:cubicBezTo>
                    <a:pt x="24" y="24"/>
                    <a:pt x="23" y="23"/>
                    <a:pt x="23" y="23"/>
                  </a:cubicBezTo>
                  <a:cubicBezTo>
                    <a:pt x="16" y="19"/>
                    <a:pt x="9" y="15"/>
                    <a:pt x="3" y="10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0" y="7"/>
                    <a:pt x="0" y="6"/>
                    <a:pt x="3" y="4"/>
                  </a:cubicBezTo>
                  <a:cubicBezTo>
                    <a:pt x="5" y="3"/>
                    <a:pt x="8" y="2"/>
                    <a:pt x="10" y="1"/>
                  </a:cubicBezTo>
                  <a:cubicBezTo>
                    <a:pt x="11" y="0"/>
                    <a:pt x="12" y="0"/>
                    <a:pt x="12" y="0"/>
                  </a:cubicBezTo>
                </a:path>
              </a:pathLst>
            </a:custGeom>
            <a:solidFill>
              <a:srgbClr val="F1A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77" name="Freeform 390"/>
            <p:cNvSpPr>
              <a:spLocks/>
            </p:cNvSpPr>
            <p:nvPr/>
          </p:nvSpPr>
          <p:spPr bwMode="auto">
            <a:xfrm>
              <a:off x="1408113" y="2260600"/>
              <a:ext cx="127000" cy="90488"/>
            </a:xfrm>
            <a:custGeom>
              <a:avLst/>
              <a:gdLst>
                <a:gd name="T0" fmla="*/ 8 w 34"/>
                <a:gd name="T1" fmla="*/ 24 h 24"/>
                <a:gd name="T2" fmla="*/ 7 w 34"/>
                <a:gd name="T3" fmla="*/ 23 h 24"/>
                <a:gd name="T4" fmla="*/ 0 w 34"/>
                <a:gd name="T5" fmla="*/ 15 h 24"/>
                <a:gd name="T6" fmla="*/ 1 w 34"/>
                <a:gd name="T7" fmla="*/ 13 h 24"/>
                <a:gd name="T8" fmla="*/ 8 w 34"/>
                <a:gd name="T9" fmla="*/ 9 h 24"/>
                <a:gd name="T10" fmla="*/ 20 w 34"/>
                <a:gd name="T11" fmla="*/ 1 h 24"/>
                <a:gd name="T12" fmla="*/ 23 w 34"/>
                <a:gd name="T13" fmla="*/ 1 h 24"/>
                <a:gd name="T14" fmla="*/ 32 w 34"/>
                <a:gd name="T15" fmla="*/ 5 h 24"/>
                <a:gd name="T16" fmla="*/ 33 w 34"/>
                <a:gd name="T17" fmla="*/ 8 h 24"/>
                <a:gd name="T18" fmla="*/ 25 w 34"/>
                <a:gd name="T19" fmla="*/ 15 h 24"/>
                <a:gd name="T20" fmla="*/ 10 w 34"/>
                <a:gd name="T21" fmla="*/ 23 h 24"/>
                <a:gd name="T22" fmla="*/ 8 w 34"/>
                <a:gd name="T23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4" h="24">
                  <a:moveTo>
                    <a:pt x="8" y="24"/>
                  </a:moveTo>
                  <a:cubicBezTo>
                    <a:pt x="8" y="24"/>
                    <a:pt x="7" y="24"/>
                    <a:pt x="7" y="23"/>
                  </a:cubicBezTo>
                  <a:cubicBezTo>
                    <a:pt x="5" y="21"/>
                    <a:pt x="2" y="18"/>
                    <a:pt x="0" y="15"/>
                  </a:cubicBezTo>
                  <a:cubicBezTo>
                    <a:pt x="0" y="14"/>
                    <a:pt x="0" y="14"/>
                    <a:pt x="1" y="13"/>
                  </a:cubicBezTo>
                  <a:cubicBezTo>
                    <a:pt x="3" y="12"/>
                    <a:pt x="6" y="11"/>
                    <a:pt x="8" y="9"/>
                  </a:cubicBezTo>
                  <a:cubicBezTo>
                    <a:pt x="12" y="7"/>
                    <a:pt x="16" y="4"/>
                    <a:pt x="20" y="1"/>
                  </a:cubicBezTo>
                  <a:cubicBezTo>
                    <a:pt x="21" y="0"/>
                    <a:pt x="22" y="0"/>
                    <a:pt x="23" y="1"/>
                  </a:cubicBezTo>
                  <a:cubicBezTo>
                    <a:pt x="26" y="2"/>
                    <a:pt x="29" y="4"/>
                    <a:pt x="32" y="5"/>
                  </a:cubicBezTo>
                  <a:cubicBezTo>
                    <a:pt x="34" y="6"/>
                    <a:pt x="34" y="7"/>
                    <a:pt x="33" y="8"/>
                  </a:cubicBezTo>
                  <a:cubicBezTo>
                    <a:pt x="30" y="10"/>
                    <a:pt x="28" y="13"/>
                    <a:pt x="25" y="15"/>
                  </a:cubicBezTo>
                  <a:cubicBezTo>
                    <a:pt x="20" y="18"/>
                    <a:pt x="15" y="21"/>
                    <a:pt x="10" y="23"/>
                  </a:cubicBezTo>
                  <a:cubicBezTo>
                    <a:pt x="9" y="24"/>
                    <a:pt x="9" y="24"/>
                    <a:pt x="8" y="24"/>
                  </a:cubicBezTo>
                </a:path>
              </a:pathLst>
            </a:custGeom>
            <a:solidFill>
              <a:srgbClr val="F1A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78" name="Freeform 391"/>
            <p:cNvSpPr>
              <a:spLocks noEditPoints="1"/>
            </p:cNvSpPr>
            <p:nvPr/>
          </p:nvSpPr>
          <p:spPr bwMode="auto">
            <a:xfrm>
              <a:off x="1114425" y="3179763"/>
              <a:ext cx="301625" cy="168275"/>
            </a:xfrm>
            <a:custGeom>
              <a:avLst/>
              <a:gdLst>
                <a:gd name="T0" fmla="*/ 1 w 80"/>
                <a:gd name="T1" fmla="*/ 44 h 45"/>
                <a:gd name="T2" fmla="*/ 0 w 80"/>
                <a:gd name="T3" fmla="*/ 44 h 45"/>
                <a:gd name="T4" fmla="*/ 0 w 80"/>
                <a:gd name="T5" fmla="*/ 45 h 45"/>
                <a:gd name="T6" fmla="*/ 0 w 80"/>
                <a:gd name="T7" fmla="*/ 45 h 45"/>
                <a:gd name="T8" fmla="*/ 1 w 80"/>
                <a:gd name="T9" fmla="*/ 45 h 45"/>
                <a:gd name="T10" fmla="*/ 1 w 80"/>
                <a:gd name="T11" fmla="*/ 45 h 45"/>
                <a:gd name="T12" fmla="*/ 1 w 80"/>
                <a:gd name="T13" fmla="*/ 44 h 45"/>
                <a:gd name="T14" fmla="*/ 1 w 80"/>
                <a:gd name="T15" fmla="*/ 44 h 45"/>
                <a:gd name="T16" fmla="*/ 19 w 80"/>
                <a:gd name="T17" fmla="*/ 41 h 45"/>
                <a:gd name="T18" fmla="*/ 6 w 80"/>
                <a:gd name="T19" fmla="*/ 44 h 45"/>
                <a:gd name="T20" fmla="*/ 19 w 80"/>
                <a:gd name="T21" fmla="*/ 41 h 45"/>
                <a:gd name="T22" fmla="*/ 19 w 80"/>
                <a:gd name="T23" fmla="*/ 41 h 45"/>
                <a:gd name="T24" fmla="*/ 19 w 80"/>
                <a:gd name="T25" fmla="*/ 41 h 45"/>
                <a:gd name="T26" fmla="*/ 19 w 80"/>
                <a:gd name="T27" fmla="*/ 41 h 45"/>
                <a:gd name="T28" fmla="*/ 74 w 80"/>
                <a:gd name="T29" fmla="*/ 19 h 45"/>
                <a:gd name="T30" fmla="*/ 73 w 80"/>
                <a:gd name="T31" fmla="*/ 19 h 45"/>
                <a:gd name="T32" fmla="*/ 25 w 80"/>
                <a:gd name="T33" fmla="*/ 39 h 45"/>
                <a:gd name="T34" fmla="*/ 23 w 80"/>
                <a:gd name="T35" fmla="*/ 39 h 45"/>
                <a:gd name="T36" fmla="*/ 25 w 80"/>
                <a:gd name="T37" fmla="*/ 39 h 45"/>
                <a:gd name="T38" fmla="*/ 73 w 80"/>
                <a:gd name="T39" fmla="*/ 19 h 45"/>
                <a:gd name="T40" fmla="*/ 74 w 80"/>
                <a:gd name="T41" fmla="*/ 19 h 45"/>
                <a:gd name="T42" fmla="*/ 37 w 80"/>
                <a:gd name="T43" fmla="*/ 16 h 45"/>
                <a:gd name="T44" fmla="*/ 31 w 80"/>
                <a:gd name="T45" fmla="*/ 22 h 45"/>
                <a:gd name="T46" fmla="*/ 37 w 80"/>
                <a:gd name="T47" fmla="*/ 16 h 45"/>
                <a:gd name="T48" fmla="*/ 80 w 80"/>
                <a:gd name="T49" fmla="*/ 16 h 45"/>
                <a:gd name="T50" fmla="*/ 79 w 80"/>
                <a:gd name="T51" fmla="*/ 16 h 45"/>
                <a:gd name="T52" fmla="*/ 77 w 80"/>
                <a:gd name="T53" fmla="*/ 17 h 45"/>
                <a:gd name="T54" fmla="*/ 79 w 80"/>
                <a:gd name="T55" fmla="*/ 16 h 45"/>
                <a:gd name="T56" fmla="*/ 80 w 80"/>
                <a:gd name="T57" fmla="*/ 16 h 45"/>
                <a:gd name="T58" fmla="*/ 47 w 80"/>
                <a:gd name="T59" fmla="*/ 7 h 45"/>
                <a:gd name="T60" fmla="*/ 42 w 80"/>
                <a:gd name="T61" fmla="*/ 12 h 45"/>
                <a:gd name="T62" fmla="*/ 47 w 80"/>
                <a:gd name="T63" fmla="*/ 7 h 45"/>
                <a:gd name="T64" fmla="*/ 47 w 80"/>
                <a:gd name="T65" fmla="*/ 7 h 45"/>
                <a:gd name="T66" fmla="*/ 68 w 80"/>
                <a:gd name="T67" fmla="*/ 6 h 45"/>
                <a:gd name="T68" fmla="*/ 79 w 80"/>
                <a:gd name="T69" fmla="*/ 13 h 45"/>
                <a:gd name="T70" fmla="*/ 80 w 80"/>
                <a:gd name="T71" fmla="*/ 14 h 45"/>
                <a:gd name="T72" fmla="*/ 80 w 80"/>
                <a:gd name="T73" fmla="*/ 14 h 45"/>
                <a:gd name="T74" fmla="*/ 79 w 80"/>
                <a:gd name="T75" fmla="*/ 14 h 45"/>
                <a:gd name="T76" fmla="*/ 68 w 80"/>
                <a:gd name="T77" fmla="*/ 6 h 45"/>
                <a:gd name="T78" fmla="*/ 54 w 80"/>
                <a:gd name="T79" fmla="*/ 0 h 45"/>
                <a:gd name="T80" fmla="*/ 53 w 80"/>
                <a:gd name="T81" fmla="*/ 1 h 45"/>
                <a:gd name="T82" fmla="*/ 54 w 80"/>
                <a:gd name="T83" fmla="*/ 0 h 45"/>
                <a:gd name="T84" fmla="*/ 57 w 80"/>
                <a:gd name="T85" fmla="*/ 1 h 45"/>
                <a:gd name="T86" fmla="*/ 60 w 80"/>
                <a:gd name="T87" fmla="*/ 2 h 45"/>
                <a:gd name="T88" fmla="*/ 56 w 80"/>
                <a:gd name="T89" fmla="*/ 1 h 45"/>
                <a:gd name="T90" fmla="*/ 54 w 80"/>
                <a:gd name="T91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80" h="45">
                  <a:moveTo>
                    <a:pt x="1" y="44"/>
                  </a:moveTo>
                  <a:cubicBezTo>
                    <a:pt x="1" y="44"/>
                    <a:pt x="0" y="44"/>
                    <a:pt x="0" y="44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1" y="45"/>
                    <a:pt x="1" y="45"/>
                    <a:pt x="1" y="45"/>
                  </a:cubicBezTo>
                  <a:cubicBezTo>
                    <a:pt x="1" y="45"/>
                    <a:pt x="1" y="45"/>
                    <a:pt x="1" y="45"/>
                  </a:cubicBezTo>
                  <a:cubicBezTo>
                    <a:pt x="1" y="44"/>
                    <a:pt x="1" y="44"/>
                    <a:pt x="1" y="44"/>
                  </a:cubicBezTo>
                  <a:cubicBezTo>
                    <a:pt x="1" y="44"/>
                    <a:pt x="1" y="44"/>
                    <a:pt x="1" y="44"/>
                  </a:cubicBezTo>
                  <a:moveTo>
                    <a:pt x="19" y="41"/>
                  </a:moveTo>
                  <a:cubicBezTo>
                    <a:pt x="14" y="42"/>
                    <a:pt x="10" y="43"/>
                    <a:pt x="6" y="44"/>
                  </a:cubicBezTo>
                  <a:cubicBezTo>
                    <a:pt x="10" y="43"/>
                    <a:pt x="14" y="42"/>
                    <a:pt x="19" y="41"/>
                  </a:cubicBezTo>
                  <a:moveTo>
                    <a:pt x="19" y="41"/>
                  </a:moveTo>
                  <a:cubicBezTo>
                    <a:pt x="19" y="41"/>
                    <a:pt x="19" y="41"/>
                    <a:pt x="19" y="41"/>
                  </a:cubicBezTo>
                  <a:cubicBezTo>
                    <a:pt x="19" y="41"/>
                    <a:pt x="19" y="41"/>
                    <a:pt x="19" y="41"/>
                  </a:cubicBezTo>
                  <a:moveTo>
                    <a:pt x="74" y="19"/>
                  </a:moveTo>
                  <a:cubicBezTo>
                    <a:pt x="74" y="19"/>
                    <a:pt x="73" y="19"/>
                    <a:pt x="73" y="19"/>
                  </a:cubicBezTo>
                  <a:cubicBezTo>
                    <a:pt x="57" y="27"/>
                    <a:pt x="41" y="34"/>
                    <a:pt x="25" y="39"/>
                  </a:cubicBezTo>
                  <a:cubicBezTo>
                    <a:pt x="24" y="39"/>
                    <a:pt x="24" y="39"/>
                    <a:pt x="23" y="39"/>
                  </a:cubicBezTo>
                  <a:cubicBezTo>
                    <a:pt x="24" y="39"/>
                    <a:pt x="24" y="39"/>
                    <a:pt x="25" y="39"/>
                  </a:cubicBezTo>
                  <a:cubicBezTo>
                    <a:pt x="41" y="34"/>
                    <a:pt x="57" y="27"/>
                    <a:pt x="73" y="19"/>
                  </a:cubicBezTo>
                  <a:cubicBezTo>
                    <a:pt x="73" y="19"/>
                    <a:pt x="74" y="19"/>
                    <a:pt x="74" y="19"/>
                  </a:cubicBezTo>
                  <a:moveTo>
                    <a:pt x="37" y="16"/>
                  </a:moveTo>
                  <a:cubicBezTo>
                    <a:pt x="35" y="18"/>
                    <a:pt x="33" y="20"/>
                    <a:pt x="31" y="22"/>
                  </a:cubicBezTo>
                  <a:cubicBezTo>
                    <a:pt x="33" y="20"/>
                    <a:pt x="35" y="18"/>
                    <a:pt x="37" y="16"/>
                  </a:cubicBezTo>
                  <a:moveTo>
                    <a:pt x="80" y="16"/>
                  </a:moveTo>
                  <a:cubicBezTo>
                    <a:pt x="80" y="16"/>
                    <a:pt x="80" y="16"/>
                    <a:pt x="79" y="16"/>
                  </a:cubicBezTo>
                  <a:cubicBezTo>
                    <a:pt x="79" y="16"/>
                    <a:pt x="78" y="17"/>
                    <a:pt x="77" y="17"/>
                  </a:cubicBezTo>
                  <a:cubicBezTo>
                    <a:pt x="78" y="17"/>
                    <a:pt x="79" y="16"/>
                    <a:pt x="79" y="16"/>
                  </a:cubicBezTo>
                  <a:cubicBezTo>
                    <a:pt x="79" y="16"/>
                    <a:pt x="80" y="16"/>
                    <a:pt x="80" y="16"/>
                  </a:cubicBezTo>
                  <a:moveTo>
                    <a:pt x="47" y="7"/>
                  </a:moveTo>
                  <a:cubicBezTo>
                    <a:pt x="45" y="9"/>
                    <a:pt x="44" y="10"/>
                    <a:pt x="42" y="12"/>
                  </a:cubicBezTo>
                  <a:cubicBezTo>
                    <a:pt x="44" y="10"/>
                    <a:pt x="45" y="9"/>
                    <a:pt x="47" y="7"/>
                  </a:cubicBezTo>
                  <a:cubicBezTo>
                    <a:pt x="47" y="7"/>
                    <a:pt x="47" y="7"/>
                    <a:pt x="47" y="7"/>
                  </a:cubicBezTo>
                  <a:moveTo>
                    <a:pt x="68" y="6"/>
                  </a:moveTo>
                  <a:cubicBezTo>
                    <a:pt x="71" y="9"/>
                    <a:pt x="75" y="11"/>
                    <a:pt x="79" y="13"/>
                  </a:cubicBezTo>
                  <a:cubicBezTo>
                    <a:pt x="80" y="14"/>
                    <a:pt x="80" y="14"/>
                    <a:pt x="80" y="14"/>
                  </a:cubicBezTo>
                  <a:cubicBezTo>
                    <a:pt x="80" y="14"/>
                    <a:pt x="80" y="14"/>
                    <a:pt x="80" y="14"/>
                  </a:cubicBezTo>
                  <a:cubicBezTo>
                    <a:pt x="79" y="14"/>
                    <a:pt x="79" y="14"/>
                    <a:pt x="79" y="14"/>
                  </a:cubicBezTo>
                  <a:cubicBezTo>
                    <a:pt x="75" y="11"/>
                    <a:pt x="72" y="9"/>
                    <a:pt x="68" y="6"/>
                  </a:cubicBezTo>
                  <a:moveTo>
                    <a:pt x="54" y="0"/>
                  </a:moveTo>
                  <a:cubicBezTo>
                    <a:pt x="54" y="0"/>
                    <a:pt x="53" y="0"/>
                    <a:pt x="53" y="1"/>
                  </a:cubicBezTo>
                  <a:cubicBezTo>
                    <a:pt x="53" y="0"/>
                    <a:pt x="54" y="0"/>
                    <a:pt x="54" y="0"/>
                  </a:cubicBezTo>
                  <a:cubicBezTo>
                    <a:pt x="55" y="0"/>
                    <a:pt x="55" y="0"/>
                    <a:pt x="57" y="1"/>
                  </a:cubicBezTo>
                  <a:cubicBezTo>
                    <a:pt x="58" y="1"/>
                    <a:pt x="59" y="2"/>
                    <a:pt x="60" y="2"/>
                  </a:cubicBezTo>
                  <a:cubicBezTo>
                    <a:pt x="58" y="2"/>
                    <a:pt x="57" y="1"/>
                    <a:pt x="56" y="1"/>
                  </a:cubicBezTo>
                  <a:cubicBezTo>
                    <a:pt x="55" y="0"/>
                    <a:pt x="55" y="0"/>
                    <a:pt x="54" y="0"/>
                  </a:cubicBezTo>
                </a:path>
              </a:pathLst>
            </a:custGeom>
            <a:solidFill>
              <a:srgbClr val="F8C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79" name="Freeform 392"/>
            <p:cNvSpPr>
              <a:spLocks/>
            </p:cNvSpPr>
            <p:nvPr/>
          </p:nvSpPr>
          <p:spPr bwMode="auto">
            <a:xfrm>
              <a:off x="1119188" y="3179763"/>
              <a:ext cx="296862" cy="168275"/>
            </a:xfrm>
            <a:custGeom>
              <a:avLst/>
              <a:gdLst>
                <a:gd name="T0" fmla="*/ 53 w 79"/>
                <a:gd name="T1" fmla="*/ 0 h 45"/>
                <a:gd name="T2" fmla="*/ 52 w 79"/>
                <a:gd name="T3" fmla="*/ 1 h 45"/>
                <a:gd name="T4" fmla="*/ 51 w 79"/>
                <a:gd name="T5" fmla="*/ 1 h 45"/>
                <a:gd name="T6" fmla="*/ 46 w 79"/>
                <a:gd name="T7" fmla="*/ 7 h 45"/>
                <a:gd name="T8" fmla="*/ 46 w 79"/>
                <a:gd name="T9" fmla="*/ 7 h 45"/>
                <a:gd name="T10" fmla="*/ 46 w 79"/>
                <a:gd name="T11" fmla="*/ 7 h 45"/>
                <a:gd name="T12" fmla="*/ 41 w 79"/>
                <a:gd name="T13" fmla="*/ 12 h 45"/>
                <a:gd name="T14" fmla="*/ 38 w 79"/>
                <a:gd name="T15" fmla="*/ 15 h 45"/>
                <a:gd name="T16" fmla="*/ 36 w 79"/>
                <a:gd name="T17" fmla="*/ 16 h 45"/>
                <a:gd name="T18" fmla="*/ 30 w 79"/>
                <a:gd name="T19" fmla="*/ 22 h 45"/>
                <a:gd name="T20" fmla="*/ 28 w 79"/>
                <a:gd name="T21" fmla="*/ 24 h 45"/>
                <a:gd name="T22" fmla="*/ 1 w 79"/>
                <a:gd name="T23" fmla="*/ 43 h 45"/>
                <a:gd name="T24" fmla="*/ 0 w 79"/>
                <a:gd name="T25" fmla="*/ 44 h 45"/>
                <a:gd name="T26" fmla="*/ 0 w 79"/>
                <a:gd name="T27" fmla="*/ 44 h 45"/>
                <a:gd name="T28" fmla="*/ 0 w 79"/>
                <a:gd name="T29" fmla="*/ 45 h 45"/>
                <a:gd name="T30" fmla="*/ 0 w 79"/>
                <a:gd name="T31" fmla="*/ 45 h 45"/>
                <a:gd name="T32" fmla="*/ 1 w 79"/>
                <a:gd name="T33" fmla="*/ 45 h 45"/>
                <a:gd name="T34" fmla="*/ 5 w 79"/>
                <a:gd name="T35" fmla="*/ 44 h 45"/>
                <a:gd name="T36" fmla="*/ 18 w 79"/>
                <a:gd name="T37" fmla="*/ 41 h 45"/>
                <a:gd name="T38" fmla="*/ 18 w 79"/>
                <a:gd name="T39" fmla="*/ 41 h 45"/>
                <a:gd name="T40" fmla="*/ 18 w 79"/>
                <a:gd name="T41" fmla="*/ 41 h 45"/>
                <a:gd name="T42" fmla="*/ 22 w 79"/>
                <a:gd name="T43" fmla="*/ 39 h 45"/>
                <a:gd name="T44" fmla="*/ 24 w 79"/>
                <a:gd name="T45" fmla="*/ 39 h 45"/>
                <a:gd name="T46" fmla="*/ 72 w 79"/>
                <a:gd name="T47" fmla="*/ 19 h 45"/>
                <a:gd name="T48" fmla="*/ 73 w 79"/>
                <a:gd name="T49" fmla="*/ 19 h 45"/>
                <a:gd name="T50" fmla="*/ 76 w 79"/>
                <a:gd name="T51" fmla="*/ 17 h 45"/>
                <a:gd name="T52" fmla="*/ 78 w 79"/>
                <a:gd name="T53" fmla="*/ 16 h 45"/>
                <a:gd name="T54" fmla="*/ 79 w 79"/>
                <a:gd name="T55" fmla="*/ 16 h 45"/>
                <a:gd name="T56" fmla="*/ 79 w 79"/>
                <a:gd name="T57" fmla="*/ 15 h 45"/>
                <a:gd name="T58" fmla="*/ 79 w 79"/>
                <a:gd name="T59" fmla="*/ 14 h 45"/>
                <a:gd name="T60" fmla="*/ 79 w 79"/>
                <a:gd name="T61" fmla="*/ 14 h 45"/>
                <a:gd name="T62" fmla="*/ 78 w 79"/>
                <a:gd name="T63" fmla="*/ 13 h 45"/>
                <a:gd name="T64" fmla="*/ 67 w 79"/>
                <a:gd name="T65" fmla="*/ 6 h 45"/>
                <a:gd name="T66" fmla="*/ 59 w 79"/>
                <a:gd name="T67" fmla="*/ 2 h 45"/>
                <a:gd name="T68" fmla="*/ 56 w 79"/>
                <a:gd name="T69" fmla="*/ 1 h 45"/>
                <a:gd name="T70" fmla="*/ 53 w 79"/>
                <a:gd name="T71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79" h="45">
                  <a:moveTo>
                    <a:pt x="53" y="0"/>
                  </a:moveTo>
                  <a:cubicBezTo>
                    <a:pt x="53" y="0"/>
                    <a:pt x="52" y="0"/>
                    <a:pt x="52" y="1"/>
                  </a:cubicBezTo>
                  <a:cubicBezTo>
                    <a:pt x="52" y="1"/>
                    <a:pt x="52" y="1"/>
                    <a:pt x="51" y="1"/>
                  </a:cubicBezTo>
                  <a:cubicBezTo>
                    <a:pt x="50" y="3"/>
                    <a:pt x="48" y="5"/>
                    <a:pt x="46" y="7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4" y="9"/>
                    <a:pt x="43" y="10"/>
                    <a:pt x="41" y="12"/>
                  </a:cubicBezTo>
                  <a:cubicBezTo>
                    <a:pt x="40" y="13"/>
                    <a:pt x="39" y="14"/>
                    <a:pt x="38" y="15"/>
                  </a:cubicBezTo>
                  <a:cubicBezTo>
                    <a:pt x="37" y="15"/>
                    <a:pt x="37" y="16"/>
                    <a:pt x="36" y="16"/>
                  </a:cubicBezTo>
                  <a:cubicBezTo>
                    <a:pt x="34" y="18"/>
                    <a:pt x="32" y="20"/>
                    <a:pt x="30" y="22"/>
                  </a:cubicBezTo>
                  <a:cubicBezTo>
                    <a:pt x="29" y="22"/>
                    <a:pt x="28" y="23"/>
                    <a:pt x="28" y="24"/>
                  </a:cubicBezTo>
                  <a:cubicBezTo>
                    <a:pt x="19" y="31"/>
                    <a:pt x="10" y="37"/>
                    <a:pt x="1" y="43"/>
                  </a:cubicBezTo>
                  <a:cubicBezTo>
                    <a:pt x="1" y="43"/>
                    <a:pt x="0" y="44"/>
                    <a:pt x="0" y="44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1" y="45"/>
                    <a:pt x="1" y="45"/>
                    <a:pt x="1" y="45"/>
                  </a:cubicBezTo>
                  <a:cubicBezTo>
                    <a:pt x="2" y="45"/>
                    <a:pt x="3" y="44"/>
                    <a:pt x="5" y="44"/>
                  </a:cubicBezTo>
                  <a:cubicBezTo>
                    <a:pt x="9" y="43"/>
                    <a:pt x="13" y="42"/>
                    <a:pt x="18" y="41"/>
                  </a:cubicBezTo>
                  <a:cubicBezTo>
                    <a:pt x="18" y="41"/>
                    <a:pt x="18" y="41"/>
                    <a:pt x="18" y="41"/>
                  </a:cubicBezTo>
                  <a:cubicBezTo>
                    <a:pt x="18" y="41"/>
                    <a:pt x="18" y="41"/>
                    <a:pt x="18" y="41"/>
                  </a:cubicBezTo>
                  <a:cubicBezTo>
                    <a:pt x="19" y="40"/>
                    <a:pt x="21" y="40"/>
                    <a:pt x="22" y="39"/>
                  </a:cubicBezTo>
                  <a:cubicBezTo>
                    <a:pt x="23" y="39"/>
                    <a:pt x="23" y="39"/>
                    <a:pt x="24" y="39"/>
                  </a:cubicBezTo>
                  <a:cubicBezTo>
                    <a:pt x="40" y="34"/>
                    <a:pt x="56" y="27"/>
                    <a:pt x="72" y="19"/>
                  </a:cubicBezTo>
                  <a:cubicBezTo>
                    <a:pt x="72" y="19"/>
                    <a:pt x="73" y="19"/>
                    <a:pt x="73" y="19"/>
                  </a:cubicBezTo>
                  <a:cubicBezTo>
                    <a:pt x="74" y="18"/>
                    <a:pt x="75" y="18"/>
                    <a:pt x="76" y="17"/>
                  </a:cubicBezTo>
                  <a:cubicBezTo>
                    <a:pt x="77" y="17"/>
                    <a:pt x="78" y="16"/>
                    <a:pt x="78" y="16"/>
                  </a:cubicBezTo>
                  <a:cubicBezTo>
                    <a:pt x="79" y="16"/>
                    <a:pt x="79" y="16"/>
                    <a:pt x="79" y="16"/>
                  </a:cubicBezTo>
                  <a:cubicBezTo>
                    <a:pt x="79" y="15"/>
                    <a:pt x="79" y="15"/>
                    <a:pt x="79" y="15"/>
                  </a:cubicBezTo>
                  <a:cubicBezTo>
                    <a:pt x="79" y="15"/>
                    <a:pt x="79" y="14"/>
                    <a:pt x="79" y="14"/>
                  </a:cubicBezTo>
                  <a:cubicBezTo>
                    <a:pt x="79" y="14"/>
                    <a:pt x="79" y="14"/>
                    <a:pt x="79" y="14"/>
                  </a:cubicBezTo>
                  <a:cubicBezTo>
                    <a:pt x="78" y="13"/>
                    <a:pt x="78" y="13"/>
                    <a:pt x="78" y="13"/>
                  </a:cubicBezTo>
                  <a:cubicBezTo>
                    <a:pt x="74" y="11"/>
                    <a:pt x="70" y="9"/>
                    <a:pt x="67" y="6"/>
                  </a:cubicBezTo>
                  <a:cubicBezTo>
                    <a:pt x="64" y="5"/>
                    <a:pt x="61" y="3"/>
                    <a:pt x="59" y="2"/>
                  </a:cubicBezTo>
                  <a:cubicBezTo>
                    <a:pt x="58" y="2"/>
                    <a:pt x="57" y="1"/>
                    <a:pt x="56" y="1"/>
                  </a:cubicBezTo>
                  <a:cubicBezTo>
                    <a:pt x="54" y="0"/>
                    <a:pt x="54" y="0"/>
                    <a:pt x="53" y="0"/>
                  </a:cubicBezTo>
                </a:path>
              </a:pathLst>
            </a:custGeom>
            <a:solidFill>
              <a:srgbClr val="F8AB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80" name="Freeform 393"/>
            <p:cNvSpPr>
              <a:spLocks noEditPoints="1"/>
            </p:cNvSpPr>
            <p:nvPr/>
          </p:nvSpPr>
          <p:spPr bwMode="auto">
            <a:xfrm>
              <a:off x="1014413" y="3227388"/>
              <a:ext cx="225425" cy="120650"/>
            </a:xfrm>
            <a:custGeom>
              <a:avLst/>
              <a:gdLst>
                <a:gd name="T0" fmla="*/ 15 w 60"/>
                <a:gd name="T1" fmla="*/ 32 h 32"/>
                <a:gd name="T2" fmla="*/ 16 w 60"/>
                <a:gd name="T3" fmla="*/ 32 h 32"/>
                <a:gd name="T4" fmla="*/ 17 w 60"/>
                <a:gd name="T5" fmla="*/ 32 h 32"/>
                <a:gd name="T6" fmla="*/ 16 w 60"/>
                <a:gd name="T7" fmla="*/ 32 h 32"/>
                <a:gd name="T8" fmla="*/ 15 w 60"/>
                <a:gd name="T9" fmla="*/ 32 h 32"/>
                <a:gd name="T10" fmla="*/ 23 w 60"/>
                <a:gd name="T11" fmla="*/ 28 h 32"/>
                <a:gd name="T12" fmla="*/ 19 w 60"/>
                <a:gd name="T13" fmla="*/ 31 h 32"/>
                <a:gd name="T14" fmla="*/ 19 w 60"/>
                <a:gd name="T15" fmla="*/ 31 h 32"/>
                <a:gd name="T16" fmla="*/ 23 w 60"/>
                <a:gd name="T17" fmla="*/ 28 h 32"/>
                <a:gd name="T18" fmla="*/ 0 w 60"/>
                <a:gd name="T19" fmla="*/ 22 h 32"/>
                <a:gd name="T20" fmla="*/ 13 w 60"/>
                <a:gd name="T21" fmla="*/ 30 h 32"/>
                <a:gd name="T22" fmla="*/ 0 w 60"/>
                <a:gd name="T23" fmla="*/ 22 h 32"/>
                <a:gd name="T24" fmla="*/ 0 w 60"/>
                <a:gd name="T25" fmla="*/ 22 h 32"/>
                <a:gd name="T26" fmla="*/ 36 w 60"/>
                <a:gd name="T27" fmla="*/ 20 h 32"/>
                <a:gd name="T28" fmla="*/ 30 w 60"/>
                <a:gd name="T29" fmla="*/ 24 h 32"/>
                <a:gd name="T30" fmla="*/ 36 w 60"/>
                <a:gd name="T31" fmla="*/ 20 h 32"/>
                <a:gd name="T32" fmla="*/ 60 w 60"/>
                <a:gd name="T33" fmla="*/ 0 h 32"/>
                <a:gd name="T34" fmla="*/ 50 w 60"/>
                <a:gd name="T35" fmla="*/ 9 h 32"/>
                <a:gd name="T36" fmla="*/ 49 w 60"/>
                <a:gd name="T37" fmla="*/ 10 h 32"/>
                <a:gd name="T38" fmla="*/ 54 w 60"/>
                <a:gd name="T39" fmla="*/ 6 h 32"/>
                <a:gd name="T40" fmla="*/ 60 w 60"/>
                <a:gd name="T41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0" h="32">
                  <a:moveTo>
                    <a:pt x="15" y="32"/>
                  </a:moveTo>
                  <a:cubicBezTo>
                    <a:pt x="16" y="32"/>
                    <a:pt x="16" y="32"/>
                    <a:pt x="16" y="32"/>
                  </a:cubicBezTo>
                  <a:cubicBezTo>
                    <a:pt x="17" y="32"/>
                    <a:pt x="17" y="32"/>
                    <a:pt x="17" y="32"/>
                  </a:cubicBezTo>
                  <a:cubicBezTo>
                    <a:pt x="17" y="32"/>
                    <a:pt x="17" y="32"/>
                    <a:pt x="16" y="32"/>
                  </a:cubicBezTo>
                  <a:cubicBezTo>
                    <a:pt x="16" y="32"/>
                    <a:pt x="16" y="32"/>
                    <a:pt x="15" y="32"/>
                  </a:cubicBezTo>
                  <a:moveTo>
                    <a:pt x="23" y="28"/>
                  </a:moveTo>
                  <a:cubicBezTo>
                    <a:pt x="22" y="29"/>
                    <a:pt x="21" y="30"/>
                    <a:pt x="19" y="31"/>
                  </a:cubicBezTo>
                  <a:cubicBezTo>
                    <a:pt x="19" y="31"/>
                    <a:pt x="19" y="31"/>
                    <a:pt x="19" y="31"/>
                  </a:cubicBezTo>
                  <a:cubicBezTo>
                    <a:pt x="21" y="30"/>
                    <a:pt x="22" y="29"/>
                    <a:pt x="23" y="28"/>
                  </a:cubicBezTo>
                  <a:moveTo>
                    <a:pt x="0" y="22"/>
                  </a:moveTo>
                  <a:cubicBezTo>
                    <a:pt x="5" y="25"/>
                    <a:pt x="9" y="28"/>
                    <a:pt x="13" y="30"/>
                  </a:cubicBezTo>
                  <a:cubicBezTo>
                    <a:pt x="9" y="28"/>
                    <a:pt x="5" y="25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moveTo>
                    <a:pt x="36" y="20"/>
                  </a:moveTo>
                  <a:cubicBezTo>
                    <a:pt x="34" y="21"/>
                    <a:pt x="32" y="23"/>
                    <a:pt x="30" y="24"/>
                  </a:cubicBezTo>
                  <a:cubicBezTo>
                    <a:pt x="32" y="23"/>
                    <a:pt x="34" y="21"/>
                    <a:pt x="36" y="20"/>
                  </a:cubicBezTo>
                  <a:moveTo>
                    <a:pt x="60" y="0"/>
                  </a:moveTo>
                  <a:cubicBezTo>
                    <a:pt x="57" y="3"/>
                    <a:pt x="54" y="6"/>
                    <a:pt x="50" y="9"/>
                  </a:cubicBezTo>
                  <a:cubicBezTo>
                    <a:pt x="50" y="9"/>
                    <a:pt x="50" y="9"/>
                    <a:pt x="49" y="10"/>
                  </a:cubicBezTo>
                  <a:cubicBezTo>
                    <a:pt x="51" y="8"/>
                    <a:pt x="52" y="7"/>
                    <a:pt x="54" y="6"/>
                  </a:cubicBezTo>
                  <a:cubicBezTo>
                    <a:pt x="56" y="4"/>
                    <a:pt x="58" y="2"/>
                    <a:pt x="60" y="0"/>
                  </a:cubicBezTo>
                </a:path>
              </a:pathLst>
            </a:custGeom>
            <a:solidFill>
              <a:srgbClr val="F8C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81" name="Freeform 394"/>
            <p:cNvSpPr>
              <a:spLocks/>
            </p:cNvSpPr>
            <p:nvPr/>
          </p:nvSpPr>
          <p:spPr bwMode="auto">
            <a:xfrm>
              <a:off x="1001713" y="3190875"/>
              <a:ext cx="274637" cy="157163"/>
            </a:xfrm>
            <a:custGeom>
              <a:avLst/>
              <a:gdLst>
                <a:gd name="T0" fmla="*/ 73 w 73"/>
                <a:gd name="T1" fmla="*/ 0 h 42"/>
                <a:gd name="T2" fmla="*/ 71 w 73"/>
                <a:gd name="T3" fmla="*/ 1 h 42"/>
                <a:gd name="T4" fmla="*/ 54 w 73"/>
                <a:gd name="T5" fmla="*/ 9 h 42"/>
                <a:gd name="T6" fmla="*/ 32 w 73"/>
                <a:gd name="T7" fmla="*/ 19 h 42"/>
                <a:gd name="T8" fmla="*/ 18 w 73"/>
                <a:gd name="T9" fmla="*/ 24 h 42"/>
                <a:gd name="T10" fmla="*/ 3 w 73"/>
                <a:gd name="T11" fmla="*/ 28 h 42"/>
                <a:gd name="T12" fmla="*/ 1 w 73"/>
                <a:gd name="T13" fmla="*/ 29 h 42"/>
                <a:gd name="T14" fmla="*/ 1 w 73"/>
                <a:gd name="T15" fmla="*/ 30 h 42"/>
                <a:gd name="T16" fmla="*/ 1 w 73"/>
                <a:gd name="T17" fmla="*/ 31 h 42"/>
                <a:gd name="T18" fmla="*/ 3 w 73"/>
                <a:gd name="T19" fmla="*/ 32 h 42"/>
                <a:gd name="T20" fmla="*/ 3 w 73"/>
                <a:gd name="T21" fmla="*/ 32 h 42"/>
                <a:gd name="T22" fmla="*/ 16 w 73"/>
                <a:gd name="T23" fmla="*/ 40 h 42"/>
                <a:gd name="T24" fmla="*/ 18 w 73"/>
                <a:gd name="T25" fmla="*/ 41 h 42"/>
                <a:gd name="T26" fmla="*/ 18 w 73"/>
                <a:gd name="T27" fmla="*/ 42 h 42"/>
                <a:gd name="T28" fmla="*/ 19 w 73"/>
                <a:gd name="T29" fmla="*/ 42 h 42"/>
                <a:gd name="T30" fmla="*/ 20 w 73"/>
                <a:gd name="T31" fmla="*/ 42 h 42"/>
                <a:gd name="T32" fmla="*/ 22 w 73"/>
                <a:gd name="T33" fmla="*/ 41 h 42"/>
                <a:gd name="T34" fmla="*/ 26 w 73"/>
                <a:gd name="T35" fmla="*/ 38 h 42"/>
                <a:gd name="T36" fmla="*/ 33 w 73"/>
                <a:gd name="T37" fmla="*/ 34 h 42"/>
                <a:gd name="T38" fmla="*/ 39 w 73"/>
                <a:gd name="T39" fmla="*/ 30 h 42"/>
                <a:gd name="T40" fmla="*/ 39 w 73"/>
                <a:gd name="T41" fmla="*/ 30 h 42"/>
                <a:gd name="T42" fmla="*/ 52 w 73"/>
                <a:gd name="T43" fmla="*/ 20 h 42"/>
                <a:gd name="T44" fmla="*/ 53 w 73"/>
                <a:gd name="T45" fmla="*/ 19 h 42"/>
                <a:gd name="T46" fmla="*/ 63 w 73"/>
                <a:gd name="T47" fmla="*/ 10 h 42"/>
                <a:gd name="T48" fmla="*/ 73 w 73"/>
                <a:gd name="T49" fmla="*/ 1 h 42"/>
                <a:gd name="T50" fmla="*/ 73 w 73"/>
                <a:gd name="T51" fmla="*/ 0 h 42"/>
                <a:gd name="T52" fmla="*/ 73 w 73"/>
                <a:gd name="T53" fmla="*/ 0 h 42"/>
                <a:gd name="T54" fmla="*/ 73 w 73"/>
                <a:gd name="T55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73" h="42">
                  <a:moveTo>
                    <a:pt x="73" y="0"/>
                  </a:moveTo>
                  <a:cubicBezTo>
                    <a:pt x="73" y="0"/>
                    <a:pt x="72" y="0"/>
                    <a:pt x="71" y="1"/>
                  </a:cubicBezTo>
                  <a:cubicBezTo>
                    <a:pt x="66" y="3"/>
                    <a:pt x="60" y="6"/>
                    <a:pt x="54" y="9"/>
                  </a:cubicBezTo>
                  <a:cubicBezTo>
                    <a:pt x="47" y="13"/>
                    <a:pt x="40" y="16"/>
                    <a:pt x="32" y="19"/>
                  </a:cubicBezTo>
                  <a:cubicBezTo>
                    <a:pt x="27" y="21"/>
                    <a:pt x="23" y="23"/>
                    <a:pt x="18" y="24"/>
                  </a:cubicBezTo>
                  <a:cubicBezTo>
                    <a:pt x="13" y="26"/>
                    <a:pt x="8" y="27"/>
                    <a:pt x="3" y="28"/>
                  </a:cubicBezTo>
                  <a:cubicBezTo>
                    <a:pt x="2" y="28"/>
                    <a:pt x="2" y="28"/>
                    <a:pt x="1" y="29"/>
                  </a:cubicBezTo>
                  <a:cubicBezTo>
                    <a:pt x="0" y="29"/>
                    <a:pt x="0" y="30"/>
                    <a:pt x="1" y="30"/>
                  </a:cubicBezTo>
                  <a:cubicBezTo>
                    <a:pt x="1" y="31"/>
                    <a:pt x="1" y="31"/>
                    <a:pt x="1" y="31"/>
                  </a:cubicBezTo>
                  <a:cubicBezTo>
                    <a:pt x="2" y="31"/>
                    <a:pt x="3" y="32"/>
                    <a:pt x="3" y="32"/>
                  </a:cubicBezTo>
                  <a:cubicBezTo>
                    <a:pt x="3" y="32"/>
                    <a:pt x="3" y="32"/>
                    <a:pt x="3" y="32"/>
                  </a:cubicBezTo>
                  <a:cubicBezTo>
                    <a:pt x="8" y="35"/>
                    <a:pt x="12" y="38"/>
                    <a:pt x="16" y="40"/>
                  </a:cubicBezTo>
                  <a:cubicBezTo>
                    <a:pt x="17" y="41"/>
                    <a:pt x="17" y="41"/>
                    <a:pt x="18" y="41"/>
                  </a:cubicBezTo>
                  <a:cubicBezTo>
                    <a:pt x="18" y="41"/>
                    <a:pt x="18" y="41"/>
                    <a:pt x="18" y="42"/>
                  </a:cubicBezTo>
                  <a:cubicBezTo>
                    <a:pt x="19" y="42"/>
                    <a:pt x="19" y="42"/>
                    <a:pt x="19" y="42"/>
                  </a:cubicBezTo>
                  <a:cubicBezTo>
                    <a:pt x="20" y="42"/>
                    <a:pt x="20" y="42"/>
                    <a:pt x="20" y="42"/>
                  </a:cubicBezTo>
                  <a:cubicBezTo>
                    <a:pt x="21" y="41"/>
                    <a:pt x="22" y="41"/>
                    <a:pt x="22" y="41"/>
                  </a:cubicBezTo>
                  <a:cubicBezTo>
                    <a:pt x="24" y="40"/>
                    <a:pt x="25" y="39"/>
                    <a:pt x="26" y="38"/>
                  </a:cubicBezTo>
                  <a:cubicBezTo>
                    <a:pt x="29" y="37"/>
                    <a:pt x="31" y="35"/>
                    <a:pt x="33" y="34"/>
                  </a:cubicBezTo>
                  <a:cubicBezTo>
                    <a:pt x="35" y="33"/>
                    <a:pt x="37" y="31"/>
                    <a:pt x="39" y="30"/>
                  </a:cubicBezTo>
                  <a:cubicBezTo>
                    <a:pt x="39" y="30"/>
                    <a:pt x="39" y="30"/>
                    <a:pt x="39" y="30"/>
                  </a:cubicBezTo>
                  <a:cubicBezTo>
                    <a:pt x="43" y="26"/>
                    <a:pt x="48" y="23"/>
                    <a:pt x="52" y="20"/>
                  </a:cubicBezTo>
                  <a:cubicBezTo>
                    <a:pt x="53" y="19"/>
                    <a:pt x="53" y="19"/>
                    <a:pt x="53" y="19"/>
                  </a:cubicBezTo>
                  <a:cubicBezTo>
                    <a:pt x="57" y="16"/>
                    <a:pt x="60" y="13"/>
                    <a:pt x="63" y="10"/>
                  </a:cubicBezTo>
                  <a:cubicBezTo>
                    <a:pt x="66" y="7"/>
                    <a:pt x="70" y="4"/>
                    <a:pt x="73" y="1"/>
                  </a:cubicBezTo>
                  <a:cubicBezTo>
                    <a:pt x="73" y="0"/>
                    <a:pt x="73" y="0"/>
                    <a:pt x="73" y="0"/>
                  </a:cubicBezTo>
                  <a:cubicBezTo>
                    <a:pt x="73" y="0"/>
                    <a:pt x="73" y="0"/>
                    <a:pt x="73" y="0"/>
                  </a:cubicBezTo>
                  <a:cubicBezTo>
                    <a:pt x="73" y="0"/>
                    <a:pt x="73" y="0"/>
                    <a:pt x="73" y="0"/>
                  </a:cubicBezTo>
                </a:path>
              </a:pathLst>
            </a:custGeom>
            <a:solidFill>
              <a:srgbClr val="F8BD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82" name="Freeform 395"/>
            <p:cNvSpPr>
              <a:spLocks noEditPoints="1"/>
            </p:cNvSpPr>
            <p:nvPr/>
          </p:nvSpPr>
          <p:spPr bwMode="auto">
            <a:xfrm>
              <a:off x="1036638" y="3567113"/>
              <a:ext cx="119062" cy="112713"/>
            </a:xfrm>
            <a:custGeom>
              <a:avLst/>
              <a:gdLst>
                <a:gd name="T0" fmla="*/ 15 w 32"/>
                <a:gd name="T1" fmla="*/ 30 h 30"/>
                <a:gd name="T2" fmla="*/ 11 w 32"/>
                <a:gd name="T3" fmla="*/ 30 h 30"/>
                <a:gd name="T4" fmla="*/ 10 w 32"/>
                <a:gd name="T5" fmla="*/ 30 h 30"/>
                <a:gd name="T6" fmla="*/ 12 w 32"/>
                <a:gd name="T7" fmla="*/ 30 h 30"/>
                <a:gd name="T8" fmla="*/ 15 w 32"/>
                <a:gd name="T9" fmla="*/ 30 h 30"/>
                <a:gd name="T10" fmla="*/ 0 w 32"/>
                <a:gd name="T11" fmla="*/ 27 h 30"/>
                <a:gd name="T12" fmla="*/ 3 w 32"/>
                <a:gd name="T13" fmla="*/ 29 h 30"/>
                <a:gd name="T14" fmla="*/ 3 w 32"/>
                <a:gd name="T15" fmla="*/ 29 h 30"/>
                <a:gd name="T16" fmla="*/ 2 w 32"/>
                <a:gd name="T17" fmla="*/ 28 h 30"/>
                <a:gd name="T18" fmla="*/ 0 w 32"/>
                <a:gd name="T19" fmla="*/ 27 h 30"/>
                <a:gd name="T20" fmla="*/ 31 w 32"/>
                <a:gd name="T21" fmla="*/ 12 h 30"/>
                <a:gd name="T22" fmla="*/ 31 w 32"/>
                <a:gd name="T23" fmla="*/ 12 h 30"/>
                <a:gd name="T24" fmla="*/ 29 w 32"/>
                <a:gd name="T25" fmla="*/ 20 h 30"/>
                <a:gd name="T26" fmla="*/ 24 w 32"/>
                <a:gd name="T27" fmla="*/ 25 h 30"/>
                <a:gd name="T28" fmla="*/ 28 w 32"/>
                <a:gd name="T29" fmla="*/ 22 h 30"/>
                <a:gd name="T30" fmla="*/ 31 w 32"/>
                <a:gd name="T31" fmla="*/ 12 h 30"/>
                <a:gd name="T32" fmla="*/ 18 w 32"/>
                <a:gd name="T33" fmla="*/ 6 h 30"/>
                <a:gd name="T34" fmla="*/ 17 w 32"/>
                <a:gd name="T35" fmla="*/ 6 h 30"/>
                <a:gd name="T36" fmla="*/ 18 w 32"/>
                <a:gd name="T37" fmla="*/ 6 h 30"/>
                <a:gd name="T38" fmla="*/ 29 w 32"/>
                <a:gd name="T39" fmla="*/ 2 h 30"/>
                <a:gd name="T40" fmla="*/ 30 w 32"/>
                <a:gd name="T41" fmla="*/ 5 h 30"/>
                <a:gd name="T42" fmla="*/ 29 w 32"/>
                <a:gd name="T43" fmla="*/ 2 h 30"/>
                <a:gd name="T44" fmla="*/ 26 w 32"/>
                <a:gd name="T45" fmla="*/ 0 h 30"/>
                <a:gd name="T46" fmla="*/ 26 w 32"/>
                <a:gd name="T47" fmla="*/ 1 h 30"/>
                <a:gd name="T48" fmla="*/ 21 w 32"/>
                <a:gd name="T49" fmla="*/ 4 h 30"/>
                <a:gd name="T50" fmla="*/ 26 w 32"/>
                <a:gd name="T51" fmla="*/ 1 h 30"/>
                <a:gd name="T52" fmla="*/ 26 w 32"/>
                <a:gd name="T53" fmla="*/ 0 h 30"/>
                <a:gd name="T54" fmla="*/ 28 w 32"/>
                <a:gd name="T55" fmla="*/ 0 h 30"/>
                <a:gd name="T56" fmla="*/ 28 w 32"/>
                <a:gd name="T57" fmla="*/ 1 h 30"/>
                <a:gd name="T58" fmla="*/ 28 w 32"/>
                <a:gd name="T59" fmla="*/ 1 h 30"/>
                <a:gd name="T60" fmla="*/ 28 w 32"/>
                <a:gd name="T61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2" h="30">
                  <a:moveTo>
                    <a:pt x="15" y="30"/>
                  </a:moveTo>
                  <a:cubicBezTo>
                    <a:pt x="14" y="30"/>
                    <a:pt x="12" y="30"/>
                    <a:pt x="11" y="30"/>
                  </a:cubicBezTo>
                  <a:cubicBezTo>
                    <a:pt x="11" y="30"/>
                    <a:pt x="11" y="30"/>
                    <a:pt x="10" y="30"/>
                  </a:cubicBezTo>
                  <a:cubicBezTo>
                    <a:pt x="11" y="30"/>
                    <a:pt x="11" y="30"/>
                    <a:pt x="12" y="30"/>
                  </a:cubicBezTo>
                  <a:cubicBezTo>
                    <a:pt x="13" y="30"/>
                    <a:pt x="14" y="30"/>
                    <a:pt x="15" y="30"/>
                  </a:cubicBezTo>
                  <a:moveTo>
                    <a:pt x="0" y="27"/>
                  </a:moveTo>
                  <a:cubicBezTo>
                    <a:pt x="1" y="28"/>
                    <a:pt x="2" y="28"/>
                    <a:pt x="3" y="29"/>
                  </a:cubicBezTo>
                  <a:cubicBezTo>
                    <a:pt x="3" y="29"/>
                    <a:pt x="3" y="29"/>
                    <a:pt x="3" y="29"/>
                  </a:cubicBezTo>
                  <a:cubicBezTo>
                    <a:pt x="3" y="29"/>
                    <a:pt x="2" y="28"/>
                    <a:pt x="2" y="28"/>
                  </a:cubicBezTo>
                  <a:cubicBezTo>
                    <a:pt x="1" y="28"/>
                    <a:pt x="1" y="28"/>
                    <a:pt x="0" y="27"/>
                  </a:cubicBezTo>
                  <a:moveTo>
                    <a:pt x="31" y="12"/>
                  </a:moveTo>
                  <a:cubicBezTo>
                    <a:pt x="31" y="12"/>
                    <a:pt x="31" y="12"/>
                    <a:pt x="31" y="12"/>
                  </a:cubicBezTo>
                  <a:cubicBezTo>
                    <a:pt x="31" y="15"/>
                    <a:pt x="30" y="18"/>
                    <a:pt x="29" y="20"/>
                  </a:cubicBezTo>
                  <a:cubicBezTo>
                    <a:pt x="27" y="22"/>
                    <a:pt x="26" y="24"/>
                    <a:pt x="24" y="25"/>
                  </a:cubicBezTo>
                  <a:cubicBezTo>
                    <a:pt x="26" y="24"/>
                    <a:pt x="27" y="23"/>
                    <a:pt x="28" y="22"/>
                  </a:cubicBezTo>
                  <a:cubicBezTo>
                    <a:pt x="30" y="19"/>
                    <a:pt x="32" y="16"/>
                    <a:pt x="31" y="12"/>
                  </a:cubicBezTo>
                  <a:moveTo>
                    <a:pt x="18" y="6"/>
                  </a:moveTo>
                  <a:cubicBezTo>
                    <a:pt x="17" y="6"/>
                    <a:pt x="17" y="6"/>
                    <a:pt x="17" y="6"/>
                  </a:cubicBezTo>
                  <a:cubicBezTo>
                    <a:pt x="17" y="6"/>
                    <a:pt x="17" y="6"/>
                    <a:pt x="18" y="6"/>
                  </a:cubicBezTo>
                  <a:moveTo>
                    <a:pt x="29" y="2"/>
                  </a:moveTo>
                  <a:cubicBezTo>
                    <a:pt x="29" y="3"/>
                    <a:pt x="30" y="4"/>
                    <a:pt x="30" y="5"/>
                  </a:cubicBezTo>
                  <a:cubicBezTo>
                    <a:pt x="30" y="4"/>
                    <a:pt x="29" y="3"/>
                    <a:pt x="29" y="2"/>
                  </a:cubicBezTo>
                  <a:moveTo>
                    <a:pt x="26" y="0"/>
                  </a:moveTo>
                  <a:cubicBezTo>
                    <a:pt x="26" y="1"/>
                    <a:pt x="26" y="1"/>
                    <a:pt x="26" y="1"/>
                  </a:cubicBezTo>
                  <a:cubicBezTo>
                    <a:pt x="25" y="2"/>
                    <a:pt x="23" y="3"/>
                    <a:pt x="21" y="4"/>
                  </a:cubicBezTo>
                  <a:cubicBezTo>
                    <a:pt x="23" y="3"/>
                    <a:pt x="25" y="2"/>
                    <a:pt x="26" y="1"/>
                  </a:cubicBezTo>
                  <a:cubicBezTo>
                    <a:pt x="26" y="1"/>
                    <a:pt x="26" y="1"/>
                    <a:pt x="26" y="0"/>
                  </a:cubicBezTo>
                  <a:moveTo>
                    <a:pt x="28" y="0"/>
                  </a:moveTo>
                  <a:cubicBezTo>
                    <a:pt x="28" y="0"/>
                    <a:pt x="28" y="1"/>
                    <a:pt x="28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8" y="1"/>
                    <a:pt x="28" y="0"/>
                    <a:pt x="28" y="0"/>
                  </a:cubicBezTo>
                </a:path>
              </a:pathLst>
            </a:custGeom>
            <a:solidFill>
              <a:srgbClr val="F8C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83" name="Freeform 396"/>
            <p:cNvSpPr>
              <a:spLocks/>
            </p:cNvSpPr>
            <p:nvPr/>
          </p:nvSpPr>
          <p:spPr bwMode="auto">
            <a:xfrm>
              <a:off x="1009650" y="3567113"/>
              <a:ext cx="142875" cy="112713"/>
            </a:xfrm>
            <a:custGeom>
              <a:avLst/>
              <a:gdLst>
                <a:gd name="T0" fmla="*/ 34 w 38"/>
                <a:gd name="T1" fmla="*/ 0 h 30"/>
                <a:gd name="T2" fmla="*/ 33 w 38"/>
                <a:gd name="T3" fmla="*/ 0 h 30"/>
                <a:gd name="T4" fmla="*/ 33 w 38"/>
                <a:gd name="T5" fmla="*/ 1 h 30"/>
                <a:gd name="T6" fmla="*/ 28 w 38"/>
                <a:gd name="T7" fmla="*/ 4 h 30"/>
                <a:gd name="T8" fmla="*/ 25 w 38"/>
                <a:gd name="T9" fmla="*/ 6 h 30"/>
                <a:gd name="T10" fmla="*/ 24 w 38"/>
                <a:gd name="T11" fmla="*/ 6 h 30"/>
                <a:gd name="T12" fmla="*/ 23 w 38"/>
                <a:gd name="T13" fmla="*/ 7 h 30"/>
                <a:gd name="T14" fmla="*/ 20 w 38"/>
                <a:gd name="T15" fmla="*/ 9 h 30"/>
                <a:gd name="T16" fmla="*/ 16 w 38"/>
                <a:gd name="T17" fmla="*/ 14 h 30"/>
                <a:gd name="T18" fmla="*/ 4 w 38"/>
                <a:gd name="T19" fmla="*/ 19 h 30"/>
                <a:gd name="T20" fmla="*/ 1 w 38"/>
                <a:gd name="T21" fmla="*/ 20 h 30"/>
                <a:gd name="T22" fmla="*/ 1 w 38"/>
                <a:gd name="T23" fmla="*/ 22 h 30"/>
                <a:gd name="T24" fmla="*/ 7 w 38"/>
                <a:gd name="T25" fmla="*/ 27 h 30"/>
                <a:gd name="T26" fmla="*/ 9 w 38"/>
                <a:gd name="T27" fmla="*/ 28 h 30"/>
                <a:gd name="T28" fmla="*/ 10 w 38"/>
                <a:gd name="T29" fmla="*/ 29 h 30"/>
                <a:gd name="T30" fmla="*/ 17 w 38"/>
                <a:gd name="T31" fmla="*/ 30 h 30"/>
                <a:gd name="T32" fmla="*/ 17 w 38"/>
                <a:gd name="T33" fmla="*/ 30 h 30"/>
                <a:gd name="T34" fmla="*/ 18 w 38"/>
                <a:gd name="T35" fmla="*/ 30 h 30"/>
                <a:gd name="T36" fmla="*/ 22 w 38"/>
                <a:gd name="T37" fmla="*/ 30 h 30"/>
                <a:gd name="T38" fmla="*/ 31 w 38"/>
                <a:gd name="T39" fmla="*/ 25 h 30"/>
                <a:gd name="T40" fmla="*/ 36 w 38"/>
                <a:gd name="T41" fmla="*/ 20 h 30"/>
                <a:gd name="T42" fmla="*/ 38 w 38"/>
                <a:gd name="T43" fmla="*/ 12 h 30"/>
                <a:gd name="T44" fmla="*/ 38 w 38"/>
                <a:gd name="T45" fmla="*/ 12 h 30"/>
                <a:gd name="T46" fmla="*/ 38 w 38"/>
                <a:gd name="T47" fmla="*/ 12 h 30"/>
                <a:gd name="T48" fmla="*/ 37 w 38"/>
                <a:gd name="T49" fmla="*/ 5 h 30"/>
                <a:gd name="T50" fmla="*/ 36 w 38"/>
                <a:gd name="T51" fmla="*/ 2 h 30"/>
                <a:gd name="T52" fmla="*/ 35 w 38"/>
                <a:gd name="T53" fmla="*/ 1 h 30"/>
                <a:gd name="T54" fmla="*/ 35 w 38"/>
                <a:gd name="T55" fmla="*/ 0 h 30"/>
                <a:gd name="T56" fmla="*/ 34 w 38"/>
                <a:gd name="T5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8" h="30">
                  <a:moveTo>
                    <a:pt x="34" y="0"/>
                  </a:moveTo>
                  <a:cubicBezTo>
                    <a:pt x="34" y="0"/>
                    <a:pt x="34" y="0"/>
                    <a:pt x="33" y="0"/>
                  </a:cubicBezTo>
                  <a:cubicBezTo>
                    <a:pt x="33" y="1"/>
                    <a:pt x="33" y="1"/>
                    <a:pt x="33" y="1"/>
                  </a:cubicBezTo>
                  <a:cubicBezTo>
                    <a:pt x="32" y="2"/>
                    <a:pt x="30" y="3"/>
                    <a:pt x="28" y="4"/>
                  </a:cubicBezTo>
                  <a:cubicBezTo>
                    <a:pt x="27" y="5"/>
                    <a:pt x="26" y="6"/>
                    <a:pt x="25" y="6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4" y="7"/>
                    <a:pt x="23" y="7"/>
                    <a:pt x="23" y="7"/>
                  </a:cubicBezTo>
                  <a:cubicBezTo>
                    <a:pt x="21" y="7"/>
                    <a:pt x="21" y="8"/>
                    <a:pt x="20" y="9"/>
                  </a:cubicBezTo>
                  <a:cubicBezTo>
                    <a:pt x="19" y="11"/>
                    <a:pt x="18" y="13"/>
                    <a:pt x="16" y="14"/>
                  </a:cubicBezTo>
                  <a:cubicBezTo>
                    <a:pt x="13" y="17"/>
                    <a:pt x="9" y="19"/>
                    <a:pt x="4" y="19"/>
                  </a:cubicBezTo>
                  <a:cubicBezTo>
                    <a:pt x="3" y="20"/>
                    <a:pt x="2" y="20"/>
                    <a:pt x="1" y="20"/>
                  </a:cubicBezTo>
                  <a:cubicBezTo>
                    <a:pt x="0" y="21"/>
                    <a:pt x="0" y="21"/>
                    <a:pt x="1" y="22"/>
                  </a:cubicBezTo>
                  <a:cubicBezTo>
                    <a:pt x="2" y="24"/>
                    <a:pt x="4" y="26"/>
                    <a:pt x="7" y="27"/>
                  </a:cubicBezTo>
                  <a:cubicBezTo>
                    <a:pt x="8" y="28"/>
                    <a:pt x="8" y="28"/>
                    <a:pt x="9" y="28"/>
                  </a:cubicBezTo>
                  <a:cubicBezTo>
                    <a:pt x="9" y="28"/>
                    <a:pt x="10" y="29"/>
                    <a:pt x="10" y="29"/>
                  </a:cubicBezTo>
                  <a:cubicBezTo>
                    <a:pt x="13" y="30"/>
                    <a:pt x="15" y="30"/>
                    <a:pt x="17" y="30"/>
                  </a:cubicBezTo>
                  <a:cubicBezTo>
                    <a:pt x="17" y="30"/>
                    <a:pt x="17" y="30"/>
                    <a:pt x="17" y="30"/>
                  </a:cubicBezTo>
                  <a:cubicBezTo>
                    <a:pt x="18" y="30"/>
                    <a:pt x="18" y="30"/>
                    <a:pt x="18" y="30"/>
                  </a:cubicBezTo>
                  <a:cubicBezTo>
                    <a:pt x="19" y="30"/>
                    <a:pt x="21" y="30"/>
                    <a:pt x="22" y="30"/>
                  </a:cubicBezTo>
                  <a:cubicBezTo>
                    <a:pt x="26" y="29"/>
                    <a:pt x="29" y="27"/>
                    <a:pt x="31" y="25"/>
                  </a:cubicBezTo>
                  <a:cubicBezTo>
                    <a:pt x="33" y="24"/>
                    <a:pt x="34" y="22"/>
                    <a:pt x="36" y="20"/>
                  </a:cubicBezTo>
                  <a:cubicBezTo>
                    <a:pt x="37" y="18"/>
                    <a:pt x="38" y="15"/>
                    <a:pt x="38" y="12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38" y="10"/>
                    <a:pt x="38" y="7"/>
                    <a:pt x="37" y="5"/>
                  </a:cubicBezTo>
                  <a:cubicBezTo>
                    <a:pt x="37" y="4"/>
                    <a:pt x="36" y="3"/>
                    <a:pt x="36" y="2"/>
                  </a:cubicBezTo>
                  <a:cubicBezTo>
                    <a:pt x="36" y="2"/>
                    <a:pt x="35" y="1"/>
                    <a:pt x="35" y="1"/>
                  </a:cubicBezTo>
                  <a:cubicBezTo>
                    <a:pt x="35" y="1"/>
                    <a:pt x="35" y="0"/>
                    <a:pt x="35" y="0"/>
                  </a:cubicBezTo>
                  <a:cubicBezTo>
                    <a:pt x="34" y="0"/>
                    <a:pt x="34" y="0"/>
                    <a:pt x="34" y="0"/>
                  </a:cubicBezTo>
                </a:path>
              </a:pathLst>
            </a:custGeom>
            <a:solidFill>
              <a:srgbClr val="F8BD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84" name="Freeform 397"/>
            <p:cNvSpPr>
              <a:spLocks noEditPoints="1"/>
            </p:cNvSpPr>
            <p:nvPr/>
          </p:nvSpPr>
          <p:spPr bwMode="auto">
            <a:xfrm>
              <a:off x="1333500" y="3130550"/>
              <a:ext cx="149225" cy="93663"/>
            </a:xfrm>
            <a:custGeom>
              <a:avLst/>
              <a:gdLst>
                <a:gd name="T0" fmla="*/ 26 w 40"/>
                <a:gd name="T1" fmla="*/ 25 h 25"/>
                <a:gd name="T2" fmla="*/ 27 w 40"/>
                <a:gd name="T3" fmla="*/ 25 h 25"/>
                <a:gd name="T4" fmla="*/ 28 w 40"/>
                <a:gd name="T5" fmla="*/ 25 h 25"/>
                <a:gd name="T6" fmla="*/ 27 w 40"/>
                <a:gd name="T7" fmla="*/ 25 h 25"/>
                <a:gd name="T8" fmla="*/ 26 w 40"/>
                <a:gd name="T9" fmla="*/ 25 h 25"/>
                <a:gd name="T10" fmla="*/ 15 w 40"/>
                <a:gd name="T11" fmla="*/ 18 h 25"/>
                <a:gd name="T12" fmla="*/ 23 w 40"/>
                <a:gd name="T13" fmla="*/ 23 h 25"/>
                <a:gd name="T14" fmla="*/ 25 w 40"/>
                <a:gd name="T15" fmla="*/ 25 h 25"/>
                <a:gd name="T16" fmla="*/ 15 w 40"/>
                <a:gd name="T17" fmla="*/ 18 h 25"/>
                <a:gd name="T18" fmla="*/ 40 w 40"/>
                <a:gd name="T19" fmla="*/ 17 h 25"/>
                <a:gd name="T20" fmla="*/ 40 w 40"/>
                <a:gd name="T21" fmla="*/ 17 h 25"/>
                <a:gd name="T22" fmla="*/ 40 w 40"/>
                <a:gd name="T23" fmla="*/ 17 h 25"/>
                <a:gd name="T24" fmla="*/ 40 w 40"/>
                <a:gd name="T25" fmla="*/ 17 h 25"/>
                <a:gd name="T26" fmla="*/ 31 w 40"/>
                <a:gd name="T27" fmla="*/ 10 h 25"/>
                <a:gd name="T28" fmla="*/ 38 w 40"/>
                <a:gd name="T29" fmla="*/ 14 h 25"/>
                <a:gd name="T30" fmla="*/ 31 w 40"/>
                <a:gd name="T31" fmla="*/ 10 h 25"/>
                <a:gd name="T32" fmla="*/ 0 w 40"/>
                <a:gd name="T33" fmla="*/ 9 h 25"/>
                <a:gd name="T34" fmla="*/ 2 w 40"/>
                <a:gd name="T35" fmla="*/ 10 h 25"/>
                <a:gd name="T36" fmla="*/ 1 w 40"/>
                <a:gd name="T37" fmla="*/ 10 h 25"/>
                <a:gd name="T38" fmla="*/ 0 w 40"/>
                <a:gd name="T39" fmla="*/ 9 h 25"/>
                <a:gd name="T40" fmla="*/ 1 w 40"/>
                <a:gd name="T41" fmla="*/ 7 h 25"/>
                <a:gd name="T42" fmla="*/ 0 w 40"/>
                <a:gd name="T43" fmla="*/ 9 h 25"/>
                <a:gd name="T44" fmla="*/ 0 w 40"/>
                <a:gd name="T45" fmla="*/ 8 h 25"/>
                <a:gd name="T46" fmla="*/ 1 w 40"/>
                <a:gd name="T47" fmla="*/ 7 h 25"/>
                <a:gd name="T48" fmla="*/ 15 w 40"/>
                <a:gd name="T49" fmla="*/ 0 h 25"/>
                <a:gd name="T50" fmla="*/ 23 w 40"/>
                <a:gd name="T51" fmla="*/ 5 h 25"/>
                <a:gd name="T52" fmla="*/ 27 w 40"/>
                <a:gd name="T53" fmla="*/ 7 h 25"/>
                <a:gd name="T54" fmla="*/ 26 w 40"/>
                <a:gd name="T55" fmla="*/ 6 h 25"/>
                <a:gd name="T56" fmla="*/ 15 w 40"/>
                <a:gd name="T57" fmla="*/ 0 h 25"/>
                <a:gd name="T58" fmla="*/ 15 w 40"/>
                <a:gd name="T59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40" h="25">
                  <a:moveTo>
                    <a:pt x="26" y="25"/>
                  </a:moveTo>
                  <a:cubicBezTo>
                    <a:pt x="26" y="25"/>
                    <a:pt x="27" y="25"/>
                    <a:pt x="27" y="25"/>
                  </a:cubicBezTo>
                  <a:cubicBezTo>
                    <a:pt x="27" y="25"/>
                    <a:pt x="28" y="25"/>
                    <a:pt x="28" y="25"/>
                  </a:cubicBezTo>
                  <a:cubicBezTo>
                    <a:pt x="28" y="25"/>
                    <a:pt x="27" y="25"/>
                    <a:pt x="27" y="25"/>
                  </a:cubicBezTo>
                  <a:cubicBezTo>
                    <a:pt x="27" y="25"/>
                    <a:pt x="26" y="25"/>
                    <a:pt x="26" y="25"/>
                  </a:cubicBezTo>
                  <a:moveTo>
                    <a:pt x="15" y="18"/>
                  </a:moveTo>
                  <a:cubicBezTo>
                    <a:pt x="18" y="19"/>
                    <a:pt x="21" y="21"/>
                    <a:pt x="23" y="23"/>
                  </a:cubicBezTo>
                  <a:cubicBezTo>
                    <a:pt x="24" y="23"/>
                    <a:pt x="25" y="24"/>
                    <a:pt x="25" y="25"/>
                  </a:cubicBezTo>
                  <a:cubicBezTo>
                    <a:pt x="22" y="22"/>
                    <a:pt x="19" y="20"/>
                    <a:pt x="15" y="18"/>
                  </a:cubicBezTo>
                  <a:moveTo>
                    <a:pt x="40" y="17"/>
                  </a:move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moveTo>
                    <a:pt x="31" y="10"/>
                  </a:moveTo>
                  <a:cubicBezTo>
                    <a:pt x="33" y="11"/>
                    <a:pt x="36" y="13"/>
                    <a:pt x="38" y="14"/>
                  </a:cubicBezTo>
                  <a:cubicBezTo>
                    <a:pt x="36" y="13"/>
                    <a:pt x="33" y="11"/>
                    <a:pt x="31" y="10"/>
                  </a:cubicBezTo>
                  <a:moveTo>
                    <a:pt x="0" y="9"/>
                  </a:moveTo>
                  <a:cubicBezTo>
                    <a:pt x="1" y="10"/>
                    <a:pt x="1" y="10"/>
                    <a:pt x="2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0" y="9"/>
                  </a:cubicBezTo>
                  <a:moveTo>
                    <a:pt x="1" y="7"/>
                  </a:moveTo>
                  <a:cubicBezTo>
                    <a:pt x="0" y="8"/>
                    <a:pt x="0" y="9"/>
                    <a:pt x="0" y="9"/>
                  </a:cubicBezTo>
                  <a:cubicBezTo>
                    <a:pt x="0" y="9"/>
                    <a:pt x="0" y="8"/>
                    <a:pt x="0" y="8"/>
                  </a:cubicBezTo>
                  <a:cubicBezTo>
                    <a:pt x="1" y="8"/>
                    <a:pt x="1" y="7"/>
                    <a:pt x="1" y="7"/>
                  </a:cubicBezTo>
                  <a:moveTo>
                    <a:pt x="15" y="0"/>
                  </a:moveTo>
                  <a:cubicBezTo>
                    <a:pt x="18" y="1"/>
                    <a:pt x="21" y="3"/>
                    <a:pt x="23" y="5"/>
                  </a:cubicBezTo>
                  <a:cubicBezTo>
                    <a:pt x="24" y="5"/>
                    <a:pt x="25" y="6"/>
                    <a:pt x="27" y="7"/>
                  </a:cubicBezTo>
                  <a:cubicBezTo>
                    <a:pt x="26" y="6"/>
                    <a:pt x="26" y="6"/>
                    <a:pt x="26" y="6"/>
                  </a:cubicBezTo>
                  <a:cubicBezTo>
                    <a:pt x="22" y="4"/>
                    <a:pt x="19" y="2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</a:path>
              </a:pathLst>
            </a:custGeom>
            <a:solidFill>
              <a:srgbClr val="F8C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85" name="Freeform 398"/>
            <p:cNvSpPr>
              <a:spLocks/>
            </p:cNvSpPr>
            <p:nvPr/>
          </p:nvSpPr>
          <p:spPr bwMode="auto">
            <a:xfrm>
              <a:off x="1333500" y="3130550"/>
              <a:ext cx="149225" cy="93663"/>
            </a:xfrm>
            <a:custGeom>
              <a:avLst/>
              <a:gdLst>
                <a:gd name="T0" fmla="*/ 13 w 40"/>
                <a:gd name="T1" fmla="*/ 0 h 25"/>
                <a:gd name="T2" fmla="*/ 12 w 40"/>
                <a:gd name="T3" fmla="*/ 0 h 25"/>
                <a:gd name="T4" fmla="*/ 2 w 40"/>
                <a:gd name="T5" fmla="*/ 7 h 25"/>
                <a:gd name="T6" fmla="*/ 1 w 40"/>
                <a:gd name="T7" fmla="*/ 7 h 25"/>
                <a:gd name="T8" fmla="*/ 0 w 40"/>
                <a:gd name="T9" fmla="*/ 8 h 25"/>
                <a:gd name="T10" fmla="*/ 0 w 40"/>
                <a:gd name="T11" fmla="*/ 9 h 25"/>
                <a:gd name="T12" fmla="*/ 0 w 40"/>
                <a:gd name="T13" fmla="*/ 9 h 25"/>
                <a:gd name="T14" fmla="*/ 1 w 40"/>
                <a:gd name="T15" fmla="*/ 10 h 25"/>
                <a:gd name="T16" fmla="*/ 2 w 40"/>
                <a:gd name="T17" fmla="*/ 10 h 25"/>
                <a:gd name="T18" fmla="*/ 2 w 40"/>
                <a:gd name="T19" fmla="*/ 10 h 25"/>
                <a:gd name="T20" fmla="*/ 3 w 40"/>
                <a:gd name="T21" fmla="*/ 11 h 25"/>
                <a:gd name="T22" fmla="*/ 15 w 40"/>
                <a:gd name="T23" fmla="*/ 18 h 25"/>
                <a:gd name="T24" fmla="*/ 25 w 40"/>
                <a:gd name="T25" fmla="*/ 25 h 25"/>
                <a:gd name="T26" fmla="*/ 26 w 40"/>
                <a:gd name="T27" fmla="*/ 25 h 25"/>
                <a:gd name="T28" fmla="*/ 26 w 40"/>
                <a:gd name="T29" fmla="*/ 25 h 25"/>
                <a:gd name="T30" fmla="*/ 27 w 40"/>
                <a:gd name="T31" fmla="*/ 25 h 25"/>
                <a:gd name="T32" fmla="*/ 28 w 40"/>
                <a:gd name="T33" fmla="*/ 25 h 25"/>
                <a:gd name="T34" fmla="*/ 28 w 40"/>
                <a:gd name="T35" fmla="*/ 25 h 25"/>
                <a:gd name="T36" fmla="*/ 39 w 40"/>
                <a:gd name="T37" fmla="*/ 18 h 25"/>
                <a:gd name="T38" fmla="*/ 40 w 40"/>
                <a:gd name="T39" fmla="*/ 17 h 25"/>
                <a:gd name="T40" fmla="*/ 40 w 40"/>
                <a:gd name="T41" fmla="*/ 17 h 25"/>
                <a:gd name="T42" fmla="*/ 40 w 40"/>
                <a:gd name="T43" fmla="*/ 16 h 25"/>
                <a:gd name="T44" fmla="*/ 38 w 40"/>
                <a:gd name="T45" fmla="*/ 14 h 25"/>
                <a:gd name="T46" fmla="*/ 38 w 40"/>
                <a:gd name="T47" fmla="*/ 14 h 25"/>
                <a:gd name="T48" fmla="*/ 31 w 40"/>
                <a:gd name="T49" fmla="*/ 10 h 25"/>
                <a:gd name="T50" fmla="*/ 27 w 40"/>
                <a:gd name="T51" fmla="*/ 7 h 25"/>
                <a:gd name="T52" fmla="*/ 23 w 40"/>
                <a:gd name="T53" fmla="*/ 5 h 25"/>
                <a:gd name="T54" fmla="*/ 15 w 40"/>
                <a:gd name="T55" fmla="*/ 0 h 25"/>
                <a:gd name="T56" fmla="*/ 13 w 40"/>
                <a:gd name="T5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0" h="25">
                  <a:moveTo>
                    <a:pt x="13" y="0"/>
                  </a:moveTo>
                  <a:cubicBezTo>
                    <a:pt x="13" y="0"/>
                    <a:pt x="12" y="0"/>
                    <a:pt x="12" y="0"/>
                  </a:cubicBezTo>
                  <a:cubicBezTo>
                    <a:pt x="8" y="2"/>
                    <a:pt x="5" y="4"/>
                    <a:pt x="2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8"/>
                    <a:pt x="0" y="8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3" y="11"/>
                    <a:pt x="3" y="11"/>
                  </a:cubicBezTo>
                  <a:cubicBezTo>
                    <a:pt x="7" y="13"/>
                    <a:pt x="11" y="15"/>
                    <a:pt x="15" y="18"/>
                  </a:cubicBezTo>
                  <a:cubicBezTo>
                    <a:pt x="19" y="20"/>
                    <a:pt x="22" y="22"/>
                    <a:pt x="25" y="25"/>
                  </a:cubicBezTo>
                  <a:cubicBezTo>
                    <a:pt x="26" y="25"/>
                    <a:pt x="26" y="25"/>
                    <a:pt x="26" y="25"/>
                  </a:cubicBezTo>
                  <a:cubicBezTo>
                    <a:pt x="26" y="25"/>
                    <a:pt x="26" y="25"/>
                    <a:pt x="26" y="25"/>
                  </a:cubicBezTo>
                  <a:cubicBezTo>
                    <a:pt x="26" y="25"/>
                    <a:pt x="27" y="25"/>
                    <a:pt x="27" y="25"/>
                  </a:cubicBezTo>
                  <a:cubicBezTo>
                    <a:pt x="27" y="25"/>
                    <a:pt x="28" y="25"/>
                    <a:pt x="28" y="25"/>
                  </a:cubicBezTo>
                  <a:cubicBezTo>
                    <a:pt x="28" y="25"/>
                    <a:pt x="28" y="25"/>
                    <a:pt x="28" y="25"/>
                  </a:cubicBezTo>
                  <a:cubicBezTo>
                    <a:pt x="32" y="23"/>
                    <a:pt x="36" y="20"/>
                    <a:pt x="39" y="18"/>
                  </a:cubicBezTo>
                  <a:cubicBezTo>
                    <a:pt x="40" y="18"/>
                    <a:pt x="40" y="18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6"/>
                    <a:pt x="40" y="16"/>
                  </a:cubicBezTo>
                  <a:cubicBezTo>
                    <a:pt x="39" y="15"/>
                    <a:pt x="39" y="15"/>
                    <a:pt x="38" y="14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6" y="13"/>
                    <a:pt x="33" y="11"/>
                    <a:pt x="31" y="10"/>
                  </a:cubicBezTo>
                  <a:cubicBezTo>
                    <a:pt x="30" y="9"/>
                    <a:pt x="28" y="8"/>
                    <a:pt x="27" y="7"/>
                  </a:cubicBezTo>
                  <a:cubicBezTo>
                    <a:pt x="25" y="6"/>
                    <a:pt x="24" y="5"/>
                    <a:pt x="23" y="5"/>
                  </a:cubicBezTo>
                  <a:cubicBezTo>
                    <a:pt x="21" y="3"/>
                    <a:pt x="18" y="1"/>
                    <a:pt x="15" y="0"/>
                  </a:cubicBezTo>
                  <a:cubicBezTo>
                    <a:pt x="14" y="0"/>
                    <a:pt x="14" y="0"/>
                    <a:pt x="13" y="0"/>
                  </a:cubicBezTo>
                </a:path>
              </a:pathLst>
            </a:custGeom>
            <a:solidFill>
              <a:srgbClr val="EA8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86" name="Freeform 399"/>
            <p:cNvSpPr>
              <a:spLocks noEditPoints="1"/>
            </p:cNvSpPr>
            <p:nvPr/>
          </p:nvSpPr>
          <p:spPr bwMode="auto">
            <a:xfrm>
              <a:off x="1262063" y="2189163"/>
              <a:ext cx="209550" cy="82550"/>
            </a:xfrm>
            <a:custGeom>
              <a:avLst/>
              <a:gdLst>
                <a:gd name="T0" fmla="*/ 51 w 56"/>
                <a:gd name="T1" fmla="*/ 21 h 22"/>
                <a:gd name="T2" fmla="*/ 48 w 56"/>
                <a:gd name="T3" fmla="*/ 22 h 22"/>
                <a:gd name="T4" fmla="*/ 48 w 56"/>
                <a:gd name="T5" fmla="*/ 22 h 22"/>
                <a:gd name="T6" fmla="*/ 51 w 56"/>
                <a:gd name="T7" fmla="*/ 21 h 22"/>
                <a:gd name="T8" fmla="*/ 54 w 56"/>
                <a:gd name="T9" fmla="*/ 16 h 22"/>
                <a:gd name="T10" fmla="*/ 55 w 56"/>
                <a:gd name="T11" fmla="*/ 16 h 22"/>
                <a:gd name="T12" fmla="*/ 55 w 56"/>
                <a:gd name="T13" fmla="*/ 17 h 22"/>
                <a:gd name="T14" fmla="*/ 55 w 56"/>
                <a:gd name="T15" fmla="*/ 18 h 22"/>
                <a:gd name="T16" fmla="*/ 55 w 56"/>
                <a:gd name="T17" fmla="*/ 17 h 22"/>
                <a:gd name="T18" fmla="*/ 55 w 56"/>
                <a:gd name="T19" fmla="*/ 16 h 22"/>
                <a:gd name="T20" fmla="*/ 54 w 56"/>
                <a:gd name="T21" fmla="*/ 16 h 22"/>
                <a:gd name="T22" fmla="*/ 27 w 56"/>
                <a:gd name="T23" fmla="*/ 6 h 22"/>
                <a:gd name="T24" fmla="*/ 35 w 56"/>
                <a:gd name="T25" fmla="*/ 8 h 22"/>
                <a:gd name="T26" fmla="*/ 50 w 56"/>
                <a:gd name="T27" fmla="*/ 14 h 22"/>
                <a:gd name="T28" fmla="*/ 44 w 56"/>
                <a:gd name="T29" fmla="*/ 12 h 22"/>
                <a:gd name="T30" fmla="*/ 27 w 56"/>
                <a:gd name="T31" fmla="*/ 6 h 22"/>
                <a:gd name="T32" fmla="*/ 3 w 56"/>
                <a:gd name="T33" fmla="*/ 2 h 22"/>
                <a:gd name="T34" fmla="*/ 6 w 56"/>
                <a:gd name="T35" fmla="*/ 5 h 22"/>
                <a:gd name="T36" fmla="*/ 9 w 56"/>
                <a:gd name="T37" fmla="*/ 6 h 22"/>
                <a:gd name="T38" fmla="*/ 3 w 56"/>
                <a:gd name="T39" fmla="*/ 3 h 22"/>
                <a:gd name="T40" fmla="*/ 3 w 56"/>
                <a:gd name="T41" fmla="*/ 2 h 22"/>
                <a:gd name="T42" fmla="*/ 10 w 56"/>
                <a:gd name="T43" fmla="*/ 1 h 22"/>
                <a:gd name="T44" fmla="*/ 12 w 56"/>
                <a:gd name="T45" fmla="*/ 2 h 22"/>
                <a:gd name="T46" fmla="*/ 10 w 56"/>
                <a:gd name="T47" fmla="*/ 1 h 22"/>
                <a:gd name="T48" fmla="*/ 0 w 56"/>
                <a:gd name="T49" fmla="*/ 1 h 22"/>
                <a:gd name="T50" fmla="*/ 0 w 56"/>
                <a:gd name="T51" fmla="*/ 1 h 22"/>
                <a:gd name="T52" fmla="*/ 0 w 56"/>
                <a:gd name="T53" fmla="*/ 1 h 22"/>
                <a:gd name="T54" fmla="*/ 0 w 56"/>
                <a:gd name="T55" fmla="*/ 1 h 22"/>
                <a:gd name="T56" fmla="*/ 3 w 56"/>
                <a:gd name="T57" fmla="*/ 0 h 22"/>
                <a:gd name="T58" fmla="*/ 4 w 56"/>
                <a:gd name="T59" fmla="*/ 0 h 22"/>
                <a:gd name="T60" fmla="*/ 5 w 56"/>
                <a:gd name="T61" fmla="*/ 0 h 22"/>
                <a:gd name="T62" fmla="*/ 3 w 56"/>
                <a:gd name="T63" fmla="*/ 0 h 22"/>
                <a:gd name="T64" fmla="*/ 1 w 56"/>
                <a:gd name="T65" fmla="*/ 0 h 22"/>
                <a:gd name="T66" fmla="*/ 0 w 56"/>
                <a:gd name="T67" fmla="*/ 0 h 22"/>
                <a:gd name="T68" fmla="*/ 0 w 56"/>
                <a:gd name="T69" fmla="*/ 0 h 22"/>
                <a:gd name="T70" fmla="*/ 1 w 56"/>
                <a:gd name="T71" fmla="*/ 0 h 22"/>
                <a:gd name="T72" fmla="*/ 1 w 56"/>
                <a:gd name="T73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6" h="22">
                  <a:moveTo>
                    <a:pt x="51" y="21"/>
                  </a:moveTo>
                  <a:cubicBezTo>
                    <a:pt x="50" y="21"/>
                    <a:pt x="49" y="22"/>
                    <a:pt x="48" y="22"/>
                  </a:cubicBezTo>
                  <a:cubicBezTo>
                    <a:pt x="48" y="22"/>
                    <a:pt x="48" y="22"/>
                    <a:pt x="48" y="22"/>
                  </a:cubicBezTo>
                  <a:cubicBezTo>
                    <a:pt x="49" y="22"/>
                    <a:pt x="50" y="21"/>
                    <a:pt x="51" y="21"/>
                  </a:cubicBezTo>
                  <a:moveTo>
                    <a:pt x="54" y="16"/>
                  </a:moveTo>
                  <a:cubicBezTo>
                    <a:pt x="55" y="16"/>
                    <a:pt x="55" y="16"/>
                    <a:pt x="55" y="16"/>
                  </a:cubicBezTo>
                  <a:cubicBezTo>
                    <a:pt x="55" y="16"/>
                    <a:pt x="55" y="17"/>
                    <a:pt x="55" y="17"/>
                  </a:cubicBezTo>
                  <a:cubicBezTo>
                    <a:pt x="55" y="17"/>
                    <a:pt x="55" y="17"/>
                    <a:pt x="55" y="18"/>
                  </a:cubicBezTo>
                  <a:cubicBezTo>
                    <a:pt x="55" y="18"/>
                    <a:pt x="55" y="17"/>
                    <a:pt x="55" y="17"/>
                  </a:cubicBezTo>
                  <a:cubicBezTo>
                    <a:pt x="56" y="17"/>
                    <a:pt x="55" y="16"/>
                    <a:pt x="55" y="16"/>
                  </a:cubicBezTo>
                  <a:cubicBezTo>
                    <a:pt x="55" y="16"/>
                    <a:pt x="54" y="16"/>
                    <a:pt x="54" y="16"/>
                  </a:cubicBezTo>
                  <a:moveTo>
                    <a:pt x="27" y="6"/>
                  </a:moveTo>
                  <a:cubicBezTo>
                    <a:pt x="30" y="7"/>
                    <a:pt x="33" y="8"/>
                    <a:pt x="35" y="8"/>
                  </a:cubicBezTo>
                  <a:cubicBezTo>
                    <a:pt x="40" y="10"/>
                    <a:pt x="45" y="12"/>
                    <a:pt x="50" y="14"/>
                  </a:cubicBezTo>
                  <a:cubicBezTo>
                    <a:pt x="48" y="13"/>
                    <a:pt x="46" y="12"/>
                    <a:pt x="44" y="12"/>
                  </a:cubicBezTo>
                  <a:cubicBezTo>
                    <a:pt x="39" y="9"/>
                    <a:pt x="33" y="8"/>
                    <a:pt x="27" y="6"/>
                  </a:cubicBezTo>
                  <a:moveTo>
                    <a:pt x="3" y="2"/>
                  </a:moveTo>
                  <a:cubicBezTo>
                    <a:pt x="4" y="3"/>
                    <a:pt x="5" y="4"/>
                    <a:pt x="6" y="5"/>
                  </a:cubicBezTo>
                  <a:cubicBezTo>
                    <a:pt x="7" y="5"/>
                    <a:pt x="8" y="6"/>
                    <a:pt x="9" y="6"/>
                  </a:cubicBezTo>
                  <a:cubicBezTo>
                    <a:pt x="7" y="5"/>
                    <a:pt x="5" y="4"/>
                    <a:pt x="3" y="3"/>
                  </a:cubicBezTo>
                  <a:cubicBezTo>
                    <a:pt x="3" y="3"/>
                    <a:pt x="3" y="3"/>
                    <a:pt x="3" y="2"/>
                  </a:cubicBezTo>
                  <a:moveTo>
                    <a:pt x="10" y="1"/>
                  </a:moveTo>
                  <a:cubicBezTo>
                    <a:pt x="10" y="2"/>
                    <a:pt x="11" y="2"/>
                    <a:pt x="12" y="2"/>
                  </a:cubicBezTo>
                  <a:cubicBezTo>
                    <a:pt x="11" y="2"/>
                    <a:pt x="10" y="2"/>
                    <a:pt x="1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3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5" y="0"/>
                  </a:cubicBezTo>
                  <a:cubicBezTo>
                    <a:pt x="4" y="0"/>
                    <a:pt x="4" y="0"/>
                    <a:pt x="3" y="0"/>
                  </a:cubicBezTo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F8C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87" name="Freeform 400"/>
            <p:cNvSpPr>
              <a:spLocks/>
            </p:cNvSpPr>
            <p:nvPr/>
          </p:nvSpPr>
          <p:spPr bwMode="auto">
            <a:xfrm>
              <a:off x="1262063" y="2189163"/>
              <a:ext cx="206375" cy="93663"/>
            </a:xfrm>
            <a:custGeom>
              <a:avLst/>
              <a:gdLst>
                <a:gd name="T0" fmla="*/ 1 w 55"/>
                <a:gd name="T1" fmla="*/ 0 h 25"/>
                <a:gd name="T2" fmla="*/ 0 w 55"/>
                <a:gd name="T3" fmla="*/ 0 h 25"/>
                <a:gd name="T4" fmla="*/ 0 w 55"/>
                <a:gd name="T5" fmla="*/ 1 h 25"/>
                <a:gd name="T6" fmla="*/ 0 w 55"/>
                <a:gd name="T7" fmla="*/ 1 h 25"/>
                <a:gd name="T8" fmla="*/ 3 w 55"/>
                <a:gd name="T9" fmla="*/ 2 h 25"/>
                <a:gd name="T10" fmla="*/ 3 w 55"/>
                <a:gd name="T11" fmla="*/ 3 h 25"/>
                <a:gd name="T12" fmla="*/ 9 w 55"/>
                <a:gd name="T13" fmla="*/ 6 h 25"/>
                <a:gd name="T14" fmla="*/ 12 w 55"/>
                <a:gd name="T15" fmla="*/ 9 h 25"/>
                <a:gd name="T16" fmla="*/ 29 w 55"/>
                <a:gd name="T17" fmla="*/ 17 h 25"/>
                <a:gd name="T18" fmla="*/ 41 w 55"/>
                <a:gd name="T19" fmla="*/ 24 h 25"/>
                <a:gd name="T20" fmla="*/ 43 w 55"/>
                <a:gd name="T21" fmla="*/ 25 h 25"/>
                <a:gd name="T22" fmla="*/ 45 w 55"/>
                <a:gd name="T23" fmla="*/ 24 h 25"/>
                <a:gd name="T24" fmla="*/ 48 w 55"/>
                <a:gd name="T25" fmla="*/ 22 h 25"/>
                <a:gd name="T26" fmla="*/ 48 w 55"/>
                <a:gd name="T27" fmla="*/ 22 h 25"/>
                <a:gd name="T28" fmla="*/ 51 w 55"/>
                <a:gd name="T29" fmla="*/ 21 h 25"/>
                <a:gd name="T30" fmla="*/ 55 w 55"/>
                <a:gd name="T31" fmla="*/ 18 h 25"/>
                <a:gd name="T32" fmla="*/ 55 w 55"/>
                <a:gd name="T33" fmla="*/ 17 h 25"/>
                <a:gd name="T34" fmla="*/ 55 w 55"/>
                <a:gd name="T35" fmla="*/ 16 h 25"/>
                <a:gd name="T36" fmla="*/ 54 w 55"/>
                <a:gd name="T37" fmla="*/ 16 h 25"/>
                <a:gd name="T38" fmla="*/ 50 w 55"/>
                <a:gd name="T39" fmla="*/ 14 h 25"/>
                <a:gd name="T40" fmla="*/ 35 w 55"/>
                <a:gd name="T41" fmla="*/ 8 h 25"/>
                <a:gd name="T42" fmla="*/ 27 w 55"/>
                <a:gd name="T43" fmla="*/ 6 h 25"/>
                <a:gd name="T44" fmla="*/ 12 w 55"/>
                <a:gd name="T45" fmla="*/ 2 h 25"/>
                <a:gd name="T46" fmla="*/ 12 w 55"/>
                <a:gd name="T47" fmla="*/ 2 h 25"/>
                <a:gd name="T48" fmla="*/ 10 w 55"/>
                <a:gd name="T49" fmla="*/ 1 h 25"/>
                <a:gd name="T50" fmla="*/ 5 w 55"/>
                <a:gd name="T51" fmla="*/ 0 h 25"/>
                <a:gd name="T52" fmla="*/ 4 w 55"/>
                <a:gd name="T53" fmla="*/ 0 h 25"/>
                <a:gd name="T54" fmla="*/ 3 w 55"/>
                <a:gd name="T55" fmla="*/ 0 h 25"/>
                <a:gd name="T56" fmla="*/ 1 w 55"/>
                <a:gd name="T5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55" h="25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2" y="2"/>
                    <a:pt x="3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5" y="4"/>
                    <a:pt x="7" y="5"/>
                    <a:pt x="9" y="6"/>
                  </a:cubicBezTo>
                  <a:cubicBezTo>
                    <a:pt x="10" y="7"/>
                    <a:pt x="11" y="8"/>
                    <a:pt x="12" y="9"/>
                  </a:cubicBezTo>
                  <a:cubicBezTo>
                    <a:pt x="18" y="12"/>
                    <a:pt x="23" y="14"/>
                    <a:pt x="29" y="17"/>
                  </a:cubicBezTo>
                  <a:cubicBezTo>
                    <a:pt x="33" y="19"/>
                    <a:pt x="37" y="22"/>
                    <a:pt x="41" y="24"/>
                  </a:cubicBezTo>
                  <a:cubicBezTo>
                    <a:pt x="42" y="24"/>
                    <a:pt x="42" y="25"/>
                    <a:pt x="43" y="25"/>
                  </a:cubicBezTo>
                  <a:cubicBezTo>
                    <a:pt x="43" y="25"/>
                    <a:pt x="44" y="25"/>
                    <a:pt x="45" y="24"/>
                  </a:cubicBezTo>
                  <a:cubicBezTo>
                    <a:pt x="46" y="24"/>
                    <a:pt x="47" y="23"/>
                    <a:pt x="48" y="22"/>
                  </a:cubicBezTo>
                  <a:cubicBezTo>
                    <a:pt x="48" y="22"/>
                    <a:pt x="48" y="22"/>
                    <a:pt x="48" y="22"/>
                  </a:cubicBezTo>
                  <a:cubicBezTo>
                    <a:pt x="49" y="22"/>
                    <a:pt x="50" y="21"/>
                    <a:pt x="51" y="21"/>
                  </a:cubicBezTo>
                  <a:cubicBezTo>
                    <a:pt x="52" y="20"/>
                    <a:pt x="53" y="19"/>
                    <a:pt x="55" y="18"/>
                  </a:cubicBezTo>
                  <a:cubicBezTo>
                    <a:pt x="55" y="17"/>
                    <a:pt x="55" y="17"/>
                    <a:pt x="55" y="17"/>
                  </a:cubicBezTo>
                  <a:cubicBezTo>
                    <a:pt x="55" y="17"/>
                    <a:pt x="55" y="16"/>
                    <a:pt x="55" y="16"/>
                  </a:cubicBezTo>
                  <a:cubicBezTo>
                    <a:pt x="54" y="16"/>
                    <a:pt x="54" y="16"/>
                    <a:pt x="54" y="16"/>
                  </a:cubicBezTo>
                  <a:cubicBezTo>
                    <a:pt x="53" y="15"/>
                    <a:pt x="51" y="14"/>
                    <a:pt x="50" y="14"/>
                  </a:cubicBezTo>
                  <a:cubicBezTo>
                    <a:pt x="45" y="12"/>
                    <a:pt x="40" y="10"/>
                    <a:pt x="35" y="8"/>
                  </a:cubicBezTo>
                  <a:cubicBezTo>
                    <a:pt x="33" y="8"/>
                    <a:pt x="30" y="7"/>
                    <a:pt x="27" y="6"/>
                  </a:cubicBezTo>
                  <a:cubicBezTo>
                    <a:pt x="22" y="4"/>
                    <a:pt x="17" y="3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1" y="2"/>
                    <a:pt x="10" y="2"/>
                    <a:pt x="10" y="1"/>
                  </a:cubicBezTo>
                  <a:cubicBezTo>
                    <a:pt x="8" y="1"/>
                    <a:pt x="6" y="1"/>
                    <a:pt x="5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3" y="0"/>
                    <a:pt x="2" y="0"/>
                    <a:pt x="1" y="0"/>
                  </a:cubicBezTo>
                </a:path>
              </a:pathLst>
            </a:custGeom>
            <a:solidFill>
              <a:srgbClr val="F8AB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88" name="Freeform 401"/>
            <p:cNvSpPr>
              <a:spLocks noEditPoints="1"/>
            </p:cNvSpPr>
            <p:nvPr/>
          </p:nvSpPr>
          <p:spPr bwMode="auto">
            <a:xfrm>
              <a:off x="1452563" y="2260600"/>
              <a:ext cx="79375" cy="63500"/>
            </a:xfrm>
            <a:custGeom>
              <a:avLst/>
              <a:gdLst>
                <a:gd name="T0" fmla="*/ 14 w 21"/>
                <a:gd name="T1" fmla="*/ 14 h 17"/>
                <a:gd name="T2" fmla="*/ 13 w 21"/>
                <a:gd name="T3" fmla="*/ 15 h 17"/>
                <a:gd name="T4" fmla="*/ 8 w 21"/>
                <a:gd name="T5" fmla="*/ 17 h 17"/>
                <a:gd name="T6" fmla="*/ 9 w 21"/>
                <a:gd name="T7" fmla="*/ 17 h 17"/>
                <a:gd name="T8" fmla="*/ 14 w 21"/>
                <a:gd name="T9" fmla="*/ 14 h 17"/>
                <a:gd name="T10" fmla="*/ 21 w 21"/>
                <a:gd name="T11" fmla="*/ 8 h 17"/>
                <a:gd name="T12" fmla="*/ 15 w 21"/>
                <a:gd name="T13" fmla="*/ 12 h 17"/>
                <a:gd name="T14" fmla="*/ 21 w 21"/>
                <a:gd name="T15" fmla="*/ 8 h 17"/>
                <a:gd name="T16" fmla="*/ 21 w 21"/>
                <a:gd name="T17" fmla="*/ 7 h 17"/>
                <a:gd name="T18" fmla="*/ 21 w 21"/>
                <a:gd name="T19" fmla="*/ 7 h 17"/>
                <a:gd name="T20" fmla="*/ 21 w 21"/>
                <a:gd name="T21" fmla="*/ 7 h 17"/>
                <a:gd name="T22" fmla="*/ 5 w 21"/>
                <a:gd name="T23" fmla="*/ 3 h 17"/>
                <a:gd name="T24" fmla="*/ 0 w 21"/>
                <a:gd name="T25" fmla="*/ 7 h 17"/>
                <a:gd name="T26" fmla="*/ 5 w 21"/>
                <a:gd name="T27" fmla="*/ 3 h 17"/>
                <a:gd name="T28" fmla="*/ 12 w 21"/>
                <a:gd name="T29" fmla="*/ 1 h 17"/>
                <a:gd name="T30" fmla="*/ 20 w 21"/>
                <a:gd name="T31" fmla="*/ 5 h 17"/>
                <a:gd name="T32" fmla="*/ 20 w 21"/>
                <a:gd name="T33" fmla="*/ 5 h 17"/>
                <a:gd name="T34" fmla="*/ 12 w 21"/>
                <a:gd name="T35" fmla="*/ 1 h 17"/>
                <a:gd name="T36" fmla="*/ 10 w 21"/>
                <a:gd name="T37" fmla="*/ 0 h 17"/>
                <a:gd name="T38" fmla="*/ 9 w 21"/>
                <a:gd name="T39" fmla="*/ 0 h 17"/>
                <a:gd name="T40" fmla="*/ 9 w 21"/>
                <a:gd name="T41" fmla="*/ 1 h 17"/>
                <a:gd name="T42" fmla="*/ 10 w 21"/>
                <a:gd name="T43" fmla="*/ 0 h 17"/>
                <a:gd name="T44" fmla="*/ 11 w 21"/>
                <a:gd name="T45" fmla="*/ 0 h 17"/>
                <a:gd name="T46" fmla="*/ 10 w 21"/>
                <a:gd name="T4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1" h="17">
                  <a:moveTo>
                    <a:pt x="14" y="14"/>
                  </a:moveTo>
                  <a:cubicBezTo>
                    <a:pt x="13" y="14"/>
                    <a:pt x="13" y="14"/>
                    <a:pt x="13" y="15"/>
                  </a:cubicBezTo>
                  <a:cubicBezTo>
                    <a:pt x="11" y="16"/>
                    <a:pt x="10" y="17"/>
                    <a:pt x="8" y="17"/>
                  </a:cubicBezTo>
                  <a:cubicBezTo>
                    <a:pt x="8" y="17"/>
                    <a:pt x="9" y="17"/>
                    <a:pt x="9" y="17"/>
                  </a:cubicBezTo>
                  <a:cubicBezTo>
                    <a:pt x="10" y="16"/>
                    <a:pt x="12" y="15"/>
                    <a:pt x="14" y="14"/>
                  </a:cubicBezTo>
                  <a:moveTo>
                    <a:pt x="21" y="8"/>
                  </a:moveTo>
                  <a:cubicBezTo>
                    <a:pt x="19" y="9"/>
                    <a:pt x="17" y="11"/>
                    <a:pt x="15" y="12"/>
                  </a:cubicBezTo>
                  <a:cubicBezTo>
                    <a:pt x="17" y="11"/>
                    <a:pt x="19" y="9"/>
                    <a:pt x="21" y="8"/>
                  </a:cubicBezTo>
                  <a:moveTo>
                    <a:pt x="21" y="7"/>
                  </a:move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moveTo>
                    <a:pt x="5" y="3"/>
                  </a:moveTo>
                  <a:cubicBezTo>
                    <a:pt x="3" y="5"/>
                    <a:pt x="2" y="6"/>
                    <a:pt x="0" y="7"/>
                  </a:cubicBezTo>
                  <a:cubicBezTo>
                    <a:pt x="2" y="6"/>
                    <a:pt x="4" y="5"/>
                    <a:pt x="5" y="3"/>
                  </a:cubicBezTo>
                  <a:moveTo>
                    <a:pt x="12" y="1"/>
                  </a:moveTo>
                  <a:cubicBezTo>
                    <a:pt x="15" y="2"/>
                    <a:pt x="18" y="4"/>
                    <a:pt x="20" y="5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18" y="4"/>
                    <a:pt x="15" y="2"/>
                    <a:pt x="12" y="1"/>
                  </a:cubicBezTo>
                  <a:moveTo>
                    <a:pt x="10" y="0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1"/>
                    <a:pt x="9" y="1"/>
                  </a:cubicBezTo>
                  <a:cubicBezTo>
                    <a:pt x="9" y="0"/>
                    <a:pt x="10" y="0"/>
                    <a:pt x="10" y="0"/>
                  </a:cubicBezTo>
                  <a:cubicBezTo>
                    <a:pt x="10" y="0"/>
                    <a:pt x="10" y="0"/>
                    <a:pt x="11" y="0"/>
                  </a:cubicBezTo>
                  <a:cubicBezTo>
                    <a:pt x="10" y="0"/>
                    <a:pt x="10" y="0"/>
                    <a:pt x="10" y="0"/>
                  </a:cubicBezTo>
                </a:path>
              </a:pathLst>
            </a:custGeom>
            <a:solidFill>
              <a:srgbClr val="F8C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89" name="Freeform 402"/>
            <p:cNvSpPr>
              <a:spLocks/>
            </p:cNvSpPr>
            <p:nvPr/>
          </p:nvSpPr>
          <p:spPr bwMode="auto">
            <a:xfrm>
              <a:off x="1441450" y="2260600"/>
              <a:ext cx="90487" cy="68263"/>
            </a:xfrm>
            <a:custGeom>
              <a:avLst/>
              <a:gdLst>
                <a:gd name="T0" fmla="*/ 13 w 24"/>
                <a:gd name="T1" fmla="*/ 0 h 18"/>
                <a:gd name="T2" fmla="*/ 12 w 24"/>
                <a:gd name="T3" fmla="*/ 1 h 18"/>
                <a:gd name="T4" fmla="*/ 8 w 24"/>
                <a:gd name="T5" fmla="*/ 3 h 18"/>
                <a:gd name="T6" fmla="*/ 3 w 24"/>
                <a:gd name="T7" fmla="*/ 7 h 18"/>
                <a:gd name="T8" fmla="*/ 1 w 24"/>
                <a:gd name="T9" fmla="*/ 8 h 18"/>
                <a:gd name="T10" fmla="*/ 1 w 24"/>
                <a:gd name="T11" fmla="*/ 10 h 18"/>
                <a:gd name="T12" fmla="*/ 9 w 24"/>
                <a:gd name="T13" fmla="*/ 17 h 18"/>
                <a:gd name="T14" fmla="*/ 11 w 24"/>
                <a:gd name="T15" fmla="*/ 18 h 18"/>
                <a:gd name="T16" fmla="*/ 11 w 24"/>
                <a:gd name="T17" fmla="*/ 17 h 18"/>
                <a:gd name="T18" fmla="*/ 16 w 24"/>
                <a:gd name="T19" fmla="*/ 15 h 18"/>
                <a:gd name="T20" fmla="*/ 17 w 24"/>
                <a:gd name="T21" fmla="*/ 14 h 18"/>
                <a:gd name="T22" fmla="*/ 18 w 24"/>
                <a:gd name="T23" fmla="*/ 12 h 18"/>
                <a:gd name="T24" fmla="*/ 24 w 24"/>
                <a:gd name="T25" fmla="*/ 8 h 18"/>
                <a:gd name="T26" fmla="*/ 24 w 24"/>
                <a:gd name="T27" fmla="*/ 7 h 18"/>
                <a:gd name="T28" fmla="*/ 24 w 24"/>
                <a:gd name="T29" fmla="*/ 7 h 18"/>
                <a:gd name="T30" fmla="*/ 24 w 24"/>
                <a:gd name="T31" fmla="*/ 7 h 18"/>
                <a:gd name="T32" fmla="*/ 24 w 24"/>
                <a:gd name="T33" fmla="*/ 5 h 18"/>
                <a:gd name="T34" fmla="*/ 23 w 24"/>
                <a:gd name="T35" fmla="*/ 5 h 18"/>
                <a:gd name="T36" fmla="*/ 23 w 24"/>
                <a:gd name="T37" fmla="*/ 5 h 18"/>
                <a:gd name="T38" fmla="*/ 15 w 24"/>
                <a:gd name="T39" fmla="*/ 1 h 18"/>
                <a:gd name="T40" fmla="*/ 14 w 24"/>
                <a:gd name="T41" fmla="*/ 0 h 18"/>
                <a:gd name="T42" fmla="*/ 14 w 24"/>
                <a:gd name="T43" fmla="*/ 0 h 18"/>
                <a:gd name="T44" fmla="*/ 13 w 24"/>
                <a:gd name="T45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4" h="18">
                  <a:moveTo>
                    <a:pt x="13" y="0"/>
                  </a:moveTo>
                  <a:cubicBezTo>
                    <a:pt x="13" y="0"/>
                    <a:pt x="12" y="0"/>
                    <a:pt x="12" y="1"/>
                  </a:cubicBezTo>
                  <a:cubicBezTo>
                    <a:pt x="11" y="2"/>
                    <a:pt x="9" y="2"/>
                    <a:pt x="8" y="3"/>
                  </a:cubicBezTo>
                  <a:cubicBezTo>
                    <a:pt x="7" y="5"/>
                    <a:pt x="5" y="6"/>
                    <a:pt x="3" y="7"/>
                  </a:cubicBezTo>
                  <a:cubicBezTo>
                    <a:pt x="2" y="8"/>
                    <a:pt x="2" y="8"/>
                    <a:pt x="1" y="8"/>
                  </a:cubicBezTo>
                  <a:cubicBezTo>
                    <a:pt x="0" y="9"/>
                    <a:pt x="0" y="10"/>
                    <a:pt x="1" y="10"/>
                  </a:cubicBezTo>
                  <a:cubicBezTo>
                    <a:pt x="4" y="13"/>
                    <a:pt x="7" y="15"/>
                    <a:pt x="9" y="17"/>
                  </a:cubicBezTo>
                  <a:cubicBezTo>
                    <a:pt x="10" y="17"/>
                    <a:pt x="10" y="18"/>
                    <a:pt x="11" y="18"/>
                  </a:cubicBezTo>
                  <a:cubicBezTo>
                    <a:pt x="11" y="18"/>
                    <a:pt x="11" y="18"/>
                    <a:pt x="11" y="17"/>
                  </a:cubicBezTo>
                  <a:cubicBezTo>
                    <a:pt x="13" y="17"/>
                    <a:pt x="14" y="16"/>
                    <a:pt x="16" y="15"/>
                  </a:cubicBezTo>
                  <a:cubicBezTo>
                    <a:pt x="16" y="14"/>
                    <a:pt x="16" y="14"/>
                    <a:pt x="17" y="14"/>
                  </a:cubicBezTo>
                  <a:cubicBezTo>
                    <a:pt x="17" y="13"/>
                    <a:pt x="18" y="13"/>
                    <a:pt x="18" y="12"/>
                  </a:cubicBezTo>
                  <a:cubicBezTo>
                    <a:pt x="20" y="11"/>
                    <a:pt x="22" y="9"/>
                    <a:pt x="24" y="8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4" y="6"/>
                    <a:pt x="24" y="6"/>
                    <a:pt x="24" y="5"/>
                  </a:cubicBezTo>
                  <a:cubicBezTo>
                    <a:pt x="24" y="5"/>
                    <a:pt x="23" y="5"/>
                    <a:pt x="23" y="5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1" y="4"/>
                    <a:pt x="18" y="2"/>
                    <a:pt x="15" y="1"/>
                  </a:cubicBezTo>
                  <a:cubicBezTo>
                    <a:pt x="15" y="1"/>
                    <a:pt x="14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3" y="0"/>
                    <a:pt x="13" y="0"/>
                    <a:pt x="13" y="0"/>
                  </a:cubicBezTo>
                </a:path>
              </a:pathLst>
            </a:custGeom>
            <a:solidFill>
              <a:srgbClr val="EA8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90" name="Freeform 403"/>
            <p:cNvSpPr>
              <a:spLocks noEditPoints="1"/>
            </p:cNvSpPr>
            <p:nvPr/>
          </p:nvSpPr>
          <p:spPr bwMode="auto">
            <a:xfrm>
              <a:off x="927100" y="3306763"/>
              <a:ext cx="104775" cy="41275"/>
            </a:xfrm>
            <a:custGeom>
              <a:avLst/>
              <a:gdLst>
                <a:gd name="T0" fmla="*/ 28 w 28"/>
                <a:gd name="T1" fmla="*/ 11 h 11"/>
                <a:gd name="T2" fmla="*/ 27 w 28"/>
                <a:gd name="T3" fmla="*/ 11 h 11"/>
                <a:gd name="T4" fmla="*/ 27 w 28"/>
                <a:gd name="T5" fmla="*/ 11 h 11"/>
                <a:gd name="T6" fmla="*/ 28 w 28"/>
                <a:gd name="T7" fmla="*/ 11 h 11"/>
                <a:gd name="T8" fmla="*/ 28 w 28"/>
                <a:gd name="T9" fmla="*/ 11 h 11"/>
                <a:gd name="T10" fmla="*/ 28 w 28"/>
                <a:gd name="T11" fmla="*/ 10 h 11"/>
                <a:gd name="T12" fmla="*/ 28 w 28"/>
                <a:gd name="T13" fmla="*/ 11 h 11"/>
                <a:gd name="T14" fmla="*/ 28 w 28"/>
                <a:gd name="T15" fmla="*/ 11 h 11"/>
                <a:gd name="T16" fmla="*/ 28 w 28"/>
                <a:gd name="T17" fmla="*/ 10 h 11"/>
                <a:gd name="T18" fmla="*/ 0 w 28"/>
                <a:gd name="T19" fmla="*/ 4 h 11"/>
                <a:gd name="T20" fmla="*/ 25 w 28"/>
                <a:gd name="T21" fmla="*/ 10 h 11"/>
                <a:gd name="T22" fmla="*/ 24 w 28"/>
                <a:gd name="T23" fmla="*/ 10 h 11"/>
                <a:gd name="T24" fmla="*/ 0 w 28"/>
                <a:gd name="T25" fmla="*/ 4 h 11"/>
                <a:gd name="T26" fmla="*/ 13 w 28"/>
                <a:gd name="T27" fmla="*/ 0 h 11"/>
                <a:gd name="T28" fmla="*/ 25 w 28"/>
                <a:gd name="T29" fmla="*/ 8 h 11"/>
                <a:gd name="T30" fmla="*/ 26 w 28"/>
                <a:gd name="T31" fmla="*/ 8 h 11"/>
                <a:gd name="T32" fmla="*/ 14 w 28"/>
                <a:gd name="T33" fmla="*/ 0 h 11"/>
                <a:gd name="T34" fmla="*/ 13 w 28"/>
                <a:gd name="T3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8" h="11">
                  <a:moveTo>
                    <a:pt x="28" y="11"/>
                  </a:moveTo>
                  <a:cubicBezTo>
                    <a:pt x="28" y="11"/>
                    <a:pt x="28" y="11"/>
                    <a:pt x="27" y="11"/>
                  </a:cubicBezTo>
                  <a:cubicBezTo>
                    <a:pt x="27" y="11"/>
                    <a:pt x="27" y="11"/>
                    <a:pt x="27" y="11"/>
                  </a:cubicBezTo>
                  <a:cubicBezTo>
                    <a:pt x="27" y="11"/>
                    <a:pt x="28" y="11"/>
                    <a:pt x="28" y="11"/>
                  </a:cubicBezTo>
                  <a:cubicBezTo>
                    <a:pt x="28" y="11"/>
                    <a:pt x="28" y="11"/>
                    <a:pt x="28" y="11"/>
                  </a:cubicBezTo>
                  <a:moveTo>
                    <a:pt x="28" y="10"/>
                  </a:moveTo>
                  <a:cubicBezTo>
                    <a:pt x="28" y="11"/>
                    <a:pt x="28" y="11"/>
                    <a:pt x="28" y="11"/>
                  </a:cubicBezTo>
                  <a:cubicBezTo>
                    <a:pt x="28" y="11"/>
                    <a:pt x="28" y="11"/>
                    <a:pt x="28" y="11"/>
                  </a:cubicBezTo>
                  <a:cubicBezTo>
                    <a:pt x="28" y="10"/>
                    <a:pt x="28" y="10"/>
                    <a:pt x="28" y="10"/>
                  </a:cubicBezTo>
                  <a:moveTo>
                    <a:pt x="0" y="4"/>
                  </a:moveTo>
                  <a:cubicBezTo>
                    <a:pt x="8" y="6"/>
                    <a:pt x="16" y="8"/>
                    <a:pt x="25" y="10"/>
                  </a:cubicBezTo>
                  <a:cubicBezTo>
                    <a:pt x="25" y="10"/>
                    <a:pt x="25" y="10"/>
                    <a:pt x="24" y="10"/>
                  </a:cubicBezTo>
                  <a:cubicBezTo>
                    <a:pt x="16" y="8"/>
                    <a:pt x="8" y="6"/>
                    <a:pt x="0" y="4"/>
                  </a:cubicBezTo>
                  <a:moveTo>
                    <a:pt x="13" y="0"/>
                  </a:moveTo>
                  <a:cubicBezTo>
                    <a:pt x="17" y="3"/>
                    <a:pt x="21" y="5"/>
                    <a:pt x="25" y="8"/>
                  </a:cubicBezTo>
                  <a:cubicBezTo>
                    <a:pt x="26" y="8"/>
                    <a:pt x="26" y="8"/>
                    <a:pt x="26" y="8"/>
                  </a:cubicBezTo>
                  <a:cubicBezTo>
                    <a:pt x="22" y="6"/>
                    <a:pt x="18" y="3"/>
                    <a:pt x="14" y="0"/>
                  </a:cubicBezTo>
                  <a:cubicBezTo>
                    <a:pt x="13" y="0"/>
                    <a:pt x="13" y="0"/>
                    <a:pt x="13" y="0"/>
                  </a:cubicBezTo>
                </a:path>
              </a:pathLst>
            </a:custGeom>
            <a:solidFill>
              <a:srgbClr val="F8C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91" name="Freeform 404"/>
            <p:cNvSpPr>
              <a:spLocks/>
            </p:cNvSpPr>
            <p:nvPr/>
          </p:nvSpPr>
          <p:spPr bwMode="auto">
            <a:xfrm>
              <a:off x="874713" y="3300413"/>
              <a:ext cx="157162" cy="47625"/>
            </a:xfrm>
            <a:custGeom>
              <a:avLst/>
              <a:gdLst>
                <a:gd name="T0" fmla="*/ 1 w 42"/>
                <a:gd name="T1" fmla="*/ 0 h 13"/>
                <a:gd name="T2" fmla="*/ 0 w 42"/>
                <a:gd name="T3" fmla="*/ 0 h 13"/>
                <a:gd name="T4" fmla="*/ 0 w 42"/>
                <a:gd name="T5" fmla="*/ 0 h 13"/>
                <a:gd name="T6" fmla="*/ 0 w 42"/>
                <a:gd name="T7" fmla="*/ 1 h 13"/>
                <a:gd name="T8" fmla="*/ 2 w 42"/>
                <a:gd name="T9" fmla="*/ 1 h 13"/>
                <a:gd name="T10" fmla="*/ 14 w 42"/>
                <a:gd name="T11" fmla="*/ 6 h 13"/>
                <a:gd name="T12" fmla="*/ 38 w 42"/>
                <a:gd name="T13" fmla="*/ 12 h 13"/>
                <a:gd name="T14" fmla="*/ 39 w 42"/>
                <a:gd name="T15" fmla="*/ 12 h 13"/>
                <a:gd name="T16" fmla="*/ 40 w 42"/>
                <a:gd name="T17" fmla="*/ 13 h 13"/>
                <a:gd name="T18" fmla="*/ 41 w 42"/>
                <a:gd name="T19" fmla="*/ 13 h 13"/>
                <a:gd name="T20" fmla="*/ 42 w 42"/>
                <a:gd name="T21" fmla="*/ 13 h 13"/>
                <a:gd name="T22" fmla="*/ 42 w 42"/>
                <a:gd name="T23" fmla="*/ 13 h 13"/>
                <a:gd name="T24" fmla="*/ 42 w 42"/>
                <a:gd name="T25" fmla="*/ 12 h 13"/>
                <a:gd name="T26" fmla="*/ 42 w 42"/>
                <a:gd name="T27" fmla="*/ 12 h 13"/>
                <a:gd name="T28" fmla="*/ 41 w 42"/>
                <a:gd name="T29" fmla="*/ 11 h 13"/>
                <a:gd name="T30" fmla="*/ 40 w 42"/>
                <a:gd name="T31" fmla="*/ 10 h 13"/>
                <a:gd name="T32" fmla="*/ 39 w 42"/>
                <a:gd name="T33" fmla="*/ 10 h 13"/>
                <a:gd name="T34" fmla="*/ 27 w 42"/>
                <a:gd name="T35" fmla="*/ 2 h 13"/>
                <a:gd name="T36" fmla="*/ 25 w 42"/>
                <a:gd name="T37" fmla="*/ 1 h 13"/>
                <a:gd name="T38" fmla="*/ 25 w 42"/>
                <a:gd name="T39" fmla="*/ 1 h 13"/>
                <a:gd name="T40" fmla="*/ 22 w 42"/>
                <a:gd name="T41" fmla="*/ 1 h 13"/>
                <a:gd name="T42" fmla="*/ 21 w 42"/>
                <a:gd name="T43" fmla="*/ 1 h 13"/>
                <a:gd name="T44" fmla="*/ 20 w 42"/>
                <a:gd name="T45" fmla="*/ 1 h 13"/>
                <a:gd name="T46" fmla="*/ 19 w 42"/>
                <a:gd name="T47" fmla="*/ 1 h 13"/>
                <a:gd name="T48" fmla="*/ 8 w 42"/>
                <a:gd name="T49" fmla="*/ 0 h 13"/>
                <a:gd name="T50" fmla="*/ 1 w 42"/>
                <a:gd name="T51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42" h="13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6" y="3"/>
                    <a:pt x="10" y="4"/>
                    <a:pt x="14" y="6"/>
                  </a:cubicBezTo>
                  <a:cubicBezTo>
                    <a:pt x="22" y="8"/>
                    <a:pt x="30" y="10"/>
                    <a:pt x="38" y="12"/>
                  </a:cubicBezTo>
                  <a:cubicBezTo>
                    <a:pt x="39" y="12"/>
                    <a:pt x="39" y="12"/>
                    <a:pt x="39" y="12"/>
                  </a:cubicBezTo>
                  <a:cubicBezTo>
                    <a:pt x="39" y="13"/>
                    <a:pt x="39" y="13"/>
                    <a:pt x="40" y="13"/>
                  </a:cubicBezTo>
                  <a:cubicBezTo>
                    <a:pt x="40" y="13"/>
                    <a:pt x="41" y="13"/>
                    <a:pt x="41" y="13"/>
                  </a:cubicBezTo>
                  <a:cubicBezTo>
                    <a:pt x="42" y="13"/>
                    <a:pt x="42" y="13"/>
                    <a:pt x="42" y="13"/>
                  </a:cubicBezTo>
                  <a:cubicBezTo>
                    <a:pt x="42" y="13"/>
                    <a:pt x="42" y="13"/>
                    <a:pt x="42" y="13"/>
                  </a:cubicBezTo>
                  <a:cubicBezTo>
                    <a:pt x="42" y="13"/>
                    <a:pt x="42" y="13"/>
                    <a:pt x="42" y="12"/>
                  </a:cubicBezTo>
                  <a:cubicBezTo>
                    <a:pt x="42" y="12"/>
                    <a:pt x="42" y="12"/>
                    <a:pt x="42" y="12"/>
                  </a:cubicBezTo>
                  <a:cubicBezTo>
                    <a:pt x="41" y="11"/>
                    <a:pt x="41" y="11"/>
                    <a:pt x="41" y="11"/>
                  </a:cubicBezTo>
                  <a:cubicBezTo>
                    <a:pt x="41" y="11"/>
                    <a:pt x="40" y="11"/>
                    <a:pt x="40" y="10"/>
                  </a:cubicBezTo>
                  <a:cubicBezTo>
                    <a:pt x="40" y="10"/>
                    <a:pt x="40" y="10"/>
                    <a:pt x="39" y="10"/>
                  </a:cubicBezTo>
                  <a:cubicBezTo>
                    <a:pt x="35" y="7"/>
                    <a:pt x="31" y="5"/>
                    <a:pt x="27" y="2"/>
                  </a:cubicBezTo>
                  <a:cubicBezTo>
                    <a:pt x="26" y="1"/>
                    <a:pt x="26" y="1"/>
                    <a:pt x="25" y="1"/>
                  </a:cubicBezTo>
                  <a:cubicBezTo>
                    <a:pt x="25" y="1"/>
                    <a:pt x="25" y="1"/>
                    <a:pt x="25" y="1"/>
                  </a:cubicBezTo>
                  <a:cubicBezTo>
                    <a:pt x="24" y="1"/>
                    <a:pt x="23" y="1"/>
                    <a:pt x="22" y="1"/>
                  </a:cubicBezTo>
                  <a:cubicBezTo>
                    <a:pt x="22" y="1"/>
                    <a:pt x="21" y="1"/>
                    <a:pt x="21" y="1"/>
                  </a:cubicBezTo>
                  <a:cubicBezTo>
                    <a:pt x="21" y="1"/>
                    <a:pt x="20" y="1"/>
                    <a:pt x="20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5" y="1"/>
                    <a:pt x="11" y="1"/>
                    <a:pt x="8" y="0"/>
                  </a:cubicBezTo>
                  <a:cubicBezTo>
                    <a:pt x="5" y="0"/>
                    <a:pt x="3" y="0"/>
                    <a:pt x="1" y="0"/>
                  </a:cubicBezTo>
                </a:path>
              </a:pathLst>
            </a:custGeom>
            <a:solidFill>
              <a:srgbClr val="F8AB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92" name="Freeform 405"/>
            <p:cNvSpPr>
              <a:spLocks noEditPoints="1"/>
            </p:cNvSpPr>
            <p:nvPr/>
          </p:nvSpPr>
          <p:spPr bwMode="auto">
            <a:xfrm>
              <a:off x="1411288" y="2293938"/>
              <a:ext cx="392112" cy="889000"/>
            </a:xfrm>
            <a:custGeom>
              <a:avLst/>
              <a:gdLst>
                <a:gd name="T0" fmla="*/ 26 w 104"/>
                <a:gd name="T1" fmla="*/ 235 h 236"/>
                <a:gd name="T2" fmla="*/ 7 w 104"/>
                <a:gd name="T3" fmla="*/ 224 h 236"/>
                <a:gd name="T4" fmla="*/ 45 w 104"/>
                <a:gd name="T5" fmla="*/ 220 h 236"/>
                <a:gd name="T6" fmla="*/ 66 w 104"/>
                <a:gd name="T7" fmla="*/ 199 h 236"/>
                <a:gd name="T8" fmla="*/ 79 w 104"/>
                <a:gd name="T9" fmla="*/ 181 h 236"/>
                <a:gd name="T10" fmla="*/ 57 w 104"/>
                <a:gd name="T11" fmla="*/ 163 h 236"/>
                <a:gd name="T12" fmla="*/ 63 w 104"/>
                <a:gd name="T13" fmla="*/ 160 h 236"/>
                <a:gd name="T14" fmla="*/ 91 w 104"/>
                <a:gd name="T15" fmla="*/ 159 h 236"/>
                <a:gd name="T16" fmla="*/ 91 w 104"/>
                <a:gd name="T17" fmla="*/ 159 h 236"/>
                <a:gd name="T18" fmla="*/ 66 w 104"/>
                <a:gd name="T19" fmla="*/ 159 h 236"/>
                <a:gd name="T20" fmla="*/ 72 w 104"/>
                <a:gd name="T21" fmla="*/ 161 h 236"/>
                <a:gd name="T22" fmla="*/ 73 w 104"/>
                <a:gd name="T23" fmla="*/ 158 h 236"/>
                <a:gd name="T24" fmla="*/ 84 w 104"/>
                <a:gd name="T25" fmla="*/ 157 h 236"/>
                <a:gd name="T26" fmla="*/ 69 w 104"/>
                <a:gd name="T27" fmla="*/ 156 h 236"/>
                <a:gd name="T28" fmla="*/ 71 w 104"/>
                <a:gd name="T29" fmla="*/ 156 h 236"/>
                <a:gd name="T30" fmla="*/ 59 w 104"/>
                <a:gd name="T31" fmla="*/ 146 h 236"/>
                <a:gd name="T32" fmla="*/ 59 w 104"/>
                <a:gd name="T33" fmla="*/ 146 h 236"/>
                <a:gd name="T34" fmla="*/ 78 w 104"/>
                <a:gd name="T35" fmla="*/ 148 h 236"/>
                <a:gd name="T36" fmla="*/ 52 w 104"/>
                <a:gd name="T37" fmla="*/ 147 h 236"/>
                <a:gd name="T38" fmla="*/ 77 w 104"/>
                <a:gd name="T39" fmla="*/ 141 h 236"/>
                <a:gd name="T40" fmla="*/ 99 w 104"/>
                <a:gd name="T41" fmla="*/ 139 h 236"/>
                <a:gd name="T42" fmla="*/ 99 w 104"/>
                <a:gd name="T43" fmla="*/ 139 h 236"/>
                <a:gd name="T44" fmla="*/ 62 w 104"/>
                <a:gd name="T45" fmla="*/ 139 h 236"/>
                <a:gd name="T46" fmla="*/ 81 w 104"/>
                <a:gd name="T47" fmla="*/ 127 h 236"/>
                <a:gd name="T48" fmla="*/ 102 w 104"/>
                <a:gd name="T49" fmla="*/ 126 h 236"/>
                <a:gd name="T50" fmla="*/ 75 w 104"/>
                <a:gd name="T51" fmla="*/ 124 h 236"/>
                <a:gd name="T52" fmla="*/ 58 w 104"/>
                <a:gd name="T53" fmla="*/ 122 h 236"/>
                <a:gd name="T54" fmla="*/ 89 w 104"/>
                <a:gd name="T55" fmla="*/ 118 h 236"/>
                <a:gd name="T56" fmla="*/ 84 w 104"/>
                <a:gd name="T57" fmla="*/ 114 h 236"/>
                <a:gd name="T58" fmla="*/ 103 w 104"/>
                <a:gd name="T59" fmla="*/ 111 h 236"/>
                <a:gd name="T60" fmla="*/ 103 w 104"/>
                <a:gd name="T61" fmla="*/ 111 h 236"/>
                <a:gd name="T62" fmla="*/ 72 w 104"/>
                <a:gd name="T63" fmla="*/ 110 h 236"/>
                <a:gd name="T64" fmla="*/ 71 w 104"/>
                <a:gd name="T65" fmla="*/ 109 h 236"/>
                <a:gd name="T66" fmla="*/ 61 w 104"/>
                <a:gd name="T67" fmla="*/ 114 h 236"/>
                <a:gd name="T68" fmla="*/ 74 w 104"/>
                <a:gd name="T69" fmla="*/ 108 h 236"/>
                <a:gd name="T70" fmla="*/ 67 w 104"/>
                <a:gd name="T71" fmla="*/ 108 h 236"/>
                <a:gd name="T72" fmla="*/ 70 w 104"/>
                <a:gd name="T73" fmla="*/ 108 h 236"/>
                <a:gd name="T74" fmla="*/ 58 w 104"/>
                <a:gd name="T75" fmla="*/ 108 h 236"/>
                <a:gd name="T76" fmla="*/ 65 w 104"/>
                <a:gd name="T77" fmla="*/ 104 h 236"/>
                <a:gd name="T78" fmla="*/ 104 w 104"/>
                <a:gd name="T79" fmla="*/ 103 h 236"/>
                <a:gd name="T80" fmla="*/ 80 w 104"/>
                <a:gd name="T81" fmla="*/ 103 h 236"/>
                <a:gd name="T82" fmla="*/ 67 w 104"/>
                <a:gd name="T83" fmla="*/ 93 h 236"/>
                <a:gd name="T84" fmla="*/ 62 w 104"/>
                <a:gd name="T85" fmla="*/ 89 h 236"/>
                <a:gd name="T86" fmla="*/ 56 w 104"/>
                <a:gd name="T87" fmla="*/ 79 h 236"/>
                <a:gd name="T88" fmla="*/ 99 w 104"/>
                <a:gd name="T89" fmla="*/ 77 h 236"/>
                <a:gd name="T90" fmla="*/ 80 w 104"/>
                <a:gd name="T91" fmla="*/ 75 h 236"/>
                <a:gd name="T92" fmla="*/ 79 w 104"/>
                <a:gd name="T93" fmla="*/ 75 h 236"/>
                <a:gd name="T94" fmla="*/ 63 w 104"/>
                <a:gd name="T95" fmla="*/ 70 h 236"/>
                <a:gd name="T96" fmla="*/ 63 w 104"/>
                <a:gd name="T97" fmla="*/ 70 h 236"/>
                <a:gd name="T98" fmla="*/ 74 w 104"/>
                <a:gd name="T99" fmla="*/ 67 h 236"/>
                <a:gd name="T100" fmla="*/ 80 w 104"/>
                <a:gd name="T101" fmla="*/ 66 h 236"/>
                <a:gd name="T102" fmla="*/ 62 w 104"/>
                <a:gd name="T103" fmla="*/ 64 h 236"/>
                <a:gd name="T104" fmla="*/ 72 w 104"/>
                <a:gd name="T105" fmla="*/ 62 h 236"/>
                <a:gd name="T106" fmla="*/ 93 w 104"/>
                <a:gd name="T107" fmla="*/ 60 h 236"/>
                <a:gd name="T108" fmla="*/ 72 w 104"/>
                <a:gd name="T109" fmla="*/ 28 h 236"/>
                <a:gd name="T110" fmla="*/ 51 w 104"/>
                <a:gd name="T111" fmla="*/ 9 h 236"/>
                <a:gd name="T112" fmla="*/ 24 w 104"/>
                <a:gd name="T113" fmla="*/ 11 h 236"/>
                <a:gd name="T114" fmla="*/ 37 w 104"/>
                <a:gd name="T115" fmla="*/ 0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04" h="236">
                  <a:moveTo>
                    <a:pt x="26" y="235"/>
                  </a:moveTo>
                  <a:cubicBezTo>
                    <a:pt x="25" y="236"/>
                    <a:pt x="25" y="236"/>
                    <a:pt x="25" y="236"/>
                  </a:cubicBezTo>
                  <a:cubicBezTo>
                    <a:pt x="25" y="236"/>
                    <a:pt x="25" y="236"/>
                    <a:pt x="24" y="236"/>
                  </a:cubicBezTo>
                  <a:cubicBezTo>
                    <a:pt x="25" y="236"/>
                    <a:pt x="25" y="236"/>
                    <a:pt x="26" y="235"/>
                  </a:cubicBezTo>
                  <a:cubicBezTo>
                    <a:pt x="26" y="235"/>
                    <a:pt x="26" y="235"/>
                    <a:pt x="26" y="235"/>
                  </a:cubicBezTo>
                  <a:moveTo>
                    <a:pt x="0" y="220"/>
                  </a:moveTo>
                  <a:cubicBezTo>
                    <a:pt x="0" y="220"/>
                    <a:pt x="1" y="221"/>
                    <a:pt x="2" y="221"/>
                  </a:cubicBezTo>
                  <a:cubicBezTo>
                    <a:pt x="3" y="222"/>
                    <a:pt x="5" y="223"/>
                    <a:pt x="7" y="224"/>
                  </a:cubicBezTo>
                  <a:cubicBezTo>
                    <a:pt x="5" y="223"/>
                    <a:pt x="2" y="221"/>
                    <a:pt x="0" y="220"/>
                  </a:cubicBezTo>
                  <a:moveTo>
                    <a:pt x="48" y="218"/>
                  </a:moveTo>
                  <a:cubicBezTo>
                    <a:pt x="47" y="218"/>
                    <a:pt x="46" y="219"/>
                    <a:pt x="45" y="220"/>
                  </a:cubicBezTo>
                  <a:cubicBezTo>
                    <a:pt x="45" y="220"/>
                    <a:pt x="45" y="220"/>
                    <a:pt x="45" y="220"/>
                  </a:cubicBezTo>
                  <a:cubicBezTo>
                    <a:pt x="46" y="220"/>
                    <a:pt x="46" y="219"/>
                    <a:pt x="47" y="218"/>
                  </a:cubicBezTo>
                  <a:cubicBezTo>
                    <a:pt x="47" y="218"/>
                    <a:pt x="48" y="218"/>
                    <a:pt x="48" y="218"/>
                  </a:cubicBezTo>
                  <a:moveTo>
                    <a:pt x="69" y="196"/>
                  </a:moveTo>
                  <a:cubicBezTo>
                    <a:pt x="68" y="197"/>
                    <a:pt x="67" y="198"/>
                    <a:pt x="66" y="199"/>
                  </a:cubicBezTo>
                  <a:cubicBezTo>
                    <a:pt x="67" y="198"/>
                    <a:pt x="68" y="197"/>
                    <a:pt x="69" y="196"/>
                  </a:cubicBezTo>
                  <a:moveTo>
                    <a:pt x="87" y="169"/>
                  </a:moveTo>
                  <a:cubicBezTo>
                    <a:pt x="87" y="170"/>
                    <a:pt x="86" y="170"/>
                    <a:pt x="86" y="170"/>
                  </a:cubicBezTo>
                  <a:cubicBezTo>
                    <a:pt x="84" y="174"/>
                    <a:pt x="82" y="177"/>
                    <a:pt x="79" y="181"/>
                  </a:cubicBezTo>
                  <a:cubicBezTo>
                    <a:pt x="82" y="178"/>
                    <a:pt x="84" y="174"/>
                    <a:pt x="86" y="170"/>
                  </a:cubicBezTo>
                  <a:cubicBezTo>
                    <a:pt x="86" y="170"/>
                    <a:pt x="87" y="170"/>
                    <a:pt x="87" y="169"/>
                  </a:cubicBezTo>
                  <a:moveTo>
                    <a:pt x="54" y="161"/>
                  </a:moveTo>
                  <a:cubicBezTo>
                    <a:pt x="55" y="162"/>
                    <a:pt x="56" y="163"/>
                    <a:pt x="57" y="163"/>
                  </a:cubicBezTo>
                  <a:cubicBezTo>
                    <a:pt x="56" y="163"/>
                    <a:pt x="55" y="162"/>
                    <a:pt x="54" y="161"/>
                  </a:cubicBezTo>
                  <a:moveTo>
                    <a:pt x="63" y="160"/>
                  </a:moveTo>
                  <a:cubicBezTo>
                    <a:pt x="63" y="160"/>
                    <a:pt x="63" y="160"/>
                    <a:pt x="63" y="160"/>
                  </a:cubicBezTo>
                  <a:cubicBezTo>
                    <a:pt x="63" y="160"/>
                    <a:pt x="63" y="160"/>
                    <a:pt x="63" y="160"/>
                  </a:cubicBezTo>
                  <a:cubicBezTo>
                    <a:pt x="63" y="160"/>
                    <a:pt x="63" y="160"/>
                    <a:pt x="63" y="160"/>
                  </a:cubicBezTo>
                  <a:moveTo>
                    <a:pt x="92" y="159"/>
                  </a:moveTo>
                  <a:cubicBezTo>
                    <a:pt x="91" y="159"/>
                    <a:pt x="91" y="159"/>
                    <a:pt x="91" y="159"/>
                  </a:cubicBezTo>
                  <a:cubicBezTo>
                    <a:pt x="91" y="159"/>
                    <a:pt x="91" y="159"/>
                    <a:pt x="91" y="159"/>
                  </a:cubicBezTo>
                  <a:cubicBezTo>
                    <a:pt x="91" y="159"/>
                    <a:pt x="92" y="159"/>
                    <a:pt x="92" y="159"/>
                  </a:cubicBezTo>
                  <a:moveTo>
                    <a:pt x="90" y="159"/>
                  </a:moveTo>
                  <a:cubicBezTo>
                    <a:pt x="90" y="159"/>
                    <a:pt x="90" y="159"/>
                    <a:pt x="91" y="159"/>
                  </a:cubicBezTo>
                  <a:cubicBezTo>
                    <a:pt x="91" y="159"/>
                    <a:pt x="91" y="159"/>
                    <a:pt x="91" y="159"/>
                  </a:cubicBezTo>
                  <a:cubicBezTo>
                    <a:pt x="90" y="159"/>
                    <a:pt x="90" y="159"/>
                    <a:pt x="90" y="159"/>
                  </a:cubicBezTo>
                  <a:moveTo>
                    <a:pt x="67" y="158"/>
                  </a:moveTo>
                  <a:cubicBezTo>
                    <a:pt x="67" y="159"/>
                    <a:pt x="66" y="159"/>
                    <a:pt x="66" y="159"/>
                  </a:cubicBezTo>
                  <a:cubicBezTo>
                    <a:pt x="66" y="159"/>
                    <a:pt x="66" y="159"/>
                    <a:pt x="66" y="159"/>
                  </a:cubicBezTo>
                  <a:cubicBezTo>
                    <a:pt x="67" y="159"/>
                    <a:pt x="67" y="159"/>
                    <a:pt x="67" y="158"/>
                  </a:cubicBezTo>
                  <a:moveTo>
                    <a:pt x="73" y="158"/>
                  </a:moveTo>
                  <a:cubicBezTo>
                    <a:pt x="73" y="158"/>
                    <a:pt x="73" y="159"/>
                    <a:pt x="73" y="160"/>
                  </a:cubicBezTo>
                  <a:cubicBezTo>
                    <a:pt x="72" y="160"/>
                    <a:pt x="72" y="161"/>
                    <a:pt x="72" y="161"/>
                  </a:cubicBezTo>
                  <a:cubicBezTo>
                    <a:pt x="70" y="163"/>
                    <a:pt x="68" y="164"/>
                    <a:pt x="66" y="165"/>
                  </a:cubicBezTo>
                  <a:cubicBezTo>
                    <a:pt x="69" y="164"/>
                    <a:pt x="70" y="163"/>
                    <a:pt x="72" y="161"/>
                  </a:cubicBezTo>
                  <a:cubicBezTo>
                    <a:pt x="72" y="160"/>
                    <a:pt x="73" y="159"/>
                    <a:pt x="73" y="159"/>
                  </a:cubicBezTo>
                  <a:cubicBezTo>
                    <a:pt x="73" y="158"/>
                    <a:pt x="73" y="158"/>
                    <a:pt x="73" y="158"/>
                  </a:cubicBezTo>
                  <a:moveTo>
                    <a:pt x="84" y="157"/>
                  </a:moveTo>
                  <a:cubicBezTo>
                    <a:pt x="86" y="159"/>
                    <a:pt x="87" y="162"/>
                    <a:pt x="87" y="166"/>
                  </a:cubicBezTo>
                  <a:cubicBezTo>
                    <a:pt x="87" y="166"/>
                    <a:pt x="87" y="165"/>
                    <a:pt x="87" y="165"/>
                  </a:cubicBezTo>
                  <a:cubicBezTo>
                    <a:pt x="87" y="162"/>
                    <a:pt x="86" y="159"/>
                    <a:pt x="84" y="157"/>
                  </a:cubicBezTo>
                  <a:moveTo>
                    <a:pt x="69" y="156"/>
                  </a:moveTo>
                  <a:cubicBezTo>
                    <a:pt x="69" y="157"/>
                    <a:pt x="68" y="157"/>
                    <a:pt x="68" y="157"/>
                  </a:cubicBezTo>
                  <a:cubicBezTo>
                    <a:pt x="68" y="157"/>
                    <a:pt x="68" y="157"/>
                    <a:pt x="68" y="157"/>
                  </a:cubicBezTo>
                  <a:cubicBezTo>
                    <a:pt x="68" y="157"/>
                    <a:pt x="69" y="157"/>
                    <a:pt x="69" y="156"/>
                  </a:cubicBezTo>
                  <a:cubicBezTo>
                    <a:pt x="69" y="156"/>
                    <a:pt x="69" y="156"/>
                    <a:pt x="69" y="156"/>
                  </a:cubicBezTo>
                  <a:moveTo>
                    <a:pt x="71" y="156"/>
                  </a:moveTo>
                  <a:cubicBezTo>
                    <a:pt x="72" y="156"/>
                    <a:pt x="72" y="156"/>
                    <a:pt x="72" y="156"/>
                  </a:cubicBezTo>
                  <a:cubicBezTo>
                    <a:pt x="72" y="156"/>
                    <a:pt x="72" y="156"/>
                    <a:pt x="71" y="156"/>
                  </a:cubicBezTo>
                  <a:moveTo>
                    <a:pt x="85" y="149"/>
                  </a:moveTo>
                  <a:cubicBezTo>
                    <a:pt x="87" y="151"/>
                    <a:pt x="88" y="153"/>
                    <a:pt x="89" y="155"/>
                  </a:cubicBezTo>
                  <a:cubicBezTo>
                    <a:pt x="88" y="153"/>
                    <a:pt x="87" y="151"/>
                    <a:pt x="85" y="149"/>
                  </a:cubicBezTo>
                  <a:moveTo>
                    <a:pt x="59" y="146"/>
                  </a:moveTo>
                  <a:cubicBezTo>
                    <a:pt x="58" y="147"/>
                    <a:pt x="58" y="147"/>
                    <a:pt x="58" y="147"/>
                  </a:cubicBezTo>
                  <a:cubicBezTo>
                    <a:pt x="57" y="150"/>
                    <a:pt x="57" y="153"/>
                    <a:pt x="58" y="156"/>
                  </a:cubicBezTo>
                  <a:cubicBezTo>
                    <a:pt x="57" y="154"/>
                    <a:pt x="57" y="152"/>
                    <a:pt x="57" y="149"/>
                  </a:cubicBezTo>
                  <a:cubicBezTo>
                    <a:pt x="58" y="148"/>
                    <a:pt x="58" y="147"/>
                    <a:pt x="59" y="146"/>
                  </a:cubicBezTo>
                  <a:moveTo>
                    <a:pt x="72" y="144"/>
                  </a:moveTo>
                  <a:cubicBezTo>
                    <a:pt x="73" y="144"/>
                    <a:pt x="73" y="144"/>
                    <a:pt x="73" y="145"/>
                  </a:cubicBezTo>
                  <a:cubicBezTo>
                    <a:pt x="75" y="146"/>
                    <a:pt x="77" y="148"/>
                    <a:pt x="79" y="149"/>
                  </a:cubicBezTo>
                  <a:cubicBezTo>
                    <a:pt x="79" y="149"/>
                    <a:pt x="78" y="148"/>
                    <a:pt x="78" y="148"/>
                  </a:cubicBezTo>
                  <a:cubicBezTo>
                    <a:pt x="76" y="146"/>
                    <a:pt x="74" y="145"/>
                    <a:pt x="72" y="144"/>
                  </a:cubicBezTo>
                  <a:moveTo>
                    <a:pt x="55" y="142"/>
                  </a:moveTo>
                  <a:cubicBezTo>
                    <a:pt x="55" y="142"/>
                    <a:pt x="54" y="143"/>
                    <a:pt x="54" y="144"/>
                  </a:cubicBezTo>
                  <a:cubicBezTo>
                    <a:pt x="53" y="145"/>
                    <a:pt x="52" y="146"/>
                    <a:pt x="52" y="147"/>
                  </a:cubicBezTo>
                  <a:cubicBezTo>
                    <a:pt x="52" y="146"/>
                    <a:pt x="53" y="145"/>
                    <a:pt x="54" y="144"/>
                  </a:cubicBezTo>
                  <a:cubicBezTo>
                    <a:pt x="54" y="143"/>
                    <a:pt x="55" y="142"/>
                    <a:pt x="55" y="142"/>
                  </a:cubicBezTo>
                  <a:moveTo>
                    <a:pt x="73" y="139"/>
                  </a:moveTo>
                  <a:cubicBezTo>
                    <a:pt x="74" y="140"/>
                    <a:pt x="76" y="141"/>
                    <a:pt x="77" y="141"/>
                  </a:cubicBezTo>
                  <a:cubicBezTo>
                    <a:pt x="77" y="141"/>
                    <a:pt x="77" y="142"/>
                    <a:pt x="78" y="142"/>
                  </a:cubicBezTo>
                  <a:cubicBezTo>
                    <a:pt x="78" y="142"/>
                    <a:pt x="78" y="142"/>
                    <a:pt x="77" y="142"/>
                  </a:cubicBezTo>
                  <a:cubicBezTo>
                    <a:pt x="76" y="141"/>
                    <a:pt x="74" y="140"/>
                    <a:pt x="73" y="139"/>
                  </a:cubicBezTo>
                  <a:moveTo>
                    <a:pt x="99" y="139"/>
                  </a:moveTo>
                  <a:cubicBezTo>
                    <a:pt x="98" y="144"/>
                    <a:pt x="96" y="149"/>
                    <a:pt x="94" y="154"/>
                  </a:cubicBezTo>
                  <a:cubicBezTo>
                    <a:pt x="96" y="149"/>
                    <a:pt x="98" y="144"/>
                    <a:pt x="99" y="139"/>
                  </a:cubicBezTo>
                  <a:moveTo>
                    <a:pt x="99" y="139"/>
                  </a:moveTo>
                  <a:cubicBezTo>
                    <a:pt x="99" y="139"/>
                    <a:pt x="99" y="139"/>
                    <a:pt x="99" y="139"/>
                  </a:cubicBezTo>
                  <a:cubicBezTo>
                    <a:pt x="99" y="139"/>
                    <a:pt x="99" y="139"/>
                    <a:pt x="99" y="139"/>
                  </a:cubicBezTo>
                  <a:moveTo>
                    <a:pt x="66" y="138"/>
                  </a:moveTo>
                  <a:cubicBezTo>
                    <a:pt x="65" y="138"/>
                    <a:pt x="64" y="138"/>
                    <a:pt x="64" y="138"/>
                  </a:cubicBezTo>
                  <a:cubicBezTo>
                    <a:pt x="63" y="138"/>
                    <a:pt x="62" y="138"/>
                    <a:pt x="62" y="139"/>
                  </a:cubicBezTo>
                  <a:cubicBezTo>
                    <a:pt x="62" y="139"/>
                    <a:pt x="62" y="139"/>
                    <a:pt x="62" y="139"/>
                  </a:cubicBezTo>
                  <a:cubicBezTo>
                    <a:pt x="63" y="138"/>
                    <a:pt x="64" y="138"/>
                    <a:pt x="66" y="138"/>
                  </a:cubicBezTo>
                  <a:moveTo>
                    <a:pt x="82" y="126"/>
                  </a:moveTo>
                  <a:cubicBezTo>
                    <a:pt x="82" y="127"/>
                    <a:pt x="81" y="127"/>
                    <a:pt x="81" y="127"/>
                  </a:cubicBezTo>
                  <a:cubicBezTo>
                    <a:pt x="78" y="128"/>
                    <a:pt x="76" y="129"/>
                    <a:pt x="73" y="129"/>
                  </a:cubicBezTo>
                  <a:cubicBezTo>
                    <a:pt x="73" y="129"/>
                    <a:pt x="73" y="129"/>
                    <a:pt x="74" y="129"/>
                  </a:cubicBezTo>
                  <a:cubicBezTo>
                    <a:pt x="77" y="129"/>
                    <a:pt x="79" y="128"/>
                    <a:pt x="82" y="126"/>
                  </a:cubicBezTo>
                  <a:moveTo>
                    <a:pt x="102" y="126"/>
                  </a:moveTo>
                  <a:cubicBezTo>
                    <a:pt x="102" y="126"/>
                    <a:pt x="102" y="126"/>
                    <a:pt x="102" y="126"/>
                  </a:cubicBezTo>
                  <a:cubicBezTo>
                    <a:pt x="102" y="126"/>
                    <a:pt x="102" y="126"/>
                    <a:pt x="102" y="126"/>
                  </a:cubicBezTo>
                  <a:moveTo>
                    <a:pt x="77" y="123"/>
                  </a:moveTo>
                  <a:cubicBezTo>
                    <a:pt x="76" y="123"/>
                    <a:pt x="75" y="124"/>
                    <a:pt x="75" y="124"/>
                  </a:cubicBezTo>
                  <a:cubicBezTo>
                    <a:pt x="75" y="124"/>
                    <a:pt x="76" y="123"/>
                    <a:pt x="77" y="123"/>
                  </a:cubicBezTo>
                  <a:moveTo>
                    <a:pt x="58" y="122"/>
                  </a:moveTo>
                  <a:cubicBezTo>
                    <a:pt x="61" y="127"/>
                    <a:pt x="66" y="129"/>
                    <a:pt x="71" y="129"/>
                  </a:cubicBezTo>
                  <a:cubicBezTo>
                    <a:pt x="66" y="129"/>
                    <a:pt x="61" y="126"/>
                    <a:pt x="58" y="122"/>
                  </a:cubicBezTo>
                  <a:moveTo>
                    <a:pt x="57" y="120"/>
                  </a:moveTo>
                  <a:cubicBezTo>
                    <a:pt x="57" y="120"/>
                    <a:pt x="58" y="121"/>
                    <a:pt x="58" y="121"/>
                  </a:cubicBezTo>
                  <a:cubicBezTo>
                    <a:pt x="58" y="121"/>
                    <a:pt x="58" y="120"/>
                    <a:pt x="57" y="120"/>
                  </a:cubicBezTo>
                  <a:moveTo>
                    <a:pt x="89" y="118"/>
                  </a:moveTo>
                  <a:cubicBezTo>
                    <a:pt x="89" y="118"/>
                    <a:pt x="89" y="118"/>
                    <a:pt x="89" y="118"/>
                  </a:cubicBezTo>
                  <a:cubicBezTo>
                    <a:pt x="88" y="120"/>
                    <a:pt x="87" y="122"/>
                    <a:pt x="86" y="124"/>
                  </a:cubicBezTo>
                  <a:cubicBezTo>
                    <a:pt x="87" y="122"/>
                    <a:pt x="89" y="120"/>
                    <a:pt x="89" y="118"/>
                  </a:cubicBezTo>
                  <a:moveTo>
                    <a:pt x="84" y="114"/>
                  </a:moveTo>
                  <a:cubicBezTo>
                    <a:pt x="84" y="114"/>
                    <a:pt x="84" y="114"/>
                    <a:pt x="84" y="114"/>
                  </a:cubicBezTo>
                  <a:cubicBezTo>
                    <a:pt x="83" y="117"/>
                    <a:pt x="82" y="119"/>
                    <a:pt x="81" y="121"/>
                  </a:cubicBezTo>
                  <a:cubicBezTo>
                    <a:pt x="83" y="119"/>
                    <a:pt x="84" y="116"/>
                    <a:pt x="84" y="114"/>
                  </a:cubicBezTo>
                  <a:moveTo>
                    <a:pt x="103" y="111"/>
                  </a:moveTo>
                  <a:cubicBezTo>
                    <a:pt x="103" y="116"/>
                    <a:pt x="103" y="121"/>
                    <a:pt x="102" y="126"/>
                  </a:cubicBezTo>
                  <a:cubicBezTo>
                    <a:pt x="103" y="121"/>
                    <a:pt x="103" y="116"/>
                    <a:pt x="103" y="111"/>
                  </a:cubicBezTo>
                  <a:moveTo>
                    <a:pt x="103" y="111"/>
                  </a:moveTo>
                  <a:cubicBezTo>
                    <a:pt x="103" y="111"/>
                    <a:pt x="103" y="111"/>
                    <a:pt x="103" y="111"/>
                  </a:cubicBezTo>
                  <a:cubicBezTo>
                    <a:pt x="103" y="111"/>
                    <a:pt x="103" y="111"/>
                    <a:pt x="103" y="111"/>
                  </a:cubicBezTo>
                  <a:moveTo>
                    <a:pt x="71" y="109"/>
                  </a:moveTo>
                  <a:cubicBezTo>
                    <a:pt x="71" y="109"/>
                    <a:pt x="71" y="109"/>
                    <a:pt x="72" y="109"/>
                  </a:cubicBezTo>
                  <a:cubicBezTo>
                    <a:pt x="72" y="110"/>
                    <a:pt x="72" y="110"/>
                    <a:pt x="72" y="110"/>
                  </a:cubicBezTo>
                  <a:cubicBezTo>
                    <a:pt x="72" y="110"/>
                    <a:pt x="73" y="110"/>
                    <a:pt x="73" y="109"/>
                  </a:cubicBezTo>
                  <a:cubicBezTo>
                    <a:pt x="73" y="110"/>
                    <a:pt x="72" y="110"/>
                    <a:pt x="72" y="110"/>
                  </a:cubicBezTo>
                  <a:cubicBezTo>
                    <a:pt x="72" y="110"/>
                    <a:pt x="72" y="110"/>
                    <a:pt x="72" y="110"/>
                  </a:cubicBezTo>
                  <a:cubicBezTo>
                    <a:pt x="72" y="109"/>
                    <a:pt x="72" y="109"/>
                    <a:pt x="71" y="109"/>
                  </a:cubicBezTo>
                  <a:moveTo>
                    <a:pt x="63" y="109"/>
                  </a:moveTo>
                  <a:cubicBezTo>
                    <a:pt x="62" y="110"/>
                    <a:pt x="62" y="111"/>
                    <a:pt x="62" y="112"/>
                  </a:cubicBezTo>
                  <a:cubicBezTo>
                    <a:pt x="61" y="114"/>
                    <a:pt x="62" y="116"/>
                    <a:pt x="62" y="118"/>
                  </a:cubicBezTo>
                  <a:cubicBezTo>
                    <a:pt x="62" y="117"/>
                    <a:pt x="62" y="115"/>
                    <a:pt x="61" y="114"/>
                  </a:cubicBezTo>
                  <a:cubicBezTo>
                    <a:pt x="61" y="113"/>
                    <a:pt x="62" y="111"/>
                    <a:pt x="62" y="110"/>
                  </a:cubicBezTo>
                  <a:cubicBezTo>
                    <a:pt x="63" y="110"/>
                    <a:pt x="63" y="109"/>
                    <a:pt x="63" y="109"/>
                  </a:cubicBezTo>
                  <a:moveTo>
                    <a:pt x="74" y="108"/>
                  </a:moveTo>
                  <a:cubicBezTo>
                    <a:pt x="74" y="108"/>
                    <a:pt x="74" y="108"/>
                    <a:pt x="74" y="108"/>
                  </a:cubicBezTo>
                  <a:cubicBezTo>
                    <a:pt x="74" y="109"/>
                    <a:pt x="74" y="109"/>
                    <a:pt x="74" y="109"/>
                  </a:cubicBezTo>
                  <a:cubicBezTo>
                    <a:pt x="74" y="109"/>
                    <a:pt x="74" y="109"/>
                    <a:pt x="74" y="108"/>
                  </a:cubicBezTo>
                  <a:cubicBezTo>
                    <a:pt x="74" y="108"/>
                    <a:pt x="74" y="108"/>
                    <a:pt x="74" y="108"/>
                  </a:cubicBezTo>
                  <a:moveTo>
                    <a:pt x="67" y="108"/>
                  </a:moveTo>
                  <a:cubicBezTo>
                    <a:pt x="66" y="108"/>
                    <a:pt x="66" y="108"/>
                    <a:pt x="65" y="108"/>
                  </a:cubicBezTo>
                  <a:cubicBezTo>
                    <a:pt x="66" y="108"/>
                    <a:pt x="66" y="108"/>
                    <a:pt x="67" y="108"/>
                  </a:cubicBezTo>
                  <a:cubicBezTo>
                    <a:pt x="67" y="108"/>
                    <a:pt x="68" y="108"/>
                    <a:pt x="69" y="108"/>
                  </a:cubicBezTo>
                  <a:cubicBezTo>
                    <a:pt x="69" y="108"/>
                    <a:pt x="69" y="108"/>
                    <a:pt x="70" y="108"/>
                  </a:cubicBezTo>
                  <a:cubicBezTo>
                    <a:pt x="69" y="108"/>
                    <a:pt x="69" y="108"/>
                    <a:pt x="69" y="108"/>
                  </a:cubicBezTo>
                  <a:cubicBezTo>
                    <a:pt x="68" y="108"/>
                    <a:pt x="67" y="108"/>
                    <a:pt x="67" y="108"/>
                  </a:cubicBezTo>
                  <a:moveTo>
                    <a:pt x="60" y="105"/>
                  </a:moveTo>
                  <a:cubicBezTo>
                    <a:pt x="59" y="106"/>
                    <a:pt x="58" y="107"/>
                    <a:pt x="58" y="108"/>
                  </a:cubicBezTo>
                  <a:cubicBezTo>
                    <a:pt x="58" y="107"/>
                    <a:pt x="59" y="107"/>
                    <a:pt x="59" y="106"/>
                  </a:cubicBezTo>
                  <a:cubicBezTo>
                    <a:pt x="60" y="106"/>
                    <a:pt x="60" y="105"/>
                    <a:pt x="60" y="105"/>
                  </a:cubicBezTo>
                  <a:moveTo>
                    <a:pt x="67" y="103"/>
                  </a:moveTo>
                  <a:cubicBezTo>
                    <a:pt x="66" y="103"/>
                    <a:pt x="66" y="103"/>
                    <a:pt x="65" y="104"/>
                  </a:cubicBezTo>
                  <a:cubicBezTo>
                    <a:pt x="65" y="103"/>
                    <a:pt x="66" y="103"/>
                    <a:pt x="67" y="103"/>
                  </a:cubicBezTo>
                  <a:cubicBezTo>
                    <a:pt x="68" y="103"/>
                    <a:pt x="69" y="104"/>
                    <a:pt x="71" y="104"/>
                  </a:cubicBezTo>
                  <a:cubicBezTo>
                    <a:pt x="69" y="104"/>
                    <a:pt x="68" y="103"/>
                    <a:pt x="67" y="103"/>
                  </a:cubicBezTo>
                  <a:moveTo>
                    <a:pt x="104" y="103"/>
                  </a:moveTo>
                  <a:cubicBezTo>
                    <a:pt x="104" y="104"/>
                    <a:pt x="104" y="106"/>
                    <a:pt x="104" y="107"/>
                  </a:cubicBezTo>
                  <a:cubicBezTo>
                    <a:pt x="104" y="107"/>
                    <a:pt x="104" y="107"/>
                    <a:pt x="104" y="107"/>
                  </a:cubicBezTo>
                  <a:cubicBezTo>
                    <a:pt x="104" y="106"/>
                    <a:pt x="104" y="104"/>
                    <a:pt x="104" y="103"/>
                  </a:cubicBezTo>
                  <a:moveTo>
                    <a:pt x="80" y="103"/>
                  </a:moveTo>
                  <a:cubicBezTo>
                    <a:pt x="82" y="106"/>
                    <a:pt x="83" y="108"/>
                    <a:pt x="84" y="112"/>
                  </a:cubicBezTo>
                  <a:cubicBezTo>
                    <a:pt x="83" y="108"/>
                    <a:pt x="82" y="105"/>
                    <a:pt x="80" y="103"/>
                  </a:cubicBezTo>
                  <a:moveTo>
                    <a:pt x="62" y="89"/>
                  </a:moveTo>
                  <a:cubicBezTo>
                    <a:pt x="64" y="90"/>
                    <a:pt x="65" y="92"/>
                    <a:pt x="67" y="93"/>
                  </a:cubicBezTo>
                  <a:cubicBezTo>
                    <a:pt x="70" y="95"/>
                    <a:pt x="74" y="97"/>
                    <a:pt x="77" y="100"/>
                  </a:cubicBezTo>
                  <a:cubicBezTo>
                    <a:pt x="75" y="98"/>
                    <a:pt x="74" y="97"/>
                    <a:pt x="72" y="96"/>
                  </a:cubicBezTo>
                  <a:cubicBezTo>
                    <a:pt x="69" y="94"/>
                    <a:pt x="66" y="92"/>
                    <a:pt x="63" y="90"/>
                  </a:cubicBezTo>
                  <a:cubicBezTo>
                    <a:pt x="63" y="89"/>
                    <a:pt x="62" y="89"/>
                    <a:pt x="62" y="89"/>
                  </a:cubicBezTo>
                  <a:moveTo>
                    <a:pt x="56" y="78"/>
                  </a:moveTo>
                  <a:cubicBezTo>
                    <a:pt x="56" y="79"/>
                    <a:pt x="56" y="79"/>
                    <a:pt x="56" y="79"/>
                  </a:cubicBezTo>
                  <a:cubicBezTo>
                    <a:pt x="56" y="80"/>
                    <a:pt x="57" y="80"/>
                    <a:pt x="57" y="81"/>
                  </a:cubicBezTo>
                  <a:cubicBezTo>
                    <a:pt x="57" y="80"/>
                    <a:pt x="56" y="80"/>
                    <a:pt x="56" y="79"/>
                  </a:cubicBezTo>
                  <a:cubicBezTo>
                    <a:pt x="56" y="79"/>
                    <a:pt x="56" y="79"/>
                    <a:pt x="56" y="78"/>
                  </a:cubicBezTo>
                  <a:moveTo>
                    <a:pt x="99" y="77"/>
                  </a:moveTo>
                  <a:cubicBezTo>
                    <a:pt x="100" y="80"/>
                    <a:pt x="101" y="83"/>
                    <a:pt x="101" y="85"/>
                  </a:cubicBezTo>
                  <a:cubicBezTo>
                    <a:pt x="101" y="83"/>
                    <a:pt x="100" y="80"/>
                    <a:pt x="99" y="77"/>
                  </a:cubicBezTo>
                  <a:moveTo>
                    <a:pt x="81" y="75"/>
                  </a:moveTo>
                  <a:cubicBezTo>
                    <a:pt x="81" y="75"/>
                    <a:pt x="80" y="75"/>
                    <a:pt x="80" y="75"/>
                  </a:cubicBezTo>
                  <a:cubicBezTo>
                    <a:pt x="80" y="75"/>
                    <a:pt x="80" y="75"/>
                    <a:pt x="80" y="75"/>
                  </a:cubicBezTo>
                  <a:cubicBezTo>
                    <a:pt x="80" y="75"/>
                    <a:pt x="80" y="75"/>
                    <a:pt x="80" y="75"/>
                  </a:cubicBezTo>
                  <a:cubicBezTo>
                    <a:pt x="81" y="75"/>
                    <a:pt x="81" y="75"/>
                    <a:pt x="81" y="75"/>
                  </a:cubicBezTo>
                  <a:moveTo>
                    <a:pt x="78" y="71"/>
                  </a:moveTo>
                  <a:cubicBezTo>
                    <a:pt x="78" y="71"/>
                    <a:pt x="78" y="71"/>
                    <a:pt x="79" y="72"/>
                  </a:cubicBezTo>
                  <a:cubicBezTo>
                    <a:pt x="79" y="73"/>
                    <a:pt x="79" y="74"/>
                    <a:pt x="79" y="75"/>
                  </a:cubicBezTo>
                  <a:cubicBezTo>
                    <a:pt x="79" y="73"/>
                    <a:pt x="79" y="72"/>
                    <a:pt x="78" y="71"/>
                  </a:cubicBezTo>
                  <a:cubicBezTo>
                    <a:pt x="78" y="71"/>
                    <a:pt x="78" y="71"/>
                    <a:pt x="78" y="71"/>
                  </a:cubicBezTo>
                  <a:moveTo>
                    <a:pt x="67" y="67"/>
                  </a:moveTo>
                  <a:cubicBezTo>
                    <a:pt x="65" y="67"/>
                    <a:pt x="64" y="68"/>
                    <a:pt x="63" y="70"/>
                  </a:cubicBezTo>
                  <a:cubicBezTo>
                    <a:pt x="61" y="73"/>
                    <a:pt x="61" y="76"/>
                    <a:pt x="62" y="79"/>
                  </a:cubicBezTo>
                  <a:cubicBezTo>
                    <a:pt x="62" y="79"/>
                    <a:pt x="62" y="79"/>
                    <a:pt x="62" y="79"/>
                  </a:cubicBezTo>
                  <a:cubicBezTo>
                    <a:pt x="62" y="79"/>
                    <a:pt x="62" y="79"/>
                    <a:pt x="62" y="79"/>
                  </a:cubicBezTo>
                  <a:cubicBezTo>
                    <a:pt x="61" y="76"/>
                    <a:pt x="61" y="73"/>
                    <a:pt x="63" y="70"/>
                  </a:cubicBezTo>
                  <a:cubicBezTo>
                    <a:pt x="64" y="69"/>
                    <a:pt x="65" y="67"/>
                    <a:pt x="67" y="67"/>
                  </a:cubicBezTo>
                  <a:moveTo>
                    <a:pt x="71" y="66"/>
                  </a:moveTo>
                  <a:cubicBezTo>
                    <a:pt x="71" y="66"/>
                    <a:pt x="71" y="66"/>
                    <a:pt x="71" y="66"/>
                  </a:cubicBezTo>
                  <a:cubicBezTo>
                    <a:pt x="72" y="66"/>
                    <a:pt x="73" y="66"/>
                    <a:pt x="74" y="67"/>
                  </a:cubicBezTo>
                  <a:cubicBezTo>
                    <a:pt x="73" y="66"/>
                    <a:pt x="72" y="66"/>
                    <a:pt x="71" y="66"/>
                  </a:cubicBezTo>
                  <a:moveTo>
                    <a:pt x="78" y="65"/>
                  </a:moveTo>
                  <a:cubicBezTo>
                    <a:pt x="78" y="65"/>
                    <a:pt x="79" y="65"/>
                    <a:pt x="79" y="66"/>
                  </a:cubicBezTo>
                  <a:cubicBezTo>
                    <a:pt x="79" y="66"/>
                    <a:pt x="80" y="66"/>
                    <a:pt x="80" y="66"/>
                  </a:cubicBezTo>
                  <a:cubicBezTo>
                    <a:pt x="79" y="66"/>
                    <a:pt x="78" y="65"/>
                    <a:pt x="78" y="65"/>
                  </a:cubicBezTo>
                  <a:moveTo>
                    <a:pt x="64" y="63"/>
                  </a:moveTo>
                  <a:cubicBezTo>
                    <a:pt x="64" y="63"/>
                    <a:pt x="64" y="63"/>
                    <a:pt x="63" y="63"/>
                  </a:cubicBezTo>
                  <a:cubicBezTo>
                    <a:pt x="63" y="63"/>
                    <a:pt x="63" y="64"/>
                    <a:pt x="62" y="64"/>
                  </a:cubicBezTo>
                  <a:cubicBezTo>
                    <a:pt x="63" y="64"/>
                    <a:pt x="63" y="63"/>
                    <a:pt x="63" y="63"/>
                  </a:cubicBezTo>
                  <a:cubicBezTo>
                    <a:pt x="64" y="63"/>
                    <a:pt x="64" y="63"/>
                    <a:pt x="64" y="63"/>
                  </a:cubicBezTo>
                  <a:moveTo>
                    <a:pt x="71" y="62"/>
                  </a:moveTo>
                  <a:cubicBezTo>
                    <a:pt x="72" y="62"/>
                    <a:pt x="72" y="62"/>
                    <a:pt x="72" y="62"/>
                  </a:cubicBezTo>
                  <a:cubicBezTo>
                    <a:pt x="72" y="62"/>
                    <a:pt x="72" y="62"/>
                    <a:pt x="71" y="62"/>
                  </a:cubicBezTo>
                  <a:moveTo>
                    <a:pt x="93" y="60"/>
                  </a:moveTo>
                  <a:cubicBezTo>
                    <a:pt x="94" y="62"/>
                    <a:pt x="95" y="65"/>
                    <a:pt x="96" y="68"/>
                  </a:cubicBezTo>
                  <a:cubicBezTo>
                    <a:pt x="95" y="65"/>
                    <a:pt x="94" y="62"/>
                    <a:pt x="93" y="60"/>
                  </a:cubicBezTo>
                  <a:moveTo>
                    <a:pt x="59" y="16"/>
                  </a:moveTo>
                  <a:cubicBezTo>
                    <a:pt x="64" y="20"/>
                    <a:pt x="68" y="23"/>
                    <a:pt x="71" y="28"/>
                  </a:cubicBezTo>
                  <a:cubicBezTo>
                    <a:pt x="78" y="35"/>
                    <a:pt x="84" y="43"/>
                    <a:pt x="89" y="51"/>
                  </a:cubicBezTo>
                  <a:cubicBezTo>
                    <a:pt x="84" y="43"/>
                    <a:pt x="78" y="35"/>
                    <a:pt x="72" y="28"/>
                  </a:cubicBezTo>
                  <a:cubicBezTo>
                    <a:pt x="68" y="23"/>
                    <a:pt x="64" y="20"/>
                    <a:pt x="59" y="16"/>
                  </a:cubicBezTo>
                  <a:moveTo>
                    <a:pt x="44" y="4"/>
                  </a:moveTo>
                  <a:cubicBezTo>
                    <a:pt x="47" y="6"/>
                    <a:pt x="50" y="8"/>
                    <a:pt x="53" y="10"/>
                  </a:cubicBezTo>
                  <a:cubicBezTo>
                    <a:pt x="52" y="10"/>
                    <a:pt x="52" y="10"/>
                    <a:pt x="51" y="9"/>
                  </a:cubicBezTo>
                  <a:cubicBezTo>
                    <a:pt x="49" y="7"/>
                    <a:pt x="47" y="6"/>
                    <a:pt x="44" y="4"/>
                  </a:cubicBezTo>
                  <a:moveTo>
                    <a:pt x="35" y="2"/>
                  </a:moveTo>
                  <a:cubicBezTo>
                    <a:pt x="33" y="4"/>
                    <a:pt x="31" y="5"/>
                    <a:pt x="29" y="7"/>
                  </a:cubicBezTo>
                  <a:cubicBezTo>
                    <a:pt x="28" y="8"/>
                    <a:pt x="26" y="10"/>
                    <a:pt x="24" y="11"/>
                  </a:cubicBezTo>
                  <a:cubicBezTo>
                    <a:pt x="26" y="9"/>
                    <a:pt x="29" y="8"/>
                    <a:pt x="31" y="6"/>
                  </a:cubicBezTo>
                  <a:cubicBezTo>
                    <a:pt x="32" y="5"/>
                    <a:pt x="34" y="3"/>
                    <a:pt x="35" y="2"/>
                  </a:cubicBezTo>
                  <a:moveTo>
                    <a:pt x="37" y="0"/>
                  </a:moveTo>
                  <a:cubicBezTo>
                    <a:pt x="37" y="0"/>
                    <a:pt x="37" y="0"/>
                    <a:pt x="37" y="0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37" y="0"/>
                    <a:pt x="38" y="0"/>
                    <a:pt x="38" y="0"/>
                  </a:cubicBezTo>
                  <a:cubicBezTo>
                    <a:pt x="38" y="0"/>
                    <a:pt x="37" y="0"/>
                    <a:pt x="37" y="0"/>
                  </a:cubicBezTo>
                </a:path>
              </a:pathLst>
            </a:custGeom>
            <a:solidFill>
              <a:srgbClr val="C297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93" name="Freeform 406"/>
            <p:cNvSpPr>
              <a:spLocks noEditPoints="1"/>
            </p:cNvSpPr>
            <p:nvPr/>
          </p:nvSpPr>
          <p:spPr bwMode="auto">
            <a:xfrm>
              <a:off x="1404938" y="2293938"/>
              <a:ext cx="398462" cy="889000"/>
            </a:xfrm>
            <a:custGeom>
              <a:avLst/>
              <a:gdLst>
                <a:gd name="T0" fmla="*/ 2 w 106"/>
                <a:gd name="T1" fmla="*/ 219 h 236"/>
                <a:gd name="T2" fmla="*/ 37 w 106"/>
                <a:gd name="T3" fmla="*/ 1 h 236"/>
                <a:gd name="T4" fmla="*/ 26 w 106"/>
                <a:gd name="T5" fmla="*/ 11 h 236"/>
                <a:gd name="T6" fmla="*/ 53 w 106"/>
                <a:gd name="T7" fmla="*/ 66 h 236"/>
                <a:gd name="T8" fmla="*/ 60 w 106"/>
                <a:gd name="T9" fmla="*/ 108 h 236"/>
                <a:gd name="T10" fmla="*/ 69 w 106"/>
                <a:gd name="T11" fmla="*/ 103 h 236"/>
                <a:gd name="T12" fmla="*/ 76 w 106"/>
                <a:gd name="T13" fmla="*/ 108 h 236"/>
                <a:gd name="T14" fmla="*/ 74 w 106"/>
                <a:gd name="T15" fmla="*/ 109 h 236"/>
                <a:gd name="T16" fmla="*/ 71 w 106"/>
                <a:gd name="T17" fmla="*/ 108 h 236"/>
                <a:gd name="T18" fmla="*/ 65 w 106"/>
                <a:gd name="T19" fmla="*/ 109 h 236"/>
                <a:gd name="T20" fmla="*/ 73 w 106"/>
                <a:gd name="T21" fmla="*/ 124 h 236"/>
                <a:gd name="T22" fmla="*/ 82 w 106"/>
                <a:gd name="T23" fmla="*/ 121 h 236"/>
                <a:gd name="T24" fmla="*/ 86 w 106"/>
                <a:gd name="T25" fmla="*/ 112 h 236"/>
                <a:gd name="T26" fmla="*/ 79 w 106"/>
                <a:gd name="T27" fmla="*/ 100 h 236"/>
                <a:gd name="T28" fmla="*/ 58 w 106"/>
                <a:gd name="T29" fmla="*/ 79 h 236"/>
                <a:gd name="T30" fmla="*/ 66 w 106"/>
                <a:gd name="T31" fmla="*/ 63 h 236"/>
                <a:gd name="T32" fmla="*/ 75 w 106"/>
                <a:gd name="T33" fmla="*/ 63 h 236"/>
                <a:gd name="T34" fmla="*/ 83 w 106"/>
                <a:gd name="T35" fmla="*/ 75 h 236"/>
                <a:gd name="T36" fmla="*/ 82 w 106"/>
                <a:gd name="T37" fmla="*/ 75 h 236"/>
                <a:gd name="T38" fmla="*/ 80 w 106"/>
                <a:gd name="T39" fmla="*/ 71 h 236"/>
                <a:gd name="T40" fmla="*/ 72 w 106"/>
                <a:gd name="T41" fmla="*/ 66 h 236"/>
                <a:gd name="T42" fmla="*/ 64 w 106"/>
                <a:gd name="T43" fmla="*/ 79 h 236"/>
                <a:gd name="T44" fmla="*/ 91 w 106"/>
                <a:gd name="T45" fmla="*/ 109 h 236"/>
                <a:gd name="T46" fmla="*/ 76 w 106"/>
                <a:gd name="T47" fmla="*/ 129 h 236"/>
                <a:gd name="T48" fmla="*/ 73 w 106"/>
                <a:gd name="T49" fmla="*/ 129 h 236"/>
                <a:gd name="T50" fmla="*/ 59 w 106"/>
                <a:gd name="T51" fmla="*/ 120 h 236"/>
                <a:gd name="T52" fmla="*/ 50 w 106"/>
                <a:gd name="T53" fmla="*/ 152 h 236"/>
                <a:gd name="T54" fmla="*/ 4 w 106"/>
                <a:gd name="T55" fmla="*/ 216 h 236"/>
                <a:gd name="T56" fmla="*/ 26 w 106"/>
                <a:gd name="T57" fmla="*/ 236 h 236"/>
                <a:gd name="T58" fmla="*/ 29 w 106"/>
                <a:gd name="T59" fmla="*/ 235 h 236"/>
                <a:gd name="T60" fmla="*/ 68 w 106"/>
                <a:gd name="T61" fmla="*/ 199 h 236"/>
                <a:gd name="T62" fmla="*/ 88 w 106"/>
                <a:gd name="T63" fmla="*/ 170 h 236"/>
                <a:gd name="T64" fmla="*/ 81 w 106"/>
                <a:gd name="T65" fmla="*/ 149 h 236"/>
                <a:gd name="T66" fmla="*/ 68 w 106"/>
                <a:gd name="T67" fmla="*/ 143 h 236"/>
                <a:gd name="T68" fmla="*/ 63 w 106"/>
                <a:gd name="T69" fmla="*/ 159 h 236"/>
                <a:gd name="T70" fmla="*/ 69 w 106"/>
                <a:gd name="T71" fmla="*/ 158 h 236"/>
                <a:gd name="T72" fmla="*/ 71 w 106"/>
                <a:gd name="T73" fmla="*/ 156 h 236"/>
                <a:gd name="T74" fmla="*/ 74 w 106"/>
                <a:gd name="T75" fmla="*/ 157 h 236"/>
                <a:gd name="T76" fmla="*/ 68 w 106"/>
                <a:gd name="T77" fmla="*/ 165 h 236"/>
                <a:gd name="T78" fmla="*/ 56 w 106"/>
                <a:gd name="T79" fmla="*/ 161 h 236"/>
                <a:gd name="T80" fmla="*/ 64 w 106"/>
                <a:gd name="T81" fmla="*/ 139 h 236"/>
                <a:gd name="T82" fmla="*/ 75 w 106"/>
                <a:gd name="T83" fmla="*/ 139 h 236"/>
                <a:gd name="T84" fmla="*/ 91 w 106"/>
                <a:gd name="T85" fmla="*/ 155 h 236"/>
                <a:gd name="T86" fmla="*/ 93 w 106"/>
                <a:gd name="T87" fmla="*/ 159 h 236"/>
                <a:gd name="T88" fmla="*/ 101 w 106"/>
                <a:gd name="T89" fmla="*/ 139 h 236"/>
                <a:gd name="T90" fmla="*/ 104 w 106"/>
                <a:gd name="T91" fmla="*/ 126 h 236"/>
                <a:gd name="T92" fmla="*/ 105 w 106"/>
                <a:gd name="T93" fmla="*/ 111 h 236"/>
                <a:gd name="T94" fmla="*/ 106 w 106"/>
                <a:gd name="T95" fmla="*/ 107 h 236"/>
                <a:gd name="T96" fmla="*/ 101 w 106"/>
                <a:gd name="T97" fmla="*/ 77 h 236"/>
                <a:gd name="T98" fmla="*/ 92 w 106"/>
                <a:gd name="T99" fmla="*/ 53 h 236"/>
                <a:gd name="T100" fmla="*/ 55 w 106"/>
                <a:gd name="T101" fmla="*/ 10 h 236"/>
                <a:gd name="T102" fmla="*/ 39 w 106"/>
                <a:gd name="T103" fmla="*/ 0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6" h="236">
                  <a:moveTo>
                    <a:pt x="2" y="220"/>
                  </a:moveTo>
                  <a:cubicBezTo>
                    <a:pt x="1" y="219"/>
                    <a:pt x="1" y="219"/>
                    <a:pt x="1" y="219"/>
                  </a:cubicBezTo>
                  <a:cubicBezTo>
                    <a:pt x="1" y="218"/>
                    <a:pt x="1" y="218"/>
                    <a:pt x="1" y="218"/>
                  </a:cubicBezTo>
                  <a:cubicBezTo>
                    <a:pt x="2" y="219"/>
                    <a:pt x="2" y="219"/>
                    <a:pt x="2" y="219"/>
                  </a:cubicBezTo>
                  <a:cubicBezTo>
                    <a:pt x="2" y="220"/>
                    <a:pt x="2" y="220"/>
                    <a:pt x="2" y="220"/>
                  </a:cubicBezTo>
                  <a:moveTo>
                    <a:pt x="39" y="0"/>
                  </a:moveTo>
                  <a:cubicBezTo>
                    <a:pt x="39" y="0"/>
                    <a:pt x="39" y="0"/>
                    <a:pt x="39" y="0"/>
                  </a:cubicBezTo>
                  <a:cubicBezTo>
                    <a:pt x="38" y="0"/>
                    <a:pt x="38" y="0"/>
                    <a:pt x="37" y="1"/>
                  </a:cubicBezTo>
                  <a:cubicBezTo>
                    <a:pt x="37" y="1"/>
                    <a:pt x="37" y="2"/>
                    <a:pt x="37" y="2"/>
                  </a:cubicBezTo>
                  <a:cubicBezTo>
                    <a:pt x="36" y="3"/>
                    <a:pt x="34" y="5"/>
                    <a:pt x="33" y="6"/>
                  </a:cubicBezTo>
                  <a:cubicBezTo>
                    <a:pt x="31" y="8"/>
                    <a:pt x="28" y="9"/>
                    <a:pt x="26" y="11"/>
                  </a:cubicBezTo>
                  <a:cubicBezTo>
                    <a:pt x="26" y="11"/>
                    <a:pt x="26" y="11"/>
                    <a:pt x="26" y="11"/>
                  </a:cubicBezTo>
                  <a:cubicBezTo>
                    <a:pt x="24" y="12"/>
                    <a:pt x="24" y="13"/>
                    <a:pt x="25" y="14"/>
                  </a:cubicBezTo>
                  <a:cubicBezTo>
                    <a:pt x="26" y="16"/>
                    <a:pt x="27" y="17"/>
                    <a:pt x="28" y="18"/>
                  </a:cubicBezTo>
                  <a:cubicBezTo>
                    <a:pt x="34" y="26"/>
                    <a:pt x="39" y="33"/>
                    <a:pt x="44" y="42"/>
                  </a:cubicBezTo>
                  <a:cubicBezTo>
                    <a:pt x="47" y="49"/>
                    <a:pt x="51" y="58"/>
                    <a:pt x="53" y="66"/>
                  </a:cubicBezTo>
                  <a:cubicBezTo>
                    <a:pt x="57" y="78"/>
                    <a:pt x="58" y="91"/>
                    <a:pt x="58" y="104"/>
                  </a:cubicBezTo>
                  <a:cubicBezTo>
                    <a:pt x="58" y="105"/>
                    <a:pt x="58" y="106"/>
                    <a:pt x="58" y="108"/>
                  </a:cubicBezTo>
                  <a:cubicBezTo>
                    <a:pt x="59" y="108"/>
                    <a:pt x="59" y="108"/>
                    <a:pt x="59" y="108"/>
                  </a:cubicBezTo>
                  <a:cubicBezTo>
                    <a:pt x="60" y="108"/>
                    <a:pt x="60" y="108"/>
                    <a:pt x="60" y="108"/>
                  </a:cubicBezTo>
                  <a:cubicBezTo>
                    <a:pt x="60" y="108"/>
                    <a:pt x="60" y="108"/>
                    <a:pt x="60" y="108"/>
                  </a:cubicBezTo>
                  <a:cubicBezTo>
                    <a:pt x="60" y="107"/>
                    <a:pt x="61" y="106"/>
                    <a:pt x="62" y="105"/>
                  </a:cubicBezTo>
                  <a:cubicBezTo>
                    <a:pt x="64" y="104"/>
                    <a:pt x="65" y="104"/>
                    <a:pt x="67" y="104"/>
                  </a:cubicBezTo>
                  <a:cubicBezTo>
                    <a:pt x="68" y="103"/>
                    <a:pt x="68" y="103"/>
                    <a:pt x="69" y="103"/>
                  </a:cubicBezTo>
                  <a:cubicBezTo>
                    <a:pt x="70" y="103"/>
                    <a:pt x="71" y="104"/>
                    <a:pt x="73" y="104"/>
                  </a:cubicBezTo>
                  <a:cubicBezTo>
                    <a:pt x="74" y="105"/>
                    <a:pt x="75" y="105"/>
                    <a:pt x="76" y="106"/>
                  </a:cubicBezTo>
                  <a:cubicBezTo>
                    <a:pt x="76" y="107"/>
                    <a:pt x="76" y="107"/>
                    <a:pt x="76" y="108"/>
                  </a:cubicBezTo>
                  <a:cubicBezTo>
                    <a:pt x="76" y="108"/>
                    <a:pt x="76" y="108"/>
                    <a:pt x="76" y="108"/>
                  </a:cubicBezTo>
                  <a:cubicBezTo>
                    <a:pt x="76" y="109"/>
                    <a:pt x="76" y="109"/>
                    <a:pt x="76" y="109"/>
                  </a:cubicBezTo>
                  <a:cubicBezTo>
                    <a:pt x="76" y="109"/>
                    <a:pt x="75" y="109"/>
                    <a:pt x="75" y="109"/>
                  </a:cubicBezTo>
                  <a:cubicBezTo>
                    <a:pt x="75" y="110"/>
                    <a:pt x="74" y="110"/>
                    <a:pt x="74" y="110"/>
                  </a:cubicBezTo>
                  <a:cubicBezTo>
                    <a:pt x="74" y="110"/>
                    <a:pt x="74" y="110"/>
                    <a:pt x="74" y="109"/>
                  </a:cubicBezTo>
                  <a:cubicBezTo>
                    <a:pt x="73" y="109"/>
                    <a:pt x="73" y="109"/>
                    <a:pt x="73" y="109"/>
                  </a:cubicBezTo>
                  <a:cubicBezTo>
                    <a:pt x="73" y="109"/>
                    <a:pt x="73" y="109"/>
                    <a:pt x="73" y="109"/>
                  </a:cubicBezTo>
                  <a:cubicBezTo>
                    <a:pt x="72" y="109"/>
                    <a:pt x="72" y="109"/>
                    <a:pt x="72" y="108"/>
                  </a:cubicBezTo>
                  <a:cubicBezTo>
                    <a:pt x="71" y="108"/>
                    <a:pt x="71" y="108"/>
                    <a:pt x="71" y="108"/>
                  </a:cubicBezTo>
                  <a:cubicBezTo>
                    <a:pt x="70" y="108"/>
                    <a:pt x="69" y="108"/>
                    <a:pt x="69" y="108"/>
                  </a:cubicBezTo>
                  <a:cubicBezTo>
                    <a:pt x="68" y="108"/>
                    <a:pt x="68" y="108"/>
                    <a:pt x="67" y="108"/>
                  </a:cubicBezTo>
                  <a:cubicBezTo>
                    <a:pt x="67" y="108"/>
                    <a:pt x="66" y="108"/>
                    <a:pt x="66" y="109"/>
                  </a:cubicBezTo>
                  <a:cubicBezTo>
                    <a:pt x="65" y="109"/>
                    <a:pt x="65" y="109"/>
                    <a:pt x="65" y="109"/>
                  </a:cubicBezTo>
                  <a:cubicBezTo>
                    <a:pt x="65" y="109"/>
                    <a:pt x="65" y="110"/>
                    <a:pt x="64" y="110"/>
                  </a:cubicBezTo>
                  <a:cubicBezTo>
                    <a:pt x="64" y="111"/>
                    <a:pt x="63" y="113"/>
                    <a:pt x="63" y="114"/>
                  </a:cubicBezTo>
                  <a:cubicBezTo>
                    <a:pt x="64" y="115"/>
                    <a:pt x="64" y="117"/>
                    <a:pt x="64" y="118"/>
                  </a:cubicBezTo>
                  <a:cubicBezTo>
                    <a:pt x="66" y="121"/>
                    <a:pt x="69" y="124"/>
                    <a:pt x="73" y="124"/>
                  </a:cubicBezTo>
                  <a:cubicBezTo>
                    <a:pt x="73" y="124"/>
                    <a:pt x="74" y="124"/>
                    <a:pt x="74" y="124"/>
                  </a:cubicBezTo>
                  <a:cubicBezTo>
                    <a:pt x="75" y="124"/>
                    <a:pt x="76" y="124"/>
                    <a:pt x="77" y="124"/>
                  </a:cubicBezTo>
                  <a:cubicBezTo>
                    <a:pt x="77" y="124"/>
                    <a:pt x="78" y="123"/>
                    <a:pt x="79" y="123"/>
                  </a:cubicBezTo>
                  <a:cubicBezTo>
                    <a:pt x="80" y="123"/>
                    <a:pt x="81" y="122"/>
                    <a:pt x="82" y="121"/>
                  </a:cubicBezTo>
                  <a:cubicBezTo>
                    <a:pt x="82" y="121"/>
                    <a:pt x="82" y="121"/>
                    <a:pt x="83" y="121"/>
                  </a:cubicBezTo>
                  <a:cubicBezTo>
                    <a:pt x="84" y="119"/>
                    <a:pt x="85" y="117"/>
                    <a:pt x="86" y="114"/>
                  </a:cubicBezTo>
                  <a:cubicBezTo>
                    <a:pt x="86" y="114"/>
                    <a:pt x="86" y="114"/>
                    <a:pt x="86" y="114"/>
                  </a:cubicBezTo>
                  <a:cubicBezTo>
                    <a:pt x="86" y="113"/>
                    <a:pt x="86" y="113"/>
                    <a:pt x="86" y="112"/>
                  </a:cubicBezTo>
                  <a:cubicBezTo>
                    <a:pt x="86" y="112"/>
                    <a:pt x="86" y="112"/>
                    <a:pt x="86" y="112"/>
                  </a:cubicBezTo>
                  <a:cubicBezTo>
                    <a:pt x="85" y="108"/>
                    <a:pt x="84" y="106"/>
                    <a:pt x="82" y="103"/>
                  </a:cubicBezTo>
                  <a:cubicBezTo>
                    <a:pt x="82" y="103"/>
                    <a:pt x="82" y="103"/>
                    <a:pt x="82" y="103"/>
                  </a:cubicBezTo>
                  <a:cubicBezTo>
                    <a:pt x="81" y="102"/>
                    <a:pt x="80" y="101"/>
                    <a:pt x="79" y="100"/>
                  </a:cubicBezTo>
                  <a:cubicBezTo>
                    <a:pt x="76" y="97"/>
                    <a:pt x="72" y="95"/>
                    <a:pt x="69" y="93"/>
                  </a:cubicBezTo>
                  <a:cubicBezTo>
                    <a:pt x="67" y="92"/>
                    <a:pt x="66" y="90"/>
                    <a:pt x="64" y="89"/>
                  </a:cubicBezTo>
                  <a:cubicBezTo>
                    <a:pt x="62" y="87"/>
                    <a:pt x="60" y="84"/>
                    <a:pt x="59" y="81"/>
                  </a:cubicBezTo>
                  <a:cubicBezTo>
                    <a:pt x="59" y="80"/>
                    <a:pt x="58" y="80"/>
                    <a:pt x="58" y="79"/>
                  </a:cubicBezTo>
                  <a:cubicBezTo>
                    <a:pt x="58" y="79"/>
                    <a:pt x="58" y="79"/>
                    <a:pt x="58" y="78"/>
                  </a:cubicBezTo>
                  <a:cubicBezTo>
                    <a:pt x="57" y="72"/>
                    <a:pt x="60" y="66"/>
                    <a:pt x="64" y="64"/>
                  </a:cubicBezTo>
                  <a:cubicBezTo>
                    <a:pt x="65" y="64"/>
                    <a:pt x="65" y="63"/>
                    <a:pt x="65" y="63"/>
                  </a:cubicBezTo>
                  <a:cubicBezTo>
                    <a:pt x="66" y="63"/>
                    <a:pt x="66" y="63"/>
                    <a:pt x="66" y="63"/>
                  </a:cubicBezTo>
                  <a:cubicBezTo>
                    <a:pt x="68" y="62"/>
                    <a:pt x="69" y="62"/>
                    <a:pt x="71" y="62"/>
                  </a:cubicBezTo>
                  <a:cubicBezTo>
                    <a:pt x="72" y="62"/>
                    <a:pt x="72" y="62"/>
                    <a:pt x="73" y="62"/>
                  </a:cubicBezTo>
                  <a:cubicBezTo>
                    <a:pt x="74" y="62"/>
                    <a:pt x="74" y="62"/>
                    <a:pt x="74" y="62"/>
                  </a:cubicBezTo>
                  <a:cubicBezTo>
                    <a:pt x="74" y="63"/>
                    <a:pt x="75" y="63"/>
                    <a:pt x="75" y="63"/>
                  </a:cubicBezTo>
                  <a:cubicBezTo>
                    <a:pt x="77" y="63"/>
                    <a:pt x="78" y="64"/>
                    <a:pt x="80" y="65"/>
                  </a:cubicBezTo>
                  <a:cubicBezTo>
                    <a:pt x="80" y="65"/>
                    <a:pt x="81" y="66"/>
                    <a:pt x="82" y="66"/>
                  </a:cubicBezTo>
                  <a:cubicBezTo>
                    <a:pt x="84" y="68"/>
                    <a:pt x="84" y="71"/>
                    <a:pt x="84" y="74"/>
                  </a:cubicBezTo>
                  <a:cubicBezTo>
                    <a:pt x="83" y="75"/>
                    <a:pt x="83" y="75"/>
                    <a:pt x="83" y="75"/>
                  </a:cubicBezTo>
                  <a:cubicBezTo>
                    <a:pt x="83" y="75"/>
                    <a:pt x="83" y="75"/>
                    <a:pt x="83" y="75"/>
                  </a:cubicBezTo>
                  <a:cubicBezTo>
                    <a:pt x="83" y="75"/>
                    <a:pt x="83" y="75"/>
                    <a:pt x="82" y="75"/>
                  </a:cubicBezTo>
                  <a:cubicBezTo>
                    <a:pt x="82" y="75"/>
                    <a:pt x="82" y="75"/>
                    <a:pt x="82" y="75"/>
                  </a:cubicBezTo>
                  <a:cubicBezTo>
                    <a:pt x="82" y="75"/>
                    <a:pt x="82" y="75"/>
                    <a:pt x="82" y="75"/>
                  </a:cubicBezTo>
                  <a:cubicBezTo>
                    <a:pt x="82" y="75"/>
                    <a:pt x="81" y="75"/>
                    <a:pt x="81" y="75"/>
                  </a:cubicBezTo>
                  <a:cubicBezTo>
                    <a:pt x="81" y="75"/>
                    <a:pt x="81" y="75"/>
                    <a:pt x="81" y="75"/>
                  </a:cubicBezTo>
                  <a:cubicBezTo>
                    <a:pt x="81" y="74"/>
                    <a:pt x="81" y="73"/>
                    <a:pt x="81" y="72"/>
                  </a:cubicBezTo>
                  <a:cubicBezTo>
                    <a:pt x="80" y="71"/>
                    <a:pt x="80" y="71"/>
                    <a:pt x="80" y="71"/>
                  </a:cubicBezTo>
                  <a:cubicBezTo>
                    <a:pt x="79" y="69"/>
                    <a:pt x="78" y="68"/>
                    <a:pt x="76" y="67"/>
                  </a:cubicBezTo>
                  <a:cubicBezTo>
                    <a:pt x="75" y="66"/>
                    <a:pt x="74" y="66"/>
                    <a:pt x="73" y="66"/>
                  </a:cubicBezTo>
                  <a:cubicBezTo>
                    <a:pt x="73" y="66"/>
                    <a:pt x="73" y="66"/>
                    <a:pt x="73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0" y="66"/>
                    <a:pt x="69" y="66"/>
                    <a:pt x="69" y="67"/>
                  </a:cubicBezTo>
                  <a:cubicBezTo>
                    <a:pt x="67" y="67"/>
                    <a:pt x="66" y="69"/>
                    <a:pt x="65" y="70"/>
                  </a:cubicBezTo>
                  <a:cubicBezTo>
                    <a:pt x="63" y="73"/>
                    <a:pt x="63" y="76"/>
                    <a:pt x="64" y="79"/>
                  </a:cubicBezTo>
                  <a:cubicBezTo>
                    <a:pt x="64" y="79"/>
                    <a:pt x="64" y="79"/>
                    <a:pt x="64" y="79"/>
                  </a:cubicBezTo>
                  <a:cubicBezTo>
                    <a:pt x="65" y="83"/>
                    <a:pt x="67" y="85"/>
                    <a:pt x="70" y="87"/>
                  </a:cubicBezTo>
                  <a:cubicBezTo>
                    <a:pt x="74" y="90"/>
                    <a:pt x="78" y="93"/>
                    <a:pt x="82" y="95"/>
                  </a:cubicBezTo>
                  <a:cubicBezTo>
                    <a:pt x="86" y="99"/>
                    <a:pt x="90" y="104"/>
                    <a:pt x="91" y="109"/>
                  </a:cubicBezTo>
                  <a:cubicBezTo>
                    <a:pt x="92" y="112"/>
                    <a:pt x="92" y="115"/>
                    <a:pt x="91" y="118"/>
                  </a:cubicBezTo>
                  <a:cubicBezTo>
                    <a:pt x="91" y="120"/>
                    <a:pt x="89" y="122"/>
                    <a:pt x="88" y="124"/>
                  </a:cubicBezTo>
                  <a:cubicBezTo>
                    <a:pt x="87" y="125"/>
                    <a:pt x="85" y="126"/>
                    <a:pt x="84" y="126"/>
                  </a:cubicBezTo>
                  <a:cubicBezTo>
                    <a:pt x="81" y="128"/>
                    <a:pt x="79" y="129"/>
                    <a:pt x="76" y="129"/>
                  </a:cubicBezTo>
                  <a:cubicBezTo>
                    <a:pt x="75" y="129"/>
                    <a:pt x="75" y="129"/>
                    <a:pt x="75" y="129"/>
                  </a:cubicBezTo>
                  <a:cubicBezTo>
                    <a:pt x="74" y="129"/>
                    <a:pt x="74" y="129"/>
                    <a:pt x="74" y="129"/>
                  </a:cubicBezTo>
                  <a:cubicBezTo>
                    <a:pt x="74" y="129"/>
                    <a:pt x="73" y="129"/>
                    <a:pt x="73" y="129"/>
                  </a:cubicBezTo>
                  <a:cubicBezTo>
                    <a:pt x="73" y="129"/>
                    <a:pt x="73" y="129"/>
                    <a:pt x="73" y="129"/>
                  </a:cubicBezTo>
                  <a:cubicBezTo>
                    <a:pt x="68" y="129"/>
                    <a:pt x="63" y="127"/>
                    <a:pt x="60" y="122"/>
                  </a:cubicBezTo>
                  <a:cubicBezTo>
                    <a:pt x="60" y="122"/>
                    <a:pt x="60" y="122"/>
                    <a:pt x="60" y="122"/>
                  </a:cubicBezTo>
                  <a:cubicBezTo>
                    <a:pt x="60" y="122"/>
                    <a:pt x="60" y="122"/>
                    <a:pt x="60" y="121"/>
                  </a:cubicBezTo>
                  <a:cubicBezTo>
                    <a:pt x="60" y="121"/>
                    <a:pt x="59" y="120"/>
                    <a:pt x="59" y="120"/>
                  </a:cubicBezTo>
                  <a:cubicBezTo>
                    <a:pt x="59" y="119"/>
                    <a:pt x="59" y="119"/>
                    <a:pt x="58" y="119"/>
                  </a:cubicBezTo>
                  <a:cubicBezTo>
                    <a:pt x="57" y="120"/>
                    <a:pt x="58" y="121"/>
                    <a:pt x="57" y="122"/>
                  </a:cubicBezTo>
                  <a:cubicBezTo>
                    <a:pt x="57" y="123"/>
                    <a:pt x="57" y="124"/>
                    <a:pt x="57" y="124"/>
                  </a:cubicBezTo>
                  <a:cubicBezTo>
                    <a:pt x="56" y="134"/>
                    <a:pt x="53" y="143"/>
                    <a:pt x="50" y="152"/>
                  </a:cubicBezTo>
                  <a:cubicBezTo>
                    <a:pt x="48" y="158"/>
                    <a:pt x="45" y="165"/>
                    <a:pt x="42" y="171"/>
                  </a:cubicBezTo>
                  <a:cubicBezTo>
                    <a:pt x="35" y="183"/>
                    <a:pt x="27" y="194"/>
                    <a:pt x="17" y="205"/>
                  </a:cubicBezTo>
                  <a:cubicBezTo>
                    <a:pt x="15" y="206"/>
                    <a:pt x="13" y="208"/>
                    <a:pt x="11" y="209"/>
                  </a:cubicBezTo>
                  <a:cubicBezTo>
                    <a:pt x="9" y="212"/>
                    <a:pt x="6" y="214"/>
                    <a:pt x="4" y="216"/>
                  </a:cubicBezTo>
                  <a:cubicBezTo>
                    <a:pt x="0" y="218"/>
                    <a:pt x="0" y="219"/>
                    <a:pt x="2" y="220"/>
                  </a:cubicBezTo>
                  <a:cubicBezTo>
                    <a:pt x="4" y="221"/>
                    <a:pt x="7" y="223"/>
                    <a:pt x="9" y="224"/>
                  </a:cubicBezTo>
                  <a:cubicBezTo>
                    <a:pt x="14" y="227"/>
                    <a:pt x="19" y="231"/>
                    <a:pt x="24" y="235"/>
                  </a:cubicBezTo>
                  <a:cubicBezTo>
                    <a:pt x="25" y="236"/>
                    <a:pt x="25" y="236"/>
                    <a:pt x="26" y="236"/>
                  </a:cubicBezTo>
                  <a:cubicBezTo>
                    <a:pt x="26" y="236"/>
                    <a:pt x="26" y="236"/>
                    <a:pt x="26" y="236"/>
                  </a:cubicBezTo>
                  <a:cubicBezTo>
                    <a:pt x="27" y="236"/>
                    <a:pt x="27" y="236"/>
                    <a:pt x="27" y="236"/>
                  </a:cubicBezTo>
                  <a:cubicBezTo>
                    <a:pt x="28" y="235"/>
                    <a:pt x="28" y="235"/>
                    <a:pt x="28" y="235"/>
                  </a:cubicBezTo>
                  <a:cubicBezTo>
                    <a:pt x="29" y="235"/>
                    <a:pt x="29" y="235"/>
                    <a:pt x="29" y="235"/>
                  </a:cubicBezTo>
                  <a:cubicBezTo>
                    <a:pt x="35" y="230"/>
                    <a:pt x="41" y="225"/>
                    <a:pt x="47" y="220"/>
                  </a:cubicBezTo>
                  <a:cubicBezTo>
                    <a:pt x="47" y="220"/>
                    <a:pt x="47" y="220"/>
                    <a:pt x="47" y="220"/>
                  </a:cubicBezTo>
                  <a:cubicBezTo>
                    <a:pt x="48" y="219"/>
                    <a:pt x="49" y="218"/>
                    <a:pt x="50" y="218"/>
                  </a:cubicBezTo>
                  <a:cubicBezTo>
                    <a:pt x="56" y="212"/>
                    <a:pt x="62" y="205"/>
                    <a:pt x="68" y="199"/>
                  </a:cubicBezTo>
                  <a:cubicBezTo>
                    <a:pt x="69" y="198"/>
                    <a:pt x="70" y="197"/>
                    <a:pt x="71" y="196"/>
                  </a:cubicBezTo>
                  <a:cubicBezTo>
                    <a:pt x="72" y="194"/>
                    <a:pt x="73" y="193"/>
                    <a:pt x="74" y="192"/>
                  </a:cubicBezTo>
                  <a:cubicBezTo>
                    <a:pt x="76" y="188"/>
                    <a:pt x="79" y="185"/>
                    <a:pt x="81" y="181"/>
                  </a:cubicBezTo>
                  <a:cubicBezTo>
                    <a:pt x="84" y="177"/>
                    <a:pt x="86" y="174"/>
                    <a:pt x="88" y="170"/>
                  </a:cubicBezTo>
                  <a:cubicBezTo>
                    <a:pt x="88" y="170"/>
                    <a:pt x="89" y="170"/>
                    <a:pt x="89" y="169"/>
                  </a:cubicBezTo>
                  <a:cubicBezTo>
                    <a:pt x="89" y="168"/>
                    <a:pt x="89" y="167"/>
                    <a:pt x="89" y="166"/>
                  </a:cubicBezTo>
                  <a:cubicBezTo>
                    <a:pt x="89" y="162"/>
                    <a:pt x="88" y="159"/>
                    <a:pt x="86" y="157"/>
                  </a:cubicBezTo>
                  <a:cubicBezTo>
                    <a:pt x="85" y="154"/>
                    <a:pt x="83" y="152"/>
                    <a:pt x="81" y="149"/>
                  </a:cubicBezTo>
                  <a:cubicBezTo>
                    <a:pt x="79" y="148"/>
                    <a:pt x="77" y="146"/>
                    <a:pt x="75" y="145"/>
                  </a:cubicBezTo>
                  <a:cubicBezTo>
                    <a:pt x="75" y="144"/>
                    <a:pt x="75" y="144"/>
                    <a:pt x="74" y="144"/>
                  </a:cubicBezTo>
                  <a:cubicBezTo>
                    <a:pt x="73" y="144"/>
                    <a:pt x="71" y="143"/>
                    <a:pt x="69" y="143"/>
                  </a:cubicBezTo>
                  <a:cubicBezTo>
                    <a:pt x="69" y="143"/>
                    <a:pt x="69" y="143"/>
                    <a:pt x="68" y="143"/>
                  </a:cubicBezTo>
                  <a:cubicBezTo>
                    <a:pt x="65" y="143"/>
                    <a:pt x="62" y="144"/>
                    <a:pt x="61" y="146"/>
                  </a:cubicBezTo>
                  <a:cubicBezTo>
                    <a:pt x="60" y="147"/>
                    <a:pt x="60" y="148"/>
                    <a:pt x="59" y="149"/>
                  </a:cubicBezTo>
                  <a:cubicBezTo>
                    <a:pt x="59" y="152"/>
                    <a:pt x="59" y="154"/>
                    <a:pt x="60" y="156"/>
                  </a:cubicBezTo>
                  <a:cubicBezTo>
                    <a:pt x="61" y="157"/>
                    <a:pt x="62" y="158"/>
                    <a:pt x="63" y="159"/>
                  </a:cubicBezTo>
                  <a:cubicBezTo>
                    <a:pt x="63" y="160"/>
                    <a:pt x="64" y="160"/>
                    <a:pt x="65" y="160"/>
                  </a:cubicBezTo>
                  <a:cubicBezTo>
                    <a:pt x="65" y="160"/>
                    <a:pt x="65" y="160"/>
                    <a:pt x="65" y="160"/>
                  </a:cubicBezTo>
                  <a:cubicBezTo>
                    <a:pt x="66" y="160"/>
                    <a:pt x="67" y="160"/>
                    <a:pt x="68" y="159"/>
                  </a:cubicBezTo>
                  <a:cubicBezTo>
                    <a:pt x="68" y="159"/>
                    <a:pt x="69" y="159"/>
                    <a:pt x="69" y="158"/>
                  </a:cubicBezTo>
                  <a:cubicBezTo>
                    <a:pt x="69" y="158"/>
                    <a:pt x="70" y="158"/>
                    <a:pt x="70" y="157"/>
                  </a:cubicBezTo>
                  <a:cubicBezTo>
                    <a:pt x="70" y="157"/>
                    <a:pt x="70" y="157"/>
                    <a:pt x="70" y="157"/>
                  </a:cubicBezTo>
                  <a:cubicBezTo>
                    <a:pt x="70" y="157"/>
                    <a:pt x="70" y="157"/>
                    <a:pt x="70" y="157"/>
                  </a:cubicBezTo>
                  <a:cubicBezTo>
                    <a:pt x="70" y="157"/>
                    <a:pt x="71" y="157"/>
                    <a:pt x="71" y="156"/>
                  </a:cubicBezTo>
                  <a:cubicBezTo>
                    <a:pt x="72" y="156"/>
                    <a:pt x="72" y="156"/>
                    <a:pt x="73" y="156"/>
                  </a:cubicBezTo>
                  <a:cubicBezTo>
                    <a:pt x="73" y="156"/>
                    <a:pt x="73" y="156"/>
                    <a:pt x="73" y="156"/>
                  </a:cubicBezTo>
                  <a:cubicBezTo>
                    <a:pt x="74" y="156"/>
                    <a:pt x="74" y="156"/>
                    <a:pt x="74" y="156"/>
                  </a:cubicBezTo>
                  <a:cubicBezTo>
                    <a:pt x="74" y="156"/>
                    <a:pt x="74" y="156"/>
                    <a:pt x="74" y="157"/>
                  </a:cubicBezTo>
                  <a:cubicBezTo>
                    <a:pt x="75" y="157"/>
                    <a:pt x="75" y="157"/>
                    <a:pt x="75" y="158"/>
                  </a:cubicBezTo>
                  <a:cubicBezTo>
                    <a:pt x="75" y="158"/>
                    <a:pt x="75" y="158"/>
                    <a:pt x="75" y="159"/>
                  </a:cubicBezTo>
                  <a:cubicBezTo>
                    <a:pt x="75" y="159"/>
                    <a:pt x="74" y="160"/>
                    <a:pt x="74" y="161"/>
                  </a:cubicBezTo>
                  <a:cubicBezTo>
                    <a:pt x="72" y="163"/>
                    <a:pt x="71" y="164"/>
                    <a:pt x="68" y="165"/>
                  </a:cubicBezTo>
                  <a:cubicBezTo>
                    <a:pt x="67" y="165"/>
                    <a:pt x="66" y="165"/>
                    <a:pt x="65" y="165"/>
                  </a:cubicBezTo>
                  <a:cubicBezTo>
                    <a:pt x="63" y="165"/>
                    <a:pt x="61" y="165"/>
                    <a:pt x="60" y="164"/>
                  </a:cubicBezTo>
                  <a:cubicBezTo>
                    <a:pt x="59" y="164"/>
                    <a:pt x="59" y="163"/>
                    <a:pt x="59" y="163"/>
                  </a:cubicBezTo>
                  <a:cubicBezTo>
                    <a:pt x="58" y="163"/>
                    <a:pt x="57" y="162"/>
                    <a:pt x="56" y="161"/>
                  </a:cubicBezTo>
                  <a:cubicBezTo>
                    <a:pt x="53" y="158"/>
                    <a:pt x="52" y="152"/>
                    <a:pt x="54" y="147"/>
                  </a:cubicBezTo>
                  <a:cubicBezTo>
                    <a:pt x="54" y="146"/>
                    <a:pt x="55" y="145"/>
                    <a:pt x="56" y="144"/>
                  </a:cubicBezTo>
                  <a:cubicBezTo>
                    <a:pt x="56" y="143"/>
                    <a:pt x="57" y="142"/>
                    <a:pt x="57" y="142"/>
                  </a:cubicBezTo>
                  <a:cubicBezTo>
                    <a:pt x="59" y="140"/>
                    <a:pt x="61" y="139"/>
                    <a:pt x="64" y="139"/>
                  </a:cubicBezTo>
                  <a:cubicBezTo>
                    <a:pt x="64" y="138"/>
                    <a:pt x="65" y="138"/>
                    <a:pt x="66" y="138"/>
                  </a:cubicBezTo>
                  <a:cubicBezTo>
                    <a:pt x="66" y="138"/>
                    <a:pt x="67" y="138"/>
                    <a:pt x="68" y="138"/>
                  </a:cubicBezTo>
                  <a:cubicBezTo>
                    <a:pt x="68" y="138"/>
                    <a:pt x="68" y="138"/>
                    <a:pt x="68" y="138"/>
                  </a:cubicBezTo>
                  <a:cubicBezTo>
                    <a:pt x="70" y="138"/>
                    <a:pt x="73" y="139"/>
                    <a:pt x="75" y="139"/>
                  </a:cubicBezTo>
                  <a:cubicBezTo>
                    <a:pt x="76" y="140"/>
                    <a:pt x="78" y="141"/>
                    <a:pt x="79" y="142"/>
                  </a:cubicBezTo>
                  <a:cubicBezTo>
                    <a:pt x="80" y="142"/>
                    <a:pt x="80" y="142"/>
                    <a:pt x="80" y="142"/>
                  </a:cubicBezTo>
                  <a:cubicBezTo>
                    <a:pt x="83" y="144"/>
                    <a:pt x="85" y="146"/>
                    <a:pt x="87" y="149"/>
                  </a:cubicBezTo>
                  <a:cubicBezTo>
                    <a:pt x="89" y="151"/>
                    <a:pt x="90" y="153"/>
                    <a:pt x="91" y="155"/>
                  </a:cubicBezTo>
                  <a:cubicBezTo>
                    <a:pt x="91" y="155"/>
                    <a:pt x="91" y="156"/>
                    <a:pt x="91" y="156"/>
                  </a:cubicBezTo>
                  <a:cubicBezTo>
                    <a:pt x="92" y="157"/>
                    <a:pt x="92" y="158"/>
                    <a:pt x="92" y="159"/>
                  </a:cubicBezTo>
                  <a:cubicBezTo>
                    <a:pt x="93" y="159"/>
                    <a:pt x="93" y="159"/>
                    <a:pt x="93" y="159"/>
                  </a:cubicBezTo>
                  <a:cubicBezTo>
                    <a:pt x="93" y="159"/>
                    <a:pt x="93" y="159"/>
                    <a:pt x="93" y="159"/>
                  </a:cubicBezTo>
                  <a:cubicBezTo>
                    <a:pt x="94" y="159"/>
                    <a:pt x="94" y="159"/>
                    <a:pt x="94" y="159"/>
                  </a:cubicBezTo>
                  <a:cubicBezTo>
                    <a:pt x="94" y="158"/>
                    <a:pt x="95" y="157"/>
                    <a:pt x="95" y="156"/>
                  </a:cubicBezTo>
                  <a:cubicBezTo>
                    <a:pt x="95" y="156"/>
                    <a:pt x="96" y="155"/>
                    <a:pt x="96" y="154"/>
                  </a:cubicBezTo>
                  <a:cubicBezTo>
                    <a:pt x="98" y="149"/>
                    <a:pt x="100" y="144"/>
                    <a:pt x="101" y="139"/>
                  </a:cubicBezTo>
                  <a:cubicBezTo>
                    <a:pt x="101" y="139"/>
                    <a:pt x="101" y="139"/>
                    <a:pt x="101" y="139"/>
                  </a:cubicBezTo>
                  <a:cubicBezTo>
                    <a:pt x="101" y="139"/>
                    <a:pt x="101" y="139"/>
                    <a:pt x="101" y="139"/>
                  </a:cubicBezTo>
                  <a:cubicBezTo>
                    <a:pt x="101" y="139"/>
                    <a:pt x="101" y="139"/>
                    <a:pt x="101" y="138"/>
                  </a:cubicBezTo>
                  <a:cubicBezTo>
                    <a:pt x="102" y="134"/>
                    <a:pt x="103" y="130"/>
                    <a:pt x="104" y="126"/>
                  </a:cubicBezTo>
                  <a:cubicBezTo>
                    <a:pt x="104" y="126"/>
                    <a:pt x="104" y="126"/>
                    <a:pt x="104" y="126"/>
                  </a:cubicBezTo>
                  <a:cubicBezTo>
                    <a:pt x="104" y="126"/>
                    <a:pt x="104" y="126"/>
                    <a:pt x="104" y="126"/>
                  </a:cubicBezTo>
                  <a:cubicBezTo>
                    <a:pt x="105" y="121"/>
                    <a:pt x="105" y="116"/>
                    <a:pt x="105" y="111"/>
                  </a:cubicBezTo>
                  <a:cubicBezTo>
                    <a:pt x="105" y="111"/>
                    <a:pt x="105" y="111"/>
                    <a:pt x="105" y="111"/>
                  </a:cubicBezTo>
                  <a:cubicBezTo>
                    <a:pt x="105" y="111"/>
                    <a:pt x="105" y="111"/>
                    <a:pt x="105" y="111"/>
                  </a:cubicBezTo>
                  <a:cubicBezTo>
                    <a:pt x="106" y="110"/>
                    <a:pt x="106" y="109"/>
                    <a:pt x="106" y="107"/>
                  </a:cubicBezTo>
                  <a:cubicBezTo>
                    <a:pt x="106" y="107"/>
                    <a:pt x="106" y="107"/>
                    <a:pt x="106" y="107"/>
                  </a:cubicBezTo>
                  <a:cubicBezTo>
                    <a:pt x="106" y="107"/>
                    <a:pt x="106" y="107"/>
                    <a:pt x="106" y="107"/>
                  </a:cubicBezTo>
                  <a:cubicBezTo>
                    <a:pt x="106" y="106"/>
                    <a:pt x="106" y="104"/>
                    <a:pt x="106" y="103"/>
                  </a:cubicBezTo>
                  <a:cubicBezTo>
                    <a:pt x="105" y="102"/>
                    <a:pt x="105" y="101"/>
                    <a:pt x="105" y="99"/>
                  </a:cubicBezTo>
                  <a:cubicBezTo>
                    <a:pt x="105" y="95"/>
                    <a:pt x="104" y="90"/>
                    <a:pt x="103" y="85"/>
                  </a:cubicBezTo>
                  <a:cubicBezTo>
                    <a:pt x="103" y="83"/>
                    <a:pt x="102" y="80"/>
                    <a:pt x="101" y="77"/>
                  </a:cubicBezTo>
                  <a:cubicBezTo>
                    <a:pt x="101" y="75"/>
                    <a:pt x="100" y="72"/>
                    <a:pt x="99" y="70"/>
                  </a:cubicBezTo>
                  <a:cubicBezTo>
                    <a:pt x="99" y="69"/>
                    <a:pt x="99" y="68"/>
                    <a:pt x="98" y="68"/>
                  </a:cubicBezTo>
                  <a:cubicBezTo>
                    <a:pt x="97" y="65"/>
                    <a:pt x="96" y="62"/>
                    <a:pt x="95" y="60"/>
                  </a:cubicBezTo>
                  <a:cubicBezTo>
                    <a:pt x="94" y="57"/>
                    <a:pt x="93" y="55"/>
                    <a:pt x="92" y="53"/>
                  </a:cubicBezTo>
                  <a:cubicBezTo>
                    <a:pt x="91" y="52"/>
                    <a:pt x="91" y="52"/>
                    <a:pt x="91" y="51"/>
                  </a:cubicBezTo>
                  <a:cubicBezTo>
                    <a:pt x="86" y="43"/>
                    <a:pt x="80" y="35"/>
                    <a:pt x="73" y="28"/>
                  </a:cubicBezTo>
                  <a:cubicBezTo>
                    <a:pt x="70" y="23"/>
                    <a:pt x="66" y="20"/>
                    <a:pt x="61" y="16"/>
                  </a:cubicBezTo>
                  <a:cubicBezTo>
                    <a:pt x="59" y="14"/>
                    <a:pt x="57" y="12"/>
                    <a:pt x="55" y="10"/>
                  </a:cubicBezTo>
                  <a:cubicBezTo>
                    <a:pt x="52" y="8"/>
                    <a:pt x="49" y="6"/>
                    <a:pt x="46" y="4"/>
                  </a:cubicBezTo>
                  <a:cubicBezTo>
                    <a:pt x="44" y="3"/>
                    <a:pt x="42" y="2"/>
                    <a:pt x="41" y="1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40" y="0"/>
                    <a:pt x="39" y="0"/>
                    <a:pt x="39" y="0"/>
                  </a:cubicBezTo>
                </a:path>
              </a:pathLst>
            </a:custGeom>
            <a:solidFill>
              <a:srgbClr val="8B0D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94" name="Freeform 407"/>
            <p:cNvSpPr>
              <a:spLocks/>
            </p:cNvSpPr>
            <p:nvPr/>
          </p:nvSpPr>
          <p:spPr bwMode="auto">
            <a:xfrm>
              <a:off x="1408113" y="3114675"/>
              <a:ext cx="3175" cy="7938"/>
            </a:xfrm>
            <a:custGeom>
              <a:avLst/>
              <a:gdLst>
                <a:gd name="T0" fmla="*/ 0 w 1"/>
                <a:gd name="T1" fmla="*/ 0 h 2"/>
                <a:gd name="T2" fmla="*/ 0 w 1"/>
                <a:gd name="T3" fmla="*/ 1 h 2"/>
                <a:gd name="T4" fmla="*/ 1 w 1"/>
                <a:gd name="T5" fmla="*/ 2 h 2"/>
                <a:gd name="T6" fmla="*/ 1 w 1"/>
                <a:gd name="T7" fmla="*/ 1 h 2"/>
                <a:gd name="T8" fmla="*/ 0 w 1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0" y="0"/>
                  </a:cubicBezTo>
                </a:path>
              </a:pathLst>
            </a:custGeom>
            <a:solidFill>
              <a:srgbClr val="880A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95" name="Freeform 408"/>
            <p:cNvSpPr>
              <a:spLocks noEditPoints="1"/>
            </p:cNvSpPr>
            <p:nvPr/>
          </p:nvSpPr>
          <p:spPr bwMode="auto">
            <a:xfrm>
              <a:off x="1081088" y="3679825"/>
              <a:ext cx="176212" cy="850900"/>
            </a:xfrm>
            <a:custGeom>
              <a:avLst/>
              <a:gdLst>
                <a:gd name="T0" fmla="*/ 39 w 47"/>
                <a:gd name="T1" fmla="*/ 226 h 226"/>
                <a:gd name="T2" fmla="*/ 44 w 47"/>
                <a:gd name="T3" fmla="*/ 226 h 226"/>
                <a:gd name="T4" fmla="*/ 40 w 47"/>
                <a:gd name="T5" fmla="*/ 226 h 226"/>
                <a:gd name="T6" fmla="*/ 39 w 47"/>
                <a:gd name="T7" fmla="*/ 225 h 226"/>
                <a:gd name="T8" fmla="*/ 39 w 47"/>
                <a:gd name="T9" fmla="*/ 225 h 226"/>
                <a:gd name="T10" fmla="*/ 47 w 47"/>
                <a:gd name="T11" fmla="*/ 221 h 226"/>
                <a:gd name="T12" fmla="*/ 46 w 47"/>
                <a:gd name="T13" fmla="*/ 216 h 226"/>
                <a:gd name="T14" fmla="*/ 47 w 47"/>
                <a:gd name="T15" fmla="*/ 221 h 226"/>
                <a:gd name="T16" fmla="*/ 46 w 47"/>
                <a:gd name="T17" fmla="*/ 216 h 226"/>
                <a:gd name="T18" fmla="*/ 27 w 47"/>
                <a:gd name="T19" fmla="*/ 216 h 226"/>
                <a:gd name="T20" fmla="*/ 27 w 47"/>
                <a:gd name="T21" fmla="*/ 216 h 226"/>
                <a:gd name="T22" fmla="*/ 18 w 47"/>
                <a:gd name="T23" fmla="*/ 200 h 226"/>
                <a:gd name="T24" fmla="*/ 21 w 47"/>
                <a:gd name="T25" fmla="*/ 207 h 226"/>
                <a:gd name="T26" fmla="*/ 38 w 47"/>
                <a:gd name="T27" fmla="*/ 191 h 226"/>
                <a:gd name="T28" fmla="*/ 39 w 47"/>
                <a:gd name="T29" fmla="*/ 194 h 226"/>
                <a:gd name="T30" fmla="*/ 12 w 47"/>
                <a:gd name="T31" fmla="*/ 184 h 226"/>
                <a:gd name="T32" fmla="*/ 14 w 47"/>
                <a:gd name="T33" fmla="*/ 193 h 226"/>
                <a:gd name="T34" fmla="*/ 12 w 47"/>
                <a:gd name="T35" fmla="*/ 184 h 226"/>
                <a:gd name="T36" fmla="*/ 11 w 47"/>
                <a:gd name="T37" fmla="*/ 177 h 226"/>
                <a:gd name="T38" fmla="*/ 10 w 47"/>
                <a:gd name="T39" fmla="*/ 160 h 226"/>
                <a:gd name="T40" fmla="*/ 10 w 47"/>
                <a:gd name="T41" fmla="*/ 163 h 226"/>
                <a:gd name="T42" fmla="*/ 12 w 47"/>
                <a:gd name="T43" fmla="*/ 140 h 226"/>
                <a:gd name="T44" fmla="*/ 12 w 47"/>
                <a:gd name="T45" fmla="*/ 140 h 226"/>
                <a:gd name="T46" fmla="*/ 12 w 47"/>
                <a:gd name="T47" fmla="*/ 140 h 226"/>
                <a:gd name="T48" fmla="*/ 8 w 47"/>
                <a:gd name="T49" fmla="*/ 126 h 226"/>
                <a:gd name="T50" fmla="*/ 8 w 47"/>
                <a:gd name="T51" fmla="*/ 128 h 226"/>
                <a:gd name="T52" fmla="*/ 30 w 47"/>
                <a:gd name="T53" fmla="*/ 118 h 226"/>
                <a:gd name="T54" fmla="*/ 29 w 47"/>
                <a:gd name="T55" fmla="*/ 144 h 226"/>
                <a:gd name="T56" fmla="*/ 29 w 47"/>
                <a:gd name="T57" fmla="*/ 139 h 226"/>
                <a:gd name="T58" fmla="*/ 30 w 47"/>
                <a:gd name="T59" fmla="*/ 118 h 226"/>
                <a:gd name="T60" fmla="*/ 0 w 47"/>
                <a:gd name="T61" fmla="*/ 112 h 226"/>
                <a:gd name="T62" fmla="*/ 19 w 47"/>
                <a:gd name="T63" fmla="*/ 105 h 226"/>
                <a:gd name="T64" fmla="*/ 19 w 47"/>
                <a:gd name="T65" fmla="*/ 105 h 226"/>
                <a:gd name="T66" fmla="*/ 19 w 47"/>
                <a:gd name="T67" fmla="*/ 105 h 226"/>
                <a:gd name="T68" fmla="*/ 39 w 47"/>
                <a:gd name="T69" fmla="*/ 66 h 226"/>
                <a:gd name="T70" fmla="*/ 33 w 47"/>
                <a:gd name="T71" fmla="*/ 96 h 226"/>
                <a:gd name="T72" fmla="*/ 39 w 47"/>
                <a:gd name="T73" fmla="*/ 66 h 226"/>
                <a:gd name="T74" fmla="*/ 0 w 47"/>
                <a:gd name="T75" fmla="*/ 63 h 226"/>
                <a:gd name="T76" fmla="*/ 0 w 47"/>
                <a:gd name="T77" fmla="*/ 69 h 226"/>
                <a:gd name="T78" fmla="*/ 0 w 47"/>
                <a:gd name="T79" fmla="*/ 63 h 226"/>
                <a:gd name="T80" fmla="*/ 27 w 47"/>
                <a:gd name="T81" fmla="*/ 59 h 226"/>
                <a:gd name="T82" fmla="*/ 27 w 47"/>
                <a:gd name="T83" fmla="*/ 59 h 226"/>
                <a:gd name="T84" fmla="*/ 27 w 47"/>
                <a:gd name="T85" fmla="*/ 59 h 226"/>
                <a:gd name="T86" fmla="*/ 21 w 47"/>
                <a:gd name="T87" fmla="*/ 71 h 226"/>
                <a:gd name="T88" fmla="*/ 28 w 47"/>
                <a:gd name="T89" fmla="*/ 52 h 226"/>
                <a:gd name="T90" fmla="*/ 28 w 47"/>
                <a:gd name="T91" fmla="*/ 52 h 226"/>
                <a:gd name="T92" fmla="*/ 19 w 47"/>
                <a:gd name="T93" fmla="*/ 26 h 226"/>
                <a:gd name="T94" fmla="*/ 21 w 47"/>
                <a:gd name="T95" fmla="*/ 33 h 226"/>
                <a:gd name="T96" fmla="*/ 20 w 47"/>
                <a:gd name="T97" fmla="*/ 21 h 226"/>
                <a:gd name="T98" fmla="*/ 28 w 47"/>
                <a:gd name="T99" fmla="*/ 52 h 226"/>
                <a:gd name="T100" fmla="*/ 20 w 47"/>
                <a:gd name="T101" fmla="*/ 21 h 226"/>
                <a:gd name="T102" fmla="*/ 16 w 47"/>
                <a:gd name="T103" fmla="*/ 16 h 226"/>
                <a:gd name="T104" fmla="*/ 17 w 47"/>
                <a:gd name="T105" fmla="*/ 18 h 226"/>
                <a:gd name="T106" fmla="*/ 17 w 47"/>
                <a:gd name="T107" fmla="*/ 16 h 226"/>
                <a:gd name="T108" fmla="*/ 17 w 47"/>
                <a:gd name="T109" fmla="*/ 16 h 226"/>
                <a:gd name="T110" fmla="*/ 17 w 47"/>
                <a:gd name="T111" fmla="*/ 16 h 226"/>
                <a:gd name="T112" fmla="*/ 4 w 47"/>
                <a:gd name="T113" fmla="*/ 4 h 226"/>
                <a:gd name="T114" fmla="*/ 8 w 47"/>
                <a:gd name="T115" fmla="*/ 3 h 226"/>
                <a:gd name="T116" fmla="*/ 20 w 47"/>
                <a:gd name="T117" fmla="*/ 3 h 226"/>
                <a:gd name="T118" fmla="*/ 14 w 47"/>
                <a:gd name="T119" fmla="*/ 0 h 226"/>
                <a:gd name="T120" fmla="*/ 14 w 47"/>
                <a:gd name="T121" fmla="*/ 0 h 226"/>
                <a:gd name="T122" fmla="*/ 16 w 47"/>
                <a:gd name="T123" fmla="*/ 0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7" h="226">
                  <a:moveTo>
                    <a:pt x="39" y="225"/>
                  </a:moveTo>
                  <a:cubicBezTo>
                    <a:pt x="39" y="225"/>
                    <a:pt x="39" y="225"/>
                    <a:pt x="39" y="226"/>
                  </a:cubicBezTo>
                  <a:cubicBezTo>
                    <a:pt x="41" y="226"/>
                    <a:pt x="41" y="226"/>
                    <a:pt x="42" y="226"/>
                  </a:cubicBezTo>
                  <a:cubicBezTo>
                    <a:pt x="43" y="226"/>
                    <a:pt x="43" y="226"/>
                    <a:pt x="44" y="226"/>
                  </a:cubicBezTo>
                  <a:cubicBezTo>
                    <a:pt x="43" y="226"/>
                    <a:pt x="43" y="226"/>
                    <a:pt x="42" y="226"/>
                  </a:cubicBezTo>
                  <a:cubicBezTo>
                    <a:pt x="41" y="226"/>
                    <a:pt x="41" y="226"/>
                    <a:pt x="40" y="226"/>
                  </a:cubicBezTo>
                  <a:cubicBezTo>
                    <a:pt x="39" y="225"/>
                    <a:pt x="39" y="225"/>
                    <a:pt x="39" y="225"/>
                  </a:cubicBezTo>
                  <a:moveTo>
                    <a:pt x="39" y="225"/>
                  </a:moveTo>
                  <a:cubicBezTo>
                    <a:pt x="39" y="225"/>
                    <a:pt x="39" y="225"/>
                    <a:pt x="39" y="225"/>
                  </a:cubicBezTo>
                  <a:cubicBezTo>
                    <a:pt x="39" y="225"/>
                    <a:pt x="39" y="225"/>
                    <a:pt x="39" y="225"/>
                  </a:cubicBezTo>
                  <a:moveTo>
                    <a:pt x="47" y="221"/>
                  </a:moveTo>
                  <a:cubicBezTo>
                    <a:pt x="47" y="221"/>
                    <a:pt x="47" y="221"/>
                    <a:pt x="47" y="221"/>
                  </a:cubicBezTo>
                  <a:cubicBezTo>
                    <a:pt x="47" y="221"/>
                    <a:pt x="47" y="221"/>
                    <a:pt x="47" y="221"/>
                  </a:cubicBezTo>
                  <a:moveTo>
                    <a:pt x="46" y="216"/>
                  </a:moveTo>
                  <a:cubicBezTo>
                    <a:pt x="47" y="217"/>
                    <a:pt x="47" y="218"/>
                    <a:pt x="47" y="219"/>
                  </a:cubicBezTo>
                  <a:cubicBezTo>
                    <a:pt x="47" y="220"/>
                    <a:pt x="47" y="221"/>
                    <a:pt x="47" y="221"/>
                  </a:cubicBezTo>
                  <a:cubicBezTo>
                    <a:pt x="47" y="221"/>
                    <a:pt x="47" y="220"/>
                    <a:pt x="47" y="219"/>
                  </a:cubicBezTo>
                  <a:cubicBezTo>
                    <a:pt x="47" y="218"/>
                    <a:pt x="47" y="217"/>
                    <a:pt x="46" y="216"/>
                  </a:cubicBezTo>
                  <a:moveTo>
                    <a:pt x="25" y="213"/>
                  </a:moveTo>
                  <a:cubicBezTo>
                    <a:pt x="26" y="214"/>
                    <a:pt x="26" y="215"/>
                    <a:pt x="27" y="216"/>
                  </a:cubicBezTo>
                  <a:cubicBezTo>
                    <a:pt x="28" y="217"/>
                    <a:pt x="28" y="217"/>
                    <a:pt x="28" y="217"/>
                  </a:cubicBezTo>
                  <a:cubicBezTo>
                    <a:pt x="28" y="217"/>
                    <a:pt x="28" y="217"/>
                    <a:pt x="27" y="216"/>
                  </a:cubicBezTo>
                  <a:cubicBezTo>
                    <a:pt x="26" y="215"/>
                    <a:pt x="26" y="214"/>
                    <a:pt x="25" y="213"/>
                  </a:cubicBezTo>
                  <a:moveTo>
                    <a:pt x="18" y="200"/>
                  </a:moveTo>
                  <a:cubicBezTo>
                    <a:pt x="19" y="202"/>
                    <a:pt x="20" y="204"/>
                    <a:pt x="21" y="206"/>
                  </a:cubicBezTo>
                  <a:cubicBezTo>
                    <a:pt x="21" y="207"/>
                    <a:pt x="21" y="207"/>
                    <a:pt x="21" y="207"/>
                  </a:cubicBezTo>
                  <a:cubicBezTo>
                    <a:pt x="20" y="205"/>
                    <a:pt x="19" y="202"/>
                    <a:pt x="18" y="200"/>
                  </a:cubicBezTo>
                  <a:moveTo>
                    <a:pt x="38" y="191"/>
                  </a:moveTo>
                  <a:cubicBezTo>
                    <a:pt x="39" y="196"/>
                    <a:pt x="41" y="200"/>
                    <a:pt x="43" y="205"/>
                  </a:cubicBezTo>
                  <a:cubicBezTo>
                    <a:pt x="41" y="201"/>
                    <a:pt x="40" y="197"/>
                    <a:pt x="39" y="194"/>
                  </a:cubicBezTo>
                  <a:cubicBezTo>
                    <a:pt x="39" y="193"/>
                    <a:pt x="38" y="192"/>
                    <a:pt x="38" y="191"/>
                  </a:cubicBezTo>
                  <a:moveTo>
                    <a:pt x="12" y="184"/>
                  </a:moveTo>
                  <a:cubicBezTo>
                    <a:pt x="12" y="186"/>
                    <a:pt x="13" y="189"/>
                    <a:pt x="14" y="192"/>
                  </a:cubicBezTo>
                  <a:cubicBezTo>
                    <a:pt x="14" y="192"/>
                    <a:pt x="14" y="192"/>
                    <a:pt x="14" y="193"/>
                  </a:cubicBezTo>
                  <a:cubicBezTo>
                    <a:pt x="14" y="192"/>
                    <a:pt x="14" y="192"/>
                    <a:pt x="14" y="192"/>
                  </a:cubicBezTo>
                  <a:cubicBezTo>
                    <a:pt x="13" y="189"/>
                    <a:pt x="12" y="186"/>
                    <a:pt x="12" y="184"/>
                  </a:cubicBezTo>
                  <a:moveTo>
                    <a:pt x="10" y="163"/>
                  </a:moveTo>
                  <a:cubicBezTo>
                    <a:pt x="10" y="168"/>
                    <a:pt x="10" y="172"/>
                    <a:pt x="11" y="177"/>
                  </a:cubicBezTo>
                  <a:cubicBezTo>
                    <a:pt x="10" y="172"/>
                    <a:pt x="10" y="168"/>
                    <a:pt x="10" y="163"/>
                  </a:cubicBezTo>
                  <a:moveTo>
                    <a:pt x="10" y="160"/>
                  </a:moveTo>
                  <a:cubicBezTo>
                    <a:pt x="10" y="161"/>
                    <a:pt x="10" y="162"/>
                    <a:pt x="10" y="163"/>
                  </a:cubicBezTo>
                  <a:cubicBezTo>
                    <a:pt x="10" y="163"/>
                    <a:pt x="10" y="163"/>
                    <a:pt x="10" y="163"/>
                  </a:cubicBezTo>
                  <a:cubicBezTo>
                    <a:pt x="10" y="162"/>
                    <a:pt x="10" y="161"/>
                    <a:pt x="10" y="160"/>
                  </a:cubicBezTo>
                  <a:moveTo>
                    <a:pt x="12" y="140"/>
                  </a:moveTo>
                  <a:cubicBezTo>
                    <a:pt x="11" y="146"/>
                    <a:pt x="10" y="151"/>
                    <a:pt x="10" y="157"/>
                  </a:cubicBezTo>
                  <a:cubicBezTo>
                    <a:pt x="10" y="151"/>
                    <a:pt x="11" y="146"/>
                    <a:pt x="12" y="140"/>
                  </a:cubicBezTo>
                  <a:moveTo>
                    <a:pt x="12" y="140"/>
                  </a:moveTo>
                  <a:cubicBezTo>
                    <a:pt x="12" y="140"/>
                    <a:pt x="12" y="140"/>
                    <a:pt x="12" y="140"/>
                  </a:cubicBezTo>
                  <a:cubicBezTo>
                    <a:pt x="12" y="140"/>
                    <a:pt x="12" y="140"/>
                    <a:pt x="12" y="140"/>
                  </a:cubicBezTo>
                  <a:moveTo>
                    <a:pt x="8" y="126"/>
                  </a:moveTo>
                  <a:cubicBezTo>
                    <a:pt x="8" y="127"/>
                    <a:pt x="7" y="128"/>
                    <a:pt x="7" y="130"/>
                  </a:cubicBezTo>
                  <a:cubicBezTo>
                    <a:pt x="7" y="129"/>
                    <a:pt x="7" y="129"/>
                    <a:pt x="8" y="128"/>
                  </a:cubicBezTo>
                  <a:cubicBezTo>
                    <a:pt x="8" y="128"/>
                    <a:pt x="8" y="127"/>
                    <a:pt x="8" y="126"/>
                  </a:cubicBezTo>
                  <a:moveTo>
                    <a:pt x="30" y="118"/>
                  </a:moveTo>
                  <a:cubicBezTo>
                    <a:pt x="30" y="118"/>
                    <a:pt x="30" y="118"/>
                    <a:pt x="29" y="119"/>
                  </a:cubicBezTo>
                  <a:cubicBezTo>
                    <a:pt x="28" y="127"/>
                    <a:pt x="28" y="136"/>
                    <a:pt x="29" y="144"/>
                  </a:cubicBezTo>
                  <a:cubicBezTo>
                    <a:pt x="29" y="153"/>
                    <a:pt x="30" y="161"/>
                    <a:pt x="32" y="170"/>
                  </a:cubicBezTo>
                  <a:cubicBezTo>
                    <a:pt x="30" y="160"/>
                    <a:pt x="29" y="150"/>
                    <a:pt x="29" y="139"/>
                  </a:cubicBezTo>
                  <a:cubicBezTo>
                    <a:pt x="28" y="132"/>
                    <a:pt x="29" y="125"/>
                    <a:pt x="30" y="118"/>
                  </a:cubicBezTo>
                  <a:cubicBezTo>
                    <a:pt x="30" y="118"/>
                    <a:pt x="30" y="118"/>
                    <a:pt x="30" y="118"/>
                  </a:cubicBezTo>
                  <a:moveTo>
                    <a:pt x="0" y="109"/>
                  </a:moveTo>
                  <a:cubicBezTo>
                    <a:pt x="0" y="110"/>
                    <a:pt x="0" y="111"/>
                    <a:pt x="0" y="112"/>
                  </a:cubicBezTo>
                  <a:cubicBezTo>
                    <a:pt x="0" y="111"/>
                    <a:pt x="0" y="110"/>
                    <a:pt x="0" y="109"/>
                  </a:cubicBezTo>
                  <a:moveTo>
                    <a:pt x="19" y="105"/>
                  </a:moveTo>
                  <a:cubicBezTo>
                    <a:pt x="18" y="105"/>
                    <a:pt x="18" y="105"/>
                    <a:pt x="18" y="105"/>
                  </a:cubicBezTo>
                  <a:cubicBezTo>
                    <a:pt x="18" y="105"/>
                    <a:pt x="18" y="105"/>
                    <a:pt x="19" y="105"/>
                  </a:cubicBezTo>
                  <a:moveTo>
                    <a:pt x="21" y="93"/>
                  </a:moveTo>
                  <a:cubicBezTo>
                    <a:pt x="20" y="97"/>
                    <a:pt x="19" y="101"/>
                    <a:pt x="19" y="105"/>
                  </a:cubicBezTo>
                  <a:cubicBezTo>
                    <a:pt x="19" y="101"/>
                    <a:pt x="20" y="97"/>
                    <a:pt x="21" y="93"/>
                  </a:cubicBezTo>
                  <a:moveTo>
                    <a:pt x="39" y="66"/>
                  </a:moveTo>
                  <a:cubicBezTo>
                    <a:pt x="39" y="66"/>
                    <a:pt x="39" y="66"/>
                    <a:pt x="39" y="66"/>
                  </a:cubicBezTo>
                  <a:cubicBezTo>
                    <a:pt x="38" y="76"/>
                    <a:pt x="35" y="86"/>
                    <a:pt x="33" y="96"/>
                  </a:cubicBezTo>
                  <a:cubicBezTo>
                    <a:pt x="33" y="95"/>
                    <a:pt x="33" y="95"/>
                    <a:pt x="33" y="95"/>
                  </a:cubicBezTo>
                  <a:cubicBezTo>
                    <a:pt x="35" y="85"/>
                    <a:pt x="38" y="76"/>
                    <a:pt x="39" y="66"/>
                  </a:cubicBezTo>
                  <a:cubicBezTo>
                    <a:pt x="39" y="66"/>
                    <a:pt x="39" y="66"/>
                    <a:pt x="39" y="66"/>
                  </a:cubicBezTo>
                  <a:moveTo>
                    <a:pt x="0" y="63"/>
                  </a:moveTo>
                  <a:cubicBezTo>
                    <a:pt x="0" y="64"/>
                    <a:pt x="0" y="64"/>
                    <a:pt x="0" y="65"/>
                  </a:cubicBezTo>
                  <a:cubicBezTo>
                    <a:pt x="0" y="66"/>
                    <a:pt x="0" y="68"/>
                    <a:pt x="0" y="69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0" y="67"/>
                    <a:pt x="0" y="65"/>
                    <a:pt x="0" y="63"/>
                  </a:cubicBezTo>
                  <a:moveTo>
                    <a:pt x="27" y="59"/>
                  </a:moveTo>
                  <a:cubicBezTo>
                    <a:pt x="27" y="59"/>
                    <a:pt x="27" y="59"/>
                    <a:pt x="27" y="59"/>
                  </a:cubicBezTo>
                  <a:cubicBezTo>
                    <a:pt x="27" y="59"/>
                    <a:pt x="27" y="59"/>
                    <a:pt x="27" y="59"/>
                  </a:cubicBezTo>
                  <a:moveTo>
                    <a:pt x="27" y="59"/>
                  </a:moveTo>
                  <a:cubicBezTo>
                    <a:pt x="27" y="59"/>
                    <a:pt x="27" y="59"/>
                    <a:pt x="27" y="59"/>
                  </a:cubicBezTo>
                  <a:cubicBezTo>
                    <a:pt x="27" y="59"/>
                    <a:pt x="27" y="59"/>
                    <a:pt x="27" y="59"/>
                  </a:cubicBezTo>
                  <a:moveTo>
                    <a:pt x="22" y="58"/>
                  </a:moveTo>
                  <a:cubicBezTo>
                    <a:pt x="22" y="62"/>
                    <a:pt x="21" y="66"/>
                    <a:pt x="21" y="71"/>
                  </a:cubicBezTo>
                  <a:cubicBezTo>
                    <a:pt x="21" y="66"/>
                    <a:pt x="22" y="62"/>
                    <a:pt x="22" y="58"/>
                  </a:cubicBezTo>
                  <a:moveTo>
                    <a:pt x="28" y="52"/>
                  </a:moveTo>
                  <a:cubicBezTo>
                    <a:pt x="28" y="54"/>
                    <a:pt x="27" y="56"/>
                    <a:pt x="27" y="59"/>
                  </a:cubicBezTo>
                  <a:cubicBezTo>
                    <a:pt x="27" y="56"/>
                    <a:pt x="28" y="54"/>
                    <a:pt x="28" y="52"/>
                  </a:cubicBezTo>
                  <a:cubicBezTo>
                    <a:pt x="28" y="52"/>
                    <a:pt x="28" y="52"/>
                    <a:pt x="28" y="52"/>
                  </a:cubicBezTo>
                  <a:moveTo>
                    <a:pt x="19" y="26"/>
                  </a:moveTo>
                  <a:cubicBezTo>
                    <a:pt x="19" y="27"/>
                    <a:pt x="20" y="28"/>
                    <a:pt x="20" y="28"/>
                  </a:cubicBezTo>
                  <a:cubicBezTo>
                    <a:pt x="20" y="30"/>
                    <a:pt x="21" y="31"/>
                    <a:pt x="21" y="33"/>
                  </a:cubicBezTo>
                  <a:cubicBezTo>
                    <a:pt x="21" y="31"/>
                    <a:pt x="20" y="28"/>
                    <a:pt x="19" y="26"/>
                  </a:cubicBezTo>
                  <a:moveTo>
                    <a:pt x="20" y="21"/>
                  </a:moveTo>
                  <a:cubicBezTo>
                    <a:pt x="21" y="21"/>
                    <a:pt x="21" y="22"/>
                    <a:pt x="21" y="22"/>
                  </a:cubicBezTo>
                  <a:cubicBezTo>
                    <a:pt x="26" y="32"/>
                    <a:pt x="28" y="42"/>
                    <a:pt x="28" y="52"/>
                  </a:cubicBezTo>
                  <a:cubicBezTo>
                    <a:pt x="28" y="42"/>
                    <a:pt x="26" y="32"/>
                    <a:pt x="21" y="22"/>
                  </a:cubicBezTo>
                  <a:cubicBezTo>
                    <a:pt x="21" y="22"/>
                    <a:pt x="21" y="21"/>
                    <a:pt x="20" y="21"/>
                  </a:cubicBezTo>
                  <a:moveTo>
                    <a:pt x="17" y="16"/>
                  </a:moveTo>
                  <a:cubicBezTo>
                    <a:pt x="16" y="16"/>
                    <a:pt x="16" y="16"/>
                    <a:pt x="16" y="16"/>
                  </a:cubicBezTo>
                  <a:cubicBezTo>
                    <a:pt x="16" y="17"/>
                    <a:pt x="16" y="17"/>
                    <a:pt x="17" y="18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6" y="17"/>
                    <a:pt x="16" y="17"/>
                    <a:pt x="16" y="16"/>
                  </a:cubicBezTo>
                  <a:cubicBezTo>
                    <a:pt x="17" y="16"/>
                    <a:pt x="17" y="16"/>
                    <a:pt x="17" y="16"/>
                  </a:cubicBezTo>
                  <a:moveTo>
                    <a:pt x="17" y="16"/>
                  </a:moveTo>
                  <a:cubicBezTo>
                    <a:pt x="17" y="16"/>
                    <a:pt x="17" y="16"/>
                    <a:pt x="17" y="16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7" y="16"/>
                    <a:pt x="17" y="16"/>
                    <a:pt x="17" y="16"/>
                  </a:cubicBezTo>
                  <a:moveTo>
                    <a:pt x="8" y="3"/>
                  </a:moveTo>
                  <a:cubicBezTo>
                    <a:pt x="7" y="3"/>
                    <a:pt x="5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4"/>
                    <a:pt x="6" y="3"/>
                    <a:pt x="8" y="3"/>
                  </a:cubicBezTo>
                  <a:moveTo>
                    <a:pt x="18" y="1"/>
                  </a:moveTo>
                  <a:cubicBezTo>
                    <a:pt x="19" y="2"/>
                    <a:pt x="20" y="3"/>
                    <a:pt x="20" y="3"/>
                  </a:cubicBezTo>
                  <a:cubicBezTo>
                    <a:pt x="20" y="3"/>
                    <a:pt x="19" y="2"/>
                    <a:pt x="18" y="1"/>
                  </a:cubicBezTo>
                  <a:moveTo>
                    <a:pt x="14" y="0"/>
                  </a:moveTo>
                  <a:cubicBezTo>
                    <a:pt x="14" y="0"/>
                    <a:pt x="13" y="0"/>
                    <a:pt x="13" y="0"/>
                  </a:cubicBezTo>
                  <a:cubicBezTo>
                    <a:pt x="13" y="0"/>
                    <a:pt x="14" y="0"/>
                    <a:pt x="14" y="0"/>
                  </a:cubicBezTo>
                  <a:cubicBezTo>
                    <a:pt x="15" y="0"/>
                    <a:pt x="15" y="0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5" y="0"/>
                    <a:pt x="15" y="0"/>
                    <a:pt x="14" y="0"/>
                  </a:cubicBezTo>
                </a:path>
              </a:pathLst>
            </a:custGeom>
            <a:solidFill>
              <a:srgbClr val="C297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96" name="Freeform 409"/>
            <p:cNvSpPr>
              <a:spLocks/>
            </p:cNvSpPr>
            <p:nvPr/>
          </p:nvSpPr>
          <p:spPr bwMode="auto">
            <a:xfrm>
              <a:off x="1073150" y="3679825"/>
              <a:ext cx="184150" cy="850900"/>
            </a:xfrm>
            <a:custGeom>
              <a:avLst/>
              <a:gdLst>
                <a:gd name="T0" fmla="*/ 15 w 49"/>
                <a:gd name="T1" fmla="*/ 0 h 226"/>
                <a:gd name="T2" fmla="*/ 10 w 49"/>
                <a:gd name="T3" fmla="*/ 3 h 226"/>
                <a:gd name="T4" fmla="*/ 6 w 49"/>
                <a:gd name="T5" fmla="*/ 4 h 226"/>
                <a:gd name="T6" fmla="*/ 7 w 49"/>
                <a:gd name="T7" fmla="*/ 7 h 226"/>
                <a:gd name="T8" fmla="*/ 11 w 49"/>
                <a:gd name="T9" fmla="*/ 39 h 226"/>
                <a:gd name="T10" fmla="*/ 2 w 49"/>
                <a:gd name="T11" fmla="*/ 63 h 226"/>
                <a:gd name="T12" fmla="*/ 2 w 49"/>
                <a:gd name="T13" fmla="*/ 69 h 226"/>
                <a:gd name="T14" fmla="*/ 2 w 49"/>
                <a:gd name="T15" fmla="*/ 109 h 226"/>
                <a:gd name="T16" fmla="*/ 1 w 49"/>
                <a:gd name="T17" fmla="*/ 113 h 226"/>
                <a:gd name="T18" fmla="*/ 5 w 49"/>
                <a:gd name="T19" fmla="*/ 125 h 226"/>
                <a:gd name="T20" fmla="*/ 8 w 49"/>
                <a:gd name="T21" fmla="*/ 132 h 226"/>
                <a:gd name="T22" fmla="*/ 9 w 49"/>
                <a:gd name="T23" fmla="*/ 130 h 226"/>
                <a:gd name="T24" fmla="*/ 16 w 49"/>
                <a:gd name="T25" fmla="*/ 101 h 226"/>
                <a:gd name="T26" fmla="*/ 23 w 49"/>
                <a:gd name="T27" fmla="*/ 71 h 226"/>
                <a:gd name="T28" fmla="*/ 25 w 49"/>
                <a:gd name="T29" fmla="*/ 55 h 226"/>
                <a:gd name="T30" fmla="*/ 22 w 49"/>
                <a:gd name="T31" fmla="*/ 28 h 226"/>
                <a:gd name="T32" fmla="*/ 21 w 49"/>
                <a:gd name="T33" fmla="*/ 25 h 226"/>
                <a:gd name="T34" fmla="*/ 18 w 49"/>
                <a:gd name="T35" fmla="*/ 16 h 226"/>
                <a:gd name="T36" fmla="*/ 19 w 49"/>
                <a:gd name="T37" fmla="*/ 16 h 226"/>
                <a:gd name="T38" fmla="*/ 19 w 49"/>
                <a:gd name="T39" fmla="*/ 16 h 226"/>
                <a:gd name="T40" fmla="*/ 20 w 49"/>
                <a:gd name="T41" fmla="*/ 16 h 226"/>
                <a:gd name="T42" fmla="*/ 22 w 49"/>
                <a:gd name="T43" fmla="*/ 21 h 226"/>
                <a:gd name="T44" fmla="*/ 30 w 49"/>
                <a:gd name="T45" fmla="*/ 52 h 226"/>
                <a:gd name="T46" fmla="*/ 30 w 49"/>
                <a:gd name="T47" fmla="*/ 52 h 226"/>
                <a:gd name="T48" fmla="*/ 29 w 49"/>
                <a:gd name="T49" fmla="*/ 59 h 226"/>
                <a:gd name="T50" fmla="*/ 29 w 49"/>
                <a:gd name="T51" fmla="*/ 59 h 226"/>
                <a:gd name="T52" fmla="*/ 29 w 49"/>
                <a:gd name="T53" fmla="*/ 59 h 226"/>
                <a:gd name="T54" fmla="*/ 23 w 49"/>
                <a:gd name="T55" fmla="*/ 93 h 226"/>
                <a:gd name="T56" fmla="*/ 21 w 49"/>
                <a:gd name="T57" fmla="*/ 105 h 226"/>
                <a:gd name="T58" fmla="*/ 20 w 49"/>
                <a:gd name="T59" fmla="*/ 105 h 226"/>
                <a:gd name="T60" fmla="*/ 14 w 49"/>
                <a:gd name="T61" fmla="*/ 140 h 226"/>
                <a:gd name="T62" fmla="*/ 14 w 49"/>
                <a:gd name="T63" fmla="*/ 140 h 226"/>
                <a:gd name="T64" fmla="*/ 12 w 49"/>
                <a:gd name="T65" fmla="*/ 158 h 226"/>
                <a:gd name="T66" fmla="*/ 12 w 49"/>
                <a:gd name="T67" fmla="*/ 163 h 226"/>
                <a:gd name="T68" fmla="*/ 13 w 49"/>
                <a:gd name="T69" fmla="*/ 177 h 226"/>
                <a:gd name="T70" fmla="*/ 14 w 49"/>
                <a:gd name="T71" fmla="*/ 184 h 226"/>
                <a:gd name="T72" fmla="*/ 16 w 49"/>
                <a:gd name="T73" fmla="*/ 193 h 226"/>
                <a:gd name="T74" fmla="*/ 23 w 49"/>
                <a:gd name="T75" fmla="*/ 207 h 226"/>
                <a:gd name="T76" fmla="*/ 29 w 49"/>
                <a:gd name="T77" fmla="*/ 216 h 226"/>
                <a:gd name="T78" fmla="*/ 41 w 49"/>
                <a:gd name="T79" fmla="*/ 225 h 226"/>
                <a:gd name="T80" fmla="*/ 41 w 49"/>
                <a:gd name="T81" fmla="*/ 225 h 226"/>
                <a:gd name="T82" fmla="*/ 44 w 49"/>
                <a:gd name="T83" fmla="*/ 226 h 226"/>
                <a:gd name="T84" fmla="*/ 49 w 49"/>
                <a:gd name="T85" fmla="*/ 221 h 226"/>
                <a:gd name="T86" fmla="*/ 49 w 49"/>
                <a:gd name="T87" fmla="*/ 221 h 226"/>
                <a:gd name="T88" fmla="*/ 48 w 49"/>
                <a:gd name="T89" fmla="*/ 216 h 226"/>
                <a:gd name="T90" fmla="*/ 45 w 49"/>
                <a:gd name="T91" fmla="*/ 205 h 226"/>
                <a:gd name="T92" fmla="*/ 34 w 49"/>
                <a:gd name="T93" fmla="*/ 170 h 226"/>
                <a:gd name="T94" fmla="*/ 31 w 49"/>
                <a:gd name="T95" fmla="*/ 119 h 226"/>
                <a:gd name="T96" fmla="*/ 35 w 49"/>
                <a:gd name="T97" fmla="*/ 96 h 226"/>
                <a:gd name="T98" fmla="*/ 41 w 49"/>
                <a:gd name="T99" fmla="*/ 66 h 226"/>
                <a:gd name="T100" fmla="*/ 42 w 49"/>
                <a:gd name="T101" fmla="*/ 44 h 226"/>
                <a:gd name="T102" fmla="*/ 22 w 49"/>
                <a:gd name="T103" fmla="*/ 3 h 226"/>
                <a:gd name="T104" fmla="*/ 20 w 49"/>
                <a:gd name="T105" fmla="*/ 1 h 226"/>
                <a:gd name="T106" fmla="*/ 16 w 49"/>
                <a:gd name="T107" fmla="*/ 0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9" h="226">
                  <a:moveTo>
                    <a:pt x="16" y="0"/>
                  </a:moveTo>
                  <a:cubicBezTo>
                    <a:pt x="16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3" y="1"/>
                    <a:pt x="11" y="2"/>
                    <a:pt x="10" y="3"/>
                  </a:cubicBezTo>
                  <a:cubicBezTo>
                    <a:pt x="8" y="3"/>
                    <a:pt x="7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4"/>
                    <a:pt x="5" y="5"/>
                    <a:pt x="5" y="5"/>
                  </a:cubicBezTo>
                  <a:cubicBezTo>
                    <a:pt x="6" y="6"/>
                    <a:pt x="6" y="6"/>
                    <a:pt x="7" y="7"/>
                  </a:cubicBezTo>
                  <a:cubicBezTo>
                    <a:pt x="12" y="11"/>
                    <a:pt x="14" y="16"/>
                    <a:pt x="14" y="23"/>
                  </a:cubicBezTo>
                  <a:cubicBezTo>
                    <a:pt x="13" y="28"/>
                    <a:pt x="12" y="33"/>
                    <a:pt x="11" y="39"/>
                  </a:cubicBezTo>
                  <a:cubicBezTo>
                    <a:pt x="9" y="44"/>
                    <a:pt x="7" y="49"/>
                    <a:pt x="5" y="54"/>
                  </a:cubicBezTo>
                  <a:cubicBezTo>
                    <a:pt x="3" y="57"/>
                    <a:pt x="2" y="60"/>
                    <a:pt x="2" y="63"/>
                  </a:cubicBezTo>
                  <a:cubicBezTo>
                    <a:pt x="2" y="65"/>
                    <a:pt x="2" y="67"/>
                    <a:pt x="2" y="69"/>
                  </a:cubicBezTo>
                  <a:cubicBezTo>
                    <a:pt x="2" y="69"/>
                    <a:pt x="2" y="69"/>
                    <a:pt x="2" y="69"/>
                  </a:cubicBezTo>
                  <a:cubicBezTo>
                    <a:pt x="2" y="82"/>
                    <a:pt x="2" y="95"/>
                    <a:pt x="2" y="108"/>
                  </a:cubicBezTo>
                  <a:cubicBezTo>
                    <a:pt x="2" y="109"/>
                    <a:pt x="2" y="109"/>
                    <a:pt x="2" y="109"/>
                  </a:cubicBezTo>
                  <a:cubicBezTo>
                    <a:pt x="2" y="110"/>
                    <a:pt x="2" y="111"/>
                    <a:pt x="2" y="112"/>
                  </a:cubicBezTo>
                  <a:cubicBezTo>
                    <a:pt x="2" y="112"/>
                    <a:pt x="1" y="113"/>
                    <a:pt x="1" y="113"/>
                  </a:cubicBezTo>
                  <a:cubicBezTo>
                    <a:pt x="0" y="114"/>
                    <a:pt x="0" y="115"/>
                    <a:pt x="1" y="116"/>
                  </a:cubicBezTo>
                  <a:cubicBezTo>
                    <a:pt x="2" y="119"/>
                    <a:pt x="3" y="122"/>
                    <a:pt x="5" y="125"/>
                  </a:cubicBezTo>
                  <a:cubicBezTo>
                    <a:pt x="6" y="127"/>
                    <a:pt x="7" y="129"/>
                    <a:pt x="8" y="132"/>
                  </a:cubicBezTo>
                  <a:cubicBezTo>
                    <a:pt x="8" y="132"/>
                    <a:pt x="8" y="132"/>
                    <a:pt x="8" y="132"/>
                  </a:cubicBezTo>
                  <a:cubicBezTo>
                    <a:pt x="9" y="132"/>
                    <a:pt x="9" y="132"/>
                    <a:pt x="9" y="132"/>
                  </a:cubicBezTo>
                  <a:cubicBezTo>
                    <a:pt x="9" y="131"/>
                    <a:pt x="9" y="130"/>
                    <a:pt x="9" y="130"/>
                  </a:cubicBezTo>
                  <a:cubicBezTo>
                    <a:pt x="9" y="128"/>
                    <a:pt x="10" y="127"/>
                    <a:pt x="10" y="126"/>
                  </a:cubicBezTo>
                  <a:cubicBezTo>
                    <a:pt x="11" y="118"/>
                    <a:pt x="14" y="109"/>
                    <a:pt x="16" y="101"/>
                  </a:cubicBezTo>
                  <a:cubicBezTo>
                    <a:pt x="18" y="92"/>
                    <a:pt x="20" y="84"/>
                    <a:pt x="22" y="75"/>
                  </a:cubicBezTo>
                  <a:cubicBezTo>
                    <a:pt x="22" y="74"/>
                    <a:pt x="22" y="72"/>
                    <a:pt x="23" y="71"/>
                  </a:cubicBezTo>
                  <a:cubicBezTo>
                    <a:pt x="23" y="66"/>
                    <a:pt x="24" y="62"/>
                    <a:pt x="24" y="58"/>
                  </a:cubicBezTo>
                  <a:cubicBezTo>
                    <a:pt x="24" y="57"/>
                    <a:pt x="25" y="56"/>
                    <a:pt x="25" y="55"/>
                  </a:cubicBezTo>
                  <a:cubicBezTo>
                    <a:pt x="25" y="47"/>
                    <a:pt x="25" y="40"/>
                    <a:pt x="23" y="33"/>
                  </a:cubicBezTo>
                  <a:cubicBezTo>
                    <a:pt x="23" y="31"/>
                    <a:pt x="22" y="30"/>
                    <a:pt x="22" y="28"/>
                  </a:cubicBezTo>
                  <a:cubicBezTo>
                    <a:pt x="22" y="28"/>
                    <a:pt x="21" y="27"/>
                    <a:pt x="21" y="26"/>
                  </a:cubicBezTo>
                  <a:cubicBezTo>
                    <a:pt x="21" y="26"/>
                    <a:pt x="21" y="25"/>
                    <a:pt x="21" y="25"/>
                  </a:cubicBezTo>
                  <a:cubicBezTo>
                    <a:pt x="20" y="23"/>
                    <a:pt x="19" y="20"/>
                    <a:pt x="19" y="18"/>
                  </a:cubicBezTo>
                  <a:cubicBezTo>
                    <a:pt x="18" y="17"/>
                    <a:pt x="18" y="17"/>
                    <a:pt x="18" y="16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0" y="16"/>
                    <a:pt x="21" y="17"/>
                    <a:pt x="21" y="17"/>
                  </a:cubicBezTo>
                  <a:cubicBezTo>
                    <a:pt x="21" y="18"/>
                    <a:pt x="22" y="20"/>
                    <a:pt x="22" y="21"/>
                  </a:cubicBezTo>
                  <a:cubicBezTo>
                    <a:pt x="23" y="21"/>
                    <a:pt x="23" y="22"/>
                    <a:pt x="23" y="22"/>
                  </a:cubicBezTo>
                  <a:cubicBezTo>
                    <a:pt x="28" y="32"/>
                    <a:pt x="30" y="42"/>
                    <a:pt x="30" y="52"/>
                  </a:cubicBezTo>
                  <a:cubicBezTo>
                    <a:pt x="30" y="52"/>
                    <a:pt x="30" y="52"/>
                    <a:pt x="30" y="52"/>
                  </a:cubicBezTo>
                  <a:cubicBezTo>
                    <a:pt x="30" y="52"/>
                    <a:pt x="30" y="52"/>
                    <a:pt x="30" y="52"/>
                  </a:cubicBezTo>
                  <a:cubicBezTo>
                    <a:pt x="30" y="52"/>
                    <a:pt x="30" y="52"/>
                    <a:pt x="30" y="52"/>
                  </a:cubicBezTo>
                  <a:cubicBezTo>
                    <a:pt x="30" y="54"/>
                    <a:pt x="29" y="56"/>
                    <a:pt x="29" y="59"/>
                  </a:cubicBezTo>
                  <a:cubicBezTo>
                    <a:pt x="29" y="59"/>
                    <a:pt x="29" y="59"/>
                    <a:pt x="29" y="59"/>
                  </a:cubicBezTo>
                  <a:cubicBezTo>
                    <a:pt x="29" y="59"/>
                    <a:pt x="29" y="59"/>
                    <a:pt x="29" y="59"/>
                  </a:cubicBezTo>
                  <a:cubicBezTo>
                    <a:pt x="29" y="59"/>
                    <a:pt x="29" y="59"/>
                    <a:pt x="29" y="59"/>
                  </a:cubicBezTo>
                  <a:cubicBezTo>
                    <a:pt x="29" y="59"/>
                    <a:pt x="29" y="59"/>
                    <a:pt x="29" y="59"/>
                  </a:cubicBezTo>
                  <a:cubicBezTo>
                    <a:pt x="29" y="61"/>
                    <a:pt x="29" y="62"/>
                    <a:pt x="29" y="64"/>
                  </a:cubicBezTo>
                  <a:cubicBezTo>
                    <a:pt x="27" y="74"/>
                    <a:pt x="26" y="83"/>
                    <a:pt x="23" y="93"/>
                  </a:cubicBezTo>
                  <a:cubicBezTo>
                    <a:pt x="23" y="93"/>
                    <a:pt x="23" y="93"/>
                    <a:pt x="23" y="93"/>
                  </a:cubicBezTo>
                  <a:cubicBezTo>
                    <a:pt x="22" y="97"/>
                    <a:pt x="21" y="101"/>
                    <a:pt x="21" y="105"/>
                  </a:cubicBezTo>
                  <a:cubicBezTo>
                    <a:pt x="21" y="105"/>
                    <a:pt x="21" y="105"/>
                    <a:pt x="21" y="105"/>
                  </a:cubicBezTo>
                  <a:cubicBezTo>
                    <a:pt x="20" y="105"/>
                    <a:pt x="20" y="105"/>
                    <a:pt x="20" y="105"/>
                  </a:cubicBezTo>
                  <a:cubicBezTo>
                    <a:pt x="18" y="115"/>
                    <a:pt x="16" y="124"/>
                    <a:pt x="15" y="133"/>
                  </a:cubicBezTo>
                  <a:cubicBezTo>
                    <a:pt x="14" y="136"/>
                    <a:pt x="14" y="138"/>
                    <a:pt x="14" y="140"/>
                  </a:cubicBezTo>
                  <a:cubicBezTo>
                    <a:pt x="14" y="140"/>
                    <a:pt x="14" y="140"/>
                    <a:pt x="14" y="140"/>
                  </a:cubicBezTo>
                  <a:cubicBezTo>
                    <a:pt x="14" y="140"/>
                    <a:pt x="14" y="140"/>
                    <a:pt x="14" y="140"/>
                  </a:cubicBezTo>
                  <a:cubicBezTo>
                    <a:pt x="13" y="146"/>
                    <a:pt x="12" y="151"/>
                    <a:pt x="12" y="157"/>
                  </a:cubicBezTo>
                  <a:cubicBezTo>
                    <a:pt x="12" y="158"/>
                    <a:pt x="12" y="158"/>
                    <a:pt x="12" y="158"/>
                  </a:cubicBezTo>
                  <a:cubicBezTo>
                    <a:pt x="12" y="159"/>
                    <a:pt x="12" y="160"/>
                    <a:pt x="12" y="160"/>
                  </a:cubicBezTo>
                  <a:cubicBezTo>
                    <a:pt x="12" y="161"/>
                    <a:pt x="12" y="162"/>
                    <a:pt x="12" y="163"/>
                  </a:cubicBezTo>
                  <a:cubicBezTo>
                    <a:pt x="12" y="163"/>
                    <a:pt x="12" y="163"/>
                    <a:pt x="12" y="163"/>
                  </a:cubicBezTo>
                  <a:cubicBezTo>
                    <a:pt x="12" y="168"/>
                    <a:pt x="12" y="172"/>
                    <a:pt x="13" y="177"/>
                  </a:cubicBezTo>
                  <a:cubicBezTo>
                    <a:pt x="13" y="178"/>
                    <a:pt x="13" y="179"/>
                    <a:pt x="13" y="180"/>
                  </a:cubicBezTo>
                  <a:cubicBezTo>
                    <a:pt x="13" y="181"/>
                    <a:pt x="13" y="182"/>
                    <a:pt x="14" y="184"/>
                  </a:cubicBezTo>
                  <a:cubicBezTo>
                    <a:pt x="14" y="186"/>
                    <a:pt x="15" y="189"/>
                    <a:pt x="16" y="192"/>
                  </a:cubicBezTo>
                  <a:cubicBezTo>
                    <a:pt x="16" y="192"/>
                    <a:pt x="16" y="192"/>
                    <a:pt x="16" y="193"/>
                  </a:cubicBezTo>
                  <a:cubicBezTo>
                    <a:pt x="18" y="195"/>
                    <a:pt x="19" y="198"/>
                    <a:pt x="20" y="200"/>
                  </a:cubicBezTo>
                  <a:cubicBezTo>
                    <a:pt x="21" y="202"/>
                    <a:pt x="22" y="205"/>
                    <a:pt x="23" y="207"/>
                  </a:cubicBezTo>
                  <a:cubicBezTo>
                    <a:pt x="24" y="209"/>
                    <a:pt x="25" y="211"/>
                    <a:pt x="27" y="213"/>
                  </a:cubicBezTo>
                  <a:cubicBezTo>
                    <a:pt x="28" y="214"/>
                    <a:pt x="28" y="215"/>
                    <a:pt x="29" y="216"/>
                  </a:cubicBezTo>
                  <a:cubicBezTo>
                    <a:pt x="30" y="217"/>
                    <a:pt x="30" y="217"/>
                    <a:pt x="30" y="217"/>
                  </a:cubicBezTo>
                  <a:cubicBezTo>
                    <a:pt x="33" y="221"/>
                    <a:pt x="36" y="224"/>
                    <a:pt x="41" y="225"/>
                  </a:cubicBezTo>
                  <a:cubicBezTo>
                    <a:pt x="41" y="225"/>
                    <a:pt x="41" y="225"/>
                    <a:pt x="41" y="225"/>
                  </a:cubicBezTo>
                  <a:cubicBezTo>
                    <a:pt x="41" y="225"/>
                    <a:pt x="41" y="225"/>
                    <a:pt x="41" y="225"/>
                  </a:cubicBezTo>
                  <a:cubicBezTo>
                    <a:pt x="41" y="225"/>
                    <a:pt x="41" y="225"/>
                    <a:pt x="42" y="226"/>
                  </a:cubicBezTo>
                  <a:cubicBezTo>
                    <a:pt x="43" y="226"/>
                    <a:pt x="43" y="226"/>
                    <a:pt x="44" y="226"/>
                  </a:cubicBezTo>
                  <a:cubicBezTo>
                    <a:pt x="45" y="226"/>
                    <a:pt x="45" y="226"/>
                    <a:pt x="46" y="226"/>
                  </a:cubicBezTo>
                  <a:cubicBezTo>
                    <a:pt x="48" y="225"/>
                    <a:pt x="49" y="224"/>
                    <a:pt x="49" y="221"/>
                  </a:cubicBezTo>
                  <a:cubicBezTo>
                    <a:pt x="49" y="221"/>
                    <a:pt x="49" y="221"/>
                    <a:pt x="49" y="221"/>
                  </a:cubicBezTo>
                  <a:cubicBezTo>
                    <a:pt x="49" y="221"/>
                    <a:pt x="49" y="221"/>
                    <a:pt x="49" y="221"/>
                  </a:cubicBezTo>
                  <a:cubicBezTo>
                    <a:pt x="49" y="221"/>
                    <a:pt x="49" y="220"/>
                    <a:pt x="49" y="219"/>
                  </a:cubicBezTo>
                  <a:cubicBezTo>
                    <a:pt x="49" y="218"/>
                    <a:pt x="49" y="217"/>
                    <a:pt x="48" y="216"/>
                  </a:cubicBezTo>
                  <a:cubicBezTo>
                    <a:pt x="48" y="214"/>
                    <a:pt x="47" y="212"/>
                    <a:pt x="46" y="209"/>
                  </a:cubicBezTo>
                  <a:cubicBezTo>
                    <a:pt x="46" y="208"/>
                    <a:pt x="45" y="206"/>
                    <a:pt x="45" y="205"/>
                  </a:cubicBezTo>
                  <a:cubicBezTo>
                    <a:pt x="43" y="200"/>
                    <a:pt x="41" y="196"/>
                    <a:pt x="40" y="191"/>
                  </a:cubicBezTo>
                  <a:cubicBezTo>
                    <a:pt x="38" y="184"/>
                    <a:pt x="36" y="177"/>
                    <a:pt x="34" y="170"/>
                  </a:cubicBezTo>
                  <a:cubicBezTo>
                    <a:pt x="32" y="161"/>
                    <a:pt x="31" y="153"/>
                    <a:pt x="31" y="144"/>
                  </a:cubicBezTo>
                  <a:cubicBezTo>
                    <a:pt x="30" y="136"/>
                    <a:pt x="30" y="127"/>
                    <a:pt x="31" y="119"/>
                  </a:cubicBezTo>
                  <a:cubicBezTo>
                    <a:pt x="32" y="118"/>
                    <a:pt x="32" y="118"/>
                    <a:pt x="32" y="118"/>
                  </a:cubicBezTo>
                  <a:cubicBezTo>
                    <a:pt x="33" y="111"/>
                    <a:pt x="34" y="103"/>
                    <a:pt x="35" y="96"/>
                  </a:cubicBezTo>
                  <a:cubicBezTo>
                    <a:pt x="37" y="86"/>
                    <a:pt x="40" y="76"/>
                    <a:pt x="41" y="66"/>
                  </a:cubicBezTo>
                  <a:cubicBezTo>
                    <a:pt x="41" y="66"/>
                    <a:pt x="41" y="66"/>
                    <a:pt x="41" y="66"/>
                  </a:cubicBezTo>
                  <a:cubicBezTo>
                    <a:pt x="42" y="62"/>
                    <a:pt x="42" y="58"/>
                    <a:pt x="42" y="55"/>
                  </a:cubicBezTo>
                  <a:cubicBezTo>
                    <a:pt x="42" y="51"/>
                    <a:pt x="42" y="48"/>
                    <a:pt x="42" y="44"/>
                  </a:cubicBezTo>
                  <a:cubicBezTo>
                    <a:pt x="41" y="38"/>
                    <a:pt x="40" y="32"/>
                    <a:pt x="38" y="26"/>
                  </a:cubicBezTo>
                  <a:cubicBezTo>
                    <a:pt x="35" y="17"/>
                    <a:pt x="29" y="10"/>
                    <a:pt x="22" y="3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22" y="3"/>
                    <a:pt x="21" y="2"/>
                    <a:pt x="20" y="1"/>
                  </a:cubicBezTo>
                  <a:cubicBezTo>
                    <a:pt x="19" y="1"/>
                    <a:pt x="18" y="1"/>
                    <a:pt x="18" y="0"/>
                  </a:cubicBezTo>
                  <a:cubicBezTo>
                    <a:pt x="17" y="0"/>
                    <a:pt x="17" y="0"/>
                    <a:pt x="16" y="0"/>
                  </a:cubicBezTo>
                </a:path>
              </a:pathLst>
            </a:custGeom>
            <a:solidFill>
              <a:srgbClr val="BB2A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97" name="Freeform 410"/>
            <p:cNvSpPr>
              <a:spLocks noEditPoints="1"/>
            </p:cNvSpPr>
            <p:nvPr/>
          </p:nvSpPr>
          <p:spPr bwMode="auto">
            <a:xfrm>
              <a:off x="877888" y="3328988"/>
              <a:ext cx="447675" cy="161925"/>
            </a:xfrm>
            <a:custGeom>
              <a:avLst/>
              <a:gdLst>
                <a:gd name="T0" fmla="*/ 106 w 119"/>
                <a:gd name="T1" fmla="*/ 43 h 43"/>
                <a:gd name="T2" fmla="*/ 107 w 119"/>
                <a:gd name="T3" fmla="*/ 43 h 43"/>
                <a:gd name="T4" fmla="*/ 118 w 119"/>
                <a:gd name="T5" fmla="*/ 36 h 43"/>
                <a:gd name="T6" fmla="*/ 118 w 119"/>
                <a:gd name="T7" fmla="*/ 36 h 43"/>
                <a:gd name="T8" fmla="*/ 107 w 119"/>
                <a:gd name="T9" fmla="*/ 31 h 43"/>
                <a:gd name="T10" fmla="*/ 107 w 119"/>
                <a:gd name="T11" fmla="*/ 30 h 43"/>
                <a:gd name="T12" fmla="*/ 107 w 119"/>
                <a:gd name="T13" fmla="*/ 28 h 43"/>
                <a:gd name="T14" fmla="*/ 107 w 119"/>
                <a:gd name="T15" fmla="*/ 28 h 43"/>
                <a:gd name="T16" fmla="*/ 54 w 119"/>
                <a:gd name="T17" fmla="*/ 22 h 43"/>
                <a:gd name="T18" fmla="*/ 54 w 119"/>
                <a:gd name="T19" fmla="*/ 23 h 43"/>
                <a:gd name="T20" fmla="*/ 54 w 119"/>
                <a:gd name="T21" fmla="*/ 22 h 43"/>
                <a:gd name="T22" fmla="*/ 119 w 119"/>
                <a:gd name="T23" fmla="*/ 30 h 43"/>
                <a:gd name="T24" fmla="*/ 51 w 119"/>
                <a:gd name="T25" fmla="*/ 21 h 43"/>
                <a:gd name="T26" fmla="*/ 50 w 119"/>
                <a:gd name="T27" fmla="*/ 24 h 43"/>
                <a:gd name="T28" fmla="*/ 51 w 119"/>
                <a:gd name="T29" fmla="*/ 21 h 43"/>
                <a:gd name="T30" fmla="*/ 19 w 119"/>
                <a:gd name="T31" fmla="*/ 17 h 43"/>
                <a:gd name="T32" fmla="*/ 17 w 119"/>
                <a:gd name="T33" fmla="*/ 19 h 43"/>
                <a:gd name="T34" fmla="*/ 20 w 119"/>
                <a:gd name="T35" fmla="*/ 16 h 43"/>
                <a:gd name="T36" fmla="*/ 85 w 119"/>
                <a:gd name="T37" fmla="*/ 17 h 43"/>
                <a:gd name="T38" fmla="*/ 85 w 119"/>
                <a:gd name="T39" fmla="*/ 17 h 43"/>
                <a:gd name="T40" fmla="*/ 90 w 119"/>
                <a:gd name="T41" fmla="*/ 15 h 43"/>
                <a:gd name="T42" fmla="*/ 104 w 119"/>
                <a:gd name="T43" fmla="*/ 26 h 43"/>
                <a:gd name="T44" fmla="*/ 104 w 119"/>
                <a:gd name="T45" fmla="*/ 26 h 43"/>
                <a:gd name="T46" fmla="*/ 90 w 119"/>
                <a:gd name="T47" fmla="*/ 15 h 43"/>
                <a:gd name="T48" fmla="*/ 16 w 119"/>
                <a:gd name="T49" fmla="*/ 14 h 43"/>
                <a:gd name="T50" fmla="*/ 17 w 119"/>
                <a:gd name="T51" fmla="*/ 14 h 43"/>
                <a:gd name="T52" fmla="*/ 85 w 119"/>
                <a:gd name="T53" fmla="*/ 14 h 43"/>
                <a:gd name="T54" fmla="*/ 86 w 119"/>
                <a:gd name="T55" fmla="*/ 14 h 43"/>
                <a:gd name="T56" fmla="*/ 18 w 119"/>
                <a:gd name="T57" fmla="*/ 13 h 43"/>
                <a:gd name="T58" fmla="*/ 20 w 119"/>
                <a:gd name="T59" fmla="*/ 14 h 43"/>
                <a:gd name="T60" fmla="*/ 55 w 119"/>
                <a:gd name="T61" fmla="*/ 11 h 43"/>
                <a:gd name="T62" fmla="*/ 51 w 119"/>
                <a:gd name="T63" fmla="*/ 12 h 43"/>
                <a:gd name="T64" fmla="*/ 55 w 119"/>
                <a:gd name="T65" fmla="*/ 11 h 43"/>
                <a:gd name="T66" fmla="*/ 113 w 119"/>
                <a:gd name="T67" fmla="*/ 13 h 43"/>
                <a:gd name="T68" fmla="*/ 108 w 119"/>
                <a:gd name="T69" fmla="*/ 7 h 43"/>
                <a:gd name="T70" fmla="*/ 58 w 119"/>
                <a:gd name="T71" fmla="*/ 11 h 43"/>
                <a:gd name="T72" fmla="*/ 19 w 119"/>
                <a:gd name="T73" fmla="*/ 4 h 43"/>
                <a:gd name="T74" fmla="*/ 19 w 119"/>
                <a:gd name="T75" fmla="*/ 4 h 43"/>
                <a:gd name="T76" fmla="*/ 101 w 119"/>
                <a:gd name="T77" fmla="*/ 1 h 43"/>
                <a:gd name="T78" fmla="*/ 102 w 119"/>
                <a:gd name="T79" fmla="*/ 2 h 43"/>
                <a:gd name="T80" fmla="*/ 100 w 119"/>
                <a:gd name="T81" fmla="*/ 1 h 43"/>
                <a:gd name="T82" fmla="*/ 96 w 119"/>
                <a:gd name="T83" fmla="*/ 1 h 43"/>
                <a:gd name="T84" fmla="*/ 97 w 119"/>
                <a:gd name="T85" fmla="*/ 0 h 43"/>
                <a:gd name="T86" fmla="*/ 1 w 119"/>
                <a:gd name="T87" fmla="*/ 3 h 43"/>
                <a:gd name="T88" fmla="*/ 0 w 119"/>
                <a:gd name="T89" fmla="*/ 5 h 43"/>
                <a:gd name="T90" fmla="*/ 6 w 119"/>
                <a:gd name="T91" fmla="*/ 0 h 43"/>
                <a:gd name="T92" fmla="*/ 6 w 119"/>
                <a:gd name="T93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19" h="43">
                  <a:moveTo>
                    <a:pt x="109" y="43"/>
                  </a:moveTo>
                  <a:cubicBezTo>
                    <a:pt x="108" y="43"/>
                    <a:pt x="107" y="43"/>
                    <a:pt x="106" y="43"/>
                  </a:cubicBezTo>
                  <a:cubicBezTo>
                    <a:pt x="106" y="43"/>
                    <a:pt x="106" y="43"/>
                    <a:pt x="107" y="43"/>
                  </a:cubicBezTo>
                  <a:cubicBezTo>
                    <a:pt x="107" y="43"/>
                    <a:pt x="107" y="43"/>
                    <a:pt x="107" y="43"/>
                  </a:cubicBezTo>
                  <a:cubicBezTo>
                    <a:pt x="108" y="43"/>
                    <a:pt x="109" y="43"/>
                    <a:pt x="109" y="43"/>
                  </a:cubicBezTo>
                  <a:moveTo>
                    <a:pt x="118" y="36"/>
                  </a:moveTo>
                  <a:cubicBezTo>
                    <a:pt x="117" y="38"/>
                    <a:pt x="116" y="39"/>
                    <a:pt x="114" y="41"/>
                  </a:cubicBezTo>
                  <a:cubicBezTo>
                    <a:pt x="116" y="39"/>
                    <a:pt x="117" y="38"/>
                    <a:pt x="118" y="36"/>
                  </a:cubicBezTo>
                  <a:moveTo>
                    <a:pt x="107" y="30"/>
                  </a:moveTo>
                  <a:cubicBezTo>
                    <a:pt x="107" y="31"/>
                    <a:pt x="107" y="31"/>
                    <a:pt x="107" y="31"/>
                  </a:cubicBezTo>
                  <a:cubicBezTo>
                    <a:pt x="107" y="31"/>
                    <a:pt x="107" y="31"/>
                    <a:pt x="106" y="31"/>
                  </a:cubicBezTo>
                  <a:cubicBezTo>
                    <a:pt x="107" y="31"/>
                    <a:pt x="107" y="31"/>
                    <a:pt x="107" y="30"/>
                  </a:cubicBezTo>
                  <a:moveTo>
                    <a:pt x="107" y="28"/>
                  </a:moveTo>
                  <a:cubicBezTo>
                    <a:pt x="107" y="28"/>
                    <a:pt x="107" y="28"/>
                    <a:pt x="107" y="28"/>
                  </a:cubicBezTo>
                  <a:cubicBezTo>
                    <a:pt x="107" y="28"/>
                    <a:pt x="107" y="29"/>
                    <a:pt x="107" y="29"/>
                  </a:cubicBezTo>
                  <a:cubicBezTo>
                    <a:pt x="107" y="29"/>
                    <a:pt x="107" y="28"/>
                    <a:pt x="107" y="28"/>
                  </a:cubicBezTo>
                  <a:cubicBezTo>
                    <a:pt x="107" y="28"/>
                    <a:pt x="107" y="28"/>
                    <a:pt x="107" y="28"/>
                  </a:cubicBezTo>
                  <a:moveTo>
                    <a:pt x="54" y="22"/>
                  </a:moveTo>
                  <a:cubicBezTo>
                    <a:pt x="54" y="22"/>
                    <a:pt x="54" y="22"/>
                    <a:pt x="54" y="23"/>
                  </a:cubicBezTo>
                  <a:cubicBezTo>
                    <a:pt x="54" y="23"/>
                    <a:pt x="54" y="23"/>
                    <a:pt x="54" y="23"/>
                  </a:cubicBezTo>
                  <a:cubicBezTo>
                    <a:pt x="54" y="23"/>
                    <a:pt x="54" y="22"/>
                    <a:pt x="54" y="22"/>
                  </a:cubicBezTo>
                  <a:cubicBezTo>
                    <a:pt x="54" y="22"/>
                    <a:pt x="54" y="22"/>
                    <a:pt x="54" y="22"/>
                  </a:cubicBezTo>
                  <a:moveTo>
                    <a:pt x="117" y="22"/>
                  </a:moveTo>
                  <a:cubicBezTo>
                    <a:pt x="119" y="24"/>
                    <a:pt x="119" y="27"/>
                    <a:pt x="119" y="30"/>
                  </a:cubicBezTo>
                  <a:cubicBezTo>
                    <a:pt x="119" y="27"/>
                    <a:pt x="119" y="24"/>
                    <a:pt x="117" y="22"/>
                  </a:cubicBezTo>
                  <a:moveTo>
                    <a:pt x="51" y="21"/>
                  </a:moveTo>
                  <a:cubicBezTo>
                    <a:pt x="51" y="21"/>
                    <a:pt x="51" y="21"/>
                    <a:pt x="51" y="21"/>
                  </a:cubicBezTo>
                  <a:cubicBezTo>
                    <a:pt x="50" y="22"/>
                    <a:pt x="50" y="23"/>
                    <a:pt x="50" y="24"/>
                  </a:cubicBezTo>
                  <a:cubicBezTo>
                    <a:pt x="50" y="23"/>
                    <a:pt x="50" y="22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moveTo>
                    <a:pt x="20" y="16"/>
                  </a:moveTo>
                  <a:cubicBezTo>
                    <a:pt x="20" y="17"/>
                    <a:pt x="20" y="17"/>
                    <a:pt x="19" y="17"/>
                  </a:cubicBezTo>
                  <a:cubicBezTo>
                    <a:pt x="19" y="18"/>
                    <a:pt x="18" y="18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8" y="18"/>
                    <a:pt x="19" y="18"/>
                    <a:pt x="19" y="17"/>
                  </a:cubicBezTo>
                  <a:cubicBezTo>
                    <a:pt x="19" y="17"/>
                    <a:pt x="20" y="17"/>
                    <a:pt x="20" y="16"/>
                  </a:cubicBezTo>
                  <a:moveTo>
                    <a:pt x="85" y="16"/>
                  </a:moveTo>
                  <a:cubicBezTo>
                    <a:pt x="85" y="16"/>
                    <a:pt x="85" y="17"/>
                    <a:pt x="85" y="17"/>
                  </a:cubicBezTo>
                  <a:cubicBezTo>
                    <a:pt x="85" y="17"/>
                    <a:pt x="85" y="17"/>
                    <a:pt x="85" y="17"/>
                  </a:cubicBezTo>
                  <a:cubicBezTo>
                    <a:pt x="85" y="17"/>
                    <a:pt x="85" y="17"/>
                    <a:pt x="85" y="17"/>
                  </a:cubicBezTo>
                  <a:cubicBezTo>
                    <a:pt x="85" y="16"/>
                    <a:pt x="85" y="16"/>
                    <a:pt x="85" y="16"/>
                  </a:cubicBezTo>
                  <a:moveTo>
                    <a:pt x="90" y="15"/>
                  </a:moveTo>
                  <a:cubicBezTo>
                    <a:pt x="90" y="15"/>
                    <a:pt x="90" y="15"/>
                    <a:pt x="90" y="15"/>
                  </a:cubicBezTo>
                  <a:cubicBezTo>
                    <a:pt x="95" y="19"/>
                    <a:pt x="100" y="22"/>
                    <a:pt x="104" y="26"/>
                  </a:cubicBezTo>
                  <a:cubicBezTo>
                    <a:pt x="105" y="26"/>
                    <a:pt x="105" y="26"/>
                    <a:pt x="105" y="26"/>
                  </a:cubicBezTo>
                  <a:cubicBezTo>
                    <a:pt x="105" y="26"/>
                    <a:pt x="104" y="26"/>
                    <a:pt x="104" y="26"/>
                  </a:cubicBezTo>
                  <a:cubicBezTo>
                    <a:pt x="100" y="22"/>
                    <a:pt x="95" y="19"/>
                    <a:pt x="91" y="15"/>
                  </a:cubicBezTo>
                  <a:cubicBezTo>
                    <a:pt x="90" y="15"/>
                    <a:pt x="90" y="15"/>
                    <a:pt x="90" y="15"/>
                  </a:cubicBezTo>
                  <a:moveTo>
                    <a:pt x="17" y="14"/>
                  </a:moveTo>
                  <a:cubicBezTo>
                    <a:pt x="16" y="14"/>
                    <a:pt x="16" y="14"/>
                    <a:pt x="16" y="14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6" y="14"/>
                    <a:pt x="16" y="14"/>
                    <a:pt x="17" y="14"/>
                  </a:cubicBezTo>
                  <a:moveTo>
                    <a:pt x="86" y="14"/>
                  </a:moveTo>
                  <a:cubicBezTo>
                    <a:pt x="86" y="14"/>
                    <a:pt x="86" y="14"/>
                    <a:pt x="85" y="14"/>
                  </a:cubicBezTo>
                  <a:cubicBezTo>
                    <a:pt x="85" y="14"/>
                    <a:pt x="85" y="14"/>
                    <a:pt x="85" y="14"/>
                  </a:cubicBezTo>
                  <a:cubicBezTo>
                    <a:pt x="86" y="14"/>
                    <a:pt x="86" y="14"/>
                    <a:pt x="86" y="14"/>
                  </a:cubicBezTo>
                  <a:cubicBezTo>
                    <a:pt x="86" y="14"/>
                    <a:pt x="86" y="14"/>
                    <a:pt x="86" y="14"/>
                  </a:cubicBezTo>
                  <a:moveTo>
                    <a:pt x="18" y="13"/>
                  </a:moveTo>
                  <a:cubicBezTo>
                    <a:pt x="19" y="13"/>
                    <a:pt x="19" y="14"/>
                    <a:pt x="19" y="14"/>
                  </a:cubicBezTo>
                  <a:cubicBezTo>
                    <a:pt x="19" y="14"/>
                    <a:pt x="19" y="14"/>
                    <a:pt x="20" y="14"/>
                  </a:cubicBezTo>
                  <a:cubicBezTo>
                    <a:pt x="19" y="14"/>
                    <a:pt x="19" y="13"/>
                    <a:pt x="18" y="13"/>
                  </a:cubicBezTo>
                  <a:moveTo>
                    <a:pt x="55" y="11"/>
                  </a:moveTo>
                  <a:cubicBezTo>
                    <a:pt x="54" y="12"/>
                    <a:pt x="53" y="12"/>
                    <a:pt x="52" y="12"/>
                  </a:cubicBezTo>
                  <a:cubicBezTo>
                    <a:pt x="52" y="12"/>
                    <a:pt x="51" y="12"/>
                    <a:pt x="51" y="12"/>
                  </a:cubicBezTo>
                  <a:cubicBezTo>
                    <a:pt x="51" y="12"/>
                    <a:pt x="52" y="12"/>
                    <a:pt x="52" y="12"/>
                  </a:cubicBezTo>
                  <a:cubicBezTo>
                    <a:pt x="53" y="12"/>
                    <a:pt x="54" y="12"/>
                    <a:pt x="55" y="11"/>
                  </a:cubicBezTo>
                  <a:moveTo>
                    <a:pt x="108" y="7"/>
                  </a:moveTo>
                  <a:cubicBezTo>
                    <a:pt x="110" y="9"/>
                    <a:pt x="111" y="11"/>
                    <a:pt x="113" y="13"/>
                  </a:cubicBezTo>
                  <a:cubicBezTo>
                    <a:pt x="112" y="12"/>
                    <a:pt x="112" y="12"/>
                    <a:pt x="111" y="11"/>
                  </a:cubicBezTo>
                  <a:cubicBezTo>
                    <a:pt x="110" y="10"/>
                    <a:pt x="109" y="9"/>
                    <a:pt x="108" y="7"/>
                  </a:cubicBezTo>
                  <a:moveTo>
                    <a:pt x="78" y="6"/>
                  </a:moveTo>
                  <a:cubicBezTo>
                    <a:pt x="72" y="8"/>
                    <a:pt x="65" y="9"/>
                    <a:pt x="58" y="11"/>
                  </a:cubicBezTo>
                  <a:cubicBezTo>
                    <a:pt x="65" y="9"/>
                    <a:pt x="72" y="8"/>
                    <a:pt x="78" y="6"/>
                  </a:cubicBezTo>
                  <a:moveTo>
                    <a:pt x="19" y="4"/>
                  </a:moveTo>
                  <a:cubicBezTo>
                    <a:pt x="24" y="6"/>
                    <a:pt x="29" y="7"/>
                    <a:pt x="34" y="8"/>
                  </a:cubicBezTo>
                  <a:cubicBezTo>
                    <a:pt x="29" y="7"/>
                    <a:pt x="24" y="6"/>
                    <a:pt x="19" y="4"/>
                  </a:cubicBezTo>
                  <a:moveTo>
                    <a:pt x="100" y="1"/>
                  </a:moveTo>
                  <a:cubicBezTo>
                    <a:pt x="100" y="1"/>
                    <a:pt x="101" y="1"/>
                    <a:pt x="101" y="1"/>
                  </a:cubicBezTo>
                  <a:cubicBezTo>
                    <a:pt x="102" y="1"/>
                    <a:pt x="102" y="1"/>
                    <a:pt x="102" y="1"/>
                  </a:cubicBezTo>
                  <a:cubicBezTo>
                    <a:pt x="102" y="2"/>
                    <a:pt x="102" y="2"/>
                    <a:pt x="102" y="2"/>
                  </a:cubicBezTo>
                  <a:cubicBezTo>
                    <a:pt x="102" y="2"/>
                    <a:pt x="102" y="2"/>
                    <a:pt x="102" y="2"/>
                  </a:cubicBezTo>
                  <a:cubicBezTo>
                    <a:pt x="101" y="1"/>
                    <a:pt x="101" y="1"/>
                    <a:pt x="100" y="1"/>
                  </a:cubicBezTo>
                  <a:moveTo>
                    <a:pt x="97" y="0"/>
                  </a:moveTo>
                  <a:cubicBezTo>
                    <a:pt x="97" y="0"/>
                    <a:pt x="97" y="1"/>
                    <a:pt x="96" y="1"/>
                  </a:cubicBezTo>
                  <a:cubicBezTo>
                    <a:pt x="97" y="1"/>
                    <a:pt x="97" y="1"/>
                    <a:pt x="97" y="0"/>
                  </a:cubicBezTo>
                  <a:cubicBezTo>
                    <a:pt x="97" y="0"/>
                    <a:pt x="97" y="0"/>
                    <a:pt x="97" y="0"/>
                  </a:cubicBezTo>
                  <a:moveTo>
                    <a:pt x="6" y="0"/>
                  </a:moveTo>
                  <a:cubicBezTo>
                    <a:pt x="4" y="0"/>
                    <a:pt x="3" y="1"/>
                    <a:pt x="1" y="3"/>
                  </a:cubicBezTo>
                  <a:cubicBezTo>
                    <a:pt x="1" y="4"/>
                    <a:pt x="1" y="4"/>
                    <a:pt x="0" y="4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1" y="4"/>
                    <a:pt x="2" y="3"/>
                    <a:pt x="3" y="2"/>
                  </a:cubicBezTo>
                  <a:cubicBezTo>
                    <a:pt x="4" y="1"/>
                    <a:pt x="5" y="0"/>
                    <a:pt x="6" y="0"/>
                  </a:cubicBezTo>
                  <a:cubicBezTo>
                    <a:pt x="6" y="0"/>
                    <a:pt x="6" y="0"/>
                    <a:pt x="7" y="0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solidFill>
              <a:srgbClr val="C297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98" name="Freeform 411"/>
            <p:cNvSpPr>
              <a:spLocks/>
            </p:cNvSpPr>
            <p:nvPr/>
          </p:nvSpPr>
          <p:spPr bwMode="auto">
            <a:xfrm>
              <a:off x="874713" y="3328988"/>
              <a:ext cx="450850" cy="161925"/>
            </a:xfrm>
            <a:custGeom>
              <a:avLst/>
              <a:gdLst>
                <a:gd name="T0" fmla="*/ 98 w 120"/>
                <a:gd name="T1" fmla="*/ 0 h 43"/>
                <a:gd name="T2" fmla="*/ 97 w 120"/>
                <a:gd name="T3" fmla="*/ 1 h 43"/>
                <a:gd name="T4" fmla="*/ 90 w 120"/>
                <a:gd name="T5" fmla="*/ 3 h 43"/>
                <a:gd name="T6" fmla="*/ 59 w 120"/>
                <a:gd name="T7" fmla="*/ 11 h 43"/>
                <a:gd name="T8" fmla="*/ 56 w 120"/>
                <a:gd name="T9" fmla="*/ 11 h 43"/>
                <a:gd name="T10" fmla="*/ 52 w 120"/>
                <a:gd name="T11" fmla="*/ 12 h 43"/>
                <a:gd name="T12" fmla="*/ 35 w 120"/>
                <a:gd name="T13" fmla="*/ 8 h 43"/>
                <a:gd name="T14" fmla="*/ 11 w 120"/>
                <a:gd name="T15" fmla="*/ 1 h 43"/>
                <a:gd name="T16" fmla="*/ 7 w 120"/>
                <a:gd name="T17" fmla="*/ 0 h 43"/>
                <a:gd name="T18" fmla="*/ 1 w 120"/>
                <a:gd name="T19" fmla="*/ 5 h 43"/>
                <a:gd name="T20" fmla="*/ 10 w 120"/>
                <a:gd name="T21" fmla="*/ 17 h 43"/>
                <a:gd name="T22" fmla="*/ 13 w 120"/>
                <a:gd name="T23" fmla="*/ 17 h 43"/>
                <a:gd name="T24" fmla="*/ 17 w 120"/>
                <a:gd name="T25" fmla="*/ 14 h 43"/>
                <a:gd name="T26" fmla="*/ 18 w 120"/>
                <a:gd name="T27" fmla="*/ 14 h 43"/>
                <a:gd name="T28" fmla="*/ 19 w 120"/>
                <a:gd name="T29" fmla="*/ 13 h 43"/>
                <a:gd name="T30" fmla="*/ 21 w 120"/>
                <a:gd name="T31" fmla="*/ 16 h 43"/>
                <a:gd name="T32" fmla="*/ 18 w 120"/>
                <a:gd name="T33" fmla="*/ 19 h 43"/>
                <a:gd name="T34" fmla="*/ 17 w 120"/>
                <a:gd name="T35" fmla="*/ 20 h 43"/>
                <a:gd name="T36" fmla="*/ 18 w 120"/>
                <a:gd name="T37" fmla="*/ 22 h 43"/>
                <a:gd name="T38" fmla="*/ 43 w 120"/>
                <a:gd name="T39" fmla="*/ 27 h 43"/>
                <a:gd name="T40" fmla="*/ 51 w 120"/>
                <a:gd name="T41" fmla="*/ 24 h 43"/>
                <a:gd name="T42" fmla="*/ 52 w 120"/>
                <a:gd name="T43" fmla="*/ 21 h 43"/>
                <a:gd name="T44" fmla="*/ 53 w 120"/>
                <a:gd name="T45" fmla="*/ 20 h 43"/>
                <a:gd name="T46" fmla="*/ 55 w 120"/>
                <a:gd name="T47" fmla="*/ 21 h 43"/>
                <a:gd name="T48" fmla="*/ 55 w 120"/>
                <a:gd name="T49" fmla="*/ 22 h 43"/>
                <a:gd name="T50" fmla="*/ 57 w 120"/>
                <a:gd name="T51" fmla="*/ 25 h 43"/>
                <a:gd name="T52" fmla="*/ 75 w 120"/>
                <a:gd name="T53" fmla="*/ 21 h 43"/>
                <a:gd name="T54" fmla="*/ 87 w 120"/>
                <a:gd name="T55" fmla="*/ 19 h 43"/>
                <a:gd name="T56" fmla="*/ 86 w 120"/>
                <a:gd name="T57" fmla="*/ 17 h 43"/>
                <a:gd name="T58" fmla="*/ 86 w 120"/>
                <a:gd name="T59" fmla="*/ 16 h 43"/>
                <a:gd name="T60" fmla="*/ 86 w 120"/>
                <a:gd name="T61" fmla="*/ 14 h 43"/>
                <a:gd name="T62" fmla="*/ 88 w 120"/>
                <a:gd name="T63" fmla="*/ 13 h 43"/>
                <a:gd name="T64" fmla="*/ 91 w 120"/>
                <a:gd name="T65" fmla="*/ 15 h 43"/>
                <a:gd name="T66" fmla="*/ 105 w 120"/>
                <a:gd name="T67" fmla="*/ 26 h 43"/>
                <a:gd name="T68" fmla="*/ 108 w 120"/>
                <a:gd name="T69" fmla="*/ 28 h 43"/>
                <a:gd name="T70" fmla="*/ 108 w 120"/>
                <a:gd name="T71" fmla="*/ 29 h 43"/>
                <a:gd name="T72" fmla="*/ 107 w 120"/>
                <a:gd name="T73" fmla="*/ 31 h 43"/>
                <a:gd name="T74" fmla="*/ 106 w 120"/>
                <a:gd name="T75" fmla="*/ 37 h 43"/>
                <a:gd name="T76" fmla="*/ 106 w 120"/>
                <a:gd name="T77" fmla="*/ 42 h 43"/>
                <a:gd name="T78" fmla="*/ 110 w 120"/>
                <a:gd name="T79" fmla="*/ 43 h 43"/>
                <a:gd name="T80" fmla="*/ 119 w 120"/>
                <a:gd name="T81" fmla="*/ 36 h 43"/>
                <a:gd name="T82" fmla="*/ 120 w 120"/>
                <a:gd name="T83" fmla="*/ 30 h 43"/>
                <a:gd name="T84" fmla="*/ 118 w 120"/>
                <a:gd name="T85" fmla="*/ 21 h 43"/>
                <a:gd name="T86" fmla="*/ 109 w 120"/>
                <a:gd name="T87" fmla="*/ 7 h 43"/>
                <a:gd name="T88" fmla="*/ 103 w 120"/>
                <a:gd name="T89" fmla="*/ 1 h 43"/>
                <a:gd name="T90" fmla="*/ 101 w 120"/>
                <a:gd name="T91" fmla="*/ 1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20" h="43">
                  <a:moveTo>
                    <a:pt x="100" y="0"/>
                  </a:moveTo>
                  <a:cubicBezTo>
                    <a:pt x="99" y="0"/>
                    <a:pt x="99" y="0"/>
                    <a:pt x="98" y="0"/>
                  </a:cubicBezTo>
                  <a:cubicBezTo>
                    <a:pt x="98" y="0"/>
                    <a:pt x="98" y="0"/>
                    <a:pt x="98" y="0"/>
                  </a:cubicBezTo>
                  <a:cubicBezTo>
                    <a:pt x="98" y="1"/>
                    <a:pt x="98" y="1"/>
                    <a:pt x="97" y="1"/>
                  </a:cubicBezTo>
                  <a:cubicBezTo>
                    <a:pt x="97" y="1"/>
                    <a:pt x="97" y="1"/>
                    <a:pt x="97" y="1"/>
                  </a:cubicBezTo>
                  <a:cubicBezTo>
                    <a:pt x="95" y="2"/>
                    <a:pt x="93" y="2"/>
                    <a:pt x="90" y="3"/>
                  </a:cubicBezTo>
                  <a:cubicBezTo>
                    <a:pt x="87" y="4"/>
                    <a:pt x="83" y="5"/>
                    <a:pt x="79" y="6"/>
                  </a:cubicBezTo>
                  <a:cubicBezTo>
                    <a:pt x="73" y="8"/>
                    <a:pt x="66" y="9"/>
                    <a:pt x="59" y="11"/>
                  </a:cubicBezTo>
                  <a:cubicBezTo>
                    <a:pt x="58" y="11"/>
                    <a:pt x="58" y="11"/>
                    <a:pt x="57" y="11"/>
                  </a:cubicBezTo>
                  <a:cubicBezTo>
                    <a:pt x="57" y="11"/>
                    <a:pt x="56" y="11"/>
                    <a:pt x="56" y="11"/>
                  </a:cubicBezTo>
                  <a:cubicBezTo>
                    <a:pt x="55" y="12"/>
                    <a:pt x="54" y="12"/>
                    <a:pt x="53" y="12"/>
                  </a:cubicBezTo>
                  <a:cubicBezTo>
                    <a:pt x="53" y="12"/>
                    <a:pt x="52" y="12"/>
                    <a:pt x="52" y="12"/>
                  </a:cubicBezTo>
                  <a:cubicBezTo>
                    <a:pt x="51" y="12"/>
                    <a:pt x="51" y="12"/>
                    <a:pt x="51" y="12"/>
                  </a:cubicBezTo>
                  <a:cubicBezTo>
                    <a:pt x="46" y="10"/>
                    <a:pt x="40" y="9"/>
                    <a:pt x="35" y="8"/>
                  </a:cubicBezTo>
                  <a:cubicBezTo>
                    <a:pt x="30" y="7"/>
                    <a:pt x="25" y="6"/>
                    <a:pt x="20" y="4"/>
                  </a:cubicBezTo>
                  <a:cubicBezTo>
                    <a:pt x="17" y="3"/>
                    <a:pt x="14" y="2"/>
                    <a:pt x="11" y="1"/>
                  </a:cubicBezTo>
                  <a:cubicBezTo>
                    <a:pt x="9" y="1"/>
                    <a:pt x="8" y="1"/>
                    <a:pt x="8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5" y="1"/>
                    <a:pt x="4" y="2"/>
                  </a:cubicBezTo>
                  <a:cubicBezTo>
                    <a:pt x="3" y="3"/>
                    <a:pt x="2" y="4"/>
                    <a:pt x="1" y="5"/>
                  </a:cubicBezTo>
                  <a:cubicBezTo>
                    <a:pt x="0" y="5"/>
                    <a:pt x="0" y="6"/>
                    <a:pt x="1" y="7"/>
                  </a:cubicBezTo>
                  <a:cubicBezTo>
                    <a:pt x="3" y="11"/>
                    <a:pt x="6" y="15"/>
                    <a:pt x="10" y="17"/>
                  </a:cubicBezTo>
                  <a:cubicBezTo>
                    <a:pt x="10" y="18"/>
                    <a:pt x="11" y="18"/>
                    <a:pt x="11" y="18"/>
                  </a:cubicBezTo>
                  <a:cubicBezTo>
                    <a:pt x="12" y="18"/>
                    <a:pt x="12" y="18"/>
                    <a:pt x="13" y="17"/>
                  </a:cubicBezTo>
                  <a:cubicBezTo>
                    <a:pt x="14" y="16"/>
                    <a:pt x="16" y="15"/>
                    <a:pt x="17" y="14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17" y="14"/>
                    <a:pt x="17" y="14"/>
                    <a:pt x="18" y="14"/>
                  </a:cubicBezTo>
                  <a:cubicBezTo>
                    <a:pt x="18" y="14"/>
                    <a:pt x="18" y="14"/>
                    <a:pt x="18" y="14"/>
                  </a:cubicBezTo>
                  <a:cubicBezTo>
                    <a:pt x="18" y="13"/>
                    <a:pt x="18" y="13"/>
                    <a:pt x="19" y="13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20" y="13"/>
                    <a:pt x="20" y="14"/>
                    <a:pt x="21" y="14"/>
                  </a:cubicBezTo>
                  <a:cubicBezTo>
                    <a:pt x="21" y="15"/>
                    <a:pt x="21" y="16"/>
                    <a:pt x="21" y="16"/>
                  </a:cubicBezTo>
                  <a:cubicBezTo>
                    <a:pt x="21" y="17"/>
                    <a:pt x="20" y="17"/>
                    <a:pt x="20" y="17"/>
                  </a:cubicBezTo>
                  <a:cubicBezTo>
                    <a:pt x="20" y="18"/>
                    <a:pt x="19" y="18"/>
                    <a:pt x="18" y="19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8" y="19"/>
                    <a:pt x="17" y="20"/>
                    <a:pt x="17" y="20"/>
                  </a:cubicBezTo>
                  <a:cubicBezTo>
                    <a:pt x="17" y="20"/>
                    <a:pt x="17" y="21"/>
                    <a:pt x="17" y="21"/>
                  </a:cubicBezTo>
                  <a:cubicBezTo>
                    <a:pt x="18" y="22"/>
                    <a:pt x="18" y="22"/>
                    <a:pt x="18" y="22"/>
                  </a:cubicBezTo>
                  <a:cubicBezTo>
                    <a:pt x="25" y="25"/>
                    <a:pt x="32" y="26"/>
                    <a:pt x="39" y="27"/>
                  </a:cubicBezTo>
                  <a:cubicBezTo>
                    <a:pt x="40" y="27"/>
                    <a:pt x="41" y="27"/>
                    <a:pt x="43" y="27"/>
                  </a:cubicBezTo>
                  <a:cubicBezTo>
                    <a:pt x="45" y="27"/>
                    <a:pt x="46" y="27"/>
                    <a:pt x="48" y="27"/>
                  </a:cubicBezTo>
                  <a:cubicBezTo>
                    <a:pt x="50" y="27"/>
                    <a:pt x="51" y="26"/>
                    <a:pt x="51" y="24"/>
                  </a:cubicBezTo>
                  <a:cubicBezTo>
                    <a:pt x="51" y="24"/>
                    <a:pt x="51" y="24"/>
                    <a:pt x="51" y="24"/>
                  </a:cubicBezTo>
                  <a:cubicBezTo>
                    <a:pt x="51" y="23"/>
                    <a:pt x="51" y="22"/>
                    <a:pt x="52" y="21"/>
                  </a:cubicBezTo>
                  <a:cubicBezTo>
                    <a:pt x="52" y="21"/>
                    <a:pt x="52" y="21"/>
                    <a:pt x="52" y="21"/>
                  </a:cubicBezTo>
                  <a:cubicBezTo>
                    <a:pt x="52" y="20"/>
                    <a:pt x="53" y="20"/>
                    <a:pt x="53" y="20"/>
                  </a:cubicBezTo>
                  <a:cubicBezTo>
                    <a:pt x="53" y="20"/>
                    <a:pt x="53" y="20"/>
                    <a:pt x="53" y="20"/>
                  </a:cubicBezTo>
                  <a:cubicBezTo>
                    <a:pt x="54" y="20"/>
                    <a:pt x="55" y="20"/>
                    <a:pt x="55" y="21"/>
                  </a:cubicBezTo>
                  <a:cubicBezTo>
                    <a:pt x="55" y="21"/>
                    <a:pt x="55" y="21"/>
                    <a:pt x="55" y="22"/>
                  </a:cubicBezTo>
                  <a:cubicBezTo>
                    <a:pt x="55" y="22"/>
                    <a:pt x="55" y="22"/>
                    <a:pt x="55" y="22"/>
                  </a:cubicBezTo>
                  <a:cubicBezTo>
                    <a:pt x="55" y="22"/>
                    <a:pt x="55" y="23"/>
                    <a:pt x="55" y="23"/>
                  </a:cubicBezTo>
                  <a:cubicBezTo>
                    <a:pt x="56" y="25"/>
                    <a:pt x="56" y="25"/>
                    <a:pt x="57" y="25"/>
                  </a:cubicBezTo>
                  <a:cubicBezTo>
                    <a:pt x="58" y="25"/>
                    <a:pt x="58" y="25"/>
                    <a:pt x="59" y="25"/>
                  </a:cubicBezTo>
                  <a:cubicBezTo>
                    <a:pt x="65" y="24"/>
                    <a:pt x="70" y="23"/>
                    <a:pt x="75" y="21"/>
                  </a:cubicBezTo>
                  <a:cubicBezTo>
                    <a:pt x="77" y="21"/>
                    <a:pt x="79" y="21"/>
                    <a:pt x="81" y="20"/>
                  </a:cubicBezTo>
                  <a:cubicBezTo>
                    <a:pt x="83" y="20"/>
                    <a:pt x="85" y="20"/>
                    <a:pt x="87" y="19"/>
                  </a:cubicBezTo>
                  <a:cubicBezTo>
                    <a:pt x="87" y="19"/>
                    <a:pt x="88" y="19"/>
                    <a:pt x="87" y="18"/>
                  </a:cubicBezTo>
                  <a:cubicBezTo>
                    <a:pt x="87" y="18"/>
                    <a:pt x="87" y="17"/>
                    <a:pt x="86" y="17"/>
                  </a:cubicBezTo>
                  <a:cubicBezTo>
                    <a:pt x="86" y="17"/>
                    <a:pt x="86" y="17"/>
                    <a:pt x="86" y="17"/>
                  </a:cubicBezTo>
                  <a:cubicBezTo>
                    <a:pt x="86" y="17"/>
                    <a:pt x="86" y="16"/>
                    <a:pt x="86" y="16"/>
                  </a:cubicBezTo>
                  <a:cubicBezTo>
                    <a:pt x="86" y="15"/>
                    <a:pt x="86" y="15"/>
                    <a:pt x="86" y="14"/>
                  </a:cubicBezTo>
                  <a:cubicBezTo>
                    <a:pt x="86" y="14"/>
                    <a:pt x="86" y="14"/>
                    <a:pt x="86" y="14"/>
                  </a:cubicBezTo>
                  <a:cubicBezTo>
                    <a:pt x="87" y="14"/>
                    <a:pt x="87" y="14"/>
                    <a:pt x="87" y="14"/>
                  </a:cubicBezTo>
                  <a:cubicBezTo>
                    <a:pt x="87" y="13"/>
                    <a:pt x="88" y="13"/>
                    <a:pt x="88" y="13"/>
                  </a:cubicBezTo>
                  <a:cubicBezTo>
                    <a:pt x="88" y="13"/>
                    <a:pt x="89" y="13"/>
                    <a:pt x="89" y="14"/>
                  </a:cubicBezTo>
                  <a:cubicBezTo>
                    <a:pt x="90" y="14"/>
                    <a:pt x="90" y="14"/>
                    <a:pt x="91" y="15"/>
                  </a:cubicBezTo>
                  <a:cubicBezTo>
                    <a:pt x="91" y="15"/>
                    <a:pt x="91" y="15"/>
                    <a:pt x="92" y="15"/>
                  </a:cubicBezTo>
                  <a:cubicBezTo>
                    <a:pt x="96" y="19"/>
                    <a:pt x="101" y="22"/>
                    <a:pt x="105" y="26"/>
                  </a:cubicBezTo>
                  <a:cubicBezTo>
                    <a:pt x="105" y="26"/>
                    <a:pt x="106" y="26"/>
                    <a:pt x="106" y="26"/>
                  </a:cubicBezTo>
                  <a:cubicBezTo>
                    <a:pt x="106" y="27"/>
                    <a:pt x="107" y="27"/>
                    <a:pt x="108" y="28"/>
                  </a:cubicBezTo>
                  <a:cubicBezTo>
                    <a:pt x="108" y="28"/>
                    <a:pt x="108" y="28"/>
                    <a:pt x="108" y="28"/>
                  </a:cubicBezTo>
                  <a:cubicBezTo>
                    <a:pt x="108" y="28"/>
                    <a:pt x="108" y="29"/>
                    <a:pt x="108" y="29"/>
                  </a:cubicBezTo>
                  <a:cubicBezTo>
                    <a:pt x="109" y="29"/>
                    <a:pt x="109" y="30"/>
                    <a:pt x="108" y="30"/>
                  </a:cubicBezTo>
                  <a:cubicBezTo>
                    <a:pt x="108" y="31"/>
                    <a:pt x="108" y="31"/>
                    <a:pt x="107" y="31"/>
                  </a:cubicBezTo>
                  <a:cubicBezTo>
                    <a:pt x="106" y="32"/>
                    <a:pt x="106" y="33"/>
                    <a:pt x="106" y="34"/>
                  </a:cubicBezTo>
                  <a:cubicBezTo>
                    <a:pt x="106" y="35"/>
                    <a:pt x="106" y="36"/>
                    <a:pt x="106" y="37"/>
                  </a:cubicBezTo>
                  <a:cubicBezTo>
                    <a:pt x="106" y="37"/>
                    <a:pt x="106" y="37"/>
                    <a:pt x="106" y="37"/>
                  </a:cubicBezTo>
                  <a:cubicBezTo>
                    <a:pt x="106" y="38"/>
                    <a:pt x="106" y="40"/>
                    <a:pt x="106" y="42"/>
                  </a:cubicBezTo>
                  <a:cubicBezTo>
                    <a:pt x="106" y="43"/>
                    <a:pt x="107" y="43"/>
                    <a:pt x="107" y="43"/>
                  </a:cubicBezTo>
                  <a:cubicBezTo>
                    <a:pt x="108" y="43"/>
                    <a:pt x="109" y="43"/>
                    <a:pt x="110" y="43"/>
                  </a:cubicBezTo>
                  <a:cubicBezTo>
                    <a:pt x="112" y="42"/>
                    <a:pt x="114" y="42"/>
                    <a:pt x="115" y="41"/>
                  </a:cubicBezTo>
                  <a:cubicBezTo>
                    <a:pt x="117" y="39"/>
                    <a:pt x="118" y="38"/>
                    <a:pt x="119" y="36"/>
                  </a:cubicBezTo>
                  <a:cubicBezTo>
                    <a:pt x="119" y="35"/>
                    <a:pt x="120" y="34"/>
                    <a:pt x="120" y="32"/>
                  </a:cubicBezTo>
                  <a:cubicBezTo>
                    <a:pt x="120" y="32"/>
                    <a:pt x="120" y="31"/>
                    <a:pt x="120" y="30"/>
                  </a:cubicBezTo>
                  <a:cubicBezTo>
                    <a:pt x="120" y="27"/>
                    <a:pt x="120" y="24"/>
                    <a:pt x="118" y="22"/>
                  </a:cubicBezTo>
                  <a:cubicBezTo>
                    <a:pt x="118" y="21"/>
                    <a:pt x="118" y="21"/>
                    <a:pt x="118" y="21"/>
                  </a:cubicBezTo>
                  <a:cubicBezTo>
                    <a:pt x="117" y="18"/>
                    <a:pt x="115" y="15"/>
                    <a:pt x="114" y="13"/>
                  </a:cubicBezTo>
                  <a:cubicBezTo>
                    <a:pt x="112" y="11"/>
                    <a:pt x="111" y="9"/>
                    <a:pt x="109" y="7"/>
                  </a:cubicBezTo>
                  <a:cubicBezTo>
                    <a:pt x="107" y="6"/>
                    <a:pt x="105" y="4"/>
                    <a:pt x="103" y="2"/>
                  </a:cubicBezTo>
                  <a:cubicBezTo>
                    <a:pt x="103" y="2"/>
                    <a:pt x="103" y="2"/>
                    <a:pt x="103" y="1"/>
                  </a:cubicBezTo>
                  <a:cubicBezTo>
                    <a:pt x="102" y="1"/>
                    <a:pt x="102" y="1"/>
                    <a:pt x="102" y="1"/>
                  </a:cubicBezTo>
                  <a:cubicBezTo>
                    <a:pt x="102" y="1"/>
                    <a:pt x="101" y="1"/>
                    <a:pt x="101" y="1"/>
                  </a:cubicBezTo>
                  <a:cubicBezTo>
                    <a:pt x="101" y="0"/>
                    <a:pt x="100" y="0"/>
                    <a:pt x="100" y="0"/>
                  </a:cubicBezTo>
                </a:path>
              </a:pathLst>
            </a:custGeom>
            <a:solidFill>
              <a:srgbClr val="8B0D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99" name="Freeform 412"/>
            <p:cNvSpPr>
              <a:spLocks noEditPoints="1"/>
            </p:cNvSpPr>
            <p:nvPr/>
          </p:nvSpPr>
          <p:spPr bwMode="auto">
            <a:xfrm>
              <a:off x="882650" y="2008188"/>
              <a:ext cx="442912" cy="161925"/>
            </a:xfrm>
            <a:custGeom>
              <a:avLst/>
              <a:gdLst>
                <a:gd name="T0" fmla="*/ 99 w 118"/>
                <a:gd name="T1" fmla="*/ 43 h 43"/>
                <a:gd name="T2" fmla="*/ 99 w 118"/>
                <a:gd name="T3" fmla="*/ 43 h 43"/>
                <a:gd name="T4" fmla="*/ 2 w 118"/>
                <a:gd name="T5" fmla="*/ 42 h 43"/>
                <a:gd name="T6" fmla="*/ 3 w 118"/>
                <a:gd name="T7" fmla="*/ 43 h 43"/>
                <a:gd name="T8" fmla="*/ 4 w 118"/>
                <a:gd name="T9" fmla="*/ 43 h 43"/>
                <a:gd name="T10" fmla="*/ 82 w 118"/>
                <a:gd name="T11" fmla="*/ 41 h 43"/>
                <a:gd name="T12" fmla="*/ 82 w 118"/>
                <a:gd name="T13" fmla="*/ 41 h 43"/>
                <a:gd name="T14" fmla="*/ 2 w 118"/>
                <a:gd name="T15" fmla="*/ 42 h 43"/>
                <a:gd name="T16" fmla="*/ 42 w 118"/>
                <a:gd name="T17" fmla="*/ 40 h 43"/>
                <a:gd name="T18" fmla="*/ 19 w 118"/>
                <a:gd name="T19" fmla="*/ 41 h 43"/>
                <a:gd name="T20" fmla="*/ 19 w 118"/>
                <a:gd name="T21" fmla="*/ 41 h 43"/>
                <a:gd name="T22" fmla="*/ 42 w 118"/>
                <a:gd name="T23" fmla="*/ 40 h 43"/>
                <a:gd name="T24" fmla="*/ 64 w 118"/>
                <a:gd name="T25" fmla="*/ 40 h 43"/>
                <a:gd name="T26" fmla="*/ 64 w 118"/>
                <a:gd name="T27" fmla="*/ 40 h 43"/>
                <a:gd name="T28" fmla="*/ 73 w 118"/>
                <a:gd name="T29" fmla="*/ 40 h 43"/>
                <a:gd name="T30" fmla="*/ 107 w 118"/>
                <a:gd name="T31" fmla="*/ 36 h 43"/>
                <a:gd name="T32" fmla="*/ 107 w 118"/>
                <a:gd name="T33" fmla="*/ 36 h 43"/>
                <a:gd name="T34" fmla="*/ 108 w 118"/>
                <a:gd name="T35" fmla="*/ 36 h 43"/>
                <a:gd name="T36" fmla="*/ 53 w 118"/>
                <a:gd name="T37" fmla="*/ 32 h 43"/>
                <a:gd name="T38" fmla="*/ 51 w 118"/>
                <a:gd name="T39" fmla="*/ 33 h 43"/>
                <a:gd name="T40" fmla="*/ 51 w 118"/>
                <a:gd name="T41" fmla="*/ 33 h 43"/>
                <a:gd name="T42" fmla="*/ 53 w 118"/>
                <a:gd name="T43" fmla="*/ 32 h 43"/>
                <a:gd name="T44" fmla="*/ 80 w 118"/>
                <a:gd name="T45" fmla="*/ 32 h 43"/>
                <a:gd name="T46" fmla="*/ 80 w 118"/>
                <a:gd name="T47" fmla="*/ 32 h 43"/>
                <a:gd name="T48" fmla="*/ 80 w 118"/>
                <a:gd name="T49" fmla="*/ 32 h 43"/>
                <a:gd name="T50" fmla="*/ 25 w 118"/>
                <a:gd name="T51" fmla="*/ 31 h 43"/>
                <a:gd name="T52" fmla="*/ 49 w 118"/>
                <a:gd name="T53" fmla="*/ 31 h 43"/>
                <a:gd name="T54" fmla="*/ 49 w 118"/>
                <a:gd name="T55" fmla="*/ 31 h 43"/>
                <a:gd name="T56" fmla="*/ 83 w 118"/>
                <a:gd name="T57" fmla="*/ 30 h 43"/>
                <a:gd name="T58" fmla="*/ 83 w 118"/>
                <a:gd name="T59" fmla="*/ 31 h 43"/>
                <a:gd name="T60" fmla="*/ 20 w 118"/>
                <a:gd name="T61" fmla="*/ 30 h 43"/>
                <a:gd name="T62" fmla="*/ 22 w 118"/>
                <a:gd name="T63" fmla="*/ 32 h 43"/>
                <a:gd name="T64" fmla="*/ 25 w 118"/>
                <a:gd name="T65" fmla="*/ 31 h 43"/>
                <a:gd name="T66" fmla="*/ 23 w 118"/>
                <a:gd name="T67" fmla="*/ 32 h 43"/>
                <a:gd name="T68" fmla="*/ 20 w 118"/>
                <a:gd name="T69" fmla="*/ 30 h 43"/>
                <a:gd name="T70" fmla="*/ 25 w 118"/>
                <a:gd name="T71" fmla="*/ 30 h 43"/>
                <a:gd name="T72" fmla="*/ 25 w 118"/>
                <a:gd name="T73" fmla="*/ 30 h 43"/>
                <a:gd name="T74" fmla="*/ 80 w 118"/>
                <a:gd name="T75" fmla="*/ 27 h 43"/>
                <a:gd name="T76" fmla="*/ 78 w 118"/>
                <a:gd name="T77" fmla="*/ 29 h 43"/>
                <a:gd name="T78" fmla="*/ 78 w 118"/>
                <a:gd name="T79" fmla="*/ 29 h 43"/>
                <a:gd name="T80" fmla="*/ 80 w 118"/>
                <a:gd name="T81" fmla="*/ 27 h 43"/>
                <a:gd name="T82" fmla="*/ 118 w 118"/>
                <a:gd name="T83" fmla="*/ 18 h 43"/>
                <a:gd name="T84" fmla="*/ 102 w 118"/>
                <a:gd name="T85" fmla="*/ 13 h 43"/>
                <a:gd name="T86" fmla="*/ 89 w 118"/>
                <a:gd name="T87" fmla="*/ 21 h 43"/>
                <a:gd name="T88" fmla="*/ 95 w 118"/>
                <a:gd name="T89" fmla="*/ 17 h 43"/>
                <a:gd name="T90" fmla="*/ 107 w 118"/>
                <a:gd name="T91" fmla="*/ 12 h 43"/>
                <a:gd name="T92" fmla="*/ 107 w 118"/>
                <a:gd name="T93" fmla="*/ 13 h 43"/>
                <a:gd name="T94" fmla="*/ 106 w 118"/>
                <a:gd name="T95" fmla="*/ 11 h 43"/>
                <a:gd name="T96" fmla="*/ 106 w 118"/>
                <a:gd name="T97" fmla="*/ 11 h 43"/>
                <a:gd name="T98" fmla="*/ 102 w 118"/>
                <a:gd name="T99" fmla="*/ 1 h 43"/>
                <a:gd name="T100" fmla="*/ 105 w 118"/>
                <a:gd name="T101" fmla="*/ 0 h 43"/>
                <a:gd name="T102" fmla="*/ 118 w 118"/>
                <a:gd name="T103" fmla="*/ 13 h 43"/>
                <a:gd name="T104" fmla="*/ 118 w 118"/>
                <a:gd name="T105" fmla="*/ 12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18" h="43">
                  <a:moveTo>
                    <a:pt x="100" y="43"/>
                  </a:moveTo>
                  <a:cubicBezTo>
                    <a:pt x="99" y="43"/>
                    <a:pt x="99" y="43"/>
                    <a:pt x="99" y="43"/>
                  </a:cubicBezTo>
                  <a:cubicBezTo>
                    <a:pt x="99" y="43"/>
                    <a:pt x="98" y="43"/>
                    <a:pt x="98" y="43"/>
                  </a:cubicBezTo>
                  <a:cubicBezTo>
                    <a:pt x="98" y="43"/>
                    <a:pt x="99" y="43"/>
                    <a:pt x="99" y="43"/>
                  </a:cubicBezTo>
                  <a:cubicBezTo>
                    <a:pt x="99" y="43"/>
                    <a:pt x="99" y="43"/>
                    <a:pt x="100" y="43"/>
                  </a:cubicBezTo>
                  <a:moveTo>
                    <a:pt x="2" y="42"/>
                  </a:moveTo>
                  <a:cubicBezTo>
                    <a:pt x="2" y="42"/>
                    <a:pt x="2" y="42"/>
                    <a:pt x="2" y="42"/>
                  </a:cubicBezTo>
                  <a:cubicBezTo>
                    <a:pt x="3" y="43"/>
                    <a:pt x="3" y="43"/>
                    <a:pt x="3" y="43"/>
                  </a:cubicBezTo>
                  <a:cubicBezTo>
                    <a:pt x="4" y="43"/>
                    <a:pt x="4" y="43"/>
                    <a:pt x="4" y="43"/>
                  </a:cubicBezTo>
                  <a:cubicBezTo>
                    <a:pt x="4" y="43"/>
                    <a:pt x="4" y="43"/>
                    <a:pt x="4" y="43"/>
                  </a:cubicBezTo>
                  <a:cubicBezTo>
                    <a:pt x="3" y="43"/>
                    <a:pt x="3" y="43"/>
                    <a:pt x="2" y="42"/>
                  </a:cubicBezTo>
                  <a:moveTo>
                    <a:pt x="82" y="41"/>
                  </a:moveTo>
                  <a:cubicBezTo>
                    <a:pt x="84" y="41"/>
                    <a:pt x="85" y="41"/>
                    <a:pt x="87" y="41"/>
                  </a:cubicBezTo>
                  <a:cubicBezTo>
                    <a:pt x="85" y="41"/>
                    <a:pt x="84" y="41"/>
                    <a:pt x="82" y="41"/>
                  </a:cubicBezTo>
                  <a:moveTo>
                    <a:pt x="0" y="41"/>
                  </a:moveTo>
                  <a:cubicBezTo>
                    <a:pt x="1" y="41"/>
                    <a:pt x="1" y="41"/>
                    <a:pt x="2" y="42"/>
                  </a:cubicBezTo>
                  <a:cubicBezTo>
                    <a:pt x="1" y="41"/>
                    <a:pt x="1" y="41"/>
                    <a:pt x="0" y="41"/>
                  </a:cubicBezTo>
                  <a:moveTo>
                    <a:pt x="42" y="40"/>
                  </a:moveTo>
                  <a:cubicBezTo>
                    <a:pt x="39" y="40"/>
                    <a:pt x="35" y="40"/>
                    <a:pt x="32" y="40"/>
                  </a:cubicBezTo>
                  <a:cubicBezTo>
                    <a:pt x="28" y="40"/>
                    <a:pt x="24" y="40"/>
                    <a:pt x="19" y="41"/>
                  </a:cubicBezTo>
                  <a:cubicBezTo>
                    <a:pt x="15" y="41"/>
                    <a:pt x="11" y="42"/>
                    <a:pt x="7" y="42"/>
                  </a:cubicBezTo>
                  <a:cubicBezTo>
                    <a:pt x="11" y="42"/>
                    <a:pt x="15" y="41"/>
                    <a:pt x="19" y="41"/>
                  </a:cubicBezTo>
                  <a:cubicBezTo>
                    <a:pt x="24" y="40"/>
                    <a:pt x="28" y="40"/>
                    <a:pt x="33" y="40"/>
                  </a:cubicBezTo>
                  <a:cubicBezTo>
                    <a:pt x="36" y="40"/>
                    <a:pt x="39" y="40"/>
                    <a:pt x="42" y="40"/>
                  </a:cubicBezTo>
                  <a:moveTo>
                    <a:pt x="67" y="40"/>
                  </a:moveTo>
                  <a:cubicBezTo>
                    <a:pt x="66" y="40"/>
                    <a:pt x="65" y="40"/>
                    <a:pt x="64" y="40"/>
                  </a:cubicBezTo>
                  <a:cubicBezTo>
                    <a:pt x="63" y="40"/>
                    <a:pt x="63" y="40"/>
                    <a:pt x="63" y="40"/>
                  </a:cubicBezTo>
                  <a:cubicBezTo>
                    <a:pt x="63" y="40"/>
                    <a:pt x="63" y="40"/>
                    <a:pt x="64" y="40"/>
                  </a:cubicBezTo>
                  <a:cubicBezTo>
                    <a:pt x="65" y="40"/>
                    <a:pt x="66" y="40"/>
                    <a:pt x="67" y="40"/>
                  </a:cubicBezTo>
                  <a:cubicBezTo>
                    <a:pt x="69" y="40"/>
                    <a:pt x="71" y="40"/>
                    <a:pt x="73" y="40"/>
                  </a:cubicBezTo>
                  <a:cubicBezTo>
                    <a:pt x="71" y="40"/>
                    <a:pt x="69" y="40"/>
                    <a:pt x="67" y="40"/>
                  </a:cubicBezTo>
                  <a:moveTo>
                    <a:pt x="107" y="36"/>
                  </a:moveTo>
                  <a:cubicBezTo>
                    <a:pt x="107" y="37"/>
                    <a:pt x="106" y="38"/>
                    <a:pt x="105" y="38"/>
                  </a:cubicBezTo>
                  <a:cubicBezTo>
                    <a:pt x="106" y="38"/>
                    <a:pt x="107" y="37"/>
                    <a:pt x="107" y="36"/>
                  </a:cubicBezTo>
                  <a:moveTo>
                    <a:pt x="108" y="36"/>
                  </a:moveTo>
                  <a:cubicBezTo>
                    <a:pt x="108" y="36"/>
                    <a:pt x="108" y="36"/>
                    <a:pt x="108" y="36"/>
                  </a:cubicBezTo>
                  <a:cubicBezTo>
                    <a:pt x="108" y="36"/>
                    <a:pt x="108" y="36"/>
                    <a:pt x="108" y="36"/>
                  </a:cubicBezTo>
                  <a:moveTo>
                    <a:pt x="53" y="32"/>
                  </a:moveTo>
                  <a:cubicBezTo>
                    <a:pt x="53" y="32"/>
                    <a:pt x="52" y="33"/>
                    <a:pt x="52" y="33"/>
                  </a:cubicBezTo>
                  <a:cubicBezTo>
                    <a:pt x="52" y="33"/>
                    <a:pt x="52" y="33"/>
                    <a:pt x="51" y="33"/>
                  </a:cubicBezTo>
                  <a:cubicBezTo>
                    <a:pt x="51" y="33"/>
                    <a:pt x="51" y="33"/>
                    <a:pt x="50" y="33"/>
                  </a:cubicBezTo>
                  <a:cubicBezTo>
                    <a:pt x="51" y="33"/>
                    <a:pt x="51" y="33"/>
                    <a:pt x="51" y="33"/>
                  </a:cubicBezTo>
                  <a:cubicBezTo>
                    <a:pt x="51" y="33"/>
                    <a:pt x="52" y="33"/>
                    <a:pt x="52" y="33"/>
                  </a:cubicBezTo>
                  <a:cubicBezTo>
                    <a:pt x="52" y="33"/>
                    <a:pt x="53" y="32"/>
                    <a:pt x="53" y="32"/>
                  </a:cubicBezTo>
                  <a:moveTo>
                    <a:pt x="80" y="32"/>
                  </a:moveTo>
                  <a:cubicBezTo>
                    <a:pt x="80" y="32"/>
                    <a:pt x="80" y="32"/>
                    <a:pt x="80" y="32"/>
                  </a:cubicBezTo>
                  <a:cubicBezTo>
                    <a:pt x="80" y="32"/>
                    <a:pt x="80" y="32"/>
                    <a:pt x="80" y="32"/>
                  </a:cubicBezTo>
                  <a:cubicBezTo>
                    <a:pt x="80" y="32"/>
                    <a:pt x="80" y="32"/>
                    <a:pt x="80" y="32"/>
                  </a:cubicBezTo>
                  <a:cubicBezTo>
                    <a:pt x="80" y="32"/>
                    <a:pt x="80" y="32"/>
                    <a:pt x="80" y="32"/>
                  </a:cubicBezTo>
                  <a:cubicBezTo>
                    <a:pt x="80" y="32"/>
                    <a:pt x="80" y="32"/>
                    <a:pt x="80" y="32"/>
                  </a:cubicBezTo>
                  <a:moveTo>
                    <a:pt x="25" y="31"/>
                  </a:moveTo>
                  <a:cubicBezTo>
                    <a:pt x="25" y="31"/>
                    <a:pt x="25" y="31"/>
                    <a:pt x="25" y="31"/>
                  </a:cubicBezTo>
                  <a:cubicBezTo>
                    <a:pt x="25" y="31"/>
                    <a:pt x="25" y="31"/>
                    <a:pt x="25" y="31"/>
                  </a:cubicBezTo>
                  <a:moveTo>
                    <a:pt x="49" y="31"/>
                  </a:moveTo>
                  <a:cubicBezTo>
                    <a:pt x="49" y="31"/>
                    <a:pt x="49" y="31"/>
                    <a:pt x="49" y="31"/>
                  </a:cubicBezTo>
                  <a:cubicBezTo>
                    <a:pt x="49" y="31"/>
                    <a:pt x="49" y="31"/>
                    <a:pt x="49" y="31"/>
                  </a:cubicBezTo>
                  <a:cubicBezTo>
                    <a:pt x="49" y="31"/>
                    <a:pt x="49" y="31"/>
                    <a:pt x="49" y="31"/>
                  </a:cubicBezTo>
                  <a:moveTo>
                    <a:pt x="83" y="30"/>
                  </a:moveTo>
                  <a:cubicBezTo>
                    <a:pt x="83" y="31"/>
                    <a:pt x="83" y="31"/>
                    <a:pt x="83" y="31"/>
                  </a:cubicBezTo>
                  <a:cubicBezTo>
                    <a:pt x="83" y="31"/>
                    <a:pt x="83" y="31"/>
                    <a:pt x="83" y="31"/>
                  </a:cubicBezTo>
                  <a:cubicBezTo>
                    <a:pt x="83" y="31"/>
                    <a:pt x="83" y="31"/>
                    <a:pt x="83" y="30"/>
                  </a:cubicBezTo>
                  <a:moveTo>
                    <a:pt x="20" y="30"/>
                  </a:moveTo>
                  <a:cubicBezTo>
                    <a:pt x="20" y="31"/>
                    <a:pt x="20" y="31"/>
                    <a:pt x="20" y="31"/>
                  </a:cubicBezTo>
                  <a:cubicBezTo>
                    <a:pt x="21" y="31"/>
                    <a:pt x="22" y="32"/>
                    <a:pt x="22" y="32"/>
                  </a:cubicBezTo>
                  <a:cubicBezTo>
                    <a:pt x="23" y="32"/>
                    <a:pt x="23" y="32"/>
                    <a:pt x="23" y="32"/>
                  </a:cubicBezTo>
                  <a:cubicBezTo>
                    <a:pt x="23" y="32"/>
                    <a:pt x="24" y="31"/>
                    <a:pt x="25" y="31"/>
                  </a:cubicBezTo>
                  <a:cubicBezTo>
                    <a:pt x="24" y="31"/>
                    <a:pt x="23" y="32"/>
                    <a:pt x="23" y="32"/>
                  </a:cubicBezTo>
                  <a:cubicBezTo>
                    <a:pt x="23" y="32"/>
                    <a:pt x="23" y="32"/>
                    <a:pt x="23" y="32"/>
                  </a:cubicBezTo>
                  <a:cubicBezTo>
                    <a:pt x="22" y="32"/>
                    <a:pt x="21" y="31"/>
                    <a:pt x="21" y="31"/>
                  </a:cubicBezTo>
                  <a:cubicBezTo>
                    <a:pt x="20" y="31"/>
                    <a:pt x="20" y="31"/>
                    <a:pt x="20" y="30"/>
                  </a:cubicBezTo>
                  <a:moveTo>
                    <a:pt x="25" y="29"/>
                  </a:moveTo>
                  <a:cubicBezTo>
                    <a:pt x="25" y="30"/>
                    <a:pt x="25" y="30"/>
                    <a:pt x="25" y="30"/>
                  </a:cubicBezTo>
                  <a:cubicBezTo>
                    <a:pt x="25" y="30"/>
                    <a:pt x="25" y="30"/>
                    <a:pt x="25" y="30"/>
                  </a:cubicBezTo>
                  <a:cubicBezTo>
                    <a:pt x="25" y="30"/>
                    <a:pt x="25" y="30"/>
                    <a:pt x="25" y="30"/>
                  </a:cubicBezTo>
                  <a:cubicBezTo>
                    <a:pt x="25" y="29"/>
                    <a:pt x="25" y="29"/>
                    <a:pt x="25" y="29"/>
                  </a:cubicBezTo>
                  <a:moveTo>
                    <a:pt x="80" y="27"/>
                  </a:moveTo>
                  <a:cubicBezTo>
                    <a:pt x="80" y="27"/>
                    <a:pt x="80" y="27"/>
                    <a:pt x="80" y="27"/>
                  </a:cubicBezTo>
                  <a:cubicBezTo>
                    <a:pt x="79" y="27"/>
                    <a:pt x="79" y="28"/>
                    <a:pt x="78" y="29"/>
                  </a:cubicBezTo>
                  <a:cubicBezTo>
                    <a:pt x="78" y="29"/>
                    <a:pt x="78" y="29"/>
                    <a:pt x="78" y="29"/>
                  </a:cubicBezTo>
                  <a:cubicBezTo>
                    <a:pt x="78" y="29"/>
                    <a:pt x="78" y="29"/>
                    <a:pt x="78" y="29"/>
                  </a:cubicBezTo>
                  <a:cubicBezTo>
                    <a:pt x="78" y="28"/>
                    <a:pt x="79" y="28"/>
                    <a:pt x="79" y="27"/>
                  </a:cubicBezTo>
                  <a:cubicBezTo>
                    <a:pt x="80" y="27"/>
                    <a:pt x="80" y="27"/>
                    <a:pt x="80" y="27"/>
                  </a:cubicBezTo>
                  <a:moveTo>
                    <a:pt x="118" y="18"/>
                  </a:moveTo>
                  <a:cubicBezTo>
                    <a:pt x="118" y="18"/>
                    <a:pt x="118" y="18"/>
                    <a:pt x="118" y="18"/>
                  </a:cubicBezTo>
                  <a:cubicBezTo>
                    <a:pt x="118" y="18"/>
                    <a:pt x="118" y="18"/>
                    <a:pt x="118" y="18"/>
                  </a:cubicBezTo>
                  <a:moveTo>
                    <a:pt x="102" y="13"/>
                  </a:moveTo>
                  <a:cubicBezTo>
                    <a:pt x="102" y="13"/>
                    <a:pt x="101" y="13"/>
                    <a:pt x="101" y="13"/>
                  </a:cubicBezTo>
                  <a:cubicBezTo>
                    <a:pt x="97" y="16"/>
                    <a:pt x="93" y="18"/>
                    <a:pt x="89" y="21"/>
                  </a:cubicBezTo>
                  <a:cubicBezTo>
                    <a:pt x="90" y="21"/>
                    <a:pt x="90" y="21"/>
                    <a:pt x="90" y="20"/>
                  </a:cubicBezTo>
                  <a:cubicBezTo>
                    <a:pt x="92" y="19"/>
                    <a:pt x="93" y="18"/>
                    <a:pt x="95" y="17"/>
                  </a:cubicBezTo>
                  <a:cubicBezTo>
                    <a:pt x="97" y="16"/>
                    <a:pt x="100" y="14"/>
                    <a:pt x="102" y="13"/>
                  </a:cubicBezTo>
                  <a:moveTo>
                    <a:pt x="107" y="12"/>
                  </a:moveTo>
                  <a:cubicBezTo>
                    <a:pt x="107" y="12"/>
                    <a:pt x="107" y="12"/>
                    <a:pt x="107" y="12"/>
                  </a:cubicBezTo>
                  <a:cubicBezTo>
                    <a:pt x="107" y="12"/>
                    <a:pt x="108" y="13"/>
                    <a:pt x="107" y="13"/>
                  </a:cubicBezTo>
                  <a:cubicBezTo>
                    <a:pt x="108" y="13"/>
                    <a:pt x="108" y="12"/>
                    <a:pt x="107" y="12"/>
                  </a:cubicBezTo>
                  <a:moveTo>
                    <a:pt x="106" y="11"/>
                  </a:moveTo>
                  <a:cubicBezTo>
                    <a:pt x="106" y="11"/>
                    <a:pt x="106" y="11"/>
                    <a:pt x="106" y="11"/>
                  </a:cubicBezTo>
                  <a:cubicBezTo>
                    <a:pt x="106" y="11"/>
                    <a:pt x="106" y="11"/>
                    <a:pt x="106" y="11"/>
                  </a:cubicBezTo>
                  <a:moveTo>
                    <a:pt x="105" y="0"/>
                  </a:moveTo>
                  <a:cubicBezTo>
                    <a:pt x="104" y="0"/>
                    <a:pt x="103" y="1"/>
                    <a:pt x="102" y="1"/>
                  </a:cubicBezTo>
                  <a:cubicBezTo>
                    <a:pt x="102" y="1"/>
                    <a:pt x="102" y="1"/>
                    <a:pt x="101" y="1"/>
                  </a:cubicBezTo>
                  <a:cubicBezTo>
                    <a:pt x="102" y="1"/>
                    <a:pt x="103" y="0"/>
                    <a:pt x="105" y="0"/>
                  </a:cubicBezTo>
                  <a:cubicBezTo>
                    <a:pt x="105" y="0"/>
                    <a:pt x="105" y="0"/>
                    <a:pt x="105" y="0"/>
                  </a:cubicBezTo>
                  <a:cubicBezTo>
                    <a:pt x="111" y="0"/>
                    <a:pt x="117" y="5"/>
                    <a:pt x="118" y="13"/>
                  </a:cubicBezTo>
                  <a:cubicBezTo>
                    <a:pt x="118" y="14"/>
                    <a:pt x="118" y="16"/>
                    <a:pt x="118" y="18"/>
                  </a:cubicBezTo>
                  <a:cubicBezTo>
                    <a:pt x="118" y="16"/>
                    <a:pt x="118" y="14"/>
                    <a:pt x="118" y="12"/>
                  </a:cubicBezTo>
                  <a:cubicBezTo>
                    <a:pt x="117" y="4"/>
                    <a:pt x="111" y="0"/>
                    <a:pt x="105" y="0"/>
                  </a:cubicBezTo>
                </a:path>
              </a:pathLst>
            </a:custGeom>
            <a:solidFill>
              <a:srgbClr val="C297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00" name="Freeform 413"/>
            <p:cNvSpPr>
              <a:spLocks/>
            </p:cNvSpPr>
            <p:nvPr/>
          </p:nvSpPr>
          <p:spPr bwMode="auto">
            <a:xfrm>
              <a:off x="882650" y="2008188"/>
              <a:ext cx="442912" cy="161925"/>
            </a:xfrm>
            <a:custGeom>
              <a:avLst/>
              <a:gdLst>
                <a:gd name="T0" fmla="*/ 105 w 118"/>
                <a:gd name="T1" fmla="*/ 0 h 43"/>
                <a:gd name="T2" fmla="*/ 100 w 118"/>
                <a:gd name="T3" fmla="*/ 3 h 43"/>
                <a:gd name="T4" fmla="*/ 96 w 118"/>
                <a:gd name="T5" fmla="*/ 12 h 43"/>
                <a:gd name="T6" fmla="*/ 89 w 118"/>
                <a:gd name="T7" fmla="*/ 21 h 43"/>
                <a:gd name="T8" fmla="*/ 89 w 118"/>
                <a:gd name="T9" fmla="*/ 21 h 43"/>
                <a:gd name="T10" fmla="*/ 102 w 118"/>
                <a:gd name="T11" fmla="*/ 13 h 43"/>
                <a:gd name="T12" fmla="*/ 106 w 118"/>
                <a:gd name="T13" fmla="*/ 11 h 43"/>
                <a:gd name="T14" fmla="*/ 106 w 118"/>
                <a:gd name="T15" fmla="*/ 11 h 43"/>
                <a:gd name="T16" fmla="*/ 107 w 118"/>
                <a:gd name="T17" fmla="*/ 12 h 43"/>
                <a:gd name="T18" fmla="*/ 107 w 118"/>
                <a:gd name="T19" fmla="*/ 14 h 43"/>
                <a:gd name="T20" fmla="*/ 83 w 118"/>
                <a:gd name="T21" fmla="*/ 30 h 43"/>
                <a:gd name="T22" fmla="*/ 80 w 118"/>
                <a:gd name="T23" fmla="*/ 32 h 43"/>
                <a:gd name="T24" fmla="*/ 80 w 118"/>
                <a:gd name="T25" fmla="*/ 32 h 43"/>
                <a:gd name="T26" fmla="*/ 80 w 118"/>
                <a:gd name="T27" fmla="*/ 32 h 43"/>
                <a:gd name="T28" fmla="*/ 78 w 118"/>
                <a:gd name="T29" fmla="*/ 29 h 43"/>
                <a:gd name="T30" fmla="*/ 80 w 118"/>
                <a:gd name="T31" fmla="*/ 27 h 43"/>
                <a:gd name="T32" fmla="*/ 81 w 118"/>
                <a:gd name="T33" fmla="*/ 26 h 43"/>
                <a:gd name="T34" fmla="*/ 81 w 118"/>
                <a:gd name="T35" fmla="*/ 25 h 43"/>
                <a:gd name="T36" fmla="*/ 64 w 118"/>
                <a:gd name="T37" fmla="*/ 28 h 43"/>
                <a:gd name="T38" fmla="*/ 58 w 118"/>
                <a:gd name="T39" fmla="*/ 28 h 43"/>
                <a:gd name="T40" fmla="*/ 54 w 118"/>
                <a:gd name="T41" fmla="*/ 28 h 43"/>
                <a:gd name="T42" fmla="*/ 54 w 118"/>
                <a:gd name="T43" fmla="*/ 31 h 43"/>
                <a:gd name="T44" fmla="*/ 52 w 118"/>
                <a:gd name="T45" fmla="*/ 33 h 43"/>
                <a:gd name="T46" fmla="*/ 50 w 118"/>
                <a:gd name="T47" fmla="*/ 33 h 43"/>
                <a:gd name="T48" fmla="*/ 49 w 118"/>
                <a:gd name="T49" fmla="*/ 31 h 43"/>
                <a:gd name="T50" fmla="*/ 49 w 118"/>
                <a:gd name="T51" fmla="*/ 31 h 43"/>
                <a:gd name="T52" fmla="*/ 46 w 118"/>
                <a:gd name="T53" fmla="*/ 27 h 43"/>
                <a:gd name="T54" fmla="*/ 33 w 118"/>
                <a:gd name="T55" fmla="*/ 25 h 43"/>
                <a:gd name="T56" fmla="*/ 24 w 118"/>
                <a:gd name="T57" fmla="*/ 26 h 43"/>
                <a:gd name="T58" fmla="*/ 25 w 118"/>
                <a:gd name="T59" fmla="*/ 29 h 43"/>
                <a:gd name="T60" fmla="*/ 25 w 118"/>
                <a:gd name="T61" fmla="*/ 30 h 43"/>
                <a:gd name="T62" fmla="*/ 25 w 118"/>
                <a:gd name="T63" fmla="*/ 31 h 43"/>
                <a:gd name="T64" fmla="*/ 23 w 118"/>
                <a:gd name="T65" fmla="*/ 32 h 43"/>
                <a:gd name="T66" fmla="*/ 20 w 118"/>
                <a:gd name="T67" fmla="*/ 31 h 43"/>
                <a:gd name="T68" fmla="*/ 18 w 118"/>
                <a:gd name="T69" fmla="*/ 29 h 43"/>
                <a:gd name="T70" fmla="*/ 15 w 118"/>
                <a:gd name="T71" fmla="*/ 29 h 43"/>
                <a:gd name="T72" fmla="*/ 0 w 118"/>
                <a:gd name="T73" fmla="*/ 38 h 43"/>
                <a:gd name="T74" fmla="*/ 0 w 118"/>
                <a:gd name="T75" fmla="*/ 41 h 43"/>
                <a:gd name="T76" fmla="*/ 2 w 118"/>
                <a:gd name="T77" fmla="*/ 42 h 43"/>
                <a:gd name="T78" fmla="*/ 4 w 118"/>
                <a:gd name="T79" fmla="*/ 43 h 43"/>
                <a:gd name="T80" fmla="*/ 7 w 118"/>
                <a:gd name="T81" fmla="*/ 42 h 43"/>
                <a:gd name="T82" fmla="*/ 32 w 118"/>
                <a:gd name="T83" fmla="*/ 40 h 43"/>
                <a:gd name="T84" fmla="*/ 63 w 118"/>
                <a:gd name="T85" fmla="*/ 40 h 43"/>
                <a:gd name="T86" fmla="*/ 67 w 118"/>
                <a:gd name="T87" fmla="*/ 40 h 43"/>
                <a:gd name="T88" fmla="*/ 73 w 118"/>
                <a:gd name="T89" fmla="*/ 40 h 43"/>
                <a:gd name="T90" fmla="*/ 87 w 118"/>
                <a:gd name="T91" fmla="*/ 41 h 43"/>
                <a:gd name="T92" fmla="*/ 98 w 118"/>
                <a:gd name="T93" fmla="*/ 43 h 43"/>
                <a:gd name="T94" fmla="*/ 99 w 118"/>
                <a:gd name="T95" fmla="*/ 43 h 43"/>
                <a:gd name="T96" fmla="*/ 101 w 118"/>
                <a:gd name="T97" fmla="*/ 42 h 43"/>
                <a:gd name="T98" fmla="*/ 107 w 118"/>
                <a:gd name="T99" fmla="*/ 36 h 43"/>
                <a:gd name="T100" fmla="*/ 108 w 118"/>
                <a:gd name="T101" fmla="*/ 36 h 43"/>
                <a:gd name="T102" fmla="*/ 118 w 118"/>
                <a:gd name="T103" fmla="*/ 18 h 43"/>
                <a:gd name="T104" fmla="*/ 118 w 118"/>
                <a:gd name="T105" fmla="*/ 18 h 43"/>
                <a:gd name="T106" fmla="*/ 105 w 118"/>
                <a:gd name="T107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18" h="43">
                  <a:moveTo>
                    <a:pt x="105" y="0"/>
                  </a:moveTo>
                  <a:cubicBezTo>
                    <a:pt x="105" y="0"/>
                    <a:pt x="105" y="0"/>
                    <a:pt x="105" y="0"/>
                  </a:cubicBezTo>
                  <a:cubicBezTo>
                    <a:pt x="103" y="0"/>
                    <a:pt x="102" y="1"/>
                    <a:pt x="101" y="1"/>
                  </a:cubicBezTo>
                  <a:cubicBezTo>
                    <a:pt x="100" y="1"/>
                    <a:pt x="100" y="2"/>
                    <a:pt x="100" y="3"/>
                  </a:cubicBezTo>
                  <a:cubicBezTo>
                    <a:pt x="99" y="4"/>
                    <a:pt x="99" y="4"/>
                    <a:pt x="99" y="5"/>
                  </a:cubicBezTo>
                  <a:cubicBezTo>
                    <a:pt x="98" y="8"/>
                    <a:pt x="97" y="10"/>
                    <a:pt x="96" y="12"/>
                  </a:cubicBezTo>
                  <a:cubicBezTo>
                    <a:pt x="94" y="15"/>
                    <a:pt x="92" y="17"/>
                    <a:pt x="89" y="19"/>
                  </a:cubicBezTo>
                  <a:cubicBezTo>
                    <a:pt x="89" y="20"/>
                    <a:pt x="89" y="20"/>
                    <a:pt x="89" y="21"/>
                  </a:cubicBezTo>
                  <a:cubicBezTo>
                    <a:pt x="89" y="21"/>
                    <a:pt x="89" y="21"/>
                    <a:pt x="89" y="21"/>
                  </a:cubicBezTo>
                  <a:cubicBezTo>
                    <a:pt x="89" y="21"/>
                    <a:pt x="89" y="21"/>
                    <a:pt x="89" y="21"/>
                  </a:cubicBezTo>
                  <a:cubicBezTo>
                    <a:pt x="93" y="18"/>
                    <a:pt x="97" y="16"/>
                    <a:pt x="101" y="13"/>
                  </a:cubicBezTo>
                  <a:cubicBezTo>
                    <a:pt x="101" y="13"/>
                    <a:pt x="102" y="13"/>
                    <a:pt x="102" y="13"/>
                  </a:cubicBezTo>
                  <a:cubicBezTo>
                    <a:pt x="102" y="13"/>
                    <a:pt x="102" y="13"/>
                    <a:pt x="102" y="12"/>
                  </a:cubicBezTo>
                  <a:cubicBezTo>
                    <a:pt x="103" y="12"/>
                    <a:pt x="104" y="11"/>
                    <a:pt x="106" y="11"/>
                  </a:cubicBezTo>
                  <a:cubicBezTo>
                    <a:pt x="106" y="11"/>
                    <a:pt x="106" y="11"/>
                    <a:pt x="106" y="11"/>
                  </a:cubicBezTo>
                  <a:cubicBezTo>
                    <a:pt x="106" y="11"/>
                    <a:pt x="106" y="11"/>
                    <a:pt x="106" y="11"/>
                  </a:cubicBezTo>
                  <a:cubicBezTo>
                    <a:pt x="106" y="11"/>
                    <a:pt x="106" y="11"/>
                    <a:pt x="106" y="11"/>
                  </a:cubicBezTo>
                  <a:cubicBezTo>
                    <a:pt x="107" y="11"/>
                    <a:pt x="107" y="12"/>
                    <a:pt x="107" y="12"/>
                  </a:cubicBezTo>
                  <a:cubicBezTo>
                    <a:pt x="108" y="12"/>
                    <a:pt x="108" y="13"/>
                    <a:pt x="107" y="13"/>
                  </a:cubicBezTo>
                  <a:cubicBezTo>
                    <a:pt x="107" y="13"/>
                    <a:pt x="107" y="14"/>
                    <a:pt x="107" y="14"/>
                  </a:cubicBezTo>
                  <a:cubicBezTo>
                    <a:pt x="107" y="15"/>
                    <a:pt x="106" y="16"/>
                    <a:pt x="104" y="16"/>
                  </a:cubicBezTo>
                  <a:cubicBezTo>
                    <a:pt x="97" y="21"/>
                    <a:pt x="90" y="26"/>
                    <a:pt x="83" y="30"/>
                  </a:cubicBezTo>
                  <a:cubicBezTo>
                    <a:pt x="83" y="31"/>
                    <a:pt x="83" y="31"/>
                    <a:pt x="83" y="31"/>
                  </a:cubicBezTo>
                  <a:cubicBezTo>
                    <a:pt x="82" y="31"/>
                    <a:pt x="81" y="32"/>
                    <a:pt x="80" y="32"/>
                  </a:cubicBezTo>
                  <a:cubicBezTo>
                    <a:pt x="80" y="32"/>
                    <a:pt x="80" y="32"/>
                    <a:pt x="80" y="32"/>
                  </a:cubicBezTo>
                  <a:cubicBezTo>
                    <a:pt x="80" y="32"/>
                    <a:pt x="80" y="32"/>
                    <a:pt x="80" y="32"/>
                  </a:cubicBezTo>
                  <a:cubicBezTo>
                    <a:pt x="80" y="32"/>
                    <a:pt x="80" y="32"/>
                    <a:pt x="80" y="32"/>
                  </a:cubicBezTo>
                  <a:cubicBezTo>
                    <a:pt x="80" y="32"/>
                    <a:pt x="80" y="32"/>
                    <a:pt x="80" y="32"/>
                  </a:cubicBezTo>
                  <a:cubicBezTo>
                    <a:pt x="79" y="31"/>
                    <a:pt x="79" y="31"/>
                    <a:pt x="78" y="31"/>
                  </a:cubicBezTo>
                  <a:cubicBezTo>
                    <a:pt x="78" y="30"/>
                    <a:pt x="78" y="30"/>
                    <a:pt x="78" y="29"/>
                  </a:cubicBezTo>
                  <a:cubicBezTo>
                    <a:pt x="78" y="29"/>
                    <a:pt x="78" y="29"/>
                    <a:pt x="78" y="29"/>
                  </a:cubicBezTo>
                  <a:cubicBezTo>
                    <a:pt x="79" y="28"/>
                    <a:pt x="79" y="27"/>
                    <a:pt x="80" y="27"/>
                  </a:cubicBezTo>
                  <a:cubicBezTo>
                    <a:pt x="80" y="27"/>
                    <a:pt x="80" y="27"/>
                    <a:pt x="80" y="27"/>
                  </a:cubicBezTo>
                  <a:cubicBezTo>
                    <a:pt x="81" y="26"/>
                    <a:pt x="81" y="26"/>
                    <a:pt x="81" y="26"/>
                  </a:cubicBezTo>
                  <a:cubicBezTo>
                    <a:pt x="82" y="25"/>
                    <a:pt x="82" y="25"/>
                    <a:pt x="82" y="25"/>
                  </a:cubicBezTo>
                  <a:cubicBezTo>
                    <a:pt x="81" y="25"/>
                    <a:pt x="81" y="25"/>
                    <a:pt x="81" y="25"/>
                  </a:cubicBezTo>
                  <a:cubicBezTo>
                    <a:pt x="81" y="25"/>
                    <a:pt x="81" y="25"/>
                    <a:pt x="81" y="25"/>
                  </a:cubicBezTo>
                  <a:cubicBezTo>
                    <a:pt x="75" y="27"/>
                    <a:pt x="70" y="27"/>
                    <a:pt x="64" y="28"/>
                  </a:cubicBezTo>
                  <a:cubicBezTo>
                    <a:pt x="64" y="28"/>
                    <a:pt x="63" y="28"/>
                    <a:pt x="63" y="28"/>
                  </a:cubicBezTo>
                  <a:cubicBezTo>
                    <a:pt x="61" y="28"/>
                    <a:pt x="60" y="28"/>
                    <a:pt x="58" y="28"/>
                  </a:cubicBezTo>
                  <a:cubicBezTo>
                    <a:pt x="57" y="28"/>
                    <a:pt x="57" y="27"/>
                    <a:pt x="56" y="27"/>
                  </a:cubicBezTo>
                  <a:cubicBezTo>
                    <a:pt x="55" y="27"/>
                    <a:pt x="55" y="28"/>
                    <a:pt x="54" y="28"/>
                  </a:cubicBezTo>
                  <a:cubicBezTo>
                    <a:pt x="54" y="29"/>
                    <a:pt x="54" y="30"/>
                    <a:pt x="54" y="31"/>
                  </a:cubicBezTo>
                  <a:cubicBezTo>
                    <a:pt x="54" y="31"/>
                    <a:pt x="54" y="31"/>
                    <a:pt x="54" y="31"/>
                  </a:cubicBezTo>
                  <a:cubicBezTo>
                    <a:pt x="54" y="31"/>
                    <a:pt x="53" y="32"/>
                    <a:pt x="53" y="32"/>
                  </a:cubicBezTo>
                  <a:cubicBezTo>
                    <a:pt x="53" y="32"/>
                    <a:pt x="52" y="33"/>
                    <a:pt x="52" y="33"/>
                  </a:cubicBezTo>
                  <a:cubicBezTo>
                    <a:pt x="52" y="33"/>
                    <a:pt x="51" y="33"/>
                    <a:pt x="51" y="33"/>
                  </a:cubicBezTo>
                  <a:cubicBezTo>
                    <a:pt x="51" y="33"/>
                    <a:pt x="51" y="33"/>
                    <a:pt x="50" y="33"/>
                  </a:cubicBezTo>
                  <a:cubicBezTo>
                    <a:pt x="50" y="32"/>
                    <a:pt x="49" y="32"/>
                    <a:pt x="49" y="31"/>
                  </a:cubicBezTo>
                  <a:cubicBezTo>
                    <a:pt x="49" y="31"/>
                    <a:pt x="49" y="31"/>
                    <a:pt x="49" y="31"/>
                  </a:cubicBezTo>
                  <a:cubicBezTo>
                    <a:pt x="49" y="31"/>
                    <a:pt x="49" y="31"/>
                    <a:pt x="49" y="31"/>
                  </a:cubicBezTo>
                  <a:cubicBezTo>
                    <a:pt x="49" y="31"/>
                    <a:pt x="49" y="31"/>
                    <a:pt x="49" y="31"/>
                  </a:cubicBezTo>
                  <a:cubicBezTo>
                    <a:pt x="49" y="30"/>
                    <a:pt x="49" y="30"/>
                    <a:pt x="49" y="29"/>
                  </a:cubicBezTo>
                  <a:cubicBezTo>
                    <a:pt x="49" y="27"/>
                    <a:pt x="49" y="27"/>
                    <a:pt x="46" y="27"/>
                  </a:cubicBezTo>
                  <a:cubicBezTo>
                    <a:pt x="42" y="26"/>
                    <a:pt x="38" y="26"/>
                    <a:pt x="33" y="25"/>
                  </a:cubicBezTo>
                  <a:cubicBezTo>
                    <a:pt x="33" y="25"/>
                    <a:pt x="33" y="25"/>
                    <a:pt x="33" y="25"/>
                  </a:cubicBezTo>
                  <a:cubicBezTo>
                    <a:pt x="31" y="25"/>
                    <a:pt x="29" y="26"/>
                    <a:pt x="27" y="26"/>
                  </a:cubicBezTo>
                  <a:cubicBezTo>
                    <a:pt x="26" y="26"/>
                    <a:pt x="25" y="26"/>
                    <a:pt x="24" y="26"/>
                  </a:cubicBezTo>
                  <a:cubicBezTo>
                    <a:pt x="23" y="27"/>
                    <a:pt x="25" y="28"/>
                    <a:pt x="25" y="29"/>
                  </a:cubicBezTo>
                  <a:cubicBezTo>
                    <a:pt x="25" y="29"/>
                    <a:pt x="25" y="29"/>
                    <a:pt x="25" y="29"/>
                  </a:cubicBezTo>
                  <a:cubicBezTo>
                    <a:pt x="25" y="29"/>
                    <a:pt x="25" y="29"/>
                    <a:pt x="25" y="30"/>
                  </a:cubicBezTo>
                  <a:cubicBezTo>
                    <a:pt x="25" y="30"/>
                    <a:pt x="25" y="30"/>
                    <a:pt x="25" y="30"/>
                  </a:cubicBezTo>
                  <a:cubicBezTo>
                    <a:pt x="25" y="30"/>
                    <a:pt x="25" y="31"/>
                    <a:pt x="25" y="31"/>
                  </a:cubicBezTo>
                  <a:cubicBezTo>
                    <a:pt x="25" y="31"/>
                    <a:pt x="25" y="31"/>
                    <a:pt x="25" y="31"/>
                  </a:cubicBezTo>
                  <a:cubicBezTo>
                    <a:pt x="25" y="31"/>
                    <a:pt x="25" y="31"/>
                    <a:pt x="25" y="31"/>
                  </a:cubicBezTo>
                  <a:cubicBezTo>
                    <a:pt x="24" y="31"/>
                    <a:pt x="23" y="32"/>
                    <a:pt x="23" y="32"/>
                  </a:cubicBezTo>
                  <a:cubicBezTo>
                    <a:pt x="23" y="32"/>
                    <a:pt x="23" y="32"/>
                    <a:pt x="22" y="32"/>
                  </a:cubicBezTo>
                  <a:cubicBezTo>
                    <a:pt x="22" y="32"/>
                    <a:pt x="21" y="31"/>
                    <a:pt x="20" y="31"/>
                  </a:cubicBezTo>
                  <a:cubicBezTo>
                    <a:pt x="20" y="31"/>
                    <a:pt x="20" y="31"/>
                    <a:pt x="20" y="30"/>
                  </a:cubicBezTo>
                  <a:cubicBezTo>
                    <a:pt x="19" y="30"/>
                    <a:pt x="18" y="30"/>
                    <a:pt x="18" y="29"/>
                  </a:cubicBezTo>
                  <a:cubicBezTo>
                    <a:pt x="17" y="29"/>
                    <a:pt x="17" y="29"/>
                    <a:pt x="16" y="29"/>
                  </a:cubicBezTo>
                  <a:cubicBezTo>
                    <a:pt x="16" y="29"/>
                    <a:pt x="15" y="29"/>
                    <a:pt x="15" y="29"/>
                  </a:cubicBezTo>
                  <a:cubicBezTo>
                    <a:pt x="12" y="30"/>
                    <a:pt x="10" y="31"/>
                    <a:pt x="8" y="32"/>
                  </a:cubicBezTo>
                  <a:cubicBezTo>
                    <a:pt x="5" y="34"/>
                    <a:pt x="3" y="36"/>
                    <a:pt x="0" y="38"/>
                  </a:cubicBezTo>
                  <a:cubicBezTo>
                    <a:pt x="0" y="39"/>
                    <a:pt x="0" y="39"/>
                    <a:pt x="0" y="40"/>
                  </a:cubicBezTo>
                  <a:cubicBezTo>
                    <a:pt x="0" y="40"/>
                    <a:pt x="0" y="40"/>
                    <a:pt x="0" y="41"/>
                  </a:cubicBezTo>
                  <a:cubicBezTo>
                    <a:pt x="1" y="41"/>
                    <a:pt x="1" y="41"/>
                    <a:pt x="2" y="42"/>
                  </a:cubicBezTo>
                  <a:cubicBezTo>
                    <a:pt x="2" y="42"/>
                    <a:pt x="2" y="42"/>
                    <a:pt x="2" y="42"/>
                  </a:cubicBezTo>
                  <a:cubicBezTo>
                    <a:pt x="3" y="43"/>
                    <a:pt x="3" y="43"/>
                    <a:pt x="4" y="43"/>
                  </a:cubicBezTo>
                  <a:cubicBezTo>
                    <a:pt x="4" y="43"/>
                    <a:pt x="4" y="43"/>
                    <a:pt x="4" y="43"/>
                  </a:cubicBezTo>
                  <a:cubicBezTo>
                    <a:pt x="4" y="43"/>
                    <a:pt x="4" y="43"/>
                    <a:pt x="5" y="43"/>
                  </a:cubicBezTo>
                  <a:cubicBezTo>
                    <a:pt x="5" y="43"/>
                    <a:pt x="6" y="42"/>
                    <a:pt x="7" y="42"/>
                  </a:cubicBezTo>
                  <a:cubicBezTo>
                    <a:pt x="11" y="42"/>
                    <a:pt x="15" y="41"/>
                    <a:pt x="19" y="41"/>
                  </a:cubicBezTo>
                  <a:cubicBezTo>
                    <a:pt x="24" y="40"/>
                    <a:pt x="28" y="40"/>
                    <a:pt x="32" y="40"/>
                  </a:cubicBezTo>
                  <a:cubicBezTo>
                    <a:pt x="35" y="40"/>
                    <a:pt x="39" y="40"/>
                    <a:pt x="42" y="40"/>
                  </a:cubicBezTo>
                  <a:cubicBezTo>
                    <a:pt x="49" y="40"/>
                    <a:pt x="56" y="40"/>
                    <a:pt x="63" y="40"/>
                  </a:cubicBezTo>
                  <a:cubicBezTo>
                    <a:pt x="63" y="40"/>
                    <a:pt x="63" y="40"/>
                    <a:pt x="64" y="40"/>
                  </a:cubicBezTo>
                  <a:cubicBezTo>
                    <a:pt x="65" y="40"/>
                    <a:pt x="66" y="40"/>
                    <a:pt x="67" y="40"/>
                  </a:cubicBezTo>
                  <a:cubicBezTo>
                    <a:pt x="69" y="40"/>
                    <a:pt x="71" y="40"/>
                    <a:pt x="73" y="40"/>
                  </a:cubicBezTo>
                  <a:cubicBezTo>
                    <a:pt x="73" y="40"/>
                    <a:pt x="73" y="40"/>
                    <a:pt x="73" y="40"/>
                  </a:cubicBezTo>
                  <a:cubicBezTo>
                    <a:pt x="76" y="40"/>
                    <a:pt x="79" y="40"/>
                    <a:pt x="82" y="41"/>
                  </a:cubicBezTo>
                  <a:cubicBezTo>
                    <a:pt x="84" y="41"/>
                    <a:pt x="85" y="41"/>
                    <a:pt x="87" y="41"/>
                  </a:cubicBezTo>
                  <a:cubicBezTo>
                    <a:pt x="88" y="41"/>
                    <a:pt x="90" y="42"/>
                    <a:pt x="91" y="42"/>
                  </a:cubicBezTo>
                  <a:cubicBezTo>
                    <a:pt x="93" y="42"/>
                    <a:pt x="96" y="42"/>
                    <a:pt x="98" y="43"/>
                  </a:cubicBezTo>
                  <a:cubicBezTo>
                    <a:pt x="98" y="43"/>
                    <a:pt x="98" y="43"/>
                    <a:pt x="98" y="43"/>
                  </a:cubicBezTo>
                  <a:cubicBezTo>
                    <a:pt x="98" y="43"/>
                    <a:pt x="99" y="43"/>
                    <a:pt x="99" y="43"/>
                  </a:cubicBezTo>
                  <a:cubicBezTo>
                    <a:pt x="99" y="43"/>
                    <a:pt x="99" y="43"/>
                    <a:pt x="100" y="43"/>
                  </a:cubicBezTo>
                  <a:cubicBezTo>
                    <a:pt x="100" y="42"/>
                    <a:pt x="100" y="42"/>
                    <a:pt x="101" y="42"/>
                  </a:cubicBezTo>
                  <a:cubicBezTo>
                    <a:pt x="102" y="41"/>
                    <a:pt x="104" y="40"/>
                    <a:pt x="105" y="38"/>
                  </a:cubicBezTo>
                  <a:cubicBezTo>
                    <a:pt x="106" y="38"/>
                    <a:pt x="107" y="37"/>
                    <a:pt x="107" y="36"/>
                  </a:cubicBezTo>
                  <a:cubicBezTo>
                    <a:pt x="107" y="36"/>
                    <a:pt x="108" y="36"/>
                    <a:pt x="108" y="36"/>
                  </a:cubicBezTo>
                  <a:cubicBezTo>
                    <a:pt x="108" y="36"/>
                    <a:pt x="108" y="36"/>
                    <a:pt x="108" y="36"/>
                  </a:cubicBezTo>
                  <a:cubicBezTo>
                    <a:pt x="110" y="33"/>
                    <a:pt x="112" y="30"/>
                    <a:pt x="114" y="28"/>
                  </a:cubicBezTo>
                  <a:cubicBezTo>
                    <a:pt x="116" y="25"/>
                    <a:pt x="117" y="21"/>
                    <a:pt x="118" y="18"/>
                  </a:cubicBezTo>
                  <a:cubicBezTo>
                    <a:pt x="118" y="18"/>
                    <a:pt x="118" y="18"/>
                    <a:pt x="118" y="18"/>
                  </a:cubicBezTo>
                  <a:cubicBezTo>
                    <a:pt x="118" y="18"/>
                    <a:pt x="118" y="18"/>
                    <a:pt x="118" y="18"/>
                  </a:cubicBezTo>
                  <a:cubicBezTo>
                    <a:pt x="118" y="16"/>
                    <a:pt x="118" y="14"/>
                    <a:pt x="118" y="13"/>
                  </a:cubicBezTo>
                  <a:cubicBezTo>
                    <a:pt x="117" y="5"/>
                    <a:pt x="111" y="0"/>
                    <a:pt x="105" y="0"/>
                  </a:cubicBezTo>
                </a:path>
              </a:pathLst>
            </a:custGeom>
            <a:solidFill>
              <a:srgbClr val="8B0D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01" name="Freeform 414"/>
            <p:cNvSpPr>
              <a:spLocks noEditPoints="1"/>
            </p:cNvSpPr>
            <p:nvPr/>
          </p:nvSpPr>
          <p:spPr bwMode="auto">
            <a:xfrm>
              <a:off x="1028700" y="4316413"/>
              <a:ext cx="90487" cy="236538"/>
            </a:xfrm>
            <a:custGeom>
              <a:avLst/>
              <a:gdLst>
                <a:gd name="T0" fmla="*/ 11 w 24"/>
                <a:gd name="T1" fmla="*/ 63 h 63"/>
                <a:gd name="T2" fmla="*/ 12 w 24"/>
                <a:gd name="T3" fmla="*/ 63 h 63"/>
                <a:gd name="T4" fmla="*/ 12 w 24"/>
                <a:gd name="T5" fmla="*/ 63 h 63"/>
                <a:gd name="T6" fmla="*/ 13 w 24"/>
                <a:gd name="T7" fmla="*/ 63 h 63"/>
                <a:gd name="T8" fmla="*/ 12 w 24"/>
                <a:gd name="T9" fmla="*/ 63 h 63"/>
                <a:gd name="T10" fmla="*/ 11 w 24"/>
                <a:gd name="T11" fmla="*/ 63 h 63"/>
                <a:gd name="T12" fmla="*/ 4 w 24"/>
                <a:gd name="T13" fmla="*/ 58 h 63"/>
                <a:gd name="T14" fmla="*/ 9 w 24"/>
                <a:gd name="T15" fmla="*/ 62 h 63"/>
                <a:gd name="T16" fmla="*/ 4 w 24"/>
                <a:gd name="T17" fmla="*/ 58 h 63"/>
                <a:gd name="T18" fmla="*/ 22 w 24"/>
                <a:gd name="T19" fmla="*/ 56 h 63"/>
                <a:gd name="T20" fmla="*/ 21 w 24"/>
                <a:gd name="T21" fmla="*/ 57 h 63"/>
                <a:gd name="T22" fmla="*/ 15 w 24"/>
                <a:gd name="T23" fmla="*/ 62 h 63"/>
                <a:gd name="T24" fmla="*/ 21 w 24"/>
                <a:gd name="T25" fmla="*/ 57 h 63"/>
                <a:gd name="T26" fmla="*/ 22 w 24"/>
                <a:gd name="T27" fmla="*/ 56 h 63"/>
                <a:gd name="T28" fmla="*/ 24 w 24"/>
                <a:gd name="T29" fmla="*/ 44 h 63"/>
                <a:gd name="T30" fmla="*/ 24 w 24"/>
                <a:gd name="T31" fmla="*/ 45 h 63"/>
                <a:gd name="T32" fmla="*/ 24 w 24"/>
                <a:gd name="T33" fmla="*/ 44 h 63"/>
                <a:gd name="T34" fmla="*/ 24 w 24"/>
                <a:gd name="T35" fmla="*/ 44 h 63"/>
                <a:gd name="T36" fmla="*/ 24 w 24"/>
                <a:gd name="T37" fmla="*/ 44 h 63"/>
                <a:gd name="T38" fmla="*/ 24 w 24"/>
                <a:gd name="T39" fmla="*/ 44 h 63"/>
                <a:gd name="T40" fmla="*/ 0 w 24"/>
                <a:gd name="T41" fmla="*/ 43 h 63"/>
                <a:gd name="T42" fmla="*/ 3 w 24"/>
                <a:gd name="T43" fmla="*/ 56 h 63"/>
                <a:gd name="T44" fmla="*/ 0 w 24"/>
                <a:gd name="T45" fmla="*/ 43 h 63"/>
                <a:gd name="T46" fmla="*/ 0 w 24"/>
                <a:gd name="T47" fmla="*/ 43 h 63"/>
                <a:gd name="T48" fmla="*/ 1 w 24"/>
                <a:gd name="T49" fmla="*/ 31 h 63"/>
                <a:gd name="T50" fmla="*/ 0 w 24"/>
                <a:gd name="T51" fmla="*/ 40 h 63"/>
                <a:gd name="T52" fmla="*/ 1 w 24"/>
                <a:gd name="T53" fmla="*/ 31 h 63"/>
                <a:gd name="T54" fmla="*/ 4 w 24"/>
                <a:gd name="T55" fmla="*/ 22 h 63"/>
                <a:gd name="T56" fmla="*/ 3 w 24"/>
                <a:gd name="T57" fmla="*/ 23 h 63"/>
                <a:gd name="T58" fmla="*/ 2 w 24"/>
                <a:gd name="T59" fmla="*/ 27 h 63"/>
                <a:gd name="T60" fmla="*/ 3 w 24"/>
                <a:gd name="T61" fmla="*/ 23 h 63"/>
                <a:gd name="T62" fmla="*/ 4 w 24"/>
                <a:gd name="T63" fmla="*/ 22 h 63"/>
                <a:gd name="T64" fmla="*/ 19 w 24"/>
                <a:gd name="T65" fmla="*/ 11 h 63"/>
                <a:gd name="T66" fmla="*/ 22 w 24"/>
                <a:gd name="T67" fmla="*/ 25 h 63"/>
                <a:gd name="T68" fmla="*/ 23 w 24"/>
                <a:gd name="T69" fmla="*/ 30 h 63"/>
                <a:gd name="T70" fmla="*/ 24 w 24"/>
                <a:gd name="T71" fmla="*/ 33 h 63"/>
                <a:gd name="T72" fmla="*/ 23 w 24"/>
                <a:gd name="T73" fmla="*/ 30 h 63"/>
                <a:gd name="T74" fmla="*/ 22 w 24"/>
                <a:gd name="T75" fmla="*/ 25 h 63"/>
                <a:gd name="T76" fmla="*/ 19 w 24"/>
                <a:gd name="T77" fmla="*/ 11 h 63"/>
                <a:gd name="T78" fmla="*/ 6 w 24"/>
                <a:gd name="T79" fmla="*/ 10 h 63"/>
                <a:gd name="T80" fmla="*/ 6 w 24"/>
                <a:gd name="T81" fmla="*/ 12 h 63"/>
                <a:gd name="T82" fmla="*/ 5 w 24"/>
                <a:gd name="T83" fmla="*/ 15 h 63"/>
                <a:gd name="T84" fmla="*/ 6 w 24"/>
                <a:gd name="T85" fmla="*/ 10 h 63"/>
                <a:gd name="T86" fmla="*/ 19 w 24"/>
                <a:gd name="T87" fmla="*/ 0 h 63"/>
                <a:gd name="T88" fmla="*/ 19 w 24"/>
                <a:gd name="T89" fmla="*/ 3 h 63"/>
                <a:gd name="T90" fmla="*/ 19 w 24"/>
                <a:gd name="T91" fmla="*/ 2 h 63"/>
                <a:gd name="T92" fmla="*/ 19 w 24"/>
                <a:gd name="T93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4" h="63">
                  <a:moveTo>
                    <a:pt x="11" y="63"/>
                  </a:moveTo>
                  <a:cubicBezTo>
                    <a:pt x="11" y="63"/>
                    <a:pt x="11" y="63"/>
                    <a:pt x="12" y="63"/>
                  </a:cubicBezTo>
                  <a:cubicBezTo>
                    <a:pt x="12" y="63"/>
                    <a:pt x="12" y="63"/>
                    <a:pt x="12" y="63"/>
                  </a:cubicBezTo>
                  <a:cubicBezTo>
                    <a:pt x="12" y="63"/>
                    <a:pt x="13" y="63"/>
                    <a:pt x="13" y="63"/>
                  </a:cubicBezTo>
                  <a:cubicBezTo>
                    <a:pt x="13" y="63"/>
                    <a:pt x="12" y="63"/>
                    <a:pt x="12" y="63"/>
                  </a:cubicBezTo>
                  <a:cubicBezTo>
                    <a:pt x="12" y="63"/>
                    <a:pt x="12" y="63"/>
                    <a:pt x="11" y="63"/>
                  </a:cubicBezTo>
                  <a:moveTo>
                    <a:pt x="4" y="58"/>
                  </a:moveTo>
                  <a:cubicBezTo>
                    <a:pt x="5" y="60"/>
                    <a:pt x="7" y="61"/>
                    <a:pt x="9" y="62"/>
                  </a:cubicBezTo>
                  <a:cubicBezTo>
                    <a:pt x="7" y="61"/>
                    <a:pt x="5" y="60"/>
                    <a:pt x="4" y="58"/>
                  </a:cubicBezTo>
                  <a:moveTo>
                    <a:pt x="22" y="56"/>
                  </a:moveTo>
                  <a:cubicBezTo>
                    <a:pt x="22" y="56"/>
                    <a:pt x="21" y="56"/>
                    <a:pt x="21" y="57"/>
                  </a:cubicBezTo>
                  <a:cubicBezTo>
                    <a:pt x="20" y="59"/>
                    <a:pt x="18" y="61"/>
                    <a:pt x="15" y="62"/>
                  </a:cubicBezTo>
                  <a:cubicBezTo>
                    <a:pt x="18" y="61"/>
                    <a:pt x="20" y="59"/>
                    <a:pt x="21" y="57"/>
                  </a:cubicBezTo>
                  <a:cubicBezTo>
                    <a:pt x="22" y="56"/>
                    <a:pt x="22" y="56"/>
                    <a:pt x="22" y="56"/>
                  </a:cubicBezTo>
                  <a:moveTo>
                    <a:pt x="24" y="44"/>
                  </a:moveTo>
                  <a:cubicBezTo>
                    <a:pt x="24" y="44"/>
                    <a:pt x="24" y="44"/>
                    <a:pt x="24" y="45"/>
                  </a:cubicBezTo>
                  <a:cubicBezTo>
                    <a:pt x="24" y="44"/>
                    <a:pt x="24" y="44"/>
                    <a:pt x="24" y="44"/>
                  </a:cubicBezTo>
                  <a:moveTo>
                    <a:pt x="24" y="44"/>
                  </a:moveTo>
                  <a:cubicBezTo>
                    <a:pt x="24" y="44"/>
                    <a:pt x="24" y="44"/>
                    <a:pt x="24" y="44"/>
                  </a:cubicBezTo>
                  <a:cubicBezTo>
                    <a:pt x="24" y="44"/>
                    <a:pt x="24" y="44"/>
                    <a:pt x="24" y="44"/>
                  </a:cubicBezTo>
                  <a:moveTo>
                    <a:pt x="0" y="43"/>
                  </a:moveTo>
                  <a:cubicBezTo>
                    <a:pt x="0" y="48"/>
                    <a:pt x="1" y="52"/>
                    <a:pt x="3" y="56"/>
                  </a:cubicBezTo>
                  <a:cubicBezTo>
                    <a:pt x="1" y="52"/>
                    <a:pt x="0" y="48"/>
                    <a:pt x="0" y="43"/>
                  </a:cubicBezTo>
                  <a:cubicBezTo>
                    <a:pt x="0" y="43"/>
                    <a:pt x="0" y="43"/>
                    <a:pt x="0" y="43"/>
                  </a:cubicBezTo>
                  <a:moveTo>
                    <a:pt x="1" y="31"/>
                  </a:moveTo>
                  <a:cubicBezTo>
                    <a:pt x="1" y="34"/>
                    <a:pt x="0" y="37"/>
                    <a:pt x="0" y="40"/>
                  </a:cubicBezTo>
                  <a:cubicBezTo>
                    <a:pt x="0" y="37"/>
                    <a:pt x="1" y="34"/>
                    <a:pt x="1" y="31"/>
                  </a:cubicBezTo>
                  <a:moveTo>
                    <a:pt x="4" y="22"/>
                  </a:moveTo>
                  <a:cubicBezTo>
                    <a:pt x="3" y="22"/>
                    <a:pt x="3" y="23"/>
                    <a:pt x="3" y="23"/>
                  </a:cubicBezTo>
                  <a:cubicBezTo>
                    <a:pt x="3" y="24"/>
                    <a:pt x="2" y="25"/>
                    <a:pt x="2" y="27"/>
                  </a:cubicBezTo>
                  <a:cubicBezTo>
                    <a:pt x="2" y="25"/>
                    <a:pt x="3" y="24"/>
                    <a:pt x="3" y="23"/>
                  </a:cubicBezTo>
                  <a:cubicBezTo>
                    <a:pt x="3" y="23"/>
                    <a:pt x="3" y="22"/>
                    <a:pt x="4" y="22"/>
                  </a:cubicBezTo>
                  <a:moveTo>
                    <a:pt x="19" y="11"/>
                  </a:moveTo>
                  <a:cubicBezTo>
                    <a:pt x="20" y="16"/>
                    <a:pt x="21" y="20"/>
                    <a:pt x="22" y="25"/>
                  </a:cubicBezTo>
                  <a:cubicBezTo>
                    <a:pt x="23" y="26"/>
                    <a:pt x="23" y="28"/>
                    <a:pt x="23" y="30"/>
                  </a:cubicBezTo>
                  <a:cubicBezTo>
                    <a:pt x="23" y="31"/>
                    <a:pt x="24" y="32"/>
                    <a:pt x="24" y="33"/>
                  </a:cubicBezTo>
                  <a:cubicBezTo>
                    <a:pt x="24" y="32"/>
                    <a:pt x="23" y="31"/>
                    <a:pt x="23" y="30"/>
                  </a:cubicBezTo>
                  <a:cubicBezTo>
                    <a:pt x="23" y="28"/>
                    <a:pt x="23" y="27"/>
                    <a:pt x="22" y="25"/>
                  </a:cubicBezTo>
                  <a:cubicBezTo>
                    <a:pt x="21" y="21"/>
                    <a:pt x="20" y="16"/>
                    <a:pt x="19" y="11"/>
                  </a:cubicBezTo>
                  <a:moveTo>
                    <a:pt x="6" y="10"/>
                  </a:moveTo>
                  <a:cubicBezTo>
                    <a:pt x="6" y="11"/>
                    <a:pt x="6" y="11"/>
                    <a:pt x="6" y="12"/>
                  </a:cubicBezTo>
                  <a:cubicBezTo>
                    <a:pt x="5" y="13"/>
                    <a:pt x="5" y="14"/>
                    <a:pt x="5" y="15"/>
                  </a:cubicBezTo>
                  <a:cubicBezTo>
                    <a:pt x="5" y="13"/>
                    <a:pt x="6" y="12"/>
                    <a:pt x="6" y="10"/>
                  </a:cubicBezTo>
                  <a:moveTo>
                    <a:pt x="19" y="0"/>
                  </a:moveTo>
                  <a:cubicBezTo>
                    <a:pt x="19" y="1"/>
                    <a:pt x="19" y="2"/>
                    <a:pt x="19" y="3"/>
                  </a:cubicBezTo>
                  <a:cubicBezTo>
                    <a:pt x="19" y="3"/>
                    <a:pt x="19" y="2"/>
                    <a:pt x="19" y="2"/>
                  </a:cubicBezTo>
                  <a:cubicBezTo>
                    <a:pt x="19" y="1"/>
                    <a:pt x="19" y="1"/>
                    <a:pt x="19" y="0"/>
                  </a:cubicBezTo>
                </a:path>
              </a:pathLst>
            </a:custGeom>
            <a:solidFill>
              <a:srgbClr val="C297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02" name="Freeform 415"/>
            <p:cNvSpPr>
              <a:spLocks/>
            </p:cNvSpPr>
            <p:nvPr/>
          </p:nvSpPr>
          <p:spPr bwMode="auto">
            <a:xfrm>
              <a:off x="1028700" y="4308475"/>
              <a:ext cx="93662" cy="244475"/>
            </a:xfrm>
            <a:custGeom>
              <a:avLst/>
              <a:gdLst>
                <a:gd name="T0" fmla="*/ 18 w 25"/>
                <a:gd name="T1" fmla="*/ 0 h 65"/>
                <a:gd name="T2" fmla="*/ 17 w 25"/>
                <a:gd name="T3" fmla="*/ 0 h 65"/>
                <a:gd name="T4" fmla="*/ 7 w 25"/>
                <a:gd name="T5" fmla="*/ 10 h 65"/>
                <a:gd name="T6" fmla="*/ 6 w 25"/>
                <a:gd name="T7" fmla="*/ 12 h 65"/>
                <a:gd name="T8" fmla="*/ 5 w 25"/>
                <a:gd name="T9" fmla="*/ 17 h 65"/>
                <a:gd name="T10" fmla="*/ 4 w 25"/>
                <a:gd name="T11" fmla="*/ 24 h 65"/>
                <a:gd name="T12" fmla="*/ 3 w 25"/>
                <a:gd name="T13" fmla="*/ 25 h 65"/>
                <a:gd name="T14" fmla="*/ 2 w 25"/>
                <a:gd name="T15" fmla="*/ 29 h 65"/>
                <a:gd name="T16" fmla="*/ 2 w 25"/>
                <a:gd name="T17" fmla="*/ 29 h 65"/>
                <a:gd name="T18" fmla="*/ 1 w 25"/>
                <a:gd name="T19" fmla="*/ 33 h 65"/>
                <a:gd name="T20" fmla="*/ 0 w 25"/>
                <a:gd name="T21" fmla="*/ 42 h 65"/>
                <a:gd name="T22" fmla="*/ 0 w 25"/>
                <a:gd name="T23" fmla="*/ 43 h 65"/>
                <a:gd name="T24" fmla="*/ 0 w 25"/>
                <a:gd name="T25" fmla="*/ 45 h 65"/>
                <a:gd name="T26" fmla="*/ 0 w 25"/>
                <a:gd name="T27" fmla="*/ 45 h 65"/>
                <a:gd name="T28" fmla="*/ 3 w 25"/>
                <a:gd name="T29" fmla="*/ 58 h 65"/>
                <a:gd name="T30" fmla="*/ 4 w 25"/>
                <a:gd name="T31" fmla="*/ 60 h 65"/>
                <a:gd name="T32" fmla="*/ 4 w 25"/>
                <a:gd name="T33" fmla="*/ 60 h 65"/>
                <a:gd name="T34" fmla="*/ 9 w 25"/>
                <a:gd name="T35" fmla="*/ 64 h 65"/>
                <a:gd name="T36" fmla="*/ 11 w 25"/>
                <a:gd name="T37" fmla="*/ 65 h 65"/>
                <a:gd name="T38" fmla="*/ 12 w 25"/>
                <a:gd name="T39" fmla="*/ 65 h 65"/>
                <a:gd name="T40" fmla="*/ 13 w 25"/>
                <a:gd name="T41" fmla="*/ 65 h 65"/>
                <a:gd name="T42" fmla="*/ 13 w 25"/>
                <a:gd name="T43" fmla="*/ 65 h 65"/>
                <a:gd name="T44" fmla="*/ 15 w 25"/>
                <a:gd name="T45" fmla="*/ 64 h 65"/>
                <a:gd name="T46" fmla="*/ 21 w 25"/>
                <a:gd name="T47" fmla="*/ 59 h 65"/>
                <a:gd name="T48" fmla="*/ 22 w 25"/>
                <a:gd name="T49" fmla="*/ 58 h 65"/>
                <a:gd name="T50" fmla="*/ 24 w 25"/>
                <a:gd name="T51" fmla="*/ 47 h 65"/>
                <a:gd name="T52" fmla="*/ 24 w 25"/>
                <a:gd name="T53" fmla="*/ 47 h 65"/>
                <a:gd name="T54" fmla="*/ 24 w 25"/>
                <a:gd name="T55" fmla="*/ 46 h 65"/>
                <a:gd name="T56" fmla="*/ 24 w 25"/>
                <a:gd name="T57" fmla="*/ 46 h 65"/>
                <a:gd name="T58" fmla="*/ 24 w 25"/>
                <a:gd name="T59" fmla="*/ 46 h 65"/>
                <a:gd name="T60" fmla="*/ 24 w 25"/>
                <a:gd name="T61" fmla="*/ 35 h 65"/>
                <a:gd name="T62" fmla="*/ 23 w 25"/>
                <a:gd name="T63" fmla="*/ 32 h 65"/>
                <a:gd name="T64" fmla="*/ 22 w 25"/>
                <a:gd name="T65" fmla="*/ 27 h 65"/>
                <a:gd name="T66" fmla="*/ 19 w 25"/>
                <a:gd name="T67" fmla="*/ 13 h 65"/>
                <a:gd name="T68" fmla="*/ 19 w 25"/>
                <a:gd name="T69" fmla="*/ 5 h 65"/>
                <a:gd name="T70" fmla="*/ 19 w 25"/>
                <a:gd name="T71" fmla="*/ 2 h 65"/>
                <a:gd name="T72" fmla="*/ 19 w 25"/>
                <a:gd name="T73" fmla="*/ 1 h 65"/>
                <a:gd name="T74" fmla="*/ 18 w 25"/>
                <a:gd name="T75" fmla="*/ 0 h 65"/>
                <a:gd name="T76" fmla="*/ 18 w 25"/>
                <a:gd name="T77" fmla="*/ 0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5" h="65">
                  <a:moveTo>
                    <a:pt x="18" y="0"/>
                  </a:moveTo>
                  <a:cubicBezTo>
                    <a:pt x="17" y="0"/>
                    <a:pt x="17" y="0"/>
                    <a:pt x="17" y="0"/>
                  </a:cubicBezTo>
                  <a:cubicBezTo>
                    <a:pt x="14" y="4"/>
                    <a:pt x="11" y="8"/>
                    <a:pt x="7" y="10"/>
                  </a:cubicBezTo>
                  <a:cubicBezTo>
                    <a:pt x="7" y="11"/>
                    <a:pt x="6" y="12"/>
                    <a:pt x="6" y="12"/>
                  </a:cubicBezTo>
                  <a:cubicBezTo>
                    <a:pt x="6" y="14"/>
                    <a:pt x="5" y="15"/>
                    <a:pt x="5" y="17"/>
                  </a:cubicBezTo>
                  <a:cubicBezTo>
                    <a:pt x="5" y="19"/>
                    <a:pt x="4" y="22"/>
                    <a:pt x="4" y="24"/>
                  </a:cubicBezTo>
                  <a:cubicBezTo>
                    <a:pt x="3" y="24"/>
                    <a:pt x="3" y="25"/>
                    <a:pt x="3" y="25"/>
                  </a:cubicBezTo>
                  <a:cubicBezTo>
                    <a:pt x="3" y="26"/>
                    <a:pt x="2" y="27"/>
                    <a:pt x="2" y="29"/>
                  </a:cubicBezTo>
                  <a:cubicBezTo>
                    <a:pt x="2" y="29"/>
                    <a:pt x="2" y="29"/>
                    <a:pt x="2" y="29"/>
                  </a:cubicBezTo>
                  <a:cubicBezTo>
                    <a:pt x="2" y="30"/>
                    <a:pt x="1" y="32"/>
                    <a:pt x="1" y="33"/>
                  </a:cubicBezTo>
                  <a:cubicBezTo>
                    <a:pt x="1" y="36"/>
                    <a:pt x="0" y="39"/>
                    <a:pt x="0" y="42"/>
                  </a:cubicBezTo>
                  <a:cubicBezTo>
                    <a:pt x="0" y="42"/>
                    <a:pt x="0" y="43"/>
                    <a:pt x="0" y="43"/>
                  </a:cubicBezTo>
                  <a:cubicBezTo>
                    <a:pt x="0" y="44"/>
                    <a:pt x="0" y="45"/>
                    <a:pt x="0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50"/>
                    <a:pt x="1" y="54"/>
                    <a:pt x="3" y="58"/>
                  </a:cubicBezTo>
                  <a:cubicBezTo>
                    <a:pt x="4" y="59"/>
                    <a:pt x="4" y="60"/>
                    <a:pt x="4" y="60"/>
                  </a:cubicBezTo>
                  <a:cubicBezTo>
                    <a:pt x="4" y="60"/>
                    <a:pt x="4" y="60"/>
                    <a:pt x="4" y="60"/>
                  </a:cubicBezTo>
                  <a:cubicBezTo>
                    <a:pt x="5" y="62"/>
                    <a:pt x="7" y="63"/>
                    <a:pt x="9" y="64"/>
                  </a:cubicBezTo>
                  <a:cubicBezTo>
                    <a:pt x="10" y="64"/>
                    <a:pt x="10" y="65"/>
                    <a:pt x="11" y="65"/>
                  </a:cubicBezTo>
                  <a:cubicBezTo>
                    <a:pt x="12" y="65"/>
                    <a:pt x="12" y="65"/>
                    <a:pt x="12" y="65"/>
                  </a:cubicBezTo>
                  <a:cubicBezTo>
                    <a:pt x="12" y="65"/>
                    <a:pt x="13" y="65"/>
                    <a:pt x="13" y="65"/>
                  </a:cubicBezTo>
                  <a:cubicBezTo>
                    <a:pt x="13" y="65"/>
                    <a:pt x="13" y="65"/>
                    <a:pt x="13" y="65"/>
                  </a:cubicBezTo>
                  <a:cubicBezTo>
                    <a:pt x="14" y="65"/>
                    <a:pt x="15" y="65"/>
                    <a:pt x="15" y="64"/>
                  </a:cubicBezTo>
                  <a:cubicBezTo>
                    <a:pt x="18" y="63"/>
                    <a:pt x="20" y="61"/>
                    <a:pt x="21" y="59"/>
                  </a:cubicBezTo>
                  <a:cubicBezTo>
                    <a:pt x="21" y="58"/>
                    <a:pt x="22" y="58"/>
                    <a:pt x="22" y="58"/>
                  </a:cubicBezTo>
                  <a:cubicBezTo>
                    <a:pt x="23" y="54"/>
                    <a:pt x="24" y="51"/>
                    <a:pt x="24" y="47"/>
                  </a:cubicBezTo>
                  <a:cubicBezTo>
                    <a:pt x="24" y="47"/>
                    <a:pt x="24" y="47"/>
                    <a:pt x="24" y="47"/>
                  </a:cubicBezTo>
                  <a:cubicBezTo>
                    <a:pt x="24" y="46"/>
                    <a:pt x="24" y="46"/>
                    <a:pt x="24" y="46"/>
                  </a:cubicBezTo>
                  <a:cubicBezTo>
                    <a:pt x="24" y="46"/>
                    <a:pt x="24" y="46"/>
                    <a:pt x="24" y="46"/>
                  </a:cubicBezTo>
                  <a:cubicBezTo>
                    <a:pt x="24" y="46"/>
                    <a:pt x="24" y="46"/>
                    <a:pt x="24" y="46"/>
                  </a:cubicBezTo>
                  <a:cubicBezTo>
                    <a:pt x="25" y="42"/>
                    <a:pt x="24" y="38"/>
                    <a:pt x="24" y="35"/>
                  </a:cubicBezTo>
                  <a:cubicBezTo>
                    <a:pt x="24" y="34"/>
                    <a:pt x="23" y="33"/>
                    <a:pt x="23" y="32"/>
                  </a:cubicBezTo>
                  <a:cubicBezTo>
                    <a:pt x="23" y="30"/>
                    <a:pt x="23" y="28"/>
                    <a:pt x="22" y="27"/>
                  </a:cubicBezTo>
                  <a:cubicBezTo>
                    <a:pt x="21" y="22"/>
                    <a:pt x="20" y="18"/>
                    <a:pt x="19" y="13"/>
                  </a:cubicBezTo>
                  <a:cubicBezTo>
                    <a:pt x="19" y="11"/>
                    <a:pt x="19" y="8"/>
                    <a:pt x="19" y="5"/>
                  </a:cubicBezTo>
                  <a:cubicBezTo>
                    <a:pt x="19" y="4"/>
                    <a:pt x="19" y="3"/>
                    <a:pt x="19" y="2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9" y="0"/>
                    <a:pt x="18" y="0"/>
                  </a:cubicBezTo>
                  <a:cubicBezTo>
                    <a:pt x="18" y="0"/>
                    <a:pt x="18" y="0"/>
                    <a:pt x="18" y="0"/>
                  </a:cubicBezTo>
                </a:path>
              </a:pathLst>
            </a:custGeom>
            <a:solidFill>
              <a:srgbClr val="BB2A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03" name="Freeform 416"/>
            <p:cNvSpPr>
              <a:spLocks noEditPoints="1"/>
            </p:cNvSpPr>
            <p:nvPr/>
          </p:nvSpPr>
          <p:spPr bwMode="auto">
            <a:xfrm>
              <a:off x="889000" y="4376738"/>
              <a:ext cx="136525" cy="153988"/>
            </a:xfrm>
            <a:custGeom>
              <a:avLst/>
              <a:gdLst>
                <a:gd name="T0" fmla="*/ 9 w 36"/>
                <a:gd name="T1" fmla="*/ 40 h 41"/>
                <a:gd name="T2" fmla="*/ 6 w 36"/>
                <a:gd name="T3" fmla="*/ 41 h 41"/>
                <a:gd name="T4" fmla="*/ 6 w 36"/>
                <a:gd name="T5" fmla="*/ 41 h 41"/>
                <a:gd name="T6" fmla="*/ 9 w 36"/>
                <a:gd name="T7" fmla="*/ 40 h 41"/>
                <a:gd name="T8" fmla="*/ 18 w 36"/>
                <a:gd name="T9" fmla="*/ 34 h 41"/>
                <a:gd name="T10" fmla="*/ 13 w 36"/>
                <a:gd name="T11" fmla="*/ 38 h 41"/>
                <a:gd name="T12" fmla="*/ 18 w 36"/>
                <a:gd name="T13" fmla="*/ 34 h 41"/>
                <a:gd name="T14" fmla="*/ 1 w 36"/>
                <a:gd name="T15" fmla="*/ 34 h 41"/>
                <a:gd name="T16" fmla="*/ 1 w 36"/>
                <a:gd name="T17" fmla="*/ 37 h 41"/>
                <a:gd name="T18" fmla="*/ 1 w 36"/>
                <a:gd name="T19" fmla="*/ 34 h 41"/>
                <a:gd name="T20" fmla="*/ 7 w 36"/>
                <a:gd name="T21" fmla="*/ 14 h 41"/>
                <a:gd name="T22" fmla="*/ 7 w 36"/>
                <a:gd name="T23" fmla="*/ 14 h 41"/>
                <a:gd name="T24" fmla="*/ 6 w 36"/>
                <a:gd name="T25" fmla="*/ 17 h 41"/>
                <a:gd name="T26" fmla="*/ 7 w 36"/>
                <a:gd name="T27" fmla="*/ 14 h 41"/>
                <a:gd name="T28" fmla="*/ 34 w 36"/>
                <a:gd name="T29" fmla="*/ 7 h 41"/>
                <a:gd name="T30" fmla="*/ 21 w 36"/>
                <a:gd name="T31" fmla="*/ 30 h 41"/>
                <a:gd name="T32" fmla="*/ 26 w 36"/>
                <a:gd name="T33" fmla="*/ 22 h 41"/>
                <a:gd name="T34" fmla="*/ 34 w 36"/>
                <a:gd name="T35" fmla="*/ 7 h 41"/>
                <a:gd name="T36" fmla="*/ 36 w 36"/>
                <a:gd name="T37" fmla="*/ 0 h 41"/>
                <a:gd name="T38" fmla="*/ 35 w 36"/>
                <a:gd name="T39" fmla="*/ 4 h 41"/>
                <a:gd name="T40" fmla="*/ 35 w 36"/>
                <a:gd name="T41" fmla="*/ 3 h 41"/>
                <a:gd name="T42" fmla="*/ 36 w 36"/>
                <a:gd name="T43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6" h="41">
                  <a:moveTo>
                    <a:pt x="9" y="40"/>
                  </a:moveTo>
                  <a:cubicBezTo>
                    <a:pt x="8" y="41"/>
                    <a:pt x="7" y="41"/>
                    <a:pt x="6" y="41"/>
                  </a:cubicBezTo>
                  <a:cubicBezTo>
                    <a:pt x="6" y="41"/>
                    <a:pt x="6" y="41"/>
                    <a:pt x="6" y="41"/>
                  </a:cubicBezTo>
                  <a:cubicBezTo>
                    <a:pt x="7" y="41"/>
                    <a:pt x="8" y="41"/>
                    <a:pt x="9" y="40"/>
                  </a:cubicBezTo>
                  <a:moveTo>
                    <a:pt x="18" y="34"/>
                  </a:moveTo>
                  <a:cubicBezTo>
                    <a:pt x="16" y="36"/>
                    <a:pt x="15" y="37"/>
                    <a:pt x="13" y="38"/>
                  </a:cubicBezTo>
                  <a:cubicBezTo>
                    <a:pt x="15" y="37"/>
                    <a:pt x="16" y="36"/>
                    <a:pt x="18" y="34"/>
                  </a:cubicBezTo>
                  <a:moveTo>
                    <a:pt x="1" y="34"/>
                  </a:moveTo>
                  <a:cubicBezTo>
                    <a:pt x="1" y="35"/>
                    <a:pt x="0" y="36"/>
                    <a:pt x="1" y="37"/>
                  </a:cubicBezTo>
                  <a:cubicBezTo>
                    <a:pt x="0" y="36"/>
                    <a:pt x="1" y="35"/>
                    <a:pt x="1" y="34"/>
                  </a:cubicBezTo>
                  <a:moveTo>
                    <a:pt x="7" y="14"/>
                  </a:moveTo>
                  <a:cubicBezTo>
                    <a:pt x="7" y="14"/>
                    <a:pt x="7" y="14"/>
                    <a:pt x="7" y="14"/>
                  </a:cubicBezTo>
                  <a:cubicBezTo>
                    <a:pt x="7" y="15"/>
                    <a:pt x="6" y="16"/>
                    <a:pt x="6" y="17"/>
                  </a:cubicBezTo>
                  <a:cubicBezTo>
                    <a:pt x="6" y="16"/>
                    <a:pt x="7" y="15"/>
                    <a:pt x="7" y="14"/>
                  </a:cubicBezTo>
                  <a:moveTo>
                    <a:pt x="34" y="7"/>
                  </a:moveTo>
                  <a:cubicBezTo>
                    <a:pt x="30" y="15"/>
                    <a:pt x="27" y="23"/>
                    <a:pt x="21" y="30"/>
                  </a:cubicBezTo>
                  <a:cubicBezTo>
                    <a:pt x="23" y="28"/>
                    <a:pt x="25" y="25"/>
                    <a:pt x="26" y="22"/>
                  </a:cubicBezTo>
                  <a:cubicBezTo>
                    <a:pt x="29" y="17"/>
                    <a:pt x="31" y="12"/>
                    <a:pt x="34" y="7"/>
                  </a:cubicBezTo>
                  <a:moveTo>
                    <a:pt x="36" y="0"/>
                  </a:moveTo>
                  <a:cubicBezTo>
                    <a:pt x="36" y="1"/>
                    <a:pt x="35" y="3"/>
                    <a:pt x="35" y="4"/>
                  </a:cubicBezTo>
                  <a:cubicBezTo>
                    <a:pt x="35" y="4"/>
                    <a:pt x="35" y="4"/>
                    <a:pt x="35" y="3"/>
                  </a:cubicBezTo>
                  <a:cubicBezTo>
                    <a:pt x="35" y="2"/>
                    <a:pt x="36" y="1"/>
                    <a:pt x="36" y="0"/>
                  </a:cubicBezTo>
                </a:path>
              </a:pathLst>
            </a:custGeom>
            <a:solidFill>
              <a:srgbClr val="C297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04" name="Freeform 417"/>
            <p:cNvSpPr>
              <a:spLocks/>
            </p:cNvSpPr>
            <p:nvPr/>
          </p:nvSpPr>
          <p:spPr bwMode="auto">
            <a:xfrm>
              <a:off x="889000" y="4368800"/>
              <a:ext cx="136525" cy="161925"/>
            </a:xfrm>
            <a:custGeom>
              <a:avLst/>
              <a:gdLst>
                <a:gd name="T0" fmla="*/ 35 w 36"/>
                <a:gd name="T1" fmla="*/ 0 h 43"/>
                <a:gd name="T2" fmla="*/ 34 w 36"/>
                <a:gd name="T3" fmla="*/ 0 h 43"/>
                <a:gd name="T4" fmla="*/ 20 w 36"/>
                <a:gd name="T5" fmla="*/ 6 h 43"/>
                <a:gd name="T6" fmla="*/ 10 w 36"/>
                <a:gd name="T7" fmla="*/ 12 h 43"/>
                <a:gd name="T8" fmla="*/ 7 w 36"/>
                <a:gd name="T9" fmla="*/ 16 h 43"/>
                <a:gd name="T10" fmla="*/ 6 w 36"/>
                <a:gd name="T11" fmla="*/ 19 h 43"/>
                <a:gd name="T12" fmla="*/ 3 w 36"/>
                <a:gd name="T13" fmla="*/ 29 h 43"/>
                <a:gd name="T14" fmla="*/ 1 w 36"/>
                <a:gd name="T15" fmla="*/ 36 h 43"/>
                <a:gd name="T16" fmla="*/ 1 w 36"/>
                <a:gd name="T17" fmla="*/ 36 h 43"/>
                <a:gd name="T18" fmla="*/ 1 w 36"/>
                <a:gd name="T19" fmla="*/ 39 h 43"/>
                <a:gd name="T20" fmla="*/ 1 w 36"/>
                <a:gd name="T21" fmla="*/ 39 h 43"/>
                <a:gd name="T22" fmla="*/ 6 w 36"/>
                <a:gd name="T23" fmla="*/ 43 h 43"/>
                <a:gd name="T24" fmla="*/ 6 w 36"/>
                <a:gd name="T25" fmla="*/ 43 h 43"/>
                <a:gd name="T26" fmla="*/ 9 w 36"/>
                <a:gd name="T27" fmla="*/ 42 h 43"/>
                <a:gd name="T28" fmla="*/ 9 w 36"/>
                <a:gd name="T29" fmla="*/ 42 h 43"/>
                <a:gd name="T30" fmla="*/ 13 w 36"/>
                <a:gd name="T31" fmla="*/ 40 h 43"/>
                <a:gd name="T32" fmla="*/ 18 w 36"/>
                <a:gd name="T33" fmla="*/ 36 h 43"/>
                <a:gd name="T34" fmla="*/ 18 w 36"/>
                <a:gd name="T35" fmla="*/ 36 h 43"/>
                <a:gd name="T36" fmla="*/ 21 w 36"/>
                <a:gd name="T37" fmla="*/ 32 h 43"/>
                <a:gd name="T38" fmla="*/ 34 w 36"/>
                <a:gd name="T39" fmla="*/ 9 h 43"/>
                <a:gd name="T40" fmla="*/ 35 w 36"/>
                <a:gd name="T41" fmla="*/ 6 h 43"/>
                <a:gd name="T42" fmla="*/ 36 w 36"/>
                <a:gd name="T43" fmla="*/ 2 h 43"/>
                <a:gd name="T44" fmla="*/ 36 w 36"/>
                <a:gd name="T45" fmla="*/ 2 h 43"/>
                <a:gd name="T46" fmla="*/ 35 w 36"/>
                <a:gd name="T47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6" h="43">
                  <a:moveTo>
                    <a:pt x="35" y="0"/>
                  </a:moveTo>
                  <a:cubicBezTo>
                    <a:pt x="35" y="0"/>
                    <a:pt x="34" y="0"/>
                    <a:pt x="34" y="0"/>
                  </a:cubicBezTo>
                  <a:cubicBezTo>
                    <a:pt x="29" y="2"/>
                    <a:pt x="25" y="4"/>
                    <a:pt x="20" y="6"/>
                  </a:cubicBezTo>
                  <a:cubicBezTo>
                    <a:pt x="16" y="8"/>
                    <a:pt x="13" y="10"/>
                    <a:pt x="10" y="12"/>
                  </a:cubicBezTo>
                  <a:cubicBezTo>
                    <a:pt x="9" y="13"/>
                    <a:pt x="8" y="14"/>
                    <a:pt x="7" y="16"/>
                  </a:cubicBezTo>
                  <a:cubicBezTo>
                    <a:pt x="7" y="17"/>
                    <a:pt x="6" y="18"/>
                    <a:pt x="6" y="19"/>
                  </a:cubicBezTo>
                  <a:cubicBezTo>
                    <a:pt x="5" y="22"/>
                    <a:pt x="4" y="25"/>
                    <a:pt x="3" y="29"/>
                  </a:cubicBezTo>
                  <a:cubicBezTo>
                    <a:pt x="2" y="31"/>
                    <a:pt x="1" y="33"/>
                    <a:pt x="1" y="36"/>
                  </a:cubicBezTo>
                  <a:cubicBezTo>
                    <a:pt x="1" y="36"/>
                    <a:pt x="1" y="36"/>
                    <a:pt x="1" y="36"/>
                  </a:cubicBezTo>
                  <a:cubicBezTo>
                    <a:pt x="1" y="37"/>
                    <a:pt x="0" y="38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42"/>
                    <a:pt x="3" y="43"/>
                    <a:pt x="6" y="43"/>
                  </a:cubicBezTo>
                  <a:cubicBezTo>
                    <a:pt x="6" y="43"/>
                    <a:pt x="6" y="43"/>
                    <a:pt x="6" y="43"/>
                  </a:cubicBezTo>
                  <a:cubicBezTo>
                    <a:pt x="7" y="43"/>
                    <a:pt x="8" y="43"/>
                    <a:pt x="9" y="42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10" y="42"/>
                    <a:pt x="12" y="41"/>
                    <a:pt x="13" y="40"/>
                  </a:cubicBezTo>
                  <a:cubicBezTo>
                    <a:pt x="15" y="39"/>
                    <a:pt x="16" y="38"/>
                    <a:pt x="18" y="36"/>
                  </a:cubicBezTo>
                  <a:cubicBezTo>
                    <a:pt x="18" y="36"/>
                    <a:pt x="18" y="36"/>
                    <a:pt x="18" y="36"/>
                  </a:cubicBezTo>
                  <a:cubicBezTo>
                    <a:pt x="19" y="35"/>
                    <a:pt x="20" y="34"/>
                    <a:pt x="21" y="32"/>
                  </a:cubicBezTo>
                  <a:cubicBezTo>
                    <a:pt x="27" y="25"/>
                    <a:pt x="30" y="17"/>
                    <a:pt x="34" y="9"/>
                  </a:cubicBezTo>
                  <a:cubicBezTo>
                    <a:pt x="34" y="8"/>
                    <a:pt x="34" y="7"/>
                    <a:pt x="35" y="6"/>
                  </a:cubicBezTo>
                  <a:cubicBezTo>
                    <a:pt x="35" y="5"/>
                    <a:pt x="36" y="3"/>
                    <a:pt x="36" y="2"/>
                  </a:cubicBezTo>
                  <a:cubicBezTo>
                    <a:pt x="36" y="2"/>
                    <a:pt x="36" y="2"/>
                    <a:pt x="36" y="2"/>
                  </a:cubicBezTo>
                  <a:cubicBezTo>
                    <a:pt x="36" y="0"/>
                    <a:pt x="36" y="0"/>
                    <a:pt x="35" y="0"/>
                  </a:cubicBezTo>
                </a:path>
              </a:pathLst>
            </a:custGeom>
            <a:solidFill>
              <a:srgbClr val="BB2A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05" name="Freeform 418"/>
            <p:cNvSpPr>
              <a:spLocks/>
            </p:cNvSpPr>
            <p:nvPr/>
          </p:nvSpPr>
          <p:spPr bwMode="auto">
            <a:xfrm>
              <a:off x="1055688" y="3987800"/>
              <a:ext cx="6350" cy="71438"/>
            </a:xfrm>
            <a:custGeom>
              <a:avLst/>
              <a:gdLst>
                <a:gd name="T0" fmla="*/ 1 w 2"/>
                <a:gd name="T1" fmla="*/ 0 h 19"/>
                <a:gd name="T2" fmla="*/ 1 w 2"/>
                <a:gd name="T3" fmla="*/ 0 h 19"/>
                <a:gd name="T4" fmla="*/ 0 w 2"/>
                <a:gd name="T5" fmla="*/ 3 h 19"/>
                <a:gd name="T6" fmla="*/ 0 w 2"/>
                <a:gd name="T7" fmla="*/ 15 h 19"/>
                <a:gd name="T8" fmla="*/ 1 w 2"/>
                <a:gd name="T9" fmla="*/ 19 h 19"/>
                <a:gd name="T10" fmla="*/ 1 w 2"/>
                <a:gd name="T11" fmla="*/ 19 h 19"/>
                <a:gd name="T12" fmla="*/ 1 w 2"/>
                <a:gd name="T13" fmla="*/ 19 h 19"/>
                <a:gd name="T14" fmla="*/ 2 w 2"/>
                <a:gd name="T15" fmla="*/ 18 h 19"/>
                <a:gd name="T16" fmla="*/ 2 w 2"/>
                <a:gd name="T17" fmla="*/ 9 h 19"/>
                <a:gd name="T18" fmla="*/ 1 w 2"/>
                <a:gd name="T19" fmla="*/ 9 h 19"/>
                <a:gd name="T20" fmla="*/ 1 w 2"/>
                <a:gd name="T21" fmla="*/ 2 h 19"/>
                <a:gd name="T22" fmla="*/ 1 w 2"/>
                <a:gd name="T23" fmla="*/ 1 h 19"/>
                <a:gd name="T24" fmla="*/ 1 w 2"/>
                <a:gd name="T25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" h="1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2"/>
                    <a:pt x="0" y="3"/>
                  </a:cubicBezTo>
                  <a:cubicBezTo>
                    <a:pt x="0" y="7"/>
                    <a:pt x="0" y="11"/>
                    <a:pt x="0" y="15"/>
                  </a:cubicBezTo>
                  <a:cubicBezTo>
                    <a:pt x="0" y="16"/>
                    <a:pt x="0" y="17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2" y="15"/>
                    <a:pt x="2" y="12"/>
                    <a:pt x="2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7"/>
                    <a:pt x="1" y="5"/>
                    <a:pt x="1" y="2"/>
                  </a:cubicBezTo>
                  <a:cubicBezTo>
                    <a:pt x="1" y="2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BB2A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06" name="Freeform 419"/>
            <p:cNvSpPr>
              <a:spLocks noEditPoints="1"/>
            </p:cNvSpPr>
            <p:nvPr/>
          </p:nvSpPr>
          <p:spPr bwMode="auto">
            <a:xfrm>
              <a:off x="349250" y="2293938"/>
              <a:ext cx="300037" cy="603250"/>
            </a:xfrm>
            <a:custGeom>
              <a:avLst/>
              <a:gdLst>
                <a:gd name="T0" fmla="*/ 13 w 80"/>
                <a:gd name="T1" fmla="*/ 159 h 160"/>
                <a:gd name="T2" fmla="*/ 14 w 80"/>
                <a:gd name="T3" fmla="*/ 159 h 160"/>
                <a:gd name="T4" fmla="*/ 11 w 80"/>
                <a:gd name="T5" fmla="*/ 157 h 160"/>
                <a:gd name="T6" fmla="*/ 12 w 80"/>
                <a:gd name="T7" fmla="*/ 159 h 160"/>
                <a:gd name="T8" fmla="*/ 11 w 80"/>
                <a:gd name="T9" fmla="*/ 157 h 160"/>
                <a:gd name="T10" fmla="*/ 15 w 80"/>
                <a:gd name="T11" fmla="*/ 156 h 160"/>
                <a:gd name="T12" fmla="*/ 16 w 80"/>
                <a:gd name="T13" fmla="*/ 121 h 160"/>
                <a:gd name="T14" fmla="*/ 17 w 80"/>
                <a:gd name="T15" fmla="*/ 122 h 160"/>
                <a:gd name="T16" fmla="*/ 14 w 80"/>
                <a:gd name="T17" fmla="*/ 114 h 160"/>
                <a:gd name="T18" fmla="*/ 15 w 80"/>
                <a:gd name="T19" fmla="*/ 118 h 160"/>
                <a:gd name="T20" fmla="*/ 14 w 80"/>
                <a:gd name="T21" fmla="*/ 114 h 160"/>
                <a:gd name="T22" fmla="*/ 0 w 80"/>
                <a:gd name="T23" fmla="*/ 108 h 160"/>
                <a:gd name="T24" fmla="*/ 5 w 80"/>
                <a:gd name="T25" fmla="*/ 139 h 160"/>
                <a:gd name="T26" fmla="*/ 1 w 80"/>
                <a:gd name="T27" fmla="*/ 123 h 160"/>
                <a:gd name="T28" fmla="*/ 0 w 80"/>
                <a:gd name="T29" fmla="*/ 106 h 160"/>
                <a:gd name="T30" fmla="*/ 15 w 80"/>
                <a:gd name="T31" fmla="*/ 108 h 160"/>
                <a:gd name="T32" fmla="*/ 17 w 80"/>
                <a:gd name="T33" fmla="*/ 103 h 160"/>
                <a:gd name="T34" fmla="*/ 21 w 80"/>
                <a:gd name="T35" fmla="*/ 99 h 160"/>
                <a:gd name="T36" fmla="*/ 22 w 80"/>
                <a:gd name="T37" fmla="*/ 97 h 160"/>
                <a:gd name="T38" fmla="*/ 24 w 80"/>
                <a:gd name="T39" fmla="*/ 76 h 160"/>
                <a:gd name="T40" fmla="*/ 24 w 80"/>
                <a:gd name="T41" fmla="*/ 75 h 160"/>
                <a:gd name="T42" fmla="*/ 22 w 80"/>
                <a:gd name="T43" fmla="*/ 75 h 160"/>
                <a:gd name="T44" fmla="*/ 24 w 80"/>
                <a:gd name="T45" fmla="*/ 75 h 160"/>
                <a:gd name="T46" fmla="*/ 25 w 80"/>
                <a:gd name="T47" fmla="*/ 74 h 160"/>
                <a:gd name="T48" fmla="*/ 25 w 80"/>
                <a:gd name="T49" fmla="*/ 74 h 160"/>
                <a:gd name="T50" fmla="*/ 25 w 80"/>
                <a:gd name="T51" fmla="*/ 74 h 160"/>
                <a:gd name="T52" fmla="*/ 25 w 80"/>
                <a:gd name="T53" fmla="*/ 72 h 160"/>
                <a:gd name="T54" fmla="*/ 23 w 80"/>
                <a:gd name="T55" fmla="*/ 67 h 160"/>
                <a:gd name="T56" fmla="*/ 23 w 80"/>
                <a:gd name="T57" fmla="*/ 67 h 160"/>
                <a:gd name="T58" fmla="*/ 33 w 80"/>
                <a:gd name="T59" fmla="*/ 66 h 160"/>
                <a:gd name="T60" fmla="*/ 33 w 80"/>
                <a:gd name="T61" fmla="*/ 66 h 160"/>
                <a:gd name="T62" fmla="*/ 30 w 80"/>
                <a:gd name="T63" fmla="*/ 63 h 160"/>
                <a:gd name="T64" fmla="*/ 30 w 80"/>
                <a:gd name="T65" fmla="*/ 63 h 160"/>
                <a:gd name="T66" fmla="*/ 35 w 80"/>
                <a:gd name="T67" fmla="*/ 62 h 160"/>
                <a:gd name="T68" fmla="*/ 37 w 80"/>
                <a:gd name="T69" fmla="*/ 62 h 160"/>
                <a:gd name="T70" fmla="*/ 37 w 80"/>
                <a:gd name="T71" fmla="*/ 62 h 160"/>
                <a:gd name="T72" fmla="*/ 16 w 80"/>
                <a:gd name="T73" fmla="*/ 49 h 160"/>
                <a:gd name="T74" fmla="*/ 10 w 80"/>
                <a:gd name="T75" fmla="*/ 62 h 160"/>
                <a:gd name="T76" fmla="*/ 16 w 80"/>
                <a:gd name="T77" fmla="*/ 49 h 160"/>
                <a:gd name="T78" fmla="*/ 32 w 80"/>
                <a:gd name="T79" fmla="*/ 28 h 160"/>
                <a:gd name="T80" fmla="*/ 39 w 80"/>
                <a:gd name="T81" fmla="*/ 21 h 160"/>
                <a:gd name="T82" fmla="*/ 39 w 80"/>
                <a:gd name="T83" fmla="*/ 21 h 160"/>
                <a:gd name="T84" fmla="*/ 39 w 80"/>
                <a:gd name="T85" fmla="*/ 21 h 160"/>
                <a:gd name="T86" fmla="*/ 39 w 80"/>
                <a:gd name="T87" fmla="*/ 21 h 160"/>
                <a:gd name="T88" fmla="*/ 39 w 80"/>
                <a:gd name="T89" fmla="*/ 21 h 160"/>
                <a:gd name="T90" fmla="*/ 52 w 80"/>
                <a:gd name="T91" fmla="*/ 9 h 160"/>
                <a:gd name="T92" fmla="*/ 58 w 80"/>
                <a:gd name="T93" fmla="*/ 5 h 160"/>
                <a:gd name="T94" fmla="*/ 52 w 80"/>
                <a:gd name="T95" fmla="*/ 9 h 160"/>
                <a:gd name="T96" fmla="*/ 58 w 80"/>
                <a:gd name="T97" fmla="*/ 5 h 160"/>
                <a:gd name="T98" fmla="*/ 80 w 80"/>
                <a:gd name="T99" fmla="*/ 11 h 160"/>
                <a:gd name="T100" fmla="*/ 67 w 80"/>
                <a:gd name="T101" fmla="*/ 0 h 160"/>
                <a:gd name="T102" fmla="*/ 65 w 80"/>
                <a:gd name="T103" fmla="*/ 0 h 160"/>
                <a:gd name="T104" fmla="*/ 68 w 80"/>
                <a:gd name="T105" fmla="*/ 1 h 160"/>
                <a:gd name="T106" fmla="*/ 69 w 80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80" h="160">
                  <a:moveTo>
                    <a:pt x="14" y="158"/>
                  </a:moveTo>
                  <a:cubicBezTo>
                    <a:pt x="14" y="159"/>
                    <a:pt x="13" y="159"/>
                    <a:pt x="13" y="159"/>
                  </a:cubicBezTo>
                  <a:cubicBezTo>
                    <a:pt x="13" y="159"/>
                    <a:pt x="13" y="159"/>
                    <a:pt x="13" y="160"/>
                  </a:cubicBezTo>
                  <a:cubicBezTo>
                    <a:pt x="13" y="159"/>
                    <a:pt x="14" y="159"/>
                    <a:pt x="14" y="159"/>
                  </a:cubicBezTo>
                  <a:cubicBezTo>
                    <a:pt x="14" y="159"/>
                    <a:pt x="14" y="159"/>
                    <a:pt x="14" y="158"/>
                  </a:cubicBezTo>
                  <a:moveTo>
                    <a:pt x="11" y="157"/>
                  </a:moveTo>
                  <a:cubicBezTo>
                    <a:pt x="11" y="157"/>
                    <a:pt x="11" y="158"/>
                    <a:pt x="12" y="159"/>
                  </a:cubicBezTo>
                  <a:cubicBezTo>
                    <a:pt x="12" y="159"/>
                    <a:pt x="12" y="159"/>
                    <a:pt x="12" y="159"/>
                  </a:cubicBezTo>
                  <a:cubicBezTo>
                    <a:pt x="12" y="159"/>
                    <a:pt x="12" y="159"/>
                    <a:pt x="12" y="159"/>
                  </a:cubicBezTo>
                  <a:cubicBezTo>
                    <a:pt x="12" y="158"/>
                    <a:pt x="11" y="157"/>
                    <a:pt x="11" y="157"/>
                  </a:cubicBezTo>
                  <a:moveTo>
                    <a:pt x="18" y="150"/>
                  </a:moveTo>
                  <a:cubicBezTo>
                    <a:pt x="17" y="152"/>
                    <a:pt x="15" y="154"/>
                    <a:pt x="15" y="156"/>
                  </a:cubicBezTo>
                  <a:cubicBezTo>
                    <a:pt x="16" y="154"/>
                    <a:pt x="17" y="152"/>
                    <a:pt x="18" y="150"/>
                  </a:cubicBezTo>
                  <a:moveTo>
                    <a:pt x="16" y="121"/>
                  </a:moveTo>
                  <a:cubicBezTo>
                    <a:pt x="17" y="122"/>
                    <a:pt x="17" y="123"/>
                    <a:pt x="17" y="123"/>
                  </a:cubicBezTo>
                  <a:cubicBezTo>
                    <a:pt x="17" y="123"/>
                    <a:pt x="17" y="122"/>
                    <a:pt x="17" y="122"/>
                  </a:cubicBezTo>
                  <a:cubicBezTo>
                    <a:pt x="17" y="122"/>
                    <a:pt x="16" y="122"/>
                    <a:pt x="16" y="121"/>
                  </a:cubicBezTo>
                  <a:moveTo>
                    <a:pt x="14" y="114"/>
                  </a:moveTo>
                  <a:cubicBezTo>
                    <a:pt x="14" y="114"/>
                    <a:pt x="14" y="114"/>
                    <a:pt x="14" y="114"/>
                  </a:cubicBezTo>
                  <a:cubicBezTo>
                    <a:pt x="14" y="116"/>
                    <a:pt x="14" y="117"/>
                    <a:pt x="15" y="118"/>
                  </a:cubicBezTo>
                  <a:cubicBezTo>
                    <a:pt x="15" y="118"/>
                    <a:pt x="15" y="118"/>
                    <a:pt x="15" y="118"/>
                  </a:cubicBezTo>
                  <a:cubicBezTo>
                    <a:pt x="14" y="117"/>
                    <a:pt x="14" y="116"/>
                    <a:pt x="14" y="114"/>
                  </a:cubicBezTo>
                  <a:moveTo>
                    <a:pt x="0" y="106"/>
                  </a:moveTo>
                  <a:cubicBezTo>
                    <a:pt x="0" y="107"/>
                    <a:pt x="0" y="108"/>
                    <a:pt x="0" y="108"/>
                  </a:cubicBezTo>
                  <a:cubicBezTo>
                    <a:pt x="0" y="111"/>
                    <a:pt x="1" y="116"/>
                    <a:pt x="1" y="121"/>
                  </a:cubicBezTo>
                  <a:cubicBezTo>
                    <a:pt x="2" y="127"/>
                    <a:pt x="3" y="133"/>
                    <a:pt x="5" y="139"/>
                  </a:cubicBezTo>
                  <a:cubicBezTo>
                    <a:pt x="6" y="143"/>
                    <a:pt x="7" y="147"/>
                    <a:pt x="8" y="151"/>
                  </a:cubicBezTo>
                  <a:cubicBezTo>
                    <a:pt x="5" y="142"/>
                    <a:pt x="3" y="133"/>
                    <a:pt x="1" y="123"/>
                  </a:cubicBezTo>
                  <a:cubicBezTo>
                    <a:pt x="1" y="120"/>
                    <a:pt x="1" y="118"/>
                    <a:pt x="1" y="115"/>
                  </a:cubicBezTo>
                  <a:cubicBezTo>
                    <a:pt x="0" y="112"/>
                    <a:pt x="0" y="110"/>
                    <a:pt x="0" y="106"/>
                  </a:cubicBezTo>
                  <a:moveTo>
                    <a:pt x="17" y="103"/>
                  </a:moveTo>
                  <a:cubicBezTo>
                    <a:pt x="16" y="104"/>
                    <a:pt x="16" y="106"/>
                    <a:pt x="15" y="108"/>
                  </a:cubicBezTo>
                  <a:cubicBezTo>
                    <a:pt x="15" y="107"/>
                    <a:pt x="15" y="107"/>
                    <a:pt x="15" y="106"/>
                  </a:cubicBezTo>
                  <a:cubicBezTo>
                    <a:pt x="16" y="105"/>
                    <a:pt x="17" y="104"/>
                    <a:pt x="17" y="103"/>
                  </a:cubicBezTo>
                  <a:moveTo>
                    <a:pt x="22" y="97"/>
                  </a:moveTo>
                  <a:cubicBezTo>
                    <a:pt x="22" y="98"/>
                    <a:pt x="21" y="98"/>
                    <a:pt x="21" y="99"/>
                  </a:cubicBezTo>
                  <a:cubicBezTo>
                    <a:pt x="21" y="99"/>
                    <a:pt x="21" y="98"/>
                    <a:pt x="21" y="98"/>
                  </a:cubicBezTo>
                  <a:cubicBezTo>
                    <a:pt x="22" y="98"/>
                    <a:pt x="22" y="97"/>
                    <a:pt x="22" y="97"/>
                  </a:cubicBezTo>
                  <a:moveTo>
                    <a:pt x="22" y="75"/>
                  </a:moveTo>
                  <a:cubicBezTo>
                    <a:pt x="23" y="75"/>
                    <a:pt x="23" y="76"/>
                    <a:pt x="24" y="76"/>
                  </a:cubicBezTo>
                  <a:cubicBezTo>
                    <a:pt x="24" y="76"/>
                    <a:pt x="24" y="76"/>
                    <a:pt x="24" y="75"/>
                  </a:cubicBezTo>
                  <a:cubicBezTo>
                    <a:pt x="24" y="75"/>
                    <a:pt x="24" y="75"/>
                    <a:pt x="24" y="75"/>
                  </a:cubicBezTo>
                  <a:cubicBezTo>
                    <a:pt x="24" y="75"/>
                    <a:pt x="24" y="75"/>
                    <a:pt x="24" y="75"/>
                  </a:cubicBezTo>
                  <a:cubicBezTo>
                    <a:pt x="23" y="75"/>
                    <a:pt x="23" y="75"/>
                    <a:pt x="22" y="75"/>
                  </a:cubicBezTo>
                  <a:moveTo>
                    <a:pt x="25" y="74"/>
                  </a:moveTo>
                  <a:cubicBezTo>
                    <a:pt x="25" y="75"/>
                    <a:pt x="25" y="75"/>
                    <a:pt x="24" y="75"/>
                  </a:cubicBezTo>
                  <a:cubicBezTo>
                    <a:pt x="25" y="75"/>
                    <a:pt x="25" y="75"/>
                    <a:pt x="25" y="74"/>
                  </a:cubicBezTo>
                  <a:moveTo>
                    <a:pt x="25" y="74"/>
                  </a:moveTo>
                  <a:cubicBezTo>
                    <a:pt x="25" y="74"/>
                    <a:pt x="25" y="74"/>
                    <a:pt x="25" y="74"/>
                  </a:cubicBezTo>
                  <a:cubicBezTo>
                    <a:pt x="25" y="74"/>
                    <a:pt x="25" y="74"/>
                    <a:pt x="25" y="74"/>
                  </a:cubicBezTo>
                  <a:cubicBezTo>
                    <a:pt x="25" y="74"/>
                    <a:pt x="25" y="74"/>
                    <a:pt x="25" y="74"/>
                  </a:cubicBezTo>
                  <a:cubicBezTo>
                    <a:pt x="25" y="74"/>
                    <a:pt x="25" y="74"/>
                    <a:pt x="25" y="74"/>
                  </a:cubicBezTo>
                  <a:moveTo>
                    <a:pt x="26" y="69"/>
                  </a:moveTo>
                  <a:cubicBezTo>
                    <a:pt x="26" y="70"/>
                    <a:pt x="26" y="71"/>
                    <a:pt x="25" y="72"/>
                  </a:cubicBezTo>
                  <a:cubicBezTo>
                    <a:pt x="26" y="71"/>
                    <a:pt x="26" y="70"/>
                    <a:pt x="26" y="69"/>
                  </a:cubicBezTo>
                  <a:moveTo>
                    <a:pt x="23" y="67"/>
                  </a:moveTo>
                  <a:cubicBezTo>
                    <a:pt x="22" y="68"/>
                    <a:pt x="22" y="70"/>
                    <a:pt x="22" y="71"/>
                  </a:cubicBezTo>
                  <a:cubicBezTo>
                    <a:pt x="22" y="70"/>
                    <a:pt x="22" y="68"/>
                    <a:pt x="23" y="67"/>
                  </a:cubicBezTo>
                  <a:moveTo>
                    <a:pt x="34" y="66"/>
                  </a:moveTo>
                  <a:cubicBezTo>
                    <a:pt x="34" y="66"/>
                    <a:pt x="33" y="66"/>
                    <a:pt x="33" y="66"/>
                  </a:cubicBezTo>
                  <a:cubicBezTo>
                    <a:pt x="33" y="66"/>
                    <a:pt x="33" y="66"/>
                    <a:pt x="33" y="66"/>
                  </a:cubicBezTo>
                  <a:cubicBezTo>
                    <a:pt x="33" y="66"/>
                    <a:pt x="33" y="66"/>
                    <a:pt x="33" y="66"/>
                  </a:cubicBezTo>
                  <a:cubicBezTo>
                    <a:pt x="33" y="66"/>
                    <a:pt x="33" y="66"/>
                    <a:pt x="34" y="66"/>
                  </a:cubicBezTo>
                  <a:moveTo>
                    <a:pt x="30" y="63"/>
                  </a:moveTo>
                  <a:cubicBezTo>
                    <a:pt x="28" y="63"/>
                    <a:pt x="27" y="64"/>
                    <a:pt x="25" y="65"/>
                  </a:cubicBezTo>
                  <a:cubicBezTo>
                    <a:pt x="27" y="64"/>
                    <a:pt x="28" y="63"/>
                    <a:pt x="30" y="63"/>
                  </a:cubicBezTo>
                  <a:moveTo>
                    <a:pt x="36" y="62"/>
                  </a:moveTo>
                  <a:cubicBezTo>
                    <a:pt x="36" y="62"/>
                    <a:pt x="35" y="62"/>
                    <a:pt x="35" y="62"/>
                  </a:cubicBezTo>
                  <a:cubicBezTo>
                    <a:pt x="35" y="62"/>
                    <a:pt x="36" y="62"/>
                    <a:pt x="36" y="62"/>
                  </a:cubicBezTo>
                  <a:cubicBezTo>
                    <a:pt x="36" y="62"/>
                    <a:pt x="36" y="62"/>
                    <a:pt x="37" y="62"/>
                  </a:cubicBezTo>
                  <a:cubicBezTo>
                    <a:pt x="37" y="62"/>
                    <a:pt x="37" y="62"/>
                    <a:pt x="37" y="62"/>
                  </a:cubicBezTo>
                  <a:cubicBezTo>
                    <a:pt x="37" y="62"/>
                    <a:pt x="37" y="62"/>
                    <a:pt x="37" y="62"/>
                  </a:cubicBezTo>
                  <a:cubicBezTo>
                    <a:pt x="37" y="62"/>
                    <a:pt x="36" y="62"/>
                    <a:pt x="36" y="62"/>
                  </a:cubicBezTo>
                  <a:moveTo>
                    <a:pt x="16" y="49"/>
                  </a:moveTo>
                  <a:cubicBezTo>
                    <a:pt x="14" y="53"/>
                    <a:pt x="12" y="57"/>
                    <a:pt x="10" y="61"/>
                  </a:cubicBezTo>
                  <a:cubicBezTo>
                    <a:pt x="10" y="61"/>
                    <a:pt x="10" y="62"/>
                    <a:pt x="10" y="62"/>
                  </a:cubicBezTo>
                  <a:cubicBezTo>
                    <a:pt x="10" y="62"/>
                    <a:pt x="10" y="61"/>
                    <a:pt x="10" y="61"/>
                  </a:cubicBezTo>
                  <a:cubicBezTo>
                    <a:pt x="12" y="57"/>
                    <a:pt x="14" y="53"/>
                    <a:pt x="16" y="49"/>
                  </a:cubicBezTo>
                  <a:moveTo>
                    <a:pt x="32" y="28"/>
                  </a:moveTo>
                  <a:cubicBezTo>
                    <a:pt x="32" y="28"/>
                    <a:pt x="32" y="28"/>
                    <a:pt x="32" y="28"/>
                  </a:cubicBezTo>
                  <a:cubicBezTo>
                    <a:pt x="32" y="28"/>
                    <a:pt x="32" y="28"/>
                    <a:pt x="32" y="28"/>
                  </a:cubicBezTo>
                  <a:moveTo>
                    <a:pt x="39" y="21"/>
                  </a:moveTo>
                  <a:cubicBezTo>
                    <a:pt x="36" y="23"/>
                    <a:pt x="34" y="26"/>
                    <a:pt x="32" y="28"/>
                  </a:cubicBezTo>
                  <a:cubicBezTo>
                    <a:pt x="34" y="26"/>
                    <a:pt x="36" y="23"/>
                    <a:pt x="39" y="21"/>
                  </a:cubicBezTo>
                  <a:moveTo>
                    <a:pt x="39" y="21"/>
                  </a:moveTo>
                  <a:cubicBezTo>
                    <a:pt x="39" y="21"/>
                    <a:pt x="39" y="21"/>
                    <a:pt x="39" y="21"/>
                  </a:cubicBezTo>
                  <a:cubicBezTo>
                    <a:pt x="39" y="21"/>
                    <a:pt x="39" y="21"/>
                    <a:pt x="39" y="21"/>
                  </a:cubicBezTo>
                  <a:moveTo>
                    <a:pt x="39" y="21"/>
                  </a:moveTo>
                  <a:cubicBezTo>
                    <a:pt x="39" y="21"/>
                    <a:pt x="39" y="21"/>
                    <a:pt x="39" y="21"/>
                  </a:cubicBezTo>
                  <a:cubicBezTo>
                    <a:pt x="39" y="21"/>
                    <a:pt x="39" y="21"/>
                    <a:pt x="39" y="21"/>
                  </a:cubicBezTo>
                  <a:moveTo>
                    <a:pt x="52" y="9"/>
                  </a:moveTo>
                  <a:cubicBezTo>
                    <a:pt x="52" y="9"/>
                    <a:pt x="52" y="9"/>
                    <a:pt x="52" y="9"/>
                  </a:cubicBezTo>
                  <a:cubicBezTo>
                    <a:pt x="52" y="9"/>
                    <a:pt x="52" y="9"/>
                    <a:pt x="52" y="9"/>
                  </a:cubicBezTo>
                  <a:moveTo>
                    <a:pt x="58" y="5"/>
                  </a:moveTo>
                  <a:cubicBezTo>
                    <a:pt x="58" y="5"/>
                    <a:pt x="58" y="5"/>
                    <a:pt x="58" y="5"/>
                  </a:cubicBezTo>
                  <a:cubicBezTo>
                    <a:pt x="56" y="7"/>
                    <a:pt x="54" y="8"/>
                    <a:pt x="52" y="9"/>
                  </a:cubicBezTo>
                  <a:cubicBezTo>
                    <a:pt x="54" y="8"/>
                    <a:pt x="56" y="7"/>
                    <a:pt x="58" y="5"/>
                  </a:cubicBezTo>
                  <a:cubicBezTo>
                    <a:pt x="58" y="5"/>
                    <a:pt x="58" y="5"/>
                    <a:pt x="58" y="5"/>
                  </a:cubicBezTo>
                  <a:moveTo>
                    <a:pt x="72" y="5"/>
                  </a:moveTo>
                  <a:cubicBezTo>
                    <a:pt x="74" y="7"/>
                    <a:pt x="77" y="9"/>
                    <a:pt x="80" y="11"/>
                  </a:cubicBezTo>
                  <a:cubicBezTo>
                    <a:pt x="77" y="9"/>
                    <a:pt x="74" y="7"/>
                    <a:pt x="72" y="5"/>
                  </a:cubicBezTo>
                  <a:moveTo>
                    <a:pt x="67" y="0"/>
                  </a:moveTo>
                  <a:cubicBezTo>
                    <a:pt x="67" y="0"/>
                    <a:pt x="66" y="0"/>
                    <a:pt x="65" y="0"/>
                  </a:cubicBezTo>
                  <a:cubicBezTo>
                    <a:pt x="65" y="0"/>
                    <a:pt x="65" y="0"/>
                    <a:pt x="65" y="0"/>
                  </a:cubicBezTo>
                  <a:cubicBezTo>
                    <a:pt x="66" y="0"/>
                    <a:pt x="67" y="0"/>
                    <a:pt x="67" y="0"/>
                  </a:cubicBezTo>
                  <a:cubicBezTo>
                    <a:pt x="67" y="0"/>
                    <a:pt x="68" y="0"/>
                    <a:pt x="68" y="1"/>
                  </a:cubicBezTo>
                  <a:cubicBezTo>
                    <a:pt x="69" y="1"/>
                    <a:pt x="69" y="2"/>
                    <a:pt x="69" y="2"/>
                  </a:cubicBezTo>
                  <a:cubicBezTo>
                    <a:pt x="69" y="2"/>
                    <a:pt x="69" y="1"/>
                    <a:pt x="69" y="1"/>
                  </a:cubicBezTo>
                  <a:cubicBezTo>
                    <a:pt x="68" y="0"/>
                    <a:pt x="67" y="0"/>
                    <a:pt x="67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07" name="Freeform 420"/>
            <p:cNvSpPr>
              <a:spLocks/>
            </p:cNvSpPr>
            <p:nvPr/>
          </p:nvSpPr>
          <p:spPr bwMode="auto">
            <a:xfrm>
              <a:off x="349250" y="2293938"/>
              <a:ext cx="319087" cy="603250"/>
            </a:xfrm>
            <a:custGeom>
              <a:avLst/>
              <a:gdLst>
                <a:gd name="T0" fmla="*/ 65 w 85"/>
                <a:gd name="T1" fmla="*/ 0 h 160"/>
                <a:gd name="T2" fmla="*/ 65 w 85"/>
                <a:gd name="T3" fmla="*/ 1 h 160"/>
                <a:gd name="T4" fmla="*/ 58 w 85"/>
                <a:gd name="T5" fmla="*/ 5 h 160"/>
                <a:gd name="T6" fmla="*/ 52 w 85"/>
                <a:gd name="T7" fmla="*/ 9 h 160"/>
                <a:gd name="T8" fmla="*/ 39 w 85"/>
                <a:gd name="T9" fmla="*/ 21 h 160"/>
                <a:gd name="T10" fmla="*/ 39 w 85"/>
                <a:gd name="T11" fmla="*/ 21 h 160"/>
                <a:gd name="T12" fmla="*/ 39 w 85"/>
                <a:gd name="T13" fmla="*/ 21 h 160"/>
                <a:gd name="T14" fmla="*/ 32 w 85"/>
                <a:gd name="T15" fmla="*/ 28 h 160"/>
                <a:gd name="T16" fmla="*/ 29 w 85"/>
                <a:gd name="T17" fmla="*/ 31 h 160"/>
                <a:gd name="T18" fmla="*/ 10 w 85"/>
                <a:gd name="T19" fmla="*/ 61 h 160"/>
                <a:gd name="T20" fmla="*/ 0 w 85"/>
                <a:gd name="T21" fmla="*/ 106 h 160"/>
                <a:gd name="T22" fmla="*/ 1 w 85"/>
                <a:gd name="T23" fmla="*/ 123 h 160"/>
                <a:gd name="T24" fmla="*/ 11 w 85"/>
                <a:gd name="T25" fmla="*/ 157 h 160"/>
                <a:gd name="T26" fmla="*/ 12 w 85"/>
                <a:gd name="T27" fmla="*/ 159 h 160"/>
                <a:gd name="T28" fmla="*/ 13 w 85"/>
                <a:gd name="T29" fmla="*/ 160 h 160"/>
                <a:gd name="T30" fmla="*/ 13 w 85"/>
                <a:gd name="T31" fmla="*/ 159 h 160"/>
                <a:gd name="T32" fmla="*/ 15 w 85"/>
                <a:gd name="T33" fmla="*/ 156 h 160"/>
                <a:gd name="T34" fmla="*/ 19 w 85"/>
                <a:gd name="T35" fmla="*/ 148 h 160"/>
                <a:gd name="T36" fmla="*/ 18 w 85"/>
                <a:gd name="T37" fmla="*/ 127 h 160"/>
                <a:gd name="T38" fmla="*/ 16 w 85"/>
                <a:gd name="T39" fmla="*/ 121 h 160"/>
                <a:gd name="T40" fmla="*/ 14 w 85"/>
                <a:gd name="T41" fmla="*/ 114 h 160"/>
                <a:gd name="T42" fmla="*/ 15 w 85"/>
                <a:gd name="T43" fmla="*/ 108 h 160"/>
                <a:gd name="T44" fmla="*/ 21 w 85"/>
                <a:gd name="T45" fmla="*/ 99 h 160"/>
                <a:gd name="T46" fmla="*/ 24 w 85"/>
                <a:gd name="T47" fmla="*/ 94 h 160"/>
                <a:gd name="T48" fmla="*/ 36 w 85"/>
                <a:gd name="T49" fmla="*/ 67 h 160"/>
                <a:gd name="T50" fmla="*/ 34 w 85"/>
                <a:gd name="T51" fmla="*/ 66 h 160"/>
                <a:gd name="T52" fmla="*/ 33 w 85"/>
                <a:gd name="T53" fmla="*/ 66 h 160"/>
                <a:gd name="T54" fmla="*/ 26 w 85"/>
                <a:gd name="T55" fmla="*/ 69 h 160"/>
                <a:gd name="T56" fmla="*/ 25 w 85"/>
                <a:gd name="T57" fmla="*/ 74 h 160"/>
                <a:gd name="T58" fmla="*/ 25 w 85"/>
                <a:gd name="T59" fmla="*/ 74 h 160"/>
                <a:gd name="T60" fmla="*/ 24 w 85"/>
                <a:gd name="T61" fmla="*/ 75 h 160"/>
                <a:gd name="T62" fmla="*/ 24 w 85"/>
                <a:gd name="T63" fmla="*/ 76 h 160"/>
                <a:gd name="T64" fmla="*/ 22 w 85"/>
                <a:gd name="T65" fmla="*/ 74 h 160"/>
                <a:gd name="T66" fmla="*/ 22 w 85"/>
                <a:gd name="T67" fmla="*/ 71 h 160"/>
                <a:gd name="T68" fmla="*/ 25 w 85"/>
                <a:gd name="T69" fmla="*/ 66 h 160"/>
                <a:gd name="T70" fmla="*/ 30 w 85"/>
                <a:gd name="T71" fmla="*/ 63 h 160"/>
                <a:gd name="T72" fmla="*/ 33 w 85"/>
                <a:gd name="T73" fmla="*/ 62 h 160"/>
                <a:gd name="T74" fmla="*/ 35 w 85"/>
                <a:gd name="T75" fmla="*/ 62 h 160"/>
                <a:gd name="T76" fmla="*/ 36 w 85"/>
                <a:gd name="T77" fmla="*/ 62 h 160"/>
                <a:gd name="T78" fmla="*/ 40 w 85"/>
                <a:gd name="T79" fmla="*/ 61 h 160"/>
                <a:gd name="T80" fmla="*/ 55 w 85"/>
                <a:gd name="T81" fmla="*/ 41 h 160"/>
                <a:gd name="T82" fmla="*/ 84 w 85"/>
                <a:gd name="T83" fmla="*/ 16 h 160"/>
                <a:gd name="T84" fmla="*/ 82 w 85"/>
                <a:gd name="T85" fmla="*/ 12 h 160"/>
                <a:gd name="T86" fmla="*/ 72 w 85"/>
                <a:gd name="T87" fmla="*/ 5 h 160"/>
                <a:gd name="T88" fmla="*/ 68 w 85"/>
                <a:gd name="T89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85" h="160">
                  <a:moveTo>
                    <a:pt x="67" y="0"/>
                  </a:moveTo>
                  <a:cubicBezTo>
                    <a:pt x="67" y="0"/>
                    <a:pt x="66" y="0"/>
                    <a:pt x="65" y="0"/>
                  </a:cubicBezTo>
                  <a:cubicBezTo>
                    <a:pt x="65" y="0"/>
                    <a:pt x="65" y="0"/>
                    <a:pt x="65" y="0"/>
                  </a:cubicBezTo>
                  <a:cubicBezTo>
                    <a:pt x="65" y="0"/>
                    <a:pt x="65" y="1"/>
                    <a:pt x="65" y="1"/>
                  </a:cubicBezTo>
                  <a:cubicBezTo>
                    <a:pt x="63" y="2"/>
                    <a:pt x="61" y="3"/>
                    <a:pt x="58" y="5"/>
                  </a:cubicBezTo>
                  <a:cubicBezTo>
                    <a:pt x="58" y="5"/>
                    <a:pt x="58" y="5"/>
                    <a:pt x="58" y="5"/>
                  </a:cubicBezTo>
                  <a:cubicBezTo>
                    <a:pt x="56" y="7"/>
                    <a:pt x="54" y="8"/>
                    <a:pt x="52" y="9"/>
                  </a:cubicBezTo>
                  <a:cubicBezTo>
                    <a:pt x="52" y="9"/>
                    <a:pt x="52" y="9"/>
                    <a:pt x="52" y="9"/>
                  </a:cubicBezTo>
                  <a:cubicBezTo>
                    <a:pt x="52" y="9"/>
                    <a:pt x="52" y="9"/>
                    <a:pt x="52" y="9"/>
                  </a:cubicBezTo>
                  <a:cubicBezTo>
                    <a:pt x="48" y="13"/>
                    <a:pt x="43" y="17"/>
                    <a:pt x="39" y="21"/>
                  </a:cubicBezTo>
                  <a:cubicBezTo>
                    <a:pt x="39" y="21"/>
                    <a:pt x="39" y="21"/>
                    <a:pt x="39" y="21"/>
                  </a:cubicBezTo>
                  <a:cubicBezTo>
                    <a:pt x="39" y="21"/>
                    <a:pt x="39" y="21"/>
                    <a:pt x="39" y="21"/>
                  </a:cubicBezTo>
                  <a:cubicBezTo>
                    <a:pt x="39" y="21"/>
                    <a:pt x="39" y="21"/>
                    <a:pt x="39" y="21"/>
                  </a:cubicBezTo>
                  <a:cubicBezTo>
                    <a:pt x="39" y="21"/>
                    <a:pt x="39" y="21"/>
                    <a:pt x="39" y="21"/>
                  </a:cubicBezTo>
                  <a:cubicBezTo>
                    <a:pt x="36" y="23"/>
                    <a:pt x="34" y="26"/>
                    <a:pt x="32" y="28"/>
                  </a:cubicBezTo>
                  <a:cubicBezTo>
                    <a:pt x="32" y="28"/>
                    <a:pt x="32" y="28"/>
                    <a:pt x="32" y="28"/>
                  </a:cubicBezTo>
                  <a:cubicBezTo>
                    <a:pt x="32" y="28"/>
                    <a:pt x="32" y="28"/>
                    <a:pt x="32" y="28"/>
                  </a:cubicBezTo>
                  <a:cubicBezTo>
                    <a:pt x="31" y="29"/>
                    <a:pt x="30" y="30"/>
                    <a:pt x="29" y="31"/>
                  </a:cubicBezTo>
                  <a:cubicBezTo>
                    <a:pt x="24" y="37"/>
                    <a:pt x="20" y="43"/>
                    <a:pt x="16" y="49"/>
                  </a:cubicBezTo>
                  <a:cubicBezTo>
                    <a:pt x="14" y="53"/>
                    <a:pt x="12" y="57"/>
                    <a:pt x="10" y="61"/>
                  </a:cubicBezTo>
                  <a:cubicBezTo>
                    <a:pt x="10" y="61"/>
                    <a:pt x="10" y="62"/>
                    <a:pt x="10" y="62"/>
                  </a:cubicBezTo>
                  <a:cubicBezTo>
                    <a:pt x="4" y="76"/>
                    <a:pt x="1" y="90"/>
                    <a:pt x="0" y="106"/>
                  </a:cubicBezTo>
                  <a:cubicBezTo>
                    <a:pt x="0" y="110"/>
                    <a:pt x="0" y="112"/>
                    <a:pt x="1" y="115"/>
                  </a:cubicBezTo>
                  <a:cubicBezTo>
                    <a:pt x="1" y="118"/>
                    <a:pt x="1" y="120"/>
                    <a:pt x="1" y="123"/>
                  </a:cubicBezTo>
                  <a:cubicBezTo>
                    <a:pt x="3" y="133"/>
                    <a:pt x="5" y="142"/>
                    <a:pt x="8" y="151"/>
                  </a:cubicBezTo>
                  <a:cubicBezTo>
                    <a:pt x="9" y="153"/>
                    <a:pt x="10" y="155"/>
                    <a:pt x="11" y="157"/>
                  </a:cubicBezTo>
                  <a:cubicBezTo>
                    <a:pt x="11" y="157"/>
                    <a:pt x="12" y="158"/>
                    <a:pt x="12" y="159"/>
                  </a:cubicBezTo>
                  <a:cubicBezTo>
                    <a:pt x="12" y="159"/>
                    <a:pt x="12" y="159"/>
                    <a:pt x="12" y="159"/>
                  </a:cubicBezTo>
                  <a:cubicBezTo>
                    <a:pt x="12" y="160"/>
                    <a:pt x="13" y="160"/>
                    <a:pt x="13" y="160"/>
                  </a:cubicBezTo>
                  <a:cubicBezTo>
                    <a:pt x="13" y="160"/>
                    <a:pt x="13" y="160"/>
                    <a:pt x="13" y="160"/>
                  </a:cubicBezTo>
                  <a:cubicBezTo>
                    <a:pt x="13" y="160"/>
                    <a:pt x="13" y="160"/>
                    <a:pt x="13" y="160"/>
                  </a:cubicBezTo>
                  <a:cubicBezTo>
                    <a:pt x="13" y="159"/>
                    <a:pt x="13" y="159"/>
                    <a:pt x="13" y="159"/>
                  </a:cubicBezTo>
                  <a:cubicBezTo>
                    <a:pt x="13" y="159"/>
                    <a:pt x="14" y="159"/>
                    <a:pt x="14" y="158"/>
                  </a:cubicBezTo>
                  <a:cubicBezTo>
                    <a:pt x="14" y="158"/>
                    <a:pt x="14" y="157"/>
                    <a:pt x="15" y="156"/>
                  </a:cubicBezTo>
                  <a:cubicBezTo>
                    <a:pt x="15" y="154"/>
                    <a:pt x="17" y="152"/>
                    <a:pt x="18" y="150"/>
                  </a:cubicBezTo>
                  <a:cubicBezTo>
                    <a:pt x="18" y="149"/>
                    <a:pt x="19" y="149"/>
                    <a:pt x="19" y="148"/>
                  </a:cubicBezTo>
                  <a:cubicBezTo>
                    <a:pt x="20" y="147"/>
                    <a:pt x="20" y="146"/>
                    <a:pt x="20" y="145"/>
                  </a:cubicBezTo>
                  <a:cubicBezTo>
                    <a:pt x="19" y="139"/>
                    <a:pt x="18" y="133"/>
                    <a:pt x="18" y="127"/>
                  </a:cubicBezTo>
                  <a:cubicBezTo>
                    <a:pt x="19" y="126"/>
                    <a:pt x="18" y="124"/>
                    <a:pt x="17" y="123"/>
                  </a:cubicBezTo>
                  <a:cubicBezTo>
                    <a:pt x="17" y="123"/>
                    <a:pt x="17" y="122"/>
                    <a:pt x="16" y="121"/>
                  </a:cubicBezTo>
                  <a:cubicBezTo>
                    <a:pt x="15" y="120"/>
                    <a:pt x="15" y="119"/>
                    <a:pt x="15" y="118"/>
                  </a:cubicBezTo>
                  <a:cubicBezTo>
                    <a:pt x="14" y="117"/>
                    <a:pt x="14" y="116"/>
                    <a:pt x="14" y="114"/>
                  </a:cubicBezTo>
                  <a:cubicBezTo>
                    <a:pt x="14" y="114"/>
                    <a:pt x="14" y="114"/>
                    <a:pt x="14" y="114"/>
                  </a:cubicBezTo>
                  <a:cubicBezTo>
                    <a:pt x="14" y="112"/>
                    <a:pt x="14" y="110"/>
                    <a:pt x="15" y="108"/>
                  </a:cubicBezTo>
                  <a:cubicBezTo>
                    <a:pt x="16" y="106"/>
                    <a:pt x="16" y="104"/>
                    <a:pt x="17" y="103"/>
                  </a:cubicBezTo>
                  <a:cubicBezTo>
                    <a:pt x="18" y="101"/>
                    <a:pt x="19" y="100"/>
                    <a:pt x="21" y="99"/>
                  </a:cubicBezTo>
                  <a:cubicBezTo>
                    <a:pt x="21" y="98"/>
                    <a:pt x="22" y="98"/>
                    <a:pt x="22" y="97"/>
                  </a:cubicBezTo>
                  <a:cubicBezTo>
                    <a:pt x="23" y="96"/>
                    <a:pt x="24" y="95"/>
                    <a:pt x="24" y="94"/>
                  </a:cubicBezTo>
                  <a:cubicBezTo>
                    <a:pt x="27" y="86"/>
                    <a:pt x="30" y="78"/>
                    <a:pt x="34" y="70"/>
                  </a:cubicBezTo>
                  <a:cubicBezTo>
                    <a:pt x="35" y="69"/>
                    <a:pt x="35" y="68"/>
                    <a:pt x="36" y="67"/>
                  </a:cubicBezTo>
                  <a:cubicBezTo>
                    <a:pt x="36" y="67"/>
                    <a:pt x="35" y="66"/>
                    <a:pt x="35" y="66"/>
                  </a:cubicBezTo>
                  <a:cubicBezTo>
                    <a:pt x="34" y="66"/>
                    <a:pt x="34" y="66"/>
                    <a:pt x="34" y="66"/>
                  </a:cubicBezTo>
                  <a:cubicBezTo>
                    <a:pt x="34" y="66"/>
                    <a:pt x="34" y="66"/>
                    <a:pt x="34" y="66"/>
                  </a:cubicBezTo>
                  <a:cubicBezTo>
                    <a:pt x="33" y="66"/>
                    <a:pt x="33" y="66"/>
                    <a:pt x="33" y="66"/>
                  </a:cubicBezTo>
                  <a:cubicBezTo>
                    <a:pt x="33" y="66"/>
                    <a:pt x="33" y="66"/>
                    <a:pt x="33" y="66"/>
                  </a:cubicBezTo>
                  <a:cubicBezTo>
                    <a:pt x="30" y="66"/>
                    <a:pt x="28" y="67"/>
                    <a:pt x="26" y="69"/>
                  </a:cubicBezTo>
                  <a:cubicBezTo>
                    <a:pt x="26" y="70"/>
                    <a:pt x="26" y="71"/>
                    <a:pt x="25" y="72"/>
                  </a:cubicBezTo>
                  <a:cubicBezTo>
                    <a:pt x="25" y="72"/>
                    <a:pt x="25" y="73"/>
                    <a:pt x="25" y="74"/>
                  </a:cubicBezTo>
                  <a:cubicBezTo>
                    <a:pt x="25" y="74"/>
                    <a:pt x="25" y="74"/>
                    <a:pt x="25" y="74"/>
                  </a:cubicBezTo>
                  <a:cubicBezTo>
                    <a:pt x="25" y="74"/>
                    <a:pt x="25" y="74"/>
                    <a:pt x="25" y="74"/>
                  </a:cubicBezTo>
                  <a:cubicBezTo>
                    <a:pt x="25" y="74"/>
                    <a:pt x="25" y="74"/>
                    <a:pt x="25" y="74"/>
                  </a:cubicBezTo>
                  <a:cubicBezTo>
                    <a:pt x="25" y="75"/>
                    <a:pt x="25" y="75"/>
                    <a:pt x="24" y="75"/>
                  </a:cubicBezTo>
                  <a:cubicBezTo>
                    <a:pt x="24" y="75"/>
                    <a:pt x="24" y="75"/>
                    <a:pt x="24" y="75"/>
                  </a:cubicBezTo>
                  <a:cubicBezTo>
                    <a:pt x="24" y="76"/>
                    <a:pt x="24" y="76"/>
                    <a:pt x="24" y="76"/>
                  </a:cubicBezTo>
                  <a:cubicBezTo>
                    <a:pt x="23" y="76"/>
                    <a:pt x="23" y="75"/>
                    <a:pt x="22" y="75"/>
                  </a:cubicBezTo>
                  <a:cubicBezTo>
                    <a:pt x="22" y="75"/>
                    <a:pt x="22" y="75"/>
                    <a:pt x="22" y="74"/>
                  </a:cubicBezTo>
                  <a:cubicBezTo>
                    <a:pt x="22" y="74"/>
                    <a:pt x="21" y="73"/>
                    <a:pt x="21" y="72"/>
                  </a:cubicBezTo>
                  <a:cubicBezTo>
                    <a:pt x="22" y="72"/>
                    <a:pt x="22" y="71"/>
                    <a:pt x="22" y="71"/>
                  </a:cubicBezTo>
                  <a:cubicBezTo>
                    <a:pt x="22" y="70"/>
                    <a:pt x="22" y="68"/>
                    <a:pt x="23" y="67"/>
                  </a:cubicBezTo>
                  <a:cubicBezTo>
                    <a:pt x="24" y="67"/>
                    <a:pt x="24" y="66"/>
                    <a:pt x="25" y="66"/>
                  </a:cubicBezTo>
                  <a:cubicBezTo>
                    <a:pt x="25" y="66"/>
                    <a:pt x="25" y="65"/>
                    <a:pt x="25" y="65"/>
                  </a:cubicBezTo>
                  <a:cubicBezTo>
                    <a:pt x="27" y="64"/>
                    <a:pt x="28" y="63"/>
                    <a:pt x="30" y="63"/>
                  </a:cubicBezTo>
                  <a:cubicBezTo>
                    <a:pt x="31" y="62"/>
                    <a:pt x="32" y="62"/>
                    <a:pt x="33" y="62"/>
                  </a:cubicBezTo>
                  <a:cubicBezTo>
                    <a:pt x="33" y="62"/>
                    <a:pt x="33" y="62"/>
                    <a:pt x="33" y="62"/>
                  </a:cubicBezTo>
                  <a:cubicBezTo>
                    <a:pt x="33" y="62"/>
                    <a:pt x="33" y="62"/>
                    <a:pt x="33" y="62"/>
                  </a:cubicBezTo>
                  <a:cubicBezTo>
                    <a:pt x="34" y="62"/>
                    <a:pt x="34" y="62"/>
                    <a:pt x="35" y="62"/>
                  </a:cubicBezTo>
                  <a:cubicBezTo>
                    <a:pt x="35" y="62"/>
                    <a:pt x="35" y="62"/>
                    <a:pt x="35" y="62"/>
                  </a:cubicBezTo>
                  <a:cubicBezTo>
                    <a:pt x="35" y="62"/>
                    <a:pt x="36" y="62"/>
                    <a:pt x="36" y="62"/>
                  </a:cubicBezTo>
                  <a:cubicBezTo>
                    <a:pt x="36" y="62"/>
                    <a:pt x="37" y="62"/>
                    <a:pt x="37" y="62"/>
                  </a:cubicBezTo>
                  <a:cubicBezTo>
                    <a:pt x="38" y="62"/>
                    <a:pt x="39" y="62"/>
                    <a:pt x="40" y="61"/>
                  </a:cubicBezTo>
                  <a:cubicBezTo>
                    <a:pt x="40" y="60"/>
                    <a:pt x="40" y="60"/>
                    <a:pt x="41" y="59"/>
                  </a:cubicBezTo>
                  <a:cubicBezTo>
                    <a:pt x="45" y="53"/>
                    <a:pt x="49" y="47"/>
                    <a:pt x="55" y="41"/>
                  </a:cubicBezTo>
                  <a:cubicBezTo>
                    <a:pt x="61" y="35"/>
                    <a:pt x="67" y="28"/>
                    <a:pt x="74" y="23"/>
                  </a:cubicBezTo>
                  <a:cubicBezTo>
                    <a:pt x="77" y="20"/>
                    <a:pt x="81" y="18"/>
                    <a:pt x="84" y="16"/>
                  </a:cubicBezTo>
                  <a:cubicBezTo>
                    <a:pt x="85" y="15"/>
                    <a:pt x="85" y="15"/>
                    <a:pt x="84" y="14"/>
                  </a:cubicBezTo>
                  <a:cubicBezTo>
                    <a:pt x="83" y="13"/>
                    <a:pt x="82" y="13"/>
                    <a:pt x="82" y="12"/>
                  </a:cubicBezTo>
                  <a:cubicBezTo>
                    <a:pt x="81" y="12"/>
                    <a:pt x="81" y="12"/>
                    <a:pt x="80" y="11"/>
                  </a:cubicBezTo>
                  <a:cubicBezTo>
                    <a:pt x="77" y="9"/>
                    <a:pt x="74" y="7"/>
                    <a:pt x="72" y="5"/>
                  </a:cubicBezTo>
                  <a:cubicBezTo>
                    <a:pt x="71" y="4"/>
                    <a:pt x="70" y="3"/>
                    <a:pt x="69" y="2"/>
                  </a:cubicBezTo>
                  <a:cubicBezTo>
                    <a:pt x="69" y="2"/>
                    <a:pt x="69" y="1"/>
                    <a:pt x="68" y="1"/>
                  </a:cubicBezTo>
                  <a:cubicBezTo>
                    <a:pt x="68" y="0"/>
                    <a:pt x="67" y="0"/>
                    <a:pt x="67" y="0"/>
                  </a:cubicBezTo>
                </a:path>
              </a:pathLst>
            </a:custGeom>
            <a:solidFill>
              <a:srgbClr val="DB8B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08" name="Freeform 421"/>
            <p:cNvSpPr>
              <a:spLocks noEditPoints="1"/>
            </p:cNvSpPr>
            <p:nvPr/>
          </p:nvSpPr>
          <p:spPr bwMode="auto">
            <a:xfrm>
              <a:off x="781050" y="2170113"/>
              <a:ext cx="423862" cy="128588"/>
            </a:xfrm>
            <a:custGeom>
              <a:avLst/>
              <a:gdLst>
                <a:gd name="T0" fmla="*/ 1 w 113"/>
                <a:gd name="T1" fmla="*/ 33 h 34"/>
                <a:gd name="T2" fmla="*/ 0 w 113"/>
                <a:gd name="T3" fmla="*/ 34 h 34"/>
                <a:gd name="T4" fmla="*/ 0 w 113"/>
                <a:gd name="T5" fmla="*/ 34 h 34"/>
                <a:gd name="T6" fmla="*/ 1 w 113"/>
                <a:gd name="T7" fmla="*/ 33 h 34"/>
                <a:gd name="T8" fmla="*/ 21 w 113"/>
                <a:gd name="T9" fmla="*/ 17 h 34"/>
                <a:gd name="T10" fmla="*/ 13 w 113"/>
                <a:gd name="T11" fmla="*/ 23 h 34"/>
                <a:gd name="T12" fmla="*/ 21 w 113"/>
                <a:gd name="T13" fmla="*/ 17 h 34"/>
                <a:gd name="T14" fmla="*/ 42 w 113"/>
                <a:gd name="T15" fmla="*/ 4 h 34"/>
                <a:gd name="T16" fmla="*/ 38 w 113"/>
                <a:gd name="T17" fmla="*/ 6 h 34"/>
                <a:gd name="T18" fmla="*/ 42 w 113"/>
                <a:gd name="T19" fmla="*/ 4 h 34"/>
                <a:gd name="T20" fmla="*/ 112 w 113"/>
                <a:gd name="T21" fmla="*/ 2 h 34"/>
                <a:gd name="T22" fmla="*/ 113 w 113"/>
                <a:gd name="T23" fmla="*/ 3 h 34"/>
                <a:gd name="T24" fmla="*/ 113 w 113"/>
                <a:gd name="T25" fmla="*/ 3 h 34"/>
                <a:gd name="T26" fmla="*/ 112 w 113"/>
                <a:gd name="T27" fmla="*/ 2 h 34"/>
                <a:gd name="T28" fmla="*/ 55 w 113"/>
                <a:gd name="T29" fmla="*/ 1 h 34"/>
                <a:gd name="T30" fmla="*/ 50 w 113"/>
                <a:gd name="T31" fmla="*/ 2 h 34"/>
                <a:gd name="T32" fmla="*/ 46 w 113"/>
                <a:gd name="T33" fmla="*/ 2 h 34"/>
                <a:gd name="T34" fmla="*/ 55 w 113"/>
                <a:gd name="T35" fmla="*/ 1 h 34"/>
                <a:gd name="T36" fmla="*/ 55 w 113"/>
                <a:gd name="T37" fmla="*/ 1 h 34"/>
                <a:gd name="T38" fmla="*/ 75 w 113"/>
                <a:gd name="T39" fmla="*/ 0 h 34"/>
                <a:gd name="T40" fmla="*/ 61 w 113"/>
                <a:gd name="T41" fmla="*/ 1 h 34"/>
                <a:gd name="T42" fmla="*/ 58 w 113"/>
                <a:gd name="T43" fmla="*/ 1 h 34"/>
                <a:gd name="T44" fmla="*/ 70 w 113"/>
                <a:gd name="T45" fmla="*/ 1 h 34"/>
                <a:gd name="T46" fmla="*/ 75 w 113"/>
                <a:gd name="T47" fmla="*/ 0 h 34"/>
                <a:gd name="T48" fmla="*/ 82 w 113"/>
                <a:gd name="T49" fmla="*/ 0 h 34"/>
                <a:gd name="T50" fmla="*/ 82 w 113"/>
                <a:gd name="T51" fmla="*/ 0 h 34"/>
                <a:gd name="T52" fmla="*/ 85 w 113"/>
                <a:gd name="T53" fmla="*/ 0 h 34"/>
                <a:gd name="T54" fmla="*/ 82 w 113"/>
                <a:gd name="T55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13" h="34">
                  <a:moveTo>
                    <a:pt x="1" y="33"/>
                  </a:moveTo>
                  <a:cubicBezTo>
                    <a:pt x="1" y="34"/>
                    <a:pt x="0" y="34"/>
                    <a:pt x="0" y="34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0" y="34"/>
                    <a:pt x="1" y="34"/>
                    <a:pt x="1" y="33"/>
                  </a:cubicBezTo>
                  <a:moveTo>
                    <a:pt x="21" y="17"/>
                  </a:moveTo>
                  <a:cubicBezTo>
                    <a:pt x="18" y="19"/>
                    <a:pt x="15" y="21"/>
                    <a:pt x="13" y="23"/>
                  </a:cubicBezTo>
                  <a:cubicBezTo>
                    <a:pt x="15" y="21"/>
                    <a:pt x="18" y="19"/>
                    <a:pt x="21" y="17"/>
                  </a:cubicBezTo>
                  <a:moveTo>
                    <a:pt x="42" y="4"/>
                  </a:moveTo>
                  <a:cubicBezTo>
                    <a:pt x="40" y="4"/>
                    <a:pt x="39" y="5"/>
                    <a:pt x="38" y="6"/>
                  </a:cubicBezTo>
                  <a:cubicBezTo>
                    <a:pt x="39" y="5"/>
                    <a:pt x="40" y="4"/>
                    <a:pt x="42" y="4"/>
                  </a:cubicBezTo>
                  <a:moveTo>
                    <a:pt x="112" y="2"/>
                  </a:moveTo>
                  <a:cubicBezTo>
                    <a:pt x="112" y="2"/>
                    <a:pt x="113" y="3"/>
                    <a:pt x="113" y="3"/>
                  </a:cubicBezTo>
                  <a:cubicBezTo>
                    <a:pt x="113" y="3"/>
                    <a:pt x="113" y="3"/>
                    <a:pt x="113" y="3"/>
                  </a:cubicBezTo>
                  <a:cubicBezTo>
                    <a:pt x="113" y="3"/>
                    <a:pt x="112" y="2"/>
                    <a:pt x="112" y="2"/>
                  </a:cubicBezTo>
                  <a:moveTo>
                    <a:pt x="55" y="1"/>
                  </a:moveTo>
                  <a:cubicBezTo>
                    <a:pt x="54" y="1"/>
                    <a:pt x="52" y="2"/>
                    <a:pt x="50" y="2"/>
                  </a:cubicBezTo>
                  <a:cubicBezTo>
                    <a:pt x="49" y="2"/>
                    <a:pt x="47" y="2"/>
                    <a:pt x="46" y="2"/>
                  </a:cubicBezTo>
                  <a:cubicBezTo>
                    <a:pt x="49" y="2"/>
                    <a:pt x="52" y="2"/>
                    <a:pt x="55" y="1"/>
                  </a:cubicBezTo>
                  <a:cubicBezTo>
                    <a:pt x="55" y="1"/>
                    <a:pt x="55" y="1"/>
                    <a:pt x="55" y="1"/>
                  </a:cubicBezTo>
                  <a:moveTo>
                    <a:pt x="75" y="0"/>
                  </a:moveTo>
                  <a:cubicBezTo>
                    <a:pt x="70" y="0"/>
                    <a:pt x="66" y="1"/>
                    <a:pt x="61" y="1"/>
                  </a:cubicBezTo>
                  <a:cubicBezTo>
                    <a:pt x="60" y="1"/>
                    <a:pt x="59" y="1"/>
                    <a:pt x="58" y="1"/>
                  </a:cubicBezTo>
                  <a:cubicBezTo>
                    <a:pt x="62" y="1"/>
                    <a:pt x="66" y="1"/>
                    <a:pt x="70" y="1"/>
                  </a:cubicBezTo>
                  <a:cubicBezTo>
                    <a:pt x="71" y="0"/>
                    <a:pt x="73" y="0"/>
                    <a:pt x="75" y="0"/>
                  </a:cubicBezTo>
                  <a:moveTo>
                    <a:pt x="82" y="0"/>
                  </a:moveTo>
                  <a:cubicBezTo>
                    <a:pt x="82" y="0"/>
                    <a:pt x="82" y="0"/>
                    <a:pt x="82" y="0"/>
                  </a:cubicBezTo>
                  <a:cubicBezTo>
                    <a:pt x="83" y="0"/>
                    <a:pt x="84" y="0"/>
                    <a:pt x="85" y="0"/>
                  </a:cubicBezTo>
                  <a:cubicBezTo>
                    <a:pt x="84" y="0"/>
                    <a:pt x="83" y="0"/>
                    <a:pt x="8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09" name="Freeform 422"/>
            <p:cNvSpPr>
              <a:spLocks/>
            </p:cNvSpPr>
            <p:nvPr/>
          </p:nvSpPr>
          <p:spPr bwMode="auto">
            <a:xfrm>
              <a:off x="781050" y="2170113"/>
              <a:ext cx="469900" cy="131763"/>
            </a:xfrm>
            <a:custGeom>
              <a:avLst/>
              <a:gdLst>
                <a:gd name="T0" fmla="*/ 79 w 125"/>
                <a:gd name="T1" fmla="*/ 0 h 35"/>
                <a:gd name="T2" fmla="*/ 77 w 125"/>
                <a:gd name="T3" fmla="*/ 0 h 35"/>
                <a:gd name="T4" fmla="*/ 75 w 125"/>
                <a:gd name="T5" fmla="*/ 0 h 35"/>
                <a:gd name="T6" fmla="*/ 70 w 125"/>
                <a:gd name="T7" fmla="*/ 1 h 35"/>
                <a:gd name="T8" fmla="*/ 58 w 125"/>
                <a:gd name="T9" fmla="*/ 1 h 35"/>
                <a:gd name="T10" fmla="*/ 55 w 125"/>
                <a:gd name="T11" fmla="*/ 1 h 35"/>
                <a:gd name="T12" fmla="*/ 55 w 125"/>
                <a:gd name="T13" fmla="*/ 1 h 35"/>
                <a:gd name="T14" fmla="*/ 46 w 125"/>
                <a:gd name="T15" fmla="*/ 2 h 35"/>
                <a:gd name="T16" fmla="*/ 42 w 125"/>
                <a:gd name="T17" fmla="*/ 4 h 35"/>
                <a:gd name="T18" fmla="*/ 38 w 125"/>
                <a:gd name="T19" fmla="*/ 6 h 35"/>
                <a:gd name="T20" fmla="*/ 37 w 125"/>
                <a:gd name="T21" fmla="*/ 6 h 35"/>
                <a:gd name="T22" fmla="*/ 36 w 125"/>
                <a:gd name="T23" fmla="*/ 7 h 35"/>
                <a:gd name="T24" fmla="*/ 21 w 125"/>
                <a:gd name="T25" fmla="*/ 17 h 35"/>
                <a:gd name="T26" fmla="*/ 13 w 125"/>
                <a:gd name="T27" fmla="*/ 23 h 35"/>
                <a:gd name="T28" fmla="*/ 2 w 125"/>
                <a:gd name="T29" fmla="*/ 33 h 35"/>
                <a:gd name="T30" fmla="*/ 1 w 125"/>
                <a:gd name="T31" fmla="*/ 33 h 35"/>
                <a:gd name="T32" fmla="*/ 0 w 125"/>
                <a:gd name="T33" fmla="*/ 34 h 35"/>
                <a:gd name="T34" fmla="*/ 0 w 125"/>
                <a:gd name="T35" fmla="*/ 35 h 35"/>
                <a:gd name="T36" fmla="*/ 1 w 125"/>
                <a:gd name="T37" fmla="*/ 35 h 35"/>
                <a:gd name="T38" fmla="*/ 3 w 125"/>
                <a:gd name="T39" fmla="*/ 35 h 35"/>
                <a:gd name="T40" fmla="*/ 13 w 125"/>
                <a:gd name="T41" fmla="*/ 32 h 35"/>
                <a:gd name="T42" fmla="*/ 32 w 125"/>
                <a:gd name="T43" fmla="*/ 29 h 35"/>
                <a:gd name="T44" fmla="*/ 53 w 125"/>
                <a:gd name="T45" fmla="*/ 27 h 35"/>
                <a:gd name="T46" fmla="*/ 70 w 125"/>
                <a:gd name="T47" fmla="*/ 26 h 35"/>
                <a:gd name="T48" fmla="*/ 71 w 125"/>
                <a:gd name="T49" fmla="*/ 26 h 35"/>
                <a:gd name="T50" fmla="*/ 72 w 125"/>
                <a:gd name="T51" fmla="*/ 26 h 35"/>
                <a:gd name="T52" fmla="*/ 72 w 125"/>
                <a:gd name="T53" fmla="*/ 26 h 35"/>
                <a:gd name="T54" fmla="*/ 74 w 125"/>
                <a:gd name="T55" fmla="*/ 26 h 35"/>
                <a:gd name="T56" fmla="*/ 90 w 125"/>
                <a:gd name="T57" fmla="*/ 25 h 35"/>
                <a:gd name="T58" fmla="*/ 109 w 125"/>
                <a:gd name="T59" fmla="*/ 22 h 35"/>
                <a:gd name="T60" fmla="*/ 117 w 125"/>
                <a:gd name="T61" fmla="*/ 19 h 35"/>
                <a:gd name="T62" fmla="*/ 125 w 125"/>
                <a:gd name="T63" fmla="*/ 12 h 35"/>
                <a:gd name="T64" fmla="*/ 125 w 125"/>
                <a:gd name="T65" fmla="*/ 10 h 35"/>
                <a:gd name="T66" fmla="*/ 124 w 125"/>
                <a:gd name="T67" fmla="*/ 9 h 35"/>
                <a:gd name="T68" fmla="*/ 113 w 125"/>
                <a:gd name="T69" fmla="*/ 3 h 35"/>
                <a:gd name="T70" fmla="*/ 112 w 125"/>
                <a:gd name="T71" fmla="*/ 2 h 35"/>
                <a:gd name="T72" fmla="*/ 111 w 125"/>
                <a:gd name="T73" fmla="*/ 2 h 35"/>
                <a:gd name="T74" fmla="*/ 96 w 125"/>
                <a:gd name="T75" fmla="*/ 1 h 35"/>
                <a:gd name="T76" fmla="*/ 86 w 125"/>
                <a:gd name="T77" fmla="*/ 1 h 35"/>
                <a:gd name="T78" fmla="*/ 85 w 125"/>
                <a:gd name="T79" fmla="*/ 0 h 35"/>
                <a:gd name="T80" fmla="*/ 82 w 125"/>
                <a:gd name="T81" fmla="*/ 0 h 35"/>
                <a:gd name="T82" fmla="*/ 82 w 125"/>
                <a:gd name="T83" fmla="*/ 0 h 35"/>
                <a:gd name="T84" fmla="*/ 79 w 125"/>
                <a:gd name="T85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25" h="35">
                  <a:moveTo>
                    <a:pt x="79" y="0"/>
                  </a:moveTo>
                  <a:cubicBezTo>
                    <a:pt x="78" y="0"/>
                    <a:pt x="77" y="0"/>
                    <a:pt x="77" y="0"/>
                  </a:cubicBezTo>
                  <a:cubicBezTo>
                    <a:pt x="76" y="0"/>
                    <a:pt x="76" y="0"/>
                    <a:pt x="75" y="0"/>
                  </a:cubicBezTo>
                  <a:cubicBezTo>
                    <a:pt x="73" y="0"/>
                    <a:pt x="71" y="0"/>
                    <a:pt x="70" y="1"/>
                  </a:cubicBezTo>
                  <a:cubicBezTo>
                    <a:pt x="66" y="1"/>
                    <a:pt x="62" y="1"/>
                    <a:pt x="58" y="1"/>
                  </a:cubicBezTo>
                  <a:cubicBezTo>
                    <a:pt x="57" y="1"/>
                    <a:pt x="56" y="1"/>
                    <a:pt x="55" y="1"/>
                  </a:cubicBezTo>
                  <a:cubicBezTo>
                    <a:pt x="55" y="1"/>
                    <a:pt x="55" y="1"/>
                    <a:pt x="55" y="1"/>
                  </a:cubicBezTo>
                  <a:cubicBezTo>
                    <a:pt x="52" y="2"/>
                    <a:pt x="49" y="2"/>
                    <a:pt x="46" y="2"/>
                  </a:cubicBezTo>
                  <a:cubicBezTo>
                    <a:pt x="44" y="3"/>
                    <a:pt x="43" y="3"/>
                    <a:pt x="42" y="4"/>
                  </a:cubicBezTo>
                  <a:cubicBezTo>
                    <a:pt x="40" y="4"/>
                    <a:pt x="39" y="5"/>
                    <a:pt x="38" y="6"/>
                  </a:cubicBezTo>
                  <a:cubicBezTo>
                    <a:pt x="37" y="6"/>
                    <a:pt x="37" y="6"/>
                    <a:pt x="37" y="6"/>
                  </a:cubicBezTo>
                  <a:cubicBezTo>
                    <a:pt x="37" y="6"/>
                    <a:pt x="36" y="7"/>
                    <a:pt x="36" y="7"/>
                  </a:cubicBezTo>
                  <a:cubicBezTo>
                    <a:pt x="31" y="10"/>
                    <a:pt x="26" y="13"/>
                    <a:pt x="21" y="17"/>
                  </a:cubicBezTo>
                  <a:cubicBezTo>
                    <a:pt x="18" y="19"/>
                    <a:pt x="15" y="21"/>
                    <a:pt x="13" y="23"/>
                  </a:cubicBezTo>
                  <a:cubicBezTo>
                    <a:pt x="9" y="26"/>
                    <a:pt x="5" y="29"/>
                    <a:pt x="2" y="33"/>
                  </a:cubicBezTo>
                  <a:cubicBezTo>
                    <a:pt x="1" y="33"/>
                    <a:pt x="1" y="33"/>
                    <a:pt x="1" y="33"/>
                  </a:cubicBezTo>
                  <a:cubicBezTo>
                    <a:pt x="1" y="34"/>
                    <a:pt x="0" y="34"/>
                    <a:pt x="0" y="34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1" y="35"/>
                    <a:pt x="1" y="35"/>
                    <a:pt x="1" y="35"/>
                  </a:cubicBezTo>
                  <a:cubicBezTo>
                    <a:pt x="2" y="35"/>
                    <a:pt x="2" y="35"/>
                    <a:pt x="3" y="35"/>
                  </a:cubicBezTo>
                  <a:cubicBezTo>
                    <a:pt x="6" y="34"/>
                    <a:pt x="10" y="33"/>
                    <a:pt x="13" y="32"/>
                  </a:cubicBezTo>
                  <a:cubicBezTo>
                    <a:pt x="19" y="31"/>
                    <a:pt x="25" y="30"/>
                    <a:pt x="32" y="29"/>
                  </a:cubicBezTo>
                  <a:cubicBezTo>
                    <a:pt x="39" y="28"/>
                    <a:pt x="46" y="27"/>
                    <a:pt x="53" y="27"/>
                  </a:cubicBezTo>
                  <a:cubicBezTo>
                    <a:pt x="59" y="26"/>
                    <a:pt x="64" y="26"/>
                    <a:pt x="70" y="26"/>
                  </a:cubicBezTo>
                  <a:cubicBezTo>
                    <a:pt x="70" y="26"/>
                    <a:pt x="70" y="26"/>
                    <a:pt x="71" y="26"/>
                  </a:cubicBezTo>
                  <a:cubicBezTo>
                    <a:pt x="71" y="26"/>
                    <a:pt x="71" y="26"/>
                    <a:pt x="72" y="26"/>
                  </a:cubicBezTo>
                  <a:cubicBezTo>
                    <a:pt x="72" y="26"/>
                    <a:pt x="72" y="26"/>
                    <a:pt x="72" y="26"/>
                  </a:cubicBezTo>
                  <a:cubicBezTo>
                    <a:pt x="73" y="26"/>
                    <a:pt x="74" y="26"/>
                    <a:pt x="74" y="26"/>
                  </a:cubicBezTo>
                  <a:cubicBezTo>
                    <a:pt x="79" y="25"/>
                    <a:pt x="85" y="25"/>
                    <a:pt x="90" y="25"/>
                  </a:cubicBezTo>
                  <a:cubicBezTo>
                    <a:pt x="96" y="24"/>
                    <a:pt x="103" y="23"/>
                    <a:pt x="109" y="22"/>
                  </a:cubicBezTo>
                  <a:cubicBezTo>
                    <a:pt x="112" y="21"/>
                    <a:pt x="114" y="20"/>
                    <a:pt x="117" y="19"/>
                  </a:cubicBezTo>
                  <a:cubicBezTo>
                    <a:pt x="120" y="17"/>
                    <a:pt x="123" y="15"/>
                    <a:pt x="125" y="12"/>
                  </a:cubicBezTo>
                  <a:cubicBezTo>
                    <a:pt x="125" y="11"/>
                    <a:pt x="125" y="11"/>
                    <a:pt x="125" y="10"/>
                  </a:cubicBezTo>
                  <a:cubicBezTo>
                    <a:pt x="125" y="10"/>
                    <a:pt x="125" y="9"/>
                    <a:pt x="124" y="9"/>
                  </a:cubicBezTo>
                  <a:cubicBezTo>
                    <a:pt x="121" y="7"/>
                    <a:pt x="117" y="5"/>
                    <a:pt x="113" y="3"/>
                  </a:cubicBezTo>
                  <a:cubicBezTo>
                    <a:pt x="113" y="3"/>
                    <a:pt x="112" y="2"/>
                    <a:pt x="112" y="2"/>
                  </a:cubicBezTo>
                  <a:cubicBezTo>
                    <a:pt x="112" y="2"/>
                    <a:pt x="111" y="2"/>
                    <a:pt x="111" y="2"/>
                  </a:cubicBezTo>
                  <a:cubicBezTo>
                    <a:pt x="106" y="2"/>
                    <a:pt x="101" y="1"/>
                    <a:pt x="96" y="1"/>
                  </a:cubicBezTo>
                  <a:cubicBezTo>
                    <a:pt x="93" y="1"/>
                    <a:pt x="89" y="1"/>
                    <a:pt x="86" y="1"/>
                  </a:cubicBezTo>
                  <a:cubicBezTo>
                    <a:pt x="86" y="0"/>
                    <a:pt x="85" y="0"/>
                    <a:pt x="85" y="0"/>
                  </a:cubicBezTo>
                  <a:cubicBezTo>
                    <a:pt x="84" y="0"/>
                    <a:pt x="83" y="0"/>
                    <a:pt x="82" y="0"/>
                  </a:cubicBezTo>
                  <a:cubicBezTo>
                    <a:pt x="82" y="0"/>
                    <a:pt x="82" y="0"/>
                    <a:pt x="82" y="0"/>
                  </a:cubicBezTo>
                  <a:cubicBezTo>
                    <a:pt x="81" y="0"/>
                    <a:pt x="80" y="0"/>
                    <a:pt x="79" y="0"/>
                  </a:cubicBezTo>
                </a:path>
              </a:pathLst>
            </a:custGeom>
            <a:solidFill>
              <a:srgbClr val="FFF4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10" name="Freeform 423"/>
            <p:cNvSpPr>
              <a:spLocks noEditPoints="1"/>
            </p:cNvSpPr>
            <p:nvPr/>
          </p:nvSpPr>
          <p:spPr bwMode="auto">
            <a:xfrm>
              <a:off x="679450" y="2189163"/>
              <a:ext cx="209550" cy="109538"/>
            </a:xfrm>
            <a:custGeom>
              <a:avLst/>
              <a:gdLst>
                <a:gd name="T0" fmla="*/ 21 w 56"/>
                <a:gd name="T1" fmla="*/ 29 h 29"/>
                <a:gd name="T2" fmla="*/ 20 w 56"/>
                <a:gd name="T3" fmla="*/ 29 h 29"/>
                <a:gd name="T4" fmla="*/ 20 w 56"/>
                <a:gd name="T5" fmla="*/ 29 h 29"/>
                <a:gd name="T6" fmla="*/ 20 w 56"/>
                <a:gd name="T7" fmla="*/ 29 h 29"/>
                <a:gd name="T8" fmla="*/ 21 w 56"/>
                <a:gd name="T9" fmla="*/ 29 h 29"/>
                <a:gd name="T10" fmla="*/ 13 w 56"/>
                <a:gd name="T11" fmla="*/ 25 h 29"/>
                <a:gd name="T12" fmla="*/ 14 w 56"/>
                <a:gd name="T13" fmla="*/ 26 h 29"/>
                <a:gd name="T14" fmla="*/ 13 w 56"/>
                <a:gd name="T15" fmla="*/ 25 h 29"/>
                <a:gd name="T16" fmla="*/ 26 w 56"/>
                <a:gd name="T17" fmla="*/ 24 h 29"/>
                <a:gd name="T18" fmla="*/ 25 w 56"/>
                <a:gd name="T19" fmla="*/ 25 h 29"/>
                <a:gd name="T20" fmla="*/ 24 w 56"/>
                <a:gd name="T21" fmla="*/ 26 h 29"/>
                <a:gd name="T22" fmla="*/ 23 w 56"/>
                <a:gd name="T23" fmla="*/ 27 h 29"/>
                <a:gd name="T24" fmla="*/ 24 w 56"/>
                <a:gd name="T25" fmla="*/ 26 h 29"/>
                <a:gd name="T26" fmla="*/ 26 w 56"/>
                <a:gd name="T27" fmla="*/ 24 h 29"/>
                <a:gd name="T28" fmla="*/ 1 w 56"/>
                <a:gd name="T29" fmla="*/ 18 h 29"/>
                <a:gd name="T30" fmla="*/ 1 w 56"/>
                <a:gd name="T31" fmla="*/ 18 h 29"/>
                <a:gd name="T32" fmla="*/ 3 w 56"/>
                <a:gd name="T33" fmla="*/ 19 h 29"/>
                <a:gd name="T34" fmla="*/ 2 w 56"/>
                <a:gd name="T35" fmla="*/ 18 h 29"/>
                <a:gd name="T36" fmla="*/ 1 w 56"/>
                <a:gd name="T37" fmla="*/ 18 h 29"/>
                <a:gd name="T38" fmla="*/ 2 w 56"/>
                <a:gd name="T39" fmla="*/ 16 h 29"/>
                <a:gd name="T40" fmla="*/ 1 w 56"/>
                <a:gd name="T41" fmla="*/ 16 h 29"/>
                <a:gd name="T42" fmla="*/ 0 w 56"/>
                <a:gd name="T43" fmla="*/ 17 h 29"/>
                <a:gd name="T44" fmla="*/ 1 w 56"/>
                <a:gd name="T45" fmla="*/ 16 h 29"/>
                <a:gd name="T46" fmla="*/ 2 w 56"/>
                <a:gd name="T47" fmla="*/ 16 h 29"/>
                <a:gd name="T48" fmla="*/ 28 w 56"/>
                <a:gd name="T49" fmla="*/ 6 h 29"/>
                <a:gd name="T50" fmla="*/ 11 w 56"/>
                <a:gd name="T51" fmla="*/ 12 h 29"/>
                <a:gd name="T52" fmla="*/ 7 w 56"/>
                <a:gd name="T53" fmla="*/ 13 h 29"/>
                <a:gd name="T54" fmla="*/ 28 w 56"/>
                <a:gd name="T55" fmla="*/ 6 h 29"/>
                <a:gd name="T56" fmla="*/ 56 w 56"/>
                <a:gd name="T57" fmla="*/ 1 h 29"/>
                <a:gd name="T58" fmla="*/ 54 w 56"/>
                <a:gd name="T59" fmla="*/ 2 h 29"/>
                <a:gd name="T60" fmla="*/ 53 w 56"/>
                <a:gd name="T61" fmla="*/ 3 h 29"/>
                <a:gd name="T62" fmla="*/ 54 w 56"/>
                <a:gd name="T63" fmla="*/ 2 h 29"/>
                <a:gd name="T64" fmla="*/ 56 w 56"/>
                <a:gd name="T65" fmla="*/ 1 h 29"/>
                <a:gd name="T66" fmla="*/ 52 w 56"/>
                <a:gd name="T67" fmla="*/ 0 h 29"/>
                <a:gd name="T68" fmla="*/ 42 w 56"/>
                <a:gd name="T69" fmla="*/ 2 h 29"/>
                <a:gd name="T70" fmla="*/ 46 w 56"/>
                <a:gd name="T71" fmla="*/ 1 h 29"/>
                <a:gd name="T72" fmla="*/ 52 w 56"/>
                <a:gd name="T73" fmla="*/ 0 h 29"/>
                <a:gd name="T74" fmla="*/ 56 w 56"/>
                <a:gd name="T75" fmla="*/ 0 h 29"/>
                <a:gd name="T76" fmla="*/ 56 w 56"/>
                <a:gd name="T77" fmla="*/ 0 h 29"/>
                <a:gd name="T78" fmla="*/ 56 w 56"/>
                <a:gd name="T79" fmla="*/ 0 h 29"/>
                <a:gd name="T80" fmla="*/ 56 w 56"/>
                <a:gd name="T81" fmla="*/ 0 h 29"/>
                <a:gd name="T82" fmla="*/ 55 w 56"/>
                <a:gd name="T83" fmla="*/ 0 h 29"/>
                <a:gd name="T84" fmla="*/ 53 w 56"/>
                <a:gd name="T85" fmla="*/ 0 h 29"/>
                <a:gd name="T86" fmla="*/ 54 w 56"/>
                <a:gd name="T87" fmla="*/ 0 h 29"/>
                <a:gd name="T88" fmla="*/ 55 w 56"/>
                <a:gd name="T89" fmla="*/ 0 h 29"/>
                <a:gd name="T90" fmla="*/ 55 w 56"/>
                <a:gd name="T91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56" h="29">
                  <a:moveTo>
                    <a:pt x="21" y="29"/>
                  </a:moveTo>
                  <a:cubicBezTo>
                    <a:pt x="21" y="29"/>
                    <a:pt x="20" y="29"/>
                    <a:pt x="20" y="29"/>
                  </a:cubicBezTo>
                  <a:cubicBezTo>
                    <a:pt x="20" y="29"/>
                    <a:pt x="20" y="29"/>
                    <a:pt x="20" y="29"/>
                  </a:cubicBezTo>
                  <a:cubicBezTo>
                    <a:pt x="20" y="29"/>
                    <a:pt x="20" y="29"/>
                    <a:pt x="20" y="29"/>
                  </a:cubicBezTo>
                  <a:cubicBezTo>
                    <a:pt x="20" y="29"/>
                    <a:pt x="21" y="29"/>
                    <a:pt x="21" y="29"/>
                  </a:cubicBezTo>
                  <a:moveTo>
                    <a:pt x="13" y="25"/>
                  </a:moveTo>
                  <a:cubicBezTo>
                    <a:pt x="14" y="26"/>
                    <a:pt x="14" y="26"/>
                    <a:pt x="14" y="26"/>
                  </a:cubicBezTo>
                  <a:cubicBezTo>
                    <a:pt x="14" y="26"/>
                    <a:pt x="14" y="26"/>
                    <a:pt x="13" y="25"/>
                  </a:cubicBezTo>
                  <a:moveTo>
                    <a:pt x="26" y="24"/>
                  </a:moveTo>
                  <a:cubicBezTo>
                    <a:pt x="26" y="24"/>
                    <a:pt x="26" y="24"/>
                    <a:pt x="25" y="25"/>
                  </a:cubicBezTo>
                  <a:cubicBezTo>
                    <a:pt x="25" y="25"/>
                    <a:pt x="24" y="26"/>
                    <a:pt x="24" y="26"/>
                  </a:cubicBezTo>
                  <a:cubicBezTo>
                    <a:pt x="23" y="26"/>
                    <a:pt x="23" y="27"/>
                    <a:pt x="23" y="27"/>
                  </a:cubicBezTo>
                  <a:cubicBezTo>
                    <a:pt x="23" y="27"/>
                    <a:pt x="23" y="27"/>
                    <a:pt x="24" y="26"/>
                  </a:cubicBezTo>
                  <a:cubicBezTo>
                    <a:pt x="24" y="26"/>
                    <a:pt x="25" y="25"/>
                    <a:pt x="26" y="24"/>
                  </a:cubicBezTo>
                  <a:moveTo>
                    <a:pt x="1" y="18"/>
                  </a:moveTo>
                  <a:cubicBezTo>
                    <a:pt x="1" y="18"/>
                    <a:pt x="1" y="18"/>
                    <a:pt x="1" y="18"/>
                  </a:cubicBezTo>
                  <a:cubicBezTo>
                    <a:pt x="2" y="18"/>
                    <a:pt x="3" y="19"/>
                    <a:pt x="3" y="19"/>
                  </a:cubicBezTo>
                  <a:cubicBezTo>
                    <a:pt x="3" y="19"/>
                    <a:pt x="2" y="19"/>
                    <a:pt x="2" y="18"/>
                  </a:cubicBezTo>
                  <a:cubicBezTo>
                    <a:pt x="2" y="18"/>
                    <a:pt x="1" y="18"/>
                    <a:pt x="1" y="18"/>
                  </a:cubicBezTo>
                  <a:moveTo>
                    <a:pt x="2" y="16"/>
                  </a:moveTo>
                  <a:cubicBezTo>
                    <a:pt x="2" y="16"/>
                    <a:pt x="2" y="16"/>
                    <a:pt x="1" y="16"/>
                  </a:cubicBezTo>
                  <a:cubicBezTo>
                    <a:pt x="1" y="16"/>
                    <a:pt x="0" y="16"/>
                    <a:pt x="0" y="17"/>
                  </a:cubicBezTo>
                  <a:cubicBezTo>
                    <a:pt x="0" y="17"/>
                    <a:pt x="1" y="16"/>
                    <a:pt x="1" y="16"/>
                  </a:cubicBezTo>
                  <a:cubicBezTo>
                    <a:pt x="2" y="16"/>
                    <a:pt x="2" y="16"/>
                    <a:pt x="2" y="16"/>
                  </a:cubicBezTo>
                  <a:moveTo>
                    <a:pt x="28" y="6"/>
                  </a:moveTo>
                  <a:cubicBezTo>
                    <a:pt x="22" y="8"/>
                    <a:pt x="17" y="10"/>
                    <a:pt x="11" y="12"/>
                  </a:cubicBezTo>
                  <a:cubicBezTo>
                    <a:pt x="10" y="12"/>
                    <a:pt x="9" y="13"/>
                    <a:pt x="7" y="13"/>
                  </a:cubicBezTo>
                  <a:cubicBezTo>
                    <a:pt x="14" y="11"/>
                    <a:pt x="21" y="8"/>
                    <a:pt x="28" y="6"/>
                  </a:cubicBezTo>
                  <a:moveTo>
                    <a:pt x="56" y="1"/>
                  </a:moveTo>
                  <a:cubicBezTo>
                    <a:pt x="55" y="1"/>
                    <a:pt x="55" y="2"/>
                    <a:pt x="54" y="2"/>
                  </a:cubicBezTo>
                  <a:cubicBezTo>
                    <a:pt x="54" y="2"/>
                    <a:pt x="53" y="3"/>
                    <a:pt x="53" y="3"/>
                  </a:cubicBezTo>
                  <a:cubicBezTo>
                    <a:pt x="53" y="3"/>
                    <a:pt x="53" y="2"/>
                    <a:pt x="54" y="2"/>
                  </a:cubicBezTo>
                  <a:cubicBezTo>
                    <a:pt x="54" y="2"/>
                    <a:pt x="55" y="1"/>
                    <a:pt x="56" y="1"/>
                  </a:cubicBezTo>
                  <a:moveTo>
                    <a:pt x="52" y="0"/>
                  </a:moveTo>
                  <a:cubicBezTo>
                    <a:pt x="49" y="1"/>
                    <a:pt x="45" y="2"/>
                    <a:pt x="42" y="2"/>
                  </a:cubicBezTo>
                  <a:cubicBezTo>
                    <a:pt x="44" y="2"/>
                    <a:pt x="45" y="2"/>
                    <a:pt x="46" y="1"/>
                  </a:cubicBezTo>
                  <a:cubicBezTo>
                    <a:pt x="48" y="1"/>
                    <a:pt x="50" y="1"/>
                    <a:pt x="52" y="0"/>
                  </a:cubicBezTo>
                  <a:moveTo>
                    <a:pt x="56" y="0"/>
                  </a:moveTo>
                  <a:cubicBezTo>
                    <a:pt x="56" y="0"/>
                    <a:pt x="56" y="0"/>
                    <a:pt x="56" y="0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56" y="0"/>
                    <a:pt x="56" y="0"/>
                    <a:pt x="56" y="0"/>
                  </a:cubicBezTo>
                  <a:moveTo>
                    <a:pt x="55" y="0"/>
                  </a:moveTo>
                  <a:cubicBezTo>
                    <a:pt x="54" y="0"/>
                    <a:pt x="54" y="0"/>
                    <a:pt x="53" y="0"/>
                  </a:cubicBezTo>
                  <a:cubicBezTo>
                    <a:pt x="53" y="0"/>
                    <a:pt x="54" y="0"/>
                    <a:pt x="54" y="0"/>
                  </a:cubicBezTo>
                  <a:cubicBezTo>
                    <a:pt x="55" y="0"/>
                    <a:pt x="55" y="0"/>
                    <a:pt x="55" y="0"/>
                  </a:cubicBezTo>
                  <a:cubicBezTo>
                    <a:pt x="55" y="0"/>
                    <a:pt x="55" y="0"/>
                    <a:pt x="55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11" name="Freeform 424"/>
            <p:cNvSpPr>
              <a:spLocks/>
            </p:cNvSpPr>
            <p:nvPr/>
          </p:nvSpPr>
          <p:spPr bwMode="auto">
            <a:xfrm>
              <a:off x="679450" y="2189163"/>
              <a:ext cx="209550" cy="109538"/>
            </a:xfrm>
            <a:custGeom>
              <a:avLst/>
              <a:gdLst>
                <a:gd name="T0" fmla="*/ 55 w 56"/>
                <a:gd name="T1" fmla="*/ 0 h 29"/>
                <a:gd name="T2" fmla="*/ 54 w 56"/>
                <a:gd name="T3" fmla="*/ 0 h 29"/>
                <a:gd name="T4" fmla="*/ 53 w 56"/>
                <a:gd name="T5" fmla="*/ 0 h 29"/>
                <a:gd name="T6" fmla="*/ 53 w 56"/>
                <a:gd name="T7" fmla="*/ 0 h 29"/>
                <a:gd name="T8" fmla="*/ 52 w 56"/>
                <a:gd name="T9" fmla="*/ 0 h 29"/>
                <a:gd name="T10" fmla="*/ 46 w 56"/>
                <a:gd name="T11" fmla="*/ 1 h 29"/>
                <a:gd name="T12" fmla="*/ 42 w 56"/>
                <a:gd name="T13" fmla="*/ 2 h 29"/>
                <a:gd name="T14" fmla="*/ 28 w 56"/>
                <a:gd name="T15" fmla="*/ 6 h 29"/>
                <a:gd name="T16" fmla="*/ 7 w 56"/>
                <a:gd name="T17" fmla="*/ 13 h 29"/>
                <a:gd name="T18" fmla="*/ 2 w 56"/>
                <a:gd name="T19" fmla="*/ 16 h 29"/>
                <a:gd name="T20" fmla="*/ 1 w 56"/>
                <a:gd name="T21" fmla="*/ 16 h 29"/>
                <a:gd name="T22" fmla="*/ 0 w 56"/>
                <a:gd name="T23" fmla="*/ 17 h 29"/>
                <a:gd name="T24" fmla="*/ 1 w 56"/>
                <a:gd name="T25" fmla="*/ 18 h 29"/>
                <a:gd name="T26" fmla="*/ 2 w 56"/>
                <a:gd name="T27" fmla="*/ 18 h 29"/>
                <a:gd name="T28" fmla="*/ 3 w 56"/>
                <a:gd name="T29" fmla="*/ 19 h 29"/>
                <a:gd name="T30" fmla="*/ 13 w 56"/>
                <a:gd name="T31" fmla="*/ 25 h 29"/>
                <a:gd name="T32" fmla="*/ 14 w 56"/>
                <a:gd name="T33" fmla="*/ 26 h 29"/>
                <a:gd name="T34" fmla="*/ 19 w 56"/>
                <a:gd name="T35" fmla="*/ 28 h 29"/>
                <a:gd name="T36" fmla="*/ 20 w 56"/>
                <a:gd name="T37" fmla="*/ 29 h 29"/>
                <a:gd name="T38" fmla="*/ 20 w 56"/>
                <a:gd name="T39" fmla="*/ 29 h 29"/>
                <a:gd name="T40" fmla="*/ 21 w 56"/>
                <a:gd name="T41" fmla="*/ 29 h 29"/>
                <a:gd name="T42" fmla="*/ 21 w 56"/>
                <a:gd name="T43" fmla="*/ 28 h 29"/>
                <a:gd name="T44" fmla="*/ 23 w 56"/>
                <a:gd name="T45" fmla="*/ 27 h 29"/>
                <a:gd name="T46" fmla="*/ 24 w 56"/>
                <a:gd name="T47" fmla="*/ 26 h 29"/>
                <a:gd name="T48" fmla="*/ 25 w 56"/>
                <a:gd name="T49" fmla="*/ 25 h 29"/>
                <a:gd name="T50" fmla="*/ 26 w 56"/>
                <a:gd name="T51" fmla="*/ 24 h 29"/>
                <a:gd name="T52" fmla="*/ 34 w 56"/>
                <a:gd name="T53" fmla="*/ 16 h 29"/>
                <a:gd name="T54" fmla="*/ 53 w 56"/>
                <a:gd name="T55" fmla="*/ 3 h 29"/>
                <a:gd name="T56" fmla="*/ 54 w 56"/>
                <a:gd name="T57" fmla="*/ 2 h 29"/>
                <a:gd name="T58" fmla="*/ 56 w 56"/>
                <a:gd name="T59" fmla="*/ 1 h 29"/>
                <a:gd name="T60" fmla="*/ 56 w 56"/>
                <a:gd name="T61" fmla="*/ 0 h 29"/>
                <a:gd name="T62" fmla="*/ 56 w 56"/>
                <a:gd name="T63" fmla="*/ 0 h 29"/>
                <a:gd name="T64" fmla="*/ 55 w 56"/>
                <a:gd name="T65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6" h="29">
                  <a:moveTo>
                    <a:pt x="55" y="0"/>
                  </a:moveTo>
                  <a:cubicBezTo>
                    <a:pt x="55" y="0"/>
                    <a:pt x="55" y="0"/>
                    <a:pt x="54" y="0"/>
                  </a:cubicBezTo>
                  <a:cubicBezTo>
                    <a:pt x="54" y="0"/>
                    <a:pt x="53" y="0"/>
                    <a:pt x="53" y="0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53" y="0"/>
                    <a:pt x="52" y="0"/>
                    <a:pt x="52" y="0"/>
                  </a:cubicBezTo>
                  <a:cubicBezTo>
                    <a:pt x="50" y="1"/>
                    <a:pt x="48" y="1"/>
                    <a:pt x="46" y="1"/>
                  </a:cubicBezTo>
                  <a:cubicBezTo>
                    <a:pt x="45" y="2"/>
                    <a:pt x="44" y="2"/>
                    <a:pt x="42" y="2"/>
                  </a:cubicBezTo>
                  <a:cubicBezTo>
                    <a:pt x="37" y="3"/>
                    <a:pt x="32" y="5"/>
                    <a:pt x="28" y="6"/>
                  </a:cubicBezTo>
                  <a:cubicBezTo>
                    <a:pt x="21" y="8"/>
                    <a:pt x="14" y="11"/>
                    <a:pt x="7" y="13"/>
                  </a:cubicBezTo>
                  <a:cubicBezTo>
                    <a:pt x="5" y="14"/>
                    <a:pt x="4" y="15"/>
                    <a:pt x="2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0" y="17"/>
                    <a:pt x="0" y="17"/>
                  </a:cubicBezTo>
                  <a:cubicBezTo>
                    <a:pt x="1" y="17"/>
                    <a:pt x="1" y="17"/>
                    <a:pt x="1" y="18"/>
                  </a:cubicBezTo>
                  <a:cubicBezTo>
                    <a:pt x="1" y="18"/>
                    <a:pt x="2" y="18"/>
                    <a:pt x="2" y="18"/>
                  </a:cubicBezTo>
                  <a:cubicBezTo>
                    <a:pt x="2" y="19"/>
                    <a:pt x="3" y="19"/>
                    <a:pt x="3" y="19"/>
                  </a:cubicBezTo>
                  <a:cubicBezTo>
                    <a:pt x="6" y="22"/>
                    <a:pt x="10" y="24"/>
                    <a:pt x="13" y="25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6" y="27"/>
                    <a:pt x="18" y="28"/>
                    <a:pt x="19" y="28"/>
                  </a:cubicBezTo>
                  <a:cubicBezTo>
                    <a:pt x="19" y="29"/>
                    <a:pt x="20" y="29"/>
                    <a:pt x="20" y="29"/>
                  </a:cubicBezTo>
                  <a:cubicBezTo>
                    <a:pt x="20" y="29"/>
                    <a:pt x="20" y="29"/>
                    <a:pt x="20" y="29"/>
                  </a:cubicBezTo>
                  <a:cubicBezTo>
                    <a:pt x="20" y="29"/>
                    <a:pt x="21" y="29"/>
                    <a:pt x="21" y="29"/>
                  </a:cubicBezTo>
                  <a:cubicBezTo>
                    <a:pt x="21" y="29"/>
                    <a:pt x="21" y="29"/>
                    <a:pt x="21" y="28"/>
                  </a:cubicBezTo>
                  <a:cubicBezTo>
                    <a:pt x="22" y="28"/>
                    <a:pt x="22" y="27"/>
                    <a:pt x="23" y="27"/>
                  </a:cubicBezTo>
                  <a:cubicBezTo>
                    <a:pt x="23" y="27"/>
                    <a:pt x="23" y="26"/>
                    <a:pt x="24" y="26"/>
                  </a:cubicBezTo>
                  <a:cubicBezTo>
                    <a:pt x="24" y="26"/>
                    <a:pt x="25" y="25"/>
                    <a:pt x="25" y="25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9" y="21"/>
                    <a:pt x="31" y="19"/>
                    <a:pt x="34" y="16"/>
                  </a:cubicBezTo>
                  <a:cubicBezTo>
                    <a:pt x="40" y="11"/>
                    <a:pt x="46" y="7"/>
                    <a:pt x="53" y="3"/>
                  </a:cubicBezTo>
                  <a:cubicBezTo>
                    <a:pt x="53" y="3"/>
                    <a:pt x="54" y="2"/>
                    <a:pt x="54" y="2"/>
                  </a:cubicBezTo>
                  <a:cubicBezTo>
                    <a:pt x="55" y="2"/>
                    <a:pt x="55" y="1"/>
                    <a:pt x="56" y="1"/>
                  </a:cubicBezTo>
                  <a:cubicBezTo>
                    <a:pt x="56" y="1"/>
                    <a:pt x="56" y="1"/>
                    <a:pt x="56" y="0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56" y="0"/>
                    <a:pt x="56" y="0"/>
                    <a:pt x="55" y="0"/>
                  </a:cubicBezTo>
                </a:path>
              </a:pathLst>
            </a:custGeom>
            <a:solidFill>
              <a:srgbClr val="FFE9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12" name="Freeform 425"/>
            <p:cNvSpPr>
              <a:spLocks noEditPoints="1"/>
            </p:cNvSpPr>
            <p:nvPr/>
          </p:nvSpPr>
          <p:spPr bwMode="auto">
            <a:xfrm>
              <a:off x="615950" y="2260600"/>
              <a:ext cx="123825" cy="68263"/>
            </a:xfrm>
            <a:custGeom>
              <a:avLst/>
              <a:gdLst>
                <a:gd name="T0" fmla="*/ 7 w 33"/>
                <a:gd name="T1" fmla="*/ 13 h 18"/>
                <a:gd name="T2" fmla="*/ 14 w 33"/>
                <a:gd name="T3" fmla="*/ 18 h 18"/>
                <a:gd name="T4" fmla="*/ 7 w 33"/>
                <a:gd name="T5" fmla="*/ 13 h 18"/>
                <a:gd name="T6" fmla="*/ 28 w 33"/>
                <a:gd name="T7" fmla="*/ 11 h 18"/>
                <a:gd name="T8" fmla="*/ 31 w 33"/>
                <a:gd name="T9" fmla="*/ 12 h 18"/>
                <a:gd name="T10" fmla="*/ 33 w 33"/>
                <a:gd name="T11" fmla="*/ 13 h 18"/>
                <a:gd name="T12" fmla="*/ 33 w 33"/>
                <a:gd name="T13" fmla="*/ 13 h 18"/>
                <a:gd name="T14" fmla="*/ 33 w 33"/>
                <a:gd name="T15" fmla="*/ 13 h 18"/>
                <a:gd name="T16" fmla="*/ 32 w 33"/>
                <a:gd name="T17" fmla="*/ 12 h 18"/>
                <a:gd name="T18" fmla="*/ 28 w 33"/>
                <a:gd name="T19" fmla="*/ 11 h 18"/>
                <a:gd name="T20" fmla="*/ 2 w 33"/>
                <a:gd name="T21" fmla="*/ 5 h 18"/>
                <a:gd name="T22" fmla="*/ 1 w 33"/>
                <a:gd name="T23" fmla="*/ 5 h 18"/>
                <a:gd name="T24" fmla="*/ 1 w 33"/>
                <a:gd name="T25" fmla="*/ 7 h 18"/>
                <a:gd name="T26" fmla="*/ 2 w 33"/>
                <a:gd name="T27" fmla="*/ 5 h 18"/>
                <a:gd name="T28" fmla="*/ 13 w 33"/>
                <a:gd name="T29" fmla="*/ 0 h 18"/>
                <a:gd name="T30" fmla="*/ 13 w 33"/>
                <a:gd name="T31" fmla="*/ 1 h 18"/>
                <a:gd name="T32" fmla="*/ 20 w 33"/>
                <a:gd name="T33" fmla="*/ 6 h 18"/>
                <a:gd name="T34" fmla="*/ 13 w 33"/>
                <a:gd name="T35" fmla="*/ 1 h 18"/>
                <a:gd name="T36" fmla="*/ 13 w 33"/>
                <a:gd name="T37" fmla="*/ 0 h 18"/>
                <a:gd name="T38" fmla="*/ 12 w 33"/>
                <a:gd name="T39" fmla="*/ 0 h 18"/>
                <a:gd name="T40" fmla="*/ 11 w 33"/>
                <a:gd name="T41" fmla="*/ 0 h 18"/>
                <a:gd name="T42" fmla="*/ 3 w 33"/>
                <a:gd name="T43" fmla="*/ 5 h 18"/>
                <a:gd name="T44" fmla="*/ 3 w 33"/>
                <a:gd name="T45" fmla="*/ 4 h 18"/>
                <a:gd name="T46" fmla="*/ 10 w 33"/>
                <a:gd name="T47" fmla="*/ 1 h 18"/>
                <a:gd name="T48" fmla="*/ 12 w 33"/>
                <a:gd name="T49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3" h="18">
                  <a:moveTo>
                    <a:pt x="7" y="13"/>
                  </a:moveTo>
                  <a:cubicBezTo>
                    <a:pt x="9" y="15"/>
                    <a:pt x="11" y="16"/>
                    <a:pt x="14" y="18"/>
                  </a:cubicBezTo>
                  <a:cubicBezTo>
                    <a:pt x="12" y="16"/>
                    <a:pt x="9" y="15"/>
                    <a:pt x="7" y="13"/>
                  </a:cubicBezTo>
                  <a:moveTo>
                    <a:pt x="28" y="11"/>
                  </a:moveTo>
                  <a:cubicBezTo>
                    <a:pt x="29" y="11"/>
                    <a:pt x="30" y="12"/>
                    <a:pt x="31" y="12"/>
                  </a:cubicBezTo>
                  <a:cubicBezTo>
                    <a:pt x="32" y="13"/>
                    <a:pt x="32" y="13"/>
                    <a:pt x="33" y="13"/>
                  </a:cubicBezTo>
                  <a:cubicBezTo>
                    <a:pt x="33" y="13"/>
                    <a:pt x="33" y="13"/>
                    <a:pt x="33" y="13"/>
                  </a:cubicBezTo>
                  <a:cubicBezTo>
                    <a:pt x="33" y="13"/>
                    <a:pt x="33" y="13"/>
                    <a:pt x="33" y="13"/>
                  </a:cubicBezTo>
                  <a:cubicBezTo>
                    <a:pt x="33" y="13"/>
                    <a:pt x="32" y="13"/>
                    <a:pt x="32" y="12"/>
                  </a:cubicBezTo>
                  <a:cubicBezTo>
                    <a:pt x="31" y="12"/>
                    <a:pt x="29" y="11"/>
                    <a:pt x="28" y="11"/>
                  </a:cubicBezTo>
                  <a:moveTo>
                    <a:pt x="2" y="5"/>
                  </a:moveTo>
                  <a:cubicBezTo>
                    <a:pt x="2" y="5"/>
                    <a:pt x="2" y="5"/>
                    <a:pt x="1" y="5"/>
                  </a:cubicBezTo>
                  <a:cubicBezTo>
                    <a:pt x="1" y="6"/>
                    <a:pt x="0" y="6"/>
                    <a:pt x="1" y="7"/>
                  </a:cubicBezTo>
                  <a:cubicBezTo>
                    <a:pt x="1" y="6"/>
                    <a:pt x="1" y="6"/>
                    <a:pt x="2" y="5"/>
                  </a:cubicBezTo>
                  <a:moveTo>
                    <a:pt x="13" y="0"/>
                  </a:moveTo>
                  <a:cubicBezTo>
                    <a:pt x="13" y="0"/>
                    <a:pt x="13" y="0"/>
                    <a:pt x="13" y="1"/>
                  </a:cubicBezTo>
                  <a:cubicBezTo>
                    <a:pt x="15" y="2"/>
                    <a:pt x="18" y="4"/>
                    <a:pt x="20" y="6"/>
                  </a:cubicBezTo>
                  <a:cubicBezTo>
                    <a:pt x="18" y="4"/>
                    <a:pt x="15" y="2"/>
                    <a:pt x="13" y="1"/>
                  </a:cubicBezTo>
                  <a:cubicBezTo>
                    <a:pt x="13" y="0"/>
                    <a:pt x="13" y="0"/>
                    <a:pt x="13" y="0"/>
                  </a:cubicBezTo>
                  <a:moveTo>
                    <a:pt x="12" y="0"/>
                  </a:moveTo>
                  <a:cubicBezTo>
                    <a:pt x="12" y="0"/>
                    <a:pt x="11" y="0"/>
                    <a:pt x="11" y="0"/>
                  </a:cubicBezTo>
                  <a:cubicBezTo>
                    <a:pt x="8" y="2"/>
                    <a:pt x="5" y="3"/>
                    <a:pt x="3" y="5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5" y="3"/>
                    <a:pt x="8" y="2"/>
                    <a:pt x="10" y="1"/>
                  </a:cubicBezTo>
                  <a:cubicBezTo>
                    <a:pt x="11" y="0"/>
                    <a:pt x="11" y="0"/>
                    <a:pt x="1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13" name="Freeform 426"/>
            <p:cNvSpPr>
              <a:spLocks/>
            </p:cNvSpPr>
            <p:nvPr/>
          </p:nvSpPr>
          <p:spPr bwMode="auto">
            <a:xfrm>
              <a:off x="619125" y="2260600"/>
              <a:ext cx="123825" cy="79375"/>
            </a:xfrm>
            <a:custGeom>
              <a:avLst/>
              <a:gdLst>
                <a:gd name="T0" fmla="*/ 11 w 33"/>
                <a:gd name="T1" fmla="*/ 0 h 21"/>
                <a:gd name="T2" fmla="*/ 11 w 33"/>
                <a:gd name="T3" fmla="*/ 0 h 21"/>
                <a:gd name="T4" fmla="*/ 9 w 33"/>
                <a:gd name="T5" fmla="*/ 1 h 21"/>
                <a:gd name="T6" fmla="*/ 2 w 33"/>
                <a:gd name="T7" fmla="*/ 4 h 21"/>
                <a:gd name="T8" fmla="*/ 2 w 33"/>
                <a:gd name="T9" fmla="*/ 5 h 21"/>
                <a:gd name="T10" fmla="*/ 1 w 33"/>
                <a:gd name="T11" fmla="*/ 5 h 21"/>
                <a:gd name="T12" fmla="*/ 0 w 33"/>
                <a:gd name="T13" fmla="*/ 7 h 21"/>
                <a:gd name="T14" fmla="*/ 0 w 33"/>
                <a:gd name="T15" fmla="*/ 7 h 21"/>
                <a:gd name="T16" fmla="*/ 5 w 33"/>
                <a:gd name="T17" fmla="*/ 12 h 21"/>
                <a:gd name="T18" fmla="*/ 6 w 33"/>
                <a:gd name="T19" fmla="*/ 13 h 21"/>
                <a:gd name="T20" fmla="*/ 13 w 33"/>
                <a:gd name="T21" fmla="*/ 18 h 21"/>
                <a:gd name="T22" fmla="*/ 17 w 33"/>
                <a:gd name="T23" fmla="*/ 20 h 21"/>
                <a:gd name="T24" fmla="*/ 19 w 33"/>
                <a:gd name="T25" fmla="*/ 21 h 21"/>
                <a:gd name="T26" fmla="*/ 20 w 33"/>
                <a:gd name="T27" fmla="*/ 21 h 21"/>
                <a:gd name="T28" fmla="*/ 23 w 33"/>
                <a:gd name="T29" fmla="*/ 19 h 21"/>
                <a:gd name="T30" fmla="*/ 32 w 33"/>
                <a:gd name="T31" fmla="*/ 15 h 21"/>
                <a:gd name="T32" fmla="*/ 32 w 33"/>
                <a:gd name="T33" fmla="*/ 13 h 21"/>
                <a:gd name="T34" fmla="*/ 32 w 33"/>
                <a:gd name="T35" fmla="*/ 13 h 21"/>
                <a:gd name="T36" fmla="*/ 30 w 33"/>
                <a:gd name="T37" fmla="*/ 12 h 21"/>
                <a:gd name="T38" fmla="*/ 27 w 33"/>
                <a:gd name="T39" fmla="*/ 11 h 21"/>
                <a:gd name="T40" fmla="*/ 19 w 33"/>
                <a:gd name="T41" fmla="*/ 6 h 21"/>
                <a:gd name="T42" fmla="*/ 12 w 33"/>
                <a:gd name="T43" fmla="*/ 1 h 21"/>
                <a:gd name="T44" fmla="*/ 12 w 33"/>
                <a:gd name="T45" fmla="*/ 0 h 21"/>
                <a:gd name="T46" fmla="*/ 11 w 33"/>
                <a:gd name="T47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3" h="21">
                  <a:moveTo>
                    <a:pt x="11" y="0"/>
                  </a:moveTo>
                  <a:cubicBezTo>
                    <a:pt x="11" y="0"/>
                    <a:pt x="11" y="0"/>
                    <a:pt x="11" y="0"/>
                  </a:cubicBezTo>
                  <a:cubicBezTo>
                    <a:pt x="10" y="0"/>
                    <a:pt x="10" y="0"/>
                    <a:pt x="9" y="1"/>
                  </a:cubicBezTo>
                  <a:cubicBezTo>
                    <a:pt x="7" y="2"/>
                    <a:pt x="4" y="3"/>
                    <a:pt x="2" y="4"/>
                  </a:cubicBezTo>
                  <a:cubicBezTo>
                    <a:pt x="2" y="4"/>
                    <a:pt x="2" y="4"/>
                    <a:pt x="2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6"/>
                    <a:pt x="0" y="6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9"/>
                    <a:pt x="3" y="10"/>
                    <a:pt x="5" y="12"/>
                  </a:cubicBezTo>
                  <a:cubicBezTo>
                    <a:pt x="5" y="12"/>
                    <a:pt x="5" y="13"/>
                    <a:pt x="6" y="13"/>
                  </a:cubicBezTo>
                  <a:cubicBezTo>
                    <a:pt x="8" y="15"/>
                    <a:pt x="11" y="16"/>
                    <a:pt x="13" y="18"/>
                  </a:cubicBezTo>
                  <a:cubicBezTo>
                    <a:pt x="14" y="19"/>
                    <a:pt x="16" y="20"/>
                    <a:pt x="17" y="20"/>
                  </a:cubicBezTo>
                  <a:cubicBezTo>
                    <a:pt x="18" y="21"/>
                    <a:pt x="18" y="21"/>
                    <a:pt x="19" y="21"/>
                  </a:cubicBezTo>
                  <a:cubicBezTo>
                    <a:pt x="19" y="21"/>
                    <a:pt x="20" y="21"/>
                    <a:pt x="20" y="21"/>
                  </a:cubicBezTo>
                  <a:cubicBezTo>
                    <a:pt x="21" y="20"/>
                    <a:pt x="22" y="20"/>
                    <a:pt x="23" y="19"/>
                  </a:cubicBezTo>
                  <a:cubicBezTo>
                    <a:pt x="26" y="18"/>
                    <a:pt x="29" y="17"/>
                    <a:pt x="32" y="15"/>
                  </a:cubicBezTo>
                  <a:cubicBezTo>
                    <a:pt x="33" y="15"/>
                    <a:pt x="33" y="14"/>
                    <a:pt x="32" y="13"/>
                  </a:cubicBezTo>
                  <a:cubicBezTo>
                    <a:pt x="32" y="13"/>
                    <a:pt x="32" y="13"/>
                    <a:pt x="32" y="13"/>
                  </a:cubicBezTo>
                  <a:cubicBezTo>
                    <a:pt x="31" y="13"/>
                    <a:pt x="31" y="13"/>
                    <a:pt x="30" y="12"/>
                  </a:cubicBezTo>
                  <a:cubicBezTo>
                    <a:pt x="29" y="12"/>
                    <a:pt x="28" y="11"/>
                    <a:pt x="27" y="11"/>
                  </a:cubicBezTo>
                  <a:cubicBezTo>
                    <a:pt x="24" y="9"/>
                    <a:pt x="21" y="7"/>
                    <a:pt x="19" y="6"/>
                  </a:cubicBezTo>
                  <a:cubicBezTo>
                    <a:pt x="17" y="4"/>
                    <a:pt x="14" y="2"/>
                    <a:pt x="12" y="1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1" y="0"/>
                    <a:pt x="11" y="0"/>
                    <a:pt x="11" y="0"/>
                  </a:cubicBezTo>
                </a:path>
              </a:pathLst>
            </a:custGeom>
            <a:solidFill>
              <a:srgbClr val="F8D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14" name="Freeform 427"/>
            <p:cNvSpPr>
              <a:spLocks noEditPoints="1"/>
            </p:cNvSpPr>
            <p:nvPr/>
          </p:nvSpPr>
          <p:spPr bwMode="auto">
            <a:xfrm>
              <a:off x="412750" y="2886075"/>
              <a:ext cx="79375" cy="157163"/>
            </a:xfrm>
            <a:custGeom>
              <a:avLst/>
              <a:gdLst>
                <a:gd name="T0" fmla="*/ 13 w 21"/>
                <a:gd name="T1" fmla="*/ 32 h 42"/>
                <a:gd name="T2" fmla="*/ 16 w 21"/>
                <a:gd name="T3" fmla="*/ 36 h 42"/>
                <a:gd name="T4" fmla="*/ 21 w 21"/>
                <a:gd name="T5" fmla="*/ 42 h 42"/>
                <a:gd name="T6" fmla="*/ 13 w 21"/>
                <a:gd name="T7" fmla="*/ 32 h 42"/>
                <a:gd name="T8" fmla="*/ 0 w 21"/>
                <a:gd name="T9" fmla="*/ 12 h 42"/>
                <a:gd name="T10" fmla="*/ 1 w 21"/>
                <a:gd name="T11" fmla="*/ 15 h 42"/>
                <a:gd name="T12" fmla="*/ 4 w 21"/>
                <a:gd name="T13" fmla="*/ 19 h 42"/>
                <a:gd name="T14" fmla="*/ 3 w 21"/>
                <a:gd name="T15" fmla="*/ 17 h 42"/>
                <a:gd name="T16" fmla="*/ 0 w 21"/>
                <a:gd name="T17" fmla="*/ 12 h 42"/>
                <a:gd name="T18" fmla="*/ 0 w 21"/>
                <a:gd name="T19" fmla="*/ 5 h 42"/>
                <a:gd name="T20" fmla="*/ 0 w 21"/>
                <a:gd name="T21" fmla="*/ 5 h 42"/>
                <a:gd name="T22" fmla="*/ 0 w 21"/>
                <a:gd name="T23" fmla="*/ 7 h 42"/>
                <a:gd name="T24" fmla="*/ 0 w 21"/>
                <a:gd name="T25" fmla="*/ 5 h 42"/>
                <a:gd name="T26" fmla="*/ 2 w 21"/>
                <a:gd name="T27" fmla="*/ 0 h 42"/>
                <a:gd name="T28" fmla="*/ 1 w 21"/>
                <a:gd name="T29" fmla="*/ 2 h 42"/>
                <a:gd name="T30" fmla="*/ 2 w 21"/>
                <a:gd name="T31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1" h="42">
                  <a:moveTo>
                    <a:pt x="13" y="32"/>
                  </a:moveTo>
                  <a:cubicBezTo>
                    <a:pt x="14" y="33"/>
                    <a:pt x="15" y="35"/>
                    <a:pt x="16" y="36"/>
                  </a:cubicBezTo>
                  <a:cubicBezTo>
                    <a:pt x="18" y="38"/>
                    <a:pt x="19" y="40"/>
                    <a:pt x="21" y="42"/>
                  </a:cubicBezTo>
                  <a:cubicBezTo>
                    <a:pt x="18" y="39"/>
                    <a:pt x="15" y="35"/>
                    <a:pt x="13" y="32"/>
                  </a:cubicBezTo>
                  <a:moveTo>
                    <a:pt x="0" y="12"/>
                  </a:moveTo>
                  <a:cubicBezTo>
                    <a:pt x="0" y="13"/>
                    <a:pt x="1" y="14"/>
                    <a:pt x="1" y="15"/>
                  </a:cubicBezTo>
                  <a:cubicBezTo>
                    <a:pt x="2" y="16"/>
                    <a:pt x="3" y="17"/>
                    <a:pt x="4" y="19"/>
                  </a:cubicBezTo>
                  <a:cubicBezTo>
                    <a:pt x="4" y="18"/>
                    <a:pt x="3" y="18"/>
                    <a:pt x="3" y="17"/>
                  </a:cubicBezTo>
                  <a:cubicBezTo>
                    <a:pt x="2" y="16"/>
                    <a:pt x="1" y="14"/>
                    <a:pt x="0" y="12"/>
                  </a:cubicBezTo>
                  <a:moveTo>
                    <a:pt x="0" y="5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0" y="6"/>
                    <a:pt x="0" y="7"/>
                    <a:pt x="0" y="7"/>
                  </a:cubicBezTo>
                  <a:cubicBezTo>
                    <a:pt x="0" y="7"/>
                    <a:pt x="0" y="6"/>
                    <a:pt x="0" y="5"/>
                  </a:cubicBezTo>
                  <a:moveTo>
                    <a:pt x="2" y="0"/>
                  </a:moveTo>
                  <a:cubicBezTo>
                    <a:pt x="2" y="1"/>
                    <a:pt x="2" y="1"/>
                    <a:pt x="1" y="2"/>
                  </a:cubicBezTo>
                  <a:cubicBezTo>
                    <a:pt x="2" y="1"/>
                    <a:pt x="2" y="1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15" name="Freeform 428"/>
            <p:cNvSpPr>
              <a:spLocks/>
            </p:cNvSpPr>
            <p:nvPr/>
          </p:nvSpPr>
          <p:spPr bwMode="auto">
            <a:xfrm>
              <a:off x="407988" y="2878138"/>
              <a:ext cx="87312" cy="169863"/>
            </a:xfrm>
            <a:custGeom>
              <a:avLst/>
              <a:gdLst>
                <a:gd name="T0" fmla="*/ 5 w 23"/>
                <a:gd name="T1" fmla="*/ 0 h 45"/>
                <a:gd name="T2" fmla="*/ 4 w 23"/>
                <a:gd name="T3" fmla="*/ 0 h 45"/>
                <a:gd name="T4" fmla="*/ 3 w 23"/>
                <a:gd name="T5" fmla="*/ 2 h 45"/>
                <a:gd name="T6" fmla="*/ 2 w 23"/>
                <a:gd name="T7" fmla="*/ 4 h 45"/>
                <a:gd name="T8" fmla="*/ 1 w 23"/>
                <a:gd name="T9" fmla="*/ 7 h 45"/>
                <a:gd name="T10" fmla="*/ 1 w 23"/>
                <a:gd name="T11" fmla="*/ 9 h 45"/>
                <a:gd name="T12" fmla="*/ 1 w 23"/>
                <a:gd name="T13" fmla="*/ 14 h 45"/>
                <a:gd name="T14" fmla="*/ 4 w 23"/>
                <a:gd name="T15" fmla="*/ 19 h 45"/>
                <a:gd name="T16" fmla="*/ 5 w 23"/>
                <a:gd name="T17" fmla="*/ 21 h 45"/>
                <a:gd name="T18" fmla="*/ 14 w 23"/>
                <a:gd name="T19" fmla="*/ 34 h 45"/>
                <a:gd name="T20" fmla="*/ 22 w 23"/>
                <a:gd name="T21" fmla="*/ 44 h 45"/>
                <a:gd name="T22" fmla="*/ 23 w 23"/>
                <a:gd name="T23" fmla="*/ 45 h 45"/>
                <a:gd name="T24" fmla="*/ 23 w 23"/>
                <a:gd name="T25" fmla="*/ 45 h 45"/>
                <a:gd name="T26" fmla="*/ 23 w 23"/>
                <a:gd name="T27" fmla="*/ 45 h 45"/>
                <a:gd name="T28" fmla="*/ 18 w 23"/>
                <a:gd name="T29" fmla="*/ 35 h 45"/>
                <a:gd name="T30" fmla="*/ 6 w 23"/>
                <a:gd name="T31" fmla="*/ 3 h 45"/>
                <a:gd name="T32" fmla="*/ 5 w 23"/>
                <a:gd name="T33" fmla="*/ 1 h 45"/>
                <a:gd name="T34" fmla="*/ 5 w 23"/>
                <a:gd name="T35" fmla="*/ 0 h 45"/>
                <a:gd name="T36" fmla="*/ 5 w 23"/>
                <a:gd name="T37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3" h="45">
                  <a:moveTo>
                    <a:pt x="5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3" y="1"/>
                    <a:pt x="3" y="2"/>
                  </a:cubicBezTo>
                  <a:cubicBezTo>
                    <a:pt x="3" y="3"/>
                    <a:pt x="3" y="3"/>
                    <a:pt x="2" y="4"/>
                  </a:cubicBezTo>
                  <a:cubicBezTo>
                    <a:pt x="2" y="5"/>
                    <a:pt x="2" y="6"/>
                    <a:pt x="1" y="7"/>
                  </a:cubicBezTo>
                  <a:cubicBezTo>
                    <a:pt x="1" y="8"/>
                    <a:pt x="1" y="9"/>
                    <a:pt x="1" y="9"/>
                  </a:cubicBezTo>
                  <a:cubicBezTo>
                    <a:pt x="0" y="11"/>
                    <a:pt x="1" y="13"/>
                    <a:pt x="1" y="14"/>
                  </a:cubicBezTo>
                  <a:cubicBezTo>
                    <a:pt x="2" y="16"/>
                    <a:pt x="3" y="18"/>
                    <a:pt x="4" y="19"/>
                  </a:cubicBezTo>
                  <a:cubicBezTo>
                    <a:pt x="4" y="20"/>
                    <a:pt x="5" y="20"/>
                    <a:pt x="5" y="21"/>
                  </a:cubicBezTo>
                  <a:cubicBezTo>
                    <a:pt x="8" y="25"/>
                    <a:pt x="10" y="30"/>
                    <a:pt x="14" y="34"/>
                  </a:cubicBezTo>
                  <a:cubicBezTo>
                    <a:pt x="16" y="37"/>
                    <a:pt x="19" y="41"/>
                    <a:pt x="22" y="44"/>
                  </a:cubicBezTo>
                  <a:cubicBezTo>
                    <a:pt x="22" y="44"/>
                    <a:pt x="23" y="45"/>
                    <a:pt x="23" y="45"/>
                  </a:cubicBezTo>
                  <a:cubicBezTo>
                    <a:pt x="23" y="45"/>
                    <a:pt x="23" y="45"/>
                    <a:pt x="23" y="45"/>
                  </a:cubicBezTo>
                  <a:cubicBezTo>
                    <a:pt x="23" y="45"/>
                    <a:pt x="23" y="45"/>
                    <a:pt x="23" y="45"/>
                  </a:cubicBezTo>
                  <a:cubicBezTo>
                    <a:pt x="22" y="41"/>
                    <a:pt x="20" y="38"/>
                    <a:pt x="18" y="35"/>
                  </a:cubicBezTo>
                  <a:cubicBezTo>
                    <a:pt x="13" y="25"/>
                    <a:pt x="9" y="14"/>
                    <a:pt x="6" y="3"/>
                  </a:cubicBezTo>
                  <a:cubicBezTo>
                    <a:pt x="6" y="2"/>
                    <a:pt x="6" y="2"/>
                    <a:pt x="5" y="1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</a:path>
              </a:pathLst>
            </a:custGeom>
            <a:solidFill>
              <a:srgbClr val="DB8B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16" name="Freeform 429"/>
            <p:cNvSpPr>
              <a:spLocks/>
            </p:cNvSpPr>
            <p:nvPr/>
          </p:nvSpPr>
          <p:spPr bwMode="auto">
            <a:xfrm>
              <a:off x="495300" y="3048000"/>
              <a:ext cx="3175" cy="3175"/>
            </a:xfrm>
            <a:custGeom>
              <a:avLst/>
              <a:gdLst>
                <a:gd name="T0" fmla="*/ 0 w 2"/>
                <a:gd name="T1" fmla="*/ 0 h 2"/>
                <a:gd name="T2" fmla="*/ 0 w 2"/>
                <a:gd name="T3" fmla="*/ 0 h 2"/>
                <a:gd name="T4" fmla="*/ 0 w 2"/>
                <a:gd name="T5" fmla="*/ 0 h 2"/>
                <a:gd name="T6" fmla="*/ 2 w 2"/>
                <a:gd name="T7" fmla="*/ 2 h 2"/>
                <a:gd name="T8" fmla="*/ 2 w 2"/>
                <a:gd name="T9" fmla="*/ 2 h 2"/>
                <a:gd name="T10" fmla="*/ 2 w 2"/>
                <a:gd name="T11" fmla="*/ 2 h 2"/>
                <a:gd name="T12" fmla="*/ 0 w 2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B8B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17" name="Freeform 430"/>
            <p:cNvSpPr>
              <a:spLocks/>
            </p:cNvSpPr>
            <p:nvPr/>
          </p:nvSpPr>
          <p:spPr bwMode="auto">
            <a:xfrm>
              <a:off x="495300" y="3048000"/>
              <a:ext cx="3175" cy="3175"/>
            </a:xfrm>
            <a:custGeom>
              <a:avLst/>
              <a:gdLst>
                <a:gd name="T0" fmla="*/ 0 w 2"/>
                <a:gd name="T1" fmla="*/ 0 h 2"/>
                <a:gd name="T2" fmla="*/ 0 w 2"/>
                <a:gd name="T3" fmla="*/ 0 h 2"/>
                <a:gd name="T4" fmla="*/ 0 w 2"/>
                <a:gd name="T5" fmla="*/ 0 h 2"/>
                <a:gd name="T6" fmla="*/ 2 w 2"/>
                <a:gd name="T7" fmla="*/ 2 h 2"/>
                <a:gd name="T8" fmla="*/ 2 w 2"/>
                <a:gd name="T9" fmla="*/ 2 h 2"/>
                <a:gd name="T10" fmla="*/ 2 w 2"/>
                <a:gd name="T11" fmla="*/ 2 h 2"/>
                <a:gd name="T12" fmla="*/ 0 w 2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18" name="Freeform 432"/>
            <p:cNvSpPr>
              <a:spLocks/>
            </p:cNvSpPr>
            <p:nvPr/>
          </p:nvSpPr>
          <p:spPr bwMode="auto">
            <a:xfrm>
              <a:off x="762000" y="2540000"/>
              <a:ext cx="280987" cy="466725"/>
            </a:xfrm>
            <a:custGeom>
              <a:avLst/>
              <a:gdLst>
                <a:gd name="T0" fmla="*/ 31 w 75"/>
                <a:gd name="T1" fmla="*/ 98 h 124"/>
                <a:gd name="T2" fmla="*/ 30 w 75"/>
                <a:gd name="T3" fmla="*/ 97 h 124"/>
                <a:gd name="T4" fmla="*/ 26 w 75"/>
                <a:gd name="T5" fmla="*/ 99 h 124"/>
                <a:gd name="T6" fmla="*/ 26 w 75"/>
                <a:gd name="T7" fmla="*/ 103 h 124"/>
                <a:gd name="T8" fmla="*/ 27 w 75"/>
                <a:gd name="T9" fmla="*/ 104 h 124"/>
                <a:gd name="T10" fmla="*/ 28 w 75"/>
                <a:gd name="T11" fmla="*/ 105 h 124"/>
                <a:gd name="T12" fmla="*/ 29 w 75"/>
                <a:gd name="T13" fmla="*/ 108 h 124"/>
                <a:gd name="T14" fmla="*/ 22 w 75"/>
                <a:gd name="T15" fmla="*/ 115 h 124"/>
                <a:gd name="T16" fmla="*/ 15 w 75"/>
                <a:gd name="T17" fmla="*/ 112 h 124"/>
                <a:gd name="T18" fmla="*/ 13 w 75"/>
                <a:gd name="T19" fmla="*/ 98 h 124"/>
                <a:gd name="T20" fmla="*/ 21 w 75"/>
                <a:gd name="T21" fmla="*/ 88 h 124"/>
                <a:gd name="T22" fmla="*/ 28 w 75"/>
                <a:gd name="T23" fmla="*/ 83 h 124"/>
                <a:gd name="T24" fmla="*/ 39 w 75"/>
                <a:gd name="T25" fmla="*/ 77 h 124"/>
                <a:gd name="T26" fmla="*/ 42 w 75"/>
                <a:gd name="T27" fmla="*/ 75 h 124"/>
                <a:gd name="T28" fmla="*/ 62 w 75"/>
                <a:gd name="T29" fmla="*/ 61 h 124"/>
                <a:gd name="T30" fmla="*/ 75 w 75"/>
                <a:gd name="T31" fmla="*/ 30 h 124"/>
                <a:gd name="T32" fmla="*/ 75 w 75"/>
                <a:gd name="T33" fmla="*/ 30 h 124"/>
                <a:gd name="T34" fmla="*/ 73 w 75"/>
                <a:gd name="T35" fmla="*/ 18 h 124"/>
                <a:gd name="T36" fmla="*/ 68 w 75"/>
                <a:gd name="T37" fmla="*/ 8 h 124"/>
                <a:gd name="T38" fmla="*/ 49 w 75"/>
                <a:gd name="T39" fmla="*/ 1 h 124"/>
                <a:gd name="T40" fmla="*/ 37 w 75"/>
                <a:gd name="T41" fmla="*/ 12 h 124"/>
                <a:gd name="T42" fmla="*/ 46 w 75"/>
                <a:gd name="T43" fmla="*/ 34 h 124"/>
                <a:gd name="T44" fmla="*/ 53 w 75"/>
                <a:gd name="T45" fmla="*/ 34 h 124"/>
                <a:gd name="T46" fmla="*/ 57 w 75"/>
                <a:gd name="T47" fmla="*/ 31 h 124"/>
                <a:gd name="T48" fmla="*/ 57 w 75"/>
                <a:gd name="T49" fmla="*/ 28 h 124"/>
                <a:gd name="T50" fmla="*/ 54 w 75"/>
                <a:gd name="T51" fmla="*/ 27 h 124"/>
                <a:gd name="T52" fmla="*/ 52 w 75"/>
                <a:gd name="T53" fmla="*/ 28 h 124"/>
                <a:gd name="T54" fmla="*/ 52 w 75"/>
                <a:gd name="T55" fmla="*/ 28 h 124"/>
                <a:gd name="T56" fmla="*/ 49 w 75"/>
                <a:gd name="T57" fmla="*/ 28 h 124"/>
                <a:gd name="T58" fmla="*/ 45 w 75"/>
                <a:gd name="T59" fmla="*/ 24 h 124"/>
                <a:gd name="T60" fmla="*/ 46 w 75"/>
                <a:gd name="T61" fmla="*/ 13 h 124"/>
                <a:gd name="T62" fmla="*/ 57 w 75"/>
                <a:gd name="T63" fmla="*/ 10 h 124"/>
                <a:gd name="T64" fmla="*/ 61 w 75"/>
                <a:gd name="T65" fmla="*/ 14 h 124"/>
                <a:gd name="T66" fmla="*/ 64 w 75"/>
                <a:gd name="T67" fmla="*/ 20 h 124"/>
                <a:gd name="T68" fmla="*/ 63 w 75"/>
                <a:gd name="T69" fmla="*/ 39 h 124"/>
                <a:gd name="T70" fmla="*/ 47 w 75"/>
                <a:gd name="T71" fmla="*/ 61 h 124"/>
                <a:gd name="T72" fmla="*/ 33 w 75"/>
                <a:gd name="T73" fmla="*/ 69 h 124"/>
                <a:gd name="T74" fmla="*/ 17 w 75"/>
                <a:gd name="T75" fmla="*/ 78 h 124"/>
                <a:gd name="T76" fmla="*/ 5 w 75"/>
                <a:gd name="T77" fmla="*/ 91 h 124"/>
                <a:gd name="T78" fmla="*/ 2 w 75"/>
                <a:gd name="T79" fmla="*/ 109 h 124"/>
                <a:gd name="T80" fmla="*/ 10 w 75"/>
                <a:gd name="T81" fmla="*/ 120 h 124"/>
                <a:gd name="T82" fmla="*/ 22 w 75"/>
                <a:gd name="T83" fmla="*/ 124 h 124"/>
                <a:gd name="T84" fmla="*/ 32 w 75"/>
                <a:gd name="T85" fmla="*/ 122 h 124"/>
                <a:gd name="T86" fmla="*/ 39 w 75"/>
                <a:gd name="T87" fmla="*/ 113 h 124"/>
                <a:gd name="T88" fmla="*/ 31 w 75"/>
                <a:gd name="T89" fmla="*/ 98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75" h="124">
                  <a:moveTo>
                    <a:pt x="31" y="98"/>
                  </a:moveTo>
                  <a:cubicBezTo>
                    <a:pt x="31" y="98"/>
                    <a:pt x="30" y="97"/>
                    <a:pt x="30" y="97"/>
                  </a:cubicBezTo>
                  <a:cubicBezTo>
                    <a:pt x="28" y="97"/>
                    <a:pt x="27" y="98"/>
                    <a:pt x="26" y="99"/>
                  </a:cubicBezTo>
                  <a:cubicBezTo>
                    <a:pt x="25" y="100"/>
                    <a:pt x="25" y="101"/>
                    <a:pt x="26" y="103"/>
                  </a:cubicBezTo>
                  <a:cubicBezTo>
                    <a:pt x="26" y="103"/>
                    <a:pt x="27" y="104"/>
                    <a:pt x="27" y="104"/>
                  </a:cubicBezTo>
                  <a:cubicBezTo>
                    <a:pt x="28" y="105"/>
                    <a:pt x="28" y="105"/>
                    <a:pt x="28" y="105"/>
                  </a:cubicBezTo>
                  <a:cubicBezTo>
                    <a:pt x="29" y="106"/>
                    <a:pt x="29" y="107"/>
                    <a:pt x="29" y="108"/>
                  </a:cubicBezTo>
                  <a:cubicBezTo>
                    <a:pt x="29" y="111"/>
                    <a:pt x="26" y="115"/>
                    <a:pt x="22" y="115"/>
                  </a:cubicBezTo>
                  <a:cubicBezTo>
                    <a:pt x="19" y="115"/>
                    <a:pt x="17" y="114"/>
                    <a:pt x="15" y="112"/>
                  </a:cubicBezTo>
                  <a:cubicBezTo>
                    <a:pt x="12" y="108"/>
                    <a:pt x="11" y="103"/>
                    <a:pt x="13" y="98"/>
                  </a:cubicBezTo>
                  <a:cubicBezTo>
                    <a:pt x="14" y="95"/>
                    <a:pt x="17" y="91"/>
                    <a:pt x="21" y="88"/>
                  </a:cubicBezTo>
                  <a:cubicBezTo>
                    <a:pt x="23" y="87"/>
                    <a:pt x="25" y="85"/>
                    <a:pt x="28" y="83"/>
                  </a:cubicBezTo>
                  <a:cubicBezTo>
                    <a:pt x="31" y="81"/>
                    <a:pt x="35" y="79"/>
                    <a:pt x="39" y="77"/>
                  </a:cubicBezTo>
                  <a:cubicBezTo>
                    <a:pt x="42" y="75"/>
                    <a:pt x="42" y="75"/>
                    <a:pt x="42" y="75"/>
                  </a:cubicBezTo>
                  <a:cubicBezTo>
                    <a:pt x="48" y="71"/>
                    <a:pt x="56" y="67"/>
                    <a:pt x="62" y="61"/>
                  </a:cubicBezTo>
                  <a:cubicBezTo>
                    <a:pt x="70" y="52"/>
                    <a:pt x="74" y="42"/>
                    <a:pt x="75" y="30"/>
                  </a:cubicBezTo>
                  <a:cubicBezTo>
                    <a:pt x="75" y="30"/>
                    <a:pt x="75" y="30"/>
                    <a:pt x="75" y="30"/>
                  </a:cubicBezTo>
                  <a:cubicBezTo>
                    <a:pt x="75" y="26"/>
                    <a:pt x="74" y="23"/>
                    <a:pt x="73" y="18"/>
                  </a:cubicBezTo>
                  <a:cubicBezTo>
                    <a:pt x="72" y="14"/>
                    <a:pt x="70" y="11"/>
                    <a:pt x="68" y="8"/>
                  </a:cubicBezTo>
                  <a:cubicBezTo>
                    <a:pt x="63" y="2"/>
                    <a:pt x="56" y="0"/>
                    <a:pt x="49" y="1"/>
                  </a:cubicBezTo>
                  <a:cubicBezTo>
                    <a:pt x="43" y="2"/>
                    <a:pt x="39" y="6"/>
                    <a:pt x="37" y="12"/>
                  </a:cubicBezTo>
                  <a:cubicBezTo>
                    <a:pt x="34" y="19"/>
                    <a:pt x="36" y="29"/>
                    <a:pt x="46" y="34"/>
                  </a:cubicBezTo>
                  <a:cubicBezTo>
                    <a:pt x="48" y="35"/>
                    <a:pt x="51" y="35"/>
                    <a:pt x="53" y="34"/>
                  </a:cubicBezTo>
                  <a:cubicBezTo>
                    <a:pt x="55" y="34"/>
                    <a:pt x="57" y="32"/>
                    <a:pt x="57" y="31"/>
                  </a:cubicBezTo>
                  <a:cubicBezTo>
                    <a:pt x="58" y="30"/>
                    <a:pt x="57" y="29"/>
                    <a:pt x="57" y="28"/>
                  </a:cubicBezTo>
                  <a:cubicBezTo>
                    <a:pt x="56" y="27"/>
                    <a:pt x="55" y="27"/>
                    <a:pt x="54" y="27"/>
                  </a:cubicBezTo>
                  <a:cubicBezTo>
                    <a:pt x="53" y="27"/>
                    <a:pt x="53" y="27"/>
                    <a:pt x="52" y="28"/>
                  </a:cubicBezTo>
                  <a:cubicBezTo>
                    <a:pt x="52" y="28"/>
                    <a:pt x="52" y="28"/>
                    <a:pt x="52" y="28"/>
                  </a:cubicBezTo>
                  <a:cubicBezTo>
                    <a:pt x="51" y="28"/>
                    <a:pt x="50" y="28"/>
                    <a:pt x="49" y="28"/>
                  </a:cubicBezTo>
                  <a:cubicBezTo>
                    <a:pt x="47" y="27"/>
                    <a:pt x="46" y="25"/>
                    <a:pt x="45" y="24"/>
                  </a:cubicBezTo>
                  <a:cubicBezTo>
                    <a:pt x="44" y="20"/>
                    <a:pt x="44" y="17"/>
                    <a:pt x="46" y="13"/>
                  </a:cubicBezTo>
                  <a:cubicBezTo>
                    <a:pt x="48" y="10"/>
                    <a:pt x="53" y="8"/>
                    <a:pt x="57" y="10"/>
                  </a:cubicBezTo>
                  <a:cubicBezTo>
                    <a:pt x="59" y="11"/>
                    <a:pt x="60" y="12"/>
                    <a:pt x="61" y="14"/>
                  </a:cubicBezTo>
                  <a:cubicBezTo>
                    <a:pt x="63" y="16"/>
                    <a:pt x="63" y="18"/>
                    <a:pt x="64" y="20"/>
                  </a:cubicBezTo>
                  <a:cubicBezTo>
                    <a:pt x="65" y="26"/>
                    <a:pt x="65" y="33"/>
                    <a:pt x="63" y="39"/>
                  </a:cubicBezTo>
                  <a:cubicBezTo>
                    <a:pt x="61" y="47"/>
                    <a:pt x="55" y="55"/>
                    <a:pt x="47" y="61"/>
                  </a:cubicBezTo>
                  <a:cubicBezTo>
                    <a:pt x="43" y="64"/>
                    <a:pt x="38" y="66"/>
                    <a:pt x="33" y="69"/>
                  </a:cubicBezTo>
                  <a:cubicBezTo>
                    <a:pt x="28" y="71"/>
                    <a:pt x="23" y="75"/>
                    <a:pt x="17" y="78"/>
                  </a:cubicBezTo>
                  <a:cubicBezTo>
                    <a:pt x="12" y="82"/>
                    <a:pt x="8" y="86"/>
                    <a:pt x="5" y="91"/>
                  </a:cubicBezTo>
                  <a:cubicBezTo>
                    <a:pt x="1" y="97"/>
                    <a:pt x="0" y="103"/>
                    <a:pt x="2" y="109"/>
                  </a:cubicBezTo>
                  <a:cubicBezTo>
                    <a:pt x="4" y="113"/>
                    <a:pt x="6" y="117"/>
                    <a:pt x="10" y="120"/>
                  </a:cubicBezTo>
                  <a:cubicBezTo>
                    <a:pt x="13" y="123"/>
                    <a:pt x="18" y="124"/>
                    <a:pt x="22" y="124"/>
                  </a:cubicBezTo>
                  <a:cubicBezTo>
                    <a:pt x="25" y="124"/>
                    <a:pt x="29" y="124"/>
                    <a:pt x="32" y="122"/>
                  </a:cubicBezTo>
                  <a:cubicBezTo>
                    <a:pt x="35" y="120"/>
                    <a:pt x="37" y="117"/>
                    <a:pt x="39" y="113"/>
                  </a:cubicBezTo>
                  <a:cubicBezTo>
                    <a:pt x="41" y="106"/>
                    <a:pt x="36" y="100"/>
                    <a:pt x="31" y="98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19" name="Freeform 433"/>
            <p:cNvSpPr>
              <a:spLocks/>
            </p:cNvSpPr>
            <p:nvPr/>
          </p:nvSpPr>
          <p:spPr bwMode="auto">
            <a:xfrm>
              <a:off x="1103313" y="2540000"/>
              <a:ext cx="282575" cy="466725"/>
            </a:xfrm>
            <a:custGeom>
              <a:avLst/>
              <a:gdLst>
                <a:gd name="T0" fmla="*/ 64 w 75"/>
                <a:gd name="T1" fmla="*/ 83 h 124"/>
                <a:gd name="T2" fmla="*/ 51 w 75"/>
                <a:gd name="T3" fmla="*/ 74 h 124"/>
                <a:gd name="T4" fmla="*/ 46 w 75"/>
                <a:gd name="T5" fmla="*/ 71 h 124"/>
                <a:gd name="T6" fmla="*/ 35 w 75"/>
                <a:gd name="T7" fmla="*/ 65 h 124"/>
                <a:gd name="T8" fmla="*/ 22 w 75"/>
                <a:gd name="T9" fmla="*/ 55 h 124"/>
                <a:gd name="T10" fmla="*/ 11 w 75"/>
                <a:gd name="T11" fmla="*/ 28 h 124"/>
                <a:gd name="T12" fmla="*/ 11 w 75"/>
                <a:gd name="T13" fmla="*/ 27 h 124"/>
                <a:gd name="T14" fmla="*/ 11 w 75"/>
                <a:gd name="T15" fmla="*/ 24 h 124"/>
                <a:gd name="T16" fmla="*/ 15 w 75"/>
                <a:gd name="T17" fmla="*/ 14 h 124"/>
                <a:gd name="T18" fmla="*/ 22 w 75"/>
                <a:gd name="T19" fmla="*/ 9 h 124"/>
                <a:gd name="T20" fmla="*/ 29 w 75"/>
                <a:gd name="T21" fmla="*/ 13 h 124"/>
                <a:gd name="T22" fmla="*/ 31 w 75"/>
                <a:gd name="T23" fmla="*/ 19 h 124"/>
                <a:gd name="T24" fmla="*/ 28 w 75"/>
                <a:gd name="T25" fmla="*/ 27 h 124"/>
                <a:gd name="T26" fmla="*/ 23 w 75"/>
                <a:gd name="T27" fmla="*/ 28 h 124"/>
                <a:gd name="T28" fmla="*/ 22 w 75"/>
                <a:gd name="T29" fmla="*/ 27 h 124"/>
                <a:gd name="T30" fmla="*/ 19 w 75"/>
                <a:gd name="T31" fmla="*/ 28 h 124"/>
                <a:gd name="T32" fmla="*/ 19 w 75"/>
                <a:gd name="T33" fmla="*/ 31 h 124"/>
                <a:gd name="T34" fmla="*/ 26 w 75"/>
                <a:gd name="T35" fmla="*/ 35 h 124"/>
                <a:gd name="T36" fmla="*/ 31 w 75"/>
                <a:gd name="T37" fmla="*/ 34 h 124"/>
                <a:gd name="T38" fmla="*/ 40 w 75"/>
                <a:gd name="T39" fmla="*/ 22 h 124"/>
                <a:gd name="T40" fmla="*/ 32 w 75"/>
                <a:gd name="T41" fmla="*/ 3 h 124"/>
                <a:gd name="T42" fmla="*/ 14 w 75"/>
                <a:gd name="T43" fmla="*/ 3 h 124"/>
                <a:gd name="T44" fmla="*/ 4 w 75"/>
                <a:gd name="T45" fmla="*/ 14 h 124"/>
                <a:gd name="T46" fmla="*/ 1 w 75"/>
                <a:gd name="T47" fmla="*/ 24 h 124"/>
                <a:gd name="T48" fmla="*/ 5 w 75"/>
                <a:gd name="T49" fmla="*/ 47 h 124"/>
                <a:gd name="T50" fmla="*/ 21 w 75"/>
                <a:gd name="T51" fmla="*/ 67 h 124"/>
                <a:gd name="T52" fmla="*/ 38 w 75"/>
                <a:gd name="T53" fmla="*/ 77 h 124"/>
                <a:gd name="T54" fmla="*/ 55 w 75"/>
                <a:gd name="T55" fmla="*/ 88 h 124"/>
                <a:gd name="T56" fmla="*/ 63 w 75"/>
                <a:gd name="T57" fmla="*/ 99 h 124"/>
                <a:gd name="T58" fmla="*/ 58 w 75"/>
                <a:gd name="T59" fmla="*/ 114 h 124"/>
                <a:gd name="T60" fmla="*/ 51 w 75"/>
                <a:gd name="T61" fmla="*/ 114 h 124"/>
                <a:gd name="T62" fmla="*/ 47 w 75"/>
                <a:gd name="T63" fmla="*/ 108 h 124"/>
                <a:gd name="T64" fmla="*/ 48 w 75"/>
                <a:gd name="T65" fmla="*/ 105 h 124"/>
                <a:gd name="T66" fmla="*/ 48 w 75"/>
                <a:gd name="T67" fmla="*/ 104 h 124"/>
                <a:gd name="T68" fmla="*/ 50 w 75"/>
                <a:gd name="T69" fmla="*/ 103 h 124"/>
                <a:gd name="T70" fmla="*/ 50 w 75"/>
                <a:gd name="T71" fmla="*/ 99 h 124"/>
                <a:gd name="T72" fmla="*/ 46 w 75"/>
                <a:gd name="T73" fmla="*/ 97 h 124"/>
                <a:gd name="T74" fmla="*/ 45 w 75"/>
                <a:gd name="T75" fmla="*/ 98 h 124"/>
                <a:gd name="T76" fmla="*/ 37 w 75"/>
                <a:gd name="T77" fmla="*/ 111 h 124"/>
                <a:gd name="T78" fmla="*/ 54 w 75"/>
                <a:gd name="T79" fmla="*/ 124 h 124"/>
                <a:gd name="T80" fmla="*/ 56 w 75"/>
                <a:gd name="T81" fmla="*/ 124 h 124"/>
                <a:gd name="T82" fmla="*/ 71 w 75"/>
                <a:gd name="T83" fmla="*/ 115 h 124"/>
                <a:gd name="T84" fmla="*/ 74 w 75"/>
                <a:gd name="T85" fmla="*/ 98 h 124"/>
                <a:gd name="T86" fmla="*/ 64 w 75"/>
                <a:gd name="T87" fmla="*/ 83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75" h="124">
                  <a:moveTo>
                    <a:pt x="64" y="83"/>
                  </a:moveTo>
                  <a:cubicBezTo>
                    <a:pt x="61" y="80"/>
                    <a:pt x="57" y="77"/>
                    <a:pt x="51" y="74"/>
                  </a:cubicBezTo>
                  <a:cubicBezTo>
                    <a:pt x="50" y="73"/>
                    <a:pt x="48" y="72"/>
                    <a:pt x="46" y="71"/>
                  </a:cubicBezTo>
                  <a:cubicBezTo>
                    <a:pt x="42" y="69"/>
                    <a:pt x="39" y="67"/>
                    <a:pt x="35" y="65"/>
                  </a:cubicBezTo>
                  <a:cubicBezTo>
                    <a:pt x="31" y="62"/>
                    <a:pt x="26" y="59"/>
                    <a:pt x="22" y="55"/>
                  </a:cubicBezTo>
                  <a:cubicBezTo>
                    <a:pt x="14" y="46"/>
                    <a:pt x="11" y="38"/>
                    <a:pt x="11" y="28"/>
                  </a:cubicBezTo>
                  <a:cubicBezTo>
                    <a:pt x="11" y="27"/>
                    <a:pt x="11" y="27"/>
                    <a:pt x="11" y="27"/>
                  </a:cubicBezTo>
                  <a:cubicBezTo>
                    <a:pt x="11" y="26"/>
                    <a:pt x="11" y="25"/>
                    <a:pt x="11" y="24"/>
                  </a:cubicBezTo>
                  <a:cubicBezTo>
                    <a:pt x="11" y="21"/>
                    <a:pt x="13" y="17"/>
                    <a:pt x="15" y="14"/>
                  </a:cubicBezTo>
                  <a:cubicBezTo>
                    <a:pt x="17" y="10"/>
                    <a:pt x="20" y="9"/>
                    <a:pt x="22" y="9"/>
                  </a:cubicBezTo>
                  <a:cubicBezTo>
                    <a:pt x="25" y="9"/>
                    <a:pt x="28" y="10"/>
                    <a:pt x="29" y="13"/>
                  </a:cubicBezTo>
                  <a:cubicBezTo>
                    <a:pt x="31" y="15"/>
                    <a:pt x="31" y="17"/>
                    <a:pt x="31" y="19"/>
                  </a:cubicBezTo>
                  <a:cubicBezTo>
                    <a:pt x="31" y="23"/>
                    <a:pt x="30" y="26"/>
                    <a:pt x="28" y="27"/>
                  </a:cubicBezTo>
                  <a:cubicBezTo>
                    <a:pt x="26" y="28"/>
                    <a:pt x="25" y="28"/>
                    <a:pt x="23" y="28"/>
                  </a:cubicBezTo>
                  <a:cubicBezTo>
                    <a:pt x="22" y="27"/>
                    <a:pt x="22" y="27"/>
                    <a:pt x="22" y="27"/>
                  </a:cubicBezTo>
                  <a:cubicBezTo>
                    <a:pt x="21" y="27"/>
                    <a:pt x="20" y="27"/>
                    <a:pt x="19" y="28"/>
                  </a:cubicBezTo>
                  <a:cubicBezTo>
                    <a:pt x="18" y="29"/>
                    <a:pt x="18" y="30"/>
                    <a:pt x="19" y="31"/>
                  </a:cubicBezTo>
                  <a:cubicBezTo>
                    <a:pt x="20" y="34"/>
                    <a:pt x="23" y="35"/>
                    <a:pt x="26" y="35"/>
                  </a:cubicBezTo>
                  <a:cubicBezTo>
                    <a:pt x="27" y="35"/>
                    <a:pt x="29" y="35"/>
                    <a:pt x="31" y="34"/>
                  </a:cubicBezTo>
                  <a:cubicBezTo>
                    <a:pt x="36" y="31"/>
                    <a:pt x="39" y="27"/>
                    <a:pt x="40" y="22"/>
                  </a:cubicBezTo>
                  <a:cubicBezTo>
                    <a:pt x="41" y="15"/>
                    <a:pt x="38" y="7"/>
                    <a:pt x="32" y="3"/>
                  </a:cubicBezTo>
                  <a:cubicBezTo>
                    <a:pt x="28" y="1"/>
                    <a:pt x="19" y="0"/>
                    <a:pt x="14" y="3"/>
                  </a:cubicBezTo>
                  <a:cubicBezTo>
                    <a:pt x="10" y="6"/>
                    <a:pt x="6" y="9"/>
                    <a:pt x="4" y="14"/>
                  </a:cubicBezTo>
                  <a:cubicBezTo>
                    <a:pt x="3" y="18"/>
                    <a:pt x="2" y="21"/>
                    <a:pt x="1" y="24"/>
                  </a:cubicBezTo>
                  <a:cubicBezTo>
                    <a:pt x="0" y="32"/>
                    <a:pt x="1" y="40"/>
                    <a:pt x="5" y="47"/>
                  </a:cubicBezTo>
                  <a:cubicBezTo>
                    <a:pt x="8" y="55"/>
                    <a:pt x="14" y="62"/>
                    <a:pt x="21" y="67"/>
                  </a:cubicBezTo>
                  <a:cubicBezTo>
                    <a:pt x="27" y="71"/>
                    <a:pt x="33" y="74"/>
                    <a:pt x="38" y="77"/>
                  </a:cubicBezTo>
                  <a:cubicBezTo>
                    <a:pt x="44" y="81"/>
                    <a:pt x="50" y="84"/>
                    <a:pt x="55" y="88"/>
                  </a:cubicBezTo>
                  <a:cubicBezTo>
                    <a:pt x="59" y="92"/>
                    <a:pt x="62" y="95"/>
                    <a:pt x="63" y="99"/>
                  </a:cubicBezTo>
                  <a:cubicBezTo>
                    <a:pt x="65" y="105"/>
                    <a:pt x="63" y="111"/>
                    <a:pt x="58" y="114"/>
                  </a:cubicBezTo>
                  <a:cubicBezTo>
                    <a:pt x="56" y="115"/>
                    <a:pt x="53" y="115"/>
                    <a:pt x="51" y="114"/>
                  </a:cubicBezTo>
                  <a:cubicBezTo>
                    <a:pt x="49" y="113"/>
                    <a:pt x="48" y="111"/>
                    <a:pt x="47" y="108"/>
                  </a:cubicBezTo>
                  <a:cubicBezTo>
                    <a:pt x="47" y="107"/>
                    <a:pt x="47" y="106"/>
                    <a:pt x="48" y="105"/>
                  </a:cubicBezTo>
                  <a:cubicBezTo>
                    <a:pt x="48" y="104"/>
                    <a:pt x="48" y="104"/>
                    <a:pt x="48" y="104"/>
                  </a:cubicBezTo>
                  <a:cubicBezTo>
                    <a:pt x="49" y="104"/>
                    <a:pt x="50" y="103"/>
                    <a:pt x="50" y="103"/>
                  </a:cubicBezTo>
                  <a:cubicBezTo>
                    <a:pt x="51" y="101"/>
                    <a:pt x="51" y="100"/>
                    <a:pt x="50" y="99"/>
                  </a:cubicBezTo>
                  <a:cubicBezTo>
                    <a:pt x="49" y="98"/>
                    <a:pt x="48" y="97"/>
                    <a:pt x="46" y="97"/>
                  </a:cubicBezTo>
                  <a:cubicBezTo>
                    <a:pt x="46" y="97"/>
                    <a:pt x="45" y="97"/>
                    <a:pt x="45" y="98"/>
                  </a:cubicBezTo>
                  <a:cubicBezTo>
                    <a:pt x="41" y="99"/>
                    <a:pt x="36" y="104"/>
                    <a:pt x="37" y="111"/>
                  </a:cubicBezTo>
                  <a:cubicBezTo>
                    <a:pt x="38" y="120"/>
                    <a:pt x="46" y="124"/>
                    <a:pt x="54" y="124"/>
                  </a:cubicBezTo>
                  <a:cubicBezTo>
                    <a:pt x="54" y="124"/>
                    <a:pt x="55" y="124"/>
                    <a:pt x="56" y="124"/>
                  </a:cubicBezTo>
                  <a:cubicBezTo>
                    <a:pt x="62" y="124"/>
                    <a:pt x="67" y="120"/>
                    <a:pt x="71" y="115"/>
                  </a:cubicBezTo>
                  <a:cubicBezTo>
                    <a:pt x="74" y="110"/>
                    <a:pt x="75" y="105"/>
                    <a:pt x="74" y="98"/>
                  </a:cubicBezTo>
                  <a:cubicBezTo>
                    <a:pt x="73" y="93"/>
                    <a:pt x="70" y="88"/>
                    <a:pt x="64" y="83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20" name="Freeform 434"/>
            <p:cNvSpPr>
              <a:spLocks/>
            </p:cNvSpPr>
            <p:nvPr/>
          </p:nvSpPr>
          <p:spPr bwMode="auto">
            <a:xfrm>
              <a:off x="687388" y="2513013"/>
              <a:ext cx="214312" cy="282575"/>
            </a:xfrm>
            <a:custGeom>
              <a:avLst/>
              <a:gdLst>
                <a:gd name="T0" fmla="*/ 18 w 57"/>
                <a:gd name="T1" fmla="*/ 9 h 75"/>
                <a:gd name="T2" fmla="*/ 24 w 57"/>
                <a:gd name="T3" fmla="*/ 16 h 75"/>
                <a:gd name="T4" fmla="*/ 23 w 57"/>
                <a:gd name="T5" fmla="*/ 24 h 75"/>
                <a:gd name="T6" fmla="*/ 20 w 57"/>
                <a:gd name="T7" fmla="*/ 30 h 75"/>
                <a:gd name="T8" fmla="*/ 13 w 57"/>
                <a:gd name="T9" fmla="*/ 50 h 75"/>
                <a:gd name="T10" fmla="*/ 22 w 57"/>
                <a:gd name="T11" fmla="*/ 71 h 75"/>
                <a:gd name="T12" fmla="*/ 34 w 57"/>
                <a:gd name="T13" fmla="*/ 75 h 75"/>
                <a:gd name="T14" fmla="*/ 35 w 57"/>
                <a:gd name="T15" fmla="*/ 75 h 75"/>
                <a:gd name="T16" fmla="*/ 35 w 57"/>
                <a:gd name="T17" fmla="*/ 75 h 75"/>
                <a:gd name="T18" fmla="*/ 36 w 57"/>
                <a:gd name="T19" fmla="*/ 75 h 75"/>
                <a:gd name="T20" fmla="*/ 51 w 57"/>
                <a:gd name="T21" fmla="*/ 70 h 75"/>
                <a:gd name="T22" fmla="*/ 56 w 57"/>
                <a:gd name="T23" fmla="*/ 62 h 75"/>
                <a:gd name="T24" fmla="*/ 56 w 57"/>
                <a:gd name="T25" fmla="*/ 52 h 75"/>
                <a:gd name="T26" fmla="*/ 41 w 57"/>
                <a:gd name="T27" fmla="*/ 45 h 75"/>
                <a:gd name="T28" fmla="*/ 32 w 57"/>
                <a:gd name="T29" fmla="*/ 54 h 75"/>
                <a:gd name="T30" fmla="*/ 34 w 57"/>
                <a:gd name="T31" fmla="*/ 58 h 75"/>
                <a:gd name="T32" fmla="*/ 38 w 57"/>
                <a:gd name="T33" fmla="*/ 58 h 75"/>
                <a:gd name="T34" fmla="*/ 41 w 57"/>
                <a:gd name="T35" fmla="*/ 56 h 75"/>
                <a:gd name="T36" fmla="*/ 42 w 57"/>
                <a:gd name="T37" fmla="*/ 55 h 75"/>
                <a:gd name="T38" fmla="*/ 42 w 57"/>
                <a:gd name="T39" fmla="*/ 54 h 75"/>
                <a:gd name="T40" fmla="*/ 43 w 57"/>
                <a:gd name="T41" fmla="*/ 54 h 75"/>
                <a:gd name="T42" fmla="*/ 47 w 57"/>
                <a:gd name="T43" fmla="*/ 58 h 75"/>
                <a:gd name="T44" fmla="*/ 42 w 57"/>
                <a:gd name="T45" fmla="*/ 65 h 75"/>
                <a:gd name="T46" fmla="*/ 31 w 57"/>
                <a:gd name="T47" fmla="*/ 66 h 75"/>
                <a:gd name="T48" fmla="*/ 23 w 57"/>
                <a:gd name="T49" fmla="*/ 55 h 75"/>
                <a:gd name="T50" fmla="*/ 26 w 57"/>
                <a:gd name="T51" fmla="*/ 40 h 75"/>
                <a:gd name="T52" fmla="*/ 28 w 57"/>
                <a:gd name="T53" fmla="*/ 35 h 75"/>
                <a:gd name="T54" fmla="*/ 30 w 57"/>
                <a:gd name="T55" fmla="*/ 31 h 75"/>
                <a:gd name="T56" fmla="*/ 33 w 57"/>
                <a:gd name="T57" fmla="*/ 18 h 75"/>
                <a:gd name="T58" fmla="*/ 21 w 57"/>
                <a:gd name="T59" fmla="*/ 2 h 75"/>
                <a:gd name="T60" fmla="*/ 11 w 57"/>
                <a:gd name="T61" fmla="*/ 0 h 75"/>
                <a:gd name="T62" fmla="*/ 3 w 57"/>
                <a:gd name="T63" fmla="*/ 3 h 75"/>
                <a:gd name="T64" fmla="*/ 1 w 57"/>
                <a:gd name="T65" fmla="*/ 6 h 75"/>
                <a:gd name="T66" fmla="*/ 1 w 57"/>
                <a:gd name="T67" fmla="*/ 8 h 75"/>
                <a:gd name="T68" fmla="*/ 3 w 57"/>
                <a:gd name="T69" fmla="*/ 9 h 75"/>
                <a:gd name="T70" fmla="*/ 4 w 57"/>
                <a:gd name="T71" fmla="*/ 8 h 75"/>
                <a:gd name="T72" fmla="*/ 18 w 57"/>
                <a:gd name="T73" fmla="*/ 9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7" h="75">
                  <a:moveTo>
                    <a:pt x="18" y="9"/>
                  </a:moveTo>
                  <a:cubicBezTo>
                    <a:pt x="21" y="10"/>
                    <a:pt x="23" y="13"/>
                    <a:pt x="24" y="16"/>
                  </a:cubicBezTo>
                  <a:cubicBezTo>
                    <a:pt x="24" y="19"/>
                    <a:pt x="24" y="22"/>
                    <a:pt x="23" y="24"/>
                  </a:cubicBezTo>
                  <a:cubicBezTo>
                    <a:pt x="22" y="27"/>
                    <a:pt x="22" y="29"/>
                    <a:pt x="20" y="30"/>
                  </a:cubicBezTo>
                  <a:cubicBezTo>
                    <a:pt x="17" y="37"/>
                    <a:pt x="13" y="43"/>
                    <a:pt x="13" y="50"/>
                  </a:cubicBezTo>
                  <a:cubicBezTo>
                    <a:pt x="12" y="59"/>
                    <a:pt x="15" y="66"/>
                    <a:pt x="22" y="71"/>
                  </a:cubicBezTo>
                  <a:cubicBezTo>
                    <a:pt x="25" y="74"/>
                    <a:pt x="29" y="75"/>
                    <a:pt x="34" y="75"/>
                  </a:cubicBezTo>
                  <a:cubicBezTo>
                    <a:pt x="34" y="75"/>
                    <a:pt x="34" y="75"/>
                    <a:pt x="35" y="75"/>
                  </a:cubicBezTo>
                  <a:cubicBezTo>
                    <a:pt x="35" y="75"/>
                    <a:pt x="35" y="75"/>
                    <a:pt x="35" y="75"/>
                  </a:cubicBezTo>
                  <a:cubicBezTo>
                    <a:pt x="36" y="75"/>
                    <a:pt x="36" y="75"/>
                    <a:pt x="36" y="75"/>
                  </a:cubicBezTo>
                  <a:cubicBezTo>
                    <a:pt x="41" y="75"/>
                    <a:pt x="46" y="73"/>
                    <a:pt x="51" y="70"/>
                  </a:cubicBezTo>
                  <a:cubicBezTo>
                    <a:pt x="53" y="68"/>
                    <a:pt x="55" y="65"/>
                    <a:pt x="56" y="62"/>
                  </a:cubicBezTo>
                  <a:cubicBezTo>
                    <a:pt x="57" y="58"/>
                    <a:pt x="57" y="55"/>
                    <a:pt x="56" y="52"/>
                  </a:cubicBezTo>
                  <a:cubicBezTo>
                    <a:pt x="53" y="47"/>
                    <a:pt x="46" y="44"/>
                    <a:pt x="41" y="45"/>
                  </a:cubicBezTo>
                  <a:cubicBezTo>
                    <a:pt x="36" y="46"/>
                    <a:pt x="33" y="50"/>
                    <a:pt x="32" y="54"/>
                  </a:cubicBezTo>
                  <a:cubicBezTo>
                    <a:pt x="32" y="56"/>
                    <a:pt x="33" y="57"/>
                    <a:pt x="34" y="58"/>
                  </a:cubicBezTo>
                  <a:cubicBezTo>
                    <a:pt x="35" y="59"/>
                    <a:pt x="37" y="59"/>
                    <a:pt x="38" y="58"/>
                  </a:cubicBezTo>
                  <a:cubicBezTo>
                    <a:pt x="40" y="58"/>
                    <a:pt x="41" y="57"/>
                    <a:pt x="41" y="56"/>
                  </a:cubicBezTo>
                  <a:cubicBezTo>
                    <a:pt x="42" y="55"/>
                    <a:pt x="42" y="55"/>
                    <a:pt x="42" y="55"/>
                  </a:cubicBezTo>
                  <a:cubicBezTo>
                    <a:pt x="42" y="54"/>
                    <a:pt x="42" y="54"/>
                    <a:pt x="42" y="54"/>
                  </a:cubicBezTo>
                  <a:cubicBezTo>
                    <a:pt x="42" y="54"/>
                    <a:pt x="42" y="54"/>
                    <a:pt x="43" y="54"/>
                  </a:cubicBezTo>
                  <a:cubicBezTo>
                    <a:pt x="45" y="54"/>
                    <a:pt x="47" y="56"/>
                    <a:pt x="47" y="58"/>
                  </a:cubicBezTo>
                  <a:cubicBezTo>
                    <a:pt x="47" y="61"/>
                    <a:pt x="45" y="64"/>
                    <a:pt x="42" y="65"/>
                  </a:cubicBezTo>
                  <a:cubicBezTo>
                    <a:pt x="39" y="67"/>
                    <a:pt x="36" y="67"/>
                    <a:pt x="31" y="66"/>
                  </a:cubicBezTo>
                  <a:cubicBezTo>
                    <a:pt x="28" y="65"/>
                    <a:pt x="23" y="60"/>
                    <a:pt x="23" y="55"/>
                  </a:cubicBezTo>
                  <a:cubicBezTo>
                    <a:pt x="22" y="50"/>
                    <a:pt x="23" y="45"/>
                    <a:pt x="26" y="40"/>
                  </a:cubicBezTo>
                  <a:cubicBezTo>
                    <a:pt x="27" y="38"/>
                    <a:pt x="27" y="36"/>
                    <a:pt x="28" y="35"/>
                  </a:cubicBezTo>
                  <a:cubicBezTo>
                    <a:pt x="29" y="34"/>
                    <a:pt x="30" y="32"/>
                    <a:pt x="30" y="31"/>
                  </a:cubicBezTo>
                  <a:cubicBezTo>
                    <a:pt x="33" y="26"/>
                    <a:pt x="34" y="22"/>
                    <a:pt x="33" y="18"/>
                  </a:cubicBezTo>
                  <a:cubicBezTo>
                    <a:pt x="33" y="11"/>
                    <a:pt x="28" y="4"/>
                    <a:pt x="21" y="2"/>
                  </a:cubicBezTo>
                  <a:cubicBezTo>
                    <a:pt x="18" y="1"/>
                    <a:pt x="14" y="0"/>
                    <a:pt x="11" y="0"/>
                  </a:cubicBezTo>
                  <a:cubicBezTo>
                    <a:pt x="8" y="1"/>
                    <a:pt x="5" y="2"/>
                    <a:pt x="3" y="3"/>
                  </a:cubicBezTo>
                  <a:cubicBezTo>
                    <a:pt x="2" y="3"/>
                    <a:pt x="1" y="4"/>
                    <a:pt x="1" y="6"/>
                  </a:cubicBezTo>
                  <a:cubicBezTo>
                    <a:pt x="0" y="6"/>
                    <a:pt x="0" y="7"/>
                    <a:pt x="1" y="8"/>
                  </a:cubicBezTo>
                  <a:cubicBezTo>
                    <a:pt x="1" y="8"/>
                    <a:pt x="2" y="9"/>
                    <a:pt x="3" y="9"/>
                  </a:cubicBezTo>
                  <a:cubicBezTo>
                    <a:pt x="3" y="9"/>
                    <a:pt x="4" y="9"/>
                    <a:pt x="4" y="8"/>
                  </a:cubicBezTo>
                  <a:cubicBezTo>
                    <a:pt x="8" y="7"/>
                    <a:pt x="13" y="7"/>
                    <a:pt x="18" y="9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21" name="Freeform 435"/>
            <p:cNvSpPr>
              <a:spLocks/>
            </p:cNvSpPr>
            <p:nvPr/>
          </p:nvSpPr>
          <p:spPr bwMode="auto">
            <a:xfrm>
              <a:off x="1239838" y="2513013"/>
              <a:ext cx="212725" cy="282575"/>
            </a:xfrm>
            <a:custGeom>
              <a:avLst/>
              <a:gdLst>
                <a:gd name="T0" fmla="*/ 0 w 57"/>
                <a:gd name="T1" fmla="*/ 58 h 75"/>
                <a:gd name="T2" fmla="*/ 6 w 57"/>
                <a:gd name="T3" fmla="*/ 69 h 75"/>
                <a:gd name="T4" fmla="*/ 22 w 57"/>
                <a:gd name="T5" fmla="*/ 75 h 75"/>
                <a:gd name="T6" fmla="*/ 23 w 57"/>
                <a:gd name="T7" fmla="*/ 75 h 75"/>
                <a:gd name="T8" fmla="*/ 23 w 57"/>
                <a:gd name="T9" fmla="*/ 75 h 75"/>
                <a:gd name="T10" fmla="*/ 24 w 57"/>
                <a:gd name="T11" fmla="*/ 75 h 75"/>
                <a:gd name="T12" fmla="*/ 43 w 57"/>
                <a:gd name="T13" fmla="*/ 62 h 75"/>
                <a:gd name="T14" fmla="*/ 45 w 57"/>
                <a:gd name="T15" fmla="*/ 52 h 75"/>
                <a:gd name="T16" fmla="*/ 43 w 57"/>
                <a:gd name="T17" fmla="*/ 42 h 75"/>
                <a:gd name="T18" fmla="*/ 38 w 57"/>
                <a:gd name="T19" fmla="*/ 32 h 75"/>
                <a:gd name="T20" fmla="*/ 33 w 57"/>
                <a:gd name="T21" fmla="*/ 17 h 75"/>
                <a:gd name="T22" fmla="*/ 39 w 57"/>
                <a:gd name="T23" fmla="*/ 9 h 75"/>
                <a:gd name="T24" fmla="*/ 53 w 57"/>
                <a:gd name="T25" fmla="*/ 9 h 75"/>
                <a:gd name="T26" fmla="*/ 54 w 57"/>
                <a:gd name="T27" fmla="*/ 9 h 75"/>
                <a:gd name="T28" fmla="*/ 56 w 57"/>
                <a:gd name="T29" fmla="*/ 8 h 75"/>
                <a:gd name="T30" fmla="*/ 57 w 57"/>
                <a:gd name="T31" fmla="*/ 6 h 75"/>
                <a:gd name="T32" fmla="*/ 55 w 57"/>
                <a:gd name="T33" fmla="*/ 4 h 75"/>
                <a:gd name="T34" fmla="*/ 51 w 57"/>
                <a:gd name="T35" fmla="*/ 1 h 75"/>
                <a:gd name="T36" fmla="*/ 37 w 57"/>
                <a:gd name="T37" fmla="*/ 1 h 75"/>
                <a:gd name="T38" fmla="*/ 24 w 57"/>
                <a:gd name="T39" fmla="*/ 19 h 75"/>
                <a:gd name="T40" fmla="*/ 26 w 57"/>
                <a:gd name="T41" fmla="*/ 30 h 75"/>
                <a:gd name="T42" fmla="*/ 31 w 57"/>
                <a:gd name="T43" fmla="*/ 38 h 75"/>
                <a:gd name="T44" fmla="*/ 35 w 57"/>
                <a:gd name="T45" fmla="*/ 50 h 75"/>
                <a:gd name="T46" fmla="*/ 28 w 57"/>
                <a:gd name="T47" fmla="*/ 65 h 75"/>
                <a:gd name="T48" fmla="*/ 18 w 57"/>
                <a:gd name="T49" fmla="*/ 66 h 75"/>
                <a:gd name="T50" fmla="*/ 11 w 57"/>
                <a:gd name="T51" fmla="*/ 61 h 75"/>
                <a:gd name="T52" fmla="*/ 10 w 57"/>
                <a:gd name="T53" fmla="*/ 56 h 75"/>
                <a:gd name="T54" fmla="*/ 13 w 57"/>
                <a:gd name="T55" fmla="*/ 54 h 75"/>
                <a:gd name="T56" fmla="*/ 15 w 57"/>
                <a:gd name="T57" fmla="*/ 54 h 75"/>
                <a:gd name="T58" fmla="*/ 15 w 57"/>
                <a:gd name="T59" fmla="*/ 55 h 75"/>
                <a:gd name="T60" fmla="*/ 19 w 57"/>
                <a:gd name="T61" fmla="*/ 59 h 75"/>
                <a:gd name="T62" fmla="*/ 23 w 57"/>
                <a:gd name="T63" fmla="*/ 58 h 75"/>
                <a:gd name="T64" fmla="*/ 25 w 57"/>
                <a:gd name="T65" fmla="*/ 55 h 75"/>
                <a:gd name="T66" fmla="*/ 24 w 57"/>
                <a:gd name="T67" fmla="*/ 51 h 75"/>
                <a:gd name="T68" fmla="*/ 15 w 57"/>
                <a:gd name="T69" fmla="*/ 45 h 75"/>
                <a:gd name="T70" fmla="*/ 3 w 57"/>
                <a:gd name="T71" fmla="*/ 51 h 75"/>
                <a:gd name="T72" fmla="*/ 0 w 57"/>
                <a:gd name="T73" fmla="*/ 58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7" h="75">
                  <a:moveTo>
                    <a:pt x="0" y="58"/>
                  </a:moveTo>
                  <a:cubicBezTo>
                    <a:pt x="1" y="62"/>
                    <a:pt x="3" y="66"/>
                    <a:pt x="6" y="69"/>
                  </a:cubicBezTo>
                  <a:cubicBezTo>
                    <a:pt x="10" y="73"/>
                    <a:pt x="15" y="75"/>
                    <a:pt x="22" y="75"/>
                  </a:cubicBezTo>
                  <a:cubicBezTo>
                    <a:pt x="23" y="75"/>
                    <a:pt x="23" y="75"/>
                    <a:pt x="23" y="75"/>
                  </a:cubicBezTo>
                  <a:cubicBezTo>
                    <a:pt x="23" y="75"/>
                    <a:pt x="23" y="75"/>
                    <a:pt x="23" y="75"/>
                  </a:cubicBezTo>
                  <a:cubicBezTo>
                    <a:pt x="24" y="75"/>
                    <a:pt x="24" y="75"/>
                    <a:pt x="24" y="75"/>
                  </a:cubicBezTo>
                  <a:cubicBezTo>
                    <a:pt x="32" y="75"/>
                    <a:pt x="40" y="70"/>
                    <a:pt x="43" y="62"/>
                  </a:cubicBezTo>
                  <a:cubicBezTo>
                    <a:pt x="45" y="58"/>
                    <a:pt x="45" y="55"/>
                    <a:pt x="45" y="52"/>
                  </a:cubicBezTo>
                  <a:cubicBezTo>
                    <a:pt x="44" y="48"/>
                    <a:pt x="44" y="45"/>
                    <a:pt x="43" y="42"/>
                  </a:cubicBezTo>
                  <a:cubicBezTo>
                    <a:pt x="42" y="39"/>
                    <a:pt x="40" y="36"/>
                    <a:pt x="38" y="32"/>
                  </a:cubicBezTo>
                  <a:cubicBezTo>
                    <a:pt x="35" y="27"/>
                    <a:pt x="33" y="23"/>
                    <a:pt x="33" y="17"/>
                  </a:cubicBezTo>
                  <a:cubicBezTo>
                    <a:pt x="34" y="13"/>
                    <a:pt x="36" y="11"/>
                    <a:pt x="39" y="9"/>
                  </a:cubicBezTo>
                  <a:cubicBezTo>
                    <a:pt x="44" y="7"/>
                    <a:pt x="49" y="7"/>
                    <a:pt x="53" y="9"/>
                  </a:cubicBezTo>
                  <a:cubicBezTo>
                    <a:pt x="53" y="9"/>
                    <a:pt x="54" y="9"/>
                    <a:pt x="54" y="9"/>
                  </a:cubicBezTo>
                  <a:cubicBezTo>
                    <a:pt x="55" y="9"/>
                    <a:pt x="56" y="9"/>
                    <a:pt x="56" y="8"/>
                  </a:cubicBezTo>
                  <a:cubicBezTo>
                    <a:pt x="57" y="7"/>
                    <a:pt x="57" y="7"/>
                    <a:pt x="57" y="6"/>
                  </a:cubicBezTo>
                  <a:cubicBezTo>
                    <a:pt x="57" y="5"/>
                    <a:pt x="56" y="4"/>
                    <a:pt x="55" y="4"/>
                  </a:cubicBezTo>
                  <a:cubicBezTo>
                    <a:pt x="54" y="3"/>
                    <a:pt x="53" y="2"/>
                    <a:pt x="51" y="1"/>
                  </a:cubicBezTo>
                  <a:cubicBezTo>
                    <a:pt x="46" y="0"/>
                    <a:pt x="41" y="0"/>
                    <a:pt x="37" y="1"/>
                  </a:cubicBezTo>
                  <a:cubicBezTo>
                    <a:pt x="29" y="4"/>
                    <a:pt x="24" y="11"/>
                    <a:pt x="24" y="19"/>
                  </a:cubicBezTo>
                  <a:cubicBezTo>
                    <a:pt x="24" y="23"/>
                    <a:pt x="25" y="26"/>
                    <a:pt x="26" y="30"/>
                  </a:cubicBezTo>
                  <a:cubicBezTo>
                    <a:pt x="28" y="33"/>
                    <a:pt x="29" y="35"/>
                    <a:pt x="31" y="38"/>
                  </a:cubicBezTo>
                  <a:cubicBezTo>
                    <a:pt x="33" y="41"/>
                    <a:pt x="34" y="46"/>
                    <a:pt x="35" y="50"/>
                  </a:cubicBezTo>
                  <a:cubicBezTo>
                    <a:pt x="36" y="57"/>
                    <a:pt x="34" y="61"/>
                    <a:pt x="28" y="65"/>
                  </a:cubicBezTo>
                  <a:cubicBezTo>
                    <a:pt x="26" y="67"/>
                    <a:pt x="22" y="67"/>
                    <a:pt x="18" y="66"/>
                  </a:cubicBezTo>
                  <a:cubicBezTo>
                    <a:pt x="15" y="66"/>
                    <a:pt x="12" y="64"/>
                    <a:pt x="11" y="61"/>
                  </a:cubicBezTo>
                  <a:cubicBezTo>
                    <a:pt x="10" y="59"/>
                    <a:pt x="10" y="58"/>
                    <a:pt x="10" y="56"/>
                  </a:cubicBezTo>
                  <a:cubicBezTo>
                    <a:pt x="11" y="55"/>
                    <a:pt x="12" y="54"/>
                    <a:pt x="13" y="54"/>
                  </a:cubicBezTo>
                  <a:cubicBezTo>
                    <a:pt x="14" y="54"/>
                    <a:pt x="14" y="53"/>
                    <a:pt x="15" y="54"/>
                  </a:cubicBezTo>
                  <a:cubicBezTo>
                    <a:pt x="15" y="54"/>
                    <a:pt x="15" y="54"/>
                    <a:pt x="15" y="55"/>
                  </a:cubicBezTo>
                  <a:cubicBezTo>
                    <a:pt x="16" y="57"/>
                    <a:pt x="17" y="58"/>
                    <a:pt x="19" y="59"/>
                  </a:cubicBezTo>
                  <a:cubicBezTo>
                    <a:pt x="20" y="59"/>
                    <a:pt x="22" y="59"/>
                    <a:pt x="23" y="58"/>
                  </a:cubicBezTo>
                  <a:cubicBezTo>
                    <a:pt x="24" y="58"/>
                    <a:pt x="25" y="57"/>
                    <a:pt x="25" y="55"/>
                  </a:cubicBezTo>
                  <a:cubicBezTo>
                    <a:pt x="25" y="54"/>
                    <a:pt x="25" y="53"/>
                    <a:pt x="24" y="51"/>
                  </a:cubicBezTo>
                  <a:cubicBezTo>
                    <a:pt x="22" y="47"/>
                    <a:pt x="19" y="45"/>
                    <a:pt x="15" y="45"/>
                  </a:cubicBezTo>
                  <a:cubicBezTo>
                    <a:pt x="10" y="45"/>
                    <a:pt x="6" y="47"/>
                    <a:pt x="3" y="51"/>
                  </a:cubicBezTo>
                  <a:cubicBezTo>
                    <a:pt x="1" y="53"/>
                    <a:pt x="0" y="55"/>
                    <a:pt x="0" y="58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22" name="Freeform 436"/>
            <p:cNvSpPr>
              <a:spLocks/>
            </p:cNvSpPr>
            <p:nvPr/>
          </p:nvSpPr>
          <p:spPr bwMode="auto">
            <a:xfrm>
              <a:off x="1096963" y="2836863"/>
              <a:ext cx="149225" cy="180975"/>
            </a:xfrm>
            <a:custGeom>
              <a:avLst/>
              <a:gdLst>
                <a:gd name="T0" fmla="*/ 33 w 40"/>
                <a:gd name="T1" fmla="*/ 6 h 48"/>
                <a:gd name="T2" fmla="*/ 18 w 40"/>
                <a:gd name="T3" fmla="*/ 1 h 48"/>
                <a:gd name="T4" fmla="*/ 5 w 40"/>
                <a:gd name="T5" fmla="*/ 11 h 48"/>
                <a:gd name="T6" fmla="*/ 0 w 40"/>
                <a:gd name="T7" fmla="*/ 27 h 48"/>
                <a:gd name="T8" fmla="*/ 4 w 40"/>
                <a:gd name="T9" fmla="*/ 45 h 48"/>
                <a:gd name="T10" fmla="*/ 4 w 40"/>
                <a:gd name="T11" fmla="*/ 46 h 48"/>
                <a:gd name="T12" fmla="*/ 8 w 40"/>
                <a:gd name="T13" fmla="*/ 48 h 48"/>
                <a:gd name="T14" fmla="*/ 9 w 40"/>
                <a:gd name="T15" fmla="*/ 48 h 48"/>
                <a:gd name="T16" fmla="*/ 13 w 40"/>
                <a:gd name="T17" fmla="*/ 43 h 48"/>
                <a:gd name="T18" fmla="*/ 12 w 40"/>
                <a:gd name="T19" fmla="*/ 42 h 48"/>
                <a:gd name="T20" fmla="*/ 12 w 40"/>
                <a:gd name="T21" fmla="*/ 42 h 48"/>
                <a:gd name="T22" fmla="*/ 12 w 40"/>
                <a:gd name="T23" fmla="*/ 41 h 48"/>
                <a:gd name="T24" fmla="*/ 10 w 40"/>
                <a:gd name="T25" fmla="*/ 28 h 48"/>
                <a:gd name="T26" fmla="*/ 10 w 40"/>
                <a:gd name="T27" fmla="*/ 28 h 48"/>
                <a:gd name="T28" fmla="*/ 12 w 40"/>
                <a:gd name="T29" fmla="*/ 18 h 48"/>
                <a:gd name="T30" fmla="*/ 16 w 40"/>
                <a:gd name="T31" fmla="*/ 12 h 48"/>
                <a:gd name="T32" fmla="*/ 21 w 40"/>
                <a:gd name="T33" fmla="*/ 10 h 48"/>
                <a:gd name="T34" fmla="*/ 29 w 40"/>
                <a:gd name="T35" fmla="*/ 17 h 48"/>
                <a:gd name="T36" fmla="*/ 30 w 40"/>
                <a:gd name="T37" fmla="*/ 20 h 48"/>
                <a:gd name="T38" fmla="*/ 28 w 40"/>
                <a:gd name="T39" fmla="*/ 25 h 48"/>
                <a:gd name="T40" fmla="*/ 26 w 40"/>
                <a:gd name="T41" fmla="*/ 26 h 48"/>
                <a:gd name="T42" fmla="*/ 23 w 40"/>
                <a:gd name="T43" fmla="*/ 24 h 48"/>
                <a:gd name="T44" fmla="*/ 21 w 40"/>
                <a:gd name="T45" fmla="*/ 22 h 48"/>
                <a:gd name="T46" fmla="*/ 18 w 40"/>
                <a:gd name="T47" fmla="*/ 24 h 48"/>
                <a:gd name="T48" fmla="*/ 20 w 40"/>
                <a:gd name="T49" fmla="*/ 31 h 48"/>
                <a:gd name="T50" fmla="*/ 34 w 40"/>
                <a:gd name="T51" fmla="*/ 30 h 48"/>
                <a:gd name="T52" fmla="*/ 39 w 40"/>
                <a:gd name="T53" fmla="*/ 22 h 48"/>
                <a:gd name="T54" fmla="*/ 33 w 40"/>
                <a:gd name="T55" fmla="*/ 6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40" h="48">
                  <a:moveTo>
                    <a:pt x="33" y="6"/>
                  </a:moveTo>
                  <a:cubicBezTo>
                    <a:pt x="29" y="2"/>
                    <a:pt x="24" y="0"/>
                    <a:pt x="18" y="1"/>
                  </a:cubicBezTo>
                  <a:cubicBezTo>
                    <a:pt x="12" y="2"/>
                    <a:pt x="8" y="5"/>
                    <a:pt x="5" y="11"/>
                  </a:cubicBezTo>
                  <a:cubicBezTo>
                    <a:pt x="2" y="15"/>
                    <a:pt x="1" y="21"/>
                    <a:pt x="0" y="27"/>
                  </a:cubicBezTo>
                  <a:cubicBezTo>
                    <a:pt x="0" y="34"/>
                    <a:pt x="2" y="40"/>
                    <a:pt x="4" y="45"/>
                  </a:cubicBezTo>
                  <a:cubicBezTo>
                    <a:pt x="4" y="46"/>
                    <a:pt x="4" y="46"/>
                    <a:pt x="4" y="46"/>
                  </a:cubicBezTo>
                  <a:cubicBezTo>
                    <a:pt x="5" y="47"/>
                    <a:pt x="6" y="48"/>
                    <a:pt x="8" y="48"/>
                  </a:cubicBezTo>
                  <a:cubicBezTo>
                    <a:pt x="8" y="48"/>
                    <a:pt x="9" y="48"/>
                    <a:pt x="9" y="48"/>
                  </a:cubicBezTo>
                  <a:cubicBezTo>
                    <a:pt x="12" y="47"/>
                    <a:pt x="13" y="46"/>
                    <a:pt x="13" y="43"/>
                  </a:cubicBezTo>
                  <a:cubicBezTo>
                    <a:pt x="13" y="43"/>
                    <a:pt x="12" y="43"/>
                    <a:pt x="12" y="42"/>
                  </a:cubicBezTo>
                  <a:cubicBezTo>
                    <a:pt x="12" y="42"/>
                    <a:pt x="12" y="42"/>
                    <a:pt x="12" y="42"/>
                  </a:cubicBezTo>
                  <a:cubicBezTo>
                    <a:pt x="12" y="41"/>
                    <a:pt x="12" y="41"/>
                    <a:pt x="12" y="41"/>
                  </a:cubicBezTo>
                  <a:cubicBezTo>
                    <a:pt x="11" y="37"/>
                    <a:pt x="10" y="33"/>
                    <a:pt x="10" y="28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10" y="25"/>
                    <a:pt x="11" y="22"/>
                    <a:pt x="12" y="18"/>
                  </a:cubicBezTo>
                  <a:cubicBezTo>
                    <a:pt x="13" y="16"/>
                    <a:pt x="14" y="14"/>
                    <a:pt x="16" y="12"/>
                  </a:cubicBezTo>
                  <a:cubicBezTo>
                    <a:pt x="18" y="10"/>
                    <a:pt x="19" y="9"/>
                    <a:pt x="21" y="10"/>
                  </a:cubicBezTo>
                  <a:cubicBezTo>
                    <a:pt x="25" y="10"/>
                    <a:pt x="28" y="13"/>
                    <a:pt x="29" y="17"/>
                  </a:cubicBezTo>
                  <a:cubicBezTo>
                    <a:pt x="29" y="18"/>
                    <a:pt x="30" y="19"/>
                    <a:pt x="30" y="20"/>
                  </a:cubicBezTo>
                  <a:cubicBezTo>
                    <a:pt x="30" y="22"/>
                    <a:pt x="29" y="23"/>
                    <a:pt x="28" y="25"/>
                  </a:cubicBezTo>
                  <a:cubicBezTo>
                    <a:pt x="28" y="25"/>
                    <a:pt x="27" y="26"/>
                    <a:pt x="26" y="26"/>
                  </a:cubicBezTo>
                  <a:cubicBezTo>
                    <a:pt x="25" y="26"/>
                    <a:pt x="24" y="26"/>
                    <a:pt x="23" y="24"/>
                  </a:cubicBezTo>
                  <a:cubicBezTo>
                    <a:pt x="23" y="23"/>
                    <a:pt x="22" y="22"/>
                    <a:pt x="21" y="22"/>
                  </a:cubicBezTo>
                  <a:cubicBezTo>
                    <a:pt x="20" y="22"/>
                    <a:pt x="19" y="22"/>
                    <a:pt x="18" y="24"/>
                  </a:cubicBezTo>
                  <a:cubicBezTo>
                    <a:pt x="17" y="26"/>
                    <a:pt x="18" y="30"/>
                    <a:pt x="20" y="31"/>
                  </a:cubicBezTo>
                  <a:cubicBezTo>
                    <a:pt x="24" y="34"/>
                    <a:pt x="31" y="34"/>
                    <a:pt x="34" y="30"/>
                  </a:cubicBezTo>
                  <a:cubicBezTo>
                    <a:pt x="37" y="28"/>
                    <a:pt x="38" y="25"/>
                    <a:pt x="39" y="22"/>
                  </a:cubicBezTo>
                  <a:cubicBezTo>
                    <a:pt x="40" y="15"/>
                    <a:pt x="38" y="10"/>
                    <a:pt x="33" y="6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23" name="Freeform 437"/>
            <p:cNvSpPr>
              <a:spLocks/>
            </p:cNvSpPr>
            <p:nvPr/>
          </p:nvSpPr>
          <p:spPr bwMode="auto">
            <a:xfrm>
              <a:off x="904875" y="2832100"/>
              <a:ext cx="150812" cy="185738"/>
            </a:xfrm>
            <a:custGeom>
              <a:avLst/>
              <a:gdLst>
                <a:gd name="T0" fmla="*/ 39 w 40"/>
                <a:gd name="T1" fmla="*/ 25 h 49"/>
                <a:gd name="T2" fmla="*/ 33 w 40"/>
                <a:gd name="T3" fmla="*/ 10 h 49"/>
                <a:gd name="T4" fmla="*/ 24 w 40"/>
                <a:gd name="T5" fmla="*/ 3 h 49"/>
                <a:gd name="T6" fmla="*/ 4 w 40"/>
                <a:gd name="T7" fmla="*/ 9 h 49"/>
                <a:gd name="T8" fmla="*/ 4 w 40"/>
                <a:gd name="T9" fmla="*/ 29 h 49"/>
                <a:gd name="T10" fmla="*/ 13 w 40"/>
                <a:gd name="T11" fmla="*/ 34 h 49"/>
                <a:gd name="T12" fmla="*/ 19 w 40"/>
                <a:gd name="T13" fmla="*/ 33 h 49"/>
                <a:gd name="T14" fmla="*/ 22 w 40"/>
                <a:gd name="T15" fmla="*/ 25 h 49"/>
                <a:gd name="T16" fmla="*/ 19 w 40"/>
                <a:gd name="T17" fmla="*/ 23 h 49"/>
                <a:gd name="T18" fmla="*/ 16 w 40"/>
                <a:gd name="T19" fmla="*/ 25 h 49"/>
                <a:gd name="T20" fmla="*/ 15 w 40"/>
                <a:gd name="T21" fmla="*/ 27 h 49"/>
                <a:gd name="T22" fmla="*/ 11 w 40"/>
                <a:gd name="T23" fmla="*/ 24 h 49"/>
                <a:gd name="T24" fmla="*/ 13 w 40"/>
                <a:gd name="T25" fmla="*/ 14 h 49"/>
                <a:gd name="T26" fmla="*/ 22 w 40"/>
                <a:gd name="T27" fmla="*/ 11 h 49"/>
                <a:gd name="T28" fmla="*/ 26 w 40"/>
                <a:gd name="T29" fmla="*/ 15 h 49"/>
                <a:gd name="T30" fmla="*/ 27 w 40"/>
                <a:gd name="T31" fmla="*/ 18 h 49"/>
                <a:gd name="T32" fmla="*/ 29 w 40"/>
                <a:gd name="T33" fmla="*/ 35 h 49"/>
                <a:gd name="T34" fmla="*/ 27 w 40"/>
                <a:gd name="T35" fmla="*/ 44 h 49"/>
                <a:gd name="T36" fmla="*/ 29 w 40"/>
                <a:gd name="T37" fmla="*/ 48 h 49"/>
                <a:gd name="T38" fmla="*/ 32 w 40"/>
                <a:gd name="T39" fmla="*/ 49 h 49"/>
                <a:gd name="T40" fmla="*/ 33 w 40"/>
                <a:gd name="T41" fmla="*/ 49 h 49"/>
                <a:gd name="T42" fmla="*/ 36 w 40"/>
                <a:gd name="T43" fmla="*/ 46 h 49"/>
                <a:gd name="T44" fmla="*/ 37 w 40"/>
                <a:gd name="T45" fmla="*/ 43 h 49"/>
                <a:gd name="T46" fmla="*/ 37 w 40"/>
                <a:gd name="T47" fmla="*/ 42 h 49"/>
                <a:gd name="T48" fmla="*/ 39 w 40"/>
                <a:gd name="T49" fmla="*/ 30 h 49"/>
                <a:gd name="T50" fmla="*/ 39 w 40"/>
                <a:gd name="T51" fmla="*/ 27 h 49"/>
                <a:gd name="T52" fmla="*/ 39 w 40"/>
                <a:gd name="T53" fmla="*/ 25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40" h="49">
                  <a:moveTo>
                    <a:pt x="39" y="25"/>
                  </a:moveTo>
                  <a:cubicBezTo>
                    <a:pt x="39" y="19"/>
                    <a:pt x="37" y="14"/>
                    <a:pt x="33" y="10"/>
                  </a:cubicBezTo>
                  <a:cubicBezTo>
                    <a:pt x="31" y="6"/>
                    <a:pt x="28" y="4"/>
                    <a:pt x="24" y="3"/>
                  </a:cubicBezTo>
                  <a:cubicBezTo>
                    <a:pt x="17" y="0"/>
                    <a:pt x="9" y="3"/>
                    <a:pt x="4" y="9"/>
                  </a:cubicBezTo>
                  <a:cubicBezTo>
                    <a:pt x="0" y="15"/>
                    <a:pt x="0" y="24"/>
                    <a:pt x="4" y="29"/>
                  </a:cubicBezTo>
                  <a:cubicBezTo>
                    <a:pt x="6" y="33"/>
                    <a:pt x="9" y="34"/>
                    <a:pt x="13" y="34"/>
                  </a:cubicBezTo>
                  <a:cubicBezTo>
                    <a:pt x="15" y="34"/>
                    <a:pt x="17" y="34"/>
                    <a:pt x="19" y="33"/>
                  </a:cubicBezTo>
                  <a:cubicBezTo>
                    <a:pt x="21" y="31"/>
                    <a:pt x="23" y="28"/>
                    <a:pt x="22" y="25"/>
                  </a:cubicBezTo>
                  <a:cubicBezTo>
                    <a:pt x="21" y="24"/>
                    <a:pt x="21" y="23"/>
                    <a:pt x="19" y="23"/>
                  </a:cubicBezTo>
                  <a:cubicBezTo>
                    <a:pt x="18" y="23"/>
                    <a:pt x="17" y="24"/>
                    <a:pt x="16" y="25"/>
                  </a:cubicBezTo>
                  <a:cubicBezTo>
                    <a:pt x="16" y="26"/>
                    <a:pt x="16" y="27"/>
                    <a:pt x="15" y="27"/>
                  </a:cubicBezTo>
                  <a:cubicBezTo>
                    <a:pt x="12" y="27"/>
                    <a:pt x="11" y="27"/>
                    <a:pt x="11" y="24"/>
                  </a:cubicBezTo>
                  <a:cubicBezTo>
                    <a:pt x="9" y="21"/>
                    <a:pt x="10" y="17"/>
                    <a:pt x="13" y="14"/>
                  </a:cubicBezTo>
                  <a:cubicBezTo>
                    <a:pt x="15" y="12"/>
                    <a:pt x="18" y="10"/>
                    <a:pt x="22" y="11"/>
                  </a:cubicBezTo>
                  <a:cubicBezTo>
                    <a:pt x="24" y="12"/>
                    <a:pt x="25" y="13"/>
                    <a:pt x="26" y="15"/>
                  </a:cubicBezTo>
                  <a:cubicBezTo>
                    <a:pt x="26" y="16"/>
                    <a:pt x="27" y="17"/>
                    <a:pt x="27" y="18"/>
                  </a:cubicBezTo>
                  <a:cubicBezTo>
                    <a:pt x="29" y="23"/>
                    <a:pt x="30" y="29"/>
                    <a:pt x="29" y="35"/>
                  </a:cubicBezTo>
                  <a:cubicBezTo>
                    <a:pt x="29" y="38"/>
                    <a:pt x="28" y="41"/>
                    <a:pt x="27" y="44"/>
                  </a:cubicBezTo>
                  <a:cubicBezTo>
                    <a:pt x="27" y="46"/>
                    <a:pt x="27" y="47"/>
                    <a:pt x="29" y="48"/>
                  </a:cubicBezTo>
                  <a:cubicBezTo>
                    <a:pt x="30" y="49"/>
                    <a:pt x="31" y="49"/>
                    <a:pt x="32" y="49"/>
                  </a:cubicBezTo>
                  <a:cubicBezTo>
                    <a:pt x="32" y="49"/>
                    <a:pt x="33" y="49"/>
                    <a:pt x="33" y="49"/>
                  </a:cubicBezTo>
                  <a:cubicBezTo>
                    <a:pt x="34" y="49"/>
                    <a:pt x="35" y="48"/>
                    <a:pt x="36" y="46"/>
                  </a:cubicBezTo>
                  <a:cubicBezTo>
                    <a:pt x="36" y="45"/>
                    <a:pt x="37" y="44"/>
                    <a:pt x="37" y="43"/>
                  </a:cubicBezTo>
                  <a:cubicBezTo>
                    <a:pt x="37" y="43"/>
                    <a:pt x="37" y="42"/>
                    <a:pt x="37" y="42"/>
                  </a:cubicBezTo>
                  <a:cubicBezTo>
                    <a:pt x="39" y="38"/>
                    <a:pt x="39" y="34"/>
                    <a:pt x="39" y="30"/>
                  </a:cubicBezTo>
                  <a:cubicBezTo>
                    <a:pt x="40" y="29"/>
                    <a:pt x="39" y="28"/>
                    <a:pt x="39" y="27"/>
                  </a:cubicBezTo>
                  <a:cubicBezTo>
                    <a:pt x="39" y="26"/>
                    <a:pt x="39" y="25"/>
                    <a:pt x="39" y="25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24" name="Freeform 438"/>
            <p:cNvSpPr>
              <a:spLocks/>
            </p:cNvSpPr>
            <p:nvPr/>
          </p:nvSpPr>
          <p:spPr bwMode="auto">
            <a:xfrm>
              <a:off x="390525" y="2520950"/>
              <a:ext cx="149225" cy="266700"/>
            </a:xfrm>
            <a:custGeom>
              <a:avLst/>
              <a:gdLst>
                <a:gd name="T0" fmla="*/ 15 w 40"/>
                <a:gd name="T1" fmla="*/ 44 h 71"/>
                <a:gd name="T2" fmla="*/ 24 w 40"/>
                <a:gd name="T3" fmla="*/ 36 h 71"/>
                <a:gd name="T4" fmla="*/ 33 w 40"/>
                <a:gd name="T5" fmla="*/ 29 h 71"/>
                <a:gd name="T6" fmla="*/ 38 w 40"/>
                <a:gd name="T7" fmla="*/ 19 h 71"/>
                <a:gd name="T8" fmla="*/ 36 w 40"/>
                <a:gd name="T9" fmla="*/ 7 h 71"/>
                <a:gd name="T10" fmla="*/ 27 w 40"/>
                <a:gd name="T11" fmla="*/ 1 h 71"/>
                <a:gd name="T12" fmla="*/ 14 w 40"/>
                <a:gd name="T13" fmla="*/ 3 h 71"/>
                <a:gd name="T14" fmla="*/ 9 w 40"/>
                <a:gd name="T15" fmla="*/ 11 h 71"/>
                <a:gd name="T16" fmla="*/ 10 w 40"/>
                <a:gd name="T17" fmla="*/ 16 h 71"/>
                <a:gd name="T18" fmla="*/ 14 w 40"/>
                <a:gd name="T19" fmla="*/ 17 h 71"/>
                <a:gd name="T20" fmla="*/ 16 w 40"/>
                <a:gd name="T21" fmla="*/ 14 h 71"/>
                <a:gd name="T22" fmla="*/ 16 w 40"/>
                <a:gd name="T23" fmla="*/ 14 h 71"/>
                <a:gd name="T24" fmla="*/ 19 w 40"/>
                <a:gd name="T25" fmla="*/ 9 h 71"/>
                <a:gd name="T26" fmla="*/ 27 w 40"/>
                <a:gd name="T27" fmla="*/ 9 h 71"/>
                <a:gd name="T28" fmla="*/ 29 w 40"/>
                <a:gd name="T29" fmla="*/ 15 h 71"/>
                <a:gd name="T30" fmla="*/ 24 w 40"/>
                <a:gd name="T31" fmla="*/ 25 h 71"/>
                <a:gd name="T32" fmla="*/ 18 w 40"/>
                <a:gd name="T33" fmla="*/ 29 h 71"/>
                <a:gd name="T34" fmla="*/ 18 w 40"/>
                <a:gd name="T35" fmla="*/ 30 h 71"/>
                <a:gd name="T36" fmla="*/ 8 w 40"/>
                <a:gd name="T37" fmla="*/ 38 h 71"/>
                <a:gd name="T38" fmla="*/ 2 w 40"/>
                <a:gd name="T39" fmla="*/ 49 h 71"/>
                <a:gd name="T40" fmla="*/ 4 w 40"/>
                <a:gd name="T41" fmla="*/ 63 h 71"/>
                <a:gd name="T42" fmla="*/ 20 w 40"/>
                <a:gd name="T43" fmla="*/ 71 h 71"/>
                <a:gd name="T44" fmla="*/ 20 w 40"/>
                <a:gd name="T45" fmla="*/ 71 h 71"/>
                <a:gd name="T46" fmla="*/ 20 w 40"/>
                <a:gd name="T47" fmla="*/ 71 h 71"/>
                <a:gd name="T48" fmla="*/ 30 w 40"/>
                <a:gd name="T49" fmla="*/ 69 h 71"/>
                <a:gd name="T50" fmla="*/ 38 w 40"/>
                <a:gd name="T51" fmla="*/ 51 h 71"/>
                <a:gd name="T52" fmla="*/ 33 w 40"/>
                <a:gd name="T53" fmla="*/ 43 h 71"/>
                <a:gd name="T54" fmla="*/ 23 w 40"/>
                <a:gd name="T55" fmla="*/ 42 h 71"/>
                <a:gd name="T56" fmla="*/ 17 w 40"/>
                <a:gd name="T57" fmla="*/ 46 h 71"/>
                <a:gd name="T58" fmla="*/ 16 w 40"/>
                <a:gd name="T59" fmla="*/ 48 h 71"/>
                <a:gd name="T60" fmla="*/ 18 w 40"/>
                <a:gd name="T61" fmla="*/ 50 h 71"/>
                <a:gd name="T62" fmla="*/ 22 w 40"/>
                <a:gd name="T63" fmla="*/ 51 h 71"/>
                <a:gd name="T64" fmla="*/ 23 w 40"/>
                <a:gd name="T65" fmla="*/ 50 h 71"/>
                <a:gd name="T66" fmla="*/ 24 w 40"/>
                <a:gd name="T67" fmla="*/ 50 h 71"/>
                <a:gd name="T68" fmla="*/ 28 w 40"/>
                <a:gd name="T69" fmla="*/ 50 h 71"/>
                <a:gd name="T70" fmla="*/ 29 w 40"/>
                <a:gd name="T71" fmla="*/ 53 h 71"/>
                <a:gd name="T72" fmla="*/ 27 w 40"/>
                <a:gd name="T73" fmla="*/ 60 h 71"/>
                <a:gd name="T74" fmla="*/ 20 w 40"/>
                <a:gd name="T75" fmla="*/ 62 h 71"/>
                <a:gd name="T76" fmla="*/ 12 w 40"/>
                <a:gd name="T77" fmla="*/ 58 h 71"/>
                <a:gd name="T78" fmla="*/ 11 w 40"/>
                <a:gd name="T79" fmla="*/ 51 h 71"/>
                <a:gd name="T80" fmla="*/ 15 w 40"/>
                <a:gd name="T81" fmla="*/ 44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0" h="71">
                  <a:moveTo>
                    <a:pt x="15" y="44"/>
                  </a:moveTo>
                  <a:cubicBezTo>
                    <a:pt x="17" y="40"/>
                    <a:pt x="21" y="38"/>
                    <a:pt x="24" y="36"/>
                  </a:cubicBezTo>
                  <a:cubicBezTo>
                    <a:pt x="26" y="34"/>
                    <a:pt x="30" y="32"/>
                    <a:pt x="33" y="29"/>
                  </a:cubicBezTo>
                  <a:cubicBezTo>
                    <a:pt x="36" y="26"/>
                    <a:pt x="37" y="23"/>
                    <a:pt x="38" y="19"/>
                  </a:cubicBezTo>
                  <a:cubicBezTo>
                    <a:pt x="39" y="15"/>
                    <a:pt x="39" y="11"/>
                    <a:pt x="36" y="7"/>
                  </a:cubicBezTo>
                  <a:cubicBezTo>
                    <a:pt x="34" y="3"/>
                    <a:pt x="31" y="1"/>
                    <a:pt x="27" y="1"/>
                  </a:cubicBezTo>
                  <a:cubicBezTo>
                    <a:pt x="22" y="0"/>
                    <a:pt x="18" y="1"/>
                    <a:pt x="14" y="3"/>
                  </a:cubicBezTo>
                  <a:cubicBezTo>
                    <a:pt x="11" y="5"/>
                    <a:pt x="9" y="8"/>
                    <a:pt x="9" y="11"/>
                  </a:cubicBezTo>
                  <a:cubicBezTo>
                    <a:pt x="9" y="13"/>
                    <a:pt x="9" y="14"/>
                    <a:pt x="10" y="16"/>
                  </a:cubicBezTo>
                  <a:cubicBezTo>
                    <a:pt x="11" y="17"/>
                    <a:pt x="12" y="18"/>
                    <a:pt x="14" y="17"/>
                  </a:cubicBezTo>
                  <a:cubicBezTo>
                    <a:pt x="15" y="17"/>
                    <a:pt x="16" y="16"/>
                    <a:pt x="16" y="14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6" y="12"/>
                    <a:pt x="17" y="10"/>
                    <a:pt x="19" y="9"/>
                  </a:cubicBezTo>
                  <a:cubicBezTo>
                    <a:pt x="21" y="8"/>
                    <a:pt x="24" y="7"/>
                    <a:pt x="27" y="9"/>
                  </a:cubicBezTo>
                  <a:cubicBezTo>
                    <a:pt x="28" y="10"/>
                    <a:pt x="29" y="12"/>
                    <a:pt x="29" y="15"/>
                  </a:cubicBezTo>
                  <a:cubicBezTo>
                    <a:pt x="30" y="19"/>
                    <a:pt x="28" y="22"/>
                    <a:pt x="24" y="25"/>
                  </a:cubicBezTo>
                  <a:cubicBezTo>
                    <a:pt x="23" y="27"/>
                    <a:pt x="20" y="28"/>
                    <a:pt x="18" y="29"/>
                  </a:cubicBezTo>
                  <a:cubicBezTo>
                    <a:pt x="18" y="30"/>
                    <a:pt x="18" y="30"/>
                    <a:pt x="18" y="30"/>
                  </a:cubicBezTo>
                  <a:cubicBezTo>
                    <a:pt x="14" y="33"/>
                    <a:pt x="11" y="35"/>
                    <a:pt x="8" y="38"/>
                  </a:cubicBezTo>
                  <a:cubicBezTo>
                    <a:pt x="5" y="41"/>
                    <a:pt x="3" y="45"/>
                    <a:pt x="2" y="49"/>
                  </a:cubicBezTo>
                  <a:cubicBezTo>
                    <a:pt x="0" y="54"/>
                    <a:pt x="1" y="59"/>
                    <a:pt x="4" y="63"/>
                  </a:cubicBezTo>
                  <a:cubicBezTo>
                    <a:pt x="8" y="68"/>
                    <a:pt x="14" y="71"/>
                    <a:pt x="20" y="71"/>
                  </a:cubicBezTo>
                  <a:cubicBezTo>
                    <a:pt x="20" y="71"/>
                    <a:pt x="20" y="71"/>
                    <a:pt x="20" y="71"/>
                  </a:cubicBezTo>
                  <a:cubicBezTo>
                    <a:pt x="20" y="71"/>
                    <a:pt x="20" y="71"/>
                    <a:pt x="20" y="71"/>
                  </a:cubicBezTo>
                  <a:cubicBezTo>
                    <a:pt x="25" y="71"/>
                    <a:pt x="27" y="70"/>
                    <a:pt x="30" y="69"/>
                  </a:cubicBezTo>
                  <a:cubicBezTo>
                    <a:pt x="36" y="65"/>
                    <a:pt x="40" y="58"/>
                    <a:pt x="38" y="51"/>
                  </a:cubicBezTo>
                  <a:cubicBezTo>
                    <a:pt x="38" y="48"/>
                    <a:pt x="35" y="45"/>
                    <a:pt x="33" y="43"/>
                  </a:cubicBezTo>
                  <a:cubicBezTo>
                    <a:pt x="30" y="42"/>
                    <a:pt x="26" y="41"/>
                    <a:pt x="23" y="42"/>
                  </a:cubicBezTo>
                  <a:cubicBezTo>
                    <a:pt x="21" y="42"/>
                    <a:pt x="19" y="44"/>
                    <a:pt x="17" y="46"/>
                  </a:cubicBezTo>
                  <a:cubicBezTo>
                    <a:pt x="17" y="46"/>
                    <a:pt x="16" y="47"/>
                    <a:pt x="16" y="48"/>
                  </a:cubicBezTo>
                  <a:cubicBezTo>
                    <a:pt x="17" y="49"/>
                    <a:pt x="17" y="50"/>
                    <a:pt x="18" y="50"/>
                  </a:cubicBezTo>
                  <a:cubicBezTo>
                    <a:pt x="19" y="51"/>
                    <a:pt x="21" y="52"/>
                    <a:pt x="22" y="51"/>
                  </a:cubicBezTo>
                  <a:cubicBezTo>
                    <a:pt x="22" y="51"/>
                    <a:pt x="23" y="51"/>
                    <a:pt x="23" y="50"/>
                  </a:cubicBezTo>
                  <a:cubicBezTo>
                    <a:pt x="24" y="50"/>
                    <a:pt x="24" y="50"/>
                    <a:pt x="24" y="50"/>
                  </a:cubicBezTo>
                  <a:cubicBezTo>
                    <a:pt x="25" y="49"/>
                    <a:pt x="27" y="49"/>
                    <a:pt x="28" y="50"/>
                  </a:cubicBezTo>
                  <a:cubicBezTo>
                    <a:pt x="29" y="50"/>
                    <a:pt x="29" y="52"/>
                    <a:pt x="29" y="53"/>
                  </a:cubicBezTo>
                  <a:cubicBezTo>
                    <a:pt x="30" y="56"/>
                    <a:pt x="29" y="58"/>
                    <a:pt x="27" y="60"/>
                  </a:cubicBezTo>
                  <a:cubicBezTo>
                    <a:pt x="25" y="62"/>
                    <a:pt x="23" y="62"/>
                    <a:pt x="20" y="62"/>
                  </a:cubicBezTo>
                  <a:cubicBezTo>
                    <a:pt x="17" y="62"/>
                    <a:pt x="14" y="61"/>
                    <a:pt x="12" y="58"/>
                  </a:cubicBezTo>
                  <a:cubicBezTo>
                    <a:pt x="11" y="56"/>
                    <a:pt x="10" y="53"/>
                    <a:pt x="11" y="51"/>
                  </a:cubicBezTo>
                  <a:cubicBezTo>
                    <a:pt x="12" y="48"/>
                    <a:pt x="13" y="46"/>
                    <a:pt x="15" y="44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25" name="Freeform 439"/>
            <p:cNvSpPr>
              <a:spLocks/>
            </p:cNvSpPr>
            <p:nvPr/>
          </p:nvSpPr>
          <p:spPr bwMode="auto">
            <a:xfrm>
              <a:off x="1611313" y="2516188"/>
              <a:ext cx="146050" cy="271463"/>
            </a:xfrm>
            <a:custGeom>
              <a:avLst/>
              <a:gdLst>
                <a:gd name="T0" fmla="*/ 36 w 39"/>
                <a:gd name="T1" fmla="*/ 64 h 72"/>
                <a:gd name="T2" fmla="*/ 39 w 39"/>
                <a:gd name="T3" fmla="*/ 55 h 72"/>
                <a:gd name="T4" fmla="*/ 35 w 39"/>
                <a:gd name="T5" fmla="*/ 43 h 72"/>
                <a:gd name="T6" fmla="*/ 27 w 39"/>
                <a:gd name="T7" fmla="*/ 34 h 72"/>
                <a:gd name="T8" fmla="*/ 21 w 39"/>
                <a:gd name="T9" fmla="*/ 30 h 72"/>
                <a:gd name="T10" fmla="*/ 16 w 39"/>
                <a:gd name="T11" fmla="*/ 26 h 72"/>
                <a:gd name="T12" fmla="*/ 11 w 39"/>
                <a:gd name="T13" fmla="*/ 20 h 72"/>
                <a:gd name="T14" fmla="*/ 12 w 39"/>
                <a:gd name="T15" fmla="*/ 11 h 72"/>
                <a:gd name="T16" fmla="*/ 18 w 39"/>
                <a:gd name="T17" fmla="*/ 9 h 72"/>
                <a:gd name="T18" fmla="*/ 24 w 39"/>
                <a:gd name="T19" fmla="*/ 15 h 72"/>
                <a:gd name="T20" fmla="*/ 24 w 39"/>
                <a:gd name="T21" fmla="*/ 16 h 72"/>
                <a:gd name="T22" fmla="*/ 26 w 39"/>
                <a:gd name="T23" fmla="*/ 18 h 72"/>
                <a:gd name="T24" fmla="*/ 29 w 39"/>
                <a:gd name="T25" fmla="*/ 18 h 72"/>
                <a:gd name="T26" fmla="*/ 31 w 39"/>
                <a:gd name="T27" fmla="*/ 15 h 72"/>
                <a:gd name="T28" fmla="*/ 29 w 39"/>
                <a:gd name="T29" fmla="*/ 7 h 72"/>
                <a:gd name="T30" fmla="*/ 10 w 39"/>
                <a:gd name="T31" fmla="*/ 2 h 72"/>
                <a:gd name="T32" fmla="*/ 1 w 39"/>
                <a:gd name="T33" fmla="*/ 19 h 72"/>
                <a:gd name="T34" fmla="*/ 9 w 39"/>
                <a:gd name="T35" fmla="*/ 32 h 72"/>
                <a:gd name="T36" fmla="*/ 15 w 39"/>
                <a:gd name="T37" fmla="*/ 37 h 72"/>
                <a:gd name="T38" fmla="*/ 20 w 39"/>
                <a:gd name="T39" fmla="*/ 40 h 72"/>
                <a:gd name="T40" fmla="*/ 29 w 39"/>
                <a:gd name="T41" fmla="*/ 52 h 72"/>
                <a:gd name="T42" fmla="*/ 29 w 39"/>
                <a:gd name="T43" fmla="*/ 55 h 72"/>
                <a:gd name="T44" fmla="*/ 20 w 39"/>
                <a:gd name="T45" fmla="*/ 63 h 72"/>
                <a:gd name="T46" fmla="*/ 15 w 39"/>
                <a:gd name="T47" fmla="*/ 63 h 72"/>
                <a:gd name="T48" fmla="*/ 10 w 39"/>
                <a:gd name="T49" fmla="*/ 54 h 72"/>
                <a:gd name="T50" fmla="*/ 12 w 39"/>
                <a:gd name="T51" fmla="*/ 51 h 72"/>
                <a:gd name="T52" fmla="*/ 16 w 39"/>
                <a:gd name="T53" fmla="*/ 51 h 72"/>
                <a:gd name="T54" fmla="*/ 18 w 39"/>
                <a:gd name="T55" fmla="*/ 52 h 72"/>
                <a:gd name="T56" fmla="*/ 23 w 39"/>
                <a:gd name="T57" fmla="*/ 50 h 72"/>
                <a:gd name="T58" fmla="*/ 22 w 39"/>
                <a:gd name="T59" fmla="*/ 46 h 72"/>
                <a:gd name="T60" fmla="*/ 8 w 39"/>
                <a:gd name="T61" fmla="*/ 44 h 72"/>
                <a:gd name="T62" fmla="*/ 1 w 39"/>
                <a:gd name="T63" fmla="*/ 58 h 72"/>
                <a:gd name="T64" fmla="*/ 18 w 39"/>
                <a:gd name="T65" fmla="*/ 72 h 72"/>
                <a:gd name="T66" fmla="*/ 19 w 39"/>
                <a:gd name="T67" fmla="*/ 72 h 72"/>
                <a:gd name="T68" fmla="*/ 19 w 39"/>
                <a:gd name="T69" fmla="*/ 72 h 72"/>
                <a:gd name="T70" fmla="*/ 36 w 39"/>
                <a:gd name="T71" fmla="*/ 64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9" h="72">
                  <a:moveTo>
                    <a:pt x="36" y="64"/>
                  </a:moveTo>
                  <a:cubicBezTo>
                    <a:pt x="38" y="61"/>
                    <a:pt x="39" y="58"/>
                    <a:pt x="39" y="55"/>
                  </a:cubicBezTo>
                  <a:cubicBezTo>
                    <a:pt x="39" y="51"/>
                    <a:pt x="38" y="47"/>
                    <a:pt x="35" y="43"/>
                  </a:cubicBezTo>
                  <a:cubicBezTo>
                    <a:pt x="33" y="40"/>
                    <a:pt x="30" y="37"/>
                    <a:pt x="27" y="34"/>
                  </a:cubicBezTo>
                  <a:cubicBezTo>
                    <a:pt x="25" y="33"/>
                    <a:pt x="23" y="31"/>
                    <a:pt x="21" y="30"/>
                  </a:cubicBezTo>
                  <a:cubicBezTo>
                    <a:pt x="19" y="29"/>
                    <a:pt x="17" y="28"/>
                    <a:pt x="16" y="26"/>
                  </a:cubicBezTo>
                  <a:cubicBezTo>
                    <a:pt x="13" y="25"/>
                    <a:pt x="12" y="22"/>
                    <a:pt x="11" y="20"/>
                  </a:cubicBezTo>
                  <a:cubicBezTo>
                    <a:pt x="10" y="16"/>
                    <a:pt x="10" y="14"/>
                    <a:pt x="12" y="11"/>
                  </a:cubicBezTo>
                  <a:cubicBezTo>
                    <a:pt x="13" y="9"/>
                    <a:pt x="16" y="8"/>
                    <a:pt x="18" y="9"/>
                  </a:cubicBezTo>
                  <a:cubicBezTo>
                    <a:pt x="22" y="10"/>
                    <a:pt x="24" y="11"/>
                    <a:pt x="24" y="15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5" y="17"/>
                    <a:pt x="25" y="18"/>
                    <a:pt x="26" y="18"/>
                  </a:cubicBezTo>
                  <a:cubicBezTo>
                    <a:pt x="27" y="19"/>
                    <a:pt x="28" y="18"/>
                    <a:pt x="29" y="18"/>
                  </a:cubicBezTo>
                  <a:cubicBezTo>
                    <a:pt x="30" y="17"/>
                    <a:pt x="31" y="16"/>
                    <a:pt x="31" y="15"/>
                  </a:cubicBezTo>
                  <a:cubicBezTo>
                    <a:pt x="31" y="13"/>
                    <a:pt x="31" y="10"/>
                    <a:pt x="29" y="7"/>
                  </a:cubicBezTo>
                  <a:cubicBezTo>
                    <a:pt x="25" y="1"/>
                    <a:pt x="16" y="0"/>
                    <a:pt x="10" y="2"/>
                  </a:cubicBezTo>
                  <a:cubicBezTo>
                    <a:pt x="4" y="5"/>
                    <a:pt x="0" y="12"/>
                    <a:pt x="1" y="19"/>
                  </a:cubicBezTo>
                  <a:cubicBezTo>
                    <a:pt x="2" y="24"/>
                    <a:pt x="5" y="29"/>
                    <a:pt x="9" y="32"/>
                  </a:cubicBezTo>
                  <a:cubicBezTo>
                    <a:pt x="11" y="34"/>
                    <a:pt x="13" y="35"/>
                    <a:pt x="15" y="37"/>
                  </a:cubicBezTo>
                  <a:cubicBezTo>
                    <a:pt x="17" y="38"/>
                    <a:pt x="18" y="39"/>
                    <a:pt x="20" y="40"/>
                  </a:cubicBezTo>
                  <a:cubicBezTo>
                    <a:pt x="25" y="44"/>
                    <a:pt x="28" y="47"/>
                    <a:pt x="29" y="52"/>
                  </a:cubicBezTo>
                  <a:cubicBezTo>
                    <a:pt x="29" y="53"/>
                    <a:pt x="29" y="54"/>
                    <a:pt x="29" y="55"/>
                  </a:cubicBezTo>
                  <a:cubicBezTo>
                    <a:pt x="29" y="59"/>
                    <a:pt x="25" y="63"/>
                    <a:pt x="20" y="63"/>
                  </a:cubicBezTo>
                  <a:cubicBezTo>
                    <a:pt x="18" y="63"/>
                    <a:pt x="17" y="64"/>
                    <a:pt x="15" y="63"/>
                  </a:cubicBezTo>
                  <a:cubicBezTo>
                    <a:pt x="12" y="61"/>
                    <a:pt x="10" y="57"/>
                    <a:pt x="10" y="54"/>
                  </a:cubicBezTo>
                  <a:cubicBezTo>
                    <a:pt x="11" y="52"/>
                    <a:pt x="11" y="51"/>
                    <a:pt x="12" y="51"/>
                  </a:cubicBezTo>
                  <a:cubicBezTo>
                    <a:pt x="13" y="50"/>
                    <a:pt x="15" y="50"/>
                    <a:pt x="16" y="51"/>
                  </a:cubicBezTo>
                  <a:cubicBezTo>
                    <a:pt x="16" y="51"/>
                    <a:pt x="17" y="52"/>
                    <a:pt x="18" y="52"/>
                  </a:cubicBezTo>
                  <a:cubicBezTo>
                    <a:pt x="20" y="53"/>
                    <a:pt x="22" y="52"/>
                    <a:pt x="23" y="50"/>
                  </a:cubicBezTo>
                  <a:cubicBezTo>
                    <a:pt x="24" y="49"/>
                    <a:pt x="23" y="47"/>
                    <a:pt x="22" y="46"/>
                  </a:cubicBezTo>
                  <a:cubicBezTo>
                    <a:pt x="18" y="42"/>
                    <a:pt x="13" y="42"/>
                    <a:pt x="8" y="44"/>
                  </a:cubicBezTo>
                  <a:cubicBezTo>
                    <a:pt x="3" y="46"/>
                    <a:pt x="0" y="52"/>
                    <a:pt x="1" y="58"/>
                  </a:cubicBezTo>
                  <a:cubicBezTo>
                    <a:pt x="3" y="66"/>
                    <a:pt x="10" y="72"/>
                    <a:pt x="18" y="72"/>
                  </a:cubicBezTo>
                  <a:cubicBezTo>
                    <a:pt x="19" y="72"/>
                    <a:pt x="19" y="72"/>
                    <a:pt x="19" y="72"/>
                  </a:cubicBezTo>
                  <a:cubicBezTo>
                    <a:pt x="19" y="72"/>
                    <a:pt x="19" y="72"/>
                    <a:pt x="19" y="72"/>
                  </a:cubicBezTo>
                  <a:cubicBezTo>
                    <a:pt x="26" y="72"/>
                    <a:pt x="31" y="69"/>
                    <a:pt x="36" y="64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26" name="Freeform 440"/>
            <p:cNvSpPr>
              <a:spLocks/>
            </p:cNvSpPr>
            <p:nvPr/>
          </p:nvSpPr>
          <p:spPr bwMode="auto">
            <a:xfrm>
              <a:off x="1055688" y="3743325"/>
              <a:ext cx="33337" cy="369888"/>
            </a:xfrm>
            <a:custGeom>
              <a:avLst/>
              <a:gdLst>
                <a:gd name="T0" fmla="*/ 8 w 9"/>
                <a:gd name="T1" fmla="*/ 4 h 98"/>
                <a:gd name="T2" fmla="*/ 8 w 9"/>
                <a:gd name="T3" fmla="*/ 2 h 98"/>
                <a:gd name="T4" fmla="*/ 5 w 9"/>
                <a:gd name="T5" fmla="*/ 0 h 98"/>
                <a:gd name="T6" fmla="*/ 2 w 9"/>
                <a:gd name="T7" fmla="*/ 2 h 98"/>
                <a:gd name="T8" fmla="*/ 2 w 9"/>
                <a:gd name="T9" fmla="*/ 4 h 98"/>
                <a:gd name="T10" fmla="*/ 1 w 9"/>
                <a:gd name="T11" fmla="*/ 14 h 98"/>
                <a:gd name="T12" fmla="*/ 1 w 9"/>
                <a:gd name="T13" fmla="*/ 22 h 98"/>
                <a:gd name="T14" fmla="*/ 1 w 9"/>
                <a:gd name="T15" fmla="*/ 31 h 98"/>
                <a:gd name="T16" fmla="*/ 0 w 9"/>
                <a:gd name="T17" fmla="*/ 40 h 98"/>
                <a:gd name="T18" fmla="*/ 0 w 9"/>
                <a:gd name="T19" fmla="*/ 53 h 98"/>
                <a:gd name="T20" fmla="*/ 0 w 9"/>
                <a:gd name="T21" fmla="*/ 61 h 98"/>
                <a:gd name="T22" fmla="*/ 0 w 9"/>
                <a:gd name="T23" fmla="*/ 91 h 98"/>
                <a:gd name="T24" fmla="*/ 0 w 9"/>
                <a:gd name="T25" fmla="*/ 95 h 98"/>
                <a:gd name="T26" fmla="*/ 4 w 9"/>
                <a:gd name="T27" fmla="*/ 98 h 98"/>
                <a:gd name="T28" fmla="*/ 4 w 9"/>
                <a:gd name="T29" fmla="*/ 98 h 98"/>
                <a:gd name="T30" fmla="*/ 8 w 9"/>
                <a:gd name="T31" fmla="*/ 95 h 98"/>
                <a:gd name="T32" fmla="*/ 9 w 9"/>
                <a:gd name="T33" fmla="*/ 91 h 98"/>
                <a:gd name="T34" fmla="*/ 9 w 9"/>
                <a:gd name="T35" fmla="*/ 53 h 98"/>
                <a:gd name="T36" fmla="*/ 9 w 9"/>
                <a:gd name="T37" fmla="*/ 53 h 98"/>
                <a:gd name="T38" fmla="*/ 9 w 9"/>
                <a:gd name="T39" fmla="*/ 25 h 98"/>
                <a:gd name="T40" fmla="*/ 8 w 9"/>
                <a:gd name="T41" fmla="*/ 5 h 98"/>
                <a:gd name="T42" fmla="*/ 8 w 9"/>
                <a:gd name="T43" fmla="*/ 4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9" h="98">
                  <a:moveTo>
                    <a:pt x="8" y="4"/>
                  </a:moveTo>
                  <a:cubicBezTo>
                    <a:pt x="8" y="4"/>
                    <a:pt x="8" y="3"/>
                    <a:pt x="8" y="2"/>
                  </a:cubicBezTo>
                  <a:cubicBezTo>
                    <a:pt x="7" y="0"/>
                    <a:pt x="6" y="0"/>
                    <a:pt x="5" y="0"/>
                  </a:cubicBezTo>
                  <a:cubicBezTo>
                    <a:pt x="3" y="0"/>
                    <a:pt x="2" y="1"/>
                    <a:pt x="2" y="2"/>
                  </a:cubicBezTo>
                  <a:cubicBezTo>
                    <a:pt x="2" y="3"/>
                    <a:pt x="2" y="4"/>
                    <a:pt x="2" y="4"/>
                  </a:cubicBezTo>
                  <a:cubicBezTo>
                    <a:pt x="2" y="8"/>
                    <a:pt x="1" y="11"/>
                    <a:pt x="1" y="14"/>
                  </a:cubicBezTo>
                  <a:cubicBezTo>
                    <a:pt x="1" y="17"/>
                    <a:pt x="1" y="19"/>
                    <a:pt x="1" y="22"/>
                  </a:cubicBezTo>
                  <a:cubicBezTo>
                    <a:pt x="1" y="25"/>
                    <a:pt x="1" y="28"/>
                    <a:pt x="1" y="31"/>
                  </a:cubicBezTo>
                  <a:cubicBezTo>
                    <a:pt x="0" y="34"/>
                    <a:pt x="0" y="37"/>
                    <a:pt x="0" y="40"/>
                  </a:cubicBezTo>
                  <a:cubicBezTo>
                    <a:pt x="0" y="44"/>
                    <a:pt x="0" y="49"/>
                    <a:pt x="0" y="53"/>
                  </a:cubicBezTo>
                  <a:cubicBezTo>
                    <a:pt x="0" y="61"/>
                    <a:pt x="0" y="61"/>
                    <a:pt x="0" y="61"/>
                  </a:cubicBezTo>
                  <a:cubicBezTo>
                    <a:pt x="0" y="71"/>
                    <a:pt x="0" y="81"/>
                    <a:pt x="0" y="91"/>
                  </a:cubicBezTo>
                  <a:cubicBezTo>
                    <a:pt x="0" y="93"/>
                    <a:pt x="0" y="94"/>
                    <a:pt x="0" y="95"/>
                  </a:cubicBezTo>
                  <a:cubicBezTo>
                    <a:pt x="1" y="98"/>
                    <a:pt x="3" y="98"/>
                    <a:pt x="4" y="98"/>
                  </a:cubicBezTo>
                  <a:cubicBezTo>
                    <a:pt x="4" y="98"/>
                    <a:pt x="4" y="98"/>
                    <a:pt x="4" y="98"/>
                  </a:cubicBezTo>
                  <a:cubicBezTo>
                    <a:pt x="6" y="98"/>
                    <a:pt x="8" y="97"/>
                    <a:pt x="8" y="95"/>
                  </a:cubicBezTo>
                  <a:cubicBezTo>
                    <a:pt x="9" y="94"/>
                    <a:pt x="9" y="93"/>
                    <a:pt x="9" y="91"/>
                  </a:cubicBezTo>
                  <a:cubicBezTo>
                    <a:pt x="9" y="53"/>
                    <a:pt x="9" y="53"/>
                    <a:pt x="9" y="53"/>
                  </a:cubicBezTo>
                  <a:cubicBezTo>
                    <a:pt x="9" y="53"/>
                    <a:pt x="9" y="53"/>
                    <a:pt x="9" y="53"/>
                  </a:cubicBezTo>
                  <a:cubicBezTo>
                    <a:pt x="9" y="25"/>
                    <a:pt x="9" y="25"/>
                    <a:pt x="9" y="25"/>
                  </a:cubicBezTo>
                  <a:cubicBezTo>
                    <a:pt x="9" y="18"/>
                    <a:pt x="9" y="11"/>
                    <a:pt x="8" y="5"/>
                  </a:cubicBezTo>
                  <a:lnTo>
                    <a:pt x="8" y="4"/>
                  </a:ln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27" name="Freeform 441"/>
            <p:cNvSpPr>
              <a:spLocks/>
            </p:cNvSpPr>
            <p:nvPr/>
          </p:nvSpPr>
          <p:spPr bwMode="auto">
            <a:xfrm>
              <a:off x="1058863" y="1974850"/>
              <a:ext cx="33337" cy="165100"/>
            </a:xfrm>
            <a:custGeom>
              <a:avLst/>
              <a:gdLst>
                <a:gd name="T0" fmla="*/ 0 w 9"/>
                <a:gd name="T1" fmla="*/ 40 h 44"/>
                <a:gd name="T2" fmla="*/ 4 w 9"/>
                <a:gd name="T3" fmla="*/ 44 h 44"/>
                <a:gd name="T4" fmla="*/ 5 w 9"/>
                <a:gd name="T5" fmla="*/ 44 h 44"/>
                <a:gd name="T6" fmla="*/ 9 w 9"/>
                <a:gd name="T7" fmla="*/ 40 h 44"/>
                <a:gd name="T8" fmla="*/ 9 w 9"/>
                <a:gd name="T9" fmla="*/ 38 h 44"/>
                <a:gd name="T10" fmla="*/ 9 w 9"/>
                <a:gd name="T11" fmla="*/ 5 h 44"/>
                <a:gd name="T12" fmla="*/ 9 w 9"/>
                <a:gd name="T13" fmla="*/ 3 h 44"/>
                <a:gd name="T14" fmla="*/ 4 w 9"/>
                <a:gd name="T15" fmla="*/ 0 h 44"/>
                <a:gd name="T16" fmla="*/ 4 w 9"/>
                <a:gd name="T17" fmla="*/ 0 h 44"/>
                <a:gd name="T18" fmla="*/ 0 w 9"/>
                <a:gd name="T19" fmla="*/ 3 h 44"/>
                <a:gd name="T20" fmla="*/ 0 w 9"/>
                <a:gd name="T21" fmla="*/ 6 h 44"/>
                <a:gd name="T22" fmla="*/ 0 w 9"/>
                <a:gd name="T23" fmla="*/ 6 h 44"/>
                <a:gd name="T24" fmla="*/ 0 w 9"/>
                <a:gd name="T25" fmla="*/ 17 h 44"/>
                <a:gd name="T26" fmla="*/ 0 w 9"/>
                <a:gd name="T27" fmla="*/ 26 h 44"/>
                <a:gd name="T28" fmla="*/ 0 w 9"/>
                <a:gd name="T29" fmla="*/ 37 h 44"/>
                <a:gd name="T30" fmla="*/ 0 w 9"/>
                <a:gd name="T31" fmla="*/ 4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" h="44">
                  <a:moveTo>
                    <a:pt x="0" y="40"/>
                  </a:moveTo>
                  <a:cubicBezTo>
                    <a:pt x="1" y="42"/>
                    <a:pt x="3" y="44"/>
                    <a:pt x="4" y="44"/>
                  </a:cubicBezTo>
                  <a:cubicBezTo>
                    <a:pt x="5" y="44"/>
                    <a:pt x="5" y="44"/>
                    <a:pt x="5" y="44"/>
                  </a:cubicBezTo>
                  <a:cubicBezTo>
                    <a:pt x="7" y="43"/>
                    <a:pt x="8" y="42"/>
                    <a:pt x="9" y="40"/>
                  </a:cubicBezTo>
                  <a:cubicBezTo>
                    <a:pt x="9" y="39"/>
                    <a:pt x="9" y="39"/>
                    <a:pt x="9" y="38"/>
                  </a:cubicBezTo>
                  <a:cubicBezTo>
                    <a:pt x="9" y="27"/>
                    <a:pt x="9" y="16"/>
                    <a:pt x="9" y="5"/>
                  </a:cubicBezTo>
                  <a:cubicBezTo>
                    <a:pt x="9" y="5"/>
                    <a:pt x="9" y="4"/>
                    <a:pt x="9" y="3"/>
                  </a:cubicBezTo>
                  <a:cubicBezTo>
                    <a:pt x="8" y="1"/>
                    <a:pt x="7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0" y="5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10"/>
                    <a:pt x="0" y="14"/>
                    <a:pt x="0" y="17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30"/>
                    <a:pt x="0" y="33"/>
                    <a:pt x="0" y="37"/>
                  </a:cubicBezTo>
                  <a:cubicBezTo>
                    <a:pt x="0" y="38"/>
                    <a:pt x="0" y="39"/>
                    <a:pt x="0" y="40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28" name="Freeform 442"/>
            <p:cNvSpPr>
              <a:spLocks/>
            </p:cNvSpPr>
            <p:nvPr/>
          </p:nvSpPr>
          <p:spPr bwMode="auto">
            <a:xfrm>
              <a:off x="1168400" y="2043113"/>
              <a:ext cx="123825" cy="93663"/>
            </a:xfrm>
            <a:custGeom>
              <a:avLst/>
              <a:gdLst>
                <a:gd name="T0" fmla="*/ 4 w 33"/>
                <a:gd name="T1" fmla="*/ 25 h 25"/>
                <a:gd name="T2" fmla="*/ 6 w 33"/>
                <a:gd name="T3" fmla="*/ 24 h 25"/>
                <a:gd name="T4" fmla="*/ 8 w 33"/>
                <a:gd name="T5" fmla="*/ 23 h 25"/>
                <a:gd name="T6" fmla="*/ 11 w 33"/>
                <a:gd name="T7" fmla="*/ 21 h 25"/>
                <a:gd name="T8" fmla="*/ 29 w 33"/>
                <a:gd name="T9" fmla="*/ 9 h 25"/>
                <a:gd name="T10" fmla="*/ 31 w 33"/>
                <a:gd name="T11" fmla="*/ 7 h 25"/>
                <a:gd name="T12" fmla="*/ 32 w 33"/>
                <a:gd name="T13" fmla="*/ 6 h 25"/>
                <a:gd name="T14" fmla="*/ 33 w 33"/>
                <a:gd name="T15" fmla="*/ 4 h 25"/>
                <a:gd name="T16" fmla="*/ 31 w 33"/>
                <a:gd name="T17" fmla="*/ 1 h 25"/>
                <a:gd name="T18" fmla="*/ 28 w 33"/>
                <a:gd name="T19" fmla="*/ 1 h 25"/>
                <a:gd name="T20" fmla="*/ 28 w 33"/>
                <a:gd name="T21" fmla="*/ 1 h 25"/>
                <a:gd name="T22" fmla="*/ 25 w 33"/>
                <a:gd name="T23" fmla="*/ 2 h 25"/>
                <a:gd name="T24" fmla="*/ 4 w 33"/>
                <a:gd name="T25" fmla="*/ 16 h 25"/>
                <a:gd name="T26" fmla="*/ 1 w 33"/>
                <a:gd name="T27" fmla="*/ 18 h 25"/>
                <a:gd name="T28" fmla="*/ 1 w 33"/>
                <a:gd name="T29" fmla="*/ 23 h 25"/>
                <a:gd name="T30" fmla="*/ 4 w 33"/>
                <a:gd name="T31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3" h="25">
                  <a:moveTo>
                    <a:pt x="4" y="25"/>
                  </a:moveTo>
                  <a:cubicBezTo>
                    <a:pt x="5" y="25"/>
                    <a:pt x="5" y="24"/>
                    <a:pt x="6" y="24"/>
                  </a:cubicBezTo>
                  <a:cubicBezTo>
                    <a:pt x="7" y="24"/>
                    <a:pt x="7" y="23"/>
                    <a:pt x="8" y="23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7" y="17"/>
                    <a:pt x="23" y="13"/>
                    <a:pt x="29" y="9"/>
                  </a:cubicBezTo>
                  <a:cubicBezTo>
                    <a:pt x="30" y="9"/>
                    <a:pt x="31" y="8"/>
                    <a:pt x="31" y="7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3" y="6"/>
                    <a:pt x="33" y="5"/>
                    <a:pt x="33" y="4"/>
                  </a:cubicBezTo>
                  <a:cubicBezTo>
                    <a:pt x="33" y="2"/>
                    <a:pt x="32" y="1"/>
                    <a:pt x="31" y="1"/>
                  </a:cubicBezTo>
                  <a:cubicBezTo>
                    <a:pt x="30" y="0"/>
                    <a:pt x="29" y="0"/>
                    <a:pt x="28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7" y="1"/>
                    <a:pt x="26" y="2"/>
                    <a:pt x="25" y="2"/>
                  </a:cubicBezTo>
                  <a:cubicBezTo>
                    <a:pt x="18" y="7"/>
                    <a:pt x="11" y="11"/>
                    <a:pt x="4" y="16"/>
                  </a:cubicBezTo>
                  <a:cubicBezTo>
                    <a:pt x="3" y="16"/>
                    <a:pt x="2" y="17"/>
                    <a:pt x="1" y="18"/>
                  </a:cubicBezTo>
                  <a:cubicBezTo>
                    <a:pt x="0" y="20"/>
                    <a:pt x="0" y="21"/>
                    <a:pt x="1" y="23"/>
                  </a:cubicBezTo>
                  <a:cubicBezTo>
                    <a:pt x="2" y="24"/>
                    <a:pt x="3" y="25"/>
                    <a:pt x="4" y="25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29" name="Freeform 443"/>
            <p:cNvSpPr>
              <a:spLocks/>
            </p:cNvSpPr>
            <p:nvPr/>
          </p:nvSpPr>
          <p:spPr bwMode="auto">
            <a:xfrm>
              <a:off x="855663" y="2043113"/>
              <a:ext cx="128587" cy="93663"/>
            </a:xfrm>
            <a:custGeom>
              <a:avLst/>
              <a:gdLst>
                <a:gd name="T0" fmla="*/ 30 w 34"/>
                <a:gd name="T1" fmla="*/ 16 h 25"/>
                <a:gd name="T2" fmla="*/ 16 w 34"/>
                <a:gd name="T3" fmla="*/ 7 h 25"/>
                <a:gd name="T4" fmla="*/ 10 w 34"/>
                <a:gd name="T5" fmla="*/ 3 h 25"/>
                <a:gd name="T6" fmla="*/ 8 w 34"/>
                <a:gd name="T7" fmla="*/ 2 h 25"/>
                <a:gd name="T8" fmla="*/ 4 w 34"/>
                <a:gd name="T9" fmla="*/ 0 h 25"/>
                <a:gd name="T10" fmla="*/ 1 w 34"/>
                <a:gd name="T11" fmla="*/ 2 h 25"/>
                <a:gd name="T12" fmla="*/ 0 w 34"/>
                <a:gd name="T13" fmla="*/ 5 h 25"/>
                <a:gd name="T14" fmla="*/ 2 w 34"/>
                <a:gd name="T15" fmla="*/ 7 h 25"/>
                <a:gd name="T16" fmla="*/ 3 w 34"/>
                <a:gd name="T17" fmla="*/ 8 h 25"/>
                <a:gd name="T18" fmla="*/ 6 w 34"/>
                <a:gd name="T19" fmla="*/ 10 h 25"/>
                <a:gd name="T20" fmla="*/ 25 w 34"/>
                <a:gd name="T21" fmla="*/ 23 h 25"/>
                <a:gd name="T22" fmla="*/ 28 w 34"/>
                <a:gd name="T23" fmla="*/ 24 h 25"/>
                <a:gd name="T24" fmla="*/ 30 w 34"/>
                <a:gd name="T25" fmla="*/ 25 h 25"/>
                <a:gd name="T26" fmla="*/ 32 w 34"/>
                <a:gd name="T27" fmla="*/ 24 h 25"/>
                <a:gd name="T28" fmla="*/ 34 w 34"/>
                <a:gd name="T29" fmla="*/ 21 h 25"/>
                <a:gd name="T30" fmla="*/ 33 w 34"/>
                <a:gd name="T31" fmla="*/ 18 h 25"/>
                <a:gd name="T32" fmla="*/ 30 w 34"/>
                <a:gd name="T33" fmla="*/ 16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4" h="25">
                  <a:moveTo>
                    <a:pt x="30" y="16"/>
                  </a:moveTo>
                  <a:cubicBezTo>
                    <a:pt x="25" y="13"/>
                    <a:pt x="20" y="10"/>
                    <a:pt x="16" y="7"/>
                  </a:cubicBezTo>
                  <a:cubicBezTo>
                    <a:pt x="14" y="5"/>
                    <a:pt x="12" y="4"/>
                    <a:pt x="10" y="3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7" y="1"/>
                    <a:pt x="6" y="0"/>
                    <a:pt x="4" y="0"/>
                  </a:cubicBezTo>
                  <a:cubicBezTo>
                    <a:pt x="3" y="0"/>
                    <a:pt x="2" y="1"/>
                    <a:pt x="1" y="2"/>
                  </a:cubicBezTo>
                  <a:cubicBezTo>
                    <a:pt x="1" y="2"/>
                    <a:pt x="0" y="3"/>
                    <a:pt x="0" y="5"/>
                  </a:cubicBezTo>
                  <a:cubicBezTo>
                    <a:pt x="1" y="6"/>
                    <a:pt x="1" y="7"/>
                    <a:pt x="2" y="7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9"/>
                    <a:pt x="5" y="9"/>
                    <a:pt x="6" y="10"/>
                  </a:cubicBezTo>
                  <a:cubicBezTo>
                    <a:pt x="12" y="14"/>
                    <a:pt x="19" y="18"/>
                    <a:pt x="25" y="23"/>
                  </a:cubicBezTo>
                  <a:cubicBezTo>
                    <a:pt x="26" y="23"/>
                    <a:pt x="27" y="24"/>
                    <a:pt x="28" y="24"/>
                  </a:cubicBezTo>
                  <a:cubicBezTo>
                    <a:pt x="29" y="24"/>
                    <a:pt x="29" y="25"/>
                    <a:pt x="30" y="25"/>
                  </a:cubicBezTo>
                  <a:cubicBezTo>
                    <a:pt x="30" y="25"/>
                    <a:pt x="31" y="24"/>
                    <a:pt x="32" y="24"/>
                  </a:cubicBezTo>
                  <a:cubicBezTo>
                    <a:pt x="33" y="23"/>
                    <a:pt x="34" y="22"/>
                    <a:pt x="34" y="21"/>
                  </a:cubicBezTo>
                  <a:cubicBezTo>
                    <a:pt x="34" y="20"/>
                    <a:pt x="33" y="19"/>
                    <a:pt x="33" y="18"/>
                  </a:cubicBezTo>
                  <a:cubicBezTo>
                    <a:pt x="32" y="17"/>
                    <a:pt x="31" y="17"/>
                    <a:pt x="30" y="16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94" name="Freeform 444"/>
            <p:cNvSpPr>
              <a:spLocks/>
            </p:cNvSpPr>
            <p:nvPr/>
          </p:nvSpPr>
          <p:spPr bwMode="auto">
            <a:xfrm>
              <a:off x="1058863" y="3397250"/>
              <a:ext cx="33337" cy="139700"/>
            </a:xfrm>
            <a:custGeom>
              <a:avLst/>
              <a:gdLst>
                <a:gd name="T0" fmla="*/ 8 w 9"/>
                <a:gd name="T1" fmla="*/ 3 h 37"/>
                <a:gd name="T2" fmla="*/ 5 w 9"/>
                <a:gd name="T3" fmla="*/ 0 h 37"/>
                <a:gd name="T4" fmla="*/ 1 w 9"/>
                <a:gd name="T5" fmla="*/ 3 h 37"/>
                <a:gd name="T6" fmla="*/ 0 w 9"/>
                <a:gd name="T7" fmla="*/ 8 h 37"/>
                <a:gd name="T8" fmla="*/ 0 w 9"/>
                <a:gd name="T9" fmla="*/ 16 h 37"/>
                <a:gd name="T10" fmla="*/ 0 w 9"/>
                <a:gd name="T11" fmla="*/ 18 h 37"/>
                <a:gd name="T12" fmla="*/ 0 w 9"/>
                <a:gd name="T13" fmla="*/ 18 h 37"/>
                <a:gd name="T14" fmla="*/ 0 w 9"/>
                <a:gd name="T15" fmla="*/ 32 h 37"/>
                <a:gd name="T16" fmla="*/ 1 w 9"/>
                <a:gd name="T17" fmla="*/ 35 h 37"/>
                <a:gd name="T18" fmla="*/ 4 w 9"/>
                <a:gd name="T19" fmla="*/ 37 h 37"/>
                <a:gd name="T20" fmla="*/ 5 w 9"/>
                <a:gd name="T21" fmla="*/ 37 h 37"/>
                <a:gd name="T22" fmla="*/ 9 w 9"/>
                <a:gd name="T23" fmla="*/ 34 h 37"/>
                <a:gd name="T24" fmla="*/ 9 w 9"/>
                <a:gd name="T25" fmla="*/ 32 h 37"/>
                <a:gd name="T26" fmla="*/ 9 w 9"/>
                <a:gd name="T27" fmla="*/ 27 h 37"/>
                <a:gd name="T28" fmla="*/ 9 w 9"/>
                <a:gd name="T29" fmla="*/ 8 h 37"/>
                <a:gd name="T30" fmla="*/ 8 w 9"/>
                <a:gd name="T31" fmla="*/ 3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" h="37">
                  <a:moveTo>
                    <a:pt x="8" y="3"/>
                  </a:moveTo>
                  <a:cubicBezTo>
                    <a:pt x="8" y="1"/>
                    <a:pt x="6" y="0"/>
                    <a:pt x="5" y="0"/>
                  </a:cubicBezTo>
                  <a:cubicBezTo>
                    <a:pt x="3" y="0"/>
                    <a:pt x="2" y="1"/>
                    <a:pt x="1" y="3"/>
                  </a:cubicBezTo>
                  <a:cubicBezTo>
                    <a:pt x="0" y="4"/>
                    <a:pt x="0" y="6"/>
                    <a:pt x="0" y="8"/>
                  </a:cubicBezTo>
                  <a:cubicBezTo>
                    <a:pt x="0" y="10"/>
                    <a:pt x="0" y="13"/>
                    <a:pt x="0" y="16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0" y="33"/>
                    <a:pt x="0" y="34"/>
                    <a:pt x="1" y="35"/>
                  </a:cubicBezTo>
                  <a:cubicBezTo>
                    <a:pt x="1" y="36"/>
                    <a:pt x="3" y="37"/>
                    <a:pt x="4" y="37"/>
                  </a:cubicBezTo>
                  <a:cubicBezTo>
                    <a:pt x="5" y="37"/>
                    <a:pt x="5" y="37"/>
                    <a:pt x="5" y="37"/>
                  </a:cubicBezTo>
                  <a:cubicBezTo>
                    <a:pt x="6" y="37"/>
                    <a:pt x="8" y="36"/>
                    <a:pt x="9" y="34"/>
                  </a:cubicBezTo>
                  <a:cubicBezTo>
                    <a:pt x="9" y="33"/>
                    <a:pt x="9" y="33"/>
                    <a:pt x="9" y="32"/>
                  </a:cubicBezTo>
                  <a:cubicBezTo>
                    <a:pt x="9" y="27"/>
                    <a:pt x="9" y="27"/>
                    <a:pt x="9" y="27"/>
                  </a:cubicBezTo>
                  <a:cubicBezTo>
                    <a:pt x="9" y="20"/>
                    <a:pt x="9" y="14"/>
                    <a:pt x="9" y="8"/>
                  </a:cubicBezTo>
                  <a:cubicBezTo>
                    <a:pt x="9" y="6"/>
                    <a:pt x="8" y="5"/>
                    <a:pt x="8" y="3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95" name="Freeform 445"/>
            <p:cNvSpPr>
              <a:spLocks/>
            </p:cNvSpPr>
            <p:nvPr/>
          </p:nvSpPr>
          <p:spPr bwMode="auto">
            <a:xfrm>
              <a:off x="858838" y="3371850"/>
              <a:ext cx="101600" cy="82550"/>
            </a:xfrm>
            <a:custGeom>
              <a:avLst/>
              <a:gdLst>
                <a:gd name="T0" fmla="*/ 24 w 27"/>
                <a:gd name="T1" fmla="*/ 1 h 22"/>
                <a:gd name="T2" fmla="*/ 20 w 27"/>
                <a:gd name="T3" fmla="*/ 1 h 22"/>
                <a:gd name="T4" fmla="*/ 19 w 27"/>
                <a:gd name="T5" fmla="*/ 3 h 22"/>
                <a:gd name="T6" fmla="*/ 15 w 27"/>
                <a:gd name="T7" fmla="*/ 5 h 22"/>
                <a:gd name="T8" fmla="*/ 5 w 27"/>
                <a:gd name="T9" fmla="*/ 13 h 22"/>
                <a:gd name="T10" fmla="*/ 1 w 27"/>
                <a:gd name="T11" fmla="*/ 17 h 22"/>
                <a:gd name="T12" fmla="*/ 1 w 27"/>
                <a:gd name="T13" fmla="*/ 21 h 22"/>
                <a:gd name="T14" fmla="*/ 4 w 27"/>
                <a:gd name="T15" fmla="*/ 22 h 22"/>
                <a:gd name="T16" fmla="*/ 4 w 27"/>
                <a:gd name="T17" fmla="*/ 22 h 22"/>
                <a:gd name="T18" fmla="*/ 7 w 27"/>
                <a:gd name="T19" fmla="*/ 21 h 22"/>
                <a:gd name="T20" fmla="*/ 9 w 27"/>
                <a:gd name="T21" fmla="*/ 20 h 22"/>
                <a:gd name="T22" fmla="*/ 23 w 27"/>
                <a:gd name="T23" fmla="*/ 9 h 22"/>
                <a:gd name="T24" fmla="*/ 25 w 27"/>
                <a:gd name="T25" fmla="*/ 7 h 22"/>
                <a:gd name="T26" fmla="*/ 27 w 27"/>
                <a:gd name="T27" fmla="*/ 5 h 22"/>
                <a:gd name="T28" fmla="*/ 27 w 27"/>
                <a:gd name="T29" fmla="*/ 4 h 22"/>
                <a:gd name="T30" fmla="*/ 27 w 27"/>
                <a:gd name="T31" fmla="*/ 4 h 22"/>
                <a:gd name="T32" fmla="*/ 24 w 27"/>
                <a:gd name="T33" fmla="*/ 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" h="22">
                  <a:moveTo>
                    <a:pt x="24" y="1"/>
                  </a:moveTo>
                  <a:cubicBezTo>
                    <a:pt x="23" y="0"/>
                    <a:pt x="22" y="0"/>
                    <a:pt x="20" y="1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7" y="4"/>
                    <a:pt x="16" y="4"/>
                    <a:pt x="15" y="5"/>
                  </a:cubicBezTo>
                  <a:cubicBezTo>
                    <a:pt x="12" y="8"/>
                    <a:pt x="8" y="11"/>
                    <a:pt x="5" y="13"/>
                  </a:cubicBezTo>
                  <a:cubicBezTo>
                    <a:pt x="3" y="14"/>
                    <a:pt x="2" y="15"/>
                    <a:pt x="1" y="17"/>
                  </a:cubicBezTo>
                  <a:cubicBezTo>
                    <a:pt x="0" y="18"/>
                    <a:pt x="0" y="19"/>
                    <a:pt x="1" y="21"/>
                  </a:cubicBezTo>
                  <a:cubicBezTo>
                    <a:pt x="1" y="22"/>
                    <a:pt x="2" y="22"/>
                    <a:pt x="4" y="22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5" y="22"/>
                    <a:pt x="6" y="22"/>
                    <a:pt x="7" y="21"/>
                  </a:cubicBezTo>
                  <a:cubicBezTo>
                    <a:pt x="7" y="21"/>
                    <a:pt x="8" y="21"/>
                    <a:pt x="9" y="20"/>
                  </a:cubicBezTo>
                  <a:cubicBezTo>
                    <a:pt x="14" y="16"/>
                    <a:pt x="18" y="13"/>
                    <a:pt x="23" y="9"/>
                  </a:cubicBezTo>
                  <a:cubicBezTo>
                    <a:pt x="24" y="9"/>
                    <a:pt x="25" y="8"/>
                    <a:pt x="25" y="7"/>
                  </a:cubicBezTo>
                  <a:cubicBezTo>
                    <a:pt x="26" y="7"/>
                    <a:pt x="27" y="6"/>
                    <a:pt x="27" y="5"/>
                  </a:cubicBezTo>
                  <a:cubicBezTo>
                    <a:pt x="27" y="4"/>
                    <a:pt x="27" y="4"/>
                    <a:pt x="27" y="4"/>
                  </a:cubicBezTo>
                  <a:cubicBezTo>
                    <a:pt x="27" y="4"/>
                    <a:pt x="27" y="4"/>
                    <a:pt x="27" y="4"/>
                  </a:cubicBezTo>
                  <a:cubicBezTo>
                    <a:pt x="27" y="3"/>
                    <a:pt x="26" y="2"/>
                    <a:pt x="24" y="1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96" name="Freeform 446"/>
            <p:cNvSpPr>
              <a:spLocks/>
            </p:cNvSpPr>
            <p:nvPr/>
          </p:nvSpPr>
          <p:spPr bwMode="auto">
            <a:xfrm>
              <a:off x="1185863" y="3371850"/>
              <a:ext cx="101600" cy="82550"/>
            </a:xfrm>
            <a:custGeom>
              <a:avLst/>
              <a:gdLst>
                <a:gd name="T0" fmla="*/ 7 w 27"/>
                <a:gd name="T1" fmla="*/ 11 h 22"/>
                <a:gd name="T2" fmla="*/ 8 w 27"/>
                <a:gd name="T3" fmla="*/ 12 h 22"/>
                <a:gd name="T4" fmla="*/ 19 w 27"/>
                <a:gd name="T5" fmla="*/ 20 h 22"/>
                <a:gd name="T6" fmla="*/ 23 w 27"/>
                <a:gd name="T7" fmla="*/ 22 h 22"/>
                <a:gd name="T8" fmla="*/ 24 w 27"/>
                <a:gd name="T9" fmla="*/ 22 h 22"/>
                <a:gd name="T10" fmla="*/ 26 w 27"/>
                <a:gd name="T11" fmla="*/ 21 h 22"/>
                <a:gd name="T12" fmla="*/ 27 w 27"/>
                <a:gd name="T13" fmla="*/ 19 h 22"/>
                <a:gd name="T14" fmla="*/ 27 w 27"/>
                <a:gd name="T15" fmla="*/ 19 h 22"/>
                <a:gd name="T16" fmla="*/ 26 w 27"/>
                <a:gd name="T17" fmla="*/ 16 h 22"/>
                <a:gd name="T18" fmla="*/ 26 w 27"/>
                <a:gd name="T19" fmla="*/ 16 h 22"/>
                <a:gd name="T20" fmla="*/ 23 w 27"/>
                <a:gd name="T21" fmla="*/ 13 h 22"/>
                <a:gd name="T22" fmla="*/ 9 w 27"/>
                <a:gd name="T23" fmla="*/ 3 h 22"/>
                <a:gd name="T24" fmla="*/ 7 w 27"/>
                <a:gd name="T25" fmla="*/ 1 h 22"/>
                <a:gd name="T26" fmla="*/ 2 w 27"/>
                <a:gd name="T27" fmla="*/ 2 h 22"/>
                <a:gd name="T28" fmla="*/ 3 w 27"/>
                <a:gd name="T29" fmla="*/ 8 h 22"/>
                <a:gd name="T30" fmla="*/ 7 w 27"/>
                <a:gd name="T31" fmla="*/ 1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7" h="22">
                  <a:moveTo>
                    <a:pt x="7" y="11"/>
                  </a:moveTo>
                  <a:cubicBezTo>
                    <a:pt x="8" y="12"/>
                    <a:pt x="8" y="12"/>
                    <a:pt x="8" y="12"/>
                  </a:cubicBezTo>
                  <a:cubicBezTo>
                    <a:pt x="12" y="15"/>
                    <a:pt x="16" y="18"/>
                    <a:pt x="19" y="20"/>
                  </a:cubicBezTo>
                  <a:cubicBezTo>
                    <a:pt x="20" y="21"/>
                    <a:pt x="22" y="22"/>
                    <a:pt x="23" y="22"/>
                  </a:cubicBezTo>
                  <a:cubicBezTo>
                    <a:pt x="24" y="22"/>
                    <a:pt x="24" y="22"/>
                    <a:pt x="24" y="22"/>
                  </a:cubicBezTo>
                  <a:cubicBezTo>
                    <a:pt x="25" y="22"/>
                    <a:pt x="25" y="22"/>
                    <a:pt x="26" y="21"/>
                  </a:cubicBezTo>
                  <a:cubicBezTo>
                    <a:pt x="27" y="21"/>
                    <a:pt x="27" y="20"/>
                    <a:pt x="27" y="19"/>
                  </a:cubicBezTo>
                  <a:cubicBezTo>
                    <a:pt x="27" y="19"/>
                    <a:pt x="27" y="19"/>
                    <a:pt x="27" y="19"/>
                  </a:cubicBezTo>
                  <a:cubicBezTo>
                    <a:pt x="27" y="18"/>
                    <a:pt x="27" y="17"/>
                    <a:pt x="26" y="16"/>
                  </a:cubicBezTo>
                  <a:cubicBezTo>
                    <a:pt x="26" y="16"/>
                    <a:pt x="26" y="16"/>
                    <a:pt x="26" y="16"/>
                  </a:cubicBezTo>
                  <a:cubicBezTo>
                    <a:pt x="25" y="15"/>
                    <a:pt x="24" y="14"/>
                    <a:pt x="23" y="13"/>
                  </a:cubicBezTo>
                  <a:cubicBezTo>
                    <a:pt x="18" y="10"/>
                    <a:pt x="14" y="6"/>
                    <a:pt x="9" y="3"/>
                  </a:cubicBezTo>
                  <a:cubicBezTo>
                    <a:pt x="8" y="2"/>
                    <a:pt x="7" y="1"/>
                    <a:pt x="7" y="1"/>
                  </a:cubicBezTo>
                  <a:cubicBezTo>
                    <a:pt x="5" y="0"/>
                    <a:pt x="3" y="1"/>
                    <a:pt x="2" y="2"/>
                  </a:cubicBezTo>
                  <a:cubicBezTo>
                    <a:pt x="0" y="4"/>
                    <a:pt x="1" y="6"/>
                    <a:pt x="3" y="8"/>
                  </a:cubicBezTo>
                  <a:cubicBezTo>
                    <a:pt x="4" y="9"/>
                    <a:pt x="6" y="10"/>
                    <a:pt x="7" y="11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  <p:grpSp>
        <p:nvGrpSpPr>
          <p:cNvPr id="359" name="组合 358"/>
          <p:cNvGrpSpPr/>
          <p:nvPr/>
        </p:nvGrpSpPr>
        <p:grpSpPr>
          <a:xfrm>
            <a:off x="1101099" y="1221736"/>
            <a:ext cx="9927186" cy="4298946"/>
            <a:chOff x="826539" y="1377901"/>
            <a:chExt cx="10598053" cy="4589463"/>
          </a:xfrm>
        </p:grpSpPr>
        <p:cxnSp>
          <p:nvCxnSpPr>
            <p:cNvPr id="360" name="直接箭头连接符 359">
              <a:extLst>
                <a:ext uri="{FF2B5EF4-FFF2-40B4-BE49-F238E27FC236}">
                  <a16:creationId xmlns="" xmlns:a16="http://schemas.microsoft.com/office/drawing/2014/main" id="{E7FA3AB0-032E-46D6-96D7-2D6B79E81B94}"/>
                </a:ext>
              </a:extLst>
            </p:cNvPr>
            <p:cNvCxnSpPr>
              <a:cxnSpLocks/>
            </p:cNvCxnSpPr>
            <p:nvPr/>
          </p:nvCxnSpPr>
          <p:spPr>
            <a:xfrm>
              <a:off x="6253661" y="1988840"/>
              <a:ext cx="1015214" cy="0"/>
            </a:xfrm>
            <a:prstGeom prst="straightConnector1">
              <a:avLst/>
            </a:prstGeom>
            <a:noFill/>
            <a:ln w="15875" cap="flat" cmpd="sng" algn="ctr">
              <a:solidFill>
                <a:srgbClr val="158F46"/>
              </a:solidFill>
              <a:prstDash val="solid"/>
              <a:miter lim="800000"/>
              <a:tailEnd type="oval"/>
            </a:ln>
            <a:effectLst/>
          </p:spPr>
        </p:cxnSp>
        <p:cxnSp>
          <p:nvCxnSpPr>
            <p:cNvPr id="361" name="直接箭头连接符 360">
              <a:extLst>
                <a:ext uri="{FF2B5EF4-FFF2-40B4-BE49-F238E27FC236}">
                  <a16:creationId xmlns="" xmlns:a16="http://schemas.microsoft.com/office/drawing/2014/main" id="{15126A51-DBEA-467C-AB31-7F35F42C051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4028640" y="3368966"/>
              <a:ext cx="1015214" cy="0"/>
            </a:xfrm>
            <a:prstGeom prst="straightConnector1">
              <a:avLst/>
            </a:prstGeom>
            <a:noFill/>
            <a:ln w="15875" cap="flat" cmpd="sng" algn="ctr">
              <a:solidFill>
                <a:srgbClr val="8DC639"/>
              </a:solidFill>
              <a:prstDash val="solid"/>
              <a:miter lim="800000"/>
              <a:tailEnd type="oval"/>
            </a:ln>
            <a:effectLst/>
          </p:spPr>
        </p:cxnSp>
        <p:cxnSp>
          <p:nvCxnSpPr>
            <p:cNvPr id="362" name="直接箭头连接符 361">
              <a:extLst>
                <a:ext uri="{FF2B5EF4-FFF2-40B4-BE49-F238E27FC236}">
                  <a16:creationId xmlns="" xmlns:a16="http://schemas.microsoft.com/office/drawing/2014/main" id="{0205F183-3AC2-4712-AE55-B4886431ABC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13426" y="4939968"/>
              <a:ext cx="1015214" cy="0"/>
            </a:xfrm>
            <a:prstGeom prst="straightConnector1">
              <a:avLst/>
            </a:prstGeom>
            <a:noFill/>
            <a:ln w="15875" cap="flat" cmpd="sng" algn="ctr">
              <a:solidFill>
                <a:srgbClr val="0A71B8"/>
              </a:solidFill>
              <a:prstDash val="solid"/>
              <a:miter lim="800000"/>
              <a:tailEnd type="oval"/>
            </a:ln>
            <a:effectLst/>
          </p:spPr>
        </p:cxnSp>
        <p:cxnSp>
          <p:nvCxnSpPr>
            <p:cNvPr id="363" name="直接箭头连接符 362">
              <a:extLst>
                <a:ext uri="{FF2B5EF4-FFF2-40B4-BE49-F238E27FC236}">
                  <a16:creationId xmlns="" xmlns:a16="http://schemas.microsoft.com/office/drawing/2014/main" id="{2E9D792F-22F7-4592-82A5-DE4761286D12}"/>
                </a:ext>
              </a:extLst>
            </p:cNvPr>
            <p:cNvCxnSpPr>
              <a:cxnSpLocks/>
            </p:cNvCxnSpPr>
            <p:nvPr/>
          </p:nvCxnSpPr>
          <p:spPr>
            <a:xfrm>
              <a:off x="8130355" y="4936017"/>
              <a:ext cx="1015214" cy="0"/>
            </a:xfrm>
            <a:prstGeom prst="straightConnector1">
              <a:avLst/>
            </a:prstGeom>
            <a:noFill/>
            <a:ln w="15875" cap="flat" cmpd="sng" algn="ctr">
              <a:solidFill>
                <a:srgbClr val="0A71B8"/>
              </a:solidFill>
              <a:prstDash val="solid"/>
              <a:miter lim="800000"/>
              <a:tailEnd type="oval"/>
            </a:ln>
            <a:effectLst/>
          </p:spPr>
        </p:cxnSp>
        <p:sp>
          <p:nvSpPr>
            <p:cNvPr id="364" name="íṡ1íḍê">
              <a:extLst>
                <a:ext uri="{FF2B5EF4-FFF2-40B4-BE49-F238E27FC236}">
                  <a16:creationId xmlns="" xmlns:a16="http://schemas.microsoft.com/office/drawing/2014/main" id="{BADB6D7B-8BCE-4401-BDBE-5B956E7CE736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7638" y="2924126"/>
              <a:ext cx="4275138" cy="1497013"/>
            </a:xfrm>
            <a:custGeom>
              <a:avLst/>
              <a:gdLst>
                <a:gd name="T0" fmla="*/ 0 w 2693"/>
                <a:gd name="T1" fmla="*/ 943 h 943"/>
                <a:gd name="T2" fmla="*/ 1336 w 2693"/>
                <a:gd name="T3" fmla="*/ 943 h 943"/>
                <a:gd name="T4" fmla="*/ 1358 w 2693"/>
                <a:gd name="T5" fmla="*/ 943 h 943"/>
                <a:gd name="T6" fmla="*/ 2693 w 2693"/>
                <a:gd name="T7" fmla="*/ 943 h 943"/>
                <a:gd name="T8" fmla="*/ 2031 w 2693"/>
                <a:gd name="T9" fmla="*/ 0 h 943"/>
                <a:gd name="T10" fmla="*/ 662 w 2693"/>
                <a:gd name="T11" fmla="*/ 0 h 943"/>
                <a:gd name="T12" fmla="*/ 0 w 2693"/>
                <a:gd name="T13" fmla="*/ 943 h 9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93" h="943">
                  <a:moveTo>
                    <a:pt x="0" y="943"/>
                  </a:moveTo>
                  <a:lnTo>
                    <a:pt x="1336" y="943"/>
                  </a:lnTo>
                  <a:lnTo>
                    <a:pt x="1358" y="943"/>
                  </a:lnTo>
                  <a:lnTo>
                    <a:pt x="2693" y="943"/>
                  </a:lnTo>
                  <a:lnTo>
                    <a:pt x="2031" y="0"/>
                  </a:lnTo>
                  <a:lnTo>
                    <a:pt x="662" y="0"/>
                  </a:lnTo>
                  <a:lnTo>
                    <a:pt x="0" y="943"/>
                  </a:lnTo>
                  <a:close/>
                </a:path>
              </a:pathLst>
            </a:custGeom>
            <a:solidFill>
              <a:srgbClr val="00A695"/>
            </a:solidFill>
            <a:ln>
              <a:noFill/>
            </a:ln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微软雅黑"/>
              </a:endParaRPr>
            </a:p>
          </p:txBody>
        </p:sp>
        <p:sp>
          <p:nvSpPr>
            <p:cNvPr id="365" name="ïSľíḋé">
              <a:extLst>
                <a:ext uri="{FF2B5EF4-FFF2-40B4-BE49-F238E27FC236}">
                  <a16:creationId xmlns="" xmlns:a16="http://schemas.microsoft.com/office/drawing/2014/main" id="{B40AE06E-170F-437C-8563-0917695FD198}"/>
                </a:ext>
              </a:extLst>
            </p:cNvPr>
            <p:cNvSpPr>
              <a:spLocks/>
            </p:cNvSpPr>
            <p:nvPr/>
          </p:nvSpPr>
          <p:spPr bwMode="auto">
            <a:xfrm>
              <a:off x="5823806" y="3262016"/>
              <a:ext cx="551532" cy="398005"/>
            </a:xfrm>
            <a:custGeom>
              <a:avLst/>
              <a:gdLst>
                <a:gd name="connsiteX0" fmla="*/ 91000 w 605879"/>
                <a:gd name="connsiteY0" fmla="*/ 173662 h 437224"/>
                <a:gd name="connsiteX1" fmla="*/ 331193 w 605879"/>
                <a:gd name="connsiteY1" fmla="*/ 173662 h 437224"/>
                <a:gd name="connsiteX2" fmla="*/ 342454 w 605879"/>
                <a:gd name="connsiteY2" fmla="*/ 184882 h 437224"/>
                <a:gd name="connsiteX3" fmla="*/ 331193 w 605879"/>
                <a:gd name="connsiteY3" fmla="*/ 196102 h 437224"/>
                <a:gd name="connsiteX4" fmla="*/ 91000 w 605879"/>
                <a:gd name="connsiteY4" fmla="*/ 196102 h 437224"/>
                <a:gd name="connsiteX5" fmla="*/ 79739 w 605879"/>
                <a:gd name="connsiteY5" fmla="*/ 184882 h 437224"/>
                <a:gd name="connsiteX6" fmla="*/ 91000 w 605879"/>
                <a:gd name="connsiteY6" fmla="*/ 173662 h 437224"/>
                <a:gd name="connsiteX7" fmla="*/ 421630 w 605879"/>
                <a:gd name="connsiteY7" fmla="*/ 131441 h 437224"/>
                <a:gd name="connsiteX8" fmla="*/ 423552 w 605879"/>
                <a:gd name="connsiteY8" fmla="*/ 152274 h 437224"/>
                <a:gd name="connsiteX9" fmla="*/ 275961 w 605879"/>
                <a:gd name="connsiteY9" fmla="*/ 300986 h 437224"/>
                <a:gd name="connsiteX10" fmla="*/ 408175 w 605879"/>
                <a:gd name="connsiteY10" fmla="*/ 358277 h 437224"/>
                <a:gd name="connsiteX11" fmla="*/ 418060 w 605879"/>
                <a:gd name="connsiteY11" fmla="*/ 365267 h 437224"/>
                <a:gd name="connsiteX12" fmla="*/ 488218 w 605879"/>
                <a:gd name="connsiteY12" fmla="*/ 410360 h 437224"/>
                <a:gd name="connsiteX13" fmla="*/ 474214 w 605879"/>
                <a:gd name="connsiteY13" fmla="*/ 363348 h 437224"/>
                <a:gd name="connsiteX14" fmla="*/ 482039 w 605879"/>
                <a:gd name="connsiteY14" fmla="*/ 349916 h 437224"/>
                <a:gd name="connsiteX15" fmla="*/ 583363 w 605879"/>
                <a:gd name="connsiteY15" fmla="*/ 244928 h 437224"/>
                <a:gd name="connsiteX16" fmla="*/ 421630 w 605879"/>
                <a:gd name="connsiteY16" fmla="*/ 131441 h 437224"/>
                <a:gd name="connsiteX17" fmla="*/ 75898 w 605879"/>
                <a:gd name="connsiteY17" fmla="*/ 120173 h 437224"/>
                <a:gd name="connsiteX18" fmla="*/ 340509 w 605879"/>
                <a:gd name="connsiteY18" fmla="*/ 120173 h 437224"/>
                <a:gd name="connsiteX19" fmla="*/ 351769 w 605879"/>
                <a:gd name="connsiteY19" fmla="*/ 131428 h 437224"/>
                <a:gd name="connsiteX20" fmla="*/ 340509 w 605879"/>
                <a:gd name="connsiteY20" fmla="*/ 142683 h 437224"/>
                <a:gd name="connsiteX21" fmla="*/ 75898 w 605879"/>
                <a:gd name="connsiteY21" fmla="*/ 142683 h 437224"/>
                <a:gd name="connsiteX22" fmla="*/ 64638 w 605879"/>
                <a:gd name="connsiteY22" fmla="*/ 131428 h 437224"/>
                <a:gd name="connsiteX23" fmla="*/ 75898 w 605879"/>
                <a:gd name="connsiteY23" fmla="*/ 120173 h 437224"/>
                <a:gd name="connsiteX24" fmla="*/ 210609 w 605879"/>
                <a:gd name="connsiteY24" fmla="*/ 22478 h 437224"/>
                <a:gd name="connsiteX25" fmla="*/ 22516 w 605879"/>
                <a:gd name="connsiteY25" fmla="*/ 153508 h 437224"/>
                <a:gd name="connsiteX26" fmla="*/ 139216 w 605879"/>
                <a:gd name="connsiteY26" fmla="*/ 274807 h 437224"/>
                <a:gd name="connsiteX27" fmla="*/ 147042 w 605879"/>
                <a:gd name="connsiteY27" fmla="*/ 288102 h 437224"/>
                <a:gd name="connsiteX28" fmla="*/ 130017 w 605879"/>
                <a:gd name="connsiteY28" fmla="*/ 344297 h 437224"/>
                <a:gd name="connsiteX29" fmla="*/ 214041 w 605879"/>
                <a:gd name="connsiteY29" fmla="*/ 291254 h 437224"/>
                <a:gd name="connsiteX30" fmla="*/ 223927 w 605879"/>
                <a:gd name="connsiteY30" fmla="*/ 284264 h 437224"/>
                <a:gd name="connsiteX31" fmla="*/ 398839 w 605879"/>
                <a:gd name="connsiteY31" fmla="*/ 152960 h 437224"/>
                <a:gd name="connsiteX32" fmla="*/ 369596 w 605879"/>
                <a:gd name="connsiteY32" fmla="*/ 80592 h 437224"/>
                <a:gd name="connsiteX33" fmla="*/ 210609 w 605879"/>
                <a:gd name="connsiteY33" fmla="*/ 22478 h 437224"/>
                <a:gd name="connsiteX34" fmla="*/ 210609 w 605879"/>
                <a:gd name="connsiteY34" fmla="*/ 0 h 437224"/>
                <a:gd name="connsiteX35" fmla="*/ 385796 w 605879"/>
                <a:gd name="connsiteY35" fmla="*/ 64967 h 437224"/>
                <a:gd name="connsiteX36" fmla="*/ 414079 w 605879"/>
                <a:gd name="connsiteY36" fmla="*/ 109100 h 437224"/>
                <a:gd name="connsiteX37" fmla="*/ 419845 w 605879"/>
                <a:gd name="connsiteY37" fmla="*/ 108963 h 437224"/>
                <a:gd name="connsiteX38" fmla="*/ 605879 w 605879"/>
                <a:gd name="connsiteY38" fmla="*/ 244928 h 437224"/>
                <a:gd name="connsiteX39" fmla="*/ 498515 w 605879"/>
                <a:gd name="connsiteY39" fmla="*/ 368420 h 437224"/>
                <a:gd name="connsiteX40" fmla="*/ 516088 w 605879"/>
                <a:gd name="connsiteY40" fmla="*/ 414609 h 437224"/>
                <a:gd name="connsiteX41" fmla="*/ 522953 w 605879"/>
                <a:gd name="connsiteY41" fmla="*/ 428178 h 437224"/>
                <a:gd name="connsiteX42" fmla="*/ 510185 w 605879"/>
                <a:gd name="connsiteY42" fmla="*/ 437224 h 437224"/>
                <a:gd name="connsiteX43" fmla="*/ 400487 w 605879"/>
                <a:gd name="connsiteY43" fmla="*/ 380344 h 437224"/>
                <a:gd name="connsiteX44" fmla="*/ 250836 w 605879"/>
                <a:gd name="connsiteY44" fmla="*/ 304275 h 437224"/>
                <a:gd name="connsiteX45" fmla="*/ 231752 w 605879"/>
                <a:gd name="connsiteY45" fmla="*/ 306331 h 437224"/>
                <a:gd name="connsiteX46" fmla="*/ 107639 w 605879"/>
                <a:gd name="connsiteY46" fmla="*/ 371161 h 437224"/>
                <a:gd name="connsiteX47" fmla="*/ 94596 w 605879"/>
                <a:gd name="connsiteY47" fmla="*/ 361978 h 437224"/>
                <a:gd name="connsiteX48" fmla="*/ 102009 w 605879"/>
                <a:gd name="connsiteY48" fmla="*/ 348135 h 437224"/>
                <a:gd name="connsiteX49" fmla="*/ 122741 w 605879"/>
                <a:gd name="connsiteY49" fmla="*/ 293173 h 437224"/>
                <a:gd name="connsiteX50" fmla="*/ 0 w 605879"/>
                <a:gd name="connsiteY50" fmla="*/ 153508 h 437224"/>
                <a:gd name="connsiteX51" fmla="*/ 210609 w 605879"/>
                <a:gd name="connsiteY51" fmla="*/ 0 h 437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605879" h="437224">
                  <a:moveTo>
                    <a:pt x="91000" y="173662"/>
                  </a:moveTo>
                  <a:lnTo>
                    <a:pt x="331193" y="173662"/>
                  </a:lnTo>
                  <a:cubicBezTo>
                    <a:pt x="337373" y="173662"/>
                    <a:pt x="342454" y="178725"/>
                    <a:pt x="342454" y="184882"/>
                  </a:cubicBezTo>
                  <a:cubicBezTo>
                    <a:pt x="342454" y="191040"/>
                    <a:pt x="337373" y="196102"/>
                    <a:pt x="331193" y="196102"/>
                  </a:cubicBezTo>
                  <a:lnTo>
                    <a:pt x="91000" y="196102"/>
                  </a:lnTo>
                  <a:cubicBezTo>
                    <a:pt x="84683" y="196102"/>
                    <a:pt x="79739" y="191040"/>
                    <a:pt x="79739" y="184882"/>
                  </a:cubicBezTo>
                  <a:cubicBezTo>
                    <a:pt x="79739" y="178725"/>
                    <a:pt x="84683" y="173662"/>
                    <a:pt x="91000" y="173662"/>
                  </a:cubicBezTo>
                  <a:close/>
                  <a:moveTo>
                    <a:pt x="421630" y="131441"/>
                  </a:moveTo>
                  <a:cubicBezTo>
                    <a:pt x="423003" y="138294"/>
                    <a:pt x="423552" y="145284"/>
                    <a:pt x="423552" y="152274"/>
                  </a:cubicBezTo>
                  <a:cubicBezTo>
                    <a:pt x="423552" y="220668"/>
                    <a:pt x="362456" y="281249"/>
                    <a:pt x="275961" y="300986"/>
                  </a:cubicBezTo>
                  <a:cubicBezTo>
                    <a:pt x="302047" y="334017"/>
                    <a:pt x="350924" y="355536"/>
                    <a:pt x="408175" y="358277"/>
                  </a:cubicBezTo>
                  <a:cubicBezTo>
                    <a:pt x="412569" y="358551"/>
                    <a:pt x="416413" y="361293"/>
                    <a:pt x="418060" y="365267"/>
                  </a:cubicBezTo>
                  <a:cubicBezTo>
                    <a:pt x="427259" y="388019"/>
                    <a:pt x="463505" y="403370"/>
                    <a:pt x="488218" y="410360"/>
                  </a:cubicBezTo>
                  <a:cubicBezTo>
                    <a:pt x="483962" y="399944"/>
                    <a:pt x="479156" y="385004"/>
                    <a:pt x="474214" y="363348"/>
                  </a:cubicBezTo>
                  <a:cubicBezTo>
                    <a:pt x="472841" y="357455"/>
                    <a:pt x="476273" y="351698"/>
                    <a:pt x="482039" y="349916"/>
                  </a:cubicBezTo>
                  <a:cubicBezTo>
                    <a:pt x="543685" y="332236"/>
                    <a:pt x="583500" y="290980"/>
                    <a:pt x="583363" y="244928"/>
                  </a:cubicBezTo>
                  <a:cubicBezTo>
                    <a:pt x="583363" y="182839"/>
                    <a:pt x="511009" y="132126"/>
                    <a:pt x="421630" y="131441"/>
                  </a:cubicBezTo>
                  <a:close/>
                  <a:moveTo>
                    <a:pt x="75898" y="120173"/>
                  </a:moveTo>
                  <a:lnTo>
                    <a:pt x="340509" y="120173"/>
                  </a:lnTo>
                  <a:cubicBezTo>
                    <a:pt x="346826" y="120173"/>
                    <a:pt x="351769" y="125114"/>
                    <a:pt x="351769" y="131428"/>
                  </a:cubicBezTo>
                  <a:cubicBezTo>
                    <a:pt x="351769" y="137604"/>
                    <a:pt x="346826" y="142683"/>
                    <a:pt x="340509" y="142683"/>
                  </a:cubicBezTo>
                  <a:lnTo>
                    <a:pt x="75898" y="142683"/>
                  </a:lnTo>
                  <a:cubicBezTo>
                    <a:pt x="69719" y="142683"/>
                    <a:pt x="64638" y="137604"/>
                    <a:pt x="64638" y="131428"/>
                  </a:cubicBezTo>
                  <a:cubicBezTo>
                    <a:pt x="64638" y="125114"/>
                    <a:pt x="69719" y="120173"/>
                    <a:pt x="75898" y="120173"/>
                  </a:cubicBezTo>
                  <a:close/>
                  <a:moveTo>
                    <a:pt x="210609" y="22478"/>
                  </a:moveTo>
                  <a:cubicBezTo>
                    <a:pt x="106952" y="22478"/>
                    <a:pt x="22516" y="81277"/>
                    <a:pt x="22516" y="153508"/>
                  </a:cubicBezTo>
                  <a:cubicBezTo>
                    <a:pt x="22516" y="206688"/>
                    <a:pt x="68372" y="254385"/>
                    <a:pt x="139216" y="274807"/>
                  </a:cubicBezTo>
                  <a:cubicBezTo>
                    <a:pt x="144983" y="276452"/>
                    <a:pt x="148415" y="282208"/>
                    <a:pt x="147042" y="288102"/>
                  </a:cubicBezTo>
                  <a:cubicBezTo>
                    <a:pt x="140864" y="314966"/>
                    <a:pt x="135097" y="332647"/>
                    <a:pt x="130017" y="344297"/>
                  </a:cubicBezTo>
                  <a:cubicBezTo>
                    <a:pt x="158437" y="336622"/>
                    <a:pt x="203058" y="318667"/>
                    <a:pt x="214041" y="291254"/>
                  </a:cubicBezTo>
                  <a:cubicBezTo>
                    <a:pt x="215689" y="287280"/>
                    <a:pt x="219533" y="284538"/>
                    <a:pt x="223927" y="284264"/>
                  </a:cubicBezTo>
                  <a:cubicBezTo>
                    <a:pt x="320170" y="279604"/>
                    <a:pt x="395407" y="223135"/>
                    <a:pt x="398839" y="152960"/>
                  </a:cubicBezTo>
                  <a:cubicBezTo>
                    <a:pt x="400075" y="126918"/>
                    <a:pt x="389915" y="101836"/>
                    <a:pt x="369596" y="80592"/>
                  </a:cubicBezTo>
                  <a:cubicBezTo>
                    <a:pt x="334860" y="44133"/>
                    <a:pt x="275412" y="22478"/>
                    <a:pt x="210609" y="22478"/>
                  </a:cubicBezTo>
                  <a:close/>
                  <a:moveTo>
                    <a:pt x="210609" y="0"/>
                  </a:moveTo>
                  <a:cubicBezTo>
                    <a:pt x="281453" y="0"/>
                    <a:pt x="346942" y="24260"/>
                    <a:pt x="385796" y="64967"/>
                  </a:cubicBezTo>
                  <a:cubicBezTo>
                    <a:pt x="398702" y="78536"/>
                    <a:pt x="408175" y="93338"/>
                    <a:pt x="414079" y="109100"/>
                  </a:cubicBezTo>
                  <a:cubicBezTo>
                    <a:pt x="416001" y="108963"/>
                    <a:pt x="417923" y="108963"/>
                    <a:pt x="419845" y="108963"/>
                  </a:cubicBezTo>
                  <a:cubicBezTo>
                    <a:pt x="522404" y="108963"/>
                    <a:pt x="606016" y="169955"/>
                    <a:pt x="605879" y="244928"/>
                  </a:cubicBezTo>
                  <a:cubicBezTo>
                    <a:pt x="605879" y="298519"/>
                    <a:pt x="564141" y="346079"/>
                    <a:pt x="498515" y="368420"/>
                  </a:cubicBezTo>
                  <a:cubicBezTo>
                    <a:pt x="506066" y="398025"/>
                    <a:pt x="512931" y="412279"/>
                    <a:pt x="516088" y="414609"/>
                  </a:cubicBezTo>
                  <a:cubicBezTo>
                    <a:pt x="524601" y="418858"/>
                    <a:pt x="523228" y="426671"/>
                    <a:pt x="522953" y="428178"/>
                  </a:cubicBezTo>
                  <a:cubicBezTo>
                    <a:pt x="522541" y="429686"/>
                    <a:pt x="520207" y="437224"/>
                    <a:pt x="510185" y="437224"/>
                  </a:cubicBezTo>
                  <a:cubicBezTo>
                    <a:pt x="497828" y="437224"/>
                    <a:pt x="423689" y="421325"/>
                    <a:pt x="400487" y="380344"/>
                  </a:cubicBezTo>
                  <a:cubicBezTo>
                    <a:pt x="333899" y="375410"/>
                    <a:pt x="277746" y="346764"/>
                    <a:pt x="250836" y="304275"/>
                  </a:cubicBezTo>
                  <a:cubicBezTo>
                    <a:pt x="244521" y="305098"/>
                    <a:pt x="238205" y="305783"/>
                    <a:pt x="231752" y="306331"/>
                  </a:cubicBezTo>
                  <a:cubicBezTo>
                    <a:pt x="206216" y="353069"/>
                    <a:pt x="121643" y="371161"/>
                    <a:pt x="107639" y="371161"/>
                  </a:cubicBezTo>
                  <a:cubicBezTo>
                    <a:pt x="97616" y="371161"/>
                    <a:pt x="95145" y="364171"/>
                    <a:pt x="94596" y="361978"/>
                  </a:cubicBezTo>
                  <a:cubicBezTo>
                    <a:pt x="94184" y="360470"/>
                    <a:pt x="92948" y="352658"/>
                    <a:pt x="102009" y="348135"/>
                  </a:cubicBezTo>
                  <a:cubicBezTo>
                    <a:pt x="105030" y="345942"/>
                    <a:pt x="113130" y="331550"/>
                    <a:pt x="122741" y="293173"/>
                  </a:cubicBezTo>
                  <a:cubicBezTo>
                    <a:pt x="47778" y="268228"/>
                    <a:pt x="0" y="214226"/>
                    <a:pt x="0" y="153508"/>
                  </a:cubicBezTo>
                  <a:cubicBezTo>
                    <a:pt x="0" y="68804"/>
                    <a:pt x="94458" y="0"/>
                    <a:pt x="210609" y="0"/>
                  </a:cubicBezTo>
                  <a:close/>
                </a:path>
              </a:pathLst>
            </a:custGeom>
            <a:solidFill>
              <a:srgbClr val="F0F0F0"/>
            </a:solidFill>
            <a:ln>
              <a:noFill/>
            </a:ln>
            <a:extLst/>
          </p:spPr>
          <p:txBody>
            <a:bodyPr anchor="ctr"/>
            <a:lstStyle>
              <a:defPPr>
                <a:defRPr lang="zh-CN"/>
              </a:defPPr>
              <a:lvl1pPr marL="0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1pPr>
              <a:lvl2pPr marL="457189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2pPr>
              <a:lvl3pPr marL="914377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3pPr>
              <a:lvl4pPr marL="1371566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4pPr>
              <a:lvl5pPr marL="1828754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5pPr>
              <a:lvl6pPr marL="2285943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6pPr>
              <a:lvl7pPr marL="2743131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7pPr>
              <a:lvl8pPr marL="3200320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8pPr>
              <a:lvl9pPr marL="3657509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9pPr>
            </a:lstStyle>
            <a:p>
              <a:pPr marL="0" marR="0" lvl="0" indent="0" algn="ctr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微软雅黑"/>
              </a:endParaRPr>
            </a:p>
          </p:txBody>
        </p:sp>
        <p:sp>
          <p:nvSpPr>
            <p:cNvPr id="366" name="ïṧḻidè">
              <a:extLst>
                <a:ext uri="{FF2B5EF4-FFF2-40B4-BE49-F238E27FC236}">
                  <a16:creationId xmlns="" xmlns:a16="http://schemas.microsoft.com/office/drawing/2014/main" id="{EA3C6D55-222A-45D0-B632-0F1A7E7FD3D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1788" y="4454476"/>
              <a:ext cx="3206750" cy="1512888"/>
            </a:xfrm>
            <a:custGeom>
              <a:avLst/>
              <a:gdLst>
                <a:gd name="T0" fmla="*/ 2020 w 2020"/>
                <a:gd name="T1" fmla="*/ 0 h 953"/>
                <a:gd name="T2" fmla="*/ 669 w 2020"/>
                <a:gd name="T3" fmla="*/ 0 h 953"/>
                <a:gd name="T4" fmla="*/ 0 w 2020"/>
                <a:gd name="T5" fmla="*/ 953 h 953"/>
                <a:gd name="T6" fmla="*/ 2020 w 2020"/>
                <a:gd name="T7" fmla="*/ 953 h 953"/>
                <a:gd name="T8" fmla="*/ 2020 w 2020"/>
                <a:gd name="T9" fmla="*/ 0 h 9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20" h="953">
                  <a:moveTo>
                    <a:pt x="2020" y="0"/>
                  </a:moveTo>
                  <a:lnTo>
                    <a:pt x="669" y="0"/>
                  </a:lnTo>
                  <a:lnTo>
                    <a:pt x="0" y="953"/>
                  </a:lnTo>
                  <a:lnTo>
                    <a:pt x="2020" y="953"/>
                  </a:lnTo>
                  <a:lnTo>
                    <a:pt x="2020" y="0"/>
                  </a:lnTo>
                  <a:close/>
                </a:path>
              </a:pathLst>
            </a:custGeom>
            <a:solidFill>
              <a:srgbClr val="B71754"/>
            </a:solidFill>
            <a:ln>
              <a:noFill/>
            </a:ln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微软雅黑"/>
              </a:endParaRPr>
            </a:p>
          </p:txBody>
        </p:sp>
        <p:sp>
          <p:nvSpPr>
            <p:cNvPr id="367" name="isḷïḋe">
              <a:extLst>
                <a:ext uri="{FF2B5EF4-FFF2-40B4-BE49-F238E27FC236}">
                  <a16:creationId xmlns="" xmlns:a16="http://schemas.microsoft.com/office/drawing/2014/main" id="{7BC96B5C-A884-46A1-B982-3302E047E780}"/>
                </a:ext>
              </a:extLst>
            </p:cNvPr>
            <p:cNvSpPr>
              <a:spLocks/>
            </p:cNvSpPr>
            <p:nvPr/>
          </p:nvSpPr>
          <p:spPr bwMode="auto">
            <a:xfrm>
              <a:off x="6113463" y="4454476"/>
              <a:ext cx="3206750" cy="1512888"/>
            </a:xfrm>
            <a:custGeom>
              <a:avLst/>
              <a:gdLst>
                <a:gd name="T0" fmla="*/ 0 w 2020"/>
                <a:gd name="T1" fmla="*/ 0 h 953"/>
                <a:gd name="T2" fmla="*/ 0 w 2020"/>
                <a:gd name="T3" fmla="*/ 953 h 953"/>
                <a:gd name="T4" fmla="*/ 2020 w 2020"/>
                <a:gd name="T5" fmla="*/ 953 h 953"/>
                <a:gd name="T6" fmla="*/ 1350 w 2020"/>
                <a:gd name="T7" fmla="*/ 0 h 953"/>
                <a:gd name="T8" fmla="*/ 0 w 2020"/>
                <a:gd name="T9" fmla="*/ 0 h 9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20" h="953">
                  <a:moveTo>
                    <a:pt x="0" y="0"/>
                  </a:moveTo>
                  <a:lnTo>
                    <a:pt x="0" y="953"/>
                  </a:lnTo>
                  <a:lnTo>
                    <a:pt x="2020" y="953"/>
                  </a:lnTo>
                  <a:lnTo>
                    <a:pt x="135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71754"/>
            </a:solidFill>
            <a:ln>
              <a:noFill/>
            </a:ln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微软雅黑"/>
              </a:endParaRPr>
            </a:p>
          </p:txBody>
        </p:sp>
        <p:sp>
          <p:nvSpPr>
            <p:cNvPr id="368" name="iş1îdè">
              <a:extLst>
                <a:ext uri="{FF2B5EF4-FFF2-40B4-BE49-F238E27FC236}">
                  <a16:creationId xmlns="" xmlns:a16="http://schemas.microsoft.com/office/drawing/2014/main" id="{D326A825-0E1B-4507-84C5-252CE2A625C5}"/>
                </a:ext>
              </a:extLst>
            </p:cNvPr>
            <p:cNvSpPr>
              <a:spLocks/>
            </p:cNvSpPr>
            <p:nvPr/>
          </p:nvSpPr>
          <p:spPr bwMode="auto">
            <a:xfrm>
              <a:off x="7268875" y="4727328"/>
              <a:ext cx="554050" cy="389333"/>
            </a:xfrm>
            <a:custGeom>
              <a:avLst/>
              <a:gdLst>
                <a:gd name="connsiteX0" fmla="*/ 450100 w 607639"/>
                <a:gd name="connsiteY0" fmla="*/ 313203 h 426991"/>
                <a:gd name="connsiteX1" fmla="*/ 450100 w 607639"/>
                <a:gd name="connsiteY1" fmla="*/ 403167 h 426991"/>
                <a:gd name="connsiteX2" fmla="*/ 585744 w 607639"/>
                <a:gd name="connsiteY2" fmla="*/ 403167 h 426991"/>
                <a:gd name="connsiteX3" fmla="*/ 586100 w 607639"/>
                <a:gd name="connsiteY3" fmla="*/ 313203 h 426991"/>
                <a:gd name="connsiteX4" fmla="*/ 530294 w 607639"/>
                <a:gd name="connsiteY4" fmla="*/ 313203 h 426991"/>
                <a:gd name="connsiteX5" fmla="*/ 530116 w 607639"/>
                <a:gd name="connsiteY5" fmla="*/ 313203 h 426991"/>
                <a:gd name="connsiteX6" fmla="*/ 529760 w 607639"/>
                <a:gd name="connsiteY6" fmla="*/ 313203 h 426991"/>
                <a:gd name="connsiteX7" fmla="*/ 450901 w 607639"/>
                <a:gd name="connsiteY7" fmla="*/ 313203 h 426991"/>
                <a:gd name="connsiteX8" fmla="*/ 236309 w 607639"/>
                <a:gd name="connsiteY8" fmla="*/ 313203 h 426991"/>
                <a:gd name="connsiteX9" fmla="*/ 236309 w 607639"/>
                <a:gd name="connsiteY9" fmla="*/ 403167 h 426991"/>
                <a:gd name="connsiteX10" fmla="*/ 371953 w 607639"/>
                <a:gd name="connsiteY10" fmla="*/ 403167 h 426991"/>
                <a:gd name="connsiteX11" fmla="*/ 372754 w 607639"/>
                <a:gd name="connsiteY11" fmla="*/ 313203 h 426991"/>
                <a:gd name="connsiteX12" fmla="*/ 237110 w 607639"/>
                <a:gd name="connsiteY12" fmla="*/ 313203 h 426991"/>
                <a:gd name="connsiteX13" fmla="*/ 22519 w 607639"/>
                <a:gd name="connsiteY13" fmla="*/ 313203 h 426991"/>
                <a:gd name="connsiteX14" fmla="*/ 22519 w 607639"/>
                <a:gd name="connsiteY14" fmla="*/ 403167 h 426991"/>
                <a:gd name="connsiteX15" fmla="*/ 158163 w 607639"/>
                <a:gd name="connsiteY15" fmla="*/ 403167 h 426991"/>
                <a:gd name="connsiteX16" fmla="*/ 158964 w 607639"/>
                <a:gd name="connsiteY16" fmla="*/ 313203 h 426991"/>
                <a:gd name="connsiteX17" fmla="*/ 91498 w 607639"/>
                <a:gd name="connsiteY17" fmla="*/ 313203 h 426991"/>
                <a:gd name="connsiteX18" fmla="*/ 91231 w 607639"/>
                <a:gd name="connsiteY18" fmla="*/ 313203 h 426991"/>
                <a:gd name="connsiteX19" fmla="*/ 90964 w 607639"/>
                <a:gd name="connsiteY19" fmla="*/ 313203 h 426991"/>
                <a:gd name="connsiteX20" fmla="*/ 23320 w 607639"/>
                <a:gd name="connsiteY20" fmla="*/ 313203 h 426991"/>
                <a:gd name="connsiteX21" fmla="*/ 91409 w 607639"/>
                <a:gd name="connsiteY21" fmla="*/ 224751 h 426991"/>
                <a:gd name="connsiteX22" fmla="*/ 530294 w 607639"/>
                <a:gd name="connsiteY22" fmla="*/ 224751 h 426991"/>
                <a:gd name="connsiteX23" fmla="*/ 540084 w 607639"/>
                <a:gd name="connsiteY23" fmla="*/ 234530 h 426991"/>
                <a:gd name="connsiteX24" fmla="*/ 540084 w 607639"/>
                <a:gd name="connsiteY24" fmla="*/ 292135 h 426991"/>
                <a:gd name="connsiteX25" fmla="*/ 586456 w 607639"/>
                <a:gd name="connsiteY25" fmla="*/ 292135 h 426991"/>
                <a:gd name="connsiteX26" fmla="*/ 607639 w 607639"/>
                <a:gd name="connsiteY26" fmla="*/ 313203 h 426991"/>
                <a:gd name="connsiteX27" fmla="*/ 607639 w 607639"/>
                <a:gd name="connsiteY27" fmla="*/ 403167 h 426991"/>
                <a:gd name="connsiteX28" fmla="*/ 586456 w 607639"/>
                <a:gd name="connsiteY28" fmla="*/ 426991 h 426991"/>
                <a:gd name="connsiteX29" fmla="*/ 451524 w 607639"/>
                <a:gd name="connsiteY29" fmla="*/ 426991 h 426991"/>
                <a:gd name="connsiteX30" fmla="*/ 427582 w 607639"/>
                <a:gd name="connsiteY30" fmla="*/ 403167 h 426991"/>
                <a:gd name="connsiteX31" fmla="*/ 427582 w 607639"/>
                <a:gd name="connsiteY31" fmla="*/ 313203 h 426991"/>
                <a:gd name="connsiteX32" fmla="*/ 451524 w 607639"/>
                <a:gd name="connsiteY32" fmla="*/ 292135 h 426991"/>
                <a:gd name="connsiteX33" fmla="*/ 517566 w 607639"/>
                <a:gd name="connsiteY33" fmla="*/ 292135 h 426991"/>
                <a:gd name="connsiteX34" fmla="*/ 517566 w 607639"/>
                <a:gd name="connsiteY34" fmla="*/ 247242 h 426991"/>
                <a:gd name="connsiteX35" fmla="*/ 315079 w 607639"/>
                <a:gd name="connsiteY35" fmla="*/ 247242 h 426991"/>
                <a:gd name="connsiteX36" fmla="*/ 315079 w 607639"/>
                <a:gd name="connsiteY36" fmla="*/ 292135 h 426991"/>
                <a:gd name="connsiteX37" fmla="*/ 372665 w 607639"/>
                <a:gd name="connsiteY37" fmla="*/ 292135 h 426991"/>
                <a:gd name="connsiteX38" fmla="*/ 393849 w 607639"/>
                <a:gd name="connsiteY38" fmla="*/ 313203 h 426991"/>
                <a:gd name="connsiteX39" fmla="*/ 393849 w 607639"/>
                <a:gd name="connsiteY39" fmla="*/ 403167 h 426991"/>
                <a:gd name="connsiteX40" fmla="*/ 372665 w 607639"/>
                <a:gd name="connsiteY40" fmla="*/ 426991 h 426991"/>
                <a:gd name="connsiteX41" fmla="*/ 237733 w 607639"/>
                <a:gd name="connsiteY41" fmla="*/ 426991 h 426991"/>
                <a:gd name="connsiteX42" fmla="*/ 213791 w 607639"/>
                <a:gd name="connsiteY42" fmla="*/ 403167 h 426991"/>
                <a:gd name="connsiteX43" fmla="*/ 213791 w 607639"/>
                <a:gd name="connsiteY43" fmla="*/ 313203 h 426991"/>
                <a:gd name="connsiteX44" fmla="*/ 237733 w 607639"/>
                <a:gd name="connsiteY44" fmla="*/ 292135 h 426991"/>
                <a:gd name="connsiteX45" fmla="*/ 292561 w 607639"/>
                <a:gd name="connsiteY45" fmla="*/ 292135 h 426991"/>
                <a:gd name="connsiteX46" fmla="*/ 292561 w 607639"/>
                <a:gd name="connsiteY46" fmla="*/ 247242 h 426991"/>
                <a:gd name="connsiteX47" fmla="*/ 101288 w 607639"/>
                <a:gd name="connsiteY47" fmla="*/ 247242 h 426991"/>
                <a:gd name="connsiteX48" fmla="*/ 101288 w 607639"/>
                <a:gd name="connsiteY48" fmla="*/ 292135 h 426991"/>
                <a:gd name="connsiteX49" fmla="*/ 158875 w 607639"/>
                <a:gd name="connsiteY49" fmla="*/ 292135 h 426991"/>
                <a:gd name="connsiteX50" fmla="*/ 180058 w 607639"/>
                <a:gd name="connsiteY50" fmla="*/ 313203 h 426991"/>
                <a:gd name="connsiteX51" fmla="*/ 180058 w 607639"/>
                <a:gd name="connsiteY51" fmla="*/ 403167 h 426991"/>
                <a:gd name="connsiteX52" fmla="*/ 158875 w 607639"/>
                <a:gd name="connsiteY52" fmla="*/ 426991 h 426991"/>
                <a:gd name="connsiteX53" fmla="*/ 24032 w 607639"/>
                <a:gd name="connsiteY53" fmla="*/ 426991 h 426991"/>
                <a:gd name="connsiteX54" fmla="*/ 0 w 607639"/>
                <a:gd name="connsiteY54" fmla="*/ 403167 h 426991"/>
                <a:gd name="connsiteX55" fmla="*/ 0 w 607639"/>
                <a:gd name="connsiteY55" fmla="*/ 313203 h 426991"/>
                <a:gd name="connsiteX56" fmla="*/ 24032 w 607639"/>
                <a:gd name="connsiteY56" fmla="*/ 292135 h 426991"/>
                <a:gd name="connsiteX57" fmla="*/ 78770 w 607639"/>
                <a:gd name="connsiteY57" fmla="*/ 292135 h 426991"/>
                <a:gd name="connsiteX58" fmla="*/ 78770 w 607639"/>
                <a:gd name="connsiteY58" fmla="*/ 234530 h 426991"/>
                <a:gd name="connsiteX59" fmla="*/ 91409 w 607639"/>
                <a:gd name="connsiteY59" fmla="*/ 224751 h 426991"/>
                <a:gd name="connsiteX60" fmla="*/ 236326 w 607639"/>
                <a:gd name="connsiteY60" fmla="*/ 21066 h 426991"/>
                <a:gd name="connsiteX61" fmla="*/ 236326 w 607639"/>
                <a:gd name="connsiteY61" fmla="*/ 111021 h 426991"/>
                <a:gd name="connsiteX62" fmla="*/ 371758 w 607639"/>
                <a:gd name="connsiteY62" fmla="*/ 111021 h 426991"/>
                <a:gd name="connsiteX63" fmla="*/ 372380 w 607639"/>
                <a:gd name="connsiteY63" fmla="*/ 21066 h 426991"/>
                <a:gd name="connsiteX64" fmla="*/ 237127 w 607639"/>
                <a:gd name="connsiteY64" fmla="*/ 21066 h 426991"/>
                <a:gd name="connsiteX65" fmla="*/ 237750 w 607639"/>
                <a:gd name="connsiteY65" fmla="*/ 0 h 426991"/>
                <a:gd name="connsiteX66" fmla="*/ 372647 w 607639"/>
                <a:gd name="connsiteY66" fmla="*/ 0 h 426991"/>
                <a:gd name="connsiteX67" fmla="*/ 393825 w 607639"/>
                <a:gd name="connsiteY67" fmla="*/ 21066 h 426991"/>
                <a:gd name="connsiteX68" fmla="*/ 393825 w 607639"/>
                <a:gd name="connsiteY68" fmla="*/ 111021 h 426991"/>
                <a:gd name="connsiteX69" fmla="*/ 372647 w 607639"/>
                <a:gd name="connsiteY69" fmla="*/ 134843 h 426991"/>
                <a:gd name="connsiteX70" fmla="*/ 315076 w 607639"/>
                <a:gd name="connsiteY70" fmla="*/ 134843 h 426991"/>
                <a:gd name="connsiteX71" fmla="*/ 315076 w 607639"/>
                <a:gd name="connsiteY71" fmla="*/ 191020 h 426991"/>
                <a:gd name="connsiteX72" fmla="*/ 292563 w 607639"/>
                <a:gd name="connsiteY72" fmla="*/ 191020 h 426991"/>
                <a:gd name="connsiteX73" fmla="*/ 292563 w 607639"/>
                <a:gd name="connsiteY73" fmla="*/ 134843 h 426991"/>
                <a:gd name="connsiteX74" fmla="*/ 237750 w 607639"/>
                <a:gd name="connsiteY74" fmla="*/ 134843 h 426991"/>
                <a:gd name="connsiteX75" fmla="*/ 213813 w 607639"/>
                <a:gd name="connsiteY75" fmla="*/ 111021 h 426991"/>
                <a:gd name="connsiteX76" fmla="*/ 213813 w 607639"/>
                <a:gd name="connsiteY76" fmla="*/ 21066 h 426991"/>
                <a:gd name="connsiteX77" fmla="*/ 237750 w 607639"/>
                <a:gd name="connsiteY77" fmla="*/ 0 h 426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</a:cxnLst>
              <a:rect l="l" t="t" r="r" b="b"/>
              <a:pathLst>
                <a:path w="607639" h="426991">
                  <a:moveTo>
                    <a:pt x="450100" y="313203"/>
                  </a:moveTo>
                  <a:lnTo>
                    <a:pt x="450100" y="403167"/>
                  </a:lnTo>
                  <a:lnTo>
                    <a:pt x="585744" y="403167"/>
                  </a:lnTo>
                  <a:lnTo>
                    <a:pt x="586100" y="313203"/>
                  </a:lnTo>
                  <a:lnTo>
                    <a:pt x="530294" y="313203"/>
                  </a:lnTo>
                  <a:cubicBezTo>
                    <a:pt x="530294" y="313203"/>
                    <a:pt x="530116" y="313203"/>
                    <a:pt x="530116" y="313203"/>
                  </a:cubicBezTo>
                  <a:cubicBezTo>
                    <a:pt x="530027" y="313203"/>
                    <a:pt x="529849" y="313203"/>
                    <a:pt x="529760" y="313203"/>
                  </a:cubicBezTo>
                  <a:lnTo>
                    <a:pt x="450901" y="313203"/>
                  </a:lnTo>
                  <a:close/>
                  <a:moveTo>
                    <a:pt x="236309" y="313203"/>
                  </a:moveTo>
                  <a:lnTo>
                    <a:pt x="236309" y="403167"/>
                  </a:lnTo>
                  <a:lnTo>
                    <a:pt x="371953" y="403167"/>
                  </a:lnTo>
                  <a:lnTo>
                    <a:pt x="372754" y="313203"/>
                  </a:lnTo>
                  <a:lnTo>
                    <a:pt x="237110" y="313203"/>
                  </a:lnTo>
                  <a:close/>
                  <a:moveTo>
                    <a:pt x="22519" y="313203"/>
                  </a:moveTo>
                  <a:lnTo>
                    <a:pt x="22519" y="403167"/>
                  </a:lnTo>
                  <a:lnTo>
                    <a:pt x="158163" y="403167"/>
                  </a:lnTo>
                  <a:lnTo>
                    <a:pt x="158964" y="313203"/>
                  </a:lnTo>
                  <a:lnTo>
                    <a:pt x="91498" y="313203"/>
                  </a:lnTo>
                  <a:cubicBezTo>
                    <a:pt x="91409" y="313203"/>
                    <a:pt x="91320" y="313203"/>
                    <a:pt x="91231" y="313203"/>
                  </a:cubicBezTo>
                  <a:cubicBezTo>
                    <a:pt x="91231" y="313203"/>
                    <a:pt x="90964" y="313203"/>
                    <a:pt x="90964" y="313203"/>
                  </a:cubicBezTo>
                  <a:lnTo>
                    <a:pt x="23320" y="313203"/>
                  </a:lnTo>
                  <a:close/>
                  <a:moveTo>
                    <a:pt x="91409" y="224751"/>
                  </a:moveTo>
                  <a:lnTo>
                    <a:pt x="530294" y="224751"/>
                  </a:lnTo>
                  <a:cubicBezTo>
                    <a:pt x="536435" y="224751"/>
                    <a:pt x="540084" y="228396"/>
                    <a:pt x="540084" y="234530"/>
                  </a:cubicBezTo>
                  <a:lnTo>
                    <a:pt x="540084" y="292135"/>
                  </a:lnTo>
                  <a:lnTo>
                    <a:pt x="586456" y="292135"/>
                  </a:lnTo>
                  <a:cubicBezTo>
                    <a:pt x="598917" y="292135"/>
                    <a:pt x="607639" y="300847"/>
                    <a:pt x="607639" y="313203"/>
                  </a:cubicBezTo>
                  <a:lnTo>
                    <a:pt x="607639" y="403167"/>
                  </a:lnTo>
                  <a:cubicBezTo>
                    <a:pt x="607639" y="415524"/>
                    <a:pt x="598917" y="426991"/>
                    <a:pt x="586456" y="426991"/>
                  </a:cubicBezTo>
                  <a:lnTo>
                    <a:pt x="451524" y="426991"/>
                  </a:lnTo>
                  <a:cubicBezTo>
                    <a:pt x="439152" y="426991"/>
                    <a:pt x="427582" y="415524"/>
                    <a:pt x="427582" y="403167"/>
                  </a:cubicBezTo>
                  <a:lnTo>
                    <a:pt x="427582" y="313203"/>
                  </a:lnTo>
                  <a:cubicBezTo>
                    <a:pt x="427582" y="300847"/>
                    <a:pt x="439152" y="292135"/>
                    <a:pt x="451524" y="292135"/>
                  </a:cubicBezTo>
                  <a:lnTo>
                    <a:pt x="517566" y="292135"/>
                  </a:lnTo>
                  <a:lnTo>
                    <a:pt x="517566" y="247242"/>
                  </a:lnTo>
                  <a:lnTo>
                    <a:pt x="315079" y="247242"/>
                  </a:lnTo>
                  <a:lnTo>
                    <a:pt x="315079" y="292135"/>
                  </a:lnTo>
                  <a:lnTo>
                    <a:pt x="372665" y="292135"/>
                  </a:lnTo>
                  <a:cubicBezTo>
                    <a:pt x="385126" y="292135"/>
                    <a:pt x="393849" y="300847"/>
                    <a:pt x="393849" y="313203"/>
                  </a:cubicBezTo>
                  <a:lnTo>
                    <a:pt x="393849" y="403167"/>
                  </a:lnTo>
                  <a:cubicBezTo>
                    <a:pt x="393849" y="415524"/>
                    <a:pt x="385126" y="426991"/>
                    <a:pt x="372665" y="426991"/>
                  </a:cubicBezTo>
                  <a:lnTo>
                    <a:pt x="237733" y="426991"/>
                  </a:lnTo>
                  <a:cubicBezTo>
                    <a:pt x="225362" y="426991"/>
                    <a:pt x="213791" y="415524"/>
                    <a:pt x="213791" y="403167"/>
                  </a:cubicBezTo>
                  <a:lnTo>
                    <a:pt x="213791" y="313203"/>
                  </a:lnTo>
                  <a:cubicBezTo>
                    <a:pt x="213791" y="300847"/>
                    <a:pt x="225362" y="292135"/>
                    <a:pt x="237733" y="292135"/>
                  </a:cubicBezTo>
                  <a:lnTo>
                    <a:pt x="292561" y="292135"/>
                  </a:lnTo>
                  <a:lnTo>
                    <a:pt x="292561" y="247242"/>
                  </a:lnTo>
                  <a:lnTo>
                    <a:pt x="101288" y="247242"/>
                  </a:lnTo>
                  <a:lnTo>
                    <a:pt x="101288" y="292135"/>
                  </a:lnTo>
                  <a:lnTo>
                    <a:pt x="158875" y="292135"/>
                  </a:lnTo>
                  <a:cubicBezTo>
                    <a:pt x="171335" y="292135"/>
                    <a:pt x="180058" y="300847"/>
                    <a:pt x="180058" y="313203"/>
                  </a:cubicBezTo>
                  <a:lnTo>
                    <a:pt x="180058" y="403167"/>
                  </a:lnTo>
                  <a:cubicBezTo>
                    <a:pt x="180058" y="415524"/>
                    <a:pt x="171335" y="426991"/>
                    <a:pt x="158875" y="426991"/>
                  </a:cubicBezTo>
                  <a:lnTo>
                    <a:pt x="24032" y="426991"/>
                  </a:lnTo>
                  <a:cubicBezTo>
                    <a:pt x="11571" y="426991"/>
                    <a:pt x="0" y="415524"/>
                    <a:pt x="0" y="403167"/>
                  </a:cubicBezTo>
                  <a:lnTo>
                    <a:pt x="0" y="313203"/>
                  </a:lnTo>
                  <a:cubicBezTo>
                    <a:pt x="0" y="300847"/>
                    <a:pt x="11571" y="292135"/>
                    <a:pt x="24032" y="292135"/>
                  </a:cubicBezTo>
                  <a:lnTo>
                    <a:pt x="78770" y="292135"/>
                  </a:lnTo>
                  <a:lnTo>
                    <a:pt x="78770" y="234530"/>
                  </a:lnTo>
                  <a:cubicBezTo>
                    <a:pt x="78770" y="228396"/>
                    <a:pt x="85178" y="224751"/>
                    <a:pt x="91409" y="224751"/>
                  </a:cubicBezTo>
                  <a:close/>
                  <a:moveTo>
                    <a:pt x="236326" y="21066"/>
                  </a:moveTo>
                  <a:lnTo>
                    <a:pt x="236326" y="111021"/>
                  </a:lnTo>
                  <a:lnTo>
                    <a:pt x="371758" y="111021"/>
                  </a:lnTo>
                  <a:lnTo>
                    <a:pt x="372380" y="21066"/>
                  </a:lnTo>
                  <a:lnTo>
                    <a:pt x="237127" y="21066"/>
                  </a:lnTo>
                  <a:close/>
                  <a:moveTo>
                    <a:pt x="237750" y="0"/>
                  </a:moveTo>
                  <a:lnTo>
                    <a:pt x="372647" y="0"/>
                  </a:lnTo>
                  <a:cubicBezTo>
                    <a:pt x="385105" y="0"/>
                    <a:pt x="393825" y="8711"/>
                    <a:pt x="393825" y="21066"/>
                  </a:cubicBezTo>
                  <a:lnTo>
                    <a:pt x="393825" y="111021"/>
                  </a:lnTo>
                  <a:cubicBezTo>
                    <a:pt x="393825" y="123376"/>
                    <a:pt x="385105" y="134843"/>
                    <a:pt x="372647" y="134843"/>
                  </a:cubicBezTo>
                  <a:lnTo>
                    <a:pt x="315076" y="134843"/>
                  </a:lnTo>
                  <a:lnTo>
                    <a:pt x="315076" y="191020"/>
                  </a:lnTo>
                  <a:lnTo>
                    <a:pt x="292563" y="191020"/>
                  </a:lnTo>
                  <a:lnTo>
                    <a:pt x="292563" y="134843"/>
                  </a:lnTo>
                  <a:lnTo>
                    <a:pt x="237750" y="134843"/>
                  </a:lnTo>
                  <a:cubicBezTo>
                    <a:pt x="225381" y="134843"/>
                    <a:pt x="213813" y="123376"/>
                    <a:pt x="213813" y="111021"/>
                  </a:cubicBezTo>
                  <a:lnTo>
                    <a:pt x="213813" y="21066"/>
                  </a:lnTo>
                  <a:cubicBezTo>
                    <a:pt x="213813" y="8711"/>
                    <a:pt x="225381" y="0"/>
                    <a:pt x="237750" y="0"/>
                  </a:cubicBezTo>
                  <a:close/>
                </a:path>
              </a:pathLst>
            </a:custGeom>
            <a:solidFill>
              <a:srgbClr val="F0F0F0"/>
            </a:solidFill>
            <a:ln>
              <a:noFill/>
            </a:ln>
            <a:extLst/>
          </p:spPr>
          <p:txBody>
            <a:bodyPr anchor="ctr"/>
            <a:lstStyle>
              <a:defPPr>
                <a:defRPr lang="zh-CN"/>
              </a:defPPr>
              <a:lvl1pPr marL="0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1pPr>
              <a:lvl2pPr marL="457189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2pPr>
              <a:lvl3pPr marL="914377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3pPr>
              <a:lvl4pPr marL="1371566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4pPr>
              <a:lvl5pPr marL="1828754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5pPr>
              <a:lvl6pPr marL="2285943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6pPr>
              <a:lvl7pPr marL="2743131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7pPr>
              <a:lvl8pPr marL="3200320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8pPr>
              <a:lvl9pPr marL="3657509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9pPr>
            </a:lstStyle>
            <a:p>
              <a:pPr marL="0" marR="0" lvl="0" indent="0" algn="ctr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微软雅黑"/>
              </a:endParaRPr>
            </a:p>
          </p:txBody>
        </p:sp>
        <p:sp>
          <p:nvSpPr>
            <p:cNvPr id="369" name="ïṧ1iḑê">
              <a:extLst>
                <a:ext uri="{FF2B5EF4-FFF2-40B4-BE49-F238E27FC236}">
                  <a16:creationId xmlns="" xmlns:a16="http://schemas.microsoft.com/office/drawing/2014/main" id="{271F51E4-48EA-4761-877D-5191F8FBF987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6247" y="4752720"/>
              <a:ext cx="496128" cy="338548"/>
            </a:xfrm>
            <a:custGeom>
              <a:avLst/>
              <a:gdLst>
                <a:gd name="connsiteX0" fmla="*/ 20293 w 607639"/>
                <a:gd name="connsiteY0" fmla="*/ 364067 h 414642"/>
                <a:gd name="connsiteX1" fmla="*/ 20293 w 607639"/>
                <a:gd name="connsiteY1" fmla="*/ 384244 h 414642"/>
                <a:gd name="connsiteX2" fmla="*/ 30351 w 607639"/>
                <a:gd name="connsiteY2" fmla="*/ 394377 h 414642"/>
                <a:gd name="connsiteX3" fmla="*/ 577199 w 607639"/>
                <a:gd name="connsiteY3" fmla="*/ 394377 h 414642"/>
                <a:gd name="connsiteX4" fmla="*/ 587346 w 607639"/>
                <a:gd name="connsiteY4" fmla="*/ 384244 h 414642"/>
                <a:gd name="connsiteX5" fmla="*/ 587346 w 607639"/>
                <a:gd name="connsiteY5" fmla="*/ 364067 h 414642"/>
                <a:gd name="connsiteX6" fmla="*/ 556995 w 607639"/>
                <a:gd name="connsiteY6" fmla="*/ 364067 h 414642"/>
                <a:gd name="connsiteX7" fmla="*/ 394916 w 607639"/>
                <a:gd name="connsiteY7" fmla="*/ 364067 h 414642"/>
                <a:gd name="connsiteX8" fmla="*/ 394916 w 607639"/>
                <a:gd name="connsiteY8" fmla="*/ 374200 h 414642"/>
                <a:gd name="connsiteX9" fmla="*/ 384859 w 607639"/>
                <a:gd name="connsiteY9" fmla="*/ 384244 h 414642"/>
                <a:gd name="connsiteX10" fmla="*/ 222780 w 607639"/>
                <a:gd name="connsiteY10" fmla="*/ 384244 h 414642"/>
                <a:gd name="connsiteX11" fmla="*/ 212634 w 607639"/>
                <a:gd name="connsiteY11" fmla="*/ 374200 h 414642"/>
                <a:gd name="connsiteX12" fmla="*/ 212634 w 607639"/>
                <a:gd name="connsiteY12" fmla="*/ 364067 h 414642"/>
                <a:gd name="connsiteX13" fmla="*/ 50644 w 607639"/>
                <a:gd name="connsiteY13" fmla="*/ 364067 h 414642"/>
                <a:gd name="connsiteX14" fmla="*/ 263288 w 607639"/>
                <a:gd name="connsiteY14" fmla="*/ 252811 h 414642"/>
                <a:gd name="connsiteX15" fmla="*/ 243084 w 607639"/>
                <a:gd name="connsiteY15" fmla="*/ 273078 h 414642"/>
                <a:gd name="connsiteX16" fmla="*/ 263288 w 607639"/>
                <a:gd name="connsiteY16" fmla="*/ 293255 h 414642"/>
                <a:gd name="connsiteX17" fmla="*/ 283580 w 607639"/>
                <a:gd name="connsiteY17" fmla="*/ 273078 h 414642"/>
                <a:gd name="connsiteX18" fmla="*/ 278685 w 607639"/>
                <a:gd name="connsiteY18" fmla="*/ 260011 h 414642"/>
                <a:gd name="connsiteX19" fmla="*/ 277528 w 607639"/>
                <a:gd name="connsiteY19" fmla="*/ 258944 h 414642"/>
                <a:gd name="connsiteX20" fmla="*/ 276549 w 607639"/>
                <a:gd name="connsiteY20" fmla="*/ 257789 h 414642"/>
                <a:gd name="connsiteX21" fmla="*/ 263288 w 607639"/>
                <a:gd name="connsiteY21" fmla="*/ 252811 h 414642"/>
                <a:gd name="connsiteX22" fmla="*/ 121505 w 607639"/>
                <a:gd name="connsiteY22" fmla="*/ 252811 h 414642"/>
                <a:gd name="connsiteX23" fmla="*/ 101302 w 607639"/>
                <a:gd name="connsiteY23" fmla="*/ 273078 h 414642"/>
                <a:gd name="connsiteX24" fmla="*/ 121505 w 607639"/>
                <a:gd name="connsiteY24" fmla="*/ 293255 h 414642"/>
                <a:gd name="connsiteX25" fmla="*/ 141798 w 607639"/>
                <a:gd name="connsiteY25" fmla="*/ 273078 h 414642"/>
                <a:gd name="connsiteX26" fmla="*/ 121505 w 607639"/>
                <a:gd name="connsiteY26" fmla="*/ 252811 h 414642"/>
                <a:gd name="connsiteX27" fmla="*/ 486063 w 607639"/>
                <a:gd name="connsiteY27" fmla="*/ 232633 h 414642"/>
                <a:gd name="connsiteX28" fmla="*/ 465859 w 607639"/>
                <a:gd name="connsiteY28" fmla="*/ 252811 h 414642"/>
                <a:gd name="connsiteX29" fmla="*/ 486063 w 607639"/>
                <a:gd name="connsiteY29" fmla="*/ 273078 h 414642"/>
                <a:gd name="connsiteX30" fmla="*/ 506355 w 607639"/>
                <a:gd name="connsiteY30" fmla="*/ 252811 h 414642"/>
                <a:gd name="connsiteX31" fmla="*/ 486063 w 607639"/>
                <a:gd name="connsiteY31" fmla="*/ 232633 h 414642"/>
                <a:gd name="connsiteX32" fmla="*/ 192441 w 607639"/>
                <a:gd name="connsiteY32" fmla="*/ 182056 h 414642"/>
                <a:gd name="connsiteX33" fmla="*/ 172148 w 607639"/>
                <a:gd name="connsiteY33" fmla="*/ 202233 h 414642"/>
                <a:gd name="connsiteX34" fmla="*/ 192441 w 607639"/>
                <a:gd name="connsiteY34" fmla="*/ 222500 h 414642"/>
                <a:gd name="connsiteX35" fmla="*/ 212645 w 607639"/>
                <a:gd name="connsiteY35" fmla="*/ 202233 h 414642"/>
                <a:gd name="connsiteX36" fmla="*/ 192441 w 607639"/>
                <a:gd name="connsiteY36" fmla="*/ 182056 h 414642"/>
                <a:gd name="connsiteX37" fmla="*/ 394923 w 607639"/>
                <a:gd name="connsiteY37" fmla="*/ 131478 h 414642"/>
                <a:gd name="connsiteX38" fmla="*/ 374720 w 607639"/>
                <a:gd name="connsiteY38" fmla="*/ 151744 h 414642"/>
                <a:gd name="connsiteX39" fmla="*/ 394923 w 607639"/>
                <a:gd name="connsiteY39" fmla="*/ 171922 h 414642"/>
                <a:gd name="connsiteX40" fmla="*/ 415216 w 607639"/>
                <a:gd name="connsiteY40" fmla="*/ 151744 h 414642"/>
                <a:gd name="connsiteX41" fmla="*/ 394923 w 607639"/>
                <a:gd name="connsiteY41" fmla="*/ 131478 h 414642"/>
                <a:gd name="connsiteX42" fmla="*/ 394923 w 607639"/>
                <a:gd name="connsiteY42" fmla="*/ 111211 h 414642"/>
                <a:gd name="connsiteX43" fmla="*/ 435420 w 607639"/>
                <a:gd name="connsiteY43" fmla="*/ 151744 h 414642"/>
                <a:gd name="connsiteX44" fmla="*/ 433106 w 607639"/>
                <a:gd name="connsiteY44" fmla="*/ 165344 h 414642"/>
                <a:gd name="connsiteX45" fmla="*/ 472979 w 607639"/>
                <a:gd name="connsiteY45" fmla="*/ 214589 h 414642"/>
                <a:gd name="connsiteX46" fmla="*/ 486063 w 607639"/>
                <a:gd name="connsiteY46" fmla="*/ 212367 h 414642"/>
                <a:gd name="connsiteX47" fmla="*/ 526559 w 607639"/>
                <a:gd name="connsiteY47" fmla="*/ 252811 h 414642"/>
                <a:gd name="connsiteX48" fmla="*/ 486063 w 607639"/>
                <a:gd name="connsiteY48" fmla="*/ 293255 h 414642"/>
                <a:gd name="connsiteX49" fmla="*/ 445566 w 607639"/>
                <a:gd name="connsiteY49" fmla="*/ 252811 h 414642"/>
                <a:gd name="connsiteX50" fmla="*/ 456157 w 607639"/>
                <a:gd name="connsiteY50" fmla="*/ 225700 h 414642"/>
                <a:gd name="connsiteX51" fmla="*/ 421090 w 607639"/>
                <a:gd name="connsiteY51" fmla="*/ 182500 h 414642"/>
                <a:gd name="connsiteX52" fmla="*/ 394923 w 607639"/>
                <a:gd name="connsiteY52" fmla="*/ 192189 h 414642"/>
                <a:gd name="connsiteX53" fmla="*/ 368489 w 607639"/>
                <a:gd name="connsiteY53" fmla="*/ 182233 h 414642"/>
                <a:gd name="connsiteX54" fmla="*/ 298088 w 607639"/>
                <a:gd name="connsiteY54" fmla="*/ 252455 h 414642"/>
                <a:gd name="connsiteX55" fmla="*/ 303784 w 607639"/>
                <a:gd name="connsiteY55" fmla="*/ 273078 h 414642"/>
                <a:gd name="connsiteX56" fmla="*/ 263288 w 607639"/>
                <a:gd name="connsiteY56" fmla="*/ 313522 h 414642"/>
                <a:gd name="connsiteX57" fmla="*/ 222791 w 607639"/>
                <a:gd name="connsiteY57" fmla="*/ 273078 h 414642"/>
                <a:gd name="connsiteX58" fmla="*/ 232759 w 607639"/>
                <a:gd name="connsiteY58" fmla="*/ 246589 h 414642"/>
                <a:gd name="connsiteX59" fmla="*/ 218964 w 607639"/>
                <a:gd name="connsiteY59" fmla="*/ 232811 h 414642"/>
                <a:gd name="connsiteX60" fmla="*/ 192441 w 607639"/>
                <a:gd name="connsiteY60" fmla="*/ 242767 h 414642"/>
                <a:gd name="connsiteX61" fmla="*/ 165918 w 607639"/>
                <a:gd name="connsiteY61" fmla="*/ 232811 h 414642"/>
                <a:gd name="connsiteX62" fmla="*/ 152123 w 607639"/>
                <a:gd name="connsiteY62" fmla="*/ 246589 h 414642"/>
                <a:gd name="connsiteX63" fmla="*/ 162002 w 607639"/>
                <a:gd name="connsiteY63" fmla="*/ 273078 h 414642"/>
                <a:gd name="connsiteX64" fmla="*/ 121505 w 607639"/>
                <a:gd name="connsiteY64" fmla="*/ 313522 h 414642"/>
                <a:gd name="connsiteX65" fmla="*/ 81009 w 607639"/>
                <a:gd name="connsiteY65" fmla="*/ 273078 h 414642"/>
                <a:gd name="connsiteX66" fmla="*/ 121505 w 607639"/>
                <a:gd name="connsiteY66" fmla="*/ 232633 h 414642"/>
                <a:gd name="connsiteX67" fmla="*/ 136013 w 607639"/>
                <a:gd name="connsiteY67" fmla="*/ 235300 h 414642"/>
                <a:gd name="connsiteX68" fmla="*/ 154615 w 607639"/>
                <a:gd name="connsiteY68" fmla="*/ 216722 h 414642"/>
                <a:gd name="connsiteX69" fmla="*/ 151945 w 607639"/>
                <a:gd name="connsiteY69" fmla="*/ 202233 h 414642"/>
                <a:gd name="connsiteX70" fmla="*/ 192441 w 607639"/>
                <a:gd name="connsiteY70" fmla="*/ 161789 h 414642"/>
                <a:gd name="connsiteX71" fmla="*/ 232937 w 607639"/>
                <a:gd name="connsiteY71" fmla="*/ 202233 h 414642"/>
                <a:gd name="connsiteX72" fmla="*/ 230534 w 607639"/>
                <a:gd name="connsiteY72" fmla="*/ 216011 h 414642"/>
                <a:gd name="connsiteX73" fmla="*/ 249492 w 607639"/>
                <a:gd name="connsiteY73" fmla="*/ 235033 h 414642"/>
                <a:gd name="connsiteX74" fmla="*/ 263288 w 607639"/>
                <a:gd name="connsiteY74" fmla="*/ 232633 h 414642"/>
                <a:gd name="connsiteX75" fmla="*/ 283936 w 607639"/>
                <a:gd name="connsiteY75" fmla="*/ 238322 h 414642"/>
                <a:gd name="connsiteX76" fmla="*/ 356830 w 607639"/>
                <a:gd name="connsiteY76" fmla="*/ 165433 h 414642"/>
                <a:gd name="connsiteX77" fmla="*/ 354427 w 607639"/>
                <a:gd name="connsiteY77" fmla="*/ 151744 h 414642"/>
                <a:gd name="connsiteX78" fmla="*/ 394923 w 607639"/>
                <a:gd name="connsiteY78" fmla="*/ 111211 h 414642"/>
                <a:gd name="connsiteX79" fmla="*/ 324090 w 607639"/>
                <a:gd name="connsiteY79" fmla="*/ 80938 h 414642"/>
                <a:gd name="connsiteX80" fmla="*/ 334234 w 607639"/>
                <a:gd name="connsiteY80" fmla="*/ 80938 h 414642"/>
                <a:gd name="connsiteX81" fmla="*/ 344289 w 607639"/>
                <a:gd name="connsiteY81" fmla="*/ 91064 h 414642"/>
                <a:gd name="connsiteX82" fmla="*/ 334234 w 607639"/>
                <a:gd name="connsiteY82" fmla="*/ 101190 h 414642"/>
                <a:gd name="connsiteX83" fmla="*/ 324090 w 607639"/>
                <a:gd name="connsiteY83" fmla="*/ 101190 h 414642"/>
                <a:gd name="connsiteX84" fmla="*/ 313946 w 607639"/>
                <a:gd name="connsiteY84" fmla="*/ 91064 h 414642"/>
                <a:gd name="connsiteX85" fmla="*/ 324090 w 607639"/>
                <a:gd name="connsiteY85" fmla="*/ 80938 h 414642"/>
                <a:gd name="connsiteX86" fmla="*/ 192417 w 607639"/>
                <a:gd name="connsiteY86" fmla="*/ 80938 h 414642"/>
                <a:gd name="connsiteX87" fmla="*/ 283548 w 607639"/>
                <a:gd name="connsiteY87" fmla="*/ 80938 h 414642"/>
                <a:gd name="connsiteX88" fmla="*/ 293694 w 607639"/>
                <a:gd name="connsiteY88" fmla="*/ 91064 h 414642"/>
                <a:gd name="connsiteX89" fmla="*/ 283548 w 607639"/>
                <a:gd name="connsiteY89" fmla="*/ 101190 h 414642"/>
                <a:gd name="connsiteX90" fmla="*/ 192417 w 607639"/>
                <a:gd name="connsiteY90" fmla="*/ 101190 h 414642"/>
                <a:gd name="connsiteX91" fmla="*/ 182271 w 607639"/>
                <a:gd name="connsiteY91" fmla="*/ 91064 h 414642"/>
                <a:gd name="connsiteX92" fmla="*/ 192417 w 607639"/>
                <a:gd name="connsiteY92" fmla="*/ 80938 h 414642"/>
                <a:gd name="connsiteX93" fmla="*/ 91157 w 607639"/>
                <a:gd name="connsiteY93" fmla="*/ 80938 h 414642"/>
                <a:gd name="connsiteX94" fmla="*/ 151959 w 607639"/>
                <a:gd name="connsiteY94" fmla="*/ 80938 h 414642"/>
                <a:gd name="connsiteX95" fmla="*/ 162018 w 607639"/>
                <a:gd name="connsiteY95" fmla="*/ 91064 h 414642"/>
                <a:gd name="connsiteX96" fmla="*/ 151959 w 607639"/>
                <a:gd name="connsiteY96" fmla="*/ 101190 h 414642"/>
                <a:gd name="connsiteX97" fmla="*/ 91157 w 607639"/>
                <a:gd name="connsiteY97" fmla="*/ 101190 h 414642"/>
                <a:gd name="connsiteX98" fmla="*/ 81009 w 607639"/>
                <a:gd name="connsiteY98" fmla="*/ 91064 h 414642"/>
                <a:gd name="connsiteX99" fmla="*/ 91157 w 607639"/>
                <a:gd name="connsiteY99" fmla="*/ 80938 h 414642"/>
                <a:gd name="connsiteX100" fmla="*/ 243084 w 607639"/>
                <a:gd name="connsiteY100" fmla="*/ 40505 h 414642"/>
                <a:gd name="connsiteX101" fmla="*/ 334231 w 607639"/>
                <a:gd name="connsiteY101" fmla="*/ 40505 h 414642"/>
                <a:gd name="connsiteX102" fmla="*/ 344289 w 607639"/>
                <a:gd name="connsiteY102" fmla="*/ 50631 h 414642"/>
                <a:gd name="connsiteX103" fmla="*/ 334231 w 607639"/>
                <a:gd name="connsiteY103" fmla="*/ 60757 h 414642"/>
                <a:gd name="connsiteX104" fmla="*/ 243084 w 607639"/>
                <a:gd name="connsiteY104" fmla="*/ 60757 h 414642"/>
                <a:gd name="connsiteX105" fmla="*/ 232937 w 607639"/>
                <a:gd name="connsiteY105" fmla="*/ 50631 h 414642"/>
                <a:gd name="connsiteX106" fmla="*/ 243084 w 607639"/>
                <a:gd name="connsiteY106" fmla="*/ 40505 h 414642"/>
                <a:gd name="connsiteX107" fmla="*/ 91153 w 607639"/>
                <a:gd name="connsiteY107" fmla="*/ 40505 h 414642"/>
                <a:gd name="connsiteX108" fmla="*/ 202559 w 607639"/>
                <a:gd name="connsiteY108" fmla="*/ 40505 h 414642"/>
                <a:gd name="connsiteX109" fmla="*/ 212614 w 607639"/>
                <a:gd name="connsiteY109" fmla="*/ 50631 h 414642"/>
                <a:gd name="connsiteX110" fmla="*/ 202559 w 607639"/>
                <a:gd name="connsiteY110" fmla="*/ 60757 h 414642"/>
                <a:gd name="connsiteX111" fmla="*/ 91153 w 607639"/>
                <a:gd name="connsiteY111" fmla="*/ 60757 h 414642"/>
                <a:gd name="connsiteX112" fmla="*/ 81009 w 607639"/>
                <a:gd name="connsiteY112" fmla="*/ 50631 h 414642"/>
                <a:gd name="connsiteX113" fmla="*/ 91153 w 607639"/>
                <a:gd name="connsiteY113" fmla="*/ 40505 h 414642"/>
                <a:gd name="connsiteX114" fmla="*/ 70848 w 607639"/>
                <a:gd name="connsiteY114" fmla="*/ 20176 h 414642"/>
                <a:gd name="connsiteX115" fmla="*/ 60791 w 607639"/>
                <a:gd name="connsiteY115" fmla="*/ 30309 h 414642"/>
                <a:gd name="connsiteX116" fmla="*/ 60791 w 607639"/>
                <a:gd name="connsiteY116" fmla="*/ 343802 h 414642"/>
                <a:gd name="connsiteX117" fmla="*/ 222780 w 607639"/>
                <a:gd name="connsiteY117" fmla="*/ 343802 h 414642"/>
                <a:gd name="connsiteX118" fmla="*/ 232927 w 607639"/>
                <a:gd name="connsiteY118" fmla="*/ 353935 h 414642"/>
                <a:gd name="connsiteX119" fmla="*/ 232927 w 607639"/>
                <a:gd name="connsiteY119" fmla="*/ 364067 h 414642"/>
                <a:gd name="connsiteX120" fmla="*/ 374712 w 607639"/>
                <a:gd name="connsiteY120" fmla="*/ 364067 h 414642"/>
                <a:gd name="connsiteX121" fmla="*/ 374712 w 607639"/>
                <a:gd name="connsiteY121" fmla="*/ 353935 h 414642"/>
                <a:gd name="connsiteX122" fmla="*/ 384859 w 607639"/>
                <a:gd name="connsiteY122" fmla="*/ 343802 h 414642"/>
                <a:gd name="connsiteX123" fmla="*/ 546848 w 607639"/>
                <a:gd name="connsiteY123" fmla="*/ 343802 h 414642"/>
                <a:gd name="connsiteX124" fmla="*/ 546848 w 607639"/>
                <a:gd name="connsiteY124" fmla="*/ 30309 h 414642"/>
                <a:gd name="connsiteX125" fmla="*/ 536702 w 607639"/>
                <a:gd name="connsiteY125" fmla="*/ 20176 h 414642"/>
                <a:gd name="connsiteX126" fmla="*/ 70848 w 607639"/>
                <a:gd name="connsiteY126" fmla="*/ 0 h 414642"/>
                <a:gd name="connsiteX127" fmla="*/ 536702 w 607639"/>
                <a:gd name="connsiteY127" fmla="*/ 0 h 414642"/>
                <a:gd name="connsiteX128" fmla="*/ 567142 w 607639"/>
                <a:gd name="connsiteY128" fmla="*/ 30309 h 414642"/>
                <a:gd name="connsiteX129" fmla="*/ 567142 w 607639"/>
                <a:gd name="connsiteY129" fmla="*/ 343802 h 414642"/>
                <a:gd name="connsiteX130" fmla="*/ 597492 w 607639"/>
                <a:gd name="connsiteY130" fmla="*/ 343802 h 414642"/>
                <a:gd name="connsiteX131" fmla="*/ 607639 w 607639"/>
                <a:gd name="connsiteY131" fmla="*/ 353935 h 414642"/>
                <a:gd name="connsiteX132" fmla="*/ 607639 w 607639"/>
                <a:gd name="connsiteY132" fmla="*/ 384244 h 414642"/>
                <a:gd name="connsiteX133" fmla="*/ 577199 w 607639"/>
                <a:gd name="connsiteY133" fmla="*/ 414642 h 414642"/>
                <a:gd name="connsiteX134" fmla="*/ 30351 w 607639"/>
                <a:gd name="connsiteY134" fmla="*/ 414642 h 414642"/>
                <a:gd name="connsiteX135" fmla="*/ 0 w 607639"/>
                <a:gd name="connsiteY135" fmla="*/ 384244 h 414642"/>
                <a:gd name="connsiteX136" fmla="*/ 0 w 607639"/>
                <a:gd name="connsiteY136" fmla="*/ 353935 h 414642"/>
                <a:gd name="connsiteX137" fmla="*/ 10147 w 607639"/>
                <a:gd name="connsiteY137" fmla="*/ 343802 h 414642"/>
                <a:gd name="connsiteX138" fmla="*/ 40497 w 607639"/>
                <a:gd name="connsiteY138" fmla="*/ 343802 h 414642"/>
                <a:gd name="connsiteX139" fmla="*/ 40497 w 607639"/>
                <a:gd name="connsiteY139" fmla="*/ 30309 h 414642"/>
                <a:gd name="connsiteX140" fmla="*/ 70848 w 607639"/>
                <a:gd name="connsiteY140" fmla="*/ 0 h 414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</a:cxnLst>
              <a:rect l="l" t="t" r="r" b="b"/>
              <a:pathLst>
                <a:path w="607639" h="414642">
                  <a:moveTo>
                    <a:pt x="20293" y="364067"/>
                  </a:moveTo>
                  <a:lnTo>
                    <a:pt x="20293" y="384244"/>
                  </a:lnTo>
                  <a:cubicBezTo>
                    <a:pt x="20293" y="390377"/>
                    <a:pt x="24298" y="394377"/>
                    <a:pt x="30351" y="394377"/>
                  </a:cubicBezTo>
                  <a:lnTo>
                    <a:pt x="577199" y="394377"/>
                  </a:lnTo>
                  <a:cubicBezTo>
                    <a:pt x="583341" y="394377"/>
                    <a:pt x="587346" y="390377"/>
                    <a:pt x="587346" y="384244"/>
                  </a:cubicBezTo>
                  <a:lnTo>
                    <a:pt x="587346" y="364067"/>
                  </a:lnTo>
                  <a:lnTo>
                    <a:pt x="556995" y="364067"/>
                  </a:lnTo>
                  <a:lnTo>
                    <a:pt x="394916" y="364067"/>
                  </a:lnTo>
                  <a:lnTo>
                    <a:pt x="394916" y="374200"/>
                  </a:lnTo>
                  <a:cubicBezTo>
                    <a:pt x="394916" y="380244"/>
                    <a:pt x="390911" y="384244"/>
                    <a:pt x="384859" y="384244"/>
                  </a:cubicBezTo>
                  <a:lnTo>
                    <a:pt x="222780" y="384244"/>
                  </a:lnTo>
                  <a:cubicBezTo>
                    <a:pt x="216728" y="384244"/>
                    <a:pt x="212634" y="380244"/>
                    <a:pt x="212634" y="374200"/>
                  </a:cubicBezTo>
                  <a:lnTo>
                    <a:pt x="212634" y="364067"/>
                  </a:lnTo>
                  <a:lnTo>
                    <a:pt x="50644" y="364067"/>
                  </a:lnTo>
                  <a:close/>
                  <a:moveTo>
                    <a:pt x="263288" y="252811"/>
                  </a:moveTo>
                  <a:cubicBezTo>
                    <a:pt x="252162" y="252811"/>
                    <a:pt x="243084" y="261967"/>
                    <a:pt x="243084" y="273078"/>
                  </a:cubicBezTo>
                  <a:cubicBezTo>
                    <a:pt x="243084" y="284189"/>
                    <a:pt x="252162" y="293255"/>
                    <a:pt x="263288" y="293255"/>
                  </a:cubicBezTo>
                  <a:cubicBezTo>
                    <a:pt x="274413" y="293255"/>
                    <a:pt x="283580" y="284189"/>
                    <a:pt x="283580" y="273078"/>
                  </a:cubicBezTo>
                  <a:cubicBezTo>
                    <a:pt x="283580" y="268100"/>
                    <a:pt x="281711" y="263567"/>
                    <a:pt x="278685" y="260011"/>
                  </a:cubicBezTo>
                  <a:cubicBezTo>
                    <a:pt x="278329" y="259655"/>
                    <a:pt x="277884" y="259300"/>
                    <a:pt x="277528" y="258944"/>
                  </a:cubicBezTo>
                  <a:cubicBezTo>
                    <a:pt x="277172" y="258589"/>
                    <a:pt x="276816" y="258144"/>
                    <a:pt x="276549" y="257789"/>
                  </a:cubicBezTo>
                  <a:cubicBezTo>
                    <a:pt x="272989" y="254678"/>
                    <a:pt x="268361" y="252811"/>
                    <a:pt x="263288" y="252811"/>
                  </a:cubicBezTo>
                  <a:close/>
                  <a:moveTo>
                    <a:pt x="121505" y="252811"/>
                  </a:moveTo>
                  <a:cubicBezTo>
                    <a:pt x="110380" y="252811"/>
                    <a:pt x="101302" y="261967"/>
                    <a:pt x="101302" y="273078"/>
                  </a:cubicBezTo>
                  <a:cubicBezTo>
                    <a:pt x="101302" y="284189"/>
                    <a:pt x="110380" y="293255"/>
                    <a:pt x="121505" y="293255"/>
                  </a:cubicBezTo>
                  <a:cubicBezTo>
                    <a:pt x="132631" y="293255"/>
                    <a:pt x="141798" y="284189"/>
                    <a:pt x="141798" y="273078"/>
                  </a:cubicBezTo>
                  <a:cubicBezTo>
                    <a:pt x="141798" y="261967"/>
                    <a:pt x="132631" y="252811"/>
                    <a:pt x="121505" y="252811"/>
                  </a:cubicBezTo>
                  <a:close/>
                  <a:moveTo>
                    <a:pt x="486063" y="232633"/>
                  </a:moveTo>
                  <a:cubicBezTo>
                    <a:pt x="474937" y="232633"/>
                    <a:pt x="465859" y="241700"/>
                    <a:pt x="465859" y="252811"/>
                  </a:cubicBezTo>
                  <a:cubicBezTo>
                    <a:pt x="465859" y="263922"/>
                    <a:pt x="474937" y="273078"/>
                    <a:pt x="486063" y="273078"/>
                  </a:cubicBezTo>
                  <a:cubicBezTo>
                    <a:pt x="497188" y="273078"/>
                    <a:pt x="506355" y="263922"/>
                    <a:pt x="506355" y="252811"/>
                  </a:cubicBezTo>
                  <a:cubicBezTo>
                    <a:pt x="506355" y="241700"/>
                    <a:pt x="497188" y="232633"/>
                    <a:pt x="486063" y="232633"/>
                  </a:cubicBezTo>
                  <a:close/>
                  <a:moveTo>
                    <a:pt x="192441" y="182056"/>
                  </a:moveTo>
                  <a:cubicBezTo>
                    <a:pt x="181316" y="182056"/>
                    <a:pt x="172148" y="191122"/>
                    <a:pt x="172148" y="202233"/>
                  </a:cubicBezTo>
                  <a:cubicBezTo>
                    <a:pt x="172148" y="213433"/>
                    <a:pt x="181316" y="222500"/>
                    <a:pt x="192441" y="222500"/>
                  </a:cubicBezTo>
                  <a:cubicBezTo>
                    <a:pt x="203566" y="222500"/>
                    <a:pt x="212645" y="213433"/>
                    <a:pt x="212645" y="202233"/>
                  </a:cubicBezTo>
                  <a:cubicBezTo>
                    <a:pt x="212645" y="191122"/>
                    <a:pt x="203566" y="182056"/>
                    <a:pt x="192441" y="182056"/>
                  </a:cubicBezTo>
                  <a:close/>
                  <a:moveTo>
                    <a:pt x="394923" y="131478"/>
                  </a:moveTo>
                  <a:cubicBezTo>
                    <a:pt x="383798" y="131478"/>
                    <a:pt x="374720" y="140544"/>
                    <a:pt x="374720" y="151744"/>
                  </a:cubicBezTo>
                  <a:cubicBezTo>
                    <a:pt x="374720" y="162856"/>
                    <a:pt x="383798" y="171922"/>
                    <a:pt x="394923" y="171922"/>
                  </a:cubicBezTo>
                  <a:cubicBezTo>
                    <a:pt x="406049" y="171922"/>
                    <a:pt x="415216" y="162856"/>
                    <a:pt x="415216" y="151744"/>
                  </a:cubicBezTo>
                  <a:cubicBezTo>
                    <a:pt x="415216" y="140544"/>
                    <a:pt x="406049" y="131478"/>
                    <a:pt x="394923" y="131478"/>
                  </a:cubicBezTo>
                  <a:close/>
                  <a:moveTo>
                    <a:pt x="394923" y="111211"/>
                  </a:moveTo>
                  <a:cubicBezTo>
                    <a:pt x="417263" y="111211"/>
                    <a:pt x="435420" y="129433"/>
                    <a:pt x="435420" y="151744"/>
                  </a:cubicBezTo>
                  <a:cubicBezTo>
                    <a:pt x="435420" y="156456"/>
                    <a:pt x="434619" y="161078"/>
                    <a:pt x="433106" y="165344"/>
                  </a:cubicBezTo>
                  <a:lnTo>
                    <a:pt x="472979" y="214589"/>
                  </a:lnTo>
                  <a:cubicBezTo>
                    <a:pt x="477162" y="213167"/>
                    <a:pt x="481523" y="212367"/>
                    <a:pt x="486063" y="212367"/>
                  </a:cubicBezTo>
                  <a:cubicBezTo>
                    <a:pt x="508402" y="212367"/>
                    <a:pt x="526559" y="230589"/>
                    <a:pt x="526559" y="252811"/>
                  </a:cubicBezTo>
                  <a:cubicBezTo>
                    <a:pt x="526559" y="275122"/>
                    <a:pt x="508402" y="293255"/>
                    <a:pt x="486063" y="293255"/>
                  </a:cubicBezTo>
                  <a:cubicBezTo>
                    <a:pt x="463812" y="293255"/>
                    <a:pt x="445566" y="275122"/>
                    <a:pt x="445566" y="252811"/>
                  </a:cubicBezTo>
                  <a:cubicBezTo>
                    <a:pt x="445566" y="242411"/>
                    <a:pt x="449571" y="232900"/>
                    <a:pt x="456157" y="225700"/>
                  </a:cubicBezTo>
                  <a:lnTo>
                    <a:pt x="421090" y="182500"/>
                  </a:lnTo>
                  <a:cubicBezTo>
                    <a:pt x="414059" y="188544"/>
                    <a:pt x="404892" y="192189"/>
                    <a:pt x="394923" y="192189"/>
                  </a:cubicBezTo>
                  <a:cubicBezTo>
                    <a:pt x="384866" y="192189"/>
                    <a:pt x="375610" y="188367"/>
                    <a:pt x="368489" y="182233"/>
                  </a:cubicBezTo>
                  <a:lnTo>
                    <a:pt x="298088" y="252455"/>
                  </a:lnTo>
                  <a:cubicBezTo>
                    <a:pt x="301737" y="258500"/>
                    <a:pt x="303784" y="265522"/>
                    <a:pt x="303784" y="273078"/>
                  </a:cubicBezTo>
                  <a:cubicBezTo>
                    <a:pt x="303784" y="295300"/>
                    <a:pt x="285627" y="313522"/>
                    <a:pt x="263288" y="313522"/>
                  </a:cubicBezTo>
                  <a:cubicBezTo>
                    <a:pt x="241037" y="313522"/>
                    <a:pt x="222791" y="295300"/>
                    <a:pt x="222791" y="273078"/>
                  </a:cubicBezTo>
                  <a:cubicBezTo>
                    <a:pt x="222791" y="262944"/>
                    <a:pt x="226529" y="253700"/>
                    <a:pt x="232759" y="246589"/>
                  </a:cubicBezTo>
                  <a:lnTo>
                    <a:pt x="218964" y="232811"/>
                  </a:lnTo>
                  <a:cubicBezTo>
                    <a:pt x="211844" y="238944"/>
                    <a:pt x="202498" y="242767"/>
                    <a:pt x="192441" y="242767"/>
                  </a:cubicBezTo>
                  <a:cubicBezTo>
                    <a:pt x="182295" y="242767"/>
                    <a:pt x="173038" y="238944"/>
                    <a:pt x="165918" y="232811"/>
                  </a:cubicBezTo>
                  <a:lnTo>
                    <a:pt x="152123" y="246589"/>
                  </a:lnTo>
                  <a:cubicBezTo>
                    <a:pt x="158264" y="253700"/>
                    <a:pt x="162002" y="262944"/>
                    <a:pt x="162002" y="273078"/>
                  </a:cubicBezTo>
                  <a:cubicBezTo>
                    <a:pt x="162002" y="295300"/>
                    <a:pt x="143845" y="313522"/>
                    <a:pt x="121505" y="313522"/>
                  </a:cubicBezTo>
                  <a:cubicBezTo>
                    <a:pt x="99255" y="313522"/>
                    <a:pt x="81009" y="295300"/>
                    <a:pt x="81009" y="273078"/>
                  </a:cubicBezTo>
                  <a:cubicBezTo>
                    <a:pt x="81009" y="250856"/>
                    <a:pt x="99255" y="232633"/>
                    <a:pt x="121505" y="232633"/>
                  </a:cubicBezTo>
                  <a:cubicBezTo>
                    <a:pt x="126668" y="232633"/>
                    <a:pt x="131563" y="233611"/>
                    <a:pt x="136013" y="235300"/>
                  </a:cubicBezTo>
                  <a:lnTo>
                    <a:pt x="154615" y="216722"/>
                  </a:lnTo>
                  <a:cubicBezTo>
                    <a:pt x="152924" y="212278"/>
                    <a:pt x="151945" y="207389"/>
                    <a:pt x="151945" y="202233"/>
                  </a:cubicBezTo>
                  <a:cubicBezTo>
                    <a:pt x="151945" y="180011"/>
                    <a:pt x="170101" y="161789"/>
                    <a:pt x="192441" y="161789"/>
                  </a:cubicBezTo>
                  <a:cubicBezTo>
                    <a:pt x="214692" y="161789"/>
                    <a:pt x="232937" y="180011"/>
                    <a:pt x="232937" y="202233"/>
                  </a:cubicBezTo>
                  <a:cubicBezTo>
                    <a:pt x="232937" y="207122"/>
                    <a:pt x="232047" y="211744"/>
                    <a:pt x="230534" y="216011"/>
                  </a:cubicBezTo>
                  <a:lnTo>
                    <a:pt x="249492" y="235033"/>
                  </a:lnTo>
                  <a:cubicBezTo>
                    <a:pt x="253853" y="233433"/>
                    <a:pt x="258481" y="232633"/>
                    <a:pt x="263288" y="232633"/>
                  </a:cubicBezTo>
                  <a:cubicBezTo>
                    <a:pt x="270853" y="232633"/>
                    <a:pt x="277884" y="234678"/>
                    <a:pt x="283936" y="238322"/>
                  </a:cubicBezTo>
                  <a:lnTo>
                    <a:pt x="356830" y="165433"/>
                  </a:lnTo>
                  <a:cubicBezTo>
                    <a:pt x="355317" y="161167"/>
                    <a:pt x="354427" y="156544"/>
                    <a:pt x="354427" y="151744"/>
                  </a:cubicBezTo>
                  <a:cubicBezTo>
                    <a:pt x="354427" y="129433"/>
                    <a:pt x="372672" y="111211"/>
                    <a:pt x="394923" y="111211"/>
                  </a:cubicBezTo>
                  <a:close/>
                  <a:moveTo>
                    <a:pt x="324090" y="80938"/>
                  </a:moveTo>
                  <a:lnTo>
                    <a:pt x="334234" y="80938"/>
                  </a:lnTo>
                  <a:cubicBezTo>
                    <a:pt x="340285" y="80938"/>
                    <a:pt x="344289" y="85024"/>
                    <a:pt x="344289" y="91064"/>
                  </a:cubicBezTo>
                  <a:cubicBezTo>
                    <a:pt x="344289" y="97104"/>
                    <a:pt x="340285" y="101190"/>
                    <a:pt x="334234" y="101190"/>
                  </a:cubicBezTo>
                  <a:lnTo>
                    <a:pt x="324090" y="101190"/>
                  </a:lnTo>
                  <a:cubicBezTo>
                    <a:pt x="318039" y="101190"/>
                    <a:pt x="313946" y="97104"/>
                    <a:pt x="313946" y="91064"/>
                  </a:cubicBezTo>
                  <a:cubicBezTo>
                    <a:pt x="313946" y="85024"/>
                    <a:pt x="318039" y="80938"/>
                    <a:pt x="324090" y="80938"/>
                  </a:cubicBezTo>
                  <a:close/>
                  <a:moveTo>
                    <a:pt x="192417" y="80938"/>
                  </a:moveTo>
                  <a:lnTo>
                    <a:pt x="283548" y="80938"/>
                  </a:lnTo>
                  <a:cubicBezTo>
                    <a:pt x="289600" y="80938"/>
                    <a:pt x="293694" y="85024"/>
                    <a:pt x="293694" y="91064"/>
                  </a:cubicBezTo>
                  <a:cubicBezTo>
                    <a:pt x="293694" y="97104"/>
                    <a:pt x="289600" y="101190"/>
                    <a:pt x="283548" y="101190"/>
                  </a:cubicBezTo>
                  <a:lnTo>
                    <a:pt x="192417" y="101190"/>
                  </a:lnTo>
                  <a:cubicBezTo>
                    <a:pt x="186365" y="101190"/>
                    <a:pt x="182271" y="97104"/>
                    <a:pt x="182271" y="91064"/>
                  </a:cubicBezTo>
                  <a:cubicBezTo>
                    <a:pt x="182271" y="85024"/>
                    <a:pt x="186365" y="80938"/>
                    <a:pt x="192417" y="80938"/>
                  </a:cubicBezTo>
                  <a:close/>
                  <a:moveTo>
                    <a:pt x="91157" y="80938"/>
                  </a:moveTo>
                  <a:lnTo>
                    <a:pt x="151959" y="80938"/>
                  </a:lnTo>
                  <a:cubicBezTo>
                    <a:pt x="158012" y="80938"/>
                    <a:pt x="162018" y="85024"/>
                    <a:pt x="162018" y="91064"/>
                  </a:cubicBezTo>
                  <a:cubicBezTo>
                    <a:pt x="162018" y="97104"/>
                    <a:pt x="158012" y="101190"/>
                    <a:pt x="151959" y="101190"/>
                  </a:cubicBezTo>
                  <a:lnTo>
                    <a:pt x="91157" y="101190"/>
                  </a:lnTo>
                  <a:cubicBezTo>
                    <a:pt x="85104" y="101190"/>
                    <a:pt x="81009" y="97104"/>
                    <a:pt x="81009" y="91064"/>
                  </a:cubicBezTo>
                  <a:cubicBezTo>
                    <a:pt x="81009" y="85024"/>
                    <a:pt x="85104" y="80938"/>
                    <a:pt x="91157" y="80938"/>
                  </a:cubicBezTo>
                  <a:close/>
                  <a:moveTo>
                    <a:pt x="243084" y="40505"/>
                  </a:moveTo>
                  <a:lnTo>
                    <a:pt x="334231" y="40505"/>
                  </a:lnTo>
                  <a:cubicBezTo>
                    <a:pt x="340284" y="40505"/>
                    <a:pt x="344289" y="44591"/>
                    <a:pt x="344289" y="50631"/>
                  </a:cubicBezTo>
                  <a:cubicBezTo>
                    <a:pt x="344289" y="56671"/>
                    <a:pt x="340284" y="60757"/>
                    <a:pt x="334231" y="60757"/>
                  </a:cubicBezTo>
                  <a:lnTo>
                    <a:pt x="243084" y="60757"/>
                  </a:lnTo>
                  <a:cubicBezTo>
                    <a:pt x="236942" y="60757"/>
                    <a:pt x="232937" y="56671"/>
                    <a:pt x="232937" y="50631"/>
                  </a:cubicBezTo>
                  <a:cubicBezTo>
                    <a:pt x="232937" y="44591"/>
                    <a:pt x="236942" y="40505"/>
                    <a:pt x="243084" y="40505"/>
                  </a:cubicBezTo>
                  <a:close/>
                  <a:moveTo>
                    <a:pt x="91153" y="40505"/>
                  </a:moveTo>
                  <a:lnTo>
                    <a:pt x="202559" y="40505"/>
                  </a:lnTo>
                  <a:cubicBezTo>
                    <a:pt x="208610" y="40505"/>
                    <a:pt x="212614" y="44591"/>
                    <a:pt x="212614" y="50631"/>
                  </a:cubicBezTo>
                  <a:cubicBezTo>
                    <a:pt x="212614" y="56671"/>
                    <a:pt x="208610" y="60757"/>
                    <a:pt x="202559" y="60757"/>
                  </a:cubicBezTo>
                  <a:lnTo>
                    <a:pt x="91153" y="60757"/>
                  </a:lnTo>
                  <a:cubicBezTo>
                    <a:pt x="85102" y="60757"/>
                    <a:pt x="81009" y="56671"/>
                    <a:pt x="81009" y="50631"/>
                  </a:cubicBezTo>
                  <a:cubicBezTo>
                    <a:pt x="81009" y="44591"/>
                    <a:pt x="85102" y="40505"/>
                    <a:pt x="91153" y="40505"/>
                  </a:cubicBezTo>
                  <a:close/>
                  <a:moveTo>
                    <a:pt x="70848" y="20176"/>
                  </a:moveTo>
                  <a:cubicBezTo>
                    <a:pt x="64796" y="20176"/>
                    <a:pt x="60791" y="24265"/>
                    <a:pt x="60791" y="30309"/>
                  </a:cubicBezTo>
                  <a:lnTo>
                    <a:pt x="60791" y="343802"/>
                  </a:lnTo>
                  <a:lnTo>
                    <a:pt x="222780" y="343802"/>
                  </a:lnTo>
                  <a:cubicBezTo>
                    <a:pt x="228833" y="343802"/>
                    <a:pt x="232927" y="347891"/>
                    <a:pt x="232927" y="353935"/>
                  </a:cubicBezTo>
                  <a:lnTo>
                    <a:pt x="232927" y="364067"/>
                  </a:lnTo>
                  <a:lnTo>
                    <a:pt x="374712" y="364067"/>
                  </a:lnTo>
                  <a:lnTo>
                    <a:pt x="374712" y="353935"/>
                  </a:lnTo>
                  <a:cubicBezTo>
                    <a:pt x="374712" y="347891"/>
                    <a:pt x="378717" y="343802"/>
                    <a:pt x="384859" y="343802"/>
                  </a:cubicBezTo>
                  <a:lnTo>
                    <a:pt x="546848" y="343802"/>
                  </a:lnTo>
                  <a:lnTo>
                    <a:pt x="546848" y="30309"/>
                  </a:lnTo>
                  <a:cubicBezTo>
                    <a:pt x="546848" y="24265"/>
                    <a:pt x="542754" y="20176"/>
                    <a:pt x="536702" y="20176"/>
                  </a:cubicBezTo>
                  <a:close/>
                  <a:moveTo>
                    <a:pt x="70848" y="0"/>
                  </a:moveTo>
                  <a:lnTo>
                    <a:pt x="536702" y="0"/>
                  </a:lnTo>
                  <a:cubicBezTo>
                    <a:pt x="553969" y="0"/>
                    <a:pt x="567142" y="13155"/>
                    <a:pt x="567142" y="30309"/>
                  </a:cubicBezTo>
                  <a:lnTo>
                    <a:pt x="567142" y="343802"/>
                  </a:lnTo>
                  <a:lnTo>
                    <a:pt x="597492" y="343802"/>
                  </a:lnTo>
                  <a:cubicBezTo>
                    <a:pt x="603545" y="343802"/>
                    <a:pt x="607639" y="347891"/>
                    <a:pt x="607639" y="353935"/>
                  </a:cubicBezTo>
                  <a:lnTo>
                    <a:pt x="607639" y="384244"/>
                  </a:lnTo>
                  <a:cubicBezTo>
                    <a:pt x="607639" y="401487"/>
                    <a:pt x="594466" y="414642"/>
                    <a:pt x="577199" y="414642"/>
                  </a:cubicBezTo>
                  <a:lnTo>
                    <a:pt x="30351" y="414642"/>
                  </a:lnTo>
                  <a:cubicBezTo>
                    <a:pt x="13173" y="414642"/>
                    <a:pt x="0" y="401487"/>
                    <a:pt x="0" y="384244"/>
                  </a:cubicBezTo>
                  <a:lnTo>
                    <a:pt x="0" y="353935"/>
                  </a:lnTo>
                  <a:cubicBezTo>
                    <a:pt x="0" y="347891"/>
                    <a:pt x="4094" y="343802"/>
                    <a:pt x="10147" y="343802"/>
                  </a:cubicBezTo>
                  <a:lnTo>
                    <a:pt x="40497" y="343802"/>
                  </a:lnTo>
                  <a:lnTo>
                    <a:pt x="40497" y="30309"/>
                  </a:lnTo>
                  <a:cubicBezTo>
                    <a:pt x="40497" y="13155"/>
                    <a:pt x="53670" y="0"/>
                    <a:pt x="70848" y="0"/>
                  </a:cubicBezTo>
                  <a:close/>
                </a:path>
              </a:pathLst>
            </a:custGeom>
            <a:solidFill>
              <a:srgbClr val="F0F0F0"/>
            </a:solidFill>
            <a:ln>
              <a:noFill/>
            </a:ln>
            <a:extLst/>
          </p:spPr>
          <p:txBody>
            <a:bodyPr anchor="ctr"/>
            <a:lstStyle>
              <a:defPPr>
                <a:defRPr lang="zh-CN"/>
              </a:defPPr>
              <a:lvl1pPr marL="0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1pPr>
              <a:lvl2pPr marL="457189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2pPr>
              <a:lvl3pPr marL="914377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3pPr>
              <a:lvl4pPr marL="1371566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4pPr>
              <a:lvl5pPr marL="1828754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5pPr>
              <a:lvl6pPr marL="2285943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6pPr>
              <a:lvl7pPr marL="2743131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7pPr>
              <a:lvl8pPr marL="3200320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8pPr>
              <a:lvl9pPr marL="3657509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9pPr>
            </a:lstStyle>
            <a:p>
              <a:pPr marL="0" marR="0" lvl="0" indent="0" algn="ctr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微软雅黑"/>
              </a:endParaRPr>
            </a:p>
          </p:txBody>
        </p:sp>
        <p:sp>
          <p:nvSpPr>
            <p:cNvPr id="370" name="íşḻiḋê">
              <a:extLst>
                <a:ext uri="{FF2B5EF4-FFF2-40B4-BE49-F238E27FC236}">
                  <a16:creationId xmlns="" xmlns:a16="http://schemas.microsoft.com/office/drawing/2014/main" id="{1B775CB2-0791-4F73-8AC6-42A8AADFCE6A}"/>
                </a:ext>
              </a:extLst>
            </p:cNvPr>
            <p:cNvSpPr>
              <a:spLocks/>
            </p:cNvSpPr>
            <p:nvPr/>
          </p:nvSpPr>
          <p:spPr bwMode="auto">
            <a:xfrm>
              <a:off x="5032375" y="1377901"/>
              <a:ext cx="2125663" cy="1512888"/>
            </a:xfrm>
            <a:custGeom>
              <a:avLst/>
              <a:gdLst>
                <a:gd name="T0" fmla="*/ 1339 w 1339"/>
                <a:gd name="T1" fmla="*/ 953 h 953"/>
                <a:gd name="T2" fmla="*/ 670 w 1339"/>
                <a:gd name="T3" fmla="*/ 0 h 953"/>
                <a:gd name="T4" fmla="*/ 0 w 1339"/>
                <a:gd name="T5" fmla="*/ 953 h 953"/>
                <a:gd name="T6" fmla="*/ 1339 w 1339"/>
                <a:gd name="T7" fmla="*/ 953 h 9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39" h="953">
                  <a:moveTo>
                    <a:pt x="1339" y="953"/>
                  </a:moveTo>
                  <a:lnTo>
                    <a:pt x="670" y="0"/>
                  </a:lnTo>
                  <a:lnTo>
                    <a:pt x="0" y="953"/>
                  </a:lnTo>
                  <a:lnTo>
                    <a:pt x="1339" y="953"/>
                  </a:lnTo>
                  <a:close/>
                </a:path>
              </a:pathLst>
            </a:custGeom>
            <a:solidFill>
              <a:srgbClr val="158F46"/>
            </a:solidFill>
            <a:ln>
              <a:noFill/>
            </a:ln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微软雅黑"/>
              </a:endParaRPr>
            </a:p>
          </p:txBody>
        </p:sp>
        <p:sp>
          <p:nvSpPr>
            <p:cNvPr id="371" name="íṩľîďè">
              <a:extLst>
                <a:ext uri="{FF2B5EF4-FFF2-40B4-BE49-F238E27FC236}">
                  <a16:creationId xmlns="" xmlns:a16="http://schemas.microsoft.com/office/drawing/2014/main" id="{C4D41C47-ED13-4855-8112-9D71E72048D8}"/>
                </a:ext>
              </a:extLst>
            </p:cNvPr>
            <p:cNvSpPr>
              <a:spLocks/>
            </p:cNvSpPr>
            <p:nvPr/>
          </p:nvSpPr>
          <p:spPr bwMode="auto">
            <a:xfrm>
              <a:off x="5803029" y="1788725"/>
              <a:ext cx="593086" cy="592306"/>
            </a:xfrm>
            <a:custGeom>
              <a:avLst/>
              <a:gdLst>
                <a:gd name="connsiteX0" fmla="*/ 86413 w 591547"/>
                <a:gd name="connsiteY0" fmla="*/ 515758 h 590770"/>
                <a:gd name="connsiteX1" fmla="*/ 171919 w 591547"/>
                <a:gd name="connsiteY1" fmla="*/ 515758 h 590770"/>
                <a:gd name="connsiteX2" fmla="*/ 171919 w 591547"/>
                <a:gd name="connsiteY2" fmla="*/ 537523 h 590770"/>
                <a:gd name="connsiteX3" fmla="*/ 86413 w 591547"/>
                <a:gd name="connsiteY3" fmla="*/ 537523 h 590770"/>
                <a:gd name="connsiteX4" fmla="*/ 86413 w 591547"/>
                <a:gd name="connsiteY4" fmla="*/ 461733 h 590770"/>
                <a:gd name="connsiteX5" fmla="*/ 171919 w 591547"/>
                <a:gd name="connsiteY5" fmla="*/ 461733 h 590770"/>
                <a:gd name="connsiteX6" fmla="*/ 171919 w 591547"/>
                <a:gd name="connsiteY6" fmla="*/ 483498 h 590770"/>
                <a:gd name="connsiteX7" fmla="*/ 86413 w 591547"/>
                <a:gd name="connsiteY7" fmla="*/ 483498 h 590770"/>
                <a:gd name="connsiteX8" fmla="*/ 86413 w 591547"/>
                <a:gd name="connsiteY8" fmla="*/ 408616 h 590770"/>
                <a:gd name="connsiteX9" fmla="*/ 171919 w 591547"/>
                <a:gd name="connsiteY9" fmla="*/ 408616 h 590770"/>
                <a:gd name="connsiteX10" fmla="*/ 171919 w 591547"/>
                <a:gd name="connsiteY10" fmla="*/ 429474 h 590770"/>
                <a:gd name="connsiteX11" fmla="*/ 86413 w 591547"/>
                <a:gd name="connsiteY11" fmla="*/ 429474 h 590770"/>
                <a:gd name="connsiteX12" fmla="*/ 204177 w 591547"/>
                <a:gd name="connsiteY12" fmla="*/ 357041 h 590770"/>
                <a:gd name="connsiteX13" fmla="*/ 204177 w 591547"/>
                <a:gd name="connsiteY13" fmla="*/ 569815 h 590770"/>
                <a:gd name="connsiteX14" fmla="*/ 333300 w 591547"/>
                <a:gd name="connsiteY14" fmla="*/ 569815 h 590770"/>
                <a:gd name="connsiteX15" fmla="*/ 333300 w 591547"/>
                <a:gd name="connsiteY15" fmla="*/ 382026 h 590770"/>
                <a:gd name="connsiteX16" fmla="*/ 183194 w 591547"/>
                <a:gd name="connsiteY16" fmla="*/ 357041 h 590770"/>
                <a:gd name="connsiteX17" fmla="*/ 75053 w 591547"/>
                <a:gd name="connsiteY17" fmla="*/ 382026 h 590770"/>
                <a:gd name="connsiteX18" fmla="*/ 75053 w 591547"/>
                <a:gd name="connsiteY18" fmla="*/ 569815 h 590770"/>
                <a:gd name="connsiteX19" fmla="*/ 183194 w 591547"/>
                <a:gd name="connsiteY19" fmla="*/ 569815 h 590770"/>
                <a:gd name="connsiteX20" fmla="*/ 247709 w 591547"/>
                <a:gd name="connsiteY20" fmla="*/ 311838 h 590770"/>
                <a:gd name="connsiteX21" fmla="*/ 322851 w 591547"/>
                <a:gd name="connsiteY21" fmla="*/ 311838 h 590770"/>
                <a:gd name="connsiteX22" fmla="*/ 322851 w 591547"/>
                <a:gd name="connsiteY22" fmla="*/ 332826 h 590770"/>
                <a:gd name="connsiteX23" fmla="*/ 247709 w 591547"/>
                <a:gd name="connsiteY23" fmla="*/ 332826 h 590770"/>
                <a:gd name="connsiteX24" fmla="*/ 247709 w 591547"/>
                <a:gd name="connsiteY24" fmla="*/ 257944 h 590770"/>
                <a:gd name="connsiteX25" fmla="*/ 322851 w 591547"/>
                <a:gd name="connsiteY25" fmla="*/ 257944 h 590770"/>
                <a:gd name="connsiteX26" fmla="*/ 322851 w 591547"/>
                <a:gd name="connsiteY26" fmla="*/ 279580 h 590770"/>
                <a:gd name="connsiteX27" fmla="*/ 247709 w 591547"/>
                <a:gd name="connsiteY27" fmla="*/ 279580 h 590770"/>
                <a:gd name="connsiteX28" fmla="*/ 247709 w 591547"/>
                <a:gd name="connsiteY28" fmla="*/ 203919 h 590770"/>
                <a:gd name="connsiteX29" fmla="*/ 322851 w 591547"/>
                <a:gd name="connsiteY29" fmla="*/ 203919 h 590770"/>
                <a:gd name="connsiteX30" fmla="*/ 322851 w 591547"/>
                <a:gd name="connsiteY30" fmla="*/ 225684 h 590770"/>
                <a:gd name="connsiteX31" fmla="*/ 247709 w 591547"/>
                <a:gd name="connsiteY31" fmla="*/ 225684 h 590770"/>
                <a:gd name="connsiteX32" fmla="*/ 247709 w 591547"/>
                <a:gd name="connsiteY32" fmla="*/ 150672 h 590770"/>
                <a:gd name="connsiteX33" fmla="*/ 322851 w 591547"/>
                <a:gd name="connsiteY33" fmla="*/ 150672 h 590770"/>
                <a:gd name="connsiteX34" fmla="*/ 322851 w 591547"/>
                <a:gd name="connsiteY34" fmla="*/ 171660 h 590770"/>
                <a:gd name="connsiteX35" fmla="*/ 247709 w 591547"/>
                <a:gd name="connsiteY35" fmla="*/ 171660 h 590770"/>
                <a:gd name="connsiteX36" fmla="*/ 355090 w 591547"/>
                <a:gd name="connsiteY36" fmla="*/ 102357 h 590770"/>
                <a:gd name="connsiteX37" fmla="*/ 355090 w 591547"/>
                <a:gd name="connsiteY37" fmla="*/ 373160 h 590770"/>
                <a:gd name="connsiteX38" fmla="*/ 355090 w 591547"/>
                <a:gd name="connsiteY38" fmla="*/ 376384 h 590770"/>
                <a:gd name="connsiteX39" fmla="*/ 355090 w 591547"/>
                <a:gd name="connsiteY39" fmla="*/ 569815 h 590770"/>
                <a:gd name="connsiteX40" fmla="*/ 484213 w 591547"/>
                <a:gd name="connsiteY40" fmla="*/ 569815 h 590770"/>
                <a:gd name="connsiteX41" fmla="*/ 484213 w 591547"/>
                <a:gd name="connsiteY41" fmla="*/ 154744 h 590770"/>
                <a:gd name="connsiteX42" fmla="*/ 333300 w 591547"/>
                <a:gd name="connsiteY42" fmla="*/ 99939 h 590770"/>
                <a:gd name="connsiteX43" fmla="*/ 236458 w 591547"/>
                <a:gd name="connsiteY43" fmla="*/ 125730 h 590770"/>
                <a:gd name="connsiteX44" fmla="*/ 236458 w 591547"/>
                <a:gd name="connsiteY44" fmla="*/ 341728 h 590770"/>
                <a:gd name="connsiteX45" fmla="*/ 333300 w 591547"/>
                <a:gd name="connsiteY45" fmla="*/ 360265 h 590770"/>
                <a:gd name="connsiteX46" fmla="*/ 397862 w 591547"/>
                <a:gd name="connsiteY46" fmla="*/ 21761 h 590770"/>
                <a:gd name="connsiteX47" fmla="*/ 387371 w 591547"/>
                <a:gd name="connsiteY47" fmla="*/ 32238 h 590770"/>
                <a:gd name="connsiteX48" fmla="*/ 397862 w 591547"/>
                <a:gd name="connsiteY48" fmla="*/ 42716 h 590770"/>
                <a:gd name="connsiteX49" fmla="*/ 409160 w 591547"/>
                <a:gd name="connsiteY49" fmla="*/ 32238 h 590770"/>
                <a:gd name="connsiteX50" fmla="*/ 397862 w 591547"/>
                <a:gd name="connsiteY50" fmla="*/ 21761 h 590770"/>
                <a:gd name="connsiteX51" fmla="*/ 397862 w 591547"/>
                <a:gd name="connsiteY51" fmla="*/ 0 h 590770"/>
                <a:gd name="connsiteX52" fmla="*/ 430143 w 591547"/>
                <a:gd name="connsiteY52" fmla="*/ 32238 h 590770"/>
                <a:gd name="connsiteX53" fmla="*/ 409160 w 591547"/>
                <a:gd name="connsiteY53" fmla="*/ 62865 h 590770"/>
                <a:gd name="connsiteX54" fmla="*/ 409160 w 591547"/>
                <a:gd name="connsiteY54" fmla="*/ 100745 h 590770"/>
                <a:gd name="connsiteX55" fmla="*/ 498740 w 591547"/>
                <a:gd name="connsiteY55" fmla="*/ 137819 h 590770"/>
                <a:gd name="connsiteX56" fmla="*/ 506003 w 591547"/>
                <a:gd name="connsiteY56" fmla="*/ 147491 h 590770"/>
                <a:gd name="connsiteX57" fmla="*/ 506003 w 591547"/>
                <a:gd name="connsiteY57" fmla="*/ 569815 h 590770"/>
                <a:gd name="connsiteX58" fmla="*/ 591547 w 591547"/>
                <a:gd name="connsiteY58" fmla="*/ 569815 h 590770"/>
                <a:gd name="connsiteX59" fmla="*/ 591547 w 591547"/>
                <a:gd name="connsiteY59" fmla="*/ 590770 h 590770"/>
                <a:gd name="connsiteX60" fmla="*/ 494705 w 591547"/>
                <a:gd name="connsiteY60" fmla="*/ 590770 h 590770"/>
                <a:gd name="connsiteX61" fmla="*/ 344598 w 591547"/>
                <a:gd name="connsiteY61" fmla="*/ 590770 h 590770"/>
                <a:gd name="connsiteX62" fmla="*/ 193685 w 591547"/>
                <a:gd name="connsiteY62" fmla="*/ 590770 h 590770"/>
                <a:gd name="connsiteX63" fmla="*/ 64562 w 591547"/>
                <a:gd name="connsiteY63" fmla="*/ 590770 h 590770"/>
                <a:gd name="connsiteX64" fmla="*/ 0 w 591547"/>
                <a:gd name="connsiteY64" fmla="*/ 590770 h 590770"/>
                <a:gd name="connsiteX65" fmla="*/ 0 w 591547"/>
                <a:gd name="connsiteY65" fmla="*/ 569815 h 590770"/>
                <a:gd name="connsiteX66" fmla="*/ 54070 w 591547"/>
                <a:gd name="connsiteY66" fmla="*/ 569815 h 590770"/>
                <a:gd name="connsiteX67" fmla="*/ 54070 w 591547"/>
                <a:gd name="connsiteY67" fmla="*/ 373160 h 590770"/>
                <a:gd name="connsiteX68" fmla="*/ 62141 w 591547"/>
                <a:gd name="connsiteY68" fmla="*/ 362683 h 590770"/>
                <a:gd name="connsiteX69" fmla="*/ 191264 w 591547"/>
                <a:gd name="connsiteY69" fmla="*/ 333668 h 590770"/>
                <a:gd name="connsiteX70" fmla="*/ 195299 w 591547"/>
                <a:gd name="connsiteY70" fmla="*/ 333668 h 590770"/>
                <a:gd name="connsiteX71" fmla="*/ 196106 w 591547"/>
                <a:gd name="connsiteY71" fmla="*/ 333668 h 590770"/>
                <a:gd name="connsiteX72" fmla="*/ 215475 w 591547"/>
                <a:gd name="connsiteY72" fmla="*/ 336892 h 590770"/>
                <a:gd name="connsiteX73" fmla="*/ 215475 w 591547"/>
                <a:gd name="connsiteY73" fmla="*/ 116864 h 590770"/>
                <a:gd name="connsiteX74" fmla="*/ 223545 w 591547"/>
                <a:gd name="connsiteY74" fmla="*/ 106387 h 590770"/>
                <a:gd name="connsiteX75" fmla="*/ 341370 w 591547"/>
                <a:gd name="connsiteY75" fmla="*/ 75760 h 590770"/>
                <a:gd name="connsiteX76" fmla="*/ 342984 w 591547"/>
                <a:gd name="connsiteY76" fmla="*/ 75760 h 590770"/>
                <a:gd name="connsiteX77" fmla="*/ 345405 w 591547"/>
                <a:gd name="connsiteY77" fmla="*/ 75760 h 590770"/>
                <a:gd name="connsiteX78" fmla="*/ 347020 w 591547"/>
                <a:gd name="connsiteY78" fmla="*/ 75760 h 590770"/>
                <a:gd name="connsiteX79" fmla="*/ 348634 w 591547"/>
                <a:gd name="connsiteY79" fmla="*/ 75760 h 590770"/>
                <a:gd name="connsiteX80" fmla="*/ 387371 w 591547"/>
                <a:gd name="connsiteY80" fmla="*/ 91879 h 590770"/>
                <a:gd name="connsiteX81" fmla="*/ 387371 w 591547"/>
                <a:gd name="connsiteY81" fmla="*/ 62865 h 590770"/>
                <a:gd name="connsiteX82" fmla="*/ 365581 w 591547"/>
                <a:gd name="connsiteY82" fmla="*/ 32238 h 590770"/>
                <a:gd name="connsiteX83" fmla="*/ 397862 w 591547"/>
                <a:gd name="connsiteY83" fmla="*/ 0 h 590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</a:cxnLst>
              <a:rect l="l" t="t" r="r" b="b"/>
              <a:pathLst>
                <a:path w="591547" h="590770">
                  <a:moveTo>
                    <a:pt x="86413" y="515758"/>
                  </a:moveTo>
                  <a:lnTo>
                    <a:pt x="171919" y="515758"/>
                  </a:lnTo>
                  <a:lnTo>
                    <a:pt x="171919" y="537523"/>
                  </a:lnTo>
                  <a:lnTo>
                    <a:pt x="86413" y="537523"/>
                  </a:lnTo>
                  <a:close/>
                  <a:moveTo>
                    <a:pt x="86413" y="461733"/>
                  </a:moveTo>
                  <a:lnTo>
                    <a:pt x="171919" y="461733"/>
                  </a:lnTo>
                  <a:lnTo>
                    <a:pt x="171919" y="483498"/>
                  </a:lnTo>
                  <a:lnTo>
                    <a:pt x="86413" y="483498"/>
                  </a:lnTo>
                  <a:close/>
                  <a:moveTo>
                    <a:pt x="86413" y="408616"/>
                  </a:moveTo>
                  <a:lnTo>
                    <a:pt x="171919" y="408616"/>
                  </a:lnTo>
                  <a:lnTo>
                    <a:pt x="171919" y="429474"/>
                  </a:lnTo>
                  <a:lnTo>
                    <a:pt x="86413" y="429474"/>
                  </a:lnTo>
                  <a:close/>
                  <a:moveTo>
                    <a:pt x="204177" y="357041"/>
                  </a:moveTo>
                  <a:lnTo>
                    <a:pt x="204177" y="569815"/>
                  </a:lnTo>
                  <a:lnTo>
                    <a:pt x="333300" y="569815"/>
                  </a:lnTo>
                  <a:lnTo>
                    <a:pt x="333300" y="382026"/>
                  </a:lnTo>
                  <a:close/>
                  <a:moveTo>
                    <a:pt x="183194" y="357041"/>
                  </a:moveTo>
                  <a:lnTo>
                    <a:pt x="75053" y="382026"/>
                  </a:lnTo>
                  <a:lnTo>
                    <a:pt x="75053" y="569815"/>
                  </a:lnTo>
                  <a:lnTo>
                    <a:pt x="183194" y="569815"/>
                  </a:lnTo>
                  <a:close/>
                  <a:moveTo>
                    <a:pt x="247709" y="311838"/>
                  </a:moveTo>
                  <a:lnTo>
                    <a:pt x="322851" y="311838"/>
                  </a:lnTo>
                  <a:lnTo>
                    <a:pt x="322851" y="332826"/>
                  </a:lnTo>
                  <a:lnTo>
                    <a:pt x="247709" y="332826"/>
                  </a:lnTo>
                  <a:close/>
                  <a:moveTo>
                    <a:pt x="247709" y="257944"/>
                  </a:moveTo>
                  <a:lnTo>
                    <a:pt x="322851" y="257944"/>
                  </a:lnTo>
                  <a:lnTo>
                    <a:pt x="322851" y="279580"/>
                  </a:lnTo>
                  <a:lnTo>
                    <a:pt x="247709" y="279580"/>
                  </a:lnTo>
                  <a:close/>
                  <a:moveTo>
                    <a:pt x="247709" y="203919"/>
                  </a:moveTo>
                  <a:lnTo>
                    <a:pt x="322851" y="203919"/>
                  </a:lnTo>
                  <a:lnTo>
                    <a:pt x="322851" y="225684"/>
                  </a:lnTo>
                  <a:lnTo>
                    <a:pt x="247709" y="225684"/>
                  </a:lnTo>
                  <a:close/>
                  <a:moveTo>
                    <a:pt x="247709" y="150672"/>
                  </a:moveTo>
                  <a:lnTo>
                    <a:pt x="322851" y="150672"/>
                  </a:lnTo>
                  <a:lnTo>
                    <a:pt x="322851" y="171660"/>
                  </a:lnTo>
                  <a:lnTo>
                    <a:pt x="247709" y="171660"/>
                  </a:lnTo>
                  <a:close/>
                  <a:moveTo>
                    <a:pt x="355090" y="102357"/>
                  </a:moveTo>
                  <a:lnTo>
                    <a:pt x="355090" y="373160"/>
                  </a:lnTo>
                  <a:lnTo>
                    <a:pt x="355090" y="376384"/>
                  </a:lnTo>
                  <a:lnTo>
                    <a:pt x="355090" y="569815"/>
                  </a:lnTo>
                  <a:lnTo>
                    <a:pt x="484213" y="569815"/>
                  </a:lnTo>
                  <a:lnTo>
                    <a:pt x="484213" y="154744"/>
                  </a:lnTo>
                  <a:close/>
                  <a:moveTo>
                    <a:pt x="333300" y="99939"/>
                  </a:moveTo>
                  <a:lnTo>
                    <a:pt x="236458" y="125730"/>
                  </a:lnTo>
                  <a:lnTo>
                    <a:pt x="236458" y="341728"/>
                  </a:lnTo>
                  <a:lnTo>
                    <a:pt x="333300" y="360265"/>
                  </a:lnTo>
                  <a:close/>
                  <a:moveTo>
                    <a:pt x="397862" y="21761"/>
                  </a:moveTo>
                  <a:cubicBezTo>
                    <a:pt x="392213" y="21761"/>
                    <a:pt x="387371" y="26596"/>
                    <a:pt x="387371" y="32238"/>
                  </a:cubicBezTo>
                  <a:cubicBezTo>
                    <a:pt x="387371" y="37880"/>
                    <a:pt x="392213" y="42716"/>
                    <a:pt x="397862" y="42716"/>
                  </a:cubicBezTo>
                  <a:cubicBezTo>
                    <a:pt x="404318" y="42716"/>
                    <a:pt x="409160" y="37880"/>
                    <a:pt x="409160" y="32238"/>
                  </a:cubicBezTo>
                  <a:cubicBezTo>
                    <a:pt x="409160" y="26596"/>
                    <a:pt x="404318" y="21761"/>
                    <a:pt x="397862" y="21761"/>
                  </a:cubicBezTo>
                  <a:close/>
                  <a:moveTo>
                    <a:pt x="397862" y="0"/>
                  </a:moveTo>
                  <a:cubicBezTo>
                    <a:pt x="415616" y="0"/>
                    <a:pt x="430143" y="14507"/>
                    <a:pt x="430143" y="32238"/>
                  </a:cubicBezTo>
                  <a:cubicBezTo>
                    <a:pt x="430143" y="45940"/>
                    <a:pt x="421266" y="58029"/>
                    <a:pt x="409160" y="62865"/>
                  </a:cubicBezTo>
                  <a:lnTo>
                    <a:pt x="409160" y="100745"/>
                  </a:lnTo>
                  <a:lnTo>
                    <a:pt x="498740" y="137819"/>
                  </a:lnTo>
                  <a:cubicBezTo>
                    <a:pt x="502775" y="139431"/>
                    <a:pt x="506003" y="143461"/>
                    <a:pt x="506003" y="147491"/>
                  </a:cubicBezTo>
                  <a:lnTo>
                    <a:pt x="506003" y="569815"/>
                  </a:lnTo>
                  <a:lnTo>
                    <a:pt x="591547" y="569815"/>
                  </a:lnTo>
                  <a:lnTo>
                    <a:pt x="591547" y="590770"/>
                  </a:lnTo>
                  <a:lnTo>
                    <a:pt x="494705" y="590770"/>
                  </a:lnTo>
                  <a:lnTo>
                    <a:pt x="344598" y="590770"/>
                  </a:lnTo>
                  <a:lnTo>
                    <a:pt x="193685" y="590770"/>
                  </a:lnTo>
                  <a:lnTo>
                    <a:pt x="64562" y="590770"/>
                  </a:lnTo>
                  <a:lnTo>
                    <a:pt x="0" y="590770"/>
                  </a:lnTo>
                  <a:lnTo>
                    <a:pt x="0" y="569815"/>
                  </a:lnTo>
                  <a:lnTo>
                    <a:pt x="54070" y="569815"/>
                  </a:lnTo>
                  <a:lnTo>
                    <a:pt x="54070" y="373160"/>
                  </a:lnTo>
                  <a:cubicBezTo>
                    <a:pt x="54070" y="368324"/>
                    <a:pt x="57298" y="364294"/>
                    <a:pt x="62141" y="362683"/>
                  </a:cubicBezTo>
                  <a:lnTo>
                    <a:pt x="191264" y="333668"/>
                  </a:lnTo>
                  <a:cubicBezTo>
                    <a:pt x="192878" y="332862"/>
                    <a:pt x="194492" y="332862"/>
                    <a:pt x="195299" y="333668"/>
                  </a:cubicBezTo>
                  <a:cubicBezTo>
                    <a:pt x="196106" y="333668"/>
                    <a:pt x="196106" y="333668"/>
                    <a:pt x="196106" y="333668"/>
                  </a:cubicBezTo>
                  <a:lnTo>
                    <a:pt x="215475" y="336892"/>
                  </a:lnTo>
                  <a:lnTo>
                    <a:pt x="215475" y="116864"/>
                  </a:lnTo>
                  <a:cubicBezTo>
                    <a:pt x="215475" y="112028"/>
                    <a:pt x="218703" y="107999"/>
                    <a:pt x="223545" y="106387"/>
                  </a:cubicBezTo>
                  <a:lnTo>
                    <a:pt x="341370" y="75760"/>
                  </a:lnTo>
                  <a:cubicBezTo>
                    <a:pt x="342177" y="75760"/>
                    <a:pt x="342177" y="75760"/>
                    <a:pt x="342984" y="75760"/>
                  </a:cubicBezTo>
                  <a:cubicBezTo>
                    <a:pt x="343791" y="75760"/>
                    <a:pt x="344598" y="74954"/>
                    <a:pt x="345405" y="75760"/>
                  </a:cubicBezTo>
                  <a:cubicBezTo>
                    <a:pt x="346213" y="75760"/>
                    <a:pt x="347020" y="75760"/>
                    <a:pt x="347020" y="75760"/>
                  </a:cubicBezTo>
                  <a:cubicBezTo>
                    <a:pt x="347827" y="75760"/>
                    <a:pt x="347827" y="75760"/>
                    <a:pt x="348634" y="75760"/>
                  </a:cubicBezTo>
                  <a:lnTo>
                    <a:pt x="387371" y="91879"/>
                  </a:lnTo>
                  <a:lnTo>
                    <a:pt x="387371" y="62865"/>
                  </a:lnTo>
                  <a:cubicBezTo>
                    <a:pt x="375265" y="58029"/>
                    <a:pt x="365581" y="45940"/>
                    <a:pt x="365581" y="32238"/>
                  </a:cubicBezTo>
                  <a:cubicBezTo>
                    <a:pt x="365581" y="14507"/>
                    <a:pt x="380107" y="0"/>
                    <a:pt x="397862" y="0"/>
                  </a:cubicBezTo>
                  <a:close/>
                </a:path>
              </a:pathLst>
            </a:custGeom>
            <a:solidFill>
              <a:srgbClr val="F0F0F0"/>
            </a:solidFill>
            <a:ln>
              <a:noFill/>
            </a:ln>
            <a:extLst/>
          </p:spPr>
          <p:txBody>
            <a:bodyPr anchor="ctr"/>
            <a:lstStyle>
              <a:defPPr>
                <a:defRPr lang="zh-CN"/>
              </a:defPPr>
              <a:lvl1pPr marL="0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1pPr>
              <a:lvl2pPr marL="457189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2pPr>
              <a:lvl3pPr marL="914377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3pPr>
              <a:lvl4pPr marL="1371566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4pPr>
              <a:lvl5pPr marL="1828754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5pPr>
              <a:lvl6pPr marL="2285943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6pPr>
              <a:lvl7pPr marL="2743131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7pPr>
              <a:lvl8pPr marL="3200320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8pPr>
              <a:lvl9pPr marL="3657509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9pPr>
            </a:lstStyle>
            <a:p>
              <a:pPr marL="0" marR="0" lvl="0" indent="0" algn="ctr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微软雅黑"/>
              </a:endParaRPr>
            </a:p>
          </p:txBody>
        </p:sp>
        <p:sp>
          <p:nvSpPr>
            <p:cNvPr id="372" name="ïsļîḓe">
              <a:extLst>
                <a:ext uri="{FF2B5EF4-FFF2-40B4-BE49-F238E27FC236}">
                  <a16:creationId xmlns="" xmlns:a16="http://schemas.microsoft.com/office/drawing/2014/main" id="{20F68C64-1B15-4ADE-92F4-11C83D834B74}"/>
                </a:ext>
              </a:extLst>
            </p:cNvPr>
            <p:cNvSpPr txBox="1"/>
            <p:nvPr/>
          </p:nvSpPr>
          <p:spPr>
            <a:xfrm>
              <a:off x="5621338" y="2363088"/>
              <a:ext cx="914400" cy="521720"/>
            </a:xfrm>
            <a:prstGeom prst="rect">
              <a:avLst/>
            </a:prstGeom>
            <a:noFill/>
          </p:spPr>
          <p:txBody>
            <a:bodyPr wrap="none" lIns="90000" tIns="46800" rIns="90000" bIns="46800" rtlCol="0" anchor="ctr" anchorCtr="0">
              <a:norm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1400" b="1" i="0" u="none" strike="noStrike" kern="0" cap="none" spc="0" normalizeH="0" baseline="0" noProof="0" dirty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</a:rPr>
                <a:t>关键词</a:t>
              </a:r>
            </a:p>
          </p:txBody>
        </p:sp>
        <p:sp>
          <p:nvSpPr>
            <p:cNvPr id="373" name="íślïḋè">
              <a:extLst>
                <a:ext uri="{FF2B5EF4-FFF2-40B4-BE49-F238E27FC236}">
                  <a16:creationId xmlns="" xmlns:a16="http://schemas.microsoft.com/office/drawing/2014/main" id="{338F62C3-AB45-47EE-969B-6EED35BB714E}"/>
                </a:ext>
              </a:extLst>
            </p:cNvPr>
            <p:cNvSpPr txBox="1"/>
            <p:nvPr/>
          </p:nvSpPr>
          <p:spPr>
            <a:xfrm>
              <a:off x="5621338" y="3672632"/>
              <a:ext cx="914400" cy="521720"/>
            </a:xfrm>
            <a:prstGeom prst="rect">
              <a:avLst/>
            </a:prstGeom>
            <a:noFill/>
          </p:spPr>
          <p:txBody>
            <a:bodyPr wrap="none" lIns="90000" tIns="46800" rIns="90000" bIns="46800" rtlCol="0" anchor="ctr" anchorCtr="0">
              <a:norm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1400" b="1" i="0" u="none" strike="noStrike" kern="0" cap="none" spc="0" normalizeH="0" baseline="0" noProof="0" dirty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</a:rPr>
                <a:t>关键词</a:t>
              </a:r>
            </a:p>
          </p:txBody>
        </p:sp>
        <p:sp>
          <p:nvSpPr>
            <p:cNvPr id="374" name="ïś1iḍè">
              <a:extLst>
                <a:ext uri="{FF2B5EF4-FFF2-40B4-BE49-F238E27FC236}">
                  <a16:creationId xmlns="" xmlns:a16="http://schemas.microsoft.com/office/drawing/2014/main" id="{25E55537-D5AA-4D94-9412-413764612C86}"/>
                </a:ext>
              </a:extLst>
            </p:cNvPr>
            <p:cNvSpPr txBox="1"/>
            <p:nvPr/>
          </p:nvSpPr>
          <p:spPr>
            <a:xfrm>
              <a:off x="4327111" y="5095564"/>
              <a:ext cx="914400" cy="521720"/>
            </a:xfrm>
            <a:prstGeom prst="rect">
              <a:avLst/>
            </a:prstGeom>
            <a:noFill/>
          </p:spPr>
          <p:txBody>
            <a:bodyPr wrap="none" lIns="90000" tIns="46800" rIns="90000" bIns="46800" rtlCol="0" anchor="ctr" anchorCtr="0">
              <a:norm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1400" b="1" i="0" u="none" strike="noStrike" kern="0" cap="none" spc="0" normalizeH="0" baseline="0" noProof="0" dirty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</a:rPr>
                <a:t>关键词</a:t>
              </a:r>
            </a:p>
          </p:txBody>
        </p:sp>
        <p:sp>
          <p:nvSpPr>
            <p:cNvPr id="375" name="îṧliḓe">
              <a:extLst>
                <a:ext uri="{FF2B5EF4-FFF2-40B4-BE49-F238E27FC236}">
                  <a16:creationId xmlns="" xmlns:a16="http://schemas.microsoft.com/office/drawing/2014/main" id="{783E90DD-665B-4CE8-87DB-93E1C2900A10}"/>
                </a:ext>
              </a:extLst>
            </p:cNvPr>
            <p:cNvSpPr txBox="1"/>
            <p:nvPr/>
          </p:nvSpPr>
          <p:spPr>
            <a:xfrm>
              <a:off x="7088700" y="5095564"/>
              <a:ext cx="914400" cy="521720"/>
            </a:xfrm>
            <a:prstGeom prst="rect">
              <a:avLst/>
            </a:prstGeom>
            <a:noFill/>
          </p:spPr>
          <p:txBody>
            <a:bodyPr wrap="none" lIns="90000" tIns="46800" rIns="90000" bIns="46800" rtlCol="0" anchor="ctr" anchorCtr="0">
              <a:norm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1400" b="1" i="0" u="none" strike="noStrike" kern="0" cap="none" spc="0" normalizeH="0" baseline="0" noProof="0" dirty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</a:rPr>
                <a:t>关键词</a:t>
              </a:r>
            </a:p>
          </p:txBody>
        </p:sp>
        <p:sp>
          <p:nvSpPr>
            <p:cNvPr id="376" name="íSḻïḓé">
              <a:extLst>
                <a:ext uri="{FF2B5EF4-FFF2-40B4-BE49-F238E27FC236}">
                  <a16:creationId xmlns="" xmlns:a16="http://schemas.microsoft.com/office/drawing/2014/main" id="{1B0A79AA-CCA6-4081-8241-20A595A7B811}"/>
                </a:ext>
              </a:extLst>
            </p:cNvPr>
            <p:cNvSpPr>
              <a:spLocks/>
            </p:cNvSpPr>
            <p:nvPr/>
          </p:nvSpPr>
          <p:spPr bwMode="auto">
            <a:xfrm>
              <a:off x="7339729" y="1978644"/>
              <a:ext cx="2148945" cy="5954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90000" tIns="46800" rIns="90000" bIns="46800" anchor="t" anchorCtr="0">
              <a:normAutofit/>
            </a:bodyPr>
            <a:lstStyle>
              <a:defPPr>
                <a:defRPr lang="zh-CN"/>
              </a:defPPr>
              <a:lvl1pPr marL="0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1pPr>
              <a:lvl2pPr marL="457189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2pPr>
              <a:lvl3pPr marL="914377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3pPr>
              <a:lvl4pPr marL="1371566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4pPr>
              <a:lvl5pPr marL="1828754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5pPr>
              <a:lvl6pPr marL="2285943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6pPr>
              <a:lvl7pPr marL="2743131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7pPr>
              <a:lvl8pPr marL="3200320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8pPr>
              <a:lvl9pPr marL="3657509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9pPr>
            </a:lstStyle>
            <a:p>
              <a:pPr lvl="0" defTabSz="914400">
                <a:lnSpc>
                  <a:spcPct val="150000"/>
                </a:lnSpc>
                <a:defRPr/>
              </a:pPr>
              <a:r>
                <a:rPr lang="en-US" altLang="zh-CN" sz="1000" kern="0" dirty="0">
                  <a:solidFill>
                    <a:srgbClr val="000000"/>
                  </a:solidFill>
                  <a:latin typeface="Arial"/>
                </a:rPr>
                <a:t>Copy paste fonts. Choose the only option to retain text.</a:t>
              </a:r>
            </a:p>
          </p:txBody>
        </p:sp>
        <p:sp>
          <p:nvSpPr>
            <p:cNvPr id="377" name="ïṡ1ïďê">
              <a:extLst>
                <a:ext uri="{FF2B5EF4-FFF2-40B4-BE49-F238E27FC236}">
                  <a16:creationId xmlns="" xmlns:a16="http://schemas.microsoft.com/office/drawing/2014/main" id="{502D6443-B7A6-4C56-876E-DFFE05192310}"/>
                </a:ext>
              </a:extLst>
            </p:cNvPr>
            <p:cNvSpPr txBox="1">
              <a:spLocks/>
            </p:cNvSpPr>
            <p:nvPr/>
          </p:nvSpPr>
          <p:spPr bwMode="auto">
            <a:xfrm>
              <a:off x="7339729" y="1565763"/>
              <a:ext cx="2148945" cy="41288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000" tIns="46800" rIns="90000" bIns="46800">
              <a:normAutofit/>
            </a:bodyPr>
            <a:lstStyle>
              <a:defPPr>
                <a:defRPr lang="zh-CN"/>
              </a:defPPr>
              <a:lvl1pPr marL="0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1pPr>
              <a:lvl2pPr marL="457189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2pPr>
              <a:lvl3pPr marL="914377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3pPr>
              <a:lvl4pPr marL="1371566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4pPr>
              <a:lvl5pPr marL="1828754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5pPr>
              <a:lvl6pPr marL="2285943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6pPr>
              <a:lvl7pPr marL="2743131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7pPr>
              <a:lvl8pPr marL="3200320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8pPr>
              <a:lvl9pPr marL="3657509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9pPr>
            </a:lstStyle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1800" b="1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Arial"/>
                </a:rPr>
                <a:t>标题文本预设</a:t>
              </a:r>
              <a:endParaRPr kumimoji="0" lang="en-US" altLang="zh-CN" sz="1800" b="1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Arial"/>
              </a:endParaRPr>
            </a:p>
          </p:txBody>
        </p:sp>
        <p:sp>
          <p:nvSpPr>
            <p:cNvPr id="437" name="îṡ1ïḑè">
              <a:extLst>
                <a:ext uri="{FF2B5EF4-FFF2-40B4-BE49-F238E27FC236}">
                  <a16:creationId xmlns="" xmlns:a16="http://schemas.microsoft.com/office/drawing/2014/main" id="{319047DD-1896-4F11-801C-58CC584FAD97}"/>
                </a:ext>
              </a:extLst>
            </p:cNvPr>
            <p:cNvSpPr>
              <a:spLocks/>
            </p:cNvSpPr>
            <p:nvPr/>
          </p:nvSpPr>
          <p:spPr bwMode="auto">
            <a:xfrm>
              <a:off x="9275647" y="4867357"/>
              <a:ext cx="2148945" cy="5954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90000" tIns="46800" rIns="90000" bIns="46800" anchor="t" anchorCtr="0">
              <a:normAutofit/>
            </a:bodyPr>
            <a:lstStyle>
              <a:defPPr>
                <a:defRPr lang="zh-CN"/>
              </a:defPPr>
              <a:lvl1pPr marL="0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1pPr>
              <a:lvl2pPr marL="457189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2pPr>
              <a:lvl3pPr marL="914377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3pPr>
              <a:lvl4pPr marL="1371566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4pPr>
              <a:lvl5pPr marL="1828754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5pPr>
              <a:lvl6pPr marL="2285943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6pPr>
              <a:lvl7pPr marL="2743131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7pPr>
              <a:lvl8pPr marL="3200320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8pPr>
              <a:lvl9pPr marL="3657509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9pPr>
            </a:lstStyle>
            <a:p>
              <a:pPr lvl="0" defTabSz="914400">
                <a:lnSpc>
                  <a:spcPct val="150000"/>
                </a:lnSpc>
                <a:defRPr/>
              </a:pPr>
              <a:r>
                <a:rPr lang="en-US" altLang="zh-CN" sz="1000" kern="0" dirty="0">
                  <a:solidFill>
                    <a:srgbClr val="000000"/>
                  </a:solidFill>
                  <a:latin typeface="Arial"/>
                </a:rPr>
                <a:t>Copy paste fonts. Choose the only option to retain text.</a:t>
              </a:r>
            </a:p>
          </p:txBody>
        </p:sp>
        <p:sp>
          <p:nvSpPr>
            <p:cNvPr id="453" name="îṥļíḋe">
              <a:extLst>
                <a:ext uri="{FF2B5EF4-FFF2-40B4-BE49-F238E27FC236}">
                  <a16:creationId xmlns="" xmlns:a16="http://schemas.microsoft.com/office/drawing/2014/main" id="{28C84047-24E5-453C-8659-C3FD5AE20A39}"/>
                </a:ext>
              </a:extLst>
            </p:cNvPr>
            <p:cNvSpPr txBox="1">
              <a:spLocks/>
            </p:cNvSpPr>
            <p:nvPr/>
          </p:nvSpPr>
          <p:spPr bwMode="auto">
            <a:xfrm>
              <a:off x="9275647" y="4454476"/>
              <a:ext cx="2148945" cy="41288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000" tIns="46800" rIns="90000" bIns="46800">
              <a:normAutofit/>
            </a:bodyPr>
            <a:lstStyle>
              <a:defPPr>
                <a:defRPr lang="zh-CN"/>
              </a:defPPr>
              <a:lvl1pPr marL="0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1pPr>
              <a:lvl2pPr marL="457189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2pPr>
              <a:lvl3pPr marL="914377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3pPr>
              <a:lvl4pPr marL="1371566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4pPr>
              <a:lvl5pPr marL="1828754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5pPr>
              <a:lvl6pPr marL="2285943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6pPr>
              <a:lvl7pPr marL="2743131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7pPr>
              <a:lvl8pPr marL="3200320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8pPr>
              <a:lvl9pPr marL="3657509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9pPr>
            </a:lstStyle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1800" b="1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Arial"/>
                </a:rPr>
                <a:t>标题文本预设</a:t>
              </a:r>
              <a:endParaRPr kumimoji="0" lang="en-US" altLang="zh-CN" sz="1800" b="1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Arial"/>
              </a:endParaRPr>
            </a:p>
          </p:txBody>
        </p:sp>
        <p:sp>
          <p:nvSpPr>
            <p:cNvPr id="455" name="ïs1ïďe">
              <a:extLst>
                <a:ext uri="{FF2B5EF4-FFF2-40B4-BE49-F238E27FC236}">
                  <a16:creationId xmlns="" xmlns:a16="http://schemas.microsoft.com/office/drawing/2014/main" id="{10F1FC81-89E5-4039-99B7-9E2214620279}"/>
                </a:ext>
              </a:extLst>
            </p:cNvPr>
            <p:cNvSpPr>
              <a:spLocks/>
            </p:cNvSpPr>
            <p:nvPr/>
          </p:nvSpPr>
          <p:spPr bwMode="auto">
            <a:xfrm>
              <a:off x="826539" y="4867357"/>
              <a:ext cx="2148945" cy="5954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90000" tIns="46800" rIns="90000" bIns="46800" anchor="t" anchorCtr="0">
              <a:normAutofit/>
            </a:bodyPr>
            <a:lstStyle>
              <a:defPPr>
                <a:defRPr lang="zh-CN"/>
              </a:defPPr>
              <a:lvl1pPr marL="0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1pPr>
              <a:lvl2pPr marL="457189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2pPr>
              <a:lvl3pPr marL="914377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3pPr>
              <a:lvl4pPr marL="1371566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4pPr>
              <a:lvl5pPr marL="1828754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5pPr>
              <a:lvl6pPr marL="2285943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6pPr>
              <a:lvl7pPr marL="2743131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7pPr>
              <a:lvl8pPr marL="3200320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8pPr>
              <a:lvl9pPr marL="3657509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9pPr>
            </a:lstStyle>
            <a:p>
              <a:pPr lvl="0" defTabSz="914400">
                <a:lnSpc>
                  <a:spcPct val="150000"/>
                </a:lnSpc>
                <a:defRPr/>
              </a:pPr>
              <a:r>
                <a:rPr lang="en-US" altLang="zh-CN" sz="1000" kern="0" dirty="0">
                  <a:solidFill>
                    <a:srgbClr val="000000"/>
                  </a:solidFill>
                  <a:latin typeface="Arial"/>
                </a:rPr>
                <a:t>Copy paste fonts. Choose the only option to retain text.</a:t>
              </a:r>
            </a:p>
          </p:txBody>
        </p:sp>
        <p:sp>
          <p:nvSpPr>
            <p:cNvPr id="456" name="iṣlídé">
              <a:extLst>
                <a:ext uri="{FF2B5EF4-FFF2-40B4-BE49-F238E27FC236}">
                  <a16:creationId xmlns="" xmlns:a16="http://schemas.microsoft.com/office/drawing/2014/main" id="{EBBCF3C4-068F-4809-BB12-59D799EFB69C}"/>
                </a:ext>
              </a:extLst>
            </p:cNvPr>
            <p:cNvSpPr txBox="1">
              <a:spLocks/>
            </p:cNvSpPr>
            <p:nvPr/>
          </p:nvSpPr>
          <p:spPr bwMode="auto">
            <a:xfrm>
              <a:off x="826539" y="4454476"/>
              <a:ext cx="2148945" cy="41288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000" tIns="46800" rIns="90000" bIns="46800">
              <a:normAutofit/>
            </a:bodyPr>
            <a:lstStyle>
              <a:defPPr>
                <a:defRPr lang="zh-CN"/>
              </a:defPPr>
              <a:lvl1pPr marL="0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1pPr>
              <a:lvl2pPr marL="457189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2pPr>
              <a:lvl3pPr marL="914377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3pPr>
              <a:lvl4pPr marL="1371566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4pPr>
              <a:lvl5pPr marL="1828754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5pPr>
              <a:lvl6pPr marL="2285943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6pPr>
              <a:lvl7pPr marL="2743131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7pPr>
              <a:lvl8pPr marL="3200320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8pPr>
              <a:lvl9pPr marL="3657509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9pPr>
            </a:lstStyle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1800" b="1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Arial"/>
                </a:rPr>
                <a:t>标题文本预设</a:t>
              </a:r>
              <a:endParaRPr kumimoji="0" lang="en-US" altLang="zh-CN" sz="1800" b="1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Arial"/>
              </a:endParaRPr>
            </a:p>
          </p:txBody>
        </p:sp>
        <p:sp>
          <p:nvSpPr>
            <p:cNvPr id="457" name="íṥļídê">
              <a:extLst>
                <a:ext uri="{FF2B5EF4-FFF2-40B4-BE49-F238E27FC236}">
                  <a16:creationId xmlns="" xmlns:a16="http://schemas.microsoft.com/office/drawing/2014/main" id="{3F16DD6F-6DC9-4D99-9A47-80AE01A9411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8858" y="3354469"/>
              <a:ext cx="2148945" cy="5954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90000" tIns="46800" rIns="90000" bIns="46800" anchor="t" anchorCtr="0">
              <a:normAutofit/>
            </a:bodyPr>
            <a:lstStyle>
              <a:defPPr>
                <a:defRPr lang="zh-CN"/>
              </a:defPPr>
              <a:lvl1pPr marL="0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1pPr>
              <a:lvl2pPr marL="457189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2pPr>
              <a:lvl3pPr marL="914377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3pPr>
              <a:lvl4pPr marL="1371566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4pPr>
              <a:lvl5pPr marL="1828754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5pPr>
              <a:lvl6pPr marL="2285943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6pPr>
              <a:lvl7pPr marL="2743131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7pPr>
              <a:lvl8pPr marL="3200320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8pPr>
              <a:lvl9pPr marL="3657509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9pPr>
            </a:lstStyle>
            <a:p>
              <a:pPr lvl="0" defTabSz="914400">
                <a:lnSpc>
                  <a:spcPct val="150000"/>
                </a:lnSpc>
                <a:defRPr/>
              </a:pPr>
              <a:r>
                <a:rPr lang="en-US" altLang="zh-CN" sz="1000" kern="0" dirty="0">
                  <a:solidFill>
                    <a:srgbClr val="000000"/>
                  </a:solidFill>
                  <a:latin typeface="Arial"/>
                </a:rPr>
                <a:t>Copy paste fonts. Choose the only option to retain text.</a:t>
              </a:r>
            </a:p>
          </p:txBody>
        </p:sp>
        <p:sp>
          <p:nvSpPr>
            <p:cNvPr id="530" name="íşľiḍe">
              <a:extLst>
                <a:ext uri="{FF2B5EF4-FFF2-40B4-BE49-F238E27FC236}">
                  <a16:creationId xmlns="" xmlns:a16="http://schemas.microsoft.com/office/drawing/2014/main" id="{C9A618FF-2CDE-400A-A9A0-B2EDCD32E531}"/>
                </a:ext>
              </a:extLst>
            </p:cNvPr>
            <p:cNvSpPr txBox="1">
              <a:spLocks/>
            </p:cNvSpPr>
            <p:nvPr/>
          </p:nvSpPr>
          <p:spPr bwMode="auto">
            <a:xfrm>
              <a:off x="1768858" y="2941588"/>
              <a:ext cx="2148945" cy="41288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000" tIns="46800" rIns="90000" bIns="46800">
              <a:normAutofit/>
            </a:bodyPr>
            <a:lstStyle>
              <a:defPPr>
                <a:defRPr lang="zh-CN"/>
              </a:defPPr>
              <a:lvl1pPr marL="0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1pPr>
              <a:lvl2pPr marL="457189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2pPr>
              <a:lvl3pPr marL="914377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3pPr>
              <a:lvl4pPr marL="1371566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4pPr>
              <a:lvl5pPr marL="1828754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5pPr>
              <a:lvl6pPr marL="2285943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6pPr>
              <a:lvl7pPr marL="2743131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7pPr>
              <a:lvl8pPr marL="3200320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8pPr>
              <a:lvl9pPr marL="3657509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9pPr>
            </a:lstStyle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1800" b="1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Arial"/>
                </a:rPr>
                <a:t>标题文本预设</a:t>
              </a:r>
              <a:endParaRPr kumimoji="0" lang="en-US" altLang="zh-CN" sz="1800" b="1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21628351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reeform 5"/>
          <p:cNvSpPr>
            <a:spLocks noEditPoints="1"/>
          </p:cNvSpPr>
          <p:nvPr/>
        </p:nvSpPr>
        <p:spPr bwMode="auto">
          <a:xfrm>
            <a:off x="0" y="-27114"/>
            <a:ext cx="12192000" cy="6885114"/>
          </a:xfrm>
          <a:custGeom>
            <a:avLst/>
            <a:gdLst>
              <a:gd name="T0" fmla="*/ 1470 w 3000"/>
              <a:gd name="T1" fmla="*/ 1952 h 2000"/>
              <a:gd name="T2" fmla="*/ 1468 w 3000"/>
              <a:gd name="T3" fmla="*/ 1963 h 2000"/>
              <a:gd name="T4" fmla="*/ 1613 w 3000"/>
              <a:gd name="T5" fmla="*/ 1860 h 2000"/>
              <a:gd name="T6" fmla="*/ 1620 w 3000"/>
              <a:gd name="T7" fmla="*/ 1864 h 2000"/>
              <a:gd name="T8" fmla="*/ 1384 w 3000"/>
              <a:gd name="T9" fmla="*/ 1778 h 2000"/>
              <a:gd name="T10" fmla="*/ 1384 w 3000"/>
              <a:gd name="T11" fmla="*/ 1775 h 2000"/>
              <a:gd name="T12" fmla="*/ 1483 w 3000"/>
              <a:gd name="T13" fmla="*/ 1685 h 2000"/>
              <a:gd name="T14" fmla="*/ 1483 w 3000"/>
              <a:gd name="T15" fmla="*/ 1685 h 2000"/>
              <a:gd name="T16" fmla="*/ 2911 w 3000"/>
              <a:gd name="T17" fmla="*/ 0 h 2000"/>
              <a:gd name="T18" fmla="*/ 1605 w 3000"/>
              <a:gd name="T19" fmla="*/ 1660 h 2000"/>
              <a:gd name="T20" fmla="*/ 2385 w 3000"/>
              <a:gd name="T21" fmla="*/ 0 h 2000"/>
              <a:gd name="T22" fmla="*/ 2190 w 3000"/>
              <a:gd name="T23" fmla="*/ 0 h 2000"/>
              <a:gd name="T24" fmla="*/ 1535 w 3000"/>
              <a:gd name="T25" fmla="*/ 1670 h 2000"/>
              <a:gd name="T26" fmla="*/ 1535 w 3000"/>
              <a:gd name="T27" fmla="*/ 1669 h 2000"/>
              <a:gd name="T28" fmla="*/ 1829 w 3000"/>
              <a:gd name="T29" fmla="*/ 0 h 2000"/>
              <a:gd name="T30" fmla="*/ 1509 w 3000"/>
              <a:gd name="T31" fmla="*/ 1666 h 2000"/>
              <a:gd name="T32" fmla="*/ 1509 w 3000"/>
              <a:gd name="T33" fmla="*/ 1666 h 2000"/>
              <a:gd name="T34" fmla="*/ 1509 w 3000"/>
              <a:gd name="T35" fmla="*/ 0 h 2000"/>
              <a:gd name="T36" fmla="*/ 1480 w 3000"/>
              <a:gd name="T37" fmla="*/ 1665 h 2000"/>
              <a:gd name="T38" fmla="*/ 1003 w 3000"/>
              <a:gd name="T39" fmla="*/ 0 h 2000"/>
              <a:gd name="T40" fmla="*/ 1452 w 3000"/>
              <a:gd name="T41" fmla="*/ 1657 h 2000"/>
              <a:gd name="T42" fmla="*/ 830 w 3000"/>
              <a:gd name="T43" fmla="*/ 0 h 2000"/>
              <a:gd name="T44" fmla="*/ 1417 w 3000"/>
              <a:gd name="T45" fmla="*/ 1667 h 2000"/>
              <a:gd name="T46" fmla="*/ 1417 w 3000"/>
              <a:gd name="T47" fmla="*/ 1667 h 2000"/>
              <a:gd name="T48" fmla="*/ 91 w 3000"/>
              <a:gd name="T49" fmla="*/ 0 h 2000"/>
              <a:gd name="T50" fmla="*/ 0 w 3000"/>
              <a:gd name="T51" fmla="*/ 256 h 2000"/>
              <a:gd name="T52" fmla="*/ 1382 w 3000"/>
              <a:gd name="T53" fmla="*/ 1735 h 2000"/>
              <a:gd name="T54" fmla="*/ 0 w 3000"/>
              <a:gd name="T55" fmla="*/ 871 h 2000"/>
              <a:gd name="T56" fmla="*/ 1378 w 3000"/>
              <a:gd name="T57" fmla="*/ 1774 h 2000"/>
              <a:gd name="T58" fmla="*/ 0 w 3000"/>
              <a:gd name="T59" fmla="*/ 1607 h 2000"/>
              <a:gd name="T60" fmla="*/ 1370 w 3000"/>
              <a:gd name="T61" fmla="*/ 1814 h 2000"/>
              <a:gd name="T62" fmla="*/ 0 w 3000"/>
              <a:gd name="T63" fmla="*/ 1808 h 2000"/>
              <a:gd name="T64" fmla="*/ 262 w 3000"/>
              <a:gd name="T65" fmla="*/ 2000 h 2000"/>
              <a:gd name="T66" fmla="*/ 1386 w 3000"/>
              <a:gd name="T67" fmla="*/ 1844 h 2000"/>
              <a:gd name="T68" fmla="*/ 1114 w 3000"/>
              <a:gd name="T69" fmla="*/ 2000 h 2000"/>
              <a:gd name="T70" fmla="*/ 1375 w 3000"/>
              <a:gd name="T71" fmla="*/ 1886 h 2000"/>
              <a:gd name="T72" fmla="*/ 1291 w 3000"/>
              <a:gd name="T73" fmla="*/ 2000 h 2000"/>
              <a:gd name="T74" fmla="*/ 1390 w 3000"/>
              <a:gd name="T75" fmla="*/ 1923 h 2000"/>
              <a:gd name="T76" fmla="*/ 1370 w 3000"/>
              <a:gd name="T77" fmla="*/ 2000 h 2000"/>
              <a:gd name="T78" fmla="*/ 1384 w 3000"/>
              <a:gd name="T79" fmla="*/ 2000 h 2000"/>
              <a:gd name="T80" fmla="*/ 1429 w 3000"/>
              <a:gd name="T81" fmla="*/ 1975 h 2000"/>
              <a:gd name="T82" fmla="*/ 1424 w 3000"/>
              <a:gd name="T83" fmla="*/ 2000 h 2000"/>
              <a:gd name="T84" fmla="*/ 1467 w 3000"/>
              <a:gd name="T85" fmla="*/ 1965 h 2000"/>
              <a:gd name="T86" fmla="*/ 1491 w 3000"/>
              <a:gd name="T87" fmla="*/ 2000 h 2000"/>
              <a:gd name="T88" fmla="*/ 1496 w 3000"/>
              <a:gd name="T89" fmla="*/ 2000 h 2000"/>
              <a:gd name="T90" fmla="*/ 1522 w 3000"/>
              <a:gd name="T91" fmla="*/ 1979 h 2000"/>
              <a:gd name="T92" fmla="*/ 1557 w 3000"/>
              <a:gd name="T93" fmla="*/ 2000 h 2000"/>
              <a:gd name="T94" fmla="*/ 1552 w 3000"/>
              <a:gd name="T95" fmla="*/ 1971 h 2000"/>
              <a:gd name="T96" fmla="*/ 1595 w 3000"/>
              <a:gd name="T97" fmla="*/ 2000 h 2000"/>
              <a:gd name="T98" fmla="*/ 1578 w 3000"/>
              <a:gd name="T99" fmla="*/ 1957 h 2000"/>
              <a:gd name="T100" fmla="*/ 1649 w 3000"/>
              <a:gd name="T101" fmla="*/ 2000 h 2000"/>
              <a:gd name="T102" fmla="*/ 1665 w 3000"/>
              <a:gd name="T103" fmla="*/ 2000 h 2000"/>
              <a:gd name="T104" fmla="*/ 1630 w 3000"/>
              <a:gd name="T105" fmla="*/ 1911 h 2000"/>
              <a:gd name="T106" fmla="*/ 1913 w 3000"/>
              <a:gd name="T107" fmla="*/ 2000 h 2000"/>
              <a:gd name="T108" fmla="*/ 2088 w 3000"/>
              <a:gd name="T109" fmla="*/ 2000 h 2000"/>
              <a:gd name="T110" fmla="*/ 1602 w 3000"/>
              <a:gd name="T111" fmla="*/ 1826 h 2000"/>
              <a:gd name="T112" fmla="*/ 3000 w 3000"/>
              <a:gd name="T113" fmla="*/ 1831 h 2000"/>
              <a:gd name="T114" fmla="*/ 1614 w 3000"/>
              <a:gd name="T115" fmla="*/ 1794 h 2000"/>
              <a:gd name="T116" fmla="*/ 3000 w 3000"/>
              <a:gd name="T117" fmla="*/ 1391 h 2000"/>
              <a:gd name="T118" fmla="*/ 1611 w 3000"/>
              <a:gd name="T119" fmla="*/ 1760 h 2000"/>
              <a:gd name="T120" fmla="*/ 3000 w 3000"/>
              <a:gd name="T121" fmla="*/ 896 h 2000"/>
              <a:gd name="T122" fmla="*/ 1603 w 3000"/>
              <a:gd name="T123" fmla="*/ 1725 h 2000"/>
              <a:gd name="T124" fmla="*/ 3000 w 3000"/>
              <a:gd name="T125" fmla="*/ 0 h 20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00" h="2000">
                <a:moveTo>
                  <a:pt x="1468" y="1963"/>
                </a:moveTo>
                <a:cubicBezTo>
                  <a:pt x="1468" y="1958"/>
                  <a:pt x="1469" y="1952"/>
                  <a:pt x="1470" y="1952"/>
                </a:cubicBezTo>
                <a:cubicBezTo>
                  <a:pt x="1470" y="1952"/>
                  <a:pt x="1471" y="1953"/>
                  <a:pt x="1471" y="1954"/>
                </a:cubicBezTo>
                <a:cubicBezTo>
                  <a:pt x="1472" y="1955"/>
                  <a:pt x="1469" y="1960"/>
                  <a:pt x="1468" y="1963"/>
                </a:cubicBezTo>
                <a:moveTo>
                  <a:pt x="1620" y="1864"/>
                </a:moveTo>
                <a:cubicBezTo>
                  <a:pt x="1616" y="1864"/>
                  <a:pt x="1609" y="1863"/>
                  <a:pt x="1613" y="1860"/>
                </a:cubicBezTo>
                <a:cubicBezTo>
                  <a:pt x="1613" y="1860"/>
                  <a:pt x="1613" y="1859"/>
                  <a:pt x="1613" y="1859"/>
                </a:cubicBezTo>
                <a:cubicBezTo>
                  <a:pt x="1615" y="1859"/>
                  <a:pt x="1618" y="1863"/>
                  <a:pt x="1620" y="1864"/>
                </a:cubicBezTo>
                <a:moveTo>
                  <a:pt x="1386" y="1779"/>
                </a:moveTo>
                <a:cubicBezTo>
                  <a:pt x="1385" y="1779"/>
                  <a:pt x="1384" y="1778"/>
                  <a:pt x="1384" y="1778"/>
                </a:cubicBezTo>
                <a:cubicBezTo>
                  <a:pt x="1382" y="1777"/>
                  <a:pt x="1380" y="1775"/>
                  <a:pt x="1379" y="1774"/>
                </a:cubicBezTo>
                <a:cubicBezTo>
                  <a:pt x="1381" y="1774"/>
                  <a:pt x="1383" y="1775"/>
                  <a:pt x="1384" y="1775"/>
                </a:cubicBezTo>
                <a:cubicBezTo>
                  <a:pt x="1389" y="1775"/>
                  <a:pt x="1388" y="1779"/>
                  <a:pt x="1386" y="1779"/>
                </a:cubicBezTo>
                <a:moveTo>
                  <a:pt x="1483" y="1685"/>
                </a:moveTo>
                <a:cubicBezTo>
                  <a:pt x="1481" y="1677"/>
                  <a:pt x="1481" y="1681"/>
                  <a:pt x="1481" y="1668"/>
                </a:cubicBezTo>
                <a:cubicBezTo>
                  <a:pt x="1485" y="1681"/>
                  <a:pt x="1484" y="1676"/>
                  <a:pt x="1483" y="1685"/>
                </a:cubicBezTo>
                <a:moveTo>
                  <a:pt x="3000" y="0"/>
                </a:moveTo>
                <a:cubicBezTo>
                  <a:pt x="2911" y="0"/>
                  <a:pt x="2911" y="0"/>
                  <a:pt x="2911" y="0"/>
                </a:cubicBezTo>
                <a:cubicBezTo>
                  <a:pt x="1907" y="1297"/>
                  <a:pt x="1606" y="1682"/>
                  <a:pt x="1594" y="1682"/>
                </a:cubicBezTo>
                <a:cubicBezTo>
                  <a:pt x="1592" y="1682"/>
                  <a:pt x="1596" y="1674"/>
                  <a:pt x="1605" y="1660"/>
                </a:cubicBezTo>
                <a:cubicBezTo>
                  <a:pt x="1629" y="1621"/>
                  <a:pt x="2075" y="904"/>
                  <a:pt x="2637" y="0"/>
                </a:cubicBezTo>
                <a:cubicBezTo>
                  <a:pt x="2385" y="0"/>
                  <a:pt x="2385" y="0"/>
                  <a:pt x="2385" y="0"/>
                </a:cubicBezTo>
                <a:cubicBezTo>
                  <a:pt x="1923" y="945"/>
                  <a:pt x="1579" y="1645"/>
                  <a:pt x="1575" y="1648"/>
                </a:cubicBezTo>
                <a:cubicBezTo>
                  <a:pt x="1574" y="1640"/>
                  <a:pt x="1837" y="937"/>
                  <a:pt x="2190" y="0"/>
                </a:cubicBezTo>
                <a:cubicBezTo>
                  <a:pt x="1992" y="0"/>
                  <a:pt x="1992" y="0"/>
                  <a:pt x="1992" y="0"/>
                </a:cubicBezTo>
                <a:cubicBezTo>
                  <a:pt x="1557" y="1597"/>
                  <a:pt x="1537" y="1670"/>
                  <a:pt x="1535" y="1670"/>
                </a:cubicBezTo>
                <a:cubicBezTo>
                  <a:pt x="1535" y="1670"/>
                  <a:pt x="1535" y="1670"/>
                  <a:pt x="1535" y="1669"/>
                </a:cubicBezTo>
                <a:cubicBezTo>
                  <a:pt x="1535" y="1669"/>
                  <a:pt x="1535" y="1669"/>
                  <a:pt x="1535" y="1669"/>
                </a:cubicBezTo>
                <a:cubicBezTo>
                  <a:pt x="1535" y="1669"/>
                  <a:pt x="1535" y="1669"/>
                  <a:pt x="1535" y="1669"/>
                </a:cubicBezTo>
                <a:cubicBezTo>
                  <a:pt x="1532" y="1656"/>
                  <a:pt x="1617" y="1185"/>
                  <a:pt x="1829" y="0"/>
                </a:cubicBezTo>
                <a:cubicBezTo>
                  <a:pt x="1656" y="0"/>
                  <a:pt x="1656" y="0"/>
                  <a:pt x="1656" y="0"/>
                </a:cubicBezTo>
                <a:cubicBezTo>
                  <a:pt x="1515" y="1609"/>
                  <a:pt x="1510" y="1666"/>
                  <a:pt x="1509" y="1666"/>
                </a:cubicBezTo>
                <a:cubicBezTo>
                  <a:pt x="1509" y="1666"/>
                  <a:pt x="1509" y="1666"/>
                  <a:pt x="1509" y="1666"/>
                </a:cubicBezTo>
                <a:cubicBezTo>
                  <a:pt x="1509" y="1666"/>
                  <a:pt x="1509" y="1666"/>
                  <a:pt x="1509" y="1666"/>
                </a:cubicBezTo>
                <a:cubicBezTo>
                  <a:pt x="1509" y="1666"/>
                  <a:pt x="1509" y="1666"/>
                  <a:pt x="1509" y="1666"/>
                </a:cubicBezTo>
                <a:cubicBezTo>
                  <a:pt x="1505" y="1664"/>
                  <a:pt x="1506" y="963"/>
                  <a:pt x="1509" y="0"/>
                </a:cubicBezTo>
                <a:cubicBezTo>
                  <a:pt x="1341" y="0"/>
                  <a:pt x="1341" y="0"/>
                  <a:pt x="1341" y="0"/>
                </a:cubicBezTo>
                <a:cubicBezTo>
                  <a:pt x="1420" y="927"/>
                  <a:pt x="1478" y="1614"/>
                  <a:pt x="1480" y="1665"/>
                </a:cubicBezTo>
                <a:cubicBezTo>
                  <a:pt x="1472" y="1628"/>
                  <a:pt x="1353" y="945"/>
                  <a:pt x="1188" y="0"/>
                </a:cubicBezTo>
                <a:cubicBezTo>
                  <a:pt x="1003" y="0"/>
                  <a:pt x="1003" y="0"/>
                  <a:pt x="1003" y="0"/>
                </a:cubicBezTo>
                <a:cubicBezTo>
                  <a:pt x="1121" y="435"/>
                  <a:pt x="1249" y="906"/>
                  <a:pt x="1387" y="1416"/>
                </a:cubicBezTo>
                <a:cubicBezTo>
                  <a:pt x="1451" y="1654"/>
                  <a:pt x="1443" y="1619"/>
                  <a:pt x="1452" y="1657"/>
                </a:cubicBezTo>
                <a:cubicBezTo>
                  <a:pt x="1452" y="1658"/>
                  <a:pt x="1452" y="1658"/>
                  <a:pt x="1452" y="1658"/>
                </a:cubicBezTo>
                <a:cubicBezTo>
                  <a:pt x="1448" y="1658"/>
                  <a:pt x="1187" y="959"/>
                  <a:pt x="830" y="0"/>
                </a:cubicBezTo>
                <a:cubicBezTo>
                  <a:pt x="611" y="0"/>
                  <a:pt x="611" y="0"/>
                  <a:pt x="611" y="0"/>
                </a:cubicBezTo>
                <a:cubicBezTo>
                  <a:pt x="1067" y="936"/>
                  <a:pt x="1415" y="1653"/>
                  <a:pt x="1417" y="1667"/>
                </a:cubicBezTo>
                <a:cubicBezTo>
                  <a:pt x="1426" y="1677"/>
                  <a:pt x="1423" y="1673"/>
                  <a:pt x="1424" y="1681"/>
                </a:cubicBezTo>
                <a:cubicBezTo>
                  <a:pt x="1418" y="1677"/>
                  <a:pt x="1420" y="1681"/>
                  <a:pt x="1417" y="1667"/>
                </a:cubicBezTo>
                <a:cubicBezTo>
                  <a:pt x="1411" y="1662"/>
                  <a:pt x="968" y="944"/>
                  <a:pt x="387" y="0"/>
                </a:cubicBezTo>
                <a:cubicBezTo>
                  <a:pt x="91" y="0"/>
                  <a:pt x="91" y="0"/>
                  <a:pt x="91" y="0"/>
                </a:cubicBezTo>
                <a:cubicBezTo>
                  <a:pt x="806" y="925"/>
                  <a:pt x="1389" y="1682"/>
                  <a:pt x="1390" y="1693"/>
                </a:cubicBezTo>
                <a:cubicBezTo>
                  <a:pt x="1385" y="1692"/>
                  <a:pt x="778" y="1063"/>
                  <a:pt x="0" y="256"/>
                </a:cubicBezTo>
                <a:cubicBezTo>
                  <a:pt x="0" y="599"/>
                  <a:pt x="0" y="599"/>
                  <a:pt x="0" y="599"/>
                </a:cubicBezTo>
                <a:cubicBezTo>
                  <a:pt x="774" y="1230"/>
                  <a:pt x="1380" y="1726"/>
                  <a:pt x="1382" y="1735"/>
                </a:cubicBezTo>
                <a:cubicBezTo>
                  <a:pt x="1382" y="1735"/>
                  <a:pt x="1382" y="1735"/>
                  <a:pt x="1382" y="1735"/>
                </a:cubicBezTo>
                <a:cubicBezTo>
                  <a:pt x="1376" y="1735"/>
                  <a:pt x="788" y="1367"/>
                  <a:pt x="0" y="871"/>
                </a:cubicBezTo>
                <a:cubicBezTo>
                  <a:pt x="0" y="1144"/>
                  <a:pt x="0" y="1144"/>
                  <a:pt x="0" y="1144"/>
                </a:cubicBezTo>
                <a:cubicBezTo>
                  <a:pt x="772" y="1493"/>
                  <a:pt x="1357" y="1760"/>
                  <a:pt x="1378" y="1774"/>
                </a:cubicBezTo>
                <a:cubicBezTo>
                  <a:pt x="1354" y="1769"/>
                  <a:pt x="821" y="1611"/>
                  <a:pt x="0" y="1367"/>
                </a:cubicBezTo>
                <a:cubicBezTo>
                  <a:pt x="0" y="1607"/>
                  <a:pt x="0" y="1607"/>
                  <a:pt x="0" y="1607"/>
                </a:cubicBezTo>
                <a:cubicBezTo>
                  <a:pt x="56" y="1615"/>
                  <a:pt x="112" y="1624"/>
                  <a:pt x="169" y="1632"/>
                </a:cubicBezTo>
                <a:cubicBezTo>
                  <a:pt x="1369" y="1807"/>
                  <a:pt x="1462" y="1814"/>
                  <a:pt x="1370" y="1814"/>
                </a:cubicBezTo>
                <a:cubicBezTo>
                  <a:pt x="1369" y="1814"/>
                  <a:pt x="1368" y="1814"/>
                  <a:pt x="1368" y="1814"/>
                </a:cubicBezTo>
                <a:cubicBezTo>
                  <a:pt x="1348" y="1814"/>
                  <a:pt x="781" y="1811"/>
                  <a:pt x="0" y="1808"/>
                </a:cubicBezTo>
                <a:cubicBezTo>
                  <a:pt x="0" y="2000"/>
                  <a:pt x="0" y="2000"/>
                  <a:pt x="0" y="2000"/>
                </a:cubicBezTo>
                <a:cubicBezTo>
                  <a:pt x="262" y="2000"/>
                  <a:pt x="262" y="2000"/>
                  <a:pt x="262" y="2000"/>
                </a:cubicBezTo>
                <a:cubicBezTo>
                  <a:pt x="903" y="1908"/>
                  <a:pt x="1360" y="1843"/>
                  <a:pt x="1385" y="1843"/>
                </a:cubicBezTo>
                <a:cubicBezTo>
                  <a:pt x="1385" y="1843"/>
                  <a:pt x="1386" y="1844"/>
                  <a:pt x="1386" y="1844"/>
                </a:cubicBezTo>
                <a:cubicBezTo>
                  <a:pt x="1384" y="1845"/>
                  <a:pt x="1183" y="1904"/>
                  <a:pt x="856" y="2000"/>
                </a:cubicBezTo>
                <a:cubicBezTo>
                  <a:pt x="1114" y="2000"/>
                  <a:pt x="1114" y="2000"/>
                  <a:pt x="1114" y="2000"/>
                </a:cubicBezTo>
                <a:cubicBezTo>
                  <a:pt x="1278" y="1926"/>
                  <a:pt x="1370" y="1886"/>
                  <a:pt x="1375" y="1886"/>
                </a:cubicBezTo>
                <a:cubicBezTo>
                  <a:pt x="1375" y="1886"/>
                  <a:pt x="1375" y="1886"/>
                  <a:pt x="1375" y="1886"/>
                </a:cubicBezTo>
                <a:cubicBezTo>
                  <a:pt x="1374" y="1888"/>
                  <a:pt x="1310" y="1928"/>
                  <a:pt x="1196" y="2000"/>
                </a:cubicBezTo>
                <a:cubicBezTo>
                  <a:pt x="1291" y="2000"/>
                  <a:pt x="1291" y="2000"/>
                  <a:pt x="1291" y="2000"/>
                </a:cubicBezTo>
                <a:cubicBezTo>
                  <a:pt x="1353" y="1950"/>
                  <a:pt x="1388" y="1923"/>
                  <a:pt x="1390" y="1923"/>
                </a:cubicBezTo>
                <a:cubicBezTo>
                  <a:pt x="1390" y="1923"/>
                  <a:pt x="1390" y="1923"/>
                  <a:pt x="1390" y="1923"/>
                </a:cubicBezTo>
                <a:cubicBezTo>
                  <a:pt x="1390" y="1924"/>
                  <a:pt x="1365" y="1951"/>
                  <a:pt x="1318" y="2000"/>
                </a:cubicBezTo>
                <a:cubicBezTo>
                  <a:pt x="1370" y="2000"/>
                  <a:pt x="1370" y="2000"/>
                  <a:pt x="1370" y="2000"/>
                </a:cubicBezTo>
                <a:cubicBezTo>
                  <a:pt x="1396" y="1967"/>
                  <a:pt x="1410" y="1950"/>
                  <a:pt x="1411" y="1950"/>
                </a:cubicBezTo>
                <a:cubicBezTo>
                  <a:pt x="1410" y="1955"/>
                  <a:pt x="1417" y="1946"/>
                  <a:pt x="1384" y="2000"/>
                </a:cubicBezTo>
                <a:cubicBezTo>
                  <a:pt x="1417" y="2000"/>
                  <a:pt x="1417" y="2000"/>
                  <a:pt x="1417" y="2000"/>
                </a:cubicBezTo>
                <a:cubicBezTo>
                  <a:pt x="1421" y="1991"/>
                  <a:pt x="1425" y="1983"/>
                  <a:pt x="1429" y="1975"/>
                </a:cubicBezTo>
                <a:cubicBezTo>
                  <a:pt x="1432" y="1970"/>
                  <a:pt x="1433" y="1967"/>
                  <a:pt x="1434" y="1967"/>
                </a:cubicBezTo>
                <a:cubicBezTo>
                  <a:pt x="1435" y="1967"/>
                  <a:pt x="1432" y="1978"/>
                  <a:pt x="1424" y="2000"/>
                </a:cubicBezTo>
                <a:cubicBezTo>
                  <a:pt x="1457" y="2000"/>
                  <a:pt x="1457" y="2000"/>
                  <a:pt x="1457" y="2000"/>
                </a:cubicBezTo>
                <a:cubicBezTo>
                  <a:pt x="1462" y="1982"/>
                  <a:pt x="1466" y="1970"/>
                  <a:pt x="1467" y="1965"/>
                </a:cubicBezTo>
                <a:cubicBezTo>
                  <a:pt x="1467" y="1969"/>
                  <a:pt x="1465" y="1981"/>
                  <a:pt x="1462" y="2000"/>
                </a:cubicBezTo>
                <a:cubicBezTo>
                  <a:pt x="1491" y="2000"/>
                  <a:pt x="1491" y="2000"/>
                  <a:pt x="1491" y="2000"/>
                </a:cubicBezTo>
                <a:cubicBezTo>
                  <a:pt x="1494" y="1967"/>
                  <a:pt x="1495" y="1949"/>
                  <a:pt x="1496" y="1948"/>
                </a:cubicBezTo>
                <a:cubicBezTo>
                  <a:pt x="1496" y="1948"/>
                  <a:pt x="1496" y="1966"/>
                  <a:pt x="1496" y="2000"/>
                </a:cubicBezTo>
                <a:cubicBezTo>
                  <a:pt x="1523" y="2000"/>
                  <a:pt x="1523" y="2000"/>
                  <a:pt x="1523" y="2000"/>
                </a:cubicBezTo>
                <a:cubicBezTo>
                  <a:pt x="1522" y="1986"/>
                  <a:pt x="1521" y="1979"/>
                  <a:pt x="1522" y="1979"/>
                </a:cubicBezTo>
                <a:cubicBezTo>
                  <a:pt x="1522" y="1979"/>
                  <a:pt x="1523" y="1986"/>
                  <a:pt x="1526" y="2000"/>
                </a:cubicBezTo>
                <a:cubicBezTo>
                  <a:pt x="1557" y="2000"/>
                  <a:pt x="1557" y="2000"/>
                  <a:pt x="1557" y="2000"/>
                </a:cubicBezTo>
                <a:cubicBezTo>
                  <a:pt x="1553" y="1979"/>
                  <a:pt x="1550" y="1969"/>
                  <a:pt x="1551" y="1969"/>
                </a:cubicBezTo>
                <a:cubicBezTo>
                  <a:pt x="1551" y="1969"/>
                  <a:pt x="1551" y="1969"/>
                  <a:pt x="1552" y="1971"/>
                </a:cubicBezTo>
                <a:cubicBezTo>
                  <a:pt x="1554" y="1977"/>
                  <a:pt x="1558" y="1986"/>
                  <a:pt x="1563" y="2000"/>
                </a:cubicBezTo>
                <a:cubicBezTo>
                  <a:pt x="1595" y="2000"/>
                  <a:pt x="1595" y="2000"/>
                  <a:pt x="1595" y="2000"/>
                </a:cubicBezTo>
                <a:cubicBezTo>
                  <a:pt x="1579" y="1967"/>
                  <a:pt x="1575" y="1955"/>
                  <a:pt x="1576" y="1955"/>
                </a:cubicBezTo>
                <a:cubicBezTo>
                  <a:pt x="1577" y="1955"/>
                  <a:pt x="1577" y="1956"/>
                  <a:pt x="1578" y="1957"/>
                </a:cubicBezTo>
                <a:cubicBezTo>
                  <a:pt x="1580" y="1959"/>
                  <a:pt x="1589" y="1973"/>
                  <a:pt x="1605" y="2000"/>
                </a:cubicBezTo>
                <a:cubicBezTo>
                  <a:pt x="1649" y="2000"/>
                  <a:pt x="1649" y="2000"/>
                  <a:pt x="1649" y="2000"/>
                </a:cubicBezTo>
                <a:cubicBezTo>
                  <a:pt x="1619" y="1960"/>
                  <a:pt x="1603" y="1939"/>
                  <a:pt x="1603" y="1938"/>
                </a:cubicBezTo>
                <a:cubicBezTo>
                  <a:pt x="1604" y="1938"/>
                  <a:pt x="1626" y="1960"/>
                  <a:pt x="1665" y="2000"/>
                </a:cubicBezTo>
                <a:cubicBezTo>
                  <a:pt x="1735" y="2000"/>
                  <a:pt x="1735" y="2000"/>
                  <a:pt x="1735" y="2000"/>
                </a:cubicBezTo>
                <a:cubicBezTo>
                  <a:pt x="1667" y="1944"/>
                  <a:pt x="1630" y="1913"/>
                  <a:pt x="1630" y="1911"/>
                </a:cubicBezTo>
                <a:cubicBezTo>
                  <a:pt x="1634" y="1911"/>
                  <a:pt x="1673" y="1935"/>
                  <a:pt x="1777" y="2000"/>
                </a:cubicBezTo>
                <a:cubicBezTo>
                  <a:pt x="1913" y="2000"/>
                  <a:pt x="1913" y="2000"/>
                  <a:pt x="1913" y="2000"/>
                </a:cubicBezTo>
                <a:cubicBezTo>
                  <a:pt x="1737" y="1919"/>
                  <a:pt x="1631" y="1870"/>
                  <a:pt x="1622" y="1865"/>
                </a:cubicBezTo>
                <a:cubicBezTo>
                  <a:pt x="1637" y="1867"/>
                  <a:pt x="1811" y="1918"/>
                  <a:pt x="2088" y="2000"/>
                </a:cubicBezTo>
                <a:cubicBezTo>
                  <a:pt x="2777" y="2000"/>
                  <a:pt x="2777" y="2000"/>
                  <a:pt x="2777" y="2000"/>
                </a:cubicBezTo>
                <a:cubicBezTo>
                  <a:pt x="2085" y="1899"/>
                  <a:pt x="1604" y="1828"/>
                  <a:pt x="1602" y="1826"/>
                </a:cubicBezTo>
                <a:cubicBezTo>
                  <a:pt x="1628" y="1825"/>
                  <a:pt x="1681" y="1824"/>
                  <a:pt x="1763" y="1824"/>
                </a:cubicBezTo>
                <a:cubicBezTo>
                  <a:pt x="1969" y="1824"/>
                  <a:pt x="2364" y="1828"/>
                  <a:pt x="3000" y="1831"/>
                </a:cubicBezTo>
                <a:cubicBezTo>
                  <a:pt x="3000" y="1600"/>
                  <a:pt x="3000" y="1600"/>
                  <a:pt x="3000" y="1600"/>
                </a:cubicBezTo>
                <a:cubicBezTo>
                  <a:pt x="2204" y="1713"/>
                  <a:pt x="1626" y="1794"/>
                  <a:pt x="1614" y="1794"/>
                </a:cubicBezTo>
                <a:cubicBezTo>
                  <a:pt x="1614" y="1794"/>
                  <a:pt x="1614" y="1794"/>
                  <a:pt x="1614" y="1794"/>
                </a:cubicBezTo>
                <a:cubicBezTo>
                  <a:pt x="1621" y="1790"/>
                  <a:pt x="2211" y="1619"/>
                  <a:pt x="3000" y="1391"/>
                </a:cubicBezTo>
                <a:cubicBezTo>
                  <a:pt x="3000" y="1138"/>
                  <a:pt x="3000" y="1138"/>
                  <a:pt x="3000" y="1138"/>
                </a:cubicBezTo>
                <a:cubicBezTo>
                  <a:pt x="2202" y="1497"/>
                  <a:pt x="1616" y="1760"/>
                  <a:pt x="1611" y="1760"/>
                </a:cubicBezTo>
                <a:cubicBezTo>
                  <a:pt x="1611" y="1760"/>
                  <a:pt x="1611" y="1760"/>
                  <a:pt x="1611" y="1760"/>
                </a:cubicBezTo>
                <a:cubicBezTo>
                  <a:pt x="1611" y="1756"/>
                  <a:pt x="2202" y="1389"/>
                  <a:pt x="3000" y="896"/>
                </a:cubicBezTo>
                <a:cubicBezTo>
                  <a:pt x="3000" y="597"/>
                  <a:pt x="3000" y="597"/>
                  <a:pt x="3000" y="597"/>
                </a:cubicBezTo>
                <a:cubicBezTo>
                  <a:pt x="2208" y="1239"/>
                  <a:pt x="1608" y="1725"/>
                  <a:pt x="1603" y="1725"/>
                </a:cubicBezTo>
                <a:cubicBezTo>
                  <a:pt x="1607" y="1714"/>
                  <a:pt x="2216" y="1090"/>
                  <a:pt x="3000" y="287"/>
                </a:cubicBezTo>
                <a:cubicBezTo>
                  <a:pt x="3000" y="0"/>
                  <a:pt x="3000" y="0"/>
                  <a:pt x="3000" y="0"/>
                </a:cubicBezTo>
              </a:path>
            </a:pathLst>
          </a:custGeom>
          <a:solidFill>
            <a:srgbClr val="FFEFD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90" name="任意多边形 89"/>
          <p:cNvSpPr>
            <a:spLocks noChangeArrowheads="1"/>
          </p:cNvSpPr>
          <p:nvPr/>
        </p:nvSpPr>
        <p:spPr bwMode="auto">
          <a:xfrm>
            <a:off x="0" y="5870178"/>
            <a:ext cx="12192000" cy="987822"/>
          </a:xfrm>
          <a:custGeom>
            <a:avLst/>
            <a:gdLst>
              <a:gd name="connsiteX0" fmla="*/ 5911555 w 11823110"/>
              <a:gd name="connsiteY0" fmla="*/ 0 h 1609294"/>
              <a:gd name="connsiteX1" fmla="*/ 11823110 w 11823110"/>
              <a:gd name="connsiteY1" fmla="*/ 1480179 h 1609294"/>
              <a:gd name="connsiteX2" fmla="*/ 11797071 w 11823110"/>
              <a:gd name="connsiteY2" fmla="*/ 1609294 h 1609294"/>
              <a:gd name="connsiteX3" fmla="*/ 26039 w 11823110"/>
              <a:gd name="connsiteY3" fmla="*/ 1609294 h 1609294"/>
              <a:gd name="connsiteX4" fmla="*/ 0 w 11823110"/>
              <a:gd name="connsiteY4" fmla="*/ 1480179 h 1609294"/>
              <a:gd name="connsiteX5" fmla="*/ 5911555 w 11823110"/>
              <a:gd name="connsiteY5" fmla="*/ 0 h 16092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823110" h="1609294">
                <a:moveTo>
                  <a:pt x="5911555" y="0"/>
                </a:moveTo>
                <a:cubicBezTo>
                  <a:pt x="9176417" y="0"/>
                  <a:pt x="11823110" y="662699"/>
                  <a:pt x="11823110" y="1480179"/>
                </a:cubicBezTo>
                <a:lnTo>
                  <a:pt x="11797071" y="1609294"/>
                </a:lnTo>
                <a:lnTo>
                  <a:pt x="26039" y="1609294"/>
                </a:lnTo>
                <a:lnTo>
                  <a:pt x="0" y="1480179"/>
                </a:lnTo>
                <a:cubicBezTo>
                  <a:pt x="0" y="662699"/>
                  <a:pt x="2646693" y="0"/>
                  <a:pt x="5911555" y="0"/>
                </a:cubicBezTo>
                <a:close/>
              </a:path>
            </a:pathLst>
          </a:custGeom>
          <a:solidFill>
            <a:srgbClr val="FFB86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grpSp>
        <p:nvGrpSpPr>
          <p:cNvPr id="298" name="组合 297"/>
          <p:cNvGrpSpPr/>
          <p:nvPr/>
        </p:nvGrpSpPr>
        <p:grpSpPr>
          <a:xfrm>
            <a:off x="9805738" y="5616592"/>
            <a:ext cx="1254798" cy="1191093"/>
            <a:chOff x="7902394" y="4899025"/>
            <a:chExt cx="2063750" cy="1958975"/>
          </a:xfrm>
        </p:grpSpPr>
        <p:sp>
          <p:nvSpPr>
            <p:cNvPr id="98" name="Freeform 91"/>
            <p:cNvSpPr>
              <a:spLocks/>
            </p:cNvSpPr>
            <p:nvPr/>
          </p:nvSpPr>
          <p:spPr bwMode="auto">
            <a:xfrm>
              <a:off x="7919856" y="5800725"/>
              <a:ext cx="1089025" cy="277813"/>
            </a:xfrm>
            <a:custGeom>
              <a:avLst/>
              <a:gdLst>
                <a:gd name="T0" fmla="*/ 394 w 413"/>
                <a:gd name="T1" fmla="*/ 43 h 105"/>
                <a:gd name="T2" fmla="*/ 386 w 413"/>
                <a:gd name="T3" fmla="*/ 45 h 105"/>
                <a:gd name="T4" fmla="*/ 381 w 413"/>
                <a:gd name="T5" fmla="*/ 59 h 105"/>
                <a:gd name="T6" fmla="*/ 343 w 413"/>
                <a:gd name="T7" fmla="*/ 68 h 105"/>
                <a:gd name="T8" fmla="*/ 336 w 413"/>
                <a:gd name="T9" fmla="*/ 68 h 105"/>
                <a:gd name="T10" fmla="*/ 327 w 413"/>
                <a:gd name="T11" fmla="*/ 82 h 105"/>
                <a:gd name="T12" fmla="*/ 296 w 413"/>
                <a:gd name="T13" fmla="*/ 95 h 105"/>
                <a:gd name="T14" fmla="*/ 274 w 413"/>
                <a:gd name="T15" fmla="*/ 86 h 105"/>
                <a:gd name="T16" fmla="*/ 264 w 413"/>
                <a:gd name="T17" fmla="*/ 93 h 105"/>
                <a:gd name="T18" fmla="*/ 243 w 413"/>
                <a:gd name="T19" fmla="*/ 104 h 105"/>
                <a:gd name="T20" fmla="*/ 210 w 413"/>
                <a:gd name="T21" fmla="*/ 93 h 105"/>
                <a:gd name="T22" fmla="*/ 183 w 413"/>
                <a:gd name="T23" fmla="*/ 103 h 105"/>
                <a:gd name="T24" fmla="*/ 153 w 413"/>
                <a:gd name="T25" fmla="*/ 98 h 105"/>
                <a:gd name="T26" fmla="*/ 143 w 413"/>
                <a:gd name="T27" fmla="*/ 88 h 105"/>
                <a:gd name="T28" fmla="*/ 132 w 413"/>
                <a:gd name="T29" fmla="*/ 89 h 105"/>
                <a:gd name="T30" fmla="*/ 103 w 413"/>
                <a:gd name="T31" fmla="*/ 95 h 105"/>
                <a:gd name="T32" fmla="*/ 78 w 413"/>
                <a:gd name="T33" fmla="*/ 71 h 105"/>
                <a:gd name="T34" fmla="*/ 73 w 413"/>
                <a:gd name="T35" fmla="*/ 67 h 105"/>
                <a:gd name="T36" fmla="*/ 61 w 413"/>
                <a:gd name="T37" fmla="*/ 71 h 105"/>
                <a:gd name="T38" fmla="*/ 26 w 413"/>
                <a:gd name="T39" fmla="*/ 47 h 105"/>
                <a:gd name="T40" fmla="*/ 20 w 413"/>
                <a:gd name="T41" fmla="*/ 42 h 105"/>
                <a:gd name="T42" fmla="*/ 10 w 413"/>
                <a:gd name="T43" fmla="*/ 43 h 105"/>
                <a:gd name="T44" fmla="*/ 1 w 413"/>
                <a:gd name="T45" fmla="*/ 36 h 105"/>
                <a:gd name="T46" fmla="*/ 0 w 413"/>
                <a:gd name="T47" fmla="*/ 18 h 105"/>
                <a:gd name="T48" fmla="*/ 1 w 413"/>
                <a:gd name="T49" fmla="*/ 6 h 105"/>
                <a:gd name="T50" fmla="*/ 20 w 413"/>
                <a:gd name="T51" fmla="*/ 4 h 105"/>
                <a:gd name="T52" fmla="*/ 58 w 413"/>
                <a:gd name="T53" fmla="*/ 24 h 105"/>
                <a:gd name="T54" fmla="*/ 79 w 413"/>
                <a:gd name="T55" fmla="*/ 35 h 105"/>
                <a:gd name="T56" fmla="*/ 148 w 413"/>
                <a:gd name="T57" fmla="*/ 56 h 105"/>
                <a:gd name="T58" fmla="*/ 169 w 413"/>
                <a:gd name="T59" fmla="*/ 59 h 105"/>
                <a:gd name="T60" fmla="*/ 195 w 413"/>
                <a:gd name="T61" fmla="*/ 62 h 105"/>
                <a:gd name="T62" fmla="*/ 200 w 413"/>
                <a:gd name="T63" fmla="*/ 62 h 105"/>
                <a:gd name="T64" fmla="*/ 206 w 413"/>
                <a:gd name="T65" fmla="*/ 62 h 105"/>
                <a:gd name="T66" fmla="*/ 249 w 413"/>
                <a:gd name="T67" fmla="*/ 58 h 105"/>
                <a:gd name="T68" fmla="*/ 311 w 413"/>
                <a:gd name="T69" fmla="*/ 44 h 105"/>
                <a:gd name="T70" fmla="*/ 355 w 413"/>
                <a:gd name="T71" fmla="*/ 23 h 105"/>
                <a:gd name="T72" fmla="*/ 389 w 413"/>
                <a:gd name="T73" fmla="*/ 5 h 105"/>
                <a:gd name="T74" fmla="*/ 411 w 413"/>
                <a:gd name="T75" fmla="*/ 7 h 105"/>
                <a:gd name="T76" fmla="*/ 411 w 413"/>
                <a:gd name="T77" fmla="*/ 32 h 105"/>
                <a:gd name="T78" fmla="*/ 408 w 413"/>
                <a:gd name="T79" fmla="*/ 41 h 105"/>
                <a:gd name="T80" fmla="*/ 399 w 413"/>
                <a:gd name="T81" fmla="*/ 43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13" h="105">
                  <a:moveTo>
                    <a:pt x="399" y="43"/>
                  </a:moveTo>
                  <a:cubicBezTo>
                    <a:pt x="397" y="43"/>
                    <a:pt x="396" y="43"/>
                    <a:pt x="394" y="43"/>
                  </a:cubicBezTo>
                  <a:cubicBezTo>
                    <a:pt x="392" y="42"/>
                    <a:pt x="391" y="42"/>
                    <a:pt x="389" y="42"/>
                  </a:cubicBezTo>
                  <a:cubicBezTo>
                    <a:pt x="388" y="42"/>
                    <a:pt x="386" y="43"/>
                    <a:pt x="386" y="45"/>
                  </a:cubicBezTo>
                  <a:cubicBezTo>
                    <a:pt x="386" y="46"/>
                    <a:pt x="386" y="46"/>
                    <a:pt x="386" y="47"/>
                  </a:cubicBezTo>
                  <a:cubicBezTo>
                    <a:pt x="385" y="51"/>
                    <a:pt x="383" y="55"/>
                    <a:pt x="381" y="59"/>
                  </a:cubicBezTo>
                  <a:cubicBezTo>
                    <a:pt x="375" y="67"/>
                    <a:pt x="367" y="72"/>
                    <a:pt x="356" y="72"/>
                  </a:cubicBezTo>
                  <a:cubicBezTo>
                    <a:pt x="351" y="72"/>
                    <a:pt x="347" y="70"/>
                    <a:pt x="343" y="68"/>
                  </a:cubicBezTo>
                  <a:cubicBezTo>
                    <a:pt x="342" y="68"/>
                    <a:pt x="340" y="67"/>
                    <a:pt x="339" y="67"/>
                  </a:cubicBezTo>
                  <a:cubicBezTo>
                    <a:pt x="338" y="66"/>
                    <a:pt x="337" y="67"/>
                    <a:pt x="336" y="68"/>
                  </a:cubicBezTo>
                  <a:cubicBezTo>
                    <a:pt x="335" y="69"/>
                    <a:pt x="334" y="70"/>
                    <a:pt x="334" y="71"/>
                  </a:cubicBezTo>
                  <a:cubicBezTo>
                    <a:pt x="332" y="75"/>
                    <a:pt x="330" y="79"/>
                    <a:pt x="327" y="82"/>
                  </a:cubicBezTo>
                  <a:cubicBezTo>
                    <a:pt x="323" y="88"/>
                    <a:pt x="317" y="92"/>
                    <a:pt x="311" y="94"/>
                  </a:cubicBezTo>
                  <a:cubicBezTo>
                    <a:pt x="306" y="96"/>
                    <a:pt x="301" y="96"/>
                    <a:pt x="296" y="95"/>
                  </a:cubicBezTo>
                  <a:cubicBezTo>
                    <a:pt x="290" y="94"/>
                    <a:pt x="285" y="92"/>
                    <a:pt x="280" y="89"/>
                  </a:cubicBezTo>
                  <a:cubicBezTo>
                    <a:pt x="278" y="88"/>
                    <a:pt x="276" y="87"/>
                    <a:pt x="274" y="86"/>
                  </a:cubicBezTo>
                  <a:cubicBezTo>
                    <a:pt x="272" y="85"/>
                    <a:pt x="271" y="86"/>
                    <a:pt x="269" y="87"/>
                  </a:cubicBezTo>
                  <a:cubicBezTo>
                    <a:pt x="267" y="89"/>
                    <a:pt x="266" y="91"/>
                    <a:pt x="264" y="93"/>
                  </a:cubicBezTo>
                  <a:cubicBezTo>
                    <a:pt x="262" y="94"/>
                    <a:pt x="260" y="96"/>
                    <a:pt x="258" y="98"/>
                  </a:cubicBezTo>
                  <a:cubicBezTo>
                    <a:pt x="253" y="102"/>
                    <a:pt x="248" y="103"/>
                    <a:pt x="243" y="104"/>
                  </a:cubicBezTo>
                  <a:cubicBezTo>
                    <a:pt x="237" y="104"/>
                    <a:pt x="231" y="104"/>
                    <a:pt x="225" y="102"/>
                  </a:cubicBezTo>
                  <a:cubicBezTo>
                    <a:pt x="220" y="100"/>
                    <a:pt x="214" y="97"/>
                    <a:pt x="210" y="93"/>
                  </a:cubicBezTo>
                  <a:cubicBezTo>
                    <a:pt x="205" y="90"/>
                    <a:pt x="206" y="90"/>
                    <a:pt x="202" y="93"/>
                  </a:cubicBezTo>
                  <a:cubicBezTo>
                    <a:pt x="196" y="98"/>
                    <a:pt x="190" y="101"/>
                    <a:pt x="183" y="103"/>
                  </a:cubicBezTo>
                  <a:cubicBezTo>
                    <a:pt x="176" y="105"/>
                    <a:pt x="168" y="105"/>
                    <a:pt x="161" y="102"/>
                  </a:cubicBezTo>
                  <a:cubicBezTo>
                    <a:pt x="158" y="101"/>
                    <a:pt x="156" y="99"/>
                    <a:pt x="153" y="98"/>
                  </a:cubicBezTo>
                  <a:cubicBezTo>
                    <a:pt x="150" y="95"/>
                    <a:pt x="148" y="92"/>
                    <a:pt x="145" y="90"/>
                  </a:cubicBezTo>
                  <a:cubicBezTo>
                    <a:pt x="144" y="89"/>
                    <a:pt x="144" y="88"/>
                    <a:pt x="143" y="88"/>
                  </a:cubicBezTo>
                  <a:cubicBezTo>
                    <a:pt x="141" y="85"/>
                    <a:pt x="140" y="85"/>
                    <a:pt x="137" y="87"/>
                  </a:cubicBezTo>
                  <a:cubicBezTo>
                    <a:pt x="135" y="88"/>
                    <a:pt x="133" y="88"/>
                    <a:pt x="132" y="89"/>
                  </a:cubicBezTo>
                  <a:cubicBezTo>
                    <a:pt x="125" y="93"/>
                    <a:pt x="118" y="95"/>
                    <a:pt x="111" y="96"/>
                  </a:cubicBezTo>
                  <a:cubicBezTo>
                    <a:pt x="108" y="96"/>
                    <a:pt x="106" y="96"/>
                    <a:pt x="103" y="95"/>
                  </a:cubicBezTo>
                  <a:cubicBezTo>
                    <a:pt x="96" y="93"/>
                    <a:pt x="90" y="89"/>
                    <a:pt x="85" y="83"/>
                  </a:cubicBezTo>
                  <a:cubicBezTo>
                    <a:pt x="82" y="79"/>
                    <a:pt x="80" y="75"/>
                    <a:pt x="78" y="71"/>
                  </a:cubicBezTo>
                  <a:cubicBezTo>
                    <a:pt x="77" y="70"/>
                    <a:pt x="77" y="68"/>
                    <a:pt x="76" y="67"/>
                  </a:cubicBezTo>
                  <a:cubicBezTo>
                    <a:pt x="75" y="67"/>
                    <a:pt x="74" y="66"/>
                    <a:pt x="73" y="67"/>
                  </a:cubicBezTo>
                  <a:cubicBezTo>
                    <a:pt x="72" y="67"/>
                    <a:pt x="70" y="68"/>
                    <a:pt x="69" y="68"/>
                  </a:cubicBezTo>
                  <a:cubicBezTo>
                    <a:pt x="67" y="70"/>
                    <a:pt x="64" y="71"/>
                    <a:pt x="61" y="71"/>
                  </a:cubicBezTo>
                  <a:cubicBezTo>
                    <a:pt x="52" y="74"/>
                    <a:pt x="43" y="71"/>
                    <a:pt x="36" y="64"/>
                  </a:cubicBezTo>
                  <a:cubicBezTo>
                    <a:pt x="31" y="60"/>
                    <a:pt x="28" y="54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5" y="43"/>
                    <a:pt x="25" y="42"/>
                    <a:pt x="20" y="42"/>
                  </a:cubicBezTo>
                  <a:cubicBezTo>
                    <a:pt x="19" y="42"/>
                    <a:pt x="19" y="42"/>
                    <a:pt x="18" y="43"/>
                  </a:cubicBezTo>
                  <a:cubicBezTo>
                    <a:pt x="15" y="43"/>
                    <a:pt x="13" y="43"/>
                    <a:pt x="10" y="43"/>
                  </a:cubicBezTo>
                  <a:cubicBezTo>
                    <a:pt x="9" y="43"/>
                    <a:pt x="7" y="42"/>
                    <a:pt x="6" y="42"/>
                  </a:cubicBezTo>
                  <a:cubicBezTo>
                    <a:pt x="3" y="41"/>
                    <a:pt x="2" y="39"/>
                    <a:pt x="1" y="36"/>
                  </a:cubicBezTo>
                  <a:cubicBezTo>
                    <a:pt x="1" y="32"/>
                    <a:pt x="0" y="28"/>
                    <a:pt x="0" y="24"/>
                  </a:cubicBezTo>
                  <a:cubicBezTo>
                    <a:pt x="0" y="22"/>
                    <a:pt x="0" y="20"/>
                    <a:pt x="0" y="18"/>
                  </a:cubicBezTo>
                  <a:cubicBezTo>
                    <a:pt x="0" y="14"/>
                    <a:pt x="0" y="11"/>
                    <a:pt x="1" y="7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2"/>
                    <a:pt x="5" y="0"/>
                    <a:pt x="10" y="1"/>
                  </a:cubicBezTo>
                  <a:cubicBezTo>
                    <a:pt x="13" y="1"/>
                    <a:pt x="17" y="2"/>
                    <a:pt x="20" y="4"/>
                  </a:cubicBezTo>
                  <a:cubicBezTo>
                    <a:pt x="28" y="8"/>
                    <a:pt x="35" y="11"/>
                    <a:pt x="42" y="15"/>
                  </a:cubicBezTo>
                  <a:cubicBezTo>
                    <a:pt x="48" y="18"/>
                    <a:pt x="53" y="21"/>
                    <a:pt x="58" y="24"/>
                  </a:cubicBezTo>
                  <a:cubicBezTo>
                    <a:pt x="62" y="26"/>
                    <a:pt x="65" y="28"/>
                    <a:pt x="69" y="30"/>
                  </a:cubicBezTo>
                  <a:cubicBezTo>
                    <a:pt x="72" y="32"/>
                    <a:pt x="76" y="34"/>
                    <a:pt x="79" y="35"/>
                  </a:cubicBezTo>
                  <a:cubicBezTo>
                    <a:pt x="89" y="39"/>
                    <a:pt x="99" y="43"/>
                    <a:pt x="109" y="46"/>
                  </a:cubicBezTo>
                  <a:cubicBezTo>
                    <a:pt x="121" y="51"/>
                    <a:pt x="134" y="54"/>
                    <a:pt x="148" y="56"/>
                  </a:cubicBezTo>
                  <a:cubicBezTo>
                    <a:pt x="152" y="57"/>
                    <a:pt x="157" y="58"/>
                    <a:pt x="162" y="58"/>
                  </a:cubicBezTo>
                  <a:cubicBezTo>
                    <a:pt x="165" y="58"/>
                    <a:pt x="167" y="59"/>
                    <a:pt x="169" y="59"/>
                  </a:cubicBezTo>
                  <a:cubicBezTo>
                    <a:pt x="173" y="60"/>
                    <a:pt x="177" y="60"/>
                    <a:pt x="182" y="61"/>
                  </a:cubicBezTo>
                  <a:cubicBezTo>
                    <a:pt x="186" y="61"/>
                    <a:pt x="190" y="61"/>
                    <a:pt x="195" y="62"/>
                  </a:cubicBezTo>
                  <a:cubicBezTo>
                    <a:pt x="196" y="62"/>
                    <a:pt x="197" y="62"/>
                    <a:pt x="198" y="62"/>
                  </a:cubicBezTo>
                  <a:cubicBezTo>
                    <a:pt x="199" y="62"/>
                    <a:pt x="199" y="62"/>
                    <a:pt x="200" y="62"/>
                  </a:cubicBezTo>
                  <a:cubicBezTo>
                    <a:pt x="200" y="62"/>
                    <a:pt x="201" y="62"/>
                    <a:pt x="202" y="62"/>
                  </a:cubicBezTo>
                  <a:cubicBezTo>
                    <a:pt x="203" y="62"/>
                    <a:pt x="204" y="62"/>
                    <a:pt x="206" y="62"/>
                  </a:cubicBezTo>
                  <a:cubicBezTo>
                    <a:pt x="213" y="62"/>
                    <a:pt x="220" y="62"/>
                    <a:pt x="227" y="61"/>
                  </a:cubicBezTo>
                  <a:cubicBezTo>
                    <a:pt x="234" y="61"/>
                    <a:pt x="241" y="60"/>
                    <a:pt x="249" y="58"/>
                  </a:cubicBezTo>
                  <a:cubicBezTo>
                    <a:pt x="251" y="58"/>
                    <a:pt x="253" y="58"/>
                    <a:pt x="255" y="57"/>
                  </a:cubicBezTo>
                  <a:cubicBezTo>
                    <a:pt x="274" y="55"/>
                    <a:pt x="293" y="50"/>
                    <a:pt x="311" y="44"/>
                  </a:cubicBezTo>
                  <a:cubicBezTo>
                    <a:pt x="319" y="41"/>
                    <a:pt x="327" y="37"/>
                    <a:pt x="335" y="34"/>
                  </a:cubicBezTo>
                  <a:cubicBezTo>
                    <a:pt x="342" y="31"/>
                    <a:pt x="349" y="27"/>
                    <a:pt x="355" y="23"/>
                  </a:cubicBezTo>
                  <a:cubicBezTo>
                    <a:pt x="360" y="21"/>
                    <a:pt x="365" y="18"/>
                    <a:pt x="370" y="15"/>
                  </a:cubicBezTo>
                  <a:cubicBezTo>
                    <a:pt x="376" y="12"/>
                    <a:pt x="382" y="8"/>
                    <a:pt x="389" y="5"/>
                  </a:cubicBezTo>
                  <a:cubicBezTo>
                    <a:pt x="393" y="3"/>
                    <a:pt x="397" y="2"/>
                    <a:pt x="401" y="1"/>
                  </a:cubicBezTo>
                  <a:cubicBezTo>
                    <a:pt x="407" y="0"/>
                    <a:pt x="410" y="2"/>
                    <a:pt x="411" y="7"/>
                  </a:cubicBezTo>
                  <a:cubicBezTo>
                    <a:pt x="412" y="12"/>
                    <a:pt x="413" y="18"/>
                    <a:pt x="412" y="23"/>
                  </a:cubicBezTo>
                  <a:cubicBezTo>
                    <a:pt x="411" y="26"/>
                    <a:pt x="411" y="29"/>
                    <a:pt x="411" y="32"/>
                  </a:cubicBezTo>
                  <a:cubicBezTo>
                    <a:pt x="411" y="34"/>
                    <a:pt x="410" y="36"/>
                    <a:pt x="410" y="38"/>
                  </a:cubicBezTo>
                  <a:cubicBezTo>
                    <a:pt x="410" y="39"/>
                    <a:pt x="409" y="40"/>
                    <a:pt x="408" y="41"/>
                  </a:cubicBezTo>
                  <a:cubicBezTo>
                    <a:pt x="406" y="42"/>
                    <a:pt x="404" y="43"/>
                    <a:pt x="401" y="43"/>
                  </a:cubicBezTo>
                  <a:cubicBezTo>
                    <a:pt x="401" y="43"/>
                    <a:pt x="400" y="43"/>
                    <a:pt x="399" y="43"/>
                  </a:cubicBezTo>
                </a:path>
              </a:pathLst>
            </a:custGeom>
            <a:solidFill>
              <a:srgbClr val="FFE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9" name="Freeform 92"/>
            <p:cNvSpPr>
              <a:spLocks/>
            </p:cNvSpPr>
            <p:nvPr/>
          </p:nvSpPr>
          <p:spPr bwMode="auto">
            <a:xfrm>
              <a:off x="7927794" y="5922963"/>
              <a:ext cx="1068388" cy="420688"/>
            </a:xfrm>
            <a:custGeom>
              <a:avLst/>
              <a:gdLst>
                <a:gd name="T0" fmla="*/ 193 w 405"/>
                <a:gd name="T1" fmla="*/ 159 h 159"/>
                <a:gd name="T2" fmla="*/ 121 w 405"/>
                <a:gd name="T3" fmla="*/ 144 h 159"/>
                <a:gd name="T4" fmla="*/ 58 w 405"/>
                <a:gd name="T5" fmla="*/ 107 h 159"/>
                <a:gd name="T6" fmla="*/ 35 w 405"/>
                <a:gd name="T7" fmla="*/ 81 h 159"/>
                <a:gd name="T8" fmla="*/ 4 w 405"/>
                <a:gd name="T9" fmla="*/ 16 h 159"/>
                <a:gd name="T10" fmla="*/ 1 w 405"/>
                <a:gd name="T11" fmla="*/ 2 h 159"/>
                <a:gd name="T12" fmla="*/ 12 w 405"/>
                <a:gd name="T13" fmla="*/ 1 h 159"/>
                <a:gd name="T14" fmla="*/ 19 w 405"/>
                <a:gd name="T15" fmla="*/ 2 h 159"/>
                <a:gd name="T16" fmla="*/ 41 w 405"/>
                <a:gd name="T17" fmla="*/ 28 h 159"/>
                <a:gd name="T18" fmla="*/ 68 w 405"/>
                <a:gd name="T19" fmla="*/ 26 h 159"/>
                <a:gd name="T20" fmla="*/ 73 w 405"/>
                <a:gd name="T21" fmla="*/ 31 h 159"/>
                <a:gd name="T22" fmla="*/ 101 w 405"/>
                <a:gd name="T23" fmla="*/ 54 h 159"/>
                <a:gd name="T24" fmla="*/ 132 w 405"/>
                <a:gd name="T25" fmla="*/ 47 h 159"/>
                <a:gd name="T26" fmla="*/ 147 w 405"/>
                <a:gd name="T27" fmla="*/ 55 h 159"/>
                <a:gd name="T28" fmla="*/ 175 w 405"/>
                <a:gd name="T29" fmla="*/ 62 h 159"/>
                <a:gd name="T30" fmla="*/ 204 w 405"/>
                <a:gd name="T31" fmla="*/ 51 h 159"/>
                <a:gd name="T32" fmla="*/ 248 w 405"/>
                <a:gd name="T33" fmla="*/ 61 h 159"/>
                <a:gd name="T34" fmla="*/ 268 w 405"/>
                <a:gd name="T35" fmla="*/ 46 h 159"/>
                <a:gd name="T36" fmla="*/ 282 w 405"/>
                <a:gd name="T37" fmla="*/ 51 h 159"/>
                <a:gd name="T38" fmla="*/ 316 w 405"/>
                <a:gd name="T39" fmla="*/ 50 h 159"/>
                <a:gd name="T40" fmla="*/ 334 w 405"/>
                <a:gd name="T41" fmla="*/ 29 h 159"/>
                <a:gd name="T42" fmla="*/ 337 w 405"/>
                <a:gd name="T43" fmla="*/ 26 h 159"/>
                <a:gd name="T44" fmla="*/ 352 w 405"/>
                <a:gd name="T45" fmla="*/ 31 h 159"/>
                <a:gd name="T46" fmla="*/ 386 w 405"/>
                <a:gd name="T47" fmla="*/ 6 h 159"/>
                <a:gd name="T48" fmla="*/ 389 w 405"/>
                <a:gd name="T49" fmla="*/ 1 h 159"/>
                <a:gd name="T50" fmla="*/ 403 w 405"/>
                <a:gd name="T51" fmla="*/ 0 h 159"/>
                <a:gd name="T52" fmla="*/ 405 w 405"/>
                <a:gd name="T53" fmla="*/ 1 h 159"/>
                <a:gd name="T54" fmla="*/ 393 w 405"/>
                <a:gd name="T55" fmla="*/ 41 h 159"/>
                <a:gd name="T56" fmla="*/ 377 w 405"/>
                <a:gd name="T57" fmla="*/ 71 h 159"/>
                <a:gd name="T58" fmla="*/ 334 w 405"/>
                <a:gd name="T59" fmla="*/ 118 h 159"/>
                <a:gd name="T60" fmla="*/ 296 w 405"/>
                <a:gd name="T61" fmla="*/ 140 h 159"/>
                <a:gd name="T62" fmla="*/ 240 w 405"/>
                <a:gd name="T63" fmla="*/ 156 h 159"/>
                <a:gd name="T64" fmla="*/ 203 w 405"/>
                <a:gd name="T65" fmla="*/ 159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05" h="159">
                  <a:moveTo>
                    <a:pt x="203" y="159"/>
                  </a:moveTo>
                  <a:cubicBezTo>
                    <a:pt x="199" y="159"/>
                    <a:pt x="196" y="159"/>
                    <a:pt x="193" y="159"/>
                  </a:cubicBezTo>
                  <a:cubicBezTo>
                    <a:pt x="183" y="158"/>
                    <a:pt x="173" y="157"/>
                    <a:pt x="163" y="156"/>
                  </a:cubicBezTo>
                  <a:cubicBezTo>
                    <a:pt x="149" y="153"/>
                    <a:pt x="135" y="149"/>
                    <a:pt x="121" y="144"/>
                  </a:cubicBezTo>
                  <a:cubicBezTo>
                    <a:pt x="106" y="139"/>
                    <a:pt x="91" y="132"/>
                    <a:pt x="78" y="122"/>
                  </a:cubicBezTo>
                  <a:cubicBezTo>
                    <a:pt x="71" y="118"/>
                    <a:pt x="64" y="113"/>
                    <a:pt x="58" y="107"/>
                  </a:cubicBezTo>
                  <a:cubicBezTo>
                    <a:pt x="56" y="105"/>
                    <a:pt x="54" y="103"/>
                    <a:pt x="52" y="101"/>
                  </a:cubicBezTo>
                  <a:cubicBezTo>
                    <a:pt x="46" y="95"/>
                    <a:pt x="40" y="88"/>
                    <a:pt x="35" y="81"/>
                  </a:cubicBezTo>
                  <a:cubicBezTo>
                    <a:pt x="29" y="72"/>
                    <a:pt x="23" y="62"/>
                    <a:pt x="18" y="52"/>
                  </a:cubicBezTo>
                  <a:cubicBezTo>
                    <a:pt x="12" y="40"/>
                    <a:pt x="8" y="28"/>
                    <a:pt x="4" y="16"/>
                  </a:cubicBezTo>
                  <a:cubicBezTo>
                    <a:pt x="3" y="12"/>
                    <a:pt x="2" y="8"/>
                    <a:pt x="1" y="4"/>
                  </a:cubicBezTo>
                  <a:cubicBezTo>
                    <a:pt x="1" y="3"/>
                    <a:pt x="1" y="3"/>
                    <a:pt x="1" y="2"/>
                  </a:cubicBezTo>
                  <a:cubicBezTo>
                    <a:pt x="0" y="0"/>
                    <a:pt x="0" y="0"/>
                    <a:pt x="3" y="0"/>
                  </a:cubicBezTo>
                  <a:cubicBezTo>
                    <a:pt x="6" y="1"/>
                    <a:pt x="9" y="2"/>
                    <a:pt x="12" y="1"/>
                  </a:cubicBezTo>
                  <a:cubicBezTo>
                    <a:pt x="14" y="1"/>
                    <a:pt x="16" y="1"/>
                    <a:pt x="17" y="1"/>
                  </a:cubicBezTo>
                  <a:cubicBezTo>
                    <a:pt x="18" y="0"/>
                    <a:pt x="19" y="1"/>
                    <a:pt x="19" y="2"/>
                  </a:cubicBezTo>
                  <a:cubicBezTo>
                    <a:pt x="20" y="4"/>
                    <a:pt x="20" y="6"/>
                    <a:pt x="21" y="8"/>
                  </a:cubicBezTo>
                  <a:cubicBezTo>
                    <a:pt x="25" y="18"/>
                    <a:pt x="31" y="25"/>
                    <a:pt x="41" y="28"/>
                  </a:cubicBezTo>
                  <a:cubicBezTo>
                    <a:pt x="48" y="32"/>
                    <a:pt x="56" y="31"/>
                    <a:pt x="64" y="28"/>
                  </a:cubicBezTo>
                  <a:cubicBezTo>
                    <a:pt x="65" y="28"/>
                    <a:pt x="67" y="27"/>
                    <a:pt x="68" y="26"/>
                  </a:cubicBezTo>
                  <a:cubicBezTo>
                    <a:pt x="70" y="26"/>
                    <a:pt x="70" y="26"/>
                    <a:pt x="71" y="27"/>
                  </a:cubicBezTo>
                  <a:cubicBezTo>
                    <a:pt x="72" y="29"/>
                    <a:pt x="72" y="30"/>
                    <a:pt x="73" y="31"/>
                  </a:cubicBezTo>
                  <a:cubicBezTo>
                    <a:pt x="76" y="36"/>
                    <a:pt x="79" y="41"/>
                    <a:pt x="83" y="44"/>
                  </a:cubicBezTo>
                  <a:cubicBezTo>
                    <a:pt x="88" y="49"/>
                    <a:pt x="94" y="53"/>
                    <a:pt x="101" y="54"/>
                  </a:cubicBezTo>
                  <a:cubicBezTo>
                    <a:pt x="105" y="55"/>
                    <a:pt x="108" y="55"/>
                    <a:pt x="112" y="54"/>
                  </a:cubicBezTo>
                  <a:cubicBezTo>
                    <a:pt x="119" y="53"/>
                    <a:pt x="126" y="50"/>
                    <a:pt x="132" y="47"/>
                  </a:cubicBezTo>
                  <a:cubicBezTo>
                    <a:pt x="137" y="44"/>
                    <a:pt x="136" y="44"/>
                    <a:pt x="139" y="48"/>
                  </a:cubicBezTo>
                  <a:cubicBezTo>
                    <a:pt x="142" y="50"/>
                    <a:pt x="145" y="53"/>
                    <a:pt x="147" y="55"/>
                  </a:cubicBezTo>
                  <a:cubicBezTo>
                    <a:pt x="151" y="58"/>
                    <a:pt x="155" y="60"/>
                    <a:pt x="159" y="61"/>
                  </a:cubicBezTo>
                  <a:cubicBezTo>
                    <a:pt x="164" y="63"/>
                    <a:pt x="170" y="63"/>
                    <a:pt x="175" y="62"/>
                  </a:cubicBezTo>
                  <a:cubicBezTo>
                    <a:pt x="185" y="61"/>
                    <a:pt x="193" y="57"/>
                    <a:pt x="201" y="51"/>
                  </a:cubicBezTo>
                  <a:cubicBezTo>
                    <a:pt x="203" y="50"/>
                    <a:pt x="203" y="50"/>
                    <a:pt x="204" y="51"/>
                  </a:cubicBezTo>
                  <a:cubicBezTo>
                    <a:pt x="210" y="55"/>
                    <a:pt x="216" y="58"/>
                    <a:pt x="222" y="60"/>
                  </a:cubicBezTo>
                  <a:cubicBezTo>
                    <a:pt x="231" y="63"/>
                    <a:pt x="239" y="63"/>
                    <a:pt x="248" y="61"/>
                  </a:cubicBezTo>
                  <a:cubicBezTo>
                    <a:pt x="252" y="60"/>
                    <a:pt x="256" y="57"/>
                    <a:pt x="259" y="54"/>
                  </a:cubicBezTo>
                  <a:cubicBezTo>
                    <a:pt x="262" y="52"/>
                    <a:pt x="265" y="49"/>
                    <a:pt x="268" y="46"/>
                  </a:cubicBezTo>
                  <a:cubicBezTo>
                    <a:pt x="269" y="45"/>
                    <a:pt x="270" y="45"/>
                    <a:pt x="272" y="46"/>
                  </a:cubicBezTo>
                  <a:cubicBezTo>
                    <a:pt x="275" y="48"/>
                    <a:pt x="278" y="49"/>
                    <a:pt x="282" y="51"/>
                  </a:cubicBezTo>
                  <a:cubicBezTo>
                    <a:pt x="289" y="53"/>
                    <a:pt x="295" y="55"/>
                    <a:pt x="302" y="54"/>
                  </a:cubicBezTo>
                  <a:cubicBezTo>
                    <a:pt x="307" y="54"/>
                    <a:pt x="312" y="52"/>
                    <a:pt x="316" y="50"/>
                  </a:cubicBezTo>
                  <a:cubicBezTo>
                    <a:pt x="321" y="47"/>
                    <a:pt x="325" y="43"/>
                    <a:pt x="328" y="38"/>
                  </a:cubicBezTo>
                  <a:cubicBezTo>
                    <a:pt x="330" y="35"/>
                    <a:pt x="332" y="32"/>
                    <a:pt x="334" y="29"/>
                  </a:cubicBezTo>
                  <a:cubicBezTo>
                    <a:pt x="334" y="28"/>
                    <a:pt x="335" y="27"/>
                    <a:pt x="335" y="27"/>
                  </a:cubicBezTo>
                  <a:cubicBezTo>
                    <a:pt x="335" y="26"/>
                    <a:pt x="336" y="26"/>
                    <a:pt x="337" y="26"/>
                  </a:cubicBezTo>
                  <a:cubicBezTo>
                    <a:pt x="338" y="27"/>
                    <a:pt x="340" y="27"/>
                    <a:pt x="341" y="28"/>
                  </a:cubicBezTo>
                  <a:cubicBezTo>
                    <a:pt x="345" y="29"/>
                    <a:pt x="349" y="30"/>
                    <a:pt x="352" y="31"/>
                  </a:cubicBezTo>
                  <a:cubicBezTo>
                    <a:pt x="358" y="31"/>
                    <a:pt x="364" y="30"/>
                    <a:pt x="369" y="27"/>
                  </a:cubicBezTo>
                  <a:cubicBezTo>
                    <a:pt x="377" y="22"/>
                    <a:pt x="383" y="15"/>
                    <a:pt x="386" y="6"/>
                  </a:cubicBezTo>
                  <a:cubicBezTo>
                    <a:pt x="386" y="5"/>
                    <a:pt x="386" y="3"/>
                    <a:pt x="387" y="2"/>
                  </a:cubicBezTo>
                  <a:cubicBezTo>
                    <a:pt x="387" y="1"/>
                    <a:pt x="387" y="0"/>
                    <a:pt x="389" y="1"/>
                  </a:cubicBezTo>
                  <a:cubicBezTo>
                    <a:pt x="391" y="1"/>
                    <a:pt x="394" y="1"/>
                    <a:pt x="396" y="1"/>
                  </a:cubicBezTo>
                  <a:cubicBezTo>
                    <a:pt x="398" y="2"/>
                    <a:pt x="400" y="1"/>
                    <a:pt x="403" y="0"/>
                  </a:cubicBezTo>
                  <a:cubicBezTo>
                    <a:pt x="403" y="0"/>
                    <a:pt x="404" y="0"/>
                    <a:pt x="404" y="0"/>
                  </a:cubicBezTo>
                  <a:cubicBezTo>
                    <a:pt x="405" y="0"/>
                    <a:pt x="405" y="0"/>
                    <a:pt x="405" y="1"/>
                  </a:cubicBezTo>
                  <a:cubicBezTo>
                    <a:pt x="405" y="2"/>
                    <a:pt x="405" y="2"/>
                    <a:pt x="405" y="3"/>
                  </a:cubicBezTo>
                  <a:cubicBezTo>
                    <a:pt x="402" y="16"/>
                    <a:pt x="398" y="29"/>
                    <a:pt x="393" y="41"/>
                  </a:cubicBezTo>
                  <a:cubicBezTo>
                    <a:pt x="390" y="46"/>
                    <a:pt x="388" y="51"/>
                    <a:pt x="386" y="56"/>
                  </a:cubicBezTo>
                  <a:cubicBezTo>
                    <a:pt x="383" y="61"/>
                    <a:pt x="380" y="66"/>
                    <a:pt x="377" y="71"/>
                  </a:cubicBezTo>
                  <a:cubicBezTo>
                    <a:pt x="372" y="80"/>
                    <a:pt x="365" y="88"/>
                    <a:pt x="358" y="96"/>
                  </a:cubicBezTo>
                  <a:cubicBezTo>
                    <a:pt x="351" y="104"/>
                    <a:pt x="343" y="111"/>
                    <a:pt x="334" y="118"/>
                  </a:cubicBezTo>
                  <a:cubicBezTo>
                    <a:pt x="328" y="122"/>
                    <a:pt x="323" y="126"/>
                    <a:pt x="316" y="130"/>
                  </a:cubicBezTo>
                  <a:cubicBezTo>
                    <a:pt x="310" y="133"/>
                    <a:pt x="303" y="137"/>
                    <a:pt x="296" y="140"/>
                  </a:cubicBezTo>
                  <a:cubicBezTo>
                    <a:pt x="289" y="143"/>
                    <a:pt x="281" y="146"/>
                    <a:pt x="273" y="148"/>
                  </a:cubicBezTo>
                  <a:cubicBezTo>
                    <a:pt x="262" y="152"/>
                    <a:pt x="251" y="154"/>
                    <a:pt x="240" y="156"/>
                  </a:cubicBezTo>
                  <a:cubicBezTo>
                    <a:pt x="234" y="157"/>
                    <a:pt x="229" y="158"/>
                    <a:pt x="223" y="158"/>
                  </a:cubicBezTo>
                  <a:cubicBezTo>
                    <a:pt x="216" y="158"/>
                    <a:pt x="210" y="159"/>
                    <a:pt x="203" y="159"/>
                  </a:cubicBezTo>
                </a:path>
              </a:pathLst>
            </a:custGeom>
            <a:solidFill>
              <a:srgbClr val="F1A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0" name="Freeform 93"/>
            <p:cNvSpPr>
              <a:spLocks/>
            </p:cNvSpPr>
            <p:nvPr/>
          </p:nvSpPr>
          <p:spPr bwMode="auto">
            <a:xfrm>
              <a:off x="8167506" y="5951538"/>
              <a:ext cx="55563" cy="58738"/>
            </a:xfrm>
            <a:custGeom>
              <a:avLst/>
              <a:gdLst>
                <a:gd name="T0" fmla="*/ 21 w 21"/>
                <a:gd name="T1" fmla="*/ 11 h 22"/>
                <a:gd name="T2" fmla="*/ 11 w 21"/>
                <a:gd name="T3" fmla="*/ 22 h 22"/>
                <a:gd name="T4" fmla="*/ 0 w 21"/>
                <a:gd name="T5" fmla="*/ 11 h 22"/>
                <a:gd name="T6" fmla="*/ 11 w 21"/>
                <a:gd name="T7" fmla="*/ 0 h 22"/>
                <a:gd name="T8" fmla="*/ 21 w 21"/>
                <a:gd name="T9" fmla="*/ 1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22">
                  <a:moveTo>
                    <a:pt x="21" y="11"/>
                  </a:moveTo>
                  <a:cubicBezTo>
                    <a:pt x="21" y="17"/>
                    <a:pt x="17" y="22"/>
                    <a:pt x="11" y="22"/>
                  </a:cubicBezTo>
                  <a:cubicBezTo>
                    <a:pt x="6" y="22"/>
                    <a:pt x="0" y="18"/>
                    <a:pt x="0" y="11"/>
                  </a:cubicBezTo>
                  <a:cubicBezTo>
                    <a:pt x="0" y="5"/>
                    <a:pt x="4" y="1"/>
                    <a:pt x="11" y="0"/>
                  </a:cubicBezTo>
                  <a:cubicBezTo>
                    <a:pt x="16" y="0"/>
                    <a:pt x="21" y="5"/>
                    <a:pt x="21" y="11"/>
                  </a:cubicBezTo>
                  <a:close/>
                </a:path>
              </a:pathLst>
            </a:custGeom>
            <a:solidFill>
              <a:srgbClr val="F1A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1" name="Freeform 94"/>
            <p:cNvSpPr>
              <a:spLocks/>
            </p:cNvSpPr>
            <p:nvPr/>
          </p:nvSpPr>
          <p:spPr bwMode="auto">
            <a:xfrm>
              <a:off x="8529456" y="5983288"/>
              <a:ext cx="55563" cy="58738"/>
            </a:xfrm>
            <a:custGeom>
              <a:avLst/>
              <a:gdLst>
                <a:gd name="T0" fmla="*/ 11 w 21"/>
                <a:gd name="T1" fmla="*/ 22 h 22"/>
                <a:gd name="T2" fmla="*/ 0 w 21"/>
                <a:gd name="T3" fmla="*/ 11 h 22"/>
                <a:gd name="T4" fmla="*/ 10 w 21"/>
                <a:gd name="T5" fmla="*/ 0 h 22"/>
                <a:gd name="T6" fmla="*/ 21 w 21"/>
                <a:gd name="T7" fmla="*/ 11 h 22"/>
                <a:gd name="T8" fmla="*/ 11 w 21"/>
                <a:gd name="T9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22">
                  <a:moveTo>
                    <a:pt x="11" y="22"/>
                  </a:moveTo>
                  <a:cubicBezTo>
                    <a:pt x="5" y="22"/>
                    <a:pt x="0" y="17"/>
                    <a:pt x="0" y="11"/>
                  </a:cubicBezTo>
                  <a:cubicBezTo>
                    <a:pt x="0" y="5"/>
                    <a:pt x="5" y="0"/>
                    <a:pt x="10" y="0"/>
                  </a:cubicBezTo>
                  <a:cubicBezTo>
                    <a:pt x="16" y="0"/>
                    <a:pt x="21" y="5"/>
                    <a:pt x="21" y="11"/>
                  </a:cubicBezTo>
                  <a:cubicBezTo>
                    <a:pt x="21" y="17"/>
                    <a:pt x="16" y="22"/>
                    <a:pt x="11" y="22"/>
                  </a:cubicBezTo>
                  <a:close/>
                </a:path>
              </a:pathLst>
            </a:custGeom>
            <a:solidFill>
              <a:srgbClr val="F1A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2" name="Freeform 95"/>
            <p:cNvSpPr>
              <a:spLocks/>
            </p:cNvSpPr>
            <p:nvPr/>
          </p:nvSpPr>
          <p:spPr bwMode="auto">
            <a:xfrm>
              <a:off x="8842194" y="5895975"/>
              <a:ext cx="55563" cy="58738"/>
            </a:xfrm>
            <a:custGeom>
              <a:avLst/>
              <a:gdLst>
                <a:gd name="T0" fmla="*/ 0 w 21"/>
                <a:gd name="T1" fmla="*/ 11 h 22"/>
                <a:gd name="T2" fmla="*/ 10 w 21"/>
                <a:gd name="T3" fmla="*/ 0 h 22"/>
                <a:gd name="T4" fmla="*/ 21 w 21"/>
                <a:gd name="T5" fmla="*/ 11 h 22"/>
                <a:gd name="T6" fmla="*/ 11 w 21"/>
                <a:gd name="T7" fmla="*/ 22 h 22"/>
                <a:gd name="T8" fmla="*/ 0 w 21"/>
                <a:gd name="T9" fmla="*/ 1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22">
                  <a:moveTo>
                    <a:pt x="0" y="11"/>
                  </a:moveTo>
                  <a:cubicBezTo>
                    <a:pt x="0" y="6"/>
                    <a:pt x="4" y="1"/>
                    <a:pt x="10" y="0"/>
                  </a:cubicBezTo>
                  <a:cubicBezTo>
                    <a:pt x="15" y="0"/>
                    <a:pt x="21" y="4"/>
                    <a:pt x="21" y="11"/>
                  </a:cubicBezTo>
                  <a:cubicBezTo>
                    <a:pt x="21" y="17"/>
                    <a:pt x="17" y="21"/>
                    <a:pt x="11" y="22"/>
                  </a:cubicBezTo>
                  <a:cubicBezTo>
                    <a:pt x="5" y="22"/>
                    <a:pt x="0" y="17"/>
                    <a:pt x="0" y="11"/>
                  </a:cubicBezTo>
                </a:path>
              </a:pathLst>
            </a:custGeom>
            <a:solidFill>
              <a:srgbClr val="F1A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3" name="Freeform 96"/>
            <p:cNvSpPr>
              <a:spLocks/>
            </p:cNvSpPr>
            <p:nvPr/>
          </p:nvSpPr>
          <p:spPr bwMode="auto">
            <a:xfrm>
              <a:off x="8026219" y="5895975"/>
              <a:ext cx="57150" cy="58738"/>
            </a:xfrm>
            <a:custGeom>
              <a:avLst/>
              <a:gdLst>
                <a:gd name="T0" fmla="*/ 0 w 22"/>
                <a:gd name="T1" fmla="*/ 11 h 22"/>
                <a:gd name="T2" fmla="*/ 11 w 22"/>
                <a:gd name="T3" fmla="*/ 0 h 22"/>
                <a:gd name="T4" fmla="*/ 22 w 22"/>
                <a:gd name="T5" fmla="*/ 11 h 22"/>
                <a:gd name="T6" fmla="*/ 11 w 22"/>
                <a:gd name="T7" fmla="*/ 22 h 22"/>
                <a:gd name="T8" fmla="*/ 0 w 22"/>
                <a:gd name="T9" fmla="*/ 1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22">
                  <a:moveTo>
                    <a:pt x="0" y="11"/>
                  </a:moveTo>
                  <a:cubicBezTo>
                    <a:pt x="1" y="5"/>
                    <a:pt x="5" y="0"/>
                    <a:pt x="11" y="0"/>
                  </a:cubicBezTo>
                  <a:cubicBezTo>
                    <a:pt x="17" y="1"/>
                    <a:pt x="22" y="6"/>
                    <a:pt x="22" y="11"/>
                  </a:cubicBezTo>
                  <a:cubicBezTo>
                    <a:pt x="22" y="17"/>
                    <a:pt x="17" y="22"/>
                    <a:pt x="11" y="22"/>
                  </a:cubicBezTo>
                  <a:cubicBezTo>
                    <a:pt x="6" y="22"/>
                    <a:pt x="0" y="18"/>
                    <a:pt x="0" y="11"/>
                  </a:cubicBezTo>
                  <a:close/>
                </a:path>
              </a:pathLst>
            </a:custGeom>
            <a:solidFill>
              <a:srgbClr val="F1A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4" name="Freeform 97"/>
            <p:cNvSpPr>
              <a:spLocks/>
            </p:cNvSpPr>
            <p:nvPr/>
          </p:nvSpPr>
          <p:spPr bwMode="auto">
            <a:xfrm>
              <a:off x="8700906" y="5951538"/>
              <a:ext cx="57150" cy="58738"/>
            </a:xfrm>
            <a:custGeom>
              <a:avLst/>
              <a:gdLst>
                <a:gd name="T0" fmla="*/ 0 w 22"/>
                <a:gd name="T1" fmla="*/ 11 h 22"/>
                <a:gd name="T2" fmla="*/ 11 w 22"/>
                <a:gd name="T3" fmla="*/ 0 h 22"/>
                <a:gd name="T4" fmla="*/ 22 w 22"/>
                <a:gd name="T5" fmla="*/ 11 h 22"/>
                <a:gd name="T6" fmla="*/ 11 w 22"/>
                <a:gd name="T7" fmla="*/ 22 h 22"/>
                <a:gd name="T8" fmla="*/ 0 w 22"/>
                <a:gd name="T9" fmla="*/ 1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22">
                  <a:moveTo>
                    <a:pt x="0" y="11"/>
                  </a:moveTo>
                  <a:cubicBezTo>
                    <a:pt x="0" y="6"/>
                    <a:pt x="6" y="0"/>
                    <a:pt x="11" y="0"/>
                  </a:cubicBezTo>
                  <a:cubicBezTo>
                    <a:pt x="16" y="0"/>
                    <a:pt x="22" y="6"/>
                    <a:pt x="22" y="11"/>
                  </a:cubicBezTo>
                  <a:cubicBezTo>
                    <a:pt x="22" y="18"/>
                    <a:pt x="16" y="22"/>
                    <a:pt x="11" y="22"/>
                  </a:cubicBezTo>
                  <a:cubicBezTo>
                    <a:pt x="5" y="22"/>
                    <a:pt x="0" y="17"/>
                    <a:pt x="0" y="11"/>
                  </a:cubicBezTo>
                  <a:close/>
                </a:path>
              </a:pathLst>
            </a:custGeom>
            <a:solidFill>
              <a:srgbClr val="F1A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5" name="Freeform 98"/>
            <p:cNvSpPr>
              <a:spLocks/>
            </p:cNvSpPr>
            <p:nvPr/>
          </p:nvSpPr>
          <p:spPr bwMode="auto">
            <a:xfrm>
              <a:off x="8338956" y="5983288"/>
              <a:ext cx="58738" cy="58738"/>
            </a:xfrm>
            <a:custGeom>
              <a:avLst/>
              <a:gdLst>
                <a:gd name="T0" fmla="*/ 11 w 22"/>
                <a:gd name="T1" fmla="*/ 22 h 22"/>
                <a:gd name="T2" fmla="*/ 0 w 22"/>
                <a:gd name="T3" fmla="*/ 11 h 22"/>
                <a:gd name="T4" fmla="*/ 11 w 22"/>
                <a:gd name="T5" fmla="*/ 0 h 22"/>
                <a:gd name="T6" fmla="*/ 22 w 22"/>
                <a:gd name="T7" fmla="*/ 11 h 22"/>
                <a:gd name="T8" fmla="*/ 11 w 22"/>
                <a:gd name="T9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22">
                  <a:moveTo>
                    <a:pt x="11" y="22"/>
                  </a:moveTo>
                  <a:cubicBezTo>
                    <a:pt x="5" y="22"/>
                    <a:pt x="0" y="17"/>
                    <a:pt x="0" y="11"/>
                  </a:cubicBezTo>
                  <a:cubicBezTo>
                    <a:pt x="0" y="5"/>
                    <a:pt x="6" y="0"/>
                    <a:pt x="11" y="0"/>
                  </a:cubicBezTo>
                  <a:cubicBezTo>
                    <a:pt x="17" y="0"/>
                    <a:pt x="22" y="4"/>
                    <a:pt x="22" y="11"/>
                  </a:cubicBezTo>
                  <a:cubicBezTo>
                    <a:pt x="22" y="17"/>
                    <a:pt x="17" y="22"/>
                    <a:pt x="11" y="22"/>
                  </a:cubicBezTo>
                  <a:close/>
                </a:path>
              </a:pathLst>
            </a:custGeom>
            <a:solidFill>
              <a:srgbClr val="F1A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6" name="Freeform 99"/>
            <p:cNvSpPr>
              <a:spLocks/>
            </p:cNvSpPr>
            <p:nvPr/>
          </p:nvSpPr>
          <p:spPr bwMode="auto">
            <a:xfrm>
              <a:off x="8959669" y="5819775"/>
              <a:ext cx="49213" cy="55563"/>
            </a:xfrm>
            <a:custGeom>
              <a:avLst/>
              <a:gdLst>
                <a:gd name="T0" fmla="*/ 18 w 19"/>
                <a:gd name="T1" fmla="*/ 11 h 21"/>
                <a:gd name="T2" fmla="*/ 18 w 19"/>
                <a:gd name="T3" fmla="*/ 15 h 21"/>
                <a:gd name="T4" fmla="*/ 13 w 19"/>
                <a:gd name="T5" fmla="*/ 20 h 21"/>
                <a:gd name="T6" fmla="*/ 0 w 19"/>
                <a:gd name="T7" fmla="*/ 10 h 21"/>
                <a:gd name="T8" fmla="*/ 9 w 19"/>
                <a:gd name="T9" fmla="*/ 0 h 21"/>
                <a:gd name="T10" fmla="*/ 16 w 19"/>
                <a:gd name="T11" fmla="*/ 2 h 21"/>
                <a:gd name="T12" fmla="*/ 18 w 19"/>
                <a:gd name="T13" fmla="*/ 4 h 21"/>
                <a:gd name="T14" fmla="*/ 18 w 19"/>
                <a:gd name="T15" fmla="*/ 1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" h="21">
                  <a:moveTo>
                    <a:pt x="18" y="11"/>
                  </a:moveTo>
                  <a:cubicBezTo>
                    <a:pt x="18" y="12"/>
                    <a:pt x="18" y="13"/>
                    <a:pt x="18" y="15"/>
                  </a:cubicBezTo>
                  <a:cubicBezTo>
                    <a:pt x="18" y="17"/>
                    <a:pt x="16" y="19"/>
                    <a:pt x="13" y="20"/>
                  </a:cubicBezTo>
                  <a:cubicBezTo>
                    <a:pt x="6" y="21"/>
                    <a:pt x="1" y="18"/>
                    <a:pt x="0" y="10"/>
                  </a:cubicBezTo>
                  <a:cubicBezTo>
                    <a:pt x="0" y="6"/>
                    <a:pt x="4" y="1"/>
                    <a:pt x="9" y="0"/>
                  </a:cubicBezTo>
                  <a:cubicBezTo>
                    <a:pt x="12" y="0"/>
                    <a:pt x="14" y="0"/>
                    <a:pt x="16" y="2"/>
                  </a:cubicBezTo>
                  <a:cubicBezTo>
                    <a:pt x="17" y="3"/>
                    <a:pt x="18" y="3"/>
                    <a:pt x="18" y="4"/>
                  </a:cubicBezTo>
                  <a:cubicBezTo>
                    <a:pt x="18" y="6"/>
                    <a:pt x="19" y="9"/>
                    <a:pt x="18" y="11"/>
                  </a:cubicBezTo>
                </a:path>
              </a:pathLst>
            </a:custGeom>
            <a:solidFill>
              <a:srgbClr val="F1A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7" name="Freeform 100"/>
            <p:cNvSpPr>
              <a:spLocks/>
            </p:cNvSpPr>
            <p:nvPr/>
          </p:nvSpPr>
          <p:spPr bwMode="auto">
            <a:xfrm>
              <a:off x="7918269" y="5819775"/>
              <a:ext cx="47625" cy="60325"/>
            </a:xfrm>
            <a:custGeom>
              <a:avLst/>
              <a:gdLst>
                <a:gd name="T0" fmla="*/ 1 w 18"/>
                <a:gd name="T1" fmla="*/ 11 h 23"/>
                <a:gd name="T2" fmla="*/ 1 w 18"/>
                <a:gd name="T3" fmla="*/ 4 h 23"/>
                <a:gd name="T4" fmla="*/ 3 w 18"/>
                <a:gd name="T5" fmla="*/ 2 h 23"/>
                <a:gd name="T6" fmla="*/ 13 w 18"/>
                <a:gd name="T7" fmla="*/ 1 h 23"/>
                <a:gd name="T8" fmla="*/ 18 w 18"/>
                <a:gd name="T9" fmla="*/ 10 h 23"/>
                <a:gd name="T10" fmla="*/ 3 w 18"/>
                <a:gd name="T11" fmla="*/ 19 h 23"/>
                <a:gd name="T12" fmla="*/ 1 w 18"/>
                <a:gd name="T13" fmla="*/ 16 h 23"/>
                <a:gd name="T14" fmla="*/ 1 w 18"/>
                <a:gd name="T15" fmla="*/ 14 h 23"/>
                <a:gd name="T16" fmla="*/ 1 w 18"/>
                <a:gd name="T17" fmla="*/ 1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23">
                  <a:moveTo>
                    <a:pt x="1" y="11"/>
                  </a:moveTo>
                  <a:cubicBezTo>
                    <a:pt x="0" y="9"/>
                    <a:pt x="1" y="6"/>
                    <a:pt x="1" y="4"/>
                  </a:cubicBezTo>
                  <a:cubicBezTo>
                    <a:pt x="1" y="3"/>
                    <a:pt x="2" y="2"/>
                    <a:pt x="3" y="2"/>
                  </a:cubicBezTo>
                  <a:cubicBezTo>
                    <a:pt x="6" y="0"/>
                    <a:pt x="10" y="0"/>
                    <a:pt x="13" y="1"/>
                  </a:cubicBezTo>
                  <a:cubicBezTo>
                    <a:pt x="16" y="3"/>
                    <a:pt x="18" y="6"/>
                    <a:pt x="18" y="10"/>
                  </a:cubicBezTo>
                  <a:cubicBezTo>
                    <a:pt x="18" y="18"/>
                    <a:pt x="10" y="23"/>
                    <a:pt x="3" y="19"/>
                  </a:cubicBezTo>
                  <a:cubicBezTo>
                    <a:pt x="2" y="18"/>
                    <a:pt x="1" y="17"/>
                    <a:pt x="1" y="16"/>
                  </a:cubicBezTo>
                  <a:cubicBezTo>
                    <a:pt x="1" y="15"/>
                    <a:pt x="1" y="15"/>
                    <a:pt x="1" y="14"/>
                  </a:cubicBezTo>
                  <a:cubicBezTo>
                    <a:pt x="1" y="13"/>
                    <a:pt x="1" y="12"/>
                    <a:pt x="1" y="11"/>
                  </a:cubicBezTo>
                  <a:close/>
                </a:path>
              </a:pathLst>
            </a:custGeom>
            <a:solidFill>
              <a:srgbClr val="F1A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8" name="Freeform 101"/>
            <p:cNvSpPr>
              <a:spLocks/>
            </p:cNvSpPr>
            <p:nvPr/>
          </p:nvSpPr>
          <p:spPr bwMode="auto">
            <a:xfrm>
              <a:off x="8162744" y="5764213"/>
              <a:ext cx="598488" cy="190500"/>
            </a:xfrm>
            <a:custGeom>
              <a:avLst/>
              <a:gdLst>
                <a:gd name="T0" fmla="*/ 114 w 227"/>
                <a:gd name="T1" fmla="*/ 71 h 72"/>
                <a:gd name="T2" fmla="*/ 98 w 227"/>
                <a:gd name="T3" fmla="*/ 71 h 72"/>
                <a:gd name="T4" fmla="*/ 89 w 227"/>
                <a:gd name="T5" fmla="*/ 71 h 72"/>
                <a:gd name="T6" fmla="*/ 75 w 227"/>
                <a:gd name="T7" fmla="*/ 69 h 72"/>
                <a:gd name="T8" fmla="*/ 32 w 227"/>
                <a:gd name="T9" fmla="*/ 60 h 72"/>
                <a:gd name="T10" fmla="*/ 3 w 227"/>
                <a:gd name="T11" fmla="*/ 51 h 72"/>
                <a:gd name="T12" fmla="*/ 2 w 227"/>
                <a:gd name="T13" fmla="*/ 47 h 72"/>
                <a:gd name="T14" fmla="*/ 22 w 227"/>
                <a:gd name="T15" fmla="*/ 29 h 72"/>
                <a:gd name="T16" fmla="*/ 42 w 227"/>
                <a:gd name="T17" fmla="*/ 17 h 72"/>
                <a:gd name="T18" fmla="*/ 76 w 227"/>
                <a:gd name="T19" fmla="*/ 5 h 72"/>
                <a:gd name="T20" fmla="*/ 97 w 227"/>
                <a:gd name="T21" fmla="*/ 1 h 72"/>
                <a:gd name="T22" fmla="*/ 117 w 227"/>
                <a:gd name="T23" fmla="*/ 0 h 72"/>
                <a:gd name="T24" fmla="*/ 131 w 227"/>
                <a:gd name="T25" fmla="*/ 1 h 72"/>
                <a:gd name="T26" fmla="*/ 149 w 227"/>
                <a:gd name="T27" fmla="*/ 4 h 72"/>
                <a:gd name="T28" fmla="*/ 189 w 227"/>
                <a:gd name="T29" fmla="*/ 19 h 72"/>
                <a:gd name="T30" fmla="*/ 212 w 227"/>
                <a:gd name="T31" fmla="*/ 34 h 72"/>
                <a:gd name="T32" fmla="*/ 226 w 227"/>
                <a:gd name="T33" fmla="*/ 48 h 72"/>
                <a:gd name="T34" fmla="*/ 225 w 227"/>
                <a:gd name="T35" fmla="*/ 51 h 72"/>
                <a:gd name="T36" fmla="*/ 224 w 227"/>
                <a:gd name="T37" fmla="*/ 51 h 72"/>
                <a:gd name="T38" fmla="*/ 223 w 227"/>
                <a:gd name="T39" fmla="*/ 51 h 72"/>
                <a:gd name="T40" fmla="*/ 191 w 227"/>
                <a:gd name="T41" fmla="*/ 62 h 72"/>
                <a:gd name="T42" fmla="*/ 161 w 227"/>
                <a:gd name="T43" fmla="*/ 67 h 72"/>
                <a:gd name="T44" fmla="*/ 147 w 227"/>
                <a:gd name="T45" fmla="*/ 70 h 72"/>
                <a:gd name="T46" fmla="*/ 137 w 227"/>
                <a:gd name="T47" fmla="*/ 71 h 72"/>
                <a:gd name="T48" fmla="*/ 114 w 227"/>
                <a:gd name="T49" fmla="*/ 71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27" h="72">
                  <a:moveTo>
                    <a:pt x="114" y="71"/>
                  </a:moveTo>
                  <a:cubicBezTo>
                    <a:pt x="108" y="71"/>
                    <a:pt x="103" y="71"/>
                    <a:pt x="98" y="71"/>
                  </a:cubicBezTo>
                  <a:cubicBezTo>
                    <a:pt x="95" y="71"/>
                    <a:pt x="92" y="71"/>
                    <a:pt x="89" y="71"/>
                  </a:cubicBezTo>
                  <a:cubicBezTo>
                    <a:pt x="84" y="70"/>
                    <a:pt x="79" y="69"/>
                    <a:pt x="75" y="69"/>
                  </a:cubicBezTo>
                  <a:cubicBezTo>
                    <a:pt x="60" y="67"/>
                    <a:pt x="46" y="64"/>
                    <a:pt x="32" y="60"/>
                  </a:cubicBezTo>
                  <a:cubicBezTo>
                    <a:pt x="22" y="58"/>
                    <a:pt x="13" y="55"/>
                    <a:pt x="3" y="51"/>
                  </a:cubicBezTo>
                  <a:cubicBezTo>
                    <a:pt x="1" y="50"/>
                    <a:pt x="0" y="50"/>
                    <a:pt x="2" y="47"/>
                  </a:cubicBezTo>
                  <a:cubicBezTo>
                    <a:pt x="8" y="40"/>
                    <a:pt x="15" y="34"/>
                    <a:pt x="22" y="29"/>
                  </a:cubicBezTo>
                  <a:cubicBezTo>
                    <a:pt x="28" y="24"/>
                    <a:pt x="35" y="20"/>
                    <a:pt x="42" y="17"/>
                  </a:cubicBezTo>
                  <a:cubicBezTo>
                    <a:pt x="53" y="12"/>
                    <a:pt x="64" y="8"/>
                    <a:pt x="76" y="5"/>
                  </a:cubicBezTo>
                  <a:cubicBezTo>
                    <a:pt x="83" y="3"/>
                    <a:pt x="90" y="2"/>
                    <a:pt x="97" y="1"/>
                  </a:cubicBezTo>
                  <a:cubicBezTo>
                    <a:pt x="103" y="1"/>
                    <a:pt x="110" y="0"/>
                    <a:pt x="117" y="0"/>
                  </a:cubicBezTo>
                  <a:cubicBezTo>
                    <a:pt x="121" y="0"/>
                    <a:pt x="126" y="1"/>
                    <a:pt x="131" y="1"/>
                  </a:cubicBezTo>
                  <a:cubicBezTo>
                    <a:pt x="137" y="2"/>
                    <a:pt x="143" y="3"/>
                    <a:pt x="149" y="4"/>
                  </a:cubicBezTo>
                  <a:cubicBezTo>
                    <a:pt x="163" y="7"/>
                    <a:pt x="176" y="12"/>
                    <a:pt x="189" y="19"/>
                  </a:cubicBezTo>
                  <a:cubicBezTo>
                    <a:pt x="197" y="23"/>
                    <a:pt x="205" y="28"/>
                    <a:pt x="212" y="34"/>
                  </a:cubicBezTo>
                  <a:cubicBezTo>
                    <a:pt x="217" y="38"/>
                    <a:pt x="222" y="43"/>
                    <a:pt x="226" y="48"/>
                  </a:cubicBezTo>
                  <a:cubicBezTo>
                    <a:pt x="227" y="50"/>
                    <a:pt x="227" y="50"/>
                    <a:pt x="225" y="51"/>
                  </a:cubicBezTo>
                  <a:cubicBezTo>
                    <a:pt x="224" y="51"/>
                    <a:pt x="224" y="51"/>
                    <a:pt x="224" y="51"/>
                  </a:cubicBezTo>
                  <a:cubicBezTo>
                    <a:pt x="223" y="51"/>
                    <a:pt x="223" y="51"/>
                    <a:pt x="223" y="51"/>
                  </a:cubicBezTo>
                  <a:cubicBezTo>
                    <a:pt x="213" y="56"/>
                    <a:pt x="202" y="59"/>
                    <a:pt x="191" y="62"/>
                  </a:cubicBezTo>
                  <a:cubicBezTo>
                    <a:pt x="181" y="64"/>
                    <a:pt x="171" y="66"/>
                    <a:pt x="161" y="67"/>
                  </a:cubicBezTo>
                  <a:cubicBezTo>
                    <a:pt x="156" y="68"/>
                    <a:pt x="151" y="69"/>
                    <a:pt x="147" y="70"/>
                  </a:cubicBezTo>
                  <a:cubicBezTo>
                    <a:pt x="143" y="70"/>
                    <a:pt x="140" y="70"/>
                    <a:pt x="137" y="71"/>
                  </a:cubicBezTo>
                  <a:cubicBezTo>
                    <a:pt x="130" y="72"/>
                    <a:pt x="122" y="71"/>
                    <a:pt x="114" y="71"/>
                  </a:cubicBezTo>
                </a:path>
              </a:pathLst>
            </a:custGeom>
            <a:solidFill>
              <a:srgbClr val="FFD3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9" name="Freeform 102"/>
            <p:cNvSpPr>
              <a:spLocks/>
            </p:cNvSpPr>
            <p:nvPr/>
          </p:nvSpPr>
          <p:spPr bwMode="auto">
            <a:xfrm>
              <a:off x="8146869" y="6269038"/>
              <a:ext cx="633413" cy="155575"/>
            </a:xfrm>
            <a:custGeom>
              <a:avLst/>
              <a:gdLst>
                <a:gd name="T0" fmla="*/ 120 w 240"/>
                <a:gd name="T1" fmla="*/ 59 h 59"/>
                <a:gd name="T2" fmla="*/ 109 w 240"/>
                <a:gd name="T3" fmla="*/ 59 h 59"/>
                <a:gd name="T4" fmla="*/ 90 w 240"/>
                <a:gd name="T5" fmla="*/ 58 h 59"/>
                <a:gd name="T6" fmla="*/ 60 w 240"/>
                <a:gd name="T7" fmla="*/ 54 h 59"/>
                <a:gd name="T8" fmla="*/ 23 w 240"/>
                <a:gd name="T9" fmla="*/ 42 h 59"/>
                <a:gd name="T10" fmla="*/ 9 w 240"/>
                <a:gd name="T11" fmla="*/ 33 h 59"/>
                <a:gd name="T12" fmla="*/ 1 w 240"/>
                <a:gd name="T13" fmla="*/ 18 h 59"/>
                <a:gd name="T14" fmla="*/ 0 w 240"/>
                <a:gd name="T15" fmla="*/ 5 h 59"/>
                <a:gd name="T16" fmla="*/ 4 w 240"/>
                <a:gd name="T17" fmla="*/ 3 h 59"/>
                <a:gd name="T18" fmla="*/ 34 w 240"/>
                <a:gd name="T19" fmla="*/ 17 h 59"/>
                <a:gd name="T20" fmla="*/ 78 w 240"/>
                <a:gd name="T21" fmla="*/ 29 h 59"/>
                <a:gd name="T22" fmla="*/ 99 w 240"/>
                <a:gd name="T23" fmla="*/ 31 h 59"/>
                <a:gd name="T24" fmla="*/ 116 w 240"/>
                <a:gd name="T25" fmla="*/ 32 h 59"/>
                <a:gd name="T26" fmla="*/ 137 w 240"/>
                <a:gd name="T27" fmla="*/ 32 h 59"/>
                <a:gd name="T28" fmla="*/ 169 w 240"/>
                <a:gd name="T29" fmla="*/ 27 h 59"/>
                <a:gd name="T30" fmla="*/ 217 w 240"/>
                <a:gd name="T31" fmla="*/ 12 h 59"/>
                <a:gd name="T32" fmla="*/ 235 w 240"/>
                <a:gd name="T33" fmla="*/ 3 h 59"/>
                <a:gd name="T34" fmla="*/ 238 w 240"/>
                <a:gd name="T35" fmla="*/ 1 h 59"/>
                <a:gd name="T36" fmla="*/ 239 w 240"/>
                <a:gd name="T37" fmla="*/ 2 h 59"/>
                <a:gd name="T38" fmla="*/ 240 w 240"/>
                <a:gd name="T39" fmla="*/ 5 h 59"/>
                <a:gd name="T40" fmla="*/ 239 w 240"/>
                <a:gd name="T41" fmla="*/ 18 h 59"/>
                <a:gd name="T42" fmla="*/ 235 w 240"/>
                <a:gd name="T43" fmla="*/ 28 h 59"/>
                <a:gd name="T44" fmla="*/ 227 w 240"/>
                <a:gd name="T45" fmla="*/ 36 h 59"/>
                <a:gd name="T46" fmla="*/ 210 w 240"/>
                <a:gd name="T47" fmla="*/ 45 h 59"/>
                <a:gd name="T48" fmla="*/ 172 w 240"/>
                <a:gd name="T49" fmla="*/ 56 h 59"/>
                <a:gd name="T50" fmla="*/ 154 w 240"/>
                <a:gd name="T51" fmla="*/ 58 h 59"/>
                <a:gd name="T52" fmla="*/ 140 w 240"/>
                <a:gd name="T53" fmla="*/ 59 h 59"/>
                <a:gd name="T54" fmla="*/ 133 w 240"/>
                <a:gd name="T55" fmla="*/ 59 h 59"/>
                <a:gd name="T56" fmla="*/ 120 w 240"/>
                <a:gd name="T57" fmla="*/ 5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40" h="59">
                  <a:moveTo>
                    <a:pt x="120" y="59"/>
                  </a:moveTo>
                  <a:cubicBezTo>
                    <a:pt x="116" y="59"/>
                    <a:pt x="113" y="59"/>
                    <a:pt x="109" y="59"/>
                  </a:cubicBezTo>
                  <a:cubicBezTo>
                    <a:pt x="103" y="59"/>
                    <a:pt x="96" y="59"/>
                    <a:pt x="90" y="58"/>
                  </a:cubicBezTo>
                  <a:cubicBezTo>
                    <a:pt x="80" y="58"/>
                    <a:pt x="70" y="56"/>
                    <a:pt x="60" y="54"/>
                  </a:cubicBezTo>
                  <a:cubicBezTo>
                    <a:pt x="47" y="52"/>
                    <a:pt x="35" y="48"/>
                    <a:pt x="23" y="42"/>
                  </a:cubicBezTo>
                  <a:cubicBezTo>
                    <a:pt x="18" y="39"/>
                    <a:pt x="14" y="37"/>
                    <a:pt x="9" y="33"/>
                  </a:cubicBezTo>
                  <a:cubicBezTo>
                    <a:pt x="5" y="29"/>
                    <a:pt x="2" y="24"/>
                    <a:pt x="1" y="18"/>
                  </a:cubicBezTo>
                  <a:cubicBezTo>
                    <a:pt x="0" y="13"/>
                    <a:pt x="0" y="9"/>
                    <a:pt x="0" y="5"/>
                  </a:cubicBezTo>
                  <a:cubicBezTo>
                    <a:pt x="0" y="0"/>
                    <a:pt x="1" y="1"/>
                    <a:pt x="4" y="3"/>
                  </a:cubicBezTo>
                  <a:cubicBezTo>
                    <a:pt x="14" y="8"/>
                    <a:pt x="24" y="13"/>
                    <a:pt x="34" y="17"/>
                  </a:cubicBezTo>
                  <a:cubicBezTo>
                    <a:pt x="48" y="22"/>
                    <a:pt x="63" y="26"/>
                    <a:pt x="78" y="29"/>
                  </a:cubicBezTo>
                  <a:cubicBezTo>
                    <a:pt x="85" y="30"/>
                    <a:pt x="92" y="31"/>
                    <a:pt x="99" y="31"/>
                  </a:cubicBezTo>
                  <a:cubicBezTo>
                    <a:pt x="104" y="32"/>
                    <a:pt x="110" y="32"/>
                    <a:pt x="116" y="32"/>
                  </a:cubicBezTo>
                  <a:cubicBezTo>
                    <a:pt x="123" y="32"/>
                    <a:pt x="130" y="32"/>
                    <a:pt x="137" y="32"/>
                  </a:cubicBezTo>
                  <a:cubicBezTo>
                    <a:pt x="148" y="31"/>
                    <a:pt x="159" y="30"/>
                    <a:pt x="169" y="27"/>
                  </a:cubicBezTo>
                  <a:cubicBezTo>
                    <a:pt x="186" y="24"/>
                    <a:pt x="201" y="19"/>
                    <a:pt x="217" y="12"/>
                  </a:cubicBezTo>
                  <a:cubicBezTo>
                    <a:pt x="223" y="9"/>
                    <a:pt x="229" y="6"/>
                    <a:pt x="235" y="3"/>
                  </a:cubicBezTo>
                  <a:cubicBezTo>
                    <a:pt x="236" y="2"/>
                    <a:pt x="237" y="2"/>
                    <a:pt x="238" y="1"/>
                  </a:cubicBezTo>
                  <a:cubicBezTo>
                    <a:pt x="238" y="1"/>
                    <a:pt x="239" y="1"/>
                    <a:pt x="239" y="2"/>
                  </a:cubicBezTo>
                  <a:cubicBezTo>
                    <a:pt x="239" y="3"/>
                    <a:pt x="240" y="4"/>
                    <a:pt x="240" y="5"/>
                  </a:cubicBezTo>
                  <a:cubicBezTo>
                    <a:pt x="240" y="9"/>
                    <a:pt x="240" y="13"/>
                    <a:pt x="239" y="18"/>
                  </a:cubicBezTo>
                  <a:cubicBezTo>
                    <a:pt x="238" y="22"/>
                    <a:pt x="237" y="25"/>
                    <a:pt x="235" y="28"/>
                  </a:cubicBezTo>
                  <a:cubicBezTo>
                    <a:pt x="233" y="31"/>
                    <a:pt x="230" y="34"/>
                    <a:pt x="227" y="36"/>
                  </a:cubicBezTo>
                  <a:cubicBezTo>
                    <a:pt x="222" y="39"/>
                    <a:pt x="216" y="42"/>
                    <a:pt x="210" y="45"/>
                  </a:cubicBezTo>
                  <a:cubicBezTo>
                    <a:pt x="198" y="51"/>
                    <a:pt x="185" y="53"/>
                    <a:pt x="172" y="56"/>
                  </a:cubicBezTo>
                  <a:cubicBezTo>
                    <a:pt x="166" y="57"/>
                    <a:pt x="160" y="57"/>
                    <a:pt x="154" y="58"/>
                  </a:cubicBezTo>
                  <a:cubicBezTo>
                    <a:pt x="149" y="58"/>
                    <a:pt x="144" y="58"/>
                    <a:pt x="140" y="59"/>
                  </a:cubicBezTo>
                  <a:cubicBezTo>
                    <a:pt x="138" y="59"/>
                    <a:pt x="135" y="59"/>
                    <a:pt x="133" y="59"/>
                  </a:cubicBezTo>
                  <a:cubicBezTo>
                    <a:pt x="129" y="59"/>
                    <a:pt x="124" y="59"/>
                    <a:pt x="120" y="59"/>
                  </a:cubicBezTo>
                </a:path>
              </a:pathLst>
            </a:custGeom>
            <a:solidFill>
              <a:srgbClr val="FFD3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0" name="Freeform 103"/>
            <p:cNvSpPr>
              <a:spLocks/>
            </p:cNvSpPr>
            <p:nvPr/>
          </p:nvSpPr>
          <p:spPr bwMode="auto">
            <a:xfrm>
              <a:off x="8091306" y="6075363"/>
              <a:ext cx="844550" cy="261938"/>
            </a:xfrm>
            <a:custGeom>
              <a:avLst/>
              <a:gdLst>
                <a:gd name="T0" fmla="*/ 320 w 320"/>
                <a:gd name="T1" fmla="*/ 0 h 99"/>
                <a:gd name="T2" fmla="*/ 308 w 320"/>
                <a:gd name="T3" fmla="*/ 1 h 99"/>
                <a:gd name="T4" fmla="*/ 308 w 320"/>
                <a:gd name="T5" fmla="*/ 1 h 99"/>
                <a:gd name="T6" fmla="*/ 308 w 320"/>
                <a:gd name="T7" fmla="*/ 1 h 99"/>
                <a:gd name="T8" fmla="*/ 299 w 320"/>
                <a:gd name="T9" fmla="*/ 1 h 99"/>
                <a:gd name="T10" fmla="*/ 291 w 320"/>
                <a:gd name="T11" fmla="*/ 1 h 99"/>
                <a:gd name="T12" fmla="*/ 280 w 320"/>
                <a:gd name="T13" fmla="*/ 1 h 99"/>
                <a:gd name="T14" fmla="*/ 272 w 320"/>
                <a:gd name="T15" fmla="*/ 1 h 99"/>
                <a:gd name="T16" fmla="*/ 265 w 320"/>
                <a:gd name="T17" fmla="*/ 8 h 99"/>
                <a:gd name="T18" fmla="*/ 243 w 320"/>
                <a:gd name="T19" fmla="*/ 29 h 99"/>
                <a:gd name="T20" fmla="*/ 213 w 320"/>
                <a:gd name="T21" fmla="*/ 50 h 99"/>
                <a:gd name="T22" fmla="*/ 168 w 320"/>
                <a:gd name="T23" fmla="*/ 68 h 99"/>
                <a:gd name="T24" fmla="*/ 144 w 320"/>
                <a:gd name="T25" fmla="*/ 74 h 99"/>
                <a:gd name="T26" fmla="*/ 132 w 320"/>
                <a:gd name="T27" fmla="*/ 75 h 99"/>
                <a:gd name="T28" fmla="*/ 122 w 320"/>
                <a:gd name="T29" fmla="*/ 76 h 99"/>
                <a:gd name="T30" fmla="*/ 113 w 320"/>
                <a:gd name="T31" fmla="*/ 77 h 99"/>
                <a:gd name="T32" fmla="*/ 107 w 320"/>
                <a:gd name="T33" fmla="*/ 77 h 99"/>
                <a:gd name="T34" fmla="*/ 104 w 320"/>
                <a:gd name="T35" fmla="*/ 77 h 99"/>
                <a:gd name="T36" fmla="*/ 94 w 320"/>
                <a:gd name="T37" fmla="*/ 77 h 99"/>
                <a:gd name="T38" fmla="*/ 75 w 320"/>
                <a:gd name="T39" fmla="*/ 75 h 99"/>
                <a:gd name="T40" fmla="*/ 43 w 320"/>
                <a:gd name="T41" fmla="*/ 68 h 99"/>
                <a:gd name="T42" fmla="*/ 3 w 320"/>
                <a:gd name="T43" fmla="*/ 51 h 99"/>
                <a:gd name="T44" fmla="*/ 0 w 320"/>
                <a:gd name="T45" fmla="*/ 49 h 99"/>
                <a:gd name="T46" fmla="*/ 17 w 320"/>
                <a:gd name="T47" fmla="*/ 63 h 99"/>
                <a:gd name="T48" fmla="*/ 63 w 320"/>
                <a:gd name="T49" fmla="*/ 85 h 99"/>
                <a:gd name="T50" fmla="*/ 102 w 320"/>
                <a:gd name="T51" fmla="*/ 96 h 99"/>
                <a:gd name="T52" fmla="*/ 130 w 320"/>
                <a:gd name="T53" fmla="*/ 98 h 99"/>
                <a:gd name="T54" fmla="*/ 134 w 320"/>
                <a:gd name="T55" fmla="*/ 99 h 99"/>
                <a:gd name="T56" fmla="*/ 138 w 320"/>
                <a:gd name="T57" fmla="*/ 98 h 99"/>
                <a:gd name="T58" fmla="*/ 141 w 320"/>
                <a:gd name="T59" fmla="*/ 98 h 99"/>
                <a:gd name="T60" fmla="*/ 145 w 320"/>
                <a:gd name="T61" fmla="*/ 98 h 99"/>
                <a:gd name="T62" fmla="*/ 158 w 320"/>
                <a:gd name="T63" fmla="*/ 98 h 99"/>
                <a:gd name="T64" fmla="*/ 161 w 320"/>
                <a:gd name="T65" fmla="*/ 98 h 99"/>
                <a:gd name="T66" fmla="*/ 170 w 320"/>
                <a:gd name="T67" fmla="*/ 97 h 99"/>
                <a:gd name="T68" fmla="*/ 196 w 320"/>
                <a:gd name="T69" fmla="*/ 92 h 99"/>
                <a:gd name="T70" fmla="*/ 237 w 320"/>
                <a:gd name="T71" fmla="*/ 78 h 99"/>
                <a:gd name="T72" fmla="*/ 271 w 320"/>
                <a:gd name="T73" fmla="*/ 58 h 99"/>
                <a:gd name="T74" fmla="*/ 275 w 320"/>
                <a:gd name="T75" fmla="*/ 55 h 99"/>
                <a:gd name="T76" fmla="*/ 275 w 320"/>
                <a:gd name="T77" fmla="*/ 51 h 99"/>
                <a:gd name="T78" fmla="*/ 275 w 320"/>
                <a:gd name="T79" fmla="*/ 51 h 99"/>
                <a:gd name="T80" fmla="*/ 275 w 320"/>
                <a:gd name="T81" fmla="*/ 51 h 99"/>
                <a:gd name="T82" fmla="*/ 275 w 320"/>
                <a:gd name="T83" fmla="*/ 49 h 99"/>
                <a:gd name="T84" fmla="*/ 275 w 320"/>
                <a:gd name="T85" fmla="*/ 44 h 99"/>
                <a:gd name="T86" fmla="*/ 274 w 320"/>
                <a:gd name="T87" fmla="*/ 26 h 99"/>
                <a:gd name="T88" fmla="*/ 275 w 320"/>
                <a:gd name="T89" fmla="*/ 24 h 99"/>
                <a:gd name="T90" fmla="*/ 275 w 320"/>
                <a:gd name="T91" fmla="*/ 12 h 99"/>
                <a:gd name="T92" fmla="*/ 275 w 320"/>
                <a:gd name="T93" fmla="*/ 11 h 99"/>
                <a:gd name="T94" fmla="*/ 275 w 320"/>
                <a:gd name="T95" fmla="*/ 11 h 99"/>
                <a:gd name="T96" fmla="*/ 276 w 320"/>
                <a:gd name="T97" fmla="*/ 8 h 99"/>
                <a:gd name="T98" fmla="*/ 278 w 320"/>
                <a:gd name="T99" fmla="*/ 6 h 99"/>
                <a:gd name="T100" fmla="*/ 282 w 320"/>
                <a:gd name="T101" fmla="*/ 5 h 99"/>
                <a:gd name="T102" fmla="*/ 288 w 320"/>
                <a:gd name="T103" fmla="*/ 5 h 99"/>
                <a:gd name="T104" fmla="*/ 298 w 320"/>
                <a:gd name="T105" fmla="*/ 5 h 99"/>
                <a:gd name="T106" fmla="*/ 298 w 320"/>
                <a:gd name="T107" fmla="*/ 5 h 99"/>
                <a:gd name="T108" fmla="*/ 298 w 320"/>
                <a:gd name="T109" fmla="*/ 5 h 99"/>
                <a:gd name="T110" fmla="*/ 298 w 320"/>
                <a:gd name="T111" fmla="*/ 5 h 99"/>
                <a:gd name="T112" fmla="*/ 303 w 320"/>
                <a:gd name="T113" fmla="*/ 5 h 99"/>
                <a:gd name="T114" fmla="*/ 304 w 320"/>
                <a:gd name="T115" fmla="*/ 5 h 99"/>
                <a:gd name="T116" fmla="*/ 308 w 320"/>
                <a:gd name="T117" fmla="*/ 5 h 99"/>
                <a:gd name="T118" fmla="*/ 308 w 320"/>
                <a:gd name="T119" fmla="*/ 5 h 99"/>
                <a:gd name="T120" fmla="*/ 318 w 320"/>
                <a:gd name="T121" fmla="*/ 4 h 99"/>
                <a:gd name="T122" fmla="*/ 320 w 320"/>
                <a:gd name="T123" fmla="*/ 0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20" h="99">
                  <a:moveTo>
                    <a:pt x="320" y="0"/>
                  </a:moveTo>
                  <a:cubicBezTo>
                    <a:pt x="316" y="1"/>
                    <a:pt x="312" y="1"/>
                    <a:pt x="308" y="1"/>
                  </a:cubicBezTo>
                  <a:cubicBezTo>
                    <a:pt x="308" y="1"/>
                    <a:pt x="308" y="1"/>
                    <a:pt x="308" y="1"/>
                  </a:cubicBezTo>
                  <a:cubicBezTo>
                    <a:pt x="308" y="1"/>
                    <a:pt x="308" y="1"/>
                    <a:pt x="308" y="1"/>
                  </a:cubicBezTo>
                  <a:cubicBezTo>
                    <a:pt x="305" y="1"/>
                    <a:pt x="302" y="1"/>
                    <a:pt x="299" y="1"/>
                  </a:cubicBezTo>
                  <a:cubicBezTo>
                    <a:pt x="297" y="1"/>
                    <a:pt x="294" y="1"/>
                    <a:pt x="291" y="1"/>
                  </a:cubicBezTo>
                  <a:cubicBezTo>
                    <a:pt x="288" y="1"/>
                    <a:pt x="284" y="1"/>
                    <a:pt x="280" y="1"/>
                  </a:cubicBezTo>
                  <a:cubicBezTo>
                    <a:pt x="278" y="1"/>
                    <a:pt x="275" y="1"/>
                    <a:pt x="272" y="1"/>
                  </a:cubicBezTo>
                  <a:cubicBezTo>
                    <a:pt x="270" y="3"/>
                    <a:pt x="268" y="6"/>
                    <a:pt x="265" y="8"/>
                  </a:cubicBezTo>
                  <a:cubicBezTo>
                    <a:pt x="258" y="16"/>
                    <a:pt x="251" y="23"/>
                    <a:pt x="243" y="29"/>
                  </a:cubicBezTo>
                  <a:cubicBezTo>
                    <a:pt x="234" y="37"/>
                    <a:pt x="224" y="44"/>
                    <a:pt x="213" y="50"/>
                  </a:cubicBezTo>
                  <a:cubicBezTo>
                    <a:pt x="198" y="58"/>
                    <a:pt x="184" y="64"/>
                    <a:pt x="168" y="68"/>
                  </a:cubicBezTo>
                  <a:cubicBezTo>
                    <a:pt x="160" y="71"/>
                    <a:pt x="152" y="72"/>
                    <a:pt x="144" y="74"/>
                  </a:cubicBezTo>
                  <a:cubicBezTo>
                    <a:pt x="140" y="74"/>
                    <a:pt x="136" y="75"/>
                    <a:pt x="132" y="75"/>
                  </a:cubicBezTo>
                  <a:cubicBezTo>
                    <a:pt x="129" y="76"/>
                    <a:pt x="125" y="76"/>
                    <a:pt x="122" y="76"/>
                  </a:cubicBezTo>
                  <a:cubicBezTo>
                    <a:pt x="119" y="77"/>
                    <a:pt x="116" y="76"/>
                    <a:pt x="113" y="77"/>
                  </a:cubicBezTo>
                  <a:cubicBezTo>
                    <a:pt x="111" y="77"/>
                    <a:pt x="109" y="77"/>
                    <a:pt x="107" y="77"/>
                  </a:cubicBezTo>
                  <a:cubicBezTo>
                    <a:pt x="106" y="77"/>
                    <a:pt x="105" y="77"/>
                    <a:pt x="104" y="77"/>
                  </a:cubicBezTo>
                  <a:cubicBezTo>
                    <a:pt x="100" y="77"/>
                    <a:pt x="97" y="77"/>
                    <a:pt x="94" y="77"/>
                  </a:cubicBezTo>
                  <a:cubicBezTo>
                    <a:pt x="88" y="76"/>
                    <a:pt x="81" y="75"/>
                    <a:pt x="75" y="75"/>
                  </a:cubicBezTo>
                  <a:cubicBezTo>
                    <a:pt x="64" y="73"/>
                    <a:pt x="54" y="71"/>
                    <a:pt x="43" y="68"/>
                  </a:cubicBezTo>
                  <a:cubicBezTo>
                    <a:pt x="29" y="63"/>
                    <a:pt x="16" y="58"/>
                    <a:pt x="3" y="51"/>
                  </a:cubicBezTo>
                  <a:cubicBezTo>
                    <a:pt x="2" y="50"/>
                    <a:pt x="1" y="50"/>
                    <a:pt x="0" y="49"/>
                  </a:cubicBezTo>
                  <a:cubicBezTo>
                    <a:pt x="5" y="54"/>
                    <a:pt x="11" y="58"/>
                    <a:pt x="17" y="63"/>
                  </a:cubicBezTo>
                  <a:cubicBezTo>
                    <a:pt x="30" y="72"/>
                    <a:pt x="45" y="79"/>
                    <a:pt x="63" y="85"/>
                  </a:cubicBezTo>
                  <a:cubicBezTo>
                    <a:pt x="75" y="90"/>
                    <a:pt x="88" y="93"/>
                    <a:pt x="102" y="96"/>
                  </a:cubicBezTo>
                  <a:cubicBezTo>
                    <a:pt x="111" y="97"/>
                    <a:pt x="121" y="98"/>
                    <a:pt x="130" y="98"/>
                  </a:cubicBezTo>
                  <a:cubicBezTo>
                    <a:pt x="132" y="99"/>
                    <a:pt x="133" y="99"/>
                    <a:pt x="134" y="99"/>
                  </a:cubicBezTo>
                  <a:cubicBezTo>
                    <a:pt x="135" y="99"/>
                    <a:pt x="137" y="99"/>
                    <a:pt x="138" y="98"/>
                  </a:cubicBezTo>
                  <a:cubicBezTo>
                    <a:pt x="139" y="98"/>
                    <a:pt x="140" y="98"/>
                    <a:pt x="141" y="98"/>
                  </a:cubicBezTo>
                  <a:cubicBezTo>
                    <a:pt x="145" y="98"/>
                    <a:pt x="145" y="98"/>
                    <a:pt x="145" y="98"/>
                  </a:cubicBezTo>
                  <a:cubicBezTo>
                    <a:pt x="149" y="98"/>
                    <a:pt x="154" y="98"/>
                    <a:pt x="158" y="98"/>
                  </a:cubicBezTo>
                  <a:cubicBezTo>
                    <a:pt x="161" y="98"/>
                    <a:pt x="161" y="98"/>
                    <a:pt x="161" y="98"/>
                  </a:cubicBezTo>
                  <a:cubicBezTo>
                    <a:pt x="164" y="98"/>
                    <a:pt x="167" y="97"/>
                    <a:pt x="170" y="97"/>
                  </a:cubicBezTo>
                  <a:cubicBezTo>
                    <a:pt x="180" y="96"/>
                    <a:pt x="188" y="94"/>
                    <a:pt x="196" y="92"/>
                  </a:cubicBezTo>
                  <a:cubicBezTo>
                    <a:pt x="211" y="89"/>
                    <a:pt x="224" y="84"/>
                    <a:pt x="237" y="78"/>
                  </a:cubicBezTo>
                  <a:cubicBezTo>
                    <a:pt x="250" y="72"/>
                    <a:pt x="262" y="65"/>
                    <a:pt x="271" y="58"/>
                  </a:cubicBezTo>
                  <a:cubicBezTo>
                    <a:pt x="272" y="57"/>
                    <a:pt x="274" y="56"/>
                    <a:pt x="275" y="55"/>
                  </a:cubicBezTo>
                  <a:cubicBezTo>
                    <a:pt x="275" y="53"/>
                    <a:pt x="275" y="52"/>
                    <a:pt x="275" y="51"/>
                  </a:cubicBezTo>
                  <a:cubicBezTo>
                    <a:pt x="275" y="51"/>
                    <a:pt x="275" y="51"/>
                    <a:pt x="275" y="51"/>
                  </a:cubicBezTo>
                  <a:cubicBezTo>
                    <a:pt x="275" y="51"/>
                    <a:pt x="275" y="51"/>
                    <a:pt x="275" y="51"/>
                  </a:cubicBezTo>
                  <a:cubicBezTo>
                    <a:pt x="275" y="50"/>
                    <a:pt x="275" y="50"/>
                    <a:pt x="275" y="49"/>
                  </a:cubicBezTo>
                  <a:cubicBezTo>
                    <a:pt x="275" y="47"/>
                    <a:pt x="275" y="46"/>
                    <a:pt x="275" y="44"/>
                  </a:cubicBezTo>
                  <a:cubicBezTo>
                    <a:pt x="274" y="38"/>
                    <a:pt x="274" y="32"/>
                    <a:pt x="274" y="26"/>
                  </a:cubicBezTo>
                  <a:cubicBezTo>
                    <a:pt x="274" y="25"/>
                    <a:pt x="275" y="24"/>
                    <a:pt x="275" y="24"/>
                  </a:cubicBezTo>
                  <a:cubicBezTo>
                    <a:pt x="275" y="20"/>
                    <a:pt x="275" y="16"/>
                    <a:pt x="275" y="12"/>
                  </a:cubicBezTo>
                  <a:cubicBezTo>
                    <a:pt x="275" y="12"/>
                    <a:pt x="275" y="12"/>
                    <a:pt x="275" y="11"/>
                  </a:cubicBezTo>
                  <a:cubicBezTo>
                    <a:pt x="275" y="11"/>
                    <a:pt x="275" y="11"/>
                    <a:pt x="275" y="11"/>
                  </a:cubicBezTo>
                  <a:cubicBezTo>
                    <a:pt x="276" y="10"/>
                    <a:pt x="276" y="9"/>
                    <a:pt x="276" y="8"/>
                  </a:cubicBezTo>
                  <a:cubicBezTo>
                    <a:pt x="276" y="7"/>
                    <a:pt x="277" y="6"/>
                    <a:pt x="278" y="6"/>
                  </a:cubicBezTo>
                  <a:cubicBezTo>
                    <a:pt x="279" y="5"/>
                    <a:pt x="280" y="5"/>
                    <a:pt x="282" y="5"/>
                  </a:cubicBezTo>
                  <a:cubicBezTo>
                    <a:pt x="284" y="5"/>
                    <a:pt x="286" y="5"/>
                    <a:pt x="288" y="5"/>
                  </a:cubicBezTo>
                  <a:cubicBezTo>
                    <a:pt x="291" y="5"/>
                    <a:pt x="295" y="5"/>
                    <a:pt x="298" y="5"/>
                  </a:cubicBezTo>
                  <a:cubicBezTo>
                    <a:pt x="298" y="5"/>
                    <a:pt x="298" y="5"/>
                    <a:pt x="298" y="5"/>
                  </a:cubicBezTo>
                  <a:cubicBezTo>
                    <a:pt x="298" y="5"/>
                    <a:pt x="298" y="5"/>
                    <a:pt x="298" y="5"/>
                  </a:cubicBezTo>
                  <a:cubicBezTo>
                    <a:pt x="298" y="5"/>
                    <a:pt x="298" y="5"/>
                    <a:pt x="298" y="5"/>
                  </a:cubicBezTo>
                  <a:cubicBezTo>
                    <a:pt x="300" y="5"/>
                    <a:pt x="301" y="5"/>
                    <a:pt x="303" y="5"/>
                  </a:cubicBezTo>
                  <a:cubicBezTo>
                    <a:pt x="304" y="5"/>
                    <a:pt x="304" y="5"/>
                    <a:pt x="304" y="5"/>
                  </a:cubicBezTo>
                  <a:cubicBezTo>
                    <a:pt x="306" y="5"/>
                    <a:pt x="307" y="5"/>
                    <a:pt x="308" y="5"/>
                  </a:cubicBezTo>
                  <a:cubicBezTo>
                    <a:pt x="308" y="5"/>
                    <a:pt x="308" y="5"/>
                    <a:pt x="308" y="5"/>
                  </a:cubicBezTo>
                  <a:cubicBezTo>
                    <a:pt x="312" y="5"/>
                    <a:pt x="315" y="5"/>
                    <a:pt x="318" y="4"/>
                  </a:cubicBezTo>
                  <a:cubicBezTo>
                    <a:pt x="319" y="3"/>
                    <a:pt x="319" y="2"/>
                    <a:pt x="320" y="0"/>
                  </a:cubicBezTo>
                </a:path>
              </a:pathLst>
            </a:custGeom>
            <a:solidFill>
              <a:srgbClr val="EA8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1" name="Freeform 104"/>
            <p:cNvSpPr>
              <a:spLocks/>
            </p:cNvSpPr>
            <p:nvPr/>
          </p:nvSpPr>
          <p:spPr bwMode="auto">
            <a:xfrm>
              <a:off x="8157981" y="6280150"/>
              <a:ext cx="615950" cy="139700"/>
            </a:xfrm>
            <a:custGeom>
              <a:avLst/>
              <a:gdLst>
                <a:gd name="T0" fmla="*/ 233 w 234"/>
                <a:gd name="T1" fmla="*/ 0 h 53"/>
                <a:gd name="T2" fmla="*/ 231 w 234"/>
                <a:gd name="T3" fmla="*/ 1 h 53"/>
                <a:gd name="T4" fmla="*/ 230 w 234"/>
                <a:gd name="T5" fmla="*/ 2 h 53"/>
                <a:gd name="T6" fmla="*/ 203 w 234"/>
                <a:gd name="T7" fmla="*/ 14 h 53"/>
                <a:gd name="T8" fmla="*/ 166 w 234"/>
                <a:gd name="T9" fmla="*/ 25 h 53"/>
                <a:gd name="T10" fmla="*/ 145 w 234"/>
                <a:gd name="T11" fmla="*/ 29 h 53"/>
                <a:gd name="T12" fmla="*/ 135 w 234"/>
                <a:gd name="T13" fmla="*/ 30 h 53"/>
                <a:gd name="T14" fmla="*/ 86 w 234"/>
                <a:gd name="T15" fmla="*/ 42 h 53"/>
                <a:gd name="T16" fmla="*/ 83 w 234"/>
                <a:gd name="T17" fmla="*/ 42 h 53"/>
                <a:gd name="T18" fmla="*/ 73 w 234"/>
                <a:gd name="T19" fmla="*/ 42 h 53"/>
                <a:gd name="T20" fmla="*/ 56 w 234"/>
                <a:gd name="T21" fmla="*/ 40 h 53"/>
                <a:gd name="T22" fmla="*/ 31 w 234"/>
                <a:gd name="T23" fmla="*/ 33 h 53"/>
                <a:gd name="T24" fmla="*/ 11 w 234"/>
                <a:gd name="T25" fmla="*/ 23 h 53"/>
                <a:gd name="T26" fmla="*/ 0 w 234"/>
                <a:gd name="T27" fmla="*/ 17 h 53"/>
                <a:gd name="T28" fmla="*/ 0 w 234"/>
                <a:gd name="T29" fmla="*/ 16 h 53"/>
                <a:gd name="T30" fmla="*/ 1 w 234"/>
                <a:gd name="T31" fmla="*/ 19 h 53"/>
                <a:gd name="T32" fmla="*/ 10 w 234"/>
                <a:gd name="T33" fmla="*/ 30 h 53"/>
                <a:gd name="T34" fmla="*/ 42 w 234"/>
                <a:gd name="T35" fmla="*/ 44 h 53"/>
                <a:gd name="T36" fmla="*/ 86 w 234"/>
                <a:gd name="T37" fmla="*/ 52 h 53"/>
                <a:gd name="T38" fmla="*/ 90 w 234"/>
                <a:gd name="T39" fmla="*/ 52 h 53"/>
                <a:gd name="T40" fmla="*/ 103 w 234"/>
                <a:gd name="T41" fmla="*/ 53 h 53"/>
                <a:gd name="T42" fmla="*/ 107 w 234"/>
                <a:gd name="T43" fmla="*/ 53 h 53"/>
                <a:gd name="T44" fmla="*/ 110 w 234"/>
                <a:gd name="T45" fmla="*/ 53 h 53"/>
                <a:gd name="T46" fmla="*/ 113 w 234"/>
                <a:gd name="T47" fmla="*/ 53 h 53"/>
                <a:gd name="T48" fmla="*/ 119 w 234"/>
                <a:gd name="T49" fmla="*/ 53 h 53"/>
                <a:gd name="T50" fmla="*/ 129 w 234"/>
                <a:gd name="T51" fmla="*/ 53 h 53"/>
                <a:gd name="T52" fmla="*/ 131 w 234"/>
                <a:gd name="T53" fmla="*/ 53 h 53"/>
                <a:gd name="T54" fmla="*/ 133 w 234"/>
                <a:gd name="T55" fmla="*/ 53 h 53"/>
                <a:gd name="T56" fmla="*/ 136 w 234"/>
                <a:gd name="T57" fmla="*/ 53 h 53"/>
                <a:gd name="T58" fmla="*/ 145 w 234"/>
                <a:gd name="T59" fmla="*/ 52 h 53"/>
                <a:gd name="T60" fmla="*/ 150 w 234"/>
                <a:gd name="T61" fmla="*/ 52 h 53"/>
                <a:gd name="T62" fmla="*/ 168 w 234"/>
                <a:gd name="T63" fmla="*/ 49 h 53"/>
                <a:gd name="T64" fmla="*/ 205 w 234"/>
                <a:gd name="T65" fmla="*/ 39 h 53"/>
                <a:gd name="T66" fmla="*/ 222 w 234"/>
                <a:gd name="T67" fmla="*/ 30 h 53"/>
                <a:gd name="T68" fmla="*/ 232 w 234"/>
                <a:gd name="T69" fmla="*/ 16 h 53"/>
                <a:gd name="T70" fmla="*/ 233 w 234"/>
                <a:gd name="T71" fmla="*/ 3 h 53"/>
                <a:gd name="T72" fmla="*/ 233 w 234"/>
                <a:gd name="T73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34" h="53">
                  <a:moveTo>
                    <a:pt x="233" y="0"/>
                  </a:moveTo>
                  <a:cubicBezTo>
                    <a:pt x="233" y="1"/>
                    <a:pt x="232" y="1"/>
                    <a:pt x="231" y="1"/>
                  </a:cubicBezTo>
                  <a:cubicBezTo>
                    <a:pt x="231" y="2"/>
                    <a:pt x="230" y="2"/>
                    <a:pt x="230" y="2"/>
                  </a:cubicBezTo>
                  <a:cubicBezTo>
                    <a:pt x="220" y="7"/>
                    <a:pt x="212" y="11"/>
                    <a:pt x="203" y="14"/>
                  </a:cubicBezTo>
                  <a:cubicBezTo>
                    <a:pt x="191" y="19"/>
                    <a:pt x="178" y="23"/>
                    <a:pt x="166" y="25"/>
                  </a:cubicBezTo>
                  <a:cubicBezTo>
                    <a:pt x="159" y="27"/>
                    <a:pt x="152" y="28"/>
                    <a:pt x="145" y="29"/>
                  </a:cubicBezTo>
                  <a:cubicBezTo>
                    <a:pt x="141" y="29"/>
                    <a:pt x="138" y="30"/>
                    <a:pt x="135" y="30"/>
                  </a:cubicBezTo>
                  <a:cubicBezTo>
                    <a:pt x="119" y="38"/>
                    <a:pt x="103" y="41"/>
                    <a:pt x="86" y="42"/>
                  </a:cubicBezTo>
                  <a:cubicBezTo>
                    <a:pt x="85" y="42"/>
                    <a:pt x="84" y="42"/>
                    <a:pt x="83" y="42"/>
                  </a:cubicBezTo>
                  <a:cubicBezTo>
                    <a:pt x="79" y="42"/>
                    <a:pt x="76" y="42"/>
                    <a:pt x="73" y="42"/>
                  </a:cubicBezTo>
                  <a:cubicBezTo>
                    <a:pt x="67" y="42"/>
                    <a:pt x="62" y="41"/>
                    <a:pt x="56" y="40"/>
                  </a:cubicBezTo>
                  <a:cubicBezTo>
                    <a:pt x="48" y="38"/>
                    <a:pt x="39" y="36"/>
                    <a:pt x="31" y="33"/>
                  </a:cubicBezTo>
                  <a:cubicBezTo>
                    <a:pt x="24" y="30"/>
                    <a:pt x="17" y="27"/>
                    <a:pt x="11" y="23"/>
                  </a:cubicBezTo>
                  <a:cubicBezTo>
                    <a:pt x="8" y="21"/>
                    <a:pt x="4" y="19"/>
                    <a:pt x="0" y="17"/>
                  </a:cubicBezTo>
                  <a:cubicBezTo>
                    <a:pt x="0" y="17"/>
                    <a:pt x="0" y="17"/>
                    <a:pt x="0" y="16"/>
                  </a:cubicBezTo>
                  <a:cubicBezTo>
                    <a:pt x="0" y="17"/>
                    <a:pt x="0" y="18"/>
                    <a:pt x="1" y="19"/>
                  </a:cubicBezTo>
                  <a:cubicBezTo>
                    <a:pt x="3" y="23"/>
                    <a:pt x="6" y="27"/>
                    <a:pt x="10" y="30"/>
                  </a:cubicBezTo>
                  <a:cubicBezTo>
                    <a:pt x="19" y="36"/>
                    <a:pt x="30" y="41"/>
                    <a:pt x="42" y="44"/>
                  </a:cubicBezTo>
                  <a:cubicBezTo>
                    <a:pt x="56" y="48"/>
                    <a:pt x="71" y="51"/>
                    <a:pt x="86" y="52"/>
                  </a:cubicBezTo>
                  <a:cubicBezTo>
                    <a:pt x="87" y="52"/>
                    <a:pt x="89" y="52"/>
                    <a:pt x="90" y="52"/>
                  </a:cubicBezTo>
                  <a:cubicBezTo>
                    <a:pt x="95" y="52"/>
                    <a:pt x="99" y="53"/>
                    <a:pt x="103" y="53"/>
                  </a:cubicBezTo>
                  <a:cubicBezTo>
                    <a:pt x="104" y="53"/>
                    <a:pt x="105" y="53"/>
                    <a:pt x="107" y="53"/>
                  </a:cubicBezTo>
                  <a:cubicBezTo>
                    <a:pt x="108" y="53"/>
                    <a:pt x="109" y="53"/>
                    <a:pt x="110" y="53"/>
                  </a:cubicBezTo>
                  <a:cubicBezTo>
                    <a:pt x="111" y="53"/>
                    <a:pt x="112" y="53"/>
                    <a:pt x="113" y="53"/>
                  </a:cubicBezTo>
                  <a:cubicBezTo>
                    <a:pt x="119" y="53"/>
                    <a:pt x="119" y="53"/>
                    <a:pt x="119" y="53"/>
                  </a:cubicBezTo>
                  <a:cubicBezTo>
                    <a:pt x="129" y="53"/>
                    <a:pt x="129" y="53"/>
                    <a:pt x="129" y="53"/>
                  </a:cubicBezTo>
                  <a:cubicBezTo>
                    <a:pt x="130" y="53"/>
                    <a:pt x="130" y="53"/>
                    <a:pt x="131" y="53"/>
                  </a:cubicBezTo>
                  <a:cubicBezTo>
                    <a:pt x="132" y="53"/>
                    <a:pt x="132" y="53"/>
                    <a:pt x="133" y="53"/>
                  </a:cubicBezTo>
                  <a:cubicBezTo>
                    <a:pt x="134" y="53"/>
                    <a:pt x="135" y="53"/>
                    <a:pt x="136" y="53"/>
                  </a:cubicBezTo>
                  <a:cubicBezTo>
                    <a:pt x="139" y="52"/>
                    <a:pt x="142" y="52"/>
                    <a:pt x="145" y="52"/>
                  </a:cubicBezTo>
                  <a:cubicBezTo>
                    <a:pt x="146" y="52"/>
                    <a:pt x="148" y="52"/>
                    <a:pt x="150" y="52"/>
                  </a:cubicBezTo>
                  <a:cubicBezTo>
                    <a:pt x="157" y="51"/>
                    <a:pt x="163" y="50"/>
                    <a:pt x="168" y="49"/>
                  </a:cubicBezTo>
                  <a:cubicBezTo>
                    <a:pt x="179" y="47"/>
                    <a:pt x="192" y="45"/>
                    <a:pt x="205" y="39"/>
                  </a:cubicBezTo>
                  <a:cubicBezTo>
                    <a:pt x="212" y="36"/>
                    <a:pt x="218" y="33"/>
                    <a:pt x="222" y="30"/>
                  </a:cubicBezTo>
                  <a:cubicBezTo>
                    <a:pt x="227" y="26"/>
                    <a:pt x="231" y="21"/>
                    <a:pt x="232" y="16"/>
                  </a:cubicBezTo>
                  <a:cubicBezTo>
                    <a:pt x="234" y="11"/>
                    <a:pt x="233" y="7"/>
                    <a:pt x="233" y="3"/>
                  </a:cubicBezTo>
                  <a:cubicBezTo>
                    <a:pt x="233" y="0"/>
                    <a:pt x="233" y="0"/>
                    <a:pt x="233" y="0"/>
                  </a:cubicBezTo>
                </a:path>
              </a:pathLst>
            </a:custGeom>
            <a:solidFill>
              <a:srgbClr val="F8AB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2" name="Freeform 105"/>
            <p:cNvSpPr>
              <a:spLocks/>
            </p:cNvSpPr>
            <p:nvPr/>
          </p:nvSpPr>
          <p:spPr bwMode="auto">
            <a:xfrm>
              <a:off x="8469131" y="5768975"/>
              <a:ext cx="284163" cy="166688"/>
            </a:xfrm>
            <a:custGeom>
              <a:avLst/>
              <a:gdLst>
                <a:gd name="T0" fmla="*/ 0 w 108"/>
                <a:gd name="T1" fmla="*/ 0 h 63"/>
                <a:gd name="T2" fmla="*/ 0 w 108"/>
                <a:gd name="T3" fmla="*/ 0 h 63"/>
                <a:gd name="T4" fmla="*/ 0 w 108"/>
                <a:gd name="T5" fmla="*/ 0 h 63"/>
                <a:gd name="T6" fmla="*/ 6 w 108"/>
                <a:gd name="T7" fmla="*/ 4 h 63"/>
                <a:gd name="T8" fmla="*/ 20 w 108"/>
                <a:gd name="T9" fmla="*/ 15 h 63"/>
                <a:gd name="T10" fmla="*/ 31 w 108"/>
                <a:gd name="T11" fmla="*/ 29 h 63"/>
                <a:gd name="T12" fmla="*/ 43 w 108"/>
                <a:gd name="T13" fmla="*/ 58 h 63"/>
                <a:gd name="T14" fmla="*/ 45 w 108"/>
                <a:gd name="T15" fmla="*/ 63 h 63"/>
                <a:gd name="T16" fmla="*/ 46 w 108"/>
                <a:gd name="T17" fmla="*/ 63 h 63"/>
                <a:gd name="T18" fmla="*/ 53 w 108"/>
                <a:gd name="T19" fmla="*/ 62 h 63"/>
                <a:gd name="T20" fmla="*/ 71 w 108"/>
                <a:gd name="T21" fmla="*/ 58 h 63"/>
                <a:gd name="T22" fmla="*/ 72 w 108"/>
                <a:gd name="T23" fmla="*/ 58 h 63"/>
                <a:gd name="T24" fmla="*/ 74 w 108"/>
                <a:gd name="T25" fmla="*/ 56 h 63"/>
                <a:gd name="T26" fmla="*/ 95 w 108"/>
                <a:gd name="T27" fmla="*/ 51 h 63"/>
                <a:gd name="T28" fmla="*/ 107 w 108"/>
                <a:gd name="T29" fmla="*/ 47 h 63"/>
                <a:gd name="T30" fmla="*/ 108 w 108"/>
                <a:gd name="T31" fmla="*/ 47 h 63"/>
                <a:gd name="T32" fmla="*/ 108 w 108"/>
                <a:gd name="T33" fmla="*/ 47 h 63"/>
                <a:gd name="T34" fmla="*/ 94 w 108"/>
                <a:gd name="T35" fmla="*/ 33 h 63"/>
                <a:gd name="T36" fmla="*/ 72 w 108"/>
                <a:gd name="T37" fmla="*/ 19 h 63"/>
                <a:gd name="T38" fmla="*/ 33 w 108"/>
                <a:gd name="T39" fmla="*/ 5 h 63"/>
                <a:gd name="T40" fmla="*/ 16 w 108"/>
                <a:gd name="T41" fmla="*/ 2 h 63"/>
                <a:gd name="T42" fmla="*/ 12 w 108"/>
                <a:gd name="T43" fmla="*/ 1 h 63"/>
                <a:gd name="T44" fmla="*/ 0 w 108"/>
                <a:gd name="T45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08" h="6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2"/>
                    <a:pt x="4" y="3"/>
                    <a:pt x="6" y="4"/>
                  </a:cubicBezTo>
                  <a:cubicBezTo>
                    <a:pt x="11" y="7"/>
                    <a:pt x="16" y="10"/>
                    <a:pt x="20" y="15"/>
                  </a:cubicBezTo>
                  <a:cubicBezTo>
                    <a:pt x="24" y="19"/>
                    <a:pt x="28" y="24"/>
                    <a:pt x="31" y="29"/>
                  </a:cubicBezTo>
                  <a:cubicBezTo>
                    <a:pt x="37" y="38"/>
                    <a:pt x="41" y="47"/>
                    <a:pt x="43" y="58"/>
                  </a:cubicBezTo>
                  <a:cubicBezTo>
                    <a:pt x="44" y="59"/>
                    <a:pt x="44" y="61"/>
                    <a:pt x="45" y="63"/>
                  </a:cubicBezTo>
                  <a:cubicBezTo>
                    <a:pt x="45" y="63"/>
                    <a:pt x="46" y="63"/>
                    <a:pt x="46" y="63"/>
                  </a:cubicBezTo>
                  <a:cubicBezTo>
                    <a:pt x="48" y="63"/>
                    <a:pt x="50" y="62"/>
                    <a:pt x="53" y="62"/>
                  </a:cubicBezTo>
                  <a:cubicBezTo>
                    <a:pt x="59" y="61"/>
                    <a:pt x="65" y="60"/>
                    <a:pt x="71" y="58"/>
                  </a:cubicBezTo>
                  <a:cubicBezTo>
                    <a:pt x="71" y="58"/>
                    <a:pt x="71" y="58"/>
                    <a:pt x="72" y="58"/>
                  </a:cubicBezTo>
                  <a:cubicBezTo>
                    <a:pt x="72" y="57"/>
                    <a:pt x="73" y="57"/>
                    <a:pt x="74" y="56"/>
                  </a:cubicBezTo>
                  <a:cubicBezTo>
                    <a:pt x="81" y="54"/>
                    <a:pt x="88" y="52"/>
                    <a:pt x="95" y="51"/>
                  </a:cubicBezTo>
                  <a:cubicBezTo>
                    <a:pt x="99" y="50"/>
                    <a:pt x="104" y="49"/>
                    <a:pt x="107" y="47"/>
                  </a:cubicBezTo>
                  <a:cubicBezTo>
                    <a:pt x="108" y="47"/>
                    <a:pt x="108" y="47"/>
                    <a:pt x="108" y="47"/>
                  </a:cubicBezTo>
                  <a:cubicBezTo>
                    <a:pt x="108" y="47"/>
                    <a:pt x="108" y="47"/>
                    <a:pt x="108" y="47"/>
                  </a:cubicBezTo>
                  <a:cubicBezTo>
                    <a:pt x="104" y="42"/>
                    <a:pt x="100" y="38"/>
                    <a:pt x="94" y="33"/>
                  </a:cubicBezTo>
                  <a:cubicBezTo>
                    <a:pt x="88" y="28"/>
                    <a:pt x="80" y="23"/>
                    <a:pt x="72" y="19"/>
                  </a:cubicBezTo>
                  <a:cubicBezTo>
                    <a:pt x="60" y="12"/>
                    <a:pt x="47" y="8"/>
                    <a:pt x="33" y="5"/>
                  </a:cubicBezTo>
                  <a:cubicBezTo>
                    <a:pt x="26" y="3"/>
                    <a:pt x="21" y="2"/>
                    <a:pt x="16" y="2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8" y="1"/>
                    <a:pt x="4" y="0"/>
                    <a:pt x="0" y="0"/>
                  </a:cubicBezTo>
                </a:path>
              </a:pathLst>
            </a:custGeom>
            <a:solidFill>
              <a:srgbClr val="F8AB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3" name="Freeform 106"/>
            <p:cNvSpPr>
              <a:spLocks/>
            </p:cNvSpPr>
            <p:nvPr/>
          </p:nvSpPr>
          <p:spPr bwMode="auto">
            <a:xfrm>
              <a:off x="8885056" y="5867400"/>
              <a:ext cx="96838" cy="36513"/>
            </a:xfrm>
            <a:custGeom>
              <a:avLst/>
              <a:gdLst>
                <a:gd name="T0" fmla="*/ 32 w 37"/>
                <a:gd name="T1" fmla="*/ 0 h 14"/>
                <a:gd name="T2" fmla="*/ 20 w 37"/>
                <a:gd name="T3" fmla="*/ 5 h 14"/>
                <a:gd name="T4" fmla="*/ 0 w 37"/>
                <a:gd name="T5" fmla="*/ 10 h 14"/>
                <a:gd name="T6" fmla="*/ 0 w 37"/>
                <a:gd name="T7" fmla="*/ 13 h 14"/>
                <a:gd name="T8" fmla="*/ 2 w 37"/>
                <a:gd name="T9" fmla="*/ 14 h 14"/>
                <a:gd name="T10" fmla="*/ 15 w 37"/>
                <a:gd name="T11" fmla="*/ 11 h 14"/>
                <a:gd name="T12" fmla="*/ 37 w 37"/>
                <a:gd name="T13" fmla="*/ 2 h 14"/>
                <a:gd name="T14" fmla="*/ 32 w 37"/>
                <a:gd name="T1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7" h="14">
                  <a:moveTo>
                    <a:pt x="32" y="0"/>
                  </a:moveTo>
                  <a:cubicBezTo>
                    <a:pt x="29" y="2"/>
                    <a:pt x="24" y="4"/>
                    <a:pt x="20" y="5"/>
                  </a:cubicBezTo>
                  <a:cubicBezTo>
                    <a:pt x="14" y="8"/>
                    <a:pt x="7" y="9"/>
                    <a:pt x="0" y="10"/>
                  </a:cubicBezTo>
                  <a:cubicBezTo>
                    <a:pt x="0" y="11"/>
                    <a:pt x="0" y="12"/>
                    <a:pt x="0" y="13"/>
                  </a:cubicBezTo>
                  <a:cubicBezTo>
                    <a:pt x="0" y="13"/>
                    <a:pt x="1" y="14"/>
                    <a:pt x="2" y="14"/>
                  </a:cubicBezTo>
                  <a:cubicBezTo>
                    <a:pt x="6" y="14"/>
                    <a:pt x="11" y="12"/>
                    <a:pt x="15" y="11"/>
                  </a:cubicBezTo>
                  <a:cubicBezTo>
                    <a:pt x="23" y="9"/>
                    <a:pt x="31" y="6"/>
                    <a:pt x="37" y="2"/>
                  </a:cubicBezTo>
                  <a:cubicBezTo>
                    <a:pt x="35" y="2"/>
                    <a:pt x="34" y="1"/>
                    <a:pt x="32" y="0"/>
                  </a:cubicBezTo>
                </a:path>
              </a:pathLst>
            </a:custGeom>
            <a:solidFill>
              <a:srgbClr val="F8BD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4" name="Freeform 107"/>
            <p:cNvSpPr>
              <a:spLocks/>
            </p:cNvSpPr>
            <p:nvPr/>
          </p:nvSpPr>
          <p:spPr bwMode="auto">
            <a:xfrm>
              <a:off x="8881881" y="5902325"/>
              <a:ext cx="7938" cy="4763"/>
            </a:xfrm>
            <a:custGeom>
              <a:avLst/>
              <a:gdLst>
                <a:gd name="T0" fmla="*/ 1 w 3"/>
                <a:gd name="T1" fmla="*/ 0 h 2"/>
                <a:gd name="T2" fmla="*/ 0 w 3"/>
                <a:gd name="T3" fmla="*/ 2 h 2"/>
                <a:gd name="T4" fmla="*/ 0 w 3"/>
                <a:gd name="T5" fmla="*/ 2 h 2"/>
                <a:gd name="T6" fmla="*/ 3 w 3"/>
                <a:gd name="T7" fmla="*/ 1 h 2"/>
                <a:gd name="T8" fmla="*/ 1 w 3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1" y="0"/>
                  </a:moveTo>
                  <a:cubicBezTo>
                    <a:pt x="0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2" y="2"/>
                    <a:pt x="3" y="1"/>
                  </a:cubicBezTo>
                  <a:cubicBezTo>
                    <a:pt x="2" y="1"/>
                    <a:pt x="1" y="0"/>
                    <a:pt x="1" y="0"/>
                  </a:cubicBezTo>
                </a:path>
              </a:pathLst>
            </a:custGeom>
            <a:solidFill>
              <a:srgbClr val="EA8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5" name="Freeform 108"/>
            <p:cNvSpPr>
              <a:spLocks/>
            </p:cNvSpPr>
            <p:nvPr/>
          </p:nvSpPr>
          <p:spPr bwMode="auto">
            <a:xfrm>
              <a:off x="8969194" y="5848350"/>
              <a:ext cx="31750" cy="23813"/>
            </a:xfrm>
            <a:custGeom>
              <a:avLst/>
              <a:gdLst>
                <a:gd name="T0" fmla="*/ 12 w 12"/>
                <a:gd name="T1" fmla="*/ 0 h 9"/>
                <a:gd name="T2" fmla="*/ 0 w 12"/>
                <a:gd name="T3" fmla="*/ 7 h 9"/>
                <a:gd name="T4" fmla="*/ 5 w 12"/>
                <a:gd name="T5" fmla="*/ 9 h 9"/>
                <a:gd name="T6" fmla="*/ 11 w 12"/>
                <a:gd name="T7" fmla="*/ 5 h 9"/>
                <a:gd name="T8" fmla="*/ 11 w 12"/>
                <a:gd name="T9" fmla="*/ 5 h 9"/>
                <a:gd name="T10" fmla="*/ 11 w 12"/>
                <a:gd name="T11" fmla="*/ 5 h 9"/>
                <a:gd name="T12" fmla="*/ 12 w 12"/>
                <a:gd name="T1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9">
                  <a:moveTo>
                    <a:pt x="12" y="0"/>
                  </a:moveTo>
                  <a:cubicBezTo>
                    <a:pt x="8" y="3"/>
                    <a:pt x="4" y="5"/>
                    <a:pt x="0" y="7"/>
                  </a:cubicBezTo>
                  <a:cubicBezTo>
                    <a:pt x="2" y="8"/>
                    <a:pt x="3" y="9"/>
                    <a:pt x="5" y="9"/>
                  </a:cubicBezTo>
                  <a:cubicBezTo>
                    <a:pt x="7" y="8"/>
                    <a:pt x="9" y="7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2" y="3"/>
                    <a:pt x="12" y="2"/>
                    <a:pt x="12" y="0"/>
                  </a:cubicBezTo>
                </a:path>
              </a:pathLst>
            </a:custGeom>
            <a:solidFill>
              <a:srgbClr val="EA8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6" name="Freeform 109"/>
            <p:cNvSpPr>
              <a:spLocks/>
            </p:cNvSpPr>
            <p:nvPr/>
          </p:nvSpPr>
          <p:spPr bwMode="auto">
            <a:xfrm>
              <a:off x="7978594" y="5991225"/>
              <a:ext cx="292100" cy="233363"/>
            </a:xfrm>
            <a:custGeom>
              <a:avLst/>
              <a:gdLst>
                <a:gd name="T0" fmla="*/ 2 w 111"/>
                <a:gd name="T1" fmla="*/ 0 h 88"/>
                <a:gd name="T2" fmla="*/ 0 w 111"/>
                <a:gd name="T3" fmla="*/ 2 h 88"/>
                <a:gd name="T4" fmla="*/ 0 w 111"/>
                <a:gd name="T5" fmla="*/ 4 h 88"/>
                <a:gd name="T6" fmla="*/ 4 w 111"/>
                <a:gd name="T7" fmla="*/ 12 h 88"/>
                <a:gd name="T8" fmla="*/ 13 w 111"/>
                <a:gd name="T9" fmla="*/ 30 h 88"/>
                <a:gd name="T10" fmla="*/ 35 w 111"/>
                <a:gd name="T11" fmla="*/ 58 h 88"/>
                <a:gd name="T12" fmla="*/ 41 w 111"/>
                <a:gd name="T13" fmla="*/ 64 h 88"/>
                <a:gd name="T14" fmla="*/ 62 w 111"/>
                <a:gd name="T15" fmla="*/ 79 h 88"/>
                <a:gd name="T16" fmla="*/ 83 w 111"/>
                <a:gd name="T17" fmla="*/ 88 h 88"/>
                <a:gd name="T18" fmla="*/ 90 w 111"/>
                <a:gd name="T19" fmla="*/ 88 h 88"/>
                <a:gd name="T20" fmla="*/ 91 w 111"/>
                <a:gd name="T21" fmla="*/ 88 h 88"/>
                <a:gd name="T22" fmla="*/ 98 w 111"/>
                <a:gd name="T23" fmla="*/ 87 h 88"/>
                <a:gd name="T24" fmla="*/ 108 w 111"/>
                <a:gd name="T25" fmla="*/ 81 h 88"/>
                <a:gd name="T26" fmla="*/ 111 w 111"/>
                <a:gd name="T27" fmla="*/ 75 h 88"/>
                <a:gd name="T28" fmla="*/ 105 w 111"/>
                <a:gd name="T29" fmla="*/ 64 h 88"/>
                <a:gd name="T30" fmla="*/ 93 w 111"/>
                <a:gd name="T31" fmla="*/ 59 h 88"/>
                <a:gd name="T32" fmla="*/ 75 w 111"/>
                <a:gd name="T33" fmla="*/ 54 h 88"/>
                <a:gd name="T34" fmla="*/ 51 w 111"/>
                <a:gd name="T35" fmla="*/ 45 h 88"/>
                <a:gd name="T36" fmla="*/ 30 w 111"/>
                <a:gd name="T37" fmla="*/ 29 h 88"/>
                <a:gd name="T38" fmla="*/ 20 w 111"/>
                <a:gd name="T39" fmla="*/ 18 h 88"/>
                <a:gd name="T40" fmla="*/ 5 w 111"/>
                <a:gd name="T41" fmla="*/ 2 h 88"/>
                <a:gd name="T42" fmla="*/ 3 w 111"/>
                <a:gd name="T43" fmla="*/ 0 h 88"/>
                <a:gd name="T44" fmla="*/ 2 w 111"/>
                <a:gd name="T45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11" h="88">
                  <a:moveTo>
                    <a:pt x="2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1" y="7"/>
                    <a:pt x="2" y="10"/>
                    <a:pt x="4" y="12"/>
                  </a:cubicBezTo>
                  <a:cubicBezTo>
                    <a:pt x="6" y="19"/>
                    <a:pt x="10" y="24"/>
                    <a:pt x="13" y="30"/>
                  </a:cubicBezTo>
                  <a:cubicBezTo>
                    <a:pt x="20" y="40"/>
                    <a:pt x="27" y="49"/>
                    <a:pt x="35" y="58"/>
                  </a:cubicBezTo>
                  <a:cubicBezTo>
                    <a:pt x="37" y="60"/>
                    <a:pt x="39" y="62"/>
                    <a:pt x="41" y="64"/>
                  </a:cubicBezTo>
                  <a:cubicBezTo>
                    <a:pt x="48" y="70"/>
                    <a:pt x="55" y="75"/>
                    <a:pt x="62" y="79"/>
                  </a:cubicBezTo>
                  <a:cubicBezTo>
                    <a:pt x="69" y="83"/>
                    <a:pt x="76" y="86"/>
                    <a:pt x="83" y="88"/>
                  </a:cubicBezTo>
                  <a:cubicBezTo>
                    <a:pt x="85" y="88"/>
                    <a:pt x="88" y="88"/>
                    <a:pt x="90" y="88"/>
                  </a:cubicBezTo>
                  <a:cubicBezTo>
                    <a:pt x="90" y="88"/>
                    <a:pt x="91" y="88"/>
                    <a:pt x="91" y="88"/>
                  </a:cubicBezTo>
                  <a:cubicBezTo>
                    <a:pt x="93" y="88"/>
                    <a:pt x="96" y="88"/>
                    <a:pt x="98" y="87"/>
                  </a:cubicBezTo>
                  <a:cubicBezTo>
                    <a:pt x="102" y="86"/>
                    <a:pt x="105" y="84"/>
                    <a:pt x="108" y="81"/>
                  </a:cubicBezTo>
                  <a:cubicBezTo>
                    <a:pt x="110" y="79"/>
                    <a:pt x="111" y="77"/>
                    <a:pt x="111" y="75"/>
                  </a:cubicBezTo>
                  <a:cubicBezTo>
                    <a:pt x="111" y="70"/>
                    <a:pt x="109" y="67"/>
                    <a:pt x="105" y="64"/>
                  </a:cubicBezTo>
                  <a:cubicBezTo>
                    <a:pt x="102" y="61"/>
                    <a:pt x="98" y="60"/>
                    <a:pt x="93" y="59"/>
                  </a:cubicBezTo>
                  <a:cubicBezTo>
                    <a:pt x="87" y="57"/>
                    <a:pt x="81" y="56"/>
                    <a:pt x="75" y="54"/>
                  </a:cubicBezTo>
                  <a:cubicBezTo>
                    <a:pt x="67" y="52"/>
                    <a:pt x="59" y="49"/>
                    <a:pt x="51" y="45"/>
                  </a:cubicBezTo>
                  <a:cubicBezTo>
                    <a:pt x="43" y="40"/>
                    <a:pt x="36" y="35"/>
                    <a:pt x="30" y="29"/>
                  </a:cubicBezTo>
                  <a:cubicBezTo>
                    <a:pt x="27" y="25"/>
                    <a:pt x="23" y="22"/>
                    <a:pt x="20" y="18"/>
                  </a:cubicBezTo>
                  <a:cubicBezTo>
                    <a:pt x="15" y="13"/>
                    <a:pt x="10" y="8"/>
                    <a:pt x="5" y="2"/>
                  </a:cubicBezTo>
                  <a:cubicBezTo>
                    <a:pt x="5" y="1"/>
                    <a:pt x="4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</a:path>
              </a:pathLst>
            </a:custGeom>
            <a:solidFill>
              <a:srgbClr val="F8D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7" name="Freeform 110"/>
            <p:cNvSpPr>
              <a:spLocks/>
            </p:cNvSpPr>
            <p:nvPr/>
          </p:nvSpPr>
          <p:spPr bwMode="auto">
            <a:xfrm>
              <a:off x="8231006" y="5783263"/>
              <a:ext cx="206375" cy="119063"/>
            </a:xfrm>
            <a:custGeom>
              <a:avLst/>
              <a:gdLst>
                <a:gd name="T0" fmla="*/ 74 w 78"/>
                <a:gd name="T1" fmla="*/ 0 h 45"/>
                <a:gd name="T2" fmla="*/ 73 w 78"/>
                <a:gd name="T3" fmla="*/ 0 h 45"/>
                <a:gd name="T4" fmla="*/ 34 w 78"/>
                <a:gd name="T5" fmla="*/ 10 h 45"/>
                <a:gd name="T6" fmla="*/ 11 w 78"/>
                <a:gd name="T7" fmla="*/ 23 h 45"/>
                <a:gd name="T8" fmla="*/ 4 w 78"/>
                <a:gd name="T9" fmla="*/ 29 h 45"/>
                <a:gd name="T10" fmla="*/ 1 w 78"/>
                <a:gd name="T11" fmla="*/ 34 h 45"/>
                <a:gd name="T12" fmla="*/ 4 w 78"/>
                <a:gd name="T13" fmla="*/ 43 h 45"/>
                <a:gd name="T14" fmla="*/ 11 w 78"/>
                <a:gd name="T15" fmla="*/ 45 h 45"/>
                <a:gd name="T16" fmla="*/ 12 w 78"/>
                <a:gd name="T17" fmla="*/ 45 h 45"/>
                <a:gd name="T18" fmla="*/ 13 w 78"/>
                <a:gd name="T19" fmla="*/ 45 h 45"/>
                <a:gd name="T20" fmla="*/ 18 w 78"/>
                <a:gd name="T21" fmla="*/ 44 h 45"/>
                <a:gd name="T22" fmla="*/ 34 w 78"/>
                <a:gd name="T23" fmla="*/ 36 h 45"/>
                <a:gd name="T24" fmla="*/ 50 w 78"/>
                <a:gd name="T25" fmla="*/ 24 h 45"/>
                <a:gd name="T26" fmla="*/ 74 w 78"/>
                <a:gd name="T27" fmla="*/ 8 h 45"/>
                <a:gd name="T28" fmla="*/ 77 w 78"/>
                <a:gd name="T29" fmla="*/ 5 h 45"/>
                <a:gd name="T30" fmla="*/ 75 w 78"/>
                <a:gd name="T31" fmla="*/ 0 h 45"/>
                <a:gd name="T32" fmla="*/ 74 w 78"/>
                <a:gd name="T33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8" h="45">
                  <a:moveTo>
                    <a:pt x="74" y="0"/>
                  </a:moveTo>
                  <a:cubicBezTo>
                    <a:pt x="74" y="0"/>
                    <a:pt x="73" y="0"/>
                    <a:pt x="73" y="0"/>
                  </a:cubicBezTo>
                  <a:cubicBezTo>
                    <a:pt x="60" y="3"/>
                    <a:pt x="47" y="6"/>
                    <a:pt x="34" y="10"/>
                  </a:cubicBezTo>
                  <a:cubicBezTo>
                    <a:pt x="26" y="13"/>
                    <a:pt x="18" y="18"/>
                    <a:pt x="11" y="23"/>
                  </a:cubicBezTo>
                  <a:cubicBezTo>
                    <a:pt x="8" y="24"/>
                    <a:pt x="6" y="27"/>
                    <a:pt x="4" y="29"/>
                  </a:cubicBezTo>
                  <a:cubicBezTo>
                    <a:pt x="2" y="31"/>
                    <a:pt x="2" y="33"/>
                    <a:pt x="1" y="34"/>
                  </a:cubicBezTo>
                  <a:cubicBezTo>
                    <a:pt x="0" y="38"/>
                    <a:pt x="1" y="41"/>
                    <a:pt x="4" y="43"/>
                  </a:cubicBezTo>
                  <a:cubicBezTo>
                    <a:pt x="6" y="45"/>
                    <a:pt x="8" y="45"/>
                    <a:pt x="11" y="45"/>
                  </a:cubicBezTo>
                  <a:cubicBezTo>
                    <a:pt x="11" y="45"/>
                    <a:pt x="12" y="45"/>
                    <a:pt x="12" y="45"/>
                  </a:cubicBezTo>
                  <a:cubicBezTo>
                    <a:pt x="12" y="45"/>
                    <a:pt x="13" y="45"/>
                    <a:pt x="13" y="45"/>
                  </a:cubicBezTo>
                  <a:cubicBezTo>
                    <a:pt x="15" y="45"/>
                    <a:pt x="16" y="45"/>
                    <a:pt x="18" y="44"/>
                  </a:cubicBezTo>
                  <a:cubicBezTo>
                    <a:pt x="24" y="43"/>
                    <a:pt x="29" y="40"/>
                    <a:pt x="34" y="36"/>
                  </a:cubicBezTo>
                  <a:cubicBezTo>
                    <a:pt x="39" y="32"/>
                    <a:pt x="45" y="28"/>
                    <a:pt x="50" y="24"/>
                  </a:cubicBezTo>
                  <a:cubicBezTo>
                    <a:pt x="58" y="19"/>
                    <a:pt x="66" y="13"/>
                    <a:pt x="74" y="8"/>
                  </a:cubicBezTo>
                  <a:cubicBezTo>
                    <a:pt x="75" y="7"/>
                    <a:pt x="76" y="6"/>
                    <a:pt x="77" y="5"/>
                  </a:cubicBezTo>
                  <a:cubicBezTo>
                    <a:pt x="78" y="3"/>
                    <a:pt x="78" y="1"/>
                    <a:pt x="75" y="0"/>
                  </a:cubicBezTo>
                  <a:cubicBezTo>
                    <a:pt x="75" y="0"/>
                    <a:pt x="74" y="0"/>
                    <a:pt x="74" y="0"/>
                  </a:cubicBezTo>
                </a:path>
              </a:pathLst>
            </a:custGeom>
            <a:solidFill>
              <a:srgbClr val="FFE9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8" name="Freeform 111"/>
            <p:cNvSpPr>
              <a:spLocks noEditPoints="1"/>
            </p:cNvSpPr>
            <p:nvPr/>
          </p:nvSpPr>
          <p:spPr bwMode="auto">
            <a:xfrm>
              <a:off x="7902394" y="5748338"/>
              <a:ext cx="1122363" cy="695325"/>
            </a:xfrm>
            <a:custGeom>
              <a:avLst/>
              <a:gdLst>
                <a:gd name="T0" fmla="*/ 376 w 426"/>
                <a:gd name="T1" fmla="*/ 28 h 263"/>
                <a:gd name="T2" fmla="*/ 330 w 426"/>
                <a:gd name="T3" fmla="*/ 51 h 263"/>
                <a:gd name="T4" fmla="*/ 219 w 426"/>
                <a:gd name="T5" fmla="*/ 0 h 263"/>
                <a:gd name="T6" fmla="*/ 101 w 426"/>
                <a:gd name="T7" fmla="*/ 45 h 263"/>
                <a:gd name="T8" fmla="*/ 30 w 426"/>
                <a:gd name="T9" fmla="*/ 18 h 263"/>
                <a:gd name="T10" fmla="*/ 3 w 426"/>
                <a:gd name="T11" fmla="*/ 65 h 263"/>
                <a:gd name="T12" fmla="*/ 66 w 426"/>
                <a:gd name="T13" fmla="*/ 180 h 263"/>
                <a:gd name="T14" fmla="*/ 102 w 426"/>
                <a:gd name="T15" fmla="*/ 238 h 263"/>
                <a:gd name="T16" fmla="*/ 200 w 426"/>
                <a:gd name="T17" fmla="*/ 263 h 263"/>
                <a:gd name="T18" fmla="*/ 231 w 426"/>
                <a:gd name="T19" fmla="*/ 262 h 263"/>
                <a:gd name="T20" fmla="*/ 263 w 426"/>
                <a:gd name="T21" fmla="*/ 260 h 263"/>
                <a:gd name="T22" fmla="*/ 339 w 426"/>
                <a:gd name="T23" fmla="*/ 200 h 263"/>
                <a:gd name="T24" fmla="*/ 406 w 426"/>
                <a:gd name="T25" fmla="*/ 117 h 263"/>
                <a:gd name="T26" fmla="*/ 96 w 426"/>
                <a:gd name="T27" fmla="*/ 202 h 263"/>
                <a:gd name="T28" fmla="*/ 217 w 426"/>
                <a:gd name="T29" fmla="*/ 231 h 263"/>
                <a:gd name="T30" fmla="*/ 328 w 426"/>
                <a:gd name="T31" fmla="*/ 202 h 263"/>
                <a:gd name="T32" fmla="*/ 265 w 426"/>
                <a:gd name="T33" fmla="*/ 250 h 263"/>
                <a:gd name="T34" fmla="*/ 216 w 426"/>
                <a:gd name="T35" fmla="*/ 254 h 263"/>
                <a:gd name="T36" fmla="*/ 107 w 426"/>
                <a:gd name="T37" fmla="*/ 231 h 263"/>
                <a:gd name="T38" fmla="*/ 233 w 426"/>
                <a:gd name="T39" fmla="*/ 222 h 263"/>
                <a:gd name="T40" fmla="*/ 174 w 426"/>
                <a:gd name="T41" fmla="*/ 220 h 263"/>
                <a:gd name="T42" fmla="*/ 47 w 426"/>
                <a:gd name="T43" fmla="*/ 146 h 263"/>
                <a:gd name="T44" fmla="*/ 27 w 426"/>
                <a:gd name="T45" fmla="*/ 69 h 263"/>
                <a:gd name="T46" fmla="*/ 79 w 426"/>
                <a:gd name="T47" fmla="*/ 94 h 263"/>
                <a:gd name="T48" fmla="*/ 145 w 426"/>
                <a:gd name="T49" fmla="*/ 114 h 263"/>
                <a:gd name="T50" fmla="*/ 200 w 426"/>
                <a:gd name="T51" fmla="*/ 127 h 263"/>
                <a:gd name="T52" fmla="*/ 271 w 426"/>
                <a:gd name="T53" fmla="*/ 122 h 263"/>
                <a:gd name="T54" fmla="*/ 312 w 426"/>
                <a:gd name="T55" fmla="*/ 123 h 263"/>
                <a:gd name="T56" fmla="*/ 347 w 426"/>
                <a:gd name="T57" fmla="*/ 95 h 263"/>
                <a:gd name="T58" fmla="*/ 399 w 426"/>
                <a:gd name="T59" fmla="*/ 69 h 263"/>
                <a:gd name="T60" fmla="*/ 412 w 426"/>
                <a:gd name="T61" fmla="*/ 69 h 263"/>
                <a:gd name="T62" fmla="*/ 366 w 426"/>
                <a:gd name="T63" fmla="*/ 161 h 263"/>
                <a:gd name="T64" fmla="*/ 405 w 426"/>
                <a:gd name="T65" fmla="*/ 61 h 263"/>
                <a:gd name="T66" fmla="*/ 361 w 426"/>
                <a:gd name="T67" fmla="*/ 90 h 263"/>
                <a:gd name="T68" fmla="*/ 332 w 426"/>
                <a:gd name="T69" fmla="*/ 102 h 263"/>
                <a:gd name="T70" fmla="*/ 275 w 426"/>
                <a:gd name="T71" fmla="*/ 105 h 263"/>
                <a:gd name="T72" fmla="*/ 217 w 426"/>
                <a:gd name="T73" fmla="*/ 111 h 263"/>
                <a:gd name="T74" fmla="*/ 162 w 426"/>
                <a:gd name="T75" fmla="*/ 116 h 263"/>
                <a:gd name="T76" fmla="*/ 85 w 426"/>
                <a:gd name="T77" fmla="*/ 86 h 263"/>
                <a:gd name="T78" fmla="*/ 35 w 426"/>
                <a:gd name="T79" fmla="*/ 66 h 263"/>
                <a:gd name="T80" fmla="*/ 11 w 426"/>
                <a:gd name="T81" fmla="*/ 56 h 263"/>
                <a:gd name="T82" fmla="*/ 11 w 426"/>
                <a:gd name="T83" fmla="*/ 25 h 263"/>
                <a:gd name="T84" fmla="*/ 114 w 426"/>
                <a:gd name="T85" fmla="*/ 68 h 263"/>
                <a:gd name="T86" fmla="*/ 202 w 426"/>
                <a:gd name="T87" fmla="*/ 84 h 263"/>
                <a:gd name="T88" fmla="*/ 256 w 426"/>
                <a:gd name="T89" fmla="*/ 81 h 263"/>
                <a:gd name="T90" fmla="*/ 364 w 426"/>
                <a:gd name="T91" fmla="*/ 45 h 263"/>
                <a:gd name="T92" fmla="*/ 415 w 426"/>
                <a:gd name="T93" fmla="*/ 25 h 263"/>
                <a:gd name="T94" fmla="*/ 415 w 426"/>
                <a:gd name="T95" fmla="*/ 58 h 263"/>
                <a:gd name="T96" fmla="*/ 241 w 426"/>
                <a:gd name="T97" fmla="*/ 74 h 263"/>
                <a:gd name="T98" fmla="*/ 188 w 426"/>
                <a:gd name="T99" fmla="*/ 74 h 263"/>
                <a:gd name="T100" fmla="*/ 112 w 426"/>
                <a:gd name="T101" fmla="*/ 46 h 263"/>
                <a:gd name="T102" fmla="*/ 215 w 426"/>
                <a:gd name="T103" fmla="*/ 8 h 263"/>
                <a:gd name="T104" fmla="*/ 309 w 426"/>
                <a:gd name="T105" fmla="*/ 41 h 2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26" h="263">
                  <a:moveTo>
                    <a:pt x="424" y="25"/>
                  </a:moveTo>
                  <a:cubicBezTo>
                    <a:pt x="424" y="23"/>
                    <a:pt x="423" y="21"/>
                    <a:pt x="422" y="20"/>
                  </a:cubicBezTo>
                  <a:cubicBezTo>
                    <a:pt x="420" y="16"/>
                    <a:pt x="417" y="14"/>
                    <a:pt x="413" y="14"/>
                  </a:cubicBezTo>
                  <a:cubicBezTo>
                    <a:pt x="408" y="14"/>
                    <a:pt x="404" y="14"/>
                    <a:pt x="400" y="16"/>
                  </a:cubicBezTo>
                  <a:cubicBezTo>
                    <a:pt x="397" y="17"/>
                    <a:pt x="394" y="19"/>
                    <a:pt x="391" y="20"/>
                  </a:cubicBezTo>
                  <a:cubicBezTo>
                    <a:pt x="386" y="23"/>
                    <a:pt x="381" y="25"/>
                    <a:pt x="376" y="28"/>
                  </a:cubicBezTo>
                  <a:cubicBezTo>
                    <a:pt x="374" y="29"/>
                    <a:pt x="373" y="30"/>
                    <a:pt x="371" y="31"/>
                  </a:cubicBezTo>
                  <a:cubicBezTo>
                    <a:pt x="368" y="33"/>
                    <a:pt x="368" y="33"/>
                    <a:pt x="368" y="33"/>
                  </a:cubicBezTo>
                  <a:cubicBezTo>
                    <a:pt x="364" y="35"/>
                    <a:pt x="360" y="37"/>
                    <a:pt x="356" y="39"/>
                  </a:cubicBezTo>
                  <a:cubicBezTo>
                    <a:pt x="348" y="44"/>
                    <a:pt x="340" y="48"/>
                    <a:pt x="331" y="52"/>
                  </a:cubicBezTo>
                  <a:cubicBezTo>
                    <a:pt x="331" y="52"/>
                    <a:pt x="331" y="52"/>
                    <a:pt x="331" y="52"/>
                  </a:cubicBezTo>
                  <a:cubicBezTo>
                    <a:pt x="330" y="51"/>
                    <a:pt x="330" y="51"/>
                    <a:pt x="330" y="51"/>
                  </a:cubicBezTo>
                  <a:cubicBezTo>
                    <a:pt x="326" y="45"/>
                    <a:pt x="322" y="41"/>
                    <a:pt x="317" y="37"/>
                  </a:cubicBezTo>
                  <a:cubicBezTo>
                    <a:pt x="310" y="30"/>
                    <a:pt x="301" y="25"/>
                    <a:pt x="291" y="19"/>
                  </a:cubicBezTo>
                  <a:cubicBezTo>
                    <a:pt x="284" y="15"/>
                    <a:pt x="277" y="12"/>
                    <a:pt x="268" y="9"/>
                  </a:cubicBezTo>
                  <a:cubicBezTo>
                    <a:pt x="263" y="7"/>
                    <a:pt x="259" y="6"/>
                    <a:pt x="253" y="5"/>
                  </a:cubicBezTo>
                  <a:cubicBezTo>
                    <a:pt x="247" y="3"/>
                    <a:pt x="242" y="2"/>
                    <a:pt x="236" y="1"/>
                  </a:cubicBezTo>
                  <a:cubicBezTo>
                    <a:pt x="232" y="1"/>
                    <a:pt x="226" y="0"/>
                    <a:pt x="219" y="0"/>
                  </a:cubicBezTo>
                  <a:cubicBezTo>
                    <a:pt x="213" y="0"/>
                    <a:pt x="206" y="0"/>
                    <a:pt x="200" y="0"/>
                  </a:cubicBezTo>
                  <a:cubicBezTo>
                    <a:pt x="194" y="1"/>
                    <a:pt x="189" y="1"/>
                    <a:pt x="185" y="2"/>
                  </a:cubicBezTo>
                  <a:cubicBezTo>
                    <a:pt x="174" y="4"/>
                    <a:pt x="164" y="7"/>
                    <a:pt x="154" y="10"/>
                  </a:cubicBezTo>
                  <a:cubicBezTo>
                    <a:pt x="138" y="16"/>
                    <a:pt x="124" y="24"/>
                    <a:pt x="112" y="34"/>
                  </a:cubicBezTo>
                  <a:cubicBezTo>
                    <a:pt x="112" y="34"/>
                    <a:pt x="112" y="34"/>
                    <a:pt x="112" y="34"/>
                  </a:cubicBezTo>
                  <a:cubicBezTo>
                    <a:pt x="108" y="37"/>
                    <a:pt x="104" y="40"/>
                    <a:pt x="101" y="45"/>
                  </a:cubicBezTo>
                  <a:cubicBezTo>
                    <a:pt x="100" y="45"/>
                    <a:pt x="99" y="46"/>
                    <a:pt x="99" y="47"/>
                  </a:cubicBezTo>
                  <a:cubicBezTo>
                    <a:pt x="98" y="49"/>
                    <a:pt x="96" y="50"/>
                    <a:pt x="95" y="52"/>
                  </a:cubicBezTo>
                  <a:cubicBezTo>
                    <a:pt x="89" y="49"/>
                    <a:pt x="82" y="46"/>
                    <a:pt x="76" y="43"/>
                  </a:cubicBezTo>
                  <a:cubicBezTo>
                    <a:pt x="74" y="42"/>
                    <a:pt x="72" y="41"/>
                    <a:pt x="70" y="40"/>
                  </a:cubicBezTo>
                  <a:cubicBezTo>
                    <a:pt x="51" y="29"/>
                    <a:pt x="51" y="29"/>
                    <a:pt x="51" y="29"/>
                  </a:cubicBezTo>
                  <a:cubicBezTo>
                    <a:pt x="43" y="24"/>
                    <a:pt x="37" y="21"/>
                    <a:pt x="30" y="18"/>
                  </a:cubicBezTo>
                  <a:cubicBezTo>
                    <a:pt x="25" y="16"/>
                    <a:pt x="20" y="14"/>
                    <a:pt x="13" y="14"/>
                  </a:cubicBezTo>
                  <a:cubicBezTo>
                    <a:pt x="11" y="14"/>
                    <a:pt x="9" y="15"/>
                    <a:pt x="7" y="16"/>
                  </a:cubicBezTo>
                  <a:cubicBezTo>
                    <a:pt x="4" y="18"/>
                    <a:pt x="3" y="21"/>
                    <a:pt x="2" y="24"/>
                  </a:cubicBezTo>
                  <a:cubicBezTo>
                    <a:pt x="1" y="26"/>
                    <a:pt x="1" y="29"/>
                    <a:pt x="0" y="31"/>
                  </a:cubicBezTo>
                  <a:cubicBezTo>
                    <a:pt x="0" y="38"/>
                    <a:pt x="0" y="45"/>
                    <a:pt x="1" y="53"/>
                  </a:cubicBezTo>
                  <a:cubicBezTo>
                    <a:pt x="2" y="57"/>
                    <a:pt x="3" y="61"/>
                    <a:pt x="3" y="65"/>
                  </a:cubicBezTo>
                  <a:cubicBezTo>
                    <a:pt x="4" y="67"/>
                    <a:pt x="4" y="67"/>
                    <a:pt x="4" y="67"/>
                  </a:cubicBezTo>
                  <a:cubicBezTo>
                    <a:pt x="6" y="78"/>
                    <a:pt x="9" y="90"/>
                    <a:pt x="14" y="103"/>
                  </a:cubicBezTo>
                  <a:cubicBezTo>
                    <a:pt x="18" y="112"/>
                    <a:pt x="22" y="121"/>
                    <a:pt x="27" y="131"/>
                  </a:cubicBezTo>
                  <a:cubicBezTo>
                    <a:pt x="31" y="137"/>
                    <a:pt x="34" y="143"/>
                    <a:pt x="37" y="148"/>
                  </a:cubicBezTo>
                  <a:cubicBezTo>
                    <a:pt x="41" y="153"/>
                    <a:pt x="45" y="158"/>
                    <a:pt x="49" y="163"/>
                  </a:cubicBezTo>
                  <a:cubicBezTo>
                    <a:pt x="54" y="169"/>
                    <a:pt x="60" y="174"/>
                    <a:pt x="66" y="180"/>
                  </a:cubicBezTo>
                  <a:cubicBezTo>
                    <a:pt x="73" y="186"/>
                    <a:pt x="80" y="191"/>
                    <a:pt x="86" y="195"/>
                  </a:cubicBezTo>
                  <a:cubicBezTo>
                    <a:pt x="87" y="196"/>
                    <a:pt x="88" y="197"/>
                    <a:pt x="87" y="198"/>
                  </a:cubicBezTo>
                  <a:cubicBezTo>
                    <a:pt x="87" y="200"/>
                    <a:pt x="87" y="202"/>
                    <a:pt x="87" y="204"/>
                  </a:cubicBezTo>
                  <a:cubicBezTo>
                    <a:pt x="87" y="205"/>
                    <a:pt x="87" y="205"/>
                    <a:pt x="87" y="205"/>
                  </a:cubicBezTo>
                  <a:cubicBezTo>
                    <a:pt x="87" y="209"/>
                    <a:pt x="86" y="212"/>
                    <a:pt x="87" y="216"/>
                  </a:cubicBezTo>
                  <a:cubicBezTo>
                    <a:pt x="89" y="225"/>
                    <a:pt x="94" y="232"/>
                    <a:pt x="102" y="238"/>
                  </a:cubicBezTo>
                  <a:cubicBezTo>
                    <a:pt x="111" y="244"/>
                    <a:pt x="121" y="249"/>
                    <a:pt x="134" y="254"/>
                  </a:cubicBezTo>
                  <a:cubicBezTo>
                    <a:pt x="143" y="256"/>
                    <a:pt x="153" y="258"/>
                    <a:pt x="161" y="260"/>
                  </a:cubicBezTo>
                  <a:cubicBezTo>
                    <a:pt x="165" y="260"/>
                    <a:pt x="169" y="261"/>
                    <a:pt x="174" y="261"/>
                  </a:cubicBezTo>
                  <a:cubicBezTo>
                    <a:pt x="178" y="261"/>
                    <a:pt x="182" y="262"/>
                    <a:pt x="186" y="262"/>
                  </a:cubicBezTo>
                  <a:cubicBezTo>
                    <a:pt x="189" y="262"/>
                    <a:pt x="189" y="262"/>
                    <a:pt x="189" y="262"/>
                  </a:cubicBezTo>
                  <a:cubicBezTo>
                    <a:pt x="193" y="263"/>
                    <a:pt x="197" y="262"/>
                    <a:pt x="200" y="263"/>
                  </a:cubicBezTo>
                  <a:cubicBezTo>
                    <a:pt x="202" y="263"/>
                    <a:pt x="204" y="263"/>
                    <a:pt x="205" y="263"/>
                  </a:cubicBezTo>
                  <a:cubicBezTo>
                    <a:pt x="210" y="262"/>
                    <a:pt x="216" y="262"/>
                    <a:pt x="220" y="263"/>
                  </a:cubicBezTo>
                  <a:cubicBezTo>
                    <a:pt x="222" y="263"/>
                    <a:pt x="223" y="263"/>
                    <a:pt x="223" y="263"/>
                  </a:cubicBezTo>
                  <a:cubicBezTo>
                    <a:pt x="225" y="263"/>
                    <a:pt x="226" y="263"/>
                    <a:pt x="227" y="263"/>
                  </a:cubicBezTo>
                  <a:cubicBezTo>
                    <a:pt x="228" y="262"/>
                    <a:pt x="229" y="262"/>
                    <a:pt x="230" y="262"/>
                  </a:cubicBezTo>
                  <a:cubicBezTo>
                    <a:pt x="231" y="262"/>
                    <a:pt x="231" y="262"/>
                    <a:pt x="231" y="262"/>
                  </a:cubicBezTo>
                  <a:cubicBezTo>
                    <a:pt x="232" y="262"/>
                    <a:pt x="233" y="262"/>
                    <a:pt x="234" y="262"/>
                  </a:cubicBezTo>
                  <a:cubicBezTo>
                    <a:pt x="236" y="262"/>
                    <a:pt x="238" y="262"/>
                    <a:pt x="240" y="262"/>
                  </a:cubicBezTo>
                  <a:cubicBezTo>
                    <a:pt x="242" y="262"/>
                    <a:pt x="244" y="262"/>
                    <a:pt x="246" y="262"/>
                  </a:cubicBezTo>
                  <a:cubicBezTo>
                    <a:pt x="249" y="262"/>
                    <a:pt x="251" y="261"/>
                    <a:pt x="254" y="261"/>
                  </a:cubicBezTo>
                  <a:cubicBezTo>
                    <a:pt x="255" y="261"/>
                    <a:pt x="257" y="261"/>
                    <a:pt x="259" y="260"/>
                  </a:cubicBezTo>
                  <a:cubicBezTo>
                    <a:pt x="260" y="260"/>
                    <a:pt x="261" y="260"/>
                    <a:pt x="263" y="260"/>
                  </a:cubicBezTo>
                  <a:cubicBezTo>
                    <a:pt x="269" y="259"/>
                    <a:pt x="275" y="258"/>
                    <a:pt x="281" y="256"/>
                  </a:cubicBezTo>
                  <a:cubicBezTo>
                    <a:pt x="287" y="255"/>
                    <a:pt x="293" y="254"/>
                    <a:pt x="298" y="251"/>
                  </a:cubicBezTo>
                  <a:cubicBezTo>
                    <a:pt x="306" y="248"/>
                    <a:pt x="306" y="248"/>
                    <a:pt x="306" y="248"/>
                  </a:cubicBezTo>
                  <a:cubicBezTo>
                    <a:pt x="313" y="245"/>
                    <a:pt x="319" y="242"/>
                    <a:pt x="325" y="237"/>
                  </a:cubicBezTo>
                  <a:cubicBezTo>
                    <a:pt x="331" y="233"/>
                    <a:pt x="335" y="227"/>
                    <a:pt x="338" y="220"/>
                  </a:cubicBezTo>
                  <a:cubicBezTo>
                    <a:pt x="340" y="213"/>
                    <a:pt x="339" y="206"/>
                    <a:pt x="339" y="200"/>
                  </a:cubicBezTo>
                  <a:cubicBezTo>
                    <a:pt x="338" y="196"/>
                    <a:pt x="338" y="196"/>
                    <a:pt x="339" y="195"/>
                  </a:cubicBezTo>
                  <a:cubicBezTo>
                    <a:pt x="340" y="195"/>
                    <a:pt x="340" y="195"/>
                    <a:pt x="341" y="194"/>
                  </a:cubicBezTo>
                  <a:cubicBezTo>
                    <a:pt x="349" y="189"/>
                    <a:pt x="356" y="184"/>
                    <a:pt x="362" y="178"/>
                  </a:cubicBezTo>
                  <a:cubicBezTo>
                    <a:pt x="369" y="171"/>
                    <a:pt x="376" y="164"/>
                    <a:pt x="382" y="157"/>
                  </a:cubicBezTo>
                  <a:cubicBezTo>
                    <a:pt x="385" y="153"/>
                    <a:pt x="389" y="148"/>
                    <a:pt x="392" y="142"/>
                  </a:cubicBezTo>
                  <a:cubicBezTo>
                    <a:pt x="397" y="135"/>
                    <a:pt x="401" y="126"/>
                    <a:pt x="406" y="117"/>
                  </a:cubicBezTo>
                  <a:cubicBezTo>
                    <a:pt x="409" y="109"/>
                    <a:pt x="412" y="101"/>
                    <a:pt x="415" y="92"/>
                  </a:cubicBezTo>
                  <a:cubicBezTo>
                    <a:pt x="418" y="83"/>
                    <a:pt x="421" y="74"/>
                    <a:pt x="423" y="64"/>
                  </a:cubicBezTo>
                  <a:cubicBezTo>
                    <a:pt x="424" y="56"/>
                    <a:pt x="426" y="48"/>
                    <a:pt x="426" y="38"/>
                  </a:cubicBezTo>
                  <a:cubicBezTo>
                    <a:pt x="426" y="32"/>
                    <a:pt x="425" y="30"/>
                    <a:pt x="424" y="25"/>
                  </a:cubicBezTo>
                  <a:moveTo>
                    <a:pt x="95" y="204"/>
                  </a:moveTo>
                  <a:cubicBezTo>
                    <a:pt x="96" y="202"/>
                    <a:pt x="96" y="202"/>
                    <a:pt x="96" y="202"/>
                  </a:cubicBezTo>
                  <a:cubicBezTo>
                    <a:pt x="96" y="201"/>
                    <a:pt x="96" y="201"/>
                    <a:pt x="96" y="201"/>
                  </a:cubicBezTo>
                  <a:cubicBezTo>
                    <a:pt x="96" y="202"/>
                    <a:pt x="96" y="202"/>
                    <a:pt x="96" y="202"/>
                  </a:cubicBezTo>
                  <a:cubicBezTo>
                    <a:pt x="119" y="214"/>
                    <a:pt x="143" y="223"/>
                    <a:pt x="169" y="228"/>
                  </a:cubicBezTo>
                  <a:cubicBezTo>
                    <a:pt x="177" y="229"/>
                    <a:pt x="184" y="230"/>
                    <a:pt x="192" y="231"/>
                  </a:cubicBezTo>
                  <a:cubicBezTo>
                    <a:pt x="198" y="231"/>
                    <a:pt x="205" y="231"/>
                    <a:pt x="213" y="231"/>
                  </a:cubicBezTo>
                  <a:cubicBezTo>
                    <a:pt x="214" y="231"/>
                    <a:pt x="216" y="231"/>
                    <a:pt x="217" y="231"/>
                  </a:cubicBezTo>
                  <a:cubicBezTo>
                    <a:pt x="221" y="231"/>
                    <a:pt x="225" y="231"/>
                    <a:pt x="229" y="231"/>
                  </a:cubicBezTo>
                  <a:cubicBezTo>
                    <a:pt x="233" y="231"/>
                    <a:pt x="237" y="231"/>
                    <a:pt x="242" y="230"/>
                  </a:cubicBezTo>
                  <a:cubicBezTo>
                    <a:pt x="249" y="229"/>
                    <a:pt x="256" y="228"/>
                    <a:pt x="263" y="226"/>
                  </a:cubicBezTo>
                  <a:cubicBezTo>
                    <a:pt x="275" y="224"/>
                    <a:pt x="288" y="220"/>
                    <a:pt x="300" y="215"/>
                  </a:cubicBezTo>
                  <a:cubicBezTo>
                    <a:pt x="309" y="212"/>
                    <a:pt x="317" y="208"/>
                    <a:pt x="327" y="203"/>
                  </a:cubicBezTo>
                  <a:cubicBezTo>
                    <a:pt x="327" y="203"/>
                    <a:pt x="328" y="203"/>
                    <a:pt x="328" y="202"/>
                  </a:cubicBezTo>
                  <a:cubicBezTo>
                    <a:pt x="329" y="202"/>
                    <a:pt x="330" y="202"/>
                    <a:pt x="330" y="201"/>
                  </a:cubicBezTo>
                  <a:cubicBezTo>
                    <a:pt x="330" y="204"/>
                    <a:pt x="330" y="204"/>
                    <a:pt x="330" y="204"/>
                  </a:cubicBezTo>
                  <a:cubicBezTo>
                    <a:pt x="330" y="208"/>
                    <a:pt x="331" y="212"/>
                    <a:pt x="329" y="217"/>
                  </a:cubicBezTo>
                  <a:cubicBezTo>
                    <a:pt x="328" y="222"/>
                    <a:pt x="324" y="227"/>
                    <a:pt x="319" y="231"/>
                  </a:cubicBezTo>
                  <a:cubicBezTo>
                    <a:pt x="315" y="234"/>
                    <a:pt x="309" y="237"/>
                    <a:pt x="302" y="240"/>
                  </a:cubicBezTo>
                  <a:cubicBezTo>
                    <a:pt x="289" y="246"/>
                    <a:pt x="276" y="248"/>
                    <a:pt x="265" y="250"/>
                  </a:cubicBezTo>
                  <a:cubicBezTo>
                    <a:pt x="260" y="251"/>
                    <a:pt x="254" y="252"/>
                    <a:pt x="247" y="253"/>
                  </a:cubicBezTo>
                  <a:cubicBezTo>
                    <a:pt x="245" y="253"/>
                    <a:pt x="243" y="253"/>
                    <a:pt x="242" y="253"/>
                  </a:cubicBezTo>
                  <a:cubicBezTo>
                    <a:pt x="239" y="253"/>
                    <a:pt x="236" y="253"/>
                    <a:pt x="233" y="254"/>
                  </a:cubicBezTo>
                  <a:cubicBezTo>
                    <a:pt x="231" y="254"/>
                    <a:pt x="230" y="254"/>
                    <a:pt x="228" y="254"/>
                  </a:cubicBezTo>
                  <a:cubicBezTo>
                    <a:pt x="227" y="254"/>
                    <a:pt x="227" y="254"/>
                    <a:pt x="226" y="254"/>
                  </a:cubicBezTo>
                  <a:cubicBezTo>
                    <a:pt x="216" y="254"/>
                    <a:pt x="216" y="254"/>
                    <a:pt x="216" y="254"/>
                  </a:cubicBezTo>
                  <a:cubicBezTo>
                    <a:pt x="210" y="254"/>
                    <a:pt x="210" y="254"/>
                    <a:pt x="210" y="254"/>
                  </a:cubicBezTo>
                  <a:cubicBezTo>
                    <a:pt x="208" y="254"/>
                    <a:pt x="206" y="254"/>
                    <a:pt x="204" y="254"/>
                  </a:cubicBezTo>
                  <a:cubicBezTo>
                    <a:pt x="198" y="254"/>
                    <a:pt x="193" y="253"/>
                    <a:pt x="187" y="253"/>
                  </a:cubicBezTo>
                  <a:cubicBezTo>
                    <a:pt x="186" y="253"/>
                    <a:pt x="184" y="253"/>
                    <a:pt x="183" y="253"/>
                  </a:cubicBezTo>
                  <a:cubicBezTo>
                    <a:pt x="168" y="252"/>
                    <a:pt x="153" y="249"/>
                    <a:pt x="139" y="245"/>
                  </a:cubicBezTo>
                  <a:cubicBezTo>
                    <a:pt x="127" y="242"/>
                    <a:pt x="116" y="237"/>
                    <a:pt x="107" y="231"/>
                  </a:cubicBezTo>
                  <a:cubicBezTo>
                    <a:pt x="103" y="228"/>
                    <a:pt x="100" y="224"/>
                    <a:pt x="98" y="220"/>
                  </a:cubicBezTo>
                  <a:cubicBezTo>
                    <a:pt x="96" y="217"/>
                    <a:pt x="96" y="214"/>
                    <a:pt x="96" y="211"/>
                  </a:cubicBezTo>
                  <a:cubicBezTo>
                    <a:pt x="95" y="209"/>
                    <a:pt x="95" y="207"/>
                    <a:pt x="95" y="204"/>
                  </a:cubicBezTo>
                  <a:moveTo>
                    <a:pt x="268" y="216"/>
                  </a:moveTo>
                  <a:cubicBezTo>
                    <a:pt x="260" y="218"/>
                    <a:pt x="252" y="220"/>
                    <a:pt x="242" y="221"/>
                  </a:cubicBezTo>
                  <a:cubicBezTo>
                    <a:pt x="239" y="221"/>
                    <a:pt x="236" y="222"/>
                    <a:pt x="233" y="222"/>
                  </a:cubicBezTo>
                  <a:cubicBezTo>
                    <a:pt x="230" y="222"/>
                    <a:pt x="230" y="222"/>
                    <a:pt x="230" y="222"/>
                  </a:cubicBezTo>
                  <a:cubicBezTo>
                    <a:pt x="226" y="222"/>
                    <a:pt x="221" y="222"/>
                    <a:pt x="217" y="222"/>
                  </a:cubicBezTo>
                  <a:cubicBezTo>
                    <a:pt x="213" y="222"/>
                    <a:pt x="213" y="222"/>
                    <a:pt x="213" y="222"/>
                  </a:cubicBezTo>
                  <a:cubicBezTo>
                    <a:pt x="212" y="222"/>
                    <a:pt x="211" y="222"/>
                    <a:pt x="210" y="222"/>
                  </a:cubicBezTo>
                  <a:cubicBezTo>
                    <a:pt x="207" y="223"/>
                    <a:pt x="205" y="223"/>
                    <a:pt x="202" y="222"/>
                  </a:cubicBezTo>
                  <a:cubicBezTo>
                    <a:pt x="193" y="222"/>
                    <a:pt x="183" y="221"/>
                    <a:pt x="174" y="220"/>
                  </a:cubicBezTo>
                  <a:cubicBezTo>
                    <a:pt x="160" y="217"/>
                    <a:pt x="147" y="214"/>
                    <a:pt x="135" y="209"/>
                  </a:cubicBezTo>
                  <a:cubicBezTo>
                    <a:pt x="117" y="203"/>
                    <a:pt x="102" y="196"/>
                    <a:pt x="89" y="187"/>
                  </a:cubicBezTo>
                  <a:cubicBezTo>
                    <a:pt x="82" y="181"/>
                    <a:pt x="75" y="176"/>
                    <a:pt x="69" y="171"/>
                  </a:cubicBezTo>
                  <a:cubicBezTo>
                    <a:pt x="68" y="169"/>
                    <a:pt x="68" y="169"/>
                    <a:pt x="68" y="169"/>
                  </a:cubicBezTo>
                  <a:cubicBezTo>
                    <a:pt x="66" y="168"/>
                    <a:pt x="65" y="167"/>
                    <a:pt x="63" y="165"/>
                  </a:cubicBezTo>
                  <a:cubicBezTo>
                    <a:pt x="57" y="158"/>
                    <a:pt x="52" y="152"/>
                    <a:pt x="47" y="146"/>
                  </a:cubicBezTo>
                  <a:cubicBezTo>
                    <a:pt x="41" y="137"/>
                    <a:pt x="35" y="128"/>
                    <a:pt x="30" y="118"/>
                  </a:cubicBezTo>
                  <a:cubicBezTo>
                    <a:pt x="24" y="105"/>
                    <a:pt x="20" y="93"/>
                    <a:pt x="17" y="82"/>
                  </a:cubicBezTo>
                  <a:cubicBezTo>
                    <a:pt x="16" y="79"/>
                    <a:pt x="15" y="76"/>
                    <a:pt x="14" y="72"/>
                  </a:cubicBezTo>
                  <a:cubicBezTo>
                    <a:pt x="14" y="70"/>
                    <a:pt x="14" y="70"/>
                    <a:pt x="14" y="70"/>
                  </a:cubicBezTo>
                  <a:cubicBezTo>
                    <a:pt x="13" y="70"/>
                    <a:pt x="13" y="69"/>
                    <a:pt x="13" y="69"/>
                  </a:cubicBezTo>
                  <a:cubicBezTo>
                    <a:pt x="18" y="70"/>
                    <a:pt x="22" y="70"/>
                    <a:pt x="27" y="69"/>
                  </a:cubicBezTo>
                  <a:cubicBezTo>
                    <a:pt x="27" y="69"/>
                    <a:pt x="27" y="69"/>
                    <a:pt x="27" y="69"/>
                  </a:cubicBezTo>
                  <a:cubicBezTo>
                    <a:pt x="27" y="71"/>
                    <a:pt x="28" y="73"/>
                    <a:pt x="29" y="74"/>
                  </a:cubicBezTo>
                  <a:cubicBezTo>
                    <a:pt x="32" y="84"/>
                    <a:pt x="38" y="91"/>
                    <a:pt x="47" y="95"/>
                  </a:cubicBezTo>
                  <a:cubicBezTo>
                    <a:pt x="54" y="99"/>
                    <a:pt x="61" y="100"/>
                    <a:pt x="69" y="98"/>
                  </a:cubicBezTo>
                  <a:cubicBezTo>
                    <a:pt x="72" y="97"/>
                    <a:pt x="75" y="96"/>
                    <a:pt x="79" y="95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81" y="99"/>
                    <a:pt x="84" y="103"/>
                    <a:pt x="86" y="106"/>
                  </a:cubicBezTo>
                  <a:cubicBezTo>
                    <a:pt x="92" y="115"/>
                    <a:pt x="100" y="120"/>
                    <a:pt x="110" y="122"/>
                  </a:cubicBezTo>
                  <a:cubicBezTo>
                    <a:pt x="114" y="123"/>
                    <a:pt x="118" y="123"/>
                    <a:pt x="122" y="122"/>
                  </a:cubicBezTo>
                  <a:cubicBezTo>
                    <a:pt x="130" y="121"/>
                    <a:pt x="137" y="119"/>
                    <a:pt x="144" y="115"/>
                  </a:cubicBezTo>
                  <a:cubicBezTo>
                    <a:pt x="145" y="114"/>
                    <a:pt x="145" y="114"/>
                    <a:pt x="145" y="114"/>
                  </a:cubicBezTo>
                  <a:cubicBezTo>
                    <a:pt x="145" y="114"/>
                    <a:pt x="146" y="113"/>
                    <a:pt x="146" y="113"/>
                  </a:cubicBezTo>
                  <a:cubicBezTo>
                    <a:pt x="146" y="113"/>
                    <a:pt x="146" y="114"/>
                    <a:pt x="147" y="114"/>
                  </a:cubicBezTo>
                  <a:cubicBezTo>
                    <a:pt x="148" y="115"/>
                    <a:pt x="148" y="115"/>
                    <a:pt x="148" y="115"/>
                  </a:cubicBezTo>
                  <a:cubicBezTo>
                    <a:pt x="150" y="118"/>
                    <a:pt x="153" y="120"/>
                    <a:pt x="156" y="123"/>
                  </a:cubicBezTo>
                  <a:cubicBezTo>
                    <a:pt x="160" y="126"/>
                    <a:pt x="166" y="129"/>
                    <a:pt x="172" y="130"/>
                  </a:cubicBezTo>
                  <a:cubicBezTo>
                    <a:pt x="181" y="132"/>
                    <a:pt x="190" y="131"/>
                    <a:pt x="200" y="127"/>
                  </a:cubicBezTo>
                  <a:cubicBezTo>
                    <a:pt x="205" y="124"/>
                    <a:pt x="209" y="122"/>
                    <a:pt x="213" y="119"/>
                  </a:cubicBezTo>
                  <a:cubicBezTo>
                    <a:pt x="213" y="119"/>
                    <a:pt x="213" y="119"/>
                    <a:pt x="213" y="119"/>
                  </a:cubicBezTo>
                  <a:cubicBezTo>
                    <a:pt x="213" y="119"/>
                    <a:pt x="213" y="119"/>
                    <a:pt x="213" y="119"/>
                  </a:cubicBezTo>
                  <a:cubicBezTo>
                    <a:pt x="217" y="122"/>
                    <a:pt x="221" y="124"/>
                    <a:pt x="225" y="126"/>
                  </a:cubicBezTo>
                  <a:cubicBezTo>
                    <a:pt x="233" y="130"/>
                    <a:pt x="242" y="132"/>
                    <a:pt x="250" y="131"/>
                  </a:cubicBezTo>
                  <a:cubicBezTo>
                    <a:pt x="258" y="130"/>
                    <a:pt x="265" y="127"/>
                    <a:pt x="271" y="122"/>
                  </a:cubicBezTo>
                  <a:cubicBezTo>
                    <a:pt x="273" y="120"/>
                    <a:pt x="275" y="118"/>
                    <a:pt x="277" y="116"/>
                  </a:cubicBezTo>
                  <a:cubicBezTo>
                    <a:pt x="279" y="114"/>
                    <a:pt x="279" y="114"/>
                    <a:pt x="279" y="114"/>
                  </a:cubicBezTo>
                  <a:cubicBezTo>
                    <a:pt x="279" y="114"/>
                    <a:pt x="280" y="113"/>
                    <a:pt x="280" y="113"/>
                  </a:cubicBezTo>
                  <a:cubicBezTo>
                    <a:pt x="280" y="113"/>
                    <a:pt x="281" y="114"/>
                    <a:pt x="281" y="114"/>
                  </a:cubicBezTo>
                  <a:cubicBezTo>
                    <a:pt x="284" y="116"/>
                    <a:pt x="288" y="118"/>
                    <a:pt x="291" y="119"/>
                  </a:cubicBezTo>
                  <a:cubicBezTo>
                    <a:pt x="299" y="122"/>
                    <a:pt x="305" y="123"/>
                    <a:pt x="312" y="123"/>
                  </a:cubicBezTo>
                  <a:cubicBezTo>
                    <a:pt x="317" y="122"/>
                    <a:pt x="322" y="121"/>
                    <a:pt x="327" y="118"/>
                  </a:cubicBezTo>
                  <a:cubicBezTo>
                    <a:pt x="334" y="114"/>
                    <a:pt x="340" y="107"/>
                    <a:pt x="345" y="99"/>
                  </a:cubicBezTo>
                  <a:cubicBezTo>
                    <a:pt x="345" y="98"/>
                    <a:pt x="345" y="97"/>
                    <a:pt x="346" y="97"/>
                  </a:cubicBezTo>
                  <a:cubicBezTo>
                    <a:pt x="346" y="96"/>
                    <a:pt x="346" y="95"/>
                    <a:pt x="346" y="95"/>
                  </a:cubicBezTo>
                  <a:cubicBezTo>
                    <a:pt x="347" y="94"/>
                    <a:pt x="347" y="94"/>
                    <a:pt x="347" y="94"/>
                  </a:cubicBezTo>
                  <a:cubicBezTo>
                    <a:pt x="347" y="95"/>
                    <a:pt x="347" y="95"/>
                    <a:pt x="347" y="95"/>
                  </a:cubicBezTo>
                  <a:cubicBezTo>
                    <a:pt x="348" y="95"/>
                    <a:pt x="348" y="95"/>
                    <a:pt x="348" y="95"/>
                  </a:cubicBezTo>
                  <a:cubicBezTo>
                    <a:pt x="351" y="96"/>
                    <a:pt x="353" y="97"/>
                    <a:pt x="356" y="98"/>
                  </a:cubicBezTo>
                  <a:cubicBezTo>
                    <a:pt x="367" y="100"/>
                    <a:pt x="376" y="98"/>
                    <a:pt x="385" y="91"/>
                  </a:cubicBezTo>
                  <a:cubicBezTo>
                    <a:pt x="391" y="87"/>
                    <a:pt x="395" y="81"/>
                    <a:pt x="398" y="73"/>
                  </a:cubicBezTo>
                  <a:cubicBezTo>
                    <a:pt x="398" y="72"/>
                    <a:pt x="398" y="71"/>
                    <a:pt x="399" y="70"/>
                  </a:cubicBezTo>
                  <a:cubicBezTo>
                    <a:pt x="399" y="69"/>
                    <a:pt x="399" y="69"/>
                    <a:pt x="399" y="69"/>
                  </a:cubicBezTo>
                  <a:cubicBezTo>
                    <a:pt x="400" y="69"/>
                    <a:pt x="400" y="69"/>
                    <a:pt x="400" y="69"/>
                  </a:cubicBezTo>
                  <a:cubicBezTo>
                    <a:pt x="402" y="69"/>
                    <a:pt x="404" y="70"/>
                    <a:pt x="406" y="70"/>
                  </a:cubicBezTo>
                  <a:cubicBezTo>
                    <a:pt x="407" y="70"/>
                    <a:pt x="409" y="70"/>
                    <a:pt x="410" y="69"/>
                  </a:cubicBezTo>
                  <a:cubicBezTo>
                    <a:pt x="411" y="69"/>
                    <a:pt x="411" y="69"/>
                    <a:pt x="412" y="69"/>
                  </a:cubicBezTo>
                  <a:cubicBezTo>
                    <a:pt x="413" y="69"/>
                    <a:pt x="413" y="69"/>
                    <a:pt x="413" y="69"/>
                  </a:cubicBezTo>
                  <a:cubicBezTo>
                    <a:pt x="412" y="69"/>
                    <a:pt x="412" y="69"/>
                    <a:pt x="412" y="69"/>
                  </a:cubicBezTo>
                  <a:cubicBezTo>
                    <a:pt x="412" y="69"/>
                    <a:pt x="412" y="69"/>
                    <a:pt x="412" y="69"/>
                  </a:cubicBezTo>
                  <a:cubicBezTo>
                    <a:pt x="409" y="84"/>
                    <a:pt x="405" y="96"/>
                    <a:pt x="400" y="107"/>
                  </a:cubicBezTo>
                  <a:cubicBezTo>
                    <a:pt x="400" y="108"/>
                    <a:pt x="400" y="108"/>
                    <a:pt x="400" y="108"/>
                  </a:cubicBezTo>
                  <a:cubicBezTo>
                    <a:pt x="398" y="112"/>
                    <a:pt x="396" y="117"/>
                    <a:pt x="394" y="121"/>
                  </a:cubicBezTo>
                  <a:cubicBezTo>
                    <a:pt x="391" y="127"/>
                    <a:pt x="387" y="133"/>
                    <a:pt x="384" y="137"/>
                  </a:cubicBezTo>
                  <a:cubicBezTo>
                    <a:pt x="380" y="145"/>
                    <a:pt x="374" y="152"/>
                    <a:pt x="366" y="161"/>
                  </a:cubicBezTo>
                  <a:cubicBezTo>
                    <a:pt x="359" y="169"/>
                    <a:pt x="351" y="175"/>
                    <a:pt x="343" y="182"/>
                  </a:cubicBezTo>
                  <a:cubicBezTo>
                    <a:pt x="334" y="189"/>
                    <a:pt x="322" y="196"/>
                    <a:pt x="309" y="202"/>
                  </a:cubicBezTo>
                  <a:cubicBezTo>
                    <a:pt x="296" y="208"/>
                    <a:pt x="283" y="213"/>
                    <a:pt x="268" y="216"/>
                  </a:cubicBezTo>
                  <a:moveTo>
                    <a:pt x="414" y="59"/>
                  </a:moveTo>
                  <a:cubicBezTo>
                    <a:pt x="412" y="60"/>
                    <a:pt x="409" y="61"/>
                    <a:pt x="406" y="61"/>
                  </a:cubicBezTo>
                  <a:cubicBezTo>
                    <a:pt x="405" y="61"/>
                    <a:pt x="405" y="61"/>
                    <a:pt x="405" y="61"/>
                  </a:cubicBezTo>
                  <a:cubicBezTo>
                    <a:pt x="404" y="61"/>
                    <a:pt x="402" y="61"/>
                    <a:pt x="401" y="60"/>
                  </a:cubicBezTo>
                  <a:cubicBezTo>
                    <a:pt x="399" y="60"/>
                    <a:pt x="398" y="60"/>
                    <a:pt x="396" y="60"/>
                  </a:cubicBezTo>
                  <a:cubicBezTo>
                    <a:pt x="393" y="60"/>
                    <a:pt x="392" y="62"/>
                    <a:pt x="391" y="64"/>
                  </a:cubicBezTo>
                  <a:cubicBezTo>
                    <a:pt x="391" y="65"/>
                    <a:pt x="391" y="65"/>
                    <a:pt x="390" y="66"/>
                  </a:cubicBezTo>
                  <a:cubicBezTo>
                    <a:pt x="390" y="70"/>
                    <a:pt x="388" y="74"/>
                    <a:pt x="386" y="77"/>
                  </a:cubicBezTo>
                  <a:cubicBezTo>
                    <a:pt x="380" y="86"/>
                    <a:pt x="372" y="90"/>
                    <a:pt x="361" y="90"/>
                  </a:cubicBezTo>
                  <a:cubicBezTo>
                    <a:pt x="357" y="89"/>
                    <a:pt x="354" y="88"/>
                    <a:pt x="350" y="86"/>
                  </a:cubicBezTo>
                  <a:cubicBezTo>
                    <a:pt x="349" y="86"/>
                    <a:pt x="348" y="85"/>
                    <a:pt x="347" y="85"/>
                  </a:cubicBezTo>
                  <a:cubicBezTo>
                    <a:pt x="346" y="85"/>
                    <a:pt x="346" y="85"/>
                    <a:pt x="346" y="85"/>
                  </a:cubicBezTo>
                  <a:cubicBezTo>
                    <a:pt x="345" y="84"/>
                    <a:pt x="344" y="84"/>
                    <a:pt x="342" y="85"/>
                  </a:cubicBezTo>
                  <a:cubicBezTo>
                    <a:pt x="340" y="87"/>
                    <a:pt x="339" y="89"/>
                    <a:pt x="339" y="90"/>
                  </a:cubicBezTo>
                  <a:cubicBezTo>
                    <a:pt x="337" y="95"/>
                    <a:pt x="334" y="98"/>
                    <a:pt x="332" y="102"/>
                  </a:cubicBezTo>
                  <a:cubicBezTo>
                    <a:pt x="327" y="107"/>
                    <a:pt x="322" y="111"/>
                    <a:pt x="315" y="113"/>
                  </a:cubicBezTo>
                  <a:cubicBezTo>
                    <a:pt x="311" y="114"/>
                    <a:pt x="307" y="114"/>
                    <a:pt x="303" y="113"/>
                  </a:cubicBezTo>
                  <a:cubicBezTo>
                    <a:pt x="298" y="112"/>
                    <a:pt x="293" y="110"/>
                    <a:pt x="288" y="107"/>
                  </a:cubicBezTo>
                  <a:cubicBezTo>
                    <a:pt x="287" y="107"/>
                    <a:pt x="286" y="106"/>
                    <a:pt x="285" y="106"/>
                  </a:cubicBezTo>
                  <a:cubicBezTo>
                    <a:pt x="284" y="105"/>
                    <a:pt x="283" y="105"/>
                    <a:pt x="283" y="104"/>
                  </a:cubicBezTo>
                  <a:cubicBezTo>
                    <a:pt x="280" y="103"/>
                    <a:pt x="277" y="103"/>
                    <a:pt x="275" y="105"/>
                  </a:cubicBezTo>
                  <a:cubicBezTo>
                    <a:pt x="273" y="107"/>
                    <a:pt x="272" y="109"/>
                    <a:pt x="270" y="110"/>
                  </a:cubicBezTo>
                  <a:cubicBezTo>
                    <a:pt x="268" y="113"/>
                    <a:pt x="266" y="114"/>
                    <a:pt x="264" y="116"/>
                  </a:cubicBezTo>
                  <a:cubicBezTo>
                    <a:pt x="260" y="119"/>
                    <a:pt x="256" y="121"/>
                    <a:pt x="251" y="121"/>
                  </a:cubicBezTo>
                  <a:cubicBezTo>
                    <a:pt x="244" y="122"/>
                    <a:pt x="237" y="121"/>
                    <a:pt x="232" y="119"/>
                  </a:cubicBezTo>
                  <a:cubicBezTo>
                    <a:pt x="226" y="117"/>
                    <a:pt x="222" y="114"/>
                    <a:pt x="218" y="111"/>
                  </a:cubicBezTo>
                  <a:cubicBezTo>
                    <a:pt x="217" y="111"/>
                    <a:pt x="217" y="111"/>
                    <a:pt x="217" y="111"/>
                  </a:cubicBezTo>
                  <a:cubicBezTo>
                    <a:pt x="215" y="110"/>
                    <a:pt x="214" y="109"/>
                    <a:pt x="213" y="109"/>
                  </a:cubicBezTo>
                  <a:cubicBezTo>
                    <a:pt x="212" y="109"/>
                    <a:pt x="211" y="109"/>
                    <a:pt x="209" y="111"/>
                  </a:cubicBezTo>
                  <a:cubicBezTo>
                    <a:pt x="208" y="111"/>
                    <a:pt x="208" y="111"/>
                    <a:pt x="208" y="111"/>
                  </a:cubicBezTo>
                  <a:cubicBezTo>
                    <a:pt x="200" y="117"/>
                    <a:pt x="194" y="120"/>
                    <a:pt x="186" y="121"/>
                  </a:cubicBezTo>
                  <a:cubicBezTo>
                    <a:pt x="179" y="122"/>
                    <a:pt x="173" y="122"/>
                    <a:pt x="168" y="119"/>
                  </a:cubicBezTo>
                  <a:cubicBezTo>
                    <a:pt x="166" y="119"/>
                    <a:pt x="164" y="117"/>
                    <a:pt x="162" y="116"/>
                  </a:cubicBezTo>
                  <a:cubicBezTo>
                    <a:pt x="158" y="113"/>
                    <a:pt x="155" y="110"/>
                    <a:pt x="152" y="107"/>
                  </a:cubicBezTo>
                  <a:cubicBezTo>
                    <a:pt x="148" y="103"/>
                    <a:pt x="146" y="103"/>
                    <a:pt x="142" y="105"/>
                  </a:cubicBezTo>
                  <a:cubicBezTo>
                    <a:pt x="136" y="109"/>
                    <a:pt x="130" y="111"/>
                    <a:pt x="124" y="113"/>
                  </a:cubicBezTo>
                  <a:cubicBezTo>
                    <a:pt x="114" y="115"/>
                    <a:pt x="105" y="113"/>
                    <a:pt x="97" y="105"/>
                  </a:cubicBezTo>
                  <a:cubicBezTo>
                    <a:pt x="93" y="102"/>
                    <a:pt x="90" y="97"/>
                    <a:pt x="87" y="90"/>
                  </a:cubicBezTo>
                  <a:cubicBezTo>
                    <a:pt x="87" y="89"/>
                    <a:pt x="86" y="88"/>
                    <a:pt x="85" y="86"/>
                  </a:cubicBezTo>
                  <a:cubicBezTo>
                    <a:pt x="83" y="84"/>
                    <a:pt x="80" y="84"/>
                    <a:pt x="78" y="85"/>
                  </a:cubicBezTo>
                  <a:cubicBezTo>
                    <a:pt x="76" y="86"/>
                    <a:pt x="76" y="86"/>
                    <a:pt x="76" y="86"/>
                  </a:cubicBezTo>
                  <a:cubicBezTo>
                    <a:pt x="72" y="88"/>
                    <a:pt x="70" y="88"/>
                    <a:pt x="67" y="89"/>
                  </a:cubicBezTo>
                  <a:cubicBezTo>
                    <a:pt x="59" y="91"/>
                    <a:pt x="51" y="89"/>
                    <a:pt x="45" y="83"/>
                  </a:cubicBezTo>
                  <a:cubicBezTo>
                    <a:pt x="40" y="79"/>
                    <a:pt x="37" y="74"/>
                    <a:pt x="36" y="67"/>
                  </a:cubicBezTo>
                  <a:cubicBezTo>
                    <a:pt x="36" y="67"/>
                    <a:pt x="35" y="67"/>
                    <a:pt x="35" y="66"/>
                  </a:cubicBezTo>
                  <a:cubicBezTo>
                    <a:pt x="35" y="66"/>
                    <a:pt x="35" y="65"/>
                    <a:pt x="35" y="65"/>
                  </a:cubicBezTo>
                  <a:cubicBezTo>
                    <a:pt x="34" y="62"/>
                    <a:pt x="32" y="60"/>
                    <a:pt x="29" y="60"/>
                  </a:cubicBezTo>
                  <a:cubicBezTo>
                    <a:pt x="28" y="60"/>
                    <a:pt x="26" y="60"/>
                    <a:pt x="25" y="60"/>
                  </a:cubicBezTo>
                  <a:cubicBezTo>
                    <a:pt x="22" y="61"/>
                    <a:pt x="20" y="61"/>
                    <a:pt x="17" y="61"/>
                  </a:cubicBezTo>
                  <a:cubicBezTo>
                    <a:pt x="16" y="61"/>
                    <a:pt x="15" y="60"/>
                    <a:pt x="14" y="60"/>
                  </a:cubicBezTo>
                  <a:cubicBezTo>
                    <a:pt x="12" y="59"/>
                    <a:pt x="11" y="58"/>
                    <a:pt x="11" y="56"/>
                  </a:cubicBezTo>
                  <a:cubicBezTo>
                    <a:pt x="11" y="55"/>
                    <a:pt x="10" y="53"/>
                    <a:pt x="10" y="51"/>
                  </a:cubicBezTo>
                  <a:cubicBezTo>
                    <a:pt x="10" y="49"/>
                    <a:pt x="10" y="47"/>
                    <a:pt x="10" y="45"/>
                  </a:cubicBezTo>
                  <a:cubicBezTo>
                    <a:pt x="9" y="44"/>
                    <a:pt x="9" y="43"/>
                    <a:pt x="9" y="42"/>
                  </a:cubicBezTo>
                  <a:cubicBezTo>
                    <a:pt x="9" y="42"/>
                    <a:pt x="9" y="41"/>
                    <a:pt x="9" y="41"/>
                  </a:cubicBezTo>
                  <a:cubicBezTo>
                    <a:pt x="9" y="36"/>
                    <a:pt x="9" y="32"/>
                    <a:pt x="10" y="27"/>
                  </a:cubicBezTo>
                  <a:cubicBezTo>
                    <a:pt x="10" y="26"/>
                    <a:pt x="11" y="26"/>
                    <a:pt x="11" y="25"/>
                  </a:cubicBezTo>
                  <a:cubicBezTo>
                    <a:pt x="12" y="24"/>
                    <a:pt x="13" y="23"/>
                    <a:pt x="14" y="23"/>
                  </a:cubicBezTo>
                  <a:cubicBezTo>
                    <a:pt x="17" y="23"/>
                    <a:pt x="20" y="23"/>
                    <a:pt x="23" y="25"/>
                  </a:cubicBezTo>
                  <a:cubicBezTo>
                    <a:pt x="28" y="27"/>
                    <a:pt x="33" y="29"/>
                    <a:pt x="38" y="32"/>
                  </a:cubicBezTo>
                  <a:cubicBezTo>
                    <a:pt x="48" y="37"/>
                    <a:pt x="57" y="42"/>
                    <a:pt x="67" y="48"/>
                  </a:cubicBezTo>
                  <a:cubicBezTo>
                    <a:pt x="76" y="53"/>
                    <a:pt x="85" y="57"/>
                    <a:pt x="95" y="61"/>
                  </a:cubicBezTo>
                  <a:cubicBezTo>
                    <a:pt x="101" y="64"/>
                    <a:pt x="107" y="66"/>
                    <a:pt x="114" y="68"/>
                  </a:cubicBezTo>
                  <a:cubicBezTo>
                    <a:pt x="125" y="72"/>
                    <a:pt x="138" y="75"/>
                    <a:pt x="150" y="78"/>
                  </a:cubicBezTo>
                  <a:cubicBezTo>
                    <a:pt x="156" y="79"/>
                    <a:pt x="163" y="80"/>
                    <a:pt x="169" y="80"/>
                  </a:cubicBezTo>
                  <a:cubicBezTo>
                    <a:pt x="170" y="81"/>
                    <a:pt x="172" y="81"/>
                    <a:pt x="173" y="81"/>
                  </a:cubicBezTo>
                  <a:cubicBezTo>
                    <a:pt x="174" y="82"/>
                    <a:pt x="176" y="82"/>
                    <a:pt x="177" y="82"/>
                  </a:cubicBezTo>
                  <a:cubicBezTo>
                    <a:pt x="188" y="83"/>
                    <a:pt x="188" y="83"/>
                    <a:pt x="188" y="83"/>
                  </a:cubicBezTo>
                  <a:cubicBezTo>
                    <a:pt x="193" y="84"/>
                    <a:pt x="197" y="84"/>
                    <a:pt x="202" y="84"/>
                  </a:cubicBezTo>
                  <a:cubicBezTo>
                    <a:pt x="209" y="85"/>
                    <a:pt x="216" y="84"/>
                    <a:pt x="223" y="84"/>
                  </a:cubicBezTo>
                  <a:cubicBezTo>
                    <a:pt x="224" y="84"/>
                    <a:pt x="224" y="84"/>
                    <a:pt x="224" y="84"/>
                  </a:cubicBezTo>
                  <a:cubicBezTo>
                    <a:pt x="226" y="84"/>
                    <a:pt x="227" y="84"/>
                    <a:pt x="228" y="84"/>
                  </a:cubicBezTo>
                  <a:cubicBezTo>
                    <a:pt x="228" y="84"/>
                    <a:pt x="229" y="84"/>
                    <a:pt x="230" y="84"/>
                  </a:cubicBezTo>
                  <a:cubicBezTo>
                    <a:pt x="230" y="84"/>
                    <a:pt x="230" y="84"/>
                    <a:pt x="230" y="84"/>
                  </a:cubicBezTo>
                  <a:cubicBezTo>
                    <a:pt x="239" y="83"/>
                    <a:pt x="247" y="83"/>
                    <a:pt x="256" y="81"/>
                  </a:cubicBezTo>
                  <a:cubicBezTo>
                    <a:pt x="258" y="80"/>
                    <a:pt x="260" y="80"/>
                    <a:pt x="263" y="80"/>
                  </a:cubicBezTo>
                  <a:cubicBezTo>
                    <a:pt x="264" y="79"/>
                    <a:pt x="266" y="79"/>
                    <a:pt x="267" y="79"/>
                  </a:cubicBezTo>
                  <a:cubicBezTo>
                    <a:pt x="280" y="77"/>
                    <a:pt x="292" y="74"/>
                    <a:pt x="303" y="71"/>
                  </a:cubicBezTo>
                  <a:cubicBezTo>
                    <a:pt x="315" y="68"/>
                    <a:pt x="328" y="63"/>
                    <a:pt x="343" y="56"/>
                  </a:cubicBezTo>
                  <a:cubicBezTo>
                    <a:pt x="349" y="54"/>
                    <a:pt x="354" y="51"/>
                    <a:pt x="359" y="48"/>
                  </a:cubicBezTo>
                  <a:cubicBezTo>
                    <a:pt x="360" y="47"/>
                    <a:pt x="362" y="46"/>
                    <a:pt x="364" y="45"/>
                  </a:cubicBezTo>
                  <a:cubicBezTo>
                    <a:pt x="367" y="44"/>
                    <a:pt x="370" y="42"/>
                    <a:pt x="373" y="40"/>
                  </a:cubicBezTo>
                  <a:cubicBezTo>
                    <a:pt x="378" y="37"/>
                    <a:pt x="378" y="37"/>
                    <a:pt x="378" y="37"/>
                  </a:cubicBezTo>
                  <a:cubicBezTo>
                    <a:pt x="385" y="33"/>
                    <a:pt x="391" y="30"/>
                    <a:pt x="397" y="27"/>
                  </a:cubicBezTo>
                  <a:cubicBezTo>
                    <a:pt x="400" y="26"/>
                    <a:pt x="404" y="24"/>
                    <a:pt x="408" y="23"/>
                  </a:cubicBezTo>
                  <a:cubicBezTo>
                    <a:pt x="409" y="23"/>
                    <a:pt x="410" y="23"/>
                    <a:pt x="412" y="23"/>
                  </a:cubicBezTo>
                  <a:cubicBezTo>
                    <a:pt x="413" y="23"/>
                    <a:pt x="414" y="24"/>
                    <a:pt x="415" y="25"/>
                  </a:cubicBezTo>
                  <a:cubicBezTo>
                    <a:pt x="415" y="26"/>
                    <a:pt x="415" y="27"/>
                    <a:pt x="416" y="27"/>
                  </a:cubicBezTo>
                  <a:cubicBezTo>
                    <a:pt x="416" y="32"/>
                    <a:pt x="417" y="37"/>
                    <a:pt x="416" y="43"/>
                  </a:cubicBezTo>
                  <a:cubicBezTo>
                    <a:pt x="416" y="43"/>
                    <a:pt x="416" y="43"/>
                    <a:pt x="416" y="43"/>
                  </a:cubicBezTo>
                  <a:cubicBezTo>
                    <a:pt x="416" y="44"/>
                    <a:pt x="416" y="46"/>
                    <a:pt x="416" y="47"/>
                  </a:cubicBezTo>
                  <a:cubicBezTo>
                    <a:pt x="416" y="49"/>
                    <a:pt x="416" y="50"/>
                    <a:pt x="416" y="52"/>
                  </a:cubicBezTo>
                  <a:cubicBezTo>
                    <a:pt x="415" y="54"/>
                    <a:pt x="415" y="56"/>
                    <a:pt x="415" y="58"/>
                  </a:cubicBezTo>
                  <a:cubicBezTo>
                    <a:pt x="415" y="58"/>
                    <a:pt x="415" y="58"/>
                    <a:pt x="414" y="59"/>
                  </a:cubicBezTo>
                  <a:moveTo>
                    <a:pt x="322" y="55"/>
                  </a:moveTo>
                  <a:cubicBezTo>
                    <a:pt x="316" y="58"/>
                    <a:pt x="308" y="60"/>
                    <a:pt x="300" y="63"/>
                  </a:cubicBezTo>
                  <a:cubicBezTo>
                    <a:pt x="290" y="66"/>
                    <a:pt x="279" y="68"/>
                    <a:pt x="268" y="70"/>
                  </a:cubicBezTo>
                  <a:cubicBezTo>
                    <a:pt x="265" y="70"/>
                    <a:pt x="263" y="71"/>
                    <a:pt x="261" y="71"/>
                  </a:cubicBezTo>
                  <a:cubicBezTo>
                    <a:pt x="254" y="72"/>
                    <a:pt x="248" y="73"/>
                    <a:pt x="241" y="74"/>
                  </a:cubicBezTo>
                  <a:cubicBezTo>
                    <a:pt x="239" y="74"/>
                    <a:pt x="237" y="74"/>
                    <a:pt x="234" y="75"/>
                  </a:cubicBezTo>
                  <a:cubicBezTo>
                    <a:pt x="233" y="75"/>
                    <a:pt x="232" y="75"/>
                    <a:pt x="231" y="75"/>
                  </a:cubicBezTo>
                  <a:cubicBezTo>
                    <a:pt x="231" y="75"/>
                    <a:pt x="230" y="75"/>
                    <a:pt x="230" y="75"/>
                  </a:cubicBezTo>
                  <a:cubicBezTo>
                    <a:pt x="208" y="75"/>
                    <a:pt x="208" y="75"/>
                    <a:pt x="208" y="75"/>
                  </a:cubicBezTo>
                  <a:cubicBezTo>
                    <a:pt x="204" y="75"/>
                    <a:pt x="200" y="75"/>
                    <a:pt x="196" y="75"/>
                  </a:cubicBezTo>
                  <a:cubicBezTo>
                    <a:pt x="194" y="75"/>
                    <a:pt x="191" y="75"/>
                    <a:pt x="188" y="74"/>
                  </a:cubicBezTo>
                  <a:cubicBezTo>
                    <a:pt x="183" y="74"/>
                    <a:pt x="178" y="73"/>
                    <a:pt x="174" y="72"/>
                  </a:cubicBezTo>
                  <a:cubicBezTo>
                    <a:pt x="160" y="70"/>
                    <a:pt x="145" y="68"/>
                    <a:pt x="131" y="64"/>
                  </a:cubicBezTo>
                  <a:cubicBezTo>
                    <a:pt x="120" y="61"/>
                    <a:pt x="112" y="58"/>
                    <a:pt x="104" y="55"/>
                  </a:cubicBezTo>
                  <a:cubicBezTo>
                    <a:pt x="104" y="55"/>
                    <a:pt x="104" y="55"/>
                    <a:pt x="104" y="55"/>
                  </a:cubicBezTo>
                  <a:cubicBezTo>
                    <a:pt x="103" y="55"/>
                    <a:pt x="103" y="55"/>
                    <a:pt x="103" y="55"/>
                  </a:cubicBezTo>
                  <a:cubicBezTo>
                    <a:pt x="105" y="52"/>
                    <a:pt x="108" y="49"/>
                    <a:pt x="112" y="46"/>
                  </a:cubicBezTo>
                  <a:cubicBezTo>
                    <a:pt x="118" y="39"/>
                    <a:pt x="126" y="34"/>
                    <a:pt x="135" y="29"/>
                  </a:cubicBezTo>
                  <a:cubicBezTo>
                    <a:pt x="143" y="24"/>
                    <a:pt x="152" y="20"/>
                    <a:pt x="161" y="17"/>
                  </a:cubicBezTo>
                  <a:cubicBezTo>
                    <a:pt x="171" y="14"/>
                    <a:pt x="182" y="11"/>
                    <a:pt x="192" y="10"/>
                  </a:cubicBezTo>
                  <a:cubicBezTo>
                    <a:pt x="195" y="10"/>
                    <a:pt x="198" y="9"/>
                    <a:pt x="201" y="9"/>
                  </a:cubicBezTo>
                  <a:cubicBezTo>
                    <a:pt x="203" y="9"/>
                    <a:pt x="203" y="9"/>
                    <a:pt x="203" y="9"/>
                  </a:cubicBezTo>
                  <a:cubicBezTo>
                    <a:pt x="207" y="9"/>
                    <a:pt x="210" y="8"/>
                    <a:pt x="215" y="8"/>
                  </a:cubicBezTo>
                  <a:cubicBezTo>
                    <a:pt x="215" y="8"/>
                    <a:pt x="215" y="8"/>
                    <a:pt x="215" y="8"/>
                  </a:cubicBezTo>
                  <a:cubicBezTo>
                    <a:pt x="219" y="8"/>
                    <a:pt x="223" y="9"/>
                    <a:pt x="227" y="9"/>
                  </a:cubicBezTo>
                  <a:cubicBezTo>
                    <a:pt x="231" y="10"/>
                    <a:pt x="231" y="10"/>
                    <a:pt x="231" y="10"/>
                  </a:cubicBezTo>
                  <a:cubicBezTo>
                    <a:pt x="236" y="10"/>
                    <a:pt x="241" y="11"/>
                    <a:pt x="248" y="13"/>
                  </a:cubicBezTo>
                  <a:cubicBezTo>
                    <a:pt x="262" y="16"/>
                    <a:pt x="275" y="20"/>
                    <a:pt x="287" y="27"/>
                  </a:cubicBezTo>
                  <a:cubicBezTo>
                    <a:pt x="295" y="31"/>
                    <a:pt x="303" y="36"/>
                    <a:pt x="309" y="41"/>
                  </a:cubicBezTo>
                  <a:cubicBezTo>
                    <a:pt x="315" y="46"/>
                    <a:pt x="319" y="50"/>
                    <a:pt x="323" y="55"/>
                  </a:cubicBezTo>
                  <a:cubicBezTo>
                    <a:pt x="323" y="55"/>
                    <a:pt x="323" y="55"/>
                    <a:pt x="323" y="55"/>
                  </a:cubicBezTo>
                  <a:cubicBezTo>
                    <a:pt x="322" y="55"/>
                    <a:pt x="322" y="55"/>
                    <a:pt x="322" y="55"/>
                  </a:cubicBezTo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9" name="Freeform 112"/>
            <p:cNvSpPr>
              <a:spLocks noEditPoints="1"/>
            </p:cNvSpPr>
            <p:nvPr/>
          </p:nvSpPr>
          <p:spPr bwMode="auto">
            <a:xfrm>
              <a:off x="8353244" y="4949825"/>
              <a:ext cx="1354138" cy="1892300"/>
            </a:xfrm>
            <a:custGeom>
              <a:avLst/>
              <a:gdLst>
                <a:gd name="T0" fmla="*/ 316 w 514"/>
                <a:gd name="T1" fmla="*/ 378 h 716"/>
                <a:gd name="T2" fmla="*/ 307 w 514"/>
                <a:gd name="T3" fmla="*/ 381 h 716"/>
                <a:gd name="T4" fmla="*/ 181 w 514"/>
                <a:gd name="T5" fmla="*/ 427 h 716"/>
                <a:gd name="T6" fmla="*/ 118 w 514"/>
                <a:gd name="T7" fmla="*/ 406 h 716"/>
                <a:gd name="T8" fmla="*/ 138 w 514"/>
                <a:gd name="T9" fmla="*/ 405 h 716"/>
                <a:gd name="T10" fmla="*/ 111 w 514"/>
                <a:gd name="T11" fmla="*/ 375 h 716"/>
                <a:gd name="T12" fmla="*/ 147 w 514"/>
                <a:gd name="T13" fmla="*/ 384 h 716"/>
                <a:gd name="T14" fmla="*/ 116 w 514"/>
                <a:gd name="T15" fmla="*/ 370 h 716"/>
                <a:gd name="T16" fmla="*/ 164 w 514"/>
                <a:gd name="T17" fmla="*/ 363 h 716"/>
                <a:gd name="T18" fmla="*/ 278 w 514"/>
                <a:gd name="T19" fmla="*/ 310 h 716"/>
                <a:gd name="T20" fmla="*/ 267 w 514"/>
                <a:gd name="T21" fmla="*/ 319 h 716"/>
                <a:gd name="T22" fmla="*/ 160 w 514"/>
                <a:gd name="T23" fmla="*/ 359 h 716"/>
                <a:gd name="T24" fmla="*/ 78 w 514"/>
                <a:gd name="T25" fmla="*/ 292 h 716"/>
                <a:gd name="T26" fmla="*/ 35 w 514"/>
                <a:gd name="T27" fmla="*/ 280 h 716"/>
                <a:gd name="T28" fmla="*/ 61 w 514"/>
                <a:gd name="T29" fmla="*/ 245 h 716"/>
                <a:gd name="T30" fmla="*/ 18 w 514"/>
                <a:gd name="T31" fmla="*/ 276 h 716"/>
                <a:gd name="T32" fmla="*/ 13 w 514"/>
                <a:gd name="T33" fmla="*/ 244 h 716"/>
                <a:gd name="T34" fmla="*/ 31 w 514"/>
                <a:gd name="T35" fmla="*/ 200 h 716"/>
                <a:gd name="T36" fmla="*/ 134 w 514"/>
                <a:gd name="T37" fmla="*/ 116 h 716"/>
                <a:gd name="T38" fmla="*/ 251 w 514"/>
                <a:gd name="T39" fmla="*/ 1 h 716"/>
                <a:gd name="T40" fmla="*/ 314 w 514"/>
                <a:gd name="T41" fmla="*/ 21 h 716"/>
                <a:gd name="T42" fmla="*/ 261 w 514"/>
                <a:gd name="T43" fmla="*/ 171 h 716"/>
                <a:gd name="T44" fmla="*/ 350 w 514"/>
                <a:gd name="T45" fmla="*/ 273 h 716"/>
                <a:gd name="T46" fmla="*/ 485 w 514"/>
                <a:gd name="T47" fmla="*/ 399 h 716"/>
                <a:gd name="T48" fmla="*/ 513 w 514"/>
                <a:gd name="T49" fmla="*/ 523 h 716"/>
                <a:gd name="T50" fmla="*/ 443 w 514"/>
                <a:gd name="T51" fmla="*/ 664 h 716"/>
                <a:gd name="T52" fmla="*/ 292 w 514"/>
                <a:gd name="T53" fmla="*/ 714 h 716"/>
                <a:gd name="T54" fmla="*/ 212 w 514"/>
                <a:gd name="T55" fmla="*/ 710 h 716"/>
                <a:gd name="T56" fmla="*/ 238 w 514"/>
                <a:gd name="T57" fmla="*/ 683 h 716"/>
                <a:gd name="T58" fmla="*/ 201 w 514"/>
                <a:gd name="T59" fmla="*/ 703 h 716"/>
                <a:gd name="T60" fmla="*/ 202 w 514"/>
                <a:gd name="T61" fmla="*/ 671 h 716"/>
                <a:gd name="T62" fmla="*/ 283 w 514"/>
                <a:gd name="T63" fmla="*/ 645 h 716"/>
                <a:gd name="T64" fmla="*/ 259 w 514"/>
                <a:gd name="T65" fmla="*/ 642 h 716"/>
                <a:gd name="T66" fmla="*/ 292 w 514"/>
                <a:gd name="T67" fmla="*/ 507 h 716"/>
                <a:gd name="T68" fmla="*/ 368 w 514"/>
                <a:gd name="T69" fmla="*/ 475 h 716"/>
                <a:gd name="T70" fmla="*/ 258 w 514"/>
                <a:gd name="T71" fmla="*/ 545 h 716"/>
                <a:gd name="T72" fmla="*/ 225 w 514"/>
                <a:gd name="T73" fmla="*/ 573 h 716"/>
                <a:gd name="T74" fmla="*/ 176 w 514"/>
                <a:gd name="T75" fmla="*/ 470 h 716"/>
                <a:gd name="T76" fmla="*/ 199 w 514"/>
                <a:gd name="T77" fmla="*/ 431 h 716"/>
                <a:gd name="T78" fmla="*/ 121 w 514"/>
                <a:gd name="T79" fmla="*/ 252 h 716"/>
                <a:gd name="T80" fmla="*/ 199 w 514"/>
                <a:gd name="T81" fmla="*/ 283 h 716"/>
                <a:gd name="T82" fmla="*/ 176 w 514"/>
                <a:gd name="T83" fmla="*/ 265 h 716"/>
                <a:gd name="T84" fmla="*/ 109 w 514"/>
                <a:gd name="T85" fmla="*/ 270 h 716"/>
                <a:gd name="T86" fmla="*/ 182 w 514"/>
                <a:gd name="T87" fmla="*/ 307 h 716"/>
                <a:gd name="T88" fmla="*/ 110 w 514"/>
                <a:gd name="T89" fmla="*/ 268 h 716"/>
                <a:gd name="T90" fmla="*/ 114 w 514"/>
                <a:gd name="T91" fmla="*/ 200 h 716"/>
                <a:gd name="T92" fmla="*/ 300 w 514"/>
                <a:gd name="T93" fmla="*/ 547 h 716"/>
                <a:gd name="T94" fmla="*/ 294 w 514"/>
                <a:gd name="T95" fmla="*/ 562 h 716"/>
                <a:gd name="T96" fmla="*/ 279 w 514"/>
                <a:gd name="T97" fmla="*/ 558 h 716"/>
                <a:gd name="T98" fmla="*/ 274 w 514"/>
                <a:gd name="T99" fmla="*/ 573 h 716"/>
                <a:gd name="T100" fmla="*/ 295 w 514"/>
                <a:gd name="T101" fmla="*/ 531 h 716"/>
                <a:gd name="T102" fmla="*/ 287 w 514"/>
                <a:gd name="T103" fmla="*/ 543 h 716"/>
                <a:gd name="T104" fmla="*/ 199 w 514"/>
                <a:gd name="T105" fmla="*/ 60 h 716"/>
                <a:gd name="T106" fmla="*/ 176 w 514"/>
                <a:gd name="T107" fmla="*/ 69 h 716"/>
                <a:gd name="T108" fmla="*/ 172 w 514"/>
                <a:gd name="T109" fmla="*/ 80 h 716"/>
                <a:gd name="T110" fmla="*/ 196 w 514"/>
                <a:gd name="T111" fmla="*/ 45 h 716"/>
                <a:gd name="T112" fmla="*/ 187 w 514"/>
                <a:gd name="T113" fmla="*/ 52 h 7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514" h="716">
                  <a:moveTo>
                    <a:pt x="199" y="431"/>
                  </a:moveTo>
                  <a:cubicBezTo>
                    <a:pt x="203" y="431"/>
                    <a:pt x="206" y="431"/>
                    <a:pt x="209" y="431"/>
                  </a:cubicBezTo>
                  <a:cubicBezTo>
                    <a:pt x="225" y="431"/>
                    <a:pt x="239" y="428"/>
                    <a:pt x="253" y="422"/>
                  </a:cubicBezTo>
                  <a:cubicBezTo>
                    <a:pt x="267" y="417"/>
                    <a:pt x="280" y="409"/>
                    <a:pt x="292" y="400"/>
                  </a:cubicBezTo>
                  <a:cubicBezTo>
                    <a:pt x="301" y="394"/>
                    <a:pt x="309" y="386"/>
                    <a:pt x="316" y="378"/>
                  </a:cubicBezTo>
                  <a:cubicBezTo>
                    <a:pt x="317" y="377"/>
                    <a:pt x="317" y="376"/>
                    <a:pt x="317" y="375"/>
                  </a:cubicBezTo>
                  <a:cubicBezTo>
                    <a:pt x="318" y="375"/>
                    <a:pt x="317" y="374"/>
                    <a:pt x="317" y="374"/>
                  </a:cubicBezTo>
                  <a:cubicBezTo>
                    <a:pt x="317" y="374"/>
                    <a:pt x="316" y="373"/>
                    <a:pt x="316" y="373"/>
                  </a:cubicBezTo>
                  <a:cubicBezTo>
                    <a:pt x="315" y="374"/>
                    <a:pt x="314" y="374"/>
                    <a:pt x="314" y="375"/>
                  </a:cubicBezTo>
                  <a:cubicBezTo>
                    <a:pt x="311" y="377"/>
                    <a:pt x="309" y="379"/>
                    <a:pt x="307" y="381"/>
                  </a:cubicBezTo>
                  <a:cubicBezTo>
                    <a:pt x="298" y="391"/>
                    <a:pt x="287" y="399"/>
                    <a:pt x="275" y="406"/>
                  </a:cubicBezTo>
                  <a:cubicBezTo>
                    <a:pt x="264" y="414"/>
                    <a:pt x="251" y="419"/>
                    <a:pt x="238" y="423"/>
                  </a:cubicBezTo>
                  <a:cubicBezTo>
                    <a:pt x="229" y="425"/>
                    <a:pt x="219" y="427"/>
                    <a:pt x="209" y="427"/>
                  </a:cubicBezTo>
                  <a:cubicBezTo>
                    <a:pt x="206" y="427"/>
                    <a:pt x="203" y="427"/>
                    <a:pt x="200" y="427"/>
                  </a:cubicBezTo>
                  <a:cubicBezTo>
                    <a:pt x="194" y="427"/>
                    <a:pt x="188" y="427"/>
                    <a:pt x="181" y="427"/>
                  </a:cubicBezTo>
                  <a:cubicBezTo>
                    <a:pt x="166" y="427"/>
                    <a:pt x="151" y="424"/>
                    <a:pt x="137" y="419"/>
                  </a:cubicBezTo>
                  <a:cubicBezTo>
                    <a:pt x="131" y="417"/>
                    <a:pt x="126" y="414"/>
                    <a:pt x="121" y="411"/>
                  </a:cubicBezTo>
                  <a:cubicBezTo>
                    <a:pt x="120" y="410"/>
                    <a:pt x="119" y="409"/>
                    <a:pt x="118" y="408"/>
                  </a:cubicBezTo>
                  <a:cubicBezTo>
                    <a:pt x="117" y="408"/>
                    <a:pt x="117" y="407"/>
                    <a:pt x="117" y="407"/>
                  </a:cubicBezTo>
                  <a:cubicBezTo>
                    <a:pt x="117" y="406"/>
                    <a:pt x="118" y="406"/>
                    <a:pt x="118" y="406"/>
                  </a:cubicBezTo>
                  <a:cubicBezTo>
                    <a:pt x="120" y="406"/>
                    <a:pt x="121" y="406"/>
                    <a:pt x="122" y="406"/>
                  </a:cubicBezTo>
                  <a:cubicBezTo>
                    <a:pt x="128" y="408"/>
                    <a:pt x="135" y="408"/>
                    <a:pt x="142" y="407"/>
                  </a:cubicBezTo>
                  <a:cubicBezTo>
                    <a:pt x="143" y="407"/>
                    <a:pt x="143" y="407"/>
                    <a:pt x="143" y="407"/>
                  </a:cubicBezTo>
                  <a:cubicBezTo>
                    <a:pt x="142" y="406"/>
                    <a:pt x="142" y="406"/>
                    <a:pt x="142" y="406"/>
                  </a:cubicBezTo>
                  <a:cubicBezTo>
                    <a:pt x="140" y="405"/>
                    <a:pt x="139" y="405"/>
                    <a:pt x="138" y="405"/>
                  </a:cubicBezTo>
                  <a:cubicBezTo>
                    <a:pt x="128" y="404"/>
                    <a:pt x="118" y="400"/>
                    <a:pt x="109" y="396"/>
                  </a:cubicBezTo>
                  <a:cubicBezTo>
                    <a:pt x="109" y="395"/>
                    <a:pt x="108" y="395"/>
                    <a:pt x="107" y="394"/>
                  </a:cubicBezTo>
                  <a:cubicBezTo>
                    <a:pt x="106" y="393"/>
                    <a:pt x="105" y="392"/>
                    <a:pt x="105" y="390"/>
                  </a:cubicBezTo>
                  <a:cubicBezTo>
                    <a:pt x="104" y="385"/>
                    <a:pt x="105" y="381"/>
                    <a:pt x="107" y="376"/>
                  </a:cubicBezTo>
                  <a:cubicBezTo>
                    <a:pt x="108" y="375"/>
                    <a:pt x="110" y="374"/>
                    <a:pt x="111" y="375"/>
                  </a:cubicBezTo>
                  <a:cubicBezTo>
                    <a:pt x="112" y="376"/>
                    <a:pt x="114" y="376"/>
                    <a:pt x="115" y="377"/>
                  </a:cubicBezTo>
                  <a:cubicBezTo>
                    <a:pt x="119" y="379"/>
                    <a:pt x="124" y="380"/>
                    <a:pt x="128" y="382"/>
                  </a:cubicBezTo>
                  <a:cubicBezTo>
                    <a:pt x="131" y="383"/>
                    <a:pt x="133" y="383"/>
                    <a:pt x="136" y="384"/>
                  </a:cubicBezTo>
                  <a:cubicBezTo>
                    <a:pt x="139" y="384"/>
                    <a:pt x="142" y="384"/>
                    <a:pt x="145" y="385"/>
                  </a:cubicBezTo>
                  <a:cubicBezTo>
                    <a:pt x="146" y="385"/>
                    <a:pt x="146" y="384"/>
                    <a:pt x="147" y="384"/>
                  </a:cubicBezTo>
                  <a:cubicBezTo>
                    <a:pt x="146" y="383"/>
                    <a:pt x="146" y="383"/>
                    <a:pt x="146" y="383"/>
                  </a:cubicBezTo>
                  <a:cubicBezTo>
                    <a:pt x="146" y="382"/>
                    <a:pt x="145" y="382"/>
                    <a:pt x="144" y="381"/>
                  </a:cubicBezTo>
                  <a:cubicBezTo>
                    <a:pt x="142" y="381"/>
                    <a:pt x="140" y="380"/>
                    <a:pt x="138" y="380"/>
                  </a:cubicBezTo>
                  <a:cubicBezTo>
                    <a:pt x="131" y="378"/>
                    <a:pt x="124" y="375"/>
                    <a:pt x="118" y="372"/>
                  </a:cubicBezTo>
                  <a:cubicBezTo>
                    <a:pt x="117" y="372"/>
                    <a:pt x="116" y="371"/>
                    <a:pt x="116" y="370"/>
                  </a:cubicBezTo>
                  <a:cubicBezTo>
                    <a:pt x="115" y="370"/>
                    <a:pt x="115" y="368"/>
                    <a:pt x="116" y="368"/>
                  </a:cubicBezTo>
                  <a:cubicBezTo>
                    <a:pt x="116" y="367"/>
                    <a:pt x="117" y="367"/>
                    <a:pt x="118" y="366"/>
                  </a:cubicBezTo>
                  <a:cubicBezTo>
                    <a:pt x="129" y="362"/>
                    <a:pt x="139" y="360"/>
                    <a:pt x="151" y="362"/>
                  </a:cubicBezTo>
                  <a:cubicBezTo>
                    <a:pt x="153" y="362"/>
                    <a:pt x="155" y="363"/>
                    <a:pt x="158" y="363"/>
                  </a:cubicBezTo>
                  <a:cubicBezTo>
                    <a:pt x="160" y="363"/>
                    <a:pt x="162" y="363"/>
                    <a:pt x="164" y="363"/>
                  </a:cubicBezTo>
                  <a:cubicBezTo>
                    <a:pt x="169" y="364"/>
                    <a:pt x="174" y="364"/>
                    <a:pt x="178" y="364"/>
                  </a:cubicBezTo>
                  <a:cubicBezTo>
                    <a:pt x="186" y="365"/>
                    <a:pt x="193" y="363"/>
                    <a:pt x="200" y="362"/>
                  </a:cubicBezTo>
                  <a:cubicBezTo>
                    <a:pt x="206" y="361"/>
                    <a:pt x="212" y="360"/>
                    <a:pt x="217" y="358"/>
                  </a:cubicBezTo>
                  <a:cubicBezTo>
                    <a:pt x="233" y="354"/>
                    <a:pt x="246" y="347"/>
                    <a:pt x="258" y="335"/>
                  </a:cubicBezTo>
                  <a:cubicBezTo>
                    <a:pt x="265" y="327"/>
                    <a:pt x="272" y="319"/>
                    <a:pt x="278" y="310"/>
                  </a:cubicBezTo>
                  <a:cubicBezTo>
                    <a:pt x="279" y="309"/>
                    <a:pt x="279" y="308"/>
                    <a:pt x="279" y="307"/>
                  </a:cubicBezTo>
                  <a:cubicBezTo>
                    <a:pt x="279" y="307"/>
                    <a:pt x="279" y="306"/>
                    <a:pt x="279" y="306"/>
                  </a:cubicBezTo>
                  <a:cubicBezTo>
                    <a:pt x="278" y="306"/>
                    <a:pt x="278" y="306"/>
                    <a:pt x="278" y="306"/>
                  </a:cubicBezTo>
                  <a:cubicBezTo>
                    <a:pt x="276" y="307"/>
                    <a:pt x="275" y="309"/>
                    <a:pt x="273" y="311"/>
                  </a:cubicBezTo>
                  <a:cubicBezTo>
                    <a:pt x="271" y="313"/>
                    <a:pt x="269" y="316"/>
                    <a:pt x="267" y="319"/>
                  </a:cubicBezTo>
                  <a:cubicBezTo>
                    <a:pt x="262" y="326"/>
                    <a:pt x="255" y="333"/>
                    <a:pt x="247" y="339"/>
                  </a:cubicBezTo>
                  <a:cubicBezTo>
                    <a:pt x="240" y="345"/>
                    <a:pt x="231" y="349"/>
                    <a:pt x="222" y="352"/>
                  </a:cubicBezTo>
                  <a:cubicBezTo>
                    <a:pt x="213" y="356"/>
                    <a:pt x="204" y="357"/>
                    <a:pt x="195" y="359"/>
                  </a:cubicBezTo>
                  <a:cubicBezTo>
                    <a:pt x="186" y="360"/>
                    <a:pt x="178" y="360"/>
                    <a:pt x="169" y="360"/>
                  </a:cubicBezTo>
                  <a:cubicBezTo>
                    <a:pt x="166" y="360"/>
                    <a:pt x="163" y="359"/>
                    <a:pt x="160" y="359"/>
                  </a:cubicBezTo>
                  <a:cubicBezTo>
                    <a:pt x="158" y="358"/>
                    <a:pt x="157" y="357"/>
                    <a:pt x="156" y="356"/>
                  </a:cubicBezTo>
                  <a:cubicBezTo>
                    <a:pt x="154" y="351"/>
                    <a:pt x="152" y="347"/>
                    <a:pt x="150" y="343"/>
                  </a:cubicBezTo>
                  <a:cubicBezTo>
                    <a:pt x="146" y="333"/>
                    <a:pt x="141" y="324"/>
                    <a:pt x="134" y="316"/>
                  </a:cubicBezTo>
                  <a:cubicBezTo>
                    <a:pt x="126" y="306"/>
                    <a:pt x="116" y="299"/>
                    <a:pt x="104" y="296"/>
                  </a:cubicBezTo>
                  <a:cubicBezTo>
                    <a:pt x="95" y="294"/>
                    <a:pt x="87" y="293"/>
                    <a:pt x="78" y="292"/>
                  </a:cubicBezTo>
                  <a:cubicBezTo>
                    <a:pt x="67" y="290"/>
                    <a:pt x="56" y="290"/>
                    <a:pt x="45" y="287"/>
                  </a:cubicBezTo>
                  <a:cubicBezTo>
                    <a:pt x="41" y="286"/>
                    <a:pt x="38" y="285"/>
                    <a:pt x="34" y="283"/>
                  </a:cubicBezTo>
                  <a:cubicBezTo>
                    <a:pt x="34" y="283"/>
                    <a:pt x="33" y="283"/>
                    <a:pt x="33" y="282"/>
                  </a:cubicBezTo>
                  <a:cubicBezTo>
                    <a:pt x="33" y="282"/>
                    <a:pt x="33" y="281"/>
                    <a:pt x="34" y="281"/>
                  </a:cubicBezTo>
                  <a:cubicBezTo>
                    <a:pt x="34" y="281"/>
                    <a:pt x="34" y="280"/>
                    <a:pt x="35" y="280"/>
                  </a:cubicBezTo>
                  <a:cubicBezTo>
                    <a:pt x="37" y="279"/>
                    <a:pt x="40" y="277"/>
                    <a:pt x="43" y="276"/>
                  </a:cubicBezTo>
                  <a:cubicBezTo>
                    <a:pt x="49" y="272"/>
                    <a:pt x="54" y="266"/>
                    <a:pt x="58" y="259"/>
                  </a:cubicBezTo>
                  <a:cubicBezTo>
                    <a:pt x="60" y="256"/>
                    <a:pt x="61" y="252"/>
                    <a:pt x="62" y="249"/>
                  </a:cubicBezTo>
                  <a:cubicBezTo>
                    <a:pt x="62" y="248"/>
                    <a:pt x="61" y="247"/>
                    <a:pt x="61" y="246"/>
                  </a:cubicBezTo>
                  <a:cubicBezTo>
                    <a:pt x="61" y="245"/>
                    <a:pt x="61" y="245"/>
                    <a:pt x="61" y="245"/>
                  </a:cubicBezTo>
                  <a:cubicBezTo>
                    <a:pt x="60" y="245"/>
                    <a:pt x="59" y="245"/>
                    <a:pt x="59" y="245"/>
                  </a:cubicBezTo>
                  <a:cubicBezTo>
                    <a:pt x="58" y="246"/>
                    <a:pt x="57" y="247"/>
                    <a:pt x="57" y="248"/>
                  </a:cubicBezTo>
                  <a:cubicBezTo>
                    <a:pt x="54" y="254"/>
                    <a:pt x="51" y="259"/>
                    <a:pt x="46" y="263"/>
                  </a:cubicBezTo>
                  <a:cubicBezTo>
                    <a:pt x="40" y="269"/>
                    <a:pt x="34" y="274"/>
                    <a:pt x="25" y="277"/>
                  </a:cubicBezTo>
                  <a:cubicBezTo>
                    <a:pt x="23" y="278"/>
                    <a:pt x="21" y="277"/>
                    <a:pt x="18" y="276"/>
                  </a:cubicBezTo>
                  <a:cubicBezTo>
                    <a:pt x="16" y="274"/>
                    <a:pt x="14" y="273"/>
                    <a:pt x="12" y="271"/>
                  </a:cubicBezTo>
                  <a:cubicBezTo>
                    <a:pt x="10" y="269"/>
                    <a:pt x="8" y="267"/>
                    <a:pt x="5" y="265"/>
                  </a:cubicBezTo>
                  <a:cubicBezTo>
                    <a:pt x="4" y="264"/>
                    <a:pt x="3" y="263"/>
                    <a:pt x="2" y="261"/>
                  </a:cubicBezTo>
                  <a:cubicBezTo>
                    <a:pt x="0" y="259"/>
                    <a:pt x="0" y="257"/>
                    <a:pt x="3" y="255"/>
                  </a:cubicBezTo>
                  <a:cubicBezTo>
                    <a:pt x="7" y="252"/>
                    <a:pt x="10" y="249"/>
                    <a:pt x="13" y="244"/>
                  </a:cubicBezTo>
                  <a:cubicBezTo>
                    <a:pt x="15" y="240"/>
                    <a:pt x="16" y="236"/>
                    <a:pt x="17" y="231"/>
                  </a:cubicBezTo>
                  <a:cubicBezTo>
                    <a:pt x="17" y="229"/>
                    <a:pt x="17" y="227"/>
                    <a:pt x="17" y="224"/>
                  </a:cubicBezTo>
                  <a:cubicBezTo>
                    <a:pt x="16" y="221"/>
                    <a:pt x="15" y="218"/>
                    <a:pt x="15" y="215"/>
                  </a:cubicBezTo>
                  <a:cubicBezTo>
                    <a:pt x="14" y="213"/>
                    <a:pt x="15" y="212"/>
                    <a:pt x="16" y="211"/>
                  </a:cubicBezTo>
                  <a:cubicBezTo>
                    <a:pt x="21" y="207"/>
                    <a:pt x="26" y="204"/>
                    <a:pt x="31" y="200"/>
                  </a:cubicBezTo>
                  <a:cubicBezTo>
                    <a:pt x="33" y="198"/>
                    <a:pt x="36" y="196"/>
                    <a:pt x="38" y="194"/>
                  </a:cubicBezTo>
                  <a:cubicBezTo>
                    <a:pt x="53" y="181"/>
                    <a:pt x="67" y="166"/>
                    <a:pt x="81" y="153"/>
                  </a:cubicBezTo>
                  <a:cubicBezTo>
                    <a:pt x="91" y="144"/>
                    <a:pt x="100" y="135"/>
                    <a:pt x="111" y="128"/>
                  </a:cubicBezTo>
                  <a:cubicBezTo>
                    <a:pt x="117" y="125"/>
                    <a:pt x="123" y="122"/>
                    <a:pt x="129" y="118"/>
                  </a:cubicBezTo>
                  <a:cubicBezTo>
                    <a:pt x="130" y="117"/>
                    <a:pt x="132" y="117"/>
                    <a:pt x="134" y="116"/>
                  </a:cubicBezTo>
                  <a:cubicBezTo>
                    <a:pt x="141" y="112"/>
                    <a:pt x="141" y="113"/>
                    <a:pt x="143" y="104"/>
                  </a:cubicBezTo>
                  <a:cubicBezTo>
                    <a:pt x="145" y="88"/>
                    <a:pt x="151" y="73"/>
                    <a:pt x="159" y="60"/>
                  </a:cubicBezTo>
                  <a:cubicBezTo>
                    <a:pt x="166" y="49"/>
                    <a:pt x="174" y="39"/>
                    <a:pt x="184" y="31"/>
                  </a:cubicBezTo>
                  <a:cubicBezTo>
                    <a:pt x="195" y="21"/>
                    <a:pt x="207" y="13"/>
                    <a:pt x="221" y="8"/>
                  </a:cubicBezTo>
                  <a:cubicBezTo>
                    <a:pt x="231" y="4"/>
                    <a:pt x="241" y="2"/>
                    <a:pt x="251" y="1"/>
                  </a:cubicBezTo>
                  <a:cubicBezTo>
                    <a:pt x="258" y="0"/>
                    <a:pt x="265" y="0"/>
                    <a:pt x="272" y="1"/>
                  </a:cubicBezTo>
                  <a:cubicBezTo>
                    <a:pt x="281" y="3"/>
                    <a:pt x="289" y="5"/>
                    <a:pt x="297" y="8"/>
                  </a:cubicBezTo>
                  <a:cubicBezTo>
                    <a:pt x="302" y="10"/>
                    <a:pt x="307" y="13"/>
                    <a:pt x="312" y="16"/>
                  </a:cubicBezTo>
                  <a:cubicBezTo>
                    <a:pt x="313" y="17"/>
                    <a:pt x="313" y="18"/>
                    <a:pt x="314" y="19"/>
                  </a:cubicBezTo>
                  <a:cubicBezTo>
                    <a:pt x="314" y="19"/>
                    <a:pt x="314" y="20"/>
                    <a:pt x="314" y="21"/>
                  </a:cubicBezTo>
                  <a:cubicBezTo>
                    <a:pt x="313" y="21"/>
                    <a:pt x="312" y="22"/>
                    <a:pt x="311" y="23"/>
                  </a:cubicBezTo>
                  <a:cubicBezTo>
                    <a:pt x="295" y="31"/>
                    <a:pt x="281" y="43"/>
                    <a:pt x="270" y="57"/>
                  </a:cubicBezTo>
                  <a:cubicBezTo>
                    <a:pt x="258" y="70"/>
                    <a:pt x="250" y="86"/>
                    <a:pt x="246" y="103"/>
                  </a:cubicBezTo>
                  <a:cubicBezTo>
                    <a:pt x="244" y="110"/>
                    <a:pt x="243" y="117"/>
                    <a:pt x="244" y="124"/>
                  </a:cubicBezTo>
                  <a:cubicBezTo>
                    <a:pt x="245" y="142"/>
                    <a:pt x="250" y="157"/>
                    <a:pt x="261" y="171"/>
                  </a:cubicBezTo>
                  <a:cubicBezTo>
                    <a:pt x="267" y="179"/>
                    <a:pt x="276" y="186"/>
                    <a:pt x="285" y="191"/>
                  </a:cubicBezTo>
                  <a:cubicBezTo>
                    <a:pt x="291" y="195"/>
                    <a:pt x="291" y="195"/>
                    <a:pt x="291" y="201"/>
                  </a:cubicBezTo>
                  <a:cubicBezTo>
                    <a:pt x="292" y="208"/>
                    <a:pt x="294" y="215"/>
                    <a:pt x="297" y="221"/>
                  </a:cubicBezTo>
                  <a:cubicBezTo>
                    <a:pt x="305" y="234"/>
                    <a:pt x="315" y="246"/>
                    <a:pt x="327" y="256"/>
                  </a:cubicBezTo>
                  <a:cubicBezTo>
                    <a:pt x="334" y="262"/>
                    <a:pt x="342" y="267"/>
                    <a:pt x="350" y="273"/>
                  </a:cubicBezTo>
                  <a:cubicBezTo>
                    <a:pt x="367" y="285"/>
                    <a:pt x="384" y="297"/>
                    <a:pt x="401" y="310"/>
                  </a:cubicBezTo>
                  <a:cubicBezTo>
                    <a:pt x="409" y="317"/>
                    <a:pt x="417" y="323"/>
                    <a:pt x="425" y="330"/>
                  </a:cubicBezTo>
                  <a:cubicBezTo>
                    <a:pt x="433" y="336"/>
                    <a:pt x="440" y="343"/>
                    <a:pt x="447" y="350"/>
                  </a:cubicBezTo>
                  <a:cubicBezTo>
                    <a:pt x="456" y="358"/>
                    <a:pt x="463" y="367"/>
                    <a:pt x="470" y="377"/>
                  </a:cubicBezTo>
                  <a:cubicBezTo>
                    <a:pt x="475" y="384"/>
                    <a:pt x="480" y="391"/>
                    <a:pt x="485" y="399"/>
                  </a:cubicBezTo>
                  <a:cubicBezTo>
                    <a:pt x="485" y="400"/>
                    <a:pt x="486" y="401"/>
                    <a:pt x="487" y="402"/>
                  </a:cubicBezTo>
                  <a:cubicBezTo>
                    <a:pt x="495" y="417"/>
                    <a:pt x="501" y="433"/>
                    <a:pt x="505" y="450"/>
                  </a:cubicBezTo>
                  <a:cubicBezTo>
                    <a:pt x="508" y="459"/>
                    <a:pt x="509" y="468"/>
                    <a:pt x="511" y="478"/>
                  </a:cubicBezTo>
                  <a:cubicBezTo>
                    <a:pt x="511" y="483"/>
                    <a:pt x="511" y="489"/>
                    <a:pt x="512" y="494"/>
                  </a:cubicBezTo>
                  <a:cubicBezTo>
                    <a:pt x="514" y="504"/>
                    <a:pt x="513" y="513"/>
                    <a:pt x="513" y="523"/>
                  </a:cubicBezTo>
                  <a:cubicBezTo>
                    <a:pt x="514" y="539"/>
                    <a:pt x="511" y="554"/>
                    <a:pt x="507" y="570"/>
                  </a:cubicBezTo>
                  <a:cubicBezTo>
                    <a:pt x="505" y="578"/>
                    <a:pt x="502" y="586"/>
                    <a:pt x="499" y="594"/>
                  </a:cubicBezTo>
                  <a:cubicBezTo>
                    <a:pt x="492" y="609"/>
                    <a:pt x="483" y="623"/>
                    <a:pt x="473" y="636"/>
                  </a:cubicBezTo>
                  <a:cubicBezTo>
                    <a:pt x="468" y="642"/>
                    <a:pt x="462" y="648"/>
                    <a:pt x="456" y="653"/>
                  </a:cubicBezTo>
                  <a:cubicBezTo>
                    <a:pt x="452" y="657"/>
                    <a:pt x="448" y="661"/>
                    <a:pt x="443" y="664"/>
                  </a:cubicBezTo>
                  <a:cubicBezTo>
                    <a:pt x="431" y="673"/>
                    <a:pt x="418" y="680"/>
                    <a:pt x="404" y="687"/>
                  </a:cubicBezTo>
                  <a:cubicBezTo>
                    <a:pt x="383" y="696"/>
                    <a:pt x="361" y="702"/>
                    <a:pt x="339" y="707"/>
                  </a:cubicBezTo>
                  <a:cubicBezTo>
                    <a:pt x="329" y="709"/>
                    <a:pt x="318" y="711"/>
                    <a:pt x="308" y="712"/>
                  </a:cubicBezTo>
                  <a:cubicBezTo>
                    <a:pt x="306" y="713"/>
                    <a:pt x="304" y="713"/>
                    <a:pt x="302" y="713"/>
                  </a:cubicBezTo>
                  <a:cubicBezTo>
                    <a:pt x="299" y="713"/>
                    <a:pt x="296" y="714"/>
                    <a:pt x="292" y="714"/>
                  </a:cubicBezTo>
                  <a:cubicBezTo>
                    <a:pt x="289" y="714"/>
                    <a:pt x="285" y="714"/>
                    <a:pt x="282" y="714"/>
                  </a:cubicBezTo>
                  <a:cubicBezTo>
                    <a:pt x="275" y="715"/>
                    <a:pt x="269" y="714"/>
                    <a:pt x="262" y="716"/>
                  </a:cubicBezTo>
                  <a:cubicBezTo>
                    <a:pt x="259" y="716"/>
                    <a:pt x="255" y="716"/>
                    <a:pt x="252" y="715"/>
                  </a:cubicBezTo>
                  <a:cubicBezTo>
                    <a:pt x="248" y="715"/>
                    <a:pt x="244" y="715"/>
                    <a:pt x="240" y="715"/>
                  </a:cubicBezTo>
                  <a:cubicBezTo>
                    <a:pt x="230" y="714"/>
                    <a:pt x="221" y="712"/>
                    <a:pt x="212" y="710"/>
                  </a:cubicBezTo>
                  <a:cubicBezTo>
                    <a:pt x="210" y="709"/>
                    <a:pt x="209" y="708"/>
                    <a:pt x="208" y="707"/>
                  </a:cubicBezTo>
                  <a:cubicBezTo>
                    <a:pt x="207" y="707"/>
                    <a:pt x="207" y="706"/>
                    <a:pt x="207" y="706"/>
                  </a:cubicBezTo>
                  <a:cubicBezTo>
                    <a:pt x="207" y="705"/>
                    <a:pt x="208" y="705"/>
                    <a:pt x="208" y="704"/>
                  </a:cubicBezTo>
                  <a:cubicBezTo>
                    <a:pt x="212" y="699"/>
                    <a:pt x="217" y="694"/>
                    <a:pt x="223" y="690"/>
                  </a:cubicBezTo>
                  <a:cubicBezTo>
                    <a:pt x="227" y="687"/>
                    <a:pt x="232" y="685"/>
                    <a:pt x="238" y="683"/>
                  </a:cubicBezTo>
                  <a:cubicBezTo>
                    <a:pt x="238" y="683"/>
                    <a:pt x="239" y="682"/>
                    <a:pt x="240" y="682"/>
                  </a:cubicBezTo>
                  <a:cubicBezTo>
                    <a:pt x="239" y="681"/>
                    <a:pt x="239" y="681"/>
                    <a:pt x="239" y="681"/>
                  </a:cubicBezTo>
                  <a:cubicBezTo>
                    <a:pt x="236" y="681"/>
                    <a:pt x="232" y="681"/>
                    <a:pt x="228" y="682"/>
                  </a:cubicBezTo>
                  <a:cubicBezTo>
                    <a:pt x="218" y="686"/>
                    <a:pt x="210" y="692"/>
                    <a:pt x="203" y="701"/>
                  </a:cubicBezTo>
                  <a:cubicBezTo>
                    <a:pt x="203" y="701"/>
                    <a:pt x="202" y="702"/>
                    <a:pt x="201" y="703"/>
                  </a:cubicBezTo>
                  <a:cubicBezTo>
                    <a:pt x="200" y="704"/>
                    <a:pt x="199" y="704"/>
                    <a:pt x="198" y="704"/>
                  </a:cubicBezTo>
                  <a:cubicBezTo>
                    <a:pt x="193" y="701"/>
                    <a:pt x="189" y="697"/>
                    <a:pt x="188" y="692"/>
                  </a:cubicBezTo>
                  <a:cubicBezTo>
                    <a:pt x="187" y="691"/>
                    <a:pt x="188" y="689"/>
                    <a:pt x="188" y="687"/>
                  </a:cubicBezTo>
                  <a:cubicBezTo>
                    <a:pt x="188" y="685"/>
                    <a:pt x="190" y="682"/>
                    <a:pt x="192" y="680"/>
                  </a:cubicBezTo>
                  <a:cubicBezTo>
                    <a:pt x="195" y="677"/>
                    <a:pt x="198" y="674"/>
                    <a:pt x="202" y="671"/>
                  </a:cubicBezTo>
                  <a:cubicBezTo>
                    <a:pt x="208" y="667"/>
                    <a:pt x="215" y="663"/>
                    <a:pt x="222" y="661"/>
                  </a:cubicBezTo>
                  <a:cubicBezTo>
                    <a:pt x="230" y="658"/>
                    <a:pt x="238" y="655"/>
                    <a:pt x="247" y="652"/>
                  </a:cubicBezTo>
                  <a:cubicBezTo>
                    <a:pt x="257" y="650"/>
                    <a:pt x="267" y="648"/>
                    <a:pt x="278" y="647"/>
                  </a:cubicBezTo>
                  <a:cubicBezTo>
                    <a:pt x="280" y="647"/>
                    <a:pt x="281" y="647"/>
                    <a:pt x="282" y="646"/>
                  </a:cubicBezTo>
                  <a:cubicBezTo>
                    <a:pt x="283" y="645"/>
                    <a:pt x="283" y="645"/>
                    <a:pt x="283" y="645"/>
                  </a:cubicBezTo>
                  <a:cubicBezTo>
                    <a:pt x="283" y="645"/>
                    <a:pt x="283" y="644"/>
                    <a:pt x="282" y="644"/>
                  </a:cubicBezTo>
                  <a:cubicBezTo>
                    <a:pt x="282" y="643"/>
                    <a:pt x="281" y="643"/>
                    <a:pt x="281" y="643"/>
                  </a:cubicBezTo>
                  <a:cubicBezTo>
                    <a:pt x="278" y="643"/>
                    <a:pt x="275" y="643"/>
                    <a:pt x="272" y="644"/>
                  </a:cubicBezTo>
                  <a:cubicBezTo>
                    <a:pt x="269" y="644"/>
                    <a:pt x="266" y="644"/>
                    <a:pt x="263" y="645"/>
                  </a:cubicBezTo>
                  <a:cubicBezTo>
                    <a:pt x="261" y="645"/>
                    <a:pt x="260" y="644"/>
                    <a:pt x="259" y="642"/>
                  </a:cubicBezTo>
                  <a:cubicBezTo>
                    <a:pt x="258" y="640"/>
                    <a:pt x="257" y="638"/>
                    <a:pt x="256" y="636"/>
                  </a:cubicBezTo>
                  <a:cubicBezTo>
                    <a:pt x="252" y="625"/>
                    <a:pt x="249" y="614"/>
                    <a:pt x="249" y="602"/>
                  </a:cubicBezTo>
                  <a:cubicBezTo>
                    <a:pt x="249" y="590"/>
                    <a:pt x="250" y="579"/>
                    <a:pt x="253" y="568"/>
                  </a:cubicBezTo>
                  <a:cubicBezTo>
                    <a:pt x="256" y="557"/>
                    <a:pt x="261" y="547"/>
                    <a:pt x="267" y="537"/>
                  </a:cubicBezTo>
                  <a:cubicBezTo>
                    <a:pt x="273" y="526"/>
                    <a:pt x="282" y="516"/>
                    <a:pt x="292" y="507"/>
                  </a:cubicBezTo>
                  <a:cubicBezTo>
                    <a:pt x="297" y="503"/>
                    <a:pt x="303" y="499"/>
                    <a:pt x="309" y="495"/>
                  </a:cubicBezTo>
                  <a:cubicBezTo>
                    <a:pt x="322" y="487"/>
                    <a:pt x="336" y="481"/>
                    <a:pt x="351" y="479"/>
                  </a:cubicBezTo>
                  <a:cubicBezTo>
                    <a:pt x="354" y="478"/>
                    <a:pt x="357" y="477"/>
                    <a:pt x="361" y="477"/>
                  </a:cubicBezTo>
                  <a:cubicBezTo>
                    <a:pt x="363" y="477"/>
                    <a:pt x="365" y="476"/>
                    <a:pt x="367" y="476"/>
                  </a:cubicBezTo>
                  <a:cubicBezTo>
                    <a:pt x="367" y="476"/>
                    <a:pt x="368" y="475"/>
                    <a:pt x="368" y="475"/>
                  </a:cubicBezTo>
                  <a:cubicBezTo>
                    <a:pt x="367" y="474"/>
                    <a:pt x="367" y="474"/>
                    <a:pt x="367" y="474"/>
                  </a:cubicBezTo>
                  <a:cubicBezTo>
                    <a:pt x="358" y="474"/>
                    <a:pt x="349" y="475"/>
                    <a:pt x="341" y="477"/>
                  </a:cubicBezTo>
                  <a:cubicBezTo>
                    <a:pt x="328" y="481"/>
                    <a:pt x="316" y="486"/>
                    <a:pt x="304" y="493"/>
                  </a:cubicBezTo>
                  <a:cubicBezTo>
                    <a:pt x="294" y="500"/>
                    <a:pt x="284" y="508"/>
                    <a:pt x="276" y="518"/>
                  </a:cubicBezTo>
                  <a:cubicBezTo>
                    <a:pt x="269" y="527"/>
                    <a:pt x="263" y="535"/>
                    <a:pt x="258" y="545"/>
                  </a:cubicBezTo>
                  <a:cubicBezTo>
                    <a:pt x="252" y="557"/>
                    <a:pt x="248" y="569"/>
                    <a:pt x="246" y="581"/>
                  </a:cubicBezTo>
                  <a:cubicBezTo>
                    <a:pt x="246" y="582"/>
                    <a:pt x="246" y="583"/>
                    <a:pt x="245" y="584"/>
                  </a:cubicBezTo>
                  <a:cubicBezTo>
                    <a:pt x="245" y="585"/>
                    <a:pt x="244" y="585"/>
                    <a:pt x="243" y="585"/>
                  </a:cubicBezTo>
                  <a:cubicBezTo>
                    <a:pt x="242" y="585"/>
                    <a:pt x="241" y="584"/>
                    <a:pt x="240" y="584"/>
                  </a:cubicBezTo>
                  <a:cubicBezTo>
                    <a:pt x="235" y="580"/>
                    <a:pt x="229" y="577"/>
                    <a:pt x="225" y="573"/>
                  </a:cubicBezTo>
                  <a:cubicBezTo>
                    <a:pt x="222" y="570"/>
                    <a:pt x="218" y="567"/>
                    <a:pt x="215" y="564"/>
                  </a:cubicBezTo>
                  <a:cubicBezTo>
                    <a:pt x="208" y="557"/>
                    <a:pt x="202" y="549"/>
                    <a:pt x="197" y="541"/>
                  </a:cubicBezTo>
                  <a:cubicBezTo>
                    <a:pt x="188" y="526"/>
                    <a:pt x="182" y="510"/>
                    <a:pt x="178" y="493"/>
                  </a:cubicBezTo>
                  <a:cubicBezTo>
                    <a:pt x="177" y="487"/>
                    <a:pt x="176" y="481"/>
                    <a:pt x="176" y="475"/>
                  </a:cubicBezTo>
                  <a:cubicBezTo>
                    <a:pt x="176" y="473"/>
                    <a:pt x="176" y="472"/>
                    <a:pt x="176" y="470"/>
                  </a:cubicBezTo>
                  <a:cubicBezTo>
                    <a:pt x="175" y="463"/>
                    <a:pt x="175" y="457"/>
                    <a:pt x="176" y="450"/>
                  </a:cubicBezTo>
                  <a:cubicBezTo>
                    <a:pt x="176" y="448"/>
                    <a:pt x="176" y="446"/>
                    <a:pt x="176" y="443"/>
                  </a:cubicBezTo>
                  <a:cubicBezTo>
                    <a:pt x="176" y="441"/>
                    <a:pt x="176" y="439"/>
                    <a:pt x="176" y="437"/>
                  </a:cubicBezTo>
                  <a:cubicBezTo>
                    <a:pt x="177" y="432"/>
                    <a:pt x="178" y="431"/>
                    <a:pt x="183" y="431"/>
                  </a:cubicBezTo>
                  <a:cubicBezTo>
                    <a:pt x="188" y="431"/>
                    <a:pt x="194" y="431"/>
                    <a:pt x="199" y="431"/>
                  </a:cubicBezTo>
                  <a:cubicBezTo>
                    <a:pt x="199" y="431"/>
                    <a:pt x="199" y="431"/>
                    <a:pt x="199" y="431"/>
                  </a:cubicBezTo>
                  <a:moveTo>
                    <a:pt x="125" y="250"/>
                  </a:moveTo>
                  <a:cubicBezTo>
                    <a:pt x="123" y="251"/>
                    <a:pt x="123" y="251"/>
                    <a:pt x="122" y="251"/>
                  </a:cubicBezTo>
                  <a:cubicBezTo>
                    <a:pt x="121" y="251"/>
                    <a:pt x="121" y="251"/>
                    <a:pt x="121" y="252"/>
                  </a:cubicBezTo>
                  <a:cubicBezTo>
                    <a:pt x="121" y="252"/>
                    <a:pt x="121" y="252"/>
                    <a:pt x="121" y="252"/>
                  </a:cubicBezTo>
                  <a:cubicBezTo>
                    <a:pt x="123" y="253"/>
                    <a:pt x="125" y="254"/>
                    <a:pt x="127" y="254"/>
                  </a:cubicBezTo>
                  <a:cubicBezTo>
                    <a:pt x="131" y="255"/>
                    <a:pt x="134" y="256"/>
                    <a:pt x="137" y="257"/>
                  </a:cubicBezTo>
                  <a:cubicBezTo>
                    <a:pt x="151" y="262"/>
                    <a:pt x="163" y="267"/>
                    <a:pt x="176" y="273"/>
                  </a:cubicBezTo>
                  <a:cubicBezTo>
                    <a:pt x="183" y="276"/>
                    <a:pt x="189" y="279"/>
                    <a:pt x="196" y="282"/>
                  </a:cubicBezTo>
                  <a:cubicBezTo>
                    <a:pt x="197" y="282"/>
                    <a:pt x="198" y="283"/>
                    <a:pt x="199" y="283"/>
                  </a:cubicBezTo>
                  <a:cubicBezTo>
                    <a:pt x="200" y="283"/>
                    <a:pt x="201" y="283"/>
                    <a:pt x="202" y="282"/>
                  </a:cubicBezTo>
                  <a:cubicBezTo>
                    <a:pt x="203" y="280"/>
                    <a:pt x="203" y="278"/>
                    <a:pt x="202" y="277"/>
                  </a:cubicBezTo>
                  <a:cubicBezTo>
                    <a:pt x="202" y="277"/>
                    <a:pt x="201" y="276"/>
                    <a:pt x="201" y="276"/>
                  </a:cubicBezTo>
                  <a:cubicBezTo>
                    <a:pt x="199" y="275"/>
                    <a:pt x="198" y="274"/>
                    <a:pt x="197" y="274"/>
                  </a:cubicBezTo>
                  <a:cubicBezTo>
                    <a:pt x="190" y="271"/>
                    <a:pt x="183" y="267"/>
                    <a:pt x="176" y="265"/>
                  </a:cubicBezTo>
                  <a:cubicBezTo>
                    <a:pt x="165" y="260"/>
                    <a:pt x="153" y="256"/>
                    <a:pt x="141" y="253"/>
                  </a:cubicBezTo>
                  <a:cubicBezTo>
                    <a:pt x="136" y="252"/>
                    <a:pt x="130" y="251"/>
                    <a:pt x="125" y="250"/>
                  </a:cubicBezTo>
                  <a:moveTo>
                    <a:pt x="110" y="268"/>
                  </a:moveTo>
                  <a:cubicBezTo>
                    <a:pt x="109" y="268"/>
                    <a:pt x="109" y="269"/>
                    <a:pt x="108" y="269"/>
                  </a:cubicBezTo>
                  <a:cubicBezTo>
                    <a:pt x="108" y="269"/>
                    <a:pt x="108" y="270"/>
                    <a:pt x="109" y="270"/>
                  </a:cubicBezTo>
                  <a:cubicBezTo>
                    <a:pt x="113" y="272"/>
                    <a:pt x="118" y="274"/>
                    <a:pt x="122" y="276"/>
                  </a:cubicBezTo>
                  <a:cubicBezTo>
                    <a:pt x="136" y="283"/>
                    <a:pt x="150" y="291"/>
                    <a:pt x="162" y="299"/>
                  </a:cubicBezTo>
                  <a:cubicBezTo>
                    <a:pt x="167" y="302"/>
                    <a:pt x="171" y="305"/>
                    <a:pt x="176" y="307"/>
                  </a:cubicBezTo>
                  <a:cubicBezTo>
                    <a:pt x="177" y="308"/>
                    <a:pt x="177" y="308"/>
                    <a:pt x="178" y="308"/>
                  </a:cubicBezTo>
                  <a:cubicBezTo>
                    <a:pt x="179" y="309"/>
                    <a:pt x="181" y="308"/>
                    <a:pt x="182" y="307"/>
                  </a:cubicBezTo>
                  <a:cubicBezTo>
                    <a:pt x="182" y="306"/>
                    <a:pt x="182" y="304"/>
                    <a:pt x="181" y="304"/>
                  </a:cubicBezTo>
                  <a:cubicBezTo>
                    <a:pt x="180" y="303"/>
                    <a:pt x="179" y="302"/>
                    <a:pt x="177" y="301"/>
                  </a:cubicBezTo>
                  <a:cubicBezTo>
                    <a:pt x="173" y="298"/>
                    <a:pt x="168" y="295"/>
                    <a:pt x="163" y="292"/>
                  </a:cubicBezTo>
                  <a:cubicBezTo>
                    <a:pt x="151" y="285"/>
                    <a:pt x="139" y="279"/>
                    <a:pt x="126" y="274"/>
                  </a:cubicBezTo>
                  <a:cubicBezTo>
                    <a:pt x="121" y="272"/>
                    <a:pt x="115" y="270"/>
                    <a:pt x="110" y="268"/>
                  </a:cubicBezTo>
                  <a:moveTo>
                    <a:pt x="124" y="215"/>
                  </a:moveTo>
                  <a:cubicBezTo>
                    <a:pt x="126" y="215"/>
                    <a:pt x="129" y="215"/>
                    <a:pt x="131" y="214"/>
                  </a:cubicBezTo>
                  <a:cubicBezTo>
                    <a:pt x="134" y="211"/>
                    <a:pt x="136" y="205"/>
                    <a:pt x="134" y="201"/>
                  </a:cubicBezTo>
                  <a:cubicBezTo>
                    <a:pt x="133" y="196"/>
                    <a:pt x="128" y="193"/>
                    <a:pt x="123" y="193"/>
                  </a:cubicBezTo>
                  <a:cubicBezTo>
                    <a:pt x="119" y="194"/>
                    <a:pt x="115" y="196"/>
                    <a:pt x="114" y="200"/>
                  </a:cubicBezTo>
                  <a:cubicBezTo>
                    <a:pt x="112" y="206"/>
                    <a:pt x="113" y="211"/>
                    <a:pt x="117" y="214"/>
                  </a:cubicBezTo>
                  <a:cubicBezTo>
                    <a:pt x="119" y="215"/>
                    <a:pt x="122" y="215"/>
                    <a:pt x="124" y="215"/>
                  </a:cubicBezTo>
                  <a:moveTo>
                    <a:pt x="301" y="548"/>
                  </a:moveTo>
                  <a:cubicBezTo>
                    <a:pt x="301" y="547"/>
                    <a:pt x="301" y="547"/>
                    <a:pt x="301" y="547"/>
                  </a:cubicBezTo>
                  <a:cubicBezTo>
                    <a:pt x="300" y="547"/>
                    <a:pt x="300" y="547"/>
                    <a:pt x="300" y="547"/>
                  </a:cubicBezTo>
                  <a:cubicBezTo>
                    <a:pt x="300" y="548"/>
                    <a:pt x="299" y="548"/>
                    <a:pt x="299" y="548"/>
                  </a:cubicBezTo>
                  <a:cubicBezTo>
                    <a:pt x="296" y="552"/>
                    <a:pt x="294" y="556"/>
                    <a:pt x="292" y="560"/>
                  </a:cubicBezTo>
                  <a:cubicBezTo>
                    <a:pt x="292" y="561"/>
                    <a:pt x="292" y="561"/>
                    <a:pt x="292" y="561"/>
                  </a:cubicBezTo>
                  <a:cubicBezTo>
                    <a:pt x="292" y="561"/>
                    <a:pt x="293" y="562"/>
                    <a:pt x="293" y="562"/>
                  </a:cubicBezTo>
                  <a:cubicBezTo>
                    <a:pt x="293" y="562"/>
                    <a:pt x="294" y="562"/>
                    <a:pt x="294" y="562"/>
                  </a:cubicBezTo>
                  <a:cubicBezTo>
                    <a:pt x="295" y="561"/>
                    <a:pt x="295" y="561"/>
                    <a:pt x="295" y="561"/>
                  </a:cubicBezTo>
                  <a:cubicBezTo>
                    <a:pt x="298" y="557"/>
                    <a:pt x="300" y="553"/>
                    <a:pt x="301" y="549"/>
                  </a:cubicBezTo>
                  <a:cubicBezTo>
                    <a:pt x="301" y="548"/>
                    <a:pt x="301" y="548"/>
                    <a:pt x="301" y="548"/>
                  </a:cubicBezTo>
                  <a:moveTo>
                    <a:pt x="280" y="559"/>
                  </a:moveTo>
                  <a:cubicBezTo>
                    <a:pt x="279" y="558"/>
                    <a:pt x="279" y="558"/>
                    <a:pt x="279" y="558"/>
                  </a:cubicBezTo>
                  <a:cubicBezTo>
                    <a:pt x="279" y="558"/>
                    <a:pt x="278" y="558"/>
                    <a:pt x="278" y="558"/>
                  </a:cubicBezTo>
                  <a:cubicBezTo>
                    <a:pt x="274" y="563"/>
                    <a:pt x="272" y="568"/>
                    <a:pt x="271" y="574"/>
                  </a:cubicBezTo>
                  <a:cubicBezTo>
                    <a:pt x="272" y="574"/>
                    <a:pt x="272" y="574"/>
                    <a:pt x="272" y="574"/>
                  </a:cubicBezTo>
                  <a:cubicBezTo>
                    <a:pt x="272" y="574"/>
                    <a:pt x="273" y="574"/>
                    <a:pt x="273" y="574"/>
                  </a:cubicBezTo>
                  <a:cubicBezTo>
                    <a:pt x="274" y="574"/>
                    <a:pt x="274" y="574"/>
                    <a:pt x="274" y="573"/>
                  </a:cubicBezTo>
                  <a:cubicBezTo>
                    <a:pt x="276" y="568"/>
                    <a:pt x="278" y="564"/>
                    <a:pt x="280" y="559"/>
                  </a:cubicBezTo>
                  <a:moveTo>
                    <a:pt x="287" y="543"/>
                  </a:moveTo>
                  <a:cubicBezTo>
                    <a:pt x="287" y="543"/>
                    <a:pt x="288" y="543"/>
                    <a:pt x="288" y="543"/>
                  </a:cubicBezTo>
                  <a:cubicBezTo>
                    <a:pt x="291" y="539"/>
                    <a:pt x="294" y="536"/>
                    <a:pt x="296" y="532"/>
                  </a:cubicBezTo>
                  <a:cubicBezTo>
                    <a:pt x="296" y="532"/>
                    <a:pt x="295" y="531"/>
                    <a:pt x="295" y="531"/>
                  </a:cubicBezTo>
                  <a:cubicBezTo>
                    <a:pt x="294" y="531"/>
                    <a:pt x="294" y="531"/>
                    <a:pt x="294" y="531"/>
                  </a:cubicBezTo>
                  <a:cubicBezTo>
                    <a:pt x="290" y="534"/>
                    <a:pt x="288" y="538"/>
                    <a:pt x="285" y="542"/>
                  </a:cubicBezTo>
                  <a:cubicBezTo>
                    <a:pt x="285" y="542"/>
                    <a:pt x="285" y="542"/>
                    <a:pt x="285" y="542"/>
                  </a:cubicBezTo>
                  <a:cubicBezTo>
                    <a:pt x="286" y="543"/>
                    <a:pt x="286" y="543"/>
                    <a:pt x="286" y="543"/>
                  </a:cubicBezTo>
                  <a:cubicBezTo>
                    <a:pt x="287" y="543"/>
                    <a:pt x="287" y="543"/>
                    <a:pt x="287" y="543"/>
                  </a:cubicBezTo>
                  <a:moveTo>
                    <a:pt x="191" y="73"/>
                  </a:moveTo>
                  <a:cubicBezTo>
                    <a:pt x="191" y="73"/>
                    <a:pt x="192" y="73"/>
                    <a:pt x="192" y="73"/>
                  </a:cubicBezTo>
                  <a:cubicBezTo>
                    <a:pt x="195" y="69"/>
                    <a:pt x="198" y="65"/>
                    <a:pt x="200" y="62"/>
                  </a:cubicBezTo>
                  <a:cubicBezTo>
                    <a:pt x="201" y="62"/>
                    <a:pt x="200" y="61"/>
                    <a:pt x="200" y="60"/>
                  </a:cubicBezTo>
                  <a:cubicBezTo>
                    <a:pt x="199" y="60"/>
                    <a:pt x="199" y="60"/>
                    <a:pt x="199" y="60"/>
                  </a:cubicBezTo>
                  <a:cubicBezTo>
                    <a:pt x="195" y="63"/>
                    <a:pt x="192" y="67"/>
                    <a:pt x="190" y="72"/>
                  </a:cubicBezTo>
                  <a:cubicBezTo>
                    <a:pt x="190" y="72"/>
                    <a:pt x="191" y="73"/>
                    <a:pt x="191" y="73"/>
                  </a:cubicBezTo>
                  <a:moveTo>
                    <a:pt x="177" y="69"/>
                  </a:moveTo>
                  <a:cubicBezTo>
                    <a:pt x="177" y="69"/>
                    <a:pt x="177" y="69"/>
                    <a:pt x="177" y="69"/>
                  </a:cubicBezTo>
                  <a:cubicBezTo>
                    <a:pt x="176" y="69"/>
                    <a:pt x="176" y="69"/>
                    <a:pt x="176" y="69"/>
                  </a:cubicBezTo>
                  <a:cubicBezTo>
                    <a:pt x="173" y="71"/>
                    <a:pt x="172" y="75"/>
                    <a:pt x="170" y="78"/>
                  </a:cubicBezTo>
                  <a:cubicBezTo>
                    <a:pt x="170" y="79"/>
                    <a:pt x="170" y="79"/>
                    <a:pt x="169" y="80"/>
                  </a:cubicBezTo>
                  <a:cubicBezTo>
                    <a:pt x="170" y="81"/>
                    <a:pt x="170" y="81"/>
                    <a:pt x="170" y="81"/>
                  </a:cubicBezTo>
                  <a:cubicBezTo>
                    <a:pt x="171" y="81"/>
                    <a:pt x="171" y="81"/>
                    <a:pt x="171" y="81"/>
                  </a:cubicBezTo>
                  <a:cubicBezTo>
                    <a:pt x="171" y="81"/>
                    <a:pt x="172" y="81"/>
                    <a:pt x="172" y="80"/>
                  </a:cubicBezTo>
                  <a:cubicBezTo>
                    <a:pt x="174" y="77"/>
                    <a:pt x="175" y="73"/>
                    <a:pt x="177" y="70"/>
                  </a:cubicBezTo>
                  <a:cubicBezTo>
                    <a:pt x="177" y="69"/>
                    <a:pt x="177" y="69"/>
                    <a:pt x="177" y="69"/>
                  </a:cubicBezTo>
                  <a:moveTo>
                    <a:pt x="188" y="52"/>
                  </a:moveTo>
                  <a:cubicBezTo>
                    <a:pt x="188" y="52"/>
                    <a:pt x="189" y="52"/>
                    <a:pt x="189" y="52"/>
                  </a:cubicBezTo>
                  <a:cubicBezTo>
                    <a:pt x="192" y="50"/>
                    <a:pt x="194" y="47"/>
                    <a:pt x="196" y="45"/>
                  </a:cubicBezTo>
                  <a:cubicBezTo>
                    <a:pt x="197" y="44"/>
                    <a:pt x="198" y="43"/>
                    <a:pt x="198" y="42"/>
                  </a:cubicBezTo>
                  <a:cubicBezTo>
                    <a:pt x="198" y="41"/>
                    <a:pt x="196" y="42"/>
                    <a:pt x="194" y="43"/>
                  </a:cubicBezTo>
                  <a:cubicBezTo>
                    <a:pt x="192" y="45"/>
                    <a:pt x="190" y="48"/>
                    <a:pt x="188" y="50"/>
                  </a:cubicBezTo>
                  <a:cubicBezTo>
                    <a:pt x="187" y="50"/>
                    <a:pt x="187" y="51"/>
                    <a:pt x="187" y="51"/>
                  </a:cubicBezTo>
                  <a:cubicBezTo>
                    <a:pt x="187" y="52"/>
                    <a:pt x="187" y="52"/>
                    <a:pt x="187" y="52"/>
                  </a:cubicBezTo>
                  <a:cubicBezTo>
                    <a:pt x="188" y="52"/>
                    <a:pt x="188" y="52"/>
                    <a:pt x="188" y="52"/>
                  </a:cubicBezTo>
                </a:path>
              </a:pathLst>
            </a:custGeom>
            <a:solidFill>
              <a:srgbClr val="E3D8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0" name="Freeform 113"/>
            <p:cNvSpPr>
              <a:spLocks noEditPoints="1"/>
            </p:cNvSpPr>
            <p:nvPr/>
          </p:nvSpPr>
          <p:spPr bwMode="auto">
            <a:xfrm>
              <a:off x="8477069" y="4918075"/>
              <a:ext cx="379413" cy="409575"/>
            </a:xfrm>
            <a:custGeom>
              <a:avLst/>
              <a:gdLst>
                <a:gd name="T0" fmla="*/ 1 w 144"/>
                <a:gd name="T1" fmla="*/ 81 h 155"/>
                <a:gd name="T2" fmla="*/ 20 w 144"/>
                <a:gd name="T3" fmla="*/ 28 h 155"/>
                <a:gd name="T4" fmla="*/ 65 w 144"/>
                <a:gd name="T5" fmla="*/ 2 h 155"/>
                <a:gd name="T6" fmla="*/ 78 w 144"/>
                <a:gd name="T7" fmla="*/ 0 h 155"/>
                <a:gd name="T8" fmla="*/ 80 w 144"/>
                <a:gd name="T9" fmla="*/ 0 h 155"/>
                <a:gd name="T10" fmla="*/ 128 w 144"/>
                <a:gd name="T11" fmla="*/ 16 h 155"/>
                <a:gd name="T12" fmla="*/ 141 w 144"/>
                <a:gd name="T13" fmla="*/ 26 h 155"/>
                <a:gd name="T14" fmla="*/ 143 w 144"/>
                <a:gd name="T15" fmla="*/ 29 h 155"/>
                <a:gd name="T16" fmla="*/ 142 w 144"/>
                <a:gd name="T17" fmla="*/ 32 h 155"/>
                <a:gd name="T18" fmla="*/ 140 w 144"/>
                <a:gd name="T19" fmla="*/ 34 h 155"/>
                <a:gd name="T20" fmla="*/ 101 w 144"/>
                <a:gd name="T21" fmla="*/ 85 h 155"/>
                <a:gd name="T22" fmla="*/ 92 w 144"/>
                <a:gd name="T23" fmla="*/ 117 h 155"/>
                <a:gd name="T24" fmla="*/ 91 w 144"/>
                <a:gd name="T25" fmla="*/ 121 h 155"/>
                <a:gd name="T26" fmla="*/ 89 w 144"/>
                <a:gd name="T27" fmla="*/ 123 h 155"/>
                <a:gd name="T28" fmla="*/ 86 w 144"/>
                <a:gd name="T29" fmla="*/ 125 h 155"/>
                <a:gd name="T30" fmla="*/ 59 w 144"/>
                <a:gd name="T31" fmla="*/ 140 h 155"/>
                <a:gd name="T32" fmla="*/ 42 w 144"/>
                <a:gd name="T33" fmla="*/ 152 h 155"/>
                <a:gd name="T34" fmla="*/ 40 w 144"/>
                <a:gd name="T35" fmla="*/ 154 h 155"/>
                <a:gd name="T36" fmla="*/ 36 w 144"/>
                <a:gd name="T37" fmla="*/ 154 h 155"/>
                <a:gd name="T38" fmla="*/ 36 w 144"/>
                <a:gd name="T39" fmla="*/ 154 h 155"/>
                <a:gd name="T40" fmla="*/ 17 w 144"/>
                <a:gd name="T41" fmla="*/ 133 h 155"/>
                <a:gd name="T42" fmla="*/ 2 w 144"/>
                <a:gd name="T43" fmla="*/ 96 h 155"/>
                <a:gd name="T44" fmla="*/ 1 w 144"/>
                <a:gd name="T45" fmla="*/ 81 h 155"/>
                <a:gd name="T46" fmla="*/ 24 w 144"/>
                <a:gd name="T47" fmla="*/ 108 h 155"/>
                <a:gd name="T48" fmla="*/ 24 w 144"/>
                <a:gd name="T49" fmla="*/ 107 h 155"/>
                <a:gd name="T50" fmla="*/ 20 w 144"/>
                <a:gd name="T51" fmla="*/ 97 h 155"/>
                <a:gd name="T52" fmla="*/ 20 w 144"/>
                <a:gd name="T53" fmla="*/ 97 h 155"/>
                <a:gd name="T54" fmla="*/ 19 w 144"/>
                <a:gd name="T55" fmla="*/ 97 h 155"/>
                <a:gd name="T56" fmla="*/ 19 w 144"/>
                <a:gd name="T57" fmla="*/ 99 h 155"/>
                <a:gd name="T58" fmla="*/ 22 w 144"/>
                <a:gd name="T59" fmla="*/ 108 h 155"/>
                <a:gd name="T60" fmla="*/ 23 w 144"/>
                <a:gd name="T61" fmla="*/ 108 h 155"/>
                <a:gd name="T62" fmla="*/ 23 w 144"/>
                <a:gd name="T63" fmla="*/ 108 h 155"/>
                <a:gd name="T64" fmla="*/ 24 w 144"/>
                <a:gd name="T65" fmla="*/ 108 h 155"/>
                <a:gd name="T66" fmla="*/ 28 w 144"/>
                <a:gd name="T67" fmla="*/ 85 h 155"/>
                <a:gd name="T68" fmla="*/ 28 w 144"/>
                <a:gd name="T69" fmla="*/ 90 h 155"/>
                <a:gd name="T70" fmla="*/ 29 w 144"/>
                <a:gd name="T71" fmla="*/ 91 h 155"/>
                <a:gd name="T72" fmla="*/ 31 w 144"/>
                <a:gd name="T73" fmla="*/ 90 h 155"/>
                <a:gd name="T74" fmla="*/ 30 w 144"/>
                <a:gd name="T75" fmla="*/ 79 h 155"/>
                <a:gd name="T76" fmla="*/ 30 w 144"/>
                <a:gd name="T77" fmla="*/ 79 h 155"/>
                <a:gd name="T78" fmla="*/ 29 w 144"/>
                <a:gd name="T79" fmla="*/ 78 h 155"/>
                <a:gd name="T80" fmla="*/ 29 w 144"/>
                <a:gd name="T81" fmla="*/ 79 h 155"/>
                <a:gd name="T82" fmla="*/ 28 w 144"/>
                <a:gd name="T83" fmla="*/ 85 h 155"/>
                <a:gd name="T84" fmla="*/ 18 w 144"/>
                <a:gd name="T85" fmla="*/ 76 h 155"/>
                <a:gd name="T86" fmla="*/ 18 w 144"/>
                <a:gd name="T87" fmla="*/ 71 h 155"/>
                <a:gd name="T88" fmla="*/ 17 w 144"/>
                <a:gd name="T89" fmla="*/ 70 h 155"/>
                <a:gd name="T90" fmla="*/ 16 w 144"/>
                <a:gd name="T91" fmla="*/ 71 h 155"/>
                <a:gd name="T92" fmla="*/ 16 w 144"/>
                <a:gd name="T93" fmla="*/ 80 h 155"/>
                <a:gd name="T94" fmla="*/ 17 w 144"/>
                <a:gd name="T95" fmla="*/ 81 h 155"/>
                <a:gd name="T96" fmla="*/ 18 w 144"/>
                <a:gd name="T97" fmla="*/ 80 h 155"/>
                <a:gd name="T98" fmla="*/ 18 w 144"/>
                <a:gd name="T99" fmla="*/ 76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44" h="155">
                  <a:moveTo>
                    <a:pt x="1" y="81"/>
                  </a:moveTo>
                  <a:cubicBezTo>
                    <a:pt x="1" y="61"/>
                    <a:pt x="7" y="43"/>
                    <a:pt x="20" y="28"/>
                  </a:cubicBezTo>
                  <a:cubicBezTo>
                    <a:pt x="32" y="14"/>
                    <a:pt x="47" y="5"/>
                    <a:pt x="65" y="2"/>
                  </a:cubicBezTo>
                  <a:cubicBezTo>
                    <a:pt x="69" y="1"/>
                    <a:pt x="74" y="1"/>
                    <a:pt x="78" y="0"/>
                  </a:cubicBezTo>
                  <a:cubicBezTo>
                    <a:pt x="79" y="0"/>
                    <a:pt x="80" y="0"/>
                    <a:pt x="80" y="0"/>
                  </a:cubicBezTo>
                  <a:cubicBezTo>
                    <a:pt x="98" y="1"/>
                    <a:pt x="114" y="6"/>
                    <a:pt x="128" y="16"/>
                  </a:cubicBezTo>
                  <a:cubicBezTo>
                    <a:pt x="132" y="19"/>
                    <a:pt x="137" y="22"/>
                    <a:pt x="141" y="26"/>
                  </a:cubicBezTo>
                  <a:cubicBezTo>
                    <a:pt x="142" y="27"/>
                    <a:pt x="142" y="28"/>
                    <a:pt x="143" y="29"/>
                  </a:cubicBezTo>
                  <a:cubicBezTo>
                    <a:pt x="144" y="30"/>
                    <a:pt x="143" y="31"/>
                    <a:pt x="142" y="32"/>
                  </a:cubicBezTo>
                  <a:cubicBezTo>
                    <a:pt x="142" y="33"/>
                    <a:pt x="141" y="34"/>
                    <a:pt x="140" y="34"/>
                  </a:cubicBezTo>
                  <a:cubicBezTo>
                    <a:pt x="123" y="48"/>
                    <a:pt x="110" y="65"/>
                    <a:pt x="101" y="85"/>
                  </a:cubicBezTo>
                  <a:cubicBezTo>
                    <a:pt x="96" y="95"/>
                    <a:pt x="94" y="106"/>
                    <a:pt x="92" y="117"/>
                  </a:cubicBezTo>
                  <a:cubicBezTo>
                    <a:pt x="92" y="118"/>
                    <a:pt x="92" y="120"/>
                    <a:pt x="91" y="121"/>
                  </a:cubicBezTo>
                  <a:cubicBezTo>
                    <a:pt x="91" y="121"/>
                    <a:pt x="90" y="122"/>
                    <a:pt x="89" y="123"/>
                  </a:cubicBezTo>
                  <a:cubicBezTo>
                    <a:pt x="88" y="124"/>
                    <a:pt x="87" y="124"/>
                    <a:pt x="86" y="125"/>
                  </a:cubicBezTo>
                  <a:cubicBezTo>
                    <a:pt x="77" y="129"/>
                    <a:pt x="68" y="134"/>
                    <a:pt x="59" y="140"/>
                  </a:cubicBezTo>
                  <a:cubicBezTo>
                    <a:pt x="53" y="143"/>
                    <a:pt x="47" y="148"/>
                    <a:pt x="42" y="152"/>
                  </a:cubicBezTo>
                  <a:cubicBezTo>
                    <a:pt x="41" y="153"/>
                    <a:pt x="41" y="153"/>
                    <a:pt x="40" y="154"/>
                  </a:cubicBezTo>
                  <a:cubicBezTo>
                    <a:pt x="39" y="155"/>
                    <a:pt x="37" y="155"/>
                    <a:pt x="36" y="154"/>
                  </a:cubicBezTo>
                  <a:cubicBezTo>
                    <a:pt x="36" y="154"/>
                    <a:pt x="36" y="154"/>
                    <a:pt x="36" y="154"/>
                  </a:cubicBezTo>
                  <a:cubicBezTo>
                    <a:pt x="29" y="147"/>
                    <a:pt x="22" y="141"/>
                    <a:pt x="17" y="133"/>
                  </a:cubicBezTo>
                  <a:cubicBezTo>
                    <a:pt x="10" y="122"/>
                    <a:pt x="4" y="110"/>
                    <a:pt x="2" y="96"/>
                  </a:cubicBezTo>
                  <a:cubicBezTo>
                    <a:pt x="1" y="91"/>
                    <a:pt x="0" y="86"/>
                    <a:pt x="1" y="81"/>
                  </a:cubicBezTo>
                  <a:moveTo>
                    <a:pt x="24" y="108"/>
                  </a:moveTo>
                  <a:cubicBezTo>
                    <a:pt x="24" y="107"/>
                    <a:pt x="24" y="107"/>
                    <a:pt x="24" y="107"/>
                  </a:cubicBezTo>
                  <a:cubicBezTo>
                    <a:pt x="23" y="104"/>
                    <a:pt x="22" y="100"/>
                    <a:pt x="20" y="97"/>
                  </a:cubicBezTo>
                  <a:cubicBezTo>
                    <a:pt x="20" y="97"/>
                    <a:pt x="20" y="97"/>
                    <a:pt x="20" y="97"/>
                  </a:cubicBezTo>
                  <a:cubicBezTo>
                    <a:pt x="19" y="97"/>
                    <a:pt x="19" y="97"/>
                    <a:pt x="19" y="97"/>
                  </a:cubicBezTo>
                  <a:cubicBezTo>
                    <a:pt x="19" y="98"/>
                    <a:pt x="19" y="98"/>
                    <a:pt x="19" y="99"/>
                  </a:cubicBezTo>
                  <a:cubicBezTo>
                    <a:pt x="19" y="102"/>
                    <a:pt x="20" y="105"/>
                    <a:pt x="22" y="108"/>
                  </a:cubicBezTo>
                  <a:cubicBezTo>
                    <a:pt x="23" y="108"/>
                    <a:pt x="23" y="108"/>
                    <a:pt x="23" y="108"/>
                  </a:cubicBezTo>
                  <a:cubicBezTo>
                    <a:pt x="23" y="108"/>
                    <a:pt x="23" y="108"/>
                    <a:pt x="23" y="108"/>
                  </a:cubicBezTo>
                  <a:cubicBezTo>
                    <a:pt x="24" y="108"/>
                    <a:pt x="24" y="108"/>
                    <a:pt x="24" y="108"/>
                  </a:cubicBezTo>
                  <a:moveTo>
                    <a:pt x="28" y="85"/>
                  </a:moveTo>
                  <a:cubicBezTo>
                    <a:pt x="28" y="86"/>
                    <a:pt x="28" y="88"/>
                    <a:pt x="28" y="90"/>
                  </a:cubicBezTo>
                  <a:cubicBezTo>
                    <a:pt x="28" y="90"/>
                    <a:pt x="29" y="91"/>
                    <a:pt x="29" y="91"/>
                  </a:cubicBezTo>
                  <a:cubicBezTo>
                    <a:pt x="30" y="91"/>
                    <a:pt x="30" y="90"/>
                    <a:pt x="31" y="90"/>
                  </a:cubicBezTo>
                  <a:cubicBezTo>
                    <a:pt x="31" y="86"/>
                    <a:pt x="31" y="83"/>
                    <a:pt x="30" y="79"/>
                  </a:cubicBezTo>
                  <a:cubicBezTo>
                    <a:pt x="30" y="79"/>
                    <a:pt x="30" y="79"/>
                    <a:pt x="30" y="79"/>
                  </a:cubicBezTo>
                  <a:cubicBezTo>
                    <a:pt x="29" y="78"/>
                    <a:pt x="29" y="78"/>
                    <a:pt x="29" y="78"/>
                  </a:cubicBezTo>
                  <a:cubicBezTo>
                    <a:pt x="29" y="79"/>
                    <a:pt x="29" y="79"/>
                    <a:pt x="29" y="79"/>
                  </a:cubicBezTo>
                  <a:cubicBezTo>
                    <a:pt x="28" y="80"/>
                    <a:pt x="28" y="82"/>
                    <a:pt x="28" y="85"/>
                  </a:cubicBezTo>
                  <a:moveTo>
                    <a:pt x="18" y="76"/>
                  </a:moveTo>
                  <a:cubicBezTo>
                    <a:pt x="18" y="74"/>
                    <a:pt x="18" y="72"/>
                    <a:pt x="18" y="71"/>
                  </a:cubicBezTo>
                  <a:cubicBezTo>
                    <a:pt x="17" y="70"/>
                    <a:pt x="17" y="70"/>
                    <a:pt x="17" y="70"/>
                  </a:cubicBezTo>
                  <a:cubicBezTo>
                    <a:pt x="16" y="71"/>
                    <a:pt x="16" y="71"/>
                    <a:pt x="16" y="71"/>
                  </a:cubicBezTo>
                  <a:cubicBezTo>
                    <a:pt x="15" y="74"/>
                    <a:pt x="15" y="77"/>
                    <a:pt x="16" y="80"/>
                  </a:cubicBezTo>
                  <a:cubicBezTo>
                    <a:pt x="16" y="80"/>
                    <a:pt x="17" y="81"/>
                    <a:pt x="17" y="81"/>
                  </a:cubicBezTo>
                  <a:cubicBezTo>
                    <a:pt x="18" y="80"/>
                    <a:pt x="18" y="80"/>
                    <a:pt x="18" y="80"/>
                  </a:cubicBezTo>
                  <a:cubicBezTo>
                    <a:pt x="18" y="79"/>
                    <a:pt x="18" y="77"/>
                    <a:pt x="18" y="76"/>
                  </a:cubicBezTo>
                </a:path>
              </a:pathLst>
            </a:custGeom>
            <a:solidFill>
              <a:srgbClr val="E3D8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1" name="Freeform 114"/>
            <p:cNvSpPr>
              <a:spLocks/>
            </p:cNvSpPr>
            <p:nvPr/>
          </p:nvSpPr>
          <p:spPr bwMode="auto">
            <a:xfrm>
              <a:off x="8821556" y="6515100"/>
              <a:ext cx="203200" cy="163513"/>
            </a:xfrm>
            <a:custGeom>
              <a:avLst/>
              <a:gdLst>
                <a:gd name="T0" fmla="*/ 38 w 77"/>
                <a:gd name="T1" fmla="*/ 26 h 62"/>
                <a:gd name="T2" fmla="*/ 24 w 77"/>
                <a:gd name="T3" fmla="*/ 30 h 62"/>
                <a:gd name="T4" fmla="*/ 12 w 77"/>
                <a:gd name="T5" fmla="*/ 40 h 62"/>
                <a:gd name="T6" fmla="*/ 8 w 77"/>
                <a:gd name="T7" fmla="*/ 44 h 62"/>
                <a:gd name="T8" fmla="*/ 5 w 77"/>
                <a:gd name="T9" fmla="*/ 44 h 62"/>
                <a:gd name="T10" fmla="*/ 2 w 77"/>
                <a:gd name="T11" fmla="*/ 31 h 62"/>
                <a:gd name="T12" fmla="*/ 6 w 77"/>
                <a:gd name="T13" fmla="*/ 24 h 62"/>
                <a:gd name="T14" fmla="*/ 23 w 77"/>
                <a:gd name="T15" fmla="*/ 13 h 62"/>
                <a:gd name="T16" fmla="*/ 57 w 77"/>
                <a:gd name="T17" fmla="*/ 3 h 62"/>
                <a:gd name="T18" fmla="*/ 60 w 77"/>
                <a:gd name="T19" fmla="*/ 2 h 62"/>
                <a:gd name="T20" fmla="*/ 67 w 77"/>
                <a:gd name="T21" fmla="*/ 8 h 62"/>
                <a:gd name="T22" fmla="*/ 75 w 77"/>
                <a:gd name="T23" fmla="*/ 48 h 62"/>
                <a:gd name="T24" fmla="*/ 72 w 77"/>
                <a:gd name="T25" fmla="*/ 55 h 62"/>
                <a:gd name="T26" fmla="*/ 53 w 77"/>
                <a:gd name="T27" fmla="*/ 61 h 62"/>
                <a:gd name="T28" fmla="*/ 49 w 77"/>
                <a:gd name="T29" fmla="*/ 61 h 62"/>
                <a:gd name="T30" fmla="*/ 25 w 77"/>
                <a:gd name="T31" fmla="*/ 56 h 62"/>
                <a:gd name="T32" fmla="*/ 15 w 77"/>
                <a:gd name="T33" fmla="*/ 51 h 62"/>
                <a:gd name="T34" fmla="*/ 14 w 77"/>
                <a:gd name="T35" fmla="*/ 48 h 62"/>
                <a:gd name="T36" fmla="*/ 15 w 77"/>
                <a:gd name="T37" fmla="*/ 46 h 62"/>
                <a:gd name="T38" fmla="*/ 38 w 77"/>
                <a:gd name="T39" fmla="*/ 30 h 62"/>
                <a:gd name="T40" fmla="*/ 42 w 77"/>
                <a:gd name="T41" fmla="*/ 28 h 62"/>
                <a:gd name="T42" fmla="*/ 45 w 77"/>
                <a:gd name="T43" fmla="*/ 27 h 62"/>
                <a:gd name="T44" fmla="*/ 42 w 77"/>
                <a:gd name="T45" fmla="*/ 26 h 62"/>
                <a:gd name="T46" fmla="*/ 38 w 77"/>
                <a:gd name="T47" fmla="*/ 26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77" h="62">
                  <a:moveTo>
                    <a:pt x="38" y="26"/>
                  </a:moveTo>
                  <a:cubicBezTo>
                    <a:pt x="35" y="26"/>
                    <a:pt x="29" y="27"/>
                    <a:pt x="24" y="30"/>
                  </a:cubicBezTo>
                  <a:cubicBezTo>
                    <a:pt x="20" y="33"/>
                    <a:pt x="15" y="36"/>
                    <a:pt x="12" y="40"/>
                  </a:cubicBezTo>
                  <a:cubicBezTo>
                    <a:pt x="11" y="41"/>
                    <a:pt x="9" y="43"/>
                    <a:pt x="8" y="44"/>
                  </a:cubicBezTo>
                  <a:cubicBezTo>
                    <a:pt x="8" y="45"/>
                    <a:pt x="6" y="45"/>
                    <a:pt x="5" y="44"/>
                  </a:cubicBezTo>
                  <a:cubicBezTo>
                    <a:pt x="1" y="40"/>
                    <a:pt x="0" y="36"/>
                    <a:pt x="2" y="31"/>
                  </a:cubicBezTo>
                  <a:cubicBezTo>
                    <a:pt x="3" y="28"/>
                    <a:pt x="4" y="26"/>
                    <a:pt x="6" y="24"/>
                  </a:cubicBezTo>
                  <a:cubicBezTo>
                    <a:pt x="11" y="19"/>
                    <a:pt x="17" y="16"/>
                    <a:pt x="23" y="13"/>
                  </a:cubicBezTo>
                  <a:cubicBezTo>
                    <a:pt x="34" y="8"/>
                    <a:pt x="45" y="5"/>
                    <a:pt x="57" y="3"/>
                  </a:cubicBezTo>
                  <a:cubicBezTo>
                    <a:pt x="58" y="3"/>
                    <a:pt x="59" y="3"/>
                    <a:pt x="60" y="2"/>
                  </a:cubicBezTo>
                  <a:cubicBezTo>
                    <a:pt x="66" y="0"/>
                    <a:pt x="67" y="3"/>
                    <a:pt x="67" y="8"/>
                  </a:cubicBezTo>
                  <a:cubicBezTo>
                    <a:pt x="67" y="22"/>
                    <a:pt x="70" y="35"/>
                    <a:pt x="75" y="48"/>
                  </a:cubicBezTo>
                  <a:cubicBezTo>
                    <a:pt x="77" y="53"/>
                    <a:pt x="77" y="54"/>
                    <a:pt x="72" y="55"/>
                  </a:cubicBezTo>
                  <a:cubicBezTo>
                    <a:pt x="66" y="57"/>
                    <a:pt x="59" y="59"/>
                    <a:pt x="53" y="61"/>
                  </a:cubicBezTo>
                  <a:cubicBezTo>
                    <a:pt x="52" y="61"/>
                    <a:pt x="50" y="62"/>
                    <a:pt x="49" y="61"/>
                  </a:cubicBezTo>
                  <a:cubicBezTo>
                    <a:pt x="41" y="60"/>
                    <a:pt x="33" y="59"/>
                    <a:pt x="25" y="56"/>
                  </a:cubicBezTo>
                  <a:cubicBezTo>
                    <a:pt x="21" y="54"/>
                    <a:pt x="18" y="53"/>
                    <a:pt x="15" y="51"/>
                  </a:cubicBezTo>
                  <a:cubicBezTo>
                    <a:pt x="14" y="50"/>
                    <a:pt x="14" y="49"/>
                    <a:pt x="14" y="48"/>
                  </a:cubicBezTo>
                  <a:cubicBezTo>
                    <a:pt x="14" y="48"/>
                    <a:pt x="15" y="47"/>
                    <a:pt x="15" y="46"/>
                  </a:cubicBezTo>
                  <a:cubicBezTo>
                    <a:pt x="21" y="38"/>
                    <a:pt x="29" y="33"/>
                    <a:pt x="38" y="30"/>
                  </a:cubicBezTo>
                  <a:cubicBezTo>
                    <a:pt x="39" y="29"/>
                    <a:pt x="41" y="29"/>
                    <a:pt x="42" y="28"/>
                  </a:cubicBezTo>
                  <a:cubicBezTo>
                    <a:pt x="44" y="28"/>
                    <a:pt x="45" y="27"/>
                    <a:pt x="45" y="27"/>
                  </a:cubicBezTo>
                  <a:cubicBezTo>
                    <a:pt x="44" y="26"/>
                    <a:pt x="43" y="26"/>
                    <a:pt x="42" y="26"/>
                  </a:cubicBezTo>
                  <a:cubicBezTo>
                    <a:pt x="41" y="26"/>
                    <a:pt x="41" y="26"/>
                    <a:pt x="38" y="26"/>
                  </a:cubicBezTo>
                </a:path>
              </a:pathLst>
            </a:custGeom>
            <a:solidFill>
              <a:srgbClr val="E3D8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2" name="Freeform 115"/>
            <p:cNvSpPr>
              <a:spLocks noEditPoints="1"/>
            </p:cNvSpPr>
            <p:nvPr/>
          </p:nvSpPr>
          <p:spPr bwMode="auto">
            <a:xfrm>
              <a:off x="8897756" y="5608638"/>
              <a:ext cx="809625" cy="1231900"/>
            </a:xfrm>
            <a:custGeom>
              <a:avLst/>
              <a:gdLst>
                <a:gd name="T0" fmla="*/ 56 w 307"/>
                <a:gd name="T1" fmla="*/ 466 h 466"/>
                <a:gd name="T2" fmla="*/ 62 w 307"/>
                <a:gd name="T3" fmla="*/ 466 h 466"/>
                <a:gd name="T4" fmla="*/ 44 w 307"/>
                <a:gd name="T5" fmla="*/ 466 h 466"/>
                <a:gd name="T6" fmla="*/ 33 w 307"/>
                <a:gd name="T7" fmla="*/ 466 h 466"/>
                <a:gd name="T8" fmla="*/ 75 w 307"/>
                <a:gd name="T9" fmla="*/ 465 h 466"/>
                <a:gd name="T10" fmla="*/ 68 w 307"/>
                <a:gd name="T11" fmla="*/ 466 h 466"/>
                <a:gd name="T12" fmla="*/ 107 w 307"/>
                <a:gd name="T13" fmla="*/ 462 h 466"/>
                <a:gd name="T14" fmla="*/ 95 w 307"/>
                <a:gd name="T15" fmla="*/ 464 h 466"/>
                <a:gd name="T16" fmla="*/ 98 w 307"/>
                <a:gd name="T17" fmla="*/ 464 h 466"/>
                <a:gd name="T18" fmla="*/ 107 w 307"/>
                <a:gd name="T19" fmla="*/ 462 h 466"/>
                <a:gd name="T20" fmla="*/ 23 w 307"/>
                <a:gd name="T21" fmla="*/ 465 h 466"/>
                <a:gd name="T22" fmla="*/ 0 w 307"/>
                <a:gd name="T23" fmla="*/ 456 h 466"/>
                <a:gd name="T24" fmla="*/ 4 w 307"/>
                <a:gd name="T25" fmla="*/ 460 h 466"/>
                <a:gd name="T26" fmla="*/ 1 w 307"/>
                <a:gd name="T27" fmla="*/ 458 h 466"/>
                <a:gd name="T28" fmla="*/ 0 w 307"/>
                <a:gd name="T29" fmla="*/ 456 h 466"/>
                <a:gd name="T30" fmla="*/ 184 w 307"/>
                <a:gd name="T31" fmla="*/ 443 h 466"/>
                <a:gd name="T32" fmla="*/ 16 w 307"/>
                <a:gd name="T33" fmla="*/ 441 h 466"/>
                <a:gd name="T34" fmla="*/ 1 w 307"/>
                <a:gd name="T35" fmla="*/ 455 h 466"/>
                <a:gd name="T36" fmla="*/ 16 w 307"/>
                <a:gd name="T37" fmla="*/ 441 h 466"/>
                <a:gd name="T38" fmla="*/ 197 w 307"/>
                <a:gd name="T39" fmla="*/ 438 h 466"/>
                <a:gd name="T40" fmla="*/ 197 w 307"/>
                <a:gd name="T41" fmla="*/ 438 h 466"/>
                <a:gd name="T42" fmla="*/ 242 w 307"/>
                <a:gd name="T43" fmla="*/ 411 h 466"/>
                <a:gd name="T44" fmla="*/ 230 w 307"/>
                <a:gd name="T45" fmla="*/ 419 h 466"/>
                <a:gd name="T46" fmla="*/ 242 w 307"/>
                <a:gd name="T47" fmla="*/ 411 h 466"/>
                <a:gd name="T48" fmla="*/ 292 w 307"/>
                <a:gd name="T49" fmla="*/ 345 h 466"/>
                <a:gd name="T50" fmla="*/ 250 w 307"/>
                <a:gd name="T51" fmla="*/ 403 h 466"/>
                <a:gd name="T52" fmla="*/ 292 w 307"/>
                <a:gd name="T53" fmla="*/ 343 h 466"/>
                <a:gd name="T54" fmla="*/ 304 w 307"/>
                <a:gd name="T55" fmla="*/ 306 h 466"/>
                <a:gd name="T56" fmla="*/ 299 w 307"/>
                <a:gd name="T57" fmla="*/ 325 h 466"/>
                <a:gd name="T58" fmla="*/ 306 w 307"/>
                <a:gd name="T59" fmla="*/ 251 h 466"/>
                <a:gd name="T60" fmla="*/ 306 w 307"/>
                <a:gd name="T61" fmla="*/ 286 h 466"/>
                <a:gd name="T62" fmla="*/ 306 w 307"/>
                <a:gd name="T63" fmla="*/ 270 h 466"/>
                <a:gd name="T64" fmla="*/ 306 w 307"/>
                <a:gd name="T65" fmla="*/ 252 h 466"/>
                <a:gd name="T66" fmla="*/ 303 w 307"/>
                <a:gd name="T67" fmla="*/ 223 h 466"/>
                <a:gd name="T68" fmla="*/ 305 w 307"/>
                <a:gd name="T69" fmla="*/ 245 h 466"/>
                <a:gd name="T70" fmla="*/ 303 w 307"/>
                <a:gd name="T71" fmla="*/ 226 h 466"/>
                <a:gd name="T72" fmla="*/ 300 w 307"/>
                <a:gd name="T73" fmla="*/ 206 h 466"/>
                <a:gd name="T74" fmla="*/ 301 w 307"/>
                <a:gd name="T75" fmla="*/ 212 h 466"/>
                <a:gd name="T76" fmla="*/ 272 w 307"/>
                <a:gd name="T77" fmla="*/ 141 h 466"/>
                <a:gd name="T78" fmla="*/ 275 w 307"/>
                <a:gd name="T79" fmla="*/ 145 h 466"/>
                <a:gd name="T80" fmla="*/ 231 w 307"/>
                <a:gd name="T81" fmla="*/ 92 h 466"/>
                <a:gd name="T82" fmla="*/ 262 w 307"/>
                <a:gd name="T83" fmla="*/ 126 h 466"/>
                <a:gd name="T84" fmla="*/ 112 w 307"/>
                <a:gd name="T85" fmla="*/ 0 h 466"/>
                <a:gd name="T86" fmla="*/ 113 w 307"/>
                <a:gd name="T87" fmla="*/ 1 h 4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07" h="466">
                  <a:moveTo>
                    <a:pt x="62" y="466"/>
                  </a:moveTo>
                  <a:cubicBezTo>
                    <a:pt x="60" y="466"/>
                    <a:pt x="58" y="466"/>
                    <a:pt x="56" y="466"/>
                  </a:cubicBezTo>
                  <a:cubicBezTo>
                    <a:pt x="56" y="466"/>
                    <a:pt x="57" y="466"/>
                    <a:pt x="57" y="466"/>
                  </a:cubicBezTo>
                  <a:cubicBezTo>
                    <a:pt x="59" y="466"/>
                    <a:pt x="61" y="466"/>
                    <a:pt x="62" y="466"/>
                  </a:cubicBezTo>
                  <a:moveTo>
                    <a:pt x="33" y="466"/>
                  </a:moveTo>
                  <a:cubicBezTo>
                    <a:pt x="37" y="466"/>
                    <a:pt x="40" y="466"/>
                    <a:pt x="44" y="466"/>
                  </a:cubicBezTo>
                  <a:cubicBezTo>
                    <a:pt x="41" y="466"/>
                    <a:pt x="37" y="466"/>
                    <a:pt x="33" y="466"/>
                  </a:cubicBezTo>
                  <a:cubicBezTo>
                    <a:pt x="33" y="466"/>
                    <a:pt x="33" y="466"/>
                    <a:pt x="33" y="466"/>
                  </a:cubicBezTo>
                  <a:moveTo>
                    <a:pt x="78" y="465"/>
                  </a:moveTo>
                  <a:cubicBezTo>
                    <a:pt x="77" y="465"/>
                    <a:pt x="76" y="465"/>
                    <a:pt x="75" y="465"/>
                  </a:cubicBezTo>
                  <a:cubicBezTo>
                    <a:pt x="72" y="466"/>
                    <a:pt x="69" y="466"/>
                    <a:pt x="65" y="466"/>
                  </a:cubicBezTo>
                  <a:cubicBezTo>
                    <a:pt x="66" y="466"/>
                    <a:pt x="67" y="466"/>
                    <a:pt x="68" y="466"/>
                  </a:cubicBezTo>
                  <a:cubicBezTo>
                    <a:pt x="71" y="466"/>
                    <a:pt x="75" y="466"/>
                    <a:pt x="78" y="465"/>
                  </a:cubicBezTo>
                  <a:moveTo>
                    <a:pt x="107" y="462"/>
                  </a:moveTo>
                  <a:cubicBezTo>
                    <a:pt x="105" y="463"/>
                    <a:pt x="103" y="463"/>
                    <a:pt x="101" y="463"/>
                  </a:cubicBezTo>
                  <a:cubicBezTo>
                    <a:pt x="99" y="464"/>
                    <a:pt x="97" y="464"/>
                    <a:pt x="95" y="464"/>
                  </a:cubicBezTo>
                  <a:cubicBezTo>
                    <a:pt x="95" y="464"/>
                    <a:pt x="95" y="464"/>
                    <a:pt x="95" y="464"/>
                  </a:cubicBezTo>
                  <a:cubicBezTo>
                    <a:pt x="96" y="464"/>
                    <a:pt x="97" y="464"/>
                    <a:pt x="98" y="464"/>
                  </a:cubicBezTo>
                  <a:cubicBezTo>
                    <a:pt x="99" y="464"/>
                    <a:pt x="100" y="463"/>
                    <a:pt x="101" y="463"/>
                  </a:cubicBezTo>
                  <a:cubicBezTo>
                    <a:pt x="103" y="463"/>
                    <a:pt x="105" y="463"/>
                    <a:pt x="107" y="462"/>
                  </a:cubicBezTo>
                  <a:moveTo>
                    <a:pt x="5" y="461"/>
                  </a:moveTo>
                  <a:cubicBezTo>
                    <a:pt x="11" y="462"/>
                    <a:pt x="17" y="464"/>
                    <a:pt x="23" y="465"/>
                  </a:cubicBezTo>
                  <a:cubicBezTo>
                    <a:pt x="17" y="464"/>
                    <a:pt x="11" y="462"/>
                    <a:pt x="5" y="461"/>
                  </a:cubicBezTo>
                  <a:moveTo>
                    <a:pt x="0" y="456"/>
                  </a:moveTo>
                  <a:cubicBezTo>
                    <a:pt x="0" y="457"/>
                    <a:pt x="0" y="458"/>
                    <a:pt x="1" y="459"/>
                  </a:cubicBezTo>
                  <a:cubicBezTo>
                    <a:pt x="2" y="459"/>
                    <a:pt x="3" y="460"/>
                    <a:pt x="4" y="460"/>
                  </a:cubicBezTo>
                  <a:cubicBezTo>
                    <a:pt x="4" y="460"/>
                    <a:pt x="4" y="460"/>
                    <a:pt x="5" y="460"/>
                  </a:cubicBezTo>
                  <a:cubicBezTo>
                    <a:pt x="3" y="460"/>
                    <a:pt x="2" y="459"/>
                    <a:pt x="1" y="458"/>
                  </a:cubicBezTo>
                  <a:cubicBezTo>
                    <a:pt x="0" y="458"/>
                    <a:pt x="0" y="457"/>
                    <a:pt x="0" y="457"/>
                  </a:cubicBezTo>
                  <a:cubicBezTo>
                    <a:pt x="0" y="457"/>
                    <a:pt x="0" y="456"/>
                    <a:pt x="0" y="456"/>
                  </a:cubicBezTo>
                  <a:moveTo>
                    <a:pt x="184" y="443"/>
                  </a:moveTo>
                  <a:cubicBezTo>
                    <a:pt x="184" y="443"/>
                    <a:pt x="184" y="443"/>
                    <a:pt x="184" y="443"/>
                  </a:cubicBezTo>
                  <a:cubicBezTo>
                    <a:pt x="184" y="443"/>
                    <a:pt x="184" y="443"/>
                    <a:pt x="184" y="443"/>
                  </a:cubicBezTo>
                  <a:moveTo>
                    <a:pt x="16" y="441"/>
                  </a:moveTo>
                  <a:cubicBezTo>
                    <a:pt x="10" y="445"/>
                    <a:pt x="5" y="450"/>
                    <a:pt x="1" y="455"/>
                  </a:cubicBezTo>
                  <a:cubicBezTo>
                    <a:pt x="1" y="455"/>
                    <a:pt x="1" y="455"/>
                    <a:pt x="1" y="455"/>
                  </a:cubicBezTo>
                  <a:cubicBezTo>
                    <a:pt x="1" y="455"/>
                    <a:pt x="1" y="455"/>
                    <a:pt x="1" y="455"/>
                  </a:cubicBezTo>
                  <a:cubicBezTo>
                    <a:pt x="5" y="450"/>
                    <a:pt x="10" y="445"/>
                    <a:pt x="16" y="441"/>
                  </a:cubicBezTo>
                  <a:moveTo>
                    <a:pt x="198" y="437"/>
                  </a:moveTo>
                  <a:cubicBezTo>
                    <a:pt x="198" y="437"/>
                    <a:pt x="197" y="438"/>
                    <a:pt x="197" y="438"/>
                  </a:cubicBezTo>
                  <a:cubicBezTo>
                    <a:pt x="193" y="439"/>
                    <a:pt x="189" y="441"/>
                    <a:pt x="184" y="443"/>
                  </a:cubicBezTo>
                  <a:cubicBezTo>
                    <a:pt x="189" y="441"/>
                    <a:pt x="193" y="440"/>
                    <a:pt x="197" y="438"/>
                  </a:cubicBezTo>
                  <a:cubicBezTo>
                    <a:pt x="197" y="438"/>
                    <a:pt x="198" y="437"/>
                    <a:pt x="198" y="437"/>
                  </a:cubicBezTo>
                  <a:moveTo>
                    <a:pt x="242" y="411"/>
                  </a:moveTo>
                  <a:cubicBezTo>
                    <a:pt x="240" y="412"/>
                    <a:pt x="238" y="414"/>
                    <a:pt x="236" y="415"/>
                  </a:cubicBezTo>
                  <a:cubicBezTo>
                    <a:pt x="234" y="416"/>
                    <a:pt x="232" y="418"/>
                    <a:pt x="230" y="419"/>
                  </a:cubicBezTo>
                  <a:cubicBezTo>
                    <a:pt x="232" y="418"/>
                    <a:pt x="234" y="417"/>
                    <a:pt x="236" y="415"/>
                  </a:cubicBezTo>
                  <a:cubicBezTo>
                    <a:pt x="238" y="414"/>
                    <a:pt x="240" y="413"/>
                    <a:pt x="242" y="411"/>
                  </a:cubicBezTo>
                  <a:moveTo>
                    <a:pt x="293" y="342"/>
                  </a:moveTo>
                  <a:cubicBezTo>
                    <a:pt x="293" y="343"/>
                    <a:pt x="292" y="344"/>
                    <a:pt x="292" y="345"/>
                  </a:cubicBezTo>
                  <a:cubicBezTo>
                    <a:pt x="285" y="360"/>
                    <a:pt x="276" y="374"/>
                    <a:pt x="266" y="387"/>
                  </a:cubicBezTo>
                  <a:cubicBezTo>
                    <a:pt x="261" y="393"/>
                    <a:pt x="255" y="398"/>
                    <a:pt x="250" y="403"/>
                  </a:cubicBezTo>
                  <a:cubicBezTo>
                    <a:pt x="255" y="398"/>
                    <a:pt x="260" y="393"/>
                    <a:pt x="265" y="388"/>
                  </a:cubicBezTo>
                  <a:cubicBezTo>
                    <a:pt x="276" y="374"/>
                    <a:pt x="285" y="360"/>
                    <a:pt x="292" y="343"/>
                  </a:cubicBezTo>
                  <a:cubicBezTo>
                    <a:pt x="293" y="343"/>
                    <a:pt x="293" y="342"/>
                    <a:pt x="293" y="342"/>
                  </a:cubicBezTo>
                  <a:moveTo>
                    <a:pt x="304" y="306"/>
                  </a:moveTo>
                  <a:cubicBezTo>
                    <a:pt x="303" y="311"/>
                    <a:pt x="302" y="316"/>
                    <a:pt x="300" y="321"/>
                  </a:cubicBezTo>
                  <a:cubicBezTo>
                    <a:pt x="300" y="322"/>
                    <a:pt x="300" y="323"/>
                    <a:pt x="299" y="325"/>
                  </a:cubicBezTo>
                  <a:cubicBezTo>
                    <a:pt x="301" y="318"/>
                    <a:pt x="303" y="312"/>
                    <a:pt x="304" y="306"/>
                  </a:cubicBezTo>
                  <a:moveTo>
                    <a:pt x="306" y="251"/>
                  </a:moveTo>
                  <a:cubicBezTo>
                    <a:pt x="306" y="259"/>
                    <a:pt x="306" y="266"/>
                    <a:pt x="306" y="274"/>
                  </a:cubicBezTo>
                  <a:cubicBezTo>
                    <a:pt x="306" y="278"/>
                    <a:pt x="306" y="282"/>
                    <a:pt x="306" y="286"/>
                  </a:cubicBezTo>
                  <a:cubicBezTo>
                    <a:pt x="306" y="284"/>
                    <a:pt x="306" y="283"/>
                    <a:pt x="306" y="281"/>
                  </a:cubicBezTo>
                  <a:cubicBezTo>
                    <a:pt x="307" y="277"/>
                    <a:pt x="306" y="274"/>
                    <a:pt x="306" y="270"/>
                  </a:cubicBezTo>
                  <a:cubicBezTo>
                    <a:pt x="307" y="270"/>
                    <a:pt x="307" y="270"/>
                    <a:pt x="307" y="270"/>
                  </a:cubicBezTo>
                  <a:cubicBezTo>
                    <a:pt x="306" y="264"/>
                    <a:pt x="307" y="258"/>
                    <a:pt x="306" y="252"/>
                  </a:cubicBezTo>
                  <a:cubicBezTo>
                    <a:pt x="306" y="252"/>
                    <a:pt x="306" y="252"/>
                    <a:pt x="306" y="251"/>
                  </a:cubicBezTo>
                  <a:moveTo>
                    <a:pt x="303" y="223"/>
                  </a:moveTo>
                  <a:cubicBezTo>
                    <a:pt x="303" y="225"/>
                    <a:pt x="303" y="227"/>
                    <a:pt x="304" y="229"/>
                  </a:cubicBezTo>
                  <a:cubicBezTo>
                    <a:pt x="304" y="234"/>
                    <a:pt x="304" y="240"/>
                    <a:pt x="305" y="245"/>
                  </a:cubicBezTo>
                  <a:cubicBezTo>
                    <a:pt x="305" y="246"/>
                    <a:pt x="305" y="247"/>
                    <a:pt x="305" y="247"/>
                  </a:cubicBezTo>
                  <a:cubicBezTo>
                    <a:pt x="305" y="240"/>
                    <a:pt x="305" y="233"/>
                    <a:pt x="303" y="226"/>
                  </a:cubicBezTo>
                  <a:cubicBezTo>
                    <a:pt x="303" y="225"/>
                    <a:pt x="303" y="224"/>
                    <a:pt x="303" y="223"/>
                  </a:cubicBezTo>
                  <a:moveTo>
                    <a:pt x="300" y="206"/>
                  </a:moveTo>
                  <a:cubicBezTo>
                    <a:pt x="301" y="211"/>
                    <a:pt x="302" y="215"/>
                    <a:pt x="302" y="220"/>
                  </a:cubicBezTo>
                  <a:cubicBezTo>
                    <a:pt x="302" y="217"/>
                    <a:pt x="302" y="215"/>
                    <a:pt x="301" y="212"/>
                  </a:cubicBezTo>
                  <a:cubicBezTo>
                    <a:pt x="300" y="210"/>
                    <a:pt x="300" y="208"/>
                    <a:pt x="300" y="206"/>
                  </a:cubicBezTo>
                  <a:moveTo>
                    <a:pt x="272" y="141"/>
                  </a:moveTo>
                  <a:cubicBezTo>
                    <a:pt x="274" y="143"/>
                    <a:pt x="275" y="145"/>
                    <a:pt x="276" y="146"/>
                  </a:cubicBezTo>
                  <a:cubicBezTo>
                    <a:pt x="275" y="146"/>
                    <a:pt x="275" y="146"/>
                    <a:pt x="275" y="145"/>
                  </a:cubicBezTo>
                  <a:cubicBezTo>
                    <a:pt x="274" y="144"/>
                    <a:pt x="273" y="143"/>
                    <a:pt x="272" y="141"/>
                  </a:cubicBezTo>
                  <a:moveTo>
                    <a:pt x="231" y="92"/>
                  </a:moveTo>
                  <a:cubicBezTo>
                    <a:pt x="234" y="95"/>
                    <a:pt x="237" y="98"/>
                    <a:pt x="240" y="101"/>
                  </a:cubicBezTo>
                  <a:cubicBezTo>
                    <a:pt x="248" y="109"/>
                    <a:pt x="256" y="117"/>
                    <a:pt x="262" y="126"/>
                  </a:cubicBezTo>
                  <a:cubicBezTo>
                    <a:pt x="253" y="114"/>
                    <a:pt x="243" y="103"/>
                    <a:pt x="231" y="92"/>
                  </a:cubicBezTo>
                  <a:moveTo>
                    <a:pt x="112" y="0"/>
                  </a:moveTo>
                  <a:cubicBezTo>
                    <a:pt x="114" y="2"/>
                    <a:pt x="116" y="4"/>
                    <a:pt x="118" y="5"/>
                  </a:cubicBezTo>
                  <a:cubicBezTo>
                    <a:pt x="116" y="4"/>
                    <a:pt x="114" y="2"/>
                    <a:pt x="113" y="1"/>
                  </a:cubicBezTo>
                  <a:cubicBezTo>
                    <a:pt x="112" y="0"/>
                    <a:pt x="112" y="0"/>
                    <a:pt x="112" y="0"/>
                  </a:cubicBezTo>
                </a:path>
              </a:pathLst>
            </a:custGeom>
            <a:solidFill>
              <a:srgbClr val="E8E3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3" name="Freeform 116"/>
            <p:cNvSpPr>
              <a:spLocks/>
            </p:cNvSpPr>
            <p:nvPr/>
          </p:nvSpPr>
          <p:spPr bwMode="auto">
            <a:xfrm>
              <a:off x="8897756" y="5600700"/>
              <a:ext cx="806450" cy="1241425"/>
            </a:xfrm>
            <a:custGeom>
              <a:avLst/>
              <a:gdLst>
                <a:gd name="T0" fmla="*/ 108 w 306"/>
                <a:gd name="T1" fmla="*/ 0 h 470"/>
                <a:gd name="T2" fmla="*/ 107 w 306"/>
                <a:gd name="T3" fmla="*/ 3 h 470"/>
                <a:gd name="T4" fmla="*/ 123 w 306"/>
                <a:gd name="T5" fmla="*/ 34 h 470"/>
                <a:gd name="T6" fmla="*/ 173 w 306"/>
                <a:gd name="T7" fmla="*/ 90 h 470"/>
                <a:gd name="T8" fmla="*/ 209 w 306"/>
                <a:gd name="T9" fmla="*/ 128 h 470"/>
                <a:gd name="T10" fmla="*/ 256 w 306"/>
                <a:gd name="T11" fmla="*/ 212 h 470"/>
                <a:gd name="T12" fmla="*/ 263 w 306"/>
                <a:gd name="T13" fmla="*/ 260 h 470"/>
                <a:gd name="T14" fmla="*/ 264 w 306"/>
                <a:gd name="T15" fmla="*/ 280 h 470"/>
                <a:gd name="T16" fmla="*/ 253 w 306"/>
                <a:gd name="T17" fmla="*/ 337 h 470"/>
                <a:gd name="T18" fmla="*/ 221 w 306"/>
                <a:gd name="T19" fmla="*/ 387 h 470"/>
                <a:gd name="T20" fmla="*/ 199 w 306"/>
                <a:gd name="T21" fmla="*/ 405 h 470"/>
                <a:gd name="T22" fmla="*/ 114 w 306"/>
                <a:gd name="T23" fmla="*/ 434 h 470"/>
                <a:gd name="T24" fmla="*/ 80 w 306"/>
                <a:gd name="T25" fmla="*/ 439 h 470"/>
                <a:gd name="T26" fmla="*/ 55 w 306"/>
                <a:gd name="T27" fmla="*/ 440 h 470"/>
                <a:gd name="T28" fmla="*/ 33 w 306"/>
                <a:gd name="T29" fmla="*/ 438 h 470"/>
                <a:gd name="T30" fmla="*/ 26 w 306"/>
                <a:gd name="T31" fmla="*/ 439 h 470"/>
                <a:gd name="T32" fmla="*/ 16 w 306"/>
                <a:gd name="T33" fmla="*/ 444 h 470"/>
                <a:gd name="T34" fmla="*/ 1 w 306"/>
                <a:gd name="T35" fmla="*/ 458 h 470"/>
                <a:gd name="T36" fmla="*/ 0 w 306"/>
                <a:gd name="T37" fmla="*/ 459 h 470"/>
                <a:gd name="T38" fmla="*/ 1 w 306"/>
                <a:gd name="T39" fmla="*/ 461 h 470"/>
                <a:gd name="T40" fmla="*/ 5 w 306"/>
                <a:gd name="T41" fmla="*/ 464 h 470"/>
                <a:gd name="T42" fmla="*/ 31 w 306"/>
                <a:gd name="T43" fmla="*/ 468 h 470"/>
                <a:gd name="T44" fmla="*/ 33 w 306"/>
                <a:gd name="T45" fmla="*/ 469 h 470"/>
                <a:gd name="T46" fmla="*/ 45 w 306"/>
                <a:gd name="T47" fmla="*/ 469 h 470"/>
                <a:gd name="T48" fmla="*/ 56 w 306"/>
                <a:gd name="T49" fmla="*/ 469 h 470"/>
                <a:gd name="T50" fmla="*/ 65 w 306"/>
                <a:gd name="T51" fmla="*/ 469 h 470"/>
                <a:gd name="T52" fmla="*/ 65 w 306"/>
                <a:gd name="T53" fmla="*/ 469 h 470"/>
                <a:gd name="T54" fmla="*/ 78 w 306"/>
                <a:gd name="T55" fmla="*/ 468 h 470"/>
                <a:gd name="T56" fmla="*/ 95 w 306"/>
                <a:gd name="T57" fmla="*/ 467 h 470"/>
                <a:gd name="T58" fmla="*/ 107 w 306"/>
                <a:gd name="T59" fmla="*/ 465 h 470"/>
                <a:gd name="T60" fmla="*/ 184 w 306"/>
                <a:gd name="T61" fmla="*/ 446 h 470"/>
                <a:gd name="T62" fmla="*/ 184 w 306"/>
                <a:gd name="T63" fmla="*/ 446 h 470"/>
                <a:gd name="T64" fmla="*/ 198 w 306"/>
                <a:gd name="T65" fmla="*/ 440 h 470"/>
                <a:gd name="T66" fmla="*/ 236 w 306"/>
                <a:gd name="T67" fmla="*/ 418 h 470"/>
                <a:gd name="T68" fmla="*/ 249 w 306"/>
                <a:gd name="T69" fmla="*/ 407 h 470"/>
                <a:gd name="T70" fmla="*/ 266 w 306"/>
                <a:gd name="T71" fmla="*/ 390 h 470"/>
                <a:gd name="T72" fmla="*/ 293 w 306"/>
                <a:gd name="T73" fmla="*/ 345 h 470"/>
                <a:gd name="T74" fmla="*/ 300 w 306"/>
                <a:gd name="T75" fmla="*/ 324 h 470"/>
                <a:gd name="T76" fmla="*/ 304 w 306"/>
                <a:gd name="T77" fmla="*/ 308 h 470"/>
                <a:gd name="T78" fmla="*/ 306 w 306"/>
                <a:gd name="T79" fmla="*/ 289 h 470"/>
                <a:gd name="T80" fmla="*/ 306 w 306"/>
                <a:gd name="T81" fmla="*/ 254 h 470"/>
                <a:gd name="T82" fmla="*/ 305 w 306"/>
                <a:gd name="T83" fmla="*/ 248 h 470"/>
                <a:gd name="T84" fmla="*/ 303 w 306"/>
                <a:gd name="T85" fmla="*/ 226 h 470"/>
                <a:gd name="T86" fmla="*/ 300 w 306"/>
                <a:gd name="T87" fmla="*/ 209 h 470"/>
                <a:gd name="T88" fmla="*/ 276 w 306"/>
                <a:gd name="T89" fmla="*/ 149 h 470"/>
                <a:gd name="T90" fmla="*/ 263 w 306"/>
                <a:gd name="T91" fmla="*/ 131 h 470"/>
                <a:gd name="T92" fmla="*/ 240 w 306"/>
                <a:gd name="T93" fmla="*/ 104 h 470"/>
                <a:gd name="T94" fmla="*/ 231 w 306"/>
                <a:gd name="T95" fmla="*/ 95 h 470"/>
                <a:gd name="T96" fmla="*/ 152 w 306"/>
                <a:gd name="T97" fmla="*/ 33 h 470"/>
                <a:gd name="T98" fmla="*/ 118 w 306"/>
                <a:gd name="T99" fmla="*/ 8 h 470"/>
                <a:gd name="T100" fmla="*/ 108 w 306"/>
                <a:gd name="T101" fmla="*/ 0 h 4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06" h="470">
                  <a:moveTo>
                    <a:pt x="108" y="0"/>
                  </a:moveTo>
                  <a:cubicBezTo>
                    <a:pt x="108" y="0"/>
                    <a:pt x="108" y="0"/>
                    <a:pt x="108" y="0"/>
                  </a:cubicBezTo>
                  <a:cubicBezTo>
                    <a:pt x="107" y="1"/>
                    <a:pt x="107" y="1"/>
                    <a:pt x="107" y="1"/>
                  </a:cubicBezTo>
                  <a:cubicBezTo>
                    <a:pt x="106" y="2"/>
                    <a:pt x="106" y="3"/>
                    <a:pt x="107" y="3"/>
                  </a:cubicBezTo>
                  <a:cubicBezTo>
                    <a:pt x="109" y="10"/>
                    <a:pt x="111" y="16"/>
                    <a:pt x="115" y="22"/>
                  </a:cubicBezTo>
                  <a:cubicBezTo>
                    <a:pt x="118" y="26"/>
                    <a:pt x="121" y="30"/>
                    <a:pt x="123" y="34"/>
                  </a:cubicBezTo>
                  <a:cubicBezTo>
                    <a:pt x="130" y="45"/>
                    <a:pt x="138" y="54"/>
                    <a:pt x="147" y="63"/>
                  </a:cubicBezTo>
                  <a:cubicBezTo>
                    <a:pt x="155" y="72"/>
                    <a:pt x="164" y="81"/>
                    <a:pt x="173" y="90"/>
                  </a:cubicBezTo>
                  <a:cubicBezTo>
                    <a:pt x="185" y="102"/>
                    <a:pt x="197" y="114"/>
                    <a:pt x="208" y="127"/>
                  </a:cubicBezTo>
                  <a:cubicBezTo>
                    <a:pt x="209" y="127"/>
                    <a:pt x="209" y="127"/>
                    <a:pt x="209" y="128"/>
                  </a:cubicBezTo>
                  <a:cubicBezTo>
                    <a:pt x="223" y="145"/>
                    <a:pt x="235" y="162"/>
                    <a:pt x="244" y="182"/>
                  </a:cubicBezTo>
                  <a:cubicBezTo>
                    <a:pt x="249" y="192"/>
                    <a:pt x="253" y="202"/>
                    <a:pt x="256" y="212"/>
                  </a:cubicBezTo>
                  <a:cubicBezTo>
                    <a:pt x="258" y="220"/>
                    <a:pt x="260" y="229"/>
                    <a:pt x="261" y="237"/>
                  </a:cubicBezTo>
                  <a:cubicBezTo>
                    <a:pt x="262" y="245"/>
                    <a:pt x="264" y="253"/>
                    <a:pt x="263" y="260"/>
                  </a:cubicBezTo>
                  <a:cubicBezTo>
                    <a:pt x="263" y="262"/>
                    <a:pt x="264" y="264"/>
                    <a:pt x="264" y="266"/>
                  </a:cubicBezTo>
                  <a:cubicBezTo>
                    <a:pt x="265" y="271"/>
                    <a:pt x="265" y="275"/>
                    <a:pt x="264" y="280"/>
                  </a:cubicBezTo>
                  <a:cubicBezTo>
                    <a:pt x="263" y="287"/>
                    <a:pt x="263" y="295"/>
                    <a:pt x="262" y="302"/>
                  </a:cubicBezTo>
                  <a:cubicBezTo>
                    <a:pt x="260" y="314"/>
                    <a:pt x="257" y="325"/>
                    <a:pt x="253" y="337"/>
                  </a:cubicBezTo>
                  <a:cubicBezTo>
                    <a:pt x="251" y="343"/>
                    <a:pt x="247" y="349"/>
                    <a:pt x="244" y="355"/>
                  </a:cubicBezTo>
                  <a:cubicBezTo>
                    <a:pt x="238" y="367"/>
                    <a:pt x="231" y="378"/>
                    <a:pt x="221" y="387"/>
                  </a:cubicBezTo>
                  <a:cubicBezTo>
                    <a:pt x="220" y="389"/>
                    <a:pt x="218" y="390"/>
                    <a:pt x="217" y="392"/>
                  </a:cubicBezTo>
                  <a:cubicBezTo>
                    <a:pt x="211" y="397"/>
                    <a:pt x="205" y="401"/>
                    <a:pt x="199" y="405"/>
                  </a:cubicBezTo>
                  <a:cubicBezTo>
                    <a:pt x="185" y="415"/>
                    <a:pt x="169" y="421"/>
                    <a:pt x="153" y="425"/>
                  </a:cubicBezTo>
                  <a:cubicBezTo>
                    <a:pt x="140" y="429"/>
                    <a:pt x="127" y="432"/>
                    <a:pt x="114" y="434"/>
                  </a:cubicBezTo>
                  <a:cubicBezTo>
                    <a:pt x="104" y="435"/>
                    <a:pt x="95" y="437"/>
                    <a:pt x="85" y="438"/>
                  </a:cubicBezTo>
                  <a:cubicBezTo>
                    <a:pt x="83" y="438"/>
                    <a:pt x="82" y="438"/>
                    <a:pt x="80" y="439"/>
                  </a:cubicBezTo>
                  <a:cubicBezTo>
                    <a:pt x="78" y="439"/>
                    <a:pt x="76" y="439"/>
                    <a:pt x="74" y="439"/>
                  </a:cubicBezTo>
                  <a:cubicBezTo>
                    <a:pt x="67" y="439"/>
                    <a:pt x="61" y="440"/>
                    <a:pt x="55" y="440"/>
                  </a:cubicBezTo>
                  <a:cubicBezTo>
                    <a:pt x="50" y="440"/>
                    <a:pt x="45" y="440"/>
                    <a:pt x="40" y="439"/>
                  </a:cubicBezTo>
                  <a:cubicBezTo>
                    <a:pt x="37" y="439"/>
                    <a:pt x="35" y="439"/>
                    <a:pt x="33" y="438"/>
                  </a:cubicBezTo>
                  <a:cubicBezTo>
                    <a:pt x="32" y="438"/>
                    <a:pt x="31" y="438"/>
                    <a:pt x="30" y="438"/>
                  </a:cubicBezTo>
                  <a:cubicBezTo>
                    <a:pt x="29" y="438"/>
                    <a:pt x="27" y="438"/>
                    <a:pt x="26" y="439"/>
                  </a:cubicBezTo>
                  <a:cubicBezTo>
                    <a:pt x="24" y="440"/>
                    <a:pt x="22" y="440"/>
                    <a:pt x="20" y="441"/>
                  </a:cubicBezTo>
                  <a:cubicBezTo>
                    <a:pt x="18" y="442"/>
                    <a:pt x="17" y="443"/>
                    <a:pt x="16" y="444"/>
                  </a:cubicBezTo>
                  <a:cubicBezTo>
                    <a:pt x="10" y="448"/>
                    <a:pt x="5" y="453"/>
                    <a:pt x="1" y="458"/>
                  </a:cubicBezTo>
                  <a:cubicBezTo>
                    <a:pt x="1" y="458"/>
                    <a:pt x="1" y="458"/>
                    <a:pt x="1" y="458"/>
                  </a:cubicBezTo>
                  <a:cubicBezTo>
                    <a:pt x="1" y="459"/>
                    <a:pt x="1" y="459"/>
                    <a:pt x="1" y="459"/>
                  </a:cubicBezTo>
                  <a:cubicBezTo>
                    <a:pt x="1" y="459"/>
                    <a:pt x="1" y="459"/>
                    <a:pt x="0" y="459"/>
                  </a:cubicBezTo>
                  <a:cubicBezTo>
                    <a:pt x="0" y="459"/>
                    <a:pt x="0" y="460"/>
                    <a:pt x="0" y="460"/>
                  </a:cubicBezTo>
                  <a:cubicBezTo>
                    <a:pt x="0" y="460"/>
                    <a:pt x="0" y="461"/>
                    <a:pt x="1" y="461"/>
                  </a:cubicBezTo>
                  <a:cubicBezTo>
                    <a:pt x="2" y="462"/>
                    <a:pt x="3" y="463"/>
                    <a:pt x="5" y="463"/>
                  </a:cubicBezTo>
                  <a:cubicBezTo>
                    <a:pt x="5" y="464"/>
                    <a:pt x="5" y="464"/>
                    <a:pt x="5" y="464"/>
                  </a:cubicBezTo>
                  <a:cubicBezTo>
                    <a:pt x="11" y="465"/>
                    <a:pt x="17" y="467"/>
                    <a:pt x="23" y="468"/>
                  </a:cubicBezTo>
                  <a:cubicBezTo>
                    <a:pt x="26" y="468"/>
                    <a:pt x="28" y="468"/>
                    <a:pt x="31" y="468"/>
                  </a:cubicBezTo>
                  <a:cubicBezTo>
                    <a:pt x="32" y="468"/>
                    <a:pt x="32" y="469"/>
                    <a:pt x="33" y="469"/>
                  </a:cubicBezTo>
                  <a:cubicBezTo>
                    <a:pt x="33" y="469"/>
                    <a:pt x="33" y="469"/>
                    <a:pt x="33" y="469"/>
                  </a:cubicBezTo>
                  <a:cubicBezTo>
                    <a:pt x="37" y="469"/>
                    <a:pt x="41" y="469"/>
                    <a:pt x="44" y="469"/>
                  </a:cubicBezTo>
                  <a:cubicBezTo>
                    <a:pt x="45" y="469"/>
                    <a:pt x="45" y="469"/>
                    <a:pt x="45" y="469"/>
                  </a:cubicBezTo>
                  <a:cubicBezTo>
                    <a:pt x="47" y="470"/>
                    <a:pt x="48" y="470"/>
                    <a:pt x="49" y="470"/>
                  </a:cubicBezTo>
                  <a:cubicBezTo>
                    <a:pt x="51" y="470"/>
                    <a:pt x="54" y="469"/>
                    <a:pt x="56" y="469"/>
                  </a:cubicBezTo>
                  <a:cubicBezTo>
                    <a:pt x="58" y="469"/>
                    <a:pt x="60" y="469"/>
                    <a:pt x="62" y="469"/>
                  </a:cubicBezTo>
                  <a:cubicBezTo>
                    <a:pt x="63" y="469"/>
                    <a:pt x="64" y="469"/>
                    <a:pt x="65" y="469"/>
                  </a:cubicBezTo>
                  <a:cubicBezTo>
                    <a:pt x="65" y="469"/>
                    <a:pt x="65" y="469"/>
                    <a:pt x="65" y="469"/>
                  </a:cubicBezTo>
                  <a:cubicBezTo>
                    <a:pt x="65" y="469"/>
                    <a:pt x="65" y="469"/>
                    <a:pt x="65" y="469"/>
                  </a:cubicBezTo>
                  <a:cubicBezTo>
                    <a:pt x="69" y="469"/>
                    <a:pt x="72" y="469"/>
                    <a:pt x="75" y="468"/>
                  </a:cubicBezTo>
                  <a:cubicBezTo>
                    <a:pt x="76" y="468"/>
                    <a:pt x="77" y="468"/>
                    <a:pt x="78" y="468"/>
                  </a:cubicBezTo>
                  <a:cubicBezTo>
                    <a:pt x="84" y="468"/>
                    <a:pt x="89" y="467"/>
                    <a:pt x="95" y="467"/>
                  </a:cubicBezTo>
                  <a:cubicBezTo>
                    <a:pt x="95" y="467"/>
                    <a:pt x="95" y="467"/>
                    <a:pt x="95" y="467"/>
                  </a:cubicBezTo>
                  <a:cubicBezTo>
                    <a:pt x="97" y="467"/>
                    <a:pt x="99" y="467"/>
                    <a:pt x="101" y="466"/>
                  </a:cubicBezTo>
                  <a:cubicBezTo>
                    <a:pt x="103" y="466"/>
                    <a:pt x="105" y="466"/>
                    <a:pt x="107" y="465"/>
                  </a:cubicBezTo>
                  <a:cubicBezTo>
                    <a:pt x="115" y="464"/>
                    <a:pt x="124" y="463"/>
                    <a:pt x="132" y="461"/>
                  </a:cubicBezTo>
                  <a:cubicBezTo>
                    <a:pt x="150" y="457"/>
                    <a:pt x="167" y="452"/>
                    <a:pt x="184" y="446"/>
                  </a:cubicBezTo>
                  <a:cubicBezTo>
                    <a:pt x="184" y="446"/>
                    <a:pt x="184" y="446"/>
                    <a:pt x="184" y="446"/>
                  </a:cubicBezTo>
                  <a:cubicBezTo>
                    <a:pt x="184" y="446"/>
                    <a:pt x="184" y="446"/>
                    <a:pt x="184" y="446"/>
                  </a:cubicBezTo>
                  <a:cubicBezTo>
                    <a:pt x="189" y="444"/>
                    <a:pt x="193" y="442"/>
                    <a:pt x="197" y="441"/>
                  </a:cubicBezTo>
                  <a:cubicBezTo>
                    <a:pt x="197" y="441"/>
                    <a:pt x="198" y="440"/>
                    <a:pt x="198" y="440"/>
                  </a:cubicBezTo>
                  <a:cubicBezTo>
                    <a:pt x="209" y="435"/>
                    <a:pt x="220" y="429"/>
                    <a:pt x="230" y="422"/>
                  </a:cubicBezTo>
                  <a:cubicBezTo>
                    <a:pt x="232" y="421"/>
                    <a:pt x="234" y="419"/>
                    <a:pt x="236" y="418"/>
                  </a:cubicBezTo>
                  <a:cubicBezTo>
                    <a:pt x="238" y="417"/>
                    <a:pt x="240" y="415"/>
                    <a:pt x="242" y="414"/>
                  </a:cubicBezTo>
                  <a:cubicBezTo>
                    <a:pt x="244" y="412"/>
                    <a:pt x="247" y="410"/>
                    <a:pt x="249" y="407"/>
                  </a:cubicBezTo>
                  <a:cubicBezTo>
                    <a:pt x="249" y="407"/>
                    <a:pt x="250" y="407"/>
                    <a:pt x="250" y="406"/>
                  </a:cubicBezTo>
                  <a:cubicBezTo>
                    <a:pt x="255" y="401"/>
                    <a:pt x="261" y="396"/>
                    <a:pt x="266" y="390"/>
                  </a:cubicBezTo>
                  <a:cubicBezTo>
                    <a:pt x="276" y="377"/>
                    <a:pt x="285" y="363"/>
                    <a:pt x="292" y="348"/>
                  </a:cubicBezTo>
                  <a:cubicBezTo>
                    <a:pt x="292" y="347"/>
                    <a:pt x="293" y="346"/>
                    <a:pt x="293" y="345"/>
                  </a:cubicBezTo>
                  <a:cubicBezTo>
                    <a:pt x="296" y="339"/>
                    <a:pt x="298" y="333"/>
                    <a:pt x="299" y="328"/>
                  </a:cubicBezTo>
                  <a:cubicBezTo>
                    <a:pt x="300" y="326"/>
                    <a:pt x="300" y="325"/>
                    <a:pt x="300" y="324"/>
                  </a:cubicBezTo>
                  <a:cubicBezTo>
                    <a:pt x="302" y="319"/>
                    <a:pt x="303" y="314"/>
                    <a:pt x="304" y="309"/>
                  </a:cubicBezTo>
                  <a:cubicBezTo>
                    <a:pt x="304" y="309"/>
                    <a:pt x="304" y="309"/>
                    <a:pt x="304" y="308"/>
                  </a:cubicBezTo>
                  <a:cubicBezTo>
                    <a:pt x="304" y="304"/>
                    <a:pt x="305" y="299"/>
                    <a:pt x="306" y="294"/>
                  </a:cubicBezTo>
                  <a:cubicBezTo>
                    <a:pt x="306" y="292"/>
                    <a:pt x="306" y="291"/>
                    <a:pt x="306" y="289"/>
                  </a:cubicBezTo>
                  <a:cubicBezTo>
                    <a:pt x="306" y="285"/>
                    <a:pt x="306" y="281"/>
                    <a:pt x="306" y="277"/>
                  </a:cubicBezTo>
                  <a:cubicBezTo>
                    <a:pt x="306" y="269"/>
                    <a:pt x="306" y="262"/>
                    <a:pt x="306" y="254"/>
                  </a:cubicBezTo>
                  <a:cubicBezTo>
                    <a:pt x="306" y="253"/>
                    <a:pt x="306" y="252"/>
                    <a:pt x="305" y="250"/>
                  </a:cubicBezTo>
                  <a:cubicBezTo>
                    <a:pt x="305" y="250"/>
                    <a:pt x="305" y="249"/>
                    <a:pt x="305" y="248"/>
                  </a:cubicBezTo>
                  <a:cubicBezTo>
                    <a:pt x="304" y="243"/>
                    <a:pt x="304" y="237"/>
                    <a:pt x="304" y="232"/>
                  </a:cubicBezTo>
                  <a:cubicBezTo>
                    <a:pt x="303" y="230"/>
                    <a:pt x="303" y="228"/>
                    <a:pt x="303" y="226"/>
                  </a:cubicBezTo>
                  <a:cubicBezTo>
                    <a:pt x="303" y="225"/>
                    <a:pt x="303" y="224"/>
                    <a:pt x="302" y="223"/>
                  </a:cubicBezTo>
                  <a:cubicBezTo>
                    <a:pt x="302" y="218"/>
                    <a:pt x="301" y="214"/>
                    <a:pt x="300" y="209"/>
                  </a:cubicBezTo>
                  <a:cubicBezTo>
                    <a:pt x="297" y="196"/>
                    <a:pt x="293" y="185"/>
                    <a:pt x="288" y="173"/>
                  </a:cubicBezTo>
                  <a:cubicBezTo>
                    <a:pt x="284" y="165"/>
                    <a:pt x="280" y="157"/>
                    <a:pt x="276" y="149"/>
                  </a:cubicBezTo>
                  <a:cubicBezTo>
                    <a:pt x="275" y="148"/>
                    <a:pt x="274" y="146"/>
                    <a:pt x="272" y="144"/>
                  </a:cubicBezTo>
                  <a:cubicBezTo>
                    <a:pt x="270" y="140"/>
                    <a:pt x="267" y="136"/>
                    <a:pt x="263" y="131"/>
                  </a:cubicBezTo>
                  <a:cubicBezTo>
                    <a:pt x="263" y="131"/>
                    <a:pt x="263" y="130"/>
                    <a:pt x="262" y="129"/>
                  </a:cubicBezTo>
                  <a:cubicBezTo>
                    <a:pt x="256" y="120"/>
                    <a:pt x="248" y="112"/>
                    <a:pt x="240" y="104"/>
                  </a:cubicBezTo>
                  <a:cubicBezTo>
                    <a:pt x="237" y="101"/>
                    <a:pt x="234" y="98"/>
                    <a:pt x="231" y="95"/>
                  </a:cubicBezTo>
                  <a:cubicBezTo>
                    <a:pt x="231" y="95"/>
                    <a:pt x="231" y="95"/>
                    <a:pt x="231" y="95"/>
                  </a:cubicBezTo>
                  <a:cubicBezTo>
                    <a:pt x="223" y="88"/>
                    <a:pt x="214" y="81"/>
                    <a:pt x="206" y="74"/>
                  </a:cubicBezTo>
                  <a:cubicBezTo>
                    <a:pt x="188" y="60"/>
                    <a:pt x="170" y="46"/>
                    <a:pt x="152" y="33"/>
                  </a:cubicBezTo>
                  <a:cubicBezTo>
                    <a:pt x="146" y="29"/>
                    <a:pt x="140" y="25"/>
                    <a:pt x="134" y="21"/>
                  </a:cubicBezTo>
                  <a:cubicBezTo>
                    <a:pt x="129" y="17"/>
                    <a:pt x="123" y="13"/>
                    <a:pt x="118" y="8"/>
                  </a:cubicBezTo>
                  <a:cubicBezTo>
                    <a:pt x="116" y="7"/>
                    <a:pt x="114" y="5"/>
                    <a:pt x="112" y="3"/>
                  </a:cubicBezTo>
                  <a:cubicBezTo>
                    <a:pt x="111" y="2"/>
                    <a:pt x="109" y="1"/>
                    <a:pt x="108" y="0"/>
                  </a:cubicBezTo>
                </a:path>
              </a:pathLst>
            </a:custGeom>
            <a:solidFill>
              <a:srgbClr val="CEC0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4" name="Freeform 117"/>
            <p:cNvSpPr>
              <a:spLocks noEditPoints="1"/>
            </p:cNvSpPr>
            <p:nvPr/>
          </p:nvSpPr>
          <p:spPr bwMode="auto">
            <a:xfrm>
              <a:off x="9116831" y="5954713"/>
              <a:ext cx="63500" cy="57150"/>
            </a:xfrm>
            <a:custGeom>
              <a:avLst/>
              <a:gdLst>
                <a:gd name="T0" fmla="*/ 9 w 24"/>
                <a:gd name="T1" fmla="*/ 14 h 22"/>
                <a:gd name="T2" fmla="*/ 2 w 24"/>
                <a:gd name="T3" fmla="*/ 20 h 22"/>
                <a:gd name="T4" fmla="*/ 0 w 24"/>
                <a:gd name="T5" fmla="*/ 22 h 22"/>
                <a:gd name="T6" fmla="*/ 2 w 24"/>
                <a:gd name="T7" fmla="*/ 20 h 22"/>
                <a:gd name="T8" fmla="*/ 9 w 24"/>
                <a:gd name="T9" fmla="*/ 14 h 22"/>
                <a:gd name="T10" fmla="*/ 24 w 24"/>
                <a:gd name="T11" fmla="*/ 0 h 22"/>
                <a:gd name="T12" fmla="*/ 22 w 24"/>
                <a:gd name="T13" fmla="*/ 2 h 22"/>
                <a:gd name="T14" fmla="*/ 18 w 24"/>
                <a:gd name="T15" fmla="*/ 6 h 22"/>
                <a:gd name="T16" fmla="*/ 24 w 24"/>
                <a:gd name="T17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22">
                  <a:moveTo>
                    <a:pt x="9" y="14"/>
                  </a:moveTo>
                  <a:cubicBezTo>
                    <a:pt x="7" y="16"/>
                    <a:pt x="5" y="18"/>
                    <a:pt x="2" y="20"/>
                  </a:cubicBezTo>
                  <a:cubicBezTo>
                    <a:pt x="2" y="20"/>
                    <a:pt x="1" y="21"/>
                    <a:pt x="0" y="22"/>
                  </a:cubicBezTo>
                  <a:cubicBezTo>
                    <a:pt x="1" y="21"/>
                    <a:pt x="1" y="21"/>
                    <a:pt x="2" y="20"/>
                  </a:cubicBezTo>
                  <a:cubicBezTo>
                    <a:pt x="4" y="18"/>
                    <a:pt x="7" y="16"/>
                    <a:pt x="9" y="14"/>
                  </a:cubicBezTo>
                  <a:moveTo>
                    <a:pt x="24" y="0"/>
                  </a:moveTo>
                  <a:cubicBezTo>
                    <a:pt x="23" y="1"/>
                    <a:pt x="23" y="2"/>
                    <a:pt x="22" y="2"/>
                  </a:cubicBezTo>
                  <a:cubicBezTo>
                    <a:pt x="21" y="3"/>
                    <a:pt x="20" y="5"/>
                    <a:pt x="18" y="6"/>
                  </a:cubicBezTo>
                  <a:cubicBezTo>
                    <a:pt x="20" y="4"/>
                    <a:pt x="22" y="2"/>
                    <a:pt x="24" y="0"/>
                  </a:cubicBezTo>
                </a:path>
              </a:pathLst>
            </a:custGeom>
            <a:solidFill>
              <a:srgbClr val="E8E3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5" name="Freeform 118"/>
            <p:cNvSpPr>
              <a:spLocks noEditPoints="1"/>
            </p:cNvSpPr>
            <p:nvPr/>
          </p:nvSpPr>
          <p:spPr bwMode="auto">
            <a:xfrm>
              <a:off x="8813619" y="6089650"/>
              <a:ext cx="90488" cy="131763"/>
            </a:xfrm>
            <a:custGeom>
              <a:avLst/>
              <a:gdLst>
                <a:gd name="T0" fmla="*/ 1 w 34"/>
                <a:gd name="T1" fmla="*/ 46 h 50"/>
                <a:gd name="T2" fmla="*/ 1 w 34"/>
                <a:gd name="T3" fmla="*/ 50 h 50"/>
                <a:gd name="T4" fmla="*/ 1 w 34"/>
                <a:gd name="T5" fmla="*/ 50 h 50"/>
                <a:gd name="T6" fmla="*/ 1 w 34"/>
                <a:gd name="T7" fmla="*/ 46 h 50"/>
                <a:gd name="T8" fmla="*/ 1 w 34"/>
                <a:gd name="T9" fmla="*/ 46 h 50"/>
                <a:gd name="T10" fmla="*/ 1 w 34"/>
                <a:gd name="T11" fmla="*/ 46 h 50"/>
                <a:gd name="T12" fmla="*/ 1 w 34"/>
                <a:gd name="T13" fmla="*/ 46 h 50"/>
                <a:gd name="T14" fmla="*/ 1 w 34"/>
                <a:gd name="T15" fmla="*/ 6 h 50"/>
                <a:gd name="T16" fmla="*/ 1 w 34"/>
                <a:gd name="T17" fmla="*/ 7 h 50"/>
                <a:gd name="T18" fmla="*/ 1 w 34"/>
                <a:gd name="T19" fmla="*/ 19 h 50"/>
                <a:gd name="T20" fmla="*/ 0 w 34"/>
                <a:gd name="T21" fmla="*/ 21 h 50"/>
                <a:gd name="T22" fmla="*/ 1 w 34"/>
                <a:gd name="T23" fmla="*/ 19 h 50"/>
                <a:gd name="T24" fmla="*/ 1 w 34"/>
                <a:gd name="T25" fmla="*/ 12 h 50"/>
                <a:gd name="T26" fmla="*/ 1 w 34"/>
                <a:gd name="T27" fmla="*/ 6 h 50"/>
                <a:gd name="T28" fmla="*/ 4 w 34"/>
                <a:gd name="T29" fmla="*/ 1 h 50"/>
                <a:gd name="T30" fmla="*/ 2 w 34"/>
                <a:gd name="T31" fmla="*/ 3 h 50"/>
                <a:gd name="T32" fmla="*/ 4 w 34"/>
                <a:gd name="T33" fmla="*/ 1 h 50"/>
                <a:gd name="T34" fmla="*/ 24 w 34"/>
                <a:gd name="T35" fmla="*/ 0 h 50"/>
                <a:gd name="T36" fmla="*/ 24 w 34"/>
                <a:gd name="T37" fmla="*/ 0 h 50"/>
                <a:gd name="T38" fmla="*/ 24 w 34"/>
                <a:gd name="T39" fmla="*/ 0 h 50"/>
                <a:gd name="T40" fmla="*/ 24 w 34"/>
                <a:gd name="T41" fmla="*/ 0 h 50"/>
                <a:gd name="T42" fmla="*/ 24 w 34"/>
                <a:gd name="T43" fmla="*/ 0 h 50"/>
                <a:gd name="T44" fmla="*/ 34 w 34"/>
                <a:gd name="T45" fmla="*/ 0 h 50"/>
                <a:gd name="T46" fmla="*/ 30 w 34"/>
                <a:gd name="T47" fmla="*/ 0 h 50"/>
                <a:gd name="T48" fmla="*/ 29 w 34"/>
                <a:gd name="T49" fmla="*/ 0 h 50"/>
                <a:gd name="T50" fmla="*/ 31 w 34"/>
                <a:gd name="T51" fmla="*/ 0 h 50"/>
                <a:gd name="T52" fmla="*/ 34 w 34"/>
                <a:gd name="T53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4" h="50">
                  <a:moveTo>
                    <a:pt x="1" y="46"/>
                  </a:moveTo>
                  <a:cubicBezTo>
                    <a:pt x="1" y="47"/>
                    <a:pt x="1" y="48"/>
                    <a:pt x="1" y="50"/>
                  </a:cubicBezTo>
                  <a:cubicBezTo>
                    <a:pt x="1" y="50"/>
                    <a:pt x="1" y="50"/>
                    <a:pt x="1" y="50"/>
                  </a:cubicBezTo>
                  <a:cubicBezTo>
                    <a:pt x="1" y="48"/>
                    <a:pt x="1" y="47"/>
                    <a:pt x="1" y="46"/>
                  </a:cubicBezTo>
                  <a:moveTo>
                    <a:pt x="1" y="46"/>
                  </a:moveTo>
                  <a:cubicBezTo>
                    <a:pt x="1" y="46"/>
                    <a:pt x="1" y="46"/>
                    <a:pt x="1" y="46"/>
                  </a:cubicBezTo>
                  <a:cubicBezTo>
                    <a:pt x="1" y="46"/>
                    <a:pt x="1" y="46"/>
                    <a:pt x="1" y="46"/>
                  </a:cubicBezTo>
                  <a:moveTo>
                    <a:pt x="1" y="6"/>
                  </a:moveTo>
                  <a:cubicBezTo>
                    <a:pt x="1" y="7"/>
                    <a:pt x="1" y="7"/>
                    <a:pt x="1" y="7"/>
                  </a:cubicBezTo>
                  <a:cubicBezTo>
                    <a:pt x="1" y="11"/>
                    <a:pt x="1" y="15"/>
                    <a:pt x="1" y="19"/>
                  </a:cubicBezTo>
                  <a:cubicBezTo>
                    <a:pt x="1" y="19"/>
                    <a:pt x="0" y="20"/>
                    <a:pt x="0" y="21"/>
                  </a:cubicBezTo>
                  <a:cubicBezTo>
                    <a:pt x="0" y="20"/>
                    <a:pt x="1" y="19"/>
                    <a:pt x="1" y="19"/>
                  </a:cubicBezTo>
                  <a:cubicBezTo>
                    <a:pt x="1" y="17"/>
                    <a:pt x="1" y="15"/>
                    <a:pt x="1" y="12"/>
                  </a:cubicBezTo>
                  <a:cubicBezTo>
                    <a:pt x="1" y="10"/>
                    <a:pt x="1" y="8"/>
                    <a:pt x="1" y="6"/>
                  </a:cubicBezTo>
                  <a:moveTo>
                    <a:pt x="4" y="1"/>
                  </a:moveTo>
                  <a:cubicBezTo>
                    <a:pt x="3" y="1"/>
                    <a:pt x="2" y="2"/>
                    <a:pt x="2" y="3"/>
                  </a:cubicBezTo>
                  <a:cubicBezTo>
                    <a:pt x="2" y="2"/>
                    <a:pt x="3" y="1"/>
                    <a:pt x="4" y="1"/>
                  </a:cubicBezTo>
                  <a:moveTo>
                    <a:pt x="24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moveTo>
                    <a:pt x="34" y="0"/>
                  </a:moveTo>
                  <a:cubicBezTo>
                    <a:pt x="33" y="0"/>
                    <a:pt x="32" y="0"/>
                    <a:pt x="30" y="0"/>
                  </a:cubicBezTo>
                  <a:cubicBezTo>
                    <a:pt x="30" y="0"/>
                    <a:pt x="30" y="0"/>
                    <a:pt x="29" y="0"/>
                  </a:cubicBezTo>
                  <a:cubicBezTo>
                    <a:pt x="30" y="0"/>
                    <a:pt x="30" y="0"/>
                    <a:pt x="31" y="0"/>
                  </a:cubicBezTo>
                  <a:cubicBezTo>
                    <a:pt x="32" y="0"/>
                    <a:pt x="33" y="0"/>
                    <a:pt x="34" y="0"/>
                  </a:cubicBezTo>
                </a:path>
              </a:pathLst>
            </a:custGeom>
            <a:solidFill>
              <a:srgbClr val="D57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6" name="Freeform 119"/>
            <p:cNvSpPr>
              <a:spLocks/>
            </p:cNvSpPr>
            <p:nvPr/>
          </p:nvSpPr>
          <p:spPr bwMode="auto">
            <a:xfrm>
              <a:off x="8821556" y="6248400"/>
              <a:ext cx="3175" cy="7938"/>
            </a:xfrm>
            <a:custGeom>
              <a:avLst/>
              <a:gdLst>
                <a:gd name="T0" fmla="*/ 0 w 1"/>
                <a:gd name="T1" fmla="*/ 0 h 3"/>
                <a:gd name="T2" fmla="*/ 0 w 1"/>
                <a:gd name="T3" fmla="*/ 0 h 3"/>
                <a:gd name="T4" fmla="*/ 0 w 1"/>
                <a:gd name="T5" fmla="*/ 2 h 3"/>
                <a:gd name="T6" fmla="*/ 1 w 1"/>
                <a:gd name="T7" fmla="*/ 3 h 3"/>
                <a:gd name="T8" fmla="*/ 0 w 1"/>
                <a:gd name="T9" fmla="*/ 2 h 3"/>
                <a:gd name="T10" fmla="*/ 0 w 1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0" y="2"/>
                    <a:pt x="1" y="3"/>
                    <a:pt x="1" y="3"/>
                  </a:cubicBezTo>
                  <a:cubicBezTo>
                    <a:pt x="1" y="3"/>
                    <a:pt x="0" y="2"/>
                    <a:pt x="0" y="2"/>
                  </a:cubicBezTo>
                  <a:cubicBezTo>
                    <a:pt x="0" y="1"/>
                    <a:pt x="0" y="0"/>
                    <a:pt x="0" y="0"/>
                  </a:cubicBezTo>
                </a:path>
              </a:pathLst>
            </a:custGeom>
            <a:solidFill>
              <a:srgbClr val="E8E3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7" name="Freeform 120"/>
            <p:cNvSpPr>
              <a:spLocks/>
            </p:cNvSpPr>
            <p:nvPr/>
          </p:nvSpPr>
          <p:spPr bwMode="auto">
            <a:xfrm>
              <a:off x="8816794" y="6221413"/>
              <a:ext cx="4763" cy="26988"/>
            </a:xfrm>
            <a:custGeom>
              <a:avLst/>
              <a:gdLst>
                <a:gd name="T0" fmla="*/ 0 w 2"/>
                <a:gd name="T1" fmla="*/ 0 h 10"/>
                <a:gd name="T2" fmla="*/ 0 w 2"/>
                <a:gd name="T3" fmla="*/ 0 h 10"/>
                <a:gd name="T4" fmla="*/ 2 w 2"/>
                <a:gd name="T5" fmla="*/ 10 h 10"/>
                <a:gd name="T6" fmla="*/ 2 w 2"/>
                <a:gd name="T7" fmla="*/ 10 h 10"/>
                <a:gd name="T8" fmla="*/ 0 w 2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3"/>
                    <a:pt x="1" y="6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1" y="6"/>
                    <a:pt x="1" y="3"/>
                    <a:pt x="0" y="0"/>
                  </a:cubicBezTo>
                </a:path>
              </a:pathLst>
            </a:custGeom>
            <a:solidFill>
              <a:srgbClr val="0B16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8" name="Freeform 121"/>
            <p:cNvSpPr>
              <a:spLocks noEditPoints="1"/>
            </p:cNvSpPr>
            <p:nvPr/>
          </p:nvSpPr>
          <p:spPr bwMode="auto">
            <a:xfrm>
              <a:off x="8889819" y="6407150"/>
              <a:ext cx="131763" cy="88900"/>
            </a:xfrm>
            <a:custGeom>
              <a:avLst/>
              <a:gdLst>
                <a:gd name="T0" fmla="*/ 45 w 50"/>
                <a:gd name="T1" fmla="*/ 19 h 34"/>
                <a:gd name="T2" fmla="*/ 42 w 50"/>
                <a:gd name="T3" fmla="*/ 30 h 34"/>
                <a:gd name="T4" fmla="*/ 41 w 50"/>
                <a:gd name="T5" fmla="*/ 33 h 34"/>
                <a:gd name="T6" fmla="*/ 40 w 50"/>
                <a:gd name="T7" fmla="*/ 34 h 34"/>
                <a:gd name="T8" fmla="*/ 39 w 50"/>
                <a:gd name="T9" fmla="*/ 34 h 34"/>
                <a:gd name="T10" fmla="*/ 36 w 50"/>
                <a:gd name="T11" fmla="*/ 33 h 34"/>
                <a:gd name="T12" fmla="*/ 33 w 50"/>
                <a:gd name="T13" fmla="*/ 31 h 34"/>
                <a:gd name="T14" fmla="*/ 36 w 50"/>
                <a:gd name="T15" fmla="*/ 33 h 34"/>
                <a:gd name="T16" fmla="*/ 39 w 50"/>
                <a:gd name="T17" fmla="*/ 34 h 34"/>
                <a:gd name="T18" fmla="*/ 40 w 50"/>
                <a:gd name="T19" fmla="*/ 34 h 34"/>
                <a:gd name="T20" fmla="*/ 42 w 50"/>
                <a:gd name="T21" fmla="*/ 32 h 34"/>
                <a:gd name="T22" fmla="*/ 42 w 50"/>
                <a:gd name="T23" fmla="*/ 30 h 34"/>
                <a:gd name="T24" fmla="*/ 45 w 50"/>
                <a:gd name="T25" fmla="*/ 19 h 34"/>
                <a:gd name="T26" fmla="*/ 50 w 50"/>
                <a:gd name="T27" fmla="*/ 4 h 34"/>
                <a:gd name="T28" fmla="*/ 48 w 50"/>
                <a:gd name="T29" fmla="*/ 7 h 34"/>
                <a:gd name="T30" fmla="*/ 49 w 50"/>
                <a:gd name="T31" fmla="*/ 5 h 34"/>
                <a:gd name="T32" fmla="*/ 50 w 50"/>
                <a:gd name="T33" fmla="*/ 4 h 34"/>
                <a:gd name="T34" fmla="*/ 50 w 50"/>
                <a:gd name="T35" fmla="*/ 4 h 34"/>
                <a:gd name="T36" fmla="*/ 50 w 50"/>
                <a:gd name="T37" fmla="*/ 4 h 34"/>
                <a:gd name="T38" fmla="*/ 50 w 50"/>
                <a:gd name="T39" fmla="*/ 4 h 34"/>
                <a:gd name="T40" fmla="*/ 50 w 50"/>
                <a:gd name="T41" fmla="*/ 4 h 34"/>
                <a:gd name="T42" fmla="*/ 0 w 50"/>
                <a:gd name="T43" fmla="*/ 1 h 34"/>
                <a:gd name="T44" fmla="*/ 11 w 50"/>
                <a:gd name="T45" fmla="*/ 13 h 34"/>
                <a:gd name="T46" fmla="*/ 12 w 50"/>
                <a:gd name="T47" fmla="*/ 14 h 34"/>
                <a:gd name="T48" fmla="*/ 11 w 50"/>
                <a:gd name="T49" fmla="*/ 13 h 34"/>
                <a:gd name="T50" fmla="*/ 0 w 50"/>
                <a:gd name="T51" fmla="*/ 1 h 34"/>
                <a:gd name="T52" fmla="*/ 0 w 50"/>
                <a:gd name="T53" fmla="*/ 0 h 34"/>
                <a:gd name="T54" fmla="*/ 0 w 50"/>
                <a:gd name="T55" fmla="*/ 1 h 34"/>
                <a:gd name="T56" fmla="*/ 0 w 50"/>
                <a:gd name="T5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50" h="34">
                  <a:moveTo>
                    <a:pt x="45" y="19"/>
                  </a:moveTo>
                  <a:cubicBezTo>
                    <a:pt x="44" y="22"/>
                    <a:pt x="43" y="26"/>
                    <a:pt x="42" y="30"/>
                  </a:cubicBezTo>
                  <a:cubicBezTo>
                    <a:pt x="42" y="31"/>
                    <a:pt x="42" y="32"/>
                    <a:pt x="41" y="33"/>
                  </a:cubicBezTo>
                  <a:cubicBezTo>
                    <a:pt x="41" y="34"/>
                    <a:pt x="40" y="34"/>
                    <a:pt x="40" y="34"/>
                  </a:cubicBezTo>
                  <a:cubicBezTo>
                    <a:pt x="40" y="34"/>
                    <a:pt x="39" y="34"/>
                    <a:pt x="39" y="34"/>
                  </a:cubicBezTo>
                  <a:cubicBezTo>
                    <a:pt x="38" y="34"/>
                    <a:pt x="37" y="33"/>
                    <a:pt x="36" y="33"/>
                  </a:cubicBezTo>
                  <a:cubicBezTo>
                    <a:pt x="35" y="32"/>
                    <a:pt x="34" y="31"/>
                    <a:pt x="33" y="31"/>
                  </a:cubicBezTo>
                  <a:cubicBezTo>
                    <a:pt x="34" y="31"/>
                    <a:pt x="35" y="32"/>
                    <a:pt x="36" y="33"/>
                  </a:cubicBezTo>
                  <a:cubicBezTo>
                    <a:pt x="37" y="33"/>
                    <a:pt x="38" y="34"/>
                    <a:pt x="39" y="34"/>
                  </a:cubicBezTo>
                  <a:cubicBezTo>
                    <a:pt x="39" y="34"/>
                    <a:pt x="39" y="34"/>
                    <a:pt x="40" y="34"/>
                  </a:cubicBezTo>
                  <a:cubicBezTo>
                    <a:pt x="41" y="34"/>
                    <a:pt x="42" y="33"/>
                    <a:pt x="42" y="32"/>
                  </a:cubicBezTo>
                  <a:cubicBezTo>
                    <a:pt x="42" y="31"/>
                    <a:pt x="42" y="31"/>
                    <a:pt x="42" y="30"/>
                  </a:cubicBezTo>
                  <a:cubicBezTo>
                    <a:pt x="43" y="26"/>
                    <a:pt x="44" y="22"/>
                    <a:pt x="45" y="19"/>
                  </a:cubicBezTo>
                  <a:moveTo>
                    <a:pt x="50" y="4"/>
                  </a:moveTo>
                  <a:cubicBezTo>
                    <a:pt x="49" y="5"/>
                    <a:pt x="49" y="6"/>
                    <a:pt x="48" y="7"/>
                  </a:cubicBezTo>
                  <a:cubicBezTo>
                    <a:pt x="49" y="6"/>
                    <a:pt x="49" y="6"/>
                    <a:pt x="49" y="5"/>
                  </a:cubicBezTo>
                  <a:cubicBezTo>
                    <a:pt x="49" y="5"/>
                    <a:pt x="49" y="4"/>
                    <a:pt x="50" y="4"/>
                  </a:cubicBezTo>
                  <a:moveTo>
                    <a:pt x="50" y="4"/>
                  </a:moveTo>
                  <a:cubicBezTo>
                    <a:pt x="50" y="4"/>
                    <a:pt x="50" y="4"/>
                    <a:pt x="50" y="4"/>
                  </a:cubicBezTo>
                  <a:cubicBezTo>
                    <a:pt x="50" y="4"/>
                    <a:pt x="50" y="4"/>
                    <a:pt x="50" y="4"/>
                  </a:cubicBezTo>
                  <a:cubicBezTo>
                    <a:pt x="50" y="4"/>
                    <a:pt x="50" y="4"/>
                    <a:pt x="50" y="4"/>
                  </a:cubicBezTo>
                  <a:moveTo>
                    <a:pt x="0" y="1"/>
                  </a:moveTo>
                  <a:cubicBezTo>
                    <a:pt x="4" y="5"/>
                    <a:pt x="7" y="9"/>
                    <a:pt x="11" y="13"/>
                  </a:cubicBezTo>
                  <a:cubicBezTo>
                    <a:pt x="11" y="13"/>
                    <a:pt x="11" y="14"/>
                    <a:pt x="12" y="14"/>
                  </a:cubicBezTo>
                  <a:cubicBezTo>
                    <a:pt x="11" y="14"/>
                    <a:pt x="11" y="13"/>
                    <a:pt x="11" y="13"/>
                  </a:cubicBezTo>
                  <a:cubicBezTo>
                    <a:pt x="7" y="9"/>
                    <a:pt x="4" y="5"/>
                    <a:pt x="0" y="1"/>
                  </a:cubicBezTo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</a:path>
              </a:pathLst>
            </a:custGeom>
            <a:solidFill>
              <a:srgbClr val="E8E3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9" name="Freeform 122"/>
            <p:cNvSpPr>
              <a:spLocks/>
            </p:cNvSpPr>
            <p:nvPr/>
          </p:nvSpPr>
          <p:spPr bwMode="auto">
            <a:xfrm>
              <a:off x="8813619" y="5946775"/>
              <a:ext cx="387350" cy="549275"/>
            </a:xfrm>
            <a:custGeom>
              <a:avLst/>
              <a:gdLst>
                <a:gd name="T0" fmla="*/ 143 w 147"/>
                <a:gd name="T1" fmla="*/ 0 h 208"/>
                <a:gd name="T2" fmla="*/ 133 w 147"/>
                <a:gd name="T3" fmla="*/ 9 h 208"/>
                <a:gd name="T4" fmla="*/ 117 w 147"/>
                <a:gd name="T5" fmla="*/ 23 h 208"/>
                <a:gd name="T6" fmla="*/ 78 w 147"/>
                <a:gd name="T7" fmla="*/ 45 h 208"/>
                <a:gd name="T8" fmla="*/ 34 w 147"/>
                <a:gd name="T9" fmla="*/ 54 h 208"/>
                <a:gd name="T10" fmla="*/ 29 w 147"/>
                <a:gd name="T11" fmla="*/ 54 h 208"/>
                <a:gd name="T12" fmla="*/ 24 w 147"/>
                <a:gd name="T13" fmla="*/ 54 h 208"/>
                <a:gd name="T14" fmla="*/ 24 w 147"/>
                <a:gd name="T15" fmla="*/ 54 h 208"/>
                <a:gd name="T16" fmla="*/ 9 w 147"/>
                <a:gd name="T17" fmla="*/ 54 h 208"/>
                <a:gd name="T18" fmla="*/ 2 w 147"/>
                <a:gd name="T19" fmla="*/ 57 h 208"/>
                <a:gd name="T20" fmla="*/ 1 w 147"/>
                <a:gd name="T21" fmla="*/ 66 h 208"/>
                <a:gd name="T22" fmla="*/ 0 w 147"/>
                <a:gd name="T23" fmla="*/ 75 h 208"/>
                <a:gd name="T24" fmla="*/ 1 w 147"/>
                <a:gd name="T25" fmla="*/ 98 h 208"/>
                <a:gd name="T26" fmla="*/ 1 w 147"/>
                <a:gd name="T27" fmla="*/ 100 h 208"/>
                <a:gd name="T28" fmla="*/ 1 w 147"/>
                <a:gd name="T29" fmla="*/ 104 h 208"/>
                <a:gd name="T30" fmla="*/ 3 w 147"/>
                <a:gd name="T31" fmla="*/ 116 h 208"/>
                <a:gd name="T32" fmla="*/ 22 w 147"/>
                <a:gd name="T33" fmla="*/ 164 h 208"/>
                <a:gd name="T34" fmla="*/ 29 w 147"/>
                <a:gd name="T35" fmla="*/ 175 h 208"/>
                <a:gd name="T36" fmla="*/ 40 w 147"/>
                <a:gd name="T37" fmla="*/ 187 h 208"/>
                <a:gd name="T38" fmla="*/ 50 w 147"/>
                <a:gd name="T39" fmla="*/ 196 h 208"/>
                <a:gd name="T40" fmla="*/ 65 w 147"/>
                <a:gd name="T41" fmla="*/ 207 h 208"/>
                <a:gd name="T42" fmla="*/ 69 w 147"/>
                <a:gd name="T43" fmla="*/ 208 h 208"/>
                <a:gd name="T44" fmla="*/ 71 w 147"/>
                <a:gd name="T45" fmla="*/ 204 h 208"/>
                <a:gd name="T46" fmla="*/ 77 w 147"/>
                <a:gd name="T47" fmla="*/ 181 h 208"/>
                <a:gd name="T48" fmla="*/ 79 w 147"/>
                <a:gd name="T49" fmla="*/ 178 h 208"/>
                <a:gd name="T50" fmla="*/ 78 w 147"/>
                <a:gd name="T51" fmla="*/ 173 h 208"/>
                <a:gd name="T52" fmla="*/ 65 w 147"/>
                <a:gd name="T53" fmla="*/ 160 h 208"/>
                <a:gd name="T54" fmla="*/ 43 w 147"/>
                <a:gd name="T55" fmla="*/ 113 h 208"/>
                <a:gd name="T56" fmla="*/ 62 w 147"/>
                <a:gd name="T57" fmla="*/ 87 h 208"/>
                <a:gd name="T58" fmla="*/ 91 w 147"/>
                <a:gd name="T59" fmla="*/ 74 h 208"/>
                <a:gd name="T60" fmla="*/ 119 w 147"/>
                <a:gd name="T61" fmla="*/ 57 h 208"/>
                <a:gd name="T62" fmla="*/ 145 w 147"/>
                <a:gd name="T63" fmla="*/ 20 h 208"/>
                <a:gd name="T64" fmla="*/ 145 w 147"/>
                <a:gd name="T65" fmla="*/ 1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47" h="208">
                  <a:moveTo>
                    <a:pt x="143" y="0"/>
                  </a:moveTo>
                  <a:cubicBezTo>
                    <a:pt x="143" y="0"/>
                    <a:pt x="143" y="0"/>
                    <a:pt x="143" y="0"/>
                  </a:cubicBezTo>
                  <a:cubicBezTo>
                    <a:pt x="141" y="1"/>
                    <a:pt x="140" y="2"/>
                    <a:pt x="139" y="3"/>
                  </a:cubicBezTo>
                  <a:cubicBezTo>
                    <a:pt x="137" y="5"/>
                    <a:pt x="135" y="7"/>
                    <a:pt x="133" y="9"/>
                  </a:cubicBezTo>
                  <a:cubicBezTo>
                    <a:pt x="131" y="12"/>
                    <a:pt x="127" y="15"/>
                    <a:pt x="124" y="17"/>
                  </a:cubicBezTo>
                  <a:cubicBezTo>
                    <a:pt x="122" y="19"/>
                    <a:pt x="119" y="21"/>
                    <a:pt x="117" y="23"/>
                  </a:cubicBezTo>
                  <a:cubicBezTo>
                    <a:pt x="116" y="24"/>
                    <a:pt x="116" y="24"/>
                    <a:pt x="115" y="25"/>
                  </a:cubicBezTo>
                  <a:cubicBezTo>
                    <a:pt x="103" y="33"/>
                    <a:pt x="91" y="40"/>
                    <a:pt x="78" y="45"/>
                  </a:cubicBezTo>
                  <a:cubicBezTo>
                    <a:pt x="64" y="51"/>
                    <a:pt x="49" y="54"/>
                    <a:pt x="34" y="54"/>
                  </a:cubicBezTo>
                  <a:cubicBezTo>
                    <a:pt x="34" y="54"/>
                    <a:pt x="34" y="54"/>
                    <a:pt x="34" y="54"/>
                  </a:cubicBezTo>
                  <a:cubicBezTo>
                    <a:pt x="33" y="54"/>
                    <a:pt x="32" y="54"/>
                    <a:pt x="31" y="54"/>
                  </a:cubicBezTo>
                  <a:cubicBezTo>
                    <a:pt x="30" y="54"/>
                    <a:pt x="30" y="54"/>
                    <a:pt x="29" y="54"/>
                  </a:cubicBezTo>
                  <a:cubicBezTo>
                    <a:pt x="27" y="54"/>
                    <a:pt x="26" y="54"/>
                    <a:pt x="24" y="54"/>
                  </a:cubicBezTo>
                  <a:cubicBezTo>
                    <a:pt x="24" y="54"/>
                    <a:pt x="24" y="54"/>
                    <a:pt x="24" y="54"/>
                  </a:cubicBezTo>
                  <a:cubicBezTo>
                    <a:pt x="24" y="54"/>
                    <a:pt x="24" y="54"/>
                    <a:pt x="24" y="54"/>
                  </a:cubicBezTo>
                  <a:cubicBezTo>
                    <a:pt x="24" y="54"/>
                    <a:pt x="24" y="54"/>
                    <a:pt x="24" y="54"/>
                  </a:cubicBezTo>
                  <a:cubicBezTo>
                    <a:pt x="21" y="54"/>
                    <a:pt x="17" y="54"/>
                    <a:pt x="14" y="54"/>
                  </a:cubicBezTo>
                  <a:cubicBezTo>
                    <a:pt x="12" y="54"/>
                    <a:pt x="11" y="54"/>
                    <a:pt x="9" y="54"/>
                  </a:cubicBezTo>
                  <a:cubicBezTo>
                    <a:pt x="7" y="54"/>
                    <a:pt x="5" y="54"/>
                    <a:pt x="4" y="55"/>
                  </a:cubicBezTo>
                  <a:cubicBezTo>
                    <a:pt x="3" y="55"/>
                    <a:pt x="2" y="56"/>
                    <a:pt x="2" y="57"/>
                  </a:cubicBezTo>
                  <a:cubicBezTo>
                    <a:pt x="2" y="58"/>
                    <a:pt x="2" y="59"/>
                    <a:pt x="1" y="60"/>
                  </a:cubicBezTo>
                  <a:cubicBezTo>
                    <a:pt x="1" y="62"/>
                    <a:pt x="1" y="64"/>
                    <a:pt x="1" y="66"/>
                  </a:cubicBezTo>
                  <a:cubicBezTo>
                    <a:pt x="1" y="69"/>
                    <a:pt x="1" y="71"/>
                    <a:pt x="1" y="73"/>
                  </a:cubicBezTo>
                  <a:cubicBezTo>
                    <a:pt x="1" y="73"/>
                    <a:pt x="0" y="74"/>
                    <a:pt x="0" y="75"/>
                  </a:cubicBezTo>
                  <a:cubicBezTo>
                    <a:pt x="0" y="81"/>
                    <a:pt x="0" y="87"/>
                    <a:pt x="1" y="93"/>
                  </a:cubicBezTo>
                  <a:cubicBezTo>
                    <a:pt x="1" y="95"/>
                    <a:pt x="1" y="96"/>
                    <a:pt x="1" y="98"/>
                  </a:cubicBezTo>
                  <a:cubicBezTo>
                    <a:pt x="1" y="99"/>
                    <a:pt x="1" y="99"/>
                    <a:pt x="1" y="100"/>
                  </a:cubicBezTo>
                  <a:cubicBezTo>
                    <a:pt x="1" y="100"/>
                    <a:pt x="1" y="100"/>
                    <a:pt x="1" y="100"/>
                  </a:cubicBezTo>
                  <a:cubicBezTo>
                    <a:pt x="1" y="100"/>
                    <a:pt x="1" y="100"/>
                    <a:pt x="1" y="100"/>
                  </a:cubicBezTo>
                  <a:cubicBezTo>
                    <a:pt x="1" y="101"/>
                    <a:pt x="1" y="102"/>
                    <a:pt x="1" y="104"/>
                  </a:cubicBezTo>
                  <a:cubicBezTo>
                    <a:pt x="2" y="107"/>
                    <a:pt x="2" y="110"/>
                    <a:pt x="3" y="114"/>
                  </a:cubicBezTo>
                  <a:cubicBezTo>
                    <a:pt x="3" y="114"/>
                    <a:pt x="3" y="115"/>
                    <a:pt x="3" y="116"/>
                  </a:cubicBezTo>
                  <a:cubicBezTo>
                    <a:pt x="3" y="116"/>
                    <a:pt x="4" y="117"/>
                    <a:pt x="4" y="117"/>
                  </a:cubicBezTo>
                  <a:cubicBezTo>
                    <a:pt x="7" y="133"/>
                    <a:pt x="13" y="149"/>
                    <a:pt x="22" y="164"/>
                  </a:cubicBezTo>
                  <a:cubicBezTo>
                    <a:pt x="24" y="168"/>
                    <a:pt x="27" y="171"/>
                    <a:pt x="29" y="174"/>
                  </a:cubicBezTo>
                  <a:cubicBezTo>
                    <a:pt x="29" y="175"/>
                    <a:pt x="29" y="175"/>
                    <a:pt x="29" y="175"/>
                  </a:cubicBezTo>
                  <a:cubicBezTo>
                    <a:pt x="29" y="175"/>
                    <a:pt x="29" y="175"/>
                    <a:pt x="29" y="175"/>
                  </a:cubicBezTo>
                  <a:cubicBezTo>
                    <a:pt x="33" y="179"/>
                    <a:pt x="36" y="183"/>
                    <a:pt x="40" y="187"/>
                  </a:cubicBezTo>
                  <a:cubicBezTo>
                    <a:pt x="40" y="187"/>
                    <a:pt x="40" y="188"/>
                    <a:pt x="41" y="188"/>
                  </a:cubicBezTo>
                  <a:cubicBezTo>
                    <a:pt x="44" y="191"/>
                    <a:pt x="47" y="193"/>
                    <a:pt x="50" y="196"/>
                  </a:cubicBezTo>
                  <a:cubicBezTo>
                    <a:pt x="54" y="199"/>
                    <a:pt x="58" y="202"/>
                    <a:pt x="62" y="205"/>
                  </a:cubicBezTo>
                  <a:cubicBezTo>
                    <a:pt x="63" y="205"/>
                    <a:pt x="64" y="206"/>
                    <a:pt x="65" y="207"/>
                  </a:cubicBezTo>
                  <a:cubicBezTo>
                    <a:pt x="66" y="207"/>
                    <a:pt x="67" y="208"/>
                    <a:pt x="68" y="208"/>
                  </a:cubicBezTo>
                  <a:cubicBezTo>
                    <a:pt x="68" y="208"/>
                    <a:pt x="69" y="208"/>
                    <a:pt x="69" y="208"/>
                  </a:cubicBezTo>
                  <a:cubicBezTo>
                    <a:pt x="69" y="208"/>
                    <a:pt x="70" y="208"/>
                    <a:pt x="70" y="207"/>
                  </a:cubicBezTo>
                  <a:cubicBezTo>
                    <a:pt x="71" y="206"/>
                    <a:pt x="71" y="205"/>
                    <a:pt x="71" y="204"/>
                  </a:cubicBezTo>
                  <a:cubicBezTo>
                    <a:pt x="72" y="200"/>
                    <a:pt x="73" y="196"/>
                    <a:pt x="74" y="193"/>
                  </a:cubicBezTo>
                  <a:cubicBezTo>
                    <a:pt x="75" y="189"/>
                    <a:pt x="76" y="185"/>
                    <a:pt x="77" y="181"/>
                  </a:cubicBezTo>
                  <a:cubicBezTo>
                    <a:pt x="78" y="180"/>
                    <a:pt x="78" y="179"/>
                    <a:pt x="79" y="178"/>
                  </a:cubicBezTo>
                  <a:cubicBezTo>
                    <a:pt x="79" y="178"/>
                    <a:pt x="79" y="178"/>
                    <a:pt x="79" y="178"/>
                  </a:cubicBezTo>
                  <a:cubicBezTo>
                    <a:pt x="79" y="178"/>
                    <a:pt x="79" y="178"/>
                    <a:pt x="79" y="178"/>
                  </a:cubicBezTo>
                  <a:cubicBezTo>
                    <a:pt x="79" y="176"/>
                    <a:pt x="79" y="174"/>
                    <a:pt x="78" y="173"/>
                  </a:cubicBezTo>
                  <a:cubicBezTo>
                    <a:pt x="76" y="171"/>
                    <a:pt x="75" y="170"/>
                    <a:pt x="74" y="169"/>
                  </a:cubicBezTo>
                  <a:cubicBezTo>
                    <a:pt x="71" y="165"/>
                    <a:pt x="68" y="163"/>
                    <a:pt x="65" y="160"/>
                  </a:cubicBezTo>
                  <a:cubicBezTo>
                    <a:pt x="58" y="152"/>
                    <a:pt x="51" y="143"/>
                    <a:pt x="47" y="134"/>
                  </a:cubicBezTo>
                  <a:cubicBezTo>
                    <a:pt x="44" y="127"/>
                    <a:pt x="42" y="120"/>
                    <a:pt x="43" y="113"/>
                  </a:cubicBezTo>
                  <a:cubicBezTo>
                    <a:pt x="43" y="109"/>
                    <a:pt x="44" y="106"/>
                    <a:pt x="46" y="103"/>
                  </a:cubicBezTo>
                  <a:cubicBezTo>
                    <a:pt x="50" y="96"/>
                    <a:pt x="54" y="91"/>
                    <a:pt x="62" y="87"/>
                  </a:cubicBezTo>
                  <a:cubicBezTo>
                    <a:pt x="66" y="84"/>
                    <a:pt x="70" y="82"/>
                    <a:pt x="74" y="80"/>
                  </a:cubicBezTo>
                  <a:cubicBezTo>
                    <a:pt x="80" y="78"/>
                    <a:pt x="85" y="76"/>
                    <a:pt x="91" y="74"/>
                  </a:cubicBezTo>
                  <a:cubicBezTo>
                    <a:pt x="99" y="71"/>
                    <a:pt x="107" y="66"/>
                    <a:pt x="114" y="61"/>
                  </a:cubicBezTo>
                  <a:cubicBezTo>
                    <a:pt x="116" y="60"/>
                    <a:pt x="117" y="58"/>
                    <a:pt x="119" y="57"/>
                  </a:cubicBezTo>
                  <a:cubicBezTo>
                    <a:pt x="127" y="50"/>
                    <a:pt x="133" y="42"/>
                    <a:pt x="138" y="34"/>
                  </a:cubicBezTo>
                  <a:cubicBezTo>
                    <a:pt x="141" y="29"/>
                    <a:pt x="143" y="25"/>
                    <a:pt x="145" y="20"/>
                  </a:cubicBezTo>
                  <a:cubicBezTo>
                    <a:pt x="147" y="14"/>
                    <a:pt x="147" y="8"/>
                    <a:pt x="146" y="2"/>
                  </a:cubicBezTo>
                  <a:cubicBezTo>
                    <a:pt x="146" y="2"/>
                    <a:pt x="145" y="1"/>
                    <a:pt x="145" y="1"/>
                  </a:cubicBezTo>
                  <a:cubicBezTo>
                    <a:pt x="145" y="0"/>
                    <a:pt x="144" y="0"/>
                    <a:pt x="143" y="0"/>
                  </a:cubicBezTo>
                </a:path>
              </a:pathLst>
            </a:custGeom>
            <a:solidFill>
              <a:srgbClr val="CEC0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0" name="Freeform 123"/>
            <p:cNvSpPr>
              <a:spLocks noEditPoints="1"/>
            </p:cNvSpPr>
            <p:nvPr/>
          </p:nvSpPr>
          <p:spPr bwMode="auto">
            <a:xfrm>
              <a:off x="8577081" y="4962525"/>
              <a:ext cx="279400" cy="365125"/>
            </a:xfrm>
            <a:custGeom>
              <a:avLst/>
              <a:gdLst>
                <a:gd name="T0" fmla="*/ 0 w 106"/>
                <a:gd name="T1" fmla="*/ 138 h 138"/>
                <a:gd name="T2" fmla="*/ 0 w 106"/>
                <a:gd name="T3" fmla="*/ 138 h 138"/>
                <a:gd name="T4" fmla="*/ 0 w 106"/>
                <a:gd name="T5" fmla="*/ 138 h 138"/>
                <a:gd name="T6" fmla="*/ 0 w 106"/>
                <a:gd name="T7" fmla="*/ 138 h 138"/>
                <a:gd name="T8" fmla="*/ 64 w 106"/>
                <a:gd name="T9" fmla="*/ 66 h 138"/>
                <a:gd name="T10" fmla="*/ 63 w 106"/>
                <a:gd name="T11" fmla="*/ 68 h 138"/>
                <a:gd name="T12" fmla="*/ 54 w 106"/>
                <a:gd name="T13" fmla="*/ 100 h 138"/>
                <a:gd name="T14" fmla="*/ 53 w 106"/>
                <a:gd name="T15" fmla="*/ 104 h 138"/>
                <a:gd name="T16" fmla="*/ 51 w 106"/>
                <a:gd name="T17" fmla="*/ 106 h 138"/>
                <a:gd name="T18" fmla="*/ 48 w 106"/>
                <a:gd name="T19" fmla="*/ 108 h 138"/>
                <a:gd name="T20" fmla="*/ 48 w 106"/>
                <a:gd name="T21" fmla="*/ 108 h 138"/>
                <a:gd name="T22" fmla="*/ 50 w 106"/>
                <a:gd name="T23" fmla="*/ 107 h 138"/>
                <a:gd name="T24" fmla="*/ 54 w 106"/>
                <a:gd name="T25" fmla="*/ 103 h 138"/>
                <a:gd name="T26" fmla="*/ 55 w 106"/>
                <a:gd name="T27" fmla="*/ 93 h 138"/>
                <a:gd name="T28" fmla="*/ 64 w 106"/>
                <a:gd name="T29" fmla="*/ 66 h 138"/>
                <a:gd name="T30" fmla="*/ 89 w 106"/>
                <a:gd name="T31" fmla="*/ 29 h 138"/>
                <a:gd name="T32" fmla="*/ 70 w 106"/>
                <a:gd name="T33" fmla="*/ 54 h 138"/>
                <a:gd name="T34" fmla="*/ 71 w 106"/>
                <a:gd name="T35" fmla="*/ 51 h 138"/>
                <a:gd name="T36" fmla="*/ 89 w 106"/>
                <a:gd name="T37" fmla="*/ 29 h 138"/>
                <a:gd name="T38" fmla="*/ 104 w 106"/>
                <a:gd name="T39" fmla="*/ 16 h 138"/>
                <a:gd name="T40" fmla="*/ 102 w 106"/>
                <a:gd name="T41" fmla="*/ 17 h 138"/>
                <a:gd name="T42" fmla="*/ 101 w 106"/>
                <a:gd name="T43" fmla="*/ 18 h 138"/>
                <a:gd name="T44" fmla="*/ 103 w 106"/>
                <a:gd name="T45" fmla="*/ 17 h 138"/>
                <a:gd name="T46" fmla="*/ 104 w 106"/>
                <a:gd name="T47" fmla="*/ 16 h 138"/>
                <a:gd name="T48" fmla="*/ 104 w 106"/>
                <a:gd name="T49" fmla="*/ 11 h 138"/>
                <a:gd name="T50" fmla="*/ 105 w 106"/>
                <a:gd name="T51" fmla="*/ 12 h 138"/>
                <a:gd name="T52" fmla="*/ 105 w 106"/>
                <a:gd name="T53" fmla="*/ 15 h 138"/>
                <a:gd name="T54" fmla="*/ 105 w 106"/>
                <a:gd name="T55" fmla="*/ 12 h 138"/>
                <a:gd name="T56" fmla="*/ 104 w 106"/>
                <a:gd name="T57" fmla="*/ 11 h 138"/>
                <a:gd name="T58" fmla="*/ 91 w 106"/>
                <a:gd name="T59" fmla="*/ 0 h 138"/>
                <a:gd name="T60" fmla="*/ 98 w 106"/>
                <a:gd name="T61" fmla="*/ 5 h 138"/>
                <a:gd name="T62" fmla="*/ 91 w 106"/>
                <a:gd name="T63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6" h="138">
                  <a:moveTo>
                    <a:pt x="0" y="138"/>
                  </a:moveTo>
                  <a:cubicBezTo>
                    <a:pt x="0" y="138"/>
                    <a:pt x="0" y="138"/>
                    <a:pt x="0" y="138"/>
                  </a:cubicBezTo>
                  <a:cubicBezTo>
                    <a:pt x="0" y="138"/>
                    <a:pt x="0" y="138"/>
                    <a:pt x="0" y="138"/>
                  </a:cubicBezTo>
                  <a:cubicBezTo>
                    <a:pt x="0" y="138"/>
                    <a:pt x="0" y="138"/>
                    <a:pt x="0" y="138"/>
                  </a:cubicBezTo>
                  <a:moveTo>
                    <a:pt x="64" y="66"/>
                  </a:moveTo>
                  <a:cubicBezTo>
                    <a:pt x="63" y="67"/>
                    <a:pt x="63" y="67"/>
                    <a:pt x="63" y="68"/>
                  </a:cubicBezTo>
                  <a:cubicBezTo>
                    <a:pt x="58" y="78"/>
                    <a:pt x="56" y="89"/>
                    <a:pt x="54" y="100"/>
                  </a:cubicBezTo>
                  <a:cubicBezTo>
                    <a:pt x="54" y="101"/>
                    <a:pt x="54" y="103"/>
                    <a:pt x="53" y="104"/>
                  </a:cubicBezTo>
                  <a:cubicBezTo>
                    <a:pt x="53" y="104"/>
                    <a:pt x="52" y="105"/>
                    <a:pt x="51" y="106"/>
                  </a:cubicBezTo>
                  <a:cubicBezTo>
                    <a:pt x="50" y="107"/>
                    <a:pt x="49" y="107"/>
                    <a:pt x="48" y="108"/>
                  </a:cubicBezTo>
                  <a:cubicBezTo>
                    <a:pt x="48" y="108"/>
                    <a:pt x="48" y="108"/>
                    <a:pt x="48" y="108"/>
                  </a:cubicBezTo>
                  <a:cubicBezTo>
                    <a:pt x="49" y="108"/>
                    <a:pt x="49" y="107"/>
                    <a:pt x="50" y="107"/>
                  </a:cubicBezTo>
                  <a:cubicBezTo>
                    <a:pt x="52" y="106"/>
                    <a:pt x="53" y="105"/>
                    <a:pt x="54" y="103"/>
                  </a:cubicBezTo>
                  <a:cubicBezTo>
                    <a:pt x="54" y="99"/>
                    <a:pt x="55" y="96"/>
                    <a:pt x="55" y="93"/>
                  </a:cubicBezTo>
                  <a:cubicBezTo>
                    <a:pt x="57" y="83"/>
                    <a:pt x="60" y="75"/>
                    <a:pt x="64" y="66"/>
                  </a:cubicBezTo>
                  <a:moveTo>
                    <a:pt x="89" y="29"/>
                  </a:moveTo>
                  <a:cubicBezTo>
                    <a:pt x="82" y="37"/>
                    <a:pt x="75" y="45"/>
                    <a:pt x="70" y="54"/>
                  </a:cubicBezTo>
                  <a:cubicBezTo>
                    <a:pt x="71" y="53"/>
                    <a:pt x="71" y="52"/>
                    <a:pt x="71" y="51"/>
                  </a:cubicBezTo>
                  <a:cubicBezTo>
                    <a:pt x="77" y="43"/>
                    <a:pt x="82" y="36"/>
                    <a:pt x="89" y="29"/>
                  </a:cubicBezTo>
                  <a:moveTo>
                    <a:pt x="104" y="16"/>
                  </a:moveTo>
                  <a:cubicBezTo>
                    <a:pt x="104" y="16"/>
                    <a:pt x="103" y="17"/>
                    <a:pt x="102" y="17"/>
                  </a:cubicBezTo>
                  <a:cubicBezTo>
                    <a:pt x="102" y="18"/>
                    <a:pt x="101" y="18"/>
                    <a:pt x="101" y="18"/>
                  </a:cubicBezTo>
                  <a:cubicBezTo>
                    <a:pt x="102" y="18"/>
                    <a:pt x="102" y="17"/>
                    <a:pt x="103" y="17"/>
                  </a:cubicBezTo>
                  <a:cubicBezTo>
                    <a:pt x="103" y="17"/>
                    <a:pt x="104" y="16"/>
                    <a:pt x="104" y="16"/>
                  </a:cubicBezTo>
                  <a:moveTo>
                    <a:pt x="104" y="11"/>
                  </a:moveTo>
                  <a:cubicBezTo>
                    <a:pt x="105" y="11"/>
                    <a:pt x="105" y="12"/>
                    <a:pt x="105" y="12"/>
                  </a:cubicBezTo>
                  <a:cubicBezTo>
                    <a:pt x="106" y="13"/>
                    <a:pt x="105" y="14"/>
                    <a:pt x="105" y="15"/>
                  </a:cubicBezTo>
                  <a:cubicBezTo>
                    <a:pt x="106" y="14"/>
                    <a:pt x="106" y="13"/>
                    <a:pt x="105" y="12"/>
                  </a:cubicBezTo>
                  <a:cubicBezTo>
                    <a:pt x="105" y="12"/>
                    <a:pt x="105" y="11"/>
                    <a:pt x="104" y="11"/>
                  </a:cubicBezTo>
                  <a:moveTo>
                    <a:pt x="91" y="0"/>
                  </a:moveTo>
                  <a:cubicBezTo>
                    <a:pt x="94" y="2"/>
                    <a:pt x="96" y="3"/>
                    <a:pt x="98" y="5"/>
                  </a:cubicBezTo>
                  <a:cubicBezTo>
                    <a:pt x="96" y="3"/>
                    <a:pt x="94" y="1"/>
                    <a:pt x="91" y="0"/>
                  </a:cubicBezTo>
                </a:path>
              </a:pathLst>
            </a:custGeom>
            <a:solidFill>
              <a:srgbClr val="E8E3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1" name="Freeform 124"/>
            <p:cNvSpPr>
              <a:spLocks/>
            </p:cNvSpPr>
            <p:nvPr/>
          </p:nvSpPr>
          <p:spPr bwMode="auto">
            <a:xfrm>
              <a:off x="8521519" y="4953000"/>
              <a:ext cx="334963" cy="374650"/>
            </a:xfrm>
            <a:custGeom>
              <a:avLst/>
              <a:gdLst>
                <a:gd name="T0" fmla="*/ 104 w 127"/>
                <a:gd name="T1" fmla="*/ 0 h 142"/>
                <a:gd name="T2" fmla="*/ 102 w 127"/>
                <a:gd name="T3" fmla="*/ 0 h 142"/>
                <a:gd name="T4" fmla="*/ 89 w 127"/>
                <a:gd name="T5" fmla="*/ 8 h 142"/>
                <a:gd name="T6" fmla="*/ 80 w 127"/>
                <a:gd name="T7" fmla="*/ 17 h 142"/>
                <a:gd name="T8" fmla="*/ 74 w 127"/>
                <a:gd name="T9" fmla="*/ 25 h 142"/>
                <a:gd name="T10" fmla="*/ 63 w 127"/>
                <a:gd name="T11" fmla="*/ 68 h 142"/>
                <a:gd name="T12" fmla="*/ 63 w 127"/>
                <a:gd name="T13" fmla="*/ 74 h 142"/>
                <a:gd name="T14" fmla="*/ 58 w 127"/>
                <a:gd name="T15" fmla="*/ 89 h 142"/>
                <a:gd name="T16" fmla="*/ 50 w 127"/>
                <a:gd name="T17" fmla="*/ 95 h 142"/>
                <a:gd name="T18" fmla="*/ 39 w 127"/>
                <a:gd name="T19" fmla="*/ 96 h 142"/>
                <a:gd name="T20" fmla="*/ 28 w 127"/>
                <a:gd name="T21" fmla="*/ 98 h 142"/>
                <a:gd name="T22" fmla="*/ 5 w 127"/>
                <a:gd name="T23" fmla="*/ 111 h 142"/>
                <a:gd name="T24" fmla="*/ 1 w 127"/>
                <a:gd name="T25" fmla="*/ 116 h 142"/>
                <a:gd name="T26" fmla="*/ 1 w 127"/>
                <a:gd name="T27" fmla="*/ 121 h 142"/>
                <a:gd name="T28" fmla="*/ 19 w 127"/>
                <a:gd name="T29" fmla="*/ 141 h 142"/>
                <a:gd name="T30" fmla="*/ 21 w 127"/>
                <a:gd name="T31" fmla="*/ 142 h 142"/>
                <a:gd name="T32" fmla="*/ 21 w 127"/>
                <a:gd name="T33" fmla="*/ 142 h 142"/>
                <a:gd name="T34" fmla="*/ 22 w 127"/>
                <a:gd name="T35" fmla="*/ 141 h 142"/>
                <a:gd name="T36" fmla="*/ 25 w 127"/>
                <a:gd name="T37" fmla="*/ 139 h 142"/>
                <a:gd name="T38" fmla="*/ 43 w 127"/>
                <a:gd name="T39" fmla="*/ 126 h 142"/>
                <a:gd name="T40" fmla="*/ 68 w 127"/>
                <a:gd name="T41" fmla="*/ 112 h 142"/>
                <a:gd name="T42" fmla="*/ 69 w 127"/>
                <a:gd name="T43" fmla="*/ 112 h 142"/>
                <a:gd name="T44" fmla="*/ 69 w 127"/>
                <a:gd name="T45" fmla="*/ 112 h 142"/>
                <a:gd name="T46" fmla="*/ 72 w 127"/>
                <a:gd name="T47" fmla="*/ 110 h 142"/>
                <a:gd name="T48" fmla="*/ 74 w 127"/>
                <a:gd name="T49" fmla="*/ 108 h 142"/>
                <a:gd name="T50" fmla="*/ 75 w 127"/>
                <a:gd name="T51" fmla="*/ 104 h 142"/>
                <a:gd name="T52" fmla="*/ 84 w 127"/>
                <a:gd name="T53" fmla="*/ 72 h 142"/>
                <a:gd name="T54" fmla="*/ 85 w 127"/>
                <a:gd name="T55" fmla="*/ 70 h 142"/>
                <a:gd name="T56" fmla="*/ 91 w 127"/>
                <a:gd name="T57" fmla="*/ 58 h 142"/>
                <a:gd name="T58" fmla="*/ 110 w 127"/>
                <a:gd name="T59" fmla="*/ 33 h 142"/>
                <a:gd name="T60" fmla="*/ 122 w 127"/>
                <a:gd name="T61" fmla="*/ 22 h 142"/>
                <a:gd name="T62" fmla="*/ 123 w 127"/>
                <a:gd name="T63" fmla="*/ 21 h 142"/>
                <a:gd name="T64" fmla="*/ 125 w 127"/>
                <a:gd name="T65" fmla="*/ 20 h 142"/>
                <a:gd name="T66" fmla="*/ 126 w 127"/>
                <a:gd name="T67" fmla="*/ 19 h 142"/>
                <a:gd name="T68" fmla="*/ 126 w 127"/>
                <a:gd name="T69" fmla="*/ 19 h 142"/>
                <a:gd name="T70" fmla="*/ 126 w 127"/>
                <a:gd name="T71" fmla="*/ 16 h 142"/>
                <a:gd name="T72" fmla="*/ 125 w 127"/>
                <a:gd name="T73" fmla="*/ 15 h 142"/>
                <a:gd name="T74" fmla="*/ 119 w 127"/>
                <a:gd name="T75" fmla="*/ 9 h 142"/>
                <a:gd name="T76" fmla="*/ 112 w 127"/>
                <a:gd name="T77" fmla="*/ 4 h 142"/>
                <a:gd name="T78" fmla="*/ 106 w 127"/>
                <a:gd name="T79" fmla="*/ 0 h 142"/>
                <a:gd name="T80" fmla="*/ 104 w 127"/>
                <a:gd name="T81" fmla="*/ 0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27" h="142">
                  <a:moveTo>
                    <a:pt x="104" y="0"/>
                  </a:moveTo>
                  <a:cubicBezTo>
                    <a:pt x="104" y="0"/>
                    <a:pt x="103" y="0"/>
                    <a:pt x="102" y="0"/>
                  </a:cubicBezTo>
                  <a:cubicBezTo>
                    <a:pt x="97" y="2"/>
                    <a:pt x="93" y="4"/>
                    <a:pt x="89" y="8"/>
                  </a:cubicBezTo>
                  <a:cubicBezTo>
                    <a:pt x="86" y="11"/>
                    <a:pt x="83" y="14"/>
                    <a:pt x="80" y="17"/>
                  </a:cubicBezTo>
                  <a:cubicBezTo>
                    <a:pt x="78" y="19"/>
                    <a:pt x="76" y="22"/>
                    <a:pt x="74" y="25"/>
                  </a:cubicBezTo>
                  <a:cubicBezTo>
                    <a:pt x="67" y="38"/>
                    <a:pt x="63" y="52"/>
                    <a:pt x="63" y="68"/>
                  </a:cubicBezTo>
                  <a:cubicBezTo>
                    <a:pt x="63" y="70"/>
                    <a:pt x="63" y="72"/>
                    <a:pt x="63" y="74"/>
                  </a:cubicBezTo>
                  <a:cubicBezTo>
                    <a:pt x="62" y="79"/>
                    <a:pt x="61" y="84"/>
                    <a:pt x="58" y="89"/>
                  </a:cubicBezTo>
                  <a:cubicBezTo>
                    <a:pt x="56" y="92"/>
                    <a:pt x="54" y="94"/>
                    <a:pt x="50" y="95"/>
                  </a:cubicBezTo>
                  <a:cubicBezTo>
                    <a:pt x="46" y="95"/>
                    <a:pt x="43" y="96"/>
                    <a:pt x="39" y="96"/>
                  </a:cubicBezTo>
                  <a:cubicBezTo>
                    <a:pt x="35" y="97"/>
                    <a:pt x="32" y="97"/>
                    <a:pt x="28" y="98"/>
                  </a:cubicBezTo>
                  <a:cubicBezTo>
                    <a:pt x="19" y="101"/>
                    <a:pt x="11" y="105"/>
                    <a:pt x="5" y="111"/>
                  </a:cubicBezTo>
                  <a:cubicBezTo>
                    <a:pt x="3" y="113"/>
                    <a:pt x="2" y="115"/>
                    <a:pt x="1" y="116"/>
                  </a:cubicBezTo>
                  <a:cubicBezTo>
                    <a:pt x="0" y="118"/>
                    <a:pt x="0" y="120"/>
                    <a:pt x="1" y="121"/>
                  </a:cubicBezTo>
                  <a:cubicBezTo>
                    <a:pt x="6" y="129"/>
                    <a:pt x="13" y="135"/>
                    <a:pt x="19" y="141"/>
                  </a:cubicBezTo>
                  <a:cubicBezTo>
                    <a:pt x="20" y="141"/>
                    <a:pt x="20" y="142"/>
                    <a:pt x="21" y="142"/>
                  </a:cubicBezTo>
                  <a:cubicBezTo>
                    <a:pt x="21" y="142"/>
                    <a:pt x="21" y="142"/>
                    <a:pt x="21" y="142"/>
                  </a:cubicBezTo>
                  <a:cubicBezTo>
                    <a:pt x="21" y="142"/>
                    <a:pt x="22" y="142"/>
                    <a:pt x="22" y="141"/>
                  </a:cubicBezTo>
                  <a:cubicBezTo>
                    <a:pt x="23" y="141"/>
                    <a:pt x="24" y="140"/>
                    <a:pt x="25" y="139"/>
                  </a:cubicBezTo>
                  <a:cubicBezTo>
                    <a:pt x="31" y="135"/>
                    <a:pt x="36" y="130"/>
                    <a:pt x="43" y="126"/>
                  </a:cubicBezTo>
                  <a:cubicBezTo>
                    <a:pt x="51" y="121"/>
                    <a:pt x="59" y="116"/>
                    <a:pt x="68" y="112"/>
                  </a:cubicBezTo>
                  <a:cubicBezTo>
                    <a:pt x="68" y="112"/>
                    <a:pt x="69" y="112"/>
                    <a:pt x="69" y="112"/>
                  </a:cubicBezTo>
                  <a:cubicBezTo>
                    <a:pt x="69" y="112"/>
                    <a:pt x="69" y="112"/>
                    <a:pt x="69" y="112"/>
                  </a:cubicBezTo>
                  <a:cubicBezTo>
                    <a:pt x="70" y="111"/>
                    <a:pt x="71" y="111"/>
                    <a:pt x="72" y="110"/>
                  </a:cubicBezTo>
                  <a:cubicBezTo>
                    <a:pt x="73" y="109"/>
                    <a:pt x="74" y="108"/>
                    <a:pt x="74" y="108"/>
                  </a:cubicBezTo>
                  <a:cubicBezTo>
                    <a:pt x="75" y="107"/>
                    <a:pt x="75" y="105"/>
                    <a:pt x="75" y="104"/>
                  </a:cubicBezTo>
                  <a:cubicBezTo>
                    <a:pt x="77" y="93"/>
                    <a:pt x="79" y="82"/>
                    <a:pt x="84" y="72"/>
                  </a:cubicBezTo>
                  <a:cubicBezTo>
                    <a:pt x="84" y="71"/>
                    <a:pt x="84" y="71"/>
                    <a:pt x="85" y="70"/>
                  </a:cubicBezTo>
                  <a:cubicBezTo>
                    <a:pt x="87" y="66"/>
                    <a:pt x="89" y="62"/>
                    <a:pt x="91" y="58"/>
                  </a:cubicBezTo>
                  <a:cubicBezTo>
                    <a:pt x="96" y="49"/>
                    <a:pt x="103" y="41"/>
                    <a:pt x="110" y="33"/>
                  </a:cubicBezTo>
                  <a:cubicBezTo>
                    <a:pt x="114" y="29"/>
                    <a:pt x="118" y="26"/>
                    <a:pt x="122" y="22"/>
                  </a:cubicBezTo>
                  <a:cubicBezTo>
                    <a:pt x="122" y="22"/>
                    <a:pt x="123" y="22"/>
                    <a:pt x="123" y="21"/>
                  </a:cubicBezTo>
                  <a:cubicBezTo>
                    <a:pt x="124" y="21"/>
                    <a:pt x="125" y="20"/>
                    <a:pt x="125" y="20"/>
                  </a:cubicBezTo>
                  <a:cubicBezTo>
                    <a:pt x="125" y="19"/>
                    <a:pt x="125" y="19"/>
                    <a:pt x="126" y="19"/>
                  </a:cubicBezTo>
                  <a:cubicBezTo>
                    <a:pt x="126" y="19"/>
                    <a:pt x="126" y="19"/>
                    <a:pt x="126" y="19"/>
                  </a:cubicBezTo>
                  <a:cubicBezTo>
                    <a:pt x="126" y="18"/>
                    <a:pt x="127" y="17"/>
                    <a:pt x="126" y="16"/>
                  </a:cubicBezTo>
                  <a:cubicBezTo>
                    <a:pt x="126" y="16"/>
                    <a:pt x="126" y="15"/>
                    <a:pt x="125" y="15"/>
                  </a:cubicBezTo>
                  <a:cubicBezTo>
                    <a:pt x="124" y="13"/>
                    <a:pt x="121" y="11"/>
                    <a:pt x="119" y="9"/>
                  </a:cubicBezTo>
                  <a:cubicBezTo>
                    <a:pt x="117" y="7"/>
                    <a:pt x="115" y="6"/>
                    <a:pt x="112" y="4"/>
                  </a:cubicBezTo>
                  <a:cubicBezTo>
                    <a:pt x="110" y="2"/>
                    <a:pt x="108" y="1"/>
                    <a:pt x="106" y="0"/>
                  </a:cubicBezTo>
                  <a:cubicBezTo>
                    <a:pt x="106" y="0"/>
                    <a:pt x="105" y="0"/>
                    <a:pt x="104" y="0"/>
                  </a:cubicBezTo>
                </a:path>
              </a:pathLst>
            </a:custGeom>
            <a:solidFill>
              <a:srgbClr val="CEC0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2" name="Freeform 125"/>
            <p:cNvSpPr>
              <a:spLocks noEditPoints="1"/>
            </p:cNvSpPr>
            <p:nvPr/>
          </p:nvSpPr>
          <p:spPr bwMode="auto">
            <a:xfrm>
              <a:off x="8616769" y="5729288"/>
              <a:ext cx="112713" cy="90488"/>
            </a:xfrm>
            <a:custGeom>
              <a:avLst/>
              <a:gdLst>
                <a:gd name="T0" fmla="*/ 26 w 43"/>
                <a:gd name="T1" fmla="*/ 12 h 34"/>
                <a:gd name="T2" fmla="*/ 29 w 43"/>
                <a:gd name="T3" fmla="*/ 15 h 34"/>
                <a:gd name="T4" fmla="*/ 38 w 43"/>
                <a:gd name="T5" fmla="*/ 26 h 34"/>
                <a:gd name="T6" fmla="*/ 43 w 43"/>
                <a:gd name="T7" fmla="*/ 34 h 34"/>
                <a:gd name="T8" fmla="*/ 34 w 43"/>
                <a:gd name="T9" fmla="*/ 21 h 34"/>
                <a:gd name="T10" fmla="*/ 26 w 43"/>
                <a:gd name="T11" fmla="*/ 12 h 34"/>
                <a:gd name="T12" fmla="*/ 0 w 43"/>
                <a:gd name="T13" fmla="*/ 0 h 34"/>
                <a:gd name="T14" fmla="*/ 6 w 43"/>
                <a:gd name="T15" fmla="*/ 2 h 34"/>
                <a:gd name="T16" fmla="*/ 11 w 43"/>
                <a:gd name="T17" fmla="*/ 3 h 34"/>
                <a:gd name="T18" fmla="*/ 4 w 43"/>
                <a:gd name="T19" fmla="*/ 1 h 34"/>
                <a:gd name="T20" fmla="*/ 0 w 43"/>
                <a:gd name="T21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3" h="34">
                  <a:moveTo>
                    <a:pt x="26" y="12"/>
                  </a:moveTo>
                  <a:cubicBezTo>
                    <a:pt x="27" y="13"/>
                    <a:pt x="28" y="14"/>
                    <a:pt x="29" y="15"/>
                  </a:cubicBezTo>
                  <a:cubicBezTo>
                    <a:pt x="32" y="18"/>
                    <a:pt x="35" y="22"/>
                    <a:pt x="38" y="26"/>
                  </a:cubicBezTo>
                  <a:cubicBezTo>
                    <a:pt x="40" y="28"/>
                    <a:pt x="42" y="31"/>
                    <a:pt x="43" y="34"/>
                  </a:cubicBezTo>
                  <a:cubicBezTo>
                    <a:pt x="41" y="29"/>
                    <a:pt x="37" y="25"/>
                    <a:pt x="34" y="21"/>
                  </a:cubicBezTo>
                  <a:cubicBezTo>
                    <a:pt x="32" y="18"/>
                    <a:pt x="29" y="15"/>
                    <a:pt x="26" y="12"/>
                  </a:cubicBezTo>
                  <a:moveTo>
                    <a:pt x="0" y="0"/>
                  </a:moveTo>
                  <a:cubicBezTo>
                    <a:pt x="2" y="1"/>
                    <a:pt x="4" y="1"/>
                    <a:pt x="6" y="2"/>
                  </a:cubicBezTo>
                  <a:cubicBezTo>
                    <a:pt x="8" y="2"/>
                    <a:pt x="9" y="3"/>
                    <a:pt x="11" y="3"/>
                  </a:cubicBezTo>
                  <a:cubicBezTo>
                    <a:pt x="9" y="2"/>
                    <a:pt x="6" y="2"/>
                    <a:pt x="4" y="1"/>
                  </a:cubicBezTo>
                  <a:cubicBezTo>
                    <a:pt x="3" y="1"/>
                    <a:pt x="1" y="1"/>
                    <a:pt x="0" y="0"/>
                  </a:cubicBezTo>
                </a:path>
              </a:pathLst>
            </a:custGeom>
            <a:solidFill>
              <a:srgbClr val="E8E3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3" name="Freeform 126"/>
            <p:cNvSpPr>
              <a:spLocks noEditPoints="1"/>
            </p:cNvSpPr>
            <p:nvPr/>
          </p:nvSpPr>
          <p:spPr bwMode="auto">
            <a:xfrm>
              <a:off x="8761231" y="5886450"/>
              <a:ext cx="28575" cy="15875"/>
            </a:xfrm>
            <a:custGeom>
              <a:avLst/>
              <a:gdLst>
                <a:gd name="T0" fmla="*/ 5 w 11"/>
                <a:gd name="T1" fmla="*/ 5 h 6"/>
                <a:gd name="T2" fmla="*/ 6 w 11"/>
                <a:gd name="T3" fmla="*/ 5 h 6"/>
                <a:gd name="T4" fmla="*/ 11 w 11"/>
                <a:gd name="T5" fmla="*/ 6 h 6"/>
                <a:gd name="T6" fmla="*/ 5 w 11"/>
                <a:gd name="T7" fmla="*/ 5 h 6"/>
                <a:gd name="T8" fmla="*/ 0 w 11"/>
                <a:gd name="T9" fmla="*/ 0 h 6"/>
                <a:gd name="T10" fmla="*/ 1 w 11"/>
                <a:gd name="T11" fmla="*/ 1 h 6"/>
                <a:gd name="T12" fmla="*/ 1 w 11"/>
                <a:gd name="T13" fmla="*/ 2 h 6"/>
                <a:gd name="T14" fmla="*/ 1 w 11"/>
                <a:gd name="T15" fmla="*/ 2 h 6"/>
                <a:gd name="T16" fmla="*/ 0 w 11"/>
                <a:gd name="T1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5" y="5"/>
                  </a:moveTo>
                  <a:cubicBezTo>
                    <a:pt x="5" y="5"/>
                    <a:pt x="5" y="5"/>
                    <a:pt x="6" y="5"/>
                  </a:cubicBezTo>
                  <a:cubicBezTo>
                    <a:pt x="7" y="5"/>
                    <a:pt x="9" y="6"/>
                    <a:pt x="11" y="6"/>
                  </a:cubicBezTo>
                  <a:cubicBezTo>
                    <a:pt x="9" y="6"/>
                    <a:pt x="7" y="5"/>
                    <a:pt x="5" y="5"/>
                  </a:cubicBezTo>
                  <a:moveTo>
                    <a:pt x="0" y="0"/>
                  </a:moveTo>
                  <a:cubicBezTo>
                    <a:pt x="1" y="0"/>
                    <a:pt x="1" y="1"/>
                    <a:pt x="1" y="1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0"/>
                    <a:pt x="0" y="0"/>
                  </a:cubicBezTo>
                </a:path>
              </a:pathLst>
            </a:custGeom>
            <a:solidFill>
              <a:srgbClr val="0B16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4" name="Freeform 127"/>
            <p:cNvSpPr>
              <a:spLocks/>
            </p:cNvSpPr>
            <p:nvPr/>
          </p:nvSpPr>
          <p:spPr bwMode="auto">
            <a:xfrm>
              <a:off x="8800919" y="5902325"/>
              <a:ext cx="28575" cy="0"/>
            </a:xfrm>
            <a:custGeom>
              <a:avLst/>
              <a:gdLst>
                <a:gd name="T0" fmla="*/ 11 w 11"/>
                <a:gd name="T1" fmla="*/ 5 w 11"/>
                <a:gd name="T2" fmla="*/ 0 w 11"/>
                <a:gd name="T3" fmla="*/ 6 w 11"/>
                <a:gd name="T4" fmla="*/ 11 w 1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11">
                  <a:moveTo>
                    <a:pt x="11" y="0"/>
                  </a:moveTo>
                  <a:cubicBezTo>
                    <a:pt x="9" y="0"/>
                    <a:pt x="7" y="0"/>
                    <a:pt x="5" y="0"/>
                  </a:cubicBezTo>
                  <a:cubicBezTo>
                    <a:pt x="3" y="0"/>
                    <a:pt x="2" y="0"/>
                    <a:pt x="0" y="0"/>
                  </a:cubicBezTo>
                  <a:cubicBezTo>
                    <a:pt x="2" y="0"/>
                    <a:pt x="4" y="0"/>
                    <a:pt x="6" y="0"/>
                  </a:cubicBezTo>
                  <a:cubicBezTo>
                    <a:pt x="7" y="0"/>
                    <a:pt x="9" y="0"/>
                    <a:pt x="11" y="0"/>
                  </a:cubicBezTo>
                </a:path>
              </a:pathLst>
            </a:custGeom>
            <a:solidFill>
              <a:srgbClr val="E8CF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5" name="Freeform 128"/>
            <p:cNvSpPr>
              <a:spLocks/>
            </p:cNvSpPr>
            <p:nvPr/>
          </p:nvSpPr>
          <p:spPr bwMode="auto">
            <a:xfrm>
              <a:off x="8586606" y="5716588"/>
              <a:ext cx="263525" cy="185738"/>
            </a:xfrm>
            <a:custGeom>
              <a:avLst/>
              <a:gdLst>
                <a:gd name="T0" fmla="*/ 4 w 100"/>
                <a:gd name="T1" fmla="*/ 0 h 70"/>
                <a:gd name="T2" fmla="*/ 3 w 100"/>
                <a:gd name="T3" fmla="*/ 0 h 70"/>
                <a:gd name="T4" fmla="*/ 1 w 100"/>
                <a:gd name="T5" fmla="*/ 1 h 70"/>
                <a:gd name="T6" fmla="*/ 0 w 100"/>
                <a:gd name="T7" fmla="*/ 2 h 70"/>
                <a:gd name="T8" fmla="*/ 1 w 100"/>
                <a:gd name="T9" fmla="*/ 3 h 70"/>
                <a:gd name="T10" fmla="*/ 11 w 100"/>
                <a:gd name="T11" fmla="*/ 5 h 70"/>
                <a:gd name="T12" fmla="*/ 15 w 100"/>
                <a:gd name="T13" fmla="*/ 6 h 70"/>
                <a:gd name="T14" fmla="*/ 22 w 100"/>
                <a:gd name="T15" fmla="*/ 8 h 70"/>
                <a:gd name="T16" fmla="*/ 37 w 100"/>
                <a:gd name="T17" fmla="*/ 17 h 70"/>
                <a:gd name="T18" fmla="*/ 45 w 100"/>
                <a:gd name="T19" fmla="*/ 26 h 70"/>
                <a:gd name="T20" fmla="*/ 54 w 100"/>
                <a:gd name="T21" fmla="*/ 39 h 70"/>
                <a:gd name="T22" fmla="*/ 60 w 100"/>
                <a:gd name="T23" fmla="*/ 49 h 70"/>
                <a:gd name="T24" fmla="*/ 66 w 100"/>
                <a:gd name="T25" fmla="*/ 64 h 70"/>
                <a:gd name="T26" fmla="*/ 67 w 100"/>
                <a:gd name="T27" fmla="*/ 66 h 70"/>
                <a:gd name="T28" fmla="*/ 67 w 100"/>
                <a:gd name="T29" fmla="*/ 66 h 70"/>
                <a:gd name="T30" fmla="*/ 71 w 100"/>
                <a:gd name="T31" fmla="*/ 69 h 70"/>
                <a:gd name="T32" fmla="*/ 77 w 100"/>
                <a:gd name="T33" fmla="*/ 70 h 70"/>
                <a:gd name="T34" fmla="*/ 81 w 100"/>
                <a:gd name="T35" fmla="*/ 70 h 70"/>
                <a:gd name="T36" fmla="*/ 86 w 100"/>
                <a:gd name="T37" fmla="*/ 70 h 70"/>
                <a:gd name="T38" fmla="*/ 92 w 100"/>
                <a:gd name="T39" fmla="*/ 70 h 70"/>
                <a:gd name="T40" fmla="*/ 98 w 100"/>
                <a:gd name="T41" fmla="*/ 70 h 70"/>
                <a:gd name="T42" fmla="*/ 100 w 100"/>
                <a:gd name="T43" fmla="*/ 66 h 70"/>
                <a:gd name="T44" fmla="*/ 97 w 100"/>
                <a:gd name="T45" fmla="*/ 56 h 70"/>
                <a:gd name="T46" fmla="*/ 84 w 100"/>
                <a:gd name="T47" fmla="*/ 35 h 70"/>
                <a:gd name="T48" fmla="*/ 59 w 100"/>
                <a:gd name="T49" fmla="*/ 13 h 70"/>
                <a:gd name="T50" fmla="*/ 16 w 100"/>
                <a:gd name="T51" fmla="*/ 1 h 70"/>
                <a:gd name="T52" fmla="*/ 9 w 100"/>
                <a:gd name="T53" fmla="*/ 0 h 70"/>
                <a:gd name="T54" fmla="*/ 4 w 100"/>
                <a:gd name="T55" fmla="*/ 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0" h="70">
                  <a:moveTo>
                    <a:pt x="4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1" y="1"/>
                    <a:pt x="1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4" y="4"/>
                    <a:pt x="7" y="4"/>
                    <a:pt x="11" y="5"/>
                  </a:cubicBezTo>
                  <a:cubicBezTo>
                    <a:pt x="12" y="6"/>
                    <a:pt x="14" y="6"/>
                    <a:pt x="15" y="6"/>
                  </a:cubicBezTo>
                  <a:cubicBezTo>
                    <a:pt x="17" y="7"/>
                    <a:pt x="20" y="7"/>
                    <a:pt x="22" y="8"/>
                  </a:cubicBezTo>
                  <a:cubicBezTo>
                    <a:pt x="28" y="10"/>
                    <a:pt x="33" y="13"/>
                    <a:pt x="37" y="17"/>
                  </a:cubicBezTo>
                  <a:cubicBezTo>
                    <a:pt x="40" y="20"/>
                    <a:pt x="43" y="23"/>
                    <a:pt x="45" y="26"/>
                  </a:cubicBezTo>
                  <a:cubicBezTo>
                    <a:pt x="48" y="30"/>
                    <a:pt x="52" y="34"/>
                    <a:pt x="54" y="39"/>
                  </a:cubicBezTo>
                  <a:cubicBezTo>
                    <a:pt x="56" y="42"/>
                    <a:pt x="58" y="46"/>
                    <a:pt x="60" y="49"/>
                  </a:cubicBezTo>
                  <a:cubicBezTo>
                    <a:pt x="62" y="54"/>
                    <a:pt x="64" y="59"/>
                    <a:pt x="66" y="64"/>
                  </a:cubicBezTo>
                  <a:cubicBezTo>
                    <a:pt x="67" y="64"/>
                    <a:pt x="67" y="65"/>
                    <a:pt x="67" y="66"/>
                  </a:cubicBezTo>
                  <a:cubicBezTo>
                    <a:pt x="67" y="66"/>
                    <a:pt x="67" y="66"/>
                    <a:pt x="67" y="66"/>
                  </a:cubicBezTo>
                  <a:cubicBezTo>
                    <a:pt x="68" y="67"/>
                    <a:pt x="69" y="68"/>
                    <a:pt x="71" y="69"/>
                  </a:cubicBezTo>
                  <a:cubicBezTo>
                    <a:pt x="73" y="69"/>
                    <a:pt x="75" y="70"/>
                    <a:pt x="77" y="70"/>
                  </a:cubicBezTo>
                  <a:cubicBezTo>
                    <a:pt x="78" y="70"/>
                    <a:pt x="79" y="70"/>
                    <a:pt x="81" y="70"/>
                  </a:cubicBezTo>
                  <a:cubicBezTo>
                    <a:pt x="83" y="70"/>
                    <a:pt x="84" y="70"/>
                    <a:pt x="86" y="70"/>
                  </a:cubicBezTo>
                  <a:cubicBezTo>
                    <a:pt x="88" y="70"/>
                    <a:pt x="90" y="70"/>
                    <a:pt x="92" y="70"/>
                  </a:cubicBezTo>
                  <a:cubicBezTo>
                    <a:pt x="94" y="70"/>
                    <a:pt x="96" y="70"/>
                    <a:pt x="98" y="70"/>
                  </a:cubicBezTo>
                  <a:cubicBezTo>
                    <a:pt x="99" y="69"/>
                    <a:pt x="100" y="68"/>
                    <a:pt x="100" y="66"/>
                  </a:cubicBezTo>
                  <a:cubicBezTo>
                    <a:pt x="100" y="63"/>
                    <a:pt x="98" y="60"/>
                    <a:pt x="97" y="56"/>
                  </a:cubicBezTo>
                  <a:cubicBezTo>
                    <a:pt x="93" y="49"/>
                    <a:pt x="89" y="42"/>
                    <a:pt x="84" y="35"/>
                  </a:cubicBezTo>
                  <a:cubicBezTo>
                    <a:pt x="77" y="26"/>
                    <a:pt x="68" y="19"/>
                    <a:pt x="59" y="13"/>
                  </a:cubicBezTo>
                  <a:cubicBezTo>
                    <a:pt x="45" y="6"/>
                    <a:pt x="31" y="2"/>
                    <a:pt x="16" y="1"/>
                  </a:cubicBezTo>
                  <a:cubicBezTo>
                    <a:pt x="13" y="1"/>
                    <a:pt x="11" y="1"/>
                    <a:pt x="9" y="0"/>
                  </a:cubicBezTo>
                  <a:cubicBezTo>
                    <a:pt x="7" y="0"/>
                    <a:pt x="5" y="0"/>
                    <a:pt x="4" y="0"/>
                  </a:cubicBezTo>
                </a:path>
              </a:pathLst>
            </a:custGeom>
            <a:solidFill>
              <a:srgbClr val="CEC0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6" name="Freeform 129"/>
            <p:cNvSpPr>
              <a:spLocks noEditPoints="1"/>
            </p:cNvSpPr>
            <p:nvPr/>
          </p:nvSpPr>
          <p:spPr bwMode="auto">
            <a:xfrm>
              <a:off x="8858069" y="6519863"/>
              <a:ext cx="161925" cy="155575"/>
            </a:xfrm>
            <a:custGeom>
              <a:avLst/>
              <a:gdLst>
                <a:gd name="T0" fmla="*/ 43 w 61"/>
                <a:gd name="T1" fmla="*/ 58 h 59"/>
                <a:gd name="T2" fmla="*/ 39 w 61"/>
                <a:gd name="T3" fmla="*/ 59 h 59"/>
                <a:gd name="T4" fmla="*/ 39 w 61"/>
                <a:gd name="T5" fmla="*/ 59 h 59"/>
                <a:gd name="T6" fmla="*/ 41 w 61"/>
                <a:gd name="T7" fmla="*/ 58 h 59"/>
                <a:gd name="T8" fmla="*/ 43 w 61"/>
                <a:gd name="T9" fmla="*/ 58 h 59"/>
                <a:gd name="T10" fmla="*/ 0 w 61"/>
                <a:gd name="T11" fmla="*/ 48 h 59"/>
                <a:gd name="T12" fmla="*/ 1 w 61"/>
                <a:gd name="T13" fmla="*/ 49 h 59"/>
                <a:gd name="T14" fmla="*/ 10 w 61"/>
                <a:gd name="T15" fmla="*/ 53 h 59"/>
                <a:gd name="T16" fmla="*/ 1 w 61"/>
                <a:gd name="T17" fmla="*/ 49 h 59"/>
                <a:gd name="T18" fmla="*/ 0 w 61"/>
                <a:gd name="T19" fmla="*/ 48 h 59"/>
                <a:gd name="T20" fmla="*/ 3 w 61"/>
                <a:gd name="T21" fmla="*/ 42 h 59"/>
                <a:gd name="T22" fmla="*/ 0 w 61"/>
                <a:gd name="T23" fmla="*/ 46 h 59"/>
                <a:gd name="T24" fmla="*/ 0 w 61"/>
                <a:gd name="T25" fmla="*/ 46 h 59"/>
                <a:gd name="T26" fmla="*/ 1 w 61"/>
                <a:gd name="T27" fmla="*/ 44 h 59"/>
                <a:gd name="T28" fmla="*/ 3 w 61"/>
                <a:gd name="T29" fmla="*/ 42 h 59"/>
                <a:gd name="T30" fmla="*/ 59 w 61"/>
                <a:gd name="T31" fmla="*/ 39 h 59"/>
                <a:gd name="T32" fmla="*/ 61 w 61"/>
                <a:gd name="T33" fmla="*/ 46 h 59"/>
                <a:gd name="T34" fmla="*/ 61 w 61"/>
                <a:gd name="T35" fmla="*/ 47 h 59"/>
                <a:gd name="T36" fmla="*/ 61 w 61"/>
                <a:gd name="T37" fmla="*/ 44 h 59"/>
                <a:gd name="T38" fmla="*/ 59 w 61"/>
                <a:gd name="T39" fmla="*/ 39 h 59"/>
                <a:gd name="T40" fmla="*/ 46 w 61"/>
                <a:gd name="T41" fmla="*/ 0 h 59"/>
                <a:gd name="T42" fmla="*/ 39 w 61"/>
                <a:gd name="T43" fmla="*/ 2 h 59"/>
                <a:gd name="T44" fmla="*/ 43 w 61"/>
                <a:gd name="T45" fmla="*/ 1 h 59"/>
                <a:gd name="T46" fmla="*/ 46 w 61"/>
                <a:gd name="T47" fmla="*/ 0 h 59"/>
                <a:gd name="T48" fmla="*/ 46 w 61"/>
                <a:gd name="T49" fmla="*/ 0 h 59"/>
                <a:gd name="T50" fmla="*/ 50 w 61"/>
                <a:gd name="T51" fmla="*/ 0 h 59"/>
                <a:gd name="T52" fmla="*/ 50 w 61"/>
                <a:gd name="T53" fmla="*/ 0 h 59"/>
                <a:gd name="T54" fmla="*/ 50 w 61"/>
                <a:gd name="T55" fmla="*/ 0 h 59"/>
                <a:gd name="T56" fmla="*/ 53 w 61"/>
                <a:gd name="T57" fmla="*/ 2 h 59"/>
                <a:gd name="T58" fmla="*/ 53 w 61"/>
                <a:gd name="T59" fmla="*/ 2 h 59"/>
                <a:gd name="T60" fmla="*/ 50 w 61"/>
                <a:gd name="T61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61" h="59">
                  <a:moveTo>
                    <a:pt x="43" y="58"/>
                  </a:moveTo>
                  <a:cubicBezTo>
                    <a:pt x="42" y="58"/>
                    <a:pt x="41" y="58"/>
                    <a:pt x="39" y="59"/>
                  </a:cubicBezTo>
                  <a:cubicBezTo>
                    <a:pt x="39" y="59"/>
                    <a:pt x="39" y="59"/>
                    <a:pt x="39" y="59"/>
                  </a:cubicBezTo>
                  <a:cubicBezTo>
                    <a:pt x="40" y="59"/>
                    <a:pt x="40" y="59"/>
                    <a:pt x="41" y="58"/>
                  </a:cubicBezTo>
                  <a:cubicBezTo>
                    <a:pt x="42" y="58"/>
                    <a:pt x="42" y="58"/>
                    <a:pt x="43" y="58"/>
                  </a:cubicBezTo>
                  <a:moveTo>
                    <a:pt x="0" y="48"/>
                  </a:moveTo>
                  <a:cubicBezTo>
                    <a:pt x="0" y="48"/>
                    <a:pt x="0" y="49"/>
                    <a:pt x="1" y="49"/>
                  </a:cubicBezTo>
                  <a:cubicBezTo>
                    <a:pt x="4" y="51"/>
                    <a:pt x="7" y="52"/>
                    <a:pt x="10" y="53"/>
                  </a:cubicBezTo>
                  <a:cubicBezTo>
                    <a:pt x="7" y="52"/>
                    <a:pt x="4" y="51"/>
                    <a:pt x="1" y="49"/>
                  </a:cubicBezTo>
                  <a:cubicBezTo>
                    <a:pt x="0" y="49"/>
                    <a:pt x="0" y="48"/>
                    <a:pt x="0" y="48"/>
                  </a:cubicBezTo>
                  <a:moveTo>
                    <a:pt x="3" y="42"/>
                  </a:moveTo>
                  <a:cubicBezTo>
                    <a:pt x="2" y="43"/>
                    <a:pt x="1" y="44"/>
                    <a:pt x="0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46"/>
                    <a:pt x="1" y="45"/>
                    <a:pt x="1" y="44"/>
                  </a:cubicBezTo>
                  <a:cubicBezTo>
                    <a:pt x="2" y="43"/>
                    <a:pt x="2" y="42"/>
                    <a:pt x="3" y="42"/>
                  </a:cubicBezTo>
                  <a:moveTo>
                    <a:pt x="59" y="39"/>
                  </a:moveTo>
                  <a:cubicBezTo>
                    <a:pt x="59" y="42"/>
                    <a:pt x="60" y="44"/>
                    <a:pt x="61" y="46"/>
                  </a:cubicBezTo>
                  <a:cubicBezTo>
                    <a:pt x="61" y="46"/>
                    <a:pt x="61" y="47"/>
                    <a:pt x="61" y="47"/>
                  </a:cubicBezTo>
                  <a:cubicBezTo>
                    <a:pt x="61" y="46"/>
                    <a:pt x="61" y="45"/>
                    <a:pt x="61" y="44"/>
                  </a:cubicBezTo>
                  <a:cubicBezTo>
                    <a:pt x="60" y="43"/>
                    <a:pt x="59" y="41"/>
                    <a:pt x="59" y="39"/>
                  </a:cubicBezTo>
                  <a:moveTo>
                    <a:pt x="46" y="0"/>
                  </a:moveTo>
                  <a:cubicBezTo>
                    <a:pt x="44" y="1"/>
                    <a:pt x="41" y="1"/>
                    <a:pt x="39" y="2"/>
                  </a:cubicBezTo>
                  <a:cubicBezTo>
                    <a:pt x="40" y="1"/>
                    <a:pt x="42" y="1"/>
                    <a:pt x="43" y="1"/>
                  </a:cubicBezTo>
                  <a:cubicBezTo>
                    <a:pt x="44" y="1"/>
                    <a:pt x="45" y="1"/>
                    <a:pt x="46" y="0"/>
                  </a:cubicBezTo>
                  <a:cubicBezTo>
                    <a:pt x="46" y="0"/>
                    <a:pt x="46" y="0"/>
                    <a:pt x="46" y="0"/>
                  </a:cubicBezTo>
                  <a:moveTo>
                    <a:pt x="50" y="0"/>
                  </a:moveTo>
                  <a:cubicBezTo>
                    <a:pt x="50" y="0"/>
                    <a:pt x="50" y="0"/>
                    <a:pt x="50" y="0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51" y="0"/>
                    <a:pt x="52" y="0"/>
                    <a:pt x="53" y="2"/>
                  </a:cubicBezTo>
                  <a:cubicBezTo>
                    <a:pt x="53" y="2"/>
                    <a:pt x="53" y="2"/>
                    <a:pt x="53" y="2"/>
                  </a:cubicBezTo>
                  <a:cubicBezTo>
                    <a:pt x="52" y="1"/>
                    <a:pt x="51" y="0"/>
                    <a:pt x="50" y="0"/>
                  </a:cubicBezTo>
                </a:path>
              </a:pathLst>
            </a:custGeom>
            <a:solidFill>
              <a:srgbClr val="E8E3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7" name="Freeform 130"/>
            <p:cNvSpPr>
              <a:spLocks/>
            </p:cNvSpPr>
            <p:nvPr/>
          </p:nvSpPr>
          <p:spPr bwMode="auto">
            <a:xfrm>
              <a:off x="8858069" y="6519863"/>
              <a:ext cx="166688" cy="155575"/>
            </a:xfrm>
            <a:custGeom>
              <a:avLst/>
              <a:gdLst>
                <a:gd name="T0" fmla="*/ 50 w 63"/>
                <a:gd name="T1" fmla="*/ 0 h 59"/>
                <a:gd name="T2" fmla="*/ 46 w 63"/>
                <a:gd name="T3" fmla="*/ 0 h 59"/>
                <a:gd name="T4" fmla="*/ 46 w 63"/>
                <a:gd name="T5" fmla="*/ 0 h 59"/>
                <a:gd name="T6" fmla="*/ 43 w 63"/>
                <a:gd name="T7" fmla="*/ 1 h 59"/>
                <a:gd name="T8" fmla="*/ 39 w 63"/>
                <a:gd name="T9" fmla="*/ 2 h 59"/>
                <a:gd name="T10" fmla="*/ 34 w 63"/>
                <a:gd name="T11" fmla="*/ 3 h 59"/>
                <a:gd name="T12" fmla="*/ 32 w 63"/>
                <a:gd name="T13" fmla="*/ 6 h 59"/>
                <a:gd name="T14" fmla="*/ 31 w 63"/>
                <a:gd name="T15" fmla="*/ 9 h 59"/>
                <a:gd name="T16" fmla="*/ 31 w 63"/>
                <a:gd name="T17" fmla="*/ 22 h 59"/>
                <a:gd name="T18" fmla="*/ 30 w 63"/>
                <a:gd name="T19" fmla="*/ 28 h 59"/>
                <a:gd name="T20" fmla="*/ 27 w 63"/>
                <a:gd name="T21" fmla="*/ 33 h 59"/>
                <a:gd name="T22" fmla="*/ 22 w 63"/>
                <a:gd name="T23" fmla="*/ 37 h 59"/>
                <a:gd name="T24" fmla="*/ 13 w 63"/>
                <a:gd name="T25" fmla="*/ 39 h 59"/>
                <a:gd name="T26" fmla="*/ 10 w 63"/>
                <a:gd name="T27" fmla="*/ 39 h 59"/>
                <a:gd name="T28" fmla="*/ 9 w 63"/>
                <a:gd name="T29" fmla="*/ 39 h 59"/>
                <a:gd name="T30" fmla="*/ 8 w 63"/>
                <a:gd name="T31" fmla="*/ 39 h 59"/>
                <a:gd name="T32" fmla="*/ 5 w 63"/>
                <a:gd name="T33" fmla="*/ 40 h 59"/>
                <a:gd name="T34" fmla="*/ 3 w 63"/>
                <a:gd name="T35" fmla="*/ 42 h 59"/>
                <a:gd name="T36" fmla="*/ 1 w 63"/>
                <a:gd name="T37" fmla="*/ 44 h 59"/>
                <a:gd name="T38" fmla="*/ 0 w 63"/>
                <a:gd name="T39" fmla="*/ 46 h 59"/>
                <a:gd name="T40" fmla="*/ 0 w 63"/>
                <a:gd name="T41" fmla="*/ 46 h 59"/>
                <a:gd name="T42" fmla="*/ 0 w 63"/>
                <a:gd name="T43" fmla="*/ 46 h 59"/>
                <a:gd name="T44" fmla="*/ 0 w 63"/>
                <a:gd name="T45" fmla="*/ 48 h 59"/>
                <a:gd name="T46" fmla="*/ 1 w 63"/>
                <a:gd name="T47" fmla="*/ 49 h 59"/>
                <a:gd name="T48" fmla="*/ 10 w 63"/>
                <a:gd name="T49" fmla="*/ 53 h 59"/>
                <a:gd name="T50" fmla="*/ 11 w 63"/>
                <a:gd name="T51" fmla="*/ 54 h 59"/>
                <a:gd name="T52" fmla="*/ 32 w 63"/>
                <a:gd name="T53" fmla="*/ 59 h 59"/>
                <a:gd name="T54" fmla="*/ 36 w 63"/>
                <a:gd name="T55" fmla="*/ 59 h 59"/>
                <a:gd name="T56" fmla="*/ 39 w 63"/>
                <a:gd name="T57" fmla="*/ 59 h 59"/>
                <a:gd name="T58" fmla="*/ 39 w 63"/>
                <a:gd name="T59" fmla="*/ 59 h 59"/>
                <a:gd name="T60" fmla="*/ 43 w 63"/>
                <a:gd name="T61" fmla="*/ 58 h 59"/>
                <a:gd name="T62" fmla="*/ 56 w 63"/>
                <a:gd name="T63" fmla="*/ 54 h 59"/>
                <a:gd name="T64" fmla="*/ 61 w 63"/>
                <a:gd name="T65" fmla="*/ 47 h 59"/>
                <a:gd name="T66" fmla="*/ 61 w 63"/>
                <a:gd name="T67" fmla="*/ 46 h 59"/>
                <a:gd name="T68" fmla="*/ 59 w 63"/>
                <a:gd name="T69" fmla="*/ 39 h 59"/>
                <a:gd name="T70" fmla="*/ 53 w 63"/>
                <a:gd name="T71" fmla="*/ 6 h 59"/>
                <a:gd name="T72" fmla="*/ 53 w 63"/>
                <a:gd name="T73" fmla="*/ 2 h 59"/>
                <a:gd name="T74" fmla="*/ 50 w 63"/>
                <a:gd name="T75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3" h="59">
                  <a:moveTo>
                    <a:pt x="50" y="0"/>
                  </a:moveTo>
                  <a:cubicBezTo>
                    <a:pt x="49" y="0"/>
                    <a:pt x="47" y="0"/>
                    <a:pt x="46" y="0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45" y="1"/>
                    <a:pt x="44" y="1"/>
                    <a:pt x="43" y="1"/>
                  </a:cubicBezTo>
                  <a:cubicBezTo>
                    <a:pt x="42" y="1"/>
                    <a:pt x="40" y="1"/>
                    <a:pt x="39" y="2"/>
                  </a:cubicBezTo>
                  <a:cubicBezTo>
                    <a:pt x="37" y="2"/>
                    <a:pt x="36" y="2"/>
                    <a:pt x="34" y="3"/>
                  </a:cubicBezTo>
                  <a:cubicBezTo>
                    <a:pt x="33" y="3"/>
                    <a:pt x="32" y="4"/>
                    <a:pt x="32" y="6"/>
                  </a:cubicBezTo>
                  <a:cubicBezTo>
                    <a:pt x="31" y="7"/>
                    <a:pt x="31" y="8"/>
                    <a:pt x="31" y="9"/>
                  </a:cubicBezTo>
                  <a:cubicBezTo>
                    <a:pt x="31" y="14"/>
                    <a:pt x="30" y="18"/>
                    <a:pt x="31" y="22"/>
                  </a:cubicBezTo>
                  <a:cubicBezTo>
                    <a:pt x="31" y="24"/>
                    <a:pt x="31" y="26"/>
                    <a:pt x="30" y="28"/>
                  </a:cubicBezTo>
                  <a:cubicBezTo>
                    <a:pt x="29" y="30"/>
                    <a:pt x="28" y="32"/>
                    <a:pt x="27" y="33"/>
                  </a:cubicBezTo>
                  <a:cubicBezTo>
                    <a:pt x="25" y="35"/>
                    <a:pt x="24" y="37"/>
                    <a:pt x="22" y="37"/>
                  </a:cubicBezTo>
                  <a:cubicBezTo>
                    <a:pt x="19" y="39"/>
                    <a:pt x="16" y="39"/>
                    <a:pt x="13" y="39"/>
                  </a:cubicBezTo>
                  <a:cubicBezTo>
                    <a:pt x="12" y="39"/>
                    <a:pt x="11" y="39"/>
                    <a:pt x="10" y="39"/>
                  </a:cubicBezTo>
                  <a:cubicBezTo>
                    <a:pt x="10" y="39"/>
                    <a:pt x="10" y="39"/>
                    <a:pt x="9" y="39"/>
                  </a:cubicBezTo>
                  <a:cubicBezTo>
                    <a:pt x="9" y="39"/>
                    <a:pt x="8" y="39"/>
                    <a:pt x="8" y="39"/>
                  </a:cubicBezTo>
                  <a:cubicBezTo>
                    <a:pt x="7" y="39"/>
                    <a:pt x="6" y="40"/>
                    <a:pt x="5" y="40"/>
                  </a:cubicBezTo>
                  <a:cubicBezTo>
                    <a:pt x="4" y="41"/>
                    <a:pt x="4" y="41"/>
                    <a:pt x="3" y="42"/>
                  </a:cubicBezTo>
                  <a:cubicBezTo>
                    <a:pt x="2" y="42"/>
                    <a:pt x="2" y="43"/>
                    <a:pt x="1" y="44"/>
                  </a:cubicBezTo>
                  <a:cubicBezTo>
                    <a:pt x="1" y="45"/>
                    <a:pt x="0" y="46"/>
                    <a:pt x="0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47"/>
                    <a:pt x="0" y="47"/>
                    <a:pt x="0" y="48"/>
                  </a:cubicBezTo>
                  <a:cubicBezTo>
                    <a:pt x="0" y="48"/>
                    <a:pt x="0" y="49"/>
                    <a:pt x="1" y="49"/>
                  </a:cubicBezTo>
                  <a:cubicBezTo>
                    <a:pt x="4" y="51"/>
                    <a:pt x="7" y="52"/>
                    <a:pt x="10" y="53"/>
                  </a:cubicBezTo>
                  <a:cubicBezTo>
                    <a:pt x="10" y="53"/>
                    <a:pt x="10" y="54"/>
                    <a:pt x="11" y="54"/>
                  </a:cubicBezTo>
                  <a:cubicBezTo>
                    <a:pt x="18" y="56"/>
                    <a:pt x="25" y="58"/>
                    <a:pt x="32" y="59"/>
                  </a:cubicBezTo>
                  <a:cubicBezTo>
                    <a:pt x="34" y="59"/>
                    <a:pt x="35" y="59"/>
                    <a:pt x="36" y="59"/>
                  </a:cubicBezTo>
                  <a:cubicBezTo>
                    <a:pt x="37" y="59"/>
                    <a:pt x="38" y="59"/>
                    <a:pt x="39" y="59"/>
                  </a:cubicBezTo>
                  <a:cubicBezTo>
                    <a:pt x="39" y="59"/>
                    <a:pt x="39" y="59"/>
                    <a:pt x="39" y="59"/>
                  </a:cubicBezTo>
                  <a:cubicBezTo>
                    <a:pt x="41" y="58"/>
                    <a:pt x="42" y="58"/>
                    <a:pt x="43" y="58"/>
                  </a:cubicBezTo>
                  <a:cubicBezTo>
                    <a:pt x="48" y="56"/>
                    <a:pt x="52" y="55"/>
                    <a:pt x="56" y="54"/>
                  </a:cubicBezTo>
                  <a:cubicBezTo>
                    <a:pt x="62" y="52"/>
                    <a:pt x="63" y="51"/>
                    <a:pt x="61" y="47"/>
                  </a:cubicBezTo>
                  <a:cubicBezTo>
                    <a:pt x="61" y="47"/>
                    <a:pt x="61" y="46"/>
                    <a:pt x="61" y="46"/>
                  </a:cubicBezTo>
                  <a:cubicBezTo>
                    <a:pt x="60" y="44"/>
                    <a:pt x="59" y="42"/>
                    <a:pt x="59" y="39"/>
                  </a:cubicBezTo>
                  <a:cubicBezTo>
                    <a:pt x="55" y="29"/>
                    <a:pt x="53" y="18"/>
                    <a:pt x="53" y="6"/>
                  </a:cubicBezTo>
                  <a:cubicBezTo>
                    <a:pt x="53" y="5"/>
                    <a:pt x="53" y="3"/>
                    <a:pt x="53" y="2"/>
                  </a:cubicBezTo>
                  <a:cubicBezTo>
                    <a:pt x="52" y="0"/>
                    <a:pt x="51" y="0"/>
                    <a:pt x="50" y="0"/>
                  </a:cubicBezTo>
                </a:path>
              </a:pathLst>
            </a:custGeom>
            <a:solidFill>
              <a:srgbClr val="CEC0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8" name="Freeform 131"/>
            <p:cNvSpPr>
              <a:spLocks noEditPoints="1"/>
            </p:cNvSpPr>
            <p:nvPr/>
          </p:nvSpPr>
          <p:spPr bwMode="auto">
            <a:xfrm>
              <a:off x="8848544" y="6731000"/>
              <a:ext cx="79375" cy="79375"/>
            </a:xfrm>
            <a:custGeom>
              <a:avLst/>
              <a:gdLst>
                <a:gd name="T0" fmla="*/ 9 w 30"/>
                <a:gd name="T1" fmla="*/ 29 h 30"/>
                <a:gd name="T2" fmla="*/ 10 w 30"/>
                <a:gd name="T3" fmla="*/ 29 h 30"/>
                <a:gd name="T4" fmla="*/ 10 w 30"/>
                <a:gd name="T5" fmla="*/ 30 h 30"/>
                <a:gd name="T6" fmla="*/ 10 w 30"/>
                <a:gd name="T7" fmla="*/ 30 h 30"/>
                <a:gd name="T8" fmla="*/ 9 w 30"/>
                <a:gd name="T9" fmla="*/ 29 h 30"/>
                <a:gd name="T10" fmla="*/ 15 w 30"/>
                <a:gd name="T11" fmla="*/ 27 h 30"/>
                <a:gd name="T12" fmla="*/ 13 w 30"/>
                <a:gd name="T13" fmla="*/ 29 h 30"/>
                <a:gd name="T14" fmla="*/ 15 w 30"/>
                <a:gd name="T15" fmla="*/ 27 h 30"/>
                <a:gd name="T16" fmla="*/ 15 w 30"/>
                <a:gd name="T17" fmla="*/ 27 h 30"/>
                <a:gd name="T18" fmla="*/ 1 w 30"/>
                <a:gd name="T19" fmla="*/ 21 h 30"/>
                <a:gd name="T20" fmla="*/ 1 w 30"/>
                <a:gd name="T21" fmla="*/ 21 h 30"/>
                <a:gd name="T22" fmla="*/ 1 w 30"/>
                <a:gd name="T23" fmla="*/ 21 h 30"/>
                <a:gd name="T24" fmla="*/ 0 w 30"/>
                <a:gd name="T25" fmla="*/ 14 h 30"/>
                <a:gd name="T26" fmla="*/ 0 w 30"/>
                <a:gd name="T27" fmla="*/ 18 h 30"/>
                <a:gd name="T28" fmla="*/ 1 w 30"/>
                <a:gd name="T29" fmla="*/ 21 h 30"/>
                <a:gd name="T30" fmla="*/ 0 w 30"/>
                <a:gd name="T31" fmla="*/ 18 h 30"/>
                <a:gd name="T32" fmla="*/ 0 w 30"/>
                <a:gd name="T33" fmla="*/ 14 h 30"/>
                <a:gd name="T34" fmla="*/ 30 w 30"/>
                <a:gd name="T35" fmla="*/ 13 h 30"/>
                <a:gd name="T36" fmla="*/ 21 w 30"/>
                <a:gd name="T37" fmla="*/ 20 h 30"/>
                <a:gd name="T38" fmla="*/ 29 w 30"/>
                <a:gd name="T39" fmla="*/ 14 h 30"/>
                <a:gd name="T40" fmla="*/ 30 w 30"/>
                <a:gd name="T41" fmla="*/ 13 h 30"/>
                <a:gd name="T42" fmla="*/ 10 w 30"/>
                <a:gd name="T43" fmla="*/ 0 h 30"/>
                <a:gd name="T44" fmla="*/ 4 w 30"/>
                <a:gd name="T45" fmla="*/ 5 h 30"/>
                <a:gd name="T46" fmla="*/ 10 w 30"/>
                <a:gd name="T4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0" h="30">
                  <a:moveTo>
                    <a:pt x="9" y="29"/>
                  </a:moveTo>
                  <a:cubicBezTo>
                    <a:pt x="9" y="29"/>
                    <a:pt x="10" y="29"/>
                    <a:pt x="10" y="29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29"/>
                    <a:pt x="9" y="29"/>
                    <a:pt x="9" y="29"/>
                  </a:cubicBezTo>
                  <a:moveTo>
                    <a:pt x="15" y="27"/>
                  </a:moveTo>
                  <a:cubicBezTo>
                    <a:pt x="14" y="28"/>
                    <a:pt x="14" y="28"/>
                    <a:pt x="13" y="29"/>
                  </a:cubicBezTo>
                  <a:cubicBezTo>
                    <a:pt x="14" y="28"/>
                    <a:pt x="14" y="28"/>
                    <a:pt x="15" y="27"/>
                  </a:cubicBezTo>
                  <a:cubicBezTo>
                    <a:pt x="15" y="27"/>
                    <a:pt x="15" y="27"/>
                    <a:pt x="15" y="27"/>
                  </a:cubicBezTo>
                  <a:moveTo>
                    <a:pt x="1" y="21"/>
                  </a:moveTo>
                  <a:cubicBezTo>
                    <a:pt x="1" y="21"/>
                    <a:pt x="1" y="21"/>
                    <a:pt x="1" y="21"/>
                  </a:cubicBezTo>
                  <a:cubicBezTo>
                    <a:pt x="1" y="21"/>
                    <a:pt x="1" y="21"/>
                    <a:pt x="1" y="21"/>
                  </a:cubicBezTo>
                  <a:moveTo>
                    <a:pt x="0" y="14"/>
                  </a:moveTo>
                  <a:cubicBezTo>
                    <a:pt x="0" y="15"/>
                    <a:pt x="0" y="17"/>
                    <a:pt x="0" y="18"/>
                  </a:cubicBezTo>
                  <a:cubicBezTo>
                    <a:pt x="0" y="19"/>
                    <a:pt x="1" y="20"/>
                    <a:pt x="1" y="21"/>
                  </a:cubicBezTo>
                  <a:cubicBezTo>
                    <a:pt x="1" y="20"/>
                    <a:pt x="0" y="19"/>
                    <a:pt x="0" y="18"/>
                  </a:cubicBezTo>
                  <a:cubicBezTo>
                    <a:pt x="0" y="17"/>
                    <a:pt x="0" y="15"/>
                    <a:pt x="0" y="14"/>
                  </a:cubicBezTo>
                  <a:moveTo>
                    <a:pt x="30" y="13"/>
                  </a:moveTo>
                  <a:cubicBezTo>
                    <a:pt x="27" y="15"/>
                    <a:pt x="24" y="17"/>
                    <a:pt x="21" y="20"/>
                  </a:cubicBezTo>
                  <a:cubicBezTo>
                    <a:pt x="24" y="17"/>
                    <a:pt x="26" y="16"/>
                    <a:pt x="29" y="14"/>
                  </a:cubicBezTo>
                  <a:cubicBezTo>
                    <a:pt x="29" y="14"/>
                    <a:pt x="30" y="13"/>
                    <a:pt x="30" y="13"/>
                  </a:cubicBezTo>
                  <a:moveTo>
                    <a:pt x="10" y="0"/>
                  </a:moveTo>
                  <a:cubicBezTo>
                    <a:pt x="8" y="2"/>
                    <a:pt x="6" y="3"/>
                    <a:pt x="4" y="5"/>
                  </a:cubicBezTo>
                  <a:cubicBezTo>
                    <a:pt x="6" y="4"/>
                    <a:pt x="8" y="2"/>
                    <a:pt x="10" y="0"/>
                  </a:cubicBezTo>
                </a:path>
              </a:pathLst>
            </a:custGeom>
            <a:solidFill>
              <a:srgbClr val="E8E3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9" name="Freeform 132"/>
            <p:cNvSpPr>
              <a:spLocks/>
            </p:cNvSpPr>
            <p:nvPr/>
          </p:nvSpPr>
          <p:spPr bwMode="auto">
            <a:xfrm>
              <a:off x="8848544" y="6726238"/>
              <a:ext cx="87313" cy="84138"/>
            </a:xfrm>
            <a:custGeom>
              <a:avLst/>
              <a:gdLst>
                <a:gd name="T0" fmla="*/ 15 w 33"/>
                <a:gd name="T1" fmla="*/ 0 h 32"/>
                <a:gd name="T2" fmla="*/ 13 w 33"/>
                <a:gd name="T3" fmla="*/ 0 h 32"/>
                <a:gd name="T4" fmla="*/ 10 w 33"/>
                <a:gd name="T5" fmla="*/ 2 h 32"/>
                <a:gd name="T6" fmla="*/ 4 w 33"/>
                <a:gd name="T7" fmla="*/ 7 h 32"/>
                <a:gd name="T8" fmla="*/ 2 w 33"/>
                <a:gd name="T9" fmla="*/ 10 h 32"/>
                <a:gd name="T10" fmla="*/ 0 w 33"/>
                <a:gd name="T11" fmla="*/ 15 h 32"/>
                <a:gd name="T12" fmla="*/ 0 w 33"/>
                <a:gd name="T13" fmla="*/ 16 h 32"/>
                <a:gd name="T14" fmla="*/ 0 w 33"/>
                <a:gd name="T15" fmla="*/ 20 h 32"/>
                <a:gd name="T16" fmla="*/ 1 w 33"/>
                <a:gd name="T17" fmla="*/ 23 h 32"/>
                <a:gd name="T18" fmla="*/ 1 w 33"/>
                <a:gd name="T19" fmla="*/ 23 h 32"/>
                <a:gd name="T20" fmla="*/ 1 w 33"/>
                <a:gd name="T21" fmla="*/ 23 h 32"/>
                <a:gd name="T22" fmla="*/ 9 w 33"/>
                <a:gd name="T23" fmla="*/ 31 h 32"/>
                <a:gd name="T24" fmla="*/ 10 w 33"/>
                <a:gd name="T25" fmla="*/ 32 h 32"/>
                <a:gd name="T26" fmla="*/ 10 w 33"/>
                <a:gd name="T27" fmla="*/ 32 h 32"/>
                <a:gd name="T28" fmla="*/ 11 w 33"/>
                <a:gd name="T29" fmla="*/ 32 h 32"/>
                <a:gd name="T30" fmla="*/ 13 w 33"/>
                <a:gd name="T31" fmla="*/ 31 h 32"/>
                <a:gd name="T32" fmla="*/ 13 w 33"/>
                <a:gd name="T33" fmla="*/ 31 h 32"/>
                <a:gd name="T34" fmla="*/ 15 w 33"/>
                <a:gd name="T35" fmla="*/ 29 h 32"/>
                <a:gd name="T36" fmla="*/ 21 w 33"/>
                <a:gd name="T37" fmla="*/ 22 h 32"/>
                <a:gd name="T38" fmla="*/ 30 w 33"/>
                <a:gd name="T39" fmla="*/ 15 h 32"/>
                <a:gd name="T40" fmla="*/ 33 w 33"/>
                <a:gd name="T41" fmla="*/ 13 h 32"/>
                <a:gd name="T42" fmla="*/ 33 w 33"/>
                <a:gd name="T43" fmla="*/ 12 h 32"/>
                <a:gd name="T44" fmla="*/ 32 w 33"/>
                <a:gd name="T45" fmla="*/ 10 h 32"/>
                <a:gd name="T46" fmla="*/ 26 w 33"/>
                <a:gd name="T47" fmla="*/ 8 h 32"/>
                <a:gd name="T48" fmla="*/ 17 w 33"/>
                <a:gd name="T49" fmla="*/ 0 h 32"/>
                <a:gd name="T50" fmla="*/ 15 w 33"/>
                <a:gd name="T51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3" h="32">
                  <a:moveTo>
                    <a:pt x="15" y="0"/>
                  </a:moveTo>
                  <a:cubicBezTo>
                    <a:pt x="14" y="0"/>
                    <a:pt x="13" y="0"/>
                    <a:pt x="13" y="0"/>
                  </a:cubicBezTo>
                  <a:cubicBezTo>
                    <a:pt x="12" y="1"/>
                    <a:pt x="11" y="1"/>
                    <a:pt x="10" y="2"/>
                  </a:cubicBezTo>
                  <a:cubicBezTo>
                    <a:pt x="8" y="4"/>
                    <a:pt x="6" y="6"/>
                    <a:pt x="4" y="7"/>
                  </a:cubicBezTo>
                  <a:cubicBezTo>
                    <a:pt x="4" y="8"/>
                    <a:pt x="3" y="9"/>
                    <a:pt x="2" y="10"/>
                  </a:cubicBezTo>
                  <a:cubicBezTo>
                    <a:pt x="1" y="12"/>
                    <a:pt x="0" y="14"/>
                    <a:pt x="0" y="15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7"/>
                    <a:pt x="0" y="19"/>
                    <a:pt x="0" y="20"/>
                  </a:cubicBezTo>
                  <a:cubicBezTo>
                    <a:pt x="0" y="21"/>
                    <a:pt x="1" y="22"/>
                    <a:pt x="1" y="23"/>
                  </a:cubicBezTo>
                  <a:cubicBezTo>
                    <a:pt x="1" y="23"/>
                    <a:pt x="1" y="23"/>
                    <a:pt x="1" y="23"/>
                  </a:cubicBezTo>
                  <a:cubicBezTo>
                    <a:pt x="1" y="23"/>
                    <a:pt x="1" y="23"/>
                    <a:pt x="1" y="23"/>
                  </a:cubicBezTo>
                  <a:cubicBezTo>
                    <a:pt x="3" y="26"/>
                    <a:pt x="6" y="29"/>
                    <a:pt x="9" y="31"/>
                  </a:cubicBezTo>
                  <a:cubicBezTo>
                    <a:pt x="9" y="31"/>
                    <a:pt x="10" y="31"/>
                    <a:pt x="10" y="32"/>
                  </a:cubicBezTo>
                  <a:cubicBezTo>
                    <a:pt x="10" y="32"/>
                    <a:pt x="10" y="32"/>
                    <a:pt x="10" y="32"/>
                  </a:cubicBezTo>
                  <a:cubicBezTo>
                    <a:pt x="10" y="32"/>
                    <a:pt x="11" y="32"/>
                    <a:pt x="11" y="32"/>
                  </a:cubicBezTo>
                  <a:cubicBezTo>
                    <a:pt x="12" y="32"/>
                    <a:pt x="13" y="31"/>
                    <a:pt x="13" y="31"/>
                  </a:cubicBezTo>
                  <a:cubicBezTo>
                    <a:pt x="13" y="31"/>
                    <a:pt x="13" y="31"/>
                    <a:pt x="13" y="31"/>
                  </a:cubicBezTo>
                  <a:cubicBezTo>
                    <a:pt x="14" y="30"/>
                    <a:pt x="14" y="30"/>
                    <a:pt x="15" y="29"/>
                  </a:cubicBezTo>
                  <a:cubicBezTo>
                    <a:pt x="17" y="26"/>
                    <a:pt x="19" y="24"/>
                    <a:pt x="21" y="22"/>
                  </a:cubicBezTo>
                  <a:cubicBezTo>
                    <a:pt x="24" y="19"/>
                    <a:pt x="27" y="17"/>
                    <a:pt x="30" y="15"/>
                  </a:cubicBezTo>
                  <a:cubicBezTo>
                    <a:pt x="31" y="14"/>
                    <a:pt x="32" y="14"/>
                    <a:pt x="33" y="13"/>
                  </a:cubicBezTo>
                  <a:cubicBezTo>
                    <a:pt x="33" y="13"/>
                    <a:pt x="33" y="12"/>
                    <a:pt x="33" y="12"/>
                  </a:cubicBezTo>
                  <a:cubicBezTo>
                    <a:pt x="33" y="11"/>
                    <a:pt x="33" y="11"/>
                    <a:pt x="32" y="10"/>
                  </a:cubicBezTo>
                  <a:cubicBezTo>
                    <a:pt x="30" y="10"/>
                    <a:pt x="28" y="9"/>
                    <a:pt x="26" y="8"/>
                  </a:cubicBezTo>
                  <a:cubicBezTo>
                    <a:pt x="22" y="6"/>
                    <a:pt x="19" y="4"/>
                    <a:pt x="17" y="0"/>
                  </a:cubicBezTo>
                  <a:cubicBezTo>
                    <a:pt x="16" y="0"/>
                    <a:pt x="15" y="0"/>
                    <a:pt x="15" y="0"/>
                  </a:cubicBezTo>
                </a:path>
              </a:pathLst>
            </a:custGeom>
            <a:solidFill>
              <a:srgbClr val="CEC0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0" name="Freeform 133"/>
            <p:cNvSpPr>
              <a:spLocks noEditPoints="1"/>
            </p:cNvSpPr>
            <p:nvPr/>
          </p:nvSpPr>
          <p:spPr bwMode="auto">
            <a:xfrm>
              <a:off x="8824731" y="6591300"/>
              <a:ext cx="23813" cy="42863"/>
            </a:xfrm>
            <a:custGeom>
              <a:avLst/>
              <a:gdLst>
                <a:gd name="T0" fmla="*/ 9 w 9"/>
                <a:gd name="T1" fmla="*/ 13 h 16"/>
                <a:gd name="T2" fmla="*/ 7 w 9"/>
                <a:gd name="T3" fmla="*/ 15 h 16"/>
                <a:gd name="T4" fmla="*/ 8 w 9"/>
                <a:gd name="T5" fmla="*/ 14 h 16"/>
                <a:gd name="T6" fmla="*/ 9 w 9"/>
                <a:gd name="T7" fmla="*/ 13 h 16"/>
                <a:gd name="T8" fmla="*/ 0 w 9"/>
                <a:gd name="T9" fmla="*/ 10 h 16"/>
                <a:gd name="T10" fmla="*/ 2 w 9"/>
                <a:gd name="T11" fmla="*/ 13 h 16"/>
                <a:gd name="T12" fmla="*/ 6 w 9"/>
                <a:gd name="T13" fmla="*/ 16 h 16"/>
                <a:gd name="T14" fmla="*/ 6 w 9"/>
                <a:gd name="T15" fmla="*/ 16 h 16"/>
                <a:gd name="T16" fmla="*/ 6 w 9"/>
                <a:gd name="T17" fmla="*/ 16 h 16"/>
                <a:gd name="T18" fmla="*/ 4 w 9"/>
                <a:gd name="T19" fmla="*/ 15 h 16"/>
                <a:gd name="T20" fmla="*/ 0 w 9"/>
                <a:gd name="T21" fmla="*/ 10 h 16"/>
                <a:gd name="T22" fmla="*/ 0 w 9"/>
                <a:gd name="T23" fmla="*/ 6 h 16"/>
                <a:gd name="T24" fmla="*/ 0 w 9"/>
                <a:gd name="T25" fmla="*/ 6 h 16"/>
                <a:gd name="T26" fmla="*/ 0 w 9"/>
                <a:gd name="T27" fmla="*/ 6 h 16"/>
                <a:gd name="T28" fmla="*/ 0 w 9"/>
                <a:gd name="T29" fmla="*/ 6 h 16"/>
                <a:gd name="T30" fmla="*/ 2 w 9"/>
                <a:gd name="T31" fmla="*/ 0 h 16"/>
                <a:gd name="T32" fmla="*/ 0 w 9"/>
                <a:gd name="T33" fmla="*/ 4 h 16"/>
                <a:gd name="T34" fmla="*/ 1 w 9"/>
                <a:gd name="T35" fmla="*/ 2 h 16"/>
                <a:gd name="T36" fmla="*/ 2 w 9"/>
                <a:gd name="T3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9" h="16">
                  <a:moveTo>
                    <a:pt x="9" y="13"/>
                  </a:moveTo>
                  <a:cubicBezTo>
                    <a:pt x="8" y="14"/>
                    <a:pt x="8" y="14"/>
                    <a:pt x="7" y="15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8" y="14"/>
                    <a:pt x="9" y="13"/>
                    <a:pt x="9" y="13"/>
                  </a:cubicBezTo>
                  <a:moveTo>
                    <a:pt x="0" y="10"/>
                  </a:moveTo>
                  <a:cubicBezTo>
                    <a:pt x="1" y="11"/>
                    <a:pt x="1" y="12"/>
                    <a:pt x="2" y="13"/>
                  </a:cubicBezTo>
                  <a:cubicBezTo>
                    <a:pt x="4" y="15"/>
                    <a:pt x="5" y="16"/>
                    <a:pt x="6" y="16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5" y="16"/>
                    <a:pt x="5" y="16"/>
                    <a:pt x="4" y="15"/>
                  </a:cubicBezTo>
                  <a:cubicBezTo>
                    <a:pt x="2" y="14"/>
                    <a:pt x="1" y="12"/>
                    <a:pt x="0" y="10"/>
                  </a:cubicBezTo>
                  <a:moveTo>
                    <a:pt x="0" y="6"/>
                  </a:move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moveTo>
                    <a:pt x="2" y="0"/>
                  </a:moveTo>
                  <a:cubicBezTo>
                    <a:pt x="1" y="1"/>
                    <a:pt x="1" y="2"/>
                    <a:pt x="0" y="4"/>
                  </a:cubicBezTo>
                  <a:cubicBezTo>
                    <a:pt x="0" y="3"/>
                    <a:pt x="1" y="2"/>
                    <a:pt x="1" y="2"/>
                  </a:cubicBezTo>
                  <a:cubicBezTo>
                    <a:pt x="1" y="1"/>
                    <a:pt x="1" y="0"/>
                    <a:pt x="2" y="0"/>
                  </a:cubicBezTo>
                </a:path>
              </a:pathLst>
            </a:custGeom>
            <a:solidFill>
              <a:srgbClr val="E8E3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1" name="Freeform 134"/>
            <p:cNvSpPr>
              <a:spLocks/>
            </p:cNvSpPr>
            <p:nvPr/>
          </p:nvSpPr>
          <p:spPr bwMode="auto">
            <a:xfrm>
              <a:off x="8824731" y="6583363"/>
              <a:ext cx="33338" cy="50800"/>
            </a:xfrm>
            <a:custGeom>
              <a:avLst/>
              <a:gdLst>
                <a:gd name="T0" fmla="*/ 5 w 13"/>
                <a:gd name="T1" fmla="*/ 0 h 19"/>
                <a:gd name="T2" fmla="*/ 4 w 13"/>
                <a:gd name="T3" fmla="*/ 0 h 19"/>
                <a:gd name="T4" fmla="*/ 2 w 13"/>
                <a:gd name="T5" fmla="*/ 3 h 19"/>
                <a:gd name="T6" fmla="*/ 1 w 13"/>
                <a:gd name="T7" fmla="*/ 5 h 19"/>
                <a:gd name="T8" fmla="*/ 0 w 13"/>
                <a:gd name="T9" fmla="*/ 7 h 19"/>
                <a:gd name="T10" fmla="*/ 0 w 13"/>
                <a:gd name="T11" fmla="*/ 9 h 19"/>
                <a:gd name="T12" fmla="*/ 0 w 13"/>
                <a:gd name="T13" fmla="*/ 9 h 19"/>
                <a:gd name="T14" fmla="*/ 0 w 13"/>
                <a:gd name="T15" fmla="*/ 13 h 19"/>
                <a:gd name="T16" fmla="*/ 4 w 13"/>
                <a:gd name="T17" fmla="*/ 18 h 19"/>
                <a:gd name="T18" fmla="*/ 6 w 13"/>
                <a:gd name="T19" fmla="*/ 19 h 19"/>
                <a:gd name="T20" fmla="*/ 6 w 13"/>
                <a:gd name="T21" fmla="*/ 19 h 19"/>
                <a:gd name="T22" fmla="*/ 7 w 13"/>
                <a:gd name="T23" fmla="*/ 18 h 19"/>
                <a:gd name="T24" fmla="*/ 9 w 13"/>
                <a:gd name="T25" fmla="*/ 16 h 19"/>
                <a:gd name="T26" fmla="*/ 12 w 13"/>
                <a:gd name="T27" fmla="*/ 12 h 19"/>
                <a:gd name="T28" fmla="*/ 13 w 13"/>
                <a:gd name="T29" fmla="*/ 10 h 19"/>
                <a:gd name="T30" fmla="*/ 6 w 13"/>
                <a:gd name="T31" fmla="*/ 0 h 19"/>
                <a:gd name="T32" fmla="*/ 5 w 13"/>
                <a:gd name="T33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" h="19">
                  <a:moveTo>
                    <a:pt x="5" y="0"/>
                  </a:moveTo>
                  <a:cubicBezTo>
                    <a:pt x="5" y="0"/>
                    <a:pt x="4" y="0"/>
                    <a:pt x="4" y="0"/>
                  </a:cubicBezTo>
                  <a:cubicBezTo>
                    <a:pt x="3" y="1"/>
                    <a:pt x="2" y="2"/>
                    <a:pt x="2" y="3"/>
                  </a:cubicBezTo>
                  <a:cubicBezTo>
                    <a:pt x="1" y="3"/>
                    <a:pt x="1" y="4"/>
                    <a:pt x="1" y="5"/>
                  </a:cubicBezTo>
                  <a:cubicBezTo>
                    <a:pt x="1" y="5"/>
                    <a:pt x="0" y="6"/>
                    <a:pt x="0" y="7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11"/>
                    <a:pt x="0" y="12"/>
                    <a:pt x="0" y="13"/>
                  </a:cubicBezTo>
                  <a:cubicBezTo>
                    <a:pt x="1" y="15"/>
                    <a:pt x="2" y="17"/>
                    <a:pt x="4" y="18"/>
                  </a:cubicBezTo>
                  <a:cubicBezTo>
                    <a:pt x="5" y="19"/>
                    <a:pt x="5" y="19"/>
                    <a:pt x="6" y="19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8" y="17"/>
                    <a:pt x="8" y="17"/>
                    <a:pt x="9" y="16"/>
                  </a:cubicBezTo>
                  <a:cubicBezTo>
                    <a:pt x="10" y="15"/>
                    <a:pt x="11" y="13"/>
                    <a:pt x="12" y="12"/>
                  </a:cubicBezTo>
                  <a:cubicBezTo>
                    <a:pt x="13" y="11"/>
                    <a:pt x="13" y="10"/>
                    <a:pt x="13" y="10"/>
                  </a:cubicBezTo>
                  <a:cubicBezTo>
                    <a:pt x="11" y="6"/>
                    <a:pt x="9" y="3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</a:path>
              </a:pathLst>
            </a:custGeom>
            <a:solidFill>
              <a:srgbClr val="CEC0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2" name="Freeform 135"/>
            <p:cNvSpPr>
              <a:spLocks/>
            </p:cNvSpPr>
            <p:nvPr/>
          </p:nvSpPr>
          <p:spPr bwMode="auto">
            <a:xfrm>
              <a:off x="9612131" y="5427663"/>
              <a:ext cx="331788" cy="1222375"/>
            </a:xfrm>
            <a:custGeom>
              <a:avLst/>
              <a:gdLst>
                <a:gd name="T0" fmla="*/ 28 w 126"/>
                <a:gd name="T1" fmla="*/ 462 h 462"/>
                <a:gd name="T2" fmla="*/ 10 w 126"/>
                <a:gd name="T3" fmla="*/ 460 h 462"/>
                <a:gd name="T4" fmla="*/ 2 w 126"/>
                <a:gd name="T5" fmla="*/ 457 h 462"/>
                <a:gd name="T6" fmla="*/ 1 w 126"/>
                <a:gd name="T7" fmla="*/ 455 h 462"/>
                <a:gd name="T8" fmla="*/ 3 w 126"/>
                <a:gd name="T9" fmla="*/ 451 h 462"/>
                <a:gd name="T10" fmla="*/ 25 w 126"/>
                <a:gd name="T11" fmla="*/ 414 h 462"/>
                <a:gd name="T12" fmla="*/ 26 w 126"/>
                <a:gd name="T13" fmla="*/ 411 h 462"/>
                <a:gd name="T14" fmla="*/ 29 w 126"/>
                <a:gd name="T15" fmla="*/ 409 h 462"/>
                <a:gd name="T16" fmla="*/ 38 w 126"/>
                <a:gd name="T17" fmla="*/ 407 h 462"/>
                <a:gd name="T18" fmla="*/ 69 w 126"/>
                <a:gd name="T19" fmla="*/ 384 h 462"/>
                <a:gd name="T20" fmla="*/ 81 w 126"/>
                <a:gd name="T21" fmla="*/ 353 h 462"/>
                <a:gd name="T22" fmla="*/ 83 w 126"/>
                <a:gd name="T23" fmla="*/ 317 h 462"/>
                <a:gd name="T24" fmla="*/ 73 w 126"/>
                <a:gd name="T25" fmla="*/ 266 h 462"/>
                <a:gd name="T26" fmla="*/ 56 w 126"/>
                <a:gd name="T27" fmla="*/ 217 h 462"/>
                <a:gd name="T28" fmla="*/ 47 w 126"/>
                <a:gd name="T29" fmla="*/ 188 h 462"/>
                <a:gd name="T30" fmla="*/ 34 w 126"/>
                <a:gd name="T31" fmla="*/ 140 h 462"/>
                <a:gd name="T32" fmla="*/ 32 w 126"/>
                <a:gd name="T33" fmla="*/ 118 h 462"/>
                <a:gd name="T34" fmla="*/ 31 w 126"/>
                <a:gd name="T35" fmla="*/ 112 h 462"/>
                <a:gd name="T36" fmla="*/ 31 w 126"/>
                <a:gd name="T37" fmla="*/ 95 h 462"/>
                <a:gd name="T38" fmla="*/ 32 w 126"/>
                <a:gd name="T39" fmla="*/ 88 h 462"/>
                <a:gd name="T40" fmla="*/ 37 w 126"/>
                <a:gd name="T41" fmla="*/ 57 h 462"/>
                <a:gd name="T42" fmla="*/ 48 w 126"/>
                <a:gd name="T43" fmla="*/ 32 h 462"/>
                <a:gd name="T44" fmla="*/ 63 w 126"/>
                <a:gd name="T45" fmla="*/ 17 h 462"/>
                <a:gd name="T46" fmla="*/ 91 w 126"/>
                <a:gd name="T47" fmla="*/ 4 h 462"/>
                <a:gd name="T48" fmla="*/ 104 w 126"/>
                <a:gd name="T49" fmla="*/ 1 h 462"/>
                <a:gd name="T50" fmla="*/ 121 w 126"/>
                <a:gd name="T51" fmla="*/ 3 h 462"/>
                <a:gd name="T52" fmla="*/ 125 w 126"/>
                <a:gd name="T53" fmla="*/ 6 h 462"/>
                <a:gd name="T54" fmla="*/ 125 w 126"/>
                <a:gd name="T55" fmla="*/ 9 h 462"/>
                <a:gd name="T56" fmla="*/ 120 w 126"/>
                <a:gd name="T57" fmla="*/ 10 h 462"/>
                <a:gd name="T58" fmla="*/ 113 w 126"/>
                <a:gd name="T59" fmla="*/ 13 h 462"/>
                <a:gd name="T60" fmla="*/ 81 w 126"/>
                <a:gd name="T61" fmla="*/ 35 h 462"/>
                <a:gd name="T62" fmla="*/ 71 w 126"/>
                <a:gd name="T63" fmla="*/ 50 h 462"/>
                <a:gd name="T64" fmla="*/ 67 w 126"/>
                <a:gd name="T65" fmla="*/ 59 h 462"/>
                <a:gd name="T66" fmla="*/ 64 w 126"/>
                <a:gd name="T67" fmla="*/ 65 h 462"/>
                <a:gd name="T68" fmla="*/ 58 w 126"/>
                <a:gd name="T69" fmla="*/ 93 h 462"/>
                <a:gd name="T70" fmla="*/ 56 w 126"/>
                <a:gd name="T71" fmla="*/ 106 h 462"/>
                <a:gd name="T72" fmla="*/ 60 w 126"/>
                <a:gd name="T73" fmla="*/ 139 h 462"/>
                <a:gd name="T74" fmla="*/ 67 w 126"/>
                <a:gd name="T75" fmla="*/ 164 h 462"/>
                <a:gd name="T76" fmla="*/ 81 w 126"/>
                <a:gd name="T77" fmla="*/ 206 h 462"/>
                <a:gd name="T78" fmla="*/ 95 w 126"/>
                <a:gd name="T79" fmla="*/ 238 h 462"/>
                <a:gd name="T80" fmla="*/ 112 w 126"/>
                <a:gd name="T81" fmla="*/ 276 h 462"/>
                <a:gd name="T82" fmla="*/ 125 w 126"/>
                <a:gd name="T83" fmla="*/ 324 h 462"/>
                <a:gd name="T84" fmla="*/ 126 w 126"/>
                <a:gd name="T85" fmla="*/ 342 h 462"/>
                <a:gd name="T86" fmla="*/ 126 w 126"/>
                <a:gd name="T87" fmla="*/ 358 h 462"/>
                <a:gd name="T88" fmla="*/ 124 w 126"/>
                <a:gd name="T89" fmla="*/ 379 h 462"/>
                <a:gd name="T90" fmla="*/ 97 w 126"/>
                <a:gd name="T91" fmla="*/ 434 h 462"/>
                <a:gd name="T92" fmla="*/ 76 w 126"/>
                <a:gd name="T93" fmla="*/ 451 h 462"/>
                <a:gd name="T94" fmla="*/ 47 w 126"/>
                <a:gd name="T95" fmla="*/ 461 h 462"/>
                <a:gd name="T96" fmla="*/ 28 w 126"/>
                <a:gd name="T97" fmla="*/ 462 h 4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26" h="462">
                  <a:moveTo>
                    <a:pt x="28" y="462"/>
                  </a:moveTo>
                  <a:cubicBezTo>
                    <a:pt x="23" y="462"/>
                    <a:pt x="16" y="462"/>
                    <a:pt x="10" y="460"/>
                  </a:cubicBezTo>
                  <a:cubicBezTo>
                    <a:pt x="7" y="460"/>
                    <a:pt x="4" y="459"/>
                    <a:pt x="2" y="457"/>
                  </a:cubicBezTo>
                  <a:cubicBezTo>
                    <a:pt x="1" y="457"/>
                    <a:pt x="0" y="455"/>
                    <a:pt x="1" y="455"/>
                  </a:cubicBezTo>
                  <a:cubicBezTo>
                    <a:pt x="2" y="453"/>
                    <a:pt x="2" y="452"/>
                    <a:pt x="3" y="451"/>
                  </a:cubicBezTo>
                  <a:cubicBezTo>
                    <a:pt x="12" y="439"/>
                    <a:pt x="19" y="427"/>
                    <a:pt x="25" y="414"/>
                  </a:cubicBezTo>
                  <a:cubicBezTo>
                    <a:pt x="25" y="413"/>
                    <a:pt x="26" y="412"/>
                    <a:pt x="26" y="411"/>
                  </a:cubicBezTo>
                  <a:cubicBezTo>
                    <a:pt x="27" y="410"/>
                    <a:pt x="28" y="409"/>
                    <a:pt x="29" y="409"/>
                  </a:cubicBezTo>
                  <a:cubicBezTo>
                    <a:pt x="32" y="408"/>
                    <a:pt x="35" y="408"/>
                    <a:pt x="38" y="407"/>
                  </a:cubicBezTo>
                  <a:cubicBezTo>
                    <a:pt x="51" y="403"/>
                    <a:pt x="61" y="395"/>
                    <a:pt x="69" y="384"/>
                  </a:cubicBezTo>
                  <a:cubicBezTo>
                    <a:pt x="76" y="374"/>
                    <a:pt x="80" y="364"/>
                    <a:pt x="81" y="353"/>
                  </a:cubicBezTo>
                  <a:cubicBezTo>
                    <a:pt x="83" y="341"/>
                    <a:pt x="83" y="329"/>
                    <a:pt x="83" y="317"/>
                  </a:cubicBezTo>
                  <a:cubicBezTo>
                    <a:pt x="80" y="300"/>
                    <a:pt x="78" y="283"/>
                    <a:pt x="73" y="266"/>
                  </a:cubicBezTo>
                  <a:cubicBezTo>
                    <a:pt x="67" y="250"/>
                    <a:pt x="62" y="233"/>
                    <a:pt x="56" y="217"/>
                  </a:cubicBezTo>
                  <a:cubicBezTo>
                    <a:pt x="53" y="207"/>
                    <a:pt x="50" y="198"/>
                    <a:pt x="47" y="188"/>
                  </a:cubicBezTo>
                  <a:cubicBezTo>
                    <a:pt x="42" y="172"/>
                    <a:pt x="37" y="157"/>
                    <a:pt x="34" y="140"/>
                  </a:cubicBezTo>
                  <a:cubicBezTo>
                    <a:pt x="33" y="133"/>
                    <a:pt x="32" y="126"/>
                    <a:pt x="32" y="118"/>
                  </a:cubicBezTo>
                  <a:cubicBezTo>
                    <a:pt x="32" y="116"/>
                    <a:pt x="31" y="114"/>
                    <a:pt x="31" y="112"/>
                  </a:cubicBezTo>
                  <a:cubicBezTo>
                    <a:pt x="30" y="106"/>
                    <a:pt x="30" y="100"/>
                    <a:pt x="31" y="95"/>
                  </a:cubicBezTo>
                  <a:cubicBezTo>
                    <a:pt x="32" y="93"/>
                    <a:pt x="32" y="90"/>
                    <a:pt x="32" y="88"/>
                  </a:cubicBezTo>
                  <a:cubicBezTo>
                    <a:pt x="32" y="78"/>
                    <a:pt x="34" y="67"/>
                    <a:pt x="37" y="57"/>
                  </a:cubicBezTo>
                  <a:cubicBezTo>
                    <a:pt x="39" y="48"/>
                    <a:pt x="43" y="40"/>
                    <a:pt x="48" y="32"/>
                  </a:cubicBezTo>
                  <a:cubicBezTo>
                    <a:pt x="52" y="26"/>
                    <a:pt x="57" y="22"/>
                    <a:pt x="63" y="17"/>
                  </a:cubicBezTo>
                  <a:cubicBezTo>
                    <a:pt x="71" y="11"/>
                    <a:pt x="81" y="6"/>
                    <a:pt x="91" y="4"/>
                  </a:cubicBezTo>
                  <a:cubicBezTo>
                    <a:pt x="96" y="3"/>
                    <a:pt x="100" y="2"/>
                    <a:pt x="104" y="1"/>
                  </a:cubicBezTo>
                  <a:cubicBezTo>
                    <a:pt x="110" y="0"/>
                    <a:pt x="116" y="0"/>
                    <a:pt x="121" y="3"/>
                  </a:cubicBezTo>
                  <a:cubicBezTo>
                    <a:pt x="123" y="3"/>
                    <a:pt x="124" y="4"/>
                    <a:pt x="125" y="6"/>
                  </a:cubicBezTo>
                  <a:cubicBezTo>
                    <a:pt x="126" y="7"/>
                    <a:pt x="125" y="8"/>
                    <a:pt x="125" y="9"/>
                  </a:cubicBezTo>
                  <a:cubicBezTo>
                    <a:pt x="123" y="9"/>
                    <a:pt x="122" y="10"/>
                    <a:pt x="120" y="10"/>
                  </a:cubicBezTo>
                  <a:cubicBezTo>
                    <a:pt x="118" y="11"/>
                    <a:pt x="115" y="12"/>
                    <a:pt x="113" y="13"/>
                  </a:cubicBezTo>
                  <a:cubicBezTo>
                    <a:pt x="99" y="16"/>
                    <a:pt x="89" y="24"/>
                    <a:pt x="81" y="35"/>
                  </a:cubicBezTo>
                  <a:cubicBezTo>
                    <a:pt x="77" y="40"/>
                    <a:pt x="74" y="44"/>
                    <a:pt x="71" y="50"/>
                  </a:cubicBezTo>
                  <a:cubicBezTo>
                    <a:pt x="70" y="53"/>
                    <a:pt x="68" y="56"/>
                    <a:pt x="67" y="59"/>
                  </a:cubicBezTo>
                  <a:cubicBezTo>
                    <a:pt x="66" y="61"/>
                    <a:pt x="65" y="63"/>
                    <a:pt x="64" y="65"/>
                  </a:cubicBezTo>
                  <a:cubicBezTo>
                    <a:pt x="61" y="74"/>
                    <a:pt x="59" y="84"/>
                    <a:pt x="58" y="93"/>
                  </a:cubicBezTo>
                  <a:cubicBezTo>
                    <a:pt x="57" y="98"/>
                    <a:pt x="56" y="102"/>
                    <a:pt x="56" y="106"/>
                  </a:cubicBezTo>
                  <a:cubicBezTo>
                    <a:pt x="56" y="117"/>
                    <a:pt x="58" y="128"/>
                    <a:pt x="60" y="139"/>
                  </a:cubicBezTo>
                  <a:cubicBezTo>
                    <a:pt x="62" y="148"/>
                    <a:pt x="64" y="156"/>
                    <a:pt x="67" y="164"/>
                  </a:cubicBezTo>
                  <a:cubicBezTo>
                    <a:pt x="71" y="178"/>
                    <a:pt x="76" y="192"/>
                    <a:pt x="81" y="206"/>
                  </a:cubicBezTo>
                  <a:cubicBezTo>
                    <a:pt x="85" y="217"/>
                    <a:pt x="90" y="227"/>
                    <a:pt x="95" y="238"/>
                  </a:cubicBezTo>
                  <a:cubicBezTo>
                    <a:pt x="101" y="250"/>
                    <a:pt x="107" y="263"/>
                    <a:pt x="112" y="276"/>
                  </a:cubicBezTo>
                  <a:cubicBezTo>
                    <a:pt x="118" y="292"/>
                    <a:pt x="122" y="308"/>
                    <a:pt x="125" y="324"/>
                  </a:cubicBezTo>
                  <a:cubicBezTo>
                    <a:pt x="126" y="330"/>
                    <a:pt x="126" y="336"/>
                    <a:pt x="126" y="342"/>
                  </a:cubicBezTo>
                  <a:cubicBezTo>
                    <a:pt x="126" y="348"/>
                    <a:pt x="126" y="353"/>
                    <a:pt x="126" y="358"/>
                  </a:cubicBezTo>
                  <a:cubicBezTo>
                    <a:pt x="126" y="365"/>
                    <a:pt x="125" y="372"/>
                    <a:pt x="124" y="379"/>
                  </a:cubicBezTo>
                  <a:cubicBezTo>
                    <a:pt x="119" y="399"/>
                    <a:pt x="110" y="418"/>
                    <a:pt x="97" y="434"/>
                  </a:cubicBezTo>
                  <a:cubicBezTo>
                    <a:pt x="91" y="441"/>
                    <a:pt x="84" y="447"/>
                    <a:pt x="76" y="451"/>
                  </a:cubicBezTo>
                  <a:cubicBezTo>
                    <a:pt x="67" y="456"/>
                    <a:pt x="57" y="459"/>
                    <a:pt x="47" y="461"/>
                  </a:cubicBezTo>
                  <a:cubicBezTo>
                    <a:pt x="41" y="461"/>
                    <a:pt x="35" y="462"/>
                    <a:pt x="28" y="462"/>
                  </a:cubicBezTo>
                </a:path>
              </a:pathLst>
            </a:custGeom>
            <a:solidFill>
              <a:srgbClr val="FFAB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3" name="Freeform 136"/>
            <p:cNvSpPr>
              <a:spLocks/>
            </p:cNvSpPr>
            <p:nvPr/>
          </p:nvSpPr>
          <p:spPr bwMode="auto">
            <a:xfrm>
              <a:off x="9004119" y="5010150"/>
              <a:ext cx="271463" cy="444500"/>
            </a:xfrm>
            <a:custGeom>
              <a:avLst/>
              <a:gdLst>
                <a:gd name="T0" fmla="*/ 103 w 103"/>
                <a:gd name="T1" fmla="*/ 68 h 168"/>
                <a:gd name="T2" fmla="*/ 96 w 103"/>
                <a:gd name="T3" fmla="*/ 108 h 168"/>
                <a:gd name="T4" fmla="*/ 78 w 103"/>
                <a:gd name="T5" fmla="*/ 139 h 168"/>
                <a:gd name="T6" fmla="*/ 62 w 103"/>
                <a:gd name="T7" fmla="*/ 156 h 168"/>
                <a:gd name="T8" fmla="*/ 50 w 103"/>
                <a:gd name="T9" fmla="*/ 166 h 168"/>
                <a:gd name="T10" fmla="*/ 43 w 103"/>
                <a:gd name="T11" fmla="*/ 167 h 168"/>
                <a:gd name="T12" fmla="*/ 15 w 103"/>
                <a:gd name="T13" fmla="*/ 143 h 168"/>
                <a:gd name="T14" fmla="*/ 1 w 103"/>
                <a:gd name="T15" fmla="*/ 112 h 168"/>
                <a:gd name="T16" fmla="*/ 1 w 103"/>
                <a:gd name="T17" fmla="*/ 108 h 168"/>
                <a:gd name="T18" fmla="*/ 2 w 103"/>
                <a:gd name="T19" fmla="*/ 83 h 168"/>
                <a:gd name="T20" fmla="*/ 8 w 103"/>
                <a:gd name="T21" fmla="*/ 64 h 168"/>
                <a:gd name="T22" fmla="*/ 24 w 103"/>
                <a:gd name="T23" fmla="*/ 37 h 168"/>
                <a:gd name="T24" fmla="*/ 31 w 103"/>
                <a:gd name="T25" fmla="*/ 30 h 168"/>
                <a:gd name="T26" fmla="*/ 65 w 103"/>
                <a:gd name="T27" fmla="*/ 3 h 168"/>
                <a:gd name="T28" fmla="*/ 69 w 103"/>
                <a:gd name="T29" fmla="*/ 1 h 168"/>
                <a:gd name="T30" fmla="*/ 75 w 103"/>
                <a:gd name="T31" fmla="*/ 2 h 168"/>
                <a:gd name="T32" fmla="*/ 88 w 103"/>
                <a:gd name="T33" fmla="*/ 17 h 168"/>
                <a:gd name="T34" fmla="*/ 101 w 103"/>
                <a:gd name="T35" fmla="*/ 51 h 168"/>
                <a:gd name="T36" fmla="*/ 103 w 103"/>
                <a:gd name="T37" fmla="*/ 59 h 168"/>
                <a:gd name="T38" fmla="*/ 103 w 103"/>
                <a:gd name="T39" fmla="*/ 68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03" h="168">
                  <a:moveTo>
                    <a:pt x="103" y="68"/>
                  </a:moveTo>
                  <a:cubicBezTo>
                    <a:pt x="103" y="82"/>
                    <a:pt x="100" y="95"/>
                    <a:pt x="96" y="108"/>
                  </a:cubicBezTo>
                  <a:cubicBezTo>
                    <a:pt x="91" y="119"/>
                    <a:pt x="86" y="130"/>
                    <a:pt x="78" y="139"/>
                  </a:cubicBezTo>
                  <a:cubicBezTo>
                    <a:pt x="73" y="145"/>
                    <a:pt x="68" y="151"/>
                    <a:pt x="62" y="156"/>
                  </a:cubicBezTo>
                  <a:cubicBezTo>
                    <a:pt x="58" y="160"/>
                    <a:pt x="54" y="163"/>
                    <a:pt x="50" y="166"/>
                  </a:cubicBezTo>
                  <a:cubicBezTo>
                    <a:pt x="48" y="168"/>
                    <a:pt x="45" y="168"/>
                    <a:pt x="43" y="167"/>
                  </a:cubicBezTo>
                  <a:cubicBezTo>
                    <a:pt x="32" y="161"/>
                    <a:pt x="23" y="153"/>
                    <a:pt x="15" y="143"/>
                  </a:cubicBezTo>
                  <a:cubicBezTo>
                    <a:pt x="8" y="134"/>
                    <a:pt x="4" y="123"/>
                    <a:pt x="1" y="112"/>
                  </a:cubicBezTo>
                  <a:cubicBezTo>
                    <a:pt x="1" y="110"/>
                    <a:pt x="1" y="109"/>
                    <a:pt x="1" y="108"/>
                  </a:cubicBezTo>
                  <a:cubicBezTo>
                    <a:pt x="1" y="100"/>
                    <a:pt x="0" y="91"/>
                    <a:pt x="2" y="83"/>
                  </a:cubicBezTo>
                  <a:cubicBezTo>
                    <a:pt x="4" y="76"/>
                    <a:pt x="5" y="70"/>
                    <a:pt x="8" y="64"/>
                  </a:cubicBezTo>
                  <a:cubicBezTo>
                    <a:pt x="12" y="54"/>
                    <a:pt x="18" y="45"/>
                    <a:pt x="24" y="37"/>
                  </a:cubicBezTo>
                  <a:cubicBezTo>
                    <a:pt x="27" y="35"/>
                    <a:pt x="28" y="32"/>
                    <a:pt x="31" y="30"/>
                  </a:cubicBezTo>
                  <a:cubicBezTo>
                    <a:pt x="41" y="19"/>
                    <a:pt x="52" y="11"/>
                    <a:pt x="65" y="3"/>
                  </a:cubicBezTo>
                  <a:cubicBezTo>
                    <a:pt x="66" y="2"/>
                    <a:pt x="68" y="2"/>
                    <a:pt x="69" y="1"/>
                  </a:cubicBezTo>
                  <a:cubicBezTo>
                    <a:pt x="71" y="0"/>
                    <a:pt x="73" y="0"/>
                    <a:pt x="75" y="2"/>
                  </a:cubicBezTo>
                  <a:cubicBezTo>
                    <a:pt x="80" y="6"/>
                    <a:pt x="84" y="11"/>
                    <a:pt x="88" y="17"/>
                  </a:cubicBezTo>
                  <a:cubicBezTo>
                    <a:pt x="95" y="28"/>
                    <a:pt x="99" y="39"/>
                    <a:pt x="101" y="51"/>
                  </a:cubicBezTo>
                  <a:cubicBezTo>
                    <a:pt x="102" y="54"/>
                    <a:pt x="102" y="56"/>
                    <a:pt x="103" y="59"/>
                  </a:cubicBezTo>
                  <a:cubicBezTo>
                    <a:pt x="103" y="62"/>
                    <a:pt x="103" y="65"/>
                    <a:pt x="103" y="68"/>
                  </a:cubicBezTo>
                </a:path>
              </a:pathLst>
            </a:custGeom>
            <a:solidFill>
              <a:srgbClr val="FFAB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4" name="Freeform 137"/>
            <p:cNvSpPr>
              <a:spLocks/>
            </p:cNvSpPr>
            <p:nvPr/>
          </p:nvSpPr>
          <p:spPr bwMode="auto">
            <a:xfrm>
              <a:off x="9004119" y="5100638"/>
              <a:ext cx="257175" cy="354013"/>
            </a:xfrm>
            <a:custGeom>
              <a:avLst/>
              <a:gdLst>
                <a:gd name="T0" fmla="*/ 52 w 98"/>
                <a:gd name="T1" fmla="*/ 51 h 134"/>
                <a:gd name="T2" fmla="*/ 51 w 98"/>
                <a:gd name="T3" fmla="*/ 65 h 134"/>
                <a:gd name="T4" fmla="*/ 52 w 98"/>
                <a:gd name="T5" fmla="*/ 66 h 134"/>
                <a:gd name="T6" fmla="*/ 52 w 98"/>
                <a:gd name="T7" fmla="*/ 66 h 134"/>
                <a:gd name="T8" fmla="*/ 59 w 98"/>
                <a:gd name="T9" fmla="*/ 61 h 134"/>
                <a:gd name="T10" fmla="*/ 74 w 98"/>
                <a:gd name="T11" fmla="*/ 54 h 134"/>
                <a:gd name="T12" fmla="*/ 93 w 98"/>
                <a:gd name="T13" fmla="*/ 59 h 134"/>
                <a:gd name="T14" fmla="*/ 96 w 98"/>
                <a:gd name="T15" fmla="*/ 62 h 134"/>
                <a:gd name="T16" fmla="*/ 98 w 98"/>
                <a:gd name="T17" fmla="*/ 68 h 134"/>
                <a:gd name="T18" fmla="*/ 90 w 98"/>
                <a:gd name="T19" fmla="*/ 87 h 134"/>
                <a:gd name="T20" fmla="*/ 82 w 98"/>
                <a:gd name="T21" fmla="*/ 100 h 134"/>
                <a:gd name="T22" fmla="*/ 74 w 98"/>
                <a:gd name="T23" fmla="*/ 110 h 134"/>
                <a:gd name="T24" fmla="*/ 69 w 98"/>
                <a:gd name="T25" fmla="*/ 116 h 134"/>
                <a:gd name="T26" fmla="*/ 66 w 98"/>
                <a:gd name="T27" fmla="*/ 119 h 134"/>
                <a:gd name="T28" fmla="*/ 57 w 98"/>
                <a:gd name="T29" fmla="*/ 127 h 134"/>
                <a:gd name="T30" fmla="*/ 50 w 98"/>
                <a:gd name="T31" fmla="*/ 132 h 134"/>
                <a:gd name="T32" fmla="*/ 43 w 98"/>
                <a:gd name="T33" fmla="*/ 133 h 134"/>
                <a:gd name="T34" fmla="*/ 28 w 98"/>
                <a:gd name="T35" fmla="*/ 123 h 134"/>
                <a:gd name="T36" fmla="*/ 13 w 98"/>
                <a:gd name="T37" fmla="*/ 105 h 134"/>
                <a:gd name="T38" fmla="*/ 1 w 98"/>
                <a:gd name="T39" fmla="*/ 76 h 134"/>
                <a:gd name="T40" fmla="*/ 1 w 98"/>
                <a:gd name="T41" fmla="*/ 53 h 134"/>
                <a:gd name="T42" fmla="*/ 20 w 98"/>
                <a:gd name="T43" fmla="*/ 8 h 134"/>
                <a:gd name="T44" fmla="*/ 27 w 98"/>
                <a:gd name="T45" fmla="*/ 1 h 134"/>
                <a:gd name="T46" fmla="*/ 32 w 98"/>
                <a:gd name="T47" fmla="*/ 0 h 134"/>
                <a:gd name="T48" fmla="*/ 37 w 98"/>
                <a:gd name="T49" fmla="*/ 5 h 134"/>
                <a:gd name="T50" fmla="*/ 47 w 98"/>
                <a:gd name="T51" fmla="*/ 22 h 134"/>
                <a:gd name="T52" fmla="*/ 51 w 98"/>
                <a:gd name="T53" fmla="*/ 36 h 134"/>
                <a:gd name="T54" fmla="*/ 52 w 98"/>
                <a:gd name="T55" fmla="*/ 51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98" h="134">
                  <a:moveTo>
                    <a:pt x="52" y="51"/>
                  </a:moveTo>
                  <a:cubicBezTo>
                    <a:pt x="52" y="56"/>
                    <a:pt x="52" y="61"/>
                    <a:pt x="51" y="65"/>
                  </a:cubicBezTo>
                  <a:cubicBezTo>
                    <a:pt x="51" y="65"/>
                    <a:pt x="51" y="66"/>
                    <a:pt x="52" y="66"/>
                  </a:cubicBezTo>
                  <a:cubicBezTo>
                    <a:pt x="52" y="66"/>
                    <a:pt x="52" y="66"/>
                    <a:pt x="52" y="66"/>
                  </a:cubicBezTo>
                  <a:cubicBezTo>
                    <a:pt x="55" y="64"/>
                    <a:pt x="57" y="62"/>
                    <a:pt x="59" y="61"/>
                  </a:cubicBezTo>
                  <a:cubicBezTo>
                    <a:pt x="64" y="57"/>
                    <a:pt x="69" y="55"/>
                    <a:pt x="74" y="54"/>
                  </a:cubicBezTo>
                  <a:cubicBezTo>
                    <a:pt x="81" y="52"/>
                    <a:pt x="87" y="54"/>
                    <a:pt x="93" y="59"/>
                  </a:cubicBezTo>
                  <a:cubicBezTo>
                    <a:pt x="94" y="60"/>
                    <a:pt x="95" y="61"/>
                    <a:pt x="96" y="62"/>
                  </a:cubicBezTo>
                  <a:cubicBezTo>
                    <a:pt x="98" y="64"/>
                    <a:pt x="98" y="66"/>
                    <a:pt x="98" y="68"/>
                  </a:cubicBezTo>
                  <a:cubicBezTo>
                    <a:pt x="96" y="74"/>
                    <a:pt x="93" y="81"/>
                    <a:pt x="90" y="87"/>
                  </a:cubicBezTo>
                  <a:cubicBezTo>
                    <a:pt x="87" y="91"/>
                    <a:pt x="85" y="96"/>
                    <a:pt x="82" y="100"/>
                  </a:cubicBezTo>
                  <a:cubicBezTo>
                    <a:pt x="80" y="104"/>
                    <a:pt x="77" y="107"/>
                    <a:pt x="74" y="110"/>
                  </a:cubicBezTo>
                  <a:cubicBezTo>
                    <a:pt x="72" y="112"/>
                    <a:pt x="71" y="114"/>
                    <a:pt x="69" y="116"/>
                  </a:cubicBezTo>
                  <a:cubicBezTo>
                    <a:pt x="68" y="117"/>
                    <a:pt x="67" y="118"/>
                    <a:pt x="66" y="119"/>
                  </a:cubicBezTo>
                  <a:cubicBezTo>
                    <a:pt x="63" y="122"/>
                    <a:pt x="60" y="124"/>
                    <a:pt x="57" y="127"/>
                  </a:cubicBezTo>
                  <a:cubicBezTo>
                    <a:pt x="55" y="129"/>
                    <a:pt x="52" y="130"/>
                    <a:pt x="50" y="132"/>
                  </a:cubicBezTo>
                  <a:cubicBezTo>
                    <a:pt x="48" y="134"/>
                    <a:pt x="45" y="134"/>
                    <a:pt x="43" y="133"/>
                  </a:cubicBezTo>
                  <a:cubicBezTo>
                    <a:pt x="38" y="130"/>
                    <a:pt x="33" y="127"/>
                    <a:pt x="28" y="123"/>
                  </a:cubicBezTo>
                  <a:cubicBezTo>
                    <a:pt x="22" y="118"/>
                    <a:pt x="17" y="112"/>
                    <a:pt x="13" y="105"/>
                  </a:cubicBezTo>
                  <a:cubicBezTo>
                    <a:pt x="6" y="97"/>
                    <a:pt x="3" y="87"/>
                    <a:pt x="1" y="76"/>
                  </a:cubicBezTo>
                  <a:cubicBezTo>
                    <a:pt x="0" y="69"/>
                    <a:pt x="0" y="61"/>
                    <a:pt x="1" y="53"/>
                  </a:cubicBezTo>
                  <a:cubicBezTo>
                    <a:pt x="4" y="37"/>
                    <a:pt x="11" y="22"/>
                    <a:pt x="20" y="8"/>
                  </a:cubicBezTo>
                  <a:cubicBezTo>
                    <a:pt x="22" y="6"/>
                    <a:pt x="25" y="3"/>
                    <a:pt x="27" y="1"/>
                  </a:cubicBezTo>
                  <a:cubicBezTo>
                    <a:pt x="28" y="0"/>
                    <a:pt x="30" y="0"/>
                    <a:pt x="32" y="0"/>
                  </a:cubicBezTo>
                  <a:cubicBezTo>
                    <a:pt x="34" y="2"/>
                    <a:pt x="36" y="3"/>
                    <a:pt x="37" y="5"/>
                  </a:cubicBezTo>
                  <a:cubicBezTo>
                    <a:pt x="42" y="10"/>
                    <a:pt x="45" y="15"/>
                    <a:pt x="47" y="22"/>
                  </a:cubicBezTo>
                  <a:cubicBezTo>
                    <a:pt x="49" y="26"/>
                    <a:pt x="50" y="31"/>
                    <a:pt x="51" y="36"/>
                  </a:cubicBezTo>
                  <a:cubicBezTo>
                    <a:pt x="51" y="41"/>
                    <a:pt x="52" y="47"/>
                    <a:pt x="52" y="51"/>
                  </a:cubicBezTo>
                </a:path>
              </a:pathLst>
            </a:custGeom>
            <a:solidFill>
              <a:srgbClr val="F972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5" name="Freeform 138"/>
            <p:cNvSpPr>
              <a:spLocks/>
            </p:cNvSpPr>
            <p:nvPr/>
          </p:nvSpPr>
          <p:spPr bwMode="auto">
            <a:xfrm>
              <a:off x="9715319" y="6496050"/>
              <a:ext cx="79375" cy="142875"/>
            </a:xfrm>
            <a:custGeom>
              <a:avLst/>
              <a:gdLst>
                <a:gd name="T0" fmla="*/ 1 w 30"/>
                <a:gd name="T1" fmla="*/ 10 h 54"/>
                <a:gd name="T2" fmla="*/ 1 w 30"/>
                <a:gd name="T3" fmla="*/ 7 h 54"/>
                <a:gd name="T4" fmla="*/ 7 w 30"/>
                <a:gd name="T5" fmla="*/ 0 h 54"/>
                <a:gd name="T6" fmla="*/ 9 w 30"/>
                <a:gd name="T7" fmla="*/ 1 h 54"/>
                <a:gd name="T8" fmla="*/ 9 w 30"/>
                <a:gd name="T9" fmla="*/ 4 h 54"/>
                <a:gd name="T10" fmla="*/ 24 w 30"/>
                <a:gd name="T11" fmla="*/ 42 h 54"/>
                <a:gd name="T12" fmla="*/ 30 w 30"/>
                <a:gd name="T13" fmla="*/ 48 h 54"/>
                <a:gd name="T14" fmla="*/ 29 w 30"/>
                <a:gd name="T15" fmla="*/ 51 h 54"/>
                <a:gd name="T16" fmla="*/ 24 w 30"/>
                <a:gd name="T17" fmla="*/ 53 h 54"/>
                <a:gd name="T18" fmla="*/ 18 w 30"/>
                <a:gd name="T19" fmla="*/ 52 h 54"/>
                <a:gd name="T20" fmla="*/ 3 w 30"/>
                <a:gd name="T21" fmla="*/ 24 h 54"/>
                <a:gd name="T22" fmla="*/ 1 w 30"/>
                <a:gd name="T23" fmla="*/ 1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0" h="54">
                  <a:moveTo>
                    <a:pt x="1" y="10"/>
                  </a:moveTo>
                  <a:cubicBezTo>
                    <a:pt x="1" y="9"/>
                    <a:pt x="1" y="8"/>
                    <a:pt x="1" y="7"/>
                  </a:cubicBezTo>
                  <a:cubicBezTo>
                    <a:pt x="1" y="3"/>
                    <a:pt x="3" y="1"/>
                    <a:pt x="7" y="0"/>
                  </a:cubicBezTo>
                  <a:cubicBezTo>
                    <a:pt x="8" y="0"/>
                    <a:pt x="9" y="1"/>
                    <a:pt x="9" y="1"/>
                  </a:cubicBezTo>
                  <a:cubicBezTo>
                    <a:pt x="9" y="2"/>
                    <a:pt x="9" y="3"/>
                    <a:pt x="9" y="4"/>
                  </a:cubicBezTo>
                  <a:cubicBezTo>
                    <a:pt x="10" y="18"/>
                    <a:pt x="15" y="31"/>
                    <a:pt x="24" y="42"/>
                  </a:cubicBezTo>
                  <a:cubicBezTo>
                    <a:pt x="26" y="44"/>
                    <a:pt x="28" y="46"/>
                    <a:pt x="30" y="48"/>
                  </a:cubicBezTo>
                  <a:cubicBezTo>
                    <a:pt x="30" y="48"/>
                    <a:pt x="30" y="50"/>
                    <a:pt x="29" y="51"/>
                  </a:cubicBezTo>
                  <a:cubicBezTo>
                    <a:pt x="27" y="51"/>
                    <a:pt x="26" y="52"/>
                    <a:pt x="24" y="53"/>
                  </a:cubicBezTo>
                  <a:cubicBezTo>
                    <a:pt x="21" y="54"/>
                    <a:pt x="19" y="54"/>
                    <a:pt x="18" y="52"/>
                  </a:cubicBezTo>
                  <a:cubicBezTo>
                    <a:pt x="10" y="44"/>
                    <a:pt x="5" y="35"/>
                    <a:pt x="3" y="24"/>
                  </a:cubicBezTo>
                  <a:cubicBezTo>
                    <a:pt x="2" y="20"/>
                    <a:pt x="0" y="15"/>
                    <a:pt x="1" y="10"/>
                  </a:cubicBezTo>
                </a:path>
              </a:pathLst>
            </a:custGeom>
            <a:solidFill>
              <a:srgbClr val="F972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6" name="Freeform 139"/>
            <p:cNvSpPr>
              <a:spLocks/>
            </p:cNvSpPr>
            <p:nvPr/>
          </p:nvSpPr>
          <p:spPr bwMode="auto">
            <a:xfrm>
              <a:off x="9786756" y="6440488"/>
              <a:ext cx="115888" cy="106363"/>
            </a:xfrm>
            <a:custGeom>
              <a:avLst/>
              <a:gdLst>
                <a:gd name="T0" fmla="*/ 37 w 44"/>
                <a:gd name="T1" fmla="*/ 40 h 40"/>
                <a:gd name="T2" fmla="*/ 33 w 44"/>
                <a:gd name="T3" fmla="*/ 39 h 40"/>
                <a:gd name="T4" fmla="*/ 20 w 44"/>
                <a:gd name="T5" fmla="*/ 32 h 40"/>
                <a:gd name="T6" fmla="*/ 0 w 44"/>
                <a:gd name="T7" fmla="*/ 9 h 40"/>
                <a:gd name="T8" fmla="*/ 1 w 44"/>
                <a:gd name="T9" fmla="*/ 4 h 40"/>
                <a:gd name="T10" fmla="*/ 4 w 44"/>
                <a:gd name="T11" fmla="*/ 1 h 40"/>
                <a:gd name="T12" fmla="*/ 6 w 44"/>
                <a:gd name="T13" fmla="*/ 1 h 40"/>
                <a:gd name="T14" fmla="*/ 7 w 44"/>
                <a:gd name="T15" fmla="*/ 2 h 40"/>
                <a:gd name="T16" fmla="*/ 15 w 44"/>
                <a:gd name="T17" fmla="*/ 11 h 40"/>
                <a:gd name="T18" fmla="*/ 32 w 44"/>
                <a:gd name="T19" fmla="*/ 25 h 40"/>
                <a:gd name="T20" fmla="*/ 42 w 44"/>
                <a:gd name="T21" fmla="*/ 29 h 40"/>
                <a:gd name="T22" fmla="*/ 43 w 44"/>
                <a:gd name="T23" fmla="*/ 33 h 40"/>
                <a:gd name="T24" fmla="*/ 39 w 44"/>
                <a:gd name="T25" fmla="*/ 39 h 40"/>
                <a:gd name="T26" fmla="*/ 37 w 44"/>
                <a:gd name="T27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4" h="40">
                  <a:moveTo>
                    <a:pt x="37" y="40"/>
                  </a:moveTo>
                  <a:cubicBezTo>
                    <a:pt x="36" y="40"/>
                    <a:pt x="34" y="39"/>
                    <a:pt x="33" y="39"/>
                  </a:cubicBezTo>
                  <a:cubicBezTo>
                    <a:pt x="28" y="37"/>
                    <a:pt x="24" y="35"/>
                    <a:pt x="20" y="32"/>
                  </a:cubicBezTo>
                  <a:cubicBezTo>
                    <a:pt x="12" y="25"/>
                    <a:pt x="6" y="18"/>
                    <a:pt x="0" y="9"/>
                  </a:cubicBezTo>
                  <a:cubicBezTo>
                    <a:pt x="0" y="7"/>
                    <a:pt x="0" y="6"/>
                    <a:pt x="1" y="4"/>
                  </a:cubicBezTo>
                  <a:cubicBezTo>
                    <a:pt x="2" y="3"/>
                    <a:pt x="3" y="2"/>
                    <a:pt x="4" y="1"/>
                  </a:cubicBezTo>
                  <a:cubicBezTo>
                    <a:pt x="4" y="0"/>
                    <a:pt x="6" y="0"/>
                    <a:pt x="6" y="1"/>
                  </a:cubicBezTo>
                  <a:cubicBezTo>
                    <a:pt x="7" y="1"/>
                    <a:pt x="7" y="2"/>
                    <a:pt x="7" y="2"/>
                  </a:cubicBezTo>
                  <a:cubicBezTo>
                    <a:pt x="10" y="5"/>
                    <a:pt x="12" y="9"/>
                    <a:pt x="15" y="11"/>
                  </a:cubicBezTo>
                  <a:cubicBezTo>
                    <a:pt x="20" y="17"/>
                    <a:pt x="25" y="21"/>
                    <a:pt x="32" y="25"/>
                  </a:cubicBezTo>
                  <a:cubicBezTo>
                    <a:pt x="35" y="26"/>
                    <a:pt x="38" y="28"/>
                    <a:pt x="42" y="29"/>
                  </a:cubicBezTo>
                  <a:cubicBezTo>
                    <a:pt x="43" y="30"/>
                    <a:pt x="44" y="31"/>
                    <a:pt x="43" y="33"/>
                  </a:cubicBezTo>
                  <a:cubicBezTo>
                    <a:pt x="42" y="35"/>
                    <a:pt x="40" y="37"/>
                    <a:pt x="39" y="39"/>
                  </a:cubicBezTo>
                  <a:cubicBezTo>
                    <a:pt x="39" y="40"/>
                    <a:pt x="38" y="40"/>
                    <a:pt x="37" y="40"/>
                  </a:cubicBezTo>
                </a:path>
              </a:pathLst>
            </a:custGeom>
            <a:solidFill>
              <a:srgbClr val="F972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7" name="Freeform 140"/>
            <p:cNvSpPr>
              <a:spLocks/>
            </p:cNvSpPr>
            <p:nvPr/>
          </p:nvSpPr>
          <p:spPr bwMode="auto">
            <a:xfrm>
              <a:off x="9826444" y="6348413"/>
              <a:ext cx="117475" cy="50800"/>
            </a:xfrm>
            <a:custGeom>
              <a:avLst/>
              <a:gdLst>
                <a:gd name="T0" fmla="*/ 35 w 45"/>
                <a:gd name="T1" fmla="*/ 19 h 19"/>
                <a:gd name="T2" fmla="*/ 3 w 45"/>
                <a:gd name="T3" fmla="*/ 10 h 19"/>
                <a:gd name="T4" fmla="*/ 1 w 45"/>
                <a:gd name="T5" fmla="*/ 3 h 19"/>
                <a:gd name="T6" fmla="*/ 2 w 45"/>
                <a:gd name="T7" fmla="*/ 0 h 19"/>
                <a:gd name="T8" fmla="*/ 3 w 45"/>
                <a:gd name="T9" fmla="*/ 0 h 19"/>
                <a:gd name="T10" fmla="*/ 7 w 45"/>
                <a:gd name="T11" fmla="*/ 1 h 19"/>
                <a:gd name="T12" fmla="*/ 27 w 45"/>
                <a:gd name="T13" fmla="*/ 7 h 19"/>
                <a:gd name="T14" fmla="*/ 41 w 45"/>
                <a:gd name="T15" fmla="*/ 8 h 19"/>
                <a:gd name="T16" fmla="*/ 43 w 45"/>
                <a:gd name="T17" fmla="*/ 8 h 19"/>
                <a:gd name="T18" fmla="*/ 45 w 45"/>
                <a:gd name="T19" fmla="*/ 10 h 19"/>
                <a:gd name="T20" fmla="*/ 45 w 45"/>
                <a:gd name="T21" fmla="*/ 14 h 19"/>
                <a:gd name="T22" fmla="*/ 40 w 45"/>
                <a:gd name="T23" fmla="*/ 19 h 19"/>
                <a:gd name="T24" fmla="*/ 35 w 45"/>
                <a:gd name="T25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5" h="19">
                  <a:moveTo>
                    <a:pt x="35" y="19"/>
                  </a:moveTo>
                  <a:cubicBezTo>
                    <a:pt x="23" y="19"/>
                    <a:pt x="13" y="15"/>
                    <a:pt x="3" y="10"/>
                  </a:cubicBezTo>
                  <a:cubicBezTo>
                    <a:pt x="1" y="8"/>
                    <a:pt x="0" y="6"/>
                    <a:pt x="1" y="3"/>
                  </a:cubicBezTo>
                  <a:cubicBezTo>
                    <a:pt x="1" y="2"/>
                    <a:pt x="1" y="1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5" y="0"/>
                    <a:pt x="6" y="0"/>
                    <a:pt x="7" y="1"/>
                  </a:cubicBezTo>
                  <a:cubicBezTo>
                    <a:pt x="13" y="4"/>
                    <a:pt x="20" y="6"/>
                    <a:pt x="27" y="7"/>
                  </a:cubicBezTo>
                  <a:cubicBezTo>
                    <a:pt x="31" y="8"/>
                    <a:pt x="36" y="9"/>
                    <a:pt x="41" y="8"/>
                  </a:cubicBezTo>
                  <a:cubicBezTo>
                    <a:pt x="42" y="8"/>
                    <a:pt x="42" y="8"/>
                    <a:pt x="43" y="8"/>
                  </a:cubicBezTo>
                  <a:cubicBezTo>
                    <a:pt x="44" y="8"/>
                    <a:pt x="45" y="9"/>
                    <a:pt x="45" y="10"/>
                  </a:cubicBezTo>
                  <a:cubicBezTo>
                    <a:pt x="45" y="11"/>
                    <a:pt x="45" y="13"/>
                    <a:pt x="45" y="14"/>
                  </a:cubicBezTo>
                  <a:cubicBezTo>
                    <a:pt x="45" y="17"/>
                    <a:pt x="43" y="18"/>
                    <a:pt x="40" y="19"/>
                  </a:cubicBezTo>
                  <a:cubicBezTo>
                    <a:pt x="39" y="19"/>
                    <a:pt x="37" y="19"/>
                    <a:pt x="35" y="19"/>
                  </a:cubicBezTo>
                </a:path>
              </a:pathLst>
            </a:custGeom>
            <a:solidFill>
              <a:srgbClr val="F972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8" name="Freeform 141"/>
            <p:cNvSpPr>
              <a:spLocks/>
            </p:cNvSpPr>
            <p:nvPr/>
          </p:nvSpPr>
          <p:spPr bwMode="auto">
            <a:xfrm>
              <a:off x="9826444" y="6226175"/>
              <a:ext cx="109538" cy="42863"/>
            </a:xfrm>
            <a:custGeom>
              <a:avLst/>
              <a:gdLst>
                <a:gd name="T0" fmla="*/ 30 w 42"/>
                <a:gd name="T1" fmla="*/ 16 h 16"/>
                <a:gd name="T2" fmla="*/ 4 w 42"/>
                <a:gd name="T3" fmla="*/ 10 h 16"/>
                <a:gd name="T4" fmla="*/ 0 w 42"/>
                <a:gd name="T5" fmla="*/ 4 h 16"/>
                <a:gd name="T6" fmla="*/ 0 w 42"/>
                <a:gd name="T7" fmla="*/ 2 h 16"/>
                <a:gd name="T8" fmla="*/ 3 w 42"/>
                <a:gd name="T9" fmla="*/ 0 h 16"/>
                <a:gd name="T10" fmla="*/ 7 w 42"/>
                <a:gd name="T11" fmla="*/ 1 h 16"/>
                <a:gd name="T12" fmla="*/ 34 w 42"/>
                <a:gd name="T13" fmla="*/ 5 h 16"/>
                <a:gd name="T14" fmla="*/ 37 w 42"/>
                <a:gd name="T15" fmla="*/ 5 h 16"/>
                <a:gd name="T16" fmla="*/ 41 w 42"/>
                <a:gd name="T17" fmla="*/ 9 h 16"/>
                <a:gd name="T18" fmla="*/ 37 w 42"/>
                <a:gd name="T19" fmla="*/ 15 h 16"/>
                <a:gd name="T20" fmla="*/ 30 w 42"/>
                <a:gd name="T21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2" h="16">
                  <a:moveTo>
                    <a:pt x="30" y="16"/>
                  </a:moveTo>
                  <a:cubicBezTo>
                    <a:pt x="21" y="16"/>
                    <a:pt x="13" y="13"/>
                    <a:pt x="4" y="10"/>
                  </a:cubicBezTo>
                  <a:cubicBezTo>
                    <a:pt x="1" y="9"/>
                    <a:pt x="0" y="7"/>
                    <a:pt x="0" y="4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0" y="1"/>
                    <a:pt x="2" y="0"/>
                    <a:pt x="3" y="0"/>
                  </a:cubicBezTo>
                  <a:cubicBezTo>
                    <a:pt x="4" y="0"/>
                    <a:pt x="5" y="0"/>
                    <a:pt x="7" y="1"/>
                  </a:cubicBezTo>
                  <a:cubicBezTo>
                    <a:pt x="15" y="4"/>
                    <a:pt x="24" y="5"/>
                    <a:pt x="34" y="5"/>
                  </a:cubicBezTo>
                  <a:cubicBezTo>
                    <a:pt x="35" y="5"/>
                    <a:pt x="36" y="5"/>
                    <a:pt x="37" y="5"/>
                  </a:cubicBezTo>
                  <a:cubicBezTo>
                    <a:pt x="40" y="5"/>
                    <a:pt x="41" y="6"/>
                    <a:pt x="41" y="9"/>
                  </a:cubicBezTo>
                  <a:cubicBezTo>
                    <a:pt x="42" y="12"/>
                    <a:pt x="41" y="15"/>
                    <a:pt x="37" y="15"/>
                  </a:cubicBezTo>
                  <a:cubicBezTo>
                    <a:pt x="35" y="15"/>
                    <a:pt x="33" y="15"/>
                    <a:pt x="30" y="16"/>
                  </a:cubicBezTo>
                </a:path>
              </a:pathLst>
            </a:custGeom>
            <a:solidFill>
              <a:srgbClr val="F972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9" name="Freeform 142"/>
            <p:cNvSpPr>
              <a:spLocks/>
            </p:cNvSpPr>
            <p:nvPr/>
          </p:nvSpPr>
          <p:spPr bwMode="auto">
            <a:xfrm>
              <a:off x="9796281" y="6105525"/>
              <a:ext cx="101600" cy="39688"/>
            </a:xfrm>
            <a:custGeom>
              <a:avLst/>
              <a:gdLst>
                <a:gd name="T0" fmla="*/ 35 w 38"/>
                <a:gd name="T1" fmla="*/ 15 h 15"/>
                <a:gd name="T2" fmla="*/ 14 w 38"/>
                <a:gd name="T3" fmla="*/ 12 h 15"/>
                <a:gd name="T4" fmla="*/ 4 w 38"/>
                <a:gd name="T5" fmla="*/ 9 h 15"/>
                <a:gd name="T6" fmla="*/ 1 w 38"/>
                <a:gd name="T7" fmla="*/ 2 h 15"/>
                <a:gd name="T8" fmla="*/ 2 w 38"/>
                <a:gd name="T9" fmla="*/ 1 h 15"/>
                <a:gd name="T10" fmla="*/ 5 w 38"/>
                <a:gd name="T11" fmla="*/ 1 h 15"/>
                <a:gd name="T12" fmla="*/ 18 w 38"/>
                <a:gd name="T13" fmla="*/ 2 h 15"/>
                <a:gd name="T14" fmla="*/ 25 w 38"/>
                <a:gd name="T15" fmla="*/ 3 h 15"/>
                <a:gd name="T16" fmla="*/ 32 w 38"/>
                <a:gd name="T17" fmla="*/ 3 h 15"/>
                <a:gd name="T18" fmla="*/ 36 w 38"/>
                <a:gd name="T19" fmla="*/ 5 h 15"/>
                <a:gd name="T20" fmla="*/ 38 w 38"/>
                <a:gd name="T21" fmla="*/ 12 h 15"/>
                <a:gd name="T22" fmla="*/ 37 w 38"/>
                <a:gd name="T23" fmla="*/ 14 h 15"/>
                <a:gd name="T24" fmla="*/ 35 w 38"/>
                <a:gd name="T25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8" h="15">
                  <a:moveTo>
                    <a:pt x="35" y="15"/>
                  </a:moveTo>
                  <a:cubicBezTo>
                    <a:pt x="28" y="14"/>
                    <a:pt x="21" y="14"/>
                    <a:pt x="14" y="12"/>
                  </a:cubicBezTo>
                  <a:cubicBezTo>
                    <a:pt x="11" y="11"/>
                    <a:pt x="7" y="11"/>
                    <a:pt x="4" y="9"/>
                  </a:cubicBezTo>
                  <a:cubicBezTo>
                    <a:pt x="2" y="8"/>
                    <a:pt x="0" y="4"/>
                    <a:pt x="1" y="2"/>
                  </a:cubicBezTo>
                  <a:cubicBezTo>
                    <a:pt x="1" y="1"/>
                    <a:pt x="2" y="1"/>
                    <a:pt x="2" y="1"/>
                  </a:cubicBezTo>
                  <a:cubicBezTo>
                    <a:pt x="3" y="1"/>
                    <a:pt x="4" y="0"/>
                    <a:pt x="5" y="1"/>
                  </a:cubicBezTo>
                  <a:cubicBezTo>
                    <a:pt x="9" y="2"/>
                    <a:pt x="14" y="2"/>
                    <a:pt x="18" y="2"/>
                  </a:cubicBezTo>
                  <a:cubicBezTo>
                    <a:pt x="20" y="2"/>
                    <a:pt x="23" y="2"/>
                    <a:pt x="25" y="3"/>
                  </a:cubicBezTo>
                  <a:cubicBezTo>
                    <a:pt x="27" y="3"/>
                    <a:pt x="30" y="3"/>
                    <a:pt x="32" y="3"/>
                  </a:cubicBezTo>
                  <a:cubicBezTo>
                    <a:pt x="34" y="3"/>
                    <a:pt x="35" y="4"/>
                    <a:pt x="36" y="5"/>
                  </a:cubicBezTo>
                  <a:cubicBezTo>
                    <a:pt x="37" y="8"/>
                    <a:pt x="37" y="10"/>
                    <a:pt x="38" y="12"/>
                  </a:cubicBezTo>
                  <a:cubicBezTo>
                    <a:pt x="38" y="13"/>
                    <a:pt x="37" y="14"/>
                    <a:pt x="37" y="14"/>
                  </a:cubicBezTo>
                  <a:cubicBezTo>
                    <a:pt x="36" y="15"/>
                    <a:pt x="35" y="15"/>
                    <a:pt x="35" y="15"/>
                  </a:cubicBezTo>
                </a:path>
              </a:pathLst>
            </a:custGeom>
            <a:solidFill>
              <a:srgbClr val="F972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50" name="Freeform 143"/>
            <p:cNvSpPr>
              <a:spLocks/>
            </p:cNvSpPr>
            <p:nvPr/>
          </p:nvSpPr>
          <p:spPr bwMode="auto">
            <a:xfrm>
              <a:off x="9759769" y="5989638"/>
              <a:ext cx="90488" cy="44450"/>
            </a:xfrm>
            <a:custGeom>
              <a:avLst/>
              <a:gdLst>
                <a:gd name="T0" fmla="*/ 29 w 34"/>
                <a:gd name="T1" fmla="*/ 17 h 17"/>
                <a:gd name="T2" fmla="*/ 6 w 34"/>
                <a:gd name="T3" fmla="*/ 12 h 17"/>
                <a:gd name="T4" fmla="*/ 1 w 34"/>
                <a:gd name="T5" fmla="*/ 7 h 17"/>
                <a:gd name="T6" fmla="*/ 0 w 34"/>
                <a:gd name="T7" fmla="*/ 2 h 17"/>
                <a:gd name="T8" fmla="*/ 2 w 34"/>
                <a:gd name="T9" fmla="*/ 0 h 17"/>
                <a:gd name="T10" fmla="*/ 2 w 34"/>
                <a:gd name="T11" fmla="*/ 0 h 17"/>
                <a:gd name="T12" fmla="*/ 27 w 34"/>
                <a:gd name="T13" fmla="*/ 5 h 17"/>
                <a:gd name="T14" fmla="*/ 30 w 34"/>
                <a:gd name="T15" fmla="*/ 7 h 17"/>
                <a:gd name="T16" fmla="*/ 33 w 34"/>
                <a:gd name="T17" fmla="*/ 13 h 17"/>
                <a:gd name="T18" fmla="*/ 31 w 34"/>
                <a:gd name="T19" fmla="*/ 17 h 17"/>
                <a:gd name="T20" fmla="*/ 29 w 34"/>
                <a:gd name="T2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4" h="17">
                  <a:moveTo>
                    <a:pt x="29" y="17"/>
                  </a:moveTo>
                  <a:cubicBezTo>
                    <a:pt x="21" y="16"/>
                    <a:pt x="13" y="14"/>
                    <a:pt x="6" y="12"/>
                  </a:cubicBezTo>
                  <a:cubicBezTo>
                    <a:pt x="3" y="11"/>
                    <a:pt x="2" y="9"/>
                    <a:pt x="1" y="7"/>
                  </a:cubicBezTo>
                  <a:cubicBezTo>
                    <a:pt x="1" y="6"/>
                    <a:pt x="0" y="4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1" y="2"/>
                    <a:pt x="19" y="3"/>
                    <a:pt x="27" y="5"/>
                  </a:cubicBezTo>
                  <a:cubicBezTo>
                    <a:pt x="29" y="5"/>
                    <a:pt x="30" y="6"/>
                    <a:pt x="30" y="7"/>
                  </a:cubicBezTo>
                  <a:cubicBezTo>
                    <a:pt x="31" y="9"/>
                    <a:pt x="32" y="11"/>
                    <a:pt x="33" y="13"/>
                  </a:cubicBezTo>
                  <a:cubicBezTo>
                    <a:pt x="34" y="15"/>
                    <a:pt x="33" y="17"/>
                    <a:pt x="31" y="17"/>
                  </a:cubicBezTo>
                  <a:cubicBezTo>
                    <a:pt x="31" y="17"/>
                    <a:pt x="30" y="17"/>
                    <a:pt x="29" y="17"/>
                  </a:cubicBezTo>
                </a:path>
              </a:pathLst>
            </a:custGeom>
            <a:solidFill>
              <a:srgbClr val="F972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51" name="Freeform 144"/>
            <p:cNvSpPr>
              <a:spLocks/>
            </p:cNvSpPr>
            <p:nvPr/>
          </p:nvSpPr>
          <p:spPr bwMode="auto">
            <a:xfrm>
              <a:off x="9726431" y="5880100"/>
              <a:ext cx="80963" cy="50800"/>
            </a:xfrm>
            <a:custGeom>
              <a:avLst/>
              <a:gdLst>
                <a:gd name="T0" fmla="*/ 0 w 31"/>
                <a:gd name="T1" fmla="*/ 2 h 19"/>
                <a:gd name="T2" fmla="*/ 1 w 31"/>
                <a:gd name="T3" fmla="*/ 0 h 19"/>
                <a:gd name="T4" fmla="*/ 7 w 31"/>
                <a:gd name="T5" fmla="*/ 2 h 19"/>
                <a:gd name="T6" fmla="*/ 23 w 31"/>
                <a:gd name="T7" fmla="*/ 6 h 19"/>
                <a:gd name="T8" fmla="*/ 26 w 31"/>
                <a:gd name="T9" fmla="*/ 7 h 19"/>
                <a:gd name="T10" fmla="*/ 29 w 31"/>
                <a:gd name="T11" fmla="*/ 9 h 19"/>
                <a:gd name="T12" fmla="*/ 31 w 31"/>
                <a:gd name="T13" fmla="*/ 17 h 19"/>
                <a:gd name="T14" fmla="*/ 29 w 31"/>
                <a:gd name="T15" fmla="*/ 19 h 19"/>
                <a:gd name="T16" fmla="*/ 6 w 31"/>
                <a:gd name="T17" fmla="*/ 12 h 19"/>
                <a:gd name="T18" fmla="*/ 0 w 31"/>
                <a:gd name="T19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1" h="19">
                  <a:moveTo>
                    <a:pt x="0" y="2"/>
                  </a:moveTo>
                  <a:cubicBezTo>
                    <a:pt x="0" y="1"/>
                    <a:pt x="1" y="0"/>
                    <a:pt x="1" y="0"/>
                  </a:cubicBezTo>
                  <a:cubicBezTo>
                    <a:pt x="3" y="1"/>
                    <a:pt x="5" y="1"/>
                    <a:pt x="7" y="2"/>
                  </a:cubicBezTo>
                  <a:cubicBezTo>
                    <a:pt x="12" y="4"/>
                    <a:pt x="17" y="6"/>
                    <a:pt x="23" y="6"/>
                  </a:cubicBezTo>
                  <a:cubicBezTo>
                    <a:pt x="24" y="6"/>
                    <a:pt x="25" y="6"/>
                    <a:pt x="26" y="7"/>
                  </a:cubicBezTo>
                  <a:cubicBezTo>
                    <a:pt x="27" y="7"/>
                    <a:pt x="28" y="8"/>
                    <a:pt x="29" y="9"/>
                  </a:cubicBezTo>
                  <a:cubicBezTo>
                    <a:pt x="30" y="11"/>
                    <a:pt x="31" y="14"/>
                    <a:pt x="31" y="17"/>
                  </a:cubicBezTo>
                  <a:cubicBezTo>
                    <a:pt x="31" y="17"/>
                    <a:pt x="30" y="19"/>
                    <a:pt x="29" y="19"/>
                  </a:cubicBezTo>
                  <a:cubicBezTo>
                    <a:pt x="21" y="17"/>
                    <a:pt x="13" y="15"/>
                    <a:pt x="6" y="12"/>
                  </a:cubicBezTo>
                  <a:cubicBezTo>
                    <a:pt x="1" y="9"/>
                    <a:pt x="0" y="7"/>
                    <a:pt x="0" y="2"/>
                  </a:cubicBezTo>
                </a:path>
              </a:pathLst>
            </a:custGeom>
            <a:solidFill>
              <a:srgbClr val="F972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52" name="Freeform 145"/>
            <p:cNvSpPr>
              <a:spLocks/>
            </p:cNvSpPr>
            <p:nvPr/>
          </p:nvSpPr>
          <p:spPr bwMode="auto">
            <a:xfrm>
              <a:off x="9723256" y="5526088"/>
              <a:ext cx="60325" cy="90488"/>
            </a:xfrm>
            <a:custGeom>
              <a:avLst/>
              <a:gdLst>
                <a:gd name="T0" fmla="*/ 5 w 23"/>
                <a:gd name="T1" fmla="*/ 0 h 34"/>
                <a:gd name="T2" fmla="*/ 5 w 23"/>
                <a:gd name="T3" fmla="*/ 0 h 34"/>
                <a:gd name="T4" fmla="*/ 7 w 23"/>
                <a:gd name="T5" fmla="*/ 2 h 34"/>
                <a:gd name="T6" fmla="*/ 20 w 23"/>
                <a:gd name="T7" fmla="*/ 22 h 34"/>
                <a:gd name="T8" fmla="*/ 22 w 23"/>
                <a:gd name="T9" fmla="*/ 24 h 34"/>
                <a:gd name="T10" fmla="*/ 22 w 23"/>
                <a:gd name="T11" fmla="*/ 27 h 34"/>
                <a:gd name="T12" fmla="*/ 21 w 23"/>
                <a:gd name="T13" fmla="*/ 32 h 34"/>
                <a:gd name="T14" fmla="*/ 17 w 23"/>
                <a:gd name="T15" fmla="*/ 33 h 34"/>
                <a:gd name="T16" fmla="*/ 12 w 23"/>
                <a:gd name="T17" fmla="*/ 28 h 34"/>
                <a:gd name="T18" fmla="*/ 1 w 23"/>
                <a:gd name="T19" fmla="*/ 11 h 34"/>
                <a:gd name="T20" fmla="*/ 2 w 23"/>
                <a:gd name="T21" fmla="*/ 3 h 34"/>
                <a:gd name="T22" fmla="*/ 3 w 23"/>
                <a:gd name="T23" fmla="*/ 1 h 34"/>
                <a:gd name="T24" fmla="*/ 5 w 23"/>
                <a:gd name="T25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3" h="34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6" y="1"/>
                    <a:pt x="7" y="2"/>
                    <a:pt x="7" y="2"/>
                  </a:cubicBezTo>
                  <a:cubicBezTo>
                    <a:pt x="10" y="10"/>
                    <a:pt x="15" y="16"/>
                    <a:pt x="20" y="22"/>
                  </a:cubicBezTo>
                  <a:cubicBezTo>
                    <a:pt x="21" y="22"/>
                    <a:pt x="22" y="23"/>
                    <a:pt x="22" y="24"/>
                  </a:cubicBezTo>
                  <a:cubicBezTo>
                    <a:pt x="22" y="25"/>
                    <a:pt x="23" y="26"/>
                    <a:pt x="22" y="27"/>
                  </a:cubicBezTo>
                  <a:cubicBezTo>
                    <a:pt x="22" y="28"/>
                    <a:pt x="21" y="30"/>
                    <a:pt x="21" y="32"/>
                  </a:cubicBezTo>
                  <a:cubicBezTo>
                    <a:pt x="20" y="34"/>
                    <a:pt x="18" y="34"/>
                    <a:pt x="17" y="33"/>
                  </a:cubicBezTo>
                  <a:cubicBezTo>
                    <a:pt x="15" y="31"/>
                    <a:pt x="14" y="30"/>
                    <a:pt x="12" y="28"/>
                  </a:cubicBezTo>
                  <a:cubicBezTo>
                    <a:pt x="8" y="23"/>
                    <a:pt x="4" y="17"/>
                    <a:pt x="1" y="11"/>
                  </a:cubicBezTo>
                  <a:cubicBezTo>
                    <a:pt x="0" y="8"/>
                    <a:pt x="0" y="5"/>
                    <a:pt x="2" y="3"/>
                  </a:cubicBezTo>
                  <a:cubicBezTo>
                    <a:pt x="2" y="2"/>
                    <a:pt x="3" y="1"/>
                    <a:pt x="3" y="1"/>
                  </a:cubicBezTo>
                  <a:cubicBezTo>
                    <a:pt x="4" y="0"/>
                    <a:pt x="4" y="0"/>
                    <a:pt x="5" y="0"/>
                  </a:cubicBezTo>
                </a:path>
              </a:pathLst>
            </a:custGeom>
            <a:solidFill>
              <a:srgbClr val="F972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53" name="Freeform 146"/>
            <p:cNvSpPr>
              <a:spLocks/>
            </p:cNvSpPr>
            <p:nvPr/>
          </p:nvSpPr>
          <p:spPr bwMode="auto">
            <a:xfrm>
              <a:off x="9699444" y="5764213"/>
              <a:ext cx="76200" cy="55563"/>
            </a:xfrm>
            <a:custGeom>
              <a:avLst/>
              <a:gdLst>
                <a:gd name="T0" fmla="*/ 0 w 29"/>
                <a:gd name="T1" fmla="*/ 4 h 21"/>
                <a:gd name="T2" fmla="*/ 0 w 29"/>
                <a:gd name="T3" fmla="*/ 2 h 21"/>
                <a:gd name="T4" fmla="*/ 2 w 29"/>
                <a:gd name="T5" fmla="*/ 1 h 21"/>
                <a:gd name="T6" fmla="*/ 3 w 29"/>
                <a:gd name="T7" fmla="*/ 1 h 21"/>
                <a:gd name="T8" fmla="*/ 20 w 29"/>
                <a:gd name="T9" fmla="*/ 8 h 21"/>
                <a:gd name="T10" fmla="*/ 23 w 29"/>
                <a:gd name="T11" fmla="*/ 9 h 21"/>
                <a:gd name="T12" fmla="*/ 27 w 29"/>
                <a:gd name="T13" fmla="*/ 13 h 21"/>
                <a:gd name="T14" fmla="*/ 28 w 29"/>
                <a:gd name="T15" fmla="*/ 20 h 21"/>
                <a:gd name="T16" fmla="*/ 27 w 29"/>
                <a:gd name="T17" fmla="*/ 21 h 21"/>
                <a:gd name="T18" fmla="*/ 21 w 29"/>
                <a:gd name="T19" fmla="*/ 20 h 21"/>
                <a:gd name="T20" fmla="*/ 5 w 29"/>
                <a:gd name="T21" fmla="*/ 13 h 21"/>
                <a:gd name="T22" fmla="*/ 0 w 29"/>
                <a:gd name="T23" fmla="*/ 5 h 21"/>
                <a:gd name="T24" fmla="*/ 0 w 29"/>
                <a:gd name="T2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9" h="21">
                  <a:moveTo>
                    <a:pt x="0" y="4"/>
                  </a:moveTo>
                  <a:cubicBezTo>
                    <a:pt x="0" y="3"/>
                    <a:pt x="0" y="3"/>
                    <a:pt x="0" y="2"/>
                  </a:cubicBezTo>
                  <a:cubicBezTo>
                    <a:pt x="0" y="1"/>
                    <a:pt x="1" y="0"/>
                    <a:pt x="2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8" y="4"/>
                    <a:pt x="14" y="6"/>
                    <a:pt x="20" y="8"/>
                  </a:cubicBezTo>
                  <a:cubicBezTo>
                    <a:pt x="21" y="9"/>
                    <a:pt x="22" y="9"/>
                    <a:pt x="23" y="9"/>
                  </a:cubicBezTo>
                  <a:cubicBezTo>
                    <a:pt x="25" y="10"/>
                    <a:pt x="26" y="11"/>
                    <a:pt x="27" y="13"/>
                  </a:cubicBezTo>
                  <a:cubicBezTo>
                    <a:pt x="28" y="15"/>
                    <a:pt x="29" y="18"/>
                    <a:pt x="28" y="20"/>
                  </a:cubicBezTo>
                  <a:cubicBezTo>
                    <a:pt x="28" y="21"/>
                    <a:pt x="27" y="21"/>
                    <a:pt x="27" y="21"/>
                  </a:cubicBezTo>
                  <a:cubicBezTo>
                    <a:pt x="25" y="21"/>
                    <a:pt x="23" y="20"/>
                    <a:pt x="21" y="20"/>
                  </a:cubicBezTo>
                  <a:cubicBezTo>
                    <a:pt x="15" y="18"/>
                    <a:pt x="10" y="16"/>
                    <a:pt x="5" y="13"/>
                  </a:cubicBezTo>
                  <a:cubicBezTo>
                    <a:pt x="2" y="11"/>
                    <a:pt x="0" y="9"/>
                    <a:pt x="0" y="5"/>
                  </a:cubicBezTo>
                  <a:cubicBezTo>
                    <a:pt x="0" y="4"/>
                    <a:pt x="0" y="4"/>
                    <a:pt x="0" y="4"/>
                  </a:cubicBezTo>
                </a:path>
              </a:pathLst>
            </a:custGeom>
            <a:solidFill>
              <a:srgbClr val="F972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54" name="Freeform 147"/>
            <p:cNvSpPr>
              <a:spLocks/>
            </p:cNvSpPr>
            <p:nvPr/>
          </p:nvSpPr>
          <p:spPr bwMode="auto">
            <a:xfrm>
              <a:off x="9694681" y="5641975"/>
              <a:ext cx="65088" cy="77788"/>
            </a:xfrm>
            <a:custGeom>
              <a:avLst/>
              <a:gdLst>
                <a:gd name="T0" fmla="*/ 25 w 25"/>
                <a:gd name="T1" fmla="*/ 24 h 29"/>
                <a:gd name="T2" fmla="*/ 25 w 25"/>
                <a:gd name="T3" fmla="*/ 25 h 29"/>
                <a:gd name="T4" fmla="*/ 24 w 25"/>
                <a:gd name="T5" fmla="*/ 29 h 29"/>
                <a:gd name="T6" fmla="*/ 19 w 25"/>
                <a:gd name="T7" fmla="*/ 27 h 29"/>
                <a:gd name="T8" fmla="*/ 4 w 25"/>
                <a:gd name="T9" fmla="*/ 13 h 29"/>
                <a:gd name="T10" fmla="*/ 1 w 25"/>
                <a:gd name="T11" fmla="*/ 3 h 29"/>
                <a:gd name="T12" fmla="*/ 2 w 25"/>
                <a:gd name="T13" fmla="*/ 1 h 29"/>
                <a:gd name="T14" fmla="*/ 4 w 25"/>
                <a:gd name="T15" fmla="*/ 0 h 29"/>
                <a:gd name="T16" fmla="*/ 5 w 25"/>
                <a:gd name="T17" fmla="*/ 1 h 29"/>
                <a:gd name="T18" fmla="*/ 22 w 25"/>
                <a:gd name="T19" fmla="*/ 17 h 29"/>
                <a:gd name="T20" fmla="*/ 23 w 25"/>
                <a:gd name="T21" fmla="*/ 18 h 29"/>
                <a:gd name="T22" fmla="*/ 25 w 25"/>
                <a:gd name="T23" fmla="*/ 22 h 29"/>
                <a:gd name="T24" fmla="*/ 25 w 25"/>
                <a:gd name="T25" fmla="*/ 24 h 29"/>
                <a:gd name="T26" fmla="*/ 25 w 25"/>
                <a:gd name="T27" fmla="*/ 24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5" h="29">
                  <a:moveTo>
                    <a:pt x="25" y="24"/>
                  </a:moveTo>
                  <a:cubicBezTo>
                    <a:pt x="25" y="25"/>
                    <a:pt x="25" y="25"/>
                    <a:pt x="25" y="25"/>
                  </a:cubicBezTo>
                  <a:cubicBezTo>
                    <a:pt x="25" y="26"/>
                    <a:pt x="25" y="28"/>
                    <a:pt x="24" y="29"/>
                  </a:cubicBezTo>
                  <a:cubicBezTo>
                    <a:pt x="22" y="29"/>
                    <a:pt x="21" y="28"/>
                    <a:pt x="19" y="27"/>
                  </a:cubicBezTo>
                  <a:cubicBezTo>
                    <a:pt x="14" y="23"/>
                    <a:pt x="8" y="18"/>
                    <a:pt x="4" y="13"/>
                  </a:cubicBezTo>
                  <a:cubicBezTo>
                    <a:pt x="1" y="10"/>
                    <a:pt x="0" y="7"/>
                    <a:pt x="1" y="3"/>
                  </a:cubicBezTo>
                  <a:cubicBezTo>
                    <a:pt x="1" y="3"/>
                    <a:pt x="1" y="2"/>
                    <a:pt x="2" y="1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4" y="1"/>
                    <a:pt x="5" y="1"/>
                    <a:pt x="5" y="1"/>
                  </a:cubicBezTo>
                  <a:cubicBezTo>
                    <a:pt x="9" y="7"/>
                    <a:pt x="15" y="12"/>
                    <a:pt x="22" y="17"/>
                  </a:cubicBezTo>
                  <a:cubicBezTo>
                    <a:pt x="22" y="17"/>
                    <a:pt x="22" y="17"/>
                    <a:pt x="23" y="18"/>
                  </a:cubicBezTo>
                  <a:cubicBezTo>
                    <a:pt x="25" y="19"/>
                    <a:pt x="25" y="20"/>
                    <a:pt x="25" y="22"/>
                  </a:cubicBezTo>
                  <a:cubicBezTo>
                    <a:pt x="25" y="23"/>
                    <a:pt x="25" y="23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</a:path>
              </a:pathLst>
            </a:custGeom>
            <a:solidFill>
              <a:srgbClr val="F972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55" name="Freeform 148"/>
            <p:cNvSpPr>
              <a:spLocks/>
            </p:cNvSpPr>
            <p:nvPr/>
          </p:nvSpPr>
          <p:spPr bwMode="auto">
            <a:xfrm>
              <a:off x="9788344" y="5459413"/>
              <a:ext cx="38100" cy="74613"/>
            </a:xfrm>
            <a:custGeom>
              <a:avLst/>
              <a:gdLst>
                <a:gd name="T0" fmla="*/ 5 w 14"/>
                <a:gd name="T1" fmla="*/ 1 h 28"/>
                <a:gd name="T2" fmla="*/ 6 w 14"/>
                <a:gd name="T3" fmla="*/ 1 h 28"/>
                <a:gd name="T4" fmla="*/ 8 w 14"/>
                <a:gd name="T5" fmla="*/ 4 h 28"/>
                <a:gd name="T6" fmla="*/ 13 w 14"/>
                <a:gd name="T7" fmla="*/ 19 h 28"/>
                <a:gd name="T8" fmla="*/ 13 w 14"/>
                <a:gd name="T9" fmla="*/ 24 h 28"/>
                <a:gd name="T10" fmla="*/ 10 w 14"/>
                <a:gd name="T11" fmla="*/ 27 h 28"/>
                <a:gd name="T12" fmla="*/ 7 w 14"/>
                <a:gd name="T13" fmla="*/ 27 h 28"/>
                <a:gd name="T14" fmla="*/ 7 w 14"/>
                <a:gd name="T15" fmla="*/ 26 h 28"/>
                <a:gd name="T16" fmla="*/ 0 w 14"/>
                <a:gd name="T17" fmla="*/ 7 h 28"/>
                <a:gd name="T18" fmla="*/ 0 w 14"/>
                <a:gd name="T19" fmla="*/ 4 h 28"/>
                <a:gd name="T20" fmla="*/ 5 w 14"/>
                <a:gd name="T21" fmla="*/ 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28">
                  <a:moveTo>
                    <a:pt x="5" y="1"/>
                  </a:moveTo>
                  <a:cubicBezTo>
                    <a:pt x="5" y="1"/>
                    <a:pt x="6" y="1"/>
                    <a:pt x="6" y="1"/>
                  </a:cubicBezTo>
                  <a:cubicBezTo>
                    <a:pt x="7" y="2"/>
                    <a:pt x="7" y="3"/>
                    <a:pt x="8" y="4"/>
                  </a:cubicBezTo>
                  <a:cubicBezTo>
                    <a:pt x="9" y="9"/>
                    <a:pt x="11" y="14"/>
                    <a:pt x="13" y="19"/>
                  </a:cubicBezTo>
                  <a:cubicBezTo>
                    <a:pt x="14" y="20"/>
                    <a:pt x="14" y="22"/>
                    <a:pt x="13" y="24"/>
                  </a:cubicBezTo>
                  <a:cubicBezTo>
                    <a:pt x="12" y="25"/>
                    <a:pt x="11" y="26"/>
                    <a:pt x="10" y="27"/>
                  </a:cubicBezTo>
                  <a:cubicBezTo>
                    <a:pt x="9" y="28"/>
                    <a:pt x="8" y="28"/>
                    <a:pt x="7" y="27"/>
                  </a:cubicBezTo>
                  <a:cubicBezTo>
                    <a:pt x="7" y="26"/>
                    <a:pt x="7" y="26"/>
                    <a:pt x="7" y="26"/>
                  </a:cubicBezTo>
                  <a:cubicBezTo>
                    <a:pt x="3" y="20"/>
                    <a:pt x="1" y="14"/>
                    <a:pt x="0" y="7"/>
                  </a:cubicBezTo>
                  <a:cubicBezTo>
                    <a:pt x="0" y="6"/>
                    <a:pt x="0" y="5"/>
                    <a:pt x="0" y="4"/>
                  </a:cubicBezTo>
                  <a:cubicBezTo>
                    <a:pt x="0" y="2"/>
                    <a:pt x="3" y="0"/>
                    <a:pt x="5" y="1"/>
                  </a:cubicBezTo>
                </a:path>
              </a:pathLst>
            </a:custGeom>
            <a:solidFill>
              <a:srgbClr val="F972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56" name="Freeform 149"/>
            <p:cNvSpPr>
              <a:spLocks/>
            </p:cNvSpPr>
            <p:nvPr/>
          </p:nvSpPr>
          <p:spPr bwMode="auto">
            <a:xfrm>
              <a:off x="9855019" y="5434013"/>
              <a:ext cx="31750" cy="47625"/>
            </a:xfrm>
            <a:custGeom>
              <a:avLst/>
              <a:gdLst>
                <a:gd name="T0" fmla="*/ 0 w 12"/>
                <a:gd name="T1" fmla="*/ 5 h 18"/>
                <a:gd name="T2" fmla="*/ 1 w 12"/>
                <a:gd name="T3" fmla="*/ 2 h 18"/>
                <a:gd name="T4" fmla="*/ 6 w 12"/>
                <a:gd name="T5" fmla="*/ 1 h 18"/>
                <a:gd name="T6" fmla="*/ 8 w 12"/>
                <a:gd name="T7" fmla="*/ 3 h 18"/>
                <a:gd name="T8" fmla="*/ 10 w 12"/>
                <a:gd name="T9" fmla="*/ 9 h 18"/>
                <a:gd name="T10" fmla="*/ 7 w 12"/>
                <a:gd name="T11" fmla="*/ 17 h 18"/>
                <a:gd name="T12" fmla="*/ 2 w 12"/>
                <a:gd name="T13" fmla="*/ 15 h 18"/>
                <a:gd name="T14" fmla="*/ 0 w 12"/>
                <a:gd name="T15" fmla="*/ 5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" h="18">
                  <a:moveTo>
                    <a:pt x="0" y="5"/>
                  </a:moveTo>
                  <a:cubicBezTo>
                    <a:pt x="0" y="4"/>
                    <a:pt x="0" y="3"/>
                    <a:pt x="1" y="2"/>
                  </a:cubicBezTo>
                  <a:cubicBezTo>
                    <a:pt x="3" y="1"/>
                    <a:pt x="4" y="0"/>
                    <a:pt x="6" y="1"/>
                  </a:cubicBezTo>
                  <a:cubicBezTo>
                    <a:pt x="7" y="1"/>
                    <a:pt x="7" y="2"/>
                    <a:pt x="8" y="3"/>
                  </a:cubicBezTo>
                  <a:cubicBezTo>
                    <a:pt x="9" y="5"/>
                    <a:pt x="9" y="7"/>
                    <a:pt x="10" y="9"/>
                  </a:cubicBezTo>
                  <a:cubicBezTo>
                    <a:pt x="12" y="14"/>
                    <a:pt x="12" y="14"/>
                    <a:pt x="7" y="17"/>
                  </a:cubicBezTo>
                  <a:cubicBezTo>
                    <a:pt x="5" y="18"/>
                    <a:pt x="3" y="17"/>
                    <a:pt x="2" y="15"/>
                  </a:cubicBezTo>
                  <a:cubicBezTo>
                    <a:pt x="1" y="12"/>
                    <a:pt x="0" y="8"/>
                    <a:pt x="0" y="5"/>
                  </a:cubicBezTo>
                </a:path>
              </a:pathLst>
            </a:custGeom>
            <a:solidFill>
              <a:srgbClr val="F972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57" name="Freeform 150"/>
            <p:cNvSpPr>
              <a:spLocks noEditPoints="1"/>
            </p:cNvSpPr>
            <p:nvPr/>
          </p:nvSpPr>
          <p:spPr bwMode="auto">
            <a:xfrm>
              <a:off x="9759769" y="5434013"/>
              <a:ext cx="182563" cy="274638"/>
            </a:xfrm>
            <a:custGeom>
              <a:avLst/>
              <a:gdLst>
                <a:gd name="T0" fmla="*/ 1 w 69"/>
                <a:gd name="T1" fmla="*/ 94 h 104"/>
                <a:gd name="T2" fmla="*/ 0 w 69"/>
                <a:gd name="T3" fmla="*/ 103 h 104"/>
                <a:gd name="T4" fmla="*/ 0 w 69"/>
                <a:gd name="T5" fmla="*/ 104 h 104"/>
                <a:gd name="T6" fmla="*/ 1 w 69"/>
                <a:gd name="T7" fmla="*/ 94 h 104"/>
                <a:gd name="T8" fmla="*/ 8 w 69"/>
                <a:gd name="T9" fmla="*/ 63 h 104"/>
                <a:gd name="T10" fmla="*/ 4 w 69"/>
                <a:gd name="T11" fmla="*/ 77 h 104"/>
                <a:gd name="T12" fmla="*/ 8 w 69"/>
                <a:gd name="T13" fmla="*/ 63 h 104"/>
                <a:gd name="T14" fmla="*/ 10 w 69"/>
                <a:gd name="T15" fmla="*/ 59 h 104"/>
                <a:gd name="T16" fmla="*/ 8 w 69"/>
                <a:gd name="T17" fmla="*/ 63 h 104"/>
                <a:gd name="T18" fmla="*/ 8 w 69"/>
                <a:gd name="T19" fmla="*/ 63 h 104"/>
                <a:gd name="T20" fmla="*/ 10 w 69"/>
                <a:gd name="T21" fmla="*/ 59 h 104"/>
                <a:gd name="T22" fmla="*/ 60 w 69"/>
                <a:gd name="T23" fmla="*/ 10 h 104"/>
                <a:gd name="T24" fmla="*/ 57 w 69"/>
                <a:gd name="T25" fmla="*/ 11 h 104"/>
                <a:gd name="T26" fmla="*/ 25 w 69"/>
                <a:gd name="T27" fmla="*/ 33 h 104"/>
                <a:gd name="T28" fmla="*/ 16 w 69"/>
                <a:gd name="T29" fmla="*/ 47 h 104"/>
                <a:gd name="T30" fmla="*/ 24 w 69"/>
                <a:gd name="T31" fmla="*/ 33 h 104"/>
                <a:gd name="T32" fmla="*/ 56 w 69"/>
                <a:gd name="T33" fmla="*/ 11 h 104"/>
                <a:gd name="T34" fmla="*/ 60 w 69"/>
                <a:gd name="T35" fmla="*/ 10 h 104"/>
                <a:gd name="T36" fmla="*/ 69 w 69"/>
                <a:gd name="T37" fmla="*/ 6 h 104"/>
                <a:gd name="T38" fmla="*/ 69 w 69"/>
                <a:gd name="T39" fmla="*/ 7 h 104"/>
                <a:gd name="T40" fmla="*/ 65 w 69"/>
                <a:gd name="T41" fmla="*/ 8 h 104"/>
                <a:gd name="T42" fmla="*/ 68 w 69"/>
                <a:gd name="T43" fmla="*/ 7 h 104"/>
                <a:gd name="T44" fmla="*/ 69 w 69"/>
                <a:gd name="T45" fmla="*/ 6 h 104"/>
                <a:gd name="T46" fmla="*/ 69 w 69"/>
                <a:gd name="T47" fmla="*/ 3 h 104"/>
                <a:gd name="T48" fmla="*/ 69 w 69"/>
                <a:gd name="T49" fmla="*/ 4 h 104"/>
                <a:gd name="T50" fmla="*/ 69 w 69"/>
                <a:gd name="T51" fmla="*/ 4 h 104"/>
                <a:gd name="T52" fmla="*/ 69 w 69"/>
                <a:gd name="T53" fmla="*/ 3 h 104"/>
                <a:gd name="T54" fmla="*/ 69 w 69"/>
                <a:gd name="T55" fmla="*/ 3 h 104"/>
                <a:gd name="T56" fmla="*/ 64 w 69"/>
                <a:gd name="T57" fmla="*/ 0 h 104"/>
                <a:gd name="T58" fmla="*/ 65 w 69"/>
                <a:gd name="T59" fmla="*/ 0 h 104"/>
                <a:gd name="T60" fmla="*/ 64 w 69"/>
                <a:gd name="T61" fmla="*/ 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69" h="104">
                  <a:moveTo>
                    <a:pt x="1" y="94"/>
                  </a:moveTo>
                  <a:cubicBezTo>
                    <a:pt x="1" y="97"/>
                    <a:pt x="0" y="100"/>
                    <a:pt x="0" y="103"/>
                  </a:cubicBezTo>
                  <a:cubicBezTo>
                    <a:pt x="0" y="104"/>
                    <a:pt x="0" y="104"/>
                    <a:pt x="0" y="104"/>
                  </a:cubicBezTo>
                  <a:cubicBezTo>
                    <a:pt x="0" y="100"/>
                    <a:pt x="1" y="97"/>
                    <a:pt x="1" y="94"/>
                  </a:cubicBezTo>
                  <a:moveTo>
                    <a:pt x="8" y="63"/>
                  </a:moveTo>
                  <a:cubicBezTo>
                    <a:pt x="7" y="68"/>
                    <a:pt x="5" y="72"/>
                    <a:pt x="4" y="77"/>
                  </a:cubicBezTo>
                  <a:cubicBezTo>
                    <a:pt x="5" y="72"/>
                    <a:pt x="7" y="68"/>
                    <a:pt x="8" y="63"/>
                  </a:cubicBezTo>
                  <a:moveTo>
                    <a:pt x="10" y="59"/>
                  </a:moveTo>
                  <a:cubicBezTo>
                    <a:pt x="9" y="60"/>
                    <a:pt x="9" y="61"/>
                    <a:pt x="8" y="63"/>
                  </a:cubicBezTo>
                  <a:cubicBezTo>
                    <a:pt x="8" y="63"/>
                    <a:pt x="8" y="63"/>
                    <a:pt x="8" y="63"/>
                  </a:cubicBezTo>
                  <a:cubicBezTo>
                    <a:pt x="9" y="61"/>
                    <a:pt x="9" y="60"/>
                    <a:pt x="10" y="59"/>
                  </a:cubicBezTo>
                  <a:moveTo>
                    <a:pt x="60" y="10"/>
                  </a:moveTo>
                  <a:cubicBezTo>
                    <a:pt x="59" y="10"/>
                    <a:pt x="58" y="10"/>
                    <a:pt x="57" y="11"/>
                  </a:cubicBezTo>
                  <a:cubicBezTo>
                    <a:pt x="43" y="14"/>
                    <a:pt x="33" y="22"/>
                    <a:pt x="25" y="33"/>
                  </a:cubicBezTo>
                  <a:cubicBezTo>
                    <a:pt x="21" y="37"/>
                    <a:pt x="18" y="42"/>
                    <a:pt x="16" y="47"/>
                  </a:cubicBezTo>
                  <a:cubicBezTo>
                    <a:pt x="18" y="42"/>
                    <a:pt x="21" y="37"/>
                    <a:pt x="24" y="33"/>
                  </a:cubicBezTo>
                  <a:cubicBezTo>
                    <a:pt x="33" y="23"/>
                    <a:pt x="43" y="15"/>
                    <a:pt x="56" y="11"/>
                  </a:cubicBezTo>
                  <a:cubicBezTo>
                    <a:pt x="57" y="10"/>
                    <a:pt x="59" y="10"/>
                    <a:pt x="60" y="10"/>
                  </a:cubicBezTo>
                  <a:moveTo>
                    <a:pt x="69" y="6"/>
                  </a:moveTo>
                  <a:cubicBezTo>
                    <a:pt x="69" y="7"/>
                    <a:pt x="69" y="7"/>
                    <a:pt x="69" y="7"/>
                  </a:cubicBezTo>
                  <a:cubicBezTo>
                    <a:pt x="68" y="7"/>
                    <a:pt x="66" y="8"/>
                    <a:pt x="65" y="8"/>
                  </a:cubicBezTo>
                  <a:cubicBezTo>
                    <a:pt x="66" y="8"/>
                    <a:pt x="67" y="7"/>
                    <a:pt x="68" y="7"/>
                  </a:cubicBezTo>
                  <a:cubicBezTo>
                    <a:pt x="69" y="7"/>
                    <a:pt x="69" y="7"/>
                    <a:pt x="69" y="6"/>
                  </a:cubicBezTo>
                  <a:moveTo>
                    <a:pt x="69" y="3"/>
                  </a:moveTo>
                  <a:cubicBezTo>
                    <a:pt x="69" y="3"/>
                    <a:pt x="69" y="4"/>
                    <a:pt x="69" y="4"/>
                  </a:cubicBezTo>
                  <a:cubicBezTo>
                    <a:pt x="69" y="4"/>
                    <a:pt x="69" y="4"/>
                    <a:pt x="69" y="4"/>
                  </a:cubicBezTo>
                  <a:cubicBezTo>
                    <a:pt x="69" y="4"/>
                    <a:pt x="69" y="4"/>
                    <a:pt x="69" y="3"/>
                  </a:cubicBezTo>
                  <a:cubicBezTo>
                    <a:pt x="69" y="3"/>
                    <a:pt x="69" y="3"/>
                    <a:pt x="69" y="3"/>
                  </a:cubicBezTo>
                  <a:moveTo>
                    <a:pt x="64" y="0"/>
                  </a:moveTo>
                  <a:cubicBezTo>
                    <a:pt x="64" y="0"/>
                    <a:pt x="64" y="0"/>
                    <a:pt x="65" y="0"/>
                  </a:cubicBezTo>
                  <a:cubicBezTo>
                    <a:pt x="64" y="0"/>
                    <a:pt x="64" y="0"/>
                    <a:pt x="64" y="0"/>
                  </a:cubicBezTo>
                </a:path>
              </a:pathLst>
            </a:custGeom>
            <a:solidFill>
              <a:srgbClr val="FFD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58" name="Freeform 151"/>
            <p:cNvSpPr>
              <a:spLocks/>
            </p:cNvSpPr>
            <p:nvPr/>
          </p:nvSpPr>
          <p:spPr bwMode="auto">
            <a:xfrm>
              <a:off x="9731194" y="5434013"/>
              <a:ext cx="212725" cy="271463"/>
            </a:xfrm>
            <a:custGeom>
              <a:avLst/>
              <a:gdLst>
                <a:gd name="T0" fmla="*/ 71 w 81"/>
                <a:gd name="T1" fmla="*/ 0 h 103"/>
                <a:gd name="T2" fmla="*/ 68 w 81"/>
                <a:gd name="T3" fmla="*/ 0 h 103"/>
                <a:gd name="T4" fmla="*/ 55 w 81"/>
                <a:gd name="T5" fmla="*/ 4 h 103"/>
                <a:gd name="T6" fmla="*/ 57 w 81"/>
                <a:gd name="T7" fmla="*/ 9 h 103"/>
                <a:gd name="T8" fmla="*/ 54 w 81"/>
                <a:gd name="T9" fmla="*/ 17 h 103"/>
                <a:gd name="T10" fmla="*/ 52 w 81"/>
                <a:gd name="T11" fmla="*/ 17 h 103"/>
                <a:gd name="T12" fmla="*/ 49 w 81"/>
                <a:gd name="T13" fmla="*/ 15 h 103"/>
                <a:gd name="T14" fmla="*/ 47 w 81"/>
                <a:gd name="T15" fmla="*/ 9 h 103"/>
                <a:gd name="T16" fmla="*/ 37 w 81"/>
                <a:gd name="T17" fmla="*/ 16 h 103"/>
                <a:gd name="T18" fmla="*/ 32 w 81"/>
                <a:gd name="T19" fmla="*/ 21 h 103"/>
                <a:gd name="T20" fmla="*/ 35 w 81"/>
                <a:gd name="T21" fmla="*/ 29 h 103"/>
                <a:gd name="T22" fmla="*/ 35 w 81"/>
                <a:gd name="T23" fmla="*/ 34 h 103"/>
                <a:gd name="T24" fmla="*/ 32 w 81"/>
                <a:gd name="T25" fmla="*/ 37 h 103"/>
                <a:gd name="T26" fmla="*/ 31 w 81"/>
                <a:gd name="T27" fmla="*/ 38 h 103"/>
                <a:gd name="T28" fmla="*/ 29 w 81"/>
                <a:gd name="T29" fmla="*/ 37 h 103"/>
                <a:gd name="T30" fmla="*/ 29 w 81"/>
                <a:gd name="T31" fmla="*/ 36 h 103"/>
                <a:gd name="T32" fmla="*/ 25 w 81"/>
                <a:gd name="T33" fmla="*/ 29 h 103"/>
                <a:gd name="T34" fmla="*/ 12 w 81"/>
                <a:gd name="T35" fmla="*/ 50 h 103"/>
                <a:gd name="T36" fmla="*/ 17 w 81"/>
                <a:gd name="T37" fmla="*/ 57 h 103"/>
                <a:gd name="T38" fmla="*/ 19 w 81"/>
                <a:gd name="T39" fmla="*/ 59 h 103"/>
                <a:gd name="T40" fmla="*/ 19 w 81"/>
                <a:gd name="T41" fmla="*/ 62 h 103"/>
                <a:gd name="T42" fmla="*/ 18 w 81"/>
                <a:gd name="T43" fmla="*/ 67 h 103"/>
                <a:gd name="T44" fmla="*/ 15 w 81"/>
                <a:gd name="T45" fmla="*/ 68 h 103"/>
                <a:gd name="T46" fmla="*/ 14 w 81"/>
                <a:gd name="T47" fmla="*/ 68 h 103"/>
                <a:gd name="T48" fmla="*/ 9 w 81"/>
                <a:gd name="T49" fmla="*/ 63 h 103"/>
                <a:gd name="T50" fmla="*/ 8 w 81"/>
                <a:gd name="T51" fmla="*/ 61 h 103"/>
                <a:gd name="T52" fmla="*/ 6 w 81"/>
                <a:gd name="T53" fmla="*/ 68 h 103"/>
                <a:gd name="T54" fmla="*/ 4 w 81"/>
                <a:gd name="T55" fmla="*/ 77 h 103"/>
                <a:gd name="T56" fmla="*/ 0 w 81"/>
                <a:gd name="T57" fmla="*/ 90 h 103"/>
                <a:gd name="T58" fmla="*/ 8 w 81"/>
                <a:gd name="T59" fmla="*/ 96 h 103"/>
                <a:gd name="T60" fmla="*/ 9 w 81"/>
                <a:gd name="T61" fmla="*/ 97 h 103"/>
                <a:gd name="T62" fmla="*/ 11 w 81"/>
                <a:gd name="T63" fmla="*/ 101 h 103"/>
                <a:gd name="T64" fmla="*/ 11 w 81"/>
                <a:gd name="T65" fmla="*/ 103 h 103"/>
                <a:gd name="T66" fmla="*/ 11 w 81"/>
                <a:gd name="T67" fmla="*/ 103 h 103"/>
                <a:gd name="T68" fmla="*/ 11 w 81"/>
                <a:gd name="T69" fmla="*/ 103 h 103"/>
                <a:gd name="T70" fmla="*/ 12 w 81"/>
                <a:gd name="T71" fmla="*/ 94 h 103"/>
                <a:gd name="T72" fmla="*/ 13 w 81"/>
                <a:gd name="T73" fmla="*/ 92 h 103"/>
                <a:gd name="T74" fmla="*/ 15 w 81"/>
                <a:gd name="T75" fmla="*/ 77 h 103"/>
                <a:gd name="T76" fmla="*/ 19 w 81"/>
                <a:gd name="T77" fmla="*/ 63 h 103"/>
                <a:gd name="T78" fmla="*/ 19 w 81"/>
                <a:gd name="T79" fmla="*/ 63 h 103"/>
                <a:gd name="T80" fmla="*/ 19 w 81"/>
                <a:gd name="T81" fmla="*/ 63 h 103"/>
                <a:gd name="T82" fmla="*/ 19 w 81"/>
                <a:gd name="T83" fmla="*/ 63 h 103"/>
                <a:gd name="T84" fmla="*/ 21 w 81"/>
                <a:gd name="T85" fmla="*/ 59 h 103"/>
                <a:gd name="T86" fmla="*/ 22 w 81"/>
                <a:gd name="T87" fmla="*/ 57 h 103"/>
                <a:gd name="T88" fmla="*/ 26 w 81"/>
                <a:gd name="T89" fmla="*/ 48 h 103"/>
                <a:gd name="T90" fmla="*/ 27 w 81"/>
                <a:gd name="T91" fmla="*/ 47 h 103"/>
                <a:gd name="T92" fmla="*/ 36 w 81"/>
                <a:gd name="T93" fmla="*/ 33 h 103"/>
                <a:gd name="T94" fmla="*/ 68 w 81"/>
                <a:gd name="T95" fmla="*/ 11 h 103"/>
                <a:gd name="T96" fmla="*/ 71 w 81"/>
                <a:gd name="T97" fmla="*/ 10 h 103"/>
                <a:gd name="T98" fmla="*/ 75 w 81"/>
                <a:gd name="T99" fmla="*/ 9 h 103"/>
                <a:gd name="T100" fmla="*/ 76 w 81"/>
                <a:gd name="T101" fmla="*/ 8 h 103"/>
                <a:gd name="T102" fmla="*/ 80 w 81"/>
                <a:gd name="T103" fmla="*/ 7 h 103"/>
                <a:gd name="T104" fmla="*/ 80 w 81"/>
                <a:gd name="T105" fmla="*/ 6 h 103"/>
                <a:gd name="T106" fmla="*/ 80 w 81"/>
                <a:gd name="T107" fmla="*/ 4 h 103"/>
                <a:gd name="T108" fmla="*/ 80 w 81"/>
                <a:gd name="T109" fmla="*/ 4 h 103"/>
                <a:gd name="T110" fmla="*/ 80 w 81"/>
                <a:gd name="T111" fmla="*/ 3 h 103"/>
                <a:gd name="T112" fmla="*/ 79 w 81"/>
                <a:gd name="T113" fmla="*/ 2 h 103"/>
                <a:gd name="T114" fmla="*/ 76 w 81"/>
                <a:gd name="T115" fmla="*/ 0 h 103"/>
                <a:gd name="T116" fmla="*/ 75 w 81"/>
                <a:gd name="T117" fmla="*/ 0 h 103"/>
                <a:gd name="T118" fmla="*/ 71 w 81"/>
                <a:gd name="T119" fmla="*/ 0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81" h="103">
                  <a:moveTo>
                    <a:pt x="71" y="0"/>
                  </a:moveTo>
                  <a:cubicBezTo>
                    <a:pt x="70" y="0"/>
                    <a:pt x="69" y="0"/>
                    <a:pt x="68" y="0"/>
                  </a:cubicBezTo>
                  <a:cubicBezTo>
                    <a:pt x="64" y="1"/>
                    <a:pt x="59" y="2"/>
                    <a:pt x="55" y="4"/>
                  </a:cubicBezTo>
                  <a:cubicBezTo>
                    <a:pt x="56" y="6"/>
                    <a:pt x="56" y="7"/>
                    <a:pt x="57" y="9"/>
                  </a:cubicBezTo>
                  <a:cubicBezTo>
                    <a:pt x="59" y="14"/>
                    <a:pt x="59" y="14"/>
                    <a:pt x="54" y="17"/>
                  </a:cubicBezTo>
                  <a:cubicBezTo>
                    <a:pt x="53" y="17"/>
                    <a:pt x="53" y="17"/>
                    <a:pt x="52" y="17"/>
                  </a:cubicBezTo>
                  <a:cubicBezTo>
                    <a:pt x="51" y="17"/>
                    <a:pt x="50" y="16"/>
                    <a:pt x="49" y="15"/>
                  </a:cubicBezTo>
                  <a:cubicBezTo>
                    <a:pt x="49" y="13"/>
                    <a:pt x="48" y="11"/>
                    <a:pt x="47" y="9"/>
                  </a:cubicBezTo>
                  <a:cubicBezTo>
                    <a:pt x="44" y="11"/>
                    <a:pt x="40" y="13"/>
                    <a:pt x="37" y="16"/>
                  </a:cubicBezTo>
                  <a:cubicBezTo>
                    <a:pt x="35" y="18"/>
                    <a:pt x="34" y="19"/>
                    <a:pt x="32" y="21"/>
                  </a:cubicBezTo>
                  <a:cubicBezTo>
                    <a:pt x="33" y="24"/>
                    <a:pt x="34" y="26"/>
                    <a:pt x="35" y="29"/>
                  </a:cubicBezTo>
                  <a:cubicBezTo>
                    <a:pt x="36" y="30"/>
                    <a:pt x="36" y="32"/>
                    <a:pt x="35" y="34"/>
                  </a:cubicBezTo>
                  <a:cubicBezTo>
                    <a:pt x="34" y="35"/>
                    <a:pt x="33" y="36"/>
                    <a:pt x="32" y="37"/>
                  </a:cubicBezTo>
                  <a:cubicBezTo>
                    <a:pt x="32" y="38"/>
                    <a:pt x="31" y="38"/>
                    <a:pt x="31" y="38"/>
                  </a:cubicBezTo>
                  <a:cubicBezTo>
                    <a:pt x="30" y="38"/>
                    <a:pt x="30" y="37"/>
                    <a:pt x="29" y="37"/>
                  </a:cubicBezTo>
                  <a:cubicBezTo>
                    <a:pt x="29" y="36"/>
                    <a:pt x="29" y="36"/>
                    <a:pt x="29" y="36"/>
                  </a:cubicBezTo>
                  <a:cubicBezTo>
                    <a:pt x="27" y="34"/>
                    <a:pt x="26" y="31"/>
                    <a:pt x="25" y="29"/>
                  </a:cubicBezTo>
                  <a:cubicBezTo>
                    <a:pt x="20" y="35"/>
                    <a:pt x="15" y="43"/>
                    <a:pt x="12" y="50"/>
                  </a:cubicBezTo>
                  <a:cubicBezTo>
                    <a:pt x="14" y="53"/>
                    <a:pt x="15" y="55"/>
                    <a:pt x="17" y="57"/>
                  </a:cubicBezTo>
                  <a:cubicBezTo>
                    <a:pt x="18" y="57"/>
                    <a:pt x="19" y="58"/>
                    <a:pt x="19" y="59"/>
                  </a:cubicBezTo>
                  <a:cubicBezTo>
                    <a:pt x="19" y="60"/>
                    <a:pt x="20" y="61"/>
                    <a:pt x="19" y="62"/>
                  </a:cubicBezTo>
                  <a:cubicBezTo>
                    <a:pt x="19" y="63"/>
                    <a:pt x="18" y="65"/>
                    <a:pt x="18" y="67"/>
                  </a:cubicBezTo>
                  <a:cubicBezTo>
                    <a:pt x="17" y="68"/>
                    <a:pt x="16" y="68"/>
                    <a:pt x="15" y="68"/>
                  </a:cubicBezTo>
                  <a:cubicBezTo>
                    <a:pt x="15" y="68"/>
                    <a:pt x="14" y="68"/>
                    <a:pt x="14" y="68"/>
                  </a:cubicBezTo>
                  <a:cubicBezTo>
                    <a:pt x="12" y="66"/>
                    <a:pt x="11" y="65"/>
                    <a:pt x="9" y="63"/>
                  </a:cubicBezTo>
                  <a:cubicBezTo>
                    <a:pt x="9" y="63"/>
                    <a:pt x="8" y="62"/>
                    <a:pt x="8" y="61"/>
                  </a:cubicBezTo>
                  <a:cubicBezTo>
                    <a:pt x="7" y="63"/>
                    <a:pt x="6" y="66"/>
                    <a:pt x="6" y="68"/>
                  </a:cubicBezTo>
                  <a:cubicBezTo>
                    <a:pt x="5" y="71"/>
                    <a:pt x="5" y="74"/>
                    <a:pt x="4" y="77"/>
                  </a:cubicBezTo>
                  <a:cubicBezTo>
                    <a:pt x="2" y="81"/>
                    <a:pt x="1" y="86"/>
                    <a:pt x="0" y="90"/>
                  </a:cubicBezTo>
                  <a:cubicBezTo>
                    <a:pt x="3" y="92"/>
                    <a:pt x="5" y="94"/>
                    <a:pt x="8" y="96"/>
                  </a:cubicBezTo>
                  <a:cubicBezTo>
                    <a:pt x="8" y="96"/>
                    <a:pt x="8" y="96"/>
                    <a:pt x="9" y="97"/>
                  </a:cubicBezTo>
                  <a:cubicBezTo>
                    <a:pt x="11" y="98"/>
                    <a:pt x="11" y="99"/>
                    <a:pt x="11" y="101"/>
                  </a:cubicBezTo>
                  <a:cubicBezTo>
                    <a:pt x="11" y="102"/>
                    <a:pt x="11" y="102"/>
                    <a:pt x="11" y="103"/>
                  </a:cubicBezTo>
                  <a:cubicBezTo>
                    <a:pt x="11" y="103"/>
                    <a:pt x="11" y="103"/>
                    <a:pt x="11" y="103"/>
                  </a:cubicBezTo>
                  <a:cubicBezTo>
                    <a:pt x="11" y="103"/>
                    <a:pt x="11" y="103"/>
                    <a:pt x="11" y="103"/>
                  </a:cubicBezTo>
                  <a:cubicBezTo>
                    <a:pt x="11" y="100"/>
                    <a:pt x="12" y="97"/>
                    <a:pt x="12" y="94"/>
                  </a:cubicBezTo>
                  <a:cubicBezTo>
                    <a:pt x="12" y="93"/>
                    <a:pt x="12" y="92"/>
                    <a:pt x="13" y="92"/>
                  </a:cubicBezTo>
                  <a:cubicBezTo>
                    <a:pt x="13" y="87"/>
                    <a:pt x="14" y="82"/>
                    <a:pt x="15" y="77"/>
                  </a:cubicBezTo>
                  <a:cubicBezTo>
                    <a:pt x="16" y="72"/>
                    <a:pt x="18" y="68"/>
                    <a:pt x="19" y="63"/>
                  </a:cubicBezTo>
                  <a:cubicBezTo>
                    <a:pt x="19" y="63"/>
                    <a:pt x="19" y="63"/>
                    <a:pt x="19" y="63"/>
                  </a:cubicBezTo>
                  <a:cubicBezTo>
                    <a:pt x="19" y="63"/>
                    <a:pt x="19" y="63"/>
                    <a:pt x="19" y="63"/>
                  </a:cubicBezTo>
                  <a:cubicBezTo>
                    <a:pt x="19" y="63"/>
                    <a:pt x="19" y="63"/>
                    <a:pt x="19" y="63"/>
                  </a:cubicBezTo>
                  <a:cubicBezTo>
                    <a:pt x="20" y="61"/>
                    <a:pt x="20" y="60"/>
                    <a:pt x="21" y="59"/>
                  </a:cubicBezTo>
                  <a:cubicBezTo>
                    <a:pt x="21" y="58"/>
                    <a:pt x="21" y="58"/>
                    <a:pt x="22" y="57"/>
                  </a:cubicBezTo>
                  <a:cubicBezTo>
                    <a:pt x="23" y="54"/>
                    <a:pt x="25" y="51"/>
                    <a:pt x="26" y="48"/>
                  </a:cubicBezTo>
                  <a:cubicBezTo>
                    <a:pt x="26" y="48"/>
                    <a:pt x="26" y="47"/>
                    <a:pt x="27" y="47"/>
                  </a:cubicBezTo>
                  <a:cubicBezTo>
                    <a:pt x="29" y="42"/>
                    <a:pt x="32" y="37"/>
                    <a:pt x="36" y="33"/>
                  </a:cubicBezTo>
                  <a:cubicBezTo>
                    <a:pt x="44" y="22"/>
                    <a:pt x="54" y="14"/>
                    <a:pt x="68" y="11"/>
                  </a:cubicBezTo>
                  <a:cubicBezTo>
                    <a:pt x="69" y="10"/>
                    <a:pt x="70" y="10"/>
                    <a:pt x="71" y="10"/>
                  </a:cubicBezTo>
                  <a:cubicBezTo>
                    <a:pt x="72" y="9"/>
                    <a:pt x="74" y="9"/>
                    <a:pt x="75" y="9"/>
                  </a:cubicBezTo>
                  <a:cubicBezTo>
                    <a:pt x="75" y="8"/>
                    <a:pt x="76" y="8"/>
                    <a:pt x="76" y="8"/>
                  </a:cubicBezTo>
                  <a:cubicBezTo>
                    <a:pt x="77" y="8"/>
                    <a:pt x="79" y="7"/>
                    <a:pt x="80" y="7"/>
                  </a:cubicBezTo>
                  <a:cubicBezTo>
                    <a:pt x="80" y="7"/>
                    <a:pt x="80" y="7"/>
                    <a:pt x="80" y="6"/>
                  </a:cubicBezTo>
                  <a:cubicBezTo>
                    <a:pt x="80" y="6"/>
                    <a:pt x="81" y="5"/>
                    <a:pt x="80" y="4"/>
                  </a:cubicBezTo>
                  <a:cubicBezTo>
                    <a:pt x="80" y="4"/>
                    <a:pt x="80" y="4"/>
                    <a:pt x="80" y="4"/>
                  </a:cubicBezTo>
                  <a:cubicBezTo>
                    <a:pt x="80" y="4"/>
                    <a:pt x="80" y="3"/>
                    <a:pt x="80" y="3"/>
                  </a:cubicBezTo>
                  <a:cubicBezTo>
                    <a:pt x="79" y="3"/>
                    <a:pt x="79" y="3"/>
                    <a:pt x="79" y="2"/>
                  </a:cubicBezTo>
                  <a:cubicBezTo>
                    <a:pt x="78" y="1"/>
                    <a:pt x="77" y="1"/>
                    <a:pt x="76" y="0"/>
                  </a:cubicBezTo>
                  <a:cubicBezTo>
                    <a:pt x="75" y="0"/>
                    <a:pt x="75" y="0"/>
                    <a:pt x="75" y="0"/>
                  </a:cubicBezTo>
                  <a:cubicBezTo>
                    <a:pt x="73" y="0"/>
                    <a:pt x="72" y="0"/>
                    <a:pt x="71" y="0"/>
                  </a:cubicBezTo>
                </a:path>
              </a:pathLst>
            </a:custGeom>
            <a:solidFill>
              <a:srgbClr val="FF8F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59" name="Freeform 152"/>
            <p:cNvSpPr>
              <a:spLocks noEditPoints="1"/>
            </p:cNvSpPr>
            <p:nvPr/>
          </p:nvSpPr>
          <p:spPr bwMode="auto">
            <a:xfrm>
              <a:off x="9759769" y="5708650"/>
              <a:ext cx="11113" cy="92075"/>
            </a:xfrm>
            <a:custGeom>
              <a:avLst/>
              <a:gdLst>
                <a:gd name="T0" fmla="*/ 1 w 4"/>
                <a:gd name="T1" fmla="*/ 18 h 35"/>
                <a:gd name="T2" fmla="*/ 4 w 4"/>
                <a:gd name="T3" fmla="*/ 33 h 35"/>
                <a:gd name="T4" fmla="*/ 4 w 4"/>
                <a:gd name="T5" fmla="*/ 34 h 35"/>
                <a:gd name="T6" fmla="*/ 4 w 4"/>
                <a:gd name="T7" fmla="*/ 35 h 35"/>
                <a:gd name="T8" fmla="*/ 4 w 4"/>
                <a:gd name="T9" fmla="*/ 33 h 35"/>
                <a:gd name="T10" fmla="*/ 1 w 4"/>
                <a:gd name="T11" fmla="*/ 18 h 35"/>
                <a:gd name="T12" fmla="*/ 0 w 4"/>
                <a:gd name="T13" fmla="*/ 0 h 35"/>
                <a:gd name="T14" fmla="*/ 0 w 4"/>
                <a:gd name="T15" fmla="*/ 1 h 35"/>
                <a:gd name="T16" fmla="*/ 0 w 4"/>
                <a:gd name="T17" fmla="*/ 4 h 35"/>
                <a:gd name="T18" fmla="*/ 0 w 4"/>
                <a:gd name="T19" fmla="*/ 0 h 35"/>
                <a:gd name="T20" fmla="*/ 0 w 4"/>
                <a:gd name="T21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35">
                  <a:moveTo>
                    <a:pt x="1" y="18"/>
                  </a:moveTo>
                  <a:cubicBezTo>
                    <a:pt x="2" y="23"/>
                    <a:pt x="3" y="28"/>
                    <a:pt x="4" y="33"/>
                  </a:cubicBezTo>
                  <a:cubicBezTo>
                    <a:pt x="4" y="33"/>
                    <a:pt x="4" y="34"/>
                    <a:pt x="4" y="34"/>
                  </a:cubicBezTo>
                  <a:cubicBezTo>
                    <a:pt x="4" y="34"/>
                    <a:pt x="4" y="35"/>
                    <a:pt x="4" y="35"/>
                  </a:cubicBezTo>
                  <a:cubicBezTo>
                    <a:pt x="4" y="34"/>
                    <a:pt x="4" y="34"/>
                    <a:pt x="4" y="33"/>
                  </a:cubicBezTo>
                  <a:cubicBezTo>
                    <a:pt x="3" y="28"/>
                    <a:pt x="2" y="23"/>
                    <a:pt x="1" y="18"/>
                  </a:cubicBezTo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2"/>
                    <a:pt x="0" y="3"/>
                    <a:pt x="0" y="4"/>
                  </a:cubicBezTo>
                  <a:cubicBezTo>
                    <a:pt x="0" y="3"/>
                    <a:pt x="0" y="2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FD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60" name="Freeform 153"/>
            <p:cNvSpPr>
              <a:spLocks/>
            </p:cNvSpPr>
            <p:nvPr/>
          </p:nvSpPr>
          <p:spPr bwMode="auto">
            <a:xfrm>
              <a:off x="9723256" y="5700713"/>
              <a:ext cx="47625" cy="98425"/>
            </a:xfrm>
            <a:custGeom>
              <a:avLst/>
              <a:gdLst>
                <a:gd name="T0" fmla="*/ 2 w 18"/>
                <a:gd name="T1" fmla="*/ 0 h 37"/>
                <a:gd name="T2" fmla="*/ 1 w 18"/>
                <a:gd name="T3" fmla="*/ 2 h 37"/>
                <a:gd name="T4" fmla="*/ 1 w 18"/>
                <a:gd name="T5" fmla="*/ 29 h 37"/>
                <a:gd name="T6" fmla="*/ 11 w 18"/>
                <a:gd name="T7" fmla="*/ 32 h 37"/>
                <a:gd name="T8" fmla="*/ 14 w 18"/>
                <a:gd name="T9" fmla="*/ 33 h 37"/>
                <a:gd name="T10" fmla="*/ 18 w 18"/>
                <a:gd name="T11" fmla="*/ 37 h 37"/>
                <a:gd name="T12" fmla="*/ 18 w 18"/>
                <a:gd name="T13" fmla="*/ 37 h 37"/>
                <a:gd name="T14" fmla="*/ 18 w 18"/>
                <a:gd name="T15" fmla="*/ 36 h 37"/>
                <a:gd name="T16" fmla="*/ 15 w 18"/>
                <a:gd name="T17" fmla="*/ 21 h 37"/>
                <a:gd name="T18" fmla="*/ 14 w 18"/>
                <a:gd name="T19" fmla="*/ 7 h 37"/>
                <a:gd name="T20" fmla="*/ 14 w 18"/>
                <a:gd name="T21" fmla="*/ 4 h 37"/>
                <a:gd name="T22" fmla="*/ 13 w 18"/>
                <a:gd name="T23" fmla="*/ 7 h 37"/>
                <a:gd name="T24" fmla="*/ 12 w 18"/>
                <a:gd name="T25" fmla="*/ 7 h 37"/>
                <a:gd name="T26" fmla="*/ 8 w 18"/>
                <a:gd name="T27" fmla="*/ 5 h 37"/>
                <a:gd name="T28" fmla="*/ 2 w 18"/>
                <a:gd name="T29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8" h="37">
                  <a:moveTo>
                    <a:pt x="2" y="0"/>
                  </a:moveTo>
                  <a:cubicBezTo>
                    <a:pt x="1" y="0"/>
                    <a:pt x="1" y="1"/>
                    <a:pt x="1" y="2"/>
                  </a:cubicBezTo>
                  <a:cubicBezTo>
                    <a:pt x="0" y="11"/>
                    <a:pt x="0" y="20"/>
                    <a:pt x="1" y="29"/>
                  </a:cubicBezTo>
                  <a:cubicBezTo>
                    <a:pt x="4" y="30"/>
                    <a:pt x="8" y="31"/>
                    <a:pt x="11" y="32"/>
                  </a:cubicBezTo>
                  <a:cubicBezTo>
                    <a:pt x="12" y="33"/>
                    <a:pt x="13" y="33"/>
                    <a:pt x="14" y="33"/>
                  </a:cubicBezTo>
                  <a:cubicBezTo>
                    <a:pt x="16" y="34"/>
                    <a:pt x="17" y="35"/>
                    <a:pt x="18" y="37"/>
                  </a:cubicBezTo>
                  <a:cubicBezTo>
                    <a:pt x="18" y="37"/>
                    <a:pt x="18" y="37"/>
                    <a:pt x="18" y="37"/>
                  </a:cubicBezTo>
                  <a:cubicBezTo>
                    <a:pt x="18" y="37"/>
                    <a:pt x="18" y="36"/>
                    <a:pt x="18" y="36"/>
                  </a:cubicBezTo>
                  <a:cubicBezTo>
                    <a:pt x="17" y="31"/>
                    <a:pt x="16" y="26"/>
                    <a:pt x="15" y="21"/>
                  </a:cubicBezTo>
                  <a:cubicBezTo>
                    <a:pt x="15" y="17"/>
                    <a:pt x="14" y="12"/>
                    <a:pt x="14" y="7"/>
                  </a:cubicBezTo>
                  <a:cubicBezTo>
                    <a:pt x="14" y="6"/>
                    <a:pt x="14" y="5"/>
                    <a:pt x="14" y="4"/>
                  </a:cubicBezTo>
                  <a:cubicBezTo>
                    <a:pt x="14" y="5"/>
                    <a:pt x="14" y="6"/>
                    <a:pt x="13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0" y="7"/>
                    <a:pt x="9" y="6"/>
                    <a:pt x="8" y="5"/>
                  </a:cubicBezTo>
                  <a:cubicBezTo>
                    <a:pt x="6" y="4"/>
                    <a:pt x="4" y="2"/>
                    <a:pt x="2" y="0"/>
                  </a:cubicBezTo>
                </a:path>
              </a:pathLst>
            </a:custGeom>
            <a:solidFill>
              <a:srgbClr val="FF8F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61" name="Freeform 154"/>
            <p:cNvSpPr>
              <a:spLocks/>
            </p:cNvSpPr>
            <p:nvPr/>
          </p:nvSpPr>
          <p:spPr bwMode="auto">
            <a:xfrm>
              <a:off x="9774056" y="581183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FD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62" name="Freeform 155"/>
            <p:cNvSpPr>
              <a:spLocks/>
            </p:cNvSpPr>
            <p:nvPr/>
          </p:nvSpPr>
          <p:spPr bwMode="auto">
            <a:xfrm>
              <a:off x="9728019" y="5807075"/>
              <a:ext cx="76200" cy="103188"/>
            </a:xfrm>
            <a:custGeom>
              <a:avLst/>
              <a:gdLst>
                <a:gd name="T0" fmla="*/ 0 w 29"/>
                <a:gd name="T1" fmla="*/ 0 h 39"/>
                <a:gd name="T2" fmla="*/ 3 w 29"/>
                <a:gd name="T3" fmla="*/ 15 h 39"/>
                <a:gd name="T4" fmla="*/ 6 w 29"/>
                <a:gd name="T5" fmla="*/ 30 h 39"/>
                <a:gd name="T6" fmla="*/ 22 w 29"/>
                <a:gd name="T7" fmla="*/ 34 h 39"/>
                <a:gd name="T8" fmla="*/ 25 w 29"/>
                <a:gd name="T9" fmla="*/ 35 h 39"/>
                <a:gd name="T10" fmla="*/ 28 w 29"/>
                <a:gd name="T11" fmla="*/ 37 h 39"/>
                <a:gd name="T12" fmla="*/ 29 w 29"/>
                <a:gd name="T13" fmla="*/ 39 h 39"/>
                <a:gd name="T14" fmla="*/ 23 w 29"/>
                <a:gd name="T15" fmla="*/ 21 h 39"/>
                <a:gd name="T16" fmla="*/ 17 w 29"/>
                <a:gd name="T17" fmla="*/ 2 h 39"/>
                <a:gd name="T18" fmla="*/ 17 w 29"/>
                <a:gd name="T19" fmla="*/ 2 h 39"/>
                <a:gd name="T20" fmla="*/ 17 w 29"/>
                <a:gd name="T21" fmla="*/ 4 h 39"/>
                <a:gd name="T22" fmla="*/ 16 w 29"/>
                <a:gd name="T23" fmla="*/ 5 h 39"/>
                <a:gd name="T24" fmla="*/ 16 w 29"/>
                <a:gd name="T25" fmla="*/ 5 h 39"/>
                <a:gd name="T26" fmla="*/ 10 w 29"/>
                <a:gd name="T27" fmla="*/ 4 h 39"/>
                <a:gd name="T28" fmla="*/ 0 w 29"/>
                <a:gd name="T29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9" h="39">
                  <a:moveTo>
                    <a:pt x="0" y="0"/>
                  </a:moveTo>
                  <a:cubicBezTo>
                    <a:pt x="1" y="5"/>
                    <a:pt x="2" y="10"/>
                    <a:pt x="3" y="15"/>
                  </a:cubicBezTo>
                  <a:cubicBezTo>
                    <a:pt x="4" y="20"/>
                    <a:pt x="5" y="25"/>
                    <a:pt x="6" y="30"/>
                  </a:cubicBezTo>
                  <a:cubicBezTo>
                    <a:pt x="11" y="32"/>
                    <a:pt x="17" y="34"/>
                    <a:pt x="22" y="34"/>
                  </a:cubicBezTo>
                  <a:cubicBezTo>
                    <a:pt x="23" y="34"/>
                    <a:pt x="24" y="34"/>
                    <a:pt x="25" y="35"/>
                  </a:cubicBezTo>
                  <a:cubicBezTo>
                    <a:pt x="26" y="35"/>
                    <a:pt x="27" y="36"/>
                    <a:pt x="28" y="37"/>
                  </a:cubicBezTo>
                  <a:cubicBezTo>
                    <a:pt x="28" y="38"/>
                    <a:pt x="28" y="39"/>
                    <a:pt x="29" y="39"/>
                  </a:cubicBezTo>
                  <a:cubicBezTo>
                    <a:pt x="27" y="33"/>
                    <a:pt x="25" y="27"/>
                    <a:pt x="23" y="21"/>
                  </a:cubicBezTo>
                  <a:cubicBezTo>
                    <a:pt x="21" y="15"/>
                    <a:pt x="19" y="9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3"/>
                    <a:pt x="17" y="3"/>
                    <a:pt x="17" y="4"/>
                  </a:cubicBezTo>
                  <a:cubicBezTo>
                    <a:pt x="17" y="5"/>
                    <a:pt x="16" y="5"/>
                    <a:pt x="16" y="5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4" y="5"/>
                    <a:pt x="12" y="4"/>
                    <a:pt x="10" y="4"/>
                  </a:cubicBezTo>
                  <a:cubicBezTo>
                    <a:pt x="6" y="3"/>
                    <a:pt x="3" y="1"/>
                    <a:pt x="0" y="0"/>
                  </a:cubicBezTo>
                </a:path>
              </a:pathLst>
            </a:custGeom>
            <a:solidFill>
              <a:srgbClr val="FF8F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63" name="Freeform 156"/>
            <p:cNvSpPr>
              <a:spLocks noEditPoints="1"/>
            </p:cNvSpPr>
            <p:nvPr/>
          </p:nvSpPr>
          <p:spPr bwMode="auto">
            <a:xfrm>
              <a:off x="9615306" y="6030913"/>
              <a:ext cx="328613" cy="619125"/>
            </a:xfrm>
            <a:custGeom>
              <a:avLst/>
              <a:gdLst>
                <a:gd name="T0" fmla="*/ 47 w 125"/>
                <a:gd name="T1" fmla="*/ 233 h 234"/>
                <a:gd name="T2" fmla="*/ 46 w 125"/>
                <a:gd name="T3" fmla="*/ 233 h 234"/>
                <a:gd name="T4" fmla="*/ 32 w 125"/>
                <a:gd name="T5" fmla="*/ 234 h 234"/>
                <a:gd name="T6" fmla="*/ 46 w 125"/>
                <a:gd name="T7" fmla="*/ 233 h 234"/>
                <a:gd name="T8" fmla="*/ 47 w 125"/>
                <a:gd name="T9" fmla="*/ 233 h 234"/>
                <a:gd name="T10" fmla="*/ 7 w 125"/>
                <a:gd name="T11" fmla="*/ 232 h 234"/>
                <a:gd name="T12" fmla="*/ 18 w 125"/>
                <a:gd name="T13" fmla="*/ 234 h 234"/>
                <a:gd name="T14" fmla="*/ 9 w 125"/>
                <a:gd name="T15" fmla="*/ 232 h 234"/>
                <a:gd name="T16" fmla="*/ 7 w 125"/>
                <a:gd name="T17" fmla="*/ 232 h 234"/>
                <a:gd name="T18" fmla="*/ 0 w 125"/>
                <a:gd name="T19" fmla="*/ 228 h 234"/>
                <a:gd name="T20" fmla="*/ 0 w 125"/>
                <a:gd name="T21" fmla="*/ 229 h 234"/>
                <a:gd name="T22" fmla="*/ 0 w 125"/>
                <a:gd name="T23" fmla="*/ 228 h 234"/>
                <a:gd name="T24" fmla="*/ 72 w 125"/>
                <a:gd name="T25" fmla="*/ 225 h 234"/>
                <a:gd name="T26" fmla="*/ 72 w 125"/>
                <a:gd name="T27" fmla="*/ 225 h 234"/>
                <a:gd name="T28" fmla="*/ 72 w 125"/>
                <a:gd name="T29" fmla="*/ 225 h 234"/>
                <a:gd name="T30" fmla="*/ 74 w 125"/>
                <a:gd name="T31" fmla="*/ 224 h 234"/>
                <a:gd name="T32" fmla="*/ 72 w 125"/>
                <a:gd name="T33" fmla="*/ 224 h 234"/>
                <a:gd name="T34" fmla="*/ 74 w 125"/>
                <a:gd name="T35" fmla="*/ 224 h 234"/>
                <a:gd name="T36" fmla="*/ 2 w 125"/>
                <a:gd name="T37" fmla="*/ 223 h 234"/>
                <a:gd name="T38" fmla="*/ 1 w 125"/>
                <a:gd name="T39" fmla="*/ 224 h 234"/>
                <a:gd name="T40" fmla="*/ 0 w 125"/>
                <a:gd name="T41" fmla="*/ 226 h 234"/>
                <a:gd name="T42" fmla="*/ 2 w 125"/>
                <a:gd name="T43" fmla="*/ 223 h 234"/>
                <a:gd name="T44" fmla="*/ 10 w 125"/>
                <a:gd name="T45" fmla="*/ 211 h 234"/>
                <a:gd name="T46" fmla="*/ 9 w 125"/>
                <a:gd name="T47" fmla="*/ 213 h 234"/>
                <a:gd name="T48" fmla="*/ 2 w 125"/>
                <a:gd name="T49" fmla="*/ 223 h 234"/>
                <a:gd name="T50" fmla="*/ 2 w 125"/>
                <a:gd name="T51" fmla="*/ 223 h 234"/>
                <a:gd name="T52" fmla="*/ 10 w 125"/>
                <a:gd name="T53" fmla="*/ 211 h 234"/>
                <a:gd name="T54" fmla="*/ 25 w 125"/>
                <a:gd name="T55" fmla="*/ 184 h 234"/>
                <a:gd name="T56" fmla="*/ 24 w 125"/>
                <a:gd name="T57" fmla="*/ 186 h 234"/>
                <a:gd name="T58" fmla="*/ 22 w 125"/>
                <a:gd name="T59" fmla="*/ 190 h 234"/>
                <a:gd name="T60" fmla="*/ 17 w 125"/>
                <a:gd name="T61" fmla="*/ 199 h 234"/>
                <a:gd name="T62" fmla="*/ 24 w 125"/>
                <a:gd name="T63" fmla="*/ 186 h 234"/>
                <a:gd name="T64" fmla="*/ 25 w 125"/>
                <a:gd name="T65" fmla="*/ 184 h 234"/>
                <a:gd name="T66" fmla="*/ 31 w 125"/>
                <a:gd name="T67" fmla="*/ 181 h 234"/>
                <a:gd name="T68" fmla="*/ 31 w 125"/>
                <a:gd name="T69" fmla="*/ 181 h 234"/>
                <a:gd name="T70" fmla="*/ 29 w 125"/>
                <a:gd name="T71" fmla="*/ 181 h 234"/>
                <a:gd name="T72" fmla="*/ 31 w 125"/>
                <a:gd name="T73" fmla="*/ 181 h 234"/>
                <a:gd name="T74" fmla="*/ 40 w 125"/>
                <a:gd name="T75" fmla="*/ 178 h 234"/>
                <a:gd name="T76" fmla="*/ 33 w 125"/>
                <a:gd name="T77" fmla="*/ 180 h 234"/>
                <a:gd name="T78" fmla="*/ 37 w 125"/>
                <a:gd name="T79" fmla="*/ 179 h 234"/>
                <a:gd name="T80" fmla="*/ 40 w 125"/>
                <a:gd name="T81" fmla="*/ 178 h 234"/>
                <a:gd name="T82" fmla="*/ 124 w 125"/>
                <a:gd name="T83" fmla="*/ 146 h 234"/>
                <a:gd name="T84" fmla="*/ 123 w 125"/>
                <a:gd name="T85" fmla="*/ 151 h 234"/>
                <a:gd name="T86" fmla="*/ 121 w 125"/>
                <a:gd name="T87" fmla="*/ 156 h 234"/>
                <a:gd name="T88" fmla="*/ 124 w 125"/>
                <a:gd name="T89" fmla="*/ 146 h 234"/>
                <a:gd name="T90" fmla="*/ 125 w 125"/>
                <a:gd name="T91" fmla="*/ 115 h 234"/>
                <a:gd name="T92" fmla="*/ 125 w 125"/>
                <a:gd name="T93" fmla="*/ 130 h 234"/>
                <a:gd name="T94" fmla="*/ 125 w 125"/>
                <a:gd name="T95" fmla="*/ 132 h 234"/>
                <a:gd name="T96" fmla="*/ 125 w 125"/>
                <a:gd name="T97" fmla="*/ 127 h 234"/>
                <a:gd name="T98" fmla="*/ 125 w 125"/>
                <a:gd name="T99" fmla="*/ 121 h 234"/>
                <a:gd name="T100" fmla="*/ 125 w 125"/>
                <a:gd name="T101" fmla="*/ 121 h 234"/>
                <a:gd name="T102" fmla="*/ 125 w 125"/>
                <a:gd name="T103" fmla="*/ 115 h 234"/>
                <a:gd name="T104" fmla="*/ 124 w 125"/>
                <a:gd name="T105" fmla="*/ 99 h 234"/>
                <a:gd name="T106" fmla="*/ 125 w 125"/>
                <a:gd name="T107" fmla="*/ 111 h 234"/>
                <a:gd name="T108" fmla="*/ 125 w 125"/>
                <a:gd name="T109" fmla="*/ 104 h 234"/>
                <a:gd name="T110" fmla="*/ 124 w 125"/>
                <a:gd name="T111" fmla="*/ 99 h 234"/>
                <a:gd name="T112" fmla="*/ 90 w 125"/>
                <a:gd name="T113" fmla="*/ 0 h 234"/>
                <a:gd name="T114" fmla="*/ 94 w 125"/>
                <a:gd name="T115" fmla="*/ 10 h 234"/>
                <a:gd name="T116" fmla="*/ 111 w 125"/>
                <a:gd name="T117" fmla="*/ 48 h 234"/>
                <a:gd name="T118" fmla="*/ 123 w 125"/>
                <a:gd name="T119" fmla="*/ 89 h 234"/>
                <a:gd name="T120" fmla="*/ 111 w 125"/>
                <a:gd name="T121" fmla="*/ 48 h 234"/>
                <a:gd name="T122" fmla="*/ 93 w 125"/>
                <a:gd name="T123" fmla="*/ 8 h 234"/>
                <a:gd name="T124" fmla="*/ 90 w 125"/>
                <a:gd name="T125" fmla="*/ 0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5" h="234">
                  <a:moveTo>
                    <a:pt x="47" y="233"/>
                  </a:moveTo>
                  <a:cubicBezTo>
                    <a:pt x="47" y="233"/>
                    <a:pt x="46" y="233"/>
                    <a:pt x="46" y="233"/>
                  </a:cubicBezTo>
                  <a:cubicBezTo>
                    <a:pt x="42" y="233"/>
                    <a:pt x="38" y="234"/>
                    <a:pt x="32" y="234"/>
                  </a:cubicBezTo>
                  <a:cubicBezTo>
                    <a:pt x="37" y="234"/>
                    <a:pt x="41" y="233"/>
                    <a:pt x="46" y="233"/>
                  </a:cubicBezTo>
                  <a:cubicBezTo>
                    <a:pt x="46" y="233"/>
                    <a:pt x="47" y="233"/>
                    <a:pt x="47" y="233"/>
                  </a:cubicBezTo>
                  <a:moveTo>
                    <a:pt x="7" y="232"/>
                  </a:moveTo>
                  <a:cubicBezTo>
                    <a:pt x="11" y="233"/>
                    <a:pt x="14" y="233"/>
                    <a:pt x="18" y="234"/>
                  </a:cubicBezTo>
                  <a:cubicBezTo>
                    <a:pt x="15" y="233"/>
                    <a:pt x="12" y="233"/>
                    <a:pt x="9" y="232"/>
                  </a:cubicBezTo>
                  <a:cubicBezTo>
                    <a:pt x="8" y="232"/>
                    <a:pt x="8" y="232"/>
                    <a:pt x="7" y="232"/>
                  </a:cubicBezTo>
                  <a:moveTo>
                    <a:pt x="0" y="228"/>
                  </a:moveTo>
                  <a:cubicBezTo>
                    <a:pt x="0" y="228"/>
                    <a:pt x="0" y="228"/>
                    <a:pt x="0" y="229"/>
                  </a:cubicBezTo>
                  <a:cubicBezTo>
                    <a:pt x="0" y="228"/>
                    <a:pt x="0" y="228"/>
                    <a:pt x="0" y="228"/>
                  </a:cubicBezTo>
                  <a:moveTo>
                    <a:pt x="72" y="225"/>
                  </a:moveTo>
                  <a:cubicBezTo>
                    <a:pt x="72" y="225"/>
                    <a:pt x="72" y="225"/>
                    <a:pt x="72" y="225"/>
                  </a:cubicBezTo>
                  <a:cubicBezTo>
                    <a:pt x="72" y="225"/>
                    <a:pt x="72" y="225"/>
                    <a:pt x="72" y="225"/>
                  </a:cubicBezTo>
                  <a:moveTo>
                    <a:pt x="74" y="224"/>
                  </a:moveTo>
                  <a:cubicBezTo>
                    <a:pt x="73" y="224"/>
                    <a:pt x="73" y="224"/>
                    <a:pt x="72" y="224"/>
                  </a:cubicBezTo>
                  <a:cubicBezTo>
                    <a:pt x="73" y="224"/>
                    <a:pt x="73" y="224"/>
                    <a:pt x="74" y="224"/>
                  </a:cubicBezTo>
                  <a:moveTo>
                    <a:pt x="2" y="223"/>
                  </a:moveTo>
                  <a:cubicBezTo>
                    <a:pt x="2" y="224"/>
                    <a:pt x="1" y="224"/>
                    <a:pt x="1" y="224"/>
                  </a:cubicBezTo>
                  <a:cubicBezTo>
                    <a:pt x="1" y="225"/>
                    <a:pt x="1" y="225"/>
                    <a:pt x="0" y="226"/>
                  </a:cubicBezTo>
                  <a:cubicBezTo>
                    <a:pt x="1" y="225"/>
                    <a:pt x="1" y="224"/>
                    <a:pt x="2" y="223"/>
                  </a:cubicBezTo>
                  <a:moveTo>
                    <a:pt x="10" y="211"/>
                  </a:moveTo>
                  <a:cubicBezTo>
                    <a:pt x="10" y="212"/>
                    <a:pt x="9" y="212"/>
                    <a:pt x="9" y="213"/>
                  </a:cubicBezTo>
                  <a:cubicBezTo>
                    <a:pt x="7" y="216"/>
                    <a:pt x="4" y="219"/>
                    <a:pt x="2" y="223"/>
                  </a:cubicBezTo>
                  <a:cubicBezTo>
                    <a:pt x="2" y="223"/>
                    <a:pt x="2" y="223"/>
                    <a:pt x="2" y="223"/>
                  </a:cubicBezTo>
                  <a:cubicBezTo>
                    <a:pt x="5" y="219"/>
                    <a:pt x="8" y="215"/>
                    <a:pt x="10" y="211"/>
                  </a:cubicBezTo>
                  <a:moveTo>
                    <a:pt x="25" y="184"/>
                  </a:moveTo>
                  <a:cubicBezTo>
                    <a:pt x="24" y="185"/>
                    <a:pt x="24" y="186"/>
                    <a:pt x="24" y="186"/>
                  </a:cubicBezTo>
                  <a:cubicBezTo>
                    <a:pt x="23" y="187"/>
                    <a:pt x="23" y="189"/>
                    <a:pt x="22" y="190"/>
                  </a:cubicBezTo>
                  <a:cubicBezTo>
                    <a:pt x="20" y="193"/>
                    <a:pt x="19" y="196"/>
                    <a:pt x="17" y="199"/>
                  </a:cubicBezTo>
                  <a:cubicBezTo>
                    <a:pt x="19" y="195"/>
                    <a:pt x="22" y="191"/>
                    <a:pt x="24" y="186"/>
                  </a:cubicBezTo>
                  <a:cubicBezTo>
                    <a:pt x="24" y="186"/>
                    <a:pt x="24" y="185"/>
                    <a:pt x="25" y="184"/>
                  </a:cubicBezTo>
                  <a:moveTo>
                    <a:pt x="31" y="181"/>
                  </a:moveTo>
                  <a:cubicBezTo>
                    <a:pt x="31" y="181"/>
                    <a:pt x="31" y="181"/>
                    <a:pt x="31" y="181"/>
                  </a:cubicBezTo>
                  <a:cubicBezTo>
                    <a:pt x="30" y="181"/>
                    <a:pt x="30" y="181"/>
                    <a:pt x="29" y="181"/>
                  </a:cubicBezTo>
                  <a:cubicBezTo>
                    <a:pt x="30" y="181"/>
                    <a:pt x="30" y="181"/>
                    <a:pt x="31" y="181"/>
                  </a:cubicBezTo>
                  <a:moveTo>
                    <a:pt x="40" y="178"/>
                  </a:moveTo>
                  <a:cubicBezTo>
                    <a:pt x="38" y="179"/>
                    <a:pt x="35" y="179"/>
                    <a:pt x="33" y="180"/>
                  </a:cubicBezTo>
                  <a:cubicBezTo>
                    <a:pt x="34" y="180"/>
                    <a:pt x="35" y="179"/>
                    <a:pt x="37" y="179"/>
                  </a:cubicBezTo>
                  <a:cubicBezTo>
                    <a:pt x="38" y="179"/>
                    <a:pt x="39" y="178"/>
                    <a:pt x="40" y="178"/>
                  </a:cubicBezTo>
                  <a:moveTo>
                    <a:pt x="124" y="146"/>
                  </a:moveTo>
                  <a:cubicBezTo>
                    <a:pt x="123" y="148"/>
                    <a:pt x="123" y="149"/>
                    <a:pt x="123" y="151"/>
                  </a:cubicBezTo>
                  <a:cubicBezTo>
                    <a:pt x="122" y="152"/>
                    <a:pt x="122" y="154"/>
                    <a:pt x="121" y="156"/>
                  </a:cubicBezTo>
                  <a:cubicBezTo>
                    <a:pt x="122" y="153"/>
                    <a:pt x="123" y="149"/>
                    <a:pt x="124" y="146"/>
                  </a:cubicBezTo>
                  <a:moveTo>
                    <a:pt x="125" y="115"/>
                  </a:moveTo>
                  <a:cubicBezTo>
                    <a:pt x="125" y="120"/>
                    <a:pt x="125" y="125"/>
                    <a:pt x="125" y="130"/>
                  </a:cubicBezTo>
                  <a:cubicBezTo>
                    <a:pt x="125" y="131"/>
                    <a:pt x="125" y="132"/>
                    <a:pt x="125" y="132"/>
                  </a:cubicBezTo>
                  <a:cubicBezTo>
                    <a:pt x="125" y="131"/>
                    <a:pt x="125" y="129"/>
                    <a:pt x="125" y="127"/>
                  </a:cubicBezTo>
                  <a:cubicBezTo>
                    <a:pt x="125" y="125"/>
                    <a:pt x="125" y="123"/>
                    <a:pt x="125" y="121"/>
                  </a:cubicBezTo>
                  <a:cubicBezTo>
                    <a:pt x="125" y="121"/>
                    <a:pt x="125" y="121"/>
                    <a:pt x="125" y="121"/>
                  </a:cubicBezTo>
                  <a:cubicBezTo>
                    <a:pt x="125" y="119"/>
                    <a:pt x="125" y="117"/>
                    <a:pt x="125" y="115"/>
                  </a:cubicBezTo>
                  <a:moveTo>
                    <a:pt x="124" y="99"/>
                  </a:moveTo>
                  <a:cubicBezTo>
                    <a:pt x="125" y="103"/>
                    <a:pt x="125" y="107"/>
                    <a:pt x="125" y="111"/>
                  </a:cubicBezTo>
                  <a:cubicBezTo>
                    <a:pt x="125" y="109"/>
                    <a:pt x="125" y="106"/>
                    <a:pt x="125" y="104"/>
                  </a:cubicBezTo>
                  <a:cubicBezTo>
                    <a:pt x="125" y="103"/>
                    <a:pt x="125" y="101"/>
                    <a:pt x="124" y="99"/>
                  </a:cubicBezTo>
                  <a:moveTo>
                    <a:pt x="90" y="0"/>
                  </a:moveTo>
                  <a:cubicBezTo>
                    <a:pt x="91" y="3"/>
                    <a:pt x="92" y="6"/>
                    <a:pt x="94" y="10"/>
                  </a:cubicBezTo>
                  <a:cubicBezTo>
                    <a:pt x="100" y="22"/>
                    <a:pt x="106" y="35"/>
                    <a:pt x="111" y="48"/>
                  </a:cubicBezTo>
                  <a:cubicBezTo>
                    <a:pt x="116" y="61"/>
                    <a:pt x="120" y="75"/>
                    <a:pt x="123" y="89"/>
                  </a:cubicBezTo>
                  <a:cubicBezTo>
                    <a:pt x="120" y="75"/>
                    <a:pt x="116" y="61"/>
                    <a:pt x="111" y="48"/>
                  </a:cubicBezTo>
                  <a:cubicBezTo>
                    <a:pt x="106" y="34"/>
                    <a:pt x="99" y="21"/>
                    <a:pt x="93" y="8"/>
                  </a:cubicBezTo>
                  <a:cubicBezTo>
                    <a:pt x="92" y="5"/>
                    <a:pt x="91" y="3"/>
                    <a:pt x="90" y="0"/>
                  </a:cubicBezTo>
                </a:path>
              </a:pathLst>
            </a:custGeom>
            <a:solidFill>
              <a:srgbClr val="FFD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64" name="Freeform 157"/>
            <p:cNvSpPr>
              <a:spLocks noEditPoints="1"/>
            </p:cNvSpPr>
            <p:nvPr/>
          </p:nvSpPr>
          <p:spPr bwMode="auto">
            <a:xfrm>
              <a:off x="9615306" y="5918200"/>
              <a:ext cx="328613" cy="731838"/>
            </a:xfrm>
            <a:custGeom>
              <a:avLst/>
              <a:gdLst>
                <a:gd name="T0" fmla="*/ 37 w 125"/>
                <a:gd name="T1" fmla="*/ 222 h 277"/>
                <a:gd name="T2" fmla="*/ 29 w 125"/>
                <a:gd name="T3" fmla="*/ 224 h 277"/>
                <a:gd name="T4" fmla="*/ 17 w 125"/>
                <a:gd name="T5" fmla="*/ 242 h 277"/>
                <a:gd name="T6" fmla="*/ 2 w 125"/>
                <a:gd name="T7" fmla="*/ 266 h 277"/>
                <a:gd name="T8" fmla="*/ 0 w 125"/>
                <a:gd name="T9" fmla="*/ 270 h 277"/>
                <a:gd name="T10" fmla="*/ 0 w 125"/>
                <a:gd name="T11" fmla="*/ 272 h 277"/>
                <a:gd name="T12" fmla="*/ 9 w 125"/>
                <a:gd name="T13" fmla="*/ 275 h 277"/>
                <a:gd name="T14" fmla="*/ 29 w 125"/>
                <a:gd name="T15" fmla="*/ 277 h 277"/>
                <a:gd name="T16" fmla="*/ 47 w 125"/>
                <a:gd name="T17" fmla="*/ 276 h 277"/>
                <a:gd name="T18" fmla="*/ 56 w 125"/>
                <a:gd name="T19" fmla="*/ 271 h 277"/>
                <a:gd name="T20" fmla="*/ 39 w 125"/>
                <a:gd name="T21" fmla="*/ 226 h 277"/>
                <a:gd name="T22" fmla="*/ 47 w 125"/>
                <a:gd name="T23" fmla="*/ 220 h 277"/>
                <a:gd name="T24" fmla="*/ 46 w 125"/>
                <a:gd name="T25" fmla="*/ 219 h 277"/>
                <a:gd name="T26" fmla="*/ 45 w 125"/>
                <a:gd name="T27" fmla="*/ 219 h 277"/>
                <a:gd name="T28" fmla="*/ 45 w 125"/>
                <a:gd name="T29" fmla="*/ 219 h 277"/>
                <a:gd name="T30" fmla="*/ 63 w 125"/>
                <a:gd name="T31" fmla="*/ 28 h 277"/>
                <a:gd name="T32" fmla="*/ 88 w 125"/>
                <a:gd name="T33" fmla="*/ 40 h 277"/>
                <a:gd name="T34" fmla="*/ 86 w 125"/>
                <a:gd name="T35" fmla="*/ 44 h 277"/>
                <a:gd name="T36" fmla="*/ 69 w 125"/>
                <a:gd name="T37" fmla="*/ 43 h 277"/>
                <a:gd name="T38" fmla="*/ 94 w 125"/>
                <a:gd name="T39" fmla="*/ 74 h 277"/>
                <a:gd name="T40" fmla="*/ 101 w 125"/>
                <a:gd name="T41" fmla="*/ 74 h 277"/>
                <a:gd name="T42" fmla="*/ 106 w 125"/>
                <a:gd name="T43" fmla="*/ 85 h 277"/>
                <a:gd name="T44" fmla="*/ 93 w 125"/>
                <a:gd name="T45" fmla="*/ 110 h 277"/>
                <a:gd name="T46" fmla="*/ 114 w 125"/>
                <a:gd name="T47" fmla="*/ 122 h 277"/>
                <a:gd name="T48" fmla="*/ 121 w 125"/>
                <a:gd name="T49" fmla="*/ 126 h 277"/>
                <a:gd name="T50" fmla="*/ 109 w 125"/>
                <a:gd name="T51" fmla="*/ 133 h 277"/>
                <a:gd name="T52" fmla="*/ 102 w 125"/>
                <a:gd name="T53" fmla="*/ 166 h 277"/>
                <a:gd name="T54" fmla="*/ 116 w 125"/>
                <a:gd name="T55" fmla="*/ 171 h 277"/>
                <a:gd name="T56" fmla="*/ 123 w 125"/>
                <a:gd name="T57" fmla="*/ 171 h 277"/>
                <a:gd name="T58" fmla="*/ 120 w 125"/>
                <a:gd name="T59" fmla="*/ 182 h 277"/>
                <a:gd name="T60" fmla="*/ 114 w 125"/>
                <a:gd name="T61" fmla="*/ 182 h 277"/>
                <a:gd name="T62" fmla="*/ 95 w 125"/>
                <a:gd name="T63" fmla="*/ 215 h 277"/>
                <a:gd name="T64" fmla="*/ 107 w 125"/>
                <a:gd name="T65" fmla="*/ 227 h 277"/>
                <a:gd name="T66" fmla="*/ 102 w 125"/>
                <a:gd name="T67" fmla="*/ 238 h 277"/>
                <a:gd name="T68" fmla="*/ 80 w 125"/>
                <a:gd name="T69" fmla="*/ 237 h 277"/>
                <a:gd name="T70" fmla="*/ 59 w 125"/>
                <a:gd name="T71" fmla="*/ 241 h 277"/>
                <a:gd name="T72" fmla="*/ 47 w 125"/>
                <a:gd name="T73" fmla="*/ 223 h 277"/>
                <a:gd name="T74" fmla="*/ 68 w 125"/>
                <a:gd name="T75" fmla="*/ 267 h 277"/>
                <a:gd name="T76" fmla="*/ 72 w 125"/>
                <a:gd name="T77" fmla="*/ 268 h 277"/>
                <a:gd name="T78" fmla="*/ 74 w 125"/>
                <a:gd name="T79" fmla="*/ 267 h 277"/>
                <a:gd name="T80" fmla="*/ 120 w 125"/>
                <a:gd name="T81" fmla="*/ 204 h 277"/>
                <a:gd name="T82" fmla="*/ 124 w 125"/>
                <a:gd name="T83" fmla="*/ 189 h 277"/>
                <a:gd name="T84" fmla="*/ 125 w 125"/>
                <a:gd name="T85" fmla="*/ 158 h 277"/>
                <a:gd name="T86" fmla="*/ 124 w 125"/>
                <a:gd name="T87" fmla="*/ 139 h 277"/>
                <a:gd name="T88" fmla="*/ 94 w 125"/>
                <a:gd name="T89" fmla="*/ 53 h 277"/>
                <a:gd name="T90" fmla="*/ 73 w 125"/>
                <a:gd name="T91" fmla="*/ 1 h 277"/>
                <a:gd name="T92" fmla="*/ 71 w 125"/>
                <a:gd name="T93" fmla="*/ 5 h 2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25" h="277">
                  <a:moveTo>
                    <a:pt x="42" y="220"/>
                  </a:moveTo>
                  <a:cubicBezTo>
                    <a:pt x="42" y="220"/>
                    <a:pt x="41" y="220"/>
                    <a:pt x="40" y="221"/>
                  </a:cubicBezTo>
                  <a:cubicBezTo>
                    <a:pt x="39" y="221"/>
                    <a:pt x="38" y="222"/>
                    <a:pt x="37" y="222"/>
                  </a:cubicBezTo>
                  <a:cubicBezTo>
                    <a:pt x="35" y="222"/>
                    <a:pt x="34" y="223"/>
                    <a:pt x="33" y="223"/>
                  </a:cubicBezTo>
                  <a:cubicBezTo>
                    <a:pt x="32" y="223"/>
                    <a:pt x="32" y="223"/>
                    <a:pt x="31" y="224"/>
                  </a:cubicBezTo>
                  <a:cubicBezTo>
                    <a:pt x="30" y="224"/>
                    <a:pt x="30" y="224"/>
                    <a:pt x="29" y="224"/>
                  </a:cubicBezTo>
                  <a:cubicBezTo>
                    <a:pt x="27" y="225"/>
                    <a:pt x="26" y="226"/>
                    <a:pt x="25" y="227"/>
                  </a:cubicBezTo>
                  <a:cubicBezTo>
                    <a:pt x="24" y="228"/>
                    <a:pt x="24" y="229"/>
                    <a:pt x="24" y="229"/>
                  </a:cubicBezTo>
                  <a:cubicBezTo>
                    <a:pt x="22" y="234"/>
                    <a:pt x="19" y="238"/>
                    <a:pt x="17" y="242"/>
                  </a:cubicBezTo>
                  <a:cubicBezTo>
                    <a:pt x="15" y="246"/>
                    <a:pt x="13" y="250"/>
                    <a:pt x="10" y="254"/>
                  </a:cubicBezTo>
                  <a:cubicBezTo>
                    <a:pt x="8" y="258"/>
                    <a:pt x="5" y="262"/>
                    <a:pt x="2" y="266"/>
                  </a:cubicBezTo>
                  <a:cubicBezTo>
                    <a:pt x="2" y="266"/>
                    <a:pt x="2" y="266"/>
                    <a:pt x="2" y="266"/>
                  </a:cubicBezTo>
                  <a:cubicBezTo>
                    <a:pt x="2" y="266"/>
                    <a:pt x="2" y="266"/>
                    <a:pt x="2" y="266"/>
                  </a:cubicBezTo>
                  <a:cubicBezTo>
                    <a:pt x="1" y="267"/>
                    <a:pt x="1" y="268"/>
                    <a:pt x="0" y="269"/>
                  </a:cubicBezTo>
                  <a:cubicBezTo>
                    <a:pt x="0" y="269"/>
                    <a:pt x="0" y="270"/>
                    <a:pt x="0" y="270"/>
                  </a:cubicBezTo>
                  <a:cubicBezTo>
                    <a:pt x="0" y="270"/>
                    <a:pt x="0" y="271"/>
                    <a:pt x="0" y="271"/>
                  </a:cubicBezTo>
                  <a:cubicBezTo>
                    <a:pt x="0" y="271"/>
                    <a:pt x="0" y="271"/>
                    <a:pt x="0" y="272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1" y="272"/>
                    <a:pt x="2" y="273"/>
                    <a:pt x="4" y="274"/>
                  </a:cubicBezTo>
                  <a:cubicBezTo>
                    <a:pt x="5" y="274"/>
                    <a:pt x="6" y="274"/>
                    <a:pt x="7" y="275"/>
                  </a:cubicBezTo>
                  <a:cubicBezTo>
                    <a:pt x="8" y="275"/>
                    <a:pt x="8" y="275"/>
                    <a:pt x="9" y="275"/>
                  </a:cubicBezTo>
                  <a:cubicBezTo>
                    <a:pt x="12" y="276"/>
                    <a:pt x="15" y="276"/>
                    <a:pt x="18" y="277"/>
                  </a:cubicBezTo>
                  <a:cubicBezTo>
                    <a:pt x="18" y="277"/>
                    <a:pt x="19" y="277"/>
                    <a:pt x="19" y="277"/>
                  </a:cubicBezTo>
                  <a:cubicBezTo>
                    <a:pt x="22" y="277"/>
                    <a:pt x="26" y="277"/>
                    <a:pt x="29" y="277"/>
                  </a:cubicBezTo>
                  <a:cubicBezTo>
                    <a:pt x="30" y="277"/>
                    <a:pt x="31" y="277"/>
                    <a:pt x="32" y="277"/>
                  </a:cubicBezTo>
                  <a:cubicBezTo>
                    <a:pt x="38" y="277"/>
                    <a:pt x="42" y="276"/>
                    <a:pt x="46" y="276"/>
                  </a:cubicBezTo>
                  <a:cubicBezTo>
                    <a:pt x="46" y="276"/>
                    <a:pt x="47" y="276"/>
                    <a:pt x="47" y="276"/>
                  </a:cubicBezTo>
                  <a:cubicBezTo>
                    <a:pt x="52" y="275"/>
                    <a:pt x="56" y="274"/>
                    <a:pt x="60" y="273"/>
                  </a:cubicBezTo>
                  <a:cubicBezTo>
                    <a:pt x="60" y="273"/>
                    <a:pt x="60" y="273"/>
                    <a:pt x="60" y="273"/>
                  </a:cubicBezTo>
                  <a:cubicBezTo>
                    <a:pt x="58" y="273"/>
                    <a:pt x="57" y="272"/>
                    <a:pt x="56" y="271"/>
                  </a:cubicBezTo>
                  <a:cubicBezTo>
                    <a:pt x="48" y="263"/>
                    <a:pt x="43" y="254"/>
                    <a:pt x="41" y="243"/>
                  </a:cubicBezTo>
                  <a:cubicBezTo>
                    <a:pt x="40" y="239"/>
                    <a:pt x="38" y="234"/>
                    <a:pt x="39" y="229"/>
                  </a:cubicBezTo>
                  <a:cubicBezTo>
                    <a:pt x="39" y="228"/>
                    <a:pt x="39" y="227"/>
                    <a:pt x="39" y="226"/>
                  </a:cubicBezTo>
                  <a:cubicBezTo>
                    <a:pt x="39" y="223"/>
                    <a:pt x="40" y="221"/>
                    <a:pt x="42" y="220"/>
                  </a:cubicBezTo>
                  <a:moveTo>
                    <a:pt x="46" y="219"/>
                  </a:moveTo>
                  <a:cubicBezTo>
                    <a:pt x="46" y="220"/>
                    <a:pt x="47" y="220"/>
                    <a:pt x="47" y="220"/>
                  </a:cubicBezTo>
                  <a:cubicBezTo>
                    <a:pt x="47" y="220"/>
                    <a:pt x="47" y="220"/>
                    <a:pt x="47" y="220"/>
                  </a:cubicBezTo>
                  <a:cubicBezTo>
                    <a:pt x="47" y="220"/>
                    <a:pt x="47" y="220"/>
                    <a:pt x="47" y="220"/>
                  </a:cubicBezTo>
                  <a:cubicBezTo>
                    <a:pt x="47" y="220"/>
                    <a:pt x="46" y="220"/>
                    <a:pt x="46" y="219"/>
                  </a:cubicBezTo>
                  <a:moveTo>
                    <a:pt x="45" y="219"/>
                  </a:moveTo>
                  <a:cubicBezTo>
                    <a:pt x="45" y="219"/>
                    <a:pt x="45" y="219"/>
                    <a:pt x="45" y="219"/>
                  </a:cubicBezTo>
                  <a:cubicBezTo>
                    <a:pt x="45" y="219"/>
                    <a:pt x="45" y="219"/>
                    <a:pt x="45" y="219"/>
                  </a:cubicBezTo>
                  <a:cubicBezTo>
                    <a:pt x="45" y="219"/>
                    <a:pt x="45" y="219"/>
                    <a:pt x="45" y="219"/>
                  </a:cubicBezTo>
                  <a:cubicBezTo>
                    <a:pt x="45" y="219"/>
                    <a:pt x="45" y="219"/>
                    <a:pt x="45" y="219"/>
                  </a:cubicBezTo>
                  <a:cubicBezTo>
                    <a:pt x="45" y="219"/>
                    <a:pt x="45" y="219"/>
                    <a:pt x="45" y="219"/>
                  </a:cubicBezTo>
                  <a:moveTo>
                    <a:pt x="53" y="0"/>
                  </a:moveTo>
                  <a:cubicBezTo>
                    <a:pt x="55" y="6"/>
                    <a:pt x="57" y="12"/>
                    <a:pt x="59" y="18"/>
                  </a:cubicBezTo>
                  <a:cubicBezTo>
                    <a:pt x="60" y="22"/>
                    <a:pt x="62" y="25"/>
                    <a:pt x="63" y="28"/>
                  </a:cubicBezTo>
                  <a:cubicBezTo>
                    <a:pt x="69" y="30"/>
                    <a:pt x="76" y="31"/>
                    <a:pt x="82" y="32"/>
                  </a:cubicBezTo>
                  <a:cubicBezTo>
                    <a:pt x="84" y="32"/>
                    <a:pt x="85" y="33"/>
                    <a:pt x="85" y="34"/>
                  </a:cubicBezTo>
                  <a:cubicBezTo>
                    <a:pt x="86" y="36"/>
                    <a:pt x="87" y="38"/>
                    <a:pt x="88" y="40"/>
                  </a:cubicBezTo>
                  <a:cubicBezTo>
                    <a:pt x="89" y="42"/>
                    <a:pt x="88" y="44"/>
                    <a:pt x="86" y="44"/>
                  </a:cubicBezTo>
                  <a:cubicBezTo>
                    <a:pt x="86" y="44"/>
                    <a:pt x="86" y="44"/>
                    <a:pt x="86" y="44"/>
                  </a:cubicBezTo>
                  <a:cubicBezTo>
                    <a:pt x="86" y="44"/>
                    <a:pt x="86" y="44"/>
                    <a:pt x="86" y="44"/>
                  </a:cubicBezTo>
                  <a:cubicBezTo>
                    <a:pt x="85" y="44"/>
                    <a:pt x="85" y="44"/>
                    <a:pt x="84" y="44"/>
                  </a:cubicBezTo>
                  <a:cubicBezTo>
                    <a:pt x="79" y="43"/>
                    <a:pt x="73" y="42"/>
                    <a:pt x="68" y="41"/>
                  </a:cubicBezTo>
                  <a:cubicBezTo>
                    <a:pt x="68" y="42"/>
                    <a:pt x="69" y="42"/>
                    <a:pt x="69" y="43"/>
                  </a:cubicBezTo>
                  <a:cubicBezTo>
                    <a:pt x="73" y="53"/>
                    <a:pt x="77" y="63"/>
                    <a:pt x="81" y="73"/>
                  </a:cubicBezTo>
                  <a:cubicBezTo>
                    <a:pt x="83" y="73"/>
                    <a:pt x="85" y="73"/>
                    <a:pt x="87" y="73"/>
                  </a:cubicBezTo>
                  <a:cubicBezTo>
                    <a:pt x="89" y="73"/>
                    <a:pt x="92" y="73"/>
                    <a:pt x="94" y="74"/>
                  </a:cubicBezTo>
                  <a:cubicBezTo>
                    <a:pt x="95" y="74"/>
                    <a:pt x="96" y="74"/>
                    <a:pt x="97" y="74"/>
                  </a:cubicBezTo>
                  <a:cubicBezTo>
                    <a:pt x="98" y="74"/>
                    <a:pt x="99" y="74"/>
                    <a:pt x="101" y="74"/>
                  </a:cubicBezTo>
                  <a:cubicBezTo>
                    <a:pt x="101" y="74"/>
                    <a:pt x="101" y="74"/>
                    <a:pt x="101" y="74"/>
                  </a:cubicBezTo>
                  <a:cubicBezTo>
                    <a:pt x="103" y="74"/>
                    <a:pt x="104" y="75"/>
                    <a:pt x="105" y="76"/>
                  </a:cubicBezTo>
                  <a:cubicBezTo>
                    <a:pt x="106" y="79"/>
                    <a:pt x="106" y="81"/>
                    <a:pt x="107" y="83"/>
                  </a:cubicBezTo>
                  <a:cubicBezTo>
                    <a:pt x="107" y="84"/>
                    <a:pt x="106" y="85"/>
                    <a:pt x="106" y="85"/>
                  </a:cubicBezTo>
                  <a:cubicBezTo>
                    <a:pt x="105" y="86"/>
                    <a:pt x="104" y="86"/>
                    <a:pt x="104" y="86"/>
                  </a:cubicBezTo>
                  <a:cubicBezTo>
                    <a:pt x="97" y="85"/>
                    <a:pt x="91" y="85"/>
                    <a:pt x="84" y="83"/>
                  </a:cubicBezTo>
                  <a:cubicBezTo>
                    <a:pt x="87" y="92"/>
                    <a:pt x="90" y="101"/>
                    <a:pt x="93" y="110"/>
                  </a:cubicBezTo>
                  <a:cubicBezTo>
                    <a:pt x="94" y="113"/>
                    <a:pt x="95" y="117"/>
                    <a:pt x="96" y="120"/>
                  </a:cubicBezTo>
                  <a:cubicBezTo>
                    <a:pt x="101" y="122"/>
                    <a:pt x="106" y="122"/>
                    <a:pt x="112" y="122"/>
                  </a:cubicBezTo>
                  <a:cubicBezTo>
                    <a:pt x="112" y="122"/>
                    <a:pt x="113" y="122"/>
                    <a:pt x="114" y="122"/>
                  </a:cubicBezTo>
                  <a:cubicBezTo>
                    <a:pt x="114" y="122"/>
                    <a:pt x="115" y="122"/>
                    <a:pt x="115" y="122"/>
                  </a:cubicBezTo>
                  <a:cubicBezTo>
                    <a:pt x="116" y="122"/>
                    <a:pt x="116" y="122"/>
                    <a:pt x="117" y="122"/>
                  </a:cubicBezTo>
                  <a:cubicBezTo>
                    <a:pt x="120" y="122"/>
                    <a:pt x="121" y="123"/>
                    <a:pt x="121" y="126"/>
                  </a:cubicBezTo>
                  <a:cubicBezTo>
                    <a:pt x="122" y="129"/>
                    <a:pt x="121" y="132"/>
                    <a:pt x="117" y="132"/>
                  </a:cubicBezTo>
                  <a:cubicBezTo>
                    <a:pt x="115" y="132"/>
                    <a:pt x="113" y="132"/>
                    <a:pt x="110" y="133"/>
                  </a:cubicBezTo>
                  <a:cubicBezTo>
                    <a:pt x="110" y="133"/>
                    <a:pt x="109" y="133"/>
                    <a:pt x="109" y="133"/>
                  </a:cubicBezTo>
                  <a:cubicBezTo>
                    <a:pt x="105" y="133"/>
                    <a:pt x="102" y="132"/>
                    <a:pt x="98" y="131"/>
                  </a:cubicBezTo>
                  <a:cubicBezTo>
                    <a:pt x="100" y="141"/>
                    <a:pt x="101" y="152"/>
                    <a:pt x="102" y="162"/>
                  </a:cubicBezTo>
                  <a:cubicBezTo>
                    <a:pt x="102" y="163"/>
                    <a:pt x="102" y="165"/>
                    <a:pt x="102" y="166"/>
                  </a:cubicBezTo>
                  <a:cubicBezTo>
                    <a:pt x="102" y="167"/>
                    <a:pt x="102" y="168"/>
                    <a:pt x="102" y="170"/>
                  </a:cubicBezTo>
                  <a:cubicBezTo>
                    <a:pt x="104" y="170"/>
                    <a:pt x="105" y="170"/>
                    <a:pt x="107" y="170"/>
                  </a:cubicBezTo>
                  <a:cubicBezTo>
                    <a:pt x="110" y="171"/>
                    <a:pt x="113" y="171"/>
                    <a:pt x="116" y="171"/>
                  </a:cubicBezTo>
                  <a:cubicBezTo>
                    <a:pt x="118" y="171"/>
                    <a:pt x="119" y="171"/>
                    <a:pt x="121" y="171"/>
                  </a:cubicBezTo>
                  <a:cubicBezTo>
                    <a:pt x="121" y="171"/>
                    <a:pt x="122" y="171"/>
                    <a:pt x="122" y="171"/>
                  </a:cubicBezTo>
                  <a:cubicBezTo>
                    <a:pt x="122" y="171"/>
                    <a:pt x="123" y="171"/>
                    <a:pt x="123" y="171"/>
                  </a:cubicBezTo>
                  <a:cubicBezTo>
                    <a:pt x="124" y="171"/>
                    <a:pt x="125" y="172"/>
                    <a:pt x="125" y="173"/>
                  </a:cubicBezTo>
                  <a:cubicBezTo>
                    <a:pt x="125" y="174"/>
                    <a:pt x="125" y="176"/>
                    <a:pt x="125" y="177"/>
                  </a:cubicBezTo>
                  <a:cubicBezTo>
                    <a:pt x="125" y="180"/>
                    <a:pt x="123" y="181"/>
                    <a:pt x="120" y="182"/>
                  </a:cubicBezTo>
                  <a:cubicBezTo>
                    <a:pt x="120" y="182"/>
                    <a:pt x="119" y="182"/>
                    <a:pt x="118" y="182"/>
                  </a:cubicBezTo>
                  <a:cubicBezTo>
                    <a:pt x="117" y="182"/>
                    <a:pt x="116" y="182"/>
                    <a:pt x="115" y="182"/>
                  </a:cubicBezTo>
                  <a:cubicBezTo>
                    <a:pt x="115" y="182"/>
                    <a:pt x="114" y="182"/>
                    <a:pt x="114" y="182"/>
                  </a:cubicBezTo>
                  <a:cubicBezTo>
                    <a:pt x="110" y="182"/>
                    <a:pt x="106" y="181"/>
                    <a:pt x="102" y="180"/>
                  </a:cubicBezTo>
                  <a:cubicBezTo>
                    <a:pt x="101" y="184"/>
                    <a:pt x="101" y="187"/>
                    <a:pt x="100" y="191"/>
                  </a:cubicBezTo>
                  <a:cubicBezTo>
                    <a:pt x="99" y="199"/>
                    <a:pt x="97" y="207"/>
                    <a:pt x="95" y="215"/>
                  </a:cubicBezTo>
                  <a:cubicBezTo>
                    <a:pt x="94" y="217"/>
                    <a:pt x="93" y="219"/>
                    <a:pt x="93" y="220"/>
                  </a:cubicBezTo>
                  <a:cubicBezTo>
                    <a:pt x="94" y="221"/>
                    <a:pt x="95" y="222"/>
                    <a:pt x="97" y="223"/>
                  </a:cubicBezTo>
                  <a:cubicBezTo>
                    <a:pt x="100" y="224"/>
                    <a:pt x="103" y="226"/>
                    <a:pt x="107" y="227"/>
                  </a:cubicBezTo>
                  <a:cubicBezTo>
                    <a:pt x="108" y="228"/>
                    <a:pt x="109" y="229"/>
                    <a:pt x="108" y="231"/>
                  </a:cubicBezTo>
                  <a:cubicBezTo>
                    <a:pt x="107" y="233"/>
                    <a:pt x="105" y="235"/>
                    <a:pt x="104" y="237"/>
                  </a:cubicBezTo>
                  <a:cubicBezTo>
                    <a:pt x="104" y="238"/>
                    <a:pt x="103" y="238"/>
                    <a:pt x="102" y="238"/>
                  </a:cubicBezTo>
                  <a:cubicBezTo>
                    <a:pt x="101" y="238"/>
                    <a:pt x="99" y="237"/>
                    <a:pt x="98" y="237"/>
                  </a:cubicBezTo>
                  <a:cubicBezTo>
                    <a:pt x="94" y="235"/>
                    <a:pt x="89" y="233"/>
                    <a:pt x="86" y="230"/>
                  </a:cubicBezTo>
                  <a:cubicBezTo>
                    <a:pt x="84" y="232"/>
                    <a:pt x="82" y="235"/>
                    <a:pt x="80" y="237"/>
                  </a:cubicBezTo>
                  <a:cubicBezTo>
                    <a:pt x="78" y="239"/>
                    <a:pt x="76" y="241"/>
                    <a:pt x="73" y="241"/>
                  </a:cubicBezTo>
                  <a:cubicBezTo>
                    <a:pt x="71" y="242"/>
                    <a:pt x="68" y="242"/>
                    <a:pt x="66" y="242"/>
                  </a:cubicBezTo>
                  <a:cubicBezTo>
                    <a:pt x="63" y="242"/>
                    <a:pt x="61" y="242"/>
                    <a:pt x="59" y="241"/>
                  </a:cubicBezTo>
                  <a:cubicBezTo>
                    <a:pt x="56" y="241"/>
                    <a:pt x="54" y="240"/>
                    <a:pt x="52" y="237"/>
                  </a:cubicBezTo>
                  <a:cubicBezTo>
                    <a:pt x="51" y="236"/>
                    <a:pt x="50" y="234"/>
                    <a:pt x="49" y="232"/>
                  </a:cubicBezTo>
                  <a:cubicBezTo>
                    <a:pt x="48" y="229"/>
                    <a:pt x="48" y="226"/>
                    <a:pt x="47" y="223"/>
                  </a:cubicBezTo>
                  <a:cubicBezTo>
                    <a:pt x="47" y="223"/>
                    <a:pt x="47" y="223"/>
                    <a:pt x="47" y="223"/>
                  </a:cubicBezTo>
                  <a:cubicBezTo>
                    <a:pt x="48" y="237"/>
                    <a:pt x="53" y="250"/>
                    <a:pt x="62" y="261"/>
                  </a:cubicBezTo>
                  <a:cubicBezTo>
                    <a:pt x="64" y="263"/>
                    <a:pt x="66" y="265"/>
                    <a:pt x="68" y="267"/>
                  </a:cubicBezTo>
                  <a:cubicBezTo>
                    <a:pt x="68" y="267"/>
                    <a:pt x="68" y="269"/>
                    <a:pt x="67" y="270"/>
                  </a:cubicBezTo>
                  <a:cubicBezTo>
                    <a:pt x="66" y="270"/>
                    <a:pt x="65" y="271"/>
                    <a:pt x="64" y="271"/>
                  </a:cubicBezTo>
                  <a:cubicBezTo>
                    <a:pt x="67" y="270"/>
                    <a:pt x="70" y="269"/>
                    <a:pt x="72" y="268"/>
                  </a:cubicBezTo>
                  <a:cubicBezTo>
                    <a:pt x="72" y="268"/>
                    <a:pt x="72" y="268"/>
                    <a:pt x="72" y="268"/>
                  </a:cubicBezTo>
                  <a:cubicBezTo>
                    <a:pt x="72" y="268"/>
                    <a:pt x="72" y="267"/>
                    <a:pt x="72" y="267"/>
                  </a:cubicBezTo>
                  <a:cubicBezTo>
                    <a:pt x="73" y="267"/>
                    <a:pt x="73" y="267"/>
                    <a:pt x="74" y="267"/>
                  </a:cubicBezTo>
                  <a:cubicBezTo>
                    <a:pt x="74" y="267"/>
                    <a:pt x="74" y="267"/>
                    <a:pt x="74" y="266"/>
                  </a:cubicBezTo>
                  <a:cubicBezTo>
                    <a:pt x="83" y="262"/>
                    <a:pt x="90" y="256"/>
                    <a:pt x="96" y="248"/>
                  </a:cubicBezTo>
                  <a:cubicBezTo>
                    <a:pt x="107" y="235"/>
                    <a:pt x="115" y="221"/>
                    <a:pt x="120" y="204"/>
                  </a:cubicBezTo>
                  <a:cubicBezTo>
                    <a:pt x="120" y="203"/>
                    <a:pt x="121" y="201"/>
                    <a:pt x="121" y="199"/>
                  </a:cubicBezTo>
                  <a:cubicBezTo>
                    <a:pt x="122" y="197"/>
                    <a:pt x="122" y="195"/>
                    <a:pt x="123" y="194"/>
                  </a:cubicBezTo>
                  <a:cubicBezTo>
                    <a:pt x="123" y="192"/>
                    <a:pt x="123" y="191"/>
                    <a:pt x="124" y="189"/>
                  </a:cubicBezTo>
                  <a:cubicBezTo>
                    <a:pt x="124" y="185"/>
                    <a:pt x="125" y="180"/>
                    <a:pt x="125" y="175"/>
                  </a:cubicBezTo>
                  <a:cubicBezTo>
                    <a:pt x="125" y="175"/>
                    <a:pt x="125" y="174"/>
                    <a:pt x="125" y="173"/>
                  </a:cubicBezTo>
                  <a:cubicBezTo>
                    <a:pt x="125" y="168"/>
                    <a:pt x="125" y="163"/>
                    <a:pt x="125" y="158"/>
                  </a:cubicBezTo>
                  <a:cubicBezTo>
                    <a:pt x="125" y="157"/>
                    <a:pt x="125" y="155"/>
                    <a:pt x="125" y="154"/>
                  </a:cubicBezTo>
                  <a:cubicBezTo>
                    <a:pt x="125" y="150"/>
                    <a:pt x="125" y="146"/>
                    <a:pt x="124" y="142"/>
                  </a:cubicBezTo>
                  <a:cubicBezTo>
                    <a:pt x="124" y="141"/>
                    <a:pt x="124" y="140"/>
                    <a:pt x="124" y="139"/>
                  </a:cubicBezTo>
                  <a:cubicBezTo>
                    <a:pt x="123" y="137"/>
                    <a:pt x="123" y="134"/>
                    <a:pt x="123" y="132"/>
                  </a:cubicBezTo>
                  <a:cubicBezTo>
                    <a:pt x="120" y="118"/>
                    <a:pt x="116" y="104"/>
                    <a:pt x="111" y="91"/>
                  </a:cubicBezTo>
                  <a:cubicBezTo>
                    <a:pt x="106" y="78"/>
                    <a:pt x="100" y="65"/>
                    <a:pt x="94" y="53"/>
                  </a:cubicBezTo>
                  <a:cubicBezTo>
                    <a:pt x="92" y="49"/>
                    <a:pt x="91" y="46"/>
                    <a:pt x="90" y="43"/>
                  </a:cubicBezTo>
                  <a:cubicBezTo>
                    <a:pt x="86" y="36"/>
                    <a:pt x="84" y="29"/>
                    <a:pt x="81" y="22"/>
                  </a:cubicBezTo>
                  <a:cubicBezTo>
                    <a:pt x="78" y="15"/>
                    <a:pt x="75" y="8"/>
                    <a:pt x="73" y="1"/>
                  </a:cubicBezTo>
                  <a:cubicBezTo>
                    <a:pt x="73" y="1"/>
                    <a:pt x="73" y="2"/>
                    <a:pt x="73" y="3"/>
                  </a:cubicBezTo>
                  <a:cubicBezTo>
                    <a:pt x="73" y="3"/>
                    <a:pt x="72" y="5"/>
                    <a:pt x="72" y="5"/>
                  </a:cubicBezTo>
                  <a:cubicBezTo>
                    <a:pt x="71" y="5"/>
                    <a:pt x="71" y="5"/>
                    <a:pt x="71" y="5"/>
                  </a:cubicBezTo>
                  <a:cubicBezTo>
                    <a:pt x="65" y="4"/>
                    <a:pt x="59" y="2"/>
                    <a:pt x="53" y="0"/>
                  </a:cubicBezTo>
                </a:path>
              </a:pathLst>
            </a:custGeom>
            <a:solidFill>
              <a:srgbClr val="FF8F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65" name="Freeform 158"/>
            <p:cNvSpPr>
              <a:spLocks/>
            </p:cNvSpPr>
            <p:nvPr/>
          </p:nvSpPr>
          <p:spPr bwMode="auto">
            <a:xfrm>
              <a:off x="9715319" y="6496050"/>
              <a:ext cx="79375" cy="142875"/>
            </a:xfrm>
            <a:custGeom>
              <a:avLst/>
              <a:gdLst>
                <a:gd name="T0" fmla="*/ 7 w 30"/>
                <a:gd name="T1" fmla="*/ 0 h 54"/>
                <a:gd name="T2" fmla="*/ 7 w 30"/>
                <a:gd name="T3" fmla="*/ 0 h 54"/>
                <a:gd name="T4" fmla="*/ 7 w 30"/>
                <a:gd name="T5" fmla="*/ 0 h 54"/>
                <a:gd name="T6" fmla="*/ 4 w 30"/>
                <a:gd name="T7" fmla="*/ 1 h 54"/>
                <a:gd name="T8" fmla="*/ 1 w 30"/>
                <a:gd name="T9" fmla="*/ 7 h 54"/>
                <a:gd name="T10" fmla="*/ 1 w 30"/>
                <a:gd name="T11" fmla="*/ 10 h 54"/>
                <a:gd name="T12" fmla="*/ 3 w 30"/>
                <a:gd name="T13" fmla="*/ 24 h 54"/>
                <a:gd name="T14" fmla="*/ 18 w 30"/>
                <a:gd name="T15" fmla="*/ 52 h 54"/>
                <a:gd name="T16" fmla="*/ 22 w 30"/>
                <a:gd name="T17" fmla="*/ 54 h 54"/>
                <a:gd name="T18" fmla="*/ 22 w 30"/>
                <a:gd name="T19" fmla="*/ 54 h 54"/>
                <a:gd name="T20" fmla="*/ 26 w 30"/>
                <a:gd name="T21" fmla="*/ 52 h 54"/>
                <a:gd name="T22" fmla="*/ 29 w 30"/>
                <a:gd name="T23" fmla="*/ 51 h 54"/>
                <a:gd name="T24" fmla="*/ 30 w 30"/>
                <a:gd name="T25" fmla="*/ 48 h 54"/>
                <a:gd name="T26" fmla="*/ 24 w 30"/>
                <a:gd name="T27" fmla="*/ 42 h 54"/>
                <a:gd name="T28" fmla="*/ 9 w 30"/>
                <a:gd name="T29" fmla="*/ 4 h 54"/>
                <a:gd name="T30" fmla="*/ 9 w 30"/>
                <a:gd name="T31" fmla="*/ 1 h 54"/>
                <a:gd name="T32" fmla="*/ 9 w 30"/>
                <a:gd name="T33" fmla="*/ 1 h 54"/>
                <a:gd name="T34" fmla="*/ 8 w 30"/>
                <a:gd name="T35" fmla="*/ 0 h 54"/>
                <a:gd name="T36" fmla="*/ 7 w 30"/>
                <a:gd name="T37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0" h="54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1"/>
                    <a:pt x="5" y="1"/>
                    <a:pt x="4" y="1"/>
                  </a:cubicBezTo>
                  <a:cubicBezTo>
                    <a:pt x="2" y="2"/>
                    <a:pt x="1" y="4"/>
                    <a:pt x="1" y="7"/>
                  </a:cubicBezTo>
                  <a:cubicBezTo>
                    <a:pt x="1" y="8"/>
                    <a:pt x="1" y="9"/>
                    <a:pt x="1" y="10"/>
                  </a:cubicBezTo>
                  <a:cubicBezTo>
                    <a:pt x="0" y="15"/>
                    <a:pt x="2" y="20"/>
                    <a:pt x="3" y="24"/>
                  </a:cubicBezTo>
                  <a:cubicBezTo>
                    <a:pt x="5" y="35"/>
                    <a:pt x="10" y="44"/>
                    <a:pt x="18" y="52"/>
                  </a:cubicBezTo>
                  <a:cubicBezTo>
                    <a:pt x="19" y="53"/>
                    <a:pt x="20" y="54"/>
                    <a:pt x="22" y="54"/>
                  </a:cubicBezTo>
                  <a:cubicBezTo>
                    <a:pt x="22" y="54"/>
                    <a:pt x="22" y="54"/>
                    <a:pt x="22" y="54"/>
                  </a:cubicBezTo>
                  <a:cubicBezTo>
                    <a:pt x="23" y="53"/>
                    <a:pt x="25" y="53"/>
                    <a:pt x="26" y="52"/>
                  </a:cubicBezTo>
                  <a:cubicBezTo>
                    <a:pt x="27" y="52"/>
                    <a:pt x="28" y="51"/>
                    <a:pt x="29" y="51"/>
                  </a:cubicBezTo>
                  <a:cubicBezTo>
                    <a:pt x="30" y="50"/>
                    <a:pt x="30" y="48"/>
                    <a:pt x="30" y="48"/>
                  </a:cubicBezTo>
                  <a:cubicBezTo>
                    <a:pt x="28" y="46"/>
                    <a:pt x="26" y="44"/>
                    <a:pt x="24" y="42"/>
                  </a:cubicBezTo>
                  <a:cubicBezTo>
                    <a:pt x="15" y="31"/>
                    <a:pt x="10" y="18"/>
                    <a:pt x="9" y="4"/>
                  </a:cubicBezTo>
                  <a:cubicBezTo>
                    <a:pt x="9" y="3"/>
                    <a:pt x="9" y="2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8" y="1"/>
                    <a:pt x="8" y="0"/>
                  </a:cubicBezTo>
                  <a:cubicBezTo>
                    <a:pt x="8" y="0"/>
                    <a:pt x="7" y="0"/>
                    <a:pt x="7" y="0"/>
                  </a:cubicBezTo>
                </a:path>
              </a:pathLst>
            </a:custGeom>
            <a:solidFill>
              <a:srgbClr val="F95F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66" name="Freeform 159"/>
            <p:cNvSpPr>
              <a:spLocks/>
            </p:cNvSpPr>
            <p:nvPr/>
          </p:nvSpPr>
          <p:spPr bwMode="auto">
            <a:xfrm>
              <a:off x="9842319" y="6499225"/>
              <a:ext cx="60325" cy="47625"/>
            </a:xfrm>
            <a:custGeom>
              <a:avLst/>
              <a:gdLst>
                <a:gd name="T0" fmla="*/ 7 w 23"/>
                <a:gd name="T1" fmla="*/ 0 h 18"/>
                <a:gd name="T2" fmla="*/ 4 w 23"/>
                <a:gd name="T3" fmla="*/ 5 h 18"/>
                <a:gd name="T4" fmla="*/ 0 w 23"/>
                <a:gd name="T5" fmla="*/ 10 h 18"/>
                <a:gd name="T6" fmla="*/ 12 w 23"/>
                <a:gd name="T7" fmla="*/ 17 h 18"/>
                <a:gd name="T8" fmla="*/ 16 w 23"/>
                <a:gd name="T9" fmla="*/ 18 h 18"/>
                <a:gd name="T10" fmla="*/ 18 w 23"/>
                <a:gd name="T11" fmla="*/ 17 h 18"/>
                <a:gd name="T12" fmla="*/ 22 w 23"/>
                <a:gd name="T13" fmla="*/ 11 h 18"/>
                <a:gd name="T14" fmla="*/ 21 w 23"/>
                <a:gd name="T15" fmla="*/ 7 h 18"/>
                <a:gd name="T16" fmla="*/ 11 w 23"/>
                <a:gd name="T17" fmla="*/ 3 h 18"/>
                <a:gd name="T18" fmla="*/ 7 w 23"/>
                <a:gd name="T19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3" h="18">
                  <a:moveTo>
                    <a:pt x="7" y="0"/>
                  </a:moveTo>
                  <a:cubicBezTo>
                    <a:pt x="6" y="2"/>
                    <a:pt x="5" y="3"/>
                    <a:pt x="4" y="5"/>
                  </a:cubicBezTo>
                  <a:cubicBezTo>
                    <a:pt x="2" y="7"/>
                    <a:pt x="1" y="8"/>
                    <a:pt x="0" y="10"/>
                  </a:cubicBezTo>
                  <a:cubicBezTo>
                    <a:pt x="3" y="13"/>
                    <a:pt x="8" y="15"/>
                    <a:pt x="12" y="17"/>
                  </a:cubicBezTo>
                  <a:cubicBezTo>
                    <a:pt x="13" y="17"/>
                    <a:pt x="15" y="18"/>
                    <a:pt x="16" y="18"/>
                  </a:cubicBezTo>
                  <a:cubicBezTo>
                    <a:pt x="17" y="18"/>
                    <a:pt x="18" y="18"/>
                    <a:pt x="18" y="17"/>
                  </a:cubicBezTo>
                  <a:cubicBezTo>
                    <a:pt x="19" y="15"/>
                    <a:pt x="21" y="13"/>
                    <a:pt x="22" y="11"/>
                  </a:cubicBezTo>
                  <a:cubicBezTo>
                    <a:pt x="23" y="9"/>
                    <a:pt x="22" y="8"/>
                    <a:pt x="21" y="7"/>
                  </a:cubicBezTo>
                  <a:cubicBezTo>
                    <a:pt x="17" y="6"/>
                    <a:pt x="14" y="4"/>
                    <a:pt x="11" y="3"/>
                  </a:cubicBezTo>
                  <a:cubicBezTo>
                    <a:pt x="9" y="2"/>
                    <a:pt x="8" y="1"/>
                    <a:pt x="7" y="0"/>
                  </a:cubicBezTo>
                </a:path>
              </a:pathLst>
            </a:custGeom>
            <a:solidFill>
              <a:srgbClr val="F95F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67" name="Freeform 160"/>
            <p:cNvSpPr>
              <a:spLocks/>
            </p:cNvSpPr>
            <p:nvPr/>
          </p:nvSpPr>
          <p:spPr bwMode="auto">
            <a:xfrm>
              <a:off x="9883594" y="6367463"/>
              <a:ext cx="60325" cy="31750"/>
            </a:xfrm>
            <a:custGeom>
              <a:avLst/>
              <a:gdLst>
                <a:gd name="T0" fmla="*/ 0 w 23"/>
                <a:gd name="T1" fmla="*/ 0 h 12"/>
                <a:gd name="T2" fmla="*/ 0 w 23"/>
                <a:gd name="T3" fmla="*/ 10 h 12"/>
                <a:gd name="T4" fmla="*/ 12 w 23"/>
                <a:gd name="T5" fmla="*/ 12 h 12"/>
                <a:gd name="T6" fmla="*/ 13 w 23"/>
                <a:gd name="T7" fmla="*/ 12 h 12"/>
                <a:gd name="T8" fmla="*/ 16 w 23"/>
                <a:gd name="T9" fmla="*/ 12 h 12"/>
                <a:gd name="T10" fmla="*/ 18 w 23"/>
                <a:gd name="T11" fmla="*/ 12 h 12"/>
                <a:gd name="T12" fmla="*/ 23 w 23"/>
                <a:gd name="T13" fmla="*/ 7 h 12"/>
                <a:gd name="T14" fmla="*/ 23 w 23"/>
                <a:gd name="T15" fmla="*/ 3 h 12"/>
                <a:gd name="T16" fmla="*/ 21 w 23"/>
                <a:gd name="T17" fmla="*/ 1 h 12"/>
                <a:gd name="T18" fmla="*/ 20 w 23"/>
                <a:gd name="T19" fmla="*/ 1 h 12"/>
                <a:gd name="T20" fmla="*/ 19 w 23"/>
                <a:gd name="T21" fmla="*/ 1 h 12"/>
                <a:gd name="T22" fmla="*/ 14 w 23"/>
                <a:gd name="T23" fmla="*/ 1 h 12"/>
                <a:gd name="T24" fmla="*/ 5 w 23"/>
                <a:gd name="T25" fmla="*/ 0 h 12"/>
                <a:gd name="T26" fmla="*/ 0 w 23"/>
                <a:gd name="T2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3" h="12">
                  <a:moveTo>
                    <a:pt x="0" y="0"/>
                  </a:moveTo>
                  <a:cubicBezTo>
                    <a:pt x="1" y="3"/>
                    <a:pt x="0" y="7"/>
                    <a:pt x="0" y="10"/>
                  </a:cubicBezTo>
                  <a:cubicBezTo>
                    <a:pt x="4" y="11"/>
                    <a:pt x="8" y="12"/>
                    <a:pt x="12" y="12"/>
                  </a:cubicBezTo>
                  <a:cubicBezTo>
                    <a:pt x="12" y="12"/>
                    <a:pt x="13" y="12"/>
                    <a:pt x="13" y="12"/>
                  </a:cubicBezTo>
                  <a:cubicBezTo>
                    <a:pt x="14" y="12"/>
                    <a:pt x="15" y="12"/>
                    <a:pt x="16" y="12"/>
                  </a:cubicBezTo>
                  <a:cubicBezTo>
                    <a:pt x="17" y="12"/>
                    <a:pt x="18" y="12"/>
                    <a:pt x="18" y="12"/>
                  </a:cubicBezTo>
                  <a:cubicBezTo>
                    <a:pt x="21" y="11"/>
                    <a:pt x="23" y="10"/>
                    <a:pt x="23" y="7"/>
                  </a:cubicBezTo>
                  <a:cubicBezTo>
                    <a:pt x="23" y="6"/>
                    <a:pt x="23" y="4"/>
                    <a:pt x="23" y="3"/>
                  </a:cubicBezTo>
                  <a:cubicBezTo>
                    <a:pt x="23" y="2"/>
                    <a:pt x="22" y="1"/>
                    <a:pt x="21" y="1"/>
                  </a:cubicBezTo>
                  <a:cubicBezTo>
                    <a:pt x="21" y="1"/>
                    <a:pt x="20" y="1"/>
                    <a:pt x="20" y="1"/>
                  </a:cubicBezTo>
                  <a:cubicBezTo>
                    <a:pt x="20" y="1"/>
                    <a:pt x="19" y="1"/>
                    <a:pt x="19" y="1"/>
                  </a:cubicBezTo>
                  <a:cubicBezTo>
                    <a:pt x="17" y="1"/>
                    <a:pt x="16" y="1"/>
                    <a:pt x="14" y="1"/>
                  </a:cubicBezTo>
                  <a:cubicBezTo>
                    <a:pt x="11" y="1"/>
                    <a:pt x="8" y="1"/>
                    <a:pt x="5" y="0"/>
                  </a:cubicBezTo>
                  <a:cubicBezTo>
                    <a:pt x="3" y="0"/>
                    <a:pt x="2" y="0"/>
                    <a:pt x="0" y="0"/>
                  </a:cubicBezTo>
                </a:path>
              </a:pathLst>
            </a:custGeom>
            <a:solidFill>
              <a:srgbClr val="F95F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68" name="Freeform 161"/>
            <p:cNvSpPr>
              <a:spLocks/>
            </p:cNvSpPr>
            <p:nvPr/>
          </p:nvSpPr>
          <p:spPr bwMode="auto">
            <a:xfrm>
              <a:off x="9867719" y="6234113"/>
              <a:ext cx="68263" cy="34925"/>
            </a:xfrm>
            <a:custGeom>
              <a:avLst/>
              <a:gdLst>
                <a:gd name="T0" fmla="*/ 0 w 26"/>
                <a:gd name="T1" fmla="*/ 0 h 13"/>
                <a:gd name="T2" fmla="*/ 2 w 26"/>
                <a:gd name="T3" fmla="*/ 11 h 13"/>
                <a:gd name="T4" fmla="*/ 13 w 26"/>
                <a:gd name="T5" fmla="*/ 13 h 13"/>
                <a:gd name="T6" fmla="*/ 14 w 26"/>
                <a:gd name="T7" fmla="*/ 13 h 13"/>
                <a:gd name="T8" fmla="*/ 21 w 26"/>
                <a:gd name="T9" fmla="*/ 12 h 13"/>
                <a:gd name="T10" fmla="*/ 25 w 26"/>
                <a:gd name="T11" fmla="*/ 6 h 13"/>
                <a:gd name="T12" fmla="*/ 21 w 26"/>
                <a:gd name="T13" fmla="*/ 2 h 13"/>
                <a:gd name="T14" fmla="*/ 19 w 26"/>
                <a:gd name="T15" fmla="*/ 2 h 13"/>
                <a:gd name="T16" fmla="*/ 18 w 26"/>
                <a:gd name="T17" fmla="*/ 2 h 13"/>
                <a:gd name="T18" fmla="*/ 16 w 26"/>
                <a:gd name="T19" fmla="*/ 2 h 13"/>
                <a:gd name="T20" fmla="*/ 0 w 26"/>
                <a:gd name="T21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6" h="13">
                  <a:moveTo>
                    <a:pt x="0" y="0"/>
                  </a:moveTo>
                  <a:cubicBezTo>
                    <a:pt x="1" y="4"/>
                    <a:pt x="1" y="8"/>
                    <a:pt x="2" y="11"/>
                  </a:cubicBezTo>
                  <a:cubicBezTo>
                    <a:pt x="6" y="12"/>
                    <a:pt x="9" y="13"/>
                    <a:pt x="13" y="13"/>
                  </a:cubicBezTo>
                  <a:cubicBezTo>
                    <a:pt x="13" y="13"/>
                    <a:pt x="14" y="13"/>
                    <a:pt x="14" y="13"/>
                  </a:cubicBezTo>
                  <a:cubicBezTo>
                    <a:pt x="17" y="12"/>
                    <a:pt x="19" y="12"/>
                    <a:pt x="21" y="12"/>
                  </a:cubicBezTo>
                  <a:cubicBezTo>
                    <a:pt x="25" y="12"/>
                    <a:pt x="26" y="9"/>
                    <a:pt x="25" y="6"/>
                  </a:cubicBezTo>
                  <a:cubicBezTo>
                    <a:pt x="25" y="3"/>
                    <a:pt x="24" y="2"/>
                    <a:pt x="21" y="2"/>
                  </a:cubicBezTo>
                  <a:cubicBezTo>
                    <a:pt x="20" y="2"/>
                    <a:pt x="20" y="2"/>
                    <a:pt x="19" y="2"/>
                  </a:cubicBezTo>
                  <a:cubicBezTo>
                    <a:pt x="19" y="2"/>
                    <a:pt x="18" y="2"/>
                    <a:pt x="18" y="2"/>
                  </a:cubicBezTo>
                  <a:cubicBezTo>
                    <a:pt x="17" y="2"/>
                    <a:pt x="16" y="2"/>
                    <a:pt x="16" y="2"/>
                  </a:cubicBezTo>
                  <a:cubicBezTo>
                    <a:pt x="10" y="2"/>
                    <a:pt x="5" y="2"/>
                    <a:pt x="0" y="0"/>
                  </a:cubicBezTo>
                </a:path>
              </a:pathLst>
            </a:custGeom>
            <a:solidFill>
              <a:srgbClr val="F95F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69" name="Freeform 162"/>
            <p:cNvSpPr>
              <a:spLocks/>
            </p:cNvSpPr>
            <p:nvPr/>
          </p:nvSpPr>
          <p:spPr bwMode="auto">
            <a:xfrm>
              <a:off x="9828031" y="6110288"/>
              <a:ext cx="69850" cy="34925"/>
            </a:xfrm>
            <a:custGeom>
              <a:avLst/>
              <a:gdLst>
                <a:gd name="T0" fmla="*/ 0 w 26"/>
                <a:gd name="T1" fmla="*/ 0 h 13"/>
                <a:gd name="T2" fmla="*/ 3 w 26"/>
                <a:gd name="T3" fmla="*/ 9 h 13"/>
                <a:gd name="T4" fmla="*/ 3 w 26"/>
                <a:gd name="T5" fmla="*/ 10 h 13"/>
                <a:gd name="T6" fmla="*/ 23 w 26"/>
                <a:gd name="T7" fmla="*/ 13 h 13"/>
                <a:gd name="T8" fmla="*/ 25 w 26"/>
                <a:gd name="T9" fmla="*/ 12 h 13"/>
                <a:gd name="T10" fmla="*/ 26 w 26"/>
                <a:gd name="T11" fmla="*/ 10 h 13"/>
                <a:gd name="T12" fmla="*/ 24 w 26"/>
                <a:gd name="T13" fmla="*/ 3 h 13"/>
                <a:gd name="T14" fmla="*/ 20 w 26"/>
                <a:gd name="T15" fmla="*/ 1 h 13"/>
                <a:gd name="T16" fmla="*/ 20 w 26"/>
                <a:gd name="T17" fmla="*/ 1 h 13"/>
                <a:gd name="T18" fmla="*/ 16 w 26"/>
                <a:gd name="T19" fmla="*/ 1 h 13"/>
                <a:gd name="T20" fmla="*/ 13 w 26"/>
                <a:gd name="T21" fmla="*/ 1 h 13"/>
                <a:gd name="T22" fmla="*/ 6 w 26"/>
                <a:gd name="T23" fmla="*/ 0 h 13"/>
                <a:gd name="T24" fmla="*/ 0 w 26"/>
                <a:gd name="T2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6" h="13">
                  <a:moveTo>
                    <a:pt x="0" y="0"/>
                  </a:moveTo>
                  <a:cubicBezTo>
                    <a:pt x="1" y="3"/>
                    <a:pt x="2" y="6"/>
                    <a:pt x="3" y="9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10" y="12"/>
                    <a:pt x="16" y="12"/>
                    <a:pt x="23" y="13"/>
                  </a:cubicBezTo>
                  <a:cubicBezTo>
                    <a:pt x="23" y="13"/>
                    <a:pt x="24" y="13"/>
                    <a:pt x="25" y="12"/>
                  </a:cubicBezTo>
                  <a:cubicBezTo>
                    <a:pt x="25" y="12"/>
                    <a:pt x="26" y="11"/>
                    <a:pt x="26" y="10"/>
                  </a:cubicBezTo>
                  <a:cubicBezTo>
                    <a:pt x="25" y="8"/>
                    <a:pt x="25" y="6"/>
                    <a:pt x="24" y="3"/>
                  </a:cubicBezTo>
                  <a:cubicBezTo>
                    <a:pt x="23" y="2"/>
                    <a:pt x="22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18" y="1"/>
                    <a:pt x="17" y="1"/>
                    <a:pt x="16" y="1"/>
                  </a:cubicBezTo>
                  <a:cubicBezTo>
                    <a:pt x="15" y="1"/>
                    <a:pt x="14" y="1"/>
                    <a:pt x="13" y="1"/>
                  </a:cubicBezTo>
                  <a:cubicBezTo>
                    <a:pt x="11" y="0"/>
                    <a:pt x="8" y="0"/>
                    <a:pt x="6" y="0"/>
                  </a:cubicBezTo>
                  <a:cubicBezTo>
                    <a:pt x="4" y="0"/>
                    <a:pt x="2" y="0"/>
                    <a:pt x="0" y="0"/>
                  </a:cubicBezTo>
                </a:path>
              </a:pathLst>
            </a:custGeom>
            <a:solidFill>
              <a:srgbClr val="F95F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70" name="Freeform 163"/>
            <p:cNvSpPr>
              <a:spLocks/>
            </p:cNvSpPr>
            <p:nvPr/>
          </p:nvSpPr>
          <p:spPr bwMode="auto">
            <a:xfrm>
              <a:off x="9780406" y="5991225"/>
              <a:ext cx="69850" cy="42863"/>
            </a:xfrm>
            <a:custGeom>
              <a:avLst/>
              <a:gdLst>
                <a:gd name="T0" fmla="*/ 0 w 26"/>
                <a:gd name="T1" fmla="*/ 0 h 16"/>
                <a:gd name="T2" fmla="*/ 5 w 26"/>
                <a:gd name="T3" fmla="*/ 13 h 16"/>
                <a:gd name="T4" fmla="*/ 21 w 26"/>
                <a:gd name="T5" fmla="*/ 16 h 16"/>
                <a:gd name="T6" fmla="*/ 23 w 26"/>
                <a:gd name="T7" fmla="*/ 16 h 16"/>
                <a:gd name="T8" fmla="*/ 23 w 26"/>
                <a:gd name="T9" fmla="*/ 16 h 16"/>
                <a:gd name="T10" fmla="*/ 23 w 26"/>
                <a:gd name="T11" fmla="*/ 16 h 16"/>
                <a:gd name="T12" fmla="*/ 25 w 26"/>
                <a:gd name="T13" fmla="*/ 12 h 16"/>
                <a:gd name="T14" fmla="*/ 22 w 26"/>
                <a:gd name="T15" fmla="*/ 6 h 16"/>
                <a:gd name="T16" fmla="*/ 19 w 26"/>
                <a:gd name="T17" fmla="*/ 4 h 16"/>
                <a:gd name="T18" fmla="*/ 0 w 26"/>
                <a:gd name="T1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" h="16">
                  <a:moveTo>
                    <a:pt x="0" y="0"/>
                  </a:moveTo>
                  <a:cubicBezTo>
                    <a:pt x="2" y="5"/>
                    <a:pt x="4" y="9"/>
                    <a:pt x="5" y="13"/>
                  </a:cubicBezTo>
                  <a:cubicBezTo>
                    <a:pt x="10" y="14"/>
                    <a:pt x="16" y="15"/>
                    <a:pt x="21" y="16"/>
                  </a:cubicBezTo>
                  <a:cubicBezTo>
                    <a:pt x="22" y="16"/>
                    <a:pt x="22" y="16"/>
                    <a:pt x="23" y="16"/>
                  </a:cubicBezTo>
                  <a:cubicBezTo>
                    <a:pt x="23" y="16"/>
                    <a:pt x="23" y="16"/>
                    <a:pt x="23" y="16"/>
                  </a:cubicBezTo>
                  <a:cubicBezTo>
                    <a:pt x="23" y="16"/>
                    <a:pt x="23" y="16"/>
                    <a:pt x="23" y="16"/>
                  </a:cubicBezTo>
                  <a:cubicBezTo>
                    <a:pt x="25" y="16"/>
                    <a:pt x="26" y="14"/>
                    <a:pt x="25" y="12"/>
                  </a:cubicBezTo>
                  <a:cubicBezTo>
                    <a:pt x="24" y="10"/>
                    <a:pt x="23" y="8"/>
                    <a:pt x="22" y="6"/>
                  </a:cubicBezTo>
                  <a:cubicBezTo>
                    <a:pt x="22" y="5"/>
                    <a:pt x="21" y="4"/>
                    <a:pt x="19" y="4"/>
                  </a:cubicBezTo>
                  <a:cubicBezTo>
                    <a:pt x="13" y="3"/>
                    <a:pt x="6" y="2"/>
                    <a:pt x="0" y="0"/>
                  </a:cubicBezTo>
                </a:path>
              </a:pathLst>
            </a:custGeom>
            <a:solidFill>
              <a:srgbClr val="F95F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71" name="Freeform 164"/>
            <p:cNvSpPr>
              <a:spLocks/>
            </p:cNvSpPr>
            <p:nvPr/>
          </p:nvSpPr>
          <p:spPr bwMode="auto">
            <a:xfrm>
              <a:off x="9743894" y="5886450"/>
              <a:ext cx="63500" cy="44450"/>
            </a:xfrm>
            <a:custGeom>
              <a:avLst/>
              <a:gdLst>
                <a:gd name="T0" fmla="*/ 0 w 24"/>
                <a:gd name="T1" fmla="*/ 0 h 17"/>
                <a:gd name="T2" fmla="*/ 4 w 24"/>
                <a:gd name="T3" fmla="*/ 12 h 17"/>
                <a:gd name="T4" fmla="*/ 22 w 24"/>
                <a:gd name="T5" fmla="*/ 17 h 17"/>
                <a:gd name="T6" fmla="*/ 23 w 24"/>
                <a:gd name="T7" fmla="*/ 17 h 17"/>
                <a:gd name="T8" fmla="*/ 24 w 24"/>
                <a:gd name="T9" fmla="*/ 15 h 17"/>
                <a:gd name="T10" fmla="*/ 24 w 24"/>
                <a:gd name="T11" fmla="*/ 13 h 17"/>
                <a:gd name="T12" fmla="*/ 23 w 24"/>
                <a:gd name="T13" fmla="*/ 9 h 17"/>
                <a:gd name="T14" fmla="*/ 22 w 24"/>
                <a:gd name="T15" fmla="*/ 7 h 17"/>
                <a:gd name="T16" fmla="*/ 19 w 24"/>
                <a:gd name="T17" fmla="*/ 5 h 17"/>
                <a:gd name="T18" fmla="*/ 16 w 24"/>
                <a:gd name="T19" fmla="*/ 4 h 17"/>
                <a:gd name="T20" fmla="*/ 0 w 24"/>
                <a:gd name="T21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17">
                  <a:moveTo>
                    <a:pt x="0" y="0"/>
                  </a:moveTo>
                  <a:cubicBezTo>
                    <a:pt x="1" y="4"/>
                    <a:pt x="2" y="8"/>
                    <a:pt x="4" y="12"/>
                  </a:cubicBezTo>
                  <a:cubicBezTo>
                    <a:pt x="10" y="14"/>
                    <a:pt x="16" y="16"/>
                    <a:pt x="22" y="17"/>
                  </a:cubicBezTo>
                  <a:cubicBezTo>
                    <a:pt x="22" y="17"/>
                    <a:pt x="22" y="17"/>
                    <a:pt x="23" y="17"/>
                  </a:cubicBezTo>
                  <a:cubicBezTo>
                    <a:pt x="23" y="17"/>
                    <a:pt x="24" y="15"/>
                    <a:pt x="24" y="15"/>
                  </a:cubicBezTo>
                  <a:cubicBezTo>
                    <a:pt x="24" y="14"/>
                    <a:pt x="24" y="13"/>
                    <a:pt x="24" y="13"/>
                  </a:cubicBezTo>
                  <a:cubicBezTo>
                    <a:pt x="23" y="12"/>
                    <a:pt x="23" y="10"/>
                    <a:pt x="23" y="9"/>
                  </a:cubicBezTo>
                  <a:cubicBezTo>
                    <a:pt x="22" y="9"/>
                    <a:pt x="22" y="8"/>
                    <a:pt x="22" y="7"/>
                  </a:cubicBezTo>
                  <a:cubicBezTo>
                    <a:pt x="21" y="6"/>
                    <a:pt x="20" y="5"/>
                    <a:pt x="19" y="5"/>
                  </a:cubicBezTo>
                  <a:cubicBezTo>
                    <a:pt x="18" y="4"/>
                    <a:pt x="17" y="4"/>
                    <a:pt x="16" y="4"/>
                  </a:cubicBezTo>
                  <a:cubicBezTo>
                    <a:pt x="11" y="4"/>
                    <a:pt x="5" y="2"/>
                    <a:pt x="0" y="0"/>
                  </a:cubicBezTo>
                </a:path>
              </a:pathLst>
            </a:custGeom>
            <a:solidFill>
              <a:srgbClr val="F95F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72" name="Freeform 165"/>
            <p:cNvSpPr>
              <a:spLocks/>
            </p:cNvSpPr>
            <p:nvPr/>
          </p:nvSpPr>
          <p:spPr bwMode="auto">
            <a:xfrm>
              <a:off x="9751831" y="5565775"/>
              <a:ext cx="31750" cy="47625"/>
            </a:xfrm>
            <a:custGeom>
              <a:avLst/>
              <a:gdLst>
                <a:gd name="T0" fmla="*/ 4 w 12"/>
                <a:gd name="T1" fmla="*/ 0 h 18"/>
                <a:gd name="T2" fmla="*/ 0 w 12"/>
                <a:gd name="T3" fmla="*/ 11 h 18"/>
                <a:gd name="T4" fmla="*/ 1 w 12"/>
                <a:gd name="T5" fmla="*/ 13 h 18"/>
                <a:gd name="T6" fmla="*/ 6 w 12"/>
                <a:gd name="T7" fmla="*/ 18 h 18"/>
                <a:gd name="T8" fmla="*/ 7 w 12"/>
                <a:gd name="T9" fmla="*/ 18 h 18"/>
                <a:gd name="T10" fmla="*/ 10 w 12"/>
                <a:gd name="T11" fmla="*/ 17 h 18"/>
                <a:gd name="T12" fmla="*/ 11 w 12"/>
                <a:gd name="T13" fmla="*/ 12 h 18"/>
                <a:gd name="T14" fmla="*/ 11 w 12"/>
                <a:gd name="T15" fmla="*/ 9 h 18"/>
                <a:gd name="T16" fmla="*/ 9 w 12"/>
                <a:gd name="T17" fmla="*/ 7 h 18"/>
                <a:gd name="T18" fmla="*/ 4 w 12"/>
                <a:gd name="T19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" h="18">
                  <a:moveTo>
                    <a:pt x="4" y="0"/>
                  </a:moveTo>
                  <a:cubicBezTo>
                    <a:pt x="2" y="4"/>
                    <a:pt x="1" y="7"/>
                    <a:pt x="0" y="11"/>
                  </a:cubicBezTo>
                  <a:cubicBezTo>
                    <a:pt x="0" y="12"/>
                    <a:pt x="1" y="13"/>
                    <a:pt x="1" y="13"/>
                  </a:cubicBezTo>
                  <a:cubicBezTo>
                    <a:pt x="3" y="15"/>
                    <a:pt x="4" y="16"/>
                    <a:pt x="6" y="18"/>
                  </a:cubicBezTo>
                  <a:cubicBezTo>
                    <a:pt x="6" y="18"/>
                    <a:pt x="7" y="18"/>
                    <a:pt x="7" y="18"/>
                  </a:cubicBezTo>
                  <a:cubicBezTo>
                    <a:pt x="8" y="18"/>
                    <a:pt x="9" y="18"/>
                    <a:pt x="10" y="17"/>
                  </a:cubicBezTo>
                  <a:cubicBezTo>
                    <a:pt x="10" y="15"/>
                    <a:pt x="11" y="13"/>
                    <a:pt x="11" y="12"/>
                  </a:cubicBezTo>
                  <a:cubicBezTo>
                    <a:pt x="12" y="11"/>
                    <a:pt x="11" y="10"/>
                    <a:pt x="11" y="9"/>
                  </a:cubicBezTo>
                  <a:cubicBezTo>
                    <a:pt x="11" y="8"/>
                    <a:pt x="10" y="7"/>
                    <a:pt x="9" y="7"/>
                  </a:cubicBezTo>
                  <a:cubicBezTo>
                    <a:pt x="7" y="5"/>
                    <a:pt x="6" y="3"/>
                    <a:pt x="4" y="0"/>
                  </a:cubicBezTo>
                </a:path>
              </a:pathLst>
            </a:custGeom>
            <a:solidFill>
              <a:srgbClr val="F95F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73" name="Freeform 166"/>
            <p:cNvSpPr>
              <a:spLocks/>
            </p:cNvSpPr>
            <p:nvPr/>
          </p:nvSpPr>
          <p:spPr bwMode="auto">
            <a:xfrm>
              <a:off x="9726431" y="5776913"/>
              <a:ext cx="47625" cy="42863"/>
            </a:xfrm>
            <a:custGeom>
              <a:avLst/>
              <a:gdLst>
                <a:gd name="T0" fmla="*/ 0 w 18"/>
                <a:gd name="T1" fmla="*/ 0 h 16"/>
                <a:gd name="T2" fmla="*/ 0 w 18"/>
                <a:gd name="T3" fmla="*/ 5 h 16"/>
                <a:gd name="T4" fmla="*/ 1 w 18"/>
                <a:gd name="T5" fmla="*/ 11 h 16"/>
                <a:gd name="T6" fmla="*/ 11 w 18"/>
                <a:gd name="T7" fmla="*/ 15 h 16"/>
                <a:gd name="T8" fmla="*/ 17 w 18"/>
                <a:gd name="T9" fmla="*/ 16 h 16"/>
                <a:gd name="T10" fmla="*/ 17 w 18"/>
                <a:gd name="T11" fmla="*/ 16 h 16"/>
                <a:gd name="T12" fmla="*/ 18 w 18"/>
                <a:gd name="T13" fmla="*/ 15 h 16"/>
                <a:gd name="T14" fmla="*/ 18 w 18"/>
                <a:gd name="T15" fmla="*/ 13 h 16"/>
                <a:gd name="T16" fmla="*/ 18 w 18"/>
                <a:gd name="T17" fmla="*/ 13 h 16"/>
                <a:gd name="T18" fmla="*/ 17 w 18"/>
                <a:gd name="T19" fmla="*/ 9 h 16"/>
                <a:gd name="T20" fmla="*/ 17 w 18"/>
                <a:gd name="T21" fmla="*/ 8 h 16"/>
                <a:gd name="T22" fmla="*/ 17 w 18"/>
                <a:gd name="T23" fmla="*/ 8 h 16"/>
                <a:gd name="T24" fmla="*/ 13 w 18"/>
                <a:gd name="T25" fmla="*/ 4 h 16"/>
                <a:gd name="T26" fmla="*/ 10 w 18"/>
                <a:gd name="T27" fmla="*/ 3 h 16"/>
                <a:gd name="T28" fmla="*/ 0 w 18"/>
                <a:gd name="T2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8" h="16">
                  <a:moveTo>
                    <a:pt x="0" y="0"/>
                  </a:moveTo>
                  <a:cubicBezTo>
                    <a:pt x="0" y="1"/>
                    <a:pt x="0" y="3"/>
                    <a:pt x="0" y="5"/>
                  </a:cubicBezTo>
                  <a:cubicBezTo>
                    <a:pt x="1" y="7"/>
                    <a:pt x="1" y="9"/>
                    <a:pt x="1" y="11"/>
                  </a:cubicBezTo>
                  <a:cubicBezTo>
                    <a:pt x="4" y="12"/>
                    <a:pt x="7" y="14"/>
                    <a:pt x="11" y="15"/>
                  </a:cubicBezTo>
                  <a:cubicBezTo>
                    <a:pt x="13" y="15"/>
                    <a:pt x="15" y="16"/>
                    <a:pt x="17" y="16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7" y="16"/>
                    <a:pt x="18" y="16"/>
                    <a:pt x="18" y="15"/>
                  </a:cubicBezTo>
                  <a:cubicBezTo>
                    <a:pt x="18" y="14"/>
                    <a:pt x="18" y="14"/>
                    <a:pt x="18" y="13"/>
                  </a:cubicBezTo>
                  <a:cubicBezTo>
                    <a:pt x="18" y="13"/>
                    <a:pt x="18" y="13"/>
                    <a:pt x="18" y="13"/>
                  </a:cubicBezTo>
                  <a:cubicBezTo>
                    <a:pt x="18" y="12"/>
                    <a:pt x="18" y="10"/>
                    <a:pt x="17" y="9"/>
                  </a:cubicBezTo>
                  <a:cubicBezTo>
                    <a:pt x="17" y="9"/>
                    <a:pt x="17" y="8"/>
                    <a:pt x="17" y="8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6" y="6"/>
                    <a:pt x="15" y="5"/>
                    <a:pt x="13" y="4"/>
                  </a:cubicBezTo>
                  <a:cubicBezTo>
                    <a:pt x="12" y="4"/>
                    <a:pt x="11" y="4"/>
                    <a:pt x="10" y="3"/>
                  </a:cubicBezTo>
                  <a:cubicBezTo>
                    <a:pt x="7" y="2"/>
                    <a:pt x="3" y="1"/>
                    <a:pt x="0" y="0"/>
                  </a:cubicBezTo>
                </a:path>
              </a:pathLst>
            </a:custGeom>
            <a:solidFill>
              <a:srgbClr val="F95F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74" name="Freeform 167"/>
            <p:cNvSpPr>
              <a:spLocks/>
            </p:cNvSpPr>
            <p:nvPr/>
          </p:nvSpPr>
          <p:spPr bwMode="auto">
            <a:xfrm>
              <a:off x="9728019" y="5672138"/>
              <a:ext cx="31750" cy="47625"/>
            </a:xfrm>
            <a:custGeom>
              <a:avLst/>
              <a:gdLst>
                <a:gd name="T0" fmla="*/ 1 w 12"/>
                <a:gd name="T1" fmla="*/ 0 h 18"/>
                <a:gd name="T2" fmla="*/ 0 w 12"/>
                <a:gd name="T3" fmla="*/ 11 h 18"/>
                <a:gd name="T4" fmla="*/ 6 w 12"/>
                <a:gd name="T5" fmla="*/ 16 h 18"/>
                <a:gd name="T6" fmla="*/ 10 w 12"/>
                <a:gd name="T7" fmla="*/ 18 h 18"/>
                <a:gd name="T8" fmla="*/ 11 w 12"/>
                <a:gd name="T9" fmla="*/ 18 h 18"/>
                <a:gd name="T10" fmla="*/ 12 w 12"/>
                <a:gd name="T11" fmla="*/ 15 h 18"/>
                <a:gd name="T12" fmla="*/ 12 w 12"/>
                <a:gd name="T13" fmla="*/ 14 h 18"/>
                <a:gd name="T14" fmla="*/ 12 w 12"/>
                <a:gd name="T15" fmla="*/ 14 h 18"/>
                <a:gd name="T16" fmla="*/ 12 w 12"/>
                <a:gd name="T17" fmla="*/ 13 h 18"/>
                <a:gd name="T18" fmla="*/ 12 w 12"/>
                <a:gd name="T19" fmla="*/ 13 h 18"/>
                <a:gd name="T20" fmla="*/ 12 w 12"/>
                <a:gd name="T21" fmla="*/ 13 h 18"/>
                <a:gd name="T22" fmla="*/ 12 w 12"/>
                <a:gd name="T23" fmla="*/ 11 h 18"/>
                <a:gd name="T24" fmla="*/ 10 w 12"/>
                <a:gd name="T25" fmla="*/ 7 h 18"/>
                <a:gd name="T26" fmla="*/ 9 w 12"/>
                <a:gd name="T27" fmla="*/ 6 h 18"/>
                <a:gd name="T28" fmla="*/ 1 w 12"/>
                <a:gd name="T29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" h="18">
                  <a:moveTo>
                    <a:pt x="1" y="0"/>
                  </a:moveTo>
                  <a:cubicBezTo>
                    <a:pt x="1" y="4"/>
                    <a:pt x="0" y="7"/>
                    <a:pt x="0" y="11"/>
                  </a:cubicBezTo>
                  <a:cubicBezTo>
                    <a:pt x="2" y="13"/>
                    <a:pt x="4" y="15"/>
                    <a:pt x="6" y="16"/>
                  </a:cubicBezTo>
                  <a:cubicBezTo>
                    <a:pt x="7" y="17"/>
                    <a:pt x="8" y="18"/>
                    <a:pt x="10" y="18"/>
                  </a:cubicBezTo>
                  <a:cubicBezTo>
                    <a:pt x="10" y="18"/>
                    <a:pt x="10" y="18"/>
                    <a:pt x="11" y="18"/>
                  </a:cubicBezTo>
                  <a:cubicBezTo>
                    <a:pt x="12" y="17"/>
                    <a:pt x="12" y="16"/>
                    <a:pt x="12" y="15"/>
                  </a:cubicBezTo>
                  <a:cubicBezTo>
                    <a:pt x="12" y="15"/>
                    <a:pt x="12" y="14"/>
                    <a:pt x="12" y="14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2"/>
                    <a:pt x="12" y="12"/>
                    <a:pt x="12" y="11"/>
                  </a:cubicBezTo>
                  <a:cubicBezTo>
                    <a:pt x="12" y="9"/>
                    <a:pt x="12" y="8"/>
                    <a:pt x="10" y="7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6" y="4"/>
                    <a:pt x="4" y="2"/>
                    <a:pt x="1" y="0"/>
                  </a:cubicBezTo>
                </a:path>
              </a:pathLst>
            </a:custGeom>
            <a:solidFill>
              <a:srgbClr val="F95F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75" name="Freeform 168"/>
            <p:cNvSpPr>
              <a:spLocks/>
            </p:cNvSpPr>
            <p:nvPr/>
          </p:nvSpPr>
          <p:spPr bwMode="auto">
            <a:xfrm>
              <a:off x="9796281" y="5489575"/>
              <a:ext cx="30163" cy="44450"/>
            </a:xfrm>
            <a:custGeom>
              <a:avLst/>
              <a:gdLst>
                <a:gd name="T0" fmla="*/ 7 w 11"/>
                <a:gd name="T1" fmla="*/ 0 h 17"/>
                <a:gd name="T2" fmla="*/ 0 w 11"/>
                <a:gd name="T3" fmla="*/ 8 h 17"/>
                <a:gd name="T4" fmla="*/ 4 w 11"/>
                <a:gd name="T5" fmla="*/ 15 h 17"/>
                <a:gd name="T6" fmla="*/ 4 w 11"/>
                <a:gd name="T7" fmla="*/ 16 h 17"/>
                <a:gd name="T8" fmla="*/ 6 w 11"/>
                <a:gd name="T9" fmla="*/ 17 h 17"/>
                <a:gd name="T10" fmla="*/ 7 w 11"/>
                <a:gd name="T11" fmla="*/ 16 h 17"/>
                <a:gd name="T12" fmla="*/ 10 w 11"/>
                <a:gd name="T13" fmla="*/ 13 h 17"/>
                <a:gd name="T14" fmla="*/ 10 w 11"/>
                <a:gd name="T15" fmla="*/ 8 h 17"/>
                <a:gd name="T16" fmla="*/ 7 w 11"/>
                <a:gd name="T1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17">
                  <a:moveTo>
                    <a:pt x="7" y="0"/>
                  </a:moveTo>
                  <a:cubicBezTo>
                    <a:pt x="5" y="3"/>
                    <a:pt x="2" y="5"/>
                    <a:pt x="0" y="8"/>
                  </a:cubicBezTo>
                  <a:cubicBezTo>
                    <a:pt x="1" y="10"/>
                    <a:pt x="2" y="13"/>
                    <a:pt x="4" y="15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5" y="16"/>
                    <a:pt x="5" y="17"/>
                    <a:pt x="6" y="17"/>
                  </a:cubicBezTo>
                  <a:cubicBezTo>
                    <a:pt x="6" y="17"/>
                    <a:pt x="7" y="17"/>
                    <a:pt x="7" y="16"/>
                  </a:cubicBezTo>
                  <a:cubicBezTo>
                    <a:pt x="8" y="15"/>
                    <a:pt x="9" y="14"/>
                    <a:pt x="10" y="13"/>
                  </a:cubicBezTo>
                  <a:cubicBezTo>
                    <a:pt x="11" y="11"/>
                    <a:pt x="11" y="9"/>
                    <a:pt x="10" y="8"/>
                  </a:cubicBezTo>
                  <a:cubicBezTo>
                    <a:pt x="9" y="5"/>
                    <a:pt x="8" y="3"/>
                    <a:pt x="7" y="0"/>
                  </a:cubicBezTo>
                </a:path>
              </a:pathLst>
            </a:custGeom>
            <a:solidFill>
              <a:srgbClr val="F95F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76" name="Freeform 169"/>
            <p:cNvSpPr>
              <a:spLocks/>
            </p:cNvSpPr>
            <p:nvPr/>
          </p:nvSpPr>
          <p:spPr bwMode="auto">
            <a:xfrm>
              <a:off x="9855019" y="5443538"/>
              <a:ext cx="31750" cy="34925"/>
            </a:xfrm>
            <a:custGeom>
              <a:avLst/>
              <a:gdLst>
                <a:gd name="T0" fmla="*/ 8 w 12"/>
                <a:gd name="T1" fmla="*/ 0 h 13"/>
                <a:gd name="T2" fmla="*/ 0 w 12"/>
                <a:gd name="T3" fmla="*/ 5 h 13"/>
                <a:gd name="T4" fmla="*/ 2 w 12"/>
                <a:gd name="T5" fmla="*/ 11 h 13"/>
                <a:gd name="T6" fmla="*/ 5 w 12"/>
                <a:gd name="T7" fmla="*/ 13 h 13"/>
                <a:gd name="T8" fmla="*/ 7 w 12"/>
                <a:gd name="T9" fmla="*/ 13 h 13"/>
                <a:gd name="T10" fmla="*/ 10 w 12"/>
                <a:gd name="T11" fmla="*/ 5 h 13"/>
                <a:gd name="T12" fmla="*/ 8 w 12"/>
                <a:gd name="T1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13">
                  <a:moveTo>
                    <a:pt x="8" y="0"/>
                  </a:moveTo>
                  <a:cubicBezTo>
                    <a:pt x="6" y="2"/>
                    <a:pt x="3" y="3"/>
                    <a:pt x="0" y="5"/>
                  </a:cubicBezTo>
                  <a:cubicBezTo>
                    <a:pt x="1" y="7"/>
                    <a:pt x="2" y="9"/>
                    <a:pt x="2" y="11"/>
                  </a:cubicBezTo>
                  <a:cubicBezTo>
                    <a:pt x="3" y="12"/>
                    <a:pt x="4" y="13"/>
                    <a:pt x="5" y="13"/>
                  </a:cubicBezTo>
                  <a:cubicBezTo>
                    <a:pt x="6" y="13"/>
                    <a:pt x="6" y="13"/>
                    <a:pt x="7" y="13"/>
                  </a:cubicBezTo>
                  <a:cubicBezTo>
                    <a:pt x="12" y="10"/>
                    <a:pt x="12" y="10"/>
                    <a:pt x="10" y="5"/>
                  </a:cubicBezTo>
                  <a:cubicBezTo>
                    <a:pt x="9" y="3"/>
                    <a:pt x="9" y="2"/>
                    <a:pt x="8" y="0"/>
                  </a:cubicBezTo>
                </a:path>
              </a:pathLst>
            </a:custGeom>
            <a:solidFill>
              <a:srgbClr val="F95F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77" name="Freeform 170"/>
            <p:cNvSpPr>
              <a:spLocks noEditPoints="1"/>
            </p:cNvSpPr>
            <p:nvPr/>
          </p:nvSpPr>
          <p:spPr bwMode="auto">
            <a:xfrm>
              <a:off x="9005706" y="5010150"/>
              <a:ext cx="193675" cy="444500"/>
            </a:xfrm>
            <a:custGeom>
              <a:avLst/>
              <a:gdLst>
                <a:gd name="T0" fmla="*/ 48 w 73"/>
                <a:gd name="T1" fmla="*/ 167 h 168"/>
                <a:gd name="T2" fmla="*/ 45 w 73"/>
                <a:gd name="T3" fmla="*/ 168 h 168"/>
                <a:gd name="T4" fmla="*/ 45 w 73"/>
                <a:gd name="T5" fmla="*/ 168 h 168"/>
                <a:gd name="T6" fmla="*/ 45 w 73"/>
                <a:gd name="T7" fmla="*/ 168 h 168"/>
                <a:gd name="T8" fmla="*/ 48 w 73"/>
                <a:gd name="T9" fmla="*/ 167 h 168"/>
                <a:gd name="T10" fmla="*/ 41 w 73"/>
                <a:gd name="T11" fmla="*/ 166 h 168"/>
                <a:gd name="T12" fmla="*/ 42 w 73"/>
                <a:gd name="T13" fmla="*/ 167 h 168"/>
                <a:gd name="T14" fmla="*/ 42 w 73"/>
                <a:gd name="T15" fmla="*/ 167 h 168"/>
                <a:gd name="T16" fmla="*/ 42 w 73"/>
                <a:gd name="T17" fmla="*/ 167 h 168"/>
                <a:gd name="T18" fmla="*/ 41 w 73"/>
                <a:gd name="T19" fmla="*/ 166 h 168"/>
                <a:gd name="T20" fmla="*/ 67 w 73"/>
                <a:gd name="T21" fmla="*/ 151 h 168"/>
                <a:gd name="T22" fmla="*/ 67 w 73"/>
                <a:gd name="T23" fmla="*/ 151 h 168"/>
                <a:gd name="T24" fmla="*/ 65 w 73"/>
                <a:gd name="T25" fmla="*/ 153 h 168"/>
                <a:gd name="T26" fmla="*/ 64 w 73"/>
                <a:gd name="T27" fmla="*/ 154 h 168"/>
                <a:gd name="T28" fmla="*/ 65 w 73"/>
                <a:gd name="T29" fmla="*/ 153 h 168"/>
                <a:gd name="T30" fmla="*/ 67 w 73"/>
                <a:gd name="T31" fmla="*/ 151 h 168"/>
                <a:gd name="T32" fmla="*/ 0 w 73"/>
                <a:gd name="T33" fmla="*/ 106 h 168"/>
                <a:gd name="T34" fmla="*/ 0 w 73"/>
                <a:gd name="T35" fmla="*/ 108 h 168"/>
                <a:gd name="T36" fmla="*/ 0 w 73"/>
                <a:gd name="T37" fmla="*/ 108 h 168"/>
                <a:gd name="T38" fmla="*/ 0 w 73"/>
                <a:gd name="T39" fmla="*/ 108 h 168"/>
                <a:gd name="T40" fmla="*/ 0 w 73"/>
                <a:gd name="T41" fmla="*/ 106 h 168"/>
                <a:gd name="T42" fmla="*/ 7 w 73"/>
                <a:gd name="T43" fmla="*/ 65 h 168"/>
                <a:gd name="T44" fmla="*/ 0 w 73"/>
                <a:gd name="T45" fmla="*/ 88 h 168"/>
                <a:gd name="T46" fmla="*/ 0 w 73"/>
                <a:gd name="T47" fmla="*/ 87 h 168"/>
                <a:gd name="T48" fmla="*/ 6 w 73"/>
                <a:gd name="T49" fmla="*/ 68 h 168"/>
                <a:gd name="T50" fmla="*/ 7 w 73"/>
                <a:gd name="T51" fmla="*/ 65 h 168"/>
                <a:gd name="T52" fmla="*/ 29 w 73"/>
                <a:gd name="T53" fmla="*/ 31 h 168"/>
                <a:gd name="T54" fmla="*/ 18 w 73"/>
                <a:gd name="T55" fmla="*/ 45 h 168"/>
                <a:gd name="T56" fmla="*/ 19 w 73"/>
                <a:gd name="T57" fmla="*/ 43 h 168"/>
                <a:gd name="T58" fmla="*/ 19 w 73"/>
                <a:gd name="T59" fmla="*/ 42 h 168"/>
                <a:gd name="T60" fmla="*/ 22 w 73"/>
                <a:gd name="T61" fmla="*/ 40 h 168"/>
                <a:gd name="T62" fmla="*/ 23 w 73"/>
                <a:gd name="T63" fmla="*/ 37 h 168"/>
                <a:gd name="T64" fmla="*/ 29 w 73"/>
                <a:gd name="T65" fmla="*/ 31 h 168"/>
                <a:gd name="T66" fmla="*/ 61 w 73"/>
                <a:gd name="T67" fmla="*/ 5 h 168"/>
                <a:gd name="T68" fmla="*/ 39 w 73"/>
                <a:gd name="T69" fmla="*/ 21 h 168"/>
                <a:gd name="T70" fmla="*/ 61 w 73"/>
                <a:gd name="T71" fmla="*/ 5 h 168"/>
                <a:gd name="T72" fmla="*/ 67 w 73"/>
                <a:gd name="T73" fmla="*/ 1 h 168"/>
                <a:gd name="T74" fmla="*/ 66 w 73"/>
                <a:gd name="T75" fmla="*/ 2 h 168"/>
                <a:gd name="T76" fmla="*/ 67 w 73"/>
                <a:gd name="T77" fmla="*/ 1 h 168"/>
                <a:gd name="T78" fmla="*/ 71 w 73"/>
                <a:gd name="T79" fmla="*/ 0 h 168"/>
                <a:gd name="T80" fmla="*/ 69 w 73"/>
                <a:gd name="T81" fmla="*/ 0 h 168"/>
                <a:gd name="T82" fmla="*/ 71 w 73"/>
                <a:gd name="T83" fmla="*/ 0 h 168"/>
                <a:gd name="T84" fmla="*/ 73 w 73"/>
                <a:gd name="T85" fmla="*/ 1 h 168"/>
                <a:gd name="T86" fmla="*/ 71 w 73"/>
                <a:gd name="T87" fmla="*/ 0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73" h="168">
                  <a:moveTo>
                    <a:pt x="48" y="167"/>
                  </a:moveTo>
                  <a:cubicBezTo>
                    <a:pt x="47" y="167"/>
                    <a:pt x="46" y="168"/>
                    <a:pt x="45" y="168"/>
                  </a:cubicBezTo>
                  <a:cubicBezTo>
                    <a:pt x="45" y="168"/>
                    <a:pt x="45" y="168"/>
                    <a:pt x="45" y="168"/>
                  </a:cubicBezTo>
                  <a:cubicBezTo>
                    <a:pt x="45" y="168"/>
                    <a:pt x="45" y="168"/>
                    <a:pt x="45" y="168"/>
                  </a:cubicBezTo>
                  <a:cubicBezTo>
                    <a:pt x="46" y="168"/>
                    <a:pt x="47" y="167"/>
                    <a:pt x="48" y="167"/>
                  </a:cubicBezTo>
                  <a:moveTo>
                    <a:pt x="41" y="166"/>
                  </a:moveTo>
                  <a:cubicBezTo>
                    <a:pt x="41" y="166"/>
                    <a:pt x="42" y="166"/>
                    <a:pt x="42" y="167"/>
                  </a:cubicBezTo>
                  <a:cubicBezTo>
                    <a:pt x="42" y="167"/>
                    <a:pt x="42" y="167"/>
                    <a:pt x="42" y="167"/>
                  </a:cubicBezTo>
                  <a:cubicBezTo>
                    <a:pt x="42" y="167"/>
                    <a:pt x="42" y="167"/>
                    <a:pt x="42" y="167"/>
                  </a:cubicBezTo>
                  <a:cubicBezTo>
                    <a:pt x="42" y="167"/>
                    <a:pt x="41" y="166"/>
                    <a:pt x="41" y="166"/>
                  </a:cubicBezTo>
                  <a:moveTo>
                    <a:pt x="67" y="151"/>
                  </a:moveTo>
                  <a:cubicBezTo>
                    <a:pt x="67" y="151"/>
                    <a:pt x="67" y="151"/>
                    <a:pt x="67" y="151"/>
                  </a:cubicBezTo>
                  <a:cubicBezTo>
                    <a:pt x="66" y="152"/>
                    <a:pt x="66" y="153"/>
                    <a:pt x="65" y="153"/>
                  </a:cubicBezTo>
                  <a:cubicBezTo>
                    <a:pt x="65" y="154"/>
                    <a:pt x="64" y="154"/>
                    <a:pt x="64" y="154"/>
                  </a:cubicBezTo>
                  <a:cubicBezTo>
                    <a:pt x="64" y="154"/>
                    <a:pt x="64" y="154"/>
                    <a:pt x="65" y="153"/>
                  </a:cubicBezTo>
                  <a:cubicBezTo>
                    <a:pt x="66" y="153"/>
                    <a:pt x="66" y="152"/>
                    <a:pt x="67" y="151"/>
                  </a:cubicBezTo>
                  <a:moveTo>
                    <a:pt x="0" y="106"/>
                  </a:moveTo>
                  <a:cubicBezTo>
                    <a:pt x="0" y="107"/>
                    <a:pt x="0" y="108"/>
                    <a:pt x="0" y="108"/>
                  </a:cubicBezTo>
                  <a:cubicBezTo>
                    <a:pt x="0" y="108"/>
                    <a:pt x="0" y="108"/>
                    <a:pt x="0" y="108"/>
                  </a:cubicBezTo>
                  <a:cubicBezTo>
                    <a:pt x="0" y="108"/>
                    <a:pt x="0" y="108"/>
                    <a:pt x="0" y="108"/>
                  </a:cubicBezTo>
                  <a:cubicBezTo>
                    <a:pt x="0" y="107"/>
                    <a:pt x="0" y="107"/>
                    <a:pt x="0" y="106"/>
                  </a:cubicBezTo>
                  <a:moveTo>
                    <a:pt x="7" y="65"/>
                  </a:moveTo>
                  <a:cubicBezTo>
                    <a:pt x="3" y="73"/>
                    <a:pt x="1" y="80"/>
                    <a:pt x="0" y="88"/>
                  </a:cubicBezTo>
                  <a:cubicBezTo>
                    <a:pt x="0" y="88"/>
                    <a:pt x="0" y="87"/>
                    <a:pt x="0" y="87"/>
                  </a:cubicBezTo>
                  <a:cubicBezTo>
                    <a:pt x="1" y="80"/>
                    <a:pt x="3" y="74"/>
                    <a:pt x="6" y="68"/>
                  </a:cubicBezTo>
                  <a:cubicBezTo>
                    <a:pt x="6" y="67"/>
                    <a:pt x="6" y="66"/>
                    <a:pt x="7" y="65"/>
                  </a:cubicBezTo>
                  <a:moveTo>
                    <a:pt x="29" y="31"/>
                  </a:moveTo>
                  <a:cubicBezTo>
                    <a:pt x="25" y="35"/>
                    <a:pt x="21" y="40"/>
                    <a:pt x="18" y="45"/>
                  </a:cubicBezTo>
                  <a:cubicBezTo>
                    <a:pt x="18" y="44"/>
                    <a:pt x="18" y="44"/>
                    <a:pt x="19" y="43"/>
                  </a:cubicBezTo>
                  <a:cubicBezTo>
                    <a:pt x="19" y="43"/>
                    <a:pt x="19" y="43"/>
                    <a:pt x="19" y="42"/>
                  </a:cubicBezTo>
                  <a:cubicBezTo>
                    <a:pt x="20" y="41"/>
                    <a:pt x="21" y="40"/>
                    <a:pt x="22" y="40"/>
                  </a:cubicBezTo>
                  <a:cubicBezTo>
                    <a:pt x="22" y="39"/>
                    <a:pt x="23" y="38"/>
                    <a:pt x="23" y="37"/>
                  </a:cubicBezTo>
                  <a:cubicBezTo>
                    <a:pt x="25" y="35"/>
                    <a:pt x="27" y="33"/>
                    <a:pt x="29" y="31"/>
                  </a:cubicBezTo>
                  <a:moveTo>
                    <a:pt x="61" y="5"/>
                  </a:moveTo>
                  <a:cubicBezTo>
                    <a:pt x="53" y="10"/>
                    <a:pt x="46" y="15"/>
                    <a:pt x="39" y="21"/>
                  </a:cubicBezTo>
                  <a:cubicBezTo>
                    <a:pt x="46" y="15"/>
                    <a:pt x="53" y="10"/>
                    <a:pt x="61" y="5"/>
                  </a:cubicBezTo>
                  <a:moveTo>
                    <a:pt x="67" y="1"/>
                  </a:moveTo>
                  <a:cubicBezTo>
                    <a:pt x="67" y="2"/>
                    <a:pt x="66" y="2"/>
                    <a:pt x="66" y="2"/>
                  </a:cubicBezTo>
                  <a:cubicBezTo>
                    <a:pt x="66" y="2"/>
                    <a:pt x="67" y="2"/>
                    <a:pt x="67" y="1"/>
                  </a:cubicBezTo>
                  <a:moveTo>
                    <a:pt x="71" y="0"/>
                  </a:moveTo>
                  <a:cubicBezTo>
                    <a:pt x="70" y="0"/>
                    <a:pt x="70" y="0"/>
                    <a:pt x="69" y="0"/>
                  </a:cubicBezTo>
                  <a:cubicBezTo>
                    <a:pt x="70" y="0"/>
                    <a:pt x="70" y="0"/>
                    <a:pt x="71" y="0"/>
                  </a:cubicBezTo>
                  <a:cubicBezTo>
                    <a:pt x="71" y="0"/>
                    <a:pt x="72" y="0"/>
                    <a:pt x="73" y="1"/>
                  </a:cubicBezTo>
                  <a:cubicBezTo>
                    <a:pt x="72" y="0"/>
                    <a:pt x="71" y="0"/>
                    <a:pt x="71" y="0"/>
                  </a:cubicBezTo>
                </a:path>
              </a:pathLst>
            </a:custGeom>
            <a:solidFill>
              <a:srgbClr val="FFD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78" name="Freeform 171"/>
            <p:cNvSpPr>
              <a:spLocks noEditPoints="1"/>
            </p:cNvSpPr>
            <p:nvPr/>
          </p:nvSpPr>
          <p:spPr bwMode="auto">
            <a:xfrm>
              <a:off x="9005706" y="5010150"/>
              <a:ext cx="211138" cy="400050"/>
            </a:xfrm>
            <a:custGeom>
              <a:avLst/>
              <a:gdLst>
                <a:gd name="T0" fmla="*/ 67 w 80"/>
                <a:gd name="T1" fmla="*/ 151 h 151"/>
                <a:gd name="T2" fmla="*/ 67 w 80"/>
                <a:gd name="T3" fmla="*/ 151 h 151"/>
                <a:gd name="T4" fmla="*/ 67 w 80"/>
                <a:gd name="T5" fmla="*/ 151 h 151"/>
                <a:gd name="T6" fmla="*/ 67 w 80"/>
                <a:gd name="T7" fmla="*/ 151 h 151"/>
                <a:gd name="T8" fmla="*/ 0 w 80"/>
                <a:gd name="T9" fmla="*/ 108 h 151"/>
                <a:gd name="T10" fmla="*/ 0 w 80"/>
                <a:gd name="T11" fmla="*/ 108 h 151"/>
                <a:gd name="T12" fmla="*/ 0 w 80"/>
                <a:gd name="T13" fmla="*/ 108 h 151"/>
                <a:gd name="T14" fmla="*/ 0 w 80"/>
                <a:gd name="T15" fmla="*/ 110 h 151"/>
                <a:gd name="T16" fmla="*/ 1 w 80"/>
                <a:gd name="T17" fmla="*/ 112 h 151"/>
                <a:gd name="T18" fmla="*/ 0 w 80"/>
                <a:gd name="T19" fmla="*/ 110 h 151"/>
                <a:gd name="T20" fmla="*/ 0 w 80"/>
                <a:gd name="T21" fmla="*/ 108 h 151"/>
                <a:gd name="T22" fmla="*/ 8 w 80"/>
                <a:gd name="T23" fmla="*/ 62 h 151"/>
                <a:gd name="T24" fmla="*/ 7 w 80"/>
                <a:gd name="T25" fmla="*/ 65 h 151"/>
                <a:gd name="T26" fmla="*/ 6 w 80"/>
                <a:gd name="T27" fmla="*/ 68 h 151"/>
                <a:gd name="T28" fmla="*/ 8 w 80"/>
                <a:gd name="T29" fmla="*/ 62 h 151"/>
                <a:gd name="T30" fmla="*/ 19 w 80"/>
                <a:gd name="T31" fmla="*/ 43 h 151"/>
                <a:gd name="T32" fmla="*/ 18 w 80"/>
                <a:gd name="T33" fmla="*/ 45 h 151"/>
                <a:gd name="T34" fmla="*/ 11 w 80"/>
                <a:gd name="T35" fmla="*/ 56 h 151"/>
                <a:gd name="T36" fmla="*/ 10 w 80"/>
                <a:gd name="T37" fmla="*/ 58 h 151"/>
                <a:gd name="T38" fmla="*/ 19 w 80"/>
                <a:gd name="T39" fmla="*/ 43 h 151"/>
                <a:gd name="T40" fmla="*/ 71 w 80"/>
                <a:gd name="T41" fmla="*/ 0 h 151"/>
                <a:gd name="T42" fmla="*/ 69 w 80"/>
                <a:gd name="T43" fmla="*/ 0 h 151"/>
                <a:gd name="T44" fmla="*/ 69 w 80"/>
                <a:gd name="T45" fmla="*/ 1 h 151"/>
                <a:gd name="T46" fmla="*/ 67 w 80"/>
                <a:gd name="T47" fmla="*/ 1 h 151"/>
                <a:gd name="T48" fmla="*/ 66 w 80"/>
                <a:gd name="T49" fmla="*/ 2 h 151"/>
                <a:gd name="T50" fmla="*/ 65 w 80"/>
                <a:gd name="T51" fmla="*/ 3 h 151"/>
                <a:gd name="T52" fmla="*/ 61 w 80"/>
                <a:gd name="T53" fmla="*/ 5 h 151"/>
                <a:gd name="T54" fmla="*/ 39 w 80"/>
                <a:gd name="T55" fmla="*/ 21 h 151"/>
                <a:gd name="T56" fmla="*/ 34 w 80"/>
                <a:gd name="T57" fmla="*/ 26 h 151"/>
                <a:gd name="T58" fmla="*/ 29 w 80"/>
                <a:gd name="T59" fmla="*/ 31 h 151"/>
                <a:gd name="T60" fmla="*/ 23 w 80"/>
                <a:gd name="T61" fmla="*/ 37 h 151"/>
                <a:gd name="T62" fmla="*/ 22 w 80"/>
                <a:gd name="T63" fmla="*/ 40 h 151"/>
                <a:gd name="T64" fmla="*/ 26 w 80"/>
                <a:gd name="T65" fmla="*/ 35 h 151"/>
                <a:gd name="T66" fmla="*/ 28 w 80"/>
                <a:gd name="T67" fmla="*/ 34 h 151"/>
                <a:gd name="T68" fmla="*/ 31 w 80"/>
                <a:gd name="T69" fmla="*/ 34 h 151"/>
                <a:gd name="T70" fmla="*/ 36 w 80"/>
                <a:gd name="T71" fmla="*/ 39 h 151"/>
                <a:gd name="T72" fmla="*/ 44 w 80"/>
                <a:gd name="T73" fmla="*/ 50 h 151"/>
                <a:gd name="T74" fmla="*/ 45 w 80"/>
                <a:gd name="T75" fmla="*/ 49 h 151"/>
                <a:gd name="T76" fmla="*/ 47 w 80"/>
                <a:gd name="T77" fmla="*/ 47 h 151"/>
                <a:gd name="T78" fmla="*/ 59 w 80"/>
                <a:gd name="T79" fmla="*/ 36 h 151"/>
                <a:gd name="T80" fmla="*/ 75 w 80"/>
                <a:gd name="T81" fmla="*/ 19 h 151"/>
                <a:gd name="T82" fmla="*/ 80 w 80"/>
                <a:gd name="T83" fmla="*/ 10 h 151"/>
                <a:gd name="T84" fmla="*/ 79 w 80"/>
                <a:gd name="T85" fmla="*/ 7 h 151"/>
                <a:gd name="T86" fmla="*/ 73 w 80"/>
                <a:gd name="T87" fmla="*/ 1 h 151"/>
                <a:gd name="T88" fmla="*/ 73 w 80"/>
                <a:gd name="T89" fmla="*/ 1 h 151"/>
                <a:gd name="T90" fmla="*/ 71 w 80"/>
                <a:gd name="T91" fmla="*/ 0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80" h="151">
                  <a:moveTo>
                    <a:pt x="67" y="151"/>
                  </a:moveTo>
                  <a:cubicBezTo>
                    <a:pt x="67" y="151"/>
                    <a:pt x="67" y="151"/>
                    <a:pt x="67" y="151"/>
                  </a:cubicBezTo>
                  <a:cubicBezTo>
                    <a:pt x="67" y="151"/>
                    <a:pt x="67" y="151"/>
                    <a:pt x="67" y="151"/>
                  </a:cubicBezTo>
                  <a:cubicBezTo>
                    <a:pt x="67" y="151"/>
                    <a:pt x="67" y="151"/>
                    <a:pt x="67" y="151"/>
                  </a:cubicBezTo>
                  <a:moveTo>
                    <a:pt x="0" y="108"/>
                  </a:moveTo>
                  <a:cubicBezTo>
                    <a:pt x="0" y="108"/>
                    <a:pt x="0" y="108"/>
                    <a:pt x="0" y="108"/>
                  </a:cubicBezTo>
                  <a:cubicBezTo>
                    <a:pt x="0" y="108"/>
                    <a:pt x="0" y="108"/>
                    <a:pt x="0" y="108"/>
                  </a:cubicBezTo>
                  <a:cubicBezTo>
                    <a:pt x="0" y="109"/>
                    <a:pt x="0" y="109"/>
                    <a:pt x="0" y="110"/>
                  </a:cubicBezTo>
                  <a:cubicBezTo>
                    <a:pt x="0" y="111"/>
                    <a:pt x="0" y="111"/>
                    <a:pt x="1" y="112"/>
                  </a:cubicBezTo>
                  <a:cubicBezTo>
                    <a:pt x="0" y="111"/>
                    <a:pt x="0" y="111"/>
                    <a:pt x="0" y="110"/>
                  </a:cubicBezTo>
                  <a:cubicBezTo>
                    <a:pt x="0" y="109"/>
                    <a:pt x="0" y="108"/>
                    <a:pt x="0" y="108"/>
                  </a:cubicBezTo>
                  <a:moveTo>
                    <a:pt x="8" y="62"/>
                  </a:moveTo>
                  <a:cubicBezTo>
                    <a:pt x="7" y="63"/>
                    <a:pt x="7" y="64"/>
                    <a:pt x="7" y="65"/>
                  </a:cubicBezTo>
                  <a:cubicBezTo>
                    <a:pt x="6" y="66"/>
                    <a:pt x="6" y="67"/>
                    <a:pt x="6" y="68"/>
                  </a:cubicBezTo>
                  <a:cubicBezTo>
                    <a:pt x="6" y="66"/>
                    <a:pt x="7" y="64"/>
                    <a:pt x="8" y="62"/>
                  </a:cubicBezTo>
                  <a:moveTo>
                    <a:pt x="19" y="43"/>
                  </a:moveTo>
                  <a:cubicBezTo>
                    <a:pt x="18" y="44"/>
                    <a:pt x="18" y="44"/>
                    <a:pt x="18" y="45"/>
                  </a:cubicBezTo>
                  <a:cubicBezTo>
                    <a:pt x="15" y="48"/>
                    <a:pt x="13" y="52"/>
                    <a:pt x="11" y="56"/>
                  </a:cubicBezTo>
                  <a:cubicBezTo>
                    <a:pt x="11" y="57"/>
                    <a:pt x="10" y="57"/>
                    <a:pt x="10" y="58"/>
                  </a:cubicBezTo>
                  <a:cubicBezTo>
                    <a:pt x="12" y="53"/>
                    <a:pt x="15" y="48"/>
                    <a:pt x="19" y="43"/>
                  </a:cubicBezTo>
                  <a:moveTo>
                    <a:pt x="71" y="0"/>
                  </a:moveTo>
                  <a:cubicBezTo>
                    <a:pt x="70" y="0"/>
                    <a:pt x="70" y="0"/>
                    <a:pt x="69" y="0"/>
                  </a:cubicBezTo>
                  <a:cubicBezTo>
                    <a:pt x="69" y="0"/>
                    <a:pt x="69" y="0"/>
                    <a:pt x="69" y="1"/>
                  </a:cubicBezTo>
                  <a:cubicBezTo>
                    <a:pt x="68" y="1"/>
                    <a:pt x="68" y="1"/>
                    <a:pt x="67" y="1"/>
                  </a:cubicBezTo>
                  <a:cubicBezTo>
                    <a:pt x="67" y="2"/>
                    <a:pt x="66" y="2"/>
                    <a:pt x="66" y="2"/>
                  </a:cubicBezTo>
                  <a:cubicBezTo>
                    <a:pt x="65" y="2"/>
                    <a:pt x="65" y="3"/>
                    <a:pt x="65" y="3"/>
                  </a:cubicBezTo>
                  <a:cubicBezTo>
                    <a:pt x="63" y="3"/>
                    <a:pt x="62" y="4"/>
                    <a:pt x="61" y="5"/>
                  </a:cubicBezTo>
                  <a:cubicBezTo>
                    <a:pt x="53" y="10"/>
                    <a:pt x="46" y="15"/>
                    <a:pt x="39" y="21"/>
                  </a:cubicBezTo>
                  <a:cubicBezTo>
                    <a:pt x="37" y="22"/>
                    <a:pt x="36" y="24"/>
                    <a:pt x="34" y="26"/>
                  </a:cubicBezTo>
                  <a:cubicBezTo>
                    <a:pt x="32" y="27"/>
                    <a:pt x="30" y="29"/>
                    <a:pt x="29" y="31"/>
                  </a:cubicBezTo>
                  <a:cubicBezTo>
                    <a:pt x="27" y="33"/>
                    <a:pt x="25" y="35"/>
                    <a:pt x="23" y="37"/>
                  </a:cubicBezTo>
                  <a:cubicBezTo>
                    <a:pt x="23" y="38"/>
                    <a:pt x="22" y="39"/>
                    <a:pt x="22" y="40"/>
                  </a:cubicBezTo>
                  <a:cubicBezTo>
                    <a:pt x="23" y="38"/>
                    <a:pt x="24" y="37"/>
                    <a:pt x="26" y="35"/>
                  </a:cubicBezTo>
                  <a:cubicBezTo>
                    <a:pt x="27" y="34"/>
                    <a:pt x="27" y="34"/>
                    <a:pt x="28" y="34"/>
                  </a:cubicBezTo>
                  <a:cubicBezTo>
                    <a:pt x="29" y="34"/>
                    <a:pt x="30" y="34"/>
                    <a:pt x="31" y="34"/>
                  </a:cubicBezTo>
                  <a:cubicBezTo>
                    <a:pt x="33" y="36"/>
                    <a:pt x="35" y="37"/>
                    <a:pt x="36" y="39"/>
                  </a:cubicBezTo>
                  <a:cubicBezTo>
                    <a:pt x="40" y="42"/>
                    <a:pt x="42" y="46"/>
                    <a:pt x="44" y="50"/>
                  </a:cubicBezTo>
                  <a:cubicBezTo>
                    <a:pt x="44" y="50"/>
                    <a:pt x="45" y="49"/>
                    <a:pt x="45" y="49"/>
                  </a:cubicBezTo>
                  <a:cubicBezTo>
                    <a:pt x="46" y="48"/>
                    <a:pt x="46" y="47"/>
                    <a:pt x="47" y="47"/>
                  </a:cubicBezTo>
                  <a:cubicBezTo>
                    <a:pt x="51" y="43"/>
                    <a:pt x="55" y="40"/>
                    <a:pt x="59" y="36"/>
                  </a:cubicBezTo>
                  <a:cubicBezTo>
                    <a:pt x="65" y="31"/>
                    <a:pt x="71" y="26"/>
                    <a:pt x="75" y="19"/>
                  </a:cubicBezTo>
                  <a:cubicBezTo>
                    <a:pt x="77" y="17"/>
                    <a:pt x="78" y="13"/>
                    <a:pt x="80" y="10"/>
                  </a:cubicBezTo>
                  <a:cubicBezTo>
                    <a:pt x="80" y="9"/>
                    <a:pt x="80" y="8"/>
                    <a:pt x="79" y="7"/>
                  </a:cubicBezTo>
                  <a:cubicBezTo>
                    <a:pt x="77" y="5"/>
                    <a:pt x="75" y="3"/>
                    <a:pt x="73" y="1"/>
                  </a:cubicBezTo>
                  <a:cubicBezTo>
                    <a:pt x="73" y="1"/>
                    <a:pt x="73" y="1"/>
                    <a:pt x="73" y="1"/>
                  </a:cubicBezTo>
                  <a:cubicBezTo>
                    <a:pt x="72" y="0"/>
                    <a:pt x="71" y="0"/>
                    <a:pt x="71" y="0"/>
                  </a:cubicBezTo>
                </a:path>
              </a:pathLst>
            </a:custGeom>
            <a:solidFill>
              <a:srgbClr val="FF8F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79" name="Freeform 172"/>
            <p:cNvSpPr>
              <a:spLocks/>
            </p:cNvSpPr>
            <p:nvPr/>
          </p:nvSpPr>
          <p:spPr bwMode="auto">
            <a:xfrm>
              <a:off x="9005706" y="5100638"/>
              <a:ext cx="182563" cy="354013"/>
            </a:xfrm>
            <a:custGeom>
              <a:avLst/>
              <a:gdLst>
                <a:gd name="T0" fmla="*/ 28 w 69"/>
                <a:gd name="T1" fmla="*/ 0 h 134"/>
                <a:gd name="T2" fmla="*/ 26 w 69"/>
                <a:gd name="T3" fmla="*/ 1 h 134"/>
                <a:gd name="T4" fmla="*/ 22 w 69"/>
                <a:gd name="T5" fmla="*/ 6 h 134"/>
                <a:gd name="T6" fmla="*/ 19 w 69"/>
                <a:gd name="T7" fmla="*/ 8 h 134"/>
                <a:gd name="T8" fmla="*/ 19 w 69"/>
                <a:gd name="T9" fmla="*/ 9 h 134"/>
                <a:gd name="T10" fmla="*/ 10 w 69"/>
                <a:gd name="T11" fmla="*/ 24 h 134"/>
                <a:gd name="T12" fmla="*/ 8 w 69"/>
                <a:gd name="T13" fmla="*/ 28 h 134"/>
                <a:gd name="T14" fmla="*/ 6 w 69"/>
                <a:gd name="T15" fmla="*/ 34 h 134"/>
                <a:gd name="T16" fmla="*/ 0 w 69"/>
                <a:gd name="T17" fmla="*/ 53 h 134"/>
                <a:gd name="T18" fmla="*/ 0 w 69"/>
                <a:gd name="T19" fmla="*/ 54 h 134"/>
                <a:gd name="T20" fmla="*/ 0 w 69"/>
                <a:gd name="T21" fmla="*/ 65 h 134"/>
                <a:gd name="T22" fmla="*/ 0 w 69"/>
                <a:gd name="T23" fmla="*/ 72 h 134"/>
                <a:gd name="T24" fmla="*/ 0 w 69"/>
                <a:gd name="T25" fmla="*/ 74 h 134"/>
                <a:gd name="T26" fmla="*/ 0 w 69"/>
                <a:gd name="T27" fmla="*/ 76 h 134"/>
                <a:gd name="T28" fmla="*/ 1 w 69"/>
                <a:gd name="T29" fmla="*/ 78 h 134"/>
                <a:gd name="T30" fmla="*/ 11 w 69"/>
                <a:gd name="T31" fmla="*/ 105 h 134"/>
                <a:gd name="T32" fmla="*/ 27 w 69"/>
                <a:gd name="T33" fmla="*/ 123 h 134"/>
                <a:gd name="T34" fmla="*/ 41 w 69"/>
                <a:gd name="T35" fmla="*/ 132 h 134"/>
                <a:gd name="T36" fmla="*/ 42 w 69"/>
                <a:gd name="T37" fmla="*/ 133 h 134"/>
                <a:gd name="T38" fmla="*/ 42 w 69"/>
                <a:gd name="T39" fmla="*/ 133 h 134"/>
                <a:gd name="T40" fmla="*/ 45 w 69"/>
                <a:gd name="T41" fmla="*/ 134 h 134"/>
                <a:gd name="T42" fmla="*/ 45 w 69"/>
                <a:gd name="T43" fmla="*/ 134 h 134"/>
                <a:gd name="T44" fmla="*/ 48 w 69"/>
                <a:gd name="T45" fmla="*/ 133 h 134"/>
                <a:gd name="T46" fmla="*/ 49 w 69"/>
                <a:gd name="T47" fmla="*/ 132 h 134"/>
                <a:gd name="T48" fmla="*/ 57 w 69"/>
                <a:gd name="T49" fmla="*/ 126 h 134"/>
                <a:gd name="T50" fmla="*/ 64 w 69"/>
                <a:gd name="T51" fmla="*/ 120 h 134"/>
                <a:gd name="T52" fmla="*/ 65 w 69"/>
                <a:gd name="T53" fmla="*/ 119 h 134"/>
                <a:gd name="T54" fmla="*/ 67 w 69"/>
                <a:gd name="T55" fmla="*/ 117 h 134"/>
                <a:gd name="T56" fmla="*/ 67 w 69"/>
                <a:gd name="T57" fmla="*/ 117 h 134"/>
                <a:gd name="T58" fmla="*/ 63 w 69"/>
                <a:gd name="T59" fmla="*/ 112 h 134"/>
                <a:gd name="T60" fmla="*/ 60 w 69"/>
                <a:gd name="T61" fmla="*/ 111 h 134"/>
                <a:gd name="T62" fmla="*/ 44 w 69"/>
                <a:gd name="T63" fmla="*/ 98 h 134"/>
                <a:gd name="T64" fmla="*/ 28 w 69"/>
                <a:gd name="T65" fmla="*/ 64 h 134"/>
                <a:gd name="T66" fmla="*/ 31 w 69"/>
                <a:gd name="T67" fmla="*/ 38 h 134"/>
                <a:gd name="T68" fmla="*/ 44 w 69"/>
                <a:gd name="T69" fmla="*/ 16 h 134"/>
                <a:gd name="T70" fmla="*/ 36 w 69"/>
                <a:gd name="T71" fmla="*/ 5 h 134"/>
                <a:gd name="T72" fmla="*/ 31 w 69"/>
                <a:gd name="T73" fmla="*/ 0 h 134"/>
                <a:gd name="T74" fmla="*/ 28 w 69"/>
                <a:gd name="T75" fmla="*/ 0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9" h="134">
                  <a:moveTo>
                    <a:pt x="28" y="0"/>
                  </a:moveTo>
                  <a:cubicBezTo>
                    <a:pt x="27" y="0"/>
                    <a:pt x="27" y="0"/>
                    <a:pt x="26" y="1"/>
                  </a:cubicBezTo>
                  <a:cubicBezTo>
                    <a:pt x="24" y="3"/>
                    <a:pt x="23" y="4"/>
                    <a:pt x="22" y="6"/>
                  </a:cubicBezTo>
                  <a:cubicBezTo>
                    <a:pt x="21" y="6"/>
                    <a:pt x="20" y="7"/>
                    <a:pt x="19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5" y="14"/>
                    <a:pt x="12" y="19"/>
                    <a:pt x="10" y="24"/>
                  </a:cubicBezTo>
                  <a:cubicBezTo>
                    <a:pt x="9" y="26"/>
                    <a:pt x="8" y="27"/>
                    <a:pt x="8" y="28"/>
                  </a:cubicBezTo>
                  <a:cubicBezTo>
                    <a:pt x="7" y="30"/>
                    <a:pt x="6" y="32"/>
                    <a:pt x="6" y="34"/>
                  </a:cubicBezTo>
                  <a:cubicBezTo>
                    <a:pt x="3" y="40"/>
                    <a:pt x="1" y="46"/>
                    <a:pt x="0" y="53"/>
                  </a:cubicBezTo>
                  <a:cubicBezTo>
                    <a:pt x="0" y="53"/>
                    <a:pt x="0" y="54"/>
                    <a:pt x="0" y="54"/>
                  </a:cubicBezTo>
                  <a:cubicBezTo>
                    <a:pt x="0" y="58"/>
                    <a:pt x="0" y="61"/>
                    <a:pt x="0" y="65"/>
                  </a:cubicBezTo>
                  <a:cubicBezTo>
                    <a:pt x="0" y="67"/>
                    <a:pt x="0" y="70"/>
                    <a:pt x="0" y="72"/>
                  </a:cubicBezTo>
                  <a:cubicBezTo>
                    <a:pt x="0" y="73"/>
                    <a:pt x="0" y="73"/>
                    <a:pt x="0" y="74"/>
                  </a:cubicBezTo>
                  <a:cubicBezTo>
                    <a:pt x="0" y="74"/>
                    <a:pt x="0" y="75"/>
                    <a:pt x="0" y="76"/>
                  </a:cubicBezTo>
                  <a:cubicBezTo>
                    <a:pt x="0" y="77"/>
                    <a:pt x="0" y="77"/>
                    <a:pt x="1" y="78"/>
                  </a:cubicBezTo>
                  <a:cubicBezTo>
                    <a:pt x="2" y="88"/>
                    <a:pt x="6" y="97"/>
                    <a:pt x="11" y="105"/>
                  </a:cubicBezTo>
                  <a:cubicBezTo>
                    <a:pt x="16" y="112"/>
                    <a:pt x="21" y="118"/>
                    <a:pt x="27" y="123"/>
                  </a:cubicBezTo>
                  <a:cubicBezTo>
                    <a:pt x="32" y="127"/>
                    <a:pt x="36" y="130"/>
                    <a:pt x="41" y="132"/>
                  </a:cubicBezTo>
                  <a:cubicBezTo>
                    <a:pt x="41" y="132"/>
                    <a:pt x="42" y="133"/>
                    <a:pt x="42" y="133"/>
                  </a:cubicBezTo>
                  <a:cubicBezTo>
                    <a:pt x="42" y="133"/>
                    <a:pt x="42" y="133"/>
                    <a:pt x="42" y="133"/>
                  </a:cubicBezTo>
                  <a:cubicBezTo>
                    <a:pt x="43" y="133"/>
                    <a:pt x="44" y="133"/>
                    <a:pt x="45" y="134"/>
                  </a:cubicBezTo>
                  <a:cubicBezTo>
                    <a:pt x="45" y="134"/>
                    <a:pt x="45" y="134"/>
                    <a:pt x="45" y="134"/>
                  </a:cubicBezTo>
                  <a:cubicBezTo>
                    <a:pt x="46" y="134"/>
                    <a:pt x="47" y="133"/>
                    <a:pt x="48" y="133"/>
                  </a:cubicBezTo>
                  <a:cubicBezTo>
                    <a:pt x="48" y="133"/>
                    <a:pt x="48" y="133"/>
                    <a:pt x="49" y="132"/>
                  </a:cubicBezTo>
                  <a:cubicBezTo>
                    <a:pt x="51" y="130"/>
                    <a:pt x="54" y="128"/>
                    <a:pt x="57" y="126"/>
                  </a:cubicBezTo>
                  <a:cubicBezTo>
                    <a:pt x="59" y="124"/>
                    <a:pt x="62" y="122"/>
                    <a:pt x="64" y="120"/>
                  </a:cubicBezTo>
                  <a:cubicBezTo>
                    <a:pt x="64" y="120"/>
                    <a:pt x="65" y="120"/>
                    <a:pt x="65" y="119"/>
                  </a:cubicBezTo>
                  <a:cubicBezTo>
                    <a:pt x="66" y="119"/>
                    <a:pt x="66" y="118"/>
                    <a:pt x="67" y="117"/>
                  </a:cubicBezTo>
                  <a:cubicBezTo>
                    <a:pt x="67" y="117"/>
                    <a:pt x="67" y="117"/>
                    <a:pt x="67" y="117"/>
                  </a:cubicBezTo>
                  <a:cubicBezTo>
                    <a:pt x="69" y="115"/>
                    <a:pt x="68" y="113"/>
                    <a:pt x="63" y="112"/>
                  </a:cubicBezTo>
                  <a:cubicBezTo>
                    <a:pt x="62" y="111"/>
                    <a:pt x="61" y="111"/>
                    <a:pt x="60" y="111"/>
                  </a:cubicBezTo>
                  <a:cubicBezTo>
                    <a:pt x="54" y="108"/>
                    <a:pt x="48" y="104"/>
                    <a:pt x="44" y="98"/>
                  </a:cubicBezTo>
                  <a:cubicBezTo>
                    <a:pt x="36" y="88"/>
                    <a:pt x="30" y="77"/>
                    <a:pt x="28" y="64"/>
                  </a:cubicBezTo>
                  <a:cubicBezTo>
                    <a:pt x="26" y="55"/>
                    <a:pt x="28" y="46"/>
                    <a:pt x="31" y="38"/>
                  </a:cubicBezTo>
                  <a:cubicBezTo>
                    <a:pt x="34" y="30"/>
                    <a:pt x="39" y="23"/>
                    <a:pt x="44" y="16"/>
                  </a:cubicBezTo>
                  <a:cubicBezTo>
                    <a:pt x="42" y="12"/>
                    <a:pt x="40" y="8"/>
                    <a:pt x="36" y="5"/>
                  </a:cubicBezTo>
                  <a:cubicBezTo>
                    <a:pt x="35" y="3"/>
                    <a:pt x="33" y="2"/>
                    <a:pt x="31" y="0"/>
                  </a:cubicBezTo>
                  <a:cubicBezTo>
                    <a:pt x="30" y="0"/>
                    <a:pt x="29" y="0"/>
                    <a:pt x="28" y="0"/>
                  </a:cubicBezTo>
                </a:path>
              </a:pathLst>
            </a:custGeom>
            <a:solidFill>
              <a:srgbClr val="F95F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80" name="Freeform 173"/>
            <p:cNvSpPr>
              <a:spLocks noEditPoints="1"/>
            </p:cNvSpPr>
            <p:nvPr/>
          </p:nvSpPr>
          <p:spPr bwMode="auto">
            <a:xfrm>
              <a:off x="8297681" y="4899025"/>
              <a:ext cx="1668463" cy="1958975"/>
            </a:xfrm>
            <a:custGeom>
              <a:avLst/>
              <a:gdLst>
                <a:gd name="T0" fmla="*/ 565 w 633"/>
                <a:gd name="T1" fmla="*/ 285 h 741"/>
                <a:gd name="T2" fmla="*/ 623 w 633"/>
                <a:gd name="T3" fmla="*/ 197 h 741"/>
                <a:gd name="T4" fmla="*/ 524 w 633"/>
                <a:gd name="T5" fmla="*/ 282 h 741"/>
                <a:gd name="T6" fmla="*/ 574 w 633"/>
                <a:gd name="T7" fmla="*/ 531 h 741"/>
                <a:gd name="T8" fmla="*/ 541 w 633"/>
                <a:gd name="T9" fmla="*/ 555 h 741"/>
                <a:gd name="T10" fmla="*/ 498 w 633"/>
                <a:gd name="T11" fmla="*/ 393 h 741"/>
                <a:gd name="T12" fmla="*/ 379 w 633"/>
                <a:gd name="T13" fmla="*/ 289 h 741"/>
                <a:gd name="T14" fmla="*/ 359 w 633"/>
                <a:gd name="T15" fmla="*/ 52 h 741"/>
                <a:gd name="T16" fmla="*/ 157 w 633"/>
                <a:gd name="T17" fmla="*/ 1 h 741"/>
                <a:gd name="T18" fmla="*/ 94 w 633"/>
                <a:gd name="T19" fmla="*/ 161 h 741"/>
                <a:gd name="T20" fmla="*/ 51 w 633"/>
                <a:gd name="T21" fmla="*/ 211 h 741"/>
                <a:gd name="T22" fmla="*/ 91 w 633"/>
                <a:gd name="T23" fmla="*/ 317 h 741"/>
                <a:gd name="T24" fmla="*/ 133 w 633"/>
                <a:gd name="T25" fmla="*/ 381 h 741"/>
                <a:gd name="T26" fmla="*/ 192 w 633"/>
                <a:gd name="T27" fmla="*/ 455 h 741"/>
                <a:gd name="T28" fmla="*/ 206 w 633"/>
                <a:gd name="T29" fmla="*/ 626 h 741"/>
                <a:gd name="T30" fmla="*/ 202 w 633"/>
                <a:gd name="T31" fmla="*/ 707 h 741"/>
                <a:gd name="T32" fmla="*/ 307 w 633"/>
                <a:gd name="T33" fmla="*/ 740 h 741"/>
                <a:gd name="T34" fmla="*/ 498 w 633"/>
                <a:gd name="T35" fmla="*/ 663 h 741"/>
                <a:gd name="T36" fmla="*/ 622 w 633"/>
                <a:gd name="T37" fmla="*/ 557 h 741"/>
                <a:gd name="T38" fmla="*/ 503 w 633"/>
                <a:gd name="T39" fmla="*/ 655 h 741"/>
                <a:gd name="T40" fmla="*/ 576 w 633"/>
                <a:gd name="T41" fmla="*/ 577 h 741"/>
                <a:gd name="T42" fmla="*/ 534 w 633"/>
                <a:gd name="T43" fmla="*/ 318 h 741"/>
                <a:gd name="T44" fmla="*/ 621 w 633"/>
                <a:gd name="T45" fmla="*/ 206 h 741"/>
                <a:gd name="T46" fmla="*/ 579 w 633"/>
                <a:gd name="T47" fmla="*/ 411 h 741"/>
                <a:gd name="T48" fmla="*/ 232 w 633"/>
                <a:gd name="T49" fmla="*/ 724 h 741"/>
                <a:gd name="T50" fmla="*/ 223 w 633"/>
                <a:gd name="T51" fmla="*/ 716 h 741"/>
                <a:gd name="T52" fmla="*/ 276 w 633"/>
                <a:gd name="T53" fmla="*/ 672 h 741"/>
                <a:gd name="T54" fmla="*/ 273 w 633"/>
                <a:gd name="T55" fmla="*/ 615 h 741"/>
                <a:gd name="T56" fmla="*/ 391 w 633"/>
                <a:gd name="T57" fmla="*/ 491 h 741"/>
                <a:gd name="T58" fmla="*/ 263 w 633"/>
                <a:gd name="T59" fmla="*/ 601 h 741"/>
                <a:gd name="T60" fmla="*/ 201 w 633"/>
                <a:gd name="T61" fmla="*/ 455 h 741"/>
                <a:gd name="T62" fmla="*/ 341 w 633"/>
                <a:gd name="T63" fmla="*/ 391 h 741"/>
                <a:gd name="T64" fmla="*/ 151 w 633"/>
                <a:gd name="T65" fmla="*/ 432 h 741"/>
                <a:gd name="T66" fmla="*/ 129 w 633"/>
                <a:gd name="T67" fmla="*/ 408 h 741"/>
                <a:gd name="T68" fmla="*/ 170 w 633"/>
                <a:gd name="T69" fmla="*/ 399 h 741"/>
                <a:gd name="T70" fmla="*/ 191 w 633"/>
                <a:gd name="T71" fmla="*/ 386 h 741"/>
                <a:gd name="T72" fmla="*/ 300 w 633"/>
                <a:gd name="T73" fmla="*/ 332 h 741"/>
                <a:gd name="T74" fmla="*/ 218 w 633"/>
                <a:gd name="T75" fmla="*/ 375 h 741"/>
                <a:gd name="T76" fmla="*/ 94 w 633"/>
                <a:gd name="T77" fmla="*/ 307 h 741"/>
                <a:gd name="T78" fmla="*/ 86 w 633"/>
                <a:gd name="T79" fmla="*/ 266 h 741"/>
                <a:gd name="T80" fmla="*/ 25 w 633"/>
                <a:gd name="T81" fmla="*/ 277 h 741"/>
                <a:gd name="T82" fmla="*/ 103 w 633"/>
                <a:gd name="T83" fmla="*/ 175 h 741"/>
                <a:gd name="T84" fmla="*/ 178 w 633"/>
                <a:gd name="T85" fmla="*/ 88 h 741"/>
                <a:gd name="T86" fmla="*/ 263 w 633"/>
                <a:gd name="T87" fmla="*/ 130 h 741"/>
                <a:gd name="T88" fmla="*/ 329 w 633"/>
                <a:gd name="T89" fmla="*/ 260 h 741"/>
                <a:gd name="T90" fmla="*/ 488 w 633"/>
                <a:gd name="T91" fmla="*/ 396 h 741"/>
                <a:gd name="T92" fmla="*/ 531 w 633"/>
                <a:gd name="T93" fmla="*/ 543 h 741"/>
                <a:gd name="T94" fmla="*/ 446 w 633"/>
                <a:gd name="T95" fmla="*/ 692 h 741"/>
                <a:gd name="T96" fmla="*/ 257 w 633"/>
                <a:gd name="T97" fmla="*/ 730 h 741"/>
                <a:gd name="T98" fmla="*/ 238 w 633"/>
                <a:gd name="T99" fmla="*/ 634 h 741"/>
                <a:gd name="T100" fmla="*/ 231 w 633"/>
                <a:gd name="T101" fmla="*/ 624 h 741"/>
                <a:gd name="T102" fmla="*/ 272 w 633"/>
                <a:gd name="T103" fmla="*/ 662 h 741"/>
                <a:gd name="T104" fmla="*/ 217 w 633"/>
                <a:gd name="T105" fmla="*/ 658 h 741"/>
                <a:gd name="T106" fmla="*/ 80 w 633"/>
                <a:gd name="T107" fmla="*/ 125 h 741"/>
                <a:gd name="T108" fmla="*/ 205 w 633"/>
                <a:gd name="T109" fmla="*/ 34 h 741"/>
                <a:gd name="T110" fmla="*/ 301 w 633"/>
                <a:gd name="T111" fmla="*/ 74 h 741"/>
                <a:gd name="T112" fmla="*/ 368 w 633"/>
                <a:gd name="T113" fmla="*/ 111 h 741"/>
                <a:gd name="T114" fmla="*/ 621 w 633"/>
                <a:gd name="T115" fmla="*/ 206 h 7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633" h="741">
                  <a:moveTo>
                    <a:pt x="631" y="534"/>
                  </a:moveTo>
                  <a:cubicBezTo>
                    <a:pt x="631" y="533"/>
                    <a:pt x="631" y="532"/>
                    <a:pt x="631" y="531"/>
                  </a:cubicBezTo>
                  <a:cubicBezTo>
                    <a:pt x="631" y="525"/>
                    <a:pt x="630" y="519"/>
                    <a:pt x="629" y="514"/>
                  </a:cubicBezTo>
                  <a:cubicBezTo>
                    <a:pt x="625" y="494"/>
                    <a:pt x="618" y="474"/>
                    <a:pt x="609" y="454"/>
                  </a:cubicBezTo>
                  <a:cubicBezTo>
                    <a:pt x="607" y="449"/>
                    <a:pt x="604" y="444"/>
                    <a:pt x="602" y="440"/>
                  </a:cubicBezTo>
                  <a:cubicBezTo>
                    <a:pt x="600" y="435"/>
                    <a:pt x="598" y="431"/>
                    <a:pt x="596" y="427"/>
                  </a:cubicBezTo>
                  <a:cubicBezTo>
                    <a:pt x="594" y="422"/>
                    <a:pt x="592" y="417"/>
                    <a:pt x="590" y="412"/>
                  </a:cubicBezTo>
                  <a:cubicBezTo>
                    <a:pt x="582" y="394"/>
                    <a:pt x="575" y="373"/>
                    <a:pt x="568" y="348"/>
                  </a:cubicBezTo>
                  <a:cubicBezTo>
                    <a:pt x="565" y="339"/>
                    <a:pt x="564" y="330"/>
                    <a:pt x="563" y="322"/>
                  </a:cubicBezTo>
                  <a:cubicBezTo>
                    <a:pt x="561" y="307"/>
                    <a:pt x="562" y="295"/>
                    <a:pt x="565" y="285"/>
                  </a:cubicBezTo>
                  <a:cubicBezTo>
                    <a:pt x="566" y="282"/>
                    <a:pt x="566" y="279"/>
                    <a:pt x="567" y="276"/>
                  </a:cubicBezTo>
                  <a:cubicBezTo>
                    <a:pt x="571" y="262"/>
                    <a:pt x="578" y="248"/>
                    <a:pt x="588" y="236"/>
                  </a:cubicBezTo>
                  <a:cubicBezTo>
                    <a:pt x="594" y="228"/>
                    <a:pt x="602" y="223"/>
                    <a:pt x="612" y="220"/>
                  </a:cubicBezTo>
                  <a:cubicBezTo>
                    <a:pt x="614" y="219"/>
                    <a:pt x="615" y="219"/>
                    <a:pt x="617" y="218"/>
                  </a:cubicBezTo>
                  <a:cubicBezTo>
                    <a:pt x="618" y="218"/>
                    <a:pt x="620" y="217"/>
                    <a:pt x="621" y="217"/>
                  </a:cubicBezTo>
                  <a:cubicBezTo>
                    <a:pt x="622" y="217"/>
                    <a:pt x="622" y="217"/>
                    <a:pt x="622" y="217"/>
                  </a:cubicBezTo>
                  <a:cubicBezTo>
                    <a:pt x="624" y="216"/>
                    <a:pt x="626" y="215"/>
                    <a:pt x="628" y="215"/>
                  </a:cubicBezTo>
                  <a:cubicBezTo>
                    <a:pt x="630" y="214"/>
                    <a:pt x="631" y="212"/>
                    <a:pt x="632" y="210"/>
                  </a:cubicBezTo>
                  <a:cubicBezTo>
                    <a:pt x="633" y="208"/>
                    <a:pt x="632" y="206"/>
                    <a:pt x="631" y="204"/>
                  </a:cubicBezTo>
                  <a:cubicBezTo>
                    <a:pt x="629" y="200"/>
                    <a:pt x="627" y="198"/>
                    <a:pt x="623" y="197"/>
                  </a:cubicBezTo>
                  <a:cubicBezTo>
                    <a:pt x="619" y="195"/>
                    <a:pt x="615" y="194"/>
                    <a:pt x="611" y="194"/>
                  </a:cubicBezTo>
                  <a:cubicBezTo>
                    <a:pt x="609" y="194"/>
                    <a:pt x="609" y="194"/>
                    <a:pt x="609" y="194"/>
                  </a:cubicBezTo>
                  <a:cubicBezTo>
                    <a:pt x="609" y="194"/>
                    <a:pt x="609" y="194"/>
                    <a:pt x="609" y="194"/>
                  </a:cubicBezTo>
                  <a:cubicBezTo>
                    <a:pt x="606" y="194"/>
                    <a:pt x="604" y="195"/>
                    <a:pt x="602" y="195"/>
                  </a:cubicBezTo>
                  <a:cubicBezTo>
                    <a:pt x="598" y="195"/>
                    <a:pt x="594" y="196"/>
                    <a:pt x="590" y="197"/>
                  </a:cubicBezTo>
                  <a:cubicBezTo>
                    <a:pt x="581" y="199"/>
                    <a:pt x="569" y="203"/>
                    <a:pt x="559" y="211"/>
                  </a:cubicBezTo>
                  <a:cubicBezTo>
                    <a:pt x="548" y="220"/>
                    <a:pt x="540" y="229"/>
                    <a:pt x="535" y="240"/>
                  </a:cubicBezTo>
                  <a:cubicBezTo>
                    <a:pt x="532" y="247"/>
                    <a:pt x="529" y="254"/>
                    <a:pt x="527" y="261"/>
                  </a:cubicBezTo>
                  <a:cubicBezTo>
                    <a:pt x="526" y="266"/>
                    <a:pt x="525" y="271"/>
                    <a:pt x="525" y="276"/>
                  </a:cubicBezTo>
                  <a:cubicBezTo>
                    <a:pt x="525" y="278"/>
                    <a:pt x="525" y="280"/>
                    <a:pt x="524" y="282"/>
                  </a:cubicBezTo>
                  <a:cubicBezTo>
                    <a:pt x="524" y="285"/>
                    <a:pt x="523" y="289"/>
                    <a:pt x="523" y="293"/>
                  </a:cubicBezTo>
                  <a:cubicBezTo>
                    <a:pt x="523" y="296"/>
                    <a:pt x="523" y="298"/>
                    <a:pt x="523" y="301"/>
                  </a:cubicBezTo>
                  <a:cubicBezTo>
                    <a:pt x="523" y="303"/>
                    <a:pt x="523" y="303"/>
                    <a:pt x="523" y="303"/>
                  </a:cubicBezTo>
                  <a:cubicBezTo>
                    <a:pt x="523" y="315"/>
                    <a:pt x="524" y="325"/>
                    <a:pt x="526" y="335"/>
                  </a:cubicBezTo>
                  <a:cubicBezTo>
                    <a:pt x="529" y="353"/>
                    <a:pt x="533" y="371"/>
                    <a:pt x="539" y="388"/>
                  </a:cubicBezTo>
                  <a:cubicBezTo>
                    <a:pt x="542" y="398"/>
                    <a:pt x="545" y="408"/>
                    <a:pt x="549" y="419"/>
                  </a:cubicBezTo>
                  <a:cubicBezTo>
                    <a:pt x="552" y="427"/>
                    <a:pt x="555" y="436"/>
                    <a:pt x="558" y="445"/>
                  </a:cubicBezTo>
                  <a:cubicBezTo>
                    <a:pt x="559" y="450"/>
                    <a:pt x="559" y="450"/>
                    <a:pt x="559" y="450"/>
                  </a:cubicBezTo>
                  <a:cubicBezTo>
                    <a:pt x="562" y="458"/>
                    <a:pt x="565" y="467"/>
                    <a:pt x="567" y="476"/>
                  </a:cubicBezTo>
                  <a:cubicBezTo>
                    <a:pt x="573" y="498"/>
                    <a:pt x="575" y="515"/>
                    <a:pt x="574" y="531"/>
                  </a:cubicBezTo>
                  <a:cubicBezTo>
                    <a:pt x="574" y="536"/>
                    <a:pt x="574" y="536"/>
                    <a:pt x="574" y="536"/>
                  </a:cubicBezTo>
                  <a:cubicBezTo>
                    <a:pt x="574" y="539"/>
                    <a:pt x="574" y="543"/>
                    <a:pt x="574" y="546"/>
                  </a:cubicBezTo>
                  <a:cubicBezTo>
                    <a:pt x="574" y="553"/>
                    <a:pt x="573" y="559"/>
                    <a:pt x="570" y="566"/>
                  </a:cubicBezTo>
                  <a:cubicBezTo>
                    <a:pt x="565" y="579"/>
                    <a:pt x="558" y="588"/>
                    <a:pt x="549" y="594"/>
                  </a:cubicBezTo>
                  <a:cubicBezTo>
                    <a:pt x="543" y="598"/>
                    <a:pt x="538" y="600"/>
                    <a:pt x="533" y="601"/>
                  </a:cubicBezTo>
                  <a:cubicBezTo>
                    <a:pt x="533" y="601"/>
                    <a:pt x="533" y="601"/>
                    <a:pt x="533" y="601"/>
                  </a:cubicBezTo>
                  <a:cubicBezTo>
                    <a:pt x="533" y="600"/>
                    <a:pt x="533" y="600"/>
                    <a:pt x="533" y="600"/>
                  </a:cubicBezTo>
                  <a:cubicBezTo>
                    <a:pt x="533" y="599"/>
                    <a:pt x="533" y="598"/>
                    <a:pt x="533" y="597"/>
                  </a:cubicBezTo>
                  <a:cubicBezTo>
                    <a:pt x="538" y="581"/>
                    <a:pt x="540" y="569"/>
                    <a:pt x="541" y="557"/>
                  </a:cubicBezTo>
                  <a:cubicBezTo>
                    <a:pt x="541" y="556"/>
                    <a:pt x="541" y="556"/>
                    <a:pt x="541" y="555"/>
                  </a:cubicBezTo>
                  <a:cubicBezTo>
                    <a:pt x="542" y="548"/>
                    <a:pt x="542" y="541"/>
                    <a:pt x="542" y="534"/>
                  </a:cubicBezTo>
                  <a:cubicBezTo>
                    <a:pt x="542" y="531"/>
                    <a:pt x="541" y="529"/>
                    <a:pt x="541" y="526"/>
                  </a:cubicBezTo>
                  <a:cubicBezTo>
                    <a:pt x="541" y="522"/>
                    <a:pt x="540" y="518"/>
                    <a:pt x="540" y="514"/>
                  </a:cubicBezTo>
                  <a:cubicBezTo>
                    <a:pt x="540" y="513"/>
                    <a:pt x="540" y="512"/>
                    <a:pt x="540" y="510"/>
                  </a:cubicBezTo>
                  <a:cubicBezTo>
                    <a:pt x="540" y="509"/>
                    <a:pt x="540" y="509"/>
                    <a:pt x="540" y="509"/>
                  </a:cubicBezTo>
                  <a:cubicBezTo>
                    <a:pt x="540" y="507"/>
                    <a:pt x="540" y="506"/>
                    <a:pt x="540" y="504"/>
                  </a:cubicBezTo>
                  <a:cubicBezTo>
                    <a:pt x="539" y="499"/>
                    <a:pt x="539" y="499"/>
                    <a:pt x="539" y="499"/>
                  </a:cubicBezTo>
                  <a:cubicBezTo>
                    <a:pt x="538" y="492"/>
                    <a:pt x="537" y="484"/>
                    <a:pt x="536" y="477"/>
                  </a:cubicBezTo>
                  <a:cubicBezTo>
                    <a:pt x="533" y="461"/>
                    <a:pt x="527" y="445"/>
                    <a:pt x="520" y="429"/>
                  </a:cubicBezTo>
                  <a:cubicBezTo>
                    <a:pt x="513" y="416"/>
                    <a:pt x="505" y="404"/>
                    <a:pt x="498" y="393"/>
                  </a:cubicBezTo>
                  <a:cubicBezTo>
                    <a:pt x="491" y="384"/>
                    <a:pt x="483" y="375"/>
                    <a:pt x="476" y="366"/>
                  </a:cubicBezTo>
                  <a:cubicBezTo>
                    <a:pt x="474" y="365"/>
                    <a:pt x="474" y="365"/>
                    <a:pt x="474" y="365"/>
                  </a:cubicBezTo>
                  <a:cubicBezTo>
                    <a:pt x="474" y="364"/>
                    <a:pt x="473" y="364"/>
                    <a:pt x="473" y="363"/>
                  </a:cubicBezTo>
                  <a:cubicBezTo>
                    <a:pt x="470" y="360"/>
                    <a:pt x="470" y="360"/>
                    <a:pt x="470" y="360"/>
                  </a:cubicBezTo>
                  <a:cubicBezTo>
                    <a:pt x="467" y="358"/>
                    <a:pt x="465" y="356"/>
                    <a:pt x="462" y="353"/>
                  </a:cubicBezTo>
                  <a:cubicBezTo>
                    <a:pt x="459" y="351"/>
                    <a:pt x="459" y="351"/>
                    <a:pt x="459" y="351"/>
                  </a:cubicBezTo>
                  <a:cubicBezTo>
                    <a:pt x="455" y="348"/>
                    <a:pt x="451" y="344"/>
                    <a:pt x="447" y="341"/>
                  </a:cubicBezTo>
                  <a:cubicBezTo>
                    <a:pt x="439" y="334"/>
                    <a:pt x="432" y="329"/>
                    <a:pt x="426" y="324"/>
                  </a:cubicBezTo>
                  <a:cubicBezTo>
                    <a:pt x="417" y="317"/>
                    <a:pt x="407" y="309"/>
                    <a:pt x="396" y="302"/>
                  </a:cubicBezTo>
                  <a:cubicBezTo>
                    <a:pt x="391" y="297"/>
                    <a:pt x="385" y="293"/>
                    <a:pt x="379" y="289"/>
                  </a:cubicBezTo>
                  <a:cubicBezTo>
                    <a:pt x="375" y="286"/>
                    <a:pt x="370" y="283"/>
                    <a:pt x="365" y="280"/>
                  </a:cubicBezTo>
                  <a:cubicBezTo>
                    <a:pt x="355" y="272"/>
                    <a:pt x="347" y="265"/>
                    <a:pt x="340" y="258"/>
                  </a:cubicBezTo>
                  <a:cubicBezTo>
                    <a:pt x="332" y="250"/>
                    <a:pt x="326" y="241"/>
                    <a:pt x="322" y="232"/>
                  </a:cubicBezTo>
                  <a:cubicBezTo>
                    <a:pt x="321" y="228"/>
                    <a:pt x="320" y="225"/>
                    <a:pt x="319" y="222"/>
                  </a:cubicBezTo>
                  <a:cubicBezTo>
                    <a:pt x="319" y="218"/>
                    <a:pt x="320" y="215"/>
                    <a:pt x="323" y="213"/>
                  </a:cubicBezTo>
                  <a:cubicBezTo>
                    <a:pt x="332" y="207"/>
                    <a:pt x="339" y="200"/>
                    <a:pt x="346" y="193"/>
                  </a:cubicBezTo>
                  <a:cubicBezTo>
                    <a:pt x="356" y="181"/>
                    <a:pt x="363" y="169"/>
                    <a:pt x="369" y="156"/>
                  </a:cubicBezTo>
                  <a:cubicBezTo>
                    <a:pt x="374" y="144"/>
                    <a:pt x="377" y="131"/>
                    <a:pt x="378" y="117"/>
                  </a:cubicBezTo>
                  <a:cubicBezTo>
                    <a:pt x="379" y="108"/>
                    <a:pt x="378" y="97"/>
                    <a:pt x="375" y="86"/>
                  </a:cubicBezTo>
                  <a:cubicBezTo>
                    <a:pt x="372" y="73"/>
                    <a:pt x="367" y="62"/>
                    <a:pt x="359" y="52"/>
                  </a:cubicBezTo>
                  <a:cubicBezTo>
                    <a:pt x="355" y="46"/>
                    <a:pt x="351" y="42"/>
                    <a:pt x="346" y="37"/>
                  </a:cubicBezTo>
                  <a:cubicBezTo>
                    <a:pt x="338" y="29"/>
                    <a:pt x="328" y="23"/>
                    <a:pt x="316" y="19"/>
                  </a:cubicBezTo>
                  <a:cubicBezTo>
                    <a:pt x="307" y="16"/>
                    <a:pt x="298" y="14"/>
                    <a:pt x="286" y="13"/>
                  </a:cubicBezTo>
                  <a:cubicBezTo>
                    <a:pt x="281" y="12"/>
                    <a:pt x="278" y="12"/>
                    <a:pt x="274" y="13"/>
                  </a:cubicBezTo>
                  <a:cubicBezTo>
                    <a:pt x="273" y="13"/>
                    <a:pt x="271" y="14"/>
                    <a:pt x="269" y="14"/>
                  </a:cubicBezTo>
                  <a:cubicBezTo>
                    <a:pt x="262" y="14"/>
                    <a:pt x="254" y="16"/>
                    <a:pt x="248" y="18"/>
                  </a:cubicBezTo>
                  <a:cubicBezTo>
                    <a:pt x="237" y="21"/>
                    <a:pt x="227" y="25"/>
                    <a:pt x="219" y="31"/>
                  </a:cubicBezTo>
                  <a:cubicBezTo>
                    <a:pt x="218" y="31"/>
                    <a:pt x="216" y="31"/>
                    <a:pt x="215" y="30"/>
                  </a:cubicBezTo>
                  <a:cubicBezTo>
                    <a:pt x="210" y="26"/>
                    <a:pt x="206" y="22"/>
                    <a:pt x="202" y="19"/>
                  </a:cubicBezTo>
                  <a:cubicBezTo>
                    <a:pt x="189" y="9"/>
                    <a:pt x="173" y="3"/>
                    <a:pt x="157" y="1"/>
                  </a:cubicBezTo>
                  <a:cubicBezTo>
                    <a:pt x="148" y="0"/>
                    <a:pt x="139" y="1"/>
                    <a:pt x="131" y="2"/>
                  </a:cubicBezTo>
                  <a:cubicBezTo>
                    <a:pt x="115" y="6"/>
                    <a:pt x="102" y="13"/>
                    <a:pt x="90" y="23"/>
                  </a:cubicBezTo>
                  <a:cubicBezTo>
                    <a:pt x="81" y="32"/>
                    <a:pt x="73" y="42"/>
                    <a:pt x="68" y="55"/>
                  </a:cubicBezTo>
                  <a:cubicBezTo>
                    <a:pt x="66" y="60"/>
                    <a:pt x="64" y="67"/>
                    <a:pt x="63" y="74"/>
                  </a:cubicBezTo>
                  <a:cubicBezTo>
                    <a:pt x="63" y="76"/>
                    <a:pt x="63" y="77"/>
                    <a:pt x="63" y="79"/>
                  </a:cubicBezTo>
                  <a:cubicBezTo>
                    <a:pt x="62" y="84"/>
                    <a:pt x="61" y="89"/>
                    <a:pt x="62" y="95"/>
                  </a:cubicBezTo>
                  <a:cubicBezTo>
                    <a:pt x="63" y="96"/>
                    <a:pt x="63" y="98"/>
                    <a:pt x="63" y="99"/>
                  </a:cubicBezTo>
                  <a:cubicBezTo>
                    <a:pt x="63" y="101"/>
                    <a:pt x="63" y="102"/>
                    <a:pt x="63" y="104"/>
                  </a:cubicBezTo>
                  <a:cubicBezTo>
                    <a:pt x="67" y="125"/>
                    <a:pt x="76" y="143"/>
                    <a:pt x="91" y="157"/>
                  </a:cubicBezTo>
                  <a:cubicBezTo>
                    <a:pt x="92" y="159"/>
                    <a:pt x="93" y="160"/>
                    <a:pt x="94" y="161"/>
                  </a:cubicBezTo>
                  <a:cubicBezTo>
                    <a:pt x="95" y="161"/>
                    <a:pt x="96" y="162"/>
                    <a:pt x="97" y="163"/>
                  </a:cubicBezTo>
                  <a:cubicBezTo>
                    <a:pt x="97" y="163"/>
                    <a:pt x="97" y="163"/>
                    <a:pt x="97" y="163"/>
                  </a:cubicBezTo>
                  <a:cubicBezTo>
                    <a:pt x="98" y="164"/>
                    <a:pt x="98" y="164"/>
                    <a:pt x="98" y="164"/>
                  </a:cubicBezTo>
                  <a:cubicBezTo>
                    <a:pt x="98" y="165"/>
                    <a:pt x="98" y="165"/>
                    <a:pt x="98" y="166"/>
                  </a:cubicBezTo>
                  <a:cubicBezTo>
                    <a:pt x="97" y="167"/>
                    <a:pt x="96" y="168"/>
                    <a:pt x="95" y="169"/>
                  </a:cubicBezTo>
                  <a:cubicBezTo>
                    <a:pt x="93" y="171"/>
                    <a:pt x="90" y="174"/>
                    <a:pt x="88" y="176"/>
                  </a:cubicBezTo>
                  <a:cubicBezTo>
                    <a:pt x="83" y="180"/>
                    <a:pt x="79" y="185"/>
                    <a:pt x="74" y="190"/>
                  </a:cubicBezTo>
                  <a:cubicBezTo>
                    <a:pt x="70" y="194"/>
                    <a:pt x="66" y="198"/>
                    <a:pt x="62" y="201"/>
                  </a:cubicBezTo>
                  <a:cubicBezTo>
                    <a:pt x="59" y="204"/>
                    <a:pt x="55" y="207"/>
                    <a:pt x="52" y="210"/>
                  </a:cubicBezTo>
                  <a:cubicBezTo>
                    <a:pt x="52" y="211"/>
                    <a:pt x="51" y="211"/>
                    <a:pt x="51" y="211"/>
                  </a:cubicBezTo>
                  <a:cubicBezTo>
                    <a:pt x="40" y="220"/>
                    <a:pt x="26" y="231"/>
                    <a:pt x="11" y="239"/>
                  </a:cubicBezTo>
                  <a:cubicBezTo>
                    <a:pt x="10" y="239"/>
                    <a:pt x="9" y="240"/>
                    <a:pt x="7" y="241"/>
                  </a:cubicBezTo>
                  <a:cubicBezTo>
                    <a:pt x="6" y="242"/>
                    <a:pt x="6" y="242"/>
                    <a:pt x="6" y="242"/>
                  </a:cubicBezTo>
                  <a:cubicBezTo>
                    <a:pt x="1" y="245"/>
                    <a:pt x="0" y="250"/>
                    <a:pt x="1" y="257"/>
                  </a:cubicBezTo>
                  <a:cubicBezTo>
                    <a:pt x="2" y="258"/>
                    <a:pt x="2" y="260"/>
                    <a:pt x="3" y="262"/>
                  </a:cubicBezTo>
                  <a:cubicBezTo>
                    <a:pt x="6" y="268"/>
                    <a:pt x="9" y="274"/>
                    <a:pt x="13" y="280"/>
                  </a:cubicBezTo>
                  <a:cubicBezTo>
                    <a:pt x="17" y="285"/>
                    <a:pt x="22" y="290"/>
                    <a:pt x="28" y="295"/>
                  </a:cubicBezTo>
                  <a:cubicBezTo>
                    <a:pt x="36" y="301"/>
                    <a:pt x="45" y="306"/>
                    <a:pt x="55" y="310"/>
                  </a:cubicBezTo>
                  <a:cubicBezTo>
                    <a:pt x="59" y="312"/>
                    <a:pt x="63" y="313"/>
                    <a:pt x="67" y="314"/>
                  </a:cubicBezTo>
                  <a:cubicBezTo>
                    <a:pt x="75" y="315"/>
                    <a:pt x="83" y="316"/>
                    <a:pt x="91" y="317"/>
                  </a:cubicBezTo>
                  <a:cubicBezTo>
                    <a:pt x="95" y="317"/>
                    <a:pt x="99" y="318"/>
                    <a:pt x="103" y="318"/>
                  </a:cubicBezTo>
                  <a:cubicBezTo>
                    <a:pt x="110" y="319"/>
                    <a:pt x="117" y="320"/>
                    <a:pt x="124" y="322"/>
                  </a:cubicBezTo>
                  <a:cubicBezTo>
                    <a:pt x="134" y="325"/>
                    <a:pt x="141" y="330"/>
                    <a:pt x="147" y="336"/>
                  </a:cubicBezTo>
                  <a:cubicBezTo>
                    <a:pt x="155" y="346"/>
                    <a:pt x="162" y="357"/>
                    <a:pt x="168" y="370"/>
                  </a:cubicBezTo>
                  <a:cubicBezTo>
                    <a:pt x="168" y="371"/>
                    <a:pt x="169" y="373"/>
                    <a:pt x="168" y="374"/>
                  </a:cubicBezTo>
                  <a:cubicBezTo>
                    <a:pt x="168" y="374"/>
                    <a:pt x="168" y="374"/>
                    <a:pt x="165" y="374"/>
                  </a:cubicBezTo>
                  <a:cubicBezTo>
                    <a:pt x="163" y="374"/>
                    <a:pt x="161" y="374"/>
                    <a:pt x="159" y="374"/>
                  </a:cubicBezTo>
                  <a:cubicBezTo>
                    <a:pt x="158" y="374"/>
                    <a:pt x="157" y="374"/>
                    <a:pt x="156" y="374"/>
                  </a:cubicBezTo>
                  <a:cubicBezTo>
                    <a:pt x="151" y="374"/>
                    <a:pt x="145" y="376"/>
                    <a:pt x="137" y="379"/>
                  </a:cubicBezTo>
                  <a:cubicBezTo>
                    <a:pt x="136" y="379"/>
                    <a:pt x="134" y="380"/>
                    <a:pt x="133" y="381"/>
                  </a:cubicBezTo>
                  <a:cubicBezTo>
                    <a:pt x="127" y="386"/>
                    <a:pt x="121" y="392"/>
                    <a:pt x="119" y="401"/>
                  </a:cubicBezTo>
                  <a:cubicBezTo>
                    <a:pt x="119" y="404"/>
                    <a:pt x="118" y="407"/>
                    <a:pt x="119" y="410"/>
                  </a:cubicBezTo>
                  <a:cubicBezTo>
                    <a:pt x="120" y="417"/>
                    <a:pt x="124" y="423"/>
                    <a:pt x="129" y="428"/>
                  </a:cubicBezTo>
                  <a:cubicBezTo>
                    <a:pt x="135" y="434"/>
                    <a:pt x="142" y="439"/>
                    <a:pt x="149" y="442"/>
                  </a:cubicBezTo>
                  <a:cubicBezTo>
                    <a:pt x="157" y="445"/>
                    <a:pt x="168" y="449"/>
                    <a:pt x="180" y="450"/>
                  </a:cubicBezTo>
                  <a:cubicBezTo>
                    <a:pt x="183" y="451"/>
                    <a:pt x="185" y="451"/>
                    <a:pt x="188" y="452"/>
                  </a:cubicBezTo>
                  <a:cubicBezTo>
                    <a:pt x="191" y="452"/>
                    <a:pt x="191" y="452"/>
                    <a:pt x="191" y="452"/>
                  </a:cubicBezTo>
                  <a:cubicBezTo>
                    <a:pt x="191" y="452"/>
                    <a:pt x="192" y="453"/>
                    <a:pt x="192" y="453"/>
                  </a:cubicBezTo>
                  <a:cubicBezTo>
                    <a:pt x="192" y="454"/>
                    <a:pt x="192" y="454"/>
                    <a:pt x="192" y="455"/>
                  </a:cubicBezTo>
                  <a:cubicBezTo>
                    <a:pt x="192" y="455"/>
                    <a:pt x="192" y="455"/>
                    <a:pt x="192" y="455"/>
                  </a:cubicBezTo>
                  <a:cubicBezTo>
                    <a:pt x="192" y="457"/>
                    <a:pt x="191" y="458"/>
                    <a:pt x="191" y="459"/>
                  </a:cubicBezTo>
                  <a:cubicBezTo>
                    <a:pt x="191" y="462"/>
                    <a:pt x="190" y="465"/>
                    <a:pt x="190" y="467"/>
                  </a:cubicBezTo>
                  <a:cubicBezTo>
                    <a:pt x="189" y="483"/>
                    <a:pt x="190" y="496"/>
                    <a:pt x="192" y="509"/>
                  </a:cubicBezTo>
                  <a:cubicBezTo>
                    <a:pt x="196" y="529"/>
                    <a:pt x="202" y="547"/>
                    <a:pt x="212" y="562"/>
                  </a:cubicBezTo>
                  <a:cubicBezTo>
                    <a:pt x="218" y="573"/>
                    <a:pt x="225" y="583"/>
                    <a:pt x="233" y="590"/>
                  </a:cubicBezTo>
                  <a:cubicBezTo>
                    <a:pt x="239" y="596"/>
                    <a:pt x="246" y="601"/>
                    <a:pt x="253" y="605"/>
                  </a:cubicBezTo>
                  <a:cubicBezTo>
                    <a:pt x="254" y="606"/>
                    <a:pt x="254" y="607"/>
                    <a:pt x="255" y="608"/>
                  </a:cubicBezTo>
                  <a:cubicBezTo>
                    <a:pt x="255" y="608"/>
                    <a:pt x="254" y="608"/>
                    <a:pt x="254" y="608"/>
                  </a:cubicBezTo>
                  <a:cubicBezTo>
                    <a:pt x="243" y="610"/>
                    <a:pt x="234" y="613"/>
                    <a:pt x="226" y="616"/>
                  </a:cubicBezTo>
                  <a:cubicBezTo>
                    <a:pt x="218" y="619"/>
                    <a:pt x="212" y="622"/>
                    <a:pt x="206" y="626"/>
                  </a:cubicBezTo>
                  <a:cubicBezTo>
                    <a:pt x="200" y="630"/>
                    <a:pt x="196" y="635"/>
                    <a:pt x="194" y="640"/>
                  </a:cubicBezTo>
                  <a:cubicBezTo>
                    <a:pt x="193" y="644"/>
                    <a:pt x="193" y="648"/>
                    <a:pt x="194" y="652"/>
                  </a:cubicBezTo>
                  <a:cubicBezTo>
                    <a:pt x="196" y="655"/>
                    <a:pt x="197" y="658"/>
                    <a:pt x="200" y="660"/>
                  </a:cubicBezTo>
                  <a:cubicBezTo>
                    <a:pt x="203" y="663"/>
                    <a:pt x="206" y="665"/>
                    <a:pt x="209" y="667"/>
                  </a:cubicBezTo>
                  <a:cubicBezTo>
                    <a:pt x="215" y="671"/>
                    <a:pt x="222" y="673"/>
                    <a:pt x="230" y="675"/>
                  </a:cubicBezTo>
                  <a:cubicBezTo>
                    <a:pt x="231" y="676"/>
                    <a:pt x="232" y="676"/>
                    <a:pt x="233" y="676"/>
                  </a:cubicBezTo>
                  <a:cubicBezTo>
                    <a:pt x="229" y="678"/>
                    <a:pt x="226" y="680"/>
                    <a:pt x="223" y="682"/>
                  </a:cubicBezTo>
                  <a:cubicBezTo>
                    <a:pt x="216" y="687"/>
                    <a:pt x="216" y="687"/>
                    <a:pt x="216" y="687"/>
                  </a:cubicBezTo>
                  <a:cubicBezTo>
                    <a:pt x="213" y="688"/>
                    <a:pt x="211" y="691"/>
                    <a:pt x="208" y="693"/>
                  </a:cubicBezTo>
                  <a:cubicBezTo>
                    <a:pt x="205" y="697"/>
                    <a:pt x="203" y="701"/>
                    <a:pt x="202" y="707"/>
                  </a:cubicBezTo>
                  <a:cubicBezTo>
                    <a:pt x="202" y="708"/>
                    <a:pt x="202" y="709"/>
                    <a:pt x="202" y="710"/>
                  </a:cubicBezTo>
                  <a:cubicBezTo>
                    <a:pt x="203" y="715"/>
                    <a:pt x="204" y="718"/>
                    <a:pt x="207" y="721"/>
                  </a:cubicBezTo>
                  <a:cubicBezTo>
                    <a:pt x="209" y="723"/>
                    <a:pt x="211" y="726"/>
                    <a:pt x="215" y="728"/>
                  </a:cubicBezTo>
                  <a:cubicBezTo>
                    <a:pt x="219" y="730"/>
                    <a:pt x="224" y="733"/>
                    <a:pt x="229" y="735"/>
                  </a:cubicBezTo>
                  <a:cubicBezTo>
                    <a:pt x="242" y="738"/>
                    <a:pt x="253" y="740"/>
                    <a:pt x="264" y="741"/>
                  </a:cubicBezTo>
                  <a:cubicBezTo>
                    <a:pt x="268" y="741"/>
                    <a:pt x="273" y="741"/>
                    <a:pt x="277" y="741"/>
                  </a:cubicBezTo>
                  <a:cubicBezTo>
                    <a:pt x="282" y="741"/>
                    <a:pt x="287" y="741"/>
                    <a:pt x="291" y="741"/>
                  </a:cubicBezTo>
                  <a:cubicBezTo>
                    <a:pt x="294" y="741"/>
                    <a:pt x="297" y="741"/>
                    <a:pt x="301" y="741"/>
                  </a:cubicBezTo>
                  <a:cubicBezTo>
                    <a:pt x="302" y="741"/>
                    <a:pt x="304" y="740"/>
                    <a:pt x="306" y="740"/>
                  </a:cubicBezTo>
                  <a:cubicBezTo>
                    <a:pt x="307" y="740"/>
                    <a:pt x="307" y="740"/>
                    <a:pt x="307" y="740"/>
                  </a:cubicBezTo>
                  <a:cubicBezTo>
                    <a:pt x="309" y="740"/>
                    <a:pt x="310" y="740"/>
                    <a:pt x="312" y="740"/>
                  </a:cubicBezTo>
                  <a:cubicBezTo>
                    <a:pt x="314" y="740"/>
                    <a:pt x="315" y="739"/>
                    <a:pt x="317" y="739"/>
                  </a:cubicBezTo>
                  <a:cubicBezTo>
                    <a:pt x="318" y="739"/>
                    <a:pt x="319" y="739"/>
                    <a:pt x="319" y="739"/>
                  </a:cubicBezTo>
                  <a:cubicBezTo>
                    <a:pt x="321" y="739"/>
                    <a:pt x="322" y="739"/>
                    <a:pt x="323" y="739"/>
                  </a:cubicBezTo>
                  <a:cubicBezTo>
                    <a:pt x="326" y="738"/>
                    <a:pt x="328" y="738"/>
                    <a:pt x="331" y="738"/>
                  </a:cubicBezTo>
                  <a:cubicBezTo>
                    <a:pt x="339" y="737"/>
                    <a:pt x="347" y="735"/>
                    <a:pt x="354" y="734"/>
                  </a:cubicBezTo>
                  <a:cubicBezTo>
                    <a:pt x="374" y="730"/>
                    <a:pt x="392" y="725"/>
                    <a:pt x="409" y="719"/>
                  </a:cubicBezTo>
                  <a:cubicBezTo>
                    <a:pt x="426" y="713"/>
                    <a:pt x="441" y="706"/>
                    <a:pt x="455" y="698"/>
                  </a:cubicBezTo>
                  <a:cubicBezTo>
                    <a:pt x="472" y="687"/>
                    <a:pt x="485" y="676"/>
                    <a:pt x="496" y="663"/>
                  </a:cubicBezTo>
                  <a:cubicBezTo>
                    <a:pt x="496" y="662"/>
                    <a:pt x="497" y="662"/>
                    <a:pt x="498" y="663"/>
                  </a:cubicBezTo>
                  <a:cubicBezTo>
                    <a:pt x="504" y="666"/>
                    <a:pt x="511" y="667"/>
                    <a:pt x="521" y="668"/>
                  </a:cubicBezTo>
                  <a:cubicBezTo>
                    <a:pt x="524" y="668"/>
                    <a:pt x="526" y="668"/>
                    <a:pt x="528" y="668"/>
                  </a:cubicBezTo>
                  <a:cubicBezTo>
                    <a:pt x="530" y="668"/>
                    <a:pt x="531" y="668"/>
                    <a:pt x="533" y="668"/>
                  </a:cubicBezTo>
                  <a:cubicBezTo>
                    <a:pt x="541" y="668"/>
                    <a:pt x="550" y="667"/>
                    <a:pt x="559" y="664"/>
                  </a:cubicBezTo>
                  <a:cubicBezTo>
                    <a:pt x="566" y="662"/>
                    <a:pt x="576" y="659"/>
                    <a:pt x="585" y="653"/>
                  </a:cubicBezTo>
                  <a:cubicBezTo>
                    <a:pt x="593" y="646"/>
                    <a:pt x="600" y="640"/>
                    <a:pt x="605" y="633"/>
                  </a:cubicBezTo>
                  <a:cubicBezTo>
                    <a:pt x="613" y="621"/>
                    <a:pt x="619" y="610"/>
                    <a:pt x="624" y="598"/>
                  </a:cubicBezTo>
                  <a:cubicBezTo>
                    <a:pt x="628" y="585"/>
                    <a:pt x="631" y="572"/>
                    <a:pt x="632" y="557"/>
                  </a:cubicBezTo>
                  <a:cubicBezTo>
                    <a:pt x="633" y="550"/>
                    <a:pt x="633" y="542"/>
                    <a:pt x="631" y="534"/>
                  </a:cubicBezTo>
                  <a:close/>
                  <a:moveTo>
                    <a:pt x="622" y="557"/>
                  </a:moveTo>
                  <a:cubicBezTo>
                    <a:pt x="622" y="565"/>
                    <a:pt x="621" y="574"/>
                    <a:pt x="618" y="584"/>
                  </a:cubicBezTo>
                  <a:cubicBezTo>
                    <a:pt x="614" y="599"/>
                    <a:pt x="608" y="613"/>
                    <a:pt x="599" y="626"/>
                  </a:cubicBezTo>
                  <a:cubicBezTo>
                    <a:pt x="593" y="634"/>
                    <a:pt x="587" y="640"/>
                    <a:pt x="580" y="645"/>
                  </a:cubicBezTo>
                  <a:cubicBezTo>
                    <a:pt x="573" y="650"/>
                    <a:pt x="566" y="653"/>
                    <a:pt x="558" y="655"/>
                  </a:cubicBezTo>
                  <a:cubicBezTo>
                    <a:pt x="552" y="657"/>
                    <a:pt x="543" y="659"/>
                    <a:pt x="534" y="659"/>
                  </a:cubicBezTo>
                  <a:cubicBezTo>
                    <a:pt x="533" y="659"/>
                    <a:pt x="532" y="659"/>
                    <a:pt x="530" y="659"/>
                  </a:cubicBezTo>
                  <a:cubicBezTo>
                    <a:pt x="530" y="659"/>
                    <a:pt x="529" y="659"/>
                    <a:pt x="528" y="659"/>
                  </a:cubicBezTo>
                  <a:cubicBezTo>
                    <a:pt x="525" y="659"/>
                    <a:pt x="522" y="659"/>
                    <a:pt x="519" y="659"/>
                  </a:cubicBezTo>
                  <a:cubicBezTo>
                    <a:pt x="513" y="658"/>
                    <a:pt x="508" y="657"/>
                    <a:pt x="503" y="656"/>
                  </a:cubicBezTo>
                  <a:cubicBezTo>
                    <a:pt x="503" y="655"/>
                    <a:pt x="503" y="655"/>
                    <a:pt x="503" y="655"/>
                  </a:cubicBezTo>
                  <a:cubicBezTo>
                    <a:pt x="503" y="654"/>
                    <a:pt x="503" y="654"/>
                    <a:pt x="503" y="654"/>
                  </a:cubicBezTo>
                  <a:cubicBezTo>
                    <a:pt x="507" y="649"/>
                    <a:pt x="507" y="649"/>
                    <a:pt x="507" y="649"/>
                  </a:cubicBezTo>
                  <a:cubicBezTo>
                    <a:pt x="509" y="645"/>
                    <a:pt x="512" y="641"/>
                    <a:pt x="515" y="637"/>
                  </a:cubicBezTo>
                  <a:cubicBezTo>
                    <a:pt x="518" y="632"/>
                    <a:pt x="521" y="626"/>
                    <a:pt x="524" y="621"/>
                  </a:cubicBezTo>
                  <a:cubicBezTo>
                    <a:pt x="525" y="617"/>
                    <a:pt x="525" y="617"/>
                    <a:pt x="525" y="617"/>
                  </a:cubicBezTo>
                  <a:cubicBezTo>
                    <a:pt x="526" y="616"/>
                    <a:pt x="526" y="615"/>
                    <a:pt x="527" y="614"/>
                  </a:cubicBezTo>
                  <a:cubicBezTo>
                    <a:pt x="527" y="613"/>
                    <a:pt x="528" y="612"/>
                    <a:pt x="530" y="612"/>
                  </a:cubicBezTo>
                  <a:cubicBezTo>
                    <a:pt x="531" y="611"/>
                    <a:pt x="531" y="611"/>
                    <a:pt x="531" y="611"/>
                  </a:cubicBezTo>
                  <a:cubicBezTo>
                    <a:pt x="531" y="611"/>
                    <a:pt x="532" y="611"/>
                    <a:pt x="533" y="611"/>
                  </a:cubicBezTo>
                  <a:cubicBezTo>
                    <a:pt x="552" y="606"/>
                    <a:pt x="566" y="595"/>
                    <a:pt x="576" y="577"/>
                  </a:cubicBezTo>
                  <a:cubicBezTo>
                    <a:pt x="579" y="571"/>
                    <a:pt x="581" y="565"/>
                    <a:pt x="582" y="560"/>
                  </a:cubicBezTo>
                  <a:cubicBezTo>
                    <a:pt x="583" y="555"/>
                    <a:pt x="584" y="549"/>
                    <a:pt x="585" y="542"/>
                  </a:cubicBezTo>
                  <a:cubicBezTo>
                    <a:pt x="585" y="536"/>
                    <a:pt x="585" y="528"/>
                    <a:pt x="585" y="520"/>
                  </a:cubicBezTo>
                  <a:cubicBezTo>
                    <a:pt x="584" y="514"/>
                    <a:pt x="584" y="509"/>
                    <a:pt x="583" y="503"/>
                  </a:cubicBezTo>
                  <a:cubicBezTo>
                    <a:pt x="581" y="490"/>
                    <a:pt x="578" y="479"/>
                    <a:pt x="575" y="468"/>
                  </a:cubicBezTo>
                  <a:cubicBezTo>
                    <a:pt x="574" y="463"/>
                    <a:pt x="573" y="460"/>
                    <a:pt x="572" y="456"/>
                  </a:cubicBezTo>
                  <a:cubicBezTo>
                    <a:pt x="570" y="452"/>
                    <a:pt x="570" y="452"/>
                    <a:pt x="570" y="452"/>
                  </a:cubicBezTo>
                  <a:cubicBezTo>
                    <a:pt x="563" y="431"/>
                    <a:pt x="556" y="411"/>
                    <a:pt x="549" y="390"/>
                  </a:cubicBezTo>
                  <a:cubicBezTo>
                    <a:pt x="545" y="375"/>
                    <a:pt x="541" y="362"/>
                    <a:pt x="538" y="349"/>
                  </a:cubicBezTo>
                  <a:cubicBezTo>
                    <a:pt x="536" y="338"/>
                    <a:pt x="534" y="328"/>
                    <a:pt x="534" y="318"/>
                  </a:cubicBezTo>
                  <a:cubicBezTo>
                    <a:pt x="534" y="316"/>
                    <a:pt x="533" y="314"/>
                    <a:pt x="533" y="313"/>
                  </a:cubicBezTo>
                  <a:cubicBezTo>
                    <a:pt x="532" y="307"/>
                    <a:pt x="532" y="302"/>
                    <a:pt x="533" y="296"/>
                  </a:cubicBezTo>
                  <a:cubicBezTo>
                    <a:pt x="533" y="293"/>
                    <a:pt x="534" y="290"/>
                    <a:pt x="534" y="287"/>
                  </a:cubicBezTo>
                  <a:cubicBezTo>
                    <a:pt x="534" y="286"/>
                    <a:pt x="534" y="285"/>
                    <a:pt x="534" y="284"/>
                  </a:cubicBezTo>
                  <a:cubicBezTo>
                    <a:pt x="535" y="273"/>
                    <a:pt x="537" y="262"/>
                    <a:pt x="540" y="253"/>
                  </a:cubicBezTo>
                  <a:cubicBezTo>
                    <a:pt x="543" y="246"/>
                    <a:pt x="546" y="239"/>
                    <a:pt x="550" y="233"/>
                  </a:cubicBezTo>
                  <a:cubicBezTo>
                    <a:pt x="553" y="227"/>
                    <a:pt x="559" y="223"/>
                    <a:pt x="564" y="219"/>
                  </a:cubicBezTo>
                  <a:cubicBezTo>
                    <a:pt x="572" y="213"/>
                    <a:pt x="583" y="208"/>
                    <a:pt x="596" y="205"/>
                  </a:cubicBezTo>
                  <a:cubicBezTo>
                    <a:pt x="602" y="204"/>
                    <a:pt x="607" y="204"/>
                    <a:pt x="613" y="204"/>
                  </a:cubicBezTo>
                  <a:cubicBezTo>
                    <a:pt x="616" y="204"/>
                    <a:pt x="619" y="205"/>
                    <a:pt x="621" y="206"/>
                  </a:cubicBezTo>
                  <a:cubicBezTo>
                    <a:pt x="621" y="207"/>
                    <a:pt x="621" y="207"/>
                    <a:pt x="621" y="207"/>
                  </a:cubicBezTo>
                  <a:cubicBezTo>
                    <a:pt x="621" y="207"/>
                    <a:pt x="620" y="207"/>
                    <a:pt x="620" y="207"/>
                  </a:cubicBezTo>
                  <a:cubicBezTo>
                    <a:pt x="618" y="208"/>
                    <a:pt x="616" y="209"/>
                    <a:pt x="614" y="209"/>
                  </a:cubicBezTo>
                  <a:cubicBezTo>
                    <a:pt x="602" y="212"/>
                    <a:pt x="592" y="218"/>
                    <a:pt x="583" y="227"/>
                  </a:cubicBezTo>
                  <a:cubicBezTo>
                    <a:pt x="573" y="237"/>
                    <a:pt x="566" y="250"/>
                    <a:pt x="560" y="265"/>
                  </a:cubicBezTo>
                  <a:cubicBezTo>
                    <a:pt x="557" y="275"/>
                    <a:pt x="555" y="285"/>
                    <a:pt x="554" y="293"/>
                  </a:cubicBezTo>
                  <a:cubicBezTo>
                    <a:pt x="553" y="298"/>
                    <a:pt x="552" y="303"/>
                    <a:pt x="552" y="309"/>
                  </a:cubicBezTo>
                  <a:cubicBezTo>
                    <a:pt x="552" y="317"/>
                    <a:pt x="553" y="325"/>
                    <a:pt x="555" y="332"/>
                  </a:cubicBezTo>
                  <a:cubicBezTo>
                    <a:pt x="556" y="343"/>
                    <a:pt x="559" y="352"/>
                    <a:pt x="562" y="363"/>
                  </a:cubicBezTo>
                  <a:cubicBezTo>
                    <a:pt x="567" y="379"/>
                    <a:pt x="573" y="395"/>
                    <a:pt x="579" y="411"/>
                  </a:cubicBezTo>
                  <a:cubicBezTo>
                    <a:pt x="581" y="417"/>
                    <a:pt x="584" y="422"/>
                    <a:pt x="586" y="428"/>
                  </a:cubicBezTo>
                  <a:cubicBezTo>
                    <a:pt x="587" y="430"/>
                    <a:pt x="588" y="432"/>
                    <a:pt x="589" y="435"/>
                  </a:cubicBezTo>
                  <a:cubicBezTo>
                    <a:pt x="591" y="439"/>
                    <a:pt x="594" y="444"/>
                    <a:pt x="596" y="448"/>
                  </a:cubicBezTo>
                  <a:cubicBezTo>
                    <a:pt x="600" y="457"/>
                    <a:pt x="604" y="466"/>
                    <a:pt x="608" y="476"/>
                  </a:cubicBezTo>
                  <a:cubicBezTo>
                    <a:pt x="614" y="491"/>
                    <a:pt x="618" y="505"/>
                    <a:pt x="620" y="518"/>
                  </a:cubicBezTo>
                  <a:cubicBezTo>
                    <a:pt x="622" y="530"/>
                    <a:pt x="623" y="540"/>
                    <a:pt x="622" y="550"/>
                  </a:cubicBezTo>
                  <a:cubicBezTo>
                    <a:pt x="622" y="552"/>
                    <a:pt x="622" y="552"/>
                    <a:pt x="622" y="552"/>
                  </a:cubicBezTo>
                  <a:cubicBezTo>
                    <a:pt x="622" y="554"/>
                    <a:pt x="622" y="555"/>
                    <a:pt x="622" y="557"/>
                  </a:cubicBezTo>
                  <a:close/>
                  <a:moveTo>
                    <a:pt x="231" y="725"/>
                  </a:moveTo>
                  <a:cubicBezTo>
                    <a:pt x="232" y="724"/>
                    <a:pt x="232" y="724"/>
                    <a:pt x="232" y="724"/>
                  </a:cubicBezTo>
                  <a:cubicBezTo>
                    <a:pt x="235" y="720"/>
                    <a:pt x="240" y="715"/>
                    <a:pt x="245" y="711"/>
                  </a:cubicBezTo>
                  <a:cubicBezTo>
                    <a:pt x="249" y="709"/>
                    <a:pt x="253" y="706"/>
                    <a:pt x="258" y="705"/>
                  </a:cubicBezTo>
                  <a:cubicBezTo>
                    <a:pt x="260" y="705"/>
                    <a:pt x="261" y="704"/>
                    <a:pt x="263" y="703"/>
                  </a:cubicBezTo>
                  <a:cubicBezTo>
                    <a:pt x="264" y="703"/>
                    <a:pt x="265" y="702"/>
                    <a:pt x="265" y="701"/>
                  </a:cubicBezTo>
                  <a:cubicBezTo>
                    <a:pt x="265" y="699"/>
                    <a:pt x="264" y="698"/>
                    <a:pt x="263" y="698"/>
                  </a:cubicBezTo>
                  <a:cubicBezTo>
                    <a:pt x="262" y="697"/>
                    <a:pt x="260" y="697"/>
                    <a:pt x="260" y="697"/>
                  </a:cubicBezTo>
                  <a:cubicBezTo>
                    <a:pt x="259" y="697"/>
                    <a:pt x="258" y="697"/>
                    <a:pt x="258" y="697"/>
                  </a:cubicBezTo>
                  <a:cubicBezTo>
                    <a:pt x="251" y="697"/>
                    <a:pt x="244" y="700"/>
                    <a:pt x="240" y="702"/>
                  </a:cubicBezTo>
                  <a:cubicBezTo>
                    <a:pt x="234" y="706"/>
                    <a:pt x="229" y="710"/>
                    <a:pt x="224" y="715"/>
                  </a:cubicBezTo>
                  <a:cubicBezTo>
                    <a:pt x="223" y="716"/>
                    <a:pt x="223" y="716"/>
                    <a:pt x="223" y="716"/>
                  </a:cubicBezTo>
                  <a:cubicBezTo>
                    <a:pt x="222" y="717"/>
                    <a:pt x="221" y="718"/>
                    <a:pt x="220" y="720"/>
                  </a:cubicBezTo>
                  <a:cubicBezTo>
                    <a:pt x="220" y="720"/>
                    <a:pt x="220" y="720"/>
                    <a:pt x="219" y="719"/>
                  </a:cubicBezTo>
                  <a:cubicBezTo>
                    <a:pt x="217" y="718"/>
                    <a:pt x="215" y="716"/>
                    <a:pt x="213" y="713"/>
                  </a:cubicBezTo>
                  <a:cubicBezTo>
                    <a:pt x="211" y="710"/>
                    <a:pt x="211" y="707"/>
                    <a:pt x="212" y="704"/>
                  </a:cubicBezTo>
                  <a:cubicBezTo>
                    <a:pt x="213" y="703"/>
                    <a:pt x="214" y="702"/>
                    <a:pt x="215" y="700"/>
                  </a:cubicBezTo>
                  <a:cubicBezTo>
                    <a:pt x="219" y="696"/>
                    <a:pt x="223" y="693"/>
                    <a:pt x="228" y="690"/>
                  </a:cubicBezTo>
                  <a:cubicBezTo>
                    <a:pt x="236" y="686"/>
                    <a:pt x="242" y="683"/>
                    <a:pt x="248" y="681"/>
                  </a:cubicBezTo>
                  <a:cubicBezTo>
                    <a:pt x="250" y="680"/>
                    <a:pt x="253" y="679"/>
                    <a:pt x="255" y="678"/>
                  </a:cubicBezTo>
                  <a:cubicBezTo>
                    <a:pt x="259" y="677"/>
                    <a:pt x="262" y="676"/>
                    <a:pt x="266" y="675"/>
                  </a:cubicBezTo>
                  <a:cubicBezTo>
                    <a:pt x="269" y="674"/>
                    <a:pt x="273" y="673"/>
                    <a:pt x="276" y="672"/>
                  </a:cubicBezTo>
                  <a:cubicBezTo>
                    <a:pt x="283" y="671"/>
                    <a:pt x="290" y="669"/>
                    <a:pt x="297" y="669"/>
                  </a:cubicBezTo>
                  <a:cubicBezTo>
                    <a:pt x="300" y="669"/>
                    <a:pt x="303" y="668"/>
                    <a:pt x="305" y="667"/>
                  </a:cubicBezTo>
                  <a:cubicBezTo>
                    <a:pt x="306" y="666"/>
                    <a:pt x="307" y="665"/>
                    <a:pt x="307" y="663"/>
                  </a:cubicBezTo>
                  <a:cubicBezTo>
                    <a:pt x="307" y="662"/>
                    <a:pt x="306" y="661"/>
                    <a:pt x="305" y="661"/>
                  </a:cubicBezTo>
                  <a:cubicBezTo>
                    <a:pt x="302" y="659"/>
                    <a:pt x="299" y="659"/>
                    <a:pt x="295" y="660"/>
                  </a:cubicBezTo>
                  <a:cubicBezTo>
                    <a:pt x="292" y="660"/>
                    <a:pt x="289" y="661"/>
                    <a:pt x="284" y="660"/>
                  </a:cubicBezTo>
                  <a:cubicBezTo>
                    <a:pt x="283" y="660"/>
                    <a:pt x="282" y="660"/>
                    <a:pt x="282" y="659"/>
                  </a:cubicBezTo>
                  <a:cubicBezTo>
                    <a:pt x="281" y="657"/>
                    <a:pt x="280" y="656"/>
                    <a:pt x="280" y="654"/>
                  </a:cubicBezTo>
                  <a:cubicBezTo>
                    <a:pt x="275" y="642"/>
                    <a:pt x="273" y="631"/>
                    <a:pt x="273" y="620"/>
                  </a:cubicBezTo>
                  <a:cubicBezTo>
                    <a:pt x="273" y="619"/>
                    <a:pt x="273" y="617"/>
                    <a:pt x="273" y="615"/>
                  </a:cubicBezTo>
                  <a:cubicBezTo>
                    <a:pt x="273" y="601"/>
                    <a:pt x="276" y="588"/>
                    <a:pt x="283" y="571"/>
                  </a:cubicBezTo>
                  <a:cubicBezTo>
                    <a:pt x="288" y="560"/>
                    <a:pt x="295" y="549"/>
                    <a:pt x="304" y="539"/>
                  </a:cubicBezTo>
                  <a:cubicBezTo>
                    <a:pt x="313" y="528"/>
                    <a:pt x="324" y="520"/>
                    <a:pt x="338" y="513"/>
                  </a:cubicBezTo>
                  <a:cubicBezTo>
                    <a:pt x="348" y="507"/>
                    <a:pt x="360" y="503"/>
                    <a:pt x="372" y="500"/>
                  </a:cubicBezTo>
                  <a:cubicBezTo>
                    <a:pt x="376" y="499"/>
                    <a:pt x="379" y="499"/>
                    <a:pt x="383" y="498"/>
                  </a:cubicBezTo>
                  <a:cubicBezTo>
                    <a:pt x="384" y="498"/>
                    <a:pt x="386" y="498"/>
                    <a:pt x="388" y="498"/>
                  </a:cubicBezTo>
                  <a:cubicBezTo>
                    <a:pt x="389" y="498"/>
                    <a:pt x="390" y="497"/>
                    <a:pt x="391" y="497"/>
                  </a:cubicBezTo>
                  <a:cubicBezTo>
                    <a:pt x="392" y="496"/>
                    <a:pt x="393" y="495"/>
                    <a:pt x="393" y="495"/>
                  </a:cubicBezTo>
                  <a:cubicBezTo>
                    <a:pt x="394" y="494"/>
                    <a:pt x="393" y="494"/>
                    <a:pt x="393" y="493"/>
                  </a:cubicBezTo>
                  <a:cubicBezTo>
                    <a:pt x="393" y="492"/>
                    <a:pt x="392" y="491"/>
                    <a:pt x="391" y="491"/>
                  </a:cubicBezTo>
                  <a:cubicBezTo>
                    <a:pt x="391" y="491"/>
                    <a:pt x="391" y="491"/>
                    <a:pt x="391" y="491"/>
                  </a:cubicBezTo>
                  <a:cubicBezTo>
                    <a:pt x="390" y="491"/>
                    <a:pt x="390" y="491"/>
                    <a:pt x="389" y="491"/>
                  </a:cubicBezTo>
                  <a:cubicBezTo>
                    <a:pt x="384" y="490"/>
                    <a:pt x="379" y="490"/>
                    <a:pt x="375" y="491"/>
                  </a:cubicBezTo>
                  <a:cubicBezTo>
                    <a:pt x="354" y="494"/>
                    <a:pt x="335" y="502"/>
                    <a:pt x="319" y="513"/>
                  </a:cubicBezTo>
                  <a:cubicBezTo>
                    <a:pt x="301" y="526"/>
                    <a:pt x="287" y="543"/>
                    <a:pt x="277" y="562"/>
                  </a:cubicBezTo>
                  <a:cubicBezTo>
                    <a:pt x="272" y="572"/>
                    <a:pt x="268" y="584"/>
                    <a:pt x="265" y="598"/>
                  </a:cubicBezTo>
                  <a:cubicBezTo>
                    <a:pt x="265" y="598"/>
                    <a:pt x="265" y="599"/>
                    <a:pt x="265" y="599"/>
                  </a:cubicBezTo>
                  <a:cubicBezTo>
                    <a:pt x="264" y="599"/>
                    <a:pt x="264" y="600"/>
                    <a:pt x="264" y="600"/>
                  </a:cubicBezTo>
                  <a:cubicBezTo>
                    <a:pt x="264" y="601"/>
                    <a:pt x="264" y="601"/>
                    <a:pt x="264" y="601"/>
                  </a:cubicBezTo>
                  <a:cubicBezTo>
                    <a:pt x="263" y="601"/>
                    <a:pt x="263" y="601"/>
                    <a:pt x="263" y="601"/>
                  </a:cubicBezTo>
                  <a:cubicBezTo>
                    <a:pt x="262" y="600"/>
                    <a:pt x="261" y="600"/>
                    <a:pt x="261" y="599"/>
                  </a:cubicBezTo>
                  <a:cubicBezTo>
                    <a:pt x="258" y="598"/>
                    <a:pt x="256" y="596"/>
                    <a:pt x="253" y="595"/>
                  </a:cubicBezTo>
                  <a:cubicBezTo>
                    <a:pt x="237" y="583"/>
                    <a:pt x="225" y="567"/>
                    <a:pt x="216" y="550"/>
                  </a:cubicBezTo>
                  <a:cubicBezTo>
                    <a:pt x="211" y="540"/>
                    <a:pt x="207" y="531"/>
                    <a:pt x="205" y="521"/>
                  </a:cubicBezTo>
                  <a:cubicBezTo>
                    <a:pt x="203" y="513"/>
                    <a:pt x="200" y="504"/>
                    <a:pt x="200" y="495"/>
                  </a:cubicBezTo>
                  <a:cubicBezTo>
                    <a:pt x="200" y="493"/>
                    <a:pt x="200" y="491"/>
                    <a:pt x="200" y="490"/>
                  </a:cubicBezTo>
                  <a:cubicBezTo>
                    <a:pt x="199" y="483"/>
                    <a:pt x="199" y="477"/>
                    <a:pt x="200" y="470"/>
                  </a:cubicBezTo>
                  <a:cubicBezTo>
                    <a:pt x="200" y="468"/>
                    <a:pt x="200" y="466"/>
                    <a:pt x="200" y="464"/>
                  </a:cubicBezTo>
                  <a:cubicBezTo>
                    <a:pt x="200" y="464"/>
                    <a:pt x="200" y="463"/>
                    <a:pt x="200" y="462"/>
                  </a:cubicBezTo>
                  <a:cubicBezTo>
                    <a:pt x="200" y="459"/>
                    <a:pt x="201" y="457"/>
                    <a:pt x="201" y="455"/>
                  </a:cubicBezTo>
                  <a:cubicBezTo>
                    <a:pt x="201" y="454"/>
                    <a:pt x="202" y="454"/>
                    <a:pt x="202" y="453"/>
                  </a:cubicBezTo>
                  <a:cubicBezTo>
                    <a:pt x="203" y="453"/>
                    <a:pt x="205" y="453"/>
                    <a:pt x="207" y="453"/>
                  </a:cubicBezTo>
                  <a:cubicBezTo>
                    <a:pt x="209" y="453"/>
                    <a:pt x="212" y="453"/>
                    <a:pt x="214" y="453"/>
                  </a:cubicBezTo>
                  <a:cubicBezTo>
                    <a:pt x="219" y="453"/>
                    <a:pt x="225" y="453"/>
                    <a:pt x="230" y="453"/>
                  </a:cubicBezTo>
                  <a:cubicBezTo>
                    <a:pt x="246" y="452"/>
                    <a:pt x="261" y="449"/>
                    <a:pt x="274" y="444"/>
                  </a:cubicBezTo>
                  <a:cubicBezTo>
                    <a:pt x="290" y="438"/>
                    <a:pt x="304" y="430"/>
                    <a:pt x="318" y="418"/>
                  </a:cubicBezTo>
                  <a:cubicBezTo>
                    <a:pt x="326" y="412"/>
                    <a:pt x="333" y="405"/>
                    <a:pt x="339" y="398"/>
                  </a:cubicBezTo>
                  <a:cubicBezTo>
                    <a:pt x="340" y="397"/>
                    <a:pt x="341" y="397"/>
                    <a:pt x="341" y="396"/>
                  </a:cubicBezTo>
                  <a:cubicBezTo>
                    <a:pt x="342" y="396"/>
                    <a:pt x="342" y="396"/>
                    <a:pt x="342" y="396"/>
                  </a:cubicBezTo>
                  <a:cubicBezTo>
                    <a:pt x="343" y="394"/>
                    <a:pt x="343" y="392"/>
                    <a:pt x="341" y="391"/>
                  </a:cubicBezTo>
                  <a:cubicBezTo>
                    <a:pt x="340" y="389"/>
                    <a:pt x="338" y="388"/>
                    <a:pt x="336" y="390"/>
                  </a:cubicBezTo>
                  <a:cubicBezTo>
                    <a:pt x="335" y="390"/>
                    <a:pt x="334" y="391"/>
                    <a:pt x="333" y="391"/>
                  </a:cubicBezTo>
                  <a:cubicBezTo>
                    <a:pt x="332" y="392"/>
                    <a:pt x="331" y="394"/>
                    <a:pt x="330" y="395"/>
                  </a:cubicBezTo>
                  <a:cubicBezTo>
                    <a:pt x="329" y="396"/>
                    <a:pt x="328" y="397"/>
                    <a:pt x="327" y="398"/>
                  </a:cubicBezTo>
                  <a:cubicBezTo>
                    <a:pt x="318" y="406"/>
                    <a:pt x="309" y="414"/>
                    <a:pt x="298" y="421"/>
                  </a:cubicBezTo>
                  <a:cubicBezTo>
                    <a:pt x="283" y="431"/>
                    <a:pt x="269" y="437"/>
                    <a:pt x="254" y="440"/>
                  </a:cubicBezTo>
                  <a:cubicBezTo>
                    <a:pt x="248" y="441"/>
                    <a:pt x="241" y="443"/>
                    <a:pt x="234" y="443"/>
                  </a:cubicBezTo>
                  <a:cubicBezTo>
                    <a:pt x="231" y="443"/>
                    <a:pt x="227" y="443"/>
                    <a:pt x="224" y="443"/>
                  </a:cubicBezTo>
                  <a:cubicBezTo>
                    <a:pt x="216" y="443"/>
                    <a:pt x="208" y="443"/>
                    <a:pt x="200" y="443"/>
                  </a:cubicBezTo>
                  <a:cubicBezTo>
                    <a:pt x="183" y="443"/>
                    <a:pt x="167" y="439"/>
                    <a:pt x="151" y="432"/>
                  </a:cubicBezTo>
                  <a:cubicBezTo>
                    <a:pt x="149" y="431"/>
                    <a:pt x="148" y="430"/>
                    <a:pt x="146" y="429"/>
                  </a:cubicBezTo>
                  <a:cubicBezTo>
                    <a:pt x="148" y="429"/>
                    <a:pt x="148" y="429"/>
                    <a:pt x="148" y="429"/>
                  </a:cubicBezTo>
                  <a:cubicBezTo>
                    <a:pt x="153" y="429"/>
                    <a:pt x="157" y="429"/>
                    <a:pt x="162" y="429"/>
                  </a:cubicBezTo>
                  <a:cubicBezTo>
                    <a:pt x="163" y="429"/>
                    <a:pt x="164" y="429"/>
                    <a:pt x="166" y="428"/>
                  </a:cubicBezTo>
                  <a:cubicBezTo>
                    <a:pt x="167" y="428"/>
                    <a:pt x="167" y="426"/>
                    <a:pt x="167" y="425"/>
                  </a:cubicBezTo>
                  <a:cubicBezTo>
                    <a:pt x="167" y="424"/>
                    <a:pt x="166" y="423"/>
                    <a:pt x="165" y="423"/>
                  </a:cubicBezTo>
                  <a:cubicBezTo>
                    <a:pt x="163" y="422"/>
                    <a:pt x="159" y="421"/>
                    <a:pt x="156" y="421"/>
                  </a:cubicBezTo>
                  <a:cubicBezTo>
                    <a:pt x="148" y="419"/>
                    <a:pt x="141" y="417"/>
                    <a:pt x="134" y="414"/>
                  </a:cubicBezTo>
                  <a:cubicBezTo>
                    <a:pt x="133" y="413"/>
                    <a:pt x="132" y="413"/>
                    <a:pt x="131" y="412"/>
                  </a:cubicBezTo>
                  <a:cubicBezTo>
                    <a:pt x="130" y="411"/>
                    <a:pt x="129" y="409"/>
                    <a:pt x="129" y="408"/>
                  </a:cubicBezTo>
                  <a:cubicBezTo>
                    <a:pt x="129" y="404"/>
                    <a:pt x="128" y="401"/>
                    <a:pt x="131" y="398"/>
                  </a:cubicBezTo>
                  <a:cubicBezTo>
                    <a:pt x="131" y="397"/>
                    <a:pt x="132" y="397"/>
                    <a:pt x="132" y="397"/>
                  </a:cubicBezTo>
                  <a:cubicBezTo>
                    <a:pt x="133" y="398"/>
                    <a:pt x="133" y="398"/>
                    <a:pt x="133" y="398"/>
                  </a:cubicBezTo>
                  <a:cubicBezTo>
                    <a:pt x="136" y="399"/>
                    <a:pt x="139" y="400"/>
                    <a:pt x="142" y="401"/>
                  </a:cubicBezTo>
                  <a:cubicBezTo>
                    <a:pt x="149" y="404"/>
                    <a:pt x="156" y="406"/>
                    <a:pt x="163" y="406"/>
                  </a:cubicBezTo>
                  <a:cubicBezTo>
                    <a:pt x="163" y="406"/>
                    <a:pt x="163" y="406"/>
                    <a:pt x="163" y="406"/>
                  </a:cubicBezTo>
                  <a:cubicBezTo>
                    <a:pt x="164" y="406"/>
                    <a:pt x="164" y="406"/>
                    <a:pt x="165" y="406"/>
                  </a:cubicBezTo>
                  <a:cubicBezTo>
                    <a:pt x="166" y="406"/>
                    <a:pt x="167" y="406"/>
                    <a:pt x="168" y="406"/>
                  </a:cubicBezTo>
                  <a:cubicBezTo>
                    <a:pt x="170" y="406"/>
                    <a:pt x="171" y="404"/>
                    <a:pt x="171" y="403"/>
                  </a:cubicBezTo>
                  <a:cubicBezTo>
                    <a:pt x="172" y="402"/>
                    <a:pt x="171" y="400"/>
                    <a:pt x="170" y="399"/>
                  </a:cubicBezTo>
                  <a:cubicBezTo>
                    <a:pt x="167" y="398"/>
                    <a:pt x="164" y="397"/>
                    <a:pt x="161" y="397"/>
                  </a:cubicBezTo>
                  <a:cubicBezTo>
                    <a:pt x="154" y="395"/>
                    <a:pt x="147" y="392"/>
                    <a:pt x="140" y="388"/>
                  </a:cubicBezTo>
                  <a:cubicBezTo>
                    <a:pt x="140" y="388"/>
                    <a:pt x="140" y="388"/>
                    <a:pt x="140" y="388"/>
                  </a:cubicBezTo>
                  <a:cubicBezTo>
                    <a:pt x="140" y="388"/>
                    <a:pt x="140" y="388"/>
                    <a:pt x="140" y="388"/>
                  </a:cubicBezTo>
                  <a:cubicBezTo>
                    <a:pt x="141" y="387"/>
                    <a:pt x="141" y="387"/>
                    <a:pt x="141" y="387"/>
                  </a:cubicBezTo>
                  <a:cubicBezTo>
                    <a:pt x="143" y="387"/>
                    <a:pt x="144" y="386"/>
                    <a:pt x="146" y="386"/>
                  </a:cubicBezTo>
                  <a:cubicBezTo>
                    <a:pt x="157" y="383"/>
                    <a:pt x="166" y="383"/>
                    <a:pt x="174" y="384"/>
                  </a:cubicBezTo>
                  <a:cubicBezTo>
                    <a:pt x="176" y="384"/>
                    <a:pt x="178" y="385"/>
                    <a:pt x="179" y="385"/>
                  </a:cubicBezTo>
                  <a:cubicBezTo>
                    <a:pt x="184" y="385"/>
                    <a:pt x="184" y="385"/>
                    <a:pt x="184" y="385"/>
                  </a:cubicBezTo>
                  <a:cubicBezTo>
                    <a:pt x="186" y="385"/>
                    <a:pt x="189" y="386"/>
                    <a:pt x="191" y="386"/>
                  </a:cubicBezTo>
                  <a:cubicBezTo>
                    <a:pt x="193" y="386"/>
                    <a:pt x="193" y="386"/>
                    <a:pt x="193" y="386"/>
                  </a:cubicBezTo>
                  <a:cubicBezTo>
                    <a:pt x="197" y="386"/>
                    <a:pt x="200" y="386"/>
                    <a:pt x="203" y="386"/>
                  </a:cubicBezTo>
                  <a:cubicBezTo>
                    <a:pt x="206" y="386"/>
                    <a:pt x="206" y="386"/>
                    <a:pt x="206" y="386"/>
                  </a:cubicBezTo>
                  <a:cubicBezTo>
                    <a:pt x="213" y="385"/>
                    <a:pt x="221" y="384"/>
                    <a:pt x="228" y="383"/>
                  </a:cubicBezTo>
                  <a:cubicBezTo>
                    <a:pt x="230" y="382"/>
                    <a:pt x="230" y="382"/>
                    <a:pt x="230" y="382"/>
                  </a:cubicBezTo>
                  <a:cubicBezTo>
                    <a:pt x="234" y="381"/>
                    <a:pt x="238" y="380"/>
                    <a:pt x="242" y="379"/>
                  </a:cubicBezTo>
                  <a:cubicBezTo>
                    <a:pt x="250" y="376"/>
                    <a:pt x="257" y="373"/>
                    <a:pt x="264" y="369"/>
                  </a:cubicBezTo>
                  <a:cubicBezTo>
                    <a:pt x="274" y="363"/>
                    <a:pt x="282" y="356"/>
                    <a:pt x="288" y="348"/>
                  </a:cubicBezTo>
                  <a:cubicBezTo>
                    <a:pt x="290" y="345"/>
                    <a:pt x="290" y="345"/>
                    <a:pt x="290" y="345"/>
                  </a:cubicBezTo>
                  <a:cubicBezTo>
                    <a:pt x="294" y="341"/>
                    <a:pt x="297" y="337"/>
                    <a:pt x="300" y="332"/>
                  </a:cubicBezTo>
                  <a:cubicBezTo>
                    <a:pt x="302" y="330"/>
                    <a:pt x="302" y="328"/>
                    <a:pt x="303" y="326"/>
                  </a:cubicBezTo>
                  <a:cubicBezTo>
                    <a:pt x="304" y="325"/>
                    <a:pt x="303" y="324"/>
                    <a:pt x="303" y="323"/>
                  </a:cubicBezTo>
                  <a:cubicBezTo>
                    <a:pt x="303" y="322"/>
                    <a:pt x="302" y="322"/>
                    <a:pt x="301" y="321"/>
                  </a:cubicBezTo>
                  <a:cubicBezTo>
                    <a:pt x="300" y="321"/>
                    <a:pt x="299" y="321"/>
                    <a:pt x="298" y="321"/>
                  </a:cubicBezTo>
                  <a:cubicBezTo>
                    <a:pt x="297" y="322"/>
                    <a:pt x="296" y="322"/>
                    <a:pt x="296" y="323"/>
                  </a:cubicBezTo>
                  <a:cubicBezTo>
                    <a:pt x="295" y="325"/>
                    <a:pt x="294" y="326"/>
                    <a:pt x="293" y="328"/>
                  </a:cubicBezTo>
                  <a:cubicBezTo>
                    <a:pt x="292" y="329"/>
                    <a:pt x="291" y="330"/>
                    <a:pt x="290" y="331"/>
                  </a:cubicBezTo>
                  <a:cubicBezTo>
                    <a:pt x="285" y="338"/>
                    <a:pt x="280" y="344"/>
                    <a:pt x="274" y="349"/>
                  </a:cubicBezTo>
                  <a:cubicBezTo>
                    <a:pt x="263" y="360"/>
                    <a:pt x="251" y="367"/>
                    <a:pt x="235" y="371"/>
                  </a:cubicBezTo>
                  <a:cubicBezTo>
                    <a:pt x="229" y="373"/>
                    <a:pt x="223" y="374"/>
                    <a:pt x="218" y="375"/>
                  </a:cubicBezTo>
                  <a:cubicBezTo>
                    <a:pt x="215" y="375"/>
                    <a:pt x="213" y="375"/>
                    <a:pt x="211" y="376"/>
                  </a:cubicBezTo>
                  <a:cubicBezTo>
                    <a:pt x="211" y="376"/>
                    <a:pt x="210" y="376"/>
                    <a:pt x="209" y="376"/>
                  </a:cubicBezTo>
                  <a:cubicBezTo>
                    <a:pt x="201" y="376"/>
                    <a:pt x="192" y="376"/>
                    <a:pt x="184" y="376"/>
                  </a:cubicBezTo>
                  <a:cubicBezTo>
                    <a:pt x="182" y="376"/>
                    <a:pt x="180" y="375"/>
                    <a:pt x="180" y="373"/>
                  </a:cubicBezTo>
                  <a:cubicBezTo>
                    <a:pt x="179" y="372"/>
                    <a:pt x="178" y="370"/>
                    <a:pt x="178" y="368"/>
                  </a:cubicBezTo>
                  <a:cubicBezTo>
                    <a:pt x="177" y="367"/>
                    <a:pt x="176" y="365"/>
                    <a:pt x="175" y="363"/>
                  </a:cubicBezTo>
                  <a:cubicBezTo>
                    <a:pt x="172" y="354"/>
                    <a:pt x="167" y="345"/>
                    <a:pt x="160" y="336"/>
                  </a:cubicBezTo>
                  <a:cubicBezTo>
                    <a:pt x="155" y="330"/>
                    <a:pt x="150" y="325"/>
                    <a:pt x="144" y="321"/>
                  </a:cubicBezTo>
                  <a:cubicBezTo>
                    <a:pt x="138" y="316"/>
                    <a:pt x="130" y="313"/>
                    <a:pt x="120" y="311"/>
                  </a:cubicBezTo>
                  <a:cubicBezTo>
                    <a:pt x="112" y="310"/>
                    <a:pt x="103" y="308"/>
                    <a:pt x="94" y="307"/>
                  </a:cubicBezTo>
                  <a:cubicBezTo>
                    <a:pt x="87" y="307"/>
                    <a:pt x="79" y="306"/>
                    <a:pt x="72" y="305"/>
                  </a:cubicBezTo>
                  <a:cubicBezTo>
                    <a:pt x="70" y="304"/>
                    <a:pt x="70" y="304"/>
                    <a:pt x="70" y="304"/>
                  </a:cubicBezTo>
                  <a:cubicBezTo>
                    <a:pt x="66" y="304"/>
                    <a:pt x="63" y="303"/>
                    <a:pt x="60" y="301"/>
                  </a:cubicBezTo>
                  <a:cubicBezTo>
                    <a:pt x="60" y="301"/>
                    <a:pt x="60" y="301"/>
                    <a:pt x="60" y="301"/>
                  </a:cubicBezTo>
                  <a:cubicBezTo>
                    <a:pt x="60" y="301"/>
                    <a:pt x="60" y="301"/>
                    <a:pt x="60" y="301"/>
                  </a:cubicBezTo>
                  <a:cubicBezTo>
                    <a:pt x="61" y="300"/>
                    <a:pt x="61" y="300"/>
                    <a:pt x="61" y="300"/>
                  </a:cubicBezTo>
                  <a:cubicBezTo>
                    <a:pt x="62" y="299"/>
                    <a:pt x="63" y="298"/>
                    <a:pt x="64" y="298"/>
                  </a:cubicBezTo>
                  <a:cubicBezTo>
                    <a:pt x="66" y="296"/>
                    <a:pt x="68" y="295"/>
                    <a:pt x="70" y="294"/>
                  </a:cubicBezTo>
                  <a:cubicBezTo>
                    <a:pt x="78" y="288"/>
                    <a:pt x="83" y="280"/>
                    <a:pt x="85" y="269"/>
                  </a:cubicBezTo>
                  <a:cubicBezTo>
                    <a:pt x="86" y="268"/>
                    <a:pt x="86" y="267"/>
                    <a:pt x="86" y="266"/>
                  </a:cubicBezTo>
                  <a:cubicBezTo>
                    <a:pt x="86" y="265"/>
                    <a:pt x="85" y="263"/>
                    <a:pt x="84" y="262"/>
                  </a:cubicBezTo>
                  <a:cubicBezTo>
                    <a:pt x="83" y="261"/>
                    <a:pt x="82" y="260"/>
                    <a:pt x="80" y="261"/>
                  </a:cubicBezTo>
                  <a:cubicBezTo>
                    <a:pt x="79" y="261"/>
                    <a:pt x="79" y="261"/>
                    <a:pt x="78" y="262"/>
                  </a:cubicBezTo>
                  <a:cubicBezTo>
                    <a:pt x="77" y="263"/>
                    <a:pt x="76" y="265"/>
                    <a:pt x="75" y="267"/>
                  </a:cubicBezTo>
                  <a:cubicBezTo>
                    <a:pt x="75" y="267"/>
                    <a:pt x="75" y="267"/>
                    <a:pt x="75" y="267"/>
                  </a:cubicBezTo>
                  <a:cubicBezTo>
                    <a:pt x="70" y="276"/>
                    <a:pt x="63" y="284"/>
                    <a:pt x="54" y="289"/>
                  </a:cubicBezTo>
                  <a:cubicBezTo>
                    <a:pt x="52" y="291"/>
                    <a:pt x="49" y="292"/>
                    <a:pt x="46" y="293"/>
                  </a:cubicBezTo>
                  <a:cubicBezTo>
                    <a:pt x="45" y="294"/>
                    <a:pt x="43" y="294"/>
                    <a:pt x="42" y="293"/>
                  </a:cubicBezTo>
                  <a:cubicBezTo>
                    <a:pt x="35" y="289"/>
                    <a:pt x="29" y="284"/>
                    <a:pt x="25" y="278"/>
                  </a:cubicBezTo>
                  <a:cubicBezTo>
                    <a:pt x="25" y="277"/>
                    <a:pt x="25" y="277"/>
                    <a:pt x="25" y="277"/>
                  </a:cubicBezTo>
                  <a:cubicBezTo>
                    <a:pt x="26" y="276"/>
                    <a:pt x="28" y="274"/>
                    <a:pt x="30" y="273"/>
                  </a:cubicBezTo>
                  <a:cubicBezTo>
                    <a:pt x="35" y="268"/>
                    <a:pt x="38" y="261"/>
                    <a:pt x="40" y="254"/>
                  </a:cubicBezTo>
                  <a:cubicBezTo>
                    <a:pt x="41" y="251"/>
                    <a:pt x="41" y="248"/>
                    <a:pt x="41" y="245"/>
                  </a:cubicBezTo>
                  <a:cubicBezTo>
                    <a:pt x="40" y="241"/>
                    <a:pt x="39" y="238"/>
                    <a:pt x="39" y="235"/>
                  </a:cubicBezTo>
                  <a:cubicBezTo>
                    <a:pt x="38" y="233"/>
                    <a:pt x="39" y="232"/>
                    <a:pt x="40" y="231"/>
                  </a:cubicBezTo>
                  <a:cubicBezTo>
                    <a:pt x="42" y="230"/>
                    <a:pt x="42" y="230"/>
                    <a:pt x="42" y="230"/>
                  </a:cubicBezTo>
                  <a:cubicBezTo>
                    <a:pt x="45" y="228"/>
                    <a:pt x="47" y="226"/>
                    <a:pt x="50" y="224"/>
                  </a:cubicBezTo>
                  <a:cubicBezTo>
                    <a:pt x="59" y="217"/>
                    <a:pt x="66" y="211"/>
                    <a:pt x="72" y="205"/>
                  </a:cubicBezTo>
                  <a:cubicBezTo>
                    <a:pt x="76" y="201"/>
                    <a:pt x="76" y="201"/>
                    <a:pt x="76" y="201"/>
                  </a:cubicBezTo>
                  <a:cubicBezTo>
                    <a:pt x="84" y="192"/>
                    <a:pt x="94" y="183"/>
                    <a:pt x="103" y="175"/>
                  </a:cubicBezTo>
                  <a:cubicBezTo>
                    <a:pt x="109" y="168"/>
                    <a:pt x="117" y="162"/>
                    <a:pt x="125" y="156"/>
                  </a:cubicBezTo>
                  <a:cubicBezTo>
                    <a:pt x="127" y="154"/>
                    <a:pt x="129" y="152"/>
                    <a:pt x="132" y="151"/>
                  </a:cubicBezTo>
                  <a:cubicBezTo>
                    <a:pt x="133" y="150"/>
                    <a:pt x="133" y="150"/>
                    <a:pt x="133" y="150"/>
                  </a:cubicBezTo>
                  <a:cubicBezTo>
                    <a:pt x="141" y="145"/>
                    <a:pt x="149" y="141"/>
                    <a:pt x="157" y="137"/>
                  </a:cubicBezTo>
                  <a:cubicBezTo>
                    <a:pt x="158" y="136"/>
                    <a:pt x="160" y="135"/>
                    <a:pt x="161" y="135"/>
                  </a:cubicBezTo>
                  <a:cubicBezTo>
                    <a:pt x="162" y="134"/>
                    <a:pt x="162" y="134"/>
                    <a:pt x="162" y="134"/>
                  </a:cubicBezTo>
                  <a:cubicBezTo>
                    <a:pt x="164" y="133"/>
                    <a:pt x="165" y="132"/>
                    <a:pt x="165" y="130"/>
                  </a:cubicBezTo>
                  <a:cubicBezTo>
                    <a:pt x="166" y="128"/>
                    <a:pt x="166" y="128"/>
                    <a:pt x="166" y="128"/>
                  </a:cubicBezTo>
                  <a:cubicBezTo>
                    <a:pt x="166" y="126"/>
                    <a:pt x="166" y="125"/>
                    <a:pt x="167" y="123"/>
                  </a:cubicBezTo>
                  <a:cubicBezTo>
                    <a:pt x="168" y="112"/>
                    <a:pt x="172" y="101"/>
                    <a:pt x="178" y="88"/>
                  </a:cubicBezTo>
                  <a:cubicBezTo>
                    <a:pt x="184" y="76"/>
                    <a:pt x="192" y="65"/>
                    <a:pt x="202" y="56"/>
                  </a:cubicBezTo>
                  <a:cubicBezTo>
                    <a:pt x="214" y="44"/>
                    <a:pt x="228" y="35"/>
                    <a:pt x="244" y="29"/>
                  </a:cubicBezTo>
                  <a:cubicBezTo>
                    <a:pt x="256" y="25"/>
                    <a:pt x="269" y="22"/>
                    <a:pt x="282" y="23"/>
                  </a:cubicBezTo>
                  <a:cubicBezTo>
                    <a:pt x="296" y="23"/>
                    <a:pt x="308" y="26"/>
                    <a:pt x="321" y="31"/>
                  </a:cubicBezTo>
                  <a:cubicBezTo>
                    <a:pt x="324" y="33"/>
                    <a:pt x="326" y="34"/>
                    <a:pt x="328" y="36"/>
                  </a:cubicBezTo>
                  <a:cubicBezTo>
                    <a:pt x="330" y="37"/>
                    <a:pt x="331" y="38"/>
                    <a:pt x="332" y="38"/>
                  </a:cubicBezTo>
                  <a:cubicBezTo>
                    <a:pt x="332" y="39"/>
                    <a:pt x="331" y="39"/>
                    <a:pt x="328" y="41"/>
                  </a:cubicBezTo>
                  <a:cubicBezTo>
                    <a:pt x="321" y="45"/>
                    <a:pt x="314" y="49"/>
                    <a:pt x="306" y="56"/>
                  </a:cubicBezTo>
                  <a:cubicBezTo>
                    <a:pt x="297" y="63"/>
                    <a:pt x="289" y="72"/>
                    <a:pt x="281" y="84"/>
                  </a:cubicBezTo>
                  <a:cubicBezTo>
                    <a:pt x="271" y="97"/>
                    <a:pt x="265" y="113"/>
                    <a:pt x="263" y="130"/>
                  </a:cubicBezTo>
                  <a:cubicBezTo>
                    <a:pt x="262" y="131"/>
                    <a:pt x="262" y="131"/>
                    <a:pt x="262" y="131"/>
                  </a:cubicBezTo>
                  <a:cubicBezTo>
                    <a:pt x="262" y="135"/>
                    <a:pt x="262" y="138"/>
                    <a:pt x="262" y="142"/>
                  </a:cubicBezTo>
                  <a:cubicBezTo>
                    <a:pt x="262" y="158"/>
                    <a:pt x="266" y="172"/>
                    <a:pt x="274" y="184"/>
                  </a:cubicBezTo>
                  <a:cubicBezTo>
                    <a:pt x="282" y="196"/>
                    <a:pt x="292" y="206"/>
                    <a:pt x="305" y="213"/>
                  </a:cubicBezTo>
                  <a:cubicBezTo>
                    <a:pt x="306" y="214"/>
                    <a:pt x="306" y="214"/>
                    <a:pt x="306" y="214"/>
                  </a:cubicBezTo>
                  <a:cubicBezTo>
                    <a:pt x="306" y="214"/>
                    <a:pt x="307" y="214"/>
                    <a:pt x="308" y="215"/>
                  </a:cubicBezTo>
                  <a:cubicBezTo>
                    <a:pt x="309" y="215"/>
                    <a:pt x="309" y="216"/>
                    <a:pt x="309" y="217"/>
                  </a:cubicBezTo>
                  <a:cubicBezTo>
                    <a:pt x="309" y="220"/>
                    <a:pt x="310" y="224"/>
                    <a:pt x="311" y="227"/>
                  </a:cubicBezTo>
                  <a:cubicBezTo>
                    <a:pt x="312" y="233"/>
                    <a:pt x="314" y="238"/>
                    <a:pt x="317" y="243"/>
                  </a:cubicBezTo>
                  <a:cubicBezTo>
                    <a:pt x="320" y="249"/>
                    <a:pt x="325" y="255"/>
                    <a:pt x="329" y="260"/>
                  </a:cubicBezTo>
                  <a:cubicBezTo>
                    <a:pt x="330" y="262"/>
                    <a:pt x="331" y="263"/>
                    <a:pt x="333" y="265"/>
                  </a:cubicBezTo>
                  <a:cubicBezTo>
                    <a:pt x="333" y="266"/>
                    <a:pt x="334" y="266"/>
                    <a:pt x="334" y="266"/>
                  </a:cubicBezTo>
                  <a:cubicBezTo>
                    <a:pt x="339" y="271"/>
                    <a:pt x="344" y="275"/>
                    <a:pt x="349" y="279"/>
                  </a:cubicBezTo>
                  <a:cubicBezTo>
                    <a:pt x="355" y="284"/>
                    <a:pt x="361" y="289"/>
                    <a:pt x="367" y="293"/>
                  </a:cubicBezTo>
                  <a:cubicBezTo>
                    <a:pt x="370" y="295"/>
                    <a:pt x="372" y="296"/>
                    <a:pt x="374" y="298"/>
                  </a:cubicBezTo>
                  <a:cubicBezTo>
                    <a:pt x="391" y="310"/>
                    <a:pt x="408" y="322"/>
                    <a:pt x="422" y="333"/>
                  </a:cubicBezTo>
                  <a:cubicBezTo>
                    <a:pt x="430" y="339"/>
                    <a:pt x="439" y="346"/>
                    <a:pt x="447" y="353"/>
                  </a:cubicBezTo>
                  <a:cubicBezTo>
                    <a:pt x="451" y="357"/>
                    <a:pt x="456" y="361"/>
                    <a:pt x="462" y="366"/>
                  </a:cubicBezTo>
                  <a:cubicBezTo>
                    <a:pt x="471" y="374"/>
                    <a:pt x="478" y="382"/>
                    <a:pt x="484" y="391"/>
                  </a:cubicBezTo>
                  <a:cubicBezTo>
                    <a:pt x="485" y="392"/>
                    <a:pt x="486" y="394"/>
                    <a:pt x="488" y="396"/>
                  </a:cubicBezTo>
                  <a:cubicBezTo>
                    <a:pt x="491" y="400"/>
                    <a:pt x="494" y="404"/>
                    <a:pt x="497" y="409"/>
                  </a:cubicBezTo>
                  <a:cubicBezTo>
                    <a:pt x="511" y="430"/>
                    <a:pt x="521" y="453"/>
                    <a:pt x="526" y="478"/>
                  </a:cubicBezTo>
                  <a:cubicBezTo>
                    <a:pt x="527" y="483"/>
                    <a:pt x="527" y="488"/>
                    <a:pt x="528" y="493"/>
                  </a:cubicBezTo>
                  <a:cubicBezTo>
                    <a:pt x="529" y="496"/>
                    <a:pt x="529" y="499"/>
                    <a:pt x="530" y="502"/>
                  </a:cubicBezTo>
                  <a:cubicBezTo>
                    <a:pt x="530" y="504"/>
                    <a:pt x="530" y="505"/>
                    <a:pt x="530" y="507"/>
                  </a:cubicBezTo>
                  <a:cubicBezTo>
                    <a:pt x="530" y="508"/>
                    <a:pt x="530" y="508"/>
                    <a:pt x="530" y="508"/>
                  </a:cubicBezTo>
                  <a:cubicBezTo>
                    <a:pt x="530" y="512"/>
                    <a:pt x="530" y="516"/>
                    <a:pt x="531" y="520"/>
                  </a:cubicBezTo>
                  <a:cubicBezTo>
                    <a:pt x="531" y="522"/>
                    <a:pt x="531" y="525"/>
                    <a:pt x="531" y="527"/>
                  </a:cubicBezTo>
                  <a:cubicBezTo>
                    <a:pt x="531" y="528"/>
                    <a:pt x="531" y="528"/>
                    <a:pt x="531" y="528"/>
                  </a:cubicBezTo>
                  <a:cubicBezTo>
                    <a:pt x="531" y="533"/>
                    <a:pt x="531" y="538"/>
                    <a:pt x="531" y="543"/>
                  </a:cubicBezTo>
                  <a:cubicBezTo>
                    <a:pt x="531" y="546"/>
                    <a:pt x="531" y="546"/>
                    <a:pt x="531" y="546"/>
                  </a:cubicBezTo>
                  <a:cubicBezTo>
                    <a:pt x="531" y="552"/>
                    <a:pt x="531" y="556"/>
                    <a:pt x="530" y="561"/>
                  </a:cubicBezTo>
                  <a:cubicBezTo>
                    <a:pt x="530" y="563"/>
                    <a:pt x="530" y="565"/>
                    <a:pt x="530" y="567"/>
                  </a:cubicBezTo>
                  <a:cubicBezTo>
                    <a:pt x="529" y="570"/>
                    <a:pt x="529" y="573"/>
                    <a:pt x="528" y="575"/>
                  </a:cubicBezTo>
                  <a:cubicBezTo>
                    <a:pt x="528" y="577"/>
                    <a:pt x="528" y="578"/>
                    <a:pt x="527" y="580"/>
                  </a:cubicBezTo>
                  <a:cubicBezTo>
                    <a:pt x="527" y="583"/>
                    <a:pt x="526" y="585"/>
                    <a:pt x="526" y="588"/>
                  </a:cubicBezTo>
                  <a:cubicBezTo>
                    <a:pt x="523" y="596"/>
                    <a:pt x="520" y="605"/>
                    <a:pt x="517" y="613"/>
                  </a:cubicBezTo>
                  <a:cubicBezTo>
                    <a:pt x="513" y="621"/>
                    <a:pt x="509" y="629"/>
                    <a:pt x="505" y="635"/>
                  </a:cubicBezTo>
                  <a:cubicBezTo>
                    <a:pt x="496" y="648"/>
                    <a:pt x="487" y="660"/>
                    <a:pt x="475" y="670"/>
                  </a:cubicBezTo>
                  <a:cubicBezTo>
                    <a:pt x="467" y="678"/>
                    <a:pt x="458" y="685"/>
                    <a:pt x="446" y="692"/>
                  </a:cubicBezTo>
                  <a:cubicBezTo>
                    <a:pt x="425" y="704"/>
                    <a:pt x="401" y="713"/>
                    <a:pt x="374" y="720"/>
                  </a:cubicBezTo>
                  <a:cubicBezTo>
                    <a:pt x="363" y="723"/>
                    <a:pt x="351" y="725"/>
                    <a:pt x="340" y="727"/>
                  </a:cubicBezTo>
                  <a:cubicBezTo>
                    <a:pt x="339" y="727"/>
                    <a:pt x="338" y="727"/>
                    <a:pt x="337" y="727"/>
                  </a:cubicBezTo>
                  <a:cubicBezTo>
                    <a:pt x="332" y="728"/>
                    <a:pt x="327" y="729"/>
                    <a:pt x="322" y="729"/>
                  </a:cubicBezTo>
                  <a:cubicBezTo>
                    <a:pt x="315" y="730"/>
                    <a:pt x="308" y="730"/>
                    <a:pt x="302" y="730"/>
                  </a:cubicBezTo>
                  <a:cubicBezTo>
                    <a:pt x="299" y="731"/>
                    <a:pt x="296" y="731"/>
                    <a:pt x="294" y="731"/>
                  </a:cubicBezTo>
                  <a:cubicBezTo>
                    <a:pt x="292" y="731"/>
                    <a:pt x="290" y="731"/>
                    <a:pt x="289" y="731"/>
                  </a:cubicBezTo>
                  <a:cubicBezTo>
                    <a:pt x="283" y="732"/>
                    <a:pt x="276" y="732"/>
                    <a:pt x="269" y="731"/>
                  </a:cubicBezTo>
                  <a:cubicBezTo>
                    <a:pt x="267" y="731"/>
                    <a:pt x="264" y="731"/>
                    <a:pt x="262" y="731"/>
                  </a:cubicBezTo>
                  <a:cubicBezTo>
                    <a:pt x="260" y="731"/>
                    <a:pt x="258" y="731"/>
                    <a:pt x="257" y="730"/>
                  </a:cubicBezTo>
                  <a:cubicBezTo>
                    <a:pt x="249" y="730"/>
                    <a:pt x="240" y="729"/>
                    <a:pt x="231" y="725"/>
                  </a:cubicBezTo>
                  <a:close/>
                  <a:moveTo>
                    <a:pt x="217" y="658"/>
                  </a:moveTo>
                  <a:cubicBezTo>
                    <a:pt x="219" y="655"/>
                    <a:pt x="222" y="652"/>
                    <a:pt x="225" y="650"/>
                  </a:cubicBezTo>
                  <a:cubicBezTo>
                    <a:pt x="230" y="646"/>
                    <a:pt x="235" y="644"/>
                    <a:pt x="241" y="642"/>
                  </a:cubicBezTo>
                  <a:cubicBezTo>
                    <a:pt x="243" y="642"/>
                    <a:pt x="244" y="641"/>
                    <a:pt x="245" y="641"/>
                  </a:cubicBezTo>
                  <a:cubicBezTo>
                    <a:pt x="246" y="640"/>
                    <a:pt x="247" y="639"/>
                    <a:pt x="247" y="638"/>
                  </a:cubicBezTo>
                  <a:cubicBezTo>
                    <a:pt x="247" y="637"/>
                    <a:pt x="246" y="636"/>
                    <a:pt x="245" y="635"/>
                  </a:cubicBezTo>
                  <a:cubicBezTo>
                    <a:pt x="244" y="634"/>
                    <a:pt x="241" y="634"/>
                    <a:pt x="239" y="634"/>
                  </a:cubicBezTo>
                  <a:cubicBezTo>
                    <a:pt x="238" y="634"/>
                    <a:pt x="238" y="634"/>
                    <a:pt x="238" y="634"/>
                  </a:cubicBezTo>
                  <a:cubicBezTo>
                    <a:pt x="238" y="634"/>
                    <a:pt x="238" y="634"/>
                    <a:pt x="238" y="634"/>
                  </a:cubicBezTo>
                  <a:cubicBezTo>
                    <a:pt x="236" y="634"/>
                    <a:pt x="232" y="634"/>
                    <a:pt x="228" y="636"/>
                  </a:cubicBezTo>
                  <a:cubicBezTo>
                    <a:pt x="222" y="638"/>
                    <a:pt x="217" y="641"/>
                    <a:pt x="213" y="645"/>
                  </a:cubicBezTo>
                  <a:cubicBezTo>
                    <a:pt x="212" y="646"/>
                    <a:pt x="211" y="647"/>
                    <a:pt x="210" y="648"/>
                  </a:cubicBezTo>
                  <a:cubicBezTo>
                    <a:pt x="209" y="649"/>
                    <a:pt x="208" y="650"/>
                    <a:pt x="206" y="652"/>
                  </a:cubicBezTo>
                  <a:cubicBezTo>
                    <a:pt x="206" y="652"/>
                    <a:pt x="206" y="652"/>
                    <a:pt x="205" y="652"/>
                  </a:cubicBezTo>
                  <a:cubicBezTo>
                    <a:pt x="205" y="652"/>
                    <a:pt x="204" y="652"/>
                    <a:pt x="204" y="651"/>
                  </a:cubicBezTo>
                  <a:cubicBezTo>
                    <a:pt x="203" y="648"/>
                    <a:pt x="202" y="646"/>
                    <a:pt x="203" y="643"/>
                  </a:cubicBezTo>
                  <a:cubicBezTo>
                    <a:pt x="204" y="641"/>
                    <a:pt x="205" y="639"/>
                    <a:pt x="207" y="638"/>
                  </a:cubicBezTo>
                  <a:cubicBezTo>
                    <a:pt x="208" y="636"/>
                    <a:pt x="211" y="634"/>
                    <a:pt x="213" y="632"/>
                  </a:cubicBezTo>
                  <a:cubicBezTo>
                    <a:pt x="218" y="629"/>
                    <a:pt x="224" y="626"/>
                    <a:pt x="231" y="624"/>
                  </a:cubicBezTo>
                  <a:cubicBezTo>
                    <a:pt x="241" y="620"/>
                    <a:pt x="252" y="617"/>
                    <a:pt x="261" y="616"/>
                  </a:cubicBezTo>
                  <a:cubicBezTo>
                    <a:pt x="262" y="616"/>
                    <a:pt x="262" y="616"/>
                    <a:pt x="262" y="616"/>
                  </a:cubicBezTo>
                  <a:cubicBezTo>
                    <a:pt x="263" y="617"/>
                    <a:pt x="263" y="617"/>
                    <a:pt x="263" y="617"/>
                  </a:cubicBezTo>
                  <a:cubicBezTo>
                    <a:pt x="263" y="617"/>
                    <a:pt x="263" y="617"/>
                    <a:pt x="263" y="617"/>
                  </a:cubicBezTo>
                  <a:cubicBezTo>
                    <a:pt x="263" y="618"/>
                    <a:pt x="263" y="619"/>
                    <a:pt x="263" y="620"/>
                  </a:cubicBezTo>
                  <a:cubicBezTo>
                    <a:pt x="263" y="627"/>
                    <a:pt x="264" y="635"/>
                    <a:pt x="266" y="644"/>
                  </a:cubicBezTo>
                  <a:cubicBezTo>
                    <a:pt x="267" y="647"/>
                    <a:pt x="268" y="651"/>
                    <a:pt x="269" y="654"/>
                  </a:cubicBezTo>
                  <a:cubicBezTo>
                    <a:pt x="270" y="655"/>
                    <a:pt x="270" y="657"/>
                    <a:pt x="271" y="658"/>
                  </a:cubicBezTo>
                  <a:cubicBezTo>
                    <a:pt x="271" y="659"/>
                    <a:pt x="271" y="659"/>
                    <a:pt x="272" y="660"/>
                  </a:cubicBezTo>
                  <a:cubicBezTo>
                    <a:pt x="272" y="661"/>
                    <a:pt x="272" y="661"/>
                    <a:pt x="272" y="662"/>
                  </a:cubicBezTo>
                  <a:cubicBezTo>
                    <a:pt x="272" y="662"/>
                    <a:pt x="272" y="663"/>
                    <a:pt x="271" y="663"/>
                  </a:cubicBezTo>
                  <a:cubicBezTo>
                    <a:pt x="271" y="663"/>
                    <a:pt x="271" y="663"/>
                    <a:pt x="271" y="663"/>
                  </a:cubicBezTo>
                  <a:cubicBezTo>
                    <a:pt x="266" y="665"/>
                    <a:pt x="266" y="665"/>
                    <a:pt x="266" y="665"/>
                  </a:cubicBezTo>
                  <a:cubicBezTo>
                    <a:pt x="261" y="666"/>
                    <a:pt x="257" y="668"/>
                    <a:pt x="253" y="669"/>
                  </a:cubicBezTo>
                  <a:cubicBezTo>
                    <a:pt x="252" y="669"/>
                    <a:pt x="252" y="669"/>
                    <a:pt x="252" y="669"/>
                  </a:cubicBezTo>
                  <a:cubicBezTo>
                    <a:pt x="251" y="669"/>
                    <a:pt x="250" y="670"/>
                    <a:pt x="248" y="670"/>
                  </a:cubicBezTo>
                  <a:cubicBezTo>
                    <a:pt x="239" y="668"/>
                    <a:pt x="230" y="666"/>
                    <a:pt x="222" y="663"/>
                  </a:cubicBezTo>
                  <a:cubicBezTo>
                    <a:pt x="221" y="663"/>
                    <a:pt x="219" y="662"/>
                    <a:pt x="218" y="661"/>
                  </a:cubicBezTo>
                  <a:cubicBezTo>
                    <a:pt x="217" y="661"/>
                    <a:pt x="217" y="660"/>
                    <a:pt x="217" y="660"/>
                  </a:cubicBezTo>
                  <a:cubicBezTo>
                    <a:pt x="216" y="659"/>
                    <a:pt x="217" y="658"/>
                    <a:pt x="217" y="658"/>
                  </a:cubicBezTo>
                  <a:close/>
                  <a:moveTo>
                    <a:pt x="205" y="41"/>
                  </a:moveTo>
                  <a:cubicBezTo>
                    <a:pt x="193" y="50"/>
                    <a:pt x="184" y="60"/>
                    <a:pt x="178" y="70"/>
                  </a:cubicBezTo>
                  <a:cubicBezTo>
                    <a:pt x="168" y="85"/>
                    <a:pt x="161" y="101"/>
                    <a:pt x="158" y="118"/>
                  </a:cubicBezTo>
                  <a:cubicBezTo>
                    <a:pt x="158" y="118"/>
                    <a:pt x="158" y="119"/>
                    <a:pt x="158" y="120"/>
                  </a:cubicBezTo>
                  <a:cubicBezTo>
                    <a:pt x="157" y="122"/>
                    <a:pt x="157" y="124"/>
                    <a:pt x="157" y="125"/>
                  </a:cubicBezTo>
                  <a:cubicBezTo>
                    <a:pt x="156" y="127"/>
                    <a:pt x="156" y="128"/>
                    <a:pt x="154" y="129"/>
                  </a:cubicBezTo>
                  <a:cubicBezTo>
                    <a:pt x="143" y="134"/>
                    <a:pt x="132" y="140"/>
                    <a:pt x="124" y="145"/>
                  </a:cubicBezTo>
                  <a:cubicBezTo>
                    <a:pt x="118" y="149"/>
                    <a:pt x="112" y="154"/>
                    <a:pt x="107" y="158"/>
                  </a:cubicBezTo>
                  <a:cubicBezTo>
                    <a:pt x="107" y="159"/>
                    <a:pt x="106" y="159"/>
                    <a:pt x="105" y="158"/>
                  </a:cubicBezTo>
                  <a:cubicBezTo>
                    <a:pt x="93" y="148"/>
                    <a:pt x="85" y="137"/>
                    <a:pt x="80" y="125"/>
                  </a:cubicBezTo>
                  <a:cubicBezTo>
                    <a:pt x="76" y="117"/>
                    <a:pt x="74" y="110"/>
                    <a:pt x="73" y="103"/>
                  </a:cubicBezTo>
                  <a:cubicBezTo>
                    <a:pt x="72" y="97"/>
                    <a:pt x="71" y="91"/>
                    <a:pt x="72" y="86"/>
                  </a:cubicBezTo>
                  <a:cubicBezTo>
                    <a:pt x="72" y="68"/>
                    <a:pt x="78" y="53"/>
                    <a:pt x="88" y="40"/>
                  </a:cubicBezTo>
                  <a:cubicBezTo>
                    <a:pt x="98" y="25"/>
                    <a:pt x="113" y="16"/>
                    <a:pt x="131" y="12"/>
                  </a:cubicBezTo>
                  <a:cubicBezTo>
                    <a:pt x="136" y="11"/>
                    <a:pt x="141" y="10"/>
                    <a:pt x="146" y="10"/>
                  </a:cubicBezTo>
                  <a:cubicBezTo>
                    <a:pt x="146" y="10"/>
                    <a:pt x="147" y="10"/>
                    <a:pt x="147" y="10"/>
                  </a:cubicBezTo>
                  <a:cubicBezTo>
                    <a:pt x="160" y="11"/>
                    <a:pt x="171" y="13"/>
                    <a:pt x="181" y="18"/>
                  </a:cubicBezTo>
                  <a:cubicBezTo>
                    <a:pt x="190" y="22"/>
                    <a:pt x="197" y="26"/>
                    <a:pt x="202" y="31"/>
                  </a:cubicBezTo>
                  <a:cubicBezTo>
                    <a:pt x="202" y="32"/>
                    <a:pt x="203" y="32"/>
                    <a:pt x="204" y="33"/>
                  </a:cubicBezTo>
                  <a:cubicBezTo>
                    <a:pt x="205" y="34"/>
                    <a:pt x="205" y="34"/>
                    <a:pt x="205" y="34"/>
                  </a:cubicBezTo>
                  <a:cubicBezTo>
                    <a:pt x="207" y="35"/>
                    <a:pt x="208" y="36"/>
                    <a:pt x="208" y="37"/>
                  </a:cubicBezTo>
                  <a:cubicBezTo>
                    <a:pt x="208" y="38"/>
                    <a:pt x="207" y="39"/>
                    <a:pt x="205" y="41"/>
                  </a:cubicBezTo>
                  <a:close/>
                  <a:moveTo>
                    <a:pt x="312" y="206"/>
                  </a:moveTo>
                  <a:cubicBezTo>
                    <a:pt x="307" y="203"/>
                    <a:pt x="301" y="200"/>
                    <a:pt x="297" y="196"/>
                  </a:cubicBezTo>
                  <a:cubicBezTo>
                    <a:pt x="290" y="190"/>
                    <a:pt x="285" y="184"/>
                    <a:pt x="280" y="176"/>
                  </a:cubicBezTo>
                  <a:cubicBezTo>
                    <a:pt x="275" y="165"/>
                    <a:pt x="272" y="155"/>
                    <a:pt x="272" y="145"/>
                  </a:cubicBezTo>
                  <a:cubicBezTo>
                    <a:pt x="272" y="143"/>
                    <a:pt x="272" y="143"/>
                    <a:pt x="272" y="143"/>
                  </a:cubicBezTo>
                  <a:cubicBezTo>
                    <a:pt x="272" y="142"/>
                    <a:pt x="272" y="141"/>
                    <a:pt x="272" y="140"/>
                  </a:cubicBezTo>
                  <a:cubicBezTo>
                    <a:pt x="271" y="131"/>
                    <a:pt x="273" y="122"/>
                    <a:pt x="277" y="112"/>
                  </a:cubicBezTo>
                  <a:cubicBezTo>
                    <a:pt x="282" y="98"/>
                    <a:pt x="290" y="85"/>
                    <a:pt x="301" y="74"/>
                  </a:cubicBezTo>
                  <a:cubicBezTo>
                    <a:pt x="302" y="73"/>
                    <a:pt x="302" y="73"/>
                    <a:pt x="302" y="73"/>
                  </a:cubicBezTo>
                  <a:cubicBezTo>
                    <a:pt x="305" y="70"/>
                    <a:pt x="307" y="68"/>
                    <a:pt x="310" y="65"/>
                  </a:cubicBezTo>
                  <a:cubicBezTo>
                    <a:pt x="319" y="57"/>
                    <a:pt x="329" y="51"/>
                    <a:pt x="337" y="46"/>
                  </a:cubicBezTo>
                  <a:cubicBezTo>
                    <a:pt x="338" y="45"/>
                    <a:pt x="338" y="45"/>
                    <a:pt x="338" y="45"/>
                  </a:cubicBezTo>
                  <a:cubicBezTo>
                    <a:pt x="339" y="45"/>
                    <a:pt x="339" y="45"/>
                    <a:pt x="340" y="45"/>
                  </a:cubicBezTo>
                  <a:cubicBezTo>
                    <a:pt x="340" y="45"/>
                    <a:pt x="341" y="45"/>
                    <a:pt x="341" y="46"/>
                  </a:cubicBezTo>
                  <a:cubicBezTo>
                    <a:pt x="342" y="46"/>
                    <a:pt x="342" y="46"/>
                    <a:pt x="342" y="46"/>
                  </a:cubicBezTo>
                  <a:cubicBezTo>
                    <a:pt x="343" y="48"/>
                    <a:pt x="345" y="49"/>
                    <a:pt x="346" y="51"/>
                  </a:cubicBezTo>
                  <a:cubicBezTo>
                    <a:pt x="356" y="61"/>
                    <a:pt x="362" y="74"/>
                    <a:pt x="366" y="89"/>
                  </a:cubicBezTo>
                  <a:cubicBezTo>
                    <a:pt x="368" y="97"/>
                    <a:pt x="368" y="104"/>
                    <a:pt x="368" y="111"/>
                  </a:cubicBezTo>
                  <a:cubicBezTo>
                    <a:pt x="368" y="111"/>
                    <a:pt x="368" y="111"/>
                    <a:pt x="368" y="111"/>
                  </a:cubicBezTo>
                  <a:cubicBezTo>
                    <a:pt x="368" y="128"/>
                    <a:pt x="364" y="144"/>
                    <a:pt x="357" y="158"/>
                  </a:cubicBezTo>
                  <a:cubicBezTo>
                    <a:pt x="355" y="162"/>
                    <a:pt x="353" y="166"/>
                    <a:pt x="350" y="170"/>
                  </a:cubicBezTo>
                  <a:cubicBezTo>
                    <a:pt x="345" y="180"/>
                    <a:pt x="337" y="189"/>
                    <a:pt x="326" y="198"/>
                  </a:cubicBezTo>
                  <a:cubicBezTo>
                    <a:pt x="324" y="200"/>
                    <a:pt x="321" y="203"/>
                    <a:pt x="318" y="205"/>
                  </a:cubicBezTo>
                  <a:cubicBezTo>
                    <a:pt x="316" y="206"/>
                    <a:pt x="316" y="206"/>
                    <a:pt x="316" y="206"/>
                  </a:cubicBezTo>
                  <a:cubicBezTo>
                    <a:pt x="315" y="207"/>
                    <a:pt x="314" y="207"/>
                    <a:pt x="312" y="206"/>
                  </a:cubicBezTo>
                  <a:close/>
                  <a:moveTo>
                    <a:pt x="621" y="206"/>
                  </a:moveTo>
                  <a:cubicBezTo>
                    <a:pt x="621" y="206"/>
                    <a:pt x="621" y="206"/>
                    <a:pt x="621" y="206"/>
                  </a:cubicBezTo>
                  <a:cubicBezTo>
                    <a:pt x="621" y="206"/>
                    <a:pt x="621" y="206"/>
                    <a:pt x="621" y="206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81" name="Freeform 174"/>
            <p:cNvSpPr>
              <a:spLocks/>
            </p:cNvSpPr>
            <p:nvPr/>
          </p:nvSpPr>
          <p:spPr bwMode="auto">
            <a:xfrm>
              <a:off x="8661219" y="5602288"/>
              <a:ext cx="236538" cy="103188"/>
            </a:xfrm>
            <a:custGeom>
              <a:avLst/>
              <a:gdLst>
                <a:gd name="T0" fmla="*/ 87 w 90"/>
                <a:gd name="T1" fmla="*/ 28 h 39"/>
                <a:gd name="T2" fmla="*/ 82 w 90"/>
                <a:gd name="T3" fmla="*/ 24 h 39"/>
                <a:gd name="T4" fmla="*/ 63 w 90"/>
                <a:gd name="T5" fmla="*/ 16 h 39"/>
                <a:gd name="T6" fmla="*/ 42 w 90"/>
                <a:gd name="T7" fmla="*/ 8 h 39"/>
                <a:gd name="T8" fmla="*/ 35 w 90"/>
                <a:gd name="T9" fmla="*/ 6 h 39"/>
                <a:gd name="T10" fmla="*/ 19 w 90"/>
                <a:gd name="T11" fmla="*/ 2 h 39"/>
                <a:gd name="T12" fmla="*/ 19 w 90"/>
                <a:gd name="T13" fmla="*/ 2 h 39"/>
                <a:gd name="T14" fmla="*/ 10 w 90"/>
                <a:gd name="T15" fmla="*/ 1 h 39"/>
                <a:gd name="T16" fmla="*/ 6 w 90"/>
                <a:gd name="T17" fmla="*/ 0 h 39"/>
                <a:gd name="T18" fmla="*/ 6 w 90"/>
                <a:gd name="T19" fmla="*/ 0 h 39"/>
                <a:gd name="T20" fmla="*/ 5 w 90"/>
                <a:gd name="T21" fmla="*/ 1 h 39"/>
                <a:gd name="T22" fmla="*/ 3 w 90"/>
                <a:gd name="T23" fmla="*/ 1 h 39"/>
                <a:gd name="T24" fmla="*/ 0 w 90"/>
                <a:gd name="T25" fmla="*/ 3 h 39"/>
                <a:gd name="T26" fmla="*/ 0 w 90"/>
                <a:gd name="T27" fmla="*/ 4 h 39"/>
                <a:gd name="T28" fmla="*/ 2 w 90"/>
                <a:gd name="T29" fmla="*/ 7 h 39"/>
                <a:gd name="T30" fmla="*/ 8 w 90"/>
                <a:gd name="T31" fmla="*/ 9 h 39"/>
                <a:gd name="T32" fmla="*/ 14 w 90"/>
                <a:gd name="T33" fmla="*/ 11 h 39"/>
                <a:gd name="T34" fmla="*/ 25 w 90"/>
                <a:gd name="T35" fmla="*/ 15 h 39"/>
                <a:gd name="T36" fmla="*/ 60 w 90"/>
                <a:gd name="T37" fmla="*/ 29 h 39"/>
                <a:gd name="T38" fmla="*/ 77 w 90"/>
                <a:gd name="T39" fmla="*/ 37 h 39"/>
                <a:gd name="T40" fmla="*/ 82 w 90"/>
                <a:gd name="T41" fmla="*/ 38 h 39"/>
                <a:gd name="T42" fmla="*/ 83 w 90"/>
                <a:gd name="T43" fmla="*/ 39 h 39"/>
                <a:gd name="T44" fmla="*/ 89 w 90"/>
                <a:gd name="T45" fmla="*/ 34 h 39"/>
                <a:gd name="T46" fmla="*/ 87 w 90"/>
                <a:gd name="T47" fmla="*/ 28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90" h="39">
                  <a:moveTo>
                    <a:pt x="87" y="28"/>
                  </a:moveTo>
                  <a:cubicBezTo>
                    <a:pt x="85" y="26"/>
                    <a:pt x="83" y="25"/>
                    <a:pt x="82" y="24"/>
                  </a:cubicBezTo>
                  <a:cubicBezTo>
                    <a:pt x="75" y="22"/>
                    <a:pt x="69" y="19"/>
                    <a:pt x="63" y="16"/>
                  </a:cubicBezTo>
                  <a:cubicBezTo>
                    <a:pt x="56" y="13"/>
                    <a:pt x="49" y="11"/>
                    <a:pt x="42" y="8"/>
                  </a:cubicBezTo>
                  <a:cubicBezTo>
                    <a:pt x="39" y="8"/>
                    <a:pt x="37" y="7"/>
                    <a:pt x="35" y="6"/>
                  </a:cubicBezTo>
                  <a:cubicBezTo>
                    <a:pt x="30" y="4"/>
                    <a:pt x="24" y="3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6" y="2"/>
                    <a:pt x="13" y="1"/>
                    <a:pt x="10" y="1"/>
                  </a:cubicBezTo>
                  <a:cubicBezTo>
                    <a:pt x="9" y="1"/>
                    <a:pt x="7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3" y="1"/>
                    <a:pt x="3" y="1"/>
                  </a:cubicBezTo>
                  <a:cubicBezTo>
                    <a:pt x="2" y="1"/>
                    <a:pt x="1" y="2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0" y="6"/>
                    <a:pt x="1" y="7"/>
                    <a:pt x="2" y="7"/>
                  </a:cubicBezTo>
                  <a:cubicBezTo>
                    <a:pt x="3" y="8"/>
                    <a:pt x="5" y="9"/>
                    <a:pt x="8" y="9"/>
                  </a:cubicBezTo>
                  <a:cubicBezTo>
                    <a:pt x="10" y="10"/>
                    <a:pt x="12" y="11"/>
                    <a:pt x="14" y="11"/>
                  </a:cubicBezTo>
                  <a:cubicBezTo>
                    <a:pt x="17" y="12"/>
                    <a:pt x="21" y="13"/>
                    <a:pt x="25" y="15"/>
                  </a:cubicBezTo>
                  <a:cubicBezTo>
                    <a:pt x="39" y="20"/>
                    <a:pt x="50" y="25"/>
                    <a:pt x="60" y="29"/>
                  </a:cubicBezTo>
                  <a:cubicBezTo>
                    <a:pt x="65" y="32"/>
                    <a:pt x="71" y="35"/>
                    <a:pt x="77" y="37"/>
                  </a:cubicBezTo>
                  <a:cubicBezTo>
                    <a:pt x="78" y="38"/>
                    <a:pt x="80" y="38"/>
                    <a:pt x="82" y="38"/>
                  </a:cubicBezTo>
                  <a:cubicBezTo>
                    <a:pt x="83" y="39"/>
                    <a:pt x="83" y="39"/>
                    <a:pt x="83" y="39"/>
                  </a:cubicBezTo>
                  <a:cubicBezTo>
                    <a:pt x="85" y="39"/>
                    <a:pt x="88" y="37"/>
                    <a:pt x="89" y="34"/>
                  </a:cubicBezTo>
                  <a:cubicBezTo>
                    <a:pt x="90" y="32"/>
                    <a:pt x="89" y="29"/>
                    <a:pt x="87" y="28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82" name="Freeform 175"/>
            <p:cNvSpPr>
              <a:spLocks/>
            </p:cNvSpPr>
            <p:nvPr/>
          </p:nvSpPr>
          <p:spPr bwMode="auto">
            <a:xfrm>
              <a:off x="8626294" y="5649913"/>
              <a:ext cx="214313" cy="125413"/>
            </a:xfrm>
            <a:custGeom>
              <a:avLst/>
              <a:gdLst>
                <a:gd name="T0" fmla="*/ 81 w 81"/>
                <a:gd name="T1" fmla="*/ 40 h 47"/>
                <a:gd name="T2" fmla="*/ 80 w 81"/>
                <a:gd name="T3" fmla="*/ 38 h 47"/>
                <a:gd name="T4" fmla="*/ 75 w 81"/>
                <a:gd name="T5" fmla="*/ 34 h 47"/>
                <a:gd name="T6" fmla="*/ 32 w 81"/>
                <a:gd name="T7" fmla="*/ 10 h 47"/>
                <a:gd name="T8" fmla="*/ 7 w 81"/>
                <a:gd name="T9" fmla="*/ 1 h 47"/>
                <a:gd name="T10" fmla="*/ 4 w 81"/>
                <a:gd name="T11" fmla="*/ 0 h 47"/>
                <a:gd name="T12" fmla="*/ 4 w 81"/>
                <a:gd name="T13" fmla="*/ 0 h 47"/>
                <a:gd name="T14" fmla="*/ 1 w 81"/>
                <a:gd name="T15" fmla="*/ 1 h 47"/>
                <a:gd name="T16" fmla="*/ 0 w 81"/>
                <a:gd name="T17" fmla="*/ 3 h 47"/>
                <a:gd name="T18" fmla="*/ 2 w 81"/>
                <a:gd name="T19" fmla="*/ 6 h 47"/>
                <a:gd name="T20" fmla="*/ 8 w 81"/>
                <a:gd name="T21" fmla="*/ 10 h 47"/>
                <a:gd name="T22" fmla="*/ 49 w 81"/>
                <a:gd name="T23" fmla="*/ 31 h 47"/>
                <a:gd name="T24" fmla="*/ 57 w 81"/>
                <a:gd name="T25" fmla="*/ 36 h 47"/>
                <a:gd name="T26" fmla="*/ 65 w 81"/>
                <a:gd name="T27" fmla="*/ 42 h 47"/>
                <a:gd name="T28" fmla="*/ 74 w 81"/>
                <a:gd name="T29" fmla="*/ 46 h 47"/>
                <a:gd name="T30" fmla="*/ 76 w 81"/>
                <a:gd name="T31" fmla="*/ 47 h 47"/>
                <a:gd name="T32" fmla="*/ 78 w 81"/>
                <a:gd name="T33" fmla="*/ 46 h 47"/>
                <a:gd name="T34" fmla="*/ 81 w 81"/>
                <a:gd name="T35" fmla="*/ 41 h 47"/>
                <a:gd name="T36" fmla="*/ 81 w 81"/>
                <a:gd name="T37" fmla="*/ 40 h 47"/>
                <a:gd name="T38" fmla="*/ 81 w 81"/>
                <a:gd name="T39" fmla="*/ 4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81" h="47">
                  <a:moveTo>
                    <a:pt x="81" y="40"/>
                  </a:moveTo>
                  <a:cubicBezTo>
                    <a:pt x="81" y="39"/>
                    <a:pt x="81" y="38"/>
                    <a:pt x="80" y="38"/>
                  </a:cubicBezTo>
                  <a:cubicBezTo>
                    <a:pt x="79" y="36"/>
                    <a:pt x="77" y="35"/>
                    <a:pt x="75" y="34"/>
                  </a:cubicBezTo>
                  <a:cubicBezTo>
                    <a:pt x="59" y="23"/>
                    <a:pt x="45" y="16"/>
                    <a:pt x="32" y="10"/>
                  </a:cubicBezTo>
                  <a:cubicBezTo>
                    <a:pt x="23" y="6"/>
                    <a:pt x="15" y="3"/>
                    <a:pt x="7" y="1"/>
                  </a:cubicBezTo>
                  <a:cubicBezTo>
                    <a:pt x="6" y="0"/>
                    <a:pt x="5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2" y="1"/>
                    <a:pt x="1" y="1"/>
                  </a:cubicBezTo>
                  <a:cubicBezTo>
                    <a:pt x="1" y="2"/>
                    <a:pt x="0" y="2"/>
                    <a:pt x="0" y="3"/>
                  </a:cubicBezTo>
                  <a:cubicBezTo>
                    <a:pt x="0" y="4"/>
                    <a:pt x="1" y="6"/>
                    <a:pt x="2" y="6"/>
                  </a:cubicBezTo>
                  <a:cubicBezTo>
                    <a:pt x="3" y="7"/>
                    <a:pt x="5" y="9"/>
                    <a:pt x="8" y="10"/>
                  </a:cubicBezTo>
                  <a:cubicBezTo>
                    <a:pt x="21" y="15"/>
                    <a:pt x="34" y="22"/>
                    <a:pt x="49" y="31"/>
                  </a:cubicBezTo>
                  <a:cubicBezTo>
                    <a:pt x="52" y="33"/>
                    <a:pt x="54" y="35"/>
                    <a:pt x="57" y="36"/>
                  </a:cubicBezTo>
                  <a:cubicBezTo>
                    <a:pt x="59" y="38"/>
                    <a:pt x="62" y="40"/>
                    <a:pt x="65" y="42"/>
                  </a:cubicBezTo>
                  <a:cubicBezTo>
                    <a:pt x="68" y="43"/>
                    <a:pt x="71" y="45"/>
                    <a:pt x="74" y="46"/>
                  </a:cubicBezTo>
                  <a:cubicBezTo>
                    <a:pt x="74" y="47"/>
                    <a:pt x="75" y="47"/>
                    <a:pt x="76" y="47"/>
                  </a:cubicBezTo>
                  <a:cubicBezTo>
                    <a:pt x="76" y="47"/>
                    <a:pt x="77" y="46"/>
                    <a:pt x="78" y="46"/>
                  </a:cubicBezTo>
                  <a:cubicBezTo>
                    <a:pt x="80" y="45"/>
                    <a:pt x="81" y="43"/>
                    <a:pt x="81" y="41"/>
                  </a:cubicBezTo>
                  <a:cubicBezTo>
                    <a:pt x="81" y="40"/>
                    <a:pt x="81" y="40"/>
                    <a:pt x="81" y="40"/>
                  </a:cubicBezTo>
                  <a:cubicBezTo>
                    <a:pt x="81" y="40"/>
                    <a:pt x="81" y="40"/>
                    <a:pt x="81" y="40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83" name="Freeform 176"/>
            <p:cNvSpPr>
              <a:spLocks/>
            </p:cNvSpPr>
            <p:nvPr/>
          </p:nvSpPr>
          <p:spPr bwMode="auto">
            <a:xfrm>
              <a:off x="8642169" y="5451475"/>
              <a:ext cx="74613" cy="74613"/>
            </a:xfrm>
            <a:custGeom>
              <a:avLst/>
              <a:gdLst>
                <a:gd name="T0" fmla="*/ 13 w 28"/>
                <a:gd name="T1" fmla="*/ 28 h 28"/>
                <a:gd name="T2" fmla="*/ 14 w 28"/>
                <a:gd name="T3" fmla="*/ 28 h 28"/>
                <a:gd name="T4" fmla="*/ 14 w 28"/>
                <a:gd name="T5" fmla="*/ 28 h 28"/>
                <a:gd name="T6" fmla="*/ 28 w 28"/>
                <a:gd name="T7" fmla="*/ 15 h 28"/>
                <a:gd name="T8" fmla="*/ 24 w 28"/>
                <a:gd name="T9" fmla="*/ 5 h 28"/>
                <a:gd name="T10" fmla="*/ 14 w 28"/>
                <a:gd name="T11" fmla="*/ 0 h 28"/>
                <a:gd name="T12" fmla="*/ 14 w 28"/>
                <a:gd name="T13" fmla="*/ 0 h 28"/>
                <a:gd name="T14" fmla="*/ 0 w 28"/>
                <a:gd name="T15" fmla="*/ 14 h 28"/>
                <a:gd name="T16" fmla="*/ 4 w 28"/>
                <a:gd name="T17" fmla="*/ 24 h 28"/>
                <a:gd name="T18" fmla="*/ 13 w 28"/>
                <a:gd name="T19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8" h="28">
                  <a:moveTo>
                    <a:pt x="13" y="28"/>
                  </a:moveTo>
                  <a:cubicBezTo>
                    <a:pt x="14" y="28"/>
                    <a:pt x="14" y="28"/>
                    <a:pt x="14" y="28"/>
                  </a:cubicBezTo>
                  <a:cubicBezTo>
                    <a:pt x="14" y="28"/>
                    <a:pt x="14" y="28"/>
                    <a:pt x="14" y="28"/>
                  </a:cubicBezTo>
                  <a:cubicBezTo>
                    <a:pt x="22" y="28"/>
                    <a:pt x="28" y="22"/>
                    <a:pt x="28" y="15"/>
                  </a:cubicBezTo>
                  <a:cubicBezTo>
                    <a:pt x="28" y="11"/>
                    <a:pt x="27" y="7"/>
                    <a:pt x="24" y="5"/>
                  </a:cubicBezTo>
                  <a:cubicBezTo>
                    <a:pt x="21" y="2"/>
                    <a:pt x="18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7" y="0"/>
                    <a:pt x="0" y="6"/>
                    <a:pt x="0" y="14"/>
                  </a:cubicBezTo>
                  <a:cubicBezTo>
                    <a:pt x="0" y="18"/>
                    <a:pt x="1" y="22"/>
                    <a:pt x="4" y="24"/>
                  </a:cubicBezTo>
                  <a:cubicBezTo>
                    <a:pt x="7" y="27"/>
                    <a:pt x="10" y="28"/>
                    <a:pt x="13" y="28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84" name="Freeform 177"/>
            <p:cNvSpPr>
              <a:spLocks noEditPoints="1"/>
            </p:cNvSpPr>
            <p:nvPr/>
          </p:nvSpPr>
          <p:spPr bwMode="auto">
            <a:xfrm>
              <a:off x="9113656" y="6388100"/>
              <a:ext cx="42863" cy="55563"/>
            </a:xfrm>
            <a:custGeom>
              <a:avLst/>
              <a:gdLst>
                <a:gd name="T0" fmla="*/ 1 w 16"/>
                <a:gd name="T1" fmla="*/ 15 h 21"/>
                <a:gd name="T2" fmla="*/ 0 w 16"/>
                <a:gd name="T3" fmla="*/ 16 h 21"/>
                <a:gd name="T4" fmla="*/ 0 w 16"/>
                <a:gd name="T5" fmla="*/ 17 h 21"/>
                <a:gd name="T6" fmla="*/ 3 w 16"/>
                <a:gd name="T7" fmla="*/ 21 h 21"/>
                <a:gd name="T8" fmla="*/ 5 w 16"/>
                <a:gd name="T9" fmla="*/ 21 h 21"/>
                <a:gd name="T10" fmla="*/ 8 w 16"/>
                <a:gd name="T11" fmla="*/ 20 h 21"/>
                <a:gd name="T12" fmla="*/ 8 w 16"/>
                <a:gd name="T13" fmla="*/ 20 h 21"/>
                <a:gd name="T14" fmla="*/ 9 w 16"/>
                <a:gd name="T15" fmla="*/ 19 h 21"/>
                <a:gd name="T16" fmla="*/ 15 w 16"/>
                <a:gd name="T17" fmla="*/ 6 h 21"/>
                <a:gd name="T18" fmla="*/ 16 w 16"/>
                <a:gd name="T19" fmla="*/ 4 h 21"/>
                <a:gd name="T20" fmla="*/ 16 w 16"/>
                <a:gd name="T21" fmla="*/ 4 h 21"/>
                <a:gd name="T22" fmla="*/ 13 w 16"/>
                <a:gd name="T23" fmla="*/ 0 h 21"/>
                <a:gd name="T24" fmla="*/ 10 w 16"/>
                <a:gd name="T25" fmla="*/ 0 h 21"/>
                <a:gd name="T26" fmla="*/ 8 w 16"/>
                <a:gd name="T27" fmla="*/ 2 h 21"/>
                <a:gd name="T28" fmla="*/ 1 w 16"/>
                <a:gd name="T29" fmla="*/ 15 h 21"/>
                <a:gd name="T30" fmla="*/ 15 w 16"/>
                <a:gd name="T31" fmla="*/ 4 h 21"/>
                <a:gd name="T32" fmla="*/ 15 w 16"/>
                <a:gd name="T33" fmla="*/ 4 h 21"/>
                <a:gd name="T34" fmla="*/ 15 w 16"/>
                <a:gd name="T3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6" h="21">
                  <a:moveTo>
                    <a:pt x="1" y="15"/>
                  </a:moveTo>
                  <a:cubicBezTo>
                    <a:pt x="0" y="15"/>
                    <a:pt x="0" y="16"/>
                    <a:pt x="0" y="16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8"/>
                    <a:pt x="1" y="20"/>
                    <a:pt x="3" y="21"/>
                  </a:cubicBezTo>
                  <a:cubicBezTo>
                    <a:pt x="3" y="21"/>
                    <a:pt x="4" y="21"/>
                    <a:pt x="5" y="21"/>
                  </a:cubicBezTo>
                  <a:cubicBezTo>
                    <a:pt x="6" y="21"/>
                    <a:pt x="7" y="21"/>
                    <a:pt x="8" y="20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8" y="19"/>
                    <a:pt x="9" y="19"/>
                    <a:pt x="9" y="19"/>
                  </a:cubicBezTo>
                  <a:cubicBezTo>
                    <a:pt x="11" y="14"/>
                    <a:pt x="13" y="10"/>
                    <a:pt x="15" y="6"/>
                  </a:cubicBezTo>
                  <a:cubicBezTo>
                    <a:pt x="15" y="5"/>
                    <a:pt x="16" y="5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2"/>
                    <a:pt x="15" y="0"/>
                    <a:pt x="13" y="0"/>
                  </a:cubicBezTo>
                  <a:cubicBezTo>
                    <a:pt x="12" y="0"/>
                    <a:pt x="11" y="0"/>
                    <a:pt x="10" y="0"/>
                  </a:cubicBezTo>
                  <a:cubicBezTo>
                    <a:pt x="10" y="0"/>
                    <a:pt x="9" y="1"/>
                    <a:pt x="8" y="2"/>
                  </a:cubicBezTo>
                  <a:cubicBezTo>
                    <a:pt x="5" y="6"/>
                    <a:pt x="3" y="10"/>
                    <a:pt x="1" y="15"/>
                  </a:cubicBezTo>
                  <a:close/>
                  <a:moveTo>
                    <a:pt x="15" y="4"/>
                  </a:move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85" name="Freeform 178"/>
            <p:cNvSpPr>
              <a:spLocks/>
            </p:cNvSpPr>
            <p:nvPr/>
          </p:nvSpPr>
          <p:spPr bwMode="auto">
            <a:xfrm>
              <a:off x="9061269" y="6415088"/>
              <a:ext cx="38100" cy="60325"/>
            </a:xfrm>
            <a:custGeom>
              <a:avLst/>
              <a:gdLst>
                <a:gd name="T0" fmla="*/ 9 w 14"/>
                <a:gd name="T1" fmla="*/ 0 h 23"/>
                <a:gd name="T2" fmla="*/ 5 w 14"/>
                <a:gd name="T3" fmla="*/ 4 h 23"/>
                <a:gd name="T4" fmla="*/ 0 w 14"/>
                <a:gd name="T5" fmla="*/ 17 h 23"/>
                <a:gd name="T6" fmla="*/ 0 w 14"/>
                <a:gd name="T7" fmla="*/ 19 h 23"/>
                <a:gd name="T8" fmla="*/ 2 w 14"/>
                <a:gd name="T9" fmla="*/ 23 h 23"/>
                <a:gd name="T10" fmla="*/ 4 w 14"/>
                <a:gd name="T11" fmla="*/ 23 h 23"/>
                <a:gd name="T12" fmla="*/ 7 w 14"/>
                <a:gd name="T13" fmla="*/ 22 h 23"/>
                <a:gd name="T14" fmla="*/ 7 w 14"/>
                <a:gd name="T15" fmla="*/ 22 h 23"/>
                <a:gd name="T16" fmla="*/ 8 w 14"/>
                <a:gd name="T17" fmla="*/ 20 h 23"/>
                <a:gd name="T18" fmla="*/ 14 w 14"/>
                <a:gd name="T19" fmla="*/ 6 h 23"/>
                <a:gd name="T20" fmla="*/ 14 w 14"/>
                <a:gd name="T21" fmla="*/ 4 h 23"/>
                <a:gd name="T22" fmla="*/ 14 w 14"/>
                <a:gd name="T23" fmla="*/ 4 h 23"/>
                <a:gd name="T24" fmla="*/ 13 w 14"/>
                <a:gd name="T25" fmla="*/ 1 h 23"/>
                <a:gd name="T26" fmla="*/ 9 w 14"/>
                <a:gd name="T27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4" h="23">
                  <a:moveTo>
                    <a:pt x="9" y="0"/>
                  </a:moveTo>
                  <a:cubicBezTo>
                    <a:pt x="8" y="1"/>
                    <a:pt x="6" y="2"/>
                    <a:pt x="5" y="4"/>
                  </a:cubicBezTo>
                  <a:cubicBezTo>
                    <a:pt x="3" y="8"/>
                    <a:pt x="1" y="12"/>
                    <a:pt x="0" y="17"/>
                  </a:cubicBezTo>
                  <a:cubicBezTo>
                    <a:pt x="0" y="18"/>
                    <a:pt x="0" y="19"/>
                    <a:pt x="0" y="19"/>
                  </a:cubicBezTo>
                  <a:cubicBezTo>
                    <a:pt x="0" y="21"/>
                    <a:pt x="1" y="22"/>
                    <a:pt x="2" y="23"/>
                  </a:cubicBezTo>
                  <a:cubicBezTo>
                    <a:pt x="2" y="23"/>
                    <a:pt x="3" y="23"/>
                    <a:pt x="4" y="23"/>
                  </a:cubicBezTo>
                  <a:cubicBezTo>
                    <a:pt x="5" y="23"/>
                    <a:pt x="6" y="23"/>
                    <a:pt x="7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7" y="21"/>
                    <a:pt x="8" y="20"/>
                    <a:pt x="8" y="20"/>
                  </a:cubicBezTo>
                  <a:cubicBezTo>
                    <a:pt x="10" y="15"/>
                    <a:pt x="12" y="10"/>
                    <a:pt x="14" y="6"/>
                  </a:cubicBezTo>
                  <a:cubicBezTo>
                    <a:pt x="14" y="5"/>
                    <a:pt x="14" y="5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3"/>
                    <a:pt x="14" y="2"/>
                    <a:pt x="13" y="1"/>
                  </a:cubicBezTo>
                  <a:cubicBezTo>
                    <a:pt x="12" y="0"/>
                    <a:pt x="10" y="0"/>
                    <a:pt x="9" y="0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86" name="Freeform 179"/>
            <p:cNvSpPr>
              <a:spLocks/>
            </p:cNvSpPr>
            <p:nvPr/>
          </p:nvSpPr>
          <p:spPr bwMode="auto">
            <a:xfrm>
              <a:off x="8845369" y="5100638"/>
              <a:ext cx="44450" cy="50800"/>
            </a:xfrm>
            <a:custGeom>
              <a:avLst/>
              <a:gdLst>
                <a:gd name="T0" fmla="*/ 12 w 17"/>
                <a:gd name="T1" fmla="*/ 0 h 19"/>
                <a:gd name="T2" fmla="*/ 8 w 17"/>
                <a:gd name="T3" fmla="*/ 3 h 19"/>
                <a:gd name="T4" fmla="*/ 1 w 17"/>
                <a:gd name="T5" fmla="*/ 11 h 19"/>
                <a:gd name="T6" fmla="*/ 0 w 17"/>
                <a:gd name="T7" fmla="*/ 15 h 19"/>
                <a:gd name="T8" fmla="*/ 2 w 17"/>
                <a:gd name="T9" fmla="*/ 18 h 19"/>
                <a:gd name="T10" fmla="*/ 4 w 17"/>
                <a:gd name="T11" fmla="*/ 19 h 19"/>
                <a:gd name="T12" fmla="*/ 6 w 17"/>
                <a:gd name="T13" fmla="*/ 19 h 19"/>
                <a:gd name="T14" fmla="*/ 8 w 17"/>
                <a:gd name="T15" fmla="*/ 17 h 19"/>
                <a:gd name="T16" fmla="*/ 16 w 17"/>
                <a:gd name="T17" fmla="*/ 6 h 19"/>
                <a:gd name="T18" fmla="*/ 16 w 17"/>
                <a:gd name="T19" fmla="*/ 5 h 19"/>
                <a:gd name="T20" fmla="*/ 17 w 17"/>
                <a:gd name="T21" fmla="*/ 4 h 19"/>
                <a:gd name="T22" fmla="*/ 15 w 17"/>
                <a:gd name="T23" fmla="*/ 1 h 19"/>
                <a:gd name="T24" fmla="*/ 12 w 17"/>
                <a:gd name="T25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7" h="19">
                  <a:moveTo>
                    <a:pt x="12" y="0"/>
                  </a:moveTo>
                  <a:cubicBezTo>
                    <a:pt x="11" y="1"/>
                    <a:pt x="9" y="1"/>
                    <a:pt x="8" y="3"/>
                  </a:cubicBezTo>
                  <a:cubicBezTo>
                    <a:pt x="6" y="5"/>
                    <a:pt x="4" y="9"/>
                    <a:pt x="1" y="11"/>
                  </a:cubicBezTo>
                  <a:cubicBezTo>
                    <a:pt x="1" y="12"/>
                    <a:pt x="0" y="14"/>
                    <a:pt x="0" y="15"/>
                  </a:cubicBezTo>
                  <a:cubicBezTo>
                    <a:pt x="0" y="16"/>
                    <a:pt x="1" y="18"/>
                    <a:pt x="2" y="18"/>
                  </a:cubicBezTo>
                  <a:cubicBezTo>
                    <a:pt x="3" y="19"/>
                    <a:pt x="3" y="19"/>
                    <a:pt x="4" y="19"/>
                  </a:cubicBezTo>
                  <a:cubicBezTo>
                    <a:pt x="5" y="19"/>
                    <a:pt x="5" y="19"/>
                    <a:pt x="6" y="19"/>
                  </a:cubicBezTo>
                  <a:cubicBezTo>
                    <a:pt x="7" y="19"/>
                    <a:pt x="8" y="18"/>
                    <a:pt x="8" y="17"/>
                  </a:cubicBezTo>
                  <a:cubicBezTo>
                    <a:pt x="11" y="14"/>
                    <a:pt x="13" y="10"/>
                    <a:pt x="16" y="6"/>
                  </a:cubicBezTo>
                  <a:cubicBezTo>
                    <a:pt x="16" y="6"/>
                    <a:pt x="16" y="5"/>
                    <a:pt x="16" y="5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7" y="3"/>
                    <a:pt x="16" y="2"/>
                    <a:pt x="15" y="1"/>
                  </a:cubicBezTo>
                  <a:cubicBezTo>
                    <a:pt x="14" y="0"/>
                    <a:pt x="13" y="0"/>
                    <a:pt x="12" y="0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87" name="Freeform 180"/>
            <p:cNvSpPr>
              <a:spLocks/>
            </p:cNvSpPr>
            <p:nvPr/>
          </p:nvSpPr>
          <p:spPr bwMode="auto">
            <a:xfrm>
              <a:off x="9096194" y="6343650"/>
              <a:ext cx="44450" cy="52388"/>
            </a:xfrm>
            <a:custGeom>
              <a:avLst/>
              <a:gdLst>
                <a:gd name="T0" fmla="*/ 5 w 17"/>
                <a:gd name="T1" fmla="*/ 20 h 20"/>
                <a:gd name="T2" fmla="*/ 8 w 17"/>
                <a:gd name="T3" fmla="*/ 18 h 20"/>
                <a:gd name="T4" fmla="*/ 16 w 17"/>
                <a:gd name="T5" fmla="*/ 7 h 20"/>
                <a:gd name="T6" fmla="*/ 17 w 17"/>
                <a:gd name="T7" fmla="*/ 5 h 20"/>
                <a:gd name="T8" fmla="*/ 17 w 17"/>
                <a:gd name="T9" fmla="*/ 5 h 20"/>
                <a:gd name="T10" fmla="*/ 17 w 17"/>
                <a:gd name="T11" fmla="*/ 4 h 20"/>
                <a:gd name="T12" fmla="*/ 15 w 17"/>
                <a:gd name="T13" fmla="*/ 1 h 20"/>
                <a:gd name="T14" fmla="*/ 13 w 17"/>
                <a:gd name="T15" fmla="*/ 1 h 20"/>
                <a:gd name="T16" fmla="*/ 12 w 17"/>
                <a:gd name="T17" fmla="*/ 1 h 20"/>
                <a:gd name="T18" fmla="*/ 10 w 17"/>
                <a:gd name="T19" fmla="*/ 2 h 20"/>
                <a:gd name="T20" fmla="*/ 3 w 17"/>
                <a:gd name="T21" fmla="*/ 10 h 20"/>
                <a:gd name="T22" fmla="*/ 1 w 17"/>
                <a:gd name="T23" fmla="*/ 13 h 20"/>
                <a:gd name="T24" fmla="*/ 1 w 17"/>
                <a:gd name="T25" fmla="*/ 14 h 20"/>
                <a:gd name="T26" fmla="*/ 1 w 17"/>
                <a:gd name="T27" fmla="*/ 18 h 20"/>
                <a:gd name="T28" fmla="*/ 4 w 17"/>
                <a:gd name="T29" fmla="*/ 20 h 20"/>
                <a:gd name="T30" fmla="*/ 5 w 17"/>
                <a:gd name="T31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7" h="20">
                  <a:moveTo>
                    <a:pt x="5" y="20"/>
                  </a:moveTo>
                  <a:cubicBezTo>
                    <a:pt x="6" y="20"/>
                    <a:pt x="7" y="19"/>
                    <a:pt x="8" y="18"/>
                  </a:cubicBezTo>
                  <a:cubicBezTo>
                    <a:pt x="10" y="15"/>
                    <a:pt x="13" y="11"/>
                    <a:pt x="16" y="7"/>
                  </a:cubicBezTo>
                  <a:cubicBezTo>
                    <a:pt x="17" y="6"/>
                    <a:pt x="17" y="5"/>
                    <a:pt x="17" y="5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7" y="3"/>
                    <a:pt x="16" y="2"/>
                    <a:pt x="15" y="1"/>
                  </a:cubicBezTo>
                  <a:cubicBezTo>
                    <a:pt x="14" y="1"/>
                    <a:pt x="13" y="0"/>
                    <a:pt x="13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1" y="1"/>
                    <a:pt x="10" y="2"/>
                  </a:cubicBezTo>
                  <a:cubicBezTo>
                    <a:pt x="7" y="5"/>
                    <a:pt x="5" y="8"/>
                    <a:pt x="3" y="10"/>
                  </a:cubicBezTo>
                  <a:cubicBezTo>
                    <a:pt x="2" y="11"/>
                    <a:pt x="2" y="12"/>
                    <a:pt x="1" y="13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0" y="15"/>
                    <a:pt x="0" y="16"/>
                    <a:pt x="1" y="18"/>
                  </a:cubicBezTo>
                  <a:cubicBezTo>
                    <a:pt x="2" y="19"/>
                    <a:pt x="3" y="20"/>
                    <a:pt x="4" y="20"/>
                  </a:cubicBezTo>
                  <a:lnTo>
                    <a:pt x="5" y="20"/>
                  </a:ln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88" name="Freeform 181"/>
            <p:cNvSpPr>
              <a:spLocks/>
            </p:cNvSpPr>
            <p:nvPr/>
          </p:nvSpPr>
          <p:spPr bwMode="auto">
            <a:xfrm>
              <a:off x="8789806" y="5121275"/>
              <a:ext cx="38100" cy="50800"/>
            </a:xfrm>
            <a:custGeom>
              <a:avLst/>
              <a:gdLst>
                <a:gd name="T0" fmla="*/ 4 w 14"/>
                <a:gd name="T1" fmla="*/ 19 h 19"/>
                <a:gd name="T2" fmla="*/ 7 w 14"/>
                <a:gd name="T3" fmla="*/ 19 h 19"/>
                <a:gd name="T4" fmla="*/ 7 w 14"/>
                <a:gd name="T5" fmla="*/ 18 h 19"/>
                <a:gd name="T6" fmla="*/ 8 w 14"/>
                <a:gd name="T7" fmla="*/ 17 h 19"/>
                <a:gd name="T8" fmla="*/ 14 w 14"/>
                <a:gd name="T9" fmla="*/ 5 h 19"/>
                <a:gd name="T10" fmla="*/ 14 w 14"/>
                <a:gd name="T11" fmla="*/ 4 h 19"/>
                <a:gd name="T12" fmla="*/ 14 w 14"/>
                <a:gd name="T13" fmla="*/ 3 h 19"/>
                <a:gd name="T14" fmla="*/ 13 w 14"/>
                <a:gd name="T15" fmla="*/ 1 h 19"/>
                <a:gd name="T16" fmla="*/ 10 w 14"/>
                <a:gd name="T17" fmla="*/ 0 h 19"/>
                <a:gd name="T18" fmla="*/ 10 w 14"/>
                <a:gd name="T19" fmla="*/ 1 h 19"/>
                <a:gd name="T20" fmla="*/ 8 w 14"/>
                <a:gd name="T21" fmla="*/ 1 h 19"/>
                <a:gd name="T22" fmla="*/ 0 w 14"/>
                <a:gd name="T23" fmla="*/ 15 h 19"/>
                <a:gd name="T24" fmla="*/ 2 w 14"/>
                <a:gd name="T25" fmla="*/ 19 h 19"/>
                <a:gd name="T26" fmla="*/ 4 w 14"/>
                <a:gd name="T27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4" h="19">
                  <a:moveTo>
                    <a:pt x="4" y="19"/>
                  </a:moveTo>
                  <a:cubicBezTo>
                    <a:pt x="5" y="19"/>
                    <a:pt x="6" y="19"/>
                    <a:pt x="7" y="19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8" y="18"/>
                    <a:pt x="8" y="17"/>
                  </a:cubicBezTo>
                  <a:cubicBezTo>
                    <a:pt x="10" y="13"/>
                    <a:pt x="12" y="9"/>
                    <a:pt x="14" y="5"/>
                  </a:cubicBezTo>
                  <a:cubicBezTo>
                    <a:pt x="14" y="5"/>
                    <a:pt x="14" y="4"/>
                    <a:pt x="14" y="4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4" y="2"/>
                    <a:pt x="14" y="1"/>
                    <a:pt x="13" y="1"/>
                  </a:cubicBezTo>
                  <a:cubicBezTo>
                    <a:pt x="12" y="0"/>
                    <a:pt x="11" y="0"/>
                    <a:pt x="10" y="0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1"/>
                    <a:pt x="9" y="1"/>
                    <a:pt x="8" y="1"/>
                  </a:cubicBezTo>
                  <a:cubicBezTo>
                    <a:pt x="5" y="5"/>
                    <a:pt x="2" y="10"/>
                    <a:pt x="0" y="15"/>
                  </a:cubicBezTo>
                  <a:cubicBezTo>
                    <a:pt x="0" y="16"/>
                    <a:pt x="1" y="18"/>
                    <a:pt x="2" y="19"/>
                  </a:cubicBezTo>
                  <a:cubicBezTo>
                    <a:pt x="2" y="19"/>
                    <a:pt x="3" y="19"/>
                    <a:pt x="4" y="19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89" name="Freeform 182"/>
            <p:cNvSpPr>
              <a:spLocks/>
            </p:cNvSpPr>
            <p:nvPr/>
          </p:nvSpPr>
          <p:spPr bwMode="auto">
            <a:xfrm>
              <a:off x="8837431" y="5053013"/>
              <a:ext cx="44450" cy="44450"/>
            </a:xfrm>
            <a:custGeom>
              <a:avLst/>
              <a:gdLst>
                <a:gd name="T0" fmla="*/ 4 w 17"/>
                <a:gd name="T1" fmla="*/ 17 h 17"/>
                <a:gd name="T2" fmla="*/ 7 w 17"/>
                <a:gd name="T3" fmla="*/ 16 h 17"/>
                <a:gd name="T4" fmla="*/ 7 w 17"/>
                <a:gd name="T5" fmla="*/ 16 h 17"/>
                <a:gd name="T6" fmla="*/ 8 w 17"/>
                <a:gd name="T7" fmla="*/ 15 h 17"/>
                <a:gd name="T8" fmla="*/ 16 w 17"/>
                <a:gd name="T9" fmla="*/ 5 h 17"/>
                <a:gd name="T10" fmla="*/ 17 w 17"/>
                <a:gd name="T11" fmla="*/ 4 h 17"/>
                <a:gd name="T12" fmla="*/ 17 w 17"/>
                <a:gd name="T13" fmla="*/ 3 h 17"/>
                <a:gd name="T14" fmla="*/ 17 w 17"/>
                <a:gd name="T15" fmla="*/ 3 h 17"/>
                <a:gd name="T16" fmla="*/ 16 w 17"/>
                <a:gd name="T17" fmla="*/ 1 h 17"/>
                <a:gd name="T18" fmla="*/ 14 w 17"/>
                <a:gd name="T19" fmla="*/ 0 h 17"/>
                <a:gd name="T20" fmla="*/ 14 w 17"/>
                <a:gd name="T21" fmla="*/ 0 h 17"/>
                <a:gd name="T22" fmla="*/ 11 w 17"/>
                <a:gd name="T23" fmla="*/ 1 h 17"/>
                <a:gd name="T24" fmla="*/ 1 w 17"/>
                <a:gd name="T25" fmla="*/ 10 h 17"/>
                <a:gd name="T26" fmla="*/ 1 w 17"/>
                <a:gd name="T27" fmla="*/ 15 h 17"/>
                <a:gd name="T28" fmla="*/ 4 w 17"/>
                <a:gd name="T29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7" h="17">
                  <a:moveTo>
                    <a:pt x="4" y="17"/>
                  </a:moveTo>
                  <a:cubicBezTo>
                    <a:pt x="5" y="17"/>
                    <a:pt x="6" y="16"/>
                    <a:pt x="7" y="16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7" y="15"/>
                    <a:pt x="8" y="15"/>
                    <a:pt x="8" y="15"/>
                  </a:cubicBezTo>
                  <a:cubicBezTo>
                    <a:pt x="11" y="12"/>
                    <a:pt x="14" y="9"/>
                    <a:pt x="16" y="5"/>
                  </a:cubicBezTo>
                  <a:cubicBezTo>
                    <a:pt x="17" y="5"/>
                    <a:pt x="17" y="4"/>
                    <a:pt x="17" y="4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2"/>
                    <a:pt x="17" y="2"/>
                    <a:pt x="16" y="1"/>
                  </a:cubicBezTo>
                  <a:cubicBezTo>
                    <a:pt x="15" y="0"/>
                    <a:pt x="15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3" y="0"/>
                    <a:pt x="11" y="0"/>
                    <a:pt x="11" y="1"/>
                  </a:cubicBezTo>
                  <a:cubicBezTo>
                    <a:pt x="7" y="3"/>
                    <a:pt x="4" y="6"/>
                    <a:pt x="1" y="10"/>
                  </a:cubicBezTo>
                  <a:cubicBezTo>
                    <a:pt x="0" y="12"/>
                    <a:pt x="0" y="14"/>
                    <a:pt x="1" y="15"/>
                  </a:cubicBezTo>
                  <a:cubicBezTo>
                    <a:pt x="2" y="16"/>
                    <a:pt x="3" y="17"/>
                    <a:pt x="4" y="17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90" name="Freeform 183"/>
            <p:cNvSpPr>
              <a:spLocks/>
            </p:cNvSpPr>
            <p:nvPr/>
          </p:nvSpPr>
          <p:spPr bwMode="auto">
            <a:xfrm>
              <a:off x="8518344" y="5164138"/>
              <a:ext cx="30163" cy="50800"/>
            </a:xfrm>
            <a:custGeom>
              <a:avLst/>
              <a:gdLst>
                <a:gd name="T0" fmla="*/ 7 w 11"/>
                <a:gd name="T1" fmla="*/ 2 h 19"/>
                <a:gd name="T2" fmla="*/ 6 w 11"/>
                <a:gd name="T3" fmla="*/ 1 h 19"/>
                <a:gd name="T4" fmla="*/ 2 w 11"/>
                <a:gd name="T5" fmla="*/ 0 h 19"/>
                <a:gd name="T6" fmla="*/ 0 w 11"/>
                <a:gd name="T7" fmla="*/ 2 h 19"/>
                <a:gd name="T8" fmla="*/ 0 w 11"/>
                <a:gd name="T9" fmla="*/ 4 h 19"/>
                <a:gd name="T10" fmla="*/ 4 w 11"/>
                <a:gd name="T11" fmla="*/ 17 h 19"/>
                <a:gd name="T12" fmla="*/ 7 w 11"/>
                <a:gd name="T13" fmla="*/ 19 h 19"/>
                <a:gd name="T14" fmla="*/ 8 w 11"/>
                <a:gd name="T15" fmla="*/ 19 h 19"/>
                <a:gd name="T16" fmla="*/ 11 w 11"/>
                <a:gd name="T17" fmla="*/ 15 h 19"/>
                <a:gd name="T18" fmla="*/ 10 w 11"/>
                <a:gd name="T19" fmla="*/ 15 h 19"/>
                <a:gd name="T20" fmla="*/ 11 w 11"/>
                <a:gd name="T21" fmla="*/ 15 h 19"/>
                <a:gd name="T22" fmla="*/ 11 w 11"/>
                <a:gd name="T23" fmla="*/ 14 h 19"/>
                <a:gd name="T24" fmla="*/ 7 w 11"/>
                <a:gd name="T25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1" h="19">
                  <a:moveTo>
                    <a:pt x="7" y="2"/>
                  </a:moveTo>
                  <a:cubicBezTo>
                    <a:pt x="6" y="1"/>
                    <a:pt x="6" y="1"/>
                    <a:pt x="6" y="1"/>
                  </a:cubicBezTo>
                  <a:cubicBezTo>
                    <a:pt x="5" y="0"/>
                    <a:pt x="3" y="0"/>
                    <a:pt x="2" y="0"/>
                  </a:cubicBezTo>
                  <a:cubicBezTo>
                    <a:pt x="1" y="1"/>
                    <a:pt x="1" y="1"/>
                    <a:pt x="0" y="2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0" y="9"/>
                    <a:pt x="1" y="13"/>
                    <a:pt x="4" y="17"/>
                  </a:cubicBezTo>
                  <a:cubicBezTo>
                    <a:pt x="5" y="18"/>
                    <a:pt x="6" y="19"/>
                    <a:pt x="7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9" y="19"/>
                    <a:pt x="11" y="17"/>
                    <a:pt x="11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4"/>
                    <a:pt x="11" y="14"/>
                  </a:cubicBezTo>
                  <a:cubicBezTo>
                    <a:pt x="10" y="9"/>
                    <a:pt x="9" y="5"/>
                    <a:pt x="7" y="2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91" name="Freeform 184"/>
            <p:cNvSpPr>
              <a:spLocks/>
            </p:cNvSpPr>
            <p:nvPr/>
          </p:nvSpPr>
          <p:spPr bwMode="auto">
            <a:xfrm>
              <a:off x="8542156" y="5116513"/>
              <a:ext cx="23813" cy="52388"/>
            </a:xfrm>
            <a:custGeom>
              <a:avLst/>
              <a:gdLst>
                <a:gd name="T0" fmla="*/ 9 w 9"/>
                <a:gd name="T1" fmla="*/ 5 h 20"/>
                <a:gd name="T2" fmla="*/ 8 w 9"/>
                <a:gd name="T3" fmla="*/ 3 h 20"/>
                <a:gd name="T4" fmla="*/ 5 w 9"/>
                <a:gd name="T5" fmla="*/ 0 h 20"/>
                <a:gd name="T6" fmla="*/ 1 w 9"/>
                <a:gd name="T7" fmla="*/ 3 h 20"/>
                <a:gd name="T8" fmla="*/ 0 w 9"/>
                <a:gd name="T9" fmla="*/ 3 h 20"/>
                <a:gd name="T10" fmla="*/ 0 w 9"/>
                <a:gd name="T11" fmla="*/ 5 h 20"/>
                <a:gd name="T12" fmla="*/ 0 w 9"/>
                <a:gd name="T13" fmla="*/ 6 h 20"/>
                <a:gd name="T14" fmla="*/ 0 w 9"/>
                <a:gd name="T15" fmla="*/ 14 h 20"/>
                <a:gd name="T16" fmla="*/ 1 w 9"/>
                <a:gd name="T17" fmla="*/ 17 h 20"/>
                <a:gd name="T18" fmla="*/ 1 w 9"/>
                <a:gd name="T19" fmla="*/ 18 h 20"/>
                <a:gd name="T20" fmla="*/ 5 w 9"/>
                <a:gd name="T21" fmla="*/ 20 h 20"/>
                <a:gd name="T22" fmla="*/ 6 w 9"/>
                <a:gd name="T23" fmla="*/ 20 h 20"/>
                <a:gd name="T24" fmla="*/ 9 w 9"/>
                <a:gd name="T25" fmla="*/ 17 h 20"/>
                <a:gd name="T26" fmla="*/ 9 w 9"/>
                <a:gd name="T27" fmla="*/ 13 h 20"/>
                <a:gd name="T28" fmla="*/ 9 w 9"/>
                <a:gd name="T29" fmla="*/ 12 h 20"/>
                <a:gd name="T30" fmla="*/ 9 w 9"/>
                <a:gd name="T31" fmla="*/ 10 h 20"/>
                <a:gd name="T32" fmla="*/ 9 w 9"/>
                <a:gd name="T33" fmla="*/ 5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" h="20">
                  <a:moveTo>
                    <a:pt x="9" y="5"/>
                  </a:moveTo>
                  <a:cubicBezTo>
                    <a:pt x="8" y="4"/>
                    <a:pt x="8" y="3"/>
                    <a:pt x="8" y="3"/>
                  </a:cubicBezTo>
                  <a:cubicBezTo>
                    <a:pt x="7" y="1"/>
                    <a:pt x="6" y="1"/>
                    <a:pt x="5" y="0"/>
                  </a:cubicBezTo>
                  <a:cubicBezTo>
                    <a:pt x="3" y="0"/>
                    <a:pt x="1" y="1"/>
                    <a:pt x="1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9"/>
                    <a:pt x="0" y="12"/>
                    <a:pt x="0" y="14"/>
                  </a:cubicBezTo>
                  <a:cubicBezTo>
                    <a:pt x="0" y="15"/>
                    <a:pt x="1" y="16"/>
                    <a:pt x="1" y="17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2" y="19"/>
                    <a:pt x="3" y="20"/>
                    <a:pt x="5" y="20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7" y="19"/>
                    <a:pt x="8" y="18"/>
                    <a:pt x="9" y="17"/>
                  </a:cubicBezTo>
                  <a:cubicBezTo>
                    <a:pt x="9" y="15"/>
                    <a:pt x="9" y="14"/>
                    <a:pt x="9" y="13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8"/>
                    <a:pt x="9" y="7"/>
                    <a:pt x="9" y="5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92" name="Freeform 185"/>
            <p:cNvSpPr>
              <a:spLocks/>
            </p:cNvSpPr>
            <p:nvPr/>
          </p:nvSpPr>
          <p:spPr bwMode="auto">
            <a:xfrm>
              <a:off x="8508819" y="5092700"/>
              <a:ext cx="23813" cy="50800"/>
            </a:xfrm>
            <a:custGeom>
              <a:avLst/>
              <a:gdLst>
                <a:gd name="T0" fmla="*/ 6 w 9"/>
                <a:gd name="T1" fmla="*/ 19 h 19"/>
                <a:gd name="T2" fmla="*/ 9 w 9"/>
                <a:gd name="T3" fmla="*/ 15 h 19"/>
                <a:gd name="T4" fmla="*/ 9 w 9"/>
                <a:gd name="T5" fmla="*/ 11 h 19"/>
                <a:gd name="T6" fmla="*/ 9 w 9"/>
                <a:gd name="T7" fmla="*/ 9 h 19"/>
                <a:gd name="T8" fmla="*/ 9 w 9"/>
                <a:gd name="T9" fmla="*/ 7 h 19"/>
                <a:gd name="T10" fmla="*/ 9 w 9"/>
                <a:gd name="T11" fmla="*/ 2 h 19"/>
                <a:gd name="T12" fmla="*/ 7 w 9"/>
                <a:gd name="T13" fmla="*/ 0 h 19"/>
                <a:gd name="T14" fmla="*/ 3 w 9"/>
                <a:gd name="T15" fmla="*/ 1 h 19"/>
                <a:gd name="T16" fmla="*/ 1 w 9"/>
                <a:gd name="T17" fmla="*/ 5 h 19"/>
                <a:gd name="T18" fmla="*/ 1 w 9"/>
                <a:gd name="T19" fmla="*/ 15 h 19"/>
                <a:gd name="T20" fmla="*/ 1 w 9"/>
                <a:gd name="T21" fmla="*/ 16 h 19"/>
                <a:gd name="T22" fmla="*/ 1 w 9"/>
                <a:gd name="T23" fmla="*/ 16 h 19"/>
                <a:gd name="T24" fmla="*/ 5 w 9"/>
                <a:gd name="T25" fmla="*/ 19 h 19"/>
                <a:gd name="T26" fmla="*/ 6 w 9"/>
                <a:gd name="T27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" h="19">
                  <a:moveTo>
                    <a:pt x="6" y="19"/>
                  </a:moveTo>
                  <a:cubicBezTo>
                    <a:pt x="7" y="19"/>
                    <a:pt x="9" y="17"/>
                    <a:pt x="9" y="15"/>
                  </a:cubicBezTo>
                  <a:cubicBezTo>
                    <a:pt x="9" y="14"/>
                    <a:pt x="9" y="13"/>
                    <a:pt x="9" y="11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6"/>
                    <a:pt x="9" y="4"/>
                    <a:pt x="9" y="2"/>
                  </a:cubicBezTo>
                  <a:cubicBezTo>
                    <a:pt x="8" y="1"/>
                    <a:pt x="8" y="1"/>
                    <a:pt x="7" y="0"/>
                  </a:cubicBezTo>
                  <a:cubicBezTo>
                    <a:pt x="6" y="0"/>
                    <a:pt x="4" y="0"/>
                    <a:pt x="3" y="1"/>
                  </a:cubicBezTo>
                  <a:cubicBezTo>
                    <a:pt x="2" y="2"/>
                    <a:pt x="1" y="3"/>
                    <a:pt x="1" y="5"/>
                  </a:cubicBezTo>
                  <a:cubicBezTo>
                    <a:pt x="0" y="8"/>
                    <a:pt x="0" y="11"/>
                    <a:pt x="1" y="15"/>
                  </a:cubicBezTo>
                  <a:cubicBezTo>
                    <a:pt x="1" y="15"/>
                    <a:pt x="1" y="15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2" y="18"/>
                    <a:pt x="4" y="19"/>
                    <a:pt x="5" y="19"/>
                  </a:cubicBezTo>
                  <a:lnTo>
                    <a:pt x="6" y="19"/>
                  </a:ln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  <p:grpSp>
        <p:nvGrpSpPr>
          <p:cNvPr id="299" name="组合 298"/>
          <p:cNvGrpSpPr/>
          <p:nvPr/>
        </p:nvGrpSpPr>
        <p:grpSpPr>
          <a:xfrm>
            <a:off x="1414342" y="5669511"/>
            <a:ext cx="1076196" cy="1157825"/>
            <a:chOff x="3087506" y="4899025"/>
            <a:chExt cx="1820863" cy="1958975"/>
          </a:xfrm>
        </p:grpSpPr>
        <p:sp>
          <p:nvSpPr>
            <p:cNvPr id="193" name="Freeform 186"/>
            <p:cNvSpPr>
              <a:spLocks noEditPoints="1"/>
            </p:cNvSpPr>
            <p:nvPr/>
          </p:nvSpPr>
          <p:spPr bwMode="auto">
            <a:xfrm>
              <a:off x="4190819" y="5784850"/>
              <a:ext cx="690563" cy="693738"/>
            </a:xfrm>
            <a:custGeom>
              <a:avLst/>
              <a:gdLst>
                <a:gd name="T0" fmla="*/ 96 w 262"/>
                <a:gd name="T1" fmla="*/ 256 h 262"/>
                <a:gd name="T2" fmla="*/ 39 w 262"/>
                <a:gd name="T3" fmla="*/ 223 h 262"/>
                <a:gd name="T4" fmla="*/ 21 w 262"/>
                <a:gd name="T5" fmla="*/ 200 h 262"/>
                <a:gd name="T6" fmla="*/ 14 w 262"/>
                <a:gd name="T7" fmla="*/ 187 h 262"/>
                <a:gd name="T8" fmla="*/ 5 w 262"/>
                <a:gd name="T9" fmla="*/ 163 h 262"/>
                <a:gd name="T10" fmla="*/ 1 w 262"/>
                <a:gd name="T11" fmla="*/ 125 h 262"/>
                <a:gd name="T12" fmla="*/ 3 w 262"/>
                <a:gd name="T13" fmla="*/ 105 h 262"/>
                <a:gd name="T14" fmla="*/ 8 w 262"/>
                <a:gd name="T15" fmla="*/ 86 h 262"/>
                <a:gd name="T16" fmla="*/ 35 w 262"/>
                <a:gd name="T17" fmla="*/ 42 h 262"/>
                <a:gd name="T18" fmla="*/ 59 w 262"/>
                <a:gd name="T19" fmla="*/ 21 h 262"/>
                <a:gd name="T20" fmla="*/ 106 w 262"/>
                <a:gd name="T21" fmla="*/ 2 h 262"/>
                <a:gd name="T22" fmla="*/ 139 w 262"/>
                <a:gd name="T23" fmla="*/ 0 h 262"/>
                <a:gd name="T24" fmla="*/ 157 w 262"/>
                <a:gd name="T25" fmla="*/ 3 h 262"/>
                <a:gd name="T26" fmla="*/ 167 w 262"/>
                <a:gd name="T27" fmla="*/ 5 h 262"/>
                <a:gd name="T28" fmla="*/ 198 w 262"/>
                <a:gd name="T29" fmla="*/ 19 h 262"/>
                <a:gd name="T30" fmla="*/ 216 w 262"/>
                <a:gd name="T31" fmla="*/ 32 h 262"/>
                <a:gd name="T32" fmla="*/ 239 w 262"/>
                <a:gd name="T33" fmla="*/ 58 h 262"/>
                <a:gd name="T34" fmla="*/ 257 w 262"/>
                <a:gd name="T35" fmla="*/ 99 h 262"/>
                <a:gd name="T36" fmla="*/ 260 w 262"/>
                <a:gd name="T37" fmla="*/ 149 h 262"/>
                <a:gd name="T38" fmla="*/ 252 w 262"/>
                <a:gd name="T39" fmla="*/ 177 h 262"/>
                <a:gd name="T40" fmla="*/ 227 w 262"/>
                <a:gd name="T41" fmla="*/ 218 h 262"/>
                <a:gd name="T42" fmla="*/ 209 w 262"/>
                <a:gd name="T43" fmla="*/ 235 h 262"/>
                <a:gd name="T44" fmla="*/ 190 w 262"/>
                <a:gd name="T45" fmla="*/ 247 h 262"/>
                <a:gd name="T46" fmla="*/ 160 w 262"/>
                <a:gd name="T47" fmla="*/ 257 h 262"/>
                <a:gd name="T48" fmla="*/ 117 w 262"/>
                <a:gd name="T49" fmla="*/ 260 h 262"/>
                <a:gd name="T50" fmla="*/ 96 w 262"/>
                <a:gd name="T51" fmla="*/ 256 h 262"/>
                <a:gd name="T52" fmla="*/ 100 w 262"/>
                <a:gd name="T53" fmla="*/ 242 h 262"/>
                <a:gd name="T54" fmla="*/ 116 w 262"/>
                <a:gd name="T55" fmla="*/ 245 h 262"/>
                <a:gd name="T56" fmla="*/ 169 w 262"/>
                <a:gd name="T57" fmla="*/ 239 h 262"/>
                <a:gd name="T58" fmla="*/ 186 w 262"/>
                <a:gd name="T59" fmla="*/ 232 h 262"/>
                <a:gd name="T60" fmla="*/ 197 w 262"/>
                <a:gd name="T61" fmla="*/ 225 h 262"/>
                <a:gd name="T62" fmla="*/ 221 w 262"/>
                <a:gd name="T63" fmla="*/ 203 h 262"/>
                <a:gd name="T64" fmla="*/ 233 w 262"/>
                <a:gd name="T65" fmla="*/ 185 h 262"/>
                <a:gd name="T66" fmla="*/ 240 w 262"/>
                <a:gd name="T67" fmla="*/ 169 h 262"/>
                <a:gd name="T68" fmla="*/ 241 w 262"/>
                <a:gd name="T69" fmla="*/ 166 h 262"/>
                <a:gd name="T70" fmla="*/ 243 w 262"/>
                <a:gd name="T71" fmla="*/ 159 h 262"/>
                <a:gd name="T72" fmla="*/ 244 w 262"/>
                <a:gd name="T73" fmla="*/ 156 h 262"/>
                <a:gd name="T74" fmla="*/ 246 w 262"/>
                <a:gd name="T75" fmla="*/ 141 h 262"/>
                <a:gd name="T76" fmla="*/ 243 w 262"/>
                <a:gd name="T77" fmla="*/ 102 h 262"/>
                <a:gd name="T78" fmla="*/ 229 w 262"/>
                <a:gd name="T79" fmla="*/ 67 h 262"/>
                <a:gd name="T80" fmla="*/ 205 w 262"/>
                <a:gd name="T81" fmla="*/ 40 h 262"/>
                <a:gd name="T82" fmla="*/ 163 w 262"/>
                <a:gd name="T83" fmla="*/ 18 h 262"/>
                <a:gd name="T84" fmla="*/ 157 w 262"/>
                <a:gd name="T85" fmla="*/ 17 h 262"/>
                <a:gd name="T86" fmla="*/ 146 w 262"/>
                <a:gd name="T87" fmla="*/ 15 h 262"/>
                <a:gd name="T88" fmla="*/ 110 w 262"/>
                <a:gd name="T89" fmla="*/ 15 h 262"/>
                <a:gd name="T90" fmla="*/ 67 w 262"/>
                <a:gd name="T91" fmla="*/ 32 h 262"/>
                <a:gd name="T92" fmla="*/ 40 w 262"/>
                <a:gd name="T93" fmla="*/ 56 h 262"/>
                <a:gd name="T94" fmla="*/ 22 w 262"/>
                <a:gd name="T95" fmla="*/ 88 h 262"/>
                <a:gd name="T96" fmla="*/ 15 w 262"/>
                <a:gd name="T97" fmla="*/ 114 h 262"/>
                <a:gd name="T98" fmla="*/ 17 w 262"/>
                <a:gd name="T99" fmla="*/ 155 h 262"/>
                <a:gd name="T100" fmla="*/ 34 w 262"/>
                <a:gd name="T101" fmla="*/ 194 h 262"/>
                <a:gd name="T102" fmla="*/ 55 w 262"/>
                <a:gd name="T103" fmla="*/ 218 h 262"/>
                <a:gd name="T104" fmla="*/ 100 w 262"/>
                <a:gd name="T105" fmla="*/ 242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62" h="262">
                  <a:moveTo>
                    <a:pt x="96" y="256"/>
                  </a:moveTo>
                  <a:cubicBezTo>
                    <a:pt x="73" y="249"/>
                    <a:pt x="54" y="238"/>
                    <a:pt x="39" y="223"/>
                  </a:cubicBezTo>
                  <a:cubicBezTo>
                    <a:pt x="32" y="216"/>
                    <a:pt x="26" y="208"/>
                    <a:pt x="21" y="200"/>
                  </a:cubicBezTo>
                  <a:cubicBezTo>
                    <a:pt x="18" y="196"/>
                    <a:pt x="16" y="192"/>
                    <a:pt x="14" y="187"/>
                  </a:cubicBezTo>
                  <a:cubicBezTo>
                    <a:pt x="10" y="180"/>
                    <a:pt x="7" y="171"/>
                    <a:pt x="5" y="163"/>
                  </a:cubicBezTo>
                  <a:cubicBezTo>
                    <a:pt x="1" y="150"/>
                    <a:pt x="0" y="138"/>
                    <a:pt x="1" y="125"/>
                  </a:cubicBezTo>
                  <a:cubicBezTo>
                    <a:pt x="1" y="118"/>
                    <a:pt x="2" y="111"/>
                    <a:pt x="3" y="105"/>
                  </a:cubicBezTo>
                  <a:cubicBezTo>
                    <a:pt x="4" y="98"/>
                    <a:pt x="6" y="92"/>
                    <a:pt x="8" y="86"/>
                  </a:cubicBezTo>
                  <a:cubicBezTo>
                    <a:pt x="14" y="70"/>
                    <a:pt x="23" y="55"/>
                    <a:pt x="35" y="42"/>
                  </a:cubicBezTo>
                  <a:cubicBezTo>
                    <a:pt x="42" y="34"/>
                    <a:pt x="50" y="27"/>
                    <a:pt x="59" y="21"/>
                  </a:cubicBezTo>
                  <a:cubicBezTo>
                    <a:pt x="74" y="12"/>
                    <a:pt x="89" y="6"/>
                    <a:pt x="106" y="2"/>
                  </a:cubicBezTo>
                  <a:cubicBezTo>
                    <a:pt x="117" y="0"/>
                    <a:pt x="128" y="0"/>
                    <a:pt x="139" y="0"/>
                  </a:cubicBezTo>
                  <a:cubicBezTo>
                    <a:pt x="145" y="1"/>
                    <a:pt x="151" y="2"/>
                    <a:pt x="157" y="3"/>
                  </a:cubicBezTo>
                  <a:cubicBezTo>
                    <a:pt x="161" y="4"/>
                    <a:pt x="164" y="4"/>
                    <a:pt x="167" y="5"/>
                  </a:cubicBezTo>
                  <a:cubicBezTo>
                    <a:pt x="178" y="9"/>
                    <a:pt x="189" y="13"/>
                    <a:pt x="198" y="19"/>
                  </a:cubicBezTo>
                  <a:cubicBezTo>
                    <a:pt x="205" y="23"/>
                    <a:pt x="210" y="27"/>
                    <a:pt x="216" y="32"/>
                  </a:cubicBezTo>
                  <a:cubicBezTo>
                    <a:pt x="225" y="39"/>
                    <a:pt x="232" y="48"/>
                    <a:pt x="239" y="58"/>
                  </a:cubicBezTo>
                  <a:cubicBezTo>
                    <a:pt x="248" y="71"/>
                    <a:pt x="254" y="85"/>
                    <a:pt x="257" y="99"/>
                  </a:cubicBezTo>
                  <a:cubicBezTo>
                    <a:pt x="261" y="116"/>
                    <a:pt x="262" y="132"/>
                    <a:pt x="260" y="149"/>
                  </a:cubicBezTo>
                  <a:cubicBezTo>
                    <a:pt x="259" y="158"/>
                    <a:pt x="256" y="168"/>
                    <a:pt x="252" y="177"/>
                  </a:cubicBezTo>
                  <a:cubicBezTo>
                    <a:pt x="247" y="192"/>
                    <a:pt x="238" y="206"/>
                    <a:pt x="227" y="218"/>
                  </a:cubicBezTo>
                  <a:cubicBezTo>
                    <a:pt x="221" y="224"/>
                    <a:pt x="216" y="230"/>
                    <a:pt x="209" y="235"/>
                  </a:cubicBezTo>
                  <a:cubicBezTo>
                    <a:pt x="203" y="239"/>
                    <a:pt x="197" y="243"/>
                    <a:pt x="190" y="247"/>
                  </a:cubicBezTo>
                  <a:cubicBezTo>
                    <a:pt x="180" y="251"/>
                    <a:pt x="170" y="255"/>
                    <a:pt x="160" y="257"/>
                  </a:cubicBezTo>
                  <a:cubicBezTo>
                    <a:pt x="146" y="261"/>
                    <a:pt x="132" y="262"/>
                    <a:pt x="117" y="260"/>
                  </a:cubicBezTo>
                  <a:cubicBezTo>
                    <a:pt x="109" y="259"/>
                    <a:pt x="101" y="258"/>
                    <a:pt x="96" y="256"/>
                  </a:cubicBezTo>
                  <a:moveTo>
                    <a:pt x="100" y="242"/>
                  </a:moveTo>
                  <a:cubicBezTo>
                    <a:pt x="104" y="243"/>
                    <a:pt x="110" y="244"/>
                    <a:pt x="116" y="245"/>
                  </a:cubicBezTo>
                  <a:cubicBezTo>
                    <a:pt x="134" y="247"/>
                    <a:pt x="152" y="245"/>
                    <a:pt x="169" y="239"/>
                  </a:cubicBezTo>
                  <a:cubicBezTo>
                    <a:pt x="175" y="237"/>
                    <a:pt x="181" y="235"/>
                    <a:pt x="186" y="232"/>
                  </a:cubicBezTo>
                  <a:cubicBezTo>
                    <a:pt x="190" y="230"/>
                    <a:pt x="194" y="228"/>
                    <a:pt x="197" y="225"/>
                  </a:cubicBezTo>
                  <a:cubicBezTo>
                    <a:pt x="206" y="219"/>
                    <a:pt x="214" y="211"/>
                    <a:pt x="221" y="203"/>
                  </a:cubicBezTo>
                  <a:cubicBezTo>
                    <a:pt x="226" y="197"/>
                    <a:pt x="230" y="191"/>
                    <a:pt x="233" y="185"/>
                  </a:cubicBezTo>
                  <a:cubicBezTo>
                    <a:pt x="236" y="180"/>
                    <a:pt x="238" y="175"/>
                    <a:pt x="240" y="169"/>
                  </a:cubicBezTo>
                  <a:cubicBezTo>
                    <a:pt x="240" y="168"/>
                    <a:pt x="241" y="167"/>
                    <a:pt x="241" y="166"/>
                  </a:cubicBezTo>
                  <a:cubicBezTo>
                    <a:pt x="242" y="164"/>
                    <a:pt x="243" y="161"/>
                    <a:pt x="243" y="159"/>
                  </a:cubicBezTo>
                  <a:cubicBezTo>
                    <a:pt x="243" y="158"/>
                    <a:pt x="243" y="157"/>
                    <a:pt x="244" y="156"/>
                  </a:cubicBezTo>
                  <a:cubicBezTo>
                    <a:pt x="245" y="151"/>
                    <a:pt x="246" y="146"/>
                    <a:pt x="246" y="141"/>
                  </a:cubicBezTo>
                  <a:cubicBezTo>
                    <a:pt x="248" y="128"/>
                    <a:pt x="247" y="115"/>
                    <a:pt x="243" y="102"/>
                  </a:cubicBezTo>
                  <a:cubicBezTo>
                    <a:pt x="240" y="89"/>
                    <a:pt x="235" y="78"/>
                    <a:pt x="229" y="67"/>
                  </a:cubicBezTo>
                  <a:cubicBezTo>
                    <a:pt x="222" y="57"/>
                    <a:pt x="214" y="48"/>
                    <a:pt x="205" y="40"/>
                  </a:cubicBezTo>
                  <a:cubicBezTo>
                    <a:pt x="193" y="30"/>
                    <a:pt x="178" y="23"/>
                    <a:pt x="163" y="18"/>
                  </a:cubicBezTo>
                  <a:cubicBezTo>
                    <a:pt x="161" y="17"/>
                    <a:pt x="159" y="17"/>
                    <a:pt x="157" y="17"/>
                  </a:cubicBezTo>
                  <a:cubicBezTo>
                    <a:pt x="153" y="16"/>
                    <a:pt x="150" y="15"/>
                    <a:pt x="146" y="15"/>
                  </a:cubicBezTo>
                  <a:cubicBezTo>
                    <a:pt x="134" y="13"/>
                    <a:pt x="122" y="13"/>
                    <a:pt x="110" y="15"/>
                  </a:cubicBezTo>
                  <a:cubicBezTo>
                    <a:pt x="94" y="18"/>
                    <a:pt x="80" y="24"/>
                    <a:pt x="67" y="32"/>
                  </a:cubicBezTo>
                  <a:cubicBezTo>
                    <a:pt x="57" y="39"/>
                    <a:pt x="48" y="47"/>
                    <a:pt x="40" y="56"/>
                  </a:cubicBezTo>
                  <a:cubicBezTo>
                    <a:pt x="33" y="66"/>
                    <a:pt x="26" y="77"/>
                    <a:pt x="22" y="88"/>
                  </a:cubicBezTo>
                  <a:cubicBezTo>
                    <a:pt x="19" y="97"/>
                    <a:pt x="17" y="105"/>
                    <a:pt x="15" y="114"/>
                  </a:cubicBezTo>
                  <a:cubicBezTo>
                    <a:pt x="14" y="128"/>
                    <a:pt x="14" y="142"/>
                    <a:pt x="17" y="155"/>
                  </a:cubicBezTo>
                  <a:cubicBezTo>
                    <a:pt x="20" y="169"/>
                    <a:pt x="26" y="182"/>
                    <a:pt x="34" y="194"/>
                  </a:cubicBezTo>
                  <a:cubicBezTo>
                    <a:pt x="40" y="203"/>
                    <a:pt x="47" y="211"/>
                    <a:pt x="55" y="218"/>
                  </a:cubicBezTo>
                  <a:cubicBezTo>
                    <a:pt x="68" y="229"/>
                    <a:pt x="82" y="237"/>
                    <a:pt x="100" y="242"/>
                  </a:cubicBezTo>
                </a:path>
              </a:pathLst>
            </a:custGeom>
            <a:solidFill>
              <a:srgbClr val="F1A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94" name="Freeform 187"/>
            <p:cNvSpPr>
              <a:spLocks noEditPoints="1"/>
            </p:cNvSpPr>
            <p:nvPr/>
          </p:nvSpPr>
          <p:spPr bwMode="auto">
            <a:xfrm>
              <a:off x="4414656" y="6011863"/>
              <a:ext cx="238125" cy="236538"/>
            </a:xfrm>
            <a:custGeom>
              <a:avLst/>
              <a:gdLst>
                <a:gd name="T0" fmla="*/ 35 w 90"/>
                <a:gd name="T1" fmla="*/ 79 h 89"/>
                <a:gd name="T2" fmla="*/ 4 w 90"/>
                <a:gd name="T3" fmla="*/ 70 h 89"/>
                <a:gd name="T4" fmla="*/ 2 w 90"/>
                <a:gd name="T5" fmla="*/ 65 h 89"/>
                <a:gd name="T6" fmla="*/ 20 w 90"/>
                <a:gd name="T7" fmla="*/ 3 h 89"/>
                <a:gd name="T8" fmla="*/ 20 w 90"/>
                <a:gd name="T9" fmla="*/ 2 h 89"/>
                <a:gd name="T10" fmla="*/ 23 w 90"/>
                <a:gd name="T11" fmla="*/ 0 h 89"/>
                <a:gd name="T12" fmla="*/ 25 w 90"/>
                <a:gd name="T13" fmla="*/ 1 h 89"/>
                <a:gd name="T14" fmla="*/ 86 w 90"/>
                <a:gd name="T15" fmla="*/ 19 h 89"/>
                <a:gd name="T16" fmla="*/ 89 w 90"/>
                <a:gd name="T17" fmla="*/ 20 h 89"/>
                <a:gd name="T18" fmla="*/ 90 w 90"/>
                <a:gd name="T19" fmla="*/ 21 h 89"/>
                <a:gd name="T20" fmla="*/ 89 w 90"/>
                <a:gd name="T21" fmla="*/ 24 h 89"/>
                <a:gd name="T22" fmla="*/ 71 w 90"/>
                <a:gd name="T23" fmla="*/ 86 h 89"/>
                <a:gd name="T24" fmla="*/ 71 w 90"/>
                <a:gd name="T25" fmla="*/ 87 h 89"/>
                <a:gd name="T26" fmla="*/ 68 w 90"/>
                <a:gd name="T27" fmla="*/ 89 h 89"/>
                <a:gd name="T28" fmla="*/ 65 w 90"/>
                <a:gd name="T29" fmla="*/ 88 h 89"/>
                <a:gd name="T30" fmla="*/ 35 w 90"/>
                <a:gd name="T31" fmla="*/ 79 h 89"/>
                <a:gd name="T32" fmla="*/ 52 w 90"/>
                <a:gd name="T33" fmla="*/ 23 h 89"/>
                <a:gd name="T34" fmla="*/ 52 w 90"/>
                <a:gd name="T35" fmla="*/ 23 h 89"/>
                <a:gd name="T36" fmla="*/ 32 w 90"/>
                <a:gd name="T37" fmla="*/ 17 h 89"/>
                <a:gd name="T38" fmla="*/ 29 w 90"/>
                <a:gd name="T39" fmla="*/ 19 h 89"/>
                <a:gd name="T40" fmla="*/ 28 w 90"/>
                <a:gd name="T41" fmla="*/ 21 h 89"/>
                <a:gd name="T42" fmla="*/ 18 w 90"/>
                <a:gd name="T43" fmla="*/ 56 h 89"/>
                <a:gd name="T44" fmla="*/ 17 w 90"/>
                <a:gd name="T45" fmla="*/ 58 h 89"/>
                <a:gd name="T46" fmla="*/ 19 w 90"/>
                <a:gd name="T47" fmla="*/ 61 h 89"/>
                <a:gd name="T48" fmla="*/ 20 w 90"/>
                <a:gd name="T49" fmla="*/ 62 h 89"/>
                <a:gd name="T50" fmla="*/ 58 w 90"/>
                <a:gd name="T51" fmla="*/ 73 h 89"/>
                <a:gd name="T52" fmla="*/ 62 w 90"/>
                <a:gd name="T53" fmla="*/ 71 h 89"/>
                <a:gd name="T54" fmla="*/ 62 w 90"/>
                <a:gd name="T55" fmla="*/ 69 h 89"/>
                <a:gd name="T56" fmla="*/ 68 w 90"/>
                <a:gd name="T57" fmla="*/ 50 h 89"/>
                <a:gd name="T58" fmla="*/ 73 w 90"/>
                <a:gd name="T59" fmla="*/ 33 h 89"/>
                <a:gd name="T60" fmla="*/ 71 w 90"/>
                <a:gd name="T61" fmla="*/ 29 h 89"/>
                <a:gd name="T62" fmla="*/ 69 w 90"/>
                <a:gd name="T63" fmla="*/ 28 h 89"/>
                <a:gd name="T64" fmla="*/ 52 w 90"/>
                <a:gd name="T65" fmla="*/ 23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90" h="89">
                  <a:moveTo>
                    <a:pt x="35" y="79"/>
                  </a:moveTo>
                  <a:cubicBezTo>
                    <a:pt x="25" y="76"/>
                    <a:pt x="15" y="73"/>
                    <a:pt x="4" y="70"/>
                  </a:cubicBezTo>
                  <a:cubicBezTo>
                    <a:pt x="0" y="69"/>
                    <a:pt x="0" y="69"/>
                    <a:pt x="2" y="65"/>
                  </a:cubicBezTo>
                  <a:cubicBezTo>
                    <a:pt x="8" y="45"/>
                    <a:pt x="14" y="24"/>
                    <a:pt x="20" y="3"/>
                  </a:cubicBezTo>
                  <a:cubicBezTo>
                    <a:pt x="20" y="3"/>
                    <a:pt x="20" y="3"/>
                    <a:pt x="20" y="2"/>
                  </a:cubicBezTo>
                  <a:cubicBezTo>
                    <a:pt x="21" y="0"/>
                    <a:pt x="21" y="0"/>
                    <a:pt x="23" y="0"/>
                  </a:cubicBezTo>
                  <a:cubicBezTo>
                    <a:pt x="24" y="0"/>
                    <a:pt x="24" y="1"/>
                    <a:pt x="25" y="1"/>
                  </a:cubicBezTo>
                  <a:cubicBezTo>
                    <a:pt x="45" y="7"/>
                    <a:pt x="66" y="13"/>
                    <a:pt x="86" y="19"/>
                  </a:cubicBezTo>
                  <a:cubicBezTo>
                    <a:pt x="87" y="19"/>
                    <a:pt x="88" y="19"/>
                    <a:pt x="89" y="20"/>
                  </a:cubicBezTo>
                  <a:cubicBezTo>
                    <a:pt x="90" y="20"/>
                    <a:pt x="90" y="21"/>
                    <a:pt x="90" y="21"/>
                  </a:cubicBezTo>
                  <a:cubicBezTo>
                    <a:pt x="90" y="22"/>
                    <a:pt x="90" y="23"/>
                    <a:pt x="89" y="24"/>
                  </a:cubicBezTo>
                  <a:cubicBezTo>
                    <a:pt x="83" y="44"/>
                    <a:pt x="77" y="65"/>
                    <a:pt x="71" y="86"/>
                  </a:cubicBezTo>
                  <a:cubicBezTo>
                    <a:pt x="71" y="86"/>
                    <a:pt x="71" y="87"/>
                    <a:pt x="71" y="87"/>
                  </a:cubicBezTo>
                  <a:cubicBezTo>
                    <a:pt x="70" y="89"/>
                    <a:pt x="69" y="89"/>
                    <a:pt x="68" y="89"/>
                  </a:cubicBezTo>
                  <a:cubicBezTo>
                    <a:pt x="67" y="89"/>
                    <a:pt x="66" y="88"/>
                    <a:pt x="65" y="88"/>
                  </a:cubicBezTo>
                  <a:cubicBezTo>
                    <a:pt x="55" y="85"/>
                    <a:pt x="45" y="82"/>
                    <a:pt x="35" y="79"/>
                  </a:cubicBezTo>
                  <a:close/>
                  <a:moveTo>
                    <a:pt x="52" y="23"/>
                  </a:moveTo>
                  <a:cubicBezTo>
                    <a:pt x="52" y="23"/>
                    <a:pt x="52" y="23"/>
                    <a:pt x="52" y="23"/>
                  </a:cubicBezTo>
                  <a:cubicBezTo>
                    <a:pt x="45" y="21"/>
                    <a:pt x="39" y="19"/>
                    <a:pt x="32" y="17"/>
                  </a:cubicBezTo>
                  <a:cubicBezTo>
                    <a:pt x="30" y="17"/>
                    <a:pt x="30" y="17"/>
                    <a:pt x="29" y="19"/>
                  </a:cubicBezTo>
                  <a:cubicBezTo>
                    <a:pt x="29" y="20"/>
                    <a:pt x="29" y="20"/>
                    <a:pt x="28" y="21"/>
                  </a:cubicBezTo>
                  <a:cubicBezTo>
                    <a:pt x="25" y="32"/>
                    <a:pt x="21" y="44"/>
                    <a:pt x="18" y="56"/>
                  </a:cubicBezTo>
                  <a:cubicBezTo>
                    <a:pt x="18" y="57"/>
                    <a:pt x="18" y="58"/>
                    <a:pt x="17" y="58"/>
                  </a:cubicBezTo>
                  <a:cubicBezTo>
                    <a:pt x="17" y="60"/>
                    <a:pt x="18" y="61"/>
                    <a:pt x="19" y="61"/>
                  </a:cubicBezTo>
                  <a:cubicBezTo>
                    <a:pt x="19" y="61"/>
                    <a:pt x="20" y="62"/>
                    <a:pt x="20" y="62"/>
                  </a:cubicBezTo>
                  <a:cubicBezTo>
                    <a:pt x="33" y="65"/>
                    <a:pt x="45" y="69"/>
                    <a:pt x="58" y="73"/>
                  </a:cubicBezTo>
                  <a:cubicBezTo>
                    <a:pt x="60" y="74"/>
                    <a:pt x="61" y="73"/>
                    <a:pt x="62" y="71"/>
                  </a:cubicBezTo>
                  <a:cubicBezTo>
                    <a:pt x="62" y="70"/>
                    <a:pt x="62" y="69"/>
                    <a:pt x="62" y="69"/>
                  </a:cubicBezTo>
                  <a:cubicBezTo>
                    <a:pt x="64" y="63"/>
                    <a:pt x="66" y="56"/>
                    <a:pt x="68" y="50"/>
                  </a:cubicBezTo>
                  <a:cubicBezTo>
                    <a:pt x="69" y="44"/>
                    <a:pt x="71" y="39"/>
                    <a:pt x="73" y="33"/>
                  </a:cubicBezTo>
                  <a:cubicBezTo>
                    <a:pt x="74" y="30"/>
                    <a:pt x="73" y="30"/>
                    <a:pt x="71" y="29"/>
                  </a:cubicBezTo>
                  <a:cubicBezTo>
                    <a:pt x="70" y="29"/>
                    <a:pt x="70" y="28"/>
                    <a:pt x="69" y="28"/>
                  </a:cubicBezTo>
                  <a:cubicBezTo>
                    <a:pt x="63" y="26"/>
                    <a:pt x="57" y="25"/>
                    <a:pt x="52" y="23"/>
                  </a:cubicBezTo>
                  <a:close/>
                </a:path>
              </a:pathLst>
            </a:custGeom>
            <a:solidFill>
              <a:srgbClr val="F1A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95" name="Freeform 188"/>
            <p:cNvSpPr>
              <a:spLocks noEditPoints="1"/>
            </p:cNvSpPr>
            <p:nvPr/>
          </p:nvSpPr>
          <p:spPr bwMode="auto">
            <a:xfrm>
              <a:off x="4238444" y="5832475"/>
              <a:ext cx="593725" cy="592138"/>
            </a:xfrm>
            <a:custGeom>
              <a:avLst/>
              <a:gdLst>
                <a:gd name="T0" fmla="*/ 6 w 225"/>
                <a:gd name="T1" fmla="*/ 80 h 224"/>
                <a:gd name="T2" fmla="*/ 7 w 225"/>
                <a:gd name="T3" fmla="*/ 77 h 224"/>
                <a:gd name="T4" fmla="*/ 26 w 225"/>
                <a:gd name="T5" fmla="*/ 41 h 224"/>
                <a:gd name="T6" fmla="*/ 46 w 225"/>
                <a:gd name="T7" fmla="*/ 22 h 224"/>
                <a:gd name="T8" fmla="*/ 59 w 225"/>
                <a:gd name="T9" fmla="*/ 14 h 224"/>
                <a:gd name="T10" fmla="*/ 104 w 225"/>
                <a:gd name="T11" fmla="*/ 0 h 224"/>
                <a:gd name="T12" fmla="*/ 132 w 225"/>
                <a:gd name="T13" fmla="*/ 2 h 224"/>
                <a:gd name="T14" fmla="*/ 150 w 225"/>
                <a:gd name="T15" fmla="*/ 6 h 224"/>
                <a:gd name="T16" fmla="*/ 185 w 225"/>
                <a:gd name="T17" fmla="*/ 26 h 224"/>
                <a:gd name="T18" fmla="*/ 204 w 225"/>
                <a:gd name="T19" fmla="*/ 48 h 224"/>
                <a:gd name="T20" fmla="*/ 222 w 225"/>
                <a:gd name="T21" fmla="*/ 88 h 224"/>
                <a:gd name="T22" fmla="*/ 224 w 225"/>
                <a:gd name="T23" fmla="*/ 121 h 224"/>
                <a:gd name="T24" fmla="*/ 222 w 225"/>
                <a:gd name="T25" fmla="*/ 134 h 224"/>
                <a:gd name="T26" fmla="*/ 220 w 225"/>
                <a:gd name="T27" fmla="*/ 144 h 224"/>
                <a:gd name="T28" fmla="*/ 211 w 225"/>
                <a:gd name="T29" fmla="*/ 164 h 224"/>
                <a:gd name="T30" fmla="*/ 182 w 225"/>
                <a:gd name="T31" fmla="*/ 199 h 224"/>
                <a:gd name="T32" fmla="*/ 172 w 225"/>
                <a:gd name="T33" fmla="*/ 207 h 224"/>
                <a:gd name="T34" fmla="*/ 144 w 225"/>
                <a:gd name="T35" fmla="*/ 219 h 224"/>
                <a:gd name="T36" fmla="*/ 112 w 225"/>
                <a:gd name="T37" fmla="*/ 224 h 224"/>
                <a:gd name="T38" fmla="*/ 92 w 225"/>
                <a:gd name="T39" fmla="*/ 222 h 224"/>
                <a:gd name="T40" fmla="*/ 90 w 225"/>
                <a:gd name="T41" fmla="*/ 221 h 224"/>
                <a:gd name="T42" fmla="*/ 72 w 225"/>
                <a:gd name="T43" fmla="*/ 216 h 224"/>
                <a:gd name="T44" fmla="*/ 54 w 225"/>
                <a:gd name="T45" fmla="*/ 207 h 224"/>
                <a:gd name="T46" fmla="*/ 20 w 225"/>
                <a:gd name="T47" fmla="*/ 174 h 224"/>
                <a:gd name="T48" fmla="*/ 3 w 225"/>
                <a:gd name="T49" fmla="*/ 132 h 224"/>
                <a:gd name="T50" fmla="*/ 2 w 225"/>
                <a:gd name="T51" fmla="*/ 96 h 224"/>
                <a:gd name="T52" fmla="*/ 3 w 225"/>
                <a:gd name="T53" fmla="*/ 90 h 224"/>
                <a:gd name="T54" fmla="*/ 6 w 225"/>
                <a:gd name="T55" fmla="*/ 80 h 224"/>
                <a:gd name="T56" fmla="*/ 6 w 225"/>
                <a:gd name="T57" fmla="*/ 80 h 224"/>
                <a:gd name="T58" fmla="*/ 101 w 225"/>
                <a:gd name="T59" fmla="*/ 152 h 224"/>
                <a:gd name="T60" fmla="*/ 136 w 225"/>
                <a:gd name="T61" fmla="*/ 162 h 224"/>
                <a:gd name="T62" fmla="*/ 141 w 225"/>
                <a:gd name="T63" fmla="*/ 159 h 224"/>
                <a:gd name="T64" fmla="*/ 162 w 225"/>
                <a:gd name="T65" fmla="*/ 89 h 224"/>
                <a:gd name="T66" fmla="*/ 162 w 225"/>
                <a:gd name="T67" fmla="*/ 87 h 224"/>
                <a:gd name="T68" fmla="*/ 161 w 225"/>
                <a:gd name="T69" fmla="*/ 84 h 224"/>
                <a:gd name="T70" fmla="*/ 158 w 225"/>
                <a:gd name="T71" fmla="*/ 84 h 224"/>
                <a:gd name="T72" fmla="*/ 90 w 225"/>
                <a:gd name="T73" fmla="*/ 63 h 224"/>
                <a:gd name="T74" fmla="*/ 83 w 225"/>
                <a:gd name="T75" fmla="*/ 67 h 224"/>
                <a:gd name="T76" fmla="*/ 83 w 225"/>
                <a:gd name="T77" fmla="*/ 67 h 224"/>
                <a:gd name="T78" fmla="*/ 63 w 225"/>
                <a:gd name="T79" fmla="*/ 135 h 224"/>
                <a:gd name="T80" fmla="*/ 62 w 225"/>
                <a:gd name="T81" fmla="*/ 137 h 224"/>
                <a:gd name="T82" fmla="*/ 65 w 225"/>
                <a:gd name="T83" fmla="*/ 141 h 224"/>
                <a:gd name="T84" fmla="*/ 67 w 225"/>
                <a:gd name="T85" fmla="*/ 142 h 224"/>
                <a:gd name="T86" fmla="*/ 101 w 225"/>
                <a:gd name="T87" fmla="*/ 152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25" h="224">
                  <a:moveTo>
                    <a:pt x="6" y="80"/>
                  </a:moveTo>
                  <a:cubicBezTo>
                    <a:pt x="6" y="79"/>
                    <a:pt x="6" y="78"/>
                    <a:pt x="7" y="77"/>
                  </a:cubicBezTo>
                  <a:cubicBezTo>
                    <a:pt x="11" y="64"/>
                    <a:pt x="17" y="52"/>
                    <a:pt x="26" y="41"/>
                  </a:cubicBezTo>
                  <a:cubicBezTo>
                    <a:pt x="32" y="34"/>
                    <a:pt x="39" y="28"/>
                    <a:pt x="46" y="22"/>
                  </a:cubicBezTo>
                  <a:cubicBezTo>
                    <a:pt x="50" y="19"/>
                    <a:pt x="54" y="16"/>
                    <a:pt x="59" y="14"/>
                  </a:cubicBezTo>
                  <a:cubicBezTo>
                    <a:pt x="73" y="6"/>
                    <a:pt x="88" y="2"/>
                    <a:pt x="104" y="0"/>
                  </a:cubicBezTo>
                  <a:cubicBezTo>
                    <a:pt x="113" y="0"/>
                    <a:pt x="122" y="0"/>
                    <a:pt x="132" y="2"/>
                  </a:cubicBezTo>
                  <a:cubicBezTo>
                    <a:pt x="138" y="3"/>
                    <a:pt x="144" y="4"/>
                    <a:pt x="150" y="6"/>
                  </a:cubicBezTo>
                  <a:cubicBezTo>
                    <a:pt x="162" y="11"/>
                    <a:pt x="174" y="17"/>
                    <a:pt x="185" y="26"/>
                  </a:cubicBezTo>
                  <a:cubicBezTo>
                    <a:pt x="192" y="33"/>
                    <a:pt x="199" y="40"/>
                    <a:pt x="204" y="48"/>
                  </a:cubicBezTo>
                  <a:cubicBezTo>
                    <a:pt x="213" y="60"/>
                    <a:pt x="218" y="73"/>
                    <a:pt x="222" y="88"/>
                  </a:cubicBezTo>
                  <a:cubicBezTo>
                    <a:pt x="224" y="99"/>
                    <a:pt x="225" y="110"/>
                    <a:pt x="224" y="121"/>
                  </a:cubicBezTo>
                  <a:cubicBezTo>
                    <a:pt x="224" y="125"/>
                    <a:pt x="223" y="130"/>
                    <a:pt x="222" y="134"/>
                  </a:cubicBezTo>
                  <a:cubicBezTo>
                    <a:pt x="221" y="137"/>
                    <a:pt x="221" y="141"/>
                    <a:pt x="220" y="144"/>
                  </a:cubicBezTo>
                  <a:cubicBezTo>
                    <a:pt x="218" y="151"/>
                    <a:pt x="215" y="158"/>
                    <a:pt x="211" y="164"/>
                  </a:cubicBezTo>
                  <a:cubicBezTo>
                    <a:pt x="204" y="178"/>
                    <a:pt x="194" y="189"/>
                    <a:pt x="182" y="199"/>
                  </a:cubicBezTo>
                  <a:cubicBezTo>
                    <a:pt x="179" y="202"/>
                    <a:pt x="175" y="204"/>
                    <a:pt x="172" y="207"/>
                  </a:cubicBezTo>
                  <a:cubicBezTo>
                    <a:pt x="163" y="212"/>
                    <a:pt x="154" y="216"/>
                    <a:pt x="144" y="219"/>
                  </a:cubicBezTo>
                  <a:cubicBezTo>
                    <a:pt x="134" y="222"/>
                    <a:pt x="123" y="224"/>
                    <a:pt x="112" y="224"/>
                  </a:cubicBezTo>
                  <a:cubicBezTo>
                    <a:pt x="105" y="223"/>
                    <a:pt x="99" y="223"/>
                    <a:pt x="92" y="222"/>
                  </a:cubicBezTo>
                  <a:cubicBezTo>
                    <a:pt x="91" y="222"/>
                    <a:pt x="91" y="221"/>
                    <a:pt x="90" y="221"/>
                  </a:cubicBezTo>
                  <a:cubicBezTo>
                    <a:pt x="84" y="220"/>
                    <a:pt x="78" y="218"/>
                    <a:pt x="72" y="216"/>
                  </a:cubicBezTo>
                  <a:cubicBezTo>
                    <a:pt x="66" y="214"/>
                    <a:pt x="60" y="210"/>
                    <a:pt x="54" y="207"/>
                  </a:cubicBezTo>
                  <a:cubicBezTo>
                    <a:pt x="40" y="198"/>
                    <a:pt x="29" y="188"/>
                    <a:pt x="20" y="174"/>
                  </a:cubicBezTo>
                  <a:cubicBezTo>
                    <a:pt x="12" y="161"/>
                    <a:pt x="6" y="147"/>
                    <a:pt x="3" y="132"/>
                  </a:cubicBezTo>
                  <a:cubicBezTo>
                    <a:pt x="1" y="120"/>
                    <a:pt x="0" y="108"/>
                    <a:pt x="2" y="96"/>
                  </a:cubicBezTo>
                  <a:cubicBezTo>
                    <a:pt x="2" y="94"/>
                    <a:pt x="2" y="92"/>
                    <a:pt x="3" y="90"/>
                  </a:cubicBezTo>
                  <a:cubicBezTo>
                    <a:pt x="4" y="87"/>
                    <a:pt x="5" y="84"/>
                    <a:pt x="6" y="80"/>
                  </a:cubicBezTo>
                  <a:cubicBezTo>
                    <a:pt x="6" y="80"/>
                    <a:pt x="6" y="80"/>
                    <a:pt x="6" y="80"/>
                  </a:cubicBezTo>
                  <a:moveTo>
                    <a:pt x="101" y="152"/>
                  </a:moveTo>
                  <a:cubicBezTo>
                    <a:pt x="113" y="155"/>
                    <a:pt x="124" y="159"/>
                    <a:pt x="136" y="162"/>
                  </a:cubicBezTo>
                  <a:cubicBezTo>
                    <a:pt x="140" y="163"/>
                    <a:pt x="140" y="163"/>
                    <a:pt x="141" y="159"/>
                  </a:cubicBezTo>
                  <a:cubicBezTo>
                    <a:pt x="148" y="136"/>
                    <a:pt x="155" y="113"/>
                    <a:pt x="162" y="89"/>
                  </a:cubicBezTo>
                  <a:cubicBezTo>
                    <a:pt x="162" y="89"/>
                    <a:pt x="162" y="88"/>
                    <a:pt x="162" y="87"/>
                  </a:cubicBezTo>
                  <a:cubicBezTo>
                    <a:pt x="163" y="86"/>
                    <a:pt x="162" y="85"/>
                    <a:pt x="161" y="84"/>
                  </a:cubicBezTo>
                  <a:cubicBezTo>
                    <a:pt x="160" y="84"/>
                    <a:pt x="159" y="84"/>
                    <a:pt x="158" y="84"/>
                  </a:cubicBezTo>
                  <a:cubicBezTo>
                    <a:pt x="135" y="77"/>
                    <a:pt x="113" y="70"/>
                    <a:pt x="90" y="63"/>
                  </a:cubicBezTo>
                  <a:cubicBezTo>
                    <a:pt x="85" y="62"/>
                    <a:pt x="85" y="62"/>
                    <a:pt x="83" y="67"/>
                  </a:cubicBezTo>
                  <a:cubicBezTo>
                    <a:pt x="83" y="67"/>
                    <a:pt x="83" y="67"/>
                    <a:pt x="83" y="67"/>
                  </a:cubicBezTo>
                  <a:cubicBezTo>
                    <a:pt x="76" y="90"/>
                    <a:pt x="70" y="112"/>
                    <a:pt x="63" y="135"/>
                  </a:cubicBezTo>
                  <a:cubicBezTo>
                    <a:pt x="63" y="136"/>
                    <a:pt x="63" y="137"/>
                    <a:pt x="62" y="137"/>
                  </a:cubicBezTo>
                  <a:cubicBezTo>
                    <a:pt x="62" y="139"/>
                    <a:pt x="63" y="140"/>
                    <a:pt x="65" y="141"/>
                  </a:cubicBezTo>
                  <a:cubicBezTo>
                    <a:pt x="66" y="141"/>
                    <a:pt x="66" y="142"/>
                    <a:pt x="67" y="142"/>
                  </a:cubicBezTo>
                  <a:cubicBezTo>
                    <a:pt x="79" y="145"/>
                    <a:pt x="90" y="148"/>
                    <a:pt x="101" y="152"/>
                  </a:cubicBezTo>
                </a:path>
              </a:pathLst>
            </a:custGeom>
            <a:solidFill>
              <a:srgbClr val="FFD3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96" name="Freeform 189"/>
            <p:cNvSpPr>
              <a:spLocks noEditPoints="1"/>
            </p:cNvSpPr>
            <p:nvPr/>
          </p:nvSpPr>
          <p:spPr bwMode="auto">
            <a:xfrm>
              <a:off x="4282894" y="5991225"/>
              <a:ext cx="146050" cy="100013"/>
            </a:xfrm>
            <a:custGeom>
              <a:avLst/>
              <a:gdLst>
                <a:gd name="T0" fmla="*/ 25 w 55"/>
                <a:gd name="T1" fmla="*/ 34 h 38"/>
                <a:gd name="T2" fmla="*/ 21 w 55"/>
                <a:gd name="T3" fmla="*/ 24 h 38"/>
                <a:gd name="T4" fmla="*/ 26 w 55"/>
                <a:gd name="T5" fmla="*/ 15 h 38"/>
                <a:gd name="T6" fmla="*/ 13 w 55"/>
                <a:gd name="T7" fmla="*/ 12 h 38"/>
                <a:gd name="T8" fmla="*/ 11 w 55"/>
                <a:gd name="T9" fmla="*/ 13 h 38"/>
                <a:gd name="T10" fmla="*/ 18 w 55"/>
                <a:gd name="T11" fmla="*/ 15 h 38"/>
                <a:gd name="T12" fmla="*/ 21 w 55"/>
                <a:gd name="T13" fmla="*/ 19 h 38"/>
                <a:gd name="T14" fmla="*/ 19 w 55"/>
                <a:gd name="T15" fmla="*/ 27 h 38"/>
                <a:gd name="T16" fmla="*/ 16 w 55"/>
                <a:gd name="T17" fmla="*/ 31 h 38"/>
                <a:gd name="T18" fmla="*/ 2 w 55"/>
                <a:gd name="T19" fmla="*/ 30 h 38"/>
                <a:gd name="T20" fmla="*/ 2 w 55"/>
                <a:gd name="T21" fmla="*/ 26 h 38"/>
                <a:gd name="T22" fmla="*/ 11 w 55"/>
                <a:gd name="T23" fmla="*/ 24 h 38"/>
                <a:gd name="T24" fmla="*/ 10 w 55"/>
                <a:gd name="T25" fmla="*/ 19 h 38"/>
                <a:gd name="T26" fmla="*/ 7 w 55"/>
                <a:gd name="T27" fmla="*/ 16 h 38"/>
                <a:gd name="T28" fmla="*/ 3 w 55"/>
                <a:gd name="T29" fmla="*/ 13 h 38"/>
                <a:gd name="T30" fmla="*/ 13 w 55"/>
                <a:gd name="T31" fmla="*/ 6 h 38"/>
                <a:gd name="T32" fmla="*/ 27 w 55"/>
                <a:gd name="T33" fmla="*/ 8 h 38"/>
                <a:gd name="T34" fmla="*/ 28 w 55"/>
                <a:gd name="T35" fmla="*/ 7 h 38"/>
                <a:gd name="T36" fmla="*/ 27 w 55"/>
                <a:gd name="T37" fmla="*/ 1 h 38"/>
                <a:gd name="T38" fmla="*/ 35 w 55"/>
                <a:gd name="T39" fmla="*/ 7 h 38"/>
                <a:gd name="T40" fmla="*/ 45 w 55"/>
                <a:gd name="T41" fmla="*/ 11 h 38"/>
                <a:gd name="T42" fmla="*/ 55 w 55"/>
                <a:gd name="T43" fmla="*/ 20 h 38"/>
                <a:gd name="T44" fmla="*/ 51 w 55"/>
                <a:gd name="T45" fmla="*/ 23 h 38"/>
                <a:gd name="T46" fmla="*/ 49 w 55"/>
                <a:gd name="T47" fmla="*/ 21 h 38"/>
                <a:gd name="T48" fmla="*/ 38 w 55"/>
                <a:gd name="T49" fmla="*/ 16 h 38"/>
                <a:gd name="T50" fmla="*/ 34 w 55"/>
                <a:gd name="T51" fmla="*/ 17 h 38"/>
                <a:gd name="T52" fmla="*/ 40 w 55"/>
                <a:gd name="T53" fmla="*/ 22 h 38"/>
                <a:gd name="T54" fmla="*/ 44 w 55"/>
                <a:gd name="T55" fmla="*/ 34 h 38"/>
                <a:gd name="T56" fmla="*/ 34 w 55"/>
                <a:gd name="T57" fmla="*/ 35 h 38"/>
                <a:gd name="T58" fmla="*/ 30 w 55"/>
                <a:gd name="T59" fmla="*/ 35 h 38"/>
                <a:gd name="T60" fmla="*/ 38 w 55"/>
                <a:gd name="T61" fmla="*/ 29 h 38"/>
                <a:gd name="T62" fmla="*/ 38 w 55"/>
                <a:gd name="T63" fmla="*/ 30 h 38"/>
                <a:gd name="T64" fmla="*/ 28 w 55"/>
                <a:gd name="T65" fmla="*/ 23 h 38"/>
                <a:gd name="T66" fmla="*/ 29 w 55"/>
                <a:gd name="T67" fmla="*/ 23 h 38"/>
                <a:gd name="T68" fmla="*/ 28 w 55"/>
                <a:gd name="T69" fmla="*/ 23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55" h="38">
                  <a:moveTo>
                    <a:pt x="30" y="35"/>
                  </a:moveTo>
                  <a:cubicBezTo>
                    <a:pt x="28" y="35"/>
                    <a:pt x="26" y="35"/>
                    <a:pt x="25" y="34"/>
                  </a:cubicBezTo>
                  <a:cubicBezTo>
                    <a:pt x="22" y="34"/>
                    <a:pt x="21" y="32"/>
                    <a:pt x="21" y="30"/>
                  </a:cubicBezTo>
                  <a:cubicBezTo>
                    <a:pt x="21" y="28"/>
                    <a:pt x="22" y="26"/>
                    <a:pt x="21" y="24"/>
                  </a:cubicBezTo>
                  <a:cubicBezTo>
                    <a:pt x="21" y="22"/>
                    <a:pt x="22" y="20"/>
                    <a:pt x="23" y="19"/>
                  </a:cubicBezTo>
                  <a:cubicBezTo>
                    <a:pt x="25" y="18"/>
                    <a:pt x="27" y="17"/>
                    <a:pt x="26" y="15"/>
                  </a:cubicBezTo>
                  <a:cubicBezTo>
                    <a:pt x="26" y="13"/>
                    <a:pt x="23" y="14"/>
                    <a:pt x="21" y="13"/>
                  </a:cubicBezTo>
                  <a:cubicBezTo>
                    <a:pt x="19" y="13"/>
                    <a:pt x="16" y="12"/>
                    <a:pt x="13" y="12"/>
                  </a:cubicBezTo>
                  <a:cubicBezTo>
                    <a:pt x="12" y="12"/>
                    <a:pt x="12" y="12"/>
                    <a:pt x="11" y="12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4" y="14"/>
                    <a:pt x="16" y="14"/>
                    <a:pt x="18" y="15"/>
                  </a:cubicBezTo>
                  <a:cubicBezTo>
                    <a:pt x="19" y="15"/>
                    <a:pt x="20" y="16"/>
                    <a:pt x="21" y="16"/>
                  </a:cubicBezTo>
                  <a:cubicBezTo>
                    <a:pt x="22" y="17"/>
                    <a:pt x="22" y="18"/>
                    <a:pt x="21" y="19"/>
                  </a:cubicBezTo>
                  <a:cubicBezTo>
                    <a:pt x="20" y="20"/>
                    <a:pt x="20" y="20"/>
                    <a:pt x="20" y="20"/>
                  </a:cubicBezTo>
                  <a:cubicBezTo>
                    <a:pt x="17" y="22"/>
                    <a:pt x="17" y="23"/>
                    <a:pt x="19" y="27"/>
                  </a:cubicBezTo>
                  <a:cubicBezTo>
                    <a:pt x="20" y="29"/>
                    <a:pt x="19" y="30"/>
                    <a:pt x="17" y="30"/>
                  </a:cubicBezTo>
                  <a:cubicBezTo>
                    <a:pt x="16" y="31"/>
                    <a:pt x="16" y="31"/>
                    <a:pt x="16" y="31"/>
                  </a:cubicBezTo>
                  <a:cubicBezTo>
                    <a:pt x="13" y="30"/>
                    <a:pt x="9" y="30"/>
                    <a:pt x="6" y="31"/>
                  </a:cubicBezTo>
                  <a:cubicBezTo>
                    <a:pt x="5" y="31"/>
                    <a:pt x="3" y="30"/>
                    <a:pt x="2" y="30"/>
                  </a:cubicBezTo>
                  <a:cubicBezTo>
                    <a:pt x="1" y="30"/>
                    <a:pt x="0" y="29"/>
                    <a:pt x="0" y="28"/>
                  </a:cubicBezTo>
                  <a:cubicBezTo>
                    <a:pt x="0" y="27"/>
                    <a:pt x="1" y="26"/>
                    <a:pt x="2" y="26"/>
                  </a:cubicBezTo>
                  <a:cubicBezTo>
                    <a:pt x="5" y="25"/>
                    <a:pt x="7" y="25"/>
                    <a:pt x="10" y="25"/>
                  </a:cubicBezTo>
                  <a:cubicBezTo>
                    <a:pt x="11" y="25"/>
                    <a:pt x="11" y="25"/>
                    <a:pt x="11" y="24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9" y="21"/>
                    <a:pt x="8" y="21"/>
                    <a:pt x="10" y="19"/>
                  </a:cubicBezTo>
                  <a:cubicBezTo>
                    <a:pt x="11" y="18"/>
                    <a:pt x="10" y="17"/>
                    <a:pt x="10" y="16"/>
                  </a:cubicBezTo>
                  <a:cubicBezTo>
                    <a:pt x="9" y="15"/>
                    <a:pt x="8" y="15"/>
                    <a:pt x="7" y="16"/>
                  </a:cubicBezTo>
                  <a:cubicBezTo>
                    <a:pt x="6" y="16"/>
                    <a:pt x="6" y="16"/>
                    <a:pt x="5" y="16"/>
                  </a:cubicBezTo>
                  <a:cubicBezTo>
                    <a:pt x="3" y="17"/>
                    <a:pt x="2" y="14"/>
                    <a:pt x="3" y="13"/>
                  </a:cubicBezTo>
                  <a:cubicBezTo>
                    <a:pt x="5" y="11"/>
                    <a:pt x="7" y="8"/>
                    <a:pt x="10" y="6"/>
                  </a:cubicBezTo>
                  <a:cubicBezTo>
                    <a:pt x="11" y="6"/>
                    <a:pt x="12" y="6"/>
                    <a:pt x="13" y="6"/>
                  </a:cubicBezTo>
                  <a:cubicBezTo>
                    <a:pt x="16" y="7"/>
                    <a:pt x="20" y="7"/>
                    <a:pt x="23" y="8"/>
                  </a:cubicBezTo>
                  <a:cubicBezTo>
                    <a:pt x="24" y="8"/>
                    <a:pt x="26" y="8"/>
                    <a:pt x="27" y="8"/>
                  </a:cubicBezTo>
                  <a:cubicBezTo>
                    <a:pt x="28" y="9"/>
                    <a:pt x="28" y="8"/>
                    <a:pt x="29" y="8"/>
                  </a:cubicBezTo>
                  <a:cubicBezTo>
                    <a:pt x="29" y="7"/>
                    <a:pt x="29" y="7"/>
                    <a:pt x="28" y="7"/>
                  </a:cubicBezTo>
                  <a:cubicBezTo>
                    <a:pt x="28" y="6"/>
                    <a:pt x="27" y="5"/>
                    <a:pt x="26" y="4"/>
                  </a:cubicBezTo>
                  <a:cubicBezTo>
                    <a:pt x="25" y="3"/>
                    <a:pt x="26" y="1"/>
                    <a:pt x="27" y="1"/>
                  </a:cubicBezTo>
                  <a:cubicBezTo>
                    <a:pt x="28" y="0"/>
                    <a:pt x="29" y="0"/>
                    <a:pt x="30" y="1"/>
                  </a:cubicBezTo>
                  <a:cubicBezTo>
                    <a:pt x="32" y="2"/>
                    <a:pt x="35" y="4"/>
                    <a:pt x="35" y="7"/>
                  </a:cubicBezTo>
                  <a:cubicBezTo>
                    <a:pt x="36" y="10"/>
                    <a:pt x="36" y="10"/>
                    <a:pt x="39" y="10"/>
                  </a:cubicBezTo>
                  <a:cubicBezTo>
                    <a:pt x="41" y="11"/>
                    <a:pt x="43" y="11"/>
                    <a:pt x="45" y="11"/>
                  </a:cubicBezTo>
                  <a:cubicBezTo>
                    <a:pt x="47" y="11"/>
                    <a:pt x="49" y="12"/>
                    <a:pt x="50" y="13"/>
                  </a:cubicBezTo>
                  <a:cubicBezTo>
                    <a:pt x="52" y="15"/>
                    <a:pt x="54" y="17"/>
                    <a:pt x="55" y="20"/>
                  </a:cubicBezTo>
                  <a:cubicBezTo>
                    <a:pt x="55" y="21"/>
                    <a:pt x="55" y="22"/>
                    <a:pt x="54" y="23"/>
                  </a:cubicBezTo>
                  <a:cubicBezTo>
                    <a:pt x="53" y="23"/>
                    <a:pt x="53" y="23"/>
                    <a:pt x="51" y="23"/>
                  </a:cubicBezTo>
                  <a:cubicBezTo>
                    <a:pt x="51" y="23"/>
                    <a:pt x="51" y="23"/>
                    <a:pt x="50" y="22"/>
                  </a:cubicBezTo>
                  <a:cubicBezTo>
                    <a:pt x="50" y="22"/>
                    <a:pt x="49" y="22"/>
                    <a:pt x="49" y="21"/>
                  </a:cubicBezTo>
                  <a:cubicBezTo>
                    <a:pt x="47" y="17"/>
                    <a:pt x="44" y="16"/>
                    <a:pt x="39" y="16"/>
                  </a:cubicBezTo>
                  <a:cubicBezTo>
                    <a:pt x="38" y="16"/>
                    <a:pt x="38" y="16"/>
                    <a:pt x="38" y="16"/>
                  </a:cubicBezTo>
                  <a:cubicBezTo>
                    <a:pt x="38" y="16"/>
                    <a:pt x="37" y="16"/>
                    <a:pt x="37" y="16"/>
                  </a:cubicBezTo>
                  <a:cubicBezTo>
                    <a:pt x="36" y="15"/>
                    <a:pt x="34" y="15"/>
                    <a:pt x="34" y="17"/>
                  </a:cubicBezTo>
                  <a:cubicBezTo>
                    <a:pt x="34" y="18"/>
                    <a:pt x="36" y="18"/>
                    <a:pt x="38" y="19"/>
                  </a:cubicBezTo>
                  <a:cubicBezTo>
                    <a:pt x="39" y="19"/>
                    <a:pt x="41" y="20"/>
                    <a:pt x="40" y="22"/>
                  </a:cubicBezTo>
                  <a:cubicBezTo>
                    <a:pt x="40" y="23"/>
                    <a:pt x="41" y="24"/>
                    <a:pt x="42" y="25"/>
                  </a:cubicBezTo>
                  <a:cubicBezTo>
                    <a:pt x="45" y="27"/>
                    <a:pt x="45" y="31"/>
                    <a:pt x="44" y="34"/>
                  </a:cubicBezTo>
                  <a:cubicBezTo>
                    <a:pt x="43" y="37"/>
                    <a:pt x="40" y="38"/>
                    <a:pt x="37" y="37"/>
                  </a:cubicBezTo>
                  <a:cubicBezTo>
                    <a:pt x="36" y="36"/>
                    <a:pt x="35" y="36"/>
                    <a:pt x="34" y="35"/>
                  </a:cubicBezTo>
                  <a:cubicBezTo>
                    <a:pt x="33" y="35"/>
                    <a:pt x="32" y="34"/>
                    <a:pt x="30" y="35"/>
                  </a:cubicBezTo>
                  <a:cubicBezTo>
                    <a:pt x="30" y="35"/>
                    <a:pt x="30" y="35"/>
                    <a:pt x="30" y="35"/>
                  </a:cubicBezTo>
                  <a:moveTo>
                    <a:pt x="38" y="30"/>
                  </a:moveTo>
                  <a:cubicBezTo>
                    <a:pt x="38" y="29"/>
                    <a:pt x="38" y="29"/>
                    <a:pt x="38" y="29"/>
                  </a:cubicBezTo>
                  <a:cubicBezTo>
                    <a:pt x="37" y="30"/>
                    <a:pt x="37" y="30"/>
                    <a:pt x="37" y="30"/>
                  </a:cubicBezTo>
                  <a:cubicBezTo>
                    <a:pt x="38" y="30"/>
                    <a:pt x="38" y="30"/>
                    <a:pt x="38" y="30"/>
                  </a:cubicBezTo>
                  <a:cubicBezTo>
                    <a:pt x="38" y="30"/>
                    <a:pt x="38" y="30"/>
                    <a:pt x="38" y="30"/>
                  </a:cubicBezTo>
                  <a:moveTo>
                    <a:pt x="28" y="23"/>
                  </a:moveTo>
                  <a:cubicBezTo>
                    <a:pt x="28" y="23"/>
                    <a:pt x="28" y="23"/>
                    <a:pt x="28" y="23"/>
                  </a:cubicBezTo>
                  <a:cubicBezTo>
                    <a:pt x="29" y="23"/>
                    <a:pt x="29" y="23"/>
                    <a:pt x="29" y="23"/>
                  </a:cubicBezTo>
                  <a:cubicBezTo>
                    <a:pt x="29" y="23"/>
                    <a:pt x="29" y="22"/>
                    <a:pt x="29" y="22"/>
                  </a:cubicBezTo>
                  <a:cubicBezTo>
                    <a:pt x="28" y="23"/>
                    <a:pt x="28" y="23"/>
                    <a:pt x="28" y="23"/>
                  </a:cubicBezTo>
                </a:path>
              </a:pathLst>
            </a:custGeom>
            <a:solidFill>
              <a:srgbClr val="C96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97" name="Freeform 190"/>
            <p:cNvSpPr>
              <a:spLocks/>
            </p:cNvSpPr>
            <p:nvPr/>
          </p:nvSpPr>
          <p:spPr bwMode="auto">
            <a:xfrm>
              <a:off x="4689294" y="6113463"/>
              <a:ext cx="95250" cy="120650"/>
            </a:xfrm>
            <a:custGeom>
              <a:avLst/>
              <a:gdLst>
                <a:gd name="T0" fmla="*/ 3 w 36"/>
                <a:gd name="T1" fmla="*/ 39 h 46"/>
                <a:gd name="T2" fmla="*/ 4 w 36"/>
                <a:gd name="T3" fmla="*/ 35 h 46"/>
                <a:gd name="T4" fmla="*/ 9 w 36"/>
                <a:gd name="T5" fmla="*/ 21 h 46"/>
                <a:gd name="T6" fmla="*/ 7 w 36"/>
                <a:gd name="T7" fmla="*/ 20 h 46"/>
                <a:gd name="T8" fmla="*/ 3 w 36"/>
                <a:gd name="T9" fmla="*/ 21 h 46"/>
                <a:gd name="T10" fmla="*/ 1 w 36"/>
                <a:gd name="T11" fmla="*/ 21 h 46"/>
                <a:gd name="T12" fmla="*/ 1 w 36"/>
                <a:gd name="T13" fmla="*/ 18 h 46"/>
                <a:gd name="T14" fmla="*/ 5 w 36"/>
                <a:gd name="T15" fmla="*/ 14 h 46"/>
                <a:gd name="T16" fmla="*/ 13 w 36"/>
                <a:gd name="T17" fmla="*/ 7 h 46"/>
                <a:gd name="T18" fmla="*/ 16 w 36"/>
                <a:gd name="T19" fmla="*/ 3 h 46"/>
                <a:gd name="T20" fmla="*/ 18 w 36"/>
                <a:gd name="T21" fmla="*/ 1 h 46"/>
                <a:gd name="T22" fmla="*/ 21 w 36"/>
                <a:gd name="T23" fmla="*/ 1 h 46"/>
                <a:gd name="T24" fmla="*/ 22 w 36"/>
                <a:gd name="T25" fmla="*/ 3 h 46"/>
                <a:gd name="T26" fmla="*/ 19 w 36"/>
                <a:gd name="T27" fmla="*/ 9 h 46"/>
                <a:gd name="T28" fmla="*/ 15 w 36"/>
                <a:gd name="T29" fmla="*/ 14 h 46"/>
                <a:gd name="T30" fmla="*/ 14 w 36"/>
                <a:gd name="T31" fmla="*/ 18 h 46"/>
                <a:gd name="T32" fmla="*/ 14 w 36"/>
                <a:gd name="T33" fmla="*/ 26 h 46"/>
                <a:gd name="T34" fmla="*/ 10 w 36"/>
                <a:gd name="T35" fmla="*/ 37 h 46"/>
                <a:gd name="T36" fmla="*/ 11 w 36"/>
                <a:gd name="T37" fmla="*/ 39 h 46"/>
                <a:gd name="T38" fmla="*/ 15 w 36"/>
                <a:gd name="T39" fmla="*/ 38 h 46"/>
                <a:gd name="T40" fmla="*/ 16 w 36"/>
                <a:gd name="T41" fmla="*/ 37 h 46"/>
                <a:gd name="T42" fmla="*/ 18 w 36"/>
                <a:gd name="T43" fmla="*/ 31 h 46"/>
                <a:gd name="T44" fmla="*/ 18 w 36"/>
                <a:gd name="T45" fmla="*/ 28 h 46"/>
                <a:gd name="T46" fmla="*/ 17 w 36"/>
                <a:gd name="T47" fmla="*/ 27 h 46"/>
                <a:gd name="T48" fmla="*/ 17 w 36"/>
                <a:gd name="T49" fmla="*/ 24 h 46"/>
                <a:gd name="T50" fmla="*/ 20 w 36"/>
                <a:gd name="T51" fmla="*/ 23 h 46"/>
                <a:gd name="T52" fmla="*/ 20 w 36"/>
                <a:gd name="T53" fmla="*/ 19 h 46"/>
                <a:gd name="T54" fmla="*/ 18 w 36"/>
                <a:gd name="T55" fmla="*/ 17 h 46"/>
                <a:gd name="T56" fmla="*/ 19 w 36"/>
                <a:gd name="T57" fmla="*/ 13 h 46"/>
                <a:gd name="T58" fmla="*/ 20 w 36"/>
                <a:gd name="T59" fmla="*/ 13 h 46"/>
                <a:gd name="T60" fmla="*/ 32 w 36"/>
                <a:gd name="T61" fmla="*/ 13 h 46"/>
                <a:gd name="T62" fmla="*/ 34 w 36"/>
                <a:gd name="T63" fmla="*/ 14 h 46"/>
                <a:gd name="T64" fmla="*/ 34 w 36"/>
                <a:gd name="T65" fmla="*/ 18 h 46"/>
                <a:gd name="T66" fmla="*/ 30 w 36"/>
                <a:gd name="T67" fmla="*/ 19 h 46"/>
                <a:gd name="T68" fmla="*/ 27 w 36"/>
                <a:gd name="T69" fmla="*/ 21 h 46"/>
                <a:gd name="T70" fmla="*/ 28 w 36"/>
                <a:gd name="T71" fmla="*/ 23 h 46"/>
                <a:gd name="T72" fmla="*/ 31 w 36"/>
                <a:gd name="T73" fmla="*/ 24 h 46"/>
                <a:gd name="T74" fmla="*/ 31 w 36"/>
                <a:gd name="T75" fmla="*/ 28 h 46"/>
                <a:gd name="T76" fmla="*/ 29 w 36"/>
                <a:gd name="T77" fmla="*/ 29 h 46"/>
                <a:gd name="T78" fmla="*/ 26 w 36"/>
                <a:gd name="T79" fmla="*/ 30 h 46"/>
                <a:gd name="T80" fmla="*/ 28 w 36"/>
                <a:gd name="T81" fmla="*/ 32 h 46"/>
                <a:gd name="T82" fmla="*/ 27 w 36"/>
                <a:gd name="T83" fmla="*/ 36 h 46"/>
                <a:gd name="T84" fmla="*/ 23 w 36"/>
                <a:gd name="T85" fmla="*/ 37 h 46"/>
                <a:gd name="T86" fmla="*/ 23 w 36"/>
                <a:gd name="T87" fmla="*/ 38 h 46"/>
                <a:gd name="T88" fmla="*/ 23 w 36"/>
                <a:gd name="T89" fmla="*/ 39 h 46"/>
                <a:gd name="T90" fmla="*/ 28 w 36"/>
                <a:gd name="T91" fmla="*/ 41 h 46"/>
                <a:gd name="T92" fmla="*/ 29 w 36"/>
                <a:gd name="T93" fmla="*/ 43 h 46"/>
                <a:gd name="T94" fmla="*/ 27 w 36"/>
                <a:gd name="T95" fmla="*/ 45 h 46"/>
                <a:gd name="T96" fmla="*/ 24 w 36"/>
                <a:gd name="T97" fmla="*/ 45 h 46"/>
                <a:gd name="T98" fmla="*/ 12 w 36"/>
                <a:gd name="T99" fmla="*/ 44 h 46"/>
                <a:gd name="T100" fmla="*/ 10 w 36"/>
                <a:gd name="T101" fmla="*/ 44 h 46"/>
                <a:gd name="T102" fmla="*/ 8 w 36"/>
                <a:gd name="T103" fmla="*/ 43 h 46"/>
                <a:gd name="T104" fmla="*/ 5 w 36"/>
                <a:gd name="T105" fmla="*/ 45 h 46"/>
                <a:gd name="T106" fmla="*/ 2 w 36"/>
                <a:gd name="T107" fmla="*/ 43 h 46"/>
                <a:gd name="T108" fmla="*/ 3 w 36"/>
                <a:gd name="T109" fmla="*/ 39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6" h="46">
                  <a:moveTo>
                    <a:pt x="3" y="39"/>
                  </a:moveTo>
                  <a:cubicBezTo>
                    <a:pt x="3" y="38"/>
                    <a:pt x="4" y="36"/>
                    <a:pt x="4" y="35"/>
                  </a:cubicBezTo>
                  <a:cubicBezTo>
                    <a:pt x="6" y="31"/>
                    <a:pt x="8" y="26"/>
                    <a:pt x="9" y="21"/>
                  </a:cubicBezTo>
                  <a:cubicBezTo>
                    <a:pt x="9" y="20"/>
                    <a:pt x="8" y="19"/>
                    <a:pt x="7" y="20"/>
                  </a:cubicBezTo>
                  <a:cubicBezTo>
                    <a:pt x="6" y="20"/>
                    <a:pt x="5" y="21"/>
                    <a:pt x="3" y="21"/>
                  </a:cubicBezTo>
                  <a:cubicBezTo>
                    <a:pt x="2" y="22"/>
                    <a:pt x="1" y="22"/>
                    <a:pt x="1" y="21"/>
                  </a:cubicBezTo>
                  <a:cubicBezTo>
                    <a:pt x="0" y="20"/>
                    <a:pt x="0" y="18"/>
                    <a:pt x="1" y="18"/>
                  </a:cubicBezTo>
                  <a:cubicBezTo>
                    <a:pt x="2" y="16"/>
                    <a:pt x="3" y="15"/>
                    <a:pt x="5" y="14"/>
                  </a:cubicBezTo>
                  <a:cubicBezTo>
                    <a:pt x="8" y="12"/>
                    <a:pt x="11" y="10"/>
                    <a:pt x="13" y="7"/>
                  </a:cubicBezTo>
                  <a:cubicBezTo>
                    <a:pt x="14" y="6"/>
                    <a:pt x="15" y="4"/>
                    <a:pt x="16" y="3"/>
                  </a:cubicBezTo>
                  <a:cubicBezTo>
                    <a:pt x="17" y="2"/>
                    <a:pt x="17" y="2"/>
                    <a:pt x="18" y="1"/>
                  </a:cubicBezTo>
                  <a:cubicBezTo>
                    <a:pt x="19" y="0"/>
                    <a:pt x="20" y="0"/>
                    <a:pt x="21" y="1"/>
                  </a:cubicBezTo>
                  <a:cubicBezTo>
                    <a:pt x="22" y="1"/>
                    <a:pt x="22" y="2"/>
                    <a:pt x="22" y="3"/>
                  </a:cubicBezTo>
                  <a:cubicBezTo>
                    <a:pt x="22" y="5"/>
                    <a:pt x="21" y="7"/>
                    <a:pt x="19" y="9"/>
                  </a:cubicBezTo>
                  <a:cubicBezTo>
                    <a:pt x="18" y="11"/>
                    <a:pt x="16" y="12"/>
                    <a:pt x="15" y="14"/>
                  </a:cubicBezTo>
                  <a:cubicBezTo>
                    <a:pt x="14" y="15"/>
                    <a:pt x="13" y="16"/>
                    <a:pt x="14" y="18"/>
                  </a:cubicBezTo>
                  <a:cubicBezTo>
                    <a:pt x="15" y="20"/>
                    <a:pt x="15" y="23"/>
                    <a:pt x="14" y="26"/>
                  </a:cubicBezTo>
                  <a:cubicBezTo>
                    <a:pt x="13" y="30"/>
                    <a:pt x="11" y="33"/>
                    <a:pt x="10" y="37"/>
                  </a:cubicBezTo>
                  <a:cubicBezTo>
                    <a:pt x="9" y="38"/>
                    <a:pt x="10" y="39"/>
                    <a:pt x="11" y="39"/>
                  </a:cubicBezTo>
                  <a:cubicBezTo>
                    <a:pt x="13" y="39"/>
                    <a:pt x="14" y="39"/>
                    <a:pt x="15" y="38"/>
                  </a:cubicBezTo>
                  <a:cubicBezTo>
                    <a:pt x="16" y="38"/>
                    <a:pt x="17" y="38"/>
                    <a:pt x="16" y="37"/>
                  </a:cubicBezTo>
                  <a:cubicBezTo>
                    <a:pt x="13" y="33"/>
                    <a:pt x="13" y="33"/>
                    <a:pt x="18" y="31"/>
                  </a:cubicBezTo>
                  <a:cubicBezTo>
                    <a:pt x="19" y="31"/>
                    <a:pt x="19" y="30"/>
                    <a:pt x="18" y="28"/>
                  </a:cubicBezTo>
                  <a:cubicBezTo>
                    <a:pt x="17" y="28"/>
                    <a:pt x="17" y="28"/>
                    <a:pt x="17" y="27"/>
                  </a:cubicBezTo>
                  <a:cubicBezTo>
                    <a:pt x="16" y="26"/>
                    <a:pt x="16" y="25"/>
                    <a:pt x="17" y="24"/>
                  </a:cubicBezTo>
                  <a:cubicBezTo>
                    <a:pt x="18" y="24"/>
                    <a:pt x="19" y="24"/>
                    <a:pt x="20" y="23"/>
                  </a:cubicBezTo>
                  <a:cubicBezTo>
                    <a:pt x="22" y="22"/>
                    <a:pt x="22" y="20"/>
                    <a:pt x="20" y="19"/>
                  </a:cubicBezTo>
                  <a:cubicBezTo>
                    <a:pt x="20" y="18"/>
                    <a:pt x="19" y="18"/>
                    <a:pt x="18" y="17"/>
                  </a:cubicBezTo>
                  <a:cubicBezTo>
                    <a:pt x="17" y="16"/>
                    <a:pt x="17" y="14"/>
                    <a:pt x="19" y="13"/>
                  </a:cubicBezTo>
                  <a:cubicBezTo>
                    <a:pt x="19" y="13"/>
                    <a:pt x="20" y="13"/>
                    <a:pt x="20" y="13"/>
                  </a:cubicBezTo>
                  <a:cubicBezTo>
                    <a:pt x="24" y="14"/>
                    <a:pt x="28" y="14"/>
                    <a:pt x="32" y="13"/>
                  </a:cubicBezTo>
                  <a:cubicBezTo>
                    <a:pt x="33" y="13"/>
                    <a:pt x="34" y="14"/>
                    <a:pt x="34" y="14"/>
                  </a:cubicBezTo>
                  <a:cubicBezTo>
                    <a:pt x="36" y="15"/>
                    <a:pt x="36" y="18"/>
                    <a:pt x="34" y="18"/>
                  </a:cubicBezTo>
                  <a:cubicBezTo>
                    <a:pt x="33" y="19"/>
                    <a:pt x="31" y="19"/>
                    <a:pt x="30" y="19"/>
                  </a:cubicBezTo>
                  <a:cubicBezTo>
                    <a:pt x="29" y="20"/>
                    <a:pt x="28" y="20"/>
                    <a:pt x="27" y="21"/>
                  </a:cubicBezTo>
                  <a:cubicBezTo>
                    <a:pt x="27" y="22"/>
                    <a:pt x="27" y="23"/>
                    <a:pt x="28" y="23"/>
                  </a:cubicBezTo>
                  <a:cubicBezTo>
                    <a:pt x="29" y="23"/>
                    <a:pt x="30" y="23"/>
                    <a:pt x="31" y="24"/>
                  </a:cubicBezTo>
                  <a:cubicBezTo>
                    <a:pt x="32" y="25"/>
                    <a:pt x="32" y="27"/>
                    <a:pt x="31" y="28"/>
                  </a:cubicBezTo>
                  <a:cubicBezTo>
                    <a:pt x="30" y="28"/>
                    <a:pt x="29" y="28"/>
                    <a:pt x="29" y="29"/>
                  </a:cubicBezTo>
                  <a:cubicBezTo>
                    <a:pt x="28" y="29"/>
                    <a:pt x="26" y="29"/>
                    <a:pt x="26" y="30"/>
                  </a:cubicBezTo>
                  <a:cubicBezTo>
                    <a:pt x="26" y="32"/>
                    <a:pt x="27" y="32"/>
                    <a:pt x="28" y="32"/>
                  </a:cubicBezTo>
                  <a:cubicBezTo>
                    <a:pt x="29" y="34"/>
                    <a:pt x="28" y="35"/>
                    <a:pt x="27" y="36"/>
                  </a:cubicBezTo>
                  <a:cubicBezTo>
                    <a:pt x="26" y="37"/>
                    <a:pt x="25" y="37"/>
                    <a:pt x="23" y="37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3" y="39"/>
                    <a:pt x="23" y="39"/>
                    <a:pt x="23" y="39"/>
                  </a:cubicBezTo>
                  <a:cubicBezTo>
                    <a:pt x="25" y="40"/>
                    <a:pt x="26" y="40"/>
                    <a:pt x="28" y="41"/>
                  </a:cubicBezTo>
                  <a:cubicBezTo>
                    <a:pt x="29" y="41"/>
                    <a:pt x="29" y="42"/>
                    <a:pt x="29" y="43"/>
                  </a:cubicBezTo>
                  <a:cubicBezTo>
                    <a:pt x="29" y="44"/>
                    <a:pt x="28" y="45"/>
                    <a:pt x="27" y="45"/>
                  </a:cubicBezTo>
                  <a:cubicBezTo>
                    <a:pt x="26" y="45"/>
                    <a:pt x="25" y="45"/>
                    <a:pt x="24" y="45"/>
                  </a:cubicBezTo>
                  <a:cubicBezTo>
                    <a:pt x="20" y="45"/>
                    <a:pt x="16" y="44"/>
                    <a:pt x="12" y="44"/>
                  </a:cubicBezTo>
                  <a:cubicBezTo>
                    <a:pt x="11" y="44"/>
                    <a:pt x="11" y="44"/>
                    <a:pt x="10" y="44"/>
                  </a:cubicBezTo>
                  <a:cubicBezTo>
                    <a:pt x="9" y="44"/>
                    <a:pt x="9" y="42"/>
                    <a:pt x="8" y="43"/>
                  </a:cubicBezTo>
                  <a:cubicBezTo>
                    <a:pt x="7" y="43"/>
                    <a:pt x="6" y="44"/>
                    <a:pt x="5" y="45"/>
                  </a:cubicBezTo>
                  <a:cubicBezTo>
                    <a:pt x="4" y="46"/>
                    <a:pt x="2" y="45"/>
                    <a:pt x="2" y="43"/>
                  </a:cubicBezTo>
                  <a:cubicBezTo>
                    <a:pt x="2" y="42"/>
                    <a:pt x="2" y="41"/>
                    <a:pt x="3" y="39"/>
                  </a:cubicBezTo>
                </a:path>
              </a:pathLst>
            </a:custGeom>
            <a:solidFill>
              <a:srgbClr val="C96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98" name="Freeform 191"/>
            <p:cNvSpPr>
              <a:spLocks/>
            </p:cNvSpPr>
            <p:nvPr/>
          </p:nvSpPr>
          <p:spPr bwMode="auto">
            <a:xfrm>
              <a:off x="4476569" y="6264275"/>
              <a:ext cx="93663" cy="136525"/>
            </a:xfrm>
            <a:custGeom>
              <a:avLst/>
              <a:gdLst>
                <a:gd name="T0" fmla="*/ 2 w 36"/>
                <a:gd name="T1" fmla="*/ 43 h 52"/>
                <a:gd name="T2" fmla="*/ 4 w 36"/>
                <a:gd name="T3" fmla="*/ 42 h 52"/>
                <a:gd name="T4" fmla="*/ 7 w 36"/>
                <a:gd name="T5" fmla="*/ 43 h 52"/>
                <a:gd name="T6" fmla="*/ 9 w 36"/>
                <a:gd name="T7" fmla="*/ 42 h 52"/>
                <a:gd name="T8" fmla="*/ 13 w 36"/>
                <a:gd name="T9" fmla="*/ 31 h 52"/>
                <a:gd name="T10" fmla="*/ 13 w 36"/>
                <a:gd name="T11" fmla="*/ 30 h 52"/>
                <a:gd name="T12" fmla="*/ 12 w 36"/>
                <a:gd name="T13" fmla="*/ 30 h 52"/>
                <a:gd name="T14" fmla="*/ 7 w 36"/>
                <a:gd name="T15" fmla="*/ 32 h 52"/>
                <a:gd name="T16" fmla="*/ 2 w 36"/>
                <a:gd name="T17" fmla="*/ 34 h 52"/>
                <a:gd name="T18" fmla="*/ 0 w 36"/>
                <a:gd name="T19" fmla="*/ 32 h 52"/>
                <a:gd name="T20" fmla="*/ 1 w 36"/>
                <a:gd name="T21" fmla="*/ 29 h 52"/>
                <a:gd name="T22" fmla="*/ 3 w 36"/>
                <a:gd name="T23" fmla="*/ 28 h 52"/>
                <a:gd name="T24" fmla="*/ 11 w 36"/>
                <a:gd name="T25" fmla="*/ 23 h 52"/>
                <a:gd name="T26" fmla="*/ 15 w 36"/>
                <a:gd name="T27" fmla="*/ 20 h 52"/>
                <a:gd name="T28" fmla="*/ 10 w 36"/>
                <a:gd name="T29" fmla="*/ 19 h 52"/>
                <a:gd name="T30" fmla="*/ 4 w 36"/>
                <a:gd name="T31" fmla="*/ 17 h 52"/>
                <a:gd name="T32" fmla="*/ 4 w 36"/>
                <a:gd name="T33" fmla="*/ 14 h 52"/>
                <a:gd name="T34" fmla="*/ 5 w 36"/>
                <a:gd name="T35" fmla="*/ 12 h 52"/>
                <a:gd name="T36" fmla="*/ 9 w 36"/>
                <a:gd name="T37" fmla="*/ 13 h 52"/>
                <a:gd name="T38" fmla="*/ 14 w 36"/>
                <a:gd name="T39" fmla="*/ 13 h 52"/>
                <a:gd name="T40" fmla="*/ 19 w 36"/>
                <a:gd name="T41" fmla="*/ 10 h 52"/>
                <a:gd name="T42" fmla="*/ 21 w 36"/>
                <a:gd name="T43" fmla="*/ 3 h 52"/>
                <a:gd name="T44" fmla="*/ 24 w 36"/>
                <a:gd name="T45" fmla="*/ 0 h 52"/>
                <a:gd name="T46" fmla="*/ 27 w 36"/>
                <a:gd name="T47" fmla="*/ 4 h 52"/>
                <a:gd name="T48" fmla="*/ 26 w 36"/>
                <a:gd name="T49" fmla="*/ 11 h 52"/>
                <a:gd name="T50" fmla="*/ 27 w 36"/>
                <a:gd name="T51" fmla="*/ 13 h 52"/>
                <a:gd name="T52" fmla="*/ 31 w 36"/>
                <a:gd name="T53" fmla="*/ 14 h 52"/>
                <a:gd name="T54" fmla="*/ 33 w 36"/>
                <a:gd name="T55" fmla="*/ 15 h 52"/>
                <a:gd name="T56" fmla="*/ 36 w 36"/>
                <a:gd name="T57" fmla="*/ 18 h 52"/>
                <a:gd name="T58" fmla="*/ 32 w 36"/>
                <a:gd name="T59" fmla="*/ 19 h 52"/>
                <a:gd name="T60" fmla="*/ 26 w 36"/>
                <a:gd name="T61" fmla="*/ 19 h 52"/>
                <a:gd name="T62" fmla="*/ 23 w 36"/>
                <a:gd name="T63" fmla="*/ 21 h 52"/>
                <a:gd name="T64" fmla="*/ 22 w 36"/>
                <a:gd name="T65" fmla="*/ 25 h 52"/>
                <a:gd name="T66" fmla="*/ 12 w 36"/>
                <a:gd name="T67" fmla="*/ 47 h 52"/>
                <a:gd name="T68" fmla="*/ 10 w 36"/>
                <a:gd name="T69" fmla="*/ 51 h 52"/>
                <a:gd name="T70" fmla="*/ 5 w 36"/>
                <a:gd name="T71" fmla="*/ 51 h 52"/>
                <a:gd name="T72" fmla="*/ 2 w 36"/>
                <a:gd name="T73" fmla="*/ 44 h 52"/>
                <a:gd name="T74" fmla="*/ 2 w 36"/>
                <a:gd name="T75" fmla="*/ 43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" h="52">
                  <a:moveTo>
                    <a:pt x="2" y="43"/>
                  </a:moveTo>
                  <a:cubicBezTo>
                    <a:pt x="3" y="43"/>
                    <a:pt x="3" y="42"/>
                    <a:pt x="4" y="42"/>
                  </a:cubicBezTo>
                  <a:cubicBezTo>
                    <a:pt x="5" y="42"/>
                    <a:pt x="6" y="42"/>
                    <a:pt x="7" y="43"/>
                  </a:cubicBezTo>
                  <a:cubicBezTo>
                    <a:pt x="8" y="43"/>
                    <a:pt x="8" y="43"/>
                    <a:pt x="9" y="42"/>
                  </a:cubicBezTo>
                  <a:cubicBezTo>
                    <a:pt x="10" y="38"/>
                    <a:pt x="12" y="35"/>
                    <a:pt x="13" y="31"/>
                  </a:cubicBezTo>
                  <a:cubicBezTo>
                    <a:pt x="13" y="30"/>
                    <a:pt x="13" y="30"/>
                    <a:pt x="13" y="30"/>
                  </a:cubicBezTo>
                  <a:cubicBezTo>
                    <a:pt x="12" y="30"/>
                    <a:pt x="12" y="30"/>
                    <a:pt x="12" y="30"/>
                  </a:cubicBezTo>
                  <a:cubicBezTo>
                    <a:pt x="10" y="31"/>
                    <a:pt x="9" y="31"/>
                    <a:pt x="7" y="32"/>
                  </a:cubicBezTo>
                  <a:cubicBezTo>
                    <a:pt x="6" y="33"/>
                    <a:pt x="4" y="34"/>
                    <a:pt x="2" y="34"/>
                  </a:cubicBezTo>
                  <a:cubicBezTo>
                    <a:pt x="1" y="34"/>
                    <a:pt x="0" y="33"/>
                    <a:pt x="0" y="32"/>
                  </a:cubicBezTo>
                  <a:cubicBezTo>
                    <a:pt x="0" y="30"/>
                    <a:pt x="0" y="30"/>
                    <a:pt x="1" y="29"/>
                  </a:cubicBezTo>
                  <a:cubicBezTo>
                    <a:pt x="2" y="29"/>
                    <a:pt x="2" y="28"/>
                    <a:pt x="3" y="28"/>
                  </a:cubicBezTo>
                  <a:cubicBezTo>
                    <a:pt x="6" y="27"/>
                    <a:pt x="9" y="25"/>
                    <a:pt x="11" y="23"/>
                  </a:cubicBezTo>
                  <a:cubicBezTo>
                    <a:pt x="12" y="22"/>
                    <a:pt x="14" y="22"/>
                    <a:pt x="15" y="20"/>
                  </a:cubicBezTo>
                  <a:cubicBezTo>
                    <a:pt x="13" y="19"/>
                    <a:pt x="12" y="19"/>
                    <a:pt x="10" y="19"/>
                  </a:cubicBezTo>
                  <a:cubicBezTo>
                    <a:pt x="8" y="19"/>
                    <a:pt x="6" y="18"/>
                    <a:pt x="4" y="17"/>
                  </a:cubicBezTo>
                  <a:cubicBezTo>
                    <a:pt x="3" y="16"/>
                    <a:pt x="3" y="15"/>
                    <a:pt x="4" y="14"/>
                  </a:cubicBezTo>
                  <a:cubicBezTo>
                    <a:pt x="4" y="13"/>
                    <a:pt x="5" y="12"/>
                    <a:pt x="5" y="12"/>
                  </a:cubicBezTo>
                  <a:cubicBezTo>
                    <a:pt x="7" y="12"/>
                    <a:pt x="8" y="13"/>
                    <a:pt x="9" y="13"/>
                  </a:cubicBezTo>
                  <a:cubicBezTo>
                    <a:pt x="11" y="13"/>
                    <a:pt x="13" y="13"/>
                    <a:pt x="14" y="13"/>
                  </a:cubicBezTo>
                  <a:cubicBezTo>
                    <a:pt x="18" y="14"/>
                    <a:pt x="19" y="13"/>
                    <a:pt x="19" y="10"/>
                  </a:cubicBezTo>
                  <a:cubicBezTo>
                    <a:pt x="20" y="8"/>
                    <a:pt x="21" y="5"/>
                    <a:pt x="21" y="3"/>
                  </a:cubicBezTo>
                  <a:cubicBezTo>
                    <a:pt x="22" y="1"/>
                    <a:pt x="23" y="0"/>
                    <a:pt x="24" y="0"/>
                  </a:cubicBezTo>
                  <a:cubicBezTo>
                    <a:pt x="26" y="1"/>
                    <a:pt x="27" y="2"/>
                    <a:pt x="27" y="4"/>
                  </a:cubicBezTo>
                  <a:cubicBezTo>
                    <a:pt x="26" y="6"/>
                    <a:pt x="26" y="9"/>
                    <a:pt x="26" y="11"/>
                  </a:cubicBezTo>
                  <a:cubicBezTo>
                    <a:pt x="25" y="12"/>
                    <a:pt x="26" y="13"/>
                    <a:pt x="27" y="13"/>
                  </a:cubicBezTo>
                  <a:cubicBezTo>
                    <a:pt x="28" y="13"/>
                    <a:pt x="29" y="13"/>
                    <a:pt x="31" y="14"/>
                  </a:cubicBezTo>
                  <a:cubicBezTo>
                    <a:pt x="32" y="14"/>
                    <a:pt x="33" y="14"/>
                    <a:pt x="33" y="15"/>
                  </a:cubicBezTo>
                  <a:cubicBezTo>
                    <a:pt x="35" y="15"/>
                    <a:pt x="36" y="17"/>
                    <a:pt x="36" y="18"/>
                  </a:cubicBezTo>
                  <a:cubicBezTo>
                    <a:pt x="35" y="19"/>
                    <a:pt x="34" y="20"/>
                    <a:pt x="32" y="19"/>
                  </a:cubicBezTo>
                  <a:cubicBezTo>
                    <a:pt x="30" y="19"/>
                    <a:pt x="28" y="19"/>
                    <a:pt x="26" y="19"/>
                  </a:cubicBezTo>
                  <a:cubicBezTo>
                    <a:pt x="24" y="19"/>
                    <a:pt x="24" y="19"/>
                    <a:pt x="23" y="21"/>
                  </a:cubicBezTo>
                  <a:cubicBezTo>
                    <a:pt x="22" y="22"/>
                    <a:pt x="22" y="23"/>
                    <a:pt x="22" y="25"/>
                  </a:cubicBezTo>
                  <a:cubicBezTo>
                    <a:pt x="19" y="33"/>
                    <a:pt x="16" y="40"/>
                    <a:pt x="12" y="47"/>
                  </a:cubicBezTo>
                  <a:cubicBezTo>
                    <a:pt x="11" y="49"/>
                    <a:pt x="11" y="50"/>
                    <a:pt x="10" y="51"/>
                  </a:cubicBezTo>
                  <a:cubicBezTo>
                    <a:pt x="8" y="52"/>
                    <a:pt x="6" y="52"/>
                    <a:pt x="5" y="51"/>
                  </a:cubicBezTo>
                  <a:cubicBezTo>
                    <a:pt x="3" y="49"/>
                    <a:pt x="2" y="47"/>
                    <a:pt x="2" y="44"/>
                  </a:cubicBezTo>
                  <a:cubicBezTo>
                    <a:pt x="2" y="43"/>
                    <a:pt x="2" y="43"/>
                    <a:pt x="2" y="43"/>
                  </a:cubicBezTo>
                </a:path>
              </a:pathLst>
            </a:custGeom>
            <a:solidFill>
              <a:srgbClr val="C96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99" name="Freeform 192"/>
            <p:cNvSpPr>
              <a:spLocks/>
            </p:cNvSpPr>
            <p:nvPr/>
          </p:nvSpPr>
          <p:spPr bwMode="auto">
            <a:xfrm>
              <a:off x="4413069" y="6242050"/>
              <a:ext cx="76200" cy="95250"/>
            </a:xfrm>
            <a:custGeom>
              <a:avLst/>
              <a:gdLst>
                <a:gd name="T0" fmla="*/ 3 w 29"/>
                <a:gd name="T1" fmla="*/ 14 h 36"/>
                <a:gd name="T2" fmla="*/ 6 w 29"/>
                <a:gd name="T3" fmla="*/ 6 h 36"/>
                <a:gd name="T4" fmla="*/ 7 w 29"/>
                <a:gd name="T5" fmla="*/ 3 h 36"/>
                <a:gd name="T6" fmla="*/ 12 w 29"/>
                <a:gd name="T7" fmla="*/ 1 h 36"/>
                <a:gd name="T8" fmla="*/ 25 w 29"/>
                <a:gd name="T9" fmla="*/ 4 h 36"/>
                <a:gd name="T10" fmla="*/ 28 w 29"/>
                <a:gd name="T11" fmla="*/ 9 h 36"/>
                <a:gd name="T12" fmla="*/ 27 w 29"/>
                <a:gd name="T13" fmla="*/ 14 h 36"/>
                <a:gd name="T14" fmla="*/ 21 w 29"/>
                <a:gd name="T15" fmla="*/ 31 h 36"/>
                <a:gd name="T16" fmla="*/ 19 w 29"/>
                <a:gd name="T17" fmla="*/ 35 h 36"/>
                <a:gd name="T18" fmla="*/ 16 w 29"/>
                <a:gd name="T19" fmla="*/ 36 h 36"/>
                <a:gd name="T20" fmla="*/ 15 w 29"/>
                <a:gd name="T21" fmla="*/ 34 h 36"/>
                <a:gd name="T22" fmla="*/ 15 w 29"/>
                <a:gd name="T23" fmla="*/ 30 h 36"/>
                <a:gd name="T24" fmla="*/ 22 w 29"/>
                <a:gd name="T25" fmla="*/ 12 h 36"/>
                <a:gd name="T26" fmla="*/ 20 w 29"/>
                <a:gd name="T27" fmla="*/ 8 h 36"/>
                <a:gd name="T28" fmla="*/ 14 w 29"/>
                <a:gd name="T29" fmla="*/ 7 h 36"/>
                <a:gd name="T30" fmla="*/ 13 w 29"/>
                <a:gd name="T31" fmla="*/ 7 h 36"/>
                <a:gd name="T32" fmla="*/ 12 w 29"/>
                <a:gd name="T33" fmla="*/ 8 h 36"/>
                <a:gd name="T34" fmla="*/ 12 w 29"/>
                <a:gd name="T35" fmla="*/ 10 h 36"/>
                <a:gd name="T36" fmla="*/ 15 w 29"/>
                <a:gd name="T37" fmla="*/ 11 h 36"/>
                <a:gd name="T38" fmla="*/ 15 w 29"/>
                <a:gd name="T39" fmla="*/ 15 h 36"/>
                <a:gd name="T40" fmla="*/ 13 w 29"/>
                <a:gd name="T41" fmla="*/ 16 h 36"/>
                <a:gd name="T42" fmla="*/ 10 w 29"/>
                <a:gd name="T43" fmla="*/ 16 h 36"/>
                <a:gd name="T44" fmla="*/ 10 w 29"/>
                <a:gd name="T45" fmla="*/ 17 h 36"/>
                <a:gd name="T46" fmla="*/ 10 w 29"/>
                <a:gd name="T47" fmla="*/ 18 h 36"/>
                <a:gd name="T48" fmla="*/ 12 w 29"/>
                <a:gd name="T49" fmla="*/ 18 h 36"/>
                <a:gd name="T50" fmla="*/ 15 w 29"/>
                <a:gd name="T51" fmla="*/ 21 h 36"/>
                <a:gd name="T52" fmla="*/ 12 w 29"/>
                <a:gd name="T53" fmla="*/ 23 h 36"/>
                <a:gd name="T54" fmla="*/ 10 w 29"/>
                <a:gd name="T55" fmla="*/ 23 h 36"/>
                <a:gd name="T56" fmla="*/ 8 w 29"/>
                <a:gd name="T57" fmla="*/ 24 h 36"/>
                <a:gd name="T58" fmla="*/ 7 w 29"/>
                <a:gd name="T59" fmla="*/ 24 h 36"/>
                <a:gd name="T60" fmla="*/ 7 w 29"/>
                <a:gd name="T61" fmla="*/ 25 h 36"/>
                <a:gd name="T62" fmla="*/ 10 w 29"/>
                <a:gd name="T63" fmla="*/ 26 h 36"/>
                <a:gd name="T64" fmla="*/ 13 w 29"/>
                <a:gd name="T65" fmla="*/ 27 h 36"/>
                <a:gd name="T66" fmla="*/ 13 w 29"/>
                <a:gd name="T67" fmla="*/ 30 h 36"/>
                <a:gd name="T68" fmla="*/ 10 w 29"/>
                <a:gd name="T69" fmla="*/ 31 h 36"/>
                <a:gd name="T70" fmla="*/ 3 w 29"/>
                <a:gd name="T71" fmla="*/ 30 h 36"/>
                <a:gd name="T72" fmla="*/ 0 w 29"/>
                <a:gd name="T73" fmla="*/ 26 h 36"/>
                <a:gd name="T74" fmla="*/ 1 w 29"/>
                <a:gd name="T75" fmla="*/ 22 h 36"/>
                <a:gd name="T76" fmla="*/ 3 w 29"/>
                <a:gd name="T77" fmla="*/ 14 h 36"/>
                <a:gd name="T78" fmla="*/ 3 w 29"/>
                <a:gd name="T79" fmla="*/ 1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9" h="36">
                  <a:moveTo>
                    <a:pt x="3" y="14"/>
                  </a:moveTo>
                  <a:cubicBezTo>
                    <a:pt x="4" y="12"/>
                    <a:pt x="5" y="9"/>
                    <a:pt x="6" y="6"/>
                  </a:cubicBezTo>
                  <a:cubicBezTo>
                    <a:pt x="6" y="5"/>
                    <a:pt x="6" y="4"/>
                    <a:pt x="7" y="3"/>
                  </a:cubicBezTo>
                  <a:cubicBezTo>
                    <a:pt x="8" y="1"/>
                    <a:pt x="9" y="0"/>
                    <a:pt x="12" y="1"/>
                  </a:cubicBezTo>
                  <a:cubicBezTo>
                    <a:pt x="16" y="2"/>
                    <a:pt x="21" y="3"/>
                    <a:pt x="25" y="4"/>
                  </a:cubicBezTo>
                  <a:cubicBezTo>
                    <a:pt x="28" y="4"/>
                    <a:pt x="29" y="6"/>
                    <a:pt x="28" y="9"/>
                  </a:cubicBezTo>
                  <a:cubicBezTo>
                    <a:pt x="28" y="11"/>
                    <a:pt x="27" y="13"/>
                    <a:pt x="27" y="14"/>
                  </a:cubicBezTo>
                  <a:cubicBezTo>
                    <a:pt x="24" y="20"/>
                    <a:pt x="22" y="25"/>
                    <a:pt x="21" y="31"/>
                  </a:cubicBezTo>
                  <a:cubicBezTo>
                    <a:pt x="20" y="33"/>
                    <a:pt x="20" y="34"/>
                    <a:pt x="19" y="35"/>
                  </a:cubicBezTo>
                  <a:cubicBezTo>
                    <a:pt x="18" y="36"/>
                    <a:pt x="17" y="36"/>
                    <a:pt x="16" y="36"/>
                  </a:cubicBezTo>
                  <a:cubicBezTo>
                    <a:pt x="16" y="36"/>
                    <a:pt x="15" y="35"/>
                    <a:pt x="15" y="34"/>
                  </a:cubicBezTo>
                  <a:cubicBezTo>
                    <a:pt x="15" y="33"/>
                    <a:pt x="15" y="31"/>
                    <a:pt x="15" y="30"/>
                  </a:cubicBezTo>
                  <a:cubicBezTo>
                    <a:pt x="17" y="24"/>
                    <a:pt x="19" y="17"/>
                    <a:pt x="22" y="12"/>
                  </a:cubicBezTo>
                  <a:cubicBezTo>
                    <a:pt x="22" y="10"/>
                    <a:pt x="22" y="9"/>
                    <a:pt x="20" y="8"/>
                  </a:cubicBezTo>
                  <a:cubicBezTo>
                    <a:pt x="18" y="8"/>
                    <a:pt x="16" y="7"/>
                    <a:pt x="14" y="7"/>
                  </a:cubicBezTo>
                  <a:cubicBezTo>
                    <a:pt x="14" y="7"/>
                    <a:pt x="13" y="7"/>
                    <a:pt x="13" y="7"/>
                  </a:cubicBezTo>
                  <a:cubicBezTo>
                    <a:pt x="12" y="7"/>
                    <a:pt x="12" y="8"/>
                    <a:pt x="12" y="8"/>
                  </a:cubicBezTo>
                  <a:cubicBezTo>
                    <a:pt x="12" y="9"/>
                    <a:pt x="12" y="9"/>
                    <a:pt x="12" y="10"/>
                  </a:cubicBezTo>
                  <a:cubicBezTo>
                    <a:pt x="13" y="10"/>
                    <a:pt x="14" y="11"/>
                    <a:pt x="15" y="11"/>
                  </a:cubicBezTo>
                  <a:cubicBezTo>
                    <a:pt x="17" y="12"/>
                    <a:pt x="17" y="14"/>
                    <a:pt x="15" y="15"/>
                  </a:cubicBezTo>
                  <a:cubicBezTo>
                    <a:pt x="14" y="15"/>
                    <a:pt x="14" y="15"/>
                    <a:pt x="13" y="16"/>
                  </a:cubicBezTo>
                  <a:cubicBezTo>
                    <a:pt x="12" y="16"/>
                    <a:pt x="11" y="16"/>
                    <a:pt x="10" y="16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10" y="18"/>
                    <a:pt x="10" y="18"/>
                    <a:pt x="10" y="18"/>
                  </a:cubicBezTo>
                  <a:cubicBezTo>
                    <a:pt x="11" y="18"/>
                    <a:pt x="12" y="18"/>
                    <a:pt x="12" y="18"/>
                  </a:cubicBezTo>
                  <a:cubicBezTo>
                    <a:pt x="14" y="18"/>
                    <a:pt x="15" y="19"/>
                    <a:pt x="15" y="21"/>
                  </a:cubicBezTo>
                  <a:cubicBezTo>
                    <a:pt x="15" y="22"/>
                    <a:pt x="14" y="23"/>
                    <a:pt x="12" y="23"/>
                  </a:cubicBezTo>
                  <a:cubicBezTo>
                    <a:pt x="11" y="23"/>
                    <a:pt x="10" y="23"/>
                    <a:pt x="10" y="23"/>
                  </a:cubicBezTo>
                  <a:cubicBezTo>
                    <a:pt x="9" y="23"/>
                    <a:pt x="8" y="23"/>
                    <a:pt x="8" y="24"/>
                  </a:cubicBezTo>
                  <a:cubicBezTo>
                    <a:pt x="7" y="24"/>
                    <a:pt x="7" y="24"/>
                    <a:pt x="7" y="24"/>
                  </a:cubicBezTo>
                  <a:cubicBezTo>
                    <a:pt x="6" y="25"/>
                    <a:pt x="7" y="25"/>
                    <a:pt x="7" y="25"/>
                  </a:cubicBezTo>
                  <a:cubicBezTo>
                    <a:pt x="8" y="25"/>
                    <a:pt x="9" y="25"/>
                    <a:pt x="10" y="26"/>
                  </a:cubicBezTo>
                  <a:cubicBezTo>
                    <a:pt x="11" y="26"/>
                    <a:pt x="12" y="26"/>
                    <a:pt x="13" y="27"/>
                  </a:cubicBezTo>
                  <a:cubicBezTo>
                    <a:pt x="14" y="27"/>
                    <a:pt x="14" y="29"/>
                    <a:pt x="13" y="30"/>
                  </a:cubicBezTo>
                  <a:cubicBezTo>
                    <a:pt x="12" y="30"/>
                    <a:pt x="11" y="31"/>
                    <a:pt x="10" y="31"/>
                  </a:cubicBezTo>
                  <a:cubicBezTo>
                    <a:pt x="8" y="31"/>
                    <a:pt x="5" y="31"/>
                    <a:pt x="3" y="30"/>
                  </a:cubicBezTo>
                  <a:cubicBezTo>
                    <a:pt x="1" y="30"/>
                    <a:pt x="0" y="28"/>
                    <a:pt x="0" y="26"/>
                  </a:cubicBezTo>
                  <a:cubicBezTo>
                    <a:pt x="0" y="24"/>
                    <a:pt x="1" y="23"/>
                    <a:pt x="1" y="22"/>
                  </a:cubicBezTo>
                  <a:cubicBezTo>
                    <a:pt x="2" y="19"/>
                    <a:pt x="2" y="17"/>
                    <a:pt x="3" y="14"/>
                  </a:cubicBezTo>
                  <a:cubicBezTo>
                    <a:pt x="3" y="14"/>
                    <a:pt x="3" y="14"/>
                    <a:pt x="3" y="14"/>
                  </a:cubicBezTo>
                </a:path>
              </a:pathLst>
            </a:custGeom>
            <a:solidFill>
              <a:srgbClr val="C96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00" name="Freeform 193"/>
            <p:cNvSpPr>
              <a:spLocks/>
            </p:cNvSpPr>
            <p:nvPr/>
          </p:nvSpPr>
          <p:spPr bwMode="auto">
            <a:xfrm>
              <a:off x="4492444" y="5851525"/>
              <a:ext cx="88900" cy="144463"/>
            </a:xfrm>
            <a:custGeom>
              <a:avLst/>
              <a:gdLst>
                <a:gd name="T0" fmla="*/ 31 w 34"/>
                <a:gd name="T1" fmla="*/ 12 h 55"/>
                <a:gd name="T2" fmla="*/ 30 w 34"/>
                <a:gd name="T3" fmla="*/ 16 h 55"/>
                <a:gd name="T4" fmla="*/ 30 w 34"/>
                <a:gd name="T5" fmla="*/ 19 h 55"/>
                <a:gd name="T6" fmla="*/ 32 w 34"/>
                <a:gd name="T7" fmla="*/ 20 h 55"/>
                <a:gd name="T8" fmla="*/ 33 w 34"/>
                <a:gd name="T9" fmla="*/ 23 h 55"/>
                <a:gd name="T10" fmla="*/ 31 w 34"/>
                <a:gd name="T11" fmla="*/ 25 h 55"/>
                <a:gd name="T12" fmla="*/ 28 w 34"/>
                <a:gd name="T13" fmla="*/ 25 h 55"/>
                <a:gd name="T14" fmla="*/ 26 w 34"/>
                <a:gd name="T15" fmla="*/ 28 h 55"/>
                <a:gd name="T16" fmla="*/ 27 w 34"/>
                <a:gd name="T17" fmla="*/ 30 h 55"/>
                <a:gd name="T18" fmla="*/ 28 w 34"/>
                <a:gd name="T19" fmla="*/ 30 h 55"/>
                <a:gd name="T20" fmla="*/ 29 w 34"/>
                <a:gd name="T21" fmla="*/ 35 h 55"/>
                <a:gd name="T22" fmla="*/ 25 w 34"/>
                <a:gd name="T23" fmla="*/ 37 h 55"/>
                <a:gd name="T24" fmla="*/ 22 w 34"/>
                <a:gd name="T25" fmla="*/ 41 h 55"/>
                <a:gd name="T26" fmla="*/ 19 w 34"/>
                <a:gd name="T27" fmla="*/ 50 h 55"/>
                <a:gd name="T28" fmla="*/ 18 w 34"/>
                <a:gd name="T29" fmla="*/ 54 h 55"/>
                <a:gd name="T30" fmla="*/ 15 w 34"/>
                <a:gd name="T31" fmla="*/ 55 h 55"/>
                <a:gd name="T32" fmla="*/ 14 w 34"/>
                <a:gd name="T33" fmla="*/ 53 h 55"/>
                <a:gd name="T34" fmla="*/ 14 w 34"/>
                <a:gd name="T35" fmla="*/ 50 h 55"/>
                <a:gd name="T36" fmla="*/ 15 w 34"/>
                <a:gd name="T37" fmla="*/ 46 h 55"/>
                <a:gd name="T38" fmla="*/ 16 w 34"/>
                <a:gd name="T39" fmla="*/ 41 h 55"/>
                <a:gd name="T40" fmla="*/ 11 w 34"/>
                <a:gd name="T41" fmla="*/ 43 h 55"/>
                <a:gd name="T42" fmla="*/ 6 w 34"/>
                <a:gd name="T43" fmla="*/ 45 h 55"/>
                <a:gd name="T44" fmla="*/ 3 w 34"/>
                <a:gd name="T45" fmla="*/ 45 h 55"/>
                <a:gd name="T46" fmla="*/ 1 w 34"/>
                <a:gd name="T47" fmla="*/ 43 h 55"/>
                <a:gd name="T48" fmla="*/ 2 w 34"/>
                <a:gd name="T49" fmla="*/ 41 h 55"/>
                <a:gd name="T50" fmla="*/ 5 w 34"/>
                <a:gd name="T51" fmla="*/ 39 h 55"/>
                <a:gd name="T52" fmla="*/ 15 w 34"/>
                <a:gd name="T53" fmla="*/ 35 h 55"/>
                <a:gd name="T54" fmla="*/ 20 w 34"/>
                <a:gd name="T55" fmla="*/ 27 h 55"/>
                <a:gd name="T56" fmla="*/ 19 w 34"/>
                <a:gd name="T57" fmla="*/ 26 h 55"/>
                <a:gd name="T58" fmla="*/ 14 w 34"/>
                <a:gd name="T59" fmla="*/ 26 h 55"/>
                <a:gd name="T60" fmla="*/ 12 w 34"/>
                <a:gd name="T61" fmla="*/ 23 h 55"/>
                <a:gd name="T62" fmla="*/ 13 w 34"/>
                <a:gd name="T63" fmla="*/ 21 h 55"/>
                <a:gd name="T64" fmla="*/ 18 w 34"/>
                <a:gd name="T65" fmla="*/ 20 h 55"/>
                <a:gd name="T66" fmla="*/ 24 w 34"/>
                <a:gd name="T67" fmla="*/ 15 h 55"/>
                <a:gd name="T68" fmla="*/ 26 w 34"/>
                <a:gd name="T69" fmla="*/ 7 h 55"/>
                <a:gd name="T70" fmla="*/ 29 w 34"/>
                <a:gd name="T71" fmla="*/ 2 h 55"/>
                <a:gd name="T72" fmla="*/ 31 w 34"/>
                <a:gd name="T73" fmla="*/ 1 h 55"/>
                <a:gd name="T74" fmla="*/ 33 w 34"/>
                <a:gd name="T75" fmla="*/ 3 h 55"/>
                <a:gd name="T76" fmla="*/ 32 w 34"/>
                <a:gd name="T77" fmla="*/ 8 h 55"/>
                <a:gd name="T78" fmla="*/ 31 w 34"/>
                <a:gd name="T79" fmla="*/ 12 h 55"/>
                <a:gd name="T80" fmla="*/ 31 w 34"/>
                <a:gd name="T81" fmla="*/ 12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4" h="55">
                  <a:moveTo>
                    <a:pt x="31" y="12"/>
                  </a:moveTo>
                  <a:cubicBezTo>
                    <a:pt x="31" y="13"/>
                    <a:pt x="31" y="15"/>
                    <a:pt x="30" y="16"/>
                  </a:cubicBezTo>
                  <a:cubicBezTo>
                    <a:pt x="30" y="17"/>
                    <a:pt x="30" y="18"/>
                    <a:pt x="30" y="19"/>
                  </a:cubicBezTo>
                  <a:cubicBezTo>
                    <a:pt x="30" y="20"/>
                    <a:pt x="31" y="20"/>
                    <a:pt x="32" y="20"/>
                  </a:cubicBezTo>
                  <a:cubicBezTo>
                    <a:pt x="33" y="21"/>
                    <a:pt x="34" y="22"/>
                    <a:pt x="33" y="23"/>
                  </a:cubicBezTo>
                  <a:cubicBezTo>
                    <a:pt x="33" y="24"/>
                    <a:pt x="32" y="25"/>
                    <a:pt x="31" y="25"/>
                  </a:cubicBezTo>
                  <a:cubicBezTo>
                    <a:pt x="30" y="25"/>
                    <a:pt x="29" y="25"/>
                    <a:pt x="28" y="25"/>
                  </a:cubicBezTo>
                  <a:cubicBezTo>
                    <a:pt x="27" y="26"/>
                    <a:pt x="26" y="27"/>
                    <a:pt x="26" y="28"/>
                  </a:cubicBezTo>
                  <a:cubicBezTo>
                    <a:pt x="26" y="29"/>
                    <a:pt x="26" y="30"/>
                    <a:pt x="27" y="30"/>
                  </a:cubicBezTo>
                  <a:cubicBezTo>
                    <a:pt x="27" y="30"/>
                    <a:pt x="28" y="30"/>
                    <a:pt x="28" y="30"/>
                  </a:cubicBezTo>
                  <a:cubicBezTo>
                    <a:pt x="30" y="31"/>
                    <a:pt x="31" y="34"/>
                    <a:pt x="29" y="35"/>
                  </a:cubicBezTo>
                  <a:cubicBezTo>
                    <a:pt x="28" y="36"/>
                    <a:pt x="26" y="36"/>
                    <a:pt x="25" y="37"/>
                  </a:cubicBezTo>
                  <a:cubicBezTo>
                    <a:pt x="24" y="38"/>
                    <a:pt x="23" y="39"/>
                    <a:pt x="22" y="41"/>
                  </a:cubicBezTo>
                  <a:cubicBezTo>
                    <a:pt x="21" y="44"/>
                    <a:pt x="20" y="47"/>
                    <a:pt x="19" y="50"/>
                  </a:cubicBezTo>
                  <a:cubicBezTo>
                    <a:pt x="19" y="52"/>
                    <a:pt x="19" y="53"/>
                    <a:pt x="18" y="54"/>
                  </a:cubicBezTo>
                  <a:cubicBezTo>
                    <a:pt x="17" y="54"/>
                    <a:pt x="16" y="55"/>
                    <a:pt x="15" y="55"/>
                  </a:cubicBezTo>
                  <a:cubicBezTo>
                    <a:pt x="14" y="54"/>
                    <a:pt x="14" y="54"/>
                    <a:pt x="14" y="53"/>
                  </a:cubicBezTo>
                  <a:cubicBezTo>
                    <a:pt x="13" y="52"/>
                    <a:pt x="13" y="51"/>
                    <a:pt x="14" y="50"/>
                  </a:cubicBezTo>
                  <a:cubicBezTo>
                    <a:pt x="14" y="49"/>
                    <a:pt x="14" y="48"/>
                    <a:pt x="15" y="46"/>
                  </a:cubicBezTo>
                  <a:cubicBezTo>
                    <a:pt x="15" y="45"/>
                    <a:pt x="15" y="43"/>
                    <a:pt x="16" y="41"/>
                  </a:cubicBezTo>
                  <a:cubicBezTo>
                    <a:pt x="14" y="41"/>
                    <a:pt x="12" y="43"/>
                    <a:pt x="11" y="43"/>
                  </a:cubicBezTo>
                  <a:cubicBezTo>
                    <a:pt x="9" y="44"/>
                    <a:pt x="8" y="44"/>
                    <a:pt x="6" y="45"/>
                  </a:cubicBezTo>
                  <a:cubicBezTo>
                    <a:pt x="5" y="45"/>
                    <a:pt x="4" y="45"/>
                    <a:pt x="3" y="45"/>
                  </a:cubicBezTo>
                  <a:cubicBezTo>
                    <a:pt x="1" y="45"/>
                    <a:pt x="1" y="44"/>
                    <a:pt x="1" y="43"/>
                  </a:cubicBezTo>
                  <a:cubicBezTo>
                    <a:pt x="0" y="42"/>
                    <a:pt x="1" y="41"/>
                    <a:pt x="2" y="41"/>
                  </a:cubicBezTo>
                  <a:cubicBezTo>
                    <a:pt x="3" y="40"/>
                    <a:pt x="4" y="39"/>
                    <a:pt x="5" y="39"/>
                  </a:cubicBezTo>
                  <a:cubicBezTo>
                    <a:pt x="8" y="38"/>
                    <a:pt x="12" y="36"/>
                    <a:pt x="15" y="35"/>
                  </a:cubicBezTo>
                  <a:cubicBezTo>
                    <a:pt x="19" y="34"/>
                    <a:pt x="20" y="30"/>
                    <a:pt x="20" y="27"/>
                  </a:cubicBezTo>
                  <a:cubicBezTo>
                    <a:pt x="20" y="26"/>
                    <a:pt x="20" y="26"/>
                    <a:pt x="19" y="26"/>
                  </a:cubicBezTo>
                  <a:cubicBezTo>
                    <a:pt x="17" y="26"/>
                    <a:pt x="16" y="26"/>
                    <a:pt x="14" y="26"/>
                  </a:cubicBezTo>
                  <a:cubicBezTo>
                    <a:pt x="13" y="25"/>
                    <a:pt x="13" y="25"/>
                    <a:pt x="12" y="23"/>
                  </a:cubicBezTo>
                  <a:cubicBezTo>
                    <a:pt x="12" y="23"/>
                    <a:pt x="13" y="22"/>
                    <a:pt x="13" y="21"/>
                  </a:cubicBezTo>
                  <a:cubicBezTo>
                    <a:pt x="15" y="20"/>
                    <a:pt x="16" y="20"/>
                    <a:pt x="18" y="20"/>
                  </a:cubicBezTo>
                  <a:cubicBezTo>
                    <a:pt x="22" y="20"/>
                    <a:pt x="22" y="20"/>
                    <a:pt x="24" y="15"/>
                  </a:cubicBezTo>
                  <a:cubicBezTo>
                    <a:pt x="25" y="12"/>
                    <a:pt x="26" y="10"/>
                    <a:pt x="26" y="7"/>
                  </a:cubicBezTo>
                  <a:cubicBezTo>
                    <a:pt x="27" y="5"/>
                    <a:pt x="28" y="3"/>
                    <a:pt x="29" y="2"/>
                  </a:cubicBezTo>
                  <a:cubicBezTo>
                    <a:pt x="29" y="1"/>
                    <a:pt x="30" y="0"/>
                    <a:pt x="31" y="1"/>
                  </a:cubicBezTo>
                  <a:cubicBezTo>
                    <a:pt x="32" y="1"/>
                    <a:pt x="33" y="2"/>
                    <a:pt x="33" y="3"/>
                  </a:cubicBezTo>
                  <a:cubicBezTo>
                    <a:pt x="33" y="5"/>
                    <a:pt x="33" y="7"/>
                    <a:pt x="32" y="8"/>
                  </a:cubicBezTo>
                  <a:cubicBezTo>
                    <a:pt x="32" y="10"/>
                    <a:pt x="32" y="11"/>
                    <a:pt x="31" y="12"/>
                  </a:cubicBezTo>
                  <a:cubicBezTo>
                    <a:pt x="31" y="12"/>
                    <a:pt x="31" y="12"/>
                    <a:pt x="31" y="12"/>
                  </a:cubicBezTo>
                </a:path>
              </a:pathLst>
            </a:custGeom>
            <a:solidFill>
              <a:srgbClr val="C96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01" name="Freeform 194"/>
            <p:cNvSpPr>
              <a:spLocks/>
            </p:cNvSpPr>
            <p:nvPr/>
          </p:nvSpPr>
          <p:spPr bwMode="auto">
            <a:xfrm>
              <a:off x="4636906" y="6162675"/>
              <a:ext cx="144463" cy="117475"/>
            </a:xfrm>
            <a:custGeom>
              <a:avLst/>
              <a:gdLst>
                <a:gd name="T0" fmla="*/ 36 w 55"/>
                <a:gd name="T1" fmla="*/ 43 h 44"/>
                <a:gd name="T2" fmla="*/ 24 w 55"/>
                <a:gd name="T3" fmla="*/ 37 h 44"/>
                <a:gd name="T4" fmla="*/ 15 w 55"/>
                <a:gd name="T5" fmla="*/ 29 h 44"/>
                <a:gd name="T6" fmla="*/ 4 w 55"/>
                <a:gd name="T7" fmla="*/ 25 h 44"/>
                <a:gd name="T8" fmla="*/ 1 w 55"/>
                <a:gd name="T9" fmla="*/ 25 h 44"/>
                <a:gd name="T10" fmla="*/ 0 w 55"/>
                <a:gd name="T11" fmla="*/ 23 h 44"/>
                <a:gd name="T12" fmla="*/ 1 w 55"/>
                <a:gd name="T13" fmla="*/ 21 h 44"/>
                <a:gd name="T14" fmla="*/ 5 w 55"/>
                <a:gd name="T15" fmla="*/ 20 h 44"/>
                <a:gd name="T16" fmla="*/ 9 w 55"/>
                <a:gd name="T17" fmla="*/ 16 h 44"/>
                <a:gd name="T18" fmla="*/ 10 w 55"/>
                <a:gd name="T19" fmla="*/ 10 h 44"/>
                <a:gd name="T20" fmla="*/ 8 w 55"/>
                <a:gd name="T21" fmla="*/ 5 h 44"/>
                <a:gd name="T22" fmla="*/ 7 w 55"/>
                <a:gd name="T23" fmla="*/ 2 h 44"/>
                <a:gd name="T24" fmla="*/ 9 w 55"/>
                <a:gd name="T25" fmla="*/ 0 h 44"/>
                <a:gd name="T26" fmla="*/ 12 w 55"/>
                <a:gd name="T27" fmla="*/ 0 h 44"/>
                <a:gd name="T28" fmla="*/ 17 w 55"/>
                <a:gd name="T29" fmla="*/ 5 h 44"/>
                <a:gd name="T30" fmla="*/ 15 w 55"/>
                <a:gd name="T31" fmla="*/ 14 h 44"/>
                <a:gd name="T32" fmla="*/ 15 w 55"/>
                <a:gd name="T33" fmla="*/ 17 h 44"/>
                <a:gd name="T34" fmla="*/ 18 w 55"/>
                <a:gd name="T35" fmla="*/ 25 h 44"/>
                <a:gd name="T36" fmla="*/ 31 w 55"/>
                <a:gd name="T37" fmla="*/ 34 h 44"/>
                <a:gd name="T38" fmla="*/ 47 w 55"/>
                <a:gd name="T39" fmla="*/ 38 h 44"/>
                <a:gd name="T40" fmla="*/ 53 w 55"/>
                <a:gd name="T41" fmla="*/ 38 h 44"/>
                <a:gd name="T42" fmla="*/ 55 w 55"/>
                <a:gd name="T43" fmla="*/ 40 h 44"/>
                <a:gd name="T44" fmla="*/ 54 w 55"/>
                <a:gd name="T45" fmla="*/ 42 h 44"/>
                <a:gd name="T46" fmla="*/ 51 w 55"/>
                <a:gd name="T47" fmla="*/ 43 h 44"/>
                <a:gd name="T48" fmla="*/ 36 w 55"/>
                <a:gd name="T49" fmla="*/ 43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5" h="44">
                  <a:moveTo>
                    <a:pt x="36" y="43"/>
                  </a:moveTo>
                  <a:cubicBezTo>
                    <a:pt x="32" y="41"/>
                    <a:pt x="28" y="39"/>
                    <a:pt x="24" y="37"/>
                  </a:cubicBezTo>
                  <a:cubicBezTo>
                    <a:pt x="21" y="34"/>
                    <a:pt x="18" y="32"/>
                    <a:pt x="15" y="29"/>
                  </a:cubicBezTo>
                  <a:cubicBezTo>
                    <a:pt x="11" y="27"/>
                    <a:pt x="8" y="25"/>
                    <a:pt x="4" y="25"/>
                  </a:cubicBezTo>
                  <a:cubicBezTo>
                    <a:pt x="3" y="25"/>
                    <a:pt x="2" y="25"/>
                    <a:pt x="1" y="25"/>
                  </a:cubicBezTo>
                  <a:cubicBezTo>
                    <a:pt x="0" y="25"/>
                    <a:pt x="0" y="24"/>
                    <a:pt x="0" y="23"/>
                  </a:cubicBezTo>
                  <a:cubicBezTo>
                    <a:pt x="0" y="23"/>
                    <a:pt x="0" y="22"/>
                    <a:pt x="1" y="21"/>
                  </a:cubicBezTo>
                  <a:cubicBezTo>
                    <a:pt x="2" y="20"/>
                    <a:pt x="4" y="20"/>
                    <a:pt x="5" y="20"/>
                  </a:cubicBezTo>
                  <a:cubicBezTo>
                    <a:pt x="8" y="19"/>
                    <a:pt x="8" y="19"/>
                    <a:pt x="9" y="16"/>
                  </a:cubicBezTo>
                  <a:cubicBezTo>
                    <a:pt x="9" y="14"/>
                    <a:pt x="9" y="12"/>
                    <a:pt x="10" y="10"/>
                  </a:cubicBezTo>
                  <a:cubicBezTo>
                    <a:pt x="11" y="7"/>
                    <a:pt x="11" y="6"/>
                    <a:pt x="8" y="5"/>
                  </a:cubicBezTo>
                  <a:cubicBezTo>
                    <a:pt x="7" y="4"/>
                    <a:pt x="7" y="3"/>
                    <a:pt x="7" y="2"/>
                  </a:cubicBezTo>
                  <a:cubicBezTo>
                    <a:pt x="7" y="1"/>
                    <a:pt x="8" y="0"/>
                    <a:pt x="9" y="0"/>
                  </a:cubicBezTo>
                  <a:cubicBezTo>
                    <a:pt x="10" y="0"/>
                    <a:pt x="11" y="0"/>
                    <a:pt x="12" y="0"/>
                  </a:cubicBezTo>
                  <a:cubicBezTo>
                    <a:pt x="15" y="0"/>
                    <a:pt x="17" y="2"/>
                    <a:pt x="17" y="5"/>
                  </a:cubicBezTo>
                  <a:cubicBezTo>
                    <a:pt x="16" y="8"/>
                    <a:pt x="16" y="11"/>
                    <a:pt x="15" y="14"/>
                  </a:cubicBezTo>
                  <a:cubicBezTo>
                    <a:pt x="15" y="15"/>
                    <a:pt x="15" y="16"/>
                    <a:pt x="15" y="17"/>
                  </a:cubicBezTo>
                  <a:cubicBezTo>
                    <a:pt x="14" y="20"/>
                    <a:pt x="15" y="22"/>
                    <a:pt x="18" y="25"/>
                  </a:cubicBezTo>
                  <a:cubicBezTo>
                    <a:pt x="22" y="28"/>
                    <a:pt x="26" y="31"/>
                    <a:pt x="31" y="34"/>
                  </a:cubicBezTo>
                  <a:cubicBezTo>
                    <a:pt x="36" y="37"/>
                    <a:pt x="41" y="38"/>
                    <a:pt x="47" y="38"/>
                  </a:cubicBezTo>
                  <a:cubicBezTo>
                    <a:pt x="49" y="38"/>
                    <a:pt x="51" y="38"/>
                    <a:pt x="53" y="38"/>
                  </a:cubicBezTo>
                  <a:cubicBezTo>
                    <a:pt x="54" y="38"/>
                    <a:pt x="55" y="39"/>
                    <a:pt x="55" y="40"/>
                  </a:cubicBezTo>
                  <a:cubicBezTo>
                    <a:pt x="55" y="41"/>
                    <a:pt x="54" y="41"/>
                    <a:pt x="54" y="42"/>
                  </a:cubicBezTo>
                  <a:cubicBezTo>
                    <a:pt x="53" y="42"/>
                    <a:pt x="52" y="43"/>
                    <a:pt x="51" y="43"/>
                  </a:cubicBezTo>
                  <a:cubicBezTo>
                    <a:pt x="46" y="44"/>
                    <a:pt x="41" y="44"/>
                    <a:pt x="36" y="43"/>
                  </a:cubicBezTo>
                </a:path>
              </a:pathLst>
            </a:custGeom>
            <a:solidFill>
              <a:srgbClr val="C96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02" name="Freeform 195"/>
            <p:cNvSpPr>
              <a:spLocks/>
            </p:cNvSpPr>
            <p:nvPr/>
          </p:nvSpPr>
          <p:spPr bwMode="auto">
            <a:xfrm>
              <a:off x="4568644" y="5895975"/>
              <a:ext cx="101600" cy="71438"/>
            </a:xfrm>
            <a:custGeom>
              <a:avLst/>
              <a:gdLst>
                <a:gd name="T0" fmla="*/ 31 w 39"/>
                <a:gd name="T1" fmla="*/ 6 h 27"/>
                <a:gd name="T2" fmla="*/ 24 w 39"/>
                <a:gd name="T3" fmla="*/ 9 h 27"/>
                <a:gd name="T4" fmla="*/ 8 w 39"/>
                <a:gd name="T5" fmla="*/ 22 h 27"/>
                <a:gd name="T6" fmla="*/ 3 w 39"/>
                <a:gd name="T7" fmla="*/ 23 h 27"/>
                <a:gd name="T8" fmla="*/ 1 w 39"/>
                <a:gd name="T9" fmla="*/ 22 h 27"/>
                <a:gd name="T10" fmla="*/ 1 w 39"/>
                <a:gd name="T11" fmla="*/ 20 h 27"/>
                <a:gd name="T12" fmla="*/ 5 w 39"/>
                <a:gd name="T13" fmla="*/ 17 h 27"/>
                <a:gd name="T14" fmla="*/ 14 w 39"/>
                <a:gd name="T15" fmla="*/ 11 h 27"/>
                <a:gd name="T16" fmla="*/ 17 w 39"/>
                <a:gd name="T17" fmla="*/ 8 h 27"/>
                <a:gd name="T18" fmla="*/ 17 w 39"/>
                <a:gd name="T19" fmla="*/ 5 h 27"/>
                <a:gd name="T20" fmla="*/ 16 w 39"/>
                <a:gd name="T21" fmla="*/ 4 h 27"/>
                <a:gd name="T22" fmla="*/ 17 w 39"/>
                <a:gd name="T23" fmla="*/ 0 h 27"/>
                <a:gd name="T24" fmla="*/ 19 w 39"/>
                <a:gd name="T25" fmla="*/ 0 h 27"/>
                <a:gd name="T26" fmla="*/ 31 w 39"/>
                <a:gd name="T27" fmla="*/ 0 h 27"/>
                <a:gd name="T28" fmla="*/ 39 w 39"/>
                <a:gd name="T29" fmla="*/ 7 h 27"/>
                <a:gd name="T30" fmla="*/ 38 w 39"/>
                <a:gd name="T31" fmla="*/ 9 h 27"/>
                <a:gd name="T32" fmla="*/ 37 w 39"/>
                <a:gd name="T33" fmla="*/ 11 h 27"/>
                <a:gd name="T34" fmla="*/ 25 w 39"/>
                <a:gd name="T35" fmla="*/ 24 h 27"/>
                <a:gd name="T36" fmla="*/ 20 w 39"/>
                <a:gd name="T37" fmla="*/ 26 h 27"/>
                <a:gd name="T38" fmla="*/ 17 w 39"/>
                <a:gd name="T39" fmla="*/ 22 h 27"/>
                <a:gd name="T40" fmla="*/ 20 w 39"/>
                <a:gd name="T41" fmla="*/ 18 h 27"/>
                <a:gd name="T42" fmla="*/ 24 w 39"/>
                <a:gd name="T43" fmla="*/ 17 h 27"/>
                <a:gd name="T44" fmla="*/ 31 w 39"/>
                <a:gd name="T45" fmla="*/ 8 h 27"/>
                <a:gd name="T46" fmla="*/ 31 w 39"/>
                <a:gd name="T47" fmla="*/ 6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9" h="27">
                  <a:moveTo>
                    <a:pt x="31" y="6"/>
                  </a:moveTo>
                  <a:cubicBezTo>
                    <a:pt x="28" y="6"/>
                    <a:pt x="26" y="6"/>
                    <a:pt x="24" y="9"/>
                  </a:cubicBezTo>
                  <a:cubicBezTo>
                    <a:pt x="20" y="14"/>
                    <a:pt x="14" y="19"/>
                    <a:pt x="8" y="22"/>
                  </a:cubicBezTo>
                  <a:cubicBezTo>
                    <a:pt x="6" y="23"/>
                    <a:pt x="4" y="23"/>
                    <a:pt x="3" y="23"/>
                  </a:cubicBezTo>
                  <a:cubicBezTo>
                    <a:pt x="2" y="23"/>
                    <a:pt x="1" y="23"/>
                    <a:pt x="1" y="22"/>
                  </a:cubicBezTo>
                  <a:cubicBezTo>
                    <a:pt x="0" y="21"/>
                    <a:pt x="0" y="20"/>
                    <a:pt x="1" y="20"/>
                  </a:cubicBezTo>
                  <a:cubicBezTo>
                    <a:pt x="2" y="18"/>
                    <a:pt x="4" y="18"/>
                    <a:pt x="5" y="17"/>
                  </a:cubicBezTo>
                  <a:cubicBezTo>
                    <a:pt x="8" y="15"/>
                    <a:pt x="11" y="13"/>
                    <a:pt x="14" y="11"/>
                  </a:cubicBezTo>
                  <a:cubicBezTo>
                    <a:pt x="15" y="10"/>
                    <a:pt x="16" y="9"/>
                    <a:pt x="17" y="8"/>
                  </a:cubicBezTo>
                  <a:cubicBezTo>
                    <a:pt x="18" y="7"/>
                    <a:pt x="18" y="6"/>
                    <a:pt x="17" y="5"/>
                  </a:cubicBezTo>
                  <a:cubicBezTo>
                    <a:pt x="16" y="5"/>
                    <a:pt x="16" y="4"/>
                    <a:pt x="16" y="4"/>
                  </a:cubicBezTo>
                  <a:cubicBezTo>
                    <a:pt x="15" y="2"/>
                    <a:pt x="15" y="0"/>
                    <a:pt x="17" y="0"/>
                  </a:cubicBezTo>
                  <a:cubicBezTo>
                    <a:pt x="18" y="0"/>
                    <a:pt x="18" y="0"/>
                    <a:pt x="19" y="0"/>
                  </a:cubicBezTo>
                  <a:cubicBezTo>
                    <a:pt x="23" y="1"/>
                    <a:pt x="27" y="0"/>
                    <a:pt x="31" y="0"/>
                  </a:cubicBezTo>
                  <a:cubicBezTo>
                    <a:pt x="35" y="0"/>
                    <a:pt x="38" y="3"/>
                    <a:pt x="39" y="7"/>
                  </a:cubicBezTo>
                  <a:cubicBezTo>
                    <a:pt x="39" y="8"/>
                    <a:pt x="38" y="8"/>
                    <a:pt x="38" y="9"/>
                  </a:cubicBezTo>
                  <a:cubicBezTo>
                    <a:pt x="38" y="10"/>
                    <a:pt x="37" y="10"/>
                    <a:pt x="37" y="11"/>
                  </a:cubicBezTo>
                  <a:cubicBezTo>
                    <a:pt x="33" y="15"/>
                    <a:pt x="29" y="20"/>
                    <a:pt x="25" y="24"/>
                  </a:cubicBezTo>
                  <a:cubicBezTo>
                    <a:pt x="24" y="26"/>
                    <a:pt x="22" y="27"/>
                    <a:pt x="20" y="26"/>
                  </a:cubicBezTo>
                  <a:cubicBezTo>
                    <a:pt x="18" y="26"/>
                    <a:pt x="18" y="24"/>
                    <a:pt x="17" y="22"/>
                  </a:cubicBezTo>
                  <a:cubicBezTo>
                    <a:pt x="16" y="20"/>
                    <a:pt x="17" y="18"/>
                    <a:pt x="20" y="18"/>
                  </a:cubicBezTo>
                  <a:cubicBezTo>
                    <a:pt x="22" y="18"/>
                    <a:pt x="23" y="18"/>
                    <a:pt x="24" y="17"/>
                  </a:cubicBezTo>
                  <a:cubicBezTo>
                    <a:pt x="26" y="14"/>
                    <a:pt x="29" y="11"/>
                    <a:pt x="31" y="8"/>
                  </a:cubicBezTo>
                  <a:cubicBezTo>
                    <a:pt x="32" y="7"/>
                    <a:pt x="32" y="6"/>
                    <a:pt x="31" y="6"/>
                  </a:cubicBezTo>
                </a:path>
              </a:pathLst>
            </a:custGeom>
            <a:solidFill>
              <a:srgbClr val="C96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03" name="Freeform 196"/>
            <p:cNvSpPr>
              <a:spLocks noEditPoints="1"/>
            </p:cNvSpPr>
            <p:nvPr/>
          </p:nvSpPr>
          <p:spPr bwMode="auto">
            <a:xfrm>
              <a:off x="4570231" y="5967413"/>
              <a:ext cx="82550" cy="60325"/>
            </a:xfrm>
            <a:custGeom>
              <a:avLst/>
              <a:gdLst>
                <a:gd name="T0" fmla="*/ 14 w 31"/>
                <a:gd name="T1" fmla="*/ 20 h 23"/>
                <a:gd name="T2" fmla="*/ 5 w 31"/>
                <a:gd name="T3" fmla="*/ 18 h 23"/>
                <a:gd name="T4" fmla="*/ 1 w 31"/>
                <a:gd name="T5" fmla="*/ 13 h 23"/>
                <a:gd name="T6" fmla="*/ 2 w 31"/>
                <a:gd name="T7" fmla="*/ 2 h 23"/>
                <a:gd name="T8" fmla="*/ 5 w 31"/>
                <a:gd name="T9" fmla="*/ 0 h 23"/>
                <a:gd name="T10" fmla="*/ 7 w 31"/>
                <a:gd name="T11" fmla="*/ 0 h 23"/>
                <a:gd name="T12" fmla="*/ 25 w 31"/>
                <a:gd name="T13" fmla="*/ 2 h 23"/>
                <a:gd name="T14" fmla="*/ 29 w 31"/>
                <a:gd name="T15" fmla="*/ 9 h 23"/>
                <a:gd name="T16" fmla="*/ 26 w 31"/>
                <a:gd name="T17" fmla="*/ 19 h 23"/>
                <a:gd name="T18" fmla="*/ 20 w 31"/>
                <a:gd name="T19" fmla="*/ 22 h 23"/>
                <a:gd name="T20" fmla="*/ 17 w 31"/>
                <a:gd name="T21" fmla="*/ 21 h 23"/>
                <a:gd name="T22" fmla="*/ 14 w 31"/>
                <a:gd name="T23" fmla="*/ 20 h 23"/>
                <a:gd name="T24" fmla="*/ 7 w 31"/>
                <a:gd name="T25" fmla="*/ 8 h 23"/>
                <a:gd name="T26" fmla="*/ 7 w 31"/>
                <a:gd name="T27" fmla="*/ 10 h 23"/>
                <a:gd name="T28" fmla="*/ 7 w 31"/>
                <a:gd name="T29" fmla="*/ 11 h 23"/>
                <a:gd name="T30" fmla="*/ 9 w 31"/>
                <a:gd name="T31" fmla="*/ 13 h 23"/>
                <a:gd name="T32" fmla="*/ 14 w 31"/>
                <a:gd name="T33" fmla="*/ 14 h 23"/>
                <a:gd name="T34" fmla="*/ 20 w 31"/>
                <a:gd name="T35" fmla="*/ 15 h 23"/>
                <a:gd name="T36" fmla="*/ 23 w 31"/>
                <a:gd name="T37" fmla="*/ 9 h 23"/>
                <a:gd name="T38" fmla="*/ 23 w 31"/>
                <a:gd name="T39" fmla="*/ 9 h 23"/>
                <a:gd name="T40" fmla="*/ 22 w 31"/>
                <a:gd name="T41" fmla="*/ 7 h 23"/>
                <a:gd name="T42" fmla="*/ 9 w 31"/>
                <a:gd name="T43" fmla="*/ 6 h 23"/>
                <a:gd name="T44" fmla="*/ 7 w 31"/>
                <a:gd name="T45" fmla="*/ 8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1" h="23">
                  <a:moveTo>
                    <a:pt x="14" y="20"/>
                  </a:moveTo>
                  <a:cubicBezTo>
                    <a:pt x="11" y="19"/>
                    <a:pt x="8" y="19"/>
                    <a:pt x="5" y="18"/>
                  </a:cubicBezTo>
                  <a:cubicBezTo>
                    <a:pt x="1" y="18"/>
                    <a:pt x="0" y="16"/>
                    <a:pt x="1" y="13"/>
                  </a:cubicBezTo>
                  <a:cubicBezTo>
                    <a:pt x="1" y="9"/>
                    <a:pt x="2" y="6"/>
                    <a:pt x="2" y="2"/>
                  </a:cubicBezTo>
                  <a:cubicBezTo>
                    <a:pt x="3" y="1"/>
                    <a:pt x="4" y="0"/>
                    <a:pt x="5" y="0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13" y="0"/>
                    <a:pt x="19" y="1"/>
                    <a:pt x="25" y="2"/>
                  </a:cubicBezTo>
                  <a:cubicBezTo>
                    <a:pt x="30" y="2"/>
                    <a:pt x="31" y="5"/>
                    <a:pt x="29" y="9"/>
                  </a:cubicBezTo>
                  <a:cubicBezTo>
                    <a:pt x="28" y="12"/>
                    <a:pt x="27" y="15"/>
                    <a:pt x="26" y="19"/>
                  </a:cubicBezTo>
                  <a:cubicBezTo>
                    <a:pt x="25" y="22"/>
                    <a:pt x="23" y="23"/>
                    <a:pt x="20" y="22"/>
                  </a:cubicBezTo>
                  <a:cubicBezTo>
                    <a:pt x="19" y="22"/>
                    <a:pt x="18" y="21"/>
                    <a:pt x="17" y="21"/>
                  </a:cubicBezTo>
                  <a:cubicBezTo>
                    <a:pt x="16" y="21"/>
                    <a:pt x="15" y="20"/>
                    <a:pt x="14" y="20"/>
                  </a:cubicBezTo>
                  <a:close/>
                  <a:moveTo>
                    <a:pt x="7" y="8"/>
                  </a:moveTo>
                  <a:cubicBezTo>
                    <a:pt x="7" y="9"/>
                    <a:pt x="7" y="9"/>
                    <a:pt x="7" y="10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2"/>
                    <a:pt x="7" y="13"/>
                    <a:pt x="9" y="13"/>
                  </a:cubicBezTo>
                  <a:cubicBezTo>
                    <a:pt x="10" y="13"/>
                    <a:pt x="12" y="14"/>
                    <a:pt x="14" y="14"/>
                  </a:cubicBezTo>
                  <a:cubicBezTo>
                    <a:pt x="16" y="14"/>
                    <a:pt x="18" y="15"/>
                    <a:pt x="20" y="15"/>
                  </a:cubicBezTo>
                  <a:cubicBezTo>
                    <a:pt x="21" y="13"/>
                    <a:pt x="22" y="11"/>
                    <a:pt x="23" y="9"/>
                  </a:cubicBezTo>
                  <a:cubicBezTo>
                    <a:pt x="23" y="9"/>
                    <a:pt x="23" y="9"/>
                    <a:pt x="23" y="9"/>
                  </a:cubicBezTo>
                  <a:cubicBezTo>
                    <a:pt x="23" y="8"/>
                    <a:pt x="23" y="7"/>
                    <a:pt x="22" y="7"/>
                  </a:cubicBezTo>
                  <a:cubicBezTo>
                    <a:pt x="18" y="7"/>
                    <a:pt x="13" y="6"/>
                    <a:pt x="9" y="6"/>
                  </a:cubicBezTo>
                  <a:cubicBezTo>
                    <a:pt x="8" y="6"/>
                    <a:pt x="8" y="7"/>
                    <a:pt x="7" y="8"/>
                  </a:cubicBezTo>
                  <a:close/>
                </a:path>
              </a:pathLst>
            </a:custGeom>
            <a:solidFill>
              <a:srgbClr val="C96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04" name="Freeform 197"/>
            <p:cNvSpPr>
              <a:spLocks/>
            </p:cNvSpPr>
            <p:nvPr/>
          </p:nvSpPr>
          <p:spPr bwMode="auto">
            <a:xfrm>
              <a:off x="4297181" y="6075363"/>
              <a:ext cx="84138" cy="61913"/>
            </a:xfrm>
            <a:custGeom>
              <a:avLst/>
              <a:gdLst>
                <a:gd name="T0" fmla="*/ 25 w 32"/>
                <a:gd name="T1" fmla="*/ 3 h 23"/>
                <a:gd name="T2" fmla="*/ 30 w 32"/>
                <a:gd name="T3" fmla="*/ 13 h 23"/>
                <a:gd name="T4" fmla="*/ 28 w 32"/>
                <a:gd name="T5" fmla="*/ 19 h 23"/>
                <a:gd name="T6" fmla="*/ 22 w 32"/>
                <a:gd name="T7" fmla="*/ 22 h 23"/>
                <a:gd name="T8" fmla="*/ 5 w 32"/>
                <a:gd name="T9" fmla="*/ 18 h 23"/>
                <a:gd name="T10" fmla="*/ 2 w 32"/>
                <a:gd name="T11" fmla="*/ 17 h 23"/>
                <a:gd name="T12" fmla="*/ 1 w 32"/>
                <a:gd name="T13" fmla="*/ 13 h 23"/>
                <a:gd name="T14" fmla="*/ 4 w 32"/>
                <a:gd name="T15" fmla="*/ 3 h 23"/>
                <a:gd name="T16" fmla="*/ 5 w 32"/>
                <a:gd name="T17" fmla="*/ 1 h 23"/>
                <a:gd name="T18" fmla="*/ 8 w 32"/>
                <a:gd name="T19" fmla="*/ 1 h 23"/>
                <a:gd name="T20" fmla="*/ 14 w 32"/>
                <a:gd name="T21" fmla="*/ 3 h 23"/>
                <a:gd name="T22" fmla="*/ 15 w 32"/>
                <a:gd name="T23" fmla="*/ 3 h 23"/>
                <a:gd name="T24" fmla="*/ 18 w 32"/>
                <a:gd name="T25" fmla="*/ 6 h 23"/>
                <a:gd name="T26" fmla="*/ 15 w 32"/>
                <a:gd name="T27" fmla="*/ 8 h 23"/>
                <a:gd name="T28" fmla="*/ 10 w 32"/>
                <a:gd name="T29" fmla="*/ 8 h 23"/>
                <a:gd name="T30" fmla="*/ 9 w 32"/>
                <a:gd name="T31" fmla="*/ 8 h 23"/>
                <a:gd name="T32" fmla="*/ 10 w 32"/>
                <a:gd name="T33" fmla="*/ 9 h 23"/>
                <a:gd name="T34" fmla="*/ 12 w 32"/>
                <a:gd name="T35" fmla="*/ 9 h 23"/>
                <a:gd name="T36" fmla="*/ 12 w 32"/>
                <a:gd name="T37" fmla="*/ 13 h 23"/>
                <a:gd name="T38" fmla="*/ 11 w 32"/>
                <a:gd name="T39" fmla="*/ 14 h 23"/>
                <a:gd name="T40" fmla="*/ 12 w 32"/>
                <a:gd name="T41" fmla="*/ 14 h 23"/>
                <a:gd name="T42" fmla="*/ 21 w 32"/>
                <a:gd name="T43" fmla="*/ 16 h 23"/>
                <a:gd name="T44" fmla="*/ 23 w 32"/>
                <a:gd name="T45" fmla="*/ 15 h 23"/>
                <a:gd name="T46" fmla="*/ 25 w 32"/>
                <a:gd name="T47" fmla="*/ 10 h 23"/>
                <a:gd name="T48" fmla="*/ 24 w 32"/>
                <a:gd name="T49" fmla="*/ 8 h 23"/>
                <a:gd name="T50" fmla="*/ 25 w 32"/>
                <a:gd name="T51" fmla="*/ 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2" h="23">
                  <a:moveTo>
                    <a:pt x="25" y="3"/>
                  </a:moveTo>
                  <a:cubicBezTo>
                    <a:pt x="32" y="5"/>
                    <a:pt x="31" y="8"/>
                    <a:pt x="30" y="13"/>
                  </a:cubicBezTo>
                  <a:cubicBezTo>
                    <a:pt x="30" y="15"/>
                    <a:pt x="29" y="17"/>
                    <a:pt x="28" y="19"/>
                  </a:cubicBezTo>
                  <a:cubicBezTo>
                    <a:pt x="27" y="22"/>
                    <a:pt x="25" y="23"/>
                    <a:pt x="22" y="22"/>
                  </a:cubicBezTo>
                  <a:cubicBezTo>
                    <a:pt x="16" y="21"/>
                    <a:pt x="10" y="20"/>
                    <a:pt x="5" y="18"/>
                  </a:cubicBezTo>
                  <a:cubicBezTo>
                    <a:pt x="4" y="18"/>
                    <a:pt x="3" y="18"/>
                    <a:pt x="2" y="17"/>
                  </a:cubicBezTo>
                  <a:cubicBezTo>
                    <a:pt x="0" y="16"/>
                    <a:pt x="0" y="15"/>
                    <a:pt x="1" y="13"/>
                  </a:cubicBezTo>
                  <a:cubicBezTo>
                    <a:pt x="2" y="10"/>
                    <a:pt x="3" y="7"/>
                    <a:pt x="4" y="3"/>
                  </a:cubicBezTo>
                  <a:cubicBezTo>
                    <a:pt x="4" y="3"/>
                    <a:pt x="4" y="2"/>
                    <a:pt x="5" y="1"/>
                  </a:cubicBezTo>
                  <a:cubicBezTo>
                    <a:pt x="6" y="0"/>
                    <a:pt x="7" y="0"/>
                    <a:pt x="8" y="1"/>
                  </a:cubicBezTo>
                  <a:cubicBezTo>
                    <a:pt x="10" y="2"/>
                    <a:pt x="12" y="3"/>
                    <a:pt x="14" y="3"/>
                  </a:cubicBezTo>
                  <a:cubicBezTo>
                    <a:pt x="14" y="3"/>
                    <a:pt x="15" y="3"/>
                    <a:pt x="15" y="3"/>
                  </a:cubicBezTo>
                  <a:cubicBezTo>
                    <a:pt x="17" y="4"/>
                    <a:pt x="17" y="5"/>
                    <a:pt x="18" y="6"/>
                  </a:cubicBezTo>
                  <a:cubicBezTo>
                    <a:pt x="18" y="7"/>
                    <a:pt x="16" y="8"/>
                    <a:pt x="15" y="8"/>
                  </a:cubicBezTo>
                  <a:cubicBezTo>
                    <a:pt x="13" y="8"/>
                    <a:pt x="12" y="8"/>
                    <a:pt x="10" y="8"/>
                  </a:cubicBezTo>
                  <a:cubicBezTo>
                    <a:pt x="10" y="8"/>
                    <a:pt x="9" y="8"/>
                    <a:pt x="9" y="8"/>
                  </a:cubicBezTo>
                  <a:cubicBezTo>
                    <a:pt x="10" y="8"/>
                    <a:pt x="10" y="9"/>
                    <a:pt x="10" y="9"/>
                  </a:cubicBezTo>
                  <a:cubicBezTo>
                    <a:pt x="11" y="9"/>
                    <a:pt x="11" y="9"/>
                    <a:pt x="12" y="9"/>
                  </a:cubicBezTo>
                  <a:cubicBezTo>
                    <a:pt x="14" y="11"/>
                    <a:pt x="14" y="12"/>
                    <a:pt x="12" y="13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1" y="14"/>
                    <a:pt x="11" y="14"/>
                    <a:pt x="12" y="14"/>
                  </a:cubicBezTo>
                  <a:cubicBezTo>
                    <a:pt x="15" y="15"/>
                    <a:pt x="18" y="16"/>
                    <a:pt x="21" y="16"/>
                  </a:cubicBezTo>
                  <a:cubicBezTo>
                    <a:pt x="22" y="16"/>
                    <a:pt x="23" y="16"/>
                    <a:pt x="23" y="15"/>
                  </a:cubicBezTo>
                  <a:cubicBezTo>
                    <a:pt x="24" y="13"/>
                    <a:pt x="24" y="12"/>
                    <a:pt x="25" y="10"/>
                  </a:cubicBezTo>
                  <a:cubicBezTo>
                    <a:pt x="25" y="9"/>
                    <a:pt x="25" y="8"/>
                    <a:pt x="24" y="8"/>
                  </a:cubicBezTo>
                  <a:cubicBezTo>
                    <a:pt x="23" y="5"/>
                    <a:pt x="23" y="5"/>
                    <a:pt x="25" y="3"/>
                  </a:cubicBezTo>
                  <a:close/>
                </a:path>
              </a:pathLst>
            </a:custGeom>
            <a:solidFill>
              <a:srgbClr val="C96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05" name="Freeform 198"/>
            <p:cNvSpPr>
              <a:spLocks/>
            </p:cNvSpPr>
            <p:nvPr/>
          </p:nvSpPr>
          <p:spPr bwMode="auto">
            <a:xfrm>
              <a:off x="4398781" y="6327775"/>
              <a:ext cx="38100" cy="25400"/>
            </a:xfrm>
            <a:custGeom>
              <a:avLst/>
              <a:gdLst>
                <a:gd name="T0" fmla="*/ 12 w 14"/>
                <a:gd name="T1" fmla="*/ 1 h 10"/>
                <a:gd name="T2" fmla="*/ 14 w 14"/>
                <a:gd name="T3" fmla="*/ 3 h 10"/>
                <a:gd name="T4" fmla="*/ 12 w 14"/>
                <a:gd name="T5" fmla="*/ 6 h 10"/>
                <a:gd name="T6" fmla="*/ 5 w 14"/>
                <a:gd name="T7" fmla="*/ 10 h 10"/>
                <a:gd name="T8" fmla="*/ 3 w 14"/>
                <a:gd name="T9" fmla="*/ 10 h 10"/>
                <a:gd name="T10" fmla="*/ 1 w 14"/>
                <a:gd name="T11" fmla="*/ 9 h 10"/>
                <a:gd name="T12" fmla="*/ 1 w 14"/>
                <a:gd name="T13" fmla="*/ 6 h 10"/>
                <a:gd name="T14" fmla="*/ 2 w 14"/>
                <a:gd name="T15" fmla="*/ 5 h 10"/>
                <a:gd name="T16" fmla="*/ 9 w 14"/>
                <a:gd name="T17" fmla="*/ 1 h 10"/>
                <a:gd name="T18" fmla="*/ 12 w 14"/>
                <a:gd name="T19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" h="10">
                  <a:moveTo>
                    <a:pt x="12" y="1"/>
                  </a:moveTo>
                  <a:cubicBezTo>
                    <a:pt x="13" y="1"/>
                    <a:pt x="14" y="2"/>
                    <a:pt x="14" y="3"/>
                  </a:cubicBezTo>
                  <a:cubicBezTo>
                    <a:pt x="14" y="4"/>
                    <a:pt x="13" y="5"/>
                    <a:pt x="12" y="6"/>
                  </a:cubicBezTo>
                  <a:cubicBezTo>
                    <a:pt x="10" y="7"/>
                    <a:pt x="7" y="8"/>
                    <a:pt x="5" y="10"/>
                  </a:cubicBezTo>
                  <a:cubicBezTo>
                    <a:pt x="4" y="10"/>
                    <a:pt x="4" y="10"/>
                    <a:pt x="3" y="10"/>
                  </a:cubicBezTo>
                  <a:cubicBezTo>
                    <a:pt x="2" y="10"/>
                    <a:pt x="1" y="10"/>
                    <a:pt x="1" y="9"/>
                  </a:cubicBezTo>
                  <a:cubicBezTo>
                    <a:pt x="0" y="8"/>
                    <a:pt x="0" y="7"/>
                    <a:pt x="1" y="6"/>
                  </a:cubicBezTo>
                  <a:cubicBezTo>
                    <a:pt x="1" y="6"/>
                    <a:pt x="2" y="5"/>
                    <a:pt x="2" y="5"/>
                  </a:cubicBezTo>
                  <a:cubicBezTo>
                    <a:pt x="5" y="3"/>
                    <a:pt x="7" y="2"/>
                    <a:pt x="9" y="1"/>
                  </a:cubicBezTo>
                  <a:cubicBezTo>
                    <a:pt x="10" y="0"/>
                    <a:pt x="11" y="0"/>
                    <a:pt x="12" y="1"/>
                  </a:cubicBezTo>
                </a:path>
              </a:pathLst>
            </a:custGeom>
            <a:solidFill>
              <a:srgbClr val="C96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06" name="Freeform 199"/>
            <p:cNvSpPr>
              <a:spLocks/>
            </p:cNvSpPr>
            <p:nvPr/>
          </p:nvSpPr>
          <p:spPr bwMode="auto">
            <a:xfrm>
              <a:off x="4278131" y="6129338"/>
              <a:ext cx="42863" cy="20638"/>
            </a:xfrm>
            <a:custGeom>
              <a:avLst/>
              <a:gdLst>
                <a:gd name="T0" fmla="*/ 14 w 16"/>
                <a:gd name="T1" fmla="*/ 0 h 8"/>
                <a:gd name="T2" fmla="*/ 15 w 16"/>
                <a:gd name="T3" fmla="*/ 4 h 8"/>
                <a:gd name="T4" fmla="*/ 13 w 16"/>
                <a:gd name="T5" fmla="*/ 5 h 8"/>
                <a:gd name="T6" fmla="*/ 4 w 16"/>
                <a:gd name="T7" fmla="*/ 8 h 8"/>
                <a:gd name="T8" fmla="*/ 2 w 16"/>
                <a:gd name="T9" fmla="*/ 7 h 8"/>
                <a:gd name="T10" fmla="*/ 1 w 16"/>
                <a:gd name="T11" fmla="*/ 4 h 8"/>
                <a:gd name="T12" fmla="*/ 2 w 16"/>
                <a:gd name="T13" fmla="*/ 3 h 8"/>
                <a:gd name="T14" fmla="*/ 13 w 16"/>
                <a:gd name="T15" fmla="*/ 0 h 8"/>
                <a:gd name="T16" fmla="*/ 14 w 16"/>
                <a:gd name="T1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8">
                  <a:moveTo>
                    <a:pt x="14" y="0"/>
                  </a:moveTo>
                  <a:cubicBezTo>
                    <a:pt x="16" y="1"/>
                    <a:pt x="16" y="3"/>
                    <a:pt x="15" y="4"/>
                  </a:cubicBezTo>
                  <a:cubicBezTo>
                    <a:pt x="15" y="5"/>
                    <a:pt x="14" y="5"/>
                    <a:pt x="13" y="5"/>
                  </a:cubicBezTo>
                  <a:cubicBezTo>
                    <a:pt x="10" y="7"/>
                    <a:pt x="7" y="7"/>
                    <a:pt x="4" y="8"/>
                  </a:cubicBezTo>
                  <a:cubicBezTo>
                    <a:pt x="3" y="8"/>
                    <a:pt x="2" y="8"/>
                    <a:pt x="2" y="7"/>
                  </a:cubicBezTo>
                  <a:cubicBezTo>
                    <a:pt x="0" y="7"/>
                    <a:pt x="0" y="5"/>
                    <a:pt x="1" y="4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6" y="2"/>
                    <a:pt x="9" y="1"/>
                    <a:pt x="13" y="0"/>
                  </a:cubicBezTo>
                  <a:cubicBezTo>
                    <a:pt x="13" y="0"/>
                    <a:pt x="14" y="0"/>
                    <a:pt x="14" y="0"/>
                  </a:cubicBezTo>
                  <a:close/>
                </a:path>
              </a:pathLst>
            </a:custGeom>
            <a:solidFill>
              <a:srgbClr val="C96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07" name="Freeform 200"/>
            <p:cNvSpPr>
              <a:spLocks/>
            </p:cNvSpPr>
            <p:nvPr/>
          </p:nvSpPr>
          <p:spPr bwMode="auto">
            <a:xfrm>
              <a:off x="4336869" y="6137275"/>
              <a:ext cx="28575" cy="33338"/>
            </a:xfrm>
            <a:custGeom>
              <a:avLst/>
              <a:gdLst>
                <a:gd name="T0" fmla="*/ 4 w 11"/>
                <a:gd name="T1" fmla="*/ 1 h 13"/>
                <a:gd name="T2" fmla="*/ 11 w 11"/>
                <a:gd name="T3" fmla="*/ 11 h 13"/>
                <a:gd name="T4" fmla="*/ 9 w 11"/>
                <a:gd name="T5" fmla="*/ 13 h 13"/>
                <a:gd name="T6" fmla="*/ 7 w 11"/>
                <a:gd name="T7" fmla="*/ 12 h 13"/>
                <a:gd name="T8" fmla="*/ 0 w 11"/>
                <a:gd name="T9" fmla="*/ 4 h 13"/>
                <a:gd name="T10" fmla="*/ 0 w 11"/>
                <a:gd name="T11" fmla="*/ 3 h 13"/>
                <a:gd name="T12" fmla="*/ 1 w 11"/>
                <a:gd name="T13" fmla="*/ 1 h 13"/>
                <a:gd name="T14" fmla="*/ 4 w 11"/>
                <a:gd name="T15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13">
                  <a:moveTo>
                    <a:pt x="4" y="1"/>
                  </a:moveTo>
                  <a:cubicBezTo>
                    <a:pt x="7" y="3"/>
                    <a:pt x="10" y="6"/>
                    <a:pt x="11" y="11"/>
                  </a:cubicBezTo>
                  <a:cubicBezTo>
                    <a:pt x="11" y="12"/>
                    <a:pt x="10" y="13"/>
                    <a:pt x="9" y="13"/>
                  </a:cubicBezTo>
                  <a:cubicBezTo>
                    <a:pt x="8" y="13"/>
                    <a:pt x="7" y="13"/>
                    <a:pt x="7" y="12"/>
                  </a:cubicBezTo>
                  <a:cubicBezTo>
                    <a:pt x="4" y="10"/>
                    <a:pt x="2" y="7"/>
                    <a:pt x="0" y="4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0"/>
                    <a:pt x="2" y="0"/>
                    <a:pt x="4" y="1"/>
                  </a:cubicBezTo>
                  <a:close/>
                </a:path>
              </a:pathLst>
            </a:custGeom>
            <a:solidFill>
              <a:srgbClr val="C96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08" name="Freeform 201"/>
            <p:cNvSpPr>
              <a:spLocks/>
            </p:cNvSpPr>
            <p:nvPr/>
          </p:nvSpPr>
          <p:spPr bwMode="auto">
            <a:xfrm>
              <a:off x="4673419" y="6110288"/>
              <a:ext cx="23813" cy="31750"/>
            </a:xfrm>
            <a:custGeom>
              <a:avLst/>
              <a:gdLst>
                <a:gd name="T0" fmla="*/ 3 w 9"/>
                <a:gd name="T1" fmla="*/ 0 h 12"/>
                <a:gd name="T2" fmla="*/ 9 w 9"/>
                <a:gd name="T3" fmla="*/ 9 h 12"/>
                <a:gd name="T4" fmla="*/ 8 w 9"/>
                <a:gd name="T5" fmla="*/ 11 h 12"/>
                <a:gd name="T6" fmla="*/ 5 w 9"/>
                <a:gd name="T7" fmla="*/ 11 h 12"/>
                <a:gd name="T8" fmla="*/ 0 w 9"/>
                <a:gd name="T9" fmla="*/ 3 h 12"/>
                <a:gd name="T10" fmla="*/ 1 w 9"/>
                <a:gd name="T11" fmla="*/ 1 h 12"/>
                <a:gd name="T12" fmla="*/ 3 w 9"/>
                <a:gd name="T1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12">
                  <a:moveTo>
                    <a:pt x="3" y="0"/>
                  </a:moveTo>
                  <a:cubicBezTo>
                    <a:pt x="6" y="1"/>
                    <a:pt x="9" y="6"/>
                    <a:pt x="9" y="9"/>
                  </a:cubicBezTo>
                  <a:cubicBezTo>
                    <a:pt x="9" y="10"/>
                    <a:pt x="9" y="11"/>
                    <a:pt x="8" y="11"/>
                  </a:cubicBezTo>
                  <a:cubicBezTo>
                    <a:pt x="7" y="12"/>
                    <a:pt x="6" y="12"/>
                    <a:pt x="5" y="11"/>
                  </a:cubicBezTo>
                  <a:cubicBezTo>
                    <a:pt x="3" y="8"/>
                    <a:pt x="2" y="6"/>
                    <a:pt x="0" y="3"/>
                  </a:cubicBezTo>
                  <a:cubicBezTo>
                    <a:pt x="0" y="2"/>
                    <a:pt x="0" y="2"/>
                    <a:pt x="1" y="1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C96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09" name="Freeform 202"/>
            <p:cNvSpPr>
              <a:spLocks/>
            </p:cNvSpPr>
            <p:nvPr/>
          </p:nvSpPr>
          <p:spPr bwMode="auto">
            <a:xfrm>
              <a:off x="4438469" y="6337300"/>
              <a:ext cx="19050" cy="31750"/>
            </a:xfrm>
            <a:custGeom>
              <a:avLst/>
              <a:gdLst>
                <a:gd name="T0" fmla="*/ 3 w 7"/>
                <a:gd name="T1" fmla="*/ 0 h 12"/>
                <a:gd name="T2" fmla="*/ 4 w 7"/>
                <a:gd name="T3" fmla="*/ 1 h 12"/>
                <a:gd name="T4" fmla="*/ 7 w 7"/>
                <a:gd name="T5" fmla="*/ 9 h 12"/>
                <a:gd name="T6" fmla="*/ 4 w 7"/>
                <a:gd name="T7" fmla="*/ 11 h 12"/>
                <a:gd name="T8" fmla="*/ 2 w 7"/>
                <a:gd name="T9" fmla="*/ 10 h 12"/>
                <a:gd name="T10" fmla="*/ 0 w 7"/>
                <a:gd name="T11" fmla="*/ 2 h 12"/>
                <a:gd name="T12" fmla="*/ 3 w 7"/>
                <a:gd name="T1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12">
                  <a:moveTo>
                    <a:pt x="3" y="0"/>
                  </a:moveTo>
                  <a:cubicBezTo>
                    <a:pt x="4" y="0"/>
                    <a:pt x="4" y="1"/>
                    <a:pt x="4" y="1"/>
                  </a:cubicBezTo>
                  <a:cubicBezTo>
                    <a:pt x="6" y="3"/>
                    <a:pt x="7" y="6"/>
                    <a:pt x="7" y="9"/>
                  </a:cubicBezTo>
                  <a:cubicBezTo>
                    <a:pt x="7" y="11"/>
                    <a:pt x="5" y="12"/>
                    <a:pt x="4" y="11"/>
                  </a:cubicBezTo>
                  <a:cubicBezTo>
                    <a:pt x="3" y="10"/>
                    <a:pt x="3" y="10"/>
                    <a:pt x="2" y="10"/>
                  </a:cubicBezTo>
                  <a:cubicBezTo>
                    <a:pt x="1" y="7"/>
                    <a:pt x="0" y="5"/>
                    <a:pt x="0" y="2"/>
                  </a:cubicBezTo>
                  <a:cubicBezTo>
                    <a:pt x="0" y="1"/>
                    <a:pt x="2" y="0"/>
                    <a:pt x="3" y="0"/>
                  </a:cubicBezTo>
                </a:path>
              </a:pathLst>
            </a:custGeom>
            <a:solidFill>
              <a:srgbClr val="C96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10" name="Freeform 203"/>
            <p:cNvSpPr>
              <a:spLocks/>
            </p:cNvSpPr>
            <p:nvPr/>
          </p:nvSpPr>
          <p:spPr bwMode="auto">
            <a:xfrm>
              <a:off x="4757556" y="6107113"/>
              <a:ext cx="20638" cy="26988"/>
            </a:xfrm>
            <a:custGeom>
              <a:avLst/>
              <a:gdLst>
                <a:gd name="T0" fmla="*/ 3 w 8"/>
                <a:gd name="T1" fmla="*/ 1 h 10"/>
                <a:gd name="T2" fmla="*/ 4 w 8"/>
                <a:gd name="T3" fmla="*/ 1 h 10"/>
                <a:gd name="T4" fmla="*/ 8 w 8"/>
                <a:gd name="T5" fmla="*/ 7 h 10"/>
                <a:gd name="T6" fmla="*/ 7 w 8"/>
                <a:gd name="T7" fmla="*/ 10 h 10"/>
                <a:gd name="T8" fmla="*/ 4 w 8"/>
                <a:gd name="T9" fmla="*/ 10 h 10"/>
                <a:gd name="T10" fmla="*/ 0 w 8"/>
                <a:gd name="T11" fmla="*/ 3 h 10"/>
                <a:gd name="T12" fmla="*/ 3 w 8"/>
                <a:gd name="T13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10">
                  <a:moveTo>
                    <a:pt x="3" y="1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6" y="3"/>
                    <a:pt x="7" y="5"/>
                    <a:pt x="8" y="7"/>
                  </a:cubicBezTo>
                  <a:cubicBezTo>
                    <a:pt x="8" y="8"/>
                    <a:pt x="8" y="9"/>
                    <a:pt x="7" y="10"/>
                  </a:cubicBezTo>
                  <a:cubicBezTo>
                    <a:pt x="6" y="10"/>
                    <a:pt x="5" y="10"/>
                    <a:pt x="4" y="10"/>
                  </a:cubicBezTo>
                  <a:cubicBezTo>
                    <a:pt x="2" y="8"/>
                    <a:pt x="0" y="6"/>
                    <a:pt x="0" y="3"/>
                  </a:cubicBezTo>
                  <a:cubicBezTo>
                    <a:pt x="0" y="2"/>
                    <a:pt x="2" y="0"/>
                    <a:pt x="3" y="1"/>
                  </a:cubicBezTo>
                </a:path>
              </a:pathLst>
            </a:custGeom>
            <a:solidFill>
              <a:srgbClr val="C96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11" name="Freeform 204"/>
            <p:cNvSpPr>
              <a:spLocks noEditPoints="1"/>
            </p:cNvSpPr>
            <p:nvPr/>
          </p:nvSpPr>
          <p:spPr bwMode="auto">
            <a:xfrm>
              <a:off x="4325756" y="5978525"/>
              <a:ext cx="500063" cy="441325"/>
            </a:xfrm>
            <a:custGeom>
              <a:avLst/>
              <a:gdLst>
                <a:gd name="T0" fmla="*/ 164 w 190"/>
                <a:gd name="T1" fmla="*/ 52 h 167"/>
                <a:gd name="T2" fmla="*/ 168 w 190"/>
                <a:gd name="T3" fmla="*/ 50 h 167"/>
                <a:gd name="T4" fmla="*/ 169 w 190"/>
                <a:gd name="T5" fmla="*/ 59 h 167"/>
                <a:gd name="T6" fmla="*/ 171 w 190"/>
                <a:gd name="T7" fmla="*/ 23 h 167"/>
                <a:gd name="T8" fmla="*/ 157 w 190"/>
                <a:gd name="T9" fmla="*/ 60 h 167"/>
                <a:gd name="T10" fmla="*/ 148 w 190"/>
                <a:gd name="T11" fmla="*/ 88 h 167"/>
                <a:gd name="T12" fmla="*/ 153 w 190"/>
                <a:gd name="T13" fmla="*/ 89 h 167"/>
                <a:gd name="T14" fmla="*/ 156 w 190"/>
                <a:gd name="T15" fmla="*/ 79 h 167"/>
                <a:gd name="T16" fmla="*/ 158 w 190"/>
                <a:gd name="T17" fmla="*/ 74 h 167"/>
                <a:gd name="T18" fmla="*/ 157 w 190"/>
                <a:gd name="T19" fmla="*/ 64 h 167"/>
                <a:gd name="T20" fmla="*/ 164 w 190"/>
                <a:gd name="T21" fmla="*/ 65 h 167"/>
                <a:gd name="T22" fmla="*/ 172 w 190"/>
                <a:gd name="T23" fmla="*/ 65 h 167"/>
                <a:gd name="T24" fmla="*/ 165 w 190"/>
                <a:gd name="T25" fmla="*/ 72 h 167"/>
                <a:gd name="T26" fmla="*/ 169 w 190"/>
                <a:gd name="T27" fmla="*/ 79 h 167"/>
                <a:gd name="T28" fmla="*/ 166 w 190"/>
                <a:gd name="T29" fmla="*/ 83 h 167"/>
                <a:gd name="T30" fmla="*/ 161 w 190"/>
                <a:gd name="T31" fmla="*/ 89 h 167"/>
                <a:gd name="T32" fmla="*/ 167 w 190"/>
                <a:gd name="T33" fmla="*/ 94 h 167"/>
                <a:gd name="T34" fmla="*/ 162 w 190"/>
                <a:gd name="T35" fmla="*/ 96 h 167"/>
                <a:gd name="T36" fmla="*/ 146 w 190"/>
                <a:gd name="T37" fmla="*/ 93 h 167"/>
                <a:gd name="T38" fmla="*/ 142 w 190"/>
                <a:gd name="T39" fmla="*/ 96 h 167"/>
                <a:gd name="T40" fmla="*/ 142 w 190"/>
                <a:gd name="T41" fmla="*/ 86 h 167"/>
                <a:gd name="T42" fmla="*/ 136 w 190"/>
                <a:gd name="T43" fmla="*/ 95 h 167"/>
                <a:gd name="T44" fmla="*/ 165 w 190"/>
                <a:gd name="T45" fmla="*/ 108 h 167"/>
                <a:gd name="T46" fmla="*/ 173 w 190"/>
                <a:gd name="T47" fmla="*/ 110 h 167"/>
                <a:gd name="T48" fmla="*/ 163 w 190"/>
                <a:gd name="T49" fmla="*/ 114 h 167"/>
                <a:gd name="T50" fmla="*/ 133 w 190"/>
                <a:gd name="T51" fmla="*/ 99 h 167"/>
                <a:gd name="T52" fmla="*/ 93 w 190"/>
                <a:gd name="T53" fmla="*/ 123 h 167"/>
                <a:gd name="T54" fmla="*/ 90 w 190"/>
                <a:gd name="T55" fmla="*/ 127 h 167"/>
                <a:gd name="T56" fmla="*/ 80 w 190"/>
                <a:gd name="T57" fmla="*/ 129 h 167"/>
                <a:gd name="T58" fmla="*/ 67 w 190"/>
                <a:gd name="T59" fmla="*/ 159 h 167"/>
                <a:gd name="T60" fmla="*/ 59 w 190"/>
                <a:gd name="T61" fmla="*/ 152 h 167"/>
                <a:gd name="T62" fmla="*/ 61 w 190"/>
                <a:gd name="T63" fmla="*/ 150 h 167"/>
                <a:gd name="T64" fmla="*/ 66 w 190"/>
                <a:gd name="T65" fmla="*/ 150 h 167"/>
                <a:gd name="T66" fmla="*/ 69 w 190"/>
                <a:gd name="T67" fmla="*/ 138 h 167"/>
                <a:gd name="T68" fmla="*/ 59 w 190"/>
                <a:gd name="T69" fmla="*/ 142 h 167"/>
                <a:gd name="T70" fmla="*/ 60 w 190"/>
                <a:gd name="T71" fmla="*/ 136 h 167"/>
                <a:gd name="T72" fmla="*/ 47 w 190"/>
                <a:gd name="T73" fmla="*/ 137 h 167"/>
                <a:gd name="T74" fmla="*/ 48 w 190"/>
                <a:gd name="T75" fmla="*/ 147 h 167"/>
                <a:gd name="T76" fmla="*/ 43 w 190"/>
                <a:gd name="T77" fmla="*/ 138 h 167"/>
                <a:gd name="T78" fmla="*/ 40 w 190"/>
                <a:gd name="T79" fmla="*/ 138 h 167"/>
                <a:gd name="T80" fmla="*/ 31 w 190"/>
                <a:gd name="T81" fmla="*/ 142 h 167"/>
                <a:gd name="T82" fmla="*/ 30 w 190"/>
                <a:gd name="T83" fmla="*/ 137 h 167"/>
                <a:gd name="T84" fmla="*/ 0 w 190"/>
                <a:gd name="T85" fmla="*/ 133 h 167"/>
                <a:gd name="T86" fmla="*/ 52 w 190"/>
                <a:gd name="T87" fmla="*/ 163 h 167"/>
                <a:gd name="T88" fmla="*/ 108 w 190"/>
                <a:gd name="T89" fmla="*/ 163 h 167"/>
                <a:gd name="T90" fmla="*/ 138 w 190"/>
                <a:gd name="T91" fmla="*/ 150 h 167"/>
                <a:gd name="T92" fmla="*/ 185 w 190"/>
                <a:gd name="T93" fmla="*/ 89 h 167"/>
                <a:gd name="T94" fmla="*/ 187 w 190"/>
                <a:gd name="T95" fmla="*/ 31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90" h="167">
                  <a:moveTo>
                    <a:pt x="169" y="59"/>
                  </a:moveTo>
                  <a:cubicBezTo>
                    <a:pt x="169" y="59"/>
                    <a:pt x="169" y="59"/>
                    <a:pt x="168" y="59"/>
                  </a:cubicBezTo>
                  <a:cubicBezTo>
                    <a:pt x="166" y="57"/>
                    <a:pt x="164" y="55"/>
                    <a:pt x="164" y="52"/>
                  </a:cubicBezTo>
                  <a:cubicBezTo>
                    <a:pt x="164" y="51"/>
                    <a:pt x="165" y="50"/>
                    <a:pt x="167" y="50"/>
                  </a:cubicBezTo>
                  <a:cubicBezTo>
                    <a:pt x="167" y="50"/>
                    <a:pt x="167" y="50"/>
                    <a:pt x="167" y="50"/>
                  </a:cubicBezTo>
                  <a:cubicBezTo>
                    <a:pt x="168" y="50"/>
                    <a:pt x="168" y="50"/>
                    <a:pt x="168" y="50"/>
                  </a:cubicBezTo>
                  <a:cubicBezTo>
                    <a:pt x="170" y="52"/>
                    <a:pt x="171" y="54"/>
                    <a:pt x="172" y="56"/>
                  </a:cubicBezTo>
                  <a:cubicBezTo>
                    <a:pt x="172" y="57"/>
                    <a:pt x="172" y="58"/>
                    <a:pt x="171" y="59"/>
                  </a:cubicBezTo>
                  <a:cubicBezTo>
                    <a:pt x="170" y="59"/>
                    <a:pt x="170" y="59"/>
                    <a:pt x="169" y="59"/>
                  </a:cubicBezTo>
                  <a:moveTo>
                    <a:pt x="174" y="0"/>
                  </a:moveTo>
                  <a:cubicBezTo>
                    <a:pt x="174" y="1"/>
                    <a:pt x="174" y="2"/>
                    <a:pt x="174" y="2"/>
                  </a:cubicBezTo>
                  <a:cubicBezTo>
                    <a:pt x="173" y="9"/>
                    <a:pt x="172" y="16"/>
                    <a:pt x="171" y="23"/>
                  </a:cubicBezTo>
                  <a:cubicBezTo>
                    <a:pt x="168" y="34"/>
                    <a:pt x="165" y="44"/>
                    <a:pt x="160" y="54"/>
                  </a:cubicBezTo>
                  <a:cubicBezTo>
                    <a:pt x="160" y="54"/>
                    <a:pt x="160" y="55"/>
                    <a:pt x="160" y="55"/>
                  </a:cubicBezTo>
                  <a:cubicBezTo>
                    <a:pt x="159" y="57"/>
                    <a:pt x="159" y="59"/>
                    <a:pt x="157" y="60"/>
                  </a:cubicBezTo>
                  <a:cubicBezTo>
                    <a:pt x="156" y="63"/>
                    <a:pt x="154" y="66"/>
                    <a:pt x="152" y="69"/>
                  </a:cubicBezTo>
                  <a:cubicBezTo>
                    <a:pt x="153" y="72"/>
                    <a:pt x="153" y="75"/>
                    <a:pt x="152" y="77"/>
                  </a:cubicBezTo>
                  <a:cubicBezTo>
                    <a:pt x="151" y="81"/>
                    <a:pt x="149" y="84"/>
                    <a:pt x="148" y="88"/>
                  </a:cubicBezTo>
                  <a:cubicBezTo>
                    <a:pt x="147" y="89"/>
                    <a:pt x="148" y="90"/>
                    <a:pt x="149" y="90"/>
                  </a:cubicBezTo>
                  <a:cubicBezTo>
                    <a:pt x="149" y="90"/>
                    <a:pt x="149" y="90"/>
                    <a:pt x="149" y="90"/>
                  </a:cubicBezTo>
                  <a:cubicBezTo>
                    <a:pt x="151" y="90"/>
                    <a:pt x="152" y="90"/>
                    <a:pt x="153" y="89"/>
                  </a:cubicBezTo>
                  <a:cubicBezTo>
                    <a:pt x="154" y="89"/>
                    <a:pt x="155" y="89"/>
                    <a:pt x="154" y="88"/>
                  </a:cubicBezTo>
                  <a:cubicBezTo>
                    <a:pt x="151" y="84"/>
                    <a:pt x="151" y="84"/>
                    <a:pt x="156" y="82"/>
                  </a:cubicBezTo>
                  <a:cubicBezTo>
                    <a:pt x="157" y="82"/>
                    <a:pt x="157" y="81"/>
                    <a:pt x="156" y="79"/>
                  </a:cubicBezTo>
                  <a:cubicBezTo>
                    <a:pt x="155" y="79"/>
                    <a:pt x="155" y="79"/>
                    <a:pt x="155" y="78"/>
                  </a:cubicBezTo>
                  <a:cubicBezTo>
                    <a:pt x="154" y="77"/>
                    <a:pt x="154" y="76"/>
                    <a:pt x="155" y="75"/>
                  </a:cubicBezTo>
                  <a:cubicBezTo>
                    <a:pt x="156" y="75"/>
                    <a:pt x="157" y="75"/>
                    <a:pt x="158" y="74"/>
                  </a:cubicBezTo>
                  <a:cubicBezTo>
                    <a:pt x="160" y="73"/>
                    <a:pt x="160" y="71"/>
                    <a:pt x="158" y="70"/>
                  </a:cubicBezTo>
                  <a:cubicBezTo>
                    <a:pt x="158" y="69"/>
                    <a:pt x="157" y="69"/>
                    <a:pt x="156" y="68"/>
                  </a:cubicBezTo>
                  <a:cubicBezTo>
                    <a:pt x="155" y="67"/>
                    <a:pt x="155" y="65"/>
                    <a:pt x="157" y="64"/>
                  </a:cubicBezTo>
                  <a:cubicBezTo>
                    <a:pt x="157" y="64"/>
                    <a:pt x="158" y="64"/>
                    <a:pt x="158" y="64"/>
                  </a:cubicBezTo>
                  <a:cubicBezTo>
                    <a:pt x="158" y="64"/>
                    <a:pt x="158" y="64"/>
                    <a:pt x="158" y="64"/>
                  </a:cubicBezTo>
                  <a:cubicBezTo>
                    <a:pt x="160" y="65"/>
                    <a:pt x="162" y="65"/>
                    <a:pt x="164" y="65"/>
                  </a:cubicBezTo>
                  <a:cubicBezTo>
                    <a:pt x="166" y="65"/>
                    <a:pt x="168" y="65"/>
                    <a:pt x="170" y="64"/>
                  </a:cubicBezTo>
                  <a:cubicBezTo>
                    <a:pt x="170" y="64"/>
                    <a:pt x="170" y="64"/>
                    <a:pt x="170" y="64"/>
                  </a:cubicBezTo>
                  <a:cubicBezTo>
                    <a:pt x="171" y="64"/>
                    <a:pt x="172" y="65"/>
                    <a:pt x="172" y="65"/>
                  </a:cubicBezTo>
                  <a:cubicBezTo>
                    <a:pt x="174" y="66"/>
                    <a:pt x="174" y="69"/>
                    <a:pt x="172" y="69"/>
                  </a:cubicBezTo>
                  <a:cubicBezTo>
                    <a:pt x="171" y="70"/>
                    <a:pt x="169" y="70"/>
                    <a:pt x="168" y="70"/>
                  </a:cubicBezTo>
                  <a:cubicBezTo>
                    <a:pt x="167" y="71"/>
                    <a:pt x="166" y="71"/>
                    <a:pt x="165" y="72"/>
                  </a:cubicBezTo>
                  <a:cubicBezTo>
                    <a:pt x="165" y="73"/>
                    <a:pt x="165" y="74"/>
                    <a:pt x="166" y="74"/>
                  </a:cubicBezTo>
                  <a:cubicBezTo>
                    <a:pt x="167" y="74"/>
                    <a:pt x="168" y="74"/>
                    <a:pt x="169" y="75"/>
                  </a:cubicBezTo>
                  <a:cubicBezTo>
                    <a:pt x="170" y="76"/>
                    <a:pt x="170" y="78"/>
                    <a:pt x="169" y="79"/>
                  </a:cubicBezTo>
                  <a:cubicBezTo>
                    <a:pt x="168" y="79"/>
                    <a:pt x="167" y="79"/>
                    <a:pt x="167" y="80"/>
                  </a:cubicBezTo>
                  <a:cubicBezTo>
                    <a:pt x="166" y="80"/>
                    <a:pt x="164" y="80"/>
                    <a:pt x="164" y="81"/>
                  </a:cubicBezTo>
                  <a:cubicBezTo>
                    <a:pt x="164" y="83"/>
                    <a:pt x="165" y="83"/>
                    <a:pt x="166" y="83"/>
                  </a:cubicBezTo>
                  <a:cubicBezTo>
                    <a:pt x="167" y="85"/>
                    <a:pt x="166" y="86"/>
                    <a:pt x="165" y="87"/>
                  </a:cubicBezTo>
                  <a:cubicBezTo>
                    <a:pt x="164" y="88"/>
                    <a:pt x="163" y="88"/>
                    <a:pt x="161" y="88"/>
                  </a:cubicBezTo>
                  <a:cubicBezTo>
                    <a:pt x="161" y="89"/>
                    <a:pt x="161" y="89"/>
                    <a:pt x="161" y="89"/>
                  </a:cubicBezTo>
                  <a:cubicBezTo>
                    <a:pt x="161" y="90"/>
                    <a:pt x="161" y="90"/>
                    <a:pt x="161" y="90"/>
                  </a:cubicBezTo>
                  <a:cubicBezTo>
                    <a:pt x="163" y="91"/>
                    <a:pt x="164" y="91"/>
                    <a:pt x="166" y="92"/>
                  </a:cubicBezTo>
                  <a:cubicBezTo>
                    <a:pt x="167" y="92"/>
                    <a:pt x="167" y="93"/>
                    <a:pt x="167" y="94"/>
                  </a:cubicBezTo>
                  <a:cubicBezTo>
                    <a:pt x="167" y="95"/>
                    <a:pt x="166" y="96"/>
                    <a:pt x="165" y="96"/>
                  </a:cubicBezTo>
                  <a:cubicBezTo>
                    <a:pt x="164" y="96"/>
                    <a:pt x="164" y="96"/>
                    <a:pt x="163" y="96"/>
                  </a:cubicBezTo>
                  <a:cubicBezTo>
                    <a:pt x="163" y="96"/>
                    <a:pt x="162" y="96"/>
                    <a:pt x="162" y="96"/>
                  </a:cubicBezTo>
                  <a:cubicBezTo>
                    <a:pt x="158" y="96"/>
                    <a:pt x="154" y="95"/>
                    <a:pt x="150" y="95"/>
                  </a:cubicBezTo>
                  <a:cubicBezTo>
                    <a:pt x="149" y="95"/>
                    <a:pt x="149" y="95"/>
                    <a:pt x="148" y="95"/>
                  </a:cubicBezTo>
                  <a:cubicBezTo>
                    <a:pt x="147" y="95"/>
                    <a:pt x="147" y="93"/>
                    <a:pt x="146" y="93"/>
                  </a:cubicBezTo>
                  <a:cubicBezTo>
                    <a:pt x="146" y="93"/>
                    <a:pt x="146" y="93"/>
                    <a:pt x="146" y="94"/>
                  </a:cubicBezTo>
                  <a:cubicBezTo>
                    <a:pt x="145" y="94"/>
                    <a:pt x="144" y="95"/>
                    <a:pt x="143" y="96"/>
                  </a:cubicBezTo>
                  <a:cubicBezTo>
                    <a:pt x="143" y="96"/>
                    <a:pt x="143" y="96"/>
                    <a:pt x="142" y="96"/>
                  </a:cubicBezTo>
                  <a:cubicBezTo>
                    <a:pt x="141" y="96"/>
                    <a:pt x="140" y="95"/>
                    <a:pt x="140" y="94"/>
                  </a:cubicBezTo>
                  <a:cubicBezTo>
                    <a:pt x="140" y="93"/>
                    <a:pt x="140" y="92"/>
                    <a:pt x="141" y="90"/>
                  </a:cubicBezTo>
                  <a:cubicBezTo>
                    <a:pt x="141" y="89"/>
                    <a:pt x="142" y="87"/>
                    <a:pt x="142" y="86"/>
                  </a:cubicBezTo>
                  <a:cubicBezTo>
                    <a:pt x="143" y="84"/>
                    <a:pt x="144" y="82"/>
                    <a:pt x="145" y="81"/>
                  </a:cubicBezTo>
                  <a:cubicBezTo>
                    <a:pt x="141" y="85"/>
                    <a:pt x="138" y="89"/>
                    <a:pt x="134" y="93"/>
                  </a:cubicBezTo>
                  <a:cubicBezTo>
                    <a:pt x="135" y="94"/>
                    <a:pt x="135" y="94"/>
                    <a:pt x="136" y="95"/>
                  </a:cubicBezTo>
                  <a:cubicBezTo>
                    <a:pt x="140" y="98"/>
                    <a:pt x="144" y="101"/>
                    <a:pt x="149" y="104"/>
                  </a:cubicBezTo>
                  <a:cubicBezTo>
                    <a:pt x="154" y="106"/>
                    <a:pt x="158" y="108"/>
                    <a:pt x="164" y="108"/>
                  </a:cubicBezTo>
                  <a:cubicBezTo>
                    <a:pt x="164" y="108"/>
                    <a:pt x="165" y="108"/>
                    <a:pt x="165" y="108"/>
                  </a:cubicBezTo>
                  <a:cubicBezTo>
                    <a:pt x="166" y="108"/>
                    <a:pt x="167" y="108"/>
                    <a:pt x="168" y="108"/>
                  </a:cubicBezTo>
                  <a:cubicBezTo>
                    <a:pt x="169" y="108"/>
                    <a:pt x="170" y="108"/>
                    <a:pt x="171" y="108"/>
                  </a:cubicBezTo>
                  <a:cubicBezTo>
                    <a:pt x="172" y="108"/>
                    <a:pt x="173" y="109"/>
                    <a:pt x="173" y="110"/>
                  </a:cubicBezTo>
                  <a:cubicBezTo>
                    <a:pt x="173" y="111"/>
                    <a:pt x="172" y="111"/>
                    <a:pt x="172" y="112"/>
                  </a:cubicBezTo>
                  <a:cubicBezTo>
                    <a:pt x="171" y="112"/>
                    <a:pt x="170" y="113"/>
                    <a:pt x="169" y="113"/>
                  </a:cubicBezTo>
                  <a:cubicBezTo>
                    <a:pt x="167" y="114"/>
                    <a:pt x="165" y="114"/>
                    <a:pt x="163" y="114"/>
                  </a:cubicBezTo>
                  <a:cubicBezTo>
                    <a:pt x="160" y="114"/>
                    <a:pt x="157" y="113"/>
                    <a:pt x="154" y="113"/>
                  </a:cubicBezTo>
                  <a:cubicBezTo>
                    <a:pt x="150" y="111"/>
                    <a:pt x="146" y="109"/>
                    <a:pt x="142" y="107"/>
                  </a:cubicBezTo>
                  <a:cubicBezTo>
                    <a:pt x="139" y="104"/>
                    <a:pt x="136" y="102"/>
                    <a:pt x="133" y="99"/>
                  </a:cubicBezTo>
                  <a:cubicBezTo>
                    <a:pt x="132" y="99"/>
                    <a:pt x="131" y="98"/>
                    <a:pt x="130" y="97"/>
                  </a:cubicBezTo>
                  <a:cubicBezTo>
                    <a:pt x="121" y="106"/>
                    <a:pt x="110" y="114"/>
                    <a:pt x="100" y="120"/>
                  </a:cubicBezTo>
                  <a:cubicBezTo>
                    <a:pt x="98" y="121"/>
                    <a:pt x="95" y="122"/>
                    <a:pt x="93" y="123"/>
                  </a:cubicBezTo>
                  <a:cubicBezTo>
                    <a:pt x="93" y="124"/>
                    <a:pt x="93" y="124"/>
                    <a:pt x="92" y="124"/>
                  </a:cubicBezTo>
                  <a:cubicBezTo>
                    <a:pt x="93" y="124"/>
                    <a:pt x="93" y="125"/>
                    <a:pt x="93" y="126"/>
                  </a:cubicBezTo>
                  <a:cubicBezTo>
                    <a:pt x="92" y="127"/>
                    <a:pt x="91" y="127"/>
                    <a:pt x="90" y="127"/>
                  </a:cubicBezTo>
                  <a:cubicBezTo>
                    <a:pt x="90" y="127"/>
                    <a:pt x="89" y="127"/>
                    <a:pt x="89" y="127"/>
                  </a:cubicBezTo>
                  <a:cubicBezTo>
                    <a:pt x="88" y="127"/>
                    <a:pt x="87" y="127"/>
                    <a:pt x="85" y="127"/>
                  </a:cubicBezTo>
                  <a:cubicBezTo>
                    <a:pt x="83" y="128"/>
                    <a:pt x="82" y="129"/>
                    <a:pt x="80" y="129"/>
                  </a:cubicBezTo>
                  <a:cubicBezTo>
                    <a:pt x="79" y="130"/>
                    <a:pt x="79" y="132"/>
                    <a:pt x="79" y="133"/>
                  </a:cubicBezTo>
                  <a:cubicBezTo>
                    <a:pt x="76" y="141"/>
                    <a:pt x="73" y="148"/>
                    <a:pt x="69" y="155"/>
                  </a:cubicBezTo>
                  <a:cubicBezTo>
                    <a:pt x="68" y="157"/>
                    <a:pt x="68" y="158"/>
                    <a:pt x="67" y="159"/>
                  </a:cubicBezTo>
                  <a:cubicBezTo>
                    <a:pt x="66" y="160"/>
                    <a:pt x="65" y="160"/>
                    <a:pt x="64" y="160"/>
                  </a:cubicBezTo>
                  <a:cubicBezTo>
                    <a:pt x="63" y="160"/>
                    <a:pt x="63" y="160"/>
                    <a:pt x="62" y="159"/>
                  </a:cubicBezTo>
                  <a:cubicBezTo>
                    <a:pt x="60" y="157"/>
                    <a:pt x="59" y="155"/>
                    <a:pt x="59" y="152"/>
                  </a:cubicBezTo>
                  <a:cubicBezTo>
                    <a:pt x="59" y="151"/>
                    <a:pt x="59" y="151"/>
                    <a:pt x="59" y="151"/>
                  </a:cubicBezTo>
                  <a:cubicBezTo>
                    <a:pt x="60" y="151"/>
                    <a:pt x="60" y="150"/>
                    <a:pt x="61" y="150"/>
                  </a:cubicBezTo>
                  <a:cubicBezTo>
                    <a:pt x="61" y="150"/>
                    <a:pt x="61" y="150"/>
                    <a:pt x="61" y="150"/>
                  </a:cubicBezTo>
                  <a:cubicBezTo>
                    <a:pt x="62" y="150"/>
                    <a:pt x="63" y="150"/>
                    <a:pt x="64" y="151"/>
                  </a:cubicBezTo>
                  <a:cubicBezTo>
                    <a:pt x="64" y="151"/>
                    <a:pt x="64" y="151"/>
                    <a:pt x="64" y="151"/>
                  </a:cubicBezTo>
                  <a:cubicBezTo>
                    <a:pt x="65" y="151"/>
                    <a:pt x="65" y="151"/>
                    <a:pt x="66" y="150"/>
                  </a:cubicBezTo>
                  <a:cubicBezTo>
                    <a:pt x="67" y="146"/>
                    <a:pt x="69" y="143"/>
                    <a:pt x="70" y="139"/>
                  </a:cubicBezTo>
                  <a:cubicBezTo>
                    <a:pt x="70" y="138"/>
                    <a:pt x="70" y="138"/>
                    <a:pt x="70" y="138"/>
                  </a:cubicBezTo>
                  <a:cubicBezTo>
                    <a:pt x="69" y="138"/>
                    <a:pt x="69" y="138"/>
                    <a:pt x="69" y="138"/>
                  </a:cubicBezTo>
                  <a:cubicBezTo>
                    <a:pt x="67" y="139"/>
                    <a:pt x="66" y="139"/>
                    <a:pt x="64" y="140"/>
                  </a:cubicBezTo>
                  <a:cubicBezTo>
                    <a:pt x="63" y="141"/>
                    <a:pt x="61" y="142"/>
                    <a:pt x="59" y="142"/>
                  </a:cubicBezTo>
                  <a:cubicBezTo>
                    <a:pt x="59" y="142"/>
                    <a:pt x="59" y="142"/>
                    <a:pt x="59" y="142"/>
                  </a:cubicBezTo>
                  <a:cubicBezTo>
                    <a:pt x="58" y="142"/>
                    <a:pt x="57" y="141"/>
                    <a:pt x="57" y="140"/>
                  </a:cubicBezTo>
                  <a:cubicBezTo>
                    <a:pt x="57" y="138"/>
                    <a:pt x="57" y="138"/>
                    <a:pt x="58" y="137"/>
                  </a:cubicBezTo>
                  <a:cubicBezTo>
                    <a:pt x="59" y="137"/>
                    <a:pt x="59" y="136"/>
                    <a:pt x="60" y="136"/>
                  </a:cubicBezTo>
                  <a:cubicBezTo>
                    <a:pt x="62" y="135"/>
                    <a:pt x="63" y="135"/>
                    <a:pt x="65" y="134"/>
                  </a:cubicBezTo>
                  <a:cubicBezTo>
                    <a:pt x="64" y="134"/>
                    <a:pt x="63" y="134"/>
                    <a:pt x="62" y="134"/>
                  </a:cubicBezTo>
                  <a:cubicBezTo>
                    <a:pt x="57" y="135"/>
                    <a:pt x="52" y="136"/>
                    <a:pt x="47" y="137"/>
                  </a:cubicBezTo>
                  <a:cubicBezTo>
                    <a:pt x="47" y="137"/>
                    <a:pt x="47" y="137"/>
                    <a:pt x="47" y="137"/>
                  </a:cubicBezTo>
                  <a:cubicBezTo>
                    <a:pt x="49" y="139"/>
                    <a:pt x="50" y="142"/>
                    <a:pt x="50" y="145"/>
                  </a:cubicBezTo>
                  <a:cubicBezTo>
                    <a:pt x="50" y="146"/>
                    <a:pt x="49" y="147"/>
                    <a:pt x="48" y="147"/>
                  </a:cubicBezTo>
                  <a:cubicBezTo>
                    <a:pt x="47" y="147"/>
                    <a:pt x="47" y="147"/>
                    <a:pt x="47" y="147"/>
                  </a:cubicBezTo>
                  <a:cubicBezTo>
                    <a:pt x="46" y="146"/>
                    <a:pt x="46" y="146"/>
                    <a:pt x="45" y="146"/>
                  </a:cubicBezTo>
                  <a:cubicBezTo>
                    <a:pt x="44" y="143"/>
                    <a:pt x="43" y="141"/>
                    <a:pt x="43" y="138"/>
                  </a:cubicBezTo>
                  <a:cubicBezTo>
                    <a:pt x="43" y="138"/>
                    <a:pt x="43" y="137"/>
                    <a:pt x="44" y="137"/>
                  </a:cubicBezTo>
                  <a:cubicBezTo>
                    <a:pt x="43" y="137"/>
                    <a:pt x="42" y="137"/>
                    <a:pt x="41" y="137"/>
                  </a:cubicBezTo>
                  <a:cubicBezTo>
                    <a:pt x="41" y="137"/>
                    <a:pt x="40" y="138"/>
                    <a:pt x="40" y="138"/>
                  </a:cubicBezTo>
                  <a:cubicBezTo>
                    <a:pt x="38" y="139"/>
                    <a:pt x="35" y="140"/>
                    <a:pt x="33" y="142"/>
                  </a:cubicBezTo>
                  <a:cubicBezTo>
                    <a:pt x="32" y="142"/>
                    <a:pt x="32" y="142"/>
                    <a:pt x="31" y="142"/>
                  </a:cubicBezTo>
                  <a:cubicBezTo>
                    <a:pt x="31" y="142"/>
                    <a:pt x="31" y="142"/>
                    <a:pt x="31" y="142"/>
                  </a:cubicBezTo>
                  <a:cubicBezTo>
                    <a:pt x="30" y="142"/>
                    <a:pt x="29" y="142"/>
                    <a:pt x="29" y="141"/>
                  </a:cubicBezTo>
                  <a:cubicBezTo>
                    <a:pt x="28" y="140"/>
                    <a:pt x="28" y="139"/>
                    <a:pt x="29" y="138"/>
                  </a:cubicBezTo>
                  <a:cubicBezTo>
                    <a:pt x="29" y="138"/>
                    <a:pt x="29" y="138"/>
                    <a:pt x="30" y="137"/>
                  </a:cubicBezTo>
                  <a:cubicBezTo>
                    <a:pt x="24" y="137"/>
                    <a:pt x="18" y="136"/>
                    <a:pt x="12" y="135"/>
                  </a:cubicBezTo>
                  <a:cubicBezTo>
                    <a:pt x="9" y="135"/>
                    <a:pt x="5" y="134"/>
                    <a:pt x="2" y="133"/>
                  </a:cubicBezTo>
                  <a:cubicBezTo>
                    <a:pt x="1" y="133"/>
                    <a:pt x="1" y="133"/>
                    <a:pt x="0" y="133"/>
                  </a:cubicBezTo>
                  <a:cubicBezTo>
                    <a:pt x="7" y="139"/>
                    <a:pt x="13" y="145"/>
                    <a:pt x="21" y="150"/>
                  </a:cubicBezTo>
                  <a:cubicBezTo>
                    <a:pt x="28" y="154"/>
                    <a:pt x="35" y="158"/>
                    <a:pt x="41" y="160"/>
                  </a:cubicBezTo>
                  <a:cubicBezTo>
                    <a:pt x="45" y="161"/>
                    <a:pt x="49" y="162"/>
                    <a:pt x="52" y="163"/>
                  </a:cubicBezTo>
                  <a:cubicBezTo>
                    <a:pt x="59" y="165"/>
                    <a:pt x="67" y="166"/>
                    <a:pt x="76" y="167"/>
                  </a:cubicBezTo>
                  <a:cubicBezTo>
                    <a:pt x="77" y="167"/>
                    <a:pt x="79" y="167"/>
                    <a:pt x="80" y="167"/>
                  </a:cubicBezTo>
                  <a:cubicBezTo>
                    <a:pt x="89" y="167"/>
                    <a:pt x="98" y="166"/>
                    <a:pt x="108" y="163"/>
                  </a:cubicBezTo>
                  <a:cubicBezTo>
                    <a:pt x="116" y="161"/>
                    <a:pt x="125" y="157"/>
                    <a:pt x="133" y="153"/>
                  </a:cubicBezTo>
                  <a:cubicBezTo>
                    <a:pt x="134" y="153"/>
                    <a:pt x="135" y="152"/>
                    <a:pt x="135" y="152"/>
                  </a:cubicBezTo>
                  <a:cubicBezTo>
                    <a:pt x="136" y="151"/>
                    <a:pt x="137" y="151"/>
                    <a:pt x="138" y="150"/>
                  </a:cubicBezTo>
                  <a:cubicBezTo>
                    <a:pt x="142" y="148"/>
                    <a:pt x="145" y="145"/>
                    <a:pt x="149" y="142"/>
                  </a:cubicBezTo>
                  <a:cubicBezTo>
                    <a:pt x="159" y="134"/>
                    <a:pt x="167" y="125"/>
                    <a:pt x="173" y="114"/>
                  </a:cubicBezTo>
                  <a:cubicBezTo>
                    <a:pt x="179" y="106"/>
                    <a:pt x="182" y="98"/>
                    <a:pt x="185" y="89"/>
                  </a:cubicBezTo>
                  <a:cubicBezTo>
                    <a:pt x="186" y="86"/>
                    <a:pt x="187" y="82"/>
                    <a:pt x="188" y="78"/>
                  </a:cubicBezTo>
                  <a:cubicBezTo>
                    <a:pt x="188" y="73"/>
                    <a:pt x="189" y="69"/>
                    <a:pt x="189" y="65"/>
                  </a:cubicBezTo>
                  <a:cubicBezTo>
                    <a:pt x="190" y="54"/>
                    <a:pt x="189" y="42"/>
                    <a:pt x="187" y="31"/>
                  </a:cubicBezTo>
                  <a:cubicBezTo>
                    <a:pt x="185" y="23"/>
                    <a:pt x="182" y="15"/>
                    <a:pt x="178" y="8"/>
                  </a:cubicBezTo>
                  <a:cubicBezTo>
                    <a:pt x="177" y="5"/>
                    <a:pt x="176" y="3"/>
                    <a:pt x="174" y="0"/>
                  </a:cubicBezTo>
                </a:path>
              </a:pathLst>
            </a:custGeom>
            <a:solidFill>
              <a:srgbClr val="F8AB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12" name="Freeform 205"/>
            <p:cNvSpPr>
              <a:spLocks noEditPoints="1"/>
            </p:cNvSpPr>
            <p:nvPr/>
          </p:nvSpPr>
          <p:spPr bwMode="auto">
            <a:xfrm>
              <a:off x="4694056" y="6122988"/>
              <a:ext cx="90488" cy="109538"/>
            </a:xfrm>
            <a:custGeom>
              <a:avLst/>
              <a:gdLst>
                <a:gd name="T0" fmla="*/ 18 w 34"/>
                <a:gd name="T1" fmla="*/ 9 h 41"/>
                <a:gd name="T2" fmla="*/ 17 w 34"/>
                <a:gd name="T3" fmla="*/ 9 h 41"/>
                <a:gd name="T4" fmla="*/ 16 w 34"/>
                <a:gd name="T5" fmla="*/ 13 h 41"/>
                <a:gd name="T6" fmla="*/ 18 w 34"/>
                <a:gd name="T7" fmla="*/ 15 h 41"/>
                <a:gd name="T8" fmla="*/ 18 w 34"/>
                <a:gd name="T9" fmla="*/ 19 h 41"/>
                <a:gd name="T10" fmla="*/ 15 w 34"/>
                <a:gd name="T11" fmla="*/ 20 h 41"/>
                <a:gd name="T12" fmla="*/ 15 w 34"/>
                <a:gd name="T13" fmla="*/ 23 h 41"/>
                <a:gd name="T14" fmla="*/ 16 w 34"/>
                <a:gd name="T15" fmla="*/ 24 h 41"/>
                <a:gd name="T16" fmla="*/ 16 w 34"/>
                <a:gd name="T17" fmla="*/ 27 h 41"/>
                <a:gd name="T18" fmla="*/ 14 w 34"/>
                <a:gd name="T19" fmla="*/ 33 h 41"/>
                <a:gd name="T20" fmla="*/ 13 w 34"/>
                <a:gd name="T21" fmla="*/ 34 h 41"/>
                <a:gd name="T22" fmla="*/ 9 w 34"/>
                <a:gd name="T23" fmla="*/ 35 h 41"/>
                <a:gd name="T24" fmla="*/ 9 w 34"/>
                <a:gd name="T25" fmla="*/ 35 h 41"/>
                <a:gd name="T26" fmla="*/ 8 w 34"/>
                <a:gd name="T27" fmla="*/ 33 h 41"/>
                <a:gd name="T28" fmla="*/ 12 w 34"/>
                <a:gd name="T29" fmla="*/ 22 h 41"/>
                <a:gd name="T30" fmla="*/ 12 w 34"/>
                <a:gd name="T31" fmla="*/ 14 h 41"/>
                <a:gd name="T32" fmla="*/ 7 w 34"/>
                <a:gd name="T33" fmla="*/ 23 h 41"/>
                <a:gd name="T34" fmla="*/ 5 w 34"/>
                <a:gd name="T35" fmla="*/ 26 h 41"/>
                <a:gd name="T36" fmla="*/ 2 w 34"/>
                <a:gd name="T37" fmla="*/ 31 h 41"/>
                <a:gd name="T38" fmla="*/ 1 w 34"/>
                <a:gd name="T39" fmla="*/ 35 h 41"/>
                <a:gd name="T40" fmla="*/ 0 w 34"/>
                <a:gd name="T41" fmla="*/ 39 h 41"/>
                <a:gd name="T42" fmla="*/ 2 w 34"/>
                <a:gd name="T43" fmla="*/ 41 h 41"/>
                <a:gd name="T44" fmla="*/ 3 w 34"/>
                <a:gd name="T45" fmla="*/ 41 h 41"/>
                <a:gd name="T46" fmla="*/ 6 w 34"/>
                <a:gd name="T47" fmla="*/ 39 h 41"/>
                <a:gd name="T48" fmla="*/ 6 w 34"/>
                <a:gd name="T49" fmla="*/ 38 h 41"/>
                <a:gd name="T50" fmla="*/ 8 w 34"/>
                <a:gd name="T51" fmla="*/ 40 h 41"/>
                <a:gd name="T52" fmla="*/ 10 w 34"/>
                <a:gd name="T53" fmla="*/ 40 h 41"/>
                <a:gd name="T54" fmla="*/ 22 w 34"/>
                <a:gd name="T55" fmla="*/ 41 h 41"/>
                <a:gd name="T56" fmla="*/ 23 w 34"/>
                <a:gd name="T57" fmla="*/ 41 h 41"/>
                <a:gd name="T58" fmla="*/ 25 w 34"/>
                <a:gd name="T59" fmla="*/ 41 h 41"/>
                <a:gd name="T60" fmla="*/ 27 w 34"/>
                <a:gd name="T61" fmla="*/ 39 h 41"/>
                <a:gd name="T62" fmla="*/ 26 w 34"/>
                <a:gd name="T63" fmla="*/ 37 h 41"/>
                <a:gd name="T64" fmla="*/ 21 w 34"/>
                <a:gd name="T65" fmla="*/ 35 h 41"/>
                <a:gd name="T66" fmla="*/ 21 w 34"/>
                <a:gd name="T67" fmla="*/ 34 h 41"/>
                <a:gd name="T68" fmla="*/ 21 w 34"/>
                <a:gd name="T69" fmla="*/ 33 h 41"/>
                <a:gd name="T70" fmla="*/ 25 w 34"/>
                <a:gd name="T71" fmla="*/ 32 h 41"/>
                <a:gd name="T72" fmla="*/ 26 w 34"/>
                <a:gd name="T73" fmla="*/ 28 h 41"/>
                <a:gd name="T74" fmla="*/ 24 w 34"/>
                <a:gd name="T75" fmla="*/ 26 h 41"/>
                <a:gd name="T76" fmla="*/ 27 w 34"/>
                <a:gd name="T77" fmla="*/ 25 h 41"/>
                <a:gd name="T78" fmla="*/ 29 w 34"/>
                <a:gd name="T79" fmla="*/ 24 h 41"/>
                <a:gd name="T80" fmla="*/ 29 w 34"/>
                <a:gd name="T81" fmla="*/ 20 h 41"/>
                <a:gd name="T82" fmla="*/ 26 w 34"/>
                <a:gd name="T83" fmla="*/ 19 h 41"/>
                <a:gd name="T84" fmla="*/ 25 w 34"/>
                <a:gd name="T85" fmla="*/ 17 h 41"/>
                <a:gd name="T86" fmla="*/ 28 w 34"/>
                <a:gd name="T87" fmla="*/ 15 h 41"/>
                <a:gd name="T88" fmla="*/ 32 w 34"/>
                <a:gd name="T89" fmla="*/ 14 h 41"/>
                <a:gd name="T90" fmla="*/ 32 w 34"/>
                <a:gd name="T91" fmla="*/ 10 h 41"/>
                <a:gd name="T92" fmla="*/ 30 w 34"/>
                <a:gd name="T93" fmla="*/ 9 h 41"/>
                <a:gd name="T94" fmla="*/ 30 w 34"/>
                <a:gd name="T95" fmla="*/ 9 h 41"/>
                <a:gd name="T96" fmla="*/ 24 w 34"/>
                <a:gd name="T97" fmla="*/ 10 h 41"/>
                <a:gd name="T98" fmla="*/ 18 w 34"/>
                <a:gd name="T99" fmla="*/ 9 h 41"/>
                <a:gd name="T100" fmla="*/ 18 w 34"/>
                <a:gd name="T101" fmla="*/ 9 h 41"/>
                <a:gd name="T102" fmla="*/ 20 w 34"/>
                <a:gd name="T103" fmla="*/ 0 h 41"/>
                <a:gd name="T104" fmla="*/ 17 w 34"/>
                <a:gd name="T105" fmla="*/ 5 h 41"/>
                <a:gd name="T106" fmla="*/ 20 w 34"/>
                <a:gd name="T107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4" h="41">
                  <a:moveTo>
                    <a:pt x="18" y="9"/>
                  </a:moveTo>
                  <a:cubicBezTo>
                    <a:pt x="18" y="9"/>
                    <a:pt x="17" y="9"/>
                    <a:pt x="17" y="9"/>
                  </a:cubicBezTo>
                  <a:cubicBezTo>
                    <a:pt x="15" y="10"/>
                    <a:pt x="15" y="12"/>
                    <a:pt x="16" y="13"/>
                  </a:cubicBezTo>
                  <a:cubicBezTo>
                    <a:pt x="17" y="14"/>
                    <a:pt x="18" y="14"/>
                    <a:pt x="18" y="15"/>
                  </a:cubicBezTo>
                  <a:cubicBezTo>
                    <a:pt x="20" y="16"/>
                    <a:pt x="20" y="18"/>
                    <a:pt x="18" y="19"/>
                  </a:cubicBezTo>
                  <a:cubicBezTo>
                    <a:pt x="17" y="20"/>
                    <a:pt x="16" y="20"/>
                    <a:pt x="15" y="20"/>
                  </a:cubicBezTo>
                  <a:cubicBezTo>
                    <a:pt x="14" y="21"/>
                    <a:pt x="14" y="22"/>
                    <a:pt x="15" y="23"/>
                  </a:cubicBezTo>
                  <a:cubicBezTo>
                    <a:pt x="15" y="24"/>
                    <a:pt x="15" y="24"/>
                    <a:pt x="16" y="24"/>
                  </a:cubicBezTo>
                  <a:cubicBezTo>
                    <a:pt x="17" y="26"/>
                    <a:pt x="17" y="27"/>
                    <a:pt x="16" y="27"/>
                  </a:cubicBezTo>
                  <a:cubicBezTo>
                    <a:pt x="11" y="29"/>
                    <a:pt x="11" y="29"/>
                    <a:pt x="14" y="33"/>
                  </a:cubicBezTo>
                  <a:cubicBezTo>
                    <a:pt x="15" y="34"/>
                    <a:pt x="14" y="34"/>
                    <a:pt x="13" y="34"/>
                  </a:cubicBezTo>
                  <a:cubicBezTo>
                    <a:pt x="12" y="35"/>
                    <a:pt x="11" y="35"/>
                    <a:pt x="9" y="35"/>
                  </a:cubicBezTo>
                  <a:cubicBezTo>
                    <a:pt x="9" y="35"/>
                    <a:pt x="9" y="35"/>
                    <a:pt x="9" y="35"/>
                  </a:cubicBezTo>
                  <a:cubicBezTo>
                    <a:pt x="8" y="35"/>
                    <a:pt x="7" y="34"/>
                    <a:pt x="8" y="33"/>
                  </a:cubicBezTo>
                  <a:cubicBezTo>
                    <a:pt x="9" y="29"/>
                    <a:pt x="11" y="26"/>
                    <a:pt x="12" y="22"/>
                  </a:cubicBezTo>
                  <a:cubicBezTo>
                    <a:pt x="13" y="20"/>
                    <a:pt x="13" y="17"/>
                    <a:pt x="12" y="14"/>
                  </a:cubicBezTo>
                  <a:cubicBezTo>
                    <a:pt x="11" y="17"/>
                    <a:pt x="9" y="20"/>
                    <a:pt x="7" y="23"/>
                  </a:cubicBezTo>
                  <a:cubicBezTo>
                    <a:pt x="6" y="24"/>
                    <a:pt x="5" y="25"/>
                    <a:pt x="5" y="26"/>
                  </a:cubicBezTo>
                  <a:cubicBezTo>
                    <a:pt x="4" y="27"/>
                    <a:pt x="3" y="29"/>
                    <a:pt x="2" y="31"/>
                  </a:cubicBezTo>
                  <a:cubicBezTo>
                    <a:pt x="2" y="32"/>
                    <a:pt x="1" y="34"/>
                    <a:pt x="1" y="35"/>
                  </a:cubicBezTo>
                  <a:cubicBezTo>
                    <a:pt x="0" y="37"/>
                    <a:pt x="0" y="38"/>
                    <a:pt x="0" y="39"/>
                  </a:cubicBezTo>
                  <a:cubicBezTo>
                    <a:pt x="0" y="40"/>
                    <a:pt x="1" y="41"/>
                    <a:pt x="2" y="41"/>
                  </a:cubicBezTo>
                  <a:cubicBezTo>
                    <a:pt x="3" y="41"/>
                    <a:pt x="3" y="41"/>
                    <a:pt x="3" y="41"/>
                  </a:cubicBezTo>
                  <a:cubicBezTo>
                    <a:pt x="4" y="40"/>
                    <a:pt x="5" y="39"/>
                    <a:pt x="6" y="39"/>
                  </a:cubicBezTo>
                  <a:cubicBezTo>
                    <a:pt x="6" y="38"/>
                    <a:pt x="6" y="38"/>
                    <a:pt x="6" y="38"/>
                  </a:cubicBezTo>
                  <a:cubicBezTo>
                    <a:pt x="7" y="38"/>
                    <a:pt x="7" y="40"/>
                    <a:pt x="8" y="40"/>
                  </a:cubicBezTo>
                  <a:cubicBezTo>
                    <a:pt x="9" y="40"/>
                    <a:pt x="9" y="40"/>
                    <a:pt x="10" y="40"/>
                  </a:cubicBezTo>
                  <a:cubicBezTo>
                    <a:pt x="14" y="40"/>
                    <a:pt x="18" y="41"/>
                    <a:pt x="22" y="41"/>
                  </a:cubicBezTo>
                  <a:cubicBezTo>
                    <a:pt x="22" y="41"/>
                    <a:pt x="23" y="41"/>
                    <a:pt x="23" y="41"/>
                  </a:cubicBezTo>
                  <a:cubicBezTo>
                    <a:pt x="24" y="41"/>
                    <a:pt x="24" y="41"/>
                    <a:pt x="25" y="41"/>
                  </a:cubicBezTo>
                  <a:cubicBezTo>
                    <a:pt x="26" y="41"/>
                    <a:pt x="27" y="40"/>
                    <a:pt x="27" y="39"/>
                  </a:cubicBezTo>
                  <a:cubicBezTo>
                    <a:pt x="27" y="38"/>
                    <a:pt x="27" y="37"/>
                    <a:pt x="26" y="37"/>
                  </a:cubicBezTo>
                  <a:cubicBezTo>
                    <a:pt x="24" y="36"/>
                    <a:pt x="23" y="36"/>
                    <a:pt x="21" y="35"/>
                  </a:cubicBezTo>
                  <a:cubicBezTo>
                    <a:pt x="21" y="34"/>
                    <a:pt x="21" y="34"/>
                    <a:pt x="21" y="34"/>
                  </a:cubicBezTo>
                  <a:cubicBezTo>
                    <a:pt x="21" y="33"/>
                    <a:pt x="21" y="33"/>
                    <a:pt x="21" y="33"/>
                  </a:cubicBezTo>
                  <a:cubicBezTo>
                    <a:pt x="23" y="33"/>
                    <a:pt x="24" y="33"/>
                    <a:pt x="25" y="32"/>
                  </a:cubicBezTo>
                  <a:cubicBezTo>
                    <a:pt x="26" y="31"/>
                    <a:pt x="27" y="30"/>
                    <a:pt x="26" y="28"/>
                  </a:cubicBezTo>
                  <a:cubicBezTo>
                    <a:pt x="25" y="28"/>
                    <a:pt x="24" y="28"/>
                    <a:pt x="24" y="26"/>
                  </a:cubicBezTo>
                  <a:cubicBezTo>
                    <a:pt x="24" y="25"/>
                    <a:pt x="26" y="25"/>
                    <a:pt x="27" y="25"/>
                  </a:cubicBezTo>
                  <a:cubicBezTo>
                    <a:pt x="27" y="24"/>
                    <a:pt x="28" y="24"/>
                    <a:pt x="29" y="24"/>
                  </a:cubicBezTo>
                  <a:cubicBezTo>
                    <a:pt x="30" y="23"/>
                    <a:pt x="30" y="21"/>
                    <a:pt x="29" y="20"/>
                  </a:cubicBezTo>
                  <a:cubicBezTo>
                    <a:pt x="28" y="19"/>
                    <a:pt x="27" y="19"/>
                    <a:pt x="26" y="19"/>
                  </a:cubicBezTo>
                  <a:cubicBezTo>
                    <a:pt x="25" y="19"/>
                    <a:pt x="25" y="18"/>
                    <a:pt x="25" y="17"/>
                  </a:cubicBezTo>
                  <a:cubicBezTo>
                    <a:pt x="26" y="16"/>
                    <a:pt x="27" y="16"/>
                    <a:pt x="28" y="15"/>
                  </a:cubicBezTo>
                  <a:cubicBezTo>
                    <a:pt x="29" y="15"/>
                    <a:pt x="31" y="15"/>
                    <a:pt x="32" y="14"/>
                  </a:cubicBezTo>
                  <a:cubicBezTo>
                    <a:pt x="34" y="14"/>
                    <a:pt x="34" y="11"/>
                    <a:pt x="32" y="10"/>
                  </a:cubicBezTo>
                  <a:cubicBezTo>
                    <a:pt x="32" y="10"/>
                    <a:pt x="31" y="9"/>
                    <a:pt x="30" y="9"/>
                  </a:cubicBezTo>
                  <a:cubicBezTo>
                    <a:pt x="30" y="9"/>
                    <a:pt x="30" y="9"/>
                    <a:pt x="30" y="9"/>
                  </a:cubicBezTo>
                  <a:cubicBezTo>
                    <a:pt x="28" y="10"/>
                    <a:pt x="26" y="10"/>
                    <a:pt x="24" y="10"/>
                  </a:cubicBezTo>
                  <a:cubicBezTo>
                    <a:pt x="22" y="10"/>
                    <a:pt x="20" y="10"/>
                    <a:pt x="18" y="9"/>
                  </a:cubicBezTo>
                  <a:cubicBezTo>
                    <a:pt x="18" y="9"/>
                    <a:pt x="18" y="9"/>
                    <a:pt x="18" y="9"/>
                  </a:cubicBezTo>
                  <a:moveTo>
                    <a:pt x="20" y="0"/>
                  </a:moveTo>
                  <a:cubicBezTo>
                    <a:pt x="19" y="2"/>
                    <a:pt x="18" y="3"/>
                    <a:pt x="17" y="5"/>
                  </a:cubicBezTo>
                  <a:cubicBezTo>
                    <a:pt x="19" y="4"/>
                    <a:pt x="19" y="2"/>
                    <a:pt x="20" y="0"/>
                  </a:cubicBezTo>
                </a:path>
              </a:pathLst>
            </a:custGeom>
            <a:solidFill>
              <a:srgbClr val="C35A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13" name="Freeform 206"/>
            <p:cNvSpPr>
              <a:spLocks noEditPoints="1"/>
            </p:cNvSpPr>
            <p:nvPr/>
          </p:nvSpPr>
          <p:spPr bwMode="auto">
            <a:xfrm>
              <a:off x="4476569" y="6305550"/>
              <a:ext cx="93663" cy="95250"/>
            </a:xfrm>
            <a:custGeom>
              <a:avLst/>
              <a:gdLst>
                <a:gd name="T0" fmla="*/ 23 w 36"/>
                <a:gd name="T1" fmla="*/ 5 h 36"/>
                <a:gd name="T2" fmla="*/ 8 w 36"/>
                <a:gd name="T3" fmla="*/ 10 h 36"/>
                <a:gd name="T4" fmla="*/ 3 w 36"/>
                <a:gd name="T5" fmla="*/ 12 h 36"/>
                <a:gd name="T6" fmla="*/ 1 w 36"/>
                <a:gd name="T7" fmla="*/ 13 h 36"/>
                <a:gd name="T8" fmla="*/ 0 w 36"/>
                <a:gd name="T9" fmla="*/ 16 h 36"/>
                <a:gd name="T10" fmla="*/ 2 w 36"/>
                <a:gd name="T11" fmla="*/ 18 h 36"/>
                <a:gd name="T12" fmla="*/ 2 w 36"/>
                <a:gd name="T13" fmla="*/ 18 h 36"/>
                <a:gd name="T14" fmla="*/ 7 w 36"/>
                <a:gd name="T15" fmla="*/ 16 h 36"/>
                <a:gd name="T16" fmla="*/ 12 w 36"/>
                <a:gd name="T17" fmla="*/ 14 h 36"/>
                <a:gd name="T18" fmla="*/ 13 w 36"/>
                <a:gd name="T19" fmla="*/ 14 h 36"/>
                <a:gd name="T20" fmla="*/ 13 w 36"/>
                <a:gd name="T21" fmla="*/ 15 h 36"/>
                <a:gd name="T22" fmla="*/ 9 w 36"/>
                <a:gd name="T23" fmla="*/ 26 h 36"/>
                <a:gd name="T24" fmla="*/ 7 w 36"/>
                <a:gd name="T25" fmla="*/ 27 h 36"/>
                <a:gd name="T26" fmla="*/ 7 w 36"/>
                <a:gd name="T27" fmla="*/ 27 h 36"/>
                <a:gd name="T28" fmla="*/ 4 w 36"/>
                <a:gd name="T29" fmla="*/ 26 h 36"/>
                <a:gd name="T30" fmla="*/ 4 w 36"/>
                <a:gd name="T31" fmla="*/ 26 h 36"/>
                <a:gd name="T32" fmla="*/ 2 w 36"/>
                <a:gd name="T33" fmla="*/ 27 h 36"/>
                <a:gd name="T34" fmla="*/ 2 w 36"/>
                <a:gd name="T35" fmla="*/ 28 h 36"/>
                <a:gd name="T36" fmla="*/ 5 w 36"/>
                <a:gd name="T37" fmla="*/ 35 h 36"/>
                <a:gd name="T38" fmla="*/ 7 w 36"/>
                <a:gd name="T39" fmla="*/ 36 h 36"/>
                <a:gd name="T40" fmla="*/ 10 w 36"/>
                <a:gd name="T41" fmla="*/ 35 h 36"/>
                <a:gd name="T42" fmla="*/ 12 w 36"/>
                <a:gd name="T43" fmla="*/ 31 h 36"/>
                <a:gd name="T44" fmla="*/ 22 w 36"/>
                <a:gd name="T45" fmla="*/ 9 h 36"/>
                <a:gd name="T46" fmla="*/ 23 w 36"/>
                <a:gd name="T47" fmla="*/ 5 h 36"/>
                <a:gd name="T48" fmla="*/ 35 w 36"/>
                <a:gd name="T49" fmla="*/ 0 h 36"/>
                <a:gd name="T50" fmla="*/ 28 w 36"/>
                <a:gd name="T51" fmla="*/ 3 h 36"/>
                <a:gd name="T52" fmla="*/ 32 w 36"/>
                <a:gd name="T53" fmla="*/ 3 h 36"/>
                <a:gd name="T54" fmla="*/ 33 w 36"/>
                <a:gd name="T55" fmla="*/ 3 h 36"/>
                <a:gd name="T56" fmla="*/ 36 w 36"/>
                <a:gd name="T57" fmla="*/ 2 h 36"/>
                <a:gd name="T58" fmla="*/ 35 w 36"/>
                <a:gd name="T59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6" h="36">
                  <a:moveTo>
                    <a:pt x="23" y="5"/>
                  </a:moveTo>
                  <a:cubicBezTo>
                    <a:pt x="18" y="7"/>
                    <a:pt x="13" y="8"/>
                    <a:pt x="8" y="10"/>
                  </a:cubicBezTo>
                  <a:cubicBezTo>
                    <a:pt x="6" y="11"/>
                    <a:pt x="5" y="11"/>
                    <a:pt x="3" y="12"/>
                  </a:cubicBezTo>
                  <a:cubicBezTo>
                    <a:pt x="2" y="12"/>
                    <a:pt x="2" y="13"/>
                    <a:pt x="1" y="13"/>
                  </a:cubicBezTo>
                  <a:cubicBezTo>
                    <a:pt x="0" y="14"/>
                    <a:pt x="0" y="14"/>
                    <a:pt x="0" y="16"/>
                  </a:cubicBezTo>
                  <a:cubicBezTo>
                    <a:pt x="0" y="17"/>
                    <a:pt x="1" y="18"/>
                    <a:pt x="2" y="18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4" y="18"/>
                    <a:pt x="6" y="17"/>
                    <a:pt x="7" y="16"/>
                  </a:cubicBezTo>
                  <a:cubicBezTo>
                    <a:pt x="9" y="15"/>
                    <a:pt x="10" y="15"/>
                    <a:pt x="12" y="14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2" y="19"/>
                    <a:pt x="10" y="22"/>
                    <a:pt x="9" y="26"/>
                  </a:cubicBezTo>
                  <a:cubicBezTo>
                    <a:pt x="8" y="27"/>
                    <a:pt x="8" y="27"/>
                    <a:pt x="7" y="27"/>
                  </a:cubicBezTo>
                  <a:cubicBezTo>
                    <a:pt x="7" y="27"/>
                    <a:pt x="7" y="27"/>
                    <a:pt x="7" y="27"/>
                  </a:cubicBezTo>
                  <a:cubicBezTo>
                    <a:pt x="6" y="26"/>
                    <a:pt x="5" y="26"/>
                    <a:pt x="4" y="26"/>
                  </a:cubicBezTo>
                  <a:cubicBezTo>
                    <a:pt x="4" y="26"/>
                    <a:pt x="4" y="26"/>
                    <a:pt x="4" y="26"/>
                  </a:cubicBezTo>
                  <a:cubicBezTo>
                    <a:pt x="3" y="26"/>
                    <a:pt x="3" y="27"/>
                    <a:pt x="2" y="27"/>
                  </a:cubicBezTo>
                  <a:cubicBezTo>
                    <a:pt x="2" y="28"/>
                    <a:pt x="2" y="28"/>
                    <a:pt x="2" y="28"/>
                  </a:cubicBezTo>
                  <a:cubicBezTo>
                    <a:pt x="2" y="31"/>
                    <a:pt x="3" y="33"/>
                    <a:pt x="5" y="35"/>
                  </a:cubicBezTo>
                  <a:cubicBezTo>
                    <a:pt x="6" y="36"/>
                    <a:pt x="6" y="36"/>
                    <a:pt x="7" y="36"/>
                  </a:cubicBezTo>
                  <a:cubicBezTo>
                    <a:pt x="8" y="36"/>
                    <a:pt x="9" y="36"/>
                    <a:pt x="10" y="35"/>
                  </a:cubicBezTo>
                  <a:cubicBezTo>
                    <a:pt x="11" y="34"/>
                    <a:pt x="11" y="33"/>
                    <a:pt x="12" y="31"/>
                  </a:cubicBezTo>
                  <a:cubicBezTo>
                    <a:pt x="16" y="24"/>
                    <a:pt x="19" y="17"/>
                    <a:pt x="22" y="9"/>
                  </a:cubicBezTo>
                  <a:cubicBezTo>
                    <a:pt x="22" y="8"/>
                    <a:pt x="22" y="6"/>
                    <a:pt x="23" y="5"/>
                  </a:cubicBezTo>
                  <a:moveTo>
                    <a:pt x="35" y="0"/>
                  </a:moveTo>
                  <a:cubicBezTo>
                    <a:pt x="33" y="1"/>
                    <a:pt x="31" y="2"/>
                    <a:pt x="28" y="3"/>
                  </a:cubicBezTo>
                  <a:cubicBezTo>
                    <a:pt x="30" y="3"/>
                    <a:pt x="31" y="3"/>
                    <a:pt x="32" y="3"/>
                  </a:cubicBezTo>
                  <a:cubicBezTo>
                    <a:pt x="32" y="3"/>
                    <a:pt x="33" y="3"/>
                    <a:pt x="33" y="3"/>
                  </a:cubicBezTo>
                  <a:cubicBezTo>
                    <a:pt x="34" y="3"/>
                    <a:pt x="35" y="3"/>
                    <a:pt x="36" y="2"/>
                  </a:cubicBezTo>
                  <a:cubicBezTo>
                    <a:pt x="36" y="1"/>
                    <a:pt x="36" y="0"/>
                    <a:pt x="35" y="0"/>
                  </a:cubicBezTo>
                </a:path>
              </a:pathLst>
            </a:custGeom>
            <a:solidFill>
              <a:srgbClr val="C35A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14" name="Freeform 207"/>
            <p:cNvSpPr>
              <a:spLocks/>
            </p:cNvSpPr>
            <p:nvPr/>
          </p:nvSpPr>
          <p:spPr bwMode="auto">
            <a:xfrm>
              <a:off x="4668656" y="6224588"/>
              <a:ext cx="112713" cy="55563"/>
            </a:xfrm>
            <a:custGeom>
              <a:avLst/>
              <a:gdLst>
                <a:gd name="T0" fmla="*/ 4 w 43"/>
                <a:gd name="T1" fmla="*/ 0 h 21"/>
                <a:gd name="T2" fmla="*/ 0 w 43"/>
                <a:gd name="T3" fmla="*/ 4 h 21"/>
                <a:gd name="T4" fmla="*/ 0 w 43"/>
                <a:gd name="T5" fmla="*/ 4 h 21"/>
                <a:gd name="T6" fmla="*/ 3 w 43"/>
                <a:gd name="T7" fmla="*/ 6 h 21"/>
                <a:gd name="T8" fmla="*/ 12 w 43"/>
                <a:gd name="T9" fmla="*/ 14 h 21"/>
                <a:gd name="T10" fmla="*/ 24 w 43"/>
                <a:gd name="T11" fmla="*/ 20 h 21"/>
                <a:gd name="T12" fmla="*/ 33 w 43"/>
                <a:gd name="T13" fmla="*/ 21 h 21"/>
                <a:gd name="T14" fmla="*/ 39 w 43"/>
                <a:gd name="T15" fmla="*/ 20 h 21"/>
                <a:gd name="T16" fmla="*/ 42 w 43"/>
                <a:gd name="T17" fmla="*/ 19 h 21"/>
                <a:gd name="T18" fmla="*/ 43 w 43"/>
                <a:gd name="T19" fmla="*/ 17 h 21"/>
                <a:gd name="T20" fmla="*/ 41 w 43"/>
                <a:gd name="T21" fmla="*/ 15 h 21"/>
                <a:gd name="T22" fmla="*/ 38 w 43"/>
                <a:gd name="T23" fmla="*/ 15 h 21"/>
                <a:gd name="T24" fmla="*/ 35 w 43"/>
                <a:gd name="T25" fmla="*/ 15 h 21"/>
                <a:gd name="T26" fmla="*/ 34 w 43"/>
                <a:gd name="T27" fmla="*/ 15 h 21"/>
                <a:gd name="T28" fmla="*/ 19 w 43"/>
                <a:gd name="T29" fmla="*/ 11 h 21"/>
                <a:gd name="T30" fmla="*/ 6 w 43"/>
                <a:gd name="T31" fmla="*/ 2 h 21"/>
                <a:gd name="T32" fmla="*/ 4 w 43"/>
                <a:gd name="T33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3" h="21">
                  <a:moveTo>
                    <a:pt x="4" y="0"/>
                  </a:moveTo>
                  <a:cubicBezTo>
                    <a:pt x="3" y="2"/>
                    <a:pt x="1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5"/>
                    <a:pt x="2" y="6"/>
                    <a:pt x="3" y="6"/>
                  </a:cubicBezTo>
                  <a:cubicBezTo>
                    <a:pt x="6" y="9"/>
                    <a:pt x="9" y="11"/>
                    <a:pt x="12" y="14"/>
                  </a:cubicBezTo>
                  <a:cubicBezTo>
                    <a:pt x="16" y="16"/>
                    <a:pt x="20" y="18"/>
                    <a:pt x="24" y="20"/>
                  </a:cubicBezTo>
                  <a:cubicBezTo>
                    <a:pt x="27" y="20"/>
                    <a:pt x="30" y="21"/>
                    <a:pt x="33" y="21"/>
                  </a:cubicBezTo>
                  <a:cubicBezTo>
                    <a:pt x="35" y="21"/>
                    <a:pt x="37" y="21"/>
                    <a:pt x="39" y="20"/>
                  </a:cubicBezTo>
                  <a:cubicBezTo>
                    <a:pt x="40" y="20"/>
                    <a:pt x="41" y="19"/>
                    <a:pt x="42" y="19"/>
                  </a:cubicBezTo>
                  <a:cubicBezTo>
                    <a:pt x="42" y="18"/>
                    <a:pt x="43" y="18"/>
                    <a:pt x="43" y="17"/>
                  </a:cubicBezTo>
                  <a:cubicBezTo>
                    <a:pt x="43" y="16"/>
                    <a:pt x="42" y="15"/>
                    <a:pt x="41" y="15"/>
                  </a:cubicBezTo>
                  <a:cubicBezTo>
                    <a:pt x="40" y="15"/>
                    <a:pt x="39" y="15"/>
                    <a:pt x="38" y="15"/>
                  </a:cubicBezTo>
                  <a:cubicBezTo>
                    <a:pt x="37" y="15"/>
                    <a:pt x="36" y="15"/>
                    <a:pt x="35" y="15"/>
                  </a:cubicBezTo>
                  <a:cubicBezTo>
                    <a:pt x="35" y="15"/>
                    <a:pt x="34" y="15"/>
                    <a:pt x="34" y="15"/>
                  </a:cubicBezTo>
                  <a:cubicBezTo>
                    <a:pt x="28" y="15"/>
                    <a:pt x="24" y="13"/>
                    <a:pt x="19" y="11"/>
                  </a:cubicBezTo>
                  <a:cubicBezTo>
                    <a:pt x="14" y="8"/>
                    <a:pt x="10" y="5"/>
                    <a:pt x="6" y="2"/>
                  </a:cubicBezTo>
                  <a:cubicBezTo>
                    <a:pt x="5" y="1"/>
                    <a:pt x="5" y="1"/>
                    <a:pt x="4" y="0"/>
                  </a:cubicBezTo>
                </a:path>
              </a:pathLst>
            </a:custGeom>
            <a:solidFill>
              <a:srgbClr val="C35A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15" name="Freeform 208"/>
            <p:cNvSpPr>
              <a:spLocks/>
            </p:cNvSpPr>
            <p:nvPr/>
          </p:nvSpPr>
          <p:spPr bwMode="auto">
            <a:xfrm>
              <a:off x="4398781" y="6340475"/>
              <a:ext cx="34925" cy="12700"/>
            </a:xfrm>
            <a:custGeom>
              <a:avLst/>
              <a:gdLst>
                <a:gd name="T0" fmla="*/ 13 w 13"/>
                <a:gd name="T1" fmla="*/ 0 h 5"/>
                <a:gd name="T2" fmla="*/ 6 w 13"/>
                <a:gd name="T3" fmla="*/ 0 h 5"/>
                <a:gd name="T4" fmla="*/ 4 w 13"/>
                <a:gd name="T5" fmla="*/ 0 h 5"/>
                <a:gd name="T6" fmla="*/ 2 w 13"/>
                <a:gd name="T7" fmla="*/ 0 h 5"/>
                <a:gd name="T8" fmla="*/ 1 w 13"/>
                <a:gd name="T9" fmla="*/ 1 h 5"/>
                <a:gd name="T10" fmla="*/ 1 w 13"/>
                <a:gd name="T11" fmla="*/ 4 h 5"/>
                <a:gd name="T12" fmla="*/ 3 w 13"/>
                <a:gd name="T13" fmla="*/ 5 h 5"/>
                <a:gd name="T14" fmla="*/ 3 w 13"/>
                <a:gd name="T15" fmla="*/ 5 h 5"/>
                <a:gd name="T16" fmla="*/ 5 w 13"/>
                <a:gd name="T17" fmla="*/ 5 h 5"/>
                <a:gd name="T18" fmla="*/ 12 w 13"/>
                <a:gd name="T19" fmla="*/ 1 h 5"/>
                <a:gd name="T20" fmla="*/ 13 w 13"/>
                <a:gd name="T2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5">
                  <a:moveTo>
                    <a:pt x="13" y="0"/>
                  </a:moveTo>
                  <a:cubicBezTo>
                    <a:pt x="11" y="0"/>
                    <a:pt x="8" y="0"/>
                    <a:pt x="6" y="0"/>
                  </a:cubicBezTo>
                  <a:cubicBezTo>
                    <a:pt x="5" y="0"/>
                    <a:pt x="4" y="0"/>
                    <a:pt x="4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2"/>
                    <a:pt x="0" y="3"/>
                    <a:pt x="1" y="4"/>
                  </a:cubicBezTo>
                  <a:cubicBezTo>
                    <a:pt x="1" y="5"/>
                    <a:pt x="2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5"/>
                    <a:pt x="4" y="5"/>
                    <a:pt x="5" y="5"/>
                  </a:cubicBezTo>
                  <a:cubicBezTo>
                    <a:pt x="7" y="3"/>
                    <a:pt x="10" y="2"/>
                    <a:pt x="12" y="1"/>
                  </a:cubicBezTo>
                  <a:cubicBezTo>
                    <a:pt x="12" y="1"/>
                    <a:pt x="13" y="0"/>
                    <a:pt x="13" y="0"/>
                  </a:cubicBezTo>
                </a:path>
              </a:pathLst>
            </a:custGeom>
            <a:solidFill>
              <a:srgbClr val="C35A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16" name="Freeform 209"/>
            <p:cNvSpPr>
              <a:spLocks/>
            </p:cNvSpPr>
            <p:nvPr/>
          </p:nvSpPr>
          <p:spPr bwMode="auto">
            <a:xfrm>
              <a:off x="4438469" y="6340475"/>
              <a:ext cx="19050" cy="26988"/>
            </a:xfrm>
            <a:custGeom>
              <a:avLst/>
              <a:gdLst>
                <a:gd name="T0" fmla="*/ 4 w 7"/>
                <a:gd name="T1" fmla="*/ 0 h 10"/>
                <a:gd name="T2" fmla="*/ 1 w 7"/>
                <a:gd name="T3" fmla="*/ 0 h 10"/>
                <a:gd name="T4" fmla="*/ 0 w 7"/>
                <a:gd name="T5" fmla="*/ 1 h 10"/>
                <a:gd name="T6" fmla="*/ 2 w 7"/>
                <a:gd name="T7" fmla="*/ 9 h 10"/>
                <a:gd name="T8" fmla="*/ 4 w 7"/>
                <a:gd name="T9" fmla="*/ 10 h 10"/>
                <a:gd name="T10" fmla="*/ 5 w 7"/>
                <a:gd name="T11" fmla="*/ 10 h 10"/>
                <a:gd name="T12" fmla="*/ 7 w 7"/>
                <a:gd name="T13" fmla="*/ 8 h 10"/>
                <a:gd name="T14" fmla="*/ 4 w 7"/>
                <a:gd name="T15" fmla="*/ 0 h 10"/>
                <a:gd name="T16" fmla="*/ 4 w 7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10">
                  <a:moveTo>
                    <a:pt x="4" y="0"/>
                  </a:moveTo>
                  <a:cubicBezTo>
                    <a:pt x="3" y="0"/>
                    <a:pt x="2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4"/>
                    <a:pt x="1" y="6"/>
                    <a:pt x="2" y="9"/>
                  </a:cubicBezTo>
                  <a:cubicBezTo>
                    <a:pt x="3" y="9"/>
                    <a:pt x="3" y="9"/>
                    <a:pt x="4" y="10"/>
                  </a:cubicBezTo>
                  <a:cubicBezTo>
                    <a:pt x="4" y="10"/>
                    <a:pt x="4" y="10"/>
                    <a:pt x="5" y="10"/>
                  </a:cubicBezTo>
                  <a:cubicBezTo>
                    <a:pt x="6" y="10"/>
                    <a:pt x="7" y="9"/>
                    <a:pt x="7" y="8"/>
                  </a:cubicBezTo>
                  <a:cubicBezTo>
                    <a:pt x="7" y="5"/>
                    <a:pt x="6" y="2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rgbClr val="C35A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17" name="Freeform 210"/>
            <p:cNvSpPr>
              <a:spLocks/>
            </p:cNvSpPr>
            <p:nvPr/>
          </p:nvSpPr>
          <p:spPr bwMode="auto">
            <a:xfrm>
              <a:off x="4757556" y="6110288"/>
              <a:ext cx="20638" cy="23813"/>
            </a:xfrm>
            <a:custGeom>
              <a:avLst/>
              <a:gdLst>
                <a:gd name="T0" fmla="*/ 3 w 8"/>
                <a:gd name="T1" fmla="*/ 0 h 9"/>
                <a:gd name="T2" fmla="*/ 0 w 8"/>
                <a:gd name="T3" fmla="*/ 2 h 9"/>
                <a:gd name="T4" fmla="*/ 4 w 8"/>
                <a:gd name="T5" fmla="*/ 9 h 9"/>
                <a:gd name="T6" fmla="*/ 5 w 8"/>
                <a:gd name="T7" fmla="*/ 9 h 9"/>
                <a:gd name="T8" fmla="*/ 7 w 8"/>
                <a:gd name="T9" fmla="*/ 9 h 9"/>
                <a:gd name="T10" fmla="*/ 8 w 8"/>
                <a:gd name="T11" fmla="*/ 6 h 9"/>
                <a:gd name="T12" fmla="*/ 4 w 8"/>
                <a:gd name="T13" fmla="*/ 0 h 9"/>
                <a:gd name="T14" fmla="*/ 3 w 8"/>
                <a:gd name="T15" fmla="*/ 0 h 9"/>
                <a:gd name="T16" fmla="*/ 3 w 8"/>
                <a:gd name="T1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9">
                  <a:moveTo>
                    <a:pt x="3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0" y="5"/>
                    <a:pt x="2" y="7"/>
                    <a:pt x="4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6" y="9"/>
                    <a:pt x="6" y="9"/>
                    <a:pt x="7" y="9"/>
                  </a:cubicBezTo>
                  <a:cubicBezTo>
                    <a:pt x="8" y="8"/>
                    <a:pt x="8" y="7"/>
                    <a:pt x="8" y="6"/>
                  </a:cubicBezTo>
                  <a:cubicBezTo>
                    <a:pt x="7" y="4"/>
                    <a:pt x="6" y="2"/>
                    <a:pt x="4" y="0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rgbClr val="C35A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18" name="Freeform 211"/>
            <p:cNvSpPr>
              <a:spLocks/>
            </p:cNvSpPr>
            <p:nvPr/>
          </p:nvSpPr>
          <p:spPr bwMode="auto">
            <a:xfrm>
              <a:off x="4238444" y="5903913"/>
              <a:ext cx="638175" cy="566738"/>
            </a:xfrm>
            <a:custGeom>
              <a:avLst/>
              <a:gdLst>
                <a:gd name="T0" fmla="*/ 209 w 242"/>
                <a:gd name="T1" fmla="*/ 0 h 214"/>
                <a:gd name="T2" fmla="*/ 209 w 242"/>
                <a:gd name="T3" fmla="*/ 3 h 214"/>
                <a:gd name="T4" fmla="*/ 207 w 242"/>
                <a:gd name="T5" fmla="*/ 10 h 214"/>
                <a:gd name="T6" fmla="*/ 207 w 242"/>
                <a:gd name="T7" fmla="*/ 14 h 214"/>
                <a:gd name="T8" fmla="*/ 218 w 242"/>
                <a:gd name="T9" fmla="*/ 31 h 214"/>
                <a:gd name="T10" fmla="*/ 230 w 242"/>
                <a:gd name="T11" fmla="*/ 69 h 214"/>
                <a:gd name="T12" fmla="*/ 226 w 242"/>
                <a:gd name="T13" fmla="*/ 118 h 214"/>
                <a:gd name="T14" fmla="*/ 204 w 242"/>
                <a:gd name="T15" fmla="*/ 159 h 214"/>
                <a:gd name="T16" fmla="*/ 169 w 242"/>
                <a:gd name="T17" fmla="*/ 188 h 214"/>
                <a:gd name="T18" fmla="*/ 128 w 242"/>
                <a:gd name="T19" fmla="*/ 202 h 214"/>
                <a:gd name="T20" fmla="*/ 113 w 242"/>
                <a:gd name="T21" fmla="*/ 203 h 214"/>
                <a:gd name="T22" fmla="*/ 75 w 242"/>
                <a:gd name="T23" fmla="*/ 197 h 214"/>
                <a:gd name="T24" fmla="*/ 18 w 242"/>
                <a:gd name="T25" fmla="*/ 156 h 214"/>
                <a:gd name="T26" fmla="*/ 17 w 242"/>
                <a:gd name="T27" fmla="*/ 156 h 214"/>
                <a:gd name="T28" fmla="*/ 1 w 242"/>
                <a:gd name="T29" fmla="*/ 148 h 214"/>
                <a:gd name="T30" fmla="*/ 0 w 242"/>
                <a:gd name="T31" fmla="*/ 147 h 214"/>
                <a:gd name="T32" fmla="*/ 4 w 242"/>
                <a:gd name="T33" fmla="*/ 154 h 214"/>
                <a:gd name="T34" fmla="*/ 22 w 242"/>
                <a:gd name="T35" fmla="*/ 177 h 214"/>
                <a:gd name="T36" fmla="*/ 53 w 242"/>
                <a:gd name="T37" fmla="*/ 199 h 214"/>
                <a:gd name="T38" fmla="*/ 69 w 242"/>
                <a:gd name="T39" fmla="*/ 206 h 214"/>
                <a:gd name="T40" fmla="*/ 74 w 242"/>
                <a:gd name="T41" fmla="*/ 208 h 214"/>
                <a:gd name="T42" fmla="*/ 77 w 242"/>
                <a:gd name="T43" fmla="*/ 209 h 214"/>
                <a:gd name="T44" fmla="*/ 94 w 242"/>
                <a:gd name="T45" fmla="*/ 213 h 214"/>
                <a:gd name="T46" fmla="*/ 113 w 242"/>
                <a:gd name="T47" fmla="*/ 214 h 214"/>
                <a:gd name="T48" fmla="*/ 123 w 242"/>
                <a:gd name="T49" fmla="*/ 214 h 214"/>
                <a:gd name="T50" fmla="*/ 143 w 242"/>
                <a:gd name="T51" fmla="*/ 210 h 214"/>
                <a:gd name="T52" fmla="*/ 166 w 242"/>
                <a:gd name="T53" fmla="*/ 203 h 214"/>
                <a:gd name="T54" fmla="*/ 190 w 242"/>
                <a:gd name="T55" fmla="*/ 188 h 214"/>
                <a:gd name="T56" fmla="*/ 213 w 242"/>
                <a:gd name="T57" fmla="*/ 166 h 214"/>
                <a:gd name="T58" fmla="*/ 234 w 242"/>
                <a:gd name="T59" fmla="*/ 128 h 214"/>
                <a:gd name="T60" fmla="*/ 241 w 242"/>
                <a:gd name="T61" fmla="*/ 98 h 214"/>
                <a:gd name="T62" fmla="*/ 238 w 242"/>
                <a:gd name="T63" fmla="*/ 54 h 214"/>
                <a:gd name="T64" fmla="*/ 225 w 242"/>
                <a:gd name="T65" fmla="*/ 23 h 214"/>
                <a:gd name="T66" fmla="*/ 219 w 242"/>
                <a:gd name="T67" fmla="*/ 13 h 214"/>
                <a:gd name="T68" fmla="*/ 209 w 242"/>
                <a:gd name="T69" fmla="*/ 0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42" h="214">
                  <a:moveTo>
                    <a:pt x="209" y="0"/>
                  </a:moveTo>
                  <a:cubicBezTo>
                    <a:pt x="209" y="1"/>
                    <a:pt x="209" y="2"/>
                    <a:pt x="209" y="3"/>
                  </a:cubicBezTo>
                  <a:cubicBezTo>
                    <a:pt x="209" y="5"/>
                    <a:pt x="208" y="8"/>
                    <a:pt x="207" y="10"/>
                  </a:cubicBezTo>
                  <a:cubicBezTo>
                    <a:pt x="207" y="11"/>
                    <a:pt x="207" y="13"/>
                    <a:pt x="207" y="14"/>
                  </a:cubicBezTo>
                  <a:cubicBezTo>
                    <a:pt x="211" y="19"/>
                    <a:pt x="215" y="25"/>
                    <a:pt x="218" y="31"/>
                  </a:cubicBezTo>
                  <a:cubicBezTo>
                    <a:pt x="224" y="43"/>
                    <a:pt x="228" y="56"/>
                    <a:pt x="230" y="69"/>
                  </a:cubicBezTo>
                  <a:cubicBezTo>
                    <a:pt x="232" y="86"/>
                    <a:pt x="231" y="102"/>
                    <a:pt x="226" y="118"/>
                  </a:cubicBezTo>
                  <a:cubicBezTo>
                    <a:pt x="222" y="133"/>
                    <a:pt x="214" y="147"/>
                    <a:pt x="204" y="159"/>
                  </a:cubicBezTo>
                  <a:cubicBezTo>
                    <a:pt x="194" y="171"/>
                    <a:pt x="182" y="181"/>
                    <a:pt x="169" y="188"/>
                  </a:cubicBezTo>
                  <a:cubicBezTo>
                    <a:pt x="156" y="196"/>
                    <a:pt x="142" y="200"/>
                    <a:pt x="128" y="202"/>
                  </a:cubicBezTo>
                  <a:cubicBezTo>
                    <a:pt x="123" y="202"/>
                    <a:pt x="118" y="203"/>
                    <a:pt x="113" y="203"/>
                  </a:cubicBezTo>
                  <a:cubicBezTo>
                    <a:pt x="101" y="203"/>
                    <a:pt x="89" y="201"/>
                    <a:pt x="75" y="197"/>
                  </a:cubicBezTo>
                  <a:cubicBezTo>
                    <a:pt x="53" y="190"/>
                    <a:pt x="32" y="176"/>
                    <a:pt x="18" y="156"/>
                  </a:cubicBezTo>
                  <a:cubicBezTo>
                    <a:pt x="18" y="156"/>
                    <a:pt x="17" y="156"/>
                    <a:pt x="17" y="156"/>
                  </a:cubicBezTo>
                  <a:cubicBezTo>
                    <a:pt x="12" y="154"/>
                    <a:pt x="7" y="151"/>
                    <a:pt x="1" y="148"/>
                  </a:cubicBezTo>
                  <a:cubicBezTo>
                    <a:pt x="1" y="148"/>
                    <a:pt x="1" y="148"/>
                    <a:pt x="0" y="147"/>
                  </a:cubicBezTo>
                  <a:cubicBezTo>
                    <a:pt x="1" y="150"/>
                    <a:pt x="3" y="152"/>
                    <a:pt x="4" y="154"/>
                  </a:cubicBezTo>
                  <a:cubicBezTo>
                    <a:pt x="9" y="162"/>
                    <a:pt x="15" y="170"/>
                    <a:pt x="22" y="177"/>
                  </a:cubicBezTo>
                  <a:cubicBezTo>
                    <a:pt x="31" y="185"/>
                    <a:pt x="41" y="193"/>
                    <a:pt x="53" y="199"/>
                  </a:cubicBezTo>
                  <a:cubicBezTo>
                    <a:pt x="58" y="202"/>
                    <a:pt x="64" y="204"/>
                    <a:pt x="69" y="206"/>
                  </a:cubicBezTo>
                  <a:cubicBezTo>
                    <a:pt x="71" y="207"/>
                    <a:pt x="72" y="207"/>
                    <a:pt x="74" y="208"/>
                  </a:cubicBezTo>
                  <a:cubicBezTo>
                    <a:pt x="77" y="209"/>
                    <a:pt x="77" y="209"/>
                    <a:pt x="77" y="209"/>
                  </a:cubicBezTo>
                  <a:cubicBezTo>
                    <a:pt x="81" y="210"/>
                    <a:pt x="87" y="212"/>
                    <a:pt x="94" y="213"/>
                  </a:cubicBezTo>
                  <a:cubicBezTo>
                    <a:pt x="100" y="214"/>
                    <a:pt x="106" y="214"/>
                    <a:pt x="113" y="214"/>
                  </a:cubicBezTo>
                  <a:cubicBezTo>
                    <a:pt x="116" y="214"/>
                    <a:pt x="120" y="214"/>
                    <a:pt x="123" y="214"/>
                  </a:cubicBezTo>
                  <a:cubicBezTo>
                    <a:pt x="130" y="213"/>
                    <a:pt x="136" y="212"/>
                    <a:pt x="143" y="210"/>
                  </a:cubicBezTo>
                  <a:cubicBezTo>
                    <a:pt x="150" y="209"/>
                    <a:pt x="158" y="206"/>
                    <a:pt x="166" y="203"/>
                  </a:cubicBezTo>
                  <a:cubicBezTo>
                    <a:pt x="174" y="199"/>
                    <a:pt x="182" y="194"/>
                    <a:pt x="190" y="188"/>
                  </a:cubicBezTo>
                  <a:cubicBezTo>
                    <a:pt x="198" y="182"/>
                    <a:pt x="206" y="175"/>
                    <a:pt x="213" y="166"/>
                  </a:cubicBezTo>
                  <a:cubicBezTo>
                    <a:pt x="222" y="154"/>
                    <a:pt x="229" y="142"/>
                    <a:pt x="234" y="128"/>
                  </a:cubicBezTo>
                  <a:cubicBezTo>
                    <a:pt x="238" y="117"/>
                    <a:pt x="240" y="107"/>
                    <a:pt x="241" y="98"/>
                  </a:cubicBezTo>
                  <a:cubicBezTo>
                    <a:pt x="242" y="83"/>
                    <a:pt x="241" y="68"/>
                    <a:pt x="238" y="54"/>
                  </a:cubicBezTo>
                  <a:cubicBezTo>
                    <a:pt x="235" y="44"/>
                    <a:pt x="231" y="34"/>
                    <a:pt x="225" y="23"/>
                  </a:cubicBezTo>
                  <a:cubicBezTo>
                    <a:pt x="223" y="20"/>
                    <a:pt x="221" y="16"/>
                    <a:pt x="219" y="13"/>
                  </a:cubicBezTo>
                  <a:cubicBezTo>
                    <a:pt x="216" y="8"/>
                    <a:pt x="212" y="4"/>
                    <a:pt x="209" y="0"/>
                  </a:cubicBezTo>
                </a:path>
              </a:pathLst>
            </a:custGeom>
            <a:solidFill>
              <a:srgbClr val="EA8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19" name="Freeform 212"/>
            <p:cNvSpPr>
              <a:spLocks noEditPoints="1"/>
            </p:cNvSpPr>
            <p:nvPr/>
          </p:nvSpPr>
          <p:spPr bwMode="auto">
            <a:xfrm>
              <a:off x="4314644" y="5838825"/>
              <a:ext cx="454025" cy="128588"/>
            </a:xfrm>
            <a:custGeom>
              <a:avLst/>
              <a:gdLst>
                <a:gd name="T0" fmla="*/ 120 w 172"/>
                <a:gd name="T1" fmla="*/ 31 h 49"/>
                <a:gd name="T2" fmla="*/ 120 w 172"/>
                <a:gd name="T3" fmla="*/ 38 h 49"/>
                <a:gd name="T4" fmla="*/ 127 w 172"/>
                <a:gd name="T5" fmla="*/ 28 h 49"/>
                <a:gd name="T6" fmla="*/ 83 w 172"/>
                <a:gd name="T7" fmla="*/ 0 h 49"/>
                <a:gd name="T8" fmla="*/ 23 w 172"/>
                <a:gd name="T9" fmla="*/ 18 h 49"/>
                <a:gd name="T10" fmla="*/ 28 w 172"/>
                <a:gd name="T11" fmla="*/ 30 h 49"/>
                <a:gd name="T12" fmla="*/ 31 w 172"/>
                <a:gd name="T13" fmla="*/ 34 h 49"/>
                <a:gd name="T14" fmla="*/ 8 w 172"/>
                <a:gd name="T15" fmla="*/ 44 h 49"/>
                <a:gd name="T16" fmla="*/ 0 w 172"/>
                <a:gd name="T17" fmla="*/ 47 h 49"/>
                <a:gd name="T18" fmla="*/ 1 w 172"/>
                <a:gd name="T19" fmla="*/ 49 h 49"/>
                <a:gd name="T20" fmla="*/ 10 w 172"/>
                <a:gd name="T21" fmla="*/ 48 h 49"/>
                <a:gd name="T22" fmla="*/ 31 w 172"/>
                <a:gd name="T23" fmla="*/ 41 h 49"/>
                <a:gd name="T24" fmla="*/ 36 w 172"/>
                <a:gd name="T25" fmla="*/ 39 h 49"/>
                <a:gd name="T26" fmla="*/ 45 w 172"/>
                <a:gd name="T27" fmla="*/ 37 h 49"/>
                <a:gd name="T28" fmla="*/ 79 w 172"/>
                <a:gd name="T29" fmla="*/ 28 h 49"/>
                <a:gd name="T30" fmla="*/ 85 w 172"/>
                <a:gd name="T31" fmla="*/ 25 h 49"/>
                <a:gd name="T32" fmla="*/ 93 w 172"/>
                <a:gd name="T33" fmla="*/ 12 h 49"/>
                <a:gd name="T34" fmla="*/ 98 w 172"/>
                <a:gd name="T35" fmla="*/ 6 h 49"/>
                <a:gd name="T36" fmla="*/ 100 w 172"/>
                <a:gd name="T37" fmla="*/ 8 h 49"/>
                <a:gd name="T38" fmla="*/ 98 w 172"/>
                <a:gd name="T39" fmla="*/ 17 h 49"/>
                <a:gd name="T40" fmla="*/ 97 w 172"/>
                <a:gd name="T41" fmla="*/ 21 h 49"/>
                <a:gd name="T42" fmla="*/ 99 w 172"/>
                <a:gd name="T43" fmla="*/ 25 h 49"/>
                <a:gd name="T44" fmla="*/ 98 w 172"/>
                <a:gd name="T45" fmla="*/ 30 h 49"/>
                <a:gd name="T46" fmla="*/ 106 w 172"/>
                <a:gd name="T47" fmla="*/ 32 h 49"/>
                <a:gd name="T48" fmla="*/ 110 w 172"/>
                <a:gd name="T49" fmla="*/ 33 h 49"/>
                <a:gd name="T50" fmla="*/ 113 w 172"/>
                <a:gd name="T51" fmla="*/ 27 h 49"/>
                <a:gd name="T52" fmla="*/ 113 w 172"/>
                <a:gd name="T53" fmla="*/ 22 h 49"/>
                <a:gd name="T54" fmla="*/ 115 w 172"/>
                <a:gd name="T55" fmla="*/ 22 h 49"/>
                <a:gd name="T56" fmla="*/ 127 w 172"/>
                <a:gd name="T57" fmla="*/ 22 h 49"/>
                <a:gd name="T58" fmla="*/ 135 w 172"/>
                <a:gd name="T59" fmla="*/ 29 h 49"/>
                <a:gd name="T60" fmla="*/ 133 w 172"/>
                <a:gd name="T61" fmla="*/ 33 h 49"/>
                <a:gd name="T62" fmla="*/ 137 w 172"/>
                <a:gd name="T63" fmla="*/ 46 h 49"/>
                <a:gd name="T64" fmla="*/ 157 w 172"/>
                <a:gd name="T65" fmla="*/ 49 h 49"/>
                <a:gd name="T66" fmla="*/ 171 w 172"/>
                <a:gd name="T67" fmla="*/ 44 h 49"/>
                <a:gd name="T68" fmla="*/ 157 w 172"/>
                <a:gd name="T69" fmla="*/ 28 h 49"/>
                <a:gd name="T70" fmla="*/ 116 w 172"/>
                <a:gd name="T71" fmla="*/ 5 h 49"/>
                <a:gd name="T72" fmla="*/ 105 w 172"/>
                <a:gd name="T73" fmla="*/ 2 h 49"/>
                <a:gd name="T74" fmla="*/ 83 w 172"/>
                <a:gd name="T75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72" h="49">
                  <a:moveTo>
                    <a:pt x="126" y="28"/>
                  </a:moveTo>
                  <a:cubicBezTo>
                    <a:pt x="123" y="28"/>
                    <a:pt x="122" y="29"/>
                    <a:pt x="120" y="31"/>
                  </a:cubicBezTo>
                  <a:cubicBezTo>
                    <a:pt x="119" y="33"/>
                    <a:pt x="117" y="34"/>
                    <a:pt x="115" y="36"/>
                  </a:cubicBezTo>
                  <a:cubicBezTo>
                    <a:pt x="117" y="37"/>
                    <a:pt x="119" y="37"/>
                    <a:pt x="120" y="38"/>
                  </a:cubicBezTo>
                  <a:cubicBezTo>
                    <a:pt x="123" y="35"/>
                    <a:pt x="125" y="33"/>
                    <a:pt x="127" y="30"/>
                  </a:cubicBezTo>
                  <a:cubicBezTo>
                    <a:pt x="128" y="29"/>
                    <a:pt x="128" y="28"/>
                    <a:pt x="127" y="28"/>
                  </a:cubicBezTo>
                  <a:cubicBezTo>
                    <a:pt x="127" y="28"/>
                    <a:pt x="126" y="28"/>
                    <a:pt x="126" y="28"/>
                  </a:cubicBezTo>
                  <a:moveTo>
                    <a:pt x="83" y="0"/>
                  </a:moveTo>
                  <a:cubicBezTo>
                    <a:pt x="73" y="0"/>
                    <a:pt x="63" y="1"/>
                    <a:pt x="54" y="4"/>
                  </a:cubicBezTo>
                  <a:cubicBezTo>
                    <a:pt x="42" y="7"/>
                    <a:pt x="32" y="12"/>
                    <a:pt x="23" y="18"/>
                  </a:cubicBezTo>
                  <a:cubicBezTo>
                    <a:pt x="19" y="21"/>
                    <a:pt x="16" y="23"/>
                    <a:pt x="12" y="26"/>
                  </a:cubicBezTo>
                  <a:cubicBezTo>
                    <a:pt x="18" y="27"/>
                    <a:pt x="23" y="28"/>
                    <a:pt x="28" y="30"/>
                  </a:cubicBezTo>
                  <a:cubicBezTo>
                    <a:pt x="29" y="31"/>
                    <a:pt x="30" y="31"/>
                    <a:pt x="31" y="32"/>
                  </a:cubicBezTo>
                  <a:cubicBezTo>
                    <a:pt x="31" y="32"/>
                    <a:pt x="31" y="34"/>
                    <a:pt x="31" y="34"/>
                  </a:cubicBezTo>
                  <a:cubicBezTo>
                    <a:pt x="30" y="35"/>
                    <a:pt x="29" y="36"/>
                    <a:pt x="28" y="36"/>
                  </a:cubicBezTo>
                  <a:cubicBezTo>
                    <a:pt x="22" y="39"/>
                    <a:pt x="15" y="42"/>
                    <a:pt x="8" y="44"/>
                  </a:cubicBezTo>
                  <a:cubicBezTo>
                    <a:pt x="6" y="44"/>
                    <a:pt x="4" y="45"/>
                    <a:pt x="2" y="45"/>
                  </a:cubicBezTo>
                  <a:cubicBezTo>
                    <a:pt x="1" y="46"/>
                    <a:pt x="1" y="46"/>
                    <a:pt x="0" y="47"/>
                  </a:cubicBezTo>
                  <a:cubicBezTo>
                    <a:pt x="0" y="48"/>
                    <a:pt x="0" y="48"/>
                    <a:pt x="0" y="48"/>
                  </a:cubicBezTo>
                  <a:cubicBezTo>
                    <a:pt x="0" y="48"/>
                    <a:pt x="1" y="49"/>
                    <a:pt x="1" y="49"/>
                  </a:cubicBezTo>
                  <a:cubicBezTo>
                    <a:pt x="1" y="49"/>
                    <a:pt x="1" y="49"/>
                    <a:pt x="1" y="49"/>
                  </a:cubicBezTo>
                  <a:cubicBezTo>
                    <a:pt x="4" y="48"/>
                    <a:pt x="7" y="48"/>
                    <a:pt x="10" y="48"/>
                  </a:cubicBezTo>
                  <a:cubicBezTo>
                    <a:pt x="13" y="47"/>
                    <a:pt x="16" y="47"/>
                    <a:pt x="18" y="46"/>
                  </a:cubicBezTo>
                  <a:cubicBezTo>
                    <a:pt x="23" y="44"/>
                    <a:pt x="27" y="43"/>
                    <a:pt x="31" y="41"/>
                  </a:cubicBezTo>
                  <a:cubicBezTo>
                    <a:pt x="33" y="40"/>
                    <a:pt x="34" y="40"/>
                    <a:pt x="35" y="39"/>
                  </a:cubicBezTo>
                  <a:cubicBezTo>
                    <a:pt x="35" y="39"/>
                    <a:pt x="36" y="39"/>
                    <a:pt x="36" y="39"/>
                  </a:cubicBezTo>
                  <a:cubicBezTo>
                    <a:pt x="37" y="39"/>
                    <a:pt x="38" y="39"/>
                    <a:pt x="38" y="39"/>
                  </a:cubicBezTo>
                  <a:cubicBezTo>
                    <a:pt x="40" y="39"/>
                    <a:pt x="42" y="38"/>
                    <a:pt x="45" y="37"/>
                  </a:cubicBezTo>
                  <a:cubicBezTo>
                    <a:pt x="56" y="32"/>
                    <a:pt x="68" y="30"/>
                    <a:pt x="80" y="29"/>
                  </a:cubicBezTo>
                  <a:cubicBezTo>
                    <a:pt x="80" y="29"/>
                    <a:pt x="80" y="29"/>
                    <a:pt x="79" y="28"/>
                  </a:cubicBezTo>
                  <a:cubicBezTo>
                    <a:pt x="79" y="28"/>
                    <a:pt x="80" y="27"/>
                    <a:pt x="80" y="26"/>
                  </a:cubicBezTo>
                  <a:cubicBezTo>
                    <a:pt x="82" y="25"/>
                    <a:pt x="83" y="25"/>
                    <a:pt x="85" y="25"/>
                  </a:cubicBezTo>
                  <a:cubicBezTo>
                    <a:pt x="89" y="25"/>
                    <a:pt x="89" y="25"/>
                    <a:pt x="91" y="20"/>
                  </a:cubicBezTo>
                  <a:cubicBezTo>
                    <a:pt x="92" y="17"/>
                    <a:pt x="93" y="15"/>
                    <a:pt x="93" y="12"/>
                  </a:cubicBezTo>
                  <a:cubicBezTo>
                    <a:pt x="94" y="10"/>
                    <a:pt x="95" y="8"/>
                    <a:pt x="96" y="7"/>
                  </a:cubicBezTo>
                  <a:cubicBezTo>
                    <a:pt x="96" y="6"/>
                    <a:pt x="97" y="6"/>
                    <a:pt x="98" y="6"/>
                  </a:cubicBezTo>
                  <a:cubicBezTo>
                    <a:pt x="98" y="6"/>
                    <a:pt x="98" y="6"/>
                    <a:pt x="98" y="6"/>
                  </a:cubicBezTo>
                  <a:cubicBezTo>
                    <a:pt x="99" y="6"/>
                    <a:pt x="100" y="7"/>
                    <a:pt x="100" y="8"/>
                  </a:cubicBezTo>
                  <a:cubicBezTo>
                    <a:pt x="100" y="10"/>
                    <a:pt x="100" y="12"/>
                    <a:pt x="99" y="13"/>
                  </a:cubicBezTo>
                  <a:cubicBezTo>
                    <a:pt x="99" y="15"/>
                    <a:pt x="99" y="16"/>
                    <a:pt x="98" y="17"/>
                  </a:cubicBezTo>
                  <a:cubicBezTo>
                    <a:pt x="98" y="17"/>
                    <a:pt x="98" y="17"/>
                    <a:pt x="98" y="17"/>
                  </a:cubicBezTo>
                  <a:cubicBezTo>
                    <a:pt x="98" y="18"/>
                    <a:pt x="98" y="20"/>
                    <a:pt x="97" y="21"/>
                  </a:cubicBezTo>
                  <a:cubicBezTo>
                    <a:pt x="97" y="22"/>
                    <a:pt x="97" y="23"/>
                    <a:pt x="97" y="24"/>
                  </a:cubicBezTo>
                  <a:cubicBezTo>
                    <a:pt x="97" y="25"/>
                    <a:pt x="98" y="25"/>
                    <a:pt x="99" y="25"/>
                  </a:cubicBezTo>
                  <a:cubicBezTo>
                    <a:pt x="100" y="26"/>
                    <a:pt x="101" y="27"/>
                    <a:pt x="100" y="28"/>
                  </a:cubicBezTo>
                  <a:cubicBezTo>
                    <a:pt x="100" y="29"/>
                    <a:pt x="99" y="30"/>
                    <a:pt x="98" y="30"/>
                  </a:cubicBezTo>
                  <a:cubicBezTo>
                    <a:pt x="98" y="30"/>
                    <a:pt x="98" y="30"/>
                    <a:pt x="97" y="30"/>
                  </a:cubicBezTo>
                  <a:cubicBezTo>
                    <a:pt x="100" y="31"/>
                    <a:pt x="103" y="31"/>
                    <a:pt x="106" y="32"/>
                  </a:cubicBezTo>
                  <a:cubicBezTo>
                    <a:pt x="107" y="33"/>
                    <a:pt x="108" y="33"/>
                    <a:pt x="109" y="33"/>
                  </a:cubicBezTo>
                  <a:cubicBezTo>
                    <a:pt x="109" y="33"/>
                    <a:pt x="109" y="33"/>
                    <a:pt x="110" y="33"/>
                  </a:cubicBezTo>
                  <a:cubicBezTo>
                    <a:pt x="111" y="32"/>
                    <a:pt x="112" y="31"/>
                    <a:pt x="113" y="30"/>
                  </a:cubicBezTo>
                  <a:cubicBezTo>
                    <a:pt x="114" y="29"/>
                    <a:pt x="114" y="28"/>
                    <a:pt x="113" y="27"/>
                  </a:cubicBezTo>
                  <a:cubicBezTo>
                    <a:pt x="112" y="27"/>
                    <a:pt x="112" y="26"/>
                    <a:pt x="112" y="26"/>
                  </a:cubicBezTo>
                  <a:cubicBezTo>
                    <a:pt x="111" y="24"/>
                    <a:pt x="111" y="22"/>
                    <a:pt x="113" y="22"/>
                  </a:cubicBezTo>
                  <a:cubicBezTo>
                    <a:pt x="114" y="22"/>
                    <a:pt x="114" y="22"/>
                    <a:pt x="114" y="22"/>
                  </a:cubicBezTo>
                  <a:cubicBezTo>
                    <a:pt x="114" y="22"/>
                    <a:pt x="115" y="22"/>
                    <a:pt x="115" y="22"/>
                  </a:cubicBezTo>
                  <a:cubicBezTo>
                    <a:pt x="116" y="22"/>
                    <a:pt x="118" y="22"/>
                    <a:pt x="120" y="22"/>
                  </a:cubicBezTo>
                  <a:cubicBezTo>
                    <a:pt x="122" y="22"/>
                    <a:pt x="125" y="22"/>
                    <a:pt x="127" y="22"/>
                  </a:cubicBezTo>
                  <a:cubicBezTo>
                    <a:pt x="127" y="22"/>
                    <a:pt x="127" y="22"/>
                    <a:pt x="127" y="22"/>
                  </a:cubicBezTo>
                  <a:cubicBezTo>
                    <a:pt x="131" y="22"/>
                    <a:pt x="134" y="25"/>
                    <a:pt x="135" y="29"/>
                  </a:cubicBezTo>
                  <a:cubicBezTo>
                    <a:pt x="135" y="30"/>
                    <a:pt x="134" y="30"/>
                    <a:pt x="134" y="31"/>
                  </a:cubicBezTo>
                  <a:cubicBezTo>
                    <a:pt x="134" y="32"/>
                    <a:pt x="133" y="32"/>
                    <a:pt x="133" y="33"/>
                  </a:cubicBezTo>
                  <a:cubicBezTo>
                    <a:pt x="130" y="36"/>
                    <a:pt x="128" y="38"/>
                    <a:pt x="126" y="41"/>
                  </a:cubicBezTo>
                  <a:cubicBezTo>
                    <a:pt x="130" y="42"/>
                    <a:pt x="133" y="44"/>
                    <a:pt x="137" y="46"/>
                  </a:cubicBezTo>
                  <a:cubicBezTo>
                    <a:pt x="143" y="48"/>
                    <a:pt x="149" y="49"/>
                    <a:pt x="156" y="49"/>
                  </a:cubicBezTo>
                  <a:cubicBezTo>
                    <a:pt x="156" y="49"/>
                    <a:pt x="156" y="49"/>
                    <a:pt x="157" y="49"/>
                  </a:cubicBezTo>
                  <a:cubicBezTo>
                    <a:pt x="158" y="49"/>
                    <a:pt x="160" y="49"/>
                    <a:pt x="161" y="48"/>
                  </a:cubicBezTo>
                  <a:cubicBezTo>
                    <a:pt x="165" y="48"/>
                    <a:pt x="168" y="46"/>
                    <a:pt x="171" y="44"/>
                  </a:cubicBezTo>
                  <a:cubicBezTo>
                    <a:pt x="171" y="44"/>
                    <a:pt x="171" y="44"/>
                    <a:pt x="172" y="44"/>
                  </a:cubicBezTo>
                  <a:cubicBezTo>
                    <a:pt x="167" y="38"/>
                    <a:pt x="163" y="33"/>
                    <a:pt x="157" y="28"/>
                  </a:cubicBezTo>
                  <a:cubicBezTo>
                    <a:pt x="150" y="21"/>
                    <a:pt x="141" y="15"/>
                    <a:pt x="132" y="11"/>
                  </a:cubicBezTo>
                  <a:cubicBezTo>
                    <a:pt x="128" y="9"/>
                    <a:pt x="122" y="6"/>
                    <a:pt x="116" y="5"/>
                  </a:cubicBezTo>
                  <a:cubicBezTo>
                    <a:pt x="115" y="4"/>
                    <a:pt x="115" y="4"/>
                    <a:pt x="115" y="4"/>
                  </a:cubicBezTo>
                  <a:cubicBezTo>
                    <a:pt x="112" y="4"/>
                    <a:pt x="108" y="3"/>
                    <a:pt x="105" y="2"/>
                  </a:cubicBezTo>
                  <a:cubicBezTo>
                    <a:pt x="99" y="1"/>
                    <a:pt x="93" y="0"/>
                    <a:pt x="89" y="0"/>
                  </a:cubicBezTo>
                  <a:cubicBezTo>
                    <a:pt x="87" y="0"/>
                    <a:pt x="85" y="0"/>
                    <a:pt x="83" y="0"/>
                  </a:cubicBezTo>
                </a:path>
              </a:pathLst>
            </a:custGeom>
            <a:solidFill>
              <a:srgbClr val="FFE9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20" name="Freeform 213"/>
            <p:cNvSpPr>
              <a:spLocks/>
            </p:cNvSpPr>
            <p:nvPr/>
          </p:nvSpPr>
          <p:spPr bwMode="auto">
            <a:xfrm>
              <a:off x="4522606" y="5854700"/>
              <a:ext cx="58738" cy="63500"/>
            </a:xfrm>
            <a:custGeom>
              <a:avLst/>
              <a:gdLst>
                <a:gd name="T0" fmla="*/ 19 w 22"/>
                <a:gd name="T1" fmla="*/ 0 h 24"/>
                <a:gd name="T2" fmla="*/ 17 w 22"/>
                <a:gd name="T3" fmla="*/ 1 h 24"/>
                <a:gd name="T4" fmla="*/ 14 w 22"/>
                <a:gd name="T5" fmla="*/ 6 h 24"/>
                <a:gd name="T6" fmla="*/ 12 w 22"/>
                <a:gd name="T7" fmla="*/ 14 h 24"/>
                <a:gd name="T8" fmla="*/ 6 w 22"/>
                <a:gd name="T9" fmla="*/ 19 h 24"/>
                <a:gd name="T10" fmla="*/ 1 w 22"/>
                <a:gd name="T11" fmla="*/ 20 h 24"/>
                <a:gd name="T12" fmla="*/ 0 w 22"/>
                <a:gd name="T13" fmla="*/ 22 h 24"/>
                <a:gd name="T14" fmla="*/ 1 w 22"/>
                <a:gd name="T15" fmla="*/ 23 h 24"/>
                <a:gd name="T16" fmla="*/ 4 w 22"/>
                <a:gd name="T17" fmla="*/ 23 h 24"/>
                <a:gd name="T18" fmla="*/ 6 w 22"/>
                <a:gd name="T19" fmla="*/ 23 h 24"/>
                <a:gd name="T20" fmla="*/ 18 w 22"/>
                <a:gd name="T21" fmla="*/ 24 h 24"/>
                <a:gd name="T22" fmla="*/ 19 w 22"/>
                <a:gd name="T23" fmla="*/ 24 h 24"/>
                <a:gd name="T24" fmla="*/ 21 w 22"/>
                <a:gd name="T25" fmla="*/ 22 h 24"/>
                <a:gd name="T26" fmla="*/ 20 w 22"/>
                <a:gd name="T27" fmla="*/ 19 h 24"/>
                <a:gd name="T28" fmla="*/ 18 w 22"/>
                <a:gd name="T29" fmla="*/ 18 h 24"/>
                <a:gd name="T30" fmla="*/ 18 w 22"/>
                <a:gd name="T31" fmla="*/ 15 h 24"/>
                <a:gd name="T32" fmla="*/ 19 w 22"/>
                <a:gd name="T33" fmla="*/ 11 h 24"/>
                <a:gd name="T34" fmla="*/ 19 w 22"/>
                <a:gd name="T35" fmla="*/ 11 h 24"/>
                <a:gd name="T36" fmla="*/ 20 w 22"/>
                <a:gd name="T37" fmla="*/ 7 h 24"/>
                <a:gd name="T38" fmla="*/ 21 w 22"/>
                <a:gd name="T39" fmla="*/ 2 h 24"/>
                <a:gd name="T40" fmla="*/ 19 w 22"/>
                <a:gd name="T41" fmla="*/ 0 h 24"/>
                <a:gd name="T42" fmla="*/ 19 w 22"/>
                <a:gd name="T4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2" h="24">
                  <a:moveTo>
                    <a:pt x="19" y="0"/>
                  </a:moveTo>
                  <a:cubicBezTo>
                    <a:pt x="18" y="0"/>
                    <a:pt x="17" y="0"/>
                    <a:pt x="17" y="1"/>
                  </a:cubicBezTo>
                  <a:cubicBezTo>
                    <a:pt x="16" y="2"/>
                    <a:pt x="15" y="4"/>
                    <a:pt x="14" y="6"/>
                  </a:cubicBezTo>
                  <a:cubicBezTo>
                    <a:pt x="14" y="9"/>
                    <a:pt x="13" y="11"/>
                    <a:pt x="12" y="14"/>
                  </a:cubicBezTo>
                  <a:cubicBezTo>
                    <a:pt x="10" y="19"/>
                    <a:pt x="10" y="19"/>
                    <a:pt x="6" y="19"/>
                  </a:cubicBezTo>
                  <a:cubicBezTo>
                    <a:pt x="4" y="19"/>
                    <a:pt x="3" y="19"/>
                    <a:pt x="1" y="20"/>
                  </a:cubicBezTo>
                  <a:cubicBezTo>
                    <a:pt x="1" y="21"/>
                    <a:pt x="0" y="22"/>
                    <a:pt x="0" y="22"/>
                  </a:cubicBezTo>
                  <a:cubicBezTo>
                    <a:pt x="1" y="23"/>
                    <a:pt x="1" y="23"/>
                    <a:pt x="1" y="23"/>
                  </a:cubicBezTo>
                  <a:cubicBezTo>
                    <a:pt x="2" y="23"/>
                    <a:pt x="3" y="23"/>
                    <a:pt x="4" y="23"/>
                  </a:cubicBezTo>
                  <a:cubicBezTo>
                    <a:pt x="5" y="23"/>
                    <a:pt x="5" y="23"/>
                    <a:pt x="6" y="23"/>
                  </a:cubicBezTo>
                  <a:cubicBezTo>
                    <a:pt x="10" y="23"/>
                    <a:pt x="14" y="24"/>
                    <a:pt x="18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20" y="24"/>
                    <a:pt x="21" y="23"/>
                    <a:pt x="21" y="22"/>
                  </a:cubicBezTo>
                  <a:cubicBezTo>
                    <a:pt x="22" y="21"/>
                    <a:pt x="21" y="20"/>
                    <a:pt x="20" y="19"/>
                  </a:cubicBezTo>
                  <a:cubicBezTo>
                    <a:pt x="19" y="19"/>
                    <a:pt x="18" y="19"/>
                    <a:pt x="18" y="18"/>
                  </a:cubicBezTo>
                  <a:cubicBezTo>
                    <a:pt x="18" y="17"/>
                    <a:pt x="18" y="16"/>
                    <a:pt x="18" y="15"/>
                  </a:cubicBezTo>
                  <a:cubicBezTo>
                    <a:pt x="19" y="14"/>
                    <a:pt x="19" y="12"/>
                    <a:pt x="19" y="11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20" y="10"/>
                    <a:pt x="20" y="9"/>
                    <a:pt x="20" y="7"/>
                  </a:cubicBezTo>
                  <a:cubicBezTo>
                    <a:pt x="21" y="6"/>
                    <a:pt x="21" y="4"/>
                    <a:pt x="21" y="2"/>
                  </a:cubicBezTo>
                  <a:cubicBezTo>
                    <a:pt x="21" y="1"/>
                    <a:pt x="20" y="0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</a:path>
              </a:pathLst>
            </a:custGeom>
            <a:solidFill>
              <a:srgbClr val="E4B7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21" name="Freeform 214"/>
            <p:cNvSpPr>
              <a:spLocks/>
            </p:cNvSpPr>
            <p:nvPr/>
          </p:nvSpPr>
          <p:spPr bwMode="auto">
            <a:xfrm>
              <a:off x="4601981" y="5895975"/>
              <a:ext cx="68263" cy="50800"/>
            </a:xfrm>
            <a:custGeom>
              <a:avLst/>
              <a:gdLst>
                <a:gd name="T0" fmla="*/ 5 w 26"/>
                <a:gd name="T1" fmla="*/ 0 h 19"/>
                <a:gd name="T2" fmla="*/ 4 w 26"/>
                <a:gd name="T3" fmla="*/ 0 h 19"/>
                <a:gd name="T4" fmla="*/ 3 w 26"/>
                <a:gd name="T5" fmla="*/ 4 h 19"/>
                <a:gd name="T6" fmla="*/ 4 w 26"/>
                <a:gd name="T7" fmla="*/ 5 h 19"/>
                <a:gd name="T8" fmla="*/ 4 w 26"/>
                <a:gd name="T9" fmla="*/ 8 h 19"/>
                <a:gd name="T10" fmla="*/ 1 w 26"/>
                <a:gd name="T11" fmla="*/ 11 h 19"/>
                <a:gd name="T12" fmla="*/ 0 w 26"/>
                <a:gd name="T13" fmla="*/ 11 h 19"/>
                <a:gd name="T14" fmla="*/ 3 w 26"/>
                <a:gd name="T15" fmla="*/ 13 h 19"/>
                <a:gd name="T16" fmla="*/ 6 w 26"/>
                <a:gd name="T17" fmla="*/ 14 h 19"/>
                <a:gd name="T18" fmla="*/ 11 w 26"/>
                <a:gd name="T19" fmla="*/ 9 h 19"/>
                <a:gd name="T20" fmla="*/ 17 w 26"/>
                <a:gd name="T21" fmla="*/ 6 h 19"/>
                <a:gd name="T22" fmla="*/ 18 w 26"/>
                <a:gd name="T23" fmla="*/ 6 h 19"/>
                <a:gd name="T24" fmla="*/ 18 w 26"/>
                <a:gd name="T25" fmla="*/ 8 h 19"/>
                <a:gd name="T26" fmla="*/ 11 w 26"/>
                <a:gd name="T27" fmla="*/ 16 h 19"/>
                <a:gd name="T28" fmla="*/ 16 w 26"/>
                <a:gd name="T29" fmla="*/ 18 h 19"/>
                <a:gd name="T30" fmla="*/ 17 w 26"/>
                <a:gd name="T31" fmla="*/ 19 h 19"/>
                <a:gd name="T32" fmla="*/ 24 w 26"/>
                <a:gd name="T33" fmla="*/ 11 h 19"/>
                <a:gd name="T34" fmla="*/ 25 w 26"/>
                <a:gd name="T35" fmla="*/ 9 h 19"/>
                <a:gd name="T36" fmla="*/ 26 w 26"/>
                <a:gd name="T37" fmla="*/ 7 h 19"/>
                <a:gd name="T38" fmla="*/ 18 w 26"/>
                <a:gd name="T39" fmla="*/ 0 h 19"/>
                <a:gd name="T40" fmla="*/ 18 w 26"/>
                <a:gd name="T41" fmla="*/ 0 h 19"/>
                <a:gd name="T42" fmla="*/ 11 w 26"/>
                <a:gd name="T43" fmla="*/ 0 h 19"/>
                <a:gd name="T44" fmla="*/ 6 w 26"/>
                <a:gd name="T45" fmla="*/ 0 h 19"/>
                <a:gd name="T46" fmla="*/ 5 w 26"/>
                <a:gd name="T4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6" h="19">
                  <a:moveTo>
                    <a:pt x="5" y="0"/>
                  </a:moveTo>
                  <a:cubicBezTo>
                    <a:pt x="5" y="0"/>
                    <a:pt x="5" y="0"/>
                    <a:pt x="4" y="0"/>
                  </a:cubicBezTo>
                  <a:cubicBezTo>
                    <a:pt x="2" y="0"/>
                    <a:pt x="2" y="2"/>
                    <a:pt x="3" y="4"/>
                  </a:cubicBezTo>
                  <a:cubicBezTo>
                    <a:pt x="3" y="4"/>
                    <a:pt x="3" y="5"/>
                    <a:pt x="4" y="5"/>
                  </a:cubicBezTo>
                  <a:cubicBezTo>
                    <a:pt x="5" y="6"/>
                    <a:pt x="5" y="7"/>
                    <a:pt x="4" y="8"/>
                  </a:cubicBezTo>
                  <a:cubicBezTo>
                    <a:pt x="3" y="9"/>
                    <a:pt x="2" y="10"/>
                    <a:pt x="1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1" y="12"/>
                    <a:pt x="2" y="12"/>
                    <a:pt x="3" y="13"/>
                  </a:cubicBezTo>
                  <a:cubicBezTo>
                    <a:pt x="4" y="13"/>
                    <a:pt x="5" y="13"/>
                    <a:pt x="6" y="14"/>
                  </a:cubicBezTo>
                  <a:cubicBezTo>
                    <a:pt x="8" y="12"/>
                    <a:pt x="10" y="11"/>
                    <a:pt x="11" y="9"/>
                  </a:cubicBezTo>
                  <a:cubicBezTo>
                    <a:pt x="13" y="7"/>
                    <a:pt x="14" y="6"/>
                    <a:pt x="17" y="6"/>
                  </a:cubicBezTo>
                  <a:cubicBezTo>
                    <a:pt x="17" y="6"/>
                    <a:pt x="18" y="6"/>
                    <a:pt x="18" y="6"/>
                  </a:cubicBezTo>
                  <a:cubicBezTo>
                    <a:pt x="19" y="6"/>
                    <a:pt x="19" y="7"/>
                    <a:pt x="18" y="8"/>
                  </a:cubicBezTo>
                  <a:cubicBezTo>
                    <a:pt x="16" y="11"/>
                    <a:pt x="14" y="13"/>
                    <a:pt x="11" y="16"/>
                  </a:cubicBezTo>
                  <a:cubicBezTo>
                    <a:pt x="13" y="17"/>
                    <a:pt x="14" y="18"/>
                    <a:pt x="16" y="18"/>
                  </a:cubicBezTo>
                  <a:cubicBezTo>
                    <a:pt x="16" y="18"/>
                    <a:pt x="16" y="19"/>
                    <a:pt x="17" y="19"/>
                  </a:cubicBezTo>
                  <a:cubicBezTo>
                    <a:pt x="19" y="16"/>
                    <a:pt x="21" y="14"/>
                    <a:pt x="24" y="11"/>
                  </a:cubicBezTo>
                  <a:cubicBezTo>
                    <a:pt x="24" y="10"/>
                    <a:pt x="25" y="10"/>
                    <a:pt x="25" y="9"/>
                  </a:cubicBezTo>
                  <a:cubicBezTo>
                    <a:pt x="25" y="8"/>
                    <a:pt x="26" y="8"/>
                    <a:pt x="26" y="7"/>
                  </a:cubicBezTo>
                  <a:cubicBezTo>
                    <a:pt x="25" y="3"/>
                    <a:pt x="22" y="0"/>
                    <a:pt x="18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6" y="0"/>
                    <a:pt x="13" y="0"/>
                    <a:pt x="11" y="0"/>
                  </a:cubicBezTo>
                  <a:cubicBezTo>
                    <a:pt x="9" y="0"/>
                    <a:pt x="7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</a:path>
              </a:pathLst>
            </a:custGeom>
            <a:solidFill>
              <a:srgbClr val="E4B7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22" name="Freeform 215"/>
            <p:cNvSpPr>
              <a:spLocks/>
            </p:cNvSpPr>
            <p:nvPr/>
          </p:nvSpPr>
          <p:spPr bwMode="auto">
            <a:xfrm>
              <a:off x="4249556" y="6075363"/>
              <a:ext cx="9525" cy="15875"/>
            </a:xfrm>
            <a:custGeom>
              <a:avLst/>
              <a:gdLst>
                <a:gd name="T0" fmla="*/ 4 w 4"/>
                <a:gd name="T1" fmla="*/ 0 h 6"/>
                <a:gd name="T2" fmla="*/ 0 w 4"/>
                <a:gd name="T3" fmla="*/ 0 h 6"/>
                <a:gd name="T4" fmla="*/ 0 w 4"/>
                <a:gd name="T5" fmla="*/ 5 h 6"/>
                <a:gd name="T6" fmla="*/ 0 w 4"/>
                <a:gd name="T7" fmla="*/ 6 h 6"/>
                <a:gd name="T8" fmla="*/ 2 w 4"/>
                <a:gd name="T9" fmla="*/ 2 h 6"/>
                <a:gd name="T10" fmla="*/ 4 w 4"/>
                <a:gd name="T1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6">
                  <a:moveTo>
                    <a:pt x="4" y="0"/>
                  </a:moveTo>
                  <a:cubicBezTo>
                    <a:pt x="3" y="0"/>
                    <a:pt x="1" y="0"/>
                    <a:pt x="0" y="0"/>
                  </a:cubicBezTo>
                  <a:cubicBezTo>
                    <a:pt x="0" y="2"/>
                    <a:pt x="0" y="4"/>
                    <a:pt x="0" y="5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0" y="5"/>
                    <a:pt x="1" y="3"/>
                    <a:pt x="2" y="2"/>
                  </a:cubicBezTo>
                  <a:cubicBezTo>
                    <a:pt x="2" y="2"/>
                    <a:pt x="3" y="1"/>
                    <a:pt x="4" y="0"/>
                  </a:cubicBezTo>
                </a:path>
              </a:pathLst>
            </a:custGeom>
            <a:solidFill>
              <a:srgbClr val="FFE9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23" name="Freeform 216"/>
            <p:cNvSpPr>
              <a:spLocks noEditPoints="1"/>
            </p:cNvSpPr>
            <p:nvPr/>
          </p:nvSpPr>
          <p:spPr bwMode="auto">
            <a:xfrm>
              <a:off x="4198756" y="5791200"/>
              <a:ext cx="585788" cy="300038"/>
            </a:xfrm>
            <a:custGeom>
              <a:avLst/>
              <a:gdLst>
                <a:gd name="T0" fmla="*/ 11 w 222"/>
                <a:gd name="T1" fmla="*/ 109 h 114"/>
                <a:gd name="T2" fmla="*/ 9 w 222"/>
                <a:gd name="T3" fmla="*/ 109 h 114"/>
                <a:gd name="T4" fmla="*/ 1 w 222"/>
                <a:gd name="T5" fmla="*/ 109 h 114"/>
                <a:gd name="T6" fmla="*/ 0 w 222"/>
                <a:gd name="T7" fmla="*/ 113 h 114"/>
                <a:gd name="T8" fmla="*/ 0 w 222"/>
                <a:gd name="T9" fmla="*/ 113 h 114"/>
                <a:gd name="T10" fmla="*/ 1 w 222"/>
                <a:gd name="T11" fmla="*/ 113 h 114"/>
                <a:gd name="T12" fmla="*/ 7 w 222"/>
                <a:gd name="T13" fmla="*/ 113 h 114"/>
                <a:gd name="T14" fmla="*/ 10 w 222"/>
                <a:gd name="T15" fmla="*/ 114 h 114"/>
                <a:gd name="T16" fmla="*/ 11 w 222"/>
                <a:gd name="T17" fmla="*/ 109 h 114"/>
                <a:gd name="T18" fmla="*/ 128 w 222"/>
                <a:gd name="T19" fmla="*/ 0 h 114"/>
                <a:gd name="T20" fmla="*/ 127 w 222"/>
                <a:gd name="T21" fmla="*/ 0 h 114"/>
                <a:gd name="T22" fmla="*/ 92 w 222"/>
                <a:gd name="T23" fmla="*/ 5 h 114"/>
                <a:gd name="T24" fmla="*/ 66 w 222"/>
                <a:gd name="T25" fmla="*/ 16 h 114"/>
                <a:gd name="T26" fmla="*/ 38 w 222"/>
                <a:gd name="T27" fmla="*/ 36 h 114"/>
                <a:gd name="T28" fmla="*/ 30 w 222"/>
                <a:gd name="T29" fmla="*/ 45 h 114"/>
                <a:gd name="T30" fmla="*/ 33 w 222"/>
                <a:gd name="T31" fmla="*/ 45 h 114"/>
                <a:gd name="T32" fmla="*/ 40 w 222"/>
                <a:gd name="T33" fmla="*/ 44 h 114"/>
                <a:gd name="T34" fmla="*/ 45 w 222"/>
                <a:gd name="T35" fmla="*/ 43 h 114"/>
                <a:gd name="T36" fmla="*/ 71 w 222"/>
                <a:gd name="T37" fmla="*/ 24 h 114"/>
                <a:gd name="T38" fmla="*/ 115 w 222"/>
                <a:gd name="T39" fmla="*/ 10 h 114"/>
                <a:gd name="T40" fmla="*/ 128 w 222"/>
                <a:gd name="T41" fmla="*/ 10 h 114"/>
                <a:gd name="T42" fmla="*/ 161 w 222"/>
                <a:gd name="T43" fmla="*/ 14 h 114"/>
                <a:gd name="T44" fmla="*/ 201 w 222"/>
                <a:gd name="T45" fmla="*/ 35 h 114"/>
                <a:gd name="T46" fmla="*/ 221 w 222"/>
                <a:gd name="T47" fmla="*/ 55 h 114"/>
                <a:gd name="T48" fmla="*/ 221 w 222"/>
                <a:gd name="T49" fmla="*/ 55 h 114"/>
                <a:gd name="T50" fmla="*/ 222 w 222"/>
                <a:gd name="T51" fmla="*/ 53 h 114"/>
                <a:gd name="T52" fmla="*/ 221 w 222"/>
                <a:gd name="T53" fmla="*/ 42 h 114"/>
                <a:gd name="T54" fmla="*/ 221 w 222"/>
                <a:gd name="T55" fmla="*/ 40 h 114"/>
                <a:gd name="T56" fmla="*/ 209 w 222"/>
                <a:gd name="T57" fmla="*/ 29 h 114"/>
                <a:gd name="T58" fmla="*/ 171 w 222"/>
                <a:gd name="T59" fmla="*/ 7 h 114"/>
                <a:gd name="T60" fmla="*/ 149 w 222"/>
                <a:gd name="T61" fmla="*/ 2 h 114"/>
                <a:gd name="T62" fmla="*/ 128 w 222"/>
                <a:gd name="T63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22" h="114">
                  <a:moveTo>
                    <a:pt x="11" y="109"/>
                  </a:moveTo>
                  <a:cubicBezTo>
                    <a:pt x="10" y="109"/>
                    <a:pt x="10" y="109"/>
                    <a:pt x="9" y="109"/>
                  </a:cubicBezTo>
                  <a:cubicBezTo>
                    <a:pt x="6" y="109"/>
                    <a:pt x="3" y="109"/>
                    <a:pt x="1" y="109"/>
                  </a:cubicBezTo>
                  <a:cubicBezTo>
                    <a:pt x="1" y="110"/>
                    <a:pt x="0" y="111"/>
                    <a:pt x="0" y="113"/>
                  </a:cubicBezTo>
                  <a:cubicBezTo>
                    <a:pt x="0" y="113"/>
                    <a:pt x="0" y="113"/>
                    <a:pt x="0" y="113"/>
                  </a:cubicBezTo>
                  <a:cubicBezTo>
                    <a:pt x="0" y="113"/>
                    <a:pt x="1" y="113"/>
                    <a:pt x="1" y="113"/>
                  </a:cubicBezTo>
                  <a:cubicBezTo>
                    <a:pt x="3" y="113"/>
                    <a:pt x="5" y="113"/>
                    <a:pt x="7" y="113"/>
                  </a:cubicBezTo>
                  <a:cubicBezTo>
                    <a:pt x="8" y="113"/>
                    <a:pt x="10" y="113"/>
                    <a:pt x="10" y="114"/>
                  </a:cubicBezTo>
                  <a:cubicBezTo>
                    <a:pt x="11" y="112"/>
                    <a:pt x="11" y="110"/>
                    <a:pt x="11" y="109"/>
                  </a:cubicBezTo>
                  <a:moveTo>
                    <a:pt x="128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16" y="0"/>
                    <a:pt x="104" y="2"/>
                    <a:pt x="92" y="5"/>
                  </a:cubicBezTo>
                  <a:cubicBezTo>
                    <a:pt x="83" y="7"/>
                    <a:pt x="75" y="11"/>
                    <a:pt x="66" y="16"/>
                  </a:cubicBezTo>
                  <a:cubicBezTo>
                    <a:pt x="56" y="21"/>
                    <a:pt x="46" y="28"/>
                    <a:pt x="38" y="36"/>
                  </a:cubicBezTo>
                  <a:cubicBezTo>
                    <a:pt x="35" y="39"/>
                    <a:pt x="33" y="42"/>
                    <a:pt x="30" y="45"/>
                  </a:cubicBezTo>
                  <a:cubicBezTo>
                    <a:pt x="31" y="45"/>
                    <a:pt x="32" y="45"/>
                    <a:pt x="33" y="45"/>
                  </a:cubicBezTo>
                  <a:cubicBezTo>
                    <a:pt x="35" y="45"/>
                    <a:pt x="37" y="44"/>
                    <a:pt x="40" y="44"/>
                  </a:cubicBezTo>
                  <a:cubicBezTo>
                    <a:pt x="41" y="44"/>
                    <a:pt x="43" y="44"/>
                    <a:pt x="45" y="43"/>
                  </a:cubicBezTo>
                  <a:cubicBezTo>
                    <a:pt x="53" y="36"/>
                    <a:pt x="61" y="29"/>
                    <a:pt x="71" y="24"/>
                  </a:cubicBezTo>
                  <a:cubicBezTo>
                    <a:pt x="85" y="17"/>
                    <a:pt x="99" y="12"/>
                    <a:pt x="115" y="10"/>
                  </a:cubicBezTo>
                  <a:cubicBezTo>
                    <a:pt x="119" y="10"/>
                    <a:pt x="124" y="10"/>
                    <a:pt x="128" y="10"/>
                  </a:cubicBezTo>
                  <a:cubicBezTo>
                    <a:pt x="139" y="10"/>
                    <a:pt x="150" y="11"/>
                    <a:pt x="161" y="14"/>
                  </a:cubicBezTo>
                  <a:cubicBezTo>
                    <a:pt x="176" y="19"/>
                    <a:pt x="189" y="26"/>
                    <a:pt x="201" y="35"/>
                  </a:cubicBezTo>
                  <a:cubicBezTo>
                    <a:pt x="208" y="41"/>
                    <a:pt x="215" y="48"/>
                    <a:pt x="221" y="55"/>
                  </a:cubicBezTo>
                  <a:cubicBezTo>
                    <a:pt x="221" y="55"/>
                    <a:pt x="221" y="55"/>
                    <a:pt x="221" y="55"/>
                  </a:cubicBezTo>
                  <a:cubicBezTo>
                    <a:pt x="221" y="54"/>
                    <a:pt x="222" y="53"/>
                    <a:pt x="222" y="53"/>
                  </a:cubicBezTo>
                  <a:cubicBezTo>
                    <a:pt x="222" y="49"/>
                    <a:pt x="221" y="46"/>
                    <a:pt x="221" y="42"/>
                  </a:cubicBezTo>
                  <a:cubicBezTo>
                    <a:pt x="221" y="41"/>
                    <a:pt x="221" y="41"/>
                    <a:pt x="221" y="40"/>
                  </a:cubicBezTo>
                  <a:cubicBezTo>
                    <a:pt x="217" y="36"/>
                    <a:pt x="213" y="32"/>
                    <a:pt x="209" y="29"/>
                  </a:cubicBezTo>
                  <a:cubicBezTo>
                    <a:pt x="198" y="20"/>
                    <a:pt x="185" y="12"/>
                    <a:pt x="171" y="7"/>
                  </a:cubicBezTo>
                  <a:cubicBezTo>
                    <a:pt x="164" y="5"/>
                    <a:pt x="156" y="3"/>
                    <a:pt x="149" y="2"/>
                  </a:cubicBezTo>
                  <a:cubicBezTo>
                    <a:pt x="142" y="1"/>
                    <a:pt x="135" y="0"/>
                    <a:pt x="128" y="0"/>
                  </a:cubicBezTo>
                </a:path>
              </a:pathLst>
            </a:custGeom>
            <a:solidFill>
              <a:srgbClr val="F8D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24" name="Freeform 217"/>
            <p:cNvSpPr>
              <a:spLocks/>
            </p:cNvSpPr>
            <p:nvPr/>
          </p:nvSpPr>
          <p:spPr bwMode="auto">
            <a:xfrm>
              <a:off x="4781369" y="5895975"/>
              <a:ext cx="7938" cy="34925"/>
            </a:xfrm>
            <a:custGeom>
              <a:avLst/>
              <a:gdLst>
                <a:gd name="T0" fmla="*/ 0 w 3"/>
                <a:gd name="T1" fmla="*/ 0 h 13"/>
                <a:gd name="T2" fmla="*/ 0 w 3"/>
                <a:gd name="T3" fmla="*/ 2 h 13"/>
                <a:gd name="T4" fmla="*/ 1 w 3"/>
                <a:gd name="T5" fmla="*/ 13 h 13"/>
                <a:gd name="T6" fmla="*/ 3 w 3"/>
                <a:gd name="T7" fmla="*/ 6 h 13"/>
                <a:gd name="T8" fmla="*/ 3 w 3"/>
                <a:gd name="T9" fmla="*/ 3 h 13"/>
                <a:gd name="T10" fmla="*/ 0 w 3"/>
                <a:gd name="T11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13">
                  <a:moveTo>
                    <a:pt x="0" y="0"/>
                  </a:moveTo>
                  <a:cubicBezTo>
                    <a:pt x="0" y="1"/>
                    <a:pt x="0" y="1"/>
                    <a:pt x="0" y="2"/>
                  </a:cubicBezTo>
                  <a:cubicBezTo>
                    <a:pt x="0" y="6"/>
                    <a:pt x="1" y="9"/>
                    <a:pt x="1" y="13"/>
                  </a:cubicBezTo>
                  <a:cubicBezTo>
                    <a:pt x="2" y="11"/>
                    <a:pt x="3" y="8"/>
                    <a:pt x="3" y="6"/>
                  </a:cubicBezTo>
                  <a:cubicBezTo>
                    <a:pt x="3" y="5"/>
                    <a:pt x="3" y="4"/>
                    <a:pt x="3" y="3"/>
                  </a:cubicBezTo>
                  <a:cubicBezTo>
                    <a:pt x="2" y="2"/>
                    <a:pt x="1" y="1"/>
                    <a:pt x="0" y="0"/>
                  </a:cubicBezTo>
                </a:path>
              </a:pathLst>
            </a:custGeom>
            <a:solidFill>
              <a:srgbClr val="F5C1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25" name="Freeform 218"/>
            <p:cNvSpPr>
              <a:spLocks noEditPoints="1"/>
            </p:cNvSpPr>
            <p:nvPr/>
          </p:nvSpPr>
          <p:spPr bwMode="auto">
            <a:xfrm>
              <a:off x="4133669" y="5759450"/>
              <a:ext cx="774700" cy="731838"/>
            </a:xfrm>
            <a:custGeom>
              <a:avLst/>
              <a:gdLst>
                <a:gd name="T0" fmla="*/ 272 w 294"/>
                <a:gd name="T1" fmla="*/ 75 h 277"/>
                <a:gd name="T2" fmla="*/ 193 w 294"/>
                <a:gd name="T3" fmla="*/ 10 h 277"/>
                <a:gd name="T4" fmla="*/ 91 w 294"/>
                <a:gd name="T5" fmla="*/ 19 h 277"/>
                <a:gd name="T6" fmla="*/ 22 w 294"/>
                <a:gd name="T7" fmla="*/ 100 h 277"/>
                <a:gd name="T8" fmla="*/ 114 w 294"/>
                <a:gd name="T9" fmla="*/ 271 h 277"/>
                <a:gd name="T10" fmla="*/ 153 w 294"/>
                <a:gd name="T11" fmla="*/ 277 h 277"/>
                <a:gd name="T12" fmla="*/ 218 w 294"/>
                <a:gd name="T13" fmla="*/ 260 h 277"/>
                <a:gd name="T14" fmla="*/ 284 w 294"/>
                <a:gd name="T15" fmla="*/ 179 h 277"/>
                <a:gd name="T16" fmla="*/ 272 w 294"/>
                <a:gd name="T17" fmla="*/ 75 h 277"/>
                <a:gd name="T18" fmla="*/ 281 w 294"/>
                <a:gd name="T19" fmla="*/ 153 h 277"/>
                <a:gd name="T20" fmla="*/ 274 w 294"/>
                <a:gd name="T21" fmla="*/ 183 h 277"/>
                <a:gd name="T22" fmla="*/ 253 w 294"/>
                <a:gd name="T23" fmla="*/ 221 h 277"/>
                <a:gd name="T24" fmla="*/ 230 w 294"/>
                <a:gd name="T25" fmla="*/ 243 h 277"/>
                <a:gd name="T26" fmla="*/ 206 w 294"/>
                <a:gd name="T27" fmla="*/ 258 h 277"/>
                <a:gd name="T28" fmla="*/ 183 w 294"/>
                <a:gd name="T29" fmla="*/ 265 h 277"/>
                <a:gd name="T30" fmla="*/ 163 w 294"/>
                <a:gd name="T31" fmla="*/ 269 h 277"/>
                <a:gd name="T32" fmla="*/ 134 w 294"/>
                <a:gd name="T33" fmla="*/ 268 h 277"/>
                <a:gd name="T34" fmla="*/ 117 w 294"/>
                <a:gd name="T35" fmla="*/ 264 h 277"/>
                <a:gd name="T36" fmla="*/ 114 w 294"/>
                <a:gd name="T37" fmla="*/ 263 h 277"/>
                <a:gd name="T38" fmla="*/ 109 w 294"/>
                <a:gd name="T39" fmla="*/ 261 h 277"/>
                <a:gd name="T40" fmla="*/ 93 w 294"/>
                <a:gd name="T41" fmla="*/ 254 h 277"/>
                <a:gd name="T42" fmla="*/ 62 w 294"/>
                <a:gd name="T43" fmla="*/ 232 h 277"/>
                <a:gd name="T44" fmla="*/ 44 w 294"/>
                <a:gd name="T45" fmla="*/ 209 h 277"/>
                <a:gd name="T46" fmla="*/ 27 w 294"/>
                <a:gd name="T47" fmla="*/ 168 h 277"/>
                <a:gd name="T48" fmla="*/ 25 w 294"/>
                <a:gd name="T49" fmla="*/ 149 h 277"/>
                <a:gd name="T50" fmla="*/ 25 w 294"/>
                <a:gd name="T51" fmla="*/ 125 h 277"/>
                <a:gd name="T52" fmla="*/ 26 w 294"/>
                <a:gd name="T53" fmla="*/ 118 h 277"/>
                <a:gd name="T54" fmla="*/ 27 w 294"/>
                <a:gd name="T55" fmla="*/ 115 h 277"/>
                <a:gd name="T56" fmla="*/ 31 w 294"/>
                <a:gd name="T57" fmla="*/ 100 h 277"/>
                <a:gd name="T58" fmla="*/ 39 w 294"/>
                <a:gd name="T59" fmla="*/ 81 h 277"/>
                <a:gd name="T60" fmla="*/ 63 w 294"/>
                <a:gd name="T61" fmla="*/ 48 h 277"/>
                <a:gd name="T62" fmla="*/ 91 w 294"/>
                <a:gd name="T63" fmla="*/ 28 h 277"/>
                <a:gd name="T64" fmla="*/ 117 w 294"/>
                <a:gd name="T65" fmla="*/ 17 h 277"/>
                <a:gd name="T66" fmla="*/ 152 w 294"/>
                <a:gd name="T67" fmla="*/ 12 h 277"/>
                <a:gd name="T68" fmla="*/ 153 w 294"/>
                <a:gd name="T69" fmla="*/ 12 h 277"/>
                <a:gd name="T70" fmla="*/ 174 w 294"/>
                <a:gd name="T71" fmla="*/ 14 h 277"/>
                <a:gd name="T72" fmla="*/ 196 w 294"/>
                <a:gd name="T73" fmla="*/ 19 h 277"/>
                <a:gd name="T74" fmla="*/ 234 w 294"/>
                <a:gd name="T75" fmla="*/ 41 h 277"/>
                <a:gd name="T76" fmla="*/ 259 w 294"/>
                <a:gd name="T77" fmla="*/ 68 h 277"/>
                <a:gd name="T78" fmla="*/ 265 w 294"/>
                <a:gd name="T79" fmla="*/ 78 h 277"/>
                <a:gd name="T80" fmla="*/ 278 w 294"/>
                <a:gd name="T81" fmla="*/ 109 h 277"/>
                <a:gd name="T82" fmla="*/ 281 w 294"/>
                <a:gd name="T83" fmla="*/ 153 h 2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94" h="277">
                  <a:moveTo>
                    <a:pt x="272" y="75"/>
                  </a:moveTo>
                  <a:cubicBezTo>
                    <a:pt x="255" y="43"/>
                    <a:pt x="228" y="21"/>
                    <a:pt x="193" y="10"/>
                  </a:cubicBezTo>
                  <a:cubicBezTo>
                    <a:pt x="157" y="0"/>
                    <a:pt x="122" y="3"/>
                    <a:pt x="91" y="19"/>
                  </a:cubicBezTo>
                  <a:cubicBezTo>
                    <a:pt x="57" y="36"/>
                    <a:pt x="34" y="63"/>
                    <a:pt x="22" y="100"/>
                  </a:cubicBezTo>
                  <a:cubicBezTo>
                    <a:pt x="0" y="173"/>
                    <a:pt x="42" y="250"/>
                    <a:pt x="114" y="271"/>
                  </a:cubicBezTo>
                  <a:cubicBezTo>
                    <a:pt x="127" y="275"/>
                    <a:pt x="140" y="277"/>
                    <a:pt x="153" y="277"/>
                  </a:cubicBezTo>
                  <a:cubicBezTo>
                    <a:pt x="175" y="277"/>
                    <a:pt x="198" y="271"/>
                    <a:pt x="218" y="260"/>
                  </a:cubicBezTo>
                  <a:cubicBezTo>
                    <a:pt x="250" y="243"/>
                    <a:pt x="274" y="214"/>
                    <a:pt x="284" y="179"/>
                  </a:cubicBezTo>
                  <a:cubicBezTo>
                    <a:pt x="294" y="143"/>
                    <a:pt x="291" y="108"/>
                    <a:pt x="272" y="75"/>
                  </a:cubicBezTo>
                  <a:moveTo>
                    <a:pt x="281" y="153"/>
                  </a:moveTo>
                  <a:cubicBezTo>
                    <a:pt x="280" y="162"/>
                    <a:pt x="278" y="172"/>
                    <a:pt x="274" y="183"/>
                  </a:cubicBezTo>
                  <a:cubicBezTo>
                    <a:pt x="269" y="197"/>
                    <a:pt x="262" y="209"/>
                    <a:pt x="253" y="221"/>
                  </a:cubicBezTo>
                  <a:cubicBezTo>
                    <a:pt x="246" y="230"/>
                    <a:pt x="238" y="237"/>
                    <a:pt x="230" y="243"/>
                  </a:cubicBezTo>
                  <a:cubicBezTo>
                    <a:pt x="222" y="249"/>
                    <a:pt x="214" y="254"/>
                    <a:pt x="206" y="258"/>
                  </a:cubicBezTo>
                  <a:cubicBezTo>
                    <a:pt x="198" y="261"/>
                    <a:pt x="190" y="264"/>
                    <a:pt x="183" y="265"/>
                  </a:cubicBezTo>
                  <a:cubicBezTo>
                    <a:pt x="176" y="267"/>
                    <a:pt x="170" y="268"/>
                    <a:pt x="163" y="269"/>
                  </a:cubicBezTo>
                  <a:cubicBezTo>
                    <a:pt x="153" y="269"/>
                    <a:pt x="143" y="269"/>
                    <a:pt x="134" y="268"/>
                  </a:cubicBezTo>
                  <a:cubicBezTo>
                    <a:pt x="127" y="267"/>
                    <a:pt x="121" y="265"/>
                    <a:pt x="117" y="264"/>
                  </a:cubicBezTo>
                  <a:cubicBezTo>
                    <a:pt x="114" y="263"/>
                    <a:pt x="114" y="263"/>
                    <a:pt x="114" y="263"/>
                  </a:cubicBezTo>
                  <a:cubicBezTo>
                    <a:pt x="112" y="262"/>
                    <a:pt x="111" y="262"/>
                    <a:pt x="109" y="261"/>
                  </a:cubicBezTo>
                  <a:cubicBezTo>
                    <a:pt x="104" y="259"/>
                    <a:pt x="98" y="257"/>
                    <a:pt x="93" y="254"/>
                  </a:cubicBezTo>
                  <a:cubicBezTo>
                    <a:pt x="81" y="248"/>
                    <a:pt x="71" y="240"/>
                    <a:pt x="62" y="232"/>
                  </a:cubicBezTo>
                  <a:cubicBezTo>
                    <a:pt x="55" y="225"/>
                    <a:pt x="49" y="217"/>
                    <a:pt x="44" y="209"/>
                  </a:cubicBezTo>
                  <a:cubicBezTo>
                    <a:pt x="36" y="197"/>
                    <a:pt x="31" y="183"/>
                    <a:pt x="27" y="168"/>
                  </a:cubicBezTo>
                  <a:cubicBezTo>
                    <a:pt x="26" y="162"/>
                    <a:pt x="25" y="156"/>
                    <a:pt x="25" y="149"/>
                  </a:cubicBezTo>
                  <a:cubicBezTo>
                    <a:pt x="24" y="141"/>
                    <a:pt x="24" y="133"/>
                    <a:pt x="25" y="125"/>
                  </a:cubicBezTo>
                  <a:cubicBezTo>
                    <a:pt x="26" y="122"/>
                    <a:pt x="26" y="120"/>
                    <a:pt x="26" y="118"/>
                  </a:cubicBezTo>
                  <a:cubicBezTo>
                    <a:pt x="27" y="115"/>
                    <a:pt x="27" y="115"/>
                    <a:pt x="27" y="115"/>
                  </a:cubicBezTo>
                  <a:cubicBezTo>
                    <a:pt x="28" y="110"/>
                    <a:pt x="29" y="104"/>
                    <a:pt x="31" y="100"/>
                  </a:cubicBezTo>
                  <a:cubicBezTo>
                    <a:pt x="33" y="94"/>
                    <a:pt x="35" y="88"/>
                    <a:pt x="39" y="81"/>
                  </a:cubicBezTo>
                  <a:cubicBezTo>
                    <a:pt x="45" y="69"/>
                    <a:pt x="53" y="58"/>
                    <a:pt x="63" y="48"/>
                  </a:cubicBezTo>
                  <a:cubicBezTo>
                    <a:pt x="71" y="40"/>
                    <a:pt x="81" y="33"/>
                    <a:pt x="91" y="28"/>
                  </a:cubicBezTo>
                  <a:cubicBezTo>
                    <a:pt x="100" y="23"/>
                    <a:pt x="108" y="19"/>
                    <a:pt x="117" y="17"/>
                  </a:cubicBezTo>
                  <a:cubicBezTo>
                    <a:pt x="129" y="14"/>
                    <a:pt x="141" y="12"/>
                    <a:pt x="152" y="12"/>
                  </a:cubicBezTo>
                  <a:cubicBezTo>
                    <a:pt x="153" y="12"/>
                    <a:pt x="153" y="12"/>
                    <a:pt x="153" y="12"/>
                  </a:cubicBezTo>
                  <a:cubicBezTo>
                    <a:pt x="160" y="12"/>
                    <a:pt x="167" y="13"/>
                    <a:pt x="174" y="14"/>
                  </a:cubicBezTo>
                  <a:cubicBezTo>
                    <a:pt x="181" y="15"/>
                    <a:pt x="189" y="17"/>
                    <a:pt x="196" y="19"/>
                  </a:cubicBezTo>
                  <a:cubicBezTo>
                    <a:pt x="210" y="24"/>
                    <a:pt x="223" y="32"/>
                    <a:pt x="234" y="41"/>
                  </a:cubicBezTo>
                  <a:cubicBezTo>
                    <a:pt x="243" y="48"/>
                    <a:pt x="252" y="57"/>
                    <a:pt x="259" y="68"/>
                  </a:cubicBezTo>
                  <a:cubicBezTo>
                    <a:pt x="261" y="71"/>
                    <a:pt x="263" y="75"/>
                    <a:pt x="265" y="78"/>
                  </a:cubicBezTo>
                  <a:cubicBezTo>
                    <a:pt x="271" y="89"/>
                    <a:pt x="275" y="99"/>
                    <a:pt x="278" y="109"/>
                  </a:cubicBezTo>
                  <a:cubicBezTo>
                    <a:pt x="281" y="123"/>
                    <a:pt x="282" y="138"/>
                    <a:pt x="281" y="153"/>
                  </a:cubicBezTo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26" name="Freeform 219"/>
            <p:cNvSpPr>
              <a:spLocks noEditPoints="1"/>
            </p:cNvSpPr>
            <p:nvPr/>
          </p:nvSpPr>
          <p:spPr bwMode="auto">
            <a:xfrm>
              <a:off x="4213044" y="5815013"/>
              <a:ext cx="636588" cy="625475"/>
            </a:xfrm>
            <a:custGeom>
              <a:avLst/>
              <a:gdLst>
                <a:gd name="T0" fmla="*/ 228 w 242"/>
                <a:gd name="T1" fmla="*/ 65 h 237"/>
                <a:gd name="T2" fmla="*/ 196 w 242"/>
                <a:gd name="T3" fmla="*/ 26 h 237"/>
                <a:gd name="T4" fmla="*/ 156 w 242"/>
                <a:gd name="T5" fmla="*/ 5 h 237"/>
                <a:gd name="T6" fmla="*/ 110 w 242"/>
                <a:gd name="T7" fmla="*/ 1 h 237"/>
                <a:gd name="T8" fmla="*/ 66 w 242"/>
                <a:gd name="T9" fmla="*/ 15 h 237"/>
                <a:gd name="T10" fmla="*/ 32 w 242"/>
                <a:gd name="T11" fmla="*/ 43 h 237"/>
                <a:gd name="T12" fmla="*/ 10 w 242"/>
                <a:gd name="T13" fmla="*/ 85 h 237"/>
                <a:gd name="T14" fmla="*/ 19 w 242"/>
                <a:gd name="T15" fmla="*/ 176 h 237"/>
                <a:gd name="T16" fmla="*/ 85 w 242"/>
                <a:gd name="T17" fmla="*/ 231 h 237"/>
                <a:gd name="T18" fmla="*/ 123 w 242"/>
                <a:gd name="T19" fmla="*/ 237 h 237"/>
                <a:gd name="T20" fmla="*/ 138 w 242"/>
                <a:gd name="T21" fmla="*/ 236 h 237"/>
                <a:gd name="T22" fmla="*/ 179 w 242"/>
                <a:gd name="T23" fmla="*/ 222 h 237"/>
                <a:gd name="T24" fmla="*/ 214 w 242"/>
                <a:gd name="T25" fmla="*/ 193 h 237"/>
                <a:gd name="T26" fmla="*/ 236 w 242"/>
                <a:gd name="T27" fmla="*/ 152 h 237"/>
                <a:gd name="T28" fmla="*/ 240 w 242"/>
                <a:gd name="T29" fmla="*/ 103 h 237"/>
                <a:gd name="T30" fmla="*/ 228 w 242"/>
                <a:gd name="T31" fmla="*/ 65 h 237"/>
                <a:gd name="T32" fmla="*/ 232 w 242"/>
                <a:gd name="T33" fmla="*/ 127 h 237"/>
                <a:gd name="T34" fmla="*/ 231 w 242"/>
                <a:gd name="T35" fmla="*/ 140 h 237"/>
                <a:gd name="T36" fmla="*/ 228 w 242"/>
                <a:gd name="T37" fmla="*/ 151 h 237"/>
                <a:gd name="T38" fmla="*/ 216 w 242"/>
                <a:gd name="T39" fmla="*/ 176 h 237"/>
                <a:gd name="T40" fmla="*/ 192 w 242"/>
                <a:gd name="T41" fmla="*/ 204 h 237"/>
                <a:gd name="T42" fmla="*/ 181 w 242"/>
                <a:gd name="T43" fmla="*/ 212 h 237"/>
                <a:gd name="T44" fmla="*/ 178 w 242"/>
                <a:gd name="T45" fmla="*/ 214 h 237"/>
                <a:gd name="T46" fmla="*/ 176 w 242"/>
                <a:gd name="T47" fmla="*/ 215 h 237"/>
                <a:gd name="T48" fmla="*/ 151 w 242"/>
                <a:gd name="T49" fmla="*/ 225 h 237"/>
                <a:gd name="T50" fmla="*/ 119 w 242"/>
                <a:gd name="T51" fmla="*/ 229 h 237"/>
                <a:gd name="T52" fmla="*/ 95 w 242"/>
                <a:gd name="T53" fmla="*/ 225 h 237"/>
                <a:gd name="T54" fmla="*/ 84 w 242"/>
                <a:gd name="T55" fmla="*/ 222 h 237"/>
                <a:gd name="T56" fmla="*/ 64 w 242"/>
                <a:gd name="T57" fmla="*/ 212 h 237"/>
                <a:gd name="T58" fmla="*/ 30 w 242"/>
                <a:gd name="T59" fmla="*/ 178 h 237"/>
                <a:gd name="T60" fmla="*/ 15 w 242"/>
                <a:gd name="T61" fmla="*/ 140 h 237"/>
                <a:gd name="T62" fmla="*/ 14 w 242"/>
                <a:gd name="T63" fmla="*/ 104 h 237"/>
                <a:gd name="T64" fmla="*/ 17 w 242"/>
                <a:gd name="T65" fmla="*/ 88 h 237"/>
                <a:gd name="T66" fmla="*/ 18 w 242"/>
                <a:gd name="T67" fmla="*/ 86 h 237"/>
                <a:gd name="T68" fmla="*/ 38 w 242"/>
                <a:gd name="T69" fmla="*/ 48 h 237"/>
                <a:gd name="T70" fmla="*/ 62 w 242"/>
                <a:gd name="T71" fmla="*/ 27 h 237"/>
                <a:gd name="T72" fmla="*/ 93 w 242"/>
                <a:gd name="T73" fmla="*/ 13 h 237"/>
                <a:gd name="T74" fmla="*/ 122 w 242"/>
                <a:gd name="T75" fmla="*/ 9 h 237"/>
                <a:gd name="T76" fmla="*/ 128 w 242"/>
                <a:gd name="T77" fmla="*/ 9 h 237"/>
                <a:gd name="T78" fmla="*/ 144 w 242"/>
                <a:gd name="T79" fmla="*/ 11 h 237"/>
                <a:gd name="T80" fmla="*/ 154 w 242"/>
                <a:gd name="T81" fmla="*/ 13 h 237"/>
                <a:gd name="T82" fmla="*/ 155 w 242"/>
                <a:gd name="T83" fmla="*/ 14 h 237"/>
                <a:gd name="T84" fmla="*/ 171 w 242"/>
                <a:gd name="T85" fmla="*/ 20 h 237"/>
                <a:gd name="T86" fmla="*/ 196 w 242"/>
                <a:gd name="T87" fmla="*/ 37 h 237"/>
                <a:gd name="T88" fmla="*/ 214 w 242"/>
                <a:gd name="T89" fmla="*/ 58 h 237"/>
                <a:gd name="T90" fmla="*/ 221 w 242"/>
                <a:gd name="T91" fmla="*/ 70 h 237"/>
                <a:gd name="T92" fmla="*/ 230 w 242"/>
                <a:gd name="T93" fmla="*/ 93 h 237"/>
                <a:gd name="T94" fmla="*/ 232 w 242"/>
                <a:gd name="T95" fmla="*/ 127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42" h="237">
                  <a:moveTo>
                    <a:pt x="228" y="65"/>
                  </a:moveTo>
                  <a:cubicBezTo>
                    <a:pt x="220" y="50"/>
                    <a:pt x="209" y="37"/>
                    <a:pt x="196" y="26"/>
                  </a:cubicBezTo>
                  <a:cubicBezTo>
                    <a:pt x="184" y="17"/>
                    <a:pt x="171" y="10"/>
                    <a:pt x="156" y="5"/>
                  </a:cubicBezTo>
                  <a:cubicBezTo>
                    <a:pt x="141" y="1"/>
                    <a:pt x="126" y="0"/>
                    <a:pt x="110" y="1"/>
                  </a:cubicBezTo>
                  <a:cubicBezTo>
                    <a:pt x="94" y="3"/>
                    <a:pt x="80" y="8"/>
                    <a:pt x="66" y="15"/>
                  </a:cubicBezTo>
                  <a:cubicBezTo>
                    <a:pt x="53" y="22"/>
                    <a:pt x="42" y="32"/>
                    <a:pt x="32" y="43"/>
                  </a:cubicBezTo>
                  <a:cubicBezTo>
                    <a:pt x="22" y="55"/>
                    <a:pt x="14" y="69"/>
                    <a:pt x="10" y="85"/>
                  </a:cubicBezTo>
                  <a:cubicBezTo>
                    <a:pt x="0" y="115"/>
                    <a:pt x="4" y="148"/>
                    <a:pt x="19" y="176"/>
                  </a:cubicBezTo>
                  <a:cubicBezTo>
                    <a:pt x="34" y="203"/>
                    <a:pt x="58" y="223"/>
                    <a:pt x="85" y="231"/>
                  </a:cubicBezTo>
                  <a:cubicBezTo>
                    <a:pt x="99" y="235"/>
                    <a:pt x="111" y="237"/>
                    <a:pt x="123" y="237"/>
                  </a:cubicBezTo>
                  <a:cubicBezTo>
                    <a:pt x="128" y="237"/>
                    <a:pt x="133" y="236"/>
                    <a:pt x="138" y="236"/>
                  </a:cubicBezTo>
                  <a:cubicBezTo>
                    <a:pt x="152" y="234"/>
                    <a:pt x="166" y="230"/>
                    <a:pt x="179" y="222"/>
                  </a:cubicBezTo>
                  <a:cubicBezTo>
                    <a:pt x="192" y="215"/>
                    <a:pt x="204" y="205"/>
                    <a:pt x="214" y="193"/>
                  </a:cubicBezTo>
                  <a:cubicBezTo>
                    <a:pt x="224" y="181"/>
                    <a:pt x="232" y="167"/>
                    <a:pt x="236" y="152"/>
                  </a:cubicBezTo>
                  <a:cubicBezTo>
                    <a:pt x="241" y="136"/>
                    <a:pt x="242" y="120"/>
                    <a:pt x="240" y="103"/>
                  </a:cubicBezTo>
                  <a:cubicBezTo>
                    <a:pt x="238" y="90"/>
                    <a:pt x="234" y="77"/>
                    <a:pt x="228" y="65"/>
                  </a:cubicBezTo>
                  <a:moveTo>
                    <a:pt x="232" y="127"/>
                  </a:moveTo>
                  <a:cubicBezTo>
                    <a:pt x="232" y="131"/>
                    <a:pt x="231" y="135"/>
                    <a:pt x="231" y="140"/>
                  </a:cubicBezTo>
                  <a:cubicBezTo>
                    <a:pt x="230" y="144"/>
                    <a:pt x="229" y="148"/>
                    <a:pt x="228" y="151"/>
                  </a:cubicBezTo>
                  <a:cubicBezTo>
                    <a:pt x="225" y="160"/>
                    <a:pt x="222" y="168"/>
                    <a:pt x="216" y="176"/>
                  </a:cubicBezTo>
                  <a:cubicBezTo>
                    <a:pt x="210" y="187"/>
                    <a:pt x="202" y="196"/>
                    <a:pt x="192" y="204"/>
                  </a:cubicBezTo>
                  <a:cubicBezTo>
                    <a:pt x="188" y="207"/>
                    <a:pt x="185" y="210"/>
                    <a:pt x="181" y="212"/>
                  </a:cubicBezTo>
                  <a:cubicBezTo>
                    <a:pt x="180" y="213"/>
                    <a:pt x="179" y="213"/>
                    <a:pt x="178" y="214"/>
                  </a:cubicBezTo>
                  <a:cubicBezTo>
                    <a:pt x="178" y="214"/>
                    <a:pt x="177" y="215"/>
                    <a:pt x="176" y="215"/>
                  </a:cubicBezTo>
                  <a:cubicBezTo>
                    <a:pt x="168" y="219"/>
                    <a:pt x="159" y="223"/>
                    <a:pt x="151" y="225"/>
                  </a:cubicBezTo>
                  <a:cubicBezTo>
                    <a:pt x="140" y="228"/>
                    <a:pt x="129" y="229"/>
                    <a:pt x="119" y="229"/>
                  </a:cubicBezTo>
                  <a:cubicBezTo>
                    <a:pt x="110" y="228"/>
                    <a:pt x="102" y="227"/>
                    <a:pt x="95" y="225"/>
                  </a:cubicBezTo>
                  <a:cubicBezTo>
                    <a:pt x="92" y="224"/>
                    <a:pt x="88" y="223"/>
                    <a:pt x="84" y="222"/>
                  </a:cubicBezTo>
                  <a:cubicBezTo>
                    <a:pt x="78" y="220"/>
                    <a:pt x="71" y="216"/>
                    <a:pt x="64" y="212"/>
                  </a:cubicBezTo>
                  <a:cubicBezTo>
                    <a:pt x="50" y="203"/>
                    <a:pt x="39" y="192"/>
                    <a:pt x="30" y="178"/>
                  </a:cubicBezTo>
                  <a:cubicBezTo>
                    <a:pt x="22" y="166"/>
                    <a:pt x="17" y="153"/>
                    <a:pt x="15" y="140"/>
                  </a:cubicBezTo>
                  <a:cubicBezTo>
                    <a:pt x="13" y="128"/>
                    <a:pt x="12" y="116"/>
                    <a:pt x="14" y="104"/>
                  </a:cubicBezTo>
                  <a:cubicBezTo>
                    <a:pt x="14" y="99"/>
                    <a:pt x="15" y="94"/>
                    <a:pt x="17" y="88"/>
                  </a:cubicBezTo>
                  <a:cubicBezTo>
                    <a:pt x="18" y="86"/>
                    <a:pt x="18" y="86"/>
                    <a:pt x="18" y="86"/>
                  </a:cubicBezTo>
                  <a:cubicBezTo>
                    <a:pt x="22" y="73"/>
                    <a:pt x="28" y="60"/>
                    <a:pt x="38" y="48"/>
                  </a:cubicBezTo>
                  <a:cubicBezTo>
                    <a:pt x="45" y="40"/>
                    <a:pt x="53" y="33"/>
                    <a:pt x="62" y="27"/>
                  </a:cubicBezTo>
                  <a:cubicBezTo>
                    <a:pt x="71" y="21"/>
                    <a:pt x="81" y="16"/>
                    <a:pt x="93" y="13"/>
                  </a:cubicBezTo>
                  <a:cubicBezTo>
                    <a:pt x="102" y="10"/>
                    <a:pt x="112" y="9"/>
                    <a:pt x="122" y="9"/>
                  </a:cubicBezTo>
                  <a:cubicBezTo>
                    <a:pt x="124" y="9"/>
                    <a:pt x="126" y="9"/>
                    <a:pt x="128" y="9"/>
                  </a:cubicBezTo>
                  <a:cubicBezTo>
                    <a:pt x="132" y="9"/>
                    <a:pt x="138" y="10"/>
                    <a:pt x="144" y="11"/>
                  </a:cubicBezTo>
                  <a:cubicBezTo>
                    <a:pt x="147" y="12"/>
                    <a:pt x="151" y="13"/>
                    <a:pt x="154" y="13"/>
                  </a:cubicBezTo>
                  <a:cubicBezTo>
                    <a:pt x="155" y="14"/>
                    <a:pt x="155" y="14"/>
                    <a:pt x="155" y="14"/>
                  </a:cubicBezTo>
                  <a:cubicBezTo>
                    <a:pt x="161" y="15"/>
                    <a:pt x="167" y="18"/>
                    <a:pt x="171" y="20"/>
                  </a:cubicBezTo>
                  <a:cubicBezTo>
                    <a:pt x="180" y="24"/>
                    <a:pt x="189" y="30"/>
                    <a:pt x="196" y="37"/>
                  </a:cubicBezTo>
                  <a:cubicBezTo>
                    <a:pt x="203" y="43"/>
                    <a:pt x="209" y="50"/>
                    <a:pt x="214" y="58"/>
                  </a:cubicBezTo>
                  <a:cubicBezTo>
                    <a:pt x="217" y="62"/>
                    <a:pt x="219" y="66"/>
                    <a:pt x="221" y="70"/>
                  </a:cubicBezTo>
                  <a:cubicBezTo>
                    <a:pt x="225" y="77"/>
                    <a:pt x="228" y="85"/>
                    <a:pt x="230" y="93"/>
                  </a:cubicBezTo>
                  <a:cubicBezTo>
                    <a:pt x="232" y="104"/>
                    <a:pt x="233" y="116"/>
                    <a:pt x="232" y="127"/>
                  </a:cubicBezTo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27" name="Freeform 220"/>
            <p:cNvSpPr>
              <a:spLocks noEditPoints="1"/>
            </p:cNvSpPr>
            <p:nvPr/>
          </p:nvSpPr>
          <p:spPr bwMode="auto">
            <a:xfrm>
              <a:off x="4397194" y="5991225"/>
              <a:ext cx="276225" cy="274638"/>
            </a:xfrm>
            <a:custGeom>
              <a:avLst/>
              <a:gdLst>
                <a:gd name="T0" fmla="*/ 102 w 105"/>
                <a:gd name="T1" fmla="*/ 23 h 104"/>
                <a:gd name="T2" fmla="*/ 99 w 105"/>
                <a:gd name="T3" fmla="*/ 22 h 104"/>
                <a:gd name="T4" fmla="*/ 34 w 105"/>
                <a:gd name="T5" fmla="*/ 3 h 104"/>
                <a:gd name="T6" fmla="*/ 30 w 105"/>
                <a:gd name="T7" fmla="*/ 1 h 104"/>
                <a:gd name="T8" fmla="*/ 28 w 105"/>
                <a:gd name="T9" fmla="*/ 1 h 104"/>
                <a:gd name="T10" fmla="*/ 22 w 105"/>
                <a:gd name="T11" fmla="*/ 4 h 104"/>
                <a:gd name="T12" fmla="*/ 21 w 105"/>
                <a:gd name="T13" fmla="*/ 7 h 104"/>
                <a:gd name="T14" fmla="*/ 21 w 105"/>
                <a:gd name="T15" fmla="*/ 7 h 104"/>
                <a:gd name="T16" fmla="*/ 5 w 105"/>
                <a:gd name="T17" fmla="*/ 63 h 104"/>
                <a:gd name="T18" fmla="*/ 3 w 105"/>
                <a:gd name="T19" fmla="*/ 70 h 104"/>
                <a:gd name="T20" fmla="*/ 1 w 105"/>
                <a:gd name="T21" fmla="*/ 75 h 104"/>
                <a:gd name="T22" fmla="*/ 5 w 105"/>
                <a:gd name="T23" fmla="*/ 83 h 104"/>
                <a:gd name="T24" fmla="*/ 76 w 105"/>
                <a:gd name="T25" fmla="*/ 104 h 104"/>
                <a:gd name="T26" fmla="*/ 78 w 105"/>
                <a:gd name="T27" fmla="*/ 104 h 104"/>
                <a:gd name="T28" fmla="*/ 79 w 105"/>
                <a:gd name="T29" fmla="*/ 104 h 104"/>
                <a:gd name="T30" fmla="*/ 82 w 105"/>
                <a:gd name="T31" fmla="*/ 102 h 104"/>
                <a:gd name="T32" fmla="*/ 83 w 105"/>
                <a:gd name="T33" fmla="*/ 100 h 104"/>
                <a:gd name="T34" fmla="*/ 101 w 105"/>
                <a:gd name="T35" fmla="*/ 40 h 104"/>
                <a:gd name="T36" fmla="*/ 104 w 105"/>
                <a:gd name="T37" fmla="*/ 30 h 104"/>
                <a:gd name="T38" fmla="*/ 104 w 105"/>
                <a:gd name="T39" fmla="*/ 28 h 104"/>
                <a:gd name="T40" fmla="*/ 102 w 105"/>
                <a:gd name="T41" fmla="*/ 23 h 104"/>
                <a:gd name="T42" fmla="*/ 94 w 105"/>
                <a:gd name="T43" fmla="*/ 31 h 104"/>
                <a:gd name="T44" fmla="*/ 93 w 105"/>
                <a:gd name="T45" fmla="*/ 37 h 104"/>
                <a:gd name="T46" fmla="*/ 76 w 105"/>
                <a:gd name="T47" fmla="*/ 92 h 104"/>
                <a:gd name="T48" fmla="*/ 73 w 105"/>
                <a:gd name="T49" fmla="*/ 94 h 104"/>
                <a:gd name="T50" fmla="*/ 12 w 105"/>
                <a:gd name="T51" fmla="*/ 77 h 104"/>
                <a:gd name="T52" fmla="*/ 11 w 105"/>
                <a:gd name="T53" fmla="*/ 73 h 104"/>
                <a:gd name="T54" fmla="*/ 19 w 105"/>
                <a:gd name="T55" fmla="*/ 43 h 104"/>
                <a:gd name="T56" fmla="*/ 28 w 105"/>
                <a:gd name="T57" fmla="*/ 12 h 104"/>
                <a:gd name="T58" fmla="*/ 29 w 105"/>
                <a:gd name="T59" fmla="*/ 10 h 104"/>
                <a:gd name="T60" fmla="*/ 32 w 105"/>
                <a:gd name="T61" fmla="*/ 11 h 104"/>
                <a:gd name="T62" fmla="*/ 92 w 105"/>
                <a:gd name="T63" fmla="*/ 28 h 104"/>
                <a:gd name="T64" fmla="*/ 93 w 105"/>
                <a:gd name="T65" fmla="*/ 29 h 104"/>
                <a:gd name="T66" fmla="*/ 95 w 105"/>
                <a:gd name="T67" fmla="*/ 29 h 104"/>
                <a:gd name="T68" fmla="*/ 94 w 105"/>
                <a:gd name="T69" fmla="*/ 31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05" h="104">
                  <a:moveTo>
                    <a:pt x="102" y="23"/>
                  </a:moveTo>
                  <a:cubicBezTo>
                    <a:pt x="101" y="22"/>
                    <a:pt x="100" y="22"/>
                    <a:pt x="99" y="22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29" y="1"/>
                    <a:pt x="29" y="1"/>
                    <a:pt x="28" y="1"/>
                  </a:cubicBezTo>
                  <a:cubicBezTo>
                    <a:pt x="25" y="0"/>
                    <a:pt x="24" y="1"/>
                    <a:pt x="22" y="4"/>
                  </a:cubicBezTo>
                  <a:cubicBezTo>
                    <a:pt x="22" y="5"/>
                    <a:pt x="22" y="6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16" y="26"/>
                    <a:pt x="10" y="44"/>
                    <a:pt x="5" y="63"/>
                  </a:cubicBezTo>
                  <a:cubicBezTo>
                    <a:pt x="3" y="70"/>
                    <a:pt x="3" y="70"/>
                    <a:pt x="3" y="70"/>
                  </a:cubicBezTo>
                  <a:cubicBezTo>
                    <a:pt x="2" y="72"/>
                    <a:pt x="2" y="74"/>
                    <a:pt x="1" y="75"/>
                  </a:cubicBezTo>
                  <a:cubicBezTo>
                    <a:pt x="0" y="80"/>
                    <a:pt x="1" y="82"/>
                    <a:pt x="5" y="83"/>
                  </a:cubicBezTo>
                  <a:cubicBezTo>
                    <a:pt x="76" y="104"/>
                    <a:pt x="76" y="104"/>
                    <a:pt x="76" y="104"/>
                  </a:cubicBezTo>
                  <a:cubicBezTo>
                    <a:pt x="76" y="104"/>
                    <a:pt x="77" y="104"/>
                    <a:pt x="78" y="104"/>
                  </a:cubicBezTo>
                  <a:cubicBezTo>
                    <a:pt x="79" y="104"/>
                    <a:pt x="79" y="104"/>
                    <a:pt x="79" y="104"/>
                  </a:cubicBezTo>
                  <a:cubicBezTo>
                    <a:pt x="80" y="104"/>
                    <a:pt x="82" y="104"/>
                    <a:pt x="82" y="102"/>
                  </a:cubicBezTo>
                  <a:cubicBezTo>
                    <a:pt x="83" y="101"/>
                    <a:pt x="83" y="100"/>
                    <a:pt x="83" y="100"/>
                  </a:cubicBezTo>
                  <a:cubicBezTo>
                    <a:pt x="101" y="40"/>
                    <a:pt x="101" y="40"/>
                    <a:pt x="101" y="40"/>
                  </a:cubicBezTo>
                  <a:cubicBezTo>
                    <a:pt x="104" y="30"/>
                    <a:pt x="104" y="30"/>
                    <a:pt x="104" y="30"/>
                  </a:cubicBezTo>
                  <a:cubicBezTo>
                    <a:pt x="104" y="29"/>
                    <a:pt x="104" y="29"/>
                    <a:pt x="104" y="28"/>
                  </a:cubicBezTo>
                  <a:cubicBezTo>
                    <a:pt x="105" y="25"/>
                    <a:pt x="104" y="24"/>
                    <a:pt x="102" y="23"/>
                  </a:cubicBezTo>
                  <a:close/>
                  <a:moveTo>
                    <a:pt x="94" y="31"/>
                  </a:moveTo>
                  <a:cubicBezTo>
                    <a:pt x="94" y="33"/>
                    <a:pt x="93" y="35"/>
                    <a:pt x="93" y="37"/>
                  </a:cubicBezTo>
                  <a:cubicBezTo>
                    <a:pt x="76" y="92"/>
                    <a:pt x="76" y="92"/>
                    <a:pt x="76" y="92"/>
                  </a:cubicBezTo>
                  <a:cubicBezTo>
                    <a:pt x="76" y="95"/>
                    <a:pt x="76" y="95"/>
                    <a:pt x="73" y="94"/>
                  </a:cubicBezTo>
                  <a:cubicBezTo>
                    <a:pt x="53" y="89"/>
                    <a:pt x="33" y="83"/>
                    <a:pt x="12" y="77"/>
                  </a:cubicBezTo>
                  <a:cubicBezTo>
                    <a:pt x="10" y="76"/>
                    <a:pt x="10" y="76"/>
                    <a:pt x="11" y="73"/>
                  </a:cubicBezTo>
                  <a:cubicBezTo>
                    <a:pt x="19" y="43"/>
                    <a:pt x="19" y="43"/>
                    <a:pt x="19" y="43"/>
                  </a:cubicBezTo>
                  <a:cubicBezTo>
                    <a:pt x="28" y="12"/>
                    <a:pt x="28" y="12"/>
                    <a:pt x="28" y="12"/>
                  </a:cubicBezTo>
                  <a:cubicBezTo>
                    <a:pt x="29" y="11"/>
                    <a:pt x="29" y="10"/>
                    <a:pt x="29" y="10"/>
                  </a:cubicBezTo>
                  <a:cubicBezTo>
                    <a:pt x="29" y="10"/>
                    <a:pt x="31" y="10"/>
                    <a:pt x="32" y="11"/>
                  </a:cubicBezTo>
                  <a:cubicBezTo>
                    <a:pt x="92" y="28"/>
                    <a:pt x="92" y="28"/>
                    <a:pt x="92" y="28"/>
                  </a:cubicBezTo>
                  <a:cubicBezTo>
                    <a:pt x="93" y="29"/>
                    <a:pt x="93" y="29"/>
                    <a:pt x="93" y="29"/>
                  </a:cubicBezTo>
                  <a:cubicBezTo>
                    <a:pt x="94" y="29"/>
                    <a:pt x="95" y="29"/>
                    <a:pt x="95" y="29"/>
                  </a:cubicBezTo>
                  <a:cubicBezTo>
                    <a:pt x="95" y="30"/>
                    <a:pt x="95" y="31"/>
                    <a:pt x="94" y="31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28" name="Freeform 221"/>
            <p:cNvSpPr>
              <a:spLocks noEditPoints="1"/>
            </p:cNvSpPr>
            <p:nvPr/>
          </p:nvSpPr>
          <p:spPr bwMode="auto">
            <a:xfrm>
              <a:off x="4454344" y="6051550"/>
              <a:ext cx="161925" cy="158750"/>
            </a:xfrm>
            <a:custGeom>
              <a:avLst/>
              <a:gdLst>
                <a:gd name="T0" fmla="*/ 56 w 61"/>
                <a:gd name="T1" fmla="*/ 12 h 60"/>
                <a:gd name="T2" fmla="*/ 25 w 61"/>
                <a:gd name="T3" fmla="*/ 3 h 60"/>
                <a:gd name="T4" fmla="*/ 19 w 61"/>
                <a:gd name="T5" fmla="*/ 1 h 60"/>
                <a:gd name="T6" fmla="*/ 17 w 61"/>
                <a:gd name="T7" fmla="*/ 0 h 60"/>
                <a:gd name="T8" fmla="*/ 13 w 61"/>
                <a:gd name="T9" fmla="*/ 2 h 60"/>
                <a:gd name="T10" fmla="*/ 12 w 61"/>
                <a:gd name="T11" fmla="*/ 5 h 60"/>
                <a:gd name="T12" fmla="*/ 1 w 61"/>
                <a:gd name="T13" fmla="*/ 41 h 60"/>
                <a:gd name="T14" fmla="*/ 1 w 61"/>
                <a:gd name="T15" fmla="*/ 41 h 60"/>
                <a:gd name="T16" fmla="*/ 1 w 61"/>
                <a:gd name="T17" fmla="*/ 43 h 60"/>
                <a:gd name="T18" fmla="*/ 3 w 61"/>
                <a:gd name="T19" fmla="*/ 48 h 60"/>
                <a:gd name="T20" fmla="*/ 6 w 61"/>
                <a:gd name="T21" fmla="*/ 49 h 60"/>
                <a:gd name="T22" fmla="*/ 41 w 61"/>
                <a:gd name="T23" fmla="*/ 59 h 60"/>
                <a:gd name="T24" fmla="*/ 41 w 61"/>
                <a:gd name="T25" fmla="*/ 59 h 60"/>
                <a:gd name="T26" fmla="*/ 43 w 61"/>
                <a:gd name="T27" fmla="*/ 60 h 60"/>
                <a:gd name="T28" fmla="*/ 44 w 61"/>
                <a:gd name="T29" fmla="*/ 60 h 60"/>
                <a:gd name="T30" fmla="*/ 48 w 61"/>
                <a:gd name="T31" fmla="*/ 57 h 60"/>
                <a:gd name="T32" fmla="*/ 49 w 61"/>
                <a:gd name="T33" fmla="*/ 55 h 60"/>
                <a:gd name="T34" fmla="*/ 56 w 61"/>
                <a:gd name="T35" fmla="*/ 31 h 60"/>
                <a:gd name="T36" fmla="*/ 59 w 61"/>
                <a:gd name="T37" fmla="*/ 19 h 60"/>
                <a:gd name="T38" fmla="*/ 56 w 61"/>
                <a:gd name="T39" fmla="*/ 12 h 60"/>
                <a:gd name="T40" fmla="*/ 52 w 61"/>
                <a:gd name="T41" fmla="*/ 21 h 60"/>
                <a:gd name="T42" fmla="*/ 49 w 61"/>
                <a:gd name="T43" fmla="*/ 31 h 60"/>
                <a:gd name="T44" fmla="*/ 43 w 61"/>
                <a:gd name="T45" fmla="*/ 50 h 60"/>
                <a:gd name="T46" fmla="*/ 43 w 61"/>
                <a:gd name="T47" fmla="*/ 51 h 60"/>
                <a:gd name="T48" fmla="*/ 42 w 61"/>
                <a:gd name="T49" fmla="*/ 52 h 60"/>
                <a:gd name="T50" fmla="*/ 41 w 61"/>
                <a:gd name="T51" fmla="*/ 52 h 60"/>
                <a:gd name="T52" fmla="*/ 40 w 61"/>
                <a:gd name="T53" fmla="*/ 52 h 60"/>
                <a:gd name="T54" fmla="*/ 11 w 61"/>
                <a:gd name="T55" fmla="*/ 43 h 60"/>
                <a:gd name="T56" fmla="*/ 10 w 61"/>
                <a:gd name="T57" fmla="*/ 43 h 60"/>
                <a:gd name="T58" fmla="*/ 9 w 61"/>
                <a:gd name="T59" fmla="*/ 42 h 60"/>
                <a:gd name="T60" fmla="*/ 9 w 61"/>
                <a:gd name="T61" fmla="*/ 42 h 60"/>
                <a:gd name="T62" fmla="*/ 9 w 61"/>
                <a:gd name="T63" fmla="*/ 40 h 60"/>
                <a:gd name="T64" fmla="*/ 18 w 61"/>
                <a:gd name="T65" fmla="*/ 11 h 60"/>
                <a:gd name="T66" fmla="*/ 19 w 61"/>
                <a:gd name="T67" fmla="*/ 8 h 60"/>
                <a:gd name="T68" fmla="*/ 22 w 61"/>
                <a:gd name="T69" fmla="*/ 9 h 60"/>
                <a:gd name="T70" fmla="*/ 50 w 61"/>
                <a:gd name="T71" fmla="*/ 17 h 60"/>
                <a:gd name="T72" fmla="*/ 52 w 61"/>
                <a:gd name="T73" fmla="*/ 21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61" h="60">
                  <a:moveTo>
                    <a:pt x="56" y="12"/>
                  </a:moveTo>
                  <a:cubicBezTo>
                    <a:pt x="45" y="9"/>
                    <a:pt x="35" y="6"/>
                    <a:pt x="25" y="3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8" y="1"/>
                    <a:pt x="17" y="0"/>
                    <a:pt x="17" y="0"/>
                  </a:cubicBezTo>
                  <a:cubicBezTo>
                    <a:pt x="15" y="0"/>
                    <a:pt x="13" y="1"/>
                    <a:pt x="13" y="2"/>
                  </a:cubicBezTo>
                  <a:cubicBezTo>
                    <a:pt x="12" y="3"/>
                    <a:pt x="12" y="4"/>
                    <a:pt x="12" y="5"/>
                  </a:cubicBezTo>
                  <a:cubicBezTo>
                    <a:pt x="8" y="17"/>
                    <a:pt x="5" y="29"/>
                    <a:pt x="1" y="41"/>
                  </a:cubicBezTo>
                  <a:cubicBezTo>
                    <a:pt x="1" y="41"/>
                    <a:pt x="1" y="41"/>
                    <a:pt x="1" y="41"/>
                  </a:cubicBezTo>
                  <a:cubicBezTo>
                    <a:pt x="1" y="42"/>
                    <a:pt x="1" y="42"/>
                    <a:pt x="1" y="43"/>
                  </a:cubicBezTo>
                  <a:cubicBezTo>
                    <a:pt x="0" y="46"/>
                    <a:pt x="1" y="47"/>
                    <a:pt x="3" y="48"/>
                  </a:cubicBezTo>
                  <a:cubicBezTo>
                    <a:pt x="4" y="48"/>
                    <a:pt x="5" y="49"/>
                    <a:pt x="6" y="49"/>
                  </a:cubicBezTo>
                  <a:cubicBezTo>
                    <a:pt x="41" y="59"/>
                    <a:pt x="41" y="59"/>
                    <a:pt x="41" y="59"/>
                  </a:cubicBezTo>
                  <a:cubicBezTo>
                    <a:pt x="41" y="59"/>
                    <a:pt x="41" y="59"/>
                    <a:pt x="41" y="59"/>
                  </a:cubicBezTo>
                  <a:cubicBezTo>
                    <a:pt x="42" y="59"/>
                    <a:pt x="42" y="60"/>
                    <a:pt x="43" y="60"/>
                  </a:cubicBezTo>
                  <a:cubicBezTo>
                    <a:pt x="43" y="60"/>
                    <a:pt x="44" y="60"/>
                    <a:pt x="44" y="60"/>
                  </a:cubicBezTo>
                  <a:cubicBezTo>
                    <a:pt x="46" y="60"/>
                    <a:pt x="47" y="59"/>
                    <a:pt x="48" y="57"/>
                  </a:cubicBezTo>
                  <a:cubicBezTo>
                    <a:pt x="48" y="56"/>
                    <a:pt x="49" y="56"/>
                    <a:pt x="49" y="55"/>
                  </a:cubicBezTo>
                  <a:cubicBezTo>
                    <a:pt x="56" y="31"/>
                    <a:pt x="56" y="31"/>
                    <a:pt x="56" y="31"/>
                  </a:cubicBezTo>
                  <a:cubicBezTo>
                    <a:pt x="57" y="27"/>
                    <a:pt x="58" y="23"/>
                    <a:pt x="59" y="19"/>
                  </a:cubicBezTo>
                  <a:cubicBezTo>
                    <a:pt x="61" y="14"/>
                    <a:pt x="60" y="13"/>
                    <a:pt x="56" y="12"/>
                  </a:cubicBezTo>
                  <a:close/>
                  <a:moveTo>
                    <a:pt x="52" y="21"/>
                  </a:moveTo>
                  <a:cubicBezTo>
                    <a:pt x="51" y="24"/>
                    <a:pt x="50" y="27"/>
                    <a:pt x="49" y="31"/>
                  </a:cubicBezTo>
                  <a:cubicBezTo>
                    <a:pt x="43" y="50"/>
                    <a:pt x="43" y="50"/>
                    <a:pt x="43" y="50"/>
                  </a:cubicBezTo>
                  <a:cubicBezTo>
                    <a:pt x="43" y="50"/>
                    <a:pt x="43" y="51"/>
                    <a:pt x="43" y="51"/>
                  </a:cubicBezTo>
                  <a:cubicBezTo>
                    <a:pt x="42" y="52"/>
                    <a:pt x="42" y="52"/>
                    <a:pt x="42" y="52"/>
                  </a:cubicBezTo>
                  <a:cubicBezTo>
                    <a:pt x="42" y="52"/>
                    <a:pt x="42" y="52"/>
                    <a:pt x="41" y="52"/>
                  </a:cubicBezTo>
                  <a:cubicBezTo>
                    <a:pt x="41" y="52"/>
                    <a:pt x="40" y="52"/>
                    <a:pt x="40" y="52"/>
                  </a:cubicBezTo>
                  <a:cubicBezTo>
                    <a:pt x="11" y="43"/>
                    <a:pt x="11" y="43"/>
                    <a:pt x="11" y="43"/>
                  </a:cubicBezTo>
                  <a:cubicBezTo>
                    <a:pt x="10" y="43"/>
                    <a:pt x="10" y="43"/>
                    <a:pt x="10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1"/>
                    <a:pt x="9" y="40"/>
                    <a:pt x="9" y="4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8" y="9"/>
                    <a:pt x="19" y="8"/>
                    <a:pt x="19" y="8"/>
                  </a:cubicBezTo>
                  <a:cubicBezTo>
                    <a:pt x="20" y="8"/>
                    <a:pt x="21" y="9"/>
                    <a:pt x="22" y="9"/>
                  </a:cubicBezTo>
                  <a:cubicBezTo>
                    <a:pt x="31" y="12"/>
                    <a:pt x="40" y="14"/>
                    <a:pt x="50" y="17"/>
                  </a:cubicBezTo>
                  <a:cubicBezTo>
                    <a:pt x="52" y="18"/>
                    <a:pt x="52" y="18"/>
                    <a:pt x="52" y="21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29" name="Freeform 222"/>
            <p:cNvSpPr>
              <a:spLocks noEditPoints="1"/>
            </p:cNvSpPr>
            <p:nvPr/>
          </p:nvSpPr>
          <p:spPr bwMode="auto">
            <a:xfrm>
              <a:off x="3347856" y="4949825"/>
              <a:ext cx="1354138" cy="1892300"/>
            </a:xfrm>
            <a:custGeom>
              <a:avLst/>
              <a:gdLst>
                <a:gd name="T0" fmla="*/ 338 w 514"/>
                <a:gd name="T1" fmla="*/ 450 h 716"/>
                <a:gd name="T2" fmla="*/ 298 w 514"/>
                <a:gd name="T3" fmla="*/ 564 h 716"/>
                <a:gd name="T4" fmla="*/ 267 w 514"/>
                <a:gd name="T5" fmla="*/ 581 h 716"/>
                <a:gd name="T6" fmla="*/ 146 w 514"/>
                <a:gd name="T7" fmla="*/ 474 h 716"/>
                <a:gd name="T8" fmla="*/ 205 w 514"/>
                <a:gd name="T9" fmla="*/ 495 h 716"/>
                <a:gd name="T10" fmla="*/ 257 w 514"/>
                <a:gd name="T11" fmla="*/ 636 h 716"/>
                <a:gd name="T12" fmla="*/ 231 w 514"/>
                <a:gd name="T13" fmla="*/ 644 h 716"/>
                <a:gd name="T14" fmla="*/ 291 w 514"/>
                <a:gd name="T15" fmla="*/ 661 h 716"/>
                <a:gd name="T16" fmla="*/ 315 w 514"/>
                <a:gd name="T17" fmla="*/ 704 h 716"/>
                <a:gd name="T18" fmla="*/ 274 w 514"/>
                <a:gd name="T19" fmla="*/ 682 h 716"/>
                <a:gd name="T20" fmla="*/ 306 w 514"/>
                <a:gd name="T21" fmla="*/ 707 h 716"/>
                <a:gd name="T22" fmla="*/ 231 w 514"/>
                <a:gd name="T23" fmla="*/ 714 h 716"/>
                <a:gd name="T24" fmla="*/ 109 w 514"/>
                <a:gd name="T25" fmla="*/ 687 h 716"/>
                <a:gd name="T26" fmla="*/ 6 w 514"/>
                <a:gd name="T27" fmla="*/ 570 h 716"/>
                <a:gd name="T28" fmla="*/ 27 w 514"/>
                <a:gd name="T29" fmla="*/ 402 h 716"/>
                <a:gd name="T30" fmla="*/ 112 w 514"/>
                <a:gd name="T31" fmla="*/ 310 h 716"/>
                <a:gd name="T32" fmla="*/ 228 w 514"/>
                <a:gd name="T33" fmla="*/ 191 h 716"/>
                <a:gd name="T34" fmla="*/ 202 w 514"/>
                <a:gd name="T35" fmla="*/ 23 h 716"/>
                <a:gd name="T36" fmla="*/ 241 w 514"/>
                <a:gd name="T37" fmla="*/ 1 h 716"/>
                <a:gd name="T38" fmla="*/ 371 w 514"/>
                <a:gd name="T39" fmla="*/ 104 h 716"/>
                <a:gd name="T40" fmla="*/ 475 w 514"/>
                <a:gd name="T41" fmla="*/ 194 h 716"/>
                <a:gd name="T42" fmla="*/ 496 w 514"/>
                <a:gd name="T43" fmla="*/ 231 h 716"/>
                <a:gd name="T44" fmla="*/ 501 w 514"/>
                <a:gd name="T45" fmla="*/ 271 h 716"/>
                <a:gd name="T46" fmla="*/ 454 w 514"/>
                <a:gd name="T47" fmla="*/ 245 h 716"/>
                <a:gd name="T48" fmla="*/ 471 w 514"/>
                <a:gd name="T49" fmla="*/ 276 h 716"/>
                <a:gd name="T50" fmla="*/ 468 w 514"/>
                <a:gd name="T51" fmla="*/ 287 h 716"/>
                <a:gd name="T52" fmla="*/ 357 w 514"/>
                <a:gd name="T53" fmla="*/ 356 h 716"/>
                <a:gd name="T54" fmla="*/ 266 w 514"/>
                <a:gd name="T55" fmla="*/ 339 h 716"/>
                <a:gd name="T56" fmla="*/ 234 w 514"/>
                <a:gd name="T57" fmla="*/ 307 h 716"/>
                <a:gd name="T58" fmla="*/ 335 w 514"/>
                <a:gd name="T59" fmla="*/ 364 h 716"/>
                <a:gd name="T60" fmla="*/ 398 w 514"/>
                <a:gd name="T61" fmla="*/ 368 h 716"/>
                <a:gd name="T62" fmla="*/ 367 w 514"/>
                <a:gd name="T63" fmla="*/ 383 h 716"/>
                <a:gd name="T64" fmla="*/ 398 w 514"/>
                <a:gd name="T65" fmla="*/ 377 h 716"/>
                <a:gd name="T66" fmla="*/ 404 w 514"/>
                <a:gd name="T67" fmla="*/ 396 h 716"/>
                <a:gd name="T68" fmla="*/ 392 w 514"/>
                <a:gd name="T69" fmla="*/ 406 h 716"/>
                <a:gd name="T70" fmla="*/ 376 w 514"/>
                <a:gd name="T71" fmla="*/ 419 h 716"/>
                <a:gd name="T72" fmla="*/ 238 w 514"/>
                <a:gd name="T73" fmla="*/ 406 h 716"/>
                <a:gd name="T74" fmla="*/ 196 w 514"/>
                <a:gd name="T75" fmla="*/ 375 h 716"/>
                <a:gd name="T76" fmla="*/ 314 w 514"/>
                <a:gd name="T77" fmla="*/ 431 h 716"/>
                <a:gd name="T78" fmla="*/ 313 w 514"/>
                <a:gd name="T79" fmla="*/ 276 h 716"/>
                <a:gd name="T80" fmla="*/ 337 w 514"/>
                <a:gd name="T81" fmla="*/ 273 h 716"/>
                <a:gd name="T82" fmla="*/ 391 w 514"/>
                <a:gd name="T83" fmla="*/ 251 h 716"/>
                <a:gd name="T84" fmla="*/ 336 w 514"/>
                <a:gd name="T85" fmla="*/ 301 h 716"/>
                <a:gd name="T86" fmla="*/ 351 w 514"/>
                <a:gd name="T87" fmla="*/ 299 h 716"/>
                <a:gd name="T88" fmla="*/ 387 w 514"/>
                <a:gd name="T89" fmla="*/ 274 h 716"/>
                <a:gd name="T90" fmla="*/ 383 w 514"/>
                <a:gd name="T91" fmla="*/ 214 h 716"/>
                <a:gd name="T92" fmla="*/ 219 w 514"/>
                <a:gd name="T93" fmla="*/ 562 h 716"/>
                <a:gd name="T94" fmla="*/ 213 w 514"/>
                <a:gd name="T95" fmla="*/ 547 h 716"/>
                <a:gd name="T96" fmla="*/ 240 w 514"/>
                <a:gd name="T97" fmla="*/ 574 h 716"/>
                <a:gd name="T98" fmla="*/ 234 w 514"/>
                <a:gd name="T99" fmla="*/ 559 h 716"/>
                <a:gd name="T100" fmla="*/ 219 w 514"/>
                <a:gd name="T101" fmla="*/ 531 h 716"/>
                <a:gd name="T102" fmla="*/ 227 w 514"/>
                <a:gd name="T103" fmla="*/ 543 h 716"/>
                <a:gd name="T104" fmla="*/ 321 w 514"/>
                <a:gd name="T105" fmla="*/ 73 h 716"/>
                <a:gd name="T106" fmla="*/ 343 w 514"/>
                <a:gd name="T107" fmla="*/ 81 h 716"/>
                <a:gd name="T108" fmla="*/ 337 w 514"/>
                <a:gd name="T109" fmla="*/ 69 h 716"/>
                <a:gd name="T110" fmla="*/ 326 w 514"/>
                <a:gd name="T111" fmla="*/ 50 h 716"/>
                <a:gd name="T112" fmla="*/ 326 w 514"/>
                <a:gd name="T113" fmla="*/ 52 h 7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514" h="716">
                  <a:moveTo>
                    <a:pt x="314" y="431"/>
                  </a:moveTo>
                  <a:cubicBezTo>
                    <a:pt x="320" y="431"/>
                    <a:pt x="325" y="431"/>
                    <a:pt x="330" y="431"/>
                  </a:cubicBezTo>
                  <a:cubicBezTo>
                    <a:pt x="335" y="431"/>
                    <a:pt x="336" y="432"/>
                    <a:pt x="337" y="437"/>
                  </a:cubicBezTo>
                  <a:cubicBezTo>
                    <a:pt x="337" y="439"/>
                    <a:pt x="337" y="441"/>
                    <a:pt x="337" y="443"/>
                  </a:cubicBezTo>
                  <a:cubicBezTo>
                    <a:pt x="337" y="446"/>
                    <a:pt x="337" y="448"/>
                    <a:pt x="338" y="450"/>
                  </a:cubicBezTo>
                  <a:cubicBezTo>
                    <a:pt x="339" y="457"/>
                    <a:pt x="339" y="463"/>
                    <a:pt x="338" y="470"/>
                  </a:cubicBezTo>
                  <a:cubicBezTo>
                    <a:pt x="337" y="472"/>
                    <a:pt x="337" y="473"/>
                    <a:pt x="337" y="475"/>
                  </a:cubicBezTo>
                  <a:cubicBezTo>
                    <a:pt x="337" y="481"/>
                    <a:pt x="336" y="487"/>
                    <a:pt x="335" y="493"/>
                  </a:cubicBezTo>
                  <a:cubicBezTo>
                    <a:pt x="331" y="510"/>
                    <a:pt x="326" y="526"/>
                    <a:pt x="316" y="541"/>
                  </a:cubicBezTo>
                  <a:cubicBezTo>
                    <a:pt x="311" y="549"/>
                    <a:pt x="305" y="557"/>
                    <a:pt x="298" y="564"/>
                  </a:cubicBezTo>
                  <a:cubicBezTo>
                    <a:pt x="295" y="567"/>
                    <a:pt x="292" y="570"/>
                    <a:pt x="288" y="573"/>
                  </a:cubicBezTo>
                  <a:cubicBezTo>
                    <a:pt x="284" y="577"/>
                    <a:pt x="279" y="580"/>
                    <a:pt x="274" y="584"/>
                  </a:cubicBezTo>
                  <a:cubicBezTo>
                    <a:pt x="272" y="584"/>
                    <a:pt x="271" y="585"/>
                    <a:pt x="270" y="585"/>
                  </a:cubicBezTo>
                  <a:cubicBezTo>
                    <a:pt x="269" y="585"/>
                    <a:pt x="268" y="585"/>
                    <a:pt x="268" y="584"/>
                  </a:cubicBezTo>
                  <a:cubicBezTo>
                    <a:pt x="267" y="583"/>
                    <a:pt x="267" y="582"/>
                    <a:pt x="267" y="581"/>
                  </a:cubicBezTo>
                  <a:cubicBezTo>
                    <a:pt x="265" y="569"/>
                    <a:pt x="261" y="557"/>
                    <a:pt x="255" y="545"/>
                  </a:cubicBezTo>
                  <a:cubicBezTo>
                    <a:pt x="251" y="535"/>
                    <a:pt x="244" y="527"/>
                    <a:pt x="237" y="518"/>
                  </a:cubicBezTo>
                  <a:cubicBezTo>
                    <a:pt x="229" y="508"/>
                    <a:pt x="219" y="500"/>
                    <a:pt x="209" y="493"/>
                  </a:cubicBezTo>
                  <a:cubicBezTo>
                    <a:pt x="198" y="486"/>
                    <a:pt x="186" y="481"/>
                    <a:pt x="173" y="477"/>
                  </a:cubicBezTo>
                  <a:cubicBezTo>
                    <a:pt x="164" y="475"/>
                    <a:pt x="155" y="474"/>
                    <a:pt x="146" y="474"/>
                  </a:cubicBezTo>
                  <a:cubicBezTo>
                    <a:pt x="145" y="475"/>
                    <a:pt x="145" y="475"/>
                    <a:pt x="145" y="475"/>
                  </a:cubicBezTo>
                  <a:cubicBezTo>
                    <a:pt x="146" y="475"/>
                    <a:pt x="146" y="476"/>
                    <a:pt x="146" y="476"/>
                  </a:cubicBezTo>
                  <a:cubicBezTo>
                    <a:pt x="148" y="476"/>
                    <a:pt x="150" y="477"/>
                    <a:pt x="152" y="477"/>
                  </a:cubicBezTo>
                  <a:cubicBezTo>
                    <a:pt x="156" y="477"/>
                    <a:pt x="159" y="478"/>
                    <a:pt x="163" y="479"/>
                  </a:cubicBezTo>
                  <a:cubicBezTo>
                    <a:pt x="178" y="481"/>
                    <a:pt x="192" y="487"/>
                    <a:pt x="205" y="495"/>
                  </a:cubicBezTo>
                  <a:cubicBezTo>
                    <a:pt x="210" y="499"/>
                    <a:pt x="216" y="503"/>
                    <a:pt x="221" y="507"/>
                  </a:cubicBezTo>
                  <a:cubicBezTo>
                    <a:pt x="231" y="516"/>
                    <a:pt x="240" y="526"/>
                    <a:pt x="247" y="537"/>
                  </a:cubicBezTo>
                  <a:cubicBezTo>
                    <a:pt x="252" y="547"/>
                    <a:pt x="257" y="557"/>
                    <a:pt x="260" y="568"/>
                  </a:cubicBezTo>
                  <a:cubicBezTo>
                    <a:pt x="263" y="579"/>
                    <a:pt x="264" y="590"/>
                    <a:pt x="264" y="602"/>
                  </a:cubicBezTo>
                  <a:cubicBezTo>
                    <a:pt x="264" y="614"/>
                    <a:pt x="261" y="625"/>
                    <a:pt x="257" y="636"/>
                  </a:cubicBezTo>
                  <a:cubicBezTo>
                    <a:pt x="257" y="638"/>
                    <a:pt x="256" y="640"/>
                    <a:pt x="255" y="642"/>
                  </a:cubicBezTo>
                  <a:cubicBezTo>
                    <a:pt x="254" y="644"/>
                    <a:pt x="252" y="645"/>
                    <a:pt x="251" y="645"/>
                  </a:cubicBezTo>
                  <a:cubicBezTo>
                    <a:pt x="248" y="644"/>
                    <a:pt x="244" y="644"/>
                    <a:pt x="241" y="644"/>
                  </a:cubicBezTo>
                  <a:cubicBezTo>
                    <a:pt x="238" y="643"/>
                    <a:pt x="235" y="643"/>
                    <a:pt x="233" y="643"/>
                  </a:cubicBezTo>
                  <a:cubicBezTo>
                    <a:pt x="232" y="643"/>
                    <a:pt x="231" y="643"/>
                    <a:pt x="231" y="644"/>
                  </a:cubicBezTo>
                  <a:cubicBezTo>
                    <a:pt x="231" y="644"/>
                    <a:pt x="231" y="645"/>
                    <a:pt x="230" y="645"/>
                  </a:cubicBezTo>
                  <a:cubicBezTo>
                    <a:pt x="231" y="646"/>
                    <a:pt x="231" y="646"/>
                    <a:pt x="231" y="646"/>
                  </a:cubicBezTo>
                  <a:cubicBezTo>
                    <a:pt x="232" y="647"/>
                    <a:pt x="234" y="647"/>
                    <a:pt x="235" y="647"/>
                  </a:cubicBezTo>
                  <a:cubicBezTo>
                    <a:pt x="246" y="648"/>
                    <a:pt x="256" y="650"/>
                    <a:pt x="267" y="652"/>
                  </a:cubicBezTo>
                  <a:cubicBezTo>
                    <a:pt x="275" y="655"/>
                    <a:pt x="283" y="658"/>
                    <a:pt x="291" y="661"/>
                  </a:cubicBezTo>
                  <a:cubicBezTo>
                    <a:pt x="299" y="663"/>
                    <a:pt x="305" y="667"/>
                    <a:pt x="312" y="671"/>
                  </a:cubicBezTo>
                  <a:cubicBezTo>
                    <a:pt x="316" y="674"/>
                    <a:pt x="319" y="677"/>
                    <a:pt x="322" y="680"/>
                  </a:cubicBezTo>
                  <a:cubicBezTo>
                    <a:pt x="324" y="682"/>
                    <a:pt x="325" y="685"/>
                    <a:pt x="325" y="687"/>
                  </a:cubicBezTo>
                  <a:cubicBezTo>
                    <a:pt x="326" y="689"/>
                    <a:pt x="326" y="691"/>
                    <a:pt x="325" y="692"/>
                  </a:cubicBezTo>
                  <a:cubicBezTo>
                    <a:pt x="324" y="697"/>
                    <a:pt x="320" y="701"/>
                    <a:pt x="315" y="704"/>
                  </a:cubicBezTo>
                  <a:cubicBezTo>
                    <a:pt x="314" y="704"/>
                    <a:pt x="313" y="704"/>
                    <a:pt x="312" y="703"/>
                  </a:cubicBezTo>
                  <a:cubicBezTo>
                    <a:pt x="312" y="702"/>
                    <a:pt x="311" y="701"/>
                    <a:pt x="310" y="701"/>
                  </a:cubicBezTo>
                  <a:cubicBezTo>
                    <a:pt x="304" y="692"/>
                    <a:pt x="295" y="686"/>
                    <a:pt x="285" y="682"/>
                  </a:cubicBezTo>
                  <a:cubicBezTo>
                    <a:pt x="281" y="681"/>
                    <a:pt x="278" y="681"/>
                    <a:pt x="274" y="681"/>
                  </a:cubicBezTo>
                  <a:cubicBezTo>
                    <a:pt x="274" y="682"/>
                    <a:pt x="274" y="682"/>
                    <a:pt x="274" y="682"/>
                  </a:cubicBezTo>
                  <a:cubicBezTo>
                    <a:pt x="274" y="682"/>
                    <a:pt x="275" y="683"/>
                    <a:pt x="276" y="683"/>
                  </a:cubicBezTo>
                  <a:cubicBezTo>
                    <a:pt x="281" y="685"/>
                    <a:pt x="286" y="687"/>
                    <a:pt x="291" y="690"/>
                  </a:cubicBezTo>
                  <a:cubicBezTo>
                    <a:pt x="296" y="694"/>
                    <a:pt x="301" y="699"/>
                    <a:pt x="305" y="704"/>
                  </a:cubicBezTo>
                  <a:cubicBezTo>
                    <a:pt x="306" y="705"/>
                    <a:pt x="306" y="705"/>
                    <a:pt x="306" y="706"/>
                  </a:cubicBezTo>
                  <a:cubicBezTo>
                    <a:pt x="306" y="706"/>
                    <a:pt x="306" y="707"/>
                    <a:pt x="306" y="707"/>
                  </a:cubicBezTo>
                  <a:cubicBezTo>
                    <a:pt x="304" y="708"/>
                    <a:pt x="303" y="709"/>
                    <a:pt x="301" y="710"/>
                  </a:cubicBezTo>
                  <a:cubicBezTo>
                    <a:pt x="292" y="712"/>
                    <a:pt x="283" y="714"/>
                    <a:pt x="273" y="715"/>
                  </a:cubicBezTo>
                  <a:cubicBezTo>
                    <a:pt x="269" y="715"/>
                    <a:pt x="266" y="715"/>
                    <a:pt x="262" y="715"/>
                  </a:cubicBezTo>
                  <a:cubicBezTo>
                    <a:pt x="258" y="716"/>
                    <a:pt x="255" y="716"/>
                    <a:pt x="251" y="716"/>
                  </a:cubicBezTo>
                  <a:cubicBezTo>
                    <a:pt x="245" y="714"/>
                    <a:pt x="238" y="715"/>
                    <a:pt x="231" y="714"/>
                  </a:cubicBezTo>
                  <a:cubicBezTo>
                    <a:pt x="228" y="714"/>
                    <a:pt x="225" y="714"/>
                    <a:pt x="221" y="714"/>
                  </a:cubicBezTo>
                  <a:cubicBezTo>
                    <a:pt x="218" y="714"/>
                    <a:pt x="214" y="713"/>
                    <a:pt x="211" y="713"/>
                  </a:cubicBezTo>
                  <a:cubicBezTo>
                    <a:pt x="209" y="713"/>
                    <a:pt x="207" y="713"/>
                    <a:pt x="205" y="712"/>
                  </a:cubicBezTo>
                  <a:cubicBezTo>
                    <a:pt x="195" y="711"/>
                    <a:pt x="185" y="709"/>
                    <a:pt x="174" y="707"/>
                  </a:cubicBezTo>
                  <a:cubicBezTo>
                    <a:pt x="152" y="702"/>
                    <a:pt x="130" y="696"/>
                    <a:pt x="109" y="687"/>
                  </a:cubicBezTo>
                  <a:cubicBezTo>
                    <a:pt x="95" y="680"/>
                    <a:pt x="82" y="673"/>
                    <a:pt x="70" y="664"/>
                  </a:cubicBezTo>
                  <a:cubicBezTo>
                    <a:pt x="65" y="661"/>
                    <a:pt x="61" y="657"/>
                    <a:pt x="57" y="653"/>
                  </a:cubicBezTo>
                  <a:cubicBezTo>
                    <a:pt x="52" y="648"/>
                    <a:pt x="46" y="642"/>
                    <a:pt x="41" y="636"/>
                  </a:cubicBezTo>
                  <a:cubicBezTo>
                    <a:pt x="30" y="623"/>
                    <a:pt x="21" y="609"/>
                    <a:pt x="14" y="594"/>
                  </a:cubicBezTo>
                  <a:cubicBezTo>
                    <a:pt x="11" y="586"/>
                    <a:pt x="8" y="578"/>
                    <a:pt x="6" y="570"/>
                  </a:cubicBezTo>
                  <a:cubicBezTo>
                    <a:pt x="2" y="554"/>
                    <a:pt x="0" y="539"/>
                    <a:pt x="0" y="523"/>
                  </a:cubicBezTo>
                  <a:cubicBezTo>
                    <a:pt x="0" y="513"/>
                    <a:pt x="0" y="504"/>
                    <a:pt x="1" y="494"/>
                  </a:cubicBezTo>
                  <a:cubicBezTo>
                    <a:pt x="2" y="489"/>
                    <a:pt x="2" y="483"/>
                    <a:pt x="3" y="478"/>
                  </a:cubicBezTo>
                  <a:cubicBezTo>
                    <a:pt x="4" y="468"/>
                    <a:pt x="6" y="459"/>
                    <a:pt x="8" y="450"/>
                  </a:cubicBezTo>
                  <a:cubicBezTo>
                    <a:pt x="12" y="433"/>
                    <a:pt x="19" y="417"/>
                    <a:pt x="27" y="402"/>
                  </a:cubicBezTo>
                  <a:cubicBezTo>
                    <a:pt x="27" y="401"/>
                    <a:pt x="28" y="400"/>
                    <a:pt x="28" y="399"/>
                  </a:cubicBezTo>
                  <a:cubicBezTo>
                    <a:pt x="33" y="391"/>
                    <a:pt x="38" y="384"/>
                    <a:pt x="43" y="377"/>
                  </a:cubicBezTo>
                  <a:cubicBezTo>
                    <a:pt x="50" y="367"/>
                    <a:pt x="58" y="358"/>
                    <a:pt x="66" y="350"/>
                  </a:cubicBezTo>
                  <a:cubicBezTo>
                    <a:pt x="73" y="343"/>
                    <a:pt x="81" y="336"/>
                    <a:pt x="88" y="330"/>
                  </a:cubicBezTo>
                  <a:cubicBezTo>
                    <a:pt x="96" y="323"/>
                    <a:pt x="104" y="317"/>
                    <a:pt x="112" y="310"/>
                  </a:cubicBezTo>
                  <a:cubicBezTo>
                    <a:pt x="129" y="297"/>
                    <a:pt x="146" y="285"/>
                    <a:pt x="164" y="273"/>
                  </a:cubicBezTo>
                  <a:cubicBezTo>
                    <a:pt x="172" y="267"/>
                    <a:pt x="179" y="262"/>
                    <a:pt x="187" y="256"/>
                  </a:cubicBezTo>
                  <a:cubicBezTo>
                    <a:pt x="199" y="246"/>
                    <a:pt x="209" y="234"/>
                    <a:pt x="216" y="221"/>
                  </a:cubicBezTo>
                  <a:cubicBezTo>
                    <a:pt x="219" y="215"/>
                    <a:pt x="222" y="208"/>
                    <a:pt x="222" y="201"/>
                  </a:cubicBezTo>
                  <a:cubicBezTo>
                    <a:pt x="222" y="195"/>
                    <a:pt x="223" y="195"/>
                    <a:pt x="228" y="191"/>
                  </a:cubicBezTo>
                  <a:cubicBezTo>
                    <a:pt x="238" y="186"/>
                    <a:pt x="246" y="179"/>
                    <a:pt x="253" y="171"/>
                  </a:cubicBezTo>
                  <a:cubicBezTo>
                    <a:pt x="264" y="157"/>
                    <a:pt x="269" y="142"/>
                    <a:pt x="270" y="124"/>
                  </a:cubicBezTo>
                  <a:cubicBezTo>
                    <a:pt x="270" y="117"/>
                    <a:pt x="269" y="110"/>
                    <a:pt x="267" y="103"/>
                  </a:cubicBezTo>
                  <a:cubicBezTo>
                    <a:pt x="263" y="86"/>
                    <a:pt x="255" y="70"/>
                    <a:pt x="244" y="57"/>
                  </a:cubicBezTo>
                  <a:cubicBezTo>
                    <a:pt x="232" y="43"/>
                    <a:pt x="218" y="31"/>
                    <a:pt x="202" y="23"/>
                  </a:cubicBezTo>
                  <a:cubicBezTo>
                    <a:pt x="201" y="22"/>
                    <a:pt x="201" y="21"/>
                    <a:pt x="200" y="21"/>
                  </a:cubicBezTo>
                  <a:cubicBezTo>
                    <a:pt x="199" y="20"/>
                    <a:pt x="199" y="19"/>
                    <a:pt x="199" y="19"/>
                  </a:cubicBezTo>
                  <a:cubicBezTo>
                    <a:pt x="200" y="18"/>
                    <a:pt x="201" y="17"/>
                    <a:pt x="202" y="16"/>
                  </a:cubicBezTo>
                  <a:cubicBezTo>
                    <a:pt x="206" y="13"/>
                    <a:pt x="211" y="10"/>
                    <a:pt x="216" y="8"/>
                  </a:cubicBezTo>
                  <a:cubicBezTo>
                    <a:pt x="224" y="5"/>
                    <a:pt x="233" y="3"/>
                    <a:pt x="241" y="1"/>
                  </a:cubicBezTo>
                  <a:cubicBezTo>
                    <a:pt x="248" y="0"/>
                    <a:pt x="255" y="0"/>
                    <a:pt x="262" y="1"/>
                  </a:cubicBezTo>
                  <a:cubicBezTo>
                    <a:pt x="272" y="2"/>
                    <a:pt x="282" y="4"/>
                    <a:pt x="292" y="8"/>
                  </a:cubicBezTo>
                  <a:cubicBezTo>
                    <a:pt x="306" y="13"/>
                    <a:pt x="318" y="21"/>
                    <a:pt x="330" y="31"/>
                  </a:cubicBezTo>
                  <a:cubicBezTo>
                    <a:pt x="339" y="39"/>
                    <a:pt x="348" y="49"/>
                    <a:pt x="354" y="60"/>
                  </a:cubicBezTo>
                  <a:cubicBezTo>
                    <a:pt x="362" y="73"/>
                    <a:pt x="368" y="88"/>
                    <a:pt x="371" y="104"/>
                  </a:cubicBezTo>
                  <a:cubicBezTo>
                    <a:pt x="372" y="113"/>
                    <a:pt x="373" y="112"/>
                    <a:pt x="379" y="116"/>
                  </a:cubicBezTo>
                  <a:cubicBezTo>
                    <a:pt x="381" y="117"/>
                    <a:pt x="383" y="117"/>
                    <a:pt x="385" y="118"/>
                  </a:cubicBezTo>
                  <a:cubicBezTo>
                    <a:pt x="390" y="122"/>
                    <a:pt x="396" y="125"/>
                    <a:pt x="402" y="128"/>
                  </a:cubicBezTo>
                  <a:cubicBezTo>
                    <a:pt x="413" y="135"/>
                    <a:pt x="423" y="144"/>
                    <a:pt x="432" y="153"/>
                  </a:cubicBezTo>
                  <a:cubicBezTo>
                    <a:pt x="447" y="166"/>
                    <a:pt x="460" y="181"/>
                    <a:pt x="475" y="194"/>
                  </a:cubicBezTo>
                  <a:cubicBezTo>
                    <a:pt x="478" y="196"/>
                    <a:pt x="480" y="198"/>
                    <a:pt x="482" y="200"/>
                  </a:cubicBezTo>
                  <a:cubicBezTo>
                    <a:pt x="487" y="204"/>
                    <a:pt x="492" y="207"/>
                    <a:pt x="497" y="211"/>
                  </a:cubicBezTo>
                  <a:cubicBezTo>
                    <a:pt x="498" y="212"/>
                    <a:pt x="499" y="213"/>
                    <a:pt x="499" y="215"/>
                  </a:cubicBezTo>
                  <a:cubicBezTo>
                    <a:pt x="498" y="218"/>
                    <a:pt x="497" y="221"/>
                    <a:pt x="497" y="224"/>
                  </a:cubicBezTo>
                  <a:cubicBezTo>
                    <a:pt x="496" y="227"/>
                    <a:pt x="496" y="229"/>
                    <a:pt x="496" y="231"/>
                  </a:cubicBezTo>
                  <a:cubicBezTo>
                    <a:pt x="497" y="236"/>
                    <a:pt x="498" y="240"/>
                    <a:pt x="501" y="244"/>
                  </a:cubicBezTo>
                  <a:cubicBezTo>
                    <a:pt x="503" y="249"/>
                    <a:pt x="507" y="252"/>
                    <a:pt x="511" y="255"/>
                  </a:cubicBezTo>
                  <a:cubicBezTo>
                    <a:pt x="513" y="257"/>
                    <a:pt x="514" y="259"/>
                    <a:pt x="512" y="261"/>
                  </a:cubicBezTo>
                  <a:cubicBezTo>
                    <a:pt x="511" y="263"/>
                    <a:pt x="509" y="264"/>
                    <a:pt x="508" y="265"/>
                  </a:cubicBezTo>
                  <a:cubicBezTo>
                    <a:pt x="506" y="267"/>
                    <a:pt x="503" y="269"/>
                    <a:pt x="501" y="271"/>
                  </a:cubicBezTo>
                  <a:cubicBezTo>
                    <a:pt x="499" y="273"/>
                    <a:pt x="497" y="274"/>
                    <a:pt x="495" y="276"/>
                  </a:cubicBezTo>
                  <a:cubicBezTo>
                    <a:pt x="493" y="277"/>
                    <a:pt x="491" y="278"/>
                    <a:pt x="488" y="277"/>
                  </a:cubicBezTo>
                  <a:cubicBezTo>
                    <a:pt x="480" y="274"/>
                    <a:pt x="473" y="269"/>
                    <a:pt x="467" y="263"/>
                  </a:cubicBezTo>
                  <a:cubicBezTo>
                    <a:pt x="463" y="259"/>
                    <a:pt x="459" y="254"/>
                    <a:pt x="456" y="248"/>
                  </a:cubicBezTo>
                  <a:cubicBezTo>
                    <a:pt x="456" y="247"/>
                    <a:pt x="455" y="246"/>
                    <a:pt x="454" y="245"/>
                  </a:cubicBezTo>
                  <a:cubicBezTo>
                    <a:pt x="454" y="245"/>
                    <a:pt x="453" y="245"/>
                    <a:pt x="453" y="245"/>
                  </a:cubicBezTo>
                  <a:cubicBezTo>
                    <a:pt x="452" y="246"/>
                    <a:pt x="452" y="246"/>
                    <a:pt x="452" y="246"/>
                  </a:cubicBezTo>
                  <a:cubicBezTo>
                    <a:pt x="452" y="247"/>
                    <a:pt x="452" y="248"/>
                    <a:pt x="452" y="249"/>
                  </a:cubicBezTo>
                  <a:cubicBezTo>
                    <a:pt x="452" y="252"/>
                    <a:pt x="453" y="256"/>
                    <a:pt x="455" y="259"/>
                  </a:cubicBezTo>
                  <a:cubicBezTo>
                    <a:pt x="459" y="266"/>
                    <a:pt x="464" y="272"/>
                    <a:pt x="471" y="276"/>
                  </a:cubicBezTo>
                  <a:cubicBezTo>
                    <a:pt x="473" y="277"/>
                    <a:pt x="476" y="279"/>
                    <a:pt x="478" y="280"/>
                  </a:cubicBezTo>
                  <a:cubicBezTo>
                    <a:pt x="479" y="280"/>
                    <a:pt x="479" y="281"/>
                    <a:pt x="480" y="281"/>
                  </a:cubicBezTo>
                  <a:cubicBezTo>
                    <a:pt x="480" y="281"/>
                    <a:pt x="480" y="282"/>
                    <a:pt x="480" y="282"/>
                  </a:cubicBezTo>
                  <a:cubicBezTo>
                    <a:pt x="480" y="283"/>
                    <a:pt x="480" y="283"/>
                    <a:pt x="479" y="283"/>
                  </a:cubicBezTo>
                  <a:cubicBezTo>
                    <a:pt x="476" y="285"/>
                    <a:pt x="472" y="286"/>
                    <a:pt x="468" y="287"/>
                  </a:cubicBezTo>
                  <a:cubicBezTo>
                    <a:pt x="457" y="290"/>
                    <a:pt x="446" y="290"/>
                    <a:pt x="435" y="292"/>
                  </a:cubicBezTo>
                  <a:cubicBezTo>
                    <a:pt x="427" y="293"/>
                    <a:pt x="418" y="294"/>
                    <a:pt x="409" y="296"/>
                  </a:cubicBezTo>
                  <a:cubicBezTo>
                    <a:pt x="397" y="299"/>
                    <a:pt x="387" y="306"/>
                    <a:pt x="379" y="316"/>
                  </a:cubicBezTo>
                  <a:cubicBezTo>
                    <a:pt x="373" y="324"/>
                    <a:pt x="367" y="333"/>
                    <a:pt x="363" y="343"/>
                  </a:cubicBezTo>
                  <a:cubicBezTo>
                    <a:pt x="361" y="347"/>
                    <a:pt x="359" y="351"/>
                    <a:pt x="357" y="356"/>
                  </a:cubicBezTo>
                  <a:cubicBezTo>
                    <a:pt x="356" y="357"/>
                    <a:pt x="355" y="358"/>
                    <a:pt x="354" y="359"/>
                  </a:cubicBezTo>
                  <a:cubicBezTo>
                    <a:pt x="350" y="359"/>
                    <a:pt x="347" y="360"/>
                    <a:pt x="344" y="360"/>
                  </a:cubicBezTo>
                  <a:cubicBezTo>
                    <a:pt x="336" y="360"/>
                    <a:pt x="327" y="360"/>
                    <a:pt x="319" y="359"/>
                  </a:cubicBezTo>
                  <a:cubicBezTo>
                    <a:pt x="309" y="357"/>
                    <a:pt x="300" y="356"/>
                    <a:pt x="291" y="352"/>
                  </a:cubicBezTo>
                  <a:cubicBezTo>
                    <a:pt x="282" y="349"/>
                    <a:pt x="273" y="345"/>
                    <a:pt x="266" y="339"/>
                  </a:cubicBezTo>
                  <a:cubicBezTo>
                    <a:pt x="259" y="333"/>
                    <a:pt x="252" y="326"/>
                    <a:pt x="246" y="319"/>
                  </a:cubicBezTo>
                  <a:cubicBezTo>
                    <a:pt x="244" y="316"/>
                    <a:pt x="242" y="313"/>
                    <a:pt x="240" y="311"/>
                  </a:cubicBezTo>
                  <a:cubicBezTo>
                    <a:pt x="239" y="309"/>
                    <a:pt x="237" y="307"/>
                    <a:pt x="235" y="306"/>
                  </a:cubicBezTo>
                  <a:cubicBezTo>
                    <a:pt x="235" y="306"/>
                    <a:pt x="235" y="306"/>
                    <a:pt x="235" y="306"/>
                  </a:cubicBezTo>
                  <a:cubicBezTo>
                    <a:pt x="234" y="306"/>
                    <a:pt x="234" y="307"/>
                    <a:pt x="234" y="307"/>
                  </a:cubicBezTo>
                  <a:cubicBezTo>
                    <a:pt x="234" y="308"/>
                    <a:pt x="235" y="309"/>
                    <a:pt x="235" y="310"/>
                  </a:cubicBezTo>
                  <a:cubicBezTo>
                    <a:pt x="241" y="319"/>
                    <a:pt x="248" y="327"/>
                    <a:pt x="256" y="335"/>
                  </a:cubicBezTo>
                  <a:cubicBezTo>
                    <a:pt x="267" y="347"/>
                    <a:pt x="281" y="354"/>
                    <a:pt x="296" y="358"/>
                  </a:cubicBezTo>
                  <a:cubicBezTo>
                    <a:pt x="302" y="360"/>
                    <a:pt x="308" y="361"/>
                    <a:pt x="314" y="362"/>
                  </a:cubicBezTo>
                  <a:cubicBezTo>
                    <a:pt x="321" y="363"/>
                    <a:pt x="328" y="365"/>
                    <a:pt x="335" y="364"/>
                  </a:cubicBezTo>
                  <a:cubicBezTo>
                    <a:pt x="340" y="364"/>
                    <a:pt x="344" y="364"/>
                    <a:pt x="349" y="363"/>
                  </a:cubicBezTo>
                  <a:cubicBezTo>
                    <a:pt x="351" y="363"/>
                    <a:pt x="353" y="363"/>
                    <a:pt x="356" y="363"/>
                  </a:cubicBezTo>
                  <a:cubicBezTo>
                    <a:pt x="358" y="363"/>
                    <a:pt x="360" y="362"/>
                    <a:pt x="363" y="362"/>
                  </a:cubicBezTo>
                  <a:cubicBezTo>
                    <a:pt x="374" y="360"/>
                    <a:pt x="385" y="362"/>
                    <a:pt x="395" y="366"/>
                  </a:cubicBezTo>
                  <a:cubicBezTo>
                    <a:pt x="396" y="367"/>
                    <a:pt x="397" y="367"/>
                    <a:pt x="398" y="368"/>
                  </a:cubicBezTo>
                  <a:cubicBezTo>
                    <a:pt x="398" y="368"/>
                    <a:pt x="398" y="370"/>
                    <a:pt x="398" y="370"/>
                  </a:cubicBezTo>
                  <a:cubicBezTo>
                    <a:pt x="397" y="371"/>
                    <a:pt x="396" y="372"/>
                    <a:pt x="395" y="372"/>
                  </a:cubicBezTo>
                  <a:cubicBezTo>
                    <a:pt x="389" y="375"/>
                    <a:pt x="382" y="378"/>
                    <a:pt x="375" y="380"/>
                  </a:cubicBezTo>
                  <a:cubicBezTo>
                    <a:pt x="373" y="380"/>
                    <a:pt x="371" y="381"/>
                    <a:pt x="369" y="381"/>
                  </a:cubicBezTo>
                  <a:cubicBezTo>
                    <a:pt x="368" y="382"/>
                    <a:pt x="368" y="382"/>
                    <a:pt x="367" y="383"/>
                  </a:cubicBezTo>
                  <a:cubicBezTo>
                    <a:pt x="367" y="384"/>
                    <a:pt x="367" y="384"/>
                    <a:pt x="367" y="384"/>
                  </a:cubicBezTo>
                  <a:cubicBezTo>
                    <a:pt x="367" y="384"/>
                    <a:pt x="368" y="385"/>
                    <a:pt x="368" y="385"/>
                  </a:cubicBezTo>
                  <a:cubicBezTo>
                    <a:pt x="371" y="384"/>
                    <a:pt x="374" y="384"/>
                    <a:pt x="377" y="384"/>
                  </a:cubicBezTo>
                  <a:cubicBezTo>
                    <a:pt x="380" y="383"/>
                    <a:pt x="383" y="383"/>
                    <a:pt x="385" y="382"/>
                  </a:cubicBezTo>
                  <a:cubicBezTo>
                    <a:pt x="390" y="380"/>
                    <a:pt x="394" y="379"/>
                    <a:pt x="398" y="377"/>
                  </a:cubicBezTo>
                  <a:cubicBezTo>
                    <a:pt x="400" y="376"/>
                    <a:pt x="401" y="376"/>
                    <a:pt x="402" y="375"/>
                  </a:cubicBezTo>
                  <a:cubicBezTo>
                    <a:pt x="404" y="374"/>
                    <a:pt x="405" y="375"/>
                    <a:pt x="406" y="376"/>
                  </a:cubicBezTo>
                  <a:cubicBezTo>
                    <a:pt x="408" y="381"/>
                    <a:pt x="409" y="385"/>
                    <a:pt x="408" y="390"/>
                  </a:cubicBezTo>
                  <a:cubicBezTo>
                    <a:pt x="408" y="392"/>
                    <a:pt x="407" y="393"/>
                    <a:pt x="406" y="394"/>
                  </a:cubicBezTo>
                  <a:cubicBezTo>
                    <a:pt x="405" y="395"/>
                    <a:pt x="405" y="395"/>
                    <a:pt x="404" y="396"/>
                  </a:cubicBezTo>
                  <a:cubicBezTo>
                    <a:pt x="395" y="400"/>
                    <a:pt x="386" y="404"/>
                    <a:pt x="375" y="405"/>
                  </a:cubicBezTo>
                  <a:cubicBezTo>
                    <a:pt x="374" y="405"/>
                    <a:pt x="373" y="405"/>
                    <a:pt x="372" y="406"/>
                  </a:cubicBezTo>
                  <a:cubicBezTo>
                    <a:pt x="371" y="406"/>
                    <a:pt x="371" y="406"/>
                    <a:pt x="371" y="407"/>
                  </a:cubicBezTo>
                  <a:cubicBezTo>
                    <a:pt x="371" y="407"/>
                    <a:pt x="371" y="407"/>
                    <a:pt x="371" y="407"/>
                  </a:cubicBezTo>
                  <a:cubicBezTo>
                    <a:pt x="378" y="408"/>
                    <a:pt x="385" y="408"/>
                    <a:pt x="392" y="406"/>
                  </a:cubicBezTo>
                  <a:cubicBezTo>
                    <a:pt x="393" y="406"/>
                    <a:pt x="394" y="406"/>
                    <a:pt x="395" y="406"/>
                  </a:cubicBezTo>
                  <a:cubicBezTo>
                    <a:pt x="395" y="406"/>
                    <a:pt x="396" y="406"/>
                    <a:pt x="396" y="407"/>
                  </a:cubicBezTo>
                  <a:cubicBezTo>
                    <a:pt x="396" y="407"/>
                    <a:pt x="396" y="408"/>
                    <a:pt x="396" y="408"/>
                  </a:cubicBezTo>
                  <a:cubicBezTo>
                    <a:pt x="395" y="409"/>
                    <a:pt x="394" y="410"/>
                    <a:pt x="393" y="411"/>
                  </a:cubicBezTo>
                  <a:cubicBezTo>
                    <a:pt x="387" y="414"/>
                    <a:pt x="382" y="417"/>
                    <a:pt x="376" y="419"/>
                  </a:cubicBezTo>
                  <a:cubicBezTo>
                    <a:pt x="362" y="424"/>
                    <a:pt x="347" y="427"/>
                    <a:pt x="332" y="427"/>
                  </a:cubicBezTo>
                  <a:cubicBezTo>
                    <a:pt x="326" y="427"/>
                    <a:pt x="319" y="427"/>
                    <a:pt x="313" y="427"/>
                  </a:cubicBezTo>
                  <a:cubicBezTo>
                    <a:pt x="310" y="427"/>
                    <a:pt x="307" y="427"/>
                    <a:pt x="304" y="427"/>
                  </a:cubicBezTo>
                  <a:cubicBezTo>
                    <a:pt x="294" y="427"/>
                    <a:pt x="285" y="425"/>
                    <a:pt x="275" y="423"/>
                  </a:cubicBezTo>
                  <a:cubicBezTo>
                    <a:pt x="262" y="419"/>
                    <a:pt x="250" y="414"/>
                    <a:pt x="238" y="406"/>
                  </a:cubicBezTo>
                  <a:cubicBezTo>
                    <a:pt x="226" y="399"/>
                    <a:pt x="216" y="391"/>
                    <a:pt x="206" y="381"/>
                  </a:cubicBezTo>
                  <a:cubicBezTo>
                    <a:pt x="204" y="379"/>
                    <a:pt x="202" y="377"/>
                    <a:pt x="200" y="375"/>
                  </a:cubicBezTo>
                  <a:cubicBezTo>
                    <a:pt x="199" y="374"/>
                    <a:pt x="198" y="374"/>
                    <a:pt x="198" y="373"/>
                  </a:cubicBezTo>
                  <a:cubicBezTo>
                    <a:pt x="197" y="373"/>
                    <a:pt x="197" y="374"/>
                    <a:pt x="196" y="374"/>
                  </a:cubicBezTo>
                  <a:cubicBezTo>
                    <a:pt x="196" y="374"/>
                    <a:pt x="196" y="375"/>
                    <a:pt x="196" y="375"/>
                  </a:cubicBezTo>
                  <a:cubicBezTo>
                    <a:pt x="196" y="376"/>
                    <a:pt x="197" y="377"/>
                    <a:pt x="197" y="378"/>
                  </a:cubicBezTo>
                  <a:cubicBezTo>
                    <a:pt x="205" y="386"/>
                    <a:pt x="213" y="394"/>
                    <a:pt x="221" y="400"/>
                  </a:cubicBezTo>
                  <a:cubicBezTo>
                    <a:pt x="233" y="409"/>
                    <a:pt x="246" y="417"/>
                    <a:pt x="260" y="422"/>
                  </a:cubicBezTo>
                  <a:cubicBezTo>
                    <a:pt x="274" y="428"/>
                    <a:pt x="289" y="431"/>
                    <a:pt x="304" y="431"/>
                  </a:cubicBezTo>
                  <a:cubicBezTo>
                    <a:pt x="307" y="431"/>
                    <a:pt x="311" y="431"/>
                    <a:pt x="314" y="431"/>
                  </a:cubicBezTo>
                  <a:cubicBezTo>
                    <a:pt x="314" y="431"/>
                    <a:pt x="314" y="431"/>
                    <a:pt x="314" y="431"/>
                  </a:cubicBezTo>
                  <a:moveTo>
                    <a:pt x="372" y="253"/>
                  </a:moveTo>
                  <a:cubicBezTo>
                    <a:pt x="360" y="256"/>
                    <a:pt x="349" y="260"/>
                    <a:pt x="337" y="265"/>
                  </a:cubicBezTo>
                  <a:cubicBezTo>
                    <a:pt x="330" y="267"/>
                    <a:pt x="323" y="271"/>
                    <a:pt x="316" y="274"/>
                  </a:cubicBezTo>
                  <a:cubicBezTo>
                    <a:pt x="315" y="274"/>
                    <a:pt x="314" y="275"/>
                    <a:pt x="313" y="276"/>
                  </a:cubicBezTo>
                  <a:cubicBezTo>
                    <a:pt x="312" y="276"/>
                    <a:pt x="312" y="277"/>
                    <a:pt x="311" y="277"/>
                  </a:cubicBezTo>
                  <a:cubicBezTo>
                    <a:pt x="310" y="278"/>
                    <a:pt x="310" y="280"/>
                    <a:pt x="311" y="282"/>
                  </a:cubicBezTo>
                  <a:cubicBezTo>
                    <a:pt x="312" y="283"/>
                    <a:pt x="313" y="283"/>
                    <a:pt x="315" y="283"/>
                  </a:cubicBezTo>
                  <a:cubicBezTo>
                    <a:pt x="316" y="283"/>
                    <a:pt x="317" y="282"/>
                    <a:pt x="318" y="282"/>
                  </a:cubicBezTo>
                  <a:cubicBezTo>
                    <a:pt x="324" y="279"/>
                    <a:pt x="331" y="276"/>
                    <a:pt x="337" y="273"/>
                  </a:cubicBezTo>
                  <a:cubicBezTo>
                    <a:pt x="350" y="267"/>
                    <a:pt x="363" y="262"/>
                    <a:pt x="376" y="257"/>
                  </a:cubicBezTo>
                  <a:cubicBezTo>
                    <a:pt x="379" y="256"/>
                    <a:pt x="383" y="255"/>
                    <a:pt x="386" y="254"/>
                  </a:cubicBezTo>
                  <a:cubicBezTo>
                    <a:pt x="388" y="254"/>
                    <a:pt x="390" y="253"/>
                    <a:pt x="392" y="252"/>
                  </a:cubicBezTo>
                  <a:cubicBezTo>
                    <a:pt x="392" y="252"/>
                    <a:pt x="392" y="252"/>
                    <a:pt x="392" y="252"/>
                  </a:cubicBezTo>
                  <a:cubicBezTo>
                    <a:pt x="392" y="251"/>
                    <a:pt x="392" y="251"/>
                    <a:pt x="391" y="251"/>
                  </a:cubicBezTo>
                  <a:cubicBezTo>
                    <a:pt x="391" y="251"/>
                    <a:pt x="390" y="251"/>
                    <a:pt x="388" y="250"/>
                  </a:cubicBezTo>
                  <a:cubicBezTo>
                    <a:pt x="383" y="251"/>
                    <a:pt x="378" y="252"/>
                    <a:pt x="372" y="253"/>
                  </a:cubicBezTo>
                  <a:moveTo>
                    <a:pt x="387" y="274"/>
                  </a:moveTo>
                  <a:cubicBezTo>
                    <a:pt x="374" y="279"/>
                    <a:pt x="362" y="285"/>
                    <a:pt x="350" y="292"/>
                  </a:cubicBezTo>
                  <a:cubicBezTo>
                    <a:pt x="346" y="295"/>
                    <a:pt x="341" y="298"/>
                    <a:pt x="336" y="301"/>
                  </a:cubicBezTo>
                  <a:cubicBezTo>
                    <a:pt x="335" y="302"/>
                    <a:pt x="333" y="303"/>
                    <a:pt x="332" y="304"/>
                  </a:cubicBezTo>
                  <a:cubicBezTo>
                    <a:pt x="331" y="304"/>
                    <a:pt x="331" y="306"/>
                    <a:pt x="332" y="307"/>
                  </a:cubicBezTo>
                  <a:cubicBezTo>
                    <a:pt x="332" y="308"/>
                    <a:pt x="334" y="309"/>
                    <a:pt x="335" y="308"/>
                  </a:cubicBezTo>
                  <a:cubicBezTo>
                    <a:pt x="336" y="308"/>
                    <a:pt x="337" y="308"/>
                    <a:pt x="337" y="307"/>
                  </a:cubicBezTo>
                  <a:cubicBezTo>
                    <a:pt x="342" y="305"/>
                    <a:pt x="346" y="302"/>
                    <a:pt x="351" y="299"/>
                  </a:cubicBezTo>
                  <a:cubicBezTo>
                    <a:pt x="364" y="291"/>
                    <a:pt x="377" y="283"/>
                    <a:pt x="391" y="276"/>
                  </a:cubicBezTo>
                  <a:cubicBezTo>
                    <a:pt x="395" y="274"/>
                    <a:pt x="400" y="272"/>
                    <a:pt x="405" y="270"/>
                  </a:cubicBezTo>
                  <a:cubicBezTo>
                    <a:pt x="405" y="270"/>
                    <a:pt x="405" y="269"/>
                    <a:pt x="405" y="269"/>
                  </a:cubicBezTo>
                  <a:cubicBezTo>
                    <a:pt x="405" y="269"/>
                    <a:pt x="404" y="268"/>
                    <a:pt x="403" y="268"/>
                  </a:cubicBezTo>
                  <a:cubicBezTo>
                    <a:pt x="398" y="270"/>
                    <a:pt x="393" y="272"/>
                    <a:pt x="387" y="274"/>
                  </a:cubicBezTo>
                  <a:moveTo>
                    <a:pt x="396" y="214"/>
                  </a:moveTo>
                  <a:cubicBezTo>
                    <a:pt x="400" y="211"/>
                    <a:pt x="401" y="206"/>
                    <a:pt x="400" y="200"/>
                  </a:cubicBezTo>
                  <a:cubicBezTo>
                    <a:pt x="398" y="196"/>
                    <a:pt x="395" y="194"/>
                    <a:pt x="390" y="193"/>
                  </a:cubicBezTo>
                  <a:cubicBezTo>
                    <a:pt x="385" y="193"/>
                    <a:pt x="380" y="196"/>
                    <a:pt x="379" y="201"/>
                  </a:cubicBezTo>
                  <a:cubicBezTo>
                    <a:pt x="377" y="205"/>
                    <a:pt x="379" y="211"/>
                    <a:pt x="383" y="214"/>
                  </a:cubicBezTo>
                  <a:cubicBezTo>
                    <a:pt x="385" y="215"/>
                    <a:pt x="387" y="215"/>
                    <a:pt x="389" y="215"/>
                  </a:cubicBezTo>
                  <a:cubicBezTo>
                    <a:pt x="392" y="215"/>
                    <a:pt x="394" y="215"/>
                    <a:pt x="396" y="214"/>
                  </a:cubicBezTo>
                  <a:moveTo>
                    <a:pt x="212" y="549"/>
                  </a:moveTo>
                  <a:cubicBezTo>
                    <a:pt x="214" y="553"/>
                    <a:pt x="216" y="557"/>
                    <a:pt x="218" y="561"/>
                  </a:cubicBezTo>
                  <a:cubicBezTo>
                    <a:pt x="219" y="562"/>
                    <a:pt x="219" y="562"/>
                    <a:pt x="219" y="562"/>
                  </a:cubicBezTo>
                  <a:cubicBezTo>
                    <a:pt x="219" y="562"/>
                    <a:pt x="220" y="562"/>
                    <a:pt x="220" y="562"/>
                  </a:cubicBezTo>
                  <a:cubicBezTo>
                    <a:pt x="221" y="562"/>
                    <a:pt x="221" y="561"/>
                    <a:pt x="221" y="561"/>
                  </a:cubicBezTo>
                  <a:cubicBezTo>
                    <a:pt x="221" y="560"/>
                    <a:pt x="221" y="560"/>
                    <a:pt x="221" y="560"/>
                  </a:cubicBezTo>
                  <a:cubicBezTo>
                    <a:pt x="220" y="556"/>
                    <a:pt x="218" y="552"/>
                    <a:pt x="215" y="548"/>
                  </a:cubicBezTo>
                  <a:cubicBezTo>
                    <a:pt x="214" y="548"/>
                    <a:pt x="213" y="548"/>
                    <a:pt x="213" y="547"/>
                  </a:cubicBezTo>
                  <a:cubicBezTo>
                    <a:pt x="212" y="547"/>
                    <a:pt x="212" y="547"/>
                    <a:pt x="212" y="547"/>
                  </a:cubicBezTo>
                  <a:cubicBezTo>
                    <a:pt x="212" y="548"/>
                    <a:pt x="212" y="548"/>
                    <a:pt x="212" y="548"/>
                  </a:cubicBezTo>
                  <a:cubicBezTo>
                    <a:pt x="212" y="549"/>
                    <a:pt x="212" y="549"/>
                    <a:pt x="212" y="549"/>
                  </a:cubicBezTo>
                  <a:moveTo>
                    <a:pt x="239" y="573"/>
                  </a:moveTo>
                  <a:cubicBezTo>
                    <a:pt x="239" y="574"/>
                    <a:pt x="240" y="574"/>
                    <a:pt x="240" y="574"/>
                  </a:cubicBezTo>
                  <a:cubicBezTo>
                    <a:pt x="240" y="574"/>
                    <a:pt x="241" y="574"/>
                    <a:pt x="241" y="574"/>
                  </a:cubicBezTo>
                  <a:cubicBezTo>
                    <a:pt x="242" y="574"/>
                    <a:pt x="242" y="574"/>
                    <a:pt x="242" y="574"/>
                  </a:cubicBezTo>
                  <a:cubicBezTo>
                    <a:pt x="241" y="568"/>
                    <a:pt x="239" y="563"/>
                    <a:pt x="235" y="558"/>
                  </a:cubicBezTo>
                  <a:cubicBezTo>
                    <a:pt x="235" y="558"/>
                    <a:pt x="234" y="558"/>
                    <a:pt x="234" y="558"/>
                  </a:cubicBezTo>
                  <a:cubicBezTo>
                    <a:pt x="234" y="559"/>
                    <a:pt x="234" y="559"/>
                    <a:pt x="234" y="559"/>
                  </a:cubicBezTo>
                  <a:cubicBezTo>
                    <a:pt x="235" y="564"/>
                    <a:pt x="237" y="568"/>
                    <a:pt x="239" y="573"/>
                  </a:cubicBezTo>
                  <a:moveTo>
                    <a:pt x="227" y="543"/>
                  </a:moveTo>
                  <a:cubicBezTo>
                    <a:pt x="228" y="542"/>
                    <a:pt x="228" y="542"/>
                    <a:pt x="228" y="542"/>
                  </a:cubicBezTo>
                  <a:cubicBezTo>
                    <a:pt x="228" y="542"/>
                    <a:pt x="228" y="542"/>
                    <a:pt x="228" y="542"/>
                  </a:cubicBezTo>
                  <a:cubicBezTo>
                    <a:pt x="225" y="538"/>
                    <a:pt x="223" y="534"/>
                    <a:pt x="219" y="531"/>
                  </a:cubicBezTo>
                  <a:cubicBezTo>
                    <a:pt x="218" y="531"/>
                    <a:pt x="218" y="531"/>
                    <a:pt x="218" y="531"/>
                  </a:cubicBezTo>
                  <a:cubicBezTo>
                    <a:pt x="218" y="531"/>
                    <a:pt x="217" y="532"/>
                    <a:pt x="218" y="532"/>
                  </a:cubicBezTo>
                  <a:cubicBezTo>
                    <a:pt x="220" y="536"/>
                    <a:pt x="223" y="539"/>
                    <a:pt x="225" y="543"/>
                  </a:cubicBezTo>
                  <a:cubicBezTo>
                    <a:pt x="226" y="543"/>
                    <a:pt x="226" y="543"/>
                    <a:pt x="227" y="543"/>
                  </a:cubicBezTo>
                  <a:cubicBezTo>
                    <a:pt x="227" y="543"/>
                    <a:pt x="227" y="543"/>
                    <a:pt x="227" y="543"/>
                  </a:cubicBezTo>
                  <a:moveTo>
                    <a:pt x="323" y="72"/>
                  </a:moveTo>
                  <a:cubicBezTo>
                    <a:pt x="321" y="67"/>
                    <a:pt x="318" y="63"/>
                    <a:pt x="314" y="60"/>
                  </a:cubicBezTo>
                  <a:cubicBezTo>
                    <a:pt x="313" y="60"/>
                    <a:pt x="313" y="60"/>
                    <a:pt x="313" y="60"/>
                  </a:cubicBezTo>
                  <a:cubicBezTo>
                    <a:pt x="313" y="61"/>
                    <a:pt x="313" y="62"/>
                    <a:pt x="313" y="62"/>
                  </a:cubicBezTo>
                  <a:cubicBezTo>
                    <a:pt x="315" y="65"/>
                    <a:pt x="318" y="69"/>
                    <a:pt x="321" y="73"/>
                  </a:cubicBezTo>
                  <a:cubicBezTo>
                    <a:pt x="321" y="73"/>
                    <a:pt x="322" y="73"/>
                    <a:pt x="322" y="73"/>
                  </a:cubicBezTo>
                  <a:cubicBezTo>
                    <a:pt x="323" y="73"/>
                    <a:pt x="323" y="72"/>
                    <a:pt x="323" y="72"/>
                  </a:cubicBezTo>
                  <a:moveTo>
                    <a:pt x="336" y="70"/>
                  </a:moveTo>
                  <a:cubicBezTo>
                    <a:pt x="338" y="73"/>
                    <a:pt x="340" y="77"/>
                    <a:pt x="341" y="80"/>
                  </a:cubicBezTo>
                  <a:cubicBezTo>
                    <a:pt x="342" y="81"/>
                    <a:pt x="342" y="81"/>
                    <a:pt x="343" y="81"/>
                  </a:cubicBezTo>
                  <a:cubicBezTo>
                    <a:pt x="343" y="81"/>
                    <a:pt x="343" y="81"/>
                    <a:pt x="343" y="81"/>
                  </a:cubicBezTo>
                  <a:cubicBezTo>
                    <a:pt x="344" y="80"/>
                    <a:pt x="344" y="80"/>
                    <a:pt x="344" y="80"/>
                  </a:cubicBezTo>
                  <a:cubicBezTo>
                    <a:pt x="344" y="79"/>
                    <a:pt x="344" y="79"/>
                    <a:pt x="343" y="78"/>
                  </a:cubicBezTo>
                  <a:cubicBezTo>
                    <a:pt x="342" y="75"/>
                    <a:pt x="340" y="71"/>
                    <a:pt x="338" y="69"/>
                  </a:cubicBezTo>
                  <a:cubicBezTo>
                    <a:pt x="337" y="69"/>
                    <a:pt x="337" y="69"/>
                    <a:pt x="337" y="69"/>
                  </a:cubicBezTo>
                  <a:cubicBezTo>
                    <a:pt x="336" y="69"/>
                    <a:pt x="336" y="69"/>
                    <a:pt x="336" y="69"/>
                  </a:cubicBezTo>
                  <a:cubicBezTo>
                    <a:pt x="336" y="70"/>
                    <a:pt x="336" y="70"/>
                    <a:pt x="336" y="70"/>
                  </a:cubicBezTo>
                  <a:moveTo>
                    <a:pt x="326" y="52"/>
                  </a:moveTo>
                  <a:cubicBezTo>
                    <a:pt x="326" y="51"/>
                    <a:pt x="326" y="51"/>
                    <a:pt x="326" y="51"/>
                  </a:cubicBezTo>
                  <a:cubicBezTo>
                    <a:pt x="326" y="51"/>
                    <a:pt x="326" y="50"/>
                    <a:pt x="326" y="50"/>
                  </a:cubicBezTo>
                  <a:cubicBezTo>
                    <a:pt x="323" y="48"/>
                    <a:pt x="321" y="45"/>
                    <a:pt x="319" y="43"/>
                  </a:cubicBezTo>
                  <a:cubicBezTo>
                    <a:pt x="318" y="42"/>
                    <a:pt x="316" y="41"/>
                    <a:pt x="316" y="42"/>
                  </a:cubicBezTo>
                  <a:cubicBezTo>
                    <a:pt x="315" y="43"/>
                    <a:pt x="316" y="44"/>
                    <a:pt x="317" y="45"/>
                  </a:cubicBezTo>
                  <a:cubicBezTo>
                    <a:pt x="319" y="47"/>
                    <a:pt x="322" y="50"/>
                    <a:pt x="324" y="52"/>
                  </a:cubicBezTo>
                  <a:cubicBezTo>
                    <a:pt x="324" y="52"/>
                    <a:pt x="325" y="52"/>
                    <a:pt x="326" y="52"/>
                  </a:cubicBezTo>
                  <a:cubicBezTo>
                    <a:pt x="326" y="52"/>
                    <a:pt x="326" y="52"/>
                    <a:pt x="326" y="52"/>
                  </a:cubicBezTo>
                </a:path>
              </a:pathLst>
            </a:custGeom>
            <a:solidFill>
              <a:srgbClr val="E3D8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30" name="Freeform 223"/>
            <p:cNvSpPr>
              <a:spLocks noEditPoints="1"/>
            </p:cNvSpPr>
            <p:nvPr/>
          </p:nvSpPr>
          <p:spPr bwMode="auto">
            <a:xfrm>
              <a:off x="4198756" y="4918075"/>
              <a:ext cx="377825" cy="409575"/>
            </a:xfrm>
            <a:custGeom>
              <a:avLst/>
              <a:gdLst>
                <a:gd name="T0" fmla="*/ 141 w 143"/>
                <a:gd name="T1" fmla="*/ 96 h 155"/>
                <a:gd name="T2" fmla="*/ 126 w 143"/>
                <a:gd name="T3" fmla="*/ 133 h 155"/>
                <a:gd name="T4" fmla="*/ 108 w 143"/>
                <a:gd name="T5" fmla="*/ 154 h 155"/>
                <a:gd name="T6" fmla="*/ 107 w 143"/>
                <a:gd name="T7" fmla="*/ 154 h 155"/>
                <a:gd name="T8" fmla="*/ 103 w 143"/>
                <a:gd name="T9" fmla="*/ 154 h 155"/>
                <a:gd name="T10" fmla="*/ 102 w 143"/>
                <a:gd name="T11" fmla="*/ 152 h 155"/>
                <a:gd name="T12" fmla="*/ 85 w 143"/>
                <a:gd name="T13" fmla="*/ 140 h 155"/>
                <a:gd name="T14" fmla="*/ 57 w 143"/>
                <a:gd name="T15" fmla="*/ 125 h 155"/>
                <a:gd name="T16" fmla="*/ 54 w 143"/>
                <a:gd name="T17" fmla="*/ 123 h 155"/>
                <a:gd name="T18" fmla="*/ 52 w 143"/>
                <a:gd name="T19" fmla="*/ 121 h 155"/>
                <a:gd name="T20" fmla="*/ 52 w 143"/>
                <a:gd name="T21" fmla="*/ 117 h 155"/>
                <a:gd name="T22" fmla="*/ 42 w 143"/>
                <a:gd name="T23" fmla="*/ 85 h 155"/>
                <a:gd name="T24" fmla="*/ 3 w 143"/>
                <a:gd name="T25" fmla="*/ 34 h 155"/>
                <a:gd name="T26" fmla="*/ 1 w 143"/>
                <a:gd name="T27" fmla="*/ 32 h 155"/>
                <a:gd name="T28" fmla="*/ 0 w 143"/>
                <a:gd name="T29" fmla="*/ 29 h 155"/>
                <a:gd name="T30" fmla="*/ 2 w 143"/>
                <a:gd name="T31" fmla="*/ 26 h 155"/>
                <a:gd name="T32" fmla="*/ 15 w 143"/>
                <a:gd name="T33" fmla="*/ 16 h 155"/>
                <a:gd name="T34" fmla="*/ 63 w 143"/>
                <a:gd name="T35" fmla="*/ 0 h 155"/>
                <a:gd name="T36" fmla="*/ 65 w 143"/>
                <a:gd name="T37" fmla="*/ 0 h 155"/>
                <a:gd name="T38" fmla="*/ 78 w 143"/>
                <a:gd name="T39" fmla="*/ 2 h 155"/>
                <a:gd name="T40" fmla="*/ 124 w 143"/>
                <a:gd name="T41" fmla="*/ 28 h 155"/>
                <a:gd name="T42" fmla="*/ 143 w 143"/>
                <a:gd name="T43" fmla="*/ 81 h 155"/>
                <a:gd name="T44" fmla="*/ 141 w 143"/>
                <a:gd name="T45" fmla="*/ 96 h 155"/>
                <a:gd name="T46" fmla="*/ 120 w 143"/>
                <a:gd name="T47" fmla="*/ 108 h 155"/>
                <a:gd name="T48" fmla="*/ 121 w 143"/>
                <a:gd name="T49" fmla="*/ 108 h 155"/>
                <a:gd name="T50" fmla="*/ 121 w 143"/>
                <a:gd name="T51" fmla="*/ 108 h 155"/>
                <a:gd name="T52" fmla="*/ 125 w 143"/>
                <a:gd name="T53" fmla="*/ 99 h 155"/>
                <a:gd name="T54" fmla="*/ 124 w 143"/>
                <a:gd name="T55" fmla="*/ 97 h 155"/>
                <a:gd name="T56" fmla="*/ 124 w 143"/>
                <a:gd name="T57" fmla="*/ 97 h 155"/>
                <a:gd name="T58" fmla="*/ 123 w 143"/>
                <a:gd name="T59" fmla="*/ 97 h 155"/>
                <a:gd name="T60" fmla="*/ 119 w 143"/>
                <a:gd name="T61" fmla="*/ 107 h 155"/>
                <a:gd name="T62" fmla="*/ 119 w 143"/>
                <a:gd name="T63" fmla="*/ 108 h 155"/>
                <a:gd name="T64" fmla="*/ 120 w 143"/>
                <a:gd name="T65" fmla="*/ 108 h 155"/>
                <a:gd name="T66" fmla="*/ 115 w 143"/>
                <a:gd name="T67" fmla="*/ 79 h 155"/>
                <a:gd name="T68" fmla="*/ 114 w 143"/>
                <a:gd name="T69" fmla="*/ 78 h 155"/>
                <a:gd name="T70" fmla="*/ 113 w 143"/>
                <a:gd name="T71" fmla="*/ 79 h 155"/>
                <a:gd name="T72" fmla="*/ 113 w 143"/>
                <a:gd name="T73" fmla="*/ 79 h 155"/>
                <a:gd name="T74" fmla="*/ 113 w 143"/>
                <a:gd name="T75" fmla="*/ 90 h 155"/>
                <a:gd name="T76" fmla="*/ 114 w 143"/>
                <a:gd name="T77" fmla="*/ 91 h 155"/>
                <a:gd name="T78" fmla="*/ 115 w 143"/>
                <a:gd name="T79" fmla="*/ 90 h 155"/>
                <a:gd name="T80" fmla="*/ 115 w 143"/>
                <a:gd name="T81" fmla="*/ 85 h 155"/>
                <a:gd name="T82" fmla="*/ 115 w 143"/>
                <a:gd name="T83" fmla="*/ 79 h 155"/>
                <a:gd name="T84" fmla="*/ 125 w 143"/>
                <a:gd name="T85" fmla="*/ 80 h 155"/>
                <a:gd name="T86" fmla="*/ 126 w 143"/>
                <a:gd name="T87" fmla="*/ 81 h 155"/>
                <a:gd name="T88" fmla="*/ 127 w 143"/>
                <a:gd name="T89" fmla="*/ 80 h 155"/>
                <a:gd name="T90" fmla="*/ 128 w 143"/>
                <a:gd name="T91" fmla="*/ 71 h 155"/>
                <a:gd name="T92" fmla="*/ 126 w 143"/>
                <a:gd name="T93" fmla="*/ 70 h 155"/>
                <a:gd name="T94" fmla="*/ 126 w 143"/>
                <a:gd name="T95" fmla="*/ 71 h 155"/>
                <a:gd name="T96" fmla="*/ 125 w 143"/>
                <a:gd name="T97" fmla="*/ 76 h 155"/>
                <a:gd name="T98" fmla="*/ 125 w 143"/>
                <a:gd name="T99" fmla="*/ 80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43" h="155">
                  <a:moveTo>
                    <a:pt x="141" y="96"/>
                  </a:moveTo>
                  <a:cubicBezTo>
                    <a:pt x="139" y="110"/>
                    <a:pt x="134" y="122"/>
                    <a:pt x="126" y="133"/>
                  </a:cubicBezTo>
                  <a:cubicBezTo>
                    <a:pt x="121" y="141"/>
                    <a:pt x="114" y="147"/>
                    <a:pt x="108" y="154"/>
                  </a:cubicBezTo>
                  <a:cubicBezTo>
                    <a:pt x="107" y="154"/>
                    <a:pt x="107" y="154"/>
                    <a:pt x="107" y="154"/>
                  </a:cubicBezTo>
                  <a:cubicBezTo>
                    <a:pt x="106" y="155"/>
                    <a:pt x="105" y="155"/>
                    <a:pt x="103" y="154"/>
                  </a:cubicBezTo>
                  <a:cubicBezTo>
                    <a:pt x="103" y="153"/>
                    <a:pt x="102" y="153"/>
                    <a:pt x="102" y="152"/>
                  </a:cubicBezTo>
                  <a:cubicBezTo>
                    <a:pt x="96" y="148"/>
                    <a:pt x="91" y="143"/>
                    <a:pt x="85" y="140"/>
                  </a:cubicBezTo>
                  <a:cubicBezTo>
                    <a:pt x="76" y="134"/>
                    <a:pt x="67" y="129"/>
                    <a:pt x="57" y="125"/>
                  </a:cubicBezTo>
                  <a:cubicBezTo>
                    <a:pt x="56" y="124"/>
                    <a:pt x="55" y="124"/>
                    <a:pt x="54" y="123"/>
                  </a:cubicBezTo>
                  <a:cubicBezTo>
                    <a:pt x="53" y="122"/>
                    <a:pt x="52" y="121"/>
                    <a:pt x="52" y="121"/>
                  </a:cubicBezTo>
                  <a:cubicBezTo>
                    <a:pt x="52" y="120"/>
                    <a:pt x="52" y="118"/>
                    <a:pt x="52" y="117"/>
                  </a:cubicBezTo>
                  <a:cubicBezTo>
                    <a:pt x="50" y="106"/>
                    <a:pt x="47" y="95"/>
                    <a:pt x="42" y="85"/>
                  </a:cubicBezTo>
                  <a:cubicBezTo>
                    <a:pt x="34" y="65"/>
                    <a:pt x="20" y="48"/>
                    <a:pt x="3" y="34"/>
                  </a:cubicBezTo>
                  <a:cubicBezTo>
                    <a:pt x="2" y="34"/>
                    <a:pt x="2" y="33"/>
                    <a:pt x="1" y="32"/>
                  </a:cubicBezTo>
                  <a:cubicBezTo>
                    <a:pt x="0" y="31"/>
                    <a:pt x="0" y="30"/>
                    <a:pt x="0" y="29"/>
                  </a:cubicBezTo>
                  <a:cubicBezTo>
                    <a:pt x="1" y="28"/>
                    <a:pt x="2" y="27"/>
                    <a:pt x="2" y="26"/>
                  </a:cubicBezTo>
                  <a:cubicBezTo>
                    <a:pt x="6" y="22"/>
                    <a:pt x="11" y="19"/>
                    <a:pt x="15" y="16"/>
                  </a:cubicBezTo>
                  <a:cubicBezTo>
                    <a:pt x="30" y="6"/>
                    <a:pt x="46" y="1"/>
                    <a:pt x="63" y="0"/>
                  </a:cubicBezTo>
                  <a:cubicBezTo>
                    <a:pt x="64" y="0"/>
                    <a:pt x="65" y="0"/>
                    <a:pt x="65" y="0"/>
                  </a:cubicBezTo>
                  <a:cubicBezTo>
                    <a:pt x="70" y="1"/>
                    <a:pt x="74" y="1"/>
                    <a:pt x="78" y="2"/>
                  </a:cubicBezTo>
                  <a:cubicBezTo>
                    <a:pt x="96" y="5"/>
                    <a:pt x="112" y="14"/>
                    <a:pt x="124" y="28"/>
                  </a:cubicBezTo>
                  <a:cubicBezTo>
                    <a:pt x="136" y="43"/>
                    <a:pt x="142" y="61"/>
                    <a:pt x="143" y="81"/>
                  </a:cubicBezTo>
                  <a:cubicBezTo>
                    <a:pt x="143" y="86"/>
                    <a:pt x="142" y="91"/>
                    <a:pt x="141" y="96"/>
                  </a:cubicBezTo>
                  <a:moveTo>
                    <a:pt x="120" y="108"/>
                  </a:moveTo>
                  <a:cubicBezTo>
                    <a:pt x="121" y="108"/>
                    <a:pt x="121" y="108"/>
                    <a:pt x="121" y="108"/>
                  </a:cubicBezTo>
                  <a:cubicBezTo>
                    <a:pt x="121" y="108"/>
                    <a:pt x="121" y="108"/>
                    <a:pt x="121" y="108"/>
                  </a:cubicBezTo>
                  <a:cubicBezTo>
                    <a:pt x="123" y="105"/>
                    <a:pt x="124" y="102"/>
                    <a:pt x="125" y="99"/>
                  </a:cubicBezTo>
                  <a:cubicBezTo>
                    <a:pt x="125" y="98"/>
                    <a:pt x="124" y="98"/>
                    <a:pt x="124" y="97"/>
                  </a:cubicBezTo>
                  <a:cubicBezTo>
                    <a:pt x="124" y="97"/>
                    <a:pt x="124" y="97"/>
                    <a:pt x="124" y="97"/>
                  </a:cubicBezTo>
                  <a:cubicBezTo>
                    <a:pt x="123" y="97"/>
                    <a:pt x="123" y="97"/>
                    <a:pt x="123" y="97"/>
                  </a:cubicBezTo>
                  <a:cubicBezTo>
                    <a:pt x="121" y="100"/>
                    <a:pt x="120" y="104"/>
                    <a:pt x="119" y="107"/>
                  </a:cubicBezTo>
                  <a:cubicBezTo>
                    <a:pt x="119" y="108"/>
                    <a:pt x="119" y="108"/>
                    <a:pt x="119" y="108"/>
                  </a:cubicBezTo>
                  <a:cubicBezTo>
                    <a:pt x="120" y="108"/>
                    <a:pt x="120" y="108"/>
                    <a:pt x="120" y="108"/>
                  </a:cubicBezTo>
                  <a:moveTo>
                    <a:pt x="115" y="79"/>
                  </a:moveTo>
                  <a:cubicBezTo>
                    <a:pt x="114" y="78"/>
                    <a:pt x="114" y="78"/>
                    <a:pt x="114" y="78"/>
                  </a:cubicBezTo>
                  <a:cubicBezTo>
                    <a:pt x="113" y="79"/>
                    <a:pt x="113" y="79"/>
                    <a:pt x="113" y="79"/>
                  </a:cubicBezTo>
                  <a:cubicBezTo>
                    <a:pt x="113" y="79"/>
                    <a:pt x="113" y="79"/>
                    <a:pt x="113" y="79"/>
                  </a:cubicBezTo>
                  <a:cubicBezTo>
                    <a:pt x="113" y="83"/>
                    <a:pt x="112" y="86"/>
                    <a:pt x="113" y="90"/>
                  </a:cubicBezTo>
                  <a:cubicBezTo>
                    <a:pt x="113" y="90"/>
                    <a:pt x="114" y="91"/>
                    <a:pt x="114" y="91"/>
                  </a:cubicBezTo>
                  <a:cubicBezTo>
                    <a:pt x="114" y="91"/>
                    <a:pt x="115" y="90"/>
                    <a:pt x="115" y="90"/>
                  </a:cubicBezTo>
                  <a:cubicBezTo>
                    <a:pt x="115" y="88"/>
                    <a:pt x="115" y="86"/>
                    <a:pt x="115" y="85"/>
                  </a:cubicBezTo>
                  <a:cubicBezTo>
                    <a:pt x="115" y="82"/>
                    <a:pt x="116" y="80"/>
                    <a:pt x="115" y="79"/>
                  </a:cubicBezTo>
                  <a:moveTo>
                    <a:pt x="125" y="80"/>
                  </a:moveTo>
                  <a:cubicBezTo>
                    <a:pt x="126" y="81"/>
                    <a:pt x="126" y="81"/>
                    <a:pt x="126" y="81"/>
                  </a:cubicBezTo>
                  <a:cubicBezTo>
                    <a:pt x="127" y="81"/>
                    <a:pt x="127" y="80"/>
                    <a:pt x="127" y="80"/>
                  </a:cubicBezTo>
                  <a:cubicBezTo>
                    <a:pt x="128" y="77"/>
                    <a:pt x="128" y="74"/>
                    <a:pt x="128" y="71"/>
                  </a:cubicBezTo>
                  <a:cubicBezTo>
                    <a:pt x="126" y="70"/>
                    <a:pt x="126" y="70"/>
                    <a:pt x="126" y="70"/>
                  </a:cubicBezTo>
                  <a:cubicBezTo>
                    <a:pt x="126" y="71"/>
                    <a:pt x="126" y="71"/>
                    <a:pt x="126" y="71"/>
                  </a:cubicBezTo>
                  <a:cubicBezTo>
                    <a:pt x="125" y="72"/>
                    <a:pt x="125" y="74"/>
                    <a:pt x="125" y="76"/>
                  </a:cubicBezTo>
                  <a:cubicBezTo>
                    <a:pt x="125" y="77"/>
                    <a:pt x="125" y="79"/>
                    <a:pt x="125" y="80"/>
                  </a:cubicBezTo>
                </a:path>
              </a:pathLst>
            </a:custGeom>
            <a:solidFill>
              <a:srgbClr val="E3D8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31" name="Freeform 224"/>
            <p:cNvSpPr>
              <a:spLocks/>
            </p:cNvSpPr>
            <p:nvPr/>
          </p:nvSpPr>
          <p:spPr bwMode="auto">
            <a:xfrm>
              <a:off x="4027306" y="6515100"/>
              <a:ext cx="203200" cy="163513"/>
            </a:xfrm>
            <a:custGeom>
              <a:avLst/>
              <a:gdLst>
                <a:gd name="T0" fmla="*/ 39 w 77"/>
                <a:gd name="T1" fmla="*/ 26 h 62"/>
                <a:gd name="T2" fmla="*/ 53 w 77"/>
                <a:gd name="T3" fmla="*/ 30 h 62"/>
                <a:gd name="T4" fmla="*/ 65 w 77"/>
                <a:gd name="T5" fmla="*/ 40 h 62"/>
                <a:gd name="T6" fmla="*/ 69 w 77"/>
                <a:gd name="T7" fmla="*/ 44 h 62"/>
                <a:gd name="T8" fmla="*/ 72 w 77"/>
                <a:gd name="T9" fmla="*/ 44 h 62"/>
                <a:gd name="T10" fmla="*/ 75 w 77"/>
                <a:gd name="T11" fmla="*/ 31 h 62"/>
                <a:gd name="T12" fmla="*/ 71 w 77"/>
                <a:gd name="T13" fmla="*/ 24 h 62"/>
                <a:gd name="T14" fmla="*/ 55 w 77"/>
                <a:gd name="T15" fmla="*/ 13 h 62"/>
                <a:gd name="T16" fmla="*/ 20 w 77"/>
                <a:gd name="T17" fmla="*/ 3 h 62"/>
                <a:gd name="T18" fmla="*/ 18 w 77"/>
                <a:gd name="T19" fmla="*/ 2 h 62"/>
                <a:gd name="T20" fmla="*/ 10 w 77"/>
                <a:gd name="T21" fmla="*/ 8 h 62"/>
                <a:gd name="T22" fmla="*/ 2 w 77"/>
                <a:gd name="T23" fmla="*/ 48 h 62"/>
                <a:gd name="T24" fmla="*/ 6 w 77"/>
                <a:gd name="T25" fmla="*/ 55 h 62"/>
                <a:gd name="T26" fmla="*/ 24 w 77"/>
                <a:gd name="T27" fmla="*/ 61 h 62"/>
                <a:gd name="T28" fmla="*/ 29 w 77"/>
                <a:gd name="T29" fmla="*/ 61 h 62"/>
                <a:gd name="T30" fmla="*/ 52 w 77"/>
                <a:gd name="T31" fmla="*/ 56 h 62"/>
                <a:gd name="T32" fmla="*/ 63 w 77"/>
                <a:gd name="T33" fmla="*/ 51 h 62"/>
                <a:gd name="T34" fmla="*/ 63 w 77"/>
                <a:gd name="T35" fmla="*/ 48 h 62"/>
                <a:gd name="T36" fmla="*/ 62 w 77"/>
                <a:gd name="T37" fmla="*/ 46 h 62"/>
                <a:gd name="T38" fmla="*/ 39 w 77"/>
                <a:gd name="T39" fmla="*/ 30 h 62"/>
                <a:gd name="T40" fmla="*/ 35 w 77"/>
                <a:gd name="T41" fmla="*/ 28 h 62"/>
                <a:gd name="T42" fmla="*/ 33 w 77"/>
                <a:gd name="T43" fmla="*/ 27 h 62"/>
                <a:gd name="T44" fmla="*/ 36 w 77"/>
                <a:gd name="T45" fmla="*/ 26 h 62"/>
                <a:gd name="T46" fmla="*/ 39 w 77"/>
                <a:gd name="T47" fmla="*/ 26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77" h="62">
                  <a:moveTo>
                    <a:pt x="39" y="26"/>
                  </a:moveTo>
                  <a:cubicBezTo>
                    <a:pt x="43" y="26"/>
                    <a:pt x="48" y="27"/>
                    <a:pt x="53" y="30"/>
                  </a:cubicBezTo>
                  <a:cubicBezTo>
                    <a:pt x="58" y="33"/>
                    <a:pt x="62" y="36"/>
                    <a:pt x="65" y="40"/>
                  </a:cubicBezTo>
                  <a:cubicBezTo>
                    <a:pt x="67" y="41"/>
                    <a:pt x="68" y="43"/>
                    <a:pt x="69" y="44"/>
                  </a:cubicBezTo>
                  <a:cubicBezTo>
                    <a:pt x="70" y="45"/>
                    <a:pt x="71" y="45"/>
                    <a:pt x="72" y="44"/>
                  </a:cubicBezTo>
                  <a:cubicBezTo>
                    <a:pt x="76" y="40"/>
                    <a:pt x="77" y="36"/>
                    <a:pt x="75" y="31"/>
                  </a:cubicBezTo>
                  <a:cubicBezTo>
                    <a:pt x="74" y="28"/>
                    <a:pt x="73" y="26"/>
                    <a:pt x="71" y="24"/>
                  </a:cubicBezTo>
                  <a:cubicBezTo>
                    <a:pt x="66" y="19"/>
                    <a:pt x="61" y="16"/>
                    <a:pt x="55" y="13"/>
                  </a:cubicBezTo>
                  <a:cubicBezTo>
                    <a:pt x="44" y="8"/>
                    <a:pt x="32" y="5"/>
                    <a:pt x="20" y="3"/>
                  </a:cubicBezTo>
                  <a:cubicBezTo>
                    <a:pt x="19" y="3"/>
                    <a:pt x="18" y="3"/>
                    <a:pt x="18" y="2"/>
                  </a:cubicBezTo>
                  <a:cubicBezTo>
                    <a:pt x="11" y="0"/>
                    <a:pt x="10" y="3"/>
                    <a:pt x="10" y="8"/>
                  </a:cubicBezTo>
                  <a:cubicBezTo>
                    <a:pt x="10" y="22"/>
                    <a:pt x="8" y="35"/>
                    <a:pt x="2" y="48"/>
                  </a:cubicBezTo>
                  <a:cubicBezTo>
                    <a:pt x="0" y="53"/>
                    <a:pt x="1" y="54"/>
                    <a:pt x="6" y="55"/>
                  </a:cubicBezTo>
                  <a:cubicBezTo>
                    <a:pt x="12" y="57"/>
                    <a:pt x="18" y="59"/>
                    <a:pt x="24" y="61"/>
                  </a:cubicBezTo>
                  <a:cubicBezTo>
                    <a:pt x="25" y="61"/>
                    <a:pt x="27" y="62"/>
                    <a:pt x="29" y="61"/>
                  </a:cubicBezTo>
                  <a:cubicBezTo>
                    <a:pt x="37" y="60"/>
                    <a:pt x="45" y="59"/>
                    <a:pt x="52" y="56"/>
                  </a:cubicBezTo>
                  <a:cubicBezTo>
                    <a:pt x="56" y="54"/>
                    <a:pt x="59" y="53"/>
                    <a:pt x="63" y="51"/>
                  </a:cubicBezTo>
                  <a:cubicBezTo>
                    <a:pt x="63" y="50"/>
                    <a:pt x="64" y="49"/>
                    <a:pt x="63" y="48"/>
                  </a:cubicBezTo>
                  <a:cubicBezTo>
                    <a:pt x="63" y="48"/>
                    <a:pt x="63" y="47"/>
                    <a:pt x="62" y="46"/>
                  </a:cubicBezTo>
                  <a:cubicBezTo>
                    <a:pt x="56" y="38"/>
                    <a:pt x="49" y="33"/>
                    <a:pt x="39" y="30"/>
                  </a:cubicBezTo>
                  <a:cubicBezTo>
                    <a:pt x="38" y="29"/>
                    <a:pt x="36" y="29"/>
                    <a:pt x="35" y="28"/>
                  </a:cubicBezTo>
                  <a:cubicBezTo>
                    <a:pt x="33" y="28"/>
                    <a:pt x="32" y="27"/>
                    <a:pt x="33" y="27"/>
                  </a:cubicBezTo>
                  <a:cubicBezTo>
                    <a:pt x="33" y="26"/>
                    <a:pt x="35" y="26"/>
                    <a:pt x="36" y="26"/>
                  </a:cubicBezTo>
                  <a:cubicBezTo>
                    <a:pt x="36" y="26"/>
                    <a:pt x="37" y="26"/>
                    <a:pt x="39" y="26"/>
                  </a:cubicBezTo>
                </a:path>
              </a:pathLst>
            </a:custGeom>
            <a:solidFill>
              <a:srgbClr val="E3D8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32" name="Freeform 225"/>
            <p:cNvSpPr>
              <a:spLocks noEditPoints="1"/>
            </p:cNvSpPr>
            <p:nvPr/>
          </p:nvSpPr>
          <p:spPr bwMode="auto">
            <a:xfrm>
              <a:off x="3347856" y="5608638"/>
              <a:ext cx="806450" cy="1231900"/>
            </a:xfrm>
            <a:custGeom>
              <a:avLst/>
              <a:gdLst>
                <a:gd name="T0" fmla="*/ 249 w 306"/>
                <a:gd name="T1" fmla="*/ 466 h 466"/>
                <a:gd name="T2" fmla="*/ 244 w 306"/>
                <a:gd name="T3" fmla="*/ 466 h 466"/>
                <a:gd name="T4" fmla="*/ 273 w 306"/>
                <a:gd name="T5" fmla="*/ 466 h 466"/>
                <a:gd name="T6" fmla="*/ 274 w 306"/>
                <a:gd name="T7" fmla="*/ 466 h 466"/>
                <a:gd name="T8" fmla="*/ 238 w 306"/>
                <a:gd name="T9" fmla="*/ 466 h 466"/>
                <a:gd name="T10" fmla="*/ 231 w 306"/>
                <a:gd name="T11" fmla="*/ 465 h 466"/>
                <a:gd name="T12" fmla="*/ 199 w 306"/>
                <a:gd name="T13" fmla="*/ 462 h 466"/>
                <a:gd name="T14" fmla="*/ 208 w 306"/>
                <a:gd name="T15" fmla="*/ 464 h 466"/>
                <a:gd name="T16" fmla="*/ 211 w 306"/>
                <a:gd name="T17" fmla="*/ 464 h 466"/>
                <a:gd name="T18" fmla="*/ 199 w 306"/>
                <a:gd name="T19" fmla="*/ 462 h 466"/>
                <a:gd name="T20" fmla="*/ 283 w 306"/>
                <a:gd name="T21" fmla="*/ 465 h 466"/>
                <a:gd name="T22" fmla="*/ 306 w 306"/>
                <a:gd name="T23" fmla="*/ 456 h 466"/>
                <a:gd name="T24" fmla="*/ 306 w 306"/>
                <a:gd name="T25" fmla="*/ 458 h 466"/>
                <a:gd name="T26" fmla="*/ 302 w 306"/>
                <a:gd name="T27" fmla="*/ 460 h 466"/>
                <a:gd name="T28" fmla="*/ 306 w 306"/>
                <a:gd name="T29" fmla="*/ 456 h 466"/>
                <a:gd name="T30" fmla="*/ 120 w 306"/>
                <a:gd name="T31" fmla="*/ 442 h 466"/>
                <a:gd name="T32" fmla="*/ 119 w 306"/>
                <a:gd name="T33" fmla="*/ 442 h 466"/>
                <a:gd name="T34" fmla="*/ 119 w 306"/>
                <a:gd name="T35" fmla="*/ 442 h 466"/>
                <a:gd name="T36" fmla="*/ 305 w 306"/>
                <a:gd name="T37" fmla="*/ 455 h 466"/>
                <a:gd name="T38" fmla="*/ 305 w 306"/>
                <a:gd name="T39" fmla="*/ 455 h 466"/>
                <a:gd name="T40" fmla="*/ 112 w 306"/>
                <a:gd name="T41" fmla="*/ 439 h 466"/>
                <a:gd name="T42" fmla="*/ 112 w 306"/>
                <a:gd name="T43" fmla="*/ 439 h 466"/>
                <a:gd name="T44" fmla="*/ 112 w 306"/>
                <a:gd name="T45" fmla="*/ 439 h 466"/>
                <a:gd name="T46" fmla="*/ 111 w 306"/>
                <a:gd name="T47" fmla="*/ 439 h 466"/>
                <a:gd name="T48" fmla="*/ 111 w 306"/>
                <a:gd name="T49" fmla="*/ 439 h 466"/>
                <a:gd name="T50" fmla="*/ 70 w 306"/>
                <a:gd name="T51" fmla="*/ 415 h 466"/>
                <a:gd name="T52" fmla="*/ 70 w 306"/>
                <a:gd name="T53" fmla="*/ 415 h 466"/>
                <a:gd name="T54" fmla="*/ 13 w 306"/>
                <a:gd name="T55" fmla="*/ 342 h 466"/>
                <a:gd name="T56" fmla="*/ 41 w 306"/>
                <a:gd name="T57" fmla="*/ 388 h 466"/>
                <a:gd name="T58" fmla="*/ 41 w 306"/>
                <a:gd name="T59" fmla="*/ 387 h 466"/>
                <a:gd name="T60" fmla="*/ 13 w 306"/>
                <a:gd name="T61" fmla="*/ 342 h 466"/>
                <a:gd name="T62" fmla="*/ 7 w 306"/>
                <a:gd name="T63" fmla="*/ 324 h 466"/>
                <a:gd name="T64" fmla="*/ 3 w 306"/>
                <a:gd name="T65" fmla="*/ 306 h 466"/>
                <a:gd name="T66" fmla="*/ 0 w 306"/>
                <a:gd name="T67" fmla="*/ 252 h 466"/>
                <a:gd name="T68" fmla="*/ 0 w 306"/>
                <a:gd name="T69" fmla="*/ 270 h 466"/>
                <a:gd name="T70" fmla="*/ 0 w 306"/>
                <a:gd name="T71" fmla="*/ 286 h 466"/>
                <a:gd name="T72" fmla="*/ 0 w 306"/>
                <a:gd name="T73" fmla="*/ 251 h 466"/>
                <a:gd name="T74" fmla="*/ 3 w 306"/>
                <a:gd name="T75" fmla="*/ 226 h 466"/>
                <a:gd name="T76" fmla="*/ 1 w 306"/>
                <a:gd name="T77" fmla="*/ 245 h 466"/>
                <a:gd name="T78" fmla="*/ 3 w 306"/>
                <a:gd name="T79" fmla="*/ 223 h 466"/>
                <a:gd name="T80" fmla="*/ 5 w 306"/>
                <a:gd name="T81" fmla="*/ 212 h 466"/>
                <a:gd name="T82" fmla="*/ 7 w 306"/>
                <a:gd name="T83" fmla="*/ 206 h 466"/>
                <a:gd name="T84" fmla="*/ 31 w 306"/>
                <a:gd name="T85" fmla="*/ 145 h 466"/>
                <a:gd name="T86" fmla="*/ 34 w 306"/>
                <a:gd name="T87" fmla="*/ 142 h 466"/>
                <a:gd name="T88" fmla="*/ 44 w 306"/>
                <a:gd name="T89" fmla="*/ 127 h 466"/>
                <a:gd name="T90" fmla="*/ 75 w 306"/>
                <a:gd name="T91" fmla="*/ 92 h 466"/>
                <a:gd name="T92" fmla="*/ 194 w 306"/>
                <a:gd name="T93" fmla="*/ 1 h 466"/>
                <a:gd name="T94" fmla="*/ 195 w 306"/>
                <a:gd name="T95" fmla="*/ 0 h 4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06" h="466">
                  <a:moveTo>
                    <a:pt x="244" y="466"/>
                  </a:moveTo>
                  <a:cubicBezTo>
                    <a:pt x="246" y="466"/>
                    <a:pt x="247" y="466"/>
                    <a:pt x="249" y="466"/>
                  </a:cubicBezTo>
                  <a:cubicBezTo>
                    <a:pt x="249" y="466"/>
                    <a:pt x="250" y="466"/>
                    <a:pt x="250" y="466"/>
                  </a:cubicBezTo>
                  <a:cubicBezTo>
                    <a:pt x="248" y="466"/>
                    <a:pt x="246" y="466"/>
                    <a:pt x="244" y="466"/>
                  </a:cubicBezTo>
                  <a:moveTo>
                    <a:pt x="274" y="466"/>
                  </a:moveTo>
                  <a:cubicBezTo>
                    <a:pt x="274" y="466"/>
                    <a:pt x="274" y="466"/>
                    <a:pt x="273" y="466"/>
                  </a:cubicBezTo>
                  <a:cubicBezTo>
                    <a:pt x="270" y="466"/>
                    <a:pt x="266" y="466"/>
                    <a:pt x="262" y="466"/>
                  </a:cubicBezTo>
                  <a:cubicBezTo>
                    <a:pt x="266" y="466"/>
                    <a:pt x="270" y="466"/>
                    <a:pt x="274" y="466"/>
                  </a:cubicBezTo>
                  <a:moveTo>
                    <a:pt x="229" y="465"/>
                  </a:moveTo>
                  <a:cubicBezTo>
                    <a:pt x="232" y="466"/>
                    <a:pt x="235" y="466"/>
                    <a:pt x="238" y="466"/>
                  </a:cubicBezTo>
                  <a:cubicBezTo>
                    <a:pt x="239" y="466"/>
                    <a:pt x="240" y="466"/>
                    <a:pt x="241" y="466"/>
                  </a:cubicBezTo>
                  <a:cubicBezTo>
                    <a:pt x="238" y="466"/>
                    <a:pt x="235" y="466"/>
                    <a:pt x="231" y="465"/>
                  </a:cubicBezTo>
                  <a:cubicBezTo>
                    <a:pt x="230" y="465"/>
                    <a:pt x="230" y="465"/>
                    <a:pt x="229" y="465"/>
                  </a:cubicBezTo>
                  <a:moveTo>
                    <a:pt x="199" y="462"/>
                  </a:moveTo>
                  <a:cubicBezTo>
                    <a:pt x="201" y="463"/>
                    <a:pt x="203" y="463"/>
                    <a:pt x="206" y="463"/>
                  </a:cubicBezTo>
                  <a:cubicBezTo>
                    <a:pt x="206" y="463"/>
                    <a:pt x="207" y="464"/>
                    <a:pt x="208" y="464"/>
                  </a:cubicBezTo>
                  <a:cubicBezTo>
                    <a:pt x="209" y="464"/>
                    <a:pt x="210" y="464"/>
                    <a:pt x="211" y="464"/>
                  </a:cubicBezTo>
                  <a:cubicBezTo>
                    <a:pt x="211" y="464"/>
                    <a:pt x="211" y="464"/>
                    <a:pt x="211" y="464"/>
                  </a:cubicBezTo>
                  <a:cubicBezTo>
                    <a:pt x="209" y="464"/>
                    <a:pt x="207" y="464"/>
                    <a:pt x="205" y="463"/>
                  </a:cubicBezTo>
                  <a:cubicBezTo>
                    <a:pt x="203" y="463"/>
                    <a:pt x="201" y="463"/>
                    <a:pt x="199" y="462"/>
                  </a:cubicBezTo>
                  <a:moveTo>
                    <a:pt x="301" y="461"/>
                  </a:moveTo>
                  <a:cubicBezTo>
                    <a:pt x="295" y="462"/>
                    <a:pt x="289" y="464"/>
                    <a:pt x="283" y="465"/>
                  </a:cubicBezTo>
                  <a:cubicBezTo>
                    <a:pt x="289" y="464"/>
                    <a:pt x="295" y="462"/>
                    <a:pt x="301" y="461"/>
                  </a:cubicBezTo>
                  <a:moveTo>
                    <a:pt x="306" y="456"/>
                  </a:moveTo>
                  <a:cubicBezTo>
                    <a:pt x="306" y="456"/>
                    <a:pt x="306" y="457"/>
                    <a:pt x="306" y="457"/>
                  </a:cubicBezTo>
                  <a:cubicBezTo>
                    <a:pt x="306" y="457"/>
                    <a:pt x="306" y="458"/>
                    <a:pt x="306" y="458"/>
                  </a:cubicBezTo>
                  <a:cubicBezTo>
                    <a:pt x="304" y="459"/>
                    <a:pt x="303" y="460"/>
                    <a:pt x="302" y="460"/>
                  </a:cubicBezTo>
                  <a:cubicBezTo>
                    <a:pt x="302" y="460"/>
                    <a:pt x="302" y="460"/>
                    <a:pt x="302" y="460"/>
                  </a:cubicBezTo>
                  <a:cubicBezTo>
                    <a:pt x="303" y="460"/>
                    <a:pt x="304" y="459"/>
                    <a:pt x="305" y="459"/>
                  </a:cubicBezTo>
                  <a:cubicBezTo>
                    <a:pt x="306" y="458"/>
                    <a:pt x="306" y="457"/>
                    <a:pt x="306" y="456"/>
                  </a:cubicBezTo>
                  <a:moveTo>
                    <a:pt x="120" y="442"/>
                  </a:moveTo>
                  <a:cubicBezTo>
                    <a:pt x="120" y="442"/>
                    <a:pt x="120" y="442"/>
                    <a:pt x="120" y="442"/>
                  </a:cubicBezTo>
                  <a:cubicBezTo>
                    <a:pt x="120" y="442"/>
                    <a:pt x="120" y="442"/>
                    <a:pt x="120" y="442"/>
                  </a:cubicBezTo>
                  <a:moveTo>
                    <a:pt x="119" y="442"/>
                  </a:moveTo>
                  <a:cubicBezTo>
                    <a:pt x="119" y="442"/>
                    <a:pt x="119" y="442"/>
                    <a:pt x="119" y="442"/>
                  </a:cubicBezTo>
                  <a:cubicBezTo>
                    <a:pt x="119" y="442"/>
                    <a:pt x="119" y="442"/>
                    <a:pt x="119" y="442"/>
                  </a:cubicBezTo>
                  <a:moveTo>
                    <a:pt x="291" y="441"/>
                  </a:moveTo>
                  <a:cubicBezTo>
                    <a:pt x="296" y="445"/>
                    <a:pt x="301" y="450"/>
                    <a:pt x="305" y="455"/>
                  </a:cubicBezTo>
                  <a:cubicBezTo>
                    <a:pt x="305" y="455"/>
                    <a:pt x="305" y="455"/>
                    <a:pt x="305" y="455"/>
                  </a:cubicBezTo>
                  <a:cubicBezTo>
                    <a:pt x="305" y="455"/>
                    <a:pt x="305" y="455"/>
                    <a:pt x="305" y="455"/>
                  </a:cubicBezTo>
                  <a:cubicBezTo>
                    <a:pt x="301" y="450"/>
                    <a:pt x="296" y="445"/>
                    <a:pt x="291" y="441"/>
                  </a:cubicBezTo>
                  <a:moveTo>
                    <a:pt x="112" y="439"/>
                  </a:moveTo>
                  <a:cubicBezTo>
                    <a:pt x="114" y="440"/>
                    <a:pt x="117" y="441"/>
                    <a:pt x="119" y="442"/>
                  </a:cubicBezTo>
                  <a:cubicBezTo>
                    <a:pt x="117" y="441"/>
                    <a:pt x="114" y="440"/>
                    <a:pt x="112" y="439"/>
                  </a:cubicBezTo>
                  <a:moveTo>
                    <a:pt x="112" y="439"/>
                  </a:moveTo>
                  <a:cubicBezTo>
                    <a:pt x="112" y="439"/>
                    <a:pt x="112" y="439"/>
                    <a:pt x="112" y="439"/>
                  </a:cubicBezTo>
                  <a:cubicBezTo>
                    <a:pt x="112" y="439"/>
                    <a:pt x="112" y="439"/>
                    <a:pt x="112" y="439"/>
                  </a:cubicBezTo>
                  <a:moveTo>
                    <a:pt x="111" y="439"/>
                  </a:moveTo>
                  <a:cubicBezTo>
                    <a:pt x="111" y="439"/>
                    <a:pt x="111" y="439"/>
                    <a:pt x="111" y="439"/>
                  </a:cubicBezTo>
                  <a:cubicBezTo>
                    <a:pt x="111" y="439"/>
                    <a:pt x="111" y="439"/>
                    <a:pt x="111" y="439"/>
                  </a:cubicBezTo>
                  <a:moveTo>
                    <a:pt x="65" y="411"/>
                  </a:moveTo>
                  <a:cubicBezTo>
                    <a:pt x="67" y="413"/>
                    <a:pt x="68" y="414"/>
                    <a:pt x="70" y="415"/>
                  </a:cubicBezTo>
                  <a:cubicBezTo>
                    <a:pt x="72" y="417"/>
                    <a:pt x="74" y="418"/>
                    <a:pt x="77" y="420"/>
                  </a:cubicBezTo>
                  <a:cubicBezTo>
                    <a:pt x="74" y="418"/>
                    <a:pt x="72" y="417"/>
                    <a:pt x="70" y="415"/>
                  </a:cubicBezTo>
                  <a:cubicBezTo>
                    <a:pt x="68" y="414"/>
                    <a:pt x="67" y="413"/>
                    <a:pt x="65" y="411"/>
                  </a:cubicBezTo>
                  <a:moveTo>
                    <a:pt x="13" y="342"/>
                  </a:moveTo>
                  <a:cubicBezTo>
                    <a:pt x="14" y="343"/>
                    <a:pt x="14" y="343"/>
                    <a:pt x="14" y="343"/>
                  </a:cubicBezTo>
                  <a:cubicBezTo>
                    <a:pt x="21" y="360"/>
                    <a:pt x="30" y="374"/>
                    <a:pt x="41" y="388"/>
                  </a:cubicBezTo>
                  <a:cubicBezTo>
                    <a:pt x="46" y="393"/>
                    <a:pt x="51" y="398"/>
                    <a:pt x="56" y="404"/>
                  </a:cubicBezTo>
                  <a:cubicBezTo>
                    <a:pt x="51" y="398"/>
                    <a:pt x="46" y="393"/>
                    <a:pt x="41" y="387"/>
                  </a:cubicBezTo>
                  <a:cubicBezTo>
                    <a:pt x="30" y="374"/>
                    <a:pt x="21" y="360"/>
                    <a:pt x="14" y="345"/>
                  </a:cubicBezTo>
                  <a:cubicBezTo>
                    <a:pt x="14" y="344"/>
                    <a:pt x="14" y="343"/>
                    <a:pt x="13" y="342"/>
                  </a:cubicBezTo>
                  <a:moveTo>
                    <a:pt x="3" y="306"/>
                  </a:moveTo>
                  <a:cubicBezTo>
                    <a:pt x="4" y="312"/>
                    <a:pt x="5" y="318"/>
                    <a:pt x="7" y="324"/>
                  </a:cubicBezTo>
                  <a:cubicBezTo>
                    <a:pt x="7" y="323"/>
                    <a:pt x="6" y="322"/>
                    <a:pt x="6" y="321"/>
                  </a:cubicBezTo>
                  <a:cubicBezTo>
                    <a:pt x="5" y="316"/>
                    <a:pt x="4" y="311"/>
                    <a:pt x="3" y="306"/>
                  </a:cubicBezTo>
                  <a:moveTo>
                    <a:pt x="0" y="251"/>
                  </a:moveTo>
                  <a:cubicBezTo>
                    <a:pt x="0" y="252"/>
                    <a:pt x="0" y="252"/>
                    <a:pt x="0" y="252"/>
                  </a:cubicBezTo>
                  <a:cubicBezTo>
                    <a:pt x="0" y="258"/>
                    <a:pt x="0" y="264"/>
                    <a:pt x="0" y="270"/>
                  </a:cubicBezTo>
                  <a:cubicBezTo>
                    <a:pt x="0" y="270"/>
                    <a:pt x="0" y="270"/>
                    <a:pt x="0" y="270"/>
                  </a:cubicBezTo>
                  <a:cubicBezTo>
                    <a:pt x="0" y="274"/>
                    <a:pt x="0" y="277"/>
                    <a:pt x="0" y="281"/>
                  </a:cubicBezTo>
                  <a:cubicBezTo>
                    <a:pt x="0" y="283"/>
                    <a:pt x="0" y="284"/>
                    <a:pt x="0" y="286"/>
                  </a:cubicBezTo>
                  <a:cubicBezTo>
                    <a:pt x="0" y="282"/>
                    <a:pt x="0" y="278"/>
                    <a:pt x="0" y="274"/>
                  </a:cubicBezTo>
                  <a:cubicBezTo>
                    <a:pt x="0" y="266"/>
                    <a:pt x="0" y="259"/>
                    <a:pt x="0" y="251"/>
                  </a:cubicBezTo>
                  <a:moveTo>
                    <a:pt x="3" y="223"/>
                  </a:moveTo>
                  <a:cubicBezTo>
                    <a:pt x="3" y="224"/>
                    <a:pt x="3" y="225"/>
                    <a:pt x="3" y="226"/>
                  </a:cubicBezTo>
                  <a:cubicBezTo>
                    <a:pt x="2" y="233"/>
                    <a:pt x="1" y="240"/>
                    <a:pt x="1" y="247"/>
                  </a:cubicBezTo>
                  <a:cubicBezTo>
                    <a:pt x="1" y="247"/>
                    <a:pt x="1" y="246"/>
                    <a:pt x="1" y="245"/>
                  </a:cubicBezTo>
                  <a:cubicBezTo>
                    <a:pt x="2" y="240"/>
                    <a:pt x="2" y="234"/>
                    <a:pt x="3" y="229"/>
                  </a:cubicBezTo>
                  <a:cubicBezTo>
                    <a:pt x="3" y="227"/>
                    <a:pt x="3" y="225"/>
                    <a:pt x="3" y="223"/>
                  </a:cubicBezTo>
                  <a:moveTo>
                    <a:pt x="7" y="206"/>
                  </a:moveTo>
                  <a:cubicBezTo>
                    <a:pt x="6" y="208"/>
                    <a:pt x="6" y="210"/>
                    <a:pt x="5" y="212"/>
                  </a:cubicBezTo>
                  <a:cubicBezTo>
                    <a:pt x="5" y="214"/>
                    <a:pt x="4" y="217"/>
                    <a:pt x="4" y="220"/>
                  </a:cubicBezTo>
                  <a:cubicBezTo>
                    <a:pt x="5" y="215"/>
                    <a:pt x="6" y="210"/>
                    <a:pt x="7" y="206"/>
                  </a:cubicBezTo>
                  <a:moveTo>
                    <a:pt x="34" y="142"/>
                  </a:moveTo>
                  <a:cubicBezTo>
                    <a:pt x="33" y="143"/>
                    <a:pt x="32" y="144"/>
                    <a:pt x="31" y="145"/>
                  </a:cubicBezTo>
                  <a:cubicBezTo>
                    <a:pt x="31" y="146"/>
                    <a:pt x="31" y="146"/>
                    <a:pt x="31" y="146"/>
                  </a:cubicBezTo>
                  <a:cubicBezTo>
                    <a:pt x="32" y="145"/>
                    <a:pt x="33" y="143"/>
                    <a:pt x="34" y="142"/>
                  </a:cubicBezTo>
                  <a:moveTo>
                    <a:pt x="75" y="92"/>
                  </a:moveTo>
                  <a:cubicBezTo>
                    <a:pt x="63" y="103"/>
                    <a:pt x="53" y="114"/>
                    <a:pt x="44" y="127"/>
                  </a:cubicBezTo>
                  <a:cubicBezTo>
                    <a:pt x="51" y="117"/>
                    <a:pt x="58" y="109"/>
                    <a:pt x="66" y="101"/>
                  </a:cubicBezTo>
                  <a:cubicBezTo>
                    <a:pt x="69" y="98"/>
                    <a:pt x="72" y="95"/>
                    <a:pt x="75" y="92"/>
                  </a:cubicBezTo>
                  <a:moveTo>
                    <a:pt x="195" y="0"/>
                  </a:moveTo>
                  <a:cubicBezTo>
                    <a:pt x="194" y="0"/>
                    <a:pt x="194" y="0"/>
                    <a:pt x="194" y="1"/>
                  </a:cubicBezTo>
                  <a:cubicBezTo>
                    <a:pt x="192" y="2"/>
                    <a:pt x="190" y="4"/>
                    <a:pt x="188" y="5"/>
                  </a:cubicBezTo>
                  <a:cubicBezTo>
                    <a:pt x="191" y="4"/>
                    <a:pt x="193" y="2"/>
                    <a:pt x="195" y="0"/>
                  </a:cubicBezTo>
                </a:path>
              </a:pathLst>
            </a:custGeom>
            <a:solidFill>
              <a:srgbClr val="E8E3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33" name="Freeform 226"/>
            <p:cNvSpPr>
              <a:spLocks/>
            </p:cNvSpPr>
            <p:nvPr/>
          </p:nvSpPr>
          <p:spPr bwMode="auto">
            <a:xfrm>
              <a:off x="3347856" y="5600700"/>
              <a:ext cx="806450" cy="1241425"/>
            </a:xfrm>
            <a:custGeom>
              <a:avLst/>
              <a:gdLst>
                <a:gd name="T0" fmla="*/ 195 w 306"/>
                <a:gd name="T1" fmla="*/ 3 h 470"/>
                <a:gd name="T2" fmla="*/ 172 w 306"/>
                <a:gd name="T3" fmla="*/ 21 h 470"/>
                <a:gd name="T4" fmla="*/ 101 w 306"/>
                <a:gd name="T5" fmla="*/ 74 h 470"/>
                <a:gd name="T6" fmla="*/ 75 w 306"/>
                <a:gd name="T7" fmla="*/ 95 h 470"/>
                <a:gd name="T8" fmla="*/ 44 w 306"/>
                <a:gd name="T9" fmla="*/ 130 h 470"/>
                <a:gd name="T10" fmla="*/ 34 w 306"/>
                <a:gd name="T11" fmla="*/ 145 h 470"/>
                <a:gd name="T12" fmla="*/ 18 w 306"/>
                <a:gd name="T13" fmla="*/ 173 h 470"/>
                <a:gd name="T14" fmla="*/ 4 w 306"/>
                <a:gd name="T15" fmla="*/ 223 h 470"/>
                <a:gd name="T16" fmla="*/ 3 w 306"/>
                <a:gd name="T17" fmla="*/ 232 h 470"/>
                <a:gd name="T18" fmla="*/ 1 w 306"/>
                <a:gd name="T19" fmla="*/ 250 h 470"/>
                <a:gd name="T20" fmla="*/ 0 w 306"/>
                <a:gd name="T21" fmla="*/ 277 h 470"/>
                <a:gd name="T22" fmla="*/ 1 w 306"/>
                <a:gd name="T23" fmla="*/ 294 h 470"/>
                <a:gd name="T24" fmla="*/ 3 w 306"/>
                <a:gd name="T25" fmla="*/ 309 h 470"/>
                <a:gd name="T26" fmla="*/ 7 w 306"/>
                <a:gd name="T27" fmla="*/ 327 h 470"/>
                <a:gd name="T28" fmla="*/ 14 w 306"/>
                <a:gd name="T29" fmla="*/ 348 h 470"/>
                <a:gd name="T30" fmla="*/ 56 w 306"/>
                <a:gd name="T31" fmla="*/ 407 h 470"/>
                <a:gd name="T32" fmla="*/ 65 w 306"/>
                <a:gd name="T33" fmla="*/ 414 h 470"/>
                <a:gd name="T34" fmla="*/ 77 w 306"/>
                <a:gd name="T35" fmla="*/ 423 h 470"/>
                <a:gd name="T36" fmla="*/ 111 w 306"/>
                <a:gd name="T37" fmla="*/ 442 h 470"/>
                <a:gd name="T38" fmla="*/ 112 w 306"/>
                <a:gd name="T39" fmla="*/ 442 h 470"/>
                <a:gd name="T40" fmla="*/ 112 w 306"/>
                <a:gd name="T41" fmla="*/ 442 h 470"/>
                <a:gd name="T42" fmla="*/ 119 w 306"/>
                <a:gd name="T43" fmla="*/ 445 h 470"/>
                <a:gd name="T44" fmla="*/ 120 w 306"/>
                <a:gd name="T45" fmla="*/ 445 h 470"/>
                <a:gd name="T46" fmla="*/ 174 w 306"/>
                <a:gd name="T47" fmla="*/ 461 h 470"/>
                <a:gd name="T48" fmla="*/ 205 w 306"/>
                <a:gd name="T49" fmla="*/ 466 h 470"/>
                <a:gd name="T50" fmla="*/ 211 w 306"/>
                <a:gd name="T51" fmla="*/ 467 h 470"/>
                <a:gd name="T52" fmla="*/ 231 w 306"/>
                <a:gd name="T53" fmla="*/ 468 h 470"/>
                <a:gd name="T54" fmla="*/ 241 w 306"/>
                <a:gd name="T55" fmla="*/ 469 h 470"/>
                <a:gd name="T56" fmla="*/ 244 w 306"/>
                <a:gd name="T57" fmla="*/ 469 h 470"/>
                <a:gd name="T58" fmla="*/ 257 w 306"/>
                <a:gd name="T59" fmla="*/ 470 h 470"/>
                <a:gd name="T60" fmla="*/ 262 w 306"/>
                <a:gd name="T61" fmla="*/ 469 h 470"/>
                <a:gd name="T62" fmla="*/ 274 w 306"/>
                <a:gd name="T63" fmla="*/ 469 h 470"/>
                <a:gd name="T64" fmla="*/ 283 w 306"/>
                <a:gd name="T65" fmla="*/ 468 h 470"/>
                <a:gd name="T66" fmla="*/ 302 w 306"/>
                <a:gd name="T67" fmla="*/ 463 h 470"/>
                <a:gd name="T68" fmla="*/ 306 w 306"/>
                <a:gd name="T69" fmla="*/ 460 h 470"/>
                <a:gd name="T70" fmla="*/ 306 w 306"/>
                <a:gd name="T71" fmla="*/ 459 h 470"/>
                <a:gd name="T72" fmla="*/ 305 w 306"/>
                <a:gd name="T73" fmla="*/ 458 h 470"/>
                <a:gd name="T74" fmla="*/ 287 w 306"/>
                <a:gd name="T75" fmla="*/ 441 h 470"/>
                <a:gd name="T76" fmla="*/ 277 w 306"/>
                <a:gd name="T77" fmla="*/ 438 h 470"/>
                <a:gd name="T78" fmla="*/ 267 w 306"/>
                <a:gd name="T79" fmla="*/ 439 h 470"/>
                <a:gd name="T80" fmla="*/ 233 w 306"/>
                <a:gd name="T81" fmla="*/ 439 h 470"/>
                <a:gd name="T82" fmla="*/ 222 w 306"/>
                <a:gd name="T83" fmla="*/ 438 h 470"/>
                <a:gd name="T84" fmla="*/ 153 w 306"/>
                <a:gd name="T85" fmla="*/ 425 h 470"/>
                <a:gd name="T86" fmla="*/ 90 w 306"/>
                <a:gd name="T87" fmla="*/ 392 h 470"/>
                <a:gd name="T88" fmla="*/ 62 w 306"/>
                <a:gd name="T89" fmla="*/ 355 h 470"/>
                <a:gd name="T90" fmla="*/ 44 w 306"/>
                <a:gd name="T91" fmla="*/ 302 h 470"/>
                <a:gd name="T92" fmla="*/ 42 w 306"/>
                <a:gd name="T93" fmla="*/ 266 h 470"/>
                <a:gd name="T94" fmla="*/ 45 w 306"/>
                <a:gd name="T95" fmla="*/ 237 h 470"/>
                <a:gd name="T96" fmla="*/ 62 w 306"/>
                <a:gd name="T97" fmla="*/ 182 h 470"/>
                <a:gd name="T98" fmla="*/ 98 w 306"/>
                <a:gd name="T99" fmla="*/ 127 h 470"/>
                <a:gd name="T100" fmla="*/ 159 w 306"/>
                <a:gd name="T101" fmla="*/ 63 h 470"/>
                <a:gd name="T102" fmla="*/ 191 w 306"/>
                <a:gd name="T103" fmla="*/ 22 h 470"/>
                <a:gd name="T104" fmla="*/ 200 w 306"/>
                <a:gd name="T105" fmla="*/ 1 h 470"/>
                <a:gd name="T106" fmla="*/ 198 w 306"/>
                <a:gd name="T107" fmla="*/ 0 h 4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06" h="470">
                  <a:moveTo>
                    <a:pt x="198" y="0"/>
                  </a:moveTo>
                  <a:cubicBezTo>
                    <a:pt x="197" y="1"/>
                    <a:pt x="196" y="2"/>
                    <a:pt x="195" y="3"/>
                  </a:cubicBezTo>
                  <a:cubicBezTo>
                    <a:pt x="193" y="5"/>
                    <a:pt x="191" y="7"/>
                    <a:pt x="188" y="8"/>
                  </a:cubicBezTo>
                  <a:cubicBezTo>
                    <a:pt x="183" y="13"/>
                    <a:pt x="178" y="17"/>
                    <a:pt x="172" y="21"/>
                  </a:cubicBezTo>
                  <a:cubicBezTo>
                    <a:pt x="166" y="25"/>
                    <a:pt x="160" y="29"/>
                    <a:pt x="155" y="33"/>
                  </a:cubicBezTo>
                  <a:cubicBezTo>
                    <a:pt x="136" y="46"/>
                    <a:pt x="118" y="60"/>
                    <a:pt x="101" y="74"/>
                  </a:cubicBezTo>
                  <a:cubicBezTo>
                    <a:pt x="92" y="81"/>
                    <a:pt x="83" y="88"/>
                    <a:pt x="75" y="95"/>
                  </a:cubicBezTo>
                  <a:cubicBezTo>
                    <a:pt x="75" y="95"/>
                    <a:pt x="75" y="95"/>
                    <a:pt x="75" y="95"/>
                  </a:cubicBezTo>
                  <a:cubicBezTo>
                    <a:pt x="72" y="98"/>
                    <a:pt x="69" y="101"/>
                    <a:pt x="66" y="104"/>
                  </a:cubicBezTo>
                  <a:cubicBezTo>
                    <a:pt x="58" y="112"/>
                    <a:pt x="51" y="120"/>
                    <a:pt x="44" y="130"/>
                  </a:cubicBezTo>
                  <a:cubicBezTo>
                    <a:pt x="44" y="130"/>
                    <a:pt x="43" y="131"/>
                    <a:pt x="43" y="131"/>
                  </a:cubicBezTo>
                  <a:cubicBezTo>
                    <a:pt x="40" y="136"/>
                    <a:pt x="37" y="140"/>
                    <a:pt x="34" y="145"/>
                  </a:cubicBezTo>
                  <a:cubicBezTo>
                    <a:pt x="33" y="146"/>
                    <a:pt x="32" y="148"/>
                    <a:pt x="31" y="149"/>
                  </a:cubicBezTo>
                  <a:cubicBezTo>
                    <a:pt x="26" y="157"/>
                    <a:pt x="22" y="165"/>
                    <a:pt x="18" y="173"/>
                  </a:cubicBezTo>
                  <a:cubicBezTo>
                    <a:pt x="13" y="184"/>
                    <a:pt x="10" y="196"/>
                    <a:pt x="7" y="209"/>
                  </a:cubicBezTo>
                  <a:cubicBezTo>
                    <a:pt x="6" y="213"/>
                    <a:pt x="5" y="218"/>
                    <a:pt x="4" y="223"/>
                  </a:cubicBezTo>
                  <a:cubicBezTo>
                    <a:pt x="4" y="224"/>
                    <a:pt x="4" y="225"/>
                    <a:pt x="3" y="226"/>
                  </a:cubicBezTo>
                  <a:cubicBezTo>
                    <a:pt x="3" y="228"/>
                    <a:pt x="3" y="230"/>
                    <a:pt x="3" y="232"/>
                  </a:cubicBezTo>
                  <a:cubicBezTo>
                    <a:pt x="2" y="237"/>
                    <a:pt x="2" y="243"/>
                    <a:pt x="1" y="248"/>
                  </a:cubicBezTo>
                  <a:cubicBezTo>
                    <a:pt x="1" y="249"/>
                    <a:pt x="1" y="250"/>
                    <a:pt x="1" y="250"/>
                  </a:cubicBezTo>
                  <a:cubicBezTo>
                    <a:pt x="1" y="252"/>
                    <a:pt x="1" y="253"/>
                    <a:pt x="0" y="254"/>
                  </a:cubicBezTo>
                  <a:cubicBezTo>
                    <a:pt x="0" y="262"/>
                    <a:pt x="0" y="269"/>
                    <a:pt x="0" y="277"/>
                  </a:cubicBezTo>
                  <a:cubicBezTo>
                    <a:pt x="0" y="281"/>
                    <a:pt x="0" y="285"/>
                    <a:pt x="0" y="289"/>
                  </a:cubicBezTo>
                  <a:cubicBezTo>
                    <a:pt x="0" y="291"/>
                    <a:pt x="1" y="292"/>
                    <a:pt x="1" y="294"/>
                  </a:cubicBezTo>
                  <a:cubicBezTo>
                    <a:pt x="1" y="299"/>
                    <a:pt x="2" y="304"/>
                    <a:pt x="3" y="308"/>
                  </a:cubicBezTo>
                  <a:cubicBezTo>
                    <a:pt x="3" y="309"/>
                    <a:pt x="3" y="309"/>
                    <a:pt x="3" y="309"/>
                  </a:cubicBezTo>
                  <a:cubicBezTo>
                    <a:pt x="4" y="314"/>
                    <a:pt x="5" y="319"/>
                    <a:pt x="6" y="324"/>
                  </a:cubicBezTo>
                  <a:cubicBezTo>
                    <a:pt x="6" y="325"/>
                    <a:pt x="7" y="326"/>
                    <a:pt x="7" y="327"/>
                  </a:cubicBezTo>
                  <a:cubicBezTo>
                    <a:pt x="9" y="334"/>
                    <a:pt x="11" y="340"/>
                    <a:pt x="13" y="345"/>
                  </a:cubicBezTo>
                  <a:cubicBezTo>
                    <a:pt x="14" y="346"/>
                    <a:pt x="14" y="347"/>
                    <a:pt x="14" y="348"/>
                  </a:cubicBezTo>
                  <a:cubicBezTo>
                    <a:pt x="21" y="363"/>
                    <a:pt x="30" y="377"/>
                    <a:pt x="41" y="390"/>
                  </a:cubicBezTo>
                  <a:cubicBezTo>
                    <a:pt x="46" y="396"/>
                    <a:pt x="51" y="401"/>
                    <a:pt x="56" y="407"/>
                  </a:cubicBezTo>
                  <a:cubicBezTo>
                    <a:pt x="57" y="407"/>
                    <a:pt x="57" y="407"/>
                    <a:pt x="57" y="407"/>
                  </a:cubicBezTo>
                  <a:cubicBezTo>
                    <a:pt x="60" y="410"/>
                    <a:pt x="62" y="412"/>
                    <a:pt x="65" y="414"/>
                  </a:cubicBezTo>
                  <a:cubicBezTo>
                    <a:pt x="67" y="416"/>
                    <a:pt x="68" y="417"/>
                    <a:pt x="70" y="418"/>
                  </a:cubicBezTo>
                  <a:cubicBezTo>
                    <a:pt x="72" y="420"/>
                    <a:pt x="74" y="421"/>
                    <a:pt x="77" y="423"/>
                  </a:cubicBezTo>
                  <a:cubicBezTo>
                    <a:pt x="87" y="429"/>
                    <a:pt x="98" y="436"/>
                    <a:pt x="109" y="441"/>
                  </a:cubicBezTo>
                  <a:cubicBezTo>
                    <a:pt x="110" y="441"/>
                    <a:pt x="111" y="441"/>
                    <a:pt x="111" y="442"/>
                  </a:cubicBezTo>
                  <a:cubicBezTo>
                    <a:pt x="111" y="442"/>
                    <a:pt x="111" y="442"/>
                    <a:pt x="111" y="442"/>
                  </a:cubicBezTo>
                  <a:cubicBezTo>
                    <a:pt x="112" y="442"/>
                    <a:pt x="112" y="442"/>
                    <a:pt x="112" y="442"/>
                  </a:cubicBezTo>
                  <a:cubicBezTo>
                    <a:pt x="112" y="442"/>
                    <a:pt x="112" y="442"/>
                    <a:pt x="112" y="442"/>
                  </a:cubicBezTo>
                  <a:cubicBezTo>
                    <a:pt x="112" y="442"/>
                    <a:pt x="112" y="442"/>
                    <a:pt x="112" y="442"/>
                  </a:cubicBezTo>
                  <a:cubicBezTo>
                    <a:pt x="114" y="443"/>
                    <a:pt x="117" y="444"/>
                    <a:pt x="119" y="445"/>
                  </a:cubicBezTo>
                  <a:cubicBezTo>
                    <a:pt x="119" y="445"/>
                    <a:pt x="119" y="445"/>
                    <a:pt x="119" y="445"/>
                  </a:cubicBezTo>
                  <a:cubicBezTo>
                    <a:pt x="119" y="445"/>
                    <a:pt x="119" y="445"/>
                    <a:pt x="119" y="445"/>
                  </a:cubicBezTo>
                  <a:cubicBezTo>
                    <a:pt x="119" y="445"/>
                    <a:pt x="120" y="445"/>
                    <a:pt x="120" y="445"/>
                  </a:cubicBezTo>
                  <a:cubicBezTo>
                    <a:pt x="120" y="445"/>
                    <a:pt x="120" y="445"/>
                    <a:pt x="120" y="445"/>
                  </a:cubicBezTo>
                  <a:cubicBezTo>
                    <a:pt x="137" y="452"/>
                    <a:pt x="156" y="457"/>
                    <a:pt x="174" y="461"/>
                  </a:cubicBezTo>
                  <a:cubicBezTo>
                    <a:pt x="183" y="462"/>
                    <a:pt x="191" y="464"/>
                    <a:pt x="199" y="465"/>
                  </a:cubicBezTo>
                  <a:cubicBezTo>
                    <a:pt x="201" y="466"/>
                    <a:pt x="203" y="466"/>
                    <a:pt x="205" y="466"/>
                  </a:cubicBezTo>
                  <a:cubicBezTo>
                    <a:pt x="207" y="467"/>
                    <a:pt x="209" y="467"/>
                    <a:pt x="211" y="467"/>
                  </a:cubicBezTo>
                  <a:cubicBezTo>
                    <a:pt x="211" y="467"/>
                    <a:pt x="211" y="467"/>
                    <a:pt x="211" y="467"/>
                  </a:cubicBezTo>
                  <a:cubicBezTo>
                    <a:pt x="217" y="467"/>
                    <a:pt x="223" y="468"/>
                    <a:pt x="229" y="468"/>
                  </a:cubicBezTo>
                  <a:cubicBezTo>
                    <a:pt x="230" y="468"/>
                    <a:pt x="230" y="468"/>
                    <a:pt x="231" y="468"/>
                  </a:cubicBezTo>
                  <a:cubicBezTo>
                    <a:pt x="235" y="469"/>
                    <a:pt x="238" y="469"/>
                    <a:pt x="241" y="469"/>
                  </a:cubicBezTo>
                  <a:cubicBezTo>
                    <a:pt x="241" y="469"/>
                    <a:pt x="241" y="469"/>
                    <a:pt x="241" y="469"/>
                  </a:cubicBezTo>
                  <a:cubicBezTo>
                    <a:pt x="241" y="469"/>
                    <a:pt x="241" y="469"/>
                    <a:pt x="242" y="469"/>
                  </a:cubicBezTo>
                  <a:cubicBezTo>
                    <a:pt x="242" y="469"/>
                    <a:pt x="243" y="469"/>
                    <a:pt x="244" y="469"/>
                  </a:cubicBezTo>
                  <a:cubicBezTo>
                    <a:pt x="246" y="469"/>
                    <a:pt x="248" y="469"/>
                    <a:pt x="250" y="469"/>
                  </a:cubicBezTo>
                  <a:cubicBezTo>
                    <a:pt x="253" y="469"/>
                    <a:pt x="255" y="470"/>
                    <a:pt x="257" y="470"/>
                  </a:cubicBezTo>
                  <a:cubicBezTo>
                    <a:pt x="258" y="470"/>
                    <a:pt x="260" y="470"/>
                    <a:pt x="261" y="469"/>
                  </a:cubicBezTo>
                  <a:cubicBezTo>
                    <a:pt x="261" y="469"/>
                    <a:pt x="262" y="469"/>
                    <a:pt x="262" y="469"/>
                  </a:cubicBezTo>
                  <a:cubicBezTo>
                    <a:pt x="266" y="469"/>
                    <a:pt x="270" y="469"/>
                    <a:pt x="273" y="469"/>
                  </a:cubicBezTo>
                  <a:cubicBezTo>
                    <a:pt x="274" y="469"/>
                    <a:pt x="274" y="469"/>
                    <a:pt x="274" y="469"/>
                  </a:cubicBezTo>
                  <a:cubicBezTo>
                    <a:pt x="274" y="469"/>
                    <a:pt x="275" y="468"/>
                    <a:pt x="275" y="468"/>
                  </a:cubicBezTo>
                  <a:cubicBezTo>
                    <a:pt x="278" y="468"/>
                    <a:pt x="281" y="468"/>
                    <a:pt x="283" y="468"/>
                  </a:cubicBezTo>
                  <a:cubicBezTo>
                    <a:pt x="289" y="467"/>
                    <a:pt x="295" y="465"/>
                    <a:pt x="301" y="464"/>
                  </a:cubicBezTo>
                  <a:cubicBezTo>
                    <a:pt x="301" y="464"/>
                    <a:pt x="301" y="464"/>
                    <a:pt x="302" y="463"/>
                  </a:cubicBezTo>
                  <a:cubicBezTo>
                    <a:pt x="303" y="463"/>
                    <a:pt x="304" y="462"/>
                    <a:pt x="306" y="461"/>
                  </a:cubicBezTo>
                  <a:cubicBezTo>
                    <a:pt x="306" y="461"/>
                    <a:pt x="306" y="460"/>
                    <a:pt x="306" y="460"/>
                  </a:cubicBezTo>
                  <a:cubicBezTo>
                    <a:pt x="306" y="460"/>
                    <a:pt x="306" y="459"/>
                    <a:pt x="306" y="459"/>
                  </a:cubicBezTo>
                  <a:cubicBezTo>
                    <a:pt x="306" y="459"/>
                    <a:pt x="306" y="459"/>
                    <a:pt x="306" y="459"/>
                  </a:cubicBezTo>
                  <a:cubicBezTo>
                    <a:pt x="305" y="458"/>
                    <a:pt x="305" y="458"/>
                    <a:pt x="305" y="458"/>
                  </a:cubicBezTo>
                  <a:cubicBezTo>
                    <a:pt x="305" y="458"/>
                    <a:pt x="305" y="458"/>
                    <a:pt x="305" y="458"/>
                  </a:cubicBezTo>
                  <a:cubicBezTo>
                    <a:pt x="301" y="453"/>
                    <a:pt x="296" y="448"/>
                    <a:pt x="291" y="444"/>
                  </a:cubicBezTo>
                  <a:cubicBezTo>
                    <a:pt x="289" y="443"/>
                    <a:pt x="288" y="442"/>
                    <a:pt x="287" y="441"/>
                  </a:cubicBezTo>
                  <a:cubicBezTo>
                    <a:pt x="285" y="440"/>
                    <a:pt x="282" y="440"/>
                    <a:pt x="280" y="439"/>
                  </a:cubicBezTo>
                  <a:cubicBezTo>
                    <a:pt x="279" y="438"/>
                    <a:pt x="278" y="438"/>
                    <a:pt x="277" y="438"/>
                  </a:cubicBezTo>
                  <a:cubicBezTo>
                    <a:pt x="276" y="438"/>
                    <a:pt x="275" y="438"/>
                    <a:pt x="274" y="438"/>
                  </a:cubicBezTo>
                  <a:cubicBezTo>
                    <a:pt x="272" y="439"/>
                    <a:pt x="269" y="439"/>
                    <a:pt x="267" y="439"/>
                  </a:cubicBezTo>
                  <a:cubicBezTo>
                    <a:pt x="262" y="440"/>
                    <a:pt x="257" y="440"/>
                    <a:pt x="252" y="440"/>
                  </a:cubicBezTo>
                  <a:cubicBezTo>
                    <a:pt x="245" y="440"/>
                    <a:pt x="239" y="439"/>
                    <a:pt x="233" y="439"/>
                  </a:cubicBezTo>
                  <a:cubicBezTo>
                    <a:pt x="231" y="439"/>
                    <a:pt x="228" y="439"/>
                    <a:pt x="226" y="439"/>
                  </a:cubicBezTo>
                  <a:cubicBezTo>
                    <a:pt x="225" y="438"/>
                    <a:pt x="223" y="438"/>
                    <a:pt x="222" y="438"/>
                  </a:cubicBezTo>
                  <a:cubicBezTo>
                    <a:pt x="212" y="437"/>
                    <a:pt x="202" y="435"/>
                    <a:pt x="193" y="434"/>
                  </a:cubicBezTo>
                  <a:cubicBezTo>
                    <a:pt x="179" y="432"/>
                    <a:pt x="166" y="429"/>
                    <a:pt x="153" y="425"/>
                  </a:cubicBezTo>
                  <a:cubicBezTo>
                    <a:pt x="137" y="421"/>
                    <a:pt x="121" y="415"/>
                    <a:pt x="107" y="405"/>
                  </a:cubicBezTo>
                  <a:cubicBezTo>
                    <a:pt x="101" y="401"/>
                    <a:pt x="95" y="397"/>
                    <a:pt x="90" y="392"/>
                  </a:cubicBezTo>
                  <a:cubicBezTo>
                    <a:pt x="88" y="390"/>
                    <a:pt x="87" y="389"/>
                    <a:pt x="85" y="387"/>
                  </a:cubicBezTo>
                  <a:cubicBezTo>
                    <a:pt x="76" y="378"/>
                    <a:pt x="68" y="367"/>
                    <a:pt x="62" y="355"/>
                  </a:cubicBezTo>
                  <a:cubicBezTo>
                    <a:pt x="59" y="349"/>
                    <a:pt x="56" y="343"/>
                    <a:pt x="53" y="337"/>
                  </a:cubicBezTo>
                  <a:cubicBezTo>
                    <a:pt x="49" y="325"/>
                    <a:pt x="46" y="314"/>
                    <a:pt x="44" y="302"/>
                  </a:cubicBezTo>
                  <a:cubicBezTo>
                    <a:pt x="43" y="295"/>
                    <a:pt x="43" y="287"/>
                    <a:pt x="42" y="280"/>
                  </a:cubicBezTo>
                  <a:cubicBezTo>
                    <a:pt x="41" y="275"/>
                    <a:pt x="41" y="271"/>
                    <a:pt x="42" y="266"/>
                  </a:cubicBezTo>
                  <a:cubicBezTo>
                    <a:pt x="43" y="264"/>
                    <a:pt x="43" y="262"/>
                    <a:pt x="43" y="260"/>
                  </a:cubicBezTo>
                  <a:cubicBezTo>
                    <a:pt x="43" y="253"/>
                    <a:pt x="44" y="245"/>
                    <a:pt x="45" y="237"/>
                  </a:cubicBezTo>
                  <a:cubicBezTo>
                    <a:pt x="46" y="229"/>
                    <a:pt x="48" y="220"/>
                    <a:pt x="50" y="212"/>
                  </a:cubicBezTo>
                  <a:cubicBezTo>
                    <a:pt x="54" y="202"/>
                    <a:pt x="57" y="192"/>
                    <a:pt x="62" y="182"/>
                  </a:cubicBezTo>
                  <a:cubicBezTo>
                    <a:pt x="71" y="162"/>
                    <a:pt x="83" y="145"/>
                    <a:pt x="97" y="128"/>
                  </a:cubicBezTo>
                  <a:cubicBezTo>
                    <a:pt x="97" y="127"/>
                    <a:pt x="98" y="127"/>
                    <a:pt x="98" y="127"/>
                  </a:cubicBezTo>
                  <a:cubicBezTo>
                    <a:pt x="110" y="114"/>
                    <a:pt x="121" y="102"/>
                    <a:pt x="133" y="90"/>
                  </a:cubicBezTo>
                  <a:cubicBezTo>
                    <a:pt x="142" y="81"/>
                    <a:pt x="151" y="72"/>
                    <a:pt x="159" y="63"/>
                  </a:cubicBezTo>
                  <a:cubicBezTo>
                    <a:pt x="168" y="54"/>
                    <a:pt x="176" y="45"/>
                    <a:pt x="183" y="34"/>
                  </a:cubicBezTo>
                  <a:cubicBezTo>
                    <a:pt x="186" y="30"/>
                    <a:pt x="189" y="26"/>
                    <a:pt x="191" y="22"/>
                  </a:cubicBezTo>
                  <a:cubicBezTo>
                    <a:pt x="195" y="16"/>
                    <a:pt x="198" y="10"/>
                    <a:pt x="200" y="3"/>
                  </a:cubicBezTo>
                  <a:cubicBezTo>
                    <a:pt x="200" y="3"/>
                    <a:pt x="200" y="2"/>
                    <a:pt x="200" y="1"/>
                  </a:cubicBezTo>
                  <a:cubicBezTo>
                    <a:pt x="200" y="1"/>
                    <a:pt x="199" y="1"/>
                    <a:pt x="199" y="0"/>
                  </a:cubicBezTo>
                  <a:cubicBezTo>
                    <a:pt x="198" y="0"/>
                    <a:pt x="198" y="0"/>
                    <a:pt x="198" y="0"/>
                  </a:cubicBezTo>
                </a:path>
              </a:pathLst>
            </a:custGeom>
            <a:solidFill>
              <a:srgbClr val="CEC0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34" name="Freeform 227"/>
            <p:cNvSpPr>
              <a:spLocks noEditPoints="1"/>
            </p:cNvSpPr>
            <p:nvPr/>
          </p:nvSpPr>
          <p:spPr bwMode="auto">
            <a:xfrm>
              <a:off x="3871731" y="5954713"/>
              <a:ext cx="341313" cy="541338"/>
            </a:xfrm>
            <a:custGeom>
              <a:avLst/>
              <a:gdLst>
                <a:gd name="T0" fmla="*/ 90 w 129"/>
                <a:gd name="T1" fmla="*/ 193 h 205"/>
                <a:gd name="T2" fmla="*/ 89 w 129"/>
                <a:gd name="T3" fmla="*/ 193 h 205"/>
                <a:gd name="T4" fmla="*/ 88 w 129"/>
                <a:gd name="T5" fmla="*/ 194 h 205"/>
                <a:gd name="T6" fmla="*/ 89 w 129"/>
                <a:gd name="T7" fmla="*/ 193 h 205"/>
                <a:gd name="T8" fmla="*/ 90 w 129"/>
                <a:gd name="T9" fmla="*/ 193 h 205"/>
                <a:gd name="T10" fmla="*/ 66 w 129"/>
                <a:gd name="T11" fmla="*/ 190 h 205"/>
                <a:gd name="T12" fmla="*/ 68 w 129"/>
                <a:gd name="T13" fmla="*/ 201 h 205"/>
                <a:gd name="T14" fmla="*/ 68 w 129"/>
                <a:gd name="T15" fmla="*/ 203 h 205"/>
                <a:gd name="T16" fmla="*/ 71 w 129"/>
                <a:gd name="T17" fmla="*/ 205 h 205"/>
                <a:gd name="T18" fmla="*/ 72 w 129"/>
                <a:gd name="T19" fmla="*/ 205 h 205"/>
                <a:gd name="T20" fmla="*/ 75 w 129"/>
                <a:gd name="T21" fmla="*/ 204 h 205"/>
                <a:gd name="T22" fmla="*/ 78 w 129"/>
                <a:gd name="T23" fmla="*/ 202 h 205"/>
                <a:gd name="T24" fmla="*/ 75 w 129"/>
                <a:gd name="T25" fmla="*/ 204 h 205"/>
                <a:gd name="T26" fmla="*/ 71 w 129"/>
                <a:gd name="T27" fmla="*/ 205 h 205"/>
                <a:gd name="T28" fmla="*/ 71 w 129"/>
                <a:gd name="T29" fmla="*/ 205 h 205"/>
                <a:gd name="T30" fmla="*/ 69 w 129"/>
                <a:gd name="T31" fmla="*/ 204 h 205"/>
                <a:gd name="T32" fmla="*/ 68 w 129"/>
                <a:gd name="T33" fmla="*/ 201 h 205"/>
                <a:gd name="T34" fmla="*/ 66 w 129"/>
                <a:gd name="T35" fmla="*/ 190 h 205"/>
                <a:gd name="T36" fmla="*/ 61 w 129"/>
                <a:gd name="T37" fmla="*/ 175 h 205"/>
                <a:gd name="T38" fmla="*/ 61 w 129"/>
                <a:gd name="T39" fmla="*/ 176 h 205"/>
                <a:gd name="T40" fmla="*/ 62 w 129"/>
                <a:gd name="T41" fmla="*/ 178 h 205"/>
                <a:gd name="T42" fmla="*/ 61 w 129"/>
                <a:gd name="T43" fmla="*/ 175 h 205"/>
                <a:gd name="T44" fmla="*/ 109 w 129"/>
                <a:gd name="T45" fmla="*/ 173 h 205"/>
                <a:gd name="T46" fmla="*/ 99 w 129"/>
                <a:gd name="T47" fmla="*/ 184 h 205"/>
                <a:gd name="T48" fmla="*/ 98 w 129"/>
                <a:gd name="T49" fmla="*/ 185 h 205"/>
                <a:gd name="T50" fmla="*/ 99 w 129"/>
                <a:gd name="T51" fmla="*/ 184 h 205"/>
                <a:gd name="T52" fmla="*/ 109 w 129"/>
                <a:gd name="T53" fmla="*/ 173 h 205"/>
                <a:gd name="T54" fmla="*/ 109 w 129"/>
                <a:gd name="T55" fmla="*/ 173 h 205"/>
                <a:gd name="T56" fmla="*/ 109 w 129"/>
                <a:gd name="T57" fmla="*/ 173 h 205"/>
                <a:gd name="T58" fmla="*/ 109 w 129"/>
                <a:gd name="T59" fmla="*/ 173 h 205"/>
                <a:gd name="T60" fmla="*/ 124 w 129"/>
                <a:gd name="T61" fmla="*/ 149 h 205"/>
                <a:gd name="T62" fmla="*/ 124 w 129"/>
                <a:gd name="T63" fmla="*/ 149 h 205"/>
                <a:gd name="T64" fmla="*/ 124 w 129"/>
                <a:gd name="T65" fmla="*/ 149 h 205"/>
                <a:gd name="T66" fmla="*/ 129 w 129"/>
                <a:gd name="T67" fmla="*/ 137 h 205"/>
                <a:gd name="T68" fmla="*/ 124 w 129"/>
                <a:gd name="T69" fmla="*/ 149 h 205"/>
                <a:gd name="T70" fmla="*/ 129 w 129"/>
                <a:gd name="T71" fmla="*/ 137 h 205"/>
                <a:gd name="T72" fmla="*/ 129 w 129"/>
                <a:gd name="T73" fmla="*/ 136 h 205"/>
                <a:gd name="T74" fmla="*/ 129 w 129"/>
                <a:gd name="T75" fmla="*/ 137 h 205"/>
                <a:gd name="T76" fmla="*/ 129 w 129"/>
                <a:gd name="T77" fmla="*/ 136 h 205"/>
                <a:gd name="T78" fmla="*/ 115 w 129"/>
                <a:gd name="T79" fmla="*/ 51 h 205"/>
                <a:gd name="T80" fmla="*/ 115 w 129"/>
                <a:gd name="T81" fmla="*/ 51 h 205"/>
                <a:gd name="T82" fmla="*/ 115 w 129"/>
                <a:gd name="T83" fmla="*/ 51 h 205"/>
                <a:gd name="T84" fmla="*/ 115 w 129"/>
                <a:gd name="T85" fmla="*/ 51 h 205"/>
                <a:gd name="T86" fmla="*/ 115 w 129"/>
                <a:gd name="T87" fmla="*/ 51 h 205"/>
                <a:gd name="T88" fmla="*/ 106 w 129"/>
                <a:gd name="T89" fmla="*/ 51 h 205"/>
                <a:gd name="T90" fmla="*/ 109 w 129"/>
                <a:gd name="T91" fmla="*/ 51 h 205"/>
                <a:gd name="T92" fmla="*/ 110 w 129"/>
                <a:gd name="T93" fmla="*/ 51 h 205"/>
                <a:gd name="T94" fmla="*/ 109 w 129"/>
                <a:gd name="T95" fmla="*/ 51 h 205"/>
                <a:gd name="T96" fmla="*/ 106 w 129"/>
                <a:gd name="T97" fmla="*/ 51 h 205"/>
                <a:gd name="T98" fmla="*/ 15 w 129"/>
                <a:gd name="T99" fmla="*/ 14 h 205"/>
                <a:gd name="T100" fmla="*/ 22 w 129"/>
                <a:gd name="T101" fmla="*/ 20 h 205"/>
                <a:gd name="T102" fmla="*/ 25 w 129"/>
                <a:gd name="T103" fmla="*/ 22 h 205"/>
                <a:gd name="T104" fmla="*/ 22 w 129"/>
                <a:gd name="T105" fmla="*/ 20 h 205"/>
                <a:gd name="T106" fmla="*/ 15 w 129"/>
                <a:gd name="T107" fmla="*/ 14 h 205"/>
                <a:gd name="T108" fmla="*/ 0 w 129"/>
                <a:gd name="T109" fmla="*/ 0 h 205"/>
                <a:gd name="T110" fmla="*/ 6 w 129"/>
                <a:gd name="T111" fmla="*/ 6 h 205"/>
                <a:gd name="T112" fmla="*/ 2 w 129"/>
                <a:gd name="T113" fmla="*/ 2 h 205"/>
                <a:gd name="T114" fmla="*/ 0 w 129"/>
                <a:gd name="T115" fmla="*/ 0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29" h="205">
                  <a:moveTo>
                    <a:pt x="90" y="193"/>
                  </a:moveTo>
                  <a:cubicBezTo>
                    <a:pt x="90" y="193"/>
                    <a:pt x="89" y="193"/>
                    <a:pt x="89" y="193"/>
                  </a:cubicBezTo>
                  <a:cubicBezTo>
                    <a:pt x="89" y="194"/>
                    <a:pt x="89" y="194"/>
                    <a:pt x="88" y="194"/>
                  </a:cubicBezTo>
                  <a:cubicBezTo>
                    <a:pt x="89" y="194"/>
                    <a:pt x="89" y="193"/>
                    <a:pt x="89" y="193"/>
                  </a:cubicBezTo>
                  <a:cubicBezTo>
                    <a:pt x="89" y="193"/>
                    <a:pt x="90" y="193"/>
                    <a:pt x="90" y="193"/>
                  </a:cubicBezTo>
                  <a:moveTo>
                    <a:pt x="66" y="190"/>
                  </a:moveTo>
                  <a:cubicBezTo>
                    <a:pt x="66" y="194"/>
                    <a:pt x="67" y="198"/>
                    <a:pt x="68" y="201"/>
                  </a:cubicBezTo>
                  <a:cubicBezTo>
                    <a:pt x="68" y="202"/>
                    <a:pt x="68" y="202"/>
                    <a:pt x="68" y="203"/>
                  </a:cubicBezTo>
                  <a:cubicBezTo>
                    <a:pt x="69" y="204"/>
                    <a:pt x="70" y="205"/>
                    <a:pt x="71" y="205"/>
                  </a:cubicBezTo>
                  <a:cubicBezTo>
                    <a:pt x="71" y="205"/>
                    <a:pt x="71" y="205"/>
                    <a:pt x="72" y="205"/>
                  </a:cubicBezTo>
                  <a:cubicBezTo>
                    <a:pt x="73" y="205"/>
                    <a:pt x="74" y="204"/>
                    <a:pt x="75" y="204"/>
                  </a:cubicBezTo>
                  <a:cubicBezTo>
                    <a:pt x="76" y="203"/>
                    <a:pt x="77" y="202"/>
                    <a:pt x="78" y="202"/>
                  </a:cubicBezTo>
                  <a:cubicBezTo>
                    <a:pt x="77" y="202"/>
                    <a:pt x="76" y="203"/>
                    <a:pt x="75" y="204"/>
                  </a:cubicBezTo>
                  <a:cubicBezTo>
                    <a:pt x="73" y="204"/>
                    <a:pt x="72" y="205"/>
                    <a:pt x="71" y="205"/>
                  </a:cubicBezTo>
                  <a:cubicBezTo>
                    <a:pt x="71" y="205"/>
                    <a:pt x="71" y="205"/>
                    <a:pt x="71" y="205"/>
                  </a:cubicBezTo>
                  <a:cubicBezTo>
                    <a:pt x="70" y="205"/>
                    <a:pt x="69" y="205"/>
                    <a:pt x="69" y="204"/>
                  </a:cubicBezTo>
                  <a:cubicBezTo>
                    <a:pt x="68" y="203"/>
                    <a:pt x="68" y="202"/>
                    <a:pt x="68" y="201"/>
                  </a:cubicBezTo>
                  <a:cubicBezTo>
                    <a:pt x="67" y="197"/>
                    <a:pt x="67" y="194"/>
                    <a:pt x="66" y="190"/>
                  </a:cubicBezTo>
                  <a:moveTo>
                    <a:pt x="61" y="175"/>
                  </a:moveTo>
                  <a:cubicBezTo>
                    <a:pt x="61" y="175"/>
                    <a:pt x="61" y="176"/>
                    <a:pt x="61" y="176"/>
                  </a:cubicBezTo>
                  <a:cubicBezTo>
                    <a:pt x="61" y="177"/>
                    <a:pt x="62" y="177"/>
                    <a:pt x="62" y="178"/>
                  </a:cubicBezTo>
                  <a:cubicBezTo>
                    <a:pt x="62" y="177"/>
                    <a:pt x="61" y="176"/>
                    <a:pt x="61" y="175"/>
                  </a:cubicBezTo>
                  <a:moveTo>
                    <a:pt x="109" y="173"/>
                  </a:moveTo>
                  <a:cubicBezTo>
                    <a:pt x="106" y="177"/>
                    <a:pt x="103" y="181"/>
                    <a:pt x="99" y="184"/>
                  </a:cubicBezTo>
                  <a:cubicBezTo>
                    <a:pt x="99" y="184"/>
                    <a:pt x="99" y="185"/>
                    <a:pt x="98" y="185"/>
                  </a:cubicBezTo>
                  <a:cubicBezTo>
                    <a:pt x="99" y="185"/>
                    <a:pt x="99" y="184"/>
                    <a:pt x="99" y="184"/>
                  </a:cubicBezTo>
                  <a:cubicBezTo>
                    <a:pt x="103" y="180"/>
                    <a:pt x="106" y="177"/>
                    <a:pt x="109" y="173"/>
                  </a:cubicBezTo>
                  <a:moveTo>
                    <a:pt x="109" y="173"/>
                  </a:moveTo>
                  <a:cubicBezTo>
                    <a:pt x="109" y="173"/>
                    <a:pt x="109" y="173"/>
                    <a:pt x="109" y="173"/>
                  </a:cubicBezTo>
                  <a:cubicBezTo>
                    <a:pt x="109" y="173"/>
                    <a:pt x="109" y="173"/>
                    <a:pt x="109" y="173"/>
                  </a:cubicBezTo>
                  <a:moveTo>
                    <a:pt x="124" y="149"/>
                  </a:moveTo>
                  <a:cubicBezTo>
                    <a:pt x="124" y="149"/>
                    <a:pt x="124" y="149"/>
                    <a:pt x="124" y="149"/>
                  </a:cubicBezTo>
                  <a:cubicBezTo>
                    <a:pt x="124" y="149"/>
                    <a:pt x="124" y="149"/>
                    <a:pt x="124" y="149"/>
                  </a:cubicBezTo>
                  <a:moveTo>
                    <a:pt x="129" y="137"/>
                  </a:moveTo>
                  <a:cubicBezTo>
                    <a:pt x="128" y="141"/>
                    <a:pt x="126" y="145"/>
                    <a:pt x="124" y="149"/>
                  </a:cubicBezTo>
                  <a:cubicBezTo>
                    <a:pt x="126" y="145"/>
                    <a:pt x="128" y="141"/>
                    <a:pt x="129" y="137"/>
                  </a:cubicBezTo>
                  <a:moveTo>
                    <a:pt x="129" y="136"/>
                  </a:moveTo>
                  <a:cubicBezTo>
                    <a:pt x="129" y="136"/>
                    <a:pt x="129" y="137"/>
                    <a:pt x="129" y="137"/>
                  </a:cubicBezTo>
                  <a:cubicBezTo>
                    <a:pt x="129" y="137"/>
                    <a:pt x="129" y="136"/>
                    <a:pt x="129" y="136"/>
                  </a:cubicBezTo>
                  <a:moveTo>
                    <a:pt x="115" y="51"/>
                  </a:moveTo>
                  <a:cubicBezTo>
                    <a:pt x="115" y="51"/>
                    <a:pt x="115" y="51"/>
                    <a:pt x="115" y="51"/>
                  </a:cubicBezTo>
                  <a:cubicBezTo>
                    <a:pt x="115" y="51"/>
                    <a:pt x="115" y="51"/>
                    <a:pt x="115" y="51"/>
                  </a:cubicBezTo>
                  <a:cubicBezTo>
                    <a:pt x="115" y="51"/>
                    <a:pt x="115" y="51"/>
                    <a:pt x="115" y="51"/>
                  </a:cubicBezTo>
                  <a:cubicBezTo>
                    <a:pt x="115" y="51"/>
                    <a:pt x="115" y="51"/>
                    <a:pt x="115" y="51"/>
                  </a:cubicBezTo>
                  <a:moveTo>
                    <a:pt x="106" y="51"/>
                  </a:moveTo>
                  <a:cubicBezTo>
                    <a:pt x="107" y="51"/>
                    <a:pt x="108" y="51"/>
                    <a:pt x="109" y="51"/>
                  </a:cubicBezTo>
                  <a:cubicBezTo>
                    <a:pt x="109" y="51"/>
                    <a:pt x="110" y="51"/>
                    <a:pt x="110" y="51"/>
                  </a:cubicBezTo>
                  <a:cubicBezTo>
                    <a:pt x="110" y="51"/>
                    <a:pt x="109" y="51"/>
                    <a:pt x="109" y="51"/>
                  </a:cubicBezTo>
                  <a:cubicBezTo>
                    <a:pt x="108" y="51"/>
                    <a:pt x="107" y="51"/>
                    <a:pt x="106" y="51"/>
                  </a:cubicBezTo>
                  <a:moveTo>
                    <a:pt x="15" y="14"/>
                  </a:moveTo>
                  <a:cubicBezTo>
                    <a:pt x="17" y="16"/>
                    <a:pt x="20" y="18"/>
                    <a:pt x="22" y="20"/>
                  </a:cubicBezTo>
                  <a:cubicBezTo>
                    <a:pt x="23" y="21"/>
                    <a:pt x="24" y="21"/>
                    <a:pt x="25" y="22"/>
                  </a:cubicBezTo>
                  <a:cubicBezTo>
                    <a:pt x="24" y="21"/>
                    <a:pt x="23" y="20"/>
                    <a:pt x="22" y="20"/>
                  </a:cubicBezTo>
                  <a:cubicBezTo>
                    <a:pt x="20" y="18"/>
                    <a:pt x="17" y="16"/>
                    <a:pt x="15" y="14"/>
                  </a:cubicBezTo>
                  <a:moveTo>
                    <a:pt x="0" y="0"/>
                  </a:moveTo>
                  <a:cubicBezTo>
                    <a:pt x="2" y="2"/>
                    <a:pt x="4" y="4"/>
                    <a:pt x="6" y="6"/>
                  </a:cubicBezTo>
                  <a:cubicBezTo>
                    <a:pt x="5" y="5"/>
                    <a:pt x="4" y="3"/>
                    <a:pt x="2" y="2"/>
                  </a:cubicBezTo>
                  <a:cubicBezTo>
                    <a:pt x="2" y="2"/>
                    <a:pt x="1" y="1"/>
                    <a:pt x="0" y="0"/>
                  </a:cubicBezTo>
                </a:path>
              </a:pathLst>
            </a:custGeom>
            <a:solidFill>
              <a:srgbClr val="E8E3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35" name="Freeform 228"/>
            <p:cNvSpPr>
              <a:spLocks noEditPoints="1"/>
            </p:cNvSpPr>
            <p:nvPr/>
          </p:nvSpPr>
          <p:spPr bwMode="auto">
            <a:xfrm>
              <a:off x="4230506" y="6216650"/>
              <a:ext cx="6350" cy="39688"/>
            </a:xfrm>
            <a:custGeom>
              <a:avLst/>
              <a:gdLst>
                <a:gd name="T0" fmla="*/ 0 w 2"/>
                <a:gd name="T1" fmla="*/ 15 h 15"/>
                <a:gd name="T2" fmla="*/ 0 w 2"/>
                <a:gd name="T3" fmla="*/ 15 h 15"/>
                <a:gd name="T4" fmla="*/ 0 w 2"/>
                <a:gd name="T5" fmla="*/ 15 h 15"/>
                <a:gd name="T6" fmla="*/ 2 w 2"/>
                <a:gd name="T7" fmla="*/ 0 h 15"/>
                <a:gd name="T8" fmla="*/ 0 w 2"/>
                <a:gd name="T9" fmla="*/ 14 h 15"/>
                <a:gd name="T10" fmla="*/ 0 w 2"/>
                <a:gd name="T11" fmla="*/ 15 h 15"/>
                <a:gd name="T12" fmla="*/ 0 w 2"/>
                <a:gd name="T13" fmla="*/ 14 h 15"/>
                <a:gd name="T14" fmla="*/ 2 w 2"/>
                <a:gd name="T15" fmla="*/ 0 h 15"/>
                <a:gd name="T16" fmla="*/ 2 w 2"/>
                <a:gd name="T17" fmla="*/ 0 h 15"/>
                <a:gd name="T18" fmla="*/ 2 w 2"/>
                <a:gd name="T19" fmla="*/ 0 h 15"/>
                <a:gd name="T20" fmla="*/ 2 w 2"/>
                <a:gd name="T21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" h="15">
                  <a:moveTo>
                    <a:pt x="0" y="15"/>
                  </a:move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moveTo>
                    <a:pt x="2" y="0"/>
                  </a:moveTo>
                  <a:cubicBezTo>
                    <a:pt x="2" y="5"/>
                    <a:pt x="1" y="10"/>
                    <a:pt x="0" y="14"/>
                  </a:cubicBezTo>
                  <a:cubicBezTo>
                    <a:pt x="0" y="14"/>
                    <a:pt x="0" y="15"/>
                    <a:pt x="0" y="15"/>
                  </a:cubicBezTo>
                  <a:cubicBezTo>
                    <a:pt x="0" y="15"/>
                    <a:pt x="0" y="14"/>
                    <a:pt x="0" y="14"/>
                  </a:cubicBezTo>
                  <a:cubicBezTo>
                    <a:pt x="1" y="10"/>
                    <a:pt x="2" y="5"/>
                    <a:pt x="2" y="0"/>
                  </a:cubicBezTo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DB8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36" name="Freeform 229"/>
            <p:cNvSpPr>
              <a:spLocks noEditPoints="1"/>
            </p:cNvSpPr>
            <p:nvPr/>
          </p:nvSpPr>
          <p:spPr bwMode="auto">
            <a:xfrm>
              <a:off x="4228919" y="6091238"/>
              <a:ext cx="9525" cy="50800"/>
            </a:xfrm>
            <a:custGeom>
              <a:avLst/>
              <a:gdLst>
                <a:gd name="T0" fmla="*/ 3 w 4"/>
                <a:gd name="T1" fmla="*/ 5 h 19"/>
                <a:gd name="T2" fmla="*/ 3 w 4"/>
                <a:gd name="T3" fmla="*/ 11 h 19"/>
                <a:gd name="T4" fmla="*/ 4 w 4"/>
                <a:gd name="T5" fmla="*/ 18 h 19"/>
                <a:gd name="T6" fmla="*/ 4 w 4"/>
                <a:gd name="T7" fmla="*/ 19 h 19"/>
                <a:gd name="T8" fmla="*/ 4 w 4"/>
                <a:gd name="T9" fmla="*/ 18 h 19"/>
                <a:gd name="T10" fmla="*/ 3 w 4"/>
                <a:gd name="T11" fmla="*/ 6 h 19"/>
                <a:gd name="T12" fmla="*/ 3 w 4"/>
                <a:gd name="T13" fmla="*/ 5 h 19"/>
                <a:gd name="T14" fmla="*/ 0 w 4"/>
                <a:gd name="T15" fmla="*/ 0 h 19"/>
                <a:gd name="T16" fmla="*/ 2 w 4"/>
                <a:gd name="T17" fmla="*/ 2 h 19"/>
                <a:gd name="T18" fmla="*/ 0 w 4"/>
                <a:gd name="T19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19">
                  <a:moveTo>
                    <a:pt x="3" y="5"/>
                  </a:moveTo>
                  <a:cubicBezTo>
                    <a:pt x="3" y="7"/>
                    <a:pt x="3" y="9"/>
                    <a:pt x="3" y="11"/>
                  </a:cubicBezTo>
                  <a:cubicBezTo>
                    <a:pt x="3" y="14"/>
                    <a:pt x="3" y="16"/>
                    <a:pt x="4" y="18"/>
                  </a:cubicBezTo>
                  <a:cubicBezTo>
                    <a:pt x="4" y="18"/>
                    <a:pt x="4" y="19"/>
                    <a:pt x="4" y="19"/>
                  </a:cubicBezTo>
                  <a:cubicBezTo>
                    <a:pt x="4" y="19"/>
                    <a:pt x="4" y="18"/>
                    <a:pt x="4" y="18"/>
                  </a:cubicBezTo>
                  <a:cubicBezTo>
                    <a:pt x="3" y="14"/>
                    <a:pt x="3" y="10"/>
                    <a:pt x="3" y="6"/>
                  </a:cubicBezTo>
                  <a:cubicBezTo>
                    <a:pt x="3" y="6"/>
                    <a:pt x="3" y="5"/>
                    <a:pt x="3" y="5"/>
                  </a:cubicBezTo>
                  <a:moveTo>
                    <a:pt x="0" y="0"/>
                  </a:moveTo>
                  <a:cubicBezTo>
                    <a:pt x="1" y="0"/>
                    <a:pt x="2" y="1"/>
                    <a:pt x="2" y="2"/>
                  </a:cubicBezTo>
                  <a:cubicBezTo>
                    <a:pt x="2" y="1"/>
                    <a:pt x="1" y="0"/>
                    <a:pt x="0" y="0"/>
                  </a:cubicBezTo>
                </a:path>
              </a:pathLst>
            </a:custGeom>
            <a:solidFill>
              <a:srgbClr val="0B16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37" name="Freeform 230"/>
            <p:cNvSpPr>
              <a:spLocks/>
            </p:cNvSpPr>
            <p:nvPr/>
          </p:nvSpPr>
          <p:spPr bwMode="auto">
            <a:xfrm>
              <a:off x="3854269" y="5946775"/>
              <a:ext cx="387350" cy="549275"/>
            </a:xfrm>
            <a:custGeom>
              <a:avLst/>
              <a:gdLst>
                <a:gd name="T0" fmla="*/ 1 w 147"/>
                <a:gd name="T1" fmla="*/ 1 h 208"/>
                <a:gd name="T2" fmla="*/ 1 w 147"/>
                <a:gd name="T3" fmla="*/ 20 h 208"/>
                <a:gd name="T4" fmla="*/ 27 w 147"/>
                <a:gd name="T5" fmla="*/ 57 h 208"/>
                <a:gd name="T6" fmla="*/ 56 w 147"/>
                <a:gd name="T7" fmla="*/ 74 h 208"/>
                <a:gd name="T8" fmla="*/ 85 w 147"/>
                <a:gd name="T9" fmla="*/ 87 h 208"/>
                <a:gd name="T10" fmla="*/ 103 w 147"/>
                <a:gd name="T11" fmla="*/ 113 h 208"/>
                <a:gd name="T12" fmla="*/ 81 w 147"/>
                <a:gd name="T13" fmla="*/ 160 h 208"/>
                <a:gd name="T14" fmla="*/ 69 w 147"/>
                <a:gd name="T15" fmla="*/ 173 h 208"/>
                <a:gd name="T16" fmla="*/ 68 w 147"/>
                <a:gd name="T17" fmla="*/ 178 h 208"/>
                <a:gd name="T18" fmla="*/ 73 w 147"/>
                <a:gd name="T19" fmla="*/ 193 h 208"/>
                <a:gd name="T20" fmla="*/ 76 w 147"/>
                <a:gd name="T21" fmla="*/ 207 h 208"/>
                <a:gd name="T22" fmla="*/ 78 w 147"/>
                <a:gd name="T23" fmla="*/ 208 h 208"/>
                <a:gd name="T24" fmla="*/ 85 w 147"/>
                <a:gd name="T25" fmla="*/ 205 h 208"/>
                <a:gd name="T26" fmla="*/ 96 w 147"/>
                <a:gd name="T27" fmla="*/ 196 h 208"/>
                <a:gd name="T28" fmla="*/ 105 w 147"/>
                <a:gd name="T29" fmla="*/ 188 h 208"/>
                <a:gd name="T30" fmla="*/ 116 w 147"/>
                <a:gd name="T31" fmla="*/ 176 h 208"/>
                <a:gd name="T32" fmla="*/ 116 w 147"/>
                <a:gd name="T33" fmla="*/ 176 h 208"/>
                <a:gd name="T34" fmla="*/ 131 w 147"/>
                <a:gd name="T35" fmla="*/ 152 h 208"/>
                <a:gd name="T36" fmla="*/ 131 w 147"/>
                <a:gd name="T37" fmla="*/ 152 h 208"/>
                <a:gd name="T38" fmla="*/ 136 w 147"/>
                <a:gd name="T39" fmla="*/ 140 h 208"/>
                <a:gd name="T40" fmla="*/ 143 w 147"/>
                <a:gd name="T41" fmla="*/ 117 h 208"/>
                <a:gd name="T42" fmla="*/ 143 w 147"/>
                <a:gd name="T43" fmla="*/ 117 h 208"/>
                <a:gd name="T44" fmla="*/ 145 w 147"/>
                <a:gd name="T45" fmla="*/ 102 h 208"/>
                <a:gd name="T46" fmla="*/ 145 w 147"/>
                <a:gd name="T47" fmla="*/ 102 h 208"/>
                <a:gd name="T48" fmla="*/ 146 w 147"/>
                <a:gd name="T49" fmla="*/ 93 h 208"/>
                <a:gd name="T50" fmla="*/ 146 w 147"/>
                <a:gd name="T51" fmla="*/ 73 h 208"/>
                <a:gd name="T52" fmla="*/ 145 w 147"/>
                <a:gd name="T53" fmla="*/ 60 h 208"/>
                <a:gd name="T54" fmla="*/ 142 w 147"/>
                <a:gd name="T55" fmla="*/ 55 h 208"/>
                <a:gd name="T56" fmla="*/ 132 w 147"/>
                <a:gd name="T57" fmla="*/ 54 h 208"/>
                <a:gd name="T58" fmla="*/ 122 w 147"/>
                <a:gd name="T59" fmla="*/ 54 h 208"/>
                <a:gd name="T60" fmla="*/ 122 w 147"/>
                <a:gd name="T61" fmla="*/ 54 h 208"/>
                <a:gd name="T62" fmla="*/ 116 w 147"/>
                <a:gd name="T63" fmla="*/ 54 h 208"/>
                <a:gd name="T64" fmla="*/ 112 w 147"/>
                <a:gd name="T65" fmla="*/ 54 h 208"/>
                <a:gd name="T66" fmla="*/ 32 w 147"/>
                <a:gd name="T67" fmla="*/ 25 h 208"/>
                <a:gd name="T68" fmla="*/ 22 w 147"/>
                <a:gd name="T69" fmla="*/ 17 h 208"/>
                <a:gd name="T70" fmla="*/ 7 w 147"/>
                <a:gd name="T71" fmla="*/ 3 h 208"/>
                <a:gd name="T72" fmla="*/ 3 w 147"/>
                <a:gd name="T73" fmla="*/ 0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47" h="208">
                  <a:moveTo>
                    <a:pt x="3" y="0"/>
                  </a:moveTo>
                  <a:cubicBezTo>
                    <a:pt x="2" y="0"/>
                    <a:pt x="1" y="0"/>
                    <a:pt x="1" y="1"/>
                  </a:cubicBezTo>
                  <a:cubicBezTo>
                    <a:pt x="1" y="1"/>
                    <a:pt x="1" y="2"/>
                    <a:pt x="0" y="2"/>
                  </a:cubicBezTo>
                  <a:cubicBezTo>
                    <a:pt x="0" y="8"/>
                    <a:pt x="0" y="14"/>
                    <a:pt x="1" y="20"/>
                  </a:cubicBezTo>
                  <a:cubicBezTo>
                    <a:pt x="3" y="25"/>
                    <a:pt x="5" y="29"/>
                    <a:pt x="8" y="34"/>
                  </a:cubicBezTo>
                  <a:cubicBezTo>
                    <a:pt x="13" y="42"/>
                    <a:pt x="20" y="50"/>
                    <a:pt x="27" y="57"/>
                  </a:cubicBezTo>
                  <a:cubicBezTo>
                    <a:pt x="29" y="58"/>
                    <a:pt x="30" y="60"/>
                    <a:pt x="32" y="61"/>
                  </a:cubicBezTo>
                  <a:cubicBezTo>
                    <a:pt x="40" y="66"/>
                    <a:pt x="47" y="71"/>
                    <a:pt x="56" y="74"/>
                  </a:cubicBezTo>
                  <a:cubicBezTo>
                    <a:pt x="61" y="76"/>
                    <a:pt x="67" y="78"/>
                    <a:pt x="72" y="80"/>
                  </a:cubicBezTo>
                  <a:cubicBezTo>
                    <a:pt x="76" y="82"/>
                    <a:pt x="81" y="84"/>
                    <a:pt x="85" y="87"/>
                  </a:cubicBezTo>
                  <a:cubicBezTo>
                    <a:pt x="92" y="91"/>
                    <a:pt x="96" y="96"/>
                    <a:pt x="100" y="103"/>
                  </a:cubicBezTo>
                  <a:cubicBezTo>
                    <a:pt x="102" y="106"/>
                    <a:pt x="103" y="109"/>
                    <a:pt x="103" y="113"/>
                  </a:cubicBezTo>
                  <a:cubicBezTo>
                    <a:pt x="104" y="120"/>
                    <a:pt x="103" y="127"/>
                    <a:pt x="100" y="134"/>
                  </a:cubicBezTo>
                  <a:cubicBezTo>
                    <a:pt x="95" y="143"/>
                    <a:pt x="89" y="152"/>
                    <a:pt x="81" y="160"/>
                  </a:cubicBezTo>
                  <a:cubicBezTo>
                    <a:pt x="79" y="163"/>
                    <a:pt x="75" y="165"/>
                    <a:pt x="72" y="169"/>
                  </a:cubicBezTo>
                  <a:cubicBezTo>
                    <a:pt x="71" y="170"/>
                    <a:pt x="70" y="171"/>
                    <a:pt x="69" y="173"/>
                  </a:cubicBezTo>
                  <a:cubicBezTo>
                    <a:pt x="67" y="174"/>
                    <a:pt x="67" y="176"/>
                    <a:pt x="68" y="178"/>
                  </a:cubicBezTo>
                  <a:cubicBezTo>
                    <a:pt x="68" y="178"/>
                    <a:pt x="68" y="178"/>
                    <a:pt x="68" y="178"/>
                  </a:cubicBezTo>
                  <a:cubicBezTo>
                    <a:pt x="68" y="179"/>
                    <a:pt x="69" y="180"/>
                    <a:pt x="69" y="181"/>
                  </a:cubicBezTo>
                  <a:cubicBezTo>
                    <a:pt x="70" y="185"/>
                    <a:pt x="72" y="189"/>
                    <a:pt x="73" y="193"/>
                  </a:cubicBezTo>
                  <a:cubicBezTo>
                    <a:pt x="74" y="197"/>
                    <a:pt x="74" y="200"/>
                    <a:pt x="75" y="204"/>
                  </a:cubicBezTo>
                  <a:cubicBezTo>
                    <a:pt x="75" y="205"/>
                    <a:pt x="75" y="206"/>
                    <a:pt x="76" y="207"/>
                  </a:cubicBezTo>
                  <a:cubicBezTo>
                    <a:pt x="76" y="208"/>
                    <a:pt x="77" y="208"/>
                    <a:pt x="78" y="208"/>
                  </a:cubicBezTo>
                  <a:cubicBezTo>
                    <a:pt x="78" y="208"/>
                    <a:pt x="78" y="208"/>
                    <a:pt x="78" y="208"/>
                  </a:cubicBezTo>
                  <a:cubicBezTo>
                    <a:pt x="79" y="208"/>
                    <a:pt x="80" y="207"/>
                    <a:pt x="82" y="207"/>
                  </a:cubicBezTo>
                  <a:cubicBezTo>
                    <a:pt x="83" y="206"/>
                    <a:pt x="84" y="205"/>
                    <a:pt x="85" y="205"/>
                  </a:cubicBezTo>
                  <a:cubicBezTo>
                    <a:pt x="88" y="203"/>
                    <a:pt x="92" y="200"/>
                    <a:pt x="95" y="197"/>
                  </a:cubicBezTo>
                  <a:cubicBezTo>
                    <a:pt x="96" y="197"/>
                    <a:pt x="96" y="197"/>
                    <a:pt x="96" y="196"/>
                  </a:cubicBezTo>
                  <a:cubicBezTo>
                    <a:pt x="96" y="196"/>
                    <a:pt x="97" y="196"/>
                    <a:pt x="97" y="196"/>
                  </a:cubicBezTo>
                  <a:cubicBezTo>
                    <a:pt x="100" y="193"/>
                    <a:pt x="103" y="191"/>
                    <a:pt x="105" y="188"/>
                  </a:cubicBezTo>
                  <a:cubicBezTo>
                    <a:pt x="106" y="188"/>
                    <a:pt x="106" y="187"/>
                    <a:pt x="106" y="187"/>
                  </a:cubicBezTo>
                  <a:cubicBezTo>
                    <a:pt x="110" y="184"/>
                    <a:pt x="113" y="180"/>
                    <a:pt x="116" y="176"/>
                  </a:cubicBezTo>
                  <a:cubicBezTo>
                    <a:pt x="116" y="176"/>
                    <a:pt x="116" y="176"/>
                    <a:pt x="116" y="176"/>
                  </a:cubicBezTo>
                  <a:cubicBezTo>
                    <a:pt x="116" y="176"/>
                    <a:pt x="116" y="176"/>
                    <a:pt x="116" y="176"/>
                  </a:cubicBezTo>
                  <a:cubicBezTo>
                    <a:pt x="119" y="172"/>
                    <a:pt x="122" y="168"/>
                    <a:pt x="124" y="164"/>
                  </a:cubicBezTo>
                  <a:cubicBezTo>
                    <a:pt x="127" y="160"/>
                    <a:pt x="129" y="156"/>
                    <a:pt x="131" y="152"/>
                  </a:cubicBezTo>
                  <a:cubicBezTo>
                    <a:pt x="131" y="152"/>
                    <a:pt x="131" y="152"/>
                    <a:pt x="131" y="152"/>
                  </a:cubicBezTo>
                  <a:cubicBezTo>
                    <a:pt x="131" y="152"/>
                    <a:pt x="131" y="152"/>
                    <a:pt x="131" y="152"/>
                  </a:cubicBezTo>
                  <a:cubicBezTo>
                    <a:pt x="133" y="148"/>
                    <a:pt x="135" y="144"/>
                    <a:pt x="136" y="140"/>
                  </a:cubicBezTo>
                  <a:cubicBezTo>
                    <a:pt x="136" y="140"/>
                    <a:pt x="136" y="140"/>
                    <a:pt x="136" y="140"/>
                  </a:cubicBezTo>
                  <a:cubicBezTo>
                    <a:pt x="136" y="140"/>
                    <a:pt x="136" y="139"/>
                    <a:pt x="136" y="139"/>
                  </a:cubicBezTo>
                  <a:cubicBezTo>
                    <a:pt x="139" y="132"/>
                    <a:pt x="141" y="125"/>
                    <a:pt x="143" y="117"/>
                  </a:cubicBezTo>
                  <a:cubicBezTo>
                    <a:pt x="143" y="117"/>
                    <a:pt x="143" y="117"/>
                    <a:pt x="143" y="117"/>
                  </a:cubicBezTo>
                  <a:cubicBezTo>
                    <a:pt x="143" y="117"/>
                    <a:pt x="143" y="117"/>
                    <a:pt x="143" y="117"/>
                  </a:cubicBezTo>
                  <a:cubicBezTo>
                    <a:pt x="143" y="117"/>
                    <a:pt x="143" y="116"/>
                    <a:pt x="143" y="116"/>
                  </a:cubicBezTo>
                  <a:cubicBezTo>
                    <a:pt x="144" y="112"/>
                    <a:pt x="145" y="107"/>
                    <a:pt x="145" y="102"/>
                  </a:cubicBezTo>
                  <a:cubicBezTo>
                    <a:pt x="145" y="102"/>
                    <a:pt x="145" y="102"/>
                    <a:pt x="145" y="102"/>
                  </a:cubicBezTo>
                  <a:cubicBezTo>
                    <a:pt x="145" y="102"/>
                    <a:pt x="145" y="102"/>
                    <a:pt x="145" y="102"/>
                  </a:cubicBezTo>
                  <a:cubicBezTo>
                    <a:pt x="145" y="101"/>
                    <a:pt x="145" y="99"/>
                    <a:pt x="145" y="98"/>
                  </a:cubicBezTo>
                  <a:cubicBezTo>
                    <a:pt x="145" y="96"/>
                    <a:pt x="145" y="95"/>
                    <a:pt x="146" y="93"/>
                  </a:cubicBezTo>
                  <a:cubicBezTo>
                    <a:pt x="147" y="87"/>
                    <a:pt x="147" y="81"/>
                    <a:pt x="146" y="74"/>
                  </a:cubicBezTo>
                  <a:cubicBezTo>
                    <a:pt x="146" y="74"/>
                    <a:pt x="146" y="73"/>
                    <a:pt x="146" y="73"/>
                  </a:cubicBezTo>
                  <a:cubicBezTo>
                    <a:pt x="145" y="71"/>
                    <a:pt x="145" y="69"/>
                    <a:pt x="145" y="66"/>
                  </a:cubicBezTo>
                  <a:cubicBezTo>
                    <a:pt x="145" y="64"/>
                    <a:pt x="145" y="62"/>
                    <a:pt x="145" y="60"/>
                  </a:cubicBezTo>
                  <a:cubicBezTo>
                    <a:pt x="145" y="59"/>
                    <a:pt x="145" y="58"/>
                    <a:pt x="144" y="57"/>
                  </a:cubicBezTo>
                  <a:cubicBezTo>
                    <a:pt x="144" y="56"/>
                    <a:pt x="143" y="55"/>
                    <a:pt x="142" y="55"/>
                  </a:cubicBezTo>
                  <a:cubicBezTo>
                    <a:pt x="141" y="54"/>
                    <a:pt x="140" y="54"/>
                    <a:pt x="137" y="54"/>
                  </a:cubicBezTo>
                  <a:cubicBezTo>
                    <a:pt x="136" y="54"/>
                    <a:pt x="134" y="54"/>
                    <a:pt x="132" y="54"/>
                  </a:cubicBezTo>
                  <a:cubicBezTo>
                    <a:pt x="129" y="54"/>
                    <a:pt x="126" y="54"/>
                    <a:pt x="122" y="54"/>
                  </a:cubicBezTo>
                  <a:cubicBezTo>
                    <a:pt x="122" y="54"/>
                    <a:pt x="122" y="54"/>
                    <a:pt x="122" y="54"/>
                  </a:cubicBezTo>
                  <a:cubicBezTo>
                    <a:pt x="122" y="54"/>
                    <a:pt x="122" y="54"/>
                    <a:pt x="122" y="54"/>
                  </a:cubicBezTo>
                  <a:cubicBezTo>
                    <a:pt x="122" y="54"/>
                    <a:pt x="122" y="54"/>
                    <a:pt x="122" y="54"/>
                  </a:cubicBezTo>
                  <a:cubicBezTo>
                    <a:pt x="121" y="54"/>
                    <a:pt x="119" y="54"/>
                    <a:pt x="117" y="54"/>
                  </a:cubicBezTo>
                  <a:cubicBezTo>
                    <a:pt x="117" y="54"/>
                    <a:pt x="116" y="54"/>
                    <a:pt x="116" y="54"/>
                  </a:cubicBezTo>
                  <a:cubicBezTo>
                    <a:pt x="115" y="54"/>
                    <a:pt x="114" y="54"/>
                    <a:pt x="113" y="54"/>
                  </a:cubicBezTo>
                  <a:cubicBezTo>
                    <a:pt x="112" y="54"/>
                    <a:pt x="112" y="54"/>
                    <a:pt x="112" y="54"/>
                  </a:cubicBezTo>
                  <a:cubicBezTo>
                    <a:pt x="97" y="54"/>
                    <a:pt x="83" y="51"/>
                    <a:pt x="69" y="45"/>
                  </a:cubicBezTo>
                  <a:cubicBezTo>
                    <a:pt x="55" y="40"/>
                    <a:pt x="43" y="33"/>
                    <a:pt x="32" y="25"/>
                  </a:cubicBezTo>
                  <a:cubicBezTo>
                    <a:pt x="31" y="24"/>
                    <a:pt x="30" y="24"/>
                    <a:pt x="29" y="23"/>
                  </a:cubicBezTo>
                  <a:cubicBezTo>
                    <a:pt x="27" y="21"/>
                    <a:pt x="24" y="19"/>
                    <a:pt x="22" y="17"/>
                  </a:cubicBezTo>
                  <a:cubicBezTo>
                    <a:pt x="19" y="14"/>
                    <a:pt x="16" y="12"/>
                    <a:pt x="13" y="9"/>
                  </a:cubicBezTo>
                  <a:cubicBezTo>
                    <a:pt x="11" y="7"/>
                    <a:pt x="9" y="5"/>
                    <a:pt x="7" y="3"/>
                  </a:cubicBezTo>
                  <a:cubicBezTo>
                    <a:pt x="6" y="2"/>
                    <a:pt x="5" y="1"/>
                    <a:pt x="4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rgbClr val="CEC0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38" name="Freeform 231"/>
            <p:cNvSpPr>
              <a:spLocks noEditPoints="1"/>
            </p:cNvSpPr>
            <p:nvPr/>
          </p:nvSpPr>
          <p:spPr bwMode="auto">
            <a:xfrm>
              <a:off x="4198756" y="4962525"/>
              <a:ext cx="279400" cy="365125"/>
            </a:xfrm>
            <a:custGeom>
              <a:avLst/>
              <a:gdLst>
                <a:gd name="T0" fmla="*/ 106 w 106"/>
                <a:gd name="T1" fmla="*/ 138 h 138"/>
                <a:gd name="T2" fmla="*/ 106 w 106"/>
                <a:gd name="T3" fmla="*/ 138 h 138"/>
                <a:gd name="T4" fmla="*/ 106 w 106"/>
                <a:gd name="T5" fmla="*/ 138 h 138"/>
                <a:gd name="T6" fmla="*/ 106 w 106"/>
                <a:gd name="T7" fmla="*/ 138 h 138"/>
                <a:gd name="T8" fmla="*/ 42 w 106"/>
                <a:gd name="T9" fmla="*/ 66 h 138"/>
                <a:gd name="T10" fmla="*/ 50 w 106"/>
                <a:gd name="T11" fmla="*/ 93 h 138"/>
                <a:gd name="T12" fmla="*/ 52 w 106"/>
                <a:gd name="T13" fmla="*/ 103 h 138"/>
                <a:gd name="T14" fmla="*/ 55 w 106"/>
                <a:gd name="T15" fmla="*/ 107 h 138"/>
                <a:gd name="T16" fmla="*/ 58 w 106"/>
                <a:gd name="T17" fmla="*/ 108 h 138"/>
                <a:gd name="T18" fmla="*/ 57 w 106"/>
                <a:gd name="T19" fmla="*/ 108 h 138"/>
                <a:gd name="T20" fmla="*/ 54 w 106"/>
                <a:gd name="T21" fmla="*/ 106 h 138"/>
                <a:gd name="T22" fmla="*/ 52 w 106"/>
                <a:gd name="T23" fmla="*/ 104 h 138"/>
                <a:gd name="T24" fmla="*/ 52 w 106"/>
                <a:gd name="T25" fmla="*/ 100 h 138"/>
                <a:gd name="T26" fmla="*/ 42 w 106"/>
                <a:gd name="T27" fmla="*/ 68 h 138"/>
                <a:gd name="T28" fmla="*/ 42 w 106"/>
                <a:gd name="T29" fmla="*/ 66 h 138"/>
                <a:gd name="T30" fmla="*/ 17 w 106"/>
                <a:gd name="T31" fmla="*/ 29 h 138"/>
                <a:gd name="T32" fmla="*/ 34 w 106"/>
                <a:gd name="T33" fmla="*/ 51 h 138"/>
                <a:gd name="T34" fmla="*/ 35 w 106"/>
                <a:gd name="T35" fmla="*/ 54 h 138"/>
                <a:gd name="T36" fmla="*/ 17 w 106"/>
                <a:gd name="T37" fmla="*/ 29 h 138"/>
                <a:gd name="T38" fmla="*/ 1 w 106"/>
                <a:gd name="T39" fmla="*/ 16 h 138"/>
                <a:gd name="T40" fmla="*/ 3 w 106"/>
                <a:gd name="T41" fmla="*/ 17 h 138"/>
                <a:gd name="T42" fmla="*/ 4 w 106"/>
                <a:gd name="T43" fmla="*/ 18 h 138"/>
                <a:gd name="T44" fmla="*/ 3 w 106"/>
                <a:gd name="T45" fmla="*/ 17 h 138"/>
                <a:gd name="T46" fmla="*/ 1 w 106"/>
                <a:gd name="T47" fmla="*/ 16 h 138"/>
                <a:gd name="T48" fmla="*/ 1 w 106"/>
                <a:gd name="T49" fmla="*/ 11 h 138"/>
                <a:gd name="T50" fmla="*/ 0 w 106"/>
                <a:gd name="T51" fmla="*/ 12 h 138"/>
                <a:gd name="T52" fmla="*/ 1 w 106"/>
                <a:gd name="T53" fmla="*/ 15 h 138"/>
                <a:gd name="T54" fmla="*/ 0 w 106"/>
                <a:gd name="T55" fmla="*/ 12 h 138"/>
                <a:gd name="T56" fmla="*/ 1 w 106"/>
                <a:gd name="T57" fmla="*/ 11 h 138"/>
                <a:gd name="T58" fmla="*/ 14 w 106"/>
                <a:gd name="T59" fmla="*/ 0 h 138"/>
                <a:gd name="T60" fmla="*/ 7 w 106"/>
                <a:gd name="T61" fmla="*/ 5 h 138"/>
                <a:gd name="T62" fmla="*/ 14 w 106"/>
                <a:gd name="T63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6" h="138">
                  <a:moveTo>
                    <a:pt x="106" y="138"/>
                  </a:moveTo>
                  <a:cubicBezTo>
                    <a:pt x="106" y="138"/>
                    <a:pt x="106" y="138"/>
                    <a:pt x="106" y="138"/>
                  </a:cubicBezTo>
                  <a:cubicBezTo>
                    <a:pt x="106" y="138"/>
                    <a:pt x="106" y="138"/>
                    <a:pt x="106" y="138"/>
                  </a:cubicBezTo>
                  <a:cubicBezTo>
                    <a:pt x="106" y="138"/>
                    <a:pt x="106" y="138"/>
                    <a:pt x="106" y="138"/>
                  </a:cubicBezTo>
                  <a:moveTo>
                    <a:pt x="42" y="66"/>
                  </a:moveTo>
                  <a:cubicBezTo>
                    <a:pt x="45" y="74"/>
                    <a:pt x="48" y="83"/>
                    <a:pt x="50" y="93"/>
                  </a:cubicBezTo>
                  <a:cubicBezTo>
                    <a:pt x="51" y="96"/>
                    <a:pt x="51" y="99"/>
                    <a:pt x="52" y="103"/>
                  </a:cubicBezTo>
                  <a:cubicBezTo>
                    <a:pt x="52" y="105"/>
                    <a:pt x="53" y="106"/>
                    <a:pt x="55" y="107"/>
                  </a:cubicBezTo>
                  <a:cubicBezTo>
                    <a:pt x="56" y="107"/>
                    <a:pt x="57" y="108"/>
                    <a:pt x="58" y="108"/>
                  </a:cubicBezTo>
                  <a:cubicBezTo>
                    <a:pt x="57" y="108"/>
                    <a:pt x="57" y="108"/>
                    <a:pt x="57" y="108"/>
                  </a:cubicBezTo>
                  <a:cubicBezTo>
                    <a:pt x="56" y="107"/>
                    <a:pt x="55" y="107"/>
                    <a:pt x="54" y="106"/>
                  </a:cubicBezTo>
                  <a:cubicBezTo>
                    <a:pt x="53" y="105"/>
                    <a:pt x="52" y="104"/>
                    <a:pt x="52" y="104"/>
                  </a:cubicBezTo>
                  <a:cubicBezTo>
                    <a:pt x="52" y="103"/>
                    <a:pt x="52" y="101"/>
                    <a:pt x="52" y="100"/>
                  </a:cubicBezTo>
                  <a:cubicBezTo>
                    <a:pt x="50" y="89"/>
                    <a:pt x="47" y="78"/>
                    <a:pt x="42" y="68"/>
                  </a:cubicBezTo>
                  <a:cubicBezTo>
                    <a:pt x="42" y="67"/>
                    <a:pt x="42" y="67"/>
                    <a:pt x="42" y="66"/>
                  </a:cubicBezTo>
                  <a:moveTo>
                    <a:pt x="17" y="29"/>
                  </a:moveTo>
                  <a:cubicBezTo>
                    <a:pt x="23" y="36"/>
                    <a:pt x="29" y="43"/>
                    <a:pt x="34" y="51"/>
                  </a:cubicBezTo>
                  <a:cubicBezTo>
                    <a:pt x="34" y="52"/>
                    <a:pt x="35" y="53"/>
                    <a:pt x="35" y="54"/>
                  </a:cubicBezTo>
                  <a:cubicBezTo>
                    <a:pt x="30" y="45"/>
                    <a:pt x="24" y="37"/>
                    <a:pt x="17" y="29"/>
                  </a:cubicBezTo>
                  <a:moveTo>
                    <a:pt x="1" y="16"/>
                  </a:moveTo>
                  <a:cubicBezTo>
                    <a:pt x="2" y="16"/>
                    <a:pt x="2" y="17"/>
                    <a:pt x="3" y="17"/>
                  </a:cubicBezTo>
                  <a:cubicBezTo>
                    <a:pt x="3" y="17"/>
                    <a:pt x="4" y="18"/>
                    <a:pt x="4" y="18"/>
                  </a:cubicBezTo>
                  <a:cubicBezTo>
                    <a:pt x="4" y="18"/>
                    <a:pt x="4" y="18"/>
                    <a:pt x="3" y="17"/>
                  </a:cubicBezTo>
                  <a:cubicBezTo>
                    <a:pt x="2" y="17"/>
                    <a:pt x="2" y="16"/>
                    <a:pt x="1" y="16"/>
                  </a:cubicBezTo>
                  <a:moveTo>
                    <a:pt x="1" y="11"/>
                  </a:moveTo>
                  <a:cubicBezTo>
                    <a:pt x="1" y="11"/>
                    <a:pt x="1" y="12"/>
                    <a:pt x="0" y="12"/>
                  </a:cubicBezTo>
                  <a:cubicBezTo>
                    <a:pt x="0" y="13"/>
                    <a:pt x="0" y="14"/>
                    <a:pt x="1" y="15"/>
                  </a:cubicBezTo>
                  <a:cubicBezTo>
                    <a:pt x="0" y="14"/>
                    <a:pt x="0" y="13"/>
                    <a:pt x="0" y="12"/>
                  </a:cubicBezTo>
                  <a:cubicBezTo>
                    <a:pt x="1" y="12"/>
                    <a:pt x="1" y="11"/>
                    <a:pt x="1" y="11"/>
                  </a:cubicBezTo>
                  <a:moveTo>
                    <a:pt x="14" y="0"/>
                  </a:moveTo>
                  <a:cubicBezTo>
                    <a:pt x="12" y="2"/>
                    <a:pt x="9" y="3"/>
                    <a:pt x="7" y="5"/>
                  </a:cubicBezTo>
                  <a:cubicBezTo>
                    <a:pt x="9" y="3"/>
                    <a:pt x="12" y="2"/>
                    <a:pt x="14" y="0"/>
                  </a:cubicBezTo>
                </a:path>
              </a:pathLst>
            </a:custGeom>
            <a:solidFill>
              <a:srgbClr val="E8E3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39" name="Freeform 232"/>
            <p:cNvSpPr>
              <a:spLocks/>
            </p:cNvSpPr>
            <p:nvPr/>
          </p:nvSpPr>
          <p:spPr bwMode="auto">
            <a:xfrm>
              <a:off x="4198756" y="4953000"/>
              <a:ext cx="334963" cy="374650"/>
            </a:xfrm>
            <a:custGeom>
              <a:avLst/>
              <a:gdLst>
                <a:gd name="T0" fmla="*/ 22 w 127"/>
                <a:gd name="T1" fmla="*/ 0 h 142"/>
                <a:gd name="T2" fmla="*/ 20 w 127"/>
                <a:gd name="T3" fmla="*/ 0 h 142"/>
                <a:gd name="T4" fmla="*/ 14 w 127"/>
                <a:gd name="T5" fmla="*/ 4 h 142"/>
                <a:gd name="T6" fmla="*/ 7 w 127"/>
                <a:gd name="T7" fmla="*/ 9 h 142"/>
                <a:gd name="T8" fmla="*/ 1 w 127"/>
                <a:gd name="T9" fmla="*/ 15 h 142"/>
                <a:gd name="T10" fmla="*/ 0 w 127"/>
                <a:gd name="T11" fmla="*/ 16 h 142"/>
                <a:gd name="T12" fmla="*/ 1 w 127"/>
                <a:gd name="T13" fmla="*/ 19 h 142"/>
                <a:gd name="T14" fmla="*/ 1 w 127"/>
                <a:gd name="T15" fmla="*/ 19 h 142"/>
                <a:gd name="T16" fmla="*/ 1 w 127"/>
                <a:gd name="T17" fmla="*/ 20 h 142"/>
                <a:gd name="T18" fmla="*/ 3 w 127"/>
                <a:gd name="T19" fmla="*/ 21 h 142"/>
                <a:gd name="T20" fmla="*/ 4 w 127"/>
                <a:gd name="T21" fmla="*/ 22 h 142"/>
                <a:gd name="T22" fmla="*/ 17 w 127"/>
                <a:gd name="T23" fmla="*/ 33 h 142"/>
                <a:gd name="T24" fmla="*/ 35 w 127"/>
                <a:gd name="T25" fmla="*/ 58 h 142"/>
                <a:gd name="T26" fmla="*/ 42 w 127"/>
                <a:gd name="T27" fmla="*/ 70 h 142"/>
                <a:gd name="T28" fmla="*/ 42 w 127"/>
                <a:gd name="T29" fmla="*/ 72 h 142"/>
                <a:gd name="T30" fmla="*/ 52 w 127"/>
                <a:gd name="T31" fmla="*/ 104 h 142"/>
                <a:gd name="T32" fmla="*/ 52 w 127"/>
                <a:gd name="T33" fmla="*/ 108 h 142"/>
                <a:gd name="T34" fmla="*/ 54 w 127"/>
                <a:gd name="T35" fmla="*/ 110 h 142"/>
                <a:gd name="T36" fmla="*/ 57 w 127"/>
                <a:gd name="T37" fmla="*/ 112 h 142"/>
                <a:gd name="T38" fmla="*/ 58 w 127"/>
                <a:gd name="T39" fmla="*/ 112 h 142"/>
                <a:gd name="T40" fmla="*/ 58 w 127"/>
                <a:gd name="T41" fmla="*/ 112 h 142"/>
                <a:gd name="T42" fmla="*/ 84 w 127"/>
                <a:gd name="T43" fmla="*/ 126 h 142"/>
                <a:gd name="T44" fmla="*/ 102 w 127"/>
                <a:gd name="T45" fmla="*/ 139 h 142"/>
                <a:gd name="T46" fmla="*/ 104 w 127"/>
                <a:gd name="T47" fmla="*/ 141 h 142"/>
                <a:gd name="T48" fmla="*/ 106 w 127"/>
                <a:gd name="T49" fmla="*/ 142 h 142"/>
                <a:gd name="T50" fmla="*/ 106 w 127"/>
                <a:gd name="T51" fmla="*/ 142 h 142"/>
                <a:gd name="T52" fmla="*/ 107 w 127"/>
                <a:gd name="T53" fmla="*/ 141 h 142"/>
                <a:gd name="T54" fmla="*/ 125 w 127"/>
                <a:gd name="T55" fmla="*/ 121 h 142"/>
                <a:gd name="T56" fmla="*/ 125 w 127"/>
                <a:gd name="T57" fmla="*/ 116 h 142"/>
                <a:gd name="T58" fmla="*/ 121 w 127"/>
                <a:gd name="T59" fmla="*/ 111 h 142"/>
                <a:gd name="T60" fmla="*/ 98 w 127"/>
                <a:gd name="T61" fmla="*/ 98 h 142"/>
                <a:gd name="T62" fmla="*/ 87 w 127"/>
                <a:gd name="T63" fmla="*/ 96 h 142"/>
                <a:gd name="T64" fmla="*/ 76 w 127"/>
                <a:gd name="T65" fmla="*/ 95 h 142"/>
                <a:gd name="T66" fmla="*/ 68 w 127"/>
                <a:gd name="T67" fmla="*/ 89 h 142"/>
                <a:gd name="T68" fmla="*/ 64 w 127"/>
                <a:gd name="T69" fmla="*/ 74 h 142"/>
                <a:gd name="T70" fmla="*/ 63 w 127"/>
                <a:gd name="T71" fmla="*/ 68 h 142"/>
                <a:gd name="T72" fmla="*/ 52 w 127"/>
                <a:gd name="T73" fmla="*/ 25 h 142"/>
                <a:gd name="T74" fmla="*/ 46 w 127"/>
                <a:gd name="T75" fmla="*/ 17 h 142"/>
                <a:gd name="T76" fmla="*/ 38 w 127"/>
                <a:gd name="T77" fmla="*/ 8 h 142"/>
                <a:gd name="T78" fmla="*/ 24 w 127"/>
                <a:gd name="T79" fmla="*/ 0 h 142"/>
                <a:gd name="T80" fmla="*/ 22 w 127"/>
                <a:gd name="T81" fmla="*/ 0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27" h="142">
                  <a:moveTo>
                    <a:pt x="22" y="0"/>
                  </a:moveTo>
                  <a:cubicBezTo>
                    <a:pt x="21" y="0"/>
                    <a:pt x="21" y="0"/>
                    <a:pt x="20" y="0"/>
                  </a:cubicBezTo>
                  <a:cubicBezTo>
                    <a:pt x="18" y="1"/>
                    <a:pt x="16" y="3"/>
                    <a:pt x="14" y="4"/>
                  </a:cubicBezTo>
                  <a:cubicBezTo>
                    <a:pt x="12" y="6"/>
                    <a:pt x="9" y="7"/>
                    <a:pt x="7" y="9"/>
                  </a:cubicBezTo>
                  <a:cubicBezTo>
                    <a:pt x="5" y="11"/>
                    <a:pt x="3" y="13"/>
                    <a:pt x="1" y="15"/>
                  </a:cubicBezTo>
                  <a:cubicBezTo>
                    <a:pt x="1" y="15"/>
                    <a:pt x="1" y="16"/>
                    <a:pt x="0" y="16"/>
                  </a:cubicBezTo>
                  <a:cubicBezTo>
                    <a:pt x="0" y="17"/>
                    <a:pt x="0" y="18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1" y="19"/>
                    <a:pt x="1" y="19"/>
                    <a:pt x="1" y="20"/>
                  </a:cubicBezTo>
                  <a:cubicBezTo>
                    <a:pt x="2" y="20"/>
                    <a:pt x="2" y="21"/>
                    <a:pt x="3" y="21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9" y="26"/>
                    <a:pt x="13" y="29"/>
                    <a:pt x="17" y="33"/>
                  </a:cubicBezTo>
                  <a:cubicBezTo>
                    <a:pt x="24" y="41"/>
                    <a:pt x="30" y="49"/>
                    <a:pt x="35" y="58"/>
                  </a:cubicBezTo>
                  <a:cubicBezTo>
                    <a:pt x="38" y="62"/>
                    <a:pt x="40" y="66"/>
                    <a:pt x="42" y="70"/>
                  </a:cubicBezTo>
                  <a:cubicBezTo>
                    <a:pt x="42" y="71"/>
                    <a:pt x="42" y="71"/>
                    <a:pt x="42" y="72"/>
                  </a:cubicBezTo>
                  <a:cubicBezTo>
                    <a:pt x="47" y="82"/>
                    <a:pt x="50" y="93"/>
                    <a:pt x="52" y="104"/>
                  </a:cubicBezTo>
                  <a:cubicBezTo>
                    <a:pt x="52" y="105"/>
                    <a:pt x="52" y="107"/>
                    <a:pt x="52" y="108"/>
                  </a:cubicBezTo>
                  <a:cubicBezTo>
                    <a:pt x="52" y="108"/>
                    <a:pt x="53" y="109"/>
                    <a:pt x="54" y="110"/>
                  </a:cubicBezTo>
                  <a:cubicBezTo>
                    <a:pt x="55" y="111"/>
                    <a:pt x="56" y="111"/>
                    <a:pt x="57" y="112"/>
                  </a:cubicBezTo>
                  <a:cubicBezTo>
                    <a:pt x="57" y="112"/>
                    <a:pt x="57" y="112"/>
                    <a:pt x="58" y="112"/>
                  </a:cubicBezTo>
                  <a:cubicBezTo>
                    <a:pt x="58" y="112"/>
                    <a:pt x="58" y="112"/>
                    <a:pt x="58" y="112"/>
                  </a:cubicBezTo>
                  <a:cubicBezTo>
                    <a:pt x="67" y="116"/>
                    <a:pt x="76" y="121"/>
                    <a:pt x="84" y="126"/>
                  </a:cubicBezTo>
                  <a:cubicBezTo>
                    <a:pt x="90" y="130"/>
                    <a:pt x="96" y="135"/>
                    <a:pt x="102" y="139"/>
                  </a:cubicBezTo>
                  <a:cubicBezTo>
                    <a:pt x="102" y="140"/>
                    <a:pt x="103" y="141"/>
                    <a:pt x="104" y="141"/>
                  </a:cubicBezTo>
                  <a:cubicBezTo>
                    <a:pt x="104" y="142"/>
                    <a:pt x="105" y="142"/>
                    <a:pt x="106" y="142"/>
                  </a:cubicBezTo>
                  <a:cubicBezTo>
                    <a:pt x="106" y="142"/>
                    <a:pt x="106" y="142"/>
                    <a:pt x="106" y="142"/>
                  </a:cubicBezTo>
                  <a:cubicBezTo>
                    <a:pt x="106" y="142"/>
                    <a:pt x="107" y="141"/>
                    <a:pt x="107" y="141"/>
                  </a:cubicBezTo>
                  <a:cubicBezTo>
                    <a:pt x="114" y="135"/>
                    <a:pt x="120" y="129"/>
                    <a:pt x="125" y="121"/>
                  </a:cubicBezTo>
                  <a:cubicBezTo>
                    <a:pt x="126" y="120"/>
                    <a:pt x="127" y="118"/>
                    <a:pt x="125" y="116"/>
                  </a:cubicBezTo>
                  <a:cubicBezTo>
                    <a:pt x="124" y="115"/>
                    <a:pt x="123" y="113"/>
                    <a:pt x="121" y="111"/>
                  </a:cubicBezTo>
                  <a:cubicBezTo>
                    <a:pt x="115" y="105"/>
                    <a:pt x="107" y="101"/>
                    <a:pt x="98" y="98"/>
                  </a:cubicBezTo>
                  <a:cubicBezTo>
                    <a:pt x="95" y="97"/>
                    <a:pt x="91" y="97"/>
                    <a:pt x="87" y="96"/>
                  </a:cubicBezTo>
                  <a:cubicBezTo>
                    <a:pt x="84" y="96"/>
                    <a:pt x="80" y="95"/>
                    <a:pt x="76" y="95"/>
                  </a:cubicBezTo>
                  <a:cubicBezTo>
                    <a:pt x="73" y="94"/>
                    <a:pt x="70" y="92"/>
                    <a:pt x="68" y="89"/>
                  </a:cubicBezTo>
                  <a:cubicBezTo>
                    <a:pt x="65" y="84"/>
                    <a:pt x="64" y="79"/>
                    <a:pt x="64" y="74"/>
                  </a:cubicBezTo>
                  <a:cubicBezTo>
                    <a:pt x="63" y="72"/>
                    <a:pt x="63" y="70"/>
                    <a:pt x="63" y="68"/>
                  </a:cubicBezTo>
                  <a:cubicBezTo>
                    <a:pt x="63" y="52"/>
                    <a:pt x="59" y="38"/>
                    <a:pt x="52" y="25"/>
                  </a:cubicBezTo>
                  <a:cubicBezTo>
                    <a:pt x="50" y="22"/>
                    <a:pt x="49" y="19"/>
                    <a:pt x="46" y="17"/>
                  </a:cubicBezTo>
                  <a:cubicBezTo>
                    <a:pt x="43" y="14"/>
                    <a:pt x="41" y="11"/>
                    <a:pt x="38" y="8"/>
                  </a:cubicBezTo>
                  <a:cubicBezTo>
                    <a:pt x="34" y="4"/>
                    <a:pt x="29" y="2"/>
                    <a:pt x="24" y="0"/>
                  </a:cubicBezTo>
                  <a:cubicBezTo>
                    <a:pt x="23" y="0"/>
                    <a:pt x="23" y="0"/>
                    <a:pt x="22" y="0"/>
                  </a:cubicBezTo>
                </a:path>
              </a:pathLst>
            </a:custGeom>
            <a:solidFill>
              <a:srgbClr val="CEC0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40" name="Freeform 233"/>
            <p:cNvSpPr>
              <a:spLocks noEditPoints="1"/>
            </p:cNvSpPr>
            <p:nvPr/>
          </p:nvSpPr>
          <p:spPr bwMode="auto">
            <a:xfrm>
              <a:off x="4222569" y="5729288"/>
              <a:ext cx="214313" cy="173038"/>
            </a:xfrm>
            <a:custGeom>
              <a:avLst/>
              <a:gdLst>
                <a:gd name="T0" fmla="*/ 0 w 81"/>
                <a:gd name="T1" fmla="*/ 65 h 65"/>
                <a:gd name="T2" fmla="*/ 6 w 81"/>
                <a:gd name="T3" fmla="*/ 65 h 65"/>
                <a:gd name="T4" fmla="*/ 12 w 81"/>
                <a:gd name="T5" fmla="*/ 65 h 65"/>
                <a:gd name="T6" fmla="*/ 6 w 81"/>
                <a:gd name="T7" fmla="*/ 65 h 65"/>
                <a:gd name="T8" fmla="*/ 0 w 81"/>
                <a:gd name="T9" fmla="*/ 65 h 65"/>
                <a:gd name="T10" fmla="*/ 55 w 81"/>
                <a:gd name="T11" fmla="*/ 13 h 65"/>
                <a:gd name="T12" fmla="*/ 47 w 81"/>
                <a:gd name="T13" fmla="*/ 21 h 65"/>
                <a:gd name="T14" fmla="*/ 38 w 81"/>
                <a:gd name="T15" fmla="*/ 34 h 65"/>
                <a:gd name="T16" fmla="*/ 43 w 81"/>
                <a:gd name="T17" fmla="*/ 26 h 65"/>
                <a:gd name="T18" fmla="*/ 53 w 81"/>
                <a:gd name="T19" fmla="*/ 15 h 65"/>
                <a:gd name="T20" fmla="*/ 55 w 81"/>
                <a:gd name="T21" fmla="*/ 13 h 65"/>
                <a:gd name="T22" fmla="*/ 81 w 81"/>
                <a:gd name="T23" fmla="*/ 0 h 65"/>
                <a:gd name="T24" fmla="*/ 77 w 81"/>
                <a:gd name="T25" fmla="*/ 1 h 65"/>
                <a:gd name="T26" fmla="*/ 70 w 81"/>
                <a:gd name="T27" fmla="*/ 3 h 65"/>
                <a:gd name="T28" fmla="*/ 76 w 81"/>
                <a:gd name="T29" fmla="*/ 2 h 65"/>
                <a:gd name="T30" fmla="*/ 81 w 81"/>
                <a:gd name="T31" fmla="*/ 0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81" h="65">
                  <a:moveTo>
                    <a:pt x="0" y="65"/>
                  </a:moveTo>
                  <a:cubicBezTo>
                    <a:pt x="2" y="65"/>
                    <a:pt x="4" y="65"/>
                    <a:pt x="6" y="65"/>
                  </a:cubicBezTo>
                  <a:cubicBezTo>
                    <a:pt x="8" y="65"/>
                    <a:pt x="10" y="65"/>
                    <a:pt x="12" y="65"/>
                  </a:cubicBezTo>
                  <a:cubicBezTo>
                    <a:pt x="10" y="65"/>
                    <a:pt x="8" y="65"/>
                    <a:pt x="6" y="65"/>
                  </a:cubicBezTo>
                  <a:cubicBezTo>
                    <a:pt x="4" y="65"/>
                    <a:pt x="2" y="65"/>
                    <a:pt x="0" y="65"/>
                  </a:cubicBezTo>
                  <a:moveTo>
                    <a:pt x="55" y="13"/>
                  </a:moveTo>
                  <a:cubicBezTo>
                    <a:pt x="52" y="15"/>
                    <a:pt x="50" y="18"/>
                    <a:pt x="47" y="21"/>
                  </a:cubicBezTo>
                  <a:cubicBezTo>
                    <a:pt x="44" y="25"/>
                    <a:pt x="41" y="29"/>
                    <a:pt x="38" y="34"/>
                  </a:cubicBezTo>
                  <a:cubicBezTo>
                    <a:pt x="40" y="31"/>
                    <a:pt x="41" y="28"/>
                    <a:pt x="43" y="26"/>
                  </a:cubicBezTo>
                  <a:cubicBezTo>
                    <a:pt x="46" y="22"/>
                    <a:pt x="49" y="18"/>
                    <a:pt x="53" y="15"/>
                  </a:cubicBezTo>
                  <a:cubicBezTo>
                    <a:pt x="53" y="14"/>
                    <a:pt x="54" y="13"/>
                    <a:pt x="55" y="13"/>
                  </a:cubicBezTo>
                  <a:moveTo>
                    <a:pt x="81" y="0"/>
                  </a:moveTo>
                  <a:cubicBezTo>
                    <a:pt x="80" y="1"/>
                    <a:pt x="79" y="1"/>
                    <a:pt x="77" y="1"/>
                  </a:cubicBezTo>
                  <a:cubicBezTo>
                    <a:pt x="75" y="2"/>
                    <a:pt x="73" y="2"/>
                    <a:pt x="70" y="3"/>
                  </a:cubicBezTo>
                  <a:cubicBezTo>
                    <a:pt x="72" y="3"/>
                    <a:pt x="74" y="2"/>
                    <a:pt x="76" y="2"/>
                  </a:cubicBezTo>
                  <a:cubicBezTo>
                    <a:pt x="78" y="1"/>
                    <a:pt x="79" y="1"/>
                    <a:pt x="81" y="0"/>
                  </a:cubicBezTo>
                </a:path>
              </a:pathLst>
            </a:custGeom>
            <a:solidFill>
              <a:srgbClr val="E8E3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41" name="Freeform 234"/>
            <p:cNvSpPr>
              <a:spLocks noEditPoints="1"/>
            </p:cNvSpPr>
            <p:nvPr/>
          </p:nvSpPr>
          <p:spPr bwMode="auto">
            <a:xfrm>
              <a:off x="4265431" y="5886450"/>
              <a:ext cx="25400" cy="15875"/>
            </a:xfrm>
            <a:custGeom>
              <a:avLst/>
              <a:gdLst>
                <a:gd name="T0" fmla="*/ 5 w 10"/>
                <a:gd name="T1" fmla="*/ 5 h 6"/>
                <a:gd name="T2" fmla="*/ 0 w 10"/>
                <a:gd name="T3" fmla="*/ 6 h 6"/>
                <a:gd name="T4" fmla="*/ 5 w 10"/>
                <a:gd name="T5" fmla="*/ 5 h 6"/>
                <a:gd name="T6" fmla="*/ 5 w 10"/>
                <a:gd name="T7" fmla="*/ 5 h 6"/>
                <a:gd name="T8" fmla="*/ 10 w 10"/>
                <a:gd name="T9" fmla="*/ 0 h 6"/>
                <a:gd name="T10" fmla="*/ 9 w 10"/>
                <a:gd name="T11" fmla="*/ 2 h 6"/>
                <a:gd name="T12" fmla="*/ 9 w 10"/>
                <a:gd name="T13" fmla="*/ 2 h 6"/>
                <a:gd name="T14" fmla="*/ 9 w 10"/>
                <a:gd name="T15" fmla="*/ 1 h 6"/>
                <a:gd name="T16" fmla="*/ 10 w 10"/>
                <a:gd name="T1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6">
                  <a:moveTo>
                    <a:pt x="5" y="5"/>
                  </a:moveTo>
                  <a:cubicBezTo>
                    <a:pt x="3" y="5"/>
                    <a:pt x="2" y="6"/>
                    <a:pt x="0" y="6"/>
                  </a:cubicBezTo>
                  <a:cubicBezTo>
                    <a:pt x="1" y="6"/>
                    <a:pt x="3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moveTo>
                    <a:pt x="10" y="0"/>
                  </a:moveTo>
                  <a:cubicBezTo>
                    <a:pt x="10" y="0"/>
                    <a:pt x="9" y="1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2"/>
                    <a:pt x="9" y="1"/>
                    <a:pt x="9" y="1"/>
                  </a:cubicBezTo>
                  <a:cubicBezTo>
                    <a:pt x="10" y="1"/>
                    <a:pt x="10" y="0"/>
                    <a:pt x="10" y="0"/>
                  </a:cubicBezTo>
                </a:path>
              </a:pathLst>
            </a:custGeom>
            <a:solidFill>
              <a:srgbClr val="0B16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42" name="Freeform 235"/>
            <p:cNvSpPr>
              <a:spLocks/>
            </p:cNvSpPr>
            <p:nvPr/>
          </p:nvSpPr>
          <p:spPr bwMode="auto">
            <a:xfrm>
              <a:off x="4201931" y="5716588"/>
              <a:ext cx="263525" cy="185738"/>
            </a:xfrm>
            <a:custGeom>
              <a:avLst/>
              <a:gdLst>
                <a:gd name="T0" fmla="*/ 97 w 100"/>
                <a:gd name="T1" fmla="*/ 0 h 70"/>
                <a:gd name="T2" fmla="*/ 92 w 100"/>
                <a:gd name="T3" fmla="*/ 0 h 70"/>
                <a:gd name="T4" fmla="*/ 85 w 100"/>
                <a:gd name="T5" fmla="*/ 1 h 70"/>
                <a:gd name="T6" fmla="*/ 42 w 100"/>
                <a:gd name="T7" fmla="*/ 13 h 70"/>
                <a:gd name="T8" fmla="*/ 17 w 100"/>
                <a:gd name="T9" fmla="*/ 35 h 70"/>
                <a:gd name="T10" fmla="*/ 3 w 100"/>
                <a:gd name="T11" fmla="*/ 56 h 70"/>
                <a:gd name="T12" fmla="*/ 0 w 100"/>
                <a:gd name="T13" fmla="*/ 66 h 70"/>
                <a:gd name="T14" fmla="*/ 3 w 100"/>
                <a:gd name="T15" fmla="*/ 70 h 70"/>
                <a:gd name="T16" fmla="*/ 8 w 100"/>
                <a:gd name="T17" fmla="*/ 70 h 70"/>
                <a:gd name="T18" fmla="*/ 14 w 100"/>
                <a:gd name="T19" fmla="*/ 70 h 70"/>
                <a:gd name="T20" fmla="*/ 20 w 100"/>
                <a:gd name="T21" fmla="*/ 70 h 70"/>
                <a:gd name="T22" fmla="*/ 24 w 100"/>
                <a:gd name="T23" fmla="*/ 70 h 70"/>
                <a:gd name="T24" fmla="*/ 29 w 100"/>
                <a:gd name="T25" fmla="*/ 69 h 70"/>
                <a:gd name="T26" fmla="*/ 33 w 100"/>
                <a:gd name="T27" fmla="*/ 66 h 70"/>
                <a:gd name="T28" fmla="*/ 33 w 100"/>
                <a:gd name="T29" fmla="*/ 66 h 70"/>
                <a:gd name="T30" fmla="*/ 34 w 100"/>
                <a:gd name="T31" fmla="*/ 64 h 70"/>
                <a:gd name="T32" fmla="*/ 40 w 100"/>
                <a:gd name="T33" fmla="*/ 49 h 70"/>
                <a:gd name="T34" fmla="*/ 46 w 100"/>
                <a:gd name="T35" fmla="*/ 39 h 70"/>
                <a:gd name="T36" fmla="*/ 55 w 100"/>
                <a:gd name="T37" fmla="*/ 26 h 70"/>
                <a:gd name="T38" fmla="*/ 63 w 100"/>
                <a:gd name="T39" fmla="*/ 18 h 70"/>
                <a:gd name="T40" fmla="*/ 78 w 100"/>
                <a:gd name="T41" fmla="*/ 8 h 70"/>
                <a:gd name="T42" fmla="*/ 85 w 100"/>
                <a:gd name="T43" fmla="*/ 6 h 70"/>
                <a:gd name="T44" fmla="*/ 89 w 100"/>
                <a:gd name="T45" fmla="*/ 5 h 70"/>
                <a:gd name="T46" fmla="*/ 100 w 100"/>
                <a:gd name="T47" fmla="*/ 3 h 70"/>
                <a:gd name="T48" fmla="*/ 100 w 100"/>
                <a:gd name="T49" fmla="*/ 2 h 70"/>
                <a:gd name="T50" fmla="*/ 100 w 100"/>
                <a:gd name="T51" fmla="*/ 1 h 70"/>
                <a:gd name="T52" fmla="*/ 97 w 100"/>
                <a:gd name="T53" fmla="*/ 0 h 70"/>
                <a:gd name="T54" fmla="*/ 97 w 100"/>
                <a:gd name="T55" fmla="*/ 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0" h="70">
                  <a:moveTo>
                    <a:pt x="97" y="0"/>
                  </a:moveTo>
                  <a:cubicBezTo>
                    <a:pt x="95" y="0"/>
                    <a:pt x="93" y="0"/>
                    <a:pt x="92" y="0"/>
                  </a:cubicBezTo>
                  <a:cubicBezTo>
                    <a:pt x="89" y="1"/>
                    <a:pt x="87" y="1"/>
                    <a:pt x="85" y="1"/>
                  </a:cubicBezTo>
                  <a:cubicBezTo>
                    <a:pt x="69" y="2"/>
                    <a:pt x="55" y="6"/>
                    <a:pt x="42" y="13"/>
                  </a:cubicBezTo>
                  <a:cubicBezTo>
                    <a:pt x="32" y="19"/>
                    <a:pt x="23" y="26"/>
                    <a:pt x="17" y="35"/>
                  </a:cubicBezTo>
                  <a:cubicBezTo>
                    <a:pt x="12" y="42"/>
                    <a:pt x="7" y="49"/>
                    <a:pt x="3" y="56"/>
                  </a:cubicBezTo>
                  <a:cubicBezTo>
                    <a:pt x="2" y="60"/>
                    <a:pt x="1" y="63"/>
                    <a:pt x="0" y="66"/>
                  </a:cubicBezTo>
                  <a:cubicBezTo>
                    <a:pt x="0" y="68"/>
                    <a:pt x="1" y="69"/>
                    <a:pt x="3" y="70"/>
                  </a:cubicBezTo>
                  <a:cubicBezTo>
                    <a:pt x="5" y="70"/>
                    <a:pt x="6" y="70"/>
                    <a:pt x="8" y="70"/>
                  </a:cubicBezTo>
                  <a:cubicBezTo>
                    <a:pt x="10" y="70"/>
                    <a:pt x="12" y="70"/>
                    <a:pt x="14" y="70"/>
                  </a:cubicBezTo>
                  <a:cubicBezTo>
                    <a:pt x="16" y="70"/>
                    <a:pt x="18" y="70"/>
                    <a:pt x="20" y="70"/>
                  </a:cubicBezTo>
                  <a:cubicBezTo>
                    <a:pt x="21" y="70"/>
                    <a:pt x="22" y="70"/>
                    <a:pt x="24" y="70"/>
                  </a:cubicBezTo>
                  <a:cubicBezTo>
                    <a:pt x="26" y="70"/>
                    <a:pt x="27" y="69"/>
                    <a:pt x="29" y="69"/>
                  </a:cubicBezTo>
                  <a:cubicBezTo>
                    <a:pt x="31" y="68"/>
                    <a:pt x="32" y="67"/>
                    <a:pt x="33" y="66"/>
                  </a:cubicBezTo>
                  <a:cubicBezTo>
                    <a:pt x="33" y="66"/>
                    <a:pt x="33" y="66"/>
                    <a:pt x="33" y="66"/>
                  </a:cubicBezTo>
                  <a:cubicBezTo>
                    <a:pt x="33" y="65"/>
                    <a:pt x="34" y="64"/>
                    <a:pt x="34" y="64"/>
                  </a:cubicBezTo>
                  <a:cubicBezTo>
                    <a:pt x="36" y="59"/>
                    <a:pt x="38" y="54"/>
                    <a:pt x="40" y="49"/>
                  </a:cubicBezTo>
                  <a:cubicBezTo>
                    <a:pt x="42" y="46"/>
                    <a:pt x="44" y="42"/>
                    <a:pt x="46" y="39"/>
                  </a:cubicBezTo>
                  <a:cubicBezTo>
                    <a:pt x="49" y="34"/>
                    <a:pt x="52" y="30"/>
                    <a:pt x="55" y="26"/>
                  </a:cubicBezTo>
                  <a:cubicBezTo>
                    <a:pt x="58" y="23"/>
                    <a:pt x="60" y="20"/>
                    <a:pt x="63" y="18"/>
                  </a:cubicBezTo>
                  <a:cubicBezTo>
                    <a:pt x="68" y="14"/>
                    <a:pt x="73" y="10"/>
                    <a:pt x="78" y="8"/>
                  </a:cubicBezTo>
                  <a:cubicBezTo>
                    <a:pt x="81" y="7"/>
                    <a:pt x="83" y="7"/>
                    <a:pt x="85" y="6"/>
                  </a:cubicBezTo>
                  <a:cubicBezTo>
                    <a:pt x="87" y="6"/>
                    <a:pt x="88" y="6"/>
                    <a:pt x="89" y="5"/>
                  </a:cubicBezTo>
                  <a:cubicBezTo>
                    <a:pt x="93" y="4"/>
                    <a:pt x="96" y="4"/>
                    <a:pt x="100" y="3"/>
                  </a:cubicBezTo>
                  <a:cubicBezTo>
                    <a:pt x="100" y="2"/>
                    <a:pt x="100" y="2"/>
                    <a:pt x="100" y="2"/>
                  </a:cubicBezTo>
                  <a:cubicBezTo>
                    <a:pt x="100" y="2"/>
                    <a:pt x="100" y="1"/>
                    <a:pt x="100" y="1"/>
                  </a:cubicBezTo>
                  <a:cubicBezTo>
                    <a:pt x="99" y="1"/>
                    <a:pt x="98" y="0"/>
                    <a:pt x="97" y="0"/>
                  </a:cubicBezTo>
                  <a:cubicBezTo>
                    <a:pt x="97" y="0"/>
                    <a:pt x="97" y="0"/>
                    <a:pt x="97" y="0"/>
                  </a:cubicBezTo>
                </a:path>
              </a:pathLst>
            </a:custGeom>
            <a:solidFill>
              <a:srgbClr val="CEC0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43" name="Freeform 236"/>
            <p:cNvSpPr>
              <a:spLocks noEditPoints="1"/>
            </p:cNvSpPr>
            <p:nvPr/>
          </p:nvSpPr>
          <p:spPr bwMode="auto">
            <a:xfrm>
              <a:off x="4033656" y="6519863"/>
              <a:ext cx="160338" cy="155575"/>
            </a:xfrm>
            <a:custGeom>
              <a:avLst/>
              <a:gdLst>
                <a:gd name="T0" fmla="*/ 18 w 61"/>
                <a:gd name="T1" fmla="*/ 58 h 59"/>
                <a:gd name="T2" fmla="*/ 20 w 61"/>
                <a:gd name="T3" fmla="*/ 58 h 59"/>
                <a:gd name="T4" fmla="*/ 22 w 61"/>
                <a:gd name="T5" fmla="*/ 59 h 59"/>
                <a:gd name="T6" fmla="*/ 22 w 61"/>
                <a:gd name="T7" fmla="*/ 59 h 59"/>
                <a:gd name="T8" fmla="*/ 18 w 61"/>
                <a:gd name="T9" fmla="*/ 58 h 59"/>
                <a:gd name="T10" fmla="*/ 61 w 61"/>
                <a:gd name="T11" fmla="*/ 48 h 59"/>
                <a:gd name="T12" fmla="*/ 61 w 61"/>
                <a:gd name="T13" fmla="*/ 49 h 59"/>
                <a:gd name="T14" fmla="*/ 52 w 61"/>
                <a:gd name="T15" fmla="*/ 53 h 59"/>
                <a:gd name="T16" fmla="*/ 60 w 61"/>
                <a:gd name="T17" fmla="*/ 49 h 59"/>
                <a:gd name="T18" fmla="*/ 61 w 61"/>
                <a:gd name="T19" fmla="*/ 48 h 59"/>
                <a:gd name="T20" fmla="*/ 58 w 61"/>
                <a:gd name="T21" fmla="*/ 42 h 59"/>
                <a:gd name="T22" fmla="*/ 60 w 61"/>
                <a:gd name="T23" fmla="*/ 44 h 59"/>
                <a:gd name="T24" fmla="*/ 61 w 61"/>
                <a:gd name="T25" fmla="*/ 46 h 59"/>
                <a:gd name="T26" fmla="*/ 61 w 61"/>
                <a:gd name="T27" fmla="*/ 46 h 59"/>
                <a:gd name="T28" fmla="*/ 61 w 61"/>
                <a:gd name="T29" fmla="*/ 46 h 59"/>
                <a:gd name="T30" fmla="*/ 58 w 61"/>
                <a:gd name="T31" fmla="*/ 42 h 59"/>
                <a:gd name="T32" fmla="*/ 3 w 61"/>
                <a:gd name="T33" fmla="*/ 39 h 59"/>
                <a:gd name="T34" fmla="*/ 1 w 61"/>
                <a:gd name="T35" fmla="*/ 44 h 59"/>
                <a:gd name="T36" fmla="*/ 0 w 61"/>
                <a:gd name="T37" fmla="*/ 47 h 59"/>
                <a:gd name="T38" fmla="*/ 0 w 61"/>
                <a:gd name="T39" fmla="*/ 46 h 59"/>
                <a:gd name="T40" fmla="*/ 3 w 61"/>
                <a:gd name="T41" fmla="*/ 39 h 59"/>
                <a:gd name="T42" fmla="*/ 15 w 61"/>
                <a:gd name="T43" fmla="*/ 0 h 59"/>
                <a:gd name="T44" fmla="*/ 16 w 61"/>
                <a:gd name="T45" fmla="*/ 0 h 59"/>
                <a:gd name="T46" fmla="*/ 18 w 61"/>
                <a:gd name="T47" fmla="*/ 1 h 59"/>
                <a:gd name="T48" fmla="*/ 23 w 61"/>
                <a:gd name="T49" fmla="*/ 2 h 59"/>
                <a:gd name="T50" fmla="*/ 15 w 61"/>
                <a:gd name="T51" fmla="*/ 0 h 59"/>
                <a:gd name="T52" fmla="*/ 11 w 61"/>
                <a:gd name="T53" fmla="*/ 0 h 59"/>
                <a:gd name="T54" fmla="*/ 9 w 61"/>
                <a:gd name="T55" fmla="*/ 2 h 59"/>
                <a:gd name="T56" fmla="*/ 9 w 61"/>
                <a:gd name="T57" fmla="*/ 2 h 59"/>
                <a:gd name="T58" fmla="*/ 12 w 61"/>
                <a:gd name="T59" fmla="*/ 0 h 59"/>
                <a:gd name="T60" fmla="*/ 12 w 61"/>
                <a:gd name="T61" fmla="*/ 0 h 59"/>
                <a:gd name="T62" fmla="*/ 11 w 61"/>
                <a:gd name="T63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61" h="59">
                  <a:moveTo>
                    <a:pt x="18" y="58"/>
                  </a:moveTo>
                  <a:cubicBezTo>
                    <a:pt x="19" y="58"/>
                    <a:pt x="20" y="58"/>
                    <a:pt x="20" y="58"/>
                  </a:cubicBezTo>
                  <a:cubicBezTo>
                    <a:pt x="21" y="59"/>
                    <a:pt x="22" y="59"/>
                    <a:pt x="22" y="59"/>
                  </a:cubicBezTo>
                  <a:cubicBezTo>
                    <a:pt x="22" y="59"/>
                    <a:pt x="22" y="59"/>
                    <a:pt x="22" y="59"/>
                  </a:cubicBezTo>
                  <a:cubicBezTo>
                    <a:pt x="21" y="58"/>
                    <a:pt x="19" y="58"/>
                    <a:pt x="18" y="58"/>
                  </a:cubicBezTo>
                  <a:moveTo>
                    <a:pt x="61" y="48"/>
                  </a:moveTo>
                  <a:cubicBezTo>
                    <a:pt x="61" y="48"/>
                    <a:pt x="61" y="49"/>
                    <a:pt x="61" y="49"/>
                  </a:cubicBezTo>
                  <a:cubicBezTo>
                    <a:pt x="58" y="51"/>
                    <a:pt x="55" y="52"/>
                    <a:pt x="52" y="53"/>
                  </a:cubicBezTo>
                  <a:cubicBezTo>
                    <a:pt x="55" y="52"/>
                    <a:pt x="58" y="51"/>
                    <a:pt x="60" y="49"/>
                  </a:cubicBezTo>
                  <a:cubicBezTo>
                    <a:pt x="61" y="49"/>
                    <a:pt x="61" y="48"/>
                    <a:pt x="61" y="48"/>
                  </a:cubicBezTo>
                  <a:moveTo>
                    <a:pt x="58" y="42"/>
                  </a:moveTo>
                  <a:cubicBezTo>
                    <a:pt x="59" y="42"/>
                    <a:pt x="60" y="43"/>
                    <a:pt x="60" y="44"/>
                  </a:cubicBezTo>
                  <a:cubicBezTo>
                    <a:pt x="61" y="45"/>
                    <a:pt x="61" y="46"/>
                    <a:pt x="61" y="46"/>
                  </a:cubicBezTo>
                  <a:cubicBezTo>
                    <a:pt x="61" y="46"/>
                    <a:pt x="61" y="46"/>
                    <a:pt x="61" y="46"/>
                  </a:cubicBezTo>
                  <a:cubicBezTo>
                    <a:pt x="61" y="46"/>
                    <a:pt x="61" y="46"/>
                    <a:pt x="61" y="46"/>
                  </a:cubicBezTo>
                  <a:cubicBezTo>
                    <a:pt x="61" y="44"/>
                    <a:pt x="59" y="43"/>
                    <a:pt x="58" y="42"/>
                  </a:cubicBezTo>
                  <a:moveTo>
                    <a:pt x="3" y="39"/>
                  </a:moveTo>
                  <a:cubicBezTo>
                    <a:pt x="2" y="41"/>
                    <a:pt x="1" y="43"/>
                    <a:pt x="1" y="44"/>
                  </a:cubicBezTo>
                  <a:cubicBezTo>
                    <a:pt x="0" y="45"/>
                    <a:pt x="0" y="46"/>
                    <a:pt x="0" y="47"/>
                  </a:cubicBezTo>
                  <a:cubicBezTo>
                    <a:pt x="0" y="47"/>
                    <a:pt x="0" y="46"/>
                    <a:pt x="0" y="46"/>
                  </a:cubicBezTo>
                  <a:cubicBezTo>
                    <a:pt x="1" y="44"/>
                    <a:pt x="2" y="41"/>
                    <a:pt x="3" y="39"/>
                  </a:cubicBezTo>
                  <a:moveTo>
                    <a:pt x="15" y="0"/>
                  </a:moveTo>
                  <a:cubicBezTo>
                    <a:pt x="15" y="0"/>
                    <a:pt x="15" y="0"/>
                    <a:pt x="16" y="0"/>
                  </a:cubicBezTo>
                  <a:cubicBezTo>
                    <a:pt x="16" y="1"/>
                    <a:pt x="17" y="1"/>
                    <a:pt x="18" y="1"/>
                  </a:cubicBezTo>
                  <a:cubicBezTo>
                    <a:pt x="19" y="1"/>
                    <a:pt x="21" y="1"/>
                    <a:pt x="23" y="2"/>
                  </a:cubicBezTo>
                  <a:cubicBezTo>
                    <a:pt x="20" y="1"/>
                    <a:pt x="18" y="1"/>
                    <a:pt x="15" y="0"/>
                  </a:cubicBezTo>
                  <a:moveTo>
                    <a:pt x="11" y="0"/>
                  </a:moveTo>
                  <a:cubicBezTo>
                    <a:pt x="10" y="0"/>
                    <a:pt x="9" y="1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0"/>
                    <a:pt x="10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1" y="0"/>
                    <a:pt x="11" y="0"/>
                  </a:cubicBezTo>
                </a:path>
              </a:pathLst>
            </a:custGeom>
            <a:solidFill>
              <a:srgbClr val="E8E3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44" name="Freeform 237"/>
            <p:cNvSpPr>
              <a:spLocks/>
            </p:cNvSpPr>
            <p:nvPr/>
          </p:nvSpPr>
          <p:spPr bwMode="auto">
            <a:xfrm>
              <a:off x="4027306" y="6519863"/>
              <a:ext cx="169863" cy="155575"/>
            </a:xfrm>
            <a:custGeom>
              <a:avLst/>
              <a:gdLst>
                <a:gd name="T0" fmla="*/ 14 w 64"/>
                <a:gd name="T1" fmla="*/ 0 h 59"/>
                <a:gd name="T2" fmla="*/ 11 w 64"/>
                <a:gd name="T3" fmla="*/ 2 h 59"/>
                <a:gd name="T4" fmla="*/ 10 w 64"/>
                <a:gd name="T5" fmla="*/ 6 h 59"/>
                <a:gd name="T6" fmla="*/ 5 w 64"/>
                <a:gd name="T7" fmla="*/ 39 h 59"/>
                <a:gd name="T8" fmla="*/ 2 w 64"/>
                <a:gd name="T9" fmla="*/ 46 h 59"/>
                <a:gd name="T10" fmla="*/ 2 w 64"/>
                <a:gd name="T11" fmla="*/ 47 h 59"/>
                <a:gd name="T12" fmla="*/ 7 w 64"/>
                <a:gd name="T13" fmla="*/ 54 h 59"/>
                <a:gd name="T14" fmla="*/ 20 w 64"/>
                <a:gd name="T15" fmla="*/ 58 h 59"/>
                <a:gd name="T16" fmla="*/ 24 w 64"/>
                <a:gd name="T17" fmla="*/ 59 h 59"/>
                <a:gd name="T18" fmla="*/ 24 w 64"/>
                <a:gd name="T19" fmla="*/ 59 h 59"/>
                <a:gd name="T20" fmla="*/ 27 w 64"/>
                <a:gd name="T21" fmla="*/ 59 h 59"/>
                <a:gd name="T22" fmla="*/ 31 w 64"/>
                <a:gd name="T23" fmla="*/ 59 h 59"/>
                <a:gd name="T24" fmla="*/ 52 w 64"/>
                <a:gd name="T25" fmla="*/ 54 h 59"/>
                <a:gd name="T26" fmla="*/ 54 w 64"/>
                <a:gd name="T27" fmla="*/ 53 h 59"/>
                <a:gd name="T28" fmla="*/ 63 w 64"/>
                <a:gd name="T29" fmla="*/ 49 h 59"/>
                <a:gd name="T30" fmla="*/ 63 w 64"/>
                <a:gd name="T31" fmla="*/ 48 h 59"/>
                <a:gd name="T32" fmla="*/ 63 w 64"/>
                <a:gd name="T33" fmla="*/ 46 h 59"/>
                <a:gd name="T34" fmla="*/ 63 w 64"/>
                <a:gd name="T35" fmla="*/ 46 h 59"/>
                <a:gd name="T36" fmla="*/ 62 w 64"/>
                <a:gd name="T37" fmla="*/ 44 h 59"/>
                <a:gd name="T38" fmla="*/ 60 w 64"/>
                <a:gd name="T39" fmla="*/ 42 h 59"/>
                <a:gd name="T40" fmla="*/ 58 w 64"/>
                <a:gd name="T41" fmla="*/ 40 h 59"/>
                <a:gd name="T42" fmla="*/ 56 w 64"/>
                <a:gd name="T43" fmla="*/ 39 h 59"/>
                <a:gd name="T44" fmla="*/ 54 w 64"/>
                <a:gd name="T45" fmla="*/ 39 h 59"/>
                <a:gd name="T46" fmla="*/ 53 w 64"/>
                <a:gd name="T47" fmla="*/ 39 h 59"/>
                <a:gd name="T48" fmla="*/ 50 w 64"/>
                <a:gd name="T49" fmla="*/ 39 h 59"/>
                <a:gd name="T50" fmla="*/ 42 w 64"/>
                <a:gd name="T51" fmla="*/ 37 h 59"/>
                <a:gd name="T52" fmla="*/ 37 w 64"/>
                <a:gd name="T53" fmla="*/ 33 h 59"/>
                <a:gd name="T54" fmla="*/ 33 w 64"/>
                <a:gd name="T55" fmla="*/ 28 h 59"/>
                <a:gd name="T56" fmla="*/ 32 w 64"/>
                <a:gd name="T57" fmla="*/ 22 h 59"/>
                <a:gd name="T58" fmla="*/ 33 w 64"/>
                <a:gd name="T59" fmla="*/ 9 h 59"/>
                <a:gd name="T60" fmla="*/ 32 w 64"/>
                <a:gd name="T61" fmla="*/ 6 h 59"/>
                <a:gd name="T62" fmla="*/ 29 w 64"/>
                <a:gd name="T63" fmla="*/ 3 h 59"/>
                <a:gd name="T64" fmla="*/ 25 w 64"/>
                <a:gd name="T65" fmla="*/ 2 h 59"/>
                <a:gd name="T66" fmla="*/ 20 w 64"/>
                <a:gd name="T67" fmla="*/ 1 h 59"/>
                <a:gd name="T68" fmla="*/ 18 w 64"/>
                <a:gd name="T69" fmla="*/ 0 h 59"/>
                <a:gd name="T70" fmla="*/ 17 w 64"/>
                <a:gd name="T71" fmla="*/ 0 h 59"/>
                <a:gd name="T72" fmla="*/ 14 w 64"/>
                <a:gd name="T73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64" h="59">
                  <a:moveTo>
                    <a:pt x="14" y="0"/>
                  </a:moveTo>
                  <a:cubicBezTo>
                    <a:pt x="12" y="0"/>
                    <a:pt x="11" y="0"/>
                    <a:pt x="11" y="2"/>
                  </a:cubicBezTo>
                  <a:cubicBezTo>
                    <a:pt x="10" y="3"/>
                    <a:pt x="10" y="5"/>
                    <a:pt x="10" y="6"/>
                  </a:cubicBezTo>
                  <a:cubicBezTo>
                    <a:pt x="10" y="18"/>
                    <a:pt x="8" y="29"/>
                    <a:pt x="5" y="39"/>
                  </a:cubicBezTo>
                  <a:cubicBezTo>
                    <a:pt x="4" y="41"/>
                    <a:pt x="3" y="44"/>
                    <a:pt x="2" y="46"/>
                  </a:cubicBezTo>
                  <a:cubicBezTo>
                    <a:pt x="2" y="46"/>
                    <a:pt x="2" y="47"/>
                    <a:pt x="2" y="47"/>
                  </a:cubicBezTo>
                  <a:cubicBezTo>
                    <a:pt x="0" y="51"/>
                    <a:pt x="1" y="52"/>
                    <a:pt x="7" y="54"/>
                  </a:cubicBezTo>
                  <a:cubicBezTo>
                    <a:pt x="12" y="55"/>
                    <a:pt x="16" y="56"/>
                    <a:pt x="20" y="58"/>
                  </a:cubicBezTo>
                  <a:cubicBezTo>
                    <a:pt x="21" y="58"/>
                    <a:pt x="23" y="58"/>
                    <a:pt x="24" y="59"/>
                  </a:cubicBezTo>
                  <a:cubicBezTo>
                    <a:pt x="24" y="59"/>
                    <a:pt x="24" y="59"/>
                    <a:pt x="24" y="59"/>
                  </a:cubicBezTo>
                  <a:cubicBezTo>
                    <a:pt x="25" y="59"/>
                    <a:pt x="26" y="59"/>
                    <a:pt x="27" y="59"/>
                  </a:cubicBezTo>
                  <a:cubicBezTo>
                    <a:pt x="29" y="59"/>
                    <a:pt x="30" y="59"/>
                    <a:pt x="31" y="59"/>
                  </a:cubicBezTo>
                  <a:cubicBezTo>
                    <a:pt x="38" y="58"/>
                    <a:pt x="45" y="56"/>
                    <a:pt x="52" y="54"/>
                  </a:cubicBezTo>
                  <a:cubicBezTo>
                    <a:pt x="53" y="54"/>
                    <a:pt x="53" y="53"/>
                    <a:pt x="54" y="53"/>
                  </a:cubicBezTo>
                  <a:cubicBezTo>
                    <a:pt x="57" y="52"/>
                    <a:pt x="60" y="51"/>
                    <a:pt x="63" y="49"/>
                  </a:cubicBezTo>
                  <a:cubicBezTo>
                    <a:pt x="63" y="49"/>
                    <a:pt x="63" y="48"/>
                    <a:pt x="63" y="48"/>
                  </a:cubicBezTo>
                  <a:cubicBezTo>
                    <a:pt x="64" y="48"/>
                    <a:pt x="64" y="47"/>
                    <a:pt x="63" y="46"/>
                  </a:cubicBezTo>
                  <a:cubicBezTo>
                    <a:pt x="63" y="46"/>
                    <a:pt x="63" y="46"/>
                    <a:pt x="63" y="46"/>
                  </a:cubicBezTo>
                  <a:cubicBezTo>
                    <a:pt x="63" y="46"/>
                    <a:pt x="63" y="45"/>
                    <a:pt x="62" y="44"/>
                  </a:cubicBezTo>
                  <a:cubicBezTo>
                    <a:pt x="62" y="43"/>
                    <a:pt x="61" y="42"/>
                    <a:pt x="60" y="42"/>
                  </a:cubicBezTo>
                  <a:cubicBezTo>
                    <a:pt x="60" y="41"/>
                    <a:pt x="59" y="41"/>
                    <a:pt x="58" y="40"/>
                  </a:cubicBezTo>
                  <a:cubicBezTo>
                    <a:pt x="58" y="40"/>
                    <a:pt x="57" y="39"/>
                    <a:pt x="56" y="39"/>
                  </a:cubicBezTo>
                  <a:cubicBezTo>
                    <a:pt x="55" y="39"/>
                    <a:pt x="55" y="39"/>
                    <a:pt x="54" y="39"/>
                  </a:cubicBezTo>
                  <a:cubicBezTo>
                    <a:pt x="53" y="39"/>
                    <a:pt x="53" y="39"/>
                    <a:pt x="53" y="39"/>
                  </a:cubicBezTo>
                  <a:cubicBezTo>
                    <a:pt x="52" y="39"/>
                    <a:pt x="51" y="39"/>
                    <a:pt x="50" y="39"/>
                  </a:cubicBezTo>
                  <a:cubicBezTo>
                    <a:pt x="47" y="39"/>
                    <a:pt x="44" y="39"/>
                    <a:pt x="42" y="37"/>
                  </a:cubicBezTo>
                  <a:cubicBezTo>
                    <a:pt x="40" y="37"/>
                    <a:pt x="38" y="35"/>
                    <a:pt x="37" y="33"/>
                  </a:cubicBezTo>
                  <a:cubicBezTo>
                    <a:pt x="36" y="32"/>
                    <a:pt x="35" y="30"/>
                    <a:pt x="33" y="28"/>
                  </a:cubicBezTo>
                  <a:cubicBezTo>
                    <a:pt x="32" y="26"/>
                    <a:pt x="32" y="24"/>
                    <a:pt x="32" y="22"/>
                  </a:cubicBezTo>
                  <a:cubicBezTo>
                    <a:pt x="33" y="18"/>
                    <a:pt x="33" y="14"/>
                    <a:pt x="33" y="9"/>
                  </a:cubicBezTo>
                  <a:cubicBezTo>
                    <a:pt x="33" y="8"/>
                    <a:pt x="32" y="7"/>
                    <a:pt x="32" y="6"/>
                  </a:cubicBezTo>
                  <a:cubicBezTo>
                    <a:pt x="31" y="4"/>
                    <a:pt x="30" y="3"/>
                    <a:pt x="29" y="3"/>
                  </a:cubicBezTo>
                  <a:cubicBezTo>
                    <a:pt x="28" y="2"/>
                    <a:pt x="26" y="2"/>
                    <a:pt x="25" y="2"/>
                  </a:cubicBezTo>
                  <a:cubicBezTo>
                    <a:pt x="23" y="1"/>
                    <a:pt x="21" y="1"/>
                    <a:pt x="20" y="1"/>
                  </a:cubicBezTo>
                  <a:cubicBezTo>
                    <a:pt x="19" y="1"/>
                    <a:pt x="18" y="1"/>
                    <a:pt x="18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6" y="0"/>
                    <a:pt x="15" y="0"/>
                    <a:pt x="14" y="0"/>
                  </a:cubicBezTo>
                </a:path>
              </a:pathLst>
            </a:custGeom>
            <a:solidFill>
              <a:srgbClr val="CEC0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45" name="Freeform 238"/>
            <p:cNvSpPr>
              <a:spLocks noEditPoints="1"/>
            </p:cNvSpPr>
            <p:nvPr/>
          </p:nvSpPr>
          <p:spPr bwMode="auto">
            <a:xfrm>
              <a:off x="4125731" y="6731000"/>
              <a:ext cx="80963" cy="79375"/>
            </a:xfrm>
            <a:custGeom>
              <a:avLst/>
              <a:gdLst>
                <a:gd name="T0" fmla="*/ 20 w 31"/>
                <a:gd name="T1" fmla="*/ 29 h 30"/>
                <a:gd name="T2" fmla="*/ 20 w 31"/>
                <a:gd name="T3" fmla="*/ 30 h 30"/>
                <a:gd name="T4" fmla="*/ 20 w 31"/>
                <a:gd name="T5" fmla="*/ 30 h 30"/>
                <a:gd name="T6" fmla="*/ 20 w 31"/>
                <a:gd name="T7" fmla="*/ 29 h 30"/>
                <a:gd name="T8" fmla="*/ 20 w 31"/>
                <a:gd name="T9" fmla="*/ 29 h 30"/>
                <a:gd name="T10" fmla="*/ 16 w 31"/>
                <a:gd name="T11" fmla="*/ 27 h 30"/>
                <a:gd name="T12" fmla="*/ 16 w 31"/>
                <a:gd name="T13" fmla="*/ 27 h 30"/>
                <a:gd name="T14" fmla="*/ 17 w 31"/>
                <a:gd name="T15" fmla="*/ 29 h 30"/>
                <a:gd name="T16" fmla="*/ 16 w 31"/>
                <a:gd name="T17" fmla="*/ 27 h 30"/>
                <a:gd name="T18" fmla="*/ 31 w 31"/>
                <a:gd name="T19" fmla="*/ 14 h 30"/>
                <a:gd name="T20" fmla="*/ 30 w 31"/>
                <a:gd name="T21" fmla="*/ 18 h 30"/>
                <a:gd name="T22" fmla="*/ 29 w 31"/>
                <a:gd name="T23" fmla="*/ 22 h 30"/>
                <a:gd name="T24" fmla="*/ 30 w 31"/>
                <a:gd name="T25" fmla="*/ 18 h 30"/>
                <a:gd name="T26" fmla="*/ 31 w 31"/>
                <a:gd name="T27" fmla="*/ 14 h 30"/>
                <a:gd name="T28" fmla="*/ 0 w 31"/>
                <a:gd name="T29" fmla="*/ 13 h 30"/>
                <a:gd name="T30" fmla="*/ 1 w 31"/>
                <a:gd name="T31" fmla="*/ 14 h 30"/>
                <a:gd name="T32" fmla="*/ 9 w 31"/>
                <a:gd name="T33" fmla="*/ 20 h 30"/>
                <a:gd name="T34" fmla="*/ 0 w 31"/>
                <a:gd name="T35" fmla="*/ 13 h 30"/>
                <a:gd name="T36" fmla="*/ 20 w 31"/>
                <a:gd name="T37" fmla="*/ 0 h 30"/>
                <a:gd name="T38" fmla="*/ 26 w 31"/>
                <a:gd name="T39" fmla="*/ 5 h 30"/>
                <a:gd name="T40" fmla="*/ 20 w 31"/>
                <a:gd name="T41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1" h="30">
                  <a:moveTo>
                    <a:pt x="20" y="29"/>
                  </a:moveTo>
                  <a:cubicBezTo>
                    <a:pt x="20" y="29"/>
                    <a:pt x="20" y="29"/>
                    <a:pt x="20" y="30"/>
                  </a:cubicBezTo>
                  <a:cubicBezTo>
                    <a:pt x="20" y="30"/>
                    <a:pt x="20" y="30"/>
                    <a:pt x="20" y="30"/>
                  </a:cubicBezTo>
                  <a:cubicBezTo>
                    <a:pt x="20" y="30"/>
                    <a:pt x="20" y="29"/>
                    <a:pt x="20" y="29"/>
                  </a:cubicBezTo>
                  <a:cubicBezTo>
                    <a:pt x="20" y="29"/>
                    <a:pt x="20" y="29"/>
                    <a:pt x="20" y="29"/>
                  </a:cubicBezTo>
                  <a:moveTo>
                    <a:pt x="16" y="27"/>
                  </a:moveTo>
                  <a:cubicBezTo>
                    <a:pt x="16" y="27"/>
                    <a:pt x="16" y="27"/>
                    <a:pt x="16" y="27"/>
                  </a:cubicBezTo>
                  <a:cubicBezTo>
                    <a:pt x="16" y="28"/>
                    <a:pt x="17" y="28"/>
                    <a:pt x="17" y="29"/>
                  </a:cubicBezTo>
                  <a:cubicBezTo>
                    <a:pt x="17" y="28"/>
                    <a:pt x="16" y="28"/>
                    <a:pt x="16" y="27"/>
                  </a:cubicBezTo>
                  <a:moveTo>
                    <a:pt x="31" y="14"/>
                  </a:moveTo>
                  <a:cubicBezTo>
                    <a:pt x="31" y="15"/>
                    <a:pt x="31" y="17"/>
                    <a:pt x="30" y="18"/>
                  </a:cubicBezTo>
                  <a:cubicBezTo>
                    <a:pt x="30" y="20"/>
                    <a:pt x="29" y="21"/>
                    <a:pt x="29" y="22"/>
                  </a:cubicBezTo>
                  <a:cubicBezTo>
                    <a:pt x="29" y="21"/>
                    <a:pt x="30" y="20"/>
                    <a:pt x="30" y="18"/>
                  </a:cubicBezTo>
                  <a:cubicBezTo>
                    <a:pt x="31" y="17"/>
                    <a:pt x="31" y="15"/>
                    <a:pt x="31" y="14"/>
                  </a:cubicBezTo>
                  <a:moveTo>
                    <a:pt x="0" y="13"/>
                  </a:moveTo>
                  <a:cubicBezTo>
                    <a:pt x="1" y="13"/>
                    <a:pt x="1" y="14"/>
                    <a:pt x="1" y="14"/>
                  </a:cubicBezTo>
                  <a:cubicBezTo>
                    <a:pt x="4" y="16"/>
                    <a:pt x="7" y="17"/>
                    <a:pt x="9" y="20"/>
                  </a:cubicBezTo>
                  <a:cubicBezTo>
                    <a:pt x="6" y="17"/>
                    <a:pt x="3" y="15"/>
                    <a:pt x="0" y="13"/>
                  </a:cubicBezTo>
                  <a:moveTo>
                    <a:pt x="20" y="0"/>
                  </a:moveTo>
                  <a:cubicBezTo>
                    <a:pt x="22" y="2"/>
                    <a:pt x="24" y="4"/>
                    <a:pt x="26" y="5"/>
                  </a:cubicBezTo>
                  <a:cubicBezTo>
                    <a:pt x="24" y="3"/>
                    <a:pt x="22" y="2"/>
                    <a:pt x="20" y="0"/>
                  </a:cubicBezTo>
                </a:path>
              </a:pathLst>
            </a:custGeom>
            <a:solidFill>
              <a:srgbClr val="E8E3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46" name="Freeform 239"/>
            <p:cNvSpPr>
              <a:spLocks/>
            </p:cNvSpPr>
            <p:nvPr/>
          </p:nvSpPr>
          <p:spPr bwMode="auto">
            <a:xfrm>
              <a:off x="4117794" y="6726238"/>
              <a:ext cx="88900" cy="84138"/>
            </a:xfrm>
            <a:custGeom>
              <a:avLst/>
              <a:gdLst>
                <a:gd name="T0" fmla="*/ 19 w 34"/>
                <a:gd name="T1" fmla="*/ 0 h 32"/>
                <a:gd name="T2" fmla="*/ 17 w 34"/>
                <a:gd name="T3" fmla="*/ 0 h 32"/>
                <a:gd name="T4" fmla="*/ 8 w 34"/>
                <a:gd name="T5" fmla="*/ 8 h 32"/>
                <a:gd name="T6" fmla="*/ 1 w 34"/>
                <a:gd name="T7" fmla="*/ 10 h 32"/>
                <a:gd name="T8" fmla="*/ 0 w 34"/>
                <a:gd name="T9" fmla="*/ 12 h 32"/>
                <a:gd name="T10" fmla="*/ 1 w 34"/>
                <a:gd name="T11" fmla="*/ 13 h 32"/>
                <a:gd name="T12" fmla="*/ 3 w 34"/>
                <a:gd name="T13" fmla="*/ 15 h 32"/>
                <a:gd name="T14" fmla="*/ 12 w 34"/>
                <a:gd name="T15" fmla="*/ 22 h 32"/>
                <a:gd name="T16" fmla="*/ 19 w 34"/>
                <a:gd name="T17" fmla="*/ 29 h 32"/>
                <a:gd name="T18" fmla="*/ 20 w 34"/>
                <a:gd name="T19" fmla="*/ 31 h 32"/>
                <a:gd name="T20" fmla="*/ 20 w 34"/>
                <a:gd name="T21" fmla="*/ 31 h 32"/>
                <a:gd name="T22" fmla="*/ 22 w 34"/>
                <a:gd name="T23" fmla="*/ 32 h 32"/>
                <a:gd name="T24" fmla="*/ 23 w 34"/>
                <a:gd name="T25" fmla="*/ 32 h 32"/>
                <a:gd name="T26" fmla="*/ 23 w 34"/>
                <a:gd name="T27" fmla="*/ 32 h 32"/>
                <a:gd name="T28" fmla="*/ 23 w 34"/>
                <a:gd name="T29" fmla="*/ 31 h 32"/>
                <a:gd name="T30" fmla="*/ 32 w 34"/>
                <a:gd name="T31" fmla="*/ 24 h 32"/>
                <a:gd name="T32" fmla="*/ 33 w 34"/>
                <a:gd name="T33" fmla="*/ 20 h 32"/>
                <a:gd name="T34" fmla="*/ 34 w 34"/>
                <a:gd name="T35" fmla="*/ 16 h 32"/>
                <a:gd name="T36" fmla="*/ 33 w 34"/>
                <a:gd name="T37" fmla="*/ 15 h 32"/>
                <a:gd name="T38" fmla="*/ 31 w 34"/>
                <a:gd name="T39" fmla="*/ 10 h 32"/>
                <a:gd name="T40" fmla="*/ 29 w 34"/>
                <a:gd name="T41" fmla="*/ 7 h 32"/>
                <a:gd name="T42" fmla="*/ 23 w 34"/>
                <a:gd name="T43" fmla="*/ 2 h 32"/>
                <a:gd name="T44" fmla="*/ 20 w 34"/>
                <a:gd name="T45" fmla="*/ 0 h 32"/>
                <a:gd name="T46" fmla="*/ 19 w 34"/>
                <a:gd name="T47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4" h="32">
                  <a:moveTo>
                    <a:pt x="19" y="0"/>
                  </a:moveTo>
                  <a:cubicBezTo>
                    <a:pt x="18" y="0"/>
                    <a:pt x="17" y="0"/>
                    <a:pt x="17" y="0"/>
                  </a:cubicBezTo>
                  <a:cubicBezTo>
                    <a:pt x="14" y="4"/>
                    <a:pt x="11" y="6"/>
                    <a:pt x="8" y="8"/>
                  </a:cubicBezTo>
                  <a:cubicBezTo>
                    <a:pt x="6" y="9"/>
                    <a:pt x="3" y="10"/>
                    <a:pt x="1" y="10"/>
                  </a:cubicBezTo>
                  <a:cubicBezTo>
                    <a:pt x="1" y="11"/>
                    <a:pt x="0" y="11"/>
                    <a:pt x="0" y="12"/>
                  </a:cubicBezTo>
                  <a:cubicBezTo>
                    <a:pt x="0" y="12"/>
                    <a:pt x="0" y="13"/>
                    <a:pt x="1" y="13"/>
                  </a:cubicBezTo>
                  <a:cubicBezTo>
                    <a:pt x="1" y="14"/>
                    <a:pt x="2" y="14"/>
                    <a:pt x="3" y="15"/>
                  </a:cubicBezTo>
                  <a:cubicBezTo>
                    <a:pt x="6" y="17"/>
                    <a:pt x="9" y="19"/>
                    <a:pt x="12" y="22"/>
                  </a:cubicBezTo>
                  <a:cubicBezTo>
                    <a:pt x="14" y="24"/>
                    <a:pt x="17" y="26"/>
                    <a:pt x="19" y="29"/>
                  </a:cubicBezTo>
                  <a:cubicBezTo>
                    <a:pt x="19" y="30"/>
                    <a:pt x="20" y="30"/>
                    <a:pt x="20" y="31"/>
                  </a:cubicBezTo>
                  <a:cubicBezTo>
                    <a:pt x="20" y="31"/>
                    <a:pt x="20" y="31"/>
                    <a:pt x="20" y="31"/>
                  </a:cubicBezTo>
                  <a:cubicBezTo>
                    <a:pt x="21" y="31"/>
                    <a:pt x="22" y="32"/>
                    <a:pt x="22" y="32"/>
                  </a:cubicBezTo>
                  <a:cubicBezTo>
                    <a:pt x="23" y="32"/>
                    <a:pt x="23" y="32"/>
                    <a:pt x="23" y="32"/>
                  </a:cubicBezTo>
                  <a:cubicBezTo>
                    <a:pt x="23" y="32"/>
                    <a:pt x="23" y="32"/>
                    <a:pt x="23" y="32"/>
                  </a:cubicBezTo>
                  <a:cubicBezTo>
                    <a:pt x="23" y="31"/>
                    <a:pt x="23" y="31"/>
                    <a:pt x="23" y="31"/>
                  </a:cubicBezTo>
                  <a:cubicBezTo>
                    <a:pt x="27" y="30"/>
                    <a:pt x="30" y="27"/>
                    <a:pt x="32" y="24"/>
                  </a:cubicBezTo>
                  <a:cubicBezTo>
                    <a:pt x="32" y="23"/>
                    <a:pt x="33" y="22"/>
                    <a:pt x="33" y="20"/>
                  </a:cubicBezTo>
                  <a:cubicBezTo>
                    <a:pt x="34" y="19"/>
                    <a:pt x="34" y="17"/>
                    <a:pt x="34" y="16"/>
                  </a:cubicBezTo>
                  <a:cubicBezTo>
                    <a:pt x="33" y="16"/>
                    <a:pt x="33" y="16"/>
                    <a:pt x="33" y="15"/>
                  </a:cubicBezTo>
                  <a:cubicBezTo>
                    <a:pt x="33" y="14"/>
                    <a:pt x="32" y="12"/>
                    <a:pt x="31" y="10"/>
                  </a:cubicBezTo>
                  <a:cubicBezTo>
                    <a:pt x="30" y="9"/>
                    <a:pt x="30" y="8"/>
                    <a:pt x="29" y="7"/>
                  </a:cubicBezTo>
                  <a:cubicBezTo>
                    <a:pt x="27" y="6"/>
                    <a:pt x="25" y="4"/>
                    <a:pt x="23" y="2"/>
                  </a:cubicBezTo>
                  <a:cubicBezTo>
                    <a:pt x="22" y="1"/>
                    <a:pt x="21" y="1"/>
                    <a:pt x="20" y="0"/>
                  </a:cubicBezTo>
                  <a:cubicBezTo>
                    <a:pt x="20" y="0"/>
                    <a:pt x="19" y="0"/>
                    <a:pt x="19" y="0"/>
                  </a:cubicBezTo>
                </a:path>
              </a:pathLst>
            </a:custGeom>
            <a:solidFill>
              <a:srgbClr val="CEC0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47" name="Freeform 240"/>
            <p:cNvSpPr>
              <a:spLocks noEditPoints="1"/>
            </p:cNvSpPr>
            <p:nvPr/>
          </p:nvSpPr>
          <p:spPr bwMode="auto">
            <a:xfrm>
              <a:off x="4206694" y="6591300"/>
              <a:ext cx="22225" cy="42863"/>
            </a:xfrm>
            <a:custGeom>
              <a:avLst/>
              <a:gdLst>
                <a:gd name="T0" fmla="*/ 0 w 8"/>
                <a:gd name="T1" fmla="*/ 13 h 16"/>
                <a:gd name="T2" fmla="*/ 0 w 8"/>
                <a:gd name="T3" fmla="*/ 14 h 16"/>
                <a:gd name="T4" fmla="*/ 1 w 8"/>
                <a:gd name="T5" fmla="*/ 15 h 16"/>
                <a:gd name="T6" fmla="*/ 0 w 8"/>
                <a:gd name="T7" fmla="*/ 13 h 16"/>
                <a:gd name="T8" fmla="*/ 8 w 8"/>
                <a:gd name="T9" fmla="*/ 10 h 16"/>
                <a:gd name="T10" fmla="*/ 4 w 8"/>
                <a:gd name="T11" fmla="*/ 15 h 16"/>
                <a:gd name="T12" fmla="*/ 3 w 8"/>
                <a:gd name="T13" fmla="*/ 16 h 16"/>
                <a:gd name="T14" fmla="*/ 2 w 8"/>
                <a:gd name="T15" fmla="*/ 16 h 16"/>
                <a:gd name="T16" fmla="*/ 3 w 8"/>
                <a:gd name="T17" fmla="*/ 16 h 16"/>
                <a:gd name="T18" fmla="*/ 6 w 8"/>
                <a:gd name="T19" fmla="*/ 13 h 16"/>
                <a:gd name="T20" fmla="*/ 8 w 8"/>
                <a:gd name="T21" fmla="*/ 10 h 16"/>
                <a:gd name="T22" fmla="*/ 8 w 8"/>
                <a:gd name="T23" fmla="*/ 6 h 16"/>
                <a:gd name="T24" fmla="*/ 8 w 8"/>
                <a:gd name="T25" fmla="*/ 7 h 16"/>
                <a:gd name="T26" fmla="*/ 8 w 8"/>
                <a:gd name="T27" fmla="*/ 6 h 16"/>
                <a:gd name="T28" fmla="*/ 8 w 8"/>
                <a:gd name="T29" fmla="*/ 6 h 16"/>
                <a:gd name="T30" fmla="*/ 6 w 8"/>
                <a:gd name="T31" fmla="*/ 0 h 16"/>
                <a:gd name="T32" fmla="*/ 7 w 8"/>
                <a:gd name="T33" fmla="*/ 2 h 16"/>
                <a:gd name="T34" fmla="*/ 8 w 8"/>
                <a:gd name="T35" fmla="*/ 4 h 16"/>
                <a:gd name="T36" fmla="*/ 6 w 8"/>
                <a:gd name="T3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8" h="16">
                  <a:moveTo>
                    <a:pt x="0" y="13"/>
                  </a:move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1" y="14"/>
                    <a:pt x="1" y="15"/>
                  </a:cubicBezTo>
                  <a:cubicBezTo>
                    <a:pt x="0" y="14"/>
                    <a:pt x="0" y="14"/>
                    <a:pt x="0" y="13"/>
                  </a:cubicBezTo>
                  <a:moveTo>
                    <a:pt x="8" y="10"/>
                  </a:moveTo>
                  <a:cubicBezTo>
                    <a:pt x="7" y="12"/>
                    <a:pt x="6" y="14"/>
                    <a:pt x="4" y="15"/>
                  </a:cubicBezTo>
                  <a:cubicBezTo>
                    <a:pt x="4" y="16"/>
                    <a:pt x="3" y="16"/>
                    <a:pt x="3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3" y="16"/>
                  </a:cubicBezTo>
                  <a:cubicBezTo>
                    <a:pt x="4" y="16"/>
                    <a:pt x="5" y="15"/>
                    <a:pt x="6" y="13"/>
                  </a:cubicBezTo>
                  <a:cubicBezTo>
                    <a:pt x="7" y="12"/>
                    <a:pt x="7" y="11"/>
                    <a:pt x="8" y="10"/>
                  </a:cubicBezTo>
                  <a:moveTo>
                    <a:pt x="8" y="6"/>
                  </a:moveTo>
                  <a:cubicBezTo>
                    <a:pt x="8" y="6"/>
                    <a:pt x="8" y="6"/>
                    <a:pt x="8" y="7"/>
                  </a:cubicBezTo>
                  <a:cubicBezTo>
                    <a:pt x="8" y="7"/>
                    <a:pt x="8" y="6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moveTo>
                    <a:pt x="6" y="0"/>
                  </a:moveTo>
                  <a:cubicBezTo>
                    <a:pt x="7" y="0"/>
                    <a:pt x="7" y="1"/>
                    <a:pt x="7" y="2"/>
                  </a:cubicBezTo>
                  <a:cubicBezTo>
                    <a:pt x="8" y="2"/>
                    <a:pt x="8" y="3"/>
                    <a:pt x="8" y="4"/>
                  </a:cubicBezTo>
                  <a:cubicBezTo>
                    <a:pt x="8" y="2"/>
                    <a:pt x="7" y="1"/>
                    <a:pt x="6" y="0"/>
                  </a:cubicBezTo>
                </a:path>
              </a:pathLst>
            </a:custGeom>
            <a:solidFill>
              <a:srgbClr val="E8E3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48" name="Freeform 241"/>
            <p:cNvSpPr>
              <a:spLocks/>
            </p:cNvSpPr>
            <p:nvPr/>
          </p:nvSpPr>
          <p:spPr bwMode="auto">
            <a:xfrm>
              <a:off x="4193994" y="6583363"/>
              <a:ext cx="34925" cy="50800"/>
            </a:xfrm>
            <a:custGeom>
              <a:avLst/>
              <a:gdLst>
                <a:gd name="T0" fmla="*/ 8 w 13"/>
                <a:gd name="T1" fmla="*/ 0 h 19"/>
                <a:gd name="T2" fmla="*/ 7 w 13"/>
                <a:gd name="T3" fmla="*/ 0 h 19"/>
                <a:gd name="T4" fmla="*/ 1 w 13"/>
                <a:gd name="T5" fmla="*/ 10 h 19"/>
                <a:gd name="T6" fmla="*/ 1 w 13"/>
                <a:gd name="T7" fmla="*/ 12 h 19"/>
                <a:gd name="T8" fmla="*/ 5 w 13"/>
                <a:gd name="T9" fmla="*/ 16 h 19"/>
                <a:gd name="T10" fmla="*/ 6 w 13"/>
                <a:gd name="T11" fmla="*/ 18 h 19"/>
                <a:gd name="T12" fmla="*/ 7 w 13"/>
                <a:gd name="T13" fmla="*/ 19 h 19"/>
                <a:gd name="T14" fmla="*/ 8 w 13"/>
                <a:gd name="T15" fmla="*/ 19 h 19"/>
                <a:gd name="T16" fmla="*/ 9 w 13"/>
                <a:gd name="T17" fmla="*/ 18 h 19"/>
                <a:gd name="T18" fmla="*/ 13 w 13"/>
                <a:gd name="T19" fmla="*/ 13 h 19"/>
                <a:gd name="T20" fmla="*/ 13 w 13"/>
                <a:gd name="T21" fmla="*/ 10 h 19"/>
                <a:gd name="T22" fmla="*/ 13 w 13"/>
                <a:gd name="T23" fmla="*/ 9 h 19"/>
                <a:gd name="T24" fmla="*/ 13 w 13"/>
                <a:gd name="T25" fmla="*/ 7 h 19"/>
                <a:gd name="T26" fmla="*/ 12 w 13"/>
                <a:gd name="T27" fmla="*/ 5 h 19"/>
                <a:gd name="T28" fmla="*/ 11 w 13"/>
                <a:gd name="T29" fmla="*/ 3 h 19"/>
                <a:gd name="T30" fmla="*/ 10 w 13"/>
                <a:gd name="T31" fmla="*/ 0 h 19"/>
                <a:gd name="T32" fmla="*/ 8 w 13"/>
                <a:gd name="T33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" h="19">
                  <a:moveTo>
                    <a:pt x="8" y="0"/>
                  </a:moveTo>
                  <a:cubicBezTo>
                    <a:pt x="8" y="0"/>
                    <a:pt x="8" y="0"/>
                    <a:pt x="7" y="0"/>
                  </a:cubicBezTo>
                  <a:cubicBezTo>
                    <a:pt x="4" y="3"/>
                    <a:pt x="2" y="6"/>
                    <a:pt x="1" y="10"/>
                  </a:cubicBezTo>
                  <a:cubicBezTo>
                    <a:pt x="0" y="10"/>
                    <a:pt x="1" y="11"/>
                    <a:pt x="1" y="12"/>
                  </a:cubicBezTo>
                  <a:cubicBezTo>
                    <a:pt x="2" y="13"/>
                    <a:pt x="3" y="15"/>
                    <a:pt x="5" y="16"/>
                  </a:cubicBezTo>
                  <a:cubicBezTo>
                    <a:pt x="5" y="17"/>
                    <a:pt x="5" y="17"/>
                    <a:pt x="6" y="18"/>
                  </a:cubicBezTo>
                  <a:cubicBezTo>
                    <a:pt x="6" y="18"/>
                    <a:pt x="7" y="18"/>
                    <a:pt x="7" y="19"/>
                  </a:cubicBezTo>
                  <a:cubicBezTo>
                    <a:pt x="7" y="19"/>
                    <a:pt x="7" y="19"/>
                    <a:pt x="8" y="19"/>
                  </a:cubicBezTo>
                  <a:cubicBezTo>
                    <a:pt x="8" y="19"/>
                    <a:pt x="9" y="19"/>
                    <a:pt x="9" y="18"/>
                  </a:cubicBezTo>
                  <a:cubicBezTo>
                    <a:pt x="11" y="17"/>
                    <a:pt x="12" y="15"/>
                    <a:pt x="13" y="13"/>
                  </a:cubicBezTo>
                  <a:cubicBezTo>
                    <a:pt x="13" y="12"/>
                    <a:pt x="13" y="11"/>
                    <a:pt x="13" y="10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3" y="8"/>
                    <a:pt x="13" y="8"/>
                    <a:pt x="13" y="7"/>
                  </a:cubicBezTo>
                  <a:cubicBezTo>
                    <a:pt x="13" y="6"/>
                    <a:pt x="13" y="5"/>
                    <a:pt x="12" y="5"/>
                  </a:cubicBezTo>
                  <a:cubicBezTo>
                    <a:pt x="12" y="4"/>
                    <a:pt x="12" y="3"/>
                    <a:pt x="11" y="3"/>
                  </a:cubicBezTo>
                  <a:cubicBezTo>
                    <a:pt x="11" y="2"/>
                    <a:pt x="10" y="1"/>
                    <a:pt x="10" y="0"/>
                  </a:cubicBezTo>
                  <a:cubicBezTo>
                    <a:pt x="9" y="0"/>
                    <a:pt x="9" y="0"/>
                    <a:pt x="8" y="0"/>
                  </a:cubicBezTo>
                </a:path>
              </a:pathLst>
            </a:custGeom>
            <a:solidFill>
              <a:srgbClr val="CEC0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49" name="Freeform 242"/>
            <p:cNvSpPr>
              <a:spLocks/>
            </p:cNvSpPr>
            <p:nvPr/>
          </p:nvSpPr>
          <p:spPr bwMode="auto">
            <a:xfrm>
              <a:off x="3108144" y="5427663"/>
              <a:ext cx="331788" cy="1222375"/>
            </a:xfrm>
            <a:custGeom>
              <a:avLst/>
              <a:gdLst>
                <a:gd name="T0" fmla="*/ 99 w 126"/>
                <a:gd name="T1" fmla="*/ 462 h 462"/>
                <a:gd name="T2" fmla="*/ 116 w 126"/>
                <a:gd name="T3" fmla="*/ 460 h 462"/>
                <a:gd name="T4" fmla="*/ 125 w 126"/>
                <a:gd name="T5" fmla="*/ 457 h 462"/>
                <a:gd name="T6" fmla="*/ 125 w 126"/>
                <a:gd name="T7" fmla="*/ 455 h 462"/>
                <a:gd name="T8" fmla="*/ 123 w 126"/>
                <a:gd name="T9" fmla="*/ 451 h 462"/>
                <a:gd name="T10" fmla="*/ 102 w 126"/>
                <a:gd name="T11" fmla="*/ 414 h 462"/>
                <a:gd name="T12" fmla="*/ 100 w 126"/>
                <a:gd name="T13" fmla="*/ 411 h 462"/>
                <a:gd name="T14" fmla="*/ 97 w 126"/>
                <a:gd name="T15" fmla="*/ 409 h 462"/>
                <a:gd name="T16" fmla="*/ 89 w 126"/>
                <a:gd name="T17" fmla="*/ 407 h 462"/>
                <a:gd name="T18" fmla="*/ 57 w 126"/>
                <a:gd name="T19" fmla="*/ 384 h 462"/>
                <a:gd name="T20" fmla="*/ 45 w 126"/>
                <a:gd name="T21" fmla="*/ 353 h 462"/>
                <a:gd name="T22" fmla="*/ 44 w 126"/>
                <a:gd name="T23" fmla="*/ 317 h 462"/>
                <a:gd name="T24" fmla="*/ 54 w 126"/>
                <a:gd name="T25" fmla="*/ 266 h 462"/>
                <a:gd name="T26" fmla="*/ 70 w 126"/>
                <a:gd name="T27" fmla="*/ 217 h 462"/>
                <a:gd name="T28" fmla="*/ 79 w 126"/>
                <a:gd name="T29" fmla="*/ 188 h 462"/>
                <a:gd name="T30" fmla="*/ 92 w 126"/>
                <a:gd name="T31" fmla="*/ 140 h 462"/>
                <a:gd name="T32" fmla="*/ 95 w 126"/>
                <a:gd name="T33" fmla="*/ 118 h 462"/>
                <a:gd name="T34" fmla="*/ 95 w 126"/>
                <a:gd name="T35" fmla="*/ 112 h 462"/>
                <a:gd name="T36" fmla="*/ 95 w 126"/>
                <a:gd name="T37" fmla="*/ 95 h 462"/>
                <a:gd name="T38" fmla="*/ 95 w 126"/>
                <a:gd name="T39" fmla="*/ 88 h 462"/>
                <a:gd name="T40" fmla="*/ 90 w 126"/>
                <a:gd name="T41" fmla="*/ 57 h 462"/>
                <a:gd name="T42" fmla="*/ 78 w 126"/>
                <a:gd name="T43" fmla="*/ 32 h 462"/>
                <a:gd name="T44" fmla="*/ 64 w 126"/>
                <a:gd name="T45" fmla="*/ 17 h 462"/>
                <a:gd name="T46" fmla="*/ 35 w 126"/>
                <a:gd name="T47" fmla="*/ 4 h 462"/>
                <a:gd name="T48" fmla="*/ 22 w 126"/>
                <a:gd name="T49" fmla="*/ 1 h 462"/>
                <a:gd name="T50" fmla="*/ 5 w 126"/>
                <a:gd name="T51" fmla="*/ 3 h 462"/>
                <a:gd name="T52" fmla="*/ 1 w 126"/>
                <a:gd name="T53" fmla="*/ 6 h 462"/>
                <a:gd name="T54" fmla="*/ 2 w 126"/>
                <a:gd name="T55" fmla="*/ 9 h 462"/>
                <a:gd name="T56" fmla="*/ 6 w 126"/>
                <a:gd name="T57" fmla="*/ 10 h 462"/>
                <a:gd name="T58" fmla="*/ 14 w 126"/>
                <a:gd name="T59" fmla="*/ 13 h 462"/>
                <a:gd name="T60" fmla="*/ 46 w 126"/>
                <a:gd name="T61" fmla="*/ 35 h 462"/>
                <a:gd name="T62" fmla="*/ 55 w 126"/>
                <a:gd name="T63" fmla="*/ 50 h 462"/>
                <a:gd name="T64" fmla="*/ 60 w 126"/>
                <a:gd name="T65" fmla="*/ 59 h 462"/>
                <a:gd name="T66" fmla="*/ 62 w 126"/>
                <a:gd name="T67" fmla="*/ 65 h 462"/>
                <a:gd name="T68" fmla="*/ 69 w 126"/>
                <a:gd name="T69" fmla="*/ 93 h 462"/>
                <a:gd name="T70" fmla="*/ 70 w 126"/>
                <a:gd name="T71" fmla="*/ 106 h 462"/>
                <a:gd name="T72" fmla="*/ 66 w 126"/>
                <a:gd name="T73" fmla="*/ 139 h 462"/>
                <a:gd name="T74" fmla="*/ 60 w 126"/>
                <a:gd name="T75" fmla="*/ 164 h 462"/>
                <a:gd name="T76" fmla="*/ 45 w 126"/>
                <a:gd name="T77" fmla="*/ 206 h 462"/>
                <a:gd name="T78" fmla="*/ 31 w 126"/>
                <a:gd name="T79" fmla="*/ 238 h 462"/>
                <a:gd name="T80" fmla="*/ 14 w 126"/>
                <a:gd name="T81" fmla="*/ 276 h 462"/>
                <a:gd name="T82" fmla="*/ 2 w 126"/>
                <a:gd name="T83" fmla="*/ 324 h 462"/>
                <a:gd name="T84" fmla="*/ 0 w 126"/>
                <a:gd name="T85" fmla="*/ 342 h 462"/>
                <a:gd name="T86" fmla="*/ 0 w 126"/>
                <a:gd name="T87" fmla="*/ 358 h 462"/>
                <a:gd name="T88" fmla="*/ 3 w 126"/>
                <a:gd name="T89" fmla="*/ 379 h 462"/>
                <a:gd name="T90" fmla="*/ 29 w 126"/>
                <a:gd name="T91" fmla="*/ 434 h 462"/>
                <a:gd name="T92" fmla="*/ 51 w 126"/>
                <a:gd name="T93" fmla="*/ 451 h 462"/>
                <a:gd name="T94" fmla="*/ 79 w 126"/>
                <a:gd name="T95" fmla="*/ 461 h 462"/>
                <a:gd name="T96" fmla="*/ 99 w 126"/>
                <a:gd name="T97" fmla="*/ 462 h 4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26" h="462">
                  <a:moveTo>
                    <a:pt x="99" y="462"/>
                  </a:moveTo>
                  <a:cubicBezTo>
                    <a:pt x="103" y="462"/>
                    <a:pt x="110" y="462"/>
                    <a:pt x="116" y="460"/>
                  </a:cubicBezTo>
                  <a:cubicBezTo>
                    <a:pt x="119" y="460"/>
                    <a:pt x="122" y="459"/>
                    <a:pt x="125" y="457"/>
                  </a:cubicBezTo>
                  <a:cubicBezTo>
                    <a:pt x="125" y="457"/>
                    <a:pt x="126" y="455"/>
                    <a:pt x="125" y="455"/>
                  </a:cubicBezTo>
                  <a:cubicBezTo>
                    <a:pt x="125" y="453"/>
                    <a:pt x="124" y="452"/>
                    <a:pt x="123" y="451"/>
                  </a:cubicBezTo>
                  <a:cubicBezTo>
                    <a:pt x="115" y="439"/>
                    <a:pt x="107" y="427"/>
                    <a:pt x="102" y="414"/>
                  </a:cubicBezTo>
                  <a:cubicBezTo>
                    <a:pt x="101" y="413"/>
                    <a:pt x="101" y="412"/>
                    <a:pt x="100" y="411"/>
                  </a:cubicBezTo>
                  <a:cubicBezTo>
                    <a:pt x="99" y="410"/>
                    <a:pt x="98" y="409"/>
                    <a:pt x="97" y="409"/>
                  </a:cubicBezTo>
                  <a:cubicBezTo>
                    <a:pt x="94" y="408"/>
                    <a:pt x="91" y="408"/>
                    <a:pt x="89" y="407"/>
                  </a:cubicBezTo>
                  <a:cubicBezTo>
                    <a:pt x="76" y="403"/>
                    <a:pt x="65" y="395"/>
                    <a:pt x="57" y="384"/>
                  </a:cubicBezTo>
                  <a:cubicBezTo>
                    <a:pt x="51" y="374"/>
                    <a:pt x="47" y="364"/>
                    <a:pt x="45" y="353"/>
                  </a:cubicBezTo>
                  <a:cubicBezTo>
                    <a:pt x="43" y="341"/>
                    <a:pt x="44" y="329"/>
                    <a:pt x="44" y="317"/>
                  </a:cubicBezTo>
                  <a:cubicBezTo>
                    <a:pt x="46" y="300"/>
                    <a:pt x="48" y="283"/>
                    <a:pt x="54" y="266"/>
                  </a:cubicBezTo>
                  <a:cubicBezTo>
                    <a:pt x="59" y="250"/>
                    <a:pt x="64" y="233"/>
                    <a:pt x="70" y="217"/>
                  </a:cubicBezTo>
                  <a:cubicBezTo>
                    <a:pt x="73" y="207"/>
                    <a:pt x="76" y="198"/>
                    <a:pt x="79" y="188"/>
                  </a:cubicBezTo>
                  <a:cubicBezTo>
                    <a:pt x="85" y="172"/>
                    <a:pt x="89" y="157"/>
                    <a:pt x="92" y="140"/>
                  </a:cubicBezTo>
                  <a:cubicBezTo>
                    <a:pt x="93" y="133"/>
                    <a:pt x="95" y="126"/>
                    <a:pt x="95" y="118"/>
                  </a:cubicBezTo>
                  <a:cubicBezTo>
                    <a:pt x="95" y="116"/>
                    <a:pt x="95" y="114"/>
                    <a:pt x="95" y="112"/>
                  </a:cubicBezTo>
                  <a:cubicBezTo>
                    <a:pt x="96" y="106"/>
                    <a:pt x="96" y="100"/>
                    <a:pt x="95" y="95"/>
                  </a:cubicBezTo>
                  <a:cubicBezTo>
                    <a:pt x="95" y="93"/>
                    <a:pt x="95" y="90"/>
                    <a:pt x="95" y="88"/>
                  </a:cubicBezTo>
                  <a:cubicBezTo>
                    <a:pt x="94" y="78"/>
                    <a:pt x="93" y="67"/>
                    <a:pt x="90" y="57"/>
                  </a:cubicBezTo>
                  <a:cubicBezTo>
                    <a:pt x="87" y="48"/>
                    <a:pt x="83" y="40"/>
                    <a:pt x="78" y="32"/>
                  </a:cubicBezTo>
                  <a:cubicBezTo>
                    <a:pt x="74" y="26"/>
                    <a:pt x="69" y="22"/>
                    <a:pt x="64" y="17"/>
                  </a:cubicBezTo>
                  <a:cubicBezTo>
                    <a:pt x="55" y="11"/>
                    <a:pt x="46" y="6"/>
                    <a:pt x="35" y="4"/>
                  </a:cubicBezTo>
                  <a:cubicBezTo>
                    <a:pt x="31" y="3"/>
                    <a:pt x="26" y="2"/>
                    <a:pt x="22" y="1"/>
                  </a:cubicBezTo>
                  <a:cubicBezTo>
                    <a:pt x="16" y="0"/>
                    <a:pt x="11" y="0"/>
                    <a:pt x="5" y="3"/>
                  </a:cubicBezTo>
                  <a:cubicBezTo>
                    <a:pt x="4" y="3"/>
                    <a:pt x="2" y="4"/>
                    <a:pt x="1" y="6"/>
                  </a:cubicBezTo>
                  <a:cubicBezTo>
                    <a:pt x="1" y="7"/>
                    <a:pt x="1" y="8"/>
                    <a:pt x="2" y="9"/>
                  </a:cubicBezTo>
                  <a:cubicBezTo>
                    <a:pt x="3" y="9"/>
                    <a:pt x="5" y="10"/>
                    <a:pt x="6" y="10"/>
                  </a:cubicBezTo>
                  <a:cubicBezTo>
                    <a:pt x="9" y="11"/>
                    <a:pt x="11" y="12"/>
                    <a:pt x="14" y="13"/>
                  </a:cubicBezTo>
                  <a:cubicBezTo>
                    <a:pt x="27" y="16"/>
                    <a:pt x="37" y="24"/>
                    <a:pt x="46" y="35"/>
                  </a:cubicBezTo>
                  <a:cubicBezTo>
                    <a:pt x="49" y="40"/>
                    <a:pt x="53" y="44"/>
                    <a:pt x="55" y="50"/>
                  </a:cubicBezTo>
                  <a:cubicBezTo>
                    <a:pt x="57" y="53"/>
                    <a:pt x="58" y="56"/>
                    <a:pt x="60" y="59"/>
                  </a:cubicBezTo>
                  <a:cubicBezTo>
                    <a:pt x="61" y="61"/>
                    <a:pt x="61" y="63"/>
                    <a:pt x="62" y="65"/>
                  </a:cubicBezTo>
                  <a:cubicBezTo>
                    <a:pt x="65" y="74"/>
                    <a:pt x="68" y="84"/>
                    <a:pt x="69" y="93"/>
                  </a:cubicBezTo>
                  <a:cubicBezTo>
                    <a:pt x="69" y="98"/>
                    <a:pt x="70" y="102"/>
                    <a:pt x="70" y="106"/>
                  </a:cubicBezTo>
                  <a:cubicBezTo>
                    <a:pt x="71" y="117"/>
                    <a:pt x="69" y="128"/>
                    <a:pt x="66" y="139"/>
                  </a:cubicBezTo>
                  <a:cubicBezTo>
                    <a:pt x="65" y="148"/>
                    <a:pt x="62" y="156"/>
                    <a:pt x="60" y="164"/>
                  </a:cubicBezTo>
                  <a:cubicBezTo>
                    <a:pt x="55" y="178"/>
                    <a:pt x="50" y="192"/>
                    <a:pt x="45" y="206"/>
                  </a:cubicBezTo>
                  <a:cubicBezTo>
                    <a:pt x="41" y="217"/>
                    <a:pt x="36" y="227"/>
                    <a:pt x="31" y="238"/>
                  </a:cubicBezTo>
                  <a:cubicBezTo>
                    <a:pt x="25" y="250"/>
                    <a:pt x="19" y="263"/>
                    <a:pt x="14" y="276"/>
                  </a:cubicBezTo>
                  <a:cubicBezTo>
                    <a:pt x="9" y="292"/>
                    <a:pt x="4" y="308"/>
                    <a:pt x="2" y="324"/>
                  </a:cubicBezTo>
                  <a:cubicBezTo>
                    <a:pt x="1" y="330"/>
                    <a:pt x="0" y="336"/>
                    <a:pt x="0" y="342"/>
                  </a:cubicBezTo>
                  <a:cubicBezTo>
                    <a:pt x="0" y="348"/>
                    <a:pt x="0" y="353"/>
                    <a:pt x="0" y="358"/>
                  </a:cubicBezTo>
                  <a:cubicBezTo>
                    <a:pt x="0" y="365"/>
                    <a:pt x="1" y="372"/>
                    <a:pt x="3" y="379"/>
                  </a:cubicBezTo>
                  <a:cubicBezTo>
                    <a:pt x="7" y="399"/>
                    <a:pt x="16" y="418"/>
                    <a:pt x="29" y="434"/>
                  </a:cubicBezTo>
                  <a:cubicBezTo>
                    <a:pt x="35" y="441"/>
                    <a:pt x="42" y="447"/>
                    <a:pt x="51" y="451"/>
                  </a:cubicBezTo>
                  <a:cubicBezTo>
                    <a:pt x="60" y="456"/>
                    <a:pt x="69" y="459"/>
                    <a:pt x="79" y="461"/>
                  </a:cubicBezTo>
                  <a:cubicBezTo>
                    <a:pt x="85" y="461"/>
                    <a:pt x="91" y="462"/>
                    <a:pt x="99" y="462"/>
                  </a:cubicBezTo>
                </a:path>
              </a:pathLst>
            </a:custGeom>
            <a:solidFill>
              <a:srgbClr val="FFAB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0" name="Freeform 243"/>
            <p:cNvSpPr>
              <a:spLocks/>
            </p:cNvSpPr>
            <p:nvPr/>
          </p:nvSpPr>
          <p:spPr bwMode="auto">
            <a:xfrm>
              <a:off x="3778069" y="5010150"/>
              <a:ext cx="271463" cy="444500"/>
            </a:xfrm>
            <a:custGeom>
              <a:avLst/>
              <a:gdLst>
                <a:gd name="T0" fmla="*/ 1 w 103"/>
                <a:gd name="T1" fmla="*/ 68 h 168"/>
                <a:gd name="T2" fmla="*/ 8 w 103"/>
                <a:gd name="T3" fmla="*/ 108 h 168"/>
                <a:gd name="T4" fmla="*/ 25 w 103"/>
                <a:gd name="T5" fmla="*/ 139 h 168"/>
                <a:gd name="T6" fmla="*/ 41 w 103"/>
                <a:gd name="T7" fmla="*/ 156 h 168"/>
                <a:gd name="T8" fmla="*/ 54 w 103"/>
                <a:gd name="T9" fmla="*/ 166 h 168"/>
                <a:gd name="T10" fmla="*/ 60 w 103"/>
                <a:gd name="T11" fmla="*/ 167 h 168"/>
                <a:gd name="T12" fmla="*/ 88 w 103"/>
                <a:gd name="T13" fmla="*/ 143 h 168"/>
                <a:gd name="T14" fmla="*/ 102 w 103"/>
                <a:gd name="T15" fmla="*/ 112 h 168"/>
                <a:gd name="T16" fmla="*/ 102 w 103"/>
                <a:gd name="T17" fmla="*/ 108 h 168"/>
                <a:gd name="T18" fmla="*/ 101 w 103"/>
                <a:gd name="T19" fmla="*/ 83 h 168"/>
                <a:gd name="T20" fmla="*/ 95 w 103"/>
                <a:gd name="T21" fmla="*/ 64 h 168"/>
                <a:gd name="T22" fmla="*/ 79 w 103"/>
                <a:gd name="T23" fmla="*/ 37 h 168"/>
                <a:gd name="T24" fmla="*/ 73 w 103"/>
                <a:gd name="T25" fmla="*/ 30 h 168"/>
                <a:gd name="T26" fmla="*/ 39 w 103"/>
                <a:gd name="T27" fmla="*/ 3 h 168"/>
                <a:gd name="T28" fmla="*/ 34 w 103"/>
                <a:gd name="T29" fmla="*/ 1 h 168"/>
                <a:gd name="T30" fmla="*/ 28 w 103"/>
                <a:gd name="T31" fmla="*/ 2 h 168"/>
                <a:gd name="T32" fmla="*/ 15 w 103"/>
                <a:gd name="T33" fmla="*/ 17 h 168"/>
                <a:gd name="T34" fmla="*/ 2 w 103"/>
                <a:gd name="T35" fmla="*/ 51 h 168"/>
                <a:gd name="T36" fmla="*/ 1 w 103"/>
                <a:gd name="T37" fmla="*/ 59 h 168"/>
                <a:gd name="T38" fmla="*/ 1 w 103"/>
                <a:gd name="T39" fmla="*/ 68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03" h="168">
                  <a:moveTo>
                    <a:pt x="1" y="68"/>
                  </a:moveTo>
                  <a:cubicBezTo>
                    <a:pt x="0" y="82"/>
                    <a:pt x="3" y="95"/>
                    <a:pt x="8" y="108"/>
                  </a:cubicBezTo>
                  <a:cubicBezTo>
                    <a:pt x="12" y="119"/>
                    <a:pt x="18" y="130"/>
                    <a:pt x="25" y="139"/>
                  </a:cubicBezTo>
                  <a:cubicBezTo>
                    <a:pt x="30" y="145"/>
                    <a:pt x="35" y="151"/>
                    <a:pt x="41" y="156"/>
                  </a:cubicBezTo>
                  <a:cubicBezTo>
                    <a:pt x="45" y="160"/>
                    <a:pt x="49" y="163"/>
                    <a:pt x="54" y="166"/>
                  </a:cubicBezTo>
                  <a:cubicBezTo>
                    <a:pt x="56" y="168"/>
                    <a:pt x="58" y="168"/>
                    <a:pt x="60" y="167"/>
                  </a:cubicBezTo>
                  <a:cubicBezTo>
                    <a:pt x="71" y="161"/>
                    <a:pt x="81" y="153"/>
                    <a:pt x="88" y="143"/>
                  </a:cubicBezTo>
                  <a:cubicBezTo>
                    <a:pt x="95" y="134"/>
                    <a:pt x="100" y="123"/>
                    <a:pt x="102" y="112"/>
                  </a:cubicBezTo>
                  <a:cubicBezTo>
                    <a:pt x="102" y="110"/>
                    <a:pt x="102" y="109"/>
                    <a:pt x="102" y="108"/>
                  </a:cubicBezTo>
                  <a:cubicBezTo>
                    <a:pt x="103" y="100"/>
                    <a:pt x="103" y="91"/>
                    <a:pt x="101" y="83"/>
                  </a:cubicBezTo>
                  <a:cubicBezTo>
                    <a:pt x="100" y="76"/>
                    <a:pt x="98" y="70"/>
                    <a:pt x="95" y="64"/>
                  </a:cubicBezTo>
                  <a:cubicBezTo>
                    <a:pt x="91" y="54"/>
                    <a:pt x="86" y="45"/>
                    <a:pt x="79" y="37"/>
                  </a:cubicBezTo>
                  <a:cubicBezTo>
                    <a:pt x="77" y="35"/>
                    <a:pt x="75" y="32"/>
                    <a:pt x="73" y="30"/>
                  </a:cubicBezTo>
                  <a:cubicBezTo>
                    <a:pt x="63" y="19"/>
                    <a:pt x="51" y="11"/>
                    <a:pt x="39" y="3"/>
                  </a:cubicBezTo>
                  <a:cubicBezTo>
                    <a:pt x="37" y="2"/>
                    <a:pt x="36" y="2"/>
                    <a:pt x="34" y="1"/>
                  </a:cubicBezTo>
                  <a:cubicBezTo>
                    <a:pt x="32" y="0"/>
                    <a:pt x="30" y="0"/>
                    <a:pt x="28" y="2"/>
                  </a:cubicBezTo>
                  <a:cubicBezTo>
                    <a:pt x="23" y="6"/>
                    <a:pt x="19" y="11"/>
                    <a:pt x="15" y="17"/>
                  </a:cubicBezTo>
                  <a:cubicBezTo>
                    <a:pt x="8" y="28"/>
                    <a:pt x="4" y="39"/>
                    <a:pt x="2" y="51"/>
                  </a:cubicBezTo>
                  <a:cubicBezTo>
                    <a:pt x="2" y="54"/>
                    <a:pt x="1" y="56"/>
                    <a:pt x="1" y="59"/>
                  </a:cubicBezTo>
                  <a:cubicBezTo>
                    <a:pt x="0" y="62"/>
                    <a:pt x="1" y="65"/>
                    <a:pt x="1" y="68"/>
                  </a:cubicBezTo>
                </a:path>
              </a:pathLst>
            </a:custGeom>
            <a:solidFill>
              <a:srgbClr val="FFAB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1" name="Freeform 244"/>
            <p:cNvSpPr>
              <a:spLocks/>
            </p:cNvSpPr>
            <p:nvPr/>
          </p:nvSpPr>
          <p:spPr bwMode="auto">
            <a:xfrm>
              <a:off x="3790769" y="5100638"/>
              <a:ext cx="258763" cy="354013"/>
            </a:xfrm>
            <a:custGeom>
              <a:avLst/>
              <a:gdLst>
                <a:gd name="T0" fmla="*/ 46 w 98"/>
                <a:gd name="T1" fmla="*/ 51 h 134"/>
                <a:gd name="T2" fmla="*/ 47 w 98"/>
                <a:gd name="T3" fmla="*/ 65 h 134"/>
                <a:gd name="T4" fmla="*/ 47 w 98"/>
                <a:gd name="T5" fmla="*/ 66 h 134"/>
                <a:gd name="T6" fmla="*/ 46 w 98"/>
                <a:gd name="T7" fmla="*/ 66 h 134"/>
                <a:gd name="T8" fmla="*/ 39 w 98"/>
                <a:gd name="T9" fmla="*/ 61 h 134"/>
                <a:gd name="T10" fmla="*/ 24 w 98"/>
                <a:gd name="T11" fmla="*/ 54 h 134"/>
                <a:gd name="T12" fmla="*/ 5 w 98"/>
                <a:gd name="T13" fmla="*/ 59 h 134"/>
                <a:gd name="T14" fmla="*/ 2 w 98"/>
                <a:gd name="T15" fmla="*/ 62 h 134"/>
                <a:gd name="T16" fmla="*/ 1 w 98"/>
                <a:gd name="T17" fmla="*/ 68 h 134"/>
                <a:gd name="T18" fmla="*/ 9 w 98"/>
                <a:gd name="T19" fmla="*/ 87 h 134"/>
                <a:gd name="T20" fmla="*/ 16 w 98"/>
                <a:gd name="T21" fmla="*/ 100 h 134"/>
                <a:gd name="T22" fmla="*/ 25 w 98"/>
                <a:gd name="T23" fmla="*/ 110 h 134"/>
                <a:gd name="T24" fmla="*/ 29 w 98"/>
                <a:gd name="T25" fmla="*/ 116 h 134"/>
                <a:gd name="T26" fmla="*/ 33 w 98"/>
                <a:gd name="T27" fmla="*/ 119 h 134"/>
                <a:gd name="T28" fmla="*/ 41 w 98"/>
                <a:gd name="T29" fmla="*/ 127 h 134"/>
                <a:gd name="T30" fmla="*/ 49 w 98"/>
                <a:gd name="T31" fmla="*/ 132 h 134"/>
                <a:gd name="T32" fmla="*/ 55 w 98"/>
                <a:gd name="T33" fmla="*/ 133 h 134"/>
                <a:gd name="T34" fmla="*/ 70 w 98"/>
                <a:gd name="T35" fmla="*/ 123 h 134"/>
                <a:gd name="T36" fmla="*/ 86 w 98"/>
                <a:gd name="T37" fmla="*/ 105 h 134"/>
                <a:gd name="T38" fmla="*/ 97 w 98"/>
                <a:gd name="T39" fmla="*/ 76 h 134"/>
                <a:gd name="T40" fmla="*/ 97 w 98"/>
                <a:gd name="T41" fmla="*/ 53 h 134"/>
                <a:gd name="T42" fmla="*/ 78 w 98"/>
                <a:gd name="T43" fmla="*/ 8 h 134"/>
                <a:gd name="T44" fmla="*/ 72 w 98"/>
                <a:gd name="T45" fmla="*/ 1 h 134"/>
                <a:gd name="T46" fmla="*/ 67 w 98"/>
                <a:gd name="T47" fmla="*/ 0 h 134"/>
                <a:gd name="T48" fmla="*/ 61 w 98"/>
                <a:gd name="T49" fmla="*/ 5 h 134"/>
                <a:gd name="T50" fmla="*/ 51 w 98"/>
                <a:gd name="T51" fmla="*/ 22 h 134"/>
                <a:gd name="T52" fmla="*/ 48 w 98"/>
                <a:gd name="T53" fmla="*/ 36 h 134"/>
                <a:gd name="T54" fmla="*/ 46 w 98"/>
                <a:gd name="T55" fmla="*/ 51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98" h="134">
                  <a:moveTo>
                    <a:pt x="46" y="51"/>
                  </a:moveTo>
                  <a:cubicBezTo>
                    <a:pt x="46" y="56"/>
                    <a:pt x="46" y="61"/>
                    <a:pt x="47" y="65"/>
                  </a:cubicBezTo>
                  <a:cubicBezTo>
                    <a:pt x="47" y="65"/>
                    <a:pt x="47" y="66"/>
                    <a:pt x="47" y="66"/>
                  </a:cubicBezTo>
                  <a:cubicBezTo>
                    <a:pt x="46" y="66"/>
                    <a:pt x="46" y="66"/>
                    <a:pt x="46" y="66"/>
                  </a:cubicBezTo>
                  <a:cubicBezTo>
                    <a:pt x="44" y="64"/>
                    <a:pt x="41" y="62"/>
                    <a:pt x="39" y="61"/>
                  </a:cubicBezTo>
                  <a:cubicBezTo>
                    <a:pt x="35" y="57"/>
                    <a:pt x="29" y="55"/>
                    <a:pt x="24" y="54"/>
                  </a:cubicBezTo>
                  <a:cubicBezTo>
                    <a:pt x="17" y="52"/>
                    <a:pt x="11" y="54"/>
                    <a:pt x="5" y="59"/>
                  </a:cubicBezTo>
                  <a:cubicBezTo>
                    <a:pt x="4" y="60"/>
                    <a:pt x="3" y="61"/>
                    <a:pt x="2" y="62"/>
                  </a:cubicBezTo>
                  <a:cubicBezTo>
                    <a:pt x="0" y="64"/>
                    <a:pt x="0" y="66"/>
                    <a:pt x="1" y="68"/>
                  </a:cubicBezTo>
                  <a:cubicBezTo>
                    <a:pt x="3" y="74"/>
                    <a:pt x="5" y="81"/>
                    <a:pt x="9" y="87"/>
                  </a:cubicBezTo>
                  <a:cubicBezTo>
                    <a:pt x="11" y="91"/>
                    <a:pt x="14" y="96"/>
                    <a:pt x="16" y="100"/>
                  </a:cubicBezTo>
                  <a:cubicBezTo>
                    <a:pt x="19" y="104"/>
                    <a:pt x="21" y="107"/>
                    <a:pt x="25" y="110"/>
                  </a:cubicBezTo>
                  <a:cubicBezTo>
                    <a:pt x="26" y="112"/>
                    <a:pt x="28" y="114"/>
                    <a:pt x="29" y="116"/>
                  </a:cubicBezTo>
                  <a:cubicBezTo>
                    <a:pt x="30" y="117"/>
                    <a:pt x="31" y="118"/>
                    <a:pt x="33" y="119"/>
                  </a:cubicBezTo>
                  <a:cubicBezTo>
                    <a:pt x="35" y="122"/>
                    <a:pt x="38" y="124"/>
                    <a:pt x="41" y="127"/>
                  </a:cubicBezTo>
                  <a:cubicBezTo>
                    <a:pt x="43" y="129"/>
                    <a:pt x="46" y="130"/>
                    <a:pt x="49" y="132"/>
                  </a:cubicBezTo>
                  <a:cubicBezTo>
                    <a:pt x="51" y="134"/>
                    <a:pt x="53" y="134"/>
                    <a:pt x="55" y="133"/>
                  </a:cubicBezTo>
                  <a:cubicBezTo>
                    <a:pt x="60" y="130"/>
                    <a:pt x="65" y="127"/>
                    <a:pt x="70" y="123"/>
                  </a:cubicBezTo>
                  <a:cubicBezTo>
                    <a:pt x="76" y="118"/>
                    <a:pt x="81" y="112"/>
                    <a:pt x="86" y="105"/>
                  </a:cubicBezTo>
                  <a:cubicBezTo>
                    <a:pt x="92" y="97"/>
                    <a:pt x="95" y="87"/>
                    <a:pt x="97" y="76"/>
                  </a:cubicBezTo>
                  <a:cubicBezTo>
                    <a:pt x="98" y="69"/>
                    <a:pt x="98" y="61"/>
                    <a:pt x="97" y="53"/>
                  </a:cubicBezTo>
                  <a:cubicBezTo>
                    <a:pt x="94" y="37"/>
                    <a:pt x="88" y="22"/>
                    <a:pt x="78" y="8"/>
                  </a:cubicBezTo>
                  <a:cubicBezTo>
                    <a:pt x="76" y="6"/>
                    <a:pt x="74" y="3"/>
                    <a:pt x="72" y="1"/>
                  </a:cubicBezTo>
                  <a:cubicBezTo>
                    <a:pt x="70" y="0"/>
                    <a:pt x="69" y="0"/>
                    <a:pt x="67" y="0"/>
                  </a:cubicBezTo>
                  <a:cubicBezTo>
                    <a:pt x="64" y="2"/>
                    <a:pt x="63" y="3"/>
                    <a:pt x="61" y="5"/>
                  </a:cubicBezTo>
                  <a:cubicBezTo>
                    <a:pt x="56" y="10"/>
                    <a:pt x="53" y="15"/>
                    <a:pt x="51" y="22"/>
                  </a:cubicBezTo>
                  <a:cubicBezTo>
                    <a:pt x="49" y="26"/>
                    <a:pt x="48" y="31"/>
                    <a:pt x="48" y="36"/>
                  </a:cubicBezTo>
                  <a:cubicBezTo>
                    <a:pt x="47" y="41"/>
                    <a:pt x="46" y="47"/>
                    <a:pt x="46" y="51"/>
                  </a:cubicBezTo>
                </a:path>
              </a:pathLst>
            </a:custGeom>
            <a:solidFill>
              <a:srgbClr val="F972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2" name="Freeform 245"/>
            <p:cNvSpPr>
              <a:spLocks/>
            </p:cNvSpPr>
            <p:nvPr/>
          </p:nvSpPr>
          <p:spPr bwMode="auto">
            <a:xfrm>
              <a:off x="3258956" y="6496050"/>
              <a:ext cx="77788" cy="142875"/>
            </a:xfrm>
            <a:custGeom>
              <a:avLst/>
              <a:gdLst>
                <a:gd name="T0" fmla="*/ 29 w 30"/>
                <a:gd name="T1" fmla="*/ 10 h 54"/>
                <a:gd name="T2" fmla="*/ 29 w 30"/>
                <a:gd name="T3" fmla="*/ 7 h 54"/>
                <a:gd name="T4" fmla="*/ 23 w 30"/>
                <a:gd name="T5" fmla="*/ 0 h 54"/>
                <a:gd name="T6" fmla="*/ 21 w 30"/>
                <a:gd name="T7" fmla="*/ 1 h 54"/>
                <a:gd name="T8" fmla="*/ 21 w 30"/>
                <a:gd name="T9" fmla="*/ 4 h 54"/>
                <a:gd name="T10" fmla="*/ 6 w 30"/>
                <a:gd name="T11" fmla="*/ 42 h 54"/>
                <a:gd name="T12" fmla="*/ 1 w 30"/>
                <a:gd name="T13" fmla="*/ 48 h 54"/>
                <a:gd name="T14" fmla="*/ 1 w 30"/>
                <a:gd name="T15" fmla="*/ 51 h 54"/>
                <a:gd name="T16" fmla="*/ 7 w 30"/>
                <a:gd name="T17" fmla="*/ 53 h 54"/>
                <a:gd name="T18" fmla="*/ 13 w 30"/>
                <a:gd name="T19" fmla="*/ 52 h 54"/>
                <a:gd name="T20" fmla="*/ 28 w 30"/>
                <a:gd name="T21" fmla="*/ 24 h 54"/>
                <a:gd name="T22" fmla="*/ 29 w 30"/>
                <a:gd name="T23" fmla="*/ 1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0" h="54">
                  <a:moveTo>
                    <a:pt x="29" y="10"/>
                  </a:moveTo>
                  <a:cubicBezTo>
                    <a:pt x="29" y="9"/>
                    <a:pt x="30" y="8"/>
                    <a:pt x="29" y="7"/>
                  </a:cubicBezTo>
                  <a:cubicBezTo>
                    <a:pt x="29" y="3"/>
                    <a:pt x="28" y="1"/>
                    <a:pt x="23" y="0"/>
                  </a:cubicBezTo>
                  <a:cubicBezTo>
                    <a:pt x="23" y="0"/>
                    <a:pt x="22" y="1"/>
                    <a:pt x="21" y="1"/>
                  </a:cubicBezTo>
                  <a:cubicBezTo>
                    <a:pt x="21" y="2"/>
                    <a:pt x="21" y="3"/>
                    <a:pt x="21" y="4"/>
                  </a:cubicBezTo>
                  <a:cubicBezTo>
                    <a:pt x="20" y="18"/>
                    <a:pt x="15" y="31"/>
                    <a:pt x="6" y="42"/>
                  </a:cubicBezTo>
                  <a:cubicBezTo>
                    <a:pt x="5" y="44"/>
                    <a:pt x="2" y="46"/>
                    <a:pt x="1" y="48"/>
                  </a:cubicBezTo>
                  <a:cubicBezTo>
                    <a:pt x="0" y="48"/>
                    <a:pt x="0" y="50"/>
                    <a:pt x="1" y="51"/>
                  </a:cubicBezTo>
                  <a:cubicBezTo>
                    <a:pt x="3" y="51"/>
                    <a:pt x="5" y="52"/>
                    <a:pt x="7" y="53"/>
                  </a:cubicBezTo>
                  <a:cubicBezTo>
                    <a:pt x="9" y="54"/>
                    <a:pt x="11" y="54"/>
                    <a:pt x="13" y="52"/>
                  </a:cubicBezTo>
                  <a:cubicBezTo>
                    <a:pt x="20" y="44"/>
                    <a:pt x="25" y="35"/>
                    <a:pt x="28" y="24"/>
                  </a:cubicBezTo>
                  <a:cubicBezTo>
                    <a:pt x="29" y="20"/>
                    <a:pt x="30" y="15"/>
                    <a:pt x="29" y="10"/>
                  </a:cubicBezTo>
                </a:path>
              </a:pathLst>
            </a:custGeom>
            <a:solidFill>
              <a:srgbClr val="F972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3" name="Freeform 246"/>
            <p:cNvSpPr>
              <a:spLocks/>
            </p:cNvSpPr>
            <p:nvPr/>
          </p:nvSpPr>
          <p:spPr bwMode="auto">
            <a:xfrm>
              <a:off x="3151006" y="6440488"/>
              <a:ext cx="117475" cy="106363"/>
            </a:xfrm>
            <a:custGeom>
              <a:avLst/>
              <a:gdLst>
                <a:gd name="T0" fmla="*/ 7 w 45"/>
                <a:gd name="T1" fmla="*/ 40 h 40"/>
                <a:gd name="T2" fmla="*/ 11 w 45"/>
                <a:gd name="T3" fmla="*/ 39 h 40"/>
                <a:gd name="T4" fmla="*/ 24 w 45"/>
                <a:gd name="T5" fmla="*/ 32 h 40"/>
                <a:gd name="T6" fmla="*/ 44 w 45"/>
                <a:gd name="T7" fmla="*/ 9 h 40"/>
                <a:gd name="T8" fmla="*/ 44 w 45"/>
                <a:gd name="T9" fmla="*/ 4 h 40"/>
                <a:gd name="T10" fmla="*/ 41 w 45"/>
                <a:gd name="T11" fmla="*/ 1 h 40"/>
                <a:gd name="T12" fmla="*/ 38 w 45"/>
                <a:gd name="T13" fmla="*/ 1 h 40"/>
                <a:gd name="T14" fmla="*/ 37 w 45"/>
                <a:gd name="T15" fmla="*/ 2 h 40"/>
                <a:gd name="T16" fmla="*/ 29 w 45"/>
                <a:gd name="T17" fmla="*/ 11 h 40"/>
                <a:gd name="T18" fmla="*/ 13 w 45"/>
                <a:gd name="T19" fmla="*/ 25 h 40"/>
                <a:gd name="T20" fmla="*/ 3 w 45"/>
                <a:gd name="T21" fmla="*/ 29 h 40"/>
                <a:gd name="T22" fmla="*/ 1 w 45"/>
                <a:gd name="T23" fmla="*/ 33 h 40"/>
                <a:gd name="T24" fmla="*/ 5 w 45"/>
                <a:gd name="T25" fmla="*/ 39 h 40"/>
                <a:gd name="T26" fmla="*/ 7 w 45"/>
                <a:gd name="T27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5" h="40">
                  <a:moveTo>
                    <a:pt x="7" y="40"/>
                  </a:moveTo>
                  <a:cubicBezTo>
                    <a:pt x="9" y="40"/>
                    <a:pt x="10" y="39"/>
                    <a:pt x="11" y="39"/>
                  </a:cubicBezTo>
                  <a:cubicBezTo>
                    <a:pt x="16" y="37"/>
                    <a:pt x="20" y="35"/>
                    <a:pt x="24" y="32"/>
                  </a:cubicBezTo>
                  <a:cubicBezTo>
                    <a:pt x="32" y="25"/>
                    <a:pt x="39" y="18"/>
                    <a:pt x="44" y="9"/>
                  </a:cubicBezTo>
                  <a:cubicBezTo>
                    <a:pt x="45" y="7"/>
                    <a:pt x="45" y="6"/>
                    <a:pt x="44" y="4"/>
                  </a:cubicBezTo>
                  <a:cubicBezTo>
                    <a:pt x="43" y="3"/>
                    <a:pt x="42" y="2"/>
                    <a:pt x="41" y="1"/>
                  </a:cubicBezTo>
                  <a:cubicBezTo>
                    <a:pt x="40" y="0"/>
                    <a:pt x="39" y="0"/>
                    <a:pt x="38" y="1"/>
                  </a:cubicBezTo>
                  <a:cubicBezTo>
                    <a:pt x="38" y="1"/>
                    <a:pt x="37" y="2"/>
                    <a:pt x="37" y="2"/>
                  </a:cubicBezTo>
                  <a:cubicBezTo>
                    <a:pt x="34" y="5"/>
                    <a:pt x="32" y="9"/>
                    <a:pt x="29" y="11"/>
                  </a:cubicBezTo>
                  <a:cubicBezTo>
                    <a:pt x="25" y="17"/>
                    <a:pt x="19" y="21"/>
                    <a:pt x="13" y="25"/>
                  </a:cubicBezTo>
                  <a:cubicBezTo>
                    <a:pt x="9" y="26"/>
                    <a:pt x="6" y="28"/>
                    <a:pt x="3" y="29"/>
                  </a:cubicBezTo>
                  <a:cubicBezTo>
                    <a:pt x="1" y="30"/>
                    <a:pt x="0" y="31"/>
                    <a:pt x="1" y="33"/>
                  </a:cubicBezTo>
                  <a:cubicBezTo>
                    <a:pt x="3" y="35"/>
                    <a:pt x="4" y="37"/>
                    <a:pt x="5" y="39"/>
                  </a:cubicBezTo>
                  <a:cubicBezTo>
                    <a:pt x="6" y="40"/>
                    <a:pt x="7" y="40"/>
                    <a:pt x="7" y="40"/>
                  </a:cubicBezTo>
                </a:path>
              </a:pathLst>
            </a:custGeom>
            <a:solidFill>
              <a:srgbClr val="F972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4" name="Freeform 247"/>
            <p:cNvSpPr>
              <a:spLocks/>
            </p:cNvSpPr>
            <p:nvPr/>
          </p:nvSpPr>
          <p:spPr bwMode="auto">
            <a:xfrm>
              <a:off x="3108144" y="6348413"/>
              <a:ext cx="119063" cy="50800"/>
            </a:xfrm>
            <a:custGeom>
              <a:avLst/>
              <a:gdLst>
                <a:gd name="T0" fmla="*/ 10 w 45"/>
                <a:gd name="T1" fmla="*/ 19 h 19"/>
                <a:gd name="T2" fmla="*/ 42 w 45"/>
                <a:gd name="T3" fmla="*/ 10 h 19"/>
                <a:gd name="T4" fmla="*/ 45 w 45"/>
                <a:gd name="T5" fmla="*/ 3 h 19"/>
                <a:gd name="T6" fmla="*/ 43 w 45"/>
                <a:gd name="T7" fmla="*/ 0 h 19"/>
                <a:gd name="T8" fmla="*/ 42 w 45"/>
                <a:gd name="T9" fmla="*/ 0 h 19"/>
                <a:gd name="T10" fmla="*/ 38 w 45"/>
                <a:gd name="T11" fmla="*/ 1 h 19"/>
                <a:gd name="T12" fmla="*/ 19 w 45"/>
                <a:gd name="T13" fmla="*/ 7 h 19"/>
                <a:gd name="T14" fmla="*/ 5 w 45"/>
                <a:gd name="T15" fmla="*/ 8 h 19"/>
                <a:gd name="T16" fmla="*/ 2 w 45"/>
                <a:gd name="T17" fmla="*/ 8 h 19"/>
                <a:gd name="T18" fmla="*/ 1 w 45"/>
                <a:gd name="T19" fmla="*/ 10 h 19"/>
                <a:gd name="T20" fmla="*/ 0 w 45"/>
                <a:gd name="T21" fmla="*/ 14 h 19"/>
                <a:gd name="T22" fmla="*/ 5 w 45"/>
                <a:gd name="T23" fmla="*/ 19 h 19"/>
                <a:gd name="T24" fmla="*/ 10 w 45"/>
                <a:gd name="T25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5" h="19">
                  <a:moveTo>
                    <a:pt x="10" y="19"/>
                  </a:moveTo>
                  <a:cubicBezTo>
                    <a:pt x="22" y="19"/>
                    <a:pt x="32" y="15"/>
                    <a:pt x="42" y="10"/>
                  </a:cubicBezTo>
                  <a:cubicBezTo>
                    <a:pt x="45" y="8"/>
                    <a:pt x="45" y="6"/>
                    <a:pt x="45" y="3"/>
                  </a:cubicBezTo>
                  <a:cubicBezTo>
                    <a:pt x="44" y="2"/>
                    <a:pt x="44" y="1"/>
                    <a:pt x="43" y="0"/>
                  </a:cubicBezTo>
                  <a:cubicBezTo>
                    <a:pt x="43" y="0"/>
                    <a:pt x="42" y="0"/>
                    <a:pt x="42" y="0"/>
                  </a:cubicBezTo>
                  <a:cubicBezTo>
                    <a:pt x="41" y="0"/>
                    <a:pt x="39" y="0"/>
                    <a:pt x="38" y="1"/>
                  </a:cubicBezTo>
                  <a:cubicBezTo>
                    <a:pt x="32" y="4"/>
                    <a:pt x="26" y="6"/>
                    <a:pt x="19" y="7"/>
                  </a:cubicBezTo>
                  <a:cubicBezTo>
                    <a:pt x="14" y="8"/>
                    <a:pt x="9" y="9"/>
                    <a:pt x="5" y="8"/>
                  </a:cubicBezTo>
                  <a:cubicBezTo>
                    <a:pt x="4" y="8"/>
                    <a:pt x="3" y="8"/>
                    <a:pt x="2" y="8"/>
                  </a:cubicBezTo>
                  <a:cubicBezTo>
                    <a:pt x="2" y="8"/>
                    <a:pt x="1" y="9"/>
                    <a:pt x="1" y="10"/>
                  </a:cubicBezTo>
                  <a:cubicBezTo>
                    <a:pt x="0" y="11"/>
                    <a:pt x="0" y="13"/>
                    <a:pt x="0" y="14"/>
                  </a:cubicBezTo>
                  <a:cubicBezTo>
                    <a:pt x="0" y="17"/>
                    <a:pt x="2" y="18"/>
                    <a:pt x="5" y="19"/>
                  </a:cubicBezTo>
                  <a:cubicBezTo>
                    <a:pt x="7" y="19"/>
                    <a:pt x="9" y="19"/>
                    <a:pt x="10" y="19"/>
                  </a:cubicBezTo>
                </a:path>
              </a:pathLst>
            </a:custGeom>
            <a:solidFill>
              <a:srgbClr val="F972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5" name="Freeform 248"/>
            <p:cNvSpPr>
              <a:spLocks/>
            </p:cNvSpPr>
            <p:nvPr/>
          </p:nvSpPr>
          <p:spPr bwMode="auto">
            <a:xfrm>
              <a:off x="3116081" y="6226175"/>
              <a:ext cx="111125" cy="42863"/>
            </a:xfrm>
            <a:custGeom>
              <a:avLst/>
              <a:gdLst>
                <a:gd name="T0" fmla="*/ 12 w 42"/>
                <a:gd name="T1" fmla="*/ 16 h 16"/>
                <a:gd name="T2" fmla="*/ 38 w 42"/>
                <a:gd name="T3" fmla="*/ 10 h 16"/>
                <a:gd name="T4" fmla="*/ 42 w 42"/>
                <a:gd name="T5" fmla="*/ 4 h 16"/>
                <a:gd name="T6" fmla="*/ 42 w 42"/>
                <a:gd name="T7" fmla="*/ 2 h 16"/>
                <a:gd name="T8" fmla="*/ 40 w 42"/>
                <a:gd name="T9" fmla="*/ 0 h 16"/>
                <a:gd name="T10" fmla="*/ 36 w 42"/>
                <a:gd name="T11" fmla="*/ 1 h 16"/>
                <a:gd name="T12" fmla="*/ 9 w 42"/>
                <a:gd name="T13" fmla="*/ 5 h 16"/>
                <a:gd name="T14" fmla="*/ 5 w 42"/>
                <a:gd name="T15" fmla="*/ 5 h 16"/>
                <a:gd name="T16" fmla="*/ 1 w 42"/>
                <a:gd name="T17" fmla="*/ 9 h 16"/>
                <a:gd name="T18" fmla="*/ 5 w 42"/>
                <a:gd name="T19" fmla="*/ 15 h 16"/>
                <a:gd name="T20" fmla="*/ 12 w 42"/>
                <a:gd name="T21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2" h="16">
                  <a:moveTo>
                    <a:pt x="12" y="16"/>
                  </a:moveTo>
                  <a:cubicBezTo>
                    <a:pt x="21" y="16"/>
                    <a:pt x="30" y="13"/>
                    <a:pt x="38" y="10"/>
                  </a:cubicBezTo>
                  <a:cubicBezTo>
                    <a:pt x="41" y="9"/>
                    <a:pt x="42" y="7"/>
                    <a:pt x="42" y="4"/>
                  </a:cubicBezTo>
                  <a:cubicBezTo>
                    <a:pt x="42" y="3"/>
                    <a:pt x="42" y="3"/>
                    <a:pt x="42" y="2"/>
                  </a:cubicBezTo>
                  <a:cubicBezTo>
                    <a:pt x="42" y="1"/>
                    <a:pt x="41" y="0"/>
                    <a:pt x="40" y="0"/>
                  </a:cubicBezTo>
                  <a:cubicBezTo>
                    <a:pt x="38" y="0"/>
                    <a:pt x="37" y="0"/>
                    <a:pt x="36" y="1"/>
                  </a:cubicBezTo>
                  <a:cubicBezTo>
                    <a:pt x="27" y="4"/>
                    <a:pt x="18" y="5"/>
                    <a:pt x="9" y="5"/>
                  </a:cubicBezTo>
                  <a:cubicBezTo>
                    <a:pt x="8" y="5"/>
                    <a:pt x="7" y="5"/>
                    <a:pt x="5" y="5"/>
                  </a:cubicBezTo>
                  <a:cubicBezTo>
                    <a:pt x="3" y="5"/>
                    <a:pt x="2" y="6"/>
                    <a:pt x="1" y="9"/>
                  </a:cubicBezTo>
                  <a:cubicBezTo>
                    <a:pt x="0" y="12"/>
                    <a:pt x="1" y="15"/>
                    <a:pt x="5" y="15"/>
                  </a:cubicBezTo>
                  <a:cubicBezTo>
                    <a:pt x="7" y="15"/>
                    <a:pt x="10" y="15"/>
                    <a:pt x="12" y="16"/>
                  </a:cubicBezTo>
                </a:path>
              </a:pathLst>
            </a:custGeom>
            <a:solidFill>
              <a:srgbClr val="F972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6" name="Freeform 249"/>
            <p:cNvSpPr>
              <a:spLocks/>
            </p:cNvSpPr>
            <p:nvPr/>
          </p:nvSpPr>
          <p:spPr bwMode="auto">
            <a:xfrm>
              <a:off x="3155769" y="6105525"/>
              <a:ext cx="100013" cy="39688"/>
            </a:xfrm>
            <a:custGeom>
              <a:avLst/>
              <a:gdLst>
                <a:gd name="T0" fmla="*/ 4 w 38"/>
                <a:gd name="T1" fmla="*/ 15 h 15"/>
                <a:gd name="T2" fmla="*/ 24 w 38"/>
                <a:gd name="T3" fmla="*/ 12 h 15"/>
                <a:gd name="T4" fmla="*/ 34 w 38"/>
                <a:gd name="T5" fmla="*/ 9 h 15"/>
                <a:gd name="T6" fmla="*/ 37 w 38"/>
                <a:gd name="T7" fmla="*/ 2 h 15"/>
                <a:gd name="T8" fmla="*/ 36 w 38"/>
                <a:gd name="T9" fmla="*/ 1 h 15"/>
                <a:gd name="T10" fmla="*/ 33 w 38"/>
                <a:gd name="T11" fmla="*/ 1 h 15"/>
                <a:gd name="T12" fmla="*/ 21 w 38"/>
                <a:gd name="T13" fmla="*/ 2 h 15"/>
                <a:gd name="T14" fmla="*/ 13 w 38"/>
                <a:gd name="T15" fmla="*/ 3 h 15"/>
                <a:gd name="T16" fmla="*/ 6 w 38"/>
                <a:gd name="T17" fmla="*/ 3 h 15"/>
                <a:gd name="T18" fmla="*/ 3 w 38"/>
                <a:gd name="T19" fmla="*/ 5 h 15"/>
                <a:gd name="T20" fmla="*/ 0 w 38"/>
                <a:gd name="T21" fmla="*/ 12 h 15"/>
                <a:gd name="T22" fmla="*/ 2 w 38"/>
                <a:gd name="T23" fmla="*/ 14 h 15"/>
                <a:gd name="T24" fmla="*/ 4 w 38"/>
                <a:gd name="T25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8" h="15">
                  <a:moveTo>
                    <a:pt x="4" y="15"/>
                  </a:moveTo>
                  <a:cubicBezTo>
                    <a:pt x="11" y="14"/>
                    <a:pt x="18" y="14"/>
                    <a:pt x="24" y="12"/>
                  </a:cubicBezTo>
                  <a:cubicBezTo>
                    <a:pt x="28" y="11"/>
                    <a:pt x="31" y="11"/>
                    <a:pt x="34" y="9"/>
                  </a:cubicBezTo>
                  <a:cubicBezTo>
                    <a:pt x="36" y="8"/>
                    <a:pt x="38" y="4"/>
                    <a:pt x="37" y="2"/>
                  </a:cubicBezTo>
                  <a:cubicBezTo>
                    <a:pt x="37" y="1"/>
                    <a:pt x="37" y="1"/>
                    <a:pt x="36" y="1"/>
                  </a:cubicBezTo>
                  <a:cubicBezTo>
                    <a:pt x="35" y="1"/>
                    <a:pt x="34" y="0"/>
                    <a:pt x="33" y="1"/>
                  </a:cubicBezTo>
                  <a:cubicBezTo>
                    <a:pt x="29" y="2"/>
                    <a:pt x="25" y="2"/>
                    <a:pt x="21" y="2"/>
                  </a:cubicBezTo>
                  <a:cubicBezTo>
                    <a:pt x="18" y="2"/>
                    <a:pt x="16" y="2"/>
                    <a:pt x="13" y="3"/>
                  </a:cubicBezTo>
                  <a:cubicBezTo>
                    <a:pt x="11" y="3"/>
                    <a:pt x="9" y="3"/>
                    <a:pt x="6" y="3"/>
                  </a:cubicBezTo>
                  <a:cubicBezTo>
                    <a:pt x="5" y="3"/>
                    <a:pt x="3" y="4"/>
                    <a:pt x="3" y="5"/>
                  </a:cubicBezTo>
                  <a:cubicBezTo>
                    <a:pt x="2" y="8"/>
                    <a:pt x="1" y="10"/>
                    <a:pt x="0" y="12"/>
                  </a:cubicBezTo>
                  <a:cubicBezTo>
                    <a:pt x="0" y="13"/>
                    <a:pt x="1" y="14"/>
                    <a:pt x="2" y="14"/>
                  </a:cubicBezTo>
                  <a:cubicBezTo>
                    <a:pt x="2" y="15"/>
                    <a:pt x="3" y="15"/>
                    <a:pt x="4" y="15"/>
                  </a:cubicBezTo>
                </a:path>
              </a:pathLst>
            </a:custGeom>
            <a:solidFill>
              <a:srgbClr val="F972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7" name="Freeform 250"/>
            <p:cNvSpPr>
              <a:spLocks/>
            </p:cNvSpPr>
            <p:nvPr/>
          </p:nvSpPr>
          <p:spPr bwMode="auto">
            <a:xfrm>
              <a:off x="3203394" y="5989638"/>
              <a:ext cx="92075" cy="44450"/>
            </a:xfrm>
            <a:custGeom>
              <a:avLst/>
              <a:gdLst>
                <a:gd name="T0" fmla="*/ 5 w 35"/>
                <a:gd name="T1" fmla="*/ 17 h 17"/>
                <a:gd name="T2" fmla="*/ 29 w 35"/>
                <a:gd name="T3" fmla="*/ 12 h 17"/>
                <a:gd name="T4" fmla="*/ 33 w 35"/>
                <a:gd name="T5" fmla="*/ 7 h 17"/>
                <a:gd name="T6" fmla="*/ 34 w 35"/>
                <a:gd name="T7" fmla="*/ 2 h 17"/>
                <a:gd name="T8" fmla="*/ 33 w 35"/>
                <a:gd name="T9" fmla="*/ 0 h 17"/>
                <a:gd name="T10" fmla="*/ 32 w 35"/>
                <a:gd name="T11" fmla="*/ 0 h 17"/>
                <a:gd name="T12" fmla="*/ 7 w 35"/>
                <a:gd name="T13" fmla="*/ 5 h 17"/>
                <a:gd name="T14" fmla="*/ 4 w 35"/>
                <a:gd name="T15" fmla="*/ 7 h 17"/>
                <a:gd name="T16" fmla="*/ 1 w 35"/>
                <a:gd name="T17" fmla="*/ 13 h 17"/>
                <a:gd name="T18" fmla="*/ 3 w 35"/>
                <a:gd name="T19" fmla="*/ 17 h 17"/>
                <a:gd name="T20" fmla="*/ 5 w 35"/>
                <a:gd name="T2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5" h="17">
                  <a:moveTo>
                    <a:pt x="5" y="17"/>
                  </a:moveTo>
                  <a:cubicBezTo>
                    <a:pt x="13" y="16"/>
                    <a:pt x="21" y="14"/>
                    <a:pt x="29" y="12"/>
                  </a:cubicBezTo>
                  <a:cubicBezTo>
                    <a:pt x="31" y="11"/>
                    <a:pt x="32" y="9"/>
                    <a:pt x="33" y="7"/>
                  </a:cubicBezTo>
                  <a:cubicBezTo>
                    <a:pt x="34" y="6"/>
                    <a:pt x="34" y="4"/>
                    <a:pt x="34" y="2"/>
                  </a:cubicBezTo>
                  <a:cubicBezTo>
                    <a:pt x="35" y="1"/>
                    <a:pt x="34" y="0"/>
                    <a:pt x="33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24" y="2"/>
                    <a:pt x="15" y="3"/>
                    <a:pt x="7" y="5"/>
                  </a:cubicBezTo>
                  <a:cubicBezTo>
                    <a:pt x="6" y="5"/>
                    <a:pt x="5" y="6"/>
                    <a:pt x="4" y="7"/>
                  </a:cubicBezTo>
                  <a:cubicBezTo>
                    <a:pt x="3" y="9"/>
                    <a:pt x="2" y="11"/>
                    <a:pt x="1" y="13"/>
                  </a:cubicBezTo>
                  <a:cubicBezTo>
                    <a:pt x="0" y="15"/>
                    <a:pt x="2" y="17"/>
                    <a:pt x="3" y="17"/>
                  </a:cubicBezTo>
                  <a:cubicBezTo>
                    <a:pt x="4" y="17"/>
                    <a:pt x="4" y="17"/>
                    <a:pt x="5" y="17"/>
                  </a:cubicBezTo>
                </a:path>
              </a:pathLst>
            </a:custGeom>
            <a:solidFill>
              <a:srgbClr val="F972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8" name="Freeform 251"/>
            <p:cNvSpPr>
              <a:spLocks/>
            </p:cNvSpPr>
            <p:nvPr/>
          </p:nvSpPr>
          <p:spPr bwMode="auto">
            <a:xfrm>
              <a:off x="3244669" y="5880100"/>
              <a:ext cx="84138" cy="50800"/>
            </a:xfrm>
            <a:custGeom>
              <a:avLst/>
              <a:gdLst>
                <a:gd name="T0" fmla="*/ 32 w 32"/>
                <a:gd name="T1" fmla="*/ 2 h 19"/>
                <a:gd name="T2" fmla="*/ 30 w 32"/>
                <a:gd name="T3" fmla="*/ 0 h 19"/>
                <a:gd name="T4" fmla="*/ 25 w 32"/>
                <a:gd name="T5" fmla="*/ 2 h 19"/>
                <a:gd name="T6" fmla="*/ 8 w 32"/>
                <a:gd name="T7" fmla="*/ 6 h 19"/>
                <a:gd name="T8" fmla="*/ 6 w 32"/>
                <a:gd name="T9" fmla="*/ 7 h 19"/>
                <a:gd name="T10" fmla="*/ 3 w 32"/>
                <a:gd name="T11" fmla="*/ 9 h 19"/>
                <a:gd name="T12" fmla="*/ 0 w 32"/>
                <a:gd name="T13" fmla="*/ 17 h 19"/>
                <a:gd name="T14" fmla="*/ 2 w 32"/>
                <a:gd name="T15" fmla="*/ 19 h 19"/>
                <a:gd name="T16" fmla="*/ 25 w 32"/>
                <a:gd name="T17" fmla="*/ 12 h 19"/>
                <a:gd name="T18" fmla="*/ 32 w 32"/>
                <a:gd name="T19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2" h="19">
                  <a:moveTo>
                    <a:pt x="32" y="2"/>
                  </a:moveTo>
                  <a:cubicBezTo>
                    <a:pt x="32" y="1"/>
                    <a:pt x="31" y="0"/>
                    <a:pt x="30" y="0"/>
                  </a:cubicBezTo>
                  <a:cubicBezTo>
                    <a:pt x="28" y="1"/>
                    <a:pt x="26" y="1"/>
                    <a:pt x="25" y="2"/>
                  </a:cubicBezTo>
                  <a:cubicBezTo>
                    <a:pt x="19" y="4"/>
                    <a:pt x="14" y="6"/>
                    <a:pt x="8" y="6"/>
                  </a:cubicBezTo>
                  <a:cubicBezTo>
                    <a:pt x="7" y="6"/>
                    <a:pt x="6" y="6"/>
                    <a:pt x="6" y="7"/>
                  </a:cubicBezTo>
                  <a:cubicBezTo>
                    <a:pt x="4" y="7"/>
                    <a:pt x="3" y="8"/>
                    <a:pt x="3" y="9"/>
                  </a:cubicBezTo>
                  <a:cubicBezTo>
                    <a:pt x="1" y="11"/>
                    <a:pt x="0" y="14"/>
                    <a:pt x="0" y="17"/>
                  </a:cubicBezTo>
                  <a:cubicBezTo>
                    <a:pt x="0" y="17"/>
                    <a:pt x="1" y="19"/>
                    <a:pt x="2" y="19"/>
                  </a:cubicBezTo>
                  <a:cubicBezTo>
                    <a:pt x="10" y="17"/>
                    <a:pt x="18" y="15"/>
                    <a:pt x="25" y="12"/>
                  </a:cubicBezTo>
                  <a:cubicBezTo>
                    <a:pt x="30" y="9"/>
                    <a:pt x="31" y="7"/>
                    <a:pt x="32" y="2"/>
                  </a:cubicBezTo>
                </a:path>
              </a:pathLst>
            </a:custGeom>
            <a:solidFill>
              <a:srgbClr val="F972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9" name="Freeform 252"/>
            <p:cNvSpPr>
              <a:spLocks/>
            </p:cNvSpPr>
            <p:nvPr/>
          </p:nvSpPr>
          <p:spPr bwMode="auto">
            <a:xfrm>
              <a:off x="3271656" y="5526088"/>
              <a:ext cx="57150" cy="90488"/>
            </a:xfrm>
            <a:custGeom>
              <a:avLst/>
              <a:gdLst>
                <a:gd name="T0" fmla="*/ 18 w 22"/>
                <a:gd name="T1" fmla="*/ 0 h 34"/>
                <a:gd name="T2" fmla="*/ 17 w 22"/>
                <a:gd name="T3" fmla="*/ 0 h 34"/>
                <a:gd name="T4" fmla="*/ 15 w 22"/>
                <a:gd name="T5" fmla="*/ 2 h 34"/>
                <a:gd name="T6" fmla="*/ 2 w 22"/>
                <a:gd name="T7" fmla="*/ 22 h 34"/>
                <a:gd name="T8" fmla="*/ 1 w 22"/>
                <a:gd name="T9" fmla="*/ 24 h 34"/>
                <a:gd name="T10" fmla="*/ 0 w 22"/>
                <a:gd name="T11" fmla="*/ 27 h 34"/>
                <a:gd name="T12" fmla="*/ 2 w 22"/>
                <a:gd name="T13" fmla="*/ 32 h 34"/>
                <a:gd name="T14" fmla="*/ 6 w 22"/>
                <a:gd name="T15" fmla="*/ 33 h 34"/>
                <a:gd name="T16" fmla="*/ 10 w 22"/>
                <a:gd name="T17" fmla="*/ 28 h 34"/>
                <a:gd name="T18" fmla="*/ 21 w 22"/>
                <a:gd name="T19" fmla="*/ 11 h 34"/>
                <a:gd name="T20" fmla="*/ 20 w 22"/>
                <a:gd name="T21" fmla="*/ 3 h 34"/>
                <a:gd name="T22" fmla="*/ 19 w 22"/>
                <a:gd name="T23" fmla="*/ 1 h 34"/>
                <a:gd name="T24" fmla="*/ 18 w 22"/>
                <a:gd name="T25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2" h="34">
                  <a:moveTo>
                    <a:pt x="18" y="0"/>
                  </a:moveTo>
                  <a:cubicBezTo>
                    <a:pt x="17" y="0"/>
                    <a:pt x="17" y="0"/>
                    <a:pt x="17" y="0"/>
                  </a:cubicBezTo>
                  <a:cubicBezTo>
                    <a:pt x="16" y="1"/>
                    <a:pt x="16" y="2"/>
                    <a:pt x="15" y="2"/>
                  </a:cubicBezTo>
                  <a:cubicBezTo>
                    <a:pt x="12" y="10"/>
                    <a:pt x="7" y="16"/>
                    <a:pt x="2" y="22"/>
                  </a:cubicBezTo>
                  <a:cubicBezTo>
                    <a:pt x="1" y="22"/>
                    <a:pt x="1" y="23"/>
                    <a:pt x="1" y="24"/>
                  </a:cubicBezTo>
                  <a:cubicBezTo>
                    <a:pt x="0" y="25"/>
                    <a:pt x="0" y="26"/>
                    <a:pt x="0" y="27"/>
                  </a:cubicBezTo>
                  <a:cubicBezTo>
                    <a:pt x="0" y="28"/>
                    <a:pt x="1" y="30"/>
                    <a:pt x="2" y="32"/>
                  </a:cubicBezTo>
                  <a:cubicBezTo>
                    <a:pt x="2" y="34"/>
                    <a:pt x="4" y="34"/>
                    <a:pt x="6" y="33"/>
                  </a:cubicBezTo>
                  <a:cubicBezTo>
                    <a:pt x="7" y="31"/>
                    <a:pt x="9" y="30"/>
                    <a:pt x="10" y="28"/>
                  </a:cubicBezTo>
                  <a:cubicBezTo>
                    <a:pt x="14" y="23"/>
                    <a:pt x="18" y="17"/>
                    <a:pt x="21" y="11"/>
                  </a:cubicBezTo>
                  <a:cubicBezTo>
                    <a:pt x="22" y="8"/>
                    <a:pt x="22" y="5"/>
                    <a:pt x="20" y="3"/>
                  </a:cubicBezTo>
                  <a:cubicBezTo>
                    <a:pt x="20" y="2"/>
                    <a:pt x="20" y="1"/>
                    <a:pt x="19" y="1"/>
                  </a:cubicBezTo>
                  <a:cubicBezTo>
                    <a:pt x="19" y="0"/>
                    <a:pt x="18" y="0"/>
                    <a:pt x="18" y="0"/>
                  </a:cubicBezTo>
                </a:path>
              </a:pathLst>
            </a:custGeom>
            <a:solidFill>
              <a:srgbClr val="F972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60" name="Freeform 253"/>
            <p:cNvSpPr>
              <a:spLocks/>
            </p:cNvSpPr>
            <p:nvPr/>
          </p:nvSpPr>
          <p:spPr bwMode="auto">
            <a:xfrm>
              <a:off x="3279594" y="5764213"/>
              <a:ext cx="73025" cy="55563"/>
            </a:xfrm>
            <a:custGeom>
              <a:avLst/>
              <a:gdLst>
                <a:gd name="T0" fmla="*/ 28 w 28"/>
                <a:gd name="T1" fmla="*/ 4 h 21"/>
                <a:gd name="T2" fmla="*/ 28 w 28"/>
                <a:gd name="T3" fmla="*/ 2 h 21"/>
                <a:gd name="T4" fmla="*/ 26 w 28"/>
                <a:gd name="T5" fmla="*/ 1 h 21"/>
                <a:gd name="T6" fmla="*/ 25 w 28"/>
                <a:gd name="T7" fmla="*/ 1 h 21"/>
                <a:gd name="T8" fmla="*/ 8 w 28"/>
                <a:gd name="T9" fmla="*/ 8 h 21"/>
                <a:gd name="T10" fmla="*/ 5 w 28"/>
                <a:gd name="T11" fmla="*/ 9 h 21"/>
                <a:gd name="T12" fmla="*/ 1 w 28"/>
                <a:gd name="T13" fmla="*/ 13 h 21"/>
                <a:gd name="T14" fmla="*/ 0 w 28"/>
                <a:gd name="T15" fmla="*/ 20 h 21"/>
                <a:gd name="T16" fmla="*/ 2 w 28"/>
                <a:gd name="T17" fmla="*/ 21 h 21"/>
                <a:gd name="T18" fmla="*/ 8 w 28"/>
                <a:gd name="T19" fmla="*/ 20 h 21"/>
                <a:gd name="T20" fmla="*/ 23 w 28"/>
                <a:gd name="T21" fmla="*/ 13 h 21"/>
                <a:gd name="T22" fmla="*/ 28 w 28"/>
                <a:gd name="T23" fmla="*/ 5 h 21"/>
                <a:gd name="T24" fmla="*/ 28 w 28"/>
                <a:gd name="T2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" h="21">
                  <a:moveTo>
                    <a:pt x="28" y="4"/>
                  </a:moveTo>
                  <a:cubicBezTo>
                    <a:pt x="28" y="3"/>
                    <a:pt x="28" y="3"/>
                    <a:pt x="28" y="2"/>
                  </a:cubicBezTo>
                  <a:cubicBezTo>
                    <a:pt x="28" y="1"/>
                    <a:pt x="27" y="0"/>
                    <a:pt x="26" y="1"/>
                  </a:cubicBezTo>
                  <a:cubicBezTo>
                    <a:pt x="25" y="1"/>
                    <a:pt x="25" y="1"/>
                    <a:pt x="25" y="1"/>
                  </a:cubicBezTo>
                  <a:cubicBezTo>
                    <a:pt x="20" y="4"/>
                    <a:pt x="14" y="6"/>
                    <a:pt x="8" y="8"/>
                  </a:cubicBezTo>
                  <a:cubicBezTo>
                    <a:pt x="7" y="9"/>
                    <a:pt x="6" y="9"/>
                    <a:pt x="5" y="9"/>
                  </a:cubicBezTo>
                  <a:cubicBezTo>
                    <a:pt x="3" y="10"/>
                    <a:pt x="2" y="11"/>
                    <a:pt x="1" y="13"/>
                  </a:cubicBezTo>
                  <a:cubicBezTo>
                    <a:pt x="0" y="15"/>
                    <a:pt x="0" y="18"/>
                    <a:pt x="0" y="20"/>
                  </a:cubicBezTo>
                  <a:cubicBezTo>
                    <a:pt x="0" y="21"/>
                    <a:pt x="1" y="21"/>
                    <a:pt x="2" y="21"/>
                  </a:cubicBezTo>
                  <a:cubicBezTo>
                    <a:pt x="4" y="21"/>
                    <a:pt x="6" y="20"/>
                    <a:pt x="8" y="20"/>
                  </a:cubicBezTo>
                  <a:cubicBezTo>
                    <a:pt x="13" y="18"/>
                    <a:pt x="18" y="16"/>
                    <a:pt x="23" y="13"/>
                  </a:cubicBezTo>
                  <a:cubicBezTo>
                    <a:pt x="26" y="11"/>
                    <a:pt x="28" y="9"/>
                    <a:pt x="28" y="5"/>
                  </a:cubicBezTo>
                  <a:cubicBezTo>
                    <a:pt x="28" y="4"/>
                    <a:pt x="28" y="4"/>
                    <a:pt x="28" y="4"/>
                  </a:cubicBezTo>
                </a:path>
              </a:pathLst>
            </a:custGeom>
            <a:solidFill>
              <a:srgbClr val="F972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61" name="Freeform 254"/>
            <p:cNvSpPr>
              <a:spLocks/>
            </p:cNvSpPr>
            <p:nvPr/>
          </p:nvSpPr>
          <p:spPr bwMode="auto">
            <a:xfrm>
              <a:off x="3292294" y="5641975"/>
              <a:ext cx="66675" cy="77788"/>
            </a:xfrm>
            <a:custGeom>
              <a:avLst/>
              <a:gdLst>
                <a:gd name="T0" fmla="*/ 0 w 25"/>
                <a:gd name="T1" fmla="*/ 24 h 29"/>
                <a:gd name="T2" fmla="*/ 0 w 25"/>
                <a:gd name="T3" fmla="*/ 25 h 29"/>
                <a:gd name="T4" fmla="*/ 2 w 25"/>
                <a:gd name="T5" fmla="*/ 29 h 29"/>
                <a:gd name="T6" fmla="*/ 6 w 25"/>
                <a:gd name="T7" fmla="*/ 27 h 29"/>
                <a:gd name="T8" fmla="*/ 22 w 25"/>
                <a:gd name="T9" fmla="*/ 13 h 29"/>
                <a:gd name="T10" fmla="*/ 24 w 25"/>
                <a:gd name="T11" fmla="*/ 3 h 29"/>
                <a:gd name="T12" fmla="*/ 24 w 25"/>
                <a:gd name="T13" fmla="*/ 1 h 29"/>
                <a:gd name="T14" fmla="*/ 22 w 25"/>
                <a:gd name="T15" fmla="*/ 0 h 29"/>
                <a:gd name="T16" fmla="*/ 20 w 25"/>
                <a:gd name="T17" fmla="*/ 1 h 29"/>
                <a:gd name="T18" fmla="*/ 4 w 25"/>
                <a:gd name="T19" fmla="*/ 17 h 29"/>
                <a:gd name="T20" fmla="*/ 2 w 25"/>
                <a:gd name="T21" fmla="*/ 18 h 29"/>
                <a:gd name="T22" fmla="*/ 0 w 25"/>
                <a:gd name="T23" fmla="*/ 22 h 29"/>
                <a:gd name="T24" fmla="*/ 0 w 25"/>
                <a:gd name="T25" fmla="*/ 24 h 29"/>
                <a:gd name="T26" fmla="*/ 0 w 25"/>
                <a:gd name="T27" fmla="*/ 24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5" h="29">
                  <a:moveTo>
                    <a:pt x="0" y="24"/>
                  </a:moveTo>
                  <a:cubicBezTo>
                    <a:pt x="0" y="25"/>
                    <a:pt x="0" y="25"/>
                    <a:pt x="0" y="25"/>
                  </a:cubicBezTo>
                  <a:cubicBezTo>
                    <a:pt x="0" y="26"/>
                    <a:pt x="0" y="28"/>
                    <a:pt x="2" y="29"/>
                  </a:cubicBezTo>
                  <a:cubicBezTo>
                    <a:pt x="3" y="29"/>
                    <a:pt x="5" y="28"/>
                    <a:pt x="6" y="27"/>
                  </a:cubicBezTo>
                  <a:cubicBezTo>
                    <a:pt x="12" y="23"/>
                    <a:pt x="17" y="18"/>
                    <a:pt x="22" y="13"/>
                  </a:cubicBezTo>
                  <a:cubicBezTo>
                    <a:pt x="24" y="10"/>
                    <a:pt x="25" y="7"/>
                    <a:pt x="24" y="3"/>
                  </a:cubicBezTo>
                  <a:cubicBezTo>
                    <a:pt x="24" y="3"/>
                    <a:pt x="24" y="2"/>
                    <a:pt x="24" y="1"/>
                  </a:cubicBezTo>
                  <a:cubicBezTo>
                    <a:pt x="24" y="0"/>
                    <a:pt x="22" y="0"/>
                    <a:pt x="22" y="0"/>
                  </a:cubicBezTo>
                  <a:cubicBezTo>
                    <a:pt x="21" y="1"/>
                    <a:pt x="21" y="1"/>
                    <a:pt x="20" y="1"/>
                  </a:cubicBezTo>
                  <a:cubicBezTo>
                    <a:pt x="16" y="7"/>
                    <a:pt x="10" y="12"/>
                    <a:pt x="4" y="17"/>
                  </a:cubicBezTo>
                  <a:cubicBezTo>
                    <a:pt x="3" y="17"/>
                    <a:pt x="3" y="17"/>
                    <a:pt x="2" y="18"/>
                  </a:cubicBezTo>
                  <a:cubicBezTo>
                    <a:pt x="1" y="19"/>
                    <a:pt x="0" y="20"/>
                    <a:pt x="0" y="22"/>
                  </a:cubicBezTo>
                  <a:cubicBezTo>
                    <a:pt x="0" y="23"/>
                    <a:pt x="0" y="23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</a:path>
              </a:pathLst>
            </a:custGeom>
            <a:solidFill>
              <a:srgbClr val="F972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62" name="Freeform 255"/>
            <p:cNvSpPr>
              <a:spLocks/>
            </p:cNvSpPr>
            <p:nvPr/>
          </p:nvSpPr>
          <p:spPr bwMode="auto">
            <a:xfrm>
              <a:off x="3227206" y="5459413"/>
              <a:ext cx="39688" cy="74613"/>
            </a:xfrm>
            <a:custGeom>
              <a:avLst/>
              <a:gdLst>
                <a:gd name="T0" fmla="*/ 10 w 15"/>
                <a:gd name="T1" fmla="*/ 1 h 28"/>
                <a:gd name="T2" fmla="*/ 8 w 15"/>
                <a:gd name="T3" fmla="*/ 1 h 28"/>
                <a:gd name="T4" fmla="*/ 7 w 15"/>
                <a:gd name="T5" fmla="*/ 4 h 28"/>
                <a:gd name="T6" fmla="*/ 1 w 15"/>
                <a:gd name="T7" fmla="*/ 19 h 28"/>
                <a:gd name="T8" fmla="*/ 1 w 15"/>
                <a:gd name="T9" fmla="*/ 24 h 28"/>
                <a:gd name="T10" fmla="*/ 4 w 15"/>
                <a:gd name="T11" fmla="*/ 27 h 28"/>
                <a:gd name="T12" fmla="*/ 7 w 15"/>
                <a:gd name="T13" fmla="*/ 27 h 28"/>
                <a:gd name="T14" fmla="*/ 8 w 15"/>
                <a:gd name="T15" fmla="*/ 26 h 28"/>
                <a:gd name="T16" fmla="*/ 14 w 15"/>
                <a:gd name="T17" fmla="*/ 7 h 28"/>
                <a:gd name="T18" fmla="*/ 14 w 15"/>
                <a:gd name="T19" fmla="*/ 4 h 28"/>
                <a:gd name="T20" fmla="*/ 10 w 15"/>
                <a:gd name="T21" fmla="*/ 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" h="28">
                  <a:moveTo>
                    <a:pt x="10" y="1"/>
                  </a:moveTo>
                  <a:cubicBezTo>
                    <a:pt x="9" y="1"/>
                    <a:pt x="9" y="1"/>
                    <a:pt x="8" y="1"/>
                  </a:cubicBezTo>
                  <a:cubicBezTo>
                    <a:pt x="8" y="2"/>
                    <a:pt x="7" y="3"/>
                    <a:pt x="7" y="4"/>
                  </a:cubicBezTo>
                  <a:cubicBezTo>
                    <a:pt x="5" y="9"/>
                    <a:pt x="3" y="14"/>
                    <a:pt x="1" y="19"/>
                  </a:cubicBezTo>
                  <a:cubicBezTo>
                    <a:pt x="0" y="20"/>
                    <a:pt x="0" y="22"/>
                    <a:pt x="1" y="24"/>
                  </a:cubicBezTo>
                  <a:cubicBezTo>
                    <a:pt x="2" y="25"/>
                    <a:pt x="3" y="26"/>
                    <a:pt x="4" y="27"/>
                  </a:cubicBezTo>
                  <a:cubicBezTo>
                    <a:pt x="5" y="28"/>
                    <a:pt x="7" y="28"/>
                    <a:pt x="7" y="27"/>
                  </a:cubicBezTo>
                  <a:cubicBezTo>
                    <a:pt x="8" y="26"/>
                    <a:pt x="8" y="26"/>
                    <a:pt x="8" y="26"/>
                  </a:cubicBezTo>
                  <a:cubicBezTo>
                    <a:pt x="11" y="20"/>
                    <a:pt x="13" y="14"/>
                    <a:pt x="14" y="7"/>
                  </a:cubicBezTo>
                  <a:cubicBezTo>
                    <a:pt x="15" y="6"/>
                    <a:pt x="14" y="5"/>
                    <a:pt x="14" y="4"/>
                  </a:cubicBezTo>
                  <a:cubicBezTo>
                    <a:pt x="14" y="2"/>
                    <a:pt x="12" y="0"/>
                    <a:pt x="10" y="1"/>
                  </a:cubicBezTo>
                </a:path>
              </a:pathLst>
            </a:custGeom>
            <a:solidFill>
              <a:srgbClr val="F972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63" name="Freeform 256"/>
            <p:cNvSpPr>
              <a:spLocks/>
            </p:cNvSpPr>
            <p:nvPr/>
          </p:nvSpPr>
          <p:spPr bwMode="auto">
            <a:xfrm>
              <a:off x="3168469" y="5434013"/>
              <a:ext cx="28575" cy="47625"/>
            </a:xfrm>
            <a:custGeom>
              <a:avLst/>
              <a:gdLst>
                <a:gd name="T0" fmla="*/ 11 w 11"/>
                <a:gd name="T1" fmla="*/ 5 h 18"/>
                <a:gd name="T2" fmla="*/ 10 w 11"/>
                <a:gd name="T3" fmla="*/ 2 h 18"/>
                <a:gd name="T4" fmla="*/ 5 w 11"/>
                <a:gd name="T5" fmla="*/ 1 h 18"/>
                <a:gd name="T6" fmla="*/ 4 w 11"/>
                <a:gd name="T7" fmla="*/ 3 h 18"/>
                <a:gd name="T8" fmla="*/ 1 w 11"/>
                <a:gd name="T9" fmla="*/ 9 h 18"/>
                <a:gd name="T10" fmla="*/ 5 w 11"/>
                <a:gd name="T11" fmla="*/ 17 h 18"/>
                <a:gd name="T12" fmla="*/ 9 w 11"/>
                <a:gd name="T13" fmla="*/ 15 h 18"/>
                <a:gd name="T14" fmla="*/ 11 w 11"/>
                <a:gd name="T15" fmla="*/ 5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18">
                  <a:moveTo>
                    <a:pt x="11" y="5"/>
                  </a:moveTo>
                  <a:cubicBezTo>
                    <a:pt x="11" y="4"/>
                    <a:pt x="11" y="3"/>
                    <a:pt x="10" y="2"/>
                  </a:cubicBezTo>
                  <a:cubicBezTo>
                    <a:pt x="9" y="1"/>
                    <a:pt x="7" y="0"/>
                    <a:pt x="5" y="1"/>
                  </a:cubicBezTo>
                  <a:cubicBezTo>
                    <a:pt x="5" y="1"/>
                    <a:pt x="4" y="2"/>
                    <a:pt x="4" y="3"/>
                  </a:cubicBezTo>
                  <a:cubicBezTo>
                    <a:pt x="3" y="5"/>
                    <a:pt x="2" y="7"/>
                    <a:pt x="1" y="9"/>
                  </a:cubicBezTo>
                  <a:cubicBezTo>
                    <a:pt x="0" y="14"/>
                    <a:pt x="0" y="14"/>
                    <a:pt x="5" y="17"/>
                  </a:cubicBezTo>
                  <a:cubicBezTo>
                    <a:pt x="7" y="18"/>
                    <a:pt x="8" y="17"/>
                    <a:pt x="9" y="15"/>
                  </a:cubicBezTo>
                  <a:cubicBezTo>
                    <a:pt x="10" y="12"/>
                    <a:pt x="11" y="8"/>
                    <a:pt x="11" y="5"/>
                  </a:cubicBezTo>
                </a:path>
              </a:pathLst>
            </a:custGeom>
            <a:solidFill>
              <a:srgbClr val="F972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64" name="Freeform 257"/>
            <p:cNvSpPr>
              <a:spLocks noEditPoints="1"/>
            </p:cNvSpPr>
            <p:nvPr/>
          </p:nvSpPr>
          <p:spPr bwMode="auto">
            <a:xfrm>
              <a:off x="3111319" y="5434013"/>
              <a:ext cx="180975" cy="274638"/>
            </a:xfrm>
            <a:custGeom>
              <a:avLst/>
              <a:gdLst>
                <a:gd name="T0" fmla="*/ 68 w 69"/>
                <a:gd name="T1" fmla="*/ 93 h 104"/>
                <a:gd name="T2" fmla="*/ 69 w 69"/>
                <a:gd name="T3" fmla="*/ 104 h 104"/>
                <a:gd name="T4" fmla="*/ 69 w 69"/>
                <a:gd name="T5" fmla="*/ 103 h 104"/>
                <a:gd name="T6" fmla="*/ 68 w 69"/>
                <a:gd name="T7" fmla="*/ 93 h 104"/>
                <a:gd name="T8" fmla="*/ 61 w 69"/>
                <a:gd name="T9" fmla="*/ 63 h 104"/>
                <a:gd name="T10" fmla="*/ 65 w 69"/>
                <a:gd name="T11" fmla="*/ 77 h 104"/>
                <a:gd name="T12" fmla="*/ 61 w 69"/>
                <a:gd name="T13" fmla="*/ 63 h 104"/>
                <a:gd name="T14" fmla="*/ 59 w 69"/>
                <a:gd name="T15" fmla="*/ 59 h 104"/>
                <a:gd name="T16" fmla="*/ 61 w 69"/>
                <a:gd name="T17" fmla="*/ 63 h 104"/>
                <a:gd name="T18" fmla="*/ 59 w 69"/>
                <a:gd name="T19" fmla="*/ 59 h 104"/>
                <a:gd name="T20" fmla="*/ 10 w 69"/>
                <a:gd name="T21" fmla="*/ 10 h 104"/>
                <a:gd name="T22" fmla="*/ 13 w 69"/>
                <a:gd name="T23" fmla="*/ 11 h 104"/>
                <a:gd name="T24" fmla="*/ 45 w 69"/>
                <a:gd name="T25" fmla="*/ 33 h 104"/>
                <a:gd name="T26" fmla="*/ 54 w 69"/>
                <a:gd name="T27" fmla="*/ 47 h 104"/>
                <a:gd name="T28" fmla="*/ 45 w 69"/>
                <a:gd name="T29" fmla="*/ 33 h 104"/>
                <a:gd name="T30" fmla="*/ 13 w 69"/>
                <a:gd name="T31" fmla="*/ 11 h 104"/>
                <a:gd name="T32" fmla="*/ 10 w 69"/>
                <a:gd name="T33" fmla="*/ 10 h 104"/>
                <a:gd name="T34" fmla="*/ 0 w 69"/>
                <a:gd name="T35" fmla="*/ 6 h 104"/>
                <a:gd name="T36" fmla="*/ 1 w 69"/>
                <a:gd name="T37" fmla="*/ 7 h 104"/>
                <a:gd name="T38" fmla="*/ 4 w 69"/>
                <a:gd name="T39" fmla="*/ 8 h 104"/>
                <a:gd name="T40" fmla="*/ 1 w 69"/>
                <a:gd name="T41" fmla="*/ 7 h 104"/>
                <a:gd name="T42" fmla="*/ 0 w 69"/>
                <a:gd name="T43" fmla="*/ 6 h 104"/>
                <a:gd name="T44" fmla="*/ 1 w 69"/>
                <a:gd name="T45" fmla="*/ 3 h 104"/>
                <a:gd name="T46" fmla="*/ 0 w 69"/>
                <a:gd name="T47" fmla="*/ 3 h 104"/>
                <a:gd name="T48" fmla="*/ 0 w 69"/>
                <a:gd name="T49" fmla="*/ 4 h 104"/>
                <a:gd name="T50" fmla="*/ 0 w 69"/>
                <a:gd name="T51" fmla="*/ 4 h 104"/>
                <a:gd name="T52" fmla="*/ 1 w 69"/>
                <a:gd name="T53" fmla="*/ 3 h 104"/>
                <a:gd name="T54" fmla="*/ 6 w 69"/>
                <a:gd name="T55" fmla="*/ 0 h 104"/>
                <a:gd name="T56" fmla="*/ 5 w 69"/>
                <a:gd name="T57" fmla="*/ 0 h 104"/>
                <a:gd name="T58" fmla="*/ 6 w 69"/>
                <a:gd name="T59" fmla="*/ 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69" h="104">
                  <a:moveTo>
                    <a:pt x="68" y="93"/>
                  </a:moveTo>
                  <a:cubicBezTo>
                    <a:pt x="68" y="97"/>
                    <a:pt x="69" y="100"/>
                    <a:pt x="69" y="104"/>
                  </a:cubicBezTo>
                  <a:cubicBezTo>
                    <a:pt x="69" y="103"/>
                    <a:pt x="69" y="103"/>
                    <a:pt x="69" y="103"/>
                  </a:cubicBezTo>
                  <a:cubicBezTo>
                    <a:pt x="69" y="100"/>
                    <a:pt x="68" y="97"/>
                    <a:pt x="68" y="93"/>
                  </a:cubicBezTo>
                  <a:moveTo>
                    <a:pt x="61" y="63"/>
                  </a:moveTo>
                  <a:cubicBezTo>
                    <a:pt x="63" y="68"/>
                    <a:pt x="64" y="73"/>
                    <a:pt x="65" y="77"/>
                  </a:cubicBezTo>
                  <a:cubicBezTo>
                    <a:pt x="64" y="73"/>
                    <a:pt x="63" y="68"/>
                    <a:pt x="61" y="63"/>
                  </a:cubicBezTo>
                  <a:moveTo>
                    <a:pt x="59" y="59"/>
                  </a:moveTo>
                  <a:cubicBezTo>
                    <a:pt x="60" y="60"/>
                    <a:pt x="61" y="61"/>
                    <a:pt x="61" y="63"/>
                  </a:cubicBezTo>
                  <a:cubicBezTo>
                    <a:pt x="61" y="61"/>
                    <a:pt x="60" y="60"/>
                    <a:pt x="59" y="59"/>
                  </a:cubicBezTo>
                  <a:moveTo>
                    <a:pt x="10" y="10"/>
                  </a:moveTo>
                  <a:cubicBezTo>
                    <a:pt x="11" y="10"/>
                    <a:pt x="12" y="10"/>
                    <a:pt x="13" y="11"/>
                  </a:cubicBezTo>
                  <a:cubicBezTo>
                    <a:pt x="26" y="15"/>
                    <a:pt x="36" y="23"/>
                    <a:pt x="45" y="33"/>
                  </a:cubicBezTo>
                  <a:cubicBezTo>
                    <a:pt x="48" y="37"/>
                    <a:pt x="51" y="42"/>
                    <a:pt x="54" y="47"/>
                  </a:cubicBezTo>
                  <a:cubicBezTo>
                    <a:pt x="51" y="42"/>
                    <a:pt x="48" y="37"/>
                    <a:pt x="45" y="33"/>
                  </a:cubicBezTo>
                  <a:cubicBezTo>
                    <a:pt x="36" y="22"/>
                    <a:pt x="26" y="14"/>
                    <a:pt x="13" y="11"/>
                  </a:cubicBezTo>
                  <a:cubicBezTo>
                    <a:pt x="12" y="10"/>
                    <a:pt x="11" y="10"/>
                    <a:pt x="10" y="10"/>
                  </a:cubicBezTo>
                  <a:moveTo>
                    <a:pt x="0" y="6"/>
                  </a:moveTo>
                  <a:cubicBezTo>
                    <a:pt x="0" y="7"/>
                    <a:pt x="1" y="7"/>
                    <a:pt x="1" y="7"/>
                  </a:cubicBezTo>
                  <a:cubicBezTo>
                    <a:pt x="2" y="7"/>
                    <a:pt x="3" y="8"/>
                    <a:pt x="4" y="8"/>
                  </a:cubicBezTo>
                  <a:cubicBezTo>
                    <a:pt x="3" y="8"/>
                    <a:pt x="2" y="7"/>
                    <a:pt x="1" y="7"/>
                  </a:cubicBezTo>
                  <a:cubicBezTo>
                    <a:pt x="1" y="7"/>
                    <a:pt x="0" y="7"/>
                    <a:pt x="0" y="6"/>
                  </a:cubicBezTo>
                  <a:moveTo>
                    <a:pt x="1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3"/>
                    <a:pt x="1" y="3"/>
                  </a:cubicBezTo>
                  <a:moveTo>
                    <a:pt x="6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6" y="0"/>
                  </a:cubicBezTo>
                </a:path>
              </a:pathLst>
            </a:custGeom>
            <a:solidFill>
              <a:srgbClr val="FFD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65" name="Freeform 258"/>
            <p:cNvSpPr>
              <a:spLocks/>
            </p:cNvSpPr>
            <p:nvPr/>
          </p:nvSpPr>
          <p:spPr bwMode="auto">
            <a:xfrm>
              <a:off x="3111319" y="5434013"/>
              <a:ext cx="209550" cy="271463"/>
            </a:xfrm>
            <a:custGeom>
              <a:avLst/>
              <a:gdLst>
                <a:gd name="T0" fmla="*/ 9 w 80"/>
                <a:gd name="T1" fmla="*/ 0 h 103"/>
                <a:gd name="T2" fmla="*/ 6 w 80"/>
                <a:gd name="T3" fmla="*/ 0 h 103"/>
                <a:gd name="T4" fmla="*/ 5 w 80"/>
                <a:gd name="T5" fmla="*/ 0 h 103"/>
                <a:gd name="T6" fmla="*/ 1 w 80"/>
                <a:gd name="T7" fmla="*/ 2 h 103"/>
                <a:gd name="T8" fmla="*/ 1 w 80"/>
                <a:gd name="T9" fmla="*/ 3 h 103"/>
                <a:gd name="T10" fmla="*/ 0 w 80"/>
                <a:gd name="T11" fmla="*/ 4 h 103"/>
                <a:gd name="T12" fmla="*/ 0 w 80"/>
                <a:gd name="T13" fmla="*/ 4 h 103"/>
                <a:gd name="T14" fmla="*/ 0 w 80"/>
                <a:gd name="T15" fmla="*/ 6 h 103"/>
                <a:gd name="T16" fmla="*/ 1 w 80"/>
                <a:gd name="T17" fmla="*/ 7 h 103"/>
                <a:gd name="T18" fmla="*/ 4 w 80"/>
                <a:gd name="T19" fmla="*/ 8 h 103"/>
                <a:gd name="T20" fmla="*/ 5 w 80"/>
                <a:gd name="T21" fmla="*/ 9 h 103"/>
                <a:gd name="T22" fmla="*/ 10 w 80"/>
                <a:gd name="T23" fmla="*/ 10 h 103"/>
                <a:gd name="T24" fmla="*/ 13 w 80"/>
                <a:gd name="T25" fmla="*/ 11 h 103"/>
                <a:gd name="T26" fmla="*/ 45 w 80"/>
                <a:gd name="T27" fmla="*/ 33 h 103"/>
                <a:gd name="T28" fmla="*/ 54 w 80"/>
                <a:gd name="T29" fmla="*/ 47 h 103"/>
                <a:gd name="T30" fmla="*/ 54 w 80"/>
                <a:gd name="T31" fmla="*/ 48 h 103"/>
                <a:gd name="T32" fmla="*/ 59 w 80"/>
                <a:gd name="T33" fmla="*/ 57 h 103"/>
                <a:gd name="T34" fmla="*/ 59 w 80"/>
                <a:gd name="T35" fmla="*/ 59 h 103"/>
                <a:gd name="T36" fmla="*/ 61 w 80"/>
                <a:gd name="T37" fmla="*/ 63 h 103"/>
                <a:gd name="T38" fmla="*/ 61 w 80"/>
                <a:gd name="T39" fmla="*/ 63 h 103"/>
                <a:gd name="T40" fmla="*/ 61 w 80"/>
                <a:gd name="T41" fmla="*/ 63 h 103"/>
                <a:gd name="T42" fmla="*/ 65 w 80"/>
                <a:gd name="T43" fmla="*/ 77 h 103"/>
                <a:gd name="T44" fmla="*/ 68 w 80"/>
                <a:gd name="T45" fmla="*/ 92 h 103"/>
                <a:gd name="T46" fmla="*/ 68 w 80"/>
                <a:gd name="T47" fmla="*/ 93 h 103"/>
                <a:gd name="T48" fmla="*/ 69 w 80"/>
                <a:gd name="T49" fmla="*/ 103 h 103"/>
                <a:gd name="T50" fmla="*/ 69 w 80"/>
                <a:gd name="T51" fmla="*/ 103 h 103"/>
                <a:gd name="T52" fmla="*/ 69 w 80"/>
                <a:gd name="T53" fmla="*/ 103 h 103"/>
                <a:gd name="T54" fmla="*/ 69 w 80"/>
                <a:gd name="T55" fmla="*/ 101 h 103"/>
                <a:gd name="T56" fmla="*/ 71 w 80"/>
                <a:gd name="T57" fmla="*/ 97 h 103"/>
                <a:gd name="T58" fmla="*/ 73 w 80"/>
                <a:gd name="T59" fmla="*/ 96 h 103"/>
                <a:gd name="T60" fmla="*/ 80 w 80"/>
                <a:gd name="T61" fmla="*/ 90 h 103"/>
                <a:gd name="T62" fmla="*/ 77 w 80"/>
                <a:gd name="T63" fmla="*/ 77 h 103"/>
                <a:gd name="T64" fmla="*/ 74 w 80"/>
                <a:gd name="T65" fmla="*/ 68 h 103"/>
                <a:gd name="T66" fmla="*/ 72 w 80"/>
                <a:gd name="T67" fmla="*/ 61 h 103"/>
                <a:gd name="T68" fmla="*/ 71 w 80"/>
                <a:gd name="T69" fmla="*/ 63 h 103"/>
                <a:gd name="T70" fmla="*/ 67 w 80"/>
                <a:gd name="T71" fmla="*/ 68 h 103"/>
                <a:gd name="T72" fmla="*/ 65 w 80"/>
                <a:gd name="T73" fmla="*/ 68 h 103"/>
                <a:gd name="T74" fmla="*/ 63 w 80"/>
                <a:gd name="T75" fmla="*/ 67 h 103"/>
                <a:gd name="T76" fmla="*/ 61 w 80"/>
                <a:gd name="T77" fmla="*/ 62 h 103"/>
                <a:gd name="T78" fmla="*/ 62 w 80"/>
                <a:gd name="T79" fmla="*/ 59 h 103"/>
                <a:gd name="T80" fmla="*/ 63 w 80"/>
                <a:gd name="T81" fmla="*/ 57 h 103"/>
                <a:gd name="T82" fmla="*/ 68 w 80"/>
                <a:gd name="T83" fmla="*/ 50 h 103"/>
                <a:gd name="T84" fmla="*/ 55 w 80"/>
                <a:gd name="T85" fmla="*/ 29 h 103"/>
                <a:gd name="T86" fmla="*/ 52 w 80"/>
                <a:gd name="T87" fmla="*/ 36 h 103"/>
                <a:gd name="T88" fmla="*/ 51 w 80"/>
                <a:gd name="T89" fmla="*/ 37 h 103"/>
                <a:gd name="T90" fmla="*/ 49 w 80"/>
                <a:gd name="T91" fmla="*/ 38 h 103"/>
                <a:gd name="T92" fmla="*/ 48 w 80"/>
                <a:gd name="T93" fmla="*/ 37 h 103"/>
                <a:gd name="T94" fmla="*/ 45 w 80"/>
                <a:gd name="T95" fmla="*/ 34 h 103"/>
                <a:gd name="T96" fmla="*/ 45 w 80"/>
                <a:gd name="T97" fmla="*/ 29 h 103"/>
                <a:gd name="T98" fmla="*/ 48 w 80"/>
                <a:gd name="T99" fmla="*/ 21 h 103"/>
                <a:gd name="T100" fmla="*/ 43 w 80"/>
                <a:gd name="T101" fmla="*/ 16 h 103"/>
                <a:gd name="T102" fmla="*/ 33 w 80"/>
                <a:gd name="T103" fmla="*/ 9 h 103"/>
                <a:gd name="T104" fmla="*/ 31 w 80"/>
                <a:gd name="T105" fmla="*/ 15 h 103"/>
                <a:gd name="T106" fmla="*/ 28 w 80"/>
                <a:gd name="T107" fmla="*/ 17 h 103"/>
                <a:gd name="T108" fmla="*/ 27 w 80"/>
                <a:gd name="T109" fmla="*/ 17 h 103"/>
                <a:gd name="T110" fmla="*/ 23 w 80"/>
                <a:gd name="T111" fmla="*/ 9 h 103"/>
                <a:gd name="T112" fmla="*/ 25 w 80"/>
                <a:gd name="T113" fmla="*/ 4 h 103"/>
                <a:gd name="T114" fmla="*/ 12 w 80"/>
                <a:gd name="T115" fmla="*/ 0 h 103"/>
                <a:gd name="T116" fmla="*/ 9 w 80"/>
                <a:gd name="T117" fmla="*/ 0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80" h="103">
                  <a:moveTo>
                    <a:pt x="9" y="0"/>
                  </a:moveTo>
                  <a:cubicBezTo>
                    <a:pt x="8" y="0"/>
                    <a:pt x="7" y="0"/>
                    <a:pt x="6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1"/>
                    <a:pt x="3" y="1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6"/>
                    <a:pt x="0" y="6"/>
                  </a:cubicBezTo>
                  <a:cubicBezTo>
                    <a:pt x="0" y="7"/>
                    <a:pt x="1" y="7"/>
                    <a:pt x="1" y="7"/>
                  </a:cubicBezTo>
                  <a:cubicBezTo>
                    <a:pt x="2" y="7"/>
                    <a:pt x="3" y="8"/>
                    <a:pt x="4" y="8"/>
                  </a:cubicBezTo>
                  <a:cubicBezTo>
                    <a:pt x="4" y="8"/>
                    <a:pt x="5" y="8"/>
                    <a:pt x="5" y="9"/>
                  </a:cubicBezTo>
                  <a:cubicBezTo>
                    <a:pt x="7" y="9"/>
                    <a:pt x="8" y="9"/>
                    <a:pt x="10" y="10"/>
                  </a:cubicBezTo>
                  <a:cubicBezTo>
                    <a:pt x="11" y="10"/>
                    <a:pt x="12" y="10"/>
                    <a:pt x="13" y="11"/>
                  </a:cubicBezTo>
                  <a:cubicBezTo>
                    <a:pt x="26" y="14"/>
                    <a:pt x="36" y="22"/>
                    <a:pt x="45" y="33"/>
                  </a:cubicBezTo>
                  <a:cubicBezTo>
                    <a:pt x="48" y="37"/>
                    <a:pt x="51" y="42"/>
                    <a:pt x="54" y="47"/>
                  </a:cubicBezTo>
                  <a:cubicBezTo>
                    <a:pt x="54" y="47"/>
                    <a:pt x="54" y="47"/>
                    <a:pt x="54" y="48"/>
                  </a:cubicBezTo>
                  <a:cubicBezTo>
                    <a:pt x="56" y="51"/>
                    <a:pt x="57" y="54"/>
                    <a:pt x="59" y="57"/>
                  </a:cubicBezTo>
                  <a:cubicBezTo>
                    <a:pt x="59" y="58"/>
                    <a:pt x="59" y="58"/>
                    <a:pt x="59" y="59"/>
                  </a:cubicBezTo>
                  <a:cubicBezTo>
                    <a:pt x="60" y="60"/>
                    <a:pt x="61" y="61"/>
                    <a:pt x="61" y="63"/>
                  </a:cubicBezTo>
                  <a:cubicBezTo>
                    <a:pt x="61" y="63"/>
                    <a:pt x="61" y="63"/>
                    <a:pt x="61" y="63"/>
                  </a:cubicBezTo>
                  <a:cubicBezTo>
                    <a:pt x="61" y="63"/>
                    <a:pt x="61" y="63"/>
                    <a:pt x="61" y="63"/>
                  </a:cubicBezTo>
                  <a:cubicBezTo>
                    <a:pt x="63" y="68"/>
                    <a:pt x="64" y="73"/>
                    <a:pt x="65" y="77"/>
                  </a:cubicBezTo>
                  <a:cubicBezTo>
                    <a:pt x="66" y="82"/>
                    <a:pt x="67" y="87"/>
                    <a:pt x="68" y="92"/>
                  </a:cubicBezTo>
                  <a:cubicBezTo>
                    <a:pt x="68" y="92"/>
                    <a:pt x="68" y="93"/>
                    <a:pt x="68" y="93"/>
                  </a:cubicBezTo>
                  <a:cubicBezTo>
                    <a:pt x="68" y="97"/>
                    <a:pt x="69" y="100"/>
                    <a:pt x="69" y="103"/>
                  </a:cubicBezTo>
                  <a:cubicBezTo>
                    <a:pt x="69" y="103"/>
                    <a:pt x="69" y="103"/>
                    <a:pt x="69" y="103"/>
                  </a:cubicBezTo>
                  <a:cubicBezTo>
                    <a:pt x="69" y="103"/>
                    <a:pt x="69" y="103"/>
                    <a:pt x="69" y="103"/>
                  </a:cubicBezTo>
                  <a:cubicBezTo>
                    <a:pt x="69" y="102"/>
                    <a:pt x="69" y="102"/>
                    <a:pt x="69" y="101"/>
                  </a:cubicBezTo>
                  <a:cubicBezTo>
                    <a:pt x="69" y="99"/>
                    <a:pt x="70" y="98"/>
                    <a:pt x="71" y="97"/>
                  </a:cubicBezTo>
                  <a:cubicBezTo>
                    <a:pt x="72" y="96"/>
                    <a:pt x="72" y="96"/>
                    <a:pt x="73" y="96"/>
                  </a:cubicBezTo>
                  <a:cubicBezTo>
                    <a:pt x="75" y="94"/>
                    <a:pt x="78" y="92"/>
                    <a:pt x="80" y="90"/>
                  </a:cubicBezTo>
                  <a:cubicBezTo>
                    <a:pt x="79" y="86"/>
                    <a:pt x="78" y="81"/>
                    <a:pt x="77" y="77"/>
                  </a:cubicBezTo>
                  <a:cubicBezTo>
                    <a:pt x="76" y="74"/>
                    <a:pt x="75" y="71"/>
                    <a:pt x="74" y="68"/>
                  </a:cubicBezTo>
                  <a:cubicBezTo>
                    <a:pt x="74" y="66"/>
                    <a:pt x="73" y="63"/>
                    <a:pt x="72" y="61"/>
                  </a:cubicBezTo>
                  <a:cubicBezTo>
                    <a:pt x="72" y="62"/>
                    <a:pt x="71" y="63"/>
                    <a:pt x="71" y="63"/>
                  </a:cubicBezTo>
                  <a:cubicBezTo>
                    <a:pt x="70" y="65"/>
                    <a:pt x="68" y="66"/>
                    <a:pt x="67" y="68"/>
                  </a:cubicBezTo>
                  <a:cubicBezTo>
                    <a:pt x="66" y="68"/>
                    <a:pt x="66" y="68"/>
                    <a:pt x="65" y="68"/>
                  </a:cubicBezTo>
                  <a:cubicBezTo>
                    <a:pt x="64" y="68"/>
                    <a:pt x="63" y="68"/>
                    <a:pt x="63" y="67"/>
                  </a:cubicBezTo>
                  <a:cubicBezTo>
                    <a:pt x="62" y="65"/>
                    <a:pt x="61" y="63"/>
                    <a:pt x="61" y="62"/>
                  </a:cubicBezTo>
                  <a:cubicBezTo>
                    <a:pt x="61" y="61"/>
                    <a:pt x="61" y="60"/>
                    <a:pt x="62" y="59"/>
                  </a:cubicBezTo>
                  <a:cubicBezTo>
                    <a:pt x="62" y="58"/>
                    <a:pt x="62" y="57"/>
                    <a:pt x="63" y="57"/>
                  </a:cubicBezTo>
                  <a:cubicBezTo>
                    <a:pt x="65" y="55"/>
                    <a:pt x="67" y="53"/>
                    <a:pt x="68" y="50"/>
                  </a:cubicBezTo>
                  <a:cubicBezTo>
                    <a:pt x="65" y="43"/>
                    <a:pt x="60" y="35"/>
                    <a:pt x="55" y="29"/>
                  </a:cubicBezTo>
                  <a:cubicBezTo>
                    <a:pt x="54" y="31"/>
                    <a:pt x="53" y="34"/>
                    <a:pt x="52" y="36"/>
                  </a:cubicBezTo>
                  <a:cubicBezTo>
                    <a:pt x="51" y="37"/>
                    <a:pt x="51" y="37"/>
                    <a:pt x="51" y="37"/>
                  </a:cubicBezTo>
                  <a:cubicBezTo>
                    <a:pt x="51" y="37"/>
                    <a:pt x="50" y="38"/>
                    <a:pt x="49" y="38"/>
                  </a:cubicBezTo>
                  <a:cubicBezTo>
                    <a:pt x="49" y="38"/>
                    <a:pt x="49" y="38"/>
                    <a:pt x="48" y="37"/>
                  </a:cubicBezTo>
                  <a:cubicBezTo>
                    <a:pt x="47" y="36"/>
                    <a:pt x="46" y="35"/>
                    <a:pt x="45" y="34"/>
                  </a:cubicBezTo>
                  <a:cubicBezTo>
                    <a:pt x="44" y="32"/>
                    <a:pt x="44" y="30"/>
                    <a:pt x="45" y="29"/>
                  </a:cubicBezTo>
                  <a:cubicBezTo>
                    <a:pt x="46" y="26"/>
                    <a:pt x="47" y="24"/>
                    <a:pt x="48" y="21"/>
                  </a:cubicBezTo>
                  <a:cubicBezTo>
                    <a:pt x="47" y="19"/>
                    <a:pt x="45" y="18"/>
                    <a:pt x="43" y="16"/>
                  </a:cubicBezTo>
                  <a:cubicBezTo>
                    <a:pt x="40" y="13"/>
                    <a:pt x="37" y="11"/>
                    <a:pt x="33" y="9"/>
                  </a:cubicBezTo>
                  <a:cubicBezTo>
                    <a:pt x="32" y="11"/>
                    <a:pt x="32" y="13"/>
                    <a:pt x="31" y="15"/>
                  </a:cubicBezTo>
                  <a:cubicBezTo>
                    <a:pt x="31" y="16"/>
                    <a:pt x="30" y="17"/>
                    <a:pt x="28" y="17"/>
                  </a:cubicBezTo>
                  <a:cubicBezTo>
                    <a:pt x="28" y="17"/>
                    <a:pt x="27" y="17"/>
                    <a:pt x="27" y="17"/>
                  </a:cubicBezTo>
                  <a:cubicBezTo>
                    <a:pt x="22" y="14"/>
                    <a:pt x="22" y="14"/>
                    <a:pt x="23" y="9"/>
                  </a:cubicBezTo>
                  <a:cubicBezTo>
                    <a:pt x="24" y="7"/>
                    <a:pt x="24" y="6"/>
                    <a:pt x="25" y="4"/>
                  </a:cubicBezTo>
                  <a:cubicBezTo>
                    <a:pt x="21" y="2"/>
                    <a:pt x="17" y="1"/>
                    <a:pt x="12" y="0"/>
                  </a:cubicBezTo>
                  <a:cubicBezTo>
                    <a:pt x="11" y="0"/>
                    <a:pt x="10" y="0"/>
                    <a:pt x="9" y="0"/>
                  </a:cubicBezTo>
                </a:path>
              </a:pathLst>
            </a:custGeom>
            <a:solidFill>
              <a:srgbClr val="FF8F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66" name="Freeform 259"/>
            <p:cNvSpPr>
              <a:spLocks noEditPoints="1"/>
            </p:cNvSpPr>
            <p:nvPr/>
          </p:nvSpPr>
          <p:spPr bwMode="auto">
            <a:xfrm>
              <a:off x="3282769" y="5708650"/>
              <a:ext cx="9525" cy="92075"/>
            </a:xfrm>
            <a:custGeom>
              <a:avLst/>
              <a:gdLst>
                <a:gd name="T0" fmla="*/ 3 w 4"/>
                <a:gd name="T1" fmla="*/ 19 h 35"/>
                <a:gd name="T2" fmla="*/ 0 w 4"/>
                <a:gd name="T3" fmla="*/ 33 h 35"/>
                <a:gd name="T4" fmla="*/ 0 w 4"/>
                <a:gd name="T5" fmla="*/ 35 h 35"/>
                <a:gd name="T6" fmla="*/ 0 w 4"/>
                <a:gd name="T7" fmla="*/ 34 h 35"/>
                <a:gd name="T8" fmla="*/ 0 w 4"/>
                <a:gd name="T9" fmla="*/ 33 h 35"/>
                <a:gd name="T10" fmla="*/ 3 w 4"/>
                <a:gd name="T11" fmla="*/ 19 h 35"/>
                <a:gd name="T12" fmla="*/ 4 w 4"/>
                <a:gd name="T13" fmla="*/ 0 h 35"/>
                <a:gd name="T14" fmla="*/ 4 w 4"/>
                <a:gd name="T15" fmla="*/ 0 h 35"/>
                <a:gd name="T16" fmla="*/ 4 w 4"/>
                <a:gd name="T17" fmla="*/ 4 h 35"/>
                <a:gd name="T18" fmla="*/ 4 w 4"/>
                <a:gd name="T19" fmla="*/ 1 h 35"/>
                <a:gd name="T20" fmla="*/ 4 w 4"/>
                <a:gd name="T21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35">
                  <a:moveTo>
                    <a:pt x="3" y="19"/>
                  </a:moveTo>
                  <a:cubicBezTo>
                    <a:pt x="2" y="23"/>
                    <a:pt x="1" y="28"/>
                    <a:pt x="0" y="33"/>
                  </a:cubicBezTo>
                  <a:cubicBezTo>
                    <a:pt x="0" y="34"/>
                    <a:pt x="0" y="34"/>
                    <a:pt x="0" y="35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0" y="34"/>
                    <a:pt x="0" y="33"/>
                    <a:pt x="0" y="33"/>
                  </a:cubicBezTo>
                  <a:cubicBezTo>
                    <a:pt x="1" y="28"/>
                    <a:pt x="2" y="23"/>
                    <a:pt x="3" y="19"/>
                  </a:cubicBezTo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4" y="3"/>
                    <a:pt x="4" y="4"/>
                  </a:cubicBezTo>
                  <a:cubicBezTo>
                    <a:pt x="4" y="3"/>
                    <a:pt x="4" y="2"/>
                    <a:pt x="4" y="1"/>
                  </a:cubicBezTo>
                  <a:cubicBezTo>
                    <a:pt x="4" y="1"/>
                    <a:pt x="4" y="0"/>
                    <a:pt x="4" y="0"/>
                  </a:cubicBezTo>
                </a:path>
              </a:pathLst>
            </a:custGeom>
            <a:solidFill>
              <a:srgbClr val="FFD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67" name="Freeform 260"/>
            <p:cNvSpPr>
              <a:spLocks/>
            </p:cNvSpPr>
            <p:nvPr/>
          </p:nvSpPr>
          <p:spPr bwMode="auto">
            <a:xfrm>
              <a:off x="3282769" y="5700713"/>
              <a:ext cx="46038" cy="98425"/>
            </a:xfrm>
            <a:custGeom>
              <a:avLst/>
              <a:gdLst>
                <a:gd name="T0" fmla="*/ 17 w 18"/>
                <a:gd name="T1" fmla="*/ 0 h 37"/>
                <a:gd name="T2" fmla="*/ 10 w 18"/>
                <a:gd name="T3" fmla="*/ 5 h 37"/>
                <a:gd name="T4" fmla="*/ 7 w 18"/>
                <a:gd name="T5" fmla="*/ 7 h 37"/>
                <a:gd name="T6" fmla="*/ 6 w 18"/>
                <a:gd name="T7" fmla="*/ 7 h 37"/>
                <a:gd name="T8" fmla="*/ 4 w 18"/>
                <a:gd name="T9" fmla="*/ 4 h 37"/>
                <a:gd name="T10" fmla="*/ 4 w 18"/>
                <a:gd name="T11" fmla="*/ 7 h 37"/>
                <a:gd name="T12" fmla="*/ 3 w 18"/>
                <a:gd name="T13" fmla="*/ 22 h 37"/>
                <a:gd name="T14" fmla="*/ 0 w 18"/>
                <a:gd name="T15" fmla="*/ 36 h 37"/>
                <a:gd name="T16" fmla="*/ 0 w 18"/>
                <a:gd name="T17" fmla="*/ 37 h 37"/>
                <a:gd name="T18" fmla="*/ 0 w 18"/>
                <a:gd name="T19" fmla="*/ 37 h 37"/>
                <a:gd name="T20" fmla="*/ 4 w 18"/>
                <a:gd name="T21" fmla="*/ 33 h 37"/>
                <a:gd name="T22" fmla="*/ 7 w 18"/>
                <a:gd name="T23" fmla="*/ 32 h 37"/>
                <a:gd name="T24" fmla="*/ 17 w 18"/>
                <a:gd name="T25" fmla="*/ 29 h 37"/>
                <a:gd name="T26" fmla="*/ 17 w 18"/>
                <a:gd name="T27" fmla="*/ 2 h 37"/>
                <a:gd name="T28" fmla="*/ 17 w 18"/>
                <a:gd name="T29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8" h="37">
                  <a:moveTo>
                    <a:pt x="17" y="0"/>
                  </a:moveTo>
                  <a:cubicBezTo>
                    <a:pt x="15" y="2"/>
                    <a:pt x="12" y="4"/>
                    <a:pt x="10" y="5"/>
                  </a:cubicBezTo>
                  <a:cubicBezTo>
                    <a:pt x="9" y="6"/>
                    <a:pt x="8" y="7"/>
                    <a:pt x="7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4" y="6"/>
                    <a:pt x="4" y="5"/>
                    <a:pt x="4" y="4"/>
                  </a:cubicBezTo>
                  <a:cubicBezTo>
                    <a:pt x="4" y="5"/>
                    <a:pt x="4" y="6"/>
                    <a:pt x="4" y="7"/>
                  </a:cubicBezTo>
                  <a:cubicBezTo>
                    <a:pt x="4" y="12"/>
                    <a:pt x="4" y="17"/>
                    <a:pt x="3" y="22"/>
                  </a:cubicBezTo>
                  <a:cubicBezTo>
                    <a:pt x="2" y="26"/>
                    <a:pt x="1" y="31"/>
                    <a:pt x="0" y="36"/>
                  </a:cubicBezTo>
                  <a:cubicBezTo>
                    <a:pt x="0" y="36"/>
                    <a:pt x="0" y="37"/>
                    <a:pt x="0" y="37"/>
                  </a:cubicBezTo>
                  <a:cubicBezTo>
                    <a:pt x="0" y="37"/>
                    <a:pt x="0" y="37"/>
                    <a:pt x="0" y="37"/>
                  </a:cubicBezTo>
                  <a:cubicBezTo>
                    <a:pt x="1" y="35"/>
                    <a:pt x="2" y="34"/>
                    <a:pt x="4" y="33"/>
                  </a:cubicBezTo>
                  <a:cubicBezTo>
                    <a:pt x="5" y="33"/>
                    <a:pt x="6" y="33"/>
                    <a:pt x="7" y="32"/>
                  </a:cubicBezTo>
                  <a:cubicBezTo>
                    <a:pt x="10" y="31"/>
                    <a:pt x="14" y="30"/>
                    <a:pt x="17" y="29"/>
                  </a:cubicBezTo>
                  <a:cubicBezTo>
                    <a:pt x="18" y="20"/>
                    <a:pt x="18" y="11"/>
                    <a:pt x="17" y="2"/>
                  </a:cubicBezTo>
                  <a:cubicBezTo>
                    <a:pt x="17" y="1"/>
                    <a:pt x="17" y="0"/>
                    <a:pt x="17" y="0"/>
                  </a:cubicBezTo>
                </a:path>
              </a:pathLst>
            </a:custGeom>
            <a:solidFill>
              <a:srgbClr val="FF8F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68" name="Freeform 261"/>
            <p:cNvSpPr>
              <a:spLocks/>
            </p:cNvSpPr>
            <p:nvPr/>
          </p:nvSpPr>
          <p:spPr bwMode="auto">
            <a:xfrm>
              <a:off x="3279594" y="5811838"/>
              <a:ext cx="0" cy="3175"/>
            </a:xfrm>
            <a:custGeom>
              <a:avLst/>
              <a:gdLst>
                <a:gd name="T0" fmla="*/ 0 h 1"/>
                <a:gd name="T1" fmla="*/ 1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FD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69" name="Freeform 262"/>
            <p:cNvSpPr>
              <a:spLocks/>
            </p:cNvSpPr>
            <p:nvPr/>
          </p:nvSpPr>
          <p:spPr bwMode="auto">
            <a:xfrm>
              <a:off x="3251019" y="5807075"/>
              <a:ext cx="73025" cy="103188"/>
            </a:xfrm>
            <a:custGeom>
              <a:avLst/>
              <a:gdLst>
                <a:gd name="T0" fmla="*/ 28 w 28"/>
                <a:gd name="T1" fmla="*/ 0 h 39"/>
                <a:gd name="T2" fmla="*/ 19 w 28"/>
                <a:gd name="T3" fmla="*/ 4 h 39"/>
                <a:gd name="T4" fmla="*/ 13 w 28"/>
                <a:gd name="T5" fmla="*/ 5 h 39"/>
                <a:gd name="T6" fmla="*/ 13 w 28"/>
                <a:gd name="T7" fmla="*/ 5 h 39"/>
                <a:gd name="T8" fmla="*/ 11 w 28"/>
                <a:gd name="T9" fmla="*/ 4 h 39"/>
                <a:gd name="T10" fmla="*/ 11 w 28"/>
                <a:gd name="T11" fmla="*/ 2 h 39"/>
                <a:gd name="T12" fmla="*/ 11 w 28"/>
                <a:gd name="T13" fmla="*/ 3 h 39"/>
                <a:gd name="T14" fmla="*/ 5 w 28"/>
                <a:gd name="T15" fmla="*/ 21 h 39"/>
                <a:gd name="T16" fmla="*/ 0 w 28"/>
                <a:gd name="T17" fmla="*/ 39 h 39"/>
                <a:gd name="T18" fmla="*/ 1 w 28"/>
                <a:gd name="T19" fmla="*/ 37 h 39"/>
                <a:gd name="T20" fmla="*/ 4 w 28"/>
                <a:gd name="T21" fmla="*/ 35 h 39"/>
                <a:gd name="T22" fmla="*/ 6 w 28"/>
                <a:gd name="T23" fmla="*/ 34 h 39"/>
                <a:gd name="T24" fmla="*/ 22 w 28"/>
                <a:gd name="T25" fmla="*/ 30 h 39"/>
                <a:gd name="T26" fmla="*/ 25 w 28"/>
                <a:gd name="T27" fmla="*/ 15 h 39"/>
                <a:gd name="T28" fmla="*/ 28 w 28"/>
                <a:gd name="T29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8" h="39">
                  <a:moveTo>
                    <a:pt x="28" y="0"/>
                  </a:moveTo>
                  <a:cubicBezTo>
                    <a:pt x="25" y="1"/>
                    <a:pt x="22" y="3"/>
                    <a:pt x="19" y="4"/>
                  </a:cubicBezTo>
                  <a:cubicBezTo>
                    <a:pt x="17" y="4"/>
                    <a:pt x="15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2" y="5"/>
                    <a:pt x="11" y="5"/>
                    <a:pt x="11" y="4"/>
                  </a:cubicBezTo>
                  <a:cubicBezTo>
                    <a:pt x="11" y="3"/>
                    <a:pt x="11" y="3"/>
                    <a:pt x="11" y="2"/>
                  </a:cubicBezTo>
                  <a:cubicBezTo>
                    <a:pt x="11" y="2"/>
                    <a:pt x="11" y="2"/>
                    <a:pt x="11" y="3"/>
                  </a:cubicBezTo>
                  <a:cubicBezTo>
                    <a:pt x="9" y="9"/>
                    <a:pt x="8" y="15"/>
                    <a:pt x="5" y="21"/>
                  </a:cubicBezTo>
                  <a:cubicBezTo>
                    <a:pt x="3" y="27"/>
                    <a:pt x="2" y="33"/>
                    <a:pt x="0" y="39"/>
                  </a:cubicBezTo>
                  <a:cubicBezTo>
                    <a:pt x="0" y="39"/>
                    <a:pt x="0" y="38"/>
                    <a:pt x="1" y="37"/>
                  </a:cubicBezTo>
                  <a:cubicBezTo>
                    <a:pt x="1" y="36"/>
                    <a:pt x="2" y="35"/>
                    <a:pt x="4" y="35"/>
                  </a:cubicBezTo>
                  <a:cubicBezTo>
                    <a:pt x="4" y="34"/>
                    <a:pt x="5" y="34"/>
                    <a:pt x="6" y="34"/>
                  </a:cubicBezTo>
                  <a:cubicBezTo>
                    <a:pt x="12" y="34"/>
                    <a:pt x="17" y="32"/>
                    <a:pt x="22" y="30"/>
                  </a:cubicBezTo>
                  <a:cubicBezTo>
                    <a:pt x="23" y="25"/>
                    <a:pt x="24" y="20"/>
                    <a:pt x="25" y="15"/>
                  </a:cubicBezTo>
                  <a:cubicBezTo>
                    <a:pt x="27" y="10"/>
                    <a:pt x="28" y="5"/>
                    <a:pt x="28" y="0"/>
                  </a:cubicBezTo>
                </a:path>
              </a:pathLst>
            </a:custGeom>
            <a:solidFill>
              <a:srgbClr val="FF8F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70" name="Freeform 263"/>
            <p:cNvSpPr>
              <a:spLocks noEditPoints="1"/>
            </p:cNvSpPr>
            <p:nvPr/>
          </p:nvSpPr>
          <p:spPr bwMode="auto">
            <a:xfrm>
              <a:off x="3108144" y="6030913"/>
              <a:ext cx="331788" cy="619125"/>
            </a:xfrm>
            <a:custGeom>
              <a:avLst/>
              <a:gdLst>
                <a:gd name="T0" fmla="*/ 78 w 126"/>
                <a:gd name="T1" fmla="*/ 233 h 234"/>
                <a:gd name="T2" fmla="*/ 79 w 126"/>
                <a:gd name="T3" fmla="*/ 233 h 234"/>
                <a:gd name="T4" fmla="*/ 93 w 126"/>
                <a:gd name="T5" fmla="*/ 234 h 234"/>
                <a:gd name="T6" fmla="*/ 79 w 126"/>
                <a:gd name="T7" fmla="*/ 233 h 234"/>
                <a:gd name="T8" fmla="*/ 78 w 126"/>
                <a:gd name="T9" fmla="*/ 233 h 234"/>
                <a:gd name="T10" fmla="*/ 118 w 126"/>
                <a:gd name="T11" fmla="*/ 232 h 234"/>
                <a:gd name="T12" fmla="*/ 116 w 126"/>
                <a:gd name="T13" fmla="*/ 232 h 234"/>
                <a:gd name="T14" fmla="*/ 107 w 126"/>
                <a:gd name="T15" fmla="*/ 234 h 234"/>
                <a:gd name="T16" fmla="*/ 118 w 126"/>
                <a:gd name="T17" fmla="*/ 232 h 234"/>
                <a:gd name="T18" fmla="*/ 126 w 126"/>
                <a:gd name="T19" fmla="*/ 228 h 234"/>
                <a:gd name="T20" fmla="*/ 125 w 126"/>
                <a:gd name="T21" fmla="*/ 229 h 234"/>
                <a:gd name="T22" fmla="*/ 126 w 126"/>
                <a:gd name="T23" fmla="*/ 228 h 234"/>
                <a:gd name="T24" fmla="*/ 53 w 126"/>
                <a:gd name="T25" fmla="*/ 224 h 234"/>
                <a:gd name="T26" fmla="*/ 53 w 126"/>
                <a:gd name="T27" fmla="*/ 224 h 234"/>
                <a:gd name="T28" fmla="*/ 53 w 126"/>
                <a:gd name="T29" fmla="*/ 224 h 234"/>
                <a:gd name="T30" fmla="*/ 52 w 126"/>
                <a:gd name="T31" fmla="*/ 224 h 234"/>
                <a:gd name="T32" fmla="*/ 53 w 126"/>
                <a:gd name="T33" fmla="*/ 224 h 234"/>
                <a:gd name="T34" fmla="*/ 52 w 126"/>
                <a:gd name="T35" fmla="*/ 224 h 234"/>
                <a:gd name="T36" fmla="*/ 124 w 126"/>
                <a:gd name="T37" fmla="*/ 223 h 234"/>
                <a:gd name="T38" fmla="*/ 125 w 126"/>
                <a:gd name="T39" fmla="*/ 226 h 234"/>
                <a:gd name="T40" fmla="*/ 124 w 126"/>
                <a:gd name="T41" fmla="*/ 224 h 234"/>
                <a:gd name="T42" fmla="*/ 124 w 126"/>
                <a:gd name="T43" fmla="*/ 223 h 234"/>
                <a:gd name="T44" fmla="*/ 115 w 126"/>
                <a:gd name="T45" fmla="*/ 211 h 234"/>
                <a:gd name="T46" fmla="*/ 123 w 126"/>
                <a:gd name="T47" fmla="*/ 223 h 234"/>
                <a:gd name="T48" fmla="*/ 123 w 126"/>
                <a:gd name="T49" fmla="*/ 223 h 234"/>
                <a:gd name="T50" fmla="*/ 116 w 126"/>
                <a:gd name="T51" fmla="*/ 213 h 234"/>
                <a:gd name="T52" fmla="*/ 115 w 126"/>
                <a:gd name="T53" fmla="*/ 211 h 234"/>
                <a:gd name="T54" fmla="*/ 101 w 126"/>
                <a:gd name="T55" fmla="*/ 184 h 234"/>
                <a:gd name="T56" fmla="*/ 102 w 126"/>
                <a:gd name="T57" fmla="*/ 186 h 234"/>
                <a:gd name="T58" fmla="*/ 108 w 126"/>
                <a:gd name="T59" fmla="*/ 199 h 234"/>
                <a:gd name="T60" fmla="*/ 103 w 126"/>
                <a:gd name="T61" fmla="*/ 190 h 234"/>
                <a:gd name="T62" fmla="*/ 102 w 126"/>
                <a:gd name="T63" fmla="*/ 186 h 234"/>
                <a:gd name="T64" fmla="*/ 101 w 126"/>
                <a:gd name="T65" fmla="*/ 184 h 234"/>
                <a:gd name="T66" fmla="*/ 94 w 126"/>
                <a:gd name="T67" fmla="*/ 181 h 234"/>
                <a:gd name="T68" fmla="*/ 96 w 126"/>
                <a:gd name="T69" fmla="*/ 181 h 234"/>
                <a:gd name="T70" fmla="*/ 95 w 126"/>
                <a:gd name="T71" fmla="*/ 181 h 234"/>
                <a:gd name="T72" fmla="*/ 94 w 126"/>
                <a:gd name="T73" fmla="*/ 181 h 234"/>
                <a:gd name="T74" fmla="*/ 85 w 126"/>
                <a:gd name="T75" fmla="*/ 178 h 234"/>
                <a:gd name="T76" fmla="*/ 89 w 126"/>
                <a:gd name="T77" fmla="*/ 179 h 234"/>
                <a:gd name="T78" fmla="*/ 93 w 126"/>
                <a:gd name="T79" fmla="*/ 180 h 234"/>
                <a:gd name="T80" fmla="*/ 85 w 126"/>
                <a:gd name="T81" fmla="*/ 178 h 234"/>
                <a:gd name="T82" fmla="*/ 2 w 126"/>
                <a:gd name="T83" fmla="*/ 146 h 234"/>
                <a:gd name="T84" fmla="*/ 4 w 126"/>
                <a:gd name="T85" fmla="*/ 155 h 234"/>
                <a:gd name="T86" fmla="*/ 3 w 126"/>
                <a:gd name="T87" fmla="*/ 151 h 234"/>
                <a:gd name="T88" fmla="*/ 2 w 126"/>
                <a:gd name="T89" fmla="*/ 146 h 234"/>
                <a:gd name="T90" fmla="*/ 0 w 126"/>
                <a:gd name="T91" fmla="*/ 115 h 234"/>
                <a:gd name="T92" fmla="*/ 0 w 126"/>
                <a:gd name="T93" fmla="*/ 121 h 234"/>
                <a:gd name="T94" fmla="*/ 0 w 126"/>
                <a:gd name="T95" fmla="*/ 121 h 234"/>
                <a:gd name="T96" fmla="*/ 0 w 126"/>
                <a:gd name="T97" fmla="*/ 127 h 234"/>
                <a:gd name="T98" fmla="*/ 0 w 126"/>
                <a:gd name="T99" fmla="*/ 132 h 234"/>
                <a:gd name="T100" fmla="*/ 0 w 126"/>
                <a:gd name="T101" fmla="*/ 130 h 234"/>
                <a:gd name="T102" fmla="*/ 0 w 126"/>
                <a:gd name="T103" fmla="*/ 115 h 234"/>
                <a:gd name="T104" fmla="*/ 1 w 126"/>
                <a:gd name="T105" fmla="*/ 99 h 234"/>
                <a:gd name="T106" fmla="*/ 0 w 126"/>
                <a:gd name="T107" fmla="*/ 104 h 234"/>
                <a:gd name="T108" fmla="*/ 0 w 126"/>
                <a:gd name="T109" fmla="*/ 111 h 234"/>
                <a:gd name="T110" fmla="*/ 1 w 126"/>
                <a:gd name="T111" fmla="*/ 99 h 234"/>
                <a:gd name="T112" fmla="*/ 36 w 126"/>
                <a:gd name="T113" fmla="*/ 0 h 234"/>
                <a:gd name="T114" fmla="*/ 32 w 126"/>
                <a:gd name="T115" fmla="*/ 8 h 234"/>
                <a:gd name="T116" fmla="*/ 14 w 126"/>
                <a:gd name="T117" fmla="*/ 48 h 234"/>
                <a:gd name="T118" fmla="*/ 3 w 126"/>
                <a:gd name="T119" fmla="*/ 88 h 234"/>
                <a:gd name="T120" fmla="*/ 14 w 126"/>
                <a:gd name="T121" fmla="*/ 48 h 234"/>
                <a:gd name="T122" fmla="*/ 31 w 126"/>
                <a:gd name="T123" fmla="*/ 10 h 234"/>
                <a:gd name="T124" fmla="*/ 36 w 126"/>
                <a:gd name="T125" fmla="*/ 0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6" h="234">
                  <a:moveTo>
                    <a:pt x="78" y="233"/>
                  </a:moveTo>
                  <a:cubicBezTo>
                    <a:pt x="78" y="233"/>
                    <a:pt x="79" y="233"/>
                    <a:pt x="79" y="233"/>
                  </a:cubicBezTo>
                  <a:cubicBezTo>
                    <a:pt x="84" y="233"/>
                    <a:pt x="88" y="234"/>
                    <a:pt x="93" y="234"/>
                  </a:cubicBezTo>
                  <a:cubicBezTo>
                    <a:pt x="88" y="234"/>
                    <a:pt x="84" y="233"/>
                    <a:pt x="79" y="233"/>
                  </a:cubicBezTo>
                  <a:cubicBezTo>
                    <a:pt x="79" y="233"/>
                    <a:pt x="78" y="233"/>
                    <a:pt x="78" y="233"/>
                  </a:cubicBezTo>
                  <a:moveTo>
                    <a:pt x="118" y="232"/>
                  </a:moveTo>
                  <a:cubicBezTo>
                    <a:pt x="118" y="232"/>
                    <a:pt x="117" y="232"/>
                    <a:pt x="116" y="232"/>
                  </a:cubicBezTo>
                  <a:cubicBezTo>
                    <a:pt x="113" y="233"/>
                    <a:pt x="110" y="233"/>
                    <a:pt x="107" y="234"/>
                  </a:cubicBezTo>
                  <a:cubicBezTo>
                    <a:pt x="111" y="233"/>
                    <a:pt x="115" y="233"/>
                    <a:pt x="118" y="232"/>
                  </a:cubicBezTo>
                  <a:moveTo>
                    <a:pt x="126" y="228"/>
                  </a:moveTo>
                  <a:cubicBezTo>
                    <a:pt x="125" y="228"/>
                    <a:pt x="125" y="228"/>
                    <a:pt x="125" y="229"/>
                  </a:cubicBezTo>
                  <a:cubicBezTo>
                    <a:pt x="125" y="228"/>
                    <a:pt x="126" y="228"/>
                    <a:pt x="126" y="228"/>
                  </a:cubicBezTo>
                  <a:moveTo>
                    <a:pt x="53" y="224"/>
                  </a:moveTo>
                  <a:cubicBezTo>
                    <a:pt x="53" y="224"/>
                    <a:pt x="53" y="224"/>
                    <a:pt x="53" y="224"/>
                  </a:cubicBezTo>
                  <a:cubicBezTo>
                    <a:pt x="53" y="224"/>
                    <a:pt x="53" y="224"/>
                    <a:pt x="53" y="224"/>
                  </a:cubicBezTo>
                  <a:moveTo>
                    <a:pt x="52" y="224"/>
                  </a:moveTo>
                  <a:cubicBezTo>
                    <a:pt x="52" y="224"/>
                    <a:pt x="52" y="224"/>
                    <a:pt x="53" y="224"/>
                  </a:cubicBezTo>
                  <a:cubicBezTo>
                    <a:pt x="52" y="224"/>
                    <a:pt x="52" y="224"/>
                    <a:pt x="52" y="224"/>
                  </a:cubicBezTo>
                  <a:moveTo>
                    <a:pt x="124" y="223"/>
                  </a:moveTo>
                  <a:cubicBezTo>
                    <a:pt x="124" y="224"/>
                    <a:pt x="124" y="225"/>
                    <a:pt x="125" y="226"/>
                  </a:cubicBezTo>
                  <a:cubicBezTo>
                    <a:pt x="125" y="225"/>
                    <a:pt x="124" y="225"/>
                    <a:pt x="124" y="224"/>
                  </a:cubicBezTo>
                  <a:cubicBezTo>
                    <a:pt x="124" y="224"/>
                    <a:pt x="124" y="224"/>
                    <a:pt x="124" y="223"/>
                  </a:cubicBezTo>
                  <a:moveTo>
                    <a:pt x="115" y="211"/>
                  </a:moveTo>
                  <a:cubicBezTo>
                    <a:pt x="118" y="215"/>
                    <a:pt x="120" y="219"/>
                    <a:pt x="123" y="223"/>
                  </a:cubicBezTo>
                  <a:cubicBezTo>
                    <a:pt x="123" y="223"/>
                    <a:pt x="123" y="223"/>
                    <a:pt x="123" y="223"/>
                  </a:cubicBezTo>
                  <a:cubicBezTo>
                    <a:pt x="121" y="219"/>
                    <a:pt x="119" y="216"/>
                    <a:pt x="116" y="213"/>
                  </a:cubicBezTo>
                  <a:cubicBezTo>
                    <a:pt x="116" y="212"/>
                    <a:pt x="116" y="212"/>
                    <a:pt x="115" y="211"/>
                  </a:cubicBezTo>
                  <a:moveTo>
                    <a:pt x="101" y="184"/>
                  </a:moveTo>
                  <a:cubicBezTo>
                    <a:pt x="101" y="185"/>
                    <a:pt x="101" y="186"/>
                    <a:pt x="102" y="186"/>
                  </a:cubicBezTo>
                  <a:cubicBezTo>
                    <a:pt x="104" y="191"/>
                    <a:pt x="106" y="195"/>
                    <a:pt x="108" y="199"/>
                  </a:cubicBezTo>
                  <a:cubicBezTo>
                    <a:pt x="107" y="196"/>
                    <a:pt x="105" y="193"/>
                    <a:pt x="103" y="190"/>
                  </a:cubicBezTo>
                  <a:cubicBezTo>
                    <a:pt x="103" y="189"/>
                    <a:pt x="102" y="187"/>
                    <a:pt x="102" y="186"/>
                  </a:cubicBezTo>
                  <a:cubicBezTo>
                    <a:pt x="101" y="186"/>
                    <a:pt x="101" y="185"/>
                    <a:pt x="101" y="184"/>
                  </a:cubicBezTo>
                  <a:moveTo>
                    <a:pt x="94" y="181"/>
                  </a:moveTo>
                  <a:cubicBezTo>
                    <a:pt x="95" y="181"/>
                    <a:pt x="95" y="181"/>
                    <a:pt x="96" y="181"/>
                  </a:cubicBezTo>
                  <a:cubicBezTo>
                    <a:pt x="96" y="181"/>
                    <a:pt x="95" y="181"/>
                    <a:pt x="95" y="181"/>
                  </a:cubicBezTo>
                  <a:cubicBezTo>
                    <a:pt x="95" y="181"/>
                    <a:pt x="94" y="181"/>
                    <a:pt x="94" y="181"/>
                  </a:cubicBezTo>
                  <a:moveTo>
                    <a:pt x="85" y="178"/>
                  </a:moveTo>
                  <a:cubicBezTo>
                    <a:pt x="86" y="178"/>
                    <a:pt x="87" y="179"/>
                    <a:pt x="89" y="179"/>
                  </a:cubicBezTo>
                  <a:cubicBezTo>
                    <a:pt x="90" y="179"/>
                    <a:pt x="91" y="180"/>
                    <a:pt x="93" y="180"/>
                  </a:cubicBezTo>
                  <a:cubicBezTo>
                    <a:pt x="90" y="179"/>
                    <a:pt x="87" y="179"/>
                    <a:pt x="85" y="178"/>
                  </a:cubicBezTo>
                  <a:moveTo>
                    <a:pt x="2" y="146"/>
                  </a:moveTo>
                  <a:cubicBezTo>
                    <a:pt x="2" y="149"/>
                    <a:pt x="3" y="152"/>
                    <a:pt x="4" y="155"/>
                  </a:cubicBezTo>
                  <a:cubicBezTo>
                    <a:pt x="3" y="154"/>
                    <a:pt x="3" y="152"/>
                    <a:pt x="3" y="151"/>
                  </a:cubicBezTo>
                  <a:cubicBezTo>
                    <a:pt x="2" y="149"/>
                    <a:pt x="2" y="148"/>
                    <a:pt x="2" y="146"/>
                  </a:cubicBezTo>
                  <a:moveTo>
                    <a:pt x="0" y="115"/>
                  </a:moveTo>
                  <a:cubicBezTo>
                    <a:pt x="0" y="117"/>
                    <a:pt x="0" y="119"/>
                    <a:pt x="0" y="121"/>
                  </a:cubicBezTo>
                  <a:cubicBezTo>
                    <a:pt x="0" y="121"/>
                    <a:pt x="0" y="121"/>
                    <a:pt x="0" y="121"/>
                  </a:cubicBezTo>
                  <a:cubicBezTo>
                    <a:pt x="0" y="123"/>
                    <a:pt x="0" y="125"/>
                    <a:pt x="0" y="127"/>
                  </a:cubicBezTo>
                  <a:cubicBezTo>
                    <a:pt x="0" y="129"/>
                    <a:pt x="0" y="131"/>
                    <a:pt x="0" y="132"/>
                  </a:cubicBezTo>
                  <a:cubicBezTo>
                    <a:pt x="0" y="132"/>
                    <a:pt x="0" y="131"/>
                    <a:pt x="0" y="130"/>
                  </a:cubicBezTo>
                  <a:cubicBezTo>
                    <a:pt x="0" y="125"/>
                    <a:pt x="0" y="120"/>
                    <a:pt x="0" y="115"/>
                  </a:cubicBezTo>
                  <a:moveTo>
                    <a:pt x="1" y="99"/>
                  </a:moveTo>
                  <a:cubicBezTo>
                    <a:pt x="1" y="101"/>
                    <a:pt x="1" y="103"/>
                    <a:pt x="0" y="104"/>
                  </a:cubicBezTo>
                  <a:cubicBezTo>
                    <a:pt x="0" y="106"/>
                    <a:pt x="0" y="109"/>
                    <a:pt x="0" y="111"/>
                  </a:cubicBezTo>
                  <a:cubicBezTo>
                    <a:pt x="0" y="107"/>
                    <a:pt x="1" y="103"/>
                    <a:pt x="1" y="99"/>
                  </a:cubicBezTo>
                  <a:moveTo>
                    <a:pt x="36" y="0"/>
                  </a:moveTo>
                  <a:cubicBezTo>
                    <a:pt x="35" y="2"/>
                    <a:pt x="34" y="5"/>
                    <a:pt x="32" y="8"/>
                  </a:cubicBezTo>
                  <a:cubicBezTo>
                    <a:pt x="26" y="21"/>
                    <a:pt x="20" y="34"/>
                    <a:pt x="14" y="48"/>
                  </a:cubicBezTo>
                  <a:cubicBezTo>
                    <a:pt x="9" y="61"/>
                    <a:pt x="5" y="75"/>
                    <a:pt x="3" y="88"/>
                  </a:cubicBezTo>
                  <a:cubicBezTo>
                    <a:pt x="5" y="75"/>
                    <a:pt x="9" y="61"/>
                    <a:pt x="14" y="48"/>
                  </a:cubicBezTo>
                  <a:cubicBezTo>
                    <a:pt x="19" y="35"/>
                    <a:pt x="25" y="22"/>
                    <a:pt x="31" y="10"/>
                  </a:cubicBezTo>
                  <a:cubicBezTo>
                    <a:pt x="33" y="6"/>
                    <a:pt x="34" y="3"/>
                    <a:pt x="36" y="0"/>
                  </a:cubicBezTo>
                </a:path>
              </a:pathLst>
            </a:custGeom>
            <a:solidFill>
              <a:srgbClr val="FFD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71" name="Freeform 264"/>
            <p:cNvSpPr>
              <a:spLocks noEditPoints="1"/>
            </p:cNvSpPr>
            <p:nvPr/>
          </p:nvSpPr>
          <p:spPr bwMode="auto">
            <a:xfrm>
              <a:off x="3108144" y="5918200"/>
              <a:ext cx="331788" cy="731838"/>
            </a:xfrm>
            <a:custGeom>
              <a:avLst/>
              <a:gdLst>
                <a:gd name="T0" fmla="*/ 86 w 126"/>
                <a:gd name="T1" fmla="*/ 229 h 277"/>
                <a:gd name="T2" fmla="*/ 66 w 126"/>
                <a:gd name="T3" fmla="*/ 273 h 277"/>
                <a:gd name="T4" fmla="*/ 79 w 126"/>
                <a:gd name="T5" fmla="*/ 276 h 277"/>
                <a:gd name="T6" fmla="*/ 106 w 126"/>
                <a:gd name="T7" fmla="*/ 277 h 277"/>
                <a:gd name="T8" fmla="*/ 118 w 126"/>
                <a:gd name="T9" fmla="*/ 275 h 277"/>
                <a:gd name="T10" fmla="*/ 125 w 126"/>
                <a:gd name="T11" fmla="*/ 272 h 277"/>
                <a:gd name="T12" fmla="*/ 125 w 126"/>
                <a:gd name="T13" fmla="*/ 269 h 277"/>
                <a:gd name="T14" fmla="*/ 123 w 126"/>
                <a:gd name="T15" fmla="*/ 266 h 277"/>
                <a:gd name="T16" fmla="*/ 102 w 126"/>
                <a:gd name="T17" fmla="*/ 229 h 277"/>
                <a:gd name="T18" fmla="*/ 94 w 126"/>
                <a:gd name="T19" fmla="*/ 224 h 277"/>
                <a:gd name="T20" fmla="*/ 85 w 126"/>
                <a:gd name="T21" fmla="*/ 221 h 277"/>
                <a:gd name="T22" fmla="*/ 79 w 126"/>
                <a:gd name="T23" fmla="*/ 220 h 277"/>
                <a:gd name="T24" fmla="*/ 80 w 126"/>
                <a:gd name="T25" fmla="*/ 219 h 277"/>
                <a:gd name="T26" fmla="*/ 80 w 126"/>
                <a:gd name="T27" fmla="*/ 219 h 277"/>
                <a:gd name="T28" fmla="*/ 80 w 126"/>
                <a:gd name="T29" fmla="*/ 219 h 277"/>
                <a:gd name="T30" fmla="*/ 54 w 126"/>
                <a:gd name="T31" fmla="*/ 5 h 277"/>
                <a:gd name="T32" fmla="*/ 45 w 126"/>
                <a:gd name="T33" fmla="*/ 22 h 277"/>
                <a:gd name="T34" fmla="*/ 14 w 126"/>
                <a:gd name="T35" fmla="*/ 91 h 277"/>
                <a:gd name="T36" fmla="*/ 1 w 126"/>
                <a:gd name="T37" fmla="*/ 142 h 277"/>
                <a:gd name="T38" fmla="*/ 0 w 126"/>
                <a:gd name="T39" fmla="*/ 173 h 277"/>
                <a:gd name="T40" fmla="*/ 3 w 126"/>
                <a:gd name="T41" fmla="*/ 194 h 277"/>
                <a:gd name="T42" fmla="*/ 29 w 126"/>
                <a:gd name="T43" fmla="*/ 248 h 277"/>
                <a:gd name="T44" fmla="*/ 53 w 126"/>
                <a:gd name="T45" fmla="*/ 267 h 277"/>
                <a:gd name="T46" fmla="*/ 61 w 126"/>
                <a:gd name="T47" fmla="*/ 271 h 277"/>
                <a:gd name="T48" fmla="*/ 63 w 126"/>
                <a:gd name="T49" fmla="*/ 261 h 277"/>
                <a:gd name="T50" fmla="*/ 76 w 126"/>
                <a:gd name="T51" fmla="*/ 232 h 277"/>
                <a:gd name="T52" fmla="*/ 60 w 126"/>
                <a:gd name="T53" fmla="*/ 242 h 277"/>
                <a:gd name="T54" fmla="*/ 40 w 126"/>
                <a:gd name="T55" fmla="*/ 230 h 277"/>
                <a:gd name="T56" fmla="*/ 21 w 126"/>
                <a:gd name="T57" fmla="*/ 237 h 277"/>
                <a:gd name="T58" fmla="*/ 29 w 126"/>
                <a:gd name="T59" fmla="*/ 223 h 277"/>
                <a:gd name="T60" fmla="*/ 25 w 126"/>
                <a:gd name="T61" fmla="*/ 191 h 277"/>
                <a:gd name="T62" fmla="*/ 10 w 126"/>
                <a:gd name="T63" fmla="*/ 182 h 277"/>
                <a:gd name="T64" fmla="*/ 0 w 126"/>
                <a:gd name="T65" fmla="*/ 177 h 277"/>
                <a:gd name="T66" fmla="*/ 3 w 126"/>
                <a:gd name="T67" fmla="*/ 171 h 277"/>
                <a:gd name="T68" fmla="*/ 19 w 126"/>
                <a:gd name="T69" fmla="*/ 170 h 277"/>
                <a:gd name="T70" fmla="*/ 23 w 126"/>
                <a:gd name="T71" fmla="*/ 162 h 277"/>
                <a:gd name="T72" fmla="*/ 15 w 126"/>
                <a:gd name="T73" fmla="*/ 133 h 277"/>
                <a:gd name="T74" fmla="*/ 8 w 126"/>
                <a:gd name="T75" fmla="*/ 122 h 277"/>
                <a:gd name="T76" fmla="*/ 14 w 126"/>
                <a:gd name="T77" fmla="*/ 122 h 277"/>
                <a:gd name="T78" fmla="*/ 41 w 126"/>
                <a:gd name="T79" fmla="*/ 83 h 277"/>
                <a:gd name="T80" fmla="*/ 18 w 126"/>
                <a:gd name="T81" fmla="*/ 83 h 277"/>
                <a:gd name="T82" fmla="*/ 24 w 126"/>
                <a:gd name="T83" fmla="*/ 74 h 277"/>
                <a:gd name="T84" fmla="*/ 39 w 126"/>
                <a:gd name="T85" fmla="*/ 73 h 277"/>
                <a:gd name="T86" fmla="*/ 57 w 126"/>
                <a:gd name="T87" fmla="*/ 41 h 277"/>
                <a:gd name="T88" fmla="*/ 39 w 126"/>
                <a:gd name="T89" fmla="*/ 44 h 277"/>
                <a:gd name="T90" fmla="*/ 40 w 126"/>
                <a:gd name="T91" fmla="*/ 34 h 277"/>
                <a:gd name="T92" fmla="*/ 66 w 126"/>
                <a:gd name="T93" fmla="*/ 18 h 2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26" h="277">
                  <a:moveTo>
                    <a:pt x="83" y="220"/>
                  </a:moveTo>
                  <a:cubicBezTo>
                    <a:pt x="85" y="221"/>
                    <a:pt x="86" y="223"/>
                    <a:pt x="86" y="226"/>
                  </a:cubicBezTo>
                  <a:cubicBezTo>
                    <a:pt x="87" y="227"/>
                    <a:pt x="86" y="228"/>
                    <a:pt x="86" y="229"/>
                  </a:cubicBezTo>
                  <a:cubicBezTo>
                    <a:pt x="87" y="234"/>
                    <a:pt x="86" y="239"/>
                    <a:pt x="85" y="243"/>
                  </a:cubicBezTo>
                  <a:cubicBezTo>
                    <a:pt x="82" y="254"/>
                    <a:pt x="77" y="263"/>
                    <a:pt x="70" y="271"/>
                  </a:cubicBezTo>
                  <a:cubicBezTo>
                    <a:pt x="68" y="272"/>
                    <a:pt x="67" y="273"/>
                    <a:pt x="66" y="273"/>
                  </a:cubicBezTo>
                  <a:cubicBezTo>
                    <a:pt x="66" y="273"/>
                    <a:pt x="66" y="273"/>
                    <a:pt x="65" y="273"/>
                  </a:cubicBezTo>
                  <a:cubicBezTo>
                    <a:pt x="69" y="274"/>
                    <a:pt x="74" y="275"/>
                    <a:pt x="78" y="276"/>
                  </a:cubicBezTo>
                  <a:cubicBezTo>
                    <a:pt x="78" y="276"/>
                    <a:pt x="79" y="276"/>
                    <a:pt x="79" y="276"/>
                  </a:cubicBezTo>
                  <a:cubicBezTo>
                    <a:pt x="84" y="276"/>
                    <a:pt x="88" y="277"/>
                    <a:pt x="93" y="277"/>
                  </a:cubicBezTo>
                  <a:cubicBezTo>
                    <a:pt x="94" y="277"/>
                    <a:pt x="95" y="277"/>
                    <a:pt x="96" y="277"/>
                  </a:cubicBezTo>
                  <a:cubicBezTo>
                    <a:pt x="100" y="277"/>
                    <a:pt x="103" y="277"/>
                    <a:pt x="106" y="277"/>
                  </a:cubicBezTo>
                  <a:cubicBezTo>
                    <a:pt x="107" y="277"/>
                    <a:pt x="107" y="277"/>
                    <a:pt x="107" y="277"/>
                  </a:cubicBezTo>
                  <a:cubicBezTo>
                    <a:pt x="110" y="276"/>
                    <a:pt x="113" y="276"/>
                    <a:pt x="116" y="275"/>
                  </a:cubicBezTo>
                  <a:cubicBezTo>
                    <a:pt x="117" y="275"/>
                    <a:pt x="118" y="275"/>
                    <a:pt x="118" y="275"/>
                  </a:cubicBezTo>
                  <a:cubicBezTo>
                    <a:pt x="119" y="274"/>
                    <a:pt x="121" y="274"/>
                    <a:pt x="122" y="274"/>
                  </a:cubicBezTo>
                  <a:cubicBezTo>
                    <a:pt x="123" y="273"/>
                    <a:pt x="124" y="272"/>
                    <a:pt x="125" y="272"/>
                  </a:cubicBezTo>
                  <a:cubicBezTo>
                    <a:pt x="125" y="272"/>
                    <a:pt x="125" y="272"/>
                    <a:pt x="125" y="272"/>
                  </a:cubicBezTo>
                  <a:cubicBezTo>
                    <a:pt x="125" y="271"/>
                    <a:pt x="125" y="271"/>
                    <a:pt x="126" y="271"/>
                  </a:cubicBezTo>
                  <a:cubicBezTo>
                    <a:pt x="126" y="271"/>
                    <a:pt x="126" y="270"/>
                    <a:pt x="126" y="270"/>
                  </a:cubicBezTo>
                  <a:cubicBezTo>
                    <a:pt x="125" y="270"/>
                    <a:pt x="125" y="269"/>
                    <a:pt x="125" y="269"/>
                  </a:cubicBezTo>
                  <a:cubicBezTo>
                    <a:pt x="124" y="268"/>
                    <a:pt x="124" y="267"/>
                    <a:pt x="124" y="266"/>
                  </a:cubicBezTo>
                  <a:cubicBezTo>
                    <a:pt x="123" y="266"/>
                    <a:pt x="123" y="266"/>
                    <a:pt x="123" y="266"/>
                  </a:cubicBezTo>
                  <a:cubicBezTo>
                    <a:pt x="123" y="266"/>
                    <a:pt x="123" y="266"/>
                    <a:pt x="123" y="266"/>
                  </a:cubicBezTo>
                  <a:cubicBezTo>
                    <a:pt x="120" y="262"/>
                    <a:pt x="118" y="258"/>
                    <a:pt x="115" y="254"/>
                  </a:cubicBezTo>
                  <a:cubicBezTo>
                    <a:pt x="113" y="250"/>
                    <a:pt x="110" y="246"/>
                    <a:pt x="108" y="242"/>
                  </a:cubicBezTo>
                  <a:cubicBezTo>
                    <a:pt x="106" y="238"/>
                    <a:pt x="104" y="234"/>
                    <a:pt x="102" y="229"/>
                  </a:cubicBezTo>
                  <a:cubicBezTo>
                    <a:pt x="101" y="229"/>
                    <a:pt x="101" y="228"/>
                    <a:pt x="101" y="227"/>
                  </a:cubicBezTo>
                  <a:cubicBezTo>
                    <a:pt x="100" y="226"/>
                    <a:pt x="98" y="225"/>
                    <a:pt x="96" y="224"/>
                  </a:cubicBezTo>
                  <a:cubicBezTo>
                    <a:pt x="95" y="224"/>
                    <a:pt x="95" y="224"/>
                    <a:pt x="94" y="224"/>
                  </a:cubicBezTo>
                  <a:cubicBezTo>
                    <a:pt x="94" y="223"/>
                    <a:pt x="93" y="223"/>
                    <a:pt x="93" y="223"/>
                  </a:cubicBezTo>
                  <a:cubicBezTo>
                    <a:pt x="91" y="223"/>
                    <a:pt x="90" y="222"/>
                    <a:pt x="89" y="222"/>
                  </a:cubicBezTo>
                  <a:cubicBezTo>
                    <a:pt x="87" y="222"/>
                    <a:pt x="86" y="221"/>
                    <a:pt x="85" y="221"/>
                  </a:cubicBezTo>
                  <a:cubicBezTo>
                    <a:pt x="84" y="220"/>
                    <a:pt x="84" y="220"/>
                    <a:pt x="83" y="220"/>
                  </a:cubicBezTo>
                  <a:moveTo>
                    <a:pt x="80" y="219"/>
                  </a:moveTo>
                  <a:cubicBezTo>
                    <a:pt x="79" y="220"/>
                    <a:pt x="79" y="220"/>
                    <a:pt x="79" y="220"/>
                  </a:cubicBezTo>
                  <a:cubicBezTo>
                    <a:pt x="78" y="220"/>
                    <a:pt x="78" y="220"/>
                    <a:pt x="78" y="220"/>
                  </a:cubicBezTo>
                  <a:cubicBezTo>
                    <a:pt x="78" y="220"/>
                    <a:pt x="78" y="220"/>
                    <a:pt x="78" y="220"/>
                  </a:cubicBezTo>
                  <a:cubicBezTo>
                    <a:pt x="79" y="220"/>
                    <a:pt x="79" y="220"/>
                    <a:pt x="80" y="219"/>
                  </a:cubicBezTo>
                  <a:moveTo>
                    <a:pt x="80" y="219"/>
                  </a:moveTo>
                  <a:cubicBezTo>
                    <a:pt x="80" y="219"/>
                    <a:pt x="80" y="219"/>
                    <a:pt x="80" y="219"/>
                  </a:cubicBezTo>
                  <a:cubicBezTo>
                    <a:pt x="80" y="219"/>
                    <a:pt x="80" y="219"/>
                    <a:pt x="80" y="219"/>
                  </a:cubicBezTo>
                  <a:cubicBezTo>
                    <a:pt x="80" y="219"/>
                    <a:pt x="80" y="219"/>
                    <a:pt x="81" y="219"/>
                  </a:cubicBezTo>
                  <a:cubicBezTo>
                    <a:pt x="80" y="219"/>
                    <a:pt x="80" y="219"/>
                    <a:pt x="80" y="219"/>
                  </a:cubicBezTo>
                  <a:cubicBezTo>
                    <a:pt x="80" y="219"/>
                    <a:pt x="80" y="219"/>
                    <a:pt x="80" y="219"/>
                  </a:cubicBezTo>
                  <a:moveTo>
                    <a:pt x="73" y="0"/>
                  </a:moveTo>
                  <a:cubicBezTo>
                    <a:pt x="67" y="2"/>
                    <a:pt x="60" y="4"/>
                    <a:pt x="54" y="5"/>
                  </a:cubicBezTo>
                  <a:cubicBezTo>
                    <a:pt x="54" y="5"/>
                    <a:pt x="54" y="5"/>
                    <a:pt x="54" y="5"/>
                  </a:cubicBezTo>
                  <a:cubicBezTo>
                    <a:pt x="53" y="5"/>
                    <a:pt x="52" y="3"/>
                    <a:pt x="52" y="3"/>
                  </a:cubicBezTo>
                  <a:cubicBezTo>
                    <a:pt x="52" y="2"/>
                    <a:pt x="52" y="1"/>
                    <a:pt x="53" y="1"/>
                  </a:cubicBezTo>
                  <a:cubicBezTo>
                    <a:pt x="50" y="8"/>
                    <a:pt x="48" y="15"/>
                    <a:pt x="45" y="22"/>
                  </a:cubicBezTo>
                  <a:cubicBezTo>
                    <a:pt x="42" y="29"/>
                    <a:pt x="39" y="36"/>
                    <a:pt x="36" y="43"/>
                  </a:cubicBezTo>
                  <a:cubicBezTo>
                    <a:pt x="34" y="46"/>
                    <a:pt x="33" y="49"/>
                    <a:pt x="31" y="53"/>
                  </a:cubicBezTo>
                  <a:cubicBezTo>
                    <a:pt x="25" y="65"/>
                    <a:pt x="19" y="78"/>
                    <a:pt x="14" y="91"/>
                  </a:cubicBezTo>
                  <a:cubicBezTo>
                    <a:pt x="9" y="104"/>
                    <a:pt x="5" y="118"/>
                    <a:pt x="3" y="131"/>
                  </a:cubicBezTo>
                  <a:cubicBezTo>
                    <a:pt x="2" y="134"/>
                    <a:pt x="2" y="137"/>
                    <a:pt x="2" y="139"/>
                  </a:cubicBezTo>
                  <a:cubicBezTo>
                    <a:pt x="1" y="140"/>
                    <a:pt x="1" y="141"/>
                    <a:pt x="1" y="142"/>
                  </a:cubicBezTo>
                  <a:cubicBezTo>
                    <a:pt x="1" y="146"/>
                    <a:pt x="0" y="150"/>
                    <a:pt x="0" y="154"/>
                  </a:cubicBezTo>
                  <a:cubicBezTo>
                    <a:pt x="0" y="155"/>
                    <a:pt x="0" y="157"/>
                    <a:pt x="0" y="158"/>
                  </a:cubicBezTo>
                  <a:cubicBezTo>
                    <a:pt x="0" y="163"/>
                    <a:pt x="0" y="168"/>
                    <a:pt x="0" y="173"/>
                  </a:cubicBezTo>
                  <a:cubicBezTo>
                    <a:pt x="0" y="174"/>
                    <a:pt x="0" y="175"/>
                    <a:pt x="0" y="175"/>
                  </a:cubicBezTo>
                  <a:cubicBezTo>
                    <a:pt x="0" y="180"/>
                    <a:pt x="1" y="185"/>
                    <a:pt x="2" y="189"/>
                  </a:cubicBezTo>
                  <a:cubicBezTo>
                    <a:pt x="2" y="191"/>
                    <a:pt x="2" y="192"/>
                    <a:pt x="3" y="194"/>
                  </a:cubicBezTo>
                  <a:cubicBezTo>
                    <a:pt x="3" y="195"/>
                    <a:pt x="3" y="197"/>
                    <a:pt x="4" y="198"/>
                  </a:cubicBezTo>
                  <a:cubicBezTo>
                    <a:pt x="4" y="200"/>
                    <a:pt x="5" y="202"/>
                    <a:pt x="6" y="204"/>
                  </a:cubicBezTo>
                  <a:cubicBezTo>
                    <a:pt x="11" y="221"/>
                    <a:pt x="19" y="235"/>
                    <a:pt x="29" y="248"/>
                  </a:cubicBezTo>
                  <a:cubicBezTo>
                    <a:pt x="35" y="256"/>
                    <a:pt x="42" y="262"/>
                    <a:pt x="51" y="266"/>
                  </a:cubicBezTo>
                  <a:cubicBezTo>
                    <a:pt x="51" y="267"/>
                    <a:pt x="52" y="267"/>
                    <a:pt x="52" y="267"/>
                  </a:cubicBezTo>
                  <a:cubicBezTo>
                    <a:pt x="52" y="267"/>
                    <a:pt x="52" y="267"/>
                    <a:pt x="53" y="267"/>
                  </a:cubicBezTo>
                  <a:cubicBezTo>
                    <a:pt x="53" y="267"/>
                    <a:pt x="53" y="267"/>
                    <a:pt x="53" y="267"/>
                  </a:cubicBezTo>
                  <a:cubicBezTo>
                    <a:pt x="53" y="267"/>
                    <a:pt x="53" y="267"/>
                    <a:pt x="53" y="267"/>
                  </a:cubicBezTo>
                  <a:cubicBezTo>
                    <a:pt x="56" y="269"/>
                    <a:pt x="58" y="270"/>
                    <a:pt x="61" y="271"/>
                  </a:cubicBezTo>
                  <a:cubicBezTo>
                    <a:pt x="60" y="271"/>
                    <a:pt x="59" y="270"/>
                    <a:pt x="58" y="270"/>
                  </a:cubicBezTo>
                  <a:cubicBezTo>
                    <a:pt x="57" y="269"/>
                    <a:pt x="57" y="267"/>
                    <a:pt x="58" y="267"/>
                  </a:cubicBezTo>
                  <a:cubicBezTo>
                    <a:pt x="59" y="265"/>
                    <a:pt x="62" y="263"/>
                    <a:pt x="63" y="261"/>
                  </a:cubicBezTo>
                  <a:cubicBezTo>
                    <a:pt x="72" y="250"/>
                    <a:pt x="77" y="237"/>
                    <a:pt x="78" y="223"/>
                  </a:cubicBezTo>
                  <a:cubicBezTo>
                    <a:pt x="78" y="223"/>
                    <a:pt x="78" y="223"/>
                    <a:pt x="78" y="223"/>
                  </a:cubicBezTo>
                  <a:cubicBezTo>
                    <a:pt x="77" y="226"/>
                    <a:pt x="77" y="229"/>
                    <a:pt x="76" y="232"/>
                  </a:cubicBezTo>
                  <a:cubicBezTo>
                    <a:pt x="75" y="234"/>
                    <a:pt x="74" y="236"/>
                    <a:pt x="73" y="237"/>
                  </a:cubicBezTo>
                  <a:cubicBezTo>
                    <a:pt x="71" y="240"/>
                    <a:pt x="69" y="241"/>
                    <a:pt x="66" y="241"/>
                  </a:cubicBezTo>
                  <a:cubicBezTo>
                    <a:pt x="64" y="242"/>
                    <a:pt x="62" y="242"/>
                    <a:pt x="60" y="242"/>
                  </a:cubicBezTo>
                  <a:cubicBezTo>
                    <a:pt x="57" y="242"/>
                    <a:pt x="55" y="242"/>
                    <a:pt x="52" y="241"/>
                  </a:cubicBezTo>
                  <a:cubicBezTo>
                    <a:pt x="49" y="241"/>
                    <a:pt x="47" y="239"/>
                    <a:pt x="45" y="237"/>
                  </a:cubicBezTo>
                  <a:cubicBezTo>
                    <a:pt x="44" y="235"/>
                    <a:pt x="42" y="232"/>
                    <a:pt x="40" y="230"/>
                  </a:cubicBezTo>
                  <a:cubicBezTo>
                    <a:pt x="36" y="233"/>
                    <a:pt x="32" y="235"/>
                    <a:pt x="27" y="237"/>
                  </a:cubicBezTo>
                  <a:cubicBezTo>
                    <a:pt x="26" y="237"/>
                    <a:pt x="25" y="238"/>
                    <a:pt x="23" y="238"/>
                  </a:cubicBezTo>
                  <a:cubicBezTo>
                    <a:pt x="23" y="238"/>
                    <a:pt x="22" y="238"/>
                    <a:pt x="21" y="237"/>
                  </a:cubicBezTo>
                  <a:cubicBezTo>
                    <a:pt x="20" y="235"/>
                    <a:pt x="19" y="233"/>
                    <a:pt x="17" y="231"/>
                  </a:cubicBezTo>
                  <a:cubicBezTo>
                    <a:pt x="16" y="229"/>
                    <a:pt x="17" y="228"/>
                    <a:pt x="19" y="227"/>
                  </a:cubicBezTo>
                  <a:cubicBezTo>
                    <a:pt x="22" y="226"/>
                    <a:pt x="25" y="224"/>
                    <a:pt x="29" y="223"/>
                  </a:cubicBezTo>
                  <a:cubicBezTo>
                    <a:pt x="30" y="222"/>
                    <a:pt x="31" y="221"/>
                    <a:pt x="33" y="220"/>
                  </a:cubicBezTo>
                  <a:cubicBezTo>
                    <a:pt x="32" y="219"/>
                    <a:pt x="31" y="217"/>
                    <a:pt x="31" y="215"/>
                  </a:cubicBezTo>
                  <a:cubicBezTo>
                    <a:pt x="28" y="207"/>
                    <a:pt x="26" y="199"/>
                    <a:pt x="25" y="191"/>
                  </a:cubicBezTo>
                  <a:cubicBezTo>
                    <a:pt x="24" y="187"/>
                    <a:pt x="24" y="184"/>
                    <a:pt x="23" y="180"/>
                  </a:cubicBezTo>
                  <a:cubicBezTo>
                    <a:pt x="20" y="181"/>
                    <a:pt x="15" y="182"/>
                    <a:pt x="11" y="182"/>
                  </a:cubicBezTo>
                  <a:cubicBezTo>
                    <a:pt x="11" y="182"/>
                    <a:pt x="11" y="182"/>
                    <a:pt x="10" y="182"/>
                  </a:cubicBezTo>
                  <a:cubicBezTo>
                    <a:pt x="9" y="182"/>
                    <a:pt x="8" y="182"/>
                    <a:pt x="7" y="182"/>
                  </a:cubicBezTo>
                  <a:cubicBezTo>
                    <a:pt x="6" y="182"/>
                    <a:pt x="6" y="182"/>
                    <a:pt x="5" y="182"/>
                  </a:cubicBezTo>
                  <a:cubicBezTo>
                    <a:pt x="2" y="181"/>
                    <a:pt x="0" y="180"/>
                    <a:pt x="0" y="177"/>
                  </a:cubicBezTo>
                  <a:cubicBezTo>
                    <a:pt x="0" y="176"/>
                    <a:pt x="0" y="174"/>
                    <a:pt x="1" y="173"/>
                  </a:cubicBezTo>
                  <a:cubicBezTo>
                    <a:pt x="1" y="172"/>
                    <a:pt x="2" y="171"/>
                    <a:pt x="2" y="171"/>
                  </a:cubicBezTo>
                  <a:cubicBezTo>
                    <a:pt x="3" y="171"/>
                    <a:pt x="3" y="171"/>
                    <a:pt x="3" y="171"/>
                  </a:cubicBezTo>
                  <a:cubicBezTo>
                    <a:pt x="4" y="171"/>
                    <a:pt x="4" y="171"/>
                    <a:pt x="5" y="171"/>
                  </a:cubicBezTo>
                  <a:cubicBezTo>
                    <a:pt x="6" y="171"/>
                    <a:pt x="8" y="171"/>
                    <a:pt x="9" y="171"/>
                  </a:cubicBezTo>
                  <a:cubicBezTo>
                    <a:pt x="12" y="171"/>
                    <a:pt x="15" y="171"/>
                    <a:pt x="19" y="170"/>
                  </a:cubicBezTo>
                  <a:cubicBezTo>
                    <a:pt x="20" y="170"/>
                    <a:pt x="21" y="170"/>
                    <a:pt x="23" y="170"/>
                  </a:cubicBezTo>
                  <a:cubicBezTo>
                    <a:pt x="23" y="168"/>
                    <a:pt x="23" y="167"/>
                    <a:pt x="23" y="166"/>
                  </a:cubicBezTo>
                  <a:cubicBezTo>
                    <a:pt x="23" y="165"/>
                    <a:pt x="23" y="163"/>
                    <a:pt x="23" y="162"/>
                  </a:cubicBezTo>
                  <a:cubicBezTo>
                    <a:pt x="24" y="152"/>
                    <a:pt x="25" y="141"/>
                    <a:pt x="27" y="131"/>
                  </a:cubicBezTo>
                  <a:cubicBezTo>
                    <a:pt x="24" y="132"/>
                    <a:pt x="20" y="133"/>
                    <a:pt x="16" y="133"/>
                  </a:cubicBezTo>
                  <a:cubicBezTo>
                    <a:pt x="16" y="133"/>
                    <a:pt x="16" y="133"/>
                    <a:pt x="15" y="133"/>
                  </a:cubicBezTo>
                  <a:cubicBezTo>
                    <a:pt x="13" y="132"/>
                    <a:pt x="10" y="132"/>
                    <a:pt x="8" y="132"/>
                  </a:cubicBezTo>
                  <a:cubicBezTo>
                    <a:pt x="4" y="132"/>
                    <a:pt x="3" y="129"/>
                    <a:pt x="4" y="126"/>
                  </a:cubicBezTo>
                  <a:cubicBezTo>
                    <a:pt x="5" y="123"/>
                    <a:pt x="6" y="122"/>
                    <a:pt x="8" y="122"/>
                  </a:cubicBezTo>
                  <a:cubicBezTo>
                    <a:pt x="9" y="122"/>
                    <a:pt x="10" y="122"/>
                    <a:pt x="10" y="122"/>
                  </a:cubicBezTo>
                  <a:cubicBezTo>
                    <a:pt x="11" y="122"/>
                    <a:pt x="11" y="122"/>
                    <a:pt x="12" y="122"/>
                  </a:cubicBezTo>
                  <a:cubicBezTo>
                    <a:pt x="12" y="122"/>
                    <a:pt x="13" y="122"/>
                    <a:pt x="14" y="122"/>
                  </a:cubicBezTo>
                  <a:cubicBezTo>
                    <a:pt x="19" y="122"/>
                    <a:pt x="24" y="122"/>
                    <a:pt x="30" y="120"/>
                  </a:cubicBezTo>
                  <a:cubicBezTo>
                    <a:pt x="30" y="117"/>
                    <a:pt x="31" y="113"/>
                    <a:pt x="33" y="110"/>
                  </a:cubicBezTo>
                  <a:cubicBezTo>
                    <a:pt x="35" y="101"/>
                    <a:pt x="38" y="92"/>
                    <a:pt x="41" y="83"/>
                  </a:cubicBezTo>
                  <a:cubicBezTo>
                    <a:pt x="35" y="85"/>
                    <a:pt x="28" y="85"/>
                    <a:pt x="22" y="86"/>
                  </a:cubicBezTo>
                  <a:cubicBezTo>
                    <a:pt x="21" y="86"/>
                    <a:pt x="20" y="86"/>
                    <a:pt x="20" y="85"/>
                  </a:cubicBezTo>
                  <a:cubicBezTo>
                    <a:pt x="19" y="85"/>
                    <a:pt x="18" y="84"/>
                    <a:pt x="18" y="83"/>
                  </a:cubicBezTo>
                  <a:cubicBezTo>
                    <a:pt x="19" y="81"/>
                    <a:pt x="20" y="79"/>
                    <a:pt x="21" y="76"/>
                  </a:cubicBezTo>
                  <a:cubicBezTo>
                    <a:pt x="21" y="75"/>
                    <a:pt x="23" y="74"/>
                    <a:pt x="24" y="74"/>
                  </a:cubicBezTo>
                  <a:cubicBezTo>
                    <a:pt x="24" y="74"/>
                    <a:pt x="24" y="74"/>
                    <a:pt x="24" y="74"/>
                  </a:cubicBezTo>
                  <a:cubicBezTo>
                    <a:pt x="26" y="74"/>
                    <a:pt x="27" y="74"/>
                    <a:pt x="29" y="74"/>
                  </a:cubicBezTo>
                  <a:cubicBezTo>
                    <a:pt x="30" y="74"/>
                    <a:pt x="31" y="74"/>
                    <a:pt x="31" y="74"/>
                  </a:cubicBezTo>
                  <a:cubicBezTo>
                    <a:pt x="34" y="73"/>
                    <a:pt x="36" y="73"/>
                    <a:pt x="39" y="73"/>
                  </a:cubicBezTo>
                  <a:cubicBezTo>
                    <a:pt x="41" y="73"/>
                    <a:pt x="43" y="73"/>
                    <a:pt x="45" y="73"/>
                  </a:cubicBezTo>
                  <a:cubicBezTo>
                    <a:pt x="48" y="63"/>
                    <a:pt x="52" y="53"/>
                    <a:pt x="56" y="43"/>
                  </a:cubicBezTo>
                  <a:cubicBezTo>
                    <a:pt x="57" y="42"/>
                    <a:pt x="57" y="42"/>
                    <a:pt x="57" y="41"/>
                  </a:cubicBezTo>
                  <a:cubicBezTo>
                    <a:pt x="52" y="42"/>
                    <a:pt x="46" y="43"/>
                    <a:pt x="41" y="44"/>
                  </a:cubicBezTo>
                  <a:cubicBezTo>
                    <a:pt x="41" y="44"/>
                    <a:pt x="40" y="44"/>
                    <a:pt x="40" y="44"/>
                  </a:cubicBezTo>
                  <a:cubicBezTo>
                    <a:pt x="40" y="44"/>
                    <a:pt x="39" y="44"/>
                    <a:pt x="39" y="44"/>
                  </a:cubicBezTo>
                  <a:cubicBezTo>
                    <a:pt x="39" y="44"/>
                    <a:pt x="39" y="44"/>
                    <a:pt x="39" y="44"/>
                  </a:cubicBezTo>
                  <a:cubicBezTo>
                    <a:pt x="37" y="44"/>
                    <a:pt x="36" y="42"/>
                    <a:pt x="37" y="40"/>
                  </a:cubicBezTo>
                  <a:cubicBezTo>
                    <a:pt x="38" y="38"/>
                    <a:pt x="39" y="36"/>
                    <a:pt x="40" y="34"/>
                  </a:cubicBezTo>
                  <a:cubicBezTo>
                    <a:pt x="41" y="33"/>
                    <a:pt x="42" y="32"/>
                    <a:pt x="43" y="32"/>
                  </a:cubicBezTo>
                  <a:cubicBezTo>
                    <a:pt x="49" y="31"/>
                    <a:pt x="56" y="30"/>
                    <a:pt x="62" y="28"/>
                  </a:cubicBezTo>
                  <a:cubicBezTo>
                    <a:pt x="63" y="25"/>
                    <a:pt x="65" y="22"/>
                    <a:pt x="66" y="18"/>
                  </a:cubicBezTo>
                  <a:cubicBezTo>
                    <a:pt x="69" y="12"/>
                    <a:pt x="71" y="6"/>
                    <a:pt x="73" y="0"/>
                  </a:cubicBezTo>
                </a:path>
              </a:pathLst>
            </a:custGeom>
            <a:solidFill>
              <a:srgbClr val="FF8F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72" name="Freeform 265"/>
            <p:cNvSpPr>
              <a:spLocks/>
            </p:cNvSpPr>
            <p:nvPr/>
          </p:nvSpPr>
          <p:spPr bwMode="auto">
            <a:xfrm>
              <a:off x="3258956" y="6496050"/>
              <a:ext cx="77788" cy="142875"/>
            </a:xfrm>
            <a:custGeom>
              <a:avLst/>
              <a:gdLst>
                <a:gd name="T0" fmla="*/ 23 w 30"/>
                <a:gd name="T1" fmla="*/ 0 h 54"/>
                <a:gd name="T2" fmla="*/ 23 w 30"/>
                <a:gd name="T3" fmla="*/ 0 h 54"/>
                <a:gd name="T4" fmla="*/ 21 w 30"/>
                <a:gd name="T5" fmla="*/ 1 h 54"/>
                <a:gd name="T6" fmla="*/ 21 w 30"/>
                <a:gd name="T7" fmla="*/ 1 h 54"/>
                <a:gd name="T8" fmla="*/ 21 w 30"/>
                <a:gd name="T9" fmla="*/ 4 h 54"/>
                <a:gd name="T10" fmla="*/ 6 w 30"/>
                <a:gd name="T11" fmla="*/ 42 h 54"/>
                <a:gd name="T12" fmla="*/ 1 w 30"/>
                <a:gd name="T13" fmla="*/ 48 h 54"/>
                <a:gd name="T14" fmla="*/ 1 w 30"/>
                <a:gd name="T15" fmla="*/ 51 h 54"/>
                <a:gd name="T16" fmla="*/ 4 w 30"/>
                <a:gd name="T17" fmla="*/ 52 h 54"/>
                <a:gd name="T18" fmla="*/ 8 w 30"/>
                <a:gd name="T19" fmla="*/ 54 h 54"/>
                <a:gd name="T20" fmla="*/ 9 w 30"/>
                <a:gd name="T21" fmla="*/ 54 h 54"/>
                <a:gd name="T22" fmla="*/ 13 w 30"/>
                <a:gd name="T23" fmla="*/ 52 h 54"/>
                <a:gd name="T24" fmla="*/ 28 w 30"/>
                <a:gd name="T25" fmla="*/ 24 h 54"/>
                <a:gd name="T26" fmla="*/ 29 w 30"/>
                <a:gd name="T27" fmla="*/ 10 h 54"/>
                <a:gd name="T28" fmla="*/ 29 w 30"/>
                <a:gd name="T29" fmla="*/ 7 h 54"/>
                <a:gd name="T30" fmla="*/ 26 w 30"/>
                <a:gd name="T31" fmla="*/ 1 h 54"/>
                <a:gd name="T32" fmla="*/ 24 w 30"/>
                <a:gd name="T33" fmla="*/ 0 h 54"/>
                <a:gd name="T34" fmla="*/ 23 w 30"/>
                <a:gd name="T35" fmla="*/ 0 h 54"/>
                <a:gd name="T36" fmla="*/ 23 w 30"/>
                <a:gd name="T37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0" h="54">
                  <a:moveTo>
                    <a:pt x="23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22" y="1"/>
                    <a:pt x="22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2"/>
                    <a:pt x="21" y="3"/>
                    <a:pt x="21" y="4"/>
                  </a:cubicBezTo>
                  <a:cubicBezTo>
                    <a:pt x="20" y="18"/>
                    <a:pt x="15" y="31"/>
                    <a:pt x="6" y="42"/>
                  </a:cubicBezTo>
                  <a:cubicBezTo>
                    <a:pt x="5" y="44"/>
                    <a:pt x="2" y="46"/>
                    <a:pt x="1" y="48"/>
                  </a:cubicBezTo>
                  <a:cubicBezTo>
                    <a:pt x="0" y="48"/>
                    <a:pt x="0" y="50"/>
                    <a:pt x="1" y="51"/>
                  </a:cubicBezTo>
                  <a:cubicBezTo>
                    <a:pt x="2" y="51"/>
                    <a:pt x="3" y="52"/>
                    <a:pt x="4" y="52"/>
                  </a:cubicBezTo>
                  <a:cubicBezTo>
                    <a:pt x="6" y="53"/>
                    <a:pt x="7" y="53"/>
                    <a:pt x="8" y="54"/>
                  </a:cubicBezTo>
                  <a:cubicBezTo>
                    <a:pt x="9" y="54"/>
                    <a:pt x="9" y="54"/>
                    <a:pt x="9" y="54"/>
                  </a:cubicBezTo>
                  <a:cubicBezTo>
                    <a:pt x="10" y="54"/>
                    <a:pt x="11" y="53"/>
                    <a:pt x="13" y="52"/>
                  </a:cubicBezTo>
                  <a:cubicBezTo>
                    <a:pt x="20" y="44"/>
                    <a:pt x="25" y="35"/>
                    <a:pt x="28" y="24"/>
                  </a:cubicBezTo>
                  <a:cubicBezTo>
                    <a:pt x="29" y="20"/>
                    <a:pt x="30" y="15"/>
                    <a:pt x="29" y="10"/>
                  </a:cubicBezTo>
                  <a:cubicBezTo>
                    <a:pt x="29" y="9"/>
                    <a:pt x="30" y="8"/>
                    <a:pt x="29" y="7"/>
                  </a:cubicBezTo>
                  <a:cubicBezTo>
                    <a:pt x="29" y="4"/>
                    <a:pt x="28" y="2"/>
                    <a:pt x="26" y="1"/>
                  </a:cubicBezTo>
                  <a:cubicBezTo>
                    <a:pt x="25" y="1"/>
                    <a:pt x="24" y="1"/>
                    <a:pt x="24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</a:path>
              </a:pathLst>
            </a:custGeom>
            <a:solidFill>
              <a:srgbClr val="F95F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73" name="Freeform 266"/>
            <p:cNvSpPr>
              <a:spLocks/>
            </p:cNvSpPr>
            <p:nvPr/>
          </p:nvSpPr>
          <p:spPr bwMode="auto">
            <a:xfrm>
              <a:off x="3151006" y="6499225"/>
              <a:ext cx="61913" cy="47625"/>
            </a:xfrm>
            <a:custGeom>
              <a:avLst/>
              <a:gdLst>
                <a:gd name="T0" fmla="*/ 17 w 24"/>
                <a:gd name="T1" fmla="*/ 0 h 18"/>
                <a:gd name="T2" fmla="*/ 13 w 24"/>
                <a:gd name="T3" fmla="*/ 3 h 18"/>
                <a:gd name="T4" fmla="*/ 3 w 24"/>
                <a:gd name="T5" fmla="*/ 7 h 18"/>
                <a:gd name="T6" fmla="*/ 1 w 24"/>
                <a:gd name="T7" fmla="*/ 11 h 18"/>
                <a:gd name="T8" fmla="*/ 5 w 24"/>
                <a:gd name="T9" fmla="*/ 17 h 18"/>
                <a:gd name="T10" fmla="*/ 7 w 24"/>
                <a:gd name="T11" fmla="*/ 18 h 18"/>
                <a:gd name="T12" fmla="*/ 11 w 24"/>
                <a:gd name="T13" fmla="*/ 17 h 18"/>
                <a:gd name="T14" fmla="*/ 24 w 24"/>
                <a:gd name="T15" fmla="*/ 10 h 18"/>
                <a:gd name="T16" fmla="*/ 20 w 24"/>
                <a:gd name="T17" fmla="*/ 5 h 18"/>
                <a:gd name="T18" fmla="*/ 17 w 24"/>
                <a:gd name="T19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" h="18">
                  <a:moveTo>
                    <a:pt x="17" y="0"/>
                  </a:moveTo>
                  <a:cubicBezTo>
                    <a:pt x="15" y="1"/>
                    <a:pt x="14" y="2"/>
                    <a:pt x="13" y="3"/>
                  </a:cubicBezTo>
                  <a:cubicBezTo>
                    <a:pt x="9" y="4"/>
                    <a:pt x="6" y="6"/>
                    <a:pt x="3" y="7"/>
                  </a:cubicBezTo>
                  <a:cubicBezTo>
                    <a:pt x="1" y="8"/>
                    <a:pt x="0" y="9"/>
                    <a:pt x="1" y="11"/>
                  </a:cubicBezTo>
                  <a:cubicBezTo>
                    <a:pt x="3" y="13"/>
                    <a:pt x="4" y="15"/>
                    <a:pt x="5" y="17"/>
                  </a:cubicBezTo>
                  <a:cubicBezTo>
                    <a:pt x="6" y="18"/>
                    <a:pt x="7" y="18"/>
                    <a:pt x="7" y="18"/>
                  </a:cubicBezTo>
                  <a:cubicBezTo>
                    <a:pt x="9" y="18"/>
                    <a:pt x="10" y="17"/>
                    <a:pt x="11" y="17"/>
                  </a:cubicBezTo>
                  <a:cubicBezTo>
                    <a:pt x="16" y="15"/>
                    <a:pt x="20" y="13"/>
                    <a:pt x="24" y="10"/>
                  </a:cubicBezTo>
                  <a:cubicBezTo>
                    <a:pt x="22" y="8"/>
                    <a:pt x="21" y="7"/>
                    <a:pt x="20" y="5"/>
                  </a:cubicBezTo>
                  <a:cubicBezTo>
                    <a:pt x="18" y="3"/>
                    <a:pt x="18" y="2"/>
                    <a:pt x="17" y="0"/>
                  </a:cubicBezTo>
                </a:path>
              </a:pathLst>
            </a:custGeom>
            <a:solidFill>
              <a:srgbClr val="F95F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74" name="Freeform 267"/>
            <p:cNvSpPr>
              <a:spLocks/>
            </p:cNvSpPr>
            <p:nvPr/>
          </p:nvSpPr>
          <p:spPr bwMode="auto">
            <a:xfrm>
              <a:off x="3108144" y="6367463"/>
              <a:ext cx="60325" cy="31750"/>
            </a:xfrm>
            <a:custGeom>
              <a:avLst/>
              <a:gdLst>
                <a:gd name="T0" fmla="*/ 23 w 23"/>
                <a:gd name="T1" fmla="*/ 0 h 12"/>
                <a:gd name="T2" fmla="*/ 19 w 23"/>
                <a:gd name="T3" fmla="*/ 0 h 12"/>
                <a:gd name="T4" fmla="*/ 9 w 23"/>
                <a:gd name="T5" fmla="*/ 1 h 12"/>
                <a:gd name="T6" fmla="*/ 5 w 23"/>
                <a:gd name="T7" fmla="*/ 1 h 12"/>
                <a:gd name="T8" fmla="*/ 3 w 23"/>
                <a:gd name="T9" fmla="*/ 1 h 12"/>
                <a:gd name="T10" fmla="*/ 2 w 23"/>
                <a:gd name="T11" fmla="*/ 1 h 12"/>
                <a:gd name="T12" fmla="*/ 1 w 23"/>
                <a:gd name="T13" fmla="*/ 3 h 12"/>
                <a:gd name="T14" fmla="*/ 0 w 23"/>
                <a:gd name="T15" fmla="*/ 7 h 12"/>
                <a:gd name="T16" fmla="*/ 5 w 23"/>
                <a:gd name="T17" fmla="*/ 12 h 12"/>
                <a:gd name="T18" fmla="*/ 7 w 23"/>
                <a:gd name="T19" fmla="*/ 12 h 12"/>
                <a:gd name="T20" fmla="*/ 10 w 23"/>
                <a:gd name="T21" fmla="*/ 12 h 12"/>
                <a:gd name="T22" fmla="*/ 11 w 23"/>
                <a:gd name="T23" fmla="*/ 12 h 12"/>
                <a:gd name="T24" fmla="*/ 23 w 23"/>
                <a:gd name="T25" fmla="*/ 10 h 12"/>
                <a:gd name="T26" fmla="*/ 23 w 23"/>
                <a:gd name="T2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3" h="12">
                  <a:moveTo>
                    <a:pt x="23" y="0"/>
                  </a:moveTo>
                  <a:cubicBezTo>
                    <a:pt x="21" y="0"/>
                    <a:pt x="20" y="0"/>
                    <a:pt x="19" y="0"/>
                  </a:cubicBezTo>
                  <a:cubicBezTo>
                    <a:pt x="15" y="1"/>
                    <a:pt x="12" y="1"/>
                    <a:pt x="9" y="1"/>
                  </a:cubicBezTo>
                  <a:cubicBezTo>
                    <a:pt x="8" y="1"/>
                    <a:pt x="6" y="1"/>
                    <a:pt x="5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1"/>
                    <a:pt x="1" y="2"/>
                    <a:pt x="1" y="3"/>
                  </a:cubicBezTo>
                  <a:cubicBezTo>
                    <a:pt x="0" y="4"/>
                    <a:pt x="0" y="6"/>
                    <a:pt x="0" y="7"/>
                  </a:cubicBezTo>
                  <a:cubicBezTo>
                    <a:pt x="0" y="10"/>
                    <a:pt x="2" y="11"/>
                    <a:pt x="5" y="12"/>
                  </a:cubicBezTo>
                  <a:cubicBezTo>
                    <a:pt x="6" y="12"/>
                    <a:pt x="6" y="12"/>
                    <a:pt x="7" y="12"/>
                  </a:cubicBezTo>
                  <a:cubicBezTo>
                    <a:pt x="8" y="12"/>
                    <a:pt x="9" y="12"/>
                    <a:pt x="10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5" y="12"/>
                    <a:pt x="20" y="11"/>
                    <a:pt x="23" y="10"/>
                  </a:cubicBezTo>
                  <a:cubicBezTo>
                    <a:pt x="23" y="7"/>
                    <a:pt x="23" y="3"/>
                    <a:pt x="23" y="0"/>
                  </a:cubicBezTo>
                </a:path>
              </a:pathLst>
            </a:custGeom>
            <a:solidFill>
              <a:srgbClr val="F95F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75" name="Freeform 268"/>
            <p:cNvSpPr>
              <a:spLocks/>
            </p:cNvSpPr>
            <p:nvPr/>
          </p:nvSpPr>
          <p:spPr bwMode="auto">
            <a:xfrm>
              <a:off x="3116081" y="6234113"/>
              <a:ext cx="71438" cy="34925"/>
            </a:xfrm>
            <a:custGeom>
              <a:avLst/>
              <a:gdLst>
                <a:gd name="T0" fmla="*/ 27 w 27"/>
                <a:gd name="T1" fmla="*/ 0 h 13"/>
                <a:gd name="T2" fmla="*/ 11 w 27"/>
                <a:gd name="T3" fmla="*/ 2 h 13"/>
                <a:gd name="T4" fmla="*/ 9 w 27"/>
                <a:gd name="T5" fmla="*/ 2 h 13"/>
                <a:gd name="T6" fmla="*/ 7 w 27"/>
                <a:gd name="T7" fmla="*/ 2 h 13"/>
                <a:gd name="T8" fmla="*/ 5 w 27"/>
                <a:gd name="T9" fmla="*/ 2 h 13"/>
                <a:gd name="T10" fmla="*/ 1 w 27"/>
                <a:gd name="T11" fmla="*/ 6 h 13"/>
                <a:gd name="T12" fmla="*/ 5 w 27"/>
                <a:gd name="T13" fmla="*/ 12 h 13"/>
                <a:gd name="T14" fmla="*/ 12 w 27"/>
                <a:gd name="T15" fmla="*/ 13 h 13"/>
                <a:gd name="T16" fmla="*/ 13 w 27"/>
                <a:gd name="T17" fmla="*/ 13 h 13"/>
                <a:gd name="T18" fmla="*/ 24 w 27"/>
                <a:gd name="T19" fmla="*/ 11 h 13"/>
                <a:gd name="T20" fmla="*/ 27 w 27"/>
                <a:gd name="T21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7" h="13">
                  <a:moveTo>
                    <a:pt x="27" y="0"/>
                  </a:moveTo>
                  <a:cubicBezTo>
                    <a:pt x="21" y="2"/>
                    <a:pt x="16" y="2"/>
                    <a:pt x="11" y="2"/>
                  </a:cubicBezTo>
                  <a:cubicBezTo>
                    <a:pt x="10" y="2"/>
                    <a:pt x="9" y="2"/>
                    <a:pt x="9" y="2"/>
                  </a:cubicBezTo>
                  <a:cubicBezTo>
                    <a:pt x="8" y="2"/>
                    <a:pt x="8" y="2"/>
                    <a:pt x="7" y="2"/>
                  </a:cubicBezTo>
                  <a:cubicBezTo>
                    <a:pt x="7" y="2"/>
                    <a:pt x="6" y="2"/>
                    <a:pt x="5" y="2"/>
                  </a:cubicBezTo>
                  <a:cubicBezTo>
                    <a:pt x="3" y="2"/>
                    <a:pt x="2" y="3"/>
                    <a:pt x="1" y="6"/>
                  </a:cubicBezTo>
                  <a:cubicBezTo>
                    <a:pt x="0" y="9"/>
                    <a:pt x="1" y="12"/>
                    <a:pt x="5" y="12"/>
                  </a:cubicBezTo>
                  <a:cubicBezTo>
                    <a:pt x="7" y="12"/>
                    <a:pt x="10" y="12"/>
                    <a:pt x="12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7" y="13"/>
                    <a:pt x="21" y="12"/>
                    <a:pt x="24" y="11"/>
                  </a:cubicBezTo>
                  <a:cubicBezTo>
                    <a:pt x="25" y="8"/>
                    <a:pt x="26" y="4"/>
                    <a:pt x="27" y="0"/>
                  </a:cubicBezTo>
                </a:path>
              </a:pathLst>
            </a:custGeom>
            <a:solidFill>
              <a:srgbClr val="F95F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76" name="Freeform 269"/>
            <p:cNvSpPr>
              <a:spLocks/>
            </p:cNvSpPr>
            <p:nvPr/>
          </p:nvSpPr>
          <p:spPr bwMode="auto">
            <a:xfrm>
              <a:off x="3155769" y="6110288"/>
              <a:ext cx="71438" cy="34925"/>
            </a:xfrm>
            <a:custGeom>
              <a:avLst/>
              <a:gdLst>
                <a:gd name="T0" fmla="*/ 27 w 27"/>
                <a:gd name="T1" fmla="*/ 0 h 13"/>
                <a:gd name="T2" fmla="*/ 21 w 27"/>
                <a:gd name="T3" fmla="*/ 0 h 13"/>
                <a:gd name="T4" fmla="*/ 13 w 27"/>
                <a:gd name="T5" fmla="*/ 1 h 13"/>
                <a:gd name="T6" fmla="*/ 11 w 27"/>
                <a:gd name="T7" fmla="*/ 1 h 13"/>
                <a:gd name="T8" fmla="*/ 6 w 27"/>
                <a:gd name="T9" fmla="*/ 1 h 13"/>
                <a:gd name="T10" fmla="*/ 6 w 27"/>
                <a:gd name="T11" fmla="*/ 1 h 13"/>
                <a:gd name="T12" fmla="*/ 3 w 27"/>
                <a:gd name="T13" fmla="*/ 3 h 13"/>
                <a:gd name="T14" fmla="*/ 0 w 27"/>
                <a:gd name="T15" fmla="*/ 10 h 13"/>
                <a:gd name="T16" fmla="*/ 2 w 27"/>
                <a:gd name="T17" fmla="*/ 12 h 13"/>
                <a:gd name="T18" fmla="*/ 4 w 27"/>
                <a:gd name="T19" fmla="*/ 13 h 13"/>
                <a:gd name="T20" fmla="*/ 23 w 27"/>
                <a:gd name="T21" fmla="*/ 10 h 13"/>
                <a:gd name="T22" fmla="*/ 23 w 27"/>
                <a:gd name="T23" fmla="*/ 9 h 13"/>
                <a:gd name="T24" fmla="*/ 27 w 27"/>
                <a:gd name="T2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" h="13">
                  <a:moveTo>
                    <a:pt x="27" y="0"/>
                  </a:moveTo>
                  <a:cubicBezTo>
                    <a:pt x="25" y="0"/>
                    <a:pt x="23" y="0"/>
                    <a:pt x="21" y="0"/>
                  </a:cubicBezTo>
                  <a:cubicBezTo>
                    <a:pt x="18" y="0"/>
                    <a:pt x="16" y="0"/>
                    <a:pt x="13" y="1"/>
                  </a:cubicBezTo>
                  <a:cubicBezTo>
                    <a:pt x="13" y="1"/>
                    <a:pt x="12" y="1"/>
                    <a:pt x="11" y="1"/>
                  </a:cubicBezTo>
                  <a:cubicBezTo>
                    <a:pt x="9" y="1"/>
                    <a:pt x="8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1"/>
                    <a:pt x="3" y="2"/>
                    <a:pt x="3" y="3"/>
                  </a:cubicBezTo>
                  <a:cubicBezTo>
                    <a:pt x="2" y="6"/>
                    <a:pt x="1" y="8"/>
                    <a:pt x="0" y="10"/>
                  </a:cubicBezTo>
                  <a:cubicBezTo>
                    <a:pt x="0" y="11"/>
                    <a:pt x="1" y="12"/>
                    <a:pt x="2" y="12"/>
                  </a:cubicBezTo>
                  <a:cubicBezTo>
                    <a:pt x="2" y="13"/>
                    <a:pt x="3" y="13"/>
                    <a:pt x="4" y="13"/>
                  </a:cubicBezTo>
                  <a:cubicBezTo>
                    <a:pt x="10" y="12"/>
                    <a:pt x="17" y="12"/>
                    <a:pt x="23" y="10"/>
                  </a:cubicBezTo>
                  <a:cubicBezTo>
                    <a:pt x="23" y="10"/>
                    <a:pt x="23" y="10"/>
                    <a:pt x="23" y="9"/>
                  </a:cubicBezTo>
                  <a:cubicBezTo>
                    <a:pt x="24" y="6"/>
                    <a:pt x="26" y="3"/>
                    <a:pt x="27" y="0"/>
                  </a:cubicBezTo>
                </a:path>
              </a:pathLst>
            </a:custGeom>
            <a:solidFill>
              <a:srgbClr val="F95F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77" name="Freeform 270"/>
            <p:cNvSpPr>
              <a:spLocks/>
            </p:cNvSpPr>
            <p:nvPr/>
          </p:nvSpPr>
          <p:spPr bwMode="auto">
            <a:xfrm>
              <a:off x="3203394" y="5991225"/>
              <a:ext cx="68263" cy="42863"/>
            </a:xfrm>
            <a:custGeom>
              <a:avLst/>
              <a:gdLst>
                <a:gd name="T0" fmla="*/ 26 w 26"/>
                <a:gd name="T1" fmla="*/ 0 h 16"/>
                <a:gd name="T2" fmla="*/ 7 w 26"/>
                <a:gd name="T3" fmla="*/ 4 h 16"/>
                <a:gd name="T4" fmla="*/ 4 w 26"/>
                <a:gd name="T5" fmla="*/ 6 h 16"/>
                <a:gd name="T6" fmla="*/ 1 w 26"/>
                <a:gd name="T7" fmla="*/ 12 h 16"/>
                <a:gd name="T8" fmla="*/ 3 w 26"/>
                <a:gd name="T9" fmla="*/ 16 h 16"/>
                <a:gd name="T10" fmla="*/ 3 w 26"/>
                <a:gd name="T11" fmla="*/ 16 h 16"/>
                <a:gd name="T12" fmla="*/ 4 w 26"/>
                <a:gd name="T13" fmla="*/ 16 h 16"/>
                <a:gd name="T14" fmla="*/ 5 w 26"/>
                <a:gd name="T15" fmla="*/ 16 h 16"/>
                <a:gd name="T16" fmla="*/ 21 w 26"/>
                <a:gd name="T17" fmla="*/ 13 h 16"/>
                <a:gd name="T18" fmla="*/ 26 w 26"/>
                <a:gd name="T1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" h="16">
                  <a:moveTo>
                    <a:pt x="26" y="0"/>
                  </a:moveTo>
                  <a:cubicBezTo>
                    <a:pt x="20" y="2"/>
                    <a:pt x="13" y="3"/>
                    <a:pt x="7" y="4"/>
                  </a:cubicBezTo>
                  <a:cubicBezTo>
                    <a:pt x="6" y="4"/>
                    <a:pt x="5" y="5"/>
                    <a:pt x="4" y="6"/>
                  </a:cubicBezTo>
                  <a:cubicBezTo>
                    <a:pt x="3" y="8"/>
                    <a:pt x="2" y="10"/>
                    <a:pt x="1" y="12"/>
                  </a:cubicBezTo>
                  <a:cubicBezTo>
                    <a:pt x="0" y="14"/>
                    <a:pt x="1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4" y="16"/>
                    <a:pt x="4" y="16"/>
                  </a:cubicBezTo>
                  <a:cubicBezTo>
                    <a:pt x="4" y="16"/>
                    <a:pt x="5" y="16"/>
                    <a:pt x="5" y="16"/>
                  </a:cubicBezTo>
                  <a:cubicBezTo>
                    <a:pt x="10" y="15"/>
                    <a:pt x="16" y="14"/>
                    <a:pt x="21" y="13"/>
                  </a:cubicBezTo>
                  <a:cubicBezTo>
                    <a:pt x="23" y="9"/>
                    <a:pt x="24" y="5"/>
                    <a:pt x="26" y="0"/>
                  </a:cubicBezTo>
                </a:path>
              </a:pathLst>
            </a:custGeom>
            <a:solidFill>
              <a:srgbClr val="F95F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78" name="Freeform 271"/>
            <p:cNvSpPr>
              <a:spLocks/>
            </p:cNvSpPr>
            <p:nvPr/>
          </p:nvSpPr>
          <p:spPr bwMode="auto">
            <a:xfrm>
              <a:off x="3244669" y="5886450"/>
              <a:ext cx="63500" cy="44450"/>
            </a:xfrm>
            <a:custGeom>
              <a:avLst/>
              <a:gdLst>
                <a:gd name="T0" fmla="*/ 24 w 24"/>
                <a:gd name="T1" fmla="*/ 0 h 17"/>
                <a:gd name="T2" fmla="*/ 8 w 24"/>
                <a:gd name="T3" fmla="*/ 4 h 17"/>
                <a:gd name="T4" fmla="*/ 6 w 24"/>
                <a:gd name="T5" fmla="*/ 5 h 17"/>
                <a:gd name="T6" fmla="*/ 3 w 24"/>
                <a:gd name="T7" fmla="*/ 7 h 17"/>
                <a:gd name="T8" fmla="*/ 2 w 24"/>
                <a:gd name="T9" fmla="*/ 9 h 17"/>
                <a:gd name="T10" fmla="*/ 1 w 24"/>
                <a:gd name="T11" fmla="*/ 13 h 17"/>
                <a:gd name="T12" fmla="*/ 0 w 24"/>
                <a:gd name="T13" fmla="*/ 15 h 17"/>
                <a:gd name="T14" fmla="*/ 2 w 24"/>
                <a:gd name="T15" fmla="*/ 17 h 17"/>
                <a:gd name="T16" fmla="*/ 2 w 24"/>
                <a:gd name="T17" fmla="*/ 17 h 17"/>
                <a:gd name="T18" fmla="*/ 21 w 24"/>
                <a:gd name="T19" fmla="*/ 12 h 17"/>
                <a:gd name="T20" fmla="*/ 24 w 24"/>
                <a:gd name="T21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17">
                  <a:moveTo>
                    <a:pt x="24" y="0"/>
                  </a:moveTo>
                  <a:cubicBezTo>
                    <a:pt x="19" y="2"/>
                    <a:pt x="14" y="4"/>
                    <a:pt x="8" y="4"/>
                  </a:cubicBezTo>
                  <a:cubicBezTo>
                    <a:pt x="7" y="4"/>
                    <a:pt x="6" y="4"/>
                    <a:pt x="6" y="5"/>
                  </a:cubicBezTo>
                  <a:cubicBezTo>
                    <a:pt x="4" y="5"/>
                    <a:pt x="3" y="6"/>
                    <a:pt x="3" y="7"/>
                  </a:cubicBezTo>
                  <a:cubicBezTo>
                    <a:pt x="2" y="8"/>
                    <a:pt x="2" y="9"/>
                    <a:pt x="2" y="9"/>
                  </a:cubicBezTo>
                  <a:cubicBezTo>
                    <a:pt x="1" y="10"/>
                    <a:pt x="1" y="12"/>
                    <a:pt x="1" y="13"/>
                  </a:cubicBezTo>
                  <a:cubicBezTo>
                    <a:pt x="0" y="13"/>
                    <a:pt x="0" y="14"/>
                    <a:pt x="0" y="15"/>
                  </a:cubicBezTo>
                  <a:cubicBezTo>
                    <a:pt x="0" y="15"/>
                    <a:pt x="1" y="17"/>
                    <a:pt x="2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8" y="16"/>
                    <a:pt x="15" y="14"/>
                    <a:pt x="21" y="12"/>
                  </a:cubicBezTo>
                  <a:cubicBezTo>
                    <a:pt x="22" y="8"/>
                    <a:pt x="23" y="4"/>
                    <a:pt x="24" y="0"/>
                  </a:cubicBezTo>
                </a:path>
              </a:pathLst>
            </a:custGeom>
            <a:solidFill>
              <a:srgbClr val="F95F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79" name="Freeform 272"/>
            <p:cNvSpPr>
              <a:spLocks/>
            </p:cNvSpPr>
            <p:nvPr/>
          </p:nvSpPr>
          <p:spPr bwMode="auto">
            <a:xfrm>
              <a:off x="3271656" y="5565775"/>
              <a:ext cx="28575" cy="47625"/>
            </a:xfrm>
            <a:custGeom>
              <a:avLst/>
              <a:gdLst>
                <a:gd name="T0" fmla="*/ 7 w 11"/>
                <a:gd name="T1" fmla="*/ 0 h 18"/>
                <a:gd name="T2" fmla="*/ 2 w 11"/>
                <a:gd name="T3" fmla="*/ 7 h 18"/>
                <a:gd name="T4" fmla="*/ 1 w 11"/>
                <a:gd name="T5" fmla="*/ 9 h 18"/>
                <a:gd name="T6" fmla="*/ 0 w 11"/>
                <a:gd name="T7" fmla="*/ 12 h 18"/>
                <a:gd name="T8" fmla="*/ 2 w 11"/>
                <a:gd name="T9" fmla="*/ 17 h 18"/>
                <a:gd name="T10" fmla="*/ 4 w 11"/>
                <a:gd name="T11" fmla="*/ 18 h 18"/>
                <a:gd name="T12" fmla="*/ 6 w 11"/>
                <a:gd name="T13" fmla="*/ 18 h 18"/>
                <a:gd name="T14" fmla="*/ 10 w 11"/>
                <a:gd name="T15" fmla="*/ 13 h 18"/>
                <a:gd name="T16" fmla="*/ 11 w 11"/>
                <a:gd name="T17" fmla="*/ 11 h 18"/>
                <a:gd name="T18" fmla="*/ 7 w 11"/>
                <a:gd name="T19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" h="18">
                  <a:moveTo>
                    <a:pt x="7" y="0"/>
                  </a:moveTo>
                  <a:cubicBezTo>
                    <a:pt x="6" y="3"/>
                    <a:pt x="4" y="5"/>
                    <a:pt x="2" y="7"/>
                  </a:cubicBezTo>
                  <a:cubicBezTo>
                    <a:pt x="1" y="7"/>
                    <a:pt x="1" y="8"/>
                    <a:pt x="1" y="9"/>
                  </a:cubicBezTo>
                  <a:cubicBezTo>
                    <a:pt x="0" y="10"/>
                    <a:pt x="0" y="11"/>
                    <a:pt x="0" y="12"/>
                  </a:cubicBezTo>
                  <a:cubicBezTo>
                    <a:pt x="0" y="13"/>
                    <a:pt x="1" y="15"/>
                    <a:pt x="2" y="17"/>
                  </a:cubicBezTo>
                  <a:cubicBezTo>
                    <a:pt x="2" y="18"/>
                    <a:pt x="3" y="18"/>
                    <a:pt x="4" y="18"/>
                  </a:cubicBezTo>
                  <a:cubicBezTo>
                    <a:pt x="5" y="18"/>
                    <a:pt x="5" y="18"/>
                    <a:pt x="6" y="18"/>
                  </a:cubicBezTo>
                  <a:cubicBezTo>
                    <a:pt x="7" y="16"/>
                    <a:pt x="9" y="15"/>
                    <a:pt x="10" y="13"/>
                  </a:cubicBezTo>
                  <a:cubicBezTo>
                    <a:pt x="10" y="13"/>
                    <a:pt x="11" y="12"/>
                    <a:pt x="11" y="11"/>
                  </a:cubicBezTo>
                  <a:cubicBezTo>
                    <a:pt x="10" y="7"/>
                    <a:pt x="9" y="4"/>
                    <a:pt x="7" y="0"/>
                  </a:cubicBezTo>
                </a:path>
              </a:pathLst>
            </a:custGeom>
            <a:solidFill>
              <a:srgbClr val="F95F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80" name="Freeform 273"/>
            <p:cNvSpPr>
              <a:spLocks/>
            </p:cNvSpPr>
            <p:nvPr/>
          </p:nvSpPr>
          <p:spPr bwMode="auto">
            <a:xfrm>
              <a:off x="3279594" y="5776913"/>
              <a:ext cx="47625" cy="42863"/>
            </a:xfrm>
            <a:custGeom>
              <a:avLst/>
              <a:gdLst>
                <a:gd name="T0" fmla="*/ 18 w 18"/>
                <a:gd name="T1" fmla="*/ 0 h 16"/>
                <a:gd name="T2" fmla="*/ 8 w 18"/>
                <a:gd name="T3" fmla="*/ 3 h 16"/>
                <a:gd name="T4" fmla="*/ 5 w 18"/>
                <a:gd name="T5" fmla="*/ 4 h 16"/>
                <a:gd name="T6" fmla="*/ 1 w 18"/>
                <a:gd name="T7" fmla="*/ 8 h 16"/>
                <a:gd name="T8" fmla="*/ 1 w 18"/>
                <a:gd name="T9" fmla="*/ 8 h 16"/>
                <a:gd name="T10" fmla="*/ 1 w 18"/>
                <a:gd name="T11" fmla="*/ 9 h 16"/>
                <a:gd name="T12" fmla="*/ 0 w 18"/>
                <a:gd name="T13" fmla="*/ 13 h 16"/>
                <a:gd name="T14" fmla="*/ 0 w 18"/>
                <a:gd name="T15" fmla="*/ 13 h 16"/>
                <a:gd name="T16" fmla="*/ 0 w 18"/>
                <a:gd name="T17" fmla="*/ 15 h 16"/>
                <a:gd name="T18" fmla="*/ 2 w 18"/>
                <a:gd name="T19" fmla="*/ 16 h 16"/>
                <a:gd name="T20" fmla="*/ 2 w 18"/>
                <a:gd name="T21" fmla="*/ 16 h 16"/>
                <a:gd name="T22" fmla="*/ 8 w 18"/>
                <a:gd name="T23" fmla="*/ 15 h 16"/>
                <a:gd name="T24" fmla="*/ 17 w 18"/>
                <a:gd name="T25" fmla="*/ 11 h 16"/>
                <a:gd name="T26" fmla="*/ 18 w 18"/>
                <a:gd name="T27" fmla="*/ 5 h 16"/>
                <a:gd name="T28" fmla="*/ 18 w 18"/>
                <a:gd name="T2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8" h="16">
                  <a:moveTo>
                    <a:pt x="18" y="0"/>
                  </a:moveTo>
                  <a:cubicBezTo>
                    <a:pt x="15" y="1"/>
                    <a:pt x="11" y="2"/>
                    <a:pt x="8" y="3"/>
                  </a:cubicBezTo>
                  <a:cubicBezTo>
                    <a:pt x="7" y="4"/>
                    <a:pt x="6" y="4"/>
                    <a:pt x="5" y="4"/>
                  </a:cubicBezTo>
                  <a:cubicBezTo>
                    <a:pt x="3" y="5"/>
                    <a:pt x="2" y="6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1" y="8"/>
                    <a:pt x="1" y="9"/>
                  </a:cubicBezTo>
                  <a:cubicBezTo>
                    <a:pt x="1" y="10"/>
                    <a:pt x="0" y="12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4"/>
                    <a:pt x="0" y="14"/>
                    <a:pt x="0" y="15"/>
                  </a:cubicBezTo>
                  <a:cubicBezTo>
                    <a:pt x="0" y="16"/>
                    <a:pt x="1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4" y="16"/>
                    <a:pt x="6" y="15"/>
                    <a:pt x="8" y="15"/>
                  </a:cubicBezTo>
                  <a:cubicBezTo>
                    <a:pt x="11" y="14"/>
                    <a:pt x="14" y="12"/>
                    <a:pt x="17" y="11"/>
                  </a:cubicBezTo>
                  <a:cubicBezTo>
                    <a:pt x="18" y="9"/>
                    <a:pt x="18" y="7"/>
                    <a:pt x="18" y="5"/>
                  </a:cubicBezTo>
                  <a:cubicBezTo>
                    <a:pt x="18" y="3"/>
                    <a:pt x="18" y="1"/>
                    <a:pt x="18" y="0"/>
                  </a:cubicBezTo>
                </a:path>
              </a:pathLst>
            </a:custGeom>
            <a:solidFill>
              <a:srgbClr val="F95F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81" name="Freeform 274"/>
            <p:cNvSpPr>
              <a:spLocks/>
            </p:cNvSpPr>
            <p:nvPr/>
          </p:nvSpPr>
          <p:spPr bwMode="auto">
            <a:xfrm>
              <a:off x="3292294" y="5672138"/>
              <a:ext cx="34925" cy="47625"/>
            </a:xfrm>
            <a:custGeom>
              <a:avLst/>
              <a:gdLst>
                <a:gd name="T0" fmla="*/ 11 w 13"/>
                <a:gd name="T1" fmla="*/ 0 h 18"/>
                <a:gd name="T2" fmla="*/ 4 w 13"/>
                <a:gd name="T3" fmla="*/ 6 h 18"/>
                <a:gd name="T4" fmla="*/ 2 w 13"/>
                <a:gd name="T5" fmla="*/ 7 h 18"/>
                <a:gd name="T6" fmla="*/ 0 w 13"/>
                <a:gd name="T7" fmla="*/ 11 h 18"/>
                <a:gd name="T8" fmla="*/ 0 w 13"/>
                <a:gd name="T9" fmla="*/ 13 h 18"/>
                <a:gd name="T10" fmla="*/ 0 w 13"/>
                <a:gd name="T11" fmla="*/ 13 h 18"/>
                <a:gd name="T12" fmla="*/ 0 w 13"/>
                <a:gd name="T13" fmla="*/ 13 h 18"/>
                <a:gd name="T14" fmla="*/ 0 w 13"/>
                <a:gd name="T15" fmla="*/ 14 h 18"/>
                <a:gd name="T16" fmla="*/ 0 w 13"/>
                <a:gd name="T17" fmla="*/ 14 h 18"/>
                <a:gd name="T18" fmla="*/ 0 w 13"/>
                <a:gd name="T19" fmla="*/ 15 h 18"/>
                <a:gd name="T20" fmla="*/ 2 w 13"/>
                <a:gd name="T21" fmla="*/ 18 h 18"/>
                <a:gd name="T22" fmla="*/ 3 w 13"/>
                <a:gd name="T23" fmla="*/ 18 h 18"/>
                <a:gd name="T24" fmla="*/ 6 w 13"/>
                <a:gd name="T25" fmla="*/ 16 h 18"/>
                <a:gd name="T26" fmla="*/ 13 w 13"/>
                <a:gd name="T27" fmla="*/ 11 h 18"/>
                <a:gd name="T28" fmla="*/ 11 w 13"/>
                <a:gd name="T29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3" h="18">
                  <a:moveTo>
                    <a:pt x="11" y="0"/>
                  </a:moveTo>
                  <a:cubicBezTo>
                    <a:pt x="9" y="2"/>
                    <a:pt x="6" y="4"/>
                    <a:pt x="4" y="6"/>
                  </a:cubicBezTo>
                  <a:cubicBezTo>
                    <a:pt x="3" y="6"/>
                    <a:pt x="3" y="6"/>
                    <a:pt x="2" y="7"/>
                  </a:cubicBezTo>
                  <a:cubicBezTo>
                    <a:pt x="1" y="8"/>
                    <a:pt x="0" y="9"/>
                    <a:pt x="0" y="11"/>
                  </a:cubicBezTo>
                  <a:cubicBezTo>
                    <a:pt x="0" y="12"/>
                    <a:pt x="0" y="12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5"/>
                    <a:pt x="0" y="15"/>
                  </a:cubicBezTo>
                  <a:cubicBezTo>
                    <a:pt x="0" y="16"/>
                    <a:pt x="0" y="17"/>
                    <a:pt x="2" y="18"/>
                  </a:cubicBezTo>
                  <a:cubicBezTo>
                    <a:pt x="2" y="18"/>
                    <a:pt x="2" y="18"/>
                    <a:pt x="3" y="18"/>
                  </a:cubicBezTo>
                  <a:cubicBezTo>
                    <a:pt x="4" y="18"/>
                    <a:pt x="5" y="17"/>
                    <a:pt x="6" y="16"/>
                  </a:cubicBezTo>
                  <a:cubicBezTo>
                    <a:pt x="8" y="15"/>
                    <a:pt x="11" y="13"/>
                    <a:pt x="13" y="11"/>
                  </a:cubicBezTo>
                  <a:cubicBezTo>
                    <a:pt x="12" y="7"/>
                    <a:pt x="12" y="4"/>
                    <a:pt x="11" y="0"/>
                  </a:cubicBezTo>
                </a:path>
              </a:pathLst>
            </a:custGeom>
            <a:solidFill>
              <a:srgbClr val="F95F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82" name="Freeform 275"/>
            <p:cNvSpPr>
              <a:spLocks/>
            </p:cNvSpPr>
            <p:nvPr/>
          </p:nvSpPr>
          <p:spPr bwMode="auto">
            <a:xfrm>
              <a:off x="3227206" y="5489575"/>
              <a:ext cx="28575" cy="44450"/>
            </a:xfrm>
            <a:custGeom>
              <a:avLst/>
              <a:gdLst>
                <a:gd name="T0" fmla="*/ 4 w 11"/>
                <a:gd name="T1" fmla="*/ 0 h 17"/>
                <a:gd name="T2" fmla="*/ 1 w 11"/>
                <a:gd name="T3" fmla="*/ 8 h 17"/>
                <a:gd name="T4" fmla="*/ 1 w 11"/>
                <a:gd name="T5" fmla="*/ 13 h 17"/>
                <a:gd name="T6" fmla="*/ 4 w 11"/>
                <a:gd name="T7" fmla="*/ 16 h 17"/>
                <a:gd name="T8" fmla="*/ 5 w 11"/>
                <a:gd name="T9" fmla="*/ 17 h 17"/>
                <a:gd name="T10" fmla="*/ 7 w 11"/>
                <a:gd name="T11" fmla="*/ 16 h 17"/>
                <a:gd name="T12" fmla="*/ 8 w 11"/>
                <a:gd name="T13" fmla="*/ 15 h 17"/>
                <a:gd name="T14" fmla="*/ 11 w 11"/>
                <a:gd name="T15" fmla="*/ 8 h 17"/>
                <a:gd name="T16" fmla="*/ 4 w 11"/>
                <a:gd name="T1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17">
                  <a:moveTo>
                    <a:pt x="4" y="0"/>
                  </a:moveTo>
                  <a:cubicBezTo>
                    <a:pt x="3" y="3"/>
                    <a:pt x="2" y="5"/>
                    <a:pt x="1" y="8"/>
                  </a:cubicBezTo>
                  <a:cubicBezTo>
                    <a:pt x="0" y="9"/>
                    <a:pt x="0" y="11"/>
                    <a:pt x="1" y="13"/>
                  </a:cubicBezTo>
                  <a:cubicBezTo>
                    <a:pt x="2" y="14"/>
                    <a:pt x="3" y="15"/>
                    <a:pt x="4" y="16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6" y="17"/>
                    <a:pt x="7" y="16"/>
                    <a:pt x="7" y="16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9" y="13"/>
                    <a:pt x="10" y="10"/>
                    <a:pt x="11" y="8"/>
                  </a:cubicBezTo>
                  <a:cubicBezTo>
                    <a:pt x="9" y="5"/>
                    <a:pt x="7" y="3"/>
                    <a:pt x="4" y="0"/>
                  </a:cubicBezTo>
                </a:path>
              </a:pathLst>
            </a:custGeom>
            <a:solidFill>
              <a:srgbClr val="F95F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83" name="Freeform 276"/>
            <p:cNvSpPr>
              <a:spLocks/>
            </p:cNvSpPr>
            <p:nvPr/>
          </p:nvSpPr>
          <p:spPr bwMode="auto">
            <a:xfrm>
              <a:off x="3168469" y="5443538"/>
              <a:ext cx="28575" cy="34925"/>
            </a:xfrm>
            <a:custGeom>
              <a:avLst/>
              <a:gdLst>
                <a:gd name="T0" fmla="*/ 3 w 11"/>
                <a:gd name="T1" fmla="*/ 0 h 13"/>
                <a:gd name="T2" fmla="*/ 1 w 11"/>
                <a:gd name="T3" fmla="*/ 5 h 13"/>
                <a:gd name="T4" fmla="*/ 5 w 11"/>
                <a:gd name="T5" fmla="*/ 13 h 13"/>
                <a:gd name="T6" fmla="*/ 6 w 11"/>
                <a:gd name="T7" fmla="*/ 13 h 13"/>
                <a:gd name="T8" fmla="*/ 9 w 11"/>
                <a:gd name="T9" fmla="*/ 11 h 13"/>
                <a:gd name="T10" fmla="*/ 11 w 11"/>
                <a:gd name="T11" fmla="*/ 5 h 13"/>
                <a:gd name="T12" fmla="*/ 3 w 11"/>
                <a:gd name="T1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13">
                  <a:moveTo>
                    <a:pt x="3" y="0"/>
                  </a:moveTo>
                  <a:cubicBezTo>
                    <a:pt x="2" y="2"/>
                    <a:pt x="2" y="3"/>
                    <a:pt x="1" y="5"/>
                  </a:cubicBezTo>
                  <a:cubicBezTo>
                    <a:pt x="0" y="10"/>
                    <a:pt x="0" y="10"/>
                    <a:pt x="5" y="13"/>
                  </a:cubicBezTo>
                  <a:cubicBezTo>
                    <a:pt x="5" y="13"/>
                    <a:pt x="6" y="13"/>
                    <a:pt x="6" y="13"/>
                  </a:cubicBezTo>
                  <a:cubicBezTo>
                    <a:pt x="8" y="13"/>
                    <a:pt x="9" y="12"/>
                    <a:pt x="9" y="11"/>
                  </a:cubicBezTo>
                  <a:cubicBezTo>
                    <a:pt x="10" y="9"/>
                    <a:pt x="10" y="7"/>
                    <a:pt x="11" y="5"/>
                  </a:cubicBezTo>
                  <a:cubicBezTo>
                    <a:pt x="8" y="3"/>
                    <a:pt x="6" y="2"/>
                    <a:pt x="3" y="0"/>
                  </a:cubicBezTo>
                </a:path>
              </a:pathLst>
            </a:custGeom>
            <a:solidFill>
              <a:srgbClr val="F95F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84" name="Freeform 277"/>
            <p:cNvSpPr>
              <a:spLocks noEditPoints="1"/>
            </p:cNvSpPr>
            <p:nvPr/>
          </p:nvSpPr>
          <p:spPr bwMode="auto">
            <a:xfrm>
              <a:off x="3854269" y="5010150"/>
              <a:ext cx="195263" cy="444500"/>
            </a:xfrm>
            <a:custGeom>
              <a:avLst/>
              <a:gdLst>
                <a:gd name="T0" fmla="*/ 26 w 74"/>
                <a:gd name="T1" fmla="*/ 167 h 168"/>
                <a:gd name="T2" fmla="*/ 28 w 74"/>
                <a:gd name="T3" fmla="*/ 168 h 168"/>
                <a:gd name="T4" fmla="*/ 28 w 74"/>
                <a:gd name="T5" fmla="*/ 168 h 168"/>
                <a:gd name="T6" fmla="*/ 28 w 74"/>
                <a:gd name="T7" fmla="*/ 168 h 168"/>
                <a:gd name="T8" fmla="*/ 26 w 74"/>
                <a:gd name="T9" fmla="*/ 167 h 168"/>
                <a:gd name="T10" fmla="*/ 32 w 74"/>
                <a:gd name="T11" fmla="*/ 166 h 168"/>
                <a:gd name="T12" fmla="*/ 31 w 74"/>
                <a:gd name="T13" fmla="*/ 167 h 168"/>
                <a:gd name="T14" fmla="*/ 31 w 74"/>
                <a:gd name="T15" fmla="*/ 167 h 168"/>
                <a:gd name="T16" fmla="*/ 31 w 74"/>
                <a:gd name="T17" fmla="*/ 167 h 168"/>
                <a:gd name="T18" fmla="*/ 32 w 74"/>
                <a:gd name="T19" fmla="*/ 166 h 168"/>
                <a:gd name="T20" fmla="*/ 6 w 74"/>
                <a:gd name="T21" fmla="*/ 151 h 168"/>
                <a:gd name="T22" fmla="*/ 9 w 74"/>
                <a:gd name="T23" fmla="*/ 153 h 168"/>
                <a:gd name="T24" fmla="*/ 9 w 74"/>
                <a:gd name="T25" fmla="*/ 154 h 168"/>
                <a:gd name="T26" fmla="*/ 9 w 74"/>
                <a:gd name="T27" fmla="*/ 153 h 168"/>
                <a:gd name="T28" fmla="*/ 6 w 74"/>
                <a:gd name="T29" fmla="*/ 151 h 168"/>
                <a:gd name="T30" fmla="*/ 6 w 74"/>
                <a:gd name="T31" fmla="*/ 151 h 168"/>
                <a:gd name="T32" fmla="*/ 74 w 74"/>
                <a:gd name="T33" fmla="*/ 106 h 168"/>
                <a:gd name="T34" fmla="*/ 73 w 74"/>
                <a:gd name="T35" fmla="*/ 108 h 168"/>
                <a:gd name="T36" fmla="*/ 73 w 74"/>
                <a:gd name="T37" fmla="*/ 108 h 168"/>
                <a:gd name="T38" fmla="*/ 73 w 74"/>
                <a:gd name="T39" fmla="*/ 108 h 168"/>
                <a:gd name="T40" fmla="*/ 74 w 74"/>
                <a:gd name="T41" fmla="*/ 106 h 168"/>
                <a:gd name="T42" fmla="*/ 67 w 74"/>
                <a:gd name="T43" fmla="*/ 65 h 168"/>
                <a:gd name="T44" fmla="*/ 68 w 74"/>
                <a:gd name="T45" fmla="*/ 68 h 168"/>
                <a:gd name="T46" fmla="*/ 73 w 74"/>
                <a:gd name="T47" fmla="*/ 87 h 168"/>
                <a:gd name="T48" fmla="*/ 73 w 74"/>
                <a:gd name="T49" fmla="*/ 88 h 168"/>
                <a:gd name="T50" fmla="*/ 67 w 74"/>
                <a:gd name="T51" fmla="*/ 65 h 168"/>
                <a:gd name="T52" fmla="*/ 45 w 74"/>
                <a:gd name="T53" fmla="*/ 31 h 168"/>
                <a:gd name="T54" fmla="*/ 50 w 74"/>
                <a:gd name="T55" fmla="*/ 37 h 168"/>
                <a:gd name="T56" fmla="*/ 52 w 74"/>
                <a:gd name="T57" fmla="*/ 39 h 168"/>
                <a:gd name="T58" fmla="*/ 54 w 74"/>
                <a:gd name="T59" fmla="*/ 42 h 168"/>
                <a:gd name="T60" fmla="*/ 55 w 74"/>
                <a:gd name="T61" fmla="*/ 43 h 168"/>
                <a:gd name="T62" fmla="*/ 56 w 74"/>
                <a:gd name="T63" fmla="*/ 45 h 168"/>
                <a:gd name="T64" fmla="*/ 45 w 74"/>
                <a:gd name="T65" fmla="*/ 31 h 168"/>
                <a:gd name="T66" fmla="*/ 12 w 74"/>
                <a:gd name="T67" fmla="*/ 5 h 168"/>
                <a:gd name="T68" fmla="*/ 34 w 74"/>
                <a:gd name="T69" fmla="*/ 21 h 168"/>
                <a:gd name="T70" fmla="*/ 12 w 74"/>
                <a:gd name="T71" fmla="*/ 5 h 168"/>
                <a:gd name="T72" fmla="*/ 6 w 74"/>
                <a:gd name="T73" fmla="*/ 1 h 168"/>
                <a:gd name="T74" fmla="*/ 8 w 74"/>
                <a:gd name="T75" fmla="*/ 2 h 168"/>
                <a:gd name="T76" fmla="*/ 6 w 74"/>
                <a:gd name="T77" fmla="*/ 1 h 168"/>
                <a:gd name="T78" fmla="*/ 3 w 74"/>
                <a:gd name="T79" fmla="*/ 0 h 168"/>
                <a:gd name="T80" fmla="*/ 0 w 74"/>
                <a:gd name="T81" fmla="*/ 1 h 168"/>
                <a:gd name="T82" fmla="*/ 3 w 74"/>
                <a:gd name="T83" fmla="*/ 0 h 168"/>
                <a:gd name="T84" fmla="*/ 4 w 74"/>
                <a:gd name="T85" fmla="*/ 0 h 168"/>
                <a:gd name="T86" fmla="*/ 3 w 74"/>
                <a:gd name="T87" fmla="*/ 0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74" h="168">
                  <a:moveTo>
                    <a:pt x="26" y="167"/>
                  </a:moveTo>
                  <a:cubicBezTo>
                    <a:pt x="26" y="167"/>
                    <a:pt x="27" y="168"/>
                    <a:pt x="28" y="168"/>
                  </a:cubicBezTo>
                  <a:cubicBezTo>
                    <a:pt x="28" y="168"/>
                    <a:pt x="28" y="168"/>
                    <a:pt x="28" y="168"/>
                  </a:cubicBezTo>
                  <a:cubicBezTo>
                    <a:pt x="28" y="168"/>
                    <a:pt x="28" y="168"/>
                    <a:pt x="28" y="168"/>
                  </a:cubicBezTo>
                  <a:cubicBezTo>
                    <a:pt x="27" y="168"/>
                    <a:pt x="26" y="167"/>
                    <a:pt x="26" y="167"/>
                  </a:cubicBezTo>
                  <a:moveTo>
                    <a:pt x="32" y="166"/>
                  </a:moveTo>
                  <a:cubicBezTo>
                    <a:pt x="32" y="166"/>
                    <a:pt x="32" y="167"/>
                    <a:pt x="31" y="167"/>
                  </a:cubicBezTo>
                  <a:cubicBezTo>
                    <a:pt x="31" y="167"/>
                    <a:pt x="31" y="167"/>
                    <a:pt x="31" y="167"/>
                  </a:cubicBezTo>
                  <a:cubicBezTo>
                    <a:pt x="31" y="167"/>
                    <a:pt x="31" y="167"/>
                    <a:pt x="31" y="167"/>
                  </a:cubicBezTo>
                  <a:cubicBezTo>
                    <a:pt x="32" y="166"/>
                    <a:pt x="32" y="166"/>
                    <a:pt x="32" y="166"/>
                  </a:cubicBezTo>
                  <a:moveTo>
                    <a:pt x="6" y="151"/>
                  </a:moveTo>
                  <a:cubicBezTo>
                    <a:pt x="7" y="152"/>
                    <a:pt x="8" y="153"/>
                    <a:pt x="9" y="153"/>
                  </a:cubicBezTo>
                  <a:cubicBezTo>
                    <a:pt x="9" y="154"/>
                    <a:pt x="9" y="154"/>
                    <a:pt x="9" y="154"/>
                  </a:cubicBezTo>
                  <a:cubicBezTo>
                    <a:pt x="9" y="154"/>
                    <a:pt x="9" y="154"/>
                    <a:pt x="9" y="153"/>
                  </a:cubicBezTo>
                  <a:cubicBezTo>
                    <a:pt x="8" y="153"/>
                    <a:pt x="7" y="152"/>
                    <a:pt x="6" y="151"/>
                  </a:cubicBezTo>
                  <a:cubicBezTo>
                    <a:pt x="6" y="151"/>
                    <a:pt x="6" y="151"/>
                    <a:pt x="6" y="151"/>
                  </a:cubicBezTo>
                  <a:moveTo>
                    <a:pt x="74" y="106"/>
                  </a:moveTo>
                  <a:cubicBezTo>
                    <a:pt x="74" y="107"/>
                    <a:pt x="73" y="107"/>
                    <a:pt x="73" y="108"/>
                  </a:cubicBezTo>
                  <a:cubicBezTo>
                    <a:pt x="73" y="108"/>
                    <a:pt x="73" y="108"/>
                    <a:pt x="73" y="108"/>
                  </a:cubicBezTo>
                  <a:cubicBezTo>
                    <a:pt x="73" y="108"/>
                    <a:pt x="73" y="108"/>
                    <a:pt x="73" y="108"/>
                  </a:cubicBezTo>
                  <a:cubicBezTo>
                    <a:pt x="73" y="108"/>
                    <a:pt x="74" y="107"/>
                    <a:pt x="74" y="106"/>
                  </a:cubicBezTo>
                  <a:moveTo>
                    <a:pt x="67" y="65"/>
                  </a:moveTo>
                  <a:cubicBezTo>
                    <a:pt x="67" y="66"/>
                    <a:pt x="67" y="67"/>
                    <a:pt x="68" y="68"/>
                  </a:cubicBezTo>
                  <a:cubicBezTo>
                    <a:pt x="70" y="74"/>
                    <a:pt x="72" y="80"/>
                    <a:pt x="73" y="87"/>
                  </a:cubicBezTo>
                  <a:cubicBezTo>
                    <a:pt x="73" y="87"/>
                    <a:pt x="73" y="88"/>
                    <a:pt x="73" y="88"/>
                  </a:cubicBezTo>
                  <a:cubicBezTo>
                    <a:pt x="72" y="80"/>
                    <a:pt x="70" y="73"/>
                    <a:pt x="67" y="65"/>
                  </a:cubicBezTo>
                  <a:moveTo>
                    <a:pt x="45" y="31"/>
                  </a:moveTo>
                  <a:cubicBezTo>
                    <a:pt x="46" y="33"/>
                    <a:pt x="48" y="35"/>
                    <a:pt x="50" y="37"/>
                  </a:cubicBezTo>
                  <a:cubicBezTo>
                    <a:pt x="50" y="38"/>
                    <a:pt x="51" y="39"/>
                    <a:pt x="52" y="39"/>
                  </a:cubicBezTo>
                  <a:cubicBezTo>
                    <a:pt x="52" y="40"/>
                    <a:pt x="53" y="41"/>
                    <a:pt x="54" y="42"/>
                  </a:cubicBezTo>
                  <a:cubicBezTo>
                    <a:pt x="54" y="43"/>
                    <a:pt x="54" y="43"/>
                    <a:pt x="55" y="43"/>
                  </a:cubicBezTo>
                  <a:cubicBezTo>
                    <a:pt x="55" y="44"/>
                    <a:pt x="55" y="44"/>
                    <a:pt x="56" y="45"/>
                  </a:cubicBezTo>
                  <a:cubicBezTo>
                    <a:pt x="52" y="40"/>
                    <a:pt x="49" y="35"/>
                    <a:pt x="45" y="31"/>
                  </a:cubicBezTo>
                  <a:moveTo>
                    <a:pt x="12" y="5"/>
                  </a:moveTo>
                  <a:cubicBezTo>
                    <a:pt x="20" y="10"/>
                    <a:pt x="27" y="15"/>
                    <a:pt x="34" y="21"/>
                  </a:cubicBezTo>
                  <a:cubicBezTo>
                    <a:pt x="27" y="15"/>
                    <a:pt x="20" y="10"/>
                    <a:pt x="12" y="5"/>
                  </a:cubicBezTo>
                  <a:moveTo>
                    <a:pt x="6" y="1"/>
                  </a:moveTo>
                  <a:cubicBezTo>
                    <a:pt x="7" y="2"/>
                    <a:pt x="7" y="2"/>
                    <a:pt x="8" y="2"/>
                  </a:cubicBezTo>
                  <a:cubicBezTo>
                    <a:pt x="7" y="2"/>
                    <a:pt x="7" y="2"/>
                    <a:pt x="6" y="1"/>
                  </a:cubicBezTo>
                  <a:moveTo>
                    <a:pt x="3" y="0"/>
                  </a:moveTo>
                  <a:cubicBezTo>
                    <a:pt x="2" y="0"/>
                    <a:pt x="1" y="0"/>
                    <a:pt x="0" y="1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rgbClr val="FFD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85" name="Freeform 278"/>
            <p:cNvSpPr>
              <a:spLocks noEditPoints="1"/>
            </p:cNvSpPr>
            <p:nvPr/>
          </p:nvSpPr>
          <p:spPr bwMode="auto">
            <a:xfrm>
              <a:off x="3835219" y="5010150"/>
              <a:ext cx="211138" cy="400050"/>
            </a:xfrm>
            <a:custGeom>
              <a:avLst/>
              <a:gdLst>
                <a:gd name="T0" fmla="*/ 13 w 80"/>
                <a:gd name="T1" fmla="*/ 151 h 151"/>
                <a:gd name="T2" fmla="*/ 13 w 80"/>
                <a:gd name="T3" fmla="*/ 151 h 151"/>
                <a:gd name="T4" fmla="*/ 13 w 80"/>
                <a:gd name="T5" fmla="*/ 151 h 151"/>
                <a:gd name="T6" fmla="*/ 13 w 80"/>
                <a:gd name="T7" fmla="*/ 151 h 151"/>
                <a:gd name="T8" fmla="*/ 80 w 80"/>
                <a:gd name="T9" fmla="*/ 108 h 151"/>
                <a:gd name="T10" fmla="*/ 80 w 80"/>
                <a:gd name="T11" fmla="*/ 110 h 151"/>
                <a:gd name="T12" fmla="*/ 80 w 80"/>
                <a:gd name="T13" fmla="*/ 112 h 151"/>
                <a:gd name="T14" fmla="*/ 80 w 80"/>
                <a:gd name="T15" fmla="*/ 110 h 151"/>
                <a:gd name="T16" fmla="*/ 80 w 80"/>
                <a:gd name="T17" fmla="*/ 108 h 151"/>
                <a:gd name="T18" fmla="*/ 80 w 80"/>
                <a:gd name="T19" fmla="*/ 108 h 151"/>
                <a:gd name="T20" fmla="*/ 80 w 80"/>
                <a:gd name="T21" fmla="*/ 108 h 151"/>
                <a:gd name="T22" fmla="*/ 62 w 80"/>
                <a:gd name="T23" fmla="*/ 43 h 151"/>
                <a:gd name="T24" fmla="*/ 75 w 80"/>
                <a:gd name="T25" fmla="*/ 68 h 151"/>
                <a:gd name="T26" fmla="*/ 74 w 80"/>
                <a:gd name="T27" fmla="*/ 65 h 151"/>
                <a:gd name="T28" fmla="*/ 69 w 80"/>
                <a:gd name="T29" fmla="*/ 56 h 151"/>
                <a:gd name="T30" fmla="*/ 63 w 80"/>
                <a:gd name="T31" fmla="*/ 45 h 151"/>
                <a:gd name="T32" fmla="*/ 62 w 80"/>
                <a:gd name="T33" fmla="*/ 43 h 151"/>
                <a:gd name="T34" fmla="*/ 10 w 80"/>
                <a:gd name="T35" fmla="*/ 0 h 151"/>
                <a:gd name="T36" fmla="*/ 7 w 80"/>
                <a:gd name="T37" fmla="*/ 1 h 151"/>
                <a:gd name="T38" fmla="*/ 7 w 80"/>
                <a:gd name="T39" fmla="*/ 1 h 151"/>
                <a:gd name="T40" fmla="*/ 1 w 80"/>
                <a:gd name="T41" fmla="*/ 7 h 151"/>
                <a:gd name="T42" fmla="*/ 0 w 80"/>
                <a:gd name="T43" fmla="*/ 10 h 151"/>
                <a:gd name="T44" fmla="*/ 5 w 80"/>
                <a:gd name="T45" fmla="*/ 19 h 151"/>
                <a:gd name="T46" fmla="*/ 21 w 80"/>
                <a:gd name="T47" fmla="*/ 36 h 151"/>
                <a:gd name="T48" fmla="*/ 34 w 80"/>
                <a:gd name="T49" fmla="*/ 47 h 151"/>
                <a:gd name="T50" fmla="*/ 35 w 80"/>
                <a:gd name="T51" fmla="*/ 49 h 151"/>
                <a:gd name="T52" fmla="*/ 36 w 80"/>
                <a:gd name="T53" fmla="*/ 50 h 151"/>
                <a:gd name="T54" fmla="*/ 44 w 80"/>
                <a:gd name="T55" fmla="*/ 39 h 151"/>
                <a:gd name="T56" fmla="*/ 50 w 80"/>
                <a:gd name="T57" fmla="*/ 34 h 151"/>
                <a:gd name="T58" fmla="*/ 52 w 80"/>
                <a:gd name="T59" fmla="*/ 34 h 151"/>
                <a:gd name="T60" fmla="*/ 55 w 80"/>
                <a:gd name="T61" fmla="*/ 35 h 151"/>
                <a:gd name="T62" fmla="*/ 59 w 80"/>
                <a:gd name="T63" fmla="*/ 39 h 151"/>
                <a:gd name="T64" fmla="*/ 57 w 80"/>
                <a:gd name="T65" fmla="*/ 37 h 151"/>
                <a:gd name="T66" fmla="*/ 52 w 80"/>
                <a:gd name="T67" fmla="*/ 31 h 151"/>
                <a:gd name="T68" fmla="*/ 46 w 80"/>
                <a:gd name="T69" fmla="*/ 26 h 151"/>
                <a:gd name="T70" fmla="*/ 41 w 80"/>
                <a:gd name="T71" fmla="*/ 21 h 151"/>
                <a:gd name="T72" fmla="*/ 19 w 80"/>
                <a:gd name="T73" fmla="*/ 5 h 151"/>
                <a:gd name="T74" fmla="*/ 16 w 80"/>
                <a:gd name="T75" fmla="*/ 3 h 151"/>
                <a:gd name="T76" fmla="*/ 15 w 80"/>
                <a:gd name="T77" fmla="*/ 2 h 151"/>
                <a:gd name="T78" fmla="*/ 13 w 80"/>
                <a:gd name="T79" fmla="*/ 1 h 151"/>
                <a:gd name="T80" fmla="*/ 12 w 80"/>
                <a:gd name="T81" fmla="*/ 1 h 151"/>
                <a:gd name="T82" fmla="*/ 11 w 80"/>
                <a:gd name="T83" fmla="*/ 0 h 151"/>
                <a:gd name="T84" fmla="*/ 10 w 80"/>
                <a:gd name="T85" fmla="*/ 0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80" h="151">
                  <a:moveTo>
                    <a:pt x="13" y="151"/>
                  </a:moveTo>
                  <a:cubicBezTo>
                    <a:pt x="13" y="151"/>
                    <a:pt x="13" y="151"/>
                    <a:pt x="13" y="151"/>
                  </a:cubicBezTo>
                  <a:cubicBezTo>
                    <a:pt x="13" y="151"/>
                    <a:pt x="13" y="151"/>
                    <a:pt x="13" y="151"/>
                  </a:cubicBezTo>
                  <a:cubicBezTo>
                    <a:pt x="13" y="151"/>
                    <a:pt x="13" y="151"/>
                    <a:pt x="13" y="151"/>
                  </a:cubicBezTo>
                  <a:moveTo>
                    <a:pt x="80" y="108"/>
                  </a:moveTo>
                  <a:cubicBezTo>
                    <a:pt x="80" y="108"/>
                    <a:pt x="80" y="109"/>
                    <a:pt x="80" y="110"/>
                  </a:cubicBezTo>
                  <a:cubicBezTo>
                    <a:pt x="80" y="111"/>
                    <a:pt x="80" y="111"/>
                    <a:pt x="80" y="112"/>
                  </a:cubicBezTo>
                  <a:cubicBezTo>
                    <a:pt x="80" y="111"/>
                    <a:pt x="80" y="111"/>
                    <a:pt x="80" y="110"/>
                  </a:cubicBezTo>
                  <a:cubicBezTo>
                    <a:pt x="80" y="109"/>
                    <a:pt x="80" y="109"/>
                    <a:pt x="80" y="108"/>
                  </a:cubicBezTo>
                  <a:cubicBezTo>
                    <a:pt x="80" y="108"/>
                    <a:pt x="80" y="108"/>
                    <a:pt x="80" y="108"/>
                  </a:cubicBezTo>
                  <a:cubicBezTo>
                    <a:pt x="80" y="108"/>
                    <a:pt x="80" y="108"/>
                    <a:pt x="80" y="108"/>
                  </a:cubicBezTo>
                  <a:moveTo>
                    <a:pt x="62" y="43"/>
                  </a:moveTo>
                  <a:cubicBezTo>
                    <a:pt x="67" y="51"/>
                    <a:pt x="71" y="59"/>
                    <a:pt x="75" y="68"/>
                  </a:cubicBezTo>
                  <a:cubicBezTo>
                    <a:pt x="74" y="67"/>
                    <a:pt x="74" y="66"/>
                    <a:pt x="74" y="65"/>
                  </a:cubicBezTo>
                  <a:cubicBezTo>
                    <a:pt x="72" y="62"/>
                    <a:pt x="71" y="59"/>
                    <a:pt x="69" y="56"/>
                  </a:cubicBezTo>
                  <a:cubicBezTo>
                    <a:pt x="67" y="52"/>
                    <a:pt x="65" y="48"/>
                    <a:pt x="63" y="45"/>
                  </a:cubicBezTo>
                  <a:cubicBezTo>
                    <a:pt x="62" y="44"/>
                    <a:pt x="62" y="44"/>
                    <a:pt x="62" y="43"/>
                  </a:cubicBezTo>
                  <a:moveTo>
                    <a:pt x="10" y="0"/>
                  </a:moveTo>
                  <a:cubicBezTo>
                    <a:pt x="9" y="0"/>
                    <a:pt x="8" y="0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5" y="3"/>
                    <a:pt x="3" y="5"/>
                    <a:pt x="1" y="7"/>
                  </a:cubicBezTo>
                  <a:cubicBezTo>
                    <a:pt x="0" y="8"/>
                    <a:pt x="0" y="9"/>
                    <a:pt x="0" y="10"/>
                  </a:cubicBezTo>
                  <a:cubicBezTo>
                    <a:pt x="2" y="13"/>
                    <a:pt x="3" y="17"/>
                    <a:pt x="5" y="19"/>
                  </a:cubicBezTo>
                  <a:cubicBezTo>
                    <a:pt x="10" y="26"/>
                    <a:pt x="15" y="31"/>
                    <a:pt x="21" y="36"/>
                  </a:cubicBezTo>
                  <a:cubicBezTo>
                    <a:pt x="25" y="40"/>
                    <a:pt x="29" y="43"/>
                    <a:pt x="34" y="47"/>
                  </a:cubicBezTo>
                  <a:cubicBezTo>
                    <a:pt x="34" y="47"/>
                    <a:pt x="35" y="48"/>
                    <a:pt x="35" y="49"/>
                  </a:cubicBezTo>
                  <a:cubicBezTo>
                    <a:pt x="36" y="49"/>
                    <a:pt x="36" y="50"/>
                    <a:pt x="36" y="50"/>
                  </a:cubicBezTo>
                  <a:cubicBezTo>
                    <a:pt x="38" y="46"/>
                    <a:pt x="41" y="42"/>
                    <a:pt x="44" y="39"/>
                  </a:cubicBezTo>
                  <a:cubicBezTo>
                    <a:pt x="46" y="37"/>
                    <a:pt x="47" y="36"/>
                    <a:pt x="50" y="34"/>
                  </a:cubicBezTo>
                  <a:cubicBezTo>
                    <a:pt x="50" y="34"/>
                    <a:pt x="51" y="34"/>
                    <a:pt x="52" y="34"/>
                  </a:cubicBezTo>
                  <a:cubicBezTo>
                    <a:pt x="53" y="34"/>
                    <a:pt x="54" y="34"/>
                    <a:pt x="55" y="35"/>
                  </a:cubicBezTo>
                  <a:cubicBezTo>
                    <a:pt x="56" y="37"/>
                    <a:pt x="57" y="38"/>
                    <a:pt x="59" y="39"/>
                  </a:cubicBezTo>
                  <a:cubicBezTo>
                    <a:pt x="58" y="39"/>
                    <a:pt x="57" y="38"/>
                    <a:pt x="57" y="37"/>
                  </a:cubicBezTo>
                  <a:cubicBezTo>
                    <a:pt x="55" y="35"/>
                    <a:pt x="53" y="33"/>
                    <a:pt x="52" y="31"/>
                  </a:cubicBezTo>
                  <a:cubicBezTo>
                    <a:pt x="50" y="29"/>
                    <a:pt x="48" y="27"/>
                    <a:pt x="46" y="26"/>
                  </a:cubicBezTo>
                  <a:cubicBezTo>
                    <a:pt x="45" y="24"/>
                    <a:pt x="43" y="22"/>
                    <a:pt x="41" y="21"/>
                  </a:cubicBezTo>
                  <a:cubicBezTo>
                    <a:pt x="34" y="15"/>
                    <a:pt x="27" y="10"/>
                    <a:pt x="19" y="5"/>
                  </a:cubicBezTo>
                  <a:cubicBezTo>
                    <a:pt x="18" y="4"/>
                    <a:pt x="17" y="3"/>
                    <a:pt x="16" y="3"/>
                  </a:cubicBezTo>
                  <a:cubicBezTo>
                    <a:pt x="15" y="3"/>
                    <a:pt x="15" y="2"/>
                    <a:pt x="15" y="2"/>
                  </a:cubicBezTo>
                  <a:cubicBezTo>
                    <a:pt x="14" y="2"/>
                    <a:pt x="14" y="2"/>
                    <a:pt x="13" y="1"/>
                  </a:cubicBezTo>
                  <a:cubicBezTo>
                    <a:pt x="13" y="1"/>
                    <a:pt x="12" y="1"/>
                    <a:pt x="12" y="1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0"/>
                    <a:pt x="10" y="0"/>
                    <a:pt x="10" y="0"/>
                  </a:cubicBezTo>
                </a:path>
              </a:pathLst>
            </a:custGeom>
            <a:solidFill>
              <a:srgbClr val="FF8F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86" name="Freeform 279"/>
            <p:cNvSpPr>
              <a:spLocks/>
            </p:cNvSpPr>
            <p:nvPr/>
          </p:nvSpPr>
          <p:spPr bwMode="auto">
            <a:xfrm>
              <a:off x="3863794" y="5100638"/>
              <a:ext cx="185738" cy="354013"/>
            </a:xfrm>
            <a:custGeom>
              <a:avLst/>
              <a:gdLst>
                <a:gd name="T0" fmla="*/ 41 w 70"/>
                <a:gd name="T1" fmla="*/ 0 h 134"/>
                <a:gd name="T2" fmla="*/ 39 w 70"/>
                <a:gd name="T3" fmla="*/ 0 h 134"/>
                <a:gd name="T4" fmla="*/ 33 w 70"/>
                <a:gd name="T5" fmla="*/ 5 h 134"/>
                <a:gd name="T6" fmla="*/ 25 w 70"/>
                <a:gd name="T7" fmla="*/ 16 h 134"/>
                <a:gd name="T8" fmla="*/ 38 w 70"/>
                <a:gd name="T9" fmla="*/ 38 h 134"/>
                <a:gd name="T10" fmla="*/ 41 w 70"/>
                <a:gd name="T11" fmla="*/ 64 h 134"/>
                <a:gd name="T12" fmla="*/ 26 w 70"/>
                <a:gd name="T13" fmla="*/ 98 h 134"/>
                <a:gd name="T14" fmla="*/ 9 w 70"/>
                <a:gd name="T15" fmla="*/ 111 h 134"/>
                <a:gd name="T16" fmla="*/ 6 w 70"/>
                <a:gd name="T17" fmla="*/ 112 h 134"/>
                <a:gd name="T18" fmla="*/ 2 w 70"/>
                <a:gd name="T19" fmla="*/ 117 h 134"/>
                <a:gd name="T20" fmla="*/ 2 w 70"/>
                <a:gd name="T21" fmla="*/ 117 h 134"/>
                <a:gd name="T22" fmla="*/ 5 w 70"/>
                <a:gd name="T23" fmla="*/ 119 h 134"/>
                <a:gd name="T24" fmla="*/ 5 w 70"/>
                <a:gd name="T25" fmla="*/ 120 h 134"/>
                <a:gd name="T26" fmla="*/ 12 w 70"/>
                <a:gd name="T27" fmla="*/ 126 h 134"/>
                <a:gd name="T28" fmla="*/ 21 w 70"/>
                <a:gd name="T29" fmla="*/ 132 h 134"/>
                <a:gd name="T30" fmla="*/ 22 w 70"/>
                <a:gd name="T31" fmla="*/ 133 h 134"/>
                <a:gd name="T32" fmla="*/ 24 w 70"/>
                <a:gd name="T33" fmla="*/ 134 h 134"/>
                <a:gd name="T34" fmla="*/ 24 w 70"/>
                <a:gd name="T35" fmla="*/ 134 h 134"/>
                <a:gd name="T36" fmla="*/ 27 w 70"/>
                <a:gd name="T37" fmla="*/ 133 h 134"/>
                <a:gd name="T38" fmla="*/ 27 w 70"/>
                <a:gd name="T39" fmla="*/ 133 h 134"/>
                <a:gd name="T40" fmla="*/ 28 w 70"/>
                <a:gd name="T41" fmla="*/ 132 h 134"/>
                <a:gd name="T42" fmla="*/ 42 w 70"/>
                <a:gd name="T43" fmla="*/ 123 h 134"/>
                <a:gd name="T44" fmla="*/ 58 w 70"/>
                <a:gd name="T45" fmla="*/ 105 h 134"/>
                <a:gd name="T46" fmla="*/ 69 w 70"/>
                <a:gd name="T47" fmla="*/ 78 h 134"/>
                <a:gd name="T48" fmla="*/ 69 w 70"/>
                <a:gd name="T49" fmla="*/ 76 h 134"/>
                <a:gd name="T50" fmla="*/ 69 w 70"/>
                <a:gd name="T51" fmla="*/ 74 h 134"/>
                <a:gd name="T52" fmla="*/ 70 w 70"/>
                <a:gd name="T53" fmla="*/ 72 h 134"/>
                <a:gd name="T54" fmla="*/ 70 w 70"/>
                <a:gd name="T55" fmla="*/ 65 h 134"/>
                <a:gd name="T56" fmla="*/ 69 w 70"/>
                <a:gd name="T57" fmla="*/ 54 h 134"/>
                <a:gd name="T58" fmla="*/ 69 w 70"/>
                <a:gd name="T59" fmla="*/ 53 h 134"/>
                <a:gd name="T60" fmla="*/ 64 w 70"/>
                <a:gd name="T61" fmla="*/ 34 h 134"/>
                <a:gd name="T62" fmla="*/ 51 w 70"/>
                <a:gd name="T63" fmla="*/ 9 h 134"/>
                <a:gd name="T64" fmla="*/ 50 w 70"/>
                <a:gd name="T65" fmla="*/ 8 h 134"/>
                <a:gd name="T66" fmla="*/ 48 w 70"/>
                <a:gd name="T67" fmla="*/ 5 h 134"/>
                <a:gd name="T68" fmla="*/ 44 w 70"/>
                <a:gd name="T69" fmla="*/ 1 h 134"/>
                <a:gd name="T70" fmla="*/ 41 w 70"/>
                <a:gd name="T71" fmla="*/ 0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70" h="134">
                  <a:moveTo>
                    <a:pt x="41" y="0"/>
                  </a:moveTo>
                  <a:cubicBezTo>
                    <a:pt x="40" y="0"/>
                    <a:pt x="39" y="0"/>
                    <a:pt x="39" y="0"/>
                  </a:cubicBezTo>
                  <a:cubicBezTo>
                    <a:pt x="36" y="2"/>
                    <a:pt x="35" y="3"/>
                    <a:pt x="33" y="5"/>
                  </a:cubicBezTo>
                  <a:cubicBezTo>
                    <a:pt x="30" y="8"/>
                    <a:pt x="27" y="12"/>
                    <a:pt x="25" y="16"/>
                  </a:cubicBezTo>
                  <a:cubicBezTo>
                    <a:pt x="31" y="23"/>
                    <a:pt x="35" y="30"/>
                    <a:pt x="38" y="38"/>
                  </a:cubicBezTo>
                  <a:cubicBezTo>
                    <a:pt x="41" y="46"/>
                    <a:pt x="43" y="55"/>
                    <a:pt x="41" y="64"/>
                  </a:cubicBezTo>
                  <a:cubicBezTo>
                    <a:pt x="39" y="77"/>
                    <a:pt x="34" y="88"/>
                    <a:pt x="26" y="98"/>
                  </a:cubicBezTo>
                  <a:cubicBezTo>
                    <a:pt x="21" y="104"/>
                    <a:pt x="16" y="108"/>
                    <a:pt x="9" y="111"/>
                  </a:cubicBezTo>
                  <a:cubicBezTo>
                    <a:pt x="8" y="111"/>
                    <a:pt x="7" y="111"/>
                    <a:pt x="6" y="112"/>
                  </a:cubicBezTo>
                  <a:cubicBezTo>
                    <a:pt x="2" y="113"/>
                    <a:pt x="0" y="115"/>
                    <a:pt x="2" y="117"/>
                  </a:cubicBezTo>
                  <a:cubicBezTo>
                    <a:pt x="2" y="117"/>
                    <a:pt x="2" y="117"/>
                    <a:pt x="2" y="117"/>
                  </a:cubicBezTo>
                  <a:cubicBezTo>
                    <a:pt x="3" y="118"/>
                    <a:pt x="4" y="119"/>
                    <a:pt x="5" y="119"/>
                  </a:cubicBezTo>
                  <a:cubicBezTo>
                    <a:pt x="5" y="120"/>
                    <a:pt x="5" y="120"/>
                    <a:pt x="5" y="120"/>
                  </a:cubicBezTo>
                  <a:cubicBezTo>
                    <a:pt x="8" y="122"/>
                    <a:pt x="10" y="124"/>
                    <a:pt x="12" y="126"/>
                  </a:cubicBezTo>
                  <a:cubicBezTo>
                    <a:pt x="15" y="128"/>
                    <a:pt x="18" y="130"/>
                    <a:pt x="21" y="132"/>
                  </a:cubicBezTo>
                  <a:cubicBezTo>
                    <a:pt x="21" y="133"/>
                    <a:pt x="21" y="133"/>
                    <a:pt x="22" y="133"/>
                  </a:cubicBezTo>
                  <a:cubicBezTo>
                    <a:pt x="22" y="133"/>
                    <a:pt x="23" y="134"/>
                    <a:pt x="24" y="134"/>
                  </a:cubicBezTo>
                  <a:cubicBezTo>
                    <a:pt x="24" y="134"/>
                    <a:pt x="24" y="134"/>
                    <a:pt x="24" y="134"/>
                  </a:cubicBezTo>
                  <a:cubicBezTo>
                    <a:pt x="25" y="133"/>
                    <a:pt x="26" y="133"/>
                    <a:pt x="27" y="133"/>
                  </a:cubicBezTo>
                  <a:cubicBezTo>
                    <a:pt x="27" y="133"/>
                    <a:pt x="27" y="133"/>
                    <a:pt x="27" y="133"/>
                  </a:cubicBezTo>
                  <a:cubicBezTo>
                    <a:pt x="28" y="133"/>
                    <a:pt x="28" y="132"/>
                    <a:pt x="28" y="132"/>
                  </a:cubicBezTo>
                  <a:cubicBezTo>
                    <a:pt x="33" y="130"/>
                    <a:pt x="38" y="127"/>
                    <a:pt x="42" y="123"/>
                  </a:cubicBezTo>
                  <a:cubicBezTo>
                    <a:pt x="48" y="118"/>
                    <a:pt x="53" y="112"/>
                    <a:pt x="58" y="105"/>
                  </a:cubicBezTo>
                  <a:cubicBezTo>
                    <a:pt x="64" y="97"/>
                    <a:pt x="67" y="88"/>
                    <a:pt x="69" y="78"/>
                  </a:cubicBezTo>
                  <a:cubicBezTo>
                    <a:pt x="69" y="77"/>
                    <a:pt x="69" y="77"/>
                    <a:pt x="69" y="76"/>
                  </a:cubicBezTo>
                  <a:cubicBezTo>
                    <a:pt x="69" y="75"/>
                    <a:pt x="69" y="74"/>
                    <a:pt x="69" y="74"/>
                  </a:cubicBezTo>
                  <a:cubicBezTo>
                    <a:pt x="69" y="73"/>
                    <a:pt x="70" y="73"/>
                    <a:pt x="70" y="72"/>
                  </a:cubicBezTo>
                  <a:cubicBezTo>
                    <a:pt x="70" y="70"/>
                    <a:pt x="70" y="67"/>
                    <a:pt x="70" y="65"/>
                  </a:cubicBezTo>
                  <a:cubicBezTo>
                    <a:pt x="70" y="61"/>
                    <a:pt x="70" y="58"/>
                    <a:pt x="69" y="54"/>
                  </a:cubicBezTo>
                  <a:cubicBezTo>
                    <a:pt x="69" y="54"/>
                    <a:pt x="69" y="53"/>
                    <a:pt x="69" y="53"/>
                  </a:cubicBezTo>
                  <a:cubicBezTo>
                    <a:pt x="68" y="46"/>
                    <a:pt x="66" y="40"/>
                    <a:pt x="64" y="34"/>
                  </a:cubicBezTo>
                  <a:cubicBezTo>
                    <a:pt x="60" y="25"/>
                    <a:pt x="56" y="17"/>
                    <a:pt x="51" y="9"/>
                  </a:cubicBezTo>
                  <a:cubicBezTo>
                    <a:pt x="50" y="9"/>
                    <a:pt x="50" y="9"/>
                    <a:pt x="50" y="8"/>
                  </a:cubicBezTo>
                  <a:cubicBezTo>
                    <a:pt x="49" y="7"/>
                    <a:pt x="48" y="6"/>
                    <a:pt x="48" y="5"/>
                  </a:cubicBezTo>
                  <a:cubicBezTo>
                    <a:pt x="46" y="4"/>
                    <a:pt x="45" y="3"/>
                    <a:pt x="44" y="1"/>
                  </a:cubicBezTo>
                  <a:cubicBezTo>
                    <a:pt x="43" y="0"/>
                    <a:pt x="42" y="0"/>
                    <a:pt x="41" y="0"/>
                  </a:cubicBezTo>
                </a:path>
              </a:pathLst>
            </a:custGeom>
            <a:solidFill>
              <a:srgbClr val="F95F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87" name="Freeform 280"/>
            <p:cNvSpPr>
              <a:spLocks noEditPoints="1"/>
            </p:cNvSpPr>
            <p:nvPr/>
          </p:nvSpPr>
          <p:spPr bwMode="auto">
            <a:xfrm>
              <a:off x="3087506" y="4899025"/>
              <a:ext cx="1670050" cy="1958975"/>
            </a:xfrm>
            <a:custGeom>
              <a:avLst/>
              <a:gdLst>
                <a:gd name="T0" fmla="*/ 138 w 634"/>
                <a:gd name="T1" fmla="*/ 663 h 741"/>
                <a:gd name="T2" fmla="*/ 328 w 634"/>
                <a:gd name="T3" fmla="*/ 740 h 741"/>
                <a:gd name="T4" fmla="*/ 425 w 634"/>
                <a:gd name="T5" fmla="*/ 693 h 741"/>
                <a:gd name="T6" fmla="*/ 407 w 634"/>
                <a:gd name="T7" fmla="*/ 616 h 741"/>
                <a:gd name="T8" fmla="*/ 441 w 634"/>
                <a:gd name="T9" fmla="*/ 455 h 741"/>
                <a:gd name="T10" fmla="*/ 496 w 634"/>
                <a:gd name="T11" fmla="*/ 379 h 741"/>
                <a:gd name="T12" fmla="*/ 566 w 634"/>
                <a:gd name="T13" fmla="*/ 314 h 741"/>
                <a:gd name="T14" fmla="*/ 581 w 634"/>
                <a:gd name="T15" fmla="*/ 210 h 741"/>
                <a:gd name="T16" fmla="*/ 542 w 634"/>
                <a:gd name="T17" fmla="*/ 157 h 741"/>
                <a:gd name="T18" fmla="*/ 431 w 634"/>
                <a:gd name="T19" fmla="*/ 19 h 741"/>
                <a:gd name="T20" fmla="*/ 258 w 634"/>
                <a:gd name="T21" fmla="*/ 86 h 741"/>
                <a:gd name="T22" fmla="*/ 237 w 634"/>
                <a:gd name="T23" fmla="*/ 302 h 741"/>
                <a:gd name="T24" fmla="*/ 114 w 634"/>
                <a:gd name="T25" fmla="*/ 429 h 741"/>
                <a:gd name="T26" fmla="*/ 93 w 634"/>
                <a:gd name="T27" fmla="*/ 557 h 741"/>
                <a:gd name="T28" fmla="*/ 66 w 634"/>
                <a:gd name="T29" fmla="*/ 476 h 741"/>
                <a:gd name="T30" fmla="*/ 108 w 634"/>
                <a:gd name="T31" fmla="*/ 276 h 741"/>
                <a:gd name="T32" fmla="*/ 2 w 634"/>
                <a:gd name="T33" fmla="*/ 204 h 741"/>
                <a:gd name="T34" fmla="*/ 70 w 634"/>
                <a:gd name="T35" fmla="*/ 322 h 741"/>
                <a:gd name="T36" fmla="*/ 11 w 634"/>
                <a:gd name="T37" fmla="*/ 552 h 741"/>
                <a:gd name="T38" fmla="*/ 81 w 634"/>
                <a:gd name="T39" fmla="*/ 309 h 741"/>
                <a:gd name="T40" fmla="*/ 70 w 634"/>
                <a:gd name="T41" fmla="*/ 219 h 741"/>
                <a:gd name="T42" fmla="*/ 63 w 634"/>
                <a:gd name="T43" fmla="*/ 452 h 741"/>
                <a:gd name="T44" fmla="*/ 104 w 634"/>
                <a:gd name="T45" fmla="*/ 612 h 741"/>
                <a:gd name="T46" fmla="*/ 105 w 634"/>
                <a:gd name="T47" fmla="*/ 659 h 741"/>
                <a:gd name="T48" fmla="*/ 377 w 634"/>
                <a:gd name="T49" fmla="*/ 730 h 741"/>
                <a:gd name="T50" fmla="*/ 187 w 634"/>
                <a:gd name="T51" fmla="*/ 692 h 741"/>
                <a:gd name="T52" fmla="*/ 102 w 634"/>
                <a:gd name="T53" fmla="*/ 543 h 741"/>
                <a:gd name="T54" fmla="*/ 146 w 634"/>
                <a:gd name="T55" fmla="*/ 396 h 741"/>
                <a:gd name="T56" fmla="*/ 304 w 634"/>
                <a:gd name="T57" fmla="*/ 260 h 741"/>
                <a:gd name="T58" fmla="*/ 371 w 634"/>
                <a:gd name="T59" fmla="*/ 130 h 741"/>
                <a:gd name="T60" fmla="*/ 455 w 634"/>
                <a:gd name="T61" fmla="*/ 88 h 741"/>
                <a:gd name="T62" fmla="*/ 531 w 634"/>
                <a:gd name="T63" fmla="*/ 175 h 741"/>
                <a:gd name="T64" fmla="*/ 608 w 634"/>
                <a:gd name="T65" fmla="*/ 277 h 741"/>
                <a:gd name="T66" fmla="*/ 548 w 634"/>
                <a:gd name="T67" fmla="*/ 266 h 741"/>
                <a:gd name="T68" fmla="*/ 561 w 634"/>
                <a:gd name="T69" fmla="*/ 305 h 741"/>
                <a:gd name="T70" fmla="*/ 422 w 634"/>
                <a:gd name="T71" fmla="*/ 376 h 741"/>
                <a:gd name="T72" fmla="*/ 330 w 634"/>
                <a:gd name="T73" fmla="*/ 326 h 741"/>
                <a:gd name="T74" fmla="*/ 440 w 634"/>
                <a:gd name="T75" fmla="*/ 386 h 741"/>
                <a:gd name="T76" fmla="*/ 472 w 634"/>
                <a:gd name="T77" fmla="*/ 397 h 741"/>
                <a:gd name="T78" fmla="*/ 503 w 634"/>
                <a:gd name="T79" fmla="*/ 398 h 741"/>
                <a:gd name="T80" fmla="*/ 487 w 634"/>
                <a:gd name="T81" fmla="*/ 429 h 741"/>
                <a:gd name="T82" fmla="*/ 298 w 634"/>
                <a:gd name="T83" fmla="*/ 390 h 741"/>
                <a:gd name="T84" fmla="*/ 431 w 634"/>
                <a:gd name="T85" fmla="*/ 453 h 741"/>
                <a:gd name="T86" fmla="*/ 373 w 634"/>
                <a:gd name="T87" fmla="*/ 599 h 741"/>
                <a:gd name="T88" fmla="*/ 243 w 634"/>
                <a:gd name="T89" fmla="*/ 491 h 741"/>
                <a:gd name="T90" fmla="*/ 350 w 634"/>
                <a:gd name="T91" fmla="*/ 571 h 741"/>
                <a:gd name="T92" fmla="*/ 336 w 634"/>
                <a:gd name="T93" fmla="*/ 669 h 741"/>
                <a:gd name="T94" fmla="*/ 413 w 634"/>
                <a:gd name="T95" fmla="*/ 720 h 741"/>
                <a:gd name="T96" fmla="*/ 388 w 634"/>
                <a:gd name="T97" fmla="*/ 711 h 741"/>
                <a:gd name="T98" fmla="*/ 363 w 634"/>
                <a:gd name="T99" fmla="*/ 663 h 741"/>
                <a:gd name="T100" fmla="*/ 371 w 634"/>
                <a:gd name="T101" fmla="*/ 616 h 741"/>
                <a:gd name="T102" fmla="*/ 420 w 634"/>
                <a:gd name="T103" fmla="*/ 645 h 741"/>
                <a:gd name="T104" fmla="*/ 416 w 634"/>
                <a:gd name="T105" fmla="*/ 658 h 741"/>
                <a:gd name="T106" fmla="*/ 546 w 634"/>
                <a:gd name="T107" fmla="*/ 40 h 741"/>
                <a:gd name="T108" fmla="*/ 475 w 634"/>
                <a:gd name="T109" fmla="*/ 118 h 741"/>
                <a:gd name="T110" fmla="*/ 265 w 634"/>
                <a:gd name="T111" fmla="*/ 111 h 741"/>
                <a:gd name="T112" fmla="*/ 332 w 634"/>
                <a:gd name="T113" fmla="*/ 74 h 741"/>
                <a:gd name="T114" fmla="*/ 12 w 634"/>
                <a:gd name="T115" fmla="*/ 206 h 7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634" h="741">
                  <a:moveTo>
                    <a:pt x="1" y="557"/>
                  </a:moveTo>
                  <a:cubicBezTo>
                    <a:pt x="2" y="572"/>
                    <a:pt x="5" y="585"/>
                    <a:pt x="10" y="598"/>
                  </a:cubicBezTo>
                  <a:cubicBezTo>
                    <a:pt x="14" y="610"/>
                    <a:pt x="20" y="621"/>
                    <a:pt x="29" y="633"/>
                  </a:cubicBezTo>
                  <a:cubicBezTo>
                    <a:pt x="34" y="640"/>
                    <a:pt x="40" y="646"/>
                    <a:pt x="49" y="653"/>
                  </a:cubicBezTo>
                  <a:cubicBezTo>
                    <a:pt x="57" y="659"/>
                    <a:pt x="67" y="662"/>
                    <a:pt x="75" y="664"/>
                  </a:cubicBezTo>
                  <a:cubicBezTo>
                    <a:pt x="84" y="667"/>
                    <a:pt x="92" y="668"/>
                    <a:pt x="100" y="668"/>
                  </a:cubicBezTo>
                  <a:cubicBezTo>
                    <a:pt x="102" y="668"/>
                    <a:pt x="104" y="668"/>
                    <a:pt x="105" y="668"/>
                  </a:cubicBezTo>
                  <a:cubicBezTo>
                    <a:pt x="108" y="668"/>
                    <a:pt x="110" y="668"/>
                    <a:pt x="112" y="668"/>
                  </a:cubicBezTo>
                  <a:cubicBezTo>
                    <a:pt x="122" y="667"/>
                    <a:pt x="129" y="666"/>
                    <a:pt x="136" y="663"/>
                  </a:cubicBezTo>
                  <a:cubicBezTo>
                    <a:pt x="136" y="662"/>
                    <a:pt x="137" y="662"/>
                    <a:pt x="138" y="663"/>
                  </a:cubicBezTo>
                  <a:cubicBezTo>
                    <a:pt x="148" y="676"/>
                    <a:pt x="161" y="687"/>
                    <a:pt x="178" y="698"/>
                  </a:cubicBezTo>
                  <a:cubicBezTo>
                    <a:pt x="192" y="706"/>
                    <a:pt x="207" y="713"/>
                    <a:pt x="225" y="719"/>
                  </a:cubicBezTo>
                  <a:cubicBezTo>
                    <a:pt x="242" y="725"/>
                    <a:pt x="259" y="730"/>
                    <a:pt x="279" y="734"/>
                  </a:cubicBezTo>
                  <a:cubicBezTo>
                    <a:pt x="287" y="735"/>
                    <a:pt x="295" y="737"/>
                    <a:pt x="302" y="738"/>
                  </a:cubicBezTo>
                  <a:cubicBezTo>
                    <a:pt x="305" y="738"/>
                    <a:pt x="308" y="738"/>
                    <a:pt x="310" y="739"/>
                  </a:cubicBezTo>
                  <a:cubicBezTo>
                    <a:pt x="312" y="739"/>
                    <a:pt x="313" y="739"/>
                    <a:pt x="314" y="739"/>
                  </a:cubicBezTo>
                  <a:cubicBezTo>
                    <a:pt x="315" y="739"/>
                    <a:pt x="315" y="739"/>
                    <a:pt x="316" y="739"/>
                  </a:cubicBezTo>
                  <a:cubicBezTo>
                    <a:pt x="318" y="739"/>
                    <a:pt x="320" y="740"/>
                    <a:pt x="322" y="740"/>
                  </a:cubicBezTo>
                  <a:cubicBezTo>
                    <a:pt x="323" y="740"/>
                    <a:pt x="325" y="740"/>
                    <a:pt x="326" y="740"/>
                  </a:cubicBezTo>
                  <a:cubicBezTo>
                    <a:pt x="328" y="740"/>
                    <a:pt x="328" y="740"/>
                    <a:pt x="328" y="740"/>
                  </a:cubicBezTo>
                  <a:cubicBezTo>
                    <a:pt x="329" y="740"/>
                    <a:pt x="331" y="741"/>
                    <a:pt x="333" y="741"/>
                  </a:cubicBezTo>
                  <a:cubicBezTo>
                    <a:pt x="336" y="741"/>
                    <a:pt x="339" y="741"/>
                    <a:pt x="342" y="741"/>
                  </a:cubicBezTo>
                  <a:cubicBezTo>
                    <a:pt x="347" y="741"/>
                    <a:pt x="352" y="741"/>
                    <a:pt x="356" y="741"/>
                  </a:cubicBezTo>
                  <a:cubicBezTo>
                    <a:pt x="361" y="741"/>
                    <a:pt x="365" y="741"/>
                    <a:pt x="369" y="741"/>
                  </a:cubicBezTo>
                  <a:cubicBezTo>
                    <a:pt x="380" y="740"/>
                    <a:pt x="392" y="738"/>
                    <a:pt x="404" y="735"/>
                  </a:cubicBezTo>
                  <a:cubicBezTo>
                    <a:pt x="409" y="733"/>
                    <a:pt x="415" y="730"/>
                    <a:pt x="419" y="728"/>
                  </a:cubicBezTo>
                  <a:cubicBezTo>
                    <a:pt x="422" y="726"/>
                    <a:pt x="424" y="723"/>
                    <a:pt x="427" y="721"/>
                  </a:cubicBezTo>
                  <a:cubicBezTo>
                    <a:pt x="429" y="718"/>
                    <a:pt x="431" y="715"/>
                    <a:pt x="432" y="710"/>
                  </a:cubicBezTo>
                  <a:cubicBezTo>
                    <a:pt x="432" y="709"/>
                    <a:pt x="432" y="708"/>
                    <a:pt x="432" y="707"/>
                  </a:cubicBezTo>
                  <a:cubicBezTo>
                    <a:pt x="430" y="701"/>
                    <a:pt x="428" y="697"/>
                    <a:pt x="425" y="693"/>
                  </a:cubicBezTo>
                  <a:cubicBezTo>
                    <a:pt x="423" y="691"/>
                    <a:pt x="420" y="688"/>
                    <a:pt x="418" y="687"/>
                  </a:cubicBezTo>
                  <a:cubicBezTo>
                    <a:pt x="410" y="682"/>
                    <a:pt x="410" y="682"/>
                    <a:pt x="410" y="682"/>
                  </a:cubicBezTo>
                  <a:cubicBezTo>
                    <a:pt x="407" y="680"/>
                    <a:pt x="404" y="678"/>
                    <a:pt x="401" y="676"/>
                  </a:cubicBezTo>
                  <a:cubicBezTo>
                    <a:pt x="401" y="676"/>
                    <a:pt x="402" y="676"/>
                    <a:pt x="403" y="675"/>
                  </a:cubicBezTo>
                  <a:cubicBezTo>
                    <a:pt x="411" y="673"/>
                    <a:pt x="418" y="671"/>
                    <a:pt x="425" y="667"/>
                  </a:cubicBezTo>
                  <a:cubicBezTo>
                    <a:pt x="428" y="665"/>
                    <a:pt x="431" y="663"/>
                    <a:pt x="434" y="660"/>
                  </a:cubicBezTo>
                  <a:cubicBezTo>
                    <a:pt x="436" y="658"/>
                    <a:pt x="438" y="655"/>
                    <a:pt x="439" y="652"/>
                  </a:cubicBezTo>
                  <a:cubicBezTo>
                    <a:pt x="440" y="648"/>
                    <a:pt x="440" y="644"/>
                    <a:pt x="439" y="640"/>
                  </a:cubicBezTo>
                  <a:cubicBezTo>
                    <a:pt x="437" y="635"/>
                    <a:pt x="433" y="630"/>
                    <a:pt x="427" y="626"/>
                  </a:cubicBezTo>
                  <a:cubicBezTo>
                    <a:pt x="422" y="622"/>
                    <a:pt x="415" y="619"/>
                    <a:pt x="407" y="616"/>
                  </a:cubicBezTo>
                  <a:cubicBezTo>
                    <a:pt x="399" y="613"/>
                    <a:pt x="391" y="610"/>
                    <a:pt x="380" y="608"/>
                  </a:cubicBezTo>
                  <a:cubicBezTo>
                    <a:pt x="379" y="608"/>
                    <a:pt x="379" y="608"/>
                    <a:pt x="378" y="608"/>
                  </a:cubicBezTo>
                  <a:cubicBezTo>
                    <a:pt x="379" y="607"/>
                    <a:pt x="380" y="606"/>
                    <a:pt x="381" y="605"/>
                  </a:cubicBezTo>
                  <a:cubicBezTo>
                    <a:pt x="388" y="601"/>
                    <a:pt x="394" y="596"/>
                    <a:pt x="400" y="590"/>
                  </a:cubicBezTo>
                  <a:cubicBezTo>
                    <a:pt x="408" y="583"/>
                    <a:pt x="415" y="573"/>
                    <a:pt x="422" y="562"/>
                  </a:cubicBezTo>
                  <a:cubicBezTo>
                    <a:pt x="431" y="547"/>
                    <a:pt x="438" y="529"/>
                    <a:pt x="441" y="509"/>
                  </a:cubicBezTo>
                  <a:cubicBezTo>
                    <a:pt x="444" y="496"/>
                    <a:pt x="444" y="483"/>
                    <a:pt x="443" y="467"/>
                  </a:cubicBezTo>
                  <a:cubicBezTo>
                    <a:pt x="443" y="465"/>
                    <a:pt x="443" y="462"/>
                    <a:pt x="442" y="459"/>
                  </a:cubicBezTo>
                  <a:cubicBezTo>
                    <a:pt x="442" y="458"/>
                    <a:pt x="442" y="457"/>
                    <a:pt x="442" y="455"/>
                  </a:cubicBezTo>
                  <a:cubicBezTo>
                    <a:pt x="441" y="455"/>
                    <a:pt x="441" y="455"/>
                    <a:pt x="441" y="455"/>
                  </a:cubicBezTo>
                  <a:cubicBezTo>
                    <a:pt x="441" y="454"/>
                    <a:pt x="441" y="454"/>
                    <a:pt x="441" y="453"/>
                  </a:cubicBezTo>
                  <a:cubicBezTo>
                    <a:pt x="441" y="453"/>
                    <a:pt x="442" y="452"/>
                    <a:pt x="442" y="452"/>
                  </a:cubicBezTo>
                  <a:cubicBezTo>
                    <a:pt x="446" y="452"/>
                    <a:pt x="446" y="452"/>
                    <a:pt x="446" y="452"/>
                  </a:cubicBezTo>
                  <a:cubicBezTo>
                    <a:pt x="448" y="451"/>
                    <a:pt x="451" y="451"/>
                    <a:pt x="453" y="450"/>
                  </a:cubicBezTo>
                  <a:cubicBezTo>
                    <a:pt x="465" y="449"/>
                    <a:pt x="476" y="445"/>
                    <a:pt x="484" y="442"/>
                  </a:cubicBezTo>
                  <a:cubicBezTo>
                    <a:pt x="491" y="439"/>
                    <a:pt x="498" y="434"/>
                    <a:pt x="505" y="428"/>
                  </a:cubicBezTo>
                  <a:cubicBezTo>
                    <a:pt x="510" y="423"/>
                    <a:pt x="513" y="417"/>
                    <a:pt x="514" y="410"/>
                  </a:cubicBezTo>
                  <a:cubicBezTo>
                    <a:pt x="515" y="407"/>
                    <a:pt x="515" y="404"/>
                    <a:pt x="514" y="401"/>
                  </a:cubicBezTo>
                  <a:cubicBezTo>
                    <a:pt x="513" y="392"/>
                    <a:pt x="506" y="386"/>
                    <a:pt x="500" y="381"/>
                  </a:cubicBezTo>
                  <a:cubicBezTo>
                    <a:pt x="499" y="380"/>
                    <a:pt x="498" y="379"/>
                    <a:pt x="496" y="379"/>
                  </a:cubicBezTo>
                  <a:cubicBezTo>
                    <a:pt x="489" y="376"/>
                    <a:pt x="483" y="374"/>
                    <a:pt x="477" y="374"/>
                  </a:cubicBezTo>
                  <a:cubicBezTo>
                    <a:pt x="476" y="374"/>
                    <a:pt x="475" y="374"/>
                    <a:pt x="475" y="374"/>
                  </a:cubicBezTo>
                  <a:cubicBezTo>
                    <a:pt x="472" y="374"/>
                    <a:pt x="470" y="374"/>
                    <a:pt x="468" y="374"/>
                  </a:cubicBezTo>
                  <a:cubicBezTo>
                    <a:pt x="466" y="374"/>
                    <a:pt x="465" y="374"/>
                    <a:pt x="465" y="374"/>
                  </a:cubicBezTo>
                  <a:cubicBezTo>
                    <a:pt x="464" y="373"/>
                    <a:pt x="465" y="371"/>
                    <a:pt x="466" y="370"/>
                  </a:cubicBezTo>
                  <a:cubicBezTo>
                    <a:pt x="471" y="357"/>
                    <a:pt x="478" y="346"/>
                    <a:pt x="486" y="336"/>
                  </a:cubicBezTo>
                  <a:cubicBezTo>
                    <a:pt x="492" y="330"/>
                    <a:pt x="500" y="325"/>
                    <a:pt x="509" y="322"/>
                  </a:cubicBezTo>
                  <a:cubicBezTo>
                    <a:pt x="516" y="320"/>
                    <a:pt x="524" y="319"/>
                    <a:pt x="530" y="318"/>
                  </a:cubicBezTo>
                  <a:cubicBezTo>
                    <a:pt x="534" y="318"/>
                    <a:pt x="538" y="317"/>
                    <a:pt x="542" y="317"/>
                  </a:cubicBezTo>
                  <a:cubicBezTo>
                    <a:pt x="550" y="316"/>
                    <a:pt x="558" y="315"/>
                    <a:pt x="566" y="314"/>
                  </a:cubicBezTo>
                  <a:cubicBezTo>
                    <a:pt x="570" y="313"/>
                    <a:pt x="574" y="312"/>
                    <a:pt x="578" y="310"/>
                  </a:cubicBezTo>
                  <a:cubicBezTo>
                    <a:pt x="589" y="306"/>
                    <a:pt x="598" y="301"/>
                    <a:pt x="605" y="295"/>
                  </a:cubicBezTo>
                  <a:cubicBezTo>
                    <a:pt x="611" y="290"/>
                    <a:pt x="616" y="285"/>
                    <a:pt x="620" y="280"/>
                  </a:cubicBezTo>
                  <a:cubicBezTo>
                    <a:pt x="624" y="274"/>
                    <a:pt x="628" y="268"/>
                    <a:pt x="630" y="262"/>
                  </a:cubicBezTo>
                  <a:cubicBezTo>
                    <a:pt x="631" y="260"/>
                    <a:pt x="632" y="258"/>
                    <a:pt x="632" y="257"/>
                  </a:cubicBezTo>
                  <a:cubicBezTo>
                    <a:pt x="634" y="250"/>
                    <a:pt x="632" y="245"/>
                    <a:pt x="627" y="242"/>
                  </a:cubicBezTo>
                  <a:cubicBezTo>
                    <a:pt x="626" y="241"/>
                    <a:pt x="626" y="241"/>
                    <a:pt x="626" y="241"/>
                  </a:cubicBezTo>
                  <a:cubicBezTo>
                    <a:pt x="625" y="240"/>
                    <a:pt x="623" y="239"/>
                    <a:pt x="622" y="239"/>
                  </a:cubicBezTo>
                  <a:cubicBezTo>
                    <a:pt x="607" y="231"/>
                    <a:pt x="594" y="220"/>
                    <a:pt x="582" y="211"/>
                  </a:cubicBezTo>
                  <a:cubicBezTo>
                    <a:pt x="582" y="211"/>
                    <a:pt x="582" y="211"/>
                    <a:pt x="581" y="210"/>
                  </a:cubicBezTo>
                  <a:cubicBezTo>
                    <a:pt x="578" y="207"/>
                    <a:pt x="575" y="204"/>
                    <a:pt x="572" y="201"/>
                  </a:cubicBezTo>
                  <a:cubicBezTo>
                    <a:pt x="567" y="198"/>
                    <a:pt x="563" y="194"/>
                    <a:pt x="559" y="190"/>
                  </a:cubicBezTo>
                  <a:cubicBezTo>
                    <a:pt x="555" y="185"/>
                    <a:pt x="550" y="180"/>
                    <a:pt x="545" y="176"/>
                  </a:cubicBezTo>
                  <a:cubicBezTo>
                    <a:pt x="543" y="174"/>
                    <a:pt x="541" y="171"/>
                    <a:pt x="538" y="169"/>
                  </a:cubicBezTo>
                  <a:cubicBezTo>
                    <a:pt x="537" y="168"/>
                    <a:pt x="536" y="167"/>
                    <a:pt x="535" y="166"/>
                  </a:cubicBezTo>
                  <a:cubicBezTo>
                    <a:pt x="535" y="165"/>
                    <a:pt x="535" y="165"/>
                    <a:pt x="535" y="164"/>
                  </a:cubicBezTo>
                  <a:cubicBezTo>
                    <a:pt x="535" y="164"/>
                    <a:pt x="536" y="164"/>
                    <a:pt x="536" y="163"/>
                  </a:cubicBezTo>
                  <a:cubicBezTo>
                    <a:pt x="537" y="163"/>
                    <a:pt x="537" y="163"/>
                    <a:pt x="537" y="163"/>
                  </a:cubicBezTo>
                  <a:cubicBezTo>
                    <a:pt x="537" y="162"/>
                    <a:pt x="538" y="161"/>
                    <a:pt x="539" y="161"/>
                  </a:cubicBezTo>
                  <a:cubicBezTo>
                    <a:pt x="540" y="160"/>
                    <a:pt x="541" y="159"/>
                    <a:pt x="542" y="157"/>
                  </a:cubicBezTo>
                  <a:cubicBezTo>
                    <a:pt x="557" y="143"/>
                    <a:pt x="566" y="125"/>
                    <a:pt x="570" y="104"/>
                  </a:cubicBezTo>
                  <a:cubicBezTo>
                    <a:pt x="570" y="102"/>
                    <a:pt x="570" y="101"/>
                    <a:pt x="570" y="99"/>
                  </a:cubicBezTo>
                  <a:cubicBezTo>
                    <a:pt x="571" y="98"/>
                    <a:pt x="571" y="96"/>
                    <a:pt x="571" y="95"/>
                  </a:cubicBezTo>
                  <a:cubicBezTo>
                    <a:pt x="572" y="89"/>
                    <a:pt x="571" y="84"/>
                    <a:pt x="571" y="79"/>
                  </a:cubicBezTo>
                  <a:cubicBezTo>
                    <a:pt x="571" y="77"/>
                    <a:pt x="570" y="76"/>
                    <a:pt x="570" y="74"/>
                  </a:cubicBezTo>
                  <a:cubicBezTo>
                    <a:pt x="570" y="67"/>
                    <a:pt x="567" y="60"/>
                    <a:pt x="565" y="55"/>
                  </a:cubicBezTo>
                  <a:cubicBezTo>
                    <a:pt x="560" y="42"/>
                    <a:pt x="553" y="32"/>
                    <a:pt x="543" y="23"/>
                  </a:cubicBezTo>
                  <a:cubicBezTo>
                    <a:pt x="532" y="13"/>
                    <a:pt x="518" y="6"/>
                    <a:pt x="502" y="2"/>
                  </a:cubicBezTo>
                  <a:cubicBezTo>
                    <a:pt x="494" y="1"/>
                    <a:pt x="486" y="0"/>
                    <a:pt x="477" y="1"/>
                  </a:cubicBezTo>
                  <a:cubicBezTo>
                    <a:pt x="460" y="3"/>
                    <a:pt x="445" y="9"/>
                    <a:pt x="431" y="19"/>
                  </a:cubicBezTo>
                  <a:cubicBezTo>
                    <a:pt x="427" y="22"/>
                    <a:pt x="423" y="26"/>
                    <a:pt x="418" y="30"/>
                  </a:cubicBezTo>
                  <a:cubicBezTo>
                    <a:pt x="417" y="31"/>
                    <a:pt x="416" y="31"/>
                    <a:pt x="414" y="31"/>
                  </a:cubicBezTo>
                  <a:cubicBezTo>
                    <a:pt x="406" y="25"/>
                    <a:pt x="396" y="21"/>
                    <a:pt x="385" y="18"/>
                  </a:cubicBezTo>
                  <a:cubicBezTo>
                    <a:pt x="379" y="16"/>
                    <a:pt x="372" y="14"/>
                    <a:pt x="364" y="14"/>
                  </a:cubicBezTo>
                  <a:cubicBezTo>
                    <a:pt x="362" y="14"/>
                    <a:pt x="361" y="13"/>
                    <a:pt x="359" y="13"/>
                  </a:cubicBezTo>
                  <a:cubicBezTo>
                    <a:pt x="356" y="12"/>
                    <a:pt x="352" y="12"/>
                    <a:pt x="347" y="13"/>
                  </a:cubicBezTo>
                  <a:cubicBezTo>
                    <a:pt x="335" y="14"/>
                    <a:pt x="326" y="16"/>
                    <a:pt x="317" y="19"/>
                  </a:cubicBezTo>
                  <a:cubicBezTo>
                    <a:pt x="305" y="23"/>
                    <a:pt x="295" y="29"/>
                    <a:pt x="287" y="37"/>
                  </a:cubicBezTo>
                  <a:cubicBezTo>
                    <a:pt x="283" y="42"/>
                    <a:pt x="278" y="46"/>
                    <a:pt x="274" y="52"/>
                  </a:cubicBezTo>
                  <a:cubicBezTo>
                    <a:pt x="266" y="62"/>
                    <a:pt x="261" y="73"/>
                    <a:pt x="258" y="86"/>
                  </a:cubicBezTo>
                  <a:cubicBezTo>
                    <a:pt x="255" y="97"/>
                    <a:pt x="255" y="108"/>
                    <a:pt x="255" y="117"/>
                  </a:cubicBezTo>
                  <a:cubicBezTo>
                    <a:pt x="257" y="131"/>
                    <a:pt x="260" y="144"/>
                    <a:pt x="265" y="156"/>
                  </a:cubicBezTo>
                  <a:cubicBezTo>
                    <a:pt x="270" y="169"/>
                    <a:pt x="278" y="181"/>
                    <a:pt x="287" y="193"/>
                  </a:cubicBezTo>
                  <a:cubicBezTo>
                    <a:pt x="294" y="200"/>
                    <a:pt x="302" y="207"/>
                    <a:pt x="310" y="213"/>
                  </a:cubicBezTo>
                  <a:cubicBezTo>
                    <a:pt x="313" y="215"/>
                    <a:pt x="314" y="218"/>
                    <a:pt x="314" y="222"/>
                  </a:cubicBezTo>
                  <a:cubicBezTo>
                    <a:pt x="314" y="225"/>
                    <a:pt x="313" y="228"/>
                    <a:pt x="311" y="232"/>
                  </a:cubicBezTo>
                  <a:cubicBezTo>
                    <a:pt x="307" y="241"/>
                    <a:pt x="301" y="250"/>
                    <a:pt x="294" y="258"/>
                  </a:cubicBezTo>
                  <a:cubicBezTo>
                    <a:pt x="287" y="265"/>
                    <a:pt x="278" y="272"/>
                    <a:pt x="268" y="280"/>
                  </a:cubicBezTo>
                  <a:cubicBezTo>
                    <a:pt x="263" y="283"/>
                    <a:pt x="259" y="286"/>
                    <a:pt x="254" y="289"/>
                  </a:cubicBezTo>
                  <a:cubicBezTo>
                    <a:pt x="248" y="293"/>
                    <a:pt x="243" y="297"/>
                    <a:pt x="237" y="302"/>
                  </a:cubicBezTo>
                  <a:cubicBezTo>
                    <a:pt x="227" y="309"/>
                    <a:pt x="217" y="317"/>
                    <a:pt x="208" y="324"/>
                  </a:cubicBezTo>
                  <a:cubicBezTo>
                    <a:pt x="201" y="329"/>
                    <a:pt x="194" y="334"/>
                    <a:pt x="186" y="341"/>
                  </a:cubicBezTo>
                  <a:cubicBezTo>
                    <a:pt x="182" y="344"/>
                    <a:pt x="178" y="348"/>
                    <a:pt x="174" y="351"/>
                  </a:cubicBezTo>
                  <a:cubicBezTo>
                    <a:pt x="171" y="353"/>
                    <a:pt x="171" y="353"/>
                    <a:pt x="171" y="353"/>
                  </a:cubicBezTo>
                  <a:cubicBezTo>
                    <a:pt x="169" y="356"/>
                    <a:pt x="166" y="358"/>
                    <a:pt x="164" y="360"/>
                  </a:cubicBezTo>
                  <a:cubicBezTo>
                    <a:pt x="160" y="363"/>
                    <a:pt x="160" y="363"/>
                    <a:pt x="160" y="363"/>
                  </a:cubicBezTo>
                  <a:cubicBezTo>
                    <a:pt x="160" y="364"/>
                    <a:pt x="159" y="364"/>
                    <a:pt x="159" y="365"/>
                  </a:cubicBezTo>
                  <a:cubicBezTo>
                    <a:pt x="158" y="366"/>
                    <a:pt x="158" y="366"/>
                    <a:pt x="158" y="366"/>
                  </a:cubicBezTo>
                  <a:cubicBezTo>
                    <a:pt x="150" y="375"/>
                    <a:pt x="142" y="384"/>
                    <a:pt x="135" y="393"/>
                  </a:cubicBezTo>
                  <a:cubicBezTo>
                    <a:pt x="128" y="404"/>
                    <a:pt x="120" y="416"/>
                    <a:pt x="114" y="429"/>
                  </a:cubicBezTo>
                  <a:cubicBezTo>
                    <a:pt x="106" y="445"/>
                    <a:pt x="101" y="461"/>
                    <a:pt x="98" y="477"/>
                  </a:cubicBezTo>
                  <a:cubicBezTo>
                    <a:pt x="96" y="484"/>
                    <a:pt x="95" y="492"/>
                    <a:pt x="94" y="499"/>
                  </a:cubicBezTo>
                  <a:cubicBezTo>
                    <a:pt x="93" y="504"/>
                    <a:pt x="93" y="504"/>
                    <a:pt x="93" y="504"/>
                  </a:cubicBezTo>
                  <a:cubicBezTo>
                    <a:pt x="93" y="506"/>
                    <a:pt x="93" y="507"/>
                    <a:pt x="93" y="509"/>
                  </a:cubicBezTo>
                  <a:cubicBezTo>
                    <a:pt x="93" y="510"/>
                    <a:pt x="93" y="510"/>
                    <a:pt x="93" y="510"/>
                  </a:cubicBezTo>
                  <a:cubicBezTo>
                    <a:pt x="93" y="512"/>
                    <a:pt x="93" y="513"/>
                    <a:pt x="93" y="514"/>
                  </a:cubicBezTo>
                  <a:cubicBezTo>
                    <a:pt x="93" y="518"/>
                    <a:pt x="93" y="522"/>
                    <a:pt x="92" y="526"/>
                  </a:cubicBezTo>
                  <a:cubicBezTo>
                    <a:pt x="92" y="529"/>
                    <a:pt x="92" y="531"/>
                    <a:pt x="92" y="534"/>
                  </a:cubicBezTo>
                  <a:cubicBezTo>
                    <a:pt x="92" y="541"/>
                    <a:pt x="91" y="548"/>
                    <a:pt x="93" y="555"/>
                  </a:cubicBezTo>
                  <a:cubicBezTo>
                    <a:pt x="93" y="556"/>
                    <a:pt x="93" y="556"/>
                    <a:pt x="93" y="557"/>
                  </a:cubicBezTo>
                  <a:cubicBezTo>
                    <a:pt x="93" y="569"/>
                    <a:pt x="95" y="581"/>
                    <a:pt x="100" y="597"/>
                  </a:cubicBezTo>
                  <a:cubicBezTo>
                    <a:pt x="100" y="598"/>
                    <a:pt x="100" y="599"/>
                    <a:pt x="101" y="600"/>
                  </a:cubicBezTo>
                  <a:cubicBezTo>
                    <a:pt x="101" y="601"/>
                    <a:pt x="101" y="601"/>
                    <a:pt x="101" y="601"/>
                  </a:cubicBezTo>
                  <a:cubicBezTo>
                    <a:pt x="100" y="601"/>
                    <a:pt x="100" y="601"/>
                    <a:pt x="100" y="601"/>
                  </a:cubicBezTo>
                  <a:cubicBezTo>
                    <a:pt x="95" y="600"/>
                    <a:pt x="91" y="598"/>
                    <a:pt x="85" y="594"/>
                  </a:cubicBezTo>
                  <a:cubicBezTo>
                    <a:pt x="75" y="588"/>
                    <a:pt x="68" y="579"/>
                    <a:pt x="63" y="566"/>
                  </a:cubicBezTo>
                  <a:cubicBezTo>
                    <a:pt x="60" y="559"/>
                    <a:pt x="59" y="553"/>
                    <a:pt x="59" y="546"/>
                  </a:cubicBezTo>
                  <a:cubicBezTo>
                    <a:pt x="59" y="543"/>
                    <a:pt x="59" y="539"/>
                    <a:pt x="59" y="536"/>
                  </a:cubicBezTo>
                  <a:cubicBezTo>
                    <a:pt x="59" y="531"/>
                    <a:pt x="59" y="531"/>
                    <a:pt x="59" y="531"/>
                  </a:cubicBezTo>
                  <a:cubicBezTo>
                    <a:pt x="58" y="515"/>
                    <a:pt x="60" y="498"/>
                    <a:pt x="66" y="476"/>
                  </a:cubicBezTo>
                  <a:cubicBezTo>
                    <a:pt x="68" y="467"/>
                    <a:pt x="71" y="458"/>
                    <a:pt x="74" y="450"/>
                  </a:cubicBezTo>
                  <a:cubicBezTo>
                    <a:pt x="76" y="445"/>
                    <a:pt x="76" y="445"/>
                    <a:pt x="76" y="445"/>
                  </a:cubicBezTo>
                  <a:cubicBezTo>
                    <a:pt x="79" y="436"/>
                    <a:pt x="82" y="427"/>
                    <a:pt x="85" y="419"/>
                  </a:cubicBezTo>
                  <a:cubicBezTo>
                    <a:pt x="88" y="408"/>
                    <a:pt x="91" y="398"/>
                    <a:pt x="95" y="388"/>
                  </a:cubicBezTo>
                  <a:cubicBezTo>
                    <a:pt x="100" y="371"/>
                    <a:pt x="105" y="353"/>
                    <a:pt x="108" y="335"/>
                  </a:cubicBezTo>
                  <a:cubicBezTo>
                    <a:pt x="109" y="325"/>
                    <a:pt x="110" y="315"/>
                    <a:pt x="110" y="303"/>
                  </a:cubicBezTo>
                  <a:cubicBezTo>
                    <a:pt x="110" y="301"/>
                    <a:pt x="110" y="301"/>
                    <a:pt x="110" y="301"/>
                  </a:cubicBezTo>
                  <a:cubicBezTo>
                    <a:pt x="110" y="298"/>
                    <a:pt x="110" y="296"/>
                    <a:pt x="110" y="293"/>
                  </a:cubicBezTo>
                  <a:cubicBezTo>
                    <a:pt x="110" y="289"/>
                    <a:pt x="109" y="285"/>
                    <a:pt x="109" y="282"/>
                  </a:cubicBezTo>
                  <a:cubicBezTo>
                    <a:pt x="109" y="280"/>
                    <a:pt x="109" y="278"/>
                    <a:pt x="108" y="276"/>
                  </a:cubicBezTo>
                  <a:cubicBezTo>
                    <a:pt x="108" y="271"/>
                    <a:pt x="107" y="266"/>
                    <a:pt x="106" y="261"/>
                  </a:cubicBezTo>
                  <a:cubicBezTo>
                    <a:pt x="104" y="254"/>
                    <a:pt x="101" y="247"/>
                    <a:pt x="98" y="240"/>
                  </a:cubicBezTo>
                  <a:cubicBezTo>
                    <a:pt x="93" y="229"/>
                    <a:pt x="86" y="220"/>
                    <a:pt x="74" y="211"/>
                  </a:cubicBezTo>
                  <a:cubicBezTo>
                    <a:pt x="64" y="203"/>
                    <a:pt x="53" y="199"/>
                    <a:pt x="43" y="197"/>
                  </a:cubicBezTo>
                  <a:cubicBezTo>
                    <a:pt x="39" y="196"/>
                    <a:pt x="35" y="195"/>
                    <a:pt x="31" y="195"/>
                  </a:cubicBezTo>
                  <a:cubicBezTo>
                    <a:pt x="29" y="195"/>
                    <a:pt x="27" y="194"/>
                    <a:pt x="25" y="194"/>
                  </a:cubicBezTo>
                  <a:cubicBezTo>
                    <a:pt x="25" y="194"/>
                    <a:pt x="25" y="194"/>
                    <a:pt x="25" y="194"/>
                  </a:cubicBezTo>
                  <a:cubicBezTo>
                    <a:pt x="22" y="194"/>
                    <a:pt x="22" y="194"/>
                    <a:pt x="22" y="194"/>
                  </a:cubicBezTo>
                  <a:cubicBezTo>
                    <a:pt x="18" y="194"/>
                    <a:pt x="14" y="195"/>
                    <a:pt x="10" y="197"/>
                  </a:cubicBezTo>
                  <a:cubicBezTo>
                    <a:pt x="7" y="198"/>
                    <a:pt x="4" y="200"/>
                    <a:pt x="2" y="204"/>
                  </a:cubicBezTo>
                  <a:cubicBezTo>
                    <a:pt x="1" y="206"/>
                    <a:pt x="1" y="208"/>
                    <a:pt x="1" y="210"/>
                  </a:cubicBezTo>
                  <a:cubicBezTo>
                    <a:pt x="2" y="212"/>
                    <a:pt x="4" y="214"/>
                    <a:pt x="5" y="215"/>
                  </a:cubicBezTo>
                  <a:cubicBezTo>
                    <a:pt x="7" y="215"/>
                    <a:pt x="9" y="216"/>
                    <a:pt x="11" y="217"/>
                  </a:cubicBezTo>
                  <a:cubicBezTo>
                    <a:pt x="12" y="217"/>
                    <a:pt x="12" y="217"/>
                    <a:pt x="12" y="217"/>
                  </a:cubicBezTo>
                  <a:cubicBezTo>
                    <a:pt x="14" y="217"/>
                    <a:pt x="15" y="218"/>
                    <a:pt x="16" y="218"/>
                  </a:cubicBezTo>
                  <a:cubicBezTo>
                    <a:pt x="18" y="219"/>
                    <a:pt x="20" y="219"/>
                    <a:pt x="21" y="220"/>
                  </a:cubicBezTo>
                  <a:cubicBezTo>
                    <a:pt x="31" y="223"/>
                    <a:pt x="39" y="228"/>
                    <a:pt x="46" y="236"/>
                  </a:cubicBezTo>
                  <a:cubicBezTo>
                    <a:pt x="56" y="248"/>
                    <a:pt x="63" y="262"/>
                    <a:pt x="66" y="276"/>
                  </a:cubicBezTo>
                  <a:cubicBezTo>
                    <a:pt x="67" y="279"/>
                    <a:pt x="68" y="282"/>
                    <a:pt x="68" y="285"/>
                  </a:cubicBezTo>
                  <a:cubicBezTo>
                    <a:pt x="71" y="295"/>
                    <a:pt x="72" y="307"/>
                    <a:pt x="70" y="322"/>
                  </a:cubicBezTo>
                  <a:cubicBezTo>
                    <a:pt x="70" y="330"/>
                    <a:pt x="68" y="339"/>
                    <a:pt x="65" y="348"/>
                  </a:cubicBezTo>
                  <a:cubicBezTo>
                    <a:pt x="58" y="373"/>
                    <a:pt x="51" y="394"/>
                    <a:pt x="44" y="412"/>
                  </a:cubicBezTo>
                  <a:cubicBezTo>
                    <a:pt x="42" y="417"/>
                    <a:pt x="40" y="422"/>
                    <a:pt x="37" y="427"/>
                  </a:cubicBezTo>
                  <a:cubicBezTo>
                    <a:pt x="35" y="431"/>
                    <a:pt x="33" y="435"/>
                    <a:pt x="31" y="440"/>
                  </a:cubicBezTo>
                  <a:cubicBezTo>
                    <a:pt x="29" y="444"/>
                    <a:pt x="27" y="449"/>
                    <a:pt x="24" y="454"/>
                  </a:cubicBezTo>
                  <a:cubicBezTo>
                    <a:pt x="15" y="474"/>
                    <a:pt x="9" y="494"/>
                    <a:pt x="5" y="514"/>
                  </a:cubicBezTo>
                  <a:cubicBezTo>
                    <a:pt x="4" y="519"/>
                    <a:pt x="2" y="525"/>
                    <a:pt x="2" y="531"/>
                  </a:cubicBezTo>
                  <a:cubicBezTo>
                    <a:pt x="2" y="532"/>
                    <a:pt x="2" y="533"/>
                    <a:pt x="2" y="534"/>
                  </a:cubicBezTo>
                  <a:cubicBezTo>
                    <a:pt x="0" y="542"/>
                    <a:pt x="1" y="550"/>
                    <a:pt x="1" y="557"/>
                  </a:cubicBezTo>
                  <a:close/>
                  <a:moveTo>
                    <a:pt x="11" y="552"/>
                  </a:moveTo>
                  <a:cubicBezTo>
                    <a:pt x="11" y="550"/>
                    <a:pt x="11" y="550"/>
                    <a:pt x="11" y="550"/>
                  </a:cubicBezTo>
                  <a:cubicBezTo>
                    <a:pt x="10" y="540"/>
                    <a:pt x="11" y="530"/>
                    <a:pt x="13" y="518"/>
                  </a:cubicBezTo>
                  <a:cubicBezTo>
                    <a:pt x="16" y="505"/>
                    <a:pt x="20" y="491"/>
                    <a:pt x="26" y="476"/>
                  </a:cubicBezTo>
                  <a:cubicBezTo>
                    <a:pt x="29" y="466"/>
                    <a:pt x="33" y="457"/>
                    <a:pt x="38" y="448"/>
                  </a:cubicBezTo>
                  <a:cubicBezTo>
                    <a:pt x="40" y="444"/>
                    <a:pt x="42" y="439"/>
                    <a:pt x="44" y="435"/>
                  </a:cubicBezTo>
                  <a:cubicBezTo>
                    <a:pt x="45" y="432"/>
                    <a:pt x="46" y="430"/>
                    <a:pt x="47" y="428"/>
                  </a:cubicBezTo>
                  <a:cubicBezTo>
                    <a:pt x="49" y="422"/>
                    <a:pt x="52" y="417"/>
                    <a:pt x="54" y="411"/>
                  </a:cubicBezTo>
                  <a:cubicBezTo>
                    <a:pt x="61" y="395"/>
                    <a:pt x="66" y="379"/>
                    <a:pt x="71" y="363"/>
                  </a:cubicBezTo>
                  <a:cubicBezTo>
                    <a:pt x="74" y="352"/>
                    <a:pt x="77" y="343"/>
                    <a:pt x="79" y="332"/>
                  </a:cubicBezTo>
                  <a:cubicBezTo>
                    <a:pt x="80" y="325"/>
                    <a:pt x="81" y="317"/>
                    <a:pt x="81" y="309"/>
                  </a:cubicBezTo>
                  <a:cubicBezTo>
                    <a:pt x="81" y="303"/>
                    <a:pt x="81" y="298"/>
                    <a:pt x="80" y="293"/>
                  </a:cubicBezTo>
                  <a:cubicBezTo>
                    <a:pt x="79" y="285"/>
                    <a:pt x="77" y="275"/>
                    <a:pt x="73" y="265"/>
                  </a:cubicBezTo>
                  <a:cubicBezTo>
                    <a:pt x="68" y="250"/>
                    <a:pt x="60" y="237"/>
                    <a:pt x="50" y="227"/>
                  </a:cubicBezTo>
                  <a:cubicBezTo>
                    <a:pt x="41" y="218"/>
                    <a:pt x="31" y="212"/>
                    <a:pt x="20" y="209"/>
                  </a:cubicBezTo>
                  <a:cubicBezTo>
                    <a:pt x="18" y="209"/>
                    <a:pt x="16" y="208"/>
                    <a:pt x="14" y="207"/>
                  </a:cubicBezTo>
                  <a:cubicBezTo>
                    <a:pt x="13" y="207"/>
                    <a:pt x="13" y="207"/>
                    <a:pt x="13" y="207"/>
                  </a:cubicBezTo>
                  <a:cubicBezTo>
                    <a:pt x="12" y="206"/>
                    <a:pt x="12" y="206"/>
                    <a:pt x="12" y="206"/>
                  </a:cubicBezTo>
                  <a:cubicBezTo>
                    <a:pt x="14" y="205"/>
                    <a:pt x="17" y="204"/>
                    <a:pt x="20" y="204"/>
                  </a:cubicBezTo>
                  <a:cubicBezTo>
                    <a:pt x="26" y="204"/>
                    <a:pt x="32" y="204"/>
                    <a:pt x="37" y="205"/>
                  </a:cubicBezTo>
                  <a:cubicBezTo>
                    <a:pt x="51" y="208"/>
                    <a:pt x="61" y="213"/>
                    <a:pt x="70" y="219"/>
                  </a:cubicBezTo>
                  <a:cubicBezTo>
                    <a:pt x="75" y="223"/>
                    <a:pt x="80" y="227"/>
                    <a:pt x="83" y="233"/>
                  </a:cubicBezTo>
                  <a:cubicBezTo>
                    <a:pt x="87" y="239"/>
                    <a:pt x="91" y="246"/>
                    <a:pt x="93" y="253"/>
                  </a:cubicBezTo>
                  <a:cubicBezTo>
                    <a:pt x="97" y="262"/>
                    <a:pt x="99" y="273"/>
                    <a:pt x="99" y="284"/>
                  </a:cubicBezTo>
                  <a:cubicBezTo>
                    <a:pt x="100" y="285"/>
                    <a:pt x="100" y="286"/>
                    <a:pt x="100" y="287"/>
                  </a:cubicBezTo>
                  <a:cubicBezTo>
                    <a:pt x="100" y="290"/>
                    <a:pt x="100" y="293"/>
                    <a:pt x="100" y="296"/>
                  </a:cubicBezTo>
                  <a:cubicBezTo>
                    <a:pt x="101" y="302"/>
                    <a:pt x="101" y="307"/>
                    <a:pt x="100" y="313"/>
                  </a:cubicBezTo>
                  <a:cubicBezTo>
                    <a:pt x="100" y="314"/>
                    <a:pt x="100" y="316"/>
                    <a:pt x="100" y="318"/>
                  </a:cubicBezTo>
                  <a:cubicBezTo>
                    <a:pt x="99" y="328"/>
                    <a:pt x="98" y="338"/>
                    <a:pt x="95" y="349"/>
                  </a:cubicBezTo>
                  <a:cubicBezTo>
                    <a:pt x="92" y="362"/>
                    <a:pt x="89" y="375"/>
                    <a:pt x="84" y="390"/>
                  </a:cubicBezTo>
                  <a:cubicBezTo>
                    <a:pt x="77" y="411"/>
                    <a:pt x="70" y="431"/>
                    <a:pt x="63" y="452"/>
                  </a:cubicBezTo>
                  <a:cubicBezTo>
                    <a:pt x="62" y="456"/>
                    <a:pt x="62" y="456"/>
                    <a:pt x="62" y="456"/>
                  </a:cubicBezTo>
                  <a:cubicBezTo>
                    <a:pt x="61" y="460"/>
                    <a:pt x="59" y="463"/>
                    <a:pt x="58" y="468"/>
                  </a:cubicBezTo>
                  <a:cubicBezTo>
                    <a:pt x="55" y="479"/>
                    <a:pt x="53" y="490"/>
                    <a:pt x="51" y="503"/>
                  </a:cubicBezTo>
                  <a:cubicBezTo>
                    <a:pt x="50" y="509"/>
                    <a:pt x="49" y="514"/>
                    <a:pt x="49" y="520"/>
                  </a:cubicBezTo>
                  <a:cubicBezTo>
                    <a:pt x="48" y="528"/>
                    <a:pt x="48" y="536"/>
                    <a:pt x="49" y="542"/>
                  </a:cubicBezTo>
                  <a:cubicBezTo>
                    <a:pt x="49" y="549"/>
                    <a:pt x="50" y="555"/>
                    <a:pt x="51" y="560"/>
                  </a:cubicBezTo>
                  <a:cubicBezTo>
                    <a:pt x="52" y="565"/>
                    <a:pt x="54" y="571"/>
                    <a:pt x="58" y="577"/>
                  </a:cubicBezTo>
                  <a:cubicBezTo>
                    <a:pt x="67" y="595"/>
                    <a:pt x="82" y="606"/>
                    <a:pt x="101" y="611"/>
                  </a:cubicBezTo>
                  <a:cubicBezTo>
                    <a:pt x="101" y="611"/>
                    <a:pt x="102" y="611"/>
                    <a:pt x="102" y="611"/>
                  </a:cubicBezTo>
                  <a:cubicBezTo>
                    <a:pt x="104" y="612"/>
                    <a:pt x="104" y="612"/>
                    <a:pt x="104" y="612"/>
                  </a:cubicBezTo>
                  <a:cubicBezTo>
                    <a:pt x="105" y="612"/>
                    <a:pt x="106" y="613"/>
                    <a:pt x="106" y="614"/>
                  </a:cubicBezTo>
                  <a:cubicBezTo>
                    <a:pt x="107" y="615"/>
                    <a:pt x="108" y="616"/>
                    <a:pt x="108" y="617"/>
                  </a:cubicBezTo>
                  <a:cubicBezTo>
                    <a:pt x="110" y="621"/>
                    <a:pt x="110" y="621"/>
                    <a:pt x="110" y="621"/>
                  </a:cubicBezTo>
                  <a:cubicBezTo>
                    <a:pt x="112" y="626"/>
                    <a:pt x="115" y="632"/>
                    <a:pt x="119" y="637"/>
                  </a:cubicBezTo>
                  <a:cubicBezTo>
                    <a:pt x="121" y="641"/>
                    <a:pt x="124" y="645"/>
                    <a:pt x="127" y="649"/>
                  </a:cubicBezTo>
                  <a:cubicBezTo>
                    <a:pt x="130" y="654"/>
                    <a:pt x="130" y="654"/>
                    <a:pt x="130" y="654"/>
                  </a:cubicBezTo>
                  <a:cubicBezTo>
                    <a:pt x="130" y="655"/>
                    <a:pt x="130" y="655"/>
                    <a:pt x="130" y="655"/>
                  </a:cubicBezTo>
                  <a:cubicBezTo>
                    <a:pt x="130" y="656"/>
                    <a:pt x="130" y="656"/>
                    <a:pt x="130" y="656"/>
                  </a:cubicBezTo>
                  <a:cubicBezTo>
                    <a:pt x="126" y="657"/>
                    <a:pt x="121" y="658"/>
                    <a:pt x="115" y="659"/>
                  </a:cubicBezTo>
                  <a:cubicBezTo>
                    <a:pt x="112" y="659"/>
                    <a:pt x="108" y="659"/>
                    <a:pt x="105" y="659"/>
                  </a:cubicBezTo>
                  <a:cubicBezTo>
                    <a:pt x="104" y="659"/>
                    <a:pt x="104" y="659"/>
                    <a:pt x="103" y="659"/>
                  </a:cubicBezTo>
                  <a:cubicBezTo>
                    <a:pt x="102" y="659"/>
                    <a:pt x="100" y="659"/>
                    <a:pt x="99" y="659"/>
                  </a:cubicBezTo>
                  <a:cubicBezTo>
                    <a:pt x="90" y="659"/>
                    <a:pt x="81" y="657"/>
                    <a:pt x="75" y="655"/>
                  </a:cubicBezTo>
                  <a:cubicBezTo>
                    <a:pt x="67" y="653"/>
                    <a:pt x="60" y="650"/>
                    <a:pt x="53" y="645"/>
                  </a:cubicBezTo>
                  <a:cubicBezTo>
                    <a:pt x="46" y="640"/>
                    <a:pt x="40" y="634"/>
                    <a:pt x="35" y="626"/>
                  </a:cubicBezTo>
                  <a:cubicBezTo>
                    <a:pt x="26" y="613"/>
                    <a:pt x="19" y="599"/>
                    <a:pt x="15" y="584"/>
                  </a:cubicBezTo>
                  <a:cubicBezTo>
                    <a:pt x="12" y="574"/>
                    <a:pt x="11" y="565"/>
                    <a:pt x="11" y="557"/>
                  </a:cubicBezTo>
                  <a:cubicBezTo>
                    <a:pt x="11" y="555"/>
                    <a:pt x="11" y="554"/>
                    <a:pt x="11" y="552"/>
                  </a:cubicBezTo>
                  <a:close/>
                  <a:moveTo>
                    <a:pt x="402" y="725"/>
                  </a:moveTo>
                  <a:cubicBezTo>
                    <a:pt x="393" y="729"/>
                    <a:pt x="384" y="730"/>
                    <a:pt x="377" y="730"/>
                  </a:cubicBezTo>
                  <a:cubicBezTo>
                    <a:pt x="375" y="731"/>
                    <a:pt x="373" y="731"/>
                    <a:pt x="371" y="731"/>
                  </a:cubicBezTo>
                  <a:cubicBezTo>
                    <a:pt x="369" y="731"/>
                    <a:pt x="366" y="731"/>
                    <a:pt x="364" y="731"/>
                  </a:cubicBezTo>
                  <a:cubicBezTo>
                    <a:pt x="357" y="732"/>
                    <a:pt x="351" y="732"/>
                    <a:pt x="344" y="731"/>
                  </a:cubicBezTo>
                  <a:cubicBezTo>
                    <a:pt x="343" y="731"/>
                    <a:pt x="342" y="731"/>
                    <a:pt x="340" y="731"/>
                  </a:cubicBezTo>
                  <a:cubicBezTo>
                    <a:pt x="337" y="731"/>
                    <a:pt x="334" y="731"/>
                    <a:pt x="332" y="730"/>
                  </a:cubicBezTo>
                  <a:cubicBezTo>
                    <a:pt x="325" y="730"/>
                    <a:pt x="318" y="730"/>
                    <a:pt x="311" y="729"/>
                  </a:cubicBezTo>
                  <a:cubicBezTo>
                    <a:pt x="306" y="729"/>
                    <a:pt x="301" y="728"/>
                    <a:pt x="297" y="727"/>
                  </a:cubicBezTo>
                  <a:cubicBezTo>
                    <a:pt x="295" y="727"/>
                    <a:pt x="294" y="727"/>
                    <a:pt x="293" y="727"/>
                  </a:cubicBezTo>
                  <a:cubicBezTo>
                    <a:pt x="282" y="725"/>
                    <a:pt x="271" y="723"/>
                    <a:pt x="260" y="720"/>
                  </a:cubicBezTo>
                  <a:cubicBezTo>
                    <a:pt x="232" y="713"/>
                    <a:pt x="208" y="704"/>
                    <a:pt x="187" y="692"/>
                  </a:cubicBezTo>
                  <a:cubicBezTo>
                    <a:pt x="176" y="685"/>
                    <a:pt x="166" y="678"/>
                    <a:pt x="158" y="670"/>
                  </a:cubicBezTo>
                  <a:cubicBezTo>
                    <a:pt x="147" y="660"/>
                    <a:pt x="137" y="648"/>
                    <a:pt x="129" y="635"/>
                  </a:cubicBezTo>
                  <a:cubicBezTo>
                    <a:pt x="125" y="629"/>
                    <a:pt x="120" y="621"/>
                    <a:pt x="117" y="613"/>
                  </a:cubicBezTo>
                  <a:cubicBezTo>
                    <a:pt x="113" y="605"/>
                    <a:pt x="110" y="596"/>
                    <a:pt x="108" y="588"/>
                  </a:cubicBezTo>
                  <a:cubicBezTo>
                    <a:pt x="107" y="585"/>
                    <a:pt x="106" y="583"/>
                    <a:pt x="106" y="580"/>
                  </a:cubicBezTo>
                  <a:cubicBezTo>
                    <a:pt x="106" y="578"/>
                    <a:pt x="105" y="577"/>
                    <a:pt x="105" y="575"/>
                  </a:cubicBezTo>
                  <a:cubicBezTo>
                    <a:pt x="104" y="573"/>
                    <a:pt x="104" y="570"/>
                    <a:pt x="104" y="567"/>
                  </a:cubicBezTo>
                  <a:cubicBezTo>
                    <a:pt x="103" y="565"/>
                    <a:pt x="103" y="563"/>
                    <a:pt x="103" y="561"/>
                  </a:cubicBezTo>
                  <a:cubicBezTo>
                    <a:pt x="102" y="556"/>
                    <a:pt x="102" y="552"/>
                    <a:pt x="102" y="546"/>
                  </a:cubicBezTo>
                  <a:cubicBezTo>
                    <a:pt x="102" y="543"/>
                    <a:pt x="102" y="543"/>
                    <a:pt x="102" y="543"/>
                  </a:cubicBezTo>
                  <a:cubicBezTo>
                    <a:pt x="102" y="538"/>
                    <a:pt x="102" y="533"/>
                    <a:pt x="102" y="528"/>
                  </a:cubicBezTo>
                  <a:cubicBezTo>
                    <a:pt x="102" y="527"/>
                    <a:pt x="102" y="527"/>
                    <a:pt x="102" y="527"/>
                  </a:cubicBezTo>
                  <a:cubicBezTo>
                    <a:pt x="102" y="525"/>
                    <a:pt x="102" y="522"/>
                    <a:pt x="102" y="520"/>
                  </a:cubicBezTo>
                  <a:cubicBezTo>
                    <a:pt x="103" y="516"/>
                    <a:pt x="103" y="512"/>
                    <a:pt x="103" y="508"/>
                  </a:cubicBezTo>
                  <a:cubicBezTo>
                    <a:pt x="103" y="507"/>
                    <a:pt x="103" y="507"/>
                    <a:pt x="103" y="507"/>
                  </a:cubicBezTo>
                  <a:cubicBezTo>
                    <a:pt x="103" y="505"/>
                    <a:pt x="103" y="504"/>
                    <a:pt x="104" y="502"/>
                  </a:cubicBezTo>
                  <a:cubicBezTo>
                    <a:pt x="104" y="499"/>
                    <a:pt x="105" y="496"/>
                    <a:pt x="105" y="493"/>
                  </a:cubicBezTo>
                  <a:cubicBezTo>
                    <a:pt x="106" y="488"/>
                    <a:pt x="107" y="483"/>
                    <a:pt x="108" y="478"/>
                  </a:cubicBezTo>
                  <a:cubicBezTo>
                    <a:pt x="113" y="453"/>
                    <a:pt x="122" y="430"/>
                    <a:pt x="137" y="409"/>
                  </a:cubicBezTo>
                  <a:cubicBezTo>
                    <a:pt x="140" y="404"/>
                    <a:pt x="143" y="400"/>
                    <a:pt x="146" y="396"/>
                  </a:cubicBezTo>
                  <a:cubicBezTo>
                    <a:pt x="147" y="394"/>
                    <a:pt x="148" y="392"/>
                    <a:pt x="150" y="391"/>
                  </a:cubicBezTo>
                  <a:cubicBezTo>
                    <a:pt x="156" y="382"/>
                    <a:pt x="163" y="374"/>
                    <a:pt x="171" y="366"/>
                  </a:cubicBezTo>
                  <a:cubicBezTo>
                    <a:pt x="177" y="361"/>
                    <a:pt x="182" y="357"/>
                    <a:pt x="187" y="353"/>
                  </a:cubicBezTo>
                  <a:cubicBezTo>
                    <a:pt x="195" y="346"/>
                    <a:pt x="203" y="339"/>
                    <a:pt x="211" y="333"/>
                  </a:cubicBezTo>
                  <a:cubicBezTo>
                    <a:pt x="225" y="322"/>
                    <a:pt x="242" y="310"/>
                    <a:pt x="259" y="298"/>
                  </a:cubicBezTo>
                  <a:cubicBezTo>
                    <a:pt x="261" y="296"/>
                    <a:pt x="264" y="295"/>
                    <a:pt x="266" y="293"/>
                  </a:cubicBezTo>
                  <a:cubicBezTo>
                    <a:pt x="272" y="289"/>
                    <a:pt x="279" y="284"/>
                    <a:pt x="284" y="279"/>
                  </a:cubicBezTo>
                  <a:cubicBezTo>
                    <a:pt x="289" y="275"/>
                    <a:pt x="294" y="271"/>
                    <a:pt x="299" y="266"/>
                  </a:cubicBezTo>
                  <a:cubicBezTo>
                    <a:pt x="300" y="266"/>
                    <a:pt x="300" y="266"/>
                    <a:pt x="301" y="265"/>
                  </a:cubicBezTo>
                  <a:cubicBezTo>
                    <a:pt x="302" y="263"/>
                    <a:pt x="303" y="262"/>
                    <a:pt x="304" y="260"/>
                  </a:cubicBezTo>
                  <a:cubicBezTo>
                    <a:pt x="309" y="255"/>
                    <a:pt x="313" y="249"/>
                    <a:pt x="316" y="243"/>
                  </a:cubicBezTo>
                  <a:cubicBezTo>
                    <a:pt x="320" y="238"/>
                    <a:pt x="322" y="233"/>
                    <a:pt x="323" y="227"/>
                  </a:cubicBezTo>
                  <a:cubicBezTo>
                    <a:pt x="324" y="224"/>
                    <a:pt x="324" y="220"/>
                    <a:pt x="324" y="217"/>
                  </a:cubicBezTo>
                  <a:cubicBezTo>
                    <a:pt x="324" y="216"/>
                    <a:pt x="325" y="215"/>
                    <a:pt x="326" y="215"/>
                  </a:cubicBezTo>
                  <a:cubicBezTo>
                    <a:pt x="326" y="214"/>
                    <a:pt x="327" y="214"/>
                    <a:pt x="327" y="214"/>
                  </a:cubicBezTo>
                  <a:cubicBezTo>
                    <a:pt x="328" y="213"/>
                    <a:pt x="328" y="213"/>
                    <a:pt x="328" y="213"/>
                  </a:cubicBezTo>
                  <a:cubicBezTo>
                    <a:pt x="341" y="206"/>
                    <a:pt x="351" y="196"/>
                    <a:pt x="359" y="184"/>
                  </a:cubicBezTo>
                  <a:cubicBezTo>
                    <a:pt x="367" y="172"/>
                    <a:pt x="371" y="158"/>
                    <a:pt x="372" y="142"/>
                  </a:cubicBezTo>
                  <a:cubicBezTo>
                    <a:pt x="372" y="138"/>
                    <a:pt x="371" y="135"/>
                    <a:pt x="371" y="131"/>
                  </a:cubicBezTo>
                  <a:cubicBezTo>
                    <a:pt x="371" y="130"/>
                    <a:pt x="371" y="130"/>
                    <a:pt x="371" y="130"/>
                  </a:cubicBezTo>
                  <a:cubicBezTo>
                    <a:pt x="368" y="113"/>
                    <a:pt x="362" y="97"/>
                    <a:pt x="352" y="84"/>
                  </a:cubicBezTo>
                  <a:cubicBezTo>
                    <a:pt x="344" y="72"/>
                    <a:pt x="336" y="63"/>
                    <a:pt x="327" y="56"/>
                  </a:cubicBezTo>
                  <a:cubicBezTo>
                    <a:pt x="319" y="49"/>
                    <a:pt x="312" y="45"/>
                    <a:pt x="305" y="41"/>
                  </a:cubicBezTo>
                  <a:cubicBezTo>
                    <a:pt x="302" y="39"/>
                    <a:pt x="302" y="39"/>
                    <a:pt x="302" y="38"/>
                  </a:cubicBezTo>
                  <a:cubicBezTo>
                    <a:pt x="302" y="38"/>
                    <a:pt x="303" y="37"/>
                    <a:pt x="305" y="36"/>
                  </a:cubicBezTo>
                  <a:cubicBezTo>
                    <a:pt x="307" y="34"/>
                    <a:pt x="310" y="33"/>
                    <a:pt x="312" y="31"/>
                  </a:cubicBezTo>
                  <a:cubicBezTo>
                    <a:pt x="325" y="26"/>
                    <a:pt x="338" y="23"/>
                    <a:pt x="351" y="23"/>
                  </a:cubicBezTo>
                  <a:cubicBezTo>
                    <a:pt x="364" y="22"/>
                    <a:pt x="377" y="25"/>
                    <a:pt x="390" y="29"/>
                  </a:cubicBezTo>
                  <a:cubicBezTo>
                    <a:pt x="405" y="35"/>
                    <a:pt x="419" y="44"/>
                    <a:pt x="431" y="56"/>
                  </a:cubicBezTo>
                  <a:cubicBezTo>
                    <a:pt x="441" y="65"/>
                    <a:pt x="449" y="76"/>
                    <a:pt x="455" y="88"/>
                  </a:cubicBezTo>
                  <a:cubicBezTo>
                    <a:pt x="461" y="101"/>
                    <a:pt x="465" y="112"/>
                    <a:pt x="467" y="123"/>
                  </a:cubicBezTo>
                  <a:cubicBezTo>
                    <a:pt x="467" y="125"/>
                    <a:pt x="467" y="126"/>
                    <a:pt x="468" y="128"/>
                  </a:cubicBezTo>
                  <a:cubicBezTo>
                    <a:pt x="468" y="130"/>
                    <a:pt x="468" y="130"/>
                    <a:pt x="468" y="130"/>
                  </a:cubicBezTo>
                  <a:cubicBezTo>
                    <a:pt x="469" y="132"/>
                    <a:pt x="470" y="133"/>
                    <a:pt x="471" y="134"/>
                  </a:cubicBezTo>
                  <a:cubicBezTo>
                    <a:pt x="472" y="135"/>
                    <a:pt x="472" y="135"/>
                    <a:pt x="472" y="135"/>
                  </a:cubicBezTo>
                  <a:cubicBezTo>
                    <a:pt x="474" y="135"/>
                    <a:pt x="475" y="136"/>
                    <a:pt x="476" y="137"/>
                  </a:cubicBezTo>
                  <a:cubicBezTo>
                    <a:pt x="484" y="141"/>
                    <a:pt x="492" y="145"/>
                    <a:pt x="501" y="150"/>
                  </a:cubicBezTo>
                  <a:cubicBezTo>
                    <a:pt x="502" y="151"/>
                    <a:pt x="502" y="151"/>
                    <a:pt x="502" y="151"/>
                  </a:cubicBezTo>
                  <a:cubicBezTo>
                    <a:pt x="504" y="152"/>
                    <a:pt x="506" y="154"/>
                    <a:pt x="508" y="156"/>
                  </a:cubicBezTo>
                  <a:cubicBezTo>
                    <a:pt x="516" y="162"/>
                    <a:pt x="524" y="168"/>
                    <a:pt x="531" y="175"/>
                  </a:cubicBezTo>
                  <a:cubicBezTo>
                    <a:pt x="540" y="183"/>
                    <a:pt x="549" y="192"/>
                    <a:pt x="558" y="201"/>
                  </a:cubicBezTo>
                  <a:cubicBezTo>
                    <a:pt x="561" y="205"/>
                    <a:pt x="561" y="205"/>
                    <a:pt x="561" y="205"/>
                  </a:cubicBezTo>
                  <a:cubicBezTo>
                    <a:pt x="568" y="211"/>
                    <a:pt x="575" y="217"/>
                    <a:pt x="583" y="224"/>
                  </a:cubicBezTo>
                  <a:cubicBezTo>
                    <a:pt x="586" y="226"/>
                    <a:pt x="589" y="228"/>
                    <a:pt x="591" y="230"/>
                  </a:cubicBezTo>
                  <a:cubicBezTo>
                    <a:pt x="593" y="231"/>
                    <a:pt x="593" y="231"/>
                    <a:pt x="593" y="231"/>
                  </a:cubicBezTo>
                  <a:cubicBezTo>
                    <a:pt x="595" y="232"/>
                    <a:pt x="595" y="233"/>
                    <a:pt x="595" y="235"/>
                  </a:cubicBezTo>
                  <a:cubicBezTo>
                    <a:pt x="594" y="238"/>
                    <a:pt x="593" y="241"/>
                    <a:pt x="593" y="245"/>
                  </a:cubicBezTo>
                  <a:cubicBezTo>
                    <a:pt x="592" y="248"/>
                    <a:pt x="592" y="251"/>
                    <a:pt x="593" y="254"/>
                  </a:cubicBezTo>
                  <a:cubicBezTo>
                    <a:pt x="595" y="261"/>
                    <a:pt x="598" y="268"/>
                    <a:pt x="604" y="273"/>
                  </a:cubicBezTo>
                  <a:cubicBezTo>
                    <a:pt x="605" y="274"/>
                    <a:pt x="607" y="276"/>
                    <a:pt x="608" y="277"/>
                  </a:cubicBezTo>
                  <a:cubicBezTo>
                    <a:pt x="608" y="278"/>
                    <a:pt x="608" y="278"/>
                    <a:pt x="608" y="278"/>
                  </a:cubicBezTo>
                  <a:cubicBezTo>
                    <a:pt x="604" y="284"/>
                    <a:pt x="598" y="289"/>
                    <a:pt x="591" y="293"/>
                  </a:cubicBezTo>
                  <a:cubicBezTo>
                    <a:pt x="590" y="294"/>
                    <a:pt x="588" y="294"/>
                    <a:pt x="587" y="293"/>
                  </a:cubicBezTo>
                  <a:cubicBezTo>
                    <a:pt x="585" y="292"/>
                    <a:pt x="582" y="291"/>
                    <a:pt x="579" y="289"/>
                  </a:cubicBezTo>
                  <a:cubicBezTo>
                    <a:pt x="571" y="284"/>
                    <a:pt x="564" y="276"/>
                    <a:pt x="559" y="267"/>
                  </a:cubicBezTo>
                  <a:cubicBezTo>
                    <a:pt x="558" y="267"/>
                    <a:pt x="558" y="267"/>
                    <a:pt x="558" y="267"/>
                  </a:cubicBezTo>
                  <a:cubicBezTo>
                    <a:pt x="557" y="265"/>
                    <a:pt x="556" y="263"/>
                    <a:pt x="555" y="262"/>
                  </a:cubicBezTo>
                  <a:cubicBezTo>
                    <a:pt x="555" y="261"/>
                    <a:pt x="554" y="261"/>
                    <a:pt x="553" y="261"/>
                  </a:cubicBezTo>
                  <a:cubicBezTo>
                    <a:pt x="552" y="260"/>
                    <a:pt x="550" y="261"/>
                    <a:pt x="549" y="262"/>
                  </a:cubicBezTo>
                  <a:cubicBezTo>
                    <a:pt x="548" y="263"/>
                    <a:pt x="548" y="265"/>
                    <a:pt x="548" y="266"/>
                  </a:cubicBezTo>
                  <a:cubicBezTo>
                    <a:pt x="548" y="267"/>
                    <a:pt x="548" y="268"/>
                    <a:pt x="548" y="269"/>
                  </a:cubicBezTo>
                  <a:cubicBezTo>
                    <a:pt x="551" y="280"/>
                    <a:pt x="556" y="288"/>
                    <a:pt x="563" y="294"/>
                  </a:cubicBezTo>
                  <a:cubicBezTo>
                    <a:pt x="565" y="295"/>
                    <a:pt x="567" y="296"/>
                    <a:pt x="569" y="298"/>
                  </a:cubicBezTo>
                  <a:cubicBezTo>
                    <a:pt x="570" y="298"/>
                    <a:pt x="571" y="299"/>
                    <a:pt x="572" y="300"/>
                  </a:cubicBezTo>
                  <a:cubicBezTo>
                    <a:pt x="572" y="300"/>
                    <a:pt x="573" y="300"/>
                    <a:pt x="573" y="301"/>
                  </a:cubicBezTo>
                  <a:cubicBezTo>
                    <a:pt x="574" y="301"/>
                    <a:pt x="574" y="301"/>
                    <a:pt x="574" y="301"/>
                  </a:cubicBezTo>
                  <a:cubicBezTo>
                    <a:pt x="574" y="301"/>
                    <a:pt x="574" y="301"/>
                    <a:pt x="574" y="301"/>
                  </a:cubicBezTo>
                  <a:cubicBezTo>
                    <a:pt x="573" y="301"/>
                    <a:pt x="573" y="301"/>
                    <a:pt x="573" y="301"/>
                  </a:cubicBezTo>
                  <a:cubicBezTo>
                    <a:pt x="570" y="303"/>
                    <a:pt x="567" y="304"/>
                    <a:pt x="563" y="304"/>
                  </a:cubicBezTo>
                  <a:cubicBezTo>
                    <a:pt x="561" y="305"/>
                    <a:pt x="561" y="305"/>
                    <a:pt x="561" y="305"/>
                  </a:cubicBezTo>
                  <a:cubicBezTo>
                    <a:pt x="554" y="306"/>
                    <a:pt x="546" y="307"/>
                    <a:pt x="539" y="307"/>
                  </a:cubicBezTo>
                  <a:cubicBezTo>
                    <a:pt x="530" y="308"/>
                    <a:pt x="521" y="310"/>
                    <a:pt x="514" y="311"/>
                  </a:cubicBezTo>
                  <a:cubicBezTo>
                    <a:pt x="503" y="313"/>
                    <a:pt x="496" y="316"/>
                    <a:pt x="489" y="321"/>
                  </a:cubicBezTo>
                  <a:cubicBezTo>
                    <a:pt x="484" y="325"/>
                    <a:pt x="478" y="330"/>
                    <a:pt x="474" y="336"/>
                  </a:cubicBezTo>
                  <a:cubicBezTo>
                    <a:pt x="467" y="345"/>
                    <a:pt x="462" y="354"/>
                    <a:pt x="458" y="363"/>
                  </a:cubicBezTo>
                  <a:cubicBezTo>
                    <a:pt x="457" y="365"/>
                    <a:pt x="457" y="367"/>
                    <a:pt x="456" y="368"/>
                  </a:cubicBezTo>
                  <a:cubicBezTo>
                    <a:pt x="455" y="370"/>
                    <a:pt x="454" y="372"/>
                    <a:pt x="454" y="373"/>
                  </a:cubicBezTo>
                  <a:cubicBezTo>
                    <a:pt x="453" y="375"/>
                    <a:pt x="452" y="376"/>
                    <a:pt x="450" y="376"/>
                  </a:cubicBezTo>
                  <a:cubicBezTo>
                    <a:pt x="441" y="376"/>
                    <a:pt x="433" y="376"/>
                    <a:pt x="424" y="376"/>
                  </a:cubicBezTo>
                  <a:cubicBezTo>
                    <a:pt x="423" y="376"/>
                    <a:pt x="423" y="376"/>
                    <a:pt x="422" y="376"/>
                  </a:cubicBezTo>
                  <a:cubicBezTo>
                    <a:pt x="420" y="375"/>
                    <a:pt x="418" y="375"/>
                    <a:pt x="416" y="375"/>
                  </a:cubicBezTo>
                  <a:cubicBezTo>
                    <a:pt x="410" y="374"/>
                    <a:pt x="404" y="373"/>
                    <a:pt x="398" y="371"/>
                  </a:cubicBezTo>
                  <a:cubicBezTo>
                    <a:pt x="382" y="367"/>
                    <a:pt x="370" y="360"/>
                    <a:pt x="359" y="349"/>
                  </a:cubicBezTo>
                  <a:cubicBezTo>
                    <a:pt x="354" y="344"/>
                    <a:pt x="349" y="338"/>
                    <a:pt x="343" y="331"/>
                  </a:cubicBezTo>
                  <a:cubicBezTo>
                    <a:pt x="343" y="330"/>
                    <a:pt x="342" y="329"/>
                    <a:pt x="341" y="328"/>
                  </a:cubicBezTo>
                  <a:cubicBezTo>
                    <a:pt x="340" y="326"/>
                    <a:pt x="339" y="325"/>
                    <a:pt x="338" y="323"/>
                  </a:cubicBezTo>
                  <a:cubicBezTo>
                    <a:pt x="337" y="322"/>
                    <a:pt x="336" y="322"/>
                    <a:pt x="335" y="321"/>
                  </a:cubicBezTo>
                  <a:cubicBezTo>
                    <a:pt x="334" y="321"/>
                    <a:pt x="333" y="321"/>
                    <a:pt x="332" y="321"/>
                  </a:cubicBezTo>
                  <a:cubicBezTo>
                    <a:pt x="331" y="322"/>
                    <a:pt x="330" y="322"/>
                    <a:pt x="330" y="323"/>
                  </a:cubicBezTo>
                  <a:cubicBezTo>
                    <a:pt x="330" y="324"/>
                    <a:pt x="330" y="325"/>
                    <a:pt x="330" y="326"/>
                  </a:cubicBezTo>
                  <a:cubicBezTo>
                    <a:pt x="331" y="328"/>
                    <a:pt x="332" y="330"/>
                    <a:pt x="333" y="332"/>
                  </a:cubicBezTo>
                  <a:cubicBezTo>
                    <a:pt x="336" y="337"/>
                    <a:pt x="339" y="341"/>
                    <a:pt x="343" y="345"/>
                  </a:cubicBezTo>
                  <a:cubicBezTo>
                    <a:pt x="345" y="348"/>
                    <a:pt x="345" y="348"/>
                    <a:pt x="345" y="348"/>
                  </a:cubicBezTo>
                  <a:cubicBezTo>
                    <a:pt x="351" y="356"/>
                    <a:pt x="359" y="363"/>
                    <a:pt x="369" y="369"/>
                  </a:cubicBezTo>
                  <a:cubicBezTo>
                    <a:pt x="376" y="373"/>
                    <a:pt x="383" y="376"/>
                    <a:pt x="391" y="379"/>
                  </a:cubicBezTo>
                  <a:cubicBezTo>
                    <a:pt x="395" y="380"/>
                    <a:pt x="399" y="381"/>
                    <a:pt x="403" y="382"/>
                  </a:cubicBezTo>
                  <a:cubicBezTo>
                    <a:pt x="406" y="383"/>
                    <a:pt x="406" y="383"/>
                    <a:pt x="406" y="383"/>
                  </a:cubicBezTo>
                  <a:cubicBezTo>
                    <a:pt x="413" y="384"/>
                    <a:pt x="420" y="385"/>
                    <a:pt x="427" y="386"/>
                  </a:cubicBezTo>
                  <a:cubicBezTo>
                    <a:pt x="430" y="386"/>
                    <a:pt x="430" y="386"/>
                    <a:pt x="430" y="386"/>
                  </a:cubicBezTo>
                  <a:cubicBezTo>
                    <a:pt x="433" y="386"/>
                    <a:pt x="437" y="386"/>
                    <a:pt x="440" y="386"/>
                  </a:cubicBezTo>
                  <a:cubicBezTo>
                    <a:pt x="442" y="386"/>
                    <a:pt x="442" y="386"/>
                    <a:pt x="442" y="386"/>
                  </a:cubicBezTo>
                  <a:cubicBezTo>
                    <a:pt x="445" y="386"/>
                    <a:pt x="447" y="385"/>
                    <a:pt x="450" y="385"/>
                  </a:cubicBezTo>
                  <a:cubicBezTo>
                    <a:pt x="454" y="385"/>
                    <a:pt x="454" y="385"/>
                    <a:pt x="454" y="385"/>
                  </a:cubicBezTo>
                  <a:cubicBezTo>
                    <a:pt x="456" y="385"/>
                    <a:pt x="457" y="384"/>
                    <a:pt x="459" y="384"/>
                  </a:cubicBezTo>
                  <a:cubicBezTo>
                    <a:pt x="467" y="383"/>
                    <a:pt x="476" y="383"/>
                    <a:pt x="488" y="386"/>
                  </a:cubicBezTo>
                  <a:cubicBezTo>
                    <a:pt x="489" y="386"/>
                    <a:pt x="491" y="387"/>
                    <a:pt x="492" y="387"/>
                  </a:cubicBezTo>
                  <a:cubicBezTo>
                    <a:pt x="493" y="388"/>
                    <a:pt x="493" y="388"/>
                    <a:pt x="493" y="388"/>
                  </a:cubicBezTo>
                  <a:cubicBezTo>
                    <a:pt x="494" y="388"/>
                    <a:pt x="494" y="388"/>
                    <a:pt x="494" y="388"/>
                  </a:cubicBezTo>
                  <a:cubicBezTo>
                    <a:pt x="493" y="388"/>
                    <a:pt x="493" y="388"/>
                    <a:pt x="493" y="388"/>
                  </a:cubicBezTo>
                  <a:cubicBezTo>
                    <a:pt x="486" y="392"/>
                    <a:pt x="479" y="395"/>
                    <a:pt x="472" y="397"/>
                  </a:cubicBezTo>
                  <a:cubicBezTo>
                    <a:pt x="469" y="397"/>
                    <a:pt x="466" y="398"/>
                    <a:pt x="464" y="399"/>
                  </a:cubicBezTo>
                  <a:cubicBezTo>
                    <a:pt x="463" y="400"/>
                    <a:pt x="462" y="402"/>
                    <a:pt x="462" y="403"/>
                  </a:cubicBezTo>
                  <a:cubicBezTo>
                    <a:pt x="462" y="404"/>
                    <a:pt x="464" y="406"/>
                    <a:pt x="465" y="406"/>
                  </a:cubicBezTo>
                  <a:cubicBezTo>
                    <a:pt x="466" y="406"/>
                    <a:pt x="467" y="406"/>
                    <a:pt x="468" y="406"/>
                  </a:cubicBezTo>
                  <a:cubicBezTo>
                    <a:pt x="469" y="406"/>
                    <a:pt x="470" y="406"/>
                    <a:pt x="471" y="406"/>
                  </a:cubicBezTo>
                  <a:cubicBezTo>
                    <a:pt x="471" y="406"/>
                    <a:pt x="471" y="406"/>
                    <a:pt x="471" y="406"/>
                  </a:cubicBezTo>
                  <a:cubicBezTo>
                    <a:pt x="477" y="406"/>
                    <a:pt x="484" y="404"/>
                    <a:pt x="491" y="401"/>
                  </a:cubicBezTo>
                  <a:cubicBezTo>
                    <a:pt x="494" y="400"/>
                    <a:pt x="497" y="399"/>
                    <a:pt x="500" y="398"/>
                  </a:cubicBezTo>
                  <a:cubicBezTo>
                    <a:pt x="501" y="397"/>
                    <a:pt x="501" y="397"/>
                    <a:pt x="501" y="397"/>
                  </a:cubicBezTo>
                  <a:cubicBezTo>
                    <a:pt x="502" y="397"/>
                    <a:pt x="502" y="397"/>
                    <a:pt x="503" y="398"/>
                  </a:cubicBezTo>
                  <a:cubicBezTo>
                    <a:pt x="505" y="401"/>
                    <a:pt x="505" y="404"/>
                    <a:pt x="504" y="408"/>
                  </a:cubicBezTo>
                  <a:cubicBezTo>
                    <a:pt x="504" y="409"/>
                    <a:pt x="504" y="411"/>
                    <a:pt x="502" y="412"/>
                  </a:cubicBezTo>
                  <a:cubicBezTo>
                    <a:pt x="501" y="413"/>
                    <a:pt x="500" y="413"/>
                    <a:pt x="499" y="414"/>
                  </a:cubicBezTo>
                  <a:cubicBezTo>
                    <a:pt x="492" y="417"/>
                    <a:pt x="485" y="419"/>
                    <a:pt x="477" y="421"/>
                  </a:cubicBezTo>
                  <a:cubicBezTo>
                    <a:pt x="474" y="421"/>
                    <a:pt x="471" y="422"/>
                    <a:pt x="468" y="423"/>
                  </a:cubicBezTo>
                  <a:cubicBezTo>
                    <a:pt x="467" y="423"/>
                    <a:pt x="466" y="424"/>
                    <a:pt x="466" y="425"/>
                  </a:cubicBezTo>
                  <a:cubicBezTo>
                    <a:pt x="466" y="426"/>
                    <a:pt x="467" y="428"/>
                    <a:pt x="467" y="428"/>
                  </a:cubicBezTo>
                  <a:cubicBezTo>
                    <a:pt x="469" y="429"/>
                    <a:pt x="470" y="429"/>
                    <a:pt x="472" y="429"/>
                  </a:cubicBezTo>
                  <a:cubicBezTo>
                    <a:pt x="476" y="429"/>
                    <a:pt x="481" y="429"/>
                    <a:pt x="485" y="429"/>
                  </a:cubicBezTo>
                  <a:cubicBezTo>
                    <a:pt x="487" y="429"/>
                    <a:pt x="487" y="429"/>
                    <a:pt x="487" y="429"/>
                  </a:cubicBezTo>
                  <a:cubicBezTo>
                    <a:pt x="486" y="430"/>
                    <a:pt x="484" y="431"/>
                    <a:pt x="482" y="432"/>
                  </a:cubicBezTo>
                  <a:cubicBezTo>
                    <a:pt x="466" y="439"/>
                    <a:pt x="450" y="443"/>
                    <a:pt x="433" y="443"/>
                  </a:cubicBezTo>
                  <a:cubicBezTo>
                    <a:pt x="425" y="443"/>
                    <a:pt x="417" y="443"/>
                    <a:pt x="410" y="443"/>
                  </a:cubicBezTo>
                  <a:cubicBezTo>
                    <a:pt x="406" y="443"/>
                    <a:pt x="403" y="443"/>
                    <a:pt x="399" y="443"/>
                  </a:cubicBezTo>
                  <a:cubicBezTo>
                    <a:pt x="392" y="443"/>
                    <a:pt x="385" y="441"/>
                    <a:pt x="379" y="440"/>
                  </a:cubicBezTo>
                  <a:cubicBezTo>
                    <a:pt x="365" y="437"/>
                    <a:pt x="350" y="431"/>
                    <a:pt x="335" y="421"/>
                  </a:cubicBezTo>
                  <a:cubicBezTo>
                    <a:pt x="324" y="414"/>
                    <a:pt x="315" y="406"/>
                    <a:pt x="306" y="398"/>
                  </a:cubicBezTo>
                  <a:cubicBezTo>
                    <a:pt x="305" y="397"/>
                    <a:pt x="304" y="396"/>
                    <a:pt x="303" y="395"/>
                  </a:cubicBezTo>
                  <a:cubicBezTo>
                    <a:pt x="302" y="394"/>
                    <a:pt x="301" y="392"/>
                    <a:pt x="300" y="391"/>
                  </a:cubicBezTo>
                  <a:cubicBezTo>
                    <a:pt x="299" y="391"/>
                    <a:pt x="299" y="390"/>
                    <a:pt x="298" y="390"/>
                  </a:cubicBezTo>
                  <a:cubicBezTo>
                    <a:pt x="296" y="388"/>
                    <a:pt x="293" y="389"/>
                    <a:pt x="292" y="391"/>
                  </a:cubicBezTo>
                  <a:cubicBezTo>
                    <a:pt x="291" y="392"/>
                    <a:pt x="291" y="394"/>
                    <a:pt x="292" y="396"/>
                  </a:cubicBezTo>
                  <a:cubicBezTo>
                    <a:pt x="292" y="396"/>
                    <a:pt x="292" y="396"/>
                    <a:pt x="292" y="396"/>
                  </a:cubicBezTo>
                  <a:cubicBezTo>
                    <a:pt x="293" y="397"/>
                    <a:pt x="293" y="397"/>
                    <a:pt x="294" y="398"/>
                  </a:cubicBezTo>
                  <a:cubicBezTo>
                    <a:pt x="301" y="405"/>
                    <a:pt x="308" y="412"/>
                    <a:pt x="315" y="418"/>
                  </a:cubicBezTo>
                  <a:cubicBezTo>
                    <a:pt x="329" y="430"/>
                    <a:pt x="343" y="438"/>
                    <a:pt x="359" y="444"/>
                  </a:cubicBezTo>
                  <a:cubicBezTo>
                    <a:pt x="373" y="449"/>
                    <a:pt x="387" y="452"/>
                    <a:pt x="404" y="453"/>
                  </a:cubicBezTo>
                  <a:cubicBezTo>
                    <a:pt x="409" y="453"/>
                    <a:pt x="414" y="453"/>
                    <a:pt x="419" y="453"/>
                  </a:cubicBezTo>
                  <a:cubicBezTo>
                    <a:pt x="422" y="453"/>
                    <a:pt x="424" y="453"/>
                    <a:pt x="427" y="453"/>
                  </a:cubicBezTo>
                  <a:cubicBezTo>
                    <a:pt x="428" y="453"/>
                    <a:pt x="430" y="453"/>
                    <a:pt x="431" y="453"/>
                  </a:cubicBezTo>
                  <a:cubicBezTo>
                    <a:pt x="432" y="454"/>
                    <a:pt x="433" y="454"/>
                    <a:pt x="433" y="455"/>
                  </a:cubicBezTo>
                  <a:cubicBezTo>
                    <a:pt x="433" y="457"/>
                    <a:pt x="433" y="459"/>
                    <a:pt x="433" y="462"/>
                  </a:cubicBezTo>
                  <a:cubicBezTo>
                    <a:pt x="433" y="463"/>
                    <a:pt x="433" y="464"/>
                    <a:pt x="433" y="464"/>
                  </a:cubicBezTo>
                  <a:cubicBezTo>
                    <a:pt x="433" y="466"/>
                    <a:pt x="433" y="468"/>
                    <a:pt x="434" y="470"/>
                  </a:cubicBezTo>
                  <a:cubicBezTo>
                    <a:pt x="435" y="477"/>
                    <a:pt x="435" y="483"/>
                    <a:pt x="434" y="490"/>
                  </a:cubicBezTo>
                  <a:cubicBezTo>
                    <a:pt x="433" y="491"/>
                    <a:pt x="433" y="493"/>
                    <a:pt x="433" y="495"/>
                  </a:cubicBezTo>
                  <a:cubicBezTo>
                    <a:pt x="433" y="504"/>
                    <a:pt x="431" y="513"/>
                    <a:pt x="429" y="521"/>
                  </a:cubicBezTo>
                  <a:cubicBezTo>
                    <a:pt x="426" y="531"/>
                    <a:pt x="422" y="540"/>
                    <a:pt x="418" y="550"/>
                  </a:cubicBezTo>
                  <a:cubicBezTo>
                    <a:pt x="409" y="567"/>
                    <a:pt x="396" y="583"/>
                    <a:pt x="380" y="595"/>
                  </a:cubicBezTo>
                  <a:cubicBezTo>
                    <a:pt x="378" y="596"/>
                    <a:pt x="375" y="598"/>
                    <a:pt x="373" y="599"/>
                  </a:cubicBezTo>
                  <a:cubicBezTo>
                    <a:pt x="372" y="600"/>
                    <a:pt x="371" y="600"/>
                    <a:pt x="370" y="601"/>
                  </a:cubicBezTo>
                  <a:cubicBezTo>
                    <a:pt x="369" y="601"/>
                    <a:pt x="369" y="601"/>
                    <a:pt x="369" y="601"/>
                  </a:cubicBezTo>
                  <a:cubicBezTo>
                    <a:pt x="369" y="600"/>
                    <a:pt x="369" y="600"/>
                    <a:pt x="369" y="600"/>
                  </a:cubicBezTo>
                  <a:cubicBezTo>
                    <a:pt x="369" y="600"/>
                    <a:pt x="369" y="599"/>
                    <a:pt x="369" y="599"/>
                  </a:cubicBezTo>
                  <a:cubicBezTo>
                    <a:pt x="369" y="599"/>
                    <a:pt x="369" y="598"/>
                    <a:pt x="369" y="598"/>
                  </a:cubicBezTo>
                  <a:cubicBezTo>
                    <a:pt x="366" y="584"/>
                    <a:pt x="362" y="572"/>
                    <a:pt x="356" y="562"/>
                  </a:cubicBezTo>
                  <a:cubicBezTo>
                    <a:pt x="347" y="543"/>
                    <a:pt x="332" y="526"/>
                    <a:pt x="314" y="513"/>
                  </a:cubicBezTo>
                  <a:cubicBezTo>
                    <a:pt x="298" y="502"/>
                    <a:pt x="280" y="494"/>
                    <a:pt x="258" y="491"/>
                  </a:cubicBezTo>
                  <a:cubicBezTo>
                    <a:pt x="254" y="490"/>
                    <a:pt x="249" y="490"/>
                    <a:pt x="244" y="491"/>
                  </a:cubicBezTo>
                  <a:cubicBezTo>
                    <a:pt x="243" y="491"/>
                    <a:pt x="243" y="491"/>
                    <a:pt x="243" y="491"/>
                  </a:cubicBezTo>
                  <a:cubicBezTo>
                    <a:pt x="242" y="491"/>
                    <a:pt x="242" y="491"/>
                    <a:pt x="242" y="491"/>
                  </a:cubicBezTo>
                  <a:cubicBezTo>
                    <a:pt x="241" y="491"/>
                    <a:pt x="240" y="492"/>
                    <a:pt x="240" y="493"/>
                  </a:cubicBezTo>
                  <a:cubicBezTo>
                    <a:pt x="240" y="494"/>
                    <a:pt x="240" y="494"/>
                    <a:pt x="240" y="495"/>
                  </a:cubicBezTo>
                  <a:cubicBezTo>
                    <a:pt x="240" y="495"/>
                    <a:pt x="241" y="496"/>
                    <a:pt x="242" y="497"/>
                  </a:cubicBezTo>
                  <a:cubicBezTo>
                    <a:pt x="243" y="497"/>
                    <a:pt x="244" y="498"/>
                    <a:pt x="245" y="498"/>
                  </a:cubicBezTo>
                  <a:cubicBezTo>
                    <a:pt x="247" y="498"/>
                    <a:pt x="249" y="498"/>
                    <a:pt x="251" y="498"/>
                  </a:cubicBezTo>
                  <a:cubicBezTo>
                    <a:pt x="254" y="499"/>
                    <a:pt x="258" y="499"/>
                    <a:pt x="261" y="500"/>
                  </a:cubicBezTo>
                  <a:cubicBezTo>
                    <a:pt x="273" y="503"/>
                    <a:pt x="285" y="507"/>
                    <a:pt x="296" y="513"/>
                  </a:cubicBezTo>
                  <a:cubicBezTo>
                    <a:pt x="309" y="520"/>
                    <a:pt x="320" y="528"/>
                    <a:pt x="329" y="539"/>
                  </a:cubicBezTo>
                  <a:cubicBezTo>
                    <a:pt x="339" y="549"/>
                    <a:pt x="346" y="560"/>
                    <a:pt x="350" y="571"/>
                  </a:cubicBezTo>
                  <a:cubicBezTo>
                    <a:pt x="357" y="588"/>
                    <a:pt x="360" y="601"/>
                    <a:pt x="360" y="615"/>
                  </a:cubicBezTo>
                  <a:cubicBezTo>
                    <a:pt x="360" y="617"/>
                    <a:pt x="360" y="619"/>
                    <a:pt x="360" y="620"/>
                  </a:cubicBezTo>
                  <a:cubicBezTo>
                    <a:pt x="360" y="631"/>
                    <a:pt x="358" y="642"/>
                    <a:pt x="354" y="654"/>
                  </a:cubicBezTo>
                  <a:cubicBezTo>
                    <a:pt x="353" y="656"/>
                    <a:pt x="352" y="657"/>
                    <a:pt x="351" y="659"/>
                  </a:cubicBezTo>
                  <a:cubicBezTo>
                    <a:pt x="351" y="660"/>
                    <a:pt x="350" y="660"/>
                    <a:pt x="349" y="660"/>
                  </a:cubicBezTo>
                  <a:cubicBezTo>
                    <a:pt x="345" y="661"/>
                    <a:pt x="341" y="660"/>
                    <a:pt x="338" y="660"/>
                  </a:cubicBezTo>
                  <a:cubicBezTo>
                    <a:pt x="335" y="659"/>
                    <a:pt x="331" y="659"/>
                    <a:pt x="328" y="661"/>
                  </a:cubicBezTo>
                  <a:cubicBezTo>
                    <a:pt x="327" y="661"/>
                    <a:pt x="327" y="662"/>
                    <a:pt x="326" y="663"/>
                  </a:cubicBezTo>
                  <a:cubicBezTo>
                    <a:pt x="326" y="665"/>
                    <a:pt x="327" y="666"/>
                    <a:pt x="328" y="667"/>
                  </a:cubicBezTo>
                  <a:cubicBezTo>
                    <a:pt x="330" y="668"/>
                    <a:pt x="333" y="669"/>
                    <a:pt x="336" y="669"/>
                  </a:cubicBezTo>
                  <a:cubicBezTo>
                    <a:pt x="343" y="669"/>
                    <a:pt x="350" y="671"/>
                    <a:pt x="357" y="672"/>
                  </a:cubicBezTo>
                  <a:cubicBezTo>
                    <a:pt x="361" y="673"/>
                    <a:pt x="364" y="674"/>
                    <a:pt x="367" y="675"/>
                  </a:cubicBezTo>
                  <a:cubicBezTo>
                    <a:pt x="371" y="676"/>
                    <a:pt x="375" y="677"/>
                    <a:pt x="378" y="678"/>
                  </a:cubicBezTo>
                  <a:cubicBezTo>
                    <a:pt x="381" y="679"/>
                    <a:pt x="383" y="680"/>
                    <a:pt x="385" y="681"/>
                  </a:cubicBezTo>
                  <a:cubicBezTo>
                    <a:pt x="391" y="683"/>
                    <a:pt x="398" y="686"/>
                    <a:pt x="405" y="690"/>
                  </a:cubicBezTo>
                  <a:cubicBezTo>
                    <a:pt x="411" y="693"/>
                    <a:pt x="415" y="696"/>
                    <a:pt x="418" y="700"/>
                  </a:cubicBezTo>
                  <a:cubicBezTo>
                    <a:pt x="419" y="702"/>
                    <a:pt x="420" y="703"/>
                    <a:pt x="421" y="704"/>
                  </a:cubicBezTo>
                  <a:cubicBezTo>
                    <a:pt x="422" y="707"/>
                    <a:pt x="422" y="710"/>
                    <a:pt x="420" y="713"/>
                  </a:cubicBezTo>
                  <a:cubicBezTo>
                    <a:pt x="419" y="716"/>
                    <a:pt x="417" y="718"/>
                    <a:pt x="414" y="719"/>
                  </a:cubicBezTo>
                  <a:cubicBezTo>
                    <a:pt x="413" y="720"/>
                    <a:pt x="413" y="720"/>
                    <a:pt x="413" y="720"/>
                  </a:cubicBezTo>
                  <a:cubicBezTo>
                    <a:pt x="412" y="718"/>
                    <a:pt x="411" y="717"/>
                    <a:pt x="410" y="716"/>
                  </a:cubicBezTo>
                  <a:cubicBezTo>
                    <a:pt x="409" y="715"/>
                    <a:pt x="409" y="715"/>
                    <a:pt x="409" y="715"/>
                  </a:cubicBezTo>
                  <a:cubicBezTo>
                    <a:pt x="404" y="710"/>
                    <a:pt x="399" y="706"/>
                    <a:pt x="393" y="702"/>
                  </a:cubicBezTo>
                  <a:cubicBezTo>
                    <a:pt x="389" y="700"/>
                    <a:pt x="383" y="697"/>
                    <a:pt x="375" y="697"/>
                  </a:cubicBezTo>
                  <a:cubicBezTo>
                    <a:pt x="375" y="697"/>
                    <a:pt x="374" y="697"/>
                    <a:pt x="374" y="697"/>
                  </a:cubicBezTo>
                  <a:cubicBezTo>
                    <a:pt x="373" y="697"/>
                    <a:pt x="372" y="697"/>
                    <a:pt x="370" y="698"/>
                  </a:cubicBezTo>
                  <a:cubicBezTo>
                    <a:pt x="370" y="698"/>
                    <a:pt x="369" y="699"/>
                    <a:pt x="369" y="701"/>
                  </a:cubicBezTo>
                  <a:cubicBezTo>
                    <a:pt x="368" y="702"/>
                    <a:pt x="369" y="703"/>
                    <a:pt x="370" y="703"/>
                  </a:cubicBezTo>
                  <a:cubicBezTo>
                    <a:pt x="372" y="704"/>
                    <a:pt x="374" y="705"/>
                    <a:pt x="376" y="705"/>
                  </a:cubicBezTo>
                  <a:cubicBezTo>
                    <a:pt x="380" y="706"/>
                    <a:pt x="385" y="709"/>
                    <a:pt x="388" y="711"/>
                  </a:cubicBezTo>
                  <a:cubicBezTo>
                    <a:pt x="394" y="715"/>
                    <a:pt x="398" y="720"/>
                    <a:pt x="402" y="724"/>
                  </a:cubicBezTo>
                  <a:cubicBezTo>
                    <a:pt x="402" y="725"/>
                    <a:pt x="402" y="725"/>
                    <a:pt x="402" y="725"/>
                  </a:cubicBezTo>
                  <a:close/>
                  <a:moveTo>
                    <a:pt x="417" y="660"/>
                  </a:moveTo>
                  <a:cubicBezTo>
                    <a:pt x="417" y="660"/>
                    <a:pt x="416" y="661"/>
                    <a:pt x="416" y="661"/>
                  </a:cubicBezTo>
                  <a:cubicBezTo>
                    <a:pt x="414" y="662"/>
                    <a:pt x="412" y="663"/>
                    <a:pt x="411" y="663"/>
                  </a:cubicBezTo>
                  <a:cubicBezTo>
                    <a:pt x="403" y="666"/>
                    <a:pt x="394" y="668"/>
                    <a:pt x="385" y="670"/>
                  </a:cubicBezTo>
                  <a:cubicBezTo>
                    <a:pt x="384" y="670"/>
                    <a:pt x="383" y="669"/>
                    <a:pt x="381" y="669"/>
                  </a:cubicBezTo>
                  <a:cubicBezTo>
                    <a:pt x="381" y="669"/>
                    <a:pt x="381" y="669"/>
                    <a:pt x="381" y="669"/>
                  </a:cubicBezTo>
                  <a:cubicBezTo>
                    <a:pt x="376" y="668"/>
                    <a:pt x="372" y="666"/>
                    <a:pt x="367" y="665"/>
                  </a:cubicBezTo>
                  <a:cubicBezTo>
                    <a:pt x="363" y="663"/>
                    <a:pt x="363" y="663"/>
                    <a:pt x="363" y="663"/>
                  </a:cubicBezTo>
                  <a:cubicBezTo>
                    <a:pt x="362" y="663"/>
                    <a:pt x="362" y="663"/>
                    <a:pt x="362" y="663"/>
                  </a:cubicBezTo>
                  <a:cubicBezTo>
                    <a:pt x="362" y="663"/>
                    <a:pt x="361" y="662"/>
                    <a:pt x="361" y="662"/>
                  </a:cubicBezTo>
                  <a:cubicBezTo>
                    <a:pt x="361" y="661"/>
                    <a:pt x="362" y="661"/>
                    <a:pt x="362" y="660"/>
                  </a:cubicBezTo>
                  <a:cubicBezTo>
                    <a:pt x="362" y="659"/>
                    <a:pt x="362" y="659"/>
                    <a:pt x="363" y="658"/>
                  </a:cubicBezTo>
                  <a:cubicBezTo>
                    <a:pt x="363" y="657"/>
                    <a:pt x="363" y="655"/>
                    <a:pt x="364" y="654"/>
                  </a:cubicBezTo>
                  <a:cubicBezTo>
                    <a:pt x="365" y="651"/>
                    <a:pt x="366" y="647"/>
                    <a:pt x="367" y="644"/>
                  </a:cubicBezTo>
                  <a:cubicBezTo>
                    <a:pt x="369" y="635"/>
                    <a:pt x="370" y="627"/>
                    <a:pt x="370" y="620"/>
                  </a:cubicBezTo>
                  <a:cubicBezTo>
                    <a:pt x="370" y="619"/>
                    <a:pt x="370" y="618"/>
                    <a:pt x="370" y="617"/>
                  </a:cubicBezTo>
                  <a:cubicBezTo>
                    <a:pt x="371" y="617"/>
                    <a:pt x="371" y="617"/>
                    <a:pt x="371" y="617"/>
                  </a:cubicBezTo>
                  <a:cubicBezTo>
                    <a:pt x="371" y="616"/>
                    <a:pt x="371" y="616"/>
                    <a:pt x="371" y="616"/>
                  </a:cubicBezTo>
                  <a:cubicBezTo>
                    <a:pt x="371" y="616"/>
                    <a:pt x="372" y="616"/>
                    <a:pt x="372" y="616"/>
                  </a:cubicBezTo>
                  <a:cubicBezTo>
                    <a:pt x="381" y="617"/>
                    <a:pt x="392" y="620"/>
                    <a:pt x="403" y="624"/>
                  </a:cubicBezTo>
                  <a:cubicBezTo>
                    <a:pt x="410" y="626"/>
                    <a:pt x="415" y="629"/>
                    <a:pt x="420" y="632"/>
                  </a:cubicBezTo>
                  <a:cubicBezTo>
                    <a:pt x="423" y="634"/>
                    <a:pt x="425" y="636"/>
                    <a:pt x="427" y="638"/>
                  </a:cubicBezTo>
                  <a:cubicBezTo>
                    <a:pt x="428" y="639"/>
                    <a:pt x="429" y="641"/>
                    <a:pt x="430" y="643"/>
                  </a:cubicBezTo>
                  <a:cubicBezTo>
                    <a:pt x="431" y="646"/>
                    <a:pt x="431" y="648"/>
                    <a:pt x="429" y="651"/>
                  </a:cubicBezTo>
                  <a:cubicBezTo>
                    <a:pt x="429" y="652"/>
                    <a:pt x="428" y="652"/>
                    <a:pt x="428" y="652"/>
                  </a:cubicBezTo>
                  <a:cubicBezTo>
                    <a:pt x="428" y="652"/>
                    <a:pt x="427" y="652"/>
                    <a:pt x="427" y="652"/>
                  </a:cubicBezTo>
                  <a:cubicBezTo>
                    <a:pt x="426" y="650"/>
                    <a:pt x="424" y="649"/>
                    <a:pt x="423" y="648"/>
                  </a:cubicBezTo>
                  <a:cubicBezTo>
                    <a:pt x="422" y="647"/>
                    <a:pt x="421" y="646"/>
                    <a:pt x="420" y="645"/>
                  </a:cubicBezTo>
                  <a:cubicBezTo>
                    <a:pt x="416" y="641"/>
                    <a:pt x="412" y="638"/>
                    <a:pt x="406" y="636"/>
                  </a:cubicBezTo>
                  <a:cubicBezTo>
                    <a:pt x="402" y="634"/>
                    <a:pt x="398" y="634"/>
                    <a:pt x="396" y="634"/>
                  </a:cubicBezTo>
                  <a:cubicBezTo>
                    <a:pt x="395" y="634"/>
                    <a:pt x="395" y="634"/>
                    <a:pt x="395" y="634"/>
                  </a:cubicBezTo>
                  <a:cubicBezTo>
                    <a:pt x="395" y="634"/>
                    <a:pt x="395" y="634"/>
                    <a:pt x="395" y="634"/>
                  </a:cubicBezTo>
                  <a:cubicBezTo>
                    <a:pt x="392" y="634"/>
                    <a:pt x="390" y="634"/>
                    <a:pt x="388" y="635"/>
                  </a:cubicBezTo>
                  <a:cubicBezTo>
                    <a:pt x="387" y="636"/>
                    <a:pt x="386" y="637"/>
                    <a:pt x="386" y="638"/>
                  </a:cubicBezTo>
                  <a:cubicBezTo>
                    <a:pt x="386" y="639"/>
                    <a:pt x="387" y="640"/>
                    <a:pt x="388" y="641"/>
                  </a:cubicBezTo>
                  <a:cubicBezTo>
                    <a:pt x="389" y="641"/>
                    <a:pt x="391" y="642"/>
                    <a:pt x="393" y="642"/>
                  </a:cubicBezTo>
                  <a:cubicBezTo>
                    <a:pt x="398" y="644"/>
                    <a:pt x="404" y="646"/>
                    <a:pt x="409" y="650"/>
                  </a:cubicBezTo>
                  <a:cubicBezTo>
                    <a:pt x="411" y="652"/>
                    <a:pt x="414" y="655"/>
                    <a:pt x="416" y="658"/>
                  </a:cubicBezTo>
                  <a:cubicBezTo>
                    <a:pt x="417" y="658"/>
                    <a:pt x="417" y="659"/>
                    <a:pt x="417" y="660"/>
                  </a:cubicBezTo>
                  <a:close/>
                  <a:moveTo>
                    <a:pt x="425" y="37"/>
                  </a:moveTo>
                  <a:cubicBezTo>
                    <a:pt x="425" y="36"/>
                    <a:pt x="427" y="35"/>
                    <a:pt x="428" y="34"/>
                  </a:cubicBezTo>
                  <a:cubicBezTo>
                    <a:pt x="429" y="33"/>
                    <a:pt x="429" y="33"/>
                    <a:pt x="429" y="33"/>
                  </a:cubicBezTo>
                  <a:cubicBezTo>
                    <a:pt x="430" y="32"/>
                    <a:pt x="431" y="32"/>
                    <a:pt x="432" y="31"/>
                  </a:cubicBezTo>
                  <a:cubicBezTo>
                    <a:pt x="437" y="26"/>
                    <a:pt x="443" y="22"/>
                    <a:pt x="452" y="18"/>
                  </a:cubicBezTo>
                  <a:cubicBezTo>
                    <a:pt x="462" y="13"/>
                    <a:pt x="473" y="11"/>
                    <a:pt x="486" y="10"/>
                  </a:cubicBezTo>
                  <a:cubicBezTo>
                    <a:pt x="487" y="10"/>
                    <a:pt x="487" y="10"/>
                    <a:pt x="487" y="10"/>
                  </a:cubicBezTo>
                  <a:cubicBezTo>
                    <a:pt x="492" y="10"/>
                    <a:pt x="497" y="11"/>
                    <a:pt x="502" y="12"/>
                  </a:cubicBezTo>
                  <a:cubicBezTo>
                    <a:pt x="520" y="16"/>
                    <a:pt x="535" y="25"/>
                    <a:pt x="546" y="40"/>
                  </a:cubicBezTo>
                  <a:cubicBezTo>
                    <a:pt x="556" y="53"/>
                    <a:pt x="561" y="68"/>
                    <a:pt x="562" y="86"/>
                  </a:cubicBezTo>
                  <a:cubicBezTo>
                    <a:pt x="562" y="91"/>
                    <a:pt x="561" y="97"/>
                    <a:pt x="560" y="103"/>
                  </a:cubicBezTo>
                  <a:cubicBezTo>
                    <a:pt x="559" y="110"/>
                    <a:pt x="557" y="117"/>
                    <a:pt x="553" y="125"/>
                  </a:cubicBezTo>
                  <a:cubicBezTo>
                    <a:pt x="548" y="137"/>
                    <a:pt x="540" y="148"/>
                    <a:pt x="529" y="158"/>
                  </a:cubicBezTo>
                  <a:cubicBezTo>
                    <a:pt x="527" y="159"/>
                    <a:pt x="527" y="159"/>
                    <a:pt x="526" y="158"/>
                  </a:cubicBezTo>
                  <a:cubicBezTo>
                    <a:pt x="521" y="154"/>
                    <a:pt x="515" y="149"/>
                    <a:pt x="509" y="145"/>
                  </a:cubicBezTo>
                  <a:cubicBezTo>
                    <a:pt x="501" y="140"/>
                    <a:pt x="491" y="134"/>
                    <a:pt x="480" y="129"/>
                  </a:cubicBezTo>
                  <a:cubicBezTo>
                    <a:pt x="478" y="128"/>
                    <a:pt x="477" y="127"/>
                    <a:pt x="477" y="125"/>
                  </a:cubicBezTo>
                  <a:cubicBezTo>
                    <a:pt x="476" y="124"/>
                    <a:pt x="476" y="122"/>
                    <a:pt x="476" y="120"/>
                  </a:cubicBezTo>
                  <a:cubicBezTo>
                    <a:pt x="476" y="119"/>
                    <a:pt x="475" y="118"/>
                    <a:pt x="475" y="118"/>
                  </a:cubicBezTo>
                  <a:cubicBezTo>
                    <a:pt x="472" y="101"/>
                    <a:pt x="466" y="85"/>
                    <a:pt x="456" y="70"/>
                  </a:cubicBezTo>
                  <a:cubicBezTo>
                    <a:pt x="449" y="60"/>
                    <a:pt x="440" y="50"/>
                    <a:pt x="428" y="41"/>
                  </a:cubicBezTo>
                  <a:cubicBezTo>
                    <a:pt x="426" y="39"/>
                    <a:pt x="425" y="38"/>
                    <a:pt x="425" y="37"/>
                  </a:cubicBezTo>
                  <a:close/>
                  <a:moveTo>
                    <a:pt x="317" y="206"/>
                  </a:moveTo>
                  <a:cubicBezTo>
                    <a:pt x="315" y="205"/>
                    <a:pt x="315" y="205"/>
                    <a:pt x="315" y="205"/>
                  </a:cubicBezTo>
                  <a:cubicBezTo>
                    <a:pt x="312" y="203"/>
                    <a:pt x="309" y="200"/>
                    <a:pt x="307" y="198"/>
                  </a:cubicBezTo>
                  <a:cubicBezTo>
                    <a:pt x="296" y="189"/>
                    <a:pt x="289" y="180"/>
                    <a:pt x="283" y="170"/>
                  </a:cubicBezTo>
                  <a:cubicBezTo>
                    <a:pt x="281" y="166"/>
                    <a:pt x="278" y="162"/>
                    <a:pt x="276" y="158"/>
                  </a:cubicBezTo>
                  <a:cubicBezTo>
                    <a:pt x="269" y="144"/>
                    <a:pt x="266" y="128"/>
                    <a:pt x="265" y="111"/>
                  </a:cubicBezTo>
                  <a:cubicBezTo>
                    <a:pt x="265" y="111"/>
                    <a:pt x="265" y="111"/>
                    <a:pt x="265" y="111"/>
                  </a:cubicBezTo>
                  <a:cubicBezTo>
                    <a:pt x="265" y="104"/>
                    <a:pt x="266" y="97"/>
                    <a:pt x="268" y="89"/>
                  </a:cubicBezTo>
                  <a:cubicBezTo>
                    <a:pt x="271" y="74"/>
                    <a:pt x="278" y="61"/>
                    <a:pt x="287" y="51"/>
                  </a:cubicBezTo>
                  <a:cubicBezTo>
                    <a:pt x="288" y="49"/>
                    <a:pt x="290" y="48"/>
                    <a:pt x="292" y="46"/>
                  </a:cubicBezTo>
                  <a:cubicBezTo>
                    <a:pt x="292" y="46"/>
                    <a:pt x="292" y="46"/>
                    <a:pt x="292" y="46"/>
                  </a:cubicBezTo>
                  <a:cubicBezTo>
                    <a:pt x="292" y="45"/>
                    <a:pt x="293" y="45"/>
                    <a:pt x="294" y="45"/>
                  </a:cubicBezTo>
                  <a:cubicBezTo>
                    <a:pt x="294" y="45"/>
                    <a:pt x="295" y="45"/>
                    <a:pt x="295" y="45"/>
                  </a:cubicBezTo>
                  <a:cubicBezTo>
                    <a:pt x="296" y="46"/>
                    <a:pt x="296" y="46"/>
                    <a:pt x="296" y="46"/>
                  </a:cubicBezTo>
                  <a:cubicBezTo>
                    <a:pt x="305" y="51"/>
                    <a:pt x="315" y="57"/>
                    <a:pt x="323" y="65"/>
                  </a:cubicBezTo>
                  <a:cubicBezTo>
                    <a:pt x="326" y="68"/>
                    <a:pt x="329" y="70"/>
                    <a:pt x="331" y="73"/>
                  </a:cubicBezTo>
                  <a:cubicBezTo>
                    <a:pt x="332" y="74"/>
                    <a:pt x="332" y="74"/>
                    <a:pt x="332" y="74"/>
                  </a:cubicBezTo>
                  <a:cubicBezTo>
                    <a:pt x="343" y="85"/>
                    <a:pt x="351" y="98"/>
                    <a:pt x="357" y="112"/>
                  </a:cubicBezTo>
                  <a:cubicBezTo>
                    <a:pt x="360" y="122"/>
                    <a:pt x="362" y="131"/>
                    <a:pt x="362" y="140"/>
                  </a:cubicBezTo>
                  <a:cubicBezTo>
                    <a:pt x="362" y="141"/>
                    <a:pt x="362" y="142"/>
                    <a:pt x="362" y="143"/>
                  </a:cubicBezTo>
                  <a:cubicBezTo>
                    <a:pt x="362" y="145"/>
                    <a:pt x="362" y="145"/>
                    <a:pt x="362" y="145"/>
                  </a:cubicBezTo>
                  <a:cubicBezTo>
                    <a:pt x="362" y="155"/>
                    <a:pt x="359" y="165"/>
                    <a:pt x="353" y="176"/>
                  </a:cubicBezTo>
                  <a:cubicBezTo>
                    <a:pt x="349" y="184"/>
                    <a:pt x="343" y="190"/>
                    <a:pt x="337" y="196"/>
                  </a:cubicBezTo>
                  <a:cubicBezTo>
                    <a:pt x="332" y="200"/>
                    <a:pt x="327" y="203"/>
                    <a:pt x="321" y="206"/>
                  </a:cubicBezTo>
                  <a:cubicBezTo>
                    <a:pt x="320" y="207"/>
                    <a:pt x="318" y="207"/>
                    <a:pt x="317" y="206"/>
                  </a:cubicBezTo>
                  <a:close/>
                  <a:moveTo>
                    <a:pt x="12" y="206"/>
                  </a:moveTo>
                  <a:cubicBezTo>
                    <a:pt x="12" y="206"/>
                    <a:pt x="12" y="206"/>
                    <a:pt x="12" y="206"/>
                  </a:cubicBezTo>
                  <a:cubicBezTo>
                    <a:pt x="12" y="206"/>
                    <a:pt x="12" y="206"/>
                    <a:pt x="12" y="206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88" name="Freeform 281"/>
            <p:cNvSpPr>
              <a:spLocks/>
            </p:cNvSpPr>
            <p:nvPr/>
          </p:nvSpPr>
          <p:spPr bwMode="auto">
            <a:xfrm>
              <a:off x="4157481" y="5602288"/>
              <a:ext cx="233363" cy="103188"/>
            </a:xfrm>
            <a:custGeom>
              <a:avLst/>
              <a:gdLst>
                <a:gd name="T0" fmla="*/ 3 w 89"/>
                <a:gd name="T1" fmla="*/ 28 h 39"/>
                <a:gd name="T2" fmla="*/ 8 w 89"/>
                <a:gd name="T3" fmla="*/ 24 h 39"/>
                <a:gd name="T4" fmla="*/ 26 w 89"/>
                <a:gd name="T5" fmla="*/ 16 h 39"/>
                <a:gd name="T6" fmla="*/ 48 w 89"/>
                <a:gd name="T7" fmla="*/ 8 h 39"/>
                <a:gd name="T8" fmla="*/ 54 w 89"/>
                <a:gd name="T9" fmla="*/ 6 h 39"/>
                <a:gd name="T10" fmla="*/ 70 w 89"/>
                <a:gd name="T11" fmla="*/ 2 h 39"/>
                <a:gd name="T12" fmla="*/ 71 w 89"/>
                <a:gd name="T13" fmla="*/ 2 h 39"/>
                <a:gd name="T14" fmla="*/ 79 w 89"/>
                <a:gd name="T15" fmla="*/ 1 h 39"/>
                <a:gd name="T16" fmla="*/ 83 w 89"/>
                <a:gd name="T17" fmla="*/ 0 h 39"/>
                <a:gd name="T18" fmla="*/ 84 w 89"/>
                <a:gd name="T19" fmla="*/ 0 h 39"/>
                <a:gd name="T20" fmla="*/ 84 w 89"/>
                <a:gd name="T21" fmla="*/ 1 h 39"/>
                <a:gd name="T22" fmla="*/ 87 w 89"/>
                <a:gd name="T23" fmla="*/ 1 h 39"/>
                <a:gd name="T24" fmla="*/ 89 w 89"/>
                <a:gd name="T25" fmla="*/ 3 h 39"/>
                <a:gd name="T26" fmla="*/ 89 w 89"/>
                <a:gd name="T27" fmla="*/ 4 h 39"/>
                <a:gd name="T28" fmla="*/ 88 w 89"/>
                <a:gd name="T29" fmla="*/ 7 h 39"/>
                <a:gd name="T30" fmla="*/ 82 w 89"/>
                <a:gd name="T31" fmla="*/ 9 h 39"/>
                <a:gd name="T32" fmla="*/ 76 w 89"/>
                <a:gd name="T33" fmla="*/ 11 h 39"/>
                <a:gd name="T34" fmla="*/ 64 w 89"/>
                <a:gd name="T35" fmla="*/ 15 h 39"/>
                <a:gd name="T36" fmla="*/ 29 w 89"/>
                <a:gd name="T37" fmla="*/ 29 h 39"/>
                <a:gd name="T38" fmla="*/ 13 w 89"/>
                <a:gd name="T39" fmla="*/ 37 h 39"/>
                <a:gd name="T40" fmla="*/ 7 w 89"/>
                <a:gd name="T41" fmla="*/ 38 h 39"/>
                <a:gd name="T42" fmla="*/ 6 w 89"/>
                <a:gd name="T43" fmla="*/ 39 h 39"/>
                <a:gd name="T44" fmla="*/ 1 w 89"/>
                <a:gd name="T45" fmla="*/ 34 h 39"/>
                <a:gd name="T46" fmla="*/ 2 w 89"/>
                <a:gd name="T47" fmla="*/ 28 h 39"/>
                <a:gd name="T48" fmla="*/ 3 w 89"/>
                <a:gd name="T49" fmla="*/ 28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89" h="39">
                  <a:moveTo>
                    <a:pt x="3" y="28"/>
                  </a:moveTo>
                  <a:cubicBezTo>
                    <a:pt x="4" y="26"/>
                    <a:pt x="6" y="25"/>
                    <a:pt x="8" y="24"/>
                  </a:cubicBezTo>
                  <a:cubicBezTo>
                    <a:pt x="14" y="22"/>
                    <a:pt x="20" y="19"/>
                    <a:pt x="26" y="16"/>
                  </a:cubicBezTo>
                  <a:cubicBezTo>
                    <a:pt x="33" y="13"/>
                    <a:pt x="41" y="11"/>
                    <a:pt x="48" y="8"/>
                  </a:cubicBezTo>
                  <a:cubicBezTo>
                    <a:pt x="50" y="8"/>
                    <a:pt x="52" y="7"/>
                    <a:pt x="54" y="6"/>
                  </a:cubicBezTo>
                  <a:cubicBezTo>
                    <a:pt x="60" y="4"/>
                    <a:pt x="65" y="3"/>
                    <a:pt x="70" y="2"/>
                  </a:cubicBezTo>
                  <a:cubicBezTo>
                    <a:pt x="71" y="2"/>
                    <a:pt x="71" y="2"/>
                    <a:pt x="71" y="2"/>
                  </a:cubicBezTo>
                  <a:cubicBezTo>
                    <a:pt x="73" y="2"/>
                    <a:pt x="76" y="1"/>
                    <a:pt x="79" y="1"/>
                  </a:cubicBezTo>
                  <a:cubicBezTo>
                    <a:pt x="81" y="1"/>
                    <a:pt x="82" y="1"/>
                    <a:pt x="83" y="0"/>
                  </a:cubicBezTo>
                  <a:cubicBezTo>
                    <a:pt x="84" y="0"/>
                    <a:pt x="84" y="0"/>
                    <a:pt x="84" y="0"/>
                  </a:cubicBezTo>
                  <a:cubicBezTo>
                    <a:pt x="84" y="1"/>
                    <a:pt x="84" y="1"/>
                    <a:pt x="84" y="1"/>
                  </a:cubicBezTo>
                  <a:cubicBezTo>
                    <a:pt x="85" y="1"/>
                    <a:pt x="86" y="1"/>
                    <a:pt x="87" y="1"/>
                  </a:cubicBezTo>
                  <a:cubicBezTo>
                    <a:pt x="88" y="1"/>
                    <a:pt x="88" y="2"/>
                    <a:pt x="89" y="3"/>
                  </a:cubicBezTo>
                  <a:cubicBezTo>
                    <a:pt x="89" y="3"/>
                    <a:pt x="89" y="4"/>
                    <a:pt x="89" y="4"/>
                  </a:cubicBezTo>
                  <a:cubicBezTo>
                    <a:pt x="89" y="6"/>
                    <a:pt x="89" y="7"/>
                    <a:pt x="88" y="7"/>
                  </a:cubicBezTo>
                  <a:cubicBezTo>
                    <a:pt x="86" y="8"/>
                    <a:pt x="84" y="9"/>
                    <a:pt x="82" y="9"/>
                  </a:cubicBezTo>
                  <a:cubicBezTo>
                    <a:pt x="80" y="10"/>
                    <a:pt x="78" y="11"/>
                    <a:pt x="76" y="11"/>
                  </a:cubicBezTo>
                  <a:cubicBezTo>
                    <a:pt x="72" y="12"/>
                    <a:pt x="68" y="13"/>
                    <a:pt x="64" y="15"/>
                  </a:cubicBezTo>
                  <a:cubicBezTo>
                    <a:pt x="50" y="20"/>
                    <a:pt x="39" y="25"/>
                    <a:pt x="29" y="29"/>
                  </a:cubicBezTo>
                  <a:cubicBezTo>
                    <a:pt x="24" y="32"/>
                    <a:pt x="18" y="35"/>
                    <a:pt x="13" y="37"/>
                  </a:cubicBezTo>
                  <a:cubicBezTo>
                    <a:pt x="11" y="38"/>
                    <a:pt x="9" y="38"/>
                    <a:pt x="7" y="38"/>
                  </a:cubicBezTo>
                  <a:cubicBezTo>
                    <a:pt x="6" y="39"/>
                    <a:pt x="6" y="39"/>
                    <a:pt x="6" y="39"/>
                  </a:cubicBezTo>
                  <a:cubicBezTo>
                    <a:pt x="4" y="39"/>
                    <a:pt x="2" y="37"/>
                    <a:pt x="1" y="34"/>
                  </a:cubicBezTo>
                  <a:cubicBezTo>
                    <a:pt x="0" y="32"/>
                    <a:pt x="0" y="29"/>
                    <a:pt x="2" y="28"/>
                  </a:cubicBezTo>
                  <a:lnTo>
                    <a:pt x="3" y="28"/>
                  </a:ln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89" name="Freeform 282"/>
            <p:cNvSpPr>
              <a:spLocks/>
            </p:cNvSpPr>
            <p:nvPr/>
          </p:nvSpPr>
          <p:spPr bwMode="auto">
            <a:xfrm>
              <a:off x="4213044" y="5649913"/>
              <a:ext cx="212725" cy="125413"/>
            </a:xfrm>
            <a:custGeom>
              <a:avLst/>
              <a:gdLst>
                <a:gd name="T0" fmla="*/ 0 w 81"/>
                <a:gd name="T1" fmla="*/ 40 h 47"/>
                <a:gd name="T2" fmla="*/ 1 w 81"/>
                <a:gd name="T3" fmla="*/ 38 h 47"/>
                <a:gd name="T4" fmla="*/ 6 w 81"/>
                <a:gd name="T5" fmla="*/ 34 h 47"/>
                <a:gd name="T6" fmla="*/ 50 w 81"/>
                <a:gd name="T7" fmla="*/ 10 h 47"/>
                <a:gd name="T8" fmla="*/ 74 w 81"/>
                <a:gd name="T9" fmla="*/ 1 h 47"/>
                <a:gd name="T10" fmla="*/ 77 w 81"/>
                <a:gd name="T11" fmla="*/ 0 h 47"/>
                <a:gd name="T12" fmla="*/ 78 w 81"/>
                <a:gd name="T13" fmla="*/ 0 h 47"/>
                <a:gd name="T14" fmla="*/ 80 w 81"/>
                <a:gd name="T15" fmla="*/ 1 h 47"/>
                <a:gd name="T16" fmla="*/ 81 w 81"/>
                <a:gd name="T17" fmla="*/ 3 h 47"/>
                <a:gd name="T18" fmla="*/ 80 w 81"/>
                <a:gd name="T19" fmla="*/ 6 h 47"/>
                <a:gd name="T20" fmla="*/ 73 w 81"/>
                <a:gd name="T21" fmla="*/ 10 h 47"/>
                <a:gd name="T22" fmla="*/ 32 w 81"/>
                <a:gd name="T23" fmla="*/ 31 h 47"/>
                <a:gd name="T24" fmla="*/ 25 w 81"/>
                <a:gd name="T25" fmla="*/ 36 h 47"/>
                <a:gd name="T26" fmla="*/ 16 w 81"/>
                <a:gd name="T27" fmla="*/ 42 h 47"/>
                <a:gd name="T28" fmla="*/ 8 w 81"/>
                <a:gd name="T29" fmla="*/ 46 h 47"/>
                <a:gd name="T30" fmla="*/ 6 w 81"/>
                <a:gd name="T31" fmla="*/ 47 h 47"/>
                <a:gd name="T32" fmla="*/ 3 w 81"/>
                <a:gd name="T33" fmla="*/ 46 h 47"/>
                <a:gd name="T34" fmla="*/ 0 w 81"/>
                <a:gd name="T35" fmla="*/ 41 h 47"/>
                <a:gd name="T36" fmla="*/ 0 w 81"/>
                <a:gd name="T37" fmla="*/ 40 h 47"/>
                <a:gd name="T38" fmla="*/ 0 w 81"/>
                <a:gd name="T39" fmla="*/ 4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81" h="47">
                  <a:moveTo>
                    <a:pt x="0" y="40"/>
                  </a:moveTo>
                  <a:cubicBezTo>
                    <a:pt x="0" y="39"/>
                    <a:pt x="1" y="38"/>
                    <a:pt x="1" y="38"/>
                  </a:cubicBezTo>
                  <a:cubicBezTo>
                    <a:pt x="3" y="36"/>
                    <a:pt x="4" y="35"/>
                    <a:pt x="6" y="34"/>
                  </a:cubicBezTo>
                  <a:cubicBezTo>
                    <a:pt x="23" y="23"/>
                    <a:pt x="36" y="16"/>
                    <a:pt x="50" y="10"/>
                  </a:cubicBezTo>
                  <a:cubicBezTo>
                    <a:pt x="58" y="6"/>
                    <a:pt x="66" y="3"/>
                    <a:pt x="74" y="1"/>
                  </a:cubicBezTo>
                  <a:cubicBezTo>
                    <a:pt x="75" y="0"/>
                    <a:pt x="76" y="0"/>
                    <a:pt x="77" y="0"/>
                  </a:cubicBezTo>
                  <a:cubicBezTo>
                    <a:pt x="78" y="0"/>
                    <a:pt x="78" y="0"/>
                    <a:pt x="78" y="0"/>
                  </a:cubicBezTo>
                  <a:cubicBezTo>
                    <a:pt x="79" y="0"/>
                    <a:pt x="79" y="1"/>
                    <a:pt x="80" y="1"/>
                  </a:cubicBezTo>
                  <a:cubicBezTo>
                    <a:pt x="80" y="2"/>
                    <a:pt x="81" y="2"/>
                    <a:pt x="81" y="3"/>
                  </a:cubicBezTo>
                  <a:cubicBezTo>
                    <a:pt x="81" y="4"/>
                    <a:pt x="81" y="6"/>
                    <a:pt x="80" y="6"/>
                  </a:cubicBezTo>
                  <a:cubicBezTo>
                    <a:pt x="78" y="7"/>
                    <a:pt x="76" y="9"/>
                    <a:pt x="73" y="10"/>
                  </a:cubicBezTo>
                  <a:cubicBezTo>
                    <a:pt x="61" y="15"/>
                    <a:pt x="47" y="22"/>
                    <a:pt x="32" y="31"/>
                  </a:cubicBezTo>
                  <a:cubicBezTo>
                    <a:pt x="30" y="33"/>
                    <a:pt x="27" y="35"/>
                    <a:pt x="25" y="36"/>
                  </a:cubicBezTo>
                  <a:cubicBezTo>
                    <a:pt x="22" y="38"/>
                    <a:pt x="19" y="40"/>
                    <a:pt x="16" y="42"/>
                  </a:cubicBezTo>
                  <a:cubicBezTo>
                    <a:pt x="13" y="43"/>
                    <a:pt x="10" y="45"/>
                    <a:pt x="8" y="46"/>
                  </a:cubicBezTo>
                  <a:cubicBezTo>
                    <a:pt x="7" y="47"/>
                    <a:pt x="6" y="47"/>
                    <a:pt x="6" y="47"/>
                  </a:cubicBezTo>
                  <a:cubicBezTo>
                    <a:pt x="5" y="47"/>
                    <a:pt x="4" y="46"/>
                    <a:pt x="3" y="46"/>
                  </a:cubicBezTo>
                  <a:cubicBezTo>
                    <a:pt x="1" y="45"/>
                    <a:pt x="0" y="43"/>
                    <a:pt x="0" y="41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0" y="40"/>
                    <a:pt x="0" y="40"/>
                    <a:pt x="0" y="40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90" name="Freeform 283"/>
            <p:cNvSpPr>
              <a:spLocks/>
            </p:cNvSpPr>
            <p:nvPr/>
          </p:nvSpPr>
          <p:spPr bwMode="auto">
            <a:xfrm>
              <a:off x="4336869" y="5451475"/>
              <a:ext cx="76200" cy="74613"/>
            </a:xfrm>
            <a:custGeom>
              <a:avLst/>
              <a:gdLst>
                <a:gd name="T0" fmla="*/ 15 w 29"/>
                <a:gd name="T1" fmla="*/ 28 h 28"/>
                <a:gd name="T2" fmla="*/ 15 w 29"/>
                <a:gd name="T3" fmla="*/ 28 h 28"/>
                <a:gd name="T4" fmla="*/ 14 w 29"/>
                <a:gd name="T5" fmla="*/ 28 h 28"/>
                <a:gd name="T6" fmla="*/ 0 w 29"/>
                <a:gd name="T7" fmla="*/ 15 h 28"/>
                <a:gd name="T8" fmla="*/ 4 w 29"/>
                <a:gd name="T9" fmla="*/ 5 h 28"/>
                <a:gd name="T10" fmla="*/ 14 w 29"/>
                <a:gd name="T11" fmla="*/ 0 h 28"/>
                <a:gd name="T12" fmla="*/ 14 w 29"/>
                <a:gd name="T13" fmla="*/ 0 h 28"/>
                <a:gd name="T14" fmla="*/ 28 w 29"/>
                <a:gd name="T15" fmla="*/ 14 h 28"/>
                <a:gd name="T16" fmla="*/ 24 w 29"/>
                <a:gd name="T17" fmla="*/ 24 h 28"/>
                <a:gd name="T18" fmla="*/ 15 w 29"/>
                <a:gd name="T19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" h="28">
                  <a:moveTo>
                    <a:pt x="15" y="28"/>
                  </a:moveTo>
                  <a:cubicBezTo>
                    <a:pt x="15" y="28"/>
                    <a:pt x="15" y="28"/>
                    <a:pt x="15" y="28"/>
                  </a:cubicBezTo>
                  <a:cubicBezTo>
                    <a:pt x="14" y="28"/>
                    <a:pt x="14" y="28"/>
                    <a:pt x="14" y="28"/>
                  </a:cubicBezTo>
                  <a:cubicBezTo>
                    <a:pt x="7" y="28"/>
                    <a:pt x="1" y="22"/>
                    <a:pt x="0" y="15"/>
                  </a:cubicBezTo>
                  <a:cubicBezTo>
                    <a:pt x="0" y="11"/>
                    <a:pt x="2" y="7"/>
                    <a:pt x="4" y="5"/>
                  </a:cubicBezTo>
                  <a:cubicBezTo>
                    <a:pt x="7" y="2"/>
                    <a:pt x="10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22" y="0"/>
                    <a:pt x="28" y="6"/>
                    <a:pt x="28" y="14"/>
                  </a:cubicBezTo>
                  <a:cubicBezTo>
                    <a:pt x="29" y="18"/>
                    <a:pt x="27" y="22"/>
                    <a:pt x="24" y="24"/>
                  </a:cubicBezTo>
                  <a:cubicBezTo>
                    <a:pt x="22" y="27"/>
                    <a:pt x="18" y="28"/>
                    <a:pt x="15" y="28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91" name="Freeform 284"/>
            <p:cNvSpPr>
              <a:spLocks noEditPoints="1"/>
            </p:cNvSpPr>
            <p:nvPr/>
          </p:nvSpPr>
          <p:spPr bwMode="auto">
            <a:xfrm>
              <a:off x="3898719" y="6388100"/>
              <a:ext cx="39688" cy="55563"/>
            </a:xfrm>
            <a:custGeom>
              <a:avLst/>
              <a:gdLst>
                <a:gd name="T0" fmla="*/ 7 w 15"/>
                <a:gd name="T1" fmla="*/ 2 h 21"/>
                <a:gd name="T2" fmla="*/ 5 w 15"/>
                <a:gd name="T3" fmla="*/ 0 h 21"/>
                <a:gd name="T4" fmla="*/ 2 w 15"/>
                <a:gd name="T5" fmla="*/ 0 h 21"/>
                <a:gd name="T6" fmla="*/ 0 w 15"/>
                <a:gd name="T7" fmla="*/ 4 h 21"/>
                <a:gd name="T8" fmla="*/ 0 w 15"/>
                <a:gd name="T9" fmla="*/ 4 h 21"/>
                <a:gd name="T10" fmla="*/ 0 w 15"/>
                <a:gd name="T11" fmla="*/ 6 h 21"/>
                <a:gd name="T12" fmla="*/ 7 w 15"/>
                <a:gd name="T13" fmla="*/ 19 h 21"/>
                <a:gd name="T14" fmla="*/ 7 w 15"/>
                <a:gd name="T15" fmla="*/ 20 h 21"/>
                <a:gd name="T16" fmla="*/ 8 w 15"/>
                <a:gd name="T17" fmla="*/ 20 h 21"/>
                <a:gd name="T18" fmla="*/ 11 w 15"/>
                <a:gd name="T19" fmla="*/ 21 h 21"/>
                <a:gd name="T20" fmla="*/ 13 w 15"/>
                <a:gd name="T21" fmla="*/ 21 h 21"/>
                <a:gd name="T22" fmla="*/ 15 w 15"/>
                <a:gd name="T23" fmla="*/ 17 h 21"/>
                <a:gd name="T24" fmla="*/ 15 w 15"/>
                <a:gd name="T25" fmla="*/ 16 h 21"/>
                <a:gd name="T26" fmla="*/ 15 w 15"/>
                <a:gd name="T27" fmla="*/ 15 h 21"/>
                <a:gd name="T28" fmla="*/ 7 w 15"/>
                <a:gd name="T29" fmla="*/ 2 h 21"/>
                <a:gd name="T30" fmla="*/ 1 w 15"/>
                <a:gd name="T31" fmla="*/ 4 h 21"/>
                <a:gd name="T32" fmla="*/ 1 w 15"/>
                <a:gd name="T33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5" h="21">
                  <a:moveTo>
                    <a:pt x="7" y="2"/>
                  </a:moveTo>
                  <a:cubicBezTo>
                    <a:pt x="7" y="1"/>
                    <a:pt x="6" y="0"/>
                    <a:pt x="5" y="0"/>
                  </a:cubicBezTo>
                  <a:cubicBezTo>
                    <a:pt x="4" y="0"/>
                    <a:pt x="3" y="0"/>
                    <a:pt x="2" y="0"/>
                  </a:cubicBezTo>
                  <a:cubicBezTo>
                    <a:pt x="1" y="0"/>
                    <a:pt x="0" y="2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2" y="10"/>
                    <a:pt x="4" y="14"/>
                    <a:pt x="7" y="19"/>
                  </a:cubicBezTo>
                  <a:cubicBezTo>
                    <a:pt x="7" y="19"/>
                    <a:pt x="7" y="19"/>
                    <a:pt x="7" y="20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8" y="21"/>
                    <a:pt x="9" y="21"/>
                    <a:pt x="11" y="21"/>
                  </a:cubicBezTo>
                  <a:cubicBezTo>
                    <a:pt x="11" y="21"/>
                    <a:pt x="12" y="21"/>
                    <a:pt x="13" y="21"/>
                  </a:cubicBezTo>
                  <a:cubicBezTo>
                    <a:pt x="14" y="20"/>
                    <a:pt x="15" y="18"/>
                    <a:pt x="15" y="17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5" y="16"/>
                    <a:pt x="15" y="15"/>
                    <a:pt x="15" y="15"/>
                  </a:cubicBezTo>
                  <a:cubicBezTo>
                    <a:pt x="13" y="10"/>
                    <a:pt x="10" y="6"/>
                    <a:pt x="7" y="2"/>
                  </a:cubicBezTo>
                  <a:close/>
                  <a:moveTo>
                    <a:pt x="1" y="4"/>
                  </a:moveTo>
                  <a:cubicBezTo>
                    <a:pt x="1" y="4"/>
                    <a:pt x="1" y="4"/>
                    <a:pt x="1" y="4"/>
                  </a:cubicBezTo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92" name="Freeform 285"/>
            <p:cNvSpPr>
              <a:spLocks/>
            </p:cNvSpPr>
            <p:nvPr/>
          </p:nvSpPr>
          <p:spPr bwMode="auto">
            <a:xfrm>
              <a:off x="3954281" y="6415088"/>
              <a:ext cx="39688" cy="60325"/>
            </a:xfrm>
            <a:custGeom>
              <a:avLst/>
              <a:gdLst>
                <a:gd name="T0" fmla="*/ 5 w 15"/>
                <a:gd name="T1" fmla="*/ 0 h 23"/>
                <a:gd name="T2" fmla="*/ 9 w 15"/>
                <a:gd name="T3" fmla="*/ 4 h 23"/>
                <a:gd name="T4" fmla="*/ 15 w 15"/>
                <a:gd name="T5" fmla="*/ 17 h 23"/>
                <a:gd name="T6" fmla="*/ 15 w 15"/>
                <a:gd name="T7" fmla="*/ 19 h 23"/>
                <a:gd name="T8" fmla="*/ 13 w 15"/>
                <a:gd name="T9" fmla="*/ 23 h 23"/>
                <a:gd name="T10" fmla="*/ 11 w 15"/>
                <a:gd name="T11" fmla="*/ 23 h 23"/>
                <a:gd name="T12" fmla="*/ 8 w 15"/>
                <a:gd name="T13" fmla="*/ 22 h 23"/>
                <a:gd name="T14" fmla="*/ 8 w 15"/>
                <a:gd name="T15" fmla="*/ 22 h 23"/>
                <a:gd name="T16" fmla="*/ 6 w 15"/>
                <a:gd name="T17" fmla="*/ 20 h 23"/>
                <a:gd name="T18" fmla="*/ 1 w 15"/>
                <a:gd name="T19" fmla="*/ 6 h 23"/>
                <a:gd name="T20" fmla="*/ 0 w 15"/>
                <a:gd name="T21" fmla="*/ 4 h 23"/>
                <a:gd name="T22" fmla="*/ 0 w 15"/>
                <a:gd name="T23" fmla="*/ 4 h 23"/>
                <a:gd name="T24" fmla="*/ 2 w 15"/>
                <a:gd name="T25" fmla="*/ 1 h 23"/>
                <a:gd name="T26" fmla="*/ 5 w 15"/>
                <a:gd name="T27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5" h="23">
                  <a:moveTo>
                    <a:pt x="5" y="0"/>
                  </a:moveTo>
                  <a:cubicBezTo>
                    <a:pt x="7" y="1"/>
                    <a:pt x="8" y="2"/>
                    <a:pt x="9" y="4"/>
                  </a:cubicBezTo>
                  <a:cubicBezTo>
                    <a:pt x="12" y="8"/>
                    <a:pt x="13" y="12"/>
                    <a:pt x="15" y="17"/>
                  </a:cubicBezTo>
                  <a:cubicBezTo>
                    <a:pt x="15" y="18"/>
                    <a:pt x="15" y="19"/>
                    <a:pt x="15" y="19"/>
                  </a:cubicBezTo>
                  <a:cubicBezTo>
                    <a:pt x="15" y="21"/>
                    <a:pt x="14" y="22"/>
                    <a:pt x="13" y="23"/>
                  </a:cubicBezTo>
                  <a:cubicBezTo>
                    <a:pt x="12" y="23"/>
                    <a:pt x="11" y="23"/>
                    <a:pt x="11" y="23"/>
                  </a:cubicBezTo>
                  <a:cubicBezTo>
                    <a:pt x="10" y="23"/>
                    <a:pt x="8" y="23"/>
                    <a:pt x="8" y="22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7" y="21"/>
                    <a:pt x="7" y="20"/>
                    <a:pt x="6" y="20"/>
                  </a:cubicBezTo>
                  <a:cubicBezTo>
                    <a:pt x="4" y="15"/>
                    <a:pt x="3" y="10"/>
                    <a:pt x="1" y="6"/>
                  </a:cubicBezTo>
                  <a:cubicBezTo>
                    <a:pt x="1" y="5"/>
                    <a:pt x="0" y="5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1" y="2"/>
                    <a:pt x="2" y="1"/>
                  </a:cubicBezTo>
                  <a:cubicBezTo>
                    <a:pt x="3" y="0"/>
                    <a:pt x="4" y="0"/>
                    <a:pt x="5" y="0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93" name="Freeform 286"/>
            <p:cNvSpPr>
              <a:spLocks/>
            </p:cNvSpPr>
            <p:nvPr/>
          </p:nvSpPr>
          <p:spPr bwMode="auto">
            <a:xfrm>
              <a:off x="4165419" y="5100638"/>
              <a:ext cx="41275" cy="50800"/>
            </a:xfrm>
            <a:custGeom>
              <a:avLst/>
              <a:gdLst>
                <a:gd name="T0" fmla="*/ 4 w 16"/>
                <a:gd name="T1" fmla="*/ 0 h 19"/>
                <a:gd name="T2" fmla="*/ 8 w 16"/>
                <a:gd name="T3" fmla="*/ 3 h 19"/>
                <a:gd name="T4" fmla="*/ 15 w 16"/>
                <a:gd name="T5" fmla="*/ 11 h 19"/>
                <a:gd name="T6" fmla="*/ 16 w 16"/>
                <a:gd name="T7" fmla="*/ 15 h 19"/>
                <a:gd name="T8" fmla="*/ 15 w 16"/>
                <a:gd name="T9" fmla="*/ 18 h 19"/>
                <a:gd name="T10" fmla="*/ 12 w 16"/>
                <a:gd name="T11" fmla="*/ 19 h 19"/>
                <a:gd name="T12" fmla="*/ 11 w 16"/>
                <a:gd name="T13" fmla="*/ 19 h 19"/>
                <a:gd name="T14" fmla="*/ 8 w 16"/>
                <a:gd name="T15" fmla="*/ 17 h 19"/>
                <a:gd name="T16" fmla="*/ 1 w 16"/>
                <a:gd name="T17" fmla="*/ 6 h 19"/>
                <a:gd name="T18" fmla="*/ 0 w 16"/>
                <a:gd name="T19" fmla="*/ 5 h 19"/>
                <a:gd name="T20" fmla="*/ 0 w 16"/>
                <a:gd name="T21" fmla="*/ 4 h 19"/>
                <a:gd name="T22" fmla="*/ 1 w 16"/>
                <a:gd name="T23" fmla="*/ 1 h 19"/>
                <a:gd name="T24" fmla="*/ 4 w 16"/>
                <a:gd name="T25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6" h="19">
                  <a:moveTo>
                    <a:pt x="4" y="0"/>
                  </a:moveTo>
                  <a:cubicBezTo>
                    <a:pt x="6" y="1"/>
                    <a:pt x="7" y="1"/>
                    <a:pt x="8" y="3"/>
                  </a:cubicBezTo>
                  <a:cubicBezTo>
                    <a:pt x="11" y="5"/>
                    <a:pt x="13" y="9"/>
                    <a:pt x="15" y="11"/>
                  </a:cubicBezTo>
                  <a:cubicBezTo>
                    <a:pt x="16" y="12"/>
                    <a:pt x="16" y="14"/>
                    <a:pt x="16" y="15"/>
                  </a:cubicBezTo>
                  <a:cubicBezTo>
                    <a:pt x="16" y="16"/>
                    <a:pt x="16" y="18"/>
                    <a:pt x="15" y="18"/>
                  </a:cubicBezTo>
                  <a:cubicBezTo>
                    <a:pt x="14" y="19"/>
                    <a:pt x="13" y="19"/>
                    <a:pt x="12" y="19"/>
                  </a:cubicBezTo>
                  <a:cubicBezTo>
                    <a:pt x="12" y="19"/>
                    <a:pt x="11" y="19"/>
                    <a:pt x="11" y="19"/>
                  </a:cubicBezTo>
                  <a:cubicBezTo>
                    <a:pt x="10" y="19"/>
                    <a:pt x="9" y="18"/>
                    <a:pt x="8" y="17"/>
                  </a:cubicBezTo>
                  <a:cubicBezTo>
                    <a:pt x="6" y="14"/>
                    <a:pt x="3" y="10"/>
                    <a:pt x="1" y="6"/>
                  </a:cubicBezTo>
                  <a:cubicBezTo>
                    <a:pt x="0" y="6"/>
                    <a:pt x="0" y="5"/>
                    <a:pt x="0" y="5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2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94" name="Freeform 287"/>
            <p:cNvSpPr>
              <a:spLocks/>
            </p:cNvSpPr>
            <p:nvPr/>
          </p:nvSpPr>
          <p:spPr bwMode="auto">
            <a:xfrm>
              <a:off x="3911419" y="6343650"/>
              <a:ext cx="46038" cy="52388"/>
            </a:xfrm>
            <a:custGeom>
              <a:avLst/>
              <a:gdLst>
                <a:gd name="T0" fmla="*/ 13 w 17"/>
                <a:gd name="T1" fmla="*/ 20 h 20"/>
                <a:gd name="T2" fmla="*/ 10 w 17"/>
                <a:gd name="T3" fmla="*/ 18 h 20"/>
                <a:gd name="T4" fmla="*/ 1 w 17"/>
                <a:gd name="T5" fmla="*/ 7 h 20"/>
                <a:gd name="T6" fmla="*/ 1 w 17"/>
                <a:gd name="T7" fmla="*/ 5 h 20"/>
                <a:gd name="T8" fmla="*/ 1 w 17"/>
                <a:gd name="T9" fmla="*/ 5 h 20"/>
                <a:gd name="T10" fmla="*/ 1 w 17"/>
                <a:gd name="T11" fmla="*/ 4 h 20"/>
                <a:gd name="T12" fmla="*/ 2 w 17"/>
                <a:gd name="T13" fmla="*/ 1 h 20"/>
                <a:gd name="T14" fmla="*/ 5 w 17"/>
                <a:gd name="T15" fmla="*/ 1 h 20"/>
                <a:gd name="T16" fmla="*/ 5 w 17"/>
                <a:gd name="T17" fmla="*/ 1 h 20"/>
                <a:gd name="T18" fmla="*/ 7 w 17"/>
                <a:gd name="T19" fmla="*/ 2 h 20"/>
                <a:gd name="T20" fmla="*/ 15 w 17"/>
                <a:gd name="T21" fmla="*/ 10 h 20"/>
                <a:gd name="T22" fmla="*/ 16 w 17"/>
                <a:gd name="T23" fmla="*/ 13 h 20"/>
                <a:gd name="T24" fmla="*/ 17 w 17"/>
                <a:gd name="T25" fmla="*/ 14 h 20"/>
                <a:gd name="T26" fmla="*/ 16 w 17"/>
                <a:gd name="T27" fmla="*/ 18 h 20"/>
                <a:gd name="T28" fmla="*/ 13 w 17"/>
                <a:gd name="T29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7" h="20">
                  <a:moveTo>
                    <a:pt x="13" y="20"/>
                  </a:moveTo>
                  <a:cubicBezTo>
                    <a:pt x="11" y="20"/>
                    <a:pt x="10" y="19"/>
                    <a:pt x="10" y="18"/>
                  </a:cubicBezTo>
                  <a:cubicBezTo>
                    <a:pt x="7" y="15"/>
                    <a:pt x="4" y="11"/>
                    <a:pt x="1" y="7"/>
                  </a:cubicBezTo>
                  <a:cubicBezTo>
                    <a:pt x="1" y="6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3"/>
                    <a:pt x="1" y="2"/>
                    <a:pt x="2" y="1"/>
                  </a:cubicBezTo>
                  <a:cubicBezTo>
                    <a:pt x="3" y="1"/>
                    <a:pt x="4" y="0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6" y="1"/>
                    <a:pt x="6" y="1"/>
                    <a:pt x="7" y="2"/>
                  </a:cubicBezTo>
                  <a:cubicBezTo>
                    <a:pt x="10" y="5"/>
                    <a:pt x="12" y="8"/>
                    <a:pt x="15" y="10"/>
                  </a:cubicBezTo>
                  <a:cubicBezTo>
                    <a:pt x="15" y="11"/>
                    <a:pt x="16" y="12"/>
                    <a:pt x="16" y="13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17" y="15"/>
                    <a:pt x="17" y="16"/>
                    <a:pt x="16" y="18"/>
                  </a:cubicBezTo>
                  <a:cubicBezTo>
                    <a:pt x="15" y="19"/>
                    <a:pt x="14" y="20"/>
                    <a:pt x="13" y="20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95" name="Freeform 288"/>
            <p:cNvSpPr>
              <a:spLocks/>
            </p:cNvSpPr>
            <p:nvPr/>
          </p:nvSpPr>
          <p:spPr bwMode="auto">
            <a:xfrm>
              <a:off x="4225744" y="5121275"/>
              <a:ext cx="36513" cy="50800"/>
            </a:xfrm>
            <a:custGeom>
              <a:avLst/>
              <a:gdLst>
                <a:gd name="T0" fmla="*/ 10 w 14"/>
                <a:gd name="T1" fmla="*/ 19 h 19"/>
                <a:gd name="T2" fmla="*/ 8 w 14"/>
                <a:gd name="T3" fmla="*/ 19 h 19"/>
                <a:gd name="T4" fmla="*/ 7 w 14"/>
                <a:gd name="T5" fmla="*/ 18 h 19"/>
                <a:gd name="T6" fmla="*/ 6 w 14"/>
                <a:gd name="T7" fmla="*/ 17 h 19"/>
                <a:gd name="T8" fmla="*/ 0 w 14"/>
                <a:gd name="T9" fmla="*/ 5 h 19"/>
                <a:gd name="T10" fmla="*/ 0 w 14"/>
                <a:gd name="T11" fmla="*/ 4 h 19"/>
                <a:gd name="T12" fmla="*/ 0 w 14"/>
                <a:gd name="T13" fmla="*/ 3 h 19"/>
                <a:gd name="T14" fmla="*/ 2 w 14"/>
                <a:gd name="T15" fmla="*/ 1 h 19"/>
                <a:gd name="T16" fmla="*/ 4 w 14"/>
                <a:gd name="T17" fmla="*/ 0 h 19"/>
                <a:gd name="T18" fmla="*/ 5 w 14"/>
                <a:gd name="T19" fmla="*/ 1 h 19"/>
                <a:gd name="T20" fmla="*/ 6 w 14"/>
                <a:gd name="T21" fmla="*/ 1 h 19"/>
                <a:gd name="T22" fmla="*/ 14 w 14"/>
                <a:gd name="T23" fmla="*/ 15 h 19"/>
                <a:gd name="T24" fmla="*/ 13 w 14"/>
                <a:gd name="T25" fmla="*/ 19 h 19"/>
                <a:gd name="T26" fmla="*/ 10 w 14"/>
                <a:gd name="T27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4" h="19">
                  <a:moveTo>
                    <a:pt x="10" y="19"/>
                  </a:moveTo>
                  <a:cubicBezTo>
                    <a:pt x="9" y="19"/>
                    <a:pt x="8" y="19"/>
                    <a:pt x="8" y="19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6" y="17"/>
                  </a:cubicBezTo>
                  <a:cubicBezTo>
                    <a:pt x="4" y="13"/>
                    <a:pt x="2" y="9"/>
                    <a:pt x="0" y="5"/>
                  </a:cubicBezTo>
                  <a:cubicBezTo>
                    <a:pt x="0" y="5"/>
                    <a:pt x="0" y="4"/>
                    <a:pt x="0" y="4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1" y="1"/>
                    <a:pt x="2" y="1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6" y="1"/>
                    <a:pt x="6" y="1"/>
                  </a:cubicBezTo>
                  <a:cubicBezTo>
                    <a:pt x="10" y="5"/>
                    <a:pt x="12" y="10"/>
                    <a:pt x="14" y="15"/>
                  </a:cubicBezTo>
                  <a:cubicBezTo>
                    <a:pt x="14" y="16"/>
                    <a:pt x="14" y="18"/>
                    <a:pt x="13" y="19"/>
                  </a:cubicBezTo>
                  <a:cubicBezTo>
                    <a:pt x="12" y="19"/>
                    <a:pt x="11" y="19"/>
                    <a:pt x="10" y="19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96" name="Freeform 289"/>
            <p:cNvSpPr>
              <a:spLocks/>
            </p:cNvSpPr>
            <p:nvPr/>
          </p:nvSpPr>
          <p:spPr bwMode="auto">
            <a:xfrm>
              <a:off x="4170181" y="5053013"/>
              <a:ext cx="47625" cy="44450"/>
            </a:xfrm>
            <a:custGeom>
              <a:avLst/>
              <a:gdLst>
                <a:gd name="T0" fmla="*/ 13 w 18"/>
                <a:gd name="T1" fmla="*/ 17 h 17"/>
                <a:gd name="T2" fmla="*/ 11 w 18"/>
                <a:gd name="T3" fmla="*/ 16 h 17"/>
                <a:gd name="T4" fmla="*/ 10 w 18"/>
                <a:gd name="T5" fmla="*/ 16 h 17"/>
                <a:gd name="T6" fmla="*/ 9 w 18"/>
                <a:gd name="T7" fmla="*/ 15 h 17"/>
                <a:gd name="T8" fmla="*/ 1 w 18"/>
                <a:gd name="T9" fmla="*/ 5 h 17"/>
                <a:gd name="T10" fmla="*/ 1 w 18"/>
                <a:gd name="T11" fmla="*/ 4 h 17"/>
                <a:gd name="T12" fmla="*/ 0 w 18"/>
                <a:gd name="T13" fmla="*/ 3 h 17"/>
                <a:gd name="T14" fmla="*/ 0 w 18"/>
                <a:gd name="T15" fmla="*/ 3 h 17"/>
                <a:gd name="T16" fmla="*/ 1 w 18"/>
                <a:gd name="T17" fmla="*/ 1 h 17"/>
                <a:gd name="T18" fmla="*/ 3 w 18"/>
                <a:gd name="T19" fmla="*/ 0 h 17"/>
                <a:gd name="T20" fmla="*/ 4 w 18"/>
                <a:gd name="T21" fmla="*/ 0 h 17"/>
                <a:gd name="T22" fmla="*/ 7 w 18"/>
                <a:gd name="T23" fmla="*/ 1 h 17"/>
                <a:gd name="T24" fmla="*/ 17 w 18"/>
                <a:gd name="T25" fmla="*/ 10 h 17"/>
                <a:gd name="T26" fmla="*/ 16 w 18"/>
                <a:gd name="T27" fmla="*/ 15 h 17"/>
                <a:gd name="T28" fmla="*/ 13 w 18"/>
                <a:gd name="T29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8" h="17">
                  <a:moveTo>
                    <a:pt x="13" y="17"/>
                  </a:moveTo>
                  <a:cubicBezTo>
                    <a:pt x="12" y="17"/>
                    <a:pt x="11" y="16"/>
                    <a:pt x="11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5"/>
                    <a:pt x="10" y="15"/>
                    <a:pt x="9" y="15"/>
                  </a:cubicBezTo>
                  <a:cubicBezTo>
                    <a:pt x="6" y="12"/>
                    <a:pt x="4" y="9"/>
                    <a:pt x="1" y="5"/>
                  </a:cubicBezTo>
                  <a:cubicBezTo>
                    <a:pt x="1" y="5"/>
                    <a:pt x="1" y="4"/>
                    <a:pt x="1" y="4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1" y="2"/>
                    <a:pt x="1" y="1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5" y="0"/>
                    <a:pt x="6" y="0"/>
                    <a:pt x="7" y="1"/>
                  </a:cubicBezTo>
                  <a:cubicBezTo>
                    <a:pt x="10" y="3"/>
                    <a:pt x="13" y="6"/>
                    <a:pt x="17" y="10"/>
                  </a:cubicBezTo>
                  <a:cubicBezTo>
                    <a:pt x="18" y="12"/>
                    <a:pt x="18" y="14"/>
                    <a:pt x="16" y="15"/>
                  </a:cubicBezTo>
                  <a:cubicBezTo>
                    <a:pt x="15" y="16"/>
                    <a:pt x="14" y="17"/>
                    <a:pt x="13" y="17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97" name="Freeform 290"/>
            <p:cNvSpPr>
              <a:spLocks/>
            </p:cNvSpPr>
            <p:nvPr/>
          </p:nvSpPr>
          <p:spPr bwMode="auto">
            <a:xfrm>
              <a:off x="4505144" y="5164138"/>
              <a:ext cx="31750" cy="50800"/>
            </a:xfrm>
            <a:custGeom>
              <a:avLst/>
              <a:gdLst>
                <a:gd name="T0" fmla="*/ 5 w 12"/>
                <a:gd name="T1" fmla="*/ 2 h 19"/>
                <a:gd name="T2" fmla="*/ 5 w 12"/>
                <a:gd name="T3" fmla="*/ 1 h 19"/>
                <a:gd name="T4" fmla="*/ 9 w 12"/>
                <a:gd name="T5" fmla="*/ 0 h 19"/>
                <a:gd name="T6" fmla="*/ 11 w 12"/>
                <a:gd name="T7" fmla="*/ 2 h 19"/>
                <a:gd name="T8" fmla="*/ 12 w 12"/>
                <a:gd name="T9" fmla="*/ 4 h 19"/>
                <a:gd name="T10" fmla="*/ 7 w 12"/>
                <a:gd name="T11" fmla="*/ 17 h 19"/>
                <a:gd name="T12" fmla="*/ 4 w 12"/>
                <a:gd name="T13" fmla="*/ 19 h 19"/>
                <a:gd name="T14" fmla="*/ 4 w 12"/>
                <a:gd name="T15" fmla="*/ 19 h 19"/>
                <a:gd name="T16" fmla="*/ 0 w 12"/>
                <a:gd name="T17" fmla="*/ 15 h 19"/>
                <a:gd name="T18" fmla="*/ 1 w 12"/>
                <a:gd name="T19" fmla="*/ 15 h 19"/>
                <a:gd name="T20" fmla="*/ 0 w 12"/>
                <a:gd name="T21" fmla="*/ 15 h 19"/>
                <a:gd name="T22" fmla="*/ 0 w 12"/>
                <a:gd name="T23" fmla="*/ 14 h 19"/>
                <a:gd name="T24" fmla="*/ 5 w 12"/>
                <a:gd name="T25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2" h="19">
                  <a:moveTo>
                    <a:pt x="5" y="2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6" y="0"/>
                    <a:pt x="8" y="0"/>
                    <a:pt x="9" y="0"/>
                  </a:cubicBezTo>
                  <a:cubicBezTo>
                    <a:pt x="10" y="1"/>
                    <a:pt x="11" y="1"/>
                    <a:pt x="11" y="2"/>
                  </a:cubicBezTo>
                  <a:cubicBezTo>
                    <a:pt x="12" y="3"/>
                    <a:pt x="12" y="4"/>
                    <a:pt x="12" y="4"/>
                  </a:cubicBezTo>
                  <a:cubicBezTo>
                    <a:pt x="12" y="9"/>
                    <a:pt x="10" y="13"/>
                    <a:pt x="7" y="17"/>
                  </a:cubicBezTo>
                  <a:cubicBezTo>
                    <a:pt x="7" y="18"/>
                    <a:pt x="5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2" y="19"/>
                    <a:pt x="0" y="17"/>
                    <a:pt x="0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0" y="14"/>
                    <a:pt x="0" y="14"/>
                  </a:cubicBezTo>
                  <a:cubicBezTo>
                    <a:pt x="1" y="9"/>
                    <a:pt x="3" y="5"/>
                    <a:pt x="5" y="2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6" name="Freeform 292"/>
            <p:cNvSpPr>
              <a:spLocks/>
            </p:cNvSpPr>
            <p:nvPr/>
          </p:nvSpPr>
          <p:spPr bwMode="auto">
            <a:xfrm>
              <a:off x="4264025" y="5113338"/>
              <a:ext cx="23813" cy="52388"/>
            </a:xfrm>
            <a:custGeom>
              <a:avLst/>
              <a:gdLst>
                <a:gd name="T0" fmla="*/ 1 w 9"/>
                <a:gd name="T1" fmla="*/ 5 h 20"/>
                <a:gd name="T2" fmla="*/ 1 w 9"/>
                <a:gd name="T3" fmla="*/ 3 h 20"/>
                <a:gd name="T4" fmla="*/ 5 w 9"/>
                <a:gd name="T5" fmla="*/ 0 h 20"/>
                <a:gd name="T6" fmla="*/ 9 w 9"/>
                <a:gd name="T7" fmla="*/ 3 h 20"/>
                <a:gd name="T8" fmla="*/ 9 w 9"/>
                <a:gd name="T9" fmla="*/ 3 h 20"/>
                <a:gd name="T10" fmla="*/ 9 w 9"/>
                <a:gd name="T11" fmla="*/ 5 h 20"/>
                <a:gd name="T12" fmla="*/ 9 w 9"/>
                <a:gd name="T13" fmla="*/ 6 h 20"/>
                <a:gd name="T14" fmla="*/ 9 w 9"/>
                <a:gd name="T15" fmla="*/ 14 h 20"/>
                <a:gd name="T16" fmla="*/ 8 w 9"/>
                <a:gd name="T17" fmla="*/ 17 h 20"/>
                <a:gd name="T18" fmla="*/ 8 w 9"/>
                <a:gd name="T19" fmla="*/ 18 h 20"/>
                <a:gd name="T20" fmla="*/ 4 w 9"/>
                <a:gd name="T21" fmla="*/ 20 h 20"/>
                <a:gd name="T22" fmla="*/ 3 w 9"/>
                <a:gd name="T23" fmla="*/ 20 h 20"/>
                <a:gd name="T24" fmla="*/ 1 w 9"/>
                <a:gd name="T25" fmla="*/ 17 h 20"/>
                <a:gd name="T26" fmla="*/ 1 w 9"/>
                <a:gd name="T27" fmla="*/ 13 h 20"/>
                <a:gd name="T28" fmla="*/ 0 w 9"/>
                <a:gd name="T29" fmla="*/ 12 h 20"/>
                <a:gd name="T30" fmla="*/ 1 w 9"/>
                <a:gd name="T31" fmla="*/ 10 h 20"/>
                <a:gd name="T32" fmla="*/ 1 w 9"/>
                <a:gd name="T33" fmla="*/ 5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" h="20">
                  <a:moveTo>
                    <a:pt x="1" y="5"/>
                  </a:moveTo>
                  <a:cubicBezTo>
                    <a:pt x="1" y="4"/>
                    <a:pt x="1" y="3"/>
                    <a:pt x="1" y="3"/>
                  </a:cubicBezTo>
                  <a:cubicBezTo>
                    <a:pt x="2" y="1"/>
                    <a:pt x="3" y="1"/>
                    <a:pt x="5" y="0"/>
                  </a:cubicBezTo>
                  <a:cubicBezTo>
                    <a:pt x="6" y="0"/>
                    <a:pt x="8" y="1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4"/>
                    <a:pt x="9" y="4"/>
                    <a:pt x="9" y="5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9"/>
                    <a:pt x="9" y="12"/>
                    <a:pt x="9" y="14"/>
                  </a:cubicBezTo>
                  <a:cubicBezTo>
                    <a:pt x="9" y="15"/>
                    <a:pt x="9" y="16"/>
                    <a:pt x="8" y="17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7" y="19"/>
                    <a:pt x="6" y="20"/>
                    <a:pt x="4" y="20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2" y="19"/>
                    <a:pt x="1" y="18"/>
                    <a:pt x="1" y="17"/>
                  </a:cubicBezTo>
                  <a:cubicBezTo>
                    <a:pt x="1" y="15"/>
                    <a:pt x="1" y="14"/>
                    <a:pt x="1" y="13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8"/>
                    <a:pt x="1" y="7"/>
                    <a:pt x="1" y="5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7" name="Freeform 293"/>
            <p:cNvSpPr>
              <a:spLocks/>
            </p:cNvSpPr>
            <p:nvPr/>
          </p:nvSpPr>
          <p:spPr bwMode="auto">
            <a:xfrm>
              <a:off x="4298950" y="5089525"/>
              <a:ext cx="23813" cy="50800"/>
            </a:xfrm>
            <a:custGeom>
              <a:avLst/>
              <a:gdLst>
                <a:gd name="T0" fmla="*/ 4 w 9"/>
                <a:gd name="T1" fmla="*/ 19 h 19"/>
                <a:gd name="T2" fmla="*/ 0 w 9"/>
                <a:gd name="T3" fmla="*/ 15 h 19"/>
                <a:gd name="T4" fmla="*/ 0 w 9"/>
                <a:gd name="T5" fmla="*/ 11 h 19"/>
                <a:gd name="T6" fmla="*/ 0 w 9"/>
                <a:gd name="T7" fmla="*/ 9 h 19"/>
                <a:gd name="T8" fmla="*/ 0 w 9"/>
                <a:gd name="T9" fmla="*/ 7 h 19"/>
                <a:gd name="T10" fmla="*/ 1 w 9"/>
                <a:gd name="T11" fmla="*/ 2 h 19"/>
                <a:gd name="T12" fmla="*/ 3 w 9"/>
                <a:gd name="T13" fmla="*/ 0 h 19"/>
                <a:gd name="T14" fmla="*/ 6 w 9"/>
                <a:gd name="T15" fmla="*/ 1 h 19"/>
                <a:gd name="T16" fmla="*/ 9 w 9"/>
                <a:gd name="T17" fmla="*/ 5 h 19"/>
                <a:gd name="T18" fmla="*/ 9 w 9"/>
                <a:gd name="T19" fmla="*/ 15 h 19"/>
                <a:gd name="T20" fmla="*/ 8 w 9"/>
                <a:gd name="T21" fmla="*/ 16 h 19"/>
                <a:gd name="T22" fmla="*/ 8 w 9"/>
                <a:gd name="T23" fmla="*/ 16 h 19"/>
                <a:gd name="T24" fmla="*/ 4 w 9"/>
                <a:gd name="T25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19">
                  <a:moveTo>
                    <a:pt x="4" y="19"/>
                  </a:moveTo>
                  <a:cubicBezTo>
                    <a:pt x="2" y="19"/>
                    <a:pt x="0" y="17"/>
                    <a:pt x="0" y="15"/>
                  </a:cubicBezTo>
                  <a:cubicBezTo>
                    <a:pt x="0" y="14"/>
                    <a:pt x="0" y="13"/>
                    <a:pt x="0" y="11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6"/>
                    <a:pt x="1" y="4"/>
                    <a:pt x="1" y="2"/>
                  </a:cubicBezTo>
                  <a:cubicBezTo>
                    <a:pt x="1" y="1"/>
                    <a:pt x="2" y="1"/>
                    <a:pt x="3" y="0"/>
                  </a:cubicBezTo>
                  <a:cubicBezTo>
                    <a:pt x="4" y="0"/>
                    <a:pt x="5" y="0"/>
                    <a:pt x="6" y="1"/>
                  </a:cubicBezTo>
                  <a:cubicBezTo>
                    <a:pt x="8" y="2"/>
                    <a:pt x="8" y="3"/>
                    <a:pt x="9" y="5"/>
                  </a:cubicBezTo>
                  <a:cubicBezTo>
                    <a:pt x="9" y="8"/>
                    <a:pt x="9" y="11"/>
                    <a:pt x="9" y="15"/>
                  </a:cubicBezTo>
                  <a:cubicBezTo>
                    <a:pt x="8" y="15"/>
                    <a:pt x="8" y="15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7" y="18"/>
                    <a:pt x="6" y="19"/>
                    <a:pt x="4" y="19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  <p:sp>
        <p:nvSpPr>
          <p:cNvPr id="302" name="AutoShape 295"/>
          <p:cNvSpPr>
            <a:spLocks noChangeAspect="1" noChangeArrowheads="1" noTextEdit="1"/>
          </p:cNvSpPr>
          <p:nvPr/>
        </p:nvSpPr>
        <p:spPr bwMode="auto">
          <a:xfrm>
            <a:off x="322263" y="1895475"/>
            <a:ext cx="6323012" cy="267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grpSp>
        <p:nvGrpSpPr>
          <p:cNvPr id="454" name="组合 453"/>
          <p:cNvGrpSpPr/>
          <p:nvPr/>
        </p:nvGrpSpPr>
        <p:grpSpPr>
          <a:xfrm>
            <a:off x="322263" y="101786"/>
            <a:ext cx="768311" cy="1392355"/>
            <a:chOff x="349250" y="1917700"/>
            <a:chExt cx="1454150" cy="2635251"/>
          </a:xfrm>
        </p:grpSpPr>
        <p:sp>
          <p:nvSpPr>
            <p:cNvPr id="378" name="Freeform 372"/>
            <p:cNvSpPr>
              <a:spLocks/>
            </p:cNvSpPr>
            <p:nvPr/>
          </p:nvSpPr>
          <p:spPr bwMode="auto">
            <a:xfrm>
              <a:off x="630238" y="2378075"/>
              <a:ext cx="890587" cy="722313"/>
            </a:xfrm>
            <a:custGeom>
              <a:avLst/>
              <a:gdLst>
                <a:gd name="T0" fmla="*/ 235 w 237"/>
                <a:gd name="T1" fmla="*/ 95 h 192"/>
                <a:gd name="T2" fmla="*/ 221 w 237"/>
                <a:gd name="T3" fmla="*/ 148 h 192"/>
                <a:gd name="T4" fmla="*/ 196 w 237"/>
                <a:gd name="T5" fmla="*/ 190 h 192"/>
                <a:gd name="T6" fmla="*/ 193 w 237"/>
                <a:gd name="T7" fmla="*/ 191 h 192"/>
                <a:gd name="T8" fmla="*/ 154 w 237"/>
                <a:gd name="T9" fmla="*/ 181 h 192"/>
                <a:gd name="T10" fmla="*/ 136 w 237"/>
                <a:gd name="T11" fmla="*/ 179 h 192"/>
                <a:gd name="T12" fmla="*/ 109 w 237"/>
                <a:gd name="T13" fmla="*/ 178 h 192"/>
                <a:gd name="T14" fmla="*/ 69 w 237"/>
                <a:gd name="T15" fmla="*/ 183 h 192"/>
                <a:gd name="T16" fmla="*/ 45 w 237"/>
                <a:gd name="T17" fmla="*/ 191 h 192"/>
                <a:gd name="T18" fmla="*/ 41 w 237"/>
                <a:gd name="T19" fmla="*/ 189 h 192"/>
                <a:gd name="T20" fmla="*/ 24 w 237"/>
                <a:gd name="T21" fmla="*/ 164 h 192"/>
                <a:gd name="T22" fmla="*/ 10 w 237"/>
                <a:gd name="T23" fmla="*/ 133 h 192"/>
                <a:gd name="T24" fmla="*/ 1 w 237"/>
                <a:gd name="T25" fmla="*/ 89 h 192"/>
                <a:gd name="T26" fmla="*/ 7 w 237"/>
                <a:gd name="T27" fmla="*/ 34 h 192"/>
                <a:gd name="T28" fmla="*/ 22 w 237"/>
                <a:gd name="T29" fmla="*/ 2 h 192"/>
                <a:gd name="T30" fmla="*/ 26 w 237"/>
                <a:gd name="T31" fmla="*/ 1 h 192"/>
                <a:gd name="T32" fmla="*/ 96 w 237"/>
                <a:gd name="T33" fmla="*/ 21 h 192"/>
                <a:gd name="T34" fmla="*/ 127 w 237"/>
                <a:gd name="T35" fmla="*/ 22 h 192"/>
                <a:gd name="T36" fmla="*/ 195 w 237"/>
                <a:gd name="T37" fmla="*/ 7 h 192"/>
                <a:gd name="T38" fmla="*/ 210 w 237"/>
                <a:gd name="T39" fmla="*/ 1 h 192"/>
                <a:gd name="T40" fmla="*/ 210 w 237"/>
                <a:gd name="T41" fmla="*/ 1 h 192"/>
                <a:gd name="T42" fmla="*/ 214 w 237"/>
                <a:gd name="T43" fmla="*/ 2 h 192"/>
                <a:gd name="T44" fmla="*/ 223 w 237"/>
                <a:gd name="T45" fmla="*/ 17 h 192"/>
                <a:gd name="T46" fmla="*/ 233 w 237"/>
                <a:gd name="T47" fmla="*/ 47 h 192"/>
                <a:gd name="T48" fmla="*/ 236 w 237"/>
                <a:gd name="T49" fmla="*/ 68 h 192"/>
                <a:gd name="T50" fmla="*/ 235 w 237"/>
                <a:gd name="T51" fmla="*/ 95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37" h="192">
                  <a:moveTo>
                    <a:pt x="235" y="95"/>
                  </a:moveTo>
                  <a:cubicBezTo>
                    <a:pt x="233" y="113"/>
                    <a:pt x="228" y="131"/>
                    <a:pt x="221" y="148"/>
                  </a:cubicBezTo>
                  <a:cubicBezTo>
                    <a:pt x="214" y="164"/>
                    <a:pt x="206" y="177"/>
                    <a:pt x="196" y="190"/>
                  </a:cubicBezTo>
                  <a:cubicBezTo>
                    <a:pt x="195" y="191"/>
                    <a:pt x="194" y="191"/>
                    <a:pt x="193" y="191"/>
                  </a:cubicBezTo>
                  <a:cubicBezTo>
                    <a:pt x="188" y="190"/>
                    <a:pt x="178" y="185"/>
                    <a:pt x="154" y="181"/>
                  </a:cubicBezTo>
                  <a:cubicBezTo>
                    <a:pt x="148" y="180"/>
                    <a:pt x="142" y="179"/>
                    <a:pt x="136" y="179"/>
                  </a:cubicBezTo>
                  <a:cubicBezTo>
                    <a:pt x="127" y="178"/>
                    <a:pt x="118" y="178"/>
                    <a:pt x="109" y="178"/>
                  </a:cubicBezTo>
                  <a:cubicBezTo>
                    <a:pt x="96" y="178"/>
                    <a:pt x="82" y="180"/>
                    <a:pt x="69" y="183"/>
                  </a:cubicBezTo>
                  <a:cubicBezTo>
                    <a:pt x="56" y="187"/>
                    <a:pt x="51" y="188"/>
                    <a:pt x="45" y="191"/>
                  </a:cubicBezTo>
                  <a:cubicBezTo>
                    <a:pt x="43" y="191"/>
                    <a:pt x="42" y="192"/>
                    <a:pt x="41" y="189"/>
                  </a:cubicBezTo>
                  <a:cubicBezTo>
                    <a:pt x="35" y="181"/>
                    <a:pt x="29" y="173"/>
                    <a:pt x="24" y="164"/>
                  </a:cubicBezTo>
                  <a:cubicBezTo>
                    <a:pt x="19" y="154"/>
                    <a:pt x="14" y="143"/>
                    <a:pt x="10" y="133"/>
                  </a:cubicBezTo>
                  <a:cubicBezTo>
                    <a:pt x="4" y="115"/>
                    <a:pt x="3" y="105"/>
                    <a:pt x="1" y="89"/>
                  </a:cubicBezTo>
                  <a:cubicBezTo>
                    <a:pt x="0" y="75"/>
                    <a:pt x="1" y="54"/>
                    <a:pt x="7" y="34"/>
                  </a:cubicBezTo>
                  <a:cubicBezTo>
                    <a:pt x="12" y="19"/>
                    <a:pt x="20" y="6"/>
                    <a:pt x="22" y="2"/>
                  </a:cubicBezTo>
                  <a:cubicBezTo>
                    <a:pt x="24" y="0"/>
                    <a:pt x="24" y="0"/>
                    <a:pt x="26" y="1"/>
                  </a:cubicBezTo>
                  <a:cubicBezTo>
                    <a:pt x="50" y="11"/>
                    <a:pt x="75" y="18"/>
                    <a:pt x="96" y="21"/>
                  </a:cubicBezTo>
                  <a:cubicBezTo>
                    <a:pt x="106" y="22"/>
                    <a:pt x="117" y="23"/>
                    <a:pt x="127" y="22"/>
                  </a:cubicBezTo>
                  <a:cubicBezTo>
                    <a:pt x="150" y="20"/>
                    <a:pt x="173" y="15"/>
                    <a:pt x="195" y="7"/>
                  </a:cubicBezTo>
                  <a:cubicBezTo>
                    <a:pt x="200" y="5"/>
                    <a:pt x="205" y="3"/>
                    <a:pt x="210" y="1"/>
                  </a:cubicBezTo>
                  <a:cubicBezTo>
                    <a:pt x="210" y="1"/>
                    <a:pt x="210" y="1"/>
                    <a:pt x="210" y="1"/>
                  </a:cubicBezTo>
                  <a:cubicBezTo>
                    <a:pt x="213" y="0"/>
                    <a:pt x="213" y="0"/>
                    <a:pt x="214" y="2"/>
                  </a:cubicBezTo>
                  <a:cubicBezTo>
                    <a:pt x="217" y="6"/>
                    <a:pt x="220" y="11"/>
                    <a:pt x="223" y="17"/>
                  </a:cubicBezTo>
                  <a:cubicBezTo>
                    <a:pt x="227" y="26"/>
                    <a:pt x="231" y="37"/>
                    <a:pt x="233" y="47"/>
                  </a:cubicBezTo>
                  <a:cubicBezTo>
                    <a:pt x="234" y="54"/>
                    <a:pt x="236" y="61"/>
                    <a:pt x="236" y="68"/>
                  </a:cubicBezTo>
                  <a:cubicBezTo>
                    <a:pt x="236" y="74"/>
                    <a:pt x="237" y="74"/>
                    <a:pt x="235" y="95"/>
                  </a:cubicBezTo>
                  <a:close/>
                </a:path>
              </a:pathLst>
            </a:custGeom>
            <a:solidFill>
              <a:srgbClr val="F547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9" name="Freeform 373"/>
            <p:cNvSpPr>
              <a:spLocks noEditPoints="1"/>
            </p:cNvSpPr>
            <p:nvPr/>
          </p:nvSpPr>
          <p:spPr bwMode="auto">
            <a:xfrm>
              <a:off x="889000" y="3676650"/>
              <a:ext cx="373062" cy="876300"/>
            </a:xfrm>
            <a:custGeom>
              <a:avLst/>
              <a:gdLst>
                <a:gd name="T0" fmla="*/ 61 w 99"/>
                <a:gd name="T1" fmla="*/ 159 h 233"/>
                <a:gd name="T2" fmla="*/ 72 w 99"/>
                <a:gd name="T3" fmla="*/ 94 h 233"/>
                <a:gd name="T4" fmla="*/ 79 w 99"/>
                <a:gd name="T5" fmla="*/ 53 h 233"/>
                <a:gd name="T6" fmla="*/ 70 w 99"/>
                <a:gd name="T7" fmla="*/ 18 h 233"/>
                <a:gd name="T8" fmla="*/ 68 w 99"/>
                <a:gd name="T9" fmla="*/ 17 h 233"/>
                <a:gd name="T10" fmla="*/ 68 w 99"/>
                <a:gd name="T11" fmla="*/ 19 h 233"/>
                <a:gd name="T12" fmla="*/ 74 w 99"/>
                <a:gd name="T13" fmla="*/ 57 h 233"/>
                <a:gd name="T14" fmla="*/ 60 w 99"/>
                <a:gd name="T15" fmla="*/ 123 h 233"/>
                <a:gd name="T16" fmla="*/ 56 w 99"/>
                <a:gd name="T17" fmla="*/ 162 h 233"/>
                <a:gd name="T18" fmla="*/ 59 w 99"/>
                <a:gd name="T19" fmla="*/ 195 h 233"/>
                <a:gd name="T20" fmla="*/ 61 w 99"/>
                <a:gd name="T21" fmla="*/ 215 h 233"/>
                <a:gd name="T22" fmla="*/ 50 w 99"/>
                <a:gd name="T23" fmla="*/ 233 h 233"/>
                <a:gd name="T24" fmla="*/ 41 w 99"/>
                <a:gd name="T25" fmla="*/ 227 h 233"/>
                <a:gd name="T26" fmla="*/ 39 w 99"/>
                <a:gd name="T27" fmla="*/ 197 h 233"/>
                <a:gd name="T28" fmla="*/ 43 w 99"/>
                <a:gd name="T29" fmla="*/ 173 h 233"/>
                <a:gd name="T30" fmla="*/ 41 w 99"/>
                <a:gd name="T31" fmla="*/ 137 h 233"/>
                <a:gd name="T32" fmla="*/ 26 w 99"/>
                <a:gd name="T33" fmla="*/ 64 h 233"/>
                <a:gd name="T34" fmla="*/ 29 w 99"/>
                <a:gd name="T35" fmla="*/ 26 h 233"/>
                <a:gd name="T36" fmla="*/ 31 w 99"/>
                <a:gd name="T37" fmla="*/ 17 h 233"/>
                <a:gd name="T38" fmla="*/ 30 w 99"/>
                <a:gd name="T39" fmla="*/ 17 h 233"/>
                <a:gd name="T40" fmla="*/ 21 w 99"/>
                <a:gd name="T41" fmla="*/ 40 h 233"/>
                <a:gd name="T42" fmla="*/ 21 w 99"/>
                <a:gd name="T43" fmla="*/ 68 h 233"/>
                <a:gd name="T44" fmla="*/ 33 w 99"/>
                <a:gd name="T45" fmla="*/ 122 h 233"/>
                <a:gd name="T46" fmla="*/ 37 w 99"/>
                <a:gd name="T47" fmla="*/ 174 h 233"/>
                <a:gd name="T48" fmla="*/ 21 w 99"/>
                <a:gd name="T49" fmla="*/ 217 h 233"/>
                <a:gd name="T50" fmla="*/ 5 w 99"/>
                <a:gd name="T51" fmla="*/ 227 h 233"/>
                <a:gd name="T52" fmla="*/ 1 w 99"/>
                <a:gd name="T53" fmla="*/ 220 h 233"/>
                <a:gd name="T54" fmla="*/ 10 w 99"/>
                <a:gd name="T55" fmla="*/ 190 h 233"/>
                <a:gd name="T56" fmla="*/ 19 w 99"/>
                <a:gd name="T57" fmla="*/ 148 h 233"/>
                <a:gd name="T58" fmla="*/ 18 w 99"/>
                <a:gd name="T59" fmla="*/ 115 h 233"/>
                <a:gd name="T60" fmla="*/ 10 w 99"/>
                <a:gd name="T61" fmla="*/ 77 h 233"/>
                <a:gd name="T62" fmla="*/ 8 w 99"/>
                <a:gd name="T63" fmla="*/ 52 h 233"/>
                <a:gd name="T64" fmla="*/ 27 w 99"/>
                <a:gd name="T65" fmla="*/ 4 h 233"/>
                <a:gd name="T66" fmla="*/ 37 w 99"/>
                <a:gd name="T67" fmla="*/ 2 h 233"/>
                <a:gd name="T68" fmla="*/ 63 w 99"/>
                <a:gd name="T69" fmla="*/ 2 h 233"/>
                <a:gd name="T70" fmla="*/ 76 w 99"/>
                <a:gd name="T71" fmla="*/ 9 h 233"/>
                <a:gd name="T72" fmla="*/ 91 w 99"/>
                <a:gd name="T73" fmla="*/ 44 h 233"/>
                <a:gd name="T74" fmla="*/ 90 w 99"/>
                <a:gd name="T75" fmla="*/ 67 h 233"/>
                <a:gd name="T76" fmla="*/ 80 w 99"/>
                <a:gd name="T77" fmla="*/ 120 h 233"/>
                <a:gd name="T78" fmla="*/ 84 w 99"/>
                <a:gd name="T79" fmla="*/ 172 h 233"/>
                <a:gd name="T80" fmla="*/ 98 w 99"/>
                <a:gd name="T81" fmla="*/ 220 h 233"/>
                <a:gd name="T82" fmla="*/ 78 w 99"/>
                <a:gd name="T83" fmla="*/ 217 h 233"/>
                <a:gd name="T84" fmla="*/ 65 w 99"/>
                <a:gd name="T85" fmla="*/ 193 h 233"/>
                <a:gd name="T86" fmla="*/ 61 w 99"/>
                <a:gd name="T87" fmla="*/ 164 h 233"/>
                <a:gd name="T88" fmla="*/ 51 w 99"/>
                <a:gd name="T89" fmla="*/ 70 h 233"/>
                <a:gd name="T90" fmla="*/ 50 w 99"/>
                <a:gd name="T91" fmla="*/ 23 h 233"/>
                <a:gd name="T92" fmla="*/ 49 w 99"/>
                <a:gd name="T93" fmla="*/ 20 h 233"/>
                <a:gd name="T94" fmla="*/ 48 w 99"/>
                <a:gd name="T95" fmla="*/ 22 h 233"/>
                <a:gd name="T96" fmla="*/ 46 w 99"/>
                <a:gd name="T97" fmla="*/ 48 h 233"/>
                <a:gd name="T98" fmla="*/ 46 w 99"/>
                <a:gd name="T99" fmla="*/ 84 h 233"/>
                <a:gd name="T100" fmla="*/ 46 w 99"/>
                <a:gd name="T101" fmla="*/ 113 h 233"/>
                <a:gd name="T102" fmla="*/ 50 w 99"/>
                <a:gd name="T103" fmla="*/ 113 h 233"/>
                <a:gd name="T104" fmla="*/ 51 w 99"/>
                <a:gd name="T105" fmla="*/ 70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9" h="233">
                  <a:moveTo>
                    <a:pt x="61" y="164"/>
                  </a:moveTo>
                  <a:cubicBezTo>
                    <a:pt x="61" y="163"/>
                    <a:pt x="61" y="161"/>
                    <a:pt x="61" y="159"/>
                  </a:cubicBezTo>
                  <a:cubicBezTo>
                    <a:pt x="61" y="151"/>
                    <a:pt x="62" y="143"/>
                    <a:pt x="64" y="134"/>
                  </a:cubicBezTo>
                  <a:cubicBezTo>
                    <a:pt x="66" y="121"/>
                    <a:pt x="69" y="107"/>
                    <a:pt x="72" y="94"/>
                  </a:cubicBezTo>
                  <a:cubicBezTo>
                    <a:pt x="75" y="84"/>
                    <a:pt x="76" y="75"/>
                    <a:pt x="78" y="65"/>
                  </a:cubicBezTo>
                  <a:cubicBezTo>
                    <a:pt x="78" y="61"/>
                    <a:pt x="79" y="57"/>
                    <a:pt x="79" y="53"/>
                  </a:cubicBezTo>
                  <a:cubicBezTo>
                    <a:pt x="79" y="43"/>
                    <a:pt x="77" y="33"/>
                    <a:pt x="72" y="23"/>
                  </a:cubicBezTo>
                  <a:cubicBezTo>
                    <a:pt x="71" y="21"/>
                    <a:pt x="71" y="20"/>
                    <a:pt x="70" y="18"/>
                  </a:cubicBezTo>
                  <a:cubicBezTo>
                    <a:pt x="70" y="18"/>
                    <a:pt x="69" y="17"/>
                    <a:pt x="69" y="17"/>
                  </a:cubicBezTo>
                  <a:cubicBezTo>
                    <a:pt x="68" y="17"/>
                    <a:pt x="68" y="17"/>
                    <a:pt x="68" y="17"/>
                  </a:cubicBezTo>
                  <a:cubicBezTo>
                    <a:pt x="67" y="17"/>
                    <a:pt x="67" y="17"/>
                    <a:pt x="67" y="17"/>
                  </a:cubicBezTo>
                  <a:cubicBezTo>
                    <a:pt x="67" y="18"/>
                    <a:pt x="68" y="19"/>
                    <a:pt x="68" y="19"/>
                  </a:cubicBezTo>
                  <a:cubicBezTo>
                    <a:pt x="69" y="23"/>
                    <a:pt x="70" y="26"/>
                    <a:pt x="71" y="29"/>
                  </a:cubicBezTo>
                  <a:cubicBezTo>
                    <a:pt x="74" y="38"/>
                    <a:pt x="74" y="48"/>
                    <a:pt x="74" y="57"/>
                  </a:cubicBezTo>
                  <a:cubicBezTo>
                    <a:pt x="72" y="70"/>
                    <a:pt x="69" y="83"/>
                    <a:pt x="66" y="95"/>
                  </a:cubicBezTo>
                  <a:cubicBezTo>
                    <a:pt x="64" y="105"/>
                    <a:pt x="62" y="114"/>
                    <a:pt x="60" y="123"/>
                  </a:cubicBezTo>
                  <a:cubicBezTo>
                    <a:pt x="58" y="130"/>
                    <a:pt x="57" y="138"/>
                    <a:pt x="56" y="145"/>
                  </a:cubicBezTo>
                  <a:cubicBezTo>
                    <a:pt x="56" y="151"/>
                    <a:pt x="56" y="156"/>
                    <a:pt x="56" y="162"/>
                  </a:cubicBezTo>
                  <a:cubicBezTo>
                    <a:pt x="56" y="166"/>
                    <a:pt x="56" y="170"/>
                    <a:pt x="56" y="174"/>
                  </a:cubicBezTo>
                  <a:cubicBezTo>
                    <a:pt x="56" y="181"/>
                    <a:pt x="57" y="188"/>
                    <a:pt x="59" y="195"/>
                  </a:cubicBezTo>
                  <a:cubicBezTo>
                    <a:pt x="60" y="196"/>
                    <a:pt x="60" y="198"/>
                    <a:pt x="60" y="200"/>
                  </a:cubicBezTo>
                  <a:cubicBezTo>
                    <a:pt x="61" y="205"/>
                    <a:pt x="62" y="210"/>
                    <a:pt x="61" y="215"/>
                  </a:cubicBezTo>
                  <a:cubicBezTo>
                    <a:pt x="61" y="219"/>
                    <a:pt x="60" y="223"/>
                    <a:pt x="58" y="227"/>
                  </a:cubicBezTo>
                  <a:cubicBezTo>
                    <a:pt x="57" y="230"/>
                    <a:pt x="54" y="232"/>
                    <a:pt x="50" y="233"/>
                  </a:cubicBezTo>
                  <a:cubicBezTo>
                    <a:pt x="49" y="233"/>
                    <a:pt x="48" y="233"/>
                    <a:pt x="47" y="233"/>
                  </a:cubicBezTo>
                  <a:cubicBezTo>
                    <a:pt x="44" y="232"/>
                    <a:pt x="42" y="230"/>
                    <a:pt x="41" y="227"/>
                  </a:cubicBezTo>
                  <a:cubicBezTo>
                    <a:pt x="39" y="223"/>
                    <a:pt x="37" y="218"/>
                    <a:pt x="37" y="213"/>
                  </a:cubicBezTo>
                  <a:cubicBezTo>
                    <a:pt x="37" y="208"/>
                    <a:pt x="38" y="202"/>
                    <a:pt x="39" y="197"/>
                  </a:cubicBezTo>
                  <a:cubicBezTo>
                    <a:pt x="39" y="196"/>
                    <a:pt x="40" y="194"/>
                    <a:pt x="40" y="193"/>
                  </a:cubicBezTo>
                  <a:cubicBezTo>
                    <a:pt x="42" y="186"/>
                    <a:pt x="43" y="180"/>
                    <a:pt x="43" y="173"/>
                  </a:cubicBezTo>
                  <a:cubicBezTo>
                    <a:pt x="43" y="166"/>
                    <a:pt x="43" y="159"/>
                    <a:pt x="43" y="152"/>
                  </a:cubicBezTo>
                  <a:cubicBezTo>
                    <a:pt x="43" y="147"/>
                    <a:pt x="42" y="142"/>
                    <a:pt x="41" y="137"/>
                  </a:cubicBezTo>
                  <a:cubicBezTo>
                    <a:pt x="39" y="123"/>
                    <a:pt x="36" y="109"/>
                    <a:pt x="32" y="95"/>
                  </a:cubicBezTo>
                  <a:cubicBezTo>
                    <a:pt x="30" y="85"/>
                    <a:pt x="28" y="75"/>
                    <a:pt x="26" y="64"/>
                  </a:cubicBezTo>
                  <a:cubicBezTo>
                    <a:pt x="25" y="57"/>
                    <a:pt x="25" y="50"/>
                    <a:pt x="25" y="43"/>
                  </a:cubicBezTo>
                  <a:cubicBezTo>
                    <a:pt x="26" y="37"/>
                    <a:pt x="27" y="31"/>
                    <a:pt x="29" y="26"/>
                  </a:cubicBezTo>
                  <a:cubicBezTo>
                    <a:pt x="30" y="23"/>
                    <a:pt x="30" y="21"/>
                    <a:pt x="31" y="19"/>
                  </a:cubicBezTo>
                  <a:cubicBezTo>
                    <a:pt x="31" y="18"/>
                    <a:pt x="32" y="18"/>
                    <a:pt x="31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29" y="18"/>
                    <a:pt x="29" y="18"/>
                    <a:pt x="28" y="19"/>
                  </a:cubicBezTo>
                  <a:cubicBezTo>
                    <a:pt x="25" y="26"/>
                    <a:pt x="23" y="32"/>
                    <a:pt x="21" y="40"/>
                  </a:cubicBezTo>
                  <a:cubicBezTo>
                    <a:pt x="20" y="46"/>
                    <a:pt x="20" y="53"/>
                    <a:pt x="21" y="60"/>
                  </a:cubicBezTo>
                  <a:cubicBezTo>
                    <a:pt x="21" y="63"/>
                    <a:pt x="21" y="65"/>
                    <a:pt x="21" y="68"/>
                  </a:cubicBezTo>
                  <a:cubicBezTo>
                    <a:pt x="23" y="76"/>
                    <a:pt x="24" y="83"/>
                    <a:pt x="26" y="91"/>
                  </a:cubicBezTo>
                  <a:cubicBezTo>
                    <a:pt x="28" y="101"/>
                    <a:pt x="31" y="112"/>
                    <a:pt x="33" y="122"/>
                  </a:cubicBezTo>
                  <a:cubicBezTo>
                    <a:pt x="34" y="129"/>
                    <a:pt x="35" y="136"/>
                    <a:pt x="36" y="142"/>
                  </a:cubicBezTo>
                  <a:cubicBezTo>
                    <a:pt x="38" y="153"/>
                    <a:pt x="38" y="163"/>
                    <a:pt x="37" y="174"/>
                  </a:cubicBezTo>
                  <a:cubicBezTo>
                    <a:pt x="37" y="180"/>
                    <a:pt x="36" y="187"/>
                    <a:pt x="34" y="193"/>
                  </a:cubicBezTo>
                  <a:cubicBezTo>
                    <a:pt x="30" y="201"/>
                    <a:pt x="26" y="209"/>
                    <a:pt x="21" y="217"/>
                  </a:cubicBezTo>
                  <a:cubicBezTo>
                    <a:pt x="18" y="221"/>
                    <a:pt x="14" y="224"/>
                    <a:pt x="9" y="226"/>
                  </a:cubicBezTo>
                  <a:cubicBezTo>
                    <a:pt x="8" y="227"/>
                    <a:pt x="6" y="227"/>
                    <a:pt x="5" y="227"/>
                  </a:cubicBezTo>
                  <a:cubicBezTo>
                    <a:pt x="3" y="227"/>
                    <a:pt x="1" y="226"/>
                    <a:pt x="1" y="223"/>
                  </a:cubicBezTo>
                  <a:cubicBezTo>
                    <a:pt x="0" y="222"/>
                    <a:pt x="1" y="221"/>
                    <a:pt x="1" y="220"/>
                  </a:cubicBezTo>
                  <a:cubicBezTo>
                    <a:pt x="2" y="216"/>
                    <a:pt x="3" y="213"/>
                    <a:pt x="4" y="209"/>
                  </a:cubicBezTo>
                  <a:cubicBezTo>
                    <a:pt x="6" y="203"/>
                    <a:pt x="8" y="197"/>
                    <a:pt x="10" y="190"/>
                  </a:cubicBezTo>
                  <a:cubicBezTo>
                    <a:pt x="13" y="181"/>
                    <a:pt x="16" y="172"/>
                    <a:pt x="17" y="162"/>
                  </a:cubicBezTo>
                  <a:cubicBezTo>
                    <a:pt x="18" y="158"/>
                    <a:pt x="18" y="153"/>
                    <a:pt x="19" y="148"/>
                  </a:cubicBezTo>
                  <a:cubicBezTo>
                    <a:pt x="19" y="142"/>
                    <a:pt x="19" y="135"/>
                    <a:pt x="19" y="129"/>
                  </a:cubicBezTo>
                  <a:cubicBezTo>
                    <a:pt x="19" y="124"/>
                    <a:pt x="18" y="119"/>
                    <a:pt x="18" y="115"/>
                  </a:cubicBezTo>
                  <a:cubicBezTo>
                    <a:pt x="17" y="108"/>
                    <a:pt x="15" y="102"/>
                    <a:pt x="14" y="95"/>
                  </a:cubicBezTo>
                  <a:cubicBezTo>
                    <a:pt x="13" y="89"/>
                    <a:pt x="12" y="83"/>
                    <a:pt x="10" y="77"/>
                  </a:cubicBezTo>
                  <a:cubicBezTo>
                    <a:pt x="9" y="73"/>
                    <a:pt x="9" y="68"/>
                    <a:pt x="8" y="63"/>
                  </a:cubicBezTo>
                  <a:cubicBezTo>
                    <a:pt x="8" y="59"/>
                    <a:pt x="8" y="56"/>
                    <a:pt x="8" y="52"/>
                  </a:cubicBezTo>
                  <a:cubicBezTo>
                    <a:pt x="8" y="45"/>
                    <a:pt x="9" y="38"/>
                    <a:pt x="11" y="31"/>
                  </a:cubicBezTo>
                  <a:cubicBezTo>
                    <a:pt x="14" y="20"/>
                    <a:pt x="19" y="11"/>
                    <a:pt x="27" y="4"/>
                  </a:cubicBezTo>
                  <a:cubicBezTo>
                    <a:pt x="28" y="4"/>
                    <a:pt x="29" y="3"/>
                    <a:pt x="30" y="2"/>
                  </a:cubicBezTo>
                  <a:cubicBezTo>
                    <a:pt x="32" y="1"/>
                    <a:pt x="34" y="0"/>
                    <a:pt x="37" y="2"/>
                  </a:cubicBezTo>
                  <a:cubicBezTo>
                    <a:pt x="40" y="4"/>
                    <a:pt x="44" y="5"/>
                    <a:pt x="48" y="5"/>
                  </a:cubicBezTo>
                  <a:cubicBezTo>
                    <a:pt x="54" y="6"/>
                    <a:pt x="59" y="4"/>
                    <a:pt x="63" y="2"/>
                  </a:cubicBezTo>
                  <a:cubicBezTo>
                    <a:pt x="65" y="1"/>
                    <a:pt x="66" y="1"/>
                    <a:pt x="68" y="2"/>
                  </a:cubicBezTo>
                  <a:cubicBezTo>
                    <a:pt x="71" y="3"/>
                    <a:pt x="74" y="6"/>
                    <a:pt x="76" y="9"/>
                  </a:cubicBezTo>
                  <a:cubicBezTo>
                    <a:pt x="83" y="17"/>
                    <a:pt x="87" y="26"/>
                    <a:pt x="89" y="35"/>
                  </a:cubicBezTo>
                  <a:cubicBezTo>
                    <a:pt x="90" y="38"/>
                    <a:pt x="90" y="41"/>
                    <a:pt x="91" y="44"/>
                  </a:cubicBezTo>
                  <a:cubicBezTo>
                    <a:pt x="91" y="48"/>
                    <a:pt x="91" y="52"/>
                    <a:pt x="91" y="56"/>
                  </a:cubicBezTo>
                  <a:cubicBezTo>
                    <a:pt x="91" y="59"/>
                    <a:pt x="91" y="63"/>
                    <a:pt x="90" y="67"/>
                  </a:cubicBezTo>
                  <a:cubicBezTo>
                    <a:pt x="89" y="77"/>
                    <a:pt x="86" y="87"/>
                    <a:pt x="84" y="97"/>
                  </a:cubicBezTo>
                  <a:cubicBezTo>
                    <a:pt x="83" y="104"/>
                    <a:pt x="82" y="112"/>
                    <a:pt x="80" y="120"/>
                  </a:cubicBezTo>
                  <a:cubicBezTo>
                    <a:pt x="79" y="128"/>
                    <a:pt x="79" y="137"/>
                    <a:pt x="80" y="145"/>
                  </a:cubicBezTo>
                  <a:cubicBezTo>
                    <a:pt x="80" y="154"/>
                    <a:pt x="82" y="163"/>
                    <a:pt x="84" y="172"/>
                  </a:cubicBezTo>
                  <a:cubicBezTo>
                    <a:pt x="86" y="184"/>
                    <a:pt x="90" y="195"/>
                    <a:pt x="94" y="206"/>
                  </a:cubicBezTo>
                  <a:cubicBezTo>
                    <a:pt x="96" y="211"/>
                    <a:pt x="97" y="215"/>
                    <a:pt x="98" y="220"/>
                  </a:cubicBezTo>
                  <a:cubicBezTo>
                    <a:pt x="99" y="225"/>
                    <a:pt x="96" y="228"/>
                    <a:pt x="91" y="227"/>
                  </a:cubicBezTo>
                  <a:cubicBezTo>
                    <a:pt x="85" y="225"/>
                    <a:pt x="82" y="222"/>
                    <a:pt x="78" y="217"/>
                  </a:cubicBezTo>
                  <a:cubicBezTo>
                    <a:pt x="76" y="214"/>
                    <a:pt x="74" y="211"/>
                    <a:pt x="72" y="208"/>
                  </a:cubicBezTo>
                  <a:cubicBezTo>
                    <a:pt x="70" y="203"/>
                    <a:pt x="67" y="198"/>
                    <a:pt x="65" y="193"/>
                  </a:cubicBezTo>
                  <a:cubicBezTo>
                    <a:pt x="64" y="189"/>
                    <a:pt x="63" y="185"/>
                    <a:pt x="62" y="181"/>
                  </a:cubicBezTo>
                  <a:cubicBezTo>
                    <a:pt x="61" y="176"/>
                    <a:pt x="61" y="170"/>
                    <a:pt x="61" y="164"/>
                  </a:cubicBezTo>
                  <a:moveTo>
                    <a:pt x="51" y="70"/>
                  </a:moveTo>
                  <a:cubicBezTo>
                    <a:pt x="51" y="70"/>
                    <a:pt x="51" y="70"/>
                    <a:pt x="51" y="70"/>
                  </a:cubicBezTo>
                  <a:cubicBezTo>
                    <a:pt x="51" y="61"/>
                    <a:pt x="51" y="52"/>
                    <a:pt x="51" y="43"/>
                  </a:cubicBezTo>
                  <a:cubicBezTo>
                    <a:pt x="51" y="36"/>
                    <a:pt x="51" y="29"/>
                    <a:pt x="50" y="23"/>
                  </a:cubicBezTo>
                  <a:cubicBezTo>
                    <a:pt x="50" y="22"/>
                    <a:pt x="50" y="21"/>
                    <a:pt x="50" y="21"/>
                  </a:cubicBezTo>
                  <a:cubicBezTo>
                    <a:pt x="50" y="20"/>
                    <a:pt x="49" y="20"/>
                    <a:pt x="49" y="20"/>
                  </a:cubicBezTo>
                  <a:cubicBezTo>
                    <a:pt x="48" y="21"/>
                    <a:pt x="48" y="21"/>
                    <a:pt x="48" y="21"/>
                  </a:cubicBezTo>
                  <a:cubicBezTo>
                    <a:pt x="48" y="21"/>
                    <a:pt x="48" y="21"/>
                    <a:pt x="48" y="22"/>
                  </a:cubicBezTo>
                  <a:cubicBezTo>
                    <a:pt x="48" y="25"/>
                    <a:pt x="47" y="29"/>
                    <a:pt x="47" y="32"/>
                  </a:cubicBezTo>
                  <a:cubicBezTo>
                    <a:pt x="47" y="37"/>
                    <a:pt x="47" y="43"/>
                    <a:pt x="46" y="48"/>
                  </a:cubicBezTo>
                  <a:cubicBezTo>
                    <a:pt x="46" y="60"/>
                    <a:pt x="46" y="71"/>
                    <a:pt x="46" y="83"/>
                  </a:cubicBezTo>
                  <a:cubicBezTo>
                    <a:pt x="46" y="84"/>
                    <a:pt x="46" y="84"/>
                    <a:pt x="46" y="84"/>
                  </a:cubicBezTo>
                  <a:cubicBezTo>
                    <a:pt x="46" y="92"/>
                    <a:pt x="46" y="101"/>
                    <a:pt x="46" y="110"/>
                  </a:cubicBezTo>
                  <a:cubicBezTo>
                    <a:pt x="46" y="111"/>
                    <a:pt x="46" y="112"/>
                    <a:pt x="46" y="113"/>
                  </a:cubicBezTo>
                  <a:cubicBezTo>
                    <a:pt x="47" y="114"/>
                    <a:pt x="47" y="114"/>
                    <a:pt x="48" y="115"/>
                  </a:cubicBezTo>
                  <a:cubicBezTo>
                    <a:pt x="49" y="115"/>
                    <a:pt x="50" y="114"/>
                    <a:pt x="50" y="113"/>
                  </a:cubicBezTo>
                  <a:cubicBezTo>
                    <a:pt x="51" y="112"/>
                    <a:pt x="51" y="111"/>
                    <a:pt x="51" y="109"/>
                  </a:cubicBezTo>
                  <a:cubicBezTo>
                    <a:pt x="51" y="96"/>
                    <a:pt x="51" y="83"/>
                    <a:pt x="51" y="70"/>
                  </a:cubicBezTo>
                </a:path>
              </a:pathLst>
            </a:custGeom>
            <a:solidFill>
              <a:srgbClr val="F547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0" name="Freeform 374"/>
            <p:cNvSpPr>
              <a:spLocks noEditPoints="1"/>
            </p:cNvSpPr>
            <p:nvPr/>
          </p:nvSpPr>
          <p:spPr bwMode="auto">
            <a:xfrm>
              <a:off x="349250" y="2293938"/>
              <a:ext cx="420687" cy="889000"/>
            </a:xfrm>
            <a:custGeom>
              <a:avLst/>
              <a:gdLst>
                <a:gd name="T0" fmla="*/ 10 w 112"/>
                <a:gd name="T1" fmla="*/ 61 h 236"/>
                <a:gd name="T2" fmla="*/ 58 w 112"/>
                <a:gd name="T3" fmla="*/ 5 h 236"/>
                <a:gd name="T4" fmla="*/ 68 w 112"/>
                <a:gd name="T5" fmla="*/ 1 h 236"/>
                <a:gd name="T6" fmla="*/ 92 w 112"/>
                <a:gd name="T7" fmla="*/ 18 h 236"/>
                <a:gd name="T8" fmla="*/ 86 w 112"/>
                <a:gd name="T9" fmla="*/ 35 h 236"/>
                <a:gd name="T10" fmla="*/ 72 w 112"/>
                <a:gd name="T11" fmla="*/ 83 h 236"/>
                <a:gd name="T12" fmla="*/ 71 w 112"/>
                <a:gd name="T13" fmla="*/ 98 h 236"/>
                <a:gd name="T14" fmla="*/ 71 w 112"/>
                <a:gd name="T15" fmla="*/ 104 h 236"/>
                <a:gd name="T16" fmla="*/ 95 w 112"/>
                <a:gd name="T17" fmla="*/ 188 h 236"/>
                <a:gd name="T18" fmla="*/ 112 w 112"/>
                <a:gd name="T19" fmla="*/ 214 h 236"/>
                <a:gd name="T20" fmla="*/ 108 w 112"/>
                <a:gd name="T21" fmla="*/ 218 h 236"/>
                <a:gd name="T22" fmla="*/ 81 w 112"/>
                <a:gd name="T23" fmla="*/ 236 h 236"/>
                <a:gd name="T24" fmla="*/ 78 w 112"/>
                <a:gd name="T25" fmla="*/ 235 h 236"/>
                <a:gd name="T26" fmla="*/ 50 w 112"/>
                <a:gd name="T27" fmla="*/ 212 h 236"/>
                <a:gd name="T28" fmla="*/ 17 w 112"/>
                <a:gd name="T29" fmla="*/ 169 h 236"/>
                <a:gd name="T30" fmla="*/ 30 w 112"/>
                <a:gd name="T31" fmla="*/ 145 h 236"/>
                <a:gd name="T32" fmla="*/ 47 w 112"/>
                <a:gd name="T33" fmla="*/ 150 h 236"/>
                <a:gd name="T34" fmla="*/ 38 w 112"/>
                <a:gd name="T35" fmla="*/ 159 h 236"/>
                <a:gd name="T36" fmla="*/ 32 w 112"/>
                <a:gd name="T37" fmla="*/ 156 h 236"/>
                <a:gd name="T38" fmla="*/ 46 w 112"/>
                <a:gd name="T39" fmla="*/ 164 h 236"/>
                <a:gd name="T40" fmla="*/ 45 w 112"/>
                <a:gd name="T41" fmla="*/ 140 h 236"/>
                <a:gd name="T42" fmla="*/ 22 w 112"/>
                <a:gd name="T43" fmla="*/ 145 h 236"/>
                <a:gd name="T44" fmla="*/ 13 w 112"/>
                <a:gd name="T45" fmla="*/ 159 h 236"/>
                <a:gd name="T46" fmla="*/ 10 w 112"/>
                <a:gd name="T47" fmla="*/ 154 h 236"/>
                <a:gd name="T48" fmla="*/ 1 w 112"/>
                <a:gd name="T49" fmla="*/ 115 h 236"/>
                <a:gd name="T50" fmla="*/ 32 w 112"/>
                <a:gd name="T51" fmla="*/ 129 h 236"/>
                <a:gd name="T52" fmla="*/ 48 w 112"/>
                <a:gd name="T53" fmla="*/ 115 h 236"/>
                <a:gd name="T54" fmla="*/ 30 w 112"/>
                <a:gd name="T55" fmla="*/ 106 h 236"/>
                <a:gd name="T56" fmla="*/ 32 w 112"/>
                <a:gd name="T57" fmla="*/ 109 h 236"/>
                <a:gd name="T58" fmla="*/ 35 w 112"/>
                <a:gd name="T59" fmla="*/ 108 h 236"/>
                <a:gd name="T60" fmla="*/ 42 w 112"/>
                <a:gd name="T61" fmla="*/ 113 h 236"/>
                <a:gd name="T62" fmla="*/ 22 w 112"/>
                <a:gd name="T63" fmla="*/ 119 h 236"/>
                <a:gd name="T64" fmla="*/ 27 w 112"/>
                <a:gd name="T65" fmla="*/ 100 h 236"/>
                <a:gd name="T66" fmla="*/ 44 w 112"/>
                <a:gd name="T67" fmla="*/ 86 h 236"/>
                <a:gd name="T68" fmla="*/ 35 w 112"/>
                <a:gd name="T69" fmla="*/ 62 h 236"/>
                <a:gd name="T70" fmla="*/ 33 w 112"/>
                <a:gd name="T71" fmla="*/ 62 h 236"/>
                <a:gd name="T72" fmla="*/ 22 w 112"/>
                <a:gd name="T73" fmla="*/ 73 h 236"/>
                <a:gd name="T74" fmla="*/ 24 w 112"/>
                <a:gd name="T75" fmla="*/ 75 h 236"/>
                <a:gd name="T76" fmla="*/ 25 w 112"/>
                <a:gd name="T77" fmla="*/ 73 h 236"/>
                <a:gd name="T78" fmla="*/ 41 w 112"/>
                <a:gd name="T79" fmla="*/ 71 h 236"/>
                <a:gd name="T80" fmla="*/ 36 w 112"/>
                <a:gd name="T81" fmla="*/ 87 h 236"/>
                <a:gd name="T82" fmla="*/ 20 w 112"/>
                <a:gd name="T83" fmla="*/ 99 h 236"/>
                <a:gd name="T84" fmla="*/ 19 w 112"/>
                <a:gd name="T85" fmla="*/ 125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12" h="236">
                  <a:moveTo>
                    <a:pt x="0" y="106"/>
                  </a:moveTo>
                  <a:cubicBezTo>
                    <a:pt x="0" y="91"/>
                    <a:pt x="4" y="75"/>
                    <a:pt x="10" y="61"/>
                  </a:cubicBezTo>
                  <a:cubicBezTo>
                    <a:pt x="15" y="50"/>
                    <a:pt x="21" y="40"/>
                    <a:pt x="29" y="31"/>
                  </a:cubicBezTo>
                  <a:cubicBezTo>
                    <a:pt x="37" y="21"/>
                    <a:pt x="47" y="13"/>
                    <a:pt x="58" y="5"/>
                  </a:cubicBezTo>
                  <a:cubicBezTo>
                    <a:pt x="60" y="4"/>
                    <a:pt x="63" y="2"/>
                    <a:pt x="65" y="0"/>
                  </a:cubicBezTo>
                  <a:cubicBezTo>
                    <a:pt x="67" y="0"/>
                    <a:pt x="67" y="0"/>
                    <a:pt x="68" y="1"/>
                  </a:cubicBezTo>
                  <a:cubicBezTo>
                    <a:pt x="73" y="7"/>
                    <a:pt x="79" y="10"/>
                    <a:pt x="85" y="14"/>
                  </a:cubicBezTo>
                  <a:cubicBezTo>
                    <a:pt x="87" y="15"/>
                    <a:pt x="89" y="17"/>
                    <a:pt x="92" y="18"/>
                  </a:cubicBezTo>
                  <a:cubicBezTo>
                    <a:pt x="94" y="19"/>
                    <a:pt x="94" y="20"/>
                    <a:pt x="93" y="22"/>
                  </a:cubicBezTo>
                  <a:cubicBezTo>
                    <a:pt x="90" y="26"/>
                    <a:pt x="88" y="30"/>
                    <a:pt x="86" y="35"/>
                  </a:cubicBezTo>
                  <a:cubicBezTo>
                    <a:pt x="81" y="44"/>
                    <a:pt x="78" y="54"/>
                    <a:pt x="75" y="64"/>
                  </a:cubicBezTo>
                  <a:cubicBezTo>
                    <a:pt x="74" y="71"/>
                    <a:pt x="73" y="77"/>
                    <a:pt x="72" y="83"/>
                  </a:cubicBezTo>
                  <a:cubicBezTo>
                    <a:pt x="71" y="87"/>
                    <a:pt x="71" y="91"/>
                    <a:pt x="71" y="95"/>
                  </a:cubicBezTo>
                  <a:cubicBezTo>
                    <a:pt x="71" y="96"/>
                    <a:pt x="71" y="97"/>
                    <a:pt x="71" y="98"/>
                  </a:cubicBezTo>
                  <a:cubicBezTo>
                    <a:pt x="71" y="99"/>
                    <a:pt x="71" y="100"/>
                    <a:pt x="71" y="102"/>
                  </a:cubicBezTo>
                  <a:cubicBezTo>
                    <a:pt x="71" y="102"/>
                    <a:pt x="71" y="103"/>
                    <a:pt x="71" y="104"/>
                  </a:cubicBezTo>
                  <a:cubicBezTo>
                    <a:pt x="71" y="119"/>
                    <a:pt x="74" y="134"/>
                    <a:pt x="78" y="148"/>
                  </a:cubicBezTo>
                  <a:cubicBezTo>
                    <a:pt x="82" y="162"/>
                    <a:pt x="88" y="175"/>
                    <a:pt x="95" y="188"/>
                  </a:cubicBezTo>
                  <a:cubicBezTo>
                    <a:pt x="99" y="196"/>
                    <a:pt x="104" y="204"/>
                    <a:pt x="109" y="211"/>
                  </a:cubicBezTo>
                  <a:cubicBezTo>
                    <a:pt x="110" y="212"/>
                    <a:pt x="111" y="213"/>
                    <a:pt x="112" y="214"/>
                  </a:cubicBezTo>
                  <a:cubicBezTo>
                    <a:pt x="112" y="215"/>
                    <a:pt x="112" y="216"/>
                    <a:pt x="111" y="216"/>
                  </a:cubicBezTo>
                  <a:cubicBezTo>
                    <a:pt x="110" y="217"/>
                    <a:pt x="109" y="217"/>
                    <a:pt x="108" y="218"/>
                  </a:cubicBezTo>
                  <a:cubicBezTo>
                    <a:pt x="99" y="222"/>
                    <a:pt x="90" y="228"/>
                    <a:pt x="82" y="235"/>
                  </a:cubicBezTo>
                  <a:cubicBezTo>
                    <a:pt x="82" y="235"/>
                    <a:pt x="81" y="235"/>
                    <a:pt x="81" y="236"/>
                  </a:cubicBezTo>
                  <a:cubicBezTo>
                    <a:pt x="80" y="236"/>
                    <a:pt x="80" y="236"/>
                    <a:pt x="79" y="236"/>
                  </a:cubicBezTo>
                  <a:cubicBezTo>
                    <a:pt x="79" y="236"/>
                    <a:pt x="78" y="235"/>
                    <a:pt x="78" y="235"/>
                  </a:cubicBezTo>
                  <a:cubicBezTo>
                    <a:pt x="70" y="229"/>
                    <a:pt x="62" y="223"/>
                    <a:pt x="54" y="216"/>
                  </a:cubicBezTo>
                  <a:cubicBezTo>
                    <a:pt x="53" y="215"/>
                    <a:pt x="52" y="214"/>
                    <a:pt x="50" y="212"/>
                  </a:cubicBezTo>
                  <a:cubicBezTo>
                    <a:pt x="39" y="201"/>
                    <a:pt x="28" y="188"/>
                    <a:pt x="20" y="174"/>
                  </a:cubicBezTo>
                  <a:cubicBezTo>
                    <a:pt x="19" y="173"/>
                    <a:pt x="18" y="171"/>
                    <a:pt x="17" y="169"/>
                  </a:cubicBezTo>
                  <a:cubicBezTo>
                    <a:pt x="16" y="168"/>
                    <a:pt x="16" y="167"/>
                    <a:pt x="16" y="166"/>
                  </a:cubicBezTo>
                  <a:cubicBezTo>
                    <a:pt x="18" y="157"/>
                    <a:pt x="22" y="150"/>
                    <a:pt x="30" y="145"/>
                  </a:cubicBezTo>
                  <a:cubicBezTo>
                    <a:pt x="33" y="143"/>
                    <a:pt x="36" y="142"/>
                    <a:pt x="39" y="143"/>
                  </a:cubicBezTo>
                  <a:cubicBezTo>
                    <a:pt x="43" y="144"/>
                    <a:pt x="46" y="146"/>
                    <a:pt x="47" y="150"/>
                  </a:cubicBezTo>
                  <a:cubicBezTo>
                    <a:pt x="47" y="154"/>
                    <a:pt x="46" y="157"/>
                    <a:pt x="43" y="159"/>
                  </a:cubicBezTo>
                  <a:cubicBezTo>
                    <a:pt x="41" y="161"/>
                    <a:pt x="39" y="161"/>
                    <a:pt x="38" y="159"/>
                  </a:cubicBezTo>
                  <a:cubicBezTo>
                    <a:pt x="37" y="158"/>
                    <a:pt x="36" y="158"/>
                    <a:pt x="36" y="157"/>
                  </a:cubicBezTo>
                  <a:cubicBezTo>
                    <a:pt x="34" y="156"/>
                    <a:pt x="33" y="156"/>
                    <a:pt x="32" y="156"/>
                  </a:cubicBezTo>
                  <a:cubicBezTo>
                    <a:pt x="31" y="157"/>
                    <a:pt x="30" y="158"/>
                    <a:pt x="31" y="159"/>
                  </a:cubicBezTo>
                  <a:cubicBezTo>
                    <a:pt x="34" y="166"/>
                    <a:pt x="40" y="167"/>
                    <a:pt x="46" y="164"/>
                  </a:cubicBezTo>
                  <a:cubicBezTo>
                    <a:pt x="51" y="161"/>
                    <a:pt x="53" y="157"/>
                    <a:pt x="53" y="152"/>
                  </a:cubicBezTo>
                  <a:cubicBezTo>
                    <a:pt x="53" y="146"/>
                    <a:pt x="50" y="142"/>
                    <a:pt x="45" y="140"/>
                  </a:cubicBezTo>
                  <a:cubicBezTo>
                    <a:pt x="40" y="137"/>
                    <a:pt x="35" y="138"/>
                    <a:pt x="30" y="140"/>
                  </a:cubicBezTo>
                  <a:cubicBezTo>
                    <a:pt x="27" y="141"/>
                    <a:pt x="24" y="143"/>
                    <a:pt x="22" y="145"/>
                  </a:cubicBezTo>
                  <a:cubicBezTo>
                    <a:pt x="18" y="149"/>
                    <a:pt x="16" y="153"/>
                    <a:pt x="14" y="157"/>
                  </a:cubicBezTo>
                  <a:cubicBezTo>
                    <a:pt x="14" y="158"/>
                    <a:pt x="14" y="159"/>
                    <a:pt x="13" y="159"/>
                  </a:cubicBezTo>
                  <a:cubicBezTo>
                    <a:pt x="13" y="160"/>
                    <a:pt x="12" y="160"/>
                    <a:pt x="12" y="159"/>
                  </a:cubicBezTo>
                  <a:cubicBezTo>
                    <a:pt x="11" y="158"/>
                    <a:pt x="11" y="156"/>
                    <a:pt x="10" y="154"/>
                  </a:cubicBezTo>
                  <a:cubicBezTo>
                    <a:pt x="6" y="144"/>
                    <a:pt x="3" y="134"/>
                    <a:pt x="1" y="123"/>
                  </a:cubicBezTo>
                  <a:cubicBezTo>
                    <a:pt x="1" y="120"/>
                    <a:pt x="1" y="118"/>
                    <a:pt x="1" y="115"/>
                  </a:cubicBezTo>
                  <a:cubicBezTo>
                    <a:pt x="0" y="112"/>
                    <a:pt x="0" y="110"/>
                    <a:pt x="0" y="106"/>
                  </a:cubicBezTo>
                  <a:moveTo>
                    <a:pt x="32" y="129"/>
                  </a:moveTo>
                  <a:cubicBezTo>
                    <a:pt x="33" y="129"/>
                    <a:pt x="35" y="129"/>
                    <a:pt x="37" y="128"/>
                  </a:cubicBezTo>
                  <a:cubicBezTo>
                    <a:pt x="44" y="126"/>
                    <a:pt x="47" y="121"/>
                    <a:pt x="48" y="115"/>
                  </a:cubicBezTo>
                  <a:cubicBezTo>
                    <a:pt x="48" y="107"/>
                    <a:pt x="42" y="102"/>
                    <a:pt x="34" y="104"/>
                  </a:cubicBezTo>
                  <a:cubicBezTo>
                    <a:pt x="33" y="104"/>
                    <a:pt x="31" y="105"/>
                    <a:pt x="30" y="106"/>
                  </a:cubicBezTo>
                  <a:cubicBezTo>
                    <a:pt x="29" y="107"/>
                    <a:pt x="29" y="108"/>
                    <a:pt x="29" y="108"/>
                  </a:cubicBezTo>
                  <a:cubicBezTo>
                    <a:pt x="30" y="109"/>
                    <a:pt x="31" y="110"/>
                    <a:pt x="32" y="109"/>
                  </a:cubicBezTo>
                  <a:cubicBezTo>
                    <a:pt x="32" y="109"/>
                    <a:pt x="32" y="109"/>
                    <a:pt x="33" y="109"/>
                  </a:cubicBezTo>
                  <a:cubicBezTo>
                    <a:pt x="34" y="109"/>
                    <a:pt x="34" y="108"/>
                    <a:pt x="35" y="108"/>
                  </a:cubicBezTo>
                  <a:cubicBezTo>
                    <a:pt x="37" y="107"/>
                    <a:pt x="39" y="107"/>
                    <a:pt x="41" y="109"/>
                  </a:cubicBezTo>
                  <a:cubicBezTo>
                    <a:pt x="42" y="110"/>
                    <a:pt x="42" y="112"/>
                    <a:pt x="42" y="113"/>
                  </a:cubicBezTo>
                  <a:cubicBezTo>
                    <a:pt x="42" y="116"/>
                    <a:pt x="42" y="118"/>
                    <a:pt x="40" y="120"/>
                  </a:cubicBezTo>
                  <a:cubicBezTo>
                    <a:pt x="34" y="127"/>
                    <a:pt x="25" y="124"/>
                    <a:pt x="22" y="119"/>
                  </a:cubicBezTo>
                  <a:cubicBezTo>
                    <a:pt x="20" y="116"/>
                    <a:pt x="19" y="113"/>
                    <a:pt x="20" y="110"/>
                  </a:cubicBezTo>
                  <a:cubicBezTo>
                    <a:pt x="22" y="106"/>
                    <a:pt x="24" y="103"/>
                    <a:pt x="27" y="100"/>
                  </a:cubicBezTo>
                  <a:cubicBezTo>
                    <a:pt x="30" y="97"/>
                    <a:pt x="34" y="95"/>
                    <a:pt x="37" y="93"/>
                  </a:cubicBezTo>
                  <a:cubicBezTo>
                    <a:pt x="40" y="91"/>
                    <a:pt x="42" y="89"/>
                    <a:pt x="44" y="86"/>
                  </a:cubicBezTo>
                  <a:cubicBezTo>
                    <a:pt x="47" y="83"/>
                    <a:pt x="48" y="78"/>
                    <a:pt x="48" y="74"/>
                  </a:cubicBezTo>
                  <a:cubicBezTo>
                    <a:pt x="47" y="68"/>
                    <a:pt x="42" y="62"/>
                    <a:pt x="35" y="62"/>
                  </a:cubicBezTo>
                  <a:cubicBezTo>
                    <a:pt x="35" y="62"/>
                    <a:pt x="34" y="62"/>
                    <a:pt x="34" y="62"/>
                  </a:cubicBezTo>
                  <a:cubicBezTo>
                    <a:pt x="33" y="62"/>
                    <a:pt x="33" y="62"/>
                    <a:pt x="33" y="62"/>
                  </a:cubicBezTo>
                  <a:cubicBezTo>
                    <a:pt x="29" y="62"/>
                    <a:pt x="26" y="64"/>
                    <a:pt x="24" y="66"/>
                  </a:cubicBezTo>
                  <a:cubicBezTo>
                    <a:pt x="22" y="68"/>
                    <a:pt x="22" y="70"/>
                    <a:pt x="22" y="73"/>
                  </a:cubicBezTo>
                  <a:cubicBezTo>
                    <a:pt x="21" y="73"/>
                    <a:pt x="22" y="74"/>
                    <a:pt x="22" y="75"/>
                  </a:cubicBezTo>
                  <a:cubicBezTo>
                    <a:pt x="23" y="75"/>
                    <a:pt x="23" y="76"/>
                    <a:pt x="24" y="75"/>
                  </a:cubicBezTo>
                  <a:cubicBezTo>
                    <a:pt x="25" y="75"/>
                    <a:pt x="25" y="75"/>
                    <a:pt x="25" y="74"/>
                  </a:cubicBezTo>
                  <a:cubicBezTo>
                    <a:pt x="25" y="74"/>
                    <a:pt x="25" y="73"/>
                    <a:pt x="25" y="73"/>
                  </a:cubicBezTo>
                  <a:cubicBezTo>
                    <a:pt x="26" y="68"/>
                    <a:pt x="29" y="67"/>
                    <a:pt x="33" y="66"/>
                  </a:cubicBezTo>
                  <a:cubicBezTo>
                    <a:pt x="36" y="65"/>
                    <a:pt x="40" y="68"/>
                    <a:pt x="41" y="71"/>
                  </a:cubicBezTo>
                  <a:cubicBezTo>
                    <a:pt x="43" y="73"/>
                    <a:pt x="43" y="76"/>
                    <a:pt x="42" y="78"/>
                  </a:cubicBezTo>
                  <a:cubicBezTo>
                    <a:pt x="41" y="82"/>
                    <a:pt x="39" y="85"/>
                    <a:pt x="36" y="87"/>
                  </a:cubicBezTo>
                  <a:cubicBezTo>
                    <a:pt x="34" y="89"/>
                    <a:pt x="32" y="90"/>
                    <a:pt x="29" y="92"/>
                  </a:cubicBezTo>
                  <a:cubicBezTo>
                    <a:pt x="26" y="94"/>
                    <a:pt x="23" y="96"/>
                    <a:pt x="20" y="99"/>
                  </a:cubicBezTo>
                  <a:cubicBezTo>
                    <a:pt x="16" y="104"/>
                    <a:pt x="14" y="108"/>
                    <a:pt x="14" y="114"/>
                  </a:cubicBezTo>
                  <a:cubicBezTo>
                    <a:pt x="14" y="119"/>
                    <a:pt x="16" y="122"/>
                    <a:pt x="19" y="125"/>
                  </a:cubicBezTo>
                  <a:cubicBezTo>
                    <a:pt x="23" y="128"/>
                    <a:pt x="27" y="129"/>
                    <a:pt x="32" y="129"/>
                  </a:cubicBezTo>
                </a:path>
              </a:pathLst>
            </a:custGeom>
            <a:solidFill>
              <a:srgbClr val="B71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1" name="Freeform 375"/>
            <p:cNvSpPr>
              <a:spLocks noEditPoints="1"/>
            </p:cNvSpPr>
            <p:nvPr/>
          </p:nvSpPr>
          <p:spPr bwMode="auto">
            <a:xfrm>
              <a:off x="1377950" y="2290763"/>
              <a:ext cx="425450" cy="892175"/>
            </a:xfrm>
            <a:custGeom>
              <a:avLst/>
              <a:gdLst>
                <a:gd name="T0" fmla="*/ 108 w 113"/>
                <a:gd name="T1" fmla="*/ 139 h 237"/>
                <a:gd name="T2" fmla="*/ 101 w 113"/>
                <a:gd name="T3" fmla="*/ 160 h 237"/>
                <a:gd name="T4" fmla="*/ 99 w 113"/>
                <a:gd name="T5" fmla="*/ 160 h 237"/>
                <a:gd name="T6" fmla="*/ 86 w 113"/>
                <a:gd name="T7" fmla="*/ 143 h 237"/>
                <a:gd name="T8" fmla="*/ 63 w 113"/>
                <a:gd name="T9" fmla="*/ 145 h 237"/>
                <a:gd name="T10" fmla="*/ 81 w 113"/>
                <a:gd name="T11" fmla="*/ 162 h 237"/>
                <a:gd name="T12" fmla="*/ 80 w 113"/>
                <a:gd name="T13" fmla="*/ 157 h 237"/>
                <a:gd name="T14" fmla="*/ 75 w 113"/>
                <a:gd name="T15" fmla="*/ 160 h 237"/>
                <a:gd name="T16" fmla="*/ 66 w 113"/>
                <a:gd name="T17" fmla="*/ 150 h 237"/>
                <a:gd name="T18" fmla="*/ 82 w 113"/>
                <a:gd name="T19" fmla="*/ 146 h 237"/>
                <a:gd name="T20" fmla="*/ 95 w 113"/>
                <a:gd name="T21" fmla="*/ 171 h 237"/>
                <a:gd name="T22" fmla="*/ 54 w 113"/>
                <a:gd name="T23" fmla="*/ 221 h 237"/>
                <a:gd name="T24" fmla="*/ 34 w 113"/>
                <a:gd name="T25" fmla="*/ 237 h 237"/>
                <a:gd name="T26" fmla="*/ 23 w 113"/>
                <a:gd name="T27" fmla="*/ 230 h 237"/>
                <a:gd name="T28" fmla="*/ 2 w 113"/>
                <a:gd name="T29" fmla="*/ 213 h 237"/>
                <a:gd name="T30" fmla="*/ 31 w 113"/>
                <a:gd name="T31" fmla="*/ 161 h 237"/>
                <a:gd name="T32" fmla="*/ 41 w 113"/>
                <a:gd name="T33" fmla="*/ 118 h 237"/>
                <a:gd name="T34" fmla="*/ 38 w 113"/>
                <a:gd name="T35" fmla="*/ 69 h 237"/>
                <a:gd name="T36" fmla="*/ 21 w 113"/>
                <a:gd name="T37" fmla="*/ 25 h 237"/>
                <a:gd name="T38" fmla="*/ 21 w 113"/>
                <a:gd name="T39" fmla="*/ 19 h 237"/>
                <a:gd name="T40" fmla="*/ 40 w 113"/>
                <a:gd name="T41" fmla="*/ 7 h 237"/>
                <a:gd name="T42" fmla="*/ 48 w 113"/>
                <a:gd name="T43" fmla="*/ 2 h 237"/>
                <a:gd name="T44" fmla="*/ 80 w 113"/>
                <a:gd name="T45" fmla="*/ 29 h 237"/>
                <a:gd name="T46" fmla="*/ 107 w 113"/>
                <a:gd name="T47" fmla="*/ 72 h 237"/>
                <a:gd name="T48" fmla="*/ 113 w 113"/>
                <a:gd name="T49" fmla="*/ 108 h 237"/>
                <a:gd name="T50" fmla="*/ 91 w 113"/>
                <a:gd name="T51" fmla="*/ 127 h 237"/>
                <a:gd name="T52" fmla="*/ 88 w 113"/>
                <a:gd name="T53" fmla="*/ 96 h 237"/>
                <a:gd name="T54" fmla="*/ 71 w 113"/>
                <a:gd name="T55" fmla="*/ 80 h 237"/>
                <a:gd name="T56" fmla="*/ 80 w 113"/>
                <a:gd name="T57" fmla="*/ 67 h 237"/>
                <a:gd name="T58" fmla="*/ 88 w 113"/>
                <a:gd name="T59" fmla="*/ 76 h 237"/>
                <a:gd name="T60" fmla="*/ 91 w 113"/>
                <a:gd name="T61" fmla="*/ 75 h 237"/>
                <a:gd name="T62" fmla="*/ 72 w 113"/>
                <a:gd name="T63" fmla="*/ 64 h 237"/>
                <a:gd name="T64" fmla="*/ 69 w 113"/>
                <a:gd name="T65" fmla="*/ 87 h 237"/>
                <a:gd name="T66" fmla="*/ 88 w 113"/>
                <a:gd name="T67" fmla="*/ 103 h 237"/>
                <a:gd name="T68" fmla="*/ 93 w 113"/>
                <a:gd name="T69" fmla="*/ 115 h 237"/>
                <a:gd name="T70" fmla="*/ 77 w 113"/>
                <a:gd name="T71" fmla="*/ 124 h 237"/>
                <a:gd name="T72" fmla="*/ 71 w 113"/>
                <a:gd name="T73" fmla="*/ 111 h 237"/>
                <a:gd name="T74" fmla="*/ 81 w 113"/>
                <a:gd name="T75" fmla="*/ 110 h 237"/>
                <a:gd name="T76" fmla="*/ 82 w 113"/>
                <a:gd name="T77" fmla="*/ 107 h 237"/>
                <a:gd name="T78" fmla="*/ 65 w 113"/>
                <a:gd name="T79" fmla="*/ 118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13" h="237">
                  <a:moveTo>
                    <a:pt x="113" y="108"/>
                  </a:moveTo>
                  <a:cubicBezTo>
                    <a:pt x="112" y="119"/>
                    <a:pt x="111" y="129"/>
                    <a:pt x="108" y="139"/>
                  </a:cubicBezTo>
                  <a:cubicBezTo>
                    <a:pt x="107" y="145"/>
                    <a:pt x="104" y="151"/>
                    <a:pt x="102" y="157"/>
                  </a:cubicBezTo>
                  <a:cubicBezTo>
                    <a:pt x="102" y="158"/>
                    <a:pt x="101" y="159"/>
                    <a:pt x="101" y="160"/>
                  </a:cubicBezTo>
                  <a:cubicBezTo>
                    <a:pt x="100" y="160"/>
                    <a:pt x="100" y="160"/>
                    <a:pt x="100" y="160"/>
                  </a:cubicBezTo>
                  <a:cubicBezTo>
                    <a:pt x="99" y="160"/>
                    <a:pt x="99" y="160"/>
                    <a:pt x="99" y="160"/>
                  </a:cubicBezTo>
                  <a:cubicBezTo>
                    <a:pt x="99" y="159"/>
                    <a:pt x="99" y="158"/>
                    <a:pt x="98" y="157"/>
                  </a:cubicBezTo>
                  <a:cubicBezTo>
                    <a:pt x="96" y="151"/>
                    <a:pt x="92" y="146"/>
                    <a:pt x="86" y="143"/>
                  </a:cubicBezTo>
                  <a:cubicBezTo>
                    <a:pt x="82" y="140"/>
                    <a:pt x="78" y="139"/>
                    <a:pt x="73" y="139"/>
                  </a:cubicBezTo>
                  <a:cubicBezTo>
                    <a:pt x="69" y="140"/>
                    <a:pt x="65" y="141"/>
                    <a:pt x="63" y="145"/>
                  </a:cubicBezTo>
                  <a:cubicBezTo>
                    <a:pt x="57" y="151"/>
                    <a:pt x="60" y="161"/>
                    <a:pt x="67" y="165"/>
                  </a:cubicBezTo>
                  <a:cubicBezTo>
                    <a:pt x="72" y="167"/>
                    <a:pt x="78" y="166"/>
                    <a:pt x="81" y="162"/>
                  </a:cubicBezTo>
                  <a:cubicBezTo>
                    <a:pt x="81" y="161"/>
                    <a:pt x="82" y="160"/>
                    <a:pt x="82" y="160"/>
                  </a:cubicBezTo>
                  <a:cubicBezTo>
                    <a:pt x="82" y="158"/>
                    <a:pt x="82" y="157"/>
                    <a:pt x="80" y="157"/>
                  </a:cubicBezTo>
                  <a:cubicBezTo>
                    <a:pt x="79" y="157"/>
                    <a:pt x="78" y="157"/>
                    <a:pt x="77" y="158"/>
                  </a:cubicBezTo>
                  <a:cubicBezTo>
                    <a:pt x="76" y="159"/>
                    <a:pt x="76" y="160"/>
                    <a:pt x="75" y="160"/>
                  </a:cubicBezTo>
                  <a:cubicBezTo>
                    <a:pt x="73" y="162"/>
                    <a:pt x="72" y="162"/>
                    <a:pt x="70" y="161"/>
                  </a:cubicBezTo>
                  <a:cubicBezTo>
                    <a:pt x="67" y="158"/>
                    <a:pt x="65" y="154"/>
                    <a:pt x="66" y="150"/>
                  </a:cubicBezTo>
                  <a:cubicBezTo>
                    <a:pt x="67" y="146"/>
                    <a:pt x="70" y="144"/>
                    <a:pt x="74" y="144"/>
                  </a:cubicBezTo>
                  <a:cubicBezTo>
                    <a:pt x="77" y="143"/>
                    <a:pt x="80" y="144"/>
                    <a:pt x="82" y="146"/>
                  </a:cubicBezTo>
                  <a:cubicBezTo>
                    <a:pt x="90" y="151"/>
                    <a:pt x="95" y="158"/>
                    <a:pt x="96" y="168"/>
                  </a:cubicBezTo>
                  <a:cubicBezTo>
                    <a:pt x="97" y="169"/>
                    <a:pt x="96" y="170"/>
                    <a:pt x="95" y="171"/>
                  </a:cubicBezTo>
                  <a:cubicBezTo>
                    <a:pt x="92" y="178"/>
                    <a:pt x="87" y="184"/>
                    <a:pt x="83" y="190"/>
                  </a:cubicBezTo>
                  <a:cubicBezTo>
                    <a:pt x="74" y="202"/>
                    <a:pt x="64" y="212"/>
                    <a:pt x="54" y="221"/>
                  </a:cubicBezTo>
                  <a:cubicBezTo>
                    <a:pt x="48" y="226"/>
                    <a:pt x="42" y="231"/>
                    <a:pt x="35" y="236"/>
                  </a:cubicBezTo>
                  <a:cubicBezTo>
                    <a:pt x="34" y="237"/>
                    <a:pt x="34" y="237"/>
                    <a:pt x="34" y="237"/>
                  </a:cubicBezTo>
                  <a:cubicBezTo>
                    <a:pt x="33" y="237"/>
                    <a:pt x="33" y="237"/>
                    <a:pt x="32" y="236"/>
                  </a:cubicBezTo>
                  <a:cubicBezTo>
                    <a:pt x="29" y="234"/>
                    <a:pt x="26" y="232"/>
                    <a:pt x="23" y="230"/>
                  </a:cubicBezTo>
                  <a:cubicBezTo>
                    <a:pt x="17" y="225"/>
                    <a:pt x="10" y="222"/>
                    <a:pt x="4" y="218"/>
                  </a:cubicBezTo>
                  <a:cubicBezTo>
                    <a:pt x="0" y="216"/>
                    <a:pt x="0" y="216"/>
                    <a:pt x="2" y="213"/>
                  </a:cubicBezTo>
                  <a:cubicBezTo>
                    <a:pt x="7" y="206"/>
                    <a:pt x="12" y="199"/>
                    <a:pt x="17" y="191"/>
                  </a:cubicBezTo>
                  <a:cubicBezTo>
                    <a:pt x="22" y="182"/>
                    <a:pt x="27" y="171"/>
                    <a:pt x="31" y="161"/>
                  </a:cubicBezTo>
                  <a:cubicBezTo>
                    <a:pt x="34" y="151"/>
                    <a:pt x="37" y="141"/>
                    <a:pt x="39" y="131"/>
                  </a:cubicBezTo>
                  <a:cubicBezTo>
                    <a:pt x="40" y="127"/>
                    <a:pt x="40" y="122"/>
                    <a:pt x="41" y="118"/>
                  </a:cubicBezTo>
                  <a:cubicBezTo>
                    <a:pt x="42" y="108"/>
                    <a:pt x="42" y="98"/>
                    <a:pt x="41" y="89"/>
                  </a:cubicBezTo>
                  <a:cubicBezTo>
                    <a:pt x="41" y="82"/>
                    <a:pt x="40" y="75"/>
                    <a:pt x="38" y="69"/>
                  </a:cubicBezTo>
                  <a:cubicBezTo>
                    <a:pt x="36" y="58"/>
                    <a:pt x="33" y="48"/>
                    <a:pt x="28" y="39"/>
                  </a:cubicBezTo>
                  <a:cubicBezTo>
                    <a:pt x="26" y="34"/>
                    <a:pt x="24" y="29"/>
                    <a:pt x="21" y="25"/>
                  </a:cubicBezTo>
                  <a:cubicBezTo>
                    <a:pt x="20" y="24"/>
                    <a:pt x="20" y="23"/>
                    <a:pt x="20" y="23"/>
                  </a:cubicBezTo>
                  <a:cubicBezTo>
                    <a:pt x="19" y="21"/>
                    <a:pt x="18" y="20"/>
                    <a:pt x="21" y="19"/>
                  </a:cubicBezTo>
                  <a:cubicBezTo>
                    <a:pt x="22" y="18"/>
                    <a:pt x="24" y="17"/>
                    <a:pt x="26" y="16"/>
                  </a:cubicBezTo>
                  <a:cubicBezTo>
                    <a:pt x="31" y="14"/>
                    <a:pt x="35" y="10"/>
                    <a:pt x="40" y="7"/>
                  </a:cubicBezTo>
                  <a:cubicBezTo>
                    <a:pt x="41" y="5"/>
                    <a:pt x="43" y="4"/>
                    <a:pt x="44" y="2"/>
                  </a:cubicBezTo>
                  <a:cubicBezTo>
                    <a:pt x="45" y="1"/>
                    <a:pt x="46" y="0"/>
                    <a:pt x="48" y="2"/>
                  </a:cubicBezTo>
                  <a:cubicBezTo>
                    <a:pt x="53" y="5"/>
                    <a:pt x="59" y="9"/>
                    <a:pt x="64" y="13"/>
                  </a:cubicBezTo>
                  <a:cubicBezTo>
                    <a:pt x="70" y="18"/>
                    <a:pt x="75" y="23"/>
                    <a:pt x="80" y="29"/>
                  </a:cubicBezTo>
                  <a:cubicBezTo>
                    <a:pt x="88" y="36"/>
                    <a:pt x="94" y="45"/>
                    <a:pt x="99" y="54"/>
                  </a:cubicBezTo>
                  <a:cubicBezTo>
                    <a:pt x="102" y="60"/>
                    <a:pt x="105" y="66"/>
                    <a:pt x="107" y="72"/>
                  </a:cubicBezTo>
                  <a:cubicBezTo>
                    <a:pt x="110" y="81"/>
                    <a:pt x="112" y="91"/>
                    <a:pt x="112" y="100"/>
                  </a:cubicBezTo>
                  <a:cubicBezTo>
                    <a:pt x="112" y="103"/>
                    <a:pt x="113" y="106"/>
                    <a:pt x="113" y="108"/>
                  </a:cubicBezTo>
                  <a:moveTo>
                    <a:pt x="81" y="130"/>
                  </a:moveTo>
                  <a:cubicBezTo>
                    <a:pt x="85" y="130"/>
                    <a:pt x="88" y="129"/>
                    <a:pt x="91" y="127"/>
                  </a:cubicBezTo>
                  <a:cubicBezTo>
                    <a:pt x="97" y="123"/>
                    <a:pt x="100" y="117"/>
                    <a:pt x="98" y="110"/>
                  </a:cubicBezTo>
                  <a:cubicBezTo>
                    <a:pt x="96" y="104"/>
                    <a:pt x="93" y="100"/>
                    <a:pt x="88" y="96"/>
                  </a:cubicBezTo>
                  <a:cubicBezTo>
                    <a:pt x="85" y="93"/>
                    <a:pt x="81" y="91"/>
                    <a:pt x="77" y="88"/>
                  </a:cubicBezTo>
                  <a:cubicBezTo>
                    <a:pt x="74" y="86"/>
                    <a:pt x="72" y="83"/>
                    <a:pt x="71" y="80"/>
                  </a:cubicBezTo>
                  <a:cubicBezTo>
                    <a:pt x="70" y="77"/>
                    <a:pt x="70" y="74"/>
                    <a:pt x="72" y="71"/>
                  </a:cubicBezTo>
                  <a:cubicBezTo>
                    <a:pt x="74" y="68"/>
                    <a:pt x="76" y="67"/>
                    <a:pt x="80" y="67"/>
                  </a:cubicBezTo>
                  <a:cubicBezTo>
                    <a:pt x="83" y="67"/>
                    <a:pt x="86" y="69"/>
                    <a:pt x="88" y="73"/>
                  </a:cubicBezTo>
                  <a:cubicBezTo>
                    <a:pt x="88" y="74"/>
                    <a:pt x="88" y="75"/>
                    <a:pt x="88" y="76"/>
                  </a:cubicBezTo>
                  <a:cubicBezTo>
                    <a:pt x="88" y="76"/>
                    <a:pt x="90" y="77"/>
                    <a:pt x="90" y="76"/>
                  </a:cubicBezTo>
                  <a:cubicBezTo>
                    <a:pt x="91" y="75"/>
                    <a:pt x="91" y="75"/>
                    <a:pt x="91" y="75"/>
                  </a:cubicBezTo>
                  <a:cubicBezTo>
                    <a:pt x="91" y="72"/>
                    <a:pt x="91" y="70"/>
                    <a:pt x="89" y="67"/>
                  </a:cubicBezTo>
                  <a:cubicBezTo>
                    <a:pt x="85" y="63"/>
                    <a:pt x="76" y="62"/>
                    <a:pt x="72" y="64"/>
                  </a:cubicBezTo>
                  <a:cubicBezTo>
                    <a:pt x="67" y="67"/>
                    <a:pt x="63" y="73"/>
                    <a:pt x="65" y="80"/>
                  </a:cubicBezTo>
                  <a:cubicBezTo>
                    <a:pt x="66" y="83"/>
                    <a:pt x="67" y="85"/>
                    <a:pt x="69" y="87"/>
                  </a:cubicBezTo>
                  <a:cubicBezTo>
                    <a:pt x="71" y="90"/>
                    <a:pt x="74" y="92"/>
                    <a:pt x="76" y="94"/>
                  </a:cubicBezTo>
                  <a:cubicBezTo>
                    <a:pt x="80" y="97"/>
                    <a:pt x="84" y="99"/>
                    <a:pt x="88" y="103"/>
                  </a:cubicBezTo>
                  <a:cubicBezTo>
                    <a:pt x="91" y="106"/>
                    <a:pt x="92" y="109"/>
                    <a:pt x="93" y="113"/>
                  </a:cubicBezTo>
                  <a:cubicBezTo>
                    <a:pt x="93" y="114"/>
                    <a:pt x="93" y="115"/>
                    <a:pt x="93" y="115"/>
                  </a:cubicBezTo>
                  <a:cubicBezTo>
                    <a:pt x="92" y="121"/>
                    <a:pt x="89" y="124"/>
                    <a:pt x="84" y="125"/>
                  </a:cubicBezTo>
                  <a:cubicBezTo>
                    <a:pt x="81" y="125"/>
                    <a:pt x="79" y="126"/>
                    <a:pt x="77" y="124"/>
                  </a:cubicBezTo>
                  <a:cubicBezTo>
                    <a:pt x="73" y="122"/>
                    <a:pt x="71" y="119"/>
                    <a:pt x="70" y="115"/>
                  </a:cubicBezTo>
                  <a:cubicBezTo>
                    <a:pt x="70" y="114"/>
                    <a:pt x="71" y="112"/>
                    <a:pt x="71" y="111"/>
                  </a:cubicBezTo>
                  <a:cubicBezTo>
                    <a:pt x="73" y="109"/>
                    <a:pt x="76" y="108"/>
                    <a:pt x="78" y="109"/>
                  </a:cubicBezTo>
                  <a:cubicBezTo>
                    <a:pt x="79" y="110"/>
                    <a:pt x="80" y="110"/>
                    <a:pt x="81" y="110"/>
                  </a:cubicBezTo>
                  <a:cubicBezTo>
                    <a:pt x="82" y="111"/>
                    <a:pt x="83" y="110"/>
                    <a:pt x="83" y="109"/>
                  </a:cubicBezTo>
                  <a:cubicBezTo>
                    <a:pt x="84" y="109"/>
                    <a:pt x="83" y="108"/>
                    <a:pt x="82" y="107"/>
                  </a:cubicBezTo>
                  <a:cubicBezTo>
                    <a:pt x="79" y="104"/>
                    <a:pt x="75" y="104"/>
                    <a:pt x="71" y="105"/>
                  </a:cubicBezTo>
                  <a:cubicBezTo>
                    <a:pt x="67" y="107"/>
                    <a:pt x="64" y="112"/>
                    <a:pt x="65" y="118"/>
                  </a:cubicBezTo>
                  <a:cubicBezTo>
                    <a:pt x="67" y="126"/>
                    <a:pt x="75" y="130"/>
                    <a:pt x="81" y="130"/>
                  </a:cubicBezTo>
                </a:path>
              </a:pathLst>
            </a:custGeom>
            <a:solidFill>
              <a:srgbClr val="B71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2" name="Freeform 376"/>
            <p:cNvSpPr>
              <a:spLocks noEditPoints="1"/>
            </p:cNvSpPr>
            <p:nvPr/>
          </p:nvSpPr>
          <p:spPr bwMode="auto">
            <a:xfrm>
              <a:off x="825500" y="1917700"/>
              <a:ext cx="500062" cy="252413"/>
            </a:xfrm>
            <a:custGeom>
              <a:avLst/>
              <a:gdLst>
                <a:gd name="T0" fmla="*/ 1 w 133"/>
                <a:gd name="T1" fmla="*/ 33 h 67"/>
                <a:gd name="T2" fmla="*/ 21 w 133"/>
                <a:gd name="T3" fmla="*/ 26 h 67"/>
                <a:gd name="T4" fmla="*/ 41 w 133"/>
                <a:gd name="T5" fmla="*/ 37 h 67"/>
                <a:gd name="T6" fmla="*/ 47 w 133"/>
                <a:gd name="T7" fmla="*/ 36 h 67"/>
                <a:gd name="T8" fmla="*/ 48 w 133"/>
                <a:gd name="T9" fmla="*/ 16 h 67"/>
                <a:gd name="T10" fmla="*/ 75 w 133"/>
                <a:gd name="T11" fmla="*/ 3 h 67"/>
                <a:gd name="T12" fmla="*/ 86 w 133"/>
                <a:gd name="T13" fmla="*/ 35 h 67"/>
                <a:gd name="T14" fmla="*/ 89 w 133"/>
                <a:gd name="T15" fmla="*/ 39 h 67"/>
                <a:gd name="T16" fmla="*/ 100 w 133"/>
                <a:gd name="T17" fmla="*/ 32 h 67"/>
                <a:gd name="T18" fmla="*/ 120 w 133"/>
                <a:gd name="T19" fmla="*/ 24 h 67"/>
                <a:gd name="T20" fmla="*/ 129 w 133"/>
                <a:gd name="T21" fmla="*/ 51 h 67"/>
                <a:gd name="T22" fmla="*/ 113 w 133"/>
                <a:gd name="T23" fmla="*/ 67 h 67"/>
                <a:gd name="T24" fmla="*/ 88 w 133"/>
                <a:gd name="T25" fmla="*/ 64 h 67"/>
                <a:gd name="T26" fmla="*/ 47 w 133"/>
                <a:gd name="T27" fmla="*/ 64 h 67"/>
                <a:gd name="T28" fmla="*/ 19 w 133"/>
                <a:gd name="T29" fmla="*/ 67 h 67"/>
                <a:gd name="T30" fmla="*/ 3 w 133"/>
                <a:gd name="T31" fmla="*/ 49 h 67"/>
                <a:gd name="T32" fmla="*/ 69 w 133"/>
                <a:gd name="T33" fmla="*/ 37 h 67"/>
                <a:gd name="T34" fmla="*/ 69 w 133"/>
                <a:gd name="T35" fmla="*/ 21 h 67"/>
                <a:gd name="T36" fmla="*/ 67 w 133"/>
                <a:gd name="T37" fmla="*/ 17 h 67"/>
                <a:gd name="T38" fmla="*/ 64 w 133"/>
                <a:gd name="T39" fmla="*/ 22 h 67"/>
                <a:gd name="T40" fmla="*/ 64 w 133"/>
                <a:gd name="T41" fmla="*/ 52 h 67"/>
                <a:gd name="T42" fmla="*/ 67 w 133"/>
                <a:gd name="T43" fmla="*/ 57 h 67"/>
                <a:gd name="T44" fmla="*/ 69 w 133"/>
                <a:gd name="T45" fmla="*/ 53 h 67"/>
                <a:gd name="T46" fmla="*/ 95 w 133"/>
                <a:gd name="T47" fmla="*/ 56 h 67"/>
                <a:gd name="T48" fmla="*/ 119 w 133"/>
                <a:gd name="T49" fmla="*/ 41 h 67"/>
                <a:gd name="T50" fmla="*/ 122 w 133"/>
                <a:gd name="T51" fmla="*/ 37 h 67"/>
                <a:gd name="T52" fmla="*/ 119 w 133"/>
                <a:gd name="T53" fmla="*/ 36 h 67"/>
                <a:gd name="T54" fmla="*/ 98 w 133"/>
                <a:gd name="T55" fmla="*/ 49 h 67"/>
                <a:gd name="T56" fmla="*/ 93 w 133"/>
                <a:gd name="T57" fmla="*/ 53 h 67"/>
                <a:gd name="T58" fmla="*/ 40 w 133"/>
                <a:gd name="T59" fmla="*/ 54 h 67"/>
                <a:gd name="T60" fmla="*/ 15 w 133"/>
                <a:gd name="T61" fmla="*/ 36 h 67"/>
                <a:gd name="T62" fmla="*/ 11 w 133"/>
                <a:gd name="T63" fmla="*/ 36 h 67"/>
                <a:gd name="T64" fmla="*/ 13 w 133"/>
                <a:gd name="T65" fmla="*/ 40 h 67"/>
                <a:gd name="T66" fmla="*/ 37 w 133"/>
                <a:gd name="T67" fmla="*/ 56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33" h="67">
                  <a:moveTo>
                    <a:pt x="0" y="38"/>
                  </a:moveTo>
                  <a:cubicBezTo>
                    <a:pt x="0" y="36"/>
                    <a:pt x="0" y="35"/>
                    <a:pt x="1" y="33"/>
                  </a:cubicBezTo>
                  <a:cubicBezTo>
                    <a:pt x="2" y="28"/>
                    <a:pt x="7" y="24"/>
                    <a:pt x="13" y="24"/>
                  </a:cubicBezTo>
                  <a:cubicBezTo>
                    <a:pt x="16" y="24"/>
                    <a:pt x="18" y="25"/>
                    <a:pt x="21" y="26"/>
                  </a:cubicBezTo>
                  <a:cubicBezTo>
                    <a:pt x="25" y="27"/>
                    <a:pt x="29" y="29"/>
                    <a:pt x="33" y="32"/>
                  </a:cubicBezTo>
                  <a:cubicBezTo>
                    <a:pt x="36" y="33"/>
                    <a:pt x="39" y="35"/>
                    <a:pt x="41" y="37"/>
                  </a:cubicBezTo>
                  <a:cubicBezTo>
                    <a:pt x="42" y="38"/>
                    <a:pt x="43" y="38"/>
                    <a:pt x="44" y="39"/>
                  </a:cubicBezTo>
                  <a:cubicBezTo>
                    <a:pt x="46" y="39"/>
                    <a:pt x="47" y="38"/>
                    <a:pt x="47" y="36"/>
                  </a:cubicBezTo>
                  <a:cubicBezTo>
                    <a:pt x="47" y="36"/>
                    <a:pt x="47" y="35"/>
                    <a:pt x="46" y="34"/>
                  </a:cubicBezTo>
                  <a:cubicBezTo>
                    <a:pt x="45" y="28"/>
                    <a:pt x="46" y="21"/>
                    <a:pt x="48" y="16"/>
                  </a:cubicBezTo>
                  <a:cubicBezTo>
                    <a:pt x="50" y="10"/>
                    <a:pt x="53" y="6"/>
                    <a:pt x="58" y="3"/>
                  </a:cubicBezTo>
                  <a:cubicBezTo>
                    <a:pt x="63" y="0"/>
                    <a:pt x="69" y="0"/>
                    <a:pt x="75" y="3"/>
                  </a:cubicBezTo>
                  <a:cubicBezTo>
                    <a:pt x="82" y="7"/>
                    <a:pt x="85" y="14"/>
                    <a:pt x="86" y="21"/>
                  </a:cubicBezTo>
                  <a:cubicBezTo>
                    <a:pt x="87" y="26"/>
                    <a:pt x="87" y="30"/>
                    <a:pt x="86" y="35"/>
                  </a:cubicBezTo>
                  <a:cubicBezTo>
                    <a:pt x="86" y="35"/>
                    <a:pt x="86" y="36"/>
                    <a:pt x="86" y="37"/>
                  </a:cubicBezTo>
                  <a:cubicBezTo>
                    <a:pt x="86" y="38"/>
                    <a:pt x="87" y="39"/>
                    <a:pt x="89" y="39"/>
                  </a:cubicBezTo>
                  <a:cubicBezTo>
                    <a:pt x="90" y="38"/>
                    <a:pt x="90" y="38"/>
                    <a:pt x="91" y="37"/>
                  </a:cubicBezTo>
                  <a:cubicBezTo>
                    <a:pt x="94" y="35"/>
                    <a:pt x="97" y="33"/>
                    <a:pt x="100" y="32"/>
                  </a:cubicBezTo>
                  <a:cubicBezTo>
                    <a:pt x="105" y="28"/>
                    <a:pt x="110" y="26"/>
                    <a:pt x="116" y="25"/>
                  </a:cubicBezTo>
                  <a:cubicBezTo>
                    <a:pt x="117" y="25"/>
                    <a:pt x="118" y="24"/>
                    <a:pt x="120" y="24"/>
                  </a:cubicBezTo>
                  <a:cubicBezTo>
                    <a:pt x="126" y="24"/>
                    <a:pt x="132" y="28"/>
                    <a:pt x="133" y="37"/>
                  </a:cubicBezTo>
                  <a:cubicBezTo>
                    <a:pt x="133" y="42"/>
                    <a:pt x="132" y="47"/>
                    <a:pt x="129" y="51"/>
                  </a:cubicBezTo>
                  <a:cubicBezTo>
                    <a:pt x="125" y="57"/>
                    <a:pt x="121" y="62"/>
                    <a:pt x="116" y="66"/>
                  </a:cubicBezTo>
                  <a:cubicBezTo>
                    <a:pt x="115" y="67"/>
                    <a:pt x="114" y="67"/>
                    <a:pt x="113" y="67"/>
                  </a:cubicBezTo>
                  <a:cubicBezTo>
                    <a:pt x="111" y="66"/>
                    <a:pt x="108" y="66"/>
                    <a:pt x="106" y="66"/>
                  </a:cubicBezTo>
                  <a:cubicBezTo>
                    <a:pt x="100" y="65"/>
                    <a:pt x="94" y="65"/>
                    <a:pt x="88" y="64"/>
                  </a:cubicBezTo>
                  <a:cubicBezTo>
                    <a:pt x="85" y="64"/>
                    <a:pt x="82" y="64"/>
                    <a:pt x="79" y="64"/>
                  </a:cubicBezTo>
                  <a:cubicBezTo>
                    <a:pt x="68" y="64"/>
                    <a:pt x="58" y="64"/>
                    <a:pt x="47" y="64"/>
                  </a:cubicBezTo>
                  <a:cubicBezTo>
                    <a:pt x="43" y="64"/>
                    <a:pt x="39" y="64"/>
                    <a:pt x="34" y="65"/>
                  </a:cubicBezTo>
                  <a:cubicBezTo>
                    <a:pt x="29" y="65"/>
                    <a:pt x="24" y="66"/>
                    <a:pt x="19" y="67"/>
                  </a:cubicBezTo>
                  <a:cubicBezTo>
                    <a:pt x="18" y="67"/>
                    <a:pt x="18" y="67"/>
                    <a:pt x="17" y="66"/>
                  </a:cubicBezTo>
                  <a:cubicBezTo>
                    <a:pt x="11" y="61"/>
                    <a:pt x="6" y="56"/>
                    <a:pt x="3" y="49"/>
                  </a:cubicBezTo>
                  <a:cubicBezTo>
                    <a:pt x="1" y="45"/>
                    <a:pt x="0" y="42"/>
                    <a:pt x="0" y="38"/>
                  </a:cubicBezTo>
                  <a:moveTo>
                    <a:pt x="69" y="37"/>
                  </a:moveTo>
                  <a:cubicBezTo>
                    <a:pt x="69" y="37"/>
                    <a:pt x="69" y="37"/>
                    <a:pt x="69" y="37"/>
                  </a:cubicBezTo>
                  <a:cubicBezTo>
                    <a:pt x="69" y="32"/>
                    <a:pt x="69" y="26"/>
                    <a:pt x="69" y="21"/>
                  </a:cubicBezTo>
                  <a:cubicBezTo>
                    <a:pt x="69" y="20"/>
                    <a:pt x="69" y="19"/>
                    <a:pt x="69" y="19"/>
                  </a:cubicBezTo>
                  <a:cubicBezTo>
                    <a:pt x="69" y="18"/>
                    <a:pt x="68" y="17"/>
                    <a:pt x="67" y="17"/>
                  </a:cubicBezTo>
                  <a:cubicBezTo>
                    <a:pt x="65" y="17"/>
                    <a:pt x="64" y="17"/>
                    <a:pt x="64" y="19"/>
                  </a:cubicBezTo>
                  <a:cubicBezTo>
                    <a:pt x="64" y="20"/>
                    <a:pt x="64" y="21"/>
                    <a:pt x="64" y="22"/>
                  </a:cubicBezTo>
                  <a:cubicBezTo>
                    <a:pt x="64" y="28"/>
                    <a:pt x="64" y="34"/>
                    <a:pt x="64" y="39"/>
                  </a:cubicBezTo>
                  <a:cubicBezTo>
                    <a:pt x="64" y="44"/>
                    <a:pt x="64" y="48"/>
                    <a:pt x="64" y="52"/>
                  </a:cubicBezTo>
                  <a:cubicBezTo>
                    <a:pt x="64" y="53"/>
                    <a:pt x="64" y="54"/>
                    <a:pt x="64" y="55"/>
                  </a:cubicBezTo>
                  <a:cubicBezTo>
                    <a:pt x="64" y="56"/>
                    <a:pt x="65" y="57"/>
                    <a:pt x="67" y="57"/>
                  </a:cubicBezTo>
                  <a:cubicBezTo>
                    <a:pt x="68" y="57"/>
                    <a:pt x="69" y="56"/>
                    <a:pt x="69" y="55"/>
                  </a:cubicBezTo>
                  <a:cubicBezTo>
                    <a:pt x="69" y="54"/>
                    <a:pt x="69" y="54"/>
                    <a:pt x="69" y="53"/>
                  </a:cubicBezTo>
                  <a:cubicBezTo>
                    <a:pt x="69" y="47"/>
                    <a:pt x="69" y="42"/>
                    <a:pt x="69" y="37"/>
                  </a:cubicBezTo>
                  <a:moveTo>
                    <a:pt x="95" y="56"/>
                  </a:moveTo>
                  <a:cubicBezTo>
                    <a:pt x="96" y="56"/>
                    <a:pt x="97" y="55"/>
                    <a:pt x="98" y="54"/>
                  </a:cubicBezTo>
                  <a:cubicBezTo>
                    <a:pt x="105" y="50"/>
                    <a:pt x="112" y="45"/>
                    <a:pt x="119" y="41"/>
                  </a:cubicBezTo>
                  <a:cubicBezTo>
                    <a:pt x="120" y="40"/>
                    <a:pt x="121" y="40"/>
                    <a:pt x="121" y="39"/>
                  </a:cubicBezTo>
                  <a:cubicBezTo>
                    <a:pt x="122" y="38"/>
                    <a:pt x="122" y="38"/>
                    <a:pt x="122" y="37"/>
                  </a:cubicBezTo>
                  <a:cubicBezTo>
                    <a:pt x="123" y="36"/>
                    <a:pt x="122" y="35"/>
                    <a:pt x="121" y="35"/>
                  </a:cubicBezTo>
                  <a:cubicBezTo>
                    <a:pt x="120" y="35"/>
                    <a:pt x="119" y="35"/>
                    <a:pt x="119" y="36"/>
                  </a:cubicBezTo>
                  <a:cubicBezTo>
                    <a:pt x="118" y="36"/>
                    <a:pt x="117" y="37"/>
                    <a:pt x="116" y="37"/>
                  </a:cubicBezTo>
                  <a:cubicBezTo>
                    <a:pt x="110" y="41"/>
                    <a:pt x="104" y="45"/>
                    <a:pt x="98" y="49"/>
                  </a:cubicBezTo>
                  <a:cubicBezTo>
                    <a:pt x="97" y="49"/>
                    <a:pt x="96" y="50"/>
                    <a:pt x="95" y="51"/>
                  </a:cubicBezTo>
                  <a:cubicBezTo>
                    <a:pt x="94" y="51"/>
                    <a:pt x="94" y="52"/>
                    <a:pt x="93" y="53"/>
                  </a:cubicBezTo>
                  <a:cubicBezTo>
                    <a:pt x="93" y="54"/>
                    <a:pt x="94" y="56"/>
                    <a:pt x="95" y="56"/>
                  </a:cubicBezTo>
                  <a:moveTo>
                    <a:pt x="40" y="54"/>
                  </a:moveTo>
                  <a:cubicBezTo>
                    <a:pt x="40" y="52"/>
                    <a:pt x="39" y="52"/>
                    <a:pt x="38" y="51"/>
                  </a:cubicBezTo>
                  <a:cubicBezTo>
                    <a:pt x="30" y="46"/>
                    <a:pt x="23" y="41"/>
                    <a:pt x="15" y="36"/>
                  </a:cubicBezTo>
                  <a:cubicBezTo>
                    <a:pt x="14" y="36"/>
                    <a:pt x="14" y="36"/>
                    <a:pt x="13" y="35"/>
                  </a:cubicBezTo>
                  <a:cubicBezTo>
                    <a:pt x="12" y="35"/>
                    <a:pt x="11" y="35"/>
                    <a:pt x="11" y="36"/>
                  </a:cubicBezTo>
                  <a:cubicBezTo>
                    <a:pt x="10" y="37"/>
                    <a:pt x="10" y="38"/>
                    <a:pt x="11" y="39"/>
                  </a:cubicBezTo>
                  <a:cubicBezTo>
                    <a:pt x="12" y="39"/>
                    <a:pt x="12" y="40"/>
                    <a:pt x="13" y="40"/>
                  </a:cubicBezTo>
                  <a:cubicBezTo>
                    <a:pt x="21" y="45"/>
                    <a:pt x="28" y="50"/>
                    <a:pt x="35" y="55"/>
                  </a:cubicBezTo>
                  <a:cubicBezTo>
                    <a:pt x="36" y="55"/>
                    <a:pt x="37" y="56"/>
                    <a:pt x="37" y="56"/>
                  </a:cubicBezTo>
                  <a:cubicBezTo>
                    <a:pt x="39" y="56"/>
                    <a:pt x="40" y="55"/>
                    <a:pt x="40" y="54"/>
                  </a:cubicBezTo>
                </a:path>
              </a:pathLst>
            </a:custGeom>
            <a:solidFill>
              <a:srgbClr val="B71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3" name="Freeform 377"/>
            <p:cNvSpPr>
              <a:spLocks noEditPoints="1"/>
            </p:cNvSpPr>
            <p:nvPr/>
          </p:nvSpPr>
          <p:spPr bwMode="auto">
            <a:xfrm>
              <a:off x="825500" y="3328988"/>
              <a:ext cx="500062" cy="257175"/>
            </a:xfrm>
            <a:custGeom>
              <a:avLst/>
              <a:gdLst>
                <a:gd name="T0" fmla="*/ 46 w 133"/>
                <a:gd name="T1" fmla="*/ 33 h 68"/>
                <a:gd name="T2" fmla="*/ 44 w 133"/>
                <a:gd name="T3" fmla="*/ 29 h 68"/>
                <a:gd name="T4" fmla="*/ 22 w 133"/>
                <a:gd name="T5" fmla="*/ 41 h 68"/>
                <a:gd name="T6" fmla="*/ 0 w 133"/>
                <a:gd name="T7" fmla="*/ 32 h 68"/>
                <a:gd name="T8" fmla="*/ 17 w 133"/>
                <a:gd name="T9" fmla="*/ 2 h 68"/>
                <a:gd name="T10" fmla="*/ 48 w 133"/>
                <a:gd name="T11" fmla="*/ 8 h 68"/>
                <a:gd name="T12" fmla="*/ 70 w 133"/>
                <a:gd name="T13" fmla="*/ 11 h 68"/>
                <a:gd name="T14" fmla="*/ 111 w 133"/>
                <a:gd name="T15" fmla="*/ 0 h 68"/>
                <a:gd name="T16" fmla="*/ 116 w 133"/>
                <a:gd name="T17" fmla="*/ 1 h 68"/>
                <a:gd name="T18" fmla="*/ 133 w 133"/>
                <a:gd name="T19" fmla="*/ 33 h 68"/>
                <a:gd name="T20" fmla="*/ 101 w 133"/>
                <a:gd name="T21" fmla="*/ 37 h 68"/>
                <a:gd name="T22" fmla="*/ 89 w 133"/>
                <a:gd name="T23" fmla="*/ 29 h 68"/>
                <a:gd name="T24" fmla="*/ 87 w 133"/>
                <a:gd name="T25" fmla="*/ 35 h 68"/>
                <a:gd name="T26" fmla="*/ 74 w 133"/>
                <a:gd name="T27" fmla="*/ 65 h 68"/>
                <a:gd name="T28" fmla="*/ 47 w 133"/>
                <a:gd name="T29" fmla="*/ 48 h 68"/>
                <a:gd name="T30" fmla="*/ 46 w 133"/>
                <a:gd name="T31" fmla="*/ 40 h 68"/>
                <a:gd name="T32" fmla="*/ 64 w 133"/>
                <a:gd name="T33" fmla="*/ 37 h 68"/>
                <a:gd name="T34" fmla="*/ 64 w 133"/>
                <a:gd name="T35" fmla="*/ 52 h 68"/>
                <a:gd name="T36" fmla="*/ 69 w 133"/>
                <a:gd name="T37" fmla="*/ 52 h 68"/>
                <a:gd name="T38" fmla="*/ 69 w 133"/>
                <a:gd name="T39" fmla="*/ 27 h 68"/>
                <a:gd name="T40" fmla="*/ 68 w 133"/>
                <a:gd name="T41" fmla="*/ 21 h 68"/>
                <a:gd name="T42" fmla="*/ 65 w 133"/>
                <a:gd name="T43" fmla="*/ 21 h 68"/>
                <a:gd name="T44" fmla="*/ 64 w 133"/>
                <a:gd name="T45" fmla="*/ 37 h 68"/>
                <a:gd name="T46" fmla="*/ 34 w 133"/>
                <a:gd name="T47" fmla="*/ 14 h 68"/>
                <a:gd name="T48" fmla="*/ 13 w 133"/>
                <a:gd name="T49" fmla="*/ 27 h 68"/>
                <a:gd name="T50" fmla="*/ 11 w 133"/>
                <a:gd name="T51" fmla="*/ 31 h 68"/>
                <a:gd name="T52" fmla="*/ 16 w 133"/>
                <a:gd name="T53" fmla="*/ 30 h 68"/>
                <a:gd name="T54" fmla="*/ 33 w 133"/>
                <a:gd name="T55" fmla="*/ 17 h 68"/>
                <a:gd name="T56" fmla="*/ 122 w 133"/>
                <a:gd name="T57" fmla="*/ 30 h 68"/>
                <a:gd name="T58" fmla="*/ 118 w 133"/>
                <a:gd name="T59" fmla="*/ 26 h 68"/>
                <a:gd name="T60" fmla="*/ 102 w 133"/>
                <a:gd name="T61" fmla="*/ 14 h 68"/>
                <a:gd name="T62" fmla="*/ 99 w 133"/>
                <a:gd name="T63" fmla="*/ 17 h 68"/>
                <a:gd name="T64" fmla="*/ 115 w 133"/>
                <a:gd name="T65" fmla="*/ 29 h 68"/>
                <a:gd name="T66" fmla="*/ 120 w 133"/>
                <a:gd name="T67" fmla="*/ 31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33" h="68">
                  <a:moveTo>
                    <a:pt x="46" y="40"/>
                  </a:moveTo>
                  <a:cubicBezTo>
                    <a:pt x="46" y="37"/>
                    <a:pt x="46" y="35"/>
                    <a:pt x="46" y="33"/>
                  </a:cubicBezTo>
                  <a:cubicBezTo>
                    <a:pt x="47" y="32"/>
                    <a:pt x="47" y="31"/>
                    <a:pt x="47" y="31"/>
                  </a:cubicBezTo>
                  <a:cubicBezTo>
                    <a:pt x="46" y="29"/>
                    <a:pt x="45" y="29"/>
                    <a:pt x="44" y="29"/>
                  </a:cubicBezTo>
                  <a:cubicBezTo>
                    <a:pt x="43" y="30"/>
                    <a:pt x="42" y="30"/>
                    <a:pt x="41" y="31"/>
                  </a:cubicBezTo>
                  <a:cubicBezTo>
                    <a:pt x="35" y="35"/>
                    <a:pt x="29" y="39"/>
                    <a:pt x="22" y="41"/>
                  </a:cubicBezTo>
                  <a:cubicBezTo>
                    <a:pt x="19" y="43"/>
                    <a:pt x="16" y="43"/>
                    <a:pt x="12" y="43"/>
                  </a:cubicBezTo>
                  <a:cubicBezTo>
                    <a:pt x="5" y="43"/>
                    <a:pt x="0" y="38"/>
                    <a:pt x="0" y="32"/>
                  </a:cubicBezTo>
                  <a:cubicBezTo>
                    <a:pt x="0" y="26"/>
                    <a:pt x="1" y="22"/>
                    <a:pt x="3" y="17"/>
                  </a:cubicBezTo>
                  <a:cubicBezTo>
                    <a:pt x="7" y="11"/>
                    <a:pt x="12" y="7"/>
                    <a:pt x="17" y="2"/>
                  </a:cubicBezTo>
                  <a:cubicBezTo>
                    <a:pt x="19" y="0"/>
                    <a:pt x="20" y="0"/>
                    <a:pt x="23" y="1"/>
                  </a:cubicBezTo>
                  <a:cubicBezTo>
                    <a:pt x="31" y="4"/>
                    <a:pt x="39" y="6"/>
                    <a:pt x="48" y="8"/>
                  </a:cubicBezTo>
                  <a:cubicBezTo>
                    <a:pt x="53" y="9"/>
                    <a:pt x="59" y="10"/>
                    <a:pt x="64" y="12"/>
                  </a:cubicBezTo>
                  <a:cubicBezTo>
                    <a:pt x="66" y="12"/>
                    <a:pt x="68" y="12"/>
                    <a:pt x="70" y="11"/>
                  </a:cubicBezTo>
                  <a:cubicBezTo>
                    <a:pt x="79" y="9"/>
                    <a:pt x="88" y="7"/>
                    <a:pt x="97" y="5"/>
                  </a:cubicBezTo>
                  <a:cubicBezTo>
                    <a:pt x="102" y="4"/>
                    <a:pt x="106" y="2"/>
                    <a:pt x="111" y="0"/>
                  </a:cubicBezTo>
                  <a:cubicBezTo>
                    <a:pt x="113" y="0"/>
                    <a:pt x="114" y="0"/>
                    <a:pt x="115" y="1"/>
                  </a:cubicBezTo>
                  <a:cubicBezTo>
                    <a:pt x="116" y="1"/>
                    <a:pt x="116" y="1"/>
                    <a:pt x="116" y="1"/>
                  </a:cubicBezTo>
                  <a:cubicBezTo>
                    <a:pt x="122" y="7"/>
                    <a:pt x="128" y="13"/>
                    <a:pt x="131" y="21"/>
                  </a:cubicBezTo>
                  <a:cubicBezTo>
                    <a:pt x="133" y="25"/>
                    <a:pt x="133" y="29"/>
                    <a:pt x="133" y="33"/>
                  </a:cubicBezTo>
                  <a:cubicBezTo>
                    <a:pt x="132" y="38"/>
                    <a:pt x="127" y="44"/>
                    <a:pt x="118" y="43"/>
                  </a:cubicBezTo>
                  <a:cubicBezTo>
                    <a:pt x="112" y="43"/>
                    <a:pt x="106" y="40"/>
                    <a:pt x="101" y="37"/>
                  </a:cubicBezTo>
                  <a:cubicBezTo>
                    <a:pt x="98" y="35"/>
                    <a:pt x="94" y="33"/>
                    <a:pt x="91" y="31"/>
                  </a:cubicBezTo>
                  <a:cubicBezTo>
                    <a:pt x="90" y="30"/>
                    <a:pt x="90" y="30"/>
                    <a:pt x="89" y="29"/>
                  </a:cubicBezTo>
                  <a:cubicBezTo>
                    <a:pt x="87" y="28"/>
                    <a:pt x="86" y="30"/>
                    <a:pt x="86" y="31"/>
                  </a:cubicBezTo>
                  <a:cubicBezTo>
                    <a:pt x="86" y="33"/>
                    <a:pt x="86" y="34"/>
                    <a:pt x="87" y="35"/>
                  </a:cubicBezTo>
                  <a:cubicBezTo>
                    <a:pt x="88" y="44"/>
                    <a:pt x="86" y="52"/>
                    <a:pt x="81" y="59"/>
                  </a:cubicBezTo>
                  <a:cubicBezTo>
                    <a:pt x="79" y="61"/>
                    <a:pt x="77" y="63"/>
                    <a:pt x="74" y="65"/>
                  </a:cubicBezTo>
                  <a:cubicBezTo>
                    <a:pt x="69" y="68"/>
                    <a:pt x="61" y="68"/>
                    <a:pt x="56" y="63"/>
                  </a:cubicBezTo>
                  <a:cubicBezTo>
                    <a:pt x="51" y="59"/>
                    <a:pt x="48" y="54"/>
                    <a:pt x="47" y="48"/>
                  </a:cubicBezTo>
                  <a:cubicBezTo>
                    <a:pt x="46" y="47"/>
                    <a:pt x="46" y="45"/>
                    <a:pt x="46" y="44"/>
                  </a:cubicBezTo>
                  <a:cubicBezTo>
                    <a:pt x="46" y="42"/>
                    <a:pt x="46" y="41"/>
                    <a:pt x="46" y="40"/>
                  </a:cubicBezTo>
                  <a:moveTo>
                    <a:pt x="64" y="37"/>
                  </a:moveTo>
                  <a:cubicBezTo>
                    <a:pt x="64" y="37"/>
                    <a:pt x="64" y="37"/>
                    <a:pt x="64" y="37"/>
                  </a:cubicBezTo>
                  <a:cubicBezTo>
                    <a:pt x="64" y="41"/>
                    <a:pt x="64" y="45"/>
                    <a:pt x="64" y="49"/>
                  </a:cubicBezTo>
                  <a:cubicBezTo>
                    <a:pt x="64" y="50"/>
                    <a:pt x="64" y="51"/>
                    <a:pt x="64" y="52"/>
                  </a:cubicBezTo>
                  <a:cubicBezTo>
                    <a:pt x="64" y="53"/>
                    <a:pt x="66" y="54"/>
                    <a:pt x="66" y="54"/>
                  </a:cubicBezTo>
                  <a:cubicBezTo>
                    <a:pt x="67" y="54"/>
                    <a:pt x="69" y="53"/>
                    <a:pt x="69" y="52"/>
                  </a:cubicBezTo>
                  <a:cubicBezTo>
                    <a:pt x="69" y="51"/>
                    <a:pt x="69" y="50"/>
                    <a:pt x="69" y="50"/>
                  </a:cubicBezTo>
                  <a:cubicBezTo>
                    <a:pt x="69" y="42"/>
                    <a:pt x="69" y="34"/>
                    <a:pt x="69" y="27"/>
                  </a:cubicBezTo>
                  <a:cubicBezTo>
                    <a:pt x="69" y="25"/>
                    <a:pt x="68" y="23"/>
                    <a:pt x="68" y="22"/>
                  </a:cubicBezTo>
                  <a:cubicBezTo>
                    <a:pt x="68" y="21"/>
                    <a:pt x="68" y="21"/>
                    <a:pt x="68" y="21"/>
                  </a:cubicBezTo>
                  <a:cubicBezTo>
                    <a:pt x="67" y="20"/>
                    <a:pt x="67" y="20"/>
                    <a:pt x="66" y="20"/>
                  </a:cubicBezTo>
                  <a:cubicBezTo>
                    <a:pt x="65" y="20"/>
                    <a:pt x="65" y="20"/>
                    <a:pt x="65" y="21"/>
                  </a:cubicBezTo>
                  <a:cubicBezTo>
                    <a:pt x="64" y="22"/>
                    <a:pt x="64" y="24"/>
                    <a:pt x="64" y="25"/>
                  </a:cubicBezTo>
                  <a:cubicBezTo>
                    <a:pt x="64" y="29"/>
                    <a:pt x="64" y="33"/>
                    <a:pt x="64" y="37"/>
                  </a:cubicBezTo>
                  <a:moveTo>
                    <a:pt x="34" y="15"/>
                  </a:moveTo>
                  <a:cubicBezTo>
                    <a:pt x="34" y="14"/>
                    <a:pt x="34" y="14"/>
                    <a:pt x="34" y="14"/>
                  </a:cubicBezTo>
                  <a:cubicBezTo>
                    <a:pt x="33" y="13"/>
                    <a:pt x="31" y="13"/>
                    <a:pt x="30" y="14"/>
                  </a:cubicBezTo>
                  <a:cubicBezTo>
                    <a:pt x="25" y="18"/>
                    <a:pt x="19" y="22"/>
                    <a:pt x="13" y="27"/>
                  </a:cubicBezTo>
                  <a:cubicBezTo>
                    <a:pt x="13" y="27"/>
                    <a:pt x="12" y="28"/>
                    <a:pt x="12" y="28"/>
                  </a:cubicBezTo>
                  <a:cubicBezTo>
                    <a:pt x="11" y="29"/>
                    <a:pt x="11" y="30"/>
                    <a:pt x="11" y="31"/>
                  </a:cubicBezTo>
                  <a:cubicBezTo>
                    <a:pt x="12" y="31"/>
                    <a:pt x="13" y="32"/>
                    <a:pt x="14" y="31"/>
                  </a:cubicBezTo>
                  <a:cubicBezTo>
                    <a:pt x="15" y="31"/>
                    <a:pt x="16" y="30"/>
                    <a:pt x="16" y="30"/>
                  </a:cubicBezTo>
                  <a:cubicBezTo>
                    <a:pt x="21" y="26"/>
                    <a:pt x="26" y="22"/>
                    <a:pt x="31" y="19"/>
                  </a:cubicBezTo>
                  <a:cubicBezTo>
                    <a:pt x="32" y="18"/>
                    <a:pt x="33" y="18"/>
                    <a:pt x="33" y="17"/>
                  </a:cubicBezTo>
                  <a:cubicBezTo>
                    <a:pt x="34" y="17"/>
                    <a:pt x="34" y="16"/>
                    <a:pt x="34" y="15"/>
                  </a:cubicBezTo>
                  <a:moveTo>
                    <a:pt x="122" y="30"/>
                  </a:moveTo>
                  <a:cubicBezTo>
                    <a:pt x="122" y="29"/>
                    <a:pt x="121" y="28"/>
                    <a:pt x="121" y="28"/>
                  </a:cubicBezTo>
                  <a:cubicBezTo>
                    <a:pt x="120" y="27"/>
                    <a:pt x="119" y="26"/>
                    <a:pt x="118" y="26"/>
                  </a:cubicBezTo>
                  <a:cubicBezTo>
                    <a:pt x="114" y="22"/>
                    <a:pt x="109" y="19"/>
                    <a:pt x="105" y="15"/>
                  </a:cubicBezTo>
                  <a:cubicBezTo>
                    <a:pt x="104" y="15"/>
                    <a:pt x="103" y="14"/>
                    <a:pt x="102" y="14"/>
                  </a:cubicBezTo>
                  <a:cubicBezTo>
                    <a:pt x="101" y="13"/>
                    <a:pt x="100" y="13"/>
                    <a:pt x="99" y="14"/>
                  </a:cubicBezTo>
                  <a:cubicBezTo>
                    <a:pt x="99" y="15"/>
                    <a:pt x="99" y="16"/>
                    <a:pt x="99" y="17"/>
                  </a:cubicBezTo>
                  <a:cubicBezTo>
                    <a:pt x="100" y="17"/>
                    <a:pt x="100" y="18"/>
                    <a:pt x="101" y="18"/>
                  </a:cubicBezTo>
                  <a:cubicBezTo>
                    <a:pt x="105" y="22"/>
                    <a:pt x="110" y="25"/>
                    <a:pt x="115" y="29"/>
                  </a:cubicBezTo>
                  <a:cubicBezTo>
                    <a:pt x="116" y="30"/>
                    <a:pt x="117" y="30"/>
                    <a:pt x="118" y="31"/>
                  </a:cubicBezTo>
                  <a:cubicBezTo>
                    <a:pt x="119" y="31"/>
                    <a:pt x="120" y="31"/>
                    <a:pt x="120" y="31"/>
                  </a:cubicBezTo>
                  <a:cubicBezTo>
                    <a:pt x="121" y="31"/>
                    <a:pt x="122" y="30"/>
                    <a:pt x="122" y="30"/>
                  </a:cubicBezTo>
                </a:path>
              </a:pathLst>
            </a:custGeom>
            <a:solidFill>
              <a:srgbClr val="B71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4" name="Freeform 378"/>
            <p:cNvSpPr>
              <a:spLocks/>
            </p:cNvSpPr>
            <p:nvPr/>
          </p:nvSpPr>
          <p:spPr bwMode="auto">
            <a:xfrm>
              <a:off x="1119188" y="3179763"/>
              <a:ext cx="296862" cy="168275"/>
            </a:xfrm>
            <a:custGeom>
              <a:avLst/>
              <a:gdLst>
                <a:gd name="T0" fmla="*/ 1 w 79"/>
                <a:gd name="T1" fmla="*/ 45 h 45"/>
                <a:gd name="T2" fmla="*/ 0 w 79"/>
                <a:gd name="T3" fmla="*/ 45 h 45"/>
                <a:gd name="T4" fmla="*/ 0 w 79"/>
                <a:gd name="T5" fmla="*/ 44 h 45"/>
                <a:gd name="T6" fmla="*/ 1 w 79"/>
                <a:gd name="T7" fmla="*/ 43 h 45"/>
                <a:gd name="T8" fmla="*/ 22 w 79"/>
                <a:gd name="T9" fmla="*/ 28 h 45"/>
                <a:gd name="T10" fmla="*/ 37 w 79"/>
                <a:gd name="T11" fmla="*/ 15 h 45"/>
                <a:gd name="T12" fmla="*/ 46 w 79"/>
                <a:gd name="T13" fmla="*/ 7 h 45"/>
                <a:gd name="T14" fmla="*/ 51 w 79"/>
                <a:gd name="T15" fmla="*/ 1 h 45"/>
                <a:gd name="T16" fmla="*/ 56 w 79"/>
                <a:gd name="T17" fmla="*/ 1 h 45"/>
                <a:gd name="T18" fmla="*/ 78 w 79"/>
                <a:gd name="T19" fmla="*/ 13 h 45"/>
                <a:gd name="T20" fmla="*/ 79 w 79"/>
                <a:gd name="T21" fmla="*/ 14 h 45"/>
                <a:gd name="T22" fmla="*/ 78 w 79"/>
                <a:gd name="T23" fmla="*/ 16 h 45"/>
                <a:gd name="T24" fmla="*/ 72 w 79"/>
                <a:gd name="T25" fmla="*/ 19 h 45"/>
                <a:gd name="T26" fmla="*/ 24 w 79"/>
                <a:gd name="T27" fmla="*/ 39 h 45"/>
                <a:gd name="T28" fmla="*/ 2 w 79"/>
                <a:gd name="T29" fmla="*/ 45 h 45"/>
                <a:gd name="T30" fmla="*/ 1 w 79"/>
                <a:gd name="T31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9" h="45">
                  <a:moveTo>
                    <a:pt x="1" y="45"/>
                  </a:moveTo>
                  <a:cubicBezTo>
                    <a:pt x="0" y="45"/>
                    <a:pt x="0" y="45"/>
                    <a:pt x="0" y="45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0" y="44"/>
                    <a:pt x="0" y="43"/>
                    <a:pt x="1" y="43"/>
                  </a:cubicBezTo>
                  <a:cubicBezTo>
                    <a:pt x="8" y="39"/>
                    <a:pt x="15" y="34"/>
                    <a:pt x="22" y="28"/>
                  </a:cubicBezTo>
                  <a:cubicBezTo>
                    <a:pt x="27" y="24"/>
                    <a:pt x="32" y="20"/>
                    <a:pt x="37" y="15"/>
                  </a:cubicBezTo>
                  <a:cubicBezTo>
                    <a:pt x="40" y="12"/>
                    <a:pt x="43" y="10"/>
                    <a:pt x="46" y="7"/>
                  </a:cubicBezTo>
                  <a:cubicBezTo>
                    <a:pt x="48" y="5"/>
                    <a:pt x="49" y="3"/>
                    <a:pt x="51" y="1"/>
                  </a:cubicBezTo>
                  <a:cubicBezTo>
                    <a:pt x="53" y="0"/>
                    <a:pt x="53" y="0"/>
                    <a:pt x="56" y="1"/>
                  </a:cubicBezTo>
                  <a:cubicBezTo>
                    <a:pt x="63" y="4"/>
                    <a:pt x="71" y="9"/>
                    <a:pt x="78" y="13"/>
                  </a:cubicBezTo>
                  <a:cubicBezTo>
                    <a:pt x="79" y="14"/>
                    <a:pt x="79" y="14"/>
                    <a:pt x="79" y="14"/>
                  </a:cubicBezTo>
                  <a:cubicBezTo>
                    <a:pt x="79" y="15"/>
                    <a:pt x="79" y="15"/>
                    <a:pt x="78" y="16"/>
                  </a:cubicBezTo>
                  <a:cubicBezTo>
                    <a:pt x="76" y="17"/>
                    <a:pt x="74" y="18"/>
                    <a:pt x="72" y="19"/>
                  </a:cubicBezTo>
                  <a:cubicBezTo>
                    <a:pt x="56" y="27"/>
                    <a:pt x="40" y="34"/>
                    <a:pt x="24" y="39"/>
                  </a:cubicBezTo>
                  <a:cubicBezTo>
                    <a:pt x="16" y="41"/>
                    <a:pt x="9" y="43"/>
                    <a:pt x="2" y="45"/>
                  </a:cubicBezTo>
                  <a:cubicBezTo>
                    <a:pt x="1" y="45"/>
                    <a:pt x="1" y="45"/>
                    <a:pt x="1" y="45"/>
                  </a:cubicBezTo>
                </a:path>
              </a:pathLst>
            </a:custGeom>
            <a:solidFill>
              <a:srgbClr val="FFD3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5" name="Freeform 379"/>
            <p:cNvSpPr>
              <a:spLocks/>
            </p:cNvSpPr>
            <p:nvPr/>
          </p:nvSpPr>
          <p:spPr bwMode="auto">
            <a:xfrm>
              <a:off x="735013" y="3179763"/>
              <a:ext cx="296862" cy="168275"/>
            </a:xfrm>
            <a:custGeom>
              <a:avLst/>
              <a:gdLst>
                <a:gd name="T0" fmla="*/ 25 w 79"/>
                <a:gd name="T1" fmla="*/ 0 h 45"/>
                <a:gd name="T2" fmla="*/ 27 w 79"/>
                <a:gd name="T3" fmla="*/ 1 h 45"/>
                <a:gd name="T4" fmla="*/ 30 w 79"/>
                <a:gd name="T5" fmla="*/ 4 h 45"/>
                <a:gd name="T6" fmla="*/ 76 w 79"/>
                <a:gd name="T7" fmla="*/ 42 h 45"/>
                <a:gd name="T8" fmla="*/ 79 w 79"/>
                <a:gd name="T9" fmla="*/ 45 h 45"/>
                <a:gd name="T10" fmla="*/ 75 w 79"/>
                <a:gd name="T11" fmla="*/ 44 h 45"/>
                <a:gd name="T12" fmla="*/ 45 w 79"/>
                <a:gd name="T13" fmla="*/ 36 h 45"/>
                <a:gd name="T14" fmla="*/ 26 w 79"/>
                <a:gd name="T15" fmla="*/ 28 h 45"/>
                <a:gd name="T16" fmla="*/ 2 w 79"/>
                <a:gd name="T17" fmla="*/ 17 h 45"/>
                <a:gd name="T18" fmla="*/ 0 w 79"/>
                <a:gd name="T19" fmla="*/ 16 h 45"/>
                <a:gd name="T20" fmla="*/ 0 w 79"/>
                <a:gd name="T21" fmla="*/ 14 h 45"/>
                <a:gd name="T22" fmla="*/ 1 w 79"/>
                <a:gd name="T23" fmla="*/ 13 h 45"/>
                <a:gd name="T24" fmla="*/ 24 w 79"/>
                <a:gd name="T25" fmla="*/ 1 h 45"/>
                <a:gd name="T26" fmla="*/ 25 w 79"/>
                <a:gd name="T27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9" h="45">
                  <a:moveTo>
                    <a:pt x="25" y="0"/>
                  </a:moveTo>
                  <a:cubicBezTo>
                    <a:pt x="26" y="0"/>
                    <a:pt x="27" y="0"/>
                    <a:pt x="27" y="1"/>
                  </a:cubicBezTo>
                  <a:cubicBezTo>
                    <a:pt x="28" y="2"/>
                    <a:pt x="29" y="3"/>
                    <a:pt x="30" y="4"/>
                  </a:cubicBezTo>
                  <a:cubicBezTo>
                    <a:pt x="44" y="19"/>
                    <a:pt x="60" y="31"/>
                    <a:pt x="76" y="42"/>
                  </a:cubicBezTo>
                  <a:cubicBezTo>
                    <a:pt x="77" y="43"/>
                    <a:pt x="79" y="43"/>
                    <a:pt x="79" y="45"/>
                  </a:cubicBezTo>
                  <a:cubicBezTo>
                    <a:pt x="78" y="45"/>
                    <a:pt x="77" y="45"/>
                    <a:pt x="75" y="44"/>
                  </a:cubicBezTo>
                  <a:cubicBezTo>
                    <a:pt x="65" y="42"/>
                    <a:pt x="55" y="39"/>
                    <a:pt x="45" y="36"/>
                  </a:cubicBezTo>
                  <a:cubicBezTo>
                    <a:pt x="38" y="33"/>
                    <a:pt x="32" y="31"/>
                    <a:pt x="26" y="28"/>
                  </a:cubicBezTo>
                  <a:cubicBezTo>
                    <a:pt x="17" y="25"/>
                    <a:pt x="9" y="21"/>
                    <a:pt x="2" y="17"/>
                  </a:cubicBezTo>
                  <a:cubicBezTo>
                    <a:pt x="1" y="16"/>
                    <a:pt x="1" y="16"/>
                    <a:pt x="0" y="16"/>
                  </a:cubicBezTo>
                  <a:cubicBezTo>
                    <a:pt x="0" y="15"/>
                    <a:pt x="0" y="15"/>
                    <a:pt x="0" y="14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8" y="9"/>
                    <a:pt x="16" y="4"/>
                    <a:pt x="24" y="1"/>
                  </a:cubicBezTo>
                  <a:cubicBezTo>
                    <a:pt x="24" y="0"/>
                    <a:pt x="25" y="0"/>
                    <a:pt x="25" y="0"/>
                  </a:cubicBezTo>
                </a:path>
              </a:pathLst>
            </a:custGeom>
            <a:solidFill>
              <a:srgbClr val="FFD3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6" name="Freeform 380"/>
            <p:cNvSpPr>
              <a:spLocks/>
            </p:cNvSpPr>
            <p:nvPr/>
          </p:nvSpPr>
          <p:spPr bwMode="auto">
            <a:xfrm>
              <a:off x="679450" y="2189163"/>
              <a:ext cx="209550" cy="112713"/>
            </a:xfrm>
            <a:custGeom>
              <a:avLst/>
              <a:gdLst>
                <a:gd name="T0" fmla="*/ 54 w 56"/>
                <a:gd name="T1" fmla="*/ 0 h 30"/>
                <a:gd name="T2" fmla="*/ 56 w 56"/>
                <a:gd name="T3" fmla="*/ 0 h 30"/>
                <a:gd name="T4" fmla="*/ 56 w 56"/>
                <a:gd name="T5" fmla="*/ 0 h 30"/>
                <a:gd name="T6" fmla="*/ 56 w 56"/>
                <a:gd name="T7" fmla="*/ 1 h 30"/>
                <a:gd name="T8" fmla="*/ 54 w 56"/>
                <a:gd name="T9" fmla="*/ 2 h 30"/>
                <a:gd name="T10" fmla="*/ 34 w 56"/>
                <a:gd name="T11" fmla="*/ 16 h 30"/>
                <a:gd name="T12" fmla="*/ 25 w 56"/>
                <a:gd name="T13" fmla="*/ 25 h 30"/>
                <a:gd name="T14" fmla="*/ 24 w 56"/>
                <a:gd name="T15" fmla="*/ 26 h 30"/>
                <a:gd name="T16" fmla="*/ 17 w 56"/>
                <a:gd name="T17" fmla="*/ 27 h 30"/>
                <a:gd name="T18" fmla="*/ 2 w 56"/>
                <a:gd name="T19" fmla="*/ 18 h 30"/>
                <a:gd name="T20" fmla="*/ 1 w 56"/>
                <a:gd name="T21" fmla="*/ 18 h 30"/>
                <a:gd name="T22" fmla="*/ 1 w 56"/>
                <a:gd name="T23" fmla="*/ 16 h 30"/>
                <a:gd name="T24" fmla="*/ 2 w 56"/>
                <a:gd name="T25" fmla="*/ 15 h 30"/>
                <a:gd name="T26" fmla="*/ 46 w 56"/>
                <a:gd name="T27" fmla="*/ 1 h 30"/>
                <a:gd name="T28" fmla="*/ 54 w 56"/>
                <a:gd name="T29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6" h="30">
                  <a:moveTo>
                    <a:pt x="54" y="0"/>
                  </a:moveTo>
                  <a:cubicBezTo>
                    <a:pt x="55" y="0"/>
                    <a:pt x="55" y="0"/>
                    <a:pt x="56" y="0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56" y="1"/>
                    <a:pt x="56" y="1"/>
                    <a:pt x="56" y="1"/>
                  </a:cubicBezTo>
                  <a:cubicBezTo>
                    <a:pt x="55" y="1"/>
                    <a:pt x="55" y="2"/>
                    <a:pt x="54" y="2"/>
                  </a:cubicBezTo>
                  <a:cubicBezTo>
                    <a:pt x="47" y="6"/>
                    <a:pt x="41" y="11"/>
                    <a:pt x="34" y="16"/>
                  </a:cubicBezTo>
                  <a:cubicBezTo>
                    <a:pt x="31" y="19"/>
                    <a:pt x="28" y="22"/>
                    <a:pt x="25" y="25"/>
                  </a:cubicBezTo>
                  <a:cubicBezTo>
                    <a:pt x="25" y="25"/>
                    <a:pt x="24" y="26"/>
                    <a:pt x="24" y="26"/>
                  </a:cubicBezTo>
                  <a:cubicBezTo>
                    <a:pt x="20" y="29"/>
                    <a:pt x="21" y="30"/>
                    <a:pt x="17" y="27"/>
                  </a:cubicBezTo>
                  <a:cubicBezTo>
                    <a:pt x="12" y="25"/>
                    <a:pt x="7" y="22"/>
                    <a:pt x="2" y="18"/>
                  </a:cubicBezTo>
                  <a:cubicBezTo>
                    <a:pt x="2" y="18"/>
                    <a:pt x="1" y="18"/>
                    <a:pt x="1" y="18"/>
                  </a:cubicBezTo>
                  <a:cubicBezTo>
                    <a:pt x="0" y="17"/>
                    <a:pt x="0" y="16"/>
                    <a:pt x="1" y="16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16" y="9"/>
                    <a:pt x="31" y="5"/>
                    <a:pt x="46" y="1"/>
                  </a:cubicBezTo>
                  <a:cubicBezTo>
                    <a:pt x="49" y="1"/>
                    <a:pt x="52" y="0"/>
                    <a:pt x="54" y="0"/>
                  </a:cubicBezTo>
                </a:path>
              </a:pathLst>
            </a:custGeom>
            <a:solidFill>
              <a:srgbClr val="FFD3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7" name="Freeform 381"/>
            <p:cNvSpPr>
              <a:spLocks/>
            </p:cNvSpPr>
            <p:nvPr/>
          </p:nvSpPr>
          <p:spPr bwMode="auto">
            <a:xfrm>
              <a:off x="1262063" y="2185988"/>
              <a:ext cx="206375" cy="112713"/>
            </a:xfrm>
            <a:custGeom>
              <a:avLst/>
              <a:gdLst>
                <a:gd name="T0" fmla="*/ 36 w 55"/>
                <a:gd name="T1" fmla="*/ 30 h 30"/>
                <a:gd name="T2" fmla="*/ 34 w 55"/>
                <a:gd name="T3" fmla="*/ 29 h 30"/>
                <a:gd name="T4" fmla="*/ 29 w 55"/>
                <a:gd name="T5" fmla="*/ 24 h 30"/>
                <a:gd name="T6" fmla="*/ 3 w 55"/>
                <a:gd name="T7" fmla="*/ 4 h 30"/>
                <a:gd name="T8" fmla="*/ 0 w 55"/>
                <a:gd name="T9" fmla="*/ 1 h 30"/>
                <a:gd name="T10" fmla="*/ 4 w 55"/>
                <a:gd name="T11" fmla="*/ 1 h 30"/>
                <a:gd name="T12" fmla="*/ 35 w 55"/>
                <a:gd name="T13" fmla="*/ 9 h 30"/>
                <a:gd name="T14" fmla="*/ 54 w 55"/>
                <a:gd name="T15" fmla="*/ 17 h 30"/>
                <a:gd name="T16" fmla="*/ 55 w 55"/>
                <a:gd name="T17" fmla="*/ 17 h 30"/>
                <a:gd name="T18" fmla="*/ 55 w 55"/>
                <a:gd name="T19" fmla="*/ 18 h 30"/>
                <a:gd name="T20" fmla="*/ 48 w 55"/>
                <a:gd name="T21" fmla="*/ 23 h 30"/>
                <a:gd name="T22" fmla="*/ 37 w 55"/>
                <a:gd name="T23" fmla="*/ 29 h 30"/>
                <a:gd name="T24" fmla="*/ 36 w 55"/>
                <a:gd name="T25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5" h="30">
                  <a:moveTo>
                    <a:pt x="36" y="30"/>
                  </a:moveTo>
                  <a:cubicBezTo>
                    <a:pt x="35" y="30"/>
                    <a:pt x="34" y="29"/>
                    <a:pt x="34" y="29"/>
                  </a:cubicBezTo>
                  <a:cubicBezTo>
                    <a:pt x="32" y="27"/>
                    <a:pt x="31" y="26"/>
                    <a:pt x="29" y="24"/>
                  </a:cubicBezTo>
                  <a:cubicBezTo>
                    <a:pt x="21" y="16"/>
                    <a:pt x="12" y="10"/>
                    <a:pt x="3" y="4"/>
                  </a:cubicBezTo>
                  <a:cubicBezTo>
                    <a:pt x="2" y="3"/>
                    <a:pt x="0" y="3"/>
                    <a:pt x="0" y="1"/>
                  </a:cubicBezTo>
                  <a:cubicBezTo>
                    <a:pt x="1" y="0"/>
                    <a:pt x="2" y="1"/>
                    <a:pt x="4" y="1"/>
                  </a:cubicBezTo>
                  <a:cubicBezTo>
                    <a:pt x="14" y="3"/>
                    <a:pt x="25" y="6"/>
                    <a:pt x="35" y="9"/>
                  </a:cubicBezTo>
                  <a:cubicBezTo>
                    <a:pt x="42" y="12"/>
                    <a:pt x="48" y="14"/>
                    <a:pt x="54" y="17"/>
                  </a:cubicBezTo>
                  <a:cubicBezTo>
                    <a:pt x="55" y="17"/>
                    <a:pt x="55" y="17"/>
                    <a:pt x="55" y="17"/>
                  </a:cubicBezTo>
                  <a:cubicBezTo>
                    <a:pt x="55" y="17"/>
                    <a:pt x="55" y="18"/>
                    <a:pt x="55" y="18"/>
                  </a:cubicBezTo>
                  <a:cubicBezTo>
                    <a:pt x="53" y="20"/>
                    <a:pt x="50" y="22"/>
                    <a:pt x="48" y="23"/>
                  </a:cubicBezTo>
                  <a:cubicBezTo>
                    <a:pt x="45" y="25"/>
                    <a:pt x="41" y="27"/>
                    <a:pt x="37" y="29"/>
                  </a:cubicBezTo>
                  <a:cubicBezTo>
                    <a:pt x="37" y="29"/>
                    <a:pt x="36" y="30"/>
                    <a:pt x="36" y="30"/>
                  </a:cubicBezTo>
                </a:path>
              </a:pathLst>
            </a:custGeom>
            <a:solidFill>
              <a:srgbClr val="FFD3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8" name="Freeform 382"/>
            <p:cNvSpPr>
              <a:spLocks/>
            </p:cNvSpPr>
            <p:nvPr/>
          </p:nvSpPr>
          <p:spPr bwMode="auto">
            <a:xfrm>
              <a:off x="776288" y="2170113"/>
              <a:ext cx="598487" cy="203200"/>
            </a:xfrm>
            <a:custGeom>
              <a:avLst/>
              <a:gdLst>
                <a:gd name="T0" fmla="*/ 79 w 159"/>
                <a:gd name="T1" fmla="*/ 54 h 54"/>
                <a:gd name="T2" fmla="*/ 50 w 159"/>
                <a:gd name="T3" fmla="*/ 51 h 54"/>
                <a:gd name="T4" fmla="*/ 11 w 159"/>
                <a:gd name="T5" fmla="*/ 41 h 54"/>
                <a:gd name="T6" fmla="*/ 1 w 159"/>
                <a:gd name="T7" fmla="*/ 37 h 54"/>
                <a:gd name="T8" fmla="*/ 0 w 159"/>
                <a:gd name="T9" fmla="*/ 35 h 54"/>
                <a:gd name="T10" fmla="*/ 7 w 159"/>
                <a:gd name="T11" fmla="*/ 29 h 54"/>
                <a:gd name="T12" fmla="*/ 37 w 159"/>
                <a:gd name="T13" fmla="*/ 7 h 54"/>
                <a:gd name="T14" fmla="*/ 43 w 159"/>
                <a:gd name="T15" fmla="*/ 3 h 54"/>
                <a:gd name="T16" fmla="*/ 46 w 159"/>
                <a:gd name="T17" fmla="*/ 2 h 54"/>
                <a:gd name="T18" fmla="*/ 56 w 159"/>
                <a:gd name="T19" fmla="*/ 1 h 54"/>
                <a:gd name="T20" fmla="*/ 71 w 159"/>
                <a:gd name="T21" fmla="*/ 1 h 54"/>
                <a:gd name="T22" fmla="*/ 83 w 159"/>
                <a:gd name="T23" fmla="*/ 0 h 54"/>
                <a:gd name="T24" fmla="*/ 99 w 159"/>
                <a:gd name="T25" fmla="*/ 1 h 54"/>
                <a:gd name="T26" fmla="*/ 112 w 159"/>
                <a:gd name="T27" fmla="*/ 2 h 54"/>
                <a:gd name="T28" fmla="*/ 116 w 159"/>
                <a:gd name="T29" fmla="*/ 4 h 54"/>
                <a:gd name="T30" fmla="*/ 143 w 159"/>
                <a:gd name="T31" fmla="*/ 21 h 54"/>
                <a:gd name="T32" fmla="*/ 156 w 159"/>
                <a:gd name="T33" fmla="*/ 33 h 54"/>
                <a:gd name="T34" fmla="*/ 158 w 159"/>
                <a:gd name="T35" fmla="*/ 35 h 54"/>
                <a:gd name="T36" fmla="*/ 158 w 159"/>
                <a:gd name="T37" fmla="*/ 37 h 54"/>
                <a:gd name="T38" fmla="*/ 154 w 159"/>
                <a:gd name="T39" fmla="*/ 38 h 54"/>
                <a:gd name="T40" fmla="*/ 109 w 159"/>
                <a:gd name="T41" fmla="*/ 51 h 54"/>
                <a:gd name="T42" fmla="*/ 92 w 159"/>
                <a:gd name="T43" fmla="*/ 53 h 54"/>
                <a:gd name="T44" fmla="*/ 79 w 159"/>
                <a:gd name="T45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59" h="54">
                  <a:moveTo>
                    <a:pt x="79" y="54"/>
                  </a:moveTo>
                  <a:cubicBezTo>
                    <a:pt x="70" y="53"/>
                    <a:pt x="60" y="52"/>
                    <a:pt x="50" y="51"/>
                  </a:cubicBezTo>
                  <a:cubicBezTo>
                    <a:pt x="37" y="49"/>
                    <a:pt x="24" y="45"/>
                    <a:pt x="11" y="41"/>
                  </a:cubicBezTo>
                  <a:cubicBezTo>
                    <a:pt x="8" y="40"/>
                    <a:pt x="4" y="38"/>
                    <a:pt x="1" y="37"/>
                  </a:cubicBezTo>
                  <a:cubicBezTo>
                    <a:pt x="0" y="36"/>
                    <a:pt x="0" y="36"/>
                    <a:pt x="0" y="35"/>
                  </a:cubicBezTo>
                  <a:cubicBezTo>
                    <a:pt x="2" y="33"/>
                    <a:pt x="5" y="31"/>
                    <a:pt x="7" y="29"/>
                  </a:cubicBezTo>
                  <a:cubicBezTo>
                    <a:pt x="16" y="20"/>
                    <a:pt x="26" y="13"/>
                    <a:pt x="37" y="7"/>
                  </a:cubicBezTo>
                  <a:cubicBezTo>
                    <a:pt x="39" y="6"/>
                    <a:pt x="41" y="4"/>
                    <a:pt x="43" y="3"/>
                  </a:cubicBezTo>
                  <a:cubicBezTo>
                    <a:pt x="44" y="3"/>
                    <a:pt x="45" y="2"/>
                    <a:pt x="46" y="2"/>
                  </a:cubicBezTo>
                  <a:cubicBezTo>
                    <a:pt x="49" y="2"/>
                    <a:pt x="52" y="2"/>
                    <a:pt x="56" y="1"/>
                  </a:cubicBezTo>
                  <a:cubicBezTo>
                    <a:pt x="61" y="1"/>
                    <a:pt x="66" y="1"/>
                    <a:pt x="71" y="1"/>
                  </a:cubicBezTo>
                  <a:cubicBezTo>
                    <a:pt x="75" y="0"/>
                    <a:pt x="79" y="0"/>
                    <a:pt x="83" y="0"/>
                  </a:cubicBezTo>
                  <a:cubicBezTo>
                    <a:pt x="88" y="1"/>
                    <a:pt x="94" y="1"/>
                    <a:pt x="99" y="1"/>
                  </a:cubicBezTo>
                  <a:cubicBezTo>
                    <a:pt x="103" y="1"/>
                    <a:pt x="107" y="2"/>
                    <a:pt x="112" y="2"/>
                  </a:cubicBezTo>
                  <a:cubicBezTo>
                    <a:pt x="113" y="2"/>
                    <a:pt x="115" y="3"/>
                    <a:pt x="116" y="4"/>
                  </a:cubicBezTo>
                  <a:cubicBezTo>
                    <a:pt x="126" y="9"/>
                    <a:pt x="135" y="14"/>
                    <a:pt x="143" y="21"/>
                  </a:cubicBezTo>
                  <a:cubicBezTo>
                    <a:pt x="148" y="25"/>
                    <a:pt x="152" y="29"/>
                    <a:pt x="156" y="33"/>
                  </a:cubicBezTo>
                  <a:cubicBezTo>
                    <a:pt x="157" y="33"/>
                    <a:pt x="158" y="34"/>
                    <a:pt x="158" y="35"/>
                  </a:cubicBezTo>
                  <a:cubicBezTo>
                    <a:pt x="159" y="36"/>
                    <a:pt x="159" y="36"/>
                    <a:pt x="158" y="37"/>
                  </a:cubicBezTo>
                  <a:cubicBezTo>
                    <a:pt x="157" y="37"/>
                    <a:pt x="155" y="38"/>
                    <a:pt x="154" y="38"/>
                  </a:cubicBezTo>
                  <a:cubicBezTo>
                    <a:pt x="140" y="44"/>
                    <a:pt x="124" y="48"/>
                    <a:pt x="109" y="51"/>
                  </a:cubicBezTo>
                  <a:cubicBezTo>
                    <a:pt x="103" y="52"/>
                    <a:pt x="98" y="52"/>
                    <a:pt x="92" y="53"/>
                  </a:cubicBezTo>
                  <a:cubicBezTo>
                    <a:pt x="88" y="53"/>
                    <a:pt x="84" y="54"/>
                    <a:pt x="79" y="54"/>
                  </a:cubicBezTo>
                </a:path>
              </a:pathLst>
            </a:custGeom>
            <a:solidFill>
              <a:srgbClr val="FFE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9" name="Freeform 383"/>
            <p:cNvSpPr>
              <a:spLocks/>
            </p:cNvSpPr>
            <p:nvPr/>
          </p:nvSpPr>
          <p:spPr bwMode="auto">
            <a:xfrm>
              <a:off x="852488" y="3130550"/>
              <a:ext cx="446087" cy="217488"/>
            </a:xfrm>
            <a:custGeom>
              <a:avLst/>
              <a:gdLst>
                <a:gd name="T0" fmla="*/ 59 w 119"/>
                <a:gd name="T1" fmla="*/ 0 h 58"/>
                <a:gd name="T2" fmla="*/ 71 w 119"/>
                <a:gd name="T3" fmla="*/ 0 h 58"/>
                <a:gd name="T4" fmla="*/ 94 w 119"/>
                <a:gd name="T5" fmla="*/ 3 h 58"/>
                <a:gd name="T6" fmla="*/ 116 w 119"/>
                <a:gd name="T7" fmla="*/ 9 h 58"/>
                <a:gd name="T8" fmla="*/ 118 w 119"/>
                <a:gd name="T9" fmla="*/ 10 h 58"/>
                <a:gd name="T10" fmla="*/ 118 w 119"/>
                <a:gd name="T11" fmla="*/ 12 h 58"/>
                <a:gd name="T12" fmla="*/ 116 w 119"/>
                <a:gd name="T13" fmla="*/ 14 h 58"/>
                <a:gd name="T14" fmla="*/ 107 w 119"/>
                <a:gd name="T15" fmla="*/ 23 h 58"/>
                <a:gd name="T16" fmla="*/ 93 w 119"/>
                <a:gd name="T17" fmla="*/ 35 h 58"/>
                <a:gd name="T18" fmla="*/ 71 w 119"/>
                <a:gd name="T19" fmla="*/ 51 h 58"/>
                <a:gd name="T20" fmla="*/ 62 w 119"/>
                <a:gd name="T21" fmla="*/ 57 h 58"/>
                <a:gd name="T22" fmla="*/ 57 w 119"/>
                <a:gd name="T23" fmla="*/ 57 h 58"/>
                <a:gd name="T24" fmla="*/ 43 w 119"/>
                <a:gd name="T25" fmla="*/ 48 h 58"/>
                <a:gd name="T26" fmla="*/ 21 w 119"/>
                <a:gd name="T27" fmla="*/ 32 h 58"/>
                <a:gd name="T28" fmla="*/ 6 w 119"/>
                <a:gd name="T29" fmla="*/ 17 h 58"/>
                <a:gd name="T30" fmla="*/ 1 w 119"/>
                <a:gd name="T31" fmla="*/ 12 h 58"/>
                <a:gd name="T32" fmla="*/ 2 w 119"/>
                <a:gd name="T33" fmla="*/ 10 h 58"/>
                <a:gd name="T34" fmla="*/ 4 w 119"/>
                <a:gd name="T35" fmla="*/ 9 h 58"/>
                <a:gd name="T36" fmla="*/ 38 w 119"/>
                <a:gd name="T37" fmla="*/ 1 h 58"/>
                <a:gd name="T38" fmla="*/ 59 w 119"/>
                <a:gd name="T39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19" h="58">
                  <a:moveTo>
                    <a:pt x="59" y="0"/>
                  </a:moveTo>
                  <a:cubicBezTo>
                    <a:pt x="63" y="0"/>
                    <a:pt x="67" y="0"/>
                    <a:pt x="71" y="0"/>
                  </a:cubicBezTo>
                  <a:cubicBezTo>
                    <a:pt x="79" y="1"/>
                    <a:pt x="87" y="2"/>
                    <a:pt x="94" y="3"/>
                  </a:cubicBezTo>
                  <a:cubicBezTo>
                    <a:pt x="102" y="5"/>
                    <a:pt x="109" y="7"/>
                    <a:pt x="116" y="9"/>
                  </a:cubicBezTo>
                  <a:cubicBezTo>
                    <a:pt x="116" y="10"/>
                    <a:pt x="117" y="10"/>
                    <a:pt x="118" y="10"/>
                  </a:cubicBezTo>
                  <a:cubicBezTo>
                    <a:pt x="118" y="11"/>
                    <a:pt x="119" y="11"/>
                    <a:pt x="118" y="12"/>
                  </a:cubicBezTo>
                  <a:cubicBezTo>
                    <a:pt x="117" y="13"/>
                    <a:pt x="117" y="13"/>
                    <a:pt x="116" y="14"/>
                  </a:cubicBezTo>
                  <a:cubicBezTo>
                    <a:pt x="113" y="17"/>
                    <a:pt x="110" y="20"/>
                    <a:pt x="107" y="23"/>
                  </a:cubicBezTo>
                  <a:cubicBezTo>
                    <a:pt x="102" y="27"/>
                    <a:pt x="98" y="31"/>
                    <a:pt x="93" y="35"/>
                  </a:cubicBezTo>
                  <a:cubicBezTo>
                    <a:pt x="86" y="41"/>
                    <a:pt x="79" y="46"/>
                    <a:pt x="71" y="51"/>
                  </a:cubicBezTo>
                  <a:cubicBezTo>
                    <a:pt x="68" y="53"/>
                    <a:pt x="65" y="55"/>
                    <a:pt x="62" y="57"/>
                  </a:cubicBezTo>
                  <a:cubicBezTo>
                    <a:pt x="60" y="58"/>
                    <a:pt x="59" y="58"/>
                    <a:pt x="57" y="57"/>
                  </a:cubicBezTo>
                  <a:cubicBezTo>
                    <a:pt x="53" y="54"/>
                    <a:pt x="48" y="51"/>
                    <a:pt x="43" y="48"/>
                  </a:cubicBezTo>
                  <a:cubicBezTo>
                    <a:pt x="36" y="43"/>
                    <a:pt x="28" y="37"/>
                    <a:pt x="21" y="32"/>
                  </a:cubicBezTo>
                  <a:cubicBezTo>
                    <a:pt x="16" y="27"/>
                    <a:pt x="11" y="22"/>
                    <a:pt x="6" y="17"/>
                  </a:cubicBezTo>
                  <a:cubicBezTo>
                    <a:pt x="4" y="16"/>
                    <a:pt x="3" y="14"/>
                    <a:pt x="1" y="12"/>
                  </a:cubicBezTo>
                  <a:cubicBezTo>
                    <a:pt x="0" y="11"/>
                    <a:pt x="0" y="11"/>
                    <a:pt x="2" y="10"/>
                  </a:cubicBezTo>
                  <a:cubicBezTo>
                    <a:pt x="2" y="10"/>
                    <a:pt x="3" y="9"/>
                    <a:pt x="4" y="9"/>
                  </a:cubicBezTo>
                  <a:cubicBezTo>
                    <a:pt x="15" y="5"/>
                    <a:pt x="26" y="3"/>
                    <a:pt x="38" y="1"/>
                  </a:cubicBezTo>
                  <a:cubicBezTo>
                    <a:pt x="45" y="0"/>
                    <a:pt x="52" y="0"/>
                    <a:pt x="59" y="0"/>
                  </a:cubicBezTo>
                </a:path>
              </a:pathLst>
            </a:custGeom>
            <a:solidFill>
              <a:srgbClr val="FFE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0" name="Freeform 384"/>
            <p:cNvSpPr>
              <a:spLocks/>
            </p:cNvSpPr>
            <p:nvPr/>
          </p:nvSpPr>
          <p:spPr bwMode="auto">
            <a:xfrm>
              <a:off x="995363" y="3567113"/>
              <a:ext cx="160337" cy="115888"/>
            </a:xfrm>
            <a:custGeom>
              <a:avLst/>
              <a:gdLst>
                <a:gd name="T0" fmla="*/ 42 w 43"/>
                <a:gd name="T1" fmla="*/ 12 h 31"/>
                <a:gd name="T2" fmla="*/ 40 w 43"/>
                <a:gd name="T3" fmla="*/ 20 h 31"/>
                <a:gd name="T4" fmla="*/ 22 w 43"/>
                <a:gd name="T5" fmla="*/ 30 h 31"/>
                <a:gd name="T6" fmla="*/ 13 w 43"/>
                <a:gd name="T7" fmla="*/ 28 h 31"/>
                <a:gd name="T8" fmla="*/ 4 w 43"/>
                <a:gd name="T9" fmla="*/ 21 h 31"/>
                <a:gd name="T10" fmla="*/ 1 w 43"/>
                <a:gd name="T11" fmla="*/ 7 h 31"/>
                <a:gd name="T12" fmla="*/ 4 w 43"/>
                <a:gd name="T13" fmla="*/ 1 h 31"/>
                <a:gd name="T14" fmla="*/ 5 w 43"/>
                <a:gd name="T15" fmla="*/ 0 h 31"/>
                <a:gd name="T16" fmla="*/ 6 w 43"/>
                <a:gd name="T17" fmla="*/ 1 h 31"/>
                <a:gd name="T18" fmla="*/ 15 w 43"/>
                <a:gd name="T19" fmla="*/ 6 h 31"/>
                <a:gd name="T20" fmla="*/ 29 w 43"/>
                <a:gd name="T21" fmla="*/ 6 h 31"/>
                <a:gd name="T22" fmla="*/ 37 w 43"/>
                <a:gd name="T23" fmla="*/ 1 h 31"/>
                <a:gd name="T24" fmla="*/ 39 w 43"/>
                <a:gd name="T25" fmla="*/ 1 h 31"/>
                <a:gd name="T26" fmla="*/ 42 w 43"/>
                <a:gd name="T27" fmla="*/ 12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3" h="31">
                  <a:moveTo>
                    <a:pt x="42" y="12"/>
                  </a:moveTo>
                  <a:cubicBezTo>
                    <a:pt x="42" y="15"/>
                    <a:pt x="41" y="18"/>
                    <a:pt x="40" y="20"/>
                  </a:cubicBezTo>
                  <a:cubicBezTo>
                    <a:pt x="35" y="26"/>
                    <a:pt x="29" y="30"/>
                    <a:pt x="22" y="30"/>
                  </a:cubicBezTo>
                  <a:cubicBezTo>
                    <a:pt x="19" y="31"/>
                    <a:pt x="16" y="29"/>
                    <a:pt x="13" y="28"/>
                  </a:cubicBezTo>
                  <a:cubicBezTo>
                    <a:pt x="9" y="27"/>
                    <a:pt x="6" y="24"/>
                    <a:pt x="4" y="21"/>
                  </a:cubicBezTo>
                  <a:cubicBezTo>
                    <a:pt x="0" y="17"/>
                    <a:pt x="0" y="12"/>
                    <a:pt x="1" y="7"/>
                  </a:cubicBezTo>
                  <a:cubicBezTo>
                    <a:pt x="2" y="5"/>
                    <a:pt x="3" y="3"/>
                    <a:pt x="4" y="1"/>
                  </a:cubicBezTo>
                  <a:cubicBezTo>
                    <a:pt x="4" y="0"/>
                    <a:pt x="5" y="0"/>
                    <a:pt x="5" y="0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9" y="4"/>
                    <a:pt x="12" y="5"/>
                    <a:pt x="15" y="6"/>
                  </a:cubicBezTo>
                  <a:cubicBezTo>
                    <a:pt x="19" y="8"/>
                    <a:pt x="24" y="8"/>
                    <a:pt x="29" y="6"/>
                  </a:cubicBezTo>
                  <a:cubicBezTo>
                    <a:pt x="32" y="5"/>
                    <a:pt x="35" y="3"/>
                    <a:pt x="37" y="1"/>
                  </a:cubicBezTo>
                  <a:cubicBezTo>
                    <a:pt x="38" y="0"/>
                    <a:pt x="39" y="0"/>
                    <a:pt x="39" y="1"/>
                  </a:cubicBezTo>
                  <a:cubicBezTo>
                    <a:pt x="41" y="5"/>
                    <a:pt x="43" y="8"/>
                    <a:pt x="42" y="12"/>
                  </a:cubicBezTo>
                </a:path>
              </a:pathLst>
            </a:custGeom>
            <a:solidFill>
              <a:srgbClr val="FFE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1" name="Freeform 385"/>
            <p:cNvSpPr>
              <a:spLocks/>
            </p:cNvSpPr>
            <p:nvPr/>
          </p:nvSpPr>
          <p:spPr bwMode="auto">
            <a:xfrm>
              <a:off x="731838" y="2320925"/>
              <a:ext cx="687387" cy="128588"/>
            </a:xfrm>
            <a:custGeom>
              <a:avLst/>
              <a:gdLst>
                <a:gd name="T0" fmla="*/ 91 w 183"/>
                <a:gd name="T1" fmla="*/ 33 h 34"/>
                <a:gd name="T2" fmla="*/ 76 w 183"/>
                <a:gd name="T3" fmla="*/ 32 h 34"/>
                <a:gd name="T4" fmla="*/ 54 w 183"/>
                <a:gd name="T5" fmla="*/ 28 h 34"/>
                <a:gd name="T6" fmla="*/ 17 w 183"/>
                <a:gd name="T7" fmla="*/ 18 h 34"/>
                <a:gd name="T8" fmla="*/ 2 w 183"/>
                <a:gd name="T9" fmla="*/ 12 h 34"/>
                <a:gd name="T10" fmla="*/ 1 w 183"/>
                <a:gd name="T11" fmla="*/ 8 h 34"/>
                <a:gd name="T12" fmla="*/ 7 w 183"/>
                <a:gd name="T13" fmla="*/ 1 h 34"/>
                <a:gd name="T14" fmla="*/ 9 w 183"/>
                <a:gd name="T15" fmla="*/ 0 h 34"/>
                <a:gd name="T16" fmla="*/ 11 w 183"/>
                <a:gd name="T17" fmla="*/ 1 h 34"/>
                <a:gd name="T18" fmla="*/ 45 w 183"/>
                <a:gd name="T19" fmla="*/ 12 h 34"/>
                <a:gd name="T20" fmla="*/ 73 w 183"/>
                <a:gd name="T21" fmla="*/ 17 h 34"/>
                <a:gd name="T22" fmla="*/ 97 w 183"/>
                <a:gd name="T23" fmla="*/ 18 h 34"/>
                <a:gd name="T24" fmla="*/ 110 w 183"/>
                <a:gd name="T25" fmla="*/ 17 h 34"/>
                <a:gd name="T26" fmla="*/ 129 w 183"/>
                <a:gd name="T27" fmla="*/ 14 h 34"/>
                <a:gd name="T28" fmla="*/ 172 w 183"/>
                <a:gd name="T29" fmla="*/ 1 h 34"/>
                <a:gd name="T30" fmla="*/ 173 w 183"/>
                <a:gd name="T31" fmla="*/ 1 h 34"/>
                <a:gd name="T32" fmla="*/ 176 w 183"/>
                <a:gd name="T33" fmla="*/ 1 h 34"/>
                <a:gd name="T34" fmla="*/ 182 w 183"/>
                <a:gd name="T35" fmla="*/ 8 h 34"/>
                <a:gd name="T36" fmla="*/ 181 w 183"/>
                <a:gd name="T37" fmla="*/ 12 h 34"/>
                <a:gd name="T38" fmla="*/ 174 w 183"/>
                <a:gd name="T39" fmla="*/ 14 h 34"/>
                <a:gd name="T40" fmla="*/ 137 w 183"/>
                <a:gd name="T41" fmla="*/ 27 h 34"/>
                <a:gd name="T42" fmla="*/ 110 w 183"/>
                <a:gd name="T43" fmla="*/ 32 h 34"/>
                <a:gd name="T44" fmla="*/ 98 w 183"/>
                <a:gd name="T45" fmla="*/ 33 h 34"/>
                <a:gd name="T46" fmla="*/ 91 w 183"/>
                <a:gd name="T47" fmla="*/ 33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83" h="34">
                  <a:moveTo>
                    <a:pt x="91" y="33"/>
                  </a:moveTo>
                  <a:cubicBezTo>
                    <a:pt x="86" y="32"/>
                    <a:pt x="81" y="33"/>
                    <a:pt x="76" y="32"/>
                  </a:cubicBezTo>
                  <a:cubicBezTo>
                    <a:pt x="69" y="31"/>
                    <a:pt x="62" y="30"/>
                    <a:pt x="54" y="28"/>
                  </a:cubicBezTo>
                  <a:cubicBezTo>
                    <a:pt x="42" y="26"/>
                    <a:pt x="29" y="22"/>
                    <a:pt x="17" y="18"/>
                  </a:cubicBezTo>
                  <a:cubicBezTo>
                    <a:pt x="12" y="16"/>
                    <a:pt x="7" y="14"/>
                    <a:pt x="2" y="12"/>
                  </a:cubicBezTo>
                  <a:cubicBezTo>
                    <a:pt x="0" y="11"/>
                    <a:pt x="0" y="10"/>
                    <a:pt x="1" y="8"/>
                  </a:cubicBezTo>
                  <a:cubicBezTo>
                    <a:pt x="3" y="6"/>
                    <a:pt x="5" y="4"/>
                    <a:pt x="7" y="1"/>
                  </a:cubicBezTo>
                  <a:cubicBezTo>
                    <a:pt x="7" y="0"/>
                    <a:pt x="8" y="0"/>
                    <a:pt x="9" y="0"/>
                  </a:cubicBezTo>
                  <a:cubicBezTo>
                    <a:pt x="10" y="1"/>
                    <a:pt x="11" y="1"/>
                    <a:pt x="11" y="1"/>
                  </a:cubicBezTo>
                  <a:cubicBezTo>
                    <a:pt x="22" y="6"/>
                    <a:pt x="33" y="9"/>
                    <a:pt x="45" y="12"/>
                  </a:cubicBezTo>
                  <a:cubicBezTo>
                    <a:pt x="54" y="14"/>
                    <a:pt x="63" y="16"/>
                    <a:pt x="73" y="17"/>
                  </a:cubicBezTo>
                  <a:cubicBezTo>
                    <a:pt x="81" y="18"/>
                    <a:pt x="89" y="18"/>
                    <a:pt x="97" y="18"/>
                  </a:cubicBezTo>
                  <a:cubicBezTo>
                    <a:pt x="101" y="18"/>
                    <a:pt x="105" y="17"/>
                    <a:pt x="110" y="17"/>
                  </a:cubicBezTo>
                  <a:cubicBezTo>
                    <a:pt x="116" y="16"/>
                    <a:pt x="123" y="15"/>
                    <a:pt x="129" y="14"/>
                  </a:cubicBezTo>
                  <a:cubicBezTo>
                    <a:pt x="144" y="11"/>
                    <a:pt x="158" y="7"/>
                    <a:pt x="172" y="1"/>
                  </a:cubicBezTo>
                  <a:cubicBezTo>
                    <a:pt x="173" y="1"/>
                    <a:pt x="173" y="1"/>
                    <a:pt x="173" y="1"/>
                  </a:cubicBezTo>
                  <a:cubicBezTo>
                    <a:pt x="175" y="0"/>
                    <a:pt x="175" y="0"/>
                    <a:pt x="176" y="1"/>
                  </a:cubicBezTo>
                  <a:cubicBezTo>
                    <a:pt x="178" y="4"/>
                    <a:pt x="180" y="6"/>
                    <a:pt x="182" y="8"/>
                  </a:cubicBezTo>
                  <a:cubicBezTo>
                    <a:pt x="183" y="10"/>
                    <a:pt x="183" y="11"/>
                    <a:pt x="181" y="12"/>
                  </a:cubicBezTo>
                  <a:cubicBezTo>
                    <a:pt x="179" y="13"/>
                    <a:pt x="177" y="14"/>
                    <a:pt x="174" y="14"/>
                  </a:cubicBezTo>
                  <a:cubicBezTo>
                    <a:pt x="162" y="19"/>
                    <a:pt x="149" y="23"/>
                    <a:pt x="137" y="27"/>
                  </a:cubicBezTo>
                  <a:cubicBezTo>
                    <a:pt x="128" y="29"/>
                    <a:pt x="119" y="30"/>
                    <a:pt x="110" y="32"/>
                  </a:cubicBezTo>
                  <a:cubicBezTo>
                    <a:pt x="106" y="32"/>
                    <a:pt x="102" y="33"/>
                    <a:pt x="98" y="33"/>
                  </a:cubicBezTo>
                  <a:cubicBezTo>
                    <a:pt x="96" y="33"/>
                    <a:pt x="93" y="34"/>
                    <a:pt x="91" y="33"/>
                  </a:cubicBezTo>
                  <a:close/>
                </a:path>
              </a:pathLst>
            </a:custGeom>
            <a:solidFill>
              <a:srgbClr val="F1A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2" name="Freeform 386"/>
            <p:cNvSpPr>
              <a:spLocks/>
            </p:cNvSpPr>
            <p:nvPr/>
          </p:nvSpPr>
          <p:spPr bwMode="auto">
            <a:xfrm>
              <a:off x="803275" y="3062288"/>
              <a:ext cx="549275" cy="93663"/>
            </a:xfrm>
            <a:custGeom>
              <a:avLst/>
              <a:gdLst>
                <a:gd name="T0" fmla="*/ 72 w 146"/>
                <a:gd name="T1" fmla="*/ 0 h 25"/>
                <a:gd name="T2" fmla="*/ 92 w 146"/>
                <a:gd name="T3" fmla="*/ 1 h 25"/>
                <a:gd name="T4" fmla="*/ 126 w 146"/>
                <a:gd name="T5" fmla="*/ 7 h 25"/>
                <a:gd name="T6" fmla="*/ 142 w 146"/>
                <a:gd name="T7" fmla="*/ 12 h 25"/>
                <a:gd name="T8" fmla="*/ 143 w 146"/>
                <a:gd name="T9" fmla="*/ 17 h 25"/>
                <a:gd name="T10" fmla="*/ 138 w 146"/>
                <a:gd name="T11" fmla="*/ 23 h 25"/>
                <a:gd name="T12" fmla="*/ 133 w 146"/>
                <a:gd name="T13" fmla="*/ 24 h 25"/>
                <a:gd name="T14" fmla="*/ 111 w 146"/>
                <a:gd name="T15" fmla="*/ 18 h 25"/>
                <a:gd name="T16" fmla="*/ 93 w 146"/>
                <a:gd name="T17" fmla="*/ 14 h 25"/>
                <a:gd name="T18" fmla="*/ 65 w 146"/>
                <a:gd name="T19" fmla="*/ 13 h 25"/>
                <a:gd name="T20" fmla="*/ 49 w 146"/>
                <a:gd name="T21" fmla="*/ 15 h 25"/>
                <a:gd name="T22" fmla="*/ 15 w 146"/>
                <a:gd name="T23" fmla="*/ 23 h 25"/>
                <a:gd name="T24" fmla="*/ 11 w 146"/>
                <a:gd name="T25" fmla="*/ 24 h 25"/>
                <a:gd name="T26" fmla="*/ 8 w 146"/>
                <a:gd name="T27" fmla="*/ 24 h 25"/>
                <a:gd name="T28" fmla="*/ 3 w 146"/>
                <a:gd name="T29" fmla="*/ 18 h 25"/>
                <a:gd name="T30" fmla="*/ 1 w 146"/>
                <a:gd name="T31" fmla="*/ 15 h 25"/>
                <a:gd name="T32" fmla="*/ 1 w 146"/>
                <a:gd name="T33" fmla="*/ 13 h 25"/>
                <a:gd name="T34" fmla="*/ 4 w 146"/>
                <a:gd name="T35" fmla="*/ 11 h 25"/>
                <a:gd name="T36" fmla="*/ 41 w 146"/>
                <a:gd name="T37" fmla="*/ 3 h 25"/>
                <a:gd name="T38" fmla="*/ 63 w 146"/>
                <a:gd name="T39" fmla="*/ 1 h 25"/>
                <a:gd name="T40" fmla="*/ 72 w 146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46" h="25">
                  <a:moveTo>
                    <a:pt x="72" y="0"/>
                  </a:moveTo>
                  <a:cubicBezTo>
                    <a:pt x="79" y="0"/>
                    <a:pt x="86" y="1"/>
                    <a:pt x="92" y="1"/>
                  </a:cubicBezTo>
                  <a:cubicBezTo>
                    <a:pt x="104" y="2"/>
                    <a:pt x="115" y="4"/>
                    <a:pt x="126" y="7"/>
                  </a:cubicBezTo>
                  <a:cubicBezTo>
                    <a:pt x="131" y="9"/>
                    <a:pt x="137" y="10"/>
                    <a:pt x="142" y="12"/>
                  </a:cubicBezTo>
                  <a:cubicBezTo>
                    <a:pt x="145" y="13"/>
                    <a:pt x="146" y="13"/>
                    <a:pt x="143" y="17"/>
                  </a:cubicBezTo>
                  <a:cubicBezTo>
                    <a:pt x="141" y="19"/>
                    <a:pt x="139" y="21"/>
                    <a:pt x="138" y="23"/>
                  </a:cubicBezTo>
                  <a:cubicBezTo>
                    <a:pt x="136" y="25"/>
                    <a:pt x="136" y="25"/>
                    <a:pt x="133" y="24"/>
                  </a:cubicBezTo>
                  <a:cubicBezTo>
                    <a:pt x="126" y="21"/>
                    <a:pt x="119" y="19"/>
                    <a:pt x="111" y="18"/>
                  </a:cubicBezTo>
                  <a:cubicBezTo>
                    <a:pt x="105" y="16"/>
                    <a:pt x="99" y="15"/>
                    <a:pt x="93" y="14"/>
                  </a:cubicBezTo>
                  <a:cubicBezTo>
                    <a:pt x="84" y="13"/>
                    <a:pt x="74" y="13"/>
                    <a:pt x="65" y="13"/>
                  </a:cubicBezTo>
                  <a:cubicBezTo>
                    <a:pt x="60" y="13"/>
                    <a:pt x="54" y="14"/>
                    <a:pt x="49" y="15"/>
                  </a:cubicBezTo>
                  <a:cubicBezTo>
                    <a:pt x="37" y="16"/>
                    <a:pt x="26" y="19"/>
                    <a:pt x="15" y="23"/>
                  </a:cubicBezTo>
                  <a:cubicBezTo>
                    <a:pt x="13" y="23"/>
                    <a:pt x="12" y="24"/>
                    <a:pt x="11" y="24"/>
                  </a:cubicBezTo>
                  <a:cubicBezTo>
                    <a:pt x="10" y="25"/>
                    <a:pt x="9" y="25"/>
                    <a:pt x="8" y="24"/>
                  </a:cubicBezTo>
                  <a:cubicBezTo>
                    <a:pt x="6" y="22"/>
                    <a:pt x="4" y="20"/>
                    <a:pt x="3" y="18"/>
                  </a:cubicBezTo>
                  <a:cubicBezTo>
                    <a:pt x="2" y="17"/>
                    <a:pt x="1" y="16"/>
                    <a:pt x="1" y="15"/>
                  </a:cubicBezTo>
                  <a:cubicBezTo>
                    <a:pt x="0" y="14"/>
                    <a:pt x="0" y="13"/>
                    <a:pt x="1" y="13"/>
                  </a:cubicBezTo>
                  <a:cubicBezTo>
                    <a:pt x="2" y="12"/>
                    <a:pt x="3" y="12"/>
                    <a:pt x="4" y="11"/>
                  </a:cubicBezTo>
                  <a:cubicBezTo>
                    <a:pt x="16" y="7"/>
                    <a:pt x="28" y="5"/>
                    <a:pt x="41" y="3"/>
                  </a:cubicBezTo>
                  <a:cubicBezTo>
                    <a:pt x="48" y="2"/>
                    <a:pt x="55" y="1"/>
                    <a:pt x="63" y="1"/>
                  </a:cubicBezTo>
                  <a:cubicBezTo>
                    <a:pt x="66" y="1"/>
                    <a:pt x="69" y="0"/>
                    <a:pt x="72" y="0"/>
                  </a:cubicBezTo>
                  <a:close/>
                </a:path>
              </a:pathLst>
            </a:custGeom>
            <a:solidFill>
              <a:srgbClr val="F1A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3" name="Freeform 387"/>
            <p:cNvSpPr>
              <a:spLocks/>
            </p:cNvSpPr>
            <p:nvPr/>
          </p:nvSpPr>
          <p:spPr bwMode="auto">
            <a:xfrm>
              <a:off x="663575" y="3122613"/>
              <a:ext cx="153987" cy="104775"/>
            </a:xfrm>
            <a:custGeom>
              <a:avLst/>
              <a:gdLst>
                <a:gd name="T0" fmla="*/ 41 w 41"/>
                <a:gd name="T1" fmla="*/ 11 h 28"/>
                <a:gd name="T2" fmla="*/ 40 w 41"/>
                <a:gd name="T3" fmla="*/ 12 h 28"/>
                <a:gd name="T4" fmla="*/ 33 w 41"/>
                <a:gd name="T5" fmla="*/ 15 h 28"/>
                <a:gd name="T6" fmla="*/ 16 w 41"/>
                <a:gd name="T7" fmla="*/ 26 h 28"/>
                <a:gd name="T8" fmla="*/ 15 w 41"/>
                <a:gd name="T9" fmla="*/ 27 h 28"/>
                <a:gd name="T10" fmla="*/ 13 w 41"/>
                <a:gd name="T11" fmla="*/ 27 h 28"/>
                <a:gd name="T12" fmla="*/ 1 w 41"/>
                <a:gd name="T13" fmla="*/ 20 h 28"/>
                <a:gd name="T14" fmla="*/ 1 w 41"/>
                <a:gd name="T15" fmla="*/ 18 h 28"/>
                <a:gd name="T16" fmla="*/ 9 w 41"/>
                <a:gd name="T17" fmla="*/ 12 h 28"/>
                <a:gd name="T18" fmla="*/ 29 w 41"/>
                <a:gd name="T19" fmla="*/ 1 h 28"/>
                <a:gd name="T20" fmla="*/ 30 w 41"/>
                <a:gd name="T21" fmla="*/ 0 h 28"/>
                <a:gd name="T22" fmla="*/ 33 w 41"/>
                <a:gd name="T23" fmla="*/ 1 h 28"/>
                <a:gd name="T24" fmla="*/ 37 w 41"/>
                <a:gd name="T25" fmla="*/ 6 h 28"/>
                <a:gd name="T26" fmla="*/ 40 w 41"/>
                <a:gd name="T27" fmla="*/ 9 h 28"/>
                <a:gd name="T28" fmla="*/ 41 w 41"/>
                <a:gd name="T29" fmla="*/ 1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1" h="28">
                  <a:moveTo>
                    <a:pt x="41" y="11"/>
                  </a:moveTo>
                  <a:cubicBezTo>
                    <a:pt x="40" y="11"/>
                    <a:pt x="40" y="12"/>
                    <a:pt x="40" y="12"/>
                  </a:cubicBezTo>
                  <a:cubicBezTo>
                    <a:pt x="38" y="13"/>
                    <a:pt x="35" y="14"/>
                    <a:pt x="33" y="15"/>
                  </a:cubicBezTo>
                  <a:cubicBezTo>
                    <a:pt x="27" y="18"/>
                    <a:pt x="21" y="22"/>
                    <a:pt x="16" y="26"/>
                  </a:cubicBezTo>
                  <a:cubicBezTo>
                    <a:pt x="15" y="27"/>
                    <a:pt x="15" y="27"/>
                    <a:pt x="15" y="27"/>
                  </a:cubicBezTo>
                  <a:cubicBezTo>
                    <a:pt x="14" y="28"/>
                    <a:pt x="14" y="28"/>
                    <a:pt x="13" y="27"/>
                  </a:cubicBezTo>
                  <a:cubicBezTo>
                    <a:pt x="9" y="25"/>
                    <a:pt x="5" y="23"/>
                    <a:pt x="1" y="20"/>
                  </a:cubicBezTo>
                  <a:cubicBezTo>
                    <a:pt x="0" y="19"/>
                    <a:pt x="0" y="19"/>
                    <a:pt x="1" y="18"/>
                  </a:cubicBezTo>
                  <a:cubicBezTo>
                    <a:pt x="4" y="16"/>
                    <a:pt x="6" y="14"/>
                    <a:pt x="9" y="12"/>
                  </a:cubicBezTo>
                  <a:cubicBezTo>
                    <a:pt x="15" y="8"/>
                    <a:pt x="22" y="4"/>
                    <a:pt x="29" y="1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1" y="0"/>
                    <a:pt x="32" y="0"/>
                    <a:pt x="33" y="1"/>
                  </a:cubicBezTo>
                  <a:cubicBezTo>
                    <a:pt x="34" y="2"/>
                    <a:pt x="36" y="4"/>
                    <a:pt x="37" y="6"/>
                  </a:cubicBezTo>
                  <a:cubicBezTo>
                    <a:pt x="38" y="7"/>
                    <a:pt x="39" y="8"/>
                    <a:pt x="40" y="9"/>
                  </a:cubicBezTo>
                  <a:cubicBezTo>
                    <a:pt x="40" y="10"/>
                    <a:pt x="41" y="10"/>
                    <a:pt x="41" y="11"/>
                  </a:cubicBezTo>
                  <a:close/>
                </a:path>
              </a:pathLst>
            </a:custGeom>
            <a:solidFill>
              <a:srgbClr val="F1A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4" name="Freeform 388"/>
            <p:cNvSpPr>
              <a:spLocks/>
            </p:cNvSpPr>
            <p:nvPr/>
          </p:nvSpPr>
          <p:spPr bwMode="auto">
            <a:xfrm>
              <a:off x="1333500" y="3122613"/>
              <a:ext cx="153987" cy="104775"/>
            </a:xfrm>
            <a:custGeom>
              <a:avLst/>
              <a:gdLst>
                <a:gd name="T0" fmla="*/ 10 w 41"/>
                <a:gd name="T1" fmla="*/ 0 h 28"/>
                <a:gd name="T2" fmla="*/ 12 w 41"/>
                <a:gd name="T3" fmla="*/ 1 h 28"/>
                <a:gd name="T4" fmla="*/ 23 w 41"/>
                <a:gd name="T5" fmla="*/ 7 h 28"/>
                <a:gd name="T6" fmla="*/ 39 w 41"/>
                <a:gd name="T7" fmla="*/ 17 h 28"/>
                <a:gd name="T8" fmla="*/ 38 w 41"/>
                <a:gd name="T9" fmla="*/ 21 h 28"/>
                <a:gd name="T10" fmla="*/ 28 w 41"/>
                <a:gd name="T11" fmla="*/ 27 h 28"/>
                <a:gd name="T12" fmla="*/ 26 w 41"/>
                <a:gd name="T13" fmla="*/ 27 h 28"/>
                <a:gd name="T14" fmla="*/ 10 w 41"/>
                <a:gd name="T15" fmla="*/ 16 h 28"/>
                <a:gd name="T16" fmla="*/ 1 w 41"/>
                <a:gd name="T17" fmla="*/ 12 h 28"/>
                <a:gd name="T18" fmla="*/ 0 w 41"/>
                <a:gd name="T19" fmla="*/ 10 h 28"/>
                <a:gd name="T20" fmla="*/ 7 w 41"/>
                <a:gd name="T21" fmla="*/ 1 h 28"/>
                <a:gd name="T22" fmla="*/ 10 w 41"/>
                <a:gd name="T23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1" h="28">
                  <a:moveTo>
                    <a:pt x="10" y="0"/>
                  </a:moveTo>
                  <a:cubicBezTo>
                    <a:pt x="10" y="0"/>
                    <a:pt x="11" y="0"/>
                    <a:pt x="12" y="1"/>
                  </a:cubicBezTo>
                  <a:cubicBezTo>
                    <a:pt x="16" y="2"/>
                    <a:pt x="20" y="4"/>
                    <a:pt x="23" y="7"/>
                  </a:cubicBezTo>
                  <a:cubicBezTo>
                    <a:pt x="28" y="10"/>
                    <a:pt x="34" y="13"/>
                    <a:pt x="39" y="17"/>
                  </a:cubicBezTo>
                  <a:cubicBezTo>
                    <a:pt x="41" y="19"/>
                    <a:pt x="41" y="19"/>
                    <a:pt x="38" y="21"/>
                  </a:cubicBezTo>
                  <a:cubicBezTo>
                    <a:pt x="35" y="23"/>
                    <a:pt x="32" y="25"/>
                    <a:pt x="28" y="27"/>
                  </a:cubicBezTo>
                  <a:cubicBezTo>
                    <a:pt x="27" y="28"/>
                    <a:pt x="27" y="28"/>
                    <a:pt x="26" y="27"/>
                  </a:cubicBezTo>
                  <a:cubicBezTo>
                    <a:pt x="21" y="23"/>
                    <a:pt x="15" y="19"/>
                    <a:pt x="10" y="16"/>
                  </a:cubicBezTo>
                  <a:cubicBezTo>
                    <a:pt x="7" y="15"/>
                    <a:pt x="4" y="13"/>
                    <a:pt x="1" y="12"/>
                  </a:cubicBezTo>
                  <a:cubicBezTo>
                    <a:pt x="0" y="11"/>
                    <a:pt x="0" y="11"/>
                    <a:pt x="0" y="10"/>
                  </a:cubicBezTo>
                  <a:cubicBezTo>
                    <a:pt x="3" y="7"/>
                    <a:pt x="5" y="4"/>
                    <a:pt x="7" y="1"/>
                  </a:cubicBezTo>
                  <a:cubicBezTo>
                    <a:pt x="8" y="1"/>
                    <a:pt x="9" y="0"/>
                    <a:pt x="10" y="0"/>
                  </a:cubicBezTo>
                </a:path>
              </a:pathLst>
            </a:custGeom>
            <a:solidFill>
              <a:srgbClr val="F1A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5" name="Freeform 389"/>
            <p:cNvSpPr>
              <a:spLocks/>
            </p:cNvSpPr>
            <p:nvPr/>
          </p:nvSpPr>
          <p:spPr bwMode="auto">
            <a:xfrm>
              <a:off x="615950" y="2260600"/>
              <a:ext cx="127000" cy="90488"/>
            </a:xfrm>
            <a:custGeom>
              <a:avLst/>
              <a:gdLst>
                <a:gd name="T0" fmla="*/ 12 w 34"/>
                <a:gd name="T1" fmla="*/ 0 h 24"/>
                <a:gd name="T2" fmla="*/ 13 w 34"/>
                <a:gd name="T3" fmla="*/ 1 h 24"/>
                <a:gd name="T4" fmla="*/ 31 w 34"/>
                <a:gd name="T5" fmla="*/ 12 h 24"/>
                <a:gd name="T6" fmla="*/ 33 w 34"/>
                <a:gd name="T7" fmla="*/ 13 h 24"/>
                <a:gd name="T8" fmla="*/ 34 w 34"/>
                <a:gd name="T9" fmla="*/ 15 h 24"/>
                <a:gd name="T10" fmla="*/ 27 w 34"/>
                <a:gd name="T11" fmla="*/ 23 h 24"/>
                <a:gd name="T12" fmla="*/ 25 w 34"/>
                <a:gd name="T13" fmla="*/ 24 h 24"/>
                <a:gd name="T14" fmla="*/ 23 w 34"/>
                <a:gd name="T15" fmla="*/ 23 h 24"/>
                <a:gd name="T16" fmla="*/ 3 w 34"/>
                <a:gd name="T17" fmla="*/ 10 h 24"/>
                <a:gd name="T18" fmla="*/ 2 w 34"/>
                <a:gd name="T19" fmla="*/ 9 h 24"/>
                <a:gd name="T20" fmla="*/ 3 w 34"/>
                <a:gd name="T21" fmla="*/ 4 h 24"/>
                <a:gd name="T22" fmla="*/ 10 w 34"/>
                <a:gd name="T23" fmla="*/ 1 h 24"/>
                <a:gd name="T24" fmla="*/ 12 w 34"/>
                <a:gd name="T2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4" h="24">
                  <a:moveTo>
                    <a:pt x="12" y="0"/>
                  </a:moveTo>
                  <a:cubicBezTo>
                    <a:pt x="13" y="0"/>
                    <a:pt x="13" y="0"/>
                    <a:pt x="13" y="1"/>
                  </a:cubicBezTo>
                  <a:cubicBezTo>
                    <a:pt x="19" y="5"/>
                    <a:pt x="25" y="9"/>
                    <a:pt x="31" y="12"/>
                  </a:cubicBezTo>
                  <a:cubicBezTo>
                    <a:pt x="32" y="13"/>
                    <a:pt x="32" y="13"/>
                    <a:pt x="33" y="13"/>
                  </a:cubicBezTo>
                  <a:cubicBezTo>
                    <a:pt x="34" y="14"/>
                    <a:pt x="34" y="14"/>
                    <a:pt x="34" y="15"/>
                  </a:cubicBezTo>
                  <a:cubicBezTo>
                    <a:pt x="31" y="18"/>
                    <a:pt x="29" y="21"/>
                    <a:pt x="27" y="23"/>
                  </a:cubicBezTo>
                  <a:cubicBezTo>
                    <a:pt x="26" y="24"/>
                    <a:pt x="26" y="24"/>
                    <a:pt x="25" y="24"/>
                  </a:cubicBezTo>
                  <a:cubicBezTo>
                    <a:pt x="24" y="24"/>
                    <a:pt x="23" y="23"/>
                    <a:pt x="23" y="23"/>
                  </a:cubicBezTo>
                  <a:cubicBezTo>
                    <a:pt x="16" y="19"/>
                    <a:pt x="9" y="15"/>
                    <a:pt x="3" y="10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0" y="7"/>
                    <a:pt x="0" y="6"/>
                    <a:pt x="3" y="4"/>
                  </a:cubicBezTo>
                  <a:cubicBezTo>
                    <a:pt x="5" y="3"/>
                    <a:pt x="8" y="2"/>
                    <a:pt x="10" y="1"/>
                  </a:cubicBezTo>
                  <a:cubicBezTo>
                    <a:pt x="11" y="0"/>
                    <a:pt x="12" y="0"/>
                    <a:pt x="12" y="0"/>
                  </a:cubicBezTo>
                </a:path>
              </a:pathLst>
            </a:custGeom>
            <a:solidFill>
              <a:srgbClr val="F1A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6" name="Freeform 390"/>
            <p:cNvSpPr>
              <a:spLocks/>
            </p:cNvSpPr>
            <p:nvPr/>
          </p:nvSpPr>
          <p:spPr bwMode="auto">
            <a:xfrm>
              <a:off x="1408113" y="2260600"/>
              <a:ext cx="127000" cy="90488"/>
            </a:xfrm>
            <a:custGeom>
              <a:avLst/>
              <a:gdLst>
                <a:gd name="T0" fmla="*/ 8 w 34"/>
                <a:gd name="T1" fmla="*/ 24 h 24"/>
                <a:gd name="T2" fmla="*/ 7 w 34"/>
                <a:gd name="T3" fmla="*/ 23 h 24"/>
                <a:gd name="T4" fmla="*/ 0 w 34"/>
                <a:gd name="T5" fmla="*/ 15 h 24"/>
                <a:gd name="T6" fmla="*/ 1 w 34"/>
                <a:gd name="T7" fmla="*/ 13 h 24"/>
                <a:gd name="T8" fmla="*/ 8 w 34"/>
                <a:gd name="T9" fmla="*/ 9 h 24"/>
                <a:gd name="T10" fmla="*/ 20 w 34"/>
                <a:gd name="T11" fmla="*/ 1 h 24"/>
                <a:gd name="T12" fmla="*/ 23 w 34"/>
                <a:gd name="T13" fmla="*/ 1 h 24"/>
                <a:gd name="T14" fmla="*/ 32 w 34"/>
                <a:gd name="T15" fmla="*/ 5 h 24"/>
                <a:gd name="T16" fmla="*/ 33 w 34"/>
                <a:gd name="T17" fmla="*/ 8 h 24"/>
                <a:gd name="T18" fmla="*/ 25 w 34"/>
                <a:gd name="T19" fmla="*/ 15 h 24"/>
                <a:gd name="T20" fmla="*/ 10 w 34"/>
                <a:gd name="T21" fmla="*/ 23 h 24"/>
                <a:gd name="T22" fmla="*/ 8 w 34"/>
                <a:gd name="T23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4" h="24">
                  <a:moveTo>
                    <a:pt x="8" y="24"/>
                  </a:moveTo>
                  <a:cubicBezTo>
                    <a:pt x="8" y="24"/>
                    <a:pt x="7" y="24"/>
                    <a:pt x="7" y="23"/>
                  </a:cubicBezTo>
                  <a:cubicBezTo>
                    <a:pt x="5" y="21"/>
                    <a:pt x="2" y="18"/>
                    <a:pt x="0" y="15"/>
                  </a:cubicBezTo>
                  <a:cubicBezTo>
                    <a:pt x="0" y="14"/>
                    <a:pt x="0" y="14"/>
                    <a:pt x="1" y="13"/>
                  </a:cubicBezTo>
                  <a:cubicBezTo>
                    <a:pt x="3" y="12"/>
                    <a:pt x="6" y="11"/>
                    <a:pt x="8" y="9"/>
                  </a:cubicBezTo>
                  <a:cubicBezTo>
                    <a:pt x="12" y="7"/>
                    <a:pt x="16" y="4"/>
                    <a:pt x="20" y="1"/>
                  </a:cubicBezTo>
                  <a:cubicBezTo>
                    <a:pt x="21" y="0"/>
                    <a:pt x="22" y="0"/>
                    <a:pt x="23" y="1"/>
                  </a:cubicBezTo>
                  <a:cubicBezTo>
                    <a:pt x="26" y="2"/>
                    <a:pt x="29" y="4"/>
                    <a:pt x="32" y="5"/>
                  </a:cubicBezTo>
                  <a:cubicBezTo>
                    <a:pt x="34" y="6"/>
                    <a:pt x="34" y="7"/>
                    <a:pt x="33" y="8"/>
                  </a:cubicBezTo>
                  <a:cubicBezTo>
                    <a:pt x="30" y="10"/>
                    <a:pt x="28" y="13"/>
                    <a:pt x="25" y="15"/>
                  </a:cubicBezTo>
                  <a:cubicBezTo>
                    <a:pt x="20" y="18"/>
                    <a:pt x="15" y="21"/>
                    <a:pt x="10" y="23"/>
                  </a:cubicBezTo>
                  <a:cubicBezTo>
                    <a:pt x="9" y="24"/>
                    <a:pt x="9" y="24"/>
                    <a:pt x="8" y="24"/>
                  </a:cubicBezTo>
                </a:path>
              </a:pathLst>
            </a:custGeom>
            <a:solidFill>
              <a:srgbClr val="F1A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7" name="Freeform 391"/>
            <p:cNvSpPr>
              <a:spLocks noEditPoints="1"/>
            </p:cNvSpPr>
            <p:nvPr/>
          </p:nvSpPr>
          <p:spPr bwMode="auto">
            <a:xfrm>
              <a:off x="1114425" y="3179763"/>
              <a:ext cx="301625" cy="168275"/>
            </a:xfrm>
            <a:custGeom>
              <a:avLst/>
              <a:gdLst>
                <a:gd name="T0" fmla="*/ 1 w 80"/>
                <a:gd name="T1" fmla="*/ 44 h 45"/>
                <a:gd name="T2" fmla="*/ 0 w 80"/>
                <a:gd name="T3" fmla="*/ 44 h 45"/>
                <a:gd name="T4" fmla="*/ 0 w 80"/>
                <a:gd name="T5" fmla="*/ 45 h 45"/>
                <a:gd name="T6" fmla="*/ 0 w 80"/>
                <a:gd name="T7" fmla="*/ 45 h 45"/>
                <a:gd name="T8" fmla="*/ 1 w 80"/>
                <a:gd name="T9" fmla="*/ 45 h 45"/>
                <a:gd name="T10" fmla="*/ 1 w 80"/>
                <a:gd name="T11" fmla="*/ 45 h 45"/>
                <a:gd name="T12" fmla="*/ 1 w 80"/>
                <a:gd name="T13" fmla="*/ 44 h 45"/>
                <a:gd name="T14" fmla="*/ 1 w 80"/>
                <a:gd name="T15" fmla="*/ 44 h 45"/>
                <a:gd name="T16" fmla="*/ 19 w 80"/>
                <a:gd name="T17" fmla="*/ 41 h 45"/>
                <a:gd name="T18" fmla="*/ 6 w 80"/>
                <a:gd name="T19" fmla="*/ 44 h 45"/>
                <a:gd name="T20" fmla="*/ 19 w 80"/>
                <a:gd name="T21" fmla="*/ 41 h 45"/>
                <a:gd name="T22" fmla="*/ 19 w 80"/>
                <a:gd name="T23" fmla="*/ 41 h 45"/>
                <a:gd name="T24" fmla="*/ 19 w 80"/>
                <a:gd name="T25" fmla="*/ 41 h 45"/>
                <a:gd name="T26" fmla="*/ 19 w 80"/>
                <a:gd name="T27" fmla="*/ 41 h 45"/>
                <a:gd name="T28" fmla="*/ 74 w 80"/>
                <a:gd name="T29" fmla="*/ 19 h 45"/>
                <a:gd name="T30" fmla="*/ 73 w 80"/>
                <a:gd name="T31" fmla="*/ 19 h 45"/>
                <a:gd name="T32" fmla="*/ 25 w 80"/>
                <a:gd name="T33" fmla="*/ 39 h 45"/>
                <a:gd name="T34" fmla="*/ 23 w 80"/>
                <a:gd name="T35" fmla="*/ 39 h 45"/>
                <a:gd name="T36" fmla="*/ 25 w 80"/>
                <a:gd name="T37" fmla="*/ 39 h 45"/>
                <a:gd name="T38" fmla="*/ 73 w 80"/>
                <a:gd name="T39" fmla="*/ 19 h 45"/>
                <a:gd name="T40" fmla="*/ 74 w 80"/>
                <a:gd name="T41" fmla="*/ 19 h 45"/>
                <a:gd name="T42" fmla="*/ 37 w 80"/>
                <a:gd name="T43" fmla="*/ 16 h 45"/>
                <a:gd name="T44" fmla="*/ 31 w 80"/>
                <a:gd name="T45" fmla="*/ 22 h 45"/>
                <a:gd name="T46" fmla="*/ 37 w 80"/>
                <a:gd name="T47" fmla="*/ 16 h 45"/>
                <a:gd name="T48" fmla="*/ 80 w 80"/>
                <a:gd name="T49" fmla="*/ 16 h 45"/>
                <a:gd name="T50" fmla="*/ 79 w 80"/>
                <a:gd name="T51" fmla="*/ 16 h 45"/>
                <a:gd name="T52" fmla="*/ 77 w 80"/>
                <a:gd name="T53" fmla="*/ 17 h 45"/>
                <a:gd name="T54" fmla="*/ 79 w 80"/>
                <a:gd name="T55" fmla="*/ 16 h 45"/>
                <a:gd name="T56" fmla="*/ 80 w 80"/>
                <a:gd name="T57" fmla="*/ 16 h 45"/>
                <a:gd name="T58" fmla="*/ 47 w 80"/>
                <a:gd name="T59" fmla="*/ 7 h 45"/>
                <a:gd name="T60" fmla="*/ 42 w 80"/>
                <a:gd name="T61" fmla="*/ 12 h 45"/>
                <a:gd name="T62" fmla="*/ 47 w 80"/>
                <a:gd name="T63" fmla="*/ 7 h 45"/>
                <a:gd name="T64" fmla="*/ 47 w 80"/>
                <a:gd name="T65" fmla="*/ 7 h 45"/>
                <a:gd name="T66" fmla="*/ 68 w 80"/>
                <a:gd name="T67" fmla="*/ 6 h 45"/>
                <a:gd name="T68" fmla="*/ 79 w 80"/>
                <a:gd name="T69" fmla="*/ 13 h 45"/>
                <a:gd name="T70" fmla="*/ 80 w 80"/>
                <a:gd name="T71" fmla="*/ 14 h 45"/>
                <a:gd name="T72" fmla="*/ 80 w 80"/>
                <a:gd name="T73" fmla="*/ 14 h 45"/>
                <a:gd name="T74" fmla="*/ 79 w 80"/>
                <a:gd name="T75" fmla="*/ 14 h 45"/>
                <a:gd name="T76" fmla="*/ 68 w 80"/>
                <a:gd name="T77" fmla="*/ 6 h 45"/>
                <a:gd name="T78" fmla="*/ 54 w 80"/>
                <a:gd name="T79" fmla="*/ 0 h 45"/>
                <a:gd name="T80" fmla="*/ 53 w 80"/>
                <a:gd name="T81" fmla="*/ 1 h 45"/>
                <a:gd name="T82" fmla="*/ 54 w 80"/>
                <a:gd name="T83" fmla="*/ 0 h 45"/>
                <a:gd name="T84" fmla="*/ 57 w 80"/>
                <a:gd name="T85" fmla="*/ 1 h 45"/>
                <a:gd name="T86" fmla="*/ 60 w 80"/>
                <a:gd name="T87" fmla="*/ 2 h 45"/>
                <a:gd name="T88" fmla="*/ 56 w 80"/>
                <a:gd name="T89" fmla="*/ 1 h 45"/>
                <a:gd name="T90" fmla="*/ 54 w 80"/>
                <a:gd name="T91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80" h="45">
                  <a:moveTo>
                    <a:pt x="1" y="44"/>
                  </a:moveTo>
                  <a:cubicBezTo>
                    <a:pt x="1" y="44"/>
                    <a:pt x="0" y="44"/>
                    <a:pt x="0" y="44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1" y="45"/>
                    <a:pt x="1" y="45"/>
                    <a:pt x="1" y="45"/>
                  </a:cubicBezTo>
                  <a:cubicBezTo>
                    <a:pt x="1" y="45"/>
                    <a:pt x="1" y="45"/>
                    <a:pt x="1" y="45"/>
                  </a:cubicBezTo>
                  <a:cubicBezTo>
                    <a:pt x="1" y="44"/>
                    <a:pt x="1" y="44"/>
                    <a:pt x="1" y="44"/>
                  </a:cubicBezTo>
                  <a:cubicBezTo>
                    <a:pt x="1" y="44"/>
                    <a:pt x="1" y="44"/>
                    <a:pt x="1" y="44"/>
                  </a:cubicBezTo>
                  <a:moveTo>
                    <a:pt x="19" y="41"/>
                  </a:moveTo>
                  <a:cubicBezTo>
                    <a:pt x="14" y="42"/>
                    <a:pt x="10" y="43"/>
                    <a:pt x="6" y="44"/>
                  </a:cubicBezTo>
                  <a:cubicBezTo>
                    <a:pt x="10" y="43"/>
                    <a:pt x="14" y="42"/>
                    <a:pt x="19" y="41"/>
                  </a:cubicBezTo>
                  <a:moveTo>
                    <a:pt x="19" y="41"/>
                  </a:moveTo>
                  <a:cubicBezTo>
                    <a:pt x="19" y="41"/>
                    <a:pt x="19" y="41"/>
                    <a:pt x="19" y="41"/>
                  </a:cubicBezTo>
                  <a:cubicBezTo>
                    <a:pt x="19" y="41"/>
                    <a:pt x="19" y="41"/>
                    <a:pt x="19" y="41"/>
                  </a:cubicBezTo>
                  <a:moveTo>
                    <a:pt x="74" y="19"/>
                  </a:moveTo>
                  <a:cubicBezTo>
                    <a:pt x="74" y="19"/>
                    <a:pt x="73" y="19"/>
                    <a:pt x="73" y="19"/>
                  </a:cubicBezTo>
                  <a:cubicBezTo>
                    <a:pt x="57" y="27"/>
                    <a:pt x="41" y="34"/>
                    <a:pt x="25" y="39"/>
                  </a:cubicBezTo>
                  <a:cubicBezTo>
                    <a:pt x="24" y="39"/>
                    <a:pt x="24" y="39"/>
                    <a:pt x="23" y="39"/>
                  </a:cubicBezTo>
                  <a:cubicBezTo>
                    <a:pt x="24" y="39"/>
                    <a:pt x="24" y="39"/>
                    <a:pt x="25" y="39"/>
                  </a:cubicBezTo>
                  <a:cubicBezTo>
                    <a:pt x="41" y="34"/>
                    <a:pt x="57" y="27"/>
                    <a:pt x="73" y="19"/>
                  </a:cubicBezTo>
                  <a:cubicBezTo>
                    <a:pt x="73" y="19"/>
                    <a:pt x="74" y="19"/>
                    <a:pt x="74" y="19"/>
                  </a:cubicBezTo>
                  <a:moveTo>
                    <a:pt x="37" y="16"/>
                  </a:moveTo>
                  <a:cubicBezTo>
                    <a:pt x="35" y="18"/>
                    <a:pt x="33" y="20"/>
                    <a:pt x="31" y="22"/>
                  </a:cubicBezTo>
                  <a:cubicBezTo>
                    <a:pt x="33" y="20"/>
                    <a:pt x="35" y="18"/>
                    <a:pt x="37" y="16"/>
                  </a:cubicBezTo>
                  <a:moveTo>
                    <a:pt x="80" y="16"/>
                  </a:moveTo>
                  <a:cubicBezTo>
                    <a:pt x="80" y="16"/>
                    <a:pt x="80" y="16"/>
                    <a:pt x="79" y="16"/>
                  </a:cubicBezTo>
                  <a:cubicBezTo>
                    <a:pt x="79" y="16"/>
                    <a:pt x="78" y="17"/>
                    <a:pt x="77" y="17"/>
                  </a:cubicBezTo>
                  <a:cubicBezTo>
                    <a:pt x="78" y="17"/>
                    <a:pt x="79" y="16"/>
                    <a:pt x="79" y="16"/>
                  </a:cubicBezTo>
                  <a:cubicBezTo>
                    <a:pt x="79" y="16"/>
                    <a:pt x="80" y="16"/>
                    <a:pt x="80" y="16"/>
                  </a:cubicBezTo>
                  <a:moveTo>
                    <a:pt x="47" y="7"/>
                  </a:moveTo>
                  <a:cubicBezTo>
                    <a:pt x="45" y="9"/>
                    <a:pt x="44" y="10"/>
                    <a:pt x="42" y="12"/>
                  </a:cubicBezTo>
                  <a:cubicBezTo>
                    <a:pt x="44" y="10"/>
                    <a:pt x="45" y="9"/>
                    <a:pt x="47" y="7"/>
                  </a:cubicBezTo>
                  <a:cubicBezTo>
                    <a:pt x="47" y="7"/>
                    <a:pt x="47" y="7"/>
                    <a:pt x="47" y="7"/>
                  </a:cubicBezTo>
                  <a:moveTo>
                    <a:pt x="68" y="6"/>
                  </a:moveTo>
                  <a:cubicBezTo>
                    <a:pt x="71" y="9"/>
                    <a:pt x="75" y="11"/>
                    <a:pt x="79" y="13"/>
                  </a:cubicBezTo>
                  <a:cubicBezTo>
                    <a:pt x="80" y="14"/>
                    <a:pt x="80" y="14"/>
                    <a:pt x="80" y="14"/>
                  </a:cubicBezTo>
                  <a:cubicBezTo>
                    <a:pt x="80" y="14"/>
                    <a:pt x="80" y="14"/>
                    <a:pt x="80" y="14"/>
                  </a:cubicBezTo>
                  <a:cubicBezTo>
                    <a:pt x="79" y="14"/>
                    <a:pt x="79" y="14"/>
                    <a:pt x="79" y="14"/>
                  </a:cubicBezTo>
                  <a:cubicBezTo>
                    <a:pt x="75" y="11"/>
                    <a:pt x="72" y="9"/>
                    <a:pt x="68" y="6"/>
                  </a:cubicBezTo>
                  <a:moveTo>
                    <a:pt x="54" y="0"/>
                  </a:moveTo>
                  <a:cubicBezTo>
                    <a:pt x="54" y="0"/>
                    <a:pt x="53" y="0"/>
                    <a:pt x="53" y="1"/>
                  </a:cubicBezTo>
                  <a:cubicBezTo>
                    <a:pt x="53" y="0"/>
                    <a:pt x="54" y="0"/>
                    <a:pt x="54" y="0"/>
                  </a:cubicBezTo>
                  <a:cubicBezTo>
                    <a:pt x="55" y="0"/>
                    <a:pt x="55" y="0"/>
                    <a:pt x="57" y="1"/>
                  </a:cubicBezTo>
                  <a:cubicBezTo>
                    <a:pt x="58" y="1"/>
                    <a:pt x="59" y="2"/>
                    <a:pt x="60" y="2"/>
                  </a:cubicBezTo>
                  <a:cubicBezTo>
                    <a:pt x="58" y="2"/>
                    <a:pt x="57" y="1"/>
                    <a:pt x="56" y="1"/>
                  </a:cubicBezTo>
                  <a:cubicBezTo>
                    <a:pt x="55" y="0"/>
                    <a:pt x="55" y="0"/>
                    <a:pt x="54" y="0"/>
                  </a:cubicBezTo>
                </a:path>
              </a:pathLst>
            </a:custGeom>
            <a:solidFill>
              <a:srgbClr val="F8C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8" name="Freeform 392"/>
            <p:cNvSpPr>
              <a:spLocks/>
            </p:cNvSpPr>
            <p:nvPr/>
          </p:nvSpPr>
          <p:spPr bwMode="auto">
            <a:xfrm>
              <a:off x="1119188" y="3179763"/>
              <a:ext cx="296862" cy="168275"/>
            </a:xfrm>
            <a:custGeom>
              <a:avLst/>
              <a:gdLst>
                <a:gd name="T0" fmla="*/ 53 w 79"/>
                <a:gd name="T1" fmla="*/ 0 h 45"/>
                <a:gd name="T2" fmla="*/ 52 w 79"/>
                <a:gd name="T3" fmla="*/ 1 h 45"/>
                <a:gd name="T4" fmla="*/ 51 w 79"/>
                <a:gd name="T5" fmla="*/ 1 h 45"/>
                <a:gd name="T6" fmla="*/ 46 w 79"/>
                <a:gd name="T7" fmla="*/ 7 h 45"/>
                <a:gd name="T8" fmla="*/ 46 w 79"/>
                <a:gd name="T9" fmla="*/ 7 h 45"/>
                <a:gd name="T10" fmla="*/ 46 w 79"/>
                <a:gd name="T11" fmla="*/ 7 h 45"/>
                <a:gd name="T12" fmla="*/ 41 w 79"/>
                <a:gd name="T13" fmla="*/ 12 h 45"/>
                <a:gd name="T14" fmla="*/ 38 w 79"/>
                <a:gd name="T15" fmla="*/ 15 h 45"/>
                <a:gd name="T16" fmla="*/ 36 w 79"/>
                <a:gd name="T17" fmla="*/ 16 h 45"/>
                <a:gd name="T18" fmla="*/ 30 w 79"/>
                <a:gd name="T19" fmla="*/ 22 h 45"/>
                <a:gd name="T20" fmla="*/ 28 w 79"/>
                <a:gd name="T21" fmla="*/ 24 h 45"/>
                <a:gd name="T22" fmla="*/ 1 w 79"/>
                <a:gd name="T23" fmla="*/ 43 h 45"/>
                <a:gd name="T24" fmla="*/ 0 w 79"/>
                <a:gd name="T25" fmla="*/ 44 h 45"/>
                <a:gd name="T26" fmla="*/ 0 w 79"/>
                <a:gd name="T27" fmla="*/ 44 h 45"/>
                <a:gd name="T28" fmla="*/ 0 w 79"/>
                <a:gd name="T29" fmla="*/ 45 h 45"/>
                <a:gd name="T30" fmla="*/ 0 w 79"/>
                <a:gd name="T31" fmla="*/ 45 h 45"/>
                <a:gd name="T32" fmla="*/ 1 w 79"/>
                <a:gd name="T33" fmla="*/ 45 h 45"/>
                <a:gd name="T34" fmla="*/ 5 w 79"/>
                <a:gd name="T35" fmla="*/ 44 h 45"/>
                <a:gd name="T36" fmla="*/ 18 w 79"/>
                <a:gd name="T37" fmla="*/ 41 h 45"/>
                <a:gd name="T38" fmla="*/ 18 w 79"/>
                <a:gd name="T39" fmla="*/ 41 h 45"/>
                <a:gd name="T40" fmla="*/ 18 w 79"/>
                <a:gd name="T41" fmla="*/ 41 h 45"/>
                <a:gd name="T42" fmla="*/ 22 w 79"/>
                <a:gd name="T43" fmla="*/ 39 h 45"/>
                <a:gd name="T44" fmla="*/ 24 w 79"/>
                <a:gd name="T45" fmla="*/ 39 h 45"/>
                <a:gd name="T46" fmla="*/ 72 w 79"/>
                <a:gd name="T47" fmla="*/ 19 h 45"/>
                <a:gd name="T48" fmla="*/ 73 w 79"/>
                <a:gd name="T49" fmla="*/ 19 h 45"/>
                <a:gd name="T50" fmla="*/ 76 w 79"/>
                <a:gd name="T51" fmla="*/ 17 h 45"/>
                <a:gd name="T52" fmla="*/ 78 w 79"/>
                <a:gd name="T53" fmla="*/ 16 h 45"/>
                <a:gd name="T54" fmla="*/ 79 w 79"/>
                <a:gd name="T55" fmla="*/ 16 h 45"/>
                <a:gd name="T56" fmla="*/ 79 w 79"/>
                <a:gd name="T57" fmla="*/ 15 h 45"/>
                <a:gd name="T58" fmla="*/ 79 w 79"/>
                <a:gd name="T59" fmla="*/ 14 h 45"/>
                <a:gd name="T60" fmla="*/ 79 w 79"/>
                <a:gd name="T61" fmla="*/ 14 h 45"/>
                <a:gd name="T62" fmla="*/ 78 w 79"/>
                <a:gd name="T63" fmla="*/ 13 h 45"/>
                <a:gd name="T64" fmla="*/ 67 w 79"/>
                <a:gd name="T65" fmla="*/ 6 h 45"/>
                <a:gd name="T66" fmla="*/ 59 w 79"/>
                <a:gd name="T67" fmla="*/ 2 h 45"/>
                <a:gd name="T68" fmla="*/ 56 w 79"/>
                <a:gd name="T69" fmla="*/ 1 h 45"/>
                <a:gd name="T70" fmla="*/ 53 w 79"/>
                <a:gd name="T71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79" h="45">
                  <a:moveTo>
                    <a:pt x="53" y="0"/>
                  </a:moveTo>
                  <a:cubicBezTo>
                    <a:pt x="53" y="0"/>
                    <a:pt x="52" y="0"/>
                    <a:pt x="52" y="1"/>
                  </a:cubicBezTo>
                  <a:cubicBezTo>
                    <a:pt x="52" y="1"/>
                    <a:pt x="52" y="1"/>
                    <a:pt x="51" y="1"/>
                  </a:cubicBezTo>
                  <a:cubicBezTo>
                    <a:pt x="50" y="3"/>
                    <a:pt x="48" y="5"/>
                    <a:pt x="46" y="7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4" y="9"/>
                    <a:pt x="43" y="10"/>
                    <a:pt x="41" y="12"/>
                  </a:cubicBezTo>
                  <a:cubicBezTo>
                    <a:pt x="40" y="13"/>
                    <a:pt x="39" y="14"/>
                    <a:pt x="38" y="15"/>
                  </a:cubicBezTo>
                  <a:cubicBezTo>
                    <a:pt x="37" y="15"/>
                    <a:pt x="37" y="16"/>
                    <a:pt x="36" y="16"/>
                  </a:cubicBezTo>
                  <a:cubicBezTo>
                    <a:pt x="34" y="18"/>
                    <a:pt x="32" y="20"/>
                    <a:pt x="30" y="22"/>
                  </a:cubicBezTo>
                  <a:cubicBezTo>
                    <a:pt x="29" y="22"/>
                    <a:pt x="28" y="23"/>
                    <a:pt x="28" y="24"/>
                  </a:cubicBezTo>
                  <a:cubicBezTo>
                    <a:pt x="19" y="31"/>
                    <a:pt x="10" y="37"/>
                    <a:pt x="1" y="43"/>
                  </a:cubicBezTo>
                  <a:cubicBezTo>
                    <a:pt x="1" y="43"/>
                    <a:pt x="0" y="44"/>
                    <a:pt x="0" y="44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1" y="45"/>
                    <a:pt x="1" y="45"/>
                    <a:pt x="1" y="45"/>
                  </a:cubicBezTo>
                  <a:cubicBezTo>
                    <a:pt x="2" y="45"/>
                    <a:pt x="3" y="44"/>
                    <a:pt x="5" y="44"/>
                  </a:cubicBezTo>
                  <a:cubicBezTo>
                    <a:pt x="9" y="43"/>
                    <a:pt x="13" y="42"/>
                    <a:pt x="18" y="41"/>
                  </a:cubicBezTo>
                  <a:cubicBezTo>
                    <a:pt x="18" y="41"/>
                    <a:pt x="18" y="41"/>
                    <a:pt x="18" y="41"/>
                  </a:cubicBezTo>
                  <a:cubicBezTo>
                    <a:pt x="18" y="41"/>
                    <a:pt x="18" y="41"/>
                    <a:pt x="18" y="41"/>
                  </a:cubicBezTo>
                  <a:cubicBezTo>
                    <a:pt x="19" y="40"/>
                    <a:pt x="21" y="40"/>
                    <a:pt x="22" y="39"/>
                  </a:cubicBezTo>
                  <a:cubicBezTo>
                    <a:pt x="23" y="39"/>
                    <a:pt x="23" y="39"/>
                    <a:pt x="24" y="39"/>
                  </a:cubicBezTo>
                  <a:cubicBezTo>
                    <a:pt x="40" y="34"/>
                    <a:pt x="56" y="27"/>
                    <a:pt x="72" y="19"/>
                  </a:cubicBezTo>
                  <a:cubicBezTo>
                    <a:pt x="72" y="19"/>
                    <a:pt x="73" y="19"/>
                    <a:pt x="73" y="19"/>
                  </a:cubicBezTo>
                  <a:cubicBezTo>
                    <a:pt x="74" y="18"/>
                    <a:pt x="75" y="18"/>
                    <a:pt x="76" y="17"/>
                  </a:cubicBezTo>
                  <a:cubicBezTo>
                    <a:pt x="77" y="17"/>
                    <a:pt x="78" y="16"/>
                    <a:pt x="78" y="16"/>
                  </a:cubicBezTo>
                  <a:cubicBezTo>
                    <a:pt x="79" y="16"/>
                    <a:pt x="79" y="16"/>
                    <a:pt x="79" y="16"/>
                  </a:cubicBezTo>
                  <a:cubicBezTo>
                    <a:pt x="79" y="15"/>
                    <a:pt x="79" y="15"/>
                    <a:pt x="79" y="15"/>
                  </a:cubicBezTo>
                  <a:cubicBezTo>
                    <a:pt x="79" y="15"/>
                    <a:pt x="79" y="14"/>
                    <a:pt x="79" y="14"/>
                  </a:cubicBezTo>
                  <a:cubicBezTo>
                    <a:pt x="79" y="14"/>
                    <a:pt x="79" y="14"/>
                    <a:pt x="79" y="14"/>
                  </a:cubicBezTo>
                  <a:cubicBezTo>
                    <a:pt x="78" y="13"/>
                    <a:pt x="78" y="13"/>
                    <a:pt x="78" y="13"/>
                  </a:cubicBezTo>
                  <a:cubicBezTo>
                    <a:pt x="74" y="11"/>
                    <a:pt x="70" y="9"/>
                    <a:pt x="67" y="6"/>
                  </a:cubicBezTo>
                  <a:cubicBezTo>
                    <a:pt x="64" y="5"/>
                    <a:pt x="61" y="3"/>
                    <a:pt x="59" y="2"/>
                  </a:cubicBezTo>
                  <a:cubicBezTo>
                    <a:pt x="58" y="2"/>
                    <a:pt x="57" y="1"/>
                    <a:pt x="56" y="1"/>
                  </a:cubicBezTo>
                  <a:cubicBezTo>
                    <a:pt x="54" y="0"/>
                    <a:pt x="54" y="0"/>
                    <a:pt x="53" y="0"/>
                  </a:cubicBezTo>
                </a:path>
              </a:pathLst>
            </a:custGeom>
            <a:solidFill>
              <a:srgbClr val="F8AB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9" name="Freeform 393"/>
            <p:cNvSpPr>
              <a:spLocks noEditPoints="1"/>
            </p:cNvSpPr>
            <p:nvPr/>
          </p:nvSpPr>
          <p:spPr bwMode="auto">
            <a:xfrm>
              <a:off x="1014413" y="3227388"/>
              <a:ext cx="225425" cy="120650"/>
            </a:xfrm>
            <a:custGeom>
              <a:avLst/>
              <a:gdLst>
                <a:gd name="T0" fmla="*/ 15 w 60"/>
                <a:gd name="T1" fmla="*/ 32 h 32"/>
                <a:gd name="T2" fmla="*/ 16 w 60"/>
                <a:gd name="T3" fmla="*/ 32 h 32"/>
                <a:gd name="T4" fmla="*/ 17 w 60"/>
                <a:gd name="T5" fmla="*/ 32 h 32"/>
                <a:gd name="T6" fmla="*/ 16 w 60"/>
                <a:gd name="T7" fmla="*/ 32 h 32"/>
                <a:gd name="T8" fmla="*/ 15 w 60"/>
                <a:gd name="T9" fmla="*/ 32 h 32"/>
                <a:gd name="T10" fmla="*/ 23 w 60"/>
                <a:gd name="T11" fmla="*/ 28 h 32"/>
                <a:gd name="T12" fmla="*/ 19 w 60"/>
                <a:gd name="T13" fmla="*/ 31 h 32"/>
                <a:gd name="T14" fmla="*/ 19 w 60"/>
                <a:gd name="T15" fmla="*/ 31 h 32"/>
                <a:gd name="T16" fmla="*/ 23 w 60"/>
                <a:gd name="T17" fmla="*/ 28 h 32"/>
                <a:gd name="T18" fmla="*/ 0 w 60"/>
                <a:gd name="T19" fmla="*/ 22 h 32"/>
                <a:gd name="T20" fmla="*/ 13 w 60"/>
                <a:gd name="T21" fmla="*/ 30 h 32"/>
                <a:gd name="T22" fmla="*/ 0 w 60"/>
                <a:gd name="T23" fmla="*/ 22 h 32"/>
                <a:gd name="T24" fmla="*/ 0 w 60"/>
                <a:gd name="T25" fmla="*/ 22 h 32"/>
                <a:gd name="T26" fmla="*/ 36 w 60"/>
                <a:gd name="T27" fmla="*/ 20 h 32"/>
                <a:gd name="T28" fmla="*/ 30 w 60"/>
                <a:gd name="T29" fmla="*/ 24 h 32"/>
                <a:gd name="T30" fmla="*/ 36 w 60"/>
                <a:gd name="T31" fmla="*/ 20 h 32"/>
                <a:gd name="T32" fmla="*/ 60 w 60"/>
                <a:gd name="T33" fmla="*/ 0 h 32"/>
                <a:gd name="T34" fmla="*/ 50 w 60"/>
                <a:gd name="T35" fmla="*/ 9 h 32"/>
                <a:gd name="T36" fmla="*/ 49 w 60"/>
                <a:gd name="T37" fmla="*/ 10 h 32"/>
                <a:gd name="T38" fmla="*/ 54 w 60"/>
                <a:gd name="T39" fmla="*/ 6 h 32"/>
                <a:gd name="T40" fmla="*/ 60 w 60"/>
                <a:gd name="T41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0" h="32">
                  <a:moveTo>
                    <a:pt x="15" y="32"/>
                  </a:moveTo>
                  <a:cubicBezTo>
                    <a:pt x="16" y="32"/>
                    <a:pt x="16" y="32"/>
                    <a:pt x="16" y="32"/>
                  </a:cubicBezTo>
                  <a:cubicBezTo>
                    <a:pt x="17" y="32"/>
                    <a:pt x="17" y="32"/>
                    <a:pt x="17" y="32"/>
                  </a:cubicBezTo>
                  <a:cubicBezTo>
                    <a:pt x="17" y="32"/>
                    <a:pt x="17" y="32"/>
                    <a:pt x="16" y="32"/>
                  </a:cubicBezTo>
                  <a:cubicBezTo>
                    <a:pt x="16" y="32"/>
                    <a:pt x="16" y="32"/>
                    <a:pt x="15" y="32"/>
                  </a:cubicBezTo>
                  <a:moveTo>
                    <a:pt x="23" y="28"/>
                  </a:moveTo>
                  <a:cubicBezTo>
                    <a:pt x="22" y="29"/>
                    <a:pt x="21" y="30"/>
                    <a:pt x="19" y="31"/>
                  </a:cubicBezTo>
                  <a:cubicBezTo>
                    <a:pt x="19" y="31"/>
                    <a:pt x="19" y="31"/>
                    <a:pt x="19" y="31"/>
                  </a:cubicBezTo>
                  <a:cubicBezTo>
                    <a:pt x="21" y="30"/>
                    <a:pt x="22" y="29"/>
                    <a:pt x="23" y="28"/>
                  </a:cubicBezTo>
                  <a:moveTo>
                    <a:pt x="0" y="22"/>
                  </a:moveTo>
                  <a:cubicBezTo>
                    <a:pt x="5" y="25"/>
                    <a:pt x="9" y="28"/>
                    <a:pt x="13" y="30"/>
                  </a:cubicBezTo>
                  <a:cubicBezTo>
                    <a:pt x="9" y="28"/>
                    <a:pt x="5" y="25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moveTo>
                    <a:pt x="36" y="20"/>
                  </a:moveTo>
                  <a:cubicBezTo>
                    <a:pt x="34" y="21"/>
                    <a:pt x="32" y="23"/>
                    <a:pt x="30" y="24"/>
                  </a:cubicBezTo>
                  <a:cubicBezTo>
                    <a:pt x="32" y="23"/>
                    <a:pt x="34" y="21"/>
                    <a:pt x="36" y="20"/>
                  </a:cubicBezTo>
                  <a:moveTo>
                    <a:pt x="60" y="0"/>
                  </a:moveTo>
                  <a:cubicBezTo>
                    <a:pt x="57" y="3"/>
                    <a:pt x="54" y="6"/>
                    <a:pt x="50" y="9"/>
                  </a:cubicBezTo>
                  <a:cubicBezTo>
                    <a:pt x="50" y="9"/>
                    <a:pt x="50" y="9"/>
                    <a:pt x="49" y="10"/>
                  </a:cubicBezTo>
                  <a:cubicBezTo>
                    <a:pt x="51" y="8"/>
                    <a:pt x="52" y="7"/>
                    <a:pt x="54" y="6"/>
                  </a:cubicBezTo>
                  <a:cubicBezTo>
                    <a:pt x="56" y="4"/>
                    <a:pt x="58" y="2"/>
                    <a:pt x="60" y="0"/>
                  </a:cubicBezTo>
                </a:path>
              </a:pathLst>
            </a:custGeom>
            <a:solidFill>
              <a:srgbClr val="F8C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0" name="Freeform 394"/>
            <p:cNvSpPr>
              <a:spLocks/>
            </p:cNvSpPr>
            <p:nvPr/>
          </p:nvSpPr>
          <p:spPr bwMode="auto">
            <a:xfrm>
              <a:off x="1001713" y="3190875"/>
              <a:ext cx="274637" cy="157163"/>
            </a:xfrm>
            <a:custGeom>
              <a:avLst/>
              <a:gdLst>
                <a:gd name="T0" fmla="*/ 73 w 73"/>
                <a:gd name="T1" fmla="*/ 0 h 42"/>
                <a:gd name="T2" fmla="*/ 71 w 73"/>
                <a:gd name="T3" fmla="*/ 1 h 42"/>
                <a:gd name="T4" fmla="*/ 54 w 73"/>
                <a:gd name="T5" fmla="*/ 9 h 42"/>
                <a:gd name="T6" fmla="*/ 32 w 73"/>
                <a:gd name="T7" fmla="*/ 19 h 42"/>
                <a:gd name="T8" fmla="*/ 18 w 73"/>
                <a:gd name="T9" fmla="*/ 24 h 42"/>
                <a:gd name="T10" fmla="*/ 3 w 73"/>
                <a:gd name="T11" fmla="*/ 28 h 42"/>
                <a:gd name="T12" fmla="*/ 1 w 73"/>
                <a:gd name="T13" fmla="*/ 29 h 42"/>
                <a:gd name="T14" fmla="*/ 1 w 73"/>
                <a:gd name="T15" fmla="*/ 30 h 42"/>
                <a:gd name="T16" fmla="*/ 1 w 73"/>
                <a:gd name="T17" fmla="*/ 31 h 42"/>
                <a:gd name="T18" fmla="*/ 3 w 73"/>
                <a:gd name="T19" fmla="*/ 32 h 42"/>
                <a:gd name="T20" fmla="*/ 3 w 73"/>
                <a:gd name="T21" fmla="*/ 32 h 42"/>
                <a:gd name="T22" fmla="*/ 16 w 73"/>
                <a:gd name="T23" fmla="*/ 40 h 42"/>
                <a:gd name="T24" fmla="*/ 18 w 73"/>
                <a:gd name="T25" fmla="*/ 41 h 42"/>
                <a:gd name="T26" fmla="*/ 18 w 73"/>
                <a:gd name="T27" fmla="*/ 42 h 42"/>
                <a:gd name="T28" fmla="*/ 19 w 73"/>
                <a:gd name="T29" fmla="*/ 42 h 42"/>
                <a:gd name="T30" fmla="*/ 20 w 73"/>
                <a:gd name="T31" fmla="*/ 42 h 42"/>
                <a:gd name="T32" fmla="*/ 22 w 73"/>
                <a:gd name="T33" fmla="*/ 41 h 42"/>
                <a:gd name="T34" fmla="*/ 26 w 73"/>
                <a:gd name="T35" fmla="*/ 38 h 42"/>
                <a:gd name="T36" fmla="*/ 33 w 73"/>
                <a:gd name="T37" fmla="*/ 34 h 42"/>
                <a:gd name="T38" fmla="*/ 39 w 73"/>
                <a:gd name="T39" fmla="*/ 30 h 42"/>
                <a:gd name="T40" fmla="*/ 39 w 73"/>
                <a:gd name="T41" fmla="*/ 30 h 42"/>
                <a:gd name="T42" fmla="*/ 52 w 73"/>
                <a:gd name="T43" fmla="*/ 20 h 42"/>
                <a:gd name="T44" fmla="*/ 53 w 73"/>
                <a:gd name="T45" fmla="*/ 19 h 42"/>
                <a:gd name="T46" fmla="*/ 63 w 73"/>
                <a:gd name="T47" fmla="*/ 10 h 42"/>
                <a:gd name="T48" fmla="*/ 73 w 73"/>
                <a:gd name="T49" fmla="*/ 1 h 42"/>
                <a:gd name="T50" fmla="*/ 73 w 73"/>
                <a:gd name="T51" fmla="*/ 0 h 42"/>
                <a:gd name="T52" fmla="*/ 73 w 73"/>
                <a:gd name="T53" fmla="*/ 0 h 42"/>
                <a:gd name="T54" fmla="*/ 73 w 73"/>
                <a:gd name="T55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73" h="42">
                  <a:moveTo>
                    <a:pt x="73" y="0"/>
                  </a:moveTo>
                  <a:cubicBezTo>
                    <a:pt x="73" y="0"/>
                    <a:pt x="72" y="0"/>
                    <a:pt x="71" y="1"/>
                  </a:cubicBezTo>
                  <a:cubicBezTo>
                    <a:pt x="66" y="3"/>
                    <a:pt x="60" y="6"/>
                    <a:pt x="54" y="9"/>
                  </a:cubicBezTo>
                  <a:cubicBezTo>
                    <a:pt x="47" y="13"/>
                    <a:pt x="40" y="16"/>
                    <a:pt x="32" y="19"/>
                  </a:cubicBezTo>
                  <a:cubicBezTo>
                    <a:pt x="27" y="21"/>
                    <a:pt x="23" y="23"/>
                    <a:pt x="18" y="24"/>
                  </a:cubicBezTo>
                  <a:cubicBezTo>
                    <a:pt x="13" y="26"/>
                    <a:pt x="8" y="27"/>
                    <a:pt x="3" y="28"/>
                  </a:cubicBezTo>
                  <a:cubicBezTo>
                    <a:pt x="2" y="28"/>
                    <a:pt x="2" y="28"/>
                    <a:pt x="1" y="29"/>
                  </a:cubicBezTo>
                  <a:cubicBezTo>
                    <a:pt x="0" y="29"/>
                    <a:pt x="0" y="30"/>
                    <a:pt x="1" y="30"/>
                  </a:cubicBezTo>
                  <a:cubicBezTo>
                    <a:pt x="1" y="31"/>
                    <a:pt x="1" y="31"/>
                    <a:pt x="1" y="31"/>
                  </a:cubicBezTo>
                  <a:cubicBezTo>
                    <a:pt x="2" y="31"/>
                    <a:pt x="3" y="32"/>
                    <a:pt x="3" y="32"/>
                  </a:cubicBezTo>
                  <a:cubicBezTo>
                    <a:pt x="3" y="32"/>
                    <a:pt x="3" y="32"/>
                    <a:pt x="3" y="32"/>
                  </a:cubicBezTo>
                  <a:cubicBezTo>
                    <a:pt x="8" y="35"/>
                    <a:pt x="12" y="38"/>
                    <a:pt x="16" y="40"/>
                  </a:cubicBezTo>
                  <a:cubicBezTo>
                    <a:pt x="17" y="41"/>
                    <a:pt x="17" y="41"/>
                    <a:pt x="18" y="41"/>
                  </a:cubicBezTo>
                  <a:cubicBezTo>
                    <a:pt x="18" y="41"/>
                    <a:pt x="18" y="41"/>
                    <a:pt x="18" y="42"/>
                  </a:cubicBezTo>
                  <a:cubicBezTo>
                    <a:pt x="19" y="42"/>
                    <a:pt x="19" y="42"/>
                    <a:pt x="19" y="42"/>
                  </a:cubicBezTo>
                  <a:cubicBezTo>
                    <a:pt x="20" y="42"/>
                    <a:pt x="20" y="42"/>
                    <a:pt x="20" y="42"/>
                  </a:cubicBezTo>
                  <a:cubicBezTo>
                    <a:pt x="21" y="41"/>
                    <a:pt x="22" y="41"/>
                    <a:pt x="22" y="41"/>
                  </a:cubicBezTo>
                  <a:cubicBezTo>
                    <a:pt x="24" y="40"/>
                    <a:pt x="25" y="39"/>
                    <a:pt x="26" y="38"/>
                  </a:cubicBezTo>
                  <a:cubicBezTo>
                    <a:pt x="29" y="37"/>
                    <a:pt x="31" y="35"/>
                    <a:pt x="33" y="34"/>
                  </a:cubicBezTo>
                  <a:cubicBezTo>
                    <a:pt x="35" y="33"/>
                    <a:pt x="37" y="31"/>
                    <a:pt x="39" y="30"/>
                  </a:cubicBezTo>
                  <a:cubicBezTo>
                    <a:pt x="39" y="30"/>
                    <a:pt x="39" y="30"/>
                    <a:pt x="39" y="30"/>
                  </a:cubicBezTo>
                  <a:cubicBezTo>
                    <a:pt x="43" y="26"/>
                    <a:pt x="48" y="23"/>
                    <a:pt x="52" y="20"/>
                  </a:cubicBezTo>
                  <a:cubicBezTo>
                    <a:pt x="53" y="19"/>
                    <a:pt x="53" y="19"/>
                    <a:pt x="53" y="19"/>
                  </a:cubicBezTo>
                  <a:cubicBezTo>
                    <a:pt x="57" y="16"/>
                    <a:pt x="60" y="13"/>
                    <a:pt x="63" y="10"/>
                  </a:cubicBezTo>
                  <a:cubicBezTo>
                    <a:pt x="66" y="7"/>
                    <a:pt x="70" y="4"/>
                    <a:pt x="73" y="1"/>
                  </a:cubicBezTo>
                  <a:cubicBezTo>
                    <a:pt x="73" y="0"/>
                    <a:pt x="73" y="0"/>
                    <a:pt x="73" y="0"/>
                  </a:cubicBezTo>
                  <a:cubicBezTo>
                    <a:pt x="73" y="0"/>
                    <a:pt x="73" y="0"/>
                    <a:pt x="73" y="0"/>
                  </a:cubicBezTo>
                  <a:cubicBezTo>
                    <a:pt x="73" y="0"/>
                    <a:pt x="73" y="0"/>
                    <a:pt x="73" y="0"/>
                  </a:cubicBezTo>
                </a:path>
              </a:pathLst>
            </a:custGeom>
            <a:solidFill>
              <a:srgbClr val="F8BD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1" name="Freeform 395"/>
            <p:cNvSpPr>
              <a:spLocks noEditPoints="1"/>
            </p:cNvSpPr>
            <p:nvPr/>
          </p:nvSpPr>
          <p:spPr bwMode="auto">
            <a:xfrm>
              <a:off x="1036638" y="3567113"/>
              <a:ext cx="119062" cy="112713"/>
            </a:xfrm>
            <a:custGeom>
              <a:avLst/>
              <a:gdLst>
                <a:gd name="T0" fmla="*/ 15 w 32"/>
                <a:gd name="T1" fmla="*/ 30 h 30"/>
                <a:gd name="T2" fmla="*/ 11 w 32"/>
                <a:gd name="T3" fmla="*/ 30 h 30"/>
                <a:gd name="T4" fmla="*/ 10 w 32"/>
                <a:gd name="T5" fmla="*/ 30 h 30"/>
                <a:gd name="T6" fmla="*/ 12 w 32"/>
                <a:gd name="T7" fmla="*/ 30 h 30"/>
                <a:gd name="T8" fmla="*/ 15 w 32"/>
                <a:gd name="T9" fmla="*/ 30 h 30"/>
                <a:gd name="T10" fmla="*/ 0 w 32"/>
                <a:gd name="T11" fmla="*/ 27 h 30"/>
                <a:gd name="T12" fmla="*/ 3 w 32"/>
                <a:gd name="T13" fmla="*/ 29 h 30"/>
                <a:gd name="T14" fmla="*/ 3 w 32"/>
                <a:gd name="T15" fmla="*/ 29 h 30"/>
                <a:gd name="T16" fmla="*/ 2 w 32"/>
                <a:gd name="T17" fmla="*/ 28 h 30"/>
                <a:gd name="T18" fmla="*/ 0 w 32"/>
                <a:gd name="T19" fmla="*/ 27 h 30"/>
                <a:gd name="T20" fmla="*/ 31 w 32"/>
                <a:gd name="T21" fmla="*/ 12 h 30"/>
                <a:gd name="T22" fmla="*/ 31 w 32"/>
                <a:gd name="T23" fmla="*/ 12 h 30"/>
                <a:gd name="T24" fmla="*/ 29 w 32"/>
                <a:gd name="T25" fmla="*/ 20 h 30"/>
                <a:gd name="T26" fmla="*/ 24 w 32"/>
                <a:gd name="T27" fmla="*/ 25 h 30"/>
                <a:gd name="T28" fmla="*/ 28 w 32"/>
                <a:gd name="T29" fmla="*/ 22 h 30"/>
                <a:gd name="T30" fmla="*/ 31 w 32"/>
                <a:gd name="T31" fmla="*/ 12 h 30"/>
                <a:gd name="T32" fmla="*/ 18 w 32"/>
                <a:gd name="T33" fmla="*/ 6 h 30"/>
                <a:gd name="T34" fmla="*/ 17 w 32"/>
                <a:gd name="T35" fmla="*/ 6 h 30"/>
                <a:gd name="T36" fmla="*/ 18 w 32"/>
                <a:gd name="T37" fmla="*/ 6 h 30"/>
                <a:gd name="T38" fmla="*/ 29 w 32"/>
                <a:gd name="T39" fmla="*/ 2 h 30"/>
                <a:gd name="T40" fmla="*/ 30 w 32"/>
                <a:gd name="T41" fmla="*/ 5 h 30"/>
                <a:gd name="T42" fmla="*/ 29 w 32"/>
                <a:gd name="T43" fmla="*/ 2 h 30"/>
                <a:gd name="T44" fmla="*/ 26 w 32"/>
                <a:gd name="T45" fmla="*/ 0 h 30"/>
                <a:gd name="T46" fmla="*/ 26 w 32"/>
                <a:gd name="T47" fmla="*/ 1 h 30"/>
                <a:gd name="T48" fmla="*/ 21 w 32"/>
                <a:gd name="T49" fmla="*/ 4 h 30"/>
                <a:gd name="T50" fmla="*/ 26 w 32"/>
                <a:gd name="T51" fmla="*/ 1 h 30"/>
                <a:gd name="T52" fmla="*/ 26 w 32"/>
                <a:gd name="T53" fmla="*/ 0 h 30"/>
                <a:gd name="T54" fmla="*/ 28 w 32"/>
                <a:gd name="T55" fmla="*/ 0 h 30"/>
                <a:gd name="T56" fmla="*/ 28 w 32"/>
                <a:gd name="T57" fmla="*/ 1 h 30"/>
                <a:gd name="T58" fmla="*/ 28 w 32"/>
                <a:gd name="T59" fmla="*/ 1 h 30"/>
                <a:gd name="T60" fmla="*/ 28 w 32"/>
                <a:gd name="T61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2" h="30">
                  <a:moveTo>
                    <a:pt x="15" y="30"/>
                  </a:moveTo>
                  <a:cubicBezTo>
                    <a:pt x="14" y="30"/>
                    <a:pt x="12" y="30"/>
                    <a:pt x="11" y="30"/>
                  </a:cubicBezTo>
                  <a:cubicBezTo>
                    <a:pt x="11" y="30"/>
                    <a:pt x="11" y="30"/>
                    <a:pt x="10" y="30"/>
                  </a:cubicBezTo>
                  <a:cubicBezTo>
                    <a:pt x="11" y="30"/>
                    <a:pt x="11" y="30"/>
                    <a:pt x="12" y="30"/>
                  </a:cubicBezTo>
                  <a:cubicBezTo>
                    <a:pt x="13" y="30"/>
                    <a:pt x="14" y="30"/>
                    <a:pt x="15" y="30"/>
                  </a:cubicBezTo>
                  <a:moveTo>
                    <a:pt x="0" y="27"/>
                  </a:moveTo>
                  <a:cubicBezTo>
                    <a:pt x="1" y="28"/>
                    <a:pt x="2" y="28"/>
                    <a:pt x="3" y="29"/>
                  </a:cubicBezTo>
                  <a:cubicBezTo>
                    <a:pt x="3" y="29"/>
                    <a:pt x="3" y="29"/>
                    <a:pt x="3" y="29"/>
                  </a:cubicBezTo>
                  <a:cubicBezTo>
                    <a:pt x="3" y="29"/>
                    <a:pt x="2" y="28"/>
                    <a:pt x="2" y="28"/>
                  </a:cubicBezTo>
                  <a:cubicBezTo>
                    <a:pt x="1" y="28"/>
                    <a:pt x="1" y="28"/>
                    <a:pt x="0" y="27"/>
                  </a:cubicBezTo>
                  <a:moveTo>
                    <a:pt x="31" y="12"/>
                  </a:moveTo>
                  <a:cubicBezTo>
                    <a:pt x="31" y="12"/>
                    <a:pt x="31" y="12"/>
                    <a:pt x="31" y="12"/>
                  </a:cubicBezTo>
                  <a:cubicBezTo>
                    <a:pt x="31" y="15"/>
                    <a:pt x="30" y="18"/>
                    <a:pt x="29" y="20"/>
                  </a:cubicBezTo>
                  <a:cubicBezTo>
                    <a:pt x="27" y="22"/>
                    <a:pt x="26" y="24"/>
                    <a:pt x="24" y="25"/>
                  </a:cubicBezTo>
                  <a:cubicBezTo>
                    <a:pt x="26" y="24"/>
                    <a:pt x="27" y="23"/>
                    <a:pt x="28" y="22"/>
                  </a:cubicBezTo>
                  <a:cubicBezTo>
                    <a:pt x="30" y="19"/>
                    <a:pt x="32" y="16"/>
                    <a:pt x="31" y="12"/>
                  </a:cubicBezTo>
                  <a:moveTo>
                    <a:pt x="18" y="6"/>
                  </a:moveTo>
                  <a:cubicBezTo>
                    <a:pt x="17" y="6"/>
                    <a:pt x="17" y="6"/>
                    <a:pt x="17" y="6"/>
                  </a:cubicBezTo>
                  <a:cubicBezTo>
                    <a:pt x="17" y="6"/>
                    <a:pt x="17" y="6"/>
                    <a:pt x="18" y="6"/>
                  </a:cubicBezTo>
                  <a:moveTo>
                    <a:pt x="29" y="2"/>
                  </a:moveTo>
                  <a:cubicBezTo>
                    <a:pt x="29" y="3"/>
                    <a:pt x="30" y="4"/>
                    <a:pt x="30" y="5"/>
                  </a:cubicBezTo>
                  <a:cubicBezTo>
                    <a:pt x="30" y="4"/>
                    <a:pt x="29" y="3"/>
                    <a:pt x="29" y="2"/>
                  </a:cubicBezTo>
                  <a:moveTo>
                    <a:pt x="26" y="0"/>
                  </a:moveTo>
                  <a:cubicBezTo>
                    <a:pt x="26" y="1"/>
                    <a:pt x="26" y="1"/>
                    <a:pt x="26" y="1"/>
                  </a:cubicBezTo>
                  <a:cubicBezTo>
                    <a:pt x="25" y="2"/>
                    <a:pt x="23" y="3"/>
                    <a:pt x="21" y="4"/>
                  </a:cubicBezTo>
                  <a:cubicBezTo>
                    <a:pt x="23" y="3"/>
                    <a:pt x="25" y="2"/>
                    <a:pt x="26" y="1"/>
                  </a:cubicBezTo>
                  <a:cubicBezTo>
                    <a:pt x="26" y="1"/>
                    <a:pt x="26" y="1"/>
                    <a:pt x="26" y="0"/>
                  </a:cubicBezTo>
                  <a:moveTo>
                    <a:pt x="28" y="0"/>
                  </a:moveTo>
                  <a:cubicBezTo>
                    <a:pt x="28" y="0"/>
                    <a:pt x="28" y="1"/>
                    <a:pt x="28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8" y="1"/>
                    <a:pt x="28" y="0"/>
                    <a:pt x="28" y="0"/>
                  </a:cubicBezTo>
                </a:path>
              </a:pathLst>
            </a:custGeom>
            <a:solidFill>
              <a:srgbClr val="F8C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2" name="Freeform 396"/>
            <p:cNvSpPr>
              <a:spLocks/>
            </p:cNvSpPr>
            <p:nvPr/>
          </p:nvSpPr>
          <p:spPr bwMode="auto">
            <a:xfrm>
              <a:off x="1009650" y="3567113"/>
              <a:ext cx="142875" cy="112713"/>
            </a:xfrm>
            <a:custGeom>
              <a:avLst/>
              <a:gdLst>
                <a:gd name="T0" fmla="*/ 34 w 38"/>
                <a:gd name="T1" fmla="*/ 0 h 30"/>
                <a:gd name="T2" fmla="*/ 33 w 38"/>
                <a:gd name="T3" fmla="*/ 0 h 30"/>
                <a:gd name="T4" fmla="*/ 33 w 38"/>
                <a:gd name="T5" fmla="*/ 1 h 30"/>
                <a:gd name="T6" fmla="*/ 28 w 38"/>
                <a:gd name="T7" fmla="*/ 4 h 30"/>
                <a:gd name="T8" fmla="*/ 25 w 38"/>
                <a:gd name="T9" fmla="*/ 6 h 30"/>
                <a:gd name="T10" fmla="*/ 24 w 38"/>
                <a:gd name="T11" fmla="*/ 6 h 30"/>
                <a:gd name="T12" fmla="*/ 23 w 38"/>
                <a:gd name="T13" fmla="*/ 7 h 30"/>
                <a:gd name="T14" fmla="*/ 20 w 38"/>
                <a:gd name="T15" fmla="*/ 9 h 30"/>
                <a:gd name="T16" fmla="*/ 16 w 38"/>
                <a:gd name="T17" fmla="*/ 14 h 30"/>
                <a:gd name="T18" fmla="*/ 4 w 38"/>
                <a:gd name="T19" fmla="*/ 19 h 30"/>
                <a:gd name="T20" fmla="*/ 1 w 38"/>
                <a:gd name="T21" fmla="*/ 20 h 30"/>
                <a:gd name="T22" fmla="*/ 1 w 38"/>
                <a:gd name="T23" fmla="*/ 22 h 30"/>
                <a:gd name="T24" fmla="*/ 7 w 38"/>
                <a:gd name="T25" fmla="*/ 27 h 30"/>
                <a:gd name="T26" fmla="*/ 9 w 38"/>
                <a:gd name="T27" fmla="*/ 28 h 30"/>
                <a:gd name="T28" fmla="*/ 10 w 38"/>
                <a:gd name="T29" fmla="*/ 29 h 30"/>
                <a:gd name="T30" fmla="*/ 17 w 38"/>
                <a:gd name="T31" fmla="*/ 30 h 30"/>
                <a:gd name="T32" fmla="*/ 17 w 38"/>
                <a:gd name="T33" fmla="*/ 30 h 30"/>
                <a:gd name="T34" fmla="*/ 18 w 38"/>
                <a:gd name="T35" fmla="*/ 30 h 30"/>
                <a:gd name="T36" fmla="*/ 22 w 38"/>
                <a:gd name="T37" fmla="*/ 30 h 30"/>
                <a:gd name="T38" fmla="*/ 31 w 38"/>
                <a:gd name="T39" fmla="*/ 25 h 30"/>
                <a:gd name="T40" fmla="*/ 36 w 38"/>
                <a:gd name="T41" fmla="*/ 20 h 30"/>
                <a:gd name="T42" fmla="*/ 38 w 38"/>
                <a:gd name="T43" fmla="*/ 12 h 30"/>
                <a:gd name="T44" fmla="*/ 38 w 38"/>
                <a:gd name="T45" fmla="*/ 12 h 30"/>
                <a:gd name="T46" fmla="*/ 38 w 38"/>
                <a:gd name="T47" fmla="*/ 12 h 30"/>
                <a:gd name="T48" fmla="*/ 37 w 38"/>
                <a:gd name="T49" fmla="*/ 5 h 30"/>
                <a:gd name="T50" fmla="*/ 36 w 38"/>
                <a:gd name="T51" fmla="*/ 2 h 30"/>
                <a:gd name="T52" fmla="*/ 35 w 38"/>
                <a:gd name="T53" fmla="*/ 1 h 30"/>
                <a:gd name="T54" fmla="*/ 35 w 38"/>
                <a:gd name="T55" fmla="*/ 0 h 30"/>
                <a:gd name="T56" fmla="*/ 34 w 38"/>
                <a:gd name="T5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8" h="30">
                  <a:moveTo>
                    <a:pt x="34" y="0"/>
                  </a:moveTo>
                  <a:cubicBezTo>
                    <a:pt x="34" y="0"/>
                    <a:pt x="34" y="0"/>
                    <a:pt x="33" y="0"/>
                  </a:cubicBezTo>
                  <a:cubicBezTo>
                    <a:pt x="33" y="1"/>
                    <a:pt x="33" y="1"/>
                    <a:pt x="33" y="1"/>
                  </a:cubicBezTo>
                  <a:cubicBezTo>
                    <a:pt x="32" y="2"/>
                    <a:pt x="30" y="3"/>
                    <a:pt x="28" y="4"/>
                  </a:cubicBezTo>
                  <a:cubicBezTo>
                    <a:pt x="27" y="5"/>
                    <a:pt x="26" y="6"/>
                    <a:pt x="25" y="6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4" y="7"/>
                    <a:pt x="23" y="7"/>
                    <a:pt x="23" y="7"/>
                  </a:cubicBezTo>
                  <a:cubicBezTo>
                    <a:pt x="21" y="7"/>
                    <a:pt x="21" y="8"/>
                    <a:pt x="20" y="9"/>
                  </a:cubicBezTo>
                  <a:cubicBezTo>
                    <a:pt x="19" y="11"/>
                    <a:pt x="18" y="13"/>
                    <a:pt x="16" y="14"/>
                  </a:cubicBezTo>
                  <a:cubicBezTo>
                    <a:pt x="13" y="17"/>
                    <a:pt x="9" y="19"/>
                    <a:pt x="4" y="19"/>
                  </a:cubicBezTo>
                  <a:cubicBezTo>
                    <a:pt x="3" y="20"/>
                    <a:pt x="2" y="20"/>
                    <a:pt x="1" y="20"/>
                  </a:cubicBezTo>
                  <a:cubicBezTo>
                    <a:pt x="0" y="21"/>
                    <a:pt x="0" y="21"/>
                    <a:pt x="1" y="22"/>
                  </a:cubicBezTo>
                  <a:cubicBezTo>
                    <a:pt x="2" y="24"/>
                    <a:pt x="4" y="26"/>
                    <a:pt x="7" y="27"/>
                  </a:cubicBezTo>
                  <a:cubicBezTo>
                    <a:pt x="8" y="28"/>
                    <a:pt x="8" y="28"/>
                    <a:pt x="9" y="28"/>
                  </a:cubicBezTo>
                  <a:cubicBezTo>
                    <a:pt x="9" y="28"/>
                    <a:pt x="10" y="29"/>
                    <a:pt x="10" y="29"/>
                  </a:cubicBezTo>
                  <a:cubicBezTo>
                    <a:pt x="13" y="30"/>
                    <a:pt x="15" y="30"/>
                    <a:pt x="17" y="30"/>
                  </a:cubicBezTo>
                  <a:cubicBezTo>
                    <a:pt x="17" y="30"/>
                    <a:pt x="17" y="30"/>
                    <a:pt x="17" y="30"/>
                  </a:cubicBezTo>
                  <a:cubicBezTo>
                    <a:pt x="18" y="30"/>
                    <a:pt x="18" y="30"/>
                    <a:pt x="18" y="30"/>
                  </a:cubicBezTo>
                  <a:cubicBezTo>
                    <a:pt x="19" y="30"/>
                    <a:pt x="21" y="30"/>
                    <a:pt x="22" y="30"/>
                  </a:cubicBezTo>
                  <a:cubicBezTo>
                    <a:pt x="26" y="29"/>
                    <a:pt x="29" y="27"/>
                    <a:pt x="31" y="25"/>
                  </a:cubicBezTo>
                  <a:cubicBezTo>
                    <a:pt x="33" y="24"/>
                    <a:pt x="34" y="22"/>
                    <a:pt x="36" y="20"/>
                  </a:cubicBezTo>
                  <a:cubicBezTo>
                    <a:pt x="37" y="18"/>
                    <a:pt x="38" y="15"/>
                    <a:pt x="38" y="12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38" y="10"/>
                    <a:pt x="38" y="7"/>
                    <a:pt x="37" y="5"/>
                  </a:cubicBezTo>
                  <a:cubicBezTo>
                    <a:pt x="37" y="4"/>
                    <a:pt x="36" y="3"/>
                    <a:pt x="36" y="2"/>
                  </a:cubicBezTo>
                  <a:cubicBezTo>
                    <a:pt x="36" y="2"/>
                    <a:pt x="35" y="1"/>
                    <a:pt x="35" y="1"/>
                  </a:cubicBezTo>
                  <a:cubicBezTo>
                    <a:pt x="35" y="1"/>
                    <a:pt x="35" y="0"/>
                    <a:pt x="35" y="0"/>
                  </a:cubicBezTo>
                  <a:cubicBezTo>
                    <a:pt x="34" y="0"/>
                    <a:pt x="34" y="0"/>
                    <a:pt x="34" y="0"/>
                  </a:cubicBezTo>
                </a:path>
              </a:pathLst>
            </a:custGeom>
            <a:solidFill>
              <a:srgbClr val="F8BD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3" name="Freeform 397"/>
            <p:cNvSpPr>
              <a:spLocks noEditPoints="1"/>
            </p:cNvSpPr>
            <p:nvPr/>
          </p:nvSpPr>
          <p:spPr bwMode="auto">
            <a:xfrm>
              <a:off x="1333500" y="3130550"/>
              <a:ext cx="149225" cy="93663"/>
            </a:xfrm>
            <a:custGeom>
              <a:avLst/>
              <a:gdLst>
                <a:gd name="T0" fmla="*/ 26 w 40"/>
                <a:gd name="T1" fmla="*/ 25 h 25"/>
                <a:gd name="T2" fmla="*/ 27 w 40"/>
                <a:gd name="T3" fmla="*/ 25 h 25"/>
                <a:gd name="T4" fmla="*/ 28 w 40"/>
                <a:gd name="T5" fmla="*/ 25 h 25"/>
                <a:gd name="T6" fmla="*/ 27 w 40"/>
                <a:gd name="T7" fmla="*/ 25 h 25"/>
                <a:gd name="T8" fmla="*/ 26 w 40"/>
                <a:gd name="T9" fmla="*/ 25 h 25"/>
                <a:gd name="T10" fmla="*/ 15 w 40"/>
                <a:gd name="T11" fmla="*/ 18 h 25"/>
                <a:gd name="T12" fmla="*/ 23 w 40"/>
                <a:gd name="T13" fmla="*/ 23 h 25"/>
                <a:gd name="T14" fmla="*/ 25 w 40"/>
                <a:gd name="T15" fmla="*/ 25 h 25"/>
                <a:gd name="T16" fmla="*/ 15 w 40"/>
                <a:gd name="T17" fmla="*/ 18 h 25"/>
                <a:gd name="T18" fmla="*/ 40 w 40"/>
                <a:gd name="T19" fmla="*/ 17 h 25"/>
                <a:gd name="T20" fmla="*/ 40 w 40"/>
                <a:gd name="T21" fmla="*/ 17 h 25"/>
                <a:gd name="T22" fmla="*/ 40 w 40"/>
                <a:gd name="T23" fmla="*/ 17 h 25"/>
                <a:gd name="T24" fmla="*/ 40 w 40"/>
                <a:gd name="T25" fmla="*/ 17 h 25"/>
                <a:gd name="T26" fmla="*/ 31 w 40"/>
                <a:gd name="T27" fmla="*/ 10 h 25"/>
                <a:gd name="T28" fmla="*/ 38 w 40"/>
                <a:gd name="T29" fmla="*/ 14 h 25"/>
                <a:gd name="T30" fmla="*/ 31 w 40"/>
                <a:gd name="T31" fmla="*/ 10 h 25"/>
                <a:gd name="T32" fmla="*/ 0 w 40"/>
                <a:gd name="T33" fmla="*/ 9 h 25"/>
                <a:gd name="T34" fmla="*/ 2 w 40"/>
                <a:gd name="T35" fmla="*/ 10 h 25"/>
                <a:gd name="T36" fmla="*/ 1 w 40"/>
                <a:gd name="T37" fmla="*/ 10 h 25"/>
                <a:gd name="T38" fmla="*/ 0 w 40"/>
                <a:gd name="T39" fmla="*/ 9 h 25"/>
                <a:gd name="T40" fmla="*/ 1 w 40"/>
                <a:gd name="T41" fmla="*/ 7 h 25"/>
                <a:gd name="T42" fmla="*/ 0 w 40"/>
                <a:gd name="T43" fmla="*/ 9 h 25"/>
                <a:gd name="T44" fmla="*/ 0 w 40"/>
                <a:gd name="T45" fmla="*/ 8 h 25"/>
                <a:gd name="T46" fmla="*/ 1 w 40"/>
                <a:gd name="T47" fmla="*/ 7 h 25"/>
                <a:gd name="T48" fmla="*/ 15 w 40"/>
                <a:gd name="T49" fmla="*/ 0 h 25"/>
                <a:gd name="T50" fmla="*/ 23 w 40"/>
                <a:gd name="T51" fmla="*/ 5 h 25"/>
                <a:gd name="T52" fmla="*/ 27 w 40"/>
                <a:gd name="T53" fmla="*/ 7 h 25"/>
                <a:gd name="T54" fmla="*/ 26 w 40"/>
                <a:gd name="T55" fmla="*/ 6 h 25"/>
                <a:gd name="T56" fmla="*/ 15 w 40"/>
                <a:gd name="T57" fmla="*/ 0 h 25"/>
                <a:gd name="T58" fmla="*/ 15 w 40"/>
                <a:gd name="T59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40" h="25">
                  <a:moveTo>
                    <a:pt x="26" y="25"/>
                  </a:moveTo>
                  <a:cubicBezTo>
                    <a:pt x="26" y="25"/>
                    <a:pt x="27" y="25"/>
                    <a:pt x="27" y="25"/>
                  </a:cubicBezTo>
                  <a:cubicBezTo>
                    <a:pt x="27" y="25"/>
                    <a:pt x="28" y="25"/>
                    <a:pt x="28" y="25"/>
                  </a:cubicBezTo>
                  <a:cubicBezTo>
                    <a:pt x="28" y="25"/>
                    <a:pt x="27" y="25"/>
                    <a:pt x="27" y="25"/>
                  </a:cubicBezTo>
                  <a:cubicBezTo>
                    <a:pt x="27" y="25"/>
                    <a:pt x="26" y="25"/>
                    <a:pt x="26" y="25"/>
                  </a:cubicBezTo>
                  <a:moveTo>
                    <a:pt x="15" y="18"/>
                  </a:moveTo>
                  <a:cubicBezTo>
                    <a:pt x="18" y="19"/>
                    <a:pt x="21" y="21"/>
                    <a:pt x="23" y="23"/>
                  </a:cubicBezTo>
                  <a:cubicBezTo>
                    <a:pt x="24" y="23"/>
                    <a:pt x="25" y="24"/>
                    <a:pt x="25" y="25"/>
                  </a:cubicBezTo>
                  <a:cubicBezTo>
                    <a:pt x="22" y="22"/>
                    <a:pt x="19" y="20"/>
                    <a:pt x="15" y="18"/>
                  </a:cubicBezTo>
                  <a:moveTo>
                    <a:pt x="40" y="17"/>
                  </a:move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moveTo>
                    <a:pt x="31" y="10"/>
                  </a:moveTo>
                  <a:cubicBezTo>
                    <a:pt x="33" y="11"/>
                    <a:pt x="36" y="13"/>
                    <a:pt x="38" y="14"/>
                  </a:cubicBezTo>
                  <a:cubicBezTo>
                    <a:pt x="36" y="13"/>
                    <a:pt x="33" y="11"/>
                    <a:pt x="31" y="10"/>
                  </a:cubicBezTo>
                  <a:moveTo>
                    <a:pt x="0" y="9"/>
                  </a:moveTo>
                  <a:cubicBezTo>
                    <a:pt x="1" y="10"/>
                    <a:pt x="1" y="10"/>
                    <a:pt x="2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0" y="9"/>
                  </a:cubicBezTo>
                  <a:moveTo>
                    <a:pt x="1" y="7"/>
                  </a:moveTo>
                  <a:cubicBezTo>
                    <a:pt x="0" y="8"/>
                    <a:pt x="0" y="9"/>
                    <a:pt x="0" y="9"/>
                  </a:cubicBezTo>
                  <a:cubicBezTo>
                    <a:pt x="0" y="9"/>
                    <a:pt x="0" y="8"/>
                    <a:pt x="0" y="8"/>
                  </a:cubicBezTo>
                  <a:cubicBezTo>
                    <a:pt x="1" y="8"/>
                    <a:pt x="1" y="7"/>
                    <a:pt x="1" y="7"/>
                  </a:cubicBezTo>
                  <a:moveTo>
                    <a:pt x="15" y="0"/>
                  </a:moveTo>
                  <a:cubicBezTo>
                    <a:pt x="18" y="1"/>
                    <a:pt x="21" y="3"/>
                    <a:pt x="23" y="5"/>
                  </a:cubicBezTo>
                  <a:cubicBezTo>
                    <a:pt x="24" y="5"/>
                    <a:pt x="25" y="6"/>
                    <a:pt x="27" y="7"/>
                  </a:cubicBezTo>
                  <a:cubicBezTo>
                    <a:pt x="26" y="6"/>
                    <a:pt x="26" y="6"/>
                    <a:pt x="26" y="6"/>
                  </a:cubicBezTo>
                  <a:cubicBezTo>
                    <a:pt x="22" y="4"/>
                    <a:pt x="19" y="2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</a:path>
              </a:pathLst>
            </a:custGeom>
            <a:solidFill>
              <a:srgbClr val="F8C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4" name="Freeform 398"/>
            <p:cNvSpPr>
              <a:spLocks/>
            </p:cNvSpPr>
            <p:nvPr/>
          </p:nvSpPr>
          <p:spPr bwMode="auto">
            <a:xfrm>
              <a:off x="1333500" y="3130550"/>
              <a:ext cx="149225" cy="93663"/>
            </a:xfrm>
            <a:custGeom>
              <a:avLst/>
              <a:gdLst>
                <a:gd name="T0" fmla="*/ 13 w 40"/>
                <a:gd name="T1" fmla="*/ 0 h 25"/>
                <a:gd name="T2" fmla="*/ 12 w 40"/>
                <a:gd name="T3" fmla="*/ 0 h 25"/>
                <a:gd name="T4" fmla="*/ 2 w 40"/>
                <a:gd name="T5" fmla="*/ 7 h 25"/>
                <a:gd name="T6" fmla="*/ 1 w 40"/>
                <a:gd name="T7" fmla="*/ 7 h 25"/>
                <a:gd name="T8" fmla="*/ 0 w 40"/>
                <a:gd name="T9" fmla="*/ 8 h 25"/>
                <a:gd name="T10" fmla="*/ 0 w 40"/>
                <a:gd name="T11" fmla="*/ 9 h 25"/>
                <a:gd name="T12" fmla="*/ 0 w 40"/>
                <a:gd name="T13" fmla="*/ 9 h 25"/>
                <a:gd name="T14" fmla="*/ 1 w 40"/>
                <a:gd name="T15" fmla="*/ 10 h 25"/>
                <a:gd name="T16" fmla="*/ 2 w 40"/>
                <a:gd name="T17" fmla="*/ 10 h 25"/>
                <a:gd name="T18" fmla="*/ 2 w 40"/>
                <a:gd name="T19" fmla="*/ 10 h 25"/>
                <a:gd name="T20" fmla="*/ 3 w 40"/>
                <a:gd name="T21" fmla="*/ 11 h 25"/>
                <a:gd name="T22" fmla="*/ 15 w 40"/>
                <a:gd name="T23" fmla="*/ 18 h 25"/>
                <a:gd name="T24" fmla="*/ 25 w 40"/>
                <a:gd name="T25" fmla="*/ 25 h 25"/>
                <a:gd name="T26" fmla="*/ 26 w 40"/>
                <a:gd name="T27" fmla="*/ 25 h 25"/>
                <a:gd name="T28" fmla="*/ 26 w 40"/>
                <a:gd name="T29" fmla="*/ 25 h 25"/>
                <a:gd name="T30" fmla="*/ 27 w 40"/>
                <a:gd name="T31" fmla="*/ 25 h 25"/>
                <a:gd name="T32" fmla="*/ 28 w 40"/>
                <a:gd name="T33" fmla="*/ 25 h 25"/>
                <a:gd name="T34" fmla="*/ 28 w 40"/>
                <a:gd name="T35" fmla="*/ 25 h 25"/>
                <a:gd name="T36" fmla="*/ 39 w 40"/>
                <a:gd name="T37" fmla="*/ 18 h 25"/>
                <a:gd name="T38" fmla="*/ 40 w 40"/>
                <a:gd name="T39" fmla="*/ 17 h 25"/>
                <a:gd name="T40" fmla="*/ 40 w 40"/>
                <a:gd name="T41" fmla="*/ 17 h 25"/>
                <a:gd name="T42" fmla="*/ 40 w 40"/>
                <a:gd name="T43" fmla="*/ 16 h 25"/>
                <a:gd name="T44" fmla="*/ 38 w 40"/>
                <a:gd name="T45" fmla="*/ 14 h 25"/>
                <a:gd name="T46" fmla="*/ 38 w 40"/>
                <a:gd name="T47" fmla="*/ 14 h 25"/>
                <a:gd name="T48" fmla="*/ 31 w 40"/>
                <a:gd name="T49" fmla="*/ 10 h 25"/>
                <a:gd name="T50" fmla="*/ 27 w 40"/>
                <a:gd name="T51" fmla="*/ 7 h 25"/>
                <a:gd name="T52" fmla="*/ 23 w 40"/>
                <a:gd name="T53" fmla="*/ 5 h 25"/>
                <a:gd name="T54" fmla="*/ 15 w 40"/>
                <a:gd name="T55" fmla="*/ 0 h 25"/>
                <a:gd name="T56" fmla="*/ 13 w 40"/>
                <a:gd name="T5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0" h="25">
                  <a:moveTo>
                    <a:pt x="13" y="0"/>
                  </a:moveTo>
                  <a:cubicBezTo>
                    <a:pt x="13" y="0"/>
                    <a:pt x="12" y="0"/>
                    <a:pt x="12" y="0"/>
                  </a:cubicBezTo>
                  <a:cubicBezTo>
                    <a:pt x="8" y="2"/>
                    <a:pt x="5" y="4"/>
                    <a:pt x="2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8"/>
                    <a:pt x="0" y="8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3" y="11"/>
                    <a:pt x="3" y="11"/>
                  </a:cubicBezTo>
                  <a:cubicBezTo>
                    <a:pt x="7" y="13"/>
                    <a:pt x="11" y="15"/>
                    <a:pt x="15" y="18"/>
                  </a:cubicBezTo>
                  <a:cubicBezTo>
                    <a:pt x="19" y="20"/>
                    <a:pt x="22" y="22"/>
                    <a:pt x="25" y="25"/>
                  </a:cubicBezTo>
                  <a:cubicBezTo>
                    <a:pt x="26" y="25"/>
                    <a:pt x="26" y="25"/>
                    <a:pt x="26" y="25"/>
                  </a:cubicBezTo>
                  <a:cubicBezTo>
                    <a:pt x="26" y="25"/>
                    <a:pt x="26" y="25"/>
                    <a:pt x="26" y="25"/>
                  </a:cubicBezTo>
                  <a:cubicBezTo>
                    <a:pt x="26" y="25"/>
                    <a:pt x="27" y="25"/>
                    <a:pt x="27" y="25"/>
                  </a:cubicBezTo>
                  <a:cubicBezTo>
                    <a:pt x="27" y="25"/>
                    <a:pt x="28" y="25"/>
                    <a:pt x="28" y="25"/>
                  </a:cubicBezTo>
                  <a:cubicBezTo>
                    <a:pt x="28" y="25"/>
                    <a:pt x="28" y="25"/>
                    <a:pt x="28" y="25"/>
                  </a:cubicBezTo>
                  <a:cubicBezTo>
                    <a:pt x="32" y="23"/>
                    <a:pt x="36" y="20"/>
                    <a:pt x="39" y="18"/>
                  </a:cubicBezTo>
                  <a:cubicBezTo>
                    <a:pt x="40" y="18"/>
                    <a:pt x="40" y="18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6"/>
                    <a:pt x="40" y="16"/>
                  </a:cubicBezTo>
                  <a:cubicBezTo>
                    <a:pt x="39" y="15"/>
                    <a:pt x="39" y="15"/>
                    <a:pt x="38" y="14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6" y="13"/>
                    <a:pt x="33" y="11"/>
                    <a:pt x="31" y="10"/>
                  </a:cubicBezTo>
                  <a:cubicBezTo>
                    <a:pt x="30" y="9"/>
                    <a:pt x="28" y="8"/>
                    <a:pt x="27" y="7"/>
                  </a:cubicBezTo>
                  <a:cubicBezTo>
                    <a:pt x="25" y="6"/>
                    <a:pt x="24" y="5"/>
                    <a:pt x="23" y="5"/>
                  </a:cubicBezTo>
                  <a:cubicBezTo>
                    <a:pt x="21" y="3"/>
                    <a:pt x="18" y="1"/>
                    <a:pt x="15" y="0"/>
                  </a:cubicBezTo>
                  <a:cubicBezTo>
                    <a:pt x="14" y="0"/>
                    <a:pt x="14" y="0"/>
                    <a:pt x="13" y="0"/>
                  </a:cubicBezTo>
                </a:path>
              </a:pathLst>
            </a:custGeom>
            <a:solidFill>
              <a:srgbClr val="EA8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5" name="Freeform 399"/>
            <p:cNvSpPr>
              <a:spLocks noEditPoints="1"/>
            </p:cNvSpPr>
            <p:nvPr/>
          </p:nvSpPr>
          <p:spPr bwMode="auto">
            <a:xfrm>
              <a:off x="1262063" y="2189163"/>
              <a:ext cx="209550" cy="82550"/>
            </a:xfrm>
            <a:custGeom>
              <a:avLst/>
              <a:gdLst>
                <a:gd name="T0" fmla="*/ 51 w 56"/>
                <a:gd name="T1" fmla="*/ 21 h 22"/>
                <a:gd name="T2" fmla="*/ 48 w 56"/>
                <a:gd name="T3" fmla="*/ 22 h 22"/>
                <a:gd name="T4" fmla="*/ 48 w 56"/>
                <a:gd name="T5" fmla="*/ 22 h 22"/>
                <a:gd name="T6" fmla="*/ 51 w 56"/>
                <a:gd name="T7" fmla="*/ 21 h 22"/>
                <a:gd name="T8" fmla="*/ 54 w 56"/>
                <a:gd name="T9" fmla="*/ 16 h 22"/>
                <a:gd name="T10" fmla="*/ 55 w 56"/>
                <a:gd name="T11" fmla="*/ 16 h 22"/>
                <a:gd name="T12" fmla="*/ 55 w 56"/>
                <a:gd name="T13" fmla="*/ 17 h 22"/>
                <a:gd name="T14" fmla="*/ 55 w 56"/>
                <a:gd name="T15" fmla="*/ 18 h 22"/>
                <a:gd name="T16" fmla="*/ 55 w 56"/>
                <a:gd name="T17" fmla="*/ 17 h 22"/>
                <a:gd name="T18" fmla="*/ 55 w 56"/>
                <a:gd name="T19" fmla="*/ 16 h 22"/>
                <a:gd name="T20" fmla="*/ 54 w 56"/>
                <a:gd name="T21" fmla="*/ 16 h 22"/>
                <a:gd name="T22" fmla="*/ 27 w 56"/>
                <a:gd name="T23" fmla="*/ 6 h 22"/>
                <a:gd name="T24" fmla="*/ 35 w 56"/>
                <a:gd name="T25" fmla="*/ 8 h 22"/>
                <a:gd name="T26" fmla="*/ 50 w 56"/>
                <a:gd name="T27" fmla="*/ 14 h 22"/>
                <a:gd name="T28" fmla="*/ 44 w 56"/>
                <a:gd name="T29" fmla="*/ 12 h 22"/>
                <a:gd name="T30" fmla="*/ 27 w 56"/>
                <a:gd name="T31" fmla="*/ 6 h 22"/>
                <a:gd name="T32" fmla="*/ 3 w 56"/>
                <a:gd name="T33" fmla="*/ 2 h 22"/>
                <a:gd name="T34" fmla="*/ 6 w 56"/>
                <a:gd name="T35" fmla="*/ 5 h 22"/>
                <a:gd name="T36" fmla="*/ 9 w 56"/>
                <a:gd name="T37" fmla="*/ 6 h 22"/>
                <a:gd name="T38" fmla="*/ 3 w 56"/>
                <a:gd name="T39" fmla="*/ 3 h 22"/>
                <a:gd name="T40" fmla="*/ 3 w 56"/>
                <a:gd name="T41" fmla="*/ 2 h 22"/>
                <a:gd name="T42" fmla="*/ 10 w 56"/>
                <a:gd name="T43" fmla="*/ 1 h 22"/>
                <a:gd name="T44" fmla="*/ 12 w 56"/>
                <a:gd name="T45" fmla="*/ 2 h 22"/>
                <a:gd name="T46" fmla="*/ 10 w 56"/>
                <a:gd name="T47" fmla="*/ 1 h 22"/>
                <a:gd name="T48" fmla="*/ 0 w 56"/>
                <a:gd name="T49" fmla="*/ 1 h 22"/>
                <a:gd name="T50" fmla="*/ 0 w 56"/>
                <a:gd name="T51" fmla="*/ 1 h 22"/>
                <a:gd name="T52" fmla="*/ 0 w 56"/>
                <a:gd name="T53" fmla="*/ 1 h 22"/>
                <a:gd name="T54" fmla="*/ 0 w 56"/>
                <a:gd name="T55" fmla="*/ 1 h 22"/>
                <a:gd name="T56" fmla="*/ 3 w 56"/>
                <a:gd name="T57" fmla="*/ 0 h 22"/>
                <a:gd name="T58" fmla="*/ 4 w 56"/>
                <a:gd name="T59" fmla="*/ 0 h 22"/>
                <a:gd name="T60" fmla="*/ 5 w 56"/>
                <a:gd name="T61" fmla="*/ 0 h 22"/>
                <a:gd name="T62" fmla="*/ 3 w 56"/>
                <a:gd name="T63" fmla="*/ 0 h 22"/>
                <a:gd name="T64" fmla="*/ 1 w 56"/>
                <a:gd name="T65" fmla="*/ 0 h 22"/>
                <a:gd name="T66" fmla="*/ 0 w 56"/>
                <a:gd name="T67" fmla="*/ 0 h 22"/>
                <a:gd name="T68" fmla="*/ 0 w 56"/>
                <a:gd name="T69" fmla="*/ 0 h 22"/>
                <a:gd name="T70" fmla="*/ 1 w 56"/>
                <a:gd name="T71" fmla="*/ 0 h 22"/>
                <a:gd name="T72" fmla="*/ 1 w 56"/>
                <a:gd name="T73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6" h="22">
                  <a:moveTo>
                    <a:pt x="51" y="21"/>
                  </a:moveTo>
                  <a:cubicBezTo>
                    <a:pt x="50" y="21"/>
                    <a:pt x="49" y="22"/>
                    <a:pt x="48" y="22"/>
                  </a:cubicBezTo>
                  <a:cubicBezTo>
                    <a:pt x="48" y="22"/>
                    <a:pt x="48" y="22"/>
                    <a:pt x="48" y="22"/>
                  </a:cubicBezTo>
                  <a:cubicBezTo>
                    <a:pt x="49" y="22"/>
                    <a:pt x="50" y="21"/>
                    <a:pt x="51" y="21"/>
                  </a:cubicBezTo>
                  <a:moveTo>
                    <a:pt x="54" y="16"/>
                  </a:moveTo>
                  <a:cubicBezTo>
                    <a:pt x="55" y="16"/>
                    <a:pt x="55" y="16"/>
                    <a:pt x="55" y="16"/>
                  </a:cubicBezTo>
                  <a:cubicBezTo>
                    <a:pt x="55" y="16"/>
                    <a:pt x="55" y="17"/>
                    <a:pt x="55" y="17"/>
                  </a:cubicBezTo>
                  <a:cubicBezTo>
                    <a:pt x="55" y="17"/>
                    <a:pt x="55" y="17"/>
                    <a:pt x="55" y="18"/>
                  </a:cubicBezTo>
                  <a:cubicBezTo>
                    <a:pt x="55" y="18"/>
                    <a:pt x="55" y="17"/>
                    <a:pt x="55" y="17"/>
                  </a:cubicBezTo>
                  <a:cubicBezTo>
                    <a:pt x="56" y="17"/>
                    <a:pt x="55" y="16"/>
                    <a:pt x="55" y="16"/>
                  </a:cubicBezTo>
                  <a:cubicBezTo>
                    <a:pt x="55" y="16"/>
                    <a:pt x="54" y="16"/>
                    <a:pt x="54" y="16"/>
                  </a:cubicBezTo>
                  <a:moveTo>
                    <a:pt x="27" y="6"/>
                  </a:moveTo>
                  <a:cubicBezTo>
                    <a:pt x="30" y="7"/>
                    <a:pt x="33" y="8"/>
                    <a:pt x="35" y="8"/>
                  </a:cubicBezTo>
                  <a:cubicBezTo>
                    <a:pt x="40" y="10"/>
                    <a:pt x="45" y="12"/>
                    <a:pt x="50" y="14"/>
                  </a:cubicBezTo>
                  <a:cubicBezTo>
                    <a:pt x="48" y="13"/>
                    <a:pt x="46" y="12"/>
                    <a:pt x="44" y="12"/>
                  </a:cubicBezTo>
                  <a:cubicBezTo>
                    <a:pt x="39" y="9"/>
                    <a:pt x="33" y="8"/>
                    <a:pt x="27" y="6"/>
                  </a:cubicBezTo>
                  <a:moveTo>
                    <a:pt x="3" y="2"/>
                  </a:moveTo>
                  <a:cubicBezTo>
                    <a:pt x="4" y="3"/>
                    <a:pt x="5" y="4"/>
                    <a:pt x="6" y="5"/>
                  </a:cubicBezTo>
                  <a:cubicBezTo>
                    <a:pt x="7" y="5"/>
                    <a:pt x="8" y="6"/>
                    <a:pt x="9" y="6"/>
                  </a:cubicBezTo>
                  <a:cubicBezTo>
                    <a:pt x="7" y="5"/>
                    <a:pt x="5" y="4"/>
                    <a:pt x="3" y="3"/>
                  </a:cubicBezTo>
                  <a:cubicBezTo>
                    <a:pt x="3" y="3"/>
                    <a:pt x="3" y="3"/>
                    <a:pt x="3" y="2"/>
                  </a:cubicBezTo>
                  <a:moveTo>
                    <a:pt x="10" y="1"/>
                  </a:moveTo>
                  <a:cubicBezTo>
                    <a:pt x="10" y="2"/>
                    <a:pt x="11" y="2"/>
                    <a:pt x="12" y="2"/>
                  </a:cubicBezTo>
                  <a:cubicBezTo>
                    <a:pt x="11" y="2"/>
                    <a:pt x="10" y="2"/>
                    <a:pt x="1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3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5" y="0"/>
                  </a:cubicBezTo>
                  <a:cubicBezTo>
                    <a:pt x="4" y="0"/>
                    <a:pt x="4" y="0"/>
                    <a:pt x="3" y="0"/>
                  </a:cubicBezTo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F8C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6" name="Freeform 400"/>
            <p:cNvSpPr>
              <a:spLocks/>
            </p:cNvSpPr>
            <p:nvPr/>
          </p:nvSpPr>
          <p:spPr bwMode="auto">
            <a:xfrm>
              <a:off x="1262063" y="2189163"/>
              <a:ext cx="206375" cy="93663"/>
            </a:xfrm>
            <a:custGeom>
              <a:avLst/>
              <a:gdLst>
                <a:gd name="T0" fmla="*/ 1 w 55"/>
                <a:gd name="T1" fmla="*/ 0 h 25"/>
                <a:gd name="T2" fmla="*/ 0 w 55"/>
                <a:gd name="T3" fmla="*/ 0 h 25"/>
                <a:gd name="T4" fmla="*/ 0 w 55"/>
                <a:gd name="T5" fmla="*/ 1 h 25"/>
                <a:gd name="T6" fmla="*/ 0 w 55"/>
                <a:gd name="T7" fmla="*/ 1 h 25"/>
                <a:gd name="T8" fmla="*/ 3 w 55"/>
                <a:gd name="T9" fmla="*/ 2 h 25"/>
                <a:gd name="T10" fmla="*/ 3 w 55"/>
                <a:gd name="T11" fmla="*/ 3 h 25"/>
                <a:gd name="T12" fmla="*/ 9 w 55"/>
                <a:gd name="T13" fmla="*/ 6 h 25"/>
                <a:gd name="T14" fmla="*/ 12 w 55"/>
                <a:gd name="T15" fmla="*/ 9 h 25"/>
                <a:gd name="T16" fmla="*/ 29 w 55"/>
                <a:gd name="T17" fmla="*/ 17 h 25"/>
                <a:gd name="T18" fmla="*/ 41 w 55"/>
                <a:gd name="T19" fmla="*/ 24 h 25"/>
                <a:gd name="T20" fmla="*/ 43 w 55"/>
                <a:gd name="T21" fmla="*/ 25 h 25"/>
                <a:gd name="T22" fmla="*/ 45 w 55"/>
                <a:gd name="T23" fmla="*/ 24 h 25"/>
                <a:gd name="T24" fmla="*/ 48 w 55"/>
                <a:gd name="T25" fmla="*/ 22 h 25"/>
                <a:gd name="T26" fmla="*/ 48 w 55"/>
                <a:gd name="T27" fmla="*/ 22 h 25"/>
                <a:gd name="T28" fmla="*/ 51 w 55"/>
                <a:gd name="T29" fmla="*/ 21 h 25"/>
                <a:gd name="T30" fmla="*/ 55 w 55"/>
                <a:gd name="T31" fmla="*/ 18 h 25"/>
                <a:gd name="T32" fmla="*/ 55 w 55"/>
                <a:gd name="T33" fmla="*/ 17 h 25"/>
                <a:gd name="T34" fmla="*/ 55 w 55"/>
                <a:gd name="T35" fmla="*/ 16 h 25"/>
                <a:gd name="T36" fmla="*/ 54 w 55"/>
                <a:gd name="T37" fmla="*/ 16 h 25"/>
                <a:gd name="T38" fmla="*/ 50 w 55"/>
                <a:gd name="T39" fmla="*/ 14 h 25"/>
                <a:gd name="T40" fmla="*/ 35 w 55"/>
                <a:gd name="T41" fmla="*/ 8 h 25"/>
                <a:gd name="T42" fmla="*/ 27 w 55"/>
                <a:gd name="T43" fmla="*/ 6 h 25"/>
                <a:gd name="T44" fmla="*/ 12 w 55"/>
                <a:gd name="T45" fmla="*/ 2 h 25"/>
                <a:gd name="T46" fmla="*/ 12 w 55"/>
                <a:gd name="T47" fmla="*/ 2 h 25"/>
                <a:gd name="T48" fmla="*/ 10 w 55"/>
                <a:gd name="T49" fmla="*/ 1 h 25"/>
                <a:gd name="T50" fmla="*/ 5 w 55"/>
                <a:gd name="T51" fmla="*/ 0 h 25"/>
                <a:gd name="T52" fmla="*/ 4 w 55"/>
                <a:gd name="T53" fmla="*/ 0 h 25"/>
                <a:gd name="T54" fmla="*/ 3 w 55"/>
                <a:gd name="T55" fmla="*/ 0 h 25"/>
                <a:gd name="T56" fmla="*/ 1 w 55"/>
                <a:gd name="T5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55" h="25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2" y="2"/>
                    <a:pt x="3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5" y="4"/>
                    <a:pt x="7" y="5"/>
                    <a:pt x="9" y="6"/>
                  </a:cubicBezTo>
                  <a:cubicBezTo>
                    <a:pt x="10" y="7"/>
                    <a:pt x="11" y="8"/>
                    <a:pt x="12" y="9"/>
                  </a:cubicBezTo>
                  <a:cubicBezTo>
                    <a:pt x="18" y="12"/>
                    <a:pt x="23" y="14"/>
                    <a:pt x="29" y="17"/>
                  </a:cubicBezTo>
                  <a:cubicBezTo>
                    <a:pt x="33" y="19"/>
                    <a:pt x="37" y="22"/>
                    <a:pt x="41" y="24"/>
                  </a:cubicBezTo>
                  <a:cubicBezTo>
                    <a:pt x="42" y="24"/>
                    <a:pt x="42" y="25"/>
                    <a:pt x="43" y="25"/>
                  </a:cubicBezTo>
                  <a:cubicBezTo>
                    <a:pt x="43" y="25"/>
                    <a:pt x="44" y="25"/>
                    <a:pt x="45" y="24"/>
                  </a:cubicBezTo>
                  <a:cubicBezTo>
                    <a:pt x="46" y="24"/>
                    <a:pt x="47" y="23"/>
                    <a:pt x="48" y="22"/>
                  </a:cubicBezTo>
                  <a:cubicBezTo>
                    <a:pt x="48" y="22"/>
                    <a:pt x="48" y="22"/>
                    <a:pt x="48" y="22"/>
                  </a:cubicBezTo>
                  <a:cubicBezTo>
                    <a:pt x="49" y="22"/>
                    <a:pt x="50" y="21"/>
                    <a:pt x="51" y="21"/>
                  </a:cubicBezTo>
                  <a:cubicBezTo>
                    <a:pt x="52" y="20"/>
                    <a:pt x="53" y="19"/>
                    <a:pt x="55" y="18"/>
                  </a:cubicBezTo>
                  <a:cubicBezTo>
                    <a:pt x="55" y="17"/>
                    <a:pt x="55" y="17"/>
                    <a:pt x="55" y="17"/>
                  </a:cubicBezTo>
                  <a:cubicBezTo>
                    <a:pt x="55" y="17"/>
                    <a:pt x="55" y="16"/>
                    <a:pt x="55" y="16"/>
                  </a:cubicBezTo>
                  <a:cubicBezTo>
                    <a:pt x="54" y="16"/>
                    <a:pt x="54" y="16"/>
                    <a:pt x="54" y="16"/>
                  </a:cubicBezTo>
                  <a:cubicBezTo>
                    <a:pt x="53" y="15"/>
                    <a:pt x="51" y="14"/>
                    <a:pt x="50" y="14"/>
                  </a:cubicBezTo>
                  <a:cubicBezTo>
                    <a:pt x="45" y="12"/>
                    <a:pt x="40" y="10"/>
                    <a:pt x="35" y="8"/>
                  </a:cubicBezTo>
                  <a:cubicBezTo>
                    <a:pt x="33" y="8"/>
                    <a:pt x="30" y="7"/>
                    <a:pt x="27" y="6"/>
                  </a:cubicBezTo>
                  <a:cubicBezTo>
                    <a:pt x="22" y="4"/>
                    <a:pt x="17" y="3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1" y="2"/>
                    <a:pt x="10" y="2"/>
                    <a:pt x="10" y="1"/>
                  </a:cubicBezTo>
                  <a:cubicBezTo>
                    <a:pt x="8" y="1"/>
                    <a:pt x="6" y="1"/>
                    <a:pt x="5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3" y="0"/>
                    <a:pt x="2" y="0"/>
                    <a:pt x="1" y="0"/>
                  </a:cubicBezTo>
                </a:path>
              </a:pathLst>
            </a:custGeom>
            <a:solidFill>
              <a:srgbClr val="F8AB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7" name="Freeform 401"/>
            <p:cNvSpPr>
              <a:spLocks noEditPoints="1"/>
            </p:cNvSpPr>
            <p:nvPr/>
          </p:nvSpPr>
          <p:spPr bwMode="auto">
            <a:xfrm>
              <a:off x="1452563" y="2260600"/>
              <a:ext cx="79375" cy="63500"/>
            </a:xfrm>
            <a:custGeom>
              <a:avLst/>
              <a:gdLst>
                <a:gd name="T0" fmla="*/ 14 w 21"/>
                <a:gd name="T1" fmla="*/ 14 h 17"/>
                <a:gd name="T2" fmla="*/ 13 w 21"/>
                <a:gd name="T3" fmla="*/ 15 h 17"/>
                <a:gd name="T4" fmla="*/ 8 w 21"/>
                <a:gd name="T5" fmla="*/ 17 h 17"/>
                <a:gd name="T6" fmla="*/ 9 w 21"/>
                <a:gd name="T7" fmla="*/ 17 h 17"/>
                <a:gd name="T8" fmla="*/ 14 w 21"/>
                <a:gd name="T9" fmla="*/ 14 h 17"/>
                <a:gd name="T10" fmla="*/ 21 w 21"/>
                <a:gd name="T11" fmla="*/ 8 h 17"/>
                <a:gd name="T12" fmla="*/ 15 w 21"/>
                <a:gd name="T13" fmla="*/ 12 h 17"/>
                <a:gd name="T14" fmla="*/ 21 w 21"/>
                <a:gd name="T15" fmla="*/ 8 h 17"/>
                <a:gd name="T16" fmla="*/ 21 w 21"/>
                <a:gd name="T17" fmla="*/ 7 h 17"/>
                <a:gd name="T18" fmla="*/ 21 w 21"/>
                <a:gd name="T19" fmla="*/ 7 h 17"/>
                <a:gd name="T20" fmla="*/ 21 w 21"/>
                <a:gd name="T21" fmla="*/ 7 h 17"/>
                <a:gd name="T22" fmla="*/ 5 w 21"/>
                <a:gd name="T23" fmla="*/ 3 h 17"/>
                <a:gd name="T24" fmla="*/ 0 w 21"/>
                <a:gd name="T25" fmla="*/ 7 h 17"/>
                <a:gd name="T26" fmla="*/ 5 w 21"/>
                <a:gd name="T27" fmla="*/ 3 h 17"/>
                <a:gd name="T28" fmla="*/ 12 w 21"/>
                <a:gd name="T29" fmla="*/ 1 h 17"/>
                <a:gd name="T30" fmla="*/ 20 w 21"/>
                <a:gd name="T31" fmla="*/ 5 h 17"/>
                <a:gd name="T32" fmla="*/ 20 w 21"/>
                <a:gd name="T33" fmla="*/ 5 h 17"/>
                <a:gd name="T34" fmla="*/ 12 w 21"/>
                <a:gd name="T35" fmla="*/ 1 h 17"/>
                <a:gd name="T36" fmla="*/ 10 w 21"/>
                <a:gd name="T37" fmla="*/ 0 h 17"/>
                <a:gd name="T38" fmla="*/ 9 w 21"/>
                <a:gd name="T39" fmla="*/ 0 h 17"/>
                <a:gd name="T40" fmla="*/ 9 w 21"/>
                <a:gd name="T41" fmla="*/ 1 h 17"/>
                <a:gd name="T42" fmla="*/ 10 w 21"/>
                <a:gd name="T43" fmla="*/ 0 h 17"/>
                <a:gd name="T44" fmla="*/ 11 w 21"/>
                <a:gd name="T45" fmla="*/ 0 h 17"/>
                <a:gd name="T46" fmla="*/ 10 w 21"/>
                <a:gd name="T4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1" h="17">
                  <a:moveTo>
                    <a:pt x="14" y="14"/>
                  </a:moveTo>
                  <a:cubicBezTo>
                    <a:pt x="13" y="14"/>
                    <a:pt x="13" y="14"/>
                    <a:pt x="13" y="15"/>
                  </a:cubicBezTo>
                  <a:cubicBezTo>
                    <a:pt x="11" y="16"/>
                    <a:pt x="10" y="17"/>
                    <a:pt x="8" y="17"/>
                  </a:cubicBezTo>
                  <a:cubicBezTo>
                    <a:pt x="8" y="17"/>
                    <a:pt x="9" y="17"/>
                    <a:pt x="9" y="17"/>
                  </a:cubicBezTo>
                  <a:cubicBezTo>
                    <a:pt x="10" y="16"/>
                    <a:pt x="12" y="15"/>
                    <a:pt x="14" y="14"/>
                  </a:cubicBezTo>
                  <a:moveTo>
                    <a:pt x="21" y="8"/>
                  </a:moveTo>
                  <a:cubicBezTo>
                    <a:pt x="19" y="9"/>
                    <a:pt x="17" y="11"/>
                    <a:pt x="15" y="12"/>
                  </a:cubicBezTo>
                  <a:cubicBezTo>
                    <a:pt x="17" y="11"/>
                    <a:pt x="19" y="9"/>
                    <a:pt x="21" y="8"/>
                  </a:cubicBezTo>
                  <a:moveTo>
                    <a:pt x="21" y="7"/>
                  </a:move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moveTo>
                    <a:pt x="5" y="3"/>
                  </a:moveTo>
                  <a:cubicBezTo>
                    <a:pt x="3" y="5"/>
                    <a:pt x="2" y="6"/>
                    <a:pt x="0" y="7"/>
                  </a:cubicBezTo>
                  <a:cubicBezTo>
                    <a:pt x="2" y="6"/>
                    <a:pt x="4" y="5"/>
                    <a:pt x="5" y="3"/>
                  </a:cubicBezTo>
                  <a:moveTo>
                    <a:pt x="12" y="1"/>
                  </a:moveTo>
                  <a:cubicBezTo>
                    <a:pt x="15" y="2"/>
                    <a:pt x="18" y="4"/>
                    <a:pt x="20" y="5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18" y="4"/>
                    <a:pt x="15" y="2"/>
                    <a:pt x="12" y="1"/>
                  </a:cubicBezTo>
                  <a:moveTo>
                    <a:pt x="10" y="0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1"/>
                    <a:pt x="9" y="1"/>
                  </a:cubicBezTo>
                  <a:cubicBezTo>
                    <a:pt x="9" y="0"/>
                    <a:pt x="10" y="0"/>
                    <a:pt x="10" y="0"/>
                  </a:cubicBezTo>
                  <a:cubicBezTo>
                    <a:pt x="10" y="0"/>
                    <a:pt x="10" y="0"/>
                    <a:pt x="11" y="0"/>
                  </a:cubicBezTo>
                  <a:cubicBezTo>
                    <a:pt x="10" y="0"/>
                    <a:pt x="10" y="0"/>
                    <a:pt x="10" y="0"/>
                  </a:cubicBezTo>
                </a:path>
              </a:pathLst>
            </a:custGeom>
            <a:solidFill>
              <a:srgbClr val="F8C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8" name="Freeform 402"/>
            <p:cNvSpPr>
              <a:spLocks/>
            </p:cNvSpPr>
            <p:nvPr/>
          </p:nvSpPr>
          <p:spPr bwMode="auto">
            <a:xfrm>
              <a:off x="1441450" y="2260600"/>
              <a:ext cx="90487" cy="68263"/>
            </a:xfrm>
            <a:custGeom>
              <a:avLst/>
              <a:gdLst>
                <a:gd name="T0" fmla="*/ 13 w 24"/>
                <a:gd name="T1" fmla="*/ 0 h 18"/>
                <a:gd name="T2" fmla="*/ 12 w 24"/>
                <a:gd name="T3" fmla="*/ 1 h 18"/>
                <a:gd name="T4" fmla="*/ 8 w 24"/>
                <a:gd name="T5" fmla="*/ 3 h 18"/>
                <a:gd name="T6" fmla="*/ 3 w 24"/>
                <a:gd name="T7" fmla="*/ 7 h 18"/>
                <a:gd name="T8" fmla="*/ 1 w 24"/>
                <a:gd name="T9" fmla="*/ 8 h 18"/>
                <a:gd name="T10" fmla="*/ 1 w 24"/>
                <a:gd name="T11" fmla="*/ 10 h 18"/>
                <a:gd name="T12" fmla="*/ 9 w 24"/>
                <a:gd name="T13" fmla="*/ 17 h 18"/>
                <a:gd name="T14" fmla="*/ 11 w 24"/>
                <a:gd name="T15" fmla="*/ 18 h 18"/>
                <a:gd name="T16" fmla="*/ 11 w 24"/>
                <a:gd name="T17" fmla="*/ 17 h 18"/>
                <a:gd name="T18" fmla="*/ 16 w 24"/>
                <a:gd name="T19" fmla="*/ 15 h 18"/>
                <a:gd name="T20" fmla="*/ 17 w 24"/>
                <a:gd name="T21" fmla="*/ 14 h 18"/>
                <a:gd name="T22" fmla="*/ 18 w 24"/>
                <a:gd name="T23" fmla="*/ 12 h 18"/>
                <a:gd name="T24" fmla="*/ 24 w 24"/>
                <a:gd name="T25" fmla="*/ 8 h 18"/>
                <a:gd name="T26" fmla="*/ 24 w 24"/>
                <a:gd name="T27" fmla="*/ 7 h 18"/>
                <a:gd name="T28" fmla="*/ 24 w 24"/>
                <a:gd name="T29" fmla="*/ 7 h 18"/>
                <a:gd name="T30" fmla="*/ 24 w 24"/>
                <a:gd name="T31" fmla="*/ 7 h 18"/>
                <a:gd name="T32" fmla="*/ 24 w 24"/>
                <a:gd name="T33" fmla="*/ 5 h 18"/>
                <a:gd name="T34" fmla="*/ 23 w 24"/>
                <a:gd name="T35" fmla="*/ 5 h 18"/>
                <a:gd name="T36" fmla="*/ 23 w 24"/>
                <a:gd name="T37" fmla="*/ 5 h 18"/>
                <a:gd name="T38" fmla="*/ 15 w 24"/>
                <a:gd name="T39" fmla="*/ 1 h 18"/>
                <a:gd name="T40" fmla="*/ 14 w 24"/>
                <a:gd name="T41" fmla="*/ 0 h 18"/>
                <a:gd name="T42" fmla="*/ 14 w 24"/>
                <a:gd name="T43" fmla="*/ 0 h 18"/>
                <a:gd name="T44" fmla="*/ 13 w 24"/>
                <a:gd name="T45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4" h="18">
                  <a:moveTo>
                    <a:pt x="13" y="0"/>
                  </a:moveTo>
                  <a:cubicBezTo>
                    <a:pt x="13" y="0"/>
                    <a:pt x="12" y="0"/>
                    <a:pt x="12" y="1"/>
                  </a:cubicBezTo>
                  <a:cubicBezTo>
                    <a:pt x="11" y="2"/>
                    <a:pt x="9" y="2"/>
                    <a:pt x="8" y="3"/>
                  </a:cubicBezTo>
                  <a:cubicBezTo>
                    <a:pt x="7" y="5"/>
                    <a:pt x="5" y="6"/>
                    <a:pt x="3" y="7"/>
                  </a:cubicBezTo>
                  <a:cubicBezTo>
                    <a:pt x="2" y="8"/>
                    <a:pt x="2" y="8"/>
                    <a:pt x="1" y="8"/>
                  </a:cubicBezTo>
                  <a:cubicBezTo>
                    <a:pt x="0" y="9"/>
                    <a:pt x="0" y="10"/>
                    <a:pt x="1" y="10"/>
                  </a:cubicBezTo>
                  <a:cubicBezTo>
                    <a:pt x="4" y="13"/>
                    <a:pt x="7" y="15"/>
                    <a:pt x="9" y="17"/>
                  </a:cubicBezTo>
                  <a:cubicBezTo>
                    <a:pt x="10" y="17"/>
                    <a:pt x="10" y="18"/>
                    <a:pt x="11" y="18"/>
                  </a:cubicBezTo>
                  <a:cubicBezTo>
                    <a:pt x="11" y="18"/>
                    <a:pt x="11" y="18"/>
                    <a:pt x="11" y="17"/>
                  </a:cubicBezTo>
                  <a:cubicBezTo>
                    <a:pt x="13" y="17"/>
                    <a:pt x="14" y="16"/>
                    <a:pt x="16" y="15"/>
                  </a:cubicBezTo>
                  <a:cubicBezTo>
                    <a:pt x="16" y="14"/>
                    <a:pt x="16" y="14"/>
                    <a:pt x="17" y="14"/>
                  </a:cubicBezTo>
                  <a:cubicBezTo>
                    <a:pt x="17" y="13"/>
                    <a:pt x="18" y="13"/>
                    <a:pt x="18" y="12"/>
                  </a:cubicBezTo>
                  <a:cubicBezTo>
                    <a:pt x="20" y="11"/>
                    <a:pt x="22" y="9"/>
                    <a:pt x="24" y="8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4" y="6"/>
                    <a:pt x="24" y="6"/>
                    <a:pt x="24" y="5"/>
                  </a:cubicBezTo>
                  <a:cubicBezTo>
                    <a:pt x="24" y="5"/>
                    <a:pt x="23" y="5"/>
                    <a:pt x="23" y="5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1" y="4"/>
                    <a:pt x="18" y="2"/>
                    <a:pt x="15" y="1"/>
                  </a:cubicBezTo>
                  <a:cubicBezTo>
                    <a:pt x="15" y="1"/>
                    <a:pt x="14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3" y="0"/>
                    <a:pt x="13" y="0"/>
                    <a:pt x="13" y="0"/>
                  </a:cubicBezTo>
                </a:path>
              </a:pathLst>
            </a:custGeom>
            <a:solidFill>
              <a:srgbClr val="EA8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9" name="Freeform 403"/>
            <p:cNvSpPr>
              <a:spLocks noEditPoints="1"/>
            </p:cNvSpPr>
            <p:nvPr/>
          </p:nvSpPr>
          <p:spPr bwMode="auto">
            <a:xfrm>
              <a:off x="927100" y="3306763"/>
              <a:ext cx="104775" cy="41275"/>
            </a:xfrm>
            <a:custGeom>
              <a:avLst/>
              <a:gdLst>
                <a:gd name="T0" fmla="*/ 28 w 28"/>
                <a:gd name="T1" fmla="*/ 11 h 11"/>
                <a:gd name="T2" fmla="*/ 27 w 28"/>
                <a:gd name="T3" fmla="*/ 11 h 11"/>
                <a:gd name="T4" fmla="*/ 27 w 28"/>
                <a:gd name="T5" fmla="*/ 11 h 11"/>
                <a:gd name="T6" fmla="*/ 28 w 28"/>
                <a:gd name="T7" fmla="*/ 11 h 11"/>
                <a:gd name="T8" fmla="*/ 28 w 28"/>
                <a:gd name="T9" fmla="*/ 11 h 11"/>
                <a:gd name="T10" fmla="*/ 28 w 28"/>
                <a:gd name="T11" fmla="*/ 10 h 11"/>
                <a:gd name="T12" fmla="*/ 28 w 28"/>
                <a:gd name="T13" fmla="*/ 11 h 11"/>
                <a:gd name="T14" fmla="*/ 28 w 28"/>
                <a:gd name="T15" fmla="*/ 11 h 11"/>
                <a:gd name="T16" fmla="*/ 28 w 28"/>
                <a:gd name="T17" fmla="*/ 10 h 11"/>
                <a:gd name="T18" fmla="*/ 0 w 28"/>
                <a:gd name="T19" fmla="*/ 4 h 11"/>
                <a:gd name="T20" fmla="*/ 25 w 28"/>
                <a:gd name="T21" fmla="*/ 10 h 11"/>
                <a:gd name="T22" fmla="*/ 24 w 28"/>
                <a:gd name="T23" fmla="*/ 10 h 11"/>
                <a:gd name="T24" fmla="*/ 0 w 28"/>
                <a:gd name="T25" fmla="*/ 4 h 11"/>
                <a:gd name="T26" fmla="*/ 13 w 28"/>
                <a:gd name="T27" fmla="*/ 0 h 11"/>
                <a:gd name="T28" fmla="*/ 25 w 28"/>
                <a:gd name="T29" fmla="*/ 8 h 11"/>
                <a:gd name="T30" fmla="*/ 26 w 28"/>
                <a:gd name="T31" fmla="*/ 8 h 11"/>
                <a:gd name="T32" fmla="*/ 14 w 28"/>
                <a:gd name="T33" fmla="*/ 0 h 11"/>
                <a:gd name="T34" fmla="*/ 13 w 28"/>
                <a:gd name="T3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8" h="11">
                  <a:moveTo>
                    <a:pt x="28" y="11"/>
                  </a:moveTo>
                  <a:cubicBezTo>
                    <a:pt x="28" y="11"/>
                    <a:pt x="28" y="11"/>
                    <a:pt x="27" y="11"/>
                  </a:cubicBezTo>
                  <a:cubicBezTo>
                    <a:pt x="27" y="11"/>
                    <a:pt x="27" y="11"/>
                    <a:pt x="27" y="11"/>
                  </a:cubicBezTo>
                  <a:cubicBezTo>
                    <a:pt x="27" y="11"/>
                    <a:pt x="28" y="11"/>
                    <a:pt x="28" y="11"/>
                  </a:cubicBezTo>
                  <a:cubicBezTo>
                    <a:pt x="28" y="11"/>
                    <a:pt x="28" y="11"/>
                    <a:pt x="28" y="11"/>
                  </a:cubicBezTo>
                  <a:moveTo>
                    <a:pt x="28" y="10"/>
                  </a:moveTo>
                  <a:cubicBezTo>
                    <a:pt x="28" y="11"/>
                    <a:pt x="28" y="11"/>
                    <a:pt x="28" y="11"/>
                  </a:cubicBezTo>
                  <a:cubicBezTo>
                    <a:pt x="28" y="11"/>
                    <a:pt x="28" y="11"/>
                    <a:pt x="28" y="11"/>
                  </a:cubicBezTo>
                  <a:cubicBezTo>
                    <a:pt x="28" y="10"/>
                    <a:pt x="28" y="10"/>
                    <a:pt x="28" y="10"/>
                  </a:cubicBezTo>
                  <a:moveTo>
                    <a:pt x="0" y="4"/>
                  </a:moveTo>
                  <a:cubicBezTo>
                    <a:pt x="8" y="6"/>
                    <a:pt x="16" y="8"/>
                    <a:pt x="25" y="10"/>
                  </a:cubicBezTo>
                  <a:cubicBezTo>
                    <a:pt x="25" y="10"/>
                    <a:pt x="25" y="10"/>
                    <a:pt x="24" y="10"/>
                  </a:cubicBezTo>
                  <a:cubicBezTo>
                    <a:pt x="16" y="8"/>
                    <a:pt x="8" y="6"/>
                    <a:pt x="0" y="4"/>
                  </a:cubicBezTo>
                  <a:moveTo>
                    <a:pt x="13" y="0"/>
                  </a:moveTo>
                  <a:cubicBezTo>
                    <a:pt x="17" y="3"/>
                    <a:pt x="21" y="5"/>
                    <a:pt x="25" y="8"/>
                  </a:cubicBezTo>
                  <a:cubicBezTo>
                    <a:pt x="26" y="8"/>
                    <a:pt x="26" y="8"/>
                    <a:pt x="26" y="8"/>
                  </a:cubicBezTo>
                  <a:cubicBezTo>
                    <a:pt x="22" y="6"/>
                    <a:pt x="18" y="3"/>
                    <a:pt x="14" y="0"/>
                  </a:cubicBezTo>
                  <a:cubicBezTo>
                    <a:pt x="13" y="0"/>
                    <a:pt x="13" y="0"/>
                    <a:pt x="13" y="0"/>
                  </a:cubicBezTo>
                </a:path>
              </a:pathLst>
            </a:custGeom>
            <a:solidFill>
              <a:srgbClr val="F8C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10" name="Freeform 404"/>
            <p:cNvSpPr>
              <a:spLocks/>
            </p:cNvSpPr>
            <p:nvPr/>
          </p:nvSpPr>
          <p:spPr bwMode="auto">
            <a:xfrm>
              <a:off x="874713" y="3300413"/>
              <a:ext cx="157162" cy="47625"/>
            </a:xfrm>
            <a:custGeom>
              <a:avLst/>
              <a:gdLst>
                <a:gd name="T0" fmla="*/ 1 w 42"/>
                <a:gd name="T1" fmla="*/ 0 h 13"/>
                <a:gd name="T2" fmla="*/ 0 w 42"/>
                <a:gd name="T3" fmla="*/ 0 h 13"/>
                <a:gd name="T4" fmla="*/ 0 w 42"/>
                <a:gd name="T5" fmla="*/ 0 h 13"/>
                <a:gd name="T6" fmla="*/ 0 w 42"/>
                <a:gd name="T7" fmla="*/ 1 h 13"/>
                <a:gd name="T8" fmla="*/ 2 w 42"/>
                <a:gd name="T9" fmla="*/ 1 h 13"/>
                <a:gd name="T10" fmla="*/ 14 w 42"/>
                <a:gd name="T11" fmla="*/ 6 h 13"/>
                <a:gd name="T12" fmla="*/ 38 w 42"/>
                <a:gd name="T13" fmla="*/ 12 h 13"/>
                <a:gd name="T14" fmla="*/ 39 w 42"/>
                <a:gd name="T15" fmla="*/ 12 h 13"/>
                <a:gd name="T16" fmla="*/ 40 w 42"/>
                <a:gd name="T17" fmla="*/ 13 h 13"/>
                <a:gd name="T18" fmla="*/ 41 w 42"/>
                <a:gd name="T19" fmla="*/ 13 h 13"/>
                <a:gd name="T20" fmla="*/ 42 w 42"/>
                <a:gd name="T21" fmla="*/ 13 h 13"/>
                <a:gd name="T22" fmla="*/ 42 w 42"/>
                <a:gd name="T23" fmla="*/ 13 h 13"/>
                <a:gd name="T24" fmla="*/ 42 w 42"/>
                <a:gd name="T25" fmla="*/ 12 h 13"/>
                <a:gd name="T26" fmla="*/ 42 w 42"/>
                <a:gd name="T27" fmla="*/ 12 h 13"/>
                <a:gd name="T28" fmla="*/ 41 w 42"/>
                <a:gd name="T29" fmla="*/ 11 h 13"/>
                <a:gd name="T30" fmla="*/ 40 w 42"/>
                <a:gd name="T31" fmla="*/ 10 h 13"/>
                <a:gd name="T32" fmla="*/ 39 w 42"/>
                <a:gd name="T33" fmla="*/ 10 h 13"/>
                <a:gd name="T34" fmla="*/ 27 w 42"/>
                <a:gd name="T35" fmla="*/ 2 h 13"/>
                <a:gd name="T36" fmla="*/ 25 w 42"/>
                <a:gd name="T37" fmla="*/ 1 h 13"/>
                <a:gd name="T38" fmla="*/ 25 w 42"/>
                <a:gd name="T39" fmla="*/ 1 h 13"/>
                <a:gd name="T40" fmla="*/ 22 w 42"/>
                <a:gd name="T41" fmla="*/ 1 h 13"/>
                <a:gd name="T42" fmla="*/ 21 w 42"/>
                <a:gd name="T43" fmla="*/ 1 h 13"/>
                <a:gd name="T44" fmla="*/ 20 w 42"/>
                <a:gd name="T45" fmla="*/ 1 h 13"/>
                <a:gd name="T46" fmla="*/ 19 w 42"/>
                <a:gd name="T47" fmla="*/ 1 h 13"/>
                <a:gd name="T48" fmla="*/ 8 w 42"/>
                <a:gd name="T49" fmla="*/ 0 h 13"/>
                <a:gd name="T50" fmla="*/ 1 w 42"/>
                <a:gd name="T51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42" h="13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6" y="3"/>
                    <a:pt x="10" y="4"/>
                    <a:pt x="14" y="6"/>
                  </a:cubicBezTo>
                  <a:cubicBezTo>
                    <a:pt x="22" y="8"/>
                    <a:pt x="30" y="10"/>
                    <a:pt x="38" y="12"/>
                  </a:cubicBezTo>
                  <a:cubicBezTo>
                    <a:pt x="39" y="12"/>
                    <a:pt x="39" y="12"/>
                    <a:pt x="39" y="12"/>
                  </a:cubicBezTo>
                  <a:cubicBezTo>
                    <a:pt x="39" y="13"/>
                    <a:pt x="39" y="13"/>
                    <a:pt x="40" y="13"/>
                  </a:cubicBezTo>
                  <a:cubicBezTo>
                    <a:pt x="40" y="13"/>
                    <a:pt x="41" y="13"/>
                    <a:pt x="41" y="13"/>
                  </a:cubicBezTo>
                  <a:cubicBezTo>
                    <a:pt x="42" y="13"/>
                    <a:pt x="42" y="13"/>
                    <a:pt x="42" y="13"/>
                  </a:cubicBezTo>
                  <a:cubicBezTo>
                    <a:pt x="42" y="13"/>
                    <a:pt x="42" y="13"/>
                    <a:pt x="42" y="13"/>
                  </a:cubicBezTo>
                  <a:cubicBezTo>
                    <a:pt x="42" y="13"/>
                    <a:pt x="42" y="13"/>
                    <a:pt x="42" y="12"/>
                  </a:cubicBezTo>
                  <a:cubicBezTo>
                    <a:pt x="42" y="12"/>
                    <a:pt x="42" y="12"/>
                    <a:pt x="42" y="12"/>
                  </a:cubicBezTo>
                  <a:cubicBezTo>
                    <a:pt x="41" y="11"/>
                    <a:pt x="41" y="11"/>
                    <a:pt x="41" y="11"/>
                  </a:cubicBezTo>
                  <a:cubicBezTo>
                    <a:pt x="41" y="11"/>
                    <a:pt x="40" y="11"/>
                    <a:pt x="40" y="10"/>
                  </a:cubicBezTo>
                  <a:cubicBezTo>
                    <a:pt x="40" y="10"/>
                    <a:pt x="40" y="10"/>
                    <a:pt x="39" y="10"/>
                  </a:cubicBezTo>
                  <a:cubicBezTo>
                    <a:pt x="35" y="7"/>
                    <a:pt x="31" y="5"/>
                    <a:pt x="27" y="2"/>
                  </a:cubicBezTo>
                  <a:cubicBezTo>
                    <a:pt x="26" y="1"/>
                    <a:pt x="26" y="1"/>
                    <a:pt x="25" y="1"/>
                  </a:cubicBezTo>
                  <a:cubicBezTo>
                    <a:pt x="25" y="1"/>
                    <a:pt x="25" y="1"/>
                    <a:pt x="25" y="1"/>
                  </a:cubicBezTo>
                  <a:cubicBezTo>
                    <a:pt x="24" y="1"/>
                    <a:pt x="23" y="1"/>
                    <a:pt x="22" y="1"/>
                  </a:cubicBezTo>
                  <a:cubicBezTo>
                    <a:pt x="22" y="1"/>
                    <a:pt x="21" y="1"/>
                    <a:pt x="21" y="1"/>
                  </a:cubicBezTo>
                  <a:cubicBezTo>
                    <a:pt x="21" y="1"/>
                    <a:pt x="20" y="1"/>
                    <a:pt x="20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5" y="1"/>
                    <a:pt x="11" y="1"/>
                    <a:pt x="8" y="0"/>
                  </a:cubicBezTo>
                  <a:cubicBezTo>
                    <a:pt x="5" y="0"/>
                    <a:pt x="3" y="0"/>
                    <a:pt x="1" y="0"/>
                  </a:cubicBezTo>
                </a:path>
              </a:pathLst>
            </a:custGeom>
            <a:solidFill>
              <a:srgbClr val="F8AB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11" name="Freeform 405"/>
            <p:cNvSpPr>
              <a:spLocks noEditPoints="1"/>
            </p:cNvSpPr>
            <p:nvPr/>
          </p:nvSpPr>
          <p:spPr bwMode="auto">
            <a:xfrm>
              <a:off x="1411288" y="2293938"/>
              <a:ext cx="392112" cy="889000"/>
            </a:xfrm>
            <a:custGeom>
              <a:avLst/>
              <a:gdLst>
                <a:gd name="T0" fmla="*/ 26 w 104"/>
                <a:gd name="T1" fmla="*/ 235 h 236"/>
                <a:gd name="T2" fmla="*/ 7 w 104"/>
                <a:gd name="T3" fmla="*/ 224 h 236"/>
                <a:gd name="T4" fmla="*/ 45 w 104"/>
                <a:gd name="T5" fmla="*/ 220 h 236"/>
                <a:gd name="T6" fmla="*/ 66 w 104"/>
                <a:gd name="T7" fmla="*/ 199 h 236"/>
                <a:gd name="T8" fmla="*/ 79 w 104"/>
                <a:gd name="T9" fmla="*/ 181 h 236"/>
                <a:gd name="T10" fmla="*/ 57 w 104"/>
                <a:gd name="T11" fmla="*/ 163 h 236"/>
                <a:gd name="T12" fmla="*/ 63 w 104"/>
                <a:gd name="T13" fmla="*/ 160 h 236"/>
                <a:gd name="T14" fmla="*/ 91 w 104"/>
                <a:gd name="T15" fmla="*/ 159 h 236"/>
                <a:gd name="T16" fmla="*/ 91 w 104"/>
                <a:gd name="T17" fmla="*/ 159 h 236"/>
                <a:gd name="T18" fmla="*/ 66 w 104"/>
                <a:gd name="T19" fmla="*/ 159 h 236"/>
                <a:gd name="T20" fmla="*/ 72 w 104"/>
                <a:gd name="T21" fmla="*/ 161 h 236"/>
                <a:gd name="T22" fmla="*/ 73 w 104"/>
                <a:gd name="T23" fmla="*/ 158 h 236"/>
                <a:gd name="T24" fmla="*/ 84 w 104"/>
                <a:gd name="T25" fmla="*/ 157 h 236"/>
                <a:gd name="T26" fmla="*/ 69 w 104"/>
                <a:gd name="T27" fmla="*/ 156 h 236"/>
                <a:gd name="T28" fmla="*/ 71 w 104"/>
                <a:gd name="T29" fmla="*/ 156 h 236"/>
                <a:gd name="T30" fmla="*/ 59 w 104"/>
                <a:gd name="T31" fmla="*/ 146 h 236"/>
                <a:gd name="T32" fmla="*/ 59 w 104"/>
                <a:gd name="T33" fmla="*/ 146 h 236"/>
                <a:gd name="T34" fmla="*/ 78 w 104"/>
                <a:gd name="T35" fmla="*/ 148 h 236"/>
                <a:gd name="T36" fmla="*/ 52 w 104"/>
                <a:gd name="T37" fmla="*/ 147 h 236"/>
                <a:gd name="T38" fmla="*/ 77 w 104"/>
                <a:gd name="T39" fmla="*/ 141 h 236"/>
                <a:gd name="T40" fmla="*/ 99 w 104"/>
                <a:gd name="T41" fmla="*/ 139 h 236"/>
                <a:gd name="T42" fmla="*/ 99 w 104"/>
                <a:gd name="T43" fmla="*/ 139 h 236"/>
                <a:gd name="T44" fmla="*/ 62 w 104"/>
                <a:gd name="T45" fmla="*/ 139 h 236"/>
                <a:gd name="T46" fmla="*/ 81 w 104"/>
                <a:gd name="T47" fmla="*/ 127 h 236"/>
                <a:gd name="T48" fmla="*/ 102 w 104"/>
                <a:gd name="T49" fmla="*/ 126 h 236"/>
                <a:gd name="T50" fmla="*/ 75 w 104"/>
                <a:gd name="T51" fmla="*/ 124 h 236"/>
                <a:gd name="T52" fmla="*/ 58 w 104"/>
                <a:gd name="T53" fmla="*/ 122 h 236"/>
                <a:gd name="T54" fmla="*/ 89 w 104"/>
                <a:gd name="T55" fmla="*/ 118 h 236"/>
                <a:gd name="T56" fmla="*/ 84 w 104"/>
                <a:gd name="T57" fmla="*/ 114 h 236"/>
                <a:gd name="T58" fmla="*/ 103 w 104"/>
                <a:gd name="T59" fmla="*/ 111 h 236"/>
                <a:gd name="T60" fmla="*/ 103 w 104"/>
                <a:gd name="T61" fmla="*/ 111 h 236"/>
                <a:gd name="T62" fmla="*/ 72 w 104"/>
                <a:gd name="T63" fmla="*/ 110 h 236"/>
                <a:gd name="T64" fmla="*/ 71 w 104"/>
                <a:gd name="T65" fmla="*/ 109 h 236"/>
                <a:gd name="T66" fmla="*/ 61 w 104"/>
                <a:gd name="T67" fmla="*/ 114 h 236"/>
                <a:gd name="T68" fmla="*/ 74 w 104"/>
                <a:gd name="T69" fmla="*/ 108 h 236"/>
                <a:gd name="T70" fmla="*/ 67 w 104"/>
                <a:gd name="T71" fmla="*/ 108 h 236"/>
                <a:gd name="T72" fmla="*/ 70 w 104"/>
                <a:gd name="T73" fmla="*/ 108 h 236"/>
                <a:gd name="T74" fmla="*/ 58 w 104"/>
                <a:gd name="T75" fmla="*/ 108 h 236"/>
                <a:gd name="T76" fmla="*/ 65 w 104"/>
                <a:gd name="T77" fmla="*/ 104 h 236"/>
                <a:gd name="T78" fmla="*/ 104 w 104"/>
                <a:gd name="T79" fmla="*/ 103 h 236"/>
                <a:gd name="T80" fmla="*/ 80 w 104"/>
                <a:gd name="T81" fmla="*/ 103 h 236"/>
                <a:gd name="T82" fmla="*/ 67 w 104"/>
                <a:gd name="T83" fmla="*/ 93 h 236"/>
                <a:gd name="T84" fmla="*/ 62 w 104"/>
                <a:gd name="T85" fmla="*/ 89 h 236"/>
                <a:gd name="T86" fmla="*/ 56 w 104"/>
                <a:gd name="T87" fmla="*/ 79 h 236"/>
                <a:gd name="T88" fmla="*/ 99 w 104"/>
                <a:gd name="T89" fmla="*/ 77 h 236"/>
                <a:gd name="T90" fmla="*/ 80 w 104"/>
                <a:gd name="T91" fmla="*/ 75 h 236"/>
                <a:gd name="T92" fmla="*/ 79 w 104"/>
                <a:gd name="T93" fmla="*/ 75 h 236"/>
                <a:gd name="T94" fmla="*/ 63 w 104"/>
                <a:gd name="T95" fmla="*/ 70 h 236"/>
                <a:gd name="T96" fmla="*/ 63 w 104"/>
                <a:gd name="T97" fmla="*/ 70 h 236"/>
                <a:gd name="T98" fmla="*/ 74 w 104"/>
                <a:gd name="T99" fmla="*/ 67 h 236"/>
                <a:gd name="T100" fmla="*/ 80 w 104"/>
                <a:gd name="T101" fmla="*/ 66 h 236"/>
                <a:gd name="T102" fmla="*/ 62 w 104"/>
                <a:gd name="T103" fmla="*/ 64 h 236"/>
                <a:gd name="T104" fmla="*/ 72 w 104"/>
                <a:gd name="T105" fmla="*/ 62 h 236"/>
                <a:gd name="T106" fmla="*/ 93 w 104"/>
                <a:gd name="T107" fmla="*/ 60 h 236"/>
                <a:gd name="T108" fmla="*/ 72 w 104"/>
                <a:gd name="T109" fmla="*/ 28 h 236"/>
                <a:gd name="T110" fmla="*/ 51 w 104"/>
                <a:gd name="T111" fmla="*/ 9 h 236"/>
                <a:gd name="T112" fmla="*/ 24 w 104"/>
                <a:gd name="T113" fmla="*/ 11 h 236"/>
                <a:gd name="T114" fmla="*/ 37 w 104"/>
                <a:gd name="T115" fmla="*/ 0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04" h="236">
                  <a:moveTo>
                    <a:pt x="26" y="235"/>
                  </a:moveTo>
                  <a:cubicBezTo>
                    <a:pt x="25" y="236"/>
                    <a:pt x="25" y="236"/>
                    <a:pt x="25" y="236"/>
                  </a:cubicBezTo>
                  <a:cubicBezTo>
                    <a:pt x="25" y="236"/>
                    <a:pt x="25" y="236"/>
                    <a:pt x="24" y="236"/>
                  </a:cubicBezTo>
                  <a:cubicBezTo>
                    <a:pt x="25" y="236"/>
                    <a:pt x="25" y="236"/>
                    <a:pt x="26" y="235"/>
                  </a:cubicBezTo>
                  <a:cubicBezTo>
                    <a:pt x="26" y="235"/>
                    <a:pt x="26" y="235"/>
                    <a:pt x="26" y="235"/>
                  </a:cubicBezTo>
                  <a:moveTo>
                    <a:pt x="0" y="220"/>
                  </a:moveTo>
                  <a:cubicBezTo>
                    <a:pt x="0" y="220"/>
                    <a:pt x="1" y="221"/>
                    <a:pt x="2" y="221"/>
                  </a:cubicBezTo>
                  <a:cubicBezTo>
                    <a:pt x="3" y="222"/>
                    <a:pt x="5" y="223"/>
                    <a:pt x="7" y="224"/>
                  </a:cubicBezTo>
                  <a:cubicBezTo>
                    <a:pt x="5" y="223"/>
                    <a:pt x="2" y="221"/>
                    <a:pt x="0" y="220"/>
                  </a:cubicBezTo>
                  <a:moveTo>
                    <a:pt x="48" y="218"/>
                  </a:moveTo>
                  <a:cubicBezTo>
                    <a:pt x="47" y="218"/>
                    <a:pt x="46" y="219"/>
                    <a:pt x="45" y="220"/>
                  </a:cubicBezTo>
                  <a:cubicBezTo>
                    <a:pt x="45" y="220"/>
                    <a:pt x="45" y="220"/>
                    <a:pt x="45" y="220"/>
                  </a:cubicBezTo>
                  <a:cubicBezTo>
                    <a:pt x="46" y="220"/>
                    <a:pt x="46" y="219"/>
                    <a:pt x="47" y="218"/>
                  </a:cubicBezTo>
                  <a:cubicBezTo>
                    <a:pt x="47" y="218"/>
                    <a:pt x="48" y="218"/>
                    <a:pt x="48" y="218"/>
                  </a:cubicBezTo>
                  <a:moveTo>
                    <a:pt x="69" y="196"/>
                  </a:moveTo>
                  <a:cubicBezTo>
                    <a:pt x="68" y="197"/>
                    <a:pt x="67" y="198"/>
                    <a:pt x="66" y="199"/>
                  </a:cubicBezTo>
                  <a:cubicBezTo>
                    <a:pt x="67" y="198"/>
                    <a:pt x="68" y="197"/>
                    <a:pt x="69" y="196"/>
                  </a:cubicBezTo>
                  <a:moveTo>
                    <a:pt x="87" y="169"/>
                  </a:moveTo>
                  <a:cubicBezTo>
                    <a:pt x="87" y="170"/>
                    <a:pt x="86" y="170"/>
                    <a:pt x="86" y="170"/>
                  </a:cubicBezTo>
                  <a:cubicBezTo>
                    <a:pt x="84" y="174"/>
                    <a:pt x="82" y="177"/>
                    <a:pt x="79" y="181"/>
                  </a:cubicBezTo>
                  <a:cubicBezTo>
                    <a:pt x="82" y="178"/>
                    <a:pt x="84" y="174"/>
                    <a:pt x="86" y="170"/>
                  </a:cubicBezTo>
                  <a:cubicBezTo>
                    <a:pt x="86" y="170"/>
                    <a:pt x="87" y="170"/>
                    <a:pt x="87" y="169"/>
                  </a:cubicBezTo>
                  <a:moveTo>
                    <a:pt x="54" y="161"/>
                  </a:moveTo>
                  <a:cubicBezTo>
                    <a:pt x="55" y="162"/>
                    <a:pt x="56" y="163"/>
                    <a:pt x="57" y="163"/>
                  </a:cubicBezTo>
                  <a:cubicBezTo>
                    <a:pt x="56" y="163"/>
                    <a:pt x="55" y="162"/>
                    <a:pt x="54" y="161"/>
                  </a:cubicBezTo>
                  <a:moveTo>
                    <a:pt x="63" y="160"/>
                  </a:moveTo>
                  <a:cubicBezTo>
                    <a:pt x="63" y="160"/>
                    <a:pt x="63" y="160"/>
                    <a:pt x="63" y="160"/>
                  </a:cubicBezTo>
                  <a:cubicBezTo>
                    <a:pt x="63" y="160"/>
                    <a:pt x="63" y="160"/>
                    <a:pt x="63" y="160"/>
                  </a:cubicBezTo>
                  <a:cubicBezTo>
                    <a:pt x="63" y="160"/>
                    <a:pt x="63" y="160"/>
                    <a:pt x="63" y="160"/>
                  </a:cubicBezTo>
                  <a:moveTo>
                    <a:pt x="92" y="159"/>
                  </a:moveTo>
                  <a:cubicBezTo>
                    <a:pt x="91" y="159"/>
                    <a:pt x="91" y="159"/>
                    <a:pt x="91" y="159"/>
                  </a:cubicBezTo>
                  <a:cubicBezTo>
                    <a:pt x="91" y="159"/>
                    <a:pt x="91" y="159"/>
                    <a:pt x="91" y="159"/>
                  </a:cubicBezTo>
                  <a:cubicBezTo>
                    <a:pt x="91" y="159"/>
                    <a:pt x="92" y="159"/>
                    <a:pt x="92" y="159"/>
                  </a:cubicBezTo>
                  <a:moveTo>
                    <a:pt x="90" y="159"/>
                  </a:moveTo>
                  <a:cubicBezTo>
                    <a:pt x="90" y="159"/>
                    <a:pt x="90" y="159"/>
                    <a:pt x="91" y="159"/>
                  </a:cubicBezTo>
                  <a:cubicBezTo>
                    <a:pt x="91" y="159"/>
                    <a:pt x="91" y="159"/>
                    <a:pt x="91" y="159"/>
                  </a:cubicBezTo>
                  <a:cubicBezTo>
                    <a:pt x="90" y="159"/>
                    <a:pt x="90" y="159"/>
                    <a:pt x="90" y="159"/>
                  </a:cubicBezTo>
                  <a:moveTo>
                    <a:pt x="67" y="158"/>
                  </a:moveTo>
                  <a:cubicBezTo>
                    <a:pt x="67" y="159"/>
                    <a:pt x="66" y="159"/>
                    <a:pt x="66" y="159"/>
                  </a:cubicBezTo>
                  <a:cubicBezTo>
                    <a:pt x="66" y="159"/>
                    <a:pt x="66" y="159"/>
                    <a:pt x="66" y="159"/>
                  </a:cubicBezTo>
                  <a:cubicBezTo>
                    <a:pt x="67" y="159"/>
                    <a:pt x="67" y="159"/>
                    <a:pt x="67" y="158"/>
                  </a:cubicBezTo>
                  <a:moveTo>
                    <a:pt x="73" y="158"/>
                  </a:moveTo>
                  <a:cubicBezTo>
                    <a:pt x="73" y="158"/>
                    <a:pt x="73" y="159"/>
                    <a:pt x="73" y="160"/>
                  </a:cubicBezTo>
                  <a:cubicBezTo>
                    <a:pt x="72" y="160"/>
                    <a:pt x="72" y="161"/>
                    <a:pt x="72" y="161"/>
                  </a:cubicBezTo>
                  <a:cubicBezTo>
                    <a:pt x="70" y="163"/>
                    <a:pt x="68" y="164"/>
                    <a:pt x="66" y="165"/>
                  </a:cubicBezTo>
                  <a:cubicBezTo>
                    <a:pt x="69" y="164"/>
                    <a:pt x="70" y="163"/>
                    <a:pt x="72" y="161"/>
                  </a:cubicBezTo>
                  <a:cubicBezTo>
                    <a:pt x="72" y="160"/>
                    <a:pt x="73" y="159"/>
                    <a:pt x="73" y="159"/>
                  </a:cubicBezTo>
                  <a:cubicBezTo>
                    <a:pt x="73" y="158"/>
                    <a:pt x="73" y="158"/>
                    <a:pt x="73" y="158"/>
                  </a:cubicBezTo>
                  <a:moveTo>
                    <a:pt x="84" y="157"/>
                  </a:moveTo>
                  <a:cubicBezTo>
                    <a:pt x="86" y="159"/>
                    <a:pt x="87" y="162"/>
                    <a:pt x="87" y="166"/>
                  </a:cubicBezTo>
                  <a:cubicBezTo>
                    <a:pt x="87" y="166"/>
                    <a:pt x="87" y="165"/>
                    <a:pt x="87" y="165"/>
                  </a:cubicBezTo>
                  <a:cubicBezTo>
                    <a:pt x="87" y="162"/>
                    <a:pt x="86" y="159"/>
                    <a:pt x="84" y="157"/>
                  </a:cubicBezTo>
                  <a:moveTo>
                    <a:pt x="69" y="156"/>
                  </a:moveTo>
                  <a:cubicBezTo>
                    <a:pt x="69" y="157"/>
                    <a:pt x="68" y="157"/>
                    <a:pt x="68" y="157"/>
                  </a:cubicBezTo>
                  <a:cubicBezTo>
                    <a:pt x="68" y="157"/>
                    <a:pt x="68" y="157"/>
                    <a:pt x="68" y="157"/>
                  </a:cubicBezTo>
                  <a:cubicBezTo>
                    <a:pt x="68" y="157"/>
                    <a:pt x="69" y="157"/>
                    <a:pt x="69" y="156"/>
                  </a:cubicBezTo>
                  <a:cubicBezTo>
                    <a:pt x="69" y="156"/>
                    <a:pt x="69" y="156"/>
                    <a:pt x="69" y="156"/>
                  </a:cubicBezTo>
                  <a:moveTo>
                    <a:pt x="71" y="156"/>
                  </a:moveTo>
                  <a:cubicBezTo>
                    <a:pt x="72" y="156"/>
                    <a:pt x="72" y="156"/>
                    <a:pt x="72" y="156"/>
                  </a:cubicBezTo>
                  <a:cubicBezTo>
                    <a:pt x="72" y="156"/>
                    <a:pt x="72" y="156"/>
                    <a:pt x="71" y="156"/>
                  </a:cubicBezTo>
                  <a:moveTo>
                    <a:pt x="85" y="149"/>
                  </a:moveTo>
                  <a:cubicBezTo>
                    <a:pt x="87" y="151"/>
                    <a:pt x="88" y="153"/>
                    <a:pt x="89" y="155"/>
                  </a:cubicBezTo>
                  <a:cubicBezTo>
                    <a:pt x="88" y="153"/>
                    <a:pt x="87" y="151"/>
                    <a:pt x="85" y="149"/>
                  </a:cubicBezTo>
                  <a:moveTo>
                    <a:pt x="59" y="146"/>
                  </a:moveTo>
                  <a:cubicBezTo>
                    <a:pt x="58" y="147"/>
                    <a:pt x="58" y="147"/>
                    <a:pt x="58" y="147"/>
                  </a:cubicBezTo>
                  <a:cubicBezTo>
                    <a:pt x="57" y="150"/>
                    <a:pt x="57" y="153"/>
                    <a:pt x="58" y="156"/>
                  </a:cubicBezTo>
                  <a:cubicBezTo>
                    <a:pt x="57" y="154"/>
                    <a:pt x="57" y="152"/>
                    <a:pt x="57" y="149"/>
                  </a:cubicBezTo>
                  <a:cubicBezTo>
                    <a:pt x="58" y="148"/>
                    <a:pt x="58" y="147"/>
                    <a:pt x="59" y="146"/>
                  </a:cubicBezTo>
                  <a:moveTo>
                    <a:pt x="72" y="144"/>
                  </a:moveTo>
                  <a:cubicBezTo>
                    <a:pt x="73" y="144"/>
                    <a:pt x="73" y="144"/>
                    <a:pt x="73" y="145"/>
                  </a:cubicBezTo>
                  <a:cubicBezTo>
                    <a:pt x="75" y="146"/>
                    <a:pt x="77" y="148"/>
                    <a:pt x="79" y="149"/>
                  </a:cubicBezTo>
                  <a:cubicBezTo>
                    <a:pt x="79" y="149"/>
                    <a:pt x="78" y="148"/>
                    <a:pt x="78" y="148"/>
                  </a:cubicBezTo>
                  <a:cubicBezTo>
                    <a:pt x="76" y="146"/>
                    <a:pt x="74" y="145"/>
                    <a:pt x="72" y="144"/>
                  </a:cubicBezTo>
                  <a:moveTo>
                    <a:pt x="55" y="142"/>
                  </a:moveTo>
                  <a:cubicBezTo>
                    <a:pt x="55" y="142"/>
                    <a:pt x="54" y="143"/>
                    <a:pt x="54" y="144"/>
                  </a:cubicBezTo>
                  <a:cubicBezTo>
                    <a:pt x="53" y="145"/>
                    <a:pt x="52" y="146"/>
                    <a:pt x="52" y="147"/>
                  </a:cubicBezTo>
                  <a:cubicBezTo>
                    <a:pt x="52" y="146"/>
                    <a:pt x="53" y="145"/>
                    <a:pt x="54" y="144"/>
                  </a:cubicBezTo>
                  <a:cubicBezTo>
                    <a:pt x="54" y="143"/>
                    <a:pt x="55" y="142"/>
                    <a:pt x="55" y="142"/>
                  </a:cubicBezTo>
                  <a:moveTo>
                    <a:pt x="73" y="139"/>
                  </a:moveTo>
                  <a:cubicBezTo>
                    <a:pt x="74" y="140"/>
                    <a:pt x="76" y="141"/>
                    <a:pt x="77" y="141"/>
                  </a:cubicBezTo>
                  <a:cubicBezTo>
                    <a:pt x="77" y="141"/>
                    <a:pt x="77" y="142"/>
                    <a:pt x="78" y="142"/>
                  </a:cubicBezTo>
                  <a:cubicBezTo>
                    <a:pt x="78" y="142"/>
                    <a:pt x="78" y="142"/>
                    <a:pt x="77" y="142"/>
                  </a:cubicBezTo>
                  <a:cubicBezTo>
                    <a:pt x="76" y="141"/>
                    <a:pt x="74" y="140"/>
                    <a:pt x="73" y="139"/>
                  </a:cubicBezTo>
                  <a:moveTo>
                    <a:pt x="99" y="139"/>
                  </a:moveTo>
                  <a:cubicBezTo>
                    <a:pt x="98" y="144"/>
                    <a:pt x="96" y="149"/>
                    <a:pt x="94" y="154"/>
                  </a:cubicBezTo>
                  <a:cubicBezTo>
                    <a:pt x="96" y="149"/>
                    <a:pt x="98" y="144"/>
                    <a:pt x="99" y="139"/>
                  </a:cubicBezTo>
                  <a:moveTo>
                    <a:pt x="99" y="139"/>
                  </a:moveTo>
                  <a:cubicBezTo>
                    <a:pt x="99" y="139"/>
                    <a:pt x="99" y="139"/>
                    <a:pt x="99" y="139"/>
                  </a:cubicBezTo>
                  <a:cubicBezTo>
                    <a:pt x="99" y="139"/>
                    <a:pt x="99" y="139"/>
                    <a:pt x="99" y="139"/>
                  </a:cubicBezTo>
                  <a:moveTo>
                    <a:pt x="66" y="138"/>
                  </a:moveTo>
                  <a:cubicBezTo>
                    <a:pt x="65" y="138"/>
                    <a:pt x="64" y="138"/>
                    <a:pt x="64" y="138"/>
                  </a:cubicBezTo>
                  <a:cubicBezTo>
                    <a:pt x="63" y="138"/>
                    <a:pt x="62" y="138"/>
                    <a:pt x="62" y="139"/>
                  </a:cubicBezTo>
                  <a:cubicBezTo>
                    <a:pt x="62" y="139"/>
                    <a:pt x="62" y="139"/>
                    <a:pt x="62" y="139"/>
                  </a:cubicBezTo>
                  <a:cubicBezTo>
                    <a:pt x="63" y="138"/>
                    <a:pt x="64" y="138"/>
                    <a:pt x="66" y="138"/>
                  </a:cubicBezTo>
                  <a:moveTo>
                    <a:pt x="82" y="126"/>
                  </a:moveTo>
                  <a:cubicBezTo>
                    <a:pt x="82" y="127"/>
                    <a:pt x="81" y="127"/>
                    <a:pt x="81" y="127"/>
                  </a:cubicBezTo>
                  <a:cubicBezTo>
                    <a:pt x="78" y="128"/>
                    <a:pt x="76" y="129"/>
                    <a:pt x="73" y="129"/>
                  </a:cubicBezTo>
                  <a:cubicBezTo>
                    <a:pt x="73" y="129"/>
                    <a:pt x="73" y="129"/>
                    <a:pt x="74" y="129"/>
                  </a:cubicBezTo>
                  <a:cubicBezTo>
                    <a:pt x="77" y="129"/>
                    <a:pt x="79" y="128"/>
                    <a:pt x="82" y="126"/>
                  </a:cubicBezTo>
                  <a:moveTo>
                    <a:pt x="102" y="126"/>
                  </a:moveTo>
                  <a:cubicBezTo>
                    <a:pt x="102" y="126"/>
                    <a:pt x="102" y="126"/>
                    <a:pt x="102" y="126"/>
                  </a:cubicBezTo>
                  <a:cubicBezTo>
                    <a:pt x="102" y="126"/>
                    <a:pt x="102" y="126"/>
                    <a:pt x="102" y="126"/>
                  </a:cubicBezTo>
                  <a:moveTo>
                    <a:pt x="77" y="123"/>
                  </a:moveTo>
                  <a:cubicBezTo>
                    <a:pt x="76" y="123"/>
                    <a:pt x="75" y="124"/>
                    <a:pt x="75" y="124"/>
                  </a:cubicBezTo>
                  <a:cubicBezTo>
                    <a:pt x="75" y="124"/>
                    <a:pt x="76" y="123"/>
                    <a:pt x="77" y="123"/>
                  </a:cubicBezTo>
                  <a:moveTo>
                    <a:pt x="58" y="122"/>
                  </a:moveTo>
                  <a:cubicBezTo>
                    <a:pt x="61" y="127"/>
                    <a:pt x="66" y="129"/>
                    <a:pt x="71" y="129"/>
                  </a:cubicBezTo>
                  <a:cubicBezTo>
                    <a:pt x="66" y="129"/>
                    <a:pt x="61" y="126"/>
                    <a:pt x="58" y="122"/>
                  </a:cubicBezTo>
                  <a:moveTo>
                    <a:pt x="57" y="120"/>
                  </a:moveTo>
                  <a:cubicBezTo>
                    <a:pt x="57" y="120"/>
                    <a:pt x="58" y="121"/>
                    <a:pt x="58" y="121"/>
                  </a:cubicBezTo>
                  <a:cubicBezTo>
                    <a:pt x="58" y="121"/>
                    <a:pt x="58" y="120"/>
                    <a:pt x="57" y="120"/>
                  </a:cubicBezTo>
                  <a:moveTo>
                    <a:pt x="89" y="118"/>
                  </a:moveTo>
                  <a:cubicBezTo>
                    <a:pt x="89" y="118"/>
                    <a:pt x="89" y="118"/>
                    <a:pt x="89" y="118"/>
                  </a:cubicBezTo>
                  <a:cubicBezTo>
                    <a:pt x="88" y="120"/>
                    <a:pt x="87" y="122"/>
                    <a:pt x="86" y="124"/>
                  </a:cubicBezTo>
                  <a:cubicBezTo>
                    <a:pt x="87" y="122"/>
                    <a:pt x="89" y="120"/>
                    <a:pt x="89" y="118"/>
                  </a:cubicBezTo>
                  <a:moveTo>
                    <a:pt x="84" y="114"/>
                  </a:moveTo>
                  <a:cubicBezTo>
                    <a:pt x="84" y="114"/>
                    <a:pt x="84" y="114"/>
                    <a:pt x="84" y="114"/>
                  </a:cubicBezTo>
                  <a:cubicBezTo>
                    <a:pt x="83" y="117"/>
                    <a:pt x="82" y="119"/>
                    <a:pt x="81" y="121"/>
                  </a:cubicBezTo>
                  <a:cubicBezTo>
                    <a:pt x="83" y="119"/>
                    <a:pt x="84" y="116"/>
                    <a:pt x="84" y="114"/>
                  </a:cubicBezTo>
                  <a:moveTo>
                    <a:pt x="103" y="111"/>
                  </a:moveTo>
                  <a:cubicBezTo>
                    <a:pt x="103" y="116"/>
                    <a:pt x="103" y="121"/>
                    <a:pt x="102" y="126"/>
                  </a:cubicBezTo>
                  <a:cubicBezTo>
                    <a:pt x="103" y="121"/>
                    <a:pt x="103" y="116"/>
                    <a:pt x="103" y="111"/>
                  </a:cubicBezTo>
                  <a:moveTo>
                    <a:pt x="103" y="111"/>
                  </a:moveTo>
                  <a:cubicBezTo>
                    <a:pt x="103" y="111"/>
                    <a:pt x="103" y="111"/>
                    <a:pt x="103" y="111"/>
                  </a:cubicBezTo>
                  <a:cubicBezTo>
                    <a:pt x="103" y="111"/>
                    <a:pt x="103" y="111"/>
                    <a:pt x="103" y="111"/>
                  </a:cubicBezTo>
                  <a:moveTo>
                    <a:pt x="71" y="109"/>
                  </a:moveTo>
                  <a:cubicBezTo>
                    <a:pt x="71" y="109"/>
                    <a:pt x="71" y="109"/>
                    <a:pt x="72" y="109"/>
                  </a:cubicBezTo>
                  <a:cubicBezTo>
                    <a:pt x="72" y="110"/>
                    <a:pt x="72" y="110"/>
                    <a:pt x="72" y="110"/>
                  </a:cubicBezTo>
                  <a:cubicBezTo>
                    <a:pt x="72" y="110"/>
                    <a:pt x="73" y="110"/>
                    <a:pt x="73" y="109"/>
                  </a:cubicBezTo>
                  <a:cubicBezTo>
                    <a:pt x="73" y="110"/>
                    <a:pt x="72" y="110"/>
                    <a:pt x="72" y="110"/>
                  </a:cubicBezTo>
                  <a:cubicBezTo>
                    <a:pt x="72" y="110"/>
                    <a:pt x="72" y="110"/>
                    <a:pt x="72" y="110"/>
                  </a:cubicBezTo>
                  <a:cubicBezTo>
                    <a:pt x="72" y="109"/>
                    <a:pt x="72" y="109"/>
                    <a:pt x="71" y="109"/>
                  </a:cubicBezTo>
                  <a:moveTo>
                    <a:pt x="63" y="109"/>
                  </a:moveTo>
                  <a:cubicBezTo>
                    <a:pt x="62" y="110"/>
                    <a:pt x="62" y="111"/>
                    <a:pt x="62" y="112"/>
                  </a:cubicBezTo>
                  <a:cubicBezTo>
                    <a:pt x="61" y="114"/>
                    <a:pt x="62" y="116"/>
                    <a:pt x="62" y="118"/>
                  </a:cubicBezTo>
                  <a:cubicBezTo>
                    <a:pt x="62" y="117"/>
                    <a:pt x="62" y="115"/>
                    <a:pt x="61" y="114"/>
                  </a:cubicBezTo>
                  <a:cubicBezTo>
                    <a:pt x="61" y="113"/>
                    <a:pt x="62" y="111"/>
                    <a:pt x="62" y="110"/>
                  </a:cubicBezTo>
                  <a:cubicBezTo>
                    <a:pt x="63" y="110"/>
                    <a:pt x="63" y="109"/>
                    <a:pt x="63" y="109"/>
                  </a:cubicBezTo>
                  <a:moveTo>
                    <a:pt x="74" y="108"/>
                  </a:moveTo>
                  <a:cubicBezTo>
                    <a:pt x="74" y="108"/>
                    <a:pt x="74" y="108"/>
                    <a:pt x="74" y="108"/>
                  </a:cubicBezTo>
                  <a:cubicBezTo>
                    <a:pt x="74" y="109"/>
                    <a:pt x="74" y="109"/>
                    <a:pt x="74" y="109"/>
                  </a:cubicBezTo>
                  <a:cubicBezTo>
                    <a:pt x="74" y="109"/>
                    <a:pt x="74" y="109"/>
                    <a:pt x="74" y="108"/>
                  </a:cubicBezTo>
                  <a:cubicBezTo>
                    <a:pt x="74" y="108"/>
                    <a:pt x="74" y="108"/>
                    <a:pt x="74" y="108"/>
                  </a:cubicBezTo>
                  <a:moveTo>
                    <a:pt x="67" y="108"/>
                  </a:moveTo>
                  <a:cubicBezTo>
                    <a:pt x="66" y="108"/>
                    <a:pt x="66" y="108"/>
                    <a:pt x="65" y="108"/>
                  </a:cubicBezTo>
                  <a:cubicBezTo>
                    <a:pt x="66" y="108"/>
                    <a:pt x="66" y="108"/>
                    <a:pt x="67" y="108"/>
                  </a:cubicBezTo>
                  <a:cubicBezTo>
                    <a:pt x="67" y="108"/>
                    <a:pt x="68" y="108"/>
                    <a:pt x="69" y="108"/>
                  </a:cubicBezTo>
                  <a:cubicBezTo>
                    <a:pt x="69" y="108"/>
                    <a:pt x="69" y="108"/>
                    <a:pt x="70" y="108"/>
                  </a:cubicBezTo>
                  <a:cubicBezTo>
                    <a:pt x="69" y="108"/>
                    <a:pt x="69" y="108"/>
                    <a:pt x="69" y="108"/>
                  </a:cubicBezTo>
                  <a:cubicBezTo>
                    <a:pt x="68" y="108"/>
                    <a:pt x="67" y="108"/>
                    <a:pt x="67" y="108"/>
                  </a:cubicBezTo>
                  <a:moveTo>
                    <a:pt x="60" y="105"/>
                  </a:moveTo>
                  <a:cubicBezTo>
                    <a:pt x="59" y="106"/>
                    <a:pt x="58" y="107"/>
                    <a:pt x="58" y="108"/>
                  </a:cubicBezTo>
                  <a:cubicBezTo>
                    <a:pt x="58" y="107"/>
                    <a:pt x="59" y="107"/>
                    <a:pt x="59" y="106"/>
                  </a:cubicBezTo>
                  <a:cubicBezTo>
                    <a:pt x="60" y="106"/>
                    <a:pt x="60" y="105"/>
                    <a:pt x="60" y="105"/>
                  </a:cubicBezTo>
                  <a:moveTo>
                    <a:pt x="67" y="103"/>
                  </a:moveTo>
                  <a:cubicBezTo>
                    <a:pt x="66" y="103"/>
                    <a:pt x="66" y="103"/>
                    <a:pt x="65" y="104"/>
                  </a:cubicBezTo>
                  <a:cubicBezTo>
                    <a:pt x="65" y="103"/>
                    <a:pt x="66" y="103"/>
                    <a:pt x="67" y="103"/>
                  </a:cubicBezTo>
                  <a:cubicBezTo>
                    <a:pt x="68" y="103"/>
                    <a:pt x="69" y="104"/>
                    <a:pt x="71" y="104"/>
                  </a:cubicBezTo>
                  <a:cubicBezTo>
                    <a:pt x="69" y="104"/>
                    <a:pt x="68" y="103"/>
                    <a:pt x="67" y="103"/>
                  </a:cubicBezTo>
                  <a:moveTo>
                    <a:pt x="104" y="103"/>
                  </a:moveTo>
                  <a:cubicBezTo>
                    <a:pt x="104" y="104"/>
                    <a:pt x="104" y="106"/>
                    <a:pt x="104" y="107"/>
                  </a:cubicBezTo>
                  <a:cubicBezTo>
                    <a:pt x="104" y="107"/>
                    <a:pt x="104" y="107"/>
                    <a:pt x="104" y="107"/>
                  </a:cubicBezTo>
                  <a:cubicBezTo>
                    <a:pt x="104" y="106"/>
                    <a:pt x="104" y="104"/>
                    <a:pt x="104" y="103"/>
                  </a:cubicBezTo>
                  <a:moveTo>
                    <a:pt x="80" y="103"/>
                  </a:moveTo>
                  <a:cubicBezTo>
                    <a:pt x="82" y="106"/>
                    <a:pt x="83" y="108"/>
                    <a:pt x="84" y="112"/>
                  </a:cubicBezTo>
                  <a:cubicBezTo>
                    <a:pt x="83" y="108"/>
                    <a:pt x="82" y="105"/>
                    <a:pt x="80" y="103"/>
                  </a:cubicBezTo>
                  <a:moveTo>
                    <a:pt x="62" y="89"/>
                  </a:moveTo>
                  <a:cubicBezTo>
                    <a:pt x="64" y="90"/>
                    <a:pt x="65" y="92"/>
                    <a:pt x="67" y="93"/>
                  </a:cubicBezTo>
                  <a:cubicBezTo>
                    <a:pt x="70" y="95"/>
                    <a:pt x="74" y="97"/>
                    <a:pt x="77" y="100"/>
                  </a:cubicBezTo>
                  <a:cubicBezTo>
                    <a:pt x="75" y="98"/>
                    <a:pt x="74" y="97"/>
                    <a:pt x="72" y="96"/>
                  </a:cubicBezTo>
                  <a:cubicBezTo>
                    <a:pt x="69" y="94"/>
                    <a:pt x="66" y="92"/>
                    <a:pt x="63" y="90"/>
                  </a:cubicBezTo>
                  <a:cubicBezTo>
                    <a:pt x="63" y="89"/>
                    <a:pt x="62" y="89"/>
                    <a:pt x="62" y="89"/>
                  </a:cubicBezTo>
                  <a:moveTo>
                    <a:pt x="56" y="78"/>
                  </a:moveTo>
                  <a:cubicBezTo>
                    <a:pt x="56" y="79"/>
                    <a:pt x="56" y="79"/>
                    <a:pt x="56" y="79"/>
                  </a:cubicBezTo>
                  <a:cubicBezTo>
                    <a:pt x="56" y="80"/>
                    <a:pt x="57" y="80"/>
                    <a:pt x="57" y="81"/>
                  </a:cubicBezTo>
                  <a:cubicBezTo>
                    <a:pt x="57" y="80"/>
                    <a:pt x="56" y="80"/>
                    <a:pt x="56" y="79"/>
                  </a:cubicBezTo>
                  <a:cubicBezTo>
                    <a:pt x="56" y="79"/>
                    <a:pt x="56" y="79"/>
                    <a:pt x="56" y="78"/>
                  </a:cubicBezTo>
                  <a:moveTo>
                    <a:pt x="99" y="77"/>
                  </a:moveTo>
                  <a:cubicBezTo>
                    <a:pt x="100" y="80"/>
                    <a:pt x="101" y="83"/>
                    <a:pt x="101" y="85"/>
                  </a:cubicBezTo>
                  <a:cubicBezTo>
                    <a:pt x="101" y="83"/>
                    <a:pt x="100" y="80"/>
                    <a:pt x="99" y="77"/>
                  </a:cubicBezTo>
                  <a:moveTo>
                    <a:pt x="81" y="75"/>
                  </a:moveTo>
                  <a:cubicBezTo>
                    <a:pt x="81" y="75"/>
                    <a:pt x="80" y="75"/>
                    <a:pt x="80" y="75"/>
                  </a:cubicBezTo>
                  <a:cubicBezTo>
                    <a:pt x="80" y="75"/>
                    <a:pt x="80" y="75"/>
                    <a:pt x="80" y="75"/>
                  </a:cubicBezTo>
                  <a:cubicBezTo>
                    <a:pt x="80" y="75"/>
                    <a:pt x="80" y="75"/>
                    <a:pt x="80" y="75"/>
                  </a:cubicBezTo>
                  <a:cubicBezTo>
                    <a:pt x="81" y="75"/>
                    <a:pt x="81" y="75"/>
                    <a:pt x="81" y="75"/>
                  </a:cubicBezTo>
                  <a:moveTo>
                    <a:pt x="78" y="71"/>
                  </a:moveTo>
                  <a:cubicBezTo>
                    <a:pt x="78" y="71"/>
                    <a:pt x="78" y="71"/>
                    <a:pt x="79" y="72"/>
                  </a:cubicBezTo>
                  <a:cubicBezTo>
                    <a:pt x="79" y="73"/>
                    <a:pt x="79" y="74"/>
                    <a:pt x="79" y="75"/>
                  </a:cubicBezTo>
                  <a:cubicBezTo>
                    <a:pt x="79" y="73"/>
                    <a:pt x="79" y="72"/>
                    <a:pt x="78" y="71"/>
                  </a:cubicBezTo>
                  <a:cubicBezTo>
                    <a:pt x="78" y="71"/>
                    <a:pt x="78" y="71"/>
                    <a:pt x="78" y="71"/>
                  </a:cubicBezTo>
                  <a:moveTo>
                    <a:pt x="67" y="67"/>
                  </a:moveTo>
                  <a:cubicBezTo>
                    <a:pt x="65" y="67"/>
                    <a:pt x="64" y="68"/>
                    <a:pt x="63" y="70"/>
                  </a:cubicBezTo>
                  <a:cubicBezTo>
                    <a:pt x="61" y="73"/>
                    <a:pt x="61" y="76"/>
                    <a:pt x="62" y="79"/>
                  </a:cubicBezTo>
                  <a:cubicBezTo>
                    <a:pt x="62" y="79"/>
                    <a:pt x="62" y="79"/>
                    <a:pt x="62" y="79"/>
                  </a:cubicBezTo>
                  <a:cubicBezTo>
                    <a:pt x="62" y="79"/>
                    <a:pt x="62" y="79"/>
                    <a:pt x="62" y="79"/>
                  </a:cubicBezTo>
                  <a:cubicBezTo>
                    <a:pt x="61" y="76"/>
                    <a:pt x="61" y="73"/>
                    <a:pt x="63" y="70"/>
                  </a:cubicBezTo>
                  <a:cubicBezTo>
                    <a:pt x="64" y="69"/>
                    <a:pt x="65" y="67"/>
                    <a:pt x="67" y="67"/>
                  </a:cubicBezTo>
                  <a:moveTo>
                    <a:pt x="71" y="66"/>
                  </a:moveTo>
                  <a:cubicBezTo>
                    <a:pt x="71" y="66"/>
                    <a:pt x="71" y="66"/>
                    <a:pt x="71" y="66"/>
                  </a:cubicBezTo>
                  <a:cubicBezTo>
                    <a:pt x="72" y="66"/>
                    <a:pt x="73" y="66"/>
                    <a:pt x="74" y="67"/>
                  </a:cubicBezTo>
                  <a:cubicBezTo>
                    <a:pt x="73" y="66"/>
                    <a:pt x="72" y="66"/>
                    <a:pt x="71" y="66"/>
                  </a:cubicBezTo>
                  <a:moveTo>
                    <a:pt x="78" y="65"/>
                  </a:moveTo>
                  <a:cubicBezTo>
                    <a:pt x="78" y="65"/>
                    <a:pt x="79" y="65"/>
                    <a:pt x="79" y="66"/>
                  </a:cubicBezTo>
                  <a:cubicBezTo>
                    <a:pt x="79" y="66"/>
                    <a:pt x="80" y="66"/>
                    <a:pt x="80" y="66"/>
                  </a:cubicBezTo>
                  <a:cubicBezTo>
                    <a:pt x="79" y="66"/>
                    <a:pt x="78" y="65"/>
                    <a:pt x="78" y="65"/>
                  </a:cubicBezTo>
                  <a:moveTo>
                    <a:pt x="64" y="63"/>
                  </a:moveTo>
                  <a:cubicBezTo>
                    <a:pt x="64" y="63"/>
                    <a:pt x="64" y="63"/>
                    <a:pt x="63" y="63"/>
                  </a:cubicBezTo>
                  <a:cubicBezTo>
                    <a:pt x="63" y="63"/>
                    <a:pt x="63" y="64"/>
                    <a:pt x="62" y="64"/>
                  </a:cubicBezTo>
                  <a:cubicBezTo>
                    <a:pt x="63" y="64"/>
                    <a:pt x="63" y="63"/>
                    <a:pt x="63" y="63"/>
                  </a:cubicBezTo>
                  <a:cubicBezTo>
                    <a:pt x="64" y="63"/>
                    <a:pt x="64" y="63"/>
                    <a:pt x="64" y="63"/>
                  </a:cubicBezTo>
                  <a:moveTo>
                    <a:pt x="71" y="62"/>
                  </a:moveTo>
                  <a:cubicBezTo>
                    <a:pt x="72" y="62"/>
                    <a:pt x="72" y="62"/>
                    <a:pt x="72" y="62"/>
                  </a:cubicBezTo>
                  <a:cubicBezTo>
                    <a:pt x="72" y="62"/>
                    <a:pt x="72" y="62"/>
                    <a:pt x="71" y="62"/>
                  </a:cubicBezTo>
                  <a:moveTo>
                    <a:pt x="93" y="60"/>
                  </a:moveTo>
                  <a:cubicBezTo>
                    <a:pt x="94" y="62"/>
                    <a:pt x="95" y="65"/>
                    <a:pt x="96" y="68"/>
                  </a:cubicBezTo>
                  <a:cubicBezTo>
                    <a:pt x="95" y="65"/>
                    <a:pt x="94" y="62"/>
                    <a:pt x="93" y="60"/>
                  </a:cubicBezTo>
                  <a:moveTo>
                    <a:pt x="59" y="16"/>
                  </a:moveTo>
                  <a:cubicBezTo>
                    <a:pt x="64" y="20"/>
                    <a:pt x="68" y="23"/>
                    <a:pt x="71" y="28"/>
                  </a:cubicBezTo>
                  <a:cubicBezTo>
                    <a:pt x="78" y="35"/>
                    <a:pt x="84" y="43"/>
                    <a:pt x="89" y="51"/>
                  </a:cubicBezTo>
                  <a:cubicBezTo>
                    <a:pt x="84" y="43"/>
                    <a:pt x="78" y="35"/>
                    <a:pt x="72" y="28"/>
                  </a:cubicBezTo>
                  <a:cubicBezTo>
                    <a:pt x="68" y="23"/>
                    <a:pt x="64" y="20"/>
                    <a:pt x="59" y="16"/>
                  </a:cubicBezTo>
                  <a:moveTo>
                    <a:pt x="44" y="4"/>
                  </a:moveTo>
                  <a:cubicBezTo>
                    <a:pt x="47" y="6"/>
                    <a:pt x="50" y="8"/>
                    <a:pt x="53" y="10"/>
                  </a:cubicBezTo>
                  <a:cubicBezTo>
                    <a:pt x="52" y="10"/>
                    <a:pt x="52" y="10"/>
                    <a:pt x="51" y="9"/>
                  </a:cubicBezTo>
                  <a:cubicBezTo>
                    <a:pt x="49" y="7"/>
                    <a:pt x="47" y="6"/>
                    <a:pt x="44" y="4"/>
                  </a:cubicBezTo>
                  <a:moveTo>
                    <a:pt x="35" y="2"/>
                  </a:moveTo>
                  <a:cubicBezTo>
                    <a:pt x="33" y="4"/>
                    <a:pt x="31" y="5"/>
                    <a:pt x="29" y="7"/>
                  </a:cubicBezTo>
                  <a:cubicBezTo>
                    <a:pt x="28" y="8"/>
                    <a:pt x="26" y="10"/>
                    <a:pt x="24" y="11"/>
                  </a:cubicBezTo>
                  <a:cubicBezTo>
                    <a:pt x="26" y="9"/>
                    <a:pt x="29" y="8"/>
                    <a:pt x="31" y="6"/>
                  </a:cubicBezTo>
                  <a:cubicBezTo>
                    <a:pt x="32" y="5"/>
                    <a:pt x="34" y="3"/>
                    <a:pt x="35" y="2"/>
                  </a:cubicBezTo>
                  <a:moveTo>
                    <a:pt x="37" y="0"/>
                  </a:moveTo>
                  <a:cubicBezTo>
                    <a:pt x="37" y="0"/>
                    <a:pt x="37" y="0"/>
                    <a:pt x="37" y="0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37" y="0"/>
                    <a:pt x="38" y="0"/>
                    <a:pt x="38" y="0"/>
                  </a:cubicBezTo>
                  <a:cubicBezTo>
                    <a:pt x="38" y="0"/>
                    <a:pt x="37" y="0"/>
                    <a:pt x="37" y="0"/>
                  </a:cubicBezTo>
                </a:path>
              </a:pathLst>
            </a:custGeom>
            <a:solidFill>
              <a:srgbClr val="C297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12" name="Freeform 406"/>
            <p:cNvSpPr>
              <a:spLocks noEditPoints="1"/>
            </p:cNvSpPr>
            <p:nvPr/>
          </p:nvSpPr>
          <p:spPr bwMode="auto">
            <a:xfrm>
              <a:off x="1404938" y="2293938"/>
              <a:ext cx="398462" cy="889000"/>
            </a:xfrm>
            <a:custGeom>
              <a:avLst/>
              <a:gdLst>
                <a:gd name="T0" fmla="*/ 2 w 106"/>
                <a:gd name="T1" fmla="*/ 219 h 236"/>
                <a:gd name="T2" fmla="*/ 37 w 106"/>
                <a:gd name="T3" fmla="*/ 1 h 236"/>
                <a:gd name="T4" fmla="*/ 26 w 106"/>
                <a:gd name="T5" fmla="*/ 11 h 236"/>
                <a:gd name="T6" fmla="*/ 53 w 106"/>
                <a:gd name="T7" fmla="*/ 66 h 236"/>
                <a:gd name="T8" fmla="*/ 60 w 106"/>
                <a:gd name="T9" fmla="*/ 108 h 236"/>
                <a:gd name="T10" fmla="*/ 69 w 106"/>
                <a:gd name="T11" fmla="*/ 103 h 236"/>
                <a:gd name="T12" fmla="*/ 76 w 106"/>
                <a:gd name="T13" fmla="*/ 108 h 236"/>
                <a:gd name="T14" fmla="*/ 74 w 106"/>
                <a:gd name="T15" fmla="*/ 109 h 236"/>
                <a:gd name="T16" fmla="*/ 71 w 106"/>
                <a:gd name="T17" fmla="*/ 108 h 236"/>
                <a:gd name="T18" fmla="*/ 65 w 106"/>
                <a:gd name="T19" fmla="*/ 109 h 236"/>
                <a:gd name="T20" fmla="*/ 73 w 106"/>
                <a:gd name="T21" fmla="*/ 124 h 236"/>
                <a:gd name="T22" fmla="*/ 82 w 106"/>
                <a:gd name="T23" fmla="*/ 121 h 236"/>
                <a:gd name="T24" fmla="*/ 86 w 106"/>
                <a:gd name="T25" fmla="*/ 112 h 236"/>
                <a:gd name="T26" fmla="*/ 79 w 106"/>
                <a:gd name="T27" fmla="*/ 100 h 236"/>
                <a:gd name="T28" fmla="*/ 58 w 106"/>
                <a:gd name="T29" fmla="*/ 79 h 236"/>
                <a:gd name="T30" fmla="*/ 66 w 106"/>
                <a:gd name="T31" fmla="*/ 63 h 236"/>
                <a:gd name="T32" fmla="*/ 75 w 106"/>
                <a:gd name="T33" fmla="*/ 63 h 236"/>
                <a:gd name="T34" fmla="*/ 83 w 106"/>
                <a:gd name="T35" fmla="*/ 75 h 236"/>
                <a:gd name="T36" fmla="*/ 82 w 106"/>
                <a:gd name="T37" fmla="*/ 75 h 236"/>
                <a:gd name="T38" fmla="*/ 80 w 106"/>
                <a:gd name="T39" fmla="*/ 71 h 236"/>
                <a:gd name="T40" fmla="*/ 72 w 106"/>
                <a:gd name="T41" fmla="*/ 66 h 236"/>
                <a:gd name="T42" fmla="*/ 64 w 106"/>
                <a:gd name="T43" fmla="*/ 79 h 236"/>
                <a:gd name="T44" fmla="*/ 91 w 106"/>
                <a:gd name="T45" fmla="*/ 109 h 236"/>
                <a:gd name="T46" fmla="*/ 76 w 106"/>
                <a:gd name="T47" fmla="*/ 129 h 236"/>
                <a:gd name="T48" fmla="*/ 73 w 106"/>
                <a:gd name="T49" fmla="*/ 129 h 236"/>
                <a:gd name="T50" fmla="*/ 59 w 106"/>
                <a:gd name="T51" fmla="*/ 120 h 236"/>
                <a:gd name="T52" fmla="*/ 50 w 106"/>
                <a:gd name="T53" fmla="*/ 152 h 236"/>
                <a:gd name="T54" fmla="*/ 4 w 106"/>
                <a:gd name="T55" fmla="*/ 216 h 236"/>
                <a:gd name="T56" fmla="*/ 26 w 106"/>
                <a:gd name="T57" fmla="*/ 236 h 236"/>
                <a:gd name="T58" fmla="*/ 29 w 106"/>
                <a:gd name="T59" fmla="*/ 235 h 236"/>
                <a:gd name="T60" fmla="*/ 68 w 106"/>
                <a:gd name="T61" fmla="*/ 199 h 236"/>
                <a:gd name="T62" fmla="*/ 88 w 106"/>
                <a:gd name="T63" fmla="*/ 170 h 236"/>
                <a:gd name="T64" fmla="*/ 81 w 106"/>
                <a:gd name="T65" fmla="*/ 149 h 236"/>
                <a:gd name="T66" fmla="*/ 68 w 106"/>
                <a:gd name="T67" fmla="*/ 143 h 236"/>
                <a:gd name="T68" fmla="*/ 63 w 106"/>
                <a:gd name="T69" fmla="*/ 159 h 236"/>
                <a:gd name="T70" fmla="*/ 69 w 106"/>
                <a:gd name="T71" fmla="*/ 158 h 236"/>
                <a:gd name="T72" fmla="*/ 71 w 106"/>
                <a:gd name="T73" fmla="*/ 156 h 236"/>
                <a:gd name="T74" fmla="*/ 74 w 106"/>
                <a:gd name="T75" fmla="*/ 157 h 236"/>
                <a:gd name="T76" fmla="*/ 68 w 106"/>
                <a:gd name="T77" fmla="*/ 165 h 236"/>
                <a:gd name="T78" fmla="*/ 56 w 106"/>
                <a:gd name="T79" fmla="*/ 161 h 236"/>
                <a:gd name="T80" fmla="*/ 64 w 106"/>
                <a:gd name="T81" fmla="*/ 139 h 236"/>
                <a:gd name="T82" fmla="*/ 75 w 106"/>
                <a:gd name="T83" fmla="*/ 139 h 236"/>
                <a:gd name="T84" fmla="*/ 91 w 106"/>
                <a:gd name="T85" fmla="*/ 155 h 236"/>
                <a:gd name="T86" fmla="*/ 93 w 106"/>
                <a:gd name="T87" fmla="*/ 159 h 236"/>
                <a:gd name="T88" fmla="*/ 101 w 106"/>
                <a:gd name="T89" fmla="*/ 139 h 236"/>
                <a:gd name="T90" fmla="*/ 104 w 106"/>
                <a:gd name="T91" fmla="*/ 126 h 236"/>
                <a:gd name="T92" fmla="*/ 105 w 106"/>
                <a:gd name="T93" fmla="*/ 111 h 236"/>
                <a:gd name="T94" fmla="*/ 106 w 106"/>
                <a:gd name="T95" fmla="*/ 107 h 236"/>
                <a:gd name="T96" fmla="*/ 101 w 106"/>
                <a:gd name="T97" fmla="*/ 77 h 236"/>
                <a:gd name="T98" fmla="*/ 92 w 106"/>
                <a:gd name="T99" fmla="*/ 53 h 236"/>
                <a:gd name="T100" fmla="*/ 55 w 106"/>
                <a:gd name="T101" fmla="*/ 10 h 236"/>
                <a:gd name="T102" fmla="*/ 39 w 106"/>
                <a:gd name="T103" fmla="*/ 0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6" h="236">
                  <a:moveTo>
                    <a:pt x="2" y="220"/>
                  </a:moveTo>
                  <a:cubicBezTo>
                    <a:pt x="1" y="219"/>
                    <a:pt x="1" y="219"/>
                    <a:pt x="1" y="219"/>
                  </a:cubicBezTo>
                  <a:cubicBezTo>
                    <a:pt x="1" y="218"/>
                    <a:pt x="1" y="218"/>
                    <a:pt x="1" y="218"/>
                  </a:cubicBezTo>
                  <a:cubicBezTo>
                    <a:pt x="2" y="219"/>
                    <a:pt x="2" y="219"/>
                    <a:pt x="2" y="219"/>
                  </a:cubicBezTo>
                  <a:cubicBezTo>
                    <a:pt x="2" y="220"/>
                    <a:pt x="2" y="220"/>
                    <a:pt x="2" y="220"/>
                  </a:cubicBezTo>
                  <a:moveTo>
                    <a:pt x="39" y="0"/>
                  </a:moveTo>
                  <a:cubicBezTo>
                    <a:pt x="39" y="0"/>
                    <a:pt x="39" y="0"/>
                    <a:pt x="39" y="0"/>
                  </a:cubicBezTo>
                  <a:cubicBezTo>
                    <a:pt x="38" y="0"/>
                    <a:pt x="38" y="0"/>
                    <a:pt x="37" y="1"/>
                  </a:cubicBezTo>
                  <a:cubicBezTo>
                    <a:pt x="37" y="1"/>
                    <a:pt x="37" y="2"/>
                    <a:pt x="37" y="2"/>
                  </a:cubicBezTo>
                  <a:cubicBezTo>
                    <a:pt x="36" y="3"/>
                    <a:pt x="34" y="5"/>
                    <a:pt x="33" y="6"/>
                  </a:cubicBezTo>
                  <a:cubicBezTo>
                    <a:pt x="31" y="8"/>
                    <a:pt x="28" y="9"/>
                    <a:pt x="26" y="11"/>
                  </a:cubicBezTo>
                  <a:cubicBezTo>
                    <a:pt x="26" y="11"/>
                    <a:pt x="26" y="11"/>
                    <a:pt x="26" y="11"/>
                  </a:cubicBezTo>
                  <a:cubicBezTo>
                    <a:pt x="24" y="12"/>
                    <a:pt x="24" y="13"/>
                    <a:pt x="25" y="14"/>
                  </a:cubicBezTo>
                  <a:cubicBezTo>
                    <a:pt x="26" y="16"/>
                    <a:pt x="27" y="17"/>
                    <a:pt x="28" y="18"/>
                  </a:cubicBezTo>
                  <a:cubicBezTo>
                    <a:pt x="34" y="26"/>
                    <a:pt x="39" y="33"/>
                    <a:pt x="44" y="42"/>
                  </a:cubicBezTo>
                  <a:cubicBezTo>
                    <a:pt x="47" y="49"/>
                    <a:pt x="51" y="58"/>
                    <a:pt x="53" y="66"/>
                  </a:cubicBezTo>
                  <a:cubicBezTo>
                    <a:pt x="57" y="78"/>
                    <a:pt x="58" y="91"/>
                    <a:pt x="58" y="104"/>
                  </a:cubicBezTo>
                  <a:cubicBezTo>
                    <a:pt x="58" y="105"/>
                    <a:pt x="58" y="106"/>
                    <a:pt x="58" y="108"/>
                  </a:cubicBezTo>
                  <a:cubicBezTo>
                    <a:pt x="59" y="108"/>
                    <a:pt x="59" y="108"/>
                    <a:pt x="59" y="108"/>
                  </a:cubicBezTo>
                  <a:cubicBezTo>
                    <a:pt x="60" y="108"/>
                    <a:pt x="60" y="108"/>
                    <a:pt x="60" y="108"/>
                  </a:cubicBezTo>
                  <a:cubicBezTo>
                    <a:pt x="60" y="108"/>
                    <a:pt x="60" y="108"/>
                    <a:pt x="60" y="108"/>
                  </a:cubicBezTo>
                  <a:cubicBezTo>
                    <a:pt x="60" y="107"/>
                    <a:pt x="61" y="106"/>
                    <a:pt x="62" y="105"/>
                  </a:cubicBezTo>
                  <a:cubicBezTo>
                    <a:pt x="64" y="104"/>
                    <a:pt x="65" y="104"/>
                    <a:pt x="67" y="104"/>
                  </a:cubicBezTo>
                  <a:cubicBezTo>
                    <a:pt x="68" y="103"/>
                    <a:pt x="68" y="103"/>
                    <a:pt x="69" y="103"/>
                  </a:cubicBezTo>
                  <a:cubicBezTo>
                    <a:pt x="70" y="103"/>
                    <a:pt x="71" y="104"/>
                    <a:pt x="73" y="104"/>
                  </a:cubicBezTo>
                  <a:cubicBezTo>
                    <a:pt x="74" y="105"/>
                    <a:pt x="75" y="105"/>
                    <a:pt x="76" y="106"/>
                  </a:cubicBezTo>
                  <a:cubicBezTo>
                    <a:pt x="76" y="107"/>
                    <a:pt x="76" y="107"/>
                    <a:pt x="76" y="108"/>
                  </a:cubicBezTo>
                  <a:cubicBezTo>
                    <a:pt x="76" y="108"/>
                    <a:pt x="76" y="108"/>
                    <a:pt x="76" y="108"/>
                  </a:cubicBezTo>
                  <a:cubicBezTo>
                    <a:pt x="76" y="109"/>
                    <a:pt x="76" y="109"/>
                    <a:pt x="76" y="109"/>
                  </a:cubicBezTo>
                  <a:cubicBezTo>
                    <a:pt x="76" y="109"/>
                    <a:pt x="75" y="109"/>
                    <a:pt x="75" y="109"/>
                  </a:cubicBezTo>
                  <a:cubicBezTo>
                    <a:pt x="75" y="110"/>
                    <a:pt x="74" y="110"/>
                    <a:pt x="74" y="110"/>
                  </a:cubicBezTo>
                  <a:cubicBezTo>
                    <a:pt x="74" y="110"/>
                    <a:pt x="74" y="110"/>
                    <a:pt x="74" y="109"/>
                  </a:cubicBezTo>
                  <a:cubicBezTo>
                    <a:pt x="73" y="109"/>
                    <a:pt x="73" y="109"/>
                    <a:pt x="73" y="109"/>
                  </a:cubicBezTo>
                  <a:cubicBezTo>
                    <a:pt x="73" y="109"/>
                    <a:pt x="73" y="109"/>
                    <a:pt x="73" y="109"/>
                  </a:cubicBezTo>
                  <a:cubicBezTo>
                    <a:pt x="72" y="109"/>
                    <a:pt x="72" y="109"/>
                    <a:pt x="72" y="108"/>
                  </a:cubicBezTo>
                  <a:cubicBezTo>
                    <a:pt x="71" y="108"/>
                    <a:pt x="71" y="108"/>
                    <a:pt x="71" y="108"/>
                  </a:cubicBezTo>
                  <a:cubicBezTo>
                    <a:pt x="70" y="108"/>
                    <a:pt x="69" y="108"/>
                    <a:pt x="69" y="108"/>
                  </a:cubicBezTo>
                  <a:cubicBezTo>
                    <a:pt x="68" y="108"/>
                    <a:pt x="68" y="108"/>
                    <a:pt x="67" y="108"/>
                  </a:cubicBezTo>
                  <a:cubicBezTo>
                    <a:pt x="67" y="108"/>
                    <a:pt x="66" y="108"/>
                    <a:pt x="66" y="109"/>
                  </a:cubicBezTo>
                  <a:cubicBezTo>
                    <a:pt x="65" y="109"/>
                    <a:pt x="65" y="109"/>
                    <a:pt x="65" y="109"/>
                  </a:cubicBezTo>
                  <a:cubicBezTo>
                    <a:pt x="65" y="109"/>
                    <a:pt x="65" y="110"/>
                    <a:pt x="64" y="110"/>
                  </a:cubicBezTo>
                  <a:cubicBezTo>
                    <a:pt x="64" y="111"/>
                    <a:pt x="63" y="113"/>
                    <a:pt x="63" y="114"/>
                  </a:cubicBezTo>
                  <a:cubicBezTo>
                    <a:pt x="64" y="115"/>
                    <a:pt x="64" y="117"/>
                    <a:pt x="64" y="118"/>
                  </a:cubicBezTo>
                  <a:cubicBezTo>
                    <a:pt x="66" y="121"/>
                    <a:pt x="69" y="124"/>
                    <a:pt x="73" y="124"/>
                  </a:cubicBezTo>
                  <a:cubicBezTo>
                    <a:pt x="73" y="124"/>
                    <a:pt x="74" y="124"/>
                    <a:pt x="74" y="124"/>
                  </a:cubicBezTo>
                  <a:cubicBezTo>
                    <a:pt x="75" y="124"/>
                    <a:pt x="76" y="124"/>
                    <a:pt x="77" y="124"/>
                  </a:cubicBezTo>
                  <a:cubicBezTo>
                    <a:pt x="77" y="124"/>
                    <a:pt x="78" y="123"/>
                    <a:pt x="79" y="123"/>
                  </a:cubicBezTo>
                  <a:cubicBezTo>
                    <a:pt x="80" y="123"/>
                    <a:pt x="81" y="122"/>
                    <a:pt x="82" y="121"/>
                  </a:cubicBezTo>
                  <a:cubicBezTo>
                    <a:pt x="82" y="121"/>
                    <a:pt x="82" y="121"/>
                    <a:pt x="83" y="121"/>
                  </a:cubicBezTo>
                  <a:cubicBezTo>
                    <a:pt x="84" y="119"/>
                    <a:pt x="85" y="117"/>
                    <a:pt x="86" y="114"/>
                  </a:cubicBezTo>
                  <a:cubicBezTo>
                    <a:pt x="86" y="114"/>
                    <a:pt x="86" y="114"/>
                    <a:pt x="86" y="114"/>
                  </a:cubicBezTo>
                  <a:cubicBezTo>
                    <a:pt x="86" y="113"/>
                    <a:pt x="86" y="113"/>
                    <a:pt x="86" y="112"/>
                  </a:cubicBezTo>
                  <a:cubicBezTo>
                    <a:pt x="86" y="112"/>
                    <a:pt x="86" y="112"/>
                    <a:pt x="86" y="112"/>
                  </a:cubicBezTo>
                  <a:cubicBezTo>
                    <a:pt x="85" y="108"/>
                    <a:pt x="84" y="106"/>
                    <a:pt x="82" y="103"/>
                  </a:cubicBezTo>
                  <a:cubicBezTo>
                    <a:pt x="82" y="103"/>
                    <a:pt x="82" y="103"/>
                    <a:pt x="82" y="103"/>
                  </a:cubicBezTo>
                  <a:cubicBezTo>
                    <a:pt x="81" y="102"/>
                    <a:pt x="80" y="101"/>
                    <a:pt x="79" y="100"/>
                  </a:cubicBezTo>
                  <a:cubicBezTo>
                    <a:pt x="76" y="97"/>
                    <a:pt x="72" y="95"/>
                    <a:pt x="69" y="93"/>
                  </a:cubicBezTo>
                  <a:cubicBezTo>
                    <a:pt x="67" y="92"/>
                    <a:pt x="66" y="90"/>
                    <a:pt x="64" y="89"/>
                  </a:cubicBezTo>
                  <a:cubicBezTo>
                    <a:pt x="62" y="87"/>
                    <a:pt x="60" y="84"/>
                    <a:pt x="59" y="81"/>
                  </a:cubicBezTo>
                  <a:cubicBezTo>
                    <a:pt x="59" y="80"/>
                    <a:pt x="58" y="80"/>
                    <a:pt x="58" y="79"/>
                  </a:cubicBezTo>
                  <a:cubicBezTo>
                    <a:pt x="58" y="79"/>
                    <a:pt x="58" y="79"/>
                    <a:pt x="58" y="78"/>
                  </a:cubicBezTo>
                  <a:cubicBezTo>
                    <a:pt x="57" y="72"/>
                    <a:pt x="60" y="66"/>
                    <a:pt x="64" y="64"/>
                  </a:cubicBezTo>
                  <a:cubicBezTo>
                    <a:pt x="65" y="64"/>
                    <a:pt x="65" y="63"/>
                    <a:pt x="65" y="63"/>
                  </a:cubicBezTo>
                  <a:cubicBezTo>
                    <a:pt x="66" y="63"/>
                    <a:pt x="66" y="63"/>
                    <a:pt x="66" y="63"/>
                  </a:cubicBezTo>
                  <a:cubicBezTo>
                    <a:pt x="68" y="62"/>
                    <a:pt x="69" y="62"/>
                    <a:pt x="71" y="62"/>
                  </a:cubicBezTo>
                  <a:cubicBezTo>
                    <a:pt x="72" y="62"/>
                    <a:pt x="72" y="62"/>
                    <a:pt x="73" y="62"/>
                  </a:cubicBezTo>
                  <a:cubicBezTo>
                    <a:pt x="74" y="62"/>
                    <a:pt x="74" y="62"/>
                    <a:pt x="74" y="62"/>
                  </a:cubicBezTo>
                  <a:cubicBezTo>
                    <a:pt x="74" y="63"/>
                    <a:pt x="75" y="63"/>
                    <a:pt x="75" y="63"/>
                  </a:cubicBezTo>
                  <a:cubicBezTo>
                    <a:pt x="77" y="63"/>
                    <a:pt x="78" y="64"/>
                    <a:pt x="80" y="65"/>
                  </a:cubicBezTo>
                  <a:cubicBezTo>
                    <a:pt x="80" y="65"/>
                    <a:pt x="81" y="66"/>
                    <a:pt x="82" y="66"/>
                  </a:cubicBezTo>
                  <a:cubicBezTo>
                    <a:pt x="84" y="68"/>
                    <a:pt x="84" y="71"/>
                    <a:pt x="84" y="74"/>
                  </a:cubicBezTo>
                  <a:cubicBezTo>
                    <a:pt x="83" y="75"/>
                    <a:pt x="83" y="75"/>
                    <a:pt x="83" y="75"/>
                  </a:cubicBezTo>
                  <a:cubicBezTo>
                    <a:pt x="83" y="75"/>
                    <a:pt x="83" y="75"/>
                    <a:pt x="83" y="75"/>
                  </a:cubicBezTo>
                  <a:cubicBezTo>
                    <a:pt x="83" y="75"/>
                    <a:pt x="83" y="75"/>
                    <a:pt x="82" y="75"/>
                  </a:cubicBezTo>
                  <a:cubicBezTo>
                    <a:pt x="82" y="75"/>
                    <a:pt x="82" y="75"/>
                    <a:pt x="82" y="75"/>
                  </a:cubicBezTo>
                  <a:cubicBezTo>
                    <a:pt x="82" y="75"/>
                    <a:pt x="82" y="75"/>
                    <a:pt x="82" y="75"/>
                  </a:cubicBezTo>
                  <a:cubicBezTo>
                    <a:pt x="82" y="75"/>
                    <a:pt x="81" y="75"/>
                    <a:pt x="81" y="75"/>
                  </a:cubicBezTo>
                  <a:cubicBezTo>
                    <a:pt x="81" y="75"/>
                    <a:pt x="81" y="75"/>
                    <a:pt x="81" y="75"/>
                  </a:cubicBezTo>
                  <a:cubicBezTo>
                    <a:pt x="81" y="74"/>
                    <a:pt x="81" y="73"/>
                    <a:pt x="81" y="72"/>
                  </a:cubicBezTo>
                  <a:cubicBezTo>
                    <a:pt x="80" y="71"/>
                    <a:pt x="80" y="71"/>
                    <a:pt x="80" y="71"/>
                  </a:cubicBezTo>
                  <a:cubicBezTo>
                    <a:pt x="79" y="69"/>
                    <a:pt x="78" y="68"/>
                    <a:pt x="76" y="67"/>
                  </a:cubicBezTo>
                  <a:cubicBezTo>
                    <a:pt x="75" y="66"/>
                    <a:pt x="74" y="66"/>
                    <a:pt x="73" y="66"/>
                  </a:cubicBezTo>
                  <a:cubicBezTo>
                    <a:pt x="73" y="66"/>
                    <a:pt x="73" y="66"/>
                    <a:pt x="73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0" y="66"/>
                    <a:pt x="69" y="66"/>
                    <a:pt x="69" y="67"/>
                  </a:cubicBezTo>
                  <a:cubicBezTo>
                    <a:pt x="67" y="67"/>
                    <a:pt x="66" y="69"/>
                    <a:pt x="65" y="70"/>
                  </a:cubicBezTo>
                  <a:cubicBezTo>
                    <a:pt x="63" y="73"/>
                    <a:pt x="63" y="76"/>
                    <a:pt x="64" y="79"/>
                  </a:cubicBezTo>
                  <a:cubicBezTo>
                    <a:pt x="64" y="79"/>
                    <a:pt x="64" y="79"/>
                    <a:pt x="64" y="79"/>
                  </a:cubicBezTo>
                  <a:cubicBezTo>
                    <a:pt x="65" y="83"/>
                    <a:pt x="67" y="85"/>
                    <a:pt x="70" y="87"/>
                  </a:cubicBezTo>
                  <a:cubicBezTo>
                    <a:pt x="74" y="90"/>
                    <a:pt x="78" y="93"/>
                    <a:pt x="82" y="95"/>
                  </a:cubicBezTo>
                  <a:cubicBezTo>
                    <a:pt x="86" y="99"/>
                    <a:pt x="90" y="104"/>
                    <a:pt x="91" y="109"/>
                  </a:cubicBezTo>
                  <a:cubicBezTo>
                    <a:pt x="92" y="112"/>
                    <a:pt x="92" y="115"/>
                    <a:pt x="91" y="118"/>
                  </a:cubicBezTo>
                  <a:cubicBezTo>
                    <a:pt x="91" y="120"/>
                    <a:pt x="89" y="122"/>
                    <a:pt x="88" y="124"/>
                  </a:cubicBezTo>
                  <a:cubicBezTo>
                    <a:pt x="87" y="125"/>
                    <a:pt x="85" y="126"/>
                    <a:pt x="84" y="126"/>
                  </a:cubicBezTo>
                  <a:cubicBezTo>
                    <a:pt x="81" y="128"/>
                    <a:pt x="79" y="129"/>
                    <a:pt x="76" y="129"/>
                  </a:cubicBezTo>
                  <a:cubicBezTo>
                    <a:pt x="75" y="129"/>
                    <a:pt x="75" y="129"/>
                    <a:pt x="75" y="129"/>
                  </a:cubicBezTo>
                  <a:cubicBezTo>
                    <a:pt x="74" y="129"/>
                    <a:pt x="74" y="129"/>
                    <a:pt x="74" y="129"/>
                  </a:cubicBezTo>
                  <a:cubicBezTo>
                    <a:pt x="74" y="129"/>
                    <a:pt x="73" y="129"/>
                    <a:pt x="73" y="129"/>
                  </a:cubicBezTo>
                  <a:cubicBezTo>
                    <a:pt x="73" y="129"/>
                    <a:pt x="73" y="129"/>
                    <a:pt x="73" y="129"/>
                  </a:cubicBezTo>
                  <a:cubicBezTo>
                    <a:pt x="68" y="129"/>
                    <a:pt x="63" y="127"/>
                    <a:pt x="60" y="122"/>
                  </a:cubicBezTo>
                  <a:cubicBezTo>
                    <a:pt x="60" y="122"/>
                    <a:pt x="60" y="122"/>
                    <a:pt x="60" y="122"/>
                  </a:cubicBezTo>
                  <a:cubicBezTo>
                    <a:pt x="60" y="122"/>
                    <a:pt x="60" y="122"/>
                    <a:pt x="60" y="121"/>
                  </a:cubicBezTo>
                  <a:cubicBezTo>
                    <a:pt x="60" y="121"/>
                    <a:pt x="59" y="120"/>
                    <a:pt x="59" y="120"/>
                  </a:cubicBezTo>
                  <a:cubicBezTo>
                    <a:pt x="59" y="119"/>
                    <a:pt x="59" y="119"/>
                    <a:pt x="58" y="119"/>
                  </a:cubicBezTo>
                  <a:cubicBezTo>
                    <a:pt x="57" y="120"/>
                    <a:pt x="58" y="121"/>
                    <a:pt x="57" y="122"/>
                  </a:cubicBezTo>
                  <a:cubicBezTo>
                    <a:pt x="57" y="123"/>
                    <a:pt x="57" y="124"/>
                    <a:pt x="57" y="124"/>
                  </a:cubicBezTo>
                  <a:cubicBezTo>
                    <a:pt x="56" y="134"/>
                    <a:pt x="53" y="143"/>
                    <a:pt x="50" y="152"/>
                  </a:cubicBezTo>
                  <a:cubicBezTo>
                    <a:pt x="48" y="158"/>
                    <a:pt x="45" y="165"/>
                    <a:pt x="42" y="171"/>
                  </a:cubicBezTo>
                  <a:cubicBezTo>
                    <a:pt x="35" y="183"/>
                    <a:pt x="27" y="194"/>
                    <a:pt x="17" y="205"/>
                  </a:cubicBezTo>
                  <a:cubicBezTo>
                    <a:pt x="15" y="206"/>
                    <a:pt x="13" y="208"/>
                    <a:pt x="11" y="209"/>
                  </a:cubicBezTo>
                  <a:cubicBezTo>
                    <a:pt x="9" y="212"/>
                    <a:pt x="6" y="214"/>
                    <a:pt x="4" y="216"/>
                  </a:cubicBezTo>
                  <a:cubicBezTo>
                    <a:pt x="0" y="218"/>
                    <a:pt x="0" y="219"/>
                    <a:pt x="2" y="220"/>
                  </a:cubicBezTo>
                  <a:cubicBezTo>
                    <a:pt x="4" y="221"/>
                    <a:pt x="7" y="223"/>
                    <a:pt x="9" y="224"/>
                  </a:cubicBezTo>
                  <a:cubicBezTo>
                    <a:pt x="14" y="227"/>
                    <a:pt x="19" y="231"/>
                    <a:pt x="24" y="235"/>
                  </a:cubicBezTo>
                  <a:cubicBezTo>
                    <a:pt x="25" y="236"/>
                    <a:pt x="25" y="236"/>
                    <a:pt x="26" y="236"/>
                  </a:cubicBezTo>
                  <a:cubicBezTo>
                    <a:pt x="26" y="236"/>
                    <a:pt x="26" y="236"/>
                    <a:pt x="26" y="236"/>
                  </a:cubicBezTo>
                  <a:cubicBezTo>
                    <a:pt x="27" y="236"/>
                    <a:pt x="27" y="236"/>
                    <a:pt x="27" y="236"/>
                  </a:cubicBezTo>
                  <a:cubicBezTo>
                    <a:pt x="28" y="235"/>
                    <a:pt x="28" y="235"/>
                    <a:pt x="28" y="235"/>
                  </a:cubicBezTo>
                  <a:cubicBezTo>
                    <a:pt x="29" y="235"/>
                    <a:pt x="29" y="235"/>
                    <a:pt x="29" y="235"/>
                  </a:cubicBezTo>
                  <a:cubicBezTo>
                    <a:pt x="35" y="230"/>
                    <a:pt x="41" y="225"/>
                    <a:pt x="47" y="220"/>
                  </a:cubicBezTo>
                  <a:cubicBezTo>
                    <a:pt x="47" y="220"/>
                    <a:pt x="47" y="220"/>
                    <a:pt x="47" y="220"/>
                  </a:cubicBezTo>
                  <a:cubicBezTo>
                    <a:pt x="48" y="219"/>
                    <a:pt x="49" y="218"/>
                    <a:pt x="50" y="218"/>
                  </a:cubicBezTo>
                  <a:cubicBezTo>
                    <a:pt x="56" y="212"/>
                    <a:pt x="62" y="205"/>
                    <a:pt x="68" y="199"/>
                  </a:cubicBezTo>
                  <a:cubicBezTo>
                    <a:pt x="69" y="198"/>
                    <a:pt x="70" y="197"/>
                    <a:pt x="71" y="196"/>
                  </a:cubicBezTo>
                  <a:cubicBezTo>
                    <a:pt x="72" y="194"/>
                    <a:pt x="73" y="193"/>
                    <a:pt x="74" y="192"/>
                  </a:cubicBezTo>
                  <a:cubicBezTo>
                    <a:pt x="76" y="188"/>
                    <a:pt x="79" y="185"/>
                    <a:pt x="81" y="181"/>
                  </a:cubicBezTo>
                  <a:cubicBezTo>
                    <a:pt x="84" y="177"/>
                    <a:pt x="86" y="174"/>
                    <a:pt x="88" y="170"/>
                  </a:cubicBezTo>
                  <a:cubicBezTo>
                    <a:pt x="88" y="170"/>
                    <a:pt x="89" y="170"/>
                    <a:pt x="89" y="169"/>
                  </a:cubicBezTo>
                  <a:cubicBezTo>
                    <a:pt x="89" y="168"/>
                    <a:pt x="89" y="167"/>
                    <a:pt x="89" y="166"/>
                  </a:cubicBezTo>
                  <a:cubicBezTo>
                    <a:pt x="89" y="162"/>
                    <a:pt x="88" y="159"/>
                    <a:pt x="86" y="157"/>
                  </a:cubicBezTo>
                  <a:cubicBezTo>
                    <a:pt x="85" y="154"/>
                    <a:pt x="83" y="152"/>
                    <a:pt x="81" y="149"/>
                  </a:cubicBezTo>
                  <a:cubicBezTo>
                    <a:pt x="79" y="148"/>
                    <a:pt x="77" y="146"/>
                    <a:pt x="75" y="145"/>
                  </a:cubicBezTo>
                  <a:cubicBezTo>
                    <a:pt x="75" y="144"/>
                    <a:pt x="75" y="144"/>
                    <a:pt x="74" y="144"/>
                  </a:cubicBezTo>
                  <a:cubicBezTo>
                    <a:pt x="73" y="144"/>
                    <a:pt x="71" y="143"/>
                    <a:pt x="69" y="143"/>
                  </a:cubicBezTo>
                  <a:cubicBezTo>
                    <a:pt x="69" y="143"/>
                    <a:pt x="69" y="143"/>
                    <a:pt x="68" y="143"/>
                  </a:cubicBezTo>
                  <a:cubicBezTo>
                    <a:pt x="65" y="143"/>
                    <a:pt x="62" y="144"/>
                    <a:pt x="61" y="146"/>
                  </a:cubicBezTo>
                  <a:cubicBezTo>
                    <a:pt x="60" y="147"/>
                    <a:pt x="60" y="148"/>
                    <a:pt x="59" y="149"/>
                  </a:cubicBezTo>
                  <a:cubicBezTo>
                    <a:pt x="59" y="152"/>
                    <a:pt x="59" y="154"/>
                    <a:pt x="60" y="156"/>
                  </a:cubicBezTo>
                  <a:cubicBezTo>
                    <a:pt x="61" y="157"/>
                    <a:pt x="62" y="158"/>
                    <a:pt x="63" y="159"/>
                  </a:cubicBezTo>
                  <a:cubicBezTo>
                    <a:pt x="63" y="160"/>
                    <a:pt x="64" y="160"/>
                    <a:pt x="65" y="160"/>
                  </a:cubicBezTo>
                  <a:cubicBezTo>
                    <a:pt x="65" y="160"/>
                    <a:pt x="65" y="160"/>
                    <a:pt x="65" y="160"/>
                  </a:cubicBezTo>
                  <a:cubicBezTo>
                    <a:pt x="66" y="160"/>
                    <a:pt x="67" y="160"/>
                    <a:pt x="68" y="159"/>
                  </a:cubicBezTo>
                  <a:cubicBezTo>
                    <a:pt x="68" y="159"/>
                    <a:pt x="69" y="159"/>
                    <a:pt x="69" y="158"/>
                  </a:cubicBezTo>
                  <a:cubicBezTo>
                    <a:pt x="69" y="158"/>
                    <a:pt x="70" y="158"/>
                    <a:pt x="70" y="157"/>
                  </a:cubicBezTo>
                  <a:cubicBezTo>
                    <a:pt x="70" y="157"/>
                    <a:pt x="70" y="157"/>
                    <a:pt x="70" y="157"/>
                  </a:cubicBezTo>
                  <a:cubicBezTo>
                    <a:pt x="70" y="157"/>
                    <a:pt x="70" y="157"/>
                    <a:pt x="70" y="157"/>
                  </a:cubicBezTo>
                  <a:cubicBezTo>
                    <a:pt x="70" y="157"/>
                    <a:pt x="71" y="157"/>
                    <a:pt x="71" y="156"/>
                  </a:cubicBezTo>
                  <a:cubicBezTo>
                    <a:pt x="72" y="156"/>
                    <a:pt x="72" y="156"/>
                    <a:pt x="73" y="156"/>
                  </a:cubicBezTo>
                  <a:cubicBezTo>
                    <a:pt x="73" y="156"/>
                    <a:pt x="73" y="156"/>
                    <a:pt x="73" y="156"/>
                  </a:cubicBezTo>
                  <a:cubicBezTo>
                    <a:pt x="74" y="156"/>
                    <a:pt x="74" y="156"/>
                    <a:pt x="74" y="156"/>
                  </a:cubicBezTo>
                  <a:cubicBezTo>
                    <a:pt x="74" y="156"/>
                    <a:pt x="74" y="156"/>
                    <a:pt x="74" y="157"/>
                  </a:cubicBezTo>
                  <a:cubicBezTo>
                    <a:pt x="75" y="157"/>
                    <a:pt x="75" y="157"/>
                    <a:pt x="75" y="158"/>
                  </a:cubicBezTo>
                  <a:cubicBezTo>
                    <a:pt x="75" y="158"/>
                    <a:pt x="75" y="158"/>
                    <a:pt x="75" y="159"/>
                  </a:cubicBezTo>
                  <a:cubicBezTo>
                    <a:pt x="75" y="159"/>
                    <a:pt x="74" y="160"/>
                    <a:pt x="74" y="161"/>
                  </a:cubicBezTo>
                  <a:cubicBezTo>
                    <a:pt x="72" y="163"/>
                    <a:pt x="71" y="164"/>
                    <a:pt x="68" y="165"/>
                  </a:cubicBezTo>
                  <a:cubicBezTo>
                    <a:pt x="67" y="165"/>
                    <a:pt x="66" y="165"/>
                    <a:pt x="65" y="165"/>
                  </a:cubicBezTo>
                  <a:cubicBezTo>
                    <a:pt x="63" y="165"/>
                    <a:pt x="61" y="165"/>
                    <a:pt x="60" y="164"/>
                  </a:cubicBezTo>
                  <a:cubicBezTo>
                    <a:pt x="59" y="164"/>
                    <a:pt x="59" y="163"/>
                    <a:pt x="59" y="163"/>
                  </a:cubicBezTo>
                  <a:cubicBezTo>
                    <a:pt x="58" y="163"/>
                    <a:pt x="57" y="162"/>
                    <a:pt x="56" y="161"/>
                  </a:cubicBezTo>
                  <a:cubicBezTo>
                    <a:pt x="53" y="158"/>
                    <a:pt x="52" y="152"/>
                    <a:pt x="54" y="147"/>
                  </a:cubicBezTo>
                  <a:cubicBezTo>
                    <a:pt x="54" y="146"/>
                    <a:pt x="55" y="145"/>
                    <a:pt x="56" y="144"/>
                  </a:cubicBezTo>
                  <a:cubicBezTo>
                    <a:pt x="56" y="143"/>
                    <a:pt x="57" y="142"/>
                    <a:pt x="57" y="142"/>
                  </a:cubicBezTo>
                  <a:cubicBezTo>
                    <a:pt x="59" y="140"/>
                    <a:pt x="61" y="139"/>
                    <a:pt x="64" y="139"/>
                  </a:cubicBezTo>
                  <a:cubicBezTo>
                    <a:pt x="64" y="138"/>
                    <a:pt x="65" y="138"/>
                    <a:pt x="66" y="138"/>
                  </a:cubicBezTo>
                  <a:cubicBezTo>
                    <a:pt x="66" y="138"/>
                    <a:pt x="67" y="138"/>
                    <a:pt x="68" y="138"/>
                  </a:cubicBezTo>
                  <a:cubicBezTo>
                    <a:pt x="68" y="138"/>
                    <a:pt x="68" y="138"/>
                    <a:pt x="68" y="138"/>
                  </a:cubicBezTo>
                  <a:cubicBezTo>
                    <a:pt x="70" y="138"/>
                    <a:pt x="73" y="139"/>
                    <a:pt x="75" y="139"/>
                  </a:cubicBezTo>
                  <a:cubicBezTo>
                    <a:pt x="76" y="140"/>
                    <a:pt x="78" y="141"/>
                    <a:pt x="79" y="142"/>
                  </a:cubicBezTo>
                  <a:cubicBezTo>
                    <a:pt x="80" y="142"/>
                    <a:pt x="80" y="142"/>
                    <a:pt x="80" y="142"/>
                  </a:cubicBezTo>
                  <a:cubicBezTo>
                    <a:pt x="83" y="144"/>
                    <a:pt x="85" y="146"/>
                    <a:pt x="87" y="149"/>
                  </a:cubicBezTo>
                  <a:cubicBezTo>
                    <a:pt x="89" y="151"/>
                    <a:pt x="90" y="153"/>
                    <a:pt x="91" y="155"/>
                  </a:cubicBezTo>
                  <a:cubicBezTo>
                    <a:pt x="91" y="155"/>
                    <a:pt x="91" y="156"/>
                    <a:pt x="91" y="156"/>
                  </a:cubicBezTo>
                  <a:cubicBezTo>
                    <a:pt x="92" y="157"/>
                    <a:pt x="92" y="158"/>
                    <a:pt x="92" y="159"/>
                  </a:cubicBezTo>
                  <a:cubicBezTo>
                    <a:pt x="93" y="159"/>
                    <a:pt x="93" y="159"/>
                    <a:pt x="93" y="159"/>
                  </a:cubicBezTo>
                  <a:cubicBezTo>
                    <a:pt x="93" y="159"/>
                    <a:pt x="93" y="159"/>
                    <a:pt x="93" y="159"/>
                  </a:cubicBezTo>
                  <a:cubicBezTo>
                    <a:pt x="94" y="159"/>
                    <a:pt x="94" y="159"/>
                    <a:pt x="94" y="159"/>
                  </a:cubicBezTo>
                  <a:cubicBezTo>
                    <a:pt x="94" y="158"/>
                    <a:pt x="95" y="157"/>
                    <a:pt x="95" y="156"/>
                  </a:cubicBezTo>
                  <a:cubicBezTo>
                    <a:pt x="95" y="156"/>
                    <a:pt x="96" y="155"/>
                    <a:pt x="96" y="154"/>
                  </a:cubicBezTo>
                  <a:cubicBezTo>
                    <a:pt x="98" y="149"/>
                    <a:pt x="100" y="144"/>
                    <a:pt x="101" y="139"/>
                  </a:cubicBezTo>
                  <a:cubicBezTo>
                    <a:pt x="101" y="139"/>
                    <a:pt x="101" y="139"/>
                    <a:pt x="101" y="139"/>
                  </a:cubicBezTo>
                  <a:cubicBezTo>
                    <a:pt x="101" y="139"/>
                    <a:pt x="101" y="139"/>
                    <a:pt x="101" y="139"/>
                  </a:cubicBezTo>
                  <a:cubicBezTo>
                    <a:pt x="101" y="139"/>
                    <a:pt x="101" y="139"/>
                    <a:pt x="101" y="138"/>
                  </a:cubicBezTo>
                  <a:cubicBezTo>
                    <a:pt x="102" y="134"/>
                    <a:pt x="103" y="130"/>
                    <a:pt x="104" y="126"/>
                  </a:cubicBezTo>
                  <a:cubicBezTo>
                    <a:pt x="104" y="126"/>
                    <a:pt x="104" y="126"/>
                    <a:pt x="104" y="126"/>
                  </a:cubicBezTo>
                  <a:cubicBezTo>
                    <a:pt x="104" y="126"/>
                    <a:pt x="104" y="126"/>
                    <a:pt x="104" y="126"/>
                  </a:cubicBezTo>
                  <a:cubicBezTo>
                    <a:pt x="105" y="121"/>
                    <a:pt x="105" y="116"/>
                    <a:pt x="105" y="111"/>
                  </a:cubicBezTo>
                  <a:cubicBezTo>
                    <a:pt x="105" y="111"/>
                    <a:pt x="105" y="111"/>
                    <a:pt x="105" y="111"/>
                  </a:cubicBezTo>
                  <a:cubicBezTo>
                    <a:pt x="105" y="111"/>
                    <a:pt x="105" y="111"/>
                    <a:pt x="105" y="111"/>
                  </a:cubicBezTo>
                  <a:cubicBezTo>
                    <a:pt x="106" y="110"/>
                    <a:pt x="106" y="109"/>
                    <a:pt x="106" y="107"/>
                  </a:cubicBezTo>
                  <a:cubicBezTo>
                    <a:pt x="106" y="107"/>
                    <a:pt x="106" y="107"/>
                    <a:pt x="106" y="107"/>
                  </a:cubicBezTo>
                  <a:cubicBezTo>
                    <a:pt x="106" y="107"/>
                    <a:pt x="106" y="107"/>
                    <a:pt x="106" y="107"/>
                  </a:cubicBezTo>
                  <a:cubicBezTo>
                    <a:pt x="106" y="106"/>
                    <a:pt x="106" y="104"/>
                    <a:pt x="106" y="103"/>
                  </a:cubicBezTo>
                  <a:cubicBezTo>
                    <a:pt x="105" y="102"/>
                    <a:pt x="105" y="101"/>
                    <a:pt x="105" y="99"/>
                  </a:cubicBezTo>
                  <a:cubicBezTo>
                    <a:pt x="105" y="95"/>
                    <a:pt x="104" y="90"/>
                    <a:pt x="103" y="85"/>
                  </a:cubicBezTo>
                  <a:cubicBezTo>
                    <a:pt x="103" y="83"/>
                    <a:pt x="102" y="80"/>
                    <a:pt x="101" y="77"/>
                  </a:cubicBezTo>
                  <a:cubicBezTo>
                    <a:pt x="101" y="75"/>
                    <a:pt x="100" y="72"/>
                    <a:pt x="99" y="70"/>
                  </a:cubicBezTo>
                  <a:cubicBezTo>
                    <a:pt x="99" y="69"/>
                    <a:pt x="99" y="68"/>
                    <a:pt x="98" y="68"/>
                  </a:cubicBezTo>
                  <a:cubicBezTo>
                    <a:pt x="97" y="65"/>
                    <a:pt x="96" y="62"/>
                    <a:pt x="95" y="60"/>
                  </a:cubicBezTo>
                  <a:cubicBezTo>
                    <a:pt x="94" y="57"/>
                    <a:pt x="93" y="55"/>
                    <a:pt x="92" y="53"/>
                  </a:cubicBezTo>
                  <a:cubicBezTo>
                    <a:pt x="91" y="52"/>
                    <a:pt x="91" y="52"/>
                    <a:pt x="91" y="51"/>
                  </a:cubicBezTo>
                  <a:cubicBezTo>
                    <a:pt x="86" y="43"/>
                    <a:pt x="80" y="35"/>
                    <a:pt x="73" y="28"/>
                  </a:cubicBezTo>
                  <a:cubicBezTo>
                    <a:pt x="70" y="23"/>
                    <a:pt x="66" y="20"/>
                    <a:pt x="61" y="16"/>
                  </a:cubicBezTo>
                  <a:cubicBezTo>
                    <a:pt x="59" y="14"/>
                    <a:pt x="57" y="12"/>
                    <a:pt x="55" y="10"/>
                  </a:cubicBezTo>
                  <a:cubicBezTo>
                    <a:pt x="52" y="8"/>
                    <a:pt x="49" y="6"/>
                    <a:pt x="46" y="4"/>
                  </a:cubicBezTo>
                  <a:cubicBezTo>
                    <a:pt x="44" y="3"/>
                    <a:pt x="42" y="2"/>
                    <a:pt x="41" y="1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40" y="0"/>
                    <a:pt x="39" y="0"/>
                    <a:pt x="39" y="0"/>
                  </a:cubicBezTo>
                </a:path>
              </a:pathLst>
            </a:custGeom>
            <a:solidFill>
              <a:srgbClr val="8B0D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13" name="Freeform 407"/>
            <p:cNvSpPr>
              <a:spLocks/>
            </p:cNvSpPr>
            <p:nvPr/>
          </p:nvSpPr>
          <p:spPr bwMode="auto">
            <a:xfrm>
              <a:off x="1408113" y="3114675"/>
              <a:ext cx="3175" cy="7938"/>
            </a:xfrm>
            <a:custGeom>
              <a:avLst/>
              <a:gdLst>
                <a:gd name="T0" fmla="*/ 0 w 1"/>
                <a:gd name="T1" fmla="*/ 0 h 2"/>
                <a:gd name="T2" fmla="*/ 0 w 1"/>
                <a:gd name="T3" fmla="*/ 1 h 2"/>
                <a:gd name="T4" fmla="*/ 1 w 1"/>
                <a:gd name="T5" fmla="*/ 2 h 2"/>
                <a:gd name="T6" fmla="*/ 1 w 1"/>
                <a:gd name="T7" fmla="*/ 1 h 2"/>
                <a:gd name="T8" fmla="*/ 0 w 1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0" y="0"/>
                  </a:cubicBezTo>
                </a:path>
              </a:pathLst>
            </a:custGeom>
            <a:solidFill>
              <a:srgbClr val="880A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14" name="Freeform 408"/>
            <p:cNvSpPr>
              <a:spLocks noEditPoints="1"/>
            </p:cNvSpPr>
            <p:nvPr/>
          </p:nvSpPr>
          <p:spPr bwMode="auto">
            <a:xfrm>
              <a:off x="1081088" y="3679825"/>
              <a:ext cx="176212" cy="850900"/>
            </a:xfrm>
            <a:custGeom>
              <a:avLst/>
              <a:gdLst>
                <a:gd name="T0" fmla="*/ 39 w 47"/>
                <a:gd name="T1" fmla="*/ 226 h 226"/>
                <a:gd name="T2" fmla="*/ 44 w 47"/>
                <a:gd name="T3" fmla="*/ 226 h 226"/>
                <a:gd name="T4" fmla="*/ 40 w 47"/>
                <a:gd name="T5" fmla="*/ 226 h 226"/>
                <a:gd name="T6" fmla="*/ 39 w 47"/>
                <a:gd name="T7" fmla="*/ 225 h 226"/>
                <a:gd name="T8" fmla="*/ 39 w 47"/>
                <a:gd name="T9" fmla="*/ 225 h 226"/>
                <a:gd name="T10" fmla="*/ 47 w 47"/>
                <a:gd name="T11" fmla="*/ 221 h 226"/>
                <a:gd name="T12" fmla="*/ 46 w 47"/>
                <a:gd name="T13" fmla="*/ 216 h 226"/>
                <a:gd name="T14" fmla="*/ 47 w 47"/>
                <a:gd name="T15" fmla="*/ 221 h 226"/>
                <a:gd name="T16" fmla="*/ 46 w 47"/>
                <a:gd name="T17" fmla="*/ 216 h 226"/>
                <a:gd name="T18" fmla="*/ 27 w 47"/>
                <a:gd name="T19" fmla="*/ 216 h 226"/>
                <a:gd name="T20" fmla="*/ 27 w 47"/>
                <a:gd name="T21" fmla="*/ 216 h 226"/>
                <a:gd name="T22" fmla="*/ 18 w 47"/>
                <a:gd name="T23" fmla="*/ 200 h 226"/>
                <a:gd name="T24" fmla="*/ 21 w 47"/>
                <a:gd name="T25" fmla="*/ 207 h 226"/>
                <a:gd name="T26" fmla="*/ 38 w 47"/>
                <a:gd name="T27" fmla="*/ 191 h 226"/>
                <a:gd name="T28" fmla="*/ 39 w 47"/>
                <a:gd name="T29" fmla="*/ 194 h 226"/>
                <a:gd name="T30" fmla="*/ 12 w 47"/>
                <a:gd name="T31" fmla="*/ 184 h 226"/>
                <a:gd name="T32" fmla="*/ 14 w 47"/>
                <a:gd name="T33" fmla="*/ 193 h 226"/>
                <a:gd name="T34" fmla="*/ 12 w 47"/>
                <a:gd name="T35" fmla="*/ 184 h 226"/>
                <a:gd name="T36" fmla="*/ 11 w 47"/>
                <a:gd name="T37" fmla="*/ 177 h 226"/>
                <a:gd name="T38" fmla="*/ 10 w 47"/>
                <a:gd name="T39" fmla="*/ 160 h 226"/>
                <a:gd name="T40" fmla="*/ 10 w 47"/>
                <a:gd name="T41" fmla="*/ 163 h 226"/>
                <a:gd name="T42" fmla="*/ 12 w 47"/>
                <a:gd name="T43" fmla="*/ 140 h 226"/>
                <a:gd name="T44" fmla="*/ 12 w 47"/>
                <a:gd name="T45" fmla="*/ 140 h 226"/>
                <a:gd name="T46" fmla="*/ 12 w 47"/>
                <a:gd name="T47" fmla="*/ 140 h 226"/>
                <a:gd name="T48" fmla="*/ 8 w 47"/>
                <a:gd name="T49" fmla="*/ 126 h 226"/>
                <a:gd name="T50" fmla="*/ 8 w 47"/>
                <a:gd name="T51" fmla="*/ 128 h 226"/>
                <a:gd name="T52" fmla="*/ 30 w 47"/>
                <a:gd name="T53" fmla="*/ 118 h 226"/>
                <a:gd name="T54" fmla="*/ 29 w 47"/>
                <a:gd name="T55" fmla="*/ 144 h 226"/>
                <a:gd name="T56" fmla="*/ 29 w 47"/>
                <a:gd name="T57" fmla="*/ 139 h 226"/>
                <a:gd name="T58" fmla="*/ 30 w 47"/>
                <a:gd name="T59" fmla="*/ 118 h 226"/>
                <a:gd name="T60" fmla="*/ 0 w 47"/>
                <a:gd name="T61" fmla="*/ 112 h 226"/>
                <a:gd name="T62" fmla="*/ 19 w 47"/>
                <a:gd name="T63" fmla="*/ 105 h 226"/>
                <a:gd name="T64" fmla="*/ 19 w 47"/>
                <a:gd name="T65" fmla="*/ 105 h 226"/>
                <a:gd name="T66" fmla="*/ 19 w 47"/>
                <a:gd name="T67" fmla="*/ 105 h 226"/>
                <a:gd name="T68" fmla="*/ 39 w 47"/>
                <a:gd name="T69" fmla="*/ 66 h 226"/>
                <a:gd name="T70" fmla="*/ 33 w 47"/>
                <a:gd name="T71" fmla="*/ 96 h 226"/>
                <a:gd name="T72" fmla="*/ 39 w 47"/>
                <a:gd name="T73" fmla="*/ 66 h 226"/>
                <a:gd name="T74" fmla="*/ 0 w 47"/>
                <a:gd name="T75" fmla="*/ 63 h 226"/>
                <a:gd name="T76" fmla="*/ 0 w 47"/>
                <a:gd name="T77" fmla="*/ 69 h 226"/>
                <a:gd name="T78" fmla="*/ 0 w 47"/>
                <a:gd name="T79" fmla="*/ 63 h 226"/>
                <a:gd name="T80" fmla="*/ 27 w 47"/>
                <a:gd name="T81" fmla="*/ 59 h 226"/>
                <a:gd name="T82" fmla="*/ 27 w 47"/>
                <a:gd name="T83" fmla="*/ 59 h 226"/>
                <a:gd name="T84" fmla="*/ 27 w 47"/>
                <a:gd name="T85" fmla="*/ 59 h 226"/>
                <a:gd name="T86" fmla="*/ 21 w 47"/>
                <a:gd name="T87" fmla="*/ 71 h 226"/>
                <a:gd name="T88" fmla="*/ 28 w 47"/>
                <a:gd name="T89" fmla="*/ 52 h 226"/>
                <a:gd name="T90" fmla="*/ 28 w 47"/>
                <a:gd name="T91" fmla="*/ 52 h 226"/>
                <a:gd name="T92" fmla="*/ 19 w 47"/>
                <a:gd name="T93" fmla="*/ 26 h 226"/>
                <a:gd name="T94" fmla="*/ 21 w 47"/>
                <a:gd name="T95" fmla="*/ 33 h 226"/>
                <a:gd name="T96" fmla="*/ 20 w 47"/>
                <a:gd name="T97" fmla="*/ 21 h 226"/>
                <a:gd name="T98" fmla="*/ 28 w 47"/>
                <a:gd name="T99" fmla="*/ 52 h 226"/>
                <a:gd name="T100" fmla="*/ 20 w 47"/>
                <a:gd name="T101" fmla="*/ 21 h 226"/>
                <a:gd name="T102" fmla="*/ 16 w 47"/>
                <a:gd name="T103" fmla="*/ 16 h 226"/>
                <a:gd name="T104" fmla="*/ 17 w 47"/>
                <a:gd name="T105" fmla="*/ 18 h 226"/>
                <a:gd name="T106" fmla="*/ 17 w 47"/>
                <a:gd name="T107" fmla="*/ 16 h 226"/>
                <a:gd name="T108" fmla="*/ 17 w 47"/>
                <a:gd name="T109" fmla="*/ 16 h 226"/>
                <a:gd name="T110" fmla="*/ 17 w 47"/>
                <a:gd name="T111" fmla="*/ 16 h 226"/>
                <a:gd name="T112" fmla="*/ 4 w 47"/>
                <a:gd name="T113" fmla="*/ 4 h 226"/>
                <a:gd name="T114" fmla="*/ 8 w 47"/>
                <a:gd name="T115" fmla="*/ 3 h 226"/>
                <a:gd name="T116" fmla="*/ 20 w 47"/>
                <a:gd name="T117" fmla="*/ 3 h 226"/>
                <a:gd name="T118" fmla="*/ 14 w 47"/>
                <a:gd name="T119" fmla="*/ 0 h 226"/>
                <a:gd name="T120" fmla="*/ 14 w 47"/>
                <a:gd name="T121" fmla="*/ 0 h 226"/>
                <a:gd name="T122" fmla="*/ 16 w 47"/>
                <a:gd name="T123" fmla="*/ 0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7" h="226">
                  <a:moveTo>
                    <a:pt x="39" y="225"/>
                  </a:moveTo>
                  <a:cubicBezTo>
                    <a:pt x="39" y="225"/>
                    <a:pt x="39" y="225"/>
                    <a:pt x="39" y="226"/>
                  </a:cubicBezTo>
                  <a:cubicBezTo>
                    <a:pt x="41" y="226"/>
                    <a:pt x="41" y="226"/>
                    <a:pt x="42" y="226"/>
                  </a:cubicBezTo>
                  <a:cubicBezTo>
                    <a:pt x="43" y="226"/>
                    <a:pt x="43" y="226"/>
                    <a:pt x="44" y="226"/>
                  </a:cubicBezTo>
                  <a:cubicBezTo>
                    <a:pt x="43" y="226"/>
                    <a:pt x="43" y="226"/>
                    <a:pt x="42" y="226"/>
                  </a:cubicBezTo>
                  <a:cubicBezTo>
                    <a:pt x="41" y="226"/>
                    <a:pt x="41" y="226"/>
                    <a:pt x="40" y="226"/>
                  </a:cubicBezTo>
                  <a:cubicBezTo>
                    <a:pt x="39" y="225"/>
                    <a:pt x="39" y="225"/>
                    <a:pt x="39" y="225"/>
                  </a:cubicBezTo>
                  <a:moveTo>
                    <a:pt x="39" y="225"/>
                  </a:moveTo>
                  <a:cubicBezTo>
                    <a:pt x="39" y="225"/>
                    <a:pt x="39" y="225"/>
                    <a:pt x="39" y="225"/>
                  </a:cubicBezTo>
                  <a:cubicBezTo>
                    <a:pt x="39" y="225"/>
                    <a:pt x="39" y="225"/>
                    <a:pt x="39" y="225"/>
                  </a:cubicBezTo>
                  <a:moveTo>
                    <a:pt x="47" y="221"/>
                  </a:moveTo>
                  <a:cubicBezTo>
                    <a:pt x="47" y="221"/>
                    <a:pt x="47" y="221"/>
                    <a:pt x="47" y="221"/>
                  </a:cubicBezTo>
                  <a:cubicBezTo>
                    <a:pt x="47" y="221"/>
                    <a:pt x="47" y="221"/>
                    <a:pt x="47" y="221"/>
                  </a:cubicBezTo>
                  <a:moveTo>
                    <a:pt x="46" y="216"/>
                  </a:moveTo>
                  <a:cubicBezTo>
                    <a:pt x="47" y="217"/>
                    <a:pt x="47" y="218"/>
                    <a:pt x="47" y="219"/>
                  </a:cubicBezTo>
                  <a:cubicBezTo>
                    <a:pt x="47" y="220"/>
                    <a:pt x="47" y="221"/>
                    <a:pt x="47" y="221"/>
                  </a:cubicBezTo>
                  <a:cubicBezTo>
                    <a:pt x="47" y="221"/>
                    <a:pt x="47" y="220"/>
                    <a:pt x="47" y="219"/>
                  </a:cubicBezTo>
                  <a:cubicBezTo>
                    <a:pt x="47" y="218"/>
                    <a:pt x="47" y="217"/>
                    <a:pt x="46" y="216"/>
                  </a:cubicBezTo>
                  <a:moveTo>
                    <a:pt x="25" y="213"/>
                  </a:moveTo>
                  <a:cubicBezTo>
                    <a:pt x="26" y="214"/>
                    <a:pt x="26" y="215"/>
                    <a:pt x="27" y="216"/>
                  </a:cubicBezTo>
                  <a:cubicBezTo>
                    <a:pt x="28" y="217"/>
                    <a:pt x="28" y="217"/>
                    <a:pt x="28" y="217"/>
                  </a:cubicBezTo>
                  <a:cubicBezTo>
                    <a:pt x="28" y="217"/>
                    <a:pt x="28" y="217"/>
                    <a:pt x="27" y="216"/>
                  </a:cubicBezTo>
                  <a:cubicBezTo>
                    <a:pt x="26" y="215"/>
                    <a:pt x="26" y="214"/>
                    <a:pt x="25" y="213"/>
                  </a:cubicBezTo>
                  <a:moveTo>
                    <a:pt x="18" y="200"/>
                  </a:moveTo>
                  <a:cubicBezTo>
                    <a:pt x="19" y="202"/>
                    <a:pt x="20" y="204"/>
                    <a:pt x="21" y="206"/>
                  </a:cubicBezTo>
                  <a:cubicBezTo>
                    <a:pt x="21" y="207"/>
                    <a:pt x="21" y="207"/>
                    <a:pt x="21" y="207"/>
                  </a:cubicBezTo>
                  <a:cubicBezTo>
                    <a:pt x="20" y="205"/>
                    <a:pt x="19" y="202"/>
                    <a:pt x="18" y="200"/>
                  </a:cubicBezTo>
                  <a:moveTo>
                    <a:pt x="38" y="191"/>
                  </a:moveTo>
                  <a:cubicBezTo>
                    <a:pt x="39" y="196"/>
                    <a:pt x="41" y="200"/>
                    <a:pt x="43" y="205"/>
                  </a:cubicBezTo>
                  <a:cubicBezTo>
                    <a:pt x="41" y="201"/>
                    <a:pt x="40" y="197"/>
                    <a:pt x="39" y="194"/>
                  </a:cubicBezTo>
                  <a:cubicBezTo>
                    <a:pt x="39" y="193"/>
                    <a:pt x="38" y="192"/>
                    <a:pt x="38" y="191"/>
                  </a:cubicBezTo>
                  <a:moveTo>
                    <a:pt x="12" y="184"/>
                  </a:moveTo>
                  <a:cubicBezTo>
                    <a:pt x="12" y="186"/>
                    <a:pt x="13" y="189"/>
                    <a:pt x="14" y="192"/>
                  </a:cubicBezTo>
                  <a:cubicBezTo>
                    <a:pt x="14" y="192"/>
                    <a:pt x="14" y="192"/>
                    <a:pt x="14" y="193"/>
                  </a:cubicBezTo>
                  <a:cubicBezTo>
                    <a:pt x="14" y="192"/>
                    <a:pt x="14" y="192"/>
                    <a:pt x="14" y="192"/>
                  </a:cubicBezTo>
                  <a:cubicBezTo>
                    <a:pt x="13" y="189"/>
                    <a:pt x="12" y="186"/>
                    <a:pt x="12" y="184"/>
                  </a:cubicBezTo>
                  <a:moveTo>
                    <a:pt x="10" y="163"/>
                  </a:moveTo>
                  <a:cubicBezTo>
                    <a:pt x="10" y="168"/>
                    <a:pt x="10" y="172"/>
                    <a:pt x="11" y="177"/>
                  </a:cubicBezTo>
                  <a:cubicBezTo>
                    <a:pt x="10" y="172"/>
                    <a:pt x="10" y="168"/>
                    <a:pt x="10" y="163"/>
                  </a:cubicBezTo>
                  <a:moveTo>
                    <a:pt x="10" y="160"/>
                  </a:moveTo>
                  <a:cubicBezTo>
                    <a:pt x="10" y="161"/>
                    <a:pt x="10" y="162"/>
                    <a:pt x="10" y="163"/>
                  </a:cubicBezTo>
                  <a:cubicBezTo>
                    <a:pt x="10" y="163"/>
                    <a:pt x="10" y="163"/>
                    <a:pt x="10" y="163"/>
                  </a:cubicBezTo>
                  <a:cubicBezTo>
                    <a:pt x="10" y="162"/>
                    <a:pt x="10" y="161"/>
                    <a:pt x="10" y="160"/>
                  </a:cubicBezTo>
                  <a:moveTo>
                    <a:pt x="12" y="140"/>
                  </a:moveTo>
                  <a:cubicBezTo>
                    <a:pt x="11" y="146"/>
                    <a:pt x="10" y="151"/>
                    <a:pt x="10" y="157"/>
                  </a:cubicBezTo>
                  <a:cubicBezTo>
                    <a:pt x="10" y="151"/>
                    <a:pt x="11" y="146"/>
                    <a:pt x="12" y="140"/>
                  </a:cubicBezTo>
                  <a:moveTo>
                    <a:pt x="12" y="140"/>
                  </a:moveTo>
                  <a:cubicBezTo>
                    <a:pt x="12" y="140"/>
                    <a:pt x="12" y="140"/>
                    <a:pt x="12" y="140"/>
                  </a:cubicBezTo>
                  <a:cubicBezTo>
                    <a:pt x="12" y="140"/>
                    <a:pt x="12" y="140"/>
                    <a:pt x="12" y="140"/>
                  </a:cubicBezTo>
                  <a:moveTo>
                    <a:pt x="8" y="126"/>
                  </a:moveTo>
                  <a:cubicBezTo>
                    <a:pt x="8" y="127"/>
                    <a:pt x="7" y="128"/>
                    <a:pt x="7" y="130"/>
                  </a:cubicBezTo>
                  <a:cubicBezTo>
                    <a:pt x="7" y="129"/>
                    <a:pt x="7" y="129"/>
                    <a:pt x="8" y="128"/>
                  </a:cubicBezTo>
                  <a:cubicBezTo>
                    <a:pt x="8" y="128"/>
                    <a:pt x="8" y="127"/>
                    <a:pt x="8" y="126"/>
                  </a:cubicBezTo>
                  <a:moveTo>
                    <a:pt x="30" y="118"/>
                  </a:moveTo>
                  <a:cubicBezTo>
                    <a:pt x="30" y="118"/>
                    <a:pt x="30" y="118"/>
                    <a:pt x="29" y="119"/>
                  </a:cubicBezTo>
                  <a:cubicBezTo>
                    <a:pt x="28" y="127"/>
                    <a:pt x="28" y="136"/>
                    <a:pt x="29" y="144"/>
                  </a:cubicBezTo>
                  <a:cubicBezTo>
                    <a:pt x="29" y="153"/>
                    <a:pt x="30" y="161"/>
                    <a:pt x="32" y="170"/>
                  </a:cubicBezTo>
                  <a:cubicBezTo>
                    <a:pt x="30" y="160"/>
                    <a:pt x="29" y="150"/>
                    <a:pt x="29" y="139"/>
                  </a:cubicBezTo>
                  <a:cubicBezTo>
                    <a:pt x="28" y="132"/>
                    <a:pt x="29" y="125"/>
                    <a:pt x="30" y="118"/>
                  </a:cubicBezTo>
                  <a:cubicBezTo>
                    <a:pt x="30" y="118"/>
                    <a:pt x="30" y="118"/>
                    <a:pt x="30" y="118"/>
                  </a:cubicBezTo>
                  <a:moveTo>
                    <a:pt x="0" y="109"/>
                  </a:moveTo>
                  <a:cubicBezTo>
                    <a:pt x="0" y="110"/>
                    <a:pt x="0" y="111"/>
                    <a:pt x="0" y="112"/>
                  </a:cubicBezTo>
                  <a:cubicBezTo>
                    <a:pt x="0" y="111"/>
                    <a:pt x="0" y="110"/>
                    <a:pt x="0" y="109"/>
                  </a:cubicBezTo>
                  <a:moveTo>
                    <a:pt x="19" y="105"/>
                  </a:moveTo>
                  <a:cubicBezTo>
                    <a:pt x="18" y="105"/>
                    <a:pt x="18" y="105"/>
                    <a:pt x="18" y="105"/>
                  </a:cubicBezTo>
                  <a:cubicBezTo>
                    <a:pt x="18" y="105"/>
                    <a:pt x="18" y="105"/>
                    <a:pt x="19" y="105"/>
                  </a:cubicBezTo>
                  <a:moveTo>
                    <a:pt x="21" y="93"/>
                  </a:moveTo>
                  <a:cubicBezTo>
                    <a:pt x="20" y="97"/>
                    <a:pt x="19" y="101"/>
                    <a:pt x="19" y="105"/>
                  </a:cubicBezTo>
                  <a:cubicBezTo>
                    <a:pt x="19" y="101"/>
                    <a:pt x="20" y="97"/>
                    <a:pt x="21" y="93"/>
                  </a:cubicBezTo>
                  <a:moveTo>
                    <a:pt x="39" y="66"/>
                  </a:moveTo>
                  <a:cubicBezTo>
                    <a:pt x="39" y="66"/>
                    <a:pt x="39" y="66"/>
                    <a:pt x="39" y="66"/>
                  </a:cubicBezTo>
                  <a:cubicBezTo>
                    <a:pt x="38" y="76"/>
                    <a:pt x="35" y="86"/>
                    <a:pt x="33" y="96"/>
                  </a:cubicBezTo>
                  <a:cubicBezTo>
                    <a:pt x="33" y="95"/>
                    <a:pt x="33" y="95"/>
                    <a:pt x="33" y="95"/>
                  </a:cubicBezTo>
                  <a:cubicBezTo>
                    <a:pt x="35" y="85"/>
                    <a:pt x="38" y="76"/>
                    <a:pt x="39" y="66"/>
                  </a:cubicBezTo>
                  <a:cubicBezTo>
                    <a:pt x="39" y="66"/>
                    <a:pt x="39" y="66"/>
                    <a:pt x="39" y="66"/>
                  </a:cubicBezTo>
                  <a:moveTo>
                    <a:pt x="0" y="63"/>
                  </a:moveTo>
                  <a:cubicBezTo>
                    <a:pt x="0" y="64"/>
                    <a:pt x="0" y="64"/>
                    <a:pt x="0" y="65"/>
                  </a:cubicBezTo>
                  <a:cubicBezTo>
                    <a:pt x="0" y="66"/>
                    <a:pt x="0" y="68"/>
                    <a:pt x="0" y="69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0" y="67"/>
                    <a:pt x="0" y="65"/>
                    <a:pt x="0" y="63"/>
                  </a:cubicBezTo>
                  <a:moveTo>
                    <a:pt x="27" y="59"/>
                  </a:moveTo>
                  <a:cubicBezTo>
                    <a:pt x="27" y="59"/>
                    <a:pt x="27" y="59"/>
                    <a:pt x="27" y="59"/>
                  </a:cubicBezTo>
                  <a:cubicBezTo>
                    <a:pt x="27" y="59"/>
                    <a:pt x="27" y="59"/>
                    <a:pt x="27" y="59"/>
                  </a:cubicBezTo>
                  <a:moveTo>
                    <a:pt x="27" y="59"/>
                  </a:moveTo>
                  <a:cubicBezTo>
                    <a:pt x="27" y="59"/>
                    <a:pt x="27" y="59"/>
                    <a:pt x="27" y="59"/>
                  </a:cubicBezTo>
                  <a:cubicBezTo>
                    <a:pt x="27" y="59"/>
                    <a:pt x="27" y="59"/>
                    <a:pt x="27" y="59"/>
                  </a:cubicBezTo>
                  <a:moveTo>
                    <a:pt x="22" y="58"/>
                  </a:moveTo>
                  <a:cubicBezTo>
                    <a:pt x="22" y="62"/>
                    <a:pt x="21" y="66"/>
                    <a:pt x="21" y="71"/>
                  </a:cubicBezTo>
                  <a:cubicBezTo>
                    <a:pt x="21" y="66"/>
                    <a:pt x="22" y="62"/>
                    <a:pt x="22" y="58"/>
                  </a:cubicBezTo>
                  <a:moveTo>
                    <a:pt x="28" y="52"/>
                  </a:moveTo>
                  <a:cubicBezTo>
                    <a:pt x="28" y="54"/>
                    <a:pt x="27" y="56"/>
                    <a:pt x="27" y="59"/>
                  </a:cubicBezTo>
                  <a:cubicBezTo>
                    <a:pt x="27" y="56"/>
                    <a:pt x="28" y="54"/>
                    <a:pt x="28" y="52"/>
                  </a:cubicBezTo>
                  <a:cubicBezTo>
                    <a:pt x="28" y="52"/>
                    <a:pt x="28" y="52"/>
                    <a:pt x="28" y="52"/>
                  </a:cubicBezTo>
                  <a:moveTo>
                    <a:pt x="19" y="26"/>
                  </a:moveTo>
                  <a:cubicBezTo>
                    <a:pt x="19" y="27"/>
                    <a:pt x="20" y="28"/>
                    <a:pt x="20" y="28"/>
                  </a:cubicBezTo>
                  <a:cubicBezTo>
                    <a:pt x="20" y="30"/>
                    <a:pt x="21" y="31"/>
                    <a:pt x="21" y="33"/>
                  </a:cubicBezTo>
                  <a:cubicBezTo>
                    <a:pt x="21" y="31"/>
                    <a:pt x="20" y="28"/>
                    <a:pt x="19" y="26"/>
                  </a:cubicBezTo>
                  <a:moveTo>
                    <a:pt x="20" y="21"/>
                  </a:moveTo>
                  <a:cubicBezTo>
                    <a:pt x="21" y="21"/>
                    <a:pt x="21" y="22"/>
                    <a:pt x="21" y="22"/>
                  </a:cubicBezTo>
                  <a:cubicBezTo>
                    <a:pt x="26" y="32"/>
                    <a:pt x="28" y="42"/>
                    <a:pt x="28" y="52"/>
                  </a:cubicBezTo>
                  <a:cubicBezTo>
                    <a:pt x="28" y="42"/>
                    <a:pt x="26" y="32"/>
                    <a:pt x="21" y="22"/>
                  </a:cubicBezTo>
                  <a:cubicBezTo>
                    <a:pt x="21" y="22"/>
                    <a:pt x="21" y="21"/>
                    <a:pt x="20" y="21"/>
                  </a:cubicBezTo>
                  <a:moveTo>
                    <a:pt x="17" y="16"/>
                  </a:moveTo>
                  <a:cubicBezTo>
                    <a:pt x="16" y="16"/>
                    <a:pt x="16" y="16"/>
                    <a:pt x="16" y="16"/>
                  </a:cubicBezTo>
                  <a:cubicBezTo>
                    <a:pt x="16" y="17"/>
                    <a:pt x="16" y="17"/>
                    <a:pt x="17" y="18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6" y="17"/>
                    <a:pt x="16" y="17"/>
                    <a:pt x="16" y="16"/>
                  </a:cubicBezTo>
                  <a:cubicBezTo>
                    <a:pt x="17" y="16"/>
                    <a:pt x="17" y="16"/>
                    <a:pt x="17" y="16"/>
                  </a:cubicBezTo>
                  <a:moveTo>
                    <a:pt x="17" y="16"/>
                  </a:moveTo>
                  <a:cubicBezTo>
                    <a:pt x="17" y="16"/>
                    <a:pt x="17" y="16"/>
                    <a:pt x="17" y="16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7" y="16"/>
                    <a:pt x="17" y="16"/>
                    <a:pt x="17" y="16"/>
                  </a:cubicBezTo>
                  <a:moveTo>
                    <a:pt x="8" y="3"/>
                  </a:moveTo>
                  <a:cubicBezTo>
                    <a:pt x="7" y="3"/>
                    <a:pt x="5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4"/>
                    <a:pt x="6" y="3"/>
                    <a:pt x="8" y="3"/>
                  </a:cubicBezTo>
                  <a:moveTo>
                    <a:pt x="18" y="1"/>
                  </a:moveTo>
                  <a:cubicBezTo>
                    <a:pt x="19" y="2"/>
                    <a:pt x="20" y="3"/>
                    <a:pt x="20" y="3"/>
                  </a:cubicBezTo>
                  <a:cubicBezTo>
                    <a:pt x="20" y="3"/>
                    <a:pt x="19" y="2"/>
                    <a:pt x="18" y="1"/>
                  </a:cubicBezTo>
                  <a:moveTo>
                    <a:pt x="14" y="0"/>
                  </a:moveTo>
                  <a:cubicBezTo>
                    <a:pt x="14" y="0"/>
                    <a:pt x="13" y="0"/>
                    <a:pt x="13" y="0"/>
                  </a:cubicBezTo>
                  <a:cubicBezTo>
                    <a:pt x="13" y="0"/>
                    <a:pt x="14" y="0"/>
                    <a:pt x="14" y="0"/>
                  </a:cubicBezTo>
                  <a:cubicBezTo>
                    <a:pt x="15" y="0"/>
                    <a:pt x="15" y="0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5" y="0"/>
                    <a:pt x="15" y="0"/>
                    <a:pt x="14" y="0"/>
                  </a:cubicBezTo>
                </a:path>
              </a:pathLst>
            </a:custGeom>
            <a:solidFill>
              <a:srgbClr val="C297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15" name="Freeform 409"/>
            <p:cNvSpPr>
              <a:spLocks/>
            </p:cNvSpPr>
            <p:nvPr/>
          </p:nvSpPr>
          <p:spPr bwMode="auto">
            <a:xfrm>
              <a:off x="1073150" y="3679825"/>
              <a:ext cx="184150" cy="850900"/>
            </a:xfrm>
            <a:custGeom>
              <a:avLst/>
              <a:gdLst>
                <a:gd name="T0" fmla="*/ 15 w 49"/>
                <a:gd name="T1" fmla="*/ 0 h 226"/>
                <a:gd name="T2" fmla="*/ 10 w 49"/>
                <a:gd name="T3" fmla="*/ 3 h 226"/>
                <a:gd name="T4" fmla="*/ 6 w 49"/>
                <a:gd name="T5" fmla="*/ 4 h 226"/>
                <a:gd name="T6" fmla="*/ 7 w 49"/>
                <a:gd name="T7" fmla="*/ 7 h 226"/>
                <a:gd name="T8" fmla="*/ 11 w 49"/>
                <a:gd name="T9" fmla="*/ 39 h 226"/>
                <a:gd name="T10" fmla="*/ 2 w 49"/>
                <a:gd name="T11" fmla="*/ 63 h 226"/>
                <a:gd name="T12" fmla="*/ 2 w 49"/>
                <a:gd name="T13" fmla="*/ 69 h 226"/>
                <a:gd name="T14" fmla="*/ 2 w 49"/>
                <a:gd name="T15" fmla="*/ 109 h 226"/>
                <a:gd name="T16" fmla="*/ 1 w 49"/>
                <a:gd name="T17" fmla="*/ 113 h 226"/>
                <a:gd name="T18" fmla="*/ 5 w 49"/>
                <a:gd name="T19" fmla="*/ 125 h 226"/>
                <a:gd name="T20" fmla="*/ 8 w 49"/>
                <a:gd name="T21" fmla="*/ 132 h 226"/>
                <a:gd name="T22" fmla="*/ 9 w 49"/>
                <a:gd name="T23" fmla="*/ 130 h 226"/>
                <a:gd name="T24" fmla="*/ 16 w 49"/>
                <a:gd name="T25" fmla="*/ 101 h 226"/>
                <a:gd name="T26" fmla="*/ 23 w 49"/>
                <a:gd name="T27" fmla="*/ 71 h 226"/>
                <a:gd name="T28" fmla="*/ 25 w 49"/>
                <a:gd name="T29" fmla="*/ 55 h 226"/>
                <a:gd name="T30" fmla="*/ 22 w 49"/>
                <a:gd name="T31" fmla="*/ 28 h 226"/>
                <a:gd name="T32" fmla="*/ 21 w 49"/>
                <a:gd name="T33" fmla="*/ 25 h 226"/>
                <a:gd name="T34" fmla="*/ 18 w 49"/>
                <a:gd name="T35" fmla="*/ 16 h 226"/>
                <a:gd name="T36" fmla="*/ 19 w 49"/>
                <a:gd name="T37" fmla="*/ 16 h 226"/>
                <a:gd name="T38" fmla="*/ 19 w 49"/>
                <a:gd name="T39" fmla="*/ 16 h 226"/>
                <a:gd name="T40" fmla="*/ 20 w 49"/>
                <a:gd name="T41" fmla="*/ 16 h 226"/>
                <a:gd name="T42" fmla="*/ 22 w 49"/>
                <a:gd name="T43" fmla="*/ 21 h 226"/>
                <a:gd name="T44" fmla="*/ 30 w 49"/>
                <a:gd name="T45" fmla="*/ 52 h 226"/>
                <a:gd name="T46" fmla="*/ 30 w 49"/>
                <a:gd name="T47" fmla="*/ 52 h 226"/>
                <a:gd name="T48" fmla="*/ 29 w 49"/>
                <a:gd name="T49" fmla="*/ 59 h 226"/>
                <a:gd name="T50" fmla="*/ 29 w 49"/>
                <a:gd name="T51" fmla="*/ 59 h 226"/>
                <a:gd name="T52" fmla="*/ 29 w 49"/>
                <a:gd name="T53" fmla="*/ 59 h 226"/>
                <a:gd name="T54" fmla="*/ 23 w 49"/>
                <a:gd name="T55" fmla="*/ 93 h 226"/>
                <a:gd name="T56" fmla="*/ 21 w 49"/>
                <a:gd name="T57" fmla="*/ 105 h 226"/>
                <a:gd name="T58" fmla="*/ 20 w 49"/>
                <a:gd name="T59" fmla="*/ 105 h 226"/>
                <a:gd name="T60" fmla="*/ 14 w 49"/>
                <a:gd name="T61" fmla="*/ 140 h 226"/>
                <a:gd name="T62" fmla="*/ 14 w 49"/>
                <a:gd name="T63" fmla="*/ 140 h 226"/>
                <a:gd name="T64" fmla="*/ 12 w 49"/>
                <a:gd name="T65" fmla="*/ 158 h 226"/>
                <a:gd name="T66" fmla="*/ 12 w 49"/>
                <a:gd name="T67" fmla="*/ 163 h 226"/>
                <a:gd name="T68" fmla="*/ 13 w 49"/>
                <a:gd name="T69" fmla="*/ 177 h 226"/>
                <a:gd name="T70" fmla="*/ 14 w 49"/>
                <a:gd name="T71" fmla="*/ 184 h 226"/>
                <a:gd name="T72" fmla="*/ 16 w 49"/>
                <a:gd name="T73" fmla="*/ 193 h 226"/>
                <a:gd name="T74" fmla="*/ 23 w 49"/>
                <a:gd name="T75" fmla="*/ 207 h 226"/>
                <a:gd name="T76" fmla="*/ 29 w 49"/>
                <a:gd name="T77" fmla="*/ 216 h 226"/>
                <a:gd name="T78" fmla="*/ 41 w 49"/>
                <a:gd name="T79" fmla="*/ 225 h 226"/>
                <a:gd name="T80" fmla="*/ 41 w 49"/>
                <a:gd name="T81" fmla="*/ 225 h 226"/>
                <a:gd name="T82" fmla="*/ 44 w 49"/>
                <a:gd name="T83" fmla="*/ 226 h 226"/>
                <a:gd name="T84" fmla="*/ 49 w 49"/>
                <a:gd name="T85" fmla="*/ 221 h 226"/>
                <a:gd name="T86" fmla="*/ 49 w 49"/>
                <a:gd name="T87" fmla="*/ 221 h 226"/>
                <a:gd name="T88" fmla="*/ 48 w 49"/>
                <a:gd name="T89" fmla="*/ 216 h 226"/>
                <a:gd name="T90" fmla="*/ 45 w 49"/>
                <a:gd name="T91" fmla="*/ 205 h 226"/>
                <a:gd name="T92" fmla="*/ 34 w 49"/>
                <a:gd name="T93" fmla="*/ 170 h 226"/>
                <a:gd name="T94" fmla="*/ 31 w 49"/>
                <a:gd name="T95" fmla="*/ 119 h 226"/>
                <a:gd name="T96" fmla="*/ 35 w 49"/>
                <a:gd name="T97" fmla="*/ 96 h 226"/>
                <a:gd name="T98" fmla="*/ 41 w 49"/>
                <a:gd name="T99" fmla="*/ 66 h 226"/>
                <a:gd name="T100" fmla="*/ 42 w 49"/>
                <a:gd name="T101" fmla="*/ 44 h 226"/>
                <a:gd name="T102" fmla="*/ 22 w 49"/>
                <a:gd name="T103" fmla="*/ 3 h 226"/>
                <a:gd name="T104" fmla="*/ 20 w 49"/>
                <a:gd name="T105" fmla="*/ 1 h 226"/>
                <a:gd name="T106" fmla="*/ 16 w 49"/>
                <a:gd name="T107" fmla="*/ 0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9" h="226">
                  <a:moveTo>
                    <a:pt x="16" y="0"/>
                  </a:moveTo>
                  <a:cubicBezTo>
                    <a:pt x="16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3" y="1"/>
                    <a:pt x="11" y="2"/>
                    <a:pt x="10" y="3"/>
                  </a:cubicBezTo>
                  <a:cubicBezTo>
                    <a:pt x="8" y="3"/>
                    <a:pt x="7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4"/>
                    <a:pt x="5" y="5"/>
                    <a:pt x="5" y="5"/>
                  </a:cubicBezTo>
                  <a:cubicBezTo>
                    <a:pt x="6" y="6"/>
                    <a:pt x="6" y="6"/>
                    <a:pt x="7" y="7"/>
                  </a:cubicBezTo>
                  <a:cubicBezTo>
                    <a:pt x="12" y="11"/>
                    <a:pt x="14" y="16"/>
                    <a:pt x="14" y="23"/>
                  </a:cubicBezTo>
                  <a:cubicBezTo>
                    <a:pt x="13" y="28"/>
                    <a:pt x="12" y="33"/>
                    <a:pt x="11" y="39"/>
                  </a:cubicBezTo>
                  <a:cubicBezTo>
                    <a:pt x="9" y="44"/>
                    <a:pt x="7" y="49"/>
                    <a:pt x="5" y="54"/>
                  </a:cubicBezTo>
                  <a:cubicBezTo>
                    <a:pt x="3" y="57"/>
                    <a:pt x="2" y="60"/>
                    <a:pt x="2" y="63"/>
                  </a:cubicBezTo>
                  <a:cubicBezTo>
                    <a:pt x="2" y="65"/>
                    <a:pt x="2" y="67"/>
                    <a:pt x="2" y="69"/>
                  </a:cubicBezTo>
                  <a:cubicBezTo>
                    <a:pt x="2" y="69"/>
                    <a:pt x="2" y="69"/>
                    <a:pt x="2" y="69"/>
                  </a:cubicBezTo>
                  <a:cubicBezTo>
                    <a:pt x="2" y="82"/>
                    <a:pt x="2" y="95"/>
                    <a:pt x="2" y="108"/>
                  </a:cubicBezTo>
                  <a:cubicBezTo>
                    <a:pt x="2" y="109"/>
                    <a:pt x="2" y="109"/>
                    <a:pt x="2" y="109"/>
                  </a:cubicBezTo>
                  <a:cubicBezTo>
                    <a:pt x="2" y="110"/>
                    <a:pt x="2" y="111"/>
                    <a:pt x="2" y="112"/>
                  </a:cubicBezTo>
                  <a:cubicBezTo>
                    <a:pt x="2" y="112"/>
                    <a:pt x="1" y="113"/>
                    <a:pt x="1" y="113"/>
                  </a:cubicBezTo>
                  <a:cubicBezTo>
                    <a:pt x="0" y="114"/>
                    <a:pt x="0" y="115"/>
                    <a:pt x="1" y="116"/>
                  </a:cubicBezTo>
                  <a:cubicBezTo>
                    <a:pt x="2" y="119"/>
                    <a:pt x="3" y="122"/>
                    <a:pt x="5" y="125"/>
                  </a:cubicBezTo>
                  <a:cubicBezTo>
                    <a:pt x="6" y="127"/>
                    <a:pt x="7" y="129"/>
                    <a:pt x="8" y="132"/>
                  </a:cubicBezTo>
                  <a:cubicBezTo>
                    <a:pt x="8" y="132"/>
                    <a:pt x="8" y="132"/>
                    <a:pt x="8" y="132"/>
                  </a:cubicBezTo>
                  <a:cubicBezTo>
                    <a:pt x="9" y="132"/>
                    <a:pt x="9" y="132"/>
                    <a:pt x="9" y="132"/>
                  </a:cubicBezTo>
                  <a:cubicBezTo>
                    <a:pt x="9" y="131"/>
                    <a:pt x="9" y="130"/>
                    <a:pt x="9" y="130"/>
                  </a:cubicBezTo>
                  <a:cubicBezTo>
                    <a:pt x="9" y="128"/>
                    <a:pt x="10" y="127"/>
                    <a:pt x="10" y="126"/>
                  </a:cubicBezTo>
                  <a:cubicBezTo>
                    <a:pt x="11" y="118"/>
                    <a:pt x="14" y="109"/>
                    <a:pt x="16" y="101"/>
                  </a:cubicBezTo>
                  <a:cubicBezTo>
                    <a:pt x="18" y="92"/>
                    <a:pt x="20" y="84"/>
                    <a:pt x="22" y="75"/>
                  </a:cubicBezTo>
                  <a:cubicBezTo>
                    <a:pt x="22" y="74"/>
                    <a:pt x="22" y="72"/>
                    <a:pt x="23" y="71"/>
                  </a:cubicBezTo>
                  <a:cubicBezTo>
                    <a:pt x="23" y="66"/>
                    <a:pt x="24" y="62"/>
                    <a:pt x="24" y="58"/>
                  </a:cubicBezTo>
                  <a:cubicBezTo>
                    <a:pt x="24" y="57"/>
                    <a:pt x="25" y="56"/>
                    <a:pt x="25" y="55"/>
                  </a:cubicBezTo>
                  <a:cubicBezTo>
                    <a:pt x="25" y="47"/>
                    <a:pt x="25" y="40"/>
                    <a:pt x="23" y="33"/>
                  </a:cubicBezTo>
                  <a:cubicBezTo>
                    <a:pt x="23" y="31"/>
                    <a:pt x="22" y="30"/>
                    <a:pt x="22" y="28"/>
                  </a:cubicBezTo>
                  <a:cubicBezTo>
                    <a:pt x="22" y="28"/>
                    <a:pt x="21" y="27"/>
                    <a:pt x="21" y="26"/>
                  </a:cubicBezTo>
                  <a:cubicBezTo>
                    <a:pt x="21" y="26"/>
                    <a:pt x="21" y="25"/>
                    <a:pt x="21" y="25"/>
                  </a:cubicBezTo>
                  <a:cubicBezTo>
                    <a:pt x="20" y="23"/>
                    <a:pt x="19" y="20"/>
                    <a:pt x="19" y="18"/>
                  </a:cubicBezTo>
                  <a:cubicBezTo>
                    <a:pt x="18" y="17"/>
                    <a:pt x="18" y="17"/>
                    <a:pt x="18" y="16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0" y="16"/>
                    <a:pt x="21" y="17"/>
                    <a:pt x="21" y="17"/>
                  </a:cubicBezTo>
                  <a:cubicBezTo>
                    <a:pt x="21" y="18"/>
                    <a:pt x="22" y="20"/>
                    <a:pt x="22" y="21"/>
                  </a:cubicBezTo>
                  <a:cubicBezTo>
                    <a:pt x="23" y="21"/>
                    <a:pt x="23" y="22"/>
                    <a:pt x="23" y="22"/>
                  </a:cubicBezTo>
                  <a:cubicBezTo>
                    <a:pt x="28" y="32"/>
                    <a:pt x="30" y="42"/>
                    <a:pt x="30" y="52"/>
                  </a:cubicBezTo>
                  <a:cubicBezTo>
                    <a:pt x="30" y="52"/>
                    <a:pt x="30" y="52"/>
                    <a:pt x="30" y="52"/>
                  </a:cubicBezTo>
                  <a:cubicBezTo>
                    <a:pt x="30" y="52"/>
                    <a:pt x="30" y="52"/>
                    <a:pt x="30" y="52"/>
                  </a:cubicBezTo>
                  <a:cubicBezTo>
                    <a:pt x="30" y="52"/>
                    <a:pt x="30" y="52"/>
                    <a:pt x="30" y="52"/>
                  </a:cubicBezTo>
                  <a:cubicBezTo>
                    <a:pt x="30" y="54"/>
                    <a:pt x="29" y="56"/>
                    <a:pt x="29" y="59"/>
                  </a:cubicBezTo>
                  <a:cubicBezTo>
                    <a:pt x="29" y="59"/>
                    <a:pt x="29" y="59"/>
                    <a:pt x="29" y="59"/>
                  </a:cubicBezTo>
                  <a:cubicBezTo>
                    <a:pt x="29" y="59"/>
                    <a:pt x="29" y="59"/>
                    <a:pt x="29" y="59"/>
                  </a:cubicBezTo>
                  <a:cubicBezTo>
                    <a:pt x="29" y="59"/>
                    <a:pt x="29" y="59"/>
                    <a:pt x="29" y="59"/>
                  </a:cubicBezTo>
                  <a:cubicBezTo>
                    <a:pt x="29" y="59"/>
                    <a:pt x="29" y="59"/>
                    <a:pt x="29" y="59"/>
                  </a:cubicBezTo>
                  <a:cubicBezTo>
                    <a:pt x="29" y="61"/>
                    <a:pt x="29" y="62"/>
                    <a:pt x="29" y="64"/>
                  </a:cubicBezTo>
                  <a:cubicBezTo>
                    <a:pt x="27" y="74"/>
                    <a:pt x="26" y="83"/>
                    <a:pt x="23" y="93"/>
                  </a:cubicBezTo>
                  <a:cubicBezTo>
                    <a:pt x="23" y="93"/>
                    <a:pt x="23" y="93"/>
                    <a:pt x="23" y="93"/>
                  </a:cubicBezTo>
                  <a:cubicBezTo>
                    <a:pt x="22" y="97"/>
                    <a:pt x="21" y="101"/>
                    <a:pt x="21" y="105"/>
                  </a:cubicBezTo>
                  <a:cubicBezTo>
                    <a:pt x="21" y="105"/>
                    <a:pt x="21" y="105"/>
                    <a:pt x="21" y="105"/>
                  </a:cubicBezTo>
                  <a:cubicBezTo>
                    <a:pt x="20" y="105"/>
                    <a:pt x="20" y="105"/>
                    <a:pt x="20" y="105"/>
                  </a:cubicBezTo>
                  <a:cubicBezTo>
                    <a:pt x="18" y="115"/>
                    <a:pt x="16" y="124"/>
                    <a:pt x="15" y="133"/>
                  </a:cubicBezTo>
                  <a:cubicBezTo>
                    <a:pt x="14" y="136"/>
                    <a:pt x="14" y="138"/>
                    <a:pt x="14" y="140"/>
                  </a:cubicBezTo>
                  <a:cubicBezTo>
                    <a:pt x="14" y="140"/>
                    <a:pt x="14" y="140"/>
                    <a:pt x="14" y="140"/>
                  </a:cubicBezTo>
                  <a:cubicBezTo>
                    <a:pt x="14" y="140"/>
                    <a:pt x="14" y="140"/>
                    <a:pt x="14" y="140"/>
                  </a:cubicBezTo>
                  <a:cubicBezTo>
                    <a:pt x="13" y="146"/>
                    <a:pt x="12" y="151"/>
                    <a:pt x="12" y="157"/>
                  </a:cubicBezTo>
                  <a:cubicBezTo>
                    <a:pt x="12" y="158"/>
                    <a:pt x="12" y="158"/>
                    <a:pt x="12" y="158"/>
                  </a:cubicBezTo>
                  <a:cubicBezTo>
                    <a:pt x="12" y="159"/>
                    <a:pt x="12" y="160"/>
                    <a:pt x="12" y="160"/>
                  </a:cubicBezTo>
                  <a:cubicBezTo>
                    <a:pt x="12" y="161"/>
                    <a:pt x="12" y="162"/>
                    <a:pt x="12" y="163"/>
                  </a:cubicBezTo>
                  <a:cubicBezTo>
                    <a:pt x="12" y="163"/>
                    <a:pt x="12" y="163"/>
                    <a:pt x="12" y="163"/>
                  </a:cubicBezTo>
                  <a:cubicBezTo>
                    <a:pt x="12" y="168"/>
                    <a:pt x="12" y="172"/>
                    <a:pt x="13" y="177"/>
                  </a:cubicBezTo>
                  <a:cubicBezTo>
                    <a:pt x="13" y="178"/>
                    <a:pt x="13" y="179"/>
                    <a:pt x="13" y="180"/>
                  </a:cubicBezTo>
                  <a:cubicBezTo>
                    <a:pt x="13" y="181"/>
                    <a:pt x="13" y="182"/>
                    <a:pt x="14" y="184"/>
                  </a:cubicBezTo>
                  <a:cubicBezTo>
                    <a:pt x="14" y="186"/>
                    <a:pt x="15" y="189"/>
                    <a:pt x="16" y="192"/>
                  </a:cubicBezTo>
                  <a:cubicBezTo>
                    <a:pt x="16" y="192"/>
                    <a:pt x="16" y="192"/>
                    <a:pt x="16" y="193"/>
                  </a:cubicBezTo>
                  <a:cubicBezTo>
                    <a:pt x="18" y="195"/>
                    <a:pt x="19" y="198"/>
                    <a:pt x="20" y="200"/>
                  </a:cubicBezTo>
                  <a:cubicBezTo>
                    <a:pt x="21" y="202"/>
                    <a:pt x="22" y="205"/>
                    <a:pt x="23" y="207"/>
                  </a:cubicBezTo>
                  <a:cubicBezTo>
                    <a:pt x="24" y="209"/>
                    <a:pt x="25" y="211"/>
                    <a:pt x="27" y="213"/>
                  </a:cubicBezTo>
                  <a:cubicBezTo>
                    <a:pt x="28" y="214"/>
                    <a:pt x="28" y="215"/>
                    <a:pt x="29" y="216"/>
                  </a:cubicBezTo>
                  <a:cubicBezTo>
                    <a:pt x="30" y="217"/>
                    <a:pt x="30" y="217"/>
                    <a:pt x="30" y="217"/>
                  </a:cubicBezTo>
                  <a:cubicBezTo>
                    <a:pt x="33" y="221"/>
                    <a:pt x="36" y="224"/>
                    <a:pt x="41" y="225"/>
                  </a:cubicBezTo>
                  <a:cubicBezTo>
                    <a:pt x="41" y="225"/>
                    <a:pt x="41" y="225"/>
                    <a:pt x="41" y="225"/>
                  </a:cubicBezTo>
                  <a:cubicBezTo>
                    <a:pt x="41" y="225"/>
                    <a:pt x="41" y="225"/>
                    <a:pt x="41" y="225"/>
                  </a:cubicBezTo>
                  <a:cubicBezTo>
                    <a:pt x="41" y="225"/>
                    <a:pt x="41" y="225"/>
                    <a:pt x="42" y="226"/>
                  </a:cubicBezTo>
                  <a:cubicBezTo>
                    <a:pt x="43" y="226"/>
                    <a:pt x="43" y="226"/>
                    <a:pt x="44" y="226"/>
                  </a:cubicBezTo>
                  <a:cubicBezTo>
                    <a:pt x="45" y="226"/>
                    <a:pt x="45" y="226"/>
                    <a:pt x="46" y="226"/>
                  </a:cubicBezTo>
                  <a:cubicBezTo>
                    <a:pt x="48" y="225"/>
                    <a:pt x="49" y="224"/>
                    <a:pt x="49" y="221"/>
                  </a:cubicBezTo>
                  <a:cubicBezTo>
                    <a:pt x="49" y="221"/>
                    <a:pt x="49" y="221"/>
                    <a:pt x="49" y="221"/>
                  </a:cubicBezTo>
                  <a:cubicBezTo>
                    <a:pt x="49" y="221"/>
                    <a:pt x="49" y="221"/>
                    <a:pt x="49" y="221"/>
                  </a:cubicBezTo>
                  <a:cubicBezTo>
                    <a:pt x="49" y="221"/>
                    <a:pt x="49" y="220"/>
                    <a:pt x="49" y="219"/>
                  </a:cubicBezTo>
                  <a:cubicBezTo>
                    <a:pt x="49" y="218"/>
                    <a:pt x="49" y="217"/>
                    <a:pt x="48" y="216"/>
                  </a:cubicBezTo>
                  <a:cubicBezTo>
                    <a:pt x="48" y="214"/>
                    <a:pt x="47" y="212"/>
                    <a:pt x="46" y="209"/>
                  </a:cubicBezTo>
                  <a:cubicBezTo>
                    <a:pt x="46" y="208"/>
                    <a:pt x="45" y="206"/>
                    <a:pt x="45" y="205"/>
                  </a:cubicBezTo>
                  <a:cubicBezTo>
                    <a:pt x="43" y="200"/>
                    <a:pt x="41" y="196"/>
                    <a:pt x="40" y="191"/>
                  </a:cubicBezTo>
                  <a:cubicBezTo>
                    <a:pt x="38" y="184"/>
                    <a:pt x="36" y="177"/>
                    <a:pt x="34" y="170"/>
                  </a:cubicBezTo>
                  <a:cubicBezTo>
                    <a:pt x="32" y="161"/>
                    <a:pt x="31" y="153"/>
                    <a:pt x="31" y="144"/>
                  </a:cubicBezTo>
                  <a:cubicBezTo>
                    <a:pt x="30" y="136"/>
                    <a:pt x="30" y="127"/>
                    <a:pt x="31" y="119"/>
                  </a:cubicBezTo>
                  <a:cubicBezTo>
                    <a:pt x="32" y="118"/>
                    <a:pt x="32" y="118"/>
                    <a:pt x="32" y="118"/>
                  </a:cubicBezTo>
                  <a:cubicBezTo>
                    <a:pt x="33" y="111"/>
                    <a:pt x="34" y="103"/>
                    <a:pt x="35" y="96"/>
                  </a:cubicBezTo>
                  <a:cubicBezTo>
                    <a:pt x="37" y="86"/>
                    <a:pt x="40" y="76"/>
                    <a:pt x="41" y="66"/>
                  </a:cubicBezTo>
                  <a:cubicBezTo>
                    <a:pt x="41" y="66"/>
                    <a:pt x="41" y="66"/>
                    <a:pt x="41" y="66"/>
                  </a:cubicBezTo>
                  <a:cubicBezTo>
                    <a:pt x="42" y="62"/>
                    <a:pt x="42" y="58"/>
                    <a:pt x="42" y="55"/>
                  </a:cubicBezTo>
                  <a:cubicBezTo>
                    <a:pt x="42" y="51"/>
                    <a:pt x="42" y="48"/>
                    <a:pt x="42" y="44"/>
                  </a:cubicBezTo>
                  <a:cubicBezTo>
                    <a:pt x="41" y="38"/>
                    <a:pt x="40" y="32"/>
                    <a:pt x="38" y="26"/>
                  </a:cubicBezTo>
                  <a:cubicBezTo>
                    <a:pt x="35" y="17"/>
                    <a:pt x="29" y="10"/>
                    <a:pt x="22" y="3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22" y="3"/>
                    <a:pt x="21" y="2"/>
                    <a:pt x="20" y="1"/>
                  </a:cubicBezTo>
                  <a:cubicBezTo>
                    <a:pt x="19" y="1"/>
                    <a:pt x="18" y="1"/>
                    <a:pt x="18" y="0"/>
                  </a:cubicBezTo>
                  <a:cubicBezTo>
                    <a:pt x="17" y="0"/>
                    <a:pt x="17" y="0"/>
                    <a:pt x="16" y="0"/>
                  </a:cubicBezTo>
                </a:path>
              </a:pathLst>
            </a:custGeom>
            <a:solidFill>
              <a:srgbClr val="BB2A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16" name="Freeform 410"/>
            <p:cNvSpPr>
              <a:spLocks noEditPoints="1"/>
            </p:cNvSpPr>
            <p:nvPr/>
          </p:nvSpPr>
          <p:spPr bwMode="auto">
            <a:xfrm>
              <a:off x="877888" y="3328988"/>
              <a:ext cx="447675" cy="161925"/>
            </a:xfrm>
            <a:custGeom>
              <a:avLst/>
              <a:gdLst>
                <a:gd name="T0" fmla="*/ 106 w 119"/>
                <a:gd name="T1" fmla="*/ 43 h 43"/>
                <a:gd name="T2" fmla="*/ 107 w 119"/>
                <a:gd name="T3" fmla="*/ 43 h 43"/>
                <a:gd name="T4" fmla="*/ 118 w 119"/>
                <a:gd name="T5" fmla="*/ 36 h 43"/>
                <a:gd name="T6" fmla="*/ 118 w 119"/>
                <a:gd name="T7" fmla="*/ 36 h 43"/>
                <a:gd name="T8" fmla="*/ 107 w 119"/>
                <a:gd name="T9" fmla="*/ 31 h 43"/>
                <a:gd name="T10" fmla="*/ 107 w 119"/>
                <a:gd name="T11" fmla="*/ 30 h 43"/>
                <a:gd name="T12" fmla="*/ 107 w 119"/>
                <a:gd name="T13" fmla="*/ 28 h 43"/>
                <a:gd name="T14" fmla="*/ 107 w 119"/>
                <a:gd name="T15" fmla="*/ 28 h 43"/>
                <a:gd name="T16" fmla="*/ 54 w 119"/>
                <a:gd name="T17" fmla="*/ 22 h 43"/>
                <a:gd name="T18" fmla="*/ 54 w 119"/>
                <a:gd name="T19" fmla="*/ 23 h 43"/>
                <a:gd name="T20" fmla="*/ 54 w 119"/>
                <a:gd name="T21" fmla="*/ 22 h 43"/>
                <a:gd name="T22" fmla="*/ 119 w 119"/>
                <a:gd name="T23" fmla="*/ 30 h 43"/>
                <a:gd name="T24" fmla="*/ 51 w 119"/>
                <a:gd name="T25" fmla="*/ 21 h 43"/>
                <a:gd name="T26" fmla="*/ 50 w 119"/>
                <a:gd name="T27" fmla="*/ 24 h 43"/>
                <a:gd name="T28" fmla="*/ 51 w 119"/>
                <a:gd name="T29" fmla="*/ 21 h 43"/>
                <a:gd name="T30" fmla="*/ 19 w 119"/>
                <a:gd name="T31" fmla="*/ 17 h 43"/>
                <a:gd name="T32" fmla="*/ 17 w 119"/>
                <a:gd name="T33" fmla="*/ 19 h 43"/>
                <a:gd name="T34" fmla="*/ 20 w 119"/>
                <a:gd name="T35" fmla="*/ 16 h 43"/>
                <a:gd name="T36" fmla="*/ 85 w 119"/>
                <a:gd name="T37" fmla="*/ 17 h 43"/>
                <a:gd name="T38" fmla="*/ 85 w 119"/>
                <a:gd name="T39" fmla="*/ 17 h 43"/>
                <a:gd name="T40" fmla="*/ 90 w 119"/>
                <a:gd name="T41" fmla="*/ 15 h 43"/>
                <a:gd name="T42" fmla="*/ 104 w 119"/>
                <a:gd name="T43" fmla="*/ 26 h 43"/>
                <a:gd name="T44" fmla="*/ 104 w 119"/>
                <a:gd name="T45" fmla="*/ 26 h 43"/>
                <a:gd name="T46" fmla="*/ 90 w 119"/>
                <a:gd name="T47" fmla="*/ 15 h 43"/>
                <a:gd name="T48" fmla="*/ 16 w 119"/>
                <a:gd name="T49" fmla="*/ 14 h 43"/>
                <a:gd name="T50" fmla="*/ 17 w 119"/>
                <a:gd name="T51" fmla="*/ 14 h 43"/>
                <a:gd name="T52" fmla="*/ 85 w 119"/>
                <a:gd name="T53" fmla="*/ 14 h 43"/>
                <a:gd name="T54" fmla="*/ 86 w 119"/>
                <a:gd name="T55" fmla="*/ 14 h 43"/>
                <a:gd name="T56" fmla="*/ 18 w 119"/>
                <a:gd name="T57" fmla="*/ 13 h 43"/>
                <a:gd name="T58" fmla="*/ 20 w 119"/>
                <a:gd name="T59" fmla="*/ 14 h 43"/>
                <a:gd name="T60" fmla="*/ 55 w 119"/>
                <a:gd name="T61" fmla="*/ 11 h 43"/>
                <a:gd name="T62" fmla="*/ 51 w 119"/>
                <a:gd name="T63" fmla="*/ 12 h 43"/>
                <a:gd name="T64" fmla="*/ 55 w 119"/>
                <a:gd name="T65" fmla="*/ 11 h 43"/>
                <a:gd name="T66" fmla="*/ 113 w 119"/>
                <a:gd name="T67" fmla="*/ 13 h 43"/>
                <a:gd name="T68" fmla="*/ 108 w 119"/>
                <a:gd name="T69" fmla="*/ 7 h 43"/>
                <a:gd name="T70" fmla="*/ 58 w 119"/>
                <a:gd name="T71" fmla="*/ 11 h 43"/>
                <a:gd name="T72" fmla="*/ 19 w 119"/>
                <a:gd name="T73" fmla="*/ 4 h 43"/>
                <a:gd name="T74" fmla="*/ 19 w 119"/>
                <a:gd name="T75" fmla="*/ 4 h 43"/>
                <a:gd name="T76" fmla="*/ 101 w 119"/>
                <a:gd name="T77" fmla="*/ 1 h 43"/>
                <a:gd name="T78" fmla="*/ 102 w 119"/>
                <a:gd name="T79" fmla="*/ 2 h 43"/>
                <a:gd name="T80" fmla="*/ 100 w 119"/>
                <a:gd name="T81" fmla="*/ 1 h 43"/>
                <a:gd name="T82" fmla="*/ 96 w 119"/>
                <a:gd name="T83" fmla="*/ 1 h 43"/>
                <a:gd name="T84" fmla="*/ 97 w 119"/>
                <a:gd name="T85" fmla="*/ 0 h 43"/>
                <a:gd name="T86" fmla="*/ 1 w 119"/>
                <a:gd name="T87" fmla="*/ 3 h 43"/>
                <a:gd name="T88" fmla="*/ 0 w 119"/>
                <a:gd name="T89" fmla="*/ 5 h 43"/>
                <a:gd name="T90" fmla="*/ 6 w 119"/>
                <a:gd name="T91" fmla="*/ 0 h 43"/>
                <a:gd name="T92" fmla="*/ 6 w 119"/>
                <a:gd name="T93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19" h="43">
                  <a:moveTo>
                    <a:pt x="109" y="43"/>
                  </a:moveTo>
                  <a:cubicBezTo>
                    <a:pt x="108" y="43"/>
                    <a:pt x="107" y="43"/>
                    <a:pt x="106" y="43"/>
                  </a:cubicBezTo>
                  <a:cubicBezTo>
                    <a:pt x="106" y="43"/>
                    <a:pt x="106" y="43"/>
                    <a:pt x="107" y="43"/>
                  </a:cubicBezTo>
                  <a:cubicBezTo>
                    <a:pt x="107" y="43"/>
                    <a:pt x="107" y="43"/>
                    <a:pt x="107" y="43"/>
                  </a:cubicBezTo>
                  <a:cubicBezTo>
                    <a:pt x="108" y="43"/>
                    <a:pt x="109" y="43"/>
                    <a:pt x="109" y="43"/>
                  </a:cubicBezTo>
                  <a:moveTo>
                    <a:pt x="118" y="36"/>
                  </a:moveTo>
                  <a:cubicBezTo>
                    <a:pt x="117" y="38"/>
                    <a:pt x="116" y="39"/>
                    <a:pt x="114" y="41"/>
                  </a:cubicBezTo>
                  <a:cubicBezTo>
                    <a:pt x="116" y="39"/>
                    <a:pt x="117" y="38"/>
                    <a:pt x="118" y="36"/>
                  </a:cubicBezTo>
                  <a:moveTo>
                    <a:pt x="107" y="30"/>
                  </a:moveTo>
                  <a:cubicBezTo>
                    <a:pt x="107" y="31"/>
                    <a:pt x="107" y="31"/>
                    <a:pt x="107" y="31"/>
                  </a:cubicBezTo>
                  <a:cubicBezTo>
                    <a:pt x="107" y="31"/>
                    <a:pt x="107" y="31"/>
                    <a:pt x="106" y="31"/>
                  </a:cubicBezTo>
                  <a:cubicBezTo>
                    <a:pt x="107" y="31"/>
                    <a:pt x="107" y="31"/>
                    <a:pt x="107" y="30"/>
                  </a:cubicBezTo>
                  <a:moveTo>
                    <a:pt x="107" y="28"/>
                  </a:moveTo>
                  <a:cubicBezTo>
                    <a:pt x="107" y="28"/>
                    <a:pt x="107" y="28"/>
                    <a:pt x="107" y="28"/>
                  </a:cubicBezTo>
                  <a:cubicBezTo>
                    <a:pt x="107" y="28"/>
                    <a:pt x="107" y="29"/>
                    <a:pt x="107" y="29"/>
                  </a:cubicBezTo>
                  <a:cubicBezTo>
                    <a:pt x="107" y="29"/>
                    <a:pt x="107" y="28"/>
                    <a:pt x="107" y="28"/>
                  </a:cubicBezTo>
                  <a:cubicBezTo>
                    <a:pt x="107" y="28"/>
                    <a:pt x="107" y="28"/>
                    <a:pt x="107" y="28"/>
                  </a:cubicBezTo>
                  <a:moveTo>
                    <a:pt x="54" y="22"/>
                  </a:moveTo>
                  <a:cubicBezTo>
                    <a:pt x="54" y="22"/>
                    <a:pt x="54" y="22"/>
                    <a:pt x="54" y="23"/>
                  </a:cubicBezTo>
                  <a:cubicBezTo>
                    <a:pt x="54" y="23"/>
                    <a:pt x="54" y="23"/>
                    <a:pt x="54" y="23"/>
                  </a:cubicBezTo>
                  <a:cubicBezTo>
                    <a:pt x="54" y="23"/>
                    <a:pt x="54" y="22"/>
                    <a:pt x="54" y="22"/>
                  </a:cubicBezTo>
                  <a:cubicBezTo>
                    <a:pt x="54" y="22"/>
                    <a:pt x="54" y="22"/>
                    <a:pt x="54" y="22"/>
                  </a:cubicBezTo>
                  <a:moveTo>
                    <a:pt x="117" y="22"/>
                  </a:moveTo>
                  <a:cubicBezTo>
                    <a:pt x="119" y="24"/>
                    <a:pt x="119" y="27"/>
                    <a:pt x="119" y="30"/>
                  </a:cubicBezTo>
                  <a:cubicBezTo>
                    <a:pt x="119" y="27"/>
                    <a:pt x="119" y="24"/>
                    <a:pt x="117" y="22"/>
                  </a:cubicBezTo>
                  <a:moveTo>
                    <a:pt x="51" y="21"/>
                  </a:moveTo>
                  <a:cubicBezTo>
                    <a:pt x="51" y="21"/>
                    <a:pt x="51" y="21"/>
                    <a:pt x="51" y="21"/>
                  </a:cubicBezTo>
                  <a:cubicBezTo>
                    <a:pt x="50" y="22"/>
                    <a:pt x="50" y="23"/>
                    <a:pt x="50" y="24"/>
                  </a:cubicBezTo>
                  <a:cubicBezTo>
                    <a:pt x="50" y="23"/>
                    <a:pt x="50" y="22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moveTo>
                    <a:pt x="20" y="16"/>
                  </a:moveTo>
                  <a:cubicBezTo>
                    <a:pt x="20" y="17"/>
                    <a:pt x="20" y="17"/>
                    <a:pt x="19" y="17"/>
                  </a:cubicBezTo>
                  <a:cubicBezTo>
                    <a:pt x="19" y="18"/>
                    <a:pt x="18" y="18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8" y="18"/>
                    <a:pt x="19" y="18"/>
                    <a:pt x="19" y="17"/>
                  </a:cubicBezTo>
                  <a:cubicBezTo>
                    <a:pt x="19" y="17"/>
                    <a:pt x="20" y="17"/>
                    <a:pt x="20" y="16"/>
                  </a:cubicBezTo>
                  <a:moveTo>
                    <a:pt x="85" y="16"/>
                  </a:moveTo>
                  <a:cubicBezTo>
                    <a:pt x="85" y="16"/>
                    <a:pt x="85" y="17"/>
                    <a:pt x="85" y="17"/>
                  </a:cubicBezTo>
                  <a:cubicBezTo>
                    <a:pt x="85" y="17"/>
                    <a:pt x="85" y="17"/>
                    <a:pt x="85" y="17"/>
                  </a:cubicBezTo>
                  <a:cubicBezTo>
                    <a:pt x="85" y="17"/>
                    <a:pt x="85" y="17"/>
                    <a:pt x="85" y="17"/>
                  </a:cubicBezTo>
                  <a:cubicBezTo>
                    <a:pt x="85" y="16"/>
                    <a:pt x="85" y="16"/>
                    <a:pt x="85" y="16"/>
                  </a:cubicBezTo>
                  <a:moveTo>
                    <a:pt x="90" y="15"/>
                  </a:moveTo>
                  <a:cubicBezTo>
                    <a:pt x="90" y="15"/>
                    <a:pt x="90" y="15"/>
                    <a:pt x="90" y="15"/>
                  </a:cubicBezTo>
                  <a:cubicBezTo>
                    <a:pt x="95" y="19"/>
                    <a:pt x="100" y="22"/>
                    <a:pt x="104" y="26"/>
                  </a:cubicBezTo>
                  <a:cubicBezTo>
                    <a:pt x="105" y="26"/>
                    <a:pt x="105" y="26"/>
                    <a:pt x="105" y="26"/>
                  </a:cubicBezTo>
                  <a:cubicBezTo>
                    <a:pt x="105" y="26"/>
                    <a:pt x="104" y="26"/>
                    <a:pt x="104" y="26"/>
                  </a:cubicBezTo>
                  <a:cubicBezTo>
                    <a:pt x="100" y="22"/>
                    <a:pt x="95" y="19"/>
                    <a:pt x="91" y="15"/>
                  </a:cubicBezTo>
                  <a:cubicBezTo>
                    <a:pt x="90" y="15"/>
                    <a:pt x="90" y="15"/>
                    <a:pt x="90" y="15"/>
                  </a:cubicBezTo>
                  <a:moveTo>
                    <a:pt x="17" y="14"/>
                  </a:moveTo>
                  <a:cubicBezTo>
                    <a:pt x="16" y="14"/>
                    <a:pt x="16" y="14"/>
                    <a:pt x="16" y="14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6" y="14"/>
                    <a:pt x="16" y="14"/>
                    <a:pt x="17" y="14"/>
                  </a:cubicBezTo>
                  <a:moveTo>
                    <a:pt x="86" y="14"/>
                  </a:moveTo>
                  <a:cubicBezTo>
                    <a:pt x="86" y="14"/>
                    <a:pt x="86" y="14"/>
                    <a:pt x="85" y="14"/>
                  </a:cubicBezTo>
                  <a:cubicBezTo>
                    <a:pt x="85" y="14"/>
                    <a:pt x="85" y="14"/>
                    <a:pt x="85" y="14"/>
                  </a:cubicBezTo>
                  <a:cubicBezTo>
                    <a:pt x="86" y="14"/>
                    <a:pt x="86" y="14"/>
                    <a:pt x="86" y="14"/>
                  </a:cubicBezTo>
                  <a:cubicBezTo>
                    <a:pt x="86" y="14"/>
                    <a:pt x="86" y="14"/>
                    <a:pt x="86" y="14"/>
                  </a:cubicBezTo>
                  <a:moveTo>
                    <a:pt x="18" y="13"/>
                  </a:moveTo>
                  <a:cubicBezTo>
                    <a:pt x="19" y="13"/>
                    <a:pt x="19" y="14"/>
                    <a:pt x="19" y="14"/>
                  </a:cubicBezTo>
                  <a:cubicBezTo>
                    <a:pt x="19" y="14"/>
                    <a:pt x="19" y="14"/>
                    <a:pt x="20" y="14"/>
                  </a:cubicBezTo>
                  <a:cubicBezTo>
                    <a:pt x="19" y="14"/>
                    <a:pt x="19" y="13"/>
                    <a:pt x="18" y="13"/>
                  </a:cubicBezTo>
                  <a:moveTo>
                    <a:pt x="55" y="11"/>
                  </a:moveTo>
                  <a:cubicBezTo>
                    <a:pt x="54" y="12"/>
                    <a:pt x="53" y="12"/>
                    <a:pt x="52" y="12"/>
                  </a:cubicBezTo>
                  <a:cubicBezTo>
                    <a:pt x="52" y="12"/>
                    <a:pt x="51" y="12"/>
                    <a:pt x="51" y="12"/>
                  </a:cubicBezTo>
                  <a:cubicBezTo>
                    <a:pt x="51" y="12"/>
                    <a:pt x="52" y="12"/>
                    <a:pt x="52" y="12"/>
                  </a:cubicBezTo>
                  <a:cubicBezTo>
                    <a:pt x="53" y="12"/>
                    <a:pt x="54" y="12"/>
                    <a:pt x="55" y="11"/>
                  </a:cubicBezTo>
                  <a:moveTo>
                    <a:pt x="108" y="7"/>
                  </a:moveTo>
                  <a:cubicBezTo>
                    <a:pt x="110" y="9"/>
                    <a:pt x="111" y="11"/>
                    <a:pt x="113" y="13"/>
                  </a:cubicBezTo>
                  <a:cubicBezTo>
                    <a:pt x="112" y="12"/>
                    <a:pt x="112" y="12"/>
                    <a:pt x="111" y="11"/>
                  </a:cubicBezTo>
                  <a:cubicBezTo>
                    <a:pt x="110" y="10"/>
                    <a:pt x="109" y="9"/>
                    <a:pt x="108" y="7"/>
                  </a:cubicBezTo>
                  <a:moveTo>
                    <a:pt x="78" y="6"/>
                  </a:moveTo>
                  <a:cubicBezTo>
                    <a:pt x="72" y="8"/>
                    <a:pt x="65" y="9"/>
                    <a:pt x="58" y="11"/>
                  </a:cubicBezTo>
                  <a:cubicBezTo>
                    <a:pt x="65" y="9"/>
                    <a:pt x="72" y="8"/>
                    <a:pt x="78" y="6"/>
                  </a:cubicBezTo>
                  <a:moveTo>
                    <a:pt x="19" y="4"/>
                  </a:moveTo>
                  <a:cubicBezTo>
                    <a:pt x="24" y="6"/>
                    <a:pt x="29" y="7"/>
                    <a:pt x="34" y="8"/>
                  </a:cubicBezTo>
                  <a:cubicBezTo>
                    <a:pt x="29" y="7"/>
                    <a:pt x="24" y="6"/>
                    <a:pt x="19" y="4"/>
                  </a:cubicBezTo>
                  <a:moveTo>
                    <a:pt x="100" y="1"/>
                  </a:moveTo>
                  <a:cubicBezTo>
                    <a:pt x="100" y="1"/>
                    <a:pt x="101" y="1"/>
                    <a:pt x="101" y="1"/>
                  </a:cubicBezTo>
                  <a:cubicBezTo>
                    <a:pt x="102" y="1"/>
                    <a:pt x="102" y="1"/>
                    <a:pt x="102" y="1"/>
                  </a:cubicBezTo>
                  <a:cubicBezTo>
                    <a:pt x="102" y="2"/>
                    <a:pt x="102" y="2"/>
                    <a:pt x="102" y="2"/>
                  </a:cubicBezTo>
                  <a:cubicBezTo>
                    <a:pt x="102" y="2"/>
                    <a:pt x="102" y="2"/>
                    <a:pt x="102" y="2"/>
                  </a:cubicBezTo>
                  <a:cubicBezTo>
                    <a:pt x="101" y="1"/>
                    <a:pt x="101" y="1"/>
                    <a:pt x="100" y="1"/>
                  </a:cubicBezTo>
                  <a:moveTo>
                    <a:pt x="97" y="0"/>
                  </a:moveTo>
                  <a:cubicBezTo>
                    <a:pt x="97" y="0"/>
                    <a:pt x="97" y="1"/>
                    <a:pt x="96" y="1"/>
                  </a:cubicBezTo>
                  <a:cubicBezTo>
                    <a:pt x="97" y="1"/>
                    <a:pt x="97" y="1"/>
                    <a:pt x="97" y="0"/>
                  </a:cubicBezTo>
                  <a:cubicBezTo>
                    <a:pt x="97" y="0"/>
                    <a:pt x="97" y="0"/>
                    <a:pt x="97" y="0"/>
                  </a:cubicBezTo>
                  <a:moveTo>
                    <a:pt x="6" y="0"/>
                  </a:moveTo>
                  <a:cubicBezTo>
                    <a:pt x="4" y="0"/>
                    <a:pt x="3" y="1"/>
                    <a:pt x="1" y="3"/>
                  </a:cubicBezTo>
                  <a:cubicBezTo>
                    <a:pt x="1" y="4"/>
                    <a:pt x="1" y="4"/>
                    <a:pt x="0" y="4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1" y="4"/>
                    <a:pt x="2" y="3"/>
                    <a:pt x="3" y="2"/>
                  </a:cubicBezTo>
                  <a:cubicBezTo>
                    <a:pt x="4" y="1"/>
                    <a:pt x="5" y="0"/>
                    <a:pt x="6" y="0"/>
                  </a:cubicBezTo>
                  <a:cubicBezTo>
                    <a:pt x="6" y="0"/>
                    <a:pt x="6" y="0"/>
                    <a:pt x="7" y="0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solidFill>
              <a:srgbClr val="C297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17" name="Freeform 411"/>
            <p:cNvSpPr>
              <a:spLocks/>
            </p:cNvSpPr>
            <p:nvPr/>
          </p:nvSpPr>
          <p:spPr bwMode="auto">
            <a:xfrm>
              <a:off x="874713" y="3328988"/>
              <a:ext cx="450850" cy="161925"/>
            </a:xfrm>
            <a:custGeom>
              <a:avLst/>
              <a:gdLst>
                <a:gd name="T0" fmla="*/ 98 w 120"/>
                <a:gd name="T1" fmla="*/ 0 h 43"/>
                <a:gd name="T2" fmla="*/ 97 w 120"/>
                <a:gd name="T3" fmla="*/ 1 h 43"/>
                <a:gd name="T4" fmla="*/ 90 w 120"/>
                <a:gd name="T5" fmla="*/ 3 h 43"/>
                <a:gd name="T6" fmla="*/ 59 w 120"/>
                <a:gd name="T7" fmla="*/ 11 h 43"/>
                <a:gd name="T8" fmla="*/ 56 w 120"/>
                <a:gd name="T9" fmla="*/ 11 h 43"/>
                <a:gd name="T10" fmla="*/ 52 w 120"/>
                <a:gd name="T11" fmla="*/ 12 h 43"/>
                <a:gd name="T12" fmla="*/ 35 w 120"/>
                <a:gd name="T13" fmla="*/ 8 h 43"/>
                <a:gd name="T14" fmla="*/ 11 w 120"/>
                <a:gd name="T15" fmla="*/ 1 h 43"/>
                <a:gd name="T16" fmla="*/ 7 w 120"/>
                <a:gd name="T17" fmla="*/ 0 h 43"/>
                <a:gd name="T18" fmla="*/ 1 w 120"/>
                <a:gd name="T19" fmla="*/ 5 h 43"/>
                <a:gd name="T20" fmla="*/ 10 w 120"/>
                <a:gd name="T21" fmla="*/ 17 h 43"/>
                <a:gd name="T22" fmla="*/ 13 w 120"/>
                <a:gd name="T23" fmla="*/ 17 h 43"/>
                <a:gd name="T24" fmla="*/ 17 w 120"/>
                <a:gd name="T25" fmla="*/ 14 h 43"/>
                <a:gd name="T26" fmla="*/ 18 w 120"/>
                <a:gd name="T27" fmla="*/ 14 h 43"/>
                <a:gd name="T28" fmla="*/ 19 w 120"/>
                <a:gd name="T29" fmla="*/ 13 h 43"/>
                <a:gd name="T30" fmla="*/ 21 w 120"/>
                <a:gd name="T31" fmla="*/ 16 h 43"/>
                <a:gd name="T32" fmla="*/ 18 w 120"/>
                <a:gd name="T33" fmla="*/ 19 h 43"/>
                <a:gd name="T34" fmla="*/ 17 w 120"/>
                <a:gd name="T35" fmla="*/ 20 h 43"/>
                <a:gd name="T36" fmla="*/ 18 w 120"/>
                <a:gd name="T37" fmla="*/ 22 h 43"/>
                <a:gd name="T38" fmla="*/ 43 w 120"/>
                <a:gd name="T39" fmla="*/ 27 h 43"/>
                <a:gd name="T40" fmla="*/ 51 w 120"/>
                <a:gd name="T41" fmla="*/ 24 h 43"/>
                <a:gd name="T42" fmla="*/ 52 w 120"/>
                <a:gd name="T43" fmla="*/ 21 h 43"/>
                <a:gd name="T44" fmla="*/ 53 w 120"/>
                <a:gd name="T45" fmla="*/ 20 h 43"/>
                <a:gd name="T46" fmla="*/ 55 w 120"/>
                <a:gd name="T47" fmla="*/ 21 h 43"/>
                <a:gd name="T48" fmla="*/ 55 w 120"/>
                <a:gd name="T49" fmla="*/ 22 h 43"/>
                <a:gd name="T50" fmla="*/ 57 w 120"/>
                <a:gd name="T51" fmla="*/ 25 h 43"/>
                <a:gd name="T52" fmla="*/ 75 w 120"/>
                <a:gd name="T53" fmla="*/ 21 h 43"/>
                <a:gd name="T54" fmla="*/ 87 w 120"/>
                <a:gd name="T55" fmla="*/ 19 h 43"/>
                <a:gd name="T56" fmla="*/ 86 w 120"/>
                <a:gd name="T57" fmla="*/ 17 h 43"/>
                <a:gd name="T58" fmla="*/ 86 w 120"/>
                <a:gd name="T59" fmla="*/ 16 h 43"/>
                <a:gd name="T60" fmla="*/ 86 w 120"/>
                <a:gd name="T61" fmla="*/ 14 h 43"/>
                <a:gd name="T62" fmla="*/ 88 w 120"/>
                <a:gd name="T63" fmla="*/ 13 h 43"/>
                <a:gd name="T64" fmla="*/ 91 w 120"/>
                <a:gd name="T65" fmla="*/ 15 h 43"/>
                <a:gd name="T66" fmla="*/ 105 w 120"/>
                <a:gd name="T67" fmla="*/ 26 h 43"/>
                <a:gd name="T68" fmla="*/ 108 w 120"/>
                <a:gd name="T69" fmla="*/ 28 h 43"/>
                <a:gd name="T70" fmla="*/ 108 w 120"/>
                <a:gd name="T71" fmla="*/ 29 h 43"/>
                <a:gd name="T72" fmla="*/ 107 w 120"/>
                <a:gd name="T73" fmla="*/ 31 h 43"/>
                <a:gd name="T74" fmla="*/ 106 w 120"/>
                <a:gd name="T75" fmla="*/ 37 h 43"/>
                <a:gd name="T76" fmla="*/ 106 w 120"/>
                <a:gd name="T77" fmla="*/ 42 h 43"/>
                <a:gd name="T78" fmla="*/ 110 w 120"/>
                <a:gd name="T79" fmla="*/ 43 h 43"/>
                <a:gd name="T80" fmla="*/ 119 w 120"/>
                <a:gd name="T81" fmla="*/ 36 h 43"/>
                <a:gd name="T82" fmla="*/ 120 w 120"/>
                <a:gd name="T83" fmla="*/ 30 h 43"/>
                <a:gd name="T84" fmla="*/ 118 w 120"/>
                <a:gd name="T85" fmla="*/ 21 h 43"/>
                <a:gd name="T86" fmla="*/ 109 w 120"/>
                <a:gd name="T87" fmla="*/ 7 h 43"/>
                <a:gd name="T88" fmla="*/ 103 w 120"/>
                <a:gd name="T89" fmla="*/ 1 h 43"/>
                <a:gd name="T90" fmla="*/ 101 w 120"/>
                <a:gd name="T91" fmla="*/ 1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20" h="43">
                  <a:moveTo>
                    <a:pt x="100" y="0"/>
                  </a:moveTo>
                  <a:cubicBezTo>
                    <a:pt x="99" y="0"/>
                    <a:pt x="99" y="0"/>
                    <a:pt x="98" y="0"/>
                  </a:cubicBezTo>
                  <a:cubicBezTo>
                    <a:pt x="98" y="0"/>
                    <a:pt x="98" y="0"/>
                    <a:pt x="98" y="0"/>
                  </a:cubicBezTo>
                  <a:cubicBezTo>
                    <a:pt x="98" y="1"/>
                    <a:pt x="98" y="1"/>
                    <a:pt x="97" y="1"/>
                  </a:cubicBezTo>
                  <a:cubicBezTo>
                    <a:pt x="97" y="1"/>
                    <a:pt x="97" y="1"/>
                    <a:pt x="97" y="1"/>
                  </a:cubicBezTo>
                  <a:cubicBezTo>
                    <a:pt x="95" y="2"/>
                    <a:pt x="93" y="2"/>
                    <a:pt x="90" y="3"/>
                  </a:cubicBezTo>
                  <a:cubicBezTo>
                    <a:pt x="87" y="4"/>
                    <a:pt x="83" y="5"/>
                    <a:pt x="79" y="6"/>
                  </a:cubicBezTo>
                  <a:cubicBezTo>
                    <a:pt x="73" y="8"/>
                    <a:pt x="66" y="9"/>
                    <a:pt x="59" y="11"/>
                  </a:cubicBezTo>
                  <a:cubicBezTo>
                    <a:pt x="58" y="11"/>
                    <a:pt x="58" y="11"/>
                    <a:pt x="57" y="11"/>
                  </a:cubicBezTo>
                  <a:cubicBezTo>
                    <a:pt x="57" y="11"/>
                    <a:pt x="56" y="11"/>
                    <a:pt x="56" y="11"/>
                  </a:cubicBezTo>
                  <a:cubicBezTo>
                    <a:pt x="55" y="12"/>
                    <a:pt x="54" y="12"/>
                    <a:pt x="53" y="12"/>
                  </a:cubicBezTo>
                  <a:cubicBezTo>
                    <a:pt x="53" y="12"/>
                    <a:pt x="52" y="12"/>
                    <a:pt x="52" y="12"/>
                  </a:cubicBezTo>
                  <a:cubicBezTo>
                    <a:pt x="51" y="12"/>
                    <a:pt x="51" y="12"/>
                    <a:pt x="51" y="12"/>
                  </a:cubicBezTo>
                  <a:cubicBezTo>
                    <a:pt x="46" y="10"/>
                    <a:pt x="40" y="9"/>
                    <a:pt x="35" y="8"/>
                  </a:cubicBezTo>
                  <a:cubicBezTo>
                    <a:pt x="30" y="7"/>
                    <a:pt x="25" y="6"/>
                    <a:pt x="20" y="4"/>
                  </a:cubicBezTo>
                  <a:cubicBezTo>
                    <a:pt x="17" y="3"/>
                    <a:pt x="14" y="2"/>
                    <a:pt x="11" y="1"/>
                  </a:cubicBezTo>
                  <a:cubicBezTo>
                    <a:pt x="9" y="1"/>
                    <a:pt x="8" y="1"/>
                    <a:pt x="8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5" y="1"/>
                    <a:pt x="4" y="2"/>
                  </a:cubicBezTo>
                  <a:cubicBezTo>
                    <a:pt x="3" y="3"/>
                    <a:pt x="2" y="4"/>
                    <a:pt x="1" y="5"/>
                  </a:cubicBezTo>
                  <a:cubicBezTo>
                    <a:pt x="0" y="5"/>
                    <a:pt x="0" y="6"/>
                    <a:pt x="1" y="7"/>
                  </a:cubicBezTo>
                  <a:cubicBezTo>
                    <a:pt x="3" y="11"/>
                    <a:pt x="6" y="15"/>
                    <a:pt x="10" y="17"/>
                  </a:cubicBezTo>
                  <a:cubicBezTo>
                    <a:pt x="10" y="18"/>
                    <a:pt x="11" y="18"/>
                    <a:pt x="11" y="18"/>
                  </a:cubicBezTo>
                  <a:cubicBezTo>
                    <a:pt x="12" y="18"/>
                    <a:pt x="12" y="18"/>
                    <a:pt x="13" y="17"/>
                  </a:cubicBezTo>
                  <a:cubicBezTo>
                    <a:pt x="14" y="16"/>
                    <a:pt x="16" y="15"/>
                    <a:pt x="17" y="14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17" y="14"/>
                    <a:pt x="17" y="14"/>
                    <a:pt x="18" y="14"/>
                  </a:cubicBezTo>
                  <a:cubicBezTo>
                    <a:pt x="18" y="14"/>
                    <a:pt x="18" y="14"/>
                    <a:pt x="18" y="14"/>
                  </a:cubicBezTo>
                  <a:cubicBezTo>
                    <a:pt x="18" y="13"/>
                    <a:pt x="18" y="13"/>
                    <a:pt x="19" y="13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20" y="13"/>
                    <a:pt x="20" y="14"/>
                    <a:pt x="21" y="14"/>
                  </a:cubicBezTo>
                  <a:cubicBezTo>
                    <a:pt x="21" y="15"/>
                    <a:pt x="21" y="16"/>
                    <a:pt x="21" y="16"/>
                  </a:cubicBezTo>
                  <a:cubicBezTo>
                    <a:pt x="21" y="17"/>
                    <a:pt x="20" y="17"/>
                    <a:pt x="20" y="17"/>
                  </a:cubicBezTo>
                  <a:cubicBezTo>
                    <a:pt x="20" y="18"/>
                    <a:pt x="19" y="18"/>
                    <a:pt x="18" y="19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8" y="19"/>
                    <a:pt x="17" y="20"/>
                    <a:pt x="17" y="20"/>
                  </a:cubicBezTo>
                  <a:cubicBezTo>
                    <a:pt x="17" y="20"/>
                    <a:pt x="17" y="21"/>
                    <a:pt x="17" y="21"/>
                  </a:cubicBezTo>
                  <a:cubicBezTo>
                    <a:pt x="18" y="22"/>
                    <a:pt x="18" y="22"/>
                    <a:pt x="18" y="22"/>
                  </a:cubicBezTo>
                  <a:cubicBezTo>
                    <a:pt x="25" y="25"/>
                    <a:pt x="32" y="26"/>
                    <a:pt x="39" y="27"/>
                  </a:cubicBezTo>
                  <a:cubicBezTo>
                    <a:pt x="40" y="27"/>
                    <a:pt x="41" y="27"/>
                    <a:pt x="43" y="27"/>
                  </a:cubicBezTo>
                  <a:cubicBezTo>
                    <a:pt x="45" y="27"/>
                    <a:pt x="46" y="27"/>
                    <a:pt x="48" y="27"/>
                  </a:cubicBezTo>
                  <a:cubicBezTo>
                    <a:pt x="50" y="27"/>
                    <a:pt x="51" y="26"/>
                    <a:pt x="51" y="24"/>
                  </a:cubicBezTo>
                  <a:cubicBezTo>
                    <a:pt x="51" y="24"/>
                    <a:pt x="51" y="24"/>
                    <a:pt x="51" y="24"/>
                  </a:cubicBezTo>
                  <a:cubicBezTo>
                    <a:pt x="51" y="23"/>
                    <a:pt x="51" y="22"/>
                    <a:pt x="52" y="21"/>
                  </a:cubicBezTo>
                  <a:cubicBezTo>
                    <a:pt x="52" y="21"/>
                    <a:pt x="52" y="21"/>
                    <a:pt x="52" y="21"/>
                  </a:cubicBezTo>
                  <a:cubicBezTo>
                    <a:pt x="52" y="20"/>
                    <a:pt x="53" y="20"/>
                    <a:pt x="53" y="20"/>
                  </a:cubicBezTo>
                  <a:cubicBezTo>
                    <a:pt x="53" y="20"/>
                    <a:pt x="53" y="20"/>
                    <a:pt x="53" y="20"/>
                  </a:cubicBezTo>
                  <a:cubicBezTo>
                    <a:pt x="54" y="20"/>
                    <a:pt x="55" y="20"/>
                    <a:pt x="55" y="21"/>
                  </a:cubicBezTo>
                  <a:cubicBezTo>
                    <a:pt x="55" y="21"/>
                    <a:pt x="55" y="21"/>
                    <a:pt x="55" y="22"/>
                  </a:cubicBezTo>
                  <a:cubicBezTo>
                    <a:pt x="55" y="22"/>
                    <a:pt x="55" y="22"/>
                    <a:pt x="55" y="22"/>
                  </a:cubicBezTo>
                  <a:cubicBezTo>
                    <a:pt x="55" y="22"/>
                    <a:pt x="55" y="23"/>
                    <a:pt x="55" y="23"/>
                  </a:cubicBezTo>
                  <a:cubicBezTo>
                    <a:pt x="56" y="25"/>
                    <a:pt x="56" y="25"/>
                    <a:pt x="57" y="25"/>
                  </a:cubicBezTo>
                  <a:cubicBezTo>
                    <a:pt x="58" y="25"/>
                    <a:pt x="58" y="25"/>
                    <a:pt x="59" y="25"/>
                  </a:cubicBezTo>
                  <a:cubicBezTo>
                    <a:pt x="65" y="24"/>
                    <a:pt x="70" y="23"/>
                    <a:pt x="75" y="21"/>
                  </a:cubicBezTo>
                  <a:cubicBezTo>
                    <a:pt x="77" y="21"/>
                    <a:pt x="79" y="21"/>
                    <a:pt x="81" y="20"/>
                  </a:cubicBezTo>
                  <a:cubicBezTo>
                    <a:pt x="83" y="20"/>
                    <a:pt x="85" y="20"/>
                    <a:pt x="87" y="19"/>
                  </a:cubicBezTo>
                  <a:cubicBezTo>
                    <a:pt x="87" y="19"/>
                    <a:pt x="88" y="19"/>
                    <a:pt x="87" y="18"/>
                  </a:cubicBezTo>
                  <a:cubicBezTo>
                    <a:pt x="87" y="18"/>
                    <a:pt x="87" y="17"/>
                    <a:pt x="86" y="17"/>
                  </a:cubicBezTo>
                  <a:cubicBezTo>
                    <a:pt x="86" y="17"/>
                    <a:pt x="86" y="17"/>
                    <a:pt x="86" y="17"/>
                  </a:cubicBezTo>
                  <a:cubicBezTo>
                    <a:pt x="86" y="17"/>
                    <a:pt x="86" y="16"/>
                    <a:pt x="86" y="16"/>
                  </a:cubicBezTo>
                  <a:cubicBezTo>
                    <a:pt x="86" y="15"/>
                    <a:pt x="86" y="15"/>
                    <a:pt x="86" y="14"/>
                  </a:cubicBezTo>
                  <a:cubicBezTo>
                    <a:pt x="86" y="14"/>
                    <a:pt x="86" y="14"/>
                    <a:pt x="86" y="14"/>
                  </a:cubicBezTo>
                  <a:cubicBezTo>
                    <a:pt x="87" y="14"/>
                    <a:pt x="87" y="14"/>
                    <a:pt x="87" y="14"/>
                  </a:cubicBezTo>
                  <a:cubicBezTo>
                    <a:pt x="87" y="13"/>
                    <a:pt x="88" y="13"/>
                    <a:pt x="88" y="13"/>
                  </a:cubicBezTo>
                  <a:cubicBezTo>
                    <a:pt x="88" y="13"/>
                    <a:pt x="89" y="13"/>
                    <a:pt x="89" y="14"/>
                  </a:cubicBezTo>
                  <a:cubicBezTo>
                    <a:pt x="90" y="14"/>
                    <a:pt x="90" y="14"/>
                    <a:pt x="91" y="15"/>
                  </a:cubicBezTo>
                  <a:cubicBezTo>
                    <a:pt x="91" y="15"/>
                    <a:pt x="91" y="15"/>
                    <a:pt x="92" y="15"/>
                  </a:cubicBezTo>
                  <a:cubicBezTo>
                    <a:pt x="96" y="19"/>
                    <a:pt x="101" y="22"/>
                    <a:pt x="105" y="26"/>
                  </a:cubicBezTo>
                  <a:cubicBezTo>
                    <a:pt x="105" y="26"/>
                    <a:pt x="106" y="26"/>
                    <a:pt x="106" y="26"/>
                  </a:cubicBezTo>
                  <a:cubicBezTo>
                    <a:pt x="106" y="27"/>
                    <a:pt x="107" y="27"/>
                    <a:pt x="108" y="28"/>
                  </a:cubicBezTo>
                  <a:cubicBezTo>
                    <a:pt x="108" y="28"/>
                    <a:pt x="108" y="28"/>
                    <a:pt x="108" y="28"/>
                  </a:cubicBezTo>
                  <a:cubicBezTo>
                    <a:pt x="108" y="28"/>
                    <a:pt x="108" y="29"/>
                    <a:pt x="108" y="29"/>
                  </a:cubicBezTo>
                  <a:cubicBezTo>
                    <a:pt x="109" y="29"/>
                    <a:pt x="109" y="30"/>
                    <a:pt x="108" y="30"/>
                  </a:cubicBezTo>
                  <a:cubicBezTo>
                    <a:pt x="108" y="31"/>
                    <a:pt x="108" y="31"/>
                    <a:pt x="107" y="31"/>
                  </a:cubicBezTo>
                  <a:cubicBezTo>
                    <a:pt x="106" y="32"/>
                    <a:pt x="106" y="33"/>
                    <a:pt x="106" y="34"/>
                  </a:cubicBezTo>
                  <a:cubicBezTo>
                    <a:pt x="106" y="35"/>
                    <a:pt x="106" y="36"/>
                    <a:pt x="106" y="37"/>
                  </a:cubicBezTo>
                  <a:cubicBezTo>
                    <a:pt x="106" y="37"/>
                    <a:pt x="106" y="37"/>
                    <a:pt x="106" y="37"/>
                  </a:cubicBezTo>
                  <a:cubicBezTo>
                    <a:pt x="106" y="38"/>
                    <a:pt x="106" y="40"/>
                    <a:pt x="106" y="42"/>
                  </a:cubicBezTo>
                  <a:cubicBezTo>
                    <a:pt x="106" y="43"/>
                    <a:pt x="107" y="43"/>
                    <a:pt x="107" y="43"/>
                  </a:cubicBezTo>
                  <a:cubicBezTo>
                    <a:pt x="108" y="43"/>
                    <a:pt x="109" y="43"/>
                    <a:pt x="110" y="43"/>
                  </a:cubicBezTo>
                  <a:cubicBezTo>
                    <a:pt x="112" y="42"/>
                    <a:pt x="114" y="42"/>
                    <a:pt x="115" y="41"/>
                  </a:cubicBezTo>
                  <a:cubicBezTo>
                    <a:pt x="117" y="39"/>
                    <a:pt x="118" y="38"/>
                    <a:pt x="119" y="36"/>
                  </a:cubicBezTo>
                  <a:cubicBezTo>
                    <a:pt x="119" y="35"/>
                    <a:pt x="120" y="34"/>
                    <a:pt x="120" y="32"/>
                  </a:cubicBezTo>
                  <a:cubicBezTo>
                    <a:pt x="120" y="32"/>
                    <a:pt x="120" y="31"/>
                    <a:pt x="120" y="30"/>
                  </a:cubicBezTo>
                  <a:cubicBezTo>
                    <a:pt x="120" y="27"/>
                    <a:pt x="120" y="24"/>
                    <a:pt x="118" y="22"/>
                  </a:cubicBezTo>
                  <a:cubicBezTo>
                    <a:pt x="118" y="21"/>
                    <a:pt x="118" y="21"/>
                    <a:pt x="118" y="21"/>
                  </a:cubicBezTo>
                  <a:cubicBezTo>
                    <a:pt x="117" y="18"/>
                    <a:pt x="115" y="15"/>
                    <a:pt x="114" y="13"/>
                  </a:cubicBezTo>
                  <a:cubicBezTo>
                    <a:pt x="112" y="11"/>
                    <a:pt x="111" y="9"/>
                    <a:pt x="109" y="7"/>
                  </a:cubicBezTo>
                  <a:cubicBezTo>
                    <a:pt x="107" y="6"/>
                    <a:pt x="105" y="4"/>
                    <a:pt x="103" y="2"/>
                  </a:cubicBezTo>
                  <a:cubicBezTo>
                    <a:pt x="103" y="2"/>
                    <a:pt x="103" y="2"/>
                    <a:pt x="103" y="1"/>
                  </a:cubicBezTo>
                  <a:cubicBezTo>
                    <a:pt x="102" y="1"/>
                    <a:pt x="102" y="1"/>
                    <a:pt x="102" y="1"/>
                  </a:cubicBezTo>
                  <a:cubicBezTo>
                    <a:pt x="102" y="1"/>
                    <a:pt x="101" y="1"/>
                    <a:pt x="101" y="1"/>
                  </a:cubicBezTo>
                  <a:cubicBezTo>
                    <a:pt x="101" y="0"/>
                    <a:pt x="100" y="0"/>
                    <a:pt x="100" y="0"/>
                  </a:cubicBezTo>
                </a:path>
              </a:pathLst>
            </a:custGeom>
            <a:solidFill>
              <a:srgbClr val="8B0D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18" name="Freeform 412"/>
            <p:cNvSpPr>
              <a:spLocks noEditPoints="1"/>
            </p:cNvSpPr>
            <p:nvPr/>
          </p:nvSpPr>
          <p:spPr bwMode="auto">
            <a:xfrm>
              <a:off x="882650" y="2008188"/>
              <a:ext cx="442912" cy="161925"/>
            </a:xfrm>
            <a:custGeom>
              <a:avLst/>
              <a:gdLst>
                <a:gd name="T0" fmla="*/ 99 w 118"/>
                <a:gd name="T1" fmla="*/ 43 h 43"/>
                <a:gd name="T2" fmla="*/ 99 w 118"/>
                <a:gd name="T3" fmla="*/ 43 h 43"/>
                <a:gd name="T4" fmla="*/ 2 w 118"/>
                <a:gd name="T5" fmla="*/ 42 h 43"/>
                <a:gd name="T6" fmla="*/ 3 w 118"/>
                <a:gd name="T7" fmla="*/ 43 h 43"/>
                <a:gd name="T8" fmla="*/ 4 w 118"/>
                <a:gd name="T9" fmla="*/ 43 h 43"/>
                <a:gd name="T10" fmla="*/ 82 w 118"/>
                <a:gd name="T11" fmla="*/ 41 h 43"/>
                <a:gd name="T12" fmla="*/ 82 w 118"/>
                <a:gd name="T13" fmla="*/ 41 h 43"/>
                <a:gd name="T14" fmla="*/ 2 w 118"/>
                <a:gd name="T15" fmla="*/ 42 h 43"/>
                <a:gd name="T16" fmla="*/ 42 w 118"/>
                <a:gd name="T17" fmla="*/ 40 h 43"/>
                <a:gd name="T18" fmla="*/ 19 w 118"/>
                <a:gd name="T19" fmla="*/ 41 h 43"/>
                <a:gd name="T20" fmla="*/ 19 w 118"/>
                <a:gd name="T21" fmla="*/ 41 h 43"/>
                <a:gd name="T22" fmla="*/ 42 w 118"/>
                <a:gd name="T23" fmla="*/ 40 h 43"/>
                <a:gd name="T24" fmla="*/ 64 w 118"/>
                <a:gd name="T25" fmla="*/ 40 h 43"/>
                <a:gd name="T26" fmla="*/ 64 w 118"/>
                <a:gd name="T27" fmla="*/ 40 h 43"/>
                <a:gd name="T28" fmla="*/ 73 w 118"/>
                <a:gd name="T29" fmla="*/ 40 h 43"/>
                <a:gd name="T30" fmla="*/ 107 w 118"/>
                <a:gd name="T31" fmla="*/ 36 h 43"/>
                <a:gd name="T32" fmla="*/ 107 w 118"/>
                <a:gd name="T33" fmla="*/ 36 h 43"/>
                <a:gd name="T34" fmla="*/ 108 w 118"/>
                <a:gd name="T35" fmla="*/ 36 h 43"/>
                <a:gd name="T36" fmla="*/ 53 w 118"/>
                <a:gd name="T37" fmla="*/ 32 h 43"/>
                <a:gd name="T38" fmla="*/ 51 w 118"/>
                <a:gd name="T39" fmla="*/ 33 h 43"/>
                <a:gd name="T40" fmla="*/ 51 w 118"/>
                <a:gd name="T41" fmla="*/ 33 h 43"/>
                <a:gd name="T42" fmla="*/ 53 w 118"/>
                <a:gd name="T43" fmla="*/ 32 h 43"/>
                <a:gd name="T44" fmla="*/ 80 w 118"/>
                <a:gd name="T45" fmla="*/ 32 h 43"/>
                <a:gd name="T46" fmla="*/ 80 w 118"/>
                <a:gd name="T47" fmla="*/ 32 h 43"/>
                <a:gd name="T48" fmla="*/ 80 w 118"/>
                <a:gd name="T49" fmla="*/ 32 h 43"/>
                <a:gd name="T50" fmla="*/ 25 w 118"/>
                <a:gd name="T51" fmla="*/ 31 h 43"/>
                <a:gd name="T52" fmla="*/ 49 w 118"/>
                <a:gd name="T53" fmla="*/ 31 h 43"/>
                <a:gd name="T54" fmla="*/ 49 w 118"/>
                <a:gd name="T55" fmla="*/ 31 h 43"/>
                <a:gd name="T56" fmla="*/ 83 w 118"/>
                <a:gd name="T57" fmla="*/ 30 h 43"/>
                <a:gd name="T58" fmla="*/ 83 w 118"/>
                <a:gd name="T59" fmla="*/ 31 h 43"/>
                <a:gd name="T60" fmla="*/ 20 w 118"/>
                <a:gd name="T61" fmla="*/ 30 h 43"/>
                <a:gd name="T62" fmla="*/ 22 w 118"/>
                <a:gd name="T63" fmla="*/ 32 h 43"/>
                <a:gd name="T64" fmla="*/ 25 w 118"/>
                <a:gd name="T65" fmla="*/ 31 h 43"/>
                <a:gd name="T66" fmla="*/ 23 w 118"/>
                <a:gd name="T67" fmla="*/ 32 h 43"/>
                <a:gd name="T68" fmla="*/ 20 w 118"/>
                <a:gd name="T69" fmla="*/ 30 h 43"/>
                <a:gd name="T70" fmla="*/ 25 w 118"/>
                <a:gd name="T71" fmla="*/ 30 h 43"/>
                <a:gd name="T72" fmla="*/ 25 w 118"/>
                <a:gd name="T73" fmla="*/ 30 h 43"/>
                <a:gd name="T74" fmla="*/ 80 w 118"/>
                <a:gd name="T75" fmla="*/ 27 h 43"/>
                <a:gd name="T76" fmla="*/ 78 w 118"/>
                <a:gd name="T77" fmla="*/ 29 h 43"/>
                <a:gd name="T78" fmla="*/ 78 w 118"/>
                <a:gd name="T79" fmla="*/ 29 h 43"/>
                <a:gd name="T80" fmla="*/ 80 w 118"/>
                <a:gd name="T81" fmla="*/ 27 h 43"/>
                <a:gd name="T82" fmla="*/ 118 w 118"/>
                <a:gd name="T83" fmla="*/ 18 h 43"/>
                <a:gd name="T84" fmla="*/ 102 w 118"/>
                <a:gd name="T85" fmla="*/ 13 h 43"/>
                <a:gd name="T86" fmla="*/ 89 w 118"/>
                <a:gd name="T87" fmla="*/ 21 h 43"/>
                <a:gd name="T88" fmla="*/ 95 w 118"/>
                <a:gd name="T89" fmla="*/ 17 h 43"/>
                <a:gd name="T90" fmla="*/ 107 w 118"/>
                <a:gd name="T91" fmla="*/ 12 h 43"/>
                <a:gd name="T92" fmla="*/ 107 w 118"/>
                <a:gd name="T93" fmla="*/ 13 h 43"/>
                <a:gd name="T94" fmla="*/ 106 w 118"/>
                <a:gd name="T95" fmla="*/ 11 h 43"/>
                <a:gd name="T96" fmla="*/ 106 w 118"/>
                <a:gd name="T97" fmla="*/ 11 h 43"/>
                <a:gd name="T98" fmla="*/ 102 w 118"/>
                <a:gd name="T99" fmla="*/ 1 h 43"/>
                <a:gd name="T100" fmla="*/ 105 w 118"/>
                <a:gd name="T101" fmla="*/ 0 h 43"/>
                <a:gd name="T102" fmla="*/ 118 w 118"/>
                <a:gd name="T103" fmla="*/ 13 h 43"/>
                <a:gd name="T104" fmla="*/ 118 w 118"/>
                <a:gd name="T105" fmla="*/ 12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18" h="43">
                  <a:moveTo>
                    <a:pt x="100" y="43"/>
                  </a:moveTo>
                  <a:cubicBezTo>
                    <a:pt x="99" y="43"/>
                    <a:pt x="99" y="43"/>
                    <a:pt x="99" y="43"/>
                  </a:cubicBezTo>
                  <a:cubicBezTo>
                    <a:pt x="99" y="43"/>
                    <a:pt x="98" y="43"/>
                    <a:pt x="98" y="43"/>
                  </a:cubicBezTo>
                  <a:cubicBezTo>
                    <a:pt x="98" y="43"/>
                    <a:pt x="99" y="43"/>
                    <a:pt x="99" y="43"/>
                  </a:cubicBezTo>
                  <a:cubicBezTo>
                    <a:pt x="99" y="43"/>
                    <a:pt x="99" y="43"/>
                    <a:pt x="100" y="43"/>
                  </a:cubicBezTo>
                  <a:moveTo>
                    <a:pt x="2" y="42"/>
                  </a:moveTo>
                  <a:cubicBezTo>
                    <a:pt x="2" y="42"/>
                    <a:pt x="2" y="42"/>
                    <a:pt x="2" y="42"/>
                  </a:cubicBezTo>
                  <a:cubicBezTo>
                    <a:pt x="3" y="43"/>
                    <a:pt x="3" y="43"/>
                    <a:pt x="3" y="43"/>
                  </a:cubicBezTo>
                  <a:cubicBezTo>
                    <a:pt x="4" y="43"/>
                    <a:pt x="4" y="43"/>
                    <a:pt x="4" y="43"/>
                  </a:cubicBezTo>
                  <a:cubicBezTo>
                    <a:pt x="4" y="43"/>
                    <a:pt x="4" y="43"/>
                    <a:pt x="4" y="43"/>
                  </a:cubicBezTo>
                  <a:cubicBezTo>
                    <a:pt x="3" y="43"/>
                    <a:pt x="3" y="43"/>
                    <a:pt x="2" y="42"/>
                  </a:cubicBezTo>
                  <a:moveTo>
                    <a:pt x="82" y="41"/>
                  </a:moveTo>
                  <a:cubicBezTo>
                    <a:pt x="84" y="41"/>
                    <a:pt x="85" y="41"/>
                    <a:pt x="87" y="41"/>
                  </a:cubicBezTo>
                  <a:cubicBezTo>
                    <a:pt x="85" y="41"/>
                    <a:pt x="84" y="41"/>
                    <a:pt x="82" y="41"/>
                  </a:cubicBezTo>
                  <a:moveTo>
                    <a:pt x="0" y="41"/>
                  </a:moveTo>
                  <a:cubicBezTo>
                    <a:pt x="1" y="41"/>
                    <a:pt x="1" y="41"/>
                    <a:pt x="2" y="42"/>
                  </a:cubicBezTo>
                  <a:cubicBezTo>
                    <a:pt x="1" y="41"/>
                    <a:pt x="1" y="41"/>
                    <a:pt x="0" y="41"/>
                  </a:cubicBezTo>
                  <a:moveTo>
                    <a:pt x="42" y="40"/>
                  </a:moveTo>
                  <a:cubicBezTo>
                    <a:pt x="39" y="40"/>
                    <a:pt x="35" y="40"/>
                    <a:pt x="32" y="40"/>
                  </a:cubicBezTo>
                  <a:cubicBezTo>
                    <a:pt x="28" y="40"/>
                    <a:pt x="24" y="40"/>
                    <a:pt x="19" y="41"/>
                  </a:cubicBezTo>
                  <a:cubicBezTo>
                    <a:pt x="15" y="41"/>
                    <a:pt x="11" y="42"/>
                    <a:pt x="7" y="42"/>
                  </a:cubicBezTo>
                  <a:cubicBezTo>
                    <a:pt x="11" y="42"/>
                    <a:pt x="15" y="41"/>
                    <a:pt x="19" y="41"/>
                  </a:cubicBezTo>
                  <a:cubicBezTo>
                    <a:pt x="24" y="40"/>
                    <a:pt x="28" y="40"/>
                    <a:pt x="33" y="40"/>
                  </a:cubicBezTo>
                  <a:cubicBezTo>
                    <a:pt x="36" y="40"/>
                    <a:pt x="39" y="40"/>
                    <a:pt x="42" y="40"/>
                  </a:cubicBezTo>
                  <a:moveTo>
                    <a:pt x="67" y="40"/>
                  </a:moveTo>
                  <a:cubicBezTo>
                    <a:pt x="66" y="40"/>
                    <a:pt x="65" y="40"/>
                    <a:pt x="64" y="40"/>
                  </a:cubicBezTo>
                  <a:cubicBezTo>
                    <a:pt x="63" y="40"/>
                    <a:pt x="63" y="40"/>
                    <a:pt x="63" y="40"/>
                  </a:cubicBezTo>
                  <a:cubicBezTo>
                    <a:pt x="63" y="40"/>
                    <a:pt x="63" y="40"/>
                    <a:pt x="64" y="40"/>
                  </a:cubicBezTo>
                  <a:cubicBezTo>
                    <a:pt x="65" y="40"/>
                    <a:pt x="66" y="40"/>
                    <a:pt x="67" y="40"/>
                  </a:cubicBezTo>
                  <a:cubicBezTo>
                    <a:pt x="69" y="40"/>
                    <a:pt x="71" y="40"/>
                    <a:pt x="73" y="40"/>
                  </a:cubicBezTo>
                  <a:cubicBezTo>
                    <a:pt x="71" y="40"/>
                    <a:pt x="69" y="40"/>
                    <a:pt x="67" y="40"/>
                  </a:cubicBezTo>
                  <a:moveTo>
                    <a:pt x="107" y="36"/>
                  </a:moveTo>
                  <a:cubicBezTo>
                    <a:pt x="107" y="37"/>
                    <a:pt x="106" y="38"/>
                    <a:pt x="105" y="38"/>
                  </a:cubicBezTo>
                  <a:cubicBezTo>
                    <a:pt x="106" y="38"/>
                    <a:pt x="107" y="37"/>
                    <a:pt x="107" y="36"/>
                  </a:cubicBezTo>
                  <a:moveTo>
                    <a:pt x="108" y="36"/>
                  </a:moveTo>
                  <a:cubicBezTo>
                    <a:pt x="108" y="36"/>
                    <a:pt x="108" y="36"/>
                    <a:pt x="108" y="36"/>
                  </a:cubicBezTo>
                  <a:cubicBezTo>
                    <a:pt x="108" y="36"/>
                    <a:pt x="108" y="36"/>
                    <a:pt x="108" y="36"/>
                  </a:cubicBezTo>
                  <a:moveTo>
                    <a:pt x="53" y="32"/>
                  </a:moveTo>
                  <a:cubicBezTo>
                    <a:pt x="53" y="32"/>
                    <a:pt x="52" y="33"/>
                    <a:pt x="52" y="33"/>
                  </a:cubicBezTo>
                  <a:cubicBezTo>
                    <a:pt x="52" y="33"/>
                    <a:pt x="52" y="33"/>
                    <a:pt x="51" y="33"/>
                  </a:cubicBezTo>
                  <a:cubicBezTo>
                    <a:pt x="51" y="33"/>
                    <a:pt x="51" y="33"/>
                    <a:pt x="50" y="33"/>
                  </a:cubicBezTo>
                  <a:cubicBezTo>
                    <a:pt x="51" y="33"/>
                    <a:pt x="51" y="33"/>
                    <a:pt x="51" y="33"/>
                  </a:cubicBezTo>
                  <a:cubicBezTo>
                    <a:pt x="51" y="33"/>
                    <a:pt x="52" y="33"/>
                    <a:pt x="52" y="33"/>
                  </a:cubicBezTo>
                  <a:cubicBezTo>
                    <a:pt x="52" y="33"/>
                    <a:pt x="53" y="32"/>
                    <a:pt x="53" y="32"/>
                  </a:cubicBezTo>
                  <a:moveTo>
                    <a:pt x="80" y="32"/>
                  </a:moveTo>
                  <a:cubicBezTo>
                    <a:pt x="80" y="32"/>
                    <a:pt x="80" y="32"/>
                    <a:pt x="80" y="32"/>
                  </a:cubicBezTo>
                  <a:cubicBezTo>
                    <a:pt x="80" y="32"/>
                    <a:pt x="80" y="32"/>
                    <a:pt x="80" y="32"/>
                  </a:cubicBezTo>
                  <a:cubicBezTo>
                    <a:pt x="80" y="32"/>
                    <a:pt x="80" y="32"/>
                    <a:pt x="80" y="32"/>
                  </a:cubicBezTo>
                  <a:cubicBezTo>
                    <a:pt x="80" y="32"/>
                    <a:pt x="80" y="32"/>
                    <a:pt x="80" y="32"/>
                  </a:cubicBezTo>
                  <a:cubicBezTo>
                    <a:pt x="80" y="32"/>
                    <a:pt x="80" y="32"/>
                    <a:pt x="80" y="32"/>
                  </a:cubicBezTo>
                  <a:moveTo>
                    <a:pt x="25" y="31"/>
                  </a:moveTo>
                  <a:cubicBezTo>
                    <a:pt x="25" y="31"/>
                    <a:pt x="25" y="31"/>
                    <a:pt x="25" y="31"/>
                  </a:cubicBezTo>
                  <a:cubicBezTo>
                    <a:pt x="25" y="31"/>
                    <a:pt x="25" y="31"/>
                    <a:pt x="25" y="31"/>
                  </a:cubicBezTo>
                  <a:moveTo>
                    <a:pt x="49" y="31"/>
                  </a:moveTo>
                  <a:cubicBezTo>
                    <a:pt x="49" y="31"/>
                    <a:pt x="49" y="31"/>
                    <a:pt x="49" y="31"/>
                  </a:cubicBezTo>
                  <a:cubicBezTo>
                    <a:pt x="49" y="31"/>
                    <a:pt x="49" y="31"/>
                    <a:pt x="49" y="31"/>
                  </a:cubicBezTo>
                  <a:cubicBezTo>
                    <a:pt x="49" y="31"/>
                    <a:pt x="49" y="31"/>
                    <a:pt x="49" y="31"/>
                  </a:cubicBezTo>
                  <a:moveTo>
                    <a:pt x="83" y="30"/>
                  </a:moveTo>
                  <a:cubicBezTo>
                    <a:pt x="83" y="31"/>
                    <a:pt x="83" y="31"/>
                    <a:pt x="83" y="31"/>
                  </a:cubicBezTo>
                  <a:cubicBezTo>
                    <a:pt x="83" y="31"/>
                    <a:pt x="83" y="31"/>
                    <a:pt x="83" y="31"/>
                  </a:cubicBezTo>
                  <a:cubicBezTo>
                    <a:pt x="83" y="31"/>
                    <a:pt x="83" y="31"/>
                    <a:pt x="83" y="30"/>
                  </a:cubicBezTo>
                  <a:moveTo>
                    <a:pt x="20" y="30"/>
                  </a:moveTo>
                  <a:cubicBezTo>
                    <a:pt x="20" y="31"/>
                    <a:pt x="20" y="31"/>
                    <a:pt x="20" y="31"/>
                  </a:cubicBezTo>
                  <a:cubicBezTo>
                    <a:pt x="21" y="31"/>
                    <a:pt x="22" y="32"/>
                    <a:pt x="22" y="32"/>
                  </a:cubicBezTo>
                  <a:cubicBezTo>
                    <a:pt x="23" y="32"/>
                    <a:pt x="23" y="32"/>
                    <a:pt x="23" y="32"/>
                  </a:cubicBezTo>
                  <a:cubicBezTo>
                    <a:pt x="23" y="32"/>
                    <a:pt x="24" y="31"/>
                    <a:pt x="25" y="31"/>
                  </a:cubicBezTo>
                  <a:cubicBezTo>
                    <a:pt x="24" y="31"/>
                    <a:pt x="23" y="32"/>
                    <a:pt x="23" y="32"/>
                  </a:cubicBezTo>
                  <a:cubicBezTo>
                    <a:pt x="23" y="32"/>
                    <a:pt x="23" y="32"/>
                    <a:pt x="23" y="32"/>
                  </a:cubicBezTo>
                  <a:cubicBezTo>
                    <a:pt x="22" y="32"/>
                    <a:pt x="21" y="31"/>
                    <a:pt x="21" y="31"/>
                  </a:cubicBezTo>
                  <a:cubicBezTo>
                    <a:pt x="20" y="31"/>
                    <a:pt x="20" y="31"/>
                    <a:pt x="20" y="30"/>
                  </a:cubicBezTo>
                  <a:moveTo>
                    <a:pt x="25" y="29"/>
                  </a:moveTo>
                  <a:cubicBezTo>
                    <a:pt x="25" y="30"/>
                    <a:pt x="25" y="30"/>
                    <a:pt x="25" y="30"/>
                  </a:cubicBezTo>
                  <a:cubicBezTo>
                    <a:pt x="25" y="30"/>
                    <a:pt x="25" y="30"/>
                    <a:pt x="25" y="30"/>
                  </a:cubicBezTo>
                  <a:cubicBezTo>
                    <a:pt x="25" y="30"/>
                    <a:pt x="25" y="30"/>
                    <a:pt x="25" y="30"/>
                  </a:cubicBezTo>
                  <a:cubicBezTo>
                    <a:pt x="25" y="29"/>
                    <a:pt x="25" y="29"/>
                    <a:pt x="25" y="29"/>
                  </a:cubicBezTo>
                  <a:moveTo>
                    <a:pt x="80" y="27"/>
                  </a:moveTo>
                  <a:cubicBezTo>
                    <a:pt x="80" y="27"/>
                    <a:pt x="80" y="27"/>
                    <a:pt x="80" y="27"/>
                  </a:cubicBezTo>
                  <a:cubicBezTo>
                    <a:pt x="79" y="27"/>
                    <a:pt x="79" y="28"/>
                    <a:pt x="78" y="29"/>
                  </a:cubicBezTo>
                  <a:cubicBezTo>
                    <a:pt x="78" y="29"/>
                    <a:pt x="78" y="29"/>
                    <a:pt x="78" y="29"/>
                  </a:cubicBezTo>
                  <a:cubicBezTo>
                    <a:pt x="78" y="29"/>
                    <a:pt x="78" y="29"/>
                    <a:pt x="78" y="29"/>
                  </a:cubicBezTo>
                  <a:cubicBezTo>
                    <a:pt x="78" y="28"/>
                    <a:pt x="79" y="28"/>
                    <a:pt x="79" y="27"/>
                  </a:cubicBezTo>
                  <a:cubicBezTo>
                    <a:pt x="80" y="27"/>
                    <a:pt x="80" y="27"/>
                    <a:pt x="80" y="27"/>
                  </a:cubicBezTo>
                  <a:moveTo>
                    <a:pt x="118" y="18"/>
                  </a:moveTo>
                  <a:cubicBezTo>
                    <a:pt x="118" y="18"/>
                    <a:pt x="118" y="18"/>
                    <a:pt x="118" y="18"/>
                  </a:cubicBezTo>
                  <a:cubicBezTo>
                    <a:pt x="118" y="18"/>
                    <a:pt x="118" y="18"/>
                    <a:pt x="118" y="18"/>
                  </a:cubicBezTo>
                  <a:moveTo>
                    <a:pt x="102" y="13"/>
                  </a:moveTo>
                  <a:cubicBezTo>
                    <a:pt x="102" y="13"/>
                    <a:pt x="101" y="13"/>
                    <a:pt x="101" y="13"/>
                  </a:cubicBezTo>
                  <a:cubicBezTo>
                    <a:pt x="97" y="16"/>
                    <a:pt x="93" y="18"/>
                    <a:pt x="89" y="21"/>
                  </a:cubicBezTo>
                  <a:cubicBezTo>
                    <a:pt x="90" y="21"/>
                    <a:pt x="90" y="21"/>
                    <a:pt x="90" y="20"/>
                  </a:cubicBezTo>
                  <a:cubicBezTo>
                    <a:pt x="92" y="19"/>
                    <a:pt x="93" y="18"/>
                    <a:pt x="95" y="17"/>
                  </a:cubicBezTo>
                  <a:cubicBezTo>
                    <a:pt x="97" y="16"/>
                    <a:pt x="100" y="14"/>
                    <a:pt x="102" y="13"/>
                  </a:cubicBezTo>
                  <a:moveTo>
                    <a:pt x="107" y="12"/>
                  </a:moveTo>
                  <a:cubicBezTo>
                    <a:pt x="107" y="12"/>
                    <a:pt x="107" y="12"/>
                    <a:pt x="107" y="12"/>
                  </a:cubicBezTo>
                  <a:cubicBezTo>
                    <a:pt x="107" y="12"/>
                    <a:pt x="108" y="13"/>
                    <a:pt x="107" y="13"/>
                  </a:cubicBezTo>
                  <a:cubicBezTo>
                    <a:pt x="108" y="13"/>
                    <a:pt x="108" y="12"/>
                    <a:pt x="107" y="12"/>
                  </a:cubicBezTo>
                  <a:moveTo>
                    <a:pt x="106" y="11"/>
                  </a:moveTo>
                  <a:cubicBezTo>
                    <a:pt x="106" y="11"/>
                    <a:pt x="106" y="11"/>
                    <a:pt x="106" y="11"/>
                  </a:cubicBezTo>
                  <a:cubicBezTo>
                    <a:pt x="106" y="11"/>
                    <a:pt x="106" y="11"/>
                    <a:pt x="106" y="11"/>
                  </a:cubicBezTo>
                  <a:moveTo>
                    <a:pt x="105" y="0"/>
                  </a:moveTo>
                  <a:cubicBezTo>
                    <a:pt x="104" y="0"/>
                    <a:pt x="103" y="1"/>
                    <a:pt x="102" y="1"/>
                  </a:cubicBezTo>
                  <a:cubicBezTo>
                    <a:pt x="102" y="1"/>
                    <a:pt x="102" y="1"/>
                    <a:pt x="101" y="1"/>
                  </a:cubicBezTo>
                  <a:cubicBezTo>
                    <a:pt x="102" y="1"/>
                    <a:pt x="103" y="0"/>
                    <a:pt x="105" y="0"/>
                  </a:cubicBezTo>
                  <a:cubicBezTo>
                    <a:pt x="105" y="0"/>
                    <a:pt x="105" y="0"/>
                    <a:pt x="105" y="0"/>
                  </a:cubicBezTo>
                  <a:cubicBezTo>
                    <a:pt x="111" y="0"/>
                    <a:pt x="117" y="5"/>
                    <a:pt x="118" y="13"/>
                  </a:cubicBezTo>
                  <a:cubicBezTo>
                    <a:pt x="118" y="14"/>
                    <a:pt x="118" y="16"/>
                    <a:pt x="118" y="18"/>
                  </a:cubicBezTo>
                  <a:cubicBezTo>
                    <a:pt x="118" y="16"/>
                    <a:pt x="118" y="14"/>
                    <a:pt x="118" y="12"/>
                  </a:cubicBezTo>
                  <a:cubicBezTo>
                    <a:pt x="117" y="4"/>
                    <a:pt x="111" y="0"/>
                    <a:pt x="105" y="0"/>
                  </a:cubicBezTo>
                </a:path>
              </a:pathLst>
            </a:custGeom>
            <a:solidFill>
              <a:srgbClr val="C297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19" name="Freeform 413"/>
            <p:cNvSpPr>
              <a:spLocks/>
            </p:cNvSpPr>
            <p:nvPr/>
          </p:nvSpPr>
          <p:spPr bwMode="auto">
            <a:xfrm>
              <a:off x="882650" y="2008188"/>
              <a:ext cx="442912" cy="161925"/>
            </a:xfrm>
            <a:custGeom>
              <a:avLst/>
              <a:gdLst>
                <a:gd name="T0" fmla="*/ 105 w 118"/>
                <a:gd name="T1" fmla="*/ 0 h 43"/>
                <a:gd name="T2" fmla="*/ 100 w 118"/>
                <a:gd name="T3" fmla="*/ 3 h 43"/>
                <a:gd name="T4" fmla="*/ 96 w 118"/>
                <a:gd name="T5" fmla="*/ 12 h 43"/>
                <a:gd name="T6" fmla="*/ 89 w 118"/>
                <a:gd name="T7" fmla="*/ 21 h 43"/>
                <a:gd name="T8" fmla="*/ 89 w 118"/>
                <a:gd name="T9" fmla="*/ 21 h 43"/>
                <a:gd name="T10" fmla="*/ 102 w 118"/>
                <a:gd name="T11" fmla="*/ 13 h 43"/>
                <a:gd name="T12" fmla="*/ 106 w 118"/>
                <a:gd name="T13" fmla="*/ 11 h 43"/>
                <a:gd name="T14" fmla="*/ 106 w 118"/>
                <a:gd name="T15" fmla="*/ 11 h 43"/>
                <a:gd name="T16" fmla="*/ 107 w 118"/>
                <a:gd name="T17" fmla="*/ 12 h 43"/>
                <a:gd name="T18" fmla="*/ 107 w 118"/>
                <a:gd name="T19" fmla="*/ 14 h 43"/>
                <a:gd name="T20" fmla="*/ 83 w 118"/>
                <a:gd name="T21" fmla="*/ 30 h 43"/>
                <a:gd name="T22" fmla="*/ 80 w 118"/>
                <a:gd name="T23" fmla="*/ 32 h 43"/>
                <a:gd name="T24" fmla="*/ 80 w 118"/>
                <a:gd name="T25" fmla="*/ 32 h 43"/>
                <a:gd name="T26" fmla="*/ 80 w 118"/>
                <a:gd name="T27" fmla="*/ 32 h 43"/>
                <a:gd name="T28" fmla="*/ 78 w 118"/>
                <a:gd name="T29" fmla="*/ 29 h 43"/>
                <a:gd name="T30" fmla="*/ 80 w 118"/>
                <a:gd name="T31" fmla="*/ 27 h 43"/>
                <a:gd name="T32" fmla="*/ 81 w 118"/>
                <a:gd name="T33" fmla="*/ 26 h 43"/>
                <a:gd name="T34" fmla="*/ 81 w 118"/>
                <a:gd name="T35" fmla="*/ 25 h 43"/>
                <a:gd name="T36" fmla="*/ 64 w 118"/>
                <a:gd name="T37" fmla="*/ 28 h 43"/>
                <a:gd name="T38" fmla="*/ 58 w 118"/>
                <a:gd name="T39" fmla="*/ 28 h 43"/>
                <a:gd name="T40" fmla="*/ 54 w 118"/>
                <a:gd name="T41" fmla="*/ 28 h 43"/>
                <a:gd name="T42" fmla="*/ 54 w 118"/>
                <a:gd name="T43" fmla="*/ 31 h 43"/>
                <a:gd name="T44" fmla="*/ 52 w 118"/>
                <a:gd name="T45" fmla="*/ 33 h 43"/>
                <a:gd name="T46" fmla="*/ 50 w 118"/>
                <a:gd name="T47" fmla="*/ 33 h 43"/>
                <a:gd name="T48" fmla="*/ 49 w 118"/>
                <a:gd name="T49" fmla="*/ 31 h 43"/>
                <a:gd name="T50" fmla="*/ 49 w 118"/>
                <a:gd name="T51" fmla="*/ 31 h 43"/>
                <a:gd name="T52" fmla="*/ 46 w 118"/>
                <a:gd name="T53" fmla="*/ 27 h 43"/>
                <a:gd name="T54" fmla="*/ 33 w 118"/>
                <a:gd name="T55" fmla="*/ 25 h 43"/>
                <a:gd name="T56" fmla="*/ 24 w 118"/>
                <a:gd name="T57" fmla="*/ 26 h 43"/>
                <a:gd name="T58" fmla="*/ 25 w 118"/>
                <a:gd name="T59" fmla="*/ 29 h 43"/>
                <a:gd name="T60" fmla="*/ 25 w 118"/>
                <a:gd name="T61" fmla="*/ 30 h 43"/>
                <a:gd name="T62" fmla="*/ 25 w 118"/>
                <a:gd name="T63" fmla="*/ 31 h 43"/>
                <a:gd name="T64" fmla="*/ 23 w 118"/>
                <a:gd name="T65" fmla="*/ 32 h 43"/>
                <a:gd name="T66" fmla="*/ 20 w 118"/>
                <a:gd name="T67" fmla="*/ 31 h 43"/>
                <a:gd name="T68" fmla="*/ 18 w 118"/>
                <a:gd name="T69" fmla="*/ 29 h 43"/>
                <a:gd name="T70" fmla="*/ 15 w 118"/>
                <a:gd name="T71" fmla="*/ 29 h 43"/>
                <a:gd name="T72" fmla="*/ 0 w 118"/>
                <a:gd name="T73" fmla="*/ 38 h 43"/>
                <a:gd name="T74" fmla="*/ 0 w 118"/>
                <a:gd name="T75" fmla="*/ 41 h 43"/>
                <a:gd name="T76" fmla="*/ 2 w 118"/>
                <a:gd name="T77" fmla="*/ 42 h 43"/>
                <a:gd name="T78" fmla="*/ 4 w 118"/>
                <a:gd name="T79" fmla="*/ 43 h 43"/>
                <a:gd name="T80" fmla="*/ 7 w 118"/>
                <a:gd name="T81" fmla="*/ 42 h 43"/>
                <a:gd name="T82" fmla="*/ 32 w 118"/>
                <a:gd name="T83" fmla="*/ 40 h 43"/>
                <a:gd name="T84" fmla="*/ 63 w 118"/>
                <a:gd name="T85" fmla="*/ 40 h 43"/>
                <a:gd name="T86" fmla="*/ 67 w 118"/>
                <a:gd name="T87" fmla="*/ 40 h 43"/>
                <a:gd name="T88" fmla="*/ 73 w 118"/>
                <a:gd name="T89" fmla="*/ 40 h 43"/>
                <a:gd name="T90" fmla="*/ 87 w 118"/>
                <a:gd name="T91" fmla="*/ 41 h 43"/>
                <a:gd name="T92" fmla="*/ 98 w 118"/>
                <a:gd name="T93" fmla="*/ 43 h 43"/>
                <a:gd name="T94" fmla="*/ 99 w 118"/>
                <a:gd name="T95" fmla="*/ 43 h 43"/>
                <a:gd name="T96" fmla="*/ 101 w 118"/>
                <a:gd name="T97" fmla="*/ 42 h 43"/>
                <a:gd name="T98" fmla="*/ 107 w 118"/>
                <a:gd name="T99" fmla="*/ 36 h 43"/>
                <a:gd name="T100" fmla="*/ 108 w 118"/>
                <a:gd name="T101" fmla="*/ 36 h 43"/>
                <a:gd name="T102" fmla="*/ 118 w 118"/>
                <a:gd name="T103" fmla="*/ 18 h 43"/>
                <a:gd name="T104" fmla="*/ 118 w 118"/>
                <a:gd name="T105" fmla="*/ 18 h 43"/>
                <a:gd name="T106" fmla="*/ 105 w 118"/>
                <a:gd name="T107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18" h="43">
                  <a:moveTo>
                    <a:pt x="105" y="0"/>
                  </a:moveTo>
                  <a:cubicBezTo>
                    <a:pt x="105" y="0"/>
                    <a:pt x="105" y="0"/>
                    <a:pt x="105" y="0"/>
                  </a:cubicBezTo>
                  <a:cubicBezTo>
                    <a:pt x="103" y="0"/>
                    <a:pt x="102" y="1"/>
                    <a:pt x="101" y="1"/>
                  </a:cubicBezTo>
                  <a:cubicBezTo>
                    <a:pt x="100" y="1"/>
                    <a:pt x="100" y="2"/>
                    <a:pt x="100" y="3"/>
                  </a:cubicBezTo>
                  <a:cubicBezTo>
                    <a:pt x="99" y="4"/>
                    <a:pt x="99" y="4"/>
                    <a:pt x="99" y="5"/>
                  </a:cubicBezTo>
                  <a:cubicBezTo>
                    <a:pt x="98" y="8"/>
                    <a:pt x="97" y="10"/>
                    <a:pt x="96" y="12"/>
                  </a:cubicBezTo>
                  <a:cubicBezTo>
                    <a:pt x="94" y="15"/>
                    <a:pt x="92" y="17"/>
                    <a:pt x="89" y="19"/>
                  </a:cubicBezTo>
                  <a:cubicBezTo>
                    <a:pt x="89" y="20"/>
                    <a:pt x="89" y="20"/>
                    <a:pt x="89" y="21"/>
                  </a:cubicBezTo>
                  <a:cubicBezTo>
                    <a:pt x="89" y="21"/>
                    <a:pt x="89" y="21"/>
                    <a:pt x="89" y="21"/>
                  </a:cubicBezTo>
                  <a:cubicBezTo>
                    <a:pt x="89" y="21"/>
                    <a:pt x="89" y="21"/>
                    <a:pt x="89" y="21"/>
                  </a:cubicBezTo>
                  <a:cubicBezTo>
                    <a:pt x="93" y="18"/>
                    <a:pt x="97" y="16"/>
                    <a:pt x="101" y="13"/>
                  </a:cubicBezTo>
                  <a:cubicBezTo>
                    <a:pt x="101" y="13"/>
                    <a:pt x="102" y="13"/>
                    <a:pt x="102" y="13"/>
                  </a:cubicBezTo>
                  <a:cubicBezTo>
                    <a:pt x="102" y="13"/>
                    <a:pt x="102" y="13"/>
                    <a:pt x="102" y="12"/>
                  </a:cubicBezTo>
                  <a:cubicBezTo>
                    <a:pt x="103" y="12"/>
                    <a:pt x="104" y="11"/>
                    <a:pt x="106" y="11"/>
                  </a:cubicBezTo>
                  <a:cubicBezTo>
                    <a:pt x="106" y="11"/>
                    <a:pt x="106" y="11"/>
                    <a:pt x="106" y="11"/>
                  </a:cubicBezTo>
                  <a:cubicBezTo>
                    <a:pt x="106" y="11"/>
                    <a:pt x="106" y="11"/>
                    <a:pt x="106" y="11"/>
                  </a:cubicBezTo>
                  <a:cubicBezTo>
                    <a:pt x="106" y="11"/>
                    <a:pt x="106" y="11"/>
                    <a:pt x="106" y="11"/>
                  </a:cubicBezTo>
                  <a:cubicBezTo>
                    <a:pt x="107" y="11"/>
                    <a:pt x="107" y="12"/>
                    <a:pt x="107" y="12"/>
                  </a:cubicBezTo>
                  <a:cubicBezTo>
                    <a:pt x="108" y="12"/>
                    <a:pt x="108" y="13"/>
                    <a:pt x="107" y="13"/>
                  </a:cubicBezTo>
                  <a:cubicBezTo>
                    <a:pt x="107" y="13"/>
                    <a:pt x="107" y="14"/>
                    <a:pt x="107" y="14"/>
                  </a:cubicBezTo>
                  <a:cubicBezTo>
                    <a:pt x="107" y="15"/>
                    <a:pt x="106" y="16"/>
                    <a:pt x="104" y="16"/>
                  </a:cubicBezTo>
                  <a:cubicBezTo>
                    <a:pt x="97" y="21"/>
                    <a:pt x="90" y="26"/>
                    <a:pt x="83" y="30"/>
                  </a:cubicBezTo>
                  <a:cubicBezTo>
                    <a:pt x="83" y="31"/>
                    <a:pt x="83" y="31"/>
                    <a:pt x="83" y="31"/>
                  </a:cubicBezTo>
                  <a:cubicBezTo>
                    <a:pt x="82" y="31"/>
                    <a:pt x="81" y="32"/>
                    <a:pt x="80" y="32"/>
                  </a:cubicBezTo>
                  <a:cubicBezTo>
                    <a:pt x="80" y="32"/>
                    <a:pt x="80" y="32"/>
                    <a:pt x="80" y="32"/>
                  </a:cubicBezTo>
                  <a:cubicBezTo>
                    <a:pt x="80" y="32"/>
                    <a:pt x="80" y="32"/>
                    <a:pt x="80" y="32"/>
                  </a:cubicBezTo>
                  <a:cubicBezTo>
                    <a:pt x="80" y="32"/>
                    <a:pt x="80" y="32"/>
                    <a:pt x="80" y="32"/>
                  </a:cubicBezTo>
                  <a:cubicBezTo>
                    <a:pt x="80" y="32"/>
                    <a:pt x="80" y="32"/>
                    <a:pt x="80" y="32"/>
                  </a:cubicBezTo>
                  <a:cubicBezTo>
                    <a:pt x="79" y="31"/>
                    <a:pt x="79" y="31"/>
                    <a:pt x="78" y="31"/>
                  </a:cubicBezTo>
                  <a:cubicBezTo>
                    <a:pt x="78" y="30"/>
                    <a:pt x="78" y="30"/>
                    <a:pt x="78" y="29"/>
                  </a:cubicBezTo>
                  <a:cubicBezTo>
                    <a:pt x="78" y="29"/>
                    <a:pt x="78" y="29"/>
                    <a:pt x="78" y="29"/>
                  </a:cubicBezTo>
                  <a:cubicBezTo>
                    <a:pt x="79" y="28"/>
                    <a:pt x="79" y="27"/>
                    <a:pt x="80" y="27"/>
                  </a:cubicBezTo>
                  <a:cubicBezTo>
                    <a:pt x="80" y="27"/>
                    <a:pt x="80" y="27"/>
                    <a:pt x="80" y="27"/>
                  </a:cubicBezTo>
                  <a:cubicBezTo>
                    <a:pt x="81" y="26"/>
                    <a:pt x="81" y="26"/>
                    <a:pt x="81" y="26"/>
                  </a:cubicBezTo>
                  <a:cubicBezTo>
                    <a:pt x="82" y="25"/>
                    <a:pt x="82" y="25"/>
                    <a:pt x="82" y="25"/>
                  </a:cubicBezTo>
                  <a:cubicBezTo>
                    <a:pt x="81" y="25"/>
                    <a:pt x="81" y="25"/>
                    <a:pt x="81" y="25"/>
                  </a:cubicBezTo>
                  <a:cubicBezTo>
                    <a:pt x="81" y="25"/>
                    <a:pt x="81" y="25"/>
                    <a:pt x="81" y="25"/>
                  </a:cubicBezTo>
                  <a:cubicBezTo>
                    <a:pt x="75" y="27"/>
                    <a:pt x="70" y="27"/>
                    <a:pt x="64" y="28"/>
                  </a:cubicBezTo>
                  <a:cubicBezTo>
                    <a:pt x="64" y="28"/>
                    <a:pt x="63" y="28"/>
                    <a:pt x="63" y="28"/>
                  </a:cubicBezTo>
                  <a:cubicBezTo>
                    <a:pt x="61" y="28"/>
                    <a:pt x="60" y="28"/>
                    <a:pt x="58" y="28"/>
                  </a:cubicBezTo>
                  <a:cubicBezTo>
                    <a:pt x="57" y="28"/>
                    <a:pt x="57" y="27"/>
                    <a:pt x="56" y="27"/>
                  </a:cubicBezTo>
                  <a:cubicBezTo>
                    <a:pt x="55" y="27"/>
                    <a:pt x="55" y="28"/>
                    <a:pt x="54" y="28"/>
                  </a:cubicBezTo>
                  <a:cubicBezTo>
                    <a:pt x="54" y="29"/>
                    <a:pt x="54" y="30"/>
                    <a:pt x="54" y="31"/>
                  </a:cubicBezTo>
                  <a:cubicBezTo>
                    <a:pt x="54" y="31"/>
                    <a:pt x="54" y="31"/>
                    <a:pt x="54" y="31"/>
                  </a:cubicBezTo>
                  <a:cubicBezTo>
                    <a:pt x="54" y="31"/>
                    <a:pt x="53" y="32"/>
                    <a:pt x="53" y="32"/>
                  </a:cubicBezTo>
                  <a:cubicBezTo>
                    <a:pt x="53" y="32"/>
                    <a:pt x="52" y="33"/>
                    <a:pt x="52" y="33"/>
                  </a:cubicBezTo>
                  <a:cubicBezTo>
                    <a:pt x="52" y="33"/>
                    <a:pt x="51" y="33"/>
                    <a:pt x="51" y="33"/>
                  </a:cubicBezTo>
                  <a:cubicBezTo>
                    <a:pt x="51" y="33"/>
                    <a:pt x="51" y="33"/>
                    <a:pt x="50" y="33"/>
                  </a:cubicBezTo>
                  <a:cubicBezTo>
                    <a:pt x="50" y="32"/>
                    <a:pt x="49" y="32"/>
                    <a:pt x="49" y="31"/>
                  </a:cubicBezTo>
                  <a:cubicBezTo>
                    <a:pt x="49" y="31"/>
                    <a:pt x="49" y="31"/>
                    <a:pt x="49" y="31"/>
                  </a:cubicBezTo>
                  <a:cubicBezTo>
                    <a:pt x="49" y="31"/>
                    <a:pt x="49" y="31"/>
                    <a:pt x="49" y="31"/>
                  </a:cubicBezTo>
                  <a:cubicBezTo>
                    <a:pt x="49" y="31"/>
                    <a:pt x="49" y="31"/>
                    <a:pt x="49" y="31"/>
                  </a:cubicBezTo>
                  <a:cubicBezTo>
                    <a:pt x="49" y="30"/>
                    <a:pt x="49" y="30"/>
                    <a:pt x="49" y="29"/>
                  </a:cubicBezTo>
                  <a:cubicBezTo>
                    <a:pt x="49" y="27"/>
                    <a:pt x="49" y="27"/>
                    <a:pt x="46" y="27"/>
                  </a:cubicBezTo>
                  <a:cubicBezTo>
                    <a:pt x="42" y="26"/>
                    <a:pt x="38" y="26"/>
                    <a:pt x="33" y="25"/>
                  </a:cubicBezTo>
                  <a:cubicBezTo>
                    <a:pt x="33" y="25"/>
                    <a:pt x="33" y="25"/>
                    <a:pt x="33" y="25"/>
                  </a:cubicBezTo>
                  <a:cubicBezTo>
                    <a:pt x="31" y="25"/>
                    <a:pt x="29" y="26"/>
                    <a:pt x="27" y="26"/>
                  </a:cubicBezTo>
                  <a:cubicBezTo>
                    <a:pt x="26" y="26"/>
                    <a:pt x="25" y="26"/>
                    <a:pt x="24" y="26"/>
                  </a:cubicBezTo>
                  <a:cubicBezTo>
                    <a:pt x="23" y="27"/>
                    <a:pt x="25" y="28"/>
                    <a:pt x="25" y="29"/>
                  </a:cubicBezTo>
                  <a:cubicBezTo>
                    <a:pt x="25" y="29"/>
                    <a:pt x="25" y="29"/>
                    <a:pt x="25" y="29"/>
                  </a:cubicBezTo>
                  <a:cubicBezTo>
                    <a:pt x="25" y="29"/>
                    <a:pt x="25" y="29"/>
                    <a:pt x="25" y="30"/>
                  </a:cubicBezTo>
                  <a:cubicBezTo>
                    <a:pt x="25" y="30"/>
                    <a:pt x="25" y="30"/>
                    <a:pt x="25" y="30"/>
                  </a:cubicBezTo>
                  <a:cubicBezTo>
                    <a:pt x="25" y="30"/>
                    <a:pt x="25" y="31"/>
                    <a:pt x="25" y="31"/>
                  </a:cubicBezTo>
                  <a:cubicBezTo>
                    <a:pt x="25" y="31"/>
                    <a:pt x="25" y="31"/>
                    <a:pt x="25" y="31"/>
                  </a:cubicBezTo>
                  <a:cubicBezTo>
                    <a:pt x="25" y="31"/>
                    <a:pt x="25" y="31"/>
                    <a:pt x="25" y="31"/>
                  </a:cubicBezTo>
                  <a:cubicBezTo>
                    <a:pt x="24" y="31"/>
                    <a:pt x="23" y="32"/>
                    <a:pt x="23" y="32"/>
                  </a:cubicBezTo>
                  <a:cubicBezTo>
                    <a:pt x="23" y="32"/>
                    <a:pt x="23" y="32"/>
                    <a:pt x="22" y="32"/>
                  </a:cubicBezTo>
                  <a:cubicBezTo>
                    <a:pt x="22" y="32"/>
                    <a:pt x="21" y="31"/>
                    <a:pt x="20" y="31"/>
                  </a:cubicBezTo>
                  <a:cubicBezTo>
                    <a:pt x="20" y="31"/>
                    <a:pt x="20" y="31"/>
                    <a:pt x="20" y="30"/>
                  </a:cubicBezTo>
                  <a:cubicBezTo>
                    <a:pt x="19" y="30"/>
                    <a:pt x="18" y="30"/>
                    <a:pt x="18" y="29"/>
                  </a:cubicBezTo>
                  <a:cubicBezTo>
                    <a:pt x="17" y="29"/>
                    <a:pt x="17" y="29"/>
                    <a:pt x="16" y="29"/>
                  </a:cubicBezTo>
                  <a:cubicBezTo>
                    <a:pt x="16" y="29"/>
                    <a:pt x="15" y="29"/>
                    <a:pt x="15" y="29"/>
                  </a:cubicBezTo>
                  <a:cubicBezTo>
                    <a:pt x="12" y="30"/>
                    <a:pt x="10" y="31"/>
                    <a:pt x="8" y="32"/>
                  </a:cubicBezTo>
                  <a:cubicBezTo>
                    <a:pt x="5" y="34"/>
                    <a:pt x="3" y="36"/>
                    <a:pt x="0" y="38"/>
                  </a:cubicBezTo>
                  <a:cubicBezTo>
                    <a:pt x="0" y="39"/>
                    <a:pt x="0" y="39"/>
                    <a:pt x="0" y="40"/>
                  </a:cubicBezTo>
                  <a:cubicBezTo>
                    <a:pt x="0" y="40"/>
                    <a:pt x="0" y="40"/>
                    <a:pt x="0" y="41"/>
                  </a:cubicBezTo>
                  <a:cubicBezTo>
                    <a:pt x="1" y="41"/>
                    <a:pt x="1" y="41"/>
                    <a:pt x="2" y="42"/>
                  </a:cubicBezTo>
                  <a:cubicBezTo>
                    <a:pt x="2" y="42"/>
                    <a:pt x="2" y="42"/>
                    <a:pt x="2" y="42"/>
                  </a:cubicBezTo>
                  <a:cubicBezTo>
                    <a:pt x="3" y="43"/>
                    <a:pt x="3" y="43"/>
                    <a:pt x="4" y="43"/>
                  </a:cubicBezTo>
                  <a:cubicBezTo>
                    <a:pt x="4" y="43"/>
                    <a:pt x="4" y="43"/>
                    <a:pt x="4" y="43"/>
                  </a:cubicBezTo>
                  <a:cubicBezTo>
                    <a:pt x="4" y="43"/>
                    <a:pt x="4" y="43"/>
                    <a:pt x="5" y="43"/>
                  </a:cubicBezTo>
                  <a:cubicBezTo>
                    <a:pt x="5" y="43"/>
                    <a:pt x="6" y="42"/>
                    <a:pt x="7" y="42"/>
                  </a:cubicBezTo>
                  <a:cubicBezTo>
                    <a:pt x="11" y="42"/>
                    <a:pt x="15" y="41"/>
                    <a:pt x="19" y="41"/>
                  </a:cubicBezTo>
                  <a:cubicBezTo>
                    <a:pt x="24" y="40"/>
                    <a:pt x="28" y="40"/>
                    <a:pt x="32" y="40"/>
                  </a:cubicBezTo>
                  <a:cubicBezTo>
                    <a:pt x="35" y="40"/>
                    <a:pt x="39" y="40"/>
                    <a:pt x="42" y="40"/>
                  </a:cubicBezTo>
                  <a:cubicBezTo>
                    <a:pt x="49" y="40"/>
                    <a:pt x="56" y="40"/>
                    <a:pt x="63" y="40"/>
                  </a:cubicBezTo>
                  <a:cubicBezTo>
                    <a:pt x="63" y="40"/>
                    <a:pt x="63" y="40"/>
                    <a:pt x="64" y="40"/>
                  </a:cubicBezTo>
                  <a:cubicBezTo>
                    <a:pt x="65" y="40"/>
                    <a:pt x="66" y="40"/>
                    <a:pt x="67" y="40"/>
                  </a:cubicBezTo>
                  <a:cubicBezTo>
                    <a:pt x="69" y="40"/>
                    <a:pt x="71" y="40"/>
                    <a:pt x="73" y="40"/>
                  </a:cubicBezTo>
                  <a:cubicBezTo>
                    <a:pt x="73" y="40"/>
                    <a:pt x="73" y="40"/>
                    <a:pt x="73" y="40"/>
                  </a:cubicBezTo>
                  <a:cubicBezTo>
                    <a:pt x="76" y="40"/>
                    <a:pt x="79" y="40"/>
                    <a:pt x="82" y="41"/>
                  </a:cubicBezTo>
                  <a:cubicBezTo>
                    <a:pt x="84" y="41"/>
                    <a:pt x="85" y="41"/>
                    <a:pt x="87" y="41"/>
                  </a:cubicBezTo>
                  <a:cubicBezTo>
                    <a:pt x="88" y="41"/>
                    <a:pt x="90" y="42"/>
                    <a:pt x="91" y="42"/>
                  </a:cubicBezTo>
                  <a:cubicBezTo>
                    <a:pt x="93" y="42"/>
                    <a:pt x="96" y="42"/>
                    <a:pt x="98" y="43"/>
                  </a:cubicBezTo>
                  <a:cubicBezTo>
                    <a:pt x="98" y="43"/>
                    <a:pt x="98" y="43"/>
                    <a:pt x="98" y="43"/>
                  </a:cubicBezTo>
                  <a:cubicBezTo>
                    <a:pt x="98" y="43"/>
                    <a:pt x="99" y="43"/>
                    <a:pt x="99" y="43"/>
                  </a:cubicBezTo>
                  <a:cubicBezTo>
                    <a:pt x="99" y="43"/>
                    <a:pt x="99" y="43"/>
                    <a:pt x="100" y="43"/>
                  </a:cubicBezTo>
                  <a:cubicBezTo>
                    <a:pt x="100" y="42"/>
                    <a:pt x="100" y="42"/>
                    <a:pt x="101" y="42"/>
                  </a:cubicBezTo>
                  <a:cubicBezTo>
                    <a:pt x="102" y="41"/>
                    <a:pt x="104" y="40"/>
                    <a:pt x="105" y="38"/>
                  </a:cubicBezTo>
                  <a:cubicBezTo>
                    <a:pt x="106" y="38"/>
                    <a:pt x="107" y="37"/>
                    <a:pt x="107" y="36"/>
                  </a:cubicBezTo>
                  <a:cubicBezTo>
                    <a:pt x="107" y="36"/>
                    <a:pt x="108" y="36"/>
                    <a:pt x="108" y="36"/>
                  </a:cubicBezTo>
                  <a:cubicBezTo>
                    <a:pt x="108" y="36"/>
                    <a:pt x="108" y="36"/>
                    <a:pt x="108" y="36"/>
                  </a:cubicBezTo>
                  <a:cubicBezTo>
                    <a:pt x="110" y="33"/>
                    <a:pt x="112" y="30"/>
                    <a:pt x="114" y="28"/>
                  </a:cubicBezTo>
                  <a:cubicBezTo>
                    <a:pt x="116" y="25"/>
                    <a:pt x="117" y="21"/>
                    <a:pt x="118" y="18"/>
                  </a:cubicBezTo>
                  <a:cubicBezTo>
                    <a:pt x="118" y="18"/>
                    <a:pt x="118" y="18"/>
                    <a:pt x="118" y="18"/>
                  </a:cubicBezTo>
                  <a:cubicBezTo>
                    <a:pt x="118" y="18"/>
                    <a:pt x="118" y="18"/>
                    <a:pt x="118" y="18"/>
                  </a:cubicBezTo>
                  <a:cubicBezTo>
                    <a:pt x="118" y="16"/>
                    <a:pt x="118" y="14"/>
                    <a:pt x="118" y="13"/>
                  </a:cubicBezTo>
                  <a:cubicBezTo>
                    <a:pt x="117" y="5"/>
                    <a:pt x="111" y="0"/>
                    <a:pt x="105" y="0"/>
                  </a:cubicBezTo>
                </a:path>
              </a:pathLst>
            </a:custGeom>
            <a:solidFill>
              <a:srgbClr val="8B0D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20" name="Freeform 414"/>
            <p:cNvSpPr>
              <a:spLocks noEditPoints="1"/>
            </p:cNvSpPr>
            <p:nvPr/>
          </p:nvSpPr>
          <p:spPr bwMode="auto">
            <a:xfrm>
              <a:off x="1028700" y="4316413"/>
              <a:ext cx="90487" cy="236538"/>
            </a:xfrm>
            <a:custGeom>
              <a:avLst/>
              <a:gdLst>
                <a:gd name="T0" fmla="*/ 11 w 24"/>
                <a:gd name="T1" fmla="*/ 63 h 63"/>
                <a:gd name="T2" fmla="*/ 12 w 24"/>
                <a:gd name="T3" fmla="*/ 63 h 63"/>
                <a:gd name="T4" fmla="*/ 12 w 24"/>
                <a:gd name="T5" fmla="*/ 63 h 63"/>
                <a:gd name="T6" fmla="*/ 13 w 24"/>
                <a:gd name="T7" fmla="*/ 63 h 63"/>
                <a:gd name="T8" fmla="*/ 12 w 24"/>
                <a:gd name="T9" fmla="*/ 63 h 63"/>
                <a:gd name="T10" fmla="*/ 11 w 24"/>
                <a:gd name="T11" fmla="*/ 63 h 63"/>
                <a:gd name="T12" fmla="*/ 4 w 24"/>
                <a:gd name="T13" fmla="*/ 58 h 63"/>
                <a:gd name="T14" fmla="*/ 9 w 24"/>
                <a:gd name="T15" fmla="*/ 62 h 63"/>
                <a:gd name="T16" fmla="*/ 4 w 24"/>
                <a:gd name="T17" fmla="*/ 58 h 63"/>
                <a:gd name="T18" fmla="*/ 22 w 24"/>
                <a:gd name="T19" fmla="*/ 56 h 63"/>
                <a:gd name="T20" fmla="*/ 21 w 24"/>
                <a:gd name="T21" fmla="*/ 57 h 63"/>
                <a:gd name="T22" fmla="*/ 15 w 24"/>
                <a:gd name="T23" fmla="*/ 62 h 63"/>
                <a:gd name="T24" fmla="*/ 21 w 24"/>
                <a:gd name="T25" fmla="*/ 57 h 63"/>
                <a:gd name="T26" fmla="*/ 22 w 24"/>
                <a:gd name="T27" fmla="*/ 56 h 63"/>
                <a:gd name="T28" fmla="*/ 24 w 24"/>
                <a:gd name="T29" fmla="*/ 44 h 63"/>
                <a:gd name="T30" fmla="*/ 24 w 24"/>
                <a:gd name="T31" fmla="*/ 45 h 63"/>
                <a:gd name="T32" fmla="*/ 24 w 24"/>
                <a:gd name="T33" fmla="*/ 44 h 63"/>
                <a:gd name="T34" fmla="*/ 24 w 24"/>
                <a:gd name="T35" fmla="*/ 44 h 63"/>
                <a:gd name="T36" fmla="*/ 24 w 24"/>
                <a:gd name="T37" fmla="*/ 44 h 63"/>
                <a:gd name="T38" fmla="*/ 24 w 24"/>
                <a:gd name="T39" fmla="*/ 44 h 63"/>
                <a:gd name="T40" fmla="*/ 0 w 24"/>
                <a:gd name="T41" fmla="*/ 43 h 63"/>
                <a:gd name="T42" fmla="*/ 3 w 24"/>
                <a:gd name="T43" fmla="*/ 56 h 63"/>
                <a:gd name="T44" fmla="*/ 0 w 24"/>
                <a:gd name="T45" fmla="*/ 43 h 63"/>
                <a:gd name="T46" fmla="*/ 0 w 24"/>
                <a:gd name="T47" fmla="*/ 43 h 63"/>
                <a:gd name="T48" fmla="*/ 1 w 24"/>
                <a:gd name="T49" fmla="*/ 31 h 63"/>
                <a:gd name="T50" fmla="*/ 0 w 24"/>
                <a:gd name="T51" fmla="*/ 40 h 63"/>
                <a:gd name="T52" fmla="*/ 1 w 24"/>
                <a:gd name="T53" fmla="*/ 31 h 63"/>
                <a:gd name="T54" fmla="*/ 4 w 24"/>
                <a:gd name="T55" fmla="*/ 22 h 63"/>
                <a:gd name="T56" fmla="*/ 3 w 24"/>
                <a:gd name="T57" fmla="*/ 23 h 63"/>
                <a:gd name="T58" fmla="*/ 2 w 24"/>
                <a:gd name="T59" fmla="*/ 27 h 63"/>
                <a:gd name="T60" fmla="*/ 3 w 24"/>
                <a:gd name="T61" fmla="*/ 23 h 63"/>
                <a:gd name="T62" fmla="*/ 4 w 24"/>
                <a:gd name="T63" fmla="*/ 22 h 63"/>
                <a:gd name="T64" fmla="*/ 19 w 24"/>
                <a:gd name="T65" fmla="*/ 11 h 63"/>
                <a:gd name="T66" fmla="*/ 22 w 24"/>
                <a:gd name="T67" fmla="*/ 25 h 63"/>
                <a:gd name="T68" fmla="*/ 23 w 24"/>
                <a:gd name="T69" fmla="*/ 30 h 63"/>
                <a:gd name="T70" fmla="*/ 24 w 24"/>
                <a:gd name="T71" fmla="*/ 33 h 63"/>
                <a:gd name="T72" fmla="*/ 23 w 24"/>
                <a:gd name="T73" fmla="*/ 30 h 63"/>
                <a:gd name="T74" fmla="*/ 22 w 24"/>
                <a:gd name="T75" fmla="*/ 25 h 63"/>
                <a:gd name="T76" fmla="*/ 19 w 24"/>
                <a:gd name="T77" fmla="*/ 11 h 63"/>
                <a:gd name="T78" fmla="*/ 6 w 24"/>
                <a:gd name="T79" fmla="*/ 10 h 63"/>
                <a:gd name="T80" fmla="*/ 6 w 24"/>
                <a:gd name="T81" fmla="*/ 12 h 63"/>
                <a:gd name="T82" fmla="*/ 5 w 24"/>
                <a:gd name="T83" fmla="*/ 15 h 63"/>
                <a:gd name="T84" fmla="*/ 6 w 24"/>
                <a:gd name="T85" fmla="*/ 10 h 63"/>
                <a:gd name="T86" fmla="*/ 19 w 24"/>
                <a:gd name="T87" fmla="*/ 0 h 63"/>
                <a:gd name="T88" fmla="*/ 19 w 24"/>
                <a:gd name="T89" fmla="*/ 3 h 63"/>
                <a:gd name="T90" fmla="*/ 19 w 24"/>
                <a:gd name="T91" fmla="*/ 2 h 63"/>
                <a:gd name="T92" fmla="*/ 19 w 24"/>
                <a:gd name="T93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4" h="63">
                  <a:moveTo>
                    <a:pt x="11" y="63"/>
                  </a:moveTo>
                  <a:cubicBezTo>
                    <a:pt x="11" y="63"/>
                    <a:pt x="11" y="63"/>
                    <a:pt x="12" y="63"/>
                  </a:cubicBezTo>
                  <a:cubicBezTo>
                    <a:pt x="12" y="63"/>
                    <a:pt x="12" y="63"/>
                    <a:pt x="12" y="63"/>
                  </a:cubicBezTo>
                  <a:cubicBezTo>
                    <a:pt x="12" y="63"/>
                    <a:pt x="13" y="63"/>
                    <a:pt x="13" y="63"/>
                  </a:cubicBezTo>
                  <a:cubicBezTo>
                    <a:pt x="13" y="63"/>
                    <a:pt x="12" y="63"/>
                    <a:pt x="12" y="63"/>
                  </a:cubicBezTo>
                  <a:cubicBezTo>
                    <a:pt x="12" y="63"/>
                    <a:pt x="12" y="63"/>
                    <a:pt x="11" y="63"/>
                  </a:cubicBezTo>
                  <a:moveTo>
                    <a:pt x="4" y="58"/>
                  </a:moveTo>
                  <a:cubicBezTo>
                    <a:pt x="5" y="60"/>
                    <a:pt x="7" y="61"/>
                    <a:pt x="9" y="62"/>
                  </a:cubicBezTo>
                  <a:cubicBezTo>
                    <a:pt x="7" y="61"/>
                    <a:pt x="5" y="60"/>
                    <a:pt x="4" y="58"/>
                  </a:cubicBezTo>
                  <a:moveTo>
                    <a:pt x="22" y="56"/>
                  </a:moveTo>
                  <a:cubicBezTo>
                    <a:pt x="22" y="56"/>
                    <a:pt x="21" y="56"/>
                    <a:pt x="21" y="57"/>
                  </a:cubicBezTo>
                  <a:cubicBezTo>
                    <a:pt x="20" y="59"/>
                    <a:pt x="18" y="61"/>
                    <a:pt x="15" y="62"/>
                  </a:cubicBezTo>
                  <a:cubicBezTo>
                    <a:pt x="18" y="61"/>
                    <a:pt x="20" y="59"/>
                    <a:pt x="21" y="57"/>
                  </a:cubicBezTo>
                  <a:cubicBezTo>
                    <a:pt x="22" y="56"/>
                    <a:pt x="22" y="56"/>
                    <a:pt x="22" y="56"/>
                  </a:cubicBezTo>
                  <a:moveTo>
                    <a:pt x="24" y="44"/>
                  </a:moveTo>
                  <a:cubicBezTo>
                    <a:pt x="24" y="44"/>
                    <a:pt x="24" y="44"/>
                    <a:pt x="24" y="45"/>
                  </a:cubicBezTo>
                  <a:cubicBezTo>
                    <a:pt x="24" y="44"/>
                    <a:pt x="24" y="44"/>
                    <a:pt x="24" y="44"/>
                  </a:cubicBezTo>
                  <a:moveTo>
                    <a:pt x="24" y="44"/>
                  </a:moveTo>
                  <a:cubicBezTo>
                    <a:pt x="24" y="44"/>
                    <a:pt x="24" y="44"/>
                    <a:pt x="24" y="44"/>
                  </a:cubicBezTo>
                  <a:cubicBezTo>
                    <a:pt x="24" y="44"/>
                    <a:pt x="24" y="44"/>
                    <a:pt x="24" y="44"/>
                  </a:cubicBezTo>
                  <a:moveTo>
                    <a:pt x="0" y="43"/>
                  </a:moveTo>
                  <a:cubicBezTo>
                    <a:pt x="0" y="48"/>
                    <a:pt x="1" y="52"/>
                    <a:pt x="3" y="56"/>
                  </a:cubicBezTo>
                  <a:cubicBezTo>
                    <a:pt x="1" y="52"/>
                    <a:pt x="0" y="48"/>
                    <a:pt x="0" y="43"/>
                  </a:cubicBezTo>
                  <a:cubicBezTo>
                    <a:pt x="0" y="43"/>
                    <a:pt x="0" y="43"/>
                    <a:pt x="0" y="43"/>
                  </a:cubicBezTo>
                  <a:moveTo>
                    <a:pt x="1" y="31"/>
                  </a:moveTo>
                  <a:cubicBezTo>
                    <a:pt x="1" y="34"/>
                    <a:pt x="0" y="37"/>
                    <a:pt x="0" y="40"/>
                  </a:cubicBezTo>
                  <a:cubicBezTo>
                    <a:pt x="0" y="37"/>
                    <a:pt x="1" y="34"/>
                    <a:pt x="1" y="31"/>
                  </a:cubicBezTo>
                  <a:moveTo>
                    <a:pt x="4" y="22"/>
                  </a:moveTo>
                  <a:cubicBezTo>
                    <a:pt x="3" y="22"/>
                    <a:pt x="3" y="23"/>
                    <a:pt x="3" y="23"/>
                  </a:cubicBezTo>
                  <a:cubicBezTo>
                    <a:pt x="3" y="24"/>
                    <a:pt x="2" y="25"/>
                    <a:pt x="2" y="27"/>
                  </a:cubicBezTo>
                  <a:cubicBezTo>
                    <a:pt x="2" y="25"/>
                    <a:pt x="3" y="24"/>
                    <a:pt x="3" y="23"/>
                  </a:cubicBezTo>
                  <a:cubicBezTo>
                    <a:pt x="3" y="23"/>
                    <a:pt x="3" y="22"/>
                    <a:pt x="4" y="22"/>
                  </a:cubicBezTo>
                  <a:moveTo>
                    <a:pt x="19" y="11"/>
                  </a:moveTo>
                  <a:cubicBezTo>
                    <a:pt x="20" y="16"/>
                    <a:pt x="21" y="20"/>
                    <a:pt x="22" y="25"/>
                  </a:cubicBezTo>
                  <a:cubicBezTo>
                    <a:pt x="23" y="26"/>
                    <a:pt x="23" y="28"/>
                    <a:pt x="23" y="30"/>
                  </a:cubicBezTo>
                  <a:cubicBezTo>
                    <a:pt x="23" y="31"/>
                    <a:pt x="24" y="32"/>
                    <a:pt x="24" y="33"/>
                  </a:cubicBezTo>
                  <a:cubicBezTo>
                    <a:pt x="24" y="32"/>
                    <a:pt x="23" y="31"/>
                    <a:pt x="23" y="30"/>
                  </a:cubicBezTo>
                  <a:cubicBezTo>
                    <a:pt x="23" y="28"/>
                    <a:pt x="23" y="27"/>
                    <a:pt x="22" y="25"/>
                  </a:cubicBezTo>
                  <a:cubicBezTo>
                    <a:pt x="21" y="21"/>
                    <a:pt x="20" y="16"/>
                    <a:pt x="19" y="11"/>
                  </a:cubicBezTo>
                  <a:moveTo>
                    <a:pt x="6" y="10"/>
                  </a:moveTo>
                  <a:cubicBezTo>
                    <a:pt x="6" y="11"/>
                    <a:pt x="6" y="11"/>
                    <a:pt x="6" y="12"/>
                  </a:cubicBezTo>
                  <a:cubicBezTo>
                    <a:pt x="5" y="13"/>
                    <a:pt x="5" y="14"/>
                    <a:pt x="5" y="15"/>
                  </a:cubicBezTo>
                  <a:cubicBezTo>
                    <a:pt x="5" y="13"/>
                    <a:pt x="6" y="12"/>
                    <a:pt x="6" y="10"/>
                  </a:cubicBezTo>
                  <a:moveTo>
                    <a:pt x="19" y="0"/>
                  </a:moveTo>
                  <a:cubicBezTo>
                    <a:pt x="19" y="1"/>
                    <a:pt x="19" y="2"/>
                    <a:pt x="19" y="3"/>
                  </a:cubicBezTo>
                  <a:cubicBezTo>
                    <a:pt x="19" y="3"/>
                    <a:pt x="19" y="2"/>
                    <a:pt x="19" y="2"/>
                  </a:cubicBezTo>
                  <a:cubicBezTo>
                    <a:pt x="19" y="1"/>
                    <a:pt x="19" y="1"/>
                    <a:pt x="19" y="0"/>
                  </a:cubicBezTo>
                </a:path>
              </a:pathLst>
            </a:custGeom>
            <a:solidFill>
              <a:srgbClr val="C297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21" name="Freeform 415"/>
            <p:cNvSpPr>
              <a:spLocks/>
            </p:cNvSpPr>
            <p:nvPr/>
          </p:nvSpPr>
          <p:spPr bwMode="auto">
            <a:xfrm>
              <a:off x="1028700" y="4308475"/>
              <a:ext cx="93662" cy="244475"/>
            </a:xfrm>
            <a:custGeom>
              <a:avLst/>
              <a:gdLst>
                <a:gd name="T0" fmla="*/ 18 w 25"/>
                <a:gd name="T1" fmla="*/ 0 h 65"/>
                <a:gd name="T2" fmla="*/ 17 w 25"/>
                <a:gd name="T3" fmla="*/ 0 h 65"/>
                <a:gd name="T4" fmla="*/ 7 w 25"/>
                <a:gd name="T5" fmla="*/ 10 h 65"/>
                <a:gd name="T6" fmla="*/ 6 w 25"/>
                <a:gd name="T7" fmla="*/ 12 h 65"/>
                <a:gd name="T8" fmla="*/ 5 w 25"/>
                <a:gd name="T9" fmla="*/ 17 h 65"/>
                <a:gd name="T10" fmla="*/ 4 w 25"/>
                <a:gd name="T11" fmla="*/ 24 h 65"/>
                <a:gd name="T12" fmla="*/ 3 w 25"/>
                <a:gd name="T13" fmla="*/ 25 h 65"/>
                <a:gd name="T14" fmla="*/ 2 w 25"/>
                <a:gd name="T15" fmla="*/ 29 h 65"/>
                <a:gd name="T16" fmla="*/ 2 w 25"/>
                <a:gd name="T17" fmla="*/ 29 h 65"/>
                <a:gd name="T18" fmla="*/ 1 w 25"/>
                <a:gd name="T19" fmla="*/ 33 h 65"/>
                <a:gd name="T20" fmla="*/ 0 w 25"/>
                <a:gd name="T21" fmla="*/ 42 h 65"/>
                <a:gd name="T22" fmla="*/ 0 w 25"/>
                <a:gd name="T23" fmla="*/ 43 h 65"/>
                <a:gd name="T24" fmla="*/ 0 w 25"/>
                <a:gd name="T25" fmla="*/ 45 h 65"/>
                <a:gd name="T26" fmla="*/ 0 w 25"/>
                <a:gd name="T27" fmla="*/ 45 h 65"/>
                <a:gd name="T28" fmla="*/ 3 w 25"/>
                <a:gd name="T29" fmla="*/ 58 h 65"/>
                <a:gd name="T30" fmla="*/ 4 w 25"/>
                <a:gd name="T31" fmla="*/ 60 h 65"/>
                <a:gd name="T32" fmla="*/ 4 w 25"/>
                <a:gd name="T33" fmla="*/ 60 h 65"/>
                <a:gd name="T34" fmla="*/ 9 w 25"/>
                <a:gd name="T35" fmla="*/ 64 h 65"/>
                <a:gd name="T36" fmla="*/ 11 w 25"/>
                <a:gd name="T37" fmla="*/ 65 h 65"/>
                <a:gd name="T38" fmla="*/ 12 w 25"/>
                <a:gd name="T39" fmla="*/ 65 h 65"/>
                <a:gd name="T40" fmla="*/ 13 w 25"/>
                <a:gd name="T41" fmla="*/ 65 h 65"/>
                <a:gd name="T42" fmla="*/ 13 w 25"/>
                <a:gd name="T43" fmla="*/ 65 h 65"/>
                <a:gd name="T44" fmla="*/ 15 w 25"/>
                <a:gd name="T45" fmla="*/ 64 h 65"/>
                <a:gd name="T46" fmla="*/ 21 w 25"/>
                <a:gd name="T47" fmla="*/ 59 h 65"/>
                <a:gd name="T48" fmla="*/ 22 w 25"/>
                <a:gd name="T49" fmla="*/ 58 h 65"/>
                <a:gd name="T50" fmla="*/ 24 w 25"/>
                <a:gd name="T51" fmla="*/ 47 h 65"/>
                <a:gd name="T52" fmla="*/ 24 w 25"/>
                <a:gd name="T53" fmla="*/ 47 h 65"/>
                <a:gd name="T54" fmla="*/ 24 w 25"/>
                <a:gd name="T55" fmla="*/ 46 h 65"/>
                <a:gd name="T56" fmla="*/ 24 w 25"/>
                <a:gd name="T57" fmla="*/ 46 h 65"/>
                <a:gd name="T58" fmla="*/ 24 w 25"/>
                <a:gd name="T59" fmla="*/ 46 h 65"/>
                <a:gd name="T60" fmla="*/ 24 w 25"/>
                <a:gd name="T61" fmla="*/ 35 h 65"/>
                <a:gd name="T62" fmla="*/ 23 w 25"/>
                <a:gd name="T63" fmla="*/ 32 h 65"/>
                <a:gd name="T64" fmla="*/ 22 w 25"/>
                <a:gd name="T65" fmla="*/ 27 h 65"/>
                <a:gd name="T66" fmla="*/ 19 w 25"/>
                <a:gd name="T67" fmla="*/ 13 h 65"/>
                <a:gd name="T68" fmla="*/ 19 w 25"/>
                <a:gd name="T69" fmla="*/ 5 h 65"/>
                <a:gd name="T70" fmla="*/ 19 w 25"/>
                <a:gd name="T71" fmla="*/ 2 h 65"/>
                <a:gd name="T72" fmla="*/ 19 w 25"/>
                <a:gd name="T73" fmla="*/ 1 h 65"/>
                <a:gd name="T74" fmla="*/ 18 w 25"/>
                <a:gd name="T75" fmla="*/ 0 h 65"/>
                <a:gd name="T76" fmla="*/ 18 w 25"/>
                <a:gd name="T77" fmla="*/ 0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5" h="65">
                  <a:moveTo>
                    <a:pt x="18" y="0"/>
                  </a:moveTo>
                  <a:cubicBezTo>
                    <a:pt x="17" y="0"/>
                    <a:pt x="17" y="0"/>
                    <a:pt x="17" y="0"/>
                  </a:cubicBezTo>
                  <a:cubicBezTo>
                    <a:pt x="14" y="4"/>
                    <a:pt x="11" y="8"/>
                    <a:pt x="7" y="10"/>
                  </a:cubicBezTo>
                  <a:cubicBezTo>
                    <a:pt x="7" y="11"/>
                    <a:pt x="6" y="12"/>
                    <a:pt x="6" y="12"/>
                  </a:cubicBezTo>
                  <a:cubicBezTo>
                    <a:pt x="6" y="14"/>
                    <a:pt x="5" y="15"/>
                    <a:pt x="5" y="17"/>
                  </a:cubicBezTo>
                  <a:cubicBezTo>
                    <a:pt x="5" y="19"/>
                    <a:pt x="4" y="22"/>
                    <a:pt x="4" y="24"/>
                  </a:cubicBezTo>
                  <a:cubicBezTo>
                    <a:pt x="3" y="24"/>
                    <a:pt x="3" y="25"/>
                    <a:pt x="3" y="25"/>
                  </a:cubicBezTo>
                  <a:cubicBezTo>
                    <a:pt x="3" y="26"/>
                    <a:pt x="2" y="27"/>
                    <a:pt x="2" y="29"/>
                  </a:cubicBezTo>
                  <a:cubicBezTo>
                    <a:pt x="2" y="29"/>
                    <a:pt x="2" y="29"/>
                    <a:pt x="2" y="29"/>
                  </a:cubicBezTo>
                  <a:cubicBezTo>
                    <a:pt x="2" y="30"/>
                    <a:pt x="1" y="32"/>
                    <a:pt x="1" y="33"/>
                  </a:cubicBezTo>
                  <a:cubicBezTo>
                    <a:pt x="1" y="36"/>
                    <a:pt x="0" y="39"/>
                    <a:pt x="0" y="42"/>
                  </a:cubicBezTo>
                  <a:cubicBezTo>
                    <a:pt x="0" y="42"/>
                    <a:pt x="0" y="43"/>
                    <a:pt x="0" y="43"/>
                  </a:cubicBezTo>
                  <a:cubicBezTo>
                    <a:pt x="0" y="44"/>
                    <a:pt x="0" y="45"/>
                    <a:pt x="0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50"/>
                    <a:pt x="1" y="54"/>
                    <a:pt x="3" y="58"/>
                  </a:cubicBezTo>
                  <a:cubicBezTo>
                    <a:pt x="4" y="59"/>
                    <a:pt x="4" y="60"/>
                    <a:pt x="4" y="60"/>
                  </a:cubicBezTo>
                  <a:cubicBezTo>
                    <a:pt x="4" y="60"/>
                    <a:pt x="4" y="60"/>
                    <a:pt x="4" y="60"/>
                  </a:cubicBezTo>
                  <a:cubicBezTo>
                    <a:pt x="5" y="62"/>
                    <a:pt x="7" y="63"/>
                    <a:pt x="9" y="64"/>
                  </a:cubicBezTo>
                  <a:cubicBezTo>
                    <a:pt x="10" y="64"/>
                    <a:pt x="10" y="65"/>
                    <a:pt x="11" y="65"/>
                  </a:cubicBezTo>
                  <a:cubicBezTo>
                    <a:pt x="12" y="65"/>
                    <a:pt x="12" y="65"/>
                    <a:pt x="12" y="65"/>
                  </a:cubicBezTo>
                  <a:cubicBezTo>
                    <a:pt x="12" y="65"/>
                    <a:pt x="13" y="65"/>
                    <a:pt x="13" y="65"/>
                  </a:cubicBezTo>
                  <a:cubicBezTo>
                    <a:pt x="13" y="65"/>
                    <a:pt x="13" y="65"/>
                    <a:pt x="13" y="65"/>
                  </a:cubicBezTo>
                  <a:cubicBezTo>
                    <a:pt x="14" y="65"/>
                    <a:pt x="15" y="65"/>
                    <a:pt x="15" y="64"/>
                  </a:cubicBezTo>
                  <a:cubicBezTo>
                    <a:pt x="18" y="63"/>
                    <a:pt x="20" y="61"/>
                    <a:pt x="21" y="59"/>
                  </a:cubicBezTo>
                  <a:cubicBezTo>
                    <a:pt x="21" y="58"/>
                    <a:pt x="22" y="58"/>
                    <a:pt x="22" y="58"/>
                  </a:cubicBezTo>
                  <a:cubicBezTo>
                    <a:pt x="23" y="54"/>
                    <a:pt x="24" y="51"/>
                    <a:pt x="24" y="47"/>
                  </a:cubicBezTo>
                  <a:cubicBezTo>
                    <a:pt x="24" y="47"/>
                    <a:pt x="24" y="47"/>
                    <a:pt x="24" y="47"/>
                  </a:cubicBezTo>
                  <a:cubicBezTo>
                    <a:pt x="24" y="46"/>
                    <a:pt x="24" y="46"/>
                    <a:pt x="24" y="46"/>
                  </a:cubicBezTo>
                  <a:cubicBezTo>
                    <a:pt x="24" y="46"/>
                    <a:pt x="24" y="46"/>
                    <a:pt x="24" y="46"/>
                  </a:cubicBezTo>
                  <a:cubicBezTo>
                    <a:pt x="24" y="46"/>
                    <a:pt x="24" y="46"/>
                    <a:pt x="24" y="46"/>
                  </a:cubicBezTo>
                  <a:cubicBezTo>
                    <a:pt x="25" y="42"/>
                    <a:pt x="24" y="38"/>
                    <a:pt x="24" y="35"/>
                  </a:cubicBezTo>
                  <a:cubicBezTo>
                    <a:pt x="24" y="34"/>
                    <a:pt x="23" y="33"/>
                    <a:pt x="23" y="32"/>
                  </a:cubicBezTo>
                  <a:cubicBezTo>
                    <a:pt x="23" y="30"/>
                    <a:pt x="23" y="28"/>
                    <a:pt x="22" y="27"/>
                  </a:cubicBezTo>
                  <a:cubicBezTo>
                    <a:pt x="21" y="22"/>
                    <a:pt x="20" y="18"/>
                    <a:pt x="19" y="13"/>
                  </a:cubicBezTo>
                  <a:cubicBezTo>
                    <a:pt x="19" y="11"/>
                    <a:pt x="19" y="8"/>
                    <a:pt x="19" y="5"/>
                  </a:cubicBezTo>
                  <a:cubicBezTo>
                    <a:pt x="19" y="4"/>
                    <a:pt x="19" y="3"/>
                    <a:pt x="19" y="2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9" y="0"/>
                    <a:pt x="18" y="0"/>
                  </a:cubicBezTo>
                  <a:cubicBezTo>
                    <a:pt x="18" y="0"/>
                    <a:pt x="18" y="0"/>
                    <a:pt x="18" y="0"/>
                  </a:cubicBezTo>
                </a:path>
              </a:pathLst>
            </a:custGeom>
            <a:solidFill>
              <a:srgbClr val="BB2A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22" name="Freeform 416"/>
            <p:cNvSpPr>
              <a:spLocks noEditPoints="1"/>
            </p:cNvSpPr>
            <p:nvPr/>
          </p:nvSpPr>
          <p:spPr bwMode="auto">
            <a:xfrm>
              <a:off x="889000" y="4376738"/>
              <a:ext cx="136525" cy="153988"/>
            </a:xfrm>
            <a:custGeom>
              <a:avLst/>
              <a:gdLst>
                <a:gd name="T0" fmla="*/ 9 w 36"/>
                <a:gd name="T1" fmla="*/ 40 h 41"/>
                <a:gd name="T2" fmla="*/ 6 w 36"/>
                <a:gd name="T3" fmla="*/ 41 h 41"/>
                <a:gd name="T4" fmla="*/ 6 w 36"/>
                <a:gd name="T5" fmla="*/ 41 h 41"/>
                <a:gd name="T6" fmla="*/ 9 w 36"/>
                <a:gd name="T7" fmla="*/ 40 h 41"/>
                <a:gd name="T8" fmla="*/ 18 w 36"/>
                <a:gd name="T9" fmla="*/ 34 h 41"/>
                <a:gd name="T10" fmla="*/ 13 w 36"/>
                <a:gd name="T11" fmla="*/ 38 h 41"/>
                <a:gd name="T12" fmla="*/ 18 w 36"/>
                <a:gd name="T13" fmla="*/ 34 h 41"/>
                <a:gd name="T14" fmla="*/ 1 w 36"/>
                <a:gd name="T15" fmla="*/ 34 h 41"/>
                <a:gd name="T16" fmla="*/ 1 w 36"/>
                <a:gd name="T17" fmla="*/ 37 h 41"/>
                <a:gd name="T18" fmla="*/ 1 w 36"/>
                <a:gd name="T19" fmla="*/ 34 h 41"/>
                <a:gd name="T20" fmla="*/ 7 w 36"/>
                <a:gd name="T21" fmla="*/ 14 h 41"/>
                <a:gd name="T22" fmla="*/ 7 w 36"/>
                <a:gd name="T23" fmla="*/ 14 h 41"/>
                <a:gd name="T24" fmla="*/ 6 w 36"/>
                <a:gd name="T25" fmla="*/ 17 h 41"/>
                <a:gd name="T26" fmla="*/ 7 w 36"/>
                <a:gd name="T27" fmla="*/ 14 h 41"/>
                <a:gd name="T28" fmla="*/ 34 w 36"/>
                <a:gd name="T29" fmla="*/ 7 h 41"/>
                <a:gd name="T30" fmla="*/ 21 w 36"/>
                <a:gd name="T31" fmla="*/ 30 h 41"/>
                <a:gd name="T32" fmla="*/ 26 w 36"/>
                <a:gd name="T33" fmla="*/ 22 h 41"/>
                <a:gd name="T34" fmla="*/ 34 w 36"/>
                <a:gd name="T35" fmla="*/ 7 h 41"/>
                <a:gd name="T36" fmla="*/ 36 w 36"/>
                <a:gd name="T37" fmla="*/ 0 h 41"/>
                <a:gd name="T38" fmla="*/ 35 w 36"/>
                <a:gd name="T39" fmla="*/ 4 h 41"/>
                <a:gd name="T40" fmla="*/ 35 w 36"/>
                <a:gd name="T41" fmla="*/ 3 h 41"/>
                <a:gd name="T42" fmla="*/ 36 w 36"/>
                <a:gd name="T43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6" h="41">
                  <a:moveTo>
                    <a:pt x="9" y="40"/>
                  </a:moveTo>
                  <a:cubicBezTo>
                    <a:pt x="8" y="41"/>
                    <a:pt x="7" y="41"/>
                    <a:pt x="6" y="41"/>
                  </a:cubicBezTo>
                  <a:cubicBezTo>
                    <a:pt x="6" y="41"/>
                    <a:pt x="6" y="41"/>
                    <a:pt x="6" y="41"/>
                  </a:cubicBezTo>
                  <a:cubicBezTo>
                    <a:pt x="7" y="41"/>
                    <a:pt x="8" y="41"/>
                    <a:pt x="9" y="40"/>
                  </a:cubicBezTo>
                  <a:moveTo>
                    <a:pt x="18" y="34"/>
                  </a:moveTo>
                  <a:cubicBezTo>
                    <a:pt x="16" y="36"/>
                    <a:pt x="15" y="37"/>
                    <a:pt x="13" y="38"/>
                  </a:cubicBezTo>
                  <a:cubicBezTo>
                    <a:pt x="15" y="37"/>
                    <a:pt x="16" y="36"/>
                    <a:pt x="18" y="34"/>
                  </a:cubicBezTo>
                  <a:moveTo>
                    <a:pt x="1" y="34"/>
                  </a:moveTo>
                  <a:cubicBezTo>
                    <a:pt x="1" y="35"/>
                    <a:pt x="0" y="36"/>
                    <a:pt x="1" y="37"/>
                  </a:cubicBezTo>
                  <a:cubicBezTo>
                    <a:pt x="0" y="36"/>
                    <a:pt x="1" y="35"/>
                    <a:pt x="1" y="34"/>
                  </a:cubicBezTo>
                  <a:moveTo>
                    <a:pt x="7" y="14"/>
                  </a:moveTo>
                  <a:cubicBezTo>
                    <a:pt x="7" y="14"/>
                    <a:pt x="7" y="14"/>
                    <a:pt x="7" y="14"/>
                  </a:cubicBezTo>
                  <a:cubicBezTo>
                    <a:pt x="7" y="15"/>
                    <a:pt x="6" y="16"/>
                    <a:pt x="6" y="17"/>
                  </a:cubicBezTo>
                  <a:cubicBezTo>
                    <a:pt x="6" y="16"/>
                    <a:pt x="7" y="15"/>
                    <a:pt x="7" y="14"/>
                  </a:cubicBezTo>
                  <a:moveTo>
                    <a:pt x="34" y="7"/>
                  </a:moveTo>
                  <a:cubicBezTo>
                    <a:pt x="30" y="15"/>
                    <a:pt x="27" y="23"/>
                    <a:pt x="21" y="30"/>
                  </a:cubicBezTo>
                  <a:cubicBezTo>
                    <a:pt x="23" y="28"/>
                    <a:pt x="25" y="25"/>
                    <a:pt x="26" y="22"/>
                  </a:cubicBezTo>
                  <a:cubicBezTo>
                    <a:pt x="29" y="17"/>
                    <a:pt x="31" y="12"/>
                    <a:pt x="34" y="7"/>
                  </a:cubicBezTo>
                  <a:moveTo>
                    <a:pt x="36" y="0"/>
                  </a:moveTo>
                  <a:cubicBezTo>
                    <a:pt x="36" y="1"/>
                    <a:pt x="35" y="3"/>
                    <a:pt x="35" y="4"/>
                  </a:cubicBezTo>
                  <a:cubicBezTo>
                    <a:pt x="35" y="4"/>
                    <a:pt x="35" y="4"/>
                    <a:pt x="35" y="3"/>
                  </a:cubicBezTo>
                  <a:cubicBezTo>
                    <a:pt x="35" y="2"/>
                    <a:pt x="36" y="1"/>
                    <a:pt x="36" y="0"/>
                  </a:cubicBezTo>
                </a:path>
              </a:pathLst>
            </a:custGeom>
            <a:solidFill>
              <a:srgbClr val="C297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23" name="Freeform 417"/>
            <p:cNvSpPr>
              <a:spLocks/>
            </p:cNvSpPr>
            <p:nvPr/>
          </p:nvSpPr>
          <p:spPr bwMode="auto">
            <a:xfrm>
              <a:off x="889000" y="4368800"/>
              <a:ext cx="136525" cy="161925"/>
            </a:xfrm>
            <a:custGeom>
              <a:avLst/>
              <a:gdLst>
                <a:gd name="T0" fmla="*/ 35 w 36"/>
                <a:gd name="T1" fmla="*/ 0 h 43"/>
                <a:gd name="T2" fmla="*/ 34 w 36"/>
                <a:gd name="T3" fmla="*/ 0 h 43"/>
                <a:gd name="T4" fmla="*/ 20 w 36"/>
                <a:gd name="T5" fmla="*/ 6 h 43"/>
                <a:gd name="T6" fmla="*/ 10 w 36"/>
                <a:gd name="T7" fmla="*/ 12 h 43"/>
                <a:gd name="T8" fmla="*/ 7 w 36"/>
                <a:gd name="T9" fmla="*/ 16 h 43"/>
                <a:gd name="T10" fmla="*/ 6 w 36"/>
                <a:gd name="T11" fmla="*/ 19 h 43"/>
                <a:gd name="T12" fmla="*/ 3 w 36"/>
                <a:gd name="T13" fmla="*/ 29 h 43"/>
                <a:gd name="T14" fmla="*/ 1 w 36"/>
                <a:gd name="T15" fmla="*/ 36 h 43"/>
                <a:gd name="T16" fmla="*/ 1 w 36"/>
                <a:gd name="T17" fmla="*/ 36 h 43"/>
                <a:gd name="T18" fmla="*/ 1 w 36"/>
                <a:gd name="T19" fmla="*/ 39 h 43"/>
                <a:gd name="T20" fmla="*/ 1 w 36"/>
                <a:gd name="T21" fmla="*/ 39 h 43"/>
                <a:gd name="T22" fmla="*/ 6 w 36"/>
                <a:gd name="T23" fmla="*/ 43 h 43"/>
                <a:gd name="T24" fmla="*/ 6 w 36"/>
                <a:gd name="T25" fmla="*/ 43 h 43"/>
                <a:gd name="T26" fmla="*/ 9 w 36"/>
                <a:gd name="T27" fmla="*/ 42 h 43"/>
                <a:gd name="T28" fmla="*/ 9 w 36"/>
                <a:gd name="T29" fmla="*/ 42 h 43"/>
                <a:gd name="T30" fmla="*/ 13 w 36"/>
                <a:gd name="T31" fmla="*/ 40 h 43"/>
                <a:gd name="T32" fmla="*/ 18 w 36"/>
                <a:gd name="T33" fmla="*/ 36 h 43"/>
                <a:gd name="T34" fmla="*/ 18 w 36"/>
                <a:gd name="T35" fmla="*/ 36 h 43"/>
                <a:gd name="T36" fmla="*/ 21 w 36"/>
                <a:gd name="T37" fmla="*/ 32 h 43"/>
                <a:gd name="T38" fmla="*/ 34 w 36"/>
                <a:gd name="T39" fmla="*/ 9 h 43"/>
                <a:gd name="T40" fmla="*/ 35 w 36"/>
                <a:gd name="T41" fmla="*/ 6 h 43"/>
                <a:gd name="T42" fmla="*/ 36 w 36"/>
                <a:gd name="T43" fmla="*/ 2 h 43"/>
                <a:gd name="T44" fmla="*/ 36 w 36"/>
                <a:gd name="T45" fmla="*/ 2 h 43"/>
                <a:gd name="T46" fmla="*/ 35 w 36"/>
                <a:gd name="T47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6" h="43">
                  <a:moveTo>
                    <a:pt x="35" y="0"/>
                  </a:moveTo>
                  <a:cubicBezTo>
                    <a:pt x="35" y="0"/>
                    <a:pt x="34" y="0"/>
                    <a:pt x="34" y="0"/>
                  </a:cubicBezTo>
                  <a:cubicBezTo>
                    <a:pt x="29" y="2"/>
                    <a:pt x="25" y="4"/>
                    <a:pt x="20" y="6"/>
                  </a:cubicBezTo>
                  <a:cubicBezTo>
                    <a:pt x="16" y="8"/>
                    <a:pt x="13" y="10"/>
                    <a:pt x="10" y="12"/>
                  </a:cubicBezTo>
                  <a:cubicBezTo>
                    <a:pt x="9" y="13"/>
                    <a:pt x="8" y="14"/>
                    <a:pt x="7" y="16"/>
                  </a:cubicBezTo>
                  <a:cubicBezTo>
                    <a:pt x="7" y="17"/>
                    <a:pt x="6" y="18"/>
                    <a:pt x="6" y="19"/>
                  </a:cubicBezTo>
                  <a:cubicBezTo>
                    <a:pt x="5" y="22"/>
                    <a:pt x="4" y="25"/>
                    <a:pt x="3" y="29"/>
                  </a:cubicBezTo>
                  <a:cubicBezTo>
                    <a:pt x="2" y="31"/>
                    <a:pt x="1" y="33"/>
                    <a:pt x="1" y="36"/>
                  </a:cubicBezTo>
                  <a:cubicBezTo>
                    <a:pt x="1" y="36"/>
                    <a:pt x="1" y="36"/>
                    <a:pt x="1" y="36"/>
                  </a:cubicBezTo>
                  <a:cubicBezTo>
                    <a:pt x="1" y="37"/>
                    <a:pt x="0" y="38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42"/>
                    <a:pt x="3" y="43"/>
                    <a:pt x="6" y="43"/>
                  </a:cubicBezTo>
                  <a:cubicBezTo>
                    <a:pt x="6" y="43"/>
                    <a:pt x="6" y="43"/>
                    <a:pt x="6" y="43"/>
                  </a:cubicBezTo>
                  <a:cubicBezTo>
                    <a:pt x="7" y="43"/>
                    <a:pt x="8" y="43"/>
                    <a:pt x="9" y="42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10" y="42"/>
                    <a:pt x="12" y="41"/>
                    <a:pt x="13" y="40"/>
                  </a:cubicBezTo>
                  <a:cubicBezTo>
                    <a:pt x="15" y="39"/>
                    <a:pt x="16" y="38"/>
                    <a:pt x="18" y="36"/>
                  </a:cubicBezTo>
                  <a:cubicBezTo>
                    <a:pt x="18" y="36"/>
                    <a:pt x="18" y="36"/>
                    <a:pt x="18" y="36"/>
                  </a:cubicBezTo>
                  <a:cubicBezTo>
                    <a:pt x="19" y="35"/>
                    <a:pt x="20" y="34"/>
                    <a:pt x="21" y="32"/>
                  </a:cubicBezTo>
                  <a:cubicBezTo>
                    <a:pt x="27" y="25"/>
                    <a:pt x="30" y="17"/>
                    <a:pt x="34" y="9"/>
                  </a:cubicBezTo>
                  <a:cubicBezTo>
                    <a:pt x="34" y="8"/>
                    <a:pt x="34" y="7"/>
                    <a:pt x="35" y="6"/>
                  </a:cubicBezTo>
                  <a:cubicBezTo>
                    <a:pt x="35" y="5"/>
                    <a:pt x="36" y="3"/>
                    <a:pt x="36" y="2"/>
                  </a:cubicBezTo>
                  <a:cubicBezTo>
                    <a:pt x="36" y="2"/>
                    <a:pt x="36" y="2"/>
                    <a:pt x="36" y="2"/>
                  </a:cubicBezTo>
                  <a:cubicBezTo>
                    <a:pt x="36" y="0"/>
                    <a:pt x="36" y="0"/>
                    <a:pt x="35" y="0"/>
                  </a:cubicBezTo>
                </a:path>
              </a:pathLst>
            </a:custGeom>
            <a:solidFill>
              <a:srgbClr val="BB2A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24" name="Freeform 418"/>
            <p:cNvSpPr>
              <a:spLocks/>
            </p:cNvSpPr>
            <p:nvPr/>
          </p:nvSpPr>
          <p:spPr bwMode="auto">
            <a:xfrm>
              <a:off x="1055688" y="3987800"/>
              <a:ext cx="6350" cy="71438"/>
            </a:xfrm>
            <a:custGeom>
              <a:avLst/>
              <a:gdLst>
                <a:gd name="T0" fmla="*/ 1 w 2"/>
                <a:gd name="T1" fmla="*/ 0 h 19"/>
                <a:gd name="T2" fmla="*/ 1 w 2"/>
                <a:gd name="T3" fmla="*/ 0 h 19"/>
                <a:gd name="T4" fmla="*/ 0 w 2"/>
                <a:gd name="T5" fmla="*/ 3 h 19"/>
                <a:gd name="T6" fmla="*/ 0 w 2"/>
                <a:gd name="T7" fmla="*/ 15 h 19"/>
                <a:gd name="T8" fmla="*/ 1 w 2"/>
                <a:gd name="T9" fmla="*/ 19 h 19"/>
                <a:gd name="T10" fmla="*/ 1 w 2"/>
                <a:gd name="T11" fmla="*/ 19 h 19"/>
                <a:gd name="T12" fmla="*/ 1 w 2"/>
                <a:gd name="T13" fmla="*/ 19 h 19"/>
                <a:gd name="T14" fmla="*/ 2 w 2"/>
                <a:gd name="T15" fmla="*/ 18 h 19"/>
                <a:gd name="T16" fmla="*/ 2 w 2"/>
                <a:gd name="T17" fmla="*/ 9 h 19"/>
                <a:gd name="T18" fmla="*/ 1 w 2"/>
                <a:gd name="T19" fmla="*/ 9 h 19"/>
                <a:gd name="T20" fmla="*/ 1 w 2"/>
                <a:gd name="T21" fmla="*/ 2 h 19"/>
                <a:gd name="T22" fmla="*/ 1 w 2"/>
                <a:gd name="T23" fmla="*/ 1 h 19"/>
                <a:gd name="T24" fmla="*/ 1 w 2"/>
                <a:gd name="T25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" h="1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2"/>
                    <a:pt x="0" y="3"/>
                  </a:cubicBezTo>
                  <a:cubicBezTo>
                    <a:pt x="0" y="7"/>
                    <a:pt x="0" y="11"/>
                    <a:pt x="0" y="15"/>
                  </a:cubicBezTo>
                  <a:cubicBezTo>
                    <a:pt x="0" y="16"/>
                    <a:pt x="0" y="17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2" y="15"/>
                    <a:pt x="2" y="12"/>
                    <a:pt x="2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7"/>
                    <a:pt x="1" y="5"/>
                    <a:pt x="1" y="2"/>
                  </a:cubicBezTo>
                  <a:cubicBezTo>
                    <a:pt x="1" y="2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BB2A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25" name="Freeform 419"/>
            <p:cNvSpPr>
              <a:spLocks noEditPoints="1"/>
            </p:cNvSpPr>
            <p:nvPr/>
          </p:nvSpPr>
          <p:spPr bwMode="auto">
            <a:xfrm>
              <a:off x="349250" y="2293938"/>
              <a:ext cx="300037" cy="603250"/>
            </a:xfrm>
            <a:custGeom>
              <a:avLst/>
              <a:gdLst>
                <a:gd name="T0" fmla="*/ 13 w 80"/>
                <a:gd name="T1" fmla="*/ 159 h 160"/>
                <a:gd name="T2" fmla="*/ 14 w 80"/>
                <a:gd name="T3" fmla="*/ 159 h 160"/>
                <a:gd name="T4" fmla="*/ 11 w 80"/>
                <a:gd name="T5" fmla="*/ 157 h 160"/>
                <a:gd name="T6" fmla="*/ 12 w 80"/>
                <a:gd name="T7" fmla="*/ 159 h 160"/>
                <a:gd name="T8" fmla="*/ 11 w 80"/>
                <a:gd name="T9" fmla="*/ 157 h 160"/>
                <a:gd name="T10" fmla="*/ 15 w 80"/>
                <a:gd name="T11" fmla="*/ 156 h 160"/>
                <a:gd name="T12" fmla="*/ 16 w 80"/>
                <a:gd name="T13" fmla="*/ 121 h 160"/>
                <a:gd name="T14" fmla="*/ 17 w 80"/>
                <a:gd name="T15" fmla="*/ 122 h 160"/>
                <a:gd name="T16" fmla="*/ 14 w 80"/>
                <a:gd name="T17" fmla="*/ 114 h 160"/>
                <a:gd name="T18" fmla="*/ 15 w 80"/>
                <a:gd name="T19" fmla="*/ 118 h 160"/>
                <a:gd name="T20" fmla="*/ 14 w 80"/>
                <a:gd name="T21" fmla="*/ 114 h 160"/>
                <a:gd name="T22" fmla="*/ 0 w 80"/>
                <a:gd name="T23" fmla="*/ 108 h 160"/>
                <a:gd name="T24" fmla="*/ 5 w 80"/>
                <a:gd name="T25" fmla="*/ 139 h 160"/>
                <a:gd name="T26" fmla="*/ 1 w 80"/>
                <a:gd name="T27" fmla="*/ 123 h 160"/>
                <a:gd name="T28" fmla="*/ 0 w 80"/>
                <a:gd name="T29" fmla="*/ 106 h 160"/>
                <a:gd name="T30" fmla="*/ 15 w 80"/>
                <a:gd name="T31" fmla="*/ 108 h 160"/>
                <a:gd name="T32" fmla="*/ 17 w 80"/>
                <a:gd name="T33" fmla="*/ 103 h 160"/>
                <a:gd name="T34" fmla="*/ 21 w 80"/>
                <a:gd name="T35" fmla="*/ 99 h 160"/>
                <a:gd name="T36" fmla="*/ 22 w 80"/>
                <a:gd name="T37" fmla="*/ 97 h 160"/>
                <a:gd name="T38" fmla="*/ 24 w 80"/>
                <a:gd name="T39" fmla="*/ 76 h 160"/>
                <a:gd name="T40" fmla="*/ 24 w 80"/>
                <a:gd name="T41" fmla="*/ 75 h 160"/>
                <a:gd name="T42" fmla="*/ 22 w 80"/>
                <a:gd name="T43" fmla="*/ 75 h 160"/>
                <a:gd name="T44" fmla="*/ 24 w 80"/>
                <a:gd name="T45" fmla="*/ 75 h 160"/>
                <a:gd name="T46" fmla="*/ 25 w 80"/>
                <a:gd name="T47" fmla="*/ 74 h 160"/>
                <a:gd name="T48" fmla="*/ 25 w 80"/>
                <a:gd name="T49" fmla="*/ 74 h 160"/>
                <a:gd name="T50" fmla="*/ 25 w 80"/>
                <a:gd name="T51" fmla="*/ 74 h 160"/>
                <a:gd name="T52" fmla="*/ 25 w 80"/>
                <a:gd name="T53" fmla="*/ 72 h 160"/>
                <a:gd name="T54" fmla="*/ 23 w 80"/>
                <a:gd name="T55" fmla="*/ 67 h 160"/>
                <a:gd name="T56" fmla="*/ 23 w 80"/>
                <a:gd name="T57" fmla="*/ 67 h 160"/>
                <a:gd name="T58" fmla="*/ 33 w 80"/>
                <a:gd name="T59" fmla="*/ 66 h 160"/>
                <a:gd name="T60" fmla="*/ 33 w 80"/>
                <a:gd name="T61" fmla="*/ 66 h 160"/>
                <a:gd name="T62" fmla="*/ 30 w 80"/>
                <a:gd name="T63" fmla="*/ 63 h 160"/>
                <a:gd name="T64" fmla="*/ 30 w 80"/>
                <a:gd name="T65" fmla="*/ 63 h 160"/>
                <a:gd name="T66" fmla="*/ 35 w 80"/>
                <a:gd name="T67" fmla="*/ 62 h 160"/>
                <a:gd name="T68" fmla="*/ 37 w 80"/>
                <a:gd name="T69" fmla="*/ 62 h 160"/>
                <a:gd name="T70" fmla="*/ 37 w 80"/>
                <a:gd name="T71" fmla="*/ 62 h 160"/>
                <a:gd name="T72" fmla="*/ 16 w 80"/>
                <a:gd name="T73" fmla="*/ 49 h 160"/>
                <a:gd name="T74" fmla="*/ 10 w 80"/>
                <a:gd name="T75" fmla="*/ 62 h 160"/>
                <a:gd name="T76" fmla="*/ 16 w 80"/>
                <a:gd name="T77" fmla="*/ 49 h 160"/>
                <a:gd name="T78" fmla="*/ 32 w 80"/>
                <a:gd name="T79" fmla="*/ 28 h 160"/>
                <a:gd name="T80" fmla="*/ 39 w 80"/>
                <a:gd name="T81" fmla="*/ 21 h 160"/>
                <a:gd name="T82" fmla="*/ 39 w 80"/>
                <a:gd name="T83" fmla="*/ 21 h 160"/>
                <a:gd name="T84" fmla="*/ 39 w 80"/>
                <a:gd name="T85" fmla="*/ 21 h 160"/>
                <a:gd name="T86" fmla="*/ 39 w 80"/>
                <a:gd name="T87" fmla="*/ 21 h 160"/>
                <a:gd name="T88" fmla="*/ 39 w 80"/>
                <a:gd name="T89" fmla="*/ 21 h 160"/>
                <a:gd name="T90" fmla="*/ 52 w 80"/>
                <a:gd name="T91" fmla="*/ 9 h 160"/>
                <a:gd name="T92" fmla="*/ 58 w 80"/>
                <a:gd name="T93" fmla="*/ 5 h 160"/>
                <a:gd name="T94" fmla="*/ 52 w 80"/>
                <a:gd name="T95" fmla="*/ 9 h 160"/>
                <a:gd name="T96" fmla="*/ 58 w 80"/>
                <a:gd name="T97" fmla="*/ 5 h 160"/>
                <a:gd name="T98" fmla="*/ 80 w 80"/>
                <a:gd name="T99" fmla="*/ 11 h 160"/>
                <a:gd name="T100" fmla="*/ 67 w 80"/>
                <a:gd name="T101" fmla="*/ 0 h 160"/>
                <a:gd name="T102" fmla="*/ 65 w 80"/>
                <a:gd name="T103" fmla="*/ 0 h 160"/>
                <a:gd name="T104" fmla="*/ 68 w 80"/>
                <a:gd name="T105" fmla="*/ 1 h 160"/>
                <a:gd name="T106" fmla="*/ 69 w 80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80" h="160">
                  <a:moveTo>
                    <a:pt x="14" y="158"/>
                  </a:moveTo>
                  <a:cubicBezTo>
                    <a:pt x="14" y="159"/>
                    <a:pt x="13" y="159"/>
                    <a:pt x="13" y="159"/>
                  </a:cubicBezTo>
                  <a:cubicBezTo>
                    <a:pt x="13" y="159"/>
                    <a:pt x="13" y="159"/>
                    <a:pt x="13" y="160"/>
                  </a:cubicBezTo>
                  <a:cubicBezTo>
                    <a:pt x="13" y="159"/>
                    <a:pt x="14" y="159"/>
                    <a:pt x="14" y="159"/>
                  </a:cubicBezTo>
                  <a:cubicBezTo>
                    <a:pt x="14" y="159"/>
                    <a:pt x="14" y="159"/>
                    <a:pt x="14" y="158"/>
                  </a:cubicBezTo>
                  <a:moveTo>
                    <a:pt x="11" y="157"/>
                  </a:moveTo>
                  <a:cubicBezTo>
                    <a:pt x="11" y="157"/>
                    <a:pt x="11" y="158"/>
                    <a:pt x="12" y="159"/>
                  </a:cubicBezTo>
                  <a:cubicBezTo>
                    <a:pt x="12" y="159"/>
                    <a:pt x="12" y="159"/>
                    <a:pt x="12" y="159"/>
                  </a:cubicBezTo>
                  <a:cubicBezTo>
                    <a:pt x="12" y="159"/>
                    <a:pt x="12" y="159"/>
                    <a:pt x="12" y="159"/>
                  </a:cubicBezTo>
                  <a:cubicBezTo>
                    <a:pt x="12" y="158"/>
                    <a:pt x="11" y="157"/>
                    <a:pt x="11" y="157"/>
                  </a:cubicBezTo>
                  <a:moveTo>
                    <a:pt x="18" y="150"/>
                  </a:moveTo>
                  <a:cubicBezTo>
                    <a:pt x="17" y="152"/>
                    <a:pt x="15" y="154"/>
                    <a:pt x="15" y="156"/>
                  </a:cubicBezTo>
                  <a:cubicBezTo>
                    <a:pt x="16" y="154"/>
                    <a:pt x="17" y="152"/>
                    <a:pt x="18" y="150"/>
                  </a:cubicBezTo>
                  <a:moveTo>
                    <a:pt x="16" y="121"/>
                  </a:moveTo>
                  <a:cubicBezTo>
                    <a:pt x="17" y="122"/>
                    <a:pt x="17" y="123"/>
                    <a:pt x="17" y="123"/>
                  </a:cubicBezTo>
                  <a:cubicBezTo>
                    <a:pt x="17" y="123"/>
                    <a:pt x="17" y="122"/>
                    <a:pt x="17" y="122"/>
                  </a:cubicBezTo>
                  <a:cubicBezTo>
                    <a:pt x="17" y="122"/>
                    <a:pt x="16" y="122"/>
                    <a:pt x="16" y="121"/>
                  </a:cubicBezTo>
                  <a:moveTo>
                    <a:pt x="14" y="114"/>
                  </a:moveTo>
                  <a:cubicBezTo>
                    <a:pt x="14" y="114"/>
                    <a:pt x="14" y="114"/>
                    <a:pt x="14" y="114"/>
                  </a:cubicBezTo>
                  <a:cubicBezTo>
                    <a:pt x="14" y="116"/>
                    <a:pt x="14" y="117"/>
                    <a:pt x="15" y="118"/>
                  </a:cubicBezTo>
                  <a:cubicBezTo>
                    <a:pt x="15" y="118"/>
                    <a:pt x="15" y="118"/>
                    <a:pt x="15" y="118"/>
                  </a:cubicBezTo>
                  <a:cubicBezTo>
                    <a:pt x="14" y="117"/>
                    <a:pt x="14" y="116"/>
                    <a:pt x="14" y="114"/>
                  </a:cubicBezTo>
                  <a:moveTo>
                    <a:pt x="0" y="106"/>
                  </a:moveTo>
                  <a:cubicBezTo>
                    <a:pt x="0" y="107"/>
                    <a:pt x="0" y="108"/>
                    <a:pt x="0" y="108"/>
                  </a:cubicBezTo>
                  <a:cubicBezTo>
                    <a:pt x="0" y="111"/>
                    <a:pt x="1" y="116"/>
                    <a:pt x="1" y="121"/>
                  </a:cubicBezTo>
                  <a:cubicBezTo>
                    <a:pt x="2" y="127"/>
                    <a:pt x="3" y="133"/>
                    <a:pt x="5" y="139"/>
                  </a:cubicBezTo>
                  <a:cubicBezTo>
                    <a:pt x="6" y="143"/>
                    <a:pt x="7" y="147"/>
                    <a:pt x="8" y="151"/>
                  </a:cubicBezTo>
                  <a:cubicBezTo>
                    <a:pt x="5" y="142"/>
                    <a:pt x="3" y="133"/>
                    <a:pt x="1" y="123"/>
                  </a:cubicBezTo>
                  <a:cubicBezTo>
                    <a:pt x="1" y="120"/>
                    <a:pt x="1" y="118"/>
                    <a:pt x="1" y="115"/>
                  </a:cubicBezTo>
                  <a:cubicBezTo>
                    <a:pt x="0" y="112"/>
                    <a:pt x="0" y="110"/>
                    <a:pt x="0" y="106"/>
                  </a:cubicBezTo>
                  <a:moveTo>
                    <a:pt x="17" y="103"/>
                  </a:moveTo>
                  <a:cubicBezTo>
                    <a:pt x="16" y="104"/>
                    <a:pt x="16" y="106"/>
                    <a:pt x="15" y="108"/>
                  </a:cubicBezTo>
                  <a:cubicBezTo>
                    <a:pt x="15" y="107"/>
                    <a:pt x="15" y="107"/>
                    <a:pt x="15" y="106"/>
                  </a:cubicBezTo>
                  <a:cubicBezTo>
                    <a:pt x="16" y="105"/>
                    <a:pt x="17" y="104"/>
                    <a:pt x="17" y="103"/>
                  </a:cubicBezTo>
                  <a:moveTo>
                    <a:pt x="22" y="97"/>
                  </a:moveTo>
                  <a:cubicBezTo>
                    <a:pt x="22" y="98"/>
                    <a:pt x="21" y="98"/>
                    <a:pt x="21" y="99"/>
                  </a:cubicBezTo>
                  <a:cubicBezTo>
                    <a:pt x="21" y="99"/>
                    <a:pt x="21" y="98"/>
                    <a:pt x="21" y="98"/>
                  </a:cubicBezTo>
                  <a:cubicBezTo>
                    <a:pt x="22" y="98"/>
                    <a:pt x="22" y="97"/>
                    <a:pt x="22" y="97"/>
                  </a:cubicBezTo>
                  <a:moveTo>
                    <a:pt x="22" y="75"/>
                  </a:moveTo>
                  <a:cubicBezTo>
                    <a:pt x="23" y="75"/>
                    <a:pt x="23" y="76"/>
                    <a:pt x="24" y="76"/>
                  </a:cubicBezTo>
                  <a:cubicBezTo>
                    <a:pt x="24" y="76"/>
                    <a:pt x="24" y="76"/>
                    <a:pt x="24" y="75"/>
                  </a:cubicBezTo>
                  <a:cubicBezTo>
                    <a:pt x="24" y="75"/>
                    <a:pt x="24" y="75"/>
                    <a:pt x="24" y="75"/>
                  </a:cubicBezTo>
                  <a:cubicBezTo>
                    <a:pt x="24" y="75"/>
                    <a:pt x="24" y="75"/>
                    <a:pt x="24" y="75"/>
                  </a:cubicBezTo>
                  <a:cubicBezTo>
                    <a:pt x="23" y="75"/>
                    <a:pt x="23" y="75"/>
                    <a:pt x="22" y="75"/>
                  </a:cubicBezTo>
                  <a:moveTo>
                    <a:pt x="25" y="74"/>
                  </a:moveTo>
                  <a:cubicBezTo>
                    <a:pt x="25" y="75"/>
                    <a:pt x="25" y="75"/>
                    <a:pt x="24" y="75"/>
                  </a:cubicBezTo>
                  <a:cubicBezTo>
                    <a:pt x="25" y="75"/>
                    <a:pt x="25" y="75"/>
                    <a:pt x="25" y="74"/>
                  </a:cubicBezTo>
                  <a:moveTo>
                    <a:pt x="25" y="74"/>
                  </a:moveTo>
                  <a:cubicBezTo>
                    <a:pt x="25" y="74"/>
                    <a:pt x="25" y="74"/>
                    <a:pt x="25" y="74"/>
                  </a:cubicBezTo>
                  <a:cubicBezTo>
                    <a:pt x="25" y="74"/>
                    <a:pt x="25" y="74"/>
                    <a:pt x="25" y="74"/>
                  </a:cubicBezTo>
                  <a:cubicBezTo>
                    <a:pt x="25" y="74"/>
                    <a:pt x="25" y="74"/>
                    <a:pt x="25" y="74"/>
                  </a:cubicBezTo>
                  <a:cubicBezTo>
                    <a:pt x="25" y="74"/>
                    <a:pt x="25" y="74"/>
                    <a:pt x="25" y="74"/>
                  </a:cubicBezTo>
                  <a:moveTo>
                    <a:pt x="26" y="69"/>
                  </a:moveTo>
                  <a:cubicBezTo>
                    <a:pt x="26" y="70"/>
                    <a:pt x="26" y="71"/>
                    <a:pt x="25" y="72"/>
                  </a:cubicBezTo>
                  <a:cubicBezTo>
                    <a:pt x="26" y="71"/>
                    <a:pt x="26" y="70"/>
                    <a:pt x="26" y="69"/>
                  </a:cubicBezTo>
                  <a:moveTo>
                    <a:pt x="23" y="67"/>
                  </a:moveTo>
                  <a:cubicBezTo>
                    <a:pt x="22" y="68"/>
                    <a:pt x="22" y="70"/>
                    <a:pt x="22" y="71"/>
                  </a:cubicBezTo>
                  <a:cubicBezTo>
                    <a:pt x="22" y="70"/>
                    <a:pt x="22" y="68"/>
                    <a:pt x="23" y="67"/>
                  </a:cubicBezTo>
                  <a:moveTo>
                    <a:pt x="34" y="66"/>
                  </a:moveTo>
                  <a:cubicBezTo>
                    <a:pt x="34" y="66"/>
                    <a:pt x="33" y="66"/>
                    <a:pt x="33" y="66"/>
                  </a:cubicBezTo>
                  <a:cubicBezTo>
                    <a:pt x="33" y="66"/>
                    <a:pt x="33" y="66"/>
                    <a:pt x="33" y="66"/>
                  </a:cubicBezTo>
                  <a:cubicBezTo>
                    <a:pt x="33" y="66"/>
                    <a:pt x="33" y="66"/>
                    <a:pt x="33" y="66"/>
                  </a:cubicBezTo>
                  <a:cubicBezTo>
                    <a:pt x="33" y="66"/>
                    <a:pt x="33" y="66"/>
                    <a:pt x="34" y="66"/>
                  </a:cubicBezTo>
                  <a:moveTo>
                    <a:pt x="30" y="63"/>
                  </a:moveTo>
                  <a:cubicBezTo>
                    <a:pt x="28" y="63"/>
                    <a:pt x="27" y="64"/>
                    <a:pt x="25" y="65"/>
                  </a:cubicBezTo>
                  <a:cubicBezTo>
                    <a:pt x="27" y="64"/>
                    <a:pt x="28" y="63"/>
                    <a:pt x="30" y="63"/>
                  </a:cubicBezTo>
                  <a:moveTo>
                    <a:pt x="36" y="62"/>
                  </a:moveTo>
                  <a:cubicBezTo>
                    <a:pt x="36" y="62"/>
                    <a:pt x="35" y="62"/>
                    <a:pt x="35" y="62"/>
                  </a:cubicBezTo>
                  <a:cubicBezTo>
                    <a:pt x="35" y="62"/>
                    <a:pt x="36" y="62"/>
                    <a:pt x="36" y="62"/>
                  </a:cubicBezTo>
                  <a:cubicBezTo>
                    <a:pt x="36" y="62"/>
                    <a:pt x="36" y="62"/>
                    <a:pt x="37" y="62"/>
                  </a:cubicBezTo>
                  <a:cubicBezTo>
                    <a:pt x="37" y="62"/>
                    <a:pt x="37" y="62"/>
                    <a:pt x="37" y="62"/>
                  </a:cubicBezTo>
                  <a:cubicBezTo>
                    <a:pt x="37" y="62"/>
                    <a:pt x="37" y="62"/>
                    <a:pt x="37" y="62"/>
                  </a:cubicBezTo>
                  <a:cubicBezTo>
                    <a:pt x="37" y="62"/>
                    <a:pt x="36" y="62"/>
                    <a:pt x="36" y="62"/>
                  </a:cubicBezTo>
                  <a:moveTo>
                    <a:pt x="16" y="49"/>
                  </a:moveTo>
                  <a:cubicBezTo>
                    <a:pt x="14" y="53"/>
                    <a:pt x="12" y="57"/>
                    <a:pt x="10" y="61"/>
                  </a:cubicBezTo>
                  <a:cubicBezTo>
                    <a:pt x="10" y="61"/>
                    <a:pt x="10" y="62"/>
                    <a:pt x="10" y="62"/>
                  </a:cubicBezTo>
                  <a:cubicBezTo>
                    <a:pt x="10" y="62"/>
                    <a:pt x="10" y="61"/>
                    <a:pt x="10" y="61"/>
                  </a:cubicBezTo>
                  <a:cubicBezTo>
                    <a:pt x="12" y="57"/>
                    <a:pt x="14" y="53"/>
                    <a:pt x="16" y="49"/>
                  </a:cubicBezTo>
                  <a:moveTo>
                    <a:pt x="32" y="28"/>
                  </a:moveTo>
                  <a:cubicBezTo>
                    <a:pt x="32" y="28"/>
                    <a:pt x="32" y="28"/>
                    <a:pt x="32" y="28"/>
                  </a:cubicBezTo>
                  <a:cubicBezTo>
                    <a:pt x="32" y="28"/>
                    <a:pt x="32" y="28"/>
                    <a:pt x="32" y="28"/>
                  </a:cubicBezTo>
                  <a:moveTo>
                    <a:pt x="39" y="21"/>
                  </a:moveTo>
                  <a:cubicBezTo>
                    <a:pt x="36" y="23"/>
                    <a:pt x="34" y="26"/>
                    <a:pt x="32" y="28"/>
                  </a:cubicBezTo>
                  <a:cubicBezTo>
                    <a:pt x="34" y="26"/>
                    <a:pt x="36" y="23"/>
                    <a:pt x="39" y="21"/>
                  </a:cubicBezTo>
                  <a:moveTo>
                    <a:pt x="39" y="21"/>
                  </a:moveTo>
                  <a:cubicBezTo>
                    <a:pt x="39" y="21"/>
                    <a:pt x="39" y="21"/>
                    <a:pt x="39" y="21"/>
                  </a:cubicBezTo>
                  <a:cubicBezTo>
                    <a:pt x="39" y="21"/>
                    <a:pt x="39" y="21"/>
                    <a:pt x="39" y="21"/>
                  </a:cubicBezTo>
                  <a:moveTo>
                    <a:pt x="39" y="21"/>
                  </a:moveTo>
                  <a:cubicBezTo>
                    <a:pt x="39" y="21"/>
                    <a:pt x="39" y="21"/>
                    <a:pt x="39" y="21"/>
                  </a:cubicBezTo>
                  <a:cubicBezTo>
                    <a:pt x="39" y="21"/>
                    <a:pt x="39" y="21"/>
                    <a:pt x="39" y="21"/>
                  </a:cubicBezTo>
                  <a:moveTo>
                    <a:pt x="52" y="9"/>
                  </a:moveTo>
                  <a:cubicBezTo>
                    <a:pt x="52" y="9"/>
                    <a:pt x="52" y="9"/>
                    <a:pt x="52" y="9"/>
                  </a:cubicBezTo>
                  <a:cubicBezTo>
                    <a:pt x="52" y="9"/>
                    <a:pt x="52" y="9"/>
                    <a:pt x="52" y="9"/>
                  </a:cubicBezTo>
                  <a:moveTo>
                    <a:pt x="58" y="5"/>
                  </a:moveTo>
                  <a:cubicBezTo>
                    <a:pt x="58" y="5"/>
                    <a:pt x="58" y="5"/>
                    <a:pt x="58" y="5"/>
                  </a:cubicBezTo>
                  <a:cubicBezTo>
                    <a:pt x="56" y="7"/>
                    <a:pt x="54" y="8"/>
                    <a:pt x="52" y="9"/>
                  </a:cubicBezTo>
                  <a:cubicBezTo>
                    <a:pt x="54" y="8"/>
                    <a:pt x="56" y="7"/>
                    <a:pt x="58" y="5"/>
                  </a:cubicBezTo>
                  <a:cubicBezTo>
                    <a:pt x="58" y="5"/>
                    <a:pt x="58" y="5"/>
                    <a:pt x="58" y="5"/>
                  </a:cubicBezTo>
                  <a:moveTo>
                    <a:pt x="72" y="5"/>
                  </a:moveTo>
                  <a:cubicBezTo>
                    <a:pt x="74" y="7"/>
                    <a:pt x="77" y="9"/>
                    <a:pt x="80" y="11"/>
                  </a:cubicBezTo>
                  <a:cubicBezTo>
                    <a:pt x="77" y="9"/>
                    <a:pt x="74" y="7"/>
                    <a:pt x="72" y="5"/>
                  </a:cubicBezTo>
                  <a:moveTo>
                    <a:pt x="67" y="0"/>
                  </a:moveTo>
                  <a:cubicBezTo>
                    <a:pt x="67" y="0"/>
                    <a:pt x="66" y="0"/>
                    <a:pt x="65" y="0"/>
                  </a:cubicBezTo>
                  <a:cubicBezTo>
                    <a:pt x="65" y="0"/>
                    <a:pt x="65" y="0"/>
                    <a:pt x="65" y="0"/>
                  </a:cubicBezTo>
                  <a:cubicBezTo>
                    <a:pt x="66" y="0"/>
                    <a:pt x="67" y="0"/>
                    <a:pt x="67" y="0"/>
                  </a:cubicBezTo>
                  <a:cubicBezTo>
                    <a:pt x="67" y="0"/>
                    <a:pt x="68" y="0"/>
                    <a:pt x="68" y="1"/>
                  </a:cubicBezTo>
                  <a:cubicBezTo>
                    <a:pt x="69" y="1"/>
                    <a:pt x="69" y="2"/>
                    <a:pt x="69" y="2"/>
                  </a:cubicBezTo>
                  <a:cubicBezTo>
                    <a:pt x="69" y="2"/>
                    <a:pt x="69" y="1"/>
                    <a:pt x="69" y="1"/>
                  </a:cubicBezTo>
                  <a:cubicBezTo>
                    <a:pt x="68" y="0"/>
                    <a:pt x="67" y="0"/>
                    <a:pt x="67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26" name="Freeform 420"/>
            <p:cNvSpPr>
              <a:spLocks/>
            </p:cNvSpPr>
            <p:nvPr/>
          </p:nvSpPr>
          <p:spPr bwMode="auto">
            <a:xfrm>
              <a:off x="349250" y="2293938"/>
              <a:ext cx="319087" cy="603250"/>
            </a:xfrm>
            <a:custGeom>
              <a:avLst/>
              <a:gdLst>
                <a:gd name="T0" fmla="*/ 65 w 85"/>
                <a:gd name="T1" fmla="*/ 0 h 160"/>
                <a:gd name="T2" fmla="*/ 65 w 85"/>
                <a:gd name="T3" fmla="*/ 1 h 160"/>
                <a:gd name="T4" fmla="*/ 58 w 85"/>
                <a:gd name="T5" fmla="*/ 5 h 160"/>
                <a:gd name="T6" fmla="*/ 52 w 85"/>
                <a:gd name="T7" fmla="*/ 9 h 160"/>
                <a:gd name="T8" fmla="*/ 39 w 85"/>
                <a:gd name="T9" fmla="*/ 21 h 160"/>
                <a:gd name="T10" fmla="*/ 39 w 85"/>
                <a:gd name="T11" fmla="*/ 21 h 160"/>
                <a:gd name="T12" fmla="*/ 39 w 85"/>
                <a:gd name="T13" fmla="*/ 21 h 160"/>
                <a:gd name="T14" fmla="*/ 32 w 85"/>
                <a:gd name="T15" fmla="*/ 28 h 160"/>
                <a:gd name="T16" fmla="*/ 29 w 85"/>
                <a:gd name="T17" fmla="*/ 31 h 160"/>
                <a:gd name="T18" fmla="*/ 10 w 85"/>
                <a:gd name="T19" fmla="*/ 61 h 160"/>
                <a:gd name="T20" fmla="*/ 0 w 85"/>
                <a:gd name="T21" fmla="*/ 106 h 160"/>
                <a:gd name="T22" fmla="*/ 1 w 85"/>
                <a:gd name="T23" fmla="*/ 123 h 160"/>
                <a:gd name="T24" fmla="*/ 11 w 85"/>
                <a:gd name="T25" fmla="*/ 157 h 160"/>
                <a:gd name="T26" fmla="*/ 12 w 85"/>
                <a:gd name="T27" fmla="*/ 159 h 160"/>
                <a:gd name="T28" fmla="*/ 13 w 85"/>
                <a:gd name="T29" fmla="*/ 160 h 160"/>
                <a:gd name="T30" fmla="*/ 13 w 85"/>
                <a:gd name="T31" fmla="*/ 159 h 160"/>
                <a:gd name="T32" fmla="*/ 15 w 85"/>
                <a:gd name="T33" fmla="*/ 156 h 160"/>
                <a:gd name="T34" fmla="*/ 19 w 85"/>
                <a:gd name="T35" fmla="*/ 148 h 160"/>
                <a:gd name="T36" fmla="*/ 18 w 85"/>
                <a:gd name="T37" fmla="*/ 127 h 160"/>
                <a:gd name="T38" fmla="*/ 16 w 85"/>
                <a:gd name="T39" fmla="*/ 121 h 160"/>
                <a:gd name="T40" fmla="*/ 14 w 85"/>
                <a:gd name="T41" fmla="*/ 114 h 160"/>
                <a:gd name="T42" fmla="*/ 15 w 85"/>
                <a:gd name="T43" fmla="*/ 108 h 160"/>
                <a:gd name="T44" fmla="*/ 21 w 85"/>
                <a:gd name="T45" fmla="*/ 99 h 160"/>
                <a:gd name="T46" fmla="*/ 24 w 85"/>
                <a:gd name="T47" fmla="*/ 94 h 160"/>
                <a:gd name="T48" fmla="*/ 36 w 85"/>
                <a:gd name="T49" fmla="*/ 67 h 160"/>
                <a:gd name="T50" fmla="*/ 34 w 85"/>
                <a:gd name="T51" fmla="*/ 66 h 160"/>
                <a:gd name="T52" fmla="*/ 33 w 85"/>
                <a:gd name="T53" fmla="*/ 66 h 160"/>
                <a:gd name="T54" fmla="*/ 26 w 85"/>
                <a:gd name="T55" fmla="*/ 69 h 160"/>
                <a:gd name="T56" fmla="*/ 25 w 85"/>
                <a:gd name="T57" fmla="*/ 74 h 160"/>
                <a:gd name="T58" fmla="*/ 25 w 85"/>
                <a:gd name="T59" fmla="*/ 74 h 160"/>
                <a:gd name="T60" fmla="*/ 24 w 85"/>
                <a:gd name="T61" fmla="*/ 75 h 160"/>
                <a:gd name="T62" fmla="*/ 24 w 85"/>
                <a:gd name="T63" fmla="*/ 76 h 160"/>
                <a:gd name="T64" fmla="*/ 22 w 85"/>
                <a:gd name="T65" fmla="*/ 74 h 160"/>
                <a:gd name="T66" fmla="*/ 22 w 85"/>
                <a:gd name="T67" fmla="*/ 71 h 160"/>
                <a:gd name="T68" fmla="*/ 25 w 85"/>
                <a:gd name="T69" fmla="*/ 66 h 160"/>
                <a:gd name="T70" fmla="*/ 30 w 85"/>
                <a:gd name="T71" fmla="*/ 63 h 160"/>
                <a:gd name="T72" fmla="*/ 33 w 85"/>
                <a:gd name="T73" fmla="*/ 62 h 160"/>
                <a:gd name="T74" fmla="*/ 35 w 85"/>
                <a:gd name="T75" fmla="*/ 62 h 160"/>
                <a:gd name="T76" fmla="*/ 36 w 85"/>
                <a:gd name="T77" fmla="*/ 62 h 160"/>
                <a:gd name="T78" fmla="*/ 40 w 85"/>
                <a:gd name="T79" fmla="*/ 61 h 160"/>
                <a:gd name="T80" fmla="*/ 55 w 85"/>
                <a:gd name="T81" fmla="*/ 41 h 160"/>
                <a:gd name="T82" fmla="*/ 84 w 85"/>
                <a:gd name="T83" fmla="*/ 16 h 160"/>
                <a:gd name="T84" fmla="*/ 82 w 85"/>
                <a:gd name="T85" fmla="*/ 12 h 160"/>
                <a:gd name="T86" fmla="*/ 72 w 85"/>
                <a:gd name="T87" fmla="*/ 5 h 160"/>
                <a:gd name="T88" fmla="*/ 68 w 85"/>
                <a:gd name="T89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85" h="160">
                  <a:moveTo>
                    <a:pt x="67" y="0"/>
                  </a:moveTo>
                  <a:cubicBezTo>
                    <a:pt x="67" y="0"/>
                    <a:pt x="66" y="0"/>
                    <a:pt x="65" y="0"/>
                  </a:cubicBezTo>
                  <a:cubicBezTo>
                    <a:pt x="65" y="0"/>
                    <a:pt x="65" y="0"/>
                    <a:pt x="65" y="0"/>
                  </a:cubicBezTo>
                  <a:cubicBezTo>
                    <a:pt x="65" y="0"/>
                    <a:pt x="65" y="1"/>
                    <a:pt x="65" y="1"/>
                  </a:cubicBezTo>
                  <a:cubicBezTo>
                    <a:pt x="63" y="2"/>
                    <a:pt x="61" y="3"/>
                    <a:pt x="58" y="5"/>
                  </a:cubicBezTo>
                  <a:cubicBezTo>
                    <a:pt x="58" y="5"/>
                    <a:pt x="58" y="5"/>
                    <a:pt x="58" y="5"/>
                  </a:cubicBezTo>
                  <a:cubicBezTo>
                    <a:pt x="56" y="7"/>
                    <a:pt x="54" y="8"/>
                    <a:pt x="52" y="9"/>
                  </a:cubicBezTo>
                  <a:cubicBezTo>
                    <a:pt x="52" y="9"/>
                    <a:pt x="52" y="9"/>
                    <a:pt x="52" y="9"/>
                  </a:cubicBezTo>
                  <a:cubicBezTo>
                    <a:pt x="52" y="9"/>
                    <a:pt x="52" y="9"/>
                    <a:pt x="52" y="9"/>
                  </a:cubicBezTo>
                  <a:cubicBezTo>
                    <a:pt x="48" y="13"/>
                    <a:pt x="43" y="17"/>
                    <a:pt x="39" y="21"/>
                  </a:cubicBezTo>
                  <a:cubicBezTo>
                    <a:pt x="39" y="21"/>
                    <a:pt x="39" y="21"/>
                    <a:pt x="39" y="21"/>
                  </a:cubicBezTo>
                  <a:cubicBezTo>
                    <a:pt x="39" y="21"/>
                    <a:pt x="39" y="21"/>
                    <a:pt x="39" y="21"/>
                  </a:cubicBezTo>
                  <a:cubicBezTo>
                    <a:pt x="39" y="21"/>
                    <a:pt x="39" y="21"/>
                    <a:pt x="39" y="21"/>
                  </a:cubicBezTo>
                  <a:cubicBezTo>
                    <a:pt x="39" y="21"/>
                    <a:pt x="39" y="21"/>
                    <a:pt x="39" y="21"/>
                  </a:cubicBezTo>
                  <a:cubicBezTo>
                    <a:pt x="36" y="23"/>
                    <a:pt x="34" y="26"/>
                    <a:pt x="32" y="28"/>
                  </a:cubicBezTo>
                  <a:cubicBezTo>
                    <a:pt x="32" y="28"/>
                    <a:pt x="32" y="28"/>
                    <a:pt x="32" y="28"/>
                  </a:cubicBezTo>
                  <a:cubicBezTo>
                    <a:pt x="32" y="28"/>
                    <a:pt x="32" y="28"/>
                    <a:pt x="32" y="28"/>
                  </a:cubicBezTo>
                  <a:cubicBezTo>
                    <a:pt x="31" y="29"/>
                    <a:pt x="30" y="30"/>
                    <a:pt x="29" y="31"/>
                  </a:cubicBezTo>
                  <a:cubicBezTo>
                    <a:pt x="24" y="37"/>
                    <a:pt x="20" y="43"/>
                    <a:pt x="16" y="49"/>
                  </a:cubicBezTo>
                  <a:cubicBezTo>
                    <a:pt x="14" y="53"/>
                    <a:pt x="12" y="57"/>
                    <a:pt x="10" y="61"/>
                  </a:cubicBezTo>
                  <a:cubicBezTo>
                    <a:pt x="10" y="61"/>
                    <a:pt x="10" y="62"/>
                    <a:pt x="10" y="62"/>
                  </a:cubicBezTo>
                  <a:cubicBezTo>
                    <a:pt x="4" y="76"/>
                    <a:pt x="1" y="90"/>
                    <a:pt x="0" y="106"/>
                  </a:cubicBezTo>
                  <a:cubicBezTo>
                    <a:pt x="0" y="110"/>
                    <a:pt x="0" y="112"/>
                    <a:pt x="1" y="115"/>
                  </a:cubicBezTo>
                  <a:cubicBezTo>
                    <a:pt x="1" y="118"/>
                    <a:pt x="1" y="120"/>
                    <a:pt x="1" y="123"/>
                  </a:cubicBezTo>
                  <a:cubicBezTo>
                    <a:pt x="3" y="133"/>
                    <a:pt x="5" y="142"/>
                    <a:pt x="8" y="151"/>
                  </a:cubicBezTo>
                  <a:cubicBezTo>
                    <a:pt x="9" y="153"/>
                    <a:pt x="10" y="155"/>
                    <a:pt x="11" y="157"/>
                  </a:cubicBezTo>
                  <a:cubicBezTo>
                    <a:pt x="11" y="157"/>
                    <a:pt x="12" y="158"/>
                    <a:pt x="12" y="159"/>
                  </a:cubicBezTo>
                  <a:cubicBezTo>
                    <a:pt x="12" y="159"/>
                    <a:pt x="12" y="159"/>
                    <a:pt x="12" y="159"/>
                  </a:cubicBezTo>
                  <a:cubicBezTo>
                    <a:pt x="12" y="160"/>
                    <a:pt x="13" y="160"/>
                    <a:pt x="13" y="160"/>
                  </a:cubicBezTo>
                  <a:cubicBezTo>
                    <a:pt x="13" y="160"/>
                    <a:pt x="13" y="160"/>
                    <a:pt x="13" y="160"/>
                  </a:cubicBezTo>
                  <a:cubicBezTo>
                    <a:pt x="13" y="160"/>
                    <a:pt x="13" y="160"/>
                    <a:pt x="13" y="160"/>
                  </a:cubicBezTo>
                  <a:cubicBezTo>
                    <a:pt x="13" y="159"/>
                    <a:pt x="13" y="159"/>
                    <a:pt x="13" y="159"/>
                  </a:cubicBezTo>
                  <a:cubicBezTo>
                    <a:pt x="13" y="159"/>
                    <a:pt x="14" y="159"/>
                    <a:pt x="14" y="158"/>
                  </a:cubicBezTo>
                  <a:cubicBezTo>
                    <a:pt x="14" y="158"/>
                    <a:pt x="14" y="157"/>
                    <a:pt x="15" y="156"/>
                  </a:cubicBezTo>
                  <a:cubicBezTo>
                    <a:pt x="15" y="154"/>
                    <a:pt x="17" y="152"/>
                    <a:pt x="18" y="150"/>
                  </a:cubicBezTo>
                  <a:cubicBezTo>
                    <a:pt x="18" y="149"/>
                    <a:pt x="19" y="149"/>
                    <a:pt x="19" y="148"/>
                  </a:cubicBezTo>
                  <a:cubicBezTo>
                    <a:pt x="20" y="147"/>
                    <a:pt x="20" y="146"/>
                    <a:pt x="20" y="145"/>
                  </a:cubicBezTo>
                  <a:cubicBezTo>
                    <a:pt x="19" y="139"/>
                    <a:pt x="18" y="133"/>
                    <a:pt x="18" y="127"/>
                  </a:cubicBezTo>
                  <a:cubicBezTo>
                    <a:pt x="19" y="126"/>
                    <a:pt x="18" y="124"/>
                    <a:pt x="17" y="123"/>
                  </a:cubicBezTo>
                  <a:cubicBezTo>
                    <a:pt x="17" y="123"/>
                    <a:pt x="17" y="122"/>
                    <a:pt x="16" y="121"/>
                  </a:cubicBezTo>
                  <a:cubicBezTo>
                    <a:pt x="15" y="120"/>
                    <a:pt x="15" y="119"/>
                    <a:pt x="15" y="118"/>
                  </a:cubicBezTo>
                  <a:cubicBezTo>
                    <a:pt x="14" y="117"/>
                    <a:pt x="14" y="116"/>
                    <a:pt x="14" y="114"/>
                  </a:cubicBezTo>
                  <a:cubicBezTo>
                    <a:pt x="14" y="114"/>
                    <a:pt x="14" y="114"/>
                    <a:pt x="14" y="114"/>
                  </a:cubicBezTo>
                  <a:cubicBezTo>
                    <a:pt x="14" y="112"/>
                    <a:pt x="14" y="110"/>
                    <a:pt x="15" y="108"/>
                  </a:cubicBezTo>
                  <a:cubicBezTo>
                    <a:pt x="16" y="106"/>
                    <a:pt x="16" y="104"/>
                    <a:pt x="17" y="103"/>
                  </a:cubicBezTo>
                  <a:cubicBezTo>
                    <a:pt x="18" y="101"/>
                    <a:pt x="19" y="100"/>
                    <a:pt x="21" y="99"/>
                  </a:cubicBezTo>
                  <a:cubicBezTo>
                    <a:pt x="21" y="98"/>
                    <a:pt x="22" y="98"/>
                    <a:pt x="22" y="97"/>
                  </a:cubicBezTo>
                  <a:cubicBezTo>
                    <a:pt x="23" y="96"/>
                    <a:pt x="24" y="95"/>
                    <a:pt x="24" y="94"/>
                  </a:cubicBezTo>
                  <a:cubicBezTo>
                    <a:pt x="27" y="86"/>
                    <a:pt x="30" y="78"/>
                    <a:pt x="34" y="70"/>
                  </a:cubicBezTo>
                  <a:cubicBezTo>
                    <a:pt x="35" y="69"/>
                    <a:pt x="35" y="68"/>
                    <a:pt x="36" y="67"/>
                  </a:cubicBezTo>
                  <a:cubicBezTo>
                    <a:pt x="36" y="67"/>
                    <a:pt x="35" y="66"/>
                    <a:pt x="35" y="66"/>
                  </a:cubicBezTo>
                  <a:cubicBezTo>
                    <a:pt x="34" y="66"/>
                    <a:pt x="34" y="66"/>
                    <a:pt x="34" y="66"/>
                  </a:cubicBezTo>
                  <a:cubicBezTo>
                    <a:pt x="34" y="66"/>
                    <a:pt x="34" y="66"/>
                    <a:pt x="34" y="66"/>
                  </a:cubicBezTo>
                  <a:cubicBezTo>
                    <a:pt x="33" y="66"/>
                    <a:pt x="33" y="66"/>
                    <a:pt x="33" y="66"/>
                  </a:cubicBezTo>
                  <a:cubicBezTo>
                    <a:pt x="33" y="66"/>
                    <a:pt x="33" y="66"/>
                    <a:pt x="33" y="66"/>
                  </a:cubicBezTo>
                  <a:cubicBezTo>
                    <a:pt x="30" y="66"/>
                    <a:pt x="28" y="67"/>
                    <a:pt x="26" y="69"/>
                  </a:cubicBezTo>
                  <a:cubicBezTo>
                    <a:pt x="26" y="70"/>
                    <a:pt x="26" y="71"/>
                    <a:pt x="25" y="72"/>
                  </a:cubicBezTo>
                  <a:cubicBezTo>
                    <a:pt x="25" y="72"/>
                    <a:pt x="25" y="73"/>
                    <a:pt x="25" y="74"/>
                  </a:cubicBezTo>
                  <a:cubicBezTo>
                    <a:pt x="25" y="74"/>
                    <a:pt x="25" y="74"/>
                    <a:pt x="25" y="74"/>
                  </a:cubicBezTo>
                  <a:cubicBezTo>
                    <a:pt x="25" y="74"/>
                    <a:pt x="25" y="74"/>
                    <a:pt x="25" y="74"/>
                  </a:cubicBezTo>
                  <a:cubicBezTo>
                    <a:pt x="25" y="74"/>
                    <a:pt x="25" y="74"/>
                    <a:pt x="25" y="74"/>
                  </a:cubicBezTo>
                  <a:cubicBezTo>
                    <a:pt x="25" y="75"/>
                    <a:pt x="25" y="75"/>
                    <a:pt x="24" y="75"/>
                  </a:cubicBezTo>
                  <a:cubicBezTo>
                    <a:pt x="24" y="75"/>
                    <a:pt x="24" y="75"/>
                    <a:pt x="24" y="75"/>
                  </a:cubicBezTo>
                  <a:cubicBezTo>
                    <a:pt x="24" y="76"/>
                    <a:pt x="24" y="76"/>
                    <a:pt x="24" y="76"/>
                  </a:cubicBezTo>
                  <a:cubicBezTo>
                    <a:pt x="23" y="76"/>
                    <a:pt x="23" y="75"/>
                    <a:pt x="22" y="75"/>
                  </a:cubicBezTo>
                  <a:cubicBezTo>
                    <a:pt x="22" y="75"/>
                    <a:pt x="22" y="75"/>
                    <a:pt x="22" y="74"/>
                  </a:cubicBezTo>
                  <a:cubicBezTo>
                    <a:pt x="22" y="74"/>
                    <a:pt x="21" y="73"/>
                    <a:pt x="21" y="72"/>
                  </a:cubicBezTo>
                  <a:cubicBezTo>
                    <a:pt x="22" y="72"/>
                    <a:pt x="22" y="71"/>
                    <a:pt x="22" y="71"/>
                  </a:cubicBezTo>
                  <a:cubicBezTo>
                    <a:pt x="22" y="70"/>
                    <a:pt x="22" y="68"/>
                    <a:pt x="23" y="67"/>
                  </a:cubicBezTo>
                  <a:cubicBezTo>
                    <a:pt x="24" y="67"/>
                    <a:pt x="24" y="66"/>
                    <a:pt x="25" y="66"/>
                  </a:cubicBezTo>
                  <a:cubicBezTo>
                    <a:pt x="25" y="66"/>
                    <a:pt x="25" y="65"/>
                    <a:pt x="25" y="65"/>
                  </a:cubicBezTo>
                  <a:cubicBezTo>
                    <a:pt x="27" y="64"/>
                    <a:pt x="28" y="63"/>
                    <a:pt x="30" y="63"/>
                  </a:cubicBezTo>
                  <a:cubicBezTo>
                    <a:pt x="31" y="62"/>
                    <a:pt x="32" y="62"/>
                    <a:pt x="33" y="62"/>
                  </a:cubicBezTo>
                  <a:cubicBezTo>
                    <a:pt x="33" y="62"/>
                    <a:pt x="33" y="62"/>
                    <a:pt x="33" y="62"/>
                  </a:cubicBezTo>
                  <a:cubicBezTo>
                    <a:pt x="33" y="62"/>
                    <a:pt x="33" y="62"/>
                    <a:pt x="33" y="62"/>
                  </a:cubicBezTo>
                  <a:cubicBezTo>
                    <a:pt x="34" y="62"/>
                    <a:pt x="34" y="62"/>
                    <a:pt x="35" y="62"/>
                  </a:cubicBezTo>
                  <a:cubicBezTo>
                    <a:pt x="35" y="62"/>
                    <a:pt x="35" y="62"/>
                    <a:pt x="35" y="62"/>
                  </a:cubicBezTo>
                  <a:cubicBezTo>
                    <a:pt x="35" y="62"/>
                    <a:pt x="36" y="62"/>
                    <a:pt x="36" y="62"/>
                  </a:cubicBezTo>
                  <a:cubicBezTo>
                    <a:pt x="36" y="62"/>
                    <a:pt x="37" y="62"/>
                    <a:pt x="37" y="62"/>
                  </a:cubicBezTo>
                  <a:cubicBezTo>
                    <a:pt x="38" y="62"/>
                    <a:pt x="39" y="62"/>
                    <a:pt x="40" y="61"/>
                  </a:cubicBezTo>
                  <a:cubicBezTo>
                    <a:pt x="40" y="60"/>
                    <a:pt x="40" y="60"/>
                    <a:pt x="41" y="59"/>
                  </a:cubicBezTo>
                  <a:cubicBezTo>
                    <a:pt x="45" y="53"/>
                    <a:pt x="49" y="47"/>
                    <a:pt x="55" y="41"/>
                  </a:cubicBezTo>
                  <a:cubicBezTo>
                    <a:pt x="61" y="35"/>
                    <a:pt x="67" y="28"/>
                    <a:pt x="74" y="23"/>
                  </a:cubicBezTo>
                  <a:cubicBezTo>
                    <a:pt x="77" y="20"/>
                    <a:pt x="81" y="18"/>
                    <a:pt x="84" y="16"/>
                  </a:cubicBezTo>
                  <a:cubicBezTo>
                    <a:pt x="85" y="15"/>
                    <a:pt x="85" y="15"/>
                    <a:pt x="84" y="14"/>
                  </a:cubicBezTo>
                  <a:cubicBezTo>
                    <a:pt x="83" y="13"/>
                    <a:pt x="82" y="13"/>
                    <a:pt x="82" y="12"/>
                  </a:cubicBezTo>
                  <a:cubicBezTo>
                    <a:pt x="81" y="12"/>
                    <a:pt x="81" y="12"/>
                    <a:pt x="80" y="11"/>
                  </a:cubicBezTo>
                  <a:cubicBezTo>
                    <a:pt x="77" y="9"/>
                    <a:pt x="74" y="7"/>
                    <a:pt x="72" y="5"/>
                  </a:cubicBezTo>
                  <a:cubicBezTo>
                    <a:pt x="71" y="4"/>
                    <a:pt x="70" y="3"/>
                    <a:pt x="69" y="2"/>
                  </a:cubicBezTo>
                  <a:cubicBezTo>
                    <a:pt x="69" y="2"/>
                    <a:pt x="69" y="1"/>
                    <a:pt x="68" y="1"/>
                  </a:cubicBezTo>
                  <a:cubicBezTo>
                    <a:pt x="68" y="0"/>
                    <a:pt x="67" y="0"/>
                    <a:pt x="67" y="0"/>
                  </a:cubicBezTo>
                </a:path>
              </a:pathLst>
            </a:custGeom>
            <a:solidFill>
              <a:srgbClr val="DB8B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27" name="Freeform 421"/>
            <p:cNvSpPr>
              <a:spLocks noEditPoints="1"/>
            </p:cNvSpPr>
            <p:nvPr/>
          </p:nvSpPr>
          <p:spPr bwMode="auto">
            <a:xfrm>
              <a:off x="781050" y="2170113"/>
              <a:ext cx="423862" cy="128588"/>
            </a:xfrm>
            <a:custGeom>
              <a:avLst/>
              <a:gdLst>
                <a:gd name="T0" fmla="*/ 1 w 113"/>
                <a:gd name="T1" fmla="*/ 33 h 34"/>
                <a:gd name="T2" fmla="*/ 0 w 113"/>
                <a:gd name="T3" fmla="*/ 34 h 34"/>
                <a:gd name="T4" fmla="*/ 0 w 113"/>
                <a:gd name="T5" fmla="*/ 34 h 34"/>
                <a:gd name="T6" fmla="*/ 1 w 113"/>
                <a:gd name="T7" fmla="*/ 33 h 34"/>
                <a:gd name="T8" fmla="*/ 21 w 113"/>
                <a:gd name="T9" fmla="*/ 17 h 34"/>
                <a:gd name="T10" fmla="*/ 13 w 113"/>
                <a:gd name="T11" fmla="*/ 23 h 34"/>
                <a:gd name="T12" fmla="*/ 21 w 113"/>
                <a:gd name="T13" fmla="*/ 17 h 34"/>
                <a:gd name="T14" fmla="*/ 42 w 113"/>
                <a:gd name="T15" fmla="*/ 4 h 34"/>
                <a:gd name="T16" fmla="*/ 38 w 113"/>
                <a:gd name="T17" fmla="*/ 6 h 34"/>
                <a:gd name="T18" fmla="*/ 42 w 113"/>
                <a:gd name="T19" fmla="*/ 4 h 34"/>
                <a:gd name="T20" fmla="*/ 112 w 113"/>
                <a:gd name="T21" fmla="*/ 2 h 34"/>
                <a:gd name="T22" fmla="*/ 113 w 113"/>
                <a:gd name="T23" fmla="*/ 3 h 34"/>
                <a:gd name="T24" fmla="*/ 113 w 113"/>
                <a:gd name="T25" fmla="*/ 3 h 34"/>
                <a:gd name="T26" fmla="*/ 112 w 113"/>
                <a:gd name="T27" fmla="*/ 2 h 34"/>
                <a:gd name="T28" fmla="*/ 55 w 113"/>
                <a:gd name="T29" fmla="*/ 1 h 34"/>
                <a:gd name="T30" fmla="*/ 50 w 113"/>
                <a:gd name="T31" fmla="*/ 2 h 34"/>
                <a:gd name="T32" fmla="*/ 46 w 113"/>
                <a:gd name="T33" fmla="*/ 2 h 34"/>
                <a:gd name="T34" fmla="*/ 55 w 113"/>
                <a:gd name="T35" fmla="*/ 1 h 34"/>
                <a:gd name="T36" fmla="*/ 55 w 113"/>
                <a:gd name="T37" fmla="*/ 1 h 34"/>
                <a:gd name="T38" fmla="*/ 75 w 113"/>
                <a:gd name="T39" fmla="*/ 0 h 34"/>
                <a:gd name="T40" fmla="*/ 61 w 113"/>
                <a:gd name="T41" fmla="*/ 1 h 34"/>
                <a:gd name="T42" fmla="*/ 58 w 113"/>
                <a:gd name="T43" fmla="*/ 1 h 34"/>
                <a:gd name="T44" fmla="*/ 70 w 113"/>
                <a:gd name="T45" fmla="*/ 1 h 34"/>
                <a:gd name="T46" fmla="*/ 75 w 113"/>
                <a:gd name="T47" fmla="*/ 0 h 34"/>
                <a:gd name="T48" fmla="*/ 82 w 113"/>
                <a:gd name="T49" fmla="*/ 0 h 34"/>
                <a:gd name="T50" fmla="*/ 82 w 113"/>
                <a:gd name="T51" fmla="*/ 0 h 34"/>
                <a:gd name="T52" fmla="*/ 85 w 113"/>
                <a:gd name="T53" fmla="*/ 0 h 34"/>
                <a:gd name="T54" fmla="*/ 82 w 113"/>
                <a:gd name="T55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13" h="34">
                  <a:moveTo>
                    <a:pt x="1" y="33"/>
                  </a:moveTo>
                  <a:cubicBezTo>
                    <a:pt x="1" y="34"/>
                    <a:pt x="0" y="34"/>
                    <a:pt x="0" y="34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0" y="34"/>
                    <a:pt x="1" y="34"/>
                    <a:pt x="1" y="33"/>
                  </a:cubicBezTo>
                  <a:moveTo>
                    <a:pt x="21" y="17"/>
                  </a:moveTo>
                  <a:cubicBezTo>
                    <a:pt x="18" y="19"/>
                    <a:pt x="15" y="21"/>
                    <a:pt x="13" y="23"/>
                  </a:cubicBezTo>
                  <a:cubicBezTo>
                    <a:pt x="15" y="21"/>
                    <a:pt x="18" y="19"/>
                    <a:pt x="21" y="17"/>
                  </a:cubicBezTo>
                  <a:moveTo>
                    <a:pt x="42" y="4"/>
                  </a:moveTo>
                  <a:cubicBezTo>
                    <a:pt x="40" y="4"/>
                    <a:pt x="39" y="5"/>
                    <a:pt x="38" y="6"/>
                  </a:cubicBezTo>
                  <a:cubicBezTo>
                    <a:pt x="39" y="5"/>
                    <a:pt x="40" y="4"/>
                    <a:pt x="42" y="4"/>
                  </a:cubicBezTo>
                  <a:moveTo>
                    <a:pt x="112" y="2"/>
                  </a:moveTo>
                  <a:cubicBezTo>
                    <a:pt x="112" y="2"/>
                    <a:pt x="113" y="3"/>
                    <a:pt x="113" y="3"/>
                  </a:cubicBezTo>
                  <a:cubicBezTo>
                    <a:pt x="113" y="3"/>
                    <a:pt x="113" y="3"/>
                    <a:pt x="113" y="3"/>
                  </a:cubicBezTo>
                  <a:cubicBezTo>
                    <a:pt x="113" y="3"/>
                    <a:pt x="112" y="2"/>
                    <a:pt x="112" y="2"/>
                  </a:cubicBezTo>
                  <a:moveTo>
                    <a:pt x="55" y="1"/>
                  </a:moveTo>
                  <a:cubicBezTo>
                    <a:pt x="54" y="1"/>
                    <a:pt x="52" y="2"/>
                    <a:pt x="50" y="2"/>
                  </a:cubicBezTo>
                  <a:cubicBezTo>
                    <a:pt x="49" y="2"/>
                    <a:pt x="47" y="2"/>
                    <a:pt x="46" y="2"/>
                  </a:cubicBezTo>
                  <a:cubicBezTo>
                    <a:pt x="49" y="2"/>
                    <a:pt x="52" y="2"/>
                    <a:pt x="55" y="1"/>
                  </a:cubicBezTo>
                  <a:cubicBezTo>
                    <a:pt x="55" y="1"/>
                    <a:pt x="55" y="1"/>
                    <a:pt x="55" y="1"/>
                  </a:cubicBezTo>
                  <a:moveTo>
                    <a:pt x="75" y="0"/>
                  </a:moveTo>
                  <a:cubicBezTo>
                    <a:pt x="70" y="0"/>
                    <a:pt x="66" y="1"/>
                    <a:pt x="61" y="1"/>
                  </a:cubicBezTo>
                  <a:cubicBezTo>
                    <a:pt x="60" y="1"/>
                    <a:pt x="59" y="1"/>
                    <a:pt x="58" y="1"/>
                  </a:cubicBezTo>
                  <a:cubicBezTo>
                    <a:pt x="62" y="1"/>
                    <a:pt x="66" y="1"/>
                    <a:pt x="70" y="1"/>
                  </a:cubicBezTo>
                  <a:cubicBezTo>
                    <a:pt x="71" y="0"/>
                    <a:pt x="73" y="0"/>
                    <a:pt x="75" y="0"/>
                  </a:cubicBezTo>
                  <a:moveTo>
                    <a:pt x="82" y="0"/>
                  </a:moveTo>
                  <a:cubicBezTo>
                    <a:pt x="82" y="0"/>
                    <a:pt x="82" y="0"/>
                    <a:pt x="82" y="0"/>
                  </a:cubicBezTo>
                  <a:cubicBezTo>
                    <a:pt x="83" y="0"/>
                    <a:pt x="84" y="0"/>
                    <a:pt x="85" y="0"/>
                  </a:cubicBezTo>
                  <a:cubicBezTo>
                    <a:pt x="84" y="0"/>
                    <a:pt x="83" y="0"/>
                    <a:pt x="8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28" name="Freeform 422"/>
            <p:cNvSpPr>
              <a:spLocks/>
            </p:cNvSpPr>
            <p:nvPr/>
          </p:nvSpPr>
          <p:spPr bwMode="auto">
            <a:xfrm>
              <a:off x="781050" y="2170113"/>
              <a:ext cx="469900" cy="131763"/>
            </a:xfrm>
            <a:custGeom>
              <a:avLst/>
              <a:gdLst>
                <a:gd name="T0" fmla="*/ 79 w 125"/>
                <a:gd name="T1" fmla="*/ 0 h 35"/>
                <a:gd name="T2" fmla="*/ 77 w 125"/>
                <a:gd name="T3" fmla="*/ 0 h 35"/>
                <a:gd name="T4" fmla="*/ 75 w 125"/>
                <a:gd name="T5" fmla="*/ 0 h 35"/>
                <a:gd name="T6" fmla="*/ 70 w 125"/>
                <a:gd name="T7" fmla="*/ 1 h 35"/>
                <a:gd name="T8" fmla="*/ 58 w 125"/>
                <a:gd name="T9" fmla="*/ 1 h 35"/>
                <a:gd name="T10" fmla="*/ 55 w 125"/>
                <a:gd name="T11" fmla="*/ 1 h 35"/>
                <a:gd name="T12" fmla="*/ 55 w 125"/>
                <a:gd name="T13" fmla="*/ 1 h 35"/>
                <a:gd name="T14" fmla="*/ 46 w 125"/>
                <a:gd name="T15" fmla="*/ 2 h 35"/>
                <a:gd name="T16" fmla="*/ 42 w 125"/>
                <a:gd name="T17" fmla="*/ 4 h 35"/>
                <a:gd name="T18" fmla="*/ 38 w 125"/>
                <a:gd name="T19" fmla="*/ 6 h 35"/>
                <a:gd name="T20" fmla="*/ 37 w 125"/>
                <a:gd name="T21" fmla="*/ 6 h 35"/>
                <a:gd name="T22" fmla="*/ 36 w 125"/>
                <a:gd name="T23" fmla="*/ 7 h 35"/>
                <a:gd name="T24" fmla="*/ 21 w 125"/>
                <a:gd name="T25" fmla="*/ 17 h 35"/>
                <a:gd name="T26" fmla="*/ 13 w 125"/>
                <a:gd name="T27" fmla="*/ 23 h 35"/>
                <a:gd name="T28" fmla="*/ 2 w 125"/>
                <a:gd name="T29" fmla="*/ 33 h 35"/>
                <a:gd name="T30" fmla="*/ 1 w 125"/>
                <a:gd name="T31" fmla="*/ 33 h 35"/>
                <a:gd name="T32" fmla="*/ 0 w 125"/>
                <a:gd name="T33" fmla="*/ 34 h 35"/>
                <a:gd name="T34" fmla="*/ 0 w 125"/>
                <a:gd name="T35" fmla="*/ 35 h 35"/>
                <a:gd name="T36" fmla="*/ 1 w 125"/>
                <a:gd name="T37" fmla="*/ 35 h 35"/>
                <a:gd name="T38" fmla="*/ 3 w 125"/>
                <a:gd name="T39" fmla="*/ 35 h 35"/>
                <a:gd name="T40" fmla="*/ 13 w 125"/>
                <a:gd name="T41" fmla="*/ 32 h 35"/>
                <a:gd name="T42" fmla="*/ 32 w 125"/>
                <a:gd name="T43" fmla="*/ 29 h 35"/>
                <a:gd name="T44" fmla="*/ 53 w 125"/>
                <a:gd name="T45" fmla="*/ 27 h 35"/>
                <a:gd name="T46" fmla="*/ 70 w 125"/>
                <a:gd name="T47" fmla="*/ 26 h 35"/>
                <a:gd name="T48" fmla="*/ 71 w 125"/>
                <a:gd name="T49" fmla="*/ 26 h 35"/>
                <a:gd name="T50" fmla="*/ 72 w 125"/>
                <a:gd name="T51" fmla="*/ 26 h 35"/>
                <a:gd name="T52" fmla="*/ 72 w 125"/>
                <a:gd name="T53" fmla="*/ 26 h 35"/>
                <a:gd name="T54" fmla="*/ 74 w 125"/>
                <a:gd name="T55" fmla="*/ 26 h 35"/>
                <a:gd name="T56" fmla="*/ 90 w 125"/>
                <a:gd name="T57" fmla="*/ 25 h 35"/>
                <a:gd name="T58" fmla="*/ 109 w 125"/>
                <a:gd name="T59" fmla="*/ 22 h 35"/>
                <a:gd name="T60" fmla="*/ 117 w 125"/>
                <a:gd name="T61" fmla="*/ 19 h 35"/>
                <a:gd name="T62" fmla="*/ 125 w 125"/>
                <a:gd name="T63" fmla="*/ 12 h 35"/>
                <a:gd name="T64" fmla="*/ 125 w 125"/>
                <a:gd name="T65" fmla="*/ 10 h 35"/>
                <a:gd name="T66" fmla="*/ 124 w 125"/>
                <a:gd name="T67" fmla="*/ 9 h 35"/>
                <a:gd name="T68" fmla="*/ 113 w 125"/>
                <a:gd name="T69" fmla="*/ 3 h 35"/>
                <a:gd name="T70" fmla="*/ 112 w 125"/>
                <a:gd name="T71" fmla="*/ 2 h 35"/>
                <a:gd name="T72" fmla="*/ 111 w 125"/>
                <a:gd name="T73" fmla="*/ 2 h 35"/>
                <a:gd name="T74" fmla="*/ 96 w 125"/>
                <a:gd name="T75" fmla="*/ 1 h 35"/>
                <a:gd name="T76" fmla="*/ 86 w 125"/>
                <a:gd name="T77" fmla="*/ 1 h 35"/>
                <a:gd name="T78" fmla="*/ 85 w 125"/>
                <a:gd name="T79" fmla="*/ 0 h 35"/>
                <a:gd name="T80" fmla="*/ 82 w 125"/>
                <a:gd name="T81" fmla="*/ 0 h 35"/>
                <a:gd name="T82" fmla="*/ 82 w 125"/>
                <a:gd name="T83" fmla="*/ 0 h 35"/>
                <a:gd name="T84" fmla="*/ 79 w 125"/>
                <a:gd name="T85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25" h="35">
                  <a:moveTo>
                    <a:pt x="79" y="0"/>
                  </a:moveTo>
                  <a:cubicBezTo>
                    <a:pt x="78" y="0"/>
                    <a:pt x="77" y="0"/>
                    <a:pt x="77" y="0"/>
                  </a:cubicBezTo>
                  <a:cubicBezTo>
                    <a:pt x="76" y="0"/>
                    <a:pt x="76" y="0"/>
                    <a:pt x="75" y="0"/>
                  </a:cubicBezTo>
                  <a:cubicBezTo>
                    <a:pt x="73" y="0"/>
                    <a:pt x="71" y="0"/>
                    <a:pt x="70" y="1"/>
                  </a:cubicBezTo>
                  <a:cubicBezTo>
                    <a:pt x="66" y="1"/>
                    <a:pt x="62" y="1"/>
                    <a:pt x="58" y="1"/>
                  </a:cubicBezTo>
                  <a:cubicBezTo>
                    <a:pt x="57" y="1"/>
                    <a:pt x="56" y="1"/>
                    <a:pt x="55" y="1"/>
                  </a:cubicBezTo>
                  <a:cubicBezTo>
                    <a:pt x="55" y="1"/>
                    <a:pt x="55" y="1"/>
                    <a:pt x="55" y="1"/>
                  </a:cubicBezTo>
                  <a:cubicBezTo>
                    <a:pt x="52" y="2"/>
                    <a:pt x="49" y="2"/>
                    <a:pt x="46" y="2"/>
                  </a:cubicBezTo>
                  <a:cubicBezTo>
                    <a:pt x="44" y="3"/>
                    <a:pt x="43" y="3"/>
                    <a:pt x="42" y="4"/>
                  </a:cubicBezTo>
                  <a:cubicBezTo>
                    <a:pt x="40" y="4"/>
                    <a:pt x="39" y="5"/>
                    <a:pt x="38" y="6"/>
                  </a:cubicBezTo>
                  <a:cubicBezTo>
                    <a:pt x="37" y="6"/>
                    <a:pt x="37" y="6"/>
                    <a:pt x="37" y="6"/>
                  </a:cubicBezTo>
                  <a:cubicBezTo>
                    <a:pt x="37" y="6"/>
                    <a:pt x="36" y="7"/>
                    <a:pt x="36" y="7"/>
                  </a:cubicBezTo>
                  <a:cubicBezTo>
                    <a:pt x="31" y="10"/>
                    <a:pt x="26" y="13"/>
                    <a:pt x="21" y="17"/>
                  </a:cubicBezTo>
                  <a:cubicBezTo>
                    <a:pt x="18" y="19"/>
                    <a:pt x="15" y="21"/>
                    <a:pt x="13" y="23"/>
                  </a:cubicBezTo>
                  <a:cubicBezTo>
                    <a:pt x="9" y="26"/>
                    <a:pt x="5" y="29"/>
                    <a:pt x="2" y="33"/>
                  </a:cubicBezTo>
                  <a:cubicBezTo>
                    <a:pt x="1" y="33"/>
                    <a:pt x="1" y="33"/>
                    <a:pt x="1" y="33"/>
                  </a:cubicBezTo>
                  <a:cubicBezTo>
                    <a:pt x="1" y="34"/>
                    <a:pt x="0" y="34"/>
                    <a:pt x="0" y="34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1" y="35"/>
                    <a:pt x="1" y="35"/>
                    <a:pt x="1" y="35"/>
                  </a:cubicBezTo>
                  <a:cubicBezTo>
                    <a:pt x="2" y="35"/>
                    <a:pt x="2" y="35"/>
                    <a:pt x="3" y="35"/>
                  </a:cubicBezTo>
                  <a:cubicBezTo>
                    <a:pt x="6" y="34"/>
                    <a:pt x="10" y="33"/>
                    <a:pt x="13" y="32"/>
                  </a:cubicBezTo>
                  <a:cubicBezTo>
                    <a:pt x="19" y="31"/>
                    <a:pt x="25" y="30"/>
                    <a:pt x="32" y="29"/>
                  </a:cubicBezTo>
                  <a:cubicBezTo>
                    <a:pt x="39" y="28"/>
                    <a:pt x="46" y="27"/>
                    <a:pt x="53" y="27"/>
                  </a:cubicBezTo>
                  <a:cubicBezTo>
                    <a:pt x="59" y="26"/>
                    <a:pt x="64" y="26"/>
                    <a:pt x="70" y="26"/>
                  </a:cubicBezTo>
                  <a:cubicBezTo>
                    <a:pt x="70" y="26"/>
                    <a:pt x="70" y="26"/>
                    <a:pt x="71" y="26"/>
                  </a:cubicBezTo>
                  <a:cubicBezTo>
                    <a:pt x="71" y="26"/>
                    <a:pt x="71" y="26"/>
                    <a:pt x="72" y="26"/>
                  </a:cubicBezTo>
                  <a:cubicBezTo>
                    <a:pt x="72" y="26"/>
                    <a:pt x="72" y="26"/>
                    <a:pt x="72" y="26"/>
                  </a:cubicBezTo>
                  <a:cubicBezTo>
                    <a:pt x="73" y="26"/>
                    <a:pt x="74" y="26"/>
                    <a:pt x="74" y="26"/>
                  </a:cubicBezTo>
                  <a:cubicBezTo>
                    <a:pt x="79" y="25"/>
                    <a:pt x="85" y="25"/>
                    <a:pt x="90" y="25"/>
                  </a:cubicBezTo>
                  <a:cubicBezTo>
                    <a:pt x="96" y="24"/>
                    <a:pt x="103" y="23"/>
                    <a:pt x="109" y="22"/>
                  </a:cubicBezTo>
                  <a:cubicBezTo>
                    <a:pt x="112" y="21"/>
                    <a:pt x="114" y="20"/>
                    <a:pt x="117" y="19"/>
                  </a:cubicBezTo>
                  <a:cubicBezTo>
                    <a:pt x="120" y="17"/>
                    <a:pt x="123" y="15"/>
                    <a:pt x="125" y="12"/>
                  </a:cubicBezTo>
                  <a:cubicBezTo>
                    <a:pt x="125" y="11"/>
                    <a:pt x="125" y="11"/>
                    <a:pt x="125" y="10"/>
                  </a:cubicBezTo>
                  <a:cubicBezTo>
                    <a:pt x="125" y="10"/>
                    <a:pt x="125" y="9"/>
                    <a:pt x="124" y="9"/>
                  </a:cubicBezTo>
                  <a:cubicBezTo>
                    <a:pt x="121" y="7"/>
                    <a:pt x="117" y="5"/>
                    <a:pt x="113" y="3"/>
                  </a:cubicBezTo>
                  <a:cubicBezTo>
                    <a:pt x="113" y="3"/>
                    <a:pt x="112" y="2"/>
                    <a:pt x="112" y="2"/>
                  </a:cubicBezTo>
                  <a:cubicBezTo>
                    <a:pt x="112" y="2"/>
                    <a:pt x="111" y="2"/>
                    <a:pt x="111" y="2"/>
                  </a:cubicBezTo>
                  <a:cubicBezTo>
                    <a:pt x="106" y="2"/>
                    <a:pt x="101" y="1"/>
                    <a:pt x="96" y="1"/>
                  </a:cubicBezTo>
                  <a:cubicBezTo>
                    <a:pt x="93" y="1"/>
                    <a:pt x="89" y="1"/>
                    <a:pt x="86" y="1"/>
                  </a:cubicBezTo>
                  <a:cubicBezTo>
                    <a:pt x="86" y="0"/>
                    <a:pt x="85" y="0"/>
                    <a:pt x="85" y="0"/>
                  </a:cubicBezTo>
                  <a:cubicBezTo>
                    <a:pt x="84" y="0"/>
                    <a:pt x="83" y="0"/>
                    <a:pt x="82" y="0"/>
                  </a:cubicBezTo>
                  <a:cubicBezTo>
                    <a:pt x="82" y="0"/>
                    <a:pt x="82" y="0"/>
                    <a:pt x="82" y="0"/>
                  </a:cubicBezTo>
                  <a:cubicBezTo>
                    <a:pt x="81" y="0"/>
                    <a:pt x="80" y="0"/>
                    <a:pt x="79" y="0"/>
                  </a:cubicBezTo>
                </a:path>
              </a:pathLst>
            </a:custGeom>
            <a:solidFill>
              <a:srgbClr val="FFF4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29" name="Freeform 423"/>
            <p:cNvSpPr>
              <a:spLocks noEditPoints="1"/>
            </p:cNvSpPr>
            <p:nvPr/>
          </p:nvSpPr>
          <p:spPr bwMode="auto">
            <a:xfrm>
              <a:off x="679450" y="2189163"/>
              <a:ext cx="209550" cy="109538"/>
            </a:xfrm>
            <a:custGeom>
              <a:avLst/>
              <a:gdLst>
                <a:gd name="T0" fmla="*/ 21 w 56"/>
                <a:gd name="T1" fmla="*/ 29 h 29"/>
                <a:gd name="T2" fmla="*/ 20 w 56"/>
                <a:gd name="T3" fmla="*/ 29 h 29"/>
                <a:gd name="T4" fmla="*/ 20 w 56"/>
                <a:gd name="T5" fmla="*/ 29 h 29"/>
                <a:gd name="T6" fmla="*/ 20 w 56"/>
                <a:gd name="T7" fmla="*/ 29 h 29"/>
                <a:gd name="T8" fmla="*/ 21 w 56"/>
                <a:gd name="T9" fmla="*/ 29 h 29"/>
                <a:gd name="T10" fmla="*/ 13 w 56"/>
                <a:gd name="T11" fmla="*/ 25 h 29"/>
                <a:gd name="T12" fmla="*/ 14 w 56"/>
                <a:gd name="T13" fmla="*/ 26 h 29"/>
                <a:gd name="T14" fmla="*/ 13 w 56"/>
                <a:gd name="T15" fmla="*/ 25 h 29"/>
                <a:gd name="T16" fmla="*/ 26 w 56"/>
                <a:gd name="T17" fmla="*/ 24 h 29"/>
                <a:gd name="T18" fmla="*/ 25 w 56"/>
                <a:gd name="T19" fmla="*/ 25 h 29"/>
                <a:gd name="T20" fmla="*/ 24 w 56"/>
                <a:gd name="T21" fmla="*/ 26 h 29"/>
                <a:gd name="T22" fmla="*/ 23 w 56"/>
                <a:gd name="T23" fmla="*/ 27 h 29"/>
                <a:gd name="T24" fmla="*/ 24 w 56"/>
                <a:gd name="T25" fmla="*/ 26 h 29"/>
                <a:gd name="T26" fmla="*/ 26 w 56"/>
                <a:gd name="T27" fmla="*/ 24 h 29"/>
                <a:gd name="T28" fmla="*/ 1 w 56"/>
                <a:gd name="T29" fmla="*/ 18 h 29"/>
                <a:gd name="T30" fmla="*/ 1 w 56"/>
                <a:gd name="T31" fmla="*/ 18 h 29"/>
                <a:gd name="T32" fmla="*/ 3 w 56"/>
                <a:gd name="T33" fmla="*/ 19 h 29"/>
                <a:gd name="T34" fmla="*/ 2 w 56"/>
                <a:gd name="T35" fmla="*/ 18 h 29"/>
                <a:gd name="T36" fmla="*/ 1 w 56"/>
                <a:gd name="T37" fmla="*/ 18 h 29"/>
                <a:gd name="T38" fmla="*/ 2 w 56"/>
                <a:gd name="T39" fmla="*/ 16 h 29"/>
                <a:gd name="T40" fmla="*/ 1 w 56"/>
                <a:gd name="T41" fmla="*/ 16 h 29"/>
                <a:gd name="T42" fmla="*/ 0 w 56"/>
                <a:gd name="T43" fmla="*/ 17 h 29"/>
                <a:gd name="T44" fmla="*/ 1 w 56"/>
                <a:gd name="T45" fmla="*/ 16 h 29"/>
                <a:gd name="T46" fmla="*/ 2 w 56"/>
                <a:gd name="T47" fmla="*/ 16 h 29"/>
                <a:gd name="T48" fmla="*/ 28 w 56"/>
                <a:gd name="T49" fmla="*/ 6 h 29"/>
                <a:gd name="T50" fmla="*/ 11 w 56"/>
                <a:gd name="T51" fmla="*/ 12 h 29"/>
                <a:gd name="T52" fmla="*/ 7 w 56"/>
                <a:gd name="T53" fmla="*/ 13 h 29"/>
                <a:gd name="T54" fmla="*/ 28 w 56"/>
                <a:gd name="T55" fmla="*/ 6 h 29"/>
                <a:gd name="T56" fmla="*/ 56 w 56"/>
                <a:gd name="T57" fmla="*/ 1 h 29"/>
                <a:gd name="T58" fmla="*/ 54 w 56"/>
                <a:gd name="T59" fmla="*/ 2 h 29"/>
                <a:gd name="T60" fmla="*/ 53 w 56"/>
                <a:gd name="T61" fmla="*/ 3 h 29"/>
                <a:gd name="T62" fmla="*/ 54 w 56"/>
                <a:gd name="T63" fmla="*/ 2 h 29"/>
                <a:gd name="T64" fmla="*/ 56 w 56"/>
                <a:gd name="T65" fmla="*/ 1 h 29"/>
                <a:gd name="T66" fmla="*/ 52 w 56"/>
                <a:gd name="T67" fmla="*/ 0 h 29"/>
                <a:gd name="T68" fmla="*/ 42 w 56"/>
                <a:gd name="T69" fmla="*/ 2 h 29"/>
                <a:gd name="T70" fmla="*/ 46 w 56"/>
                <a:gd name="T71" fmla="*/ 1 h 29"/>
                <a:gd name="T72" fmla="*/ 52 w 56"/>
                <a:gd name="T73" fmla="*/ 0 h 29"/>
                <a:gd name="T74" fmla="*/ 56 w 56"/>
                <a:gd name="T75" fmla="*/ 0 h 29"/>
                <a:gd name="T76" fmla="*/ 56 w 56"/>
                <a:gd name="T77" fmla="*/ 0 h 29"/>
                <a:gd name="T78" fmla="*/ 56 w 56"/>
                <a:gd name="T79" fmla="*/ 0 h 29"/>
                <a:gd name="T80" fmla="*/ 56 w 56"/>
                <a:gd name="T81" fmla="*/ 0 h 29"/>
                <a:gd name="T82" fmla="*/ 55 w 56"/>
                <a:gd name="T83" fmla="*/ 0 h 29"/>
                <a:gd name="T84" fmla="*/ 53 w 56"/>
                <a:gd name="T85" fmla="*/ 0 h 29"/>
                <a:gd name="T86" fmla="*/ 54 w 56"/>
                <a:gd name="T87" fmla="*/ 0 h 29"/>
                <a:gd name="T88" fmla="*/ 55 w 56"/>
                <a:gd name="T89" fmla="*/ 0 h 29"/>
                <a:gd name="T90" fmla="*/ 55 w 56"/>
                <a:gd name="T91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56" h="29">
                  <a:moveTo>
                    <a:pt x="21" y="29"/>
                  </a:moveTo>
                  <a:cubicBezTo>
                    <a:pt x="21" y="29"/>
                    <a:pt x="20" y="29"/>
                    <a:pt x="20" y="29"/>
                  </a:cubicBezTo>
                  <a:cubicBezTo>
                    <a:pt x="20" y="29"/>
                    <a:pt x="20" y="29"/>
                    <a:pt x="20" y="29"/>
                  </a:cubicBezTo>
                  <a:cubicBezTo>
                    <a:pt x="20" y="29"/>
                    <a:pt x="20" y="29"/>
                    <a:pt x="20" y="29"/>
                  </a:cubicBezTo>
                  <a:cubicBezTo>
                    <a:pt x="20" y="29"/>
                    <a:pt x="21" y="29"/>
                    <a:pt x="21" y="29"/>
                  </a:cubicBezTo>
                  <a:moveTo>
                    <a:pt x="13" y="25"/>
                  </a:moveTo>
                  <a:cubicBezTo>
                    <a:pt x="14" y="26"/>
                    <a:pt x="14" y="26"/>
                    <a:pt x="14" y="26"/>
                  </a:cubicBezTo>
                  <a:cubicBezTo>
                    <a:pt x="14" y="26"/>
                    <a:pt x="14" y="26"/>
                    <a:pt x="13" y="25"/>
                  </a:cubicBezTo>
                  <a:moveTo>
                    <a:pt x="26" y="24"/>
                  </a:moveTo>
                  <a:cubicBezTo>
                    <a:pt x="26" y="24"/>
                    <a:pt x="26" y="24"/>
                    <a:pt x="25" y="25"/>
                  </a:cubicBezTo>
                  <a:cubicBezTo>
                    <a:pt x="25" y="25"/>
                    <a:pt x="24" y="26"/>
                    <a:pt x="24" y="26"/>
                  </a:cubicBezTo>
                  <a:cubicBezTo>
                    <a:pt x="23" y="26"/>
                    <a:pt x="23" y="27"/>
                    <a:pt x="23" y="27"/>
                  </a:cubicBezTo>
                  <a:cubicBezTo>
                    <a:pt x="23" y="27"/>
                    <a:pt x="23" y="27"/>
                    <a:pt x="24" y="26"/>
                  </a:cubicBezTo>
                  <a:cubicBezTo>
                    <a:pt x="24" y="26"/>
                    <a:pt x="25" y="25"/>
                    <a:pt x="26" y="24"/>
                  </a:cubicBezTo>
                  <a:moveTo>
                    <a:pt x="1" y="18"/>
                  </a:moveTo>
                  <a:cubicBezTo>
                    <a:pt x="1" y="18"/>
                    <a:pt x="1" y="18"/>
                    <a:pt x="1" y="18"/>
                  </a:cubicBezTo>
                  <a:cubicBezTo>
                    <a:pt x="2" y="18"/>
                    <a:pt x="3" y="19"/>
                    <a:pt x="3" y="19"/>
                  </a:cubicBezTo>
                  <a:cubicBezTo>
                    <a:pt x="3" y="19"/>
                    <a:pt x="2" y="19"/>
                    <a:pt x="2" y="18"/>
                  </a:cubicBezTo>
                  <a:cubicBezTo>
                    <a:pt x="2" y="18"/>
                    <a:pt x="1" y="18"/>
                    <a:pt x="1" y="18"/>
                  </a:cubicBezTo>
                  <a:moveTo>
                    <a:pt x="2" y="16"/>
                  </a:moveTo>
                  <a:cubicBezTo>
                    <a:pt x="2" y="16"/>
                    <a:pt x="2" y="16"/>
                    <a:pt x="1" y="16"/>
                  </a:cubicBezTo>
                  <a:cubicBezTo>
                    <a:pt x="1" y="16"/>
                    <a:pt x="0" y="16"/>
                    <a:pt x="0" y="17"/>
                  </a:cubicBezTo>
                  <a:cubicBezTo>
                    <a:pt x="0" y="17"/>
                    <a:pt x="1" y="16"/>
                    <a:pt x="1" y="16"/>
                  </a:cubicBezTo>
                  <a:cubicBezTo>
                    <a:pt x="2" y="16"/>
                    <a:pt x="2" y="16"/>
                    <a:pt x="2" y="16"/>
                  </a:cubicBezTo>
                  <a:moveTo>
                    <a:pt x="28" y="6"/>
                  </a:moveTo>
                  <a:cubicBezTo>
                    <a:pt x="22" y="8"/>
                    <a:pt x="17" y="10"/>
                    <a:pt x="11" y="12"/>
                  </a:cubicBezTo>
                  <a:cubicBezTo>
                    <a:pt x="10" y="12"/>
                    <a:pt x="9" y="13"/>
                    <a:pt x="7" y="13"/>
                  </a:cubicBezTo>
                  <a:cubicBezTo>
                    <a:pt x="14" y="11"/>
                    <a:pt x="21" y="8"/>
                    <a:pt x="28" y="6"/>
                  </a:cubicBezTo>
                  <a:moveTo>
                    <a:pt x="56" y="1"/>
                  </a:moveTo>
                  <a:cubicBezTo>
                    <a:pt x="55" y="1"/>
                    <a:pt x="55" y="2"/>
                    <a:pt x="54" y="2"/>
                  </a:cubicBezTo>
                  <a:cubicBezTo>
                    <a:pt x="54" y="2"/>
                    <a:pt x="53" y="3"/>
                    <a:pt x="53" y="3"/>
                  </a:cubicBezTo>
                  <a:cubicBezTo>
                    <a:pt x="53" y="3"/>
                    <a:pt x="53" y="2"/>
                    <a:pt x="54" y="2"/>
                  </a:cubicBezTo>
                  <a:cubicBezTo>
                    <a:pt x="54" y="2"/>
                    <a:pt x="55" y="1"/>
                    <a:pt x="56" y="1"/>
                  </a:cubicBezTo>
                  <a:moveTo>
                    <a:pt x="52" y="0"/>
                  </a:moveTo>
                  <a:cubicBezTo>
                    <a:pt x="49" y="1"/>
                    <a:pt x="45" y="2"/>
                    <a:pt x="42" y="2"/>
                  </a:cubicBezTo>
                  <a:cubicBezTo>
                    <a:pt x="44" y="2"/>
                    <a:pt x="45" y="2"/>
                    <a:pt x="46" y="1"/>
                  </a:cubicBezTo>
                  <a:cubicBezTo>
                    <a:pt x="48" y="1"/>
                    <a:pt x="50" y="1"/>
                    <a:pt x="52" y="0"/>
                  </a:cubicBezTo>
                  <a:moveTo>
                    <a:pt x="56" y="0"/>
                  </a:moveTo>
                  <a:cubicBezTo>
                    <a:pt x="56" y="0"/>
                    <a:pt x="56" y="0"/>
                    <a:pt x="56" y="0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56" y="0"/>
                    <a:pt x="56" y="0"/>
                    <a:pt x="56" y="0"/>
                  </a:cubicBezTo>
                  <a:moveTo>
                    <a:pt x="55" y="0"/>
                  </a:moveTo>
                  <a:cubicBezTo>
                    <a:pt x="54" y="0"/>
                    <a:pt x="54" y="0"/>
                    <a:pt x="53" y="0"/>
                  </a:cubicBezTo>
                  <a:cubicBezTo>
                    <a:pt x="53" y="0"/>
                    <a:pt x="54" y="0"/>
                    <a:pt x="54" y="0"/>
                  </a:cubicBezTo>
                  <a:cubicBezTo>
                    <a:pt x="55" y="0"/>
                    <a:pt x="55" y="0"/>
                    <a:pt x="55" y="0"/>
                  </a:cubicBezTo>
                  <a:cubicBezTo>
                    <a:pt x="55" y="0"/>
                    <a:pt x="55" y="0"/>
                    <a:pt x="55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30" name="Freeform 424"/>
            <p:cNvSpPr>
              <a:spLocks/>
            </p:cNvSpPr>
            <p:nvPr/>
          </p:nvSpPr>
          <p:spPr bwMode="auto">
            <a:xfrm>
              <a:off x="679450" y="2189163"/>
              <a:ext cx="209550" cy="109538"/>
            </a:xfrm>
            <a:custGeom>
              <a:avLst/>
              <a:gdLst>
                <a:gd name="T0" fmla="*/ 55 w 56"/>
                <a:gd name="T1" fmla="*/ 0 h 29"/>
                <a:gd name="T2" fmla="*/ 54 w 56"/>
                <a:gd name="T3" fmla="*/ 0 h 29"/>
                <a:gd name="T4" fmla="*/ 53 w 56"/>
                <a:gd name="T5" fmla="*/ 0 h 29"/>
                <a:gd name="T6" fmla="*/ 53 w 56"/>
                <a:gd name="T7" fmla="*/ 0 h 29"/>
                <a:gd name="T8" fmla="*/ 52 w 56"/>
                <a:gd name="T9" fmla="*/ 0 h 29"/>
                <a:gd name="T10" fmla="*/ 46 w 56"/>
                <a:gd name="T11" fmla="*/ 1 h 29"/>
                <a:gd name="T12" fmla="*/ 42 w 56"/>
                <a:gd name="T13" fmla="*/ 2 h 29"/>
                <a:gd name="T14" fmla="*/ 28 w 56"/>
                <a:gd name="T15" fmla="*/ 6 h 29"/>
                <a:gd name="T16" fmla="*/ 7 w 56"/>
                <a:gd name="T17" fmla="*/ 13 h 29"/>
                <a:gd name="T18" fmla="*/ 2 w 56"/>
                <a:gd name="T19" fmla="*/ 16 h 29"/>
                <a:gd name="T20" fmla="*/ 1 w 56"/>
                <a:gd name="T21" fmla="*/ 16 h 29"/>
                <a:gd name="T22" fmla="*/ 0 w 56"/>
                <a:gd name="T23" fmla="*/ 17 h 29"/>
                <a:gd name="T24" fmla="*/ 1 w 56"/>
                <a:gd name="T25" fmla="*/ 18 h 29"/>
                <a:gd name="T26" fmla="*/ 2 w 56"/>
                <a:gd name="T27" fmla="*/ 18 h 29"/>
                <a:gd name="T28" fmla="*/ 3 w 56"/>
                <a:gd name="T29" fmla="*/ 19 h 29"/>
                <a:gd name="T30" fmla="*/ 13 w 56"/>
                <a:gd name="T31" fmla="*/ 25 h 29"/>
                <a:gd name="T32" fmla="*/ 14 w 56"/>
                <a:gd name="T33" fmla="*/ 26 h 29"/>
                <a:gd name="T34" fmla="*/ 19 w 56"/>
                <a:gd name="T35" fmla="*/ 28 h 29"/>
                <a:gd name="T36" fmla="*/ 20 w 56"/>
                <a:gd name="T37" fmla="*/ 29 h 29"/>
                <a:gd name="T38" fmla="*/ 20 w 56"/>
                <a:gd name="T39" fmla="*/ 29 h 29"/>
                <a:gd name="T40" fmla="*/ 21 w 56"/>
                <a:gd name="T41" fmla="*/ 29 h 29"/>
                <a:gd name="T42" fmla="*/ 21 w 56"/>
                <a:gd name="T43" fmla="*/ 28 h 29"/>
                <a:gd name="T44" fmla="*/ 23 w 56"/>
                <a:gd name="T45" fmla="*/ 27 h 29"/>
                <a:gd name="T46" fmla="*/ 24 w 56"/>
                <a:gd name="T47" fmla="*/ 26 h 29"/>
                <a:gd name="T48" fmla="*/ 25 w 56"/>
                <a:gd name="T49" fmla="*/ 25 h 29"/>
                <a:gd name="T50" fmla="*/ 26 w 56"/>
                <a:gd name="T51" fmla="*/ 24 h 29"/>
                <a:gd name="T52" fmla="*/ 34 w 56"/>
                <a:gd name="T53" fmla="*/ 16 h 29"/>
                <a:gd name="T54" fmla="*/ 53 w 56"/>
                <a:gd name="T55" fmla="*/ 3 h 29"/>
                <a:gd name="T56" fmla="*/ 54 w 56"/>
                <a:gd name="T57" fmla="*/ 2 h 29"/>
                <a:gd name="T58" fmla="*/ 56 w 56"/>
                <a:gd name="T59" fmla="*/ 1 h 29"/>
                <a:gd name="T60" fmla="*/ 56 w 56"/>
                <a:gd name="T61" fmla="*/ 0 h 29"/>
                <a:gd name="T62" fmla="*/ 56 w 56"/>
                <a:gd name="T63" fmla="*/ 0 h 29"/>
                <a:gd name="T64" fmla="*/ 55 w 56"/>
                <a:gd name="T65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6" h="29">
                  <a:moveTo>
                    <a:pt x="55" y="0"/>
                  </a:moveTo>
                  <a:cubicBezTo>
                    <a:pt x="55" y="0"/>
                    <a:pt x="55" y="0"/>
                    <a:pt x="54" y="0"/>
                  </a:cubicBezTo>
                  <a:cubicBezTo>
                    <a:pt x="54" y="0"/>
                    <a:pt x="53" y="0"/>
                    <a:pt x="53" y="0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53" y="0"/>
                    <a:pt x="52" y="0"/>
                    <a:pt x="52" y="0"/>
                  </a:cubicBezTo>
                  <a:cubicBezTo>
                    <a:pt x="50" y="1"/>
                    <a:pt x="48" y="1"/>
                    <a:pt x="46" y="1"/>
                  </a:cubicBezTo>
                  <a:cubicBezTo>
                    <a:pt x="45" y="2"/>
                    <a:pt x="44" y="2"/>
                    <a:pt x="42" y="2"/>
                  </a:cubicBezTo>
                  <a:cubicBezTo>
                    <a:pt x="37" y="3"/>
                    <a:pt x="32" y="5"/>
                    <a:pt x="28" y="6"/>
                  </a:cubicBezTo>
                  <a:cubicBezTo>
                    <a:pt x="21" y="8"/>
                    <a:pt x="14" y="11"/>
                    <a:pt x="7" y="13"/>
                  </a:cubicBezTo>
                  <a:cubicBezTo>
                    <a:pt x="5" y="14"/>
                    <a:pt x="4" y="15"/>
                    <a:pt x="2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0" y="17"/>
                    <a:pt x="0" y="17"/>
                  </a:cubicBezTo>
                  <a:cubicBezTo>
                    <a:pt x="1" y="17"/>
                    <a:pt x="1" y="17"/>
                    <a:pt x="1" y="18"/>
                  </a:cubicBezTo>
                  <a:cubicBezTo>
                    <a:pt x="1" y="18"/>
                    <a:pt x="2" y="18"/>
                    <a:pt x="2" y="18"/>
                  </a:cubicBezTo>
                  <a:cubicBezTo>
                    <a:pt x="2" y="19"/>
                    <a:pt x="3" y="19"/>
                    <a:pt x="3" y="19"/>
                  </a:cubicBezTo>
                  <a:cubicBezTo>
                    <a:pt x="6" y="22"/>
                    <a:pt x="10" y="24"/>
                    <a:pt x="13" y="25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6" y="27"/>
                    <a:pt x="18" y="28"/>
                    <a:pt x="19" y="28"/>
                  </a:cubicBezTo>
                  <a:cubicBezTo>
                    <a:pt x="19" y="29"/>
                    <a:pt x="20" y="29"/>
                    <a:pt x="20" y="29"/>
                  </a:cubicBezTo>
                  <a:cubicBezTo>
                    <a:pt x="20" y="29"/>
                    <a:pt x="20" y="29"/>
                    <a:pt x="20" y="29"/>
                  </a:cubicBezTo>
                  <a:cubicBezTo>
                    <a:pt x="20" y="29"/>
                    <a:pt x="21" y="29"/>
                    <a:pt x="21" y="29"/>
                  </a:cubicBezTo>
                  <a:cubicBezTo>
                    <a:pt x="21" y="29"/>
                    <a:pt x="21" y="29"/>
                    <a:pt x="21" y="28"/>
                  </a:cubicBezTo>
                  <a:cubicBezTo>
                    <a:pt x="22" y="28"/>
                    <a:pt x="22" y="27"/>
                    <a:pt x="23" y="27"/>
                  </a:cubicBezTo>
                  <a:cubicBezTo>
                    <a:pt x="23" y="27"/>
                    <a:pt x="23" y="26"/>
                    <a:pt x="24" y="26"/>
                  </a:cubicBezTo>
                  <a:cubicBezTo>
                    <a:pt x="24" y="26"/>
                    <a:pt x="25" y="25"/>
                    <a:pt x="25" y="25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9" y="21"/>
                    <a:pt x="31" y="19"/>
                    <a:pt x="34" y="16"/>
                  </a:cubicBezTo>
                  <a:cubicBezTo>
                    <a:pt x="40" y="11"/>
                    <a:pt x="46" y="7"/>
                    <a:pt x="53" y="3"/>
                  </a:cubicBezTo>
                  <a:cubicBezTo>
                    <a:pt x="53" y="3"/>
                    <a:pt x="54" y="2"/>
                    <a:pt x="54" y="2"/>
                  </a:cubicBezTo>
                  <a:cubicBezTo>
                    <a:pt x="55" y="2"/>
                    <a:pt x="55" y="1"/>
                    <a:pt x="56" y="1"/>
                  </a:cubicBezTo>
                  <a:cubicBezTo>
                    <a:pt x="56" y="1"/>
                    <a:pt x="56" y="1"/>
                    <a:pt x="56" y="0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56" y="0"/>
                    <a:pt x="56" y="0"/>
                    <a:pt x="55" y="0"/>
                  </a:cubicBezTo>
                </a:path>
              </a:pathLst>
            </a:custGeom>
            <a:solidFill>
              <a:srgbClr val="FFE9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31" name="Freeform 425"/>
            <p:cNvSpPr>
              <a:spLocks noEditPoints="1"/>
            </p:cNvSpPr>
            <p:nvPr/>
          </p:nvSpPr>
          <p:spPr bwMode="auto">
            <a:xfrm>
              <a:off x="615950" y="2260600"/>
              <a:ext cx="123825" cy="68263"/>
            </a:xfrm>
            <a:custGeom>
              <a:avLst/>
              <a:gdLst>
                <a:gd name="T0" fmla="*/ 7 w 33"/>
                <a:gd name="T1" fmla="*/ 13 h 18"/>
                <a:gd name="T2" fmla="*/ 14 w 33"/>
                <a:gd name="T3" fmla="*/ 18 h 18"/>
                <a:gd name="T4" fmla="*/ 7 w 33"/>
                <a:gd name="T5" fmla="*/ 13 h 18"/>
                <a:gd name="T6" fmla="*/ 28 w 33"/>
                <a:gd name="T7" fmla="*/ 11 h 18"/>
                <a:gd name="T8" fmla="*/ 31 w 33"/>
                <a:gd name="T9" fmla="*/ 12 h 18"/>
                <a:gd name="T10" fmla="*/ 33 w 33"/>
                <a:gd name="T11" fmla="*/ 13 h 18"/>
                <a:gd name="T12" fmla="*/ 33 w 33"/>
                <a:gd name="T13" fmla="*/ 13 h 18"/>
                <a:gd name="T14" fmla="*/ 33 w 33"/>
                <a:gd name="T15" fmla="*/ 13 h 18"/>
                <a:gd name="T16" fmla="*/ 32 w 33"/>
                <a:gd name="T17" fmla="*/ 12 h 18"/>
                <a:gd name="T18" fmla="*/ 28 w 33"/>
                <a:gd name="T19" fmla="*/ 11 h 18"/>
                <a:gd name="T20" fmla="*/ 2 w 33"/>
                <a:gd name="T21" fmla="*/ 5 h 18"/>
                <a:gd name="T22" fmla="*/ 1 w 33"/>
                <a:gd name="T23" fmla="*/ 5 h 18"/>
                <a:gd name="T24" fmla="*/ 1 w 33"/>
                <a:gd name="T25" fmla="*/ 7 h 18"/>
                <a:gd name="T26" fmla="*/ 2 w 33"/>
                <a:gd name="T27" fmla="*/ 5 h 18"/>
                <a:gd name="T28" fmla="*/ 13 w 33"/>
                <a:gd name="T29" fmla="*/ 0 h 18"/>
                <a:gd name="T30" fmla="*/ 13 w 33"/>
                <a:gd name="T31" fmla="*/ 1 h 18"/>
                <a:gd name="T32" fmla="*/ 20 w 33"/>
                <a:gd name="T33" fmla="*/ 6 h 18"/>
                <a:gd name="T34" fmla="*/ 13 w 33"/>
                <a:gd name="T35" fmla="*/ 1 h 18"/>
                <a:gd name="T36" fmla="*/ 13 w 33"/>
                <a:gd name="T37" fmla="*/ 0 h 18"/>
                <a:gd name="T38" fmla="*/ 12 w 33"/>
                <a:gd name="T39" fmla="*/ 0 h 18"/>
                <a:gd name="T40" fmla="*/ 11 w 33"/>
                <a:gd name="T41" fmla="*/ 0 h 18"/>
                <a:gd name="T42" fmla="*/ 3 w 33"/>
                <a:gd name="T43" fmla="*/ 5 h 18"/>
                <a:gd name="T44" fmla="*/ 3 w 33"/>
                <a:gd name="T45" fmla="*/ 4 h 18"/>
                <a:gd name="T46" fmla="*/ 10 w 33"/>
                <a:gd name="T47" fmla="*/ 1 h 18"/>
                <a:gd name="T48" fmla="*/ 12 w 33"/>
                <a:gd name="T49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3" h="18">
                  <a:moveTo>
                    <a:pt x="7" y="13"/>
                  </a:moveTo>
                  <a:cubicBezTo>
                    <a:pt x="9" y="15"/>
                    <a:pt x="11" y="16"/>
                    <a:pt x="14" y="18"/>
                  </a:cubicBezTo>
                  <a:cubicBezTo>
                    <a:pt x="12" y="16"/>
                    <a:pt x="9" y="15"/>
                    <a:pt x="7" y="13"/>
                  </a:cubicBezTo>
                  <a:moveTo>
                    <a:pt x="28" y="11"/>
                  </a:moveTo>
                  <a:cubicBezTo>
                    <a:pt x="29" y="11"/>
                    <a:pt x="30" y="12"/>
                    <a:pt x="31" y="12"/>
                  </a:cubicBezTo>
                  <a:cubicBezTo>
                    <a:pt x="32" y="13"/>
                    <a:pt x="32" y="13"/>
                    <a:pt x="33" y="13"/>
                  </a:cubicBezTo>
                  <a:cubicBezTo>
                    <a:pt x="33" y="13"/>
                    <a:pt x="33" y="13"/>
                    <a:pt x="33" y="13"/>
                  </a:cubicBezTo>
                  <a:cubicBezTo>
                    <a:pt x="33" y="13"/>
                    <a:pt x="33" y="13"/>
                    <a:pt x="33" y="13"/>
                  </a:cubicBezTo>
                  <a:cubicBezTo>
                    <a:pt x="33" y="13"/>
                    <a:pt x="32" y="13"/>
                    <a:pt x="32" y="12"/>
                  </a:cubicBezTo>
                  <a:cubicBezTo>
                    <a:pt x="31" y="12"/>
                    <a:pt x="29" y="11"/>
                    <a:pt x="28" y="11"/>
                  </a:cubicBezTo>
                  <a:moveTo>
                    <a:pt x="2" y="5"/>
                  </a:moveTo>
                  <a:cubicBezTo>
                    <a:pt x="2" y="5"/>
                    <a:pt x="2" y="5"/>
                    <a:pt x="1" y="5"/>
                  </a:cubicBezTo>
                  <a:cubicBezTo>
                    <a:pt x="1" y="6"/>
                    <a:pt x="0" y="6"/>
                    <a:pt x="1" y="7"/>
                  </a:cubicBezTo>
                  <a:cubicBezTo>
                    <a:pt x="1" y="6"/>
                    <a:pt x="1" y="6"/>
                    <a:pt x="2" y="5"/>
                  </a:cubicBezTo>
                  <a:moveTo>
                    <a:pt x="13" y="0"/>
                  </a:moveTo>
                  <a:cubicBezTo>
                    <a:pt x="13" y="0"/>
                    <a:pt x="13" y="0"/>
                    <a:pt x="13" y="1"/>
                  </a:cubicBezTo>
                  <a:cubicBezTo>
                    <a:pt x="15" y="2"/>
                    <a:pt x="18" y="4"/>
                    <a:pt x="20" y="6"/>
                  </a:cubicBezTo>
                  <a:cubicBezTo>
                    <a:pt x="18" y="4"/>
                    <a:pt x="15" y="2"/>
                    <a:pt x="13" y="1"/>
                  </a:cubicBezTo>
                  <a:cubicBezTo>
                    <a:pt x="13" y="0"/>
                    <a:pt x="13" y="0"/>
                    <a:pt x="13" y="0"/>
                  </a:cubicBezTo>
                  <a:moveTo>
                    <a:pt x="12" y="0"/>
                  </a:moveTo>
                  <a:cubicBezTo>
                    <a:pt x="12" y="0"/>
                    <a:pt x="11" y="0"/>
                    <a:pt x="11" y="0"/>
                  </a:cubicBezTo>
                  <a:cubicBezTo>
                    <a:pt x="8" y="2"/>
                    <a:pt x="5" y="3"/>
                    <a:pt x="3" y="5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5" y="3"/>
                    <a:pt x="8" y="2"/>
                    <a:pt x="10" y="1"/>
                  </a:cubicBezTo>
                  <a:cubicBezTo>
                    <a:pt x="11" y="0"/>
                    <a:pt x="11" y="0"/>
                    <a:pt x="1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32" name="Freeform 426"/>
            <p:cNvSpPr>
              <a:spLocks/>
            </p:cNvSpPr>
            <p:nvPr/>
          </p:nvSpPr>
          <p:spPr bwMode="auto">
            <a:xfrm>
              <a:off x="619125" y="2260600"/>
              <a:ext cx="123825" cy="79375"/>
            </a:xfrm>
            <a:custGeom>
              <a:avLst/>
              <a:gdLst>
                <a:gd name="T0" fmla="*/ 11 w 33"/>
                <a:gd name="T1" fmla="*/ 0 h 21"/>
                <a:gd name="T2" fmla="*/ 11 w 33"/>
                <a:gd name="T3" fmla="*/ 0 h 21"/>
                <a:gd name="T4" fmla="*/ 9 w 33"/>
                <a:gd name="T5" fmla="*/ 1 h 21"/>
                <a:gd name="T6" fmla="*/ 2 w 33"/>
                <a:gd name="T7" fmla="*/ 4 h 21"/>
                <a:gd name="T8" fmla="*/ 2 w 33"/>
                <a:gd name="T9" fmla="*/ 5 h 21"/>
                <a:gd name="T10" fmla="*/ 1 w 33"/>
                <a:gd name="T11" fmla="*/ 5 h 21"/>
                <a:gd name="T12" fmla="*/ 0 w 33"/>
                <a:gd name="T13" fmla="*/ 7 h 21"/>
                <a:gd name="T14" fmla="*/ 0 w 33"/>
                <a:gd name="T15" fmla="*/ 7 h 21"/>
                <a:gd name="T16" fmla="*/ 5 w 33"/>
                <a:gd name="T17" fmla="*/ 12 h 21"/>
                <a:gd name="T18" fmla="*/ 6 w 33"/>
                <a:gd name="T19" fmla="*/ 13 h 21"/>
                <a:gd name="T20" fmla="*/ 13 w 33"/>
                <a:gd name="T21" fmla="*/ 18 h 21"/>
                <a:gd name="T22" fmla="*/ 17 w 33"/>
                <a:gd name="T23" fmla="*/ 20 h 21"/>
                <a:gd name="T24" fmla="*/ 19 w 33"/>
                <a:gd name="T25" fmla="*/ 21 h 21"/>
                <a:gd name="T26" fmla="*/ 20 w 33"/>
                <a:gd name="T27" fmla="*/ 21 h 21"/>
                <a:gd name="T28" fmla="*/ 23 w 33"/>
                <a:gd name="T29" fmla="*/ 19 h 21"/>
                <a:gd name="T30" fmla="*/ 32 w 33"/>
                <a:gd name="T31" fmla="*/ 15 h 21"/>
                <a:gd name="T32" fmla="*/ 32 w 33"/>
                <a:gd name="T33" fmla="*/ 13 h 21"/>
                <a:gd name="T34" fmla="*/ 32 w 33"/>
                <a:gd name="T35" fmla="*/ 13 h 21"/>
                <a:gd name="T36" fmla="*/ 30 w 33"/>
                <a:gd name="T37" fmla="*/ 12 h 21"/>
                <a:gd name="T38" fmla="*/ 27 w 33"/>
                <a:gd name="T39" fmla="*/ 11 h 21"/>
                <a:gd name="T40" fmla="*/ 19 w 33"/>
                <a:gd name="T41" fmla="*/ 6 h 21"/>
                <a:gd name="T42" fmla="*/ 12 w 33"/>
                <a:gd name="T43" fmla="*/ 1 h 21"/>
                <a:gd name="T44" fmla="*/ 12 w 33"/>
                <a:gd name="T45" fmla="*/ 0 h 21"/>
                <a:gd name="T46" fmla="*/ 11 w 33"/>
                <a:gd name="T47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3" h="21">
                  <a:moveTo>
                    <a:pt x="11" y="0"/>
                  </a:moveTo>
                  <a:cubicBezTo>
                    <a:pt x="11" y="0"/>
                    <a:pt x="11" y="0"/>
                    <a:pt x="11" y="0"/>
                  </a:cubicBezTo>
                  <a:cubicBezTo>
                    <a:pt x="10" y="0"/>
                    <a:pt x="10" y="0"/>
                    <a:pt x="9" y="1"/>
                  </a:cubicBezTo>
                  <a:cubicBezTo>
                    <a:pt x="7" y="2"/>
                    <a:pt x="4" y="3"/>
                    <a:pt x="2" y="4"/>
                  </a:cubicBezTo>
                  <a:cubicBezTo>
                    <a:pt x="2" y="4"/>
                    <a:pt x="2" y="4"/>
                    <a:pt x="2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6"/>
                    <a:pt x="0" y="6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9"/>
                    <a:pt x="3" y="10"/>
                    <a:pt x="5" y="12"/>
                  </a:cubicBezTo>
                  <a:cubicBezTo>
                    <a:pt x="5" y="12"/>
                    <a:pt x="5" y="13"/>
                    <a:pt x="6" y="13"/>
                  </a:cubicBezTo>
                  <a:cubicBezTo>
                    <a:pt x="8" y="15"/>
                    <a:pt x="11" y="16"/>
                    <a:pt x="13" y="18"/>
                  </a:cubicBezTo>
                  <a:cubicBezTo>
                    <a:pt x="14" y="19"/>
                    <a:pt x="16" y="20"/>
                    <a:pt x="17" y="20"/>
                  </a:cubicBezTo>
                  <a:cubicBezTo>
                    <a:pt x="18" y="21"/>
                    <a:pt x="18" y="21"/>
                    <a:pt x="19" y="21"/>
                  </a:cubicBezTo>
                  <a:cubicBezTo>
                    <a:pt x="19" y="21"/>
                    <a:pt x="20" y="21"/>
                    <a:pt x="20" y="21"/>
                  </a:cubicBezTo>
                  <a:cubicBezTo>
                    <a:pt x="21" y="20"/>
                    <a:pt x="22" y="20"/>
                    <a:pt x="23" y="19"/>
                  </a:cubicBezTo>
                  <a:cubicBezTo>
                    <a:pt x="26" y="18"/>
                    <a:pt x="29" y="17"/>
                    <a:pt x="32" y="15"/>
                  </a:cubicBezTo>
                  <a:cubicBezTo>
                    <a:pt x="33" y="15"/>
                    <a:pt x="33" y="14"/>
                    <a:pt x="32" y="13"/>
                  </a:cubicBezTo>
                  <a:cubicBezTo>
                    <a:pt x="32" y="13"/>
                    <a:pt x="32" y="13"/>
                    <a:pt x="32" y="13"/>
                  </a:cubicBezTo>
                  <a:cubicBezTo>
                    <a:pt x="31" y="13"/>
                    <a:pt x="31" y="13"/>
                    <a:pt x="30" y="12"/>
                  </a:cubicBezTo>
                  <a:cubicBezTo>
                    <a:pt x="29" y="12"/>
                    <a:pt x="28" y="11"/>
                    <a:pt x="27" y="11"/>
                  </a:cubicBezTo>
                  <a:cubicBezTo>
                    <a:pt x="24" y="9"/>
                    <a:pt x="21" y="7"/>
                    <a:pt x="19" y="6"/>
                  </a:cubicBezTo>
                  <a:cubicBezTo>
                    <a:pt x="17" y="4"/>
                    <a:pt x="14" y="2"/>
                    <a:pt x="12" y="1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1" y="0"/>
                    <a:pt x="11" y="0"/>
                    <a:pt x="11" y="0"/>
                  </a:cubicBezTo>
                </a:path>
              </a:pathLst>
            </a:custGeom>
            <a:solidFill>
              <a:srgbClr val="F8D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33" name="Freeform 427"/>
            <p:cNvSpPr>
              <a:spLocks noEditPoints="1"/>
            </p:cNvSpPr>
            <p:nvPr/>
          </p:nvSpPr>
          <p:spPr bwMode="auto">
            <a:xfrm>
              <a:off x="412750" y="2886075"/>
              <a:ext cx="79375" cy="157163"/>
            </a:xfrm>
            <a:custGeom>
              <a:avLst/>
              <a:gdLst>
                <a:gd name="T0" fmla="*/ 13 w 21"/>
                <a:gd name="T1" fmla="*/ 32 h 42"/>
                <a:gd name="T2" fmla="*/ 16 w 21"/>
                <a:gd name="T3" fmla="*/ 36 h 42"/>
                <a:gd name="T4" fmla="*/ 21 w 21"/>
                <a:gd name="T5" fmla="*/ 42 h 42"/>
                <a:gd name="T6" fmla="*/ 13 w 21"/>
                <a:gd name="T7" fmla="*/ 32 h 42"/>
                <a:gd name="T8" fmla="*/ 0 w 21"/>
                <a:gd name="T9" fmla="*/ 12 h 42"/>
                <a:gd name="T10" fmla="*/ 1 w 21"/>
                <a:gd name="T11" fmla="*/ 15 h 42"/>
                <a:gd name="T12" fmla="*/ 4 w 21"/>
                <a:gd name="T13" fmla="*/ 19 h 42"/>
                <a:gd name="T14" fmla="*/ 3 w 21"/>
                <a:gd name="T15" fmla="*/ 17 h 42"/>
                <a:gd name="T16" fmla="*/ 0 w 21"/>
                <a:gd name="T17" fmla="*/ 12 h 42"/>
                <a:gd name="T18" fmla="*/ 0 w 21"/>
                <a:gd name="T19" fmla="*/ 5 h 42"/>
                <a:gd name="T20" fmla="*/ 0 w 21"/>
                <a:gd name="T21" fmla="*/ 5 h 42"/>
                <a:gd name="T22" fmla="*/ 0 w 21"/>
                <a:gd name="T23" fmla="*/ 7 h 42"/>
                <a:gd name="T24" fmla="*/ 0 w 21"/>
                <a:gd name="T25" fmla="*/ 5 h 42"/>
                <a:gd name="T26" fmla="*/ 2 w 21"/>
                <a:gd name="T27" fmla="*/ 0 h 42"/>
                <a:gd name="T28" fmla="*/ 1 w 21"/>
                <a:gd name="T29" fmla="*/ 2 h 42"/>
                <a:gd name="T30" fmla="*/ 2 w 21"/>
                <a:gd name="T31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1" h="42">
                  <a:moveTo>
                    <a:pt x="13" y="32"/>
                  </a:moveTo>
                  <a:cubicBezTo>
                    <a:pt x="14" y="33"/>
                    <a:pt x="15" y="35"/>
                    <a:pt x="16" y="36"/>
                  </a:cubicBezTo>
                  <a:cubicBezTo>
                    <a:pt x="18" y="38"/>
                    <a:pt x="19" y="40"/>
                    <a:pt x="21" y="42"/>
                  </a:cubicBezTo>
                  <a:cubicBezTo>
                    <a:pt x="18" y="39"/>
                    <a:pt x="15" y="35"/>
                    <a:pt x="13" y="32"/>
                  </a:cubicBezTo>
                  <a:moveTo>
                    <a:pt x="0" y="12"/>
                  </a:moveTo>
                  <a:cubicBezTo>
                    <a:pt x="0" y="13"/>
                    <a:pt x="1" y="14"/>
                    <a:pt x="1" y="15"/>
                  </a:cubicBezTo>
                  <a:cubicBezTo>
                    <a:pt x="2" y="16"/>
                    <a:pt x="3" y="17"/>
                    <a:pt x="4" y="19"/>
                  </a:cubicBezTo>
                  <a:cubicBezTo>
                    <a:pt x="4" y="18"/>
                    <a:pt x="3" y="18"/>
                    <a:pt x="3" y="17"/>
                  </a:cubicBezTo>
                  <a:cubicBezTo>
                    <a:pt x="2" y="16"/>
                    <a:pt x="1" y="14"/>
                    <a:pt x="0" y="12"/>
                  </a:cubicBezTo>
                  <a:moveTo>
                    <a:pt x="0" y="5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0" y="6"/>
                    <a:pt x="0" y="7"/>
                    <a:pt x="0" y="7"/>
                  </a:cubicBezTo>
                  <a:cubicBezTo>
                    <a:pt x="0" y="7"/>
                    <a:pt x="0" y="6"/>
                    <a:pt x="0" y="5"/>
                  </a:cubicBezTo>
                  <a:moveTo>
                    <a:pt x="2" y="0"/>
                  </a:moveTo>
                  <a:cubicBezTo>
                    <a:pt x="2" y="1"/>
                    <a:pt x="2" y="1"/>
                    <a:pt x="1" y="2"/>
                  </a:cubicBezTo>
                  <a:cubicBezTo>
                    <a:pt x="2" y="1"/>
                    <a:pt x="2" y="1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34" name="Freeform 428"/>
            <p:cNvSpPr>
              <a:spLocks/>
            </p:cNvSpPr>
            <p:nvPr/>
          </p:nvSpPr>
          <p:spPr bwMode="auto">
            <a:xfrm>
              <a:off x="407988" y="2878138"/>
              <a:ext cx="87312" cy="169863"/>
            </a:xfrm>
            <a:custGeom>
              <a:avLst/>
              <a:gdLst>
                <a:gd name="T0" fmla="*/ 5 w 23"/>
                <a:gd name="T1" fmla="*/ 0 h 45"/>
                <a:gd name="T2" fmla="*/ 4 w 23"/>
                <a:gd name="T3" fmla="*/ 0 h 45"/>
                <a:gd name="T4" fmla="*/ 3 w 23"/>
                <a:gd name="T5" fmla="*/ 2 h 45"/>
                <a:gd name="T6" fmla="*/ 2 w 23"/>
                <a:gd name="T7" fmla="*/ 4 h 45"/>
                <a:gd name="T8" fmla="*/ 1 w 23"/>
                <a:gd name="T9" fmla="*/ 7 h 45"/>
                <a:gd name="T10" fmla="*/ 1 w 23"/>
                <a:gd name="T11" fmla="*/ 9 h 45"/>
                <a:gd name="T12" fmla="*/ 1 w 23"/>
                <a:gd name="T13" fmla="*/ 14 h 45"/>
                <a:gd name="T14" fmla="*/ 4 w 23"/>
                <a:gd name="T15" fmla="*/ 19 h 45"/>
                <a:gd name="T16" fmla="*/ 5 w 23"/>
                <a:gd name="T17" fmla="*/ 21 h 45"/>
                <a:gd name="T18" fmla="*/ 14 w 23"/>
                <a:gd name="T19" fmla="*/ 34 h 45"/>
                <a:gd name="T20" fmla="*/ 22 w 23"/>
                <a:gd name="T21" fmla="*/ 44 h 45"/>
                <a:gd name="T22" fmla="*/ 23 w 23"/>
                <a:gd name="T23" fmla="*/ 45 h 45"/>
                <a:gd name="T24" fmla="*/ 23 w 23"/>
                <a:gd name="T25" fmla="*/ 45 h 45"/>
                <a:gd name="T26" fmla="*/ 23 w 23"/>
                <a:gd name="T27" fmla="*/ 45 h 45"/>
                <a:gd name="T28" fmla="*/ 18 w 23"/>
                <a:gd name="T29" fmla="*/ 35 h 45"/>
                <a:gd name="T30" fmla="*/ 6 w 23"/>
                <a:gd name="T31" fmla="*/ 3 h 45"/>
                <a:gd name="T32" fmla="*/ 5 w 23"/>
                <a:gd name="T33" fmla="*/ 1 h 45"/>
                <a:gd name="T34" fmla="*/ 5 w 23"/>
                <a:gd name="T35" fmla="*/ 0 h 45"/>
                <a:gd name="T36" fmla="*/ 5 w 23"/>
                <a:gd name="T37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3" h="45">
                  <a:moveTo>
                    <a:pt x="5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3" y="1"/>
                    <a:pt x="3" y="2"/>
                  </a:cubicBezTo>
                  <a:cubicBezTo>
                    <a:pt x="3" y="3"/>
                    <a:pt x="3" y="3"/>
                    <a:pt x="2" y="4"/>
                  </a:cubicBezTo>
                  <a:cubicBezTo>
                    <a:pt x="2" y="5"/>
                    <a:pt x="2" y="6"/>
                    <a:pt x="1" y="7"/>
                  </a:cubicBezTo>
                  <a:cubicBezTo>
                    <a:pt x="1" y="8"/>
                    <a:pt x="1" y="9"/>
                    <a:pt x="1" y="9"/>
                  </a:cubicBezTo>
                  <a:cubicBezTo>
                    <a:pt x="0" y="11"/>
                    <a:pt x="1" y="13"/>
                    <a:pt x="1" y="14"/>
                  </a:cubicBezTo>
                  <a:cubicBezTo>
                    <a:pt x="2" y="16"/>
                    <a:pt x="3" y="18"/>
                    <a:pt x="4" y="19"/>
                  </a:cubicBezTo>
                  <a:cubicBezTo>
                    <a:pt x="4" y="20"/>
                    <a:pt x="5" y="20"/>
                    <a:pt x="5" y="21"/>
                  </a:cubicBezTo>
                  <a:cubicBezTo>
                    <a:pt x="8" y="25"/>
                    <a:pt x="10" y="30"/>
                    <a:pt x="14" y="34"/>
                  </a:cubicBezTo>
                  <a:cubicBezTo>
                    <a:pt x="16" y="37"/>
                    <a:pt x="19" y="41"/>
                    <a:pt x="22" y="44"/>
                  </a:cubicBezTo>
                  <a:cubicBezTo>
                    <a:pt x="22" y="44"/>
                    <a:pt x="23" y="45"/>
                    <a:pt x="23" y="45"/>
                  </a:cubicBezTo>
                  <a:cubicBezTo>
                    <a:pt x="23" y="45"/>
                    <a:pt x="23" y="45"/>
                    <a:pt x="23" y="45"/>
                  </a:cubicBezTo>
                  <a:cubicBezTo>
                    <a:pt x="23" y="45"/>
                    <a:pt x="23" y="45"/>
                    <a:pt x="23" y="45"/>
                  </a:cubicBezTo>
                  <a:cubicBezTo>
                    <a:pt x="22" y="41"/>
                    <a:pt x="20" y="38"/>
                    <a:pt x="18" y="35"/>
                  </a:cubicBezTo>
                  <a:cubicBezTo>
                    <a:pt x="13" y="25"/>
                    <a:pt x="9" y="14"/>
                    <a:pt x="6" y="3"/>
                  </a:cubicBezTo>
                  <a:cubicBezTo>
                    <a:pt x="6" y="2"/>
                    <a:pt x="6" y="2"/>
                    <a:pt x="5" y="1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</a:path>
              </a:pathLst>
            </a:custGeom>
            <a:solidFill>
              <a:srgbClr val="DB8B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35" name="Freeform 429"/>
            <p:cNvSpPr>
              <a:spLocks/>
            </p:cNvSpPr>
            <p:nvPr/>
          </p:nvSpPr>
          <p:spPr bwMode="auto">
            <a:xfrm>
              <a:off x="495300" y="3048000"/>
              <a:ext cx="3175" cy="3175"/>
            </a:xfrm>
            <a:custGeom>
              <a:avLst/>
              <a:gdLst>
                <a:gd name="T0" fmla="*/ 0 w 2"/>
                <a:gd name="T1" fmla="*/ 0 h 2"/>
                <a:gd name="T2" fmla="*/ 0 w 2"/>
                <a:gd name="T3" fmla="*/ 0 h 2"/>
                <a:gd name="T4" fmla="*/ 0 w 2"/>
                <a:gd name="T5" fmla="*/ 0 h 2"/>
                <a:gd name="T6" fmla="*/ 2 w 2"/>
                <a:gd name="T7" fmla="*/ 2 h 2"/>
                <a:gd name="T8" fmla="*/ 2 w 2"/>
                <a:gd name="T9" fmla="*/ 2 h 2"/>
                <a:gd name="T10" fmla="*/ 2 w 2"/>
                <a:gd name="T11" fmla="*/ 2 h 2"/>
                <a:gd name="T12" fmla="*/ 0 w 2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B8B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36" name="Freeform 430"/>
            <p:cNvSpPr>
              <a:spLocks/>
            </p:cNvSpPr>
            <p:nvPr/>
          </p:nvSpPr>
          <p:spPr bwMode="auto">
            <a:xfrm>
              <a:off x="495300" y="3048000"/>
              <a:ext cx="3175" cy="3175"/>
            </a:xfrm>
            <a:custGeom>
              <a:avLst/>
              <a:gdLst>
                <a:gd name="T0" fmla="*/ 0 w 2"/>
                <a:gd name="T1" fmla="*/ 0 h 2"/>
                <a:gd name="T2" fmla="*/ 0 w 2"/>
                <a:gd name="T3" fmla="*/ 0 h 2"/>
                <a:gd name="T4" fmla="*/ 0 w 2"/>
                <a:gd name="T5" fmla="*/ 0 h 2"/>
                <a:gd name="T6" fmla="*/ 2 w 2"/>
                <a:gd name="T7" fmla="*/ 2 h 2"/>
                <a:gd name="T8" fmla="*/ 2 w 2"/>
                <a:gd name="T9" fmla="*/ 2 h 2"/>
                <a:gd name="T10" fmla="*/ 2 w 2"/>
                <a:gd name="T11" fmla="*/ 2 h 2"/>
                <a:gd name="T12" fmla="*/ 0 w 2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38" name="Freeform 432"/>
            <p:cNvSpPr>
              <a:spLocks/>
            </p:cNvSpPr>
            <p:nvPr/>
          </p:nvSpPr>
          <p:spPr bwMode="auto">
            <a:xfrm>
              <a:off x="762000" y="2540000"/>
              <a:ext cx="280987" cy="466725"/>
            </a:xfrm>
            <a:custGeom>
              <a:avLst/>
              <a:gdLst>
                <a:gd name="T0" fmla="*/ 31 w 75"/>
                <a:gd name="T1" fmla="*/ 98 h 124"/>
                <a:gd name="T2" fmla="*/ 30 w 75"/>
                <a:gd name="T3" fmla="*/ 97 h 124"/>
                <a:gd name="T4" fmla="*/ 26 w 75"/>
                <a:gd name="T5" fmla="*/ 99 h 124"/>
                <a:gd name="T6" fmla="*/ 26 w 75"/>
                <a:gd name="T7" fmla="*/ 103 h 124"/>
                <a:gd name="T8" fmla="*/ 27 w 75"/>
                <a:gd name="T9" fmla="*/ 104 h 124"/>
                <a:gd name="T10" fmla="*/ 28 w 75"/>
                <a:gd name="T11" fmla="*/ 105 h 124"/>
                <a:gd name="T12" fmla="*/ 29 w 75"/>
                <a:gd name="T13" fmla="*/ 108 h 124"/>
                <a:gd name="T14" fmla="*/ 22 w 75"/>
                <a:gd name="T15" fmla="*/ 115 h 124"/>
                <a:gd name="T16" fmla="*/ 15 w 75"/>
                <a:gd name="T17" fmla="*/ 112 h 124"/>
                <a:gd name="T18" fmla="*/ 13 w 75"/>
                <a:gd name="T19" fmla="*/ 98 h 124"/>
                <a:gd name="T20" fmla="*/ 21 w 75"/>
                <a:gd name="T21" fmla="*/ 88 h 124"/>
                <a:gd name="T22" fmla="*/ 28 w 75"/>
                <a:gd name="T23" fmla="*/ 83 h 124"/>
                <a:gd name="T24" fmla="*/ 39 w 75"/>
                <a:gd name="T25" fmla="*/ 77 h 124"/>
                <a:gd name="T26" fmla="*/ 42 w 75"/>
                <a:gd name="T27" fmla="*/ 75 h 124"/>
                <a:gd name="T28" fmla="*/ 62 w 75"/>
                <a:gd name="T29" fmla="*/ 61 h 124"/>
                <a:gd name="T30" fmla="*/ 75 w 75"/>
                <a:gd name="T31" fmla="*/ 30 h 124"/>
                <a:gd name="T32" fmla="*/ 75 w 75"/>
                <a:gd name="T33" fmla="*/ 30 h 124"/>
                <a:gd name="T34" fmla="*/ 73 w 75"/>
                <a:gd name="T35" fmla="*/ 18 h 124"/>
                <a:gd name="T36" fmla="*/ 68 w 75"/>
                <a:gd name="T37" fmla="*/ 8 h 124"/>
                <a:gd name="T38" fmla="*/ 49 w 75"/>
                <a:gd name="T39" fmla="*/ 1 h 124"/>
                <a:gd name="T40" fmla="*/ 37 w 75"/>
                <a:gd name="T41" fmla="*/ 12 h 124"/>
                <a:gd name="T42" fmla="*/ 46 w 75"/>
                <a:gd name="T43" fmla="*/ 34 h 124"/>
                <a:gd name="T44" fmla="*/ 53 w 75"/>
                <a:gd name="T45" fmla="*/ 34 h 124"/>
                <a:gd name="T46" fmla="*/ 57 w 75"/>
                <a:gd name="T47" fmla="*/ 31 h 124"/>
                <a:gd name="T48" fmla="*/ 57 w 75"/>
                <a:gd name="T49" fmla="*/ 28 h 124"/>
                <a:gd name="T50" fmla="*/ 54 w 75"/>
                <a:gd name="T51" fmla="*/ 27 h 124"/>
                <a:gd name="T52" fmla="*/ 52 w 75"/>
                <a:gd name="T53" fmla="*/ 28 h 124"/>
                <a:gd name="T54" fmla="*/ 52 w 75"/>
                <a:gd name="T55" fmla="*/ 28 h 124"/>
                <a:gd name="T56" fmla="*/ 49 w 75"/>
                <a:gd name="T57" fmla="*/ 28 h 124"/>
                <a:gd name="T58" fmla="*/ 45 w 75"/>
                <a:gd name="T59" fmla="*/ 24 h 124"/>
                <a:gd name="T60" fmla="*/ 46 w 75"/>
                <a:gd name="T61" fmla="*/ 13 h 124"/>
                <a:gd name="T62" fmla="*/ 57 w 75"/>
                <a:gd name="T63" fmla="*/ 10 h 124"/>
                <a:gd name="T64" fmla="*/ 61 w 75"/>
                <a:gd name="T65" fmla="*/ 14 h 124"/>
                <a:gd name="T66" fmla="*/ 64 w 75"/>
                <a:gd name="T67" fmla="*/ 20 h 124"/>
                <a:gd name="T68" fmla="*/ 63 w 75"/>
                <a:gd name="T69" fmla="*/ 39 h 124"/>
                <a:gd name="T70" fmla="*/ 47 w 75"/>
                <a:gd name="T71" fmla="*/ 61 h 124"/>
                <a:gd name="T72" fmla="*/ 33 w 75"/>
                <a:gd name="T73" fmla="*/ 69 h 124"/>
                <a:gd name="T74" fmla="*/ 17 w 75"/>
                <a:gd name="T75" fmla="*/ 78 h 124"/>
                <a:gd name="T76" fmla="*/ 5 w 75"/>
                <a:gd name="T77" fmla="*/ 91 h 124"/>
                <a:gd name="T78" fmla="*/ 2 w 75"/>
                <a:gd name="T79" fmla="*/ 109 h 124"/>
                <a:gd name="T80" fmla="*/ 10 w 75"/>
                <a:gd name="T81" fmla="*/ 120 h 124"/>
                <a:gd name="T82" fmla="*/ 22 w 75"/>
                <a:gd name="T83" fmla="*/ 124 h 124"/>
                <a:gd name="T84" fmla="*/ 32 w 75"/>
                <a:gd name="T85" fmla="*/ 122 h 124"/>
                <a:gd name="T86" fmla="*/ 39 w 75"/>
                <a:gd name="T87" fmla="*/ 113 h 124"/>
                <a:gd name="T88" fmla="*/ 31 w 75"/>
                <a:gd name="T89" fmla="*/ 98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75" h="124">
                  <a:moveTo>
                    <a:pt x="31" y="98"/>
                  </a:moveTo>
                  <a:cubicBezTo>
                    <a:pt x="31" y="98"/>
                    <a:pt x="30" y="97"/>
                    <a:pt x="30" y="97"/>
                  </a:cubicBezTo>
                  <a:cubicBezTo>
                    <a:pt x="28" y="97"/>
                    <a:pt x="27" y="98"/>
                    <a:pt x="26" y="99"/>
                  </a:cubicBezTo>
                  <a:cubicBezTo>
                    <a:pt x="25" y="100"/>
                    <a:pt x="25" y="101"/>
                    <a:pt x="26" y="103"/>
                  </a:cubicBezTo>
                  <a:cubicBezTo>
                    <a:pt x="26" y="103"/>
                    <a:pt x="27" y="104"/>
                    <a:pt x="27" y="104"/>
                  </a:cubicBezTo>
                  <a:cubicBezTo>
                    <a:pt x="28" y="105"/>
                    <a:pt x="28" y="105"/>
                    <a:pt x="28" y="105"/>
                  </a:cubicBezTo>
                  <a:cubicBezTo>
                    <a:pt x="29" y="106"/>
                    <a:pt x="29" y="107"/>
                    <a:pt x="29" y="108"/>
                  </a:cubicBezTo>
                  <a:cubicBezTo>
                    <a:pt x="29" y="111"/>
                    <a:pt x="26" y="115"/>
                    <a:pt x="22" y="115"/>
                  </a:cubicBezTo>
                  <a:cubicBezTo>
                    <a:pt x="19" y="115"/>
                    <a:pt x="17" y="114"/>
                    <a:pt x="15" y="112"/>
                  </a:cubicBezTo>
                  <a:cubicBezTo>
                    <a:pt x="12" y="108"/>
                    <a:pt x="11" y="103"/>
                    <a:pt x="13" y="98"/>
                  </a:cubicBezTo>
                  <a:cubicBezTo>
                    <a:pt x="14" y="95"/>
                    <a:pt x="17" y="91"/>
                    <a:pt x="21" y="88"/>
                  </a:cubicBezTo>
                  <a:cubicBezTo>
                    <a:pt x="23" y="87"/>
                    <a:pt x="25" y="85"/>
                    <a:pt x="28" y="83"/>
                  </a:cubicBezTo>
                  <a:cubicBezTo>
                    <a:pt x="31" y="81"/>
                    <a:pt x="35" y="79"/>
                    <a:pt x="39" y="77"/>
                  </a:cubicBezTo>
                  <a:cubicBezTo>
                    <a:pt x="42" y="75"/>
                    <a:pt x="42" y="75"/>
                    <a:pt x="42" y="75"/>
                  </a:cubicBezTo>
                  <a:cubicBezTo>
                    <a:pt x="48" y="71"/>
                    <a:pt x="56" y="67"/>
                    <a:pt x="62" y="61"/>
                  </a:cubicBezTo>
                  <a:cubicBezTo>
                    <a:pt x="70" y="52"/>
                    <a:pt x="74" y="42"/>
                    <a:pt x="75" y="30"/>
                  </a:cubicBezTo>
                  <a:cubicBezTo>
                    <a:pt x="75" y="30"/>
                    <a:pt x="75" y="30"/>
                    <a:pt x="75" y="30"/>
                  </a:cubicBezTo>
                  <a:cubicBezTo>
                    <a:pt x="75" y="26"/>
                    <a:pt x="74" y="23"/>
                    <a:pt x="73" y="18"/>
                  </a:cubicBezTo>
                  <a:cubicBezTo>
                    <a:pt x="72" y="14"/>
                    <a:pt x="70" y="11"/>
                    <a:pt x="68" y="8"/>
                  </a:cubicBezTo>
                  <a:cubicBezTo>
                    <a:pt x="63" y="2"/>
                    <a:pt x="56" y="0"/>
                    <a:pt x="49" y="1"/>
                  </a:cubicBezTo>
                  <a:cubicBezTo>
                    <a:pt x="43" y="2"/>
                    <a:pt x="39" y="6"/>
                    <a:pt x="37" y="12"/>
                  </a:cubicBezTo>
                  <a:cubicBezTo>
                    <a:pt x="34" y="19"/>
                    <a:pt x="36" y="29"/>
                    <a:pt x="46" y="34"/>
                  </a:cubicBezTo>
                  <a:cubicBezTo>
                    <a:pt x="48" y="35"/>
                    <a:pt x="51" y="35"/>
                    <a:pt x="53" y="34"/>
                  </a:cubicBezTo>
                  <a:cubicBezTo>
                    <a:pt x="55" y="34"/>
                    <a:pt x="57" y="32"/>
                    <a:pt x="57" y="31"/>
                  </a:cubicBezTo>
                  <a:cubicBezTo>
                    <a:pt x="58" y="30"/>
                    <a:pt x="57" y="29"/>
                    <a:pt x="57" y="28"/>
                  </a:cubicBezTo>
                  <a:cubicBezTo>
                    <a:pt x="56" y="27"/>
                    <a:pt x="55" y="27"/>
                    <a:pt x="54" y="27"/>
                  </a:cubicBezTo>
                  <a:cubicBezTo>
                    <a:pt x="53" y="27"/>
                    <a:pt x="53" y="27"/>
                    <a:pt x="52" y="28"/>
                  </a:cubicBezTo>
                  <a:cubicBezTo>
                    <a:pt x="52" y="28"/>
                    <a:pt x="52" y="28"/>
                    <a:pt x="52" y="28"/>
                  </a:cubicBezTo>
                  <a:cubicBezTo>
                    <a:pt x="51" y="28"/>
                    <a:pt x="50" y="28"/>
                    <a:pt x="49" y="28"/>
                  </a:cubicBezTo>
                  <a:cubicBezTo>
                    <a:pt x="47" y="27"/>
                    <a:pt x="46" y="25"/>
                    <a:pt x="45" y="24"/>
                  </a:cubicBezTo>
                  <a:cubicBezTo>
                    <a:pt x="44" y="20"/>
                    <a:pt x="44" y="17"/>
                    <a:pt x="46" y="13"/>
                  </a:cubicBezTo>
                  <a:cubicBezTo>
                    <a:pt x="48" y="10"/>
                    <a:pt x="53" y="8"/>
                    <a:pt x="57" y="10"/>
                  </a:cubicBezTo>
                  <a:cubicBezTo>
                    <a:pt x="59" y="11"/>
                    <a:pt x="60" y="12"/>
                    <a:pt x="61" y="14"/>
                  </a:cubicBezTo>
                  <a:cubicBezTo>
                    <a:pt x="63" y="16"/>
                    <a:pt x="63" y="18"/>
                    <a:pt x="64" y="20"/>
                  </a:cubicBezTo>
                  <a:cubicBezTo>
                    <a:pt x="65" y="26"/>
                    <a:pt x="65" y="33"/>
                    <a:pt x="63" y="39"/>
                  </a:cubicBezTo>
                  <a:cubicBezTo>
                    <a:pt x="61" y="47"/>
                    <a:pt x="55" y="55"/>
                    <a:pt x="47" y="61"/>
                  </a:cubicBezTo>
                  <a:cubicBezTo>
                    <a:pt x="43" y="64"/>
                    <a:pt x="38" y="66"/>
                    <a:pt x="33" y="69"/>
                  </a:cubicBezTo>
                  <a:cubicBezTo>
                    <a:pt x="28" y="71"/>
                    <a:pt x="23" y="75"/>
                    <a:pt x="17" y="78"/>
                  </a:cubicBezTo>
                  <a:cubicBezTo>
                    <a:pt x="12" y="82"/>
                    <a:pt x="8" y="86"/>
                    <a:pt x="5" y="91"/>
                  </a:cubicBezTo>
                  <a:cubicBezTo>
                    <a:pt x="1" y="97"/>
                    <a:pt x="0" y="103"/>
                    <a:pt x="2" y="109"/>
                  </a:cubicBezTo>
                  <a:cubicBezTo>
                    <a:pt x="4" y="113"/>
                    <a:pt x="6" y="117"/>
                    <a:pt x="10" y="120"/>
                  </a:cubicBezTo>
                  <a:cubicBezTo>
                    <a:pt x="13" y="123"/>
                    <a:pt x="18" y="124"/>
                    <a:pt x="22" y="124"/>
                  </a:cubicBezTo>
                  <a:cubicBezTo>
                    <a:pt x="25" y="124"/>
                    <a:pt x="29" y="124"/>
                    <a:pt x="32" y="122"/>
                  </a:cubicBezTo>
                  <a:cubicBezTo>
                    <a:pt x="35" y="120"/>
                    <a:pt x="37" y="117"/>
                    <a:pt x="39" y="113"/>
                  </a:cubicBezTo>
                  <a:cubicBezTo>
                    <a:pt x="41" y="106"/>
                    <a:pt x="36" y="100"/>
                    <a:pt x="31" y="98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39" name="Freeform 433"/>
            <p:cNvSpPr>
              <a:spLocks/>
            </p:cNvSpPr>
            <p:nvPr/>
          </p:nvSpPr>
          <p:spPr bwMode="auto">
            <a:xfrm>
              <a:off x="1103313" y="2540000"/>
              <a:ext cx="282575" cy="466725"/>
            </a:xfrm>
            <a:custGeom>
              <a:avLst/>
              <a:gdLst>
                <a:gd name="T0" fmla="*/ 64 w 75"/>
                <a:gd name="T1" fmla="*/ 83 h 124"/>
                <a:gd name="T2" fmla="*/ 51 w 75"/>
                <a:gd name="T3" fmla="*/ 74 h 124"/>
                <a:gd name="T4" fmla="*/ 46 w 75"/>
                <a:gd name="T5" fmla="*/ 71 h 124"/>
                <a:gd name="T6" fmla="*/ 35 w 75"/>
                <a:gd name="T7" fmla="*/ 65 h 124"/>
                <a:gd name="T8" fmla="*/ 22 w 75"/>
                <a:gd name="T9" fmla="*/ 55 h 124"/>
                <a:gd name="T10" fmla="*/ 11 w 75"/>
                <a:gd name="T11" fmla="*/ 28 h 124"/>
                <a:gd name="T12" fmla="*/ 11 w 75"/>
                <a:gd name="T13" fmla="*/ 27 h 124"/>
                <a:gd name="T14" fmla="*/ 11 w 75"/>
                <a:gd name="T15" fmla="*/ 24 h 124"/>
                <a:gd name="T16" fmla="*/ 15 w 75"/>
                <a:gd name="T17" fmla="*/ 14 h 124"/>
                <a:gd name="T18" fmla="*/ 22 w 75"/>
                <a:gd name="T19" fmla="*/ 9 h 124"/>
                <a:gd name="T20" fmla="*/ 29 w 75"/>
                <a:gd name="T21" fmla="*/ 13 h 124"/>
                <a:gd name="T22" fmla="*/ 31 w 75"/>
                <a:gd name="T23" fmla="*/ 19 h 124"/>
                <a:gd name="T24" fmla="*/ 28 w 75"/>
                <a:gd name="T25" fmla="*/ 27 h 124"/>
                <a:gd name="T26" fmla="*/ 23 w 75"/>
                <a:gd name="T27" fmla="*/ 28 h 124"/>
                <a:gd name="T28" fmla="*/ 22 w 75"/>
                <a:gd name="T29" fmla="*/ 27 h 124"/>
                <a:gd name="T30" fmla="*/ 19 w 75"/>
                <a:gd name="T31" fmla="*/ 28 h 124"/>
                <a:gd name="T32" fmla="*/ 19 w 75"/>
                <a:gd name="T33" fmla="*/ 31 h 124"/>
                <a:gd name="T34" fmla="*/ 26 w 75"/>
                <a:gd name="T35" fmla="*/ 35 h 124"/>
                <a:gd name="T36" fmla="*/ 31 w 75"/>
                <a:gd name="T37" fmla="*/ 34 h 124"/>
                <a:gd name="T38" fmla="*/ 40 w 75"/>
                <a:gd name="T39" fmla="*/ 22 h 124"/>
                <a:gd name="T40" fmla="*/ 32 w 75"/>
                <a:gd name="T41" fmla="*/ 3 h 124"/>
                <a:gd name="T42" fmla="*/ 14 w 75"/>
                <a:gd name="T43" fmla="*/ 3 h 124"/>
                <a:gd name="T44" fmla="*/ 4 w 75"/>
                <a:gd name="T45" fmla="*/ 14 h 124"/>
                <a:gd name="T46" fmla="*/ 1 w 75"/>
                <a:gd name="T47" fmla="*/ 24 h 124"/>
                <a:gd name="T48" fmla="*/ 5 w 75"/>
                <a:gd name="T49" fmla="*/ 47 h 124"/>
                <a:gd name="T50" fmla="*/ 21 w 75"/>
                <a:gd name="T51" fmla="*/ 67 h 124"/>
                <a:gd name="T52" fmla="*/ 38 w 75"/>
                <a:gd name="T53" fmla="*/ 77 h 124"/>
                <a:gd name="T54" fmla="*/ 55 w 75"/>
                <a:gd name="T55" fmla="*/ 88 h 124"/>
                <a:gd name="T56" fmla="*/ 63 w 75"/>
                <a:gd name="T57" fmla="*/ 99 h 124"/>
                <a:gd name="T58" fmla="*/ 58 w 75"/>
                <a:gd name="T59" fmla="*/ 114 h 124"/>
                <a:gd name="T60" fmla="*/ 51 w 75"/>
                <a:gd name="T61" fmla="*/ 114 h 124"/>
                <a:gd name="T62" fmla="*/ 47 w 75"/>
                <a:gd name="T63" fmla="*/ 108 h 124"/>
                <a:gd name="T64" fmla="*/ 48 w 75"/>
                <a:gd name="T65" fmla="*/ 105 h 124"/>
                <a:gd name="T66" fmla="*/ 48 w 75"/>
                <a:gd name="T67" fmla="*/ 104 h 124"/>
                <a:gd name="T68" fmla="*/ 50 w 75"/>
                <a:gd name="T69" fmla="*/ 103 h 124"/>
                <a:gd name="T70" fmla="*/ 50 w 75"/>
                <a:gd name="T71" fmla="*/ 99 h 124"/>
                <a:gd name="T72" fmla="*/ 46 w 75"/>
                <a:gd name="T73" fmla="*/ 97 h 124"/>
                <a:gd name="T74" fmla="*/ 45 w 75"/>
                <a:gd name="T75" fmla="*/ 98 h 124"/>
                <a:gd name="T76" fmla="*/ 37 w 75"/>
                <a:gd name="T77" fmla="*/ 111 h 124"/>
                <a:gd name="T78" fmla="*/ 54 w 75"/>
                <a:gd name="T79" fmla="*/ 124 h 124"/>
                <a:gd name="T80" fmla="*/ 56 w 75"/>
                <a:gd name="T81" fmla="*/ 124 h 124"/>
                <a:gd name="T82" fmla="*/ 71 w 75"/>
                <a:gd name="T83" fmla="*/ 115 h 124"/>
                <a:gd name="T84" fmla="*/ 74 w 75"/>
                <a:gd name="T85" fmla="*/ 98 h 124"/>
                <a:gd name="T86" fmla="*/ 64 w 75"/>
                <a:gd name="T87" fmla="*/ 83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75" h="124">
                  <a:moveTo>
                    <a:pt x="64" y="83"/>
                  </a:moveTo>
                  <a:cubicBezTo>
                    <a:pt x="61" y="80"/>
                    <a:pt x="57" y="77"/>
                    <a:pt x="51" y="74"/>
                  </a:cubicBezTo>
                  <a:cubicBezTo>
                    <a:pt x="50" y="73"/>
                    <a:pt x="48" y="72"/>
                    <a:pt x="46" y="71"/>
                  </a:cubicBezTo>
                  <a:cubicBezTo>
                    <a:pt x="42" y="69"/>
                    <a:pt x="39" y="67"/>
                    <a:pt x="35" y="65"/>
                  </a:cubicBezTo>
                  <a:cubicBezTo>
                    <a:pt x="31" y="62"/>
                    <a:pt x="26" y="59"/>
                    <a:pt x="22" y="55"/>
                  </a:cubicBezTo>
                  <a:cubicBezTo>
                    <a:pt x="14" y="46"/>
                    <a:pt x="11" y="38"/>
                    <a:pt x="11" y="28"/>
                  </a:cubicBezTo>
                  <a:cubicBezTo>
                    <a:pt x="11" y="27"/>
                    <a:pt x="11" y="27"/>
                    <a:pt x="11" y="27"/>
                  </a:cubicBezTo>
                  <a:cubicBezTo>
                    <a:pt x="11" y="26"/>
                    <a:pt x="11" y="25"/>
                    <a:pt x="11" y="24"/>
                  </a:cubicBezTo>
                  <a:cubicBezTo>
                    <a:pt x="11" y="21"/>
                    <a:pt x="13" y="17"/>
                    <a:pt x="15" y="14"/>
                  </a:cubicBezTo>
                  <a:cubicBezTo>
                    <a:pt x="17" y="10"/>
                    <a:pt x="20" y="9"/>
                    <a:pt x="22" y="9"/>
                  </a:cubicBezTo>
                  <a:cubicBezTo>
                    <a:pt x="25" y="9"/>
                    <a:pt x="28" y="10"/>
                    <a:pt x="29" y="13"/>
                  </a:cubicBezTo>
                  <a:cubicBezTo>
                    <a:pt x="31" y="15"/>
                    <a:pt x="31" y="17"/>
                    <a:pt x="31" y="19"/>
                  </a:cubicBezTo>
                  <a:cubicBezTo>
                    <a:pt x="31" y="23"/>
                    <a:pt x="30" y="26"/>
                    <a:pt x="28" y="27"/>
                  </a:cubicBezTo>
                  <a:cubicBezTo>
                    <a:pt x="26" y="28"/>
                    <a:pt x="25" y="28"/>
                    <a:pt x="23" y="28"/>
                  </a:cubicBezTo>
                  <a:cubicBezTo>
                    <a:pt x="22" y="27"/>
                    <a:pt x="22" y="27"/>
                    <a:pt x="22" y="27"/>
                  </a:cubicBezTo>
                  <a:cubicBezTo>
                    <a:pt x="21" y="27"/>
                    <a:pt x="20" y="27"/>
                    <a:pt x="19" y="28"/>
                  </a:cubicBezTo>
                  <a:cubicBezTo>
                    <a:pt x="18" y="29"/>
                    <a:pt x="18" y="30"/>
                    <a:pt x="19" y="31"/>
                  </a:cubicBezTo>
                  <a:cubicBezTo>
                    <a:pt x="20" y="34"/>
                    <a:pt x="23" y="35"/>
                    <a:pt x="26" y="35"/>
                  </a:cubicBezTo>
                  <a:cubicBezTo>
                    <a:pt x="27" y="35"/>
                    <a:pt x="29" y="35"/>
                    <a:pt x="31" y="34"/>
                  </a:cubicBezTo>
                  <a:cubicBezTo>
                    <a:pt x="36" y="31"/>
                    <a:pt x="39" y="27"/>
                    <a:pt x="40" y="22"/>
                  </a:cubicBezTo>
                  <a:cubicBezTo>
                    <a:pt x="41" y="15"/>
                    <a:pt x="38" y="7"/>
                    <a:pt x="32" y="3"/>
                  </a:cubicBezTo>
                  <a:cubicBezTo>
                    <a:pt x="28" y="1"/>
                    <a:pt x="19" y="0"/>
                    <a:pt x="14" y="3"/>
                  </a:cubicBezTo>
                  <a:cubicBezTo>
                    <a:pt x="10" y="6"/>
                    <a:pt x="6" y="9"/>
                    <a:pt x="4" y="14"/>
                  </a:cubicBezTo>
                  <a:cubicBezTo>
                    <a:pt x="3" y="18"/>
                    <a:pt x="2" y="21"/>
                    <a:pt x="1" y="24"/>
                  </a:cubicBezTo>
                  <a:cubicBezTo>
                    <a:pt x="0" y="32"/>
                    <a:pt x="1" y="40"/>
                    <a:pt x="5" y="47"/>
                  </a:cubicBezTo>
                  <a:cubicBezTo>
                    <a:pt x="8" y="55"/>
                    <a:pt x="14" y="62"/>
                    <a:pt x="21" y="67"/>
                  </a:cubicBezTo>
                  <a:cubicBezTo>
                    <a:pt x="27" y="71"/>
                    <a:pt x="33" y="74"/>
                    <a:pt x="38" y="77"/>
                  </a:cubicBezTo>
                  <a:cubicBezTo>
                    <a:pt x="44" y="81"/>
                    <a:pt x="50" y="84"/>
                    <a:pt x="55" y="88"/>
                  </a:cubicBezTo>
                  <a:cubicBezTo>
                    <a:pt x="59" y="92"/>
                    <a:pt x="62" y="95"/>
                    <a:pt x="63" y="99"/>
                  </a:cubicBezTo>
                  <a:cubicBezTo>
                    <a:pt x="65" y="105"/>
                    <a:pt x="63" y="111"/>
                    <a:pt x="58" y="114"/>
                  </a:cubicBezTo>
                  <a:cubicBezTo>
                    <a:pt x="56" y="115"/>
                    <a:pt x="53" y="115"/>
                    <a:pt x="51" y="114"/>
                  </a:cubicBezTo>
                  <a:cubicBezTo>
                    <a:pt x="49" y="113"/>
                    <a:pt x="48" y="111"/>
                    <a:pt x="47" y="108"/>
                  </a:cubicBezTo>
                  <a:cubicBezTo>
                    <a:pt x="47" y="107"/>
                    <a:pt x="47" y="106"/>
                    <a:pt x="48" y="105"/>
                  </a:cubicBezTo>
                  <a:cubicBezTo>
                    <a:pt x="48" y="104"/>
                    <a:pt x="48" y="104"/>
                    <a:pt x="48" y="104"/>
                  </a:cubicBezTo>
                  <a:cubicBezTo>
                    <a:pt x="49" y="104"/>
                    <a:pt x="50" y="103"/>
                    <a:pt x="50" y="103"/>
                  </a:cubicBezTo>
                  <a:cubicBezTo>
                    <a:pt x="51" y="101"/>
                    <a:pt x="51" y="100"/>
                    <a:pt x="50" y="99"/>
                  </a:cubicBezTo>
                  <a:cubicBezTo>
                    <a:pt x="49" y="98"/>
                    <a:pt x="48" y="97"/>
                    <a:pt x="46" y="97"/>
                  </a:cubicBezTo>
                  <a:cubicBezTo>
                    <a:pt x="46" y="97"/>
                    <a:pt x="45" y="97"/>
                    <a:pt x="45" y="98"/>
                  </a:cubicBezTo>
                  <a:cubicBezTo>
                    <a:pt x="41" y="99"/>
                    <a:pt x="36" y="104"/>
                    <a:pt x="37" y="111"/>
                  </a:cubicBezTo>
                  <a:cubicBezTo>
                    <a:pt x="38" y="120"/>
                    <a:pt x="46" y="124"/>
                    <a:pt x="54" y="124"/>
                  </a:cubicBezTo>
                  <a:cubicBezTo>
                    <a:pt x="54" y="124"/>
                    <a:pt x="55" y="124"/>
                    <a:pt x="56" y="124"/>
                  </a:cubicBezTo>
                  <a:cubicBezTo>
                    <a:pt x="62" y="124"/>
                    <a:pt x="67" y="120"/>
                    <a:pt x="71" y="115"/>
                  </a:cubicBezTo>
                  <a:cubicBezTo>
                    <a:pt x="74" y="110"/>
                    <a:pt x="75" y="105"/>
                    <a:pt x="74" y="98"/>
                  </a:cubicBezTo>
                  <a:cubicBezTo>
                    <a:pt x="73" y="93"/>
                    <a:pt x="70" y="88"/>
                    <a:pt x="64" y="83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40" name="Freeform 434"/>
            <p:cNvSpPr>
              <a:spLocks/>
            </p:cNvSpPr>
            <p:nvPr/>
          </p:nvSpPr>
          <p:spPr bwMode="auto">
            <a:xfrm>
              <a:off x="687388" y="2513013"/>
              <a:ext cx="214312" cy="282575"/>
            </a:xfrm>
            <a:custGeom>
              <a:avLst/>
              <a:gdLst>
                <a:gd name="T0" fmla="*/ 18 w 57"/>
                <a:gd name="T1" fmla="*/ 9 h 75"/>
                <a:gd name="T2" fmla="*/ 24 w 57"/>
                <a:gd name="T3" fmla="*/ 16 h 75"/>
                <a:gd name="T4" fmla="*/ 23 w 57"/>
                <a:gd name="T5" fmla="*/ 24 h 75"/>
                <a:gd name="T6" fmla="*/ 20 w 57"/>
                <a:gd name="T7" fmla="*/ 30 h 75"/>
                <a:gd name="T8" fmla="*/ 13 w 57"/>
                <a:gd name="T9" fmla="*/ 50 h 75"/>
                <a:gd name="T10" fmla="*/ 22 w 57"/>
                <a:gd name="T11" fmla="*/ 71 h 75"/>
                <a:gd name="T12" fmla="*/ 34 w 57"/>
                <a:gd name="T13" fmla="*/ 75 h 75"/>
                <a:gd name="T14" fmla="*/ 35 w 57"/>
                <a:gd name="T15" fmla="*/ 75 h 75"/>
                <a:gd name="T16" fmla="*/ 35 w 57"/>
                <a:gd name="T17" fmla="*/ 75 h 75"/>
                <a:gd name="T18" fmla="*/ 36 w 57"/>
                <a:gd name="T19" fmla="*/ 75 h 75"/>
                <a:gd name="T20" fmla="*/ 51 w 57"/>
                <a:gd name="T21" fmla="*/ 70 h 75"/>
                <a:gd name="T22" fmla="*/ 56 w 57"/>
                <a:gd name="T23" fmla="*/ 62 h 75"/>
                <a:gd name="T24" fmla="*/ 56 w 57"/>
                <a:gd name="T25" fmla="*/ 52 h 75"/>
                <a:gd name="T26" fmla="*/ 41 w 57"/>
                <a:gd name="T27" fmla="*/ 45 h 75"/>
                <a:gd name="T28" fmla="*/ 32 w 57"/>
                <a:gd name="T29" fmla="*/ 54 h 75"/>
                <a:gd name="T30" fmla="*/ 34 w 57"/>
                <a:gd name="T31" fmla="*/ 58 h 75"/>
                <a:gd name="T32" fmla="*/ 38 w 57"/>
                <a:gd name="T33" fmla="*/ 58 h 75"/>
                <a:gd name="T34" fmla="*/ 41 w 57"/>
                <a:gd name="T35" fmla="*/ 56 h 75"/>
                <a:gd name="T36" fmla="*/ 42 w 57"/>
                <a:gd name="T37" fmla="*/ 55 h 75"/>
                <a:gd name="T38" fmla="*/ 42 w 57"/>
                <a:gd name="T39" fmla="*/ 54 h 75"/>
                <a:gd name="T40" fmla="*/ 43 w 57"/>
                <a:gd name="T41" fmla="*/ 54 h 75"/>
                <a:gd name="T42" fmla="*/ 47 w 57"/>
                <a:gd name="T43" fmla="*/ 58 h 75"/>
                <a:gd name="T44" fmla="*/ 42 w 57"/>
                <a:gd name="T45" fmla="*/ 65 h 75"/>
                <a:gd name="T46" fmla="*/ 31 w 57"/>
                <a:gd name="T47" fmla="*/ 66 h 75"/>
                <a:gd name="T48" fmla="*/ 23 w 57"/>
                <a:gd name="T49" fmla="*/ 55 h 75"/>
                <a:gd name="T50" fmla="*/ 26 w 57"/>
                <a:gd name="T51" fmla="*/ 40 h 75"/>
                <a:gd name="T52" fmla="*/ 28 w 57"/>
                <a:gd name="T53" fmla="*/ 35 h 75"/>
                <a:gd name="T54" fmla="*/ 30 w 57"/>
                <a:gd name="T55" fmla="*/ 31 h 75"/>
                <a:gd name="T56" fmla="*/ 33 w 57"/>
                <a:gd name="T57" fmla="*/ 18 h 75"/>
                <a:gd name="T58" fmla="*/ 21 w 57"/>
                <a:gd name="T59" fmla="*/ 2 h 75"/>
                <a:gd name="T60" fmla="*/ 11 w 57"/>
                <a:gd name="T61" fmla="*/ 0 h 75"/>
                <a:gd name="T62" fmla="*/ 3 w 57"/>
                <a:gd name="T63" fmla="*/ 3 h 75"/>
                <a:gd name="T64" fmla="*/ 1 w 57"/>
                <a:gd name="T65" fmla="*/ 6 h 75"/>
                <a:gd name="T66" fmla="*/ 1 w 57"/>
                <a:gd name="T67" fmla="*/ 8 h 75"/>
                <a:gd name="T68" fmla="*/ 3 w 57"/>
                <a:gd name="T69" fmla="*/ 9 h 75"/>
                <a:gd name="T70" fmla="*/ 4 w 57"/>
                <a:gd name="T71" fmla="*/ 8 h 75"/>
                <a:gd name="T72" fmla="*/ 18 w 57"/>
                <a:gd name="T73" fmla="*/ 9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7" h="75">
                  <a:moveTo>
                    <a:pt x="18" y="9"/>
                  </a:moveTo>
                  <a:cubicBezTo>
                    <a:pt x="21" y="10"/>
                    <a:pt x="23" y="13"/>
                    <a:pt x="24" y="16"/>
                  </a:cubicBezTo>
                  <a:cubicBezTo>
                    <a:pt x="24" y="19"/>
                    <a:pt x="24" y="22"/>
                    <a:pt x="23" y="24"/>
                  </a:cubicBezTo>
                  <a:cubicBezTo>
                    <a:pt x="22" y="27"/>
                    <a:pt x="22" y="29"/>
                    <a:pt x="20" y="30"/>
                  </a:cubicBezTo>
                  <a:cubicBezTo>
                    <a:pt x="17" y="37"/>
                    <a:pt x="13" y="43"/>
                    <a:pt x="13" y="50"/>
                  </a:cubicBezTo>
                  <a:cubicBezTo>
                    <a:pt x="12" y="59"/>
                    <a:pt x="15" y="66"/>
                    <a:pt x="22" y="71"/>
                  </a:cubicBezTo>
                  <a:cubicBezTo>
                    <a:pt x="25" y="74"/>
                    <a:pt x="29" y="75"/>
                    <a:pt x="34" y="75"/>
                  </a:cubicBezTo>
                  <a:cubicBezTo>
                    <a:pt x="34" y="75"/>
                    <a:pt x="34" y="75"/>
                    <a:pt x="35" y="75"/>
                  </a:cubicBezTo>
                  <a:cubicBezTo>
                    <a:pt x="35" y="75"/>
                    <a:pt x="35" y="75"/>
                    <a:pt x="35" y="75"/>
                  </a:cubicBezTo>
                  <a:cubicBezTo>
                    <a:pt x="36" y="75"/>
                    <a:pt x="36" y="75"/>
                    <a:pt x="36" y="75"/>
                  </a:cubicBezTo>
                  <a:cubicBezTo>
                    <a:pt x="41" y="75"/>
                    <a:pt x="46" y="73"/>
                    <a:pt x="51" y="70"/>
                  </a:cubicBezTo>
                  <a:cubicBezTo>
                    <a:pt x="53" y="68"/>
                    <a:pt x="55" y="65"/>
                    <a:pt x="56" y="62"/>
                  </a:cubicBezTo>
                  <a:cubicBezTo>
                    <a:pt x="57" y="58"/>
                    <a:pt x="57" y="55"/>
                    <a:pt x="56" y="52"/>
                  </a:cubicBezTo>
                  <a:cubicBezTo>
                    <a:pt x="53" y="47"/>
                    <a:pt x="46" y="44"/>
                    <a:pt x="41" y="45"/>
                  </a:cubicBezTo>
                  <a:cubicBezTo>
                    <a:pt x="36" y="46"/>
                    <a:pt x="33" y="50"/>
                    <a:pt x="32" y="54"/>
                  </a:cubicBezTo>
                  <a:cubicBezTo>
                    <a:pt x="32" y="56"/>
                    <a:pt x="33" y="57"/>
                    <a:pt x="34" y="58"/>
                  </a:cubicBezTo>
                  <a:cubicBezTo>
                    <a:pt x="35" y="59"/>
                    <a:pt x="37" y="59"/>
                    <a:pt x="38" y="58"/>
                  </a:cubicBezTo>
                  <a:cubicBezTo>
                    <a:pt x="40" y="58"/>
                    <a:pt x="41" y="57"/>
                    <a:pt x="41" y="56"/>
                  </a:cubicBezTo>
                  <a:cubicBezTo>
                    <a:pt x="42" y="55"/>
                    <a:pt x="42" y="55"/>
                    <a:pt x="42" y="55"/>
                  </a:cubicBezTo>
                  <a:cubicBezTo>
                    <a:pt x="42" y="54"/>
                    <a:pt x="42" y="54"/>
                    <a:pt x="42" y="54"/>
                  </a:cubicBezTo>
                  <a:cubicBezTo>
                    <a:pt x="42" y="54"/>
                    <a:pt x="42" y="54"/>
                    <a:pt x="43" y="54"/>
                  </a:cubicBezTo>
                  <a:cubicBezTo>
                    <a:pt x="45" y="54"/>
                    <a:pt x="47" y="56"/>
                    <a:pt x="47" y="58"/>
                  </a:cubicBezTo>
                  <a:cubicBezTo>
                    <a:pt x="47" y="61"/>
                    <a:pt x="45" y="64"/>
                    <a:pt x="42" y="65"/>
                  </a:cubicBezTo>
                  <a:cubicBezTo>
                    <a:pt x="39" y="67"/>
                    <a:pt x="36" y="67"/>
                    <a:pt x="31" y="66"/>
                  </a:cubicBezTo>
                  <a:cubicBezTo>
                    <a:pt x="28" y="65"/>
                    <a:pt x="23" y="60"/>
                    <a:pt x="23" y="55"/>
                  </a:cubicBezTo>
                  <a:cubicBezTo>
                    <a:pt x="22" y="50"/>
                    <a:pt x="23" y="45"/>
                    <a:pt x="26" y="40"/>
                  </a:cubicBezTo>
                  <a:cubicBezTo>
                    <a:pt x="27" y="38"/>
                    <a:pt x="27" y="36"/>
                    <a:pt x="28" y="35"/>
                  </a:cubicBezTo>
                  <a:cubicBezTo>
                    <a:pt x="29" y="34"/>
                    <a:pt x="30" y="32"/>
                    <a:pt x="30" y="31"/>
                  </a:cubicBezTo>
                  <a:cubicBezTo>
                    <a:pt x="33" y="26"/>
                    <a:pt x="34" y="22"/>
                    <a:pt x="33" y="18"/>
                  </a:cubicBezTo>
                  <a:cubicBezTo>
                    <a:pt x="33" y="11"/>
                    <a:pt x="28" y="4"/>
                    <a:pt x="21" y="2"/>
                  </a:cubicBezTo>
                  <a:cubicBezTo>
                    <a:pt x="18" y="1"/>
                    <a:pt x="14" y="0"/>
                    <a:pt x="11" y="0"/>
                  </a:cubicBezTo>
                  <a:cubicBezTo>
                    <a:pt x="8" y="1"/>
                    <a:pt x="5" y="2"/>
                    <a:pt x="3" y="3"/>
                  </a:cubicBezTo>
                  <a:cubicBezTo>
                    <a:pt x="2" y="3"/>
                    <a:pt x="1" y="4"/>
                    <a:pt x="1" y="6"/>
                  </a:cubicBezTo>
                  <a:cubicBezTo>
                    <a:pt x="0" y="6"/>
                    <a:pt x="0" y="7"/>
                    <a:pt x="1" y="8"/>
                  </a:cubicBezTo>
                  <a:cubicBezTo>
                    <a:pt x="1" y="8"/>
                    <a:pt x="2" y="9"/>
                    <a:pt x="3" y="9"/>
                  </a:cubicBezTo>
                  <a:cubicBezTo>
                    <a:pt x="3" y="9"/>
                    <a:pt x="4" y="9"/>
                    <a:pt x="4" y="8"/>
                  </a:cubicBezTo>
                  <a:cubicBezTo>
                    <a:pt x="8" y="7"/>
                    <a:pt x="13" y="7"/>
                    <a:pt x="18" y="9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41" name="Freeform 435"/>
            <p:cNvSpPr>
              <a:spLocks/>
            </p:cNvSpPr>
            <p:nvPr/>
          </p:nvSpPr>
          <p:spPr bwMode="auto">
            <a:xfrm>
              <a:off x="1239838" y="2513013"/>
              <a:ext cx="212725" cy="282575"/>
            </a:xfrm>
            <a:custGeom>
              <a:avLst/>
              <a:gdLst>
                <a:gd name="T0" fmla="*/ 0 w 57"/>
                <a:gd name="T1" fmla="*/ 58 h 75"/>
                <a:gd name="T2" fmla="*/ 6 w 57"/>
                <a:gd name="T3" fmla="*/ 69 h 75"/>
                <a:gd name="T4" fmla="*/ 22 w 57"/>
                <a:gd name="T5" fmla="*/ 75 h 75"/>
                <a:gd name="T6" fmla="*/ 23 w 57"/>
                <a:gd name="T7" fmla="*/ 75 h 75"/>
                <a:gd name="T8" fmla="*/ 23 w 57"/>
                <a:gd name="T9" fmla="*/ 75 h 75"/>
                <a:gd name="T10" fmla="*/ 24 w 57"/>
                <a:gd name="T11" fmla="*/ 75 h 75"/>
                <a:gd name="T12" fmla="*/ 43 w 57"/>
                <a:gd name="T13" fmla="*/ 62 h 75"/>
                <a:gd name="T14" fmla="*/ 45 w 57"/>
                <a:gd name="T15" fmla="*/ 52 h 75"/>
                <a:gd name="T16" fmla="*/ 43 w 57"/>
                <a:gd name="T17" fmla="*/ 42 h 75"/>
                <a:gd name="T18" fmla="*/ 38 w 57"/>
                <a:gd name="T19" fmla="*/ 32 h 75"/>
                <a:gd name="T20" fmla="*/ 33 w 57"/>
                <a:gd name="T21" fmla="*/ 17 h 75"/>
                <a:gd name="T22" fmla="*/ 39 w 57"/>
                <a:gd name="T23" fmla="*/ 9 h 75"/>
                <a:gd name="T24" fmla="*/ 53 w 57"/>
                <a:gd name="T25" fmla="*/ 9 h 75"/>
                <a:gd name="T26" fmla="*/ 54 w 57"/>
                <a:gd name="T27" fmla="*/ 9 h 75"/>
                <a:gd name="T28" fmla="*/ 56 w 57"/>
                <a:gd name="T29" fmla="*/ 8 h 75"/>
                <a:gd name="T30" fmla="*/ 57 w 57"/>
                <a:gd name="T31" fmla="*/ 6 h 75"/>
                <a:gd name="T32" fmla="*/ 55 w 57"/>
                <a:gd name="T33" fmla="*/ 4 h 75"/>
                <a:gd name="T34" fmla="*/ 51 w 57"/>
                <a:gd name="T35" fmla="*/ 1 h 75"/>
                <a:gd name="T36" fmla="*/ 37 w 57"/>
                <a:gd name="T37" fmla="*/ 1 h 75"/>
                <a:gd name="T38" fmla="*/ 24 w 57"/>
                <a:gd name="T39" fmla="*/ 19 h 75"/>
                <a:gd name="T40" fmla="*/ 26 w 57"/>
                <a:gd name="T41" fmla="*/ 30 h 75"/>
                <a:gd name="T42" fmla="*/ 31 w 57"/>
                <a:gd name="T43" fmla="*/ 38 h 75"/>
                <a:gd name="T44" fmla="*/ 35 w 57"/>
                <a:gd name="T45" fmla="*/ 50 h 75"/>
                <a:gd name="T46" fmla="*/ 28 w 57"/>
                <a:gd name="T47" fmla="*/ 65 h 75"/>
                <a:gd name="T48" fmla="*/ 18 w 57"/>
                <a:gd name="T49" fmla="*/ 66 h 75"/>
                <a:gd name="T50" fmla="*/ 11 w 57"/>
                <a:gd name="T51" fmla="*/ 61 h 75"/>
                <a:gd name="T52" fmla="*/ 10 w 57"/>
                <a:gd name="T53" fmla="*/ 56 h 75"/>
                <a:gd name="T54" fmla="*/ 13 w 57"/>
                <a:gd name="T55" fmla="*/ 54 h 75"/>
                <a:gd name="T56" fmla="*/ 15 w 57"/>
                <a:gd name="T57" fmla="*/ 54 h 75"/>
                <a:gd name="T58" fmla="*/ 15 w 57"/>
                <a:gd name="T59" fmla="*/ 55 h 75"/>
                <a:gd name="T60" fmla="*/ 19 w 57"/>
                <a:gd name="T61" fmla="*/ 59 h 75"/>
                <a:gd name="T62" fmla="*/ 23 w 57"/>
                <a:gd name="T63" fmla="*/ 58 h 75"/>
                <a:gd name="T64" fmla="*/ 25 w 57"/>
                <a:gd name="T65" fmla="*/ 55 h 75"/>
                <a:gd name="T66" fmla="*/ 24 w 57"/>
                <a:gd name="T67" fmla="*/ 51 h 75"/>
                <a:gd name="T68" fmla="*/ 15 w 57"/>
                <a:gd name="T69" fmla="*/ 45 h 75"/>
                <a:gd name="T70" fmla="*/ 3 w 57"/>
                <a:gd name="T71" fmla="*/ 51 h 75"/>
                <a:gd name="T72" fmla="*/ 0 w 57"/>
                <a:gd name="T73" fmla="*/ 58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7" h="75">
                  <a:moveTo>
                    <a:pt x="0" y="58"/>
                  </a:moveTo>
                  <a:cubicBezTo>
                    <a:pt x="1" y="62"/>
                    <a:pt x="3" y="66"/>
                    <a:pt x="6" y="69"/>
                  </a:cubicBezTo>
                  <a:cubicBezTo>
                    <a:pt x="10" y="73"/>
                    <a:pt x="15" y="75"/>
                    <a:pt x="22" y="75"/>
                  </a:cubicBezTo>
                  <a:cubicBezTo>
                    <a:pt x="23" y="75"/>
                    <a:pt x="23" y="75"/>
                    <a:pt x="23" y="75"/>
                  </a:cubicBezTo>
                  <a:cubicBezTo>
                    <a:pt x="23" y="75"/>
                    <a:pt x="23" y="75"/>
                    <a:pt x="23" y="75"/>
                  </a:cubicBezTo>
                  <a:cubicBezTo>
                    <a:pt x="24" y="75"/>
                    <a:pt x="24" y="75"/>
                    <a:pt x="24" y="75"/>
                  </a:cubicBezTo>
                  <a:cubicBezTo>
                    <a:pt x="32" y="75"/>
                    <a:pt x="40" y="70"/>
                    <a:pt x="43" y="62"/>
                  </a:cubicBezTo>
                  <a:cubicBezTo>
                    <a:pt x="45" y="58"/>
                    <a:pt x="45" y="55"/>
                    <a:pt x="45" y="52"/>
                  </a:cubicBezTo>
                  <a:cubicBezTo>
                    <a:pt x="44" y="48"/>
                    <a:pt x="44" y="45"/>
                    <a:pt x="43" y="42"/>
                  </a:cubicBezTo>
                  <a:cubicBezTo>
                    <a:pt x="42" y="39"/>
                    <a:pt x="40" y="36"/>
                    <a:pt x="38" y="32"/>
                  </a:cubicBezTo>
                  <a:cubicBezTo>
                    <a:pt x="35" y="27"/>
                    <a:pt x="33" y="23"/>
                    <a:pt x="33" y="17"/>
                  </a:cubicBezTo>
                  <a:cubicBezTo>
                    <a:pt x="34" y="13"/>
                    <a:pt x="36" y="11"/>
                    <a:pt x="39" y="9"/>
                  </a:cubicBezTo>
                  <a:cubicBezTo>
                    <a:pt x="44" y="7"/>
                    <a:pt x="49" y="7"/>
                    <a:pt x="53" y="9"/>
                  </a:cubicBezTo>
                  <a:cubicBezTo>
                    <a:pt x="53" y="9"/>
                    <a:pt x="54" y="9"/>
                    <a:pt x="54" y="9"/>
                  </a:cubicBezTo>
                  <a:cubicBezTo>
                    <a:pt x="55" y="9"/>
                    <a:pt x="56" y="9"/>
                    <a:pt x="56" y="8"/>
                  </a:cubicBezTo>
                  <a:cubicBezTo>
                    <a:pt x="57" y="7"/>
                    <a:pt x="57" y="7"/>
                    <a:pt x="57" y="6"/>
                  </a:cubicBezTo>
                  <a:cubicBezTo>
                    <a:pt x="57" y="5"/>
                    <a:pt x="56" y="4"/>
                    <a:pt x="55" y="4"/>
                  </a:cubicBezTo>
                  <a:cubicBezTo>
                    <a:pt x="54" y="3"/>
                    <a:pt x="53" y="2"/>
                    <a:pt x="51" y="1"/>
                  </a:cubicBezTo>
                  <a:cubicBezTo>
                    <a:pt x="46" y="0"/>
                    <a:pt x="41" y="0"/>
                    <a:pt x="37" y="1"/>
                  </a:cubicBezTo>
                  <a:cubicBezTo>
                    <a:pt x="29" y="4"/>
                    <a:pt x="24" y="11"/>
                    <a:pt x="24" y="19"/>
                  </a:cubicBezTo>
                  <a:cubicBezTo>
                    <a:pt x="24" y="23"/>
                    <a:pt x="25" y="26"/>
                    <a:pt x="26" y="30"/>
                  </a:cubicBezTo>
                  <a:cubicBezTo>
                    <a:pt x="28" y="33"/>
                    <a:pt x="29" y="35"/>
                    <a:pt x="31" y="38"/>
                  </a:cubicBezTo>
                  <a:cubicBezTo>
                    <a:pt x="33" y="41"/>
                    <a:pt x="34" y="46"/>
                    <a:pt x="35" y="50"/>
                  </a:cubicBezTo>
                  <a:cubicBezTo>
                    <a:pt x="36" y="57"/>
                    <a:pt x="34" y="61"/>
                    <a:pt x="28" y="65"/>
                  </a:cubicBezTo>
                  <a:cubicBezTo>
                    <a:pt x="26" y="67"/>
                    <a:pt x="22" y="67"/>
                    <a:pt x="18" y="66"/>
                  </a:cubicBezTo>
                  <a:cubicBezTo>
                    <a:pt x="15" y="66"/>
                    <a:pt x="12" y="64"/>
                    <a:pt x="11" y="61"/>
                  </a:cubicBezTo>
                  <a:cubicBezTo>
                    <a:pt x="10" y="59"/>
                    <a:pt x="10" y="58"/>
                    <a:pt x="10" y="56"/>
                  </a:cubicBezTo>
                  <a:cubicBezTo>
                    <a:pt x="11" y="55"/>
                    <a:pt x="12" y="54"/>
                    <a:pt x="13" y="54"/>
                  </a:cubicBezTo>
                  <a:cubicBezTo>
                    <a:pt x="14" y="54"/>
                    <a:pt x="14" y="53"/>
                    <a:pt x="15" y="54"/>
                  </a:cubicBezTo>
                  <a:cubicBezTo>
                    <a:pt x="15" y="54"/>
                    <a:pt x="15" y="54"/>
                    <a:pt x="15" y="55"/>
                  </a:cubicBezTo>
                  <a:cubicBezTo>
                    <a:pt x="16" y="57"/>
                    <a:pt x="17" y="58"/>
                    <a:pt x="19" y="59"/>
                  </a:cubicBezTo>
                  <a:cubicBezTo>
                    <a:pt x="20" y="59"/>
                    <a:pt x="22" y="59"/>
                    <a:pt x="23" y="58"/>
                  </a:cubicBezTo>
                  <a:cubicBezTo>
                    <a:pt x="24" y="58"/>
                    <a:pt x="25" y="57"/>
                    <a:pt x="25" y="55"/>
                  </a:cubicBezTo>
                  <a:cubicBezTo>
                    <a:pt x="25" y="54"/>
                    <a:pt x="25" y="53"/>
                    <a:pt x="24" y="51"/>
                  </a:cubicBezTo>
                  <a:cubicBezTo>
                    <a:pt x="22" y="47"/>
                    <a:pt x="19" y="45"/>
                    <a:pt x="15" y="45"/>
                  </a:cubicBezTo>
                  <a:cubicBezTo>
                    <a:pt x="10" y="45"/>
                    <a:pt x="6" y="47"/>
                    <a:pt x="3" y="51"/>
                  </a:cubicBezTo>
                  <a:cubicBezTo>
                    <a:pt x="1" y="53"/>
                    <a:pt x="0" y="55"/>
                    <a:pt x="0" y="58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42" name="Freeform 436"/>
            <p:cNvSpPr>
              <a:spLocks/>
            </p:cNvSpPr>
            <p:nvPr/>
          </p:nvSpPr>
          <p:spPr bwMode="auto">
            <a:xfrm>
              <a:off x="1096963" y="2836863"/>
              <a:ext cx="149225" cy="180975"/>
            </a:xfrm>
            <a:custGeom>
              <a:avLst/>
              <a:gdLst>
                <a:gd name="T0" fmla="*/ 33 w 40"/>
                <a:gd name="T1" fmla="*/ 6 h 48"/>
                <a:gd name="T2" fmla="*/ 18 w 40"/>
                <a:gd name="T3" fmla="*/ 1 h 48"/>
                <a:gd name="T4" fmla="*/ 5 w 40"/>
                <a:gd name="T5" fmla="*/ 11 h 48"/>
                <a:gd name="T6" fmla="*/ 0 w 40"/>
                <a:gd name="T7" fmla="*/ 27 h 48"/>
                <a:gd name="T8" fmla="*/ 4 w 40"/>
                <a:gd name="T9" fmla="*/ 45 h 48"/>
                <a:gd name="T10" fmla="*/ 4 w 40"/>
                <a:gd name="T11" fmla="*/ 46 h 48"/>
                <a:gd name="T12" fmla="*/ 8 w 40"/>
                <a:gd name="T13" fmla="*/ 48 h 48"/>
                <a:gd name="T14" fmla="*/ 9 w 40"/>
                <a:gd name="T15" fmla="*/ 48 h 48"/>
                <a:gd name="T16" fmla="*/ 13 w 40"/>
                <a:gd name="T17" fmla="*/ 43 h 48"/>
                <a:gd name="T18" fmla="*/ 12 w 40"/>
                <a:gd name="T19" fmla="*/ 42 h 48"/>
                <a:gd name="T20" fmla="*/ 12 w 40"/>
                <a:gd name="T21" fmla="*/ 42 h 48"/>
                <a:gd name="T22" fmla="*/ 12 w 40"/>
                <a:gd name="T23" fmla="*/ 41 h 48"/>
                <a:gd name="T24" fmla="*/ 10 w 40"/>
                <a:gd name="T25" fmla="*/ 28 h 48"/>
                <a:gd name="T26" fmla="*/ 10 w 40"/>
                <a:gd name="T27" fmla="*/ 28 h 48"/>
                <a:gd name="T28" fmla="*/ 12 w 40"/>
                <a:gd name="T29" fmla="*/ 18 h 48"/>
                <a:gd name="T30" fmla="*/ 16 w 40"/>
                <a:gd name="T31" fmla="*/ 12 h 48"/>
                <a:gd name="T32" fmla="*/ 21 w 40"/>
                <a:gd name="T33" fmla="*/ 10 h 48"/>
                <a:gd name="T34" fmla="*/ 29 w 40"/>
                <a:gd name="T35" fmla="*/ 17 h 48"/>
                <a:gd name="T36" fmla="*/ 30 w 40"/>
                <a:gd name="T37" fmla="*/ 20 h 48"/>
                <a:gd name="T38" fmla="*/ 28 w 40"/>
                <a:gd name="T39" fmla="*/ 25 h 48"/>
                <a:gd name="T40" fmla="*/ 26 w 40"/>
                <a:gd name="T41" fmla="*/ 26 h 48"/>
                <a:gd name="T42" fmla="*/ 23 w 40"/>
                <a:gd name="T43" fmla="*/ 24 h 48"/>
                <a:gd name="T44" fmla="*/ 21 w 40"/>
                <a:gd name="T45" fmla="*/ 22 h 48"/>
                <a:gd name="T46" fmla="*/ 18 w 40"/>
                <a:gd name="T47" fmla="*/ 24 h 48"/>
                <a:gd name="T48" fmla="*/ 20 w 40"/>
                <a:gd name="T49" fmla="*/ 31 h 48"/>
                <a:gd name="T50" fmla="*/ 34 w 40"/>
                <a:gd name="T51" fmla="*/ 30 h 48"/>
                <a:gd name="T52" fmla="*/ 39 w 40"/>
                <a:gd name="T53" fmla="*/ 22 h 48"/>
                <a:gd name="T54" fmla="*/ 33 w 40"/>
                <a:gd name="T55" fmla="*/ 6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40" h="48">
                  <a:moveTo>
                    <a:pt x="33" y="6"/>
                  </a:moveTo>
                  <a:cubicBezTo>
                    <a:pt x="29" y="2"/>
                    <a:pt x="24" y="0"/>
                    <a:pt x="18" y="1"/>
                  </a:cubicBezTo>
                  <a:cubicBezTo>
                    <a:pt x="12" y="2"/>
                    <a:pt x="8" y="5"/>
                    <a:pt x="5" y="11"/>
                  </a:cubicBezTo>
                  <a:cubicBezTo>
                    <a:pt x="2" y="15"/>
                    <a:pt x="1" y="21"/>
                    <a:pt x="0" y="27"/>
                  </a:cubicBezTo>
                  <a:cubicBezTo>
                    <a:pt x="0" y="34"/>
                    <a:pt x="2" y="40"/>
                    <a:pt x="4" y="45"/>
                  </a:cubicBezTo>
                  <a:cubicBezTo>
                    <a:pt x="4" y="46"/>
                    <a:pt x="4" y="46"/>
                    <a:pt x="4" y="46"/>
                  </a:cubicBezTo>
                  <a:cubicBezTo>
                    <a:pt x="5" y="47"/>
                    <a:pt x="6" y="48"/>
                    <a:pt x="8" y="48"/>
                  </a:cubicBezTo>
                  <a:cubicBezTo>
                    <a:pt x="8" y="48"/>
                    <a:pt x="9" y="48"/>
                    <a:pt x="9" y="48"/>
                  </a:cubicBezTo>
                  <a:cubicBezTo>
                    <a:pt x="12" y="47"/>
                    <a:pt x="13" y="46"/>
                    <a:pt x="13" y="43"/>
                  </a:cubicBezTo>
                  <a:cubicBezTo>
                    <a:pt x="13" y="43"/>
                    <a:pt x="12" y="43"/>
                    <a:pt x="12" y="42"/>
                  </a:cubicBezTo>
                  <a:cubicBezTo>
                    <a:pt x="12" y="42"/>
                    <a:pt x="12" y="42"/>
                    <a:pt x="12" y="42"/>
                  </a:cubicBezTo>
                  <a:cubicBezTo>
                    <a:pt x="12" y="41"/>
                    <a:pt x="12" y="41"/>
                    <a:pt x="12" y="41"/>
                  </a:cubicBezTo>
                  <a:cubicBezTo>
                    <a:pt x="11" y="37"/>
                    <a:pt x="10" y="33"/>
                    <a:pt x="10" y="28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10" y="25"/>
                    <a:pt x="11" y="22"/>
                    <a:pt x="12" y="18"/>
                  </a:cubicBezTo>
                  <a:cubicBezTo>
                    <a:pt x="13" y="16"/>
                    <a:pt x="14" y="14"/>
                    <a:pt x="16" y="12"/>
                  </a:cubicBezTo>
                  <a:cubicBezTo>
                    <a:pt x="18" y="10"/>
                    <a:pt x="19" y="9"/>
                    <a:pt x="21" y="10"/>
                  </a:cubicBezTo>
                  <a:cubicBezTo>
                    <a:pt x="25" y="10"/>
                    <a:pt x="28" y="13"/>
                    <a:pt x="29" y="17"/>
                  </a:cubicBezTo>
                  <a:cubicBezTo>
                    <a:pt x="29" y="18"/>
                    <a:pt x="30" y="19"/>
                    <a:pt x="30" y="20"/>
                  </a:cubicBezTo>
                  <a:cubicBezTo>
                    <a:pt x="30" y="22"/>
                    <a:pt x="29" y="23"/>
                    <a:pt x="28" y="25"/>
                  </a:cubicBezTo>
                  <a:cubicBezTo>
                    <a:pt x="28" y="25"/>
                    <a:pt x="27" y="26"/>
                    <a:pt x="26" y="26"/>
                  </a:cubicBezTo>
                  <a:cubicBezTo>
                    <a:pt x="25" y="26"/>
                    <a:pt x="24" y="26"/>
                    <a:pt x="23" y="24"/>
                  </a:cubicBezTo>
                  <a:cubicBezTo>
                    <a:pt x="23" y="23"/>
                    <a:pt x="22" y="22"/>
                    <a:pt x="21" y="22"/>
                  </a:cubicBezTo>
                  <a:cubicBezTo>
                    <a:pt x="20" y="22"/>
                    <a:pt x="19" y="22"/>
                    <a:pt x="18" y="24"/>
                  </a:cubicBezTo>
                  <a:cubicBezTo>
                    <a:pt x="17" y="26"/>
                    <a:pt x="18" y="30"/>
                    <a:pt x="20" y="31"/>
                  </a:cubicBezTo>
                  <a:cubicBezTo>
                    <a:pt x="24" y="34"/>
                    <a:pt x="31" y="34"/>
                    <a:pt x="34" y="30"/>
                  </a:cubicBezTo>
                  <a:cubicBezTo>
                    <a:pt x="37" y="28"/>
                    <a:pt x="38" y="25"/>
                    <a:pt x="39" y="22"/>
                  </a:cubicBezTo>
                  <a:cubicBezTo>
                    <a:pt x="40" y="15"/>
                    <a:pt x="38" y="10"/>
                    <a:pt x="33" y="6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43" name="Freeform 437"/>
            <p:cNvSpPr>
              <a:spLocks/>
            </p:cNvSpPr>
            <p:nvPr/>
          </p:nvSpPr>
          <p:spPr bwMode="auto">
            <a:xfrm>
              <a:off x="904875" y="2832100"/>
              <a:ext cx="150812" cy="185738"/>
            </a:xfrm>
            <a:custGeom>
              <a:avLst/>
              <a:gdLst>
                <a:gd name="T0" fmla="*/ 39 w 40"/>
                <a:gd name="T1" fmla="*/ 25 h 49"/>
                <a:gd name="T2" fmla="*/ 33 w 40"/>
                <a:gd name="T3" fmla="*/ 10 h 49"/>
                <a:gd name="T4" fmla="*/ 24 w 40"/>
                <a:gd name="T5" fmla="*/ 3 h 49"/>
                <a:gd name="T6" fmla="*/ 4 w 40"/>
                <a:gd name="T7" fmla="*/ 9 h 49"/>
                <a:gd name="T8" fmla="*/ 4 w 40"/>
                <a:gd name="T9" fmla="*/ 29 h 49"/>
                <a:gd name="T10" fmla="*/ 13 w 40"/>
                <a:gd name="T11" fmla="*/ 34 h 49"/>
                <a:gd name="T12" fmla="*/ 19 w 40"/>
                <a:gd name="T13" fmla="*/ 33 h 49"/>
                <a:gd name="T14" fmla="*/ 22 w 40"/>
                <a:gd name="T15" fmla="*/ 25 h 49"/>
                <a:gd name="T16" fmla="*/ 19 w 40"/>
                <a:gd name="T17" fmla="*/ 23 h 49"/>
                <a:gd name="T18" fmla="*/ 16 w 40"/>
                <a:gd name="T19" fmla="*/ 25 h 49"/>
                <a:gd name="T20" fmla="*/ 15 w 40"/>
                <a:gd name="T21" fmla="*/ 27 h 49"/>
                <a:gd name="T22" fmla="*/ 11 w 40"/>
                <a:gd name="T23" fmla="*/ 24 h 49"/>
                <a:gd name="T24" fmla="*/ 13 w 40"/>
                <a:gd name="T25" fmla="*/ 14 h 49"/>
                <a:gd name="T26" fmla="*/ 22 w 40"/>
                <a:gd name="T27" fmla="*/ 11 h 49"/>
                <a:gd name="T28" fmla="*/ 26 w 40"/>
                <a:gd name="T29" fmla="*/ 15 h 49"/>
                <a:gd name="T30" fmla="*/ 27 w 40"/>
                <a:gd name="T31" fmla="*/ 18 h 49"/>
                <a:gd name="T32" fmla="*/ 29 w 40"/>
                <a:gd name="T33" fmla="*/ 35 h 49"/>
                <a:gd name="T34" fmla="*/ 27 w 40"/>
                <a:gd name="T35" fmla="*/ 44 h 49"/>
                <a:gd name="T36" fmla="*/ 29 w 40"/>
                <a:gd name="T37" fmla="*/ 48 h 49"/>
                <a:gd name="T38" fmla="*/ 32 w 40"/>
                <a:gd name="T39" fmla="*/ 49 h 49"/>
                <a:gd name="T40" fmla="*/ 33 w 40"/>
                <a:gd name="T41" fmla="*/ 49 h 49"/>
                <a:gd name="T42" fmla="*/ 36 w 40"/>
                <a:gd name="T43" fmla="*/ 46 h 49"/>
                <a:gd name="T44" fmla="*/ 37 w 40"/>
                <a:gd name="T45" fmla="*/ 43 h 49"/>
                <a:gd name="T46" fmla="*/ 37 w 40"/>
                <a:gd name="T47" fmla="*/ 42 h 49"/>
                <a:gd name="T48" fmla="*/ 39 w 40"/>
                <a:gd name="T49" fmla="*/ 30 h 49"/>
                <a:gd name="T50" fmla="*/ 39 w 40"/>
                <a:gd name="T51" fmla="*/ 27 h 49"/>
                <a:gd name="T52" fmla="*/ 39 w 40"/>
                <a:gd name="T53" fmla="*/ 25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40" h="49">
                  <a:moveTo>
                    <a:pt x="39" y="25"/>
                  </a:moveTo>
                  <a:cubicBezTo>
                    <a:pt x="39" y="19"/>
                    <a:pt x="37" y="14"/>
                    <a:pt x="33" y="10"/>
                  </a:cubicBezTo>
                  <a:cubicBezTo>
                    <a:pt x="31" y="6"/>
                    <a:pt x="28" y="4"/>
                    <a:pt x="24" y="3"/>
                  </a:cubicBezTo>
                  <a:cubicBezTo>
                    <a:pt x="17" y="0"/>
                    <a:pt x="9" y="3"/>
                    <a:pt x="4" y="9"/>
                  </a:cubicBezTo>
                  <a:cubicBezTo>
                    <a:pt x="0" y="15"/>
                    <a:pt x="0" y="24"/>
                    <a:pt x="4" y="29"/>
                  </a:cubicBezTo>
                  <a:cubicBezTo>
                    <a:pt x="6" y="33"/>
                    <a:pt x="9" y="34"/>
                    <a:pt x="13" y="34"/>
                  </a:cubicBezTo>
                  <a:cubicBezTo>
                    <a:pt x="15" y="34"/>
                    <a:pt x="17" y="34"/>
                    <a:pt x="19" y="33"/>
                  </a:cubicBezTo>
                  <a:cubicBezTo>
                    <a:pt x="21" y="31"/>
                    <a:pt x="23" y="28"/>
                    <a:pt x="22" y="25"/>
                  </a:cubicBezTo>
                  <a:cubicBezTo>
                    <a:pt x="21" y="24"/>
                    <a:pt x="21" y="23"/>
                    <a:pt x="19" y="23"/>
                  </a:cubicBezTo>
                  <a:cubicBezTo>
                    <a:pt x="18" y="23"/>
                    <a:pt x="17" y="24"/>
                    <a:pt x="16" y="25"/>
                  </a:cubicBezTo>
                  <a:cubicBezTo>
                    <a:pt x="16" y="26"/>
                    <a:pt x="16" y="27"/>
                    <a:pt x="15" y="27"/>
                  </a:cubicBezTo>
                  <a:cubicBezTo>
                    <a:pt x="12" y="27"/>
                    <a:pt x="11" y="27"/>
                    <a:pt x="11" y="24"/>
                  </a:cubicBezTo>
                  <a:cubicBezTo>
                    <a:pt x="9" y="21"/>
                    <a:pt x="10" y="17"/>
                    <a:pt x="13" y="14"/>
                  </a:cubicBezTo>
                  <a:cubicBezTo>
                    <a:pt x="15" y="12"/>
                    <a:pt x="18" y="10"/>
                    <a:pt x="22" y="11"/>
                  </a:cubicBezTo>
                  <a:cubicBezTo>
                    <a:pt x="24" y="12"/>
                    <a:pt x="25" y="13"/>
                    <a:pt x="26" y="15"/>
                  </a:cubicBezTo>
                  <a:cubicBezTo>
                    <a:pt x="26" y="16"/>
                    <a:pt x="27" y="17"/>
                    <a:pt x="27" y="18"/>
                  </a:cubicBezTo>
                  <a:cubicBezTo>
                    <a:pt x="29" y="23"/>
                    <a:pt x="30" y="29"/>
                    <a:pt x="29" y="35"/>
                  </a:cubicBezTo>
                  <a:cubicBezTo>
                    <a:pt x="29" y="38"/>
                    <a:pt x="28" y="41"/>
                    <a:pt x="27" y="44"/>
                  </a:cubicBezTo>
                  <a:cubicBezTo>
                    <a:pt x="27" y="46"/>
                    <a:pt x="27" y="47"/>
                    <a:pt x="29" y="48"/>
                  </a:cubicBezTo>
                  <a:cubicBezTo>
                    <a:pt x="30" y="49"/>
                    <a:pt x="31" y="49"/>
                    <a:pt x="32" y="49"/>
                  </a:cubicBezTo>
                  <a:cubicBezTo>
                    <a:pt x="32" y="49"/>
                    <a:pt x="33" y="49"/>
                    <a:pt x="33" y="49"/>
                  </a:cubicBezTo>
                  <a:cubicBezTo>
                    <a:pt x="34" y="49"/>
                    <a:pt x="35" y="48"/>
                    <a:pt x="36" y="46"/>
                  </a:cubicBezTo>
                  <a:cubicBezTo>
                    <a:pt x="36" y="45"/>
                    <a:pt x="37" y="44"/>
                    <a:pt x="37" y="43"/>
                  </a:cubicBezTo>
                  <a:cubicBezTo>
                    <a:pt x="37" y="43"/>
                    <a:pt x="37" y="42"/>
                    <a:pt x="37" y="42"/>
                  </a:cubicBezTo>
                  <a:cubicBezTo>
                    <a:pt x="39" y="38"/>
                    <a:pt x="39" y="34"/>
                    <a:pt x="39" y="30"/>
                  </a:cubicBezTo>
                  <a:cubicBezTo>
                    <a:pt x="40" y="29"/>
                    <a:pt x="39" y="28"/>
                    <a:pt x="39" y="27"/>
                  </a:cubicBezTo>
                  <a:cubicBezTo>
                    <a:pt x="39" y="26"/>
                    <a:pt x="39" y="25"/>
                    <a:pt x="39" y="25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44" name="Freeform 438"/>
            <p:cNvSpPr>
              <a:spLocks/>
            </p:cNvSpPr>
            <p:nvPr/>
          </p:nvSpPr>
          <p:spPr bwMode="auto">
            <a:xfrm>
              <a:off x="390525" y="2520950"/>
              <a:ext cx="149225" cy="266700"/>
            </a:xfrm>
            <a:custGeom>
              <a:avLst/>
              <a:gdLst>
                <a:gd name="T0" fmla="*/ 15 w 40"/>
                <a:gd name="T1" fmla="*/ 44 h 71"/>
                <a:gd name="T2" fmla="*/ 24 w 40"/>
                <a:gd name="T3" fmla="*/ 36 h 71"/>
                <a:gd name="T4" fmla="*/ 33 w 40"/>
                <a:gd name="T5" fmla="*/ 29 h 71"/>
                <a:gd name="T6" fmla="*/ 38 w 40"/>
                <a:gd name="T7" fmla="*/ 19 h 71"/>
                <a:gd name="T8" fmla="*/ 36 w 40"/>
                <a:gd name="T9" fmla="*/ 7 h 71"/>
                <a:gd name="T10" fmla="*/ 27 w 40"/>
                <a:gd name="T11" fmla="*/ 1 h 71"/>
                <a:gd name="T12" fmla="*/ 14 w 40"/>
                <a:gd name="T13" fmla="*/ 3 h 71"/>
                <a:gd name="T14" fmla="*/ 9 w 40"/>
                <a:gd name="T15" fmla="*/ 11 h 71"/>
                <a:gd name="T16" fmla="*/ 10 w 40"/>
                <a:gd name="T17" fmla="*/ 16 h 71"/>
                <a:gd name="T18" fmla="*/ 14 w 40"/>
                <a:gd name="T19" fmla="*/ 17 h 71"/>
                <a:gd name="T20" fmla="*/ 16 w 40"/>
                <a:gd name="T21" fmla="*/ 14 h 71"/>
                <a:gd name="T22" fmla="*/ 16 w 40"/>
                <a:gd name="T23" fmla="*/ 14 h 71"/>
                <a:gd name="T24" fmla="*/ 19 w 40"/>
                <a:gd name="T25" fmla="*/ 9 h 71"/>
                <a:gd name="T26" fmla="*/ 27 w 40"/>
                <a:gd name="T27" fmla="*/ 9 h 71"/>
                <a:gd name="T28" fmla="*/ 29 w 40"/>
                <a:gd name="T29" fmla="*/ 15 h 71"/>
                <a:gd name="T30" fmla="*/ 24 w 40"/>
                <a:gd name="T31" fmla="*/ 25 h 71"/>
                <a:gd name="T32" fmla="*/ 18 w 40"/>
                <a:gd name="T33" fmla="*/ 29 h 71"/>
                <a:gd name="T34" fmla="*/ 18 w 40"/>
                <a:gd name="T35" fmla="*/ 30 h 71"/>
                <a:gd name="T36" fmla="*/ 8 w 40"/>
                <a:gd name="T37" fmla="*/ 38 h 71"/>
                <a:gd name="T38" fmla="*/ 2 w 40"/>
                <a:gd name="T39" fmla="*/ 49 h 71"/>
                <a:gd name="T40" fmla="*/ 4 w 40"/>
                <a:gd name="T41" fmla="*/ 63 h 71"/>
                <a:gd name="T42" fmla="*/ 20 w 40"/>
                <a:gd name="T43" fmla="*/ 71 h 71"/>
                <a:gd name="T44" fmla="*/ 20 w 40"/>
                <a:gd name="T45" fmla="*/ 71 h 71"/>
                <a:gd name="T46" fmla="*/ 20 w 40"/>
                <a:gd name="T47" fmla="*/ 71 h 71"/>
                <a:gd name="T48" fmla="*/ 30 w 40"/>
                <a:gd name="T49" fmla="*/ 69 h 71"/>
                <a:gd name="T50" fmla="*/ 38 w 40"/>
                <a:gd name="T51" fmla="*/ 51 h 71"/>
                <a:gd name="T52" fmla="*/ 33 w 40"/>
                <a:gd name="T53" fmla="*/ 43 h 71"/>
                <a:gd name="T54" fmla="*/ 23 w 40"/>
                <a:gd name="T55" fmla="*/ 42 h 71"/>
                <a:gd name="T56" fmla="*/ 17 w 40"/>
                <a:gd name="T57" fmla="*/ 46 h 71"/>
                <a:gd name="T58" fmla="*/ 16 w 40"/>
                <a:gd name="T59" fmla="*/ 48 h 71"/>
                <a:gd name="T60" fmla="*/ 18 w 40"/>
                <a:gd name="T61" fmla="*/ 50 h 71"/>
                <a:gd name="T62" fmla="*/ 22 w 40"/>
                <a:gd name="T63" fmla="*/ 51 h 71"/>
                <a:gd name="T64" fmla="*/ 23 w 40"/>
                <a:gd name="T65" fmla="*/ 50 h 71"/>
                <a:gd name="T66" fmla="*/ 24 w 40"/>
                <a:gd name="T67" fmla="*/ 50 h 71"/>
                <a:gd name="T68" fmla="*/ 28 w 40"/>
                <a:gd name="T69" fmla="*/ 50 h 71"/>
                <a:gd name="T70" fmla="*/ 29 w 40"/>
                <a:gd name="T71" fmla="*/ 53 h 71"/>
                <a:gd name="T72" fmla="*/ 27 w 40"/>
                <a:gd name="T73" fmla="*/ 60 h 71"/>
                <a:gd name="T74" fmla="*/ 20 w 40"/>
                <a:gd name="T75" fmla="*/ 62 h 71"/>
                <a:gd name="T76" fmla="*/ 12 w 40"/>
                <a:gd name="T77" fmla="*/ 58 h 71"/>
                <a:gd name="T78" fmla="*/ 11 w 40"/>
                <a:gd name="T79" fmla="*/ 51 h 71"/>
                <a:gd name="T80" fmla="*/ 15 w 40"/>
                <a:gd name="T81" fmla="*/ 44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0" h="71">
                  <a:moveTo>
                    <a:pt x="15" y="44"/>
                  </a:moveTo>
                  <a:cubicBezTo>
                    <a:pt x="17" y="40"/>
                    <a:pt x="21" y="38"/>
                    <a:pt x="24" y="36"/>
                  </a:cubicBezTo>
                  <a:cubicBezTo>
                    <a:pt x="26" y="34"/>
                    <a:pt x="30" y="32"/>
                    <a:pt x="33" y="29"/>
                  </a:cubicBezTo>
                  <a:cubicBezTo>
                    <a:pt x="36" y="26"/>
                    <a:pt x="37" y="23"/>
                    <a:pt x="38" y="19"/>
                  </a:cubicBezTo>
                  <a:cubicBezTo>
                    <a:pt x="39" y="15"/>
                    <a:pt x="39" y="11"/>
                    <a:pt x="36" y="7"/>
                  </a:cubicBezTo>
                  <a:cubicBezTo>
                    <a:pt x="34" y="3"/>
                    <a:pt x="31" y="1"/>
                    <a:pt x="27" y="1"/>
                  </a:cubicBezTo>
                  <a:cubicBezTo>
                    <a:pt x="22" y="0"/>
                    <a:pt x="18" y="1"/>
                    <a:pt x="14" y="3"/>
                  </a:cubicBezTo>
                  <a:cubicBezTo>
                    <a:pt x="11" y="5"/>
                    <a:pt x="9" y="8"/>
                    <a:pt x="9" y="11"/>
                  </a:cubicBezTo>
                  <a:cubicBezTo>
                    <a:pt x="9" y="13"/>
                    <a:pt x="9" y="14"/>
                    <a:pt x="10" y="16"/>
                  </a:cubicBezTo>
                  <a:cubicBezTo>
                    <a:pt x="11" y="17"/>
                    <a:pt x="12" y="18"/>
                    <a:pt x="14" y="17"/>
                  </a:cubicBezTo>
                  <a:cubicBezTo>
                    <a:pt x="15" y="17"/>
                    <a:pt x="16" y="16"/>
                    <a:pt x="16" y="14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6" y="12"/>
                    <a:pt x="17" y="10"/>
                    <a:pt x="19" y="9"/>
                  </a:cubicBezTo>
                  <a:cubicBezTo>
                    <a:pt x="21" y="8"/>
                    <a:pt x="24" y="7"/>
                    <a:pt x="27" y="9"/>
                  </a:cubicBezTo>
                  <a:cubicBezTo>
                    <a:pt x="28" y="10"/>
                    <a:pt x="29" y="12"/>
                    <a:pt x="29" y="15"/>
                  </a:cubicBezTo>
                  <a:cubicBezTo>
                    <a:pt x="30" y="19"/>
                    <a:pt x="28" y="22"/>
                    <a:pt x="24" y="25"/>
                  </a:cubicBezTo>
                  <a:cubicBezTo>
                    <a:pt x="23" y="27"/>
                    <a:pt x="20" y="28"/>
                    <a:pt x="18" y="29"/>
                  </a:cubicBezTo>
                  <a:cubicBezTo>
                    <a:pt x="18" y="30"/>
                    <a:pt x="18" y="30"/>
                    <a:pt x="18" y="30"/>
                  </a:cubicBezTo>
                  <a:cubicBezTo>
                    <a:pt x="14" y="33"/>
                    <a:pt x="11" y="35"/>
                    <a:pt x="8" y="38"/>
                  </a:cubicBezTo>
                  <a:cubicBezTo>
                    <a:pt x="5" y="41"/>
                    <a:pt x="3" y="45"/>
                    <a:pt x="2" y="49"/>
                  </a:cubicBezTo>
                  <a:cubicBezTo>
                    <a:pt x="0" y="54"/>
                    <a:pt x="1" y="59"/>
                    <a:pt x="4" y="63"/>
                  </a:cubicBezTo>
                  <a:cubicBezTo>
                    <a:pt x="8" y="68"/>
                    <a:pt x="14" y="71"/>
                    <a:pt x="20" y="71"/>
                  </a:cubicBezTo>
                  <a:cubicBezTo>
                    <a:pt x="20" y="71"/>
                    <a:pt x="20" y="71"/>
                    <a:pt x="20" y="71"/>
                  </a:cubicBezTo>
                  <a:cubicBezTo>
                    <a:pt x="20" y="71"/>
                    <a:pt x="20" y="71"/>
                    <a:pt x="20" y="71"/>
                  </a:cubicBezTo>
                  <a:cubicBezTo>
                    <a:pt x="25" y="71"/>
                    <a:pt x="27" y="70"/>
                    <a:pt x="30" y="69"/>
                  </a:cubicBezTo>
                  <a:cubicBezTo>
                    <a:pt x="36" y="65"/>
                    <a:pt x="40" y="58"/>
                    <a:pt x="38" y="51"/>
                  </a:cubicBezTo>
                  <a:cubicBezTo>
                    <a:pt x="38" y="48"/>
                    <a:pt x="35" y="45"/>
                    <a:pt x="33" y="43"/>
                  </a:cubicBezTo>
                  <a:cubicBezTo>
                    <a:pt x="30" y="42"/>
                    <a:pt x="26" y="41"/>
                    <a:pt x="23" y="42"/>
                  </a:cubicBezTo>
                  <a:cubicBezTo>
                    <a:pt x="21" y="42"/>
                    <a:pt x="19" y="44"/>
                    <a:pt x="17" y="46"/>
                  </a:cubicBezTo>
                  <a:cubicBezTo>
                    <a:pt x="17" y="46"/>
                    <a:pt x="16" y="47"/>
                    <a:pt x="16" y="48"/>
                  </a:cubicBezTo>
                  <a:cubicBezTo>
                    <a:pt x="17" y="49"/>
                    <a:pt x="17" y="50"/>
                    <a:pt x="18" y="50"/>
                  </a:cubicBezTo>
                  <a:cubicBezTo>
                    <a:pt x="19" y="51"/>
                    <a:pt x="21" y="52"/>
                    <a:pt x="22" y="51"/>
                  </a:cubicBezTo>
                  <a:cubicBezTo>
                    <a:pt x="22" y="51"/>
                    <a:pt x="23" y="51"/>
                    <a:pt x="23" y="50"/>
                  </a:cubicBezTo>
                  <a:cubicBezTo>
                    <a:pt x="24" y="50"/>
                    <a:pt x="24" y="50"/>
                    <a:pt x="24" y="50"/>
                  </a:cubicBezTo>
                  <a:cubicBezTo>
                    <a:pt x="25" y="49"/>
                    <a:pt x="27" y="49"/>
                    <a:pt x="28" y="50"/>
                  </a:cubicBezTo>
                  <a:cubicBezTo>
                    <a:pt x="29" y="50"/>
                    <a:pt x="29" y="52"/>
                    <a:pt x="29" y="53"/>
                  </a:cubicBezTo>
                  <a:cubicBezTo>
                    <a:pt x="30" y="56"/>
                    <a:pt x="29" y="58"/>
                    <a:pt x="27" y="60"/>
                  </a:cubicBezTo>
                  <a:cubicBezTo>
                    <a:pt x="25" y="62"/>
                    <a:pt x="23" y="62"/>
                    <a:pt x="20" y="62"/>
                  </a:cubicBezTo>
                  <a:cubicBezTo>
                    <a:pt x="17" y="62"/>
                    <a:pt x="14" y="61"/>
                    <a:pt x="12" y="58"/>
                  </a:cubicBezTo>
                  <a:cubicBezTo>
                    <a:pt x="11" y="56"/>
                    <a:pt x="10" y="53"/>
                    <a:pt x="11" y="51"/>
                  </a:cubicBezTo>
                  <a:cubicBezTo>
                    <a:pt x="12" y="48"/>
                    <a:pt x="13" y="46"/>
                    <a:pt x="15" y="44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45" name="Freeform 439"/>
            <p:cNvSpPr>
              <a:spLocks/>
            </p:cNvSpPr>
            <p:nvPr/>
          </p:nvSpPr>
          <p:spPr bwMode="auto">
            <a:xfrm>
              <a:off x="1611313" y="2516188"/>
              <a:ext cx="146050" cy="271463"/>
            </a:xfrm>
            <a:custGeom>
              <a:avLst/>
              <a:gdLst>
                <a:gd name="T0" fmla="*/ 36 w 39"/>
                <a:gd name="T1" fmla="*/ 64 h 72"/>
                <a:gd name="T2" fmla="*/ 39 w 39"/>
                <a:gd name="T3" fmla="*/ 55 h 72"/>
                <a:gd name="T4" fmla="*/ 35 w 39"/>
                <a:gd name="T5" fmla="*/ 43 h 72"/>
                <a:gd name="T6" fmla="*/ 27 w 39"/>
                <a:gd name="T7" fmla="*/ 34 h 72"/>
                <a:gd name="T8" fmla="*/ 21 w 39"/>
                <a:gd name="T9" fmla="*/ 30 h 72"/>
                <a:gd name="T10" fmla="*/ 16 w 39"/>
                <a:gd name="T11" fmla="*/ 26 h 72"/>
                <a:gd name="T12" fmla="*/ 11 w 39"/>
                <a:gd name="T13" fmla="*/ 20 h 72"/>
                <a:gd name="T14" fmla="*/ 12 w 39"/>
                <a:gd name="T15" fmla="*/ 11 h 72"/>
                <a:gd name="T16" fmla="*/ 18 w 39"/>
                <a:gd name="T17" fmla="*/ 9 h 72"/>
                <a:gd name="T18" fmla="*/ 24 w 39"/>
                <a:gd name="T19" fmla="*/ 15 h 72"/>
                <a:gd name="T20" fmla="*/ 24 w 39"/>
                <a:gd name="T21" fmla="*/ 16 h 72"/>
                <a:gd name="T22" fmla="*/ 26 w 39"/>
                <a:gd name="T23" fmla="*/ 18 h 72"/>
                <a:gd name="T24" fmla="*/ 29 w 39"/>
                <a:gd name="T25" fmla="*/ 18 h 72"/>
                <a:gd name="T26" fmla="*/ 31 w 39"/>
                <a:gd name="T27" fmla="*/ 15 h 72"/>
                <a:gd name="T28" fmla="*/ 29 w 39"/>
                <a:gd name="T29" fmla="*/ 7 h 72"/>
                <a:gd name="T30" fmla="*/ 10 w 39"/>
                <a:gd name="T31" fmla="*/ 2 h 72"/>
                <a:gd name="T32" fmla="*/ 1 w 39"/>
                <a:gd name="T33" fmla="*/ 19 h 72"/>
                <a:gd name="T34" fmla="*/ 9 w 39"/>
                <a:gd name="T35" fmla="*/ 32 h 72"/>
                <a:gd name="T36" fmla="*/ 15 w 39"/>
                <a:gd name="T37" fmla="*/ 37 h 72"/>
                <a:gd name="T38" fmla="*/ 20 w 39"/>
                <a:gd name="T39" fmla="*/ 40 h 72"/>
                <a:gd name="T40" fmla="*/ 29 w 39"/>
                <a:gd name="T41" fmla="*/ 52 h 72"/>
                <a:gd name="T42" fmla="*/ 29 w 39"/>
                <a:gd name="T43" fmla="*/ 55 h 72"/>
                <a:gd name="T44" fmla="*/ 20 w 39"/>
                <a:gd name="T45" fmla="*/ 63 h 72"/>
                <a:gd name="T46" fmla="*/ 15 w 39"/>
                <a:gd name="T47" fmla="*/ 63 h 72"/>
                <a:gd name="T48" fmla="*/ 10 w 39"/>
                <a:gd name="T49" fmla="*/ 54 h 72"/>
                <a:gd name="T50" fmla="*/ 12 w 39"/>
                <a:gd name="T51" fmla="*/ 51 h 72"/>
                <a:gd name="T52" fmla="*/ 16 w 39"/>
                <a:gd name="T53" fmla="*/ 51 h 72"/>
                <a:gd name="T54" fmla="*/ 18 w 39"/>
                <a:gd name="T55" fmla="*/ 52 h 72"/>
                <a:gd name="T56" fmla="*/ 23 w 39"/>
                <a:gd name="T57" fmla="*/ 50 h 72"/>
                <a:gd name="T58" fmla="*/ 22 w 39"/>
                <a:gd name="T59" fmla="*/ 46 h 72"/>
                <a:gd name="T60" fmla="*/ 8 w 39"/>
                <a:gd name="T61" fmla="*/ 44 h 72"/>
                <a:gd name="T62" fmla="*/ 1 w 39"/>
                <a:gd name="T63" fmla="*/ 58 h 72"/>
                <a:gd name="T64" fmla="*/ 18 w 39"/>
                <a:gd name="T65" fmla="*/ 72 h 72"/>
                <a:gd name="T66" fmla="*/ 19 w 39"/>
                <a:gd name="T67" fmla="*/ 72 h 72"/>
                <a:gd name="T68" fmla="*/ 19 w 39"/>
                <a:gd name="T69" fmla="*/ 72 h 72"/>
                <a:gd name="T70" fmla="*/ 36 w 39"/>
                <a:gd name="T71" fmla="*/ 64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9" h="72">
                  <a:moveTo>
                    <a:pt x="36" y="64"/>
                  </a:moveTo>
                  <a:cubicBezTo>
                    <a:pt x="38" y="61"/>
                    <a:pt x="39" y="58"/>
                    <a:pt x="39" y="55"/>
                  </a:cubicBezTo>
                  <a:cubicBezTo>
                    <a:pt x="39" y="51"/>
                    <a:pt x="38" y="47"/>
                    <a:pt x="35" y="43"/>
                  </a:cubicBezTo>
                  <a:cubicBezTo>
                    <a:pt x="33" y="40"/>
                    <a:pt x="30" y="37"/>
                    <a:pt x="27" y="34"/>
                  </a:cubicBezTo>
                  <a:cubicBezTo>
                    <a:pt x="25" y="33"/>
                    <a:pt x="23" y="31"/>
                    <a:pt x="21" y="30"/>
                  </a:cubicBezTo>
                  <a:cubicBezTo>
                    <a:pt x="19" y="29"/>
                    <a:pt x="17" y="28"/>
                    <a:pt x="16" y="26"/>
                  </a:cubicBezTo>
                  <a:cubicBezTo>
                    <a:pt x="13" y="25"/>
                    <a:pt x="12" y="22"/>
                    <a:pt x="11" y="20"/>
                  </a:cubicBezTo>
                  <a:cubicBezTo>
                    <a:pt x="10" y="16"/>
                    <a:pt x="10" y="14"/>
                    <a:pt x="12" y="11"/>
                  </a:cubicBezTo>
                  <a:cubicBezTo>
                    <a:pt x="13" y="9"/>
                    <a:pt x="16" y="8"/>
                    <a:pt x="18" y="9"/>
                  </a:cubicBezTo>
                  <a:cubicBezTo>
                    <a:pt x="22" y="10"/>
                    <a:pt x="24" y="11"/>
                    <a:pt x="24" y="15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5" y="17"/>
                    <a:pt x="25" y="18"/>
                    <a:pt x="26" y="18"/>
                  </a:cubicBezTo>
                  <a:cubicBezTo>
                    <a:pt x="27" y="19"/>
                    <a:pt x="28" y="18"/>
                    <a:pt x="29" y="18"/>
                  </a:cubicBezTo>
                  <a:cubicBezTo>
                    <a:pt x="30" y="17"/>
                    <a:pt x="31" y="16"/>
                    <a:pt x="31" y="15"/>
                  </a:cubicBezTo>
                  <a:cubicBezTo>
                    <a:pt x="31" y="13"/>
                    <a:pt x="31" y="10"/>
                    <a:pt x="29" y="7"/>
                  </a:cubicBezTo>
                  <a:cubicBezTo>
                    <a:pt x="25" y="1"/>
                    <a:pt x="16" y="0"/>
                    <a:pt x="10" y="2"/>
                  </a:cubicBezTo>
                  <a:cubicBezTo>
                    <a:pt x="4" y="5"/>
                    <a:pt x="0" y="12"/>
                    <a:pt x="1" y="19"/>
                  </a:cubicBezTo>
                  <a:cubicBezTo>
                    <a:pt x="2" y="24"/>
                    <a:pt x="5" y="29"/>
                    <a:pt x="9" y="32"/>
                  </a:cubicBezTo>
                  <a:cubicBezTo>
                    <a:pt x="11" y="34"/>
                    <a:pt x="13" y="35"/>
                    <a:pt x="15" y="37"/>
                  </a:cubicBezTo>
                  <a:cubicBezTo>
                    <a:pt x="17" y="38"/>
                    <a:pt x="18" y="39"/>
                    <a:pt x="20" y="40"/>
                  </a:cubicBezTo>
                  <a:cubicBezTo>
                    <a:pt x="25" y="44"/>
                    <a:pt x="28" y="47"/>
                    <a:pt x="29" y="52"/>
                  </a:cubicBezTo>
                  <a:cubicBezTo>
                    <a:pt x="29" y="53"/>
                    <a:pt x="29" y="54"/>
                    <a:pt x="29" y="55"/>
                  </a:cubicBezTo>
                  <a:cubicBezTo>
                    <a:pt x="29" y="59"/>
                    <a:pt x="25" y="63"/>
                    <a:pt x="20" y="63"/>
                  </a:cubicBezTo>
                  <a:cubicBezTo>
                    <a:pt x="18" y="63"/>
                    <a:pt x="17" y="64"/>
                    <a:pt x="15" y="63"/>
                  </a:cubicBezTo>
                  <a:cubicBezTo>
                    <a:pt x="12" y="61"/>
                    <a:pt x="10" y="57"/>
                    <a:pt x="10" y="54"/>
                  </a:cubicBezTo>
                  <a:cubicBezTo>
                    <a:pt x="11" y="52"/>
                    <a:pt x="11" y="51"/>
                    <a:pt x="12" y="51"/>
                  </a:cubicBezTo>
                  <a:cubicBezTo>
                    <a:pt x="13" y="50"/>
                    <a:pt x="15" y="50"/>
                    <a:pt x="16" y="51"/>
                  </a:cubicBezTo>
                  <a:cubicBezTo>
                    <a:pt x="16" y="51"/>
                    <a:pt x="17" y="52"/>
                    <a:pt x="18" y="52"/>
                  </a:cubicBezTo>
                  <a:cubicBezTo>
                    <a:pt x="20" y="53"/>
                    <a:pt x="22" y="52"/>
                    <a:pt x="23" y="50"/>
                  </a:cubicBezTo>
                  <a:cubicBezTo>
                    <a:pt x="24" y="49"/>
                    <a:pt x="23" y="47"/>
                    <a:pt x="22" y="46"/>
                  </a:cubicBezTo>
                  <a:cubicBezTo>
                    <a:pt x="18" y="42"/>
                    <a:pt x="13" y="42"/>
                    <a:pt x="8" y="44"/>
                  </a:cubicBezTo>
                  <a:cubicBezTo>
                    <a:pt x="3" y="46"/>
                    <a:pt x="0" y="52"/>
                    <a:pt x="1" y="58"/>
                  </a:cubicBezTo>
                  <a:cubicBezTo>
                    <a:pt x="3" y="66"/>
                    <a:pt x="10" y="72"/>
                    <a:pt x="18" y="72"/>
                  </a:cubicBezTo>
                  <a:cubicBezTo>
                    <a:pt x="19" y="72"/>
                    <a:pt x="19" y="72"/>
                    <a:pt x="19" y="72"/>
                  </a:cubicBezTo>
                  <a:cubicBezTo>
                    <a:pt x="19" y="72"/>
                    <a:pt x="19" y="72"/>
                    <a:pt x="19" y="72"/>
                  </a:cubicBezTo>
                  <a:cubicBezTo>
                    <a:pt x="26" y="72"/>
                    <a:pt x="31" y="69"/>
                    <a:pt x="36" y="64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46" name="Freeform 440"/>
            <p:cNvSpPr>
              <a:spLocks/>
            </p:cNvSpPr>
            <p:nvPr/>
          </p:nvSpPr>
          <p:spPr bwMode="auto">
            <a:xfrm>
              <a:off x="1055688" y="3743325"/>
              <a:ext cx="33337" cy="369888"/>
            </a:xfrm>
            <a:custGeom>
              <a:avLst/>
              <a:gdLst>
                <a:gd name="T0" fmla="*/ 8 w 9"/>
                <a:gd name="T1" fmla="*/ 4 h 98"/>
                <a:gd name="T2" fmla="*/ 8 w 9"/>
                <a:gd name="T3" fmla="*/ 2 h 98"/>
                <a:gd name="T4" fmla="*/ 5 w 9"/>
                <a:gd name="T5" fmla="*/ 0 h 98"/>
                <a:gd name="T6" fmla="*/ 2 w 9"/>
                <a:gd name="T7" fmla="*/ 2 h 98"/>
                <a:gd name="T8" fmla="*/ 2 w 9"/>
                <a:gd name="T9" fmla="*/ 4 h 98"/>
                <a:gd name="T10" fmla="*/ 1 w 9"/>
                <a:gd name="T11" fmla="*/ 14 h 98"/>
                <a:gd name="T12" fmla="*/ 1 w 9"/>
                <a:gd name="T13" fmla="*/ 22 h 98"/>
                <a:gd name="T14" fmla="*/ 1 w 9"/>
                <a:gd name="T15" fmla="*/ 31 h 98"/>
                <a:gd name="T16" fmla="*/ 0 w 9"/>
                <a:gd name="T17" fmla="*/ 40 h 98"/>
                <a:gd name="T18" fmla="*/ 0 w 9"/>
                <a:gd name="T19" fmla="*/ 53 h 98"/>
                <a:gd name="T20" fmla="*/ 0 w 9"/>
                <a:gd name="T21" fmla="*/ 61 h 98"/>
                <a:gd name="T22" fmla="*/ 0 w 9"/>
                <a:gd name="T23" fmla="*/ 91 h 98"/>
                <a:gd name="T24" fmla="*/ 0 w 9"/>
                <a:gd name="T25" fmla="*/ 95 h 98"/>
                <a:gd name="T26" fmla="*/ 4 w 9"/>
                <a:gd name="T27" fmla="*/ 98 h 98"/>
                <a:gd name="T28" fmla="*/ 4 w 9"/>
                <a:gd name="T29" fmla="*/ 98 h 98"/>
                <a:gd name="T30" fmla="*/ 8 w 9"/>
                <a:gd name="T31" fmla="*/ 95 h 98"/>
                <a:gd name="T32" fmla="*/ 9 w 9"/>
                <a:gd name="T33" fmla="*/ 91 h 98"/>
                <a:gd name="T34" fmla="*/ 9 w 9"/>
                <a:gd name="T35" fmla="*/ 53 h 98"/>
                <a:gd name="T36" fmla="*/ 9 w 9"/>
                <a:gd name="T37" fmla="*/ 53 h 98"/>
                <a:gd name="T38" fmla="*/ 9 w 9"/>
                <a:gd name="T39" fmla="*/ 25 h 98"/>
                <a:gd name="T40" fmla="*/ 8 w 9"/>
                <a:gd name="T41" fmla="*/ 5 h 98"/>
                <a:gd name="T42" fmla="*/ 8 w 9"/>
                <a:gd name="T43" fmla="*/ 4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9" h="98">
                  <a:moveTo>
                    <a:pt x="8" y="4"/>
                  </a:moveTo>
                  <a:cubicBezTo>
                    <a:pt x="8" y="4"/>
                    <a:pt x="8" y="3"/>
                    <a:pt x="8" y="2"/>
                  </a:cubicBezTo>
                  <a:cubicBezTo>
                    <a:pt x="7" y="0"/>
                    <a:pt x="6" y="0"/>
                    <a:pt x="5" y="0"/>
                  </a:cubicBezTo>
                  <a:cubicBezTo>
                    <a:pt x="3" y="0"/>
                    <a:pt x="2" y="1"/>
                    <a:pt x="2" y="2"/>
                  </a:cubicBezTo>
                  <a:cubicBezTo>
                    <a:pt x="2" y="3"/>
                    <a:pt x="2" y="4"/>
                    <a:pt x="2" y="4"/>
                  </a:cubicBezTo>
                  <a:cubicBezTo>
                    <a:pt x="2" y="8"/>
                    <a:pt x="1" y="11"/>
                    <a:pt x="1" y="14"/>
                  </a:cubicBezTo>
                  <a:cubicBezTo>
                    <a:pt x="1" y="17"/>
                    <a:pt x="1" y="19"/>
                    <a:pt x="1" y="22"/>
                  </a:cubicBezTo>
                  <a:cubicBezTo>
                    <a:pt x="1" y="25"/>
                    <a:pt x="1" y="28"/>
                    <a:pt x="1" y="31"/>
                  </a:cubicBezTo>
                  <a:cubicBezTo>
                    <a:pt x="0" y="34"/>
                    <a:pt x="0" y="37"/>
                    <a:pt x="0" y="40"/>
                  </a:cubicBezTo>
                  <a:cubicBezTo>
                    <a:pt x="0" y="44"/>
                    <a:pt x="0" y="49"/>
                    <a:pt x="0" y="53"/>
                  </a:cubicBezTo>
                  <a:cubicBezTo>
                    <a:pt x="0" y="61"/>
                    <a:pt x="0" y="61"/>
                    <a:pt x="0" y="61"/>
                  </a:cubicBezTo>
                  <a:cubicBezTo>
                    <a:pt x="0" y="71"/>
                    <a:pt x="0" y="81"/>
                    <a:pt x="0" y="91"/>
                  </a:cubicBezTo>
                  <a:cubicBezTo>
                    <a:pt x="0" y="93"/>
                    <a:pt x="0" y="94"/>
                    <a:pt x="0" y="95"/>
                  </a:cubicBezTo>
                  <a:cubicBezTo>
                    <a:pt x="1" y="98"/>
                    <a:pt x="3" y="98"/>
                    <a:pt x="4" y="98"/>
                  </a:cubicBezTo>
                  <a:cubicBezTo>
                    <a:pt x="4" y="98"/>
                    <a:pt x="4" y="98"/>
                    <a:pt x="4" y="98"/>
                  </a:cubicBezTo>
                  <a:cubicBezTo>
                    <a:pt x="6" y="98"/>
                    <a:pt x="8" y="97"/>
                    <a:pt x="8" y="95"/>
                  </a:cubicBezTo>
                  <a:cubicBezTo>
                    <a:pt x="9" y="94"/>
                    <a:pt x="9" y="93"/>
                    <a:pt x="9" y="91"/>
                  </a:cubicBezTo>
                  <a:cubicBezTo>
                    <a:pt x="9" y="53"/>
                    <a:pt x="9" y="53"/>
                    <a:pt x="9" y="53"/>
                  </a:cubicBezTo>
                  <a:cubicBezTo>
                    <a:pt x="9" y="53"/>
                    <a:pt x="9" y="53"/>
                    <a:pt x="9" y="53"/>
                  </a:cubicBezTo>
                  <a:cubicBezTo>
                    <a:pt x="9" y="25"/>
                    <a:pt x="9" y="25"/>
                    <a:pt x="9" y="25"/>
                  </a:cubicBezTo>
                  <a:cubicBezTo>
                    <a:pt x="9" y="18"/>
                    <a:pt x="9" y="11"/>
                    <a:pt x="8" y="5"/>
                  </a:cubicBezTo>
                  <a:lnTo>
                    <a:pt x="8" y="4"/>
                  </a:ln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47" name="Freeform 441"/>
            <p:cNvSpPr>
              <a:spLocks/>
            </p:cNvSpPr>
            <p:nvPr/>
          </p:nvSpPr>
          <p:spPr bwMode="auto">
            <a:xfrm>
              <a:off x="1058863" y="1974850"/>
              <a:ext cx="33337" cy="165100"/>
            </a:xfrm>
            <a:custGeom>
              <a:avLst/>
              <a:gdLst>
                <a:gd name="T0" fmla="*/ 0 w 9"/>
                <a:gd name="T1" fmla="*/ 40 h 44"/>
                <a:gd name="T2" fmla="*/ 4 w 9"/>
                <a:gd name="T3" fmla="*/ 44 h 44"/>
                <a:gd name="T4" fmla="*/ 5 w 9"/>
                <a:gd name="T5" fmla="*/ 44 h 44"/>
                <a:gd name="T6" fmla="*/ 9 w 9"/>
                <a:gd name="T7" fmla="*/ 40 h 44"/>
                <a:gd name="T8" fmla="*/ 9 w 9"/>
                <a:gd name="T9" fmla="*/ 38 h 44"/>
                <a:gd name="T10" fmla="*/ 9 w 9"/>
                <a:gd name="T11" fmla="*/ 5 h 44"/>
                <a:gd name="T12" fmla="*/ 9 w 9"/>
                <a:gd name="T13" fmla="*/ 3 h 44"/>
                <a:gd name="T14" fmla="*/ 4 w 9"/>
                <a:gd name="T15" fmla="*/ 0 h 44"/>
                <a:gd name="T16" fmla="*/ 4 w 9"/>
                <a:gd name="T17" fmla="*/ 0 h 44"/>
                <a:gd name="T18" fmla="*/ 0 w 9"/>
                <a:gd name="T19" fmla="*/ 3 h 44"/>
                <a:gd name="T20" fmla="*/ 0 w 9"/>
                <a:gd name="T21" fmla="*/ 6 h 44"/>
                <a:gd name="T22" fmla="*/ 0 w 9"/>
                <a:gd name="T23" fmla="*/ 6 h 44"/>
                <a:gd name="T24" fmla="*/ 0 w 9"/>
                <a:gd name="T25" fmla="*/ 17 h 44"/>
                <a:gd name="T26" fmla="*/ 0 w 9"/>
                <a:gd name="T27" fmla="*/ 26 h 44"/>
                <a:gd name="T28" fmla="*/ 0 w 9"/>
                <a:gd name="T29" fmla="*/ 37 h 44"/>
                <a:gd name="T30" fmla="*/ 0 w 9"/>
                <a:gd name="T31" fmla="*/ 4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" h="44">
                  <a:moveTo>
                    <a:pt x="0" y="40"/>
                  </a:moveTo>
                  <a:cubicBezTo>
                    <a:pt x="1" y="42"/>
                    <a:pt x="3" y="44"/>
                    <a:pt x="4" y="44"/>
                  </a:cubicBezTo>
                  <a:cubicBezTo>
                    <a:pt x="5" y="44"/>
                    <a:pt x="5" y="44"/>
                    <a:pt x="5" y="44"/>
                  </a:cubicBezTo>
                  <a:cubicBezTo>
                    <a:pt x="7" y="43"/>
                    <a:pt x="8" y="42"/>
                    <a:pt x="9" y="40"/>
                  </a:cubicBezTo>
                  <a:cubicBezTo>
                    <a:pt x="9" y="39"/>
                    <a:pt x="9" y="39"/>
                    <a:pt x="9" y="38"/>
                  </a:cubicBezTo>
                  <a:cubicBezTo>
                    <a:pt x="9" y="27"/>
                    <a:pt x="9" y="16"/>
                    <a:pt x="9" y="5"/>
                  </a:cubicBezTo>
                  <a:cubicBezTo>
                    <a:pt x="9" y="5"/>
                    <a:pt x="9" y="4"/>
                    <a:pt x="9" y="3"/>
                  </a:cubicBezTo>
                  <a:cubicBezTo>
                    <a:pt x="8" y="1"/>
                    <a:pt x="7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0" y="5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10"/>
                    <a:pt x="0" y="14"/>
                    <a:pt x="0" y="17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30"/>
                    <a:pt x="0" y="33"/>
                    <a:pt x="0" y="37"/>
                  </a:cubicBezTo>
                  <a:cubicBezTo>
                    <a:pt x="0" y="38"/>
                    <a:pt x="0" y="39"/>
                    <a:pt x="0" y="40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48" name="Freeform 442"/>
            <p:cNvSpPr>
              <a:spLocks/>
            </p:cNvSpPr>
            <p:nvPr/>
          </p:nvSpPr>
          <p:spPr bwMode="auto">
            <a:xfrm>
              <a:off x="1168400" y="2043113"/>
              <a:ext cx="123825" cy="93663"/>
            </a:xfrm>
            <a:custGeom>
              <a:avLst/>
              <a:gdLst>
                <a:gd name="T0" fmla="*/ 4 w 33"/>
                <a:gd name="T1" fmla="*/ 25 h 25"/>
                <a:gd name="T2" fmla="*/ 6 w 33"/>
                <a:gd name="T3" fmla="*/ 24 h 25"/>
                <a:gd name="T4" fmla="*/ 8 w 33"/>
                <a:gd name="T5" fmla="*/ 23 h 25"/>
                <a:gd name="T6" fmla="*/ 11 w 33"/>
                <a:gd name="T7" fmla="*/ 21 h 25"/>
                <a:gd name="T8" fmla="*/ 29 w 33"/>
                <a:gd name="T9" fmla="*/ 9 h 25"/>
                <a:gd name="T10" fmla="*/ 31 w 33"/>
                <a:gd name="T11" fmla="*/ 7 h 25"/>
                <a:gd name="T12" fmla="*/ 32 w 33"/>
                <a:gd name="T13" fmla="*/ 6 h 25"/>
                <a:gd name="T14" fmla="*/ 33 w 33"/>
                <a:gd name="T15" fmla="*/ 4 h 25"/>
                <a:gd name="T16" fmla="*/ 31 w 33"/>
                <a:gd name="T17" fmla="*/ 1 h 25"/>
                <a:gd name="T18" fmla="*/ 28 w 33"/>
                <a:gd name="T19" fmla="*/ 1 h 25"/>
                <a:gd name="T20" fmla="*/ 28 w 33"/>
                <a:gd name="T21" fmla="*/ 1 h 25"/>
                <a:gd name="T22" fmla="*/ 25 w 33"/>
                <a:gd name="T23" fmla="*/ 2 h 25"/>
                <a:gd name="T24" fmla="*/ 4 w 33"/>
                <a:gd name="T25" fmla="*/ 16 h 25"/>
                <a:gd name="T26" fmla="*/ 1 w 33"/>
                <a:gd name="T27" fmla="*/ 18 h 25"/>
                <a:gd name="T28" fmla="*/ 1 w 33"/>
                <a:gd name="T29" fmla="*/ 23 h 25"/>
                <a:gd name="T30" fmla="*/ 4 w 33"/>
                <a:gd name="T31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3" h="25">
                  <a:moveTo>
                    <a:pt x="4" y="25"/>
                  </a:moveTo>
                  <a:cubicBezTo>
                    <a:pt x="5" y="25"/>
                    <a:pt x="5" y="24"/>
                    <a:pt x="6" y="24"/>
                  </a:cubicBezTo>
                  <a:cubicBezTo>
                    <a:pt x="7" y="24"/>
                    <a:pt x="7" y="23"/>
                    <a:pt x="8" y="23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7" y="17"/>
                    <a:pt x="23" y="13"/>
                    <a:pt x="29" y="9"/>
                  </a:cubicBezTo>
                  <a:cubicBezTo>
                    <a:pt x="30" y="9"/>
                    <a:pt x="31" y="8"/>
                    <a:pt x="31" y="7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3" y="6"/>
                    <a:pt x="33" y="5"/>
                    <a:pt x="33" y="4"/>
                  </a:cubicBezTo>
                  <a:cubicBezTo>
                    <a:pt x="33" y="2"/>
                    <a:pt x="32" y="1"/>
                    <a:pt x="31" y="1"/>
                  </a:cubicBezTo>
                  <a:cubicBezTo>
                    <a:pt x="30" y="0"/>
                    <a:pt x="29" y="0"/>
                    <a:pt x="28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7" y="1"/>
                    <a:pt x="26" y="2"/>
                    <a:pt x="25" y="2"/>
                  </a:cubicBezTo>
                  <a:cubicBezTo>
                    <a:pt x="18" y="7"/>
                    <a:pt x="11" y="11"/>
                    <a:pt x="4" y="16"/>
                  </a:cubicBezTo>
                  <a:cubicBezTo>
                    <a:pt x="3" y="16"/>
                    <a:pt x="2" y="17"/>
                    <a:pt x="1" y="18"/>
                  </a:cubicBezTo>
                  <a:cubicBezTo>
                    <a:pt x="0" y="20"/>
                    <a:pt x="0" y="21"/>
                    <a:pt x="1" y="23"/>
                  </a:cubicBezTo>
                  <a:cubicBezTo>
                    <a:pt x="2" y="24"/>
                    <a:pt x="3" y="25"/>
                    <a:pt x="4" y="25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49" name="Freeform 443"/>
            <p:cNvSpPr>
              <a:spLocks/>
            </p:cNvSpPr>
            <p:nvPr/>
          </p:nvSpPr>
          <p:spPr bwMode="auto">
            <a:xfrm>
              <a:off x="855663" y="2043113"/>
              <a:ext cx="128587" cy="93663"/>
            </a:xfrm>
            <a:custGeom>
              <a:avLst/>
              <a:gdLst>
                <a:gd name="T0" fmla="*/ 30 w 34"/>
                <a:gd name="T1" fmla="*/ 16 h 25"/>
                <a:gd name="T2" fmla="*/ 16 w 34"/>
                <a:gd name="T3" fmla="*/ 7 h 25"/>
                <a:gd name="T4" fmla="*/ 10 w 34"/>
                <a:gd name="T5" fmla="*/ 3 h 25"/>
                <a:gd name="T6" fmla="*/ 8 w 34"/>
                <a:gd name="T7" fmla="*/ 2 h 25"/>
                <a:gd name="T8" fmla="*/ 4 w 34"/>
                <a:gd name="T9" fmla="*/ 0 h 25"/>
                <a:gd name="T10" fmla="*/ 1 w 34"/>
                <a:gd name="T11" fmla="*/ 2 h 25"/>
                <a:gd name="T12" fmla="*/ 0 w 34"/>
                <a:gd name="T13" fmla="*/ 5 h 25"/>
                <a:gd name="T14" fmla="*/ 2 w 34"/>
                <a:gd name="T15" fmla="*/ 7 h 25"/>
                <a:gd name="T16" fmla="*/ 3 w 34"/>
                <a:gd name="T17" fmla="*/ 8 h 25"/>
                <a:gd name="T18" fmla="*/ 6 w 34"/>
                <a:gd name="T19" fmla="*/ 10 h 25"/>
                <a:gd name="T20" fmla="*/ 25 w 34"/>
                <a:gd name="T21" fmla="*/ 23 h 25"/>
                <a:gd name="T22" fmla="*/ 28 w 34"/>
                <a:gd name="T23" fmla="*/ 24 h 25"/>
                <a:gd name="T24" fmla="*/ 30 w 34"/>
                <a:gd name="T25" fmla="*/ 25 h 25"/>
                <a:gd name="T26" fmla="*/ 32 w 34"/>
                <a:gd name="T27" fmla="*/ 24 h 25"/>
                <a:gd name="T28" fmla="*/ 34 w 34"/>
                <a:gd name="T29" fmla="*/ 21 h 25"/>
                <a:gd name="T30" fmla="*/ 33 w 34"/>
                <a:gd name="T31" fmla="*/ 18 h 25"/>
                <a:gd name="T32" fmla="*/ 30 w 34"/>
                <a:gd name="T33" fmla="*/ 16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4" h="25">
                  <a:moveTo>
                    <a:pt x="30" y="16"/>
                  </a:moveTo>
                  <a:cubicBezTo>
                    <a:pt x="25" y="13"/>
                    <a:pt x="20" y="10"/>
                    <a:pt x="16" y="7"/>
                  </a:cubicBezTo>
                  <a:cubicBezTo>
                    <a:pt x="14" y="5"/>
                    <a:pt x="12" y="4"/>
                    <a:pt x="10" y="3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7" y="1"/>
                    <a:pt x="6" y="0"/>
                    <a:pt x="4" y="0"/>
                  </a:cubicBezTo>
                  <a:cubicBezTo>
                    <a:pt x="3" y="0"/>
                    <a:pt x="2" y="1"/>
                    <a:pt x="1" y="2"/>
                  </a:cubicBezTo>
                  <a:cubicBezTo>
                    <a:pt x="1" y="2"/>
                    <a:pt x="0" y="3"/>
                    <a:pt x="0" y="5"/>
                  </a:cubicBezTo>
                  <a:cubicBezTo>
                    <a:pt x="1" y="6"/>
                    <a:pt x="1" y="7"/>
                    <a:pt x="2" y="7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9"/>
                    <a:pt x="5" y="9"/>
                    <a:pt x="6" y="10"/>
                  </a:cubicBezTo>
                  <a:cubicBezTo>
                    <a:pt x="12" y="14"/>
                    <a:pt x="19" y="18"/>
                    <a:pt x="25" y="23"/>
                  </a:cubicBezTo>
                  <a:cubicBezTo>
                    <a:pt x="26" y="23"/>
                    <a:pt x="27" y="24"/>
                    <a:pt x="28" y="24"/>
                  </a:cubicBezTo>
                  <a:cubicBezTo>
                    <a:pt x="29" y="24"/>
                    <a:pt x="29" y="25"/>
                    <a:pt x="30" y="25"/>
                  </a:cubicBezTo>
                  <a:cubicBezTo>
                    <a:pt x="30" y="25"/>
                    <a:pt x="31" y="24"/>
                    <a:pt x="32" y="24"/>
                  </a:cubicBezTo>
                  <a:cubicBezTo>
                    <a:pt x="33" y="23"/>
                    <a:pt x="34" y="22"/>
                    <a:pt x="34" y="21"/>
                  </a:cubicBezTo>
                  <a:cubicBezTo>
                    <a:pt x="34" y="20"/>
                    <a:pt x="33" y="19"/>
                    <a:pt x="33" y="18"/>
                  </a:cubicBezTo>
                  <a:cubicBezTo>
                    <a:pt x="32" y="17"/>
                    <a:pt x="31" y="17"/>
                    <a:pt x="30" y="16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50" name="Freeform 444"/>
            <p:cNvSpPr>
              <a:spLocks/>
            </p:cNvSpPr>
            <p:nvPr/>
          </p:nvSpPr>
          <p:spPr bwMode="auto">
            <a:xfrm>
              <a:off x="1058863" y="3397250"/>
              <a:ext cx="33337" cy="139700"/>
            </a:xfrm>
            <a:custGeom>
              <a:avLst/>
              <a:gdLst>
                <a:gd name="T0" fmla="*/ 8 w 9"/>
                <a:gd name="T1" fmla="*/ 3 h 37"/>
                <a:gd name="T2" fmla="*/ 5 w 9"/>
                <a:gd name="T3" fmla="*/ 0 h 37"/>
                <a:gd name="T4" fmla="*/ 1 w 9"/>
                <a:gd name="T5" fmla="*/ 3 h 37"/>
                <a:gd name="T6" fmla="*/ 0 w 9"/>
                <a:gd name="T7" fmla="*/ 8 h 37"/>
                <a:gd name="T8" fmla="*/ 0 w 9"/>
                <a:gd name="T9" fmla="*/ 16 h 37"/>
                <a:gd name="T10" fmla="*/ 0 w 9"/>
                <a:gd name="T11" fmla="*/ 18 h 37"/>
                <a:gd name="T12" fmla="*/ 0 w 9"/>
                <a:gd name="T13" fmla="*/ 18 h 37"/>
                <a:gd name="T14" fmla="*/ 0 w 9"/>
                <a:gd name="T15" fmla="*/ 32 h 37"/>
                <a:gd name="T16" fmla="*/ 1 w 9"/>
                <a:gd name="T17" fmla="*/ 35 h 37"/>
                <a:gd name="T18" fmla="*/ 4 w 9"/>
                <a:gd name="T19" fmla="*/ 37 h 37"/>
                <a:gd name="T20" fmla="*/ 5 w 9"/>
                <a:gd name="T21" fmla="*/ 37 h 37"/>
                <a:gd name="T22" fmla="*/ 9 w 9"/>
                <a:gd name="T23" fmla="*/ 34 h 37"/>
                <a:gd name="T24" fmla="*/ 9 w 9"/>
                <a:gd name="T25" fmla="*/ 32 h 37"/>
                <a:gd name="T26" fmla="*/ 9 w 9"/>
                <a:gd name="T27" fmla="*/ 27 h 37"/>
                <a:gd name="T28" fmla="*/ 9 w 9"/>
                <a:gd name="T29" fmla="*/ 8 h 37"/>
                <a:gd name="T30" fmla="*/ 8 w 9"/>
                <a:gd name="T31" fmla="*/ 3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" h="37">
                  <a:moveTo>
                    <a:pt x="8" y="3"/>
                  </a:moveTo>
                  <a:cubicBezTo>
                    <a:pt x="8" y="1"/>
                    <a:pt x="6" y="0"/>
                    <a:pt x="5" y="0"/>
                  </a:cubicBezTo>
                  <a:cubicBezTo>
                    <a:pt x="3" y="0"/>
                    <a:pt x="2" y="1"/>
                    <a:pt x="1" y="3"/>
                  </a:cubicBezTo>
                  <a:cubicBezTo>
                    <a:pt x="0" y="4"/>
                    <a:pt x="0" y="6"/>
                    <a:pt x="0" y="8"/>
                  </a:cubicBezTo>
                  <a:cubicBezTo>
                    <a:pt x="0" y="10"/>
                    <a:pt x="0" y="13"/>
                    <a:pt x="0" y="16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0" y="33"/>
                    <a:pt x="0" y="34"/>
                    <a:pt x="1" y="35"/>
                  </a:cubicBezTo>
                  <a:cubicBezTo>
                    <a:pt x="1" y="36"/>
                    <a:pt x="3" y="37"/>
                    <a:pt x="4" y="37"/>
                  </a:cubicBezTo>
                  <a:cubicBezTo>
                    <a:pt x="5" y="37"/>
                    <a:pt x="5" y="37"/>
                    <a:pt x="5" y="37"/>
                  </a:cubicBezTo>
                  <a:cubicBezTo>
                    <a:pt x="6" y="37"/>
                    <a:pt x="8" y="36"/>
                    <a:pt x="9" y="34"/>
                  </a:cubicBezTo>
                  <a:cubicBezTo>
                    <a:pt x="9" y="33"/>
                    <a:pt x="9" y="33"/>
                    <a:pt x="9" y="32"/>
                  </a:cubicBezTo>
                  <a:cubicBezTo>
                    <a:pt x="9" y="27"/>
                    <a:pt x="9" y="27"/>
                    <a:pt x="9" y="27"/>
                  </a:cubicBezTo>
                  <a:cubicBezTo>
                    <a:pt x="9" y="20"/>
                    <a:pt x="9" y="14"/>
                    <a:pt x="9" y="8"/>
                  </a:cubicBezTo>
                  <a:cubicBezTo>
                    <a:pt x="9" y="6"/>
                    <a:pt x="8" y="5"/>
                    <a:pt x="8" y="3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51" name="Freeform 445"/>
            <p:cNvSpPr>
              <a:spLocks/>
            </p:cNvSpPr>
            <p:nvPr/>
          </p:nvSpPr>
          <p:spPr bwMode="auto">
            <a:xfrm>
              <a:off x="858838" y="3371850"/>
              <a:ext cx="101600" cy="82550"/>
            </a:xfrm>
            <a:custGeom>
              <a:avLst/>
              <a:gdLst>
                <a:gd name="T0" fmla="*/ 24 w 27"/>
                <a:gd name="T1" fmla="*/ 1 h 22"/>
                <a:gd name="T2" fmla="*/ 20 w 27"/>
                <a:gd name="T3" fmla="*/ 1 h 22"/>
                <a:gd name="T4" fmla="*/ 19 w 27"/>
                <a:gd name="T5" fmla="*/ 3 h 22"/>
                <a:gd name="T6" fmla="*/ 15 w 27"/>
                <a:gd name="T7" fmla="*/ 5 h 22"/>
                <a:gd name="T8" fmla="*/ 5 w 27"/>
                <a:gd name="T9" fmla="*/ 13 h 22"/>
                <a:gd name="T10" fmla="*/ 1 w 27"/>
                <a:gd name="T11" fmla="*/ 17 h 22"/>
                <a:gd name="T12" fmla="*/ 1 w 27"/>
                <a:gd name="T13" fmla="*/ 21 h 22"/>
                <a:gd name="T14" fmla="*/ 4 w 27"/>
                <a:gd name="T15" fmla="*/ 22 h 22"/>
                <a:gd name="T16" fmla="*/ 4 w 27"/>
                <a:gd name="T17" fmla="*/ 22 h 22"/>
                <a:gd name="T18" fmla="*/ 7 w 27"/>
                <a:gd name="T19" fmla="*/ 21 h 22"/>
                <a:gd name="T20" fmla="*/ 9 w 27"/>
                <a:gd name="T21" fmla="*/ 20 h 22"/>
                <a:gd name="T22" fmla="*/ 23 w 27"/>
                <a:gd name="T23" fmla="*/ 9 h 22"/>
                <a:gd name="T24" fmla="*/ 25 w 27"/>
                <a:gd name="T25" fmla="*/ 7 h 22"/>
                <a:gd name="T26" fmla="*/ 27 w 27"/>
                <a:gd name="T27" fmla="*/ 5 h 22"/>
                <a:gd name="T28" fmla="*/ 27 w 27"/>
                <a:gd name="T29" fmla="*/ 4 h 22"/>
                <a:gd name="T30" fmla="*/ 27 w 27"/>
                <a:gd name="T31" fmla="*/ 4 h 22"/>
                <a:gd name="T32" fmla="*/ 24 w 27"/>
                <a:gd name="T33" fmla="*/ 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" h="22">
                  <a:moveTo>
                    <a:pt x="24" y="1"/>
                  </a:moveTo>
                  <a:cubicBezTo>
                    <a:pt x="23" y="0"/>
                    <a:pt x="22" y="0"/>
                    <a:pt x="20" y="1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7" y="4"/>
                    <a:pt x="16" y="4"/>
                    <a:pt x="15" y="5"/>
                  </a:cubicBezTo>
                  <a:cubicBezTo>
                    <a:pt x="12" y="8"/>
                    <a:pt x="8" y="11"/>
                    <a:pt x="5" y="13"/>
                  </a:cubicBezTo>
                  <a:cubicBezTo>
                    <a:pt x="3" y="14"/>
                    <a:pt x="2" y="15"/>
                    <a:pt x="1" y="17"/>
                  </a:cubicBezTo>
                  <a:cubicBezTo>
                    <a:pt x="0" y="18"/>
                    <a:pt x="0" y="19"/>
                    <a:pt x="1" y="21"/>
                  </a:cubicBezTo>
                  <a:cubicBezTo>
                    <a:pt x="1" y="22"/>
                    <a:pt x="2" y="22"/>
                    <a:pt x="4" y="22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5" y="22"/>
                    <a:pt x="6" y="22"/>
                    <a:pt x="7" y="21"/>
                  </a:cubicBezTo>
                  <a:cubicBezTo>
                    <a:pt x="7" y="21"/>
                    <a:pt x="8" y="21"/>
                    <a:pt x="9" y="20"/>
                  </a:cubicBezTo>
                  <a:cubicBezTo>
                    <a:pt x="14" y="16"/>
                    <a:pt x="18" y="13"/>
                    <a:pt x="23" y="9"/>
                  </a:cubicBezTo>
                  <a:cubicBezTo>
                    <a:pt x="24" y="9"/>
                    <a:pt x="25" y="8"/>
                    <a:pt x="25" y="7"/>
                  </a:cubicBezTo>
                  <a:cubicBezTo>
                    <a:pt x="26" y="7"/>
                    <a:pt x="27" y="6"/>
                    <a:pt x="27" y="5"/>
                  </a:cubicBezTo>
                  <a:cubicBezTo>
                    <a:pt x="27" y="4"/>
                    <a:pt x="27" y="4"/>
                    <a:pt x="27" y="4"/>
                  </a:cubicBezTo>
                  <a:cubicBezTo>
                    <a:pt x="27" y="4"/>
                    <a:pt x="27" y="4"/>
                    <a:pt x="27" y="4"/>
                  </a:cubicBezTo>
                  <a:cubicBezTo>
                    <a:pt x="27" y="3"/>
                    <a:pt x="26" y="2"/>
                    <a:pt x="24" y="1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52" name="Freeform 446"/>
            <p:cNvSpPr>
              <a:spLocks/>
            </p:cNvSpPr>
            <p:nvPr/>
          </p:nvSpPr>
          <p:spPr bwMode="auto">
            <a:xfrm>
              <a:off x="1185863" y="3371850"/>
              <a:ext cx="101600" cy="82550"/>
            </a:xfrm>
            <a:custGeom>
              <a:avLst/>
              <a:gdLst>
                <a:gd name="T0" fmla="*/ 7 w 27"/>
                <a:gd name="T1" fmla="*/ 11 h 22"/>
                <a:gd name="T2" fmla="*/ 8 w 27"/>
                <a:gd name="T3" fmla="*/ 12 h 22"/>
                <a:gd name="T4" fmla="*/ 19 w 27"/>
                <a:gd name="T5" fmla="*/ 20 h 22"/>
                <a:gd name="T6" fmla="*/ 23 w 27"/>
                <a:gd name="T7" fmla="*/ 22 h 22"/>
                <a:gd name="T8" fmla="*/ 24 w 27"/>
                <a:gd name="T9" fmla="*/ 22 h 22"/>
                <a:gd name="T10" fmla="*/ 26 w 27"/>
                <a:gd name="T11" fmla="*/ 21 h 22"/>
                <a:gd name="T12" fmla="*/ 27 w 27"/>
                <a:gd name="T13" fmla="*/ 19 h 22"/>
                <a:gd name="T14" fmla="*/ 27 w 27"/>
                <a:gd name="T15" fmla="*/ 19 h 22"/>
                <a:gd name="T16" fmla="*/ 26 w 27"/>
                <a:gd name="T17" fmla="*/ 16 h 22"/>
                <a:gd name="T18" fmla="*/ 26 w 27"/>
                <a:gd name="T19" fmla="*/ 16 h 22"/>
                <a:gd name="T20" fmla="*/ 23 w 27"/>
                <a:gd name="T21" fmla="*/ 13 h 22"/>
                <a:gd name="T22" fmla="*/ 9 w 27"/>
                <a:gd name="T23" fmla="*/ 3 h 22"/>
                <a:gd name="T24" fmla="*/ 7 w 27"/>
                <a:gd name="T25" fmla="*/ 1 h 22"/>
                <a:gd name="T26" fmla="*/ 2 w 27"/>
                <a:gd name="T27" fmla="*/ 2 h 22"/>
                <a:gd name="T28" fmla="*/ 3 w 27"/>
                <a:gd name="T29" fmla="*/ 8 h 22"/>
                <a:gd name="T30" fmla="*/ 7 w 27"/>
                <a:gd name="T31" fmla="*/ 1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7" h="22">
                  <a:moveTo>
                    <a:pt x="7" y="11"/>
                  </a:moveTo>
                  <a:cubicBezTo>
                    <a:pt x="8" y="12"/>
                    <a:pt x="8" y="12"/>
                    <a:pt x="8" y="12"/>
                  </a:cubicBezTo>
                  <a:cubicBezTo>
                    <a:pt x="12" y="15"/>
                    <a:pt x="16" y="18"/>
                    <a:pt x="19" y="20"/>
                  </a:cubicBezTo>
                  <a:cubicBezTo>
                    <a:pt x="20" y="21"/>
                    <a:pt x="22" y="22"/>
                    <a:pt x="23" y="22"/>
                  </a:cubicBezTo>
                  <a:cubicBezTo>
                    <a:pt x="24" y="22"/>
                    <a:pt x="24" y="22"/>
                    <a:pt x="24" y="22"/>
                  </a:cubicBezTo>
                  <a:cubicBezTo>
                    <a:pt x="25" y="22"/>
                    <a:pt x="25" y="22"/>
                    <a:pt x="26" y="21"/>
                  </a:cubicBezTo>
                  <a:cubicBezTo>
                    <a:pt x="27" y="21"/>
                    <a:pt x="27" y="20"/>
                    <a:pt x="27" y="19"/>
                  </a:cubicBezTo>
                  <a:cubicBezTo>
                    <a:pt x="27" y="19"/>
                    <a:pt x="27" y="19"/>
                    <a:pt x="27" y="19"/>
                  </a:cubicBezTo>
                  <a:cubicBezTo>
                    <a:pt x="27" y="18"/>
                    <a:pt x="27" y="17"/>
                    <a:pt x="26" y="16"/>
                  </a:cubicBezTo>
                  <a:cubicBezTo>
                    <a:pt x="26" y="16"/>
                    <a:pt x="26" y="16"/>
                    <a:pt x="26" y="16"/>
                  </a:cubicBezTo>
                  <a:cubicBezTo>
                    <a:pt x="25" y="15"/>
                    <a:pt x="24" y="14"/>
                    <a:pt x="23" y="13"/>
                  </a:cubicBezTo>
                  <a:cubicBezTo>
                    <a:pt x="18" y="10"/>
                    <a:pt x="14" y="6"/>
                    <a:pt x="9" y="3"/>
                  </a:cubicBezTo>
                  <a:cubicBezTo>
                    <a:pt x="8" y="2"/>
                    <a:pt x="7" y="1"/>
                    <a:pt x="7" y="1"/>
                  </a:cubicBezTo>
                  <a:cubicBezTo>
                    <a:pt x="5" y="0"/>
                    <a:pt x="3" y="1"/>
                    <a:pt x="2" y="2"/>
                  </a:cubicBezTo>
                  <a:cubicBezTo>
                    <a:pt x="0" y="4"/>
                    <a:pt x="1" y="6"/>
                    <a:pt x="3" y="8"/>
                  </a:cubicBezTo>
                  <a:cubicBezTo>
                    <a:pt x="4" y="9"/>
                    <a:pt x="6" y="10"/>
                    <a:pt x="7" y="11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  <p:grpSp>
        <p:nvGrpSpPr>
          <p:cNvPr id="458" name="组合 457"/>
          <p:cNvGrpSpPr/>
          <p:nvPr/>
        </p:nvGrpSpPr>
        <p:grpSpPr>
          <a:xfrm>
            <a:off x="11060536" y="101786"/>
            <a:ext cx="768311" cy="1392355"/>
            <a:chOff x="349250" y="1917700"/>
            <a:chExt cx="1454150" cy="2635251"/>
          </a:xfrm>
        </p:grpSpPr>
        <p:sp>
          <p:nvSpPr>
            <p:cNvPr id="459" name="Freeform 372"/>
            <p:cNvSpPr>
              <a:spLocks/>
            </p:cNvSpPr>
            <p:nvPr/>
          </p:nvSpPr>
          <p:spPr bwMode="auto">
            <a:xfrm>
              <a:off x="630238" y="2378075"/>
              <a:ext cx="890587" cy="722313"/>
            </a:xfrm>
            <a:custGeom>
              <a:avLst/>
              <a:gdLst>
                <a:gd name="T0" fmla="*/ 235 w 237"/>
                <a:gd name="T1" fmla="*/ 95 h 192"/>
                <a:gd name="T2" fmla="*/ 221 w 237"/>
                <a:gd name="T3" fmla="*/ 148 h 192"/>
                <a:gd name="T4" fmla="*/ 196 w 237"/>
                <a:gd name="T5" fmla="*/ 190 h 192"/>
                <a:gd name="T6" fmla="*/ 193 w 237"/>
                <a:gd name="T7" fmla="*/ 191 h 192"/>
                <a:gd name="T8" fmla="*/ 154 w 237"/>
                <a:gd name="T9" fmla="*/ 181 h 192"/>
                <a:gd name="T10" fmla="*/ 136 w 237"/>
                <a:gd name="T11" fmla="*/ 179 h 192"/>
                <a:gd name="T12" fmla="*/ 109 w 237"/>
                <a:gd name="T13" fmla="*/ 178 h 192"/>
                <a:gd name="T14" fmla="*/ 69 w 237"/>
                <a:gd name="T15" fmla="*/ 183 h 192"/>
                <a:gd name="T16" fmla="*/ 45 w 237"/>
                <a:gd name="T17" fmla="*/ 191 h 192"/>
                <a:gd name="T18" fmla="*/ 41 w 237"/>
                <a:gd name="T19" fmla="*/ 189 h 192"/>
                <a:gd name="T20" fmla="*/ 24 w 237"/>
                <a:gd name="T21" fmla="*/ 164 h 192"/>
                <a:gd name="T22" fmla="*/ 10 w 237"/>
                <a:gd name="T23" fmla="*/ 133 h 192"/>
                <a:gd name="T24" fmla="*/ 1 w 237"/>
                <a:gd name="T25" fmla="*/ 89 h 192"/>
                <a:gd name="T26" fmla="*/ 7 w 237"/>
                <a:gd name="T27" fmla="*/ 34 h 192"/>
                <a:gd name="T28" fmla="*/ 22 w 237"/>
                <a:gd name="T29" fmla="*/ 2 h 192"/>
                <a:gd name="T30" fmla="*/ 26 w 237"/>
                <a:gd name="T31" fmla="*/ 1 h 192"/>
                <a:gd name="T32" fmla="*/ 96 w 237"/>
                <a:gd name="T33" fmla="*/ 21 h 192"/>
                <a:gd name="T34" fmla="*/ 127 w 237"/>
                <a:gd name="T35" fmla="*/ 22 h 192"/>
                <a:gd name="T36" fmla="*/ 195 w 237"/>
                <a:gd name="T37" fmla="*/ 7 h 192"/>
                <a:gd name="T38" fmla="*/ 210 w 237"/>
                <a:gd name="T39" fmla="*/ 1 h 192"/>
                <a:gd name="T40" fmla="*/ 210 w 237"/>
                <a:gd name="T41" fmla="*/ 1 h 192"/>
                <a:gd name="T42" fmla="*/ 214 w 237"/>
                <a:gd name="T43" fmla="*/ 2 h 192"/>
                <a:gd name="T44" fmla="*/ 223 w 237"/>
                <a:gd name="T45" fmla="*/ 17 h 192"/>
                <a:gd name="T46" fmla="*/ 233 w 237"/>
                <a:gd name="T47" fmla="*/ 47 h 192"/>
                <a:gd name="T48" fmla="*/ 236 w 237"/>
                <a:gd name="T49" fmla="*/ 68 h 192"/>
                <a:gd name="T50" fmla="*/ 235 w 237"/>
                <a:gd name="T51" fmla="*/ 95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37" h="192">
                  <a:moveTo>
                    <a:pt x="235" y="95"/>
                  </a:moveTo>
                  <a:cubicBezTo>
                    <a:pt x="233" y="113"/>
                    <a:pt x="228" y="131"/>
                    <a:pt x="221" y="148"/>
                  </a:cubicBezTo>
                  <a:cubicBezTo>
                    <a:pt x="214" y="164"/>
                    <a:pt x="206" y="177"/>
                    <a:pt x="196" y="190"/>
                  </a:cubicBezTo>
                  <a:cubicBezTo>
                    <a:pt x="195" y="191"/>
                    <a:pt x="194" y="191"/>
                    <a:pt x="193" y="191"/>
                  </a:cubicBezTo>
                  <a:cubicBezTo>
                    <a:pt x="188" y="190"/>
                    <a:pt x="178" y="185"/>
                    <a:pt x="154" y="181"/>
                  </a:cubicBezTo>
                  <a:cubicBezTo>
                    <a:pt x="148" y="180"/>
                    <a:pt x="142" y="179"/>
                    <a:pt x="136" y="179"/>
                  </a:cubicBezTo>
                  <a:cubicBezTo>
                    <a:pt x="127" y="178"/>
                    <a:pt x="118" y="178"/>
                    <a:pt x="109" y="178"/>
                  </a:cubicBezTo>
                  <a:cubicBezTo>
                    <a:pt x="96" y="178"/>
                    <a:pt x="82" y="180"/>
                    <a:pt x="69" y="183"/>
                  </a:cubicBezTo>
                  <a:cubicBezTo>
                    <a:pt x="56" y="187"/>
                    <a:pt x="51" y="188"/>
                    <a:pt x="45" y="191"/>
                  </a:cubicBezTo>
                  <a:cubicBezTo>
                    <a:pt x="43" y="191"/>
                    <a:pt x="42" y="192"/>
                    <a:pt x="41" y="189"/>
                  </a:cubicBezTo>
                  <a:cubicBezTo>
                    <a:pt x="35" y="181"/>
                    <a:pt x="29" y="173"/>
                    <a:pt x="24" y="164"/>
                  </a:cubicBezTo>
                  <a:cubicBezTo>
                    <a:pt x="19" y="154"/>
                    <a:pt x="14" y="143"/>
                    <a:pt x="10" y="133"/>
                  </a:cubicBezTo>
                  <a:cubicBezTo>
                    <a:pt x="4" y="115"/>
                    <a:pt x="3" y="105"/>
                    <a:pt x="1" y="89"/>
                  </a:cubicBezTo>
                  <a:cubicBezTo>
                    <a:pt x="0" y="75"/>
                    <a:pt x="1" y="54"/>
                    <a:pt x="7" y="34"/>
                  </a:cubicBezTo>
                  <a:cubicBezTo>
                    <a:pt x="12" y="19"/>
                    <a:pt x="20" y="6"/>
                    <a:pt x="22" y="2"/>
                  </a:cubicBezTo>
                  <a:cubicBezTo>
                    <a:pt x="24" y="0"/>
                    <a:pt x="24" y="0"/>
                    <a:pt x="26" y="1"/>
                  </a:cubicBezTo>
                  <a:cubicBezTo>
                    <a:pt x="50" y="11"/>
                    <a:pt x="75" y="18"/>
                    <a:pt x="96" y="21"/>
                  </a:cubicBezTo>
                  <a:cubicBezTo>
                    <a:pt x="106" y="22"/>
                    <a:pt x="117" y="23"/>
                    <a:pt x="127" y="22"/>
                  </a:cubicBezTo>
                  <a:cubicBezTo>
                    <a:pt x="150" y="20"/>
                    <a:pt x="173" y="15"/>
                    <a:pt x="195" y="7"/>
                  </a:cubicBezTo>
                  <a:cubicBezTo>
                    <a:pt x="200" y="5"/>
                    <a:pt x="205" y="3"/>
                    <a:pt x="210" y="1"/>
                  </a:cubicBezTo>
                  <a:cubicBezTo>
                    <a:pt x="210" y="1"/>
                    <a:pt x="210" y="1"/>
                    <a:pt x="210" y="1"/>
                  </a:cubicBezTo>
                  <a:cubicBezTo>
                    <a:pt x="213" y="0"/>
                    <a:pt x="213" y="0"/>
                    <a:pt x="214" y="2"/>
                  </a:cubicBezTo>
                  <a:cubicBezTo>
                    <a:pt x="217" y="6"/>
                    <a:pt x="220" y="11"/>
                    <a:pt x="223" y="17"/>
                  </a:cubicBezTo>
                  <a:cubicBezTo>
                    <a:pt x="227" y="26"/>
                    <a:pt x="231" y="37"/>
                    <a:pt x="233" y="47"/>
                  </a:cubicBezTo>
                  <a:cubicBezTo>
                    <a:pt x="234" y="54"/>
                    <a:pt x="236" y="61"/>
                    <a:pt x="236" y="68"/>
                  </a:cubicBezTo>
                  <a:cubicBezTo>
                    <a:pt x="236" y="74"/>
                    <a:pt x="237" y="74"/>
                    <a:pt x="235" y="95"/>
                  </a:cubicBezTo>
                  <a:close/>
                </a:path>
              </a:pathLst>
            </a:custGeom>
            <a:solidFill>
              <a:srgbClr val="F547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60" name="Freeform 373"/>
            <p:cNvSpPr>
              <a:spLocks noEditPoints="1"/>
            </p:cNvSpPr>
            <p:nvPr/>
          </p:nvSpPr>
          <p:spPr bwMode="auto">
            <a:xfrm>
              <a:off x="889000" y="3676650"/>
              <a:ext cx="373062" cy="876300"/>
            </a:xfrm>
            <a:custGeom>
              <a:avLst/>
              <a:gdLst>
                <a:gd name="T0" fmla="*/ 61 w 99"/>
                <a:gd name="T1" fmla="*/ 159 h 233"/>
                <a:gd name="T2" fmla="*/ 72 w 99"/>
                <a:gd name="T3" fmla="*/ 94 h 233"/>
                <a:gd name="T4" fmla="*/ 79 w 99"/>
                <a:gd name="T5" fmla="*/ 53 h 233"/>
                <a:gd name="T6" fmla="*/ 70 w 99"/>
                <a:gd name="T7" fmla="*/ 18 h 233"/>
                <a:gd name="T8" fmla="*/ 68 w 99"/>
                <a:gd name="T9" fmla="*/ 17 h 233"/>
                <a:gd name="T10" fmla="*/ 68 w 99"/>
                <a:gd name="T11" fmla="*/ 19 h 233"/>
                <a:gd name="T12" fmla="*/ 74 w 99"/>
                <a:gd name="T13" fmla="*/ 57 h 233"/>
                <a:gd name="T14" fmla="*/ 60 w 99"/>
                <a:gd name="T15" fmla="*/ 123 h 233"/>
                <a:gd name="T16" fmla="*/ 56 w 99"/>
                <a:gd name="T17" fmla="*/ 162 h 233"/>
                <a:gd name="T18" fmla="*/ 59 w 99"/>
                <a:gd name="T19" fmla="*/ 195 h 233"/>
                <a:gd name="T20" fmla="*/ 61 w 99"/>
                <a:gd name="T21" fmla="*/ 215 h 233"/>
                <a:gd name="T22" fmla="*/ 50 w 99"/>
                <a:gd name="T23" fmla="*/ 233 h 233"/>
                <a:gd name="T24" fmla="*/ 41 w 99"/>
                <a:gd name="T25" fmla="*/ 227 h 233"/>
                <a:gd name="T26" fmla="*/ 39 w 99"/>
                <a:gd name="T27" fmla="*/ 197 h 233"/>
                <a:gd name="T28" fmla="*/ 43 w 99"/>
                <a:gd name="T29" fmla="*/ 173 h 233"/>
                <a:gd name="T30" fmla="*/ 41 w 99"/>
                <a:gd name="T31" fmla="*/ 137 h 233"/>
                <a:gd name="T32" fmla="*/ 26 w 99"/>
                <a:gd name="T33" fmla="*/ 64 h 233"/>
                <a:gd name="T34" fmla="*/ 29 w 99"/>
                <a:gd name="T35" fmla="*/ 26 h 233"/>
                <a:gd name="T36" fmla="*/ 31 w 99"/>
                <a:gd name="T37" fmla="*/ 17 h 233"/>
                <a:gd name="T38" fmla="*/ 30 w 99"/>
                <a:gd name="T39" fmla="*/ 17 h 233"/>
                <a:gd name="T40" fmla="*/ 21 w 99"/>
                <a:gd name="T41" fmla="*/ 40 h 233"/>
                <a:gd name="T42" fmla="*/ 21 w 99"/>
                <a:gd name="T43" fmla="*/ 68 h 233"/>
                <a:gd name="T44" fmla="*/ 33 w 99"/>
                <a:gd name="T45" fmla="*/ 122 h 233"/>
                <a:gd name="T46" fmla="*/ 37 w 99"/>
                <a:gd name="T47" fmla="*/ 174 h 233"/>
                <a:gd name="T48" fmla="*/ 21 w 99"/>
                <a:gd name="T49" fmla="*/ 217 h 233"/>
                <a:gd name="T50" fmla="*/ 5 w 99"/>
                <a:gd name="T51" fmla="*/ 227 h 233"/>
                <a:gd name="T52" fmla="*/ 1 w 99"/>
                <a:gd name="T53" fmla="*/ 220 h 233"/>
                <a:gd name="T54" fmla="*/ 10 w 99"/>
                <a:gd name="T55" fmla="*/ 190 h 233"/>
                <a:gd name="T56" fmla="*/ 19 w 99"/>
                <a:gd name="T57" fmla="*/ 148 h 233"/>
                <a:gd name="T58" fmla="*/ 18 w 99"/>
                <a:gd name="T59" fmla="*/ 115 h 233"/>
                <a:gd name="T60" fmla="*/ 10 w 99"/>
                <a:gd name="T61" fmla="*/ 77 h 233"/>
                <a:gd name="T62" fmla="*/ 8 w 99"/>
                <a:gd name="T63" fmla="*/ 52 h 233"/>
                <a:gd name="T64" fmla="*/ 27 w 99"/>
                <a:gd name="T65" fmla="*/ 4 h 233"/>
                <a:gd name="T66" fmla="*/ 37 w 99"/>
                <a:gd name="T67" fmla="*/ 2 h 233"/>
                <a:gd name="T68" fmla="*/ 63 w 99"/>
                <a:gd name="T69" fmla="*/ 2 h 233"/>
                <a:gd name="T70" fmla="*/ 76 w 99"/>
                <a:gd name="T71" fmla="*/ 9 h 233"/>
                <a:gd name="T72" fmla="*/ 91 w 99"/>
                <a:gd name="T73" fmla="*/ 44 h 233"/>
                <a:gd name="T74" fmla="*/ 90 w 99"/>
                <a:gd name="T75" fmla="*/ 67 h 233"/>
                <a:gd name="T76" fmla="*/ 80 w 99"/>
                <a:gd name="T77" fmla="*/ 120 h 233"/>
                <a:gd name="T78" fmla="*/ 84 w 99"/>
                <a:gd name="T79" fmla="*/ 172 h 233"/>
                <a:gd name="T80" fmla="*/ 98 w 99"/>
                <a:gd name="T81" fmla="*/ 220 h 233"/>
                <a:gd name="T82" fmla="*/ 78 w 99"/>
                <a:gd name="T83" fmla="*/ 217 h 233"/>
                <a:gd name="T84" fmla="*/ 65 w 99"/>
                <a:gd name="T85" fmla="*/ 193 h 233"/>
                <a:gd name="T86" fmla="*/ 61 w 99"/>
                <a:gd name="T87" fmla="*/ 164 h 233"/>
                <a:gd name="T88" fmla="*/ 51 w 99"/>
                <a:gd name="T89" fmla="*/ 70 h 233"/>
                <a:gd name="T90" fmla="*/ 50 w 99"/>
                <a:gd name="T91" fmla="*/ 23 h 233"/>
                <a:gd name="T92" fmla="*/ 49 w 99"/>
                <a:gd name="T93" fmla="*/ 20 h 233"/>
                <a:gd name="T94" fmla="*/ 48 w 99"/>
                <a:gd name="T95" fmla="*/ 22 h 233"/>
                <a:gd name="T96" fmla="*/ 46 w 99"/>
                <a:gd name="T97" fmla="*/ 48 h 233"/>
                <a:gd name="T98" fmla="*/ 46 w 99"/>
                <a:gd name="T99" fmla="*/ 84 h 233"/>
                <a:gd name="T100" fmla="*/ 46 w 99"/>
                <a:gd name="T101" fmla="*/ 113 h 233"/>
                <a:gd name="T102" fmla="*/ 50 w 99"/>
                <a:gd name="T103" fmla="*/ 113 h 233"/>
                <a:gd name="T104" fmla="*/ 51 w 99"/>
                <a:gd name="T105" fmla="*/ 70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9" h="233">
                  <a:moveTo>
                    <a:pt x="61" y="164"/>
                  </a:moveTo>
                  <a:cubicBezTo>
                    <a:pt x="61" y="163"/>
                    <a:pt x="61" y="161"/>
                    <a:pt x="61" y="159"/>
                  </a:cubicBezTo>
                  <a:cubicBezTo>
                    <a:pt x="61" y="151"/>
                    <a:pt x="62" y="143"/>
                    <a:pt x="64" y="134"/>
                  </a:cubicBezTo>
                  <a:cubicBezTo>
                    <a:pt x="66" y="121"/>
                    <a:pt x="69" y="107"/>
                    <a:pt x="72" y="94"/>
                  </a:cubicBezTo>
                  <a:cubicBezTo>
                    <a:pt x="75" y="84"/>
                    <a:pt x="76" y="75"/>
                    <a:pt x="78" y="65"/>
                  </a:cubicBezTo>
                  <a:cubicBezTo>
                    <a:pt x="78" y="61"/>
                    <a:pt x="79" y="57"/>
                    <a:pt x="79" y="53"/>
                  </a:cubicBezTo>
                  <a:cubicBezTo>
                    <a:pt x="79" y="43"/>
                    <a:pt x="77" y="33"/>
                    <a:pt x="72" y="23"/>
                  </a:cubicBezTo>
                  <a:cubicBezTo>
                    <a:pt x="71" y="21"/>
                    <a:pt x="71" y="20"/>
                    <a:pt x="70" y="18"/>
                  </a:cubicBezTo>
                  <a:cubicBezTo>
                    <a:pt x="70" y="18"/>
                    <a:pt x="69" y="17"/>
                    <a:pt x="69" y="17"/>
                  </a:cubicBezTo>
                  <a:cubicBezTo>
                    <a:pt x="68" y="17"/>
                    <a:pt x="68" y="17"/>
                    <a:pt x="68" y="17"/>
                  </a:cubicBezTo>
                  <a:cubicBezTo>
                    <a:pt x="67" y="17"/>
                    <a:pt x="67" y="17"/>
                    <a:pt x="67" y="17"/>
                  </a:cubicBezTo>
                  <a:cubicBezTo>
                    <a:pt x="67" y="18"/>
                    <a:pt x="68" y="19"/>
                    <a:pt x="68" y="19"/>
                  </a:cubicBezTo>
                  <a:cubicBezTo>
                    <a:pt x="69" y="23"/>
                    <a:pt x="70" y="26"/>
                    <a:pt x="71" y="29"/>
                  </a:cubicBezTo>
                  <a:cubicBezTo>
                    <a:pt x="74" y="38"/>
                    <a:pt x="74" y="48"/>
                    <a:pt x="74" y="57"/>
                  </a:cubicBezTo>
                  <a:cubicBezTo>
                    <a:pt x="72" y="70"/>
                    <a:pt x="69" y="83"/>
                    <a:pt x="66" y="95"/>
                  </a:cubicBezTo>
                  <a:cubicBezTo>
                    <a:pt x="64" y="105"/>
                    <a:pt x="62" y="114"/>
                    <a:pt x="60" y="123"/>
                  </a:cubicBezTo>
                  <a:cubicBezTo>
                    <a:pt x="58" y="130"/>
                    <a:pt x="57" y="138"/>
                    <a:pt x="56" y="145"/>
                  </a:cubicBezTo>
                  <a:cubicBezTo>
                    <a:pt x="56" y="151"/>
                    <a:pt x="56" y="156"/>
                    <a:pt x="56" y="162"/>
                  </a:cubicBezTo>
                  <a:cubicBezTo>
                    <a:pt x="56" y="166"/>
                    <a:pt x="56" y="170"/>
                    <a:pt x="56" y="174"/>
                  </a:cubicBezTo>
                  <a:cubicBezTo>
                    <a:pt x="56" y="181"/>
                    <a:pt x="57" y="188"/>
                    <a:pt x="59" y="195"/>
                  </a:cubicBezTo>
                  <a:cubicBezTo>
                    <a:pt x="60" y="196"/>
                    <a:pt x="60" y="198"/>
                    <a:pt x="60" y="200"/>
                  </a:cubicBezTo>
                  <a:cubicBezTo>
                    <a:pt x="61" y="205"/>
                    <a:pt x="62" y="210"/>
                    <a:pt x="61" y="215"/>
                  </a:cubicBezTo>
                  <a:cubicBezTo>
                    <a:pt x="61" y="219"/>
                    <a:pt x="60" y="223"/>
                    <a:pt x="58" y="227"/>
                  </a:cubicBezTo>
                  <a:cubicBezTo>
                    <a:pt x="57" y="230"/>
                    <a:pt x="54" y="232"/>
                    <a:pt x="50" y="233"/>
                  </a:cubicBezTo>
                  <a:cubicBezTo>
                    <a:pt x="49" y="233"/>
                    <a:pt x="48" y="233"/>
                    <a:pt x="47" y="233"/>
                  </a:cubicBezTo>
                  <a:cubicBezTo>
                    <a:pt x="44" y="232"/>
                    <a:pt x="42" y="230"/>
                    <a:pt x="41" y="227"/>
                  </a:cubicBezTo>
                  <a:cubicBezTo>
                    <a:pt x="39" y="223"/>
                    <a:pt x="37" y="218"/>
                    <a:pt x="37" y="213"/>
                  </a:cubicBezTo>
                  <a:cubicBezTo>
                    <a:pt x="37" y="208"/>
                    <a:pt x="38" y="202"/>
                    <a:pt x="39" y="197"/>
                  </a:cubicBezTo>
                  <a:cubicBezTo>
                    <a:pt x="39" y="196"/>
                    <a:pt x="40" y="194"/>
                    <a:pt x="40" y="193"/>
                  </a:cubicBezTo>
                  <a:cubicBezTo>
                    <a:pt x="42" y="186"/>
                    <a:pt x="43" y="180"/>
                    <a:pt x="43" y="173"/>
                  </a:cubicBezTo>
                  <a:cubicBezTo>
                    <a:pt x="43" y="166"/>
                    <a:pt x="43" y="159"/>
                    <a:pt x="43" y="152"/>
                  </a:cubicBezTo>
                  <a:cubicBezTo>
                    <a:pt x="43" y="147"/>
                    <a:pt x="42" y="142"/>
                    <a:pt x="41" y="137"/>
                  </a:cubicBezTo>
                  <a:cubicBezTo>
                    <a:pt x="39" y="123"/>
                    <a:pt x="36" y="109"/>
                    <a:pt x="32" y="95"/>
                  </a:cubicBezTo>
                  <a:cubicBezTo>
                    <a:pt x="30" y="85"/>
                    <a:pt x="28" y="75"/>
                    <a:pt x="26" y="64"/>
                  </a:cubicBezTo>
                  <a:cubicBezTo>
                    <a:pt x="25" y="57"/>
                    <a:pt x="25" y="50"/>
                    <a:pt x="25" y="43"/>
                  </a:cubicBezTo>
                  <a:cubicBezTo>
                    <a:pt x="26" y="37"/>
                    <a:pt x="27" y="31"/>
                    <a:pt x="29" y="26"/>
                  </a:cubicBezTo>
                  <a:cubicBezTo>
                    <a:pt x="30" y="23"/>
                    <a:pt x="30" y="21"/>
                    <a:pt x="31" y="19"/>
                  </a:cubicBezTo>
                  <a:cubicBezTo>
                    <a:pt x="31" y="18"/>
                    <a:pt x="32" y="18"/>
                    <a:pt x="31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29" y="18"/>
                    <a:pt x="29" y="18"/>
                    <a:pt x="28" y="19"/>
                  </a:cubicBezTo>
                  <a:cubicBezTo>
                    <a:pt x="25" y="26"/>
                    <a:pt x="23" y="32"/>
                    <a:pt x="21" y="40"/>
                  </a:cubicBezTo>
                  <a:cubicBezTo>
                    <a:pt x="20" y="46"/>
                    <a:pt x="20" y="53"/>
                    <a:pt x="21" y="60"/>
                  </a:cubicBezTo>
                  <a:cubicBezTo>
                    <a:pt x="21" y="63"/>
                    <a:pt x="21" y="65"/>
                    <a:pt x="21" y="68"/>
                  </a:cubicBezTo>
                  <a:cubicBezTo>
                    <a:pt x="23" y="76"/>
                    <a:pt x="24" y="83"/>
                    <a:pt x="26" y="91"/>
                  </a:cubicBezTo>
                  <a:cubicBezTo>
                    <a:pt x="28" y="101"/>
                    <a:pt x="31" y="112"/>
                    <a:pt x="33" y="122"/>
                  </a:cubicBezTo>
                  <a:cubicBezTo>
                    <a:pt x="34" y="129"/>
                    <a:pt x="35" y="136"/>
                    <a:pt x="36" y="142"/>
                  </a:cubicBezTo>
                  <a:cubicBezTo>
                    <a:pt x="38" y="153"/>
                    <a:pt x="38" y="163"/>
                    <a:pt x="37" y="174"/>
                  </a:cubicBezTo>
                  <a:cubicBezTo>
                    <a:pt x="37" y="180"/>
                    <a:pt x="36" y="187"/>
                    <a:pt x="34" y="193"/>
                  </a:cubicBezTo>
                  <a:cubicBezTo>
                    <a:pt x="30" y="201"/>
                    <a:pt x="26" y="209"/>
                    <a:pt x="21" y="217"/>
                  </a:cubicBezTo>
                  <a:cubicBezTo>
                    <a:pt x="18" y="221"/>
                    <a:pt x="14" y="224"/>
                    <a:pt x="9" y="226"/>
                  </a:cubicBezTo>
                  <a:cubicBezTo>
                    <a:pt x="8" y="227"/>
                    <a:pt x="6" y="227"/>
                    <a:pt x="5" y="227"/>
                  </a:cubicBezTo>
                  <a:cubicBezTo>
                    <a:pt x="3" y="227"/>
                    <a:pt x="1" y="226"/>
                    <a:pt x="1" y="223"/>
                  </a:cubicBezTo>
                  <a:cubicBezTo>
                    <a:pt x="0" y="222"/>
                    <a:pt x="1" y="221"/>
                    <a:pt x="1" y="220"/>
                  </a:cubicBezTo>
                  <a:cubicBezTo>
                    <a:pt x="2" y="216"/>
                    <a:pt x="3" y="213"/>
                    <a:pt x="4" y="209"/>
                  </a:cubicBezTo>
                  <a:cubicBezTo>
                    <a:pt x="6" y="203"/>
                    <a:pt x="8" y="197"/>
                    <a:pt x="10" y="190"/>
                  </a:cubicBezTo>
                  <a:cubicBezTo>
                    <a:pt x="13" y="181"/>
                    <a:pt x="16" y="172"/>
                    <a:pt x="17" y="162"/>
                  </a:cubicBezTo>
                  <a:cubicBezTo>
                    <a:pt x="18" y="158"/>
                    <a:pt x="18" y="153"/>
                    <a:pt x="19" y="148"/>
                  </a:cubicBezTo>
                  <a:cubicBezTo>
                    <a:pt x="19" y="142"/>
                    <a:pt x="19" y="135"/>
                    <a:pt x="19" y="129"/>
                  </a:cubicBezTo>
                  <a:cubicBezTo>
                    <a:pt x="19" y="124"/>
                    <a:pt x="18" y="119"/>
                    <a:pt x="18" y="115"/>
                  </a:cubicBezTo>
                  <a:cubicBezTo>
                    <a:pt x="17" y="108"/>
                    <a:pt x="15" y="102"/>
                    <a:pt x="14" y="95"/>
                  </a:cubicBezTo>
                  <a:cubicBezTo>
                    <a:pt x="13" y="89"/>
                    <a:pt x="12" y="83"/>
                    <a:pt x="10" y="77"/>
                  </a:cubicBezTo>
                  <a:cubicBezTo>
                    <a:pt x="9" y="73"/>
                    <a:pt x="9" y="68"/>
                    <a:pt x="8" y="63"/>
                  </a:cubicBezTo>
                  <a:cubicBezTo>
                    <a:pt x="8" y="59"/>
                    <a:pt x="8" y="56"/>
                    <a:pt x="8" y="52"/>
                  </a:cubicBezTo>
                  <a:cubicBezTo>
                    <a:pt x="8" y="45"/>
                    <a:pt x="9" y="38"/>
                    <a:pt x="11" y="31"/>
                  </a:cubicBezTo>
                  <a:cubicBezTo>
                    <a:pt x="14" y="20"/>
                    <a:pt x="19" y="11"/>
                    <a:pt x="27" y="4"/>
                  </a:cubicBezTo>
                  <a:cubicBezTo>
                    <a:pt x="28" y="4"/>
                    <a:pt x="29" y="3"/>
                    <a:pt x="30" y="2"/>
                  </a:cubicBezTo>
                  <a:cubicBezTo>
                    <a:pt x="32" y="1"/>
                    <a:pt x="34" y="0"/>
                    <a:pt x="37" y="2"/>
                  </a:cubicBezTo>
                  <a:cubicBezTo>
                    <a:pt x="40" y="4"/>
                    <a:pt x="44" y="5"/>
                    <a:pt x="48" y="5"/>
                  </a:cubicBezTo>
                  <a:cubicBezTo>
                    <a:pt x="54" y="6"/>
                    <a:pt x="59" y="4"/>
                    <a:pt x="63" y="2"/>
                  </a:cubicBezTo>
                  <a:cubicBezTo>
                    <a:pt x="65" y="1"/>
                    <a:pt x="66" y="1"/>
                    <a:pt x="68" y="2"/>
                  </a:cubicBezTo>
                  <a:cubicBezTo>
                    <a:pt x="71" y="3"/>
                    <a:pt x="74" y="6"/>
                    <a:pt x="76" y="9"/>
                  </a:cubicBezTo>
                  <a:cubicBezTo>
                    <a:pt x="83" y="17"/>
                    <a:pt x="87" y="26"/>
                    <a:pt x="89" y="35"/>
                  </a:cubicBezTo>
                  <a:cubicBezTo>
                    <a:pt x="90" y="38"/>
                    <a:pt x="90" y="41"/>
                    <a:pt x="91" y="44"/>
                  </a:cubicBezTo>
                  <a:cubicBezTo>
                    <a:pt x="91" y="48"/>
                    <a:pt x="91" y="52"/>
                    <a:pt x="91" y="56"/>
                  </a:cubicBezTo>
                  <a:cubicBezTo>
                    <a:pt x="91" y="59"/>
                    <a:pt x="91" y="63"/>
                    <a:pt x="90" y="67"/>
                  </a:cubicBezTo>
                  <a:cubicBezTo>
                    <a:pt x="89" y="77"/>
                    <a:pt x="86" y="87"/>
                    <a:pt x="84" y="97"/>
                  </a:cubicBezTo>
                  <a:cubicBezTo>
                    <a:pt x="83" y="104"/>
                    <a:pt x="82" y="112"/>
                    <a:pt x="80" y="120"/>
                  </a:cubicBezTo>
                  <a:cubicBezTo>
                    <a:pt x="79" y="128"/>
                    <a:pt x="79" y="137"/>
                    <a:pt x="80" y="145"/>
                  </a:cubicBezTo>
                  <a:cubicBezTo>
                    <a:pt x="80" y="154"/>
                    <a:pt x="82" y="163"/>
                    <a:pt x="84" y="172"/>
                  </a:cubicBezTo>
                  <a:cubicBezTo>
                    <a:pt x="86" y="184"/>
                    <a:pt x="90" y="195"/>
                    <a:pt x="94" y="206"/>
                  </a:cubicBezTo>
                  <a:cubicBezTo>
                    <a:pt x="96" y="211"/>
                    <a:pt x="97" y="215"/>
                    <a:pt x="98" y="220"/>
                  </a:cubicBezTo>
                  <a:cubicBezTo>
                    <a:pt x="99" y="225"/>
                    <a:pt x="96" y="228"/>
                    <a:pt x="91" y="227"/>
                  </a:cubicBezTo>
                  <a:cubicBezTo>
                    <a:pt x="85" y="225"/>
                    <a:pt x="82" y="222"/>
                    <a:pt x="78" y="217"/>
                  </a:cubicBezTo>
                  <a:cubicBezTo>
                    <a:pt x="76" y="214"/>
                    <a:pt x="74" y="211"/>
                    <a:pt x="72" y="208"/>
                  </a:cubicBezTo>
                  <a:cubicBezTo>
                    <a:pt x="70" y="203"/>
                    <a:pt x="67" y="198"/>
                    <a:pt x="65" y="193"/>
                  </a:cubicBezTo>
                  <a:cubicBezTo>
                    <a:pt x="64" y="189"/>
                    <a:pt x="63" y="185"/>
                    <a:pt x="62" y="181"/>
                  </a:cubicBezTo>
                  <a:cubicBezTo>
                    <a:pt x="61" y="176"/>
                    <a:pt x="61" y="170"/>
                    <a:pt x="61" y="164"/>
                  </a:cubicBezTo>
                  <a:moveTo>
                    <a:pt x="51" y="70"/>
                  </a:moveTo>
                  <a:cubicBezTo>
                    <a:pt x="51" y="70"/>
                    <a:pt x="51" y="70"/>
                    <a:pt x="51" y="70"/>
                  </a:cubicBezTo>
                  <a:cubicBezTo>
                    <a:pt x="51" y="61"/>
                    <a:pt x="51" y="52"/>
                    <a:pt x="51" y="43"/>
                  </a:cubicBezTo>
                  <a:cubicBezTo>
                    <a:pt x="51" y="36"/>
                    <a:pt x="51" y="29"/>
                    <a:pt x="50" y="23"/>
                  </a:cubicBezTo>
                  <a:cubicBezTo>
                    <a:pt x="50" y="22"/>
                    <a:pt x="50" y="21"/>
                    <a:pt x="50" y="21"/>
                  </a:cubicBezTo>
                  <a:cubicBezTo>
                    <a:pt x="50" y="20"/>
                    <a:pt x="49" y="20"/>
                    <a:pt x="49" y="20"/>
                  </a:cubicBezTo>
                  <a:cubicBezTo>
                    <a:pt x="48" y="21"/>
                    <a:pt x="48" y="21"/>
                    <a:pt x="48" y="21"/>
                  </a:cubicBezTo>
                  <a:cubicBezTo>
                    <a:pt x="48" y="21"/>
                    <a:pt x="48" y="21"/>
                    <a:pt x="48" y="22"/>
                  </a:cubicBezTo>
                  <a:cubicBezTo>
                    <a:pt x="48" y="25"/>
                    <a:pt x="47" y="29"/>
                    <a:pt x="47" y="32"/>
                  </a:cubicBezTo>
                  <a:cubicBezTo>
                    <a:pt x="47" y="37"/>
                    <a:pt x="47" y="43"/>
                    <a:pt x="46" y="48"/>
                  </a:cubicBezTo>
                  <a:cubicBezTo>
                    <a:pt x="46" y="60"/>
                    <a:pt x="46" y="71"/>
                    <a:pt x="46" y="83"/>
                  </a:cubicBezTo>
                  <a:cubicBezTo>
                    <a:pt x="46" y="84"/>
                    <a:pt x="46" y="84"/>
                    <a:pt x="46" y="84"/>
                  </a:cubicBezTo>
                  <a:cubicBezTo>
                    <a:pt x="46" y="92"/>
                    <a:pt x="46" y="101"/>
                    <a:pt x="46" y="110"/>
                  </a:cubicBezTo>
                  <a:cubicBezTo>
                    <a:pt x="46" y="111"/>
                    <a:pt x="46" y="112"/>
                    <a:pt x="46" y="113"/>
                  </a:cubicBezTo>
                  <a:cubicBezTo>
                    <a:pt x="47" y="114"/>
                    <a:pt x="47" y="114"/>
                    <a:pt x="48" y="115"/>
                  </a:cubicBezTo>
                  <a:cubicBezTo>
                    <a:pt x="49" y="115"/>
                    <a:pt x="50" y="114"/>
                    <a:pt x="50" y="113"/>
                  </a:cubicBezTo>
                  <a:cubicBezTo>
                    <a:pt x="51" y="112"/>
                    <a:pt x="51" y="111"/>
                    <a:pt x="51" y="109"/>
                  </a:cubicBezTo>
                  <a:cubicBezTo>
                    <a:pt x="51" y="96"/>
                    <a:pt x="51" y="83"/>
                    <a:pt x="51" y="70"/>
                  </a:cubicBezTo>
                </a:path>
              </a:pathLst>
            </a:custGeom>
            <a:solidFill>
              <a:srgbClr val="F547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61" name="Freeform 374"/>
            <p:cNvSpPr>
              <a:spLocks noEditPoints="1"/>
            </p:cNvSpPr>
            <p:nvPr/>
          </p:nvSpPr>
          <p:spPr bwMode="auto">
            <a:xfrm>
              <a:off x="349250" y="2293938"/>
              <a:ext cx="420687" cy="889000"/>
            </a:xfrm>
            <a:custGeom>
              <a:avLst/>
              <a:gdLst>
                <a:gd name="T0" fmla="*/ 10 w 112"/>
                <a:gd name="T1" fmla="*/ 61 h 236"/>
                <a:gd name="T2" fmla="*/ 58 w 112"/>
                <a:gd name="T3" fmla="*/ 5 h 236"/>
                <a:gd name="T4" fmla="*/ 68 w 112"/>
                <a:gd name="T5" fmla="*/ 1 h 236"/>
                <a:gd name="T6" fmla="*/ 92 w 112"/>
                <a:gd name="T7" fmla="*/ 18 h 236"/>
                <a:gd name="T8" fmla="*/ 86 w 112"/>
                <a:gd name="T9" fmla="*/ 35 h 236"/>
                <a:gd name="T10" fmla="*/ 72 w 112"/>
                <a:gd name="T11" fmla="*/ 83 h 236"/>
                <a:gd name="T12" fmla="*/ 71 w 112"/>
                <a:gd name="T13" fmla="*/ 98 h 236"/>
                <a:gd name="T14" fmla="*/ 71 w 112"/>
                <a:gd name="T15" fmla="*/ 104 h 236"/>
                <a:gd name="T16" fmla="*/ 95 w 112"/>
                <a:gd name="T17" fmla="*/ 188 h 236"/>
                <a:gd name="T18" fmla="*/ 112 w 112"/>
                <a:gd name="T19" fmla="*/ 214 h 236"/>
                <a:gd name="T20" fmla="*/ 108 w 112"/>
                <a:gd name="T21" fmla="*/ 218 h 236"/>
                <a:gd name="T22" fmla="*/ 81 w 112"/>
                <a:gd name="T23" fmla="*/ 236 h 236"/>
                <a:gd name="T24" fmla="*/ 78 w 112"/>
                <a:gd name="T25" fmla="*/ 235 h 236"/>
                <a:gd name="T26" fmla="*/ 50 w 112"/>
                <a:gd name="T27" fmla="*/ 212 h 236"/>
                <a:gd name="T28" fmla="*/ 17 w 112"/>
                <a:gd name="T29" fmla="*/ 169 h 236"/>
                <a:gd name="T30" fmla="*/ 30 w 112"/>
                <a:gd name="T31" fmla="*/ 145 h 236"/>
                <a:gd name="T32" fmla="*/ 47 w 112"/>
                <a:gd name="T33" fmla="*/ 150 h 236"/>
                <a:gd name="T34" fmla="*/ 38 w 112"/>
                <a:gd name="T35" fmla="*/ 159 h 236"/>
                <a:gd name="T36" fmla="*/ 32 w 112"/>
                <a:gd name="T37" fmla="*/ 156 h 236"/>
                <a:gd name="T38" fmla="*/ 46 w 112"/>
                <a:gd name="T39" fmla="*/ 164 h 236"/>
                <a:gd name="T40" fmla="*/ 45 w 112"/>
                <a:gd name="T41" fmla="*/ 140 h 236"/>
                <a:gd name="T42" fmla="*/ 22 w 112"/>
                <a:gd name="T43" fmla="*/ 145 h 236"/>
                <a:gd name="T44" fmla="*/ 13 w 112"/>
                <a:gd name="T45" fmla="*/ 159 h 236"/>
                <a:gd name="T46" fmla="*/ 10 w 112"/>
                <a:gd name="T47" fmla="*/ 154 h 236"/>
                <a:gd name="T48" fmla="*/ 1 w 112"/>
                <a:gd name="T49" fmla="*/ 115 h 236"/>
                <a:gd name="T50" fmla="*/ 32 w 112"/>
                <a:gd name="T51" fmla="*/ 129 h 236"/>
                <a:gd name="T52" fmla="*/ 48 w 112"/>
                <a:gd name="T53" fmla="*/ 115 h 236"/>
                <a:gd name="T54" fmla="*/ 30 w 112"/>
                <a:gd name="T55" fmla="*/ 106 h 236"/>
                <a:gd name="T56" fmla="*/ 32 w 112"/>
                <a:gd name="T57" fmla="*/ 109 h 236"/>
                <a:gd name="T58" fmla="*/ 35 w 112"/>
                <a:gd name="T59" fmla="*/ 108 h 236"/>
                <a:gd name="T60" fmla="*/ 42 w 112"/>
                <a:gd name="T61" fmla="*/ 113 h 236"/>
                <a:gd name="T62" fmla="*/ 22 w 112"/>
                <a:gd name="T63" fmla="*/ 119 h 236"/>
                <a:gd name="T64" fmla="*/ 27 w 112"/>
                <a:gd name="T65" fmla="*/ 100 h 236"/>
                <a:gd name="T66" fmla="*/ 44 w 112"/>
                <a:gd name="T67" fmla="*/ 86 h 236"/>
                <a:gd name="T68" fmla="*/ 35 w 112"/>
                <a:gd name="T69" fmla="*/ 62 h 236"/>
                <a:gd name="T70" fmla="*/ 33 w 112"/>
                <a:gd name="T71" fmla="*/ 62 h 236"/>
                <a:gd name="T72" fmla="*/ 22 w 112"/>
                <a:gd name="T73" fmla="*/ 73 h 236"/>
                <a:gd name="T74" fmla="*/ 24 w 112"/>
                <a:gd name="T75" fmla="*/ 75 h 236"/>
                <a:gd name="T76" fmla="*/ 25 w 112"/>
                <a:gd name="T77" fmla="*/ 73 h 236"/>
                <a:gd name="T78" fmla="*/ 41 w 112"/>
                <a:gd name="T79" fmla="*/ 71 h 236"/>
                <a:gd name="T80" fmla="*/ 36 w 112"/>
                <a:gd name="T81" fmla="*/ 87 h 236"/>
                <a:gd name="T82" fmla="*/ 20 w 112"/>
                <a:gd name="T83" fmla="*/ 99 h 236"/>
                <a:gd name="T84" fmla="*/ 19 w 112"/>
                <a:gd name="T85" fmla="*/ 125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12" h="236">
                  <a:moveTo>
                    <a:pt x="0" y="106"/>
                  </a:moveTo>
                  <a:cubicBezTo>
                    <a:pt x="0" y="91"/>
                    <a:pt x="4" y="75"/>
                    <a:pt x="10" y="61"/>
                  </a:cubicBezTo>
                  <a:cubicBezTo>
                    <a:pt x="15" y="50"/>
                    <a:pt x="21" y="40"/>
                    <a:pt x="29" y="31"/>
                  </a:cubicBezTo>
                  <a:cubicBezTo>
                    <a:pt x="37" y="21"/>
                    <a:pt x="47" y="13"/>
                    <a:pt x="58" y="5"/>
                  </a:cubicBezTo>
                  <a:cubicBezTo>
                    <a:pt x="60" y="4"/>
                    <a:pt x="63" y="2"/>
                    <a:pt x="65" y="0"/>
                  </a:cubicBezTo>
                  <a:cubicBezTo>
                    <a:pt x="67" y="0"/>
                    <a:pt x="67" y="0"/>
                    <a:pt x="68" y="1"/>
                  </a:cubicBezTo>
                  <a:cubicBezTo>
                    <a:pt x="73" y="7"/>
                    <a:pt x="79" y="10"/>
                    <a:pt x="85" y="14"/>
                  </a:cubicBezTo>
                  <a:cubicBezTo>
                    <a:pt x="87" y="15"/>
                    <a:pt x="89" y="17"/>
                    <a:pt x="92" y="18"/>
                  </a:cubicBezTo>
                  <a:cubicBezTo>
                    <a:pt x="94" y="19"/>
                    <a:pt x="94" y="20"/>
                    <a:pt x="93" y="22"/>
                  </a:cubicBezTo>
                  <a:cubicBezTo>
                    <a:pt x="90" y="26"/>
                    <a:pt x="88" y="30"/>
                    <a:pt x="86" y="35"/>
                  </a:cubicBezTo>
                  <a:cubicBezTo>
                    <a:pt x="81" y="44"/>
                    <a:pt x="78" y="54"/>
                    <a:pt x="75" y="64"/>
                  </a:cubicBezTo>
                  <a:cubicBezTo>
                    <a:pt x="74" y="71"/>
                    <a:pt x="73" y="77"/>
                    <a:pt x="72" y="83"/>
                  </a:cubicBezTo>
                  <a:cubicBezTo>
                    <a:pt x="71" y="87"/>
                    <a:pt x="71" y="91"/>
                    <a:pt x="71" y="95"/>
                  </a:cubicBezTo>
                  <a:cubicBezTo>
                    <a:pt x="71" y="96"/>
                    <a:pt x="71" y="97"/>
                    <a:pt x="71" y="98"/>
                  </a:cubicBezTo>
                  <a:cubicBezTo>
                    <a:pt x="71" y="99"/>
                    <a:pt x="71" y="100"/>
                    <a:pt x="71" y="102"/>
                  </a:cubicBezTo>
                  <a:cubicBezTo>
                    <a:pt x="71" y="102"/>
                    <a:pt x="71" y="103"/>
                    <a:pt x="71" y="104"/>
                  </a:cubicBezTo>
                  <a:cubicBezTo>
                    <a:pt x="71" y="119"/>
                    <a:pt x="74" y="134"/>
                    <a:pt x="78" y="148"/>
                  </a:cubicBezTo>
                  <a:cubicBezTo>
                    <a:pt x="82" y="162"/>
                    <a:pt x="88" y="175"/>
                    <a:pt x="95" y="188"/>
                  </a:cubicBezTo>
                  <a:cubicBezTo>
                    <a:pt x="99" y="196"/>
                    <a:pt x="104" y="204"/>
                    <a:pt x="109" y="211"/>
                  </a:cubicBezTo>
                  <a:cubicBezTo>
                    <a:pt x="110" y="212"/>
                    <a:pt x="111" y="213"/>
                    <a:pt x="112" y="214"/>
                  </a:cubicBezTo>
                  <a:cubicBezTo>
                    <a:pt x="112" y="215"/>
                    <a:pt x="112" y="216"/>
                    <a:pt x="111" y="216"/>
                  </a:cubicBezTo>
                  <a:cubicBezTo>
                    <a:pt x="110" y="217"/>
                    <a:pt x="109" y="217"/>
                    <a:pt x="108" y="218"/>
                  </a:cubicBezTo>
                  <a:cubicBezTo>
                    <a:pt x="99" y="222"/>
                    <a:pt x="90" y="228"/>
                    <a:pt x="82" y="235"/>
                  </a:cubicBezTo>
                  <a:cubicBezTo>
                    <a:pt x="82" y="235"/>
                    <a:pt x="81" y="235"/>
                    <a:pt x="81" y="236"/>
                  </a:cubicBezTo>
                  <a:cubicBezTo>
                    <a:pt x="80" y="236"/>
                    <a:pt x="80" y="236"/>
                    <a:pt x="79" y="236"/>
                  </a:cubicBezTo>
                  <a:cubicBezTo>
                    <a:pt x="79" y="236"/>
                    <a:pt x="78" y="235"/>
                    <a:pt x="78" y="235"/>
                  </a:cubicBezTo>
                  <a:cubicBezTo>
                    <a:pt x="70" y="229"/>
                    <a:pt x="62" y="223"/>
                    <a:pt x="54" y="216"/>
                  </a:cubicBezTo>
                  <a:cubicBezTo>
                    <a:pt x="53" y="215"/>
                    <a:pt x="52" y="214"/>
                    <a:pt x="50" y="212"/>
                  </a:cubicBezTo>
                  <a:cubicBezTo>
                    <a:pt x="39" y="201"/>
                    <a:pt x="28" y="188"/>
                    <a:pt x="20" y="174"/>
                  </a:cubicBezTo>
                  <a:cubicBezTo>
                    <a:pt x="19" y="173"/>
                    <a:pt x="18" y="171"/>
                    <a:pt x="17" y="169"/>
                  </a:cubicBezTo>
                  <a:cubicBezTo>
                    <a:pt x="16" y="168"/>
                    <a:pt x="16" y="167"/>
                    <a:pt x="16" y="166"/>
                  </a:cubicBezTo>
                  <a:cubicBezTo>
                    <a:pt x="18" y="157"/>
                    <a:pt x="22" y="150"/>
                    <a:pt x="30" y="145"/>
                  </a:cubicBezTo>
                  <a:cubicBezTo>
                    <a:pt x="33" y="143"/>
                    <a:pt x="36" y="142"/>
                    <a:pt x="39" y="143"/>
                  </a:cubicBezTo>
                  <a:cubicBezTo>
                    <a:pt x="43" y="144"/>
                    <a:pt x="46" y="146"/>
                    <a:pt x="47" y="150"/>
                  </a:cubicBezTo>
                  <a:cubicBezTo>
                    <a:pt x="47" y="154"/>
                    <a:pt x="46" y="157"/>
                    <a:pt x="43" y="159"/>
                  </a:cubicBezTo>
                  <a:cubicBezTo>
                    <a:pt x="41" y="161"/>
                    <a:pt x="39" y="161"/>
                    <a:pt x="38" y="159"/>
                  </a:cubicBezTo>
                  <a:cubicBezTo>
                    <a:pt x="37" y="158"/>
                    <a:pt x="36" y="158"/>
                    <a:pt x="36" y="157"/>
                  </a:cubicBezTo>
                  <a:cubicBezTo>
                    <a:pt x="34" y="156"/>
                    <a:pt x="33" y="156"/>
                    <a:pt x="32" y="156"/>
                  </a:cubicBezTo>
                  <a:cubicBezTo>
                    <a:pt x="31" y="157"/>
                    <a:pt x="30" y="158"/>
                    <a:pt x="31" y="159"/>
                  </a:cubicBezTo>
                  <a:cubicBezTo>
                    <a:pt x="34" y="166"/>
                    <a:pt x="40" y="167"/>
                    <a:pt x="46" y="164"/>
                  </a:cubicBezTo>
                  <a:cubicBezTo>
                    <a:pt x="51" y="161"/>
                    <a:pt x="53" y="157"/>
                    <a:pt x="53" y="152"/>
                  </a:cubicBezTo>
                  <a:cubicBezTo>
                    <a:pt x="53" y="146"/>
                    <a:pt x="50" y="142"/>
                    <a:pt x="45" y="140"/>
                  </a:cubicBezTo>
                  <a:cubicBezTo>
                    <a:pt x="40" y="137"/>
                    <a:pt x="35" y="138"/>
                    <a:pt x="30" y="140"/>
                  </a:cubicBezTo>
                  <a:cubicBezTo>
                    <a:pt x="27" y="141"/>
                    <a:pt x="24" y="143"/>
                    <a:pt x="22" y="145"/>
                  </a:cubicBezTo>
                  <a:cubicBezTo>
                    <a:pt x="18" y="149"/>
                    <a:pt x="16" y="153"/>
                    <a:pt x="14" y="157"/>
                  </a:cubicBezTo>
                  <a:cubicBezTo>
                    <a:pt x="14" y="158"/>
                    <a:pt x="14" y="159"/>
                    <a:pt x="13" y="159"/>
                  </a:cubicBezTo>
                  <a:cubicBezTo>
                    <a:pt x="13" y="160"/>
                    <a:pt x="12" y="160"/>
                    <a:pt x="12" y="159"/>
                  </a:cubicBezTo>
                  <a:cubicBezTo>
                    <a:pt x="11" y="158"/>
                    <a:pt x="11" y="156"/>
                    <a:pt x="10" y="154"/>
                  </a:cubicBezTo>
                  <a:cubicBezTo>
                    <a:pt x="6" y="144"/>
                    <a:pt x="3" y="134"/>
                    <a:pt x="1" y="123"/>
                  </a:cubicBezTo>
                  <a:cubicBezTo>
                    <a:pt x="1" y="120"/>
                    <a:pt x="1" y="118"/>
                    <a:pt x="1" y="115"/>
                  </a:cubicBezTo>
                  <a:cubicBezTo>
                    <a:pt x="0" y="112"/>
                    <a:pt x="0" y="110"/>
                    <a:pt x="0" y="106"/>
                  </a:cubicBezTo>
                  <a:moveTo>
                    <a:pt x="32" y="129"/>
                  </a:moveTo>
                  <a:cubicBezTo>
                    <a:pt x="33" y="129"/>
                    <a:pt x="35" y="129"/>
                    <a:pt x="37" y="128"/>
                  </a:cubicBezTo>
                  <a:cubicBezTo>
                    <a:pt x="44" y="126"/>
                    <a:pt x="47" y="121"/>
                    <a:pt x="48" y="115"/>
                  </a:cubicBezTo>
                  <a:cubicBezTo>
                    <a:pt x="48" y="107"/>
                    <a:pt x="42" y="102"/>
                    <a:pt x="34" y="104"/>
                  </a:cubicBezTo>
                  <a:cubicBezTo>
                    <a:pt x="33" y="104"/>
                    <a:pt x="31" y="105"/>
                    <a:pt x="30" y="106"/>
                  </a:cubicBezTo>
                  <a:cubicBezTo>
                    <a:pt x="29" y="107"/>
                    <a:pt x="29" y="108"/>
                    <a:pt x="29" y="108"/>
                  </a:cubicBezTo>
                  <a:cubicBezTo>
                    <a:pt x="30" y="109"/>
                    <a:pt x="31" y="110"/>
                    <a:pt x="32" y="109"/>
                  </a:cubicBezTo>
                  <a:cubicBezTo>
                    <a:pt x="32" y="109"/>
                    <a:pt x="32" y="109"/>
                    <a:pt x="33" y="109"/>
                  </a:cubicBezTo>
                  <a:cubicBezTo>
                    <a:pt x="34" y="109"/>
                    <a:pt x="34" y="108"/>
                    <a:pt x="35" y="108"/>
                  </a:cubicBezTo>
                  <a:cubicBezTo>
                    <a:pt x="37" y="107"/>
                    <a:pt x="39" y="107"/>
                    <a:pt x="41" y="109"/>
                  </a:cubicBezTo>
                  <a:cubicBezTo>
                    <a:pt x="42" y="110"/>
                    <a:pt x="42" y="112"/>
                    <a:pt x="42" y="113"/>
                  </a:cubicBezTo>
                  <a:cubicBezTo>
                    <a:pt x="42" y="116"/>
                    <a:pt x="42" y="118"/>
                    <a:pt x="40" y="120"/>
                  </a:cubicBezTo>
                  <a:cubicBezTo>
                    <a:pt x="34" y="127"/>
                    <a:pt x="25" y="124"/>
                    <a:pt x="22" y="119"/>
                  </a:cubicBezTo>
                  <a:cubicBezTo>
                    <a:pt x="20" y="116"/>
                    <a:pt x="19" y="113"/>
                    <a:pt x="20" y="110"/>
                  </a:cubicBezTo>
                  <a:cubicBezTo>
                    <a:pt x="22" y="106"/>
                    <a:pt x="24" y="103"/>
                    <a:pt x="27" y="100"/>
                  </a:cubicBezTo>
                  <a:cubicBezTo>
                    <a:pt x="30" y="97"/>
                    <a:pt x="34" y="95"/>
                    <a:pt x="37" y="93"/>
                  </a:cubicBezTo>
                  <a:cubicBezTo>
                    <a:pt x="40" y="91"/>
                    <a:pt x="42" y="89"/>
                    <a:pt x="44" y="86"/>
                  </a:cubicBezTo>
                  <a:cubicBezTo>
                    <a:pt x="47" y="83"/>
                    <a:pt x="48" y="78"/>
                    <a:pt x="48" y="74"/>
                  </a:cubicBezTo>
                  <a:cubicBezTo>
                    <a:pt x="47" y="68"/>
                    <a:pt x="42" y="62"/>
                    <a:pt x="35" y="62"/>
                  </a:cubicBezTo>
                  <a:cubicBezTo>
                    <a:pt x="35" y="62"/>
                    <a:pt x="34" y="62"/>
                    <a:pt x="34" y="62"/>
                  </a:cubicBezTo>
                  <a:cubicBezTo>
                    <a:pt x="33" y="62"/>
                    <a:pt x="33" y="62"/>
                    <a:pt x="33" y="62"/>
                  </a:cubicBezTo>
                  <a:cubicBezTo>
                    <a:pt x="29" y="62"/>
                    <a:pt x="26" y="64"/>
                    <a:pt x="24" y="66"/>
                  </a:cubicBezTo>
                  <a:cubicBezTo>
                    <a:pt x="22" y="68"/>
                    <a:pt x="22" y="70"/>
                    <a:pt x="22" y="73"/>
                  </a:cubicBezTo>
                  <a:cubicBezTo>
                    <a:pt x="21" y="73"/>
                    <a:pt x="22" y="74"/>
                    <a:pt x="22" y="75"/>
                  </a:cubicBezTo>
                  <a:cubicBezTo>
                    <a:pt x="23" y="75"/>
                    <a:pt x="23" y="76"/>
                    <a:pt x="24" y="75"/>
                  </a:cubicBezTo>
                  <a:cubicBezTo>
                    <a:pt x="25" y="75"/>
                    <a:pt x="25" y="75"/>
                    <a:pt x="25" y="74"/>
                  </a:cubicBezTo>
                  <a:cubicBezTo>
                    <a:pt x="25" y="74"/>
                    <a:pt x="25" y="73"/>
                    <a:pt x="25" y="73"/>
                  </a:cubicBezTo>
                  <a:cubicBezTo>
                    <a:pt x="26" y="68"/>
                    <a:pt x="29" y="67"/>
                    <a:pt x="33" y="66"/>
                  </a:cubicBezTo>
                  <a:cubicBezTo>
                    <a:pt x="36" y="65"/>
                    <a:pt x="40" y="68"/>
                    <a:pt x="41" y="71"/>
                  </a:cubicBezTo>
                  <a:cubicBezTo>
                    <a:pt x="43" y="73"/>
                    <a:pt x="43" y="76"/>
                    <a:pt x="42" y="78"/>
                  </a:cubicBezTo>
                  <a:cubicBezTo>
                    <a:pt x="41" y="82"/>
                    <a:pt x="39" y="85"/>
                    <a:pt x="36" y="87"/>
                  </a:cubicBezTo>
                  <a:cubicBezTo>
                    <a:pt x="34" y="89"/>
                    <a:pt x="32" y="90"/>
                    <a:pt x="29" y="92"/>
                  </a:cubicBezTo>
                  <a:cubicBezTo>
                    <a:pt x="26" y="94"/>
                    <a:pt x="23" y="96"/>
                    <a:pt x="20" y="99"/>
                  </a:cubicBezTo>
                  <a:cubicBezTo>
                    <a:pt x="16" y="104"/>
                    <a:pt x="14" y="108"/>
                    <a:pt x="14" y="114"/>
                  </a:cubicBezTo>
                  <a:cubicBezTo>
                    <a:pt x="14" y="119"/>
                    <a:pt x="16" y="122"/>
                    <a:pt x="19" y="125"/>
                  </a:cubicBezTo>
                  <a:cubicBezTo>
                    <a:pt x="23" y="128"/>
                    <a:pt x="27" y="129"/>
                    <a:pt x="32" y="129"/>
                  </a:cubicBezTo>
                </a:path>
              </a:pathLst>
            </a:custGeom>
            <a:solidFill>
              <a:srgbClr val="B71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62" name="Freeform 375"/>
            <p:cNvSpPr>
              <a:spLocks noEditPoints="1"/>
            </p:cNvSpPr>
            <p:nvPr/>
          </p:nvSpPr>
          <p:spPr bwMode="auto">
            <a:xfrm>
              <a:off x="1377950" y="2290763"/>
              <a:ext cx="425450" cy="892175"/>
            </a:xfrm>
            <a:custGeom>
              <a:avLst/>
              <a:gdLst>
                <a:gd name="T0" fmla="*/ 108 w 113"/>
                <a:gd name="T1" fmla="*/ 139 h 237"/>
                <a:gd name="T2" fmla="*/ 101 w 113"/>
                <a:gd name="T3" fmla="*/ 160 h 237"/>
                <a:gd name="T4" fmla="*/ 99 w 113"/>
                <a:gd name="T5" fmla="*/ 160 h 237"/>
                <a:gd name="T6" fmla="*/ 86 w 113"/>
                <a:gd name="T7" fmla="*/ 143 h 237"/>
                <a:gd name="T8" fmla="*/ 63 w 113"/>
                <a:gd name="T9" fmla="*/ 145 h 237"/>
                <a:gd name="T10" fmla="*/ 81 w 113"/>
                <a:gd name="T11" fmla="*/ 162 h 237"/>
                <a:gd name="T12" fmla="*/ 80 w 113"/>
                <a:gd name="T13" fmla="*/ 157 h 237"/>
                <a:gd name="T14" fmla="*/ 75 w 113"/>
                <a:gd name="T15" fmla="*/ 160 h 237"/>
                <a:gd name="T16" fmla="*/ 66 w 113"/>
                <a:gd name="T17" fmla="*/ 150 h 237"/>
                <a:gd name="T18" fmla="*/ 82 w 113"/>
                <a:gd name="T19" fmla="*/ 146 h 237"/>
                <a:gd name="T20" fmla="*/ 95 w 113"/>
                <a:gd name="T21" fmla="*/ 171 h 237"/>
                <a:gd name="T22" fmla="*/ 54 w 113"/>
                <a:gd name="T23" fmla="*/ 221 h 237"/>
                <a:gd name="T24" fmla="*/ 34 w 113"/>
                <a:gd name="T25" fmla="*/ 237 h 237"/>
                <a:gd name="T26" fmla="*/ 23 w 113"/>
                <a:gd name="T27" fmla="*/ 230 h 237"/>
                <a:gd name="T28" fmla="*/ 2 w 113"/>
                <a:gd name="T29" fmla="*/ 213 h 237"/>
                <a:gd name="T30" fmla="*/ 31 w 113"/>
                <a:gd name="T31" fmla="*/ 161 h 237"/>
                <a:gd name="T32" fmla="*/ 41 w 113"/>
                <a:gd name="T33" fmla="*/ 118 h 237"/>
                <a:gd name="T34" fmla="*/ 38 w 113"/>
                <a:gd name="T35" fmla="*/ 69 h 237"/>
                <a:gd name="T36" fmla="*/ 21 w 113"/>
                <a:gd name="T37" fmla="*/ 25 h 237"/>
                <a:gd name="T38" fmla="*/ 21 w 113"/>
                <a:gd name="T39" fmla="*/ 19 h 237"/>
                <a:gd name="T40" fmla="*/ 40 w 113"/>
                <a:gd name="T41" fmla="*/ 7 h 237"/>
                <a:gd name="T42" fmla="*/ 48 w 113"/>
                <a:gd name="T43" fmla="*/ 2 h 237"/>
                <a:gd name="T44" fmla="*/ 80 w 113"/>
                <a:gd name="T45" fmla="*/ 29 h 237"/>
                <a:gd name="T46" fmla="*/ 107 w 113"/>
                <a:gd name="T47" fmla="*/ 72 h 237"/>
                <a:gd name="T48" fmla="*/ 113 w 113"/>
                <a:gd name="T49" fmla="*/ 108 h 237"/>
                <a:gd name="T50" fmla="*/ 91 w 113"/>
                <a:gd name="T51" fmla="*/ 127 h 237"/>
                <a:gd name="T52" fmla="*/ 88 w 113"/>
                <a:gd name="T53" fmla="*/ 96 h 237"/>
                <a:gd name="T54" fmla="*/ 71 w 113"/>
                <a:gd name="T55" fmla="*/ 80 h 237"/>
                <a:gd name="T56" fmla="*/ 80 w 113"/>
                <a:gd name="T57" fmla="*/ 67 h 237"/>
                <a:gd name="T58" fmla="*/ 88 w 113"/>
                <a:gd name="T59" fmla="*/ 76 h 237"/>
                <a:gd name="T60" fmla="*/ 91 w 113"/>
                <a:gd name="T61" fmla="*/ 75 h 237"/>
                <a:gd name="T62" fmla="*/ 72 w 113"/>
                <a:gd name="T63" fmla="*/ 64 h 237"/>
                <a:gd name="T64" fmla="*/ 69 w 113"/>
                <a:gd name="T65" fmla="*/ 87 h 237"/>
                <a:gd name="T66" fmla="*/ 88 w 113"/>
                <a:gd name="T67" fmla="*/ 103 h 237"/>
                <a:gd name="T68" fmla="*/ 93 w 113"/>
                <a:gd name="T69" fmla="*/ 115 h 237"/>
                <a:gd name="T70" fmla="*/ 77 w 113"/>
                <a:gd name="T71" fmla="*/ 124 h 237"/>
                <a:gd name="T72" fmla="*/ 71 w 113"/>
                <a:gd name="T73" fmla="*/ 111 h 237"/>
                <a:gd name="T74" fmla="*/ 81 w 113"/>
                <a:gd name="T75" fmla="*/ 110 h 237"/>
                <a:gd name="T76" fmla="*/ 82 w 113"/>
                <a:gd name="T77" fmla="*/ 107 h 237"/>
                <a:gd name="T78" fmla="*/ 65 w 113"/>
                <a:gd name="T79" fmla="*/ 118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13" h="237">
                  <a:moveTo>
                    <a:pt x="113" y="108"/>
                  </a:moveTo>
                  <a:cubicBezTo>
                    <a:pt x="112" y="119"/>
                    <a:pt x="111" y="129"/>
                    <a:pt x="108" y="139"/>
                  </a:cubicBezTo>
                  <a:cubicBezTo>
                    <a:pt x="107" y="145"/>
                    <a:pt x="104" y="151"/>
                    <a:pt x="102" y="157"/>
                  </a:cubicBezTo>
                  <a:cubicBezTo>
                    <a:pt x="102" y="158"/>
                    <a:pt x="101" y="159"/>
                    <a:pt x="101" y="160"/>
                  </a:cubicBezTo>
                  <a:cubicBezTo>
                    <a:pt x="100" y="160"/>
                    <a:pt x="100" y="160"/>
                    <a:pt x="100" y="160"/>
                  </a:cubicBezTo>
                  <a:cubicBezTo>
                    <a:pt x="99" y="160"/>
                    <a:pt x="99" y="160"/>
                    <a:pt x="99" y="160"/>
                  </a:cubicBezTo>
                  <a:cubicBezTo>
                    <a:pt x="99" y="159"/>
                    <a:pt x="99" y="158"/>
                    <a:pt x="98" y="157"/>
                  </a:cubicBezTo>
                  <a:cubicBezTo>
                    <a:pt x="96" y="151"/>
                    <a:pt x="92" y="146"/>
                    <a:pt x="86" y="143"/>
                  </a:cubicBezTo>
                  <a:cubicBezTo>
                    <a:pt x="82" y="140"/>
                    <a:pt x="78" y="139"/>
                    <a:pt x="73" y="139"/>
                  </a:cubicBezTo>
                  <a:cubicBezTo>
                    <a:pt x="69" y="140"/>
                    <a:pt x="65" y="141"/>
                    <a:pt x="63" y="145"/>
                  </a:cubicBezTo>
                  <a:cubicBezTo>
                    <a:pt x="57" y="151"/>
                    <a:pt x="60" y="161"/>
                    <a:pt x="67" y="165"/>
                  </a:cubicBezTo>
                  <a:cubicBezTo>
                    <a:pt x="72" y="167"/>
                    <a:pt x="78" y="166"/>
                    <a:pt x="81" y="162"/>
                  </a:cubicBezTo>
                  <a:cubicBezTo>
                    <a:pt x="81" y="161"/>
                    <a:pt x="82" y="160"/>
                    <a:pt x="82" y="160"/>
                  </a:cubicBezTo>
                  <a:cubicBezTo>
                    <a:pt x="82" y="158"/>
                    <a:pt x="82" y="157"/>
                    <a:pt x="80" y="157"/>
                  </a:cubicBezTo>
                  <a:cubicBezTo>
                    <a:pt x="79" y="157"/>
                    <a:pt x="78" y="157"/>
                    <a:pt x="77" y="158"/>
                  </a:cubicBezTo>
                  <a:cubicBezTo>
                    <a:pt x="76" y="159"/>
                    <a:pt x="76" y="160"/>
                    <a:pt x="75" y="160"/>
                  </a:cubicBezTo>
                  <a:cubicBezTo>
                    <a:pt x="73" y="162"/>
                    <a:pt x="72" y="162"/>
                    <a:pt x="70" y="161"/>
                  </a:cubicBezTo>
                  <a:cubicBezTo>
                    <a:pt x="67" y="158"/>
                    <a:pt x="65" y="154"/>
                    <a:pt x="66" y="150"/>
                  </a:cubicBezTo>
                  <a:cubicBezTo>
                    <a:pt x="67" y="146"/>
                    <a:pt x="70" y="144"/>
                    <a:pt x="74" y="144"/>
                  </a:cubicBezTo>
                  <a:cubicBezTo>
                    <a:pt x="77" y="143"/>
                    <a:pt x="80" y="144"/>
                    <a:pt x="82" y="146"/>
                  </a:cubicBezTo>
                  <a:cubicBezTo>
                    <a:pt x="90" y="151"/>
                    <a:pt x="95" y="158"/>
                    <a:pt x="96" y="168"/>
                  </a:cubicBezTo>
                  <a:cubicBezTo>
                    <a:pt x="97" y="169"/>
                    <a:pt x="96" y="170"/>
                    <a:pt x="95" y="171"/>
                  </a:cubicBezTo>
                  <a:cubicBezTo>
                    <a:pt x="92" y="178"/>
                    <a:pt x="87" y="184"/>
                    <a:pt x="83" y="190"/>
                  </a:cubicBezTo>
                  <a:cubicBezTo>
                    <a:pt x="74" y="202"/>
                    <a:pt x="64" y="212"/>
                    <a:pt x="54" y="221"/>
                  </a:cubicBezTo>
                  <a:cubicBezTo>
                    <a:pt x="48" y="226"/>
                    <a:pt x="42" y="231"/>
                    <a:pt x="35" y="236"/>
                  </a:cubicBezTo>
                  <a:cubicBezTo>
                    <a:pt x="34" y="237"/>
                    <a:pt x="34" y="237"/>
                    <a:pt x="34" y="237"/>
                  </a:cubicBezTo>
                  <a:cubicBezTo>
                    <a:pt x="33" y="237"/>
                    <a:pt x="33" y="237"/>
                    <a:pt x="32" y="236"/>
                  </a:cubicBezTo>
                  <a:cubicBezTo>
                    <a:pt x="29" y="234"/>
                    <a:pt x="26" y="232"/>
                    <a:pt x="23" y="230"/>
                  </a:cubicBezTo>
                  <a:cubicBezTo>
                    <a:pt x="17" y="225"/>
                    <a:pt x="10" y="222"/>
                    <a:pt x="4" y="218"/>
                  </a:cubicBezTo>
                  <a:cubicBezTo>
                    <a:pt x="0" y="216"/>
                    <a:pt x="0" y="216"/>
                    <a:pt x="2" y="213"/>
                  </a:cubicBezTo>
                  <a:cubicBezTo>
                    <a:pt x="7" y="206"/>
                    <a:pt x="12" y="199"/>
                    <a:pt x="17" y="191"/>
                  </a:cubicBezTo>
                  <a:cubicBezTo>
                    <a:pt x="22" y="182"/>
                    <a:pt x="27" y="171"/>
                    <a:pt x="31" y="161"/>
                  </a:cubicBezTo>
                  <a:cubicBezTo>
                    <a:pt x="34" y="151"/>
                    <a:pt x="37" y="141"/>
                    <a:pt x="39" y="131"/>
                  </a:cubicBezTo>
                  <a:cubicBezTo>
                    <a:pt x="40" y="127"/>
                    <a:pt x="40" y="122"/>
                    <a:pt x="41" y="118"/>
                  </a:cubicBezTo>
                  <a:cubicBezTo>
                    <a:pt x="42" y="108"/>
                    <a:pt x="42" y="98"/>
                    <a:pt x="41" y="89"/>
                  </a:cubicBezTo>
                  <a:cubicBezTo>
                    <a:pt x="41" y="82"/>
                    <a:pt x="40" y="75"/>
                    <a:pt x="38" y="69"/>
                  </a:cubicBezTo>
                  <a:cubicBezTo>
                    <a:pt x="36" y="58"/>
                    <a:pt x="33" y="48"/>
                    <a:pt x="28" y="39"/>
                  </a:cubicBezTo>
                  <a:cubicBezTo>
                    <a:pt x="26" y="34"/>
                    <a:pt x="24" y="29"/>
                    <a:pt x="21" y="25"/>
                  </a:cubicBezTo>
                  <a:cubicBezTo>
                    <a:pt x="20" y="24"/>
                    <a:pt x="20" y="23"/>
                    <a:pt x="20" y="23"/>
                  </a:cubicBezTo>
                  <a:cubicBezTo>
                    <a:pt x="19" y="21"/>
                    <a:pt x="18" y="20"/>
                    <a:pt x="21" y="19"/>
                  </a:cubicBezTo>
                  <a:cubicBezTo>
                    <a:pt x="22" y="18"/>
                    <a:pt x="24" y="17"/>
                    <a:pt x="26" y="16"/>
                  </a:cubicBezTo>
                  <a:cubicBezTo>
                    <a:pt x="31" y="14"/>
                    <a:pt x="35" y="10"/>
                    <a:pt x="40" y="7"/>
                  </a:cubicBezTo>
                  <a:cubicBezTo>
                    <a:pt x="41" y="5"/>
                    <a:pt x="43" y="4"/>
                    <a:pt x="44" y="2"/>
                  </a:cubicBezTo>
                  <a:cubicBezTo>
                    <a:pt x="45" y="1"/>
                    <a:pt x="46" y="0"/>
                    <a:pt x="48" y="2"/>
                  </a:cubicBezTo>
                  <a:cubicBezTo>
                    <a:pt x="53" y="5"/>
                    <a:pt x="59" y="9"/>
                    <a:pt x="64" y="13"/>
                  </a:cubicBezTo>
                  <a:cubicBezTo>
                    <a:pt x="70" y="18"/>
                    <a:pt x="75" y="23"/>
                    <a:pt x="80" y="29"/>
                  </a:cubicBezTo>
                  <a:cubicBezTo>
                    <a:pt x="88" y="36"/>
                    <a:pt x="94" y="45"/>
                    <a:pt x="99" y="54"/>
                  </a:cubicBezTo>
                  <a:cubicBezTo>
                    <a:pt x="102" y="60"/>
                    <a:pt x="105" y="66"/>
                    <a:pt x="107" y="72"/>
                  </a:cubicBezTo>
                  <a:cubicBezTo>
                    <a:pt x="110" y="81"/>
                    <a:pt x="112" y="91"/>
                    <a:pt x="112" y="100"/>
                  </a:cubicBezTo>
                  <a:cubicBezTo>
                    <a:pt x="112" y="103"/>
                    <a:pt x="113" y="106"/>
                    <a:pt x="113" y="108"/>
                  </a:cubicBezTo>
                  <a:moveTo>
                    <a:pt x="81" y="130"/>
                  </a:moveTo>
                  <a:cubicBezTo>
                    <a:pt x="85" y="130"/>
                    <a:pt x="88" y="129"/>
                    <a:pt x="91" y="127"/>
                  </a:cubicBezTo>
                  <a:cubicBezTo>
                    <a:pt x="97" y="123"/>
                    <a:pt x="100" y="117"/>
                    <a:pt x="98" y="110"/>
                  </a:cubicBezTo>
                  <a:cubicBezTo>
                    <a:pt x="96" y="104"/>
                    <a:pt x="93" y="100"/>
                    <a:pt x="88" y="96"/>
                  </a:cubicBezTo>
                  <a:cubicBezTo>
                    <a:pt x="85" y="93"/>
                    <a:pt x="81" y="91"/>
                    <a:pt x="77" y="88"/>
                  </a:cubicBezTo>
                  <a:cubicBezTo>
                    <a:pt x="74" y="86"/>
                    <a:pt x="72" y="83"/>
                    <a:pt x="71" y="80"/>
                  </a:cubicBezTo>
                  <a:cubicBezTo>
                    <a:pt x="70" y="77"/>
                    <a:pt x="70" y="74"/>
                    <a:pt x="72" y="71"/>
                  </a:cubicBezTo>
                  <a:cubicBezTo>
                    <a:pt x="74" y="68"/>
                    <a:pt x="76" y="67"/>
                    <a:pt x="80" y="67"/>
                  </a:cubicBezTo>
                  <a:cubicBezTo>
                    <a:pt x="83" y="67"/>
                    <a:pt x="86" y="69"/>
                    <a:pt x="88" y="73"/>
                  </a:cubicBezTo>
                  <a:cubicBezTo>
                    <a:pt x="88" y="74"/>
                    <a:pt x="88" y="75"/>
                    <a:pt x="88" y="76"/>
                  </a:cubicBezTo>
                  <a:cubicBezTo>
                    <a:pt x="88" y="76"/>
                    <a:pt x="90" y="77"/>
                    <a:pt x="90" y="76"/>
                  </a:cubicBezTo>
                  <a:cubicBezTo>
                    <a:pt x="91" y="75"/>
                    <a:pt x="91" y="75"/>
                    <a:pt x="91" y="75"/>
                  </a:cubicBezTo>
                  <a:cubicBezTo>
                    <a:pt x="91" y="72"/>
                    <a:pt x="91" y="70"/>
                    <a:pt x="89" y="67"/>
                  </a:cubicBezTo>
                  <a:cubicBezTo>
                    <a:pt x="85" y="63"/>
                    <a:pt x="76" y="62"/>
                    <a:pt x="72" y="64"/>
                  </a:cubicBezTo>
                  <a:cubicBezTo>
                    <a:pt x="67" y="67"/>
                    <a:pt x="63" y="73"/>
                    <a:pt x="65" y="80"/>
                  </a:cubicBezTo>
                  <a:cubicBezTo>
                    <a:pt x="66" y="83"/>
                    <a:pt x="67" y="85"/>
                    <a:pt x="69" y="87"/>
                  </a:cubicBezTo>
                  <a:cubicBezTo>
                    <a:pt x="71" y="90"/>
                    <a:pt x="74" y="92"/>
                    <a:pt x="76" y="94"/>
                  </a:cubicBezTo>
                  <a:cubicBezTo>
                    <a:pt x="80" y="97"/>
                    <a:pt x="84" y="99"/>
                    <a:pt x="88" y="103"/>
                  </a:cubicBezTo>
                  <a:cubicBezTo>
                    <a:pt x="91" y="106"/>
                    <a:pt x="92" y="109"/>
                    <a:pt x="93" y="113"/>
                  </a:cubicBezTo>
                  <a:cubicBezTo>
                    <a:pt x="93" y="114"/>
                    <a:pt x="93" y="115"/>
                    <a:pt x="93" y="115"/>
                  </a:cubicBezTo>
                  <a:cubicBezTo>
                    <a:pt x="92" y="121"/>
                    <a:pt x="89" y="124"/>
                    <a:pt x="84" y="125"/>
                  </a:cubicBezTo>
                  <a:cubicBezTo>
                    <a:pt x="81" y="125"/>
                    <a:pt x="79" y="126"/>
                    <a:pt x="77" y="124"/>
                  </a:cubicBezTo>
                  <a:cubicBezTo>
                    <a:pt x="73" y="122"/>
                    <a:pt x="71" y="119"/>
                    <a:pt x="70" y="115"/>
                  </a:cubicBezTo>
                  <a:cubicBezTo>
                    <a:pt x="70" y="114"/>
                    <a:pt x="71" y="112"/>
                    <a:pt x="71" y="111"/>
                  </a:cubicBezTo>
                  <a:cubicBezTo>
                    <a:pt x="73" y="109"/>
                    <a:pt x="76" y="108"/>
                    <a:pt x="78" y="109"/>
                  </a:cubicBezTo>
                  <a:cubicBezTo>
                    <a:pt x="79" y="110"/>
                    <a:pt x="80" y="110"/>
                    <a:pt x="81" y="110"/>
                  </a:cubicBezTo>
                  <a:cubicBezTo>
                    <a:pt x="82" y="111"/>
                    <a:pt x="83" y="110"/>
                    <a:pt x="83" y="109"/>
                  </a:cubicBezTo>
                  <a:cubicBezTo>
                    <a:pt x="84" y="109"/>
                    <a:pt x="83" y="108"/>
                    <a:pt x="82" y="107"/>
                  </a:cubicBezTo>
                  <a:cubicBezTo>
                    <a:pt x="79" y="104"/>
                    <a:pt x="75" y="104"/>
                    <a:pt x="71" y="105"/>
                  </a:cubicBezTo>
                  <a:cubicBezTo>
                    <a:pt x="67" y="107"/>
                    <a:pt x="64" y="112"/>
                    <a:pt x="65" y="118"/>
                  </a:cubicBezTo>
                  <a:cubicBezTo>
                    <a:pt x="67" y="126"/>
                    <a:pt x="75" y="130"/>
                    <a:pt x="81" y="130"/>
                  </a:cubicBezTo>
                </a:path>
              </a:pathLst>
            </a:custGeom>
            <a:solidFill>
              <a:srgbClr val="B71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63" name="Freeform 376"/>
            <p:cNvSpPr>
              <a:spLocks noEditPoints="1"/>
            </p:cNvSpPr>
            <p:nvPr/>
          </p:nvSpPr>
          <p:spPr bwMode="auto">
            <a:xfrm>
              <a:off x="825500" y="1917700"/>
              <a:ext cx="500062" cy="252413"/>
            </a:xfrm>
            <a:custGeom>
              <a:avLst/>
              <a:gdLst>
                <a:gd name="T0" fmla="*/ 1 w 133"/>
                <a:gd name="T1" fmla="*/ 33 h 67"/>
                <a:gd name="T2" fmla="*/ 21 w 133"/>
                <a:gd name="T3" fmla="*/ 26 h 67"/>
                <a:gd name="T4" fmla="*/ 41 w 133"/>
                <a:gd name="T5" fmla="*/ 37 h 67"/>
                <a:gd name="T6" fmla="*/ 47 w 133"/>
                <a:gd name="T7" fmla="*/ 36 h 67"/>
                <a:gd name="T8" fmla="*/ 48 w 133"/>
                <a:gd name="T9" fmla="*/ 16 h 67"/>
                <a:gd name="T10" fmla="*/ 75 w 133"/>
                <a:gd name="T11" fmla="*/ 3 h 67"/>
                <a:gd name="T12" fmla="*/ 86 w 133"/>
                <a:gd name="T13" fmla="*/ 35 h 67"/>
                <a:gd name="T14" fmla="*/ 89 w 133"/>
                <a:gd name="T15" fmla="*/ 39 h 67"/>
                <a:gd name="T16" fmla="*/ 100 w 133"/>
                <a:gd name="T17" fmla="*/ 32 h 67"/>
                <a:gd name="T18" fmla="*/ 120 w 133"/>
                <a:gd name="T19" fmla="*/ 24 h 67"/>
                <a:gd name="T20" fmla="*/ 129 w 133"/>
                <a:gd name="T21" fmla="*/ 51 h 67"/>
                <a:gd name="T22" fmla="*/ 113 w 133"/>
                <a:gd name="T23" fmla="*/ 67 h 67"/>
                <a:gd name="T24" fmla="*/ 88 w 133"/>
                <a:gd name="T25" fmla="*/ 64 h 67"/>
                <a:gd name="T26" fmla="*/ 47 w 133"/>
                <a:gd name="T27" fmla="*/ 64 h 67"/>
                <a:gd name="T28" fmla="*/ 19 w 133"/>
                <a:gd name="T29" fmla="*/ 67 h 67"/>
                <a:gd name="T30" fmla="*/ 3 w 133"/>
                <a:gd name="T31" fmla="*/ 49 h 67"/>
                <a:gd name="T32" fmla="*/ 69 w 133"/>
                <a:gd name="T33" fmla="*/ 37 h 67"/>
                <a:gd name="T34" fmla="*/ 69 w 133"/>
                <a:gd name="T35" fmla="*/ 21 h 67"/>
                <a:gd name="T36" fmla="*/ 67 w 133"/>
                <a:gd name="T37" fmla="*/ 17 h 67"/>
                <a:gd name="T38" fmla="*/ 64 w 133"/>
                <a:gd name="T39" fmla="*/ 22 h 67"/>
                <a:gd name="T40" fmla="*/ 64 w 133"/>
                <a:gd name="T41" fmla="*/ 52 h 67"/>
                <a:gd name="T42" fmla="*/ 67 w 133"/>
                <a:gd name="T43" fmla="*/ 57 h 67"/>
                <a:gd name="T44" fmla="*/ 69 w 133"/>
                <a:gd name="T45" fmla="*/ 53 h 67"/>
                <a:gd name="T46" fmla="*/ 95 w 133"/>
                <a:gd name="T47" fmla="*/ 56 h 67"/>
                <a:gd name="T48" fmla="*/ 119 w 133"/>
                <a:gd name="T49" fmla="*/ 41 h 67"/>
                <a:gd name="T50" fmla="*/ 122 w 133"/>
                <a:gd name="T51" fmla="*/ 37 h 67"/>
                <a:gd name="T52" fmla="*/ 119 w 133"/>
                <a:gd name="T53" fmla="*/ 36 h 67"/>
                <a:gd name="T54" fmla="*/ 98 w 133"/>
                <a:gd name="T55" fmla="*/ 49 h 67"/>
                <a:gd name="T56" fmla="*/ 93 w 133"/>
                <a:gd name="T57" fmla="*/ 53 h 67"/>
                <a:gd name="T58" fmla="*/ 40 w 133"/>
                <a:gd name="T59" fmla="*/ 54 h 67"/>
                <a:gd name="T60" fmla="*/ 15 w 133"/>
                <a:gd name="T61" fmla="*/ 36 h 67"/>
                <a:gd name="T62" fmla="*/ 11 w 133"/>
                <a:gd name="T63" fmla="*/ 36 h 67"/>
                <a:gd name="T64" fmla="*/ 13 w 133"/>
                <a:gd name="T65" fmla="*/ 40 h 67"/>
                <a:gd name="T66" fmla="*/ 37 w 133"/>
                <a:gd name="T67" fmla="*/ 56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33" h="67">
                  <a:moveTo>
                    <a:pt x="0" y="38"/>
                  </a:moveTo>
                  <a:cubicBezTo>
                    <a:pt x="0" y="36"/>
                    <a:pt x="0" y="35"/>
                    <a:pt x="1" y="33"/>
                  </a:cubicBezTo>
                  <a:cubicBezTo>
                    <a:pt x="2" y="28"/>
                    <a:pt x="7" y="24"/>
                    <a:pt x="13" y="24"/>
                  </a:cubicBezTo>
                  <a:cubicBezTo>
                    <a:pt x="16" y="24"/>
                    <a:pt x="18" y="25"/>
                    <a:pt x="21" y="26"/>
                  </a:cubicBezTo>
                  <a:cubicBezTo>
                    <a:pt x="25" y="27"/>
                    <a:pt x="29" y="29"/>
                    <a:pt x="33" y="32"/>
                  </a:cubicBezTo>
                  <a:cubicBezTo>
                    <a:pt x="36" y="33"/>
                    <a:pt x="39" y="35"/>
                    <a:pt x="41" y="37"/>
                  </a:cubicBezTo>
                  <a:cubicBezTo>
                    <a:pt x="42" y="38"/>
                    <a:pt x="43" y="38"/>
                    <a:pt x="44" y="39"/>
                  </a:cubicBezTo>
                  <a:cubicBezTo>
                    <a:pt x="46" y="39"/>
                    <a:pt x="47" y="38"/>
                    <a:pt x="47" y="36"/>
                  </a:cubicBezTo>
                  <a:cubicBezTo>
                    <a:pt x="47" y="36"/>
                    <a:pt x="47" y="35"/>
                    <a:pt x="46" y="34"/>
                  </a:cubicBezTo>
                  <a:cubicBezTo>
                    <a:pt x="45" y="28"/>
                    <a:pt x="46" y="21"/>
                    <a:pt x="48" y="16"/>
                  </a:cubicBezTo>
                  <a:cubicBezTo>
                    <a:pt x="50" y="10"/>
                    <a:pt x="53" y="6"/>
                    <a:pt x="58" y="3"/>
                  </a:cubicBezTo>
                  <a:cubicBezTo>
                    <a:pt x="63" y="0"/>
                    <a:pt x="69" y="0"/>
                    <a:pt x="75" y="3"/>
                  </a:cubicBezTo>
                  <a:cubicBezTo>
                    <a:pt x="82" y="7"/>
                    <a:pt x="85" y="14"/>
                    <a:pt x="86" y="21"/>
                  </a:cubicBezTo>
                  <a:cubicBezTo>
                    <a:pt x="87" y="26"/>
                    <a:pt x="87" y="30"/>
                    <a:pt x="86" y="35"/>
                  </a:cubicBezTo>
                  <a:cubicBezTo>
                    <a:pt x="86" y="35"/>
                    <a:pt x="86" y="36"/>
                    <a:pt x="86" y="37"/>
                  </a:cubicBezTo>
                  <a:cubicBezTo>
                    <a:pt x="86" y="38"/>
                    <a:pt x="87" y="39"/>
                    <a:pt x="89" y="39"/>
                  </a:cubicBezTo>
                  <a:cubicBezTo>
                    <a:pt x="90" y="38"/>
                    <a:pt x="90" y="38"/>
                    <a:pt x="91" y="37"/>
                  </a:cubicBezTo>
                  <a:cubicBezTo>
                    <a:pt x="94" y="35"/>
                    <a:pt x="97" y="33"/>
                    <a:pt x="100" y="32"/>
                  </a:cubicBezTo>
                  <a:cubicBezTo>
                    <a:pt x="105" y="28"/>
                    <a:pt x="110" y="26"/>
                    <a:pt x="116" y="25"/>
                  </a:cubicBezTo>
                  <a:cubicBezTo>
                    <a:pt x="117" y="25"/>
                    <a:pt x="118" y="24"/>
                    <a:pt x="120" y="24"/>
                  </a:cubicBezTo>
                  <a:cubicBezTo>
                    <a:pt x="126" y="24"/>
                    <a:pt x="132" y="28"/>
                    <a:pt x="133" y="37"/>
                  </a:cubicBezTo>
                  <a:cubicBezTo>
                    <a:pt x="133" y="42"/>
                    <a:pt x="132" y="47"/>
                    <a:pt x="129" y="51"/>
                  </a:cubicBezTo>
                  <a:cubicBezTo>
                    <a:pt x="125" y="57"/>
                    <a:pt x="121" y="62"/>
                    <a:pt x="116" y="66"/>
                  </a:cubicBezTo>
                  <a:cubicBezTo>
                    <a:pt x="115" y="67"/>
                    <a:pt x="114" y="67"/>
                    <a:pt x="113" y="67"/>
                  </a:cubicBezTo>
                  <a:cubicBezTo>
                    <a:pt x="111" y="66"/>
                    <a:pt x="108" y="66"/>
                    <a:pt x="106" y="66"/>
                  </a:cubicBezTo>
                  <a:cubicBezTo>
                    <a:pt x="100" y="65"/>
                    <a:pt x="94" y="65"/>
                    <a:pt x="88" y="64"/>
                  </a:cubicBezTo>
                  <a:cubicBezTo>
                    <a:pt x="85" y="64"/>
                    <a:pt x="82" y="64"/>
                    <a:pt x="79" y="64"/>
                  </a:cubicBezTo>
                  <a:cubicBezTo>
                    <a:pt x="68" y="64"/>
                    <a:pt x="58" y="64"/>
                    <a:pt x="47" y="64"/>
                  </a:cubicBezTo>
                  <a:cubicBezTo>
                    <a:pt x="43" y="64"/>
                    <a:pt x="39" y="64"/>
                    <a:pt x="34" y="65"/>
                  </a:cubicBezTo>
                  <a:cubicBezTo>
                    <a:pt x="29" y="65"/>
                    <a:pt x="24" y="66"/>
                    <a:pt x="19" y="67"/>
                  </a:cubicBezTo>
                  <a:cubicBezTo>
                    <a:pt x="18" y="67"/>
                    <a:pt x="18" y="67"/>
                    <a:pt x="17" y="66"/>
                  </a:cubicBezTo>
                  <a:cubicBezTo>
                    <a:pt x="11" y="61"/>
                    <a:pt x="6" y="56"/>
                    <a:pt x="3" y="49"/>
                  </a:cubicBezTo>
                  <a:cubicBezTo>
                    <a:pt x="1" y="45"/>
                    <a:pt x="0" y="42"/>
                    <a:pt x="0" y="38"/>
                  </a:cubicBezTo>
                  <a:moveTo>
                    <a:pt x="69" y="37"/>
                  </a:moveTo>
                  <a:cubicBezTo>
                    <a:pt x="69" y="37"/>
                    <a:pt x="69" y="37"/>
                    <a:pt x="69" y="37"/>
                  </a:cubicBezTo>
                  <a:cubicBezTo>
                    <a:pt x="69" y="32"/>
                    <a:pt x="69" y="26"/>
                    <a:pt x="69" y="21"/>
                  </a:cubicBezTo>
                  <a:cubicBezTo>
                    <a:pt x="69" y="20"/>
                    <a:pt x="69" y="19"/>
                    <a:pt x="69" y="19"/>
                  </a:cubicBezTo>
                  <a:cubicBezTo>
                    <a:pt x="69" y="18"/>
                    <a:pt x="68" y="17"/>
                    <a:pt x="67" y="17"/>
                  </a:cubicBezTo>
                  <a:cubicBezTo>
                    <a:pt x="65" y="17"/>
                    <a:pt x="64" y="17"/>
                    <a:pt x="64" y="19"/>
                  </a:cubicBezTo>
                  <a:cubicBezTo>
                    <a:pt x="64" y="20"/>
                    <a:pt x="64" y="21"/>
                    <a:pt x="64" y="22"/>
                  </a:cubicBezTo>
                  <a:cubicBezTo>
                    <a:pt x="64" y="28"/>
                    <a:pt x="64" y="34"/>
                    <a:pt x="64" y="39"/>
                  </a:cubicBezTo>
                  <a:cubicBezTo>
                    <a:pt x="64" y="44"/>
                    <a:pt x="64" y="48"/>
                    <a:pt x="64" y="52"/>
                  </a:cubicBezTo>
                  <a:cubicBezTo>
                    <a:pt x="64" y="53"/>
                    <a:pt x="64" y="54"/>
                    <a:pt x="64" y="55"/>
                  </a:cubicBezTo>
                  <a:cubicBezTo>
                    <a:pt x="64" y="56"/>
                    <a:pt x="65" y="57"/>
                    <a:pt x="67" y="57"/>
                  </a:cubicBezTo>
                  <a:cubicBezTo>
                    <a:pt x="68" y="57"/>
                    <a:pt x="69" y="56"/>
                    <a:pt x="69" y="55"/>
                  </a:cubicBezTo>
                  <a:cubicBezTo>
                    <a:pt x="69" y="54"/>
                    <a:pt x="69" y="54"/>
                    <a:pt x="69" y="53"/>
                  </a:cubicBezTo>
                  <a:cubicBezTo>
                    <a:pt x="69" y="47"/>
                    <a:pt x="69" y="42"/>
                    <a:pt x="69" y="37"/>
                  </a:cubicBezTo>
                  <a:moveTo>
                    <a:pt x="95" y="56"/>
                  </a:moveTo>
                  <a:cubicBezTo>
                    <a:pt x="96" y="56"/>
                    <a:pt x="97" y="55"/>
                    <a:pt x="98" y="54"/>
                  </a:cubicBezTo>
                  <a:cubicBezTo>
                    <a:pt x="105" y="50"/>
                    <a:pt x="112" y="45"/>
                    <a:pt x="119" y="41"/>
                  </a:cubicBezTo>
                  <a:cubicBezTo>
                    <a:pt x="120" y="40"/>
                    <a:pt x="121" y="40"/>
                    <a:pt x="121" y="39"/>
                  </a:cubicBezTo>
                  <a:cubicBezTo>
                    <a:pt x="122" y="38"/>
                    <a:pt x="122" y="38"/>
                    <a:pt x="122" y="37"/>
                  </a:cubicBezTo>
                  <a:cubicBezTo>
                    <a:pt x="123" y="36"/>
                    <a:pt x="122" y="35"/>
                    <a:pt x="121" y="35"/>
                  </a:cubicBezTo>
                  <a:cubicBezTo>
                    <a:pt x="120" y="35"/>
                    <a:pt x="119" y="35"/>
                    <a:pt x="119" y="36"/>
                  </a:cubicBezTo>
                  <a:cubicBezTo>
                    <a:pt x="118" y="36"/>
                    <a:pt x="117" y="37"/>
                    <a:pt x="116" y="37"/>
                  </a:cubicBezTo>
                  <a:cubicBezTo>
                    <a:pt x="110" y="41"/>
                    <a:pt x="104" y="45"/>
                    <a:pt x="98" y="49"/>
                  </a:cubicBezTo>
                  <a:cubicBezTo>
                    <a:pt x="97" y="49"/>
                    <a:pt x="96" y="50"/>
                    <a:pt x="95" y="51"/>
                  </a:cubicBezTo>
                  <a:cubicBezTo>
                    <a:pt x="94" y="51"/>
                    <a:pt x="94" y="52"/>
                    <a:pt x="93" y="53"/>
                  </a:cubicBezTo>
                  <a:cubicBezTo>
                    <a:pt x="93" y="54"/>
                    <a:pt x="94" y="56"/>
                    <a:pt x="95" y="56"/>
                  </a:cubicBezTo>
                  <a:moveTo>
                    <a:pt x="40" y="54"/>
                  </a:moveTo>
                  <a:cubicBezTo>
                    <a:pt x="40" y="52"/>
                    <a:pt x="39" y="52"/>
                    <a:pt x="38" y="51"/>
                  </a:cubicBezTo>
                  <a:cubicBezTo>
                    <a:pt x="30" y="46"/>
                    <a:pt x="23" y="41"/>
                    <a:pt x="15" y="36"/>
                  </a:cubicBezTo>
                  <a:cubicBezTo>
                    <a:pt x="14" y="36"/>
                    <a:pt x="14" y="36"/>
                    <a:pt x="13" y="35"/>
                  </a:cubicBezTo>
                  <a:cubicBezTo>
                    <a:pt x="12" y="35"/>
                    <a:pt x="11" y="35"/>
                    <a:pt x="11" y="36"/>
                  </a:cubicBezTo>
                  <a:cubicBezTo>
                    <a:pt x="10" y="37"/>
                    <a:pt x="10" y="38"/>
                    <a:pt x="11" y="39"/>
                  </a:cubicBezTo>
                  <a:cubicBezTo>
                    <a:pt x="12" y="39"/>
                    <a:pt x="12" y="40"/>
                    <a:pt x="13" y="40"/>
                  </a:cubicBezTo>
                  <a:cubicBezTo>
                    <a:pt x="21" y="45"/>
                    <a:pt x="28" y="50"/>
                    <a:pt x="35" y="55"/>
                  </a:cubicBezTo>
                  <a:cubicBezTo>
                    <a:pt x="36" y="55"/>
                    <a:pt x="37" y="56"/>
                    <a:pt x="37" y="56"/>
                  </a:cubicBezTo>
                  <a:cubicBezTo>
                    <a:pt x="39" y="56"/>
                    <a:pt x="40" y="55"/>
                    <a:pt x="40" y="54"/>
                  </a:cubicBezTo>
                </a:path>
              </a:pathLst>
            </a:custGeom>
            <a:solidFill>
              <a:srgbClr val="B71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64" name="Freeform 377"/>
            <p:cNvSpPr>
              <a:spLocks noEditPoints="1"/>
            </p:cNvSpPr>
            <p:nvPr/>
          </p:nvSpPr>
          <p:spPr bwMode="auto">
            <a:xfrm>
              <a:off x="825500" y="3328988"/>
              <a:ext cx="500062" cy="257175"/>
            </a:xfrm>
            <a:custGeom>
              <a:avLst/>
              <a:gdLst>
                <a:gd name="T0" fmla="*/ 46 w 133"/>
                <a:gd name="T1" fmla="*/ 33 h 68"/>
                <a:gd name="T2" fmla="*/ 44 w 133"/>
                <a:gd name="T3" fmla="*/ 29 h 68"/>
                <a:gd name="T4" fmla="*/ 22 w 133"/>
                <a:gd name="T5" fmla="*/ 41 h 68"/>
                <a:gd name="T6" fmla="*/ 0 w 133"/>
                <a:gd name="T7" fmla="*/ 32 h 68"/>
                <a:gd name="T8" fmla="*/ 17 w 133"/>
                <a:gd name="T9" fmla="*/ 2 h 68"/>
                <a:gd name="T10" fmla="*/ 48 w 133"/>
                <a:gd name="T11" fmla="*/ 8 h 68"/>
                <a:gd name="T12" fmla="*/ 70 w 133"/>
                <a:gd name="T13" fmla="*/ 11 h 68"/>
                <a:gd name="T14" fmla="*/ 111 w 133"/>
                <a:gd name="T15" fmla="*/ 0 h 68"/>
                <a:gd name="T16" fmla="*/ 116 w 133"/>
                <a:gd name="T17" fmla="*/ 1 h 68"/>
                <a:gd name="T18" fmla="*/ 133 w 133"/>
                <a:gd name="T19" fmla="*/ 33 h 68"/>
                <a:gd name="T20" fmla="*/ 101 w 133"/>
                <a:gd name="T21" fmla="*/ 37 h 68"/>
                <a:gd name="T22" fmla="*/ 89 w 133"/>
                <a:gd name="T23" fmla="*/ 29 h 68"/>
                <a:gd name="T24" fmla="*/ 87 w 133"/>
                <a:gd name="T25" fmla="*/ 35 h 68"/>
                <a:gd name="T26" fmla="*/ 74 w 133"/>
                <a:gd name="T27" fmla="*/ 65 h 68"/>
                <a:gd name="T28" fmla="*/ 47 w 133"/>
                <a:gd name="T29" fmla="*/ 48 h 68"/>
                <a:gd name="T30" fmla="*/ 46 w 133"/>
                <a:gd name="T31" fmla="*/ 40 h 68"/>
                <a:gd name="T32" fmla="*/ 64 w 133"/>
                <a:gd name="T33" fmla="*/ 37 h 68"/>
                <a:gd name="T34" fmla="*/ 64 w 133"/>
                <a:gd name="T35" fmla="*/ 52 h 68"/>
                <a:gd name="T36" fmla="*/ 69 w 133"/>
                <a:gd name="T37" fmla="*/ 52 h 68"/>
                <a:gd name="T38" fmla="*/ 69 w 133"/>
                <a:gd name="T39" fmla="*/ 27 h 68"/>
                <a:gd name="T40" fmla="*/ 68 w 133"/>
                <a:gd name="T41" fmla="*/ 21 h 68"/>
                <a:gd name="T42" fmla="*/ 65 w 133"/>
                <a:gd name="T43" fmla="*/ 21 h 68"/>
                <a:gd name="T44" fmla="*/ 64 w 133"/>
                <a:gd name="T45" fmla="*/ 37 h 68"/>
                <a:gd name="T46" fmla="*/ 34 w 133"/>
                <a:gd name="T47" fmla="*/ 14 h 68"/>
                <a:gd name="T48" fmla="*/ 13 w 133"/>
                <a:gd name="T49" fmla="*/ 27 h 68"/>
                <a:gd name="T50" fmla="*/ 11 w 133"/>
                <a:gd name="T51" fmla="*/ 31 h 68"/>
                <a:gd name="T52" fmla="*/ 16 w 133"/>
                <a:gd name="T53" fmla="*/ 30 h 68"/>
                <a:gd name="T54" fmla="*/ 33 w 133"/>
                <a:gd name="T55" fmla="*/ 17 h 68"/>
                <a:gd name="T56" fmla="*/ 122 w 133"/>
                <a:gd name="T57" fmla="*/ 30 h 68"/>
                <a:gd name="T58" fmla="*/ 118 w 133"/>
                <a:gd name="T59" fmla="*/ 26 h 68"/>
                <a:gd name="T60" fmla="*/ 102 w 133"/>
                <a:gd name="T61" fmla="*/ 14 h 68"/>
                <a:gd name="T62" fmla="*/ 99 w 133"/>
                <a:gd name="T63" fmla="*/ 17 h 68"/>
                <a:gd name="T64" fmla="*/ 115 w 133"/>
                <a:gd name="T65" fmla="*/ 29 h 68"/>
                <a:gd name="T66" fmla="*/ 120 w 133"/>
                <a:gd name="T67" fmla="*/ 31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33" h="68">
                  <a:moveTo>
                    <a:pt x="46" y="40"/>
                  </a:moveTo>
                  <a:cubicBezTo>
                    <a:pt x="46" y="37"/>
                    <a:pt x="46" y="35"/>
                    <a:pt x="46" y="33"/>
                  </a:cubicBezTo>
                  <a:cubicBezTo>
                    <a:pt x="47" y="32"/>
                    <a:pt x="47" y="31"/>
                    <a:pt x="47" y="31"/>
                  </a:cubicBezTo>
                  <a:cubicBezTo>
                    <a:pt x="46" y="29"/>
                    <a:pt x="45" y="29"/>
                    <a:pt x="44" y="29"/>
                  </a:cubicBezTo>
                  <a:cubicBezTo>
                    <a:pt x="43" y="30"/>
                    <a:pt x="42" y="30"/>
                    <a:pt x="41" y="31"/>
                  </a:cubicBezTo>
                  <a:cubicBezTo>
                    <a:pt x="35" y="35"/>
                    <a:pt x="29" y="39"/>
                    <a:pt x="22" y="41"/>
                  </a:cubicBezTo>
                  <a:cubicBezTo>
                    <a:pt x="19" y="43"/>
                    <a:pt x="16" y="43"/>
                    <a:pt x="12" y="43"/>
                  </a:cubicBezTo>
                  <a:cubicBezTo>
                    <a:pt x="5" y="43"/>
                    <a:pt x="0" y="38"/>
                    <a:pt x="0" y="32"/>
                  </a:cubicBezTo>
                  <a:cubicBezTo>
                    <a:pt x="0" y="26"/>
                    <a:pt x="1" y="22"/>
                    <a:pt x="3" y="17"/>
                  </a:cubicBezTo>
                  <a:cubicBezTo>
                    <a:pt x="7" y="11"/>
                    <a:pt x="12" y="7"/>
                    <a:pt x="17" y="2"/>
                  </a:cubicBezTo>
                  <a:cubicBezTo>
                    <a:pt x="19" y="0"/>
                    <a:pt x="20" y="0"/>
                    <a:pt x="23" y="1"/>
                  </a:cubicBezTo>
                  <a:cubicBezTo>
                    <a:pt x="31" y="4"/>
                    <a:pt x="39" y="6"/>
                    <a:pt x="48" y="8"/>
                  </a:cubicBezTo>
                  <a:cubicBezTo>
                    <a:pt x="53" y="9"/>
                    <a:pt x="59" y="10"/>
                    <a:pt x="64" y="12"/>
                  </a:cubicBezTo>
                  <a:cubicBezTo>
                    <a:pt x="66" y="12"/>
                    <a:pt x="68" y="12"/>
                    <a:pt x="70" y="11"/>
                  </a:cubicBezTo>
                  <a:cubicBezTo>
                    <a:pt x="79" y="9"/>
                    <a:pt x="88" y="7"/>
                    <a:pt x="97" y="5"/>
                  </a:cubicBezTo>
                  <a:cubicBezTo>
                    <a:pt x="102" y="4"/>
                    <a:pt x="106" y="2"/>
                    <a:pt x="111" y="0"/>
                  </a:cubicBezTo>
                  <a:cubicBezTo>
                    <a:pt x="113" y="0"/>
                    <a:pt x="114" y="0"/>
                    <a:pt x="115" y="1"/>
                  </a:cubicBezTo>
                  <a:cubicBezTo>
                    <a:pt x="116" y="1"/>
                    <a:pt x="116" y="1"/>
                    <a:pt x="116" y="1"/>
                  </a:cubicBezTo>
                  <a:cubicBezTo>
                    <a:pt x="122" y="7"/>
                    <a:pt x="128" y="13"/>
                    <a:pt x="131" y="21"/>
                  </a:cubicBezTo>
                  <a:cubicBezTo>
                    <a:pt x="133" y="25"/>
                    <a:pt x="133" y="29"/>
                    <a:pt x="133" y="33"/>
                  </a:cubicBezTo>
                  <a:cubicBezTo>
                    <a:pt x="132" y="38"/>
                    <a:pt x="127" y="44"/>
                    <a:pt x="118" y="43"/>
                  </a:cubicBezTo>
                  <a:cubicBezTo>
                    <a:pt x="112" y="43"/>
                    <a:pt x="106" y="40"/>
                    <a:pt x="101" y="37"/>
                  </a:cubicBezTo>
                  <a:cubicBezTo>
                    <a:pt x="98" y="35"/>
                    <a:pt x="94" y="33"/>
                    <a:pt x="91" y="31"/>
                  </a:cubicBezTo>
                  <a:cubicBezTo>
                    <a:pt x="90" y="30"/>
                    <a:pt x="90" y="30"/>
                    <a:pt x="89" y="29"/>
                  </a:cubicBezTo>
                  <a:cubicBezTo>
                    <a:pt x="87" y="28"/>
                    <a:pt x="86" y="30"/>
                    <a:pt x="86" y="31"/>
                  </a:cubicBezTo>
                  <a:cubicBezTo>
                    <a:pt x="86" y="33"/>
                    <a:pt x="86" y="34"/>
                    <a:pt x="87" y="35"/>
                  </a:cubicBezTo>
                  <a:cubicBezTo>
                    <a:pt x="88" y="44"/>
                    <a:pt x="86" y="52"/>
                    <a:pt x="81" y="59"/>
                  </a:cubicBezTo>
                  <a:cubicBezTo>
                    <a:pt x="79" y="61"/>
                    <a:pt x="77" y="63"/>
                    <a:pt x="74" y="65"/>
                  </a:cubicBezTo>
                  <a:cubicBezTo>
                    <a:pt x="69" y="68"/>
                    <a:pt x="61" y="68"/>
                    <a:pt x="56" y="63"/>
                  </a:cubicBezTo>
                  <a:cubicBezTo>
                    <a:pt x="51" y="59"/>
                    <a:pt x="48" y="54"/>
                    <a:pt x="47" y="48"/>
                  </a:cubicBezTo>
                  <a:cubicBezTo>
                    <a:pt x="46" y="47"/>
                    <a:pt x="46" y="45"/>
                    <a:pt x="46" y="44"/>
                  </a:cubicBezTo>
                  <a:cubicBezTo>
                    <a:pt x="46" y="42"/>
                    <a:pt x="46" y="41"/>
                    <a:pt x="46" y="40"/>
                  </a:cubicBezTo>
                  <a:moveTo>
                    <a:pt x="64" y="37"/>
                  </a:moveTo>
                  <a:cubicBezTo>
                    <a:pt x="64" y="37"/>
                    <a:pt x="64" y="37"/>
                    <a:pt x="64" y="37"/>
                  </a:cubicBezTo>
                  <a:cubicBezTo>
                    <a:pt x="64" y="41"/>
                    <a:pt x="64" y="45"/>
                    <a:pt x="64" y="49"/>
                  </a:cubicBezTo>
                  <a:cubicBezTo>
                    <a:pt x="64" y="50"/>
                    <a:pt x="64" y="51"/>
                    <a:pt x="64" y="52"/>
                  </a:cubicBezTo>
                  <a:cubicBezTo>
                    <a:pt x="64" y="53"/>
                    <a:pt x="66" y="54"/>
                    <a:pt x="66" y="54"/>
                  </a:cubicBezTo>
                  <a:cubicBezTo>
                    <a:pt x="67" y="54"/>
                    <a:pt x="69" y="53"/>
                    <a:pt x="69" y="52"/>
                  </a:cubicBezTo>
                  <a:cubicBezTo>
                    <a:pt x="69" y="51"/>
                    <a:pt x="69" y="50"/>
                    <a:pt x="69" y="50"/>
                  </a:cubicBezTo>
                  <a:cubicBezTo>
                    <a:pt x="69" y="42"/>
                    <a:pt x="69" y="34"/>
                    <a:pt x="69" y="27"/>
                  </a:cubicBezTo>
                  <a:cubicBezTo>
                    <a:pt x="69" y="25"/>
                    <a:pt x="68" y="23"/>
                    <a:pt x="68" y="22"/>
                  </a:cubicBezTo>
                  <a:cubicBezTo>
                    <a:pt x="68" y="21"/>
                    <a:pt x="68" y="21"/>
                    <a:pt x="68" y="21"/>
                  </a:cubicBezTo>
                  <a:cubicBezTo>
                    <a:pt x="67" y="20"/>
                    <a:pt x="67" y="20"/>
                    <a:pt x="66" y="20"/>
                  </a:cubicBezTo>
                  <a:cubicBezTo>
                    <a:pt x="65" y="20"/>
                    <a:pt x="65" y="20"/>
                    <a:pt x="65" y="21"/>
                  </a:cubicBezTo>
                  <a:cubicBezTo>
                    <a:pt x="64" y="22"/>
                    <a:pt x="64" y="24"/>
                    <a:pt x="64" y="25"/>
                  </a:cubicBezTo>
                  <a:cubicBezTo>
                    <a:pt x="64" y="29"/>
                    <a:pt x="64" y="33"/>
                    <a:pt x="64" y="37"/>
                  </a:cubicBezTo>
                  <a:moveTo>
                    <a:pt x="34" y="15"/>
                  </a:moveTo>
                  <a:cubicBezTo>
                    <a:pt x="34" y="14"/>
                    <a:pt x="34" y="14"/>
                    <a:pt x="34" y="14"/>
                  </a:cubicBezTo>
                  <a:cubicBezTo>
                    <a:pt x="33" y="13"/>
                    <a:pt x="31" y="13"/>
                    <a:pt x="30" y="14"/>
                  </a:cubicBezTo>
                  <a:cubicBezTo>
                    <a:pt x="25" y="18"/>
                    <a:pt x="19" y="22"/>
                    <a:pt x="13" y="27"/>
                  </a:cubicBezTo>
                  <a:cubicBezTo>
                    <a:pt x="13" y="27"/>
                    <a:pt x="12" y="28"/>
                    <a:pt x="12" y="28"/>
                  </a:cubicBezTo>
                  <a:cubicBezTo>
                    <a:pt x="11" y="29"/>
                    <a:pt x="11" y="30"/>
                    <a:pt x="11" y="31"/>
                  </a:cubicBezTo>
                  <a:cubicBezTo>
                    <a:pt x="12" y="31"/>
                    <a:pt x="13" y="32"/>
                    <a:pt x="14" y="31"/>
                  </a:cubicBezTo>
                  <a:cubicBezTo>
                    <a:pt x="15" y="31"/>
                    <a:pt x="16" y="30"/>
                    <a:pt x="16" y="30"/>
                  </a:cubicBezTo>
                  <a:cubicBezTo>
                    <a:pt x="21" y="26"/>
                    <a:pt x="26" y="22"/>
                    <a:pt x="31" y="19"/>
                  </a:cubicBezTo>
                  <a:cubicBezTo>
                    <a:pt x="32" y="18"/>
                    <a:pt x="33" y="18"/>
                    <a:pt x="33" y="17"/>
                  </a:cubicBezTo>
                  <a:cubicBezTo>
                    <a:pt x="34" y="17"/>
                    <a:pt x="34" y="16"/>
                    <a:pt x="34" y="15"/>
                  </a:cubicBezTo>
                  <a:moveTo>
                    <a:pt x="122" y="30"/>
                  </a:moveTo>
                  <a:cubicBezTo>
                    <a:pt x="122" y="29"/>
                    <a:pt x="121" y="28"/>
                    <a:pt x="121" y="28"/>
                  </a:cubicBezTo>
                  <a:cubicBezTo>
                    <a:pt x="120" y="27"/>
                    <a:pt x="119" y="26"/>
                    <a:pt x="118" y="26"/>
                  </a:cubicBezTo>
                  <a:cubicBezTo>
                    <a:pt x="114" y="22"/>
                    <a:pt x="109" y="19"/>
                    <a:pt x="105" y="15"/>
                  </a:cubicBezTo>
                  <a:cubicBezTo>
                    <a:pt x="104" y="15"/>
                    <a:pt x="103" y="14"/>
                    <a:pt x="102" y="14"/>
                  </a:cubicBezTo>
                  <a:cubicBezTo>
                    <a:pt x="101" y="13"/>
                    <a:pt x="100" y="13"/>
                    <a:pt x="99" y="14"/>
                  </a:cubicBezTo>
                  <a:cubicBezTo>
                    <a:pt x="99" y="15"/>
                    <a:pt x="99" y="16"/>
                    <a:pt x="99" y="17"/>
                  </a:cubicBezTo>
                  <a:cubicBezTo>
                    <a:pt x="100" y="17"/>
                    <a:pt x="100" y="18"/>
                    <a:pt x="101" y="18"/>
                  </a:cubicBezTo>
                  <a:cubicBezTo>
                    <a:pt x="105" y="22"/>
                    <a:pt x="110" y="25"/>
                    <a:pt x="115" y="29"/>
                  </a:cubicBezTo>
                  <a:cubicBezTo>
                    <a:pt x="116" y="30"/>
                    <a:pt x="117" y="30"/>
                    <a:pt x="118" y="31"/>
                  </a:cubicBezTo>
                  <a:cubicBezTo>
                    <a:pt x="119" y="31"/>
                    <a:pt x="120" y="31"/>
                    <a:pt x="120" y="31"/>
                  </a:cubicBezTo>
                  <a:cubicBezTo>
                    <a:pt x="121" y="31"/>
                    <a:pt x="122" y="30"/>
                    <a:pt x="122" y="30"/>
                  </a:cubicBezTo>
                </a:path>
              </a:pathLst>
            </a:custGeom>
            <a:solidFill>
              <a:srgbClr val="B71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65" name="Freeform 378"/>
            <p:cNvSpPr>
              <a:spLocks/>
            </p:cNvSpPr>
            <p:nvPr/>
          </p:nvSpPr>
          <p:spPr bwMode="auto">
            <a:xfrm>
              <a:off x="1119188" y="3179763"/>
              <a:ext cx="296862" cy="168275"/>
            </a:xfrm>
            <a:custGeom>
              <a:avLst/>
              <a:gdLst>
                <a:gd name="T0" fmla="*/ 1 w 79"/>
                <a:gd name="T1" fmla="*/ 45 h 45"/>
                <a:gd name="T2" fmla="*/ 0 w 79"/>
                <a:gd name="T3" fmla="*/ 45 h 45"/>
                <a:gd name="T4" fmla="*/ 0 w 79"/>
                <a:gd name="T5" fmla="*/ 44 h 45"/>
                <a:gd name="T6" fmla="*/ 1 w 79"/>
                <a:gd name="T7" fmla="*/ 43 h 45"/>
                <a:gd name="T8" fmla="*/ 22 w 79"/>
                <a:gd name="T9" fmla="*/ 28 h 45"/>
                <a:gd name="T10" fmla="*/ 37 w 79"/>
                <a:gd name="T11" fmla="*/ 15 h 45"/>
                <a:gd name="T12" fmla="*/ 46 w 79"/>
                <a:gd name="T13" fmla="*/ 7 h 45"/>
                <a:gd name="T14" fmla="*/ 51 w 79"/>
                <a:gd name="T15" fmla="*/ 1 h 45"/>
                <a:gd name="T16" fmla="*/ 56 w 79"/>
                <a:gd name="T17" fmla="*/ 1 h 45"/>
                <a:gd name="T18" fmla="*/ 78 w 79"/>
                <a:gd name="T19" fmla="*/ 13 h 45"/>
                <a:gd name="T20" fmla="*/ 79 w 79"/>
                <a:gd name="T21" fmla="*/ 14 h 45"/>
                <a:gd name="T22" fmla="*/ 78 w 79"/>
                <a:gd name="T23" fmla="*/ 16 h 45"/>
                <a:gd name="T24" fmla="*/ 72 w 79"/>
                <a:gd name="T25" fmla="*/ 19 h 45"/>
                <a:gd name="T26" fmla="*/ 24 w 79"/>
                <a:gd name="T27" fmla="*/ 39 h 45"/>
                <a:gd name="T28" fmla="*/ 2 w 79"/>
                <a:gd name="T29" fmla="*/ 45 h 45"/>
                <a:gd name="T30" fmla="*/ 1 w 79"/>
                <a:gd name="T31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9" h="45">
                  <a:moveTo>
                    <a:pt x="1" y="45"/>
                  </a:moveTo>
                  <a:cubicBezTo>
                    <a:pt x="0" y="45"/>
                    <a:pt x="0" y="45"/>
                    <a:pt x="0" y="45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0" y="44"/>
                    <a:pt x="0" y="43"/>
                    <a:pt x="1" y="43"/>
                  </a:cubicBezTo>
                  <a:cubicBezTo>
                    <a:pt x="8" y="39"/>
                    <a:pt x="15" y="34"/>
                    <a:pt x="22" y="28"/>
                  </a:cubicBezTo>
                  <a:cubicBezTo>
                    <a:pt x="27" y="24"/>
                    <a:pt x="32" y="20"/>
                    <a:pt x="37" y="15"/>
                  </a:cubicBezTo>
                  <a:cubicBezTo>
                    <a:pt x="40" y="12"/>
                    <a:pt x="43" y="10"/>
                    <a:pt x="46" y="7"/>
                  </a:cubicBezTo>
                  <a:cubicBezTo>
                    <a:pt x="48" y="5"/>
                    <a:pt x="49" y="3"/>
                    <a:pt x="51" y="1"/>
                  </a:cubicBezTo>
                  <a:cubicBezTo>
                    <a:pt x="53" y="0"/>
                    <a:pt x="53" y="0"/>
                    <a:pt x="56" y="1"/>
                  </a:cubicBezTo>
                  <a:cubicBezTo>
                    <a:pt x="63" y="4"/>
                    <a:pt x="71" y="9"/>
                    <a:pt x="78" y="13"/>
                  </a:cubicBezTo>
                  <a:cubicBezTo>
                    <a:pt x="79" y="14"/>
                    <a:pt x="79" y="14"/>
                    <a:pt x="79" y="14"/>
                  </a:cubicBezTo>
                  <a:cubicBezTo>
                    <a:pt x="79" y="15"/>
                    <a:pt x="79" y="15"/>
                    <a:pt x="78" y="16"/>
                  </a:cubicBezTo>
                  <a:cubicBezTo>
                    <a:pt x="76" y="17"/>
                    <a:pt x="74" y="18"/>
                    <a:pt x="72" y="19"/>
                  </a:cubicBezTo>
                  <a:cubicBezTo>
                    <a:pt x="56" y="27"/>
                    <a:pt x="40" y="34"/>
                    <a:pt x="24" y="39"/>
                  </a:cubicBezTo>
                  <a:cubicBezTo>
                    <a:pt x="16" y="41"/>
                    <a:pt x="9" y="43"/>
                    <a:pt x="2" y="45"/>
                  </a:cubicBezTo>
                  <a:cubicBezTo>
                    <a:pt x="1" y="45"/>
                    <a:pt x="1" y="45"/>
                    <a:pt x="1" y="45"/>
                  </a:cubicBezTo>
                </a:path>
              </a:pathLst>
            </a:custGeom>
            <a:solidFill>
              <a:srgbClr val="FFD3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66" name="Freeform 379"/>
            <p:cNvSpPr>
              <a:spLocks/>
            </p:cNvSpPr>
            <p:nvPr/>
          </p:nvSpPr>
          <p:spPr bwMode="auto">
            <a:xfrm>
              <a:off x="735013" y="3179763"/>
              <a:ext cx="296862" cy="168275"/>
            </a:xfrm>
            <a:custGeom>
              <a:avLst/>
              <a:gdLst>
                <a:gd name="T0" fmla="*/ 25 w 79"/>
                <a:gd name="T1" fmla="*/ 0 h 45"/>
                <a:gd name="T2" fmla="*/ 27 w 79"/>
                <a:gd name="T3" fmla="*/ 1 h 45"/>
                <a:gd name="T4" fmla="*/ 30 w 79"/>
                <a:gd name="T5" fmla="*/ 4 h 45"/>
                <a:gd name="T6" fmla="*/ 76 w 79"/>
                <a:gd name="T7" fmla="*/ 42 h 45"/>
                <a:gd name="T8" fmla="*/ 79 w 79"/>
                <a:gd name="T9" fmla="*/ 45 h 45"/>
                <a:gd name="T10" fmla="*/ 75 w 79"/>
                <a:gd name="T11" fmla="*/ 44 h 45"/>
                <a:gd name="T12" fmla="*/ 45 w 79"/>
                <a:gd name="T13" fmla="*/ 36 h 45"/>
                <a:gd name="T14" fmla="*/ 26 w 79"/>
                <a:gd name="T15" fmla="*/ 28 h 45"/>
                <a:gd name="T16" fmla="*/ 2 w 79"/>
                <a:gd name="T17" fmla="*/ 17 h 45"/>
                <a:gd name="T18" fmla="*/ 0 w 79"/>
                <a:gd name="T19" fmla="*/ 16 h 45"/>
                <a:gd name="T20" fmla="*/ 0 w 79"/>
                <a:gd name="T21" fmla="*/ 14 h 45"/>
                <a:gd name="T22" fmla="*/ 1 w 79"/>
                <a:gd name="T23" fmla="*/ 13 h 45"/>
                <a:gd name="T24" fmla="*/ 24 w 79"/>
                <a:gd name="T25" fmla="*/ 1 h 45"/>
                <a:gd name="T26" fmla="*/ 25 w 79"/>
                <a:gd name="T27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9" h="45">
                  <a:moveTo>
                    <a:pt x="25" y="0"/>
                  </a:moveTo>
                  <a:cubicBezTo>
                    <a:pt x="26" y="0"/>
                    <a:pt x="27" y="0"/>
                    <a:pt x="27" y="1"/>
                  </a:cubicBezTo>
                  <a:cubicBezTo>
                    <a:pt x="28" y="2"/>
                    <a:pt x="29" y="3"/>
                    <a:pt x="30" y="4"/>
                  </a:cubicBezTo>
                  <a:cubicBezTo>
                    <a:pt x="44" y="19"/>
                    <a:pt x="60" y="31"/>
                    <a:pt x="76" y="42"/>
                  </a:cubicBezTo>
                  <a:cubicBezTo>
                    <a:pt x="77" y="43"/>
                    <a:pt x="79" y="43"/>
                    <a:pt x="79" y="45"/>
                  </a:cubicBezTo>
                  <a:cubicBezTo>
                    <a:pt x="78" y="45"/>
                    <a:pt x="77" y="45"/>
                    <a:pt x="75" y="44"/>
                  </a:cubicBezTo>
                  <a:cubicBezTo>
                    <a:pt x="65" y="42"/>
                    <a:pt x="55" y="39"/>
                    <a:pt x="45" y="36"/>
                  </a:cubicBezTo>
                  <a:cubicBezTo>
                    <a:pt x="38" y="33"/>
                    <a:pt x="32" y="31"/>
                    <a:pt x="26" y="28"/>
                  </a:cubicBezTo>
                  <a:cubicBezTo>
                    <a:pt x="17" y="25"/>
                    <a:pt x="9" y="21"/>
                    <a:pt x="2" y="17"/>
                  </a:cubicBezTo>
                  <a:cubicBezTo>
                    <a:pt x="1" y="16"/>
                    <a:pt x="1" y="16"/>
                    <a:pt x="0" y="16"/>
                  </a:cubicBezTo>
                  <a:cubicBezTo>
                    <a:pt x="0" y="15"/>
                    <a:pt x="0" y="15"/>
                    <a:pt x="0" y="14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8" y="9"/>
                    <a:pt x="16" y="4"/>
                    <a:pt x="24" y="1"/>
                  </a:cubicBezTo>
                  <a:cubicBezTo>
                    <a:pt x="24" y="0"/>
                    <a:pt x="25" y="0"/>
                    <a:pt x="25" y="0"/>
                  </a:cubicBezTo>
                </a:path>
              </a:pathLst>
            </a:custGeom>
            <a:solidFill>
              <a:srgbClr val="FFD3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67" name="Freeform 380"/>
            <p:cNvSpPr>
              <a:spLocks/>
            </p:cNvSpPr>
            <p:nvPr/>
          </p:nvSpPr>
          <p:spPr bwMode="auto">
            <a:xfrm>
              <a:off x="679450" y="2189163"/>
              <a:ext cx="209550" cy="112713"/>
            </a:xfrm>
            <a:custGeom>
              <a:avLst/>
              <a:gdLst>
                <a:gd name="T0" fmla="*/ 54 w 56"/>
                <a:gd name="T1" fmla="*/ 0 h 30"/>
                <a:gd name="T2" fmla="*/ 56 w 56"/>
                <a:gd name="T3" fmla="*/ 0 h 30"/>
                <a:gd name="T4" fmla="*/ 56 w 56"/>
                <a:gd name="T5" fmla="*/ 0 h 30"/>
                <a:gd name="T6" fmla="*/ 56 w 56"/>
                <a:gd name="T7" fmla="*/ 1 h 30"/>
                <a:gd name="T8" fmla="*/ 54 w 56"/>
                <a:gd name="T9" fmla="*/ 2 h 30"/>
                <a:gd name="T10" fmla="*/ 34 w 56"/>
                <a:gd name="T11" fmla="*/ 16 h 30"/>
                <a:gd name="T12" fmla="*/ 25 w 56"/>
                <a:gd name="T13" fmla="*/ 25 h 30"/>
                <a:gd name="T14" fmla="*/ 24 w 56"/>
                <a:gd name="T15" fmla="*/ 26 h 30"/>
                <a:gd name="T16" fmla="*/ 17 w 56"/>
                <a:gd name="T17" fmla="*/ 27 h 30"/>
                <a:gd name="T18" fmla="*/ 2 w 56"/>
                <a:gd name="T19" fmla="*/ 18 h 30"/>
                <a:gd name="T20" fmla="*/ 1 w 56"/>
                <a:gd name="T21" fmla="*/ 18 h 30"/>
                <a:gd name="T22" fmla="*/ 1 w 56"/>
                <a:gd name="T23" fmla="*/ 16 h 30"/>
                <a:gd name="T24" fmla="*/ 2 w 56"/>
                <a:gd name="T25" fmla="*/ 15 h 30"/>
                <a:gd name="T26" fmla="*/ 46 w 56"/>
                <a:gd name="T27" fmla="*/ 1 h 30"/>
                <a:gd name="T28" fmla="*/ 54 w 56"/>
                <a:gd name="T29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6" h="30">
                  <a:moveTo>
                    <a:pt x="54" y="0"/>
                  </a:moveTo>
                  <a:cubicBezTo>
                    <a:pt x="55" y="0"/>
                    <a:pt x="55" y="0"/>
                    <a:pt x="56" y="0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56" y="1"/>
                    <a:pt x="56" y="1"/>
                    <a:pt x="56" y="1"/>
                  </a:cubicBezTo>
                  <a:cubicBezTo>
                    <a:pt x="55" y="1"/>
                    <a:pt x="55" y="2"/>
                    <a:pt x="54" y="2"/>
                  </a:cubicBezTo>
                  <a:cubicBezTo>
                    <a:pt x="47" y="6"/>
                    <a:pt x="41" y="11"/>
                    <a:pt x="34" y="16"/>
                  </a:cubicBezTo>
                  <a:cubicBezTo>
                    <a:pt x="31" y="19"/>
                    <a:pt x="28" y="22"/>
                    <a:pt x="25" y="25"/>
                  </a:cubicBezTo>
                  <a:cubicBezTo>
                    <a:pt x="25" y="25"/>
                    <a:pt x="24" y="26"/>
                    <a:pt x="24" y="26"/>
                  </a:cubicBezTo>
                  <a:cubicBezTo>
                    <a:pt x="20" y="29"/>
                    <a:pt x="21" y="30"/>
                    <a:pt x="17" y="27"/>
                  </a:cubicBezTo>
                  <a:cubicBezTo>
                    <a:pt x="12" y="25"/>
                    <a:pt x="7" y="22"/>
                    <a:pt x="2" y="18"/>
                  </a:cubicBezTo>
                  <a:cubicBezTo>
                    <a:pt x="2" y="18"/>
                    <a:pt x="1" y="18"/>
                    <a:pt x="1" y="18"/>
                  </a:cubicBezTo>
                  <a:cubicBezTo>
                    <a:pt x="0" y="17"/>
                    <a:pt x="0" y="16"/>
                    <a:pt x="1" y="16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16" y="9"/>
                    <a:pt x="31" y="5"/>
                    <a:pt x="46" y="1"/>
                  </a:cubicBezTo>
                  <a:cubicBezTo>
                    <a:pt x="49" y="1"/>
                    <a:pt x="52" y="0"/>
                    <a:pt x="54" y="0"/>
                  </a:cubicBezTo>
                </a:path>
              </a:pathLst>
            </a:custGeom>
            <a:solidFill>
              <a:srgbClr val="FFD3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68" name="Freeform 381"/>
            <p:cNvSpPr>
              <a:spLocks/>
            </p:cNvSpPr>
            <p:nvPr/>
          </p:nvSpPr>
          <p:spPr bwMode="auto">
            <a:xfrm>
              <a:off x="1262063" y="2185988"/>
              <a:ext cx="206375" cy="112713"/>
            </a:xfrm>
            <a:custGeom>
              <a:avLst/>
              <a:gdLst>
                <a:gd name="T0" fmla="*/ 36 w 55"/>
                <a:gd name="T1" fmla="*/ 30 h 30"/>
                <a:gd name="T2" fmla="*/ 34 w 55"/>
                <a:gd name="T3" fmla="*/ 29 h 30"/>
                <a:gd name="T4" fmla="*/ 29 w 55"/>
                <a:gd name="T5" fmla="*/ 24 h 30"/>
                <a:gd name="T6" fmla="*/ 3 w 55"/>
                <a:gd name="T7" fmla="*/ 4 h 30"/>
                <a:gd name="T8" fmla="*/ 0 w 55"/>
                <a:gd name="T9" fmla="*/ 1 h 30"/>
                <a:gd name="T10" fmla="*/ 4 w 55"/>
                <a:gd name="T11" fmla="*/ 1 h 30"/>
                <a:gd name="T12" fmla="*/ 35 w 55"/>
                <a:gd name="T13" fmla="*/ 9 h 30"/>
                <a:gd name="T14" fmla="*/ 54 w 55"/>
                <a:gd name="T15" fmla="*/ 17 h 30"/>
                <a:gd name="T16" fmla="*/ 55 w 55"/>
                <a:gd name="T17" fmla="*/ 17 h 30"/>
                <a:gd name="T18" fmla="*/ 55 w 55"/>
                <a:gd name="T19" fmla="*/ 18 h 30"/>
                <a:gd name="T20" fmla="*/ 48 w 55"/>
                <a:gd name="T21" fmla="*/ 23 h 30"/>
                <a:gd name="T22" fmla="*/ 37 w 55"/>
                <a:gd name="T23" fmla="*/ 29 h 30"/>
                <a:gd name="T24" fmla="*/ 36 w 55"/>
                <a:gd name="T25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5" h="30">
                  <a:moveTo>
                    <a:pt x="36" y="30"/>
                  </a:moveTo>
                  <a:cubicBezTo>
                    <a:pt x="35" y="30"/>
                    <a:pt x="34" y="29"/>
                    <a:pt x="34" y="29"/>
                  </a:cubicBezTo>
                  <a:cubicBezTo>
                    <a:pt x="32" y="27"/>
                    <a:pt x="31" y="26"/>
                    <a:pt x="29" y="24"/>
                  </a:cubicBezTo>
                  <a:cubicBezTo>
                    <a:pt x="21" y="16"/>
                    <a:pt x="12" y="10"/>
                    <a:pt x="3" y="4"/>
                  </a:cubicBezTo>
                  <a:cubicBezTo>
                    <a:pt x="2" y="3"/>
                    <a:pt x="0" y="3"/>
                    <a:pt x="0" y="1"/>
                  </a:cubicBezTo>
                  <a:cubicBezTo>
                    <a:pt x="1" y="0"/>
                    <a:pt x="2" y="1"/>
                    <a:pt x="4" y="1"/>
                  </a:cubicBezTo>
                  <a:cubicBezTo>
                    <a:pt x="14" y="3"/>
                    <a:pt x="25" y="6"/>
                    <a:pt x="35" y="9"/>
                  </a:cubicBezTo>
                  <a:cubicBezTo>
                    <a:pt x="42" y="12"/>
                    <a:pt x="48" y="14"/>
                    <a:pt x="54" y="17"/>
                  </a:cubicBezTo>
                  <a:cubicBezTo>
                    <a:pt x="55" y="17"/>
                    <a:pt x="55" y="17"/>
                    <a:pt x="55" y="17"/>
                  </a:cubicBezTo>
                  <a:cubicBezTo>
                    <a:pt x="55" y="17"/>
                    <a:pt x="55" y="18"/>
                    <a:pt x="55" y="18"/>
                  </a:cubicBezTo>
                  <a:cubicBezTo>
                    <a:pt x="53" y="20"/>
                    <a:pt x="50" y="22"/>
                    <a:pt x="48" y="23"/>
                  </a:cubicBezTo>
                  <a:cubicBezTo>
                    <a:pt x="45" y="25"/>
                    <a:pt x="41" y="27"/>
                    <a:pt x="37" y="29"/>
                  </a:cubicBezTo>
                  <a:cubicBezTo>
                    <a:pt x="37" y="29"/>
                    <a:pt x="36" y="30"/>
                    <a:pt x="36" y="30"/>
                  </a:cubicBezTo>
                </a:path>
              </a:pathLst>
            </a:custGeom>
            <a:solidFill>
              <a:srgbClr val="FFD3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69" name="Freeform 382"/>
            <p:cNvSpPr>
              <a:spLocks/>
            </p:cNvSpPr>
            <p:nvPr/>
          </p:nvSpPr>
          <p:spPr bwMode="auto">
            <a:xfrm>
              <a:off x="776288" y="2170113"/>
              <a:ext cx="598487" cy="203200"/>
            </a:xfrm>
            <a:custGeom>
              <a:avLst/>
              <a:gdLst>
                <a:gd name="T0" fmla="*/ 79 w 159"/>
                <a:gd name="T1" fmla="*/ 54 h 54"/>
                <a:gd name="T2" fmla="*/ 50 w 159"/>
                <a:gd name="T3" fmla="*/ 51 h 54"/>
                <a:gd name="T4" fmla="*/ 11 w 159"/>
                <a:gd name="T5" fmla="*/ 41 h 54"/>
                <a:gd name="T6" fmla="*/ 1 w 159"/>
                <a:gd name="T7" fmla="*/ 37 h 54"/>
                <a:gd name="T8" fmla="*/ 0 w 159"/>
                <a:gd name="T9" fmla="*/ 35 h 54"/>
                <a:gd name="T10" fmla="*/ 7 w 159"/>
                <a:gd name="T11" fmla="*/ 29 h 54"/>
                <a:gd name="T12" fmla="*/ 37 w 159"/>
                <a:gd name="T13" fmla="*/ 7 h 54"/>
                <a:gd name="T14" fmla="*/ 43 w 159"/>
                <a:gd name="T15" fmla="*/ 3 h 54"/>
                <a:gd name="T16" fmla="*/ 46 w 159"/>
                <a:gd name="T17" fmla="*/ 2 h 54"/>
                <a:gd name="T18" fmla="*/ 56 w 159"/>
                <a:gd name="T19" fmla="*/ 1 h 54"/>
                <a:gd name="T20" fmla="*/ 71 w 159"/>
                <a:gd name="T21" fmla="*/ 1 h 54"/>
                <a:gd name="T22" fmla="*/ 83 w 159"/>
                <a:gd name="T23" fmla="*/ 0 h 54"/>
                <a:gd name="T24" fmla="*/ 99 w 159"/>
                <a:gd name="T25" fmla="*/ 1 h 54"/>
                <a:gd name="T26" fmla="*/ 112 w 159"/>
                <a:gd name="T27" fmla="*/ 2 h 54"/>
                <a:gd name="T28" fmla="*/ 116 w 159"/>
                <a:gd name="T29" fmla="*/ 4 h 54"/>
                <a:gd name="T30" fmla="*/ 143 w 159"/>
                <a:gd name="T31" fmla="*/ 21 h 54"/>
                <a:gd name="T32" fmla="*/ 156 w 159"/>
                <a:gd name="T33" fmla="*/ 33 h 54"/>
                <a:gd name="T34" fmla="*/ 158 w 159"/>
                <a:gd name="T35" fmla="*/ 35 h 54"/>
                <a:gd name="T36" fmla="*/ 158 w 159"/>
                <a:gd name="T37" fmla="*/ 37 h 54"/>
                <a:gd name="T38" fmla="*/ 154 w 159"/>
                <a:gd name="T39" fmla="*/ 38 h 54"/>
                <a:gd name="T40" fmla="*/ 109 w 159"/>
                <a:gd name="T41" fmla="*/ 51 h 54"/>
                <a:gd name="T42" fmla="*/ 92 w 159"/>
                <a:gd name="T43" fmla="*/ 53 h 54"/>
                <a:gd name="T44" fmla="*/ 79 w 159"/>
                <a:gd name="T45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59" h="54">
                  <a:moveTo>
                    <a:pt x="79" y="54"/>
                  </a:moveTo>
                  <a:cubicBezTo>
                    <a:pt x="70" y="53"/>
                    <a:pt x="60" y="52"/>
                    <a:pt x="50" y="51"/>
                  </a:cubicBezTo>
                  <a:cubicBezTo>
                    <a:pt x="37" y="49"/>
                    <a:pt x="24" y="45"/>
                    <a:pt x="11" y="41"/>
                  </a:cubicBezTo>
                  <a:cubicBezTo>
                    <a:pt x="8" y="40"/>
                    <a:pt x="4" y="38"/>
                    <a:pt x="1" y="37"/>
                  </a:cubicBezTo>
                  <a:cubicBezTo>
                    <a:pt x="0" y="36"/>
                    <a:pt x="0" y="36"/>
                    <a:pt x="0" y="35"/>
                  </a:cubicBezTo>
                  <a:cubicBezTo>
                    <a:pt x="2" y="33"/>
                    <a:pt x="5" y="31"/>
                    <a:pt x="7" y="29"/>
                  </a:cubicBezTo>
                  <a:cubicBezTo>
                    <a:pt x="16" y="20"/>
                    <a:pt x="26" y="13"/>
                    <a:pt x="37" y="7"/>
                  </a:cubicBezTo>
                  <a:cubicBezTo>
                    <a:pt x="39" y="6"/>
                    <a:pt x="41" y="4"/>
                    <a:pt x="43" y="3"/>
                  </a:cubicBezTo>
                  <a:cubicBezTo>
                    <a:pt x="44" y="3"/>
                    <a:pt x="45" y="2"/>
                    <a:pt x="46" y="2"/>
                  </a:cubicBezTo>
                  <a:cubicBezTo>
                    <a:pt x="49" y="2"/>
                    <a:pt x="52" y="2"/>
                    <a:pt x="56" y="1"/>
                  </a:cubicBezTo>
                  <a:cubicBezTo>
                    <a:pt x="61" y="1"/>
                    <a:pt x="66" y="1"/>
                    <a:pt x="71" y="1"/>
                  </a:cubicBezTo>
                  <a:cubicBezTo>
                    <a:pt x="75" y="0"/>
                    <a:pt x="79" y="0"/>
                    <a:pt x="83" y="0"/>
                  </a:cubicBezTo>
                  <a:cubicBezTo>
                    <a:pt x="88" y="1"/>
                    <a:pt x="94" y="1"/>
                    <a:pt x="99" y="1"/>
                  </a:cubicBezTo>
                  <a:cubicBezTo>
                    <a:pt x="103" y="1"/>
                    <a:pt x="107" y="2"/>
                    <a:pt x="112" y="2"/>
                  </a:cubicBezTo>
                  <a:cubicBezTo>
                    <a:pt x="113" y="2"/>
                    <a:pt x="115" y="3"/>
                    <a:pt x="116" y="4"/>
                  </a:cubicBezTo>
                  <a:cubicBezTo>
                    <a:pt x="126" y="9"/>
                    <a:pt x="135" y="14"/>
                    <a:pt x="143" y="21"/>
                  </a:cubicBezTo>
                  <a:cubicBezTo>
                    <a:pt x="148" y="25"/>
                    <a:pt x="152" y="29"/>
                    <a:pt x="156" y="33"/>
                  </a:cubicBezTo>
                  <a:cubicBezTo>
                    <a:pt x="157" y="33"/>
                    <a:pt x="158" y="34"/>
                    <a:pt x="158" y="35"/>
                  </a:cubicBezTo>
                  <a:cubicBezTo>
                    <a:pt x="159" y="36"/>
                    <a:pt x="159" y="36"/>
                    <a:pt x="158" y="37"/>
                  </a:cubicBezTo>
                  <a:cubicBezTo>
                    <a:pt x="157" y="37"/>
                    <a:pt x="155" y="38"/>
                    <a:pt x="154" y="38"/>
                  </a:cubicBezTo>
                  <a:cubicBezTo>
                    <a:pt x="140" y="44"/>
                    <a:pt x="124" y="48"/>
                    <a:pt x="109" y="51"/>
                  </a:cubicBezTo>
                  <a:cubicBezTo>
                    <a:pt x="103" y="52"/>
                    <a:pt x="98" y="52"/>
                    <a:pt x="92" y="53"/>
                  </a:cubicBezTo>
                  <a:cubicBezTo>
                    <a:pt x="88" y="53"/>
                    <a:pt x="84" y="54"/>
                    <a:pt x="79" y="54"/>
                  </a:cubicBezTo>
                </a:path>
              </a:pathLst>
            </a:custGeom>
            <a:solidFill>
              <a:srgbClr val="FFE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70" name="Freeform 383"/>
            <p:cNvSpPr>
              <a:spLocks/>
            </p:cNvSpPr>
            <p:nvPr/>
          </p:nvSpPr>
          <p:spPr bwMode="auto">
            <a:xfrm>
              <a:off x="852488" y="3130550"/>
              <a:ext cx="446087" cy="217488"/>
            </a:xfrm>
            <a:custGeom>
              <a:avLst/>
              <a:gdLst>
                <a:gd name="T0" fmla="*/ 59 w 119"/>
                <a:gd name="T1" fmla="*/ 0 h 58"/>
                <a:gd name="T2" fmla="*/ 71 w 119"/>
                <a:gd name="T3" fmla="*/ 0 h 58"/>
                <a:gd name="T4" fmla="*/ 94 w 119"/>
                <a:gd name="T5" fmla="*/ 3 h 58"/>
                <a:gd name="T6" fmla="*/ 116 w 119"/>
                <a:gd name="T7" fmla="*/ 9 h 58"/>
                <a:gd name="T8" fmla="*/ 118 w 119"/>
                <a:gd name="T9" fmla="*/ 10 h 58"/>
                <a:gd name="T10" fmla="*/ 118 w 119"/>
                <a:gd name="T11" fmla="*/ 12 h 58"/>
                <a:gd name="T12" fmla="*/ 116 w 119"/>
                <a:gd name="T13" fmla="*/ 14 h 58"/>
                <a:gd name="T14" fmla="*/ 107 w 119"/>
                <a:gd name="T15" fmla="*/ 23 h 58"/>
                <a:gd name="T16" fmla="*/ 93 w 119"/>
                <a:gd name="T17" fmla="*/ 35 h 58"/>
                <a:gd name="T18" fmla="*/ 71 w 119"/>
                <a:gd name="T19" fmla="*/ 51 h 58"/>
                <a:gd name="T20" fmla="*/ 62 w 119"/>
                <a:gd name="T21" fmla="*/ 57 h 58"/>
                <a:gd name="T22" fmla="*/ 57 w 119"/>
                <a:gd name="T23" fmla="*/ 57 h 58"/>
                <a:gd name="T24" fmla="*/ 43 w 119"/>
                <a:gd name="T25" fmla="*/ 48 h 58"/>
                <a:gd name="T26" fmla="*/ 21 w 119"/>
                <a:gd name="T27" fmla="*/ 32 h 58"/>
                <a:gd name="T28" fmla="*/ 6 w 119"/>
                <a:gd name="T29" fmla="*/ 17 h 58"/>
                <a:gd name="T30" fmla="*/ 1 w 119"/>
                <a:gd name="T31" fmla="*/ 12 h 58"/>
                <a:gd name="T32" fmla="*/ 2 w 119"/>
                <a:gd name="T33" fmla="*/ 10 h 58"/>
                <a:gd name="T34" fmla="*/ 4 w 119"/>
                <a:gd name="T35" fmla="*/ 9 h 58"/>
                <a:gd name="T36" fmla="*/ 38 w 119"/>
                <a:gd name="T37" fmla="*/ 1 h 58"/>
                <a:gd name="T38" fmla="*/ 59 w 119"/>
                <a:gd name="T39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19" h="58">
                  <a:moveTo>
                    <a:pt x="59" y="0"/>
                  </a:moveTo>
                  <a:cubicBezTo>
                    <a:pt x="63" y="0"/>
                    <a:pt x="67" y="0"/>
                    <a:pt x="71" y="0"/>
                  </a:cubicBezTo>
                  <a:cubicBezTo>
                    <a:pt x="79" y="1"/>
                    <a:pt x="87" y="2"/>
                    <a:pt x="94" y="3"/>
                  </a:cubicBezTo>
                  <a:cubicBezTo>
                    <a:pt x="102" y="5"/>
                    <a:pt x="109" y="7"/>
                    <a:pt x="116" y="9"/>
                  </a:cubicBezTo>
                  <a:cubicBezTo>
                    <a:pt x="116" y="10"/>
                    <a:pt x="117" y="10"/>
                    <a:pt x="118" y="10"/>
                  </a:cubicBezTo>
                  <a:cubicBezTo>
                    <a:pt x="118" y="11"/>
                    <a:pt x="119" y="11"/>
                    <a:pt x="118" y="12"/>
                  </a:cubicBezTo>
                  <a:cubicBezTo>
                    <a:pt x="117" y="13"/>
                    <a:pt x="117" y="13"/>
                    <a:pt x="116" y="14"/>
                  </a:cubicBezTo>
                  <a:cubicBezTo>
                    <a:pt x="113" y="17"/>
                    <a:pt x="110" y="20"/>
                    <a:pt x="107" y="23"/>
                  </a:cubicBezTo>
                  <a:cubicBezTo>
                    <a:pt x="102" y="27"/>
                    <a:pt x="98" y="31"/>
                    <a:pt x="93" y="35"/>
                  </a:cubicBezTo>
                  <a:cubicBezTo>
                    <a:pt x="86" y="41"/>
                    <a:pt x="79" y="46"/>
                    <a:pt x="71" y="51"/>
                  </a:cubicBezTo>
                  <a:cubicBezTo>
                    <a:pt x="68" y="53"/>
                    <a:pt x="65" y="55"/>
                    <a:pt x="62" y="57"/>
                  </a:cubicBezTo>
                  <a:cubicBezTo>
                    <a:pt x="60" y="58"/>
                    <a:pt x="59" y="58"/>
                    <a:pt x="57" y="57"/>
                  </a:cubicBezTo>
                  <a:cubicBezTo>
                    <a:pt x="53" y="54"/>
                    <a:pt x="48" y="51"/>
                    <a:pt x="43" y="48"/>
                  </a:cubicBezTo>
                  <a:cubicBezTo>
                    <a:pt x="36" y="43"/>
                    <a:pt x="28" y="37"/>
                    <a:pt x="21" y="32"/>
                  </a:cubicBezTo>
                  <a:cubicBezTo>
                    <a:pt x="16" y="27"/>
                    <a:pt x="11" y="22"/>
                    <a:pt x="6" y="17"/>
                  </a:cubicBezTo>
                  <a:cubicBezTo>
                    <a:pt x="4" y="16"/>
                    <a:pt x="3" y="14"/>
                    <a:pt x="1" y="12"/>
                  </a:cubicBezTo>
                  <a:cubicBezTo>
                    <a:pt x="0" y="11"/>
                    <a:pt x="0" y="11"/>
                    <a:pt x="2" y="10"/>
                  </a:cubicBezTo>
                  <a:cubicBezTo>
                    <a:pt x="2" y="10"/>
                    <a:pt x="3" y="9"/>
                    <a:pt x="4" y="9"/>
                  </a:cubicBezTo>
                  <a:cubicBezTo>
                    <a:pt x="15" y="5"/>
                    <a:pt x="26" y="3"/>
                    <a:pt x="38" y="1"/>
                  </a:cubicBezTo>
                  <a:cubicBezTo>
                    <a:pt x="45" y="0"/>
                    <a:pt x="52" y="0"/>
                    <a:pt x="59" y="0"/>
                  </a:cubicBezTo>
                </a:path>
              </a:pathLst>
            </a:custGeom>
            <a:solidFill>
              <a:srgbClr val="FFE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71" name="Freeform 384"/>
            <p:cNvSpPr>
              <a:spLocks/>
            </p:cNvSpPr>
            <p:nvPr/>
          </p:nvSpPr>
          <p:spPr bwMode="auto">
            <a:xfrm>
              <a:off x="995363" y="3567113"/>
              <a:ext cx="160337" cy="115888"/>
            </a:xfrm>
            <a:custGeom>
              <a:avLst/>
              <a:gdLst>
                <a:gd name="T0" fmla="*/ 42 w 43"/>
                <a:gd name="T1" fmla="*/ 12 h 31"/>
                <a:gd name="T2" fmla="*/ 40 w 43"/>
                <a:gd name="T3" fmla="*/ 20 h 31"/>
                <a:gd name="T4" fmla="*/ 22 w 43"/>
                <a:gd name="T5" fmla="*/ 30 h 31"/>
                <a:gd name="T6" fmla="*/ 13 w 43"/>
                <a:gd name="T7" fmla="*/ 28 h 31"/>
                <a:gd name="T8" fmla="*/ 4 w 43"/>
                <a:gd name="T9" fmla="*/ 21 h 31"/>
                <a:gd name="T10" fmla="*/ 1 w 43"/>
                <a:gd name="T11" fmla="*/ 7 h 31"/>
                <a:gd name="T12" fmla="*/ 4 w 43"/>
                <a:gd name="T13" fmla="*/ 1 h 31"/>
                <a:gd name="T14" fmla="*/ 5 w 43"/>
                <a:gd name="T15" fmla="*/ 0 h 31"/>
                <a:gd name="T16" fmla="*/ 6 w 43"/>
                <a:gd name="T17" fmla="*/ 1 h 31"/>
                <a:gd name="T18" fmla="*/ 15 w 43"/>
                <a:gd name="T19" fmla="*/ 6 h 31"/>
                <a:gd name="T20" fmla="*/ 29 w 43"/>
                <a:gd name="T21" fmla="*/ 6 h 31"/>
                <a:gd name="T22" fmla="*/ 37 w 43"/>
                <a:gd name="T23" fmla="*/ 1 h 31"/>
                <a:gd name="T24" fmla="*/ 39 w 43"/>
                <a:gd name="T25" fmla="*/ 1 h 31"/>
                <a:gd name="T26" fmla="*/ 42 w 43"/>
                <a:gd name="T27" fmla="*/ 12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3" h="31">
                  <a:moveTo>
                    <a:pt x="42" y="12"/>
                  </a:moveTo>
                  <a:cubicBezTo>
                    <a:pt x="42" y="15"/>
                    <a:pt x="41" y="18"/>
                    <a:pt x="40" y="20"/>
                  </a:cubicBezTo>
                  <a:cubicBezTo>
                    <a:pt x="35" y="26"/>
                    <a:pt x="29" y="30"/>
                    <a:pt x="22" y="30"/>
                  </a:cubicBezTo>
                  <a:cubicBezTo>
                    <a:pt x="19" y="31"/>
                    <a:pt x="16" y="29"/>
                    <a:pt x="13" y="28"/>
                  </a:cubicBezTo>
                  <a:cubicBezTo>
                    <a:pt x="9" y="27"/>
                    <a:pt x="6" y="24"/>
                    <a:pt x="4" y="21"/>
                  </a:cubicBezTo>
                  <a:cubicBezTo>
                    <a:pt x="0" y="17"/>
                    <a:pt x="0" y="12"/>
                    <a:pt x="1" y="7"/>
                  </a:cubicBezTo>
                  <a:cubicBezTo>
                    <a:pt x="2" y="5"/>
                    <a:pt x="3" y="3"/>
                    <a:pt x="4" y="1"/>
                  </a:cubicBezTo>
                  <a:cubicBezTo>
                    <a:pt x="4" y="0"/>
                    <a:pt x="5" y="0"/>
                    <a:pt x="5" y="0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9" y="4"/>
                    <a:pt x="12" y="5"/>
                    <a:pt x="15" y="6"/>
                  </a:cubicBezTo>
                  <a:cubicBezTo>
                    <a:pt x="19" y="8"/>
                    <a:pt x="24" y="8"/>
                    <a:pt x="29" y="6"/>
                  </a:cubicBezTo>
                  <a:cubicBezTo>
                    <a:pt x="32" y="5"/>
                    <a:pt x="35" y="3"/>
                    <a:pt x="37" y="1"/>
                  </a:cubicBezTo>
                  <a:cubicBezTo>
                    <a:pt x="38" y="0"/>
                    <a:pt x="39" y="0"/>
                    <a:pt x="39" y="1"/>
                  </a:cubicBezTo>
                  <a:cubicBezTo>
                    <a:pt x="41" y="5"/>
                    <a:pt x="43" y="8"/>
                    <a:pt x="42" y="12"/>
                  </a:cubicBezTo>
                </a:path>
              </a:pathLst>
            </a:custGeom>
            <a:solidFill>
              <a:srgbClr val="FFE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72" name="Freeform 385"/>
            <p:cNvSpPr>
              <a:spLocks/>
            </p:cNvSpPr>
            <p:nvPr/>
          </p:nvSpPr>
          <p:spPr bwMode="auto">
            <a:xfrm>
              <a:off x="731838" y="2320925"/>
              <a:ext cx="687387" cy="128588"/>
            </a:xfrm>
            <a:custGeom>
              <a:avLst/>
              <a:gdLst>
                <a:gd name="T0" fmla="*/ 91 w 183"/>
                <a:gd name="T1" fmla="*/ 33 h 34"/>
                <a:gd name="T2" fmla="*/ 76 w 183"/>
                <a:gd name="T3" fmla="*/ 32 h 34"/>
                <a:gd name="T4" fmla="*/ 54 w 183"/>
                <a:gd name="T5" fmla="*/ 28 h 34"/>
                <a:gd name="T6" fmla="*/ 17 w 183"/>
                <a:gd name="T7" fmla="*/ 18 h 34"/>
                <a:gd name="T8" fmla="*/ 2 w 183"/>
                <a:gd name="T9" fmla="*/ 12 h 34"/>
                <a:gd name="T10" fmla="*/ 1 w 183"/>
                <a:gd name="T11" fmla="*/ 8 h 34"/>
                <a:gd name="T12" fmla="*/ 7 w 183"/>
                <a:gd name="T13" fmla="*/ 1 h 34"/>
                <a:gd name="T14" fmla="*/ 9 w 183"/>
                <a:gd name="T15" fmla="*/ 0 h 34"/>
                <a:gd name="T16" fmla="*/ 11 w 183"/>
                <a:gd name="T17" fmla="*/ 1 h 34"/>
                <a:gd name="T18" fmla="*/ 45 w 183"/>
                <a:gd name="T19" fmla="*/ 12 h 34"/>
                <a:gd name="T20" fmla="*/ 73 w 183"/>
                <a:gd name="T21" fmla="*/ 17 h 34"/>
                <a:gd name="T22" fmla="*/ 97 w 183"/>
                <a:gd name="T23" fmla="*/ 18 h 34"/>
                <a:gd name="T24" fmla="*/ 110 w 183"/>
                <a:gd name="T25" fmla="*/ 17 h 34"/>
                <a:gd name="T26" fmla="*/ 129 w 183"/>
                <a:gd name="T27" fmla="*/ 14 h 34"/>
                <a:gd name="T28" fmla="*/ 172 w 183"/>
                <a:gd name="T29" fmla="*/ 1 h 34"/>
                <a:gd name="T30" fmla="*/ 173 w 183"/>
                <a:gd name="T31" fmla="*/ 1 h 34"/>
                <a:gd name="T32" fmla="*/ 176 w 183"/>
                <a:gd name="T33" fmla="*/ 1 h 34"/>
                <a:gd name="T34" fmla="*/ 182 w 183"/>
                <a:gd name="T35" fmla="*/ 8 h 34"/>
                <a:gd name="T36" fmla="*/ 181 w 183"/>
                <a:gd name="T37" fmla="*/ 12 h 34"/>
                <a:gd name="T38" fmla="*/ 174 w 183"/>
                <a:gd name="T39" fmla="*/ 14 h 34"/>
                <a:gd name="T40" fmla="*/ 137 w 183"/>
                <a:gd name="T41" fmla="*/ 27 h 34"/>
                <a:gd name="T42" fmla="*/ 110 w 183"/>
                <a:gd name="T43" fmla="*/ 32 h 34"/>
                <a:gd name="T44" fmla="*/ 98 w 183"/>
                <a:gd name="T45" fmla="*/ 33 h 34"/>
                <a:gd name="T46" fmla="*/ 91 w 183"/>
                <a:gd name="T47" fmla="*/ 33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83" h="34">
                  <a:moveTo>
                    <a:pt x="91" y="33"/>
                  </a:moveTo>
                  <a:cubicBezTo>
                    <a:pt x="86" y="32"/>
                    <a:pt x="81" y="33"/>
                    <a:pt x="76" y="32"/>
                  </a:cubicBezTo>
                  <a:cubicBezTo>
                    <a:pt x="69" y="31"/>
                    <a:pt x="62" y="30"/>
                    <a:pt x="54" y="28"/>
                  </a:cubicBezTo>
                  <a:cubicBezTo>
                    <a:pt x="42" y="26"/>
                    <a:pt x="29" y="22"/>
                    <a:pt x="17" y="18"/>
                  </a:cubicBezTo>
                  <a:cubicBezTo>
                    <a:pt x="12" y="16"/>
                    <a:pt x="7" y="14"/>
                    <a:pt x="2" y="12"/>
                  </a:cubicBezTo>
                  <a:cubicBezTo>
                    <a:pt x="0" y="11"/>
                    <a:pt x="0" y="10"/>
                    <a:pt x="1" y="8"/>
                  </a:cubicBezTo>
                  <a:cubicBezTo>
                    <a:pt x="3" y="6"/>
                    <a:pt x="5" y="4"/>
                    <a:pt x="7" y="1"/>
                  </a:cubicBezTo>
                  <a:cubicBezTo>
                    <a:pt x="7" y="0"/>
                    <a:pt x="8" y="0"/>
                    <a:pt x="9" y="0"/>
                  </a:cubicBezTo>
                  <a:cubicBezTo>
                    <a:pt x="10" y="1"/>
                    <a:pt x="11" y="1"/>
                    <a:pt x="11" y="1"/>
                  </a:cubicBezTo>
                  <a:cubicBezTo>
                    <a:pt x="22" y="6"/>
                    <a:pt x="33" y="9"/>
                    <a:pt x="45" y="12"/>
                  </a:cubicBezTo>
                  <a:cubicBezTo>
                    <a:pt x="54" y="14"/>
                    <a:pt x="63" y="16"/>
                    <a:pt x="73" y="17"/>
                  </a:cubicBezTo>
                  <a:cubicBezTo>
                    <a:pt x="81" y="18"/>
                    <a:pt x="89" y="18"/>
                    <a:pt x="97" y="18"/>
                  </a:cubicBezTo>
                  <a:cubicBezTo>
                    <a:pt x="101" y="18"/>
                    <a:pt x="105" y="17"/>
                    <a:pt x="110" y="17"/>
                  </a:cubicBezTo>
                  <a:cubicBezTo>
                    <a:pt x="116" y="16"/>
                    <a:pt x="123" y="15"/>
                    <a:pt x="129" y="14"/>
                  </a:cubicBezTo>
                  <a:cubicBezTo>
                    <a:pt x="144" y="11"/>
                    <a:pt x="158" y="7"/>
                    <a:pt x="172" y="1"/>
                  </a:cubicBezTo>
                  <a:cubicBezTo>
                    <a:pt x="173" y="1"/>
                    <a:pt x="173" y="1"/>
                    <a:pt x="173" y="1"/>
                  </a:cubicBezTo>
                  <a:cubicBezTo>
                    <a:pt x="175" y="0"/>
                    <a:pt x="175" y="0"/>
                    <a:pt x="176" y="1"/>
                  </a:cubicBezTo>
                  <a:cubicBezTo>
                    <a:pt x="178" y="4"/>
                    <a:pt x="180" y="6"/>
                    <a:pt x="182" y="8"/>
                  </a:cubicBezTo>
                  <a:cubicBezTo>
                    <a:pt x="183" y="10"/>
                    <a:pt x="183" y="11"/>
                    <a:pt x="181" y="12"/>
                  </a:cubicBezTo>
                  <a:cubicBezTo>
                    <a:pt x="179" y="13"/>
                    <a:pt x="177" y="14"/>
                    <a:pt x="174" y="14"/>
                  </a:cubicBezTo>
                  <a:cubicBezTo>
                    <a:pt x="162" y="19"/>
                    <a:pt x="149" y="23"/>
                    <a:pt x="137" y="27"/>
                  </a:cubicBezTo>
                  <a:cubicBezTo>
                    <a:pt x="128" y="29"/>
                    <a:pt x="119" y="30"/>
                    <a:pt x="110" y="32"/>
                  </a:cubicBezTo>
                  <a:cubicBezTo>
                    <a:pt x="106" y="32"/>
                    <a:pt x="102" y="33"/>
                    <a:pt x="98" y="33"/>
                  </a:cubicBezTo>
                  <a:cubicBezTo>
                    <a:pt x="96" y="33"/>
                    <a:pt x="93" y="34"/>
                    <a:pt x="91" y="33"/>
                  </a:cubicBezTo>
                  <a:close/>
                </a:path>
              </a:pathLst>
            </a:custGeom>
            <a:solidFill>
              <a:srgbClr val="F1A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73" name="Freeform 386"/>
            <p:cNvSpPr>
              <a:spLocks/>
            </p:cNvSpPr>
            <p:nvPr/>
          </p:nvSpPr>
          <p:spPr bwMode="auto">
            <a:xfrm>
              <a:off x="803275" y="3062288"/>
              <a:ext cx="549275" cy="93663"/>
            </a:xfrm>
            <a:custGeom>
              <a:avLst/>
              <a:gdLst>
                <a:gd name="T0" fmla="*/ 72 w 146"/>
                <a:gd name="T1" fmla="*/ 0 h 25"/>
                <a:gd name="T2" fmla="*/ 92 w 146"/>
                <a:gd name="T3" fmla="*/ 1 h 25"/>
                <a:gd name="T4" fmla="*/ 126 w 146"/>
                <a:gd name="T5" fmla="*/ 7 h 25"/>
                <a:gd name="T6" fmla="*/ 142 w 146"/>
                <a:gd name="T7" fmla="*/ 12 h 25"/>
                <a:gd name="T8" fmla="*/ 143 w 146"/>
                <a:gd name="T9" fmla="*/ 17 h 25"/>
                <a:gd name="T10" fmla="*/ 138 w 146"/>
                <a:gd name="T11" fmla="*/ 23 h 25"/>
                <a:gd name="T12" fmla="*/ 133 w 146"/>
                <a:gd name="T13" fmla="*/ 24 h 25"/>
                <a:gd name="T14" fmla="*/ 111 w 146"/>
                <a:gd name="T15" fmla="*/ 18 h 25"/>
                <a:gd name="T16" fmla="*/ 93 w 146"/>
                <a:gd name="T17" fmla="*/ 14 h 25"/>
                <a:gd name="T18" fmla="*/ 65 w 146"/>
                <a:gd name="T19" fmla="*/ 13 h 25"/>
                <a:gd name="T20" fmla="*/ 49 w 146"/>
                <a:gd name="T21" fmla="*/ 15 h 25"/>
                <a:gd name="T22" fmla="*/ 15 w 146"/>
                <a:gd name="T23" fmla="*/ 23 h 25"/>
                <a:gd name="T24" fmla="*/ 11 w 146"/>
                <a:gd name="T25" fmla="*/ 24 h 25"/>
                <a:gd name="T26" fmla="*/ 8 w 146"/>
                <a:gd name="T27" fmla="*/ 24 h 25"/>
                <a:gd name="T28" fmla="*/ 3 w 146"/>
                <a:gd name="T29" fmla="*/ 18 h 25"/>
                <a:gd name="T30" fmla="*/ 1 w 146"/>
                <a:gd name="T31" fmla="*/ 15 h 25"/>
                <a:gd name="T32" fmla="*/ 1 w 146"/>
                <a:gd name="T33" fmla="*/ 13 h 25"/>
                <a:gd name="T34" fmla="*/ 4 w 146"/>
                <a:gd name="T35" fmla="*/ 11 h 25"/>
                <a:gd name="T36" fmla="*/ 41 w 146"/>
                <a:gd name="T37" fmla="*/ 3 h 25"/>
                <a:gd name="T38" fmla="*/ 63 w 146"/>
                <a:gd name="T39" fmla="*/ 1 h 25"/>
                <a:gd name="T40" fmla="*/ 72 w 146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46" h="25">
                  <a:moveTo>
                    <a:pt x="72" y="0"/>
                  </a:moveTo>
                  <a:cubicBezTo>
                    <a:pt x="79" y="0"/>
                    <a:pt x="86" y="1"/>
                    <a:pt x="92" y="1"/>
                  </a:cubicBezTo>
                  <a:cubicBezTo>
                    <a:pt x="104" y="2"/>
                    <a:pt x="115" y="4"/>
                    <a:pt x="126" y="7"/>
                  </a:cubicBezTo>
                  <a:cubicBezTo>
                    <a:pt x="131" y="9"/>
                    <a:pt x="137" y="10"/>
                    <a:pt x="142" y="12"/>
                  </a:cubicBezTo>
                  <a:cubicBezTo>
                    <a:pt x="145" y="13"/>
                    <a:pt x="146" y="13"/>
                    <a:pt x="143" y="17"/>
                  </a:cubicBezTo>
                  <a:cubicBezTo>
                    <a:pt x="141" y="19"/>
                    <a:pt x="139" y="21"/>
                    <a:pt x="138" y="23"/>
                  </a:cubicBezTo>
                  <a:cubicBezTo>
                    <a:pt x="136" y="25"/>
                    <a:pt x="136" y="25"/>
                    <a:pt x="133" y="24"/>
                  </a:cubicBezTo>
                  <a:cubicBezTo>
                    <a:pt x="126" y="21"/>
                    <a:pt x="119" y="19"/>
                    <a:pt x="111" y="18"/>
                  </a:cubicBezTo>
                  <a:cubicBezTo>
                    <a:pt x="105" y="16"/>
                    <a:pt x="99" y="15"/>
                    <a:pt x="93" y="14"/>
                  </a:cubicBezTo>
                  <a:cubicBezTo>
                    <a:pt x="84" y="13"/>
                    <a:pt x="74" y="13"/>
                    <a:pt x="65" y="13"/>
                  </a:cubicBezTo>
                  <a:cubicBezTo>
                    <a:pt x="60" y="13"/>
                    <a:pt x="54" y="14"/>
                    <a:pt x="49" y="15"/>
                  </a:cubicBezTo>
                  <a:cubicBezTo>
                    <a:pt x="37" y="16"/>
                    <a:pt x="26" y="19"/>
                    <a:pt x="15" y="23"/>
                  </a:cubicBezTo>
                  <a:cubicBezTo>
                    <a:pt x="13" y="23"/>
                    <a:pt x="12" y="24"/>
                    <a:pt x="11" y="24"/>
                  </a:cubicBezTo>
                  <a:cubicBezTo>
                    <a:pt x="10" y="25"/>
                    <a:pt x="9" y="25"/>
                    <a:pt x="8" y="24"/>
                  </a:cubicBezTo>
                  <a:cubicBezTo>
                    <a:pt x="6" y="22"/>
                    <a:pt x="4" y="20"/>
                    <a:pt x="3" y="18"/>
                  </a:cubicBezTo>
                  <a:cubicBezTo>
                    <a:pt x="2" y="17"/>
                    <a:pt x="1" y="16"/>
                    <a:pt x="1" y="15"/>
                  </a:cubicBezTo>
                  <a:cubicBezTo>
                    <a:pt x="0" y="14"/>
                    <a:pt x="0" y="13"/>
                    <a:pt x="1" y="13"/>
                  </a:cubicBezTo>
                  <a:cubicBezTo>
                    <a:pt x="2" y="12"/>
                    <a:pt x="3" y="12"/>
                    <a:pt x="4" y="11"/>
                  </a:cubicBezTo>
                  <a:cubicBezTo>
                    <a:pt x="16" y="7"/>
                    <a:pt x="28" y="5"/>
                    <a:pt x="41" y="3"/>
                  </a:cubicBezTo>
                  <a:cubicBezTo>
                    <a:pt x="48" y="2"/>
                    <a:pt x="55" y="1"/>
                    <a:pt x="63" y="1"/>
                  </a:cubicBezTo>
                  <a:cubicBezTo>
                    <a:pt x="66" y="1"/>
                    <a:pt x="69" y="0"/>
                    <a:pt x="72" y="0"/>
                  </a:cubicBezTo>
                  <a:close/>
                </a:path>
              </a:pathLst>
            </a:custGeom>
            <a:solidFill>
              <a:srgbClr val="F1A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74" name="Freeform 387"/>
            <p:cNvSpPr>
              <a:spLocks/>
            </p:cNvSpPr>
            <p:nvPr/>
          </p:nvSpPr>
          <p:spPr bwMode="auto">
            <a:xfrm>
              <a:off x="663575" y="3122613"/>
              <a:ext cx="153987" cy="104775"/>
            </a:xfrm>
            <a:custGeom>
              <a:avLst/>
              <a:gdLst>
                <a:gd name="T0" fmla="*/ 41 w 41"/>
                <a:gd name="T1" fmla="*/ 11 h 28"/>
                <a:gd name="T2" fmla="*/ 40 w 41"/>
                <a:gd name="T3" fmla="*/ 12 h 28"/>
                <a:gd name="T4" fmla="*/ 33 w 41"/>
                <a:gd name="T5" fmla="*/ 15 h 28"/>
                <a:gd name="T6" fmla="*/ 16 w 41"/>
                <a:gd name="T7" fmla="*/ 26 h 28"/>
                <a:gd name="T8" fmla="*/ 15 w 41"/>
                <a:gd name="T9" fmla="*/ 27 h 28"/>
                <a:gd name="T10" fmla="*/ 13 w 41"/>
                <a:gd name="T11" fmla="*/ 27 h 28"/>
                <a:gd name="T12" fmla="*/ 1 w 41"/>
                <a:gd name="T13" fmla="*/ 20 h 28"/>
                <a:gd name="T14" fmla="*/ 1 w 41"/>
                <a:gd name="T15" fmla="*/ 18 h 28"/>
                <a:gd name="T16" fmla="*/ 9 w 41"/>
                <a:gd name="T17" fmla="*/ 12 h 28"/>
                <a:gd name="T18" fmla="*/ 29 w 41"/>
                <a:gd name="T19" fmla="*/ 1 h 28"/>
                <a:gd name="T20" fmla="*/ 30 w 41"/>
                <a:gd name="T21" fmla="*/ 0 h 28"/>
                <a:gd name="T22" fmla="*/ 33 w 41"/>
                <a:gd name="T23" fmla="*/ 1 h 28"/>
                <a:gd name="T24" fmla="*/ 37 w 41"/>
                <a:gd name="T25" fmla="*/ 6 h 28"/>
                <a:gd name="T26" fmla="*/ 40 w 41"/>
                <a:gd name="T27" fmla="*/ 9 h 28"/>
                <a:gd name="T28" fmla="*/ 41 w 41"/>
                <a:gd name="T29" fmla="*/ 1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1" h="28">
                  <a:moveTo>
                    <a:pt x="41" y="11"/>
                  </a:moveTo>
                  <a:cubicBezTo>
                    <a:pt x="40" y="11"/>
                    <a:pt x="40" y="12"/>
                    <a:pt x="40" y="12"/>
                  </a:cubicBezTo>
                  <a:cubicBezTo>
                    <a:pt x="38" y="13"/>
                    <a:pt x="35" y="14"/>
                    <a:pt x="33" y="15"/>
                  </a:cubicBezTo>
                  <a:cubicBezTo>
                    <a:pt x="27" y="18"/>
                    <a:pt x="21" y="22"/>
                    <a:pt x="16" y="26"/>
                  </a:cubicBezTo>
                  <a:cubicBezTo>
                    <a:pt x="15" y="27"/>
                    <a:pt x="15" y="27"/>
                    <a:pt x="15" y="27"/>
                  </a:cubicBezTo>
                  <a:cubicBezTo>
                    <a:pt x="14" y="28"/>
                    <a:pt x="14" y="28"/>
                    <a:pt x="13" y="27"/>
                  </a:cubicBezTo>
                  <a:cubicBezTo>
                    <a:pt x="9" y="25"/>
                    <a:pt x="5" y="23"/>
                    <a:pt x="1" y="20"/>
                  </a:cubicBezTo>
                  <a:cubicBezTo>
                    <a:pt x="0" y="19"/>
                    <a:pt x="0" y="19"/>
                    <a:pt x="1" y="18"/>
                  </a:cubicBezTo>
                  <a:cubicBezTo>
                    <a:pt x="4" y="16"/>
                    <a:pt x="6" y="14"/>
                    <a:pt x="9" y="12"/>
                  </a:cubicBezTo>
                  <a:cubicBezTo>
                    <a:pt x="15" y="8"/>
                    <a:pt x="22" y="4"/>
                    <a:pt x="29" y="1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1" y="0"/>
                    <a:pt x="32" y="0"/>
                    <a:pt x="33" y="1"/>
                  </a:cubicBezTo>
                  <a:cubicBezTo>
                    <a:pt x="34" y="2"/>
                    <a:pt x="36" y="4"/>
                    <a:pt x="37" y="6"/>
                  </a:cubicBezTo>
                  <a:cubicBezTo>
                    <a:pt x="38" y="7"/>
                    <a:pt x="39" y="8"/>
                    <a:pt x="40" y="9"/>
                  </a:cubicBezTo>
                  <a:cubicBezTo>
                    <a:pt x="40" y="10"/>
                    <a:pt x="41" y="10"/>
                    <a:pt x="41" y="11"/>
                  </a:cubicBezTo>
                  <a:close/>
                </a:path>
              </a:pathLst>
            </a:custGeom>
            <a:solidFill>
              <a:srgbClr val="F1A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75" name="Freeform 388"/>
            <p:cNvSpPr>
              <a:spLocks/>
            </p:cNvSpPr>
            <p:nvPr/>
          </p:nvSpPr>
          <p:spPr bwMode="auto">
            <a:xfrm>
              <a:off x="1333500" y="3122613"/>
              <a:ext cx="153987" cy="104775"/>
            </a:xfrm>
            <a:custGeom>
              <a:avLst/>
              <a:gdLst>
                <a:gd name="T0" fmla="*/ 10 w 41"/>
                <a:gd name="T1" fmla="*/ 0 h 28"/>
                <a:gd name="T2" fmla="*/ 12 w 41"/>
                <a:gd name="T3" fmla="*/ 1 h 28"/>
                <a:gd name="T4" fmla="*/ 23 w 41"/>
                <a:gd name="T5" fmla="*/ 7 h 28"/>
                <a:gd name="T6" fmla="*/ 39 w 41"/>
                <a:gd name="T7" fmla="*/ 17 h 28"/>
                <a:gd name="T8" fmla="*/ 38 w 41"/>
                <a:gd name="T9" fmla="*/ 21 h 28"/>
                <a:gd name="T10" fmla="*/ 28 w 41"/>
                <a:gd name="T11" fmla="*/ 27 h 28"/>
                <a:gd name="T12" fmla="*/ 26 w 41"/>
                <a:gd name="T13" fmla="*/ 27 h 28"/>
                <a:gd name="T14" fmla="*/ 10 w 41"/>
                <a:gd name="T15" fmla="*/ 16 h 28"/>
                <a:gd name="T16" fmla="*/ 1 w 41"/>
                <a:gd name="T17" fmla="*/ 12 h 28"/>
                <a:gd name="T18" fmla="*/ 0 w 41"/>
                <a:gd name="T19" fmla="*/ 10 h 28"/>
                <a:gd name="T20" fmla="*/ 7 w 41"/>
                <a:gd name="T21" fmla="*/ 1 h 28"/>
                <a:gd name="T22" fmla="*/ 10 w 41"/>
                <a:gd name="T23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1" h="28">
                  <a:moveTo>
                    <a:pt x="10" y="0"/>
                  </a:moveTo>
                  <a:cubicBezTo>
                    <a:pt x="10" y="0"/>
                    <a:pt x="11" y="0"/>
                    <a:pt x="12" y="1"/>
                  </a:cubicBezTo>
                  <a:cubicBezTo>
                    <a:pt x="16" y="2"/>
                    <a:pt x="20" y="4"/>
                    <a:pt x="23" y="7"/>
                  </a:cubicBezTo>
                  <a:cubicBezTo>
                    <a:pt x="28" y="10"/>
                    <a:pt x="34" y="13"/>
                    <a:pt x="39" y="17"/>
                  </a:cubicBezTo>
                  <a:cubicBezTo>
                    <a:pt x="41" y="19"/>
                    <a:pt x="41" y="19"/>
                    <a:pt x="38" y="21"/>
                  </a:cubicBezTo>
                  <a:cubicBezTo>
                    <a:pt x="35" y="23"/>
                    <a:pt x="32" y="25"/>
                    <a:pt x="28" y="27"/>
                  </a:cubicBezTo>
                  <a:cubicBezTo>
                    <a:pt x="27" y="28"/>
                    <a:pt x="27" y="28"/>
                    <a:pt x="26" y="27"/>
                  </a:cubicBezTo>
                  <a:cubicBezTo>
                    <a:pt x="21" y="23"/>
                    <a:pt x="15" y="19"/>
                    <a:pt x="10" y="16"/>
                  </a:cubicBezTo>
                  <a:cubicBezTo>
                    <a:pt x="7" y="15"/>
                    <a:pt x="4" y="13"/>
                    <a:pt x="1" y="12"/>
                  </a:cubicBezTo>
                  <a:cubicBezTo>
                    <a:pt x="0" y="11"/>
                    <a:pt x="0" y="11"/>
                    <a:pt x="0" y="10"/>
                  </a:cubicBezTo>
                  <a:cubicBezTo>
                    <a:pt x="3" y="7"/>
                    <a:pt x="5" y="4"/>
                    <a:pt x="7" y="1"/>
                  </a:cubicBezTo>
                  <a:cubicBezTo>
                    <a:pt x="8" y="1"/>
                    <a:pt x="9" y="0"/>
                    <a:pt x="10" y="0"/>
                  </a:cubicBezTo>
                </a:path>
              </a:pathLst>
            </a:custGeom>
            <a:solidFill>
              <a:srgbClr val="F1A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76" name="Freeform 389"/>
            <p:cNvSpPr>
              <a:spLocks/>
            </p:cNvSpPr>
            <p:nvPr/>
          </p:nvSpPr>
          <p:spPr bwMode="auto">
            <a:xfrm>
              <a:off x="615950" y="2260600"/>
              <a:ext cx="127000" cy="90488"/>
            </a:xfrm>
            <a:custGeom>
              <a:avLst/>
              <a:gdLst>
                <a:gd name="T0" fmla="*/ 12 w 34"/>
                <a:gd name="T1" fmla="*/ 0 h 24"/>
                <a:gd name="T2" fmla="*/ 13 w 34"/>
                <a:gd name="T3" fmla="*/ 1 h 24"/>
                <a:gd name="T4" fmla="*/ 31 w 34"/>
                <a:gd name="T5" fmla="*/ 12 h 24"/>
                <a:gd name="T6" fmla="*/ 33 w 34"/>
                <a:gd name="T7" fmla="*/ 13 h 24"/>
                <a:gd name="T8" fmla="*/ 34 w 34"/>
                <a:gd name="T9" fmla="*/ 15 h 24"/>
                <a:gd name="T10" fmla="*/ 27 w 34"/>
                <a:gd name="T11" fmla="*/ 23 h 24"/>
                <a:gd name="T12" fmla="*/ 25 w 34"/>
                <a:gd name="T13" fmla="*/ 24 h 24"/>
                <a:gd name="T14" fmla="*/ 23 w 34"/>
                <a:gd name="T15" fmla="*/ 23 h 24"/>
                <a:gd name="T16" fmla="*/ 3 w 34"/>
                <a:gd name="T17" fmla="*/ 10 h 24"/>
                <a:gd name="T18" fmla="*/ 2 w 34"/>
                <a:gd name="T19" fmla="*/ 9 h 24"/>
                <a:gd name="T20" fmla="*/ 3 w 34"/>
                <a:gd name="T21" fmla="*/ 4 h 24"/>
                <a:gd name="T22" fmla="*/ 10 w 34"/>
                <a:gd name="T23" fmla="*/ 1 h 24"/>
                <a:gd name="T24" fmla="*/ 12 w 34"/>
                <a:gd name="T2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4" h="24">
                  <a:moveTo>
                    <a:pt x="12" y="0"/>
                  </a:moveTo>
                  <a:cubicBezTo>
                    <a:pt x="13" y="0"/>
                    <a:pt x="13" y="0"/>
                    <a:pt x="13" y="1"/>
                  </a:cubicBezTo>
                  <a:cubicBezTo>
                    <a:pt x="19" y="5"/>
                    <a:pt x="25" y="9"/>
                    <a:pt x="31" y="12"/>
                  </a:cubicBezTo>
                  <a:cubicBezTo>
                    <a:pt x="32" y="13"/>
                    <a:pt x="32" y="13"/>
                    <a:pt x="33" y="13"/>
                  </a:cubicBezTo>
                  <a:cubicBezTo>
                    <a:pt x="34" y="14"/>
                    <a:pt x="34" y="14"/>
                    <a:pt x="34" y="15"/>
                  </a:cubicBezTo>
                  <a:cubicBezTo>
                    <a:pt x="31" y="18"/>
                    <a:pt x="29" y="21"/>
                    <a:pt x="27" y="23"/>
                  </a:cubicBezTo>
                  <a:cubicBezTo>
                    <a:pt x="26" y="24"/>
                    <a:pt x="26" y="24"/>
                    <a:pt x="25" y="24"/>
                  </a:cubicBezTo>
                  <a:cubicBezTo>
                    <a:pt x="24" y="24"/>
                    <a:pt x="23" y="23"/>
                    <a:pt x="23" y="23"/>
                  </a:cubicBezTo>
                  <a:cubicBezTo>
                    <a:pt x="16" y="19"/>
                    <a:pt x="9" y="15"/>
                    <a:pt x="3" y="10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0" y="7"/>
                    <a:pt x="0" y="6"/>
                    <a:pt x="3" y="4"/>
                  </a:cubicBezTo>
                  <a:cubicBezTo>
                    <a:pt x="5" y="3"/>
                    <a:pt x="8" y="2"/>
                    <a:pt x="10" y="1"/>
                  </a:cubicBezTo>
                  <a:cubicBezTo>
                    <a:pt x="11" y="0"/>
                    <a:pt x="12" y="0"/>
                    <a:pt x="12" y="0"/>
                  </a:cubicBezTo>
                </a:path>
              </a:pathLst>
            </a:custGeom>
            <a:solidFill>
              <a:srgbClr val="F1A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77" name="Freeform 390"/>
            <p:cNvSpPr>
              <a:spLocks/>
            </p:cNvSpPr>
            <p:nvPr/>
          </p:nvSpPr>
          <p:spPr bwMode="auto">
            <a:xfrm>
              <a:off x="1408113" y="2260600"/>
              <a:ext cx="127000" cy="90488"/>
            </a:xfrm>
            <a:custGeom>
              <a:avLst/>
              <a:gdLst>
                <a:gd name="T0" fmla="*/ 8 w 34"/>
                <a:gd name="T1" fmla="*/ 24 h 24"/>
                <a:gd name="T2" fmla="*/ 7 w 34"/>
                <a:gd name="T3" fmla="*/ 23 h 24"/>
                <a:gd name="T4" fmla="*/ 0 w 34"/>
                <a:gd name="T5" fmla="*/ 15 h 24"/>
                <a:gd name="T6" fmla="*/ 1 w 34"/>
                <a:gd name="T7" fmla="*/ 13 h 24"/>
                <a:gd name="T8" fmla="*/ 8 w 34"/>
                <a:gd name="T9" fmla="*/ 9 h 24"/>
                <a:gd name="T10" fmla="*/ 20 w 34"/>
                <a:gd name="T11" fmla="*/ 1 h 24"/>
                <a:gd name="T12" fmla="*/ 23 w 34"/>
                <a:gd name="T13" fmla="*/ 1 h 24"/>
                <a:gd name="T14" fmla="*/ 32 w 34"/>
                <a:gd name="T15" fmla="*/ 5 h 24"/>
                <a:gd name="T16" fmla="*/ 33 w 34"/>
                <a:gd name="T17" fmla="*/ 8 h 24"/>
                <a:gd name="T18" fmla="*/ 25 w 34"/>
                <a:gd name="T19" fmla="*/ 15 h 24"/>
                <a:gd name="T20" fmla="*/ 10 w 34"/>
                <a:gd name="T21" fmla="*/ 23 h 24"/>
                <a:gd name="T22" fmla="*/ 8 w 34"/>
                <a:gd name="T23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4" h="24">
                  <a:moveTo>
                    <a:pt x="8" y="24"/>
                  </a:moveTo>
                  <a:cubicBezTo>
                    <a:pt x="8" y="24"/>
                    <a:pt x="7" y="24"/>
                    <a:pt x="7" y="23"/>
                  </a:cubicBezTo>
                  <a:cubicBezTo>
                    <a:pt x="5" y="21"/>
                    <a:pt x="2" y="18"/>
                    <a:pt x="0" y="15"/>
                  </a:cubicBezTo>
                  <a:cubicBezTo>
                    <a:pt x="0" y="14"/>
                    <a:pt x="0" y="14"/>
                    <a:pt x="1" y="13"/>
                  </a:cubicBezTo>
                  <a:cubicBezTo>
                    <a:pt x="3" y="12"/>
                    <a:pt x="6" y="11"/>
                    <a:pt x="8" y="9"/>
                  </a:cubicBezTo>
                  <a:cubicBezTo>
                    <a:pt x="12" y="7"/>
                    <a:pt x="16" y="4"/>
                    <a:pt x="20" y="1"/>
                  </a:cubicBezTo>
                  <a:cubicBezTo>
                    <a:pt x="21" y="0"/>
                    <a:pt x="22" y="0"/>
                    <a:pt x="23" y="1"/>
                  </a:cubicBezTo>
                  <a:cubicBezTo>
                    <a:pt x="26" y="2"/>
                    <a:pt x="29" y="4"/>
                    <a:pt x="32" y="5"/>
                  </a:cubicBezTo>
                  <a:cubicBezTo>
                    <a:pt x="34" y="6"/>
                    <a:pt x="34" y="7"/>
                    <a:pt x="33" y="8"/>
                  </a:cubicBezTo>
                  <a:cubicBezTo>
                    <a:pt x="30" y="10"/>
                    <a:pt x="28" y="13"/>
                    <a:pt x="25" y="15"/>
                  </a:cubicBezTo>
                  <a:cubicBezTo>
                    <a:pt x="20" y="18"/>
                    <a:pt x="15" y="21"/>
                    <a:pt x="10" y="23"/>
                  </a:cubicBezTo>
                  <a:cubicBezTo>
                    <a:pt x="9" y="24"/>
                    <a:pt x="9" y="24"/>
                    <a:pt x="8" y="24"/>
                  </a:cubicBezTo>
                </a:path>
              </a:pathLst>
            </a:custGeom>
            <a:solidFill>
              <a:srgbClr val="F1A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78" name="Freeform 391"/>
            <p:cNvSpPr>
              <a:spLocks noEditPoints="1"/>
            </p:cNvSpPr>
            <p:nvPr/>
          </p:nvSpPr>
          <p:spPr bwMode="auto">
            <a:xfrm>
              <a:off x="1114425" y="3179763"/>
              <a:ext cx="301625" cy="168275"/>
            </a:xfrm>
            <a:custGeom>
              <a:avLst/>
              <a:gdLst>
                <a:gd name="T0" fmla="*/ 1 w 80"/>
                <a:gd name="T1" fmla="*/ 44 h 45"/>
                <a:gd name="T2" fmla="*/ 0 w 80"/>
                <a:gd name="T3" fmla="*/ 44 h 45"/>
                <a:gd name="T4" fmla="*/ 0 w 80"/>
                <a:gd name="T5" fmla="*/ 45 h 45"/>
                <a:gd name="T6" fmla="*/ 0 w 80"/>
                <a:gd name="T7" fmla="*/ 45 h 45"/>
                <a:gd name="T8" fmla="*/ 1 w 80"/>
                <a:gd name="T9" fmla="*/ 45 h 45"/>
                <a:gd name="T10" fmla="*/ 1 w 80"/>
                <a:gd name="T11" fmla="*/ 45 h 45"/>
                <a:gd name="T12" fmla="*/ 1 w 80"/>
                <a:gd name="T13" fmla="*/ 44 h 45"/>
                <a:gd name="T14" fmla="*/ 1 w 80"/>
                <a:gd name="T15" fmla="*/ 44 h 45"/>
                <a:gd name="T16" fmla="*/ 19 w 80"/>
                <a:gd name="T17" fmla="*/ 41 h 45"/>
                <a:gd name="T18" fmla="*/ 6 w 80"/>
                <a:gd name="T19" fmla="*/ 44 h 45"/>
                <a:gd name="T20" fmla="*/ 19 w 80"/>
                <a:gd name="T21" fmla="*/ 41 h 45"/>
                <a:gd name="T22" fmla="*/ 19 w 80"/>
                <a:gd name="T23" fmla="*/ 41 h 45"/>
                <a:gd name="T24" fmla="*/ 19 w 80"/>
                <a:gd name="T25" fmla="*/ 41 h 45"/>
                <a:gd name="T26" fmla="*/ 19 w 80"/>
                <a:gd name="T27" fmla="*/ 41 h 45"/>
                <a:gd name="T28" fmla="*/ 74 w 80"/>
                <a:gd name="T29" fmla="*/ 19 h 45"/>
                <a:gd name="T30" fmla="*/ 73 w 80"/>
                <a:gd name="T31" fmla="*/ 19 h 45"/>
                <a:gd name="T32" fmla="*/ 25 w 80"/>
                <a:gd name="T33" fmla="*/ 39 h 45"/>
                <a:gd name="T34" fmla="*/ 23 w 80"/>
                <a:gd name="T35" fmla="*/ 39 h 45"/>
                <a:gd name="T36" fmla="*/ 25 w 80"/>
                <a:gd name="T37" fmla="*/ 39 h 45"/>
                <a:gd name="T38" fmla="*/ 73 w 80"/>
                <a:gd name="T39" fmla="*/ 19 h 45"/>
                <a:gd name="T40" fmla="*/ 74 w 80"/>
                <a:gd name="T41" fmla="*/ 19 h 45"/>
                <a:gd name="T42" fmla="*/ 37 w 80"/>
                <a:gd name="T43" fmla="*/ 16 h 45"/>
                <a:gd name="T44" fmla="*/ 31 w 80"/>
                <a:gd name="T45" fmla="*/ 22 h 45"/>
                <a:gd name="T46" fmla="*/ 37 w 80"/>
                <a:gd name="T47" fmla="*/ 16 h 45"/>
                <a:gd name="T48" fmla="*/ 80 w 80"/>
                <a:gd name="T49" fmla="*/ 16 h 45"/>
                <a:gd name="T50" fmla="*/ 79 w 80"/>
                <a:gd name="T51" fmla="*/ 16 h 45"/>
                <a:gd name="T52" fmla="*/ 77 w 80"/>
                <a:gd name="T53" fmla="*/ 17 h 45"/>
                <a:gd name="T54" fmla="*/ 79 w 80"/>
                <a:gd name="T55" fmla="*/ 16 h 45"/>
                <a:gd name="T56" fmla="*/ 80 w 80"/>
                <a:gd name="T57" fmla="*/ 16 h 45"/>
                <a:gd name="T58" fmla="*/ 47 w 80"/>
                <a:gd name="T59" fmla="*/ 7 h 45"/>
                <a:gd name="T60" fmla="*/ 42 w 80"/>
                <a:gd name="T61" fmla="*/ 12 h 45"/>
                <a:gd name="T62" fmla="*/ 47 w 80"/>
                <a:gd name="T63" fmla="*/ 7 h 45"/>
                <a:gd name="T64" fmla="*/ 47 w 80"/>
                <a:gd name="T65" fmla="*/ 7 h 45"/>
                <a:gd name="T66" fmla="*/ 68 w 80"/>
                <a:gd name="T67" fmla="*/ 6 h 45"/>
                <a:gd name="T68" fmla="*/ 79 w 80"/>
                <a:gd name="T69" fmla="*/ 13 h 45"/>
                <a:gd name="T70" fmla="*/ 80 w 80"/>
                <a:gd name="T71" fmla="*/ 14 h 45"/>
                <a:gd name="T72" fmla="*/ 80 w 80"/>
                <a:gd name="T73" fmla="*/ 14 h 45"/>
                <a:gd name="T74" fmla="*/ 79 w 80"/>
                <a:gd name="T75" fmla="*/ 14 h 45"/>
                <a:gd name="T76" fmla="*/ 68 w 80"/>
                <a:gd name="T77" fmla="*/ 6 h 45"/>
                <a:gd name="T78" fmla="*/ 54 w 80"/>
                <a:gd name="T79" fmla="*/ 0 h 45"/>
                <a:gd name="T80" fmla="*/ 53 w 80"/>
                <a:gd name="T81" fmla="*/ 1 h 45"/>
                <a:gd name="T82" fmla="*/ 54 w 80"/>
                <a:gd name="T83" fmla="*/ 0 h 45"/>
                <a:gd name="T84" fmla="*/ 57 w 80"/>
                <a:gd name="T85" fmla="*/ 1 h 45"/>
                <a:gd name="T86" fmla="*/ 60 w 80"/>
                <a:gd name="T87" fmla="*/ 2 h 45"/>
                <a:gd name="T88" fmla="*/ 56 w 80"/>
                <a:gd name="T89" fmla="*/ 1 h 45"/>
                <a:gd name="T90" fmla="*/ 54 w 80"/>
                <a:gd name="T91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80" h="45">
                  <a:moveTo>
                    <a:pt x="1" y="44"/>
                  </a:moveTo>
                  <a:cubicBezTo>
                    <a:pt x="1" y="44"/>
                    <a:pt x="0" y="44"/>
                    <a:pt x="0" y="44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1" y="45"/>
                    <a:pt x="1" y="45"/>
                    <a:pt x="1" y="45"/>
                  </a:cubicBezTo>
                  <a:cubicBezTo>
                    <a:pt x="1" y="45"/>
                    <a:pt x="1" y="45"/>
                    <a:pt x="1" y="45"/>
                  </a:cubicBezTo>
                  <a:cubicBezTo>
                    <a:pt x="1" y="44"/>
                    <a:pt x="1" y="44"/>
                    <a:pt x="1" y="44"/>
                  </a:cubicBezTo>
                  <a:cubicBezTo>
                    <a:pt x="1" y="44"/>
                    <a:pt x="1" y="44"/>
                    <a:pt x="1" y="44"/>
                  </a:cubicBezTo>
                  <a:moveTo>
                    <a:pt x="19" y="41"/>
                  </a:moveTo>
                  <a:cubicBezTo>
                    <a:pt x="14" y="42"/>
                    <a:pt x="10" y="43"/>
                    <a:pt x="6" y="44"/>
                  </a:cubicBezTo>
                  <a:cubicBezTo>
                    <a:pt x="10" y="43"/>
                    <a:pt x="14" y="42"/>
                    <a:pt x="19" y="41"/>
                  </a:cubicBezTo>
                  <a:moveTo>
                    <a:pt x="19" y="41"/>
                  </a:moveTo>
                  <a:cubicBezTo>
                    <a:pt x="19" y="41"/>
                    <a:pt x="19" y="41"/>
                    <a:pt x="19" y="41"/>
                  </a:cubicBezTo>
                  <a:cubicBezTo>
                    <a:pt x="19" y="41"/>
                    <a:pt x="19" y="41"/>
                    <a:pt x="19" y="41"/>
                  </a:cubicBezTo>
                  <a:moveTo>
                    <a:pt x="74" y="19"/>
                  </a:moveTo>
                  <a:cubicBezTo>
                    <a:pt x="74" y="19"/>
                    <a:pt x="73" y="19"/>
                    <a:pt x="73" y="19"/>
                  </a:cubicBezTo>
                  <a:cubicBezTo>
                    <a:pt x="57" y="27"/>
                    <a:pt x="41" y="34"/>
                    <a:pt x="25" y="39"/>
                  </a:cubicBezTo>
                  <a:cubicBezTo>
                    <a:pt x="24" y="39"/>
                    <a:pt x="24" y="39"/>
                    <a:pt x="23" y="39"/>
                  </a:cubicBezTo>
                  <a:cubicBezTo>
                    <a:pt x="24" y="39"/>
                    <a:pt x="24" y="39"/>
                    <a:pt x="25" y="39"/>
                  </a:cubicBezTo>
                  <a:cubicBezTo>
                    <a:pt x="41" y="34"/>
                    <a:pt x="57" y="27"/>
                    <a:pt x="73" y="19"/>
                  </a:cubicBezTo>
                  <a:cubicBezTo>
                    <a:pt x="73" y="19"/>
                    <a:pt x="74" y="19"/>
                    <a:pt x="74" y="19"/>
                  </a:cubicBezTo>
                  <a:moveTo>
                    <a:pt x="37" y="16"/>
                  </a:moveTo>
                  <a:cubicBezTo>
                    <a:pt x="35" y="18"/>
                    <a:pt x="33" y="20"/>
                    <a:pt x="31" y="22"/>
                  </a:cubicBezTo>
                  <a:cubicBezTo>
                    <a:pt x="33" y="20"/>
                    <a:pt x="35" y="18"/>
                    <a:pt x="37" y="16"/>
                  </a:cubicBezTo>
                  <a:moveTo>
                    <a:pt x="80" y="16"/>
                  </a:moveTo>
                  <a:cubicBezTo>
                    <a:pt x="80" y="16"/>
                    <a:pt x="80" y="16"/>
                    <a:pt x="79" y="16"/>
                  </a:cubicBezTo>
                  <a:cubicBezTo>
                    <a:pt x="79" y="16"/>
                    <a:pt x="78" y="17"/>
                    <a:pt x="77" y="17"/>
                  </a:cubicBezTo>
                  <a:cubicBezTo>
                    <a:pt x="78" y="17"/>
                    <a:pt x="79" y="16"/>
                    <a:pt x="79" y="16"/>
                  </a:cubicBezTo>
                  <a:cubicBezTo>
                    <a:pt x="79" y="16"/>
                    <a:pt x="80" y="16"/>
                    <a:pt x="80" y="16"/>
                  </a:cubicBezTo>
                  <a:moveTo>
                    <a:pt x="47" y="7"/>
                  </a:moveTo>
                  <a:cubicBezTo>
                    <a:pt x="45" y="9"/>
                    <a:pt x="44" y="10"/>
                    <a:pt x="42" y="12"/>
                  </a:cubicBezTo>
                  <a:cubicBezTo>
                    <a:pt x="44" y="10"/>
                    <a:pt x="45" y="9"/>
                    <a:pt x="47" y="7"/>
                  </a:cubicBezTo>
                  <a:cubicBezTo>
                    <a:pt x="47" y="7"/>
                    <a:pt x="47" y="7"/>
                    <a:pt x="47" y="7"/>
                  </a:cubicBezTo>
                  <a:moveTo>
                    <a:pt x="68" y="6"/>
                  </a:moveTo>
                  <a:cubicBezTo>
                    <a:pt x="71" y="9"/>
                    <a:pt x="75" y="11"/>
                    <a:pt x="79" y="13"/>
                  </a:cubicBezTo>
                  <a:cubicBezTo>
                    <a:pt x="80" y="14"/>
                    <a:pt x="80" y="14"/>
                    <a:pt x="80" y="14"/>
                  </a:cubicBezTo>
                  <a:cubicBezTo>
                    <a:pt x="80" y="14"/>
                    <a:pt x="80" y="14"/>
                    <a:pt x="80" y="14"/>
                  </a:cubicBezTo>
                  <a:cubicBezTo>
                    <a:pt x="79" y="14"/>
                    <a:pt x="79" y="14"/>
                    <a:pt x="79" y="14"/>
                  </a:cubicBezTo>
                  <a:cubicBezTo>
                    <a:pt x="75" y="11"/>
                    <a:pt x="72" y="9"/>
                    <a:pt x="68" y="6"/>
                  </a:cubicBezTo>
                  <a:moveTo>
                    <a:pt x="54" y="0"/>
                  </a:moveTo>
                  <a:cubicBezTo>
                    <a:pt x="54" y="0"/>
                    <a:pt x="53" y="0"/>
                    <a:pt x="53" y="1"/>
                  </a:cubicBezTo>
                  <a:cubicBezTo>
                    <a:pt x="53" y="0"/>
                    <a:pt x="54" y="0"/>
                    <a:pt x="54" y="0"/>
                  </a:cubicBezTo>
                  <a:cubicBezTo>
                    <a:pt x="55" y="0"/>
                    <a:pt x="55" y="0"/>
                    <a:pt x="57" y="1"/>
                  </a:cubicBezTo>
                  <a:cubicBezTo>
                    <a:pt x="58" y="1"/>
                    <a:pt x="59" y="2"/>
                    <a:pt x="60" y="2"/>
                  </a:cubicBezTo>
                  <a:cubicBezTo>
                    <a:pt x="58" y="2"/>
                    <a:pt x="57" y="1"/>
                    <a:pt x="56" y="1"/>
                  </a:cubicBezTo>
                  <a:cubicBezTo>
                    <a:pt x="55" y="0"/>
                    <a:pt x="55" y="0"/>
                    <a:pt x="54" y="0"/>
                  </a:cubicBezTo>
                </a:path>
              </a:pathLst>
            </a:custGeom>
            <a:solidFill>
              <a:srgbClr val="F8C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79" name="Freeform 392"/>
            <p:cNvSpPr>
              <a:spLocks/>
            </p:cNvSpPr>
            <p:nvPr/>
          </p:nvSpPr>
          <p:spPr bwMode="auto">
            <a:xfrm>
              <a:off x="1119188" y="3179763"/>
              <a:ext cx="296862" cy="168275"/>
            </a:xfrm>
            <a:custGeom>
              <a:avLst/>
              <a:gdLst>
                <a:gd name="T0" fmla="*/ 53 w 79"/>
                <a:gd name="T1" fmla="*/ 0 h 45"/>
                <a:gd name="T2" fmla="*/ 52 w 79"/>
                <a:gd name="T3" fmla="*/ 1 h 45"/>
                <a:gd name="T4" fmla="*/ 51 w 79"/>
                <a:gd name="T5" fmla="*/ 1 h 45"/>
                <a:gd name="T6" fmla="*/ 46 w 79"/>
                <a:gd name="T7" fmla="*/ 7 h 45"/>
                <a:gd name="T8" fmla="*/ 46 w 79"/>
                <a:gd name="T9" fmla="*/ 7 h 45"/>
                <a:gd name="T10" fmla="*/ 46 w 79"/>
                <a:gd name="T11" fmla="*/ 7 h 45"/>
                <a:gd name="T12" fmla="*/ 41 w 79"/>
                <a:gd name="T13" fmla="*/ 12 h 45"/>
                <a:gd name="T14" fmla="*/ 38 w 79"/>
                <a:gd name="T15" fmla="*/ 15 h 45"/>
                <a:gd name="T16" fmla="*/ 36 w 79"/>
                <a:gd name="T17" fmla="*/ 16 h 45"/>
                <a:gd name="T18" fmla="*/ 30 w 79"/>
                <a:gd name="T19" fmla="*/ 22 h 45"/>
                <a:gd name="T20" fmla="*/ 28 w 79"/>
                <a:gd name="T21" fmla="*/ 24 h 45"/>
                <a:gd name="T22" fmla="*/ 1 w 79"/>
                <a:gd name="T23" fmla="*/ 43 h 45"/>
                <a:gd name="T24" fmla="*/ 0 w 79"/>
                <a:gd name="T25" fmla="*/ 44 h 45"/>
                <a:gd name="T26" fmla="*/ 0 w 79"/>
                <a:gd name="T27" fmla="*/ 44 h 45"/>
                <a:gd name="T28" fmla="*/ 0 w 79"/>
                <a:gd name="T29" fmla="*/ 45 h 45"/>
                <a:gd name="T30" fmla="*/ 0 w 79"/>
                <a:gd name="T31" fmla="*/ 45 h 45"/>
                <a:gd name="T32" fmla="*/ 1 w 79"/>
                <a:gd name="T33" fmla="*/ 45 h 45"/>
                <a:gd name="T34" fmla="*/ 5 w 79"/>
                <a:gd name="T35" fmla="*/ 44 h 45"/>
                <a:gd name="T36" fmla="*/ 18 w 79"/>
                <a:gd name="T37" fmla="*/ 41 h 45"/>
                <a:gd name="T38" fmla="*/ 18 w 79"/>
                <a:gd name="T39" fmla="*/ 41 h 45"/>
                <a:gd name="T40" fmla="*/ 18 w 79"/>
                <a:gd name="T41" fmla="*/ 41 h 45"/>
                <a:gd name="T42" fmla="*/ 22 w 79"/>
                <a:gd name="T43" fmla="*/ 39 h 45"/>
                <a:gd name="T44" fmla="*/ 24 w 79"/>
                <a:gd name="T45" fmla="*/ 39 h 45"/>
                <a:gd name="T46" fmla="*/ 72 w 79"/>
                <a:gd name="T47" fmla="*/ 19 h 45"/>
                <a:gd name="T48" fmla="*/ 73 w 79"/>
                <a:gd name="T49" fmla="*/ 19 h 45"/>
                <a:gd name="T50" fmla="*/ 76 w 79"/>
                <a:gd name="T51" fmla="*/ 17 h 45"/>
                <a:gd name="T52" fmla="*/ 78 w 79"/>
                <a:gd name="T53" fmla="*/ 16 h 45"/>
                <a:gd name="T54" fmla="*/ 79 w 79"/>
                <a:gd name="T55" fmla="*/ 16 h 45"/>
                <a:gd name="T56" fmla="*/ 79 w 79"/>
                <a:gd name="T57" fmla="*/ 15 h 45"/>
                <a:gd name="T58" fmla="*/ 79 w 79"/>
                <a:gd name="T59" fmla="*/ 14 h 45"/>
                <a:gd name="T60" fmla="*/ 79 w 79"/>
                <a:gd name="T61" fmla="*/ 14 h 45"/>
                <a:gd name="T62" fmla="*/ 78 w 79"/>
                <a:gd name="T63" fmla="*/ 13 h 45"/>
                <a:gd name="T64" fmla="*/ 67 w 79"/>
                <a:gd name="T65" fmla="*/ 6 h 45"/>
                <a:gd name="T66" fmla="*/ 59 w 79"/>
                <a:gd name="T67" fmla="*/ 2 h 45"/>
                <a:gd name="T68" fmla="*/ 56 w 79"/>
                <a:gd name="T69" fmla="*/ 1 h 45"/>
                <a:gd name="T70" fmla="*/ 53 w 79"/>
                <a:gd name="T71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79" h="45">
                  <a:moveTo>
                    <a:pt x="53" y="0"/>
                  </a:moveTo>
                  <a:cubicBezTo>
                    <a:pt x="53" y="0"/>
                    <a:pt x="52" y="0"/>
                    <a:pt x="52" y="1"/>
                  </a:cubicBezTo>
                  <a:cubicBezTo>
                    <a:pt x="52" y="1"/>
                    <a:pt x="52" y="1"/>
                    <a:pt x="51" y="1"/>
                  </a:cubicBezTo>
                  <a:cubicBezTo>
                    <a:pt x="50" y="3"/>
                    <a:pt x="48" y="5"/>
                    <a:pt x="46" y="7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4" y="9"/>
                    <a:pt x="43" y="10"/>
                    <a:pt x="41" y="12"/>
                  </a:cubicBezTo>
                  <a:cubicBezTo>
                    <a:pt x="40" y="13"/>
                    <a:pt x="39" y="14"/>
                    <a:pt x="38" y="15"/>
                  </a:cubicBezTo>
                  <a:cubicBezTo>
                    <a:pt x="37" y="15"/>
                    <a:pt x="37" y="16"/>
                    <a:pt x="36" y="16"/>
                  </a:cubicBezTo>
                  <a:cubicBezTo>
                    <a:pt x="34" y="18"/>
                    <a:pt x="32" y="20"/>
                    <a:pt x="30" y="22"/>
                  </a:cubicBezTo>
                  <a:cubicBezTo>
                    <a:pt x="29" y="22"/>
                    <a:pt x="28" y="23"/>
                    <a:pt x="28" y="24"/>
                  </a:cubicBezTo>
                  <a:cubicBezTo>
                    <a:pt x="19" y="31"/>
                    <a:pt x="10" y="37"/>
                    <a:pt x="1" y="43"/>
                  </a:cubicBezTo>
                  <a:cubicBezTo>
                    <a:pt x="1" y="43"/>
                    <a:pt x="0" y="44"/>
                    <a:pt x="0" y="44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1" y="45"/>
                    <a:pt x="1" y="45"/>
                    <a:pt x="1" y="45"/>
                  </a:cubicBezTo>
                  <a:cubicBezTo>
                    <a:pt x="2" y="45"/>
                    <a:pt x="3" y="44"/>
                    <a:pt x="5" y="44"/>
                  </a:cubicBezTo>
                  <a:cubicBezTo>
                    <a:pt x="9" y="43"/>
                    <a:pt x="13" y="42"/>
                    <a:pt x="18" y="41"/>
                  </a:cubicBezTo>
                  <a:cubicBezTo>
                    <a:pt x="18" y="41"/>
                    <a:pt x="18" y="41"/>
                    <a:pt x="18" y="41"/>
                  </a:cubicBezTo>
                  <a:cubicBezTo>
                    <a:pt x="18" y="41"/>
                    <a:pt x="18" y="41"/>
                    <a:pt x="18" y="41"/>
                  </a:cubicBezTo>
                  <a:cubicBezTo>
                    <a:pt x="19" y="40"/>
                    <a:pt x="21" y="40"/>
                    <a:pt x="22" y="39"/>
                  </a:cubicBezTo>
                  <a:cubicBezTo>
                    <a:pt x="23" y="39"/>
                    <a:pt x="23" y="39"/>
                    <a:pt x="24" y="39"/>
                  </a:cubicBezTo>
                  <a:cubicBezTo>
                    <a:pt x="40" y="34"/>
                    <a:pt x="56" y="27"/>
                    <a:pt x="72" y="19"/>
                  </a:cubicBezTo>
                  <a:cubicBezTo>
                    <a:pt x="72" y="19"/>
                    <a:pt x="73" y="19"/>
                    <a:pt x="73" y="19"/>
                  </a:cubicBezTo>
                  <a:cubicBezTo>
                    <a:pt x="74" y="18"/>
                    <a:pt x="75" y="18"/>
                    <a:pt x="76" y="17"/>
                  </a:cubicBezTo>
                  <a:cubicBezTo>
                    <a:pt x="77" y="17"/>
                    <a:pt x="78" y="16"/>
                    <a:pt x="78" y="16"/>
                  </a:cubicBezTo>
                  <a:cubicBezTo>
                    <a:pt x="79" y="16"/>
                    <a:pt x="79" y="16"/>
                    <a:pt x="79" y="16"/>
                  </a:cubicBezTo>
                  <a:cubicBezTo>
                    <a:pt x="79" y="15"/>
                    <a:pt x="79" y="15"/>
                    <a:pt x="79" y="15"/>
                  </a:cubicBezTo>
                  <a:cubicBezTo>
                    <a:pt x="79" y="15"/>
                    <a:pt x="79" y="14"/>
                    <a:pt x="79" y="14"/>
                  </a:cubicBezTo>
                  <a:cubicBezTo>
                    <a:pt x="79" y="14"/>
                    <a:pt x="79" y="14"/>
                    <a:pt x="79" y="14"/>
                  </a:cubicBezTo>
                  <a:cubicBezTo>
                    <a:pt x="78" y="13"/>
                    <a:pt x="78" y="13"/>
                    <a:pt x="78" y="13"/>
                  </a:cubicBezTo>
                  <a:cubicBezTo>
                    <a:pt x="74" y="11"/>
                    <a:pt x="70" y="9"/>
                    <a:pt x="67" y="6"/>
                  </a:cubicBezTo>
                  <a:cubicBezTo>
                    <a:pt x="64" y="5"/>
                    <a:pt x="61" y="3"/>
                    <a:pt x="59" y="2"/>
                  </a:cubicBezTo>
                  <a:cubicBezTo>
                    <a:pt x="58" y="2"/>
                    <a:pt x="57" y="1"/>
                    <a:pt x="56" y="1"/>
                  </a:cubicBezTo>
                  <a:cubicBezTo>
                    <a:pt x="54" y="0"/>
                    <a:pt x="54" y="0"/>
                    <a:pt x="53" y="0"/>
                  </a:cubicBezTo>
                </a:path>
              </a:pathLst>
            </a:custGeom>
            <a:solidFill>
              <a:srgbClr val="F8AB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80" name="Freeform 393"/>
            <p:cNvSpPr>
              <a:spLocks noEditPoints="1"/>
            </p:cNvSpPr>
            <p:nvPr/>
          </p:nvSpPr>
          <p:spPr bwMode="auto">
            <a:xfrm>
              <a:off x="1014413" y="3227388"/>
              <a:ext cx="225425" cy="120650"/>
            </a:xfrm>
            <a:custGeom>
              <a:avLst/>
              <a:gdLst>
                <a:gd name="T0" fmla="*/ 15 w 60"/>
                <a:gd name="T1" fmla="*/ 32 h 32"/>
                <a:gd name="T2" fmla="*/ 16 w 60"/>
                <a:gd name="T3" fmla="*/ 32 h 32"/>
                <a:gd name="T4" fmla="*/ 17 w 60"/>
                <a:gd name="T5" fmla="*/ 32 h 32"/>
                <a:gd name="T6" fmla="*/ 16 w 60"/>
                <a:gd name="T7" fmla="*/ 32 h 32"/>
                <a:gd name="T8" fmla="*/ 15 w 60"/>
                <a:gd name="T9" fmla="*/ 32 h 32"/>
                <a:gd name="T10" fmla="*/ 23 w 60"/>
                <a:gd name="T11" fmla="*/ 28 h 32"/>
                <a:gd name="T12" fmla="*/ 19 w 60"/>
                <a:gd name="T13" fmla="*/ 31 h 32"/>
                <a:gd name="T14" fmla="*/ 19 w 60"/>
                <a:gd name="T15" fmla="*/ 31 h 32"/>
                <a:gd name="T16" fmla="*/ 23 w 60"/>
                <a:gd name="T17" fmla="*/ 28 h 32"/>
                <a:gd name="T18" fmla="*/ 0 w 60"/>
                <a:gd name="T19" fmla="*/ 22 h 32"/>
                <a:gd name="T20" fmla="*/ 13 w 60"/>
                <a:gd name="T21" fmla="*/ 30 h 32"/>
                <a:gd name="T22" fmla="*/ 0 w 60"/>
                <a:gd name="T23" fmla="*/ 22 h 32"/>
                <a:gd name="T24" fmla="*/ 0 w 60"/>
                <a:gd name="T25" fmla="*/ 22 h 32"/>
                <a:gd name="T26" fmla="*/ 36 w 60"/>
                <a:gd name="T27" fmla="*/ 20 h 32"/>
                <a:gd name="T28" fmla="*/ 30 w 60"/>
                <a:gd name="T29" fmla="*/ 24 h 32"/>
                <a:gd name="T30" fmla="*/ 36 w 60"/>
                <a:gd name="T31" fmla="*/ 20 h 32"/>
                <a:gd name="T32" fmla="*/ 60 w 60"/>
                <a:gd name="T33" fmla="*/ 0 h 32"/>
                <a:gd name="T34" fmla="*/ 50 w 60"/>
                <a:gd name="T35" fmla="*/ 9 h 32"/>
                <a:gd name="T36" fmla="*/ 49 w 60"/>
                <a:gd name="T37" fmla="*/ 10 h 32"/>
                <a:gd name="T38" fmla="*/ 54 w 60"/>
                <a:gd name="T39" fmla="*/ 6 h 32"/>
                <a:gd name="T40" fmla="*/ 60 w 60"/>
                <a:gd name="T41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0" h="32">
                  <a:moveTo>
                    <a:pt x="15" y="32"/>
                  </a:moveTo>
                  <a:cubicBezTo>
                    <a:pt x="16" y="32"/>
                    <a:pt x="16" y="32"/>
                    <a:pt x="16" y="32"/>
                  </a:cubicBezTo>
                  <a:cubicBezTo>
                    <a:pt x="17" y="32"/>
                    <a:pt x="17" y="32"/>
                    <a:pt x="17" y="32"/>
                  </a:cubicBezTo>
                  <a:cubicBezTo>
                    <a:pt x="17" y="32"/>
                    <a:pt x="17" y="32"/>
                    <a:pt x="16" y="32"/>
                  </a:cubicBezTo>
                  <a:cubicBezTo>
                    <a:pt x="16" y="32"/>
                    <a:pt x="16" y="32"/>
                    <a:pt x="15" y="32"/>
                  </a:cubicBezTo>
                  <a:moveTo>
                    <a:pt x="23" y="28"/>
                  </a:moveTo>
                  <a:cubicBezTo>
                    <a:pt x="22" y="29"/>
                    <a:pt x="21" y="30"/>
                    <a:pt x="19" y="31"/>
                  </a:cubicBezTo>
                  <a:cubicBezTo>
                    <a:pt x="19" y="31"/>
                    <a:pt x="19" y="31"/>
                    <a:pt x="19" y="31"/>
                  </a:cubicBezTo>
                  <a:cubicBezTo>
                    <a:pt x="21" y="30"/>
                    <a:pt x="22" y="29"/>
                    <a:pt x="23" y="28"/>
                  </a:cubicBezTo>
                  <a:moveTo>
                    <a:pt x="0" y="22"/>
                  </a:moveTo>
                  <a:cubicBezTo>
                    <a:pt x="5" y="25"/>
                    <a:pt x="9" y="28"/>
                    <a:pt x="13" y="30"/>
                  </a:cubicBezTo>
                  <a:cubicBezTo>
                    <a:pt x="9" y="28"/>
                    <a:pt x="5" y="25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moveTo>
                    <a:pt x="36" y="20"/>
                  </a:moveTo>
                  <a:cubicBezTo>
                    <a:pt x="34" y="21"/>
                    <a:pt x="32" y="23"/>
                    <a:pt x="30" y="24"/>
                  </a:cubicBezTo>
                  <a:cubicBezTo>
                    <a:pt x="32" y="23"/>
                    <a:pt x="34" y="21"/>
                    <a:pt x="36" y="20"/>
                  </a:cubicBezTo>
                  <a:moveTo>
                    <a:pt x="60" y="0"/>
                  </a:moveTo>
                  <a:cubicBezTo>
                    <a:pt x="57" y="3"/>
                    <a:pt x="54" y="6"/>
                    <a:pt x="50" y="9"/>
                  </a:cubicBezTo>
                  <a:cubicBezTo>
                    <a:pt x="50" y="9"/>
                    <a:pt x="50" y="9"/>
                    <a:pt x="49" y="10"/>
                  </a:cubicBezTo>
                  <a:cubicBezTo>
                    <a:pt x="51" y="8"/>
                    <a:pt x="52" y="7"/>
                    <a:pt x="54" y="6"/>
                  </a:cubicBezTo>
                  <a:cubicBezTo>
                    <a:pt x="56" y="4"/>
                    <a:pt x="58" y="2"/>
                    <a:pt x="60" y="0"/>
                  </a:cubicBezTo>
                </a:path>
              </a:pathLst>
            </a:custGeom>
            <a:solidFill>
              <a:srgbClr val="F8C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81" name="Freeform 394"/>
            <p:cNvSpPr>
              <a:spLocks/>
            </p:cNvSpPr>
            <p:nvPr/>
          </p:nvSpPr>
          <p:spPr bwMode="auto">
            <a:xfrm>
              <a:off x="1001713" y="3190875"/>
              <a:ext cx="274637" cy="157163"/>
            </a:xfrm>
            <a:custGeom>
              <a:avLst/>
              <a:gdLst>
                <a:gd name="T0" fmla="*/ 73 w 73"/>
                <a:gd name="T1" fmla="*/ 0 h 42"/>
                <a:gd name="T2" fmla="*/ 71 w 73"/>
                <a:gd name="T3" fmla="*/ 1 h 42"/>
                <a:gd name="T4" fmla="*/ 54 w 73"/>
                <a:gd name="T5" fmla="*/ 9 h 42"/>
                <a:gd name="T6" fmla="*/ 32 w 73"/>
                <a:gd name="T7" fmla="*/ 19 h 42"/>
                <a:gd name="T8" fmla="*/ 18 w 73"/>
                <a:gd name="T9" fmla="*/ 24 h 42"/>
                <a:gd name="T10" fmla="*/ 3 w 73"/>
                <a:gd name="T11" fmla="*/ 28 h 42"/>
                <a:gd name="T12" fmla="*/ 1 w 73"/>
                <a:gd name="T13" fmla="*/ 29 h 42"/>
                <a:gd name="T14" fmla="*/ 1 w 73"/>
                <a:gd name="T15" fmla="*/ 30 h 42"/>
                <a:gd name="T16" fmla="*/ 1 w 73"/>
                <a:gd name="T17" fmla="*/ 31 h 42"/>
                <a:gd name="T18" fmla="*/ 3 w 73"/>
                <a:gd name="T19" fmla="*/ 32 h 42"/>
                <a:gd name="T20" fmla="*/ 3 w 73"/>
                <a:gd name="T21" fmla="*/ 32 h 42"/>
                <a:gd name="T22" fmla="*/ 16 w 73"/>
                <a:gd name="T23" fmla="*/ 40 h 42"/>
                <a:gd name="T24" fmla="*/ 18 w 73"/>
                <a:gd name="T25" fmla="*/ 41 h 42"/>
                <a:gd name="T26" fmla="*/ 18 w 73"/>
                <a:gd name="T27" fmla="*/ 42 h 42"/>
                <a:gd name="T28" fmla="*/ 19 w 73"/>
                <a:gd name="T29" fmla="*/ 42 h 42"/>
                <a:gd name="T30" fmla="*/ 20 w 73"/>
                <a:gd name="T31" fmla="*/ 42 h 42"/>
                <a:gd name="T32" fmla="*/ 22 w 73"/>
                <a:gd name="T33" fmla="*/ 41 h 42"/>
                <a:gd name="T34" fmla="*/ 26 w 73"/>
                <a:gd name="T35" fmla="*/ 38 h 42"/>
                <a:gd name="T36" fmla="*/ 33 w 73"/>
                <a:gd name="T37" fmla="*/ 34 h 42"/>
                <a:gd name="T38" fmla="*/ 39 w 73"/>
                <a:gd name="T39" fmla="*/ 30 h 42"/>
                <a:gd name="T40" fmla="*/ 39 w 73"/>
                <a:gd name="T41" fmla="*/ 30 h 42"/>
                <a:gd name="T42" fmla="*/ 52 w 73"/>
                <a:gd name="T43" fmla="*/ 20 h 42"/>
                <a:gd name="T44" fmla="*/ 53 w 73"/>
                <a:gd name="T45" fmla="*/ 19 h 42"/>
                <a:gd name="T46" fmla="*/ 63 w 73"/>
                <a:gd name="T47" fmla="*/ 10 h 42"/>
                <a:gd name="T48" fmla="*/ 73 w 73"/>
                <a:gd name="T49" fmla="*/ 1 h 42"/>
                <a:gd name="T50" fmla="*/ 73 w 73"/>
                <a:gd name="T51" fmla="*/ 0 h 42"/>
                <a:gd name="T52" fmla="*/ 73 w 73"/>
                <a:gd name="T53" fmla="*/ 0 h 42"/>
                <a:gd name="T54" fmla="*/ 73 w 73"/>
                <a:gd name="T55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73" h="42">
                  <a:moveTo>
                    <a:pt x="73" y="0"/>
                  </a:moveTo>
                  <a:cubicBezTo>
                    <a:pt x="73" y="0"/>
                    <a:pt x="72" y="0"/>
                    <a:pt x="71" y="1"/>
                  </a:cubicBezTo>
                  <a:cubicBezTo>
                    <a:pt x="66" y="3"/>
                    <a:pt x="60" y="6"/>
                    <a:pt x="54" y="9"/>
                  </a:cubicBezTo>
                  <a:cubicBezTo>
                    <a:pt x="47" y="13"/>
                    <a:pt x="40" y="16"/>
                    <a:pt x="32" y="19"/>
                  </a:cubicBezTo>
                  <a:cubicBezTo>
                    <a:pt x="27" y="21"/>
                    <a:pt x="23" y="23"/>
                    <a:pt x="18" y="24"/>
                  </a:cubicBezTo>
                  <a:cubicBezTo>
                    <a:pt x="13" y="26"/>
                    <a:pt x="8" y="27"/>
                    <a:pt x="3" y="28"/>
                  </a:cubicBezTo>
                  <a:cubicBezTo>
                    <a:pt x="2" y="28"/>
                    <a:pt x="2" y="28"/>
                    <a:pt x="1" y="29"/>
                  </a:cubicBezTo>
                  <a:cubicBezTo>
                    <a:pt x="0" y="29"/>
                    <a:pt x="0" y="30"/>
                    <a:pt x="1" y="30"/>
                  </a:cubicBezTo>
                  <a:cubicBezTo>
                    <a:pt x="1" y="31"/>
                    <a:pt x="1" y="31"/>
                    <a:pt x="1" y="31"/>
                  </a:cubicBezTo>
                  <a:cubicBezTo>
                    <a:pt x="2" y="31"/>
                    <a:pt x="3" y="32"/>
                    <a:pt x="3" y="32"/>
                  </a:cubicBezTo>
                  <a:cubicBezTo>
                    <a:pt x="3" y="32"/>
                    <a:pt x="3" y="32"/>
                    <a:pt x="3" y="32"/>
                  </a:cubicBezTo>
                  <a:cubicBezTo>
                    <a:pt x="8" y="35"/>
                    <a:pt x="12" y="38"/>
                    <a:pt x="16" y="40"/>
                  </a:cubicBezTo>
                  <a:cubicBezTo>
                    <a:pt x="17" y="41"/>
                    <a:pt x="17" y="41"/>
                    <a:pt x="18" y="41"/>
                  </a:cubicBezTo>
                  <a:cubicBezTo>
                    <a:pt x="18" y="41"/>
                    <a:pt x="18" y="41"/>
                    <a:pt x="18" y="42"/>
                  </a:cubicBezTo>
                  <a:cubicBezTo>
                    <a:pt x="19" y="42"/>
                    <a:pt x="19" y="42"/>
                    <a:pt x="19" y="42"/>
                  </a:cubicBezTo>
                  <a:cubicBezTo>
                    <a:pt x="20" y="42"/>
                    <a:pt x="20" y="42"/>
                    <a:pt x="20" y="42"/>
                  </a:cubicBezTo>
                  <a:cubicBezTo>
                    <a:pt x="21" y="41"/>
                    <a:pt x="22" y="41"/>
                    <a:pt x="22" y="41"/>
                  </a:cubicBezTo>
                  <a:cubicBezTo>
                    <a:pt x="24" y="40"/>
                    <a:pt x="25" y="39"/>
                    <a:pt x="26" y="38"/>
                  </a:cubicBezTo>
                  <a:cubicBezTo>
                    <a:pt x="29" y="37"/>
                    <a:pt x="31" y="35"/>
                    <a:pt x="33" y="34"/>
                  </a:cubicBezTo>
                  <a:cubicBezTo>
                    <a:pt x="35" y="33"/>
                    <a:pt x="37" y="31"/>
                    <a:pt x="39" y="30"/>
                  </a:cubicBezTo>
                  <a:cubicBezTo>
                    <a:pt x="39" y="30"/>
                    <a:pt x="39" y="30"/>
                    <a:pt x="39" y="30"/>
                  </a:cubicBezTo>
                  <a:cubicBezTo>
                    <a:pt x="43" y="26"/>
                    <a:pt x="48" y="23"/>
                    <a:pt x="52" y="20"/>
                  </a:cubicBezTo>
                  <a:cubicBezTo>
                    <a:pt x="53" y="19"/>
                    <a:pt x="53" y="19"/>
                    <a:pt x="53" y="19"/>
                  </a:cubicBezTo>
                  <a:cubicBezTo>
                    <a:pt x="57" y="16"/>
                    <a:pt x="60" y="13"/>
                    <a:pt x="63" y="10"/>
                  </a:cubicBezTo>
                  <a:cubicBezTo>
                    <a:pt x="66" y="7"/>
                    <a:pt x="70" y="4"/>
                    <a:pt x="73" y="1"/>
                  </a:cubicBezTo>
                  <a:cubicBezTo>
                    <a:pt x="73" y="0"/>
                    <a:pt x="73" y="0"/>
                    <a:pt x="73" y="0"/>
                  </a:cubicBezTo>
                  <a:cubicBezTo>
                    <a:pt x="73" y="0"/>
                    <a:pt x="73" y="0"/>
                    <a:pt x="73" y="0"/>
                  </a:cubicBezTo>
                  <a:cubicBezTo>
                    <a:pt x="73" y="0"/>
                    <a:pt x="73" y="0"/>
                    <a:pt x="73" y="0"/>
                  </a:cubicBezTo>
                </a:path>
              </a:pathLst>
            </a:custGeom>
            <a:solidFill>
              <a:srgbClr val="F8BD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82" name="Freeform 395"/>
            <p:cNvSpPr>
              <a:spLocks noEditPoints="1"/>
            </p:cNvSpPr>
            <p:nvPr/>
          </p:nvSpPr>
          <p:spPr bwMode="auto">
            <a:xfrm>
              <a:off x="1036638" y="3567113"/>
              <a:ext cx="119062" cy="112713"/>
            </a:xfrm>
            <a:custGeom>
              <a:avLst/>
              <a:gdLst>
                <a:gd name="T0" fmla="*/ 15 w 32"/>
                <a:gd name="T1" fmla="*/ 30 h 30"/>
                <a:gd name="T2" fmla="*/ 11 w 32"/>
                <a:gd name="T3" fmla="*/ 30 h 30"/>
                <a:gd name="T4" fmla="*/ 10 w 32"/>
                <a:gd name="T5" fmla="*/ 30 h 30"/>
                <a:gd name="T6" fmla="*/ 12 w 32"/>
                <a:gd name="T7" fmla="*/ 30 h 30"/>
                <a:gd name="T8" fmla="*/ 15 w 32"/>
                <a:gd name="T9" fmla="*/ 30 h 30"/>
                <a:gd name="T10" fmla="*/ 0 w 32"/>
                <a:gd name="T11" fmla="*/ 27 h 30"/>
                <a:gd name="T12" fmla="*/ 3 w 32"/>
                <a:gd name="T13" fmla="*/ 29 h 30"/>
                <a:gd name="T14" fmla="*/ 3 w 32"/>
                <a:gd name="T15" fmla="*/ 29 h 30"/>
                <a:gd name="T16" fmla="*/ 2 w 32"/>
                <a:gd name="T17" fmla="*/ 28 h 30"/>
                <a:gd name="T18" fmla="*/ 0 w 32"/>
                <a:gd name="T19" fmla="*/ 27 h 30"/>
                <a:gd name="T20" fmla="*/ 31 w 32"/>
                <a:gd name="T21" fmla="*/ 12 h 30"/>
                <a:gd name="T22" fmla="*/ 31 w 32"/>
                <a:gd name="T23" fmla="*/ 12 h 30"/>
                <a:gd name="T24" fmla="*/ 29 w 32"/>
                <a:gd name="T25" fmla="*/ 20 h 30"/>
                <a:gd name="T26" fmla="*/ 24 w 32"/>
                <a:gd name="T27" fmla="*/ 25 h 30"/>
                <a:gd name="T28" fmla="*/ 28 w 32"/>
                <a:gd name="T29" fmla="*/ 22 h 30"/>
                <a:gd name="T30" fmla="*/ 31 w 32"/>
                <a:gd name="T31" fmla="*/ 12 h 30"/>
                <a:gd name="T32" fmla="*/ 18 w 32"/>
                <a:gd name="T33" fmla="*/ 6 h 30"/>
                <a:gd name="T34" fmla="*/ 17 w 32"/>
                <a:gd name="T35" fmla="*/ 6 h 30"/>
                <a:gd name="T36" fmla="*/ 18 w 32"/>
                <a:gd name="T37" fmla="*/ 6 h 30"/>
                <a:gd name="T38" fmla="*/ 29 w 32"/>
                <a:gd name="T39" fmla="*/ 2 h 30"/>
                <a:gd name="T40" fmla="*/ 30 w 32"/>
                <a:gd name="T41" fmla="*/ 5 h 30"/>
                <a:gd name="T42" fmla="*/ 29 w 32"/>
                <a:gd name="T43" fmla="*/ 2 h 30"/>
                <a:gd name="T44" fmla="*/ 26 w 32"/>
                <a:gd name="T45" fmla="*/ 0 h 30"/>
                <a:gd name="T46" fmla="*/ 26 w 32"/>
                <a:gd name="T47" fmla="*/ 1 h 30"/>
                <a:gd name="T48" fmla="*/ 21 w 32"/>
                <a:gd name="T49" fmla="*/ 4 h 30"/>
                <a:gd name="T50" fmla="*/ 26 w 32"/>
                <a:gd name="T51" fmla="*/ 1 h 30"/>
                <a:gd name="T52" fmla="*/ 26 w 32"/>
                <a:gd name="T53" fmla="*/ 0 h 30"/>
                <a:gd name="T54" fmla="*/ 28 w 32"/>
                <a:gd name="T55" fmla="*/ 0 h 30"/>
                <a:gd name="T56" fmla="*/ 28 w 32"/>
                <a:gd name="T57" fmla="*/ 1 h 30"/>
                <a:gd name="T58" fmla="*/ 28 w 32"/>
                <a:gd name="T59" fmla="*/ 1 h 30"/>
                <a:gd name="T60" fmla="*/ 28 w 32"/>
                <a:gd name="T61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2" h="30">
                  <a:moveTo>
                    <a:pt x="15" y="30"/>
                  </a:moveTo>
                  <a:cubicBezTo>
                    <a:pt x="14" y="30"/>
                    <a:pt x="12" y="30"/>
                    <a:pt x="11" y="30"/>
                  </a:cubicBezTo>
                  <a:cubicBezTo>
                    <a:pt x="11" y="30"/>
                    <a:pt x="11" y="30"/>
                    <a:pt x="10" y="30"/>
                  </a:cubicBezTo>
                  <a:cubicBezTo>
                    <a:pt x="11" y="30"/>
                    <a:pt x="11" y="30"/>
                    <a:pt x="12" y="30"/>
                  </a:cubicBezTo>
                  <a:cubicBezTo>
                    <a:pt x="13" y="30"/>
                    <a:pt x="14" y="30"/>
                    <a:pt x="15" y="30"/>
                  </a:cubicBezTo>
                  <a:moveTo>
                    <a:pt x="0" y="27"/>
                  </a:moveTo>
                  <a:cubicBezTo>
                    <a:pt x="1" y="28"/>
                    <a:pt x="2" y="28"/>
                    <a:pt x="3" y="29"/>
                  </a:cubicBezTo>
                  <a:cubicBezTo>
                    <a:pt x="3" y="29"/>
                    <a:pt x="3" y="29"/>
                    <a:pt x="3" y="29"/>
                  </a:cubicBezTo>
                  <a:cubicBezTo>
                    <a:pt x="3" y="29"/>
                    <a:pt x="2" y="28"/>
                    <a:pt x="2" y="28"/>
                  </a:cubicBezTo>
                  <a:cubicBezTo>
                    <a:pt x="1" y="28"/>
                    <a:pt x="1" y="28"/>
                    <a:pt x="0" y="27"/>
                  </a:cubicBezTo>
                  <a:moveTo>
                    <a:pt x="31" y="12"/>
                  </a:moveTo>
                  <a:cubicBezTo>
                    <a:pt x="31" y="12"/>
                    <a:pt x="31" y="12"/>
                    <a:pt x="31" y="12"/>
                  </a:cubicBezTo>
                  <a:cubicBezTo>
                    <a:pt x="31" y="15"/>
                    <a:pt x="30" y="18"/>
                    <a:pt x="29" y="20"/>
                  </a:cubicBezTo>
                  <a:cubicBezTo>
                    <a:pt x="27" y="22"/>
                    <a:pt x="26" y="24"/>
                    <a:pt x="24" y="25"/>
                  </a:cubicBezTo>
                  <a:cubicBezTo>
                    <a:pt x="26" y="24"/>
                    <a:pt x="27" y="23"/>
                    <a:pt x="28" y="22"/>
                  </a:cubicBezTo>
                  <a:cubicBezTo>
                    <a:pt x="30" y="19"/>
                    <a:pt x="32" y="16"/>
                    <a:pt x="31" y="12"/>
                  </a:cubicBezTo>
                  <a:moveTo>
                    <a:pt x="18" y="6"/>
                  </a:moveTo>
                  <a:cubicBezTo>
                    <a:pt x="17" y="6"/>
                    <a:pt x="17" y="6"/>
                    <a:pt x="17" y="6"/>
                  </a:cubicBezTo>
                  <a:cubicBezTo>
                    <a:pt x="17" y="6"/>
                    <a:pt x="17" y="6"/>
                    <a:pt x="18" y="6"/>
                  </a:cubicBezTo>
                  <a:moveTo>
                    <a:pt x="29" y="2"/>
                  </a:moveTo>
                  <a:cubicBezTo>
                    <a:pt x="29" y="3"/>
                    <a:pt x="30" y="4"/>
                    <a:pt x="30" y="5"/>
                  </a:cubicBezTo>
                  <a:cubicBezTo>
                    <a:pt x="30" y="4"/>
                    <a:pt x="29" y="3"/>
                    <a:pt x="29" y="2"/>
                  </a:cubicBezTo>
                  <a:moveTo>
                    <a:pt x="26" y="0"/>
                  </a:moveTo>
                  <a:cubicBezTo>
                    <a:pt x="26" y="1"/>
                    <a:pt x="26" y="1"/>
                    <a:pt x="26" y="1"/>
                  </a:cubicBezTo>
                  <a:cubicBezTo>
                    <a:pt x="25" y="2"/>
                    <a:pt x="23" y="3"/>
                    <a:pt x="21" y="4"/>
                  </a:cubicBezTo>
                  <a:cubicBezTo>
                    <a:pt x="23" y="3"/>
                    <a:pt x="25" y="2"/>
                    <a:pt x="26" y="1"/>
                  </a:cubicBezTo>
                  <a:cubicBezTo>
                    <a:pt x="26" y="1"/>
                    <a:pt x="26" y="1"/>
                    <a:pt x="26" y="0"/>
                  </a:cubicBezTo>
                  <a:moveTo>
                    <a:pt x="28" y="0"/>
                  </a:moveTo>
                  <a:cubicBezTo>
                    <a:pt x="28" y="0"/>
                    <a:pt x="28" y="1"/>
                    <a:pt x="28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8" y="1"/>
                    <a:pt x="28" y="0"/>
                    <a:pt x="28" y="0"/>
                  </a:cubicBezTo>
                </a:path>
              </a:pathLst>
            </a:custGeom>
            <a:solidFill>
              <a:srgbClr val="F8C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83" name="Freeform 396"/>
            <p:cNvSpPr>
              <a:spLocks/>
            </p:cNvSpPr>
            <p:nvPr/>
          </p:nvSpPr>
          <p:spPr bwMode="auto">
            <a:xfrm>
              <a:off x="1009650" y="3567113"/>
              <a:ext cx="142875" cy="112713"/>
            </a:xfrm>
            <a:custGeom>
              <a:avLst/>
              <a:gdLst>
                <a:gd name="T0" fmla="*/ 34 w 38"/>
                <a:gd name="T1" fmla="*/ 0 h 30"/>
                <a:gd name="T2" fmla="*/ 33 w 38"/>
                <a:gd name="T3" fmla="*/ 0 h 30"/>
                <a:gd name="T4" fmla="*/ 33 w 38"/>
                <a:gd name="T5" fmla="*/ 1 h 30"/>
                <a:gd name="T6" fmla="*/ 28 w 38"/>
                <a:gd name="T7" fmla="*/ 4 h 30"/>
                <a:gd name="T8" fmla="*/ 25 w 38"/>
                <a:gd name="T9" fmla="*/ 6 h 30"/>
                <a:gd name="T10" fmla="*/ 24 w 38"/>
                <a:gd name="T11" fmla="*/ 6 h 30"/>
                <a:gd name="T12" fmla="*/ 23 w 38"/>
                <a:gd name="T13" fmla="*/ 7 h 30"/>
                <a:gd name="T14" fmla="*/ 20 w 38"/>
                <a:gd name="T15" fmla="*/ 9 h 30"/>
                <a:gd name="T16" fmla="*/ 16 w 38"/>
                <a:gd name="T17" fmla="*/ 14 h 30"/>
                <a:gd name="T18" fmla="*/ 4 w 38"/>
                <a:gd name="T19" fmla="*/ 19 h 30"/>
                <a:gd name="T20" fmla="*/ 1 w 38"/>
                <a:gd name="T21" fmla="*/ 20 h 30"/>
                <a:gd name="T22" fmla="*/ 1 w 38"/>
                <a:gd name="T23" fmla="*/ 22 h 30"/>
                <a:gd name="T24" fmla="*/ 7 w 38"/>
                <a:gd name="T25" fmla="*/ 27 h 30"/>
                <a:gd name="T26" fmla="*/ 9 w 38"/>
                <a:gd name="T27" fmla="*/ 28 h 30"/>
                <a:gd name="T28" fmla="*/ 10 w 38"/>
                <a:gd name="T29" fmla="*/ 29 h 30"/>
                <a:gd name="T30" fmla="*/ 17 w 38"/>
                <a:gd name="T31" fmla="*/ 30 h 30"/>
                <a:gd name="T32" fmla="*/ 17 w 38"/>
                <a:gd name="T33" fmla="*/ 30 h 30"/>
                <a:gd name="T34" fmla="*/ 18 w 38"/>
                <a:gd name="T35" fmla="*/ 30 h 30"/>
                <a:gd name="T36" fmla="*/ 22 w 38"/>
                <a:gd name="T37" fmla="*/ 30 h 30"/>
                <a:gd name="T38" fmla="*/ 31 w 38"/>
                <a:gd name="T39" fmla="*/ 25 h 30"/>
                <a:gd name="T40" fmla="*/ 36 w 38"/>
                <a:gd name="T41" fmla="*/ 20 h 30"/>
                <a:gd name="T42" fmla="*/ 38 w 38"/>
                <a:gd name="T43" fmla="*/ 12 h 30"/>
                <a:gd name="T44" fmla="*/ 38 w 38"/>
                <a:gd name="T45" fmla="*/ 12 h 30"/>
                <a:gd name="T46" fmla="*/ 38 w 38"/>
                <a:gd name="T47" fmla="*/ 12 h 30"/>
                <a:gd name="T48" fmla="*/ 37 w 38"/>
                <a:gd name="T49" fmla="*/ 5 h 30"/>
                <a:gd name="T50" fmla="*/ 36 w 38"/>
                <a:gd name="T51" fmla="*/ 2 h 30"/>
                <a:gd name="T52" fmla="*/ 35 w 38"/>
                <a:gd name="T53" fmla="*/ 1 h 30"/>
                <a:gd name="T54" fmla="*/ 35 w 38"/>
                <a:gd name="T55" fmla="*/ 0 h 30"/>
                <a:gd name="T56" fmla="*/ 34 w 38"/>
                <a:gd name="T5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8" h="30">
                  <a:moveTo>
                    <a:pt x="34" y="0"/>
                  </a:moveTo>
                  <a:cubicBezTo>
                    <a:pt x="34" y="0"/>
                    <a:pt x="34" y="0"/>
                    <a:pt x="33" y="0"/>
                  </a:cubicBezTo>
                  <a:cubicBezTo>
                    <a:pt x="33" y="1"/>
                    <a:pt x="33" y="1"/>
                    <a:pt x="33" y="1"/>
                  </a:cubicBezTo>
                  <a:cubicBezTo>
                    <a:pt x="32" y="2"/>
                    <a:pt x="30" y="3"/>
                    <a:pt x="28" y="4"/>
                  </a:cubicBezTo>
                  <a:cubicBezTo>
                    <a:pt x="27" y="5"/>
                    <a:pt x="26" y="6"/>
                    <a:pt x="25" y="6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4" y="7"/>
                    <a:pt x="23" y="7"/>
                    <a:pt x="23" y="7"/>
                  </a:cubicBezTo>
                  <a:cubicBezTo>
                    <a:pt x="21" y="7"/>
                    <a:pt x="21" y="8"/>
                    <a:pt x="20" y="9"/>
                  </a:cubicBezTo>
                  <a:cubicBezTo>
                    <a:pt x="19" y="11"/>
                    <a:pt x="18" y="13"/>
                    <a:pt x="16" y="14"/>
                  </a:cubicBezTo>
                  <a:cubicBezTo>
                    <a:pt x="13" y="17"/>
                    <a:pt x="9" y="19"/>
                    <a:pt x="4" y="19"/>
                  </a:cubicBezTo>
                  <a:cubicBezTo>
                    <a:pt x="3" y="20"/>
                    <a:pt x="2" y="20"/>
                    <a:pt x="1" y="20"/>
                  </a:cubicBezTo>
                  <a:cubicBezTo>
                    <a:pt x="0" y="21"/>
                    <a:pt x="0" y="21"/>
                    <a:pt x="1" y="22"/>
                  </a:cubicBezTo>
                  <a:cubicBezTo>
                    <a:pt x="2" y="24"/>
                    <a:pt x="4" y="26"/>
                    <a:pt x="7" y="27"/>
                  </a:cubicBezTo>
                  <a:cubicBezTo>
                    <a:pt x="8" y="28"/>
                    <a:pt x="8" y="28"/>
                    <a:pt x="9" y="28"/>
                  </a:cubicBezTo>
                  <a:cubicBezTo>
                    <a:pt x="9" y="28"/>
                    <a:pt x="10" y="29"/>
                    <a:pt x="10" y="29"/>
                  </a:cubicBezTo>
                  <a:cubicBezTo>
                    <a:pt x="13" y="30"/>
                    <a:pt x="15" y="30"/>
                    <a:pt x="17" y="30"/>
                  </a:cubicBezTo>
                  <a:cubicBezTo>
                    <a:pt x="17" y="30"/>
                    <a:pt x="17" y="30"/>
                    <a:pt x="17" y="30"/>
                  </a:cubicBezTo>
                  <a:cubicBezTo>
                    <a:pt x="18" y="30"/>
                    <a:pt x="18" y="30"/>
                    <a:pt x="18" y="30"/>
                  </a:cubicBezTo>
                  <a:cubicBezTo>
                    <a:pt x="19" y="30"/>
                    <a:pt x="21" y="30"/>
                    <a:pt x="22" y="30"/>
                  </a:cubicBezTo>
                  <a:cubicBezTo>
                    <a:pt x="26" y="29"/>
                    <a:pt x="29" y="27"/>
                    <a:pt x="31" y="25"/>
                  </a:cubicBezTo>
                  <a:cubicBezTo>
                    <a:pt x="33" y="24"/>
                    <a:pt x="34" y="22"/>
                    <a:pt x="36" y="20"/>
                  </a:cubicBezTo>
                  <a:cubicBezTo>
                    <a:pt x="37" y="18"/>
                    <a:pt x="38" y="15"/>
                    <a:pt x="38" y="12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38" y="10"/>
                    <a:pt x="38" y="7"/>
                    <a:pt x="37" y="5"/>
                  </a:cubicBezTo>
                  <a:cubicBezTo>
                    <a:pt x="37" y="4"/>
                    <a:pt x="36" y="3"/>
                    <a:pt x="36" y="2"/>
                  </a:cubicBezTo>
                  <a:cubicBezTo>
                    <a:pt x="36" y="2"/>
                    <a:pt x="35" y="1"/>
                    <a:pt x="35" y="1"/>
                  </a:cubicBezTo>
                  <a:cubicBezTo>
                    <a:pt x="35" y="1"/>
                    <a:pt x="35" y="0"/>
                    <a:pt x="35" y="0"/>
                  </a:cubicBezTo>
                  <a:cubicBezTo>
                    <a:pt x="34" y="0"/>
                    <a:pt x="34" y="0"/>
                    <a:pt x="34" y="0"/>
                  </a:cubicBezTo>
                </a:path>
              </a:pathLst>
            </a:custGeom>
            <a:solidFill>
              <a:srgbClr val="F8BD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84" name="Freeform 397"/>
            <p:cNvSpPr>
              <a:spLocks noEditPoints="1"/>
            </p:cNvSpPr>
            <p:nvPr/>
          </p:nvSpPr>
          <p:spPr bwMode="auto">
            <a:xfrm>
              <a:off x="1333500" y="3130550"/>
              <a:ext cx="149225" cy="93663"/>
            </a:xfrm>
            <a:custGeom>
              <a:avLst/>
              <a:gdLst>
                <a:gd name="T0" fmla="*/ 26 w 40"/>
                <a:gd name="T1" fmla="*/ 25 h 25"/>
                <a:gd name="T2" fmla="*/ 27 w 40"/>
                <a:gd name="T3" fmla="*/ 25 h 25"/>
                <a:gd name="T4" fmla="*/ 28 w 40"/>
                <a:gd name="T5" fmla="*/ 25 h 25"/>
                <a:gd name="T6" fmla="*/ 27 w 40"/>
                <a:gd name="T7" fmla="*/ 25 h 25"/>
                <a:gd name="T8" fmla="*/ 26 w 40"/>
                <a:gd name="T9" fmla="*/ 25 h 25"/>
                <a:gd name="T10" fmla="*/ 15 w 40"/>
                <a:gd name="T11" fmla="*/ 18 h 25"/>
                <a:gd name="T12" fmla="*/ 23 w 40"/>
                <a:gd name="T13" fmla="*/ 23 h 25"/>
                <a:gd name="T14" fmla="*/ 25 w 40"/>
                <a:gd name="T15" fmla="*/ 25 h 25"/>
                <a:gd name="T16" fmla="*/ 15 w 40"/>
                <a:gd name="T17" fmla="*/ 18 h 25"/>
                <a:gd name="T18" fmla="*/ 40 w 40"/>
                <a:gd name="T19" fmla="*/ 17 h 25"/>
                <a:gd name="T20" fmla="*/ 40 w 40"/>
                <a:gd name="T21" fmla="*/ 17 h 25"/>
                <a:gd name="T22" fmla="*/ 40 w 40"/>
                <a:gd name="T23" fmla="*/ 17 h 25"/>
                <a:gd name="T24" fmla="*/ 40 w 40"/>
                <a:gd name="T25" fmla="*/ 17 h 25"/>
                <a:gd name="T26" fmla="*/ 31 w 40"/>
                <a:gd name="T27" fmla="*/ 10 h 25"/>
                <a:gd name="T28" fmla="*/ 38 w 40"/>
                <a:gd name="T29" fmla="*/ 14 h 25"/>
                <a:gd name="T30" fmla="*/ 31 w 40"/>
                <a:gd name="T31" fmla="*/ 10 h 25"/>
                <a:gd name="T32" fmla="*/ 0 w 40"/>
                <a:gd name="T33" fmla="*/ 9 h 25"/>
                <a:gd name="T34" fmla="*/ 2 w 40"/>
                <a:gd name="T35" fmla="*/ 10 h 25"/>
                <a:gd name="T36" fmla="*/ 1 w 40"/>
                <a:gd name="T37" fmla="*/ 10 h 25"/>
                <a:gd name="T38" fmla="*/ 0 w 40"/>
                <a:gd name="T39" fmla="*/ 9 h 25"/>
                <a:gd name="T40" fmla="*/ 1 w 40"/>
                <a:gd name="T41" fmla="*/ 7 h 25"/>
                <a:gd name="T42" fmla="*/ 0 w 40"/>
                <a:gd name="T43" fmla="*/ 9 h 25"/>
                <a:gd name="T44" fmla="*/ 0 w 40"/>
                <a:gd name="T45" fmla="*/ 8 h 25"/>
                <a:gd name="T46" fmla="*/ 1 w 40"/>
                <a:gd name="T47" fmla="*/ 7 h 25"/>
                <a:gd name="T48" fmla="*/ 15 w 40"/>
                <a:gd name="T49" fmla="*/ 0 h 25"/>
                <a:gd name="T50" fmla="*/ 23 w 40"/>
                <a:gd name="T51" fmla="*/ 5 h 25"/>
                <a:gd name="T52" fmla="*/ 27 w 40"/>
                <a:gd name="T53" fmla="*/ 7 h 25"/>
                <a:gd name="T54" fmla="*/ 26 w 40"/>
                <a:gd name="T55" fmla="*/ 6 h 25"/>
                <a:gd name="T56" fmla="*/ 15 w 40"/>
                <a:gd name="T57" fmla="*/ 0 h 25"/>
                <a:gd name="T58" fmla="*/ 15 w 40"/>
                <a:gd name="T59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40" h="25">
                  <a:moveTo>
                    <a:pt x="26" y="25"/>
                  </a:moveTo>
                  <a:cubicBezTo>
                    <a:pt x="26" y="25"/>
                    <a:pt x="27" y="25"/>
                    <a:pt x="27" y="25"/>
                  </a:cubicBezTo>
                  <a:cubicBezTo>
                    <a:pt x="27" y="25"/>
                    <a:pt x="28" y="25"/>
                    <a:pt x="28" y="25"/>
                  </a:cubicBezTo>
                  <a:cubicBezTo>
                    <a:pt x="28" y="25"/>
                    <a:pt x="27" y="25"/>
                    <a:pt x="27" y="25"/>
                  </a:cubicBezTo>
                  <a:cubicBezTo>
                    <a:pt x="27" y="25"/>
                    <a:pt x="26" y="25"/>
                    <a:pt x="26" y="25"/>
                  </a:cubicBezTo>
                  <a:moveTo>
                    <a:pt x="15" y="18"/>
                  </a:moveTo>
                  <a:cubicBezTo>
                    <a:pt x="18" y="19"/>
                    <a:pt x="21" y="21"/>
                    <a:pt x="23" y="23"/>
                  </a:cubicBezTo>
                  <a:cubicBezTo>
                    <a:pt x="24" y="23"/>
                    <a:pt x="25" y="24"/>
                    <a:pt x="25" y="25"/>
                  </a:cubicBezTo>
                  <a:cubicBezTo>
                    <a:pt x="22" y="22"/>
                    <a:pt x="19" y="20"/>
                    <a:pt x="15" y="18"/>
                  </a:cubicBezTo>
                  <a:moveTo>
                    <a:pt x="40" y="17"/>
                  </a:move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moveTo>
                    <a:pt x="31" y="10"/>
                  </a:moveTo>
                  <a:cubicBezTo>
                    <a:pt x="33" y="11"/>
                    <a:pt x="36" y="13"/>
                    <a:pt x="38" y="14"/>
                  </a:cubicBezTo>
                  <a:cubicBezTo>
                    <a:pt x="36" y="13"/>
                    <a:pt x="33" y="11"/>
                    <a:pt x="31" y="10"/>
                  </a:cubicBezTo>
                  <a:moveTo>
                    <a:pt x="0" y="9"/>
                  </a:moveTo>
                  <a:cubicBezTo>
                    <a:pt x="1" y="10"/>
                    <a:pt x="1" y="10"/>
                    <a:pt x="2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0" y="9"/>
                  </a:cubicBezTo>
                  <a:moveTo>
                    <a:pt x="1" y="7"/>
                  </a:moveTo>
                  <a:cubicBezTo>
                    <a:pt x="0" y="8"/>
                    <a:pt x="0" y="9"/>
                    <a:pt x="0" y="9"/>
                  </a:cubicBezTo>
                  <a:cubicBezTo>
                    <a:pt x="0" y="9"/>
                    <a:pt x="0" y="8"/>
                    <a:pt x="0" y="8"/>
                  </a:cubicBezTo>
                  <a:cubicBezTo>
                    <a:pt x="1" y="8"/>
                    <a:pt x="1" y="7"/>
                    <a:pt x="1" y="7"/>
                  </a:cubicBezTo>
                  <a:moveTo>
                    <a:pt x="15" y="0"/>
                  </a:moveTo>
                  <a:cubicBezTo>
                    <a:pt x="18" y="1"/>
                    <a:pt x="21" y="3"/>
                    <a:pt x="23" y="5"/>
                  </a:cubicBezTo>
                  <a:cubicBezTo>
                    <a:pt x="24" y="5"/>
                    <a:pt x="25" y="6"/>
                    <a:pt x="27" y="7"/>
                  </a:cubicBezTo>
                  <a:cubicBezTo>
                    <a:pt x="26" y="6"/>
                    <a:pt x="26" y="6"/>
                    <a:pt x="26" y="6"/>
                  </a:cubicBezTo>
                  <a:cubicBezTo>
                    <a:pt x="22" y="4"/>
                    <a:pt x="19" y="2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</a:path>
              </a:pathLst>
            </a:custGeom>
            <a:solidFill>
              <a:srgbClr val="F8C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85" name="Freeform 398"/>
            <p:cNvSpPr>
              <a:spLocks/>
            </p:cNvSpPr>
            <p:nvPr/>
          </p:nvSpPr>
          <p:spPr bwMode="auto">
            <a:xfrm>
              <a:off x="1333500" y="3130550"/>
              <a:ext cx="149225" cy="93663"/>
            </a:xfrm>
            <a:custGeom>
              <a:avLst/>
              <a:gdLst>
                <a:gd name="T0" fmla="*/ 13 w 40"/>
                <a:gd name="T1" fmla="*/ 0 h 25"/>
                <a:gd name="T2" fmla="*/ 12 w 40"/>
                <a:gd name="T3" fmla="*/ 0 h 25"/>
                <a:gd name="T4" fmla="*/ 2 w 40"/>
                <a:gd name="T5" fmla="*/ 7 h 25"/>
                <a:gd name="T6" fmla="*/ 1 w 40"/>
                <a:gd name="T7" fmla="*/ 7 h 25"/>
                <a:gd name="T8" fmla="*/ 0 w 40"/>
                <a:gd name="T9" fmla="*/ 8 h 25"/>
                <a:gd name="T10" fmla="*/ 0 w 40"/>
                <a:gd name="T11" fmla="*/ 9 h 25"/>
                <a:gd name="T12" fmla="*/ 0 w 40"/>
                <a:gd name="T13" fmla="*/ 9 h 25"/>
                <a:gd name="T14" fmla="*/ 1 w 40"/>
                <a:gd name="T15" fmla="*/ 10 h 25"/>
                <a:gd name="T16" fmla="*/ 2 w 40"/>
                <a:gd name="T17" fmla="*/ 10 h 25"/>
                <a:gd name="T18" fmla="*/ 2 w 40"/>
                <a:gd name="T19" fmla="*/ 10 h 25"/>
                <a:gd name="T20" fmla="*/ 3 w 40"/>
                <a:gd name="T21" fmla="*/ 11 h 25"/>
                <a:gd name="T22" fmla="*/ 15 w 40"/>
                <a:gd name="T23" fmla="*/ 18 h 25"/>
                <a:gd name="T24" fmla="*/ 25 w 40"/>
                <a:gd name="T25" fmla="*/ 25 h 25"/>
                <a:gd name="T26" fmla="*/ 26 w 40"/>
                <a:gd name="T27" fmla="*/ 25 h 25"/>
                <a:gd name="T28" fmla="*/ 26 w 40"/>
                <a:gd name="T29" fmla="*/ 25 h 25"/>
                <a:gd name="T30" fmla="*/ 27 w 40"/>
                <a:gd name="T31" fmla="*/ 25 h 25"/>
                <a:gd name="T32" fmla="*/ 28 w 40"/>
                <a:gd name="T33" fmla="*/ 25 h 25"/>
                <a:gd name="T34" fmla="*/ 28 w 40"/>
                <a:gd name="T35" fmla="*/ 25 h 25"/>
                <a:gd name="T36" fmla="*/ 39 w 40"/>
                <a:gd name="T37" fmla="*/ 18 h 25"/>
                <a:gd name="T38" fmla="*/ 40 w 40"/>
                <a:gd name="T39" fmla="*/ 17 h 25"/>
                <a:gd name="T40" fmla="*/ 40 w 40"/>
                <a:gd name="T41" fmla="*/ 17 h 25"/>
                <a:gd name="T42" fmla="*/ 40 w 40"/>
                <a:gd name="T43" fmla="*/ 16 h 25"/>
                <a:gd name="T44" fmla="*/ 38 w 40"/>
                <a:gd name="T45" fmla="*/ 14 h 25"/>
                <a:gd name="T46" fmla="*/ 38 w 40"/>
                <a:gd name="T47" fmla="*/ 14 h 25"/>
                <a:gd name="T48" fmla="*/ 31 w 40"/>
                <a:gd name="T49" fmla="*/ 10 h 25"/>
                <a:gd name="T50" fmla="*/ 27 w 40"/>
                <a:gd name="T51" fmla="*/ 7 h 25"/>
                <a:gd name="T52" fmla="*/ 23 w 40"/>
                <a:gd name="T53" fmla="*/ 5 h 25"/>
                <a:gd name="T54" fmla="*/ 15 w 40"/>
                <a:gd name="T55" fmla="*/ 0 h 25"/>
                <a:gd name="T56" fmla="*/ 13 w 40"/>
                <a:gd name="T5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0" h="25">
                  <a:moveTo>
                    <a:pt x="13" y="0"/>
                  </a:moveTo>
                  <a:cubicBezTo>
                    <a:pt x="13" y="0"/>
                    <a:pt x="12" y="0"/>
                    <a:pt x="12" y="0"/>
                  </a:cubicBezTo>
                  <a:cubicBezTo>
                    <a:pt x="8" y="2"/>
                    <a:pt x="5" y="4"/>
                    <a:pt x="2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8"/>
                    <a:pt x="0" y="8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3" y="11"/>
                    <a:pt x="3" y="11"/>
                  </a:cubicBezTo>
                  <a:cubicBezTo>
                    <a:pt x="7" y="13"/>
                    <a:pt x="11" y="15"/>
                    <a:pt x="15" y="18"/>
                  </a:cubicBezTo>
                  <a:cubicBezTo>
                    <a:pt x="19" y="20"/>
                    <a:pt x="22" y="22"/>
                    <a:pt x="25" y="25"/>
                  </a:cubicBezTo>
                  <a:cubicBezTo>
                    <a:pt x="26" y="25"/>
                    <a:pt x="26" y="25"/>
                    <a:pt x="26" y="25"/>
                  </a:cubicBezTo>
                  <a:cubicBezTo>
                    <a:pt x="26" y="25"/>
                    <a:pt x="26" y="25"/>
                    <a:pt x="26" y="25"/>
                  </a:cubicBezTo>
                  <a:cubicBezTo>
                    <a:pt x="26" y="25"/>
                    <a:pt x="27" y="25"/>
                    <a:pt x="27" y="25"/>
                  </a:cubicBezTo>
                  <a:cubicBezTo>
                    <a:pt x="27" y="25"/>
                    <a:pt x="28" y="25"/>
                    <a:pt x="28" y="25"/>
                  </a:cubicBezTo>
                  <a:cubicBezTo>
                    <a:pt x="28" y="25"/>
                    <a:pt x="28" y="25"/>
                    <a:pt x="28" y="25"/>
                  </a:cubicBezTo>
                  <a:cubicBezTo>
                    <a:pt x="32" y="23"/>
                    <a:pt x="36" y="20"/>
                    <a:pt x="39" y="18"/>
                  </a:cubicBezTo>
                  <a:cubicBezTo>
                    <a:pt x="40" y="18"/>
                    <a:pt x="40" y="18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6"/>
                    <a:pt x="40" y="16"/>
                  </a:cubicBezTo>
                  <a:cubicBezTo>
                    <a:pt x="39" y="15"/>
                    <a:pt x="39" y="15"/>
                    <a:pt x="38" y="14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6" y="13"/>
                    <a:pt x="33" y="11"/>
                    <a:pt x="31" y="10"/>
                  </a:cubicBezTo>
                  <a:cubicBezTo>
                    <a:pt x="30" y="9"/>
                    <a:pt x="28" y="8"/>
                    <a:pt x="27" y="7"/>
                  </a:cubicBezTo>
                  <a:cubicBezTo>
                    <a:pt x="25" y="6"/>
                    <a:pt x="24" y="5"/>
                    <a:pt x="23" y="5"/>
                  </a:cubicBezTo>
                  <a:cubicBezTo>
                    <a:pt x="21" y="3"/>
                    <a:pt x="18" y="1"/>
                    <a:pt x="15" y="0"/>
                  </a:cubicBezTo>
                  <a:cubicBezTo>
                    <a:pt x="14" y="0"/>
                    <a:pt x="14" y="0"/>
                    <a:pt x="13" y="0"/>
                  </a:cubicBezTo>
                </a:path>
              </a:pathLst>
            </a:custGeom>
            <a:solidFill>
              <a:srgbClr val="EA8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86" name="Freeform 399"/>
            <p:cNvSpPr>
              <a:spLocks noEditPoints="1"/>
            </p:cNvSpPr>
            <p:nvPr/>
          </p:nvSpPr>
          <p:spPr bwMode="auto">
            <a:xfrm>
              <a:off x="1262063" y="2189163"/>
              <a:ext cx="209550" cy="82550"/>
            </a:xfrm>
            <a:custGeom>
              <a:avLst/>
              <a:gdLst>
                <a:gd name="T0" fmla="*/ 51 w 56"/>
                <a:gd name="T1" fmla="*/ 21 h 22"/>
                <a:gd name="T2" fmla="*/ 48 w 56"/>
                <a:gd name="T3" fmla="*/ 22 h 22"/>
                <a:gd name="T4" fmla="*/ 48 w 56"/>
                <a:gd name="T5" fmla="*/ 22 h 22"/>
                <a:gd name="T6" fmla="*/ 51 w 56"/>
                <a:gd name="T7" fmla="*/ 21 h 22"/>
                <a:gd name="T8" fmla="*/ 54 w 56"/>
                <a:gd name="T9" fmla="*/ 16 h 22"/>
                <a:gd name="T10" fmla="*/ 55 w 56"/>
                <a:gd name="T11" fmla="*/ 16 h 22"/>
                <a:gd name="T12" fmla="*/ 55 w 56"/>
                <a:gd name="T13" fmla="*/ 17 h 22"/>
                <a:gd name="T14" fmla="*/ 55 w 56"/>
                <a:gd name="T15" fmla="*/ 18 h 22"/>
                <a:gd name="T16" fmla="*/ 55 w 56"/>
                <a:gd name="T17" fmla="*/ 17 h 22"/>
                <a:gd name="T18" fmla="*/ 55 w 56"/>
                <a:gd name="T19" fmla="*/ 16 h 22"/>
                <a:gd name="T20" fmla="*/ 54 w 56"/>
                <a:gd name="T21" fmla="*/ 16 h 22"/>
                <a:gd name="T22" fmla="*/ 27 w 56"/>
                <a:gd name="T23" fmla="*/ 6 h 22"/>
                <a:gd name="T24" fmla="*/ 35 w 56"/>
                <a:gd name="T25" fmla="*/ 8 h 22"/>
                <a:gd name="T26" fmla="*/ 50 w 56"/>
                <a:gd name="T27" fmla="*/ 14 h 22"/>
                <a:gd name="T28" fmla="*/ 44 w 56"/>
                <a:gd name="T29" fmla="*/ 12 h 22"/>
                <a:gd name="T30" fmla="*/ 27 w 56"/>
                <a:gd name="T31" fmla="*/ 6 h 22"/>
                <a:gd name="T32" fmla="*/ 3 w 56"/>
                <a:gd name="T33" fmla="*/ 2 h 22"/>
                <a:gd name="T34" fmla="*/ 6 w 56"/>
                <a:gd name="T35" fmla="*/ 5 h 22"/>
                <a:gd name="T36" fmla="*/ 9 w 56"/>
                <a:gd name="T37" fmla="*/ 6 h 22"/>
                <a:gd name="T38" fmla="*/ 3 w 56"/>
                <a:gd name="T39" fmla="*/ 3 h 22"/>
                <a:gd name="T40" fmla="*/ 3 w 56"/>
                <a:gd name="T41" fmla="*/ 2 h 22"/>
                <a:gd name="T42" fmla="*/ 10 w 56"/>
                <a:gd name="T43" fmla="*/ 1 h 22"/>
                <a:gd name="T44" fmla="*/ 12 w 56"/>
                <a:gd name="T45" fmla="*/ 2 h 22"/>
                <a:gd name="T46" fmla="*/ 10 w 56"/>
                <a:gd name="T47" fmla="*/ 1 h 22"/>
                <a:gd name="T48" fmla="*/ 0 w 56"/>
                <a:gd name="T49" fmla="*/ 1 h 22"/>
                <a:gd name="T50" fmla="*/ 0 w 56"/>
                <a:gd name="T51" fmla="*/ 1 h 22"/>
                <a:gd name="T52" fmla="*/ 0 w 56"/>
                <a:gd name="T53" fmla="*/ 1 h 22"/>
                <a:gd name="T54" fmla="*/ 0 w 56"/>
                <a:gd name="T55" fmla="*/ 1 h 22"/>
                <a:gd name="T56" fmla="*/ 3 w 56"/>
                <a:gd name="T57" fmla="*/ 0 h 22"/>
                <a:gd name="T58" fmla="*/ 4 w 56"/>
                <a:gd name="T59" fmla="*/ 0 h 22"/>
                <a:gd name="T60" fmla="*/ 5 w 56"/>
                <a:gd name="T61" fmla="*/ 0 h 22"/>
                <a:gd name="T62" fmla="*/ 3 w 56"/>
                <a:gd name="T63" fmla="*/ 0 h 22"/>
                <a:gd name="T64" fmla="*/ 1 w 56"/>
                <a:gd name="T65" fmla="*/ 0 h 22"/>
                <a:gd name="T66" fmla="*/ 0 w 56"/>
                <a:gd name="T67" fmla="*/ 0 h 22"/>
                <a:gd name="T68" fmla="*/ 0 w 56"/>
                <a:gd name="T69" fmla="*/ 0 h 22"/>
                <a:gd name="T70" fmla="*/ 1 w 56"/>
                <a:gd name="T71" fmla="*/ 0 h 22"/>
                <a:gd name="T72" fmla="*/ 1 w 56"/>
                <a:gd name="T73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6" h="22">
                  <a:moveTo>
                    <a:pt x="51" y="21"/>
                  </a:moveTo>
                  <a:cubicBezTo>
                    <a:pt x="50" y="21"/>
                    <a:pt x="49" y="22"/>
                    <a:pt x="48" y="22"/>
                  </a:cubicBezTo>
                  <a:cubicBezTo>
                    <a:pt x="48" y="22"/>
                    <a:pt x="48" y="22"/>
                    <a:pt x="48" y="22"/>
                  </a:cubicBezTo>
                  <a:cubicBezTo>
                    <a:pt x="49" y="22"/>
                    <a:pt x="50" y="21"/>
                    <a:pt x="51" y="21"/>
                  </a:cubicBezTo>
                  <a:moveTo>
                    <a:pt x="54" y="16"/>
                  </a:moveTo>
                  <a:cubicBezTo>
                    <a:pt x="55" y="16"/>
                    <a:pt x="55" y="16"/>
                    <a:pt x="55" y="16"/>
                  </a:cubicBezTo>
                  <a:cubicBezTo>
                    <a:pt x="55" y="16"/>
                    <a:pt x="55" y="17"/>
                    <a:pt x="55" y="17"/>
                  </a:cubicBezTo>
                  <a:cubicBezTo>
                    <a:pt x="55" y="17"/>
                    <a:pt x="55" y="17"/>
                    <a:pt x="55" y="18"/>
                  </a:cubicBezTo>
                  <a:cubicBezTo>
                    <a:pt x="55" y="18"/>
                    <a:pt x="55" y="17"/>
                    <a:pt x="55" y="17"/>
                  </a:cubicBezTo>
                  <a:cubicBezTo>
                    <a:pt x="56" y="17"/>
                    <a:pt x="55" y="16"/>
                    <a:pt x="55" y="16"/>
                  </a:cubicBezTo>
                  <a:cubicBezTo>
                    <a:pt x="55" y="16"/>
                    <a:pt x="54" y="16"/>
                    <a:pt x="54" y="16"/>
                  </a:cubicBezTo>
                  <a:moveTo>
                    <a:pt x="27" y="6"/>
                  </a:moveTo>
                  <a:cubicBezTo>
                    <a:pt x="30" y="7"/>
                    <a:pt x="33" y="8"/>
                    <a:pt x="35" y="8"/>
                  </a:cubicBezTo>
                  <a:cubicBezTo>
                    <a:pt x="40" y="10"/>
                    <a:pt x="45" y="12"/>
                    <a:pt x="50" y="14"/>
                  </a:cubicBezTo>
                  <a:cubicBezTo>
                    <a:pt x="48" y="13"/>
                    <a:pt x="46" y="12"/>
                    <a:pt x="44" y="12"/>
                  </a:cubicBezTo>
                  <a:cubicBezTo>
                    <a:pt x="39" y="9"/>
                    <a:pt x="33" y="8"/>
                    <a:pt x="27" y="6"/>
                  </a:cubicBezTo>
                  <a:moveTo>
                    <a:pt x="3" y="2"/>
                  </a:moveTo>
                  <a:cubicBezTo>
                    <a:pt x="4" y="3"/>
                    <a:pt x="5" y="4"/>
                    <a:pt x="6" y="5"/>
                  </a:cubicBezTo>
                  <a:cubicBezTo>
                    <a:pt x="7" y="5"/>
                    <a:pt x="8" y="6"/>
                    <a:pt x="9" y="6"/>
                  </a:cubicBezTo>
                  <a:cubicBezTo>
                    <a:pt x="7" y="5"/>
                    <a:pt x="5" y="4"/>
                    <a:pt x="3" y="3"/>
                  </a:cubicBezTo>
                  <a:cubicBezTo>
                    <a:pt x="3" y="3"/>
                    <a:pt x="3" y="3"/>
                    <a:pt x="3" y="2"/>
                  </a:cubicBezTo>
                  <a:moveTo>
                    <a:pt x="10" y="1"/>
                  </a:moveTo>
                  <a:cubicBezTo>
                    <a:pt x="10" y="2"/>
                    <a:pt x="11" y="2"/>
                    <a:pt x="12" y="2"/>
                  </a:cubicBezTo>
                  <a:cubicBezTo>
                    <a:pt x="11" y="2"/>
                    <a:pt x="10" y="2"/>
                    <a:pt x="1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3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5" y="0"/>
                  </a:cubicBezTo>
                  <a:cubicBezTo>
                    <a:pt x="4" y="0"/>
                    <a:pt x="4" y="0"/>
                    <a:pt x="3" y="0"/>
                  </a:cubicBezTo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F8C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87" name="Freeform 400"/>
            <p:cNvSpPr>
              <a:spLocks/>
            </p:cNvSpPr>
            <p:nvPr/>
          </p:nvSpPr>
          <p:spPr bwMode="auto">
            <a:xfrm>
              <a:off x="1262063" y="2189163"/>
              <a:ext cx="206375" cy="93663"/>
            </a:xfrm>
            <a:custGeom>
              <a:avLst/>
              <a:gdLst>
                <a:gd name="T0" fmla="*/ 1 w 55"/>
                <a:gd name="T1" fmla="*/ 0 h 25"/>
                <a:gd name="T2" fmla="*/ 0 w 55"/>
                <a:gd name="T3" fmla="*/ 0 h 25"/>
                <a:gd name="T4" fmla="*/ 0 w 55"/>
                <a:gd name="T5" fmla="*/ 1 h 25"/>
                <a:gd name="T6" fmla="*/ 0 w 55"/>
                <a:gd name="T7" fmla="*/ 1 h 25"/>
                <a:gd name="T8" fmla="*/ 3 w 55"/>
                <a:gd name="T9" fmla="*/ 2 h 25"/>
                <a:gd name="T10" fmla="*/ 3 w 55"/>
                <a:gd name="T11" fmla="*/ 3 h 25"/>
                <a:gd name="T12" fmla="*/ 9 w 55"/>
                <a:gd name="T13" fmla="*/ 6 h 25"/>
                <a:gd name="T14" fmla="*/ 12 w 55"/>
                <a:gd name="T15" fmla="*/ 9 h 25"/>
                <a:gd name="T16" fmla="*/ 29 w 55"/>
                <a:gd name="T17" fmla="*/ 17 h 25"/>
                <a:gd name="T18" fmla="*/ 41 w 55"/>
                <a:gd name="T19" fmla="*/ 24 h 25"/>
                <a:gd name="T20" fmla="*/ 43 w 55"/>
                <a:gd name="T21" fmla="*/ 25 h 25"/>
                <a:gd name="T22" fmla="*/ 45 w 55"/>
                <a:gd name="T23" fmla="*/ 24 h 25"/>
                <a:gd name="T24" fmla="*/ 48 w 55"/>
                <a:gd name="T25" fmla="*/ 22 h 25"/>
                <a:gd name="T26" fmla="*/ 48 w 55"/>
                <a:gd name="T27" fmla="*/ 22 h 25"/>
                <a:gd name="T28" fmla="*/ 51 w 55"/>
                <a:gd name="T29" fmla="*/ 21 h 25"/>
                <a:gd name="T30" fmla="*/ 55 w 55"/>
                <a:gd name="T31" fmla="*/ 18 h 25"/>
                <a:gd name="T32" fmla="*/ 55 w 55"/>
                <a:gd name="T33" fmla="*/ 17 h 25"/>
                <a:gd name="T34" fmla="*/ 55 w 55"/>
                <a:gd name="T35" fmla="*/ 16 h 25"/>
                <a:gd name="T36" fmla="*/ 54 w 55"/>
                <a:gd name="T37" fmla="*/ 16 h 25"/>
                <a:gd name="T38" fmla="*/ 50 w 55"/>
                <a:gd name="T39" fmla="*/ 14 h 25"/>
                <a:gd name="T40" fmla="*/ 35 w 55"/>
                <a:gd name="T41" fmla="*/ 8 h 25"/>
                <a:gd name="T42" fmla="*/ 27 w 55"/>
                <a:gd name="T43" fmla="*/ 6 h 25"/>
                <a:gd name="T44" fmla="*/ 12 w 55"/>
                <a:gd name="T45" fmla="*/ 2 h 25"/>
                <a:gd name="T46" fmla="*/ 12 w 55"/>
                <a:gd name="T47" fmla="*/ 2 h 25"/>
                <a:gd name="T48" fmla="*/ 10 w 55"/>
                <a:gd name="T49" fmla="*/ 1 h 25"/>
                <a:gd name="T50" fmla="*/ 5 w 55"/>
                <a:gd name="T51" fmla="*/ 0 h 25"/>
                <a:gd name="T52" fmla="*/ 4 w 55"/>
                <a:gd name="T53" fmla="*/ 0 h 25"/>
                <a:gd name="T54" fmla="*/ 3 w 55"/>
                <a:gd name="T55" fmla="*/ 0 h 25"/>
                <a:gd name="T56" fmla="*/ 1 w 55"/>
                <a:gd name="T5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55" h="25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2" y="2"/>
                    <a:pt x="3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5" y="4"/>
                    <a:pt x="7" y="5"/>
                    <a:pt x="9" y="6"/>
                  </a:cubicBezTo>
                  <a:cubicBezTo>
                    <a:pt x="10" y="7"/>
                    <a:pt x="11" y="8"/>
                    <a:pt x="12" y="9"/>
                  </a:cubicBezTo>
                  <a:cubicBezTo>
                    <a:pt x="18" y="12"/>
                    <a:pt x="23" y="14"/>
                    <a:pt x="29" y="17"/>
                  </a:cubicBezTo>
                  <a:cubicBezTo>
                    <a:pt x="33" y="19"/>
                    <a:pt x="37" y="22"/>
                    <a:pt x="41" y="24"/>
                  </a:cubicBezTo>
                  <a:cubicBezTo>
                    <a:pt x="42" y="24"/>
                    <a:pt x="42" y="25"/>
                    <a:pt x="43" y="25"/>
                  </a:cubicBezTo>
                  <a:cubicBezTo>
                    <a:pt x="43" y="25"/>
                    <a:pt x="44" y="25"/>
                    <a:pt x="45" y="24"/>
                  </a:cubicBezTo>
                  <a:cubicBezTo>
                    <a:pt x="46" y="24"/>
                    <a:pt x="47" y="23"/>
                    <a:pt x="48" y="22"/>
                  </a:cubicBezTo>
                  <a:cubicBezTo>
                    <a:pt x="48" y="22"/>
                    <a:pt x="48" y="22"/>
                    <a:pt x="48" y="22"/>
                  </a:cubicBezTo>
                  <a:cubicBezTo>
                    <a:pt x="49" y="22"/>
                    <a:pt x="50" y="21"/>
                    <a:pt x="51" y="21"/>
                  </a:cubicBezTo>
                  <a:cubicBezTo>
                    <a:pt x="52" y="20"/>
                    <a:pt x="53" y="19"/>
                    <a:pt x="55" y="18"/>
                  </a:cubicBezTo>
                  <a:cubicBezTo>
                    <a:pt x="55" y="17"/>
                    <a:pt x="55" y="17"/>
                    <a:pt x="55" y="17"/>
                  </a:cubicBezTo>
                  <a:cubicBezTo>
                    <a:pt x="55" y="17"/>
                    <a:pt x="55" y="16"/>
                    <a:pt x="55" y="16"/>
                  </a:cubicBezTo>
                  <a:cubicBezTo>
                    <a:pt x="54" y="16"/>
                    <a:pt x="54" y="16"/>
                    <a:pt x="54" y="16"/>
                  </a:cubicBezTo>
                  <a:cubicBezTo>
                    <a:pt x="53" y="15"/>
                    <a:pt x="51" y="14"/>
                    <a:pt x="50" y="14"/>
                  </a:cubicBezTo>
                  <a:cubicBezTo>
                    <a:pt x="45" y="12"/>
                    <a:pt x="40" y="10"/>
                    <a:pt x="35" y="8"/>
                  </a:cubicBezTo>
                  <a:cubicBezTo>
                    <a:pt x="33" y="8"/>
                    <a:pt x="30" y="7"/>
                    <a:pt x="27" y="6"/>
                  </a:cubicBezTo>
                  <a:cubicBezTo>
                    <a:pt x="22" y="4"/>
                    <a:pt x="17" y="3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1" y="2"/>
                    <a:pt x="10" y="2"/>
                    <a:pt x="10" y="1"/>
                  </a:cubicBezTo>
                  <a:cubicBezTo>
                    <a:pt x="8" y="1"/>
                    <a:pt x="6" y="1"/>
                    <a:pt x="5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3" y="0"/>
                    <a:pt x="2" y="0"/>
                    <a:pt x="1" y="0"/>
                  </a:cubicBezTo>
                </a:path>
              </a:pathLst>
            </a:custGeom>
            <a:solidFill>
              <a:srgbClr val="F8AB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88" name="Freeform 401"/>
            <p:cNvSpPr>
              <a:spLocks noEditPoints="1"/>
            </p:cNvSpPr>
            <p:nvPr/>
          </p:nvSpPr>
          <p:spPr bwMode="auto">
            <a:xfrm>
              <a:off x="1452563" y="2260600"/>
              <a:ext cx="79375" cy="63500"/>
            </a:xfrm>
            <a:custGeom>
              <a:avLst/>
              <a:gdLst>
                <a:gd name="T0" fmla="*/ 14 w 21"/>
                <a:gd name="T1" fmla="*/ 14 h 17"/>
                <a:gd name="T2" fmla="*/ 13 w 21"/>
                <a:gd name="T3" fmla="*/ 15 h 17"/>
                <a:gd name="T4" fmla="*/ 8 w 21"/>
                <a:gd name="T5" fmla="*/ 17 h 17"/>
                <a:gd name="T6" fmla="*/ 9 w 21"/>
                <a:gd name="T7" fmla="*/ 17 h 17"/>
                <a:gd name="T8" fmla="*/ 14 w 21"/>
                <a:gd name="T9" fmla="*/ 14 h 17"/>
                <a:gd name="T10" fmla="*/ 21 w 21"/>
                <a:gd name="T11" fmla="*/ 8 h 17"/>
                <a:gd name="T12" fmla="*/ 15 w 21"/>
                <a:gd name="T13" fmla="*/ 12 h 17"/>
                <a:gd name="T14" fmla="*/ 21 w 21"/>
                <a:gd name="T15" fmla="*/ 8 h 17"/>
                <a:gd name="T16" fmla="*/ 21 w 21"/>
                <a:gd name="T17" fmla="*/ 7 h 17"/>
                <a:gd name="T18" fmla="*/ 21 w 21"/>
                <a:gd name="T19" fmla="*/ 7 h 17"/>
                <a:gd name="T20" fmla="*/ 21 w 21"/>
                <a:gd name="T21" fmla="*/ 7 h 17"/>
                <a:gd name="T22" fmla="*/ 5 w 21"/>
                <a:gd name="T23" fmla="*/ 3 h 17"/>
                <a:gd name="T24" fmla="*/ 0 w 21"/>
                <a:gd name="T25" fmla="*/ 7 h 17"/>
                <a:gd name="T26" fmla="*/ 5 w 21"/>
                <a:gd name="T27" fmla="*/ 3 h 17"/>
                <a:gd name="T28" fmla="*/ 12 w 21"/>
                <a:gd name="T29" fmla="*/ 1 h 17"/>
                <a:gd name="T30" fmla="*/ 20 w 21"/>
                <a:gd name="T31" fmla="*/ 5 h 17"/>
                <a:gd name="T32" fmla="*/ 20 w 21"/>
                <a:gd name="T33" fmla="*/ 5 h 17"/>
                <a:gd name="T34" fmla="*/ 12 w 21"/>
                <a:gd name="T35" fmla="*/ 1 h 17"/>
                <a:gd name="T36" fmla="*/ 10 w 21"/>
                <a:gd name="T37" fmla="*/ 0 h 17"/>
                <a:gd name="T38" fmla="*/ 9 w 21"/>
                <a:gd name="T39" fmla="*/ 0 h 17"/>
                <a:gd name="T40" fmla="*/ 9 w 21"/>
                <a:gd name="T41" fmla="*/ 1 h 17"/>
                <a:gd name="T42" fmla="*/ 10 w 21"/>
                <a:gd name="T43" fmla="*/ 0 h 17"/>
                <a:gd name="T44" fmla="*/ 11 w 21"/>
                <a:gd name="T45" fmla="*/ 0 h 17"/>
                <a:gd name="T46" fmla="*/ 10 w 21"/>
                <a:gd name="T4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1" h="17">
                  <a:moveTo>
                    <a:pt x="14" y="14"/>
                  </a:moveTo>
                  <a:cubicBezTo>
                    <a:pt x="13" y="14"/>
                    <a:pt x="13" y="14"/>
                    <a:pt x="13" y="15"/>
                  </a:cubicBezTo>
                  <a:cubicBezTo>
                    <a:pt x="11" y="16"/>
                    <a:pt x="10" y="17"/>
                    <a:pt x="8" y="17"/>
                  </a:cubicBezTo>
                  <a:cubicBezTo>
                    <a:pt x="8" y="17"/>
                    <a:pt x="9" y="17"/>
                    <a:pt x="9" y="17"/>
                  </a:cubicBezTo>
                  <a:cubicBezTo>
                    <a:pt x="10" y="16"/>
                    <a:pt x="12" y="15"/>
                    <a:pt x="14" y="14"/>
                  </a:cubicBezTo>
                  <a:moveTo>
                    <a:pt x="21" y="8"/>
                  </a:moveTo>
                  <a:cubicBezTo>
                    <a:pt x="19" y="9"/>
                    <a:pt x="17" y="11"/>
                    <a:pt x="15" y="12"/>
                  </a:cubicBezTo>
                  <a:cubicBezTo>
                    <a:pt x="17" y="11"/>
                    <a:pt x="19" y="9"/>
                    <a:pt x="21" y="8"/>
                  </a:cubicBezTo>
                  <a:moveTo>
                    <a:pt x="21" y="7"/>
                  </a:move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moveTo>
                    <a:pt x="5" y="3"/>
                  </a:moveTo>
                  <a:cubicBezTo>
                    <a:pt x="3" y="5"/>
                    <a:pt x="2" y="6"/>
                    <a:pt x="0" y="7"/>
                  </a:cubicBezTo>
                  <a:cubicBezTo>
                    <a:pt x="2" y="6"/>
                    <a:pt x="4" y="5"/>
                    <a:pt x="5" y="3"/>
                  </a:cubicBezTo>
                  <a:moveTo>
                    <a:pt x="12" y="1"/>
                  </a:moveTo>
                  <a:cubicBezTo>
                    <a:pt x="15" y="2"/>
                    <a:pt x="18" y="4"/>
                    <a:pt x="20" y="5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18" y="4"/>
                    <a:pt x="15" y="2"/>
                    <a:pt x="12" y="1"/>
                  </a:cubicBezTo>
                  <a:moveTo>
                    <a:pt x="10" y="0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1"/>
                    <a:pt x="9" y="1"/>
                  </a:cubicBezTo>
                  <a:cubicBezTo>
                    <a:pt x="9" y="0"/>
                    <a:pt x="10" y="0"/>
                    <a:pt x="10" y="0"/>
                  </a:cubicBezTo>
                  <a:cubicBezTo>
                    <a:pt x="10" y="0"/>
                    <a:pt x="10" y="0"/>
                    <a:pt x="11" y="0"/>
                  </a:cubicBezTo>
                  <a:cubicBezTo>
                    <a:pt x="10" y="0"/>
                    <a:pt x="10" y="0"/>
                    <a:pt x="10" y="0"/>
                  </a:cubicBezTo>
                </a:path>
              </a:pathLst>
            </a:custGeom>
            <a:solidFill>
              <a:srgbClr val="F8C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89" name="Freeform 402"/>
            <p:cNvSpPr>
              <a:spLocks/>
            </p:cNvSpPr>
            <p:nvPr/>
          </p:nvSpPr>
          <p:spPr bwMode="auto">
            <a:xfrm>
              <a:off x="1441450" y="2260600"/>
              <a:ext cx="90487" cy="68263"/>
            </a:xfrm>
            <a:custGeom>
              <a:avLst/>
              <a:gdLst>
                <a:gd name="T0" fmla="*/ 13 w 24"/>
                <a:gd name="T1" fmla="*/ 0 h 18"/>
                <a:gd name="T2" fmla="*/ 12 w 24"/>
                <a:gd name="T3" fmla="*/ 1 h 18"/>
                <a:gd name="T4" fmla="*/ 8 w 24"/>
                <a:gd name="T5" fmla="*/ 3 h 18"/>
                <a:gd name="T6" fmla="*/ 3 w 24"/>
                <a:gd name="T7" fmla="*/ 7 h 18"/>
                <a:gd name="T8" fmla="*/ 1 w 24"/>
                <a:gd name="T9" fmla="*/ 8 h 18"/>
                <a:gd name="T10" fmla="*/ 1 w 24"/>
                <a:gd name="T11" fmla="*/ 10 h 18"/>
                <a:gd name="T12" fmla="*/ 9 w 24"/>
                <a:gd name="T13" fmla="*/ 17 h 18"/>
                <a:gd name="T14" fmla="*/ 11 w 24"/>
                <a:gd name="T15" fmla="*/ 18 h 18"/>
                <a:gd name="T16" fmla="*/ 11 w 24"/>
                <a:gd name="T17" fmla="*/ 17 h 18"/>
                <a:gd name="T18" fmla="*/ 16 w 24"/>
                <a:gd name="T19" fmla="*/ 15 h 18"/>
                <a:gd name="T20" fmla="*/ 17 w 24"/>
                <a:gd name="T21" fmla="*/ 14 h 18"/>
                <a:gd name="T22" fmla="*/ 18 w 24"/>
                <a:gd name="T23" fmla="*/ 12 h 18"/>
                <a:gd name="T24" fmla="*/ 24 w 24"/>
                <a:gd name="T25" fmla="*/ 8 h 18"/>
                <a:gd name="T26" fmla="*/ 24 w 24"/>
                <a:gd name="T27" fmla="*/ 7 h 18"/>
                <a:gd name="T28" fmla="*/ 24 w 24"/>
                <a:gd name="T29" fmla="*/ 7 h 18"/>
                <a:gd name="T30" fmla="*/ 24 w 24"/>
                <a:gd name="T31" fmla="*/ 7 h 18"/>
                <a:gd name="T32" fmla="*/ 24 w 24"/>
                <a:gd name="T33" fmla="*/ 5 h 18"/>
                <a:gd name="T34" fmla="*/ 23 w 24"/>
                <a:gd name="T35" fmla="*/ 5 h 18"/>
                <a:gd name="T36" fmla="*/ 23 w 24"/>
                <a:gd name="T37" fmla="*/ 5 h 18"/>
                <a:gd name="T38" fmla="*/ 15 w 24"/>
                <a:gd name="T39" fmla="*/ 1 h 18"/>
                <a:gd name="T40" fmla="*/ 14 w 24"/>
                <a:gd name="T41" fmla="*/ 0 h 18"/>
                <a:gd name="T42" fmla="*/ 14 w 24"/>
                <a:gd name="T43" fmla="*/ 0 h 18"/>
                <a:gd name="T44" fmla="*/ 13 w 24"/>
                <a:gd name="T45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4" h="18">
                  <a:moveTo>
                    <a:pt x="13" y="0"/>
                  </a:moveTo>
                  <a:cubicBezTo>
                    <a:pt x="13" y="0"/>
                    <a:pt x="12" y="0"/>
                    <a:pt x="12" y="1"/>
                  </a:cubicBezTo>
                  <a:cubicBezTo>
                    <a:pt x="11" y="2"/>
                    <a:pt x="9" y="2"/>
                    <a:pt x="8" y="3"/>
                  </a:cubicBezTo>
                  <a:cubicBezTo>
                    <a:pt x="7" y="5"/>
                    <a:pt x="5" y="6"/>
                    <a:pt x="3" y="7"/>
                  </a:cubicBezTo>
                  <a:cubicBezTo>
                    <a:pt x="2" y="8"/>
                    <a:pt x="2" y="8"/>
                    <a:pt x="1" y="8"/>
                  </a:cubicBezTo>
                  <a:cubicBezTo>
                    <a:pt x="0" y="9"/>
                    <a:pt x="0" y="10"/>
                    <a:pt x="1" y="10"/>
                  </a:cubicBezTo>
                  <a:cubicBezTo>
                    <a:pt x="4" y="13"/>
                    <a:pt x="7" y="15"/>
                    <a:pt x="9" y="17"/>
                  </a:cubicBezTo>
                  <a:cubicBezTo>
                    <a:pt x="10" y="17"/>
                    <a:pt x="10" y="18"/>
                    <a:pt x="11" y="18"/>
                  </a:cubicBezTo>
                  <a:cubicBezTo>
                    <a:pt x="11" y="18"/>
                    <a:pt x="11" y="18"/>
                    <a:pt x="11" y="17"/>
                  </a:cubicBezTo>
                  <a:cubicBezTo>
                    <a:pt x="13" y="17"/>
                    <a:pt x="14" y="16"/>
                    <a:pt x="16" y="15"/>
                  </a:cubicBezTo>
                  <a:cubicBezTo>
                    <a:pt x="16" y="14"/>
                    <a:pt x="16" y="14"/>
                    <a:pt x="17" y="14"/>
                  </a:cubicBezTo>
                  <a:cubicBezTo>
                    <a:pt x="17" y="13"/>
                    <a:pt x="18" y="13"/>
                    <a:pt x="18" y="12"/>
                  </a:cubicBezTo>
                  <a:cubicBezTo>
                    <a:pt x="20" y="11"/>
                    <a:pt x="22" y="9"/>
                    <a:pt x="24" y="8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4" y="6"/>
                    <a:pt x="24" y="6"/>
                    <a:pt x="24" y="5"/>
                  </a:cubicBezTo>
                  <a:cubicBezTo>
                    <a:pt x="24" y="5"/>
                    <a:pt x="23" y="5"/>
                    <a:pt x="23" y="5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1" y="4"/>
                    <a:pt x="18" y="2"/>
                    <a:pt x="15" y="1"/>
                  </a:cubicBezTo>
                  <a:cubicBezTo>
                    <a:pt x="15" y="1"/>
                    <a:pt x="14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3" y="0"/>
                    <a:pt x="13" y="0"/>
                    <a:pt x="13" y="0"/>
                  </a:cubicBezTo>
                </a:path>
              </a:pathLst>
            </a:custGeom>
            <a:solidFill>
              <a:srgbClr val="EA8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90" name="Freeform 403"/>
            <p:cNvSpPr>
              <a:spLocks noEditPoints="1"/>
            </p:cNvSpPr>
            <p:nvPr/>
          </p:nvSpPr>
          <p:spPr bwMode="auto">
            <a:xfrm>
              <a:off x="927100" y="3306763"/>
              <a:ext cx="104775" cy="41275"/>
            </a:xfrm>
            <a:custGeom>
              <a:avLst/>
              <a:gdLst>
                <a:gd name="T0" fmla="*/ 28 w 28"/>
                <a:gd name="T1" fmla="*/ 11 h 11"/>
                <a:gd name="T2" fmla="*/ 27 w 28"/>
                <a:gd name="T3" fmla="*/ 11 h 11"/>
                <a:gd name="T4" fmla="*/ 27 w 28"/>
                <a:gd name="T5" fmla="*/ 11 h 11"/>
                <a:gd name="T6" fmla="*/ 28 w 28"/>
                <a:gd name="T7" fmla="*/ 11 h 11"/>
                <a:gd name="T8" fmla="*/ 28 w 28"/>
                <a:gd name="T9" fmla="*/ 11 h 11"/>
                <a:gd name="T10" fmla="*/ 28 w 28"/>
                <a:gd name="T11" fmla="*/ 10 h 11"/>
                <a:gd name="T12" fmla="*/ 28 w 28"/>
                <a:gd name="T13" fmla="*/ 11 h 11"/>
                <a:gd name="T14" fmla="*/ 28 w 28"/>
                <a:gd name="T15" fmla="*/ 11 h 11"/>
                <a:gd name="T16" fmla="*/ 28 w 28"/>
                <a:gd name="T17" fmla="*/ 10 h 11"/>
                <a:gd name="T18" fmla="*/ 0 w 28"/>
                <a:gd name="T19" fmla="*/ 4 h 11"/>
                <a:gd name="T20" fmla="*/ 25 w 28"/>
                <a:gd name="T21" fmla="*/ 10 h 11"/>
                <a:gd name="T22" fmla="*/ 24 w 28"/>
                <a:gd name="T23" fmla="*/ 10 h 11"/>
                <a:gd name="T24" fmla="*/ 0 w 28"/>
                <a:gd name="T25" fmla="*/ 4 h 11"/>
                <a:gd name="T26" fmla="*/ 13 w 28"/>
                <a:gd name="T27" fmla="*/ 0 h 11"/>
                <a:gd name="T28" fmla="*/ 25 w 28"/>
                <a:gd name="T29" fmla="*/ 8 h 11"/>
                <a:gd name="T30" fmla="*/ 26 w 28"/>
                <a:gd name="T31" fmla="*/ 8 h 11"/>
                <a:gd name="T32" fmla="*/ 14 w 28"/>
                <a:gd name="T33" fmla="*/ 0 h 11"/>
                <a:gd name="T34" fmla="*/ 13 w 28"/>
                <a:gd name="T3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8" h="11">
                  <a:moveTo>
                    <a:pt x="28" y="11"/>
                  </a:moveTo>
                  <a:cubicBezTo>
                    <a:pt x="28" y="11"/>
                    <a:pt x="28" y="11"/>
                    <a:pt x="27" y="11"/>
                  </a:cubicBezTo>
                  <a:cubicBezTo>
                    <a:pt x="27" y="11"/>
                    <a:pt x="27" y="11"/>
                    <a:pt x="27" y="11"/>
                  </a:cubicBezTo>
                  <a:cubicBezTo>
                    <a:pt x="27" y="11"/>
                    <a:pt x="28" y="11"/>
                    <a:pt x="28" y="11"/>
                  </a:cubicBezTo>
                  <a:cubicBezTo>
                    <a:pt x="28" y="11"/>
                    <a:pt x="28" y="11"/>
                    <a:pt x="28" y="11"/>
                  </a:cubicBezTo>
                  <a:moveTo>
                    <a:pt x="28" y="10"/>
                  </a:moveTo>
                  <a:cubicBezTo>
                    <a:pt x="28" y="11"/>
                    <a:pt x="28" y="11"/>
                    <a:pt x="28" y="11"/>
                  </a:cubicBezTo>
                  <a:cubicBezTo>
                    <a:pt x="28" y="11"/>
                    <a:pt x="28" y="11"/>
                    <a:pt x="28" y="11"/>
                  </a:cubicBezTo>
                  <a:cubicBezTo>
                    <a:pt x="28" y="10"/>
                    <a:pt x="28" y="10"/>
                    <a:pt x="28" y="10"/>
                  </a:cubicBezTo>
                  <a:moveTo>
                    <a:pt x="0" y="4"/>
                  </a:moveTo>
                  <a:cubicBezTo>
                    <a:pt x="8" y="6"/>
                    <a:pt x="16" y="8"/>
                    <a:pt x="25" y="10"/>
                  </a:cubicBezTo>
                  <a:cubicBezTo>
                    <a:pt x="25" y="10"/>
                    <a:pt x="25" y="10"/>
                    <a:pt x="24" y="10"/>
                  </a:cubicBezTo>
                  <a:cubicBezTo>
                    <a:pt x="16" y="8"/>
                    <a:pt x="8" y="6"/>
                    <a:pt x="0" y="4"/>
                  </a:cubicBezTo>
                  <a:moveTo>
                    <a:pt x="13" y="0"/>
                  </a:moveTo>
                  <a:cubicBezTo>
                    <a:pt x="17" y="3"/>
                    <a:pt x="21" y="5"/>
                    <a:pt x="25" y="8"/>
                  </a:cubicBezTo>
                  <a:cubicBezTo>
                    <a:pt x="26" y="8"/>
                    <a:pt x="26" y="8"/>
                    <a:pt x="26" y="8"/>
                  </a:cubicBezTo>
                  <a:cubicBezTo>
                    <a:pt x="22" y="6"/>
                    <a:pt x="18" y="3"/>
                    <a:pt x="14" y="0"/>
                  </a:cubicBezTo>
                  <a:cubicBezTo>
                    <a:pt x="13" y="0"/>
                    <a:pt x="13" y="0"/>
                    <a:pt x="13" y="0"/>
                  </a:cubicBezTo>
                </a:path>
              </a:pathLst>
            </a:custGeom>
            <a:solidFill>
              <a:srgbClr val="F8C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91" name="Freeform 404"/>
            <p:cNvSpPr>
              <a:spLocks/>
            </p:cNvSpPr>
            <p:nvPr/>
          </p:nvSpPr>
          <p:spPr bwMode="auto">
            <a:xfrm>
              <a:off x="874713" y="3300413"/>
              <a:ext cx="157162" cy="47625"/>
            </a:xfrm>
            <a:custGeom>
              <a:avLst/>
              <a:gdLst>
                <a:gd name="T0" fmla="*/ 1 w 42"/>
                <a:gd name="T1" fmla="*/ 0 h 13"/>
                <a:gd name="T2" fmla="*/ 0 w 42"/>
                <a:gd name="T3" fmla="*/ 0 h 13"/>
                <a:gd name="T4" fmla="*/ 0 w 42"/>
                <a:gd name="T5" fmla="*/ 0 h 13"/>
                <a:gd name="T6" fmla="*/ 0 w 42"/>
                <a:gd name="T7" fmla="*/ 1 h 13"/>
                <a:gd name="T8" fmla="*/ 2 w 42"/>
                <a:gd name="T9" fmla="*/ 1 h 13"/>
                <a:gd name="T10" fmla="*/ 14 w 42"/>
                <a:gd name="T11" fmla="*/ 6 h 13"/>
                <a:gd name="T12" fmla="*/ 38 w 42"/>
                <a:gd name="T13" fmla="*/ 12 h 13"/>
                <a:gd name="T14" fmla="*/ 39 w 42"/>
                <a:gd name="T15" fmla="*/ 12 h 13"/>
                <a:gd name="T16" fmla="*/ 40 w 42"/>
                <a:gd name="T17" fmla="*/ 13 h 13"/>
                <a:gd name="T18" fmla="*/ 41 w 42"/>
                <a:gd name="T19" fmla="*/ 13 h 13"/>
                <a:gd name="T20" fmla="*/ 42 w 42"/>
                <a:gd name="T21" fmla="*/ 13 h 13"/>
                <a:gd name="T22" fmla="*/ 42 w 42"/>
                <a:gd name="T23" fmla="*/ 13 h 13"/>
                <a:gd name="T24" fmla="*/ 42 w 42"/>
                <a:gd name="T25" fmla="*/ 12 h 13"/>
                <a:gd name="T26" fmla="*/ 42 w 42"/>
                <a:gd name="T27" fmla="*/ 12 h 13"/>
                <a:gd name="T28" fmla="*/ 41 w 42"/>
                <a:gd name="T29" fmla="*/ 11 h 13"/>
                <a:gd name="T30" fmla="*/ 40 w 42"/>
                <a:gd name="T31" fmla="*/ 10 h 13"/>
                <a:gd name="T32" fmla="*/ 39 w 42"/>
                <a:gd name="T33" fmla="*/ 10 h 13"/>
                <a:gd name="T34" fmla="*/ 27 w 42"/>
                <a:gd name="T35" fmla="*/ 2 h 13"/>
                <a:gd name="T36" fmla="*/ 25 w 42"/>
                <a:gd name="T37" fmla="*/ 1 h 13"/>
                <a:gd name="T38" fmla="*/ 25 w 42"/>
                <a:gd name="T39" fmla="*/ 1 h 13"/>
                <a:gd name="T40" fmla="*/ 22 w 42"/>
                <a:gd name="T41" fmla="*/ 1 h 13"/>
                <a:gd name="T42" fmla="*/ 21 w 42"/>
                <a:gd name="T43" fmla="*/ 1 h 13"/>
                <a:gd name="T44" fmla="*/ 20 w 42"/>
                <a:gd name="T45" fmla="*/ 1 h 13"/>
                <a:gd name="T46" fmla="*/ 19 w 42"/>
                <a:gd name="T47" fmla="*/ 1 h 13"/>
                <a:gd name="T48" fmla="*/ 8 w 42"/>
                <a:gd name="T49" fmla="*/ 0 h 13"/>
                <a:gd name="T50" fmla="*/ 1 w 42"/>
                <a:gd name="T51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42" h="13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6" y="3"/>
                    <a:pt x="10" y="4"/>
                    <a:pt x="14" y="6"/>
                  </a:cubicBezTo>
                  <a:cubicBezTo>
                    <a:pt x="22" y="8"/>
                    <a:pt x="30" y="10"/>
                    <a:pt x="38" y="12"/>
                  </a:cubicBezTo>
                  <a:cubicBezTo>
                    <a:pt x="39" y="12"/>
                    <a:pt x="39" y="12"/>
                    <a:pt x="39" y="12"/>
                  </a:cubicBezTo>
                  <a:cubicBezTo>
                    <a:pt x="39" y="13"/>
                    <a:pt x="39" y="13"/>
                    <a:pt x="40" y="13"/>
                  </a:cubicBezTo>
                  <a:cubicBezTo>
                    <a:pt x="40" y="13"/>
                    <a:pt x="41" y="13"/>
                    <a:pt x="41" y="13"/>
                  </a:cubicBezTo>
                  <a:cubicBezTo>
                    <a:pt x="42" y="13"/>
                    <a:pt x="42" y="13"/>
                    <a:pt x="42" y="13"/>
                  </a:cubicBezTo>
                  <a:cubicBezTo>
                    <a:pt x="42" y="13"/>
                    <a:pt x="42" y="13"/>
                    <a:pt x="42" y="13"/>
                  </a:cubicBezTo>
                  <a:cubicBezTo>
                    <a:pt x="42" y="13"/>
                    <a:pt x="42" y="13"/>
                    <a:pt x="42" y="12"/>
                  </a:cubicBezTo>
                  <a:cubicBezTo>
                    <a:pt x="42" y="12"/>
                    <a:pt x="42" y="12"/>
                    <a:pt x="42" y="12"/>
                  </a:cubicBezTo>
                  <a:cubicBezTo>
                    <a:pt x="41" y="11"/>
                    <a:pt x="41" y="11"/>
                    <a:pt x="41" y="11"/>
                  </a:cubicBezTo>
                  <a:cubicBezTo>
                    <a:pt x="41" y="11"/>
                    <a:pt x="40" y="11"/>
                    <a:pt x="40" y="10"/>
                  </a:cubicBezTo>
                  <a:cubicBezTo>
                    <a:pt x="40" y="10"/>
                    <a:pt x="40" y="10"/>
                    <a:pt x="39" y="10"/>
                  </a:cubicBezTo>
                  <a:cubicBezTo>
                    <a:pt x="35" y="7"/>
                    <a:pt x="31" y="5"/>
                    <a:pt x="27" y="2"/>
                  </a:cubicBezTo>
                  <a:cubicBezTo>
                    <a:pt x="26" y="1"/>
                    <a:pt x="26" y="1"/>
                    <a:pt x="25" y="1"/>
                  </a:cubicBezTo>
                  <a:cubicBezTo>
                    <a:pt x="25" y="1"/>
                    <a:pt x="25" y="1"/>
                    <a:pt x="25" y="1"/>
                  </a:cubicBezTo>
                  <a:cubicBezTo>
                    <a:pt x="24" y="1"/>
                    <a:pt x="23" y="1"/>
                    <a:pt x="22" y="1"/>
                  </a:cubicBezTo>
                  <a:cubicBezTo>
                    <a:pt x="22" y="1"/>
                    <a:pt x="21" y="1"/>
                    <a:pt x="21" y="1"/>
                  </a:cubicBezTo>
                  <a:cubicBezTo>
                    <a:pt x="21" y="1"/>
                    <a:pt x="20" y="1"/>
                    <a:pt x="20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5" y="1"/>
                    <a:pt x="11" y="1"/>
                    <a:pt x="8" y="0"/>
                  </a:cubicBezTo>
                  <a:cubicBezTo>
                    <a:pt x="5" y="0"/>
                    <a:pt x="3" y="0"/>
                    <a:pt x="1" y="0"/>
                  </a:cubicBezTo>
                </a:path>
              </a:pathLst>
            </a:custGeom>
            <a:solidFill>
              <a:srgbClr val="F8AB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92" name="Freeform 405"/>
            <p:cNvSpPr>
              <a:spLocks noEditPoints="1"/>
            </p:cNvSpPr>
            <p:nvPr/>
          </p:nvSpPr>
          <p:spPr bwMode="auto">
            <a:xfrm>
              <a:off x="1411288" y="2293938"/>
              <a:ext cx="392112" cy="889000"/>
            </a:xfrm>
            <a:custGeom>
              <a:avLst/>
              <a:gdLst>
                <a:gd name="T0" fmla="*/ 26 w 104"/>
                <a:gd name="T1" fmla="*/ 235 h 236"/>
                <a:gd name="T2" fmla="*/ 7 w 104"/>
                <a:gd name="T3" fmla="*/ 224 h 236"/>
                <a:gd name="T4" fmla="*/ 45 w 104"/>
                <a:gd name="T5" fmla="*/ 220 h 236"/>
                <a:gd name="T6" fmla="*/ 66 w 104"/>
                <a:gd name="T7" fmla="*/ 199 h 236"/>
                <a:gd name="T8" fmla="*/ 79 w 104"/>
                <a:gd name="T9" fmla="*/ 181 h 236"/>
                <a:gd name="T10" fmla="*/ 57 w 104"/>
                <a:gd name="T11" fmla="*/ 163 h 236"/>
                <a:gd name="T12" fmla="*/ 63 w 104"/>
                <a:gd name="T13" fmla="*/ 160 h 236"/>
                <a:gd name="T14" fmla="*/ 91 w 104"/>
                <a:gd name="T15" fmla="*/ 159 h 236"/>
                <a:gd name="T16" fmla="*/ 91 w 104"/>
                <a:gd name="T17" fmla="*/ 159 h 236"/>
                <a:gd name="T18" fmla="*/ 66 w 104"/>
                <a:gd name="T19" fmla="*/ 159 h 236"/>
                <a:gd name="T20" fmla="*/ 72 w 104"/>
                <a:gd name="T21" fmla="*/ 161 h 236"/>
                <a:gd name="T22" fmla="*/ 73 w 104"/>
                <a:gd name="T23" fmla="*/ 158 h 236"/>
                <a:gd name="T24" fmla="*/ 84 w 104"/>
                <a:gd name="T25" fmla="*/ 157 h 236"/>
                <a:gd name="T26" fmla="*/ 69 w 104"/>
                <a:gd name="T27" fmla="*/ 156 h 236"/>
                <a:gd name="T28" fmla="*/ 71 w 104"/>
                <a:gd name="T29" fmla="*/ 156 h 236"/>
                <a:gd name="T30" fmla="*/ 59 w 104"/>
                <a:gd name="T31" fmla="*/ 146 h 236"/>
                <a:gd name="T32" fmla="*/ 59 w 104"/>
                <a:gd name="T33" fmla="*/ 146 h 236"/>
                <a:gd name="T34" fmla="*/ 78 w 104"/>
                <a:gd name="T35" fmla="*/ 148 h 236"/>
                <a:gd name="T36" fmla="*/ 52 w 104"/>
                <a:gd name="T37" fmla="*/ 147 h 236"/>
                <a:gd name="T38" fmla="*/ 77 w 104"/>
                <a:gd name="T39" fmla="*/ 141 h 236"/>
                <a:gd name="T40" fmla="*/ 99 w 104"/>
                <a:gd name="T41" fmla="*/ 139 h 236"/>
                <a:gd name="T42" fmla="*/ 99 w 104"/>
                <a:gd name="T43" fmla="*/ 139 h 236"/>
                <a:gd name="T44" fmla="*/ 62 w 104"/>
                <a:gd name="T45" fmla="*/ 139 h 236"/>
                <a:gd name="T46" fmla="*/ 81 w 104"/>
                <a:gd name="T47" fmla="*/ 127 h 236"/>
                <a:gd name="T48" fmla="*/ 102 w 104"/>
                <a:gd name="T49" fmla="*/ 126 h 236"/>
                <a:gd name="T50" fmla="*/ 75 w 104"/>
                <a:gd name="T51" fmla="*/ 124 h 236"/>
                <a:gd name="T52" fmla="*/ 58 w 104"/>
                <a:gd name="T53" fmla="*/ 122 h 236"/>
                <a:gd name="T54" fmla="*/ 89 w 104"/>
                <a:gd name="T55" fmla="*/ 118 h 236"/>
                <a:gd name="T56" fmla="*/ 84 w 104"/>
                <a:gd name="T57" fmla="*/ 114 h 236"/>
                <a:gd name="T58" fmla="*/ 103 w 104"/>
                <a:gd name="T59" fmla="*/ 111 h 236"/>
                <a:gd name="T60" fmla="*/ 103 w 104"/>
                <a:gd name="T61" fmla="*/ 111 h 236"/>
                <a:gd name="T62" fmla="*/ 72 w 104"/>
                <a:gd name="T63" fmla="*/ 110 h 236"/>
                <a:gd name="T64" fmla="*/ 71 w 104"/>
                <a:gd name="T65" fmla="*/ 109 h 236"/>
                <a:gd name="T66" fmla="*/ 61 w 104"/>
                <a:gd name="T67" fmla="*/ 114 h 236"/>
                <a:gd name="T68" fmla="*/ 74 w 104"/>
                <a:gd name="T69" fmla="*/ 108 h 236"/>
                <a:gd name="T70" fmla="*/ 67 w 104"/>
                <a:gd name="T71" fmla="*/ 108 h 236"/>
                <a:gd name="T72" fmla="*/ 70 w 104"/>
                <a:gd name="T73" fmla="*/ 108 h 236"/>
                <a:gd name="T74" fmla="*/ 58 w 104"/>
                <a:gd name="T75" fmla="*/ 108 h 236"/>
                <a:gd name="T76" fmla="*/ 65 w 104"/>
                <a:gd name="T77" fmla="*/ 104 h 236"/>
                <a:gd name="T78" fmla="*/ 104 w 104"/>
                <a:gd name="T79" fmla="*/ 103 h 236"/>
                <a:gd name="T80" fmla="*/ 80 w 104"/>
                <a:gd name="T81" fmla="*/ 103 h 236"/>
                <a:gd name="T82" fmla="*/ 67 w 104"/>
                <a:gd name="T83" fmla="*/ 93 h 236"/>
                <a:gd name="T84" fmla="*/ 62 w 104"/>
                <a:gd name="T85" fmla="*/ 89 h 236"/>
                <a:gd name="T86" fmla="*/ 56 w 104"/>
                <a:gd name="T87" fmla="*/ 79 h 236"/>
                <a:gd name="T88" fmla="*/ 99 w 104"/>
                <a:gd name="T89" fmla="*/ 77 h 236"/>
                <a:gd name="T90" fmla="*/ 80 w 104"/>
                <a:gd name="T91" fmla="*/ 75 h 236"/>
                <a:gd name="T92" fmla="*/ 79 w 104"/>
                <a:gd name="T93" fmla="*/ 75 h 236"/>
                <a:gd name="T94" fmla="*/ 63 w 104"/>
                <a:gd name="T95" fmla="*/ 70 h 236"/>
                <a:gd name="T96" fmla="*/ 63 w 104"/>
                <a:gd name="T97" fmla="*/ 70 h 236"/>
                <a:gd name="T98" fmla="*/ 74 w 104"/>
                <a:gd name="T99" fmla="*/ 67 h 236"/>
                <a:gd name="T100" fmla="*/ 80 w 104"/>
                <a:gd name="T101" fmla="*/ 66 h 236"/>
                <a:gd name="T102" fmla="*/ 62 w 104"/>
                <a:gd name="T103" fmla="*/ 64 h 236"/>
                <a:gd name="T104" fmla="*/ 72 w 104"/>
                <a:gd name="T105" fmla="*/ 62 h 236"/>
                <a:gd name="T106" fmla="*/ 93 w 104"/>
                <a:gd name="T107" fmla="*/ 60 h 236"/>
                <a:gd name="T108" fmla="*/ 72 w 104"/>
                <a:gd name="T109" fmla="*/ 28 h 236"/>
                <a:gd name="T110" fmla="*/ 51 w 104"/>
                <a:gd name="T111" fmla="*/ 9 h 236"/>
                <a:gd name="T112" fmla="*/ 24 w 104"/>
                <a:gd name="T113" fmla="*/ 11 h 236"/>
                <a:gd name="T114" fmla="*/ 37 w 104"/>
                <a:gd name="T115" fmla="*/ 0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04" h="236">
                  <a:moveTo>
                    <a:pt x="26" y="235"/>
                  </a:moveTo>
                  <a:cubicBezTo>
                    <a:pt x="25" y="236"/>
                    <a:pt x="25" y="236"/>
                    <a:pt x="25" y="236"/>
                  </a:cubicBezTo>
                  <a:cubicBezTo>
                    <a:pt x="25" y="236"/>
                    <a:pt x="25" y="236"/>
                    <a:pt x="24" y="236"/>
                  </a:cubicBezTo>
                  <a:cubicBezTo>
                    <a:pt x="25" y="236"/>
                    <a:pt x="25" y="236"/>
                    <a:pt x="26" y="235"/>
                  </a:cubicBezTo>
                  <a:cubicBezTo>
                    <a:pt x="26" y="235"/>
                    <a:pt x="26" y="235"/>
                    <a:pt x="26" y="235"/>
                  </a:cubicBezTo>
                  <a:moveTo>
                    <a:pt x="0" y="220"/>
                  </a:moveTo>
                  <a:cubicBezTo>
                    <a:pt x="0" y="220"/>
                    <a:pt x="1" y="221"/>
                    <a:pt x="2" y="221"/>
                  </a:cubicBezTo>
                  <a:cubicBezTo>
                    <a:pt x="3" y="222"/>
                    <a:pt x="5" y="223"/>
                    <a:pt x="7" y="224"/>
                  </a:cubicBezTo>
                  <a:cubicBezTo>
                    <a:pt x="5" y="223"/>
                    <a:pt x="2" y="221"/>
                    <a:pt x="0" y="220"/>
                  </a:cubicBezTo>
                  <a:moveTo>
                    <a:pt x="48" y="218"/>
                  </a:moveTo>
                  <a:cubicBezTo>
                    <a:pt x="47" y="218"/>
                    <a:pt x="46" y="219"/>
                    <a:pt x="45" y="220"/>
                  </a:cubicBezTo>
                  <a:cubicBezTo>
                    <a:pt x="45" y="220"/>
                    <a:pt x="45" y="220"/>
                    <a:pt x="45" y="220"/>
                  </a:cubicBezTo>
                  <a:cubicBezTo>
                    <a:pt x="46" y="220"/>
                    <a:pt x="46" y="219"/>
                    <a:pt x="47" y="218"/>
                  </a:cubicBezTo>
                  <a:cubicBezTo>
                    <a:pt x="47" y="218"/>
                    <a:pt x="48" y="218"/>
                    <a:pt x="48" y="218"/>
                  </a:cubicBezTo>
                  <a:moveTo>
                    <a:pt x="69" y="196"/>
                  </a:moveTo>
                  <a:cubicBezTo>
                    <a:pt x="68" y="197"/>
                    <a:pt x="67" y="198"/>
                    <a:pt x="66" y="199"/>
                  </a:cubicBezTo>
                  <a:cubicBezTo>
                    <a:pt x="67" y="198"/>
                    <a:pt x="68" y="197"/>
                    <a:pt x="69" y="196"/>
                  </a:cubicBezTo>
                  <a:moveTo>
                    <a:pt x="87" y="169"/>
                  </a:moveTo>
                  <a:cubicBezTo>
                    <a:pt x="87" y="170"/>
                    <a:pt x="86" y="170"/>
                    <a:pt x="86" y="170"/>
                  </a:cubicBezTo>
                  <a:cubicBezTo>
                    <a:pt x="84" y="174"/>
                    <a:pt x="82" y="177"/>
                    <a:pt x="79" y="181"/>
                  </a:cubicBezTo>
                  <a:cubicBezTo>
                    <a:pt x="82" y="178"/>
                    <a:pt x="84" y="174"/>
                    <a:pt x="86" y="170"/>
                  </a:cubicBezTo>
                  <a:cubicBezTo>
                    <a:pt x="86" y="170"/>
                    <a:pt x="87" y="170"/>
                    <a:pt x="87" y="169"/>
                  </a:cubicBezTo>
                  <a:moveTo>
                    <a:pt x="54" y="161"/>
                  </a:moveTo>
                  <a:cubicBezTo>
                    <a:pt x="55" y="162"/>
                    <a:pt x="56" y="163"/>
                    <a:pt x="57" y="163"/>
                  </a:cubicBezTo>
                  <a:cubicBezTo>
                    <a:pt x="56" y="163"/>
                    <a:pt x="55" y="162"/>
                    <a:pt x="54" y="161"/>
                  </a:cubicBezTo>
                  <a:moveTo>
                    <a:pt x="63" y="160"/>
                  </a:moveTo>
                  <a:cubicBezTo>
                    <a:pt x="63" y="160"/>
                    <a:pt x="63" y="160"/>
                    <a:pt x="63" y="160"/>
                  </a:cubicBezTo>
                  <a:cubicBezTo>
                    <a:pt x="63" y="160"/>
                    <a:pt x="63" y="160"/>
                    <a:pt x="63" y="160"/>
                  </a:cubicBezTo>
                  <a:cubicBezTo>
                    <a:pt x="63" y="160"/>
                    <a:pt x="63" y="160"/>
                    <a:pt x="63" y="160"/>
                  </a:cubicBezTo>
                  <a:moveTo>
                    <a:pt x="92" y="159"/>
                  </a:moveTo>
                  <a:cubicBezTo>
                    <a:pt x="91" y="159"/>
                    <a:pt x="91" y="159"/>
                    <a:pt x="91" y="159"/>
                  </a:cubicBezTo>
                  <a:cubicBezTo>
                    <a:pt x="91" y="159"/>
                    <a:pt x="91" y="159"/>
                    <a:pt x="91" y="159"/>
                  </a:cubicBezTo>
                  <a:cubicBezTo>
                    <a:pt x="91" y="159"/>
                    <a:pt x="92" y="159"/>
                    <a:pt x="92" y="159"/>
                  </a:cubicBezTo>
                  <a:moveTo>
                    <a:pt x="90" y="159"/>
                  </a:moveTo>
                  <a:cubicBezTo>
                    <a:pt x="90" y="159"/>
                    <a:pt x="90" y="159"/>
                    <a:pt x="91" y="159"/>
                  </a:cubicBezTo>
                  <a:cubicBezTo>
                    <a:pt x="91" y="159"/>
                    <a:pt x="91" y="159"/>
                    <a:pt x="91" y="159"/>
                  </a:cubicBezTo>
                  <a:cubicBezTo>
                    <a:pt x="90" y="159"/>
                    <a:pt x="90" y="159"/>
                    <a:pt x="90" y="159"/>
                  </a:cubicBezTo>
                  <a:moveTo>
                    <a:pt x="67" y="158"/>
                  </a:moveTo>
                  <a:cubicBezTo>
                    <a:pt x="67" y="159"/>
                    <a:pt x="66" y="159"/>
                    <a:pt x="66" y="159"/>
                  </a:cubicBezTo>
                  <a:cubicBezTo>
                    <a:pt x="66" y="159"/>
                    <a:pt x="66" y="159"/>
                    <a:pt x="66" y="159"/>
                  </a:cubicBezTo>
                  <a:cubicBezTo>
                    <a:pt x="67" y="159"/>
                    <a:pt x="67" y="159"/>
                    <a:pt x="67" y="158"/>
                  </a:cubicBezTo>
                  <a:moveTo>
                    <a:pt x="73" y="158"/>
                  </a:moveTo>
                  <a:cubicBezTo>
                    <a:pt x="73" y="158"/>
                    <a:pt x="73" y="159"/>
                    <a:pt x="73" y="160"/>
                  </a:cubicBezTo>
                  <a:cubicBezTo>
                    <a:pt x="72" y="160"/>
                    <a:pt x="72" y="161"/>
                    <a:pt x="72" y="161"/>
                  </a:cubicBezTo>
                  <a:cubicBezTo>
                    <a:pt x="70" y="163"/>
                    <a:pt x="68" y="164"/>
                    <a:pt x="66" y="165"/>
                  </a:cubicBezTo>
                  <a:cubicBezTo>
                    <a:pt x="69" y="164"/>
                    <a:pt x="70" y="163"/>
                    <a:pt x="72" y="161"/>
                  </a:cubicBezTo>
                  <a:cubicBezTo>
                    <a:pt x="72" y="160"/>
                    <a:pt x="73" y="159"/>
                    <a:pt x="73" y="159"/>
                  </a:cubicBezTo>
                  <a:cubicBezTo>
                    <a:pt x="73" y="158"/>
                    <a:pt x="73" y="158"/>
                    <a:pt x="73" y="158"/>
                  </a:cubicBezTo>
                  <a:moveTo>
                    <a:pt x="84" y="157"/>
                  </a:moveTo>
                  <a:cubicBezTo>
                    <a:pt x="86" y="159"/>
                    <a:pt x="87" y="162"/>
                    <a:pt x="87" y="166"/>
                  </a:cubicBezTo>
                  <a:cubicBezTo>
                    <a:pt x="87" y="166"/>
                    <a:pt x="87" y="165"/>
                    <a:pt x="87" y="165"/>
                  </a:cubicBezTo>
                  <a:cubicBezTo>
                    <a:pt x="87" y="162"/>
                    <a:pt x="86" y="159"/>
                    <a:pt x="84" y="157"/>
                  </a:cubicBezTo>
                  <a:moveTo>
                    <a:pt x="69" y="156"/>
                  </a:moveTo>
                  <a:cubicBezTo>
                    <a:pt x="69" y="157"/>
                    <a:pt x="68" y="157"/>
                    <a:pt x="68" y="157"/>
                  </a:cubicBezTo>
                  <a:cubicBezTo>
                    <a:pt x="68" y="157"/>
                    <a:pt x="68" y="157"/>
                    <a:pt x="68" y="157"/>
                  </a:cubicBezTo>
                  <a:cubicBezTo>
                    <a:pt x="68" y="157"/>
                    <a:pt x="69" y="157"/>
                    <a:pt x="69" y="156"/>
                  </a:cubicBezTo>
                  <a:cubicBezTo>
                    <a:pt x="69" y="156"/>
                    <a:pt x="69" y="156"/>
                    <a:pt x="69" y="156"/>
                  </a:cubicBezTo>
                  <a:moveTo>
                    <a:pt x="71" y="156"/>
                  </a:moveTo>
                  <a:cubicBezTo>
                    <a:pt x="72" y="156"/>
                    <a:pt x="72" y="156"/>
                    <a:pt x="72" y="156"/>
                  </a:cubicBezTo>
                  <a:cubicBezTo>
                    <a:pt x="72" y="156"/>
                    <a:pt x="72" y="156"/>
                    <a:pt x="71" y="156"/>
                  </a:cubicBezTo>
                  <a:moveTo>
                    <a:pt x="85" y="149"/>
                  </a:moveTo>
                  <a:cubicBezTo>
                    <a:pt x="87" y="151"/>
                    <a:pt x="88" y="153"/>
                    <a:pt x="89" y="155"/>
                  </a:cubicBezTo>
                  <a:cubicBezTo>
                    <a:pt x="88" y="153"/>
                    <a:pt x="87" y="151"/>
                    <a:pt x="85" y="149"/>
                  </a:cubicBezTo>
                  <a:moveTo>
                    <a:pt x="59" y="146"/>
                  </a:moveTo>
                  <a:cubicBezTo>
                    <a:pt x="58" y="147"/>
                    <a:pt x="58" y="147"/>
                    <a:pt x="58" y="147"/>
                  </a:cubicBezTo>
                  <a:cubicBezTo>
                    <a:pt x="57" y="150"/>
                    <a:pt x="57" y="153"/>
                    <a:pt x="58" y="156"/>
                  </a:cubicBezTo>
                  <a:cubicBezTo>
                    <a:pt x="57" y="154"/>
                    <a:pt x="57" y="152"/>
                    <a:pt x="57" y="149"/>
                  </a:cubicBezTo>
                  <a:cubicBezTo>
                    <a:pt x="58" y="148"/>
                    <a:pt x="58" y="147"/>
                    <a:pt x="59" y="146"/>
                  </a:cubicBezTo>
                  <a:moveTo>
                    <a:pt x="72" y="144"/>
                  </a:moveTo>
                  <a:cubicBezTo>
                    <a:pt x="73" y="144"/>
                    <a:pt x="73" y="144"/>
                    <a:pt x="73" y="145"/>
                  </a:cubicBezTo>
                  <a:cubicBezTo>
                    <a:pt x="75" y="146"/>
                    <a:pt x="77" y="148"/>
                    <a:pt x="79" y="149"/>
                  </a:cubicBezTo>
                  <a:cubicBezTo>
                    <a:pt x="79" y="149"/>
                    <a:pt x="78" y="148"/>
                    <a:pt x="78" y="148"/>
                  </a:cubicBezTo>
                  <a:cubicBezTo>
                    <a:pt x="76" y="146"/>
                    <a:pt x="74" y="145"/>
                    <a:pt x="72" y="144"/>
                  </a:cubicBezTo>
                  <a:moveTo>
                    <a:pt x="55" y="142"/>
                  </a:moveTo>
                  <a:cubicBezTo>
                    <a:pt x="55" y="142"/>
                    <a:pt x="54" y="143"/>
                    <a:pt x="54" y="144"/>
                  </a:cubicBezTo>
                  <a:cubicBezTo>
                    <a:pt x="53" y="145"/>
                    <a:pt x="52" y="146"/>
                    <a:pt x="52" y="147"/>
                  </a:cubicBezTo>
                  <a:cubicBezTo>
                    <a:pt x="52" y="146"/>
                    <a:pt x="53" y="145"/>
                    <a:pt x="54" y="144"/>
                  </a:cubicBezTo>
                  <a:cubicBezTo>
                    <a:pt x="54" y="143"/>
                    <a:pt x="55" y="142"/>
                    <a:pt x="55" y="142"/>
                  </a:cubicBezTo>
                  <a:moveTo>
                    <a:pt x="73" y="139"/>
                  </a:moveTo>
                  <a:cubicBezTo>
                    <a:pt x="74" y="140"/>
                    <a:pt x="76" y="141"/>
                    <a:pt x="77" y="141"/>
                  </a:cubicBezTo>
                  <a:cubicBezTo>
                    <a:pt x="77" y="141"/>
                    <a:pt x="77" y="142"/>
                    <a:pt x="78" y="142"/>
                  </a:cubicBezTo>
                  <a:cubicBezTo>
                    <a:pt x="78" y="142"/>
                    <a:pt x="78" y="142"/>
                    <a:pt x="77" y="142"/>
                  </a:cubicBezTo>
                  <a:cubicBezTo>
                    <a:pt x="76" y="141"/>
                    <a:pt x="74" y="140"/>
                    <a:pt x="73" y="139"/>
                  </a:cubicBezTo>
                  <a:moveTo>
                    <a:pt x="99" y="139"/>
                  </a:moveTo>
                  <a:cubicBezTo>
                    <a:pt x="98" y="144"/>
                    <a:pt x="96" y="149"/>
                    <a:pt x="94" y="154"/>
                  </a:cubicBezTo>
                  <a:cubicBezTo>
                    <a:pt x="96" y="149"/>
                    <a:pt x="98" y="144"/>
                    <a:pt x="99" y="139"/>
                  </a:cubicBezTo>
                  <a:moveTo>
                    <a:pt x="99" y="139"/>
                  </a:moveTo>
                  <a:cubicBezTo>
                    <a:pt x="99" y="139"/>
                    <a:pt x="99" y="139"/>
                    <a:pt x="99" y="139"/>
                  </a:cubicBezTo>
                  <a:cubicBezTo>
                    <a:pt x="99" y="139"/>
                    <a:pt x="99" y="139"/>
                    <a:pt x="99" y="139"/>
                  </a:cubicBezTo>
                  <a:moveTo>
                    <a:pt x="66" y="138"/>
                  </a:moveTo>
                  <a:cubicBezTo>
                    <a:pt x="65" y="138"/>
                    <a:pt x="64" y="138"/>
                    <a:pt x="64" y="138"/>
                  </a:cubicBezTo>
                  <a:cubicBezTo>
                    <a:pt x="63" y="138"/>
                    <a:pt x="62" y="138"/>
                    <a:pt x="62" y="139"/>
                  </a:cubicBezTo>
                  <a:cubicBezTo>
                    <a:pt x="62" y="139"/>
                    <a:pt x="62" y="139"/>
                    <a:pt x="62" y="139"/>
                  </a:cubicBezTo>
                  <a:cubicBezTo>
                    <a:pt x="63" y="138"/>
                    <a:pt x="64" y="138"/>
                    <a:pt x="66" y="138"/>
                  </a:cubicBezTo>
                  <a:moveTo>
                    <a:pt x="82" y="126"/>
                  </a:moveTo>
                  <a:cubicBezTo>
                    <a:pt x="82" y="127"/>
                    <a:pt x="81" y="127"/>
                    <a:pt x="81" y="127"/>
                  </a:cubicBezTo>
                  <a:cubicBezTo>
                    <a:pt x="78" y="128"/>
                    <a:pt x="76" y="129"/>
                    <a:pt x="73" y="129"/>
                  </a:cubicBezTo>
                  <a:cubicBezTo>
                    <a:pt x="73" y="129"/>
                    <a:pt x="73" y="129"/>
                    <a:pt x="74" y="129"/>
                  </a:cubicBezTo>
                  <a:cubicBezTo>
                    <a:pt x="77" y="129"/>
                    <a:pt x="79" y="128"/>
                    <a:pt x="82" y="126"/>
                  </a:cubicBezTo>
                  <a:moveTo>
                    <a:pt x="102" y="126"/>
                  </a:moveTo>
                  <a:cubicBezTo>
                    <a:pt x="102" y="126"/>
                    <a:pt x="102" y="126"/>
                    <a:pt x="102" y="126"/>
                  </a:cubicBezTo>
                  <a:cubicBezTo>
                    <a:pt x="102" y="126"/>
                    <a:pt x="102" y="126"/>
                    <a:pt x="102" y="126"/>
                  </a:cubicBezTo>
                  <a:moveTo>
                    <a:pt x="77" y="123"/>
                  </a:moveTo>
                  <a:cubicBezTo>
                    <a:pt x="76" y="123"/>
                    <a:pt x="75" y="124"/>
                    <a:pt x="75" y="124"/>
                  </a:cubicBezTo>
                  <a:cubicBezTo>
                    <a:pt x="75" y="124"/>
                    <a:pt x="76" y="123"/>
                    <a:pt x="77" y="123"/>
                  </a:cubicBezTo>
                  <a:moveTo>
                    <a:pt x="58" y="122"/>
                  </a:moveTo>
                  <a:cubicBezTo>
                    <a:pt x="61" y="127"/>
                    <a:pt x="66" y="129"/>
                    <a:pt x="71" y="129"/>
                  </a:cubicBezTo>
                  <a:cubicBezTo>
                    <a:pt x="66" y="129"/>
                    <a:pt x="61" y="126"/>
                    <a:pt x="58" y="122"/>
                  </a:cubicBezTo>
                  <a:moveTo>
                    <a:pt x="57" y="120"/>
                  </a:moveTo>
                  <a:cubicBezTo>
                    <a:pt x="57" y="120"/>
                    <a:pt x="58" y="121"/>
                    <a:pt x="58" y="121"/>
                  </a:cubicBezTo>
                  <a:cubicBezTo>
                    <a:pt x="58" y="121"/>
                    <a:pt x="58" y="120"/>
                    <a:pt x="57" y="120"/>
                  </a:cubicBezTo>
                  <a:moveTo>
                    <a:pt x="89" y="118"/>
                  </a:moveTo>
                  <a:cubicBezTo>
                    <a:pt x="89" y="118"/>
                    <a:pt x="89" y="118"/>
                    <a:pt x="89" y="118"/>
                  </a:cubicBezTo>
                  <a:cubicBezTo>
                    <a:pt x="88" y="120"/>
                    <a:pt x="87" y="122"/>
                    <a:pt x="86" y="124"/>
                  </a:cubicBezTo>
                  <a:cubicBezTo>
                    <a:pt x="87" y="122"/>
                    <a:pt x="89" y="120"/>
                    <a:pt x="89" y="118"/>
                  </a:cubicBezTo>
                  <a:moveTo>
                    <a:pt x="84" y="114"/>
                  </a:moveTo>
                  <a:cubicBezTo>
                    <a:pt x="84" y="114"/>
                    <a:pt x="84" y="114"/>
                    <a:pt x="84" y="114"/>
                  </a:cubicBezTo>
                  <a:cubicBezTo>
                    <a:pt x="83" y="117"/>
                    <a:pt x="82" y="119"/>
                    <a:pt x="81" y="121"/>
                  </a:cubicBezTo>
                  <a:cubicBezTo>
                    <a:pt x="83" y="119"/>
                    <a:pt x="84" y="116"/>
                    <a:pt x="84" y="114"/>
                  </a:cubicBezTo>
                  <a:moveTo>
                    <a:pt x="103" y="111"/>
                  </a:moveTo>
                  <a:cubicBezTo>
                    <a:pt x="103" y="116"/>
                    <a:pt x="103" y="121"/>
                    <a:pt x="102" y="126"/>
                  </a:cubicBezTo>
                  <a:cubicBezTo>
                    <a:pt x="103" y="121"/>
                    <a:pt x="103" y="116"/>
                    <a:pt x="103" y="111"/>
                  </a:cubicBezTo>
                  <a:moveTo>
                    <a:pt x="103" y="111"/>
                  </a:moveTo>
                  <a:cubicBezTo>
                    <a:pt x="103" y="111"/>
                    <a:pt x="103" y="111"/>
                    <a:pt x="103" y="111"/>
                  </a:cubicBezTo>
                  <a:cubicBezTo>
                    <a:pt x="103" y="111"/>
                    <a:pt x="103" y="111"/>
                    <a:pt x="103" y="111"/>
                  </a:cubicBezTo>
                  <a:moveTo>
                    <a:pt x="71" y="109"/>
                  </a:moveTo>
                  <a:cubicBezTo>
                    <a:pt x="71" y="109"/>
                    <a:pt x="71" y="109"/>
                    <a:pt x="72" y="109"/>
                  </a:cubicBezTo>
                  <a:cubicBezTo>
                    <a:pt x="72" y="110"/>
                    <a:pt x="72" y="110"/>
                    <a:pt x="72" y="110"/>
                  </a:cubicBezTo>
                  <a:cubicBezTo>
                    <a:pt x="72" y="110"/>
                    <a:pt x="73" y="110"/>
                    <a:pt x="73" y="109"/>
                  </a:cubicBezTo>
                  <a:cubicBezTo>
                    <a:pt x="73" y="110"/>
                    <a:pt x="72" y="110"/>
                    <a:pt x="72" y="110"/>
                  </a:cubicBezTo>
                  <a:cubicBezTo>
                    <a:pt x="72" y="110"/>
                    <a:pt x="72" y="110"/>
                    <a:pt x="72" y="110"/>
                  </a:cubicBezTo>
                  <a:cubicBezTo>
                    <a:pt x="72" y="109"/>
                    <a:pt x="72" y="109"/>
                    <a:pt x="71" y="109"/>
                  </a:cubicBezTo>
                  <a:moveTo>
                    <a:pt x="63" y="109"/>
                  </a:moveTo>
                  <a:cubicBezTo>
                    <a:pt x="62" y="110"/>
                    <a:pt x="62" y="111"/>
                    <a:pt x="62" y="112"/>
                  </a:cubicBezTo>
                  <a:cubicBezTo>
                    <a:pt x="61" y="114"/>
                    <a:pt x="62" y="116"/>
                    <a:pt x="62" y="118"/>
                  </a:cubicBezTo>
                  <a:cubicBezTo>
                    <a:pt x="62" y="117"/>
                    <a:pt x="62" y="115"/>
                    <a:pt x="61" y="114"/>
                  </a:cubicBezTo>
                  <a:cubicBezTo>
                    <a:pt x="61" y="113"/>
                    <a:pt x="62" y="111"/>
                    <a:pt x="62" y="110"/>
                  </a:cubicBezTo>
                  <a:cubicBezTo>
                    <a:pt x="63" y="110"/>
                    <a:pt x="63" y="109"/>
                    <a:pt x="63" y="109"/>
                  </a:cubicBezTo>
                  <a:moveTo>
                    <a:pt x="74" y="108"/>
                  </a:moveTo>
                  <a:cubicBezTo>
                    <a:pt x="74" y="108"/>
                    <a:pt x="74" y="108"/>
                    <a:pt x="74" y="108"/>
                  </a:cubicBezTo>
                  <a:cubicBezTo>
                    <a:pt x="74" y="109"/>
                    <a:pt x="74" y="109"/>
                    <a:pt x="74" y="109"/>
                  </a:cubicBezTo>
                  <a:cubicBezTo>
                    <a:pt x="74" y="109"/>
                    <a:pt x="74" y="109"/>
                    <a:pt x="74" y="108"/>
                  </a:cubicBezTo>
                  <a:cubicBezTo>
                    <a:pt x="74" y="108"/>
                    <a:pt x="74" y="108"/>
                    <a:pt x="74" y="108"/>
                  </a:cubicBezTo>
                  <a:moveTo>
                    <a:pt x="67" y="108"/>
                  </a:moveTo>
                  <a:cubicBezTo>
                    <a:pt x="66" y="108"/>
                    <a:pt x="66" y="108"/>
                    <a:pt x="65" y="108"/>
                  </a:cubicBezTo>
                  <a:cubicBezTo>
                    <a:pt x="66" y="108"/>
                    <a:pt x="66" y="108"/>
                    <a:pt x="67" y="108"/>
                  </a:cubicBezTo>
                  <a:cubicBezTo>
                    <a:pt x="67" y="108"/>
                    <a:pt x="68" y="108"/>
                    <a:pt x="69" y="108"/>
                  </a:cubicBezTo>
                  <a:cubicBezTo>
                    <a:pt x="69" y="108"/>
                    <a:pt x="69" y="108"/>
                    <a:pt x="70" y="108"/>
                  </a:cubicBezTo>
                  <a:cubicBezTo>
                    <a:pt x="69" y="108"/>
                    <a:pt x="69" y="108"/>
                    <a:pt x="69" y="108"/>
                  </a:cubicBezTo>
                  <a:cubicBezTo>
                    <a:pt x="68" y="108"/>
                    <a:pt x="67" y="108"/>
                    <a:pt x="67" y="108"/>
                  </a:cubicBezTo>
                  <a:moveTo>
                    <a:pt x="60" y="105"/>
                  </a:moveTo>
                  <a:cubicBezTo>
                    <a:pt x="59" y="106"/>
                    <a:pt x="58" y="107"/>
                    <a:pt x="58" y="108"/>
                  </a:cubicBezTo>
                  <a:cubicBezTo>
                    <a:pt x="58" y="107"/>
                    <a:pt x="59" y="107"/>
                    <a:pt x="59" y="106"/>
                  </a:cubicBezTo>
                  <a:cubicBezTo>
                    <a:pt x="60" y="106"/>
                    <a:pt x="60" y="105"/>
                    <a:pt x="60" y="105"/>
                  </a:cubicBezTo>
                  <a:moveTo>
                    <a:pt x="67" y="103"/>
                  </a:moveTo>
                  <a:cubicBezTo>
                    <a:pt x="66" y="103"/>
                    <a:pt x="66" y="103"/>
                    <a:pt x="65" y="104"/>
                  </a:cubicBezTo>
                  <a:cubicBezTo>
                    <a:pt x="65" y="103"/>
                    <a:pt x="66" y="103"/>
                    <a:pt x="67" y="103"/>
                  </a:cubicBezTo>
                  <a:cubicBezTo>
                    <a:pt x="68" y="103"/>
                    <a:pt x="69" y="104"/>
                    <a:pt x="71" y="104"/>
                  </a:cubicBezTo>
                  <a:cubicBezTo>
                    <a:pt x="69" y="104"/>
                    <a:pt x="68" y="103"/>
                    <a:pt x="67" y="103"/>
                  </a:cubicBezTo>
                  <a:moveTo>
                    <a:pt x="104" y="103"/>
                  </a:moveTo>
                  <a:cubicBezTo>
                    <a:pt x="104" y="104"/>
                    <a:pt x="104" y="106"/>
                    <a:pt x="104" y="107"/>
                  </a:cubicBezTo>
                  <a:cubicBezTo>
                    <a:pt x="104" y="107"/>
                    <a:pt x="104" y="107"/>
                    <a:pt x="104" y="107"/>
                  </a:cubicBezTo>
                  <a:cubicBezTo>
                    <a:pt x="104" y="106"/>
                    <a:pt x="104" y="104"/>
                    <a:pt x="104" y="103"/>
                  </a:cubicBezTo>
                  <a:moveTo>
                    <a:pt x="80" y="103"/>
                  </a:moveTo>
                  <a:cubicBezTo>
                    <a:pt x="82" y="106"/>
                    <a:pt x="83" y="108"/>
                    <a:pt x="84" y="112"/>
                  </a:cubicBezTo>
                  <a:cubicBezTo>
                    <a:pt x="83" y="108"/>
                    <a:pt x="82" y="105"/>
                    <a:pt x="80" y="103"/>
                  </a:cubicBezTo>
                  <a:moveTo>
                    <a:pt x="62" y="89"/>
                  </a:moveTo>
                  <a:cubicBezTo>
                    <a:pt x="64" y="90"/>
                    <a:pt x="65" y="92"/>
                    <a:pt x="67" y="93"/>
                  </a:cubicBezTo>
                  <a:cubicBezTo>
                    <a:pt x="70" y="95"/>
                    <a:pt x="74" y="97"/>
                    <a:pt x="77" y="100"/>
                  </a:cubicBezTo>
                  <a:cubicBezTo>
                    <a:pt x="75" y="98"/>
                    <a:pt x="74" y="97"/>
                    <a:pt x="72" y="96"/>
                  </a:cubicBezTo>
                  <a:cubicBezTo>
                    <a:pt x="69" y="94"/>
                    <a:pt x="66" y="92"/>
                    <a:pt x="63" y="90"/>
                  </a:cubicBezTo>
                  <a:cubicBezTo>
                    <a:pt x="63" y="89"/>
                    <a:pt x="62" y="89"/>
                    <a:pt x="62" y="89"/>
                  </a:cubicBezTo>
                  <a:moveTo>
                    <a:pt x="56" y="78"/>
                  </a:moveTo>
                  <a:cubicBezTo>
                    <a:pt x="56" y="79"/>
                    <a:pt x="56" y="79"/>
                    <a:pt x="56" y="79"/>
                  </a:cubicBezTo>
                  <a:cubicBezTo>
                    <a:pt x="56" y="80"/>
                    <a:pt x="57" y="80"/>
                    <a:pt x="57" y="81"/>
                  </a:cubicBezTo>
                  <a:cubicBezTo>
                    <a:pt x="57" y="80"/>
                    <a:pt x="56" y="80"/>
                    <a:pt x="56" y="79"/>
                  </a:cubicBezTo>
                  <a:cubicBezTo>
                    <a:pt x="56" y="79"/>
                    <a:pt x="56" y="79"/>
                    <a:pt x="56" y="78"/>
                  </a:cubicBezTo>
                  <a:moveTo>
                    <a:pt x="99" y="77"/>
                  </a:moveTo>
                  <a:cubicBezTo>
                    <a:pt x="100" y="80"/>
                    <a:pt x="101" y="83"/>
                    <a:pt x="101" y="85"/>
                  </a:cubicBezTo>
                  <a:cubicBezTo>
                    <a:pt x="101" y="83"/>
                    <a:pt x="100" y="80"/>
                    <a:pt x="99" y="77"/>
                  </a:cubicBezTo>
                  <a:moveTo>
                    <a:pt x="81" y="75"/>
                  </a:moveTo>
                  <a:cubicBezTo>
                    <a:pt x="81" y="75"/>
                    <a:pt x="80" y="75"/>
                    <a:pt x="80" y="75"/>
                  </a:cubicBezTo>
                  <a:cubicBezTo>
                    <a:pt x="80" y="75"/>
                    <a:pt x="80" y="75"/>
                    <a:pt x="80" y="75"/>
                  </a:cubicBezTo>
                  <a:cubicBezTo>
                    <a:pt x="80" y="75"/>
                    <a:pt x="80" y="75"/>
                    <a:pt x="80" y="75"/>
                  </a:cubicBezTo>
                  <a:cubicBezTo>
                    <a:pt x="81" y="75"/>
                    <a:pt x="81" y="75"/>
                    <a:pt x="81" y="75"/>
                  </a:cubicBezTo>
                  <a:moveTo>
                    <a:pt x="78" y="71"/>
                  </a:moveTo>
                  <a:cubicBezTo>
                    <a:pt x="78" y="71"/>
                    <a:pt x="78" y="71"/>
                    <a:pt x="79" y="72"/>
                  </a:cubicBezTo>
                  <a:cubicBezTo>
                    <a:pt x="79" y="73"/>
                    <a:pt x="79" y="74"/>
                    <a:pt x="79" y="75"/>
                  </a:cubicBezTo>
                  <a:cubicBezTo>
                    <a:pt x="79" y="73"/>
                    <a:pt x="79" y="72"/>
                    <a:pt x="78" y="71"/>
                  </a:cubicBezTo>
                  <a:cubicBezTo>
                    <a:pt x="78" y="71"/>
                    <a:pt x="78" y="71"/>
                    <a:pt x="78" y="71"/>
                  </a:cubicBezTo>
                  <a:moveTo>
                    <a:pt x="67" y="67"/>
                  </a:moveTo>
                  <a:cubicBezTo>
                    <a:pt x="65" y="67"/>
                    <a:pt x="64" y="68"/>
                    <a:pt x="63" y="70"/>
                  </a:cubicBezTo>
                  <a:cubicBezTo>
                    <a:pt x="61" y="73"/>
                    <a:pt x="61" y="76"/>
                    <a:pt x="62" y="79"/>
                  </a:cubicBezTo>
                  <a:cubicBezTo>
                    <a:pt x="62" y="79"/>
                    <a:pt x="62" y="79"/>
                    <a:pt x="62" y="79"/>
                  </a:cubicBezTo>
                  <a:cubicBezTo>
                    <a:pt x="62" y="79"/>
                    <a:pt x="62" y="79"/>
                    <a:pt x="62" y="79"/>
                  </a:cubicBezTo>
                  <a:cubicBezTo>
                    <a:pt x="61" y="76"/>
                    <a:pt x="61" y="73"/>
                    <a:pt x="63" y="70"/>
                  </a:cubicBezTo>
                  <a:cubicBezTo>
                    <a:pt x="64" y="69"/>
                    <a:pt x="65" y="67"/>
                    <a:pt x="67" y="67"/>
                  </a:cubicBezTo>
                  <a:moveTo>
                    <a:pt x="71" y="66"/>
                  </a:moveTo>
                  <a:cubicBezTo>
                    <a:pt x="71" y="66"/>
                    <a:pt x="71" y="66"/>
                    <a:pt x="71" y="66"/>
                  </a:cubicBezTo>
                  <a:cubicBezTo>
                    <a:pt x="72" y="66"/>
                    <a:pt x="73" y="66"/>
                    <a:pt x="74" y="67"/>
                  </a:cubicBezTo>
                  <a:cubicBezTo>
                    <a:pt x="73" y="66"/>
                    <a:pt x="72" y="66"/>
                    <a:pt x="71" y="66"/>
                  </a:cubicBezTo>
                  <a:moveTo>
                    <a:pt x="78" y="65"/>
                  </a:moveTo>
                  <a:cubicBezTo>
                    <a:pt x="78" y="65"/>
                    <a:pt x="79" y="65"/>
                    <a:pt x="79" y="66"/>
                  </a:cubicBezTo>
                  <a:cubicBezTo>
                    <a:pt x="79" y="66"/>
                    <a:pt x="80" y="66"/>
                    <a:pt x="80" y="66"/>
                  </a:cubicBezTo>
                  <a:cubicBezTo>
                    <a:pt x="79" y="66"/>
                    <a:pt x="78" y="65"/>
                    <a:pt x="78" y="65"/>
                  </a:cubicBezTo>
                  <a:moveTo>
                    <a:pt x="64" y="63"/>
                  </a:moveTo>
                  <a:cubicBezTo>
                    <a:pt x="64" y="63"/>
                    <a:pt x="64" y="63"/>
                    <a:pt x="63" y="63"/>
                  </a:cubicBezTo>
                  <a:cubicBezTo>
                    <a:pt x="63" y="63"/>
                    <a:pt x="63" y="64"/>
                    <a:pt x="62" y="64"/>
                  </a:cubicBezTo>
                  <a:cubicBezTo>
                    <a:pt x="63" y="64"/>
                    <a:pt x="63" y="63"/>
                    <a:pt x="63" y="63"/>
                  </a:cubicBezTo>
                  <a:cubicBezTo>
                    <a:pt x="64" y="63"/>
                    <a:pt x="64" y="63"/>
                    <a:pt x="64" y="63"/>
                  </a:cubicBezTo>
                  <a:moveTo>
                    <a:pt x="71" y="62"/>
                  </a:moveTo>
                  <a:cubicBezTo>
                    <a:pt x="72" y="62"/>
                    <a:pt x="72" y="62"/>
                    <a:pt x="72" y="62"/>
                  </a:cubicBezTo>
                  <a:cubicBezTo>
                    <a:pt x="72" y="62"/>
                    <a:pt x="72" y="62"/>
                    <a:pt x="71" y="62"/>
                  </a:cubicBezTo>
                  <a:moveTo>
                    <a:pt x="93" y="60"/>
                  </a:moveTo>
                  <a:cubicBezTo>
                    <a:pt x="94" y="62"/>
                    <a:pt x="95" y="65"/>
                    <a:pt x="96" y="68"/>
                  </a:cubicBezTo>
                  <a:cubicBezTo>
                    <a:pt x="95" y="65"/>
                    <a:pt x="94" y="62"/>
                    <a:pt x="93" y="60"/>
                  </a:cubicBezTo>
                  <a:moveTo>
                    <a:pt x="59" y="16"/>
                  </a:moveTo>
                  <a:cubicBezTo>
                    <a:pt x="64" y="20"/>
                    <a:pt x="68" y="23"/>
                    <a:pt x="71" y="28"/>
                  </a:cubicBezTo>
                  <a:cubicBezTo>
                    <a:pt x="78" y="35"/>
                    <a:pt x="84" y="43"/>
                    <a:pt x="89" y="51"/>
                  </a:cubicBezTo>
                  <a:cubicBezTo>
                    <a:pt x="84" y="43"/>
                    <a:pt x="78" y="35"/>
                    <a:pt x="72" y="28"/>
                  </a:cubicBezTo>
                  <a:cubicBezTo>
                    <a:pt x="68" y="23"/>
                    <a:pt x="64" y="20"/>
                    <a:pt x="59" y="16"/>
                  </a:cubicBezTo>
                  <a:moveTo>
                    <a:pt x="44" y="4"/>
                  </a:moveTo>
                  <a:cubicBezTo>
                    <a:pt x="47" y="6"/>
                    <a:pt x="50" y="8"/>
                    <a:pt x="53" y="10"/>
                  </a:cubicBezTo>
                  <a:cubicBezTo>
                    <a:pt x="52" y="10"/>
                    <a:pt x="52" y="10"/>
                    <a:pt x="51" y="9"/>
                  </a:cubicBezTo>
                  <a:cubicBezTo>
                    <a:pt x="49" y="7"/>
                    <a:pt x="47" y="6"/>
                    <a:pt x="44" y="4"/>
                  </a:cubicBezTo>
                  <a:moveTo>
                    <a:pt x="35" y="2"/>
                  </a:moveTo>
                  <a:cubicBezTo>
                    <a:pt x="33" y="4"/>
                    <a:pt x="31" y="5"/>
                    <a:pt x="29" y="7"/>
                  </a:cubicBezTo>
                  <a:cubicBezTo>
                    <a:pt x="28" y="8"/>
                    <a:pt x="26" y="10"/>
                    <a:pt x="24" y="11"/>
                  </a:cubicBezTo>
                  <a:cubicBezTo>
                    <a:pt x="26" y="9"/>
                    <a:pt x="29" y="8"/>
                    <a:pt x="31" y="6"/>
                  </a:cubicBezTo>
                  <a:cubicBezTo>
                    <a:pt x="32" y="5"/>
                    <a:pt x="34" y="3"/>
                    <a:pt x="35" y="2"/>
                  </a:cubicBezTo>
                  <a:moveTo>
                    <a:pt x="37" y="0"/>
                  </a:moveTo>
                  <a:cubicBezTo>
                    <a:pt x="37" y="0"/>
                    <a:pt x="37" y="0"/>
                    <a:pt x="37" y="0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37" y="0"/>
                    <a:pt x="38" y="0"/>
                    <a:pt x="38" y="0"/>
                  </a:cubicBezTo>
                  <a:cubicBezTo>
                    <a:pt x="38" y="0"/>
                    <a:pt x="37" y="0"/>
                    <a:pt x="37" y="0"/>
                  </a:cubicBezTo>
                </a:path>
              </a:pathLst>
            </a:custGeom>
            <a:solidFill>
              <a:srgbClr val="C297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93" name="Freeform 406"/>
            <p:cNvSpPr>
              <a:spLocks noEditPoints="1"/>
            </p:cNvSpPr>
            <p:nvPr/>
          </p:nvSpPr>
          <p:spPr bwMode="auto">
            <a:xfrm>
              <a:off x="1404938" y="2293938"/>
              <a:ext cx="398462" cy="889000"/>
            </a:xfrm>
            <a:custGeom>
              <a:avLst/>
              <a:gdLst>
                <a:gd name="T0" fmla="*/ 2 w 106"/>
                <a:gd name="T1" fmla="*/ 219 h 236"/>
                <a:gd name="T2" fmla="*/ 37 w 106"/>
                <a:gd name="T3" fmla="*/ 1 h 236"/>
                <a:gd name="T4" fmla="*/ 26 w 106"/>
                <a:gd name="T5" fmla="*/ 11 h 236"/>
                <a:gd name="T6" fmla="*/ 53 w 106"/>
                <a:gd name="T7" fmla="*/ 66 h 236"/>
                <a:gd name="T8" fmla="*/ 60 w 106"/>
                <a:gd name="T9" fmla="*/ 108 h 236"/>
                <a:gd name="T10" fmla="*/ 69 w 106"/>
                <a:gd name="T11" fmla="*/ 103 h 236"/>
                <a:gd name="T12" fmla="*/ 76 w 106"/>
                <a:gd name="T13" fmla="*/ 108 h 236"/>
                <a:gd name="T14" fmla="*/ 74 w 106"/>
                <a:gd name="T15" fmla="*/ 109 h 236"/>
                <a:gd name="T16" fmla="*/ 71 w 106"/>
                <a:gd name="T17" fmla="*/ 108 h 236"/>
                <a:gd name="T18" fmla="*/ 65 w 106"/>
                <a:gd name="T19" fmla="*/ 109 h 236"/>
                <a:gd name="T20" fmla="*/ 73 w 106"/>
                <a:gd name="T21" fmla="*/ 124 h 236"/>
                <a:gd name="T22" fmla="*/ 82 w 106"/>
                <a:gd name="T23" fmla="*/ 121 h 236"/>
                <a:gd name="T24" fmla="*/ 86 w 106"/>
                <a:gd name="T25" fmla="*/ 112 h 236"/>
                <a:gd name="T26" fmla="*/ 79 w 106"/>
                <a:gd name="T27" fmla="*/ 100 h 236"/>
                <a:gd name="T28" fmla="*/ 58 w 106"/>
                <a:gd name="T29" fmla="*/ 79 h 236"/>
                <a:gd name="T30" fmla="*/ 66 w 106"/>
                <a:gd name="T31" fmla="*/ 63 h 236"/>
                <a:gd name="T32" fmla="*/ 75 w 106"/>
                <a:gd name="T33" fmla="*/ 63 h 236"/>
                <a:gd name="T34" fmla="*/ 83 w 106"/>
                <a:gd name="T35" fmla="*/ 75 h 236"/>
                <a:gd name="T36" fmla="*/ 82 w 106"/>
                <a:gd name="T37" fmla="*/ 75 h 236"/>
                <a:gd name="T38" fmla="*/ 80 w 106"/>
                <a:gd name="T39" fmla="*/ 71 h 236"/>
                <a:gd name="T40" fmla="*/ 72 w 106"/>
                <a:gd name="T41" fmla="*/ 66 h 236"/>
                <a:gd name="T42" fmla="*/ 64 w 106"/>
                <a:gd name="T43" fmla="*/ 79 h 236"/>
                <a:gd name="T44" fmla="*/ 91 w 106"/>
                <a:gd name="T45" fmla="*/ 109 h 236"/>
                <a:gd name="T46" fmla="*/ 76 w 106"/>
                <a:gd name="T47" fmla="*/ 129 h 236"/>
                <a:gd name="T48" fmla="*/ 73 w 106"/>
                <a:gd name="T49" fmla="*/ 129 h 236"/>
                <a:gd name="T50" fmla="*/ 59 w 106"/>
                <a:gd name="T51" fmla="*/ 120 h 236"/>
                <a:gd name="T52" fmla="*/ 50 w 106"/>
                <a:gd name="T53" fmla="*/ 152 h 236"/>
                <a:gd name="T54" fmla="*/ 4 w 106"/>
                <a:gd name="T55" fmla="*/ 216 h 236"/>
                <a:gd name="T56" fmla="*/ 26 w 106"/>
                <a:gd name="T57" fmla="*/ 236 h 236"/>
                <a:gd name="T58" fmla="*/ 29 w 106"/>
                <a:gd name="T59" fmla="*/ 235 h 236"/>
                <a:gd name="T60" fmla="*/ 68 w 106"/>
                <a:gd name="T61" fmla="*/ 199 h 236"/>
                <a:gd name="T62" fmla="*/ 88 w 106"/>
                <a:gd name="T63" fmla="*/ 170 h 236"/>
                <a:gd name="T64" fmla="*/ 81 w 106"/>
                <a:gd name="T65" fmla="*/ 149 h 236"/>
                <a:gd name="T66" fmla="*/ 68 w 106"/>
                <a:gd name="T67" fmla="*/ 143 h 236"/>
                <a:gd name="T68" fmla="*/ 63 w 106"/>
                <a:gd name="T69" fmla="*/ 159 h 236"/>
                <a:gd name="T70" fmla="*/ 69 w 106"/>
                <a:gd name="T71" fmla="*/ 158 h 236"/>
                <a:gd name="T72" fmla="*/ 71 w 106"/>
                <a:gd name="T73" fmla="*/ 156 h 236"/>
                <a:gd name="T74" fmla="*/ 74 w 106"/>
                <a:gd name="T75" fmla="*/ 157 h 236"/>
                <a:gd name="T76" fmla="*/ 68 w 106"/>
                <a:gd name="T77" fmla="*/ 165 h 236"/>
                <a:gd name="T78" fmla="*/ 56 w 106"/>
                <a:gd name="T79" fmla="*/ 161 h 236"/>
                <a:gd name="T80" fmla="*/ 64 w 106"/>
                <a:gd name="T81" fmla="*/ 139 h 236"/>
                <a:gd name="T82" fmla="*/ 75 w 106"/>
                <a:gd name="T83" fmla="*/ 139 h 236"/>
                <a:gd name="T84" fmla="*/ 91 w 106"/>
                <a:gd name="T85" fmla="*/ 155 h 236"/>
                <a:gd name="T86" fmla="*/ 93 w 106"/>
                <a:gd name="T87" fmla="*/ 159 h 236"/>
                <a:gd name="T88" fmla="*/ 101 w 106"/>
                <a:gd name="T89" fmla="*/ 139 h 236"/>
                <a:gd name="T90" fmla="*/ 104 w 106"/>
                <a:gd name="T91" fmla="*/ 126 h 236"/>
                <a:gd name="T92" fmla="*/ 105 w 106"/>
                <a:gd name="T93" fmla="*/ 111 h 236"/>
                <a:gd name="T94" fmla="*/ 106 w 106"/>
                <a:gd name="T95" fmla="*/ 107 h 236"/>
                <a:gd name="T96" fmla="*/ 101 w 106"/>
                <a:gd name="T97" fmla="*/ 77 h 236"/>
                <a:gd name="T98" fmla="*/ 92 w 106"/>
                <a:gd name="T99" fmla="*/ 53 h 236"/>
                <a:gd name="T100" fmla="*/ 55 w 106"/>
                <a:gd name="T101" fmla="*/ 10 h 236"/>
                <a:gd name="T102" fmla="*/ 39 w 106"/>
                <a:gd name="T103" fmla="*/ 0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6" h="236">
                  <a:moveTo>
                    <a:pt x="2" y="220"/>
                  </a:moveTo>
                  <a:cubicBezTo>
                    <a:pt x="1" y="219"/>
                    <a:pt x="1" y="219"/>
                    <a:pt x="1" y="219"/>
                  </a:cubicBezTo>
                  <a:cubicBezTo>
                    <a:pt x="1" y="218"/>
                    <a:pt x="1" y="218"/>
                    <a:pt x="1" y="218"/>
                  </a:cubicBezTo>
                  <a:cubicBezTo>
                    <a:pt x="2" y="219"/>
                    <a:pt x="2" y="219"/>
                    <a:pt x="2" y="219"/>
                  </a:cubicBezTo>
                  <a:cubicBezTo>
                    <a:pt x="2" y="220"/>
                    <a:pt x="2" y="220"/>
                    <a:pt x="2" y="220"/>
                  </a:cubicBezTo>
                  <a:moveTo>
                    <a:pt x="39" y="0"/>
                  </a:moveTo>
                  <a:cubicBezTo>
                    <a:pt x="39" y="0"/>
                    <a:pt x="39" y="0"/>
                    <a:pt x="39" y="0"/>
                  </a:cubicBezTo>
                  <a:cubicBezTo>
                    <a:pt x="38" y="0"/>
                    <a:pt x="38" y="0"/>
                    <a:pt x="37" y="1"/>
                  </a:cubicBezTo>
                  <a:cubicBezTo>
                    <a:pt x="37" y="1"/>
                    <a:pt x="37" y="2"/>
                    <a:pt x="37" y="2"/>
                  </a:cubicBezTo>
                  <a:cubicBezTo>
                    <a:pt x="36" y="3"/>
                    <a:pt x="34" y="5"/>
                    <a:pt x="33" y="6"/>
                  </a:cubicBezTo>
                  <a:cubicBezTo>
                    <a:pt x="31" y="8"/>
                    <a:pt x="28" y="9"/>
                    <a:pt x="26" y="11"/>
                  </a:cubicBezTo>
                  <a:cubicBezTo>
                    <a:pt x="26" y="11"/>
                    <a:pt x="26" y="11"/>
                    <a:pt x="26" y="11"/>
                  </a:cubicBezTo>
                  <a:cubicBezTo>
                    <a:pt x="24" y="12"/>
                    <a:pt x="24" y="13"/>
                    <a:pt x="25" y="14"/>
                  </a:cubicBezTo>
                  <a:cubicBezTo>
                    <a:pt x="26" y="16"/>
                    <a:pt x="27" y="17"/>
                    <a:pt x="28" y="18"/>
                  </a:cubicBezTo>
                  <a:cubicBezTo>
                    <a:pt x="34" y="26"/>
                    <a:pt x="39" y="33"/>
                    <a:pt x="44" y="42"/>
                  </a:cubicBezTo>
                  <a:cubicBezTo>
                    <a:pt x="47" y="49"/>
                    <a:pt x="51" y="58"/>
                    <a:pt x="53" y="66"/>
                  </a:cubicBezTo>
                  <a:cubicBezTo>
                    <a:pt x="57" y="78"/>
                    <a:pt x="58" y="91"/>
                    <a:pt x="58" y="104"/>
                  </a:cubicBezTo>
                  <a:cubicBezTo>
                    <a:pt x="58" y="105"/>
                    <a:pt x="58" y="106"/>
                    <a:pt x="58" y="108"/>
                  </a:cubicBezTo>
                  <a:cubicBezTo>
                    <a:pt x="59" y="108"/>
                    <a:pt x="59" y="108"/>
                    <a:pt x="59" y="108"/>
                  </a:cubicBezTo>
                  <a:cubicBezTo>
                    <a:pt x="60" y="108"/>
                    <a:pt x="60" y="108"/>
                    <a:pt x="60" y="108"/>
                  </a:cubicBezTo>
                  <a:cubicBezTo>
                    <a:pt x="60" y="108"/>
                    <a:pt x="60" y="108"/>
                    <a:pt x="60" y="108"/>
                  </a:cubicBezTo>
                  <a:cubicBezTo>
                    <a:pt x="60" y="107"/>
                    <a:pt x="61" y="106"/>
                    <a:pt x="62" y="105"/>
                  </a:cubicBezTo>
                  <a:cubicBezTo>
                    <a:pt x="64" y="104"/>
                    <a:pt x="65" y="104"/>
                    <a:pt x="67" y="104"/>
                  </a:cubicBezTo>
                  <a:cubicBezTo>
                    <a:pt x="68" y="103"/>
                    <a:pt x="68" y="103"/>
                    <a:pt x="69" y="103"/>
                  </a:cubicBezTo>
                  <a:cubicBezTo>
                    <a:pt x="70" y="103"/>
                    <a:pt x="71" y="104"/>
                    <a:pt x="73" y="104"/>
                  </a:cubicBezTo>
                  <a:cubicBezTo>
                    <a:pt x="74" y="105"/>
                    <a:pt x="75" y="105"/>
                    <a:pt x="76" y="106"/>
                  </a:cubicBezTo>
                  <a:cubicBezTo>
                    <a:pt x="76" y="107"/>
                    <a:pt x="76" y="107"/>
                    <a:pt x="76" y="108"/>
                  </a:cubicBezTo>
                  <a:cubicBezTo>
                    <a:pt x="76" y="108"/>
                    <a:pt x="76" y="108"/>
                    <a:pt x="76" y="108"/>
                  </a:cubicBezTo>
                  <a:cubicBezTo>
                    <a:pt x="76" y="109"/>
                    <a:pt x="76" y="109"/>
                    <a:pt x="76" y="109"/>
                  </a:cubicBezTo>
                  <a:cubicBezTo>
                    <a:pt x="76" y="109"/>
                    <a:pt x="75" y="109"/>
                    <a:pt x="75" y="109"/>
                  </a:cubicBezTo>
                  <a:cubicBezTo>
                    <a:pt x="75" y="110"/>
                    <a:pt x="74" y="110"/>
                    <a:pt x="74" y="110"/>
                  </a:cubicBezTo>
                  <a:cubicBezTo>
                    <a:pt x="74" y="110"/>
                    <a:pt x="74" y="110"/>
                    <a:pt x="74" y="109"/>
                  </a:cubicBezTo>
                  <a:cubicBezTo>
                    <a:pt x="73" y="109"/>
                    <a:pt x="73" y="109"/>
                    <a:pt x="73" y="109"/>
                  </a:cubicBezTo>
                  <a:cubicBezTo>
                    <a:pt x="73" y="109"/>
                    <a:pt x="73" y="109"/>
                    <a:pt x="73" y="109"/>
                  </a:cubicBezTo>
                  <a:cubicBezTo>
                    <a:pt x="72" y="109"/>
                    <a:pt x="72" y="109"/>
                    <a:pt x="72" y="108"/>
                  </a:cubicBezTo>
                  <a:cubicBezTo>
                    <a:pt x="71" y="108"/>
                    <a:pt x="71" y="108"/>
                    <a:pt x="71" y="108"/>
                  </a:cubicBezTo>
                  <a:cubicBezTo>
                    <a:pt x="70" y="108"/>
                    <a:pt x="69" y="108"/>
                    <a:pt x="69" y="108"/>
                  </a:cubicBezTo>
                  <a:cubicBezTo>
                    <a:pt x="68" y="108"/>
                    <a:pt x="68" y="108"/>
                    <a:pt x="67" y="108"/>
                  </a:cubicBezTo>
                  <a:cubicBezTo>
                    <a:pt x="67" y="108"/>
                    <a:pt x="66" y="108"/>
                    <a:pt x="66" y="109"/>
                  </a:cubicBezTo>
                  <a:cubicBezTo>
                    <a:pt x="65" y="109"/>
                    <a:pt x="65" y="109"/>
                    <a:pt x="65" y="109"/>
                  </a:cubicBezTo>
                  <a:cubicBezTo>
                    <a:pt x="65" y="109"/>
                    <a:pt x="65" y="110"/>
                    <a:pt x="64" y="110"/>
                  </a:cubicBezTo>
                  <a:cubicBezTo>
                    <a:pt x="64" y="111"/>
                    <a:pt x="63" y="113"/>
                    <a:pt x="63" y="114"/>
                  </a:cubicBezTo>
                  <a:cubicBezTo>
                    <a:pt x="64" y="115"/>
                    <a:pt x="64" y="117"/>
                    <a:pt x="64" y="118"/>
                  </a:cubicBezTo>
                  <a:cubicBezTo>
                    <a:pt x="66" y="121"/>
                    <a:pt x="69" y="124"/>
                    <a:pt x="73" y="124"/>
                  </a:cubicBezTo>
                  <a:cubicBezTo>
                    <a:pt x="73" y="124"/>
                    <a:pt x="74" y="124"/>
                    <a:pt x="74" y="124"/>
                  </a:cubicBezTo>
                  <a:cubicBezTo>
                    <a:pt x="75" y="124"/>
                    <a:pt x="76" y="124"/>
                    <a:pt x="77" y="124"/>
                  </a:cubicBezTo>
                  <a:cubicBezTo>
                    <a:pt x="77" y="124"/>
                    <a:pt x="78" y="123"/>
                    <a:pt x="79" y="123"/>
                  </a:cubicBezTo>
                  <a:cubicBezTo>
                    <a:pt x="80" y="123"/>
                    <a:pt x="81" y="122"/>
                    <a:pt x="82" y="121"/>
                  </a:cubicBezTo>
                  <a:cubicBezTo>
                    <a:pt x="82" y="121"/>
                    <a:pt x="82" y="121"/>
                    <a:pt x="83" y="121"/>
                  </a:cubicBezTo>
                  <a:cubicBezTo>
                    <a:pt x="84" y="119"/>
                    <a:pt x="85" y="117"/>
                    <a:pt x="86" y="114"/>
                  </a:cubicBezTo>
                  <a:cubicBezTo>
                    <a:pt x="86" y="114"/>
                    <a:pt x="86" y="114"/>
                    <a:pt x="86" y="114"/>
                  </a:cubicBezTo>
                  <a:cubicBezTo>
                    <a:pt x="86" y="113"/>
                    <a:pt x="86" y="113"/>
                    <a:pt x="86" y="112"/>
                  </a:cubicBezTo>
                  <a:cubicBezTo>
                    <a:pt x="86" y="112"/>
                    <a:pt x="86" y="112"/>
                    <a:pt x="86" y="112"/>
                  </a:cubicBezTo>
                  <a:cubicBezTo>
                    <a:pt x="85" y="108"/>
                    <a:pt x="84" y="106"/>
                    <a:pt x="82" y="103"/>
                  </a:cubicBezTo>
                  <a:cubicBezTo>
                    <a:pt x="82" y="103"/>
                    <a:pt x="82" y="103"/>
                    <a:pt x="82" y="103"/>
                  </a:cubicBezTo>
                  <a:cubicBezTo>
                    <a:pt x="81" y="102"/>
                    <a:pt x="80" y="101"/>
                    <a:pt x="79" y="100"/>
                  </a:cubicBezTo>
                  <a:cubicBezTo>
                    <a:pt x="76" y="97"/>
                    <a:pt x="72" y="95"/>
                    <a:pt x="69" y="93"/>
                  </a:cubicBezTo>
                  <a:cubicBezTo>
                    <a:pt x="67" y="92"/>
                    <a:pt x="66" y="90"/>
                    <a:pt x="64" y="89"/>
                  </a:cubicBezTo>
                  <a:cubicBezTo>
                    <a:pt x="62" y="87"/>
                    <a:pt x="60" y="84"/>
                    <a:pt x="59" y="81"/>
                  </a:cubicBezTo>
                  <a:cubicBezTo>
                    <a:pt x="59" y="80"/>
                    <a:pt x="58" y="80"/>
                    <a:pt x="58" y="79"/>
                  </a:cubicBezTo>
                  <a:cubicBezTo>
                    <a:pt x="58" y="79"/>
                    <a:pt x="58" y="79"/>
                    <a:pt x="58" y="78"/>
                  </a:cubicBezTo>
                  <a:cubicBezTo>
                    <a:pt x="57" y="72"/>
                    <a:pt x="60" y="66"/>
                    <a:pt x="64" y="64"/>
                  </a:cubicBezTo>
                  <a:cubicBezTo>
                    <a:pt x="65" y="64"/>
                    <a:pt x="65" y="63"/>
                    <a:pt x="65" y="63"/>
                  </a:cubicBezTo>
                  <a:cubicBezTo>
                    <a:pt x="66" y="63"/>
                    <a:pt x="66" y="63"/>
                    <a:pt x="66" y="63"/>
                  </a:cubicBezTo>
                  <a:cubicBezTo>
                    <a:pt x="68" y="62"/>
                    <a:pt x="69" y="62"/>
                    <a:pt x="71" y="62"/>
                  </a:cubicBezTo>
                  <a:cubicBezTo>
                    <a:pt x="72" y="62"/>
                    <a:pt x="72" y="62"/>
                    <a:pt x="73" y="62"/>
                  </a:cubicBezTo>
                  <a:cubicBezTo>
                    <a:pt x="74" y="62"/>
                    <a:pt x="74" y="62"/>
                    <a:pt x="74" y="62"/>
                  </a:cubicBezTo>
                  <a:cubicBezTo>
                    <a:pt x="74" y="63"/>
                    <a:pt x="75" y="63"/>
                    <a:pt x="75" y="63"/>
                  </a:cubicBezTo>
                  <a:cubicBezTo>
                    <a:pt x="77" y="63"/>
                    <a:pt x="78" y="64"/>
                    <a:pt x="80" y="65"/>
                  </a:cubicBezTo>
                  <a:cubicBezTo>
                    <a:pt x="80" y="65"/>
                    <a:pt x="81" y="66"/>
                    <a:pt x="82" y="66"/>
                  </a:cubicBezTo>
                  <a:cubicBezTo>
                    <a:pt x="84" y="68"/>
                    <a:pt x="84" y="71"/>
                    <a:pt x="84" y="74"/>
                  </a:cubicBezTo>
                  <a:cubicBezTo>
                    <a:pt x="83" y="75"/>
                    <a:pt x="83" y="75"/>
                    <a:pt x="83" y="75"/>
                  </a:cubicBezTo>
                  <a:cubicBezTo>
                    <a:pt x="83" y="75"/>
                    <a:pt x="83" y="75"/>
                    <a:pt x="83" y="75"/>
                  </a:cubicBezTo>
                  <a:cubicBezTo>
                    <a:pt x="83" y="75"/>
                    <a:pt x="83" y="75"/>
                    <a:pt x="82" y="75"/>
                  </a:cubicBezTo>
                  <a:cubicBezTo>
                    <a:pt x="82" y="75"/>
                    <a:pt x="82" y="75"/>
                    <a:pt x="82" y="75"/>
                  </a:cubicBezTo>
                  <a:cubicBezTo>
                    <a:pt x="82" y="75"/>
                    <a:pt x="82" y="75"/>
                    <a:pt x="82" y="75"/>
                  </a:cubicBezTo>
                  <a:cubicBezTo>
                    <a:pt x="82" y="75"/>
                    <a:pt x="81" y="75"/>
                    <a:pt x="81" y="75"/>
                  </a:cubicBezTo>
                  <a:cubicBezTo>
                    <a:pt x="81" y="75"/>
                    <a:pt x="81" y="75"/>
                    <a:pt x="81" y="75"/>
                  </a:cubicBezTo>
                  <a:cubicBezTo>
                    <a:pt x="81" y="74"/>
                    <a:pt x="81" y="73"/>
                    <a:pt x="81" y="72"/>
                  </a:cubicBezTo>
                  <a:cubicBezTo>
                    <a:pt x="80" y="71"/>
                    <a:pt x="80" y="71"/>
                    <a:pt x="80" y="71"/>
                  </a:cubicBezTo>
                  <a:cubicBezTo>
                    <a:pt x="79" y="69"/>
                    <a:pt x="78" y="68"/>
                    <a:pt x="76" y="67"/>
                  </a:cubicBezTo>
                  <a:cubicBezTo>
                    <a:pt x="75" y="66"/>
                    <a:pt x="74" y="66"/>
                    <a:pt x="73" y="66"/>
                  </a:cubicBezTo>
                  <a:cubicBezTo>
                    <a:pt x="73" y="66"/>
                    <a:pt x="73" y="66"/>
                    <a:pt x="73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0" y="66"/>
                    <a:pt x="69" y="66"/>
                    <a:pt x="69" y="67"/>
                  </a:cubicBezTo>
                  <a:cubicBezTo>
                    <a:pt x="67" y="67"/>
                    <a:pt x="66" y="69"/>
                    <a:pt x="65" y="70"/>
                  </a:cubicBezTo>
                  <a:cubicBezTo>
                    <a:pt x="63" y="73"/>
                    <a:pt x="63" y="76"/>
                    <a:pt x="64" y="79"/>
                  </a:cubicBezTo>
                  <a:cubicBezTo>
                    <a:pt x="64" y="79"/>
                    <a:pt x="64" y="79"/>
                    <a:pt x="64" y="79"/>
                  </a:cubicBezTo>
                  <a:cubicBezTo>
                    <a:pt x="65" y="83"/>
                    <a:pt x="67" y="85"/>
                    <a:pt x="70" y="87"/>
                  </a:cubicBezTo>
                  <a:cubicBezTo>
                    <a:pt x="74" y="90"/>
                    <a:pt x="78" y="93"/>
                    <a:pt x="82" y="95"/>
                  </a:cubicBezTo>
                  <a:cubicBezTo>
                    <a:pt x="86" y="99"/>
                    <a:pt x="90" y="104"/>
                    <a:pt x="91" y="109"/>
                  </a:cubicBezTo>
                  <a:cubicBezTo>
                    <a:pt x="92" y="112"/>
                    <a:pt x="92" y="115"/>
                    <a:pt x="91" y="118"/>
                  </a:cubicBezTo>
                  <a:cubicBezTo>
                    <a:pt x="91" y="120"/>
                    <a:pt x="89" y="122"/>
                    <a:pt x="88" y="124"/>
                  </a:cubicBezTo>
                  <a:cubicBezTo>
                    <a:pt x="87" y="125"/>
                    <a:pt x="85" y="126"/>
                    <a:pt x="84" y="126"/>
                  </a:cubicBezTo>
                  <a:cubicBezTo>
                    <a:pt x="81" y="128"/>
                    <a:pt x="79" y="129"/>
                    <a:pt x="76" y="129"/>
                  </a:cubicBezTo>
                  <a:cubicBezTo>
                    <a:pt x="75" y="129"/>
                    <a:pt x="75" y="129"/>
                    <a:pt x="75" y="129"/>
                  </a:cubicBezTo>
                  <a:cubicBezTo>
                    <a:pt x="74" y="129"/>
                    <a:pt x="74" y="129"/>
                    <a:pt x="74" y="129"/>
                  </a:cubicBezTo>
                  <a:cubicBezTo>
                    <a:pt x="74" y="129"/>
                    <a:pt x="73" y="129"/>
                    <a:pt x="73" y="129"/>
                  </a:cubicBezTo>
                  <a:cubicBezTo>
                    <a:pt x="73" y="129"/>
                    <a:pt x="73" y="129"/>
                    <a:pt x="73" y="129"/>
                  </a:cubicBezTo>
                  <a:cubicBezTo>
                    <a:pt x="68" y="129"/>
                    <a:pt x="63" y="127"/>
                    <a:pt x="60" y="122"/>
                  </a:cubicBezTo>
                  <a:cubicBezTo>
                    <a:pt x="60" y="122"/>
                    <a:pt x="60" y="122"/>
                    <a:pt x="60" y="122"/>
                  </a:cubicBezTo>
                  <a:cubicBezTo>
                    <a:pt x="60" y="122"/>
                    <a:pt x="60" y="122"/>
                    <a:pt x="60" y="121"/>
                  </a:cubicBezTo>
                  <a:cubicBezTo>
                    <a:pt x="60" y="121"/>
                    <a:pt x="59" y="120"/>
                    <a:pt x="59" y="120"/>
                  </a:cubicBezTo>
                  <a:cubicBezTo>
                    <a:pt x="59" y="119"/>
                    <a:pt x="59" y="119"/>
                    <a:pt x="58" y="119"/>
                  </a:cubicBezTo>
                  <a:cubicBezTo>
                    <a:pt x="57" y="120"/>
                    <a:pt x="58" y="121"/>
                    <a:pt x="57" y="122"/>
                  </a:cubicBezTo>
                  <a:cubicBezTo>
                    <a:pt x="57" y="123"/>
                    <a:pt x="57" y="124"/>
                    <a:pt x="57" y="124"/>
                  </a:cubicBezTo>
                  <a:cubicBezTo>
                    <a:pt x="56" y="134"/>
                    <a:pt x="53" y="143"/>
                    <a:pt x="50" y="152"/>
                  </a:cubicBezTo>
                  <a:cubicBezTo>
                    <a:pt x="48" y="158"/>
                    <a:pt x="45" y="165"/>
                    <a:pt x="42" y="171"/>
                  </a:cubicBezTo>
                  <a:cubicBezTo>
                    <a:pt x="35" y="183"/>
                    <a:pt x="27" y="194"/>
                    <a:pt x="17" y="205"/>
                  </a:cubicBezTo>
                  <a:cubicBezTo>
                    <a:pt x="15" y="206"/>
                    <a:pt x="13" y="208"/>
                    <a:pt x="11" y="209"/>
                  </a:cubicBezTo>
                  <a:cubicBezTo>
                    <a:pt x="9" y="212"/>
                    <a:pt x="6" y="214"/>
                    <a:pt x="4" y="216"/>
                  </a:cubicBezTo>
                  <a:cubicBezTo>
                    <a:pt x="0" y="218"/>
                    <a:pt x="0" y="219"/>
                    <a:pt x="2" y="220"/>
                  </a:cubicBezTo>
                  <a:cubicBezTo>
                    <a:pt x="4" y="221"/>
                    <a:pt x="7" y="223"/>
                    <a:pt x="9" y="224"/>
                  </a:cubicBezTo>
                  <a:cubicBezTo>
                    <a:pt x="14" y="227"/>
                    <a:pt x="19" y="231"/>
                    <a:pt x="24" y="235"/>
                  </a:cubicBezTo>
                  <a:cubicBezTo>
                    <a:pt x="25" y="236"/>
                    <a:pt x="25" y="236"/>
                    <a:pt x="26" y="236"/>
                  </a:cubicBezTo>
                  <a:cubicBezTo>
                    <a:pt x="26" y="236"/>
                    <a:pt x="26" y="236"/>
                    <a:pt x="26" y="236"/>
                  </a:cubicBezTo>
                  <a:cubicBezTo>
                    <a:pt x="27" y="236"/>
                    <a:pt x="27" y="236"/>
                    <a:pt x="27" y="236"/>
                  </a:cubicBezTo>
                  <a:cubicBezTo>
                    <a:pt x="28" y="235"/>
                    <a:pt x="28" y="235"/>
                    <a:pt x="28" y="235"/>
                  </a:cubicBezTo>
                  <a:cubicBezTo>
                    <a:pt x="29" y="235"/>
                    <a:pt x="29" y="235"/>
                    <a:pt x="29" y="235"/>
                  </a:cubicBezTo>
                  <a:cubicBezTo>
                    <a:pt x="35" y="230"/>
                    <a:pt x="41" y="225"/>
                    <a:pt x="47" y="220"/>
                  </a:cubicBezTo>
                  <a:cubicBezTo>
                    <a:pt x="47" y="220"/>
                    <a:pt x="47" y="220"/>
                    <a:pt x="47" y="220"/>
                  </a:cubicBezTo>
                  <a:cubicBezTo>
                    <a:pt x="48" y="219"/>
                    <a:pt x="49" y="218"/>
                    <a:pt x="50" y="218"/>
                  </a:cubicBezTo>
                  <a:cubicBezTo>
                    <a:pt x="56" y="212"/>
                    <a:pt x="62" y="205"/>
                    <a:pt x="68" y="199"/>
                  </a:cubicBezTo>
                  <a:cubicBezTo>
                    <a:pt x="69" y="198"/>
                    <a:pt x="70" y="197"/>
                    <a:pt x="71" y="196"/>
                  </a:cubicBezTo>
                  <a:cubicBezTo>
                    <a:pt x="72" y="194"/>
                    <a:pt x="73" y="193"/>
                    <a:pt x="74" y="192"/>
                  </a:cubicBezTo>
                  <a:cubicBezTo>
                    <a:pt x="76" y="188"/>
                    <a:pt x="79" y="185"/>
                    <a:pt x="81" y="181"/>
                  </a:cubicBezTo>
                  <a:cubicBezTo>
                    <a:pt x="84" y="177"/>
                    <a:pt x="86" y="174"/>
                    <a:pt x="88" y="170"/>
                  </a:cubicBezTo>
                  <a:cubicBezTo>
                    <a:pt x="88" y="170"/>
                    <a:pt x="89" y="170"/>
                    <a:pt x="89" y="169"/>
                  </a:cubicBezTo>
                  <a:cubicBezTo>
                    <a:pt x="89" y="168"/>
                    <a:pt x="89" y="167"/>
                    <a:pt x="89" y="166"/>
                  </a:cubicBezTo>
                  <a:cubicBezTo>
                    <a:pt x="89" y="162"/>
                    <a:pt x="88" y="159"/>
                    <a:pt x="86" y="157"/>
                  </a:cubicBezTo>
                  <a:cubicBezTo>
                    <a:pt x="85" y="154"/>
                    <a:pt x="83" y="152"/>
                    <a:pt x="81" y="149"/>
                  </a:cubicBezTo>
                  <a:cubicBezTo>
                    <a:pt x="79" y="148"/>
                    <a:pt x="77" y="146"/>
                    <a:pt x="75" y="145"/>
                  </a:cubicBezTo>
                  <a:cubicBezTo>
                    <a:pt x="75" y="144"/>
                    <a:pt x="75" y="144"/>
                    <a:pt x="74" y="144"/>
                  </a:cubicBezTo>
                  <a:cubicBezTo>
                    <a:pt x="73" y="144"/>
                    <a:pt x="71" y="143"/>
                    <a:pt x="69" y="143"/>
                  </a:cubicBezTo>
                  <a:cubicBezTo>
                    <a:pt x="69" y="143"/>
                    <a:pt x="69" y="143"/>
                    <a:pt x="68" y="143"/>
                  </a:cubicBezTo>
                  <a:cubicBezTo>
                    <a:pt x="65" y="143"/>
                    <a:pt x="62" y="144"/>
                    <a:pt x="61" y="146"/>
                  </a:cubicBezTo>
                  <a:cubicBezTo>
                    <a:pt x="60" y="147"/>
                    <a:pt x="60" y="148"/>
                    <a:pt x="59" y="149"/>
                  </a:cubicBezTo>
                  <a:cubicBezTo>
                    <a:pt x="59" y="152"/>
                    <a:pt x="59" y="154"/>
                    <a:pt x="60" y="156"/>
                  </a:cubicBezTo>
                  <a:cubicBezTo>
                    <a:pt x="61" y="157"/>
                    <a:pt x="62" y="158"/>
                    <a:pt x="63" y="159"/>
                  </a:cubicBezTo>
                  <a:cubicBezTo>
                    <a:pt x="63" y="160"/>
                    <a:pt x="64" y="160"/>
                    <a:pt x="65" y="160"/>
                  </a:cubicBezTo>
                  <a:cubicBezTo>
                    <a:pt x="65" y="160"/>
                    <a:pt x="65" y="160"/>
                    <a:pt x="65" y="160"/>
                  </a:cubicBezTo>
                  <a:cubicBezTo>
                    <a:pt x="66" y="160"/>
                    <a:pt x="67" y="160"/>
                    <a:pt x="68" y="159"/>
                  </a:cubicBezTo>
                  <a:cubicBezTo>
                    <a:pt x="68" y="159"/>
                    <a:pt x="69" y="159"/>
                    <a:pt x="69" y="158"/>
                  </a:cubicBezTo>
                  <a:cubicBezTo>
                    <a:pt x="69" y="158"/>
                    <a:pt x="70" y="158"/>
                    <a:pt x="70" y="157"/>
                  </a:cubicBezTo>
                  <a:cubicBezTo>
                    <a:pt x="70" y="157"/>
                    <a:pt x="70" y="157"/>
                    <a:pt x="70" y="157"/>
                  </a:cubicBezTo>
                  <a:cubicBezTo>
                    <a:pt x="70" y="157"/>
                    <a:pt x="70" y="157"/>
                    <a:pt x="70" y="157"/>
                  </a:cubicBezTo>
                  <a:cubicBezTo>
                    <a:pt x="70" y="157"/>
                    <a:pt x="71" y="157"/>
                    <a:pt x="71" y="156"/>
                  </a:cubicBezTo>
                  <a:cubicBezTo>
                    <a:pt x="72" y="156"/>
                    <a:pt x="72" y="156"/>
                    <a:pt x="73" y="156"/>
                  </a:cubicBezTo>
                  <a:cubicBezTo>
                    <a:pt x="73" y="156"/>
                    <a:pt x="73" y="156"/>
                    <a:pt x="73" y="156"/>
                  </a:cubicBezTo>
                  <a:cubicBezTo>
                    <a:pt x="74" y="156"/>
                    <a:pt x="74" y="156"/>
                    <a:pt x="74" y="156"/>
                  </a:cubicBezTo>
                  <a:cubicBezTo>
                    <a:pt x="74" y="156"/>
                    <a:pt x="74" y="156"/>
                    <a:pt x="74" y="157"/>
                  </a:cubicBezTo>
                  <a:cubicBezTo>
                    <a:pt x="75" y="157"/>
                    <a:pt x="75" y="157"/>
                    <a:pt x="75" y="158"/>
                  </a:cubicBezTo>
                  <a:cubicBezTo>
                    <a:pt x="75" y="158"/>
                    <a:pt x="75" y="158"/>
                    <a:pt x="75" y="159"/>
                  </a:cubicBezTo>
                  <a:cubicBezTo>
                    <a:pt x="75" y="159"/>
                    <a:pt x="74" y="160"/>
                    <a:pt x="74" y="161"/>
                  </a:cubicBezTo>
                  <a:cubicBezTo>
                    <a:pt x="72" y="163"/>
                    <a:pt x="71" y="164"/>
                    <a:pt x="68" y="165"/>
                  </a:cubicBezTo>
                  <a:cubicBezTo>
                    <a:pt x="67" y="165"/>
                    <a:pt x="66" y="165"/>
                    <a:pt x="65" y="165"/>
                  </a:cubicBezTo>
                  <a:cubicBezTo>
                    <a:pt x="63" y="165"/>
                    <a:pt x="61" y="165"/>
                    <a:pt x="60" y="164"/>
                  </a:cubicBezTo>
                  <a:cubicBezTo>
                    <a:pt x="59" y="164"/>
                    <a:pt x="59" y="163"/>
                    <a:pt x="59" y="163"/>
                  </a:cubicBezTo>
                  <a:cubicBezTo>
                    <a:pt x="58" y="163"/>
                    <a:pt x="57" y="162"/>
                    <a:pt x="56" y="161"/>
                  </a:cubicBezTo>
                  <a:cubicBezTo>
                    <a:pt x="53" y="158"/>
                    <a:pt x="52" y="152"/>
                    <a:pt x="54" y="147"/>
                  </a:cubicBezTo>
                  <a:cubicBezTo>
                    <a:pt x="54" y="146"/>
                    <a:pt x="55" y="145"/>
                    <a:pt x="56" y="144"/>
                  </a:cubicBezTo>
                  <a:cubicBezTo>
                    <a:pt x="56" y="143"/>
                    <a:pt x="57" y="142"/>
                    <a:pt x="57" y="142"/>
                  </a:cubicBezTo>
                  <a:cubicBezTo>
                    <a:pt x="59" y="140"/>
                    <a:pt x="61" y="139"/>
                    <a:pt x="64" y="139"/>
                  </a:cubicBezTo>
                  <a:cubicBezTo>
                    <a:pt x="64" y="138"/>
                    <a:pt x="65" y="138"/>
                    <a:pt x="66" y="138"/>
                  </a:cubicBezTo>
                  <a:cubicBezTo>
                    <a:pt x="66" y="138"/>
                    <a:pt x="67" y="138"/>
                    <a:pt x="68" y="138"/>
                  </a:cubicBezTo>
                  <a:cubicBezTo>
                    <a:pt x="68" y="138"/>
                    <a:pt x="68" y="138"/>
                    <a:pt x="68" y="138"/>
                  </a:cubicBezTo>
                  <a:cubicBezTo>
                    <a:pt x="70" y="138"/>
                    <a:pt x="73" y="139"/>
                    <a:pt x="75" y="139"/>
                  </a:cubicBezTo>
                  <a:cubicBezTo>
                    <a:pt x="76" y="140"/>
                    <a:pt x="78" y="141"/>
                    <a:pt x="79" y="142"/>
                  </a:cubicBezTo>
                  <a:cubicBezTo>
                    <a:pt x="80" y="142"/>
                    <a:pt x="80" y="142"/>
                    <a:pt x="80" y="142"/>
                  </a:cubicBezTo>
                  <a:cubicBezTo>
                    <a:pt x="83" y="144"/>
                    <a:pt x="85" y="146"/>
                    <a:pt x="87" y="149"/>
                  </a:cubicBezTo>
                  <a:cubicBezTo>
                    <a:pt x="89" y="151"/>
                    <a:pt x="90" y="153"/>
                    <a:pt x="91" y="155"/>
                  </a:cubicBezTo>
                  <a:cubicBezTo>
                    <a:pt x="91" y="155"/>
                    <a:pt x="91" y="156"/>
                    <a:pt x="91" y="156"/>
                  </a:cubicBezTo>
                  <a:cubicBezTo>
                    <a:pt x="92" y="157"/>
                    <a:pt x="92" y="158"/>
                    <a:pt x="92" y="159"/>
                  </a:cubicBezTo>
                  <a:cubicBezTo>
                    <a:pt x="93" y="159"/>
                    <a:pt x="93" y="159"/>
                    <a:pt x="93" y="159"/>
                  </a:cubicBezTo>
                  <a:cubicBezTo>
                    <a:pt x="93" y="159"/>
                    <a:pt x="93" y="159"/>
                    <a:pt x="93" y="159"/>
                  </a:cubicBezTo>
                  <a:cubicBezTo>
                    <a:pt x="94" y="159"/>
                    <a:pt x="94" y="159"/>
                    <a:pt x="94" y="159"/>
                  </a:cubicBezTo>
                  <a:cubicBezTo>
                    <a:pt x="94" y="158"/>
                    <a:pt x="95" y="157"/>
                    <a:pt x="95" y="156"/>
                  </a:cubicBezTo>
                  <a:cubicBezTo>
                    <a:pt x="95" y="156"/>
                    <a:pt x="96" y="155"/>
                    <a:pt x="96" y="154"/>
                  </a:cubicBezTo>
                  <a:cubicBezTo>
                    <a:pt x="98" y="149"/>
                    <a:pt x="100" y="144"/>
                    <a:pt x="101" y="139"/>
                  </a:cubicBezTo>
                  <a:cubicBezTo>
                    <a:pt x="101" y="139"/>
                    <a:pt x="101" y="139"/>
                    <a:pt x="101" y="139"/>
                  </a:cubicBezTo>
                  <a:cubicBezTo>
                    <a:pt x="101" y="139"/>
                    <a:pt x="101" y="139"/>
                    <a:pt x="101" y="139"/>
                  </a:cubicBezTo>
                  <a:cubicBezTo>
                    <a:pt x="101" y="139"/>
                    <a:pt x="101" y="139"/>
                    <a:pt x="101" y="138"/>
                  </a:cubicBezTo>
                  <a:cubicBezTo>
                    <a:pt x="102" y="134"/>
                    <a:pt x="103" y="130"/>
                    <a:pt x="104" y="126"/>
                  </a:cubicBezTo>
                  <a:cubicBezTo>
                    <a:pt x="104" y="126"/>
                    <a:pt x="104" y="126"/>
                    <a:pt x="104" y="126"/>
                  </a:cubicBezTo>
                  <a:cubicBezTo>
                    <a:pt x="104" y="126"/>
                    <a:pt x="104" y="126"/>
                    <a:pt x="104" y="126"/>
                  </a:cubicBezTo>
                  <a:cubicBezTo>
                    <a:pt x="105" y="121"/>
                    <a:pt x="105" y="116"/>
                    <a:pt x="105" y="111"/>
                  </a:cubicBezTo>
                  <a:cubicBezTo>
                    <a:pt x="105" y="111"/>
                    <a:pt x="105" y="111"/>
                    <a:pt x="105" y="111"/>
                  </a:cubicBezTo>
                  <a:cubicBezTo>
                    <a:pt x="105" y="111"/>
                    <a:pt x="105" y="111"/>
                    <a:pt x="105" y="111"/>
                  </a:cubicBezTo>
                  <a:cubicBezTo>
                    <a:pt x="106" y="110"/>
                    <a:pt x="106" y="109"/>
                    <a:pt x="106" y="107"/>
                  </a:cubicBezTo>
                  <a:cubicBezTo>
                    <a:pt x="106" y="107"/>
                    <a:pt x="106" y="107"/>
                    <a:pt x="106" y="107"/>
                  </a:cubicBezTo>
                  <a:cubicBezTo>
                    <a:pt x="106" y="107"/>
                    <a:pt x="106" y="107"/>
                    <a:pt x="106" y="107"/>
                  </a:cubicBezTo>
                  <a:cubicBezTo>
                    <a:pt x="106" y="106"/>
                    <a:pt x="106" y="104"/>
                    <a:pt x="106" y="103"/>
                  </a:cubicBezTo>
                  <a:cubicBezTo>
                    <a:pt x="105" y="102"/>
                    <a:pt x="105" y="101"/>
                    <a:pt x="105" y="99"/>
                  </a:cubicBezTo>
                  <a:cubicBezTo>
                    <a:pt x="105" y="95"/>
                    <a:pt x="104" y="90"/>
                    <a:pt x="103" y="85"/>
                  </a:cubicBezTo>
                  <a:cubicBezTo>
                    <a:pt x="103" y="83"/>
                    <a:pt x="102" y="80"/>
                    <a:pt x="101" y="77"/>
                  </a:cubicBezTo>
                  <a:cubicBezTo>
                    <a:pt x="101" y="75"/>
                    <a:pt x="100" y="72"/>
                    <a:pt x="99" y="70"/>
                  </a:cubicBezTo>
                  <a:cubicBezTo>
                    <a:pt x="99" y="69"/>
                    <a:pt x="99" y="68"/>
                    <a:pt x="98" y="68"/>
                  </a:cubicBezTo>
                  <a:cubicBezTo>
                    <a:pt x="97" y="65"/>
                    <a:pt x="96" y="62"/>
                    <a:pt x="95" y="60"/>
                  </a:cubicBezTo>
                  <a:cubicBezTo>
                    <a:pt x="94" y="57"/>
                    <a:pt x="93" y="55"/>
                    <a:pt x="92" y="53"/>
                  </a:cubicBezTo>
                  <a:cubicBezTo>
                    <a:pt x="91" y="52"/>
                    <a:pt x="91" y="52"/>
                    <a:pt x="91" y="51"/>
                  </a:cubicBezTo>
                  <a:cubicBezTo>
                    <a:pt x="86" y="43"/>
                    <a:pt x="80" y="35"/>
                    <a:pt x="73" y="28"/>
                  </a:cubicBezTo>
                  <a:cubicBezTo>
                    <a:pt x="70" y="23"/>
                    <a:pt x="66" y="20"/>
                    <a:pt x="61" y="16"/>
                  </a:cubicBezTo>
                  <a:cubicBezTo>
                    <a:pt x="59" y="14"/>
                    <a:pt x="57" y="12"/>
                    <a:pt x="55" y="10"/>
                  </a:cubicBezTo>
                  <a:cubicBezTo>
                    <a:pt x="52" y="8"/>
                    <a:pt x="49" y="6"/>
                    <a:pt x="46" y="4"/>
                  </a:cubicBezTo>
                  <a:cubicBezTo>
                    <a:pt x="44" y="3"/>
                    <a:pt x="42" y="2"/>
                    <a:pt x="41" y="1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40" y="0"/>
                    <a:pt x="39" y="0"/>
                    <a:pt x="39" y="0"/>
                  </a:cubicBezTo>
                </a:path>
              </a:pathLst>
            </a:custGeom>
            <a:solidFill>
              <a:srgbClr val="8B0D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94" name="Freeform 407"/>
            <p:cNvSpPr>
              <a:spLocks/>
            </p:cNvSpPr>
            <p:nvPr/>
          </p:nvSpPr>
          <p:spPr bwMode="auto">
            <a:xfrm>
              <a:off x="1408113" y="3114675"/>
              <a:ext cx="3175" cy="7938"/>
            </a:xfrm>
            <a:custGeom>
              <a:avLst/>
              <a:gdLst>
                <a:gd name="T0" fmla="*/ 0 w 1"/>
                <a:gd name="T1" fmla="*/ 0 h 2"/>
                <a:gd name="T2" fmla="*/ 0 w 1"/>
                <a:gd name="T3" fmla="*/ 1 h 2"/>
                <a:gd name="T4" fmla="*/ 1 w 1"/>
                <a:gd name="T5" fmla="*/ 2 h 2"/>
                <a:gd name="T6" fmla="*/ 1 w 1"/>
                <a:gd name="T7" fmla="*/ 1 h 2"/>
                <a:gd name="T8" fmla="*/ 0 w 1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0" y="0"/>
                  </a:cubicBezTo>
                </a:path>
              </a:pathLst>
            </a:custGeom>
            <a:solidFill>
              <a:srgbClr val="880A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95" name="Freeform 408"/>
            <p:cNvSpPr>
              <a:spLocks noEditPoints="1"/>
            </p:cNvSpPr>
            <p:nvPr/>
          </p:nvSpPr>
          <p:spPr bwMode="auto">
            <a:xfrm>
              <a:off x="1081088" y="3679825"/>
              <a:ext cx="176212" cy="850900"/>
            </a:xfrm>
            <a:custGeom>
              <a:avLst/>
              <a:gdLst>
                <a:gd name="T0" fmla="*/ 39 w 47"/>
                <a:gd name="T1" fmla="*/ 226 h 226"/>
                <a:gd name="T2" fmla="*/ 44 w 47"/>
                <a:gd name="T3" fmla="*/ 226 h 226"/>
                <a:gd name="T4" fmla="*/ 40 w 47"/>
                <a:gd name="T5" fmla="*/ 226 h 226"/>
                <a:gd name="T6" fmla="*/ 39 w 47"/>
                <a:gd name="T7" fmla="*/ 225 h 226"/>
                <a:gd name="T8" fmla="*/ 39 w 47"/>
                <a:gd name="T9" fmla="*/ 225 h 226"/>
                <a:gd name="T10" fmla="*/ 47 w 47"/>
                <a:gd name="T11" fmla="*/ 221 h 226"/>
                <a:gd name="T12" fmla="*/ 46 w 47"/>
                <a:gd name="T13" fmla="*/ 216 h 226"/>
                <a:gd name="T14" fmla="*/ 47 w 47"/>
                <a:gd name="T15" fmla="*/ 221 h 226"/>
                <a:gd name="T16" fmla="*/ 46 w 47"/>
                <a:gd name="T17" fmla="*/ 216 h 226"/>
                <a:gd name="T18" fmla="*/ 27 w 47"/>
                <a:gd name="T19" fmla="*/ 216 h 226"/>
                <a:gd name="T20" fmla="*/ 27 w 47"/>
                <a:gd name="T21" fmla="*/ 216 h 226"/>
                <a:gd name="T22" fmla="*/ 18 w 47"/>
                <a:gd name="T23" fmla="*/ 200 h 226"/>
                <a:gd name="T24" fmla="*/ 21 w 47"/>
                <a:gd name="T25" fmla="*/ 207 h 226"/>
                <a:gd name="T26" fmla="*/ 38 w 47"/>
                <a:gd name="T27" fmla="*/ 191 h 226"/>
                <a:gd name="T28" fmla="*/ 39 w 47"/>
                <a:gd name="T29" fmla="*/ 194 h 226"/>
                <a:gd name="T30" fmla="*/ 12 w 47"/>
                <a:gd name="T31" fmla="*/ 184 h 226"/>
                <a:gd name="T32" fmla="*/ 14 w 47"/>
                <a:gd name="T33" fmla="*/ 193 h 226"/>
                <a:gd name="T34" fmla="*/ 12 w 47"/>
                <a:gd name="T35" fmla="*/ 184 h 226"/>
                <a:gd name="T36" fmla="*/ 11 w 47"/>
                <a:gd name="T37" fmla="*/ 177 h 226"/>
                <a:gd name="T38" fmla="*/ 10 w 47"/>
                <a:gd name="T39" fmla="*/ 160 h 226"/>
                <a:gd name="T40" fmla="*/ 10 w 47"/>
                <a:gd name="T41" fmla="*/ 163 h 226"/>
                <a:gd name="T42" fmla="*/ 12 w 47"/>
                <a:gd name="T43" fmla="*/ 140 h 226"/>
                <a:gd name="T44" fmla="*/ 12 w 47"/>
                <a:gd name="T45" fmla="*/ 140 h 226"/>
                <a:gd name="T46" fmla="*/ 12 w 47"/>
                <a:gd name="T47" fmla="*/ 140 h 226"/>
                <a:gd name="T48" fmla="*/ 8 w 47"/>
                <a:gd name="T49" fmla="*/ 126 h 226"/>
                <a:gd name="T50" fmla="*/ 8 w 47"/>
                <a:gd name="T51" fmla="*/ 128 h 226"/>
                <a:gd name="T52" fmla="*/ 30 w 47"/>
                <a:gd name="T53" fmla="*/ 118 h 226"/>
                <a:gd name="T54" fmla="*/ 29 w 47"/>
                <a:gd name="T55" fmla="*/ 144 h 226"/>
                <a:gd name="T56" fmla="*/ 29 w 47"/>
                <a:gd name="T57" fmla="*/ 139 h 226"/>
                <a:gd name="T58" fmla="*/ 30 w 47"/>
                <a:gd name="T59" fmla="*/ 118 h 226"/>
                <a:gd name="T60" fmla="*/ 0 w 47"/>
                <a:gd name="T61" fmla="*/ 112 h 226"/>
                <a:gd name="T62" fmla="*/ 19 w 47"/>
                <a:gd name="T63" fmla="*/ 105 h 226"/>
                <a:gd name="T64" fmla="*/ 19 w 47"/>
                <a:gd name="T65" fmla="*/ 105 h 226"/>
                <a:gd name="T66" fmla="*/ 19 w 47"/>
                <a:gd name="T67" fmla="*/ 105 h 226"/>
                <a:gd name="T68" fmla="*/ 39 w 47"/>
                <a:gd name="T69" fmla="*/ 66 h 226"/>
                <a:gd name="T70" fmla="*/ 33 w 47"/>
                <a:gd name="T71" fmla="*/ 96 h 226"/>
                <a:gd name="T72" fmla="*/ 39 w 47"/>
                <a:gd name="T73" fmla="*/ 66 h 226"/>
                <a:gd name="T74" fmla="*/ 0 w 47"/>
                <a:gd name="T75" fmla="*/ 63 h 226"/>
                <a:gd name="T76" fmla="*/ 0 w 47"/>
                <a:gd name="T77" fmla="*/ 69 h 226"/>
                <a:gd name="T78" fmla="*/ 0 w 47"/>
                <a:gd name="T79" fmla="*/ 63 h 226"/>
                <a:gd name="T80" fmla="*/ 27 w 47"/>
                <a:gd name="T81" fmla="*/ 59 h 226"/>
                <a:gd name="T82" fmla="*/ 27 w 47"/>
                <a:gd name="T83" fmla="*/ 59 h 226"/>
                <a:gd name="T84" fmla="*/ 27 w 47"/>
                <a:gd name="T85" fmla="*/ 59 h 226"/>
                <a:gd name="T86" fmla="*/ 21 w 47"/>
                <a:gd name="T87" fmla="*/ 71 h 226"/>
                <a:gd name="T88" fmla="*/ 28 w 47"/>
                <a:gd name="T89" fmla="*/ 52 h 226"/>
                <a:gd name="T90" fmla="*/ 28 w 47"/>
                <a:gd name="T91" fmla="*/ 52 h 226"/>
                <a:gd name="T92" fmla="*/ 19 w 47"/>
                <a:gd name="T93" fmla="*/ 26 h 226"/>
                <a:gd name="T94" fmla="*/ 21 w 47"/>
                <a:gd name="T95" fmla="*/ 33 h 226"/>
                <a:gd name="T96" fmla="*/ 20 w 47"/>
                <a:gd name="T97" fmla="*/ 21 h 226"/>
                <a:gd name="T98" fmla="*/ 28 w 47"/>
                <a:gd name="T99" fmla="*/ 52 h 226"/>
                <a:gd name="T100" fmla="*/ 20 w 47"/>
                <a:gd name="T101" fmla="*/ 21 h 226"/>
                <a:gd name="T102" fmla="*/ 16 w 47"/>
                <a:gd name="T103" fmla="*/ 16 h 226"/>
                <a:gd name="T104" fmla="*/ 17 w 47"/>
                <a:gd name="T105" fmla="*/ 18 h 226"/>
                <a:gd name="T106" fmla="*/ 17 w 47"/>
                <a:gd name="T107" fmla="*/ 16 h 226"/>
                <a:gd name="T108" fmla="*/ 17 w 47"/>
                <a:gd name="T109" fmla="*/ 16 h 226"/>
                <a:gd name="T110" fmla="*/ 17 w 47"/>
                <a:gd name="T111" fmla="*/ 16 h 226"/>
                <a:gd name="T112" fmla="*/ 4 w 47"/>
                <a:gd name="T113" fmla="*/ 4 h 226"/>
                <a:gd name="T114" fmla="*/ 8 w 47"/>
                <a:gd name="T115" fmla="*/ 3 h 226"/>
                <a:gd name="T116" fmla="*/ 20 w 47"/>
                <a:gd name="T117" fmla="*/ 3 h 226"/>
                <a:gd name="T118" fmla="*/ 14 w 47"/>
                <a:gd name="T119" fmla="*/ 0 h 226"/>
                <a:gd name="T120" fmla="*/ 14 w 47"/>
                <a:gd name="T121" fmla="*/ 0 h 226"/>
                <a:gd name="T122" fmla="*/ 16 w 47"/>
                <a:gd name="T123" fmla="*/ 0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7" h="226">
                  <a:moveTo>
                    <a:pt x="39" y="225"/>
                  </a:moveTo>
                  <a:cubicBezTo>
                    <a:pt x="39" y="225"/>
                    <a:pt x="39" y="225"/>
                    <a:pt x="39" y="226"/>
                  </a:cubicBezTo>
                  <a:cubicBezTo>
                    <a:pt x="41" y="226"/>
                    <a:pt x="41" y="226"/>
                    <a:pt x="42" y="226"/>
                  </a:cubicBezTo>
                  <a:cubicBezTo>
                    <a:pt x="43" y="226"/>
                    <a:pt x="43" y="226"/>
                    <a:pt x="44" y="226"/>
                  </a:cubicBezTo>
                  <a:cubicBezTo>
                    <a:pt x="43" y="226"/>
                    <a:pt x="43" y="226"/>
                    <a:pt x="42" y="226"/>
                  </a:cubicBezTo>
                  <a:cubicBezTo>
                    <a:pt x="41" y="226"/>
                    <a:pt x="41" y="226"/>
                    <a:pt x="40" y="226"/>
                  </a:cubicBezTo>
                  <a:cubicBezTo>
                    <a:pt x="39" y="225"/>
                    <a:pt x="39" y="225"/>
                    <a:pt x="39" y="225"/>
                  </a:cubicBezTo>
                  <a:moveTo>
                    <a:pt x="39" y="225"/>
                  </a:moveTo>
                  <a:cubicBezTo>
                    <a:pt x="39" y="225"/>
                    <a:pt x="39" y="225"/>
                    <a:pt x="39" y="225"/>
                  </a:cubicBezTo>
                  <a:cubicBezTo>
                    <a:pt x="39" y="225"/>
                    <a:pt x="39" y="225"/>
                    <a:pt x="39" y="225"/>
                  </a:cubicBezTo>
                  <a:moveTo>
                    <a:pt x="47" y="221"/>
                  </a:moveTo>
                  <a:cubicBezTo>
                    <a:pt x="47" y="221"/>
                    <a:pt x="47" y="221"/>
                    <a:pt x="47" y="221"/>
                  </a:cubicBezTo>
                  <a:cubicBezTo>
                    <a:pt x="47" y="221"/>
                    <a:pt x="47" y="221"/>
                    <a:pt x="47" y="221"/>
                  </a:cubicBezTo>
                  <a:moveTo>
                    <a:pt x="46" y="216"/>
                  </a:moveTo>
                  <a:cubicBezTo>
                    <a:pt x="47" y="217"/>
                    <a:pt x="47" y="218"/>
                    <a:pt x="47" y="219"/>
                  </a:cubicBezTo>
                  <a:cubicBezTo>
                    <a:pt x="47" y="220"/>
                    <a:pt x="47" y="221"/>
                    <a:pt x="47" y="221"/>
                  </a:cubicBezTo>
                  <a:cubicBezTo>
                    <a:pt x="47" y="221"/>
                    <a:pt x="47" y="220"/>
                    <a:pt x="47" y="219"/>
                  </a:cubicBezTo>
                  <a:cubicBezTo>
                    <a:pt x="47" y="218"/>
                    <a:pt x="47" y="217"/>
                    <a:pt x="46" y="216"/>
                  </a:cubicBezTo>
                  <a:moveTo>
                    <a:pt x="25" y="213"/>
                  </a:moveTo>
                  <a:cubicBezTo>
                    <a:pt x="26" y="214"/>
                    <a:pt x="26" y="215"/>
                    <a:pt x="27" y="216"/>
                  </a:cubicBezTo>
                  <a:cubicBezTo>
                    <a:pt x="28" y="217"/>
                    <a:pt x="28" y="217"/>
                    <a:pt x="28" y="217"/>
                  </a:cubicBezTo>
                  <a:cubicBezTo>
                    <a:pt x="28" y="217"/>
                    <a:pt x="28" y="217"/>
                    <a:pt x="27" y="216"/>
                  </a:cubicBezTo>
                  <a:cubicBezTo>
                    <a:pt x="26" y="215"/>
                    <a:pt x="26" y="214"/>
                    <a:pt x="25" y="213"/>
                  </a:cubicBezTo>
                  <a:moveTo>
                    <a:pt x="18" y="200"/>
                  </a:moveTo>
                  <a:cubicBezTo>
                    <a:pt x="19" y="202"/>
                    <a:pt x="20" y="204"/>
                    <a:pt x="21" y="206"/>
                  </a:cubicBezTo>
                  <a:cubicBezTo>
                    <a:pt x="21" y="207"/>
                    <a:pt x="21" y="207"/>
                    <a:pt x="21" y="207"/>
                  </a:cubicBezTo>
                  <a:cubicBezTo>
                    <a:pt x="20" y="205"/>
                    <a:pt x="19" y="202"/>
                    <a:pt x="18" y="200"/>
                  </a:cubicBezTo>
                  <a:moveTo>
                    <a:pt x="38" y="191"/>
                  </a:moveTo>
                  <a:cubicBezTo>
                    <a:pt x="39" y="196"/>
                    <a:pt x="41" y="200"/>
                    <a:pt x="43" y="205"/>
                  </a:cubicBezTo>
                  <a:cubicBezTo>
                    <a:pt x="41" y="201"/>
                    <a:pt x="40" y="197"/>
                    <a:pt x="39" y="194"/>
                  </a:cubicBezTo>
                  <a:cubicBezTo>
                    <a:pt x="39" y="193"/>
                    <a:pt x="38" y="192"/>
                    <a:pt x="38" y="191"/>
                  </a:cubicBezTo>
                  <a:moveTo>
                    <a:pt x="12" y="184"/>
                  </a:moveTo>
                  <a:cubicBezTo>
                    <a:pt x="12" y="186"/>
                    <a:pt x="13" y="189"/>
                    <a:pt x="14" y="192"/>
                  </a:cubicBezTo>
                  <a:cubicBezTo>
                    <a:pt x="14" y="192"/>
                    <a:pt x="14" y="192"/>
                    <a:pt x="14" y="193"/>
                  </a:cubicBezTo>
                  <a:cubicBezTo>
                    <a:pt x="14" y="192"/>
                    <a:pt x="14" y="192"/>
                    <a:pt x="14" y="192"/>
                  </a:cubicBezTo>
                  <a:cubicBezTo>
                    <a:pt x="13" y="189"/>
                    <a:pt x="12" y="186"/>
                    <a:pt x="12" y="184"/>
                  </a:cubicBezTo>
                  <a:moveTo>
                    <a:pt x="10" y="163"/>
                  </a:moveTo>
                  <a:cubicBezTo>
                    <a:pt x="10" y="168"/>
                    <a:pt x="10" y="172"/>
                    <a:pt x="11" y="177"/>
                  </a:cubicBezTo>
                  <a:cubicBezTo>
                    <a:pt x="10" y="172"/>
                    <a:pt x="10" y="168"/>
                    <a:pt x="10" y="163"/>
                  </a:cubicBezTo>
                  <a:moveTo>
                    <a:pt x="10" y="160"/>
                  </a:moveTo>
                  <a:cubicBezTo>
                    <a:pt x="10" y="161"/>
                    <a:pt x="10" y="162"/>
                    <a:pt x="10" y="163"/>
                  </a:cubicBezTo>
                  <a:cubicBezTo>
                    <a:pt x="10" y="163"/>
                    <a:pt x="10" y="163"/>
                    <a:pt x="10" y="163"/>
                  </a:cubicBezTo>
                  <a:cubicBezTo>
                    <a:pt x="10" y="162"/>
                    <a:pt x="10" y="161"/>
                    <a:pt x="10" y="160"/>
                  </a:cubicBezTo>
                  <a:moveTo>
                    <a:pt x="12" y="140"/>
                  </a:moveTo>
                  <a:cubicBezTo>
                    <a:pt x="11" y="146"/>
                    <a:pt x="10" y="151"/>
                    <a:pt x="10" y="157"/>
                  </a:cubicBezTo>
                  <a:cubicBezTo>
                    <a:pt x="10" y="151"/>
                    <a:pt x="11" y="146"/>
                    <a:pt x="12" y="140"/>
                  </a:cubicBezTo>
                  <a:moveTo>
                    <a:pt x="12" y="140"/>
                  </a:moveTo>
                  <a:cubicBezTo>
                    <a:pt x="12" y="140"/>
                    <a:pt x="12" y="140"/>
                    <a:pt x="12" y="140"/>
                  </a:cubicBezTo>
                  <a:cubicBezTo>
                    <a:pt x="12" y="140"/>
                    <a:pt x="12" y="140"/>
                    <a:pt x="12" y="140"/>
                  </a:cubicBezTo>
                  <a:moveTo>
                    <a:pt x="8" y="126"/>
                  </a:moveTo>
                  <a:cubicBezTo>
                    <a:pt x="8" y="127"/>
                    <a:pt x="7" y="128"/>
                    <a:pt x="7" y="130"/>
                  </a:cubicBezTo>
                  <a:cubicBezTo>
                    <a:pt x="7" y="129"/>
                    <a:pt x="7" y="129"/>
                    <a:pt x="8" y="128"/>
                  </a:cubicBezTo>
                  <a:cubicBezTo>
                    <a:pt x="8" y="128"/>
                    <a:pt x="8" y="127"/>
                    <a:pt x="8" y="126"/>
                  </a:cubicBezTo>
                  <a:moveTo>
                    <a:pt x="30" y="118"/>
                  </a:moveTo>
                  <a:cubicBezTo>
                    <a:pt x="30" y="118"/>
                    <a:pt x="30" y="118"/>
                    <a:pt x="29" y="119"/>
                  </a:cubicBezTo>
                  <a:cubicBezTo>
                    <a:pt x="28" y="127"/>
                    <a:pt x="28" y="136"/>
                    <a:pt x="29" y="144"/>
                  </a:cubicBezTo>
                  <a:cubicBezTo>
                    <a:pt x="29" y="153"/>
                    <a:pt x="30" y="161"/>
                    <a:pt x="32" y="170"/>
                  </a:cubicBezTo>
                  <a:cubicBezTo>
                    <a:pt x="30" y="160"/>
                    <a:pt x="29" y="150"/>
                    <a:pt x="29" y="139"/>
                  </a:cubicBezTo>
                  <a:cubicBezTo>
                    <a:pt x="28" y="132"/>
                    <a:pt x="29" y="125"/>
                    <a:pt x="30" y="118"/>
                  </a:cubicBezTo>
                  <a:cubicBezTo>
                    <a:pt x="30" y="118"/>
                    <a:pt x="30" y="118"/>
                    <a:pt x="30" y="118"/>
                  </a:cubicBezTo>
                  <a:moveTo>
                    <a:pt x="0" y="109"/>
                  </a:moveTo>
                  <a:cubicBezTo>
                    <a:pt x="0" y="110"/>
                    <a:pt x="0" y="111"/>
                    <a:pt x="0" y="112"/>
                  </a:cubicBezTo>
                  <a:cubicBezTo>
                    <a:pt x="0" y="111"/>
                    <a:pt x="0" y="110"/>
                    <a:pt x="0" y="109"/>
                  </a:cubicBezTo>
                  <a:moveTo>
                    <a:pt x="19" y="105"/>
                  </a:moveTo>
                  <a:cubicBezTo>
                    <a:pt x="18" y="105"/>
                    <a:pt x="18" y="105"/>
                    <a:pt x="18" y="105"/>
                  </a:cubicBezTo>
                  <a:cubicBezTo>
                    <a:pt x="18" y="105"/>
                    <a:pt x="18" y="105"/>
                    <a:pt x="19" y="105"/>
                  </a:cubicBezTo>
                  <a:moveTo>
                    <a:pt x="21" y="93"/>
                  </a:moveTo>
                  <a:cubicBezTo>
                    <a:pt x="20" y="97"/>
                    <a:pt x="19" y="101"/>
                    <a:pt x="19" y="105"/>
                  </a:cubicBezTo>
                  <a:cubicBezTo>
                    <a:pt x="19" y="101"/>
                    <a:pt x="20" y="97"/>
                    <a:pt x="21" y="93"/>
                  </a:cubicBezTo>
                  <a:moveTo>
                    <a:pt x="39" y="66"/>
                  </a:moveTo>
                  <a:cubicBezTo>
                    <a:pt x="39" y="66"/>
                    <a:pt x="39" y="66"/>
                    <a:pt x="39" y="66"/>
                  </a:cubicBezTo>
                  <a:cubicBezTo>
                    <a:pt x="38" y="76"/>
                    <a:pt x="35" y="86"/>
                    <a:pt x="33" y="96"/>
                  </a:cubicBezTo>
                  <a:cubicBezTo>
                    <a:pt x="33" y="95"/>
                    <a:pt x="33" y="95"/>
                    <a:pt x="33" y="95"/>
                  </a:cubicBezTo>
                  <a:cubicBezTo>
                    <a:pt x="35" y="85"/>
                    <a:pt x="38" y="76"/>
                    <a:pt x="39" y="66"/>
                  </a:cubicBezTo>
                  <a:cubicBezTo>
                    <a:pt x="39" y="66"/>
                    <a:pt x="39" y="66"/>
                    <a:pt x="39" y="66"/>
                  </a:cubicBezTo>
                  <a:moveTo>
                    <a:pt x="0" y="63"/>
                  </a:moveTo>
                  <a:cubicBezTo>
                    <a:pt x="0" y="64"/>
                    <a:pt x="0" y="64"/>
                    <a:pt x="0" y="65"/>
                  </a:cubicBezTo>
                  <a:cubicBezTo>
                    <a:pt x="0" y="66"/>
                    <a:pt x="0" y="68"/>
                    <a:pt x="0" y="69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0" y="67"/>
                    <a:pt x="0" y="65"/>
                    <a:pt x="0" y="63"/>
                  </a:cubicBezTo>
                  <a:moveTo>
                    <a:pt x="27" y="59"/>
                  </a:moveTo>
                  <a:cubicBezTo>
                    <a:pt x="27" y="59"/>
                    <a:pt x="27" y="59"/>
                    <a:pt x="27" y="59"/>
                  </a:cubicBezTo>
                  <a:cubicBezTo>
                    <a:pt x="27" y="59"/>
                    <a:pt x="27" y="59"/>
                    <a:pt x="27" y="59"/>
                  </a:cubicBezTo>
                  <a:moveTo>
                    <a:pt x="27" y="59"/>
                  </a:moveTo>
                  <a:cubicBezTo>
                    <a:pt x="27" y="59"/>
                    <a:pt x="27" y="59"/>
                    <a:pt x="27" y="59"/>
                  </a:cubicBezTo>
                  <a:cubicBezTo>
                    <a:pt x="27" y="59"/>
                    <a:pt x="27" y="59"/>
                    <a:pt x="27" y="59"/>
                  </a:cubicBezTo>
                  <a:moveTo>
                    <a:pt x="22" y="58"/>
                  </a:moveTo>
                  <a:cubicBezTo>
                    <a:pt x="22" y="62"/>
                    <a:pt x="21" y="66"/>
                    <a:pt x="21" y="71"/>
                  </a:cubicBezTo>
                  <a:cubicBezTo>
                    <a:pt x="21" y="66"/>
                    <a:pt x="22" y="62"/>
                    <a:pt x="22" y="58"/>
                  </a:cubicBezTo>
                  <a:moveTo>
                    <a:pt x="28" y="52"/>
                  </a:moveTo>
                  <a:cubicBezTo>
                    <a:pt x="28" y="54"/>
                    <a:pt x="27" y="56"/>
                    <a:pt x="27" y="59"/>
                  </a:cubicBezTo>
                  <a:cubicBezTo>
                    <a:pt x="27" y="56"/>
                    <a:pt x="28" y="54"/>
                    <a:pt x="28" y="52"/>
                  </a:cubicBezTo>
                  <a:cubicBezTo>
                    <a:pt x="28" y="52"/>
                    <a:pt x="28" y="52"/>
                    <a:pt x="28" y="52"/>
                  </a:cubicBezTo>
                  <a:moveTo>
                    <a:pt x="19" y="26"/>
                  </a:moveTo>
                  <a:cubicBezTo>
                    <a:pt x="19" y="27"/>
                    <a:pt x="20" y="28"/>
                    <a:pt x="20" y="28"/>
                  </a:cubicBezTo>
                  <a:cubicBezTo>
                    <a:pt x="20" y="30"/>
                    <a:pt x="21" y="31"/>
                    <a:pt x="21" y="33"/>
                  </a:cubicBezTo>
                  <a:cubicBezTo>
                    <a:pt x="21" y="31"/>
                    <a:pt x="20" y="28"/>
                    <a:pt x="19" y="26"/>
                  </a:cubicBezTo>
                  <a:moveTo>
                    <a:pt x="20" y="21"/>
                  </a:moveTo>
                  <a:cubicBezTo>
                    <a:pt x="21" y="21"/>
                    <a:pt x="21" y="22"/>
                    <a:pt x="21" y="22"/>
                  </a:cubicBezTo>
                  <a:cubicBezTo>
                    <a:pt x="26" y="32"/>
                    <a:pt x="28" y="42"/>
                    <a:pt x="28" y="52"/>
                  </a:cubicBezTo>
                  <a:cubicBezTo>
                    <a:pt x="28" y="42"/>
                    <a:pt x="26" y="32"/>
                    <a:pt x="21" y="22"/>
                  </a:cubicBezTo>
                  <a:cubicBezTo>
                    <a:pt x="21" y="22"/>
                    <a:pt x="21" y="21"/>
                    <a:pt x="20" y="21"/>
                  </a:cubicBezTo>
                  <a:moveTo>
                    <a:pt x="17" y="16"/>
                  </a:moveTo>
                  <a:cubicBezTo>
                    <a:pt x="16" y="16"/>
                    <a:pt x="16" y="16"/>
                    <a:pt x="16" y="16"/>
                  </a:cubicBezTo>
                  <a:cubicBezTo>
                    <a:pt x="16" y="17"/>
                    <a:pt x="16" y="17"/>
                    <a:pt x="17" y="18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6" y="17"/>
                    <a:pt x="16" y="17"/>
                    <a:pt x="16" y="16"/>
                  </a:cubicBezTo>
                  <a:cubicBezTo>
                    <a:pt x="17" y="16"/>
                    <a:pt x="17" y="16"/>
                    <a:pt x="17" y="16"/>
                  </a:cubicBezTo>
                  <a:moveTo>
                    <a:pt x="17" y="16"/>
                  </a:moveTo>
                  <a:cubicBezTo>
                    <a:pt x="17" y="16"/>
                    <a:pt x="17" y="16"/>
                    <a:pt x="17" y="16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7" y="16"/>
                    <a:pt x="17" y="16"/>
                    <a:pt x="17" y="16"/>
                  </a:cubicBezTo>
                  <a:moveTo>
                    <a:pt x="8" y="3"/>
                  </a:moveTo>
                  <a:cubicBezTo>
                    <a:pt x="7" y="3"/>
                    <a:pt x="5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4"/>
                    <a:pt x="6" y="3"/>
                    <a:pt x="8" y="3"/>
                  </a:cubicBezTo>
                  <a:moveTo>
                    <a:pt x="18" y="1"/>
                  </a:moveTo>
                  <a:cubicBezTo>
                    <a:pt x="19" y="2"/>
                    <a:pt x="20" y="3"/>
                    <a:pt x="20" y="3"/>
                  </a:cubicBezTo>
                  <a:cubicBezTo>
                    <a:pt x="20" y="3"/>
                    <a:pt x="19" y="2"/>
                    <a:pt x="18" y="1"/>
                  </a:cubicBezTo>
                  <a:moveTo>
                    <a:pt x="14" y="0"/>
                  </a:moveTo>
                  <a:cubicBezTo>
                    <a:pt x="14" y="0"/>
                    <a:pt x="13" y="0"/>
                    <a:pt x="13" y="0"/>
                  </a:cubicBezTo>
                  <a:cubicBezTo>
                    <a:pt x="13" y="0"/>
                    <a:pt x="14" y="0"/>
                    <a:pt x="14" y="0"/>
                  </a:cubicBezTo>
                  <a:cubicBezTo>
                    <a:pt x="15" y="0"/>
                    <a:pt x="15" y="0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5" y="0"/>
                    <a:pt x="15" y="0"/>
                    <a:pt x="14" y="0"/>
                  </a:cubicBezTo>
                </a:path>
              </a:pathLst>
            </a:custGeom>
            <a:solidFill>
              <a:srgbClr val="C297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96" name="Freeform 409"/>
            <p:cNvSpPr>
              <a:spLocks/>
            </p:cNvSpPr>
            <p:nvPr/>
          </p:nvSpPr>
          <p:spPr bwMode="auto">
            <a:xfrm>
              <a:off x="1073150" y="3679825"/>
              <a:ext cx="184150" cy="850900"/>
            </a:xfrm>
            <a:custGeom>
              <a:avLst/>
              <a:gdLst>
                <a:gd name="T0" fmla="*/ 15 w 49"/>
                <a:gd name="T1" fmla="*/ 0 h 226"/>
                <a:gd name="T2" fmla="*/ 10 w 49"/>
                <a:gd name="T3" fmla="*/ 3 h 226"/>
                <a:gd name="T4" fmla="*/ 6 w 49"/>
                <a:gd name="T5" fmla="*/ 4 h 226"/>
                <a:gd name="T6" fmla="*/ 7 w 49"/>
                <a:gd name="T7" fmla="*/ 7 h 226"/>
                <a:gd name="T8" fmla="*/ 11 w 49"/>
                <a:gd name="T9" fmla="*/ 39 h 226"/>
                <a:gd name="T10" fmla="*/ 2 w 49"/>
                <a:gd name="T11" fmla="*/ 63 h 226"/>
                <a:gd name="T12" fmla="*/ 2 w 49"/>
                <a:gd name="T13" fmla="*/ 69 h 226"/>
                <a:gd name="T14" fmla="*/ 2 w 49"/>
                <a:gd name="T15" fmla="*/ 109 h 226"/>
                <a:gd name="T16" fmla="*/ 1 w 49"/>
                <a:gd name="T17" fmla="*/ 113 h 226"/>
                <a:gd name="T18" fmla="*/ 5 w 49"/>
                <a:gd name="T19" fmla="*/ 125 h 226"/>
                <a:gd name="T20" fmla="*/ 8 w 49"/>
                <a:gd name="T21" fmla="*/ 132 h 226"/>
                <a:gd name="T22" fmla="*/ 9 w 49"/>
                <a:gd name="T23" fmla="*/ 130 h 226"/>
                <a:gd name="T24" fmla="*/ 16 w 49"/>
                <a:gd name="T25" fmla="*/ 101 h 226"/>
                <a:gd name="T26" fmla="*/ 23 w 49"/>
                <a:gd name="T27" fmla="*/ 71 h 226"/>
                <a:gd name="T28" fmla="*/ 25 w 49"/>
                <a:gd name="T29" fmla="*/ 55 h 226"/>
                <a:gd name="T30" fmla="*/ 22 w 49"/>
                <a:gd name="T31" fmla="*/ 28 h 226"/>
                <a:gd name="T32" fmla="*/ 21 w 49"/>
                <a:gd name="T33" fmla="*/ 25 h 226"/>
                <a:gd name="T34" fmla="*/ 18 w 49"/>
                <a:gd name="T35" fmla="*/ 16 h 226"/>
                <a:gd name="T36" fmla="*/ 19 w 49"/>
                <a:gd name="T37" fmla="*/ 16 h 226"/>
                <a:gd name="T38" fmla="*/ 19 w 49"/>
                <a:gd name="T39" fmla="*/ 16 h 226"/>
                <a:gd name="T40" fmla="*/ 20 w 49"/>
                <a:gd name="T41" fmla="*/ 16 h 226"/>
                <a:gd name="T42" fmla="*/ 22 w 49"/>
                <a:gd name="T43" fmla="*/ 21 h 226"/>
                <a:gd name="T44" fmla="*/ 30 w 49"/>
                <a:gd name="T45" fmla="*/ 52 h 226"/>
                <a:gd name="T46" fmla="*/ 30 w 49"/>
                <a:gd name="T47" fmla="*/ 52 h 226"/>
                <a:gd name="T48" fmla="*/ 29 w 49"/>
                <a:gd name="T49" fmla="*/ 59 h 226"/>
                <a:gd name="T50" fmla="*/ 29 w 49"/>
                <a:gd name="T51" fmla="*/ 59 h 226"/>
                <a:gd name="T52" fmla="*/ 29 w 49"/>
                <a:gd name="T53" fmla="*/ 59 h 226"/>
                <a:gd name="T54" fmla="*/ 23 w 49"/>
                <a:gd name="T55" fmla="*/ 93 h 226"/>
                <a:gd name="T56" fmla="*/ 21 w 49"/>
                <a:gd name="T57" fmla="*/ 105 h 226"/>
                <a:gd name="T58" fmla="*/ 20 w 49"/>
                <a:gd name="T59" fmla="*/ 105 h 226"/>
                <a:gd name="T60" fmla="*/ 14 w 49"/>
                <a:gd name="T61" fmla="*/ 140 h 226"/>
                <a:gd name="T62" fmla="*/ 14 w 49"/>
                <a:gd name="T63" fmla="*/ 140 h 226"/>
                <a:gd name="T64" fmla="*/ 12 w 49"/>
                <a:gd name="T65" fmla="*/ 158 h 226"/>
                <a:gd name="T66" fmla="*/ 12 w 49"/>
                <a:gd name="T67" fmla="*/ 163 h 226"/>
                <a:gd name="T68" fmla="*/ 13 w 49"/>
                <a:gd name="T69" fmla="*/ 177 h 226"/>
                <a:gd name="T70" fmla="*/ 14 w 49"/>
                <a:gd name="T71" fmla="*/ 184 h 226"/>
                <a:gd name="T72" fmla="*/ 16 w 49"/>
                <a:gd name="T73" fmla="*/ 193 h 226"/>
                <a:gd name="T74" fmla="*/ 23 w 49"/>
                <a:gd name="T75" fmla="*/ 207 h 226"/>
                <a:gd name="T76" fmla="*/ 29 w 49"/>
                <a:gd name="T77" fmla="*/ 216 h 226"/>
                <a:gd name="T78" fmla="*/ 41 w 49"/>
                <a:gd name="T79" fmla="*/ 225 h 226"/>
                <a:gd name="T80" fmla="*/ 41 w 49"/>
                <a:gd name="T81" fmla="*/ 225 h 226"/>
                <a:gd name="T82" fmla="*/ 44 w 49"/>
                <a:gd name="T83" fmla="*/ 226 h 226"/>
                <a:gd name="T84" fmla="*/ 49 w 49"/>
                <a:gd name="T85" fmla="*/ 221 h 226"/>
                <a:gd name="T86" fmla="*/ 49 w 49"/>
                <a:gd name="T87" fmla="*/ 221 h 226"/>
                <a:gd name="T88" fmla="*/ 48 w 49"/>
                <a:gd name="T89" fmla="*/ 216 h 226"/>
                <a:gd name="T90" fmla="*/ 45 w 49"/>
                <a:gd name="T91" fmla="*/ 205 h 226"/>
                <a:gd name="T92" fmla="*/ 34 w 49"/>
                <a:gd name="T93" fmla="*/ 170 h 226"/>
                <a:gd name="T94" fmla="*/ 31 w 49"/>
                <a:gd name="T95" fmla="*/ 119 h 226"/>
                <a:gd name="T96" fmla="*/ 35 w 49"/>
                <a:gd name="T97" fmla="*/ 96 h 226"/>
                <a:gd name="T98" fmla="*/ 41 w 49"/>
                <a:gd name="T99" fmla="*/ 66 h 226"/>
                <a:gd name="T100" fmla="*/ 42 w 49"/>
                <a:gd name="T101" fmla="*/ 44 h 226"/>
                <a:gd name="T102" fmla="*/ 22 w 49"/>
                <a:gd name="T103" fmla="*/ 3 h 226"/>
                <a:gd name="T104" fmla="*/ 20 w 49"/>
                <a:gd name="T105" fmla="*/ 1 h 226"/>
                <a:gd name="T106" fmla="*/ 16 w 49"/>
                <a:gd name="T107" fmla="*/ 0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9" h="226">
                  <a:moveTo>
                    <a:pt x="16" y="0"/>
                  </a:moveTo>
                  <a:cubicBezTo>
                    <a:pt x="16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3" y="1"/>
                    <a:pt x="11" y="2"/>
                    <a:pt x="10" y="3"/>
                  </a:cubicBezTo>
                  <a:cubicBezTo>
                    <a:pt x="8" y="3"/>
                    <a:pt x="7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4"/>
                    <a:pt x="5" y="5"/>
                    <a:pt x="5" y="5"/>
                  </a:cubicBezTo>
                  <a:cubicBezTo>
                    <a:pt x="6" y="6"/>
                    <a:pt x="6" y="6"/>
                    <a:pt x="7" y="7"/>
                  </a:cubicBezTo>
                  <a:cubicBezTo>
                    <a:pt x="12" y="11"/>
                    <a:pt x="14" y="16"/>
                    <a:pt x="14" y="23"/>
                  </a:cubicBezTo>
                  <a:cubicBezTo>
                    <a:pt x="13" y="28"/>
                    <a:pt x="12" y="33"/>
                    <a:pt x="11" y="39"/>
                  </a:cubicBezTo>
                  <a:cubicBezTo>
                    <a:pt x="9" y="44"/>
                    <a:pt x="7" y="49"/>
                    <a:pt x="5" y="54"/>
                  </a:cubicBezTo>
                  <a:cubicBezTo>
                    <a:pt x="3" y="57"/>
                    <a:pt x="2" y="60"/>
                    <a:pt x="2" y="63"/>
                  </a:cubicBezTo>
                  <a:cubicBezTo>
                    <a:pt x="2" y="65"/>
                    <a:pt x="2" y="67"/>
                    <a:pt x="2" y="69"/>
                  </a:cubicBezTo>
                  <a:cubicBezTo>
                    <a:pt x="2" y="69"/>
                    <a:pt x="2" y="69"/>
                    <a:pt x="2" y="69"/>
                  </a:cubicBezTo>
                  <a:cubicBezTo>
                    <a:pt x="2" y="82"/>
                    <a:pt x="2" y="95"/>
                    <a:pt x="2" y="108"/>
                  </a:cubicBezTo>
                  <a:cubicBezTo>
                    <a:pt x="2" y="109"/>
                    <a:pt x="2" y="109"/>
                    <a:pt x="2" y="109"/>
                  </a:cubicBezTo>
                  <a:cubicBezTo>
                    <a:pt x="2" y="110"/>
                    <a:pt x="2" y="111"/>
                    <a:pt x="2" y="112"/>
                  </a:cubicBezTo>
                  <a:cubicBezTo>
                    <a:pt x="2" y="112"/>
                    <a:pt x="1" y="113"/>
                    <a:pt x="1" y="113"/>
                  </a:cubicBezTo>
                  <a:cubicBezTo>
                    <a:pt x="0" y="114"/>
                    <a:pt x="0" y="115"/>
                    <a:pt x="1" y="116"/>
                  </a:cubicBezTo>
                  <a:cubicBezTo>
                    <a:pt x="2" y="119"/>
                    <a:pt x="3" y="122"/>
                    <a:pt x="5" y="125"/>
                  </a:cubicBezTo>
                  <a:cubicBezTo>
                    <a:pt x="6" y="127"/>
                    <a:pt x="7" y="129"/>
                    <a:pt x="8" y="132"/>
                  </a:cubicBezTo>
                  <a:cubicBezTo>
                    <a:pt x="8" y="132"/>
                    <a:pt x="8" y="132"/>
                    <a:pt x="8" y="132"/>
                  </a:cubicBezTo>
                  <a:cubicBezTo>
                    <a:pt x="9" y="132"/>
                    <a:pt x="9" y="132"/>
                    <a:pt x="9" y="132"/>
                  </a:cubicBezTo>
                  <a:cubicBezTo>
                    <a:pt x="9" y="131"/>
                    <a:pt x="9" y="130"/>
                    <a:pt x="9" y="130"/>
                  </a:cubicBezTo>
                  <a:cubicBezTo>
                    <a:pt x="9" y="128"/>
                    <a:pt x="10" y="127"/>
                    <a:pt x="10" y="126"/>
                  </a:cubicBezTo>
                  <a:cubicBezTo>
                    <a:pt x="11" y="118"/>
                    <a:pt x="14" y="109"/>
                    <a:pt x="16" y="101"/>
                  </a:cubicBezTo>
                  <a:cubicBezTo>
                    <a:pt x="18" y="92"/>
                    <a:pt x="20" y="84"/>
                    <a:pt x="22" y="75"/>
                  </a:cubicBezTo>
                  <a:cubicBezTo>
                    <a:pt x="22" y="74"/>
                    <a:pt x="22" y="72"/>
                    <a:pt x="23" y="71"/>
                  </a:cubicBezTo>
                  <a:cubicBezTo>
                    <a:pt x="23" y="66"/>
                    <a:pt x="24" y="62"/>
                    <a:pt x="24" y="58"/>
                  </a:cubicBezTo>
                  <a:cubicBezTo>
                    <a:pt x="24" y="57"/>
                    <a:pt x="25" y="56"/>
                    <a:pt x="25" y="55"/>
                  </a:cubicBezTo>
                  <a:cubicBezTo>
                    <a:pt x="25" y="47"/>
                    <a:pt x="25" y="40"/>
                    <a:pt x="23" y="33"/>
                  </a:cubicBezTo>
                  <a:cubicBezTo>
                    <a:pt x="23" y="31"/>
                    <a:pt x="22" y="30"/>
                    <a:pt x="22" y="28"/>
                  </a:cubicBezTo>
                  <a:cubicBezTo>
                    <a:pt x="22" y="28"/>
                    <a:pt x="21" y="27"/>
                    <a:pt x="21" y="26"/>
                  </a:cubicBezTo>
                  <a:cubicBezTo>
                    <a:pt x="21" y="26"/>
                    <a:pt x="21" y="25"/>
                    <a:pt x="21" y="25"/>
                  </a:cubicBezTo>
                  <a:cubicBezTo>
                    <a:pt x="20" y="23"/>
                    <a:pt x="19" y="20"/>
                    <a:pt x="19" y="18"/>
                  </a:cubicBezTo>
                  <a:cubicBezTo>
                    <a:pt x="18" y="17"/>
                    <a:pt x="18" y="17"/>
                    <a:pt x="18" y="16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0" y="16"/>
                    <a:pt x="21" y="17"/>
                    <a:pt x="21" y="17"/>
                  </a:cubicBezTo>
                  <a:cubicBezTo>
                    <a:pt x="21" y="18"/>
                    <a:pt x="22" y="20"/>
                    <a:pt x="22" y="21"/>
                  </a:cubicBezTo>
                  <a:cubicBezTo>
                    <a:pt x="23" y="21"/>
                    <a:pt x="23" y="22"/>
                    <a:pt x="23" y="22"/>
                  </a:cubicBezTo>
                  <a:cubicBezTo>
                    <a:pt x="28" y="32"/>
                    <a:pt x="30" y="42"/>
                    <a:pt x="30" y="52"/>
                  </a:cubicBezTo>
                  <a:cubicBezTo>
                    <a:pt x="30" y="52"/>
                    <a:pt x="30" y="52"/>
                    <a:pt x="30" y="52"/>
                  </a:cubicBezTo>
                  <a:cubicBezTo>
                    <a:pt x="30" y="52"/>
                    <a:pt x="30" y="52"/>
                    <a:pt x="30" y="52"/>
                  </a:cubicBezTo>
                  <a:cubicBezTo>
                    <a:pt x="30" y="52"/>
                    <a:pt x="30" y="52"/>
                    <a:pt x="30" y="52"/>
                  </a:cubicBezTo>
                  <a:cubicBezTo>
                    <a:pt x="30" y="54"/>
                    <a:pt x="29" y="56"/>
                    <a:pt x="29" y="59"/>
                  </a:cubicBezTo>
                  <a:cubicBezTo>
                    <a:pt x="29" y="59"/>
                    <a:pt x="29" y="59"/>
                    <a:pt x="29" y="59"/>
                  </a:cubicBezTo>
                  <a:cubicBezTo>
                    <a:pt x="29" y="59"/>
                    <a:pt x="29" y="59"/>
                    <a:pt x="29" y="59"/>
                  </a:cubicBezTo>
                  <a:cubicBezTo>
                    <a:pt x="29" y="59"/>
                    <a:pt x="29" y="59"/>
                    <a:pt x="29" y="59"/>
                  </a:cubicBezTo>
                  <a:cubicBezTo>
                    <a:pt x="29" y="59"/>
                    <a:pt x="29" y="59"/>
                    <a:pt x="29" y="59"/>
                  </a:cubicBezTo>
                  <a:cubicBezTo>
                    <a:pt x="29" y="61"/>
                    <a:pt x="29" y="62"/>
                    <a:pt x="29" y="64"/>
                  </a:cubicBezTo>
                  <a:cubicBezTo>
                    <a:pt x="27" y="74"/>
                    <a:pt x="26" y="83"/>
                    <a:pt x="23" y="93"/>
                  </a:cubicBezTo>
                  <a:cubicBezTo>
                    <a:pt x="23" y="93"/>
                    <a:pt x="23" y="93"/>
                    <a:pt x="23" y="93"/>
                  </a:cubicBezTo>
                  <a:cubicBezTo>
                    <a:pt x="22" y="97"/>
                    <a:pt x="21" y="101"/>
                    <a:pt x="21" y="105"/>
                  </a:cubicBezTo>
                  <a:cubicBezTo>
                    <a:pt x="21" y="105"/>
                    <a:pt x="21" y="105"/>
                    <a:pt x="21" y="105"/>
                  </a:cubicBezTo>
                  <a:cubicBezTo>
                    <a:pt x="20" y="105"/>
                    <a:pt x="20" y="105"/>
                    <a:pt x="20" y="105"/>
                  </a:cubicBezTo>
                  <a:cubicBezTo>
                    <a:pt x="18" y="115"/>
                    <a:pt x="16" y="124"/>
                    <a:pt x="15" y="133"/>
                  </a:cubicBezTo>
                  <a:cubicBezTo>
                    <a:pt x="14" y="136"/>
                    <a:pt x="14" y="138"/>
                    <a:pt x="14" y="140"/>
                  </a:cubicBezTo>
                  <a:cubicBezTo>
                    <a:pt x="14" y="140"/>
                    <a:pt x="14" y="140"/>
                    <a:pt x="14" y="140"/>
                  </a:cubicBezTo>
                  <a:cubicBezTo>
                    <a:pt x="14" y="140"/>
                    <a:pt x="14" y="140"/>
                    <a:pt x="14" y="140"/>
                  </a:cubicBezTo>
                  <a:cubicBezTo>
                    <a:pt x="13" y="146"/>
                    <a:pt x="12" y="151"/>
                    <a:pt x="12" y="157"/>
                  </a:cubicBezTo>
                  <a:cubicBezTo>
                    <a:pt x="12" y="158"/>
                    <a:pt x="12" y="158"/>
                    <a:pt x="12" y="158"/>
                  </a:cubicBezTo>
                  <a:cubicBezTo>
                    <a:pt x="12" y="159"/>
                    <a:pt x="12" y="160"/>
                    <a:pt x="12" y="160"/>
                  </a:cubicBezTo>
                  <a:cubicBezTo>
                    <a:pt x="12" y="161"/>
                    <a:pt x="12" y="162"/>
                    <a:pt x="12" y="163"/>
                  </a:cubicBezTo>
                  <a:cubicBezTo>
                    <a:pt x="12" y="163"/>
                    <a:pt x="12" y="163"/>
                    <a:pt x="12" y="163"/>
                  </a:cubicBezTo>
                  <a:cubicBezTo>
                    <a:pt x="12" y="168"/>
                    <a:pt x="12" y="172"/>
                    <a:pt x="13" y="177"/>
                  </a:cubicBezTo>
                  <a:cubicBezTo>
                    <a:pt x="13" y="178"/>
                    <a:pt x="13" y="179"/>
                    <a:pt x="13" y="180"/>
                  </a:cubicBezTo>
                  <a:cubicBezTo>
                    <a:pt x="13" y="181"/>
                    <a:pt x="13" y="182"/>
                    <a:pt x="14" y="184"/>
                  </a:cubicBezTo>
                  <a:cubicBezTo>
                    <a:pt x="14" y="186"/>
                    <a:pt x="15" y="189"/>
                    <a:pt x="16" y="192"/>
                  </a:cubicBezTo>
                  <a:cubicBezTo>
                    <a:pt x="16" y="192"/>
                    <a:pt x="16" y="192"/>
                    <a:pt x="16" y="193"/>
                  </a:cubicBezTo>
                  <a:cubicBezTo>
                    <a:pt x="18" y="195"/>
                    <a:pt x="19" y="198"/>
                    <a:pt x="20" y="200"/>
                  </a:cubicBezTo>
                  <a:cubicBezTo>
                    <a:pt x="21" y="202"/>
                    <a:pt x="22" y="205"/>
                    <a:pt x="23" y="207"/>
                  </a:cubicBezTo>
                  <a:cubicBezTo>
                    <a:pt x="24" y="209"/>
                    <a:pt x="25" y="211"/>
                    <a:pt x="27" y="213"/>
                  </a:cubicBezTo>
                  <a:cubicBezTo>
                    <a:pt x="28" y="214"/>
                    <a:pt x="28" y="215"/>
                    <a:pt x="29" y="216"/>
                  </a:cubicBezTo>
                  <a:cubicBezTo>
                    <a:pt x="30" y="217"/>
                    <a:pt x="30" y="217"/>
                    <a:pt x="30" y="217"/>
                  </a:cubicBezTo>
                  <a:cubicBezTo>
                    <a:pt x="33" y="221"/>
                    <a:pt x="36" y="224"/>
                    <a:pt x="41" y="225"/>
                  </a:cubicBezTo>
                  <a:cubicBezTo>
                    <a:pt x="41" y="225"/>
                    <a:pt x="41" y="225"/>
                    <a:pt x="41" y="225"/>
                  </a:cubicBezTo>
                  <a:cubicBezTo>
                    <a:pt x="41" y="225"/>
                    <a:pt x="41" y="225"/>
                    <a:pt x="41" y="225"/>
                  </a:cubicBezTo>
                  <a:cubicBezTo>
                    <a:pt x="41" y="225"/>
                    <a:pt x="41" y="225"/>
                    <a:pt x="42" y="226"/>
                  </a:cubicBezTo>
                  <a:cubicBezTo>
                    <a:pt x="43" y="226"/>
                    <a:pt x="43" y="226"/>
                    <a:pt x="44" y="226"/>
                  </a:cubicBezTo>
                  <a:cubicBezTo>
                    <a:pt x="45" y="226"/>
                    <a:pt x="45" y="226"/>
                    <a:pt x="46" y="226"/>
                  </a:cubicBezTo>
                  <a:cubicBezTo>
                    <a:pt x="48" y="225"/>
                    <a:pt x="49" y="224"/>
                    <a:pt x="49" y="221"/>
                  </a:cubicBezTo>
                  <a:cubicBezTo>
                    <a:pt x="49" y="221"/>
                    <a:pt x="49" y="221"/>
                    <a:pt x="49" y="221"/>
                  </a:cubicBezTo>
                  <a:cubicBezTo>
                    <a:pt x="49" y="221"/>
                    <a:pt x="49" y="221"/>
                    <a:pt x="49" y="221"/>
                  </a:cubicBezTo>
                  <a:cubicBezTo>
                    <a:pt x="49" y="221"/>
                    <a:pt x="49" y="220"/>
                    <a:pt x="49" y="219"/>
                  </a:cubicBezTo>
                  <a:cubicBezTo>
                    <a:pt x="49" y="218"/>
                    <a:pt x="49" y="217"/>
                    <a:pt x="48" y="216"/>
                  </a:cubicBezTo>
                  <a:cubicBezTo>
                    <a:pt x="48" y="214"/>
                    <a:pt x="47" y="212"/>
                    <a:pt x="46" y="209"/>
                  </a:cubicBezTo>
                  <a:cubicBezTo>
                    <a:pt x="46" y="208"/>
                    <a:pt x="45" y="206"/>
                    <a:pt x="45" y="205"/>
                  </a:cubicBezTo>
                  <a:cubicBezTo>
                    <a:pt x="43" y="200"/>
                    <a:pt x="41" y="196"/>
                    <a:pt x="40" y="191"/>
                  </a:cubicBezTo>
                  <a:cubicBezTo>
                    <a:pt x="38" y="184"/>
                    <a:pt x="36" y="177"/>
                    <a:pt x="34" y="170"/>
                  </a:cubicBezTo>
                  <a:cubicBezTo>
                    <a:pt x="32" y="161"/>
                    <a:pt x="31" y="153"/>
                    <a:pt x="31" y="144"/>
                  </a:cubicBezTo>
                  <a:cubicBezTo>
                    <a:pt x="30" y="136"/>
                    <a:pt x="30" y="127"/>
                    <a:pt x="31" y="119"/>
                  </a:cubicBezTo>
                  <a:cubicBezTo>
                    <a:pt x="32" y="118"/>
                    <a:pt x="32" y="118"/>
                    <a:pt x="32" y="118"/>
                  </a:cubicBezTo>
                  <a:cubicBezTo>
                    <a:pt x="33" y="111"/>
                    <a:pt x="34" y="103"/>
                    <a:pt x="35" y="96"/>
                  </a:cubicBezTo>
                  <a:cubicBezTo>
                    <a:pt x="37" y="86"/>
                    <a:pt x="40" y="76"/>
                    <a:pt x="41" y="66"/>
                  </a:cubicBezTo>
                  <a:cubicBezTo>
                    <a:pt x="41" y="66"/>
                    <a:pt x="41" y="66"/>
                    <a:pt x="41" y="66"/>
                  </a:cubicBezTo>
                  <a:cubicBezTo>
                    <a:pt x="42" y="62"/>
                    <a:pt x="42" y="58"/>
                    <a:pt x="42" y="55"/>
                  </a:cubicBezTo>
                  <a:cubicBezTo>
                    <a:pt x="42" y="51"/>
                    <a:pt x="42" y="48"/>
                    <a:pt x="42" y="44"/>
                  </a:cubicBezTo>
                  <a:cubicBezTo>
                    <a:pt x="41" y="38"/>
                    <a:pt x="40" y="32"/>
                    <a:pt x="38" y="26"/>
                  </a:cubicBezTo>
                  <a:cubicBezTo>
                    <a:pt x="35" y="17"/>
                    <a:pt x="29" y="10"/>
                    <a:pt x="22" y="3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22" y="3"/>
                    <a:pt x="21" y="2"/>
                    <a:pt x="20" y="1"/>
                  </a:cubicBezTo>
                  <a:cubicBezTo>
                    <a:pt x="19" y="1"/>
                    <a:pt x="18" y="1"/>
                    <a:pt x="18" y="0"/>
                  </a:cubicBezTo>
                  <a:cubicBezTo>
                    <a:pt x="17" y="0"/>
                    <a:pt x="17" y="0"/>
                    <a:pt x="16" y="0"/>
                  </a:cubicBezTo>
                </a:path>
              </a:pathLst>
            </a:custGeom>
            <a:solidFill>
              <a:srgbClr val="BB2A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97" name="Freeform 410"/>
            <p:cNvSpPr>
              <a:spLocks noEditPoints="1"/>
            </p:cNvSpPr>
            <p:nvPr/>
          </p:nvSpPr>
          <p:spPr bwMode="auto">
            <a:xfrm>
              <a:off x="877888" y="3328988"/>
              <a:ext cx="447675" cy="161925"/>
            </a:xfrm>
            <a:custGeom>
              <a:avLst/>
              <a:gdLst>
                <a:gd name="T0" fmla="*/ 106 w 119"/>
                <a:gd name="T1" fmla="*/ 43 h 43"/>
                <a:gd name="T2" fmla="*/ 107 w 119"/>
                <a:gd name="T3" fmla="*/ 43 h 43"/>
                <a:gd name="T4" fmla="*/ 118 w 119"/>
                <a:gd name="T5" fmla="*/ 36 h 43"/>
                <a:gd name="T6" fmla="*/ 118 w 119"/>
                <a:gd name="T7" fmla="*/ 36 h 43"/>
                <a:gd name="T8" fmla="*/ 107 w 119"/>
                <a:gd name="T9" fmla="*/ 31 h 43"/>
                <a:gd name="T10" fmla="*/ 107 w 119"/>
                <a:gd name="T11" fmla="*/ 30 h 43"/>
                <a:gd name="T12" fmla="*/ 107 w 119"/>
                <a:gd name="T13" fmla="*/ 28 h 43"/>
                <a:gd name="T14" fmla="*/ 107 w 119"/>
                <a:gd name="T15" fmla="*/ 28 h 43"/>
                <a:gd name="T16" fmla="*/ 54 w 119"/>
                <a:gd name="T17" fmla="*/ 22 h 43"/>
                <a:gd name="T18" fmla="*/ 54 w 119"/>
                <a:gd name="T19" fmla="*/ 23 h 43"/>
                <a:gd name="T20" fmla="*/ 54 w 119"/>
                <a:gd name="T21" fmla="*/ 22 h 43"/>
                <a:gd name="T22" fmla="*/ 119 w 119"/>
                <a:gd name="T23" fmla="*/ 30 h 43"/>
                <a:gd name="T24" fmla="*/ 51 w 119"/>
                <a:gd name="T25" fmla="*/ 21 h 43"/>
                <a:gd name="T26" fmla="*/ 50 w 119"/>
                <a:gd name="T27" fmla="*/ 24 h 43"/>
                <a:gd name="T28" fmla="*/ 51 w 119"/>
                <a:gd name="T29" fmla="*/ 21 h 43"/>
                <a:gd name="T30" fmla="*/ 19 w 119"/>
                <a:gd name="T31" fmla="*/ 17 h 43"/>
                <a:gd name="T32" fmla="*/ 17 w 119"/>
                <a:gd name="T33" fmla="*/ 19 h 43"/>
                <a:gd name="T34" fmla="*/ 20 w 119"/>
                <a:gd name="T35" fmla="*/ 16 h 43"/>
                <a:gd name="T36" fmla="*/ 85 w 119"/>
                <a:gd name="T37" fmla="*/ 17 h 43"/>
                <a:gd name="T38" fmla="*/ 85 w 119"/>
                <a:gd name="T39" fmla="*/ 17 h 43"/>
                <a:gd name="T40" fmla="*/ 90 w 119"/>
                <a:gd name="T41" fmla="*/ 15 h 43"/>
                <a:gd name="T42" fmla="*/ 104 w 119"/>
                <a:gd name="T43" fmla="*/ 26 h 43"/>
                <a:gd name="T44" fmla="*/ 104 w 119"/>
                <a:gd name="T45" fmla="*/ 26 h 43"/>
                <a:gd name="T46" fmla="*/ 90 w 119"/>
                <a:gd name="T47" fmla="*/ 15 h 43"/>
                <a:gd name="T48" fmla="*/ 16 w 119"/>
                <a:gd name="T49" fmla="*/ 14 h 43"/>
                <a:gd name="T50" fmla="*/ 17 w 119"/>
                <a:gd name="T51" fmla="*/ 14 h 43"/>
                <a:gd name="T52" fmla="*/ 85 w 119"/>
                <a:gd name="T53" fmla="*/ 14 h 43"/>
                <a:gd name="T54" fmla="*/ 86 w 119"/>
                <a:gd name="T55" fmla="*/ 14 h 43"/>
                <a:gd name="T56" fmla="*/ 18 w 119"/>
                <a:gd name="T57" fmla="*/ 13 h 43"/>
                <a:gd name="T58" fmla="*/ 20 w 119"/>
                <a:gd name="T59" fmla="*/ 14 h 43"/>
                <a:gd name="T60" fmla="*/ 55 w 119"/>
                <a:gd name="T61" fmla="*/ 11 h 43"/>
                <a:gd name="T62" fmla="*/ 51 w 119"/>
                <a:gd name="T63" fmla="*/ 12 h 43"/>
                <a:gd name="T64" fmla="*/ 55 w 119"/>
                <a:gd name="T65" fmla="*/ 11 h 43"/>
                <a:gd name="T66" fmla="*/ 113 w 119"/>
                <a:gd name="T67" fmla="*/ 13 h 43"/>
                <a:gd name="T68" fmla="*/ 108 w 119"/>
                <a:gd name="T69" fmla="*/ 7 h 43"/>
                <a:gd name="T70" fmla="*/ 58 w 119"/>
                <a:gd name="T71" fmla="*/ 11 h 43"/>
                <a:gd name="T72" fmla="*/ 19 w 119"/>
                <a:gd name="T73" fmla="*/ 4 h 43"/>
                <a:gd name="T74" fmla="*/ 19 w 119"/>
                <a:gd name="T75" fmla="*/ 4 h 43"/>
                <a:gd name="T76" fmla="*/ 101 w 119"/>
                <a:gd name="T77" fmla="*/ 1 h 43"/>
                <a:gd name="T78" fmla="*/ 102 w 119"/>
                <a:gd name="T79" fmla="*/ 2 h 43"/>
                <a:gd name="T80" fmla="*/ 100 w 119"/>
                <a:gd name="T81" fmla="*/ 1 h 43"/>
                <a:gd name="T82" fmla="*/ 96 w 119"/>
                <a:gd name="T83" fmla="*/ 1 h 43"/>
                <a:gd name="T84" fmla="*/ 97 w 119"/>
                <a:gd name="T85" fmla="*/ 0 h 43"/>
                <a:gd name="T86" fmla="*/ 1 w 119"/>
                <a:gd name="T87" fmla="*/ 3 h 43"/>
                <a:gd name="T88" fmla="*/ 0 w 119"/>
                <a:gd name="T89" fmla="*/ 5 h 43"/>
                <a:gd name="T90" fmla="*/ 6 w 119"/>
                <a:gd name="T91" fmla="*/ 0 h 43"/>
                <a:gd name="T92" fmla="*/ 6 w 119"/>
                <a:gd name="T93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19" h="43">
                  <a:moveTo>
                    <a:pt x="109" y="43"/>
                  </a:moveTo>
                  <a:cubicBezTo>
                    <a:pt x="108" y="43"/>
                    <a:pt x="107" y="43"/>
                    <a:pt x="106" y="43"/>
                  </a:cubicBezTo>
                  <a:cubicBezTo>
                    <a:pt x="106" y="43"/>
                    <a:pt x="106" y="43"/>
                    <a:pt x="107" y="43"/>
                  </a:cubicBezTo>
                  <a:cubicBezTo>
                    <a:pt x="107" y="43"/>
                    <a:pt x="107" y="43"/>
                    <a:pt x="107" y="43"/>
                  </a:cubicBezTo>
                  <a:cubicBezTo>
                    <a:pt x="108" y="43"/>
                    <a:pt x="109" y="43"/>
                    <a:pt x="109" y="43"/>
                  </a:cubicBezTo>
                  <a:moveTo>
                    <a:pt x="118" y="36"/>
                  </a:moveTo>
                  <a:cubicBezTo>
                    <a:pt x="117" y="38"/>
                    <a:pt x="116" y="39"/>
                    <a:pt x="114" y="41"/>
                  </a:cubicBezTo>
                  <a:cubicBezTo>
                    <a:pt x="116" y="39"/>
                    <a:pt x="117" y="38"/>
                    <a:pt x="118" y="36"/>
                  </a:cubicBezTo>
                  <a:moveTo>
                    <a:pt x="107" y="30"/>
                  </a:moveTo>
                  <a:cubicBezTo>
                    <a:pt x="107" y="31"/>
                    <a:pt x="107" y="31"/>
                    <a:pt x="107" y="31"/>
                  </a:cubicBezTo>
                  <a:cubicBezTo>
                    <a:pt x="107" y="31"/>
                    <a:pt x="107" y="31"/>
                    <a:pt x="106" y="31"/>
                  </a:cubicBezTo>
                  <a:cubicBezTo>
                    <a:pt x="107" y="31"/>
                    <a:pt x="107" y="31"/>
                    <a:pt x="107" y="30"/>
                  </a:cubicBezTo>
                  <a:moveTo>
                    <a:pt x="107" y="28"/>
                  </a:moveTo>
                  <a:cubicBezTo>
                    <a:pt x="107" y="28"/>
                    <a:pt x="107" y="28"/>
                    <a:pt x="107" y="28"/>
                  </a:cubicBezTo>
                  <a:cubicBezTo>
                    <a:pt x="107" y="28"/>
                    <a:pt x="107" y="29"/>
                    <a:pt x="107" y="29"/>
                  </a:cubicBezTo>
                  <a:cubicBezTo>
                    <a:pt x="107" y="29"/>
                    <a:pt x="107" y="28"/>
                    <a:pt x="107" y="28"/>
                  </a:cubicBezTo>
                  <a:cubicBezTo>
                    <a:pt x="107" y="28"/>
                    <a:pt x="107" y="28"/>
                    <a:pt x="107" y="28"/>
                  </a:cubicBezTo>
                  <a:moveTo>
                    <a:pt x="54" y="22"/>
                  </a:moveTo>
                  <a:cubicBezTo>
                    <a:pt x="54" y="22"/>
                    <a:pt x="54" y="22"/>
                    <a:pt x="54" y="23"/>
                  </a:cubicBezTo>
                  <a:cubicBezTo>
                    <a:pt x="54" y="23"/>
                    <a:pt x="54" y="23"/>
                    <a:pt x="54" y="23"/>
                  </a:cubicBezTo>
                  <a:cubicBezTo>
                    <a:pt x="54" y="23"/>
                    <a:pt x="54" y="22"/>
                    <a:pt x="54" y="22"/>
                  </a:cubicBezTo>
                  <a:cubicBezTo>
                    <a:pt x="54" y="22"/>
                    <a:pt x="54" y="22"/>
                    <a:pt x="54" y="22"/>
                  </a:cubicBezTo>
                  <a:moveTo>
                    <a:pt x="117" y="22"/>
                  </a:moveTo>
                  <a:cubicBezTo>
                    <a:pt x="119" y="24"/>
                    <a:pt x="119" y="27"/>
                    <a:pt x="119" y="30"/>
                  </a:cubicBezTo>
                  <a:cubicBezTo>
                    <a:pt x="119" y="27"/>
                    <a:pt x="119" y="24"/>
                    <a:pt x="117" y="22"/>
                  </a:cubicBezTo>
                  <a:moveTo>
                    <a:pt x="51" y="21"/>
                  </a:moveTo>
                  <a:cubicBezTo>
                    <a:pt x="51" y="21"/>
                    <a:pt x="51" y="21"/>
                    <a:pt x="51" y="21"/>
                  </a:cubicBezTo>
                  <a:cubicBezTo>
                    <a:pt x="50" y="22"/>
                    <a:pt x="50" y="23"/>
                    <a:pt x="50" y="24"/>
                  </a:cubicBezTo>
                  <a:cubicBezTo>
                    <a:pt x="50" y="23"/>
                    <a:pt x="50" y="22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moveTo>
                    <a:pt x="20" y="16"/>
                  </a:moveTo>
                  <a:cubicBezTo>
                    <a:pt x="20" y="17"/>
                    <a:pt x="20" y="17"/>
                    <a:pt x="19" y="17"/>
                  </a:cubicBezTo>
                  <a:cubicBezTo>
                    <a:pt x="19" y="18"/>
                    <a:pt x="18" y="18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8" y="18"/>
                    <a:pt x="19" y="18"/>
                    <a:pt x="19" y="17"/>
                  </a:cubicBezTo>
                  <a:cubicBezTo>
                    <a:pt x="19" y="17"/>
                    <a:pt x="20" y="17"/>
                    <a:pt x="20" y="16"/>
                  </a:cubicBezTo>
                  <a:moveTo>
                    <a:pt x="85" y="16"/>
                  </a:moveTo>
                  <a:cubicBezTo>
                    <a:pt x="85" y="16"/>
                    <a:pt x="85" y="17"/>
                    <a:pt x="85" y="17"/>
                  </a:cubicBezTo>
                  <a:cubicBezTo>
                    <a:pt x="85" y="17"/>
                    <a:pt x="85" y="17"/>
                    <a:pt x="85" y="17"/>
                  </a:cubicBezTo>
                  <a:cubicBezTo>
                    <a:pt x="85" y="17"/>
                    <a:pt x="85" y="17"/>
                    <a:pt x="85" y="17"/>
                  </a:cubicBezTo>
                  <a:cubicBezTo>
                    <a:pt x="85" y="16"/>
                    <a:pt x="85" y="16"/>
                    <a:pt x="85" y="16"/>
                  </a:cubicBezTo>
                  <a:moveTo>
                    <a:pt x="90" y="15"/>
                  </a:moveTo>
                  <a:cubicBezTo>
                    <a:pt x="90" y="15"/>
                    <a:pt x="90" y="15"/>
                    <a:pt x="90" y="15"/>
                  </a:cubicBezTo>
                  <a:cubicBezTo>
                    <a:pt x="95" y="19"/>
                    <a:pt x="100" y="22"/>
                    <a:pt x="104" y="26"/>
                  </a:cubicBezTo>
                  <a:cubicBezTo>
                    <a:pt x="105" y="26"/>
                    <a:pt x="105" y="26"/>
                    <a:pt x="105" y="26"/>
                  </a:cubicBezTo>
                  <a:cubicBezTo>
                    <a:pt x="105" y="26"/>
                    <a:pt x="104" y="26"/>
                    <a:pt x="104" y="26"/>
                  </a:cubicBezTo>
                  <a:cubicBezTo>
                    <a:pt x="100" y="22"/>
                    <a:pt x="95" y="19"/>
                    <a:pt x="91" y="15"/>
                  </a:cubicBezTo>
                  <a:cubicBezTo>
                    <a:pt x="90" y="15"/>
                    <a:pt x="90" y="15"/>
                    <a:pt x="90" y="15"/>
                  </a:cubicBezTo>
                  <a:moveTo>
                    <a:pt x="17" y="14"/>
                  </a:moveTo>
                  <a:cubicBezTo>
                    <a:pt x="16" y="14"/>
                    <a:pt x="16" y="14"/>
                    <a:pt x="16" y="14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6" y="14"/>
                    <a:pt x="16" y="14"/>
                    <a:pt x="17" y="14"/>
                  </a:cubicBezTo>
                  <a:moveTo>
                    <a:pt x="86" y="14"/>
                  </a:moveTo>
                  <a:cubicBezTo>
                    <a:pt x="86" y="14"/>
                    <a:pt x="86" y="14"/>
                    <a:pt x="85" y="14"/>
                  </a:cubicBezTo>
                  <a:cubicBezTo>
                    <a:pt x="85" y="14"/>
                    <a:pt x="85" y="14"/>
                    <a:pt x="85" y="14"/>
                  </a:cubicBezTo>
                  <a:cubicBezTo>
                    <a:pt x="86" y="14"/>
                    <a:pt x="86" y="14"/>
                    <a:pt x="86" y="14"/>
                  </a:cubicBezTo>
                  <a:cubicBezTo>
                    <a:pt x="86" y="14"/>
                    <a:pt x="86" y="14"/>
                    <a:pt x="86" y="14"/>
                  </a:cubicBezTo>
                  <a:moveTo>
                    <a:pt x="18" y="13"/>
                  </a:moveTo>
                  <a:cubicBezTo>
                    <a:pt x="19" y="13"/>
                    <a:pt x="19" y="14"/>
                    <a:pt x="19" y="14"/>
                  </a:cubicBezTo>
                  <a:cubicBezTo>
                    <a:pt x="19" y="14"/>
                    <a:pt x="19" y="14"/>
                    <a:pt x="20" y="14"/>
                  </a:cubicBezTo>
                  <a:cubicBezTo>
                    <a:pt x="19" y="14"/>
                    <a:pt x="19" y="13"/>
                    <a:pt x="18" y="13"/>
                  </a:cubicBezTo>
                  <a:moveTo>
                    <a:pt x="55" y="11"/>
                  </a:moveTo>
                  <a:cubicBezTo>
                    <a:pt x="54" y="12"/>
                    <a:pt x="53" y="12"/>
                    <a:pt x="52" y="12"/>
                  </a:cubicBezTo>
                  <a:cubicBezTo>
                    <a:pt x="52" y="12"/>
                    <a:pt x="51" y="12"/>
                    <a:pt x="51" y="12"/>
                  </a:cubicBezTo>
                  <a:cubicBezTo>
                    <a:pt x="51" y="12"/>
                    <a:pt x="52" y="12"/>
                    <a:pt x="52" y="12"/>
                  </a:cubicBezTo>
                  <a:cubicBezTo>
                    <a:pt x="53" y="12"/>
                    <a:pt x="54" y="12"/>
                    <a:pt x="55" y="11"/>
                  </a:cubicBezTo>
                  <a:moveTo>
                    <a:pt x="108" y="7"/>
                  </a:moveTo>
                  <a:cubicBezTo>
                    <a:pt x="110" y="9"/>
                    <a:pt x="111" y="11"/>
                    <a:pt x="113" y="13"/>
                  </a:cubicBezTo>
                  <a:cubicBezTo>
                    <a:pt x="112" y="12"/>
                    <a:pt x="112" y="12"/>
                    <a:pt x="111" y="11"/>
                  </a:cubicBezTo>
                  <a:cubicBezTo>
                    <a:pt x="110" y="10"/>
                    <a:pt x="109" y="9"/>
                    <a:pt x="108" y="7"/>
                  </a:cubicBezTo>
                  <a:moveTo>
                    <a:pt x="78" y="6"/>
                  </a:moveTo>
                  <a:cubicBezTo>
                    <a:pt x="72" y="8"/>
                    <a:pt x="65" y="9"/>
                    <a:pt x="58" y="11"/>
                  </a:cubicBezTo>
                  <a:cubicBezTo>
                    <a:pt x="65" y="9"/>
                    <a:pt x="72" y="8"/>
                    <a:pt x="78" y="6"/>
                  </a:cubicBezTo>
                  <a:moveTo>
                    <a:pt x="19" y="4"/>
                  </a:moveTo>
                  <a:cubicBezTo>
                    <a:pt x="24" y="6"/>
                    <a:pt x="29" y="7"/>
                    <a:pt x="34" y="8"/>
                  </a:cubicBezTo>
                  <a:cubicBezTo>
                    <a:pt x="29" y="7"/>
                    <a:pt x="24" y="6"/>
                    <a:pt x="19" y="4"/>
                  </a:cubicBezTo>
                  <a:moveTo>
                    <a:pt x="100" y="1"/>
                  </a:moveTo>
                  <a:cubicBezTo>
                    <a:pt x="100" y="1"/>
                    <a:pt x="101" y="1"/>
                    <a:pt x="101" y="1"/>
                  </a:cubicBezTo>
                  <a:cubicBezTo>
                    <a:pt x="102" y="1"/>
                    <a:pt x="102" y="1"/>
                    <a:pt x="102" y="1"/>
                  </a:cubicBezTo>
                  <a:cubicBezTo>
                    <a:pt x="102" y="2"/>
                    <a:pt x="102" y="2"/>
                    <a:pt x="102" y="2"/>
                  </a:cubicBezTo>
                  <a:cubicBezTo>
                    <a:pt x="102" y="2"/>
                    <a:pt x="102" y="2"/>
                    <a:pt x="102" y="2"/>
                  </a:cubicBezTo>
                  <a:cubicBezTo>
                    <a:pt x="101" y="1"/>
                    <a:pt x="101" y="1"/>
                    <a:pt x="100" y="1"/>
                  </a:cubicBezTo>
                  <a:moveTo>
                    <a:pt x="97" y="0"/>
                  </a:moveTo>
                  <a:cubicBezTo>
                    <a:pt x="97" y="0"/>
                    <a:pt x="97" y="1"/>
                    <a:pt x="96" y="1"/>
                  </a:cubicBezTo>
                  <a:cubicBezTo>
                    <a:pt x="97" y="1"/>
                    <a:pt x="97" y="1"/>
                    <a:pt x="97" y="0"/>
                  </a:cubicBezTo>
                  <a:cubicBezTo>
                    <a:pt x="97" y="0"/>
                    <a:pt x="97" y="0"/>
                    <a:pt x="97" y="0"/>
                  </a:cubicBezTo>
                  <a:moveTo>
                    <a:pt x="6" y="0"/>
                  </a:moveTo>
                  <a:cubicBezTo>
                    <a:pt x="4" y="0"/>
                    <a:pt x="3" y="1"/>
                    <a:pt x="1" y="3"/>
                  </a:cubicBezTo>
                  <a:cubicBezTo>
                    <a:pt x="1" y="4"/>
                    <a:pt x="1" y="4"/>
                    <a:pt x="0" y="4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1" y="4"/>
                    <a:pt x="2" y="3"/>
                    <a:pt x="3" y="2"/>
                  </a:cubicBezTo>
                  <a:cubicBezTo>
                    <a:pt x="4" y="1"/>
                    <a:pt x="5" y="0"/>
                    <a:pt x="6" y="0"/>
                  </a:cubicBezTo>
                  <a:cubicBezTo>
                    <a:pt x="6" y="0"/>
                    <a:pt x="6" y="0"/>
                    <a:pt x="7" y="0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solidFill>
              <a:srgbClr val="C297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98" name="Freeform 411"/>
            <p:cNvSpPr>
              <a:spLocks/>
            </p:cNvSpPr>
            <p:nvPr/>
          </p:nvSpPr>
          <p:spPr bwMode="auto">
            <a:xfrm>
              <a:off x="874713" y="3328988"/>
              <a:ext cx="450850" cy="161925"/>
            </a:xfrm>
            <a:custGeom>
              <a:avLst/>
              <a:gdLst>
                <a:gd name="T0" fmla="*/ 98 w 120"/>
                <a:gd name="T1" fmla="*/ 0 h 43"/>
                <a:gd name="T2" fmla="*/ 97 w 120"/>
                <a:gd name="T3" fmla="*/ 1 h 43"/>
                <a:gd name="T4" fmla="*/ 90 w 120"/>
                <a:gd name="T5" fmla="*/ 3 h 43"/>
                <a:gd name="T6" fmla="*/ 59 w 120"/>
                <a:gd name="T7" fmla="*/ 11 h 43"/>
                <a:gd name="T8" fmla="*/ 56 w 120"/>
                <a:gd name="T9" fmla="*/ 11 h 43"/>
                <a:gd name="T10" fmla="*/ 52 w 120"/>
                <a:gd name="T11" fmla="*/ 12 h 43"/>
                <a:gd name="T12" fmla="*/ 35 w 120"/>
                <a:gd name="T13" fmla="*/ 8 h 43"/>
                <a:gd name="T14" fmla="*/ 11 w 120"/>
                <a:gd name="T15" fmla="*/ 1 h 43"/>
                <a:gd name="T16" fmla="*/ 7 w 120"/>
                <a:gd name="T17" fmla="*/ 0 h 43"/>
                <a:gd name="T18" fmla="*/ 1 w 120"/>
                <a:gd name="T19" fmla="*/ 5 h 43"/>
                <a:gd name="T20" fmla="*/ 10 w 120"/>
                <a:gd name="T21" fmla="*/ 17 h 43"/>
                <a:gd name="T22" fmla="*/ 13 w 120"/>
                <a:gd name="T23" fmla="*/ 17 h 43"/>
                <a:gd name="T24" fmla="*/ 17 w 120"/>
                <a:gd name="T25" fmla="*/ 14 h 43"/>
                <a:gd name="T26" fmla="*/ 18 w 120"/>
                <a:gd name="T27" fmla="*/ 14 h 43"/>
                <a:gd name="T28" fmla="*/ 19 w 120"/>
                <a:gd name="T29" fmla="*/ 13 h 43"/>
                <a:gd name="T30" fmla="*/ 21 w 120"/>
                <a:gd name="T31" fmla="*/ 16 h 43"/>
                <a:gd name="T32" fmla="*/ 18 w 120"/>
                <a:gd name="T33" fmla="*/ 19 h 43"/>
                <a:gd name="T34" fmla="*/ 17 w 120"/>
                <a:gd name="T35" fmla="*/ 20 h 43"/>
                <a:gd name="T36" fmla="*/ 18 w 120"/>
                <a:gd name="T37" fmla="*/ 22 h 43"/>
                <a:gd name="T38" fmla="*/ 43 w 120"/>
                <a:gd name="T39" fmla="*/ 27 h 43"/>
                <a:gd name="T40" fmla="*/ 51 w 120"/>
                <a:gd name="T41" fmla="*/ 24 h 43"/>
                <a:gd name="T42" fmla="*/ 52 w 120"/>
                <a:gd name="T43" fmla="*/ 21 h 43"/>
                <a:gd name="T44" fmla="*/ 53 w 120"/>
                <a:gd name="T45" fmla="*/ 20 h 43"/>
                <a:gd name="T46" fmla="*/ 55 w 120"/>
                <a:gd name="T47" fmla="*/ 21 h 43"/>
                <a:gd name="T48" fmla="*/ 55 w 120"/>
                <a:gd name="T49" fmla="*/ 22 h 43"/>
                <a:gd name="T50" fmla="*/ 57 w 120"/>
                <a:gd name="T51" fmla="*/ 25 h 43"/>
                <a:gd name="T52" fmla="*/ 75 w 120"/>
                <a:gd name="T53" fmla="*/ 21 h 43"/>
                <a:gd name="T54" fmla="*/ 87 w 120"/>
                <a:gd name="T55" fmla="*/ 19 h 43"/>
                <a:gd name="T56" fmla="*/ 86 w 120"/>
                <a:gd name="T57" fmla="*/ 17 h 43"/>
                <a:gd name="T58" fmla="*/ 86 w 120"/>
                <a:gd name="T59" fmla="*/ 16 h 43"/>
                <a:gd name="T60" fmla="*/ 86 w 120"/>
                <a:gd name="T61" fmla="*/ 14 h 43"/>
                <a:gd name="T62" fmla="*/ 88 w 120"/>
                <a:gd name="T63" fmla="*/ 13 h 43"/>
                <a:gd name="T64" fmla="*/ 91 w 120"/>
                <a:gd name="T65" fmla="*/ 15 h 43"/>
                <a:gd name="T66" fmla="*/ 105 w 120"/>
                <a:gd name="T67" fmla="*/ 26 h 43"/>
                <a:gd name="T68" fmla="*/ 108 w 120"/>
                <a:gd name="T69" fmla="*/ 28 h 43"/>
                <a:gd name="T70" fmla="*/ 108 w 120"/>
                <a:gd name="T71" fmla="*/ 29 h 43"/>
                <a:gd name="T72" fmla="*/ 107 w 120"/>
                <a:gd name="T73" fmla="*/ 31 h 43"/>
                <a:gd name="T74" fmla="*/ 106 w 120"/>
                <a:gd name="T75" fmla="*/ 37 h 43"/>
                <a:gd name="T76" fmla="*/ 106 w 120"/>
                <a:gd name="T77" fmla="*/ 42 h 43"/>
                <a:gd name="T78" fmla="*/ 110 w 120"/>
                <a:gd name="T79" fmla="*/ 43 h 43"/>
                <a:gd name="T80" fmla="*/ 119 w 120"/>
                <a:gd name="T81" fmla="*/ 36 h 43"/>
                <a:gd name="T82" fmla="*/ 120 w 120"/>
                <a:gd name="T83" fmla="*/ 30 h 43"/>
                <a:gd name="T84" fmla="*/ 118 w 120"/>
                <a:gd name="T85" fmla="*/ 21 h 43"/>
                <a:gd name="T86" fmla="*/ 109 w 120"/>
                <a:gd name="T87" fmla="*/ 7 h 43"/>
                <a:gd name="T88" fmla="*/ 103 w 120"/>
                <a:gd name="T89" fmla="*/ 1 h 43"/>
                <a:gd name="T90" fmla="*/ 101 w 120"/>
                <a:gd name="T91" fmla="*/ 1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20" h="43">
                  <a:moveTo>
                    <a:pt x="100" y="0"/>
                  </a:moveTo>
                  <a:cubicBezTo>
                    <a:pt x="99" y="0"/>
                    <a:pt x="99" y="0"/>
                    <a:pt x="98" y="0"/>
                  </a:cubicBezTo>
                  <a:cubicBezTo>
                    <a:pt x="98" y="0"/>
                    <a:pt x="98" y="0"/>
                    <a:pt x="98" y="0"/>
                  </a:cubicBezTo>
                  <a:cubicBezTo>
                    <a:pt x="98" y="1"/>
                    <a:pt x="98" y="1"/>
                    <a:pt x="97" y="1"/>
                  </a:cubicBezTo>
                  <a:cubicBezTo>
                    <a:pt x="97" y="1"/>
                    <a:pt x="97" y="1"/>
                    <a:pt x="97" y="1"/>
                  </a:cubicBezTo>
                  <a:cubicBezTo>
                    <a:pt x="95" y="2"/>
                    <a:pt x="93" y="2"/>
                    <a:pt x="90" y="3"/>
                  </a:cubicBezTo>
                  <a:cubicBezTo>
                    <a:pt x="87" y="4"/>
                    <a:pt x="83" y="5"/>
                    <a:pt x="79" y="6"/>
                  </a:cubicBezTo>
                  <a:cubicBezTo>
                    <a:pt x="73" y="8"/>
                    <a:pt x="66" y="9"/>
                    <a:pt x="59" y="11"/>
                  </a:cubicBezTo>
                  <a:cubicBezTo>
                    <a:pt x="58" y="11"/>
                    <a:pt x="58" y="11"/>
                    <a:pt x="57" y="11"/>
                  </a:cubicBezTo>
                  <a:cubicBezTo>
                    <a:pt x="57" y="11"/>
                    <a:pt x="56" y="11"/>
                    <a:pt x="56" y="11"/>
                  </a:cubicBezTo>
                  <a:cubicBezTo>
                    <a:pt x="55" y="12"/>
                    <a:pt x="54" y="12"/>
                    <a:pt x="53" y="12"/>
                  </a:cubicBezTo>
                  <a:cubicBezTo>
                    <a:pt x="53" y="12"/>
                    <a:pt x="52" y="12"/>
                    <a:pt x="52" y="12"/>
                  </a:cubicBezTo>
                  <a:cubicBezTo>
                    <a:pt x="51" y="12"/>
                    <a:pt x="51" y="12"/>
                    <a:pt x="51" y="12"/>
                  </a:cubicBezTo>
                  <a:cubicBezTo>
                    <a:pt x="46" y="10"/>
                    <a:pt x="40" y="9"/>
                    <a:pt x="35" y="8"/>
                  </a:cubicBezTo>
                  <a:cubicBezTo>
                    <a:pt x="30" y="7"/>
                    <a:pt x="25" y="6"/>
                    <a:pt x="20" y="4"/>
                  </a:cubicBezTo>
                  <a:cubicBezTo>
                    <a:pt x="17" y="3"/>
                    <a:pt x="14" y="2"/>
                    <a:pt x="11" y="1"/>
                  </a:cubicBezTo>
                  <a:cubicBezTo>
                    <a:pt x="9" y="1"/>
                    <a:pt x="8" y="1"/>
                    <a:pt x="8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5" y="1"/>
                    <a:pt x="4" y="2"/>
                  </a:cubicBezTo>
                  <a:cubicBezTo>
                    <a:pt x="3" y="3"/>
                    <a:pt x="2" y="4"/>
                    <a:pt x="1" y="5"/>
                  </a:cubicBezTo>
                  <a:cubicBezTo>
                    <a:pt x="0" y="5"/>
                    <a:pt x="0" y="6"/>
                    <a:pt x="1" y="7"/>
                  </a:cubicBezTo>
                  <a:cubicBezTo>
                    <a:pt x="3" y="11"/>
                    <a:pt x="6" y="15"/>
                    <a:pt x="10" y="17"/>
                  </a:cubicBezTo>
                  <a:cubicBezTo>
                    <a:pt x="10" y="18"/>
                    <a:pt x="11" y="18"/>
                    <a:pt x="11" y="18"/>
                  </a:cubicBezTo>
                  <a:cubicBezTo>
                    <a:pt x="12" y="18"/>
                    <a:pt x="12" y="18"/>
                    <a:pt x="13" y="17"/>
                  </a:cubicBezTo>
                  <a:cubicBezTo>
                    <a:pt x="14" y="16"/>
                    <a:pt x="16" y="15"/>
                    <a:pt x="17" y="14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17" y="14"/>
                    <a:pt x="17" y="14"/>
                    <a:pt x="18" y="14"/>
                  </a:cubicBezTo>
                  <a:cubicBezTo>
                    <a:pt x="18" y="14"/>
                    <a:pt x="18" y="14"/>
                    <a:pt x="18" y="14"/>
                  </a:cubicBezTo>
                  <a:cubicBezTo>
                    <a:pt x="18" y="13"/>
                    <a:pt x="18" y="13"/>
                    <a:pt x="19" y="13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20" y="13"/>
                    <a:pt x="20" y="14"/>
                    <a:pt x="21" y="14"/>
                  </a:cubicBezTo>
                  <a:cubicBezTo>
                    <a:pt x="21" y="15"/>
                    <a:pt x="21" y="16"/>
                    <a:pt x="21" y="16"/>
                  </a:cubicBezTo>
                  <a:cubicBezTo>
                    <a:pt x="21" y="17"/>
                    <a:pt x="20" y="17"/>
                    <a:pt x="20" y="17"/>
                  </a:cubicBezTo>
                  <a:cubicBezTo>
                    <a:pt x="20" y="18"/>
                    <a:pt x="19" y="18"/>
                    <a:pt x="18" y="19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8" y="19"/>
                    <a:pt x="17" y="20"/>
                    <a:pt x="17" y="20"/>
                  </a:cubicBezTo>
                  <a:cubicBezTo>
                    <a:pt x="17" y="20"/>
                    <a:pt x="17" y="21"/>
                    <a:pt x="17" y="21"/>
                  </a:cubicBezTo>
                  <a:cubicBezTo>
                    <a:pt x="18" y="22"/>
                    <a:pt x="18" y="22"/>
                    <a:pt x="18" y="22"/>
                  </a:cubicBezTo>
                  <a:cubicBezTo>
                    <a:pt x="25" y="25"/>
                    <a:pt x="32" y="26"/>
                    <a:pt x="39" y="27"/>
                  </a:cubicBezTo>
                  <a:cubicBezTo>
                    <a:pt x="40" y="27"/>
                    <a:pt x="41" y="27"/>
                    <a:pt x="43" y="27"/>
                  </a:cubicBezTo>
                  <a:cubicBezTo>
                    <a:pt x="45" y="27"/>
                    <a:pt x="46" y="27"/>
                    <a:pt x="48" y="27"/>
                  </a:cubicBezTo>
                  <a:cubicBezTo>
                    <a:pt x="50" y="27"/>
                    <a:pt x="51" y="26"/>
                    <a:pt x="51" y="24"/>
                  </a:cubicBezTo>
                  <a:cubicBezTo>
                    <a:pt x="51" y="24"/>
                    <a:pt x="51" y="24"/>
                    <a:pt x="51" y="24"/>
                  </a:cubicBezTo>
                  <a:cubicBezTo>
                    <a:pt x="51" y="23"/>
                    <a:pt x="51" y="22"/>
                    <a:pt x="52" y="21"/>
                  </a:cubicBezTo>
                  <a:cubicBezTo>
                    <a:pt x="52" y="21"/>
                    <a:pt x="52" y="21"/>
                    <a:pt x="52" y="21"/>
                  </a:cubicBezTo>
                  <a:cubicBezTo>
                    <a:pt x="52" y="20"/>
                    <a:pt x="53" y="20"/>
                    <a:pt x="53" y="20"/>
                  </a:cubicBezTo>
                  <a:cubicBezTo>
                    <a:pt x="53" y="20"/>
                    <a:pt x="53" y="20"/>
                    <a:pt x="53" y="20"/>
                  </a:cubicBezTo>
                  <a:cubicBezTo>
                    <a:pt x="54" y="20"/>
                    <a:pt x="55" y="20"/>
                    <a:pt x="55" y="21"/>
                  </a:cubicBezTo>
                  <a:cubicBezTo>
                    <a:pt x="55" y="21"/>
                    <a:pt x="55" y="21"/>
                    <a:pt x="55" y="22"/>
                  </a:cubicBezTo>
                  <a:cubicBezTo>
                    <a:pt x="55" y="22"/>
                    <a:pt x="55" y="22"/>
                    <a:pt x="55" y="22"/>
                  </a:cubicBezTo>
                  <a:cubicBezTo>
                    <a:pt x="55" y="22"/>
                    <a:pt x="55" y="23"/>
                    <a:pt x="55" y="23"/>
                  </a:cubicBezTo>
                  <a:cubicBezTo>
                    <a:pt x="56" y="25"/>
                    <a:pt x="56" y="25"/>
                    <a:pt x="57" y="25"/>
                  </a:cubicBezTo>
                  <a:cubicBezTo>
                    <a:pt x="58" y="25"/>
                    <a:pt x="58" y="25"/>
                    <a:pt x="59" y="25"/>
                  </a:cubicBezTo>
                  <a:cubicBezTo>
                    <a:pt x="65" y="24"/>
                    <a:pt x="70" y="23"/>
                    <a:pt x="75" y="21"/>
                  </a:cubicBezTo>
                  <a:cubicBezTo>
                    <a:pt x="77" y="21"/>
                    <a:pt x="79" y="21"/>
                    <a:pt x="81" y="20"/>
                  </a:cubicBezTo>
                  <a:cubicBezTo>
                    <a:pt x="83" y="20"/>
                    <a:pt x="85" y="20"/>
                    <a:pt x="87" y="19"/>
                  </a:cubicBezTo>
                  <a:cubicBezTo>
                    <a:pt x="87" y="19"/>
                    <a:pt x="88" y="19"/>
                    <a:pt x="87" y="18"/>
                  </a:cubicBezTo>
                  <a:cubicBezTo>
                    <a:pt x="87" y="18"/>
                    <a:pt x="87" y="17"/>
                    <a:pt x="86" y="17"/>
                  </a:cubicBezTo>
                  <a:cubicBezTo>
                    <a:pt x="86" y="17"/>
                    <a:pt x="86" y="17"/>
                    <a:pt x="86" y="17"/>
                  </a:cubicBezTo>
                  <a:cubicBezTo>
                    <a:pt x="86" y="17"/>
                    <a:pt x="86" y="16"/>
                    <a:pt x="86" y="16"/>
                  </a:cubicBezTo>
                  <a:cubicBezTo>
                    <a:pt x="86" y="15"/>
                    <a:pt x="86" y="15"/>
                    <a:pt x="86" y="14"/>
                  </a:cubicBezTo>
                  <a:cubicBezTo>
                    <a:pt x="86" y="14"/>
                    <a:pt x="86" y="14"/>
                    <a:pt x="86" y="14"/>
                  </a:cubicBezTo>
                  <a:cubicBezTo>
                    <a:pt x="87" y="14"/>
                    <a:pt x="87" y="14"/>
                    <a:pt x="87" y="14"/>
                  </a:cubicBezTo>
                  <a:cubicBezTo>
                    <a:pt x="87" y="13"/>
                    <a:pt x="88" y="13"/>
                    <a:pt x="88" y="13"/>
                  </a:cubicBezTo>
                  <a:cubicBezTo>
                    <a:pt x="88" y="13"/>
                    <a:pt x="89" y="13"/>
                    <a:pt x="89" y="14"/>
                  </a:cubicBezTo>
                  <a:cubicBezTo>
                    <a:pt x="90" y="14"/>
                    <a:pt x="90" y="14"/>
                    <a:pt x="91" y="15"/>
                  </a:cubicBezTo>
                  <a:cubicBezTo>
                    <a:pt x="91" y="15"/>
                    <a:pt x="91" y="15"/>
                    <a:pt x="92" y="15"/>
                  </a:cubicBezTo>
                  <a:cubicBezTo>
                    <a:pt x="96" y="19"/>
                    <a:pt x="101" y="22"/>
                    <a:pt x="105" y="26"/>
                  </a:cubicBezTo>
                  <a:cubicBezTo>
                    <a:pt x="105" y="26"/>
                    <a:pt x="106" y="26"/>
                    <a:pt x="106" y="26"/>
                  </a:cubicBezTo>
                  <a:cubicBezTo>
                    <a:pt x="106" y="27"/>
                    <a:pt x="107" y="27"/>
                    <a:pt x="108" y="28"/>
                  </a:cubicBezTo>
                  <a:cubicBezTo>
                    <a:pt x="108" y="28"/>
                    <a:pt x="108" y="28"/>
                    <a:pt x="108" y="28"/>
                  </a:cubicBezTo>
                  <a:cubicBezTo>
                    <a:pt x="108" y="28"/>
                    <a:pt x="108" y="29"/>
                    <a:pt x="108" y="29"/>
                  </a:cubicBezTo>
                  <a:cubicBezTo>
                    <a:pt x="109" y="29"/>
                    <a:pt x="109" y="30"/>
                    <a:pt x="108" y="30"/>
                  </a:cubicBezTo>
                  <a:cubicBezTo>
                    <a:pt x="108" y="31"/>
                    <a:pt x="108" y="31"/>
                    <a:pt x="107" y="31"/>
                  </a:cubicBezTo>
                  <a:cubicBezTo>
                    <a:pt x="106" y="32"/>
                    <a:pt x="106" y="33"/>
                    <a:pt x="106" y="34"/>
                  </a:cubicBezTo>
                  <a:cubicBezTo>
                    <a:pt x="106" y="35"/>
                    <a:pt x="106" y="36"/>
                    <a:pt x="106" y="37"/>
                  </a:cubicBezTo>
                  <a:cubicBezTo>
                    <a:pt x="106" y="37"/>
                    <a:pt x="106" y="37"/>
                    <a:pt x="106" y="37"/>
                  </a:cubicBezTo>
                  <a:cubicBezTo>
                    <a:pt x="106" y="38"/>
                    <a:pt x="106" y="40"/>
                    <a:pt x="106" y="42"/>
                  </a:cubicBezTo>
                  <a:cubicBezTo>
                    <a:pt x="106" y="43"/>
                    <a:pt x="107" y="43"/>
                    <a:pt x="107" y="43"/>
                  </a:cubicBezTo>
                  <a:cubicBezTo>
                    <a:pt x="108" y="43"/>
                    <a:pt x="109" y="43"/>
                    <a:pt x="110" y="43"/>
                  </a:cubicBezTo>
                  <a:cubicBezTo>
                    <a:pt x="112" y="42"/>
                    <a:pt x="114" y="42"/>
                    <a:pt x="115" y="41"/>
                  </a:cubicBezTo>
                  <a:cubicBezTo>
                    <a:pt x="117" y="39"/>
                    <a:pt x="118" y="38"/>
                    <a:pt x="119" y="36"/>
                  </a:cubicBezTo>
                  <a:cubicBezTo>
                    <a:pt x="119" y="35"/>
                    <a:pt x="120" y="34"/>
                    <a:pt x="120" y="32"/>
                  </a:cubicBezTo>
                  <a:cubicBezTo>
                    <a:pt x="120" y="32"/>
                    <a:pt x="120" y="31"/>
                    <a:pt x="120" y="30"/>
                  </a:cubicBezTo>
                  <a:cubicBezTo>
                    <a:pt x="120" y="27"/>
                    <a:pt x="120" y="24"/>
                    <a:pt x="118" y="22"/>
                  </a:cubicBezTo>
                  <a:cubicBezTo>
                    <a:pt x="118" y="21"/>
                    <a:pt x="118" y="21"/>
                    <a:pt x="118" y="21"/>
                  </a:cubicBezTo>
                  <a:cubicBezTo>
                    <a:pt x="117" y="18"/>
                    <a:pt x="115" y="15"/>
                    <a:pt x="114" y="13"/>
                  </a:cubicBezTo>
                  <a:cubicBezTo>
                    <a:pt x="112" y="11"/>
                    <a:pt x="111" y="9"/>
                    <a:pt x="109" y="7"/>
                  </a:cubicBezTo>
                  <a:cubicBezTo>
                    <a:pt x="107" y="6"/>
                    <a:pt x="105" y="4"/>
                    <a:pt x="103" y="2"/>
                  </a:cubicBezTo>
                  <a:cubicBezTo>
                    <a:pt x="103" y="2"/>
                    <a:pt x="103" y="2"/>
                    <a:pt x="103" y="1"/>
                  </a:cubicBezTo>
                  <a:cubicBezTo>
                    <a:pt x="102" y="1"/>
                    <a:pt x="102" y="1"/>
                    <a:pt x="102" y="1"/>
                  </a:cubicBezTo>
                  <a:cubicBezTo>
                    <a:pt x="102" y="1"/>
                    <a:pt x="101" y="1"/>
                    <a:pt x="101" y="1"/>
                  </a:cubicBezTo>
                  <a:cubicBezTo>
                    <a:pt x="101" y="0"/>
                    <a:pt x="100" y="0"/>
                    <a:pt x="100" y="0"/>
                  </a:cubicBezTo>
                </a:path>
              </a:pathLst>
            </a:custGeom>
            <a:solidFill>
              <a:srgbClr val="8B0D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99" name="Freeform 412"/>
            <p:cNvSpPr>
              <a:spLocks noEditPoints="1"/>
            </p:cNvSpPr>
            <p:nvPr/>
          </p:nvSpPr>
          <p:spPr bwMode="auto">
            <a:xfrm>
              <a:off x="882650" y="2008188"/>
              <a:ext cx="442912" cy="161925"/>
            </a:xfrm>
            <a:custGeom>
              <a:avLst/>
              <a:gdLst>
                <a:gd name="T0" fmla="*/ 99 w 118"/>
                <a:gd name="T1" fmla="*/ 43 h 43"/>
                <a:gd name="T2" fmla="*/ 99 w 118"/>
                <a:gd name="T3" fmla="*/ 43 h 43"/>
                <a:gd name="T4" fmla="*/ 2 w 118"/>
                <a:gd name="T5" fmla="*/ 42 h 43"/>
                <a:gd name="T6" fmla="*/ 3 w 118"/>
                <a:gd name="T7" fmla="*/ 43 h 43"/>
                <a:gd name="T8" fmla="*/ 4 w 118"/>
                <a:gd name="T9" fmla="*/ 43 h 43"/>
                <a:gd name="T10" fmla="*/ 82 w 118"/>
                <a:gd name="T11" fmla="*/ 41 h 43"/>
                <a:gd name="T12" fmla="*/ 82 w 118"/>
                <a:gd name="T13" fmla="*/ 41 h 43"/>
                <a:gd name="T14" fmla="*/ 2 w 118"/>
                <a:gd name="T15" fmla="*/ 42 h 43"/>
                <a:gd name="T16" fmla="*/ 42 w 118"/>
                <a:gd name="T17" fmla="*/ 40 h 43"/>
                <a:gd name="T18" fmla="*/ 19 w 118"/>
                <a:gd name="T19" fmla="*/ 41 h 43"/>
                <a:gd name="T20" fmla="*/ 19 w 118"/>
                <a:gd name="T21" fmla="*/ 41 h 43"/>
                <a:gd name="T22" fmla="*/ 42 w 118"/>
                <a:gd name="T23" fmla="*/ 40 h 43"/>
                <a:gd name="T24" fmla="*/ 64 w 118"/>
                <a:gd name="T25" fmla="*/ 40 h 43"/>
                <a:gd name="T26" fmla="*/ 64 w 118"/>
                <a:gd name="T27" fmla="*/ 40 h 43"/>
                <a:gd name="T28" fmla="*/ 73 w 118"/>
                <a:gd name="T29" fmla="*/ 40 h 43"/>
                <a:gd name="T30" fmla="*/ 107 w 118"/>
                <a:gd name="T31" fmla="*/ 36 h 43"/>
                <a:gd name="T32" fmla="*/ 107 w 118"/>
                <a:gd name="T33" fmla="*/ 36 h 43"/>
                <a:gd name="T34" fmla="*/ 108 w 118"/>
                <a:gd name="T35" fmla="*/ 36 h 43"/>
                <a:gd name="T36" fmla="*/ 53 w 118"/>
                <a:gd name="T37" fmla="*/ 32 h 43"/>
                <a:gd name="T38" fmla="*/ 51 w 118"/>
                <a:gd name="T39" fmla="*/ 33 h 43"/>
                <a:gd name="T40" fmla="*/ 51 w 118"/>
                <a:gd name="T41" fmla="*/ 33 h 43"/>
                <a:gd name="T42" fmla="*/ 53 w 118"/>
                <a:gd name="T43" fmla="*/ 32 h 43"/>
                <a:gd name="T44" fmla="*/ 80 w 118"/>
                <a:gd name="T45" fmla="*/ 32 h 43"/>
                <a:gd name="T46" fmla="*/ 80 w 118"/>
                <a:gd name="T47" fmla="*/ 32 h 43"/>
                <a:gd name="T48" fmla="*/ 80 w 118"/>
                <a:gd name="T49" fmla="*/ 32 h 43"/>
                <a:gd name="T50" fmla="*/ 25 w 118"/>
                <a:gd name="T51" fmla="*/ 31 h 43"/>
                <a:gd name="T52" fmla="*/ 49 w 118"/>
                <a:gd name="T53" fmla="*/ 31 h 43"/>
                <a:gd name="T54" fmla="*/ 49 w 118"/>
                <a:gd name="T55" fmla="*/ 31 h 43"/>
                <a:gd name="T56" fmla="*/ 83 w 118"/>
                <a:gd name="T57" fmla="*/ 30 h 43"/>
                <a:gd name="T58" fmla="*/ 83 w 118"/>
                <a:gd name="T59" fmla="*/ 31 h 43"/>
                <a:gd name="T60" fmla="*/ 20 w 118"/>
                <a:gd name="T61" fmla="*/ 30 h 43"/>
                <a:gd name="T62" fmla="*/ 22 w 118"/>
                <a:gd name="T63" fmla="*/ 32 h 43"/>
                <a:gd name="T64" fmla="*/ 25 w 118"/>
                <a:gd name="T65" fmla="*/ 31 h 43"/>
                <a:gd name="T66" fmla="*/ 23 w 118"/>
                <a:gd name="T67" fmla="*/ 32 h 43"/>
                <a:gd name="T68" fmla="*/ 20 w 118"/>
                <a:gd name="T69" fmla="*/ 30 h 43"/>
                <a:gd name="T70" fmla="*/ 25 w 118"/>
                <a:gd name="T71" fmla="*/ 30 h 43"/>
                <a:gd name="T72" fmla="*/ 25 w 118"/>
                <a:gd name="T73" fmla="*/ 30 h 43"/>
                <a:gd name="T74" fmla="*/ 80 w 118"/>
                <a:gd name="T75" fmla="*/ 27 h 43"/>
                <a:gd name="T76" fmla="*/ 78 w 118"/>
                <a:gd name="T77" fmla="*/ 29 h 43"/>
                <a:gd name="T78" fmla="*/ 78 w 118"/>
                <a:gd name="T79" fmla="*/ 29 h 43"/>
                <a:gd name="T80" fmla="*/ 80 w 118"/>
                <a:gd name="T81" fmla="*/ 27 h 43"/>
                <a:gd name="T82" fmla="*/ 118 w 118"/>
                <a:gd name="T83" fmla="*/ 18 h 43"/>
                <a:gd name="T84" fmla="*/ 102 w 118"/>
                <a:gd name="T85" fmla="*/ 13 h 43"/>
                <a:gd name="T86" fmla="*/ 89 w 118"/>
                <a:gd name="T87" fmla="*/ 21 h 43"/>
                <a:gd name="T88" fmla="*/ 95 w 118"/>
                <a:gd name="T89" fmla="*/ 17 h 43"/>
                <a:gd name="T90" fmla="*/ 107 w 118"/>
                <a:gd name="T91" fmla="*/ 12 h 43"/>
                <a:gd name="T92" fmla="*/ 107 w 118"/>
                <a:gd name="T93" fmla="*/ 13 h 43"/>
                <a:gd name="T94" fmla="*/ 106 w 118"/>
                <a:gd name="T95" fmla="*/ 11 h 43"/>
                <a:gd name="T96" fmla="*/ 106 w 118"/>
                <a:gd name="T97" fmla="*/ 11 h 43"/>
                <a:gd name="T98" fmla="*/ 102 w 118"/>
                <a:gd name="T99" fmla="*/ 1 h 43"/>
                <a:gd name="T100" fmla="*/ 105 w 118"/>
                <a:gd name="T101" fmla="*/ 0 h 43"/>
                <a:gd name="T102" fmla="*/ 118 w 118"/>
                <a:gd name="T103" fmla="*/ 13 h 43"/>
                <a:gd name="T104" fmla="*/ 118 w 118"/>
                <a:gd name="T105" fmla="*/ 12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18" h="43">
                  <a:moveTo>
                    <a:pt x="100" y="43"/>
                  </a:moveTo>
                  <a:cubicBezTo>
                    <a:pt x="99" y="43"/>
                    <a:pt x="99" y="43"/>
                    <a:pt x="99" y="43"/>
                  </a:cubicBezTo>
                  <a:cubicBezTo>
                    <a:pt x="99" y="43"/>
                    <a:pt x="98" y="43"/>
                    <a:pt x="98" y="43"/>
                  </a:cubicBezTo>
                  <a:cubicBezTo>
                    <a:pt x="98" y="43"/>
                    <a:pt x="99" y="43"/>
                    <a:pt x="99" y="43"/>
                  </a:cubicBezTo>
                  <a:cubicBezTo>
                    <a:pt x="99" y="43"/>
                    <a:pt x="99" y="43"/>
                    <a:pt x="100" y="43"/>
                  </a:cubicBezTo>
                  <a:moveTo>
                    <a:pt x="2" y="42"/>
                  </a:moveTo>
                  <a:cubicBezTo>
                    <a:pt x="2" y="42"/>
                    <a:pt x="2" y="42"/>
                    <a:pt x="2" y="42"/>
                  </a:cubicBezTo>
                  <a:cubicBezTo>
                    <a:pt x="3" y="43"/>
                    <a:pt x="3" y="43"/>
                    <a:pt x="3" y="43"/>
                  </a:cubicBezTo>
                  <a:cubicBezTo>
                    <a:pt x="4" y="43"/>
                    <a:pt x="4" y="43"/>
                    <a:pt x="4" y="43"/>
                  </a:cubicBezTo>
                  <a:cubicBezTo>
                    <a:pt x="4" y="43"/>
                    <a:pt x="4" y="43"/>
                    <a:pt x="4" y="43"/>
                  </a:cubicBezTo>
                  <a:cubicBezTo>
                    <a:pt x="3" y="43"/>
                    <a:pt x="3" y="43"/>
                    <a:pt x="2" y="42"/>
                  </a:cubicBezTo>
                  <a:moveTo>
                    <a:pt x="82" y="41"/>
                  </a:moveTo>
                  <a:cubicBezTo>
                    <a:pt x="84" y="41"/>
                    <a:pt x="85" y="41"/>
                    <a:pt x="87" y="41"/>
                  </a:cubicBezTo>
                  <a:cubicBezTo>
                    <a:pt x="85" y="41"/>
                    <a:pt x="84" y="41"/>
                    <a:pt x="82" y="41"/>
                  </a:cubicBezTo>
                  <a:moveTo>
                    <a:pt x="0" y="41"/>
                  </a:moveTo>
                  <a:cubicBezTo>
                    <a:pt x="1" y="41"/>
                    <a:pt x="1" y="41"/>
                    <a:pt x="2" y="42"/>
                  </a:cubicBezTo>
                  <a:cubicBezTo>
                    <a:pt x="1" y="41"/>
                    <a:pt x="1" y="41"/>
                    <a:pt x="0" y="41"/>
                  </a:cubicBezTo>
                  <a:moveTo>
                    <a:pt x="42" y="40"/>
                  </a:moveTo>
                  <a:cubicBezTo>
                    <a:pt x="39" y="40"/>
                    <a:pt x="35" y="40"/>
                    <a:pt x="32" y="40"/>
                  </a:cubicBezTo>
                  <a:cubicBezTo>
                    <a:pt x="28" y="40"/>
                    <a:pt x="24" y="40"/>
                    <a:pt x="19" y="41"/>
                  </a:cubicBezTo>
                  <a:cubicBezTo>
                    <a:pt x="15" y="41"/>
                    <a:pt x="11" y="42"/>
                    <a:pt x="7" y="42"/>
                  </a:cubicBezTo>
                  <a:cubicBezTo>
                    <a:pt x="11" y="42"/>
                    <a:pt x="15" y="41"/>
                    <a:pt x="19" y="41"/>
                  </a:cubicBezTo>
                  <a:cubicBezTo>
                    <a:pt x="24" y="40"/>
                    <a:pt x="28" y="40"/>
                    <a:pt x="33" y="40"/>
                  </a:cubicBezTo>
                  <a:cubicBezTo>
                    <a:pt x="36" y="40"/>
                    <a:pt x="39" y="40"/>
                    <a:pt x="42" y="40"/>
                  </a:cubicBezTo>
                  <a:moveTo>
                    <a:pt x="67" y="40"/>
                  </a:moveTo>
                  <a:cubicBezTo>
                    <a:pt x="66" y="40"/>
                    <a:pt x="65" y="40"/>
                    <a:pt x="64" y="40"/>
                  </a:cubicBezTo>
                  <a:cubicBezTo>
                    <a:pt x="63" y="40"/>
                    <a:pt x="63" y="40"/>
                    <a:pt x="63" y="40"/>
                  </a:cubicBezTo>
                  <a:cubicBezTo>
                    <a:pt x="63" y="40"/>
                    <a:pt x="63" y="40"/>
                    <a:pt x="64" y="40"/>
                  </a:cubicBezTo>
                  <a:cubicBezTo>
                    <a:pt x="65" y="40"/>
                    <a:pt x="66" y="40"/>
                    <a:pt x="67" y="40"/>
                  </a:cubicBezTo>
                  <a:cubicBezTo>
                    <a:pt x="69" y="40"/>
                    <a:pt x="71" y="40"/>
                    <a:pt x="73" y="40"/>
                  </a:cubicBezTo>
                  <a:cubicBezTo>
                    <a:pt x="71" y="40"/>
                    <a:pt x="69" y="40"/>
                    <a:pt x="67" y="40"/>
                  </a:cubicBezTo>
                  <a:moveTo>
                    <a:pt x="107" y="36"/>
                  </a:moveTo>
                  <a:cubicBezTo>
                    <a:pt x="107" y="37"/>
                    <a:pt x="106" y="38"/>
                    <a:pt x="105" y="38"/>
                  </a:cubicBezTo>
                  <a:cubicBezTo>
                    <a:pt x="106" y="38"/>
                    <a:pt x="107" y="37"/>
                    <a:pt x="107" y="36"/>
                  </a:cubicBezTo>
                  <a:moveTo>
                    <a:pt x="108" y="36"/>
                  </a:moveTo>
                  <a:cubicBezTo>
                    <a:pt x="108" y="36"/>
                    <a:pt x="108" y="36"/>
                    <a:pt x="108" y="36"/>
                  </a:cubicBezTo>
                  <a:cubicBezTo>
                    <a:pt x="108" y="36"/>
                    <a:pt x="108" y="36"/>
                    <a:pt x="108" y="36"/>
                  </a:cubicBezTo>
                  <a:moveTo>
                    <a:pt x="53" y="32"/>
                  </a:moveTo>
                  <a:cubicBezTo>
                    <a:pt x="53" y="32"/>
                    <a:pt x="52" y="33"/>
                    <a:pt x="52" y="33"/>
                  </a:cubicBezTo>
                  <a:cubicBezTo>
                    <a:pt x="52" y="33"/>
                    <a:pt x="52" y="33"/>
                    <a:pt x="51" y="33"/>
                  </a:cubicBezTo>
                  <a:cubicBezTo>
                    <a:pt x="51" y="33"/>
                    <a:pt x="51" y="33"/>
                    <a:pt x="50" y="33"/>
                  </a:cubicBezTo>
                  <a:cubicBezTo>
                    <a:pt x="51" y="33"/>
                    <a:pt x="51" y="33"/>
                    <a:pt x="51" y="33"/>
                  </a:cubicBezTo>
                  <a:cubicBezTo>
                    <a:pt x="51" y="33"/>
                    <a:pt x="52" y="33"/>
                    <a:pt x="52" y="33"/>
                  </a:cubicBezTo>
                  <a:cubicBezTo>
                    <a:pt x="52" y="33"/>
                    <a:pt x="53" y="32"/>
                    <a:pt x="53" y="32"/>
                  </a:cubicBezTo>
                  <a:moveTo>
                    <a:pt x="80" y="32"/>
                  </a:moveTo>
                  <a:cubicBezTo>
                    <a:pt x="80" y="32"/>
                    <a:pt x="80" y="32"/>
                    <a:pt x="80" y="32"/>
                  </a:cubicBezTo>
                  <a:cubicBezTo>
                    <a:pt x="80" y="32"/>
                    <a:pt x="80" y="32"/>
                    <a:pt x="80" y="32"/>
                  </a:cubicBezTo>
                  <a:cubicBezTo>
                    <a:pt x="80" y="32"/>
                    <a:pt x="80" y="32"/>
                    <a:pt x="80" y="32"/>
                  </a:cubicBezTo>
                  <a:cubicBezTo>
                    <a:pt x="80" y="32"/>
                    <a:pt x="80" y="32"/>
                    <a:pt x="80" y="32"/>
                  </a:cubicBezTo>
                  <a:cubicBezTo>
                    <a:pt x="80" y="32"/>
                    <a:pt x="80" y="32"/>
                    <a:pt x="80" y="32"/>
                  </a:cubicBezTo>
                  <a:moveTo>
                    <a:pt x="25" y="31"/>
                  </a:moveTo>
                  <a:cubicBezTo>
                    <a:pt x="25" y="31"/>
                    <a:pt x="25" y="31"/>
                    <a:pt x="25" y="31"/>
                  </a:cubicBezTo>
                  <a:cubicBezTo>
                    <a:pt x="25" y="31"/>
                    <a:pt x="25" y="31"/>
                    <a:pt x="25" y="31"/>
                  </a:cubicBezTo>
                  <a:moveTo>
                    <a:pt x="49" y="31"/>
                  </a:moveTo>
                  <a:cubicBezTo>
                    <a:pt x="49" y="31"/>
                    <a:pt x="49" y="31"/>
                    <a:pt x="49" y="31"/>
                  </a:cubicBezTo>
                  <a:cubicBezTo>
                    <a:pt x="49" y="31"/>
                    <a:pt x="49" y="31"/>
                    <a:pt x="49" y="31"/>
                  </a:cubicBezTo>
                  <a:cubicBezTo>
                    <a:pt x="49" y="31"/>
                    <a:pt x="49" y="31"/>
                    <a:pt x="49" y="31"/>
                  </a:cubicBezTo>
                  <a:moveTo>
                    <a:pt x="83" y="30"/>
                  </a:moveTo>
                  <a:cubicBezTo>
                    <a:pt x="83" y="31"/>
                    <a:pt x="83" y="31"/>
                    <a:pt x="83" y="31"/>
                  </a:cubicBezTo>
                  <a:cubicBezTo>
                    <a:pt x="83" y="31"/>
                    <a:pt x="83" y="31"/>
                    <a:pt x="83" y="31"/>
                  </a:cubicBezTo>
                  <a:cubicBezTo>
                    <a:pt x="83" y="31"/>
                    <a:pt x="83" y="31"/>
                    <a:pt x="83" y="30"/>
                  </a:cubicBezTo>
                  <a:moveTo>
                    <a:pt x="20" y="30"/>
                  </a:moveTo>
                  <a:cubicBezTo>
                    <a:pt x="20" y="31"/>
                    <a:pt x="20" y="31"/>
                    <a:pt x="20" y="31"/>
                  </a:cubicBezTo>
                  <a:cubicBezTo>
                    <a:pt x="21" y="31"/>
                    <a:pt x="22" y="32"/>
                    <a:pt x="22" y="32"/>
                  </a:cubicBezTo>
                  <a:cubicBezTo>
                    <a:pt x="23" y="32"/>
                    <a:pt x="23" y="32"/>
                    <a:pt x="23" y="32"/>
                  </a:cubicBezTo>
                  <a:cubicBezTo>
                    <a:pt x="23" y="32"/>
                    <a:pt x="24" y="31"/>
                    <a:pt x="25" y="31"/>
                  </a:cubicBezTo>
                  <a:cubicBezTo>
                    <a:pt x="24" y="31"/>
                    <a:pt x="23" y="32"/>
                    <a:pt x="23" y="32"/>
                  </a:cubicBezTo>
                  <a:cubicBezTo>
                    <a:pt x="23" y="32"/>
                    <a:pt x="23" y="32"/>
                    <a:pt x="23" y="32"/>
                  </a:cubicBezTo>
                  <a:cubicBezTo>
                    <a:pt x="22" y="32"/>
                    <a:pt x="21" y="31"/>
                    <a:pt x="21" y="31"/>
                  </a:cubicBezTo>
                  <a:cubicBezTo>
                    <a:pt x="20" y="31"/>
                    <a:pt x="20" y="31"/>
                    <a:pt x="20" y="30"/>
                  </a:cubicBezTo>
                  <a:moveTo>
                    <a:pt x="25" y="29"/>
                  </a:moveTo>
                  <a:cubicBezTo>
                    <a:pt x="25" y="30"/>
                    <a:pt x="25" y="30"/>
                    <a:pt x="25" y="30"/>
                  </a:cubicBezTo>
                  <a:cubicBezTo>
                    <a:pt x="25" y="30"/>
                    <a:pt x="25" y="30"/>
                    <a:pt x="25" y="30"/>
                  </a:cubicBezTo>
                  <a:cubicBezTo>
                    <a:pt x="25" y="30"/>
                    <a:pt x="25" y="30"/>
                    <a:pt x="25" y="30"/>
                  </a:cubicBezTo>
                  <a:cubicBezTo>
                    <a:pt x="25" y="29"/>
                    <a:pt x="25" y="29"/>
                    <a:pt x="25" y="29"/>
                  </a:cubicBezTo>
                  <a:moveTo>
                    <a:pt x="80" y="27"/>
                  </a:moveTo>
                  <a:cubicBezTo>
                    <a:pt x="80" y="27"/>
                    <a:pt x="80" y="27"/>
                    <a:pt x="80" y="27"/>
                  </a:cubicBezTo>
                  <a:cubicBezTo>
                    <a:pt x="79" y="27"/>
                    <a:pt x="79" y="28"/>
                    <a:pt x="78" y="29"/>
                  </a:cubicBezTo>
                  <a:cubicBezTo>
                    <a:pt x="78" y="29"/>
                    <a:pt x="78" y="29"/>
                    <a:pt x="78" y="29"/>
                  </a:cubicBezTo>
                  <a:cubicBezTo>
                    <a:pt x="78" y="29"/>
                    <a:pt x="78" y="29"/>
                    <a:pt x="78" y="29"/>
                  </a:cubicBezTo>
                  <a:cubicBezTo>
                    <a:pt x="78" y="28"/>
                    <a:pt x="79" y="28"/>
                    <a:pt x="79" y="27"/>
                  </a:cubicBezTo>
                  <a:cubicBezTo>
                    <a:pt x="80" y="27"/>
                    <a:pt x="80" y="27"/>
                    <a:pt x="80" y="27"/>
                  </a:cubicBezTo>
                  <a:moveTo>
                    <a:pt x="118" y="18"/>
                  </a:moveTo>
                  <a:cubicBezTo>
                    <a:pt x="118" y="18"/>
                    <a:pt x="118" y="18"/>
                    <a:pt x="118" y="18"/>
                  </a:cubicBezTo>
                  <a:cubicBezTo>
                    <a:pt x="118" y="18"/>
                    <a:pt x="118" y="18"/>
                    <a:pt x="118" y="18"/>
                  </a:cubicBezTo>
                  <a:moveTo>
                    <a:pt x="102" y="13"/>
                  </a:moveTo>
                  <a:cubicBezTo>
                    <a:pt x="102" y="13"/>
                    <a:pt x="101" y="13"/>
                    <a:pt x="101" y="13"/>
                  </a:cubicBezTo>
                  <a:cubicBezTo>
                    <a:pt x="97" y="16"/>
                    <a:pt x="93" y="18"/>
                    <a:pt x="89" y="21"/>
                  </a:cubicBezTo>
                  <a:cubicBezTo>
                    <a:pt x="90" y="21"/>
                    <a:pt x="90" y="21"/>
                    <a:pt x="90" y="20"/>
                  </a:cubicBezTo>
                  <a:cubicBezTo>
                    <a:pt x="92" y="19"/>
                    <a:pt x="93" y="18"/>
                    <a:pt x="95" y="17"/>
                  </a:cubicBezTo>
                  <a:cubicBezTo>
                    <a:pt x="97" y="16"/>
                    <a:pt x="100" y="14"/>
                    <a:pt x="102" y="13"/>
                  </a:cubicBezTo>
                  <a:moveTo>
                    <a:pt x="107" y="12"/>
                  </a:moveTo>
                  <a:cubicBezTo>
                    <a:pt x="107" y="12"/>
                    <a:pt x="107" y="12"/>
                    <a:pt x="107" y="12"/>
                  </a:cubicBezTo>
                  <a:cubicBezTo>
                    <a:pt x="107" y="12"/>
                    <a:pt x="108" y="13"/>
                    <a:pt x="107" y="13"/>
                  </a:cubicBezTo>
                  <a:cubicBezTo>
                    <a:pt x="108" y="13"/>
                    <a:pt x="108" y="12"/>
                    <a:pt x="107" y="12"/>
                  </a:cubicBezTo>
                  <a:moveTo>
                    <a:pt x="106" y="11"/>
                  </a:moveTo>
                  <a:cubicBezTo>
                    <a:pt x="106" y="11"/>
                    <a:pt x="106" y="11"/>
                    <a:pt x="106" y="11"/>
                  </a:cubicBezTo>
                  <a:cubicBezTo>
                    <a:pt x="106" y="11"/>
                    <a:pt x="106" y="11"/>
                    <a:pt x="106" y="11"/>
                  </a:cubicBezTo>
                  <a:moveTo>
                    <a:pt x="105" y="0"/>
                  </a:moveTo>
                  <a:cubicBezTo>
                    <a:pt x="104" y="0"/>
                    <a:pt x="103" y="1"/>
                    <a:pt x="102" y="1"/>
                  </a:cubicBezTo>
                  <a:cubicBezTo>
                    <a:pt x="102" y="1"/>
                    <a:pt x="102" y="1"/>
                    <a:pt x="101" y="1"/>
                  </a:cubicBezTo>
                  <a:cubicBezTo>
                    <a:pt x="102" y="1"/>
                    <a:pt x="103" y="0"/>
                    <a:pt x="105" y="0"/>
                  </a:cubicBezTo>
                  <a:cubicBezTo>
                    <a:pt x="105" y="0"/>
                    <a:pt x="105" y="0"/>
                    <a:pt x="105" y="0"/>
                  </a:cubicBezTo>
                  <a:cubicBezTo>
                    <a:pt x="111" y="0"/>
                    <a:pt x="117" y="5"/>
                    <a:pt x="118" y="13"/>
                  </a:cubicBezTo>
                  <a:cubicBezTo>
                    <a:pt x="118" y="14"/>
                    <a:pt x="118" y="16"/>
                    <a:pt x="118" y="18"/>
                  </a:cubicBezTo>
                  <a:cubicBezTo>
                    <a:pt x="118" y="16"/>
                    <a:pt x="118" y="14"/>
                    <a:pt x="118" y="12"/>
                  </a:cubicBezTo>
                  <a:cubicBezTo>
                    <a:pt x="117" y="4"/>
                    <a:pt x="111" y="0"/>
                    <a:pt x="105" y="0"/>
                  </a:cubicBezTo>
                </a:path>
              </a:pathLst>
            </a:custGeom>
            <a:solidFill>
              <a:srgbClr val="C297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00" name="Freeform 413"/>
            <p:cNvSpPr>
              <a:spLocks/>
            </p:cNvSpPr>
            <p:nvPr/>
          </p:nvSpPr>
          <p:spPr bwMode="auto">
            <a:xfrm>
              <a:off x="882650" y="2008188"/>
              <a:ext cx="442912" cy="161925"/>
            </a:xfrm>
            <a:custGeom>
              <a:avLst/>
              <a:gdLst>
                <a:gd name="T0" fmla="*/ 105 w 118"/>
                <a:gd name="T1" fmla="*/ 0 h 43"/>
                <a:gd name="T2" fmla="*/ 100 w 118"/>
                <a:gd name="T3" fmla="*/ 3 h 43"/>
                <a:gd name="T4" fmla="*/ 96 w 118"/>
                <a:gd name="T5" fmla="*/ 12 h 43"/>
                <a:gd name="T6" fmla="*/ 89 w 118"/>
                <a:gd name="T7" fmla="*/ 21 h 43"/>
                <a:gd name="T8" fmla="*/ 89 w 118"/>
                <a:gd name="T9" fmla="*/ 21 h 43"/>
                <a:gd name="T10" fmla="*/ 102 w 118"/>
                <a:gd name="T11" fmla="*/ 13 h 43"/>
                <a:gd name="T12" fmla="*/ 106 w 118"/>
                <a:gd name="T13" fmla="*/ 11 h 43"/>
                <a:gd name="T14" fmla="*/ 106 w 118"/>
                <a:gd name="T15" fmla="*/ 11 h 43"/>
                <a:gd name="T16" fmla="*/ 107 w 118"/>
                <a:gd name="T17" fmla="*/ 12 h 43"/>
                <a:gd name="T18" fmla="*/ 107 w 118"/>
                <a:gd name="T19" fmla="*/ 14 h 43"/>
                <a:gd name="T20" fmla="*/ 83 w 118"/>
                <a:gd name="T21" fmla="*/ 30 h 43"/>
                <a:gd name="T22" fmla="*/ 80 w 118"/>
                <a:gd name="T23" fmla="*/ 32 h 43"/>
                <a:gd name="T24" fmla="*/ 80 w 118"/>
                <a:gd name="T25" fmla="*/ 32 h 43"/>
                <a:gd name="T26" fmla="*/ 80 w 118"/>
                <a:gd name="T27" fmla="*/ 32 h 43"/>
                <a:gd name="T28" fmla="*/ 78 w 118"/>
                <a:gd name="T29" fmla="*/ 29 h 43"/>
                <a:gd name="T30" fmla="*/ 80 w 118"/>
                <a:gd name="T31" fmla="*/ 27 h 43"/>
                <a:gd name="T32" fmla="*/ 81 w 118"/>
                <a:gd name="T33" fmla="*/ 26 h 43"/>
                <a:gd name="T34" fmla="*/ 81 w 118"/>
                <a:gd name="T35" fmla="*/ 25 h 43"/>
                <a:gd name="T36" fmla="*/ 64 w 118"/>
                <a:gd name="T37" fmla="*/ 28 h 43"/>
                <a:gd name="T38" fmla="*/ 58 w 118"/>
                <a:gd name="T39" fmla="*/ 28 h 43"/>
                <a:gd name="T40" fmla="*/ 54 w 118"/>
                <a:gd name="T41" fmla="*/ 28 h 43"/>
                <a:gd name="T42" fmla="*/ 54 w 118"/>
                <a:gd name="T43" fmla="*/ 31 h 43"/>
                <a:gd name="T44" fmla="*/ 52 w 118"/>
                <a:gd name="T45" fmla="*/ 33 h 43"/>
                <a:gd name="T46" fmla="*/ 50 w 118"/>
                <a:gd name="T47" fmla="*/ 33 h 43"/>
                <a:gd name="T48" fmla="*/ 49 w 118"/>
                <a:gd name="T49" fmla="*/ 31 h 43"/>
                <a:gd name="T50" fmla="*/ 49 w 118"/>
                <a:gd name="T51" fmla="*/ 31 h 43"/>
                <a:gd name="T52" fmla="*/ 46 w 118"/>
                <a:gd name="T53" fmla="*/ 27 h 43"/>
                <a:gd name="T54" fmla="*/ 33 w 118"/>
                <a:gd name="T55" fmla="*/ 25 h 43"/>
                <a:gd name="T56" fmla="*/ 24 w 118"/>
                <a:gd name="T57" fmla="*/ 26 h 43"/>
                <a:gd name="T58" fmla="*/ 25 w 118"/>
                <a:gd name="T59" fmla="*/ 29 h 43"/>
                <a:gd name="T60" fmla="*/ 25 w 118"/>
                <a:gd name="T61" fmla="*/ 30 h 43"/>
                <a:gd name="T62" fmla="*/ 25 w 118"/>
                <a:gd name="T63" fmla="*/ 31 h 43"/>
                <a:gd name="T64" fmla="*/ 23 w 118"/>
                <a:gd name="T65" fmla="*/ 32 h 43"/>
                <a:gd name="T66" fmla="*/ 20 w 118"/>
                <a:gd name="T67" fmla="*/ 31 h 43"/>
                <a:gd name="T68" fmla="*/ 18 w 118"/>
                <a:gd name="T69" fmla="*/ 29 h 43"/>
                <a:gd name="T70" fmla="*/ 15 w 118"/>
                <a:gd name="T71" fmla="*/ 29 h 43"/>
                <a:gd name="T72" fmla="*/ 0 w 118"/>
                <a:gd name="T73" fmla="*/ 38 h 43"/>
                <a:gd name="T74" fmla="*/ 0 w 118"/>
                <a:gd name="T75" fmla="*/ 41 h 43"/>
                <a:gd name="T76" fmla="*/ 2 w 118"/>
                <a:gd name="T77" fmla="*/ 42 h 43"/>
                <a:gd name="T78" fmla="*/ 4 w 118"/>
                <a:gd name="T79" fmla="*/ 43 h 43"/>
                <a:gd name="T80" fmla="*/ 7 w 118"/>
                <a:gd name="T81" fmla="*/ 42 h 43"/>
                <a:gd name="T82" fmla="*/ 32 w 118"/>
                <a:gd name="T83" fmla="*/ 40 h 43"/>
                <a:gd name="T84" fmla="*/ 63 w 118"/>
                <a:gd name="T85" fmla="*/ 40 h 43"/>
                <a:gd name="T86" fmla="*/ 67 w 118"/>
                <a:gd name="T87" fmla="*/ 40 h 43"/>
                <a:gd name="T88" fmla="*/ 73 w 118"/>
                <a:gd name="T89" fmla="*/ 40 h 43"/>
                <a:gd name="T90" fmla="*/ 87 w 118"/>
                <a:gd name="T91" fmla="*/ 41 h 43"/>
                <a:gd name="T92" fmla="*/ 98 w 118"/>
                <a:gd name="T93" fmla="*/ 43 h 43"/>
                <a:gd name="T94" fmla="*/ 99 w 118"/>
                <a:gd name="T95" fmla="*/ 43 h 43"/>
                <a:gd name="T96" fmla="*/ 101 w 118"/>
                <a:gd name="T97" fmla="*/ 42 h 43"/>
                <a:gd name="T98" fmla="*/ 107 w 118"/>
                <a:gd name="T99" fmla="*/ 36 h 43"/>
                <a:gd name="T100" fmla="*/ 108 w 118"/>
                <a:gd name="T101" fmla="*/ 36 h 43"/>
                <a:gd name="T102" fmla="*/ 118 w 118"/>
                <a:gd name="T103" fmla="*/ 18 h 43"/>
                <a:gd name="T104" fmla="*/ 118 w 118"/>
                <a:gd name="T105" fmla="*/ 18 h 43"/>
                <a:gd name="T106" fmla="*/ 105 w 118"/>
                <a:gd name="T107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18" h="43">
                  <a:moveTo>
                    <a:pt x="105" y="0"/>
                  </a:moveTo>
                  <a:cubicBezTo>
                    <a:pt x="105" y="0"/>
                    <a:pt x="105" y="0"/>
                    <a:pt x="105" y="0"/>
                  </a:cubicBezTo>
                  <a:cubicBezTo>
                    <a:pt x="103" y="0"/>
                    <a:pt x="102" y="1"/>
                    <a:pt x="101" y="1"/>
                  </a:cubicBezTo>
                  <a:cubicBezTo>
                    <a:pt x="100" y="1"/>
                    <a:pt x="100" y="2"/>
                    <a:pt x="100" y="3"/>
                  </a:cubicBezTo>
                  <a:cubicBezTo>
                    <a:pt x="99" y="4"/>
                    <a:pt x="99" y="4"/>
                    <a:pt x="99" y="5"/>
                  </a:cubicBezTo>
                  <a:cubicBezTo>
                    <a:pt x="98" y="8"/>
                    <a:pt x="97" y="10"/>
                    <a:pt x="96" y="12"/>
                  </a:cubicBezTo>
                  <a:cubicBezTo>
                    <a:pt x="94" y="15"/>
                    <a:pt x="92" y="17"/>
                    <a:pt x="89" y="19"/>
                  </a:cubicBezTo>
                  <a:cubicBezTo>
                    <a:pt x="89" y="20"/>
                    <a:pt x="89" y="20"/>
                    <a:pt x="89" y="21"/>
                  </a:cubicBezTo>
                  <a:cubicBezTo>
                    <a:pt x="89" y="21"/>
                    <a:pt x="89" y="21"/>
                    <a:pt x="89" y="21"/>
                  </a:cubicBezTo>
                  <a:cubicBezTo>
                    <a:pt x="89" y="21"/>
                    <a:pt x="89" y="21"/>
                    <a:pt x="89" y="21"/>
                  </a:cubicBezTo>
                  <a:cubicBezTo>
                    <a:pt x="93" y="18"/>
                    <a:pt x="97" y="16"/>
                    <a:pt x="101" y="13"/>
                  </a:cubicBezTo>
                  <a:cubicBezTo>
                    <a:pt x="101" y="13"/>
                    <a:pt x="102" y="13"/>
                    <a:pt x="102" y="13"/>
                  </a:cubicBezTo>
                  <a:cubicBezTo>
                    <a:pt x="102" y="13"/>
                    <a:pt x="102" y="13"/>
                    <a:pt x="102" y="12"/>
                  </a:cubicBezTo>
                  <a:cubicBezTo>
                    <a:pt x="103" y="12"/>
                    <a:pt x="104" y="11"/>
                    <a:pt x="106" y="11"/>
                  </a:cubicBezTo>
                  <a:cubicBezTo>
                    <a:pt x="106" y="11"/>
                    <a:pt x="106" y="11"/>
                    <a:pt x="106" y="11"/>
                  </a:cubicBezTo>
                  <a:cubicBezTo>
                    <a:pt x="106" y="11"/>
                    <a:pt x="106" y="11"/>
                    <a:pt x="106" y="11"/>
                  </a:cubicBezTo>
                  <a:cubicBezTo>
                    <a:pt x="106" y="11"/>
                    <a:pt x="106" y="11"/>
                    <a:pt x="106" y="11"/>
                  </a:cubicBezTo>
                  <a:cubicBezTo>
                    <a:pt x="107" y="11"/>
                    <a:pt x="107" y="12"/>
                    <a:pt x="107" y="12"/>
                  </a:cubicBezTo>
                  <a:cubicBezTo>
                    <a:pt x="108" y="12"/>
                    <a:pt x="108" y="13"/>
                    <a:pt x="107" y="13"/>
                  </a:cubicBezTo>
                  <a:cubicBezTo>
                    <a:pt x="107" y="13"/>
                    <a:pt x="107" y="14"/>
                    <a:pt x="107" y="14"/>
                  </a:cubicBezTo>
                  <a:cubicBezTo>
                    <a:pt x="107" y="15"/>
                    <a:pt x="106" y="16"/>
                    <a:pt x="104" y="16"/>
                  </a:cubicBezTo>
                  <a:cubicBezTo>
                    <a:pt x="97" y="21"/>
                    <a:pt x="90" y="26"/>
                    <a:pt x="83" y="30"/>
                  </a:cubicBezTo>
                  <a:cubicBezTo>
                    <a:pt x="83" y="31"/>
                    <a:pt x="83" y="31"/>
                    <a:pt x="83" y="31"/>
                  </a:cubicBezTo>
                  <a:cubicBezTo>
                    <a:pt x="82" y="31"/>
                    <a:pt x="81" y="32"/>
                    <a:pt x="80" y="32"/>
                  </a:cubicBezTo>
                  <a:cubicBezTo>
                    <a:pt x="80" y="32"/>
                    <a:pt x="80" y="32"/>
                    <a:pt x="80" y="32"/>
                  </a:cubicBezTo>
                  <a:cubicBezTo>
                    <a:pt x="80" y="32"/>
                    <a:pt x="80" y="32"/>
                    <a:pt x="80" y="32"/>
                  </a:cubicBezTo>
                  <a:cubicBezTo>
                    <a:pt x="80" y="32"/>
                    <a:pt x="80" y="32"/>
                    <a:pt x="80" y="32"/>
                  </a:cubicBezTo>
                  <a:cubicBezTo>
                    <a:pt x="80" y="32"/>
                    <a:pt x="80" y="32"/>
                    <a:pt x="80" y="32"/>
                  </a:cubicBezTo>
                  <a:cubicBezTo>
                    <a:pt x="79" y="31"/>
                    <a:pt x="79" y="31"/>
                    <a:pt x="78" y="31"/>
                  </a:cubicBezTo>
                  <a:cubicBezTo>
                    <a:pt x="78" y="30"/>
                    <a:pt x="78" y="30"/>
                    <a:pt x="78" y="29"/>
                  </a:cubicBezTo>
                  <a:cubicBezTo>
                    <a:pt x="78" y="29"/>
                    <a:pt x="78" y="29"/>
                    <a:pt x="78" y="29"/>
                  </a:cubicBezTo>
                  <a:cubicBezTo>
                    <a:pt x="79" y="28"/>
                    <a:pt x="79" y="27"/>
                    <a:pt x="80" y="27"/>
                  </a:cubicBezTo>
                  <a:cubicBezTo>
                    <a:pt x="80" y="27"/>
                    <a:pt x="80" y="27"/>
                    <a:pt x="80" y="27"/>
                  </a:cubicBezTo>
                  <a:cubicBezTo>
                    <a:pt x="81" y="26"/>
                    <a:pt x="81" y="26"/>
                    <a:pt x="81" y="26"/>
                  </a:cubicBezTo>
                  <a:cubicBezTo>
                    <a:pt x="82" y="25"/>
                    <a:pt x="82" y="25"/>
                    <a:pt x="82" y="25"/>
                  </a:cubicBezTo>
                  <a:cubicBezTo>
                    <a:pt x="81" y="25"/>
                    <a:pt x="81" y="25"/>
                    <a:pt x="81" y="25"/>
                  </a:cubicBezTo>
                  <a:cubicBezTo>
                    <a:pt x="81" y="25"/>
                    <a:pt x="81" y="25"/>
                    <a:pt x="81" y="25"/>
                  </a:cubicBezTo>
                  <a:cubicBezTo>
                    <a:pt x="75" y="27"/>
                    <a:pt x="70" y="27"/>
                    <a:pt x="64" y="28"/>
                  </a:cubicBezTo>
                  <a:cubicBezTo>
                    <a:pt x="64" y="28"/>
                    <a:pt x="63" y="28"/>
                    <a:pt x="63" y="28"/>
                  </a:cubicBezTo>
                  <a:cubicBezTo>
                    <a:pt x="61" y="28"/>
                    <a:pt x="60" y="28"/>
                    <a:pt x="58" y="28"/>
                  </a:cubicBezTo>
                  <a:cubicBezTo>
                    <a:pt x="57" y="28"/>
                    <a:pt x="57" y="27"/>
                    <a:pt x="56" y="27"/>
                  </a:cubicBezTo>
                  <a:cubicBezTo>
                    <a:pt x="55" y="27"/>
                    <a:pt x="55" y="28"/>
                    <a:pt x="54" y="28"/>
                  </a:cubicBezTo>
                  <a:cubicBezTo>
                    <a:pt x="54" y="29"/>
                    <a:pt x="54" y="30"/>
                    <a:pt x="54" y="31"/>
                  </a:cubicBezTo>
                  <a:cubicBezTo>
                    <a:pt x="54" y="31"/>
                    <a:pt x="54" y="31"/>
                    <a:pt x="54" y="31"/>
                  </a:cubicBezTo>
                  <a:cubicBezTo>
                    <a:pt x="54" y="31"/>
                    <a:pt x="53" y="32"/>
                    <a:pt x="53" y="32"/>
                  </a:cubicBezTo>
                  <a:cubicBezTo>
                    <a:pt x="53" y="32"/>
                    <a:pt x="52" y="33"/>
                    <a:pt x="52" y="33"/>
                  </a:cubicBezTo>
                  <a:cubicBezTo>
                    <a:pt x="52" y="33"/>
                    <a:pt x="51" y="33"/>
                    <a:pt x="51" y="33"/>
                  </a:cubicBezTo>
                  <a:cubicBezTo>
                    <a:pt x="51" y="33"/>
                    <a:pt x="51" y="33"/>
                    <a:pt x="50" y="33"/>
                  </a:cubicBezTo>
                  <a:cubicBezTo>
                    <a:pt x="50" y="32"/>
                    <a:pt x="49" y="32"/>
                    <a:pt x="49" y="31"/>
                  </a:cubicBezTo>
                  <a:cubicBezTo>
                    <a:pt x="49" y="31"/>
                    <a:pt x="49" y="31"/>
                    <a:pt x="49" y="31"/>
                  </a:cubicBezTo>
                  <a:cubicBezTo>
                    <a:pt x="49" y="31"/>
                    <a:pt x="49" y="31"/>
                    <a:pt x="49" y="31"/>
                  </a:cubicBezTo>
                  <a:cubicBezTo>
                    <a:pt x="49" y="31"/>
                    <a:pt x="49" y="31"/>
                    <a:pt x="49" y="31"/>
                  </a:cubicBezTo>
                  <a:cubicBezTo>
                    <a:pt x="49" y="30"/>
                    <a:pt x="49" y="30"/>
                    <a:pt x="49" y="29"/>
                  </a:cubicBezTo>
                  <a:cubicBezTo>
                    <a:pt x="49" y="27"/>
                    <a:pt x="49" y="27"/>
                    <a:pt x="46" y="27"/>
                  </a:cubicBezTo>
                  <a:cubicBezTo>
                    <a:pt x="42" y="26"/>
                    <a:pt x="38" y="26"/>
                    <a:pt x="33" y="25"/>
                  </a:cubicBezTo>
                  <a:cubicBezTo>
                    <a:pt x="33" y="25"/>
                    <a:pt x="33" y="25"/>
                    <a:pt x="33" y="25"/>
                  </a:cubicBezTo>
                  <a:cubicBezTo>
                    <a:pt x="31" y="25"/>
                    <a:pt x="29" y="26"/>
                    <a:pt x="27" y="26"/>
                  </a:cubicBezTo>
                  <a:cubicBezTo>
                    <a:pt x="26" y="26"/>
                    <a:pt x="25" y="26"/>
                    <a:pt x="24" y="26"/>
                  </a:cubicBezTo>
                  <a:cubicBezTo>
                    <a:pt x="23" y="27"/>
                    <a:pt x="25" y="28"/>
                    <a:pt x="25" y="29"/>
                  </a:cubicBezTo>
                  <a:cubicBezTo>
                    <a:pt x="25" y="29"/>
                    <a:pt x="25" y="29"/>
                    <a:pt x="25" y="29"/>
                  </a:cubicBezTo>
                  <a:cubicBezTo>
                    <a:pt x="25" y="29"/>
                    <a:pt x="25" y="29"/>
                    <a:pt x="25" y="30"/>
                  </a:cubicBezTo>
                  <a:cubicBezTo>
                    <a:pt x="25" y="30"/>
                    <a:pt x="25" y="30"/>
                    <a:pt x="25" y="30"/>
                  </a:cubicBezTo>
                  <a:cubicBezTo>
                    <a:pt x="25" y="30"/>
                    <a:pt x="25" y="31"/>
                    <a:pt x="25" y="31"/>
                  </a:cubicBezTo>
                  <a:cubicBezTo>
                    <a:pt x="25" y="31"/>
                    <a:pt x="25" y="31"/>
                    <a:pt x="25" y="31"/>
                  </a:cubicBezTo>
                  <a:cubicBezTo>
                    <a:pt x="25" y="31"/>
                    <a:pt x="25" y="31"/>
                    <a:pt x="25" y="31"/>
                  </a:cubicBezTo>
                  <a:cubicBezTo>
                    <a:pt x="24" y="31"/>
                    <a:pt x="23" y="32"/>
                    <a:pt x="23" y="32"/>
                  </a:cubicBezTo>
                  <a:cubicBezTo>
                    <a:pt x="23" y="32"/>
                    <a:pt x="23" y="32"/>
                    <a:pt x="22" y="32"/>
                  </a:cubicBezTo>
                  <a:cubicBezTo>
                    <a:pt x="22" y="32"/>
                    <a:pt x="21" y="31"/>
                    <a:pt x="20" y="31"/>
                  </a:cubicBezTo>
                  <a:cubicBezTo>
                    <a:pt x="20" y="31"/>
                    <a:pt x="20" y="31"/>
                    <a:pt x="20" y="30"/>
                  </a:cubicBezTo>
                  <a:cubicBezTo>
                    <a:pt x="19" y="30"/>
                    <a:pt x="18" y="30"/>
                    <a:pt x="18" y="29"/>
                  </a:cubicBezTo>
                  <a:cubicBezTo>
                    <a:pt x="17" y="29"/>
                    <a:pt x="17" y="29"/>
                    <a:pt x="16" y="29"/>
                  </a:cubicBezTo>
                  <a:cubicBezTo>
                    <a:pt x="16" y="29"/>
                    <a:pt x="15" y="29"/>
                    <a:pt x="15" y="29"/>
                  </a:cubicBezTo>
                  <a:cubicBezTo>
                    <a:pt x="12" y="30"/>
                    <a:pt x="10" y="31"/>
                    <a:pt x="8" y="32"/>
                  </a:cubicBezTo>
                  <a:cubicBezTo>
                    <a:pt x="5" y="34"/>
                    <a:pt x="3" y="36"/>
                    <a:pt x="0" y="38"/>
                  </a:cubicBezTo>
                  <a:cubicBezTo>
                    <a:pt x="0" y="39"/>
                    <a:pt x="0" y="39"/>
                    <a:pt x="0" y="40"/>
                  </a:cubicBezTo>
                  <a:cubicBezTo>
                    <a:pt x="0" y="40"/>
                    <a:pt x="0" y="40"/>
                    <a:pt x="0" y="41"/>
                  </a:cubicBezTo>
                  <a:cubicBezTo>
                    <a:pt x="1" y="41"/>
                    <a:pt x="1" y="41"/>
                    <a:pt x="2" y="42"/>
                  </a:cubicBezTo>
                  <a:cubicBezTo>
                    <a:pt x="2" y="42"/>
                    <a:pt x="2" y="42"/>
                    <a:pt x="2" y="42"/>
                  </a:cubicBezTo>
                  <a:cubicBezTo>
                    <a:pt x="3" y="43"/>
                    <a:pt x="3" y="43"/>
                    <a:pt x="4" y="43"/>
                  </a:cubicBezTo>
                  <a:cubicBezTo>
                    <a:pt x="4" y="43"/>
                    <a:pt x="4" y="43"/>
                    <a:pt x="4" y="43"/>
                  </a:cubicBezTo>
                  <a:cubicBezTo>
                    <a:pt x="4" y="43"/>
                    <a:pt x="4" y="43"/>
                    <a:pt x="5" y="43"/>
                  </a:cubicBezTo>
                  <a:cubicBezTo>
                    <a:pt x="5" y="43"/>
                    <a:pt x="6" y="42"/>
                    <a:pt x="7" y="42"/>
                  </a:cubicBezTo>
                  <a:cubicBezTo>
                    <a:pt x="11" y="42"/>
                    <a:pt x="15" y="41"/>
                    <a:pt x="19" y="41"/>
                  </a:cubicBezTo>
                  <a:cubicBezTo>
                    <a:pt x="24" y="40"/>
                    <a:pt x="28" y="40"/>
                    <a:pt x="32" y="40"/>
                  </a:cubicBezTo>
                  <a:cubicBezTo>
                    <a:pt x="35" y="40"/>
                    <a:pt x="39" y="40"/>
                    <a:pt x="42" y="40"/>
                  </a:cubicBezTo>
                  <a:cubicBezTo>
                    <a:pt x="49" y="40"/>
                    <a:pt x="56" y="40"/>
                    <a:pt x="63" y="40"/>
                  </a:cubicBezTo>
                  <a:cubicBezTo>
                    <a:pt x="63" y="40"/>
                    <a:pt x="63" y="40"/>
                    <a:pt x="64" y="40"/>
                  </a:cubicBezTo>
                  <a:cubicBezTo>
                    <a:pt x="65" y="40"/>
                    <a:pt x="66" y="40"/>
                    <a:pt x="67" y="40"/>
                  </a:cubicBezTo>
                  <a:cubicBezTo>
                    <a:pt x="69" y="40"/>
                    <a:pt x="71" y="40"/>
                    <a:pt x="73" y="40"/>
                  </a:cubicBezTo>
                  <a:cubicBezTo>
                    <a:pt x="73" y="40"/>
                    <a:pt x="73" y="40"/>
                    <a:pt x="73" y="40"/>
                  </a:cubicBezTo>
                  <a:cubicBezTo>
                    <a:pt x="76" y="40"/>
                    <a:pt x="79" y="40"/>
                    <a:pt x="82" y="41"/>
                  </a:cubicBezTo>
                  <a:cubicBezTo>
                    <a:pt x="84" y="41"/>
                    <a:pt x="85" y="41"/>
                    <a:pt x="87" y="41"/>
                  </a:cubicBezTo>
                  <a:cubicBezTo>
                    <a:pt x="88" y="41"/>
                    <a:pt x="90" y="42"/>
                    <a:pt x="91" y="42"/>
                  </a:cubicBezTo>
                  <a:cubicBezTo>
                    <a:pt x="93" y="42"/>
                    <a:pt x="96" y="42"/>
                    <a:pt x="98" y="43"/>
                  </a:cubicBezTo>
                  <a:cubicBezTo>
                    <a:pt x="98" y="43"/>
                    <a:pt x="98" y="43"/>
                    <a:pt x="98" y="43"/>
                  </a:cubicBezTo>
                  <a:cubicBezTo>
                    <a:pt x="98" y="43"/>
                    <a:pt x="99" y="43"/>
                    <a:pt x="99" y="43"/>
                  </a:cubicBezTo>
                  <a:cubicBezTo>
                    <a:pt x="99" y="43"/>
                    <a:pt x="99" y="43"/>
                    <a:pt x="100" y="43"/>
                  </a:cubicBezTo>
                  <a:cubicBezTo>
                    <a:pt x="100" y="42"/>
                    <a:pt x="100" y="42"/>
                    <a:pt x="101" y="42"/>
                  </a:cubicBezTo>
                  <a:cubicBezTo>
                    <a:pt x="102" y="41"/>
                    <a:pt x="104" y="40"/>
                    <a:pt x="105" y="38"/>
                  </a:cubicBezTo>
                  <a:cubicBezTo>
                    <a:pt x="106" y="38"/>
                    <a:pt x="107" y="37"/>
                    <a:pt x="107" y="36"/>
                  </a:cubicBezTo>
                  <a:cubicBezTo>
                    <a:pt x="107" y="36"/>
                    <a:pt x="108" y="36"/>
                    <a:pt x="108" y="36"/>
                  </a:cubicBezTo>
                  <a:cubicBezTo>
                    <a:pt x="108" y="36"/>
                    <a:pt x="108" y="36"/>
                    <a:pt x="108" y="36"/>
                  </a:cubicBezTo>
                  <a:cubicBezTo>
                    <a:pt x="110" y="33"/>
                    <a:pt x="112" y="30"/>
                    <a:pt x="114" y="28"/>
                  </a:cubicBezTo>
                  <a:cubicBezTo>
                    <a:pt x="116" y="25"/>
                    <a:pt x="117" y="21"/>
                    <a:pt x="118" y="18"/>
                  </a:cubicBezTo>
                  <a:cubicBezTo>
                    <a:pt x="118" y="18"/>
                    <a:pt x="118" y="18"/>
                    <a:pt x="118" y="18"/>
                  </a:cubicBezTo>
                  <a:cubicBezTo>
                    <a:pt x="118" y="18"/>
                    <a:pt x="118" y="18"/>
                    <a:pt x="118" y="18"/>
                  </a:cubicBezTo>
                  <a:cubicBezTo>
                    <a:pt x="118" y="16"/>
                    <a:pt x="118" y="14"/>
                    <a:pt x="118" y="13"/>
                  </a:cubicBezTo>
                  <a:cubicBezTo>
                    <a:pt x="117" y="5"/>
                    <a:pt x="111" y="0"/>
                    <a:pt x="105" y="0"/>
                  </a:cubicBezTo>
                </a:path>
              </a:pathLst>
            </a:custGeom>
            <a:solidFill>
              <a:srgbClr val="8B0D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01" name="Freeform 414"/>
            <p:cNvSpPr>
              <a:spLocks noEditPoints="1"/>
            </p:cNvSpPr>
            <p:nvPr/>
          </p:nvSpPr>
          <p:spPr bwMode="auto">
            <a:xfrm>
              <a:off x="1028700" y="4316413"/>
              <a:ext cx="90487" cy="236538"/>
            </a:xfrm>
            <a:custGeom>
              <a:avLst/>
              <a:gdLst>
                <a:gd name="T0" fmla="*/ 11 w 24"/>
                <a:gd name="T1" fmla="*/ 63 h 63"/>
                <a:gd name="T2" fmla="*/ 12 w 24"/>
                <a:gd name="T3" fmla="*/ 63 h 63"/>
                <a:gd name="T4" fmla="*/ 12 w 24"/>
                <a:gd name="T5" fmla="*/ 63 h 63"/>
                <a:gd name="T6" fmla="*/ 13 w 24"/>
                <a:gd name="T7" fmla="*/ 63 h 63"/>
                <a:gd name="T8" fmla="*/ 12 w 24"/>
                <a:gd name="T9" fmla="*/ 63 h 63"/>
                <a:gd name="T10" fmla="*/ 11 w 24"/>
                <a:gd name="T11" fmla="*/ 63 h 63"/>
                <a:gd name="T12" fmla="*/ 4 w 24"/>
                <a:gd name="T13" fmla="*/ 58 h 63"/>
                <a:gd name="T14" fmla="*/ 9 w 24"/>
                <a:gd name="T15" fmla="*/ 62 h 63"/>
                <a:gd name="T16" fmla="*/ 4 w 24"/>
                <a:gd name="T17" fmla="*/ 58 h 63"/>
                <a:gd name="T18" fmla="*/ 22 w 24"/>
                <a:gd name="T19" fmla="*/ 56 h 63"/>
                <a:gd name="T20" fmla="*/ 21 w 24"/>
                <a:gd name="T21" fmla="*/ 57 h 63"/>
                <a:gd name="T22" fmla="*/ 15 w 24"/>
                <a:gd name="T23" fmla="*/ 62 h 63"/>
                <a:gd name="T24" fmla="*/ 21 w 24"/>
                <a:gd name="T25" fmla="*/ 57 h 63"/>
                <a:gd name="T26" fmla="*/ 22 w 24"/>
                <a:gd name="T27" fmla="*/ 56 h 63"/>
                <a:gd name="T28" fmla="*/ 24 w 24"/>
                <a:gd name="T29" fmla="*/ 44 h 63"/>
                <a:gd name="T30" fmla="*/ 24 w 24"/>
                <a:gd name="T31" fmla="*/ 45 h 63"/>
                <a:gd name="T32" fmla="*/ 24 w 24"/>
                <a:gd name="T33" fmla="*/ 44 h 63"/>
                <a:gd name="T34" fmla="*/ 24 w 24"/>
                <a:gd name="T35" fmla="*/ 44 h 63"/>
                <a:gd name="T36" fmla="*/ 24 w 24"/>
                <a:gd name="T37" fmla="*/ 44 h 63"/>
                <a:gd name="T38" fmla="*/ 24 w 24"/>
                <a:gd name="T39" fmla="*/ 44 h 63"/>
                <a:gd name="T40" fmla="*/ 0 w 24"/>
                <a:gd name="T41" fmla="*/ 43 h 63"/>
                <a:gd name="T42" fmla="*/ 3 w 24"/>
                <a:gd name="T43" fmla="*/ 56 h 63"/>
                <a:gd name="T44" fmla="*/ 0 w 24"/>
                <a:gd name="T45" fmla="*/ 43 h 63"/>
                <a:gd name="T46" fmla="*/ 0 w 24"/>
                <a:gd name="T47" fmla="*/ 43 h 63"/>
                <a:gd name="T48" fmla="*/ 1 w 24"/>
                <a:gd name="T49" fmla="*/ 31 h 63"/>
                <a:gd name="T50" fmla="*/ 0 w 24"/>
                <a:gd name="T51" fmla="*/ 40 h 63"/>
                <a:gd name="T52" fmla="*/ 1 w 24"/>
                <a:gd name="T53" fmla="*/ 31 h 63"/>
                <a:gd name="T54" fmla="*/ 4 w 24"/>
                <a:gd name="T55" fmla="*/ 22 h 63"/>
                <a:gd name="T56" fmla="*/ 3 w 24"/>
                <a:gd name="T57" fmla="*/ 23 h 63"/>
                <a:gd name="T58" fmla="*/ 2 w 24"/>
                <a:gd name="T59" fmla="*/ 27 h 63"/>
                <a:gd name="T60" fmla="*/ 3 w 24"/>
                <a:gd name="T61" fmla="*/ 23 h 63"/>
                <a:gd name="T62" fmla="*/ 4 w 24"/>
                <a:gd name="T63" fmla="*/ 22 h 63"/>
                <a:gd name="T64" fmla="*/ 19 w 24"/>
                <a:gd name="T65" fmla="*/ 11 h 63"/>
                <a:gd name="T66" fmla="*/ 22 w 24"/>
                <a:gd name="T67" fmla="*/ 25 h 63"/>
                <a:gd name="T68" fmla="*/ 23 w 24"/>
                <a:gd name="T69" fmla="*/ 30 h 63"/>
                <a:gd name="T70" fmla="*/ 24 w 24"/>
                <a:gd name="T71" fmla="*/ 33 h 63"/>
                <a:gd name="T72" fmla="*/ 23 w 24"/>
                <a:gd name="T73" fmla="*/ 30 h 63"/>
                <a:gd name="T74" fmla="*/ 22 w 24"/>
                <a:gd name="T75" fmla="*/ 25 h 63"/>
                <a:gd name="T76" fmla="*/ 19 w 24"/>
                <a:gd name="T77" fmla="*/ 11 h 63"/>
                <a:gd name="T78" fmla="*/ 6 w 24"/>
                <a:gd name="T79" fmla="*/ 10 h 63"/>
                <a:gd name="T80" fmla="*/ 6 w 24"/>
                <a:gd name="T81" fmla="*/ 12 h 63"/>
                <a:gd name="T82" fmla="*/ 5 w 24"/>
                <a:gd name="T83" fmla="*/ 15 h 63"/>
                <a:gd name="T84" fmla="*/ 6 w 24"/>
                <a:gd name="T85" fmla="*/ 10 h 63"/>
                <a:gd name="T86" fmla="*/ 19 w 24"/>
                <a:gd name="T87" fmla="*/ 0 h 63"/>
                <a:gd name="T88" fmla="*/ 19 w 24"/>
                <a:gd name="T89" fmla="*/ 3 h 63"/>
                <a:gd name="T90" fmla="*/ 19 w 24"/>
                <a:gd name="T91" fmla="*/ 2 h 63"/>
                <a:gd name="T92" fmla="*/ 19 w 24"/>
                <a:gd name="T93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4" h="63">
                  <a:moveTo>
                    <a:pt x="11" y="63"/>
                  </a:moveTo>
                  <a:cubicBezTo>
                    <a:pt x="11" y="63"/>
                    <a:pt x="11" y="63"/>
                    <a:pt x="12" y="63"/>
                  </a:cubicBezTo>
                  <a:cubicBezTo>
                    <a:pt x="12" y="63"/>
                    <a:pt x="12" y="63"/>
                    <a:pt x="12" y="63"/>
                  </a:cubicBezTo>
                  <a:cubicBezTo>
                    <a:pt x="12" y="63"/>
                    <a:pt x="13" y="63"/>
                    <a:pt x="13" y="63"/>
                  </a:cubicBezTo>
                  <a:cubicBezTo>
                    <a:pt x="13" y="63"/>
                    <a:pt x="12" y="63"/>
                    <a:pt x="12" y="63"/>
                  </a:cubicBezTo>
                  <a:cubicBezTo>
                    <a:pt x="12" y="63"/>
                    <a:pt x="12" y="63"/>
                    <a:pt x="11" y="63"/>
                  </a:cubicBezTo>
                  <a:moveTo>
                    <a:pt x="4" y="58"/>
                  </a:moveTo>
                  <a:cubicBezTo>
                    <a:pt x="5" y="60"/>
                    <a:pt x="7" y="61"/>
                    <a:pt x="9" y="62"/>
                  </a:cubicBezTo>
                  <a:cubicBezTo>
                    <a:pt x="7" y="61"/>
                    <a:pt x="5" y="60"/>
                    <a:pt x="4" y="58"/>
                  </a:cubicBezTo>
                  <a:moveTo>
                    <a:pt x="22" y="56"/>
                  </a:moveTo>
                  <a:cubicBezTo>
                    <a:pt x="22" y="56"/>
                    <a:pt x="21" y="56"/>
                    <a:pt x="21" y="57"/>
                  </a:cubicBezTo>
                  <a:cubicBezTo>
                    <a:pt x="20" y="59"/>
                    <a:pt x="18" y="61"/>
                    <a:pt x="15" y="62"/>
                  </a:cubicBezTo>
                  <a:cubicBezTo>
                    <a:pt x="18" y="61"/>
                    <a:pt x="20" y="59"/>
                    <a:pt x="21" y="57"/>
                  </a:cubicBezTo>
                  <a:cubicBezTo>
                    <a:pt x="22" y="56"/>
                    <a:pt x="22" y="56"/>
                    <a:pt x="22" y="56"/>
                  </a:cubicBezTo>
                  <a:moveTo>
                    <a:pt x="24" y="44"/>
                  </a:moveTo>
                  <a:cubicBezTo>
                    <a:pt x="24" y="44"/>
                    <a:pt x="24" y="44"/>
                    <a:pt x="24" y="45"/>
                  </a:cubicBezTo>
                  <a:cubicBezTo>
                    <a:pt x="24" y="44"/>
                    <a:pt x="24" y="44"/>
                    <a:pt x="24" y="44"/>
                  </a:cubicBezTo>
                  <a:moveTo>
                    <a:pt x="24" y="44"/>
                  </a:moveTo>
                  <a:cubicBezTo>
                    <a:pt x="24" y="44"/>
                    <a:pt x="24" y="44"/>
                    <a:pt x="24" y="44"/>
                  </a:cubicBezTo>
                  <a:cubicBezTo>
                    <a:pt x="24" y="44"/>
                    <a:pt x="24" y="44"/>
                    <a:pt x="24" y="44"/>
                  </a:cubicBezTo>
                  <a:moveTo>
                    <a:pt x="0" y="43"/>
                  </a:moveTo>
                  <a:cubicBezTo>
                    <a:pt x="0" y="48"/>
                    <a:pt x="1" y="52"/>
                    <a:pt x="3" y="56"/>
                  </a:cubicBezTo>
                  <a:cubicBezTo>
                    <a:pt x="1" y="52"/>
                    <a:pt x="0" y="48"/>
                    <a:pt x="0" y="43"/>
                  </a:cubicBezTo>
                  <a:cubicBezTo>
                    <a:pt x="0" y="43"/>
                    <a:pt x="0" y="43"/>
                    <a:pt x="0" y="43"/>
                  </a:cubicBezTo>
                  <a:moveTo>
                    <a:pt x="1" y="31"/>
                  </a:moveTo>
                  <a:cubicBezTo>
                    <a:pt x="1" y="34"/>
                    <a:pt x="0" y="37"/>
                    <a:pt x="0" y="40"/>
                  </a:cubicBezTo>
                  <a:cubicBezTo>
                    <a:pt x="0" y="37"/>
                    <a:pt x="1" y="34"/>
                    <a:pt x="1" y="31"/>
                  </a:cubicBezTo>
                  <a:moveTo>
                    <a:pt x="4" y="22"/>
                  </a:moveTo>
                  <a:cubicBezTo>
                    <a:pt x="3" y="22"/>
                    <a:pt x="3" y="23"/>
                    <a:pt x="3" y="23"/>
                  </a:cubicBezTo>
                  <a:cubicBezTo>
                    <a:pt x="3" y="24"/>
                    <a:pt x="2" y="25"/>
                    <a:pt x="2" y="27"/>
                  </a:cubicBezTo>
                  <a:cubicBezTo>
                    <a:pt x="2" y="25"/>
                    <a:pt x="3" y="24"/>
                    <a:pt x="3" y="23"/>
                  </a:cubicBezTo>
                  <a:cubicBezTo>
                    <a:pt x="3" y="23"/>
                    <a:pt x="3" y="22"/>
                    <a:pt x="4" y="22"/>
                  </a:cubicBezTo>
                  <a:moveTo>
                    <a:pt x="19" y="11"/>
                  </a:moveTo>
                  <a:cubicBezTo>
                    <a:pt x="20" y="16"/>
                    <a:pt x="21" y="20"/>
                    <a:pt x="22" y="25"/>
                  </a:cubicBezTo>
                  <a:cubicBezTo>
                    <a:pt x="23" y="26"/>
                    <a:pt x="23" y="28"/>
                    <a:pt x="23" y="30"/>
                  </a:cubicBezTo>
                  <a:cubicBezTo>
                    <a:pt x="23" y="31"/>
                    <a:pt x="24" y="32"/>
                    <a:pt x="24" y="33"/>
                  </a:cubicBezTo>
                  <a:cubicBezTo>
                    <a:pt x="24" y="32"/>
                    <a:pt x="23" y="31"/>
                    <a:pt x="23" y="30"/>
                  </a:cubicBezTo>
                  <a:cubicBezTo>
                    <a:pt x="23" y="28"/>
                    <a:pt x="23" y="27"/>
                    <a:pt x="22" y="25"/>
                  </a:cubicBezTo>
                  <a:cubicBezTo>
                    <a:pt x="21" y="21"/>
                    <a:pt x="20" y="16"/>
                    <a:pt x="19" y="11"/>
                  </a:cubicBezTo>
                  <a:moveTo>
                    <a:pt x="6" y="10"/>
                  </a:moveTo>
                  <a:cubicBezTo>
                    <a:pt x="6" y="11"/>
                    <a:pt x="6" y="11"/>
                    <a:pt x="6" y="12"/>
                  </a:cubicBezTo>
                  <a:cubicBezTo>
                    <a:pt x="5" y="13"/>
                    <a:pt x="5" y="14"/>
                    <a:pt x="5" y="15"/>
                  </a:cubicBezTo>
                  <a:cubicBezTo>
                    <a:pt x="5" y="13"/>
                    <a:pt x="6" y="12"/>
                    <a:pt x="6" y="10"/>
                  </a:cubicBezTo>
                  <a:moveTo>
                    <a:pt x="19" y="0"/>
                  </a:moveTo>
                  <a:cubicBezTo>
                    <a:pt x="19" y="1"/>
                    <a:pt x="19" y="2"/>
                    <a:pt x="19" y="3"/>
                  </a:cubicBezTo>
                  <a:cubicBezTo>
                    <a:pt x="19" y="3"/>
                    <a:pt x="19" y="2"/>
                    <a:pt x="19" y="2"/>
                  </a:cubicBezTo>
                  <a:cubicBezTo>
                    <a:pt x="19" y="1"/>
                    <a:pt x="19" y="1"/>
                    <a:pt x="19" y="0"/>
                  </a:cubicBezTo>
                </a:path>
              </a:pathLst>
            </a:custGeom>
            <a:solidFill>
              <a:srgbClr val="C297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02" name="Freeform 415"/>
            <p:cNvSpPr>
              <a:spLocks/>
            </p:cNvSpPr>
            <p:nvPr/>
          </p:nvSpPr>
          <p:spPr bwMode="auto">
            <a:xfrm>
              <a:off x="1028700" y="4308475"/>
              <a:ext cx="93662" cy="244475"/>
            </a:xfrm>
            <a:custGeom>
              <a:avLst/>
              <a:gdLst>
                <a:gd name="T0" fmla="*/ 18 w 25"/>
                <a:gd name="T1" fmla="*/ 0 h 65"/>
                <a:gd name="T2" fmla="*/ 17 w 25"/>
                <a:gd name="T3" fmla="*/ 0 h 65"/>
                <a:gd name="T4" fmla="*/ 7 w 25"/>
                <a:gd name="T5" fmla="*/ 10 h 65"/>
                <a:gd name="T6" fmla="*/ 6 w 25"/>
                <a:gd name="T7" fmla="*/ 12 h 65"/>
                <a:gd name="T8" fmla="*/ 5 w 25"/>
                <a:gd name="T9" fmla="*/ 17 h 65"/>
                <a:gd name="T10" fmla="*/ 4 w 25"/>
                <a:gd name="T11" fmla="*/ 24 h 65"/>
                <a:gd name="T12" fmla="*/ 3 w 25"/>
                <a:gd name="T13" fmla="*/ 25 h 65"/>
                <a:gd name="T14" fmla="*/ 2 w 25"/>
                <a:gd name="T15" fmla="*/ 29 h 65"/>
                <a:gd name="T16" fmla="*/ 2 w 25"/>
                <a:gd name="T17" fmla="*/ 29 h 65"/>
                <a:gd name="T18" fmla="*/ 1 w 25"/>
                <a:gd name="T19" fmla="*/ 33 h 65"/>
                <a:gd name="T20" fmla="*/ 0 w 25"/>
                <a:gd name="T21" fmla="*/ 42 h 65"/>
                <a:gd name="T22" fmla="*/ 0 w 25"/>
                <a:gd name="T23" fmla="*/ 43 h 65"/>
                <a:gd name="T24" fmla="*/ 0 w 25"/>
                <a:gd name="T25" fmla="*/ 45 h 65"/>
                <a:gd name="T26" fmla="*/ 0 w 25"/>
                <a:gd name="T27" fmla="*/ 45 h 65"/>
                <a:gd name="T28" fmla="*/ 3 w 25"/>
                <a:gd name="T29" fmla="*/ 58 h 65"/>
                <a:gd name="T30" fmla="*/ 4 w 25"/>
                <a:gd name="T31" fmla="*/ 60 h 65"/>
                <a:gd name="T32" fmla="*/ 4 w 25"/>
                <a:gd name="T33" fmla="*/ 60 h 65"/>
                <a:gd name="T34" fmla="*/ 9 w 25"/>
                <a:gd name="T35" fmla="*/ 64 h 65"/>
                <a:gd name="T36" fmla="*/ 11 w 25"/>
                <a:gd name="T37" fmla="*/ 65 h 65"/>
                <a:gd name="T38" fmla="*/ 12 w 25"/>
                <a:gd name="T39" fmla="*/ 65 h 65"/>
                <a:gd name="T40" fmla="*/ 13 w 25"/>
                <a:gd name="T41" fmla="*/ 65 h 65"/>
                <a:gd name="T42" fmla="*/ 13 w 25"/>
                <a:gd name="T43" fmla="*/ 65 h 65"/>
                <a:gd name="T44" fmla="*/ 15 w 25"/>
                <a:gd name="T45" fmla="*/ 64 h 65"/>
                <a:gd name="T46" fmla="*/ 21 w 25"/>
                <a:gd name="T47" fmla="*/ 59 h 65"/>
                <a:gd name="T48" fmla="*/ 22 w 25"/>
                <a:gd name="T49" fmla="*/ 58 h 65"/>
                <a:gd name="T50" fmla="*/ 24 w 25"/>
                <a:gd name="T51" fmla="*/ 47 h 65"/>
                <a:gd name="T52" fmla="*/ 24 w 25"/>
                <a:gd name="T53" fmla="*/ 47 h 65"/>
                <a:gd name="T54" fmla="*/ 24 w 25"/>
                <a:gd name="T55" fmla="*/ 46 h 65"/>
                <a:gd name="T56" fmla="*/ 24 w 25"/>
                <a:gd name="T57" fmla="*/ 46 h 65"/>
                <a:gd name="T58" fmla="*/ 24 w 25"/>
                <a:gd name="T59" fmla="*/ 46 h 65"/>
                <a:gd name="T60" fmla="*/ 24 w 25"/>
                <a:gd name="T61" fmla="*/ 35 h 65"/>
                <a:gd name="T62" fmla="*/ 23 w 25"/>
                <a:gd name="T63" fmla="*/ 32 h 65"/>
                <a:gd name="T64" fmla="*/ 22 w 25"/>
                <a:gd name="T65" fmla="*/ 27 h 65"/>
                <a:gd name="T66" fmla="*/ 19 w 25"/>
                <a:gd name="T67" fmla="*/ 13 h 65"/>
                <a:gd name="T68" fmla="*/ 19 w 25"/>
                <a:gd name="T69" fmla="*/ 5 h 65"/>
                <a:gd name="T70" fmla="*/ 19 w 25"/>
                <a:gd name="T71" fmla="*/ 2 h 65"/>
                <a:gd name="T72" fmla="*/ 19 w 25"/>
                <a:gd name="T73" fmla="*/ 1 h 65"/>
                <a:gd name="T74" fmla="*/ 18 w 25"/>
                <a:gd name="T75" fmla="*/ 0 h 65"/>
                <a:gd name="T76" fmla="*/ 18 w 25"/>
                <a:gd name="T77" fmla="*/ 0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5" h="65">
                  <a:moveTo>
                    <a:pt x="18" y="0"/>
                  </a:moveTo>
                  <a:cubicBezTo>
                    <a:pt x="17" y="0"/>
                    <a:pt x="17" y="0"/>
                    <a:pt x="17" y="0"/>
                  </a:cubicBezTo>
                  <a:cubicBezTo>
                    <a:pt x="14" y="4"/>
                    <a:pt x="11" y="8"/>
                    <a:pt x="7" y="10"/>
                  </a:cubicBezTo>
                  <a:cubicBezTo>
                    <a:pt x="7" y="11"/>
                    <a:pt x="6" y="12"/>
                    <a:pt x="6" y="12"/>
                  </a:cubicBezTo>
                  <a:cubicBezTo>
                    <a:pt x="6" y="14"/>
                    <a:pt x="5" y="15"/>
                    <a:pt x="5" y="17"/>
                  </a:cubicBezTo>
                  <a:cubicBezTo>
                    <a:pt x="5" y="19"/>
                    <a:pt x="4" y="22"/>
                    <a:pt x="4" y="24"/>
                  </a:cubicBezTo>
                  <a:cubicBezTo>
                    <a:pt x="3" y="24"/>
                    <a:pt x="3" y="25"/>
                    <a:pt x="3" y="25"/>
                  </a:cubicBezTo>
                  <a:cubicBezTo>
                    <a:pt x="3" y="26"/>
                    <a:pt x="2" y="27"/>
                    <a:pt x="2" y="29"/>
                  </a:cubicBezTo>
                  <a:cubicBezTo>
                    <a:pt x="2" y="29"/>
                    <a:pt x="2" y="29"/>
                    <a:pt x="2" y="29"/>
                  </a:cubicBezTo>
                  <a:cubicBezTo>
                    <a:pt x="2" y="30"/>
                    <a:pt x="1" y="32"/>
                    <a:pt x="1" y="33"/>
                  </a:cubicBezTo>
                  <a:cubicBezTo>
                    <a:pt x="1" y="36"/>
                    <a:pt x="0" y="39"/>
                    <a:pt x="0" y="42"/>
                  </a:cubicBezTo>
                  <a:cubicBezTo>
                    <a:pt x="0" y="42"/>
                    <a:pt x="0" y="43"/>
                    <a:pt x="0" y="43"/>
                  </a:cubicBezTo>
                  <a:cubicBezTo>
                    <a:pt x="0" y="44"/>
                    <a:pt x="0" y="45"/>
                    <a:pt x="0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50"/>
                    <a:pt x="1" y="54"/>
                    <a:pt x="3" y="58"/>
                  </a:cubicBezTo>
                  <a:cubicBezTo>
                    <a:pt x="4" y="59"/>
                    <a:pt x="4" y="60"/>
                    <a:pt x="4" y="60"/>
                  </a:cubicBezTo>
                  <a:cubicBezTo>
                    <a:pt x="4" y="60"/>
                    <a:pt x="4" y="60"/>
                    <a:pt x="4" y="60"/>
                  </a:cubicBezTo>
                  <a:cubicBezTo>
                    <a:pt x="5" y="62"/>
                    <a:pt x="7" y="63"/>
                    <a:pt x="9" y="64"/>
                  </a:cubicBezTo>
                  <a:cubicBezTo>
                    <a:pt x="10" y="64"/>
                    <a:pt x="10" y="65"/>
                    <a:pt x="11" y="65"/>
                  </a:cubicBezTo>
                  <a:cubicBezTo>
                    <a:pt x="12" y="65"/>
                    <a:pt x="12" y="65"/>
                    <a:pt x="12" y="65"/>
                  </a:cubicBezTo>
                  <a:cubicBezTo>
                    <a:pt x="12" y="65"/>
                    <a:pt x="13" y="65"/>
                    <a:pt x="13" y="65"/>
                  </a:cubicBezTo>
                  <a:cubicBezTo>
                    <a:pt x="13" y="65"/>
                    <a:pt x="13" y="65"/>
                    <a:pt x="13" y="65"/>
                  </a:cubicBezTo>
                  <a:cubicBezTo>
                    <a:pt x="14" y="65"/>
                    <a:pt x="15" y="65"/>
                    <a:pt x="15" y="64"/>
                  </a:cubicBezTo>
                  <a:cubicBezTo>
                    <a:pt x="18" y="63"/>
                    <a:pt x="20" y="61"/>
                    <a:pt x="21" y="59"/>
                  </a:cubicBezTo>
                  <a:cubicBezTo>
                    <a:pt x="21" y="58"/>
                    <a:pt x="22" y="58"/>
                    <a:pt x="22" y="58"/>
                  </a:cubicBezTo>
                  <a:cubicBezTo>
                    <a:pt x="23" y="54"/>
                    <a:pt x="24" y="51"/>
                    <a:pt x="24" y="47"/>
                  </a:cubicBezTo>
                  <a:cubicBezTo>
                    <a:pt x="24" y="47"/>
                    <a:pt x="24" y="47"/>
                    <a:pt x="24" y="47"/>
                  </a:cubicBezTo>
                  <a:cubicBezTo>
                    <a:pt x="24" y="46"/>
                    <a:pt x="24" y="46"/>
                    <a:pt x="24" y="46"/>
                  </a:cubicBezTo>
                  <a:cubicBezTo>
                    <a:pt x="24" y="46"/>
                    <a:pt x="24" y="46"/>
                    <a:pt x="24" y="46"/>
                  </a:cubicBezTo>
                  <a:cubicBezTo>
                    <a:pt x="24" y="46"/>
                    <a:pt x="24" y="46"/>
                    <a:pt x="24" y="46"/>
                  </a:cubicBezTo>
                  <a:cubicBezTo>
                    <a:pt x="25" y="42"/>
                    <a:pt x="24" y="38"/>
                    <a:pt x="24" y="35"/>
                  </a:cubicBezTo>
                  <a:cubicBezTo>
                    <a:pt x="24" y="34"/>
                    <a:pt x="23" y="33"/>
                    <a:pt x="23" y="32"/>
                  </a:cubicBezTo>
                  <a:cubicBezTo>
                    <a:pt x="23" y="30"/>
                    <a:pt x="23" y="28"/>
                    <a:pt x="22" y="27"/>
                  </a:cubicBezTo>
                  <a:cubicBezTo>
                    <a:pt x="21" y="22"/>
                    <a:pt x="20" y="18"/>
                    <a:pt x="19" y="13"/>
                  </a:cubicBezTo>
                  <a:cubicBezTo>
                    <a:pt x="19" y="11"/>
                    <a:pt x="19" y="8"/>
                    <a:pt x="19" y="5"/>
                  </a:cubicBezTo>
                  <a:cubicBezTo>
                    <a:pt x="19" y="4"/>
                    <a:pt x="19" y="3"/>
                    <a:pt x="19" y="2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9" y="0"/>
                    <a:pt x="18" y="0"/>
                  </a:cubicBezTo>
                  <a:cubicBezTo>
                    <a:pt x="18" y="0"/>
                    <a:pt x="18" y="0"/>
                    <a:pt x="18" y="0"/>
                  </a:cubicBezTo>
                </a:path>
              </a:pathLst>
            </a:custGeom>
            <a:solidFill>
              <a:srgbClr val="BB2A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03" name="Freeform 416"/>
            <p:cNvSpPr>
              <a:spLocks noEditPoints="1"/>
            </p:cNvSpPr>
            <p:nvPr/>
          </p:nvSpPr>
          <p:spPr bwMode="auto">
            <a:xfrm>
              <a:off x="889000" y="4376738"/>
              <a:ext cx="136525" cy="153988"/>
            </a:xfrm>
            <a:custGeom>
              <a:avLst/>
              <a:gdLst>
                <a:gd name="T0" fmla="*/ 9 w 36"/>
                <a:gd name="T1" fmla="*/ 40 h 41"/>
                <a:gd name="T2" fmla="*/ 6 w 36"/>
                <a:gd name="T3" fmla="*/ 41 h 41"/>
                <a:gd name="T4" fmla="*/ 6 w 36"/>
                <a:gd name="T5" fmla="*/ 41 h 41"/>
                <a:gd name="T6" fmla="*/ 9 w 36"/>
                <a:gd name="T7" fmla="*/ 40 h 41"/>
                <a:gd name="T8" fmla="*/ 18 w 36"/>
                <a:gd name="T9" fmla="*/ 34 h 41"/>
                <a:gd name="T10" fmla="*/ 13 w 36"/>
                <a:gd name="T11" fmla="*/ 38 h 41"/>
                <a:gd name="T12" fmla="*/ 18 w 36"/>
                <a:gd name="T13" fmla="*/ 34 h 41"/>
                <a:gd name="T14" fmla="*/ 1 w 36"/>
                <a:gd name="T15" fmla="*/ 34 h 41"/>
                <a:gd name="T16" fmla="*/ 1 w 36"/>
                <a:gd name="T17" fmla="*/ 37 h 41"/>
                <a:gd name="T18" fmla="*/ 1 w 36"/>
                <a:gd name="T19" fmla="*/ 34 h 41"/>
                <a:gd name="T20" fmla="*/ 7 w 36"/>
                <a:gd name="T21" fmla="*/ 14 h 41"/>
                <a:gd name="T22" fmla="*/ 7 w 36"/>
                <a:gd name="T23" fmla="*/ 14 h 41"/>
                <a:gd name="T24" fmla="*/ 6 w 36"/>
                <a:gd name="T25" fmla="*/ 17 h 41"/>
                <a:gd name="T26" fmla="*/ 7 w 36"/>
                <a:gd name="T27" fmla="*/ 14 h 41"/>
                <a:gd name="T28" fmla="*/ 34 w 36"/>
                <a:gd name="T29" fmla="*/ 7 h 41"/>
                <a:gd name="T30" fmla="*/ 21 w 36"/>
                <a:gd name="T31" fmla="*/ 30 h 41"/>
                <a:gd name="T32" fmla="*/ 26 w 36"/>
                <a:gd name="T33" fmla="*/ 22 h 41"/>
                <a:gd name="T34" fmla="*/ 34 w 36"/>
                <a:gd name="T35" fmla="*/ 7 h 41"/>
                <a:gd name="T36" fmla="*/ 36 w 36"/>
                <a:gd name="T37" fmla="*/ 0 h 41"/>
                <a:gd name="T38" fmla="*/ 35 w 36"/>
                <a:gd name="T39" fmla="*/ 4 h 41"/>
                <a:gd name="T40" fmla="*/ 35 w 36"/>
                <a:gd name="T41" fmla="*/ 3 h 41"/>
                <a:gd name="T42" fmla="*/ 36 w 36"/>
                <a:gd name="T43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6" h="41">
                  <a:moveTo>
                    <a:pt x="9" y="40"/>
                  </a:moveTo>
                  <a:cubicBezTo>
                    <a:pt x="8" y="41"/>
                    <a:pt x="7" y="41"/>
                    <a:pt x="6" y="41"/>
                  </a:cubicBezTo>
                  <a:cubicBezTo>
                    <a:pt x="6" y="41"/>
                    <a:pt x="6" y="41"/>
                    <a:pt x="6" y="41"/>
                  </a:cubicBezTo>
                  <a:cubicBezTo>
                    <a:pt x="7" y="41"/>
                    <a:pt x="8" y="41"/>
                    <a:pt x="9" y="40"/>
                  </a:cubicBezTo>
                  <a:moveTo>
                    <a:pt x="18" y="34"/>
                  </a:moveTo>
                  <a:cubicBezTo>
                    <a:pt x="16" y="36"/>
                    <a:pt x="15" y="37"/>
                    <a:pt x="13" y="38"/>
                  </a:cubicBezTo>
                  <a:cubicBezTo>
                    <a:pt x="15" y="37"/>
                    <a:pt x="16" y="36"/>
                    <a:pt x="18" y="34"/>
                  </a:cubicBezTo>
                  <a:moveTo>
                    <a:pt x="1" y="34"/>
                  </a:moveTo>
                  <a:cubicBezTo>
                    <a:pt x="1" y="35"/>
                    <a:pt x="0" y="36"/>
                    <a:pt x="1" y="37"/>
                  </a:cubicBezTo>
                  <a:cubicBezTo>
                    <a:pt x="0" y="36"/>
                    <a:pt x="1" y="35"/>
                    <a:pt x="1" y="34"/>
                  </a:cubicBezTo>
                  <a:moveTo>
                    <a:pt x="7" y="14"/>
                  </a:moveTo>
                  <a:cubicBezTo>
                    <a:pt x="7" y="14"/>
                    <a:pt x="7" y="14"/>
                    <a:pt x="7" y="14"/>
                  </a:cubicBezTo>
                  <a:cubicBezTo>
                    <a:pt x="7" y="15"/>
                    <a:pt x="6" y="16"/>
                    <a:pt x="6" y="17"/>
                  </a:cubicBezTo>
                  <a:cubicBezTo>
                    <a:pt x="6" y="16"/>
                    <a:pt x="7" y="15"/>
                    <a:pt x="7" y="14"/>
                  </a:cubicBezTo>
                  <a:moveTo>
                    <a:pt x="34" y="7"/>
                  </a:moveTo>
                  <a:cubicBezTo>
                    <a:pt x="30" y="15"/>
                    <a:pt x="27" y="23"/>
                    <a:pt x="21" y="30"/>
                  </a:cubicBezTo>
                  <a:cubicBezTo>
                    <a:pt x="23" y="28"/>
                    <a:pt x="25" y="25"/>
                    <a:pt x="26" y="22"/>
                  </a:cubicBezTo>
                  <a:cubicBezTo>
                    <a:pt x="29" y="17"/>
                    <a:pt x="31" y="12"/>
                    <a:pt x="34" y="7"/>
                  </a:cubicBezTo>
                  <a:moveTo>
                    <a:pt x="36" y="0"/>
                  </a:moveTo>
                  <a:cubicBezTo>
                    <a:pt x="36" y="1"/>
                    <a:pt x="35" y="3"/>
                    <a:pt x="35" y="4"/>
                  </a:cubicBezTo>
                  <a:cubicBezTo>
                    <a:pt x="35" y="4"/>
                    <a:pt x="35" y="4"/>
                    <a:pt x="35" y="3"/>
                  </a:cubicBezTo>
                  <a:cubicBezTo>
                    <a:pt x="35" y="2"/>
                    <a:pt x="36" y="1"/>
                    <a:pt x="36" y="0"/>
                  </a:cubicBezTo>
                </a:path>
              </a:pathLst>
            </a:custGeom>
            <a:solidFill>
              <a:srgbClr val="C297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04" name="Freeform 417"/>
            <p:cNvSpPr>
              <a:spLocks/>
            </p:cNvSpPr>
            <p:nvPr/>
          </p:nvSpPr>
          <p:spPr bwMode="auto">
            <a:xfrm>
              <a:off x="889000" y="4368800"/>
              <a:ext cx="136525" cy="161925"/>
            </a:xfrm>
            <a:custGeom>
              <a:avLst/>
              <a:gdLst>
                <a:gd name="T0" fmla="*/ 35 w 36"/>
                <a:gd name="T1" fmla="*/ 0 h 43"/>
                <a:gd name="T2" fmla="*/ 34 w 36"/>
                <a:gd name="T3" fmla="*/ 0 h 43"/>
                <a:gd name="T4" fmla="*/ 20 w 36"/>
                <a:gd name="T5" fmla="*/ 6 h 43"/>
                <a:gd name="T6" fmla="*/ 10 w 36"/>
                <a:gd name="T7" fmla="*/ 12 h 43"/>
                <a:gd name="T8" fmla="*/ 7 w 36"/>
                <a:gd name="T9" fmla="*/ 16 h 43"/>
                <a:gd name="T10" fmla="*/ 6 w 36"/>
                <a:gd name="T11" fmla="*/ 19 h 43"/>
                <a:gd name="T12" fmla="*/ 3 w 36"/>
                <a:gd name="T13" fmla="*/ 29 h 43"/>
                <a:gd name="T14" fmla="*/ 1 w 36"/>
                <a:gd name="T15" fmla="*/ 36 h 43"/>
                <a:gd name="T16" fmla="*/ 1 w 36"/>
                <a:gd name="T17" fmla="*/ 36 h 43"/>
                <a:gd name="T18" fmla="*/ 1 w 36"/>
                <a:gd name="T19" fmla="*/ 39 h 43"/>
                <a:gd name="T20" fmla="*/ 1 w 36"/>
                <a:gd name="T21" fmla="*/ 39 h 43"/>
                <a:gd name="T22" fmla="*/ 6 w 36"/>
                <a:gd name="T23" fmla="*/ 43 h 43"/>
                <a:gd name="T24" fmla="*/ 6 w 36"/>
                <a:gd name="T25" fmla="*/ 43 h 43"/>
                <a:gd name="T26" fmla="*/ 9 w 36"/>
                <a:gd name="T27" fmla="*/ 42 h 43"/>
                <a:gd name="T28" fmla="*/ 9 w 36"/>
                <a:gd name="T29" fmla="*/ 42 h 43"/>
                <a:gd name="T30" fmla="*/ 13 w 36"/>
                <a:gd name="T31" fmla="*/ 40 h 43"/>
                <a:gd name="T32" fmla="*/ 18 w 36"/>
                <a:gd name="T33" fmla="*/ 36 h 43"/>
                <a:gd name="T34" fmla="*/ 18 w 36"/>
                <a:gd name="T35" fmla="*/ 36 h 43"/>
                <a:gd name="T36" fmla="*/ 21 w 36"/>
                <a:gd name="T37" fmla="*/ 32 h 43"/>
                <a:gd name="T38" fmla="*/ 34 w 36"/>
                <a:gd name="T39" fmla="*/ 9 h 43"/>
                <a:gd name="T40" fmla="*/ 35 w 36"/>
                <a:gd name="T41" fmla="*/ 6 h 43"/>
                <a:gd name="T42" fmla="*/ 36 w 36"/>
                <a:gd name="T43" fmla="*/ 2 h 43"/>
                <a:gd name="T44" fmla="*/ 36 w 36"/>
                <a:gd name="T45" fmla="*/ 2 h 43"/>
                <a:gd name="T46" fmla="*/ 35 w 36"/>
                <a:gd name="T47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6" h="43">
                  <a:moveTo>
                    <a:pt x="35" y="0"/>
                  </a:moveTo>
                  <a:cubicBezTo>
                    <a:pt x="35" y="0"/>
                    <a:pt x="34" y="0"/>
                    <a:pt x="34" y="0"/>
                  </a:cubicBezTo>
                  <a:cubicBezTo>
                    <a:pt x="29" y="2"/>
                    <a:pt x="25" y="4"/>
                    <a:pt x="20" y="6"/>
                  </a:cubicBezTo>
                  <a:cubicBezTo>
                    <a:pt x="16" y="8"/>
                    <a:pt x="13" y="10"/>
                    <a:pt x="10" y="12"/>
                  </a:cubicBezTo>
                  <a:cubicBezTo>
                    <a:pt x="9" y="13"/>
                    <a:pt x="8" y="14"/>
                    <a:pt x="7" y="16"/>
                  </a:cubicBezTo>
                  <a:cubicBezTo>
                    <a:pt x="7" y="17"/>
                    <a:pt x="6" y="18"/>
                    <a:pt x="6" y="19"/>
                  </a:cubicBezTo>
                  <a:cubicBezTo>
                    <a:pt x="5" y="22"/>
                    <a:pt x="4" y="25"/>
                    <a:pt x="3" y="29"/>
                  </a:cubicBezTo>
                  <a:cubicBezTo>
                    <a:pt x="2" y="31"/>
                    <a:pt x="1" y="33"/>
                    <a:pt x="1" y="36"/>
                  </a:cubicBezTo>
                  <a:cubicBezTo>
                    <a:pt x="1" y="36"/>
                    <a:pt x="1" y="36"/>
                    <a:pt x="1" y="36"/>
                  </a:cubicBezTo>
                  <a:cubicBezTo>
                    <a:pt x="1" y="37"/>
                    <a:pt x="0" y="38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42"/>
                    <a:pt x="3" y="43"/>
                    <a:pt x="6" y="43"/>
                  </a:cubicBezTo>
                  <a:cubicBezTo>
                    <a:pt x="6" y="43"/>
                    <a:pt x="6" y="43"/>
                    <a:pt x="6" y="43"/>
                  </a:cubicBezTo>
                  <a:cubicBezTo>
                    <a:pt x="7" y="43"/>
                    <a:pt x="8" y="43"/>
                    <a:pt x="9" y="42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10" y="42"/>
                    <a:pt x="12" y="41"/>
                    <a:pt x="13" y="40"/>
                  </a:cubicBezTo>
                  <a:cubicBezTo>
                    <a:pt x="15" y="39"/>
                    <a:pt x="16" y="38"/>
                    <a:pt x="18" y="36"/>
                  </a:cubicBezTo>
                  <a:cubicBezTo>
                    <a:pt x="18" y="36"/>
                    <a:pt x="18" y="36"/>
                    <a:pt x="18" y="36"/>
                  </a:cubicBezTo>
                  <a:cubicBezTo>
                    <a:pt x="19" y="35"/>
                    <a:pt x="20" y="34"/>
                    <a:pt x="21" y="32"/>
                  </a:cubicBezTo>
                  <a:cubicBezTo>
                    <a:pt x="27" y="25"/>
                    <a:pt x="30" y="17"/>
                    <a:pt x="34" y="9"/>
                  </a:cubicBezTo>
                  <a:cubicBezTo>
                    <a:pt x="34" y="8"/>
                    <a:pt x="34" y="7"/>
                    <a:pt x="35" y="6"/>
                  </a:cubicBezTo>
                  <a:cubicBezTo>
                    <a:pt x="35" y="5"/>
                    <a:pt x="36" y="3"/>
                    <a:pt x="36" y="2"/>
                  </a:cubicBezTo>
                  <a:cubicBezTo>
                    <a:pt x="36" y="2"/>
                    <a:pt x="36" y="2"/>
                    <a:pt x="36" y="2"/>
                  </a:cubicBezTo>
                  <a:cubicBezTo>
                    <a:pt x="36" y="0"/>
                    <a:pt x="36" y="0"/>
                    <a:pt x="35" y="0"/>
                  </a:cubicBezTo>
                </a:path>
              </a:pathLst>
            </a:custGeom>
            <a:solidFill>
              <a:srgbClr val="BB2A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05" name="Freeform 418"/>
            <p:cNvSpPr>
              <a:spLocks/>
            </p:cNvSpPr>
            <p:nvPr/>
          </p:nvSpPr>
          <p:spPr bwMode="auto">
            <a:xfrm>
              <a:off x="1055688" y="3987800"/>
              <a:ext cx="6350" cy="71438"/>
            </a:xfrm>
            <a:custGeom>
              <a:avLst/>
              <a:gdLst>
                <a:gd name="T0" fmla="*/ 1 w 2"/>
                <a:gd name="T1" fmla="*/ 0 h 19"/>
                <a:gd name="T2" fmla="*/ 1 w 2"/>
                <a:gd name="T3" fmla="*/ 0 h 19"/>
                <a:gd name="T4" fmla="*/ 0 w 2"/>
                <a:gd name="T5" fmla="*/ 3 h 19"/>
                <a:gd name="T6" fmla="*/ 0 w 2"/>
                <a:gd name="T7" fmla="*/ 15 h 19"/>
                <a:gd name="T8" fmla="*/ 1 w 2"/>
                <a:gd name="T9" fmla="*/ 19 h 19"/>
                <a:gd name="T10" fmla="*/ 1 w 2"/>
                <a:gd name="T11" fmla="*/ 19 h 19"/>
                <a:gd name="T12" fmla="*/ 1 w 2"/>
                <a:gd name="T13" fmla="*/ 19 h 19"/>
                <a:gd name="T14" fmla="*/ 2 w 2"/>
                <a:gd name="T15" fmla="*/ 18 h 19"/>
                <a:gd name="T16" fmla="*/ 2 w 2"/>
                <a:gd name="T17" fmla="*/ 9 h 19"/>
                <a:gd name="T18" fmla="*/ 1 w 2"/>
                <a:gd name="T19" fmla="*/ 9 h 19"/>
                <a:gd name="T20" fmla="*/ 1 w 2"/>
                <a:gd name="T21" fmla="*/ 2 h 19"/>
                <a:gd name="T22" fmla="*/ 1 w 2"/>
                <a:gd name="T23" fmla="*/ 1 h 19"/>
                <a:gd name="T24" fmla="*/ 1 w 2"/>
                <a:gd name="T25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" h="1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2"/>
                    <a:pt x="0" y="3"/>
                  </a:cubicBezTo>
                  <a:cubicBezTo>
                    <a:pt x="0" y="7"/>
                    <a:pt x="0" y="11"/>
                    <a:pt x="0" y="15"/>
                  </a:cubicBezTo>
                  <a:cubicBezTo>
                    <a:pt x="0" y="16"/>
                    <a:pt x="0" y="17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2" y="15"/>
                    <a:pt x="2" y="12"/>
                    <a:pt x="2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7"/>
                    <a:pt x="1" y="5"/>
                    <a:pt x="1" y="2"/>
                  </a:cubicBezTo>
                  <a:cubicBezTo>
                    <a:pt x="1" y="2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BB2A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06" name="Freeform 419"/>
            <p:cNvSpPr>
              <a:spLocks noEditPoints="1"/>
            </p:cNvSpPr>
            <p:nvPr/>
          </p:nvSpPr>
          <p:spPr bwMode="auto">
            <a:xfrm>
              <a:off x="349250" y="2293938"/>
              <a:ext cx="300037" cy="603250"/>
            </a:xfrm>
            <a:custGeom>
              <a:avLst/>
              <a:gdLst>
                <a:gd name="T0" fmla="*/ 13 w 80"/>
                <a:gd name="T1" fmla="*/ 159 h 160"/>
                <a:gd name="T2" fmla="*/ 14 w 80"/>
                <a:gd name="T3" fmla="*/ 159 h 160"/>
                <a:gd name="T4" fmla="*/ 11 w 80"/>
                <a:gd name="T5" fmla="*/ 157 h 160"/>
                <a:gd name="T6" fmla="*/ 12 w 80"/>
                <a:gd name="T7" fmla="*/ 159 h 160"/>
                <a:gd name="T8" fmla="*/ 11 w 80"/>
                <a:gd name="T9" fmla="*/ 157 h 160"/>
                <a:gd name="T10" fmla="*/ 15 w 80"/>
                <a:gd name="T11" fmla="*/ 156 h 160"/>
                <a:gd name="T12" fmla="*/ 16 w 80"/>
                <a:gd name="T13" fmla="*/ 121 h 160"/>
                <a:gd name="T14" fmla="*/ 17 w 80"/>
                <a:gd name="T15" fmla="*/ 122 h 160"/>
                <a:gd name="T16" fmla="*/ 14 w 80"/>
                <a:gd name="T17" fmla="*/ 114 h 160"/>
                <a:gd name="T18" fmla="*/ 15 w 80"/>
                <a:gd name="T19" fmla="*/ 118 h 160"/>
                <a:gd name="T20" fmla="*/ 14 w 80"/>
                <a:gd name="T21" fmla="*/ 114 h 160"/>
                <a:gd name="T22" fmla="*/ 0 w 80"/>
                <a:gd name="T23" fmla="*/ 108 h 160"/>
                <a:gd name="T24" fmla="*/ 5 w 80"/>
                <a:gd name="T25" fmla="*/ 139 h 160"/>
                <a:gd name="T26" fmla="*/ 1 w 80"/>
                <a:gd name="T27" fmla="*/ 123 h 160"/>
                <a:gd name="T28" fmla="*/ 0 w 80"/>
                <a:gd name="T29" fmla="*/ 106 h 160"/>
                <a:gd name="T30" fmla="*/ 15 w 80"/>
                <a:gd name="T31" fmla="*/ 108 h 160"/>
                <a:gd name="T32" fmla="*/ 17 w 80"/>
                <a:gd name="T33" fmla="*/ 103 h 160"/>
                <a:gd name="T34" fmla="*/ 21 w 80"/>
                <a:gd name="T35" fmla="*/ 99 h 160"/>
                <a:gd name="T36" fmla="*/ 22 w 80"/>
                <a:gd name="T37" fmla="*/ 97 h 160"/>
                <a:gd name="T38" fmla="*/ 24 w 80"/>
                <a:gd name="T39" fmla="*/ 76 h 160"/>
                <a:gd name="T40" fmla="*/ 24 w 80"/>
                <a:gd name="T41" fmla="*/ 75 h 160"/>
                <a:gd name="T42" fmla="*/ 22 w 80"/>
                <a:gd name="T43" fmla="*/ 75 h 160"/>
                <a:gd name="T44" fmla="*/ 24 w 80"/>
                <a:gd name="T45" fmla="*/ 75 h 160"/>
                <a:gd name="T46" fmla="*/ 25 w 80"/>
                <a:gd name="T47" fmla="*/ 74 h 160"/>
                <a:gd name="T48" fmla="*/ 25 w 80"/>
                <a:gd name="T49" fmla="*/ 74 h 160"/>
                <a:gd name="T50" fmla="*/ 25 w 80"/>
                <a:gd name="T51" fmla="*/ 74 h 160"/>
                <a:gd name="T52" fmla="*/ 25 w 80"/>
                <a:gd name="T53" fmla="*/ 72 h 160"/>
                <a:gd name="T54" fmla="*/ 23 w 80"/>
                <a:gd name="T55" fmla="*/ 67 h 160"/>
                <a:gd name="T56" fmla="*/ 23 w 80"/>
                <a:gd name="T57" fmla="*/ 67 h 160"/>
                <a:gd name="T58" fmla="*/ 33 w 80"/>
                <a:gd name="T59" fmla="*/ 66 h 160"/>
                <a:gd name="T60" fmla="*/ 33 w 80"/>
                <a:gd name="T61" fmla="*/ 66 h 160"/>
                <a:gd name="T62" fmla="*/ 30 w 80"/>
                <a:gd name="T63" fmla="*/ 63 h 160"/>
                <a:gd name="T64" fmla="*/ 30 w 80"/>
                <a:gd name="T65" fmla="*/ 63 h 160"/>
                <a:gd name="T66" fmla="*/ 35 w 80"/>
                <a:gd name="T67" fmla="*/ 62 h 160"/>
                <a:gd name="T68" fmla="*/ 37 w 80"/>
                <a:gd name="T69" fmla="*/ 62 h 160"/>
                <a:gd name="T70" fmla="*/ 37 w 80"/>
                <a:gd name="T71" fmla="*/ 62 h 160"/>
                <a:gd name="T72" fmla="*/ 16 w 80"/>
                <a:gd name="T73" fmla="*/ 49 h 160"/>
                <a:gd name="T74" fmla="*/ 10 w 80"/>
                <a:gd name="T75" fmla="*/ 62 h 160"/>
                <a:gd name="T76" fmla="*/ 16 w 80"/>
                <a:gd name="T77" fmla="*/ 49 h 160"/>
                <a:gd name="T78" fmla="*/ 32 w 80"/>
                <a:gd name="T79" fmla="*/ 28 h 160"/>
                <a:gd name="T80" fmla="*/ 39 w 80"/>
                <a:gd name="T81" fmla="*/ 21 h 160"/>
                <a:gd name="T82" fmla="*/ 39 w 80"/>
                <a:gd name="T83" fmla="*/ 21 h 160"/>
                <a:gd name="T84" fmla="*/ 39 w 80"/>
                <a:gd name="T85" fmla="*/ 21 h 160"/>
                <a:gd name="T86" fmla="*/ 39 w 80"/>
                <a:gd name="T87" fmla="*/ 21 h 160"/>
                <a:gd name="T88" fmla="*/ 39 w 80"/>
                <a:gd name="T89" fmla="*/ 21 h 160"/>
                <a:gd name="T90" fmla="*/ 52 w 80"/>
                <a:gd name="T91" fmla="*/ 9 h 160"/>
                <a:gd name="T92" fmla="*/ 58 w 80"/>
                <a:gd name="T93" fmla="*/ 5 h 160"/>
                <a:gd name="T94" fmla="*/ 52 w 80"/>
                <a:gd name="T95" fmla="*/ 9 h 160"/>
                <a:gd name="T96" fmla="*/ 58 w 80"/>
                <a:gd name="T97" fmla="*/ 5 h 160"/>
                <a:gd name="T98" fmla="*/ 80 w 80"/>
                <a:gd name="T99" fmla="*/ 11 h 160"/>
                <a:gd name="T100" fmla="*/ 67 w 80"/>
                <a:gd name="T101" fmla="*/ 0 h 160"/>
                <a:gd name="T102" fmla="*/ 65 w 80"/>
                <a:gd name="T103" fmla="*/ 0 h 160"/>
                <a:gd name="T104" fmla="*/ 68 w 80"/>
                <a:gd name="T105" fmla="*/ 1 h 160"/>
                <a:gd name="T106" fmla="*/ 69 w 80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80" h="160">
                  <a:moveTo>
                    <a:pt x="14" y="158"/>
                  </a:moveTo>
                  <a:cubicBezTo>
                    <a:pt x="14" y="159"/>
                    <a:pt x="13" y="159"/>
                    <a:pt x="13" y="159"/>
                  </a:cubicBezTo>
                  <a:cubicBezTo>
                    <a:pt x="13" y="159"/>
                    <a:pt x="13" y="159"/>
                    <a:pt x="13" y="160"/>
                  </a:cubicBezTo>
                  <a:cubicBezTo>
                    <a:pt x="13" y="159"/>
                    <a:pt x="14" y="159"/>
                    <a:pt x="14" y="159"/>
                  </a:cubicBezTo>
                  <a:cubicBezTo>
                    <a:pt x="14" y="159"/>
                    <a:pt x="14" y="159"/>
                    <a:pt x="14" y="158"/>
                  </a:cubicBezTo>
                  <a:moveTo>
                    <a:pt x="11" y="157"/>
                  </a:moveTo>
                  <a:cubicBezTo>
                    <a:pt x="11" y="157"/>
                    <a:pt x="11" y="158"/>
                    <a:pt x="12" y="159"/>
                  </a:cubicBezTo>
                  <a:cubicBezTo>
                    <a:pt x="12" y="159"/>
                    <a:pt x="12" y="159"/>
                    <a:pt x="12" y="159"/>
                  </a:cubicBezTo>
                  <a:cubicBezTo>
                    <a:pt x="12" y="159"/>
                    <a:pt x="12" y="159"/>
                    <a:pt x="12" y="159"/>
                  </a:cubicBezTo>
                  <a:cubicBezTo>
                    <a:pt x="12" y="158"/>
                    <a:pt x="11" y="157"/>
                    <a:pt x="11" y="157"/>
                  </a:cubicBezTo>
                  <a:moveTo>
                    <a:pt x="18" y="150"/>
                  </a:moveTo>
                  <a:cubicBezTo>
                    <a:pt x="17" y="152"/>
                    <a:pt x="15" y="154"/>
                    <a:pt x="15" y="156"/>
                  </a:cubicBezTo>
                  <a:cubicBezTo>
                    <a:pt x="16" y="154"/>
                    <a:pt x="17" y="152"/>
                    <a:pt x="18" y="150"/>
                  </a:cubicBezTo>
                  <a:moveTo>
                    <a:pt x="16" y="121"/>
                  </a:moveTo>
                  <a:cubicBezTo>
                    <a:pt x="17" y="122"/>
                    <a:pt x="17" y="123"/>
                    <a:pt x="17" y="123"/>
                  </a:cubicBezTo>
                  <a:cubicBezTo>
                    <a:pt x="17" y="123"/>
                    <a:pt x="17" y="122"/>
                    <a:pt x="17" y="122"/>
                  </a:cubicBezTo>
                  <a:cubicBezTo>
                    <a:pt x="17" y="122"/>
                    <a:pt x="16" y="122"/>
                    <a:pt x="16" y="121"/>
                  </a:cubicBezTo>
                  <a:moveTo>
                    <a:pt x="14" y="114"/>
                  </a:moveTo>
                  <a:cubicBezTo>
                    <a:pt x="14" y="114"/>
                    <a:pt x="14" y="114"/>
                    <a:pt x="14" y="114"/>
                  </a:cubicBezTo>
                  <a:cubicBezTo>
                    <a:pt x="14" y="116"/>
                    <a:pt x="14" y="117"/>
                    <a:pt x="15" y="118"/>
                  </a:cubicBezTo>
                  <a:cubicBezTo>
                    <a:pt x="15" y="118"/>
                    <a:pt x="15" y="118"/>
                    <a:pt x="15" y="118"/>
                  </a:cubicBezTo>
                  <a:cubicBezTo>
                    <a:pt x="14" y="117"/>
                    <a:pt x="14" y="116"/>
                    <a:pt x="14" y="114"/>
                  </a:cubicBezTo>
                  <a:moveTo>
                    <a:pt x="0" y="106"/>
                  </a:moveTo>
                  <a:cubicBezTo>
                    <a:pt x="0" y="107"/>
                    <a:pt x="0" y="108"/>
                    <a:pt x="0" y="108"/>
                  </a:cubicBezTo>
                  <a:cubicBezTo>
                    <a:pt x="0" y="111"/>
                    <a:pt x="1" y="116"/>
                    <a:pt x="1" y="121"/>
                  </a:cubicBezTo>
                  <a:cubicBezTo>
                    <a:pt x="2" y="127"/>
                    <a:pt x="3" y="133"/>
                    <a:pt x="5" y="139"/>
                  </a:cubicBezTo>
                  <a:cubicBezTo>
                    <a:pt x="6" y="143"/>
                    <a:pt x="7" y="147"/>
                    <a:pt x="8" y="151"/>
                  </a:cubicBezTo>
                  <a:cubicBezTo>
                    <a:pt x="5" y="142"/>
                    <a:pt x="3" y="133"/>
                    <a:pt x="1" y="123"/>
                  </a:cubicBezTo>
                  <a:cubicBezTo>
                    <a:pt x="1" y="120"/>
                    <a:pt x="1" y="118"/>
                    <a:pt x="1" y="115"/>
                  </a:cubicBezTo>
                  <a:cubicBezTo>
                    <a:pt x="0" y="112"/>
                    <a:pt x="0" y="110"/>
                    <a:pt x="0" y="106"/>
                  </a:cubicBezTo>
                  <a:moveTo>
                    <a:pt x="17" y="103"/>
                  </a:moveTo>
                  <a:cubicBezTo>
                    <a:pt x="16" y="104"/>
                    <a:pt x="16" y="106"/>
                    <a:pt x="15" y="108"/>
                  </a:cubicBezTo>
                  <a:cubicBezTo>
                    <a:pt x="15" y="107"/>
                    <a:pt x="15" y="107"/>
                    <a:pt x="15" y="106"/>
                  </a:cubicBezTo>
                  <a:cubicBezTo>
                    <a:pt x="16" y="105"/>
                    <a:pt x="17" y="104"/>
                    <a:pt x="17" y="103"/>
                  </a:cubicBezTo>
                  <a:moveTo>
                    <a:pt x="22" y="97"/>
                  </a:moveTo>
                  <a:cubicBezTo>
                    <a:pt x="22" y="98"/>
                    <a:pt x="21" y="98"/>
                    <a:pt x="21" y="99"/>
                  </a:cubicBezTo>
                  <a:cubicBezTo>
                    <a:pt x="21" y="99"/>
                    <a:pt x="21" y="98"/>
                    <a:pt x="21" y="98"/>
                  </a:cubicBezTo>
                  <a:cubicBezTo>
                    <a:pt x="22" y="98"/>
                    <a:pt x="22" y="97"/>
                    <a:pt x="22" y="97"/>
                  </a:cubicBezTo>
                  <a:moveTo>
                    <a:pt x="22" y="75"/>
                  </a:moveTo>
                  <a:cubicBezTo>
                    <a:pt x="23" y="75"/>
                    <a:pt x="23" y="76"/>
                    <a:pt x="24" y="76"/>
                  </a:cubicBezTo>
                  <a:cubicBezTo>
                    <a:pt x="24" y="76"/>
                    <a:pt x="24" y="76"/>
                    <a:pt x="24" y="75"/>
                  </a:cubicBezTo>
                  <a:cubicBezTo>
                    <a:pt x="24" y="75"/>
                    <a:pt x="24" y="75"/>
                    <a:pt x="24" y="75"/>
                  </a:cubicBezTo>
                  <a:cubicBezTo>
                    <a:pt x="24" y="75"/>
                    <a:pt x="24" y="75"/>
                    <a:pt x="24" y="75"/>
                  </a:cubicBezTo>
                  <a:cubicBezTo>
                    <a:pt x="23" y="75"/>
                    <a:pt x="23" y="75"/>
                    <a:pt x="22" y="75"/>
                  </a:cubicBezTo>
                  <a:moveTo>
                    <a:pt x="25" y="74"/>
                  </a:moveTo>
                  <a:cubicBezTo>
                    <a:pt x="25" y="75"/>
                    <a:pt x="25" y="75"/>
                    <a:pt x="24" y="75"/>
                  </a:cubicBezTo>
                  <a:cubicBezTo>
                    <a:pt x="25" y="75"/>
                    <a:pt x="25" y="75"/>
                    <a:pt x="25" y="74"/>
                  </a:cubicBezTo>
                  <a:moveTo>
                    <a:pt x="25" y="74"/>
                  </a:moveTo>
                  <a:cubicBezTo>
                    <a:pt x="25" y="74"/>
                    <a:pt x="25" y="74"/>
                    <a:pt x="25" y="74"/>
                  </a:cubicBezTo>
                  <a:cubicBezTo>
                    <a:pt x="25" y="74"/>
                    <a:pt x="25" y="74"/>
                    <a:pt x="25" y="74"/>
                  </a:cubicBezTo>
                  <a:cubicBezTo>
                    <a:pt x="25" y="74"/>
                    <a:pt x="25" y="74"/>
                    <a:pt x="25" y="74"/>
                  </a:cubicBezTo>
                  <a:cubicBezTo>
                    <a:pt x="25" y="74"/>
                    <a:pt x="25" y="74"/>
                    <a:pt x="25" y="74"/>
                  </a:cubicBezTo>
                  <a:moveTo>
                    <a:pt x="26" y="69"/>
                  </a:moveTo>
                  <a:cubicBezTo>
                    <a:pt x="26" y="70"/>
                    <a:pt x="26" y="71"/>
                    <a:pt x="25" y="72"/>
                  </a:cubicBezTo>
                  <a:cubicBezTo>
                    <a:pt x="26" y="71"/>
                    <a:pt x="26" y="70"/>
                    <a:pt x="26" y="69"/>
                  </a:cubicBezTo>
                  <a:moveTo>
                    <a:pt x="23" y="67"/>
                  </a:moveTo>
                  <a:cubicBezTo>
                    <a:pt x="22" y="68"/>
                    <a:pt x="22" y="70"/>
                    <a:pt x="22" y="71"/>
                  </a:cubicBezTo>
                  <a:cubicBezTo>
                    <a:pt x="22" y="70"/>
                    <a:pt x="22" y="68"/>
                    <a:pt x="23" y="67"/>
                  </a:cubicBezTo>
                  <a:moveTo>
                    <a:pt x="34" y="66"/>
                  </a:moveTo>
                  <a:cubicBezTo>
                    <a:pt x="34" y="66"/>
                    <a:pt x="33" y="66"/>
                    <a:pt x="33" y="66"/>
                  </a:cubicBezTo>
                  <a:cubicBezTo>
                    <a:pt x="33" y="66"/>
                    <a:pt x="33" y="66"/>
                    <a:pt x="33" y="66"/>
                  </a:cubicBezTo>
                  <a:cubicBezTo>
                    <a:pt x="33" y="66"/>
                    <a:pt x="33" y="66"/>
                    <a:pt x="33" y="66"/>
                  </a:cubicBezTo>
                  <a:cubicBezTo>
                    <a:pt x="33" y="66"/>
                    <a:pt x="33" y="66"/>
                    <a:pt x="34" y="66"/>
                  </a:cubicBezTo>
                  <a:moveTo>
                    <a:pt x="30" y="63"/>
                  </a:moveTo>
                  <a:cubicBezTo>
                    <a:pt x="28" y="63"/>
                    <a:pt x="27" y="64"/>
                    <a:pt x="25" y="65"/>
                  </a:cubicBezTo>
                  <a:cubicBezTo>
                    <a:pt x="27" y="64"/>
                    <a:pt x="28" y="63"/>
                    <a:pt x="30" y="63"/>
                  </a:cubicBezTo>
                  <a:moveTo>
                    <a:pt x="36" y="62"/>
                  </a:moveTo>
                  <a:cubicBezTo>
                    <a:pt x="36" y="62"/>
                    <a:pt x="35" y="62"/>
                    <a:pt x="35" y="62"/>
                  </a:cubicBezTo>
                  <a:cubicBezTo>
                    <a:pt x="35" y="62"/>
                    <a:pt x="36" y="62"/>
                    <a:pt x="36" y="62"/>
                  </a:cubicBezTo>
                  <a:cubicBezTo>
                    <a:pt x="36" y="62"/>
                    <a:pt x="36" y="62"/>
                    <a:pt x="37" y="62"/>
                  </a:cubicBezTo>
                  <a:cubicBezTo>
                    <a:pt x="37" y="62"/>
                    <a:pt x="37" y="62"/>
                    <a:pt x="37" y="62"/>
                  </a:cubicBezTo>
                  <a:cubicBezTo>
                    <a:pt x="37" y="62"/>
                    <a:pt x="37" y="62"/>
                    <a:pt x="37" y="62"/>
                  </a:cubicBezTo>
                  <a:cubicBezTo>
                    <a:pt x="37" y="62"/>
                    <a:pt x="36" y="62"/>
                    <a:pt x="36" y="62"/>
                  </a:cubicBezTo>
                  <a:moveTo>
                    <a:pt x="16" y="49"/>
                  </a:moveTo>
                  <a:cubicBezTo>
                    <a:pt x="14" y="53"/>
                    <a:pt x="12" y="57"/>
                    <a:pt x="10" y="61"/>
                  </a:cubicBezTo>
                  <a:cubicBezTo>
                    <a:pt x="10" y="61"/>
                    <a:pt x="10" y="62"/>
                    <a:pt x="10" y="62"/>
                  </a:cubicBezTo>
                  <a:cubicBezTo>
                    <a:pt x="10" y="62"/>
                    <a:pt x="10" y="61"/>
                    <a:pt x="10" y="61"/>
                  </a:cubicBezTo>
                  <a:cubicBezTo>
                    <a:pt x="12" y="57"/>
                    <a:pt x="14" y="53"/>
                    <a:pt x="16" y="49"/>
                  </a:cubicBezTo>
                  <a:moveTo>
                    <a:pt x="32" y="28"/>
                  </a:moveTo>
                  <a:cubicBezTo>
                    <a:pt x="32" y="28"/>
                    <a:pt x="32" y="28"/>
                    <a:pt x="32" y="28"/>
                  </a:cubicBezTo>
                  <a:cubicBezTo>
                    <a:pt x="32" y="28"/>
                    <a:pt x="32" y="28"/>
                    <a:pt x="32" y="28"/>
                  </a:cubicBezTo>
                  <a:moveTo>
                    <a:pt x="39" y="21"/>
                  </a:moveTo>
                  <a:cubicBezTo>
                    <a:pt x="36" y="23"/>
                    <a:pt x="34" y="26"/>
                    <a:pt x="32" y="28"/>
                  </a:cubicBezTo>
                  <a:cubicBezTo>
                    <a:pt x="34" y="26"/>
                    <a:pt x="36" y="23"/>
                    <a:pt x="39" y="21"/>
                  </a:cubicBezTo>
                  <a:moveTo>
                    <a:pt x="39" y="21"/>
                  </a:moveTo>
                  <a:cubicBezTo>
                    <a:pt x="39" y="21"/>
                    <a:pt x="39" y="21"/>
                    <a:pt x="39" y="21"/>
                  </a:cubicBezTo>
                  <a:cubicBezTo>
                    <a:pt x="39" y="21"/>
                    <a:pt x="39" y="21"/>
                    <a:pt x="39" y="21"/>
                  </a:cubicBezTo>
                  <a:moveTo>
                    <a:pt x="39" y="21"/>
                  </a:moveTo>
                  <a:cubicBezTo>
                    <a:pt x="39" y="21"/>
                    <a:pt x="39" y="21"/>
                    <a:pt x="39" y="21"/>
                  </a:cubicBezTo>
                  <a:cubicBezTo>
                    <a:pt x="39" y="21"/>
                    <a:pt x="39" y="21"/>
                    <a:pt x="39" y="21"/>
                  </a:cubicBezTo>
                  <a:moveTo>
                    <a:pt x="52" y="9"/>
                  </a:moveTo>
                  <a:cubicBezTo>
                    <a:pt x="52" y="9"/>
                    <a:pt x="52" y="9"/>
                    <a:pt x="52" y="9"/>
                  </a:cubicBezTo>
                  <a:cubicBezTo>
                    <a:pt x="52" y="9"/>
                    <a:pt x="52" y="9"/>
                    <a:pt x="52" y="9"/>
                  </a:cubicBezTo>
                  <a:moveTo>
                    <a:pt x="58" y="5"/>
                  </a:moveTo>
                  <a:cubicBezTo>
                    <a:pt x="58" y="5"/>
                    <a:pt x="58" y="5"/>
                    <a:pt x="58" y="5"/>
                  </a:cubicBezTo>
                  <a:cubicBezTo>
                    <a:pt x="56" y="7"/>
                    <a:pt x="54" y="8"/>
                    <a:pt x="52" y="9"/>
                  </a:cubicBezTo>
                  <a:cubicBezTo>
                    <a:pt x="54" y="8"/>
                    <a:pt x="56" y="7"/>
                    <a:pt x="58" y="5"/>
                  </a:cubicBezTo>
                  <a:cubicBezTo>
                    <a:pt x="58" y="5"/>
                    <a:pt x="58" y="5"/>
                    <a:pt x="58" y="5"/>
                  </a:cubicBezTo>
                  <a:moveTo>
                    <a:pt x="72" y="5"/>
                  </a:moveTo>
                  <a:cubicBezTo>
                    <a:pt x="74" y="7"/>
                    <a:pt x="77" y="9"/>
                    <a:pt x="80" y="11"/>
                  </a:cubicBezTo>
                  <a:cubicBezTo>
                    <a:pt x="77" y="9"/>
                    <a:pt x="74" y="7"/>
                    <a:pt x="72" y="5"/>
                  </a:cubicBezTo>
                  <a:moveTo>
                    <a:pt x="67" y="0"/>
                  </a:moveTo>
                  <a:cubicBezTo>
                    <a:pt x="67" y="0"/>
                    <a:pt x="66" y="0"/>
                    <a:pt x="65" y="0"/>
                  </a:cubicBezTo>
                  <a:cubicBezTo>
                    <a:pt x="65" y="0"/>
                    <a:pt x="65" y="0"/>
                    <a:pt x="65" y="0"/>
                  </a:cubicBezTo>
                  <a:cubicBezTo>
                    <a:pt x="66" y="0"/>
                    <a:pt x="67" y="0"/>
                    <a:pt x="67" y="0"/>
                  </a:cubicBezTo>
                  <a:cubicBezTo>
                    <a:pt x="67" y="0"/>
                    <a:pt x="68" y="0"/>
                    <a:pt x="68" y="1"/>
                  </a:cubicBezTo>
                  <a:cubicBezTo>
                    <a:pt x="69" y="1"/>
                    <a:pt x="69" y="2"/>
                    <a:pt x="69" y="2"/>
                  </a:cubicBezTo>
                  <a:cubicBezTo>
                    <a:pt x="69" y="2"/>
                    <a:pt x="69" y="1"/>
                    <a:pt x="69" y="1"/>
                  </a:cubicBezTo>
                  <a:cubicBezTo>
                    <a:pt x="68" y="0"/>
                    <a:pt x="67" y="0"/>
                    <a:pt x="67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07" name="Freeform 420"/>
            <p:cNvSpPr>
              <a:spLocks/>
            </p:cNvSpPr>
            <p:nvPr/>
          </p:nvSpPr>
          <p:spPr bwMode="auto">
            <a:xfrm>
              <a:off x="349250" y="2293938"/>
              <a:ext cx="319087" cy="603250"/>
            </a:xfrm>
            <a:custGeom>
              <a:avLst/>
              <a:gdLst>
                <a:gd name="T0" fmla="*/ 65 w 85"/>
                <a:gd name="T1" fmla="*/ 0 h 160"/>
                <a:gd name="T2" fmla="*/ 65 w 85"/>
                <a:gd name="T3" fmla="*/ 1 h 160"/>
                <a:gd name="T4" fmla="*/ 58 w 85"/>
                <a:gd name="T5" fmla="*/ 5 h 160"/>
                <a:gd name="T6" fmla="*/ 52 w 85"/>
                <a:gd name="T7" fmla="*/ 9 h 160"/>
                <a:gd name="T8" fmla="*/ 39 w 85"/>
                <a:gd name="T9" fmla="*/ 21 h 160"/>
                <a:gd name="T10" fmla="*/ 39 w 85"/>
                <a:gd name="T11" fmla="*/ 21 h 160"/>
                <a:gd name="T12" fmla="*/ 39 w 85"/>
                <a:gd name="T13" fmla="*/ 21 h 160"/>
                <a:gd name="T14" fmla="*/ 32 w 85"/>
                <a:gd name="T15" fmla="*/ 28 h 160"/>
                <a:gd name="T16" fmla="*/ 29 w 85"/>
                <a:gd name="T17" fmla="*/ 31 h 160"/>
                <a:gd name="T18" fmla="*/ 10 w 85"/>
                <a:gd name="T19" fmla="*/ 61 h 160"/>
                <a:gd name="T20" fmla="*/ 0 w 85"/>
                <a:gd name="T21" fmla="*/ 106 h 160"/>
                <a:gd name="T22" fmla="*/ 1 w 85"/>
                <a:gd name="T23" fmla="*/ 123 h 160"/>
                <a:gd name="T24" fmla="*/ 11 w 85"/>
                <a:gd name="T25" fmla="*/ 157 h 160"/>
                <a:gd name="T26" fmla="*/ 12 w 85"/>
                <a:gd name="T27" fmla="*/ 159 h 160"/>
                <a:gd name="T28" fmla="*/ 13 w 85"/>
                <a:gd name="T29" fmla="*/ 160 h 160"/>
                <a:gd name="T30" fmla="*/ 13 w 85"/>
                <a:gd name="T31" fmla="*/ 159 h 160"/>
                <a:gd name="T32" fmla="*/ 15 w 85"/>
                <a:gd name="T33" fmla="*/ 156 h 160"/>
                <a:gd name="T34" fmla="*/ 19 w 85"/>
                <a:gd name="T35" fmla="*/ 148 h 160"/>
                <a:gd name="T36" fmla="*/ 18 w 85"/>
                <a:gd name="T37" fmla="*/ 127 h 160"/>
                <a:gd name="T38" fmla="*/ 16 w 85"/>
                <a:gd name="T39" fmla="*/ 121 h 160"/>
                <a:gd name="T40" fmla="*/ 14 w 85"/>
                <a:gd name="T41" fmla="*/ 114 h 160"/>
                <a:gd name="T42" fmla="*/ 15 w 85"/>
                <a:gd name="T43" fmla="*/ 108 h 160"/>
                <a:gd name="T44" fmla="*/ 21 w 85"/>
                <a:gd name="T45" fmla="*/ 99 h 160"/>
                <a:gd name="T46" fmla="*/ 24 w 85"/>
                <a:gd name="T47" fmla="*/ 94 h 160"/>
                <a:gd name="T48" fmla="*/ 36 w 85"/>
                <a:gd name="T49" fmla="*/ 67 h 160"/>
                <a:gd name="T50" fmla="*/ 34 w 85"/>
                <a:gd name="T51" fmla="*/ 66 h 160"/>
                <a:gd name="T52" fmla="*/ 33 w 85"/>
                <a:gd name="T53" fmla="*/ 66 h 160"/>
                <a:gd name="T54" fmla="*/ 26 w 85"/>
                <a:gd name="T55" fmla="*/ 69 h 160"/>
                <a:gd name="T56" fmla="*/ 25 w 85"/>
                <a:gd name="T57" fmla="*/ 74 h 160"/>
                <a:gd name="T58" fmla="*/ 25 w 85"/>
                <a:gd name="T59" fmla="*/ 74 h 160"/>
                <a:gd name="T60" fmla="*/ 24 w 85"/>
                <a:gd name="T61" fmla="*/ 75 h 160"/>
                <a:gd name="T62" fmla="*/ 24 w 85"/>
                <a:gd name="T63" fmla="*/ 76 h 160"/>
                <a:gd name="T64" fmla="*/ 22 w 85"/>
                <a:gd name="T65" fmla="*/ 74 h 160"/>
                <a:gd name="T66" fmla="*/ 22 w 85"/>
                <a:gd name="T67" fmla="*/ 71 h 160"/>
                <a:gd name="T68" fmla="*/ 25 w 85"/>
                <a:gd name="T69" fmla="*/ 66 h 160"/>
                <a:gd name="T70" fmla="*/ 30 w 85"/>
                <a:gd name="T71" fmla="*/ 63 h 160"/>
                <a:gd name="T72" fmla="*/ 33 w 85"/>
                <a:gd name="T73" fmla="*/ 62 h 160"/>
                <a:gd name="T74" fmla="*/ 35 w 85"/>
                <a:gd name="T75" fmla="*/ 62 h 160"/>
                <a:gd name="T76" fmla="*/ 36 w 85"/>
                <a:gd name="T77" fmla="*/ 62 h 160"/>
                <a:gd name="T78" fmla="*/ 40 w 85"/>
                <a:gd name="T79" fmla="*/ 61 h 160"/>
                <a:gd name="T80" fmla="*/ 55 w 85"/>
                <a:gd name="T81" fmla="*/ 41 h 160"/>
                <a:gd name="T82" fmla="*/ 84 w 85"/>
                <a:gd name="T83" fmla="*/ 16 h 160"/>
                <a:gd name="T84" fmla="*/ 82 w 85"/>
                <a:gd name="T85" fmla="*/ 12 h 160"/>
                <a:gd name="T86" fmla="*/ 72 w 85"/>
                <a:gd name="T87" fmla="*/ 5 h 160"/>
                <a:gd name="T88" fmla="*/ 68 w 85"/>
                <a:gd name="T89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85" h="160">
                  <a:moveTo>
                    <a:pt x="67" y="0"/>
                  </a:moveTo>
                  <a:cubicBezTo>
                    <a:pt x="67" y="0"/>
                    <a:pt x="66" y="0"/>
                    <a:pt x="65" y="0"/>
                  </a:cubicBezTo>
                  <a:cubicBezTo>
                    <a:pt x="65" y="0"/>
                    <a:pt x="65" y="0"/>
                    <a:pt x="65" y="0"/>
                  </a:cubicBezTo>
                  <a:cubicBezTo>
                    <a:pt x="65" y="0"/>
                    <a:pt x="65" y="1"/>
                    <a:pt x="65" y="1"/>
                  </a:cubicBezTo>
                  <a:cubicBezTo>
                    <a:pt x="63" y="2"/>
                    <a:pt x="61" y="3"/>
                    <a:pt x="58" y="5"/>
                  </a:cubicBezTo>
                  <a:cubicBezTo>
                    <a:pt x="58" y="5"/>
                    <a:pt x="58" y="5"/>
                    <a:pt x="58" y="5"/>
                  </a:cubicBezTo>
                  <a:cubicBezTo>
                    <a:pt x="56" y="7"/>
                    <a:pt x="54" y="8"/>
                    <a:pt x="52" y="9"/>
                  </a:cubicBezTo>
                  <a:cubicBezTo>
                    <a:pt x="52" y="9"/>
                    <a:pt x="52" y="9"/>
                    <a:pt x="52" y="9"/>
                  </a:cubicBezTo>
                  <a:cubicBezTo>
                    <a:pt x="52" y="9"/>
                    <a:pt x="52" y="9"/>
                    <a:pt x="52" y="9"/>
                  </a:cubicBezTo>
                  <a:cubicBezTo>
                    <a:pt x="48" y="13"/>
                    <a:pt x="43" y="17"/>
                    <a:pt x="39" y="21"/>
                  </a:cubicBezTo>
                  <a:cubicBezTo>
                    <a:pt x="39" y="21"/>
                    <a:pt x="39" y="21"/>
                    <a:pt x="39" y="21"/>
                  </a:cubicBezTo>
                  <a:cubicBezTo>
                    <a:pt x="39" y="21"/>
                    <a:pt x="39" y="21"/>
                    <a:pt x="39" y="21"/>
                  </a:cubicBezTo>
                  <a:cubicBezTo>
                    <a:pt x="39" y="21"/>
                    <a:pt x="39" y="21"/>
                    <a:pt x="39" y="21"/>
                  </a:cubicBezTo>
                  <a:cubicBezTo>
                    <a:pt x="39" y="21"/>
                    <a:pt x="39" y="21"/>
                    <a:pt x="39" y="21"/>
                  </a:cubicBezTo>
                  <a:cubicBezTo>
                    <a:pt x="36" y="23"/>
                    <a:pt x="34" y="26"/>
                    <a:pt x="32" y="28"/>
                  </a:cubicBezTo>
                  <a:cubicBezTo>
                    <a:pt x="32" y="28"/>
                    <a:pt x="32" y="28"/>
                    <a:pt x="32" y="28"/>
                  </a:cubicBezTo>
                  <a:cubicBezTo>
                    <a:pt x="32" y="28"/>
                    <a:pt x="32" y="28"/>
                    <a:pt x="32" y="28"/>
                  </a:cubicBezTo>
                  <a:cubicBezTo>
                    <a:pt x="31" y="29"/>
                    <a:pt x="30" y="30"/>
                    <a:pt x="29" y="31"/>
                  </a:cubicBezTo>
                  <a:cubicBezTo>
                    <a:pt x="24" y="37"/>
                    <a:pt x="20" y="43"/>
                    <a:pt x="16" y="49"/>
                  </a:cubicBezTo>
                  <a:cubicBezTo>
                    <a:pt x="14" y="53"/>
                    <a:pt x="12" y="57"/>
                    <a:pt x="10" y="61"/>
                  </a:cubicBezTo>
                  <a:cubicBezTo>
                    <a:pt x="10" y="61"/>
                    <a:pt x="10" y="62"/>
                    <a:pt x="10" y="62"/>
                  </a:cubicBezTo>
                  <a:cubicBezTo>
                    <a:pt x="4" y="76"/>
                    <a:pt x="1" y="90"/>
                    <a:pt x="0" y="106"/>
                  </a:cubicBezTo>
                  <a:cubicBezTo>
                    <a:pt x="0" y="110"/>
                    <a:pt x="0" y="112"/>
                    <a:pt x="1" y="115"/>
                  </a:cubicBezTo>
                  <a:cubicBezTo>
                    <a:pt x="1" y="118"/>
                    <a:pt x="1" y="120"/>
                    <a:pt x="1" y="123"/>
                  </a:cubicBezTo>
                  <a:cubicBezTo>
                    <a:pt x="3" y="133"/>
                    <a:pt x="5" y="142"/>
                    <a:pt x="8" y="151"/>
                  </a:cubicBezTo>
                  <a:cubicBezTo>
                    <a:pt x="9" y="153"/>
                    <a:pt x="10" y="155"/>
                    <a:pt x="11" y="157"/>
                  </a:cubicBezTo>
                  <a:cubicBezTo>
                    <a:pt x="11" y="157"/>
                    <a:pt x="12" y="158"/>
                    <a:pt x="12" y="159"/>
                  </a:cubicBezTo>
                  <a:cubicBezTo>
                    <a:pt x="12" y="159"/>
                    <a:pt x="12" y="159"/>
                    <a:pt x="12" y="159"/>
                  </a:cubicBezTo>
                  <a:cubicBezTo>
                    <a:pt x="12" y="160"/>
                    <a:pt x="13" y="160"/>
                    <a:pt x="13" y="160"/>
                  </a:cubicBezTo>
                  <a:cubicBezTo>
                    <a:pt x="13" y="160"/>
                    <a:pt x="13" y="160"/>
                    <a:pt x="13" y="160"/>
                  </a:cubicBezTo>
                  <a:cubicBezTo>
                    <a:pt x="13" y="160"/>
                    <a:pt x="13" y="160"/>
                    <a:pt x="13" y="160"/>
                  </a:cubicBezTo>
                  <a:cubicBezTo>
                    <a:pt x="13" y="159"/>
                    <a:pt x="13" y="159"/>
                    <a:pt x="13" y="159"/>
                  </a:cubicBezTo>
                  <a:cubicBezTo>
                    <a:pt x="13" y="159"/>
                    <a:pt x="14" y="159"/>
                    <a:pt x="14" y="158"/>
                  </a:cubicBezTo>
                  <a:cubicBezTo>
                    <a:pt x="14" y="158"/>
                    <a:pt x="14" y="157"/>
                    <a:pt x="15" y="156"/>
                  </a:cubicBezTo>
                  <a:cubicBezTo>
                    <a:pt x="15" y="154"/>
                    <a:pt x="17" y="152"/>
                    <a:pt x="18" y="150"/>
                  </a:cubicBezTo>
                  <a:cubicBezTo>
                    <a:pt x="18" y="149"/>
                    <a:pt x="19" y="149"/>
                    <a:pt x="19" y="148"/>
                  </a:cubicBezTo>
                  <a:cubicBezTo>
                    <a:pt x="20" y="147"/>
                    <a:pt x="20" y="146"/>
                    <a:pt x="20" y="145"/>
                  </a:cubicBezTo>
                  <a:cubicBezTo>
                    <a:pt x="19" y="139"/>
                    <a:pt x="18" y="133"/>
                    <a:pt x="18" y="127"/>
                  </a:cubicBezTo>
                  <a:cubicBezTo>
                    <a:pt x="19" y="126"/>
                    <a:pt x="18" y="124"/>
                    <a:pt x="17" y="123"/>
                  </a:cubicBezTo>
                  <a:cubicBezTo>
                    <a:pt x="17" y="123"/>
                    <a:pt x="17" y="122"/>
                    <a:pt x="16" y="121"/>
                  </a:cubicBezTo>
                  <a:cubicBezTo>
                    <a:pt x="15" y="120"/>
                    <a:pt x="15" y="119"/>
                    <a:pt x="15" y="118"/>
                  </a:cubicBezTo>
                  <a:cubicBezTo>
                    <a:pt x="14" y="117"/>
                    <a:pt x="14" y="116"/>
                    <a:pt x="14" y="114"/>
                  </a:cubicBezTo>
                  <a:cubicBezTo>
                    <a:pt x="14" y="114"/>
                    <a:pt x="14" y="114"/>
                    <a:pt x="14" y="114"/>
                  </a:cubicBezTo>
                  <a:cubicBezTo>
                    <a:pt x="14" y="112"/>
                    <a:pt x="14" y="110"/>
                    <a:pt x="15" y="108"/>
                  </a:cubicBezTo>
                  <a:cubicBezTo>
                    <a:pt x="16" y="106"/>
                    <a:pt x="16" y="104"/>
                    <a:pt x="17" y="103"/>
                  </a:cubicBezTo>
                  <a:cubicBezTo>
                    <a:pt x="18" y="101"/>
                    <a:pt x="19" y="100"/>
                    <a:pt x="21" y="99"/>
                  </a:cubicBezTo>
                  <a:cubicBezTo>
                    <a:pt x="21" y="98"/>
                    <a:pt x="22" y="98"/>
                    <a:pt x="22" y="97"/>
                  </a:cubicBezTo>
                  <a:cubicBezTo>
                    <a:pt x="23" y="96"/>
                    <a:pt x="24" y="95"/>
                    <a:pt x="24" y="94"/>
                  </a:cubicBezTo>
                  <a:cubicBezTo>
                    <a:pt x="27" y="86"/>
                    <a:pt x="30" y="78"/>
                    <a:pt x="34" y="70"/>
                  </a:cubicBezTo>
                  <a:cubicBezTo>
                    <a:pt x="35" y="69"/>
                    <a:pt x="35" y="68"/>
                    <a:pt x="36" y="67"/>
                  </a:cubicBezTo>
                  <a:cubicBezTo>
                    <a:pt x="36" y="67"/>
                    <a:pt x="35" y="66"/>
                    <a:pt x="35" y="66"/>
                  </a:cubicBezTo>
                  <a:cubicBezTo>
                    <a:pt x="34" y="66"/>
                    <a:pt x="34" y="66"/>
                    <a:pt x="34" y="66"/>
                  </a:cubicBezTo>
                  <a:cubicBezTo>
                    <a:pt x="34" y="66"/>
                    <a:pt x="34" y="66"/>
                    <a:pt x="34" y="66"/>
                  </a:cubicBezTo>
                  <a:cubicBezTo>
                    <a:pt x="33" y="66"/>
                    <a:pt x="33" y="66"/>
                    <a:pt x="33" y="66"/>
                  </a:cubicBezTo>
                  <a:cubicBezTo>
                    <a:pt x="33" y="66"/>
                    <a:pt x="33" y="66"/>
                    <a:pt x="33" y="66"/>
                  </a:cubicBezTo>
                  <a:cubicBezTo>
                    <a:pt x="30" y="66"/>
                    <a:pt x="28" y="67"/>
                    <a:pt x="26" y="69"/>
                  </a:cubicBezTo>
                  <a:cubicBezTo>
                    <a:pt x="26" y="70"/>
                    <a:pt x="26" y="71"/>
                    <a:pt x="25" y="72"/>
                  </a:cubicBezTo>
                  <a:cubicBezTo>
                    <a:pt x="25" y="72"/>
                    <a:pt x="25" y="73"/>
                    <a:pt x="25" y="74"/>
                  </a:cubicBezTo>
                  <a:cubicBezTo>
                    <a:pt x="25" y="74"/>
                    <a:pt x="25" y="74"/>
                    <a:pt x="25" y="74"/>
                  </a:cubicBezTo>
                  <a:cubicBezTo>
                    <a:pt x="25" y="74"/>
                    <a:pt x="25" y="74"/>
                    <a:pt x="25" y="74"/>
                  </a:cubicBezTo>
                  <a:cubicBezTo>
                    <a:pt x="25" y="74"/>
                    <a:pt x="25" y="74"/>
                    <a:pt x="25" y="74"/>
                  </a:cubicBezTo>
                  <a:cubicBezTo>
                    <a:pt x="25" y="75"/>
                    <a:pt x="25" y="75"/>
                    <a:pt x="24" y="75"/>
                  </a:cubicBezTo>
                  <a:cubicBezTo>
                    <a:pt x="24" y="75"/>
                    <a:pt x="24" y="75"/>
                    <a:pt x="24" y="75"/>
                  </a:cubicBezTo>
                  <a:cubicBezTo>
                    <a:pt x="24" y="76"/>
                    <a:pt x="24" y="76"/>
                    <a:pt x="24" y="76"/>
                  </a:cubicBezTo>
                  <a:cubicBezTo>
                    <a:pt x="23" y="76"/>
                    <a:pt x="23" y="75"/>
                    <a:pt x="22" y="75"/>
                  </a:cubicBezTo>
                  <a:cubicBezTo>
                    <a:pt x="22" y="75"/>
                    <a:pt x="22" y="75"/>
                    <a:pt x="22" y="74"/>
                  </a:cubicBezTo>
                  <a:cubicBezTo>
                    <a:pt x="22" y="74"/>
                    <a:pt x="21" y="73"/>
                    <a:pt x="21" y="72"/>
                  </a:cubicBezTo>
                  <a:cubicBezTo>
                    <a:pt x="22" y="72"/>
                    <a:pt x="22" y="71"/>
                    <a:pt x="22" y="71"/>
                  </a:cubicBezTo>
                  <a:cubicBezTo>
                    <a:pt x="22" y="70"/>
                    <a:pt x="22" y="68"/>
                    <a:pt x="23" y="67"/>
                  </a:cubicBezTo>
                  <a:cubicBezTo>
                    <a:pt x="24" y="67"/>
                    <a:pt x="24" y="66"/>
                    <a:pt x="25" y="66"/>
                  </a:cubicBezTo>
                  <a:cubicBezTo>
                    <a:pt x="25" y="66"/>
                    <a:pt x="25" y="65"/>
                    <a:pt x="25" y="65"/>
                  </a:cubicBezTo>
                  <a:cubicBezTo>
                    <a:pt x="27" y="64"/>
                    <a:pt x="28" y="63"/>
                    <a:pt x="30" y="63"/>
                  </a:cubicBezTo>
                  <a:cubicBezTo>
                    <a:pt x="31" y="62"/>
                    <a:pt x="32" y="62"/>
                    <a:pt x="33" y="62"/>
                  </a:cubicBezTo>
                  <a:cubicBezTo>
                    <a:pt x="33" y="62"/>
                    <a:pt x="33" y="62"/>
                    <a:pt x="33" y="62"/>
                  </a:cubicBezTo>
                  <a:cubicBezTo>
                    <a:pt x="33" y="62"/>
                    <a:pt x="33" y="62"/>
                    <a:pt x="33" y="62"/>
                  </a:cubicBezTo>
                  <a:cubicBezTo>
                    <a:pt x="34" y="62"/>
                    <a:pt x="34" y="62"/>
                    <a:pt x="35" y="62"/>
                  </a:cubicBezTo>
                  <a:cubicBezTo>
                    <a:pt x="35" y="62"/>
                    <a:pt x="35" y="62"/>
                    <a:pt x="35" y="62"/>
                  </a:cubicBezTo>
                  <a:cubicBezTo>
                    <a:pt x="35" y="62"/>
                    <a:pt x="36" y="62"/>
                    <a:pt x="36" y="62"/>
                  </a:cubicBezTo>
                  <a:cubicBezTo>
                    <a:pt x="36" y="62"/>
                    <a:pt x="37" y="62"/>
                    <a:pt x="37" y="62"/>
                  </a:cubicBezTo>
                  <a:cubicBezTo>
                    <a:pt x="38" y="62"/>
                    <a:pt x="39" y="62"/>
                    <a:pt x="40" y="61"/>
                  </a:cubicBezTo>
                  <a:cubicBezTo>
                    <a:pt x="40" y="60"/>
                    <a:pt x="40" y="60"/>
                    <a:pt x="41" y="59"/>
                  </a:cubicBezTo>
                  <a:cubicBezTo>
                    <a:pt x="45" y="53"/>
                    <a:pt x="49" y="47"/>
                    <a:pt x="55" y="41"/>
                  </a:cubicBezTo>
                  <a:cubicBezTo>
                    <a:pt x="61" y="35"/>
                    <a:pt x="67" y="28"/>
                    <a:pt x="74" y="23"/>
                  </a:cubicBezTo>
                  <a:cubicBezTo>
                    <a:pt x="77" y="20"/>
                    <a:pt x="81" y="18"/>
                    <a:pt x="84" y="16"/>
                  </a:cubicBezTo>
                  <a:cubicBezTo>
                    <a:pt x="85" y="15"/>
                    <a:pt x="85" y="15"/>
                    <a:pt x="84" y="14"/>
                  </a:cubicBezTo>
                  <a:cubicBezTo>
                    <a:pt x="83" y="13"/>
                    <a:pt x="82" y="13"/>
                    <a:pt x="82" y="12"/>
                  </a:cubicBezTo>
                  <a:cubicBezTo>
                    <a:pt x="81" y="12"/>
                    <a:pt x="81" y="12"/>
                    <a:pt x="80" y="11"/>
                  </a:cubicBezTo>
                  <a:cubicBezTo>
                    <a:pt x="77" y="9"/>
                    <a:pt x="74" y="7"/>
                    <a:pt x="72" y="5"/>
                  </a:cubicBezTo>
                  <a:cubicBezTo>
                    <a:pt x="71" y="4"/>
                    <a:pt x="70" y="3"/>
                    <a:pt x="69" y="2"/>
                  </a:cubicBezTo>
                  <a:cubicBezTo>
                    <a:pt x="69" y="2"/>
                    <a:pt x="69" y="1"/>
                    <a:pt x="68" y="1"/>
                  </a:cubicBezTo>
                  <a:cubicBezTo>
                    <a:pt x="68" y="0"/>
                    <a:pt x="67" y="0"/>
                    <a:pt x="67" y="0"/>
                  </a:cubicBezTo>
                </a:path>
              </a:pathLst>
            </a:custGeom>
            <a:solidFill>
              <a:srgbClr val="DB8B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08" name="Freeform 421"/>
            <p:cNvSpPr>
              <a:spLocks noEditPoints="1"/>
            </p:cNvSpPr>
            <p:nvPr/>
          </p:nvSpPr>
          <p:spPr bwMode="auto">
            <a:xfrm>
              <a:off x="781050" y="2170113"/>
              <a:ext cx="423862" cy="128588"/>
            </a:xfrm>
            <a:custGeom>
              <a:avLst/>
              <a:gdLst>
                <a:gd name="T0" fmla="*/ 1 w 113"/>
                <a:gd name="T1" fmla="*/ 33 h 34"/>
                <a:gd name="T2" fmla="*/ 0 w 113"/>
                <a:gd name="T3" fmla="*/ 34 h 34"/>
                <a:gd name="T4" fmla="*/ 0 w 113"/>
                <a:gd name="T5" fmla="*/ 34 h 34"/>
                <a:gd name="T6" fmla="*/ 1 w 113"/>
                <a:gd name="T7" fmla="*/ 33 h 34"/>
                <a:gd name="T8" fmla="*/ 21 w 113"/>
                <a:gd name="T9" fmla="*/ 17 h 34"/>
                <a:gd name="T10" fmla="*/ 13 w 113"/>
                <a:gd name="T11" fmla="*/ 23 h 34"/>
                <a:gd name="T12" fmla="*/ 21 w 113"/>
                <a:gd name="T13" fmla="*/ 17 h 34"/>
                <a:gd name="T14" fmla="*/ 42 w 113"/>
                <a:gd name="T15" fmla="*/ 4 h 34"/>
                <a:gd name="T16" fmla="*/ 38 w 113"/>
                <a:gd name="T17" fmla="*/ 6 h 34"/>
                <a:gd name="T18" fmla="*/ 42 w 113"/>
                <a:gd name="T19" fmla="*/ 4 h 34"/>
                <a:gd name="T20" fmla="*/ 112 w 113"/>
                <a:gd name="T21" fmla="*/ 2 h 34"/>
                <a:gd name="T22" fmla="*/ 113 w 113"/>
                <a:gd name="T23" fmla="*/ 3 h 34"/>
                <a:gd name="T24" fmla="*/ 113 w 113"/>
                <a:gd name="T25" fmla="*/ 3 h 34"/>
                <a:gd name="T26" fmla="*/ 112 w 113"/>
                <a:gd name="T27" fmla="*/ 2 h 34"/>
                <a:gd name="T28" fmla="*/ 55 w 113"/>
                <a:gd name="T29" fmla="*/ 1 h 34"/>
                <a:gd name="T30" fmla="*/ 50 w 113"/>
                <a:gd name="T31" fmla="*/ 2 h 34"/>
                <a:gd name="T32" fmla="*/ 46 w 113"/>
                <a:gd name="T33" fmla="*/ 2 h 34"/>
                <a:gd name="T34" fmla="*/ 55 w 113"/>
                <a:gd name="T35" fmla="*/ 1 h 34"/>
                <a:gd name="T36" fmla="*/ 55 w 113"/>
                <a:gd name="T37" fmla="*/ 1 h 34"/>
                <a:gd name="T38" fmla="*/ 75 w 113"/>
                <a:gd name="T39" fmla="*/ 0 h 34"/>
                <a:gd name="T40" fmla="*/ 61 w 113"/>
                <a:gd name="T41" fmla="*/ 1 h 34"/>
                <a:gd name="T42" fmla="*/ 58 w 113"/>
                <a:gd name="T43" fmla="*/ 1 h 34"/>
                <a:gd name="T44" fmla="*/ 70 w 113"/>
                <a:gd name="T45" fmla="*/ 1 h 34"/>
                <a:gd name="T46" fmla="*/ 75 w 113"/>
                <a:gd name="T47" fmla="*/ 0 h 34"/>
                <a:gd name="T48" fmla="*/ 82 w 113"/>
                <a:gd name="T49" fmla="*/ 0 h 34"/>
                <a:gd name="T50" fmla="*/ 82 w 113"/>
                <a:gd name="T51" fmla="*/ 0 h 34"/>
                <a:gd name="T52" fmla="*/ 85 w 113"/>
                <a:gd name="T53" fmla="*/ 0 h 34"/>
                <a:gd name="T54" fmla="*/ 82 w 113"/>
                <a:gd name="T55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13" h="34">
                  <a:moveTo>
                    <a:pt x="1" y="33"/>
                  </a:moveTo>
                  <a:cubicBezTo>
                    <a:pt x="1" y="34"/>
                    <a:pt x="0" y="34"/>
                    <a:pt x="0" y="34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0" y="34"/>
                    <a:pt x="1" y="34"/>
                    <a:pt x="1" y="33"/>
                  </a:cubicBezTo>
                  <a:moveTo>
                    <a:pt x="21" y="17"/>
                  </a:moveTo>
                  <a:cubicBezTo>
                    <a:pt x="18" y="19"/>
                    <a:pt x="15" y="21"/>
                    <a:pt x="13" y="23"/>
                  </a:cubicBezTo>
                  <a:cubicBezTo>
                    <a:pt x="15" y="21"/>
                    <a:pt x="18" y="19"/>
                    <a:pt x="21" y="17"/>
                  </a:cubicBezTo>
                  <a:moveTo>
                    <a:pt x="42" y="4"/>
                  </a:moveTo>
                  <a:cubicBezTo>
                    <a:pt x="40" y="4"/>
                    <a:pt x="39" y="5"/>
                    <a:pt x="38" y="6"/>
                  </a:cubicBezTo>
                  <a:cubicBezTo>
                    <a:pt x="39" y="5"/>
                    <a:pt x="40" y="4"/>
                    <a:pt x="42" y="4"/>
                  </a:cubicBezTo>
                  <a:moveTo>
                    <a:pt x="112" y="2"/>
                  </a:moveTo>
                  <a:cubicBezTo>
                    <a:pt x="112" y="2"/>
                    <a:pt x="113" y="3"/>
                    <a:pt x="113" y="3"/>
                  </a:cubicBezTo>
                  <a:cubicBezTo>
                    <a:pt x="113" y="3"/>
                    <a:pt x="113" y="3"/>
                    <a:pt x="113" y="3"/>
                  </a:cubicBezTo>
                  <a:cubicBezTo>
                    <a:pt x="113" y="3"/>
                    <a:pt x="112" y="2"/>
                    <a:pt x="112" y="2"/>
                  </a:cubicBezTo>
                  <a:moveTo>
                    <a:pt x="55" y="1"/>
                  </a:moveTo>
                  <a:cubicBezTo>
                    <a:pt x="54" y="1"/>
                    <a:pt x="52" y="2"/>
                    <a:pt x="50" y="2"/>
                  </a:cubicBezTo>
                  <a:cubicBezTo>
                    <a:pt x="49" y="2"/>
                    <a:pt x="47" y="2"/>
                    <a:pt x="46" y="2"/>
                  </a:cubicBezTo>
                  <a:cubicBezTo>
                    <a:pt x="49" y="2"/>
                    <a:pt x="52" y="2"/>
                    <a:pt x="55" y="1"/>
                  </a:cubicBezTo>
                  <a:cubicBezTo>
                    <a:pt x="55" y="1"/>
                    <a:pt x="55" y="1"/>
                    <a:pt x="55" y="1"/>
                  </a:cubicBezTo>
                  <a:moveTo>
                    <a:pt x="75" y="0"/>
                  </a:moveTo>
                  <a:cubicBezTo>
                    <a:pt x="70" y="0"/>
                    <a:pt x="66" y="1"/>
                    <a:pt x="61" y="1"/>
                  </a:cubicBezTo>
                  <a:cubicBezTo>
                    <a:pt x="60" y="1"/>
                    <a:pt x="59" y="1"/>
                    <a:pt x="58" y="1"/>
                  </a:cubicBezTo>
                  <a:cubicBezTo>
                    <a:pt x="62" y="1"/>
                    <a:pt x="66" y="1"/>
                    <a:pt x="70" y="1"/>
                  </a:cubicBezTo>
                  <a:cubicBezTo>
                    <a:pt x="71" y="0"/>
                    <a:pt x="73" y="0"/>
                    <a:pt x="75" y="0"/>
                  </a:cubicBezTo>
                  <a:moveTo>
                    <a:pt x="82" y="0"/>
                  </a:moveTo>
                  <a:cubicBezTo>
                    <a:pt x="82" y="0"/>
                    <a:pt x="82" y="0"/>
                    <a:pt x="82" y="0"/>
                  </a:cubicBezTo>
                  <a:cubicBezTo>
                    <a:pt x="83" y="0"/>
                    <a:pt x="84" y="0"/>
                    <a:pt x="85" y="0"/>
                  </a:cubicBezTo>
                  <a:cubicBezTo>
                    <a:pt x="84" y="0"/>
                    <a:pt x="83" y="0"/>
                    <a:pt x="8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09" name="Freeform 422"/>
            <p:cNvSpPr>
              <a:spLocks/>
            </p:cNvSpPr>
            <p:nvPr/>
          </p:nvSpPr>
          <p:spPr bwMode="auto">
            <a:xfrm>
              <a:off x="781050" y="2170113"/>
              <a:ext cx="469900" cy="131763"/>
            </a:xfrm>
            <a:custGeom>
              <a:avLst/>
              <a:gdLst>
                <a:gd name="T0" fmla="*/ 79 w 125"/>
                <a:gd name="T1" fmla="*/ 0 h 35"/>
                <a:gd name="T2" fmla="*/ 77 w 125"/>
                <a:gd name="T3" fmla="*/ 0 h 35"/>
                <a:gd name="T4" fmla="*/ 75 w 125"/>
                <a:gd name="T5" fmla="*/ 0 h 35"/>
                <a:gd name="T6" fmla="*/ 70 w 125"/>
                <a:gd name="T7" fmla="*/ 1 h 35"/>
                <a:gd name="T8" fmla="*/ 58 w 125"/>
                <a:gd name="T9" fmla="*/ 1 h 35"/>
                <a:gd name="T10" fmla="*/ 55 w 125"/>
                <a:gd name="T11" fmla="*/ 1 h 35"/>
                <a:gd name="T12" fmla="*/ 55 w 125"/>
                <a:gd name="T13" fmla="*/ 1 h 35"/>
                <a:gd name="T14" fmla="*/ 46 w 125"/>
                <a:gd name="T15" fmla="*/ 2 h 35"/>
                <a:gd name="T16" fmla="*/ 42 w 125"/>
                <a:gd name="T17" fmla="*/ 4 h 35"/>
                <a:gd name="T18" fmla="*/ 38 w 125"/>
                <a:gd name="T19" fmla="*/ 6 h 35"/>
                <a:gd name="T20" fmla="*/ 37 w 125"/>
                <a:gd name="T21" fmla="*/ 6 h 35"/>
                <a:gd name="T22" fmla="*/ 36 w 125"/>
                <a:gd name="T23" fmla="*/ 7 h 35"/>
                <a:gd name="T24" fmla="*/ 21 w 125"/>
                <a:gd name="T25" fmla="*/ 17 h 35"/>
                <a:gd name="T26" fmla="*/ 13 w 125"/>
                <a:gd name="T27" fmla="*/ 23 h 35"/>
                <a:gd name="T28" fmla="*/ 2 w 125"/>
                <a:gd name="T29" fmla="*/ 33 h 35"/>
                <a:gd name="T30" fmla="*/ 1 w 125"/>
                <a:gd name="T31" fmla="*/ 33 h 35"/>
                <a:gd name="T32" fmla="*/ 0 w 125"/>
                <a:gd name="T33" fmla="*/ 34 h 35"/>
                <a:gd name="T34" fmla="*/ 0 w 125"/>
                <a:gd name="T35" fmla="*/ 35 h 35"/>
                <a:gd name="T36" fmla="*/ 1 w 125"/>
                <a:gd name="T37" fmla="*/ 35 h 35"/>
                <a:gd name="T38" fmla="*/ 3 w 125"/>
                <a:gd name="T39" fmla="*/ 35 h 35"/>
                <a:gd name="T40" fmla="*/ 13 w 125"/>
                <a:gd name="T41" fmla="*/ 32 h 35"/>
                <a:gd name="T42" fmla="*/ 32 w 125"/>
                <a:gd name="T43" fmla="*/ 29 h 35"/>
                <a:gd name="T44" fmla="*/ 53 w 125"/>
                <a:gd name="T45" fmla="*/ 27 h 35"/>
                <a:gd name="T46" fmla="*/ 70 w 125"/>
                <a:gd name="T47" fmla="*/ 26 h 35"/>
                <a:gd name="T48" fmla="*/ 71 w 125"/>
                <a:gd name="T49" fmla="*/ 26 h 35"/>
                <a:gd name="T50" fmla="*/ 72 w 125"/>
                <a:gd name="T51" fmla="*/ 26 h 35"/>
                <a:gd name="T52" fmla="*/ 72 w 125"/>
                <a:gd name="T53" fmla="*/ 26 h 35"/>
                <a:gd name="T54" fmla="*/ 74 w 125"/>
                <a:gd name="T55" fmla="*/ 26 h 35"/>
                <a:gd name="T56" fmla="*/ 90 w 125"/>
                <a:gd name="T57" fmla="*/ 25 h 35"/>
                <a:gd name="T58" fmla="*/ 109 w 125"/>
                <a:gd name="T59" fmla="*/ 22 h 35"/>
                <a:gd name="T60" fmla="*/ 117 w 125"/>
                <a:gd name="T61" fmla="*/ 19 h 35"/>
                <a:gd name="T62" fmla="*/ 125 w 125"/>
                <a:gd name="T63" fmla="*/ 12 h 35"/>
                <a:gd name="T64" fmla="*/ 125 w 125"/>
                <a:gd name="T65" fmla="*/ 10 h 35"/>
                <a:gd name="T66" fmla="*/ 124 w 125"/>
                <a:gd name="T67" fmla="*/ 9 h 35"/>
                <a:gd name="T68" fmla="*/ 113 w 125"/>
                <a:gd name="T69" fmla="*/ 3 h 35"/>
                <a:gd name="T70" fmla="*/ 112 w 125"/>
                <a:gd name="T71" fmla="*/ 2 h 35"/>
                <a:gd name="T72" fmla="*/ 111 w 125"/>
                <a:gd name="T73" fmla="*/ 2 h 35"/>
                <a:gd name="T74" fmla="*/ 96 w 125"/>
                <a:gd name="T75" fmla="*/ 1 h 35"/>
                <a:gd name="T76" fmla="*/ 86 w 125"/>
                <a:gd name="T77" fmla="*/ 1 h 35"/>
                <a:gd name="T78" fmla="*/ 85 w 125"/>
                <a:gd name="T79" fmla="*/ 0 h 35"/>
                <a:gd name="T80" fmla="*/ 82 w 125"/>
                <a:gd name="T81" fmla="*/ 0 h 35"/>
                <a:gd name="T82" fmla="*/ 82 w 125"/>
                <a:gd name="T83" fmla="*/ 0 h 35"/>
                <a:gd name="T84" fmla="*/ 79 w 125"/>
                <a:gd name="T85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25" h="35">
                  <a:moveTo>
                    <a:pt x="79" y="0"/>
                  </a:moveTo>
                  <a:cubicBezTo>
                    <a:pt x="78" y="0"/>
                    <a:pt x="77" y="0"/>
                    <a:pt x="77" y="0"/>
                  </a:cubicBezTo>
                  <a:cubicBezTo>
                    <a:pt x="76" y="0"/>
                    <a:pt x="76" y="0"/>
                    <a:pt x="75" y="0"/>
                  </a:cubicBezTo>
                  <a:cubicBezTo>
                    <a:pt x="73" y="0"/>
                    <a:pt x="71" y="0"/>
                    <a:pt x="70" y="1"/>
                  </a:cubicBezTo>
                  <a:cubicBezTo>
                    <a:pt x="66" y="1"/>
                    <a:pt x="62" y="1"/>
                    <a:pt x="58" y="1"/>
                  </a:cubicBezTo>
                  <a:cubicBezTo>
                    <a:pt x="57" y="1"/>
                    <a:pt x="56" y="1"/>
                    <a:pt x="55" y="1"/>
                  </a:cubicBezTo>
                  <a:cubicBezTo>
                    <a:pt x="55" y="1"/>
                    <a:pt x="55" y="1"/>
                    <a:pt x="55" y="1"/>
                  </a:cubicBezTo>
                  <a:cubicBezTo>
                    <a:pt x="52" y="2"/>
                    <a:pt x="49" y="2"/>
                    <a:pt x="46" y="2"/>
                  </a:cubicBezTo>
                  <a:cubicBezTo>
                    <a:pt x="44" y="3"/>
                    <a:pt x="43" y="3"/>
                    <a:pt x="42" y="4"/>
                  </a:cubicBezTo>
                  <a:cubicBezTo>
                    <a:pt x="40" y="4"/>
                    <a:pt x="39" y="5"/>
                    <a:pt x="38" y="6"/>
                  </a:cubicBezTo>
                  <a:cubicBezTo>
                    <a:pt x="37" y="6"/>
                    <a:pt x="37" y="6"/>
                    <a:pt x="37" y="6"/>
                  </a:cubicBezTo>
                  <a:cubicBezTo>
                    <a:pt x="37" y="6"/>
                    <a:pt x="36" y="7"/>
                    <a:pt x="36" y="7"/>
                  </a:cubicBezTo>
                  <a:cubicBezTo>
                    <a:pt x="31" y="10"/>
                    <a:pt x="26" y="13"/>
                    <a:pt x="21" y="17"/>
                  </a:cubicBezTo>
                  <a:cubicBezTo>
                    <a:pt x="18" y="19"/>
                    <a:pt x="15" y="21"/>
                    <a:pt x="13" y="23"/>
                  </a:cubicBezTo>
                  <a:cubicBezTo>
                    <a:pt x="9" y="26"/>
                    <a:pt x="5" y="29"/>
                    <a:pt x="2" y="33"/>
                  </a:cubicBezTo>
                  <a:cubicBezTo>
                    <a:pt x="1" y="33"/>
                    <a:pt x="1" y="33"/>
                    <a:pt x="1" y="33"/>
                  </a:cubicBezTo>
                  <a:cubicBezTo>
                    <a:pt x="1" y="34"/>
                    <a:pt x="0" y="34"/>
                    <a:pt x="0" y="34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1" y="35"/>
                    <a:pt x="1" y="35"/>
                    <a:pt x="1" y="35"/>
                  </a:cubicBezTo>
                  <a:cubicBezTo>
                    <a:pt x="2" y="35"/>
                    <a:pt x="2" y="35"/>
                    <a:pt x="3" y="35"/>
                  </a:cubicBezTo>
                  <a:cubicBezTo>
                    <a:pt x="6" y="34"/>
                    <a:pt x="10" y="33"/>
                    <a:pt x="13" y="32"/>
                  </a:cubicBezTo>
                  <a:cubicBezTo>
                    <a:pt x="19" y="31"/>
                    <a:pt x="25" y="30"/>
                    <a:pt x="32" y="29"/>
                  </a:cubicBezTo>
                  <a:cubicBezTo>
                    <a:pt x="39" y="28"/>
                    <a:pt x="46" y="27"/>
                    <a:pt x="53" y="27"/>
                  </a:cubicBezTo>
                  <a:cubicBezTo>
                    <a:pt x="59" y="26"/>
                    <a:pt x="64" y="26"/>
                    <a:pt x="70" y="26"/>
                  </a:cubicBezTo>
                  <a:cubicBezTo>
                    <a:pt x="70" y="26"/>
                    <a:pt x="70" y="26"/>
                    <a:pt x="71" y="26"/>
                  </a:cubicBezTo>
                  <a:cubicBezTo>
                    <a:pt x="71" y="26"/>
                    <a:pt x="71" y="26"/>
                    <a:pt x="72" y="26"/>
                  </a:cubicBezTo>
                  <a:cubicBezTo>
                    <a:pt x="72" y="26"/>
                    <a:pt x="72" y="26"/>
                    <a:pt x="72" y="26"/>
                  </a:cubicBezTo>
                  <a:cubicBezTo>
                    <a:pt x="73" y="26"/>
                    <a:pt x="74" y="26"/>
                    <a:pt x="74" y="26"/>
                  </a:cubicBezTo>
                  <a:cubicBezTo>
                    <a:pt x="79" y="25"/>
                    <a:pt x="85" y="25"/>
                    <a:pt x="90" y="25"/>
                  </a:cubicBezTo>
                  <a:cubicBezTo>
                    <a:pt x="96" y="24"/>
                    <a:pt x="103" y="23"/>
                    <a:pt x="109" y="22"/>
                  </a:cubicBezTo>
                  <a:cubicBezTo>
                    <a:pt x="112" y="21"/>
                    <a:pt x="114" y="20"/>
                    <a:pt x="117" y="19"/>
                  </a:cubicBezTo>
                  <a:cubicBezTo>
                    <a:pt x="120" y="17"/>
                    <a:pt x="123" y="15"/>
                    <a:pt x="125" y="12"/>
                  </a:cubicBezTo>
                  <a:cubicBezTo>
                    <a:pt x="125" y="11"/>
                    <a:pt x="125" y="11"/>
                    <a:pt x="125" y="10"/>
                  </a:cubicBezTo>
                  <a:cubicBezTo>
                    <a:pt x="125" y="10"/>
                    <a:pt x="125" y="9"/>
                    <a:pt x="124" y="9"/>
                  </a:cubicBezTo>
                  <a:cubicBezTo>
                    <a:pt x="121" y="7"/>
                    <a:pt x="117" y="5"/>
                    <a:pt x="113" y="3"/>
                  </a:cubicBezTo>
                  <a:cubicBezTo>
                    <a:pt x="113" y="3"/>
                    <a:pt x="112" y="2"/>
                    <a:pt x="112" y="2"/>
                  </a:cubicBezTo>
                  <a:cubicBezTo>
                    <a:pt x="112" y="2"/>
                    <a:pt x="111" y="2"/>
                    <a:pt x="111" y="2"/>
                  </a:cubicBezTo>
                  <a:cubicBezTo>
                    <a:pt x="106" y="2"/>
                    <a:pt x="101" y="1"/>
                    <a:pt x="96" y="1"/>
                  </a:cubicBezTo>
                  <a:cubicBezTo>
                    <a:pt x="93" y="1"/>
                    <a:pt x="89" y="1"/>
                    <a:pt x="86" y="1"/>
                  </a:cubicBezTo>
                  <a:cubicBezTo>
                    <a:pt x="86" y="0"/>
                    <a:pt x="85" y="0"/>
                    <a:pt x="85" y="0"/>
                  </a:cubicBezTo>
                  <a:cubicBezTo>
                    <a:pt x="84" y="0"/>
                    <a:pt x="83" y="0"/>
                    <a:pt x="82" y="0"/>
                  </a:cubicBezTo>
                  <a:cubicBezTo>
                    <a:pt x="82" y="0"/>
                    <a:pt x="82" y="0"/>
                    <a:pt x="82" y="0"/>
                  </a:cubicBezTo>
                  <a:cubicBezTo>
                    <a:pt x="81" y="0"/>
                    <a:pt x="80" y="0"/>
                    <a:pt x="79" y="0"/>
                  </a:cubicBezTo>
                </a:path>
              </a:pathLst>
            </a:custGeom>
            <a:solidFill>
              <a:srgbClr val="FFF4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10" name="Freeform 423"/>
            <p:cNvSpPr>
              <a:spLocks noEditPoints="1"/>
            </p:cNvSpPr>
            <p:nvPr/>
          </p:nvSpPr>
          <p:spPr bwMode="auto">
            <a:xfrm>
              <a:off x="679450" y="2189163"/>
              <a:ext cx="209550" cy="109538"/>
            </a:xfrm>
            <a:custGeom>
              <a:avLst/>
              <a:gdLst>
                <a:gd name="T0" fmla="*/ 21 w 56"/>
                <a:gd name="T1" fmla="*/ 29 h 29"/>
                <a:gd name="T2" fmla="*/ 20 w 56"/>
                <a:gd name="T3" fmla="*/ 29 h 29"/>
                <a:gd name="T4" fmla="*/ 20 w 56"/>
                <a:gd name="T5" fmla="*/ 29 h 29"/>
                <a:gd name="T6" fmla="*/ 20 w 56"/>
                <a:gd name="T7" fmla="*/ 29 h 29"/>
                <a:gd name="T8" fmla="*/ 21 w 56"/>
                <a:gd name="T9" fmla="*/ 29 h 29"/>
                <a:gd name="T10" fmla="*/ 13 w 56"/>
                <a:gd name="T11" fmla="*/ 25 h 29"/>
                <a:gd name="T12" fmla="*/ 14 w 56"/>
                <a:gd name="T13" fmla="*/ 26 h 29"/>
                <a:gd name="T14" fmla="*/ 13 w 56"/>
                <a:gd name="T15" fmla="*/ 25 h 29"/>
                <a:gd name="T16" fmla="*/ 26 w 56"/>
                <a:gd name="T17" fmla="*/ 24 h 29"/>
                <a:gd name="T18" fmla="*/ 25 w 56"/>
                <a:gd name="T19" fmla="*/ 25 h 29"/>
                <a:gd name="T20" fmla="*/ 24 w 56"/>
                <a:gd name="T21" fmla="*/ 26 h 29"/>
                <a:gd name="T22" fmla="*/ 23 w 56"/>
                <a:gd name="T23" fmla="*/ 27 h 29"/>
                <a:gd name="T24" fmla="*/ 24 w 56"/>
                <a:gd name="T25" fmla="*/ 26 h 29"/>
                <a:gd name="T26" fmla="*/ 26 w 56"/>
                <a:gd name="T27" fmla="*/ 24 h 29"/>
                <a:gd name="T28" fmla="*/ 1 w 56"/>
                <a:gd name="T29" fmla="*/ 18 h 29"/>
                <a:gd name="T30" fmla="*/ 1 w 56"/>
                <a:gd name="T31" fmla="*/ 18 h 29"/>
                <a:gd name="T32" fmla="*/ 3 w 56"/>
                <a:gd name="T33" fmla="*/ 19 h 29"/>
                <a:gd name="T34" fmla="*/ 2 w 56"/>
                <a:gd name="T35" fmla="*/ 18 h 29"/>
                <a:gd name="T36" fmla="*/ 1 w 56"/>
                <a:gd name="T37" fmla="*/ 18 h 29"/>
                <a:gd name="T38" fmla="*/ 2 w 56"/>
                <a:gd name="T39" fmla="*/ 16 h 29"/>
                <a:gd name="T40" fmla="*/ 1 w 56"/>
                <a:gd name="T41" fmla="*/ 16 h 29"/>
                <a:gd name="T42" fmla="*/ 0 w 56"/>
                <a:gd name="T43" fmla="*/ 17 h 29"/>
                <a:gd name="T44" fmla="*/ 1 w 56"/>
                <a:gd name="T45" fmla="*/ 16 h 29"/>
                <a:gd name="T46" fmla="*/ 2 w 56"/>
                <a:gd name="T47" fmla="*/ 16 h 29"/>
                <a:gd name="T48" fmla="*/ 28 w 56"/>
                <a:gd name="T49" fmla="*/ 6 h 29"/>
                <a:gd name="T50" fmla="*/ 11 w 56"/>
                <a:gd name="T51" fmla="*/ 12 h 29"/>
                <a:gd name="T52" fmla="*/ 7 w 56"/>
                <a:gd name="T53" fmla="*/ 13 h 29"/>
                <a:gd name="T54" fmla="*/ 28 w 56"/>
                <a:gd name="T55" fmla="*/ 6 h 29"/>
                <a:gd name="T56" fmla="*/ 56 w 56"/>
                <a:gd name="T57" fmla="*/ 1 h 29"/>
                <a:gd name="T58" fmla="*/ 54 w 56"/>
                <a:gd name="T59" fmla="*/ 2 h 29"/>
                <a:gd name="T60" fmla="*/ 53 w 56"/>
                <a:gd name="T61" fmla="*/ 3 h 29"/>
                <a:gd name="T62" fmla="*/ 54 w 56"/>
                <a:gd name="T63" fmla="*/ 2 h 29"/>
                <a:gd name="T64" fmla="*/ 56 w 56"/>
                <a:gd name="T65" fmla="*/ 1 h 29"/>
                <a:gd name="T66" fmla="*/ 52 w 56"/>
                <a:gd name="T67" fmla="*/ 0 h 29"/>
                <a:gd name="T68" fmla="*/ 42 w 56"/>
                <a:gd name="T69" fmla="*/ 2 h 29"/>
                <a:gd name="T70" fmla="*/ 46 w 56"/>
                <a:gd name="T71" fmla="*/ 1 h 29"/>
                <a:gd name="T72" fmla="*/ 52 w 56"/>
                <a:gd name="T73" fmla="*/ 0 h 29"/>
                <a:gd name="T74" fmla="*/ 56 w 56"/>
                <a:gd name="T75" fmla="*/ 0 h 29"/>
                <a:gd name="T76" fmla="*/ 56 w 56"/>
                <a:gd name="T77" fmla="*/ 0 h 29"/>
                <a:gd name="T78" fmla="*/ 56 w 56"/>
                <a:gd name="T79" fmla="*/ 0 h 29"/>
                <a:gd name="T80" fmla="*/ 56 w 56"/>
                <a:gd name="T81" fmla="*/ 0 h 29"/>
                <a:gd name="T82" fmla="*/ 55 w 56"/>
                <a:gd name="T83" fmla="*/ 0 h 29"/>
                <a:gd name="T84" fmla="*/ 53 w 56"/>
                <a:gd name="T85" fmla="*/ 0 h 29"/>
                <a:gd name="T86" fmla="*/ 54 w 56"/>
                <a:gd name="T87" fmla="*/ 0 h 29"/>
                <a:gd name="T88" fmla="*/ 55 w 56"/>
                <a:gd name="T89" fmla="*/ 0 h 29"/>
                <a:gd name="T90" fmla="*/ 55 w 56"/>
                <a:gd name="T91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56" h="29">
                  <a:moveTo>
                    <a:pt x="21" y="29"/>
                  </a:moveTo>
                  <a:cubicBezTo>
                    <a:pt x="21" y="29"/>
                    <a:pt x="20" y="29"/>
                    <a:pt x="20" y="29"/>
                  </a:cubicBezTo>
                  <a:cubicBezTo>
                    <a:pt x="20" y="29"/>
                    <a:pt x="20" y="29"/>
                    <a:pt x="20" y="29"/>
                  </a:cubicBezTo>
                  <a:cubicBezTo>
                    <a:pt x="20" y="29"/>
                    <a:pt x="20" y="29"/>
                    <a:pt x="20" y="29"/>
                  </a:cubicBezTo>
                  <a:cubicBezTo>
                    <a:pt x="20" y="29"/>
                    <a:pt x="21" y="29"/>
                    <a:pt x="21" y="29"/>
                  </a:cubicBezTo>
                  <a:moveTo>
                    <a:pt x="13" y="25"/>
                  </a:moveTo>
                  <a:cubicBezTo>
                    <a:pt x="14" y="26"/>
                    <a:pt x="14" y="26"/>
                    <a:pt x="14" y="26"/>
                  </a:cubicBezTo>
                  <a:cubicBezTo>
                    <a:pt x="14" y="26"/>
                    <a:pt x="14" y="26"/>
                    <a:pt x="13" y="25"/>
                  </a:cubicBezTo>
                  <a:moveTo>
                    <a:pt x="26" y="24"/>
                  </a:moveTo>
                  <a:cubicBezTo>
                    <a:pt x="26" y="24"/>
                    <a:pt x="26" y="24"/>
                    <a:pt x="25" y="25"/>
                  </a:cubicBezTo>
                  <a:cubicBezTo>
                    <a:pt x="25" y="25"/>
                    <a:pt x="24" y="26"/>
                    <a:pt x="24" y="26"/>
                  </a:cubicBezTo>
                  <a:cubicBezTo>
                    <a:pt x="23" y="26"/>
                    <a:pt x="23" y="27"/>
                    <a:pt x="23" y="27"/>
                  </a:cubicBezTo>
                  <a:cubicBezTo>
                    <a:pt x="23" y="27"/>
                    <a:pt x="23" y="27"/>
                    <a:pt x="24" y="26"/>
                  </a:cubicBezTo>
                  <a:cubicBezTo>
                    <a:pt x="24" y="26"/>
                    <a:pt x="25" y="25"/>
                    <a:pt x="26" y="24"/>
                  </a:cubicBezTo>
                  <a:moveTo>
                    <a:pt x="1" y="18"/>
                  </a:moveTo>
                  <a:cubicBezTo>
                    <a:pt x="1" y="18"/>
                    <a:pt x="1" y="18"/>
                    <a:pt x="1" y="18"/>
                  </a:cubicBezTo>
                  <a:cubicBezTo>
                    <a:pt x="2" y="18"/>
                    <a:pt x="3" y="19"/>
                    <a:pt x="3" y="19"/>
                  </a:cubicBezTo>
                  <a:cubicBezTo>
                    <a:pt x="3" y="19"/>
                    <a:pt x="2" y="19"/>
                    <a:pt x="2" y="18"/>
                  </a:cubicBezTo>
                  <a:cubicBezTo>
                    <a:pt x="2" y="18"/>
                    <a:pt x="1" y="18"/>
                    <a:pt x="1" y="18"/>
                  </a:cubicBezTo>
                  <a:moveTo>
                    <a:pt x="2" y="16"/>
                  </a:moveTo>
                  <a:cubicBezTo>
                    <a:pt x="2" y="16"/>
                    <a:pt x="2" y="16"/>
                    <a:pt x="1" y="16"/>
                  </a:cubicBezTo>
                  <a:cubicBezTo>
                    <a:pt x="1" y="16"/>
                    <a:pt x="0" y="16"/>
                    <a:pt x="0" y="17"/>
                  </a:cubicBezTo>
                  <a:cubicBezTo>
                    <a:pt x="0" y="17"/>
                    <a:pt x="1" y="16"/>
                    <a:pt x="1" y="16"/>
                  </a:cubicBezTo>
                  <a:cubicBezTo>
                    <a:pt x="2" y="16"/>
                    <a:pt x="2" y="16"/>
                    <a:pt x="2" y="16"/>
                  </a:cubicBezTo>
                  <a:moveTo>
                    <a:pt x="28" y="6"/>
                  </a:moveTo>
                  <a:cubicBezTo>
                    <a:pt x="22" y="8"/>
                    <a:pt x="17" y="10"/>
                    <a:pt x="11" y="12"/>
                  </a:cubicBezTo>
                  <a:cubicBezTo>
                    <a:pt x="10" y="12"/>
                    <a:pt x="9" y="13"/>
                    <a:pt x="7" y="13"/>
                  </a:cubicBezTo>
                  <a:cubicBezTo>
                    <a:pt x="14" y="11"/>
                    <a:pt x="21" y="8"/>
                    <a:pt x="28" y="6"/>
                  </a:cubicBezTo>
                  <a:moveTo>
                    <a:pt x="56" y="1"/>
                  </a:moveTo>
                  <a:cubicBezTo>
                    <a:pt x="55" y="1"/>
                    <a:pt x="55" y="2"/>
                    <a:pt x="54" y="2"/>
                  </a:cubicBezTo>
                  <a:cubicBezTo>
                    <a:pt x="54" y="2"/>
                    <a:pt x="53" y="3"/>
                    <a:pt x="53" y="3"/>
                  </a:cubicBezTo>
                  <a:cubicBezTo>
                    <a:pt x="53" y="3"/>
                    <a:pt x="53" y="2"/>
                    <a:pt x="54" y="2"/>
                  </a:cubicBezTo>
                  <a:cubicBezTo>
                    <a:pt x="54" y="2"/>
                    <a:pt x="55" y="1"/>
                    <a:pt x="56" y="1"/>
                  </a:cubicBezTo>
                  <a:moveTo>
                    <a:pt x="52" y="0"/>
                  </a:moveTo>
                  <a:cubicBezTo>
                    <a:pt x="49" y="1"/>
                    <a:pt x="45" y="2"/>
                    <a:pt x="42" y="2"/>
                  </a:cubicBezTo>
                  <a:cubicBezTo>
                    <a:pt x="44" y="2"/>
                    <a:pt x="45" y="2"/>
                    <a:pt x="46" y="1"/>
                  </a:cubicBezTo>
                  <a:cubicBezTo>
                    <a:pt x="48" y="1"/>
                    <a:pt x="50" y="1"/>
                    <a:pt x="52" y="0"/>
                  </a:cubicBezTo>
                  <a:moveTo>
                    <a:pt x="56" y="0"/>
                  </a:moveTo>
                  <a:cubicBezTo>
                    <a:pt x="56" y="0"/>
                    <a:pt x="56" y="0"/>
                    <a:pt x="56" y="0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56" y="0"/>
                    <a:pt x="56" y="0"/>
                    <a:pt x="56" y="0"/>
                  </a:cubicBezTo>
                  <a:moveTo>
                    <a:pt x="55" y="0"/>
                  </a:moveTo>
                  <a:cubicBezTo>
                    <a:pt x="54" y="0"/>
                    <a:pt x="54" y="0"/>
                    <a:pt x="53" y="0"/>
                  </a:cubicBezTo>
                  <a:cubicBezTo>
                    <a:pt x="53" y="0"/>
                    <a:pt x="54" y="0"/>
                    <a:pt x="54" y="0"/>
                  </a:cubicBezTo>
                  <a:cubicBezTo>
                    <a:pt x="55" y="0"/>
                    <a:pt x="55" y="0"/>
                    <a:pt x="55" y="0"/>
                  </a:cubicBezTo>
                  <a:cubicBezTo>
                    <a:pt x="55" y="0"/>
                    <a:pt x="55" y="0"/>
                    <a:pt x="55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11" name="Freeform 424"/>
            <p:cNvSpPr>
              <a:spLocks/>
            </p:cNvSpPr>
            <p:nvPr/>
          </p:nvSpPr>
          <p:spPr bwMode="auto">
            <a:xfrm>
              <a:off x="679450" y="2189163"/>
              <a:ext cx="209550" cy="109538"/>
            </a:xfrm>
            <a:custGeom>
              <a:avLst/>
              <a:gdLst>
                <a:gd name="T0" fmla="*/ 55 w 56"/>
                <a:gd name="T1" fmla="*/ 0 h 29"/>
                <a:gd name="T2" fmla="*/ 54 w 56"/>
                <a:gd name="T3" fmla="*/ 0 h 29"/>
                <a:gd name="T4" fmla="*/ 53 w 56"/>
                <a:gd name="T5" fmla="*/ 0 h 29"/>
                <a:gd name="T6" fmla="*/ 53 w 56"/>
                <a:gd name="T7" fmla="*/ 0 h 29"/>
                <a:gd name="T8" fmla="*/ 52 w 56"/>
                <a:gd name="T9" fmla="*/ 0 h 29"/>
                <a:gd name="T10" fmla="*/ 46 w 56"/>
                <a:gd name="T11" fmla="*/ 1 h 29"/>
                <a:gd name="T12" fmla="*/ 42 w 56"/>
                <a:gd name="T13" fmla="*/ 2 h 29"/>
                <a:gd name="T14" fmla="*/ 28 w 56"/>
                <a:gd name="T15" fmla="*/ 6 h 29"/>
                <a:gd name="T16" fmla="*/ 7 w 56"/>
                <a:gd name="T17" fmla="*/ 13 h 29"/>
                <a:gd name="T18" fmla="*/ 2 w 56"/>
                <a:gd name="T19" fmla="*/ 16 h 29"/>
                <a:gd name="T20" fmla="*/ 1 w 56"/>
                <a:gd name="T21" fmla="*/ 16 h 29"/>
                <a:gd name="T22" fmla="*/ 0 w 56"/>
                <a:gd name="T23" fmla="*/ 17 h 29"/>
                <a:gd name="T24" fmla="*/ 1 w 56"/>
                <a:gd name="T25" fmla="*/ 18 h 29"/>
                <a:gd name="T26" fmla="*/ 2 w 56"/>
                <a:gd name="T27" fmla="*/ 18 h 29"/>
                <a:gd name="T28" fmla="*/ 3 w 56"/>
                <a:gd name="T29" fmla="*/ 19 h 29"/>
                <a:gd name="T30" fmla="*/ 13 w 56"/>
                <a:gd name="T31" fmla="*/ 25 h 29"/>
                <a:gd name="T32" fmla="*/ 14 w 56"/>
                <a:gd name="T33" fmla="*/ 26 h 29"/>
                <a:gd name="T34" fmla="*/ 19 w 56"/>
                <a:gd name="T35" fmla="*/ 28 h 29"/>
                <a:gd name="T36" fmla="*/ 20 w 56"/>
                <a:gd name="T37" fmla="*/ 29 h 29"/>
                <a:gd name="T38" fmla="*/ 20 w 56"/>
                <a:gd name="T39" fmla="*/ 29 h 29"/>
                <a:gd name="T40" fmla="*/ 21 w 56"/>
                <a:gd name="T41" fmla="*/ 29 h 29"/>
                <a:gd name="T42" fmla="*/ 21 w 56"/>
                <a:gd name="T43" fmla="*/ 28 h 29"/>
                <a:gd name="T44" fmla="*/ 23 w 56"/>
                <a:gd name="T45" fmla="*/ 27 h 29"/>
                <a:gd name="T46" fmla="*/ 24 w 56"/>
                <a:gd name="T47" fmla="*/ 26 h 29"/>
                <a:gd name="T48" fmla="*/ 25 w 56"/>
                <a:gd name="T49" fmla="*/ 25 h 29"/>
                <a:gd name="T50" fmla="*/ 26 w 56"/>
                <a:gd name="T51" fmla="*/ 24 h 29"/>
                <a:gd name="T52" fmla="*/ 34 w 56"/>
                <a:gd name="T53" fmla="*/ 16 h 29"/>
                <a:gd name="T54" fmla="*/ 53 w 56"/>
                <a:gd name="T55" fmla="*/ 3 h 29"/>
                <a:gd name="T56" fmla="*/ 54 w 56"/>
                <a:gd name="T57" fmla="*/ 2 h 29"/>
                <a:gd name="T58" fmla="*/ 56 w 56"/>
                <a:gd name="T59" fmla="*/ 1 h 29"/>
                <a:gd name="T60" fmla="*/ 56 w 56"/>
                <a:gd name="T61" fmla="*/ 0 h 29"/>
                <a:gd name="T62" fmla="*/ 56 w 56"/>
                <a:gd name="T63" fmla="*/ 0 h 29"/>
                <a:gd name="T64" fmla="*/ 55 w 56"/>
                <a:gd name="T65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6" h="29">
                  <a:moveTo>
                    <a:pt x="55" y="0"/>
                  </a:moveTo>
                  <a:cubicBezTo>
                    <a:pt x="55" y="0"/>
                    <a:pt x="55" y="0"/>
                    <a:pt x="54" y="0"/>
                  </a:cubicBezTo>
                  <a:cubicBezTo>
                    <a:pt x="54" y="0"/>
                    <a:pt x="53" y="0"/>
                    <a:pt x="53" y="0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53" y="0"/>
                    <a:pt x="52" y="0"/>
                    <a:pt x="52" y="0"/>
                  </a:cubicBezTo>
                  <a:cubicBezTo>
                    <a:pt x="50" y="1"/>
                    <a:pt x="48" y="1"/>
                    <a:pt x="46" y="1"/>
                  </a:cubicBezTo>
                  <a:cubicBezTo>
                    <a:pt x="45" y="2"/>
                    <a:pt x="44" y="2"/>
                    <a:pt x="42" y="2"/>
                  </a:cubicBezTo>
                  <a:cubicBezTo>
                    <a:pt x="37" y="3"/>
                    <a:pt x="32" y="5"/>
                    <a:pt x="28" y="6"/>
                  </a:cubicBezTo>
                  <a:cubicBezTo>
                    <a:pt x="21" y="8"/>
                    <a:pt x="14" y="11"/>
                    <a:pt x="7" y="13"/>
                  </a:cubicBezTo>
                  <a:cubicBezTo>
                    <a:pt x="5" y="14"/>
                    <a:pt x="4" y="15"/>
                    <a:pt x="2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0" y="17"/>
                    <a:pt x="0" y="17"/>
                  </a:cubicBezTo>
                  <a:cubicBezTo>
                    <a:pt x="1" y="17"/>
                    <a:pt x="1" y="17"/>
                    <a:pt x="1" y="18"/>
                  </a:cubicBezTo>
                  <a:cubicBezTo>
                    <a:pt x="1" y="18"/>
                    <a:pt x="2" y="18"/>
                    <a:pt x="2" y="18"/>
                  </a:cubicBezTo>
                  <a:cubicBezTo>
                    <a:pt x="2" y="19"/>
                    <a:pt x="3" y="19"/>
                    <a:pt x="3" y="19"/>
                  </a:cubicBezTo>
                  <a:cubicBezTo>
                    <a:pt x="6" y="22"/>
                    <a:pt x="10" y="24"/>
                    <a:pt x="13" y="25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6" y="27"/>
                    <a:pt x="18" y="28"/>
                    <a:pt x="19" y="28"/>
                  </a:cubicBezTo>
                  <a:cubicBezTo>
                    <a:pt x="19" y="29"/>
                    <a:pt x="20" y="29"/>
                    <a:pt x="20" y="29"/>
                  </a:cubicBezTo>
                  <a:cubicBezTo>
                    <a:pt x="20" y="29"/>
                    <a:pt x="20" y="29"/>
                    <a:pt x="20" y="29"/>
                  </a:cubicBezTo>
                  <a:cubicBezTo>
                    <a:pt x="20" y="29"/>
                    <a:pt x="21" y="29"/>
                    <a:pt x="21" y="29"/>
                  </a:cubicBezTo>
                  <a:cubicBezTo>
                    <a:pt x="21" y="29"/>
                    <a:pt x="21" y="29"/>
                    <a:pt x="21" y="28"/>
                  </a:cubicBezTo>
                  <a:cubicBezTo>
                    <a:pt x="22" y="28"/>
                    <a:pt x="22" y="27"/>
                    <a:pt x="23" y="27"/>
                  </a:cubicBezTo>
                  <a:cubicBezTo>
                    <a:pt x="23" y="27"/>
                    <a:pt x="23" y="26"/>
                    <a:pt x="24" y="26"/>
                  </a:cubicBezTo>
                  <a:cubicBezTo>
                    <a:pt x="24" y="26"/>
                    <a:pt x="25" y="25"/>
                    <a:pt x="25" y="25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9" y="21"/>
                    <a:pt x="31" y="19"/>
                    <a:pt x="34" y="16"/>
                  </a:cubicBezTo>
                  <a:cubicBezTo>
                    <a:pt x="40" y="11"/>
                    <a:pt x="46" y="7"/>
                    <a:pt x="53" y="3"/>
                  </a:cubicBezTo>
                  <a:cubicBezTo>
                    <a:pt x="53" y="3"/>
                    <a:pt x="54" y="2"/>
                    <a:pt x="54" y="2"/>
                  </a:cubicBezTo>
                  <a:cubicBezTo>
                    <a:pt x="55" y="2"/>
                    <a:pt x="55" y="1"/>
                    <a:pt x="56" y="1"/>
                  </a:cubicBezTo>
                  <a:cubicBezTo>
                    <a:pt x="56" y="1"/>
                    <a:pt x="56" y="1"/>
                    <a:pt x="56" y="0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56" y="0"/>
                    <a:pt x="56" y="0"/>
                    <a:pt x="55" y="0"/>
                  </a:cubicBezTo>
                </a:path>
              </a:pathLst>
            </a:custGeom>
            <a:solidFill>
              <a:srgbClr val="FFE9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12" name="Freeform 425"/>
            <p:cNvSpPr>
              <a:spLocks noEditPoints="1"/>
            </p:cNvSpPr>
            <p:nvPr/>
          </p:nvSpPr>
          <p:spPr bwMode="auto">
            <a:xfrm>
              <a:off x="615950" y="2260600"/>
              <a:ext cx="123825" cy="68263"/>
            </a:xfrm>
            <a:custGeom>
              <a:avLst/>
              <a:gdLst>
                <a:gd name="T0" fmla="*/ 7 w 33"/>
                <a:gd name="T1" fmla="*/ 13 h 18"/>
                <a:gd name="T2" fmla="*/ 14 w 33"/>
                <a:gd name="T3" fmla="*/ 18 h 18"/>
                <a:gd name="T4" fmla="*/ 7 w 33"/>
                <a:gd name="T5" fmla="*/ 13 h 18"/>
                <a:gd name="T6" fmla="*/ 28 w 33"/>
                <a:gd name="T7" fmla="*/ 11 h 18"/>
                <a:gd name="T8" fmla="*/ 31 w 33"/>
                <a:gd name="T9" fmla="*/ 12 h 18"/>
                <a:gd name="T10" fmla="*/ 33 w 33"/>
                <a:gd name="T11" fmla="*/ 13 h 18"/>
                <a:gd name="T12" fmla="*/ 33 w 33"/>
                <a:gd name="T13" fmla="*/ 13 h 18"/>
                <a:gd name="T14" fmla="*/ 33 w 33"/>
                <a:gd name="T15" fmla="*/ 13 h 18"/>
                <a:gd name="T16" fmla="*/ 32 w 33"/>
                <a:gd name="T17" fmla="*/ 12 h 18"/>
                <a:gd name="T18" fmla="*/ 28 w 33"/>
                <a:gd name="T19" fmla="*/ 11 h 18"/>
                <a:gd name="T20" fmla="*/ 2 w 33"/>
                <a:gd name="T21" fmla="*/ 5 h 18"/>
                <a:gd name="T22" fmla="*/ 1 w 33"/>
                <a:gd name="T23" fmla="*/ 5 h 18"/>
                <a:gd name="T24" fmla="*/ 1 w 33"/>
                <a:gd name="T25" fmla="*/ 7 h 18"/>
                <a:gd name="T26" fmla="*/ 2 w 33"/>
                <a:gd name="T27" fmla="*/ 5 h 18"/>
                <a:gd name="T28" fmla="*/ 13 w 33"/>
                <a:gd name="T29" fmla="*/ 0 h 18"/>
                <a:gd name="T30" fmla="*/ 13 w 33"/>
                <a:gd name="T31" fmla="*/ 1 h 18"/>
                <a:gd name="T32" fmla="*/ 20 w 33"/>
                <a:gd name="T33" fmla="*/ 6 h 18"/>
                <a:gd name="T34" fmla="*/ 13 w 33"/>
                <a:gd name="T35" fmla="*/ 1 h 18"/>
                <a:gd name="T36" fmla="*/ 13 w 33"/>
                <a:gd name="T37" fmla="*/ 0 h 18"/>
                <a:gd name="T38" fmla="*/ 12 w 33"/>
                <a:gd name="T39" fmla="*/ 0 h 18"/>
                <a:gd name="T40" fmla="*/ 11 w 33"/>
                <a:gd name="T41" fmla="*/ 0 h 18"/>
                <a:gd name="T42" fmla="*/ 3 w 33"/>
                <a:gd name="T43" fmla="*/ 5 h 18"/>
                <a:gd name="T44" fmla="*/ 3 w 33"/>
                <a:gd name="T45" fmla="*/ 4 h 18"/>
                <a:gd name="T46" fmla="*/ 10 w 33"/>
                <a:gd name="T47" fmla="*/ 1 h 18"/>
                <a:gd name="T48" fmla="*/ 12 w 33"/>
                <a:gd name="T49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3" h="18">
                  <a:moveTo>
                    <a:pt x="7" y="13"/>
                  </a:moveTo>
                  <a:cubicBezTo>
                    <a:pt x="9" y="15"/>
                    <a:pt x="11" y="16"/>
                    <a:pt x="14" y="18"/>
                  </a:cubicBezTo>
                  <a:cubicBezTo>
                    <a:pt x="12" y="16"/>
                    <a:pt x="9" y="15"/>
                    <a:pt x="7" y="13"/>
                  </a:cubicBezTo>
                  <a:moveTo>
                    <a:pt x="28" y="11"/>
                  </a:moveTo>
                  <a:cubicBezTo>
                    <a:pt x="29" y="11"/>
                    <a:pt x="30" y="12"/>
                    <a:pt x="31" y="12"/>
                  </a:cubicBezTo>
                  <a:cubicBezTo>
                    <a:pt x="32" y="13"/>
                    <a:pt x="32" y="13"/>
                    <a:pt x="33" y="13"/>
                  </a:cubicBezTo>
                  <a:cubicBezTo>
                    <a:pt x="33" y="13"/>
                    <a:pt x="33" y="13"/>
                    <a:pt x="33" y="13"/>
                  </a:cubicBezTo>
                  <a:cubicBezTo>
                    <a:pt x="33" y="13"/>
                    <a:pt x="33" y="13"/>
                    <a:pt x="33" y="13"/>
                  </a:cubicBezTo>
                  <a:cubicBezTo>
                    <a:pt x="33" y="13"/>
                    <a:pt x="32" y="13"/>
                    <a:pt x="32" y="12"/>
                  </a:cubicBezTo>
                  <a:cubicBezTo>
                    <a:pt x="31" y="12"/>
                    <a:pt x="29" y="11"/>
                    <a:pt x="28" y="11"/>
                  </a:cubicBezTo>
                  <a:moveTo>
                    <a:pt x="2" y="5"/>
                  </a:moveTo>
                  <a:cubicBezTo>
                    <a:pt x="2" y="5"/>
                    <a:pt x="2" y="5"/>
                    <a:pt x="1" y="5"/>
                  </a:cubicBezTo>
                  <a:cubicBezTo>
                    <a:pt x="1" y="6"/>
                    <a:pt x="0" y="6"/>
                    <a:pt x="1" y="7"/>
                  </a:cubicBezTo>
                  <a:cubicBezTo>
                    <a:pt x="1" y="6"/>
                    <a:pt x="1" y="6"/>
                    <a:pt x="2" y="5"/>
                  </a:cubicBezTo>
                  <a:moveTo>
                    <a:pt x="13" y="0"/>
                  </a:moveTo>
                  <a:cubicBezTo>
                    <a:pt x="13" y="0"/>
                    <a:pt x="13" y="0"/>
                    <a:pt x="13" y="1"/>
                  </a:cubicBezTo>
                  <a:cubicBezTo>
                    <a:pt x="15" y="2"/>
                    <a:pt x="18" y="4"/>
                    <a:pt x="20" y="6"/>
                  </a:cubicBezTo>
                  <a:cubicBezTo>
                    <a:pt x="18" y="4"/>
                    <a:pt x="15" y="2"/>
                    <a:pt x="13" y="1"/>
                  </a:cubicBezTo>
                  <a:cubicBezTo>
                    <a:pt x="13" y="0"/>
                    <a:pt x="13" y="0"/>
                    <a:pt x="13" y="0"/>
                  </a:cubicBezTo>
                  <a:moveTo>
                    <a:pt x="12" y="0"/>
                  </a:moveTo>
                  <a:cubicBezTo>
                    <a:pt x="12" y="0"/>
                    <a:pt x="11" y="0"/>
                    <a:pt x="11" y="0"/>
                  </a:cubicBezTo>
                  <a:cubicBezTo>
                    <a:pt x="8" y="2"/>
                    <a:pt x="5" y="3"/>
                    <a:pt x="3" y="5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5" y="3"/>
                    <a:pt x="8" y="2"/>
                    <a:pt x="10" y="1"/>
                  </a:cubicBezTo>
                  <a:cubicBezTo>
                    <a:pt x="11" y="0"/>
                    <a:pt x="11" y="0"/>
                    <a:pt x="1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13" name="Freeform 426"/>
            <p:cNvSpPr>
              <a:spLocks/>
            </p:cNvSpPr>
            <p:nvPr/>
          </p:nvSpPr>
          <p:spPr bwMode="auto">
            <a:xfrm>
              <a:off x="619125" y="2260600"/>
              <a:ext cx="123825" cy="79375"/>
            </a:xfrm>
            <a:custGeom>
              <a:avLst/>
              <a:gdLst>
                <a:gd name="T0" fmla="*/ 11 w 33"/>
                <a:gd name="T1" fmla="*/ 0 h 21"/>
                <a:gd name="T2" fmla="*/ 11 w 33"/>
                <a:gd name="T3" fmla="*/ 0 h 21"/>
                <a:gd name="T4" fmla="*/ 9 w 33"/>
                <a:gd name="T5" fmla="*/ 1 h 21"/>
                <a:gd name="T6" fmla="*/ 2 w 33"/>
                <a:gd name="T7" fmla="*/ 4 h 21"/>
                <a:gd name="T8" fmla="*/ 2 w 33"/>
                <a:gd name="T9" fmla="*/ 5 h 21"/>
                <a:gd name="T10" fmla="*/ 1 w 33"/>
                <a:gd name="T11" fmla="*/ 5 h 21"/>
                <a:gd name="T12" fmla="*/ 0 w 33"/>
                <a:gd name="T13" fmla="*/ 7 h 21"/>
                <a:gd name="T14" fmla="*/ 0 w 33"/>
                <a:gd name="T15" fmla="*/ 7 h 21"/>
                <a:gd name="T16" fmla="*/ 5 w 33"/>
                <a:gd name="T17" fmla="*/ 12 h 21"/>
                <a:gd name="T18" fmla="*/ 6 w 33"/>
                <a:gd name="T19" fmla="*/ 13 h 21"/>
                <a:gd name="T20" fmla="*/ 13 w 33"/>
                <a:gd name="T21" fmla="*/ 18 h 21"/>
                <a:gd name="T22" fmla="*/ 17 w 33"/>
                <a:gd name="T23" fmla="*/ 20 h 21"/>
                <a:gd name="T24" fmla="*/ 19 w 33"/>
                <a:gd name="T25" fmla="*/ 21 h 21"/>
                <a:gd name="T26" fmla="*/ 20 w 33"/>
                <a:gd name="T27" fmla="*/ 21 h 21"/>
                <a:gd name="T28" fmla="*/ 23 w 33"/>
                <a:gd name="T29" fmla="*/ 19 h 21"/>
                <a:gd name="T30" fmla="*/ 32 w 33"/>
                <a:gd name="T31" fmla="*/ 15 h 21"/>
                <a:gd name="T32" fmla="*/ 32 w 33"/>
                <a:gd name="T33" fmla="*/ 13 h 21"/>
                <a:gd name="T34" fmla="*/ 32 w 33"/>
                <a:gd name="T35" fmla="*/ 13 h 21"/>
                <a:gd name="T36" fmla="*/ 30 w 33"/>
                <a:gd name="T37" fmla="*/ 12 h 21"/>
                <a:gd name="T38" fmla="*/ 27 w 33"/>
                <a:gd name="T39" fmla="*/ 11 h 21"/>
                <a:gd name="T40" fmla="*/ 19 w 33"/>
                <a:gd name="T41" fmla="*/ 6 h 21"/>
                <a:gd name="T42" fmla="*/ 12 w 33"/>
                <a:gd name="T43" fmla="*/ 1 h 21"/>
                <a:gd name="T44" fmla="*/ 12 w 33"/>
                <a:gd name="T45" fmla="*/ 0 h 21"/>
                <a:gd name="T46" fmla="*/ 11 w 33"/>
                <a:gd name="T47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3" h="21">
                  <a:moveTo>
                    <a:pt x="11" y="0"/>
                  </a:moveTo>
                  <a:cubicBezTo>
                    <a:pt x="11" y="0"/>
                    <a:pt x="11" y="0"/>
                    <a:pt x="11" y="0"/>
                  </a:cubicBezTo>
                  <a:cubicBezTo>
                    <a:pt x="10" y="0"/>
                    <a:pt x="10" y="0"/>
                    <a:pt x="9" y="1"/>
                  </a:cubicBezTo>
                  <a:cubicBezTo>
                    <a:pt x="7" y="2"/>
                    <a:pt x="4" y="3"/>
                    <a:pt x="2" y="4"/>
                  </a:cubicBezTo>
                  <a:cubicBezTo>
                    <a:pt x="2" y="4"/>
                    <a:pt x="2" y="4"/>
                    <a:pt x="2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6"/>
                    <a:pt x="0" y="6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9"/>
                    <a:pt x="3" y="10"/>
                    <a:pt x="5" y="12"/>
                  </a:cubicBezTo>
                  <a:cubicBezTo>
                    <a:pt x="5" y="12"/>
                    <a:pt x="5" y="13"/>
                    <a:pt x="6" y="13"/>
                  </a:cubicBezTo>
                  <a:cubicBezTo>
                    <a:pt x="8" y="15"/>
                    <a:pt x="11" y="16"/>
                    <a:pt x="13" y="18"/>
                  </a:cubicBezTo>
                  <a:cubicBezTo>
                    <a:pt x="14" y="19"/>
                    <a:pt x="16" y="20"/>
                    <a:pt x="17" y="20"/>
                  </a:cubicBezTo>
                  <a:cubicBezTo>
                    <a:pt x="18" y="21"/>
                    <a:pt x="18" y="21"/>
                    <a:pt x="19" y="21"/>
                  </a:cubicBezTo>
                  <a:cubicBezTo>
                    <a:pt x="19" y="21"/>
                    <a:pt x="20" y="21"/>
                    <a:pt x="20" y="21"/>
                  </a:cubicBezTo>
                  <a:cubicBezTo>
                    <a:pt x="21" y="20"/>
                    <a:pt x="22" y="20"/>
                    <a:pt x="23" y="19"/>
                  </a:cubicBezTo>
                  <a:cubicBezTo>
                    <a:pt x="26" y="18"/>
                    <a:pt x="29" y="17"/>
                    <a:pt x="32" y="15"/>
                  </a:cubicBezTo>
                  <a:cubicBezTo>
                    <a:pt x="33" y="15"/>
                    <a:pt x="33" y="14"/>
                    <a:pt x="32" y="13"/>
                  </a:cubicBezTo>
                  <a:cubicBezTo>
                    <a:pt x="32" y="13"/>
                    <a:pt x="32" y="13"/>
                    <a:pt x="32" y="13"/>
                  </a:cubicBezTo>
                  <a:cubicBezTo>
                    <a:pt x="31" y="13"/>
                    <a:pt x="31" y="13"/>
                    <a:pt x="30" y="12"/>
                  </a:cubicBezTo>
                  <a:cubicBezTo>
                    <a:pt x="29" y="12"/>
                    <a:pt x="28" y="11"/>
                    <a:pt x="27" y="11"/>
                  </a:cubicBezTo>
                  <a:cubicBezTo>
                    <a:pt x="24" y="9"/>
                    <a:pt x="21" y="7"/>
                    <a:pt x="19" y="6"/>
                  </a:cubicBezTo>
                  <a:cubicBezTo>
                    <a:pt x="17" y="4"/>
                    <a:pt x="14" y="2"/>
                    <a:pt x="12" y="1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1" y="0"/>
                    <a:pt x="11" y="0"/>
                    <a:pt x="11" y="0"/>
                  </a:cubicBezTo>
                </a:path>
              </a:pathLst>
            </a:custGeom>
            <a:solidFill>
              <a:srgbClr val="F8D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14" name="Freeform 427"/>
            <p:cNvSpPr>
              <a:spLocks noEditPoints="1"/>
            </p:cNvSpPr>
            <p:nvPr/>
          </p:nvSpPr>
          <p:spPr bwMode="auto">
            <a:xfrm>
              <a:off x="412750" y="2886075"/>
              <a:ext cx="79375" cy="157163"/>
            </a:xfrm>
            <a:custGeom>
              <a:avLst/>
              <a:gdLst>
                <a:gd name="T0" fmla="*/ 13 w 21"/>
                <a:gd name="T1" fmla="*/ 32 h 42"/>
                <a:gd name="T2" fmla="*/ 16 w 21"/>
                <a:gd name="T3" fmla="*/ 36 h 42"/>
                <a:gd name="T4" fmla="*/ 21 w 21"/>
                <a:gd name="T5" fmla="*/ 42 h 42"/>
                <a:gd name="T6" fmla="*/ 13 w 21"/>
                <a:gd name="T7" fmla="*/ 32 h 42"/>
                <a:gd name="T8" fmla="*/ 0 w 21"/>
                <a:gd name="T9" fmla="*/ 12 h 42"/>
                <a:gd name="T10" fmla="*/ 1 w 21"/>
                <a:gd name="T11" fmla="*/ 15 h 42"/>
                <a:gd name="T12" fmla="*/ 4 w 21"/>
                <a:gd name="T13" fmla="*/ 19 h 42"/>
                <a:gd name="T14" fmla="*/ 3 w 21"/>
                <a:gd name="T15" fmla="*/ 17 h 42"/>
                <a:gd name="T16" fmla="*/ 0 w 21"/>
                <a:gd name="T17" fmla="*/ 12 h 42"/>
                <a:gd name="T18" fmla="*/ 0 w 21"/>
                <a:gd name="T19" fmla="*/ 5 h 42"/>
                <a:gd name="T20" fmla="*/ 0 w 21"/>
                <a:gd name="T21" fmla="*/ 5 h 42"/>
                <a:gd name="T22" fmla="*/ 0 w 21"/>
                <a:gd name="T23" fmla="*/ 7 h 42"/>
                <a:gd name="T24" fmla="*/ 0 w 21"/>
                <a:gd name="T25" fmla="*/ 5 h 42"/>
                <a:gd name="T26" fmla="*/ 2 w 21"/>
                <a:gd name="T27" fmla="*/ 0 h 42"/>
                <a:gd name="T28" fmla="*/ 1 w 21"/>
                <a:gd name="T29" fmla="*/ 2 h 42"/>
                <a:gd name="T30" fmla="*/ 2 w 21"/>
                <a:gd name="T31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1" h="42">
                  <a:moveTo>
                    <a:pt x="13" y="32"/>
                  </a:moveTo>
                  <a:cubicBezTo>
                    <a:pt x="14" y="33"/>
                    <a:pt x="15" y="35"/>
                    <a:pt x="16" y="36"/>
                  </a:cubicBezTo>
                  <a:cubicBezTo>
                    <a:pt x="18" y="38"/>
                    <a:pt x="19" y="40"/>
                    <a:pt x="21" y="42"/>
                  </a:cubicBezTo>
                  <a:cubicBezTo>
                    <a:pt x="18" y="39"/>
                    <a:pt x="15" y="35"/>
                    <a:pt x="13" y="32"/>
                  </a:cubicBezTo>
                  <a:moveTo>
                    <a:pt x="0" y="12"/>
                  </a:moveTo>
                  <a:cubicBezTo>
                    <a:pt x="0" y="13"/>
                    <a:pt x="1" y="14"/>
                    <a:pt x="1" y="15"/>
                  </a:cubicBezTo>
                  <a:cubicBezTo>
                    <a:pt x="2" y="16"/>
                    <a:pt x="3" y="17"/>
                    <a:pt x="4" y="19"/>
                  </a:cubicBezTo>
                  <a:cubicBezTo>
                    <a:pt x="4" y="18"/>
                    <a:pt x="3" y="18"/>
                    <a:pt x="3" y="17"/>
                  </a:cubicBezTo>
                  <a:cubicBezTo>
                    <a:pt x="2" y="16"/>
                    <a:pt x="1" y="14"/>
                    <a:pt x="0" y="12"/>
                  </a:cubicBezTo>
                  <a:moveTo>
                    <a:pt x="0" y="5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0" y="6"/>
                    <a:pt x="0" y="7"/>
                    <a:pt x="0" y="7"/>
                  </a:cubicBezTo>
                  <a:cubicBezTo>
                    <a:pt x="0" y="7"/>
                    <a:pt x="0" y="6"/>
                    <a:pt x="0" y="5"/>
                  </a:cubicBezTo>
                  <a:moveTo>
                    <a:pt x="2" y="0"/>
                  </a:moveTo>
                  <a:cubicBezTo>
                    <a:pt x="2" y="1"/>
                    <a:pt x="2" y="1"/>
                    <a:pt x="1" y="2"/>
                  </a:cubicBezTo>
                  <a:cubicBezTo>
                    <a:pt x="2" y="1"/>
                    <a:pt x="2" y="1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15" name="Freeform 428"/>
            <p:cNvSpPr>
              <a:spLocks/>
            </p:cNvSpPr>
            <p:nvPr/>
          </p:nvSpPr>
          <p:spPr bwMode="auto">
            <a:xfrm>
              <a:off x="407988" y="2878138"/>
              <a:ext cx="87312" cy="169863"/>
            </a:xfrm>
            <a:custGeom>
              <a:avLst/>
              <a:gdLst>
                <a:gd name="T0" fmla="*/ 5 w 23"/>
                <a:gd name="T1" fmla="*/ 0 h 45"/>
                <a:gd name="T2" fmla="*/ 4 w 23"/>
                <a:gd name="T3" fmla="*/ 0 h 45"/>
                <a:gd name="T4" fmla="*/ 3 w 23"/>
                <a:gd name="T5" fmla="*/ 2 h 45"/>
                <a:gd name="T6" fmla="*/ 2 w 23"/>
                <a:gd name="T7" fmla="*/ 4 h 45"/>
                <a:gd name="T8" fmla="*/ 1 w 23"/>
                <a:gd name="T9" fmla="*/ 7 h 45"/>
                <a:gd name="T10" fmla="*/ 1 w 23"/>
                <a:gd name="T11" fmla="*/ 9 h 45"/>
                <a:gd name="T12" fmla="*/ 1 w 23"/>
                <a:gd name="T13" fmla="*/ 14 h 45"/>
                <a:gd name="T14" fmla="*/ 4 w 23"/>
                <a:gd name="T15" fmla="*/ 19 h 45"/>
                <a:gd name="T16" fmla="*/ 5 w 23"/>
                <a:gd name="T17" fmla="*/ 21 h 45"/>
                <a:gd name="T18" fmla="*/ 14 w 23"/>
                <a:gd name="T19" fmla="*/ 34 h 45"/>
                <a:gd name="T20" fmla="*/ 22 w 23"/>
                <a:gd name="T21" fmla="*/ 44 h 45"/>
                <a:gd name="T22" fmla="*/ 23 w 23"/>
                <a:gd name="T23" fmla="*/ 45 h 45"/>
                <a:gd name="T24" fmla="*/ 23 w 23"/>
                <a:gd name="T25" fmla="*/ 45 h 45"/>
                <a:gd name="T26" fmla="*/ 23 w 23"/>
                <a:gd name="T27" fmla="*/ 45 h 45"/>
                <a:gd name="T28" fmla="*/ 18 w 23"/>
                <a:gd name="T29" fmla="*/ 35 h 45"/>
                <a:gd name="T30" fmla="*/ 6 w 23"/>
                <a:gd name="T31" fmla="*/ 3 h 45"/>
                <a:gd name="T32" fmla="*/ 5 w 23"/>
                <a:gd name="T33" fmla="*/ 1 h 45"/>
                <a:gd name="T34" fmla="*/ 5 w 23"/>
                <a:gd name="T35" fmla="*/ 0 h 45"/>
                <a:gd name="T36" fmla="*/ 5 w 23"/>
                <a:gd name="T37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3" h="45">
                  <a:moveTo>
                    <a:pt x="5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3" y="1"/>
                    <a:pt x="3" y="2"/>
                  </a:cubicBezTo>
                  <a:cubicBezTo>
                    <a:pt x="3" y="3"/>
                    <a:pt x="3" y="3"/>
                    <a:pt x="2" y="4"/>
                  </a:cubicBezTo>
                  <a:cubicBezTo>
                    <a:pt x="2" y="5"/>
                    <a:pt x="2" y="6"/>
                    <a:pt x="1" y="7"/>
                  </a:cubicBezTo>
                  <a:cubicBezTo>
                    <a:pt x="1" y="8"/>
                    <a:pt x="1" y="9"/>
                    <a:pt x="1" y="9"/>
                  </a:cubicBezTo>
                  <a:cubicBezTo>
                    <a:pt x="0" y="11"/>
                    <a:pt x="1" y="13"/>
                    <a:pt x="1" y="14"/>
                  </a:cubicBezTo>
                  <a:cubicBezTo>
                    <a:pt x="2" y="16"/>
                    <a:pt x="3" y="18"/>
                    <a:pt x="4" y="19"/>
                  </a:cubicBezTo>
                  <a:cubicBezTo>
                    <a:pt x="4" y="20"/>
                    <a:pt x="5" y="20"/>
                    <a:pt x="5" y="21"/>
                  </a:cubicBezTo>
                  <a:cubicBezTo>
                    <a:pt x="8" y="25"/>
                    <a:pt x="10" y="30"/>
                    <a:pt x="14" y="34"/>
                  </a:cubicBezTo>
                  <a:cubicBezTo>
                    <a:pt x="16" y="37"/>
                    <a:pt x="19" y="41"/>
                    <a:pt x="22" y="44"/>
                  </a:cubicBezTo>
                  <a:cubicBezTo>
                    <a:pt x="22" y="44"/>
                    <a:pt x="23" y="45"/>
                    <a:pt x="23" y="45"/>
                  </a:cubicBezTo>
                  <a:cubicBezTo>
                    <a:pt x="23" y="45"/>
                    <a:pt x="23" y="45"/>
                    <a:pt x="23" y="45"/>
                  </a:cubicBezTo>
                  <a:cubicBezTo>
                    <a:pt x="23" y="45"/>
                    <a:pt x="23" y="45"/>
                    <a:pt x="23" y="45"/>
                  </a:cubicBezTo>
                  <a:cubicBezTo>
                    <a:pt x="22" y="41"/>
                    <a:pt x="20" y="38"/>
                    <a:pt x="18" y="35"/>
                  </a:cubicBezTo>
                  <a:cubicBezTo>
                    <a:pt x="13" y="25"/>
                    <a:pt x="9" y="14"/>
                    <a:pt x="6" y="3"/>
                  </a:cubicBezTo>
                  <a:cubicBezTo>
                    <a:pt x="6" y="2"/>
                    <a:pt x="6" y="2"/>
                    <a:pt x="5" y="1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</a:path>
              </a:pathLst>
            </a:custGeom>
            <a:solidFill>
              <a:srgbClr val="DB8B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16" name="Freeform 429"/>
            <p:cNvSpPr>
              <a:spLocks/>
            </p:cNvSpPr>
            <p:nvPr/>
          </p:nvSpPr>
          <p:spPr bwMode="auto">
            <a:xfrm>
              <a:off x="495300" y="3048000"/>
              <a:ext cx="3175" cy="3175"/>
            </a:xfrm>
            <a:custGeom>
              <a:avLst/>
              <a:gdLst>
                <a:gd name="T0" fmla="*/ 0 w 2"/>
                <a:gd name="T1" fmla="*/ 0 h 2"/>
                <a:gd name="T2" fmla="*/ 0 w 2"/>
                <a:gd name="T3" fmla="*/ 0 h 2"/>
                <a:gd name="T4" fmla="*/ 0 w 2"/>
                <a:gd name="T5" fmla="*/ 0 h 2"/>
                <a:gd name="T6" fmla="*/ 2 w 2"/>
                <a:gd name="T7" fmla="*/ 2 h 2"/>
                <a:gd name="T8" fmla="*/ 2 w 2"/>
                <a:gd name="T9" fmla="*/ 2 h 2"/>
                <a:gd name="T10" fmla="*/ 2 w 2"/>
                <a:gd name="T11" fmla="*/ 2 h 2"/>
                <a:gd name="T12" fmla="*/ 0 w 2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B8B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17" name="Freeform 430"/>
            <p:cNvSpPr>
              <a:spLocks/>
            </p:cNvSpPr>
            <p:nvPr/>
          </p:nvSpPr>
          <p:spPr bwMode="auto">
            <a:xfrm>
              <a:off x="495300" y="3048000"/>
              <a:ext cx="3175" cy="3175"/>
            </a:xfrm>
            <a:custGeom>
              <a:avLst/>
              <a:gdLst>
                <a:gd name="T0" fmla="*/ 0 w 2"/>
                <a:gd name="T1" fmla="*/ 0 h 2"/>
                <a:gd name="T2" fmla="*/ 0 w 2"/>
                <a:gd name="T3" fmla="*/ 0 h 2"/>
                <a:gd name="T4" fmla="*/ 0 w 2"/>
                <a:gd name="T5" fmla="*/ 0 h 2"/>
                <a:gd name="T6" fmla="*/ 2 w 2"/>
                <a:gd name="T7" fmla="*/ 2 h 2"/>
                <a:gd name="T8" fmla="*/ 2 w 2"/>
                <a:gd name="T9" fmla="*/ 2 h 2"/>
                <a:gd name="T10" fmla="*/ 2 w 2"/>
                <a:gd name="T11" fmla="*/ 2 h 2"/>
                <a:gd name="T12" fmla="*/ 0 w 2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18" name="Freeform 432"/>
            <p:cNvSpPr>
              <a:spLocks/>
            </p:cNvSpPr>
            <p:nvPr/>
          </p:nvSpPr>
          <p:spPr bwMode="auto">
            <a:xfrm>
              <a:off x="762000" y="2540000"/>
              <a:ext cx="280987" cy="466725"/>
            </a:xfrm>
            <a:custGeom>
              <a:avLst/>
              <a:gdLst>
                <a:gd name="T0" fmla="*/ 31 w 75"/>
                <a:gd name="T1" fmla="*/ 98 h 124"/>
                <a:gd name="T2" fmla="*/ 30 w 75"/>
                <a:gd name="T3" fmla="*/ 97 h 124"/>
                <a:gd name="T4" fmla="*/ 26 w 75"/>
                <a:gd name="T5" fmla="*/ 99 h 124"/>
                <a:gd name="T6" fmla="*/ 26 w 75"/>
                <a:gd name="T7" fmla="*/ 103 h 124"/>
                <a:gd name="T8" fmla="*/ 27 w 75"/>
                <a:gd name="T9" fmla="*/ 104 h 124"/>
                <a:gd name="T10" fmla="*/ 28 w 75"/>
                <a:gd name="T11" fmla="*/ 105 h 124"/>
                <a:gd name="T12" fmla="*/ 29 w 75"/>
                <a:gd name="T13" fmla="*/ 108 h 124"/>
                <a:gd name="T14" fmla="*/ 22 w 75"/>
                <a:gd name="T15" fmla="*/ 115 h 124"/>
                <a:gd name="T16" fmla="*/ 15 w 75"/>
                <a:gd name="T17" fmla="*/ 112 h 124"/>
                <a:gd name="T18" fmla="*/ 13 w 75"/>
                <a:gd name="T19" fmla="*/ 98 h 124"/>
                <a:gd name="T20" fmla="*/ 21 w 75"/>
                <a:gd name="T21" fmla="*/ 88 h 124"/>
                <a:gd name="T22" fmla="*/ 28 w 75"/>
                <a:gd name="T23" fmla="*/ 83 h 124"/>
                <a:gd name="T24" fmla="*/ 39 w 75"/>
                <a:gd name="T25" fmla="*/ 77 h 124"/>
                <a:gd name="T26" fmla="*/ 42 w 75"/>
                <a:gd name="T27" fmla="*/ 75 h 124"/>
                <a:gd name="T28" fmla="*/ 62 w 75"/>
                <a:gd name="T29" fmla="*/ 61 h 124"/>
                <a:gd name="T30" fmla="*/ 75 w 75"/>
                <a:gd name="T31" fmla="*/ 30 h 124"/>
                <a:gd name="T32" fmla="*/ 75 w 75"/>
                <a:gd name="T33" fmla="*/ 30 h 124"/>
                <a:gd name="T34" fmla="*/ 73 w 75"/>
                <a:gd name="T35" fmla="*/ 18 h 124"/>
                <a:gd name="T36" fmla="*/ 68 w 75"/>
                <a:gd name="T37" fmla="*/ 8 h 124"/>
                <a:gd name="T38" fmla="*/ 49 w 75"/>
                <a:gd name="T39" fmla="*/ 1 h 124"/>
                <a:gd name="T40" fmla="*/ 37 w 75"/>
                <a:gd name="T41" fmla="*/ 12 h 124"/>
                <a:gd name="T42" fmla="*/ 46 w 75"/>
                <a:gd name="T43" fmla="*/ 34 h 124"/>
                <a:gd name="T44" fmla="*/ 53 w 75"/>
                <a:gd name="T45" fmla="*/ 34 h 124"/>
                <a:gd name="T46" fmla="*/ 57 w 75"/>
                <a:gd name="T47" fmla="*/ 31 h 124"/>
                <a:gd name="T48" fmla="*/ 57 w 75"/>
                <a:gd name="T49" fmla="*/ 28 h 124"/>
                <a:gd name="T50" fmla="*/ 54 w 75"/>
                <a:gd name="T51" fmla="*/ 27 h 124"/>
                <a:gd name="T52" fmla="*/ 52 w 75"/>
                <a:gd name="T53" fmla="*/ 28 h 124"/>
                <a:gd name="T54" fmla="*/ 52 w 75"/>
                <a:gd name="T55" fmla="*/ 28 h 124"/>
                <a:gd name="T56" fmla="*/ 49 w 75"/>
                <a:gd name="T57" fmla="*/ 28 h 124"/>
                <a:gd name="T58" fmla="*/ 45 w 75"/>
                <a:gd name="T59" fmla="*/ 24 h 124"/>
                <a:gd name="T60" fmla="*/ 46 w 75"/>
                <a:gd name="T61" fmla="*/ 13 h 124"/>
                <a:gd name="T62" fmla="*/ 57 w 75"/>
                <a:gd name="T63" fmla="*/ 10 h 124"/>
                <a:gd name="T64" fmla="*/ 61 w 75"/>
                <a:gd name="T65" fmla="*/ 14 h 124"/>
                <a:gd name="T66" fmla="*/ 64 w 75"/>
                <a:gd name="T67" fmla="*/ 20 h 124"/>
                <a:gd name="T68" fmla="*/ 63 w 75"/>
                <a:gd name="T69" fmla="*/ 39 h 124"/>
                <a:gd name="T70" fmla="*/ 47 w 75"/>
                <a:gd name="T71" fmla="*/ 61 h 124"/>
                <a:gd name="T72" fmla="*/ 33 w 75"/>
                <a:gd name="T73" fmla="*/ 69 h 124"/>
                <a:gd name="T74" fmla="*/ 17 w 75"/>
                <a:gd name="T75" fmla="*/ 78 h 124"/>
                <a:gd name="T76" fmla="*/ 5 w 75"/>
                <a:gd name="T77" fmla="*/ 91 h 124"/>
                <a:gd name="T78" fmla="*/ 2 w 75"/>
                <a:gd name="T79" fmla="*/ 109 h 124"/>
                <a:gd name="T80" fmla="*/ 10 w 75"/>
                <a:gd name="T81" fmla="*/ 120 h 124"/>
                <a:gd name="T82" fmla="*/ 22 w 75"/>
                <a:gd name="T83" fmla="*/ 124 h 124"/>
                <a:gd name="T84" fmla="*/ 32 w 75"/>
                <a:gd name="T85" fmla="*/ 122 h 124"/>
                <a:gd name="T86" fmla="*/ 39 w 75"/>
                <a:gd name="T87" fmla="*/ 113 h 124"/>
                <a:gd name="T88" fmla="*/ 31 w 75"/>
                <a:gd name="T89" fmla="*/ 98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75" h="124">
                  <a:moveTo>
                    <a:pt x="31" y="98"/>
                  </a:moveTo>
                  <a:cubicBezTo>
                    <a:pt x="31" y="98"/>
                    <a:pt x="30" y="97"/>
                    <a:pt x="30" y="97"/>
                  </a:cubicBezTo>
                  <a:cubicBezTo>
                    <a:pt x="28" y="97"/>
                    <a:pt x="27" y="98"/>
                    <a:pt x="26" y="99"/>
                  </a:cubicBezTo>
                  <a:cubicBezTo>
                    <a:pt x="25" y="100"/>
                    <a:pt x="25" y="101"/>
                    <a:pt x="26" y="103"/>
                  </a:cubicBezTo>
                  <a:cubicBezTo>
                    <a:pt x="26" y="103"/>
                    <a:pt x="27" y="104"/>
                    <a:pt x="27" y="104"/>
                  </a:cubicBezTo>
                  <a:cubicBezTo>
                    <a:pt x="28" y="105"/>
                    <a:pt x="28" y="105"/>
                    <a:pt x="28" y="105"/>
                  </a:cubicBezTo>
                  <a:cubicBezTo>
                    <a:pt x="29" y="106"/>
                    <a:pt x="29" y="107"/>
                    <a:pt x="29" y="108"/>
                  </a:cubicBezTo>
                  <a:cubicBezTo>
                    <a:pt x="29" y="111"/>
                    <a:pt x="26" y="115"/>
                    <a:pt x="22" y="115"/>
                  </a:cubicBezTo>
                  <a:cubicBezTo>
                    <a:pt x="19" y="115"/>
                    <a:pt x="17" y="114"/>
                    <a:pt x="15" y="112"/>
                  </a:cubicBezTo>
                  <a:cubicBezTo>
                    <a:pt x="12" y="108"/>
                    <a:pt x="11" y="103"/>
                    <a:pt x="13" y="98"/>
                  </a:cubicBezTo>
                  <a:cubicBezTo>
                    <a:pt x="14" y="95"/>
                    <a:pt x="17" y="91"/>
                    <a:pt x="21" y="88"/>
                  </a:cubicBezTo>
                  <a:cubicBezTo>
                    <a:pt x="23" y="87"/>
                    <a:pt x="25" y="85"/>
                    <a:pt x="28" y="83"/>
                  </a:cubicBezTo>
                  <a:cubicBezTo>
                    <a:pt x="31" y="81"/>
                    <a:pt x="35" y="79"/>
                    <a:pt x="39" y="77"/>
                  </a:cubicBezTo>
                  <a:cubicBezTo>
                    <a:pt x="42" y="75"/>
                    <a:pt x="42" y="75"/>
                    <a:pt x="42" y="75"/>
                  </a:cubicBezTo>
                  <a:cubicBezTo>
                    <a:pt x="48" y="71"/>
                    <a:pt x="56" y="67"/>
                    <a:pt x="62" y="61"/>
                  </a:cubicBezTo>
                  <a:cubicBezTo>
                    <a:pt x="70" y="52"/>
                    <a:pt x="74" y="42"/>
                    <a:pt x="75" y="30"/>
                  </a:cubicBezTo>
                  <a:cubicBezTo>
                    <a:pt x="75" y="30"/>
                    <a:pt x="75" y="30"/>
                    <a:pt x="75" y="30"/>
                  </a:cubicBezTo>
                  <a:cubicBezTo>
                    <a:pt x="75" y="26"/>
                    <a:pt x="74" y="23"/>
                    <a:pt x="73" y="18"/>
                  </a:cubicBezTo>
                  <a:cubicBezTo>
                    <a:pt x="72" y="14"/>
                    <a:pt x="70" y="11"/>
                    <a:pt x="68" y="8"/>
                  </a:cubicBezTo>
                  <a:cubicBezTo>
                    <a:pt x="63" y="2"/>
                    <a:pt x="56" y="0"/>
                    <a:pt x="49" y="1"/>
                  </a:cubicBezTo>
                  <a:cubicBezTo>
                    <a:pt x="43" y="2"/>
                    <a:pt x="39" y="6"/>
                    <a:pt x="37" y="12"/>
                  </a:cubicBezTo>
                  <a:cubicBezTo>
                    <a:pt x="34" y="19"/>
                    <a:pt x="36" y="29"/>
                    <a:pt x="46" y="34"/>
                  </a:cubicBezTo>
                  <a:cubicBezTo>
                    <a:pt x="48" y="35"/>
                    <a:pt x="51" y="35"/>
                    <a:pt x="53" y="34"/>
                  </a:cubicBezTo>
                  <a:cubicBezTo>
                    <a:pt x="55" y="34"/>
                    <a:pt x="57" y="32"/>
                    <a:pt x="57" y="31"/>
                  </a:cubicBezTo>
                  <a:cubicBezTo>
                    <a:pt x="58" y="30"/>
                    <a:pt x="57" y="29"/>
                    <a:pt x="57" y="28"/>
                  </a:cubicBezTo>
                  <a:cubicBezTo>
                    <a:pt x="56" y="27"/>
                    <a:pt x="55" y="27"/>
                    <a:pt x="54" y="27"/>
                  </a:cubicBezTo>
                  <a:cubicBezTo>
                    <a:pt x="53" y="27"/>
                    <a:pt x="53" y="27"/>
                    <a:pt x="52" y="28"/>
                  </a:cubicBezTo>
                  <a:cubicBezTo>
                    <a:pt x="52" y="28"/>
                    <a:pt x="52" y="28"/>
                    <a:pt x="52" y="28"/>
                  </a:cubicBezTo>
                  <a:cubicBezTo>
                    <a:pt x="51" y="28"/>
                    <a:pt x="50" y="28"/>
                    <a:pt x="49" y="28"/>
                  </a:cubicBezTo>
                  <a:cubicBezTo>
                    <a:pt x="47" y="27"/>
                    <a:pt x="46" y="25"/>
                    <a:pt x="45" y="24"/>
                  </a:cubicBezTo>
                  <a:cubicBezTo>
                    <a:pt x="44" y="20"/>
                    <a:pt x="44" y="17"/>
                    <a:pt x="46" y="13"/>
                  </a:cubicBezTo>
                  <a:cubicBezTo>
                    <a:pt x="48" y="10"/>
                    <a:pt x="53" y="8"/>
                    <a:pt x="57" y="10"/>
                  </a:cubicBezTo>
                  <a:cubicBezTo>
                    <a:pt x="59" y="11"/>
                    <a:pt x="60" y="12"/>
                    <a:pt x="61" y="14"/>
                  </a:cubicBezTo>
                  <a:cubicBezTo>
                    <a:pt x="63" y="16"/>
                    <a:pt x="63" y="18"/>
                    <a:pt x="64" y="20"/>
                  </a:cubicBezTo>
                  <a:cubicBezTo>
                    <a:pt x="65" y="26"/>
                    <a:pt x="65" y="33"/>
                    <a:pt x="63" y="39"/>
                  </a:cubicBezTo>
                  <a:cubicBezTo>
                    <a:pt x="61" y="47"/>
                    <a:pt x="55" y="55"/>
                    <a:pt x="47" y="61"/>
                  </a:cubicBezTo>
                  <a:cubicBezTo>
                    <a:pt x="43" y="64"/>
                    <a:pt x="38" y="66"/>
                    <a:pt x="33" y="69"/>
                  </a:cubicBezTo>
                  <a:cubicBezTo>
                    <a:pt x="28" y="71"/>
                    <a:pt x="23" y="75"/>
                    <a:pt x="17" y="78"/>
                  </a:cubicBezTo>
                  <a:cubicBezTo>
                    <a:pt x="12" y="82"/>
                    <a:pt x="8" y="86"/>
                    <a:pt x="5" y="91"/>
                  </a:cubicBezTo>
                  <a:cubicBezTo>
                    <a:pt x="1" y="97"/>
                    <a:pt x="0" y="103"/>
                    <a:pt x="2" y="109"/>
                  </a:cubicBezTo>
                  <a:cubicBezTo>
                    <a:pt x="4" y="113"/>
                    <a:pt x="6" y="117"/>
                    <a:pt x="10" y="120"/>
                  </a:cubicBezTo>
                  <a:cubicBezTo>
                    <a:pt x="13" y="123"/>
                    <a:pt x="18" y="124"/>
                    <a:pt x="22" y="124"/>
                  </a:cubicBezTo>
                  <a:cubicBezTo>
                    <a:pt x="25" y="124"/>
                    <a:pt x="29" y="124"/>
                    <a:pt x="32" y="122"/>
                  </a:cubicBezTo>
                  <a:cubicBezTo>
                    <a:pt x="35" y="120"/>
                    <a:pt x="37" y="117"/>
                    <a:pt x="39" y="113"/>
                  </a:cubicBezTo>
                  <a:cubicBezTo>
                    <a:pt x="41" y="106"/>
                    <a:pt x="36" y="100"/>
                    <a:pt x="31" y="98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19" name="Freeform 433"/>
            <p:cNvSpPr>
              <a:spLocks/>
            </p:cNvSpPr>
            <p:nvPr/>
          </p:nvSpPr>
          <p:spPr bwMode="auto">
            <a:xfrm>
              <a:off x="1103313" y="2540000"/>
              <a:ext cx="282575" cy="466725"/>
            </a:xfrm>
            <a:custGeom>
              <a:avLst/>
              <a:gdLst>
                <a:gd name="T0" fmla="*/ 64 w 75"/>
                <a:gd name="T1" fmla="*/ 83 h 124"/>
                <a:gd name="T2" fmla="*/ 51 w 75"/>
                <a:gd name="T3" fmla="*/ 74 h 124"/>
                <a:gd name="T4" fmla="*/ 46 w 75"/>
                <a:gd name="T5" fmla="*/ 71 h 124"/>
                <a:gd name="T6" fmla="*/ 35 w 75"/>
                <a:gd name="T7" fmla="*/ 65 h 124"/>
                <a:gd name="T8" fmla="*/ 22 w 75"/>
                <a:gd name="T9" fmla="*/ 55 h 124"/>
                <a:gd name="T10" fmla="*/ 11 w 75"/>
                <a:gd name="T11" fmla="*/ 28 h 124"/>
                <a:gd name="T12" fmla="*/ 11 w 75"/>
                <a:gd name="T13" fmla="*/ 27 h 124"/>
                <a:gd name="T14" fmla="*/ 11 w 75"/>
                <a:gd name="T15" fmla="*/ 24 h 124"/>
                <a:gd name="T16" fmla="*/ 15 w 75"/>
                <a:gd name="T17" fmla="*/ 14 h 124"/>
                <a:gd name="T18" fmla="*/ 22 w 75"/>
                <a:gd name="T19" fmla="*/ 9 h 124"/>
                <a:gd name="T20" fmla="*/ 29 w 75"/>
                <a:gd name="T21" fmla="*/ 13 h 124"/>
                <a:gd name="T22" fmla="*/ 31 w 75"/>
                <a:gd name="T23" fmla="*/ 19 h 124"/>
                <a:gd name="T24" fmla="*/ 28 w 75"/>
                <a:gd name="T25" fmla="*/ 27 h 124"/>
                <a:gd name="T26" fmla="*/ 23 w 75"/>
                <a:gd name="T27" fmla="*/ 28 h 124"/>
                <a:gd name="T28" fmla="*/ 22 w 75"/>
                <a:gd name="T29" fmla="*/ 27 h 124"/>
                <a:gd name="T30" fmla="*/ 19 w 75"/>
                <a:gd name="T31" fmla="*/ 28 h 124"/>
                <a:gd name="T32" fmla="*/ 19 w 75"/>
                <a:gd name="T33" fmla="*/ 31 h 124"/>
                <a:gd name="T34" fmla="*/ 26 w 75"/>
                <a:gd name="T35" fmla="*/ 35 h 124"/>
                <a:gd name="T36" fmla="*/ 31 w 75"/>
                <a:gd name="T37" fmla="*/ 34 h 124"/>
                <a:gd name="T38" fmla="*/ 40 w 75"/>
                <a:gd name="T39" fmla="*/ 22 h 124"/>
                <a:gd name="T40" fmla="*/ 32 w 75"/>
                <a:gd name="T41" fmla="*/ 3 h 124"/>
                <a:gd name="T42" fmla="*/ 14 w 75"/>
                <a:gd name="T43" fmla="*/ 3 h 124"/>
                <a:gd name="T44" fmla="*/ 4 w 75"/>
                <a:gd name="T45" fmla="*/ 14 h 124"/>
                <a:gd name="T46" fmla="*/ 1 w 75"/>
                <a:gd name="T47" fmla="*/ 24 h 124"/>
                <a:gd name="T48" fmla="*/ 5 w 75"/>
                <a:gd name="T49" fmla="*/ 47 h 124"/>
                <a:gd name="T50" fmla="*/ 21 w 75"/>
                <a:gd name="T51" fmla="*/ 67 h 124"/>
                <a:gd name="T52" fmla="*/ 38 w 75"/>
                <a:gd name="T53" fmla="*/ 77 h 124"/>
                <a:gd name="T54" fmla="*/ 55 w 75"/>
                <a:gd name="T55" fmla="*/ 88 h 124"/>
                <a:gd name="T56" fmla="*/ 63 w 75"/>
                <a:gd name="T57" fmla="*/ 99 h 124"/>
                <a:gd name="T58" fmla="*/ 58 w 75"/>
                <a:gd name="T59" fmla="*/ 114 h 124"/>
                <a:gd name="T60" fmla="*/ 51 w 75"/>
                <a:gd name="T61" fmla="*/ 114 h 124"/>
                <a:gd name="T62" fmla="*/ 47 w 75"/>
                <a:gd name="T63" fmla="*/ 108 h 124"/>
                <a:gd name="T64" fmla="*/ 48 w 75"/>
                <a:gd name="T65" fmla="*/ 105 h 124"/>
                <a:gd name="T66" fmla="*/ 48 w 75"/>
                <a:gd name="T67" fmla="*/ 104 h 124"/>
                <a:gd name="T68" fmla="*/ 50 w 75"/>
                <a:gd name="T69" fmla="*/ 103 h 124"/>
                <a:gd name="T70" fmla="*/ 50 w 75"/>
                <a:gd name="T71" fmla="*/ 99 h 124"/>
                <a:gd name="T72" fmla="*/ 46 w 75"/>
                <a:gd name="T73" fmla="*/ 97 h 124"/>
                <a:gd name="T74" fmla="*/ 45 w 75"/>
                <a:gd name="T75" fmla="*/ 98 h 124"/>
                <a:gd name="T76" fmla="*/ 37 w 75"/>
                <a:gd name="T77" fmla="*/ 111 h 124"/>
                <a:gd name="T78" fmla="*/ 54 w 75"/>
                <a:gd name="T79" fmla="*/ 124 h 124"/>
                <a:gd name="T80" fmla="*/ 56 w 75"/>
                <a:gd name="T81" fmla="*/ 124 h 124"/>
                <a:gd name="T82" fmla="*/ 71 w 75"/>
                <a:gd name="T83" fmla="*/ 115 h 124"/>
                <a:gd name="T84" fmla="*/ 74 w 75"/>
                <a:gd name="T85" fmla="*/ 98 h 124"/>
                <a:gd name="T86" fmla="*/ 64 w 75"/>
                <a:gd name="T87" fmla="*/ 83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75" h="124">
                  <a:moveTo>
                    <a:pt x="64" y="83"/>
                  </a:moveTo>
                  <a:cubicBezTo>
                    <a:pt x="61" y="80"/>
                    <a:pt x="57" y="77"/>
                    <a:pt x="51" y="74"/>
                  </a:cubicBezTo>
                  <a:cubicBezTo>
                    <a:pt x="50" y="73"/>
                    <a:pt x="48" y="72"/>
                    <a:pt x="46" y="71"/>
                  </a:cubicBezTo>
                  <a:cubicBezTo>
                    <a:pt x="42" y="69"/>
                    <a:pt x="39" y="67"/>
                    <a:pt x="35" y="65"/>
                  </a:cubicBezTo>
                  <a:cubicBezTo>
                    <a:pt x="31" y="62"/>
                    <a:pt x="26" y="59"/>
                    <a:pt x="22" y="55"/>
                  </a:cubicBezTo>
                  <a:cubicBezTo>
                    <a:pt x="14" y="46"/>
                    <a:pt x="11" y="38"/>
                    <a:pt x="11" y="28"/>
                  </a:cubicBezTo>
                  <a:cubicBezTo>
                    <a:pt x="11" y="27"/>
                    <a:pt x="11" y="27"/>
                    <a:pt x="11" y="27"/>
                  </a:cubicBezTo>
                  <a:cubicBezTo>
                    <a:pt x="11" y="26"/>
                    <a:pt x="11" y="25"/>
                    <a:pt x="11" y="24"/>
                  </a:cubicBezTo>
                  <a:cubicBezTo>
                    <a:pt x="11" y="21"/>
                    <a:pt x="13" y="17"/>
                    <a:pt x="15" y="14"/>
                  </a:cubicBezTo>
                  <a:cubicBezTo>
                    <a:pt x="17" y="10"/>
                    <a:pt x="20" y="9"/>
                    <a:pt x="22" y="9"/>
                  </a:cubicBezTo>
                  <a:cubicBezTo>
                    <a:pt x="25" y="9"/>
                    <a:pt x="28" y="10"/>
                    <a:pt x="29" y="13"/>
                  </a:cubicBezTo>
                  <a:cubicBezTo>
                    <a:pt x="31" y="15"/>
                    <a:pt x="31" y="17"/>
                    <a:pt x="31" y="19"/>
                  </a:cubicBezTo>
                  <a:cubicBezTo>
                    <a:pt x="31" y="23"/>
                    <a:pt x="30" y="26"/>
                    <a:pt x="28" y="27"/>
                  </a:cubicBezTo>
                  <a:cubicBezTo>
                    <a:pt x="26" y="28"/>
                    <a:pt x="25" y="28"/>
                    <a:pt x="23" y="28"/>
                  </a:cubicBezTo>
                  <a:cubicBezTo>
                    <a:pt x="22" y="27"/>
                    <a:pt x="22" y="27"/>
                    <a:pt x="22" y="27"/>
                  </a:cubicBezTo>
                  <a:cubicBezTo>
                    <a:pt x="21" y="27"/>
                    <a:pt x="20" y="27"/>
                    <a:pt x="19" y="28"/>
                  </a:cubicBezTo>
                  <a:cubicBezTo>
                    <a:pt x="18" y="29"/>
                    <a:pt x="18" y="30"/>
                    <a:pt x="19" y="31"/>
                  </a:cubicBezTo>
                  <a:cubicBezTo>
                    <a:pt x="20" y="34"/>
                    <a:pt x="23" y="35"/>
                    <a:pt x="26" y="35"/>
                  </a:cubicBezTo>
                  <a:cubicBezTo>
                    <a:pt x="27" y="35"/>
                    <a:pt x="29" y="35"/>
                    <a:pt x="31" y="34"/>
                  </a:cubicBezTo>
                  <a:cubicBezTo>
                    <a:pt x="36" y="31"/>
                    <a:pt x="39" y="27"/>
                    <a:pt x="40" y="22"/>
                  </a:cubicBezTo>
                  <a:cubicBezTo>
                    <a:pt x="41" y="15"/>
                    <a:pt x="38" y="7"/>
                    <a:pt x="32" y="3"/>
                  </a:cubicBezTo>
                  <a:cubicBezTo>
                    <a:pt x="28" y="1"/>
                    <a:pt x="19" y="0"/>
                    <a:pt x="14" y="3"/>
                  </a:cubicBezTo>
                  <a:cubicBezTo>
                    <a:pt x="10" y="6"/>
                    <a:pt x="6" y="9"/>
                    <a:pt x="4" y="14"/>
                  </a:cubicBezTo>
                  <a:cubicBezTo>
                    <a:pt x="3" y="18"/>
                    <a:pt x="2" y="21"/>
                    <a:pt x="1" y="24"/>
                  </a:cubicBezTo>
                  <a:cubicBezTo>
                    <a:pt x="0" y="32"/>
                    <a:pt x="1" y="40"/>
                    <a:pt x="5" y="47"/>
                  </a:cubicBezTo>
                  <a:cubicBezTo>
                    <a:pt x="8" y="55"/>
                    <a:pt x="14" y="62"/>
                    <a:pt x="21" y="67"/>
                  </a:cubicBezTo>
                  <a:cubicBezTo>
                    <a:pt x="27" y="71"/>
                    <a:pt x="33" y="74"/>
                    <a:pt x="38" y="77"/>
                  </a:cubicBezTo>
                  <a:cubicBezTo>
                    <a:pt x="44" y="81"/>
                    <a:pt x="50" y="84"/>
                    <a:pt x="55" y="88"/>
                  </a:cubicBezTo>
                  <a:cubicBezTo>
                    <a:pt x="59" y="92"/>
                    <a:pt x="62" y="95"/>
                    <a:pt x="63" y="99"/>
                  </a:cubicBezTo>
                  <a:cubicBezTo>
                    <a:pt x="65" y="105"/>
                    <a:pt x="63" y="111"/>
                    <a:pt x="58" y="114"/>
                  </a:cubicBezTo>
                  <a:cubicBezTo>
                    <a:pt x="56" y="115"/>
                    <a:pt x="53" y="115"/>
                    <a:pt x="51" y="114"/>
                  </a:cubicBezTo>
                  <a:cubicBezTo>
                    <a:pt x="49" y="113"/>
                    <a:pt x="48" y="111"/>
                    <a:pt x="47" y="108"/>
                  </a:cubicBezTo>
                  <a:cubicBezTo>
                    <a:pt x="47" y="107"/>
                    <a:pt x="47" y="106"/>
                    <a:pt x="48" y="105"/>
                  </a:cubicBezTo>
                  <a:cubicBezTo>
                    <a:pt x="48" y="104"/>
                    <a:pt x="48" y="104"/>
                    <a:pt x="48" y="104"/>
                  </a:cubicBezTo>
                  <a:cubicBezTo>
                    <a:pt x="49" y="104"/>
                    <a:pt x="50" y="103"/>
                    <a:pt x="50" y="103"/>
                  </a:cubicBezTo>
                  <a:cubicBezTo>
                    <a:pt x="51" y="101"/>
                    <a:pt x="51" y="100"/>
                    <a:pt x="50" y="99"/>
                  </a:cubicBezTo>
                  <a:cubicBezTo>
                    <a:pt x="49" y="98"/>
                    <a:pt x="48" y="97"/>
                    <a:pt x="46" y="97"/>
                  </a:cubicBezTo>
                  <a:cubicBezTo>
                    <a:pt x="46" y="97"/>
                    <a:pt x="45" y="97"/>
                    <a:pt x="45" y="98"/>
                  </a:cubicBezTo>
                  <a:cubicBezTo>
                    <a:pt x="41" y="99"/>
                    <a:pt x="36" y="104"/>
                    <a:pt x="37" y="111"/>
                  </a:cubicBezTo>
                  <a:cubicBezTo>
                    <a:pt x="38" y="120"/>
                    <a:pt x="46" y="124"/>
                    <a:pt x="54" y="124"/>
                  </a:cubicBezTo>
                  <a:cubicBezTo>
                    <a:pt x="54" y="124"/>
                    <a:pt x="55" y="124"/>
                    <a:pt x="56" y="124"/>
                  </a:cubicBezTo>
                  <a:cubicBezTo>
                    <a:pt x="62" y="124"/>
                    <a:pt x="67" y="120"/>
                    <a:pt x="71" y="115"/>
                  </a:cubicBezTo>
                  <a:cubicBezTo>
                    <a:pt x="74" y="110"/>
                    <a:pt x="75" y="105"/>
                    <a:pt x="74" y="98"/>
                  </a:cubicBezTo>
                  <a:cubicBezTo>
                    <a:pt x="73" y="93"/>
                    <a:pt x="70" y="88"/>
                    <a:pt x="64" y="83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20" name="Freeform 434"/>
            <p:cNvSpPr>
              <a:spLocks/>
            </p:cNvSpPr>
            <p:nvPr/>
          </p:nvSpPr>
          <p:spPr bwMode="auto">
            <a:xfrm>
              <a:off x="687388" y="2513013"/>
              <a:ext cx="214312" cy="282575"/>
            </a:xfrm>
            <a:custGeom>
              <a:avLst/>
              <a:gdLst>
                <a:gd name="T0" fmla="*/ 18 w 57"/>
                <a:gd name="T1" fmla="*/ 9 h 75"/>
                <a:gd name="T2" fmla="*/ 24 w 57"/>
                <a:gd name="T3" fmla="*/ 16 h 75"/>
                <a:gd name="T4" fmla="*/ 23 w 57"/>
                <a:gd name="T5" fmla="*/ 24 h 75"/>
                <a:gd name="T6" fmla="*/ 20 w 57"/>
                <a:gd name="T7" fmla="*/ 30 h 75"/>
                <a:gd name="T8" fmla="*/ 13 w 57"/>
                <a:gd name="T9" fmla="*/ 50 h 75"/>
                <a:gd name="T10" fmla="*/ 22 w 57"/>
                <a:gd name="T11" fmla="*/ 71 h 75"/>
                <a:gd name="T12" fmla="*/ 34 w 57"/>
                <a:gd name="T13" fmla="*/ 75 h 75"/>
                <a:gd name="T14" fmla="*/ 35 w 57"/>
                <a:gd name="T15" fmla="*/ 75 h 75"/>
                <a:gd name="T16" fmla="*/ 35 w 57"/>
                <a:gd name="T17" fmla="*/ 75 h 75"/>
                <a:gd name="T18" fmla="*/ 36 w 57"/>
                <a:gd name="T19" fmla="*/ 75 h 75"/>
                <a:gd name="T20" fmla="*/ 51 w 57"/>
                <a:gd name="T21" fmla="*/ 70 h 75"/>
                <a:gd name="T22" fmla="*/ 56 w 57"/>
                <a:gd name="T23" fmla="*/ 62 h 75"/>
                <a:gd name="T24" fmla="*/ 56 w 57"/>
                <a:gd name="T25" fmla="*/ 52 h 75"/>
                <a:gd name="T26" fmla="*/ 41 w 57"/>
                <a:gd name="T27" fmla="*/ 45 h 75"/>
                <a:gd name="T28" fmla="*/ 32 w 57"/>
                <a:gd name="T29" fmla="*/ 54 h 75"/>
                <a:gd name="T30" fmla="*/ 34 w 57"/>
                <a:gd name="T31" fmla="*/ 58 h 75"/>
                <a:gd name="T32" fmla="*/ 38 w 57"/>
                <a:gd name="T33" fmla="*/ 58 h 75"/>
                <a:gd name="T34" fmla="*/ 41 w 57"/>
                <a:gd name="T35" fmla="*/ 56 h 75"/>
                <a:gd name="T36" fmla="*/ 42 w 57"/>
                <a:gd name="T37" fmla="*/ 55 h 75"/>
                <a:gd name="T38" fmla="*/ 42 w 57"/>
                <a:gd name="T39" fmla="*/ 54 h 75"/>
                <a:gd name="T40" fmla="*/ 43 w 57"/>
                <a:gd name="T41" fmla="*/ 54 h 75"/>
                <a:gd name="T42" fmla="*/ 47 w 57"/>
                <a:gd name="T43" fmla="*/ 58 h 75"/>
                <a:gd name="T44" fmla="*/ 42 w 57"/>
                <a:gd name="T45" fmla="*/ 65 h 75"/>
                <a:gd name="T46" fmla="*/ 31 w 57"/>
                <a:gd name="T47" fmla="*/ 66 h 75"/>
                <a:gd name="T48" fmla="*/ 23 w 57"/>
                <a:gd name="T49" fmla="*/ 55 h 75"/>
                <a:gd name="T50" fmla="*/ 26 w 57"/>
                <a:gd name="T51" fmla="*/ 40 h 75"/>
                <a:gd name="T52" fmla="*/ 28 w 57"/>
                <a:gd name="T53" fmla="*/ 35 h 75"/>
                <a:gd name="T54" fmla="*/ 30 w 57"/>
                <a:gd name="T55" fmla="*/ 31 h 75"/>
                <a:gd name="T56" fmla="*/ 33 w 57"/>
                <a:gd name="T57" fmla="*/ 18 h 75"/>
                <a:gd name="T58" fmla="*/ 21 w 57"/>
                <a:gd name="T59" fmla="*/ 2 h 75"/>
                <a:gd name="T60" fmla="*/ 11 w 57"/>
                <a:gd name="T61" fmla="*/ 0 h 75"/>
                <a:gd name="T62" fmla="*/ 3 w 57"/>
                <a:gd name="T63" fmla="*/ 3 h 75"/>
                <a:gd name="T64" fmla="*/ 1 w 57"/>
                <a:gd name="T65" fmla="*/ 6 h 75"/>
                <a:gd name="T66" fmla="*/ 1 w 57"/>
                <a:gd name="T67" fmla="*/ 8 h 75"/>
                <a:gd name="T68" fmla="*/ 3 w 57"/>
                <a:gd name="T69" fmla="*/ 9 h 75"/>
                <a:gd name="T70" fmla="*/ 4 w 57"/>
                <a:gd name="T71" fmla="*/ 8 h 75"/>
                <a:gd name="T72" fmla="*/ 18 w 57"/>
                <a:gd name="T73" fmla="*/ 9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7" h="75">
                  <a:moveTo>
                    <a:pt x="18" y="9"/>
                  </a:moveTo>
                  <a:cubicBezTo>
                    <a:pt x="21" y="10"/>
                    <a:pt x="23" y="13"/>
                    <a:pt x="24" y="16"/>
                  </a:cubicBezTo>
                  <a:cubicBezTo>
                    <a:pt x="24" y="19"/>
                    <a:pt x="24" y="22"/>
                    <a:pt x="23" y="24"/>
                  </a:cubicBezTo>
                  <a:cubicBezTo>
                    <a:pt x="22" y="27"/>
                    <a:pt x="22" y="29"/>
                    <a:pt x="20" y="30"/>
                  </a:cubicBezTo>
                  <a:cubicBezTo>
                    <a:pt x="17" y="37"/>
                    <a:pt x="13" y="43"/>
                    <a:pt x="13" y="50"/>
                  </a:cubicBezTo>
                  <a:cubicBezTo>
                    <a:pt x="12" y="59"/>
                    <a:pt x="15" y="66"/>
                    <a:pt x="22" y="71"/>
                  </a:cubicBezTo>
                  <a:cubicBezTo>
                    <a:pt x="25" y="74"/>
                    <a:pt x="29" y="75"/>
                    <a:pt x="34" y="75"/>
                  </a:cubicBezTo>
                  <a:cubicBezTo>
                    <a:pt x="34" y="75"/>
                    <a:pt x="34" y="75"/>
                    <a:pt x="35" y="75"/>
                  </a:cubicBezTo>
                  <a:cubicBezTo>
                    <a:pt x="35" y="75"/>
                    <a:pt x="35" y="75"/>
                    <a:pt x="35" y="75"/>
                  </a:cubicBezTo>
                  <a:cubicBezTo>
                    <a:pt x="36" y="75"/>
                    <a:pt x="36" y="75"/>
                    <a:pt x="36" y="75"/>
                  </a:cubicBezTo>
                  <a:cubicBezTo>
                    <a:pt x="41" y="75"/>
                    <a:pt x="46" y="73"/>
                    <a:pt x="51" y="70"/>
                  </a:cubicBezTo>
                  <a:cubicBezTo>
                    <a:pt x="53" y="68"/>
                    <a:pt x="55" y="65"/>
                    <a:pt x="56" y="62"/>
                  </a:cubicBezTo>
                  <a:cubicBezTo>
                    <a:pt x="57" y="58"/>
                    <a:pt x="57" y="55"/>
                    <a:pt x="56" y="52"/>
                  </a:cubicBezTo>
                  <a:cubicBezTo>
                    <a:pt x="53" y="47"/>
                    <a:pt x="46" y="44"/>
                    <a:pt x="41" y="45"/>
                  </a:cubicBezTo>
                  <a:cubicBezTo>
                    <a:pt x="36" y="46"/>
                    <a:pt x="33" y="50"/>
                    <a:pt x="32" y="54"/>
                  </a:cubicBezTo>
                  <a:cubicBezTo>
                    <a:pt x="32" y="56"/>
                    <a:pt x="33" y="57"/>
                    <a:pt x="34" y="58"/>
                  </a:cubicBezTo>
                  <a:cubicBezTo>
                    <a:pt x="35" y="59"/>
                    <a:pt x="37" y="59"/>
                    <a:pt x="38" y="58"/>
                  </a:cubicBezTo>
                  <a:cubicBezTo>
                    <a:pt x="40" y="58"/>
                    <a:pt x="41" y="57"/>
                    <a:pt x="41" y="56"/>
                  </a:cubicBezTo>
                  <a:cubicBezTo>
                    <a:pt x="42" y="55"/>
                    <a:pt x="42" y="55"/>
                    <a:pt x="42" y="55"/>
                  </a:cubicBezTo>
                  <a:cubicBezTo>
                    <a:pt x="42" y="54"/>
                    <a:pt x="42" y="54"/>
                    <a:pt x="42" y="54"/>
                  </a:cubicBezTo>
                  <a:cubicBezTo>
                    <a:pt x="42" y="54"/>
                    <a:pt x="42" y="54"/>
                    <a:pt x="43" y="54"/>
                  </a:cubicBezTo>
                  <a:cubicBezTo>
                    <a:pt x="45" y="54"/>
                    <a:pt x="47" y="56"/>
                    <a:pt x="47" y="58"/>
                  </a:cubicBezTo>
                  <a:cubicBezTo>
                    <a:pt x="47" y="61"/>
                    <a:pt x="45" y="64"/>
                    <a:pt x="42" y="65"/>
                  </a:cubicBezTo>
                  <a:cubicBezTo>
                    <a:pt x="39" y="67"/>
                    <a:pt x="36" y="67"/>
                    <a:pt x="31" y="66"/>
                  </a:cubicBezTo>
                  <a:cubicBezTo>
                    <a:pt x="28" y="65"/>
                    <a:pt x="23" y="60"/>
                    <a:pt x="23" y="55"/>
                  </a:cubicBezTo>
                  <a:cubicBezTo>
                    <a:pt x="22" y="50"/>
                    <a:pt x="23" y="45"/>
                    <a:pt x="26" y="40"/>
                  </a:cubicBezTo>
                  <a:cubicBezTo>
                    <a:pt x="27" y="38"/>
                    <a:pt x="27" y="36"/>
                    <a:pt x="28" y="35"/>
                  </a:cubicBezTo>
                  <a:cubicBezTo>
                    <a:pt x="29" y="34"/>
                    <a:pt x="30" y="32"/>
                    <a:pt x="30" y="31"/>
                  </a:cubicBezTo>
                  <a:cubicBezTo>
                    <a:pt x="33" y="26"/>
                    <a:pt x="34" y="22"/>
                    <a:pt x="33" y="18"/>
                  </a:cubicBezTo>
                  <a:cubicBezTo>
                    <a:pt x="33" y="11"/>
                    <a:pt x="28" y="4"/>
                    <a:pt x="21" y="2"/>
                  </a:cubicBezTo>
                  <a:cubicBezTo>
                    <a:pt x="18" y="1"/>
                    <a:pt x="14" y="0"/>
                    <a:pt x="11" y="0"/>
                  </a:cubicBezTo>
                  <a:cubicBezTo>
                    <a:pt x="8" y="1"/>
                    <a:pt x="5" y="2"/>
                    <a:pt x="3" y="3"/>
                  </a:cubicBezTo>
                  <a:cubicBezTo>
                    <a:pt x="2" y="3"/>
                    <a:pt x="1" y="4"/>
                    <a:pt x="1" y="6"/>
                  </a:cubicBezTo>
                  <a:cubicBezTo>
                    <a:pt x="0" y="6"/>
                    <a:pt x="0" y="7"/>
                    <a:pt x="1" y="8"/>
                  </a:cubicBezTo>
                  <a:cubicBezTo>
                    <a:pt x="1" y="8"/>
                    <a:pt x="2" y="9"/>
                    <a:pt x="3" y="9"/>
                  </a:cubicBezTo>
                  <a:cubicBezTo>
                    <a:pt x="3" y="9"/>
                    <a:pt x="4" y="9"/>
                    <a:pt x="4" y="8"/>
                  </a:cubicBezTo>
                  <a:cubicBezTo>
                    <a:pt x="8" y="7"/>
                    <a:pt x="13" y="7"/>
                    <a:pt x="18" y="9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21" name="Freeform 435"/>
            <p:cNvSpPr>
              <a:spLocks/>
            </p:cNvSpPr>
            <p:nvPr/>
          </p:nvSpPr>
          <p:spPr bwMode="auto">
            <a:xfrm>
              <a:off x="1239838" y="2513013"/>
              <a:ext cx="212725" cy="282575"/>
            </a:xfrm>
            <a:custGeom>
              <a:avLst/>
              <a:gdLst>
                <a:gd name="T0" fmla="*/ 0 w 57"/>
                <a:gd name="T1" fmla="*/ 58 h 75"/>
                <a:gd name="T2" fmla="*/ 6 w 57"/>
                <a:gd name="T3" fmla="*/ 69 h 75"/>
                <a:gd name="T4" fmla="*/ 22 w 57"/>
                <a:gd name="T5" fmla="*/ 75 h 75"/>
                <a:gd name="T6" fmla="*/ 23 w 57"/>
                <a:gd name="T7" fmla="*/ 75 h 75"/>
                <a:gd name="T8" fmla="*/ 23 w 57"/>
                <a:gd name="T9" fmla="*/ 75 h 75"/>
                <a:gd name="T10" fmla="*/ 24 w 57"/>
                <a:gd name="T11" fmla="*/ 75 h 75"/>
                <a:gd name="T12" fmla="*/ 43 w 57"/>
                <a:gd name="T13" fmla="*/ 62 h 75"/>
                <a:gd name="T14" fmla="*/ 45 w 57"/>
                <a:gd name="T15" fmla="*/ 52 h 75"/>
                <a:gd name="T16" fmla="*/ 43 w 57"/>
                <a:gd name="T17" fmla="*/ 42 h 75"/>
                <a:gd name="T18" fmla="*/ 38 w 57"/>
                <a:gd name="T19" fmla="*/ 32 h 75"/>
                <a:gd name="T20" fmla="*/ 33 w 57"/>
                <a:gd name="T21" fmla="*/ 17 h 75"/>
                <a:gd name="T22" fmla="*/ 39 w 57"/>
                <a:gd name="T23" fmla="*/ 9 h 75"/>
                <a:gd name="T24" fmla="*/ 53 w 57"/>
                <a:gd name="T25" fmla="*/ 9 h 75"/>
                <a:gd name="T26" fmla="*/ 54 w 57"/>
                <a:gd name="T27" fmla="*/ 9 h 75"/>
                <a:gd name="T28" fmla="*/ 56 w 57"/>
                <a:gd name="T29" fmla="*/ 8 h 75"/>
                <a:gd name="T30" fmla="*/ 57 w 57"/>
                <a:gd name="T31" fmla="*/ 6 h 75"/>
                <a:gd name="T32" fmla="*/ 55 w 57"/>
                <a:gd name="T33" fmla="*/ 4 h 75"/>
                <a:gd name="T34" fmla="*/ 51 w 57"/>
                <a:gd name="T35" fmla="*/ 1 h 75"/>
                <a:gd name="T36" fmla="*/ 37 w 57"/>
                <a:gd name="T37" fmla="*/ 1 h 75"/>
                <a:gd name="T38" fmla="*/ 24 w 57"/>
                <a:gd name="T39" fmla="*/ 19 h 75"/>
                <a:gd name="T40" fmla="*/ 26 w 57"/>
                <a:gd name="T41" fmla="*/ 30 h 75"/>
                <a:gd name="T42" fmla="*/ 31 w 57"/>
                <a:gd name="T43" fmla="*/ 38 h 75"/>
                <a:gd name="T44" fmla="*/ 35 w 57"/>
                <a:gd name="T45" fmla="*/ 50 h 75"/>
                <a:gd name="T46" fmla="*/ 28 w 57"/>
                <a:gd name="T47" fmla="*/ 65 h 75"/>
                <a:gd name="T48" fmla="*/ 18 w 57"/>
                <a:gd name="T49" fmla="*/ 66 h 75"/>
                <a:gd name="T50" fmla="*/ 11 w 57"/>
                <a:gd name="T51" fmla="*/ 61 h 75"/>
                <a:gd name="T52" fmla="*/ 10 w 57"/>
                <a:gd name="T53" fmla="*/ 56 h 75"/>
                <a:gd name="T54" fmla="*/ 13 w 57"/>
                <a:gd name="T55" fmla="*/ 54 h 75"/>
                <a:gd name="T56" fmla="*/ 15 w 57"/>
                <a:gd name="T57" fmla="*/ 54 h 75"/>
                <a:gd name="T58" fmla="*/ 15 w 57"/>
                <a:gd name="T59" fmla="*/ 55 h 75"/>
                <a:gd name="T60" fmla="*/ 19 w 57"/>
                <a:gd name="T61" fmla="*/ 59 h 75"/>
                <a:gd name="T62" fmla="*/ 23 w 57"/>
                <a:gd name="T63" fmla="*/ 58 h 75"/>
                <a:gd name="T64" fmla="*/ 25 w 57"/>
                <a:gd name="T65" fmla="*/ 55 h 75"/>
                <a:gd name="T66" fmla="*/ 24 w 57"/>
                <a:gd name="T67" fmla="*/ 51 h 75"/>
                <a:gd name="T68" fmla="*/ 15 w 57"/>
                <a:gd name="T69" fmla="*/ 45 h 75"/>
                <a:gd name="T70" fmla="*/ 3 w 57"/>
                <a:gd name="T71" fmla="*/ 51 h 75"/>
                <a:gd name="T72" fmla="*/ 0 w 57"/>
                <a:gd name="T73" fmla="*/ 58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7" h="75">
                  <a:moveTo>
                    <a:pt x="0" y="58"/>
                  </a:moveTo>
                  <a:cubicBezTo>
                    <a:pt x="1" y="62"/>
                    <a:pt x="3" y="66"/>
                    <a:pt x="6" y="69"/>
                  </a:cubicBezTo>
                  <a:cubicBezTo>
                    <a:pt x="10" y="73"/>
                    <a:pt x="15" y="75"/>
                    <a:pt x="22" y="75"/>
                  </a:cubicBezTo>
                  <a:cubicBezTo>
                    <a:pt x="23" y="75"/>
                    <a:pt x="23" y="75"/>
                    <a:pt x="23" y="75"/>
                  </a:cubicBezTo>
                  <a:cubicBezTo>
                    <a:pt x="23" y="75"/>
                    <a:pt x="23" y="75"/>
                    <a:pt x="23" y="75"/>
                  </a:cubicBezTo>
                  <a:cubicBezTo>
                    <a:pt x="24" y="75"/>
                    <a:pt x="24" y="75"/>
                    <a:pt x="24" y="75"/>
                  </a:cubicBezTo>
                  <a:cubicBezTo>
                    <a:pt x="32" y="75"/>
                    <a:pt x="40" y="70"/>
                    <a:pt x="43" y="62"/>
                  </a:cubicBezTo>
                  <a:cubicBezTo>
                    <a:pt x="45" y="58"/>
                    <a:pt x="45" y="55"/>
                    <a:pt x="45" y="52"/>
                  </a:cubicBezTo>
                  <a:cubicBezTo>
                    <a:pt x="44" y="48"/>
                    <a:pt x="44" y="45"/>
                    <a:pt x="43" y="42"/>
                  </a:cubicBezTo>
                  <a:cubicBezTo>
                    <a:pt x="42" y="39"/>
                    <a:pt x="40" y="36"/>
                    <a:pt x="38" y="32"/>
                  </a:cubicBezTo>
                  <a:cubicBezTo>
                    <a:pt x="35" y="27"/>
                    <a:pt x="33" y="23"/>
                    <a:pt x="33" y="17"/>
                  </a:cubicBezTo>
                  <a:cubicBezTo>
                    <a:pt x="34" y="13"/>
                    <a:pt x="36" y="11"/>
                    <a:pt x="39" y="9"/>
                  </a:cubicBezTo>
                  <a:cubicBezTo>
                    <a:pt x="44" y="7"/>
                    <a:pt x="49" y="7"/>
                    <a:pt x="53" y="9"/>
                  </a:cubicBezTo>
                  <a:cubicBezTo>
                    <a:pt x="53" y="9"/>
                    <a:pt x="54" y="9"/>
                    <a:pt x="54" y="9"/>
                  </a:cubicBezTo>
                  <a:cubicBezTo>
                    <a:pt x="55" y="9"/>
                    <a:pt x="56" y="9"/>
                    <a:pt x="56" y="8"/>
                  </a:cubicBezTo>
                  <a:cubicBezTo>
                    <a:pt x="57" y="7"/>
                    <a:pt x="57" y="7"/>
                    <a:pt x="57" y="6"/>
                  </a:cubicBezTo>
                  <a:cubicBezTo>
                    <a:pt x="57" y="5"/>
                    <a:pt x="56" y="4"/>
                    <a:pt x="55" y="4"/>
                  </a:cubicBezTo>
                  <a:cubicBezTo>
                    <a:pt x="54" y="3"/>
                    <a:pt x="53" y="2"/>
                    <a:pt x="51" y="1"/>
                  </a:cubicBezTo>
                  <a:cubicBezTo>
                    <a:pt x="46" y="0"/>
                    <a:pt x="41" y="0"/>
                    <a:pt x="37" y="1"/>
                  </a:cubicBezTo>
                  <a:cubicBezTo>
                    <a:pt x="29" y="4"/>
                    <a:pt x="24" y="11"/>
                    <a:pt x="24" y="19"/>
                  </a:cubicBezTo>
                  <a:cubicBezTo>
                    <a:pt x="24" y="23"/>
                    <a:pt x="25" y="26"/>
                    <a:pt x="26" y="30"/>
                  </a:cubicBezTo>
                  <a:cubicBezTo>
                    <a:pt x="28" y="33"/>
                    <a:pt x="29" y="35"/>
                    <a:pt x="31" y="38"/>
                  </a:cubicBezTo>
                  <a:cubicBezTo>
                    <a:pt x="33" y="41"/>
                    <a:pt x="34" y="46"/>
                    <a:pt x="35" y="50"/>
                  </a:cubicBezTo>
                  <a:cubicBezTo>
                    <a:pt x="36" y="57"/>
                    <a:pt x="34" y="61"/>
                    <a:pt x="28" y="65"/>
                  </a:cubicBezTo>
                  <a:cubicBezTo>
                    <a:pt x="26" y="67"/>
                    <a:pt x="22" y="67"/>
                    <a:pt x="18" y="66"/>
                  </a:cubicBezTo>
                  <a:cubicBezTo>
                    <a:pt x="15" y="66"/>
                    <a:pt x="12" y="64"/>
                    <a:pt x="11" y="61"/>
                  </a:cubicBezTo>
                  <a:cubicBezTo>
                    <a:pt x="10" y="59"/>
                    <a:pt x="10" y="58"/>
                    <a:pt x="10" y="56"/>
                  </a:cubicBezTo>
                  <a:cubicBezTo>
                    <a:pt x="11" y="55"/>
                    <a:pt x="12" y="54"/>
                    <a:pt x="13" y="54"/>
                  </a:cubicBezTo>
                  <a:cubicBezTo>
                    <a:pt x="14" y="54"/>
                    <a:pt x="14" y="53"/>
                    <a:pt x="15" y="54"/>
                  </a:cubicBezTo>
                  <a:cubicBezTo>
                    <a:pt x="15" y="54"/>
                    <a:pt x="15" y="54"/>
                    <a:pt x="15" y="55"/>
                  </a:cubicBezTo>
                  <a:cubicBezTo>
                    <a:pt x="16" y="57"/>
                    <a:pt x="17" y="58"/>
                    <a:pt x="19" y="59"/>
                  </a:cubicBezTo>
                  <a:cubicBezTo>
                    <a:pt x="20" y="59"/>
                    <a:pt x="22" y="59"/>
                    <a:pt x="23" y="58"/>
                  </a:cubicBezTo>
                  <a:cubicBezTo>
                    <a:pt x="24" y="58"/>
                    <a:pt x="25" y="57"/>
                    <a:pt x="25" y="55"/>
                  </a:cubicBezTo>
                  <a:cubicBezTo>
                    <a:pt x="25" y="54"/>
                    <a:pt x="25" y="53"/>
                    <a:pt x="24" y="51"/>
                  </a:cubicBezTo>
                  <a:cubicBezTo>
                    <a:pt x="22" y="47"/>
                    <a:pt x="19" y="45"/>
                    <a:pt x="15" y="45"/>
                  </a:cubicBezTo>
                  <a:cubicBezTo>
                    <a:pt x="10" y="45"/>
                    <a:pt x="6" y="47"/>
                    <a:pt x="3" y="51"/>
                  </a:cubicBezTo>
                  <a:cubicBezTo>
                    <a:pt x="1" y="53"/>
                    <a:pt x="0" y="55"/>
                    <a:pt x="0" y="58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22" name="Freeform 436"/>
            <p:cNvSpPr>
              <a:spLocks/>
            </p:cNvSpPr>
            <p:nvPr/>
          </p:nvSpPr>
          <p:spPr bwMode="auto">
            <a:xfrm>
              <a:off x="1096963" y="2836863"/>
              <a:ext cx="149225" cy="180975"/>
            </a:xfrm>
            <a:custGeom>
              <a:avLst/>
              <a:gdLst>
                <a:gd name="T0" fmla="*/ 33 w 40"/>
                <a:gd name="T1" fmla="*/ 6 h 48"/>
                <a:gd name="T2" fmla="*/ 18 w 40"/>
                <a:gd name="T3" fmla="*/ 1 h 48"/>
                <a:gd name="T4" fmla="*/ 5 w 40"/>
                <a:gd name="T5" fmla="*/ 11 h 48"/>
                <a:gd name="T6" fmla="*/ 0 w 40"/>
                <a:gd name="T7" fmla="*/ 27 h 48"/>
                <a:gd name="T8" fmla="*/ 4 w 40"/>
                <a:gd name="T9" fmla="*/ 45 h 48"/>
                <a:gd name="T10" fmla="*/ 4 w 40"/>
                <a:gd name="T11" fmla="*/ 46 h 48"/>
                <a:gd name="T12" fmla="*/ 8 w 40"/>
                <a:gd name="T13" fmla="*/ 48 h 48"/>
                <a:gd name="T14" fmla="*/ 9 w 40"/>
                <a:gd name="T15" fmla="*/ 48 h 48"/>
                <a:gd name="T16" fmla="*/ 13 w 40"/>
                <a:gd name="T17" fmla="*/ 43 h 48"/>
                <a:gd name="T18" fmla="*/ 12 w 40"/>
                <a:gd name="T19" fmla="*/ 42 h 48"/>
                <a:gd name="T20" fmla="*/ 12 w 40"/>
                <a:gd name="T21" fmla="*/ 42 h 48"/>
                <a:gd name="T22" fmla="*/ 12 w 40"/>
                <a:gd name="T23" fmla="*/ 41 h 48"/>
                <a:gd name="T24" fmla="*/ 10 w 40"/>
                <a:gd name="T25" fmla="*/ 28 h 48"/>
                <a:gd name="T26" fmla="*/ 10 w 40"/>
                <a:gd name="T27" fmla="*/ 28 h 48"/>
                <a:gd name="T28" fmla="*/ 12 w 40"/>
                <a:gd name="T29" fmla="*/ 18 h 48"/>
                <a:gd name="T30" fmla="*/ 16 w 40"/>
                <a:gd name="T31" fmla="*/ 12 h 48"/>
                <a:gd name="T32" fmla="*/ 21 w 40"/>
                <a:gd name="T33" fmla="*/ 10 h 48"/>
                <a:gd name="T34" fmla="*/ 29 w 40"/>
                <a:gd name="T35" fmla="*/ 17 h 48"/>
                <a:gd name="T36" fmla="*/ 30 w 40"/>
                <a:gd name="T37" fmla="*/ 20 h 48"/>
                <a:gd name="T38" fmla="*/ 28 w 40"/>
                <a:gd name="T39" fmla="*/ 25 h 48"/>
                <a:gd name="T40" fmla="*/ 26 w 40"/>
                <a:gd name="T41" fmla="*/ 26 h 48"/>
                <a:gd name="T42" fmla="*/ 23 w 40"/>
                <a:gd name="T43" fmla="*/ 24 h 48"/>
                <a:gd name="T44" fmla="*/ 21 w 40"/>
                <a:gd name="T45" fmla="*/ 22 h 48"/>
                <a:gd name="T46" fmla="*/ 18 w 40"/>
                <a:gd name="T47" fmla="*/ 24 h 48"/>
                <a:gd name="T48" fmla="*/ 20 w 40"/>
                <a:gd name="T49" fmla="*/ 31 h 48"/>
                <a:gd name="T50" fmla="*/ 34 w 40"/>
                <a:gd name="T51" fmla="*/ 30 h 48"/>
                <a:gd name="T52" fmla="*/ 39 w 40"/>
                <a:gd name="T53" fmla="*/ 22 h 48"/>
                <a:gd name="T54" fmla="*/ 33 w 40"/>
                <a:gd name="T55" fmla="*/ 6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40" h="48">
                  <a:moveTo>
                    <a:pt x="33" y="6"/>
                  </a:moveTo>
                  <a:cubicBezTo>
                    <a:pt x="29" y="2"/>
                    <a:pt x="24" y="0"/>
                    <a:pt x="18" y="1"/>
                  </a:cubicBezTo>
                  <a:cubicBezTo>
                    <a:pt x="12" y="2"/>
                    <a:pt x="8" y="5"/>
                    <a:pt x="5" y="11"/>
                  </a:cubicBezTo>
                  <a:cubicBezTo>
                    <a:pt x="2" y="15"/>
                    <a:pt x="1" y="21"/>
                    <a:pt x="0" y="27"/>
                  </a:cubicBezTo>
                  <a:cubicBezTo>
                    <a:pt x="0" y="34"/>
                    <a:pt x="2" y="40"/>
                    <a:pt x="4" y="45"/>
                  </a:cubicBezTo>
                  <a:cubicBezTo>
                    <a:pt x="4" y="46"/>
                    <a:pt x="4" y="46"/>
                    <a:pt x="4" y="46"/>
                  </a:cubicBezTo>
                  <a:cubicBezTo>
                    <a:pt x="5" y="47"/>
                    <a:pt x="6" y="48"/>
                    <a:pt x="8" y="48"/>
                  </a:cubicBezTo>
                  <a:cubicBezTo>
                    <a:pt x="8" y="48"/>
                    <a:pt x="9" y="48"/>
                    <a:pt x="9" y="48"/>
                  </a:cubicBezTo>
                  <a:cubicBezTo>
                    <a:pt x="12" y="47"/>
                    <a:pt x="13" y="46"/>
                    <a:pt x="13" y="43"/>
                  </a:cubicBezTo>
                  <a:cubicBezTo>
                    <a:pt x="13" y="43"/>
                    <a:pt x="12" y="43"/>
                    <a:pt x="12" y="42"/>
                  </a:cubicBezTo>
                  <a:cubicBezTo>
                    <a:pt x="12" y="42"/>
                    <a:pt x="12" y="42"/>
                    <a:pt x="12" y="42"/>
                  </a:cubicBezTo>
                  <a:cubicBezTo>
                    <a:pt x="12" y="41"/>
                    <a:pt x="12" y="41"/>
                    <a:pt x="12" y="41"/>
                  </a:cubicBezTo>
                  <a:cubicBezTo>
                    <a:pt x="11" y="37"/>
                    <a:pt x="10" y="33"/>
                    <a:pt x="10" y="28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10" y="25"/>
                    <a:pt x="11" y="22"/>
                    <a:pt x="12" y="18"/>
                  </a:cubicBezTo>
                  <a:cubicBezTo>
                    <a:pt x="13" y="16"/>
                    <a:pt x="14" y="14"/>
                    <a:pt x="16" y="12"/>
                  </a:cubicBezTo>
                  <a:cubicBezTo>
                    <a:pt x="18" y="10"/>
                    <a:pt x="19" y="9"/>
                    <a:pt x="21" y="10"/>
                  </a:cubicBezTo>
                  <a:cubicBezTo>
                    <a:pt x="25" y="10"/>
                    <a:pt x="28" y="13"/>
                    <a:pt x="29" y="17"/>
                  </a:cubicBezTo>
                  <a:cubicBezTo>
                    <a:pt x="29" y="18"/>
                    <a:pt x="30" y="19"/>
                    <a:pt x="30" y="20"/>
                  </a:cubicBezTo>
                  <a:cubicBezTo>
                    <a:pt x="30" y="22"/>
                    <a:pt x="29" y="23"/>
                    <a:pt x="28" y="25"/>
                  </a:cubicBezTo>
                  <a:cubicBezTo>
                    <a:pt x="28" y="25"/>
                    <a:pt x="27" y="26"/>
                    <a:pt x="26" y="26"/>
                  </a:cubicBezTo>
                  <a:cubicBezTo>
                    <a:pt x="25" y="26"/>
                    <a:pt x="24" y="26"/>
                    <a:pt x="23" y="24"/>
                  </a:cubicBezTo>
                  <a:cubicBezTo>
                    <a:pt x="23" y="23"/>
                    <a:pt x="22" y="22"/>
                    <a:pt x="21" y="22"/>
                  </a:cubicBezTo>
                  <a:cubicBezTo>
                    <a:pt x="20" y="22"/>
                    <a:pt x="19" y="22"/>
                    <a:pt x="18" y="24"/>
                  </a:cubicBezTo>
                  <a:cubicBezTo>
                    <a:pt x="17" y="26"/>
                    <a:pt x="18" y="30"/>
                    <a:pt x="20" y="31"/>
                  </a:cubicBezTo>
                  <a:cubicBezTo>
                    <a:pt x="24" y="34"/>
                    <a:pt x="31" y="34"/>
                    <a:pt x="34" y="30"/>
                  </a:cubicBezTo>
                  <a:cubicBezTo>
                    <a:pt x="37" y="28"/>
                    <a:pt x="38" y="25"/>
                    <a:pt x="39" y="22"/>
                  </a:cubicBezTo>
                  <a:cubicBezTo>
                    <a:pt x="40" y="15"/>
                    <a:pt x="38" y="10"/>
                    <a:pt x="33" y="6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23" name="Freeform 437"/>
            <p:cNvSpPr>
              <a:spLocks/>
            </p:cNvSpPr>
            <p:nvPr/>
          </p:nvSpPr>
          <p:spPr bwMode="auto">
            <a:xfrm>
              <a:off x="904875" y="2832100"/>
              <a:ext cx="150812" cy="185738"/>
            </a:xfrm>
            <a:custGeom>
              <a:avLst/>
              <a:gdLst>
                <a:gd name="T0" fmla="*/ 39 w 40"/>
                <a:gd name="T1" fmla="*/ 25 h 49"/>
                <a:gd name="T2" fmla="*/ 33 w 40"/>
                <a:gd name="T3" fmla="*/ 10 h 49"/>
                <a:gd name="T4" fmla="*/ 24 w 40"/>
                <a:gd name="T5" fmla="*/ 3 h 49"/>
                <a:gd name="T6" fmla="*/ 4 w 40"/>
                <a:gd name="T7" fmla="*/ 9 h 49"/>
                <a:gd name="T8" fmla="*/ 4 w 40"/>
                <a:gd name="T9" fmla="*/ 29 h 49"/>
                <a:gd name="T10" fmla="*/ 13 w 40"/>
                <a:gd name="T11" fmla="*/ 34 h 49"/>
                <a:gd name="T12" fmla="*/ 19 w 40"/>
                <a:gd name="T13" fmla="*/ 33 h 49"/>
                <a:gd name="T14" fmla="*/ 22 w 40"/>
                <a:gd name="T15" fmla="*/ 25 h 49"/>
                <a:gd name="T16" fmla="*/ 19 w 40"/>
                <a:gd name="T17" fmla="*/ 23 h 49"/>
                <a:gd name="T18" fmla="*/ 16 w 40"/>
                <a:gd name="T19" fmla="*/ 25 h 49"/>
                <a:gd name="T20" fmla="*/ 15 w 40"/>
                <a:gd name="T21" fmla="*/ 27 h 49"/>
                <a:gd name="T22" fmla="*/ 11 w 40"/>
                <a:gd name="T23" fmla="*/ 24 h 49"/>
                <a:gd name="T24" fmla="*/ 13 w 40"/>
                <a:gd name="T25" fmla="*/ 14 h 49"/>
                <a:gd name="T26" fmla="*/ 22 w 40"/>
                <a:gd name="T27" fmla="*/ 11 h 49"/>
                <a:gd name="T28" fmla="*/ 26 w 40"/>
                <a:gd name="T29" fmla="*/ 15 h 49"/>
                <a:gd name="T30" fmla="*/ 27 w 40"/>
                <a:gd name="T31" fmla="*/ 18 h 49"/>
                <a:gd name="T32" fmla="*/ 29 w 40"/>
                <a:gd name="T33" fmla="*/ 35 h 49"/>
                <a:gd name="T34" fmla="*/ 27 w 40"/>
                <a:gd name="T35" fmla="*/ 44 h 49"/>
                <a:gd name="T36" fmla="*/ 29 w 40"/>
                <a:gd name="T37" fmla="*/ 48 h 49"/>
                <a:gd name="T38" fmla="*/ 32 w 40"/>
                <a:gd name="T39" fmla="*/ 49 h 49"/>
                <a:gd name="T40" fmla="*/ 33 w 40"/>
                <a:gd name="T41" fmla="*/ 49 h 49"/>
                <a:gd name="T42" fmla="*/ 36 w 40"/>
                <a:gd name="T43" fmla="*/ 46 h 49"/>
                <a:gd name="T44" fmla="*/ 37 w 40"/>
                <a:gd name="T45" fmla="*/ 43 h 49"/>
                <a:gd name="T46" fmla="*/ 37 w 40"/>
                <a:gd name="T47" fmla="*/ 42 h 49"/>
                <a:gd name="T48" fmla="*/ 39 w 40"/>
                <a:gd name="T49" fmla="*/ 30 h 49"/>
                <a:gd name="T50" fmla="*/ 39 w 40"/>
                <a:gd name="T51" fmla="*/ 27 h 49"/>
                <a:gd name="T52" fmla="*/ 39 w 40"/>
                <a:gd name="T53" fmla="*/ 25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40" h="49">
                  <a:moveTo>
                    <a:pt x="39" y="25"/>
                  </a:moveTo>
                  <a:cubicBezTo>
                    <a:pt x="39" y="19"/>
                    <a:pt x="37" y="14"/>
                    <a:pt x="33" y="10"/>
                  </a:cubicBezTo>
                  <a:cubicBezTo>
                    <a:pt x="31" y="6"/>
                    <a:pt x="28" y="4"/>
                    <a:pt x="24" y="3"/>
                  </a:cubicBezTo>
                  <a:cubicBezTo>
                    <a:pt x="17" y="0"/>
                    <a:pt x="9" y="3"/>
                    <a:pt x="4" y="9"/>
                  </a:cubicBezTo>
                  <a:cubicBezTo>
                    <a:pt x="0" y="15"/>
                    <a:pt x="0" y="24"/>
                    <a:pt x="4" y="29"/>
                  </a:cubicBezTo>
                  <a:cubicBezTo>
                    <a:pt x="6" y="33"/>
                    <a:pt x="9" y="34"/>
                    <a:pt x="13" y="34"/>
                  </a:cubicBezTo>
                  <a:cubicBezTo>
                    <a:pt x="15" y="34"/>
                    <a:pt x="17" y="34"/>
                    <a:pt x="19" y="33"/>
                  </a:cubicBezTo>
                  <a:cubicBezTo>
                    <a:pt x="21" y="31"/>
                    <a:pt x="23" y="28"/>
                    <a:pt x="22" y="25"/>
                  </a:cubicBezTo>
                  <a:cubicBezTo>
                    <a:pt x="21" y="24"/>
                    <a:pt x="21" y="23"/>
                    <a:pt x="19" y="23"/>
                  </a:cubicBezTo>
                  <a:cubicBezTo>
                    <a:pt x="18" y="23"/>
                    <a:pt x="17" y="24"/>
                    <a:pt x="16" y="25"/>
                  </a:cubicBezTo>
                  <a:cubicBezTo>
                    <a:pt x="16" y="26"/>
                    <a:pt x="16" y="27"/>
                    <a:pt x="15" y="27"/>
                  </a:cubicBezTo>
                  <a:cubicBezTo>
                    <a:pt x="12" y="27"/>
                    <a:pt x="11" y="27"/>
                    <a:pt x="11" y="24"/>
                  </a:cubicBezTo>
                  <a:cubicBezTo>
                    <a:pt x="9" y="21"/>
                    <a:pt x="10" y="17"/>
                    <a:pt x="13" y="14"/>
                  </a:cubicBezTo>
                  <a:cubicBezTo>
                    <a:pt x="15" y="12"/>
                    <a:pt x="18" y="10"/>
                    <a:pt x="22" y="11"/>
                  </a:cubicBezTo>
                  <a:cubicBezTo>
                    <a:pt x="24" y="12"/>
                    <a:pt x="25" y="13"/>
                    <a:pt x="26" y="15"/>
                  </a:cubicBezTo>
                  <a:cubicBezTo>
                    <a:pt x="26" y="16"/>
                    <a:pt x="27" y="17"/>
                    <a:pt x="27" y="18"/>
                  </a:cubicBezTo>
                  <a:cubicBezTo>
                    <a:pt x="29" y="23"/>
                    <a:pt x="30" y="29"/>
                    <a:pt x="29" y="35"/>
                  </a:cubicBezTo>
                  <a:cubicBezTo>
                    <a:pt x="29" y="38"/>
                    <a:pt x="28" y="41"/>
                    <a:pt x="27" y="44"/>
                  </a:cubicBezTo>
                  <a:cubicBezTo>
                    <a:pt x="27" y="46"/>
                    <a:pt x="27" y="47"/>
                    <a:pt x="29" y="48"/>
                  </a:cubicBezTo>
                  <a:cubicBezTo>
                    <a:pt x="30" y="49"/>
                    <a:pt x="31" y="49"/>
                    <a:pt x="32" y="49"/>
                  </a:cubicBezTo>
                  <a:cubicBezTo>
                    <a:pt x="32" y="49"/>
                    <a:pt x="33" y="49"/>
                    <a:pt x="33" y="49"/>
                  </a:cubicBezTo>
                  <a:cubicBezTo>
                    <a:pt x="34" y="49"/>
                    <a:pt x="35" y="48"/>
                    <a:pt x="36" y="46"/>
                  </a:cubicBezTo>
                  <a:cubicBezTo>
                    <a:pt x="36" y="45"/>
                    <a:pt x="37" y="44"/>
                    <a:pt x="37" y="43"/>
                  </a:cubicBezTo>
                  <a:cubicBezTo>
                    <a:pt x="37" y="43"/>
                    <a:pt x="37" y="42"/>
                    <a:pt x="37" y="42"/>
                  </a:cubicBezTo>
                  <a:cubicBezTo>
                    <a:pt x="39" y="38"/>
                    <a:pt x="39" y="34"/>
                    <a:pt x="39" y="30"/>
                  </a:cubicBezTo>
                  <a:cubicBezTo>
                    <a:pt x="40" y="29"/>
                    <a:pt x="39" y="28"/>
                    <a:pt x="39" y="27"/>
                  </a:cubicBezTo>
                  <a:cubicBezTo>
                    <a:pt x="39" y="26"/>
                    <a:pt x="39" y="25"/>
                    <a:pt x="39" y="25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24" name="Freeform 438"/>
            <p:cNvSpPr>
              <a:spLocks/>
            </p:cNvSpPr>
            <p:nvPr/>
          </p:nvSpPr>
          <p:spPr bwMode="auto">
            <a:xfrm>
              <a:off x="390525" y="2520950"/>
              <a:ext cx="149225" cy="266700"/>
            </a:xfrm>
            <a:custGeom>
              <a:avLst/>
              <a:gdLst>
                <a:gd name="T0" fmla="*/ 15 w 40"/>
                <a:gd name="T1" fmla="*/ 44 h 71"/>
                <a:gd name="T2" fmla="*/ 24 w 40"/>
                <a:gd name="T3" fmla="*/ 36 h 71"/>
                <a:gd name="T4" fmla="*/ 33 w 40"/>
                <a:gd name="T5" fmla="*/ 29 h 71"/>
                <a:gd name="T6" fmla="*/ 38 w 40"/>
                <a:gd name="T7" fmla="*/ 19 h 71"/>
                <a:gd name="T8" fmla="*/ 36 w 40"/>
                <a:gd name="T9" fmla="*/ 7 h 71"/>
                <a:gd name="T10" fmla="*/ 27 w 40"/>
                <a:gd name="T11" fmla="*/ 1 h 71"/>
                <a:gd name="T12" fmla="*/ 14 w 40"/>
                <a:gd name="T13" fmla="*/ 3 h 71"/>
                <a:gd name="T14" fmla="*/ 9 w 40"/>
                <a:gd name="T15" fmla="*/ 11 h 71"/>
                <a:gd name="T16" fmla="*/ 10 w 40"/>
                <a:gd name="T17" fmla="*/ 16 h 71"/>
                <a:gd name="T18" fmla="*/ 14 w 40"/>
                <a:gd name="T19" fmla="*/ 17 h 71"/>
                <a:gd name="T20" fmla="*/ 16 w 40"/>
                <a:gd name="T21" fmla="*/ 14 h 71"/>
                <a:gd name="T22" fmla="*/ 16 w 40"/>
                <a:gd name="T23" fmla="*/ 14 h 71"/>
                <a:gd name="T24" fmla="*/ 19 w 40"/>
                <a:gd name="T25" fmla="*/ 9 h 71"/>
                <a:gd name="T26" fmla="*/ 27 w 40"/>
                <a:gd name="T27" fmla="*/ 9 h 71"/>
                <a:gd name="T28" fmla="*/ 29 w 40"/>
                <a:gd name="T29" fmla="*/ 15 h 71"/>
                <a:gd name="T30" fmla="*/ 24 w 40"/>
                <a:gd name="T31" fmla="*/ 25 h 71"/>
                <a:gd name="T32" fmla="*/ 18 w 40"/>
                <a:gd name="T33" fmla="*/ 29 h 71"/>
                <a:gd name="T34" fmla="*/ 18 w 40"/>
                <a:gd name="T35" fmla="*/ 30 h 71"/>
                <a:gd name="T36" fmla="*/ 8 w 40"/>
                <a:gd name="T37" fmla="*/ 38 h 71"/>
                <a:gd name="T38" fmla="*/ 2 w 40"/>
                <a:gd name="T39" fmla="*/ 49 h 71"/>
                <a:gd name="T40" fmla="*/ 4 w 40"/>
                <a:gd name="T41" fmla="*/ 63 h 71"/>
                <a:gd name="T42" fmla="*/ 20 w 40"/>
                <a:gd name="T43" fmla="*/ 71 h 71"/>
                <a:gd name="T44" fmla="*/ 20 w 40"/>
                <a:gd name="T45" fmla="*/ 71 h 71"/>
                <a:gd name="T46" fmla="*/ 20 w 40"/>
                <a:gd name="T47" fmla="*/ 71 h 71"/>
                <a:gd name="T48" fmla="*/ 30 w 40"/>
                <a:gd name="T49" fmla="*/ 69 h 71"/>
                <a:gd name="T50" fmla="*/ 38 w 40"/>
                <a:gd name="T51" fmla="*/ 51 h 71"/>
                <a:gd name="T52" fmla="*/ 33 w 40"/>
                <a:gd name="T53" fmla="*/ 43 h 71"/>
                <a:gd name="T54" fmla="*/ 23 w 40"/>
                <a:gd name="T55" fmla="*/ 42 h 71"/>
                <a:gd name="T56" fmla="*/ 17 w 40"/>
                <a:gd name="T57" fmla="*/ 46 h 71"/>
                <a:gd name="T58" fmla="*/ 16 w 40"/>
                <a:gd name="T59" fmla="*/ 48 h 71"/>
                <a:gd name="T60" fmla="*/ 18 w 40"/>
                <a:gd name="T61" fmla="*/ 50 h 71"/>
                <a:gd name="T62" fmla="*/ 22 w 40"/>
                <a:gd name="T63" fmla="*/ 51 h 71"/>
                <a:gd name="T64" fmla="*/ 23 w 40"/>
                <a:gd name="T65" fmla="*/ 50 h 71"/>
                <a:gd name="T66" fmla="*/ 24 w 40"/>
                <a:gd name="T67" fmla="*/ 50 h 71"/>
                <a:gd name="T68" fmla="*/ 28 w 40"/>
                <a:gd name="T69" fmla="*/ 50 h 71"/>
                <a:gd name="T70" fmla="*/ 29 w 40"/>
                <a:gd name="T71" fmla="*/ 53 h 71"/>
                <a:gd name="T72" fmla="*/ 27 w 40"/>
                <a:gd name="T73" fmla="*/ 60 h 71"/>
                <a:gd name="T74" fmla="*/ 20 w 40"/>
                <a:gd name="T75" fmla="*/ 62 h 71"/>
                <a:gd name="T76" fmla="*/ 12 w 40"/>
                <a:gd name="T77" fmla="*/ 58 h 71"/>
                <a:gd name="T78" fmla="*/ 11 w 40"/>
                <a:gd name="T79" fmla="*/ 51 h 71"/>
                <a:gd name="T80" fmla="*/ 15 w 40"/>
                <a:gd name="T81" fmla="*/ 44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0" h="71">
                  <a:moveTo>
                    <a:pt x="15" y="44"/>
                  </a:moveTo>
                  <a:cubicBezTo>
                    <a:pt x="17" y="40"/>
                    <a:pt x="21" y="38"/>
                    <a:pt x="24" y="36"/>
                  </a:cubicBezTo>
                  <a:cubicBezTo>
                    <a:pt x="26" y="34"/>
                    <a:pt x="30" y="32"/>
                    <a:pt x="33" y="29"/>
                  </a:cubicBezTo>
                  <a:cubicBezTo>
                    <a:pt x="36" y="26"/>
                    <a:pt x="37" y="23"/>
                    <a:pt x="38" y="19"/>
                  </a:cubicBezTo>
                  <a:cubicBezTo>
                    <a:pt x="39" y="15"/>
                    <a:pt x="39" y="11"/>
                    <a:pt x="36" y="7"/>
                  </a:cubicBezTo>
                  <a:cubicBezTo>
                    <a:pt x="34" y="3"/>
                    <a:pt x="31" y="1"/>
                    <a:pt x="27" y="1"/>
                  </a:cubicBezTo>
                  <a:cubicBezTo>
                    <a:pt x="22" y="0"/>
                    <a:pt x="18" y="1"/>
                    <a:pt x="14" y="3"/>
                  </a:cubicBezTo>
                  <a:cubicBezTo>
                    <a:pt x="11" y="5"/>
                    <a:pt x="9" y="8"/>
                    <a:pt x="9" y="11"/>
                  </a:cubicBezTo>
                  <a:cubicBezTo>
                    <a:pt x="9" y="13"/>
                    <a:pt x="9" y="14"/>
                    <a:pt x="10" y="16"/>
                  </a:cubicBezTo>
                  <a:cubicBezTo>
                    <a:pt x="11" y="17"/>
                    <a:pt x="12" y="18"/>
                    <a:pt x="14" y="17"/>
                  </a:cubicBezTo>
                  <a:cubicBezTo>
                    <a:pt x="15" y="17"/>
                    <a:pt x="16" y="16"/>
                    <a:pt x="16" y="14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6" y="12"/>
                    <a:pt x="17" y="10"/>
                    <a:pt x="19" y="9"/>
                  </a:cubicBezTo>
                  <a:cubicBezTo>
                    <a:pt x="21" y="8"/>
                    <a:pt x="24" y="7"/>
                    <a:pt x="27" y="9"/>
                  </a:cubicBezTo>
                  <a:cubicBezTo>
                    <a:pt x="28" y="10"/>
                    <a:pt x="29" y="12"/>
                    <a:pt x="29" y="15"/>
                  </a:cubicBezTo>
                  <a:cubicBezTo>
                    <a:pt x="30" y="19"/>
                    <a:pt x="28" y="22"/>
                    <a:pt x="24" y="25"/>
                  </a:cubicBezTo>
                  <a:cubicBezTo>
                    <a:pt x="23" y="27"/>
                    <a:pt x="20" y="28"/>
                    <a:pt x="18" y="29"/>
                  </a:cubicBezTo>
                  <a:cubicBezTo>
                    <a:pt x="18" y="30"/>
                    <a:pt x="18" y="30"/>
                    <a:pt x="18" y="30"/>
                  </a:cubicBezTo>
                  <a:cubicBezTo>
                    <a:pt x="14" y="33"/>
                    <a:pt x="11" y="35"/>
                    <a:pt x="8" y="38"/>
                  </a:cubicBezTo>
                  <a:cubicBezTo>
                    <a:pt x="5" y="41"/>
                    <a:pt x="3" y="45"/>
                    <a:pt x="2" y="49"/>
                  </a:cubicBezTo>
                  <a:cubicBezTo>
                    <a:pt x="0" y="54"/>
                    <a:pt x="1" y="59"/>
                    <a:pt x="4" y="63"/>
                  </a:cubicBezTo>
                  <a:cubicBezTo>
                    <a:pt x="8" y="68"/>
                    <a:pt x="14" y="71"/>
                    <a:pt x="20" y="71"/>
                  </a:cubicBezTo>
                  <a:cubicBezTo>
                    <a:pt x="20" y="71"/>
                    <a:pt x="20" y="71"/>
                    <a:pt x="20" y="71"/>
                  </a:cubicBezTo>
                  <a:cubicBezTo>
                    <a:pt x="20" y="71"/>
                    <a:pt x="20" y="71"/>
                    <a:pt x="20" y="71"/>
                  </a:cubicBezTo>
                  <a:cubicBezTo>
                    <a:pt x="25" y="71"/>
                    <a:pt x="27" y="70"/>
                    <a:pt x="30" y="69"/>
                  </a:cubicBezTo>
                  <a:cubicBezTo>
                    <a:pt x="36" y="65"/>
                    <a:pt x="40" y="58"/>
                    <a:pt x="38" y="51"/>
                  </a:cubicBezTo>
                  <a:cubicBezTo>
                    <a:pt x="38" y="48"/>
                    <a:pt x="35" y="45"/>
                    <a:pt x="33" y="43"/>
                  </a:cubicBezTo>
                  <a:cubicBezTo>
                    <a:pt x="30" y="42"/>
                    <a:pt x="26" y="41"/>
                    <a:pt x="23" y="42"/>
                  </a:cubicBezTo>
                  <a:cubicBezTo>
                    <a:pt x="21" y="42"/>
                    <a:pt x="19" y="44"/>
                    <a:pt x="17" y="46"/>
                  </a:cubicBezTo>
                  <a:cubicBezTo>
                    <a:pt x="17" y="46"/>
                    <a:pt x="16" y="47"/>
                    <a:pt x="16" y="48"/>
                  </a:cubicBezTo>
                  <a:cubicBezTo>
                    <a:pt x="17" y="49"/>
                    <a:pt x="17" y="50"/>
                    <a:pt x="18" y="50"/>
                  </a:cubicBezTo>
                  <a:cubicBezTo>
                    <a:pt x="19" y="51"/>
                    <a:pt x="21" y="52"/>
                    <a:pt x="22" y="51"/>
                  </a:cubicBezTo>
                  <a:cubicBezTo>
                    <a:pt x="22" y="51"/>
                    <a:pt x="23" y="51"/>
                    <a:pt x="23" y="50"/>
                  </a:cubicBezTo>
                  <a:cubicBezTo>
                    <a:pt x="24" y="50"/>
                    <a:pt x="24" y="50"/>
                    <a:pt x="24" y="50"/>
                  </a:cubicBezTo>
                  <a:cubicBezTo>
                    <a:pt x="25" y="49"/>
                    <a:pt x="27" y="49"/>
                    <a:pt x="28" y="50"/>
                  </a:cubicBezTo>
                  <a:cubicBezTo>
                    <a:pt x="29" y="50"/>
                    <a:pt x="29" y="52"/>
                    <a:pt x="29" y="53"/>
                  </a:cubicBezTo>
                  <a:cubicBezTo>
                    <a:pt x="30" y="56"/>
                    <a:pt x="29" y="58"/>
                    <a:pt x="27" y="60"/>
                  </a:cubicBezTo>
                  <a:cubicBezTo>
                    <a:pt x="25" y="62"/>
                    <a:pt x="23" y="62"/>
                    <a:pt x="20" y="62"/>
                  </a:cubicBezTo>
                  <a:cubicBezTo>
                    <a:pt x="17" y="62"/>
                    <a:pt x="14" y="61"/>
                    <a:pt x="12" y="58"/>
                  </a:cubicBezTo>
                  <a:cubicBezTo>
                    <a:pt x="11" y="56"/>
                    <a:pt x="10" y="53"/>
                    <a:pt x="11" y="51"/>
                  </a:cubicBezTo>
                  <a:cubicBezTo>
                    <a:pt x="12" y="48"/>
                    <a:pt x="13" y="46"/>
                    <a:pt x="15" y="44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25" name="Freeform 439"/>
            <p:cNvSpPr>
              <a:spLocks/>
            </p:cNvSpPr>
            <p:nvPr/>
          </p:nvSpPr>
          <p:spPr bwMode="auto">
            <a:xfrm>
              <a:off x="1611313" y="2516188"/>
              <a:ext cx="146050" cy="271463"/>
            </a:xfrm>
            <a:custGeom>
              <a:avLst/>
              <a:gdLst>
                <a:gd name="T0" fmla="*/ 36 w 39"/>
                <a:gd name="T1" fmla="*/ 64 h 72"/>
                <a:gd name="T2" fmla="*/ 39 w 39"/>
                <a:gd name="T3" fmla="*/ 55 h 72"/>
                <a:gd name="T4" fmla="*/ 35 w 39"/>
                <a:gd name="T5" fmla="*/ 43 h 72"/>
                <a:gd name="T6" fmla="*/ 27 w 39"/>
                <a:gd name="T7" fmla="*/ 34 h 72"/>
                <a:gd name="T8" fmla="*/ 21 w 39"/>
                <a:gd name="T9" fmla="*/ 30 h 72"/>
                <a:gd name="T10" fmla="*/ 16 w 39"/>
                <a:gd name="T11" fmla="*/ 26 h 72"/>
                <a:gd name="T12" fmla="*/ 11 w 39"/>
                <a:gd name="T13" fmla="*/ 20 h 72"/>
                <a:gd name="T14" fmla="*/ 12 w 39"/>
                <a:gd name="T15" fmla="*/ 11 h 72"/>
                <a:gd name="T16" fmla="*/ 18 w 39"/>
                <a:gd name="T17" fmla="*/ 9 h 72"/>
                <a:gd name="T18" fmla="*/ 24 w 39"/>
                <a:gd name="T19" fmla="*/ 15 h 72"/>
                <a:gd name="T20" fmla="*/ 24 w 39"/>
                <a:gd name="T21" fmla="*/ 16 h 72"/>
                <a:gd name="T22" fmla="*/ 26 w 39"/>
                <a:gd name="T23" fmla="*/ 18 h 72"/>
                <a:gd name="T24" fmla="*/ 29 w 39"/>
                <a:gd name="T25" fmla="*/ 18 h 72"/>
                <a:gd name="T26" fmla="*/ 31 w 39"/>
                <a:gd name="T27" fmla="*/ 15 h 72"/>
                <a:gd name="T28" fmla="*/ 29 w 39"/>
                <a:gd name="T29" fmla="*/ 7 h 72"/>
                <a:gd name="T30" fmla="*/ 10 w 39"/>
                <a:gd name="T31" fmla="*/ 2 h 72"/>
                <a:gd name="T32" fmla="*/ 1 w 39"/>
                <a:gd name="T33" fmla="*/ 19 h 72"/>
                <a:gd name="T34" fmla="*/ 9 w 39"/>
                <a:gd name="T35" fmla="*/ 32 h 72"/>
                <a:gd name="T36" fmla="*/ 15 w 39"/>
                <a:gd name="T37" fmla="*/ 37 h 72"/>
                <a:gd name="T38" fmla="*/ 20 w 39"/>
                <a:gd name="T39" fmla="*/ 40 h 72"/>
                <a:gd name="T40" fmla="*/ 29 w 39"/>
                <a:gd name="T41" fmla="*/ 52 h 72"/>
                <a:gd name="T42" fmla="*/ 29 w 39"/>
                <a:gd name="T43" fmla="*/ 55 h 72"/>
                <a:gd name="T44" fmla="*/ 20 w 39"/>
                <a:gd name="T45" fmla="*/ 63 h 72"/>
                <a:gd name="T46" fmla="*/ 15 w 39"/>
                <a:gd name="T47" fmla="*/ 63 h 72"/>
                <a:gd name="T48" fmla="*/ 10 w 39"/>
                <a:gd name="T49" fmla="*/ 54 h 72"/>
                <a:gd name="T50" fmla="*/ 12 w 39"/>
                <a:gd name="T51" fmla="*/ 51 h 72"/>
                <a:gd name="T52" fmla="*/ 16 w 39"/>
                <a:gd name="T53" fmla="*/ 51 h 72"/>
                <a:gd name="T54" fmla="*/ 18 w 39"/>
                <a:gd name="T55" fmla="*/ 52 h 72"/>
                <a:gd name="T56" fmla="*/ 23 w 39"/>
                <a:gd name="T57" fmla="*/ 50 h 72"/>
                <a:gd name="T58" fmla="*/ 22 w 39"/>
                <a:gd name="T59" fmla="*/ 46 h 72"/>
                <a:gd name="T60" fmla="*/ 8 w 39"/>
                <a:gd name="T61" fmla="*/ 44 h 72"/>
                <a:gd name="T62" fmla="*/ 1 w 39"/>
                <a:gd name="T63" fmla="*/ 58 h 72"/>
                <a:gd name="T64" fmla="*/ 18 w 39"/>
                <a:gd name="T65" fmla="*/ 72 h 72"/>
                <a:gd name="T66" fmla="*/ 19 w 39"/>
                <a:gd name="T67" fmla="*/ 72 h 72"/>
                <a:gd name="T68" fmla="*/ 19 w 39"/>
                <a:gd name="T69" fmla="*/ 72 h 72"/>
                <a:gd name="T70" fmla="*/ 36 w 39"/>
                <a:gd name="T71" fmla="*/ 64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9" h="72">
                  <a:moveTo>
                    <a:pt x="36" y="64"/>
                  </a:moveTo>
                  <a:cubicBezTo>
                    <a:pt x="38" y="61"/>
                    <a:pt x="39" y="58"/>
                    <a:pt x="39" y="55"/>
                  </a:cubicBezTo>
                  <a:cubicBezTo>
                    <a:pt x="39" y="51"/>
                    <a:pt x="38" y="47"/>
                    <a:pt x="35" y="43"/>
                  </a:cubicBezTo>
                  <a:cubicBezTo>
                    <a:pt x="33" y="40"/>
                    <a:pt x="30" y="37"/>
                    <a:pt x="27" y="34"/>
                  </a:cubicBezTo>
                  <a:cubicBezTo>
                    <a:pt x="25" y="33"/>
                    <a:pt x="23" y="31"/>
                    <a:pt x="21" y="30"/>
                  </a:cubicBezTo>
                  <a:cubicBezTo>
                    <a:pt x="19" y="29"/>
                    <a:pt x="17" y="28"/>
                    <a:pt x="16" y="26"/>
                  </a:cubicBezTo>
                  <a:cubicBezTo>
                    <a:pt x="13" y="25"/>
                    <a:pt x="12" y="22"/>
                    <a:pt x="11" y="20"/>
                  </a:cubicBezTo>
                  <a:cubicBezTo>
                    <a:pt x="10" y="16"/>
                    <a:pt x="10" y="14"/>
                    <a:pt x="12" y="11"/>
                  </a:cubicBezTo>
                  <a:cubicBezTo>
                    <a:pt x="13" y="9"/>
                    <a:pt x="16" y="8"/>
                    <a:pt x="18" y="9"/>
                  </a:cubicBezTo>
                  <a:cubicBezTo>
                    <a:pt x="22" y="10"/>
                    <a:pt x="24" y="11"/>
                    <a:pt x="24" y="15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5" y="17"/>
                    <a:pt x="25" y="18"/>
                    <a:pt x="26" y="18"/>
                  </a:cubicBezTo>
                  <a:cubicBezTo>
                    <a:pt x="27" y="19"/>
                    <a:pt x="28" y="18"/>
                    <a:pt x="29" y="18"/>
                  </a:cubicBezTo>
                  <a:cubicBezTo>
                    <a:pt x="30" y="17"/>
                    <a:pt x="31" y="16"/>
                    <a:pt x="31" y="15"/>
                  </a:cubicBezTo>
                  <a:cubicBezTo>
                    <a:pt x="31" y="13"/>
                    <a:pt x="31" y="10"/>
                    <a:pt x="29" y="7"/>
                  </a:cubicBezTo>
                  <a:cubicBezTo>
                    <a:pt x="25" y="1"/>
                    <a:pt x="16" y="0"/>
                    <a:pt x="10" y="2"/>
                  </a:cubicBezTo>
                  <a:cubicBezTo>
                    <a:pt x="4" y="5"/>
                    <a:pt x="0" y="12"/>
                    <a:pt x="1" y="19"/>
                  </a:cubicBezTo>
                  <a:cubicBezTo>
                    <a:pt x="2" y="24"/>
                    <a:pt x="5" y="29"/>
                    <a:pt x="9" y="32"/>
                  </a:cubicBezTo>
                  <a:cubicBezTo>
                    <a:pt x="11" y="34"/>
                    <a:pt x="13" y="35"/>
                    <a:pt x="15" y="37"/>
                  </a:cubicBezTo>
                  <a:cubicBezTo>
                    <a:pt x="17" y="38"/>
                    <a:pt x="18" y="39"/>
                    <a:pt x="20" y="40"/>
                  </a:cubicBezTo>
                  <a:cubicBezTo>
                    <a:pt x="25" y="44"/>
                    <a:pt x="28" y="47"/>
                    <a:pt x="29" y="52"/>
                  </a:cubicBezTo>
                  <a:cubicBezTo>
                    <a:pt x="29" y="53"/>
                    <a:pt x="29" y="54"/>
                    <a:pt x="29" y="55"/>
                  </a:cubicBezTo>
                  <a:cubicBezTo>
                    <a:pt x="29" y="59"/>
                    <a:pt x="25" y="63"/>
                    <a:pt x="20" y="63"/>
                  </a:cubicBezTo>
                  <a:cubicBezTo>
                    <a:pt x="18" y="63"/>
                    <a:pt x="17" y="64"/>
                    <a:pt x="15" y="63"/>
                  </a:cubicBezTo>
                  <a:cubicBezTo>
                    <a:pt x="12" y="61"/>
                    <a:pt x="10" y="57"/>
                    <a:pt x="10" y="54"/>
                  </a:cubicBezTo>
                  <a:cubicBezTo>
                    <a:pt x="11" y="52"/>
                    <a:pt x="11" y="51"/>
                    <a:pt x="12" y="51"/>
                  </a:cubicBezTo>
                  <a:cubicBezTo>
                    <a:pt x="13" y="50"/>
                    <a:pt x="15" y="50"/>
                    <a:pt x="16" y="51"/>
                  </a:cubicBezTo>
                  <a:cubicBezTo>
                    <a:pt x="16" y="51"/>
                    <a:pt x="17" y="52"/>
                    <a:pt x="18" y="52"/>
                  </a:cubicBezTo>
                  <a:cubicBezTo>
                    <a:pt x="20" y="53"/>
                    <a:pt x="22" y="52"/>
                    <a:pt x="23" y="50"/>
                  </a:cubicBezTo>
                  <a:cubicBezTo>
                    <a:pt x="24" y="49"/>
                    <a:pt x="23" y="47"/>
                    <a:pt x="22" y="46"/>
                  </a:cubicBezTo>
                  <a:cubicBezTo>
                    <a:pt x="18" y="42"/>
                    <a:pt x="13" y="42"/>
                    <a:pt x="8" y="44"/>
                  </a:cubicBezTo>
                  <a:cubicBezTo>
                    <a:pt x="3" y="46"/>
                    <a:pt x="0" y="52"/>
                    <a:pt x="1" y="58"/>
                  </a:cubicBezTo>
                  <a:cubicBezTo>
                    <a:pt x="3" y="66"/>
                    <a:pt x="10" y="72"/>
                    <a:pt x="18" y="72"/>
                  </a:cubicBezTo>
                  <a:cubicBezTo>
                    <a:pt x="19" y="72"/>
                    <a:pt x="19" y="72"/>
                    <a:pt x="19" y="72"/>
                  </a:cubicBezTo>
                  <a:cubicBezTo>
                    <a:pt x="19" y="72"/>
                    <a:pt x="19" y="72"/>
                    <a:pt x="19" y="72"/>
                  </a:cubicBezTo>
                  <a:cubicBezTo>
                    <a:pt x="26" y="72"/>
                    <a:pt x="31" y="69"/>
                    <a:pt x="36" y="64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26" name="Freeform 440"/>
            <p:cNvSpPr>
              <a:spLocks/>
            </p:cNvSpPr>
            <p:nvPr/>
          </p:nvSpPr>
          <p:spPr bwMode="auto">
            <a:xfrm>
              <a:off x="1055688" y="3743325"/>
              <a:ext cx="33337" cy="369888"/>
            </a:xfrm>
            <a:custGeom>
              <a:avLst/>
              <a:gdLst>
                <a:gd name="T0" fmla="*/ 8 w 9"/>
                <a:gd name="T1" fmla="*/ 4 h 98"/>
                <a:gd name="T2" fmla="*/ 8 w 9"/>
                <a:gd name="T3" fmla="*/ 2 h 98"/>
                <a:gd name="T4" fmla="*/ 5 w 9"/>
                <a:gd name="T5" fmla="*/ 0 h 98"/>
                <a:gd name="T6" fmla="*/ 2 w 9"/>
                <a:gd name="T7" fmla="*/ 2 h 98"/>
                <a:gd name="T8" fmla="*/ 2 w 9"/>
                <a:gd name="T9" fmla="*/ 4 h 98"/>
                <a:gd name="T10" fmla="*/ 1 w 9"/>
                <a:gd name="T11" fmla="*/ 14 h 98"/>
                <a:gd name="T12" fmla="*/ 1 w 9"/>
                <a:gd name="T13" fmla="*/ 22 h 98"/>
                <a:gd name="T14" fmla="*/ 1 w 9"/>
                <a:gd name="T15" fmla="*/ 31 h 98"/>
                <a:gd name="T16" fmla="*/ 0 w 9"/>
                <a:gd name="T17" fmla="*/ 40 h 98"/>
                <a:gd name="T18" fmla="*/ 0 w 9"/>
                <a:gd name="T19" fmla="*/ 53 h 98"/>
                <a:gd name="T20" fmla="*/ 0 w 9"/>
                <a:gd name="T21" fmla="*/ 61 h 98"/>
                <a:gd name="T22" fmla="*/ 0 w 9"/>
                <a:gd name="T23" fmla="*/ 91 h 98"/>
                <a:gd name="T24" fmla="*/ 0 w 9"/>
                <a:gd name="T25" fmla="*/ 95 h 98"/>
                <a:gd name="T26" fmla="*/ 4 w 9"/>
                <a:gd name="T27" fmla="*/ 98 h 98"/>
                <a:gd name="T28" fmla="*/ 4 w 9"/>
                <a:gd name="T29" fmla="*/ 98 h 98"/>
                <a:gd name="T30" fmla="*/ 8 w 9"/>
                <a:gd name="T31" fmla="*/ 95 h 98"/>
                <a:gd name="T32" fmla="*/ 9 w 9"/>
                <a:gd name="T33" fmla="*/ 91 h 98"/>
                <a:gd name="T34" fmla="*/ 9 w 9"/>
                <a:gd name="T35" fmla="*/ 53 h 98"/>
                <a:gd name="T36" fmla="*/ 9 w 9"/>
                <a:gd name="T37" fmla="*/ 53 h 98"/>
                <a:gd name="T38" fmla="*/ 9 w 9"/>
                <a:gd name="T39" fmla="*/ 25 h 98"/>
                <a:gd name="T40" fmla="*/ 8 w 9"/>
                <a:gd name="T41" fmla="*/ 5 h 98"/>
                <a:gd name="T42" fmla="*/ 8 w 9"/>
                <a:gd name="T43" fmla="*/ 4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9" h="98">
                  <a:moveTo>
                    <a:pt x="8" y="4"/>
                  </a:moveTo>
                  <a:cubicBezTo>
                    <a:pt x="8" y="4"/>
                    <a:pt x="8" y="3"/>
                    <a:pt x="8" y="2"/>
                  </a:cubicBezTo>
                  <a:cubicBezTo>
                    <a:pt x="7" y="0"/>
                    <a:pt x="6" y="0"/>
                    <a:pt x="5" y="0"/>
                  </a:cubicBezTo>
                  <a:cubicBezTo>
                    <a:pt x="3" y="0"/>
                    <a:pt x="2" y="1"/>
                    <a:pt x="2" y="2"/>
                  </a:cubicBezTo>
                  <a:cubicBezTo>
                    <a:pt x="2" y="3"/>
                    <a:pt x="2" y="4"/>
                    <a:pt x="2" y="4"/>
                  </a:cubicBezTo>
                  <a:cubicBezTo>
                    <a:pt x="2" y="8"/>
                    <a:pt x="1" y="11"/>
                    <a:pt x="1" y="14"/>
                  </a:cubicBezTo>
                  <a:cubicBezTo>
                    <a:pt x="1" y="17"/>
                    <a:pt x="1" y="19"/>
                    <a:pt x="1" y="22"/>
                  </a:cubicBezTo>
                  <a:cubicBezTo>
                    <a:pt x="1" y="25"/>
                    <a:pt x="1" y="28"/>
                    <a:pt x="1" y="31"/>
                  </a:cubicBezTo>
                  <a:cubicBezTo>
                    <a:pt x="0" y="34"/>
                    <a:pt x="0" y="37"/>
                    <a:pt x="0" y="40"/>
                  </a:cubicBezTo>
                  <a:cubicBezTo>
                    <a:pt x="0" y="44"/>
                    <a:pt x="0" y="49"/>
                    <a:pt x="0" y="53"/>
                  </a:cubicBezTo>
                  <a:cubicBezTo>
                    <a:pt x="0" y="61"/>
                    <a:pt x="0" y="61"/>
                    <a:pt x="0" y="61"/>
                  </a:cubicBezTo>
                  <a:cubicBezTo>
                    <a:pt x="0" y="71"/>
                    <a:pt x="0" y="81"/>
                    <a:pt x="0" y="91"/>
                  </a:cubicBezTo>
                  <a:cubicBezTo>
                    <a:pt x="0" y="93"/>
                    <a:pt x="0" y="94"/>
                    <a:pt x="0" y="95"/>
                  </a:cubicBezTo>
                  <a:cubicBezTo>
                    <a:pt x="1" y="98"/>
                    <a:pt x="3" y="98"/>
                    <a:pt x="4" y="98"/>
                  </a:cubicBezTo>
                  <a:cubicBezTo>
                    <a:pt x="4" y="98"/>
                    <a:pt x="4" y="98"/>
                    <a:pt x="4" y="98"/>
                  </a:cubicBezTo>
                  <a:cubicBezTo>
                    <a:pt x="6" y="98"/>
                    <a:pt x="8" y="97"/>
                    <a:pt x="8" y="95"/>
                  </a:cubicBezTo>
                  <a:cubicBezTo>
                    <a:pt x="9" y="94"/>
                    <a:pt x="9" y="93"/>
                    <a:pt x="9" y="91"/>
                  </a:cubicBezTo>
                  <a:cubicBezTo>
                    <a:pt x="9" y="53"/>
                    <a:pt x="9" y="53"/>
                    <a:pt x="9" y="53"/>
                  </a:cubicBezTo>
                  <a:cubicBezTo>
                    <a:pt x="9" y="53"/>
                    <a:pt x="9" y="53"/>
                    <a:pt x="9" y="53"/>
                  </a:cubicBezTo>
                  <a:cubicBezTo>
                    <a:pt x="9" y="25"/>
                    <a:pt x="9" y="25"/>
                    <a:pt x="9" y="25"/>
                  </a:cubicBezTo>
                  <a:cubicBezTo>
                    <a:pt x="9" y="18"/>
                    <a:pt x="9" y="11"/>
                    <a:pt x="8" y="5"/>
                  </a:cubicBezTo>
                  <a:lnTo>
                    <a:pt x="8" y="4"/>
                  </a:ln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27" name="Freeform 441"/>
            <p:cNvSpPr>
              <a:spLocks/>
            </p:cNvSpPr>
            <p:nvPr/>
          </p:nvSpPr>
          <p:spPr bwMode="auto">
            <a:xfrm>
              <a:off x="1058863" y="1974850"/>
              <a:ext cx="33337" cy="165100"/>
            </a:xfrm>
            <a:custGeom>
              <a:avLst/>
              <a:gdLst>
                <a:gd name="T0" fmla="*/ 0 w 9"/>
                <a:gd name="T1" fmla="*/ 40 h 44"/>
                <a:gd name="T2" fmla="*/ 4 w 9"/>
                <a:gd name="T3" fmla="*/ 44 h 44"/>
                <a:gd name="T4" fmla="*/ 5 w 9"/>
                <a:gd name="T5" fmla="*/ 44 h 44"/>
                <a:gd name="T6" fmla="*/ 9 w 9"/>
                <a:gd name="T7" fmla="*/ 40 h 44"/>
                <a:gd name="T8" fmla="*/ 9 w 9"/>
                <a:gd name="T9" fmla="*/ 38 h 44"/>
                <a:gd name="T10" fmla="*/ 9 w 9"/>
                <a:gd name="T11" fmla="*/ 5 h 44"/>
                <a:gd name="T12" fmla="*/ 9 w 9"/>
                <a:gd name="T13" fmla="*/ 3 h 44"/>
                <a:gd name="T14" fmla="*/ 4 w 9"/>
                <a:gd name="T15" fmla="*/ 0 h 44"/>
                <a:gd name="T16" fmla="*/ 4 w 9"/>
                <a:gd name="T17" fmla="*/ 0 h 44"/>
                <a:gd name="T18" fmla="*/ 0 w 9"/>
                <a:gd name="T19" fmla="*/ 3 h 44"/>
                <a:gd name="T20" fmla="*/ 0 w 9"/>
                <a:gd name="T21" fmla="*/ 6 h 44"/>
                <a:gd name="T22" fmla="*/ 0 w 9"/>
                <a:gd name="T23" fmla="*/ 6 h 44"/>
                <a:gd name="T24" fmla="*/ 0 w 9"/>
                <a:gd name="T25" fmla="*/ 17 h 44"/>
                <a:gd name="T26" fmla="*/ 0 w 9"/>
                <a:gd name="T27" fmla="*/ 26 h 44"/>
                <a:gd name="T28" fmla="*/ 0 w 9"/>
                <a:gd name="T29" fmla="*/ 37 h 44"/>
                <a:gd name="T30" fmla="*/ 0 w 9"/>
                <a:gd name="T31" fmla="*/ 4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" h="44">
                  <a:moveTo>
                    <a:pt x="0" y="40"/>
                  </a:moveTo>
                  <a:cubicBezTo>
                    <a:pt x="1" y="42"/>
                    <a:pt x="3" y="44"/>
                    <a:pt x="4" y="44"/>
                  </a:cubicBezTo>
                  <a:cubicBezTo>
                    <a:pt x="5" y="44"/>
                    <a:pt x="5" y="44"/>
                    <a:pt x="5" y="44"/>
                  </a:cubicBezTo>
                  <a:cubicBezTo>
                    <a:pt x="7" y="43"/>
                    <a:pt x="8" y="42"/>
                    <a:pt x="9" y="40"/>
                  </a:cubicBezTo>
                  <a:cubicBezTo>
                    <a:pt x="9" y="39"/>
                    <a:pt x="9" y="39"/>
                    <a:pt x="9" y="38"/>
                  </a:cubicBezTo>
                  <a:cubicBezTo>
                    <a:pt x="9" y="27"/>
                    <a:pt x="9" y="16"/>
                    <a:pt x="9" y="5"/>
                  </a:cubicBezTo>
                  <a:cubicBezTo>
                    <a:pt x="9" y="5"/>
                    <a:pt x="9" y="4"/>
                    <a:pt x="9" y="3"/>
                  </a:cubicBezTo>
                  <a:cubicBezTo>
                    <a:pt x="8" y="1"/>
                    <a:pt x="7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0" y="5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10"/>
                    <a:pt x="0" y="14"/>
                    <a:pt x="0" y="17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30"/>
                    <a:pt x="0" y="33"/>
                    <a:pt x="0" y="37"/>
                  </a:cubicBezTo>
                  <a:cubicBezTo>
                    <a:pt x="0" y="38"/>
                    <a:pt x="0" y="39"/>
                    <a:pt x="0" y="40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28" name="Freeform 442"/>
            <p:cNvSpPr>
              <a:spLocks/>
            </p:cNvSpPr>
            <p:nvPr/>
          </p:nvSpPr>
          <p:spPr bwMode="auto">
            <a:xfrm>
              <a:off x="1168400" y="2043113"/>
              <a:ext cx="123825" cy="93663"/>
            </a:xfrm>
            <a:custGeom>
              <a:avLst/>
              <a:gdLst>
                <a:gd name="T0" fmla="*/ 4 w 33"/>
                <a:gd name="T1" fmla="*/ 25 h 25"/>
                <a:gd name="T2" fmla="*/ 6 w 33"/>
                <a:gd name="T3" fmla="*/ 24 h 25"/>
                <a:gd name="T4" fmla="*/ 8 w 33"/>
                <a:gd name="T5" fmla="*/ 23 h 25"/>
                <a:gd name="T6" fmla="*/ 11 w 33"/>
                <a:gd name="T7" fmla="*/ 21 h 25"/>
                <a:gd name="T8" fmla="*/ 29 w 33"/>
                <a:gd name="T9" fmla="*/ 9 h 25"/>
                <a:gd name="T10" fmla="*/ 31 w 33"/>
                <a:gd name="T11" fmla="*/ 7 h 25"/>
                <a:gd name="T12" fmla="*/ 32 w 33"/>
                <a:gd name="T13" fmla="*/ 6 h 25"/>
                <a:gd name="T14" fmla="*/ 33 w 33"/>
                <a:gd name="T15" fmla="*/ 4 h 25"/>
                <a:gd name="T16" fmla="*/ 31 w 33"/>
                <a:gd name="T17" fmla="*/ 1 h 25"/>
                <a:gd name="T18" fmla="*/ 28 w 33"/>
                <a:gd name="T19" fmla="*/ 1 h 25"/>
                <a:gd name="T20" fmla="*/ 28 w 33"/>
                <a:gd name="T21" fmla="*/ 1 h 25"/>
                <a:gd name="T22" fmla="*/ 25 w 33"/>
                <a:gd name="T23" fmla="*/ 2 h 25"/>
                <a:gd name="T24" fmla="*/ 4 w 33"/>
                <a:gd name="T25" fmla="*/ 16 h 25"/>
                <a:gd name="T26" fmla="*/ 1 w 33"/>
                <a:gd name="T27" fmla="*/ 18 h 25"/>
                <a:gd name="T28" fmla="*/ 1 w 33"/>
                <a:gd name="T29" fmla="*/ 23 h 25"/>
                <a:gd name="T30" fmla="*/ 4 w 33"/>
                <a:gd name="T31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3" h="25">
                  <a:moveTo>
                    <a:pt x="4" y="25"/>
                  </a:moveTo>
                  <a:cubicBezTo>
                    <a:pt x="5" y="25"/>
                    <a:pt x="5" y="24"/>
                    <a:pt x="6" y="24"/>
                  </a:cubicBezTo>
                  <a:cubicBezTo>
                    <a:pt x="7" y="24"/>
                    <a:pt x="7" y="23"/>
                    <a:pt x="8" y="23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7" y="17"/>
                    <a:pt x="23" y="13"/>
                    <a:pt x="29" y="9"/>
                  </a:cubicBezTo>
                  <a:cubicBezTo>
                    <a:pt x="30" y="9"/>
                    <a:pt x="31" y="8"/>
                    <a:pt x="31" y="7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3" y="6"/>
                    <a:pt x="33" y="5"/>
                    <a:pt x="33" y="4"/>
                  </a:cubicBezTo>
                  <a:cubicBezTo>
                    <a:pt x="33" y="2"/>
                    <a:pt x="32" y="1"/>
                    <a:pt x="31" y="1"/>
                  </a:cubicBezTo>
                  <a:cubicBezTo>
                    <a:pt x="30" y="0"/>
                    <a:pt x="29" y="0"/>
                    <a:pt x="28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7" y="1"/>
                    <a:pt x="26" y="2"/>
                    <a:pt x="25" y="2"/>
                  </a:cubicBezTo>
                  <a:cubicBezTo>
                    <a:pt x="18" y="7"/>
                    <a:pt x="11" y="11"/>
                    <a:pt x="4" y="16"/>
                  </a:cubicBezTo>
                  <a:cubicBezTo>
                    <a:pt x="3" y="16"/>
                    <a:pt x="2" y="17"/>
                    <a:pt x="1" y="18"/>
                  </a:cubicBezTo>
                  <a:cubicBezTo>
                    <a:pt x="0" y="20"/>
                    <a:pt x="0" y="21"/>
                    <a:pt x="1" y="23"/>
                  </a:cubicBezTo>
                  <a:cubicBezTo>
                    <a:pt x="2" y="24"/>
                    <a:pt x="3" y="25"/>
                    <a:pt x="4" y="25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29" name="Freeform 443"/>
            <p:cNvSpPr>
              <a:spLocks/>
            </p:cNvSpPr>
            <p:nvPr/>
          </p:nvSpPr>
          <p:spPr bwMode="auto">
            <a:xfrm>
              <a:off x="855663" y="2043113"/>
              <a:ext cx="128587" cy="93663"/>
            </a:xfrm>
            <a:custGeom>
              <a:avLst/>
              <a:gdLst>
                <a:gd name="T0" fmla="*/ 30 w 34"/>
                <a:gd name="T1" fmla="*/ 16 h 25"/>
                <a:gd name="T2" fmla="*/ 16 w 34"/>
                <a:gd name="T3" fmla="*/ 7 h 25"/>
                <a:gd name="T4" fmla="*/ 10 w 34"/>
                <a:gd name="T5" fmla="*/ 3 h 25"/>
                <a:gd name="T6" fmla="*/ 8 w 34"/>
                <a:gd name="T7" fmla="*/ 2 h 25"/>
                <a:gd name="T8" fmla="*/ 4 w 34"/>
                <a:gd name="T9" fmla="*/ 0 h 25"/>
                <a:gd name="T10" fmla="*/ 1 w 34"/>
                <a:gd name="T11" fmla="*/ 2 h 25"/>
                <a:gd name="T12" fmla="*/ 0 w 34"/>
                <a:gd name="T13" fmla="*/ 5 h 25"/>
                <a:gd name="T14" fmla="*/ 2 w 34"/>
                <a:gd name="T15" fmla="*/ 7 h 25"/>
                <a:gd name="T16" fmla="*/ 3 w 34"/>
                <a:gd name="T17" fmla="*/ 8 h 25"/>
                <a:gd name="T18" fmla="*/ 6 w 34"/>
                <a:gd name="T19" fmla="*/ 10 h 25"/>
                <a:gd name="T20" fmla="*/ 25 w 34"/>
                <a:gd name="T21" fmla="*/ 23 h 25"/>
                <a:gd name="T22" fmla="*/ 28 w 34"/>
                <a:gd name="T23" fmla="*/ 24 h 25"/>
                <a:gd name="T24" fmla="*/ 30 w 34"/>
                <a:gd name="T25" fmla="*/ 25 h 25"/>
                <a:gd name="T26" fmla="*/ 32 w 34"/>
                <a:gd name="T27" fmla="*/ 24 h 25"/>
                <a:gd name="T28" fmla="*/ 34 w 34"/>
                <a:gd name="T29" fmla="*/ 21 h 25"/>
                <a:gd name="T30" fmla="*/ 33 w 34"/>
                <a:gd name="T31" fmla="*/ 18 h 25"/>
                <a:gd name="T32" fmla="*/ 30 w 34"/>
                <a:gd name="T33" fmla="*/ 16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4" h="25">
                  <a:moveTo>
                    <a:pt x="30" y="16"/>
                  </a:moveTo>
                  <a:cubicBezTo>
                    <a:pt x="25" y="13"/>
                    <a:pt x="20" y="10"/>
                    <a:pt x="16" y="7"/>
                  </a:cubicBezTo>
                  <a:cubicBezTo>
                    <a:pt x="14" y="5"/>
                    <a:pt x="12" y="4"/>
                    <a:pt x="10" y="3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7" y="1"/>
                    <a:pt x="6" y="0"/>
                    <a:pt x="4" y="0"/>
                  </a:cubicBezTo>
                  <a:cubicBezTo>
                    <a:pt x="3" y="0"/>
                    <a:pt x="2" y="1"/>
                    <a:pt x="1" y="2"/>
                  </a:cubicBezTo>
                  <a:cubicBezTo>
                    <a:pt x="1" y="2"/>
                    <a:pt x="0" y="3"/>
                    <a:pt x="0" y="5"/>
                  </a:cubicBezTo>
                  <a:cubicBezTo>
                    <a:pt x="1" y="6"/>
                    <a:pt x="1" y="7"/>
                    <a:pt x="2" y="7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9"/>
                    <a:pt x="5" y="9"/>
                    <a:pt x="6" y="10"/>
                  </a:cubicBezTo>
                  <a:cubicBezTo>
                    <a:pt x="12" y="14"/>
                    <a:pt x="19" y="18"/>
                    <a:pt x="25" y="23"/>
                  </a:cubicBezTo>
                  <a:cubicBezTo>
                    <a:pt x="26" y="23"/>
                    <a:pt x="27" y="24"/>
                    <a:pt x="28" y="24"/>
                  </a:cubicBezTo>
                  <a:cubicBezTo>
                    <a:pt x="29" y="24"/>
                    <a:pt x="29" y="25"/>
                    <a:pt x="30" y="25"/>
                  </a:cubicBezTo>
                  <a:cubicBezTo>
                    <a:pt x="30" y="25"/>
                    <a:pt x="31" y="24"/>
                    <a:pt x="32" y="24"/>
                  </a:cubicBezTo>
                  <a:cubicBezTo>
                    <a:pt x="33" y="23"/>
                    <a:pt x="34" y="22"/>
                    <a:pt x="34" y="21"/>
                  </a:cubicBezTo>
                  <a:cubicBezTo>
                    <a:pt x="34" y="20"/>
                    <a:pt x="33" y="19"/>
                    <a:pt x="33" y="18"/>
                  </a:cubicBezTo>
                  <a:cubicBezTo>
                    <a:pt x="32" y="17"/>
                    <a:pt x="31" y="17"/>
                    <a:pt x="30" y="16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94" name="Freeform 444"/>
            <p:cNvSpPr>
              <a:spLocks/>
            </p:cNvSpPr>
            <p:nvPr/>
          </p:nvSpPr>
          <p:spPr bwMode="auto">
            <a:xfrm>
              <a:off x="1058863" y="3397250"/>
              <a:ext cx="33337" cy="139700"/>
            </a:xfrm>
            <a:custGeom>
              <a:avLst/>
              <a:gdLst>
                <a:gd name="T0" fmla="*/ 8 w 9"/>
                <a:gd name="T1" fmla="*/ 3 h 37"/>
                <a:gd name="T2" fmla="*/ 5 w 9"/>
                <a:gd name="T3" fmla="*/ 0 h 37"/>
                <a:gd name="T4" fmla="*/ 1 w 9"/>
                <a:gd name="T5" fmla="*/ 3 h 37"/>
                <a:gd name="T6" fmla="*/ 0 w 9"/>
                <a:gd name="T7" fmla="*/ 8 h 37"/>
                <a:gd name="T8" fmla="*/ 0 w 9"/>
                <a:gd name="T9" fmla="*/ 16 h 37"/>
                <a:gd name="T10" fmla="*/ 0 w 9"/>
                <a:gd name="T11" fmla="*/ 18 h 37"/>
                <a:gd name="T12" fmla="*/ 0 w 9"/>
                <a:gd name="T13" fmla="*/ 18 h 37"/>
                <a:gd name="T14" fmla="*/ 0 w 9"/>
                <a:gd name="T15" fmla="*/ 32 h 37"/>
                <a:gd name="T16" fmla="*/ 1 w 9"/>
                <a:gd name="T17" fmla="*/ 35 h 37"/>
                <a:gd name="T18" fmla="*/ 4 w 9"/>
                <a:gd name="T19" fmla="*/ 37 h 37"/>
                <a:gd name="T20" fmla="*/ 5 w 9"/>
                <a:gd name="T21" fmla="*/ 37 h 37"/>
                <a:gd name="T22" fmla="*/ 9 w 9"/>
                <a:gd name="T23" fmla="*/ 34 h 37"/>
                <a:gd name="T24" fmla="*/ 9 w 9"/>
                <a:gd name="T25" fmla="*/ 32 h 37"/>
                <a:gd name="T26" fmla="*/ 9 w 9"/>
                <a:gd name="T27" fmla="*/ 27 h 37"/>
                <a:gd name="T28" fmla="*/ 9 w 9"/>
                <a:gd name="T29" fmla="*/ 8 h 37"/>
                <a:gd name="T30" fmla="*/ 8 w 9"/>
                <a:gd name="T31" fmla="*/ 3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" h="37">
                  <a:moveTo>
                    <a:pt x="8" y="3"/>
                  </a:moveTo>
                  <a:cubicBezTo>
                    <a:pt x="8" y="1"/>
                    <a:pt x="6" y="0"/>
                    <a:pt x="5" y="0"/>
                  </a:cubicBezTo>
                  <a:cubicBezTo>
                    <a:pt x="3" y="0"/>
                    <a:pt x="2" y="1"/>
                    <a:pt x="1" y="3"/>
                  </a:cubicBezTo>
                  <a:cubicBezTo>
                    <a:pt x="0" y="4"/>
                    <a:pt x="0" y="6"/>
                    <a:pt x="0" y="8"/>
                  </a:cubicBezTo>
                  <a:cubicBezTo>
                    <a:pt x="0" y="10"/>
                    <a:pt x="0" y="13"/>
                    <a:pt x="0" y="16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0" y="33"/>
                    <a:pt x="0" y="34"/>
                    <a:pt x="1" y="35"/>
                  </a:cubicBezTo>
                  <a:cubicBezTo>
                    <a:pt x="1" y="36"/>
                    <a:pt x="3" y="37"/>
                    <a:pt x="4" y="37"/>
                  </a:cubicBezTo>
                  <a:cubicBezTo>
                    <a:pt x="5" y="37"/>
                    <a:pt x="5" y="37"/>
                    <a:pt x="5" y="37"/>
                  </a:cubicBezTo>
                  <a:cubicBezTo>
                    <a:pt x="6" y="37"/>
                    <a:pt x="8" y="36"/>
                    <a:pt x="9" y="34"/>
                  </a:cubicBezTo>
                  <a:cubicBezTo>
                    <a:pt x="9" y="33"/>
                    <a:pt x="9" y="33"/>
                    <a:pt x="9" y="32"/>
                  </a:cubicBezTo>
                  <a:cubicBezTo>
                    <a:pt x="9" y="27"/>
                    <a:pt x="9" y="27"/>
                    <a:pt x="9" y="27"/>
                  </a:cubicBezTo>
                  <a:cubicBezTo>
                    <a:pt x="9" y="20"/>
                    <a:pt x="9" y="14"/>
                    <a:pt x="9" y="8"/>
                  </a:cubicBezTo>
                  <a:cubicBezTo>
                    <a:pt x="9" y="6"/>
                    <a:pt x="8" y="5"/>
                    <a:pt x="8" y="3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95" name="Freeform 445"/>
            <p:cNvSpPr>
              <a:spLocks/>
            </p:cNvSpPr>
            <p:nvPr/>
          </p:nvSpPr>
          <p:spPr bwMode="auto">
            <a:xfrm>
              <a:off x="858838" y="3371850"/>
              <a:ext cx="101600" cy="82550"/>
            </a:xfrm>
            <a:custGeom>
              <a:avLst/>
              <a:gdLst>
                <a:gd name="T0" fmla="*/ 24 w 27"/>
                <a:gd name="T1" fmla="*/ 1 h 22"/>
                <a:gd name="T2" fmla="*/ 20 w 27"/>
                <a:gd name="T3" fmla="*/ 1 h 22"/>
                <a:gd name="T4" fmla="*/ 19 w 27"/>
                <a:gd name="T5" fmla="*/ 3 h 22"/>
                <a:gd name="T6" fmla="*/ 15 w 27"/>
                <a:gd name="T7" fmla="*/ 5 h 22"/>
                <a:gd name="T8" fmla="*/ 5 w 27"/>
                <a:gd name="T9" fmla="*/ 13 h 22"/>
                <a:gd name="T10" fmla="*/ 1 w 27"/>
                <a:gd name="T11" fmla="*/ 17 h 22"/>
                <a:gd name="T12" fmla="*/ 1 w 27"/>
                <a:gd name="T13" fmla="*/ 21 h 22"/>
                <a:gd name="T14" fmla="*/ 4 w 27"/>
                <a:gd name="T15" fmla="*/ 22 h 22"/>
                <a:gd name="T16" fmla="*/ 4 w 27"/>
                <a:gd name="T17" fmla="*/ 22 h 22"/>
                <a:gd name="T18" fmla="*/ 7 w 27"/>
                <a:gd name="T19" fmla="*/ 21 h 22"/>
                <a:gd name="T20" fmla="*/ 9 w 27"/>
                <a:gd name="T21" fmla="*/ 20 h 22"/>
                <a:gd name="T22" fmla="*/ 23 w 27"/>
                <a:gd name="T23" fmla="*/ 9 h 22"/>
                <a:gd name="T24" fmla="*/ 25 w 27"/>
                <a:gd name="T25" fmla="*/ 7 h 22"/>
                <a:gd name="T26" fmla="*/ 27 w 27"/>
                <a:gd name="T27" fmla="*/ 5 h 22"/>
                <a:gd name="T28" fmla="*/ 27 w 27"/>
                <a:gd name="T29" fmla="*/ 4 h 22"/>
                <a:gd name="T30" fmla="*/ 27 w 27"/>
                <a:gd name="T31" fmla="*/ 4 h 22"/>
                <a:gd name="T32" fmla="*/ 24 w 27"/>
                <a:gd name="T33" fmla="*/ 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" h="22">
                  <a:moveTo>
                    <a:pt x="24" y="1"/>
                  </a:moveTo>
                  <a:cubicBezTo>
                    <a:pt x="23" y="0"/>
                    <a:pt x="22" y="0"/>
                    <a:pt x="20" y="1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7" y="4"/>
                    <a:pt x="16" y="4"/>
                    <a:pt x="15" y="5"/>
                  </a:cubicBezTo>
                  <a:cubicBezTo>
                    <a:pt x="12" y="8"/>
                    <a:pt x="8" y="11"/>
                    <a:pt x="5" y="13"/>
                  </a:cubicBezTo>
                  <a:cubicBezTo>
                    <a:pt x="3" y="14"/>
                    <a:pt x="2" y="15"/>
                    <a:pt x="1" y="17"/>
                  </a:cubicBezTo>
                  <a:cubicBezTo>
                    <a:pt x="0" y="18"/>
                    <a:pt x="0" y="19"/>
                    <a:pt x="1" y="21"/>
                  </a:cubicBezTo>
                  <a:cubicBezTo>
                    <a:pt x="1" y="22"/>
                    <a:pt x="2" y="22"/>
                    <a:pt x="4" y="22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5" y="22"/>
                    <a:pt x="6" y="22"/>
                    <a:pt x="7" y="21"/>
                  </a:cubicBezTo>
                  <a:cubicBezTo>
                    <a:pt x="7" y="21"/>
                    <a:pt x="8" y="21"/>
                    <a:pt x="9" y="20"/>
                  </a:cubicBezTo>
                  <a:cubicBezTo>
                    <a:pt x="14" y="16"/>
                    <a:pt x="18" y="13"/>
                    <a:pt x="23" y="9"/>
                  </a:cubicBezTo>
                  <a:cubicBezTo>
                    <a:pt x="24" y="9"/>
                    <a:pt x="25" y="8"/>
                    <a:pt x="25" y="7"/>
                  </a:cubicBezTo>
                  <a:cubicBezTo>
                    <a:pt x="26" y="7"/>
                    <a:pt x="27" y="6"/>
                    <a:pt x="27" y="5"/>
                  </a:cubicBezTo>
                  <a:cubicBezTo>
                    <a:pt x="27" y="4"/>
                    <a:pt x="27" y="4"/>
                    <a:pt x="27" y="4"/>
                  </a:cubicBezTo>
                  <a:cubicBezTo>
                    <a:pt x="27" y="4"/>
                    <a:pt x="27" y="4"/>
                    <a:pt x="27" y="4"/>
                  </a:cubicBezTo>
                  <a:cubicBezTo>
                    <a:pt x="27" y="3"/>
                    <a:pt x="26" y="2"/>
                    <a:pt x="24" y="1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96" name="Freeform 446"/>
            <p:cNvSpPr>
              <a:spLocks/>
            </p:cNvSpPr>
            <p:nvPr/>
          </p:nvSpPr>
          <p:spPr bwMode="auto">
            <a:xfrm>
              <a:off x="1185863" y="3371850"/>
              <a:ext cx="101600" cy="82550"/>
            </a:xfrm>
            <a:custGeom>
              <a:avLst/>
              <a:gdLst>
                <a:gd name="T0" fmla="*/ 7 w 27"/>
                <a:gd name="T1" fmla="*/ 11 h 22"/>
                <a:gd name="T2" fmla="*/ 8 w 27"/>
                <a:gd name="T3" fmla="*/ 12 h 22"/>
                <a:gd name="T4" fmla="*/ 19 w 27"/>
                <a:gd name="T5" fmla="*/ 20 h 22"/>
                <a:gd name="T6" fmla="*/ 23 w 27"/>
                <a:gd name="T7" fmla="*/ 22 h 22"/>
                <a:gd name="T8" fmla="*/ 24 w 27"/>
                <a:gd name="T9" fmla="*/ 22 h 22"/>
                <a:gd name="T10" fmla="*/ 26 w 27"/>
                <a:gd name="T11" fmla="*/ 21 h 22"/>
                <a:gd name="T12" fmla="*/ 27 w 27"/>
                <a:gd name="T13" fmla="*/ 19 h 22"/>
                <a:gd name="T14" fmla="*/ 27 w 27"/>
                <a:gd name="T15" fmla="*/ 19 h 22"/>
                <a:gd name="T16" fmla="*/ 26 w 27"/>
                <a:gd name="T17" fmla="*/ 16 h 22"/>
                <a:gd name="T18" fmla="*/ 26 w 27"/>
                <a:gd name="T19" fmla="*/ 16 h 22"/>
                <a:gd name="T20" fmla="*/ 23 w 27"/>
                <a:gd name="T21" fmla="*/ 13 h 22"/>
                <a:gd name="T22" fmla="*/ 9 w 27"/>
                <a:gd name="T23" fmla="*/ 3 h 22"/>
                <a:gd name="T24" fmla="*/ 7 w 27"/>
                <a:gd name="T25" fmla="*/ 1 h 22"/>
                <a:gd name="T26" fmla="*/ 2 w 27"/>
                <a:gd name="T27" fmla="*/ 2 h 22"/>
                <a:gd name="T28" fmla="*/ 3 w 27"/>
                <a:gd name="T29" fmla="*/ 8 h 22"/>
                <a:gd name="T30" fmla="*/ 7 w 27"/>
                <a:gd name="T31" fmla="*/ 1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7" h="22">
                  <a:moveTo>
                    <a:pt x="7" y="11"/>
                  </a:moveTo>
                  <a:cubicBezTo>
                    <a:pt x="8" y="12"/>
                    <a:pt x="8" y="12"/>
                    <a:pt x="8" y="12"/>
                  </a:cubicBezTo>
                  <a:cubicBezTo>
                    <a:pt x="12" y="15"/>
                    <a:pt x="16" y="18"/>
                    <a:pt x="19" y="20"/>
                  </a:cubicBezTo>
                  <a:cubicBezTo>
                    <a:pt x="20" y="21"/>
                    <a:pt x="22" y="22"/>
                    <a:pt x="23" y="22"/>
                  </a:cubicBezTo>
                  <a:cubicBezTo>
                    <a:pt x="24" y="22"/>
                    <a:pt x="24" y="22"/>
                    <a:pt x="24" y="22"/>
                  </a:cubicBezTo>
                  <a:cubicBezTo>
                    <a:pt x="25" y="22"/>
                    <a:pt x="25" y="22"/>
                    <a:pt x="26" y="21"/>
                  </a:cubicBezTo>
                  <a:cubicBezTo>
                    <a:pt x="27" y="21"/>
                    <a:pt x="27" y="20"/>
                    <a:pt x="27" y="19"/>
                  </a:cubicBezTo>
                  <a:cubicBezTo>
                    <a:pt x="27" y="19"/>
                    <a:pt x="27" y="19"/>
                    <a:pt x="27" y="19"/>
                  </a:cubicBezTo>
                  <a:cubicBezTo>
                    <a:pt x="27" y="18"/>
                    <a:pt x="27" y="17"/>
                    <a:pt x="26" y="16"/>
                  </a:cubicBezTo>
                  <a:cubicBezTo>
                    <a:pt x="26" y="16"/>
                    <a:pt x="26" y="16"/>
                    <a:pt x="26" y="16"/>
                  </a:cubicBezTo>
                  <a:cubicBezTo>
                    <a:pt x="25" y="15"/>
                    <a:pt x="24" y="14"/>
                    <a:pt x="23" y="13"/>
                  </a:cubicBezTo>
                  <a:cubicBezTo>
                    <a:pt x="18" y="10"/>
                    <a:pt x="14" y="6"/>
                    <a:pt x="9" y="3"/>
                  </a:cubicBezTo>
                  <a:cubicBezTo>
                    <a:pt x="8" y="2"/>
                    <a:pt x="7" y="1"/>
                    <a:pt x="7" y="1"/>
                  </a:cubicBezTo>
                  <a:cubicBezTo>
                    <a:pt x="5" y="0"/>
                    <a:pt x="3" y="1"/>
                    <a:pt x="2" y="2"/>
                  </a:cubicBezTo>
                  <a:cubicBezTo>
                    <a:pt x="0" y="4"/>
                    <a:pt x="1" y="6"/>
                    <a:pt x="3" y="8"/>
                  </a:cubicBezTo>
                  <a:cubicBezTo>
                    <a:pt x="4" y="9"/>
                    <a:pt x="6" y="10"/>
                    <a:pt x="7" y="11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  <p:grpSp>
        <p:nvGrpSpPr>
          <p:cNvPr id="359" name="组合 358"/>
          <p:cNvGrpSpPr/>
          <p:nvPr/>
        </p:nvGrpSpPr>
        <p:grpSpPr>
          <a:xfrm>
            <a:off x="1689084" y="1331256"/>
            <a:ext cx="8813832" cy="4195489"/>
            <a:chOff x="1689084" y="1331256"/>
            <a:chExt cx="8813832" cy="4195489"/>
          </a:xfrm>
        </p:grpSpPr>
        <p:sp>
          <p:nvSpPr>
            <p:cNvPr id="360" name="îsľîďè">
              <a:extLst>
                <a:ext uri="{FF2B5EF4-FFF2-40B4-BE49-F238E27FC236}">
                  <a16:creationId xmlns="" xmlns:a16="http://schemas.microsoft.com/office/drawing/2014/main" id="{6EE5D701-56CB-43A7-ADB6-1DE894788310}"/>
                </a:ext>
              </a:extLst>
            </p:cNvPr>
            <p:cNvSpPr/>
            <p:nvPr/>
          </p:nvSpPr>
          <p:spPr>
            <a:xfrm>
              <a:off x="1689084" y="1331256"/>
              <a:ext cx="2360304" cy="944121"/>
            </a:xfrm>
            <a:custGeom>
              <a:avLst/>
              <a:gdLst>
                <a:gd name="connsiteX0" fmla="*/ 0 w 1770228"/>
                <a:gd name="connsiteY0" fmla="*/ 0 h 708091"/>
                <a:gd name="connsiteX1" fmla="*/ 1416183 w 1770228"/>
                <a:gd name="connsiteY1" fmla="*/ 0 h 708091"/>
                <a:gd name="connsiteX2" fmla="*/ 1770228 w 1770228"/>
                <a:gd name="connsiteY2" fmla="*/ 354046 h 708091"/>
                <a:gd name="connsiteX3" fmla="*/ 1416183 w 1770228"/>
                <a:gd name="connsiteY3" fmla="*/ 708091 h 708091"/>
                <a:gd name="connsiteX4" fmla="*/ 0 w 1770228"/>
                <a:gd name="connsiteY4" fmla="*/ 708091 h 708091"/>
                <a:gd name="connsiteX5" fmla="*/ 354046 w 1770228"/>
                <a:gd name="connsiteY5" fmla="*/ 354046 h 708091"/>
                <a:gd name="connsiteX6" fmla="*/ 0 w 1770228"/>
                <a:gd name="connsiteY6" fmla="*/ 0 h 708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70228" h="708091">
                  <a:moveTo>
                    <a:pt x="0" y="0"/>
                  </a:moveTo>
                  <a:lnTo>
                    <a:pt x="1416183" y="0"/>
                  </a:lnTo>
                  <a:lnTo>
                    <a:pt x="1770228" y="354046"/>
                  </a:lnTo>
                  <a:lnTo>
                    <a:pt x="1416183" y="708091"/>
                  </a:lnTo>
                  <a:lnTo>
                    <a:pt x="0" y="708091"/>
                  </a:lnTo>
                  <a:lnTo>
                    <a:pt x="354046" y="35404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71754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微软雅黑"/>
              </a:endParaRPr>
            </a:p>
          </p:txBody>
        </p:sp>
        <p:sp>
          <p:nvSpPr>
            <p:cNvPr id="361" name="îŝļïḑe">
              <a:extLst>
                <a:ext uri="{FF2B5EF4-FFF2-40B4-BE49-F238E27FC236}">
                  <a16:creationId xmlns="" xmlns:a16="http://schemas.microsoft.com/office/drawing/2014/main" id="{8B40862F-6F0F-487C-B3B7-A6A1AB80A67B}"/>
                </a:ext>
              </a:extLst>
            </p:cNvPr>
            <p:cNvSpPr/>
            <p:nvPr/>
          </p:nvSpPr>
          <p:spPr>
            <a:xfrm>
              <a:off x="1689084" y="2407554"/>
              <a:ext cx="2360304" cy="944121"/>
            </a:xfrm>
            <a:custGeom>
              <a:avLst/>
              <a:gdLst>
                <a:gd name="connsiteX0" fmla="*/ 0 w 1770228"/>
                <a:gd name="connsiteY0" fmla="*/ 0 h 708091"/>
                <a:gd name="connsiteX1" fmla="*/ 1416183 w 1770228"/>
                <a:gd name="connsiteY1" fmla="*/ 0 h 708091"/>
                <a:gd name="connsiteX2" fmla="*/ 1770228 w 1770228"/>
                <a:gd name="connsiteY2" fmla="*/ 354046 h 708091"/>
                <a:gd name="connsiteX3" fmla="*/ 1416183 w 1770228"/>
                <a:gd name="connsiteY3" fmla="*/ 708091 h 708091"/>
                <a:gd name="connsiteX4" fmla="*/ 0 w 1770228"/>
                <a:gd name="connsiteY4" fmla="*/ 708091 h 708091"/>
                <a:gd name="connsiteX5" fmla="*/ 354046 w 1770228"/>
                <a:gd name="connsiteY5" fmla="*/ 354046 h 708091"/>
                <a:gd name="connsiteX6" fmla="*/ 0 w 1770228"/>
                <a:gd name="connsiteY6" fmla="*/ 0 h 708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70228" h="708091">
                  <a:moveTo>
                    <a:pt x="0" y="0"/>
                  </a:moveTo>
                  <a:lnTo>
                    <a:pt x="1416183" y="0"/>
                  </a:lnTo>
                  <a:lnTo>
                    <a:pt x="1770228" y="354046"/>
                  </a:lnTo>
                  <a:lnTo>
                    <a:pt x="1416183" y="708091"/>
                  </a:lnTo>
                  <a:lnTo>
                    <a:pt x="0" y="708091"/>
                  </a:lnTo>
                  <a:lnTo>
                    <a:pt x="354046" y="35404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71754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微软雅黑"/>
              </a:endParaRPr>
            </a:p>
          </p:txBody>
        </p:sp>
        <p:sp>
          <p:nvSpPr>
            <p:cNvPr id="362" name="ïs1iďe">
              <a:extLst>
                <a:ext uri="{FF2B5EF4-FFF2-40B4-BE49-F238E27FC236}">
                  <a16:creationId xmlns="" xmlns:a16="http://schemas.microsoft.com/office/drawing/2014/main" id="{668EE5B3-C70F-4FA0-AA00-49BCCDA88088}"/>
                </a:ext>
              </a:extLst>
            </p:cNvPr>
            <p:cNvSpPr/>
            <p:nvPr/>
          </p:nvSpPr>
          <p:spPr>
            <a:xfrm>
              <a:off x="1689084" y="3483854"/>
              <a:ext cx="2360304" cy="944121"/>
            </a:xfrm>
            <a:custGeom>
              <a:avLst/>
              <a:gdLst>
                <a:gd name="connsiteX0" fmla="*/ 0 w 1770228"/>
                <a:gd name="connsiteY0" fmla="*/ 0 h 708091"/>
                <a:gd name="connsiteX1" fmla="*/ 1416183 w 1770228"/>
                <a:gd name="connsiteY1" fmla="*/ 0 h 708091"/>
                <a:gd name="connsiteX2" fmla="*/ 1770228 w 1770228"/>
                <a:gd name="connsiteY2" fmla="*/ 354046 h 708091"/>
                <a:gd name="connsiteX3" fmla="*/ 1416183 w 1770228"/>
                <a:gd name="connsiteY3" fmla="*/ 708091 h 708091"/>
                <a:gd name="connsiteX4" fmla="*/ 0 w 1770228"/>
                <a:gd name="connsiteY4" fmla="*/ 708091 h 708091"/>
                <a:gd name="connsiteX5" fmla="*/ 354046 w 1770228"/>
                <a:gd name="connsiteY5" fmla="*/ 354046 h 708091"/>
                <a:gd name="connsiteX6" fmla="*/ 0 w 1770228"/>
                <a:gd name="connsiteY6" fmla="*/ 0 h 708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70228" h="708091">
                  <a:moveTo>
                    <a:pt x="0" y="0"/>
                  </a:moveTo>
                  <a:lnTo>
                    <a:pt x="1416183" y="0"/>
                  </a:lnTo>
                  <a:lnTo>
                    <a:pt x="1770228" y="354046"/>
                  </a:lnTo>
                  <a:lnTo>
                    <a:pt x="1416183" y="708091"/>
                  </a:lnTo>
                  <a:lnTo>
                    <a:pt x="0" y="708091"/>
                  </a:lnTo>
                  <a:lnTo>
                    <a:pt x="354046" y="35404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71754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微软雅黑"/>
              </a:endParaRPr>
            </a:p>
          </p:txBody>
        </p:sp>
        <p:sp>
          <p:nvSpPr>
            <p:cNvPr id="363" name="ïṩľiḓe">
              <a:extLst>
                <a:ext uri="{FF2B5EF4-FFF2-40B4-BE49-F238E27FC236}">
                  <a16:creationId xmlns="" xmlns:a16="http://schemas.microsoft.com/office/drawing/2014/main" id="{302D4518-0030-4A3C-84EA-9B090D21201A}"/>
                </a:ext>
              </a:extLst>
            </p:cNvPr>
            <p:cNvSpPr/>
            <p:nvPr/>
          </p:nvSpPr>
          <p:spPr>
            <a:xfrm>
              <a:off x="1689084" y="4582624"/>
              <a:ext cx="2360304" cy="944121"/>
            </a:xfrm>
            <a:custGeom>
              <a:avLst/>
              <a:gdLst>
                <a:gd name="connsiteX0" fmla="*/ 0 w 1770228"/>
                <a:gd name="connsiteY0" fmla="*/ 0 h 708091"/>
                <a:gd name="connsiteX1" fmla="*/ 1416183 w 1770228"/>
                <a:gd name="connsiteY1" fmla="*/ 0 h 708091"/>
                <a:gd name="connsiteX2" fmla="*/ 1770228 w 1770228"/>
                <a:gd name="connsiteY2" fmla="*/ 354046 h 708091"/>
                <a:gd name="connsiteX3" fmla="*/ 1416183 w 1770228"/>
                <a:gd name="connsiteY3" fmla="*/ 708091 h 708091"/>
                <a:gd name="connsiteX4" fmla="*/ 0 w 1770228"/>
                <a:gd name="connsiteY4" fmla="*/ 708091 h 708091"/>
                <a:gd name="connsiteX5" fmla="*/ 354046 w 1770228"/>
                <a:gd name="connsiteY5" fmla="*/ 354046 h 708091"/>
                <a:gd name="connsiteX6" fmla="*/ 0 w 1770228"/>
                <a:gd name="connsiteY6" fmla="*/ 0 h 708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70228" h="708091">
                  <a:moveTo>
                    <a:pt x="0" y="0"/>
                  </a:moveTo>
                  <a:lnTo>
                    <a:pt x="1416183" y="0"/>
                  </a:lnTo>
                  <a:lnTo>
                    <a:pt x="1770228" y="354046"/>
                  </a:lnTo>
                  <a:lnTo>
                    <a:pt x="1416183" y="708091"/>
                  </a:lnTo>
                  <a:lnTo>
                    <a:pt x="0" y="708091"/>
                  </a:lnTo>
                  <a:lnTo>
                    <a:pt x="354046" y="35404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71754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微软雅黑"/>
              </a:endParaRPr>
            </a:p>
          </p:txBody>
        </p:sp>
        <p:sp>
          <p:nvSpPr>
            <p:cNvPr id="364" name="îṩliḍè">
              <a:extLst>
                <a:ext uri="{FF2B5EF4-FFF2-40B4-BE49-F238E27FC236}">
                  <a16:creationId xmlns="" xmlns:a16="http://schemas.microsoft.com/office/drawing/2014/main" id="{67788E44-9A2F-476C-81DB-4D324F6F2F4D}"/>
                </a:ext>
              </a:extLst>
            </p:cNvPr>
            <p:cNvSpPr txBox="1">
              <a:spLocks/>
            </p:cNvSpPr>
            <p:nvPr/>
          </p:nvSpPr>
          <p:spPr>
            <a:xfrm>
              <a:off x="6405032" y="1597084"/>
              <a:ext cx="4097884" cy="477631"/>
            </a:xfrm>
            <a:prstGeom prst="rect">
              <a:avLst/>
            </a:prstGeom>
          </p:spPr>
          <p:txBody>
            <a:bodyPr wrap="square" lIns="144000" tIns="0" rIns="0" bIns="0" anchor="t" anchorCtr="0">
              <a:normAutofit lnSpcReduction="10000"/>
            </a:bodyPr>
            <a:lstStyle/>
            <a:p>
              <a:pPr lvl="0">
                <a:lnSpc>
                  <a:spcPct val="150000"/>
                </a:lnSpc>
                <a:defRPr/>
              </a:pPr>
              <a:r>
                <a:rPr lang="en-US" altLang="zh-CN" sz="1100" kern="0" dirty="0">
                  <a:solidFill>
                    <a:srgbClr val="000000"/>
                  </a:solidFill>
                  <a:latin typeface="Arial"/>
                </a:rPr>
                <a:t>Copy paste fonts. Choose the only option to retain text</a:t>
              </a:r>
              <a:r>
                <a:rPr lang="en-US" altLang="zh-CN" sz="1100" kern="0" dirty="0" smtClean="0">
                  <a:solidFill>
                    <a:srgbClr val="000000"/>
                  </a:solidFill>
                  <a:latin typeface="Arial"/>
                </a:rPr>
                <a:t>.</a:t>
              </a:r>
            </a:p>
            <a:p>
              <a:pPr>
                <a:lnSpc>
                  <a:spcPct val="150000"/>
                </a:lnSpc>
                <a:defRPr/>
              </a:pPr>
              <a:r>
                <a:rPr lang="en-US" altLang="zh-CN" sz="1100" kern="0" dirty="0">
                  <a:solidFill>
                    <a:srgbClr val="000000"/>
                  </a:solidFill>
                  <a:latin typeface="Arial"/>
                </a:rPr>
                <a:t>Copy paste fonts. Choose the only option to retain text.</a:t>
              </a:r>
            </a:p>
            <a:p>
              <a:pPr lvl="0">
                <a:lnSpc>
                  <a:spcPct val="150000"/>
                </a:lnSpc>
                <a:defRPr/>
              </a:pPr>
              <a:endParaRPr lang="en-US" altLang="zh-CN" sz="1100" kern="0" dirty="0">
                <a:solidFill>
                  <a:srgbClr val="000000"/>
                </a:solidFill>
                <a:latin typeface="Arial"/>
              </a:endParaRPr>
            </a:p>
          </p:txBody>
        </p:sp>
        <p:sp>
          <p:nvSpPr>
            <p:cNvPr id="365" name="ïšliḋè">
              <a:extLst>
                <a:ext uri="{FF2B5EF4-FFF2-40B4-BE49-F238E27FC236}">
                  <a16:creationId xmlns="" xmlns:a16="http://schemas.microsoft.com/office/drawing/2014/main" id="{8300FBEF-F6FF-4AC3-9A60-5C92391B0DEA}"/>
                </a:ext>
              </a:extLst>
            </p:cNvPr>
            <p:cNvSpPr txBox="1">
              <a:spLocks/>
            </p:cNvSpPr>
            <p:nvPr/>
          </p:nvSpPr>
          <p:spPr>
            <a:xfrm>
              <a:off x="6405031" y="2710999"/>
              <a:ext cx="4097883" cy="477631"/>
            </a:xfrm>
            <a:prstGeom prst="rect">
              <a:avLst/>
            </a:prstGeom>
          </p:spPr>
          <p:txBody>
            <a:bodyPr wrap="square" lIns="144000" tIns="0" rIns="0" bIns="0" anchor="t" anchorCtr="0">
              <a:normAutofit lnSpcReduction="10000"/>
            </a:bodyPr>
            <a:lstStyle/>
            <a:p>
              <a:pPr lvl="0">
                <a:lnSpc>
                  <a:spcPct val="150000"/>
                </a:lnSpc>
                <a:defRPr/>
              </a:pPr>
              <a:r>
                <a:rPr lang="en-US" altLang="zh-CN" sz="1100" kern="0" dirty="0">
                  <a:solidFill>
                    <a:srgbClr val="000000"/>
                  </a:solidFill>
                  <a:latin typeface="Arial"/>
                </a:rPr>
                <a:t>Copy paste fonts. Choose the only option to retain text.</a:t>
              </a:r>
            </a:p>
            <a:p>
              <a:pPr>
                <a:lnSpc>
                  <a:spcPct val="150000"/>
                </a:lnSpc>
                <a:defRPr/>
              </a:pPr>
              <a:r>
                <a:rPr lang="en-US" altLang="zh-CN" sz="1100" kern="0" dirty="0">
                  <a:solidFill>
                    <a:srgbClr val="000000"/>
                  </a:solidFill>
                  <a:latin typeface="Arial"/>
                </a:rPr>
                <a:t>Copy paste fonts. Choose the only option to retain text.</a:t>
              </a:r>
            </a:p>
            <a:p>
              <a:pPr lvl="0">
                <a:lnSpc>
                  <a:spcPct val="150000"/>
                </a:lnSpc>
                <a:defRPr/>
              </a:pPr>
              <a:endParaRPr lang="en-US" altLang="zh-CN" sz="1100" kern="0" dirty="0">
                <a:solidFill>
                  <a:srgbClr val="000000"/>
                </a:solidFill>
                <a:latin typeface="Arial"/>
              </a:endParaRPr>
            </a:p>
          </p:txBody>
        </p:sp>
        <p:sp>
          <p:nvSpPr>
            <p:cNvPr id="366" name="ïš1îdè">
              <a:extLst>
                <a:ext uri="{FF2B5EF4-FFF2-40B4-BE49-F238E27FC236}">
                  <a16:creationId xmlns="" xmlns:a16="http://schemas.microsoft.com/office/drawing/2014/main" id="{D5C67E26-FD45-4D2C-9220-F029B3F199A9}"/>
                </a:ext>
              </a:extLst>
            </p:cNvPr>
            <p:cNvSpPr txBox="1">
              <a:spLocks/>
            </p:cNvSpPr>
            <p:nvPr/>
          </p:nvSpPr>
          <p:spPr>
            <a:xfrm>
              <a:off x="6405031" y="3733927"/>
              <a:ext cx="4097883" cy="477631"/>
            </a:xfrm>
            <a:prstGeom prst="rect">
              <a:avLst/>
            </a:prstGeom>
          </p:spPr>
          <p:txBody>
            <a:bodyPr wrap="square" lIns="144000" tIns="0" rIns="0" bIns="0" anchor="t" anchorCtr="0">
              <a:normAutofit lnSpcReduction="10000"/>
            </a:bodyPr>
            <a:lstStyle/>
            <a:p>
              <a:pPr lvl="0">
                <a:lnSpc>
                  <a:spcPct val="150000"/>
                </a:lnSpc>
                <a:defRPr/>
              </a:pPr>
              <a:r>
                <a:rPr lang="en-US" altLang="zh-CN" sz="1100" kern="0" dirty="0">
                  <a:solidFill>
                    <a:srgbClr val="000000"/>
                  </a:solidFill>
                  <a:latin typeface="Arial"/>
                </a:rPr>
                <a:t>Copy paste fonts. Choose the only option to retain text.</a:t>
              </a:r>
            </a:p>
            <a:p>
              <a:pPr>
                <a:lnSpc>
                  <a:spcPct val="150000"/>
                </a:lnSpc>
                <a:defRPr/>
              </a:pPr>
              <a:r>
                <a:rPr lang="en-US" altLang="zh-CN" sz="1100" kern="0" dirty="0">
                  <a:solidFill>
                    <a:srgbClr val="000000"/>
                  </a:solidFill>
                  <a:latin typeface="Arial"/>
                </a:rPr>
                <a:t>Copy paste fonts. Choose the only option to retain text.</a:t>
              </a:r>
            </a:p>
            <a:p>
              <a:pPr lvl="0">
                <a:lnSpc>
                  <a:spcPct val="150000"/>
                </a:lnSpc>
                <a:defRPr/>
              </a:pPr>
              <a:endParaRPr lang="en-US" altLang="zh-CN" sz="1100" kern="0" dirty="0">
                <a:solidFill>
                  <a:srgbClr val="000000"/>
                </a:solidFill>
                <a:latin typeface="Arial"/>
              </a:endParaRPr>
            </a:p>
          </p:txBody>
        </p:sp>
        <p:sp>
          <p:nvSpPr>
            <p:cNvPr id="367" name="ïŝľídé">
              <a:extLst>
                <a:ext uri="{FF2B5EF4-FFF2-40B4-BE49-F238E27FC236}">
                  <a16:creationId xmlns="" xmlns:a16="http://schemas.microsoft.com/office/drawing/2014/main" id="{2F435002-57A6-416A-9FBE-3307943B937F}"/>
                </a:ext>
              </a:extLst>
            </p:cNvPr>
            <p:cNvSpPr txBox="1">
              <a:spLocks/>
            </p:cNvSpPr>
            <p:nvPr/>
          </p:nvSpPr>
          <p:spPr>
            <a:xfrm>
              <a:off x="6405031" y="4835460"/>
              <a:ext cx="4097883" cy="477631"/>
            </a:xfrm>
            <a:prstGeom prst="rect">
              <a:avLst/>
            </a:prstGeom>
          </p:spPr>
          <p:txBody>
            <a:bodyPr wrap="square" lIns="144000" tIns="0" rIns="0" bIns="0" anchor="t" anchorCtr="0">
              <a:normAutofit lnSpcReduction="10000"/>
            </a:bodyPr>
            <a:lstStyle/>
            <a:p>
              <a:pPr lvl="0">
                <a:lnSpc>
                  <a:spcPct val="150000"/>
                </a:lnSpc>
                <a:defRPr/>
              </a:pPr>
              <a:r>
                <a:rPr lang="en-US" altLang="zh-CN" sz="1100" kern="0" dirty="0">
                  <a:solidFill>
                    <a:srgbClr val="000000"/>
                  </a:solidFill>
                  <a:latin typeface="Arial"/>
                </a:rPr>
                <a:t>Copy paste fonts. Choose the only option to retain text.</a:t>
              </a:r>
            </a:p>
            <a:p>
              <a:pPr>
                <a:lnSpc>
                  <a:spcPct val="150000"/>
                </a:lnSpc>
                <a:defRPr/>
              </a:pPr>
              <a:r>
                <a:rPr lang="en-US" altLang="zh-CN" sz="1100" kern="0" dirty="0">
                  <a:solidFill>
                    <a:srgbClr val="000000"/>
                  </a:solidFill>
                  <a:latin typeface="Arial"/>
                </a:rPr>
                <a:t>Copy paste fonts. Choose the only option to retain text.</a:t>
              </a:r>
            </a:p>
            <a:p>
              <a:pPr lvl="0">
                <a:lnSpc>
                  <a:spcPct val="150000"/>
                </a:lnSpc>
                <a:defRPr/>
              </a:pPr>
              <a:endParaRPr lang="en-US" altLang="zh-CN" sz="1100" kern="0" dirty="0">
                <a:solidFill>
                  <a:srgbClr val="000000"/>
                </a:solidFill>
                <a:latin typeface="Arial"/>
              </a:endParaRPr>
            </a:p>
          </p:txBody>
        </p:sp>
        <p:sp>
          <p:nvSpPr>
            <p:cNvPr id="368" name="iŝliḓe">
              <a:extLst>
                <a:ext uri="{FF2B5EF4-FFF2-40B4-BE49-F238E27FC236}">
                  <a16:creationId xmlns="" xmlns:a16="http://schemas.microsoft.com/office/drawing/2014/main" id="{214EC56F-42C8-4BD1-BB99-BC09AE5D91DB}"/>
                </a:ext>
              </a:extLst>
            </p:cNvPr>
            <p:cNvSpPr>
              <a:spLocks/>
            </p:cNvSpPr>
            <p:nvPr/>
          </p:nvSpPr>
          <p:spPr bwMode="auto">
            <a:xfrm>
              <a:off x="5990407" y="1642321"/>
              <a:ext cx="414624" cy="414624"/>
            </a:xfrm>
            <a:custGeom>
              <a:avLst/>
              <a:gdLst/>
              <a:ahLst/>
              <a:cxnLst>
                <a:cxn ang="0">
                  <a:pos x="27" y="55"/>
                </a:cxn>
                <a:cxn ang="0">
                  <a:pos x="0" y="27"/>
                </a:cxn>
                <a:cxn ang="0">
                  <a:pos x="27" y="0"/>
                </a:cxn>
                <a:cxn ang="0">
                  <a:pos x="55" y="27"/>
                </a:cxn>
                <a:cxn ang="0">
                  <a:pos x="27" y="55"/>
                </a:cxn>
                <a:cxn ang="0">
                  <a:pos x="45" y="20"/>
                </a:cxn>
                <a:cxn ang="0">
                  <a:pos x="42" y="17"/>
                </a:cxn>
                <a:cxn ang="0">
                  <a:pos x="40" y="16"/>
                </a:cxn>
                <a:cxn ang="0">
                  <a:pos x="38" y="17"/>
                </a:cxn>
                <a:cxn ang="0">
                  <a:pos x="24" y="31"/>
                </a:cxn>
                <a:cxn ang="0">
                  <a:pos x="16" y="23"/>
                </a:cxn>
                <a:cxn ang="0">
                  <a:pos x="14" y="22"/>
                </a:cxn>
                <a:cxn ang="0">
                  <a:pos x="13" y="23"/>
                </a:cxn>
                <a:cxn ang="0">
                  <a:pos x="9" y="26"/>
                </a:cxn>
                <a:cxn ang="0">
                  <a:pos x="9" y="28"/>
                </a:cxn>
                <a:cxn ang="0">
                  <a:pos x="9" y="30"/>
                </a:cxn>
                <a:cxn ang="0">
                  <a:pos x="22" y="43"/>
                </a:cxn>
                <a:cxn ang="0">
                  <a:pos x="24" y="43"/>
                </a:cxn>
                <a:cxn ang="0">
                  <a:pos x="26" y="43"/>
                </a:cxn>
                <a:cxn ang="0">
                  <a:pos x="45" y="23"/>
                </a:cxn>
                <a:cxn ang="0">
                  <a:pos x="46" y="22"/>
                </a:cxn>
                <a:cxn ang="0">
                  <a:pos x="45" y="20"/>
                </a:cxn>
              </a:cxnLst>
              <a:rect l="0" t="0" r="r" b="b"/>
              <a:pathLst>
                <a:path w="55" h="55">
                  <a:moveTo>
                    <a:pt x="27" y="55"/>
                  </a:moveTo>
                  <a:cubicBezTo>
                    <a:pt x="12" y="55"/>
                    <a:pt x="0" y="42"/>
                    <a:pt x="0" y="27"/>
                  </a:cubicBezTo>
                  <a:cubicBezTo>
                    <a:pt x="0" y="12"/>
                    <a:pt x="12" y="0"/>
                    <a:pt x="27" y="0"/>
                  </a:cubicBezTo>
                  <a:cubicBezTo>
                    <a:pt x="42" y="0"/>
                    <a:pt x="55" y="12"/>
                    <a:pt x="55" y="27"/>
                  </a:cubicBezTo>
                  <a:cubicBezTo>
                    <a:pt x="55" y="42"/>
                    <a:pt x="42" y="55"/>
                    <a:pt x="27" y="55"/>
                  </a:cubicBezTo>
                  <a:close/>
                  <a:moveTo>
                    <a:pt x="45" y="20"/>
                  </a:moveTo>
                  <a:cubicBezTo>
                    <a:pt x="42" y="17"/>
                    <a:pt x="42" y="17"/>
                    <a:pt x="42" y="17"/>
                  </a:cubicBezTo>
                  <a:cubicBezTo>
                    <a:pt x="41" y="16"/>
                    <a:pt x="41" y="16"/>
                    <a:pt x="40" y="16"/>
                  </a:cubicBezTo>
                  <a:cubicBezTo>
                    <a:pt x="39" y="16"/>
                    <a:pt x="39" y="16"/>
                    <a:pt x="38" y="17"/>
                  </a:cubicBezTo>
                  <a:cubicBezTo>
                    <a:pt x="24" y="31"/>
                    <a:pt x="24" y="31"/>
                    <a:pt x="24" y="31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5" y="23"/>
                    <a:pt x="15" y="22"/>
                    <a:pt x="14" y="22"/>
                  </a:cubicBezTo>
                  <a:cubicBezTo>
                    <a:pt x="14" y="22"/>
                    <a:pt x="13" y="23"/>
                    <a:pt x="13" y="23"/>
                  </a:cubicBezTo>
                  <a:cubicBezTo>
                    <a:pt x="9" y="26"/>
                    <a:pt x="9" y="26"/>
                    <a:pt x="9" y="26"/>
                  </a:cubicBezTo>
                  <a:cubicBezTo>
                    <a:pt x="9" y="27"/>
                    <a:pt x="9" y="27"/>
                    <a:pt x="9" y="28"/>
                  </a:cubicBezTo>
                  <a:cubicBezTo>
                    <a:pt x="9" y="29"/>
                    <a:pt x="9" y="29"/>
                    <a:pt x="9" y="30"/>
                  </a:cubicBezTo>
                  <a:cubicBezTo>
                    <a:pt x="22" y="43"/>
                    <a:pt x="22" y="43"/>
                    <a:pt x="22" y="43"/>
                  </a:cubicBezTo>
                  <a:cubicBezTo>
                    <a:pt x="23" y="43"/>
                    <a:pt x="23" y="43"/>
                    <a:pt x="24" y="43"/>
                  </a:cubicBezTo>
                  <a:cubicBezTo>
                    <a:pt x="25" y="43"/>
                    <a:pt x="25" y="43"/>
                    <a:pt x="26" y="43"/>
                  </a:cubicBezTo>
                  <a:cubicBezTo>
                    <a:pt x="45" y="23"/>
                    <a:pt x="45" y="23"/>
                    <a:pt x="45" y="23"/>
                  </a:cubicBezTo>
                  <a:cubicBezTo>
                    <a:pt x="45" y="23"/>
                    <a:pt x="46" y="22"/>
                    <a:pt x="46" y="22"/>
                  </a:cubicBezTo>
                  <a:cubicBezTo>
                    <a:pt x="46" y="21"/>
                    <a:pt x="45" y="20"/>
                    <a:pt x="45" y="20"/>
                  </a:cubicBezTo>
                  <a:close/>
                </a:path>
              </a:pathLst>
            </a:custGeom>
            <a:solidFill>
              <a:srgbClr val="B71754"/>
            </a:solidFill>
            <a:ln w="9525">
              <a:noFill/>
              <a:round/>
              <a:headEnd/>
              <a:tailEnd/>
            </a:ln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微软雅黑"/>
              </a:endParaRPr>
            </a:p>
          </p:txBody>
        </p:sp>
        <p:sp>
          <p:nvSpPr>
            <p:cNvPr id="369" name="îṣlídé">
              <a:extLst>
                <a:ext uri="{FF2B5EF4-FFF2-40B4-BE49-F238E27FC236}">
                  <a16:creationId xmlns="" xmlns:a16="http://schemas.microsoft.com/office/drawing/2014/main" id="{14517F76-258B-460A-BCB8-033FA27B947D}"/>
                </a:ext>
              </a:extLst>
            </p:cNvPr>
            <p:cNvSpPr>
              <a:spLocks/>
            </p:cNvSpPr>
            <p:nvPr/>
          </p:nvSpPr>
          <p:spPr bwMode="auto">
            <a:xfrm>
              <a:off x="5990407" y="2741636"/>
              <a:ext cx="414624" cy="414624"/>
            </a:xfrm>
            <a:custGeom>
              <a:avLst/>
              <a:gdLst/>
              <a:ahLst/>
              <a:cxnLst>
                <a:cxn ang="0">
                  <a:pos x="27" y="55"/>
                </a:cxn>
                <a:cxn ang="0">
                  <a:pos x="0" y="27"/>
                </a:cxn>
                <a:cxn ang="0">
                  <a:pos x="27" y="0"/>
                </a:cxn>
                <a:cxn ang="0">
                  <a:pos x="55" y="27"/>
                </a:cxn>
                <a:cxn ang="0">
                  <a:pos x="27" y="55"/>
                </a:cxn>
                <a:cxn ang="0">
                  <a:pos x="45" y="20"/>
                </a:cxn>
                <a:cxn ang="0">
                  <a:pos x="42" y="17"/>
                </a:cxn>
                <a:cxn ang="0">
                  <a:pos x="40" y="16"/>
                </a:cxn>
                <a:cxn ang="0">
                  <a:pos x="38" y="17"/>
                </a:cxn>
                <a:cxn ang="0">
                  <a:pos x="24" y="31"/>
                </a:cxn>
                <a:cxn ang="0">
                  <a:pos x="16" y="23"/>
                </a:cxn>
                <a:cxn ang="0">
                  <a:pos x="14" y="22"/>
                </a:cxn>
                <a:cxn ang="0">
                  <a:pos x="13" y="23"/>
                </a:cxn>
                <a:cxn ang="0">
                  <a:pos x="9" y="26"/>
                </a:cxn>
                <a:cxn ang="0">
                  <a:pos x="9" y="28"/>
                </a:cxn>
                <a:cxn ang="0">
                  <a:pos x="9" y="30"/>
                </a:cxn>
                <a:cxn ang="0">
                  <a:pos x="22" y="43"/>
                </a:cxn>
                <a:cxn ang="0">
                  <a:pos x="24" y="43"/>
                </a:cxn>
                <a:cxn ang="0">
                  <a:pos x="26" y="43"/>
                </a:cxn>
                <a:cxn ang="0">
                  <a:pos x="45" y="23"/>
                </a:cxn>
                <a:cxn ang="0">
                  <a:pos x="46" y="22"/>
                </a:cxn>
                <a:cxn ang="0">
                  <a:pos x="45" y="20"/>
                </a:cxn>
              </a:cxnLst>
              <a:rect l="0" t="0" r="r" b="b"/>
              <a:pathLst>
                <a:path w="55" h="55">
                  <a:moveTo>
                    <a:pt x="27" y="55"/>
                  </a:moveTo>
                  <a:cubicBezTo>
                    <a:pt x="12" y="55"/>
                    <a:pt x="0" y="42"/>
                    <a:pt x="0" y="27"/>
                  </a:cubicBezTo>
                  <a:cubicBezTo>
                    <a:pt x="0" y="12"/>
                    <a:pt x="12" y="0"/>
                    <a:pt x="27" y="0"/>
                  </a:cubicBezTo>
                  <a:cubicBezTo>
                    <a:pt x="42" y="0"/>
                    <a:pt x="55" y="12"/>
                    <a:pt x="55" y="27"/>
                  </a:cubicBezTo>
                  <a:cubicBezTo>
                    <a:pt x="55" y="42"/>
                    <a:pt x="42" y="55"/>
                    <a:pt x="27" y="55"/>
                  </a:cubicBezTo>
                  <a:close/>
                  <a:moveTo>
                    <a:pt x="45" y="20"/>
                  </a:moveTo>
                  <a:cubicBezTo>
                    <a:pt x="42" y="17"/>
                    <a:pt x="42" y="17"/>
                    <a:pt x="42" y="17"/>
                  </a:cubicBezTo>
                  <a:cubicBezTo>
                    <a:pt x="41" y="16"/>
                    <a:pt x="41" y="16"/>
                    <a:pt x="40" y="16"/>
                  </a:cubicBezTo>
                  <a:cubicBezTo>
                    <a:pt x="39" y="16"/>
                    <a:pt x="39" y="16"/>
                    <a:pt x="38" y="17"/>
                  </a:cubicBezTo>
                  <a:cubicBezTo>
                    <a:pt x="24" y="31"/>
                    <a:pt x="24" y="31"/>
                    <a:pt x="24" y="31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5" y="23"/>
                    <a:pt x="15" y="22"/>
                    <a:pt x="14" y="22"/>
                  </a:cubicBezTo>
                  <a:cubicBezTo>
                    <a:pt x="14" y="22"/>
                    <a:pt x="13" y="23"/>
                    <a:pt x="13" y="23"/>
                  </a:cubicBezTo>
                  <a:cubicBezTo>
                    <a:pt x="9" y="26"/>
                    <a:pt x="9" y="26"/>
                    <a:pt x="9" y="26"/>
                  </a:cubicBezTo>
                  <a:cubicBezTo>
                    <a:pt x="9" y="27"/>
                    <a:pt x="9" y="27"/>
                    <a:pt x="9" y="28"/>
                  </a:cubicBezTo>
                  <a:cubicBezTo>
                    <a:pt x="9" y="29"/>
                    <a:pt x="9" y="29"/>
                    <a:pt x="9" y="30"/>
                  </a:cubicBezTo>
                  <a:cubicBezTo>
                    <a:pt x="22" y="43"/>
                    <a:pt x="22" y="43"/>
                    <a:pt x="22" y="43"/>
                  </a:cubicBezTo>
                  <a:cubicBezTo>
                    <a:pt x="23" y="43"/>
                    <a:pt x="23" y="43"/>
                    <a:pt x="24" y="43"/>
                  </a:cubicBezTo>
                  <a:cubicBezTo>
                    <a:pt x="25" y="43"/>
                    <a:pt x="25" y="43"/>
                    <a:pt x="26" y="43"/>
                  </a:cubicBezTo>
                  <a:cubicBezTo>
                    <a:pt x="45" y="23"/>
                    <a:pt x="45" y="23"/>
                    <a:pt x="45" y="23"/>
                  </a:cubicBezTo>
                  <a:cubicBezTo>
                    <a:pt x="45" y="23"/>
                    <a:pt x="46" y="22"/>
                    <a:pt x="46" y="22"/>
                  </a:cubicBezTo>
                  <a:cubicBezTo>
                    <a:pt x="46" y="21"/>
                    <a:pt x="45" y="20"/>
                    <a:pt x="45" y="20"/>
                  </a:cubicBezTo>
                  <a:close/>
                </a:path>
              </a:pathLst>
            </a:custGeom>
            <a:solidFill>
              <a:srgbClr val="B71754"/>
            </a:solidFill>
            <a:ln w="9525">
              <a:noFill/>
              <a:round/>
              <a:headEnd/>
              <a:tailEnd/>
            </a:ln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微软雅黑"/>
              </a:endParaRPr>
            </a:p>
          </p:txBody>
        </p:sp>
        <p:sp>
          <p:nvSpPr>
            <p:cNvPr id="370" name="ïṥlíḋé">
              <a:extLst>
                <a:ext uri="{FF2B5EF4-FFF2-40B4-BE49-F238E27FC236}">
                  <a16:creationId xmlns="" xmlns:a16="http://schemas.microsoft.com/office/drawing/2014/main" id="{BA167F16-44BE-483C-851B-3B2F83A31BEF}"/>
                </a:ext>
              </a:extLst>
            </p:cNvPr>
            <p:cNvSpPr>
              <a:spLocks/>
            </p:cNvSpPr>
            <p:nvPr/>
          </p:nvSpPr>
          <p:spPr bwMode="auto">
            <a:xfrm>
              <a:off x="5990407" y="3764141"/>
              <a:ext cx="414624" cy="414624"/>
            </a:xfrm>
            <a:custGeom>
              <a:avLst/>
              <a:gdLst/>
              <a:ahLst/>
              <a:cxnLst>
                <a:cxn ang="0">
                  <a:pos x="27" y="55"/>
                </a:cxn>
                <a:cxn ang="0">
                  <a:pos x="0" y="27"/>
                </a:cxn>
                <a:cxn ang="0">
                  <a:pos x="27" y="0"/>
                </a:cxn>
                <a:cxn ang="0">
                  <a:pos x="55" y="27"/>
                </a:cxn>
                <a:cxn ang="0">
                  <a:pos x="27" y="55"/>
                </a:cxn>
                <a:cxn ang="0">
                  <a:pos x="45" y="20"/>
                </a:cxn>
                <a:cxn ang="0">
                  <a:pos x="42" y="17"/>
                </a:cxn>
                <a:cxn ang="0">
                  <a:pos x="40" y="16"/>
                </a:cxn>
                <a:cxn ang="0">
                  <a:pos x="38" y="17"/>
                </a:cxn>
                <a:cxn ang="0">
                  <a:pos x="24" y="31"/>
                </a:cxn>
                <a:cxn ang="0">
                  <a:pos x="16" y="23"/>
                </a:cxn>
                <a:cxn ang="0">
                  <a:pos x="14" y="22"/>
                </a:cxn>
                <a:cxn ang="0">
                  <a:pos x="13" y="23"/>
                </a:cxn>
                <a:cxn ang="0">
                  <a:pos x="9" y="26"/>
                </a:cxn>
                <a:cxn ang="0">
                  <a:pos x="9" y="28"/>
                </a:cxn>
                <a:cxn ang="0">
                  <a:pos x="9" y="30"/>
                </a:cxn>
                <a:cxn ang="0">
                  <a:pos x="22" y="43"/>
                </a:cxn>
                <a:cxn ang="0">
                  <a:pos x="24" y="43"/>
                </a:cxn>
                <a:cxn ang="0">
                  <a:pos x="26" y="43"/>
                </a:cxn>
                <a:cxn ang="0">
                  <a:pos x="45" y="23"/>
                </a:cxn>
                <a:cxn ang="0">
                  <a:pos x="46" y="22"/>
                </a:cxn>
                <a:cxn ang="0">
                  <a:pos x="45" y="20"/>
                </a:cxn>
              </a:cxnLst>
              <a:rect l="0" t="0" r="r" b="b"/>
              <a:pathLst>
                <a:path w="55" h="55">
                  <a:moveTo>
                    <a:pt x="27" y="55"/>
                  </a:moveTo>
                  <a:cubicBezTo>
                    <a:pt x="12" y="55"/>
                    <a:pt x="0" y="42"/>
                    <a:pt x="0" y="27"/>
                  </a:cubicBezTo>
                  <a:cubicBezTo>
                    <a:pt x="0" y="12"/>
                    <a:pt x="12" y="0"/>
                    <a:pt x="27" y="0"/>
                  </a:cubicBezTo>
                  <a:cubicBezTo>
                    <a:pt x="42" y="0"/>
                    <a:pt x="55" y="12"/>
                    <a:pt x="55" y="27"/>
                  </a:cubicBezTo>
                  <a:cubicBezTo>
                    <a:pt x="55" y="42"/>
                    <a:pt x="42" y="55"/>
                    <a:pt x="27" y="55"/>
                  </a:cubicBezTo>
                  <a:close/>
                  <a:moveTo>
                    <a:pt x="45" y="20"/>
                  </a:moveTo>
                  <a:cubicBezTo>
                    <a:pt x="42" y="17"/>
                    <a:pt x="42" y="17"/>
                    <a:pt x="42" y="17"/>
                  </a:cubicBezTo>
                  <a:cubicBezTo>
                    <a:pt x="41" y="16"/>
                    <a:pt x="41" y="16"/>
                    <a:pt x="40" y="16"/>
                  </a:cubicBezTo>
                  <a:cubicBezTo>
                    <a:pt x="39" y="16"/>
                    <a:pt x="39" y="16"/>
                    <a:pt x="38" y="17"/>
                  </a:cubicBezTo>
                  <a:cubicBezTo>
                    <a:pt x="24" y="31"/>
                    <a:pt x="24" y="31"/>
                    <a:pt x="24" y="31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5" y="23"/>
                    <a:pt x="15" y="22"/>
                    <a:pt x="14" y="22"/>
                  </a:cubicBezTo>
                  <a:cubicBezTo>
                    <a:pt x="14" y="22"/>
                    <a:pt x="13" y="23"/>
                    <a:pt x="13" y="23"/>
                  </a:cubicBezTo>
                  <a:cubicBezTo>
                    <a:pt x="9" y="26"/>
                    <a:pt x="9" y="26"/>
                    <a:pt x="9" y="26"/>
                  </a:cubicBezTo>
                  <a:cubicBezTo>
                    <a:pt x="9" y="27"/>
                    <a:pt x="9" y="27"/>
                    <a:pt x="9" y="28"/>
                  </a:cubicBezTo>
                  <a:cubicBezTo>
                    <a:pt x="9" y="29"/>
                    <a:pt x="9" y="29"/>
                    <a:pt x="9" y="30"/>
                  </a:cubicBezTo>
                  <a:cubicBezTo>
                    <a:pt x="22" y="43"/>
                    <a:pt x="22" y="43"/>
                    <a:pt x="22" y="43"/>
                  </a:cubicBezTo>
                  <a:cubicBezTo>
                    <a:pt x="23" y="43"/>
                    <a:pt x="23" y="43"/>
                    <a:pt x="24" y="43"/>
                  </a:cubicBezTo>
                  <a:cubicBezTo>
                    <a:pt x="25" y="43"/>
                    <a:pt x="25" y="43"/>
                    <a:pt x="26" y="43"/>
                  </a:cubicBezTo>
                  <a:cubicBezTo>
                    <a:pt x="45" y="23"/>
                    <a:pt x="45" y="23"/>
                    <a:pt x="45" y="23"/>
                  </a:cubicBezTo>
                  <a:cubicBezTo>
                    <a:pt x="45" y="23"/>
                    <a:pt x="46" y="22"/>
                    <a:pt x="46" y="22"/>
                  </a:cubicBezTo>
                  <a:cubicBezTo>
                    <a:pt x="46" y="21"/>
                    <a:pt x="45" y="20"/>
                    <a:pt x="45" y="20"/>
                  </a:cubicBezTo>
                  <a:close/>
                </a:path>
              </a:pathLst>
            </a:custGeom>
            <a:solidFill>
              <a:srgbClr val="B71754"/>
            </a:solidFill>
            <a:ln w="9525">
              <a:noFill/>
              <a:round/>
              <a:headEnd/>
              <a:tailEnd/>
            </a:ln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微软雅黑"/>
              </a:endParaRPr>
            </a:p>
          </p:txBody>
        </p:sp>
        <p:sp>
          <p:nvSpPr>
            <p:cNvPr id="371" name="ïŝḻîḋê">
              <a:extLst>
                <a:ext uri="{FF2B5EF4-FFF2-40B4-BE49-F238E27FC236}">
                  <a16:creationId xmlns="" xmlns:a16="http://schemas.microsoft.com/office/drawing/2014/main" id="{166A4CD2-A707-43B0-B50A-B0980C538A2A}"/>
                </a:ext>
              </a:extLst>
            </p:cNvPr>
            <p:cNvSpPr>
              <a:spLocks/>
            </p:cNvSpPr>
            <p:nvPr/>
          </p:nvSpPr>
          <p:spPr bwMode="auto">
            <a:xfrm>
              <a:off x="5990407" y="4863456"/>
              <a:ext cx="414624" cy="414624"/>
            </a:xfrm>
            <a:custGeom>
              <a:avLst/>
              <a:gdLst/>
              <a:ahLst/>
              <a:cxnLst>
                <a:cxn ang="0">
                  <a:pos x="27" y="55"/>
                </a:cxn>
                <a:cxn ang="0">
                  <a:pos x="0" y="27"/>
                </a:cxn>
                <a:cxn ang="0">
                  <a:pos x="27" y="0"/>
                </a:cxn>
                <a:cxn ang="0">
                  <a:pos x="55" y="27"/>
                </a:cxn>
                <a:cxn ang="0">
                  <a:pos x="27" y="55"/>
                </a:cxn>
                <a:cxn ang="0">
                  <a:pos x="45" y="20"/>
                </a:cxn>
                <a:cxn ang="0">
                  <a:pos x="42" y="17"/>
                </a:cxn>
                <a:cxn ang="0">
                  <a:pos x="40" y="16"/>
                </a:cxn>
                <a:cxn ang="0">
                  <a:pos x="38" y="17"/>
                </a:cxn>
                <a:cxn ang="0">
                  <a:pos x="24" y="31"/>
                </a:cxn>
                <a:cxn ang="0">
                  <a:pos x="16" y="23"/>
                </a:cxn>
                <a:cxn ang="0">
                  <a:pos x="14" y="22"/>
                </a:cxn>
                <a:cxn ang="0">
                  <a:pos x="13" y="23"/>
                </a:cxn>
                <a:cxn ang="0">
                  <a:pos x="9" y="26"/>
                </a:cxn>
                <a:cxn ang="0">
                  <a:pos x="9" y="28"/>
                </a:cxn>
                <a:cxn ang="0">
                  <a:pos x="9" y="30"/>
                </a:cxn>
                <a:cxn ang="0">
                  <a:pos x="22" y="43"/>
                </a:cxn>
                <a:cxn ang="0">
                  <a:pos x="24" y="43"/>
                </a:cxn>
                <a:cxn ang="0">
                  <a:pos x="26" y="43"/>
                </a:cxn>
                <a:cxn ang="0">
                  <a:pos x="45" y="23"/>
                </a:cxn>
                <a:cxn ang="0">
                  <a:pos x="46" y="22"/>
                </a:cxn>
                <a:cxn ang="0">
                  <a:pos x="45" y="20"/>
                </a:cxn>
              </a:cxnLst>
              <a:rect l="0" t="0" r="r" b="b"/>
              <a:pathLst>
                <a:path w="55" h="55">
                  <a:moveTo>
                    <a:pt x="27" y="55"/>
                  </a:moveTo>
                  <a:cubicBezTo>
                    <a:pt x="12" y="55"/>
                    <a:pt x="0" y="42"/>
                    <a:pt x="0" y="27"/>
                  </a:cubicBezTo>
                  <a:cubicBezTo>
                    <a:pt x="0" y="12"/>
                    <a:pt x="12" y="0"/>
                    <a:pt x="27" y="0"/>
                  </a:cubicBezTo>
                  <a:cubicBezTo>
                    <a:pt x="42" y="0"/>
                    <a:pt x="55" y="12"/>
                    <a:pt x="55" y="27"/>
                  </a:cubicBezTo>
                  <a:cubicBezTo>
                    <a:pt x="55" y="42"/>
                    <a:pt x="42" y="55"/>
                    <a:pt x="27" y="55"/>
                  </a:cubicBezTo>
                  <a:close/>
                  <a:moveTo>
                    <a:pt x="45" y="20"/>
                  </a:moveTo>
                  <a:cubicBezTo>
                    <a:pt x="42" y="17"/>
                    <a:pt x="42" y="17"/>
                    <a:pt x="42" y="17"/>
                  </a:cubicBezTo>
                  <a:cubicBezTo>
                    <a:pt x="41" y="16"/>
                    <a:pt x="41" y="16"/>
                    <a:pt x="40" y="16"/>
                  </a:cubicBezTo>
                  <a:cubicBezTo>
                    <a:pt x="39" y="16"/>
                    <a:pt x="39" y="16"/>
                    <a:pt x="38" y="17"/>
                  </a:cubicBezTo>
                  <a:cubicBezTo>
                    <a:pt x="24" y="31"/>
                    <a:pt x="24" y="31"/>
                    <a:pt x="24" y="31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5" y="23"/>
                    <a:pt x="15" y="22"/>
                    <a:pt x="14" y="22"/>
                  </a:cubicBezTo>
                  <a:cubicBezTo>
                    <a:pt x="14" y="22"/>
                    <a:pt x="13" y="23"/>
                    <a:pt x="13" y="23"/>
                  </a:cubicBezTo>
                  <a:cubicBezTo>
                    <a:pt x="9" y="26"/>
                    <a:pt x="9" y="26"/>
                    <a:pt x="9" y="26"/>
                  </a:cubicBezTo>
                  <a:cubicBezTo>
                    <a:pt x="9" y="27"/>
                    <a:pt x="9" y="27"/>
                    <a:pt x="9" y="28"/>
                  </a:cubicBezTo>
                  <a:cubicBezTo>
                    <a:pt x="9" y="29"/>
                    <a:pt x="9" y="29"/>
                    <a:pt x="9" y="30"/>
                  </a:cubicBezTo>
                  <a:cubicBezTo>
                    <a:pt x="22" y="43"/>
                    <a:pt x="22" y="43"/>
                    <a:pt x="22" y="43"/>
                  </a:cubicBezTo>
                  <a:cubicBezTo>
                    <a:pt x="23" y="43"/>
                    <a:pt x="23" y="43"/>
                    <a:pt x="24" y="43"/>
                  </a:cubicBezTo>
                  <a:cubicBezTo>
                    <a:pt x="25" y="43"/>
                    <a:pt x="25" y="43"/>
                    <a:pt x="26" y="43"/>
                  </a:cubicBezTo>
                  <a:cubicBezTo>
                    <a:pt x="45" y="23"/>
                    <a:pt x="45" y="23"/>
                    <a:pt x="45" y="23"/>
                  </a:cubicBezTo>
                  <a:cubicBezTo>
                    <a:pt x="45" y="23"/>
                    <a:pt x="46" y="22"/>
                    <a:pt x="46" y="22"/>
                  </a:cubicBezTo>
                  <a:cubicBezTo>
                    <a:pt x="46" y="21"/>
                    <a:pt x="45" y="20"/>
                    <a:pt x="45" y="20"/>
                  </a:cubicBezTo>
                  <a:close/>
                </a:path>
              </a:pathLst>
            </a:custGeom>
            <a:solidFill>
              <a:srgbClr val="B71754"/>
            </a:solidFill>
            <a:ln w="9525">
              <a:noFill/>
              <a:round/>
              <a:headEnd/>
              <a:tailEnd/>
            </a:ln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微软雅黑"/>
              </a:endParaRPr>
            </a:p>
          </p:txBody>
        </p:sp>
        <p:sp>
          <p:nvSpPr>
            <p:cNvPr id="372" name="i$lide">
              <a:extLst>
                <a:ext uri="{FF2B5EF4-FFF2-40B4-BE49-F238E27FC236}">
                  <a16:creationId xmlns="" xmlns:a16="http://schemas.microsoft.com/office/drawing/2014/main" id="{98A102C6-075F-4AA4-B2EF-38670134725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4955" y="1526736"/>
              <a:ext cx="708563" cy="457915"/>
            </a:xfrm>
            <a:custGeom>
              <a:avLst/>
              <a:gdLst/>
              <a:ahLst/>
              <a:cxnLst>
                <a:cxn ang="0">
                  <a:pos x="68" y="25"/>
                </a:cxn>
                <a:cxn ang="0">
                  <a:pos x="34" y="44"/>
                </a:cxn>
                <a:cxn ang="0">
                  <a:pos x="1" y="25"/>
                </a:cxn>
                <a:cxn ang="0">
                  <a:pos x="0" y="22"/>
                </a:cxn>
                <a:cxn ang="0">
                  <a:pos x="1" y="20"/>
                </a:cxn>
                <a:cxn ang="0">
                  <a:pos x="34" y="0"/>
                </a:cxn>
                <a:cxn ang="0">
                  <a:pos x="68" y="20"/>
                </a:cxn>
                <a:cxn ang="0">
                  <a:pos x="68" y="22"/>
                </a:cxn>
                <a:cxn ang="0">
                  <a:pos x="68" y="25"/>
                </a:cxn>
                <a:cxn ang="0">
                  <a:pos x="49" y="9"/>
                </a:cxn>
                <a:cxn ang="0">
                  <a:pos x="51" y="17"/>
                </a:cxn>
                <a:cxn ang="0">
                  <a:pos x="34" y="34"/>
                </a:cxn>
                <a:cxn ang="0">
                  <a:pos x="17" y="17"/>
                </a:cxn>
                <a:cxn ang="0">
                  <a:pos x="20" y="9"/>
                </a:cxn>
                <a:cxn ang="0">
                  <a:pos x="5" y="22"/>
                </a:cxn>
                <a:cxn ang="0">
                  <a:pos x="34" y="39"/>
                </a:cxn>
                <a:cxn ang="0">
                  <a:pos x="64" y="22"/>
                </a:cxn>
                <a:cxn ang="0">
                  <a:pos x="49" y="9"/>
                </a:cxn>
                <a:cxn ang="0">
                  <a:pos x="34" y="6"/>
                </a:cxn>
                <a:cxn ang="0">
                  <a:pos x="23" y="17"/>
                </a:cxn>
                <a:cxn ang="0">
                  <a:pos x="25" y="19"/>
                </a:cxn>
                <a:cxn ang="0">
                  <a:pos x="27" y="17"/>
                </a:cxn>
                <a:cxn ang="0">
                  <a:pos x="34" y="9"/>
                </a:cxn>
                <a:cxn ang="0">
                  <a:pos x="36" y="8"/>
                </a:cxn>
                <a:cxn ang="0">
                  <a:pos x="34" y="6"/>
                </a:cxn>
              </a:cxnLst>
              <a:rect l="0" t="0" r="r" b="b"/>
              <a:pathLst>
                <a:path w="68" h="44">
                  <a:moveTo>
                    <a:pt x="68" y="25"/>
                  </a:moveTo>
                  <a:cubicBezTo>
                    <a:pt x="61" y="36"/>
                    <a:pt x="48" y="44"/>
                    <a:pt x="34" y="44"/>
                  </a:cubicBezTo>
                  <a:cubicBezTo>
                    <a:pt x="21" y="44"/>
                    <a:pt x="8" y="36"/>
                    <a:pt x="1" y="25"/>
                  </a:cubicBezTo>
                  <a:cubicBezTo>
                    <a:pt x="1" y="24"/>
                    <a:pt x="0" y="23"/>
                    <a:pt x="0" y="22"/>
                  </a:cubicBezTo>
                  <a:cubicBezTo>
                    <a:pt x="0" y="21"/>
                    <a:pt x="1" y="20"/>
                    <a:pt x="1" y="20"/>
                  </a:cubicBezTo>
                  <a:cubicBezTo>
                    <a:pt x="8" y="8"/>
                    <a:pt x="21" y="0"/>
                    <a:pt x="34" y="0"/>
                  </a:cubicBezTo>
                  <a:cubicBezTo>
                    <a:pt x="48" y="0"/>
                    <a:pt x="61" y="8"/>
                    <a:pt x="68" y="20"/>
                  </a:cubicBezTo>
                  <a:cubicBezTo>
                    <a:pt x="68" y="20"/>
                    <a:pt x="68" y="21"/>
                    <a:pt x="68" y="22"/>
                  </a:cubicBezTo>
                  <a:cubicBezTo>
                    <a:pt x="68" y="23"/>
                    <a:pt x="68" y="24"/>
                    <a:pt x="68" y="25"/>
                  </a:cubicBezTo>
                  <a:close/>
                  <a:moveTo>
                    <a:pt x="49" y="9"/>
                  </a:moveTo>
                  <a:cubicBezTo>
                    <a:pt x="51" y="11"/>
                    <a:pt x="51" y="14"/>
                    <a:pt x="51" y="17"/>
                  </a:cubicBezTo>
                  <a:cubicBezTo>
                    <a:pt x="51" y="27"/>
                    <a:pt x="44" y="34"/>
                    <a:pt x="34" y="34"/>
                  </a:cubicBezTo>
                  <a:cubicBezTo>
                    <a:pt x="25" y="34"/>
                    <a:pt x="17" y="27"/>
                    <a:pt x="17" y="17"/>
                  </a:cubicBezTo>
                  <a:cubicBezTo>
                    <a:pt x="17" y="14"/>
                    <a:pt x="18" y="11"/>
                    <a:pt x="20" y="9"/>
                  </a:cubicBezTo>
                  <a:cubicBezTo>
                    <a:pt x="14" y="12"/>
                    <a:pt x="9" y="17"/>
                    <a:pt x="5" y="22"/>
                  </a:cubicBezTo>
                  <a:cubicBezTo>
                    <a:pt x="12" y="32"/>
                    <a:pt x="22" y="39"/>
                    <a:pt x="34" y="39"/>
                  </a:cubicBezTo>
                  <a:cubicBezTo>
                    <a:pt x="47" y="39"/>
                    <a:pt x="57" y="32"/>
                    <a:pt x="64" y="22"/>
                  </a:cubicBezTo>
                  <a:cubicBezTo>
                    <a:pt x="60" y="17"/>
                    <a:pt x="55" y="12"/>
                    <a:pt x="49" y="9"/>
                  </a:cubicBezTo>
                  <a:close/>
                  <a:moveTo>
                    <a:pt x="34" y="6"/>
                  </a:moveTo>
                  <a:cubicBezTo>
                    <a:pt x="28" y="6"/>
                    <a:pt x="23" y="11"/>
                    <a:pt x="23" y="17"/>
                  </a:cubicBezTo>
                  <a:cubicBezTo>
                    <a:pt x="23" y="18"/>
                    <a:pt x="24" y="19"/>
                    <a:pt x="25" y="19"/>
                  </a:cubicBezTo>
                  <a:cubicBezTo>
                    <a:pt x="26" y="19"/>
                    <a:pt x="27" y="18"/>
                    <a:pt x="27" y="17"/>
                  </a:cubicBezTo>
                  <a:cubicBezTo>
                    <a:pt x="27" y="13"/>
                    <a:pt x="30" y="9"/>
                    <a:pt x="34" y="9"/>
                  </a:cubicBezTo>
                  <a:cubicBezTo>
                    <a:pt x="35" y="9"/>
                    <a:pt x="36" y="9"/>
                    <a:pt x="36" y="8"/>
                  </a:cubicBezTo>
                  <a:cubicBezTo>
                    <a:pt x="36" y="7"/>
                    <a:pt x="35" y="6"/>
                    <a:pt x="34" y="6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微软雅黑"/>
              </a:endParaRPr>
            </a:p>
          </p:txBody>
        </p:sp>
        <p:sp>
          <p:nvSpPr>
            <p:cNvPr id="373" name="ï$lïďé">
              <a:extLst>
                <a:ext uri="{FF2B5EF4-FFF2-40B4-BE49-F238E27FC236}">
                  <a16:creationId xmlns="" xmlns:a16="http://schemas.microsoft.com/office/drawing/2014/main" id="{04F48406-14B1-4193-A732-6A14FCB5BD8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6358" y="2559535"/>
              <a:ext cx="645757" cy="645757"/>
            </a:xfrm>
            <a:custGeom>
              <a:avLst/>
              <a:gdLst/>
              <a:ahLst/>
              <a:cxnLst>
                <a:cxn ang="0">
                  <a:pos x="27" y="55"/>
                </a:cxn>
                <a:cxn ang="0">
                  <a:pos x="0" y="27"/>
                </a:cxn>
                <a:cxn ang="0">
                  <a:pos x="27" y="0"/>
                </a:cxn>
                <a:cxn ang="0">
                  <a:pos x="55" y="27"/>
                </a:cxn>
                <a:cxn ang="0">
                  <a:pos x="27" y="55"/>
                </a:cxn>
                <a:cxn ang="0">
                  <a:pos x="27" y="8"/>
                </a:cxn>
                <a:cxn ang="0">
                  <a:pos x="8" y="27"/>
                </a:cxn>
                <a:cxn ang="0">
                  <a:pos x="27" y="47"/>
                </a:cxn>
                <a:cxn ang="0">
                  <a:pos x="47" y="27"/>
                </a:cxn>
                <a:cxn ang="0">
                  <a:pos x="27" y="8"/>
                </a:cxn>
                <a:cxn ang="0">
                  <a:pos x="32" y="31"/>
                </a:cxn>
                <a:cxn ang="0">
                  <a:pos x="31" y="32"/>
                </a:cxn>
                <a:cxn ang="0">
                  <a:pos x="19" y="32"/>
                </a:cxn>
                <a:cxn ang="0">
                  <a:pos x="18" y="31"/>
                </a:cxn>
                <a:cxn ang="0">
                  <a:pos x="18" y="28"/>
                </a:cxn>
                <a:cxn ang="0">
                  <a:pos x="19" y="27"/>
                </a:cxn>
                <a:cxn ang="0">
                  <a:pos x="27" y="27"/>
                </a:cxn>
                <a:cxn ang="0">
                  <a:pos x="27" y="15"/>
                </a:cxn>
                <a:cxn ang="0">
                  <a:pos x="28" y="14"/>
                </a:cxn>
                <a:cxn ang="0">
                  <a:pos x="31" y="14"/>
                </a:cxn>
                <a:cxn ang="0">
                  <a:pos x="32" y="15"/>
                </a:cxn>
                <a:cxn ang="0">
                  <a:pos x="32" y="31"/>
                </a:cxn>
              </a:cxnLst>
              <a:rect l="0" t="0" r="r" b="b"/>
              <a:pathLst>
                <a:path w="55" h="55">
                  <a:moveTo>
                    <a:pt x="27" y="55"/>
                  </a:moveTo>
                  <a:cubicBezTo>
                    <a:pt x="12" y="55"/>
                    <a:pt x="0" y="42"/>
                    <a:pt x="0" y="27"/>
                  </a:cubicBezTo>
                  <a:cubicBezTo>
                    <a:pt x="0" y="12"/>
                    <a:pt x="12" y="0"/>
                    <a:pt x="27" y="0"/>
                  </a:cubicBezTo>
                  <a:cubicBezTo>
                    <a:pt x="42" y="0"/>
                    <a:pt x="55" y="12"/>
                    <a:pt x="55" y="27"/>
                  </a:cubicBezTo>
                  <a:cubicBezTo>
                    <a:pt x="55" y="42"/>
                    <a:pt x="42" y="55"/>
                    <a:pt x="27" y="55"/>
                  </a:cubicBezTo>
                  <a:close/>
                  <a:moveTo>
                    <a:pt x="27" y="8"/>
                  </a:moveTo>
                  <a:cubicBezTo>
                    <a:pt x="16" y="8"/>
                    <a:pt x="8" y="17"/>
                    <a:pt x="8" y="27"/>
                  </a:cubicBezTo>
                  <a:cubicBezTo>
                    <a:pt x="8" y="38"/>
                    <a:pt x="16" y="47"/>
                    <a:pt x="27" y="47"/>
                  </a:cubicBezTo>
                  <a:cubicBezTo>
                    <a:pt x="38" y="47"/>
                    <a:pt x="47" y="38"/>
                    <a:pt x="47" y="27"/>
                  </a:cubicBezTo>
                  <a:cubicBezTo>
                    <a:pt x="47" y="17"/>
                    <a:pt x="38" y="8"/>
                    <a:pt x="27" y="8"/>
                  </a:cubicBezTo>
                  <a:close/>
                  <a:moveTo>
                    <a:pt x="32" y="31"/>
                  </a:moveTo>
                  <a:cubicBezTo>
                    <a:pt x="32" y="31"/>
                    <a:pt x="31" y="32"/>
                    <a:pt x="31" y="32"/>
                  </a:cubicBezTo>
                  <a:cubicBezTo>
                    <a:pt x="19" y="32"/>
                    <a:pt x="19" y="32"/>
                    <a:pt x="19" y="32"/>
                  </a:cubicBezTo>
                  <a:cubicBezTo>
                    <a:pt x="19" y="32"/>
                    <a:pt x="18" y="31"/>
                    <a:pt x="18" y="31"/>
                  </a:cubicBezTo>
                  <a:cubicBezTo>
                    <a:pt x="18" y="28"/>
                    <a:pt x="18" y="28"/>
                    <a:pt x="18" y="28"/>
                  </a:cubicBezTo>
                  <a:cubicBezTo>
                    <a:pt x="18" y="28"/>
                    <a:pt x="19" y="27"/>
                    <a:pt x="19" y="27"/>
                  </a:cubicBezTo>
                  <a:cubicBezTo>
                    <a:pt x="27" y="27"/>
                    <a:pt x="27" y="27"/>
                    <a:pt x="27" y="27"/>
                  </a:cubicBezTo>
                  <a:cubicBezTo>
                    <a:pt x="27" y="15"/>
                    <a:pt x="27" y="15"/>
                    <a:pt x="27" y="15"/>
                  </a:cubicBezTo>
                  <a:cubicBezTo>
                    <a:pt x="27" y="14"/>
                    <a:pt x="28" y="14"/>
                    <a:pt x="28" y="14"/>
                  </a:cubicBezTo>
                  <a:cubicBezTo>
                    <a:pt x="31" y="14"/>
                    <a:pt x="31" y="14"/>
                    <a:pt x="31" y="14"/>
                  </a:cubicBezTo>
                  <a:cubicBezTo>
                    <a:pt x="31" y="14"/>
                    <a:pt x="32" y="14"/>
                    <a:pt x="32" y="15"/>
                  </a:cubicBezTo>
                  <a:lnTo>
                    <a:pt x="32" y="3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微软雅黑"/>
              </a:endParaRPr>
            </a:p>
          </p:txBody>
        </p:sp>
        <p:sp>
          <p:nvSpPr>
            <p:cNvPr id="374" name="iṣ1iḍé">
              <a:extLst>
                <a:ext uri="{FF2B5EF4-FFF2-40B4-BE49-F238E27FC236}">
                  <a16:creationId xmlns="" xmlns:a16="http://schemas.microsoft.com/office/drawing/2014/main" id="{74A074B7-C258-45CA-BC7B-AC6715FEC0E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0058" y="3683321"/>
              <a:ext cx="618359" cy="618359"/>
            </a:xfrm>
            <a:custGeom>
              <a:avLst/>
              <a:gdLst/>
              <a:ahLst/>
              <a:cxnLst>
                <a:cxn ang="0">
                  <a:pos x="64" y="42"/>
                </a:cxn>
                <a:cxn ang="0">
                  <a:pos x="63" y="44"/>
                </a:cxn>
                <a:cxn ang="0">
                  <a:pos x="33" y="64"/>
                </a:cxn>
                <a:cxn ang="0">
                  <a:pos x="32" y="64"/>
                </a:cxn>
                <a:cxn ang="0">
                  <a:pos x="30" y="64"/>
                </a:cxn>
                <a:cxn ang="0">
                  <a:pos x="1" y="44"/>
                </a:cxn>
                <a:cxn ang="0">
                  <a:pos x="0" y="42"/>
                </a:cxn>
                <a:cxn ang="0">
                  <a:pos x="0" y="23"/>
                </a:cxn>
                <a:cxn ang="0">
                  <a:pos x="1" y="20"/>
                </a:cxn>
                <a:cxn ang="0">
                  <a:pos x="30" y="1"/>
                </a:cxn>
                <a:cxn ang="0">
                  <a:pos x="32" y="0"/>
                </a:cxn>
                <a:cxn ang="0">
                  <a:pos x="33" y="1"/>
                </a:cxn>
                <a:cxn ang="0">
                  <a:pos x="63" y="20"/>
                </a:cxn>
                <a:cxn ang="0">
                  <a:pos x="64" y="23"/>
                </a:cxn>
                <a:cxn ang="0">
                  <a:pos x="64" y="42"/>
                </a:cxn>
                <a:cxn ang="0">
                  <a:pos x="12" y="32"/>
                </a:cxn>
                <a:cxn ang="0">
                  <a:pos x="5" y="28"/>
                </a:cxn>
                <a:cxn ang="0">
                  <a:pos x="5" y="37"/>
                </a:cxn>
                <a:cxn ang="0">
                  <a:pos x="12" y="32"/>
                </a:cxn>
                <a:cxn ang="0">
                  <a:pos x="29" y="21"/>
                </a:cxn>
                <a:cxn ang="0">
                  <a:pos x="29" y="8"/>
                </a:cxn>
                <a:cxn ang="0">
                  <a:pos x="7" y="23"/>
                </a:cxn>
                <a:cxn ang="0">
                  <a:pos x="17" y="29"/>
                </a:cxn>
                <a:cxn ang="0">
                  <a:pos x="29" y="21"/>
                </a:cxn>
                <a:cxn ang="0">
                  <a:pos x="29" y="56"/>
                </a:cxn>
                <a:cxn ang="0">
                  <a:pos x="29" y="44"/>
                </a:cxn>
                <a:cxn ang="0">
                  <a:pos x="17" y="36"/>
                </a:cxn>
                <a:cxn ang="0">
                  <a:pos x="7" y="42"/>
                </a:cxn>
                <a:cxn ang="0">
                  <a:pos x="29" y="56"/>
                </a:cxn>
                <a:cxn ang="0">
                  <a:pos x="41" y="32"/>
                </a:cxn>
                <a:cxn ang="0">
                  <a:pos x="32" y="26"/>
                </a:cxn>
                <a:cxn ang="0">
                  <a:pos x="22" y="32"/>
                </a:cxn>
                <a:cxn ang="0">
                  <a:pos x="32" y="39"/>
                </a:cxn>
                <a:cxn ang="0">
                  <a:pos x="41" y="32"/>
                </a:cxn>
                <a:cxn ang="0">
                  <a:pos x="56" y="23"/>
                </a:cxn>
                <a:cxn ang="0">
                  <a:pos x="35" y="8"/>
                </a:cxn>
                <a:cxn ang="0">
                  <a:pos x="35" y="21"/>
                </a:cxn>
                <a:cxn ang="0">
                  <a:pos x="46" y="29"/>
                </a:cxn>
                <a:cxn ang="0">
                  <a:pos x="56" y="23"/>
                </a:cxn>
                <a:cxn ang="0">
                  <a:pos x="56" y="42"/>
                </a:cxn>
                <a:cxn ang="0">
                  <a:pos x="46" y="36"/>
                </a:cxn>
                <a:cxn ang="0">
                  <a:pos x="35" y="44"/>
                </a:cxn>
                <a:cxn ang="0">
                  <a:pos x="35" y="56"/>
                </a:cxn>
                <a:cxn ang="0">
                  <a:pos x="56" y="42"/>
                </a:cxn>
                <a:cxn ang="0">
                  <a:pos x="58" y="37"/>
                </a:cxn>
                <a:cxn ang="0">
                  <a:pos x="58" y="28"/>
                </a:cxn>
                <a:cxn ang="0">
                  <a:pos x="51" y="32"/>
                </a:cxn>
                <a:cxn ang="0">
                  <a:pos x="58" y="37"/>
                </a:cxn>
              </a:cxnLst>
              <a:rect l="0" t="0" r="r" b="b"/>
              <a:pathLst>
                <a:path w="64" h="64">
                  <a:moveTo>
                    <a:pt x="64" y="42"/>
                  </a:moveTo>
                  <a:cubicBezTo>
                    <a:pt x="64" y="43"/>
                    <a:pt x="63" y="44"/>
                    <a:pt x="63" y="44"/>
                  </a:cubicBezTo>
                  <a:cubicBezTo>
                    <a:pt x="33" y="64"/>
                    <a:pt x="33" y="64"/>
                    <a:pt x="33" y="64"/>
                  </a:cubicBezTo>
                  <a:cubicBezTo>
                    <a:pt x="33" y="64"/>
                    <a:pt x="32" y="64"/>
                    <a:pt x="32" y="64"/>
                  </a:cubicBezTo>
                  <a:cubicBezTo>
                    <a:pt x="31" y="64"/>
                    <a:pt x="31" y="64"/>
                    <a:pt x="30" y="64"/>
                  </a:cubicBezTo>
                  <a:cubicBezTo>
                    <a:pt x="1" y="44"/>
                    <a:pt x="1" y="44"/>
                    <a:pt x="1" y="44"/>
                  </a:cubicBezTo>
                  <a:cubicBezTo>
                    <a:pt x="0" y="44"/>
                    <a:pt x="0" y="43"/>
                    <a:pt x="0" y="42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2"/>
                    <a:pt x="0" y="21"/>
                    <a:pt x="1" y="20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1" y="1"/>
                    <a:pt x="31" y="0"/>
                    <a:pt x="32" y="0"/>
                  </a:cubicBezTo>
                  <a:cubicBezTo>
                    <a:pt x="32" y="0"/>
                    <a:pt x="33" y="1"/>
                    <a:pt x="33" y="1"/>
                  </a:cubicBezTo>
                  <a:cubicBezTo>
                    <a:pt x="63" y="20"/>
                    <a:pt x="63" y="20"/>
                    <a:pt x="63" y="20"/>
                  </a:cubicBezTo>
                  <a:cubicBezTo>
                    <a:pt x="63" y="21"/>
                    <a:pt x="64" y="22"/>
                    <a:pt x="64" y="23"/>
                  </a:cubicBezTo>
                  <a:lnTo>
                    <a:pt x="64" y="42"/>
                  </a:lnTo>
                  <a:close/>
                  <a:moveTo>
                    <a:pt x="12" y="32"/>
                  </a:moveTo>
                  <a:cubicBezTo>
                    <a:pt x="5" y="28"/>
                    <a:pt x="5" y="28"/>
                    <a:pt x="5" y="28"/>
                  </a:cubicBezTo>
                  <a:cubicBezTo>
                    <a:pt x="5" y="37"/>
                    <a:pt x="5" y="37"/>
                    <a:pt x="5" y="37"/>
                  </a:cubicBezTo>
                  <a:lnTo>
                    <a:pt x="12" y="32"/>
                  </a:lnTo>
                  <a:close/>
                  <a:moveTo>
                    <a:pt x="29" y="21"/>
                  </a:moveTo>
                  <a:cubicBezTo>
                    <a:pt x="29" y="8"/>
                    <a:pt x="29" y="8"/>
                    <a:pt x="29" y="8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17" y="29"/>
                    <a:pt x="17" y="29"/>
                    <a:pt x="17" y="29"/>
                  </a:cubicBezTo>
                  <a:lnTo>
                    <a:pt x="29" y="21"/>
                  </a:lnTo>
                  <a:close/>
                  <a:moveTo>
                    <a:pt x="29" y="56"/>
                  </a:moveTo>
                  <a:cubicBezTo>
                    <a:pt x="29" y="44"/>
                    <a:pt x="29" y="44"/>
                    <a:pt x="29" y="44"/>
                  </a:cubicBezTo>
                  <a:cubicBezTo>
                    <a:pt x="17" y="36"/>
                    <a:pt x="17" y="36"/>
                    <a:pt x="17" y="36"/>
                  </a:cubicBezTo>
                  <a:cubicBezTo>
                    <a:pt x="7" y="42"/>
                    <a:pt x="7" y="42"/>
                    <a:pt x="7" y="42"/>
                  </a:cubicBezTo>
                  <a:lnTo>
                    <a:pt x="29" y="56"/>
                  </a:lnTo>
                  <a:close/>
                  <a:moveTo>
                    <a:pt x="41" y="32"/>
                  </a:moveTo>
                  <a:cubicBezTo>
                    <a:pt x="32" y="26"/>
                    <a:pt x="32" y="26"/>
                    <a:pt x="32" y="26"/>
                  </a:cubicBezTo>
                  <a:cubicBezTo>
                    <a:pt x="22" y="32"/>
                    <a:pt x="22" y="32"/>
                    <a:pt x="22" y="32"/>
                  </a:cubicBezTo>
                  <a:cubicBezTo>
                    <a:pt x="32" y="39"/>
                    <a:pt x="32" y="39"/>
                    <a:pt x="32" y="39"/>
                  </a:cubicBezTo>
                  <a:lnTo>
                    <a:pt x="41" y="32"/>
                  </a:lnTo>
                  <a:close/>
                  <a:moveTo>
                    <a:pt x="56" y="23"/>
                  </a:moveTo>
                  <a:cubicBezTo>
                    <a:pt x="35" y="8"/>
                    <a:pt x="35" y="8"/>
                    <a:pt x="35" y="8"/>
                  </a:cubicBezTo>
                  <a:cubicBezTo>
                    <a:pt x="35" y="21"/>
                    <a:pt x="35" y="21"/>
                    <a:pt x="35" y="21"/>
                  </a:cubicBezTo>
                  <a:cubicBezTo>
                    <a:pt x="46" y="29"/>
                    <a:pt x="46" y="29"/>
                    <a:pt x="46" y="29"/>
                  </a:cubicBezTo>
                  <a:lnTo>
                    <a:pt x="56" y="23"/>
                  </a:lnTo>
                  <a:close/>
                  <a:moveTo>
                    <a:pt x="56" y="42"/>
                  </a:moveTo>
                  <a:cubicBezTo>
                    <a:pt x="46" y="36"/>
                    <a:pt x="46" y="36"/>
                    <a:pt x="46" y="36"/>
                  </a:cubicBezTo>
                  <a:cubicBezTo>
                    <a:pt x="35" y="44"/>
                    <a:pt x="35" y="44"/>
                    <a:pt x="35" y="44"/>
                  </a:cubicBezTo>
                  <a:cubicBezTo>
                    <a:pt x="35" y="56"/>
                    <a:pt x="35" y="56"/>
                    <a:pt x="35" y="56"/>
                  </a:cubicBezTo>
                  <a:lnTo>
                    <a:pt x="56" y="42"/>
                  </a:lnTo>
                  <a:close/>
                  <a:moveTo>
                    <a:pt x="58" y="37"/>
                  </a:moveTo>
                  <a:cubicBezTo>
                    <a:pt x="58" y="28"/>
                    <a:pt x="58" y="28"/>
                    <a:pt x="58" y="28"/>
                  </a:cubicBezTo>
                  <a:cubicBezTo>
                    <a:pt x="51" y="32"/>
                    <a:pt x="51" y="32"/>
                    <a:pt x="51" y="32"/>
                  </a:cubicBezTo>
                  <a:lnTo>
                    <a:pt x="58" y="37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微软雅黑"/>
              </a:endParaRPr>
            </a:p>
          </p:txBody>
        </p:sp>
        <p:sp>
          <p:nvSpPr>
            <p:cNvPr id="375" name="iṩḷîḑé">
              <a:extLst>
                <a:ext uri="{FF2B5EF4-FFF2-40B4-BE49-F238E27FC236}">
                  <a16:creationId xmlns="" xmlns:a16="http://schemas.microsoft.com/office/drawing/2014/main" id="{5CDEF709-870E-4C49-B6D4-DCF49E92273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7437" y="4758652"/>
              <a:ext cx="603601" cy="557809"/>
            </a:xfrm>
            <a:custGeom>
              <a:avLst/>
              <a:gdLst/>
              <a:ahLst/>
              <a:cxnLst>
                <a:cxn ang="0">
                  <a:pos x="67" y="20"/>
                </a:cxn>
                <a:cxn ang="0">
                  <a:pos x="46" y="36"/>
                </a:cxn>
                <a:cxn ang="0">
                  <a:pos x="42" y="40"/>
                </a:cxn>
                <a:cxn ang="0">
                  <a:pos x="39" y="47"/>
                </a:cxn>
                <a:cxn ang="0">
                  <a:pos x="44" y="52"/>
                </a:cxn>
                <a:cxn ang="0">
                  <a:pos x="52" y="58"/>
                </a:cxn>
                <a:cxn ang="0">
                  <a:pos x="52" y="61"/>
                </a:cxn>
                <a:cxn ang="0">
                  <a:pos x="51" y="62"/>
                </a:cxn>
                <a:cxn ang="0">
                  <a:pos x="17" y="62"/>
                </a:cxn>
                <a:cxn ang="0">
                  <a:pos x="16" y="61"/>
                </a:cxn>
                <a:cxn ang="0">
                  <a:pos x="16" y="58"/>
                </a:cxn>
                <a:cxn ang="0">
                  <a:pos x="24" y="52"/>
                </a:cxn>
                <a:cxn ang="0">
                  <a:pos x="29" y="47"/>
                </a:cxn>
                <a:cxn ang="0">
                  <a:pos x="26" y="40"/>
                </a:cxn>
                <a:cxn ang="0">
                  <a:pos x="22" y="36"/>
                </a:cxn>
                <a:cxn ang="0">
                  <a:pos x="0" y="20"/>
                </a:cxn>
                <a:cxn ang="0">
                  <a:pos x="0" y="15"/>
                </a:cxn>
                <a:cxn ang="0">
                  <a:pos x="4" y="11"/>
                </a:cxn>
                <a:cxn ang="0">
                  <a:pos x="16" y="11"/>
                </a:cxn>
                <a:cxn ang="0">
                  <a:pos x="16" y="7"/>
                </a:cxn>
                <a:cxn ang="0">
                  <a:pos x="22" y="0"/>
                </a:cxn>
                <a:cxn ang="0">
                  <a:pos x="45" y="0"/>
                </a:cxn>
                <a:cxn ang="0">
                  <a:pos x="52" y="7"/>
                </a:cxn>
                <a:cxn ang="0">
                  <a:pos x="52" y="11"/>
                </a:cxn>
                <a:cxn ang="0">
                  <a:pos x="63" y="11"/>
                </a:cxn>
                <a:cxn ang="0">
                  <a:pos x="67" y="15"/>
                </a:cxn>
                <a:cxn ang="0">
                  <a:pos x="67" y="20"/>
                </a:cxn>
                <a:cxn ang="0">
                  <a:pos x="16" y="16"/>
                </a:cxn>
                <a:cxn ang="0">
                  <a:pos x="6" y="16"/>
                </a:cxn>
                <a:cxn ang="0">
                  <a:pos x="6" y="20"/>
                </a:cxn>
                <a:cxn ang="0">
                  <a:pos x="19" y="31"/>
                </a:cxn>
                <a:cxn ang="0">
                  <a:pos x="16" y="16"/>
                </a:cxn>
                <a:cxn ang="0">
                  <a:pos x="62" y="16"/>
                </a:cxn>
                <a:cxn ang="0">
                  <a:pos x="52" y="16"/>
                </a:cxn>
                <a:cxn ang="0">
                  <a:pos x="49" y="31"/>
                </a:cxn>
                <a:cxn ang="0">
                  <a:pos x="62" y="20"/>
                </a:cxn>
                <a:cxn ang="0">
                  <a:pos x="62" y="16"/>
                </a:cxn>
              </a:cxnLst>
              <a:rect l="0" t="0" r="r" b="b"/>
              <a:pathLst>
                <a:path w="67" h="62">
                  <a:moveTo>
                    <a:pt x="67" y="20"/>
                  </a:moveTo>
                  <a:cubicBezTo>
                    <a:pt x="67" y="27"/>
                    <a:pt x="58" y="36"/>
                    <a:pt x="46" y="36"/>
                  </a:cubicBezTo>
                  <a:cubicBezTo>
                    <a:pt x="44" y="38"/>
                    <a:pt x="42" y="40"/>
                    <a:pt x="42" y="40"/>
                  </a:cubicBezTo>
                  <a:cubicBezTo>
                    <a:pt x="40" y="42"/>
                    <a:pt x="39" y="44"/>
                    <a:pt x="39" y="47"/>
                  </a:cubicBezTo>
                  <a:cubicBezTo>
                    <a:pt x="39" y="49"/>
                    <a:pt x="40" y="52"/>
                    <a:pt x="44" y="52"/>
                  </a:cubicBezTo>
                  <a:cubicBezTo>
                    <a:pt x="48" y="52"/>
                    <a:pt x="52" y="54"/>
                    <a:pt x="52" y="58"/>
                  </a:cubicBezTo>
                  <a:cubicBezTo>
                    <a:pt x="52" y="61"/>
                    <a:pt x="52" y="61"/>
                    <a:pt x="52" y="61"/>
                  </a:cubicBezTo>
                  <a:cubicBezTo>
                    <a:pt x="52" y="62"/>
                    <a:pt x="51" y="62"/>
                    <a:pt x="51" y="62"/>
                  </a:cubicBezTo>
                  <a:cubicBezTo>
                    <a:pt x="17" y="62"/>
                    <a:pt x="17" y="62"/>
                    <a:pt x="17" y="62"/>
                  </a:cubicBezTo>
                  <a:cubicBezTo>
                    <a:pt x="16" y="62"/>
                    <a:pt x="16" y="62"/>
                    <a:pt x="16" y="61"/>
                  </a:cubicBezTo>
                  <a:cubicBezTo>
                    <a:pt x="16" y="58"/>
                    <a:pt x="16" y="58"/>
                    <a:pt x="16" y="58"/>
                  </a:cubicBezTo>
                  <a:cubicBezTo>
                    <a:pt x="16" y="54"/>
                    <a:pt x="20" y="52"/>
                    <a:pt x="24" y="52"/>
                  </a:cubicBezTo>
                  <a:cubicBezTo>
                    <a:pt x="27" y="52"/>
                    <a:pt x="29" y="49"/>
                    <a:pt x="29" y="47"/>
                  </a:cubicBezTo>
                  <a:cubicBezTo>
                    <a:pt x="29" y="44"/>
                    <a:pt x="28" y="42"/>
                    <a:pt x="26" y="40"/>
                  </a:cubicBezTo>
                  <a:cubicBezTo>
                    <a:pt x="25" y="40"/>
                    <a:pt x="24" y="38"/>
                    <a:pt x="22" y="36"/>
                  </a:cubicBezTo>
                  <a:cubicBezTo>
                    <a:pt x="10" y="36"/>
                    <a:pt x="0" y="27"/>
                    <a:pt x="0" y="20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2"/>
                    <a:pt x="2" y="11"/>
                    <a:pt x="4" y="11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6" y="3"/>
                    <a:pt x="19" y="0"/>
                    <a:pt x="22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49" y="0"/>
                    <a:pt x="52" y="3"/>
                    <a:pt x="52" y="7"/>
                  </a:cubicBezTo>
                  <a:cubicBezTo>
                    <a:pt x="52" y="11"/>
                    <a:pt x="52" y="11"/>
                    <a:pt x="52" y="11"/>
                  </a:cubicBezTo>
                  <a:cubicBezTo>
                    <a:pt x="63" y="11"/>
                    <a:pt x="63" y="11"/>
                    <a:pt x="63" y="11"/>
                  </a:cubicBezTo>
                  <a:cubicBezTo>
                    <a:pt x="66" y="11"/>
                    <a:pt x="67" y="12"/>
                    <a:pt x="67" y="15"/>
                  </a:cubicBezTo>
                  <a:lnTo>
                    <a:pt x="67" y="20"/>
                  </a:lnTo>
                  <a:close/>
                  <a:moveTo>
                    <a:pt x="16" y="16"/>
                  </a:moveTo>
                  <a:cubicBezTo>
                    <a:pt x="6" y="16"/>
                    <a:pt x="6" y="16"/>
                    <a:pt x="6" y="16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6" y="24"/>
                    <a:pt x="11" y="29"/>
                    <a:pt x="19" y="31"/>
                  </a:cubicBezTo>
                  <a:cubicBezTo>
                    <a:pt x="17" y="27"/>
                    <a:pt x="16" y="22"/>
                    <a:pt x="16" y="16"/>
                  </a:cubicBezTo>
                  <a:close/>
                  <a:moveTo>
                    <a:pt x="62" y="16"/>
                  </a:moveTo>
                  <a:cubicBezTo>
                    <a:pt x="52" y="16"/>
                    <a:pt x="52" y="16"/>
                    <a:pt x="52" y="16"/>
                  </a:cubicBezTo>
                  <a:cubicBezTo>
                    <a:pt x="52" y="22"/>
                    <a:pt x="51" y="27"/>
                    <a:pt x="49" y="31"/>
                  </a:cubicBezTo>
                  <a:cubicBezTo>
                    <a:pt x="57" y="29"/>
                    <a:pt x="62" y="24"/>
                    <a:pt x="62" y="20"/>
                  </a:cubicBezTo>
                  <a:lnTo>
                    <a:pt x="62" y="16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微软雅黑"/>
              </a:endParaRPr>
            </a:p>
          </p:txBody>
        </p:sp>
        <p:sp>
          <p:nvSpPr>
            <p:cNvPr id="376" name="iṣľîḍè">
              <a:extLst>
                <a:ext uri="{FF2B5EF4-FFF2-40B4-BE49-F238E27FC236}">
                  <a16:creationId xmlns="" xmlns:a16="http://schemas.microsoft.com/office/drawing/2014/main" id="{CC123F1A-472A-4ACF-82BD-24852EAFC6E9}"/>
                </a:ext>
              </a:extLst>
            </p:cNvPr>
            <p:cNvSpPr/>
            <p:nvPr/>
          </p:nvSpPr>
          <p:spPr>
            <a:xfrm>
              <a:off x="3742550" y="1411506"/>
              <a:ext cx="1959053" cy="783621"/>
            </a:xfrm>
            <a:custGeom>
              <a:avLst/>
              <a:gdLst>
                <a:gd name="connsiteX0" fmla="*/ 0 w 1469290"/>
                <a:gd name="connsiteY0" fmla="*/ 0 h 587716"/>
                <a:gd name="connsiteX1" fmla="*/ 1175432 w 1469290"/>
                <a:gd name="connsiteY1" fmla="*/ 0 h 587716"/>
                <a:gd name="connsiteX2" fmla="*/ 1469290 w 1469290"/>
                <a:gd name="connsiteY2" fmla="*/ 293858 h 587716"/>
                <a:gd name="connsiteX3" fmla="*/ 1175432 w 1469290"/>
                <a:gd name="connsiteY3" fmla="*/ 587716 h 587716"/>
                <a:gd name="connsiteX4" fmla="*/ 0 w 1469290"/>
                <a:gd name="connsiteY4" fmla="*/ 587716 h 587716"/>
                <a:gd name="connsiteX5" fmla="*/ 293858 w 1469290"/>
                <a:gd name="connsiteY5" fmla="*/ 293858 h 587716"/>
                <a:gd name="connsiteX6" fmla="*/ 0 w 1469290"/>
                <a:gd name="connsiteY6" fmla="*/ 0 h 587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9290" h="587716">
                  <a:moveTo>
                    <a:pt x="0" y="0"/>
                  </a:moveTo>
                  <a:lnTo>
                    <a:pt x="1175432" y="0"/>
                  </a:lnTo>
                  <a:lnTo>
                    <a:pt x="1469290" y="293858"/>
                  </a:lnTo>
                  <a:lnTo>
                    <a:pt x="1175432" y="587716"/>
                  </a:lnTo>
                  <a:lnTo>
                    <a:pt x="0" y="587716"/>
                  </a:lnTo>
                  <a:lnTo>
                    <a:pt x="293858" y="29385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68394">
                <a:lumMod val="20000"/>
                <a:lumOff val="80000"/>
                <a:alpha val="90000"/>
              </a:srgbClr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 smtClean="0">
                <a:ln>
                  <a:noFill/>
                </a:ln>
                <a:solidFill>
                  <a:srgbClr val="000000">
                    <a:hueOff val="0"/>
                    <a:satOff val="0"/>
                    <a:lumOff val="0"/>
                    <a:alphaOff val="0"/>
                  </a:srgbClr>
                </a:solidFill>
                <a:effectLst/>
                <a:uLnTx/>
                <a:uFillTx/>
                <a:latin typeface="Arial"/>
                <a:ea typeface="微软雅黑"/>
              </a:endParaRPr>
            </a:p>
          </p:txBody>
        </p:sp>
        <p:sp>
          <p:nvSpPr>
            <p:cNvPr id="377" name="îṥľídé">
              <a:extLst>
                <a:ext uri="{FF2B5EF4-FFF2-40B4-BE49-F238E27FC236}">
                  <a16:creationId xmlns="" xmlns:a16="http://schemas.microsoft.com/office/drawing/2014/main" id="{34221351-65B2-4BF8-908A-A928831022BC}"/>
                </a:ext>
              </a:extLst>
            </p:cNvPr>
            <p:cNvSpPr txBox="1">
              <a:spLocks/>
            </p:cNvSpPr>
            <p:nvPr/>
          </p:nvSpPr>
          <p:spPr>
            <a:xfrm>
              <a:off x="4233729" y="1710987"/>
              <a:ext cx="923330" cy="184666"/>
            </a:xfrm>
            <a:prstGeom prst="rect">
              <a:avLst/>
            </a:prstGeom>
          </p:spPr>
          <p:txBody>
            <a:bodyPr wrap="none" lIns="0" tIns="0" rIns="0" bIns="0" anchor="ctr" anchorCtr="0">
              <a:normAutofit/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1200" b="1" i="0" u="none" strike="noStrike" kern="0" cap="none" spc="0" normalizeH="0" baseline="0" noProof="0">
                  <a:ln>
                    <a:noFill/>
                  </a:ln>
                  <a:solidFill>
                    <a:srgbClr val="000000">
                      <a:lumMod val="100000"/>
                    </a:srgbClr>
                  </a:solidFill>
                  <a:effectLst/>
                  <a:uLnTx/>
                  <a:uFillTx/>
                  <a:latin typeface="Arial"/>
                </a:rPr>
                <a:t>标题文本预设</a:t>
              </a:r>
            </a:p>
          </p:txBody>
        </p:sp>
        <p:sp>
          <p:nvSpPr>
            <p:cNvPr id="437" name="ïṣļiḑê">
              <a:extLst>
                <a:ext uri="{FF2B5EF4-FFF2-40B4-BE49-F238E27FC236}">
                  <a16:creationId xmlns="" xmlns:a16="http://schemas.microsoft.com/office/drawing/2014/main" id="{53F169D0-6018-4E0C-A77A-64072C563491}"/>
                </a:ext>
              </a:extLst>
            </p:cNvPr>
            <p:cNvSpPr/>
            <p:nvPr/>
          </p:nvSpPr>
          <p:spPr>
            <a:xfrm>
              <a:off x="3742550" y="2487804"/>
              <a:ext cx="1959053" cy="783621"/>
            </a:xfrm>
            <a:custGeom>
              <a:avLst/>
              <a:gdLst>
                <a:gd name="connsiteX0" fmla="*/ 0 w 1469290"/>
                <a:gd name="connsiteY0" fmla="*/ 0 h 587716"/>
                <a:gd name="connsiteX1" fmla="*/ 1175432 w 1469290"/>
                <a:gd name="connsiteY1" fmla="*/ 0 h 587716"/>
                <a:gd name="connsiteX2" fmla="*/ 1469290 w 1469290"/>
                <a:gd name="connsiteY2" fmla="*/ 293858 h 587716"/>
                <a:gd name="connsiteX3" fmla="*/ 1175432 w 1469290"/>
                <a:gd name="connsiteY3" fmla="*/ 587716 h 587716"/>
                <a:gd name="connsiteX4" fmla="*/ 0 w 1469290"/>
                <a:gd name="connsiteY4" fmla="*/ 587716 h 587716"/>
                <a:gd name="connsiteX5" fmla="*/ 293858 w 1469290"/>
                <a:gd name="connsiteY5" fmla="*/ 293858 h 587716"/>
                <a:gd name="connsiteX6" fmla="*/ 0 w 1469290"/>
                <a:gd name="connsiteY6" fmla="*/ 0 h 587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9290" h="587716">
                  <a:moveTo>
                    <a:pt x="0" y="0"/>
                  </a:moveTo>
                  <a:lnTo>
                    <a:pt x="1175432" y="0"/>
                  </a:lnTo>
                  <a:lnTo>
                    <a:pt x="1469290" y="293858"/>
                  </a:lnTo>
                  <a:lnTo>
                    <a:pt x="1175432" y="587716"/>
                  </a:lnTo>
                  <a:lnTo>
                    <a:pt x="0" y="587716"/>
                  </a:lnTo>
                  <a:lnTo>
                    <a:pt x="293858" y="29385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68394">
                <a:lumMod val="20000"/>
                <a:lumOff val="80000"/>
                <a:alpha val="90000"/>
              </a:srgbClr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 smtClean="0">
                <a:ln>
                  <a:noFill/>
                </a:ln>
                <a:solidFill>
                  <a:srgbClr val="000000">
                    <a:hueOff val="0"/>
                    <a:satOff val="0"/>
                    <a:lumOff val="0"/>
                    <a:alphaOff val="0"/>
                  </a:srgbClr>
                </a:solidFill>
                <a:effectLst/>
                <a:uLnTx/>
                <a:uFillTx/>
                <a:latin typeface="Arial"/>
                <a:ea typeface="微软雅黑"/>
              </a:endParaRPr>
            </a:p>
          </p:txBody>
        </p:sp>
        <p:sp>
          <p:nvSpPr>
            <p:cNvPr id="453" name="i$ļîḋé">
              <a:extLst>
                <a:ext uri="{FF2B5EF4-FFF2-40B4-BE49-F238E27FC236}">
                  <a16:creationId xmlns="" xmlns:a16="http://schemas.microsoft.com/office/drawing/2014/main" id="{A16A021D-3FE9-4B59-98D9-0E84B90528F5}"/>
                </a:ext>
              </a:extLst>
            </p:cNvPr>
            <p:cNvSpPr txBox="1">
              <a:spLocks/>
            </p:cNvSpPr>
            <p:nvPr/>
          </p:nvSpPr>
          <p:spPr>
            <a:xfrm>
              <a:off x="4233729" y="2787285"/>
              <a:ext cx="923330" cy="184666"/>
            </a:xfrm>
            <a:prstGeom prst="rect">
              <a:avLst/>
            </a:prstGeom>
          </p:spPr>
          <p:txBody>
            <a:bodyPr wrap="none" lIns="0" tIns="0" rIns="0" bIns="0" anchor="ctr" anchorCtr="0">
              <a:normAutofit/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1200" b="1" i="0" u="none" strike="noStrike" kern="0" cap="none" spc="0" normalizeH="0" baseline="0" noProof="0">
                  <a:ln>
                    <a:noFill/>
                  </a:ln>
                  <a:solidFill>
                    <a:srgbClr val="000000">
                      <a:lumMod val="100000"/>
                    </a:srgbClr>
                  </a:solidFill>
                  <a:effectLst/>
                  <a:uLnTx/>
                  <a:uFillTx/>
                  <a:latin typeface="Arial"/>
                </a:rPr>
                <a:t>标题文本预设</a:t>
              </a:r>
            </a:p>
          </p:txBody>
        </p:sp>
        <p:sp>
          <p:nvSpPr>
            <p:cNvPr id="455" name="íŝlíḍê">
              <a:extLst>
                <a:ext uri="{FF2B5EF4-FFF2-40B4-BE49-F238E27FC236}">
                  <a16:creationId xmlns="" xmlns:a16="http://schemas.microsoft.com/office/drawing/2014/main" id="{0DE08523-E453-400F-A6A3-24EC911527F1}"/>
                </a:ext>
              </a:extLst>
            </p:cNvPr>
            <p:cNvSpPr/>
            <p:nvPr/>
          </p:nvSpPr>
          <p:spPr>
            <a:xfrm>
              <a:off x="3742550" y="3564103"/>
              <a:ext cx="1959053" cy="783621"/>
            </a:xfrm>
            <a:custGeom>
              <a:avLst/>
              <a:gdLst>
                <a:gd name="connsiteX0" fmla="*/ 0 w 1469290"/>
                <a:gd name="connsiteY0" fmla="*/ 0 h 587716"/>
                <a:gd name="connsiteX1" fmla="*/ 1175432 w 1469290"/>
                <a:gd name="connsiteY1" fmla="*/ 0 h 587716"/>
                <a:gd name="connsiteX2" fmla="*/ 1469290 w 1469290"/>
                <a:gd name="connsiteY2" fmla="*/ 293858 h 587716"/>
                <a:gd name="connsiteX3" fmla="*/ 1175432 w 1469290"/>
                <a:gd name="connsiteY3" fmla="*/ 587716 h 587716"/>
                <a:gd name="connsiteX4" fmla="*/ 0 w 1469290"/>
                <a:gd name="connsiteY4" fmla="*/ 587716 h 587716"/>
                <a:gd name="connsiteX5" fmla="*/ 293858 w 1469290"/>
                <a:gd name="connsiteY5" fmla="*/ 293858 h 587716"/>
                <a:gd name="connsiteX6" fmla="*/ 0 w 1469290"/>
                <a:gd name="connsiteY6" fmla="*/ 0 h 587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9290" h="587716">
                  <a:moveTo>
                    <a:pt x="0" y="0"/>
                  </a:moveTo>
                  <a:lnTo>
                    <a:pt x="1175432" y="0"/>
                  </a:lnTo>
                  <a:lnTo>
                    <a:pt x="1469290" y="293858"/>
                  </a:lnTo>
                  <a:lnTo>
                    <a:pt x="1175432" y="587716"/>
                  </a:lnTo>
                  <a:lnTo>
                    <a:pt x="0" y="587716"/>
                  </a:lnTo>
                  <a:lnTo>
                    <a:pt x="293858" y="29385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68394">
                <a:lumMod val="20000"/>
                <a:lumOff val="80000"/>
                <a:alpha val="90000"/>
              </a:srgbClr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 smtClean="0">
                <a:ln>
                  <a:noFill/>
                </a:ln>
                <a:solidFill>
                  <a:srgbClr val="000000">
                    <a:hueOff val="0"/>
                    <a:satOff val="0"/>
                    <a:lumOff val="0"/>
                    <a:alphaOff val="0"/>
                  </a:srgbClr>
                </a:solidFill>
                <a:effectLst/>
                <a:uLnTx/>
                <a:uFillTx/>
                <a:latin typeface="Arial"/>
                <a:ea typeface="微软雅黑"/>
              </a:endParaRPr>
            </a:p>
          </p:txBody>
        </p:sp>
        <p:sp>
          <p:nvSpPr>
            <p:cNvPr id="456" name="iṥļîďè">
              <a:extLst>
                <a:ext uri="{FF2B5EF4-FFF2-40B4-BE49-F238E27FC236}">
                  <a16:creationId xmlns="" xmlns:a16="http://schemas.microsoft.com/office/drawing/2014/main" id="{548C5241-18CF-407A-9415-2D407D76AD5D}"/>
                </a:ext>
              </a:extLst>
            </p:cNvPr>
            <p:cNvSpPr txBox="1">
              <a:spLocks/>
            </p:cNvSpPr>
            <p:nvPr/>
          </p:nvSpPr>
          <p:spPr>
            <a:xfrm>
              <a:off x="4233729" y="3863584"/>
              <a:ext cx="923330" cy="184666"/>
            </a:xfrm>
            <a:prstGeom prst="rect">
              <a:avLst/>
            </a:prstGeom>
          </p:spPr>
          <p:txBody>
            <a:bodyPr wrap="none" lIns="0" tIns="0" rIns="0" bIns="0" anchor="ctr" anchorCtr="0">
              <a:normAutofit/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1200" b="1" i="0" u="none" strike="noStrike" kern="0" cap="none" spc="0" normalizeH="0" baseline="0" noProof="0">
                  <a:ln>
                    <a:noFill/>
                  </a:ln>
                  <a:solidFill>
                    <a:srgbClr val="000000">
                      <a:lumMod val="100000"/>
                    </a:srgbClr>
                  </a:solidFill>
                  <a:effectLst/>
                  <a:uLnTx/>
                  <a:uFillTx/>
                  <a:latin typeface="Arial"/>
                </a:rPr>
                <a:t>标题文本预设</a:t>
              </a:r>
            </a:p>
          </p:txBody>
        </p:sp>
        <p:sp>
          <p:nvSpPr>
            <p:cNvPr id="457" name="îSḷïdè">
              <a:extLst>
                <a:ext uri="{FF2B5EF4-FFF2-40B4-BE49-F238E27FC236}">
                  <a16:creationId xmlns="" xmlns:a16="http://schemas.microsoft.com/office/drawing/2014/main" id="{19B6E2AB-EEED-4F3C-9041-46597FA6C65C}"/>
                </a:ext>
              </a:extLst>
            </p:cNvPr>
            <p:cNvSpPr/>
            <p:nvPr/>
          </p:nvSpPr>
          <p:spPr>
            <a:xfrm>
              <a:off x="3742550" y="4662872"/>
              <a:ext cx="1959053" cy="783621"/>
            </a:xfrm>
            <a:custGeom>
              <a:avLst/>
              <a:gdLst>
                <a:gd name="connsiteX0" fmla="*/ 0 w 1469290"/>
                <a:gd name="connsiteY0" fmla="*/ 0 h 587716"/>
                <a:gd name="connsiteX1" fmla="*/ 1175432 w 1469290"/>
                <a:gd name="connsiteY1" fmla="*/ 0 h 587716"/>
                <a:gd name="connsiteX2" fmla="*/ 1469290 w 1469290"/>
                <a:gd name="connsiteY2" fmla="*/ 293858 h 587716"/>
                <a:gd name="connsiteX3" fmla="*/ 1175432 w 1469290"/>
                <a:gd name="connsiteY3" fmla="*/ 587716 h 587716"/>
                <a:gd name="connsiteX4" fmla="*/ 0 w 1469290"/>
                <a:gd name="connsiteY4" fmla="*/ 587716 h 587716"/>
                <a:gd name="connsiteX5" fmla="*/ 293858 w 1469290"/>
                <a:gd name="connsiteY5" fmla="*/ 293858 h 587716"/>
                <a:gd name="connsiteX6" fmla="*/ 0 w 1469290"/>
                <a:gd name="connsiteY6" fmla="*/ 0 h 587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9290" h="587716">
                  <a:moveTo>
                    <a:pt x="0" y="0"/>
                  </a:moveTo>
                  <a:lnTo>
                    <a:pt x="1175432" y="0"/>
                  </a:lnTo>
                  <a:lnTo>
                    <a:pt x="1469290" y="293858"/>
                  </a:lnTo>
                  <a:lnTo>
                    <a:pt x="1175432" y="587716"/>
                  </a:lnTo>
                  <a:lnTo>
                    <a:pt x="0" y="587716"/>
                  </a:lnTo>
                  <a:lnTo>
                    <a:pt x="293858" y="29385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68394">
                <a:lumMod val="20000"/>
                <a:lumOff val="80000"/>
                <a:alpha val="90000"/>
              </a:srgbClr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 smtClean="0">
                <a:ln>
                  <a:noFill/>
                </a:ln>
                <a:solidFill>
                  <a:srgbClr val="000000">
                    <a:hueOff val="0"/>
                    <a:satOff val="0"/>
                    <a:lumOff val="0"/>
                    <a:alphaOff val="0"/>
                  </a:srgbClr>
                </a:solidFill>
                <a:effectLst/>
                <a:uLnTx/>
                <a:uFillTx/>
                <a:latin typeface="Arial"/>
                <a:ea typeface="微软雅黑"/>
              </a:endParaRPr>
            </a:p>
          </p:txBody>
        </p:sp>
        <p:sp>
          <p:nvSpPr>
            <p:cNvPr id="530" name="íṧļîḍê">
              <a:extLst>
                <a:ext uri="{FF2B5EF4-FFF2-40B4-BE49-F238E27FC236}">
                  <a16:creationId xmlns="" xmlns:a16="http://schemas.microsoft.com/office/drawing/2014/main" id="{5FDDFD4E-C2FA-4F2E-9DED-ED1D981672B8}"/>
                </a:ext>
              </a:extLst>
            </p:cNvPr>
            <p:cNvSpPr txBox="1">
              <a:spLocks/>
            </p:cNvSpPr>
            <p:nvPr/>
          </p:nvSpPr>
          <p:spPr>
            <a:xfrm>
              <a:off x="4233729" y="4962353"/>
              <a:ext cx="923330" cy="184666"/>
            </a:xfrm>
            <a:prstGeom prst="rect">
              <a:avLst/>
            </a:prstGeom>
          </p:spPr>
          <p:txBody>
            <a:bodyPr wrap="none" lIns="0" tIns="0" rIns="0" bIns="0" anchor="ctr" anchorCtr="0">
              <a:normAutofit/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1200" b="1" i="0" u="none" strike="noStrike" kern="0" cap="none" spc="0" normalizeH="0" baseline="0" noProof="0">
                  <a:ln>
                    <a:noFill/>
                  </a:ln>
                  <a:solidFill>
                    <a:srgbClr val="000000">
                      <a:lumMod val="100000"/>
                    </a:srgbClr>
                  </a:solidFill>
                  <a:effectLst/>
                  <a:uLnTx/>
                  <a:uFillTx/>
                  <a:latin typeface="Arial"/>
                </a:rPr>
                <a:t>标题文本预设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10235596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reeform 5"/>
          <p:cNvSpPr>
            <a:spLocks noEditPoints="1"/>
          </p:cNvSpPr>
          <p:nvPr/>
        </p:nvSpPr>
        <p:spPr bwMode="auto">
          <a:xfrm>
            <a:off x="0" y="-27114"/>
            <a:ext cx="12192000" cy="6885114"/>
          </a:xfrm>
          <a:custGeom>
            <a:avLst/>
            <a:gdLst>
              <a:gd name="T0" fmla="*/ 1470 w 3000"/>
              <a:gd name="T1" fmla="*/ 1952 h 2000"/>
              <a:gd name="T2" fmla="*/ 1468 w 3000"/>
              <a:gd name="T3" fmla="*/ 1963 h 2000"/>
              <a:gd name="T4" fmla="*/ 1613 w 3000"/>
              <a:gd name="T5" fmla="*/ 1860 h 2000"/>
              <a:gd name="T6" fmla="*/ 1620 w 3000"/>
              <a:gd name="T7" fmla="*/ 1864 h 2000"/>
              <a:gd name="T8" fmla="*/ 1384 w 3000"/>
              <a:gd name="T9" fmla="*/ 1778 h 2000"/>
              <a:gd name="T10" fmla="*/ 1384 w 3000"/>
              <a:gd name="T11" fmla="*/ 1775 h 2000"/>
              <a:gd name="T12" fmla="*/ 1483 w 3000"/>
              <a:gd name="T13" fmla="*/ 1685 h 2000"/>
              <a:gd name="T14" fmla="*/ 1483 w 3000"/>
              <a:gd name="T15" fmla="*/ 1685 h 2000"/>
              <a:gd name="T16" fmla="*/ 2911 w 3000"/>
              <a:gd name="T17" fmla="*/ 0 h 2000"/>
              <a:gd name="T18" fmla="*/ 1605 w 3000"/>
              <a:gd name="T19" fmla="*/ 1660 h 2000"/>
              <a:gd name="T20" fmla="*/ 2385 w 3000"/>
              <a:gd name="T21" fmla="*/ 0 h 2000"/>
              <a:gd name="T22" fmla="*/ 2190 w 3000"/>
              <a:gd name="T23" fmla="*/ 0 h 2000"/>
              <a:gd name="T24" fmla="*/ 1535 w 3000"/>
              <a:gd name="T25" fmla="*/ 1670 h 2000"/>
              <a:gd name="T26" fmla="*/ 1535 w 3000"/>
              <a:gd name="T27" fmla="*/ 1669 h 2000"/>
              <a:gd name="T28" fmla="*/ 1829 w 3000"/>
              <a:gd name="T29" fmla="*/ 0 h 2000"/>
              <a:gd name="T30" fmla="*/ 1509 w 3000"/>
              <a:gd name="T31" fmla="*/ 1666 h 2000"/>
              <a:gd name="T32" fmla="*/ 1509 w 3000"/>
              <a:gd name="T33" fmla="*/ 1666 h 2000"/>
              <a:gd name="T34" fmla="*/ 1509 w 3000"/>
              <a:gd name="T35" fmla="*/ 0 h 2000"/>
              <a:gd name="T36" fmla="*/ 1480 w 3000"/>
              <a:gd name="T37" fmla="*/ 1665 h 2000"/>
              <a:gd name="T38" fmla="*/ 1003 w 3000"/>
              <a:gd name="T39" fmla="*/ 0 h 2000"/>
              <a:gd name="T40" fmla="*/ 1452 w 3000"/>
              <a:gd name="T41" fmla="*/ 1657 h 2000"/>
              <a:gd name="T42" fmla="*/ 830 w 3000"/>
              <a:gd name="T43" fmla="*/ 0 h 2000"/>
              <a:gd name="T44" fmla="*/ 1417 w 3000"/>
              <a:gd name="T45" fmla="*/ 1667 h 2000"/>
              <a:gd name="T46" fmla="*/ 1417 w 3000"/>
              <a:gd name="T47" fmla="*/ 1667 h 2000"/>
              <a:gd name="T48" fmla="*/ 91 w 3000"/>
              <a:gd name="T49" fmla="*/ 0 h 2000"/>
              <a:gd name="T50" fmla="*/ 0 w 3000"/>
              <a:gd name="T51" fmla="*/ 256 h 2000"/>
              <a:gd name="T52" fmla="*/ 1382 w 3000"/>
              <a:gd name="T53" fmla="*/ 1735 h 2000"/>
              <a:gd name="T54" fmla="*/ 0 w 3000"/>
              <a:gd name="T55" fmla="*/ 871 h 2000"/>
              <a:gd name="T56" fmla="*/ 1378 w 3000"/>
              <a:gd name="T57" fmla="*/ 1774 h 2000"/>
              <a:gd name="T58" fmla="*/ 0 w 3000"/>
              <a:gd name="T59" fmla="*/ 1607 h 2000"/>
              <a:gd name="T60" fmla="*/ 1370 w 3000"/>
              <a:gd name="T61" fmla="*/ 1814 h 2000"/>
              <a:gd name="T62" fmla="*/ 0 w 3000"/>
              <a:gd name="T63" fmla="*/ 1808 h 2000"/>
              <a:gd name="T64" fmla="*/ 262 w 3000"/>
              <a:gd name="T65" fmla="*/ 2000 h 2000"/>
              <a:gd name="T66" fmla="*/ 1386 w 3000"/>
              <a:gd name="T67" fmla="*/ 1844 h 2000"/>
              <a:gd name="T68" fmla="*/ 1114 w 3000"/>
              <a:gd name="T69" fmla="*/ 2000 h 2000"/>
              <a:gd name="T70" fmla="*/ 1375 w 3000"/>
              <a:gd name="T71" fmla="*/ 1886 h 2000"/>
              <a:gd name="T72" fmla="*/ 1291 w 3000"/>
              <a:gd name="T73" fmla="*/ 2000 h 2000"/>
              <a:gd name="T74" fmla="*/ 1390 w 3000"/>
              <a:gd name="T75" fmla="*/ 1923 h 2000"/>
              <a:gd name="T76" fmla="*/ 1370 w 3000"/>
              <a:gd name="T77" fmla="*/ 2000 h 2000"/>
              <a:gd name="T78" fmla="*/ 1384 w 3000"/>
              <a:gd name="T79" fmla="*/ 2000 h 2000"/>
              <a:gd name="T80" fmla="*/ 1429 w 3000"/>
              <a:gd name="T81" fmla="*/ 1975 h 2000"/>
              <a:gd name="T82" fmla="*/ 1424 w 3000"/>
              <a:gd name="T83" fmla="*/ 2000 h 2000"/>
              <a:gd name="T84" fmla="*/ 1467 w 3000"/>
              <a:gd name="T85" fmla="*/ 1965 h 2000"/>
              <a:gd name="T86" fmla="*/ 1491 w 3000"/>
              <a:gd name="T87" fmla="*/ 2000 h 2000"/>
              <a:gd name="T88" fmla="*/ 1496 w 3000"/>
              <a:gd name="T89" fmla="*/ 2000 h 2000"/>
              <a:gd name="T90" fmla="*/ 1522 w 3000"/>
              <a:gd name="T91" fmla="*/ 1979 h 2000"/>
              <a:gd name="T92" fmla="*/ 1557 w 3000"/>
              <a:gd name="T93" fmla="*/ 2000 h 2000"/>
              <a:gd name="T94" fmla="*/ 1552 w 3000"/>
              <a:gd name="T95" fmla="*/ 1971 h 2000"/>
              <a:gd name="T96" fmla="*/ 1595 w 3000"/>
              <a:gd name="T97" fmla="*/ 2000 h 2000"/>
              <a:gd name="T98" fmla="*/ 1578 w 3000"/>
              <a:gd name="T99" fmla="*/ 1957 h 2000"/>
              <a:gd name="T100" fmla="*/ 1649 w 3000"/>
              <a:gd name="T101" fmla="*/ 2000 h 2000"/>
              <a:gd name="T102" fmla="*/ 1665 w 3000"/>
              <a:gd name="T103" fmla="*/ 2000 h 2000"/>
              <a:gd name="T104" fmla="*/ 1630 w 3000"/>
              <a:gd name="T105" fmla="*/ 1911 h 2000"/>
              <a:gd name="T106" fmla="*/ 1913 w 3000"/>
              <a:gd name="T107" fmla="*/ 2000 h 2000"/>
              <a:gd name="T108" fmla="*/ 2088 w 3000"/>
              <a:gd name="T109" fmla="*/ 2000 h 2000"/>
              <a:gd name="T110" fmla="*/ 1602 w 3000"/>
              <a:gd name="T111" fmla="*/ 1826 h 2000"/>
              <a:gd name="T112" fmla="*/ 3000 w 3000"/>
              <a:gd name="T113" fmla="*/ 1831 h 2000"/>
              <a:gd name="T114" fmla="*/ 1614 w 3000"/>
              <a:gd name="T115" fmla="*/ 1794 h 2000"/>
              <a:gd name="T116" fmla="*/ 3000 w 3000"/>
              <a:gd name="T117" fmla="*/ 1391 h 2000"/>
              <a:gd name="T118" fmla="*/ 1611 w 3000"/>
              <a:gd name="T119" fmla="*/ 1760 h 2000"/>
              <a:gd name="T120" fmla="*/ 3000 w 3000"/>
              <a:gd name="T121" fmla="*/ 896 h 2000"/>
              <a:gd name="T122" fmla="*/ 1603 w 3000"/>
              <a:gd name="T123" fmla="*/ 1725 h 2000"/>
              <a:gd name="T124" fmla="*/ 3000 w 3000"/>
              <a:gd name="T125" fmla="*/ 0 h 20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00" h="2000">
                <a:moveTo>
                  <a:pt x="1468" y="1963"/>
                </a:moveTo>
                <a:cubicBezTo>
                  <a:pt x="1468" y="1958"/>
                  <a:pt x="1469" y="1952"/>
                  <a:pt x="1470" y="1952"/>
                </a:cubicBezTo>
                <a:cubicBezTo>
                  <a:pt x="1470" y="1952"/>
                  <a:pt x="1471" y="1953"/>
                  <a:pt x="1471" y="1954"/>
                </a:cubicBezTo>
                <a:cubicBezTo>
                  <a:pt x="1472" y="1955"/>
                  <a:pt x="1469" y="1960"/>
                  <a:pt x="1468" y="1963"/>
                </a:cubicBezTo>
                <a:moveTo>
                  <a:pt x="1620" y="1864"/>
                </a:moveTo>
                <a:cubicBezTo>
                  <a:pt x="1616" y="1864"/>
                  <a:pt x="1609" y="1863"/>
                  <a:pt x="1613" y="1860"/>
                </a:cubicBezTo>
                <a:cubicBezTo>
                  <a:pt x="1613" y="1860"/>
                  <a:pt x="1613" y="1859"/>
                  <a:pt x="1613" y="1859"/>
                </a:cubicBezTo>
                <a:cubicBezTo>
                  <a:pt x="1615" y="1859"/>
                  <a:pt x="1618" y="1863"/>
                  <a:pt x="1620" y="1864"/>
                </a:cubicBezTo>
                <a:moveTo>
                  <a:pt x="1386" y="1779"/>
                </a:moveTo>
                <a:cubicBezTo>
                  <a:pt x="1385" y="1779"/>
                  <a:pt x="1384" y="1778"/>
                  <a:pt x="1384" y="1778"/>
                </a:cubicBezTo>
                <a:cubicBezTo>
                  <a:pt x="1382" y="1777"/>
                  <a:pt x="1380" y="1775"/>
                  <a:pt x="1379" y="1774"/>
                </a:cubicBezTo>
                <a:cubicBezTo>
                  <a:pt x="1381" y="1774"/>
                  <a:pt x="1383" y="1775"/>
                  <a:pt x="1384" y="1775"/>
                </a:cubicBezTo>
                <a:cubicBezTo>
                  <a:pt x="1389" y="1775"/>
                  <a:pt x="1388" y="1779"/>
                  <a:pt x="1386" y="1779"/>
                </a:cubicBezTo>
                <a:moveTo>
                  <a:pt x="1483" y="1685"/>
                </a:moveTo>
                <a:cubicBezTo>
                  <a:pt x="1481" y="1677"/>
                  <a:pt x="1481" y="1681"/>
                  <a:pt x="1481" y="1668"/>
                </a:cubicBezTo>
                <a:cubicBezTo>
                  <a:pt x="1485" y="1681"/>
                  <a:pt x="1484" y="1676"/>
                  <a:pt x="1483" y="1685"/>
                </a:cubicBezTo>
                <a:moveTo>
                  <a:pt x="3000" y="0"/>
                </a:moveTo>
                <a:cubicBezTo>
                  <a:pt x="2911" y="0"/>
                  <a:pt x="2911" y="0"/>
                  <a:pt x="2911" y="0"/>
                </a:cubicBezTo>
                <a:cubicBezTo>
                  <a:pt x="1907" y="1297"/>
                  <a:pt x="1606" y="1682"/>
                  <a:pt x="1594" y="1682"/>
                </a:cubicBezTo>
                <a:cubicBezTo>
                  <a:pt x="1592" y="1682"/>
                  <a:pt x="1596" y="1674"/>
                  <a:pt x="1605" y="1660"/>
                </a:cubicBezTo>
                <a:cubicBezTo>
                  <a:pt x="1629" y="1621"/>
                  <a:pt x="2075" y="904"/>
                  <a:pt x="2637" y="0"/>
                </a:cubicBezTo>
                <a:cubicBezTo>
                  <a:pt x="2385" y="0"/>
                  <a:pt x="2385" y="0"/>
                  <a:pt x="2385" y="0"/>
                </a:cubicBezTo>
                <a:cubicBezTo>
                  <a:pt x="1923" y="945"/>
                  <a:pt x="1579" y="1645"/>
                  <a:pt x="1575" y="1648"/>
                </a:cubicBezTo>
                <a:cubicBezTo>
                  <a:pt x="1574" y="1640"/>
                  <a:pt x="1837" y="937"/>
                  <a:pt x="2190" y="0"/>
                </a:cubicBezTo>
                <a:cubicBezTo>
                  <a:pt x="1992" y="0"/>
                  <a:pt x="1992" y="0"/>
                  <a:pt x="1992" y="0"/>
                </a:cubicBezTo>
                <a:cubicBezTo>
                  <a:pt x="1557" y="1597"/>
                  <a:pt x="1537" y="1670"/>
                  <a:pt x="1535" y="1670"/>
                </a:cubicBezTo>
                <a:cubicBezTo>
                  <a:pt x="1535" y="1670"/>
                  <a:pt x="1535" y="1670"/>
                  <a:pt x="1535" y="1669"/>
                </a:cubicBezTo>
                <a:cubicBezTo>
                  <a:pt x="1535" y="1669"/>
                  <a:pt x="1535" y="1669"/>
                  <a:pt x="1535" y="1669"/>
                </a:cubicBezTo>
                <a:cubicBezTo>
                  <a:pt x="1535" y="1669"/>
                  <a:pt x="1535" y="1669"/>
                  <a:pt x="1535" y="1669"/>
                </a:cubicBezTo>
                <a:cubicBezTo>
                  <a:pt x="1532" y="1656"/>
                  <a:pt x="1617" y="1185"/>
                  <a:pt x="1829" y="0"/>
                </a:cubicBezTo>
                <a:cubicBezTo>
                  <a:pt x="1656" y="0"/>
                  <a:pt x="1656" y="0"/>
                  <a:pt x="1656" y="0"/>
                </a:cubicBezTo>
                <a:cubicBezTo>
                  <a:pt x="1515" y="1609"/>
                  <a:pt x="1510" y="1666"/>
                  <a:pt x="1509" y="1666"/>
                </a:cubicBezTo>
                <a:cubicBezTo>
                  <a:pt x="1509" y="1666"/>
                  <a:pt x="1509" y="1666"/>
                  <a:pt x="1509" y="1666"/>
                </a:cubicBezTo>
                <a:cubicBezTo>
                  <a:pt x="1509" y="1666"/>
                  <a:pt x="1509" y="1666"/>
                  <a:pt x="1509" y="1666"/>
                </a:cubicBezTo>
                <a:cubicBezTo>
                  <a:pt x="1509" y="1666"/>
                  <a:pt x="1509" y="1666"/>
                  <a:pt x="1509" y="1666"/>
                </a:cubicBezTo>
                <a:cubicBezTo>
                  <a:pt x="1505" y="1664"/>
                  <a:pt x="1506" y="963"/>
                  <a:pt x="1509" y="0"/>
                </a:cubicBezTo>
                <a:cubicBezTo>
                  <a:pt x="1341" y="0"/>
                  <a:pt x="1341" y="0"/>
                  <a:pt x="1341" y="0"/>
                </a:cubicBezTo>
                <a:cubicBezTo>
                  <a:pt x="1420" y="927"/>
                  <a:pt x="1478" y="1614"/>
                  <a:pt x="1480" y="1665"/>
                </a:cubicBezTo>
                <a:cubicBezTo>
                  <a:pt x="1472" y="1628"/>
                  <a:pt x="1353" y="945"/>
                  <a:pt x="1188" y="0"/>
                </a:cubicBezTo>
                <a:cubicBezTo>
                  <a:pt x="1003" y="0"/>
                  <a:pt x="1003" y="0"/>
                  <a:pt x="1003" y="0"/>
                </a:cubicBezTo>
                <a:cubicBezTo>
                  <a:pt x="1121" y="435"/>
                  <a:pt x="1249" y="906"/>
                  <a:pt x="1387" y="1416"/>
                </a:cubicBezTo>
                <a:cubicBezTo>
                  <a:pt x="1451" y="1654"/>
                  <a:pt x="1443" y="1619"/>
                  <a:pt x="1452" y="1657"/>
                </a:cubicBezTo>
                <a:cubicBezTo>
                  <a:pt x="1452" y="1658"/>
                  <a:pt x="1452" y="1658"/>
                  <a:pt x="1452" y="1658"/>
                </a:cubicBezTo>
                <a:cubicBezTo>
                  <a:pt x="1448" y="1658"/>
                  <a:pt x="1187" y="959"/>
                  <a:pt x="830" y="0"/>
                </a:cubicBezTo>
                <a:cubicBezTo>
                  <a:pt x="611" y="0"/>
                  <a:pt x="611" y="0"/>
                  <a:pt x="611" y="0"/>
                </a:cubicBezTo>
                <a:cubicBezTo>
                  <a:pt x="1067" y="936"/>
                  <a:pt x="1415" y="1653"/>
                  <a:pt x="1417" y="1667"/>
                </a:cubicBezTo>
                <a:cubicBezTo>
                  <a:pt x="1426" y="1677"/>
                  <a:pt x="1423" y="1673"/>
                  <a:pt x="1424" y="1681"/>
                </a:cubicBezTo>
                <a:cubicBezTo>
                  <a:pt x="1418" y="1677"/>
                  <a:pt x="1420" y="1681"/>
                  <a:pt x="1417" y="1667"/>
                </a:cubicBezTo>
                <a:cubicBezTo>
                  <a:pt x="1411" y="1662"/>
                  <a:pt x="968" y="944"/>
                  <a:pt x="387" y="0"/>
                </a:cubicBezTo>
                <a:cubicBezTo>
                  <a:pt x="91" y="0"/>
                  <a:pt x="91" y="0"/>
                  <a:pt x="91" y="0"/>
                </a:cubicBezTo>
                <a:cubicBezTo>
                  <a:pt x="806" y="925"/>
                  <a:pt x="1389" y="1682"/>
                  <a:pt x="1390" y="1693"/>
                </a:cubicBezTo>
                <a:cubicBezTo>
                  <a:pt x="1385" y="1692"/>
                  <a:pt x="778" y="1063"/>
                  <a:pt x="0" y="256"/>
                </a:cubicBezTo>
                <a:cubicBezTo>
                  <a:pt x="0" y="599"/>
                  <a:pt x="0" y="599"/>
                  <a:pt x="0" y="599"/>
                </a:cubicBezTo>
                <a:cubicBezTo>
                  <a:pt x="774" y="1230"/>
                  <a:pt x="1380" y="1726"/>
                  <a:pt x="1382" y="1735"/>
                </a:cubicBezTo>
                <a:cubicBezTo>
                  <a:pt x="1382" y="1735"/>
                  <a:pt x="1382" y="1735"/>
                  <a:pt x="1382" y="1735"/>
                </a:cubicBezTo>
                <a:cubicBezTo>
                  <a:pt x="1376" y="1735"/>
                  <a:pt x="788" y="1367"/>
                  <a:pt x="0" y="871"/>
                </a:cubicBezTo>
                <a:cubicBezTo>
                  <a:pt x="0" y="1144"/>
                  <a:pt x="0" y="1144"/>
                  <a:pt x="0" y="1144"/>
                </a:cubicBezTo>
                <a:cubicBezTo>
                  <a:pt x="772" y="1493"/>
                  <a:pt x="1357" y="1760"/>
                  <a:pt x="1378" y="1774"/>
                </a:cubicBezTo>
                <a:cubicBezTo>
                  <a:pt x="1354" y="1769"/>
                  <a:pt x="821" y="1611"/>
                  <a:pt x="0" y="1367"/>
                </a:cubicBezTo>
                <a:cubicBezTo>
                  <a:pt x="0" y="1607"/>
                  <a:pt x="0" y="1607"/>
                  <a:pt x="0" y="1607"/>
                </a:cubicBezTo>
                <a:cubicBezTo>
                  <a:pt x="56" y="1615"/>
                  <a:pt x="112" y="1624"/>
                  <a:pt x="169" y="1632"/>
                </a:cubicBezTo>
                <a:cubicBezTo>
                  <a:pt x="1369" y="1807"/>
                  <a:pt x="1462" y="1814"/>
                  <a:pt x="1370" y="1814"/>
                </a:cubicBezTo>
                <a:cubicBezTo>
                  <a:pt x="1369" y="1814"/>
                  <a:pt x="1368" y="1814"/>
                  <a:pt x="1368" y="1814"/>
                </a:cubicBezTo>
                <a:cubicBezTo>
                  <a:pt x="1348" y="1814"/>
                  <a:pt x="781" y="1811"/>
                  <a:pt x="0" y="1808"/>
                </a:cubicBezTo>
                <a:cubicBezTo>
                  <a:pt x="0" y="2000"/>
                  <a:pt x="0" y="2000"/>
                  <a:pt x="0" y="2000"/>
                </a:cubicBezTo>
                <a:cubicBezTo>
                  <a:pt x="262" y="2000"/>
                  <a:pt x="262" y="2000"/>
                  <a:pt x="262" y="2000"/>
                </a:cubicBezTo>
                <a:cubicBezTo>
                  <a:pt x="903" y="1908"/>
                  <a:pt x="1360" y="1843"/>
                  <a:pt x="1385" y="1843"/>
                </a:cubicBezTo>
                <a:cubicBezTo>
                  <a:pt x="1385" y="1843"/>
                  <a:pt x="1386" y="1844"/>
                  <a:pt x="1386" y="1844"/>
                </a:cubicBezTo>
                <a:cubicBezTo>
                  <a:pt x="1384" y="1845"/>
                  <a:pt x="1183" y="1904"/>
                  <a:pt x="856" y="2000"/>
                </a:cubicBezTo>
                <a:cubicBezTo>
                  <a:pt x="1114" y="2000"/>
                  <a:pt x="1114" y="2000"/>
                  <a:pt x="1114" y="2000"/>
                </a:cubicBezTo>
                <a:cubicBezTo>
                  <a:pt x="1278" y="1926"/>
                  <a:pt x="1370" y="1886"/>
                  <a:pt x="1375" y="1886"/>
                </a:cubicBezTo>
                <a:cubicBezTo>
                  <a:pt x="1375" y="1886"/>
                  <a:pt x="1375" y="1886"/>
                  <a:pt x="1375" y="1886"/>
                </a:cubicBezTo>
                <a:cubicBezTo>
                  <a:pt x="1374" y="1888"/>
                  <a:pt x="1310" y="1928"/>
                  <a:pt x="1196" y="2000"/>
                </a:cubicBezTo>
                <a:cubicBezTo>
                  <a:pt x="1291" y="2000"/>
                  <a:pt x="1291" y="2000"/>
                  <a:pt x="1291" y="2000"/>
                </a:cubicBezTo>
                <a:cubicBezTo>
                  <a:pt x="1353" y="1950"/>
                  <a:pt x="1388" y="1923"/>
                  <a:pt x="1390" y="1923"/>
                </a:cubicBezTo>
                <a:cubicBezTo>
                  <a:pt x="1390" y="1923"/>
                  <a:pt x="1390" y="1923"/>
                  <a:pt x="1390" y="1923"/>
                </a:cubicBezTo>
                <a:cubicBezTo>
                  <a:pt x="1390" y="1924"/>
                  <a:pt x="1365" y="1951"/>
                  <a:pt x="1318" y="2000"/>
                </a:cubicBezTo>
                <a:cubicBezTo>
                  <a:pt x="1370" y="2000"/>
                  <a:pt x="1370" y="2000"/>
                  <a:pt x="1370" y="2000"/>
                </a:cubicBezTo>
                <a:cubicBezTo>
                  <a:pt x="1396" y="1967"/>
                  <a:pt x="1410" y="1950"/>
                  <a:pt x="1411" y="1950"/>
                </a:cubicBezTo>
                <a:cubicBezTo>
                  <a:pt x="1410" y="1955"/>
                  <a:pt x="1417" y="1946"/>
                  <a:pt x="1384" y="2000"/>
                </a:cubicBezTo>
                <a:cubicBezTo>
                  <a:pt x="1417" y="2000"/>
                  <a:pt x="1417" y="2000"/>
                  <a:pt x="1417" y="2000"/>
                </a:cubicBezTo>
                <a:cubicBezTo>
                  <a:pt x="1421" y="1991"/>
                  <a:pt x="1425" y="1983"/>
                  <a:pt x="1429" y="1975"/>
                </a:cubicBezTo>
                <a:cubicBezTo>
                  <a:pt x="1432" y="1970"/>
                  <a:pt x="1433" y="1967"/>
                  <a:pt x="1434" y="1967"/>
                </a:cubicBezTo>
                <a:cubicBezTo>
                  <a:pt x="1435" y="1967"/>
                  <a:pt x="1432" y="1978"/>
                  <a:pt x="1424" y="2000"/>
                </a:cubicBezTo>
                <a:cubicBezTo>
                  <a:pt x="1457" y="2000"/>
                  <a:pt x="1457" y="2000"/>
                  <a:pt x="1457" y="2000"/>
                </a:cubicBezTo>
                <a:cubicBezTo>
                  <a:pt x="1462" y="1982"/>
                  <a:pt x="1466" y="1970"/>
                  <a:pt x="1467" y="1965"/>
                </a:cubicBezTo>
                <a:cubicBezTo>
                  <a:pt x="1467" y="1969"/>
                  <a:pt x="1465" y="1981"/>
                  <a:pt x="1462" y="2000"/>
                </a:cubicBezTo>
                <a:cubicBezTo>
                  <a:pt x="1491" y="2000"/>
                  <a:pt x="1491" y="2000"/>
                  <a:pt x="1491" y="2000"/>
                </a:cubicBezTo>
                <a:cubicBezTo>
                  <a:pt x="1494" y="1967"/>
                  <a:pt x="1495" y="1949"/>
                  <a:pt x="1496" y="1948"/>
                </a:cubicBezTo>
                <a:cubicBezTo>
                  <a:pt x="1496" y="1948"/>
                  <a:pt x="1496" y="1966"/>
                  <a:pt x="1496" y="2000"/>
                </a:cubicBezTo>
                <a:cubicBezTo>
                  <a:pt x="1523" y="2000"/>
                  <a:pt x="1523" y="2000"/>
                  <a:pt x="1523" y="2000"/>
                </a:cubicBezTo>
                <a:cubicBezTo>
                  <a:pt x="1522" y="1986"/>
                  <a:pt x="1521" y="1979"/>
                  <a:pt x="1522" y="1979"/>
                </a:cubicBezTo>
                <a:cubicBezTo>
                  <a:pt x="1522" y="1979"/>
                  <a:pt x="1523" y="1986"/>
                  <a:pt x="1526" y="2000"/>
                </a:cubicBezTo>
                <a:cubicBezTo>
                  <a:pt x="1557" y="2000"/>
                  <a:pt x="1557" y="2000"/>
                  <a:pt x="1557" y="2000"/>
                </a:cubicBezTo>
                <a:cubicBezTo>
                  <a:pt x="1553" y="1979"/>
                  <a:pt x="1550" y="1969"/>
                  <a:pt x="1551" y="1969"/>
                </a:cubicBezTo>
                <a:cubicBezTo>
                  <a:pt x="1551" y="1969"/>
                  <a:pt x="1551" y="1969"/>
                  <a:pt x="1552" y="1971"/>
                </a:cubicBezTo>
                <a:cubicBezTo>
                  <a:pt x="1554" y="1977"/>
                  <a:pt x="1558" y="1986"/>
                  <a:pt x="1563" y="2000"/>
                </a:cubicBezTo>
                <a:cubicBezTo>
                  <a:pt x="1595" y="2000"/>
                  <a:pt x="1595" y="2000"/>
                  <a:pt x="1595" y="2000"/>
                </a:cubicBezTo>
                <a:cubicBezTo>
                  <a:pt x="1579" y="1967"/>
                  <a:pt x="1575" y="1955"/>
                  <a:pt x="1576" y="1955"/>
                </a:cubicBezTo>
                <a:cubicBezTo>
                  <a:pt x="1577" y="1955"/>
                  <a:pt x="1577" y="1956"/>
                  <a:pt x="1578" y="1957"/>
                </a:cubicBezTo>
                <a:cubicBezTo>
                  <a:pt x="1580" y="1959"/>
                  <a:pt x="1589" y="1973"/>
                  <a:pt x="1605" y="2000"/>
                </a:cubicBezTo>
                <a:cubicBezTo>
                  <a:pt x="1649" y="2000"/>
                  <a:pt x="1649" y="2000"/>
                  <a:pt x="1649" y="2000"/>
                </a:cubicBezTo>
                <a:cubicBezTo>
                  <a:pt x="1619" y="1960"/>
                  <a:pt x="1603" y="1939"/>
                  <a:pt x="1603" y="1938"/>
                </a:cubicBezTo>
                <a:cubicBezTo>
                  <a:pt x="1604" y="1938"/>
                  <a:pt x="1626" y="1960"/>
                  <a:pt x="1665" y="2000"/>
                </a:cubicBezTo>
                <a:cubicBezTo>
                  <a:pt x="1735" y="2000"/>
                  <a:pt x="1735" y="2000"/>
                  <a:pt x="1735" y="2000"/>
                </a:cubicBezTo>
                <a:cubicBezTo>
                  <a:pt x="1667" y="1944"/>
                  <a:pt x="1630" y="1913"/>
                  <a:pt x="1630" y="1911"/>
                </a:cubicBezTo>
                <a:cubicBezTo>
                  <a:pt x="1634" y="1911"/>
                  <a:pt x="1673" y="1935"/>
                  <a:pt x="1777" y="2000"/>
                </a:cubicBezTo>
                <a:cubicBezTo>
                  <a:pt x="1913" y="2000"/>
                  <a:pt x="1913" y="2000"/>
                  <a:pt x="1913" y="2000"/>
                </a:cubicBezTo>
                <a:cubicBezTo>
                  <a:pt x="1737" y="1919"/>
                  <a:pt x="1631" y="1870"/>
                  <a:pt x="1622" y="1865"/>
                </a:cubicBezTo>
                <a:cubicBezTo>
                  <a:pt x="1637" y="1867"/>
                  <a:pt x="1811" y="1918"/>
                  <a:pt x="2088" y="2000"/>
                </a:cubicBezTo>
                <a:cubicBezTo>
                  <a:pt x="2777" y="2000"/>
                  <a:pt x="2777" y="2000"/>
                  <a:pt x="2777" y="2000"/>
                </a:cubicBezTo>
                <a:cubicBezTo>
                  <a:pt x="2085" y="1899"/>
                  <a:pt x="1604" y="1828"/>
                  <a:pt x="1602" y="1826"/>
                </a:cubicBezTo>
                <a:cubicBezTo>
                  <a:pt x="1628" y="1825"/>
                  <a:pt x="1681" y="1824"/>
                  <a:pt x="1763" y="1824"/>
                </a:cubicBezTo>
                <a:cubicBezTo>
                  <a:pt x="1969" y="1824"/>
                  <a:pt x="2364" y="1828"/>
                  <a:pt x="3000" y="1831"/>
                </a:cubicBezTo>
                <a:cubicBezTo>
                  <a:pt x="3000" y="1600"/>
                  <a:pt x="3000" y="1600"/>
                  <a:pt x="3000" y="1600"/>
                </a:cubicBezTo>
                <a:cubicBezTo>
                  <a:pt x="2204" y="1713"/>
                  <a:pt x="1626" y="1794"/>
                  <a:pt x="1614" y="1794"/>
                </a:cubicBezTo>
                <a:cubicBezTo>
                  <a:pt x="1614" y="1794"/>
                  <a:pt x="1614" y="1794"/>
                  <a:pt x="1614" y="1794"/>
                </a:cubicBezTo>
                <a:cubicBezTo>
                  <a:pt x="1621" y="1790"/>
                  <a:pt x="2211" y="1619"/>
                  <a:pt x="3000" y="1391"/>
                </a:cubicBezTo>
                <a:cubicBezTo>
                  <a:pt x="3000" y="1138"/>
                  <a:pt x="3000" y="1138"/>
                  <a:pt x="3000" y="1138"/>
                </a:cubicBezTo>
                <a:cubicBezTo>
                  <a:pt x="2202" y="1497"/>
                  <a:pt x="1616" y="1760"/>
                  <a:pt x="1611" y="1760"/>
                </a:cubicBezTo>
                <a:cubicBezTo>
                  <a:pt x="1611" y="1760"/>
                  <a:pt x="1611" y="1760"/>
                  <a:pt x="1611" y="1760"/>
                </a:cubicBezTo>
                <a:cubicBezTo>
                  <a:pt x="1611" y="1756"/>
                  <a:pt x="2202" y="1389"/>
                  <a:pt x="3000" y="896"/>
                </a:cubicBezTo>
                <a:cubicBezTo>
                  <a:pt x="3000" y="597"/>
                  <a:pt x="3000" y="597"/>
                  <a:pt x="3000" y="597"/>
                </a:cubicBezTo>
                <a:cubicBezTo>
                  <a:pt x="2208" y="1239"/>
                  <a:pt x="1608" y="1725"/>
                  <a:pt x="1603" y="1725"/>
                </a:cubicBezTo>
                <a:cubicBezTo>
                  <a:pt x="1607" y="1714"/>
                  <a:pt x="2216" y="1090"/>
                  <a:pt x="3000" y="287"/>
                </a:cubicBezTo>
                <a:cubicBezTo>
                  <a:pt x="3000" y="0"/>
                  <a:pt x="3000" y="0"/>
                  <a:pt x="3000" y="0"/>
                </a:cubicBezTo>
              </a:path>
            </a:pathLst>
          </a:custGeom>
          <a:solidFill>
            <a:srgbClr val="FFEFD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90" name="任意多边形 89"/>
          <p:cNvSpPr>
            <a:spLocks noChangeArrowheads="1"/>
          </p:cNvSpPr>
          <p:nvPr/>
        </p:nvSpPr>
        <p:spPr bwMode="auto">
          <a:xfrm>
            <a:off x="0" y="5870178"/>
            <a:ext cx="12192000" cy="987822"/>
          </a:xfrm>
          <a:custGeom>
            <a:avLst/>
            <a:gdLst>
              <a:gd name="connsiteX0" fmla="*/ 5911555 w 11823110"/>
              <a:gd name="connsiteY0" fmla="*/ 0 h 1609294"/>
              <a:gd name="connsiteX1" fmla="*/ 11823110 w 11823110"/>
              <a:gd name="connsiteY1" fmla="*/ 1480179 h 1609294"/>
              <a:gd name="connsiteX2" fmla="*/ 11797071 w 11823110"/>
              <a:gd name="connsiteY2" fmla="*/ 1609294 h 1609294"/>
              <a:gd name="connsiteX3" fmla="*/ 26039 w 11823110"/>
              <a:gd name="connsiteY3" fmla="*/ 1609294 h 1609294"/>
              <a:gd name="connsiteX4" fmla="*/ 0 w 11823110"/>
              <a:gd name="connsiteY4" fmla="*/ 1480179 h 1609294"/>
              <a:gd name="connsiteX5" fmla="*/ 5911555 w 11823110"/>
              <a:gd name="connsiteY5" fmla="*/ 0 h 16092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823110" h="1609294">
                <a:moveTo>
                  <a:pt x="5911555" y="0"/>
                </a:moveTo>
                <a:cubicBezTo>
                  <a:pt x="9176417" y="0"/>
                  <a:pt x="11823110" y="662699"/>
                  <a:pt x="11823110" y="1480179"/>
                </a:cubicBezTo>
                <a:lnTo>
                  <a:pt x="11797071" y="1609294"/>
                </a:lnTo>
                <a:lnTo>
                  <a:pt x="26039" y="1609294"/>
                </a:lnTo>
                <a:lnTo>
                  <a:pt x="0" y="1480179"/>
                </a:lnTo>
                <a:cubicBezTo>
                  <a:pt x="0" y="662699"/>
                  <a:pt x="2646693" y="0"/>
                  <a:pt x="5911555" y="0"/>
                </a:cubicBezTo>
                <a:close/>
              </a:path>
            </a:pathLst>
          </a:custGeom>
          <a:solidFill>
            <a:srgbClr val="FFB86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grpSp>
        <p:nvGrpSpPr>
          <p:cNvPr id="298" name="组合 297"/>
          <p:cNvGrpSpPr/>
          <p:nvPr/>
        </p:nvGrpSpPr>
        <p:grpSpPr>
          <a:xfrm>
            <a:off x="9805738" y="5616592"/>
            <a:ext cx="1254798" cy="1191093"/>
            <a:chOff x="7902394" y="4899025"/>
            <a:chExt cx="2063750" cy="1958975"/>
          </a:xfrm>
        </p:grpSpPr>
        <p:sp>
          <p:nvSpPr>
            <p:cNvPr id="98" name="Freeform 91"/>
            <p:cNvSpPr>
              <a:spLocks/>
            </p:cNvSpPr>
            <p:nvPr/>
          </p:nvSpPr>
          <p:spPr bwMode="auto">
            <a:xfrm>
              <a:off x="7919856" y="5800725"/>
              <a:ext cx="1089025" cy="277813"/>
            </a:xfrm>
            <a:custGeom>
              <a:avLst/>
              <a:gdLst>
                <a:gd name="T0" fmla="*/ 394 w 413"/>
                <a:gd name="T1" fmla="*/ 43 h 105"/>
                <a:gd name="T2" fmla="*/ 386 w 413"/>
                <a:gd name="T3" fmla="*/ 45 h 105"/>
                <a:gd name="T4" fmla="*/ 381 w 413"/>
                <a:gd name="T5" fmla="*/ 59 h 105"/>
                <a:gd name="T6" fmla="*/ 343 w 413"/>
                <a:gd name="T7" fmla="*/ 68 h 105"/>
                <a:gd name="T8" fmla="*/ 336 w 413"/>
                <a:gd name="T9" fmla="*/ 68 h 105"/>
                <a:gd name="T10" fmla="*/ 327 w 413"/>
                <a:gd name="T11" fmla="*/ 82 h 105"/>
                <a:gd name="T12" fmla="*/ 296 w 413"/>
                <a:gd name="T13" fmla="*/ 95 h 105"/>
                <a:gd name="T14" fmla="*/ 274 w 413"/>
                <a:gd name="T15" fmla="*/ 86 h 105"/>
                <a:gd name="T16" fmla="*/ 264 w 413"/>
                <a:gd name="T17" fmla="*/ 93 h 105"/>
                <a:gd name="T18" fmla="*/ 243 w 413"/>
                <a:gd name="T19" fmla="*/ 104 h 105"/>
                <a:gd name="T20" fmla="*/ 210 w 413"/>
                <a:gd name="T21" fmla="*/ 93 h 105"/>
                <a:gd name="T22" fmla="*/ 183 w 413"/>
                <a:gd name="T23" fmla="*/ 103 h 105"/>
                <a:gd name="T24" fmla="*/ 153 w 413"/>
                <a:gd name="T25" fmla="*/ 98 h 105"/>
                <a:gd name="T26" fmla="*/ 143 w 413"/>
                <a:gd name="T27" fmla="*/ 88 h 105"/>
                <a:gd name="T28" fmla="*/ 132 w 413"/>
                <a:gd name="T29" fmla="*/ 89 h 105"/>
                <a:gd name="T30" fmla="*/ 103 w 413"/>
                <a:gd name="T31" fmla="*/ 95 h 105"/>
                <a:gd name="T32" fmla="*/ 78 w 413"/>
                <a:gd name="T33" fmla="*/ 71 h 105"/>
                <a:gd name="T34" fmla="*/ 73 w 413"/>
                <a:gd name="T35" fmla="*/ 67 h 105"/>
                <a:gd name="T36" fmla="*/ 61 w 413"/>
                <a:gd name="T37" fmla="*/ 71 h 105"/>
                <a:gd name="T38" fmla="*/ 26 w 413"/>
                <a:gd name="T39" fmla="*/ 47 h 105"/>
                <a:gd name="T40" fmla="*/ 20 w 413"/>
                <a:gd name="T41" fmla="*/ 42 h 105"/>
                <a:gd name="T42" fmla="*/ 10 w 413"/>
                <a:gd name="T43" fmla="*/ 43 h 105"/>
                <a:gd name="T44" fmla="*/ 1 w 413"/>
                <a:gd name="T45" fmla="*/ 36 h 105"/>
                <a:gd name="T46" fmla="*/ 0 w 413"/>
                <a:gd name="T47" fmla="*/ 18 h 105"/>
                <a:gd name="T48" fmla="*/ 1 w 413"/>
                <a:gd name="T49" fmla="*/ 6 h 105"/>
                <a:gd name="T50" fmla="*/ 20 w 413"/>
                <a:gd name="T51" fmla="*/ 4 h 105"/>
                <a:gd name="T52" fmla="*/ 58 w 413"/>
                <a:gd name="T53" fmla="*/ 24 h 105"/>
                <a:gd name="T54" fmla="*/ 79 w 413"/>
                <a:gd name="T55" fmla="*/ 35 h 105"/>
                <a:gd name="T56" fmla="*/ 148 w 413"/>
                <a:gd name="T57" fmla="*/ 56 h 105"/>
                <a:gd name="T58" fmla="*/ 169 w 413"/>
                <a:gd name="T59" fmla="*/ 59 h 105"/>
                <a:gd name="T60" fmla="*/ 195 w 413"/>
                <a:gd name="T61" fmla="*/ 62 h 105"/>
                <a:gd name="T62" fmla="*/ 200 w 413"/>
                <a:gd name="T63" fmla="*/ 62 h 105"/>
                <a:gd name="T64" fmla="*/ 206 w 413"/>
                <a:gd name="T65" fmla="*/ 62 h 105"/>
                <a:gd name="T66" fmla="*/ 249 w 413"/>
                <a:gd name="T67" fmla="*/ 58 h 105"/>
                <a:gd name="T68" fmla="*/ 311 w 413"/>
                <a:gd name="T69" fmla="*/ 44 h 105"/>
                <a:gd name="T70" fmla="*/ 355 w 413"/>
                <a:gd name="T71" fmla="*/ 23 h 105"/>
                <a:gd name="T72" fmla="*/ 389 w 413"/>
                <a:gd name="T73" fmla="*/ 5 h 105"/>
                <a:gd name="T74" fmla="*/ 411 w 413"/>
                <a:gd name="T75" fmla="*/ 7 h 105"/>
                <a:gd name="T76" fmla="*/ 411 w 413"/>
                <a:gd name="T77" fmla="*/ 32 h 105"/>
                <a:gd name="T78" fmla="*/ 408 w 413"/>
                <a:gd name="T79" fmla="*/ 41 h 105"/>
                <a:gd name="T80" fmla="*/ 399 w 413"/>
                <a:gd name="T81" fmla="*/ 43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13" h="105">
                  <a:moveTo>
                    <a:pt x="399" y="43"/>
                  </a:moveTo>
                  <a:cubicBezTo>
                    <a:pt x="397" y="43"/>
                    <a:pt x="396" y="43"/>
                    <a:pt x="394" y="43"/>
                  </a:cubicBezTo>
                  <a:cubicBezTo>
                    <a:pt x="392" y="42"/>
                    <a:pt x="391" y="42"/>
                    <a:pt x="389" y="42"/>
                  </a:cubicBezTo>
                  <a:cubicBezTo>
                    <a:pt x="388" y="42"/>
                    <a:pt x="386" y="43"/>
                    <a:pt x="386" y="45"/>
                  </a:cubicBezTo>
                  <a:cubicBezTo>
                    <a:pt x="386" y="46"/>
                    <a:pt x="386" y="46"/>
                    <a:pt x="386" y="47"/>
                  </a:cubicBezTo>
                  <a:cubicBezTo>
                    <a:pt x="385" y="51"/>
                    <a:pt x="383" y="55"/>
                    <a:pt x="381" y="59"/>
                  </a:cubicBezTo>
                  <a:cubicBezTo>
                    <a:pt x="375" y="67"/>
                    <a:pt x="367" y="72"/>
                    <a:pt x="356" y="72"/>
                  </a:cubicBezTo>
                  <a:cubicBezTo>
                    <a:pt x="351" y="72"/>
                    <a:pt x="347" y="70"/>
                    <a:pt x="343" y="68"/>
                  </a:cubicBezTo>
                  <a:cubicBezTo>
                    <a:pt x="342" y="68"/>
                    <a:pt x="340" y="67"/>
                    <a:pt x="339" y="67"/>
                  </a:cubicBezTo>
                  <a:cubicBezTo>
                    <a:pt x="338" y="66"/>
                    <a:pt x="337" y="67"/>
                    <a:pt x="336" y="68"/>
                  </a:cubicBezTo>
                  <a:cubicBezTo>
                    <a:pt x="335" y="69"/>
                    <a:pt x="334" y="70"/>
                    <a:pt x="334" y="71"/>
                  </a:cubicBezTo>
                  <a:cubicBezTo>
                    <a:pt x="332" y="75"/>
                    <a:pt x="330" y="79"/>
                    <a:pt x="327" y="82"/>
                  </a:cubicBezTo>
                  <a:cubicBezTo>
                    <a:pt x="323" y="88"/>
                    <a:pt x="317" y="92"/>
                    <a:pt x="311" y="94"/>
                  </a:cubicBezTo>
                  <a:cubicBezTo>
                    <a:pt x="306" y="96"/>
                    <a:pt x="301" y="96"/>
                    <a:pt x="296" y="95"/>
                  </a:cubicBezTo>
                  <a:cubicBezTo>
                    <a:pt x="290" y="94"/>
                    <a:pt x="285" y="92"/>
                    <a:pt x="280" y="89"/>
                  </a:cubicBezTo>
                  <a:cubicBezTo>
                    <a:pt x="278" y="88"/>
                    <a:pt x="276" y="87"/>
                    <a:pt x="274" y="86"/>
                  </a:cubicBezTo>
                  <a:cubicBezTo>
                    <a:pt x="272" y="85"/>
                    <a:pt x="271" y="86"/>
                    <a:pt x="269" y="87"/>
                  </a:cubicBezTo>
                  <a:cubicBezTo>
                    <a:pt x="267" y="89"/>
                    <a:pt x="266" y="91"/>
                    <a:pt x="264" y="93"/>
                  </a:cubicBezTo>
                  <a:cubicBezTo>
                    <a:pt x="262" y="94"/>
                    <a:pt x="260" y="96"/>
                    <a:pt x="258" y="98"/>
                  </a:cubicBezTo>
                  <a:cubicBezTo>
                    <a:pt x="253" y="102"/>
                    <a:pt x="248" y="103"/>
                    <a:pt x="243" y="104"/>
                  </a:cubicBezTo>
                  <a:cubicBezTo>
                    <a:pt x="237" y="104"/>
                    <a:pt x="231" y="104"/>
                    <a:pt x="225" y="102"/>
                  </a:cubicBezTo>
                  <a:cubicBezTo>
                    <a:pt x="220" y="100"/>
                    <a:pt x="214" y="97"/>
                    <a:pt x="210" y="93"/>
                  </a:cubicBezTo>
                  <a:cubicBezTo>
                    <a:pt x="205" y="90"/>
                    <a:pt x="206" y="90"/>
                    <a:pt x="202" y="93"/>
                  </a:cubicBezTo>
                  <a:cubicBezTo>
                    <a:pt x="196" y="98"/>
                    <a:pt x="190" y="101"/>
                    <a:pt x="183" y="103"/>
                  </a:cubicBezTo>
                  <a:cubicBezTo>
                    <a:pt x="176" y="105"/>
                    <a:pt x="168" y="105"/>
                    <a:pt x="161" y="102"/>
                  </a:cubicBezTo>
                  <a:cubicBezTo>
                    <a:pt x="158" y="101"/>
                    <a:pt x="156" y="99"/>
                    <a:pt x="153" y="98"/>
                  </a:cubicBezTo>
                  <a:cubicBezTo>
                    <a:pt x="150" y="95"/>
                    <a:pt x="148" y="92"/>
                    <a:pt x="145" y="90"/>
                  </a:cubicBezTo>
                  <a:cubicBezTo>
                    <a:pt x="144" y="89"/>
                    <a:pt x="144" y="88"/>
                    <a:pt x="143" y="88"/>
                  </a:cubicBezTo>
                  <a:cubicBezTo>
                    <a:pt x="141" y="85"/>
                    <a:pt x="140" y="85"/>
                    <a:pt x="137" y="87"/>
                  </a:cubicBezTo>
                  <a:cubicBezTo>
                    <a:pt x="135" y="88"/>
                    <a:pt x="133" y="88"/>
                    <a:pt x="132" y="89"/>
                  </a:cubicBezTo>
                  <a:cubicBezTo>
                    <a:pt x="125" y="93"/>
                    <a:pt x="118" y="95"/>
                    <a:pt x="111" y="96"/>
                  </a:cubicBezTo>
                  <a:cubicBezTo>
                    <a:pt x="108" y="96"/>
                    <a:pt x="106" y="96"/>
                    <a:pt x="103" y="95"/>
                  </a:cubicBezTo>
                  <a:cubicBezTo>
                    <a:pt x="96" y="93"/>
                    <a:pt x="90" y="89"/>
                    <a:pt x="85" y="83"/>
                  </a:cubicBezTo>
                  <a:cubicBezTo>
                    <a:pt x="82" y="79"/>
                    <a:pt x="80" y="75"/>
                    <a:pt x="78" y="71"/>
                  </a:cubicBezTo>
                  <a:cubicBezTo>
                    <a:pt x="77" y="70"/>
                    <a:pt x="77" y="68"/>
                    <a:pt x="76" y="67"/>
                  </a:cubicBezTo>
                  <a:cubicBezTo>
                    <a:pt x="75" y="67"/>
                    <a:pt x="74" y="66"/>
                    <a:pt x="73" y="67"/>
                  </a:cubicBezTo>
                  <a:cubicBezTo>
                    <a:pt x="72" y="67"/>
                    <a:pt x="70" y="68"/>
                    <a:pt x="69" y="68"/>
                  </a:cubicBezTo>
                  <a:cubicBezTo>
                    <a:pt x="67" y="70"/>
                    <a:pt x="64" y="71"/>
                    <a:pt x="61" y="71"/>
                  </a:cubicBezTo>
                  <a:cubicBezTo>
                    <a:pt x="52" y="74"/>
                    <a:pt x="43" y="71"/>
                    <a:pt x="36" y="64"/>
                  </a:cubicBezTo>
                  <a:cubicBezTo>
                    <a:pt x="31" y="60"/>
                    <a:pt x="28" y="54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5" y="43"/>
                    <a:pt x="25" y="42"/>
                    <a:pt x="20" y="42"/>
                  </a:cubicBezTo>
                  <a:cubicBezTo>
                    <a:pt x="19" y="42"/>
                    <a:pt x="19" y="42"/>
                    <a:pt x="18" y="43"/>
                  </a:cubicBezTo>
                  <a:cubicBezTo>
                    <a:pt x="15" y="43"/>
                    <a:pt x="13" y="43"/>
                    <a:pt x="10" y="43"/>
                  </a:cubicBezTo>
                  <a:cubicBezTo>
                    <a:pt x="9" y="43"/>
                    <a:pt x="7" y="42"/>
                    <a:pt x="6" y="42"/>
                  </a:cubicBezTo>
                  <a:cubicBezTo>
                    <a:pt x="3" y="41"/>
                    <a:pt x="2" y="39"/>
                    <a:pt x="1" y="36"/>
                  </a:cubicBezTo>
                  <a:cubicBezTo>
                    <a:pt x="1" y="32"/>
                    <a:pt x="0" y="28"/>
                    <a:pt x="0" y="24"/>
                  </a:cubicBezTo>
                  <a:cubicBezTo>
                    <a:pt x="0" y="22"/>
                    <a:pt x="0" y="20"/>
                    <a:pt x="0" y="18"/>
                  </a:cubicBezTo>
                  <a:cubicBezTo>
                    <a:pt x="0" y="14"/>
                    <a:pt x="0" y="11"/>
                    <a:pt x="1" y="7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2"/>
                    <a:pt x="5" y="0"/>
                    <a:pt x="10" y="1"/>
                  </a:cubicBezTo>
                  <a:cubicBezTo>
                    <a:pt x="13" y="1"/>
                    <a:pt x="17" y="2"/>
                    <a:pt x="20" y="4"/>
                  </a:cubicBezTo>
                  <a:cubicBezTo>
                    <a:pt x="28" y="8"/>
                    <a:pt x="35" y="11"/>
                    <a:pt x="42" y="15"/>
                  </a:cubicBezTo>
                  <a:cubicBezTo>
                    <a:pt x="48" y="18"/>
                    <a:pt x="53" y="21"/>
                    <a:pt x="58" y="24"/>
                  </a:cubicBezTo>
                  <a:cubicBezTo>
                    <a:pt x="62" y="26"/>
                    <a:pt x="65" y="28"/>
                    <a:pt x="69" y="30"/>
                  </a:cubicBezTo>
                  <a:cubicBezTo>
                    <a:pt x="72" y="32"/>
                    <a:pt x="76" y="34"/>
                    <a:pt x="79" y="35"/>
                  </a:cubicBezTo>
                  <a:cubicBezTo>
                    <a:pt x="89" y="39"/>
                    <a:pt x="99" y="43"/>
                    <a:pt x="109" y="46"/>
                  </a:cubicBezTo>
                  <a:cubicBezTo>
                    <a:pt x="121" y="51"/>
                    <a:pt x="134" y="54"/>
                    <a:pt x="148" y="56"/>
                  </a:cubicBezTo>
                  <a:cubicBezTo>
                    <a:pt x="152" y="57"/>
                    <a:pt x="157" y="58"/>
                    <a:pt x="162" y="58"/>
                  </a:cubicBezTo>
                  <a:cubicBezTo>
                    <a:pt x="165" y="58"/>
                    <a:pt x="167" y="59"/>
                    <a:pt x="169" y="59"/>
                  </a:cubicBezTo>
                  <a:cubicBezTo>
                    <a:pt x="173" y="60"/>
                    <a:pt x="177" y="60"/>
                    <a:pt x="182" y="61"/>
                  </a:cubicBezTo>
                  <a:cubicBezTo>
                    <a:pt x="186" y="61"/>
                    <a:pt x="190" y="61"/>
                    <a:pt x="195" y="62"/>
                  </a:cubicBezTo>
                  <a:cubicBezTo>
                    <a:pt x="196" y="62"/>
                    <a:pt x="197" y="62"/>
                    <a:pt x="198" y="62"/>
                  </a:cubicBezTo>
                  <a:cubicBezTo>
                    <a:pt x="199" y="62"/>
                    <a:pt x="199" y="62"/>
                    <a:pt x="200" y="62"/>
                  </a:cubicBezTo>
                  <a:cubicBezTo>
                    <a:pt x="200" y="62"/>
                    <a:pt x="201" y="62"/>
                    <a:pt x="202" y="62"/>
                  </a:cubicBezTo>
                  <a:cubicBezTo>
                    <a:pt x="203" y="62"/>
                    <a:pt x="204" y="62"/>
                    <a:pt x="206" y="62"/>
                  </a:cubicBezTo>
                  <a:cubicBezTo>
                    <a:pt x="213" y="62"/>
                    <a:pt x="220" y="62"/>
                    <a:pt x="227" y="61"/>
                  </a:cubicBezTo>
                  <a:cubicBezTo>
                    <a:pt x="234" y="61"/>
                    <a:pt x="241" y="60"/>
                    <a:pt x="249" y="58"/>
                  </a:cubicBezTo>
                  <a:cubicBezTo>
                    <a:pt x="251" y="58"/>
                    <a:pt x="253" y="58"/>
                    <a:pt x="255" y="57"/>
                  </a:cubicBezTo>
                  <a:cubicBezTo>
                    <a:pt x="274" y="55"/>
                    <a:pt x="293" y="50"/>
                    <a:pt x="311" y="44"/>
                  </a:cubicBezTo>
                  <a:cubicBezTo>
                    <a:pt x="319" y="41"/>
                    <a:pt x="327" y="37"/>
                    <a:pt x="335" y="34"/>
                  </a:cubicBezTo>
                  <a:cubicBezTo>
                    <a:pt x="342" y="31"/>
                    <a:pt x="349" y="27"/>
                    <a:pt x="355" y="23"/>
                  </a:cubicBezTo>
                  <a:cubicBezTo>
                    <a:pt x="360" y="21"/>
                    <a:pt x="365" y="18"/>
                    <a:pt x="370" y="15"/>
                  </a:cubicBezTo>
                  <a:cubicBezTo>
                    <a:pt x="376" y="12"/>
                    <a:pt x="382" y="8"/>
                    <a:pt x="389" y="5"/>
                  </a:cubicBezTo>
                  <a:cubicBezTo>
                    <a:pt x="393" y="3"/>
                    <a:pt x="397" y="2"/>
                    <a:pt x="401" y="1"/>
                  </a:cubicBezTo>
                  <a:cubicBezTo>
                    <a:pt x="407" y="0"/>
                    <a:pt x="410" y="2"/>
                    <a:pt x="411" y="7"/>
                  </a:cubicBezTo>
                  <a:cubicBezTo>
                    <a:pt x="412" y="12"/>
                    <a:pt x="413" y="18"/>
                    <a:pt x="412" y="23"/>
                  </a:cubicBezTo>
                  <a:cubicBezTo>
                    <a:pt x="411" y="26"/>
                    <a:pt x="411" y="29"/>
                    <a:pt x="411" y="32"/>
                  </a:cubicBezTo>
                  <a:cubicBezTo>
                    <a:pt x="411" y="34"/>
                    <a:pt x="410" y="36"/>
                    <a:pt x="410" y="38"/>
                  </a:cubicBezTo>
                  <a:cubicBezTo>
                    <a:pt x="410" y="39"/>
                    <a:pt x="409" y="40"/>
                    <a:pt x="408" y="41"/>
                  </a:cubicBezTo>
                  <a:cubicBezTo>
                    <a:pt x="406" y="42"/>
                    <a:pt x="404" y="43"/>
                    <a:pt x="401" y="43"/>
                  </a:cubicBezTo>
                  <a:cubicBezTo>
                    <a:pt x="401" y="43"/>
                    <a:pt x="400" y="43"/>
                    <a:pt x="399" y="43"/>
                  </a:cubicBezTo>
                </a:path>
              </a:pathLst>
            </a:custGeom>
            <a:solidFill>
              <a:srgbClr val="FFE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9" name="Freeform 92"/>
            <p:cNvSpPr>
              <a:spLocks/>
            </p:cNvSpPr>
            <p:nvPr/>
          </p:nvSpPr>
          <p:spPr bwMode="auto">
            <a:xfrm>
              <a:off x="7927794" y="5922963"/>
              <a:ext cx="1068388" cy="420688"/>
            </a:xfrm>
            <a:custGeom>
              <a:avLst/>
              <a:gdLst>
                <a:gd name="T0" fmla="*/ 193 w 405"/>
                <a:gd name="T1" fmla="*/ 159 h 159"/>
                <a:gd name="T2" fmla="*/ 121 w 405"/>
                <a:gd name="T3" fmla="*/ 144 h 159"/>
                <a:gd name="T4" fmla="*/ 58 w 405"/>
                <a:gd name="T5" fmla="*/ 107 h 159"/>
                <a:gd name="T6" fmla="*/ 35 w 405"/>
                <a:gd name="T7" fmla="*/ 81 h 159"/>
                <a:gd name="T8" fmla="*/ 4 w 405"/>
                <a:gd name="T9" fmla="*/ 16 h 159"/>
                <a:gd name="T10" fmla="*/ 1 w 405"/>
                <a:gd name="T11" fmla="*/ 2 h 159"/>
                <a:gd name="T12" fmla="*/ 12 w 405"/>
                <a:gd name="T13" fmla="*/ 1 h 159"/>
                <a:gd name="T14" fmla="*/ 19 w 405"/>
                <a:gd name="T15" fmla="*/ 2 h 159"/>
                <a:gd name="T16" fmla="*/ 41 w 405"/>
                <a:gd name="T17" fmla="*/ 28 h 159"/>
                <a:gd name="T18" fmla="*/ 68 w 405"/>
                <a:gd name="T19" fmla="*/ 26 h 159"/>
                <a:gd name="T20" fmla="*/ 73 w 405"/>
                <a:gd name="T21" fmla="*/ 31 h 159"/>
                <a:gd name="T22" fmla="*/ 101 w 405"/>
                <a:gd name="T23" fmla="*/ 54 h 159"/>
                <a:gd name="T24" fmla="*/ 132 w 405"/>
                <a:gd name="T25" fmla="*/ 47 h 159"/>
                <a:gd name="T26" fmla="*/ 147 w 405"/>
                <a:gd name="T27" fmla="*/ 55 h 159"/>
                <a:gd name="T28" fmla="*/ 175 w 405"/>
                <a:gd name="T29" fmla="*/ 62 h 159"/>
                <a:gd name="T30" fmla="*/ 204 w 405"/>
                <a:gd name="T31" fmla="*/ 51 h 159"/>
                <a:gd name="T32" fmla="*/ 248 w 405"/>
                <a:gd name="T33" fmla="*/ 61 h 159"/>
                <a:gd name="T34" fmla="*/ 268 w 405"/>
                <a:gd name="T35" fmla="*/ 46 h 159"/>
                <a:gd name="T36" fmla="*/ 282 w 405"/>
                <a:gd name="T37" fmla="*/ 51 h 159"/>
                <a:gd name="T38" fmla="*/ 316 w 405"/>
                <a:gd name="T39" fmla="*/ 50 h 159"/>
                <a:gd name="T40" fmla="*/ 334 w 405"/>
                <a:gd name="T41" fmla="*/ 29 h 159"/>
                <a:gd name="T42" fmla="*/ 337 w 405"/>
                <a:gd name="T43" fmla="*/ 26 h 159"/>
                <a:gd name="T44" fmla="*/ 352 w 405"/>
                <a:gd name="T45" fmla="*/ 31 h 159"/>
                <a:gd name="T46" fmla="*/ 386 w 405"/>
                <a:gd name="T47" fmla="*/ 6 h 159"/>
                <a:gd name="T48" fmla="*/ 389 w 405"/>
                <a:gd name="T49" fmla="*/ 1 h 159"/>
                <a:gd name="T50" fmla="*/ 403 w 405"/>
                <a:gd name="T51" fmla="*/ 0 h 159"/>
                <a:gd name="T52" fmla="*/ 405 w 405"/>
                <a:gd name="T53" fmla="*/ 1 h 159"/>
                <a:gd name="T54" fmla="*/ 393 w 405"/>
                <a:gd name="T55" fmla="*/ 41 h 159"/>
                <a:gd name="T56" fmla="*/ 377 w 405"/>
                <a:gd name="T57" fmla="*/ 71 h 159"/>
                <a:gd name="T58" fmla="*/ 334 w 405"/>
                <a:gd name="T59" fmla="*/ 118 h 159"/>
                <a:gd name="T60" fmla="*/ 296 w 405"/>
                <a:gd name="T61" fmla="*/ 140 h 159"/>
                <a:gd name="T62" fmla="*/ 240 w 405"/>
                <a:gd name="T63" fmla="*/ 156 h 159"/>
                <a:gd name="T64" fmla="*/ 203 w 405"/>
                <a:gd name="T65" fmla="*/ 159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05" h="159">
                  <a:moveTo>
                    <a:pt x="203" y="159"/>
                  </a:moveTo>
                  <a:cubicBezTo>
                    <a:pt x="199" y="159"/>
                    <a:pt x="196" y="159"/>
                    <a:pt x="193" y="159"/>
                  </a:cubicBezTo>
                  <a:cubicBezTo>
                    <a:pt x="183" y="158"/>
                    <a:pt x="173" y="157"/>
                    <a:pt x="163" y="156"/>
                  </a:cubicBezTo>
                  <a:cubicBezTo>
                    <a:pt x="149" y="153"/>
                    <a:pt x="135" y="149"/>
                    <a:pt x="121" y="144"/>
                  </a:cubicBezTo>
                  <a:cubicBezTo>
                    <a:pt x="106" y="139"/>
                    <a:pt x="91" y="132"/>
                    <a:pt x="78" y="122"/>
                  </a:cubicBezTo>
                  <a:cubicBezTo>
                    <a:pt x="71" y="118"/>
                    <a:pt x="64" y="113"/>
                    <a:pt x="58" y="107"/>
                  </a:cubicBezTo>
                  <a:cubicBezTo>
                    <a:pt x="56" y="105"/>
                    <a:pt x="54" y="103"/>
                    <a:pt x="52" y="101"/>
                  </a:cubicBezTo>
                  <a:cubicBezTo>
                    <a:pt x="46" y="95"/>
                    <a:pt x="40" y="88"/>
                    <a:pt x="35" y="81"/>
                  </a:cubicBezTo>
                  <a:cubicBezTo>
                    <a:pt x="29" y="72"/>
                    <a:pt x="23" y="62"/>
                    <a:pt x="18" y="52"/>
                  </a:cubicBezTo>
                  <a:cubicBezTo>
                    <a:pt x="12" y="40"/>
                    <a:pt x="8" y="28"/>
                    <a:pt x="4" y="16"/>
                  </a:cubicBezTo>
                  <a:cubicBezTo>
                    <a:pt x="3" y="12"/>
                    <a:pt x="2" y="8"/>
                    <a:pt x="1" y="4"/>
                  </a:cubicBezTo>
                  <a:cubicBezTo>
                    <a:pt x="1" y="3"/>
                    <a:pt x="1" y="3"/>
                    <a:pt x="1" y="2"/>
                  </a:cubicBezTo>
                  <a:cubicBezTo>
                    <a:pt x="0" y="0"/>
                    <a:pt x="0" y="0"/>
                    <a:pt x="3" y="0"/>
                  </a:cubicBezTo>
                  <a:cubicBezTo>
                    <a:pt x="6" y="1"/>
                    <a:pt x="9" y="2"/>
                    <a:pt x="12" y="1"/>
                  </a:cubicBezTo>
                  <a:cubicBezTo>
                    <a:pt x="14" y="1"/>
                    <a:pt x="16" y="1"/>
                    <a:pt x="17" y="1"/>
                  </a:cubicBezTo>
                  <a:cubicBezTo>
                    <a:pt x="18" y="0"/>
                    <a:pt x="19" y="1"/>
                    <a:pt x="19" y="2"/>
                  </a:cubicBezTo>
                  <a:cubicBezTo>
                    <a:pt x="20" y="4"/>
                    <a:pt x="20" y="6"/>
                    <a:pt x="21" y="8"/>
                  </a:cubicBezTo>
                  <a:cubicBezTo>
                    <a:pt x="25" y="18"/>
                    <a:pt x="31" y="25"/>
                    <a:pt x="41" y="28"/>
                  </a:cubicBezTo>
                  <a:cubicBezTo>
                    <a:pt x="48" y="32"/>
                    <a:pt x="56" y="31"/>
                    <a:pt x="64" y="28"/>
                  </a:cubicBezTo>
                  <a:cubicBezTo>
                    <a:pt x="65" y="28"/>
                    <a:pt x="67" y="27"/>
                    <a:pt x="68" y="26"/>
                  </a:cubicBezTo>
                  <a:cubicBezTo>
                    <a:pt x="70" y="26"/>
                    <a:pt x="70" y="26"/>
                    <a:pt x="71" y="27"/>
                  </a:cubicBezTo>
                  <a:cubicBezTo>
                    <a:pt x="72" y="29"/>
                    <a:pt x="72" y="30"/>
                    <a:pt x="73" y="31"/>
                  </a:cubicBezTo>
                  <a:cubicBezTo>
                    <a:pt x="76" y="36"/>
                    <a:pt x="79" y="41"/>
                    <a:pt x="83" y="44"/>
                  </a:cubicBezTo>
                  <a:cubicBezTo>
                    <a:pt x="88" y="49"/>
                    <a:pt x="94" y="53"/>
                    <a:pt x="101" y="54"/>
                  </a:cubicBezTo>
                  <a:cubicBezTo>
                    <a:pt x="105" y="55"/>
                    <a:pt x="108" y="55"/>
                    <a:pt x="112" y="54"/>
                  </a:cubicBezTo>
                  <a:cubicBezTo>
                    <a:pt x="119" y="53"/>
                    <a:pt x="126" y="50"/>
                    <a:pt x="132" y="47"/>
                  </a:cubicBezTo>
                  <a:cubicBezTo>
                    <a:pt x="137" y="44"/>
                    <a:pt x="136" y="44"/>
                    <a:pt x="139" y="48"/>
                  </a:cubicBezTo>
                  <a:cubicBezTo>
                    <a:pt x="142" y="50"/>
                    <a:pt x="145" y="53"/>
                    <a:pt x="147" y="55"/>
                  </a:cubicBezTo>
                  <a:cubicBezTo>
                    <a:pt x="151" y="58"/>
                    <a:pt x="155" y="60"/>
                    <a:pt x="159" y="61"/>
                  </a:cubicBezTo>
                  <a:cubicBezTo>
                    <a:pt x="164" y="63"/>
                    <a:pt x="170" y="63"/>
                    <a:pt x="175" y="62"/>
                  </a:cubicBezTo>
                  <a:cubicBezTo>
                    <a:pt x="185" y="61"/>
                    <a:pt x="193" y="57"/>
                    <a:pt x="201" y="51"/>
                  </a:cubicBezTo>
                  <a:cubicBezTo>
                    <a:pt x="203" y="50"/>
                    <a:pt x="203" y="50"/>
                    <a:pt x="204" y="51"/>
                  </a:cubicBezTo>
                  <a:cubicBezTo>
                    <a:pt x="210" y="55"/>
                    <a:pt x="216" y="58"/>
                    <a:pt x="222" y="60"/>
                  </a:cubicBezTo>
                  <a:cubicBezTo>
                    <a:pt x="231" y="63"/>
                    <a:pt x="239" y="63"/>
                    <a:pt x="248" y="61"/>
                  </a:cubicBezTo>
                  <a:cubicBezTo>
                    <a:pt x="252" y="60"/>
                    <a:pt x="256" y="57"/>
                    <a:pt x="259" y="54"/>
                  </a:cubicBezTo>
                  <a:cubicBezTo>
                    <a:pt x="262" y="52"/>
                    <a:pt x="265" y="49"/>
                    <a:pt x="268" y="46"/>
                  </a:cubicBezTo>
                  <a:cubicBezTo>
                    <a:pt x="269" y="45"/>
                    <a:pt x="270" y="45"/>
                    <a:pt x="272" y="46"/>
                  </a:cubicBezTo>
                  <a:cubicBezTo>
                    <a:pt x="275" y="48"/>
                    <a:pt x="278" y="49"/>
                    <a:pt x="282" y="51"/>
                  </a:cubicBezTo>
                  <a:cubicBezTo>
                    <a:pt x="289" y="53"/>
                    <a:pt x="295" y="55"/>
                    <a:pt x="302" y="54"/>
                  </a:cubicBezTo>
                  <a:cubicBezTo>
                    <a:pt x="307" y="54"/>
                    <a:pt x="312" y="52"/>
                    <a:pt x="316" y="50"/>
                  </a:cubicBezTo>
                  <a:cubicBezTo>
                    <a:pt x="321" y="47"/>
                    <a:pt x="325" y="43"/>
                    <a:pt x="328" y="38"/>
                  </a:cubicBezTo>
                  <a:cubicBezTo>
                    <a:pt x="330" y="35"/>
                    <a:pt x="332" y="32"/>
                    <a:pt x="334" y="29"/>
                  </a:cubicBezTo>
                  <a:cubicBezTo>
                    <a:pt x="334" y="28"/>
                    <a:pt x="335" y="27"/>
                    <a:pt x="335" y="27"/>
                  </a:cubicBezTo>
                  <a:cubicBezTo>
                    <a:pt x="335" y="26"/>
                    <a:pt x="336" y="26"/>
                    <a:pt x="337" y="26"/>
                  </a:cubicBezTo>
                  <a:cubicBezTo>
                    <a:pt x="338" y="27"/>
                    <a:pt x="340" y="27"/>
                    <a:pt x="341" y="28"/>
                  </a:cubicBezTo>
                  <a:cubicBezTo>
                    <a:pt x="345" y="29"/>
                    <a:pt x="349" y="30"/>
                    <a:pt x="352" y="31"/>
                  </a:cubicBezTo>
                  <a:cubicBezTo>
                    <a:pt x="358" y="31"/>
                    <a:pt x="364" y="30"/>
                    <a:pt x="369" y="27"/>
                  </a:cubicBezTo>
                  <a:cubicBezTo>
                    <a:pt x="377" y="22"/>
                    <a:pt x="383" y="15"/>
                    <a:pt x="386" y="6"/>
                  </a:cubicBezTo>
                  <a:cubicBezTo>
                    <a:pt x="386" y="5"/>
                    <a:pt x="386" y="3"/>
                    <a:pt x="387" y="2"/>
                  </a:cubicBezTo>
                  <a:cubicBezTo>
                    <a:pt x="387" y="1"/>
                    <a:pt x="387" y="0"/>
                    <a:pt x="389" y="1"/>
                  </a:cubicBezTo>
                  <a:cubicBezTo>
                    <a:pt x="391" y="1"/>
                    <a:pt x="394" y="1"/>
                    <a:pt x="396" y="1"/>
                  </a:cubicBezTo>
                  <a:cubicBezTo>
                    <a:pt x="398" y="2"/>
                    <a:pt x="400" y="1"/>
                    <a:pt x="403" y="0"/>
                  </a:cubicBezTo>
                  <a:cubicBezTo>
                    <a:pt x="403" y="0"/>
                    <a:pt x="404" y="0"/>
                    <a:pt x="404" y="0"/>
                  </a:cubicBezTo>
                  <a:cubicBezTo>
                    <a:pt x="405" y="0"/>
                    <a:pt x="405" y="0"/>
                    <a:pt x="405" y="1"/>
                  </a:cubicBezTo>
                  <a:cubicBezTo>
                    <a:pt x="405" y="2"/>
                    <a:pt x="405" y="2"/>
                    <a:pt x="405" y="3"/>
                  </a:cubicBezTo>
                  <a:cubicBezTo>
                    <a:pt x="402" y="16"/>
                    <a:pt x="398" y="29"/>
                    <a:pt x="393" y="41"/>
                  </a:cubicBezTo>
                  <a:cubicBezTo>
                    <a:pt x="390" y="46"/>
                    <a:pt x="388" y="51"/>
                    <a:pt x="386" y="56"/>
                  </a:cubicBezTo>
                  <a:cubicBezTo>
                    <a:pt x="383" y="61"/>
                    <a:pt x="380" y="66"/>
                    <a:pt x="377" y="71"/>
                  </a:cubicBezTo>
                  <a:cubicBezTo>
                    <a:pt x="372" y="80"/>
                    <a:pt x="365" y="88"/>
                    <a:pt x="358" y="96"/>
                  </a:cubicBezTo>
                  <a:cubicBezTo>
                    <a:pt x="351" y="104"/>
                    <a:pt x="343" y="111"/>
                    <a:pt x="334" y="118"/>
                  </a:cubicBezTo>
                  <a:cubicBezTo>
                    <a:pt x="328" y="122"/>
                    <a:pt x="323" y="126"/>
                    <a:pt x="316" y="130"/>
                  </a:cubicBezTo>
                  <a:cubicBezTo>
                    <a:pt x="310" y="133"/>
                    <a:pt x="303" y="137"/>
                    <a:pt x="296" y="140"/>
                  </a:cubicBezTo>
                  <a:cubicBezTo>
                    <a:pt x="289" y="143"/>
                    <a:pt x="281" y="146"/>
                    <a:pt x="273" y="148"/>
                  </a:cubicBezTo>
                  <a:cubicBezTo>
                    <a:pt x="262" y="152"/>
                    <a:pt x="251" y="154"/>
                    <a:pt x="240" y="156"/>
                  </a:cubicBezTo>
                  <a:cubicBezTo>
                    <a:pt x="234" y="157"/>
                    <a:pt x="229" y="158"/>
                    <a:pt x="223" y="158"/>
                  </a:cubicBezTo>
                  <a:cubicBezTo>
                    <a:pt x="216" y="158"/>
                    <a:pt x="210" y="159"/>
                    <a:pt x="203" y="159"/>
                  </a:cubicBezTo>
                </a:path>
              </a:pathLst>
            </a:custGeom>
            <a:solidFill>
              <a:srgbClr val="F1A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0" name="Freeform 93"/>
            <p:cNvSpPr>
              <a:spLocks/>
            </p:cNvSpPr>
            <p:nvPr/>
          </p:nvSpPr>
          <p:spPr bwMode="auto">
            <a:xfrm>
              <a:off x="8167506" y="5951538"/>
              <a:ext cx="55563" cy="58738"/>
            </a:xfrm>
            <a:custGeom>
              <a:avLst/>
              <a:gdLst>
                <a:gd name="T0" fmla="*/ 21 w 21"/>
                <a:gd name="T1" fmla="*/ 11 h 22"/>
                <a:gd name="T2" fmla="*/ 11 w 21"/>
                <a:gd name="T3" fmla="*/ 22 h 22"/>
                <a:gd name="T4" fmla="*/ 0 w 21"/>
                <a:gd name="T5" fmla="*/ 11 h 22"/>
                <a:gd name="T6" fmla="*/ 11 w 21"/>
                <a:gd name="T7" fmla="*/ 0 h 22"/>
                <a:gd name="T8" fmla="*/ 21 w 21"/>
                <a:gd name="T9" fmla="*/ 1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22">
                  <a:moveTo>
                    <a:pt x="21" y="11"/>
                  </a:moveTo>
                  <a:cubicBezTo>
                    <a:pt x="21" y="17"/>
                    <a:pt x="17" y="22"/>
                    <a:pt x="11" y="22"/>
                  </a:cubicBezTo>
                  <a:cubicBezTo>
                    <a:pt x="6" y="22"/>
                    <a:pt x="0" y="18"/>
                    <a:pt x="0" y="11"/>
                  </a:cubicBezTo>
                  <a:cubicBezTo>
                    <a:pt x="0" y="5"/>
                    <a:pt x="4" y="1"/>
                    <a:pt x="11" y="0"/>
                  </a:cubicBezTo>
                  <a:cubicBezTo>
                    <a:pt x="16" y="0"/>
                    <a:pt x="21" y="5"/>
                    <a:pt x="21" y="11"/>
                  </a:cubicBezTo>
                  <a:close/>
                </a:path>
              </a:pathLst>
            </a:custGeom>
            <a:solidFill>
              <a:srgbClr val="F1A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1" name="Freeform 94"/>
            <p:cNvSpPr>
              <a:spLocks/>
            </p:cNvSpPr>
            <p:nvPr/>
          </p:nvSpPr>
          <p:spPr bwMode="auto">
            <a:xfrm>
              <a:off x="8529456" y="5983288"/>
              <a:ext cx="55563" cy="58738"/>
            </a:xfrm>
            <a:custGeom>
              <a:avLst/>
              <a:gdLst>
                <a:gd name="T0" fmla="*/ 11 w 21"/>
                <a:gd name="T1" fmla="*/ 22 h 22"/>
                <a:gd name="T2" fmla="*/ 0 w 21"/>
                <a:gd name="T3" fmla="*/ 11 h 22"/>
                <a:gd name="T4" fmla="*/ 10 w 21"/>
                <a:gd name="T5" fmla="*/ 0 h 22"/>
                <a:gd name="T6" fmla="*/ 21 w 21"/>
                <a:gd name="T7" fmla="*/ 11 h 22"/>
                <a:gd name="T8" fmla="*/ 11 w 21"/>
                <a:gd name="T9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22">
                  <a:moveTo>
                    <a:pt x="11" y="22"/>
                  </a:moveTo>
                  <a:cubicBezTo>
                    <a:pt x="5" y="22"/>
                    <a:pt x="0" y="17"/>
                    <a:pt x="0" y="11"/>
                  </a:cubicBezTo>
                  <a:cubicBezTo>
                    <a:pt x="0" y="5"/>
                    <a:pt x="5" y="0"/>
                    <a:pt x="10" y="0"/>
                  </a:cubicBezTo>
                  <a:cubicBezTo>
                    <a:pt x="16" y="0"/>
                    <a:pt x="21" y="5"/>
                    <a:pt x="21" y="11"/>
                  </a:cubicBezTo>
                  <a:cubicBezTo>
                    <a:pt x="21" y="17"/>
                    <a:pt x="16" y="22"/>
                    <a:pt x="11" y="22"/>
                  </a:cubicBezTo>
                  <a:close/>
                </a:path>
              </a:pathLst>
            </a:custGeom>
            <a:solidFill>
              <a:srgbClr val="F1A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2" name="Freeform 95"/>
            <p:cNvSpPr>
              <a:spLocks/>
            </p:cNvSpPr>
            <p:nvPr/>
          </p:nvSpPr>
          <p:spPr bwMode="auto">
            <a:xfrm>
              <a:off x="8842194" y="5895975"/>
              <a:ext cx="55563" cy="58738"/>
            </a:xfrm>
            <a:custGeom>
              <a:avLst/>
              <a:gdLst>
                <a:gd name="T0" fmla="*/ 0 w 21"/>
                <a:gd name="T1" fmla="*/ 11 h 22"/>
                <a:gd name="T2" fmla="*/ 10 w 21"/>
                <a:gd name="T3" fmla="*/ 0 h 22"/>
                <a:gd name="T4" fmla="*/ 21 w 21"/>
                <a:gd name="T5" fmla="*/ 11 h 22"/>
                <a:gd name="T6" fmla="*/ 11 w 21"/>
                <a:gd name="T7" fmla="*/ 22 h 22"/>
                <a:gd name="T8" fmla="*/ 0 w 21"/>
                <a:gd name="T9" fmla="*/ 1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22">
                  <a:moveTo>
                    <a:pt x="0" y="11"/>
                  </a:moveTo>
                  <a:cubicBezTo>
                    <a:pt x="0" y="6"/>
                    <a:pt x="4" y="1"/>
                    <a:pt x="10" y="0"/>
                  </a:cubicBezTo>
                  <a:cubicBezTo>
                    <a:pt x="15" y="0"/>
                    <a:pt x="21" y="4"/>
                    <a:pt x="21" y="11"/>
                  </a:cubicBezTo>
                  <a:cubicBezTo>
                    <a:pt x="21" y="17"/>
                    <a:pt x="17" y="21"/>
                    <a:pt x="11" y="22"/>
                  </a:cubicBezTo>
                  <a:cubicBezTo>
                    <a:pt x="5" y="22"/>
                    <a:pt x="0" y="17"/>
                    <a:pt x="0" y="11"/>
                  </a:cubicBezTo>
                </a:path>
              </a:pathLst>
            </a:custGeom>
            <a:solidFill>
              <a:srgbClr val="F1A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3" name="Freeform 96"/>
            <p:cNvSpPr>
              <a:spLocks/>
            </p:cNvSpPr>
            <p:nvPr/>
          </p:nvSpPr>
          <p:spPr bwMode="auto">
            <a:xfrm>
              <a:off x="8026219" y="5895975"/>
              <a:ext cx="57150" cy="58738"/>
            </a:xfrm>
            <a:custGeom>
              <a:avLst/>
              <a:gdLst>
                <a:gd name="T0" fmla="*/ 0 w 22"/>
                <a:gd name="T1" fmla="*/ 11 h 22"/>
                <a:gd name="T2" fmla="*/ 11 w 22"/>
                <a:gd name="T3" fmla="*/ 0 h 22"/>
                <a:gd name="T4" fmla="*/ 22 w 22"/>
                <a:gd name="T5" fmla="*/ 11 h 22"/>
                <a:gd name="T6" fmla="*/ 11 w 22"/>
                <a:gd name="T7" fmla="*/ 22 h 22"/>
                <a:gd name="T8" fmla="*/ 0 w 22"/>
                <a:gd name="T9" fmla="*/ 1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22">
                  <a:moveTo>
                    <a:pt x="0" y="11"/>
                  </a:moveTo>
                  <a:cubicBezTo>
                    <a:pt x="1" y="5"/>
                    <a:pt x="5" y="0"/>
                    <a:pt x="11" y="0"/>
                  </a:cubicBezTo>
                  <a:cubicBezTo>
                    <a:pt x="17" y="1"/>
                    <a:pt x="22" y="6"/>
                    <a:pt x="22" y="11"/>
                  </a:cubicBezTo>
                  <a:cubicBezTo>
                    <a:pt x="22" y="17"/>
                    <a:pt x="17" y="22"/>
                    <a:pt x="11" y="22"/>
                  </a:cubicBezTo>
                  <a:cubicBezTo>
                    <a:pt x="6" y="22"/>
                    <a:pt x="0" y="18"/>
                    <a:pt x="0" y="11"/>
                  </a:cubicBezTo>
                  <a:close/>
                </a:path>
              </a:pathLst>
            </a:custGeom>
            <a:solidFill>
              <a:srgbClr val="F1A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4" name="Freeform 97"/>
            <p:cNvSpPr>
              <a:spLocks/>
            </p:cNvSpPr>
            <p:nvPr/>
          </p:nvSpPr>
          <p:spPr bwMode="auto">
            <a:xfrm>
              <a:off x="8700906" y="5951538"/>
              <a:ext cx="57150" cy="58738"/>
            </a:xfrm>
            <a:custGeom>
              <a:avLst/>
              <a:gdLst>
                <a:gd name="T0" fmla="*/ 0 w 22"/>
                <a:gd name="T1" fmla="*/ 11 h 22"/>
                <a:gd name="T2" fmla="*/ 11 w 22"/>
                <a:gd name="T3" fmla="*/ 0 h 22"/>
                <a:gd name="T4" fmla="*/ 22 w 22"/>
                <a:gd name="T5" fmla="*/ 11 h 22"/>
                <a:gd name="T6" fmla="*/ 11 w 22"/>
                <a:gd name="T7" fmla="*/ 22 h 22"/>
                <a:gd name="T8" fmla="*/ 0 w 22"/>
                <a:gd name="T9" fmla="*/ 1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22">
                  <a:moveTo>
                    <a:pt x="0" y="11"/>
                  </a:moveTo>
                  <a:cubicBezTo>
                    <a:pt x="0" y="6"/>
                    <a:pt x="6" y="0"/>
                    <a:pt x="11" y="0"/>
                  </a:cubicBezTo>
                  <a:cubicBezTo>
                    <a:pt x="16" y="0"/>
                    <a:pt x="22" y="6"/>
                    <a:pt x="22" y="11"/>
                  </a:cubicBezTo>
                  <a:cubicBezTo>
                    <a:pt x="22" y="18"/>
                    <a:pt x="16" y="22"/>
                    <a:pt x="11" y="22"/>
                  </a:cubicBezTo>
                  <a:cubicBezTo>
                    <a:pt x="5" y="22"/>
                    <a:pt x="0" y="17"/>
                    <a:pt x="0" y="11"/>
                  </a:cubicBezTo>
                  <a:close/>
                </a:path>
              </a:pathLst>
            </a:custGeom>
            <a:solidFill>
              <a:srgbClr val="F1A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5" name="Freeform 98"/>
            <p:cNvSpPr>
              <a:spLocks/>
            </p:cNvSpPr>
            <p:nvPr/>
          </p:nvSpPr>
          <p:spPr bwMode="auto">
            <a:xfrm>
              <a:off x="8338956" y="5983288"/>
              <a:ext cx="58738" cy="58738"/>
            </a:xfrm>
            <a:custGeom>
              <a:avLst/>
              <a:gdLst>
                <a:gd name="T0" fmla="*/ 11 w 22"/>
                <a:gd name="T1" fmla="*/ 22 h 22"/>
                <a:gd name="T2" fmla="*/ 0 w 22"/>
                <a:gd name="T3" fmla="*/ 11 h 22"/>
                <a:gd name="T4" fmla="*/ 11 w 22"/>
                <a:gd name="T5" fmla="*/ 0 h 22"/>
                <a:gd name="T6" fmla="*/ 22 w 22"/>
                <a:gd name="T7" fmla="*/ 11 h 22"/>
                <a:gd name="T8" fmla="*/ 11 w 22"/>
                <a:gd name="T9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22">
                  <a:moveTo>
                    <a:pt x="11" y="22"/>
                  </a:moveTo>
                  <a:cubicBezTo>
                    <a:pt x="5" y="22"/>
                    <a:pt x="0" y="17"/>
                    <a:pt x="0" y="11"/>
                  </a:cubicBezTo>
                  <a:cubicBezTo>
                    <a:pt x="0" y="5"/>
                    <a:pt x="6" y="0"/>
                    <a:pt x="11" y="0"/>
                  </a:cubicBezTo>
                  <a:cubicBezTo>
                    <a:pt x="17" y="0"/>
                    <a:pt x="22" y="4"/>
                    <a:pt x="22" y="11"/>
                  </a:cubicBezTo>
                  <a:cubicBezTo>
                    <a:pt x="22" y="17"/>
                    <a:pt x="17" y="22"/>
                    <a:pt x="11" y="22"/>
                  </a:cubicBezTo>
                  <a:close/>
                </a:path>
              </a:pathLst>
            </a:custGeom>
            <a:solidFill>
              <a:srgbClr val="F1A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6" name="Freeform 99"/>
            <p:cNvSpPr>
              <a:spLocks/>
            </p:cNvSpPr>
            <p:nvPr/>
          </p:nvSpPr>
          <p:spPr bwMode="auto">
            <a:xfrm>
              <a:off x="8959669" y="5819775"/>
              <a:ext cx="49213" cy="55563"/>
            </a:xfrm>
            <a:custGeom>
              <a:avLst/>
              <a:gdLst>
                <a:gd name="T0" fmla="*/ 18 w 19"/>
                <a:gd name="T1" fmla="*/ 11 h 21"/>
                <a:gd name="T2" fmla="*/ 18 w 19"/>
                <a:gd name="T3" fmla="*/ 15 h 21"/>
                <a:gd name="T4" fmla="*/ 13 w 19"/>
                <a:gd name="T5" fmla="*/ 20 h 21"/>
                <a:gd name="T6" fmla="*/ 0 w 19"/>
                <a:gd name="T7" fmla="*/ 10 h 21"/>
                <a:gd name="T8" fmla="*/ 9 w 19"/>
                <a:gd name="T9" fmla="*/ 0 h 21"/>
                <a:gd name="T10" fmla="*/ 16 w 19"/>
                <a:gd name="T11" fmla="*/ 2 h 21"/>
                <a:gd name="T12" fmla="*/ 18 w 19"/>
                <a:gd name="T13" fmla="*/ 4 h 21"/>
                <a:gd name="T14" fmla="*/ 18 w 19"/>
                <a:gd name="T15" fmla="*/ 1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" h="21">
                  <a:moveTo>
                    <a:pt x="18" y="11"/>
                  </a:moveTo>
                  <a:cubicBezTo>
                    <a:pt x="18" y="12"/>
                    <a:pt x="18" y="13"/>
                    <a:pt x="18" y="15"/>
                  </a:cubicBezTo>
                  <a:cubicBezTo>
                    <a:pt x="18" y="17"/>
                    <a:pt x="16" y="19"/>
                    <a:pt x="13" y="20"/>
                  </a:cubicBezTo>
                  <a:cubicBezTo>
                    <a:pt x="6" y="21"/>
                    <a:pt x="1" y="18"/>
                    <a:pt x="0" y="10"/>
                  </a:cubicBezTo>
                  <a:cubicBezTo>
                    <a:pt x="0" y="6"/>
                    <a:pt x="4" y="1"/>
                    <a:pt x="9" y="0"/>
                  </a:cubicBezTo>
                  <a:cubicBezTo>
                    <a:pt x="12" y="0"/>
                    <a:pt x="14" y="0"/>
                    <a:pt x="16" y="2"/>
                  </a:cubicBezTo>
                  <a:cubicBezTo>
                    <a:pt x="17" y="3"/>
                    <a:pt x="18" y="3"/>
                    <a:pt x="18" y="4"/>
                  </a:cubicBezTo>
                  <a:cubicBezTo>
                    <a:pt x="18" y="6"/>
                    <a:pt x="19" y="9"/>
                    <a:pt x="18" y="11"/>
                  </a:cubicBezTo>
                </a:path>
              </a:pathLst>
            </a:custGeom>
            <a:solidFill>
              <a:srgbClr val="F1A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7" name="Freeform 100"/>
            <p:cNvSpPr>
              <a:spLocks/>
            </p:cNvSpPr>
            <p:nvPr/>
          </p:nvSpPr>
          <p:spPr bwMode="auto">
            <a:xfrm>
              <a:off x="7918269" y="5819775"/>
              <a:ext cx="47625" cy="60325"/>
            </a:xfrm>
            <a:custGeom>
              <a:avLst/>
              <a:gdLst>
                <a:gd name="T0" fmla="*/ 1 w 18"/>
                <a:gd name="T1" fmla="*/ 11 h 23"/>
                <a:gd name="T2" fmla="*/ 1 w 18"/>
                <a:gd name="T3" fmla="*/ 4 h 23"/>
                <a:gd name="T4" fmla="*/ 3 w 18"/>
                <a:gd name="T5" fmla="*/ 2 h 23"/>
                <a:gd name="T6" fmla="*/ 13 w 18"/>
                <a:gd name="T7" fmla="*/ 1 h 23"/>
                <a:gd name="T8" fmla="*/ 18 w 18"/>
                <a:gd name="T9" fmla="*/ 10 h 23"/>
                <a:gd name="T10" fmla="*/ 3 w 18"/>
                <a:gd name="T11" fmla="*/ 19 h 23"/>
                <a:gd name="T12" fmla="*/ 1 w 18"/>
                <a:gd name="T13" fmla="*/ 16 h 23"/>
                <a:gd name="T14" fmla="*/ 1 w 18"/>
                <a:gd name="T15" fmla="*/ 14 h 23"/>
                <a:gd name="T16" fmla="*/ 1 w 18"/>
                <a:gd name="T17" fmla="*/ 1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23">
                  <a:moveTo>
                    <a:pt x="1" y="11"/>
                  </a:moveTo>
                  <a:cubicBezTo>
                    <a:pt x="0" y="9"/>
                    <a:pt x="1" y="6"/>
                    <a:pt x="1" y="4"/>
                  </a:cubicBezTo>
                  <a:cubicBezTo>
                    <a:pt x="1" y="3"/>
                    <a:pt x="2" y="2"/>
                    <a:pt x="3" y="2"/>
                  </a:cubicBezTo>
                  <a:cubicBezTo>
                    <a:pt x="6" y="0"/>
                    <a:pt x="10" y="0"/>
                    <a:pt x="13" y="1"/>
                  </a:cubicBezTo>
                  <a:cubicBezTo>
                    <a:pt x="16" y="3"/>
                    <a:pt x="18" y="6"/>
                    <a:pt x="18" y="10"/>
                  </a:cubicBezTo>
                  <a:cubicBezTo>
                    <a:pt x="18" y="18"/>
                    <a:pt x="10" y="23"/>
                    <a:pt x="3" y="19"/>
                  </a:cubicBezTo>
                  <a:cubicBezTo>
                    <a:pt x="2" y="18"/>
                    <a:pt x="1" y="17"/>
                    <a:pt x="1" y="16"/>
                  </a:cubicBezTo>
                  <a:cubicBezTo>
                    <a:pt x="1" y="15"/>
                    <a:pt x="1" y="15"/>
                    <a:pt x="1" y="14"/>
                  </a:cubicBezTo>
                  <a:cubicBezTo>
                    <a:pt x="1" y="13"/>
                    <a:pt x="1" y="12"/>
                    <a:pt x="1" y="11"/>
                  </a:cubicBezTo>
                  <a:close/>
                </a:path>
              </a:pathLst>
            </a:custGeom>
            <a:solidFill>
              <a:srgbClr val="F1A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8" name="Freeform 101"/>
            <p:cNvSpPr>
              <a:spLocks/>
            </p:cNvSpPr>
            <p:nvPr/>
          </p:nvSpPr>
          <p:spPr bwMode="auto">
            <a:xfrm>
              <a:off x="8162744" y="5764213"/>
              <a:ext cx="598488" cy="190500"/>
            </a:xfrm>
            <a:custGeom>
              <a:avLst/>
              <a:gdLst>
                <a:gd name="T0" fmla="*/ 114 w 227"/>
                <a:gd name="T1" fmla="*/ 71 h 72"/>
                <a:gd name="T2" fmla="*/ 98 w 227"/>
                <a:gd name="T3" fmla="*/ 71 h 72"/>
                <a:gd name="T4" fmla="*/ 89 w 227"/>
                <a:gd name="T5" fmla="*/ 71 h 72"/>
                <a:gd name="T6" fmla="*/ 75 w 227"/>
                <a:gd name="T7" fmla="*/ 69 h 72"/>
                <a:gd name="T8" fmla="*/ 32 w 227"/>
                <a:gd name="T9" fmla="*/ 60 h 72"/>
                <a:gd name="T10" fmla="*/ 3 w 227"/>
                <a:gd name="T11" fmla="*/ 51 h 72"/>
                <a:gd name="T12" fmla="*/ 2 w 227"/>
                <a:gd name="T13" fmla="*/ 47 h 72"/>
                <a:gd name="T14" fmla="*/ 22 w 227"/>
                <a:gd name="T15" fmla="*/ 29 h 72"/>
                <a:gd name="T16" fmla="*/ 42 w 227"/>
                <a:gd name="T17" fmla="*/ 17 h 72"/>
                <a:gd name="T18" fmla="*/ 76 w 227"/>
                <a:gd name="T19" fmla="*/ 5 h 72"/>
                <a:gd name="T20" fmla="*/ 97 w 227"/>
                <a:gd name="T21" fmla="*/ 1 h 72"/>
                <a:gd name="T22" fmla="*/ 117 w 227"/>
                <a:gd name="T23" fmla="*/ 0 h 72"/>
                <a:gd name="T24" fmla="*/ 131 w 227"/>
                <a:gd name="T25" fmla="*/ 1 h 72"/>
                <a:gd name="T26" fmla="*/ 149 w 227"/>
                <a:gd name="T27" fmla="*/ 4 h 72"/>
                <a:gd name="T28" fmla="*/ 189 w 227"/>
                <a:gd name="T29" fmla="*/ 19 h 72"/>
                <a:gd name="T30" fmla="*/ 212 w 227"/>
                <a:gd name="T31" fmla="*/ 34 h 72"/>
                <a:gd name="T32" fmla="*/ 226 w 227"/>
                <a:gd name="T33" fmla="*/ 48 h 72"/>
                <a:gd name="T34" fmla="*/ 225 w 227"/>
                <a:gd name="T35" fmla="*/ 51 h 72"/>
                <a:gd name="T36" fmla="*/ 224 w 227"/>
                <a:gd name="T37" fmla="*/ 51 h 72"/>
                <a:gd name="T38" fmla="*/ 223 w 227"/>
                <a:gd name="T39" fmla="*/ 51 h 72"/>
                <a:gd name="T40" fmla="*/ 191 w 227"/>
                <a:gd name="T41" fmla="*/ 62 h 72"/>
                <a:gd name="T42" fmla="*/ 161 w 227"/>
                <a:gd name="T43" fmla="*/ 67 h 72"/>
                <a:gd name="T44" fmla="*/ 147 w 227"/>
                <a:gd name="T45" fmla="*/ 70 h 72"/>
                <a:gd name="T46" fmla="*/ 137 w 227"/>
                <a:gd name="T47" fmla="*/ 71 h 72"/>
                <a:gd name="T48" fmla="*/ 114 w 227"/>
                <a:gd name="T49" fmla="*/ 71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27" h="72">
                  <a:moveTo>
                    <a:pt x="114" y="71"/>
                  </a:moveTo>
                  <a:cubicBezTo>
                    <a:pt x="108" y="71"/>
                    <a:pt x="103" y="71"/>
                    <a:pt x="98" y="71"/>
                  </a:cubicBezTo>
                  <a:cubicBezTo>
                    <a:pt x="95" y="71"/>
                    <a:pt x="92" y="71"/>
                    <a:pt x="89" y="71"/>
                  </a:cubicBezTo>
                  <a:cubicBezTo>
                    <a:pt x="84" y="70"/>
                    <a:pt x="79" y="69"/>
                    <a:pt x="75" y="69"/>
                  </a:cubicBezTo>
                  <a:cubicBezTo>
                    <a:pt x="60" y="67"/>
                    <a:pt x="46" y="64"/>
                    <a:pt x="32" y="60"/>
                  </a:cubicBezTo>
                  <a:cubicBezTo>
                    <a:pt x="22" y="58"/>
                    <a:pt x="13" y="55"/>
                    <a:pt x="3" y="51"/>
                  </a:cubicBezTo>
                  <a:cubicBezTo>
                    <a:pt x="1" y="50"/>
                    <a:pt x="0" y="50"/>
                    <a:pt x="2" y="47"/>
                  </a:cubicBezTo>
                  <a:cubicBezTo>
                    <a:pt x="8" y="40"/>
                    <a:pt x="15" y="34"/>
                    <a:pt x="22" y="29"/>
                  </a:cubicBezTo>
                  <a:cubicBezTo>
                    <a:pt x="28" y="24"/>
                    <a:pt x="35" y="20"/>
                    <a:pt x="42" y="17"/>
                  </a:cubicBezTo>
                  <a:cubicBezTo>
                    <a:pt x="53" y="12"/>
                    <a:pt x="64" y="8"/>
                    <a:pt x="76" y="5"/>
                  </a:cubicBezTo>
                  <a:cubicBezTo>
                    <a:pt x="83" y="3"/>
                    <a:pt x="90" y="2"/>
                    <a:pt x="97" y="1"/>
                  </a:cubicBezTo>
                  <a:cubicBezTo>
                    <a:pt x="103" y="1"/>
                    <a:pt x="110" y="0"/>
                    <a:pt x="117" y="0"/>
                  </a:cubicBezTo>
                  <a:cubicBezTo>
                    <a:pt x="121" y="0"/>
                    <a:pt x="126" y="1"/>
                    <a:pt x="131" y="1"/>
                  </a:cubicBezTo>
                  <a:cubicBezTo>
                    <a:pt x="137" y="2"/>
                    <a:pt x="143" y="3"/>
                    <a:pt x="149" y="4"/>
                  </a:cubicBezTo>
                  <a:cubicBezTo>
                    <a:pt x="163" y="7"/>
                    <a:pt x="176" y="12"/>
                    <a:pt x="189" y="19"/>
                  </a:cubicBezTo>
                  <a:cubicBezTo>
                    <a:pt x="197" y="23"/>
                    <a:pt x="205" y="28"/>
                    <a:pt x="212" y="34"/>
                  </a:cubicBezTo>
                  <a:cubicBezTo>
                    <a:pt x="217" y="38"/>
                    <a:pt x="222" y="43"/>
                    <a:pt x="226" y="48"/>
                  </a:cubicBezTo>
                  <a:cubicBezTo>
                    <a:pt x="227" y="50"/>
                    <a:pt x="227" y="50"/>
                    <a:pt x="225" y="51"/>
                  </a:cubicBezTo>
                  <a:cubicBezTo>
                    <a:pt x="224" y="51"/>
                    <a:pt x="224" y="51"/>
                    <a:pt x="224" y="51"/>
                  </a:cubicBezTo>
                  <a:cubicBezTo>
                    <a:pt x="223" y="51"/>
                    <a:pt x="223" y="51"/>
                    <a:pt x="223" y="51"/>
                  </a:cubicBezTo>
                  <a:cubicBezTo>
                    <a:pt x="213" y="56"/>
                    <a:pt x="202" y="59"/>
                    <a:pt x="191" y="62"/>
                  </a:cubicBezTo>
                  <a:cubicBezTo>
                    <a:pt x="181" y="64"/>
                    <a:pt x="171" y="66"/>
                    <a:pt x="161" y="67"/>
                  </a:cubicBezTo>
                  <a:cubicBezTo>
                    <a:pt x="156" y="68"/>
                    <a:pt x="151" y="69"/>
                    <a:pt x="147" y="70"/>
                  </a:cubicBezTo>
                  <a:cubicBezTo>
                    <a:pt x="143" y="70"/>
                    <a:pt x="140" y="70"/>
                    <a:pt x="137" y="71"/>
                  </a:cubicBezTo>
                  <a:cubicBezTo>
                    <a:pt x="130" y="72"/>
                    <a:pt x="122" y="71"/>
                    <a:pt x="114" y="71"/>
                  </a:cubicBezTo>
                </a:path>
              </a:pathLst>
            </a:custGeom>
            <a:solidFill>
              <a:srgbClr val="FFD3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9" name="Freeform 102"/>
            <p:cNvSpPr>
              <a:spLocks/>
            </p:cNvSpPr>
            <p:nvPr/>
          </p:nvSpPr>
          <p:spPr bwMode="auto">
            <a:xfrm>
              <a:off x="8146869" y="6269038"/>
              <a:ext cx="633413" cy="155575"/>
            </a:xfrm>
            <a:custGeom>
              <a:avLst/>
              <a:gdLst>
                <a:gd name="T0" fmla="*/ 120 w 240"/>
                <a:gd name="T1" fmla="*/ 59 h 59"/>
                <a:gd name="T2" fmla="*/ 109 w 240"/>
                <a:gd name="T3" fmla="*/ 59 h 59"/>
                <a:gd name="T4" fmla="*/ 90 w 240"/>
                <a:gd name="T5" fmla="*/ 58 h 59"/>
                <a:gd name="T6" fmla="*/ 60 w 240"/>
                <a:gd name="T7" fmla="*/ 54 h 59"/>
                <a:gd name="T8" fmla="*/ 23 w 240"/>
                <a:gd name="T9" fmla="*/ 42 h 59"/>
                <a:gd name="T10" fmla="*/ 9 w 240"/>
                <a:gd name="T11" fmla="*/ 33 h 59"/>
                <a:gd name="T12" fmla="*/ 1 w 240"/>
                <a:gd name="T13" fmla="*/ 18 h 59"/>
                <a:gd name="T14" fmla="*/ 0 w 240"/>
                <a:gd name="T15" fmla="*/ 5 h 59"/>
                <a:gd name="T16" fmla="*/ 4 w 240"/>
                <a:gd name="T17" fmla="*/ 3 h 59"/>
                <a:gd name="T18" fmla="*/ 34 w 240"/>
                <a:gd name="T19" fmla="*/ 17 h 59"/>
                <a:gd name="T20" fmla="*/ 78 w 240"/>
                <a:gd name="T21" fmla="*/ 29 h 59"/>
                <a:gd name="T22" fmla="*/ 99 w 240"/>
                <a:gd name="T23" fmla="*/ 31 h 59"/>
                <a:gd name="T24" fmla="*/ 116 w 240"/>
                <a:gd name="T25" fmla="*/ 32 h 59"/>
                <a:gd name="T26" fmla="*/ 137 w 240"/>
                <a:gd name="T27" fmla="*/ 32 h 59"/>
                <a:gd name="T28" fmla="*/ 169 w 240"/>
                <a:gd name="T29" fmla="*/ 27 h 59"/>
                <a:gd name="T30" fmla="*/ 217 w 240"/>
                <a:gd name="T31" fmla="*/ 12 h 59"/>
                <a:gd name="T32" fmla="*/ 235 w 240"/>
                <a:gd name="T33" fmla="*/ 3 h 59"/>
                <a:gd name="T34" fmla="*/ 238 w 240"/>
                <a:gd name="T35" fmla="*/ 1 h 59"/>
                <a:gd name="T36" fmla="*/ 239 w 240"/>
                <a:gd name="T37" fmla="*/ 2 h 59"/>
                <a:gd name="T38" fmla="*/ 240 w 240"/>
                <a:gd name="T39" fmla="*/ 5 h 59"/>
                <a:gd name="T40" fmla="*/ 239 w 240"/>
                <a:gd name="T41" fmla="*/ 18 h 59"/>
                <a:gd name="T42" fmla="*/ 235 w 240"/>
                <a:gd name="T43" fmla="*/ 28 h 59"/>
                <a:gd name="T44" fmla="*/ 227 w 240"/>
                <a:gd name="T45" fmla="*/ 36 h 59"/>
                <a:gd name="T46" fmla="*/ 210 w 240"/>
                <a:gd name="T47" fmla="*/ 45 h 59"/>
                <a:gd name="T48" fmla="*/ 172 w 240"/>
                <a:gd name="T49" fmla="*/ 56 h 59"/>
                <a:gd name="T50" fmla="*/ 154 w 240"/>
                <a:gd name="T51" fmla="*/ 58 h 59"/>
                <a:gd name="T52" fmla="*/ 140 w 240"/>
                <a:gd name="T53" fmla="*/ 59 h 59"/>
                <a:gd name="T54" fmla="*/ 133 w 240"/>
                <a:gd name="T55" fmla="*/ 59 h 59"/>
                <a:gd name="T56" fmla="*/ 120 w 240"/>
                <a:gd name="T57" fmla="*/ 5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40" h="59">
                  <a:moveTo>
                    <a:pt x="120" y="59"/>
                  </a:moveTo>
                  <a:cubicBezTo>
                    <a:pt x="116" y="59"/>
                    <a:pt x="113" y="59"/>
                    <a:pt x="109" y="59"/>
                  </a:cubicBezTo>
                  <a:cubicBezTo>
                    <a:pt x="103" y="59"/>
                    <a:pt x="96" y="59"/>
                    <a:pt x="90" y="58"/>
                  </a:cubicBezTo>
                  <a:cubicBezTo>
                    <a:pt x="80" y="58"/>
                    <a:pt x="70" y="56"/>
                    <a:pt x="60" y="54"/>
                  </a:cubicBezTo>
                  <a:cubicBezTo>
                    <a:pt x="47" y="52"/>
                    <a:pt x="35" y="48"/>
                    <a:pt x="23" y="42"/>
                  </a:cubicBezTo>
                  <a:cubicBezTo>
                    <a:pt x="18" y="39"/>
                    <a:pt x="14" y="37"/>
                    <a:pt x="9" y="33"/>
                  </a:cubicBezTo>
                  <a:cubicBezTo>
                    <a:pt x="5" y="29"/>
                    <a:pt x="2" y="24"/>
                    <a:pt x="1" y="18"/>
                  </a:cubicBezTo>
                  <a:cubicBezTo>
                    <a:pt x="0" y="13"/>
                    <a:pt x="0" y="9"/>
                    <a:pt x="0" y="5"/>
                  </a:cubicBezTo>
                  <a:cubicBezTo>
                    <a:pt x="0" y="0"/>
                    <a:pt x="1" y="1"/>
                    <a:pt x="4" y="3"/>
                  </a:cubicBezTo>
                  <a:cubicBezTo>
                    <a:pt x="14" y="8"/>
                    <a:pt x="24" y="13"/>
                    <a:pt x="34" y="17"/>
                  </a:cubicBezTo>
                  <a:cubicBezTo>
                    <a:pt x="48" y="22"/>
                    <a:pt x="63" y="26"/>
                    <a:pt x="78" y="29"/>
                  </a:cubicBezTo>
                  <a:cubicBezTo>
                    <a:pt x="85" y="30"/>
                    <a:pt x="92" y="31"/>
                    <a:pt x="99" y="31"/>
                  </a:cubicBezTo>
                  <a:cubicBezTo>
                    <a:pt x="104" y="32"/>
                    <a:pt x="110" y="32"/>
                    <a:pt x="116" y="32"/>
                  </a:cubicBezTo>
                  <a:cubicBezTo>
                    <a:pt x="123" y="32"/>
                    <a:pt x="130" y="32"/>
                    <a:pt x="137" y="32"/>
                  </a:cubicBezTo>
                  <a:cubicBezTo>
                    <a:pt x="148" y="31"/>
                    <a:pt x="159" y="30"/>
                    <a:pt x="169" y="27"/>
                  </a:cubicBezTo>
                  <a:cubicBezTo>
                    <a:pt x="186" y="24"/>
                    <a:pt x="201" y="19"/>
                    <a:pt x="217" y="12"/>
                  </a:cubicBezTo>
                  <a:cubicBezTo>
                    <a:pt x="223" y="9"/>
                    <a:pt x="229" y="6"/>
                    <a:pt x="235" y="3"/>
                  </a:cubicBezTo>
                  <a:cubicBezTo>
                    <a:pt x="236" y="2"/>
                    <a:pt x="237" y="2"/>
                    <a:pt x="238" y="1"/>
                  </a:cubicBezTo>
                  <a:cubicBezTo>
                    <a:pt x="238" y="1"/>
                    <a:pt x="239" y="1"/>
                    <a:pt x="239" y="2"/>
                  </a:cubicBezTo>
                  <a:cubicBezTo>
                    <a:pt x="239" y="3"/>
                    <a:pt x="240" y="4"/>
                    <a:pt x="240" y="5"/>
                  </a:cubicBezTo>
                  <a:cubicBezTo>
                    <a:pt x="240" y="9"/>
                    <a:pt x="240" y="13"/>
                    <a:pt x="239" y="18"/>
                  </a:cubicBezTo>
                  <a:cubicBezTo>
                    <a:pt x="238" y="22"/>
                    <a:pt x="237" y="25"/>
                    <a:pt x="235" y="28"/>
                  </a:cubicBezTo>
                  <a:cubicBezTo>
                    <a:pt x="233" y="31"/>
                    <a:pt x="230" y="34"/>
                    <a:pt x="227" y="36"/>
                  </a:cubicBezTo>
                  <a:cubicBezTo>
                    <a:pt x="222" y="39"/>
                    <a:pt x="216" y="42"/>
                    <a:pt x="210" y="45"/>
                  </a:cubicBezTo>
                  <a:cubicBezTo>
                    <a:pt x="198" y="51"/>
                    <a:pt x="185" y="53"/>
                    <a:pt x="172" y="56"/>
                  </a:cubicBezTo>
                  <a:cubicBezTo>
                    <a:pt x="166" y="57"/>
                    <a:pt x="160" y="57"/>
                    <a:pt x="154" y="58"/>
                  </a:cubicBezTo>
                  <a:cubicBezTo>
                    <a:pt x="149" y="58"/>
                    <a:pt x="144" y="58"/>
                    <a:pt x="140" y="59"/>
                  </a:cubicBezTo>
                  <a:cubicBezTo>
                    <a:pt x="138" y="59"/>
                    <a:pt x="135" y="59"/>
                    <a:pt x="133" y="59"/>
                  </a:cubicBezTo>
                  <a:cubicBezTo>
                    <a:pt x="129" y="59"/>
                    <a:pt x="124" y="59"/>
                    <a:pt x="120" y="59"/>
                  </a:cubicBezTo>
                </a:path>
              </a:pathLst>
            </a:custGeom>
            <a:solidFill>
              <a:srgbClr val="FFD3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0" name="Freeform 103"/>
            <p:cNvSpPr>
              <a:spLocks/>
            </p:cNvSpPr>
            <p:nvPr/>
          </p:nvSpPr>
          <p:spPr bwMode="auto">
            <a:xfrm>
              <a:off x="8091306" y="6075363"/>
              <a:ext cx="844550" cy="261938"/>
            </a:xfrm>
            <a:custGeom>
              <a:avLst/>
              <a:gdLst>
                <a:gd name="T0" fmla="*/ 320 w 320"/>
                <a:gd name="T1" fmla="*/ 0 h 99"/>
                <a:gd name="T2" fmla="*/ 308 w 320"/>
                <a:gd name="T3" fmla="*/ 1 h 99"/>
                <a:gd name="T4" fmla="*/ 308 w 320"/>
                <a:gd name="T5" fmla="*/ 1 h 99"/>
                <a:gd name="T6" fmla="*/ 308 w 320"/>
                <a:gd name="T7" fmla="*/ 1 h 99"/>
                <a:gd name="T8" fmla="*/ 299 w 320"/>
                <a:gd name="T9" fmla="*/ 1 h 99"/>
                <a:gd name="T10" fmla="*/ 291 w 320"/>
                <a:gd name="T11" fmla="*/ 1 h 99"/>
                <a:gd name="T12" fmla="*/ 280 w 320"/>
                <a:gd name="T13" fmla="*/ 1 h 99"/>
                <a:gd name="T14" fmla="*/ 272 w 320"/>
                <a:gd name="T15" fmla="*/ 1 h 99"/>
                <a:gd name="T16" fmla="*/ 265 w 320"/>
                <a:gd name="T17" fmla="*/ 8 h 99"/>
                <a:gd name="T18" fmla="*/ 243 w 320"/>
                <a:gd name="T19" fmla="*/ 29 h 99"/>
                <a:gd name="T20" fmla="*/ 213 w 320"/>
                <a:gd name="T21" fmla="*/ 50 h 99"/>
                <a:gd name="T22" fmla="*/ 168 w 320"/>
                <a:gd name="T23" fmla="*/ 68 h 99"/>
                <a:gd name="T24" fmla="*/ 144 w 320"/>
                <a:gd name="T25" fmla="*/ 74 h 99"/>
                <a:gd name="T26" fmla="*/ 132 w 320"/>
                <a:gd name="T27" fmla="*/ 75 h 99"/>
                <a:gd name="T28" fmla="*/ 122 w 320"/>
                <a:gd name="T29" fmla="*/ 76 h 99"/>
                <a:gd name="T30" fmla="*/ 113 w 320"/>
                <a:gd name="T31" fmla="*/ 77 h 99"/>
                <a:gd name="T32" fmla="*/ 107 w 320"/>
                <a:gd name="T33" fmla="*/ 77 h 99"/>
                <a:gd name="T34" fmla="*/ 104 w 320"/>
                <a:gd name="T35" fmla="*/ 77 h 99"/>
                <a:gd name="T36" fmla="*/ 94 w 320"/>
                <a:gd name="T37" fmla="*/ 77 h 99"/>
                <a:gd name="T38" fmla="*/ 75 w 320"/>
                <a:gd name="T39" fmla="*/ 75 h 99"/>
                <a:gd name="T40" fmla="*/ 43 w 320"/>
                <a:gd name="T41" fmla="*/ 68 h 99"/>
                <a:gd name="T42" fmla="*/ 3 w 320"/>
                <a:gd name="T43" fmla="*/ 51 h 99"/>
                <a:gd name="T44" fmla="*/ 0 w 320"/>
                <a:gd name="T45" fmla="*/ 49 h 99"/>
                <a:gd name="T46" fmla="*/ 17 w 320"/>
                <a:gd name="T47" fmla="*/ 63 h 99"/>
                <a:gd name="T48" fmla="*/ 63 w 320"/>
                <a:gd name="T49" fmla="*/ 85 h 99"/>
                <a:gd name="T50" fmla="*/ 102 w 320"/>
                <a:gd name="T51" fmla="*/ 96 h 99"/>
                <a:gd name="T52" fmla="*/ 130 w 320"/>
                <a:gd name="T53" fmla="*/ 98 h 99"/>
                <a:gd name="T54" fmla="*/ 134 w 320"/>
                <a:gd name="T55" fmla="*/ 99 h 99"/>
                <a:gd name="T56" fmla="*/ 138 w 320"/>
                <a:gd name="T57" fmla="*/ 98 h 99"/>
                <a:gd name="T58" fmla="*/ 141 w 320"/>
                <a:gd name="T59" fmla="*/ 98 h 99"/>
                <a:gd name="T60" fmla="*/ 145 w 320"/>
                <a:gd name="T61" fmla="*/ 98 h 99"/>
                <a:gd name="T62" fmla="*/ 158 w 320"/>
                <a:gd name="T63" fmla="*/ 98 h 99"/>
                <a:gd name="T64" fmla="*/ 161 w 320"/>
                <a:gd name="T65" fmla="*/ 98 h 99"/>
                <a:gd name="T66" fmla="*/ 170 w 320"/>
                <a:gd name="T67" fmla="*/ 97 h 99"/>
                <a:gd name="T68" fmla="*/ 196 w 320"/>
                <a:gd name="T69" fmla="*/ 92 h 99"/>
                <a:gd name="T70" fmla="*/ 237 w 320"/>
                <a:gd name="T71" fmla="*/ 78 h 99"/>
                <a:gd name="T72" fmla="*/ 271 w 320"/>
                <a:gd name="T73" fmla="*/ 58 h 99"/>
                <a:gd name="T74" fmla="*/ 275 w 320"/>
                <a:gd name="T75" fmla="*/ 55 h 99"/>
                <a:gd name="T76" fmla="*/ 275 w 320"/>
                <a:gd name="T77" fmla="*/ 51 h 99"/>
                <a:gd name="T78" fmla="*/ 275 w 320"/>
                <a:gd name="T79" fmla="*/ 51 h 99"/>
                <a:gd name="T80" fmla="*/ 275 w 320"/>
                <a:gd name="T81" fmla="*/ 51 h 99"/>
                <a:gd name="T82" fmla="*/ 275 w 320"/>
                <a:gd name="T83" fmla="*/ 49 h 99"/>
                <a:gd name="T84" fmla="*/ 275 w 320"/>
                <a:gd name="T85" fmla="*/ 44 h 99"/>
                <a:gd name="T86" fmla="*/ 274 w 320"/>
                <a:gd name="T87" fmla="*/ 26 h 99"/>
                <a:gd name="T88" fmla="*/ 275 w 320"/>
                <a:gd name="T89" fmla="*/ 24 h 99"/>
                <a:gd name="T90" fmla="*/ 275 w 320"/>
                <a:gd name="T91" fmla="*/ 12 h 99"/>
                <a:gd name="T92" fmla="*/ 275 w 320"/>
                <a:gd name="T93" fmla="*/ 11 h 99"/>
                <a:gd name="T94" fmla="*/ 275 w 320"/>
                <a:gd name="T95" fmla="*/ 11 h 99"/>
                <a:gd name="T96" fmla="*/ 276 w 320"/>
                <a:gd name="T97" fmla="*/ 8 h 99"/>
                <a:gd name="T98" fmla="*/ 278 w 320"/>
                <a:gd name="T99" fmla="*/ 6 h 99"/>
                <a:gd name="T100" fmla="*/ 282 w 320"/>
                <a:gd name="T101" fmla="*/ 5 h 99"/>
                <a:gd name="T102" fmla="*/ 288 w 320"/>
                <a:gd name="T103" fmla="*/ 5 h 99"/>
                <a:gd name="T104" fmla="*/ 298 w 320"/>
                <a:gd name="T105" fmla="*/ 5 h 99"/>
                <a:gd name="T106" fmla="*/ 298 w 320"/>
                <a:gd name="T107" fmla="*/ 5 h 99"/>
                <a:gd name="T108" fmla="*/ 298 w 320"/>
                <a:gd name="T109" fmla="*/ 5 h 99"/>
                <a:gd name="T110" fmla="*/ 298 w 320"/>
                <a:gd name="T111" fmla="*/ 5 h 99"/>
                <a:gd name="T112" fmla="*/ 303 w 320"/>
                <a:gd name="T113" fmla="*/ 5 h 99"/>
                <a:gd name="T114" fmla="*/ 304 w 320"/>
                <a:gd name="T115" fmla="*/ 5 h 99"/>
                <a:gd name="T116" fmla="*/ 308 w 320"/>
                <a:gd name="T117" fmla="*/ 5 h 99"/>
                <a:gd name="T118" fmla="*/ 308 w 320"/>
                <a:gd name="T119" fmla="*/ 5 h 99"/>
                <a:gd name="T120" fmla="*/ 318 w 320"/>
                <a:gd name="T121" fmla="*/ 4 h 99"/>
                <a:gd name="T122" fmla="*/ 320 w 320"/>
                <a:gd name="T123" fmla="*/ 0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20" h="99">
                  <a:moveTo>
                    <a:pt x="320" y="0"/>
                  </a:moveTo>
                  <a:cubicBezTo>
                    <a:pt x="316" y="1"/>
                    <a:pt x="312" y="1"/>
                    <a:pt x="308" y="1"/>
                  </a:cubicBezTo>
                  <a:cubicBezTo>
                    <a:pt x="308" y="1"/>
                    <a:pt x="308" y="1"/>
                    <a:pt x="308" y="1"/>
                  </a:cubicBezTo>
                  <a:cubicBezTo>
                    <a:pt x="308" y="1"/>
                    <a:pt x="308" y="1"/>
                    <a:pt x="308" y="1"/>
                  </a:cubicBezTo>
                  <a:cubicBezTo>
                    <a:pt x="305" y="1"/>
                    <a:pt x="302" y="1"/>
                    <a:pt x="299" y="1"/>
                  </a:cubicBezTo>
                  <a:cubicBezTo>
                    <a:pt x="297" y="1"/>
                    <a:pt x="294" y="1"/>
                    <a:pt x="291" y="1"/>
                  </a:cubicBezTo>
                  <a:cubicBezTo>
                    <a:pt x="288" y="1"/>
                    <a:pt x="284" y="1"/>
                    <a:pt x="280" y="1"/>
                  </a:cubicBezTo>
                  <a:cubicBezTo>
                    <a:pt x="278" y="1"/>
                    <a:pt x="275" y="1"/>
                    <a:pt x="272" y="1"/>
                  </a:cubicBezTo>
                  <a:cubicBezTo>
                    <a:pt x="270" y="3"/>
                    <a:pt x="268" y="6"/>
                    <a:pt x="265" y="8"/>
                  </a:cubicBezTo>
                  <a:cubicBezTo>
                    <a:pt x="258" y="16"/>
                    <a:pt x="251" y="23"/>
                    <a:pt x="243" y="29"/>
                  </a:cubicBezTo>
                  <a:cubicBezTo>
                    <a:pt x="234" y="37"/>
                    <a:pt x="224" y="44"/>
                    <a:pt x="213" y="50"/>
                  </a:cubicBezTo>
                  <a:cubicBezTo>
                    <a:pt x="198" y="58"/>
                    <a:pt x="184" y="64"/>
                    <a:pt x="168" y="68"/>
                  </a:cubicBezTo>
                  <a:cubicBezTo>
                    <a:pt x="160" y="71"/>
                    <a:pt x="152" y="72"/>
                    <a:pt x="144" y="74"/>
                  </a:cubicBezTo>
                  <a:cubicBezTo>
                    <a:pt x="140" y="74"/>
                    <a:pt x="136" y="75"/>
                    <a:pt x="132" y="75"/>
                  </a:cubicBezTo>
                  <a:cubicBezTo>
                    <a:pt x="129" y="76"/>
                    <a:pt x="125" y="76"/>
                    <a:pt x="122" y="76"/>
                  </a:cubicBezTo>
                  <a:cubicBezTo>
                    <a:pt x="119" y="77"/>
                    <a:pt x="116" y="76"/>
                    <a:pt x="113" y="77"/>
                  </a:cubicBezTo>
                  <a:cubicBezTo>
                    <a:pt x="111" y="77"/>
                    <a:pt x="109" y="77"/>
                    <a:pt x="107" y="77"/>
                  </a:cubicBezTo>
                  <a:cubicBezTo>
                    <a:pt x="106" y="77"/>
                    <a:pt x="105" y="77"/>
                    <a:pt x="104" y="77"/>
                  </a:cubicBezTo>
                  <a:cubicBezTo>
                    <a:pt x="100" y="77"/>
                    <a:pt x="97" y="77"/>
                    <a:pt x="94" y="77"/>
                  </a:cubicBezTo>
                  <a:cubicBezTo>
                    <a:pt x="88" y="76"/>
                    <a:pt x="81" y="75"/>
                    <a:pt x="75" y="75"/>
                  </a:cubicBezTo>
                  <a:cubicBezTo>
                    <a:pt x="64" y="73"/>
                    <a:pt x="54" y="71"/>
                    <a:pt x="43" y="68"/>
                  </a:cubicBezTo>
                  <a:cubicBezTo>
                    <a:pt x="29" y="63"/>
                    <a:pt x="16" y="58"/>
                    <a:pt x="3" y="51"/>
                  </a:cubicBezTo>
                  <a:cubicBezTo>
                    <a:pt x="2" y="50"/>
                    <a:pt x="1" y="50"/>
                    <a:pt x="0" y="49"/>
                  </a:cubicBezTo>
                  <a:cubicBezTo>
                    <a:pt x="5" y="54"/>
                    <a:pt x="11" y="58"/>
                    <a:pt x="17" y="63"/>
                  </a:cubicBezTo>
                  <a:cubicBezTo>
                    <a:pt x="30" y="72"/>
                    <a:pt x="45" y="79"/>
                    <a:pt x="63" y="85"/>
                  </a:cubicBezTo>
                  <a:cubicBezTo>
                    <a:pt x="75" y="90"/>
                    <a:pt x="88" y="93"/>
                    <a:pt x="102" y="96"/>
                  </a:cubicBezTo>
                  <a:cubicBezTo>
                    <a:pt x="111" y="97"/>
                    <a:pt x="121" y="98"/>
                    <a:pt x="130" y="98"/>
                  </a:cubicBezTo>
                  <a:cubicBezTo>
                    <a:pt x="132" y="99"/>
                    <a:pt x="133" y="99"/>
                    <a:pt x="134" y="99"/>
                  </a:cubicBezTo>
                  <a:cubicBezTo>
                    <a:pt x="135" y="99"/>
                    <a:pt x="137" y="99"/>
                    <a:pt x="138" y="98"/>
                  </a:cubicBezTo>
                  <a:cubicBezTo>
                    <a:pt x="139" y="98"/>
                    <a:pt x="140" y="98"/>
                    <a:pt x="141" y="98"/>
                  </a:cubicBezTo>
                  <a:cubicBezTo>
                    <a:pt x="145" y="98"/>
                    <a:pt x="145" y="98"/>
                    <a:pt x="145" y="98"/>
                  </a:cubicBezTo>
                  <a:cubicBezTo>
                    <a:pt x="149" y="98"/>
                    <a:pt x="154" y="98"/>
                    <a:pt x="158" y="98"/>
                  </a:cubicBezTo>
                  <a:cubicBezTo>
                    <a:pt x="161" y="98"/>
                    <a:pt x="161" y="98"/>
                    <a:pt x="161" y="98"/>
                  </a:cubicBezTo>
                  <a:cubicBezTo>
                    <a:pt x="164" y="98"/>
                    <a:pt x="167" y="97"/>
                    <a:pt x="170" y="97"/>
                  </a:cubicBezTo>
                  <a:cubicBezTo>
                    <a:pt x="180" y="96"/>
                    <a:pt x="188" y="94"/>
                    <a:pt x="196" y="92"/>
                  </a:cubicBezTo>
                  <a:cubicBezTo>
                    <a:pt x="211" y="89"/>
                    <a:pt x="224" y="84"/>
                    <a:pt x="237" y="78"/>
                  </a:cubicBezTo>
                  <a:cubicBezTo>
                    <a:pt x="250" y="72"/>
                    <a:pt x="262" y="65"/>
                    <a:pt x="271" y="58"/>
                  </a:cubicBezTo>
                  <a:cubicBezTo>
                    <a:pt x="272" y="57"/>
                    <a:pt x="274" y="56"/>
                    <a:pt x="275" y="55"/>
                  </a:cubicBezTo>
                  <a:cubicBezTo>
                    <a:pt x="275" y="53"/>
                    <a:pt x="275" y="52"/>
                    <a:pt x="275" y="51"/>
                  </a:cubicBezTo>
                  <a:cubicBezTo>
                    <a:pt x="275" y="51"/>
                    <a:pt x="275" y="51"/>
                    <a:pt x="275" y="51"/>
                  </a:cubicBezTo>
                  <a:cubicBezTo>
                    <a:pt x="275" y="51"/>
                    <a:pt x="275" y="51"/>
                    <a:pt x="275" y="51"/>
                  </a:cubicBezTo>
                  <a:cubicBezTo>
                    <a:pt x="275" y="50"/>
                    <a:pt x="275" y="50"/>
                    <a:pt x="275" y="49"/>
                  </a:cubicBezTo>
                  <a:cubicBezTo>
                    <a:pt x="275" y="47"/>
                    <a:pt x="275" y="46"/>
                    <a:pt x="275" y="44"/>
                  </a:cubicBezTo>
                  <a:cubicBezTo>
                    <a:pt x="274" y="38"/>
                    <a:pt x="274" y="32"/>
                    <a:pt x="274" y="26"/>
                  </a:cubicBezTo>
                  <a:cubicBezTo>
                    <a:pt x="274" y="25"/>
                    <a:pt x="275" y="24"/>
                    <a:pt x="275" y="24"/>
                  </a:cubicBezTo>
                  <a:cubicBezTo>
                    <a:pt x="275" y="20"/>
                    <a:pt x="275" y="16"/>
                    <a:pt x="275" y="12"/>
                  </a:cubicBezTo>
                  <a:cubicBezTo>
                    <a:pt x="275" y="12"/>
                    <a:pt x="275" y="12"/>
                    <a:pt x="275" y="11"/>
                  </a:cubicBezTo>
                  <a:cubicBezTo>
                    <a:pt x="275" y="11"/>
                    <a:pt x="275" y="11"/>
                    <a:pt x="275" y="11"/>
                  </a:cubicBezTo>
                  <a:cubicBezTo>
                    <a:pt x="276" y="10"/>
                    <a:pt x="276" y="9"/>
                    <a:pt x="276" y="8"/>
                  </a:cubicBezTo>
                  <a:cubicBezTo>
                    <a:pt x="276" y="7"/>
                    <a:pt x="277" y="6"/>
                    <a:pt x="278" y="6"/>
                  </a:cubicBezTo>
                  <a:cubicBezTo>
                    <a:pt x="279" y="5"/>
                    <a:pt x="280" y="5"/>
                    <a:pt x="282" y="5"/>
                  </a:cubicBezTo>
                  <a:cubicBezTo>
                    <a:pt x="284" y="5"/>
                    <a:pt x="286" y="5"/>
                    <a:pt x="288" y="5"/>
                  </a:cubicBezTo>
                  <a:cubicBezTo>
                    <a:pt x="291" y="5"/>
                    <a:pt x="295" y="5"/>
                    <a:pt x="298" y="5"/>
                  </a:cubicBezTo>
                  <a:cubicBezTo>
                    <a:pt x="298" y="5"/>
                    <a:pt x="298" y="5"/>
                    <a:pt x="298" y="5"/>
                  </a:cubicBezTo>
                  <a:cubicBezTo>
                    <a:pt x="298" y="5"/>
                    <a:pt x="298" y="5"/>
                    <a:pt x="298" y="5"/>
                  </a:cubicBezTo>
                  <a:cubicBezTo>
                    <a:pt x="298" y="5"/>
                    <a:pt x="298" y="5"/>
                    <a:pt x="298" y="5"/>
                  </a:cubicBezTo>
                  <a:cubicBezTo>
                    <a:pt x="300" y="5"/>
                    <a:pt x="301" y="5"/>
                    <a:pt x="303" y="5"/>
                  </a:cubicBezTo>
                  <a:cubicBezTo>
                    <a:pt x="304" y="5"/>
                    <a:pt x="304" y="5"/>
                    <a:pt x="304" y="5"/>
                  </a:cubicBezTo>
                  <a:cubicBezTo>
                    <a:pt x="306" y="5"/>
                    <a:pt x="307" y="5"/>
                    <a:pt x="308" y="5"/>
                  </a:cubicBezTo>
                  <a:cubicBezTo>
                    <a:pt x="308" y="5"/>
                    <a:pt x="308" y="5"/>
                    <a:pt x="308" y="5"/>
                  </a:cubicBezTo>
                  <a:cubicBezTo>
                    <a:pt x="312" y="5"/>
                    <a:pt x="315" y="5"/>
                    <a:pt x="318" y="4"/>
                  </a:cubicBezTo>
                  <a:cubicBezTo>
                    <a:pt x="319" y="3"/>
                    <a:pt x="319" y="2"/>
                    <a:pt x="320" y="0"/>
                  </a:cubicBezTo>
                </a:path>
              </a:pathLst>
            </a:custGeom>
            <a:solidFill>
              <a:srgbClr val="EA8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1" name="Freeform 104"/>
            <p:cNvSpPr>
              <a:spLocks/>
            </p:cNvSpPr>
            <p:nvPr/>
          </p:nvSpPr>
          <p:spPr bwMode="auto">
            <a:xfrm>
              <a:off x="8157981" y="6280150"/>
              <a:ext cx="615950" cy="139700"/>
            </a:xfrm>
            <a:custGeom>
              <a:avLst/>
              <a:gdLst>
                <a:gd name="T0" fmla="*/ 233 w 234"/>
                <a:gd name="T1" fmla="*/ 0 h 53"/>
                <a:gd name="T2" fmla="*/ 231 w 234"/>
                <a:gd name="T3" fmla="*/ 1 h 53"/>
                <a:gd name="T4" fmla="*/ 230 w 234"/>
                <a:gd name="T5" fmla="*/ 2 h 53"/>
                <a:gd name="T6" fmla="*/ 203 w 234"/>
                <a:gd name="T7" fmla="*/ 14 h 53"/>
                <a:gd name="T8" fmla="*/ 166 w 234"/>
                <a:gd name="T9" fmla="*/ 25 h 53"/>
                <a:gd name="T10" fmla="*/ 145 w 234"/>
                <a:gd name="T11" fmla="*/ 29 h 53"/>
                <a:gd name="T12" fmla="*/ 135 w 234"/>
                <a:gd name="T13" fmla="*/ 30 h 53"/>
                <a:gd name="T14" fmla="*/ 86 w 234"/>
                <a:gd name="T15" fmla="*/ 42 h 53"/>
                <a:gd name="T16" fmla="*/ 83 w 234"/>
                <a:gd name="T17" fmla="*/ 42 h 53"/>
                <a:gd name="T18" fmla="*/ 73 w 234"/>
                <a:gd name="T19" fmla="*/ 42 h 53"/>
                <a:gd name="T20" fmla="*/ 56 w 234"/>
                <a:gd name="T21" fmla="*/ 40 h 53"/>
                <a:gd name="T22" fmla="*/ 31 w 234"/>
                <a:gd name="T23" fmla="*/ 33 h 53"/>
                <a:gd name="T24" fmla="*/ 11 w 234"/>
                <a:gd name="T25" fmla="*/ 23 h 53"/>
                <a:gd name="T26" fmla="*/ 0 w 234"/>
                <a:gd name="T27" fmla="*/ 17 h 53"/>
                <a:gd name="T28" fmla="*/ 0 w 234"/>
                <a:gd name="T29" fmla="*/ 16 h 53"/>
                <a:gd name="T30" fmla="*/ 1 w 234"/>
                <a:gd name="T31" fmla="*/ 19 h 53"/>
                <a:gd name="T32" fmla="*/ 10 w 234"/>
                <a:gd name="T33" fmla="*/ 30 h 53"/>
                <a:gd name="T34" fmla="*/ 42 w 234"/>
                <a:gd name="T35" fmla="*/ 44 h 53"/>
                <a:gd name="T36" fmla="*/ 86 w 234"/>
                <a:gd name="T37" fmla="*/ 52 h 53"/>
                <a:gd name="T38" fmla="*/ 90 w 234"/>
                <a:gd name="T39" fmla="*/ 52 h 53"/>
                <a:gd name="T40" fmla="*/ 103 w 234"/>
                <a:gd name="T41" fmla="*/ 53 h 53"/>
                <a:gd name="T42" fmla="*/ 107 w 234"/>
                <a:gd name="T43" fmla="*/ 53 h 53"/>
                <a:gd name="T44" fmla="*/ 110 w 234"/>
                <a:gd name="T45" fmla="*/ 53 h 53"/>
                <a:gd name="T46" fmla="*/ 113 w 234"/>
                <a:gd name="T47" fmla="*/ 53 h 53"/>
                <a:gd name="T48" fmla="*/ 119 w 234"/>
                <a:gd name="T49" fmla="*/ 53 h 53"/>
                <a:gd name="T50" fmla="*/ 129 w 234"/>
                <a:gd name="T51" fmla="*/ 53 h 53"/>
                <a:gd name="T52" fmla="*/ 131 w 234"/>
                <a:gd name="T53" fmla="*/ 53 h 53"/>
                <a:gd name="T54" fmla="*/ 133 w 234"/>
                <a:gd name="T55" fmla="*/ 53 h 53"/>
                <a:gd name="T56" fmla="*/ 136 w 234"/>
                <a:gd name="T57" fmla="*/ 53 h 53"/>
                <a:gd name="T58" fmla="*/ 145 w 234"/>
                <a:gd name="T59" fmla="*/ 52 h 53"/>
                <a:gd name="T60" fmla="*/ 150 w 234"/>
                <a:gd name="T61" fmla="*/ 52 h 53"/>
                <a:gd name="T62" fmla="*/ 168 w 234"/>
                <a:gd name="T63" fmla="*/ 49 h 53"/>
                <a:gd name="T64" fmla="*/ 205 w 234"/>
                <a:gd name="T65" fmla="*/ 39 h 53"/>
                <a:gd name="T66" fmla="*/ 222 w 234"/>
                <a:gd name="T67" fmla="*/ 30 h 53"/>
                <a:gd name="T68" fmla="*/ 232 w 234"/>
                <a:gd name="T69" fmla="*/ 16 h 53"/>
                <a:gd name="T70" fmla="*/ 233 w 234"/>
                <a:gd name="T71" fmla="*/ 3 h 53"/>
                <a:gd name="T72" fmla="*/ 233 w 234"/>
                <a:gd name="T73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34" h="53">
                  <a:moveTo>
                    <a:pt x="233" y="0"/>
                  </a:moveTo>
                  <a:cubicBezTo>
                    <a:pt x="233" y="1"/>
                    <a:pt x="232" y="1"/>
                    <a:pt x="231" y="1"/>
                  </a:cubicBezTo>
                  <a:cubicBezTo>
                    <a:pt x="231" y="2"/>
                    <a:pt x="230" y="2"/>
                    <a:pt x="230" y="2"/>
                  </a:cubicBezTo>
                  <a:cubicBezTo>
                    <a:pt x="220" y="7"/>
                    <a:pt x="212" y="11"/>
                    <a:pt x="203" y="14"/>
                  </a:cubicBezTo>
                  <a:cubicBezTo>
                    <a:pt x="191" y="19"/>
                    <a:pt x="178" y="23"/>
                    <a:pt x="166" y="25"/>
                  </a:cubicBezTo>
                  <a:cubicBezTo>
                    <a:pt x="159" y="27"/>
                    <a:pt x="152" y="28"/>
                    <a:pt x="145" y="29"/>
                  </a:cubicBezTo>
                  <a:cubicBezTo>
                    <a:pt x="141" y="29"/>
                    <a:pt x="138" y="30"/>
                    <a:pt x="135" y="30"/>
                  </a:cubicBezTo>
                  <a:cubicBezTo>
                    <a:pt x="119" y="38"/>
                    <a:pt x="103" y="41"/>
                    <a:pt x="86" y="42"/>
                  </a:cubicBezTo>
                  <a:cubicBezTo>
                    <a:pt x="85" y="42"/>
                    <a:pt x="84" y="42"/>
                    <a:pt x="83" y="42"/>
                  </a:cubicBezTo>
                  <a:cubicBezTo>
                    <a:pt x="79" y="42"/>
                    <a:pt x="76" y="42"/>
                    <a:pt x="73" y="42"/>
                  </a:cubicBezTo>
                  <a:cubicBezTo>
                    <a:pt x="67" y="42"/>
                    <a:pt x="62" y="41"/>
                    <a:pt x="56" y="40"/>
                  </a:cubicBezTo>
                  <a:cubicBezTo>
                    <a:pt x="48" y="38"/>
                    <a:pt x="39" y="36"/>
                    <a:pt x="31" y="33"/>
                  </a:cubicBezTo>
                  <a:cubicBezTo>
                    <a:pt x="24" y="30"/>
                    <a:pt x="17" y="27"/>
                    <a:pt x="11" y="23"/>
                  </a:cubicBezTo>
                  <a:cubicBezTo>
                    <a:pt x="8" y="21"/>
                    <a:pt x="4" y="19"/>
                    <a:pt x="0" y="17"/>
                  </a:cubicBezTo>
                  <a:cubicBezTo>
                    <a:pt x="0" y="17"/>
                    <a:pt x="0" y="17"/>
                    <a:pt x="0" y="16"/>
                  </a:cubicBezTo>
                  <a:cubicBezTo>
                    <a:pt x="0" y="17"/>
                    <a:pt x="0" y="18"/>
                    <a:pt x="1" y="19"/>
                  </a:cubicBezTo>
                  <a:cubicBezTo>
                    <a:pt x="3" y="23"/>
                    <a:pt x="6" y="27"/>
                    <a:pt x="10" y="30"/>
                  </a:cubicBezTo>
                  <a:cubicBezTo>
                    <a:pt x="19" y="36"/>
                    <a:pt x="30" y="41"/>
                    <a:pt x="42" y="44"/>
                  </a:cubicBezTo>
                  <a:cubicBezTo>
                    <a:pt x="56" y="48"/>
                    <a:pt x="71" y="51"/>
                    <a:pt x="86" y="52"/>
                  </a:cubicBezTo>
                  <a:cubicBezTo>
                    <a:pt x="87" y="52"/>
                    <a:pt x="89" y="52"/>
                    <a:pt x="90" y="52"/>
                  </a:cubicBezTo>
                  <a:cubicBezTo>
                    <a:pt x="95" y="52"/>
                    <a:pt x="99" y="53"/>
                    <a:pt x="103" y="53"/>
                  </a:cubicBezTo>
                  <a:cubicBezTo>
                    <a:pt x="104" y="53"/>
                    <a:pt x="105" y="53"/>
                    <a:pt x="107" y="53"/>
                  </a:cubicBezTo>
                  <a:cubicBezTo>
                    <a:pt x="108" y="53"/>
                    <a:pt x="109" y="53"/>
                    <a:pt x="110" y="53"/>
                  </a:cubicBezTo>
                  <a:cubicBezTo>
                    <a:pt x="111" y="53"/>
                    <a:pt x="112" y="53"/>
                    <a:pt x="113" y="53"/>
                  </a:cubicBezTo>
                  <a:cubicBezTo>
                    <a:pt x="119" y="53"/>
                    <a:pt x="119" y="53"/>
                    <a:pt x="119" y="53"/>
                  </a:cubicBezTo>
                  <a:cubicBezTo>
                    <a:pt x="129" y="53"/>
                    <a:pt x="129" y="53"/>
                    <a:pt x="129" y="53"/>
                  </a:cubicBezTo>
                  <a:cubicBezTo>
                    <a:pt x="130" y="53"/>
                    <a:pt x="130" y="53"/>
                    <a:pt x="131" y="53"/>
                  </a:cubicBezTo>
                  <a:cubicBezTo>
                    <a:pt x="132" y="53"/>
                    <a:pt x="132" y="53"/>
                    <a:pt x="133" y="53"/>
                  </a:cubicBezTo>
                  <a:cubicBezTo>
                    <a:pt x="134" y="53"/>
                    <a:pt x="135" y="53"/>
                    <a:pt x="136" y="53"/>
                  </a:cubicBezTo>
                  <a:cubicBezTo>
                    <a:pt x="139" y="52"/>
                    <a:pt x="142" y="52"/>
                    <a:pt x="145" y="52"/>
                  </a:cubicBezTo>
                  <a:cubicBezTo>
                    <a:pt x="146" y="52"/>
                    <a:pt x="148" y="52"/>
                    <a:pt x="150" y="52"/>
                  </a:cubicBezTo>
                  <a:cubicBezTo>
                    <a:pt x="157" y="51"/>
                    <a:pt x="163" y="50"/>
                    <a:pt x="168" y="49"/>
                  </a:cubicBezTo>
                  <a:cubicBezTo>
                    <a:pt x="179" y="47"/>
                    <a:pt x="192" y="45"/>
                    <a:pt x="205" y="39"/>
                  </a:cubicBezTo>
                  <a:cubicBezTo>
                    <a:pt x="212" y="36"/>
                    <a:pt x="218" y="33"/>
                    <a:pt x="222" y="30"/>
                  </a:cubicBezTo>
                  <a:cubicBezTo>
                    <a:pt x="227" y="26"/>
                    <a:pt x="231" y="21"/>
                    <a:pt x="232" y="16"/>
                  </a:cubicBezTo>
                  <a:cubicBezTo>
                    <a:pt x="234" y="11"/>
                    <a:pt x="233" y="7"/>
                    <a:pt x="233" y="3"/>
                  </a:cubicBezTo>
                  <a:cubicBezTo>
                    <a:pt x="233" y="0"/>
                    <a:pt x="233" y="0"/>
                    <a:pt x="233" y="0"/>
                  </a:cubicBezTo>
                </a:path>
              </a:pathLst>
            </a:custGeom>
            <a:solidFill>
              <a:srgbClr val="F8AB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2" name="Freeform 105"/>
            <p:cNvSpPr>
              <a:spLocks/>
            </p:cNvSpPr>
            <p:nvPr/>
          </p:nvSpPr>
          <p:spPr bwMode="auto">
            <a:xfrm>
              <a:off x="8469131" y="5768975"/>
              <a:ext cx="284163" cy="166688"/>
            </a:xfrm>
            <a:custGeom>
              <a:avLst/>
              <a:gdLst>
                <a:gd name="T0" fmla="*/ 0 w 108"/>
                <a:gd name="T1" fmla="*/ 0 h 63"/>
                <a:gd name="T2" fmla="*/ 0 w 108"/>
                <a:gd name="T3" fmla="*/ 0 h 63"/>
                <a:gd name="T4" fmla="*/ 0 w 108"/>
                <a:gd name="T5" fmla="*/ 0 h 63"/>
                <a:gd name="T6" fmla="*/ 6 w 108"/>
                <a:gd name="T7" fmla="*/ 4 h 63"/>
                <a:gd name="T8" fmla="*/ 20 w 108"/>
                <a:gd name="T9" fmla="*/ 15 h 63"/>
                <a:gd name="T10" fmla="*/ 31 w 108"/>
                <a:gd name="T11" fmla="*/ 29 h 63"/>
                <a:gd name="T12" fmla="*/ 43 w 108"/>
                <a:gd name="T13" fmla="*/ 58 h 63"/>
                <a:gd name="T14" fmla="*/ 45 w 108"/>
                <a:gd name="T15" fmla="*/ 63 h 63"/>
                <a:gd name="T16" fmla="*/ 46 w 108"/>
                <a:gd name="T17" fmla="*/ 63 h 63"/>
                <a:gd name="T18" fmla="*/ 53 w 108"/>
                <a:gd name="T19" fmla="*/ 62 h 63"/>
                <a:gd name="T20" fmla="*/ 71 w 108"/>
                <a:gd name="T21" fmla="*/ 58 h 63"/>
                <a:gd name="T22" fmla="*/ 72 w 108"/>
                <a:gd name="T23" fmla="*/ 58 h 63"/>
                <a:gd name="T24" fmla="*/ 74 w 108"/>
                <a:gd name="T25" fmla="*/ 56 h 63"/>
                <a:gd name="T26" fmla="*/ 95 w 108"/>
                <a:gd name="T27" fmla="*/ 51 h 63"/>
                <a:gd name="T28" fmla="*/ 107 w 108"/>
                <a:gd name="T29" fmla="*/ 47 h 63"/>
                <a:gd name="T30" fmla="*/ 108 w 108"/>
                <a:gd name="T31" fmla="*/ 47 h 63"/>
                <a:gd name="T32" fmla="*/ 108 w 108"/>
                <a:gd name="T33" fmla="*/ 47 h 63"/>
                <a:gd name="T34" fmla="*/ 94 w 108"/>
                <a:gd name="T35" fmla="*/ 33 h 63"/>
                <a:gd name="T36" fmla="*/ 72 w 108"/>
                <a:gd name="T37" fmla="*/ 19 h 63"/>
                <a:gd name="T38" fmla="*/ 33 w 108"/>
                <a:gd name="T39" fmla="*/ 5 h 63"/>
                <a:gd name="T40" fmla="*/ 16 w 108"/>
                <a:gd name="T41" fmla="*/ 2 h 63"/>
                <a:gd name="T42" fmla="*/ 12 w 108"/>
                <a:gd name="T43" fmla="*/ 1 h 63"/>
                <a:gd name="T44" fmla="*/ 0 w 108"/>
                <a:gd name="T45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08" h="6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2"/>
                    <a:pt x="4" y="3"/>
                    <a:pt x="6" y="4"/>
                  </a:cubicBezTo>
                  <a:cubicBezTo>
                    <a:pt x="11" y="7"/>
                    <a:pt x="16" y="10"/>
                    <a:pt x="20" y="15"/>
                  </a:cubicBezTo>
                  <a:cubicBezTo>
                    <a:pt x="24" y="19"/>
                    <a:pt x="28" y="24"/>
                    <a:pt x="31" y="29"/>
                  </a:cubicBezTo>
                  <a:cubicBezTo>
                    <a:pt x="37" y="38"/>
                    <a:pt x="41" y="47"/>
                    <a:pt x="43" y="58"/>
                  </a:cubicBezTo>
                  <a:cubicBezTo>
                    <a:pt x="44" y="59"/>
                    <a:pt x="44" y="61"/>
                    <a:pt x="45" y="63"/>
                  </a:cubicBezTo>
                  <a:cubicBezTo>
                    <a:pt x="45" y="63"/>
                    <a:pt x="46" y="63"/>
                    <a:pt x="46" y="63"/>
                  </a:cubicBezTo>
                  <a:cubicBezTo>
                    <a:pt x="48" y="63"/>
                    <a:pt x="50" y="62"/>
                    <a:pt x="53" y="62"/>
                  </a:cubicBezTo>
                  <a:cubicBezTo>
                    <a:pt x="59" y="61"/>
                    <a:pt x="65" y="60"/>
                    <a:pt x="71" y="58"/>
                  </a:cubicBezTo>
                  <a:cubicBezTo>
                    <a:pt x="71" y="58"/>
                    <a:pt x="71" y="58"/>
                    <a:pt x="72" y="58"/>
                  </a:cubicBezTo>
                  <a:cubicBezTo>
                    <a:pt x="72" y="57"/>
                    <a:pt x="73" y="57"/>
                    <a:pt x="74" y="56"/>
                  </a:cubicBezTo>
                  <a:cubicBezTo>
                    <a:pt x="81" y="54"/>
                    <a:pt x="88" y="52"/>
                    <a:pt x="95" y="51"/>
                  </a:cubicBezTo>
                  <a:cubicBezTo>
                    <a:pt x="99" y="50"/>
                    <a:pt x="104" y="49"/>
                    <a:pt x="107" y="47"/>
                  </a:cubicBezTo>
                  <a:cubicBezTo>
                    <a:pt x="108" y="47"/>
                    <a:pt x="108" y="47"/>
                    <a:pt x="108" y="47"/>
                  </a:cubicBezTo>
                  <a:cubicBezTo>
                    <a:pt x="108" y="47"/>
                    <a:pt x="108" y="47"/>
                    <a:pt x="108" y="47"/>
                  </a:cubicBezTo>
                  <a:cubicBezTo>
                    <a:pt x="104" y="42"/>
                    <a:pt x="100" y="38"/>
                    <a:pt x="94" y="33"/>
                  </a:cubicBezTo>
                  <a:cubicBezTo>
                    <a:pt x="88" y="28"/>
                    <a:pt x="80" y="23"/>
                    <a:pt x="72" y="19"/>
                  </a:cubicBezTo>
                  <a:cubicBezTo>
                    <a:pt x="60" y="12"/>
                    <a:pt x="47" y="8"/>
                    <a:pt x="33" y="5"/>
                  </a:cubicBezTo>
                  <a:cubicBezTo>
                    <a:pt x="26" y="3"/>
                    <a:pt x="21" y="2"/>
                    <a:pt x="16" y="2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8" y="1"/>
                    <a:pt x="4" y="0"/>
                    <a:pt x="0" y="0"/>
                  </a:cubicBezTo>
                </a:path>
              </a:pathLst>
            </a:custGeom>
            <a:solidFill>
              <a:srgbClr val="F8AB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3" name="Freeform 106"/>
            <p:cNvSpPr>
              <a:spLocks/>
            </p:cNvSpPr>
            <p:nvPr/>
          </p:nvSpPr>
          <p:spPr bwMode="auto">
            <a:xfrm>
              <a:off x="8885056" y="5867400"/>
              <a:ext cx="96838" cy="36513"/>
            </a:xfrm>
            <a:custGeom>
              <a:avLst/>
              <a:gdLst>
                <a:gd name="T0" fmla="*/ 32 w 37"/>
                <a:gd name="T1" fmla="*/ 0 h 14"/>
                <a:gd name="T2" fmla="*/ 20 w 37"/>
                <a:gd name="T3" fmla="*/ 5 h 14"/>
                <a:gd name="T4" fmla="*/ 0 w 37"/>
                <a:gd name="T5" fmla="*/ 10 h 14"/>
                <a:gd name="T6" fmla="*/ 0 w 37"/>
                <a:gd name="T7" fmla="*/ 13 h 14"/>
                <a:gd name="T8" fmla="*/ 2 w 37"/>
                <a:gd name="T9" fmla="*/ 14 h 14"/>
                <a:gd name="T10" fmla="*/ 15 w 37"/>
                <a:gd name="T11" fmla="*/ 11 h 14"/>
                <a:gd name="T12" fmla="*/ 37 w 37"/>
                <a:gd name="T13" fmla="*/ 2 h 14"/>
                <a:gd name="T14" fmla="*/ 32 w 37"/>
                <a:gd name="T1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7" h="14">
                  <a:moveTo>
                    <a:pt x="32" y="0"/>
                  </a:moveTo>
                  <a:cubicBezTo>
                    <a:pt x="29" y="2"/>
                    <a:pt x="24" y="4"/>
                    <a:pt x="20" y="5"/>
                  </a:cubicBezTo>
                  <a:cubicBezTo>
                    <a:pt x="14" y="8"/>
                    <a:pt x="7" y="9"/>
                    <a:pt x="0" y="10"/>
                  </a:cubicBezTo>
                  <a:cubicBezTo>
                    <a:pt x="0" y="11"/>
                    <a:pt x="0" y="12"/>
                    <a:pt x="0" y="13"/>
                  </a:cubicBezTo>
                  <a:cubicBezTo>
                    <a:pt x="0" y="13"/>
                    <a:pt x="1" y="14"/>
                    <a:pt x="2" y="14"/>
                  </a:cubicBezTo>
                  <a:cubicBezTo>
                    <a:pt x="6" y="14"/>
                    <a:pt x="11" y="12"/>
                    <a:pt x="15" y="11"/>
                  </a:cubicBezTo>
                  <a:cubicBezTo>
                    <a:pt x="23" y="9"/>
                    <a:pt x="31" y="6"/>
                    <a:pt x="37" y="2"/>
                  </a:cubicBezTo>
                  <a:cubicBezTo>
                    <a:pt x="35" y="2"/>
                    <a:pt x="34" y="1"/>
                    <a:pt x="32" y="0"/>
                  </a:cubicBezTo>
                </a:path>
              </a:pathLst>
            </a:custGeom>
            <a:solidFill>
              <a:srgbClr val="F8BD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4" name="Freeform 107"/>
            <p:cNvSpPr>
              <a:spLocks/>
            </p:cNvSpPr>
            <p:nvPr/>
          </p:nvSpPr>
          <p:spPr bwMode="auto">
            <a:xfrm>
              <a:off x="8881881" y="5902325"/>
              <a:ext cx="7938" cy="4763"/>
            </a:xfrm>
            <a:custGeom>
              <a:avLst/>
              <a:gdLst>
                <a:gd name="T0" fmla="*/ 1 w 3"/>
                <a:gd name="T1" fmla="*/ 0 h 2"/>
                <a:gd name="T2" fmla="*/ 0 w 3"/>
                <a:gd name="T3" fmla="*/ 2 h 2"/>
                <a:gd name="T4" fmla="*/ 0 w 3"/>
                <a:gd name="T5" fmla="*/ 2 h 2"/>
                <a:gd name="T6" fmla="*/ 3 w 3"/>
                <a:gd name="T7" fmla="*/ 1 h 2"/>
                <a:gd name="T8" fmla="*/ 1 w 3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1" y="0"/>
                  </a:moveTo>
                  <a:cubicBezTo>
                    <a:pt x="0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2" y="2"/>
                    <a:pt x="3" y="1"/>
                  </a:cubicBezTo>
                  <a:cubicBezTo>
                    <a:pt x="2" y="1"/>
                    <a:pt x="1" y="0"/>
                    <a:pt x="1" y="0"/>
                  </a:cubicBezTo>
                </a:path>
              </a:pathLst>
            </a:custGeom>
            <a:solidFill>
              <a:srgbClr val="EA8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5" name="Freeform 108"/>
            <p:cNvSpPr>
              <a:spLocks/>
            </p:cNvSpPr>
            <p:nvPr/>
          </p:nvSpPr>
          <p:spPr bwMode="auto">
            <a:xfrm>
              <a:off x="8969194" y="5848350"/>
              <a:ext cx="31750" cy="23813"/>
            </a:xfrm>
            <a:custGeom>
              <a:avLst/>
              <a:gdLst>
                <a:gd name="T0" fmla="*/ 12 w 12"/>
                <a:gd name="T1" fmla="*/ 0 h 9"/>
                <a:gd name="T2" fmla="*/ 0 w 12"/>
                <a:gd name="T3" fmla="*/ 7 h 9"/>
                <a:gd name="T4" fmla="*/ 5 w 12"/>
                <a:gd name="T5" fmla="*/ 9 h 9"/>
                <a:gd name="T6" fmla="*/ 11 w 12"/>
                <a:gd name="T7" fmla="*/ 5 h 9"/>
                <a:gd name="T8" fmla="*/ 11 w 12"/>
                <a:gd name="T9" fmla="*/ 5 h 9"/>
                <a:gd name="T10" fmla="*/ 11 w 12"/>
                <a:gd name="T11" fmla="*/ 5 h 9"/>
                <a:gd name="T12" fmla="*/ 12 w 12"/>
                <a:gd name="T1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9">
                  <a:moveTo>
                    <a:pt x="12" y="0"/>
                  </a:moveTo>
                  <a:cubicBezTo>
                    <a:pt x="8" y="3"/>
                    <a:pt x="4" y="5"/>
                    <a:pt x="0" y="7"/>
                  </a:cubicBezTo>
                  <a:cubicBezTo>
                    <a:pt x="2" y="8"/>
                    <a:pt x="3" y="9"/>
                    <a:pt x="5" y="9"/>
                  </a:cubicBezTo>
                  <a:cubicBezTo>
                    <a:pt x="7" y="8"/>
                    <a:pt x="9" y="7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2" y="3"/>
                    <a:pt x="12" y="2"/>
                    <a:pt x="12" y="0"/>
                  </a:cubicBezTo>
                </a:path>
              </a:pathLst>
            </a:custGeom>
            <a:solidFill>
              <a:srgbClr val="EA8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6" name="Freeform 109"/>
            <p:cNvSpPr>
              <a:spLocks/>
            </p:cNvSpPr>
            <p:nvPr/>
          </p:nvSpPr>
          <p:spPr bwMode="auto">
            <a:xfrm>
              <a:off x="7978594" y="5991225"/>
              <a:ext cx="292100" cy="233363"/>
            </a:xfrm>
            <a:custGeom>
              <a:avLst/>
              <a:gdLst>
                <a:gd name="T0" fmla="*/ 2 w 111"/>
                <a:gd name="T1" fmla="*/ 0 h 88"/>
                <a:gd name="T2" fmla="*/ 0 w 111"/>
                <a:gd name="T3" fmla="*/ 2 h 88"/>
                <a:gd name="T4" fmla="*/ 0 w 111"/>
                <a:gd name="T5" fmla="*/ 4 h 88"/>
                <a:gd name="T6" fmla="*/ 4 w 111"/>
                <a:gd name="T7" fmla="*/ 12 h 88"/>
                <a:gd name="T8" fmla="*/ 13 w 111"/>
                <a:gd name="T9" fmla="*/ 30 h 88"/>
                <a:gd name="T10" fmla="*/ 35 w 111"/>
                <a:gd name="T11" fmla="*/ 58 h 88"/>
                <a:gd name="T12" fmla="*/ 41 w 111"/>
                <a:gd name="T13" fmla="*/ 64 h 88"/>
                <a:gd name="T14" fmla="*/ 62 w 111"/>
                <a:gd name="T15" fmla="*/ 79 h 88"/>
                <a:gd name="T16" fmla="*/ 83 w 111"/>
                <a:gd name="T17" fmla="*/ 88 h 88"/>
                <a:gd name="T18" fmla="*/ 90 w 111"/>
                <a:gd name="T19" fmla="*/ 88 h 88"/>
                <a:gd name="T20" fmla="*/ 91 w 111"/>
                <a:gd name="T21" fmla="*/ 88 h 88"/>
                <a:gd name="T22" fmla="*/ 98 w 111"/>
                <a:gd name="T23" fmla="*/ 87 h 88"/>
                <a:gd name="T24" fmla="*/ 108 w 111"/>
                <a:gd name="T25" fmla="*/ 81 h 88"/>
                <a:gd name="T26" fmla="*/ 111 w 111"/>
                <a:gd name="T27" fmla="*/ 75 h 88"/>
                <a:gd name="T28" fmla="*/ 105 w 111"/>
                <a:gd name="T29" fmla="*/ 64 h 88"/>
                <a:gd name="T30" fmla="*/ 93 w 111"/>
                <a:gd name="T31" fmla="*/ 59 h 88"/>
                <a:gd name="T32" fmla="*/ 75 w 111"/>
                <a:gd name="T33" fmla="*/ 54 h 88"/>
                <a:gd name="T34" fmla="*/ 51 w 111"/>
                <a:gd name="T35" fmla="*/ 45 h 88"/>
                <a:gd name="T36" fmla="*/ 30 w 111"/>
                <a:gd name="T37" fmla="*/ 29 h 88"/>
                <a:gd name="T38" fmla="*/ 20 w 111"/>
                <a:gd name="T39" fmla="*/ 18 h 88"/>
                <a:gd name="T40" fmla="*/ 5 w 111"/>
                <a:gd name="T41" fmla="*/ 2 h 88"/>
                <a:gd name="T42" fmla="*/ 3 w 111"/>
                <a:gd name="T43" fmla="*/ 0 h 88"/>
                <a:gd name="T44" fmla="*/ 2 w 111"/>
                <a:gd name="T45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11" h="88">
                  <a:moveTo>
                    <a:pt x="2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1" y="7"/>
                    <a:pt x="2" y="10"/>
                    <a:pt x="4" y="12"/>
                  </a:cubicBezTo>
                  <a:cubicBezTo>
                    <a:pt x="6" y="19"/>
                    <a:pt x="10" y="24"/>
                    <a:pt x="13" y="30"/>
                  </a:cubicBezTo>
                  <a:cubicBezTo>
                    <a:pt x="20" y="40"/>
                    <a:pt x="27" y="49"/>
                    <a:pt x="35" y="58"/>
                  </a:cubicBezTo>
                  <a:cubicBezTo>
                    <a:pt x="37" y="60"/>
                    <a:pt x="39" y="62"/>
                    <a:pt x="41" y="64"/>
                  </a:cubicBezTo>
                  <a:cubicBezTo>
                    <a:pt x="48" y="70"/>
                    <a:pt x="55" y="75"/>
                    <a:pt x="62" y="79"/>
                  </a:cubicBezTo>
                  <a:cubicBezTo>
                    <a:pt x="69" y="83"/>
                    <a:pt x="76" y="86"/>
                    <a:pt x="83" y="88"/>
                  </a:cubicBezTo>
                  <a:cubicBezTo>
                    <a:pt x="85" y="88"/>
                    <a:pt x="88" y="88"/>
                    <a:pt x="90" y="88"/>
                  </a:cubicBezTo>
                  <a:cubicBezTo>
                    <a:pt x="90" y="88"/>
                    <a:pt x="91" y="88"/>
                    <a:pt x="91" y="88"/>
                  </a:cubicBezTo>
                  <a:cubicBezTo>
                    <a:pt x="93" y="88"/>
                    <a:pt x="96" y="88"/>
                    <a:pt x="98" y="87"/>
                  </a:cubicBezTo>
                  <a:cubicBezTo>
                    <a:pt x="102" y="86"/>
                    <a:pt x="105" y="84"/>
                    <a:pt x="108" y="81"/>
                  </a:cubicBezTo>
                  <a:cubicBezTo>
                    <a:pt x="110" y="79"/>
                    <a:pt x="111" y="77"/>
                    <a:pt x="111" y="75"/>
                  </a:cubicBezTo>
                  <a:cubicBezTo>
                    <a:pt x="111" y="70"/>
                    <a:pt x="109" y="67"/>
                    <a:pt x="105" y="64"/>
                  </a:cubicBezTo>
                  <a:cubicBezTo>
                    <a:pt x="102" y="61"/>
                    <a:pt x="98" y="60"/>
                    <a:pt x="93" y="59"/>
                  </a:cubicBezTo>
                  <a:cubicBezTo>
                    <a:pt x="87" y="57"/>
                    <a:pt x="81" y="56"/>
                    <a:pt x="75" y="54"/>
                  </a:cubicBezTo>
                  <a:cubicBezTo>
                    <a:pt x="67" y="52"/>
                    <a:pt x="59" y="49"/>
                    <a:pt x="51" y="45"/>
                  </a:cubicBezTo>
                  <a:cubicBezTo>
                    <a:pt x="43" y="40"/>
                    <a:pt x="36" y="35"/>
                    <a:pt x="30" y="29"/>
                  </a:cubicBezTo>
                  <a:cubicBezTo>
                    <a:pt x="27" y="25"/>
                    <a:pt x="23" y="22"/>
                    <a:pt x="20" y="18"/>
                  </a:cubicBezTo>
                  <a:cubicBezTo>
                    <a:pt x="15" y="13"/>
                    <a:pt x="10" y="8"/>
                    <a:pt x="5" y="2"/>
                  </a:cubicBezTo>
                  <a:cubicBezTo>
                    <a:pt x="5" y="1"/>
                    <a:pt x="4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</a:path>
              </a:pathLst>
            </a:custGeom>
            <a:solidFill>
              <a:srgbClr val="F8D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7" name="Freeform 110"/>
            <p:cNvSpPr>
              <a:spLocks/>
            </p:cNvSpPr>
            <p:nvPr/>
          </p:nvSpPr>
          <p:spPr bwMode="auto">
            <a:xfrm>
              <a:off x="8231006" y="5783263"/>
              <a:ext cx="206375" cy="119063"/>
            </a:xfrm>
            <a:custGeom>
              <a:avLst/>
              <a:gdLst>
                <a:gd name="T0" fmla="*/ 74 w 78"/>
                <a:gd name="T1" fmla="*/ 0 h 45"/>
                <a:gd name="T2" fmla="*/ 73 w 78"/>
                <a:gd name="T3" fmla="*/ 0 h 45"/>
                <a:gd name="T4" fmla="*/ 34 w 78"/>
                <a:gd name="T5" fmla="*/ 10 h 45"/>
                <a:gd name="T6" fmla="*/ 11 w 78"/>
                <a:gd name="T7" fmla="*/ 23 h 45"/>
                <a:gd name="T8" fmla="*/ 4 w 78"/>
                <a:gd name="T9" fmla="*/ 29 h 45"/>
                <a:gd name="T10" fmla="*/ 1 w 78"/>
                <a:gd name="T11" fmla="*/ 34 h 45"/>
                <a:gd name="T12" fmla="*/ 4 w 78"/>
                <a:gd name="T13" fmla="*/ 43 h 45"/>
                <a:gd name="T14" fmla="*/ 11 w 78"/>
                <a:gd name="T15" fmla="*/ 45 h 45"/>
                <a:gd name="T16" fmla="*/ 12 w 78"/>
                <a:gd name="T17" fmla="*/ 45 h 45"/>
                <a:gd name="T18" fmla="*/ 13 w 78"/>
                <a:gd name="T19" fmla="*/ 45 h 45"/>
                <a:gd name="T20" fmla="*/ 18 w 78"/>
                <a:gd name="T21" fmla="*/ 44 h 45"/>
                <a:gd name="T22" fmla="*/ 34 w 78"/>
                <a:gd name="T23" fmla="*/ 36 h 45"/>
                <a:gd name="T24" fmla="*/ 50 w 78"/>
                <a:gd name="T25" fmla="*/ 24 h 45"/>
                <a:gd name="T26" fmla="*/ 74 w 78"/>
                <a:gd name="T27" fmla="*/ 8 h 45"/>
                <a:gd name="T28" fmla="*/ 77 w 78"/>
                <a:gd name="T29" fmla="*/ 5 h 45"/>
                <a:gd name="T30" fmla="*/ 75 w 78"/>
                <a:gd name="T31" fmla="*/ 0 h 45"/>
                <a:gd name="T32" fmla="*/ 74 w 78"/>
                <a:gd name="T33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8" h="45">
                  <a:moveTo>
                    <a:pt x="74" y="0"/>
                  </a:moveTo>
                  <a:cubicBezTo>
                    <a:pt x="74" y="0"/>
                    <a:pt x="73" y="0"/>
                    <a:pt x="73" y="0"/>
                  </a:cubicBezTo>
                  <a:cubicBezTo>
                    <a:pt x="60" y="3"/>
                    <a:pt x="47" y="6"/>
                    <a:pt x="34" y="10"/>
                  </a:cubicBezTo>
                  <a:cubicBezTo>
                    <a:pt x="26" y="13"/>
                    <a:pt x="18" y="18"/>
                    <a:pt x="11" y="23"/>
                  </a:cubicBezTo>
                  <a:cubicBezTo>
                    <a:pt x="8" y="24"/>
                    <a:pt x="6" y="27"/>
                    <a:pt x="4" y="29"/>
                  </a:cubicBezTo>
                  <a:cubicBezTo>
                    <a:pt x="2" y="31"/>
                    <a:pt x="2" y="33"/>
                    <a:pt x="1" y="34"/>
                  </a:cubicBezTo>
                  <a:cubicBezTo>
                    <a:pt x="0" y="38"/>
                    <a:pt x="1" y="41"/>
                    <a:pt x="4" y="43"/>
                  </a:cubicBezTo>
                  <a:cubicBezTo>
                    <a:pt x="6" y="45"/>
                    <a:pt x="8" y="45"/>
                    <a:pt x="11" y="45"/>
                  </a:cubicBezTo>
                  <a:cubicBezTo>
                    <a:pt x="11" y="45"/>
                    <a:pt x="12" y="45"/>
                    <a:pt x="12" y="45"/>
                  </a:cubicBezTo>
                  <a:cubicBezTo>
                    <a:pt x="12" y="45"/>
                    <a:pt x="13" y="45"/>
                    <a:pt x="13" y="45"/>
                  </a:cubicBezTo>
                  <a:cubicBezTo>
                    <a:pt x="15" y="45"/>
                    <a:pt x="16" y="45"/>
                    <a:pt x="18" y="44"/>
                  </a:cubicBezTo>
                  <a:cubicBezTo>
                    <a:pt x="24" y="43"/>
                    <a:pt x="29" y="40"/>
                    <a:pt x="34" y="36"/>
                  </a:cubicBezTo>
                  <a:cubicBezTo>
                    <a:pt x="39" y="32"/>
                    <a:pt x="45" y="28"/>
                    <a:pt x="50" y="24"/>
                  </a:cubicBezTo>
                  <a:cubicBezTo>
                    <a:pt x="58" y="19"/>
                    <a:pt x="66" y="13"/>
                    <a:pt x="74" y="8"/>
                  </a:cubicBezTo>
                  <a:cubicBezTo>
                    <a:pt x="75" y="7"/>
                    <a:pt x="76" y="6"/>
                    <a:pt x="77" y="5"/>
                  </a:cubicBezTo>
                  <a:cubicBezTo>
                    <a:pt x="78" y="3"/>
                    <a:pt x="78" y="1"/>
                    <a:pt x="75" y="0"/>
                  </a:cubicBezTo>
                  <a:cubicBezTo>
                    <a:pt x="75" y="0"/>
                    <a:pt x="74" y="0"/>
                    <a:pt x="74" y="0"/>
                  </a:cubicBezTo>
                </a:path>
              </a:pathLst>
            </a:custGeom>
            <a:solidFill>
              <a:srgbClr val="FFE9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8" name="Freeform 111"/>
            <p:cNvSpPr>
              <a:spLocks noEditPoints="1"/>
            </p:cNvSpPr>
            <p:nvPr/>
          </p:nvSpPr>
          <p:spPr bwMode="auto">
            <a:xfrm>
              <a:off x="7902394" y="5748338"/>
              <a:ext cx="1122363" cy="695325"/>
            </a:xfrm>
            <a:custGeom>
              <a:avLst/>
              <a:gdLst>
                <a:gd name="T0" fmla="*/ 376 w 426"/>
                <a:gd name="T1" fmla="*/ 28 h 263"/>
                <a:gd name="T2" fmla="*/ 330 w 426"/>
                <a:gd name="T3" fmla="*/ 51 h 263"/>
                <a:gd name="T4" fmla="*/ 219 w 426"/>
                <a:gd name="T5" fmla="*/ 0 h 263"/>
                <a:gd name="T6" fmla="*/ 101 w 426"/>
                <a:gd name="T7" fmla="*/ 45 h 263"/>
                <a:gd name="T8" fmla="*/ 30 w 426"/>
                <a:gd name="T9" fmla="*/ 18 h 263"/>
                <a:gd name="T10" fmla="*/ 3 w 426"/>
                <a:gd name="T11" fmla="*/ 65 h 263"/>
                <a:gd name="T12" fmla="*/ 66 w 426"/>
                <a:gd name="T13" fmla="*/ 180 h 263"/>
                <a:gd name="T14" fmla="*/ 102 w 426"/>
                <a:gd name="T15" fmla="*/ 238 h 263"/>
                <a:gd name="T16" fmla="*/ 200 w 426"/>
                <a:gd name="T17" fmla="*/ 263 h 263"/>
                <a:gd name="T18" fmla="*/ 231 w 426"/>
                <a:gd name="T19" fmla="*/ 262 h 263"/>
                <a:gd name="T20" fmla="*/ 263 w 426"/>
                <a:gd name="T21" fmla="*/ 260 h 263"/>
                <a:gd name="T22" fmla="*/ 339 w 426"/>
                <a:gd name="T23" fmla="*/ 200 h 263"/>
                <a:gd name="T24" fmla="*/ 406 w 426"/>
                <a:gd name="T25" fmla="*/ 117 h 263"/>
                <a:gd name="T26" fmla="*/ 96 w 426"/>
                <a:gd name="T27" fmla="*/ 202 h 263"/>
                <a:gd name="T28" fmla="*/ 217 w 426"/>
                <a:gd name="T29" fmla="*/ 231 h 263"/>
                <a:gd name="T30" fmla="*/ 328 w 426"/>
                <a:gd name="T31" fmla="*/ 202 h 263"/>
                <a:gd name="T32" fmla="*/ 265 w 426"/>
                <a:gd name="T33" fmla="*/ 250 h 263"/>
                <a:gd name="T34" fmla="*/ 216 w 426"/>
                <a:gd name="T35" fmla="*/ 254 h 263"/>
                <a:gd name="T36" fmla="*/ 107 w 426"/>
                <a:gd name="T37" fmla="*/ 231 h 263"/>
                <a:gd name="T38" fmla="*/ 233 w 426"/>
                <a:gd name="T39" fmla="*/ 222 h 263"/>
                <a:gd name="T40" fmla="*/ 174 w 426"/>
                <a:gd name="T41" fmla="*/ 220 h 263"/>
                <a:gd name="T42" fmla="*/ 47 w 426"/>
                <a:gd name="T43" fmla="*/ 146 h 263"/>
                <a:gd name="T44" fmla="*/ 27 w 426"/>
                <a:gd name="T45" fmla="*/ 69 h 263"/>
                <a:gd name="T46" fmla="*/ 79 w 426"/>
                <a:gd name="T47" fmla="*/ 94 h 263"/>
                <a:gd name="T48" fmla="*/ 145 w 426"/>
                <a:gd name="T49" fmla="*/ 114 h 263"/>
                <a:gd name="T50" fmla="*/ 200 w 426"/>
                <a:gd name="T51" fmla="*/ 127 h 263"/>
                <a:gd name="T52" fmla="*/ 271 w 426"/>
                <a:gd name="T53" fmla="*/ 122 h 263"/>
                <a:gd name="T54" fmla="*/ 312 w 426"/>
                <a:gd name="T55" fmla="*/ 123 h 263"/>
                <a:gd name="T56" fmla="*/ 347 w 426"/>
                <a:gd name="T57" fmla="*/ 95 h 263"/>
                <a:gd name="T58" fmla="*/ 399 w 426"/>
                <a:gd name="T59" fmla="*/ 69 h 263"/>
                <a:gd name="T60" fmla="*/ 412 w 426"/>
                <a:gd name="T61" fmla="*/ 69 h 263"/>
                <a:gd name="T62" fmla="*/ 366 w 426"/>
                <a:gd name="T63" fmla="*/ 161 h 263"/>
                <a:gd name="T64" fmla="*/ 405 w 426"/>
                <a:gd name="T65" fmla="*/ 61 h 263"/>
                <a:gd name="T66" fmla="*/ 361 w 426"/>
                <a:gd name="T67" fmla="*/ 90 h 263"/>
                <a:gd name="T68" fmla="*/ 332 w 426"/>
                <a:gd name="T69" fmla="*/ 102 h 263"/>
                <a:gd name="T70" fmla="*/ 275 w 426"/>
                <a:gd name="T71" fmla="*/ 105 h 263"/>
                <a:gd name="T72" fmla="*/ 217 w 426"/>
                <a:gd name="T73" fmla="*/ 111 h 263"/>
                <a:gd name="T74" fmla="*/ 162 w 426"/>
                <a:gd name="T75" fmla="*/ 116 h 263"/>
                <a:gd name="T76" fmla="*/ 85 w 426"/>
                <a:gd name="T77" fmla="*/ 86 h 263"/>
                <a:gd name="T78" fmla="*/ 35 w 426"/>
                <a:gd name="T79" fmla="*/ 66 h 263"/>
                <a:gd name="T80" fmla="*/ 11 w 426"/>
                <a:gd name="T81" fmla="*/ 56 h 263"/>
                <a:gd name="T82" fmla="*/ 11 w 426"/>
                <a:gd name="T83" fmla="*/ 25 h 263"/>
                <a:gd name="T84" fmla="*/ 114 w 426"/>
                <a:gd name="T85" fmla="*/ 68 h 263"/>
                <a:gd name="T86" fmla="*/ 202 w 426"/>
                <a:gd name="T87" fmla="*/ 84 h 263"/>
                <a:gd name="T88" fmla="*/ 256 w 426"/>
                <a:gd name="T89" fmla="*/ 81 h 263"/>
                <a:gd name="T90" fmla="*/ 364 w 426"/>
                <a:gd name="T91" fmla="*/ 45 h 263"/>
                <a:gd name="T92" fmla="*/ 415 w 426"/>
                <a:gd name="T93" fmla="*/ 25 h 263"/>
                <a:gd name="T94" fmla="*/ 415 w 426"/>
                <a:gd name="T95" fmla="*/ 58 h 263"/>
                <a:gd name="T96" fmla="*/ 241 w 426"/>
                <a:gd name="T97" fmla="*/ 74 h 263"/>
                <a:gd name="T98" fmla="*/ 188 w 426"/>
                <a:gd name="T99" fmla="*/ 74 h 263"/>
                <a:gd name="T100" fmla="*/ 112 w 426"/>
                <a:gd name="T101" fmla="*/ 46 h 263"/>
                <a:gd name="T102" fmla="*/ 215 w 426"/>
                <a:gd name="T103" fmla="*/ 8 h 263"/>
                <a:gd name="T104" fmla="*/ 309 w 426"/>
                <a:gd name="T105" fmla="*/ 41 h 2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26" h="263">
                  <a:moveTo>
                    <a:pt x="424" y="25"/>
                  </a:moveTo>
                  <a:cubicBezTo>
                    <a:pt x="424" y="23"/>
                    <a:pt x="423" y="21"/>
                    <a:pt x="422" y="20"/>
                  </a:cubicBezTo>
                  <a:cubicBezTo>
                    <a:pt x="420" y="16"/>
                    <a:pt x="417" y="14"/>
                    <a:pt x="413" y="14"/>
                  </a:cubicBezTo>
                  <a:cubicBezTo>
                    <a:pt x="408" y="14"/>
                    <a:pt x="404" y="14"/>
                    <a:pt x="400" y="16"/>
                  </a:cubicBezTo>
                  <a:cubicBezTo>
                    <a:pt x="397" y="17"/>
                    <a:pt x="394" y="19"/>
                    <a:pt x="391" y="20"/>
                  </a:cubicBezTo>
                  <a:cubicBezTo>
                    <a:pt x="386" y="23"/>
                    <a:pt x="381" y="25"/>
                    <a:pt x="376" y="28"/>
                  </a:cubicBezTo>
                  <a:cubicBezTo>
                    <a:pt x="374" y="29"/>
                    <a:pt x="373" y="30"/>
                    <a:pt x="371" y="31"/>
                  </a:cubicBezTo>
                  <a:cubicBezTo>
                    <a:pt x="368" y="33"/>
                    <a:pt x="368" y="33"/>
                    <a:pt x="368" y="33"/>
                  </a:cubicBezTo>
                  <a:cubicBezTo>
                    <a:pt x="364" y="35"/>
                    <a:pt x="360" y="37"/>
                    <a:pt x="356" y="39"/>
                  </a:cubicBezTo>
                  <a:cubicBezTo>
                    <a:pt x="348" y="44"/>
                    <a:pt x="340" y="48"/>
                    <a:pt x="331" y="52"/>
                  </a:cubicBezTo>
                  <a:cubicBezTo>
                    <a:pt x="331" y="52"/>
                    <a:pt x="331" y="52"/>
                    <a:pt x="331" y="52"/>
                  </a:cubicBezTo>
                  <a:cubicBezTo>
                    <a:pt x="330" y="51"/>
                    <a:pt x="330" y="51"/>
                    <a:pt x="330" y="51"/>
                  </a:cubicBezTo>
                  <a:cubicBezTo>
                    <a:pt x="326" y="45"/>
                    <a:pt x="322" y="41"/>
                    <a:pt x="317" y="37"/>
                  </a:cubicBezTo>
                  <a:cubicBezTo>
                    <a:pt x="310" y="30"/>
                    <a:pt x="301" y="25"/>
                    <a:pt x="291" y="19"/>
                  </a:cubicBezTo>
                  <a:cubicBezTo>
                    <a:pt x="284" y="15"/>
                    <a:pt x="277" y="12"/>
                    <a:pt x="268" y="9"/>
                  </a:cubicBezTo>
                  <a:cubicBezTo>
                    <a:pt x="263" y="7"/>
                    <a:pt x="259" y="6"/>
                    <a:pt x="253" y="5"/>
                  </a:cubicBezTo>
                  <a:cubicBezTo>
                    <a:pt x="247" y="3"/>
                    <a:pt x="242" y="2"/>
                    <a:pt x="236" y="1"/>
                  </a:cubicBezTo>
                  <a:cubicBezTo>
                    <a:pt x="232" y="1"/>
                    <a:pt x="226" y="0"/>
                    <a:pt x="219" y="0"/>
                  </a:cubicBezTo>
                  <a:cubicBezTo>
                    <a:pt x="213" y="0"/>
                    <a:pt x="206" y="0"/>
                    <a:pt x="200" y="0"/>
                  </a:cubicBezTo>
                  <a:cubicBezTo>
                    <a:pt x="194" y="1"/>
                    <a:pt x="189" y="1"/>
                    <a:pt x="185" y="2"/>
                  </a:cubicBezTo>
                  <a:cubicBezTo>
                    <a:pt x="174" y="4"/>
                    <a:pt x="164" y="7"/>
                    <a:pt x="154" y="10"/>
                  </a:cubicBezTo>
                  <a:cubicBezTo>
                    <a:pt x="138" y="16"/>
                    <a:pt x="124" y="24"/>
                    <a:pt x="112" y="34"/>
                  </a:cubicBezTo>
                  <a:cubicBezTo>
                    <a:pt x="112" y="34"/>
                    <a:pt x="112" y="34"/>
                    <a:pt x="112" y="34"/>
                  </a:cubicBezTo>
                  <a:cubicBezTo>
                    <a:pt x="108" y="37"/>
                    <a:pt x="104" y="40"/>
                    <a:pt x="101" y="45"/>
                  </a:cubicBezTo>
                  <a:cubicBezTo>
                    <a:pt x="100" y="45"/>
                    <a:pt x="99" y="46"/>
                    <a:pt x="99" y="47"/>
                  </a:cubicBezTo>
                  <a:cubicBezTo>
                    <a:pt x="98" y="49"/>
                    <a:pt x="96" y="50"/>
                    <a:pt x="95" y="52"/>
                  </a:cubicBezTo>
                  <a:cubicBezTo>
                    <a:pt x="89" y="49"/>
                    <a:pt x="82" y="46"/>
                    <a:pt x="76" y="43"/>
                  </a:cubicBezTo>
                  <a:cubicBezTo>
                    <a:pt x="74" y="42"/>
                    <a:pt x="72" y="41"/>
                    <a:pt x="70" y="40"/>
                  </a:cubicBezTo>
                  <a:cubicBezTo>
                    <a:pt x="51" y="29"/>
                    <a:pt x="51" y="29"/>
                    <a:pt x="51" y="29"/>
                  </a:cubicBezTo>
                  <a:cubicBezTo>
                    <a:pt x="43" y="24"/>
                    <a:pt x="37" y="21"/>
                    <a:pt x="30" y="18"/>
                  </a:cubicBezTo>
                  <a:cubicBezTo>
                    <a:pt x="25" y="16"/>
                    <a:pt x="20" y="14"/>
                    <a:pt x="13" y="14"/>
                  </a:cubicBezTo>
                  <a:cubicBezTo>
                    <a:pt x="11" y="14"/>
                    <a:pt x="9" y="15"/>
                    <a:pt x="7" y="16"/>
                  </a:cubicBezTo>
                  <a:cubicBezTo>
                    <a:pt x="4" y="18"/>
                    <a:pt x="3" y="21"/>
                    <a:pt x="2" y="24"/>
                  </a:cubicBezTo>
                  <a:cubicBezTo>
                    <a:pt x="1" y="26"/>
                    <a:pt x="1" y="29"/>
                    <a:pt x="0" y="31"/>
                  </a:cubicBezTo>
                  <a:cubicBezTo>
                    <a:pt x="0" y="38"/>
                    <a:pt x="0" y="45"/>
                    <a:pt x="1" y="53"/>
                  </a:cubicBezTo>
                  <a:cubicBezTo>
                    <a:pt x="2" y="57"/>
                    <a:pt x="3" y="61"/>
                    <a:pt x="3" y="65"/>
                  </a:cubicBezTo>
                  <a:cubicBezTo>
                    <a:pt x="4" y="67"/>
                    <a:pt x="4" y="67"/>
                    <a:pt x="4" y="67"/>
                  </a:cubicBezTo>
                  <a:cubicBezTo>
                    <a:pt x="6" y="78"/>
                    <a:pt x="9" y="90"/>
                    <a:pt x="14" y="103"/>
                  </a:cubicBezTo>
                  <a:cubicBezTo>
                    <a:pt x="18" y="112"/>
                    <a:pt x="22" y="121"/>
                    <a:pt x="27" y="131"/>
                  </a:cubicBezTo>
                  <a:cubicBezTo>
                    <a:pt x="31" y="137"/>
                    <a:pt x="34" y="143"/>
                    <a:pt x="37" y="148"/>
                  </a:cubicBezTo>
                  <a:cubicBezTo>
                    <a:pt x="41" y="153"/>
                    <a:pt x="45" y="158"/>
                    <a:pt x="49" y="163"/>
                  </a:cubicBezTo>
                  <a:cubicBezTo>
                    <a:pt x="54" y="169"/>
                    <a:pt x="60" y="174"/>
                    <a:pt x="66" y="180"/>
                  </a:cubicBezTo>
                  <a:cubicBezTo>
                    <a:pt x="73" y="186"/>
                    <a:pt x="80" y="191"/>
                    <a:pt x="86" y="195"/>
                  </a:cubicBezTo>
                  <a:cubicBezTo>
                    <a:pt x="87" y="196"/>
                    <a:pt x="88" y="197"/>
                    <a:pt x="87" y="198"/>
                  </a:cubicBezTo>
                  <a:cubicBezTo>
                    <a:pt x="87" y="200"/>
                    <a:pt x="87" y="202"/>
                    <a:pt x="87" y="204"/>
                  </a:cubicBezTo>
                  <a:cubicBezTo>
                    <a:pt x="87" y="205"/>
                    <a:pt x="87" y="205"/>
                    <a:pt x="87" y="205"/>
                  </a:cubicBezTo>
                  <a:cubicBezTo>
                    <a:pt x="87" y="209"/>
                    <a:pt x="86" y="212"/>
                    <a:pt x="87" y="216"/>
                  </a:cubicBezTo>
                  <a:cubicBezTo>
                    <a:pt x="89" y="225"/>
                    <a:pt x="94" y="232"/>
                    <a:pt x="102" y="238"/>
                  </a:cubicBezTo>
                  <a:cubicBezTo>
                    <a:pt x="111" y="244"/>
                    <a:pt x="121" y="249"/>
                    <a:pt x="134" y="254"/>
                  </a:cubicBezTo>
                  <a:cubicBezTo>
                    <a:pt x="143" y="256"/>
                    <a:pt x="153" y="258"/>
                    <a:pt x="161" y="260"/>
                  </a:cubicBezTo>
                  <a:cubicBezTo>
                    <a:pt x="165" y="260"/>
                    <a:pt x="169" y="261"/>
                    <a:pt x="174" y="261"/>
                  </a:cubicBezTo>
                  <a:cubicBezTo>
                    <a:pt x="178" y="261"/>
                    <a:pt x="182" y="262"/>
                    <a:pt x="186" y="262"/>
                  </a:cubicBezTo>
                  <a:cubicBezTo>
                    <a:pt x="189" y="262"/>
                    <a:pt x="189" y="262"/>
                    <a:pt x="189" y="262"/>
                  </a:cubicBezTo>
                  <a:cubicBezTo>
                    <a:pt x="193" y="263"/>
                    <a:pt x="197" y="262"/>
                    <a:pt x="200" y="263"/>
                  </a:cubicBezTo>
                  <a:cubicBezTo>
                    <a:pt x="202" y="263"/>
                    <a:pt x="204" y="263"/>
                    <a:pt x="205" y="263"/>
                  </a:cubicBezTo>
                  <a:cubicBezTo>
                    <a:pt x="210" y="262"/>
                    <a:pt x="216" y="262"/>
                    <a:pt x="220" y="263"/>
                  </a:cubicBezTo>
                  <a:cubicBezTo>
                    <a:pt x="222" y="263"/>
                    <a:pt x="223" y="263"/>
                    <a:pt x="223" y="263"/>
                  </a:cubicBezTo>
                  <a:cubicBezTo>
                    <a:pt x="225" y="263"/>
                    <a:pt x="226" y="263"/>
                    <a:pt x="227" y="263"/>
                  </a:cubicBezTo>
                  <a:cubicBezTo>
                    <a:pt x="228" y="262"/>
                    <a:pt x="229" y="262"/>
                    <a:pt x="230" y="262"/>
                  </a:cubicBezTo>
                  <a:cubicBezTo>
                    <a:pt x="231" y="262"/>
                    <a:pt x="231" y="262"/>
                    <a:pt x="231" y="262"/>
                  </a:cubicBezTo>
                  <a:cubicBezTo>
                    <a:pt x="232" y="262"/>
                    <a:pt x="233" y="262"/>
                    <a:pt x="234" y="262"/>
                  </a:cubicBezTo>
                  <a:cubicBezTo>
                    <a:pt x="236" y="262"/>
                    <a:pt x="238" y="262"/>
                    <a:pt x="240" y="262"/>
                  </a:cubicBezTo>
                  <a:cubicBezTo>
                    <a:pt x="242" y="262"/>
                    <a:pt x="244" y="262"/>
                    <a:pt x="246" y="262"/>
                  </a:cubicBezTo>
                  <a:cubicBezTo>
                    <a:pt x="249" y="262"/>
                    <a:pt x="251" y="261"/>
                    <a:pt x="254" y="261"/>
                  </a:cubicBezTo>
                  <a:cubicBezTo>
                    <a:pt x="255" y="261"/>
                    <a:pt x="257" y="261"/>
                    <a:pt x="259" y="260"/>
                  </a:cubicBezTo>
                  <a:cubicBezTo>
                    <a:pt x="260" y="260"/>
                    <a:pt x="261" y="260"/>
                    <a:pt x="263" y="260"/>
                  </a:cubicBezTo>
                  <a:cubicBezTo>
                    <a:pt x="269" y="259"/>
                    <a:pt x="275" y="258"/>
                    <a:pt x="281" y="256"/>
                  </a:cubicBezTo>
                  <a:cubicBezTo>
                    <a:pt x="287" y="255"/>
                    <a:pt x="293" y="254"/>
                    <a:pt x="298" y="251"/>
                  </a:cubicBezTo>
                  <a:cubicBezTo>
                    <a:pt x="306" y="248"/>
                    <a:pt x="306" y="248"/>
                    <a:pt x="306" y="248"/>
                  </a:cubicBezTo>
                  <a:cubicBezTo>
                    <a:pt x="313" y="245"/>
                    <a:pt x="319" y="242"/>
                    <a:pt x="325" y="237"/>
                  </a:cubicBezTo>
                  <a:cubicBezTo>
                    <a:pt x="331" y="233"/>
                    <a:pt x="335" y="227"/>
                    <a:pt x="338" y="220"/>
                  </a:cubicBezTo>
                  <a:cubicBezTo>
                    <a:pt x="340" y="213"/>
                    <a:pt x="339" y="206"/>
                    <a:pt x="339" y="200"/>
                  </a:cubicBezTo>
                  <a:cubicBezTo>
                    <a:pt x="338" y="196"/>
                    <a:pt x="338" y="196"/>
                    <a:pt x="339" y="195"/>
                  </a:cubicBezTo>
                  <a:cubicBezTo>
                    <a:pt x="340" y="195"/>
                    <a:pt x="340" y="195"/>
                    <a:pt x="341" y="194"/>
                  </a:cubicBezTo>
                  <a:cubicBezTo>
                    <a:pt x="349" y="189"/>
                    <a:pt x="356" y="184"/>
                    <a:pt x="362" y="178"/>
                  </a:cubicBezTo>
                  <a:cubicBezTo>
                    <a:pt x="369" y="171"/>
                    <a:pt x="376" y="164"/>
                    <a:pt x="382" y="157"/>
                  </a:cubicBezTo>
                  <a:cubicBezTo>
                    <a:pt x="385" y="153"/>
                    <a:pt x="389" y="148"/>
                    <a:pt x="392" y="142"/>
                  </a:cubicBezTo>
                  <a:cubicBezTo>
                    <a:pt x="397" y="135"/>
                    <a:pt x="401" y="126"/>
                    <a:pt x="406" y="117"/>
                  </a:cubicBezTo>
                  <a:cubicBezTo>
                    <a:pt x="409" y="109"/>
                    <a:pt x="412" y="101"/>
                    <a:pt x="415" y="92"/>
                  </a:cubicBezTo>
                  <a:cubicBezTo>
                    <a:pt x="418" y="83"/>
                    <a:pt x="421" y="74"/>
                    <a:pt x="423" y="64"/>
                  </a:cubicBezTo>
                  <a:cubicBezTo>
                    <a:pt x="424" y="56"/>
                    <a:pt x="426" y="48"/>
                    <a:pt x="426" y="38"/>
                  </a:cubicBezTo>
                  <a:cubicBezTo>
                    <a:pt x="426" y="32"/>
                    <a:pt x="425" y="30"/>
                    <a:pt x="424" y="25"/>
                  </a:cubicBezTo>
                  <a:moveTo>
                    <a:pt x="95" y="204"/>
                  </a:moveTo>
                  <a:cubicBezTo>
                    <a:pt x="96" y="202"/>
                    <a:pt x="96" y="202"/>
                    <a:pt x="96" y="202"/>
                  </a:cubicBezTo>
                  <a:cubicBezTo>
                    <a:pt x="96" y="201"/>
                    <a:pt x="96" y="201"/>
                    <a:pt x="96" y="201"/>
                  </a:cubicBezTo>
                  <a:cubicBezTo>
                    <a:pt x="96" y="202"/>
                    <a:pt x="96" y="202"/>
                    <a:pt x="96" y="202"/>
                  </a:cubicBezTo>
                  <a:cubicBezTo>
                    <a:pt x="119" y="214"/>
                    <a:pt x="143" y="223"/>
                    <a:pt x="169" y="228"/>
                  </a:cubicBezTo>
                  <a:cubicBezTo>
                    <a:pt x="177" y="229"/>
                    <a:pt x="184" y="230"/>
                    <a:pt x="192" y="231"/>
                  </a:cubicBezTo>
                  <a:cubicBezTo>
                    <a:pt x="198" y="231"/>
                    <a:pt x="205" y="231"/>
                    <a:pt x="213" y="231"/>
                  </a:cubicBezTo>
                  <a:cubicBezTo>
                    <a:pt x="214" y="231"/>
                    <a:pt x="216" y="231"/>
                    <a:pt x="217" y="231"/>
                  </a:cubicBezTo>
                  <a:cubicBezTo>
                    <a:pt x="221" y="231"/>
                    <a:pt x="225" y="231"/>
                    <a:pt x="229" y="231"/>
                  </a:cubicBezTo>
                  <a:cubicBezTo>
                    <a:pt x="233" y="231"/>
                    <a:pt x="237" y="231"/>
                    <a:pt x="242" y="230"/>
                  </a:cubicBezTo>
                  <a:cubicBezTo>
                    <a:pt x="249" y="229"/>
                    <a:pt x="256" y="228"/>
                    <a:pt x="263" y="226"/>
                  </a:cubicBezTo>
                  <a:cubicBezTo>
                    <a:pt x="275" y="224"/>
                    <a:pt x="288" y="220"/>
                    <a:pt x="300" y="215"/>
                  </a:cubicBezTo>
                  <a:cubicBezTo>
                    <a:pt x="309" y="212"/>
                    <a:pt x="317" y="208"/>
                    <a:pt x="327" y="203"/>
                  </a:cubicBezTo>
                  <a:cubicBezTo>
                    <a:pt x="327" y="203"/>
                    <a:pt x="328" y="203"/>
                    <a:pt x="328" y="202"/>
                  </a:cubicBezTo>
                  <a:cubicBezTo>
                    <a:pt x="329" y="202"/>
                    <a:pt x="330" y="202"/>
                    <a:pt x="330" y="201"/>
                  </a:cubicBezTo>
                  <a:cubicBezTo>
                    <a:pt x="330" y="204"/>
                    <a:pt x="330" y="204"/>
                    <a:pt x="330" y="204"/>
                  </a:cubicBezTo>
                  <a:cubicBezTo>
                    <a:pt x="330" y="208"/>
                    <a:pt x="331" y="212"/>
                    <a:pt x="329" y="217"/>
                  </a:cubicBezTo>
                  <a:cubicBezTo>
                    <a:pt x="328" y="222"/>
                    <a:pt x="324" y="227"/>
                    <a:pt x="319" y="231"/>
                  </a:cubicBezTo>
                  <a:cubicBezTo>
                    <a:pt x="315" y="234"/>
                    <a:pt x="309" y="237"/>
                    <a:pt x="302" y="240"/>
                  </a:cubicBezTo>
                  <a:cubicBezTo>
                    <a:pt x="289" y="246"/>
                    <a:pt x="276" y="248"/>
                    <a:pt x="265" y="250"/>
                  </a:cubicBezTo>
                  <a:cubicBezTo>
                    <a:pt x="260" y="251"/>
                    <a:pt x="254" y="252"/>
                    <a:pt x="247" y="253"/>
                  </a:cubicBezTo>
                  <a:cubicBezTo>
                    <a:pt x="245" y="253"/>
                    <a:pt x="243" y="253"/>
                    <a:pt x="242" y="253"/>
                  </a:cubicBezTo>
                  <a:cubicBezTo>
                    <a:pt x="239" y="253"/>
                    <a:pt x="236" y="253"/>
                    <a:pt x="233" y="254"/>
                  </a:cubicBezTo>
                  <a:cubicBezTo>
                    <a:pt x="231" y="254"/>
                    <a:pt x="230" y="254"/>
                    <a:pt x="228" y="254"/>
                  </a:cubicBezTo>
                  <a:cubicBezTo>
                    <a:pt x="227" y="254"/>
                    <a:pt x="227" y="254"/>
                    <a:pt x="226" y="254"/>
                  </a:cubicBezTo>
                  <a:cubicBezTo>
                    <a:pt x="216" y="254"/>
                    <a:pt x="216" y="254"/>
                    <a:pt x="216" y="254"/>
                  </a:cubicBezTo>
                  <a:cubicBezTo>
                    <a:pt x="210" y="254"/>
                    <a:pt x="210" y="254"/>
                    <a:pt x="210" y="254"/>
                  </a:cubicBezTo>
                  <a:cubicBezTo>
                    <a:pt x="208" y="254"/>
                    <a:pt x="206" y="254"/>
                    <a:pt x="204" y="254"/>
                  </a:cubicBezTo>
                  <a:cubicBezTo>
                    <a:pt x="198" y="254"/>
                    <a:pt x="193" y="253"/>
                    <a:pt x="187" y="253"/>
                  </a:cubicBezTo>
                  <a:cubicBezTo>
                    <a:pt x="186" y="253"/>
                    <a:pt x="184" y="253"/>
                    <a:pt x="183" y="253"/>
                  </a:cubicBezTo>
                  <a:cubicBezTo>
                    <a:pt x="168" y="252"/>
                    <a:pt x="153" y="249"/>
                    <a:pt x="139" y="245"/>
                  </a:cubicBezTo>
                  <a:cubicBezTo>
                    <a:pt x="127" y="242"/>
                    <a:pt x="116" y="237"/>
                    <a:pt x="107" y="231"/>
                  </a:cubicBezTo>
                  <a:cubicBezTo>
                    <a:pt x="103" y="228"/>
                    <a:pt x="100" y="224"/>
                    <a:pt x="98" y="220"/>
                  </a:cubicBezTo>
                  <a:cubicBezTo>
                    <a:pt x="96" y="217"/>
                    <a:pt x="96" y="214"/>
                    <a:pt x="96" y="211"/>
                  </a:cubicBezTo>
                  <a:cubicBezTo>
                    <a:pt x="95" y="209"/>
                    <a:pt x="95" y="207"/>
                    <a:pt x="95" y="204"/>
                  </a:cubicBezTo>
                  <a:moveTo>
                    <a:pt x="268" y="216"/>
                  </a:moveTo>
                  <a:cubicBezTo>
                    <a:pt x="260" y="218"/>
                    <a:pt x="252" y="220"/>
                    <a:pt x="242" y="221"/>
                  </a:cubicBezTo>
                  <a:cubicBezTo>
                    <a:pt x="239" y="221"/>
                    <a:pt x="236" y="222"/>
                    <a:pt x="233" y="222"/>
                  </a:cubicBezTo>
                  <a:cubicBezTo>
                    <a:pt x="230" y="222"/>
                    <a:pt x="230" y="222"/>
                    <a:pt x="230" y="222"/>
                  </a:cubicBezTo>
                  <a:cubicBezTo>
                    <a:pt x="226" y="222"/>
                    <a:pt x="221" y="222"/>
                    <a:pt x="217" y="222"/>
                  </a:cubicBezTo>
                  <a:cubicBezTo>
                    <a:pt x="213" y="222"/>
                    <a:pt x="213" y="222"/>
                    <a:pt x="213" y="222"/>
                  </a:cubicBezTo>
                  <a:cubicBezTo>
                    <a:pt x="212" y="222"/>
                    <a:pt x="211" y="222"/>
                    <a:pt x="210" y="222"/>
                  </a:cubicBezTo>
                  <a:cubicBezTo>
                    <a:pt x="207" y="223"/>
                    <a:pt x="205" y="223"/>
                    <a:pt x="202" y="222"/>
                  </a:cubicBezTo>
                  <a:cubicBezTo>
                    <a:pt x="193" y="222"/>
                    <a:pt x="183" y="221"/>
                    <a:pt x="174" y="220"/>
                  </a:cubicBezTo>
                  <a:cubicBezTo>
                    <a:pt x="160" y="217"/>
                    <a:pt x="147" y="214"/>
                    <a:pt x="135" y="209"/>
                  </a:cubicBezTo>
                  <a:cubicBezTo>
                    <a:pt x="117" y="203"/>
                    <a:pt x="102" y="196"/>
                    <a:pt x="89" y="187"/>
                  </a:cubicBezTo>
                  <a:cubicBezTo>
                    <a:pt x="82" y="181"/>
                    <a:pt x="75" y="176"/>
                    <a:pt x="69" y="171"/>
                  </a:cubicBezTo>
                  <a:cubicBezTo>
                    <a:pt x="68" y="169"/>
                    <a:pt x="68" y="169"/>
                    <a:pt x="68" y="169"/>
                  </a:cubicBezTo>
                  <a:cubicBezTo>
                    <a:pt x="66" y="168"/>
                    <a:pt x="65" y="167"/>
                    <a:pt x="63" y="165"/>
                  </a:cubicBezTo>
                  <a:cubicBezTo>
                    <a:pt x="57" y="158"/>
                    <a:pt x="52" y="152"/>
                    <a:pt x="47" y="146"/>
                  </a:cubicBezTo>
                  <a:cubicBezTo>
                    <a:pt x="41" y="137"/>
                    <a:pt x="35" y="128"/>
                    <a:pt x="30" y="118"/>
                  </a:cubicBezTo>
                  <a:cubicBezTo>
                    <a:pt x="24" y="105"/>
                    <a:pt x="20" y="93"/>
                    <a:pt x="17" y="82"/>
                  </a:cubicBezTo>
                  <a:cubicBezTo>
                    <a:pt x="16" y="79"/>
                    <a:pt x="15" y="76"/>
                    <a:pt x="14" y="72"/>
                  </a:cubicBezTo>
                  <a:cubicBezTo>
                    <a:pt x="14" y="70"/>
                    <a:pt x="14" y="70"/>
                    <a:pt x="14" y="70"/>
                  </a:cubicBezTo>
                  <a:cubicBezTo>
                    <a:pt x="13" y="70"/>
                    <a:pt x="13" y="69"/>
                    <a:pt x="13" y="69"/>
                  </a:cubicBezTo>
                  <a:cubicBezTo>
                    <a:pt x="18" y="70"/>
                    <a:pt x="22" y="70"/>
                    <a:pt x="27" y="69"/>
                  </a:cubicBezTo>
                  <a:cubicBezTo>
                    <a:pt x="27" y="69"/>
                    <a:pt x="27" y="69"/>
                    <a:pt x="27" y="69"/>
                  </a:cubicBezTo>
                  <a:cubicBezTo>
                    <a:pt x="27" y="71"/>
                    <a:pt x="28" y="73"/>
                    <a:pt x="29" y="74"/>
                  </a:cubicBezTo>
                  <a:cubicBezTo>
                    <a:pt x="32" y="84"/>
                    <a:pt x="38" y="91"/>
                    <a:pt x="47" y="95"/>
                  </a:cubicBezTo>
                  <a:cubicBezTo>
                    <a:pt x="54" y="99"/>
                    <a:pt x="61" y="100"/>
                    <a:pt x="69" y="98"/>
                  </a:cubicBezTo>
                  <a:cubicBezTo>
                    <a:pt x="72" y="97"/>
                    <a:pt x="75" y="96"/>
                    <a:pt x="79" y="95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81" y="99"/>
                    <a:pt x="84" y="103"/>
                    <a:pt x="86" y="106"/>
                  </a:cubicBezTo>
                  <a:cubicBezTo>
                    <a:pt x="92" y="115"/>
                    <a:pt x="100" y="120"/>
                    <a:pt x="110" y="122"/>
                  </a:cubicBezTo>
                  <a:cubicBezTo>
                    <a:pt x="114" y="123"/>
                    <a:pt x="118" y="123"/>
                    <a:pt x="122" y="122"/>
                  </a:cubicBezTo>
                  <a:cubicBezTo>
                    <a:pt x="130" y="121"/>
                    <a:pt x="137" y="119"/>
                    <a:pt x="144" y="115"/>
                  </a:cubicBezTo>
                  <a:cubicBezTo>
                    <a:pt x="145" y="114"/>
                    <a:pt x="145" y="114"/>
                    <a:pt x="145" y="114"/>
                  </a:cubicBezTo>
                  <a:cubicBezTo>
                    <a:pt x="145" y="114"/>
                    <a:pt x="146" y="113"/>
                    <a:pt x="146" y="113"/>
                  </a:cubicBezTo>
                  <a:cubicBezTo>
                    <a:pt x="146" y="113"/>
                    <a:pt x="146" y="114"/>
                    <a:pt x="147" y="114"/>
                  </a:cubicBezTo>
                  <a:cubicBezTo>
                    <a:pt x="148" y="115"/>
                    <a:pt x="148" y="115"/>
                    <a:pt x="148" y="115"/>
                  </a:cubicBezTo>
                  <a:cubicBezTo>
                    <a:pt x="150" y="118"/>
                    <a:pt x="153" y="120"/>
                    <a:pt x="156" y="123"/>
                  </a:cubicBezTo>
                  <a:cubicBezTo>
                    <a:pt x="160" y="126"/>
                    <a:pt x="166" y="129"/>
                    <a:pt x="172" y="130"/>
                  </a:cubicBezTo>
                  <a:cubicBezTo>
                    <a:pt x="181" y="132"/>
                    <a:pt x="190" y="131"/>
                    <a:pt x="200" y="127"/>
                  </a:cubicBezTo>
                  <a:cubicBezTo>
                    <a:pt x="205" y="124"/>
                    <a:pt x="209" y="122"/>
                    <a:pt x="213" y="119"/>
                  </a:cubicBezTo>
                  <a:cubicBezTo>
                    <a:pt x="213" y="119"/>
                    <a:pt x="213" y="119"/>
                    <a:pt x="213" y="119"/>
                  </a:cubicBezTo>
                  <a:cubicBezTo>
                    <a:pt x="213" y="119"/>
                    <a:pt x="213" y="119"/>
                    <a:pt x="213" y="119"/>
                  </a:cubicBezTo>
                  <a:cubicBezTo>
                    <a:pt x="217" y="122"/>
                    <a:pt x="221" y="124"/>
                    <a:pt x="225" y="126"/>
                  </a:cubicBezTo>
                  <a:cubicBezTo>
                    <a:pt x="233" y="130"/>
                    <a:pt x="242" y="132"/>
                    <a:pt x="250" y="131"/>
                  </a:cubicBezTo>
                  <a:cubicBezTo>
                    <a:pt x="258" y="130"/>
                    <a:pt x="265" y="127"/>
                    <a:pt x="271" y="122"/>
                  </a:cubicBezTo>
                  <a:cubicBezTo>
                    <a:pt x="273" y="120"/>
                    <a:pt x="275" y="118"/>
                    <a:pt x="277" y="116"/>
                  </a:cubicBezTo>
                  <a:cubicBezTo>
                    <a:pt x="279" y="114"/>
                    <a:pt x="279" y="114"/>
                    <a:pt x="279" y="114"/>
                  </a:cubicBezTo>
                  <a:cubicBezTo>
                    <a:pt x="279" y="114"/>
                    <a:pt x="280" y="113"/>
                    <a:pt x="280" y="113"/>
                  </a:cubicBezTo>
                  <a:cubicBezTo>
                    <a:pt x="280" y="113"/>
                    <a:pt x="281" y="114"/>
                    <a:pt x="281" y="114"/>
                  </a:cubicBezTo>
                  <a:cubicBezTo>
                    <a:pt x="284" y="116"/>
                    <a:pt x="288" y="118"/>
                    <a:pt x="291" y="119"/>
                  </a:cubicBezTo>
                  <a:cubicBezTo>
                    <a:pt x="299" y="122"/>
                    <a:pt x="305" y="123"/>
                    <a:pt x="312" y="123"/>
                  </a:cubicBezTo>
                  <a:cubicBezTo>
                    <a:pt x="317" y="122"/>
                    <a:pt x="322" y="121"/>
                    <a:pt x="327" y="118"/>
                  </a:cubicBezTo>
                  <a:cubicBezTo>
                    <a:pt x="334" y="114"/>
                    <a:pt x="340" y="107"/>
                    <a:pt x="345" y="99"/>
                  </a:cubicBezTo>
                  <a:cubicBezTo>
                    <a:pt x="345" y="98"/>
                    <a:pt x="345" y="97"/>
                    <a:pt x="346" y="97"/>
                  </a:cubicBezTo>
                  <a:cubicBezTo>
                    <a:pt x="346" y="96"/>
                    <a:pt x="346" y="95"/>
                    <a:pt x="346" y="95"/>
                  </a:cubicBezTo>
                  <a:cubicBezTo>
                    <a:pt x="347" y="94"/>
                    <a:pt x="347" y="94"/>
                    <a:pt x="347" y="94"/>
                  </a:cubicBezTo>
                  <a:cubicBezTo>
                    <a:pt x="347" y="95"/>
                    <a:pt x="347" y="95"/>
                    <a:pt x="347" y="95"/>
                  </a:cubicBezTo>
                  <a:cubicBezTo>
                    <a:pt x="348" y="95"/>
                    <a:pt x="348" y="95"/>
                    <a:pt x="348" y="95"/>
                  </a:cubicBezTo>
                  <a:cubicBezTo>
                    <a:pt x="351" y="96"/>
                    <a:pt x="353" y="97"/>
                    <a:pt x="356" y="98"/>
                  </a:cubicBezTo>
                  <a:cubicBezTo>
                    <a:pt x="367" y="100"/>
                    <a:pt x="376" y="98"/>
                    <a:pt x="385" y="91"/>
                  </a:cubicBezTo>
                  <a:cubicBezTo>
                    <a:pt x="391" y="87"/>
                    <a:pt x="395" y="81"/>
                    <a:pt x="398" y="73"/>
                  </a:cubicBezTo>
                  <a:cubicBezTo>
                    <a:pt x="398" y="72"/>
                    <a:pt x="398" y="71"/>
                    <a:pt x="399" y="70"/>
                  </a:cubicBezTo>
                  <a:cubicBezTo>
                    <a:pt x="399" y="69"/>
                    <a:pt x="399" y="69"/>
                    <a:pt x="399" y="69"/>
                  </a:cubicBezTo>
                  <a:cubicBezTo>
                    <a:pt x="400" y="69"/>
                    <a:pt x="400" y="69"/>
                    <a:pt x="400" y="69"/>
                  </a:cubicBezTo>
                  <a:cubicBezTo>
                    <a:pt x="402" y="69"/>
                    <a:pt x="404" y="70"/>
                    <a:pt x="406" y="70"/>
                  </a:cubicBezTo>
                  <a:cubicBezTo>
                    <a:pt x="407" y="70"/>
                    <a:pt x="409" y="70"/>
                    <a:pt x="410" y="69"/>
                  </a:cubicBezTo>
                  <a:cubicBezTo>
                    <a:pt x="411" y="69"/>
                    <a:pt x="411" y="69"/>
                    <a:pt x="412" y="69"/>
                  </a:cubicBezTo>
                  <a:cubicBezTo>
                    <a:pt x="413" y="69"/>
                    <a:pt x="413" y="69"/>
                    <a:pt x="413" y="69"/>
                  </a:cubicBezTo>
                  <a:cubicBezTo>
                    <a:pt x="412" y="69"/>
                    <a:pt x="412" y="69"/>
                    <a:pt x="412" y="69"/>
                  </a:cubicBezTo>
                  <a:cubicBezTo>
                    <a:pt x="412" y="69"/>
                    <a:pt x="412" y="69"/>
                    <a:pt x="412" y="69"/>
                  </a:cubicBezTo>
                  <a:cubicBezTo>
                    <a:pt x="409" y="84"/>
                    <a:pt x="405" y="96"/>
                    <a:pt x="400" y="107"/>
                  </a:cubicBezTo>
                  <a:cubicBezTo>
                    <a:pt x="400" y="108"/>
                    <a:pt x="400" y="108"/>
                    <a:pt x="400" y="108"/>
                  </a:cubicBezTo>
                  <a:cubicBezTo>
                    <a:pt x="398" y="112"/>
                    <a:pt x="396" y="117"/>
                    <a:pt x="394" y="121"/>
                  </a:cubicBezTo>
                  <a:cubicBezTo>
                    <a:pt x="391" y="127"/>
                    <a:pt x="387" y="133"/>
                    <a:pt x="384" y="137"/>
                  </a:cubicBezTo>
                  <a:cubicBezTo>
                    <a:pt x="380" y="145"/>
                    <a:pt x="374" y="152"/>
                    <a:pt x="366" y="161"/>
                  </a:cubicBezTo>
                  <a:cubicBezTo>
                    <a:pt x="359" y="169"/>
                    <a:pt x="351" y="175"/>
                    <a:pt x="343" y="182"/>
                  </a:cubicBezTo>
                  <a:cubicBezTo>
                    <a:pt x="334" y="189"/>
                    <a:pt x="322" y="196"/>
                    <a:pt x="309" y="202"/>
                  </a:cubicBezTo>
                  <a:cubicBezTo>
                    <a:pt x="296" y="208"/>
                    <a:pt x="283" y="213"/>
                    <a:pt x="268" y="216"/>
                  </a:cubicBezTo>
                  <a:moveTo>
                    <a:pt x="414" y="59"/>
                  </a:moveTo>
                  <a:cubicBezTo>
                    <a:pt x="412" y="60"/>
                    <a:pt x="409" y="61"/>
                    <a:pt x="406" y="61"/>
                  </a:cubicBezTo>
                  <a:cubicBezTo>
                    <a:pt x="405" y="61"/>
                    <a:pt x="405" y="61"/>
                    <a:pt x="405" y="61"/>
                  </a:cubicBezTo>
                  <a:cubicBezTo>
                    <a:pt x="404" y="61"/>
                    <a:pt x="402" y="61"/>
                    <a:pt x="401" y="60"/>
                  </a:cubicBezTo>
                  <a:cubicBezTo>
                    <a:pt x="399" y="60"/>
                    <a:pt x="398" y="60"/>
                    <a:pt x="396" y="60"/>
                  </a:cubicBezTo>
                  <a:cubicBezTo>
                    <a:pt x="393" y="60"/>
                    <a:pt x="392" y="62"/>
                    <a:pt x="391" y="64"/>
                  </a:cubicBezTo>
                  <a:cubicBezTo>
                    <a:pt x="391" y="65"/>
                    <a:pt x="391" y="65"/>
                    <a:pt x="390" y="66"/>
                  </a:cubicBezTo>
                  <a:cubicBezTo>
                    <a:pt x="390" y="70"/>
                    <a:pt x="388" y="74"/>
                    <a:pt x="386" y="77"/>
                  </a:cubicBezTo>
                  <a:cubicBezTo>
                    <a:pt x="380" y="86"/>
                    <a:pt x="372" y="90"/>
                    <a:pt x="361" y="90"/>
                  </a:cubicBezTo>
                  <a:cubicBezTo>
                    <a:pt x="357" y="89"/>
                    <a:pt x="354" y="88"/>
                    <a:pt x="350" y="86"/>
                  </a:cubicBezTo>
                  <a:cubicBezTo>
                    <a:pt x="349" y="86"/>
                    <a:pt x="348" y="85"/>
                    <a:pt x="347" y="85"/>
                  </a:cubicBezTo>
                  <a:cubicBezTo>
                    <a:pt x="346" y="85"/>
                    <a:pt x="346" y="85"/>
                    <a:pt x="346" y="85"/>
                  </a:cubicBezTo>
                  <a:cubicBezTo>
                    <a:pt x="345" y="84"/>
                    <a:pt x="344" y="84"/>
                    <a:pt x="342" y="85"/>
                  </a:cubicBezTo>
                  <a:cubicBezTo>
                    <a:pt x="340" y="87"/>
                    <a:pt x="339" y="89"/>
                    <a:pt x="339" y="90"/>
                  </a:cubicBezTo>
                  <a:cubicBezTo>
                    <a:pt x="337" y="95"/>
                    <a:pt x="334" y="98"/>
                    <a:pt x="332" y="102"/>
                  </a:cubicBezTo>
                  <a:cubicBezTo>
                    <a:pt x="327" y="107"/>
                    <a:pt x="322" y="111"/>
                    <a:pt x="315" y="113"/>
                  </a:cubicBezTo>
                  <a:cubicBezTo>
                    <a:pt x="311" y="114"/>
                    <a:pt x="307" y="114"/>
                    <a:pt x="303" y="113"/>
                  </a:cubicBezTo>
                  <a:cubicBezTo>
                    <a:pt x="298" y="112"/>
                    <a:pt x="293" y="110"/>
                    <a:pt x="288" y="107"/>
                  </a:cubicBezTo>
                  <a:cubicBezTo>
                    <a:pt x="287" y="107"/>
                    <a:pt x="286" y="106"/>
                    <a:pt x="285" y="106"/>
                  </a:cubicBezTo>
                  <a:cubicBezTo>
                    <a:pt x="284" y="105"/>
                    <a:pt x="283" y="105"/>
                    <a:pt x="283" y="104"/>
                  </a:cubicBezTo>
                  <a:cubicBezTo>
                    <a:pt x="280" y="103"/>
                    <a:pt x="277" y="103"/>
                    <a:pt x="275" y="105"/>
                  </a:cubicBezTo>
                  <a:cubicBezTo>
                    <a:pt x="273" y="107"/>
                    <a:pt x="272" y="109"/>
                    <a:pt x="270" y="110"/>
                  </a:cubicBezTo>
                  <a:cubicBezTo>
                    <a:pt x="268" y="113"/>
                    <a:pt x="266" y="114"/>
                    <a:pt x="264" y="116"/>
                  </a:cubicBezTo>
                  <a:cubicBezTo>
                    <a:pt x="260" y="119"/>
                    <a:pt x="256" y="121"/>
                    <a:pt x="251" y="121"/>
                  </a:cubicBezTo>
                  <a:cubicBezTo>
                    <a:pt x="244" y="122"/>
                    <a:pt x="237" y="121"/>
                    <a:pt x="232" y="119"/>
                  </a:cubicBezTo>
                  <a:cubicBezTo>
                    <a:pt x="226" y="117"/>
                    <a:pt x="222" y="114"/>
                    <a:pt x="218" y="111"/>
                  </a:cubicBezTo>
                  <a:cubicBezTo>
                    <a:pt x="217" y="111"/>
                    <a:pt x="217" y="111"/>
                    <a:pt x="217" y="111"/>
                  </a:cubicBezTo>
                  <a:cubicBezTo>
                    <a:pt x="215" y="110"/>
                    <a:pt x="214" y="109"/>
                    <a:pt x="213" y="109"/>
                  </a:cubicBezTo>
                  <a:cubicBezTo>
                    <a:pt x="212" y="109"/>
                    <a:pt x="211" y="109"/>
                    <a:pt x="209" y="111"/>
                  </a:cubicBezTo>
                  <a:cubicBezTo>
                    <a:pt x="208" y="111"/>
                    <a:pt x="208" y="111"/>
                    <a:pt x="208" y="111"/>
                  </a:cubicBezTo>
                  <a:cubicBezTo>
                    <a:pt x="200" y="117"/>
                    <a:pt x="194" y="120"/>
                    <a:pt x="186" y="121"/>
                  </a:cubicBezTo>
                  <a:cubicBezTo>
                    <a:pt x="179" y="122"/>
                    <a:pt x="173" y="122"/>
                    <a:pt x="168" y="119"/>
                  </a:cubicBezTo>
                  <a:cubicBezTo>
                    <a:pt x="166" y="119"/>
                    <a:pt x="164" y="117"/>
                    <a:pt x="162" y="116"/>
                  </a:cubicBezTo>
                  <a:cubicBezTo>
                    <a:pt x="158" y="113"/>
                    <a:pt x="155" y="110"/>
                    <a:pt x="152" y="107"/>
                  </a:cubicBezTo>
                  <a:cubicBezTo>
                    <a:pt x="148" y="103"/>
                    <a:pt x="146" y="103"/>
                    <a:pt x="142" y="105"/>
                  </a:cubicBezTo>
                  <a:cubicBezTo>
                    <a:pt x="136" y="109"/>
                    <a:pt x="130" y="111"/>
                    <a:pt x="124" y="113"/>
                  </a:cubicBezTo>
                  <a:cubicBezTo>
                    <a:pt x="114" y="115"/>
                    <a:pt x="105" y="113"/>
                    <a:pt x="97" y="105"/>
                  </a:cubicBezTo>
                  <a:cubicBezTo>
                    <a:pt x="93" y="102"/>
                    <a:pt x="90" y="97"/>
                    <a:pt x="87" y="90"/>
                  </a:cubicBezTo>
                  <a:cubicBezTo>
                    <a:pt x="87" y="89"/>
                    <a:pt x="86" y="88"/>
                    <a:pt x="85" y="86"/>
                  </a:cubicBezTo>
                  <a:cubicBezTo>
                    <a:pt x="83" y="84"/>
                    <a:pt x="80" y="84"/>
                    <a:pt x="78" y="85"/>
                  </a:cubicBezTo>
                  <a:cubicBezTo>
                    <a:pt x="76" y="86"/>
                    <a:pt x="76" y="86"/>
                    <a:pt x="76" y="86"/>
                  </a:cubicBezTo>
                  <a:cubicBezTo>
                    <a:pt x="72" y="88"/>
                    <a:pt x="70" y="88"/>
                    <a:pt x="67" y="89"/>
                  </a:cubicBezTo>
                  <a:cubicBezTo>
                    <a:pt x="59" y="91"/>
                    <a:pt x="51" y="89"/>
                    <a:pt x="45" y="83"/>
                  </a:cubicBezTo>
                  <a:cubicBezTo>
                    <a:pt x="40" y="79"/>
                    <a:pt x="37" y="74"/>
                    <a:pt x="36" y="67"/>
                  </a:cubicBezTo>
                  <a:cubicBezTo>
                    <a:pt x="36" y="67"/>
                    <a:pt x="35" y="67"/>
                    <a:pt x="35" y="66"/>
                  </a:cubicBezTo>
                  <a:cubicBezTo>
                    <a:pt x="35" y="66"/>
                    <a:pt x="35" y="65"/>
                    <a:pt x="35" y="65"/>
                  </a:cubicBezTo>
                  <a:cubicBezTo>
                    <a:pt x="34" y="62"/>
                    <a:pt x="32" y="60"/>
                    <a:pt x="29" y="60"/>
                  </a:cubicBezTo>
                  <a:cubicBezTo>
                    <a:pt x="28" y="60"/>
                    <a:pt x="26" y="60"/>
                    <a:pt x="25" y="60"/>
                  </a:cubicBezTo>
                  <a:cubicBezTo>
                    <a:pt x="22" y="61"/>
                    <a:pt x="20" y="61"/>
                    <a:pt x="17" y="61"/>
                  </a:cubicBezTo>
                  <a:cubicBezTo>
                    <a:pt x="16" y="61"/>
                    <a:pt x="15" y="60"/>
                    <a:pt x="14" y="60"/>
                  </a:cubicBezTo>
                  <a:cubicBezTo>
                    <a:pt x="12" y="59"/>
                    <a:pt x="11" y="58"/>
                    <a:pt x="11" y="56"/>
                  </a:cubicBezTo>
                  <a:cubicBezTo>
                    <a:pt x="11" y="55"/>
                    <a:pt x="10" y="53"/>
                    <a:pt x="10" y="51"/>
                  </a:cubicBezTo>
                  <a:cubicBezTo>
                    <a:pt x="10" y="49"/>
                    <a:pt x="10" y="47"/>
                    <a:pt x="10" y="45"/>
                  </a:cubicBezTo>
                  <a:cubicBezTo>
                    <a:pt x="9" y="44"/>
                    <a:pt x="9" y="43"/>
                    <a:pt x="9" y="42"/>
                  </a:cubicBezTo>
                  <a:cubicBezTo>
                    <a:pt x="9" y="42"/>
                    <a:pt x="9" y="41"/>
                    <a:pt x="9" y="41"/>
                  </a:cubicBezTo>
                  <a:cubicBezTo>
                    <a:pt x="9" y="36"/>
                    <a:pt x="9" y="32"/>
                    <a:pt x="10" y="27"/>
                  </a:cubicBezTo>
                  <a:cubicBezTo>
                    <a:pt x="10" y="26"/>
                    <a:pt x="11" y="26"/>
                    <a:pt x="11" y="25"/>
                  </a:cubicBezTo>
                  <a:cubicBezTo>
                    <a:pt x="12" y="24"/>
                    <a:pt x="13" y="23"/>
                    <a:pt x="14" y="23"/>
                  </a:cubicBezTo>
                  <a:cubicBezTo>
                    <a:pt x="17" y="23"/>
                    <a:pt x="20" y="23"/>
                    <a:pt x="23" y="25"/>
                  </a:cubicBezTo>
                  <a:cubicBezTo>
                    <a:pt x="28" y="27"/>
                    <a:pt x="33" y="29"/>
                    <a:pt x="38" y="32"/>
                  </a:cubicBezTo>
                  <a:cubicBezTo>
                    <a:pt x="48" y="37"/>
                    <a:pt x="57" y="42"/>
                    <a:pt x="67" y="48"/>
                  </a:cubicBezTo>
                  <a:cubicBezTo>
                    <a:pt x="76" y="53"/>
                    <a:pt x="85" y="57"/>
                    <a:pt x="95" y="61"/>
                  </a:cubicBezTo>
                  <a:cubicBezTo>
                    <a:pt x="101" y="64"/>
                    <a:pt x="107" y="66"/>
                    <a:pt x="114" y="68"/>
                  </a:cubicBezTo>
                  <a:cubicBezTo>
                    <a:pt x="125" y="72"/>
                    <a:pt x="138" y="75"/>
                    <a:pt x="150" y="78"/>
                  </a:cubicBezTo>
                  <a:cubicBezTo>
                    <a:pt x="156" y="79"/>
                    <a:pt x="163" y="80"/>
                    <a:pt x="169" y="80"/>
                  </a:cubicBezTo>
                  <a:cubicBezTo>
                    <a:pt x="170" y="81"/>
                    <a:pt x="172" y="81"/>
                    <a:pt x="173" y="81"/>
                  </a:cubicBezTo>
                  <a:cubicBezTo>
                    <a:pt x="174" y="82"/>
                    <a:pt x="176" y="82"/>
                    <a:pt x="177" y="82"/>
                  </a:cubicBezTo>
                  <a:cubicBezTo>
                    <a:pt x="188" y="83"/>
                    <a:pt x="188" y="83"/>
                    <a:pt x="188" y="83"/>
                  </a:cubicBezTo>
                  <a:cubicBezTo>
                    <a:pt x="193" y="84"/>
                    <a:pt x="197" y="84"/>
                    <a:pt x="202" y="84"/>
                  </a:cubicBezTo>
                  <a:cubicBezTo>
                    <a:pt x="209" y="85"/>
                    <a:pt x="216" y="84"/>
                    <a:pt x="223" y="84"/>
                  </a:cubicBezTo>
                  <a:cubicBezTo>
                    <a:pt x="224" y="84"/>
                    <a:pt x="224" y="84"/>
                    <a:pt x="224" y="84"/>
                  </a:cubicBezTo>
                  <a:cubicBezTo>
                    <a:pt x="226" y="84"/>
                    <a:pt x="227" y="84"/>
                    <a:pt x="228" y="84"/>
                  </a:cubicBezTo>
                  <a:cubicBezTo>
                    <a:pt x="228" y="84"/>
                    <a:pt x="229" y="84"/>
                    <a:pt x="230" y="84"/>
                  </a:cubicBezTo>
                  <a:cubicBezTo>
                    <a:pt x="230" y="84"/>
                    <a:pt x="230" y="84"/>
                    <a:pt x="230" y="84"/>
                  </a:cubicBezTo>
                  <a:cubicBezTo>
                    <a:pt x="239" y="83"/>
                    <a:pt x="247" y="83"/>
                    <a:pt x="256" y="81"/>
                  </a:cubicBezTo>
                  <a:cubicBezTo>
                    <a:pt x="258" y="80"/>
                    <a:pt x="260" y="80"/>
                    <a:pt x="263" y="80"/>
                  </a:cubicBezTo>
                  <a:cubicBezTo>
                    <a:pt x="264" y="79"/>
                    <a:pt x="266" y="79"/>
                    <a:pt x="267" y="79"/>
                  </a:cubicBezTo>
                  <a:cubicBezTo>
                    <a:pt x="280" y="77"/>
                    <a:pt x="292" y="74"/>
                    <a:pt x="303" y="71"/>
                  </a:cubicBezTo>
                  <a:cubicBezTo>
                    <a:pt x="315" y="68"/>
                    <a:pt x="328" y="63"/>
                    <a:pt x="343" y="56"/>
                  </a:cubicBezTo>
                  <a:cubicBezTo>
                    <a:pt x="349" y="54"/>
                    <a:pt x="354" y="51"/>
                    <a:pt x="359" y="48"/>
                  </a:cubicBezTo>
                  <a:cubicBezTo>
                    <a:pt x="360" y="47"/>
                    <a:pt x="362" y="46"/>
                    <a:pt x="364" y="45"/>
                  </a:cubicBezTo>
                  <a:cubicBezTo>
                    <a:pt x="367" y="44"/>
                    <a:pt x="370" y="42"/>
                    <a:pt x="373" y="40"/>
                  </a:cubicBezTo>
                  <a:cubicBezTo>
                    <a:pt x="378" y="37"/>
                    <a:pt x="378" y="37"/>
                    <a:pt x="378" y="37"/>
                  </a:cubicBezTo>
                  <a:cubicBezTo>
                    <a:pt x="385" y="33"/>
                    <a:pt x="391" y="30"/>
                    <a:pt x="397" y="27"/>
                  </a:cubicBezTo>
                  <a:cubicBezTo>
                    <a:pt x="400" y="26"/>
                    <a:pt x="404" y="24"/>
                    <a:pt x="408" y="23"/>
                  </a:cubicBezTo>
                  <a:cubicBezTo>
                    <a:pt x="409" y="23"/>
                    <a:pt x="410" y="23"/>
                    <a:pt x="412" y="23"/>
                  </a:cubicBezTo>
                  <a:cubicBezTo>
                    <a:pt x="413" y="23"/>
                    <a:pt x="414" y="24"/>
                    <a:pt x="415" y="25"/>
                  </a:cubicBezTo>
                  <a:cubicBezTo>
                    <a:pt x="415" y="26"/>
                    <a:pt x="415" y="27"/>
                    <a:pt x="416" y="27"/>
                  </a:cubicBezTo>
                  <a:cubicBezTo>
                    <a:pt x="416" y="32"/>
                    <a:pt x="417" y="37"/>
                    <a:pt x="416" y="43"/>
                  </a:cubicBezTo>
                  <a:cubicBezTo>
                    <a:pt x="416" y="43"/>
                    <a:pt x="416" y="43"/>
                    <a:pt x="416" y="43"/>
                  </a:cubicBezTo>
                  <a:cubicBezTo>
                    <a:pt x="416" y="44"/>
                    <a:pt x="416" y="46"/>
                    <a:pt x="416" y="47"/>
                  </a:cubicBezTo>
                  <a:cubicBezTo>
                    <a:pt x="416" y="49"/>
                    <a:pt x="416" y="50"/>
                    <a:pt x="416" y="52"/>
                  </a:cubicBezTo>
                  <a:cubicBezTo>
                    <a:pt x="415" y="54"/>
                    <a:pt x="415" y="56"/>
                    <a:pt x="415" y="58"/>
                  </a:cubicBezTo>
                  <a:cubicBezTo>
                    <a:pt x="415" y="58"/>
                    <a:pt x="415" y="58"/>
                    <a:pt x="414" y="59"/>
                  </a:cubicBezTo>
                  <a:moveTo>
                    <a:pt x="322" y="55"/>
                  </a:moveTo>
                  <a:cubicBezTo>
                    <a:pt x="316" y="58"/>
                    <a:pt x="308" y="60"/>
                    <a:pt x="300" y="63"/>
                  </a:cubicBezTo>
                  <a:cubicBezTo>
                    <a:pt x="290" y="66"/>
                    <a:pt x="279" y="68"/>
                    <a:pt x="268" y="70"/>
                  </a:cubicBezTo>
                  <a:cubicBezTo>
                    <a:pt x="265" y="70"/>
                    <a:pt x="263" y="71"/>
                    <a:pt x="261" y="71"/>
                  </a:cubicBezTo>
                  <a:cubicBezTo>
                    <a:pt x="254" y="72"/>
                    <a:pt x="248" y="73"/>
                    <a:pt x="241" y="74"/>
                  </a:cubicBezTo>
                  <a:cubicBezTo>
                    <a:pt x="239" y="74"/>
                    <a:pt x="237" y="74"/>
                    <a:pt x="234" y="75"/>
                  </a:cubicBezTo>
                  <a:cubicBezTo>
                    <a:pt x="233" y="75"/>
                    <a:pt x="232" y="75"/>
                    <a:pt x="231" y="75"/>
                  </a:cubicBezTo>
                  <a:cubicBezTo>
                    <a:pt x="231" y="75"/>
                    <a:pt x="230" y="75"/>
                    <a:pt x="230" y="75"/>
                  </a:cubicBezTo>
                  <a:cubicBezTo>
                    <a:pt x="208" y="75"/>
                    <a:pt x="208" y="75"/>
                    <a:pt x="208" y="75"/>
                  </a:cubicBezTo>
                  <a:cubicBezTo>
                    <a:pt x="204" y="75"/>
                    <a:pt x="200" y="75"/>
                    <a:pt x="196" y="75"/>
                  </a:cubicBezTo>
                  <a:cubicBezTo>
                    <a:pt x="194" y="75"/>
                    <a:pt x="191" y="75"/>
                    <a:pt x="188" y="74"/>
                  </a:cubicBezTo>
                  <a:cubicBezTo>
                    <a:pt x="183" y="74"/>
                    <a:pt x="178" y="73"/>
                    <a:pt x="174" y="72"/>
                  </a:cubicBezTo>
                  <a:cubicBezTo>
                    <a:pt x="160" y="70"/>
                    <a:pt x="145" y="68"/>
                    <a:pt x="131" y="64"/>
                  </a:cubicBezTo>
                  <a:cubicBezTo>
                    <a:pt x="120" y="61"/>
                    <a:pt x="112" y="58"/>
                    <a:pt x="104" y="55"/>
                  </a:cubicBezTo>
                  <a:cubicBezTo>
                    <a:pt x="104" y="55"/>
                    <a:pt x="104" y="55"/>
                    <a:pt x="104" y="55"/>
                  </a:cubicBezTo>
                  <a:cubicBezTo>
                    <a:pt x="103" y="55"/>
                    <a:pt x="103" y="55"/>
                    <a:pt x="103" y="55"/>
                  </a:cubicBezTo>
                  <a:cubicBezTo>
                    <a:pt x="105" y="52"/>
                    <a:pt x="108" y="49"/>
                    <a:pt x="112" y="46"/>
                  </a:cubicBezTo>
                  <a:cubicBezTo>
                    <a:pt x="118" y="39"/>
                    <a:pt x="126" y="34"/>
                    <a:pt x="135" y="29"/>
                  </a:cubicBezTo>
                  <a:cubicBezTo>
                    <a:pt x="143" y="24"/>
                    <a:pt x="152" y="20"/>
                    <a:pt x="161" y="17"/>
                  </a:cubicBezTo>
                  <a:cubicBezTo>
                    <a:pt x="171" y="14"/>
                    <a:pt x="182" y="11"/>
                    <a:pt x="192" y="10"/>
                  </a:cubicBezTo>
                  <a:cubicBezTo>
                    <a:pt x="195" y="10"/>
                    <a:pt x="198" y="9"/>
                    <a:pt x="201" y="9"/>
                  </a:cubicBezTo>
                  <a:cubicBezTo>
                    <a:pt x="203" y="9"/>
                    <a:pt x="203" y="9"/>
                    <a:pt x="203" y="9"/>
                  </a:cubicBezTo>
                  <a:cubicBezTo>
                    <a:pt x="207" y="9"/>
                    <a:pt x="210" y="8"/>
                    <a:pt x="215" y="8"/>
                  </a:cubicBezTo>
                  <a:cubicBezTo>
                    <a:pt x="215" y="8"/>
                    <a:pt x="215" y="8"/>
                    <a:pt x="215" y="8"/>
                  </a:cubicBezTo>
                  <a:cubicBezTo>
                    <a:pt x="219" y="8"/>
                    <a:pt x="223" y="9"/>
                    <a:pt x="227" y="9"/>
                  </a:cubicBezTo>
                  <a:cubicBezTo>
                    <a:pt x="231" y="10"/>
                    <a:pt x="231" y="10"/>
                    <a:pt x="231" y="10"/>
                  </a:cubicBezTo>
                  <a:cubicBezTo>
                    <a:pt x="236" y="10"/>
                    <a:pt x="241" y="11"/>
                    <a:pt x="248" y="13"/>
                  </a:cubicBezTo>
                  <a:cubicBezTo>
                    <a:pt x="262" y="16"/>
                    <a:pt x="275" y="20"/>
                    <a:pt x="287" y="27"/>
                  </a:cubicBezTo>
                  <a:cubicBezTo>
                    <a:pt x="295" y="31"/>
                    <a:pt x="303" y="36"/>
                    <a:pt x="309" y="41"/>
                  </a:cubicBezTo>
                  <a:cubicBezTo>
                    <a:pt x="315" y="46"/>
                    <a:pt x="319" y="50"/>
                    <a:pt x="323" y="55"/>
                  </a:cubicBezTo>
                  <a:cubicBezTo>
                    <a:pt x="323" y="55"/>
                    <a:pt x="323" y="55"/>
                    <a:pt x="323" y="55"/>
                  </a:cubicBezTo>
                  <a:cubicBezTo>
                    <a:pt x="322" y="55"/>
                    <a:pt x="322" y="55"/>
                    <a:pt x="322" y="55"/>
                  </a:cubicBezTo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9" name="Freeform 112"/>
            <p:cNvSpPr>
              <a:spLocks noEditPoints="1"/>
            </p:cNvSpPr>
            <p:nvPr/>
          </p:nvSpPr>
          <p:spPr bwMode="auto">
            <a:xfrm>
              <a:off x="8353244" y="4949825"/>
              <a:ext cx="1354138" cy="1892300"/>
            </a:xfrm>
            <a:custGeom>
              <a:avLst/>
              <a:gdLst>
                <a:gd name="T0" fmla="*/ 316 w 514"/>
                <a:gd name="T1" fmla="*/ 378 h 716"/>
                <a:gd name="T2" fmla="*/ 307 w 514"/>
                <a:gd name="T3" fmla="*/ 381 h 716"/>
                <a:gd name="T4" fmla="*/ 181 w 514"/>
                <a:gd name="T5" fmla="*/ 427 h 716"/>
                <a:gd name="T6" fmla="*/ 118 w 514"/>
                <a:gd name="T7" fmla="*/ 406 h 716"/>
                <a:gd name="T8" fmla="*/ 138 w 514"/>
                <a:gd name="T9" fmla="*/ 405 h 716"/>
                <a:gd name="T10" fmla="*/ 111 w 514"/>
                <a:gd name="T11" fmla="*/ 375 h 716"/>
                <a:gd name="T12" fmla="*/ 147 w 514"/>
                <a:gd name="T13" fmla="*/ 384 h 716"/>
                <a:gd name="T14" fmla="*/ 116 w 514"/>
                <a:gd name="T15" fmla="*/ 370 h 716"/>
                <a:gd name="T16" fmla="*/ 164 w 514"/>
                <a:gd name="T17" fmla="*/ 363 h 716"/>
                <a:gd name="T18" fmla="*/ 278 w 514"/>
                <a:gd name="T19" fmla="*/ 310 h 716"/>
                <a:gd name="T20" fmla="*/ 267 w 514"/>
                <a:gd name="T21" fmla="*/ 319 h 716"/>
                <a:gd name="T22" fmla="*/ 160 w 514"/>
                <a:gd name="T23" fmla="*/ 359 h 716"/>
                <a:gd name="T24" fmla="*/ 78 w 514"/>
                <a:gd name="T25" fmla="*/ 292 h 716"/>
                <a:gd name="T26" fmla="*/ 35 w 514"/>
                <a:gd name="T27" fmla="*/ 280 h 716"/>
                <a:gd name="T28" fmla="*/ 61 w 514"/>
                <a:gd name="T29" fmla="*/ 245 h 716"/>
                <a:gd name="T30" fmla="*/ 18 w 514"/>
                <a:gd name="T31" fmla="*/ 276 h 716"/>
                <a:gd name="T32" fmla="*/ 13 w 514"/>
                <a:gd name="T33" fmla="*/ 244 h 716"/>
                <a:gd name="T34" fmla="*/ 31 w 514"/>
                <a:gd name="T35" fmla="*/ 200 h 716"/>
                <a:gd name="T36" fmla="*/ 134 w 514"/>
                <a:gd name="T37" fmla="*/ 116 h 716"/>
                <a:gd name="T38" fmla="*/ 251 w 514"/>
                <a:gd name="T39" fmla="*/ 1 h 716"/>
                <a:gd name="T40" fmla="*/ 314 w 514"/>
                <a:gd name="T41" fmla="*/ 21 h 716"/>
                <a:gd name="T42" fmla="*/ 261 w 514"/>
                <a:gd name="T43" fmla="*/ 171 h 716"/>
                <a:gd name="T44" fmla="*/ 350 w 514"/>
                <a:gd name="T45" fmla="*/ 273 h 716"/>
                <a:gd name="T46" fmla="*/ 485 w 514"/>
                <a:gd name="T47" fmla="*/ 399 h 716"/>
                <a:gd name="T48" fmla="*/ 513 w 514"/>
                <a:gd name="T49" fmla="*/ 523 h 716"/>
                <a:gd name="T50" fmla="*/ 443 w 514"/>
                <a:gd name="T51" fmla="*/ 664 h 716"/>
                <a:gd name="T52" fmla="*/ 292 w 514"/>
                <a:gd name="T53" fmla="*/ 714 h 716"/>
                <a:gd name="T54" fmla="*/ 212 w 514"/>
                <a:gd name="T55" fmla="*/ 710 h 716"/>
                <a:gd name="T56" fmla="*/ 238 w 514"/>
                <a:gd name="T57" fmla="*/ 683 h 716"/>
                <a:gd name="T58" fmla="*/ 201 w 514"/>
                <a:gd name="T59" fmla="*/ 703 h 716"/>
                <a:gd name="T60" fmla="*/ 202 w 514"/>
                <a:gd name="T61" fmla="*/ 671 h 716"/>
                <a:gd name="T62" fmla="*/ 283 w 514"/>
                <a:gd name="T63" fmla="*/ 645 h 716"/>
                <a:gd name="T64" fmla="*/ 259 w 514"/>
                <a:gd name="T65" fmla="*/ 642 h 716"/>
                <a:gd name="T66" fmla="*/ 292 w 514"/>
                <a:gd name="T67" fmla="*/ 507 h 716"/>
                <a:gd name="T68" fmla="*/ 368 w 514"/>
                <a:gd name="T69" fmla="*/ 475 h 716"/>
                <a:gd name="T70" fmla="*/ 258 w 514"/>
                <a:gd name="T71" fmla="*/ 545 h 716"/>
                <a:gd name="T72" fmla="*/ 225 w 514"/>
                <a:gd name="T73" fmla="*/ 573 h 716"/>
                <a:gd name="T74" fmla="*/ 176 w 514"/>
                <a:gd name="T75" fmla="*/ 470 h 716"/>
                <a:gd name="T76" fmla="*/ 199 w 514"/>
                <a:gd name="T77" fmla="*/ 431 h 716"/>
                <a:gd name="T78" fmla="*/ 121 w 514"/>
                <a:gd name="T79" fmla="*/ 252 h 716"/>
                <a:gd name="T80" fmla="*/ 199 w 514"/>
                <a:gd name="T81" fmla="*/ 283 h 716"/>
                <a:gd name="T82" fmla="*/ 176 w 514"/>
                <a:gd name="T83" fmla="*/ 265 h 716"/>
                <a:gd name="T84" fmla="*/ 109 w 514"/>
                <a:gd name="T85" fmla="*/ 270 h 716"/>
                <a:gd name="T86" fmla="*/ 182 w 514"/>
                <a:gd name="T87" fmla="*/ 307 h 716"/>
                <a:gd name="T88" fmla="*/ 110 w 514"/>
                <a:gd name="T89" fmla="*/ 268 h 716"/>
                <a:gd name="T90" fmla="*/ 114 w 514"/>
                <a:gd name="T91" fmla="*/ 200 h 716"/>
                <a:gd name="T92" fmla="*/ 300 w 514"/>
                <a:gd name="T93" fmla="*/ 547 h 716"/>
                <a:gd name="T94" fmla="*/ 294 w 514"/>
                <a:gd name="T95" fmla="*/ 562 h 716"/>
                <a:gd name="T96" fmla="*/ 279 w 514"/>
                <a:gd name="T97" fmla="*/ 558 h 716"/>
                <a:gd name="T98" fmla="*/ 274 w 514"/>
                <a:gd name="T99" fmla="*/ 573 h 716"/>
                <a:gd name="T100" fmla="*/ 295 w 514"/>
                <a:gd name="T101" fmla="*/ 531 h 716"/>
                <a:gd name="T102" fmla="*/ 287 w 514"/>
                <a:gd name="T103" fmla="*/ 543 h 716"/>
                <a:gd name="T104" fmla="*/ 199 w 514"/>
                <a:gd name="T105" fmla="*/ 60 h 716"/>
                <a:gd name="T106" fmla="*/ 176 w 514"/>
                <a:gd name="T107" fmla="*/ 69 h 716"/>
                <a:gd name="T108" fmla="*/ 172 w 514"/>
                <a:gd name="T109" fmla="*/ 80 h 716"/>
                <a:gd name="T110" fmla="*/ 196 w 514"/>
                <a:gd name="T111" fmla="*/ 45 h 716"/>
                <a:gd name="T112" fmla="*/ 187 w 514"/>
                <a:gd name="T113" fmla="*/ 52 h 7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514" h="716">
                  <a:moveTo>
                    <a:pt x="199" y="431"/>
                  </a:moveTo>
                  <a:cubicBezTo>
                    <a:pt x="203" y="431"/>
                    <a:pt x="206" y="431"/>
                    <a:pt x="209" y="431"/>
                  </a:cubicBezTo>
                  <a:cubicBezTo>
                    <a:pt x="225" y="431"/>
                    <a:pt x="239" y="428"/>
                    <a:pt x="253" y="422"/>
                  </a:cubicBezTo>
                  <a:cubicBezTo>
                    <a:pt x="267" y="417"/>
                    <a:pt x="280" y="409"/>
                    <a:pt x="292" y="400"/>
                  </a:cubicBezTo>
                  <a:cubicBezTo>
                    <a:pt x="301" y="394"/>
                    <a:pt x="309" y="386"/>
                    <a:pt x="316" y="378"/>
                  </a:cubicBezTo>
                  <a:cubicBezTo>
                    <a:pt x="317" y="377"/>
                    <a:pt x="317" y="376"/>
                    <a:pt x="317" y="375"/>
                  </a:cubicBezTo>
                  <a:cubicBezTo>
                    <a:pt x="318" y="375"/>
                    <a:pt x="317" y="374"/>
                    <a:pt x="317" y="374"/>
                  </a:cubicBezTo>
                  <a:cubicBezTo>
                    <a:pt x="317" y="374"/>
                    <a:pt x="316" y="373"/>
                    <a:pt x="316" y="373"/>
                  </a:cubicBezTo>
                  <a:cubicBezTo>
                    <a:pt x="315" y="374"/>
                    <a:pt x="314" y="374"/>
                    <a:pt x="314" y="375"/>
                  </a:cubicBezTo>
                  <a:cubicBezTo>
                    <a:pt x="311" y="377"/>
                    <a:pt x="309" y="379"/>
                    <a:pt x="307" y="381"/>
                  </a:cubicBezTo>
                  <a:cubicBezTo>
                    <a:pt x="298" y="391"/>
                    <a:pt x="287" y="399"/>
                    <a:pt x="275" y="406"/>
                  </a:cubicBezTo>
                  <a:cubicBezTo>
                    <a:pt x="264" y="414"/>
                    <a:pt x="251" y="419"/>
                    <a:pt x="238" y="423"/>
                  </a:cubicBezTo>
                  <a:cubicBezTo>
                    <a:pt x="229" y="425"/>
                    <a:pt x="219" y="427"/>
                    <a:pt x="209" y="427"/>
                  </a:cubicBezTo>
                  <a:cubicBezTo>
                    <a:pt x="206" y="427"/>
                    <a:pt x="203" y="427"/>
                    <a:pt x="200" y="427"/>
                  </a:cubicBezTo>
                  <a:cubicBezTo>
                    <a:pt x="194" y="427"/>
                    <a:pt x="188" y="427"/>
                    <a:pt x="181" y="427"/>
                  </a:cubicBezTo>
                  <a:cubicBezTo>
                    <a:pt x="166" y="427"/>
                    <a:pt x="151" y="424"/>
                    <a:pt x="137" y="419"/>
                  </a:cubicBezTo>
                  <a:cubicBezTo>
                    <a:pt x="131" y="417"/>
                    <a:pt x="126" y="414"/>
                    <a:pt x="121" y="411"/>
                  </a:cubicBezTo>
                  <a:cubicBezTo>
                    <a:pt x="120" y="410"/>
                    <a:pt x="119" y="409"/>
                    <a:pt x="118" y="408"/>
                  </a:cubicBezTo>
                  <a:cubicBezTo>
                    <a:pt x="117" y="408"/>
                    <a:pt x="117" y="407"/>
                    <a:pt x="117" y="407"/>
                  </a:cubicBezTo>
                  <a:cubicBezTo>
                    <a:pt x="117" y="406"/>
                    <a:pt x="118" y="406"/>
                    <a:pt x="118" y="406"/>
                  </a:cubicBezTo>
                  <a:cubicBezTo>
                    <a:pt x="120" y="406"/>
                    <a:pt x="121" y="406"/>
                    <a:pt x="122" y="406"/>
                  </a:cubicBezTo>
                  <a:cubicBezTo>
                    <a:pt x="128" y="408"/>
                    <a:pt x="135" y="408"/>
                    <a:pt x="142" y="407"/>
                  </a:cubicBezTo>
                  <a:cubicBezTo>
                    <a:pt x="143" y="407"/>
                    <a:pt x="143" y="407"/>
                    <a:pt x="143" y="407"/>
                  </a:cubicBezTo>
                  <a:cubicBezTo>
                    <a:pt x="142" y="406"/>
                    <a:pt x="142" y="406"/>
                    <a:pt x="142" y="406"/>
                  </a:cubicBezTo>
                  <a:cubicBezTo>
                    <a:pt x="140" y="405"/>
                    <a:pt x="139" y="405"/>
                    <a:pt x="138" y="405"/>
                  </a:cubicBezTo>
                  <a:cubicBezTo>
                    <a:pt x="128" y="404"/>
                    <a:pt x="118" y="400"/>
                    <a:pt x="109" y="396"/>
                  </a:cubicBezTo>
                  <a:cubicBezTo>
                    <a:pt x="109" y="395"/>
                    <a:pt x="108" y="395"/>
                    <a:pt x="107" y="394"/>
                  </a:cubicBezTo>
                  <a:cubicBezTo>
                    <a:pt x="106" y="393"/>
                    <a:pt x="105" y="392"/>
                    <a:pt x="105" y="390"/>
                  </a:cubicBezTo>
                  <a:cubicBezTo>
                    <a:pt x="104" y="385"/>
                    <a:pt x="105" y="381"/>
                    <a:pt x="107" y="376"/>
                  </a:cubicBezTo>
                  <a:cubicBezTo>
                    <a:pt x="108" y="375"/>
                    <a:pt x="110" y="374"/>
                    <a:pt x="111" y="375"/>
                  </a:cubicBezTo>
                  <a:cubicBezTo>
                    <a:pt x="112" y="376"/>
                    <a:pt x="114" y="376"/>
                    <a:pt x="115" y="377"/>
                  </a:cubicBezTo>
                  <a:cubicBezTo>
                    <a:pt x="119" y="379"/>
                    <a:pt x="124" y="380"/>
                    <a:pt x="128" y="382"/>
                  </a:cubicBezTo>
                  <a:cubicBezTo>
                    <a:pt x="131" y="383"/>
                    <a:pt x="133" y="383"/>
                    <a:pt x="136" y="384"/>
                  </a:cubicBezTo>
                  <a:cubicBezTo>
                    <a:pt x="139" y="384"/>
                    <a:pt x="142" y="384"/>
                    <a:pt x="145" y="385"/>
                  </a:cubicBezTo>
                  <a:cubicBezTo>
                    <a:pt x="146" y="385"/>
                    <a:pt x="146" y="384"/>
                    <a:pt x="147" y="384"/>
                  </a:cubicBezTo>
                  <a:cubicBezTo>
                    <a:pt x="146" y="383"/>
                    <a:pt x="146" y="383"/>
                    <a:pt x="146" y="383"/>
                  </a:cubicBezTo>
                  <a:cubicBezTo>
                    <a:pt x="146" y="382"/>
                    <a:pt x="145" y="382"/>
                    <a:pt x="144" y="381"/>
                  </a:cubicBezTo>
                  <a:cubicBezTo>
                    <a:pt x="142" y="381"/>
                    <a:pt x="140" y="380"/>
                    <a:pt x="138" y="380"/>
                  </a:cubicBezTo>
                  <a:cubicBezTo>
                    <a:pt x="131" y="378"/>
                    <a:pt x="124" y="375"/>
                    <a:pt x="118" y="372"/>
                  </a:cubicBezTo>
                  <a:cubicBezTo>
                    <a:pt x="117" y="372"/>
                    <a:pt x="116" y="371"/>
                    <a:pt x="116" y="370"/>
                  </a:cubicBezTo>
                  <a:cubicBezTo>
                    <a:pt x="115" y="370"/>
                    <a:pt x="115" y="368"/>
                    <a:pt x="116" y="368"/>
                  </a:cubicBezTo>
                  <a:cubicBezTo>
                    <a:pt x="116" y="367"/>
                    <a:pt x="117" y="367"/>
                    <a:pt x="118" y="366"/>
                  </a:cubicBezTo>
                  <a:cubicBezTo>
                    <a:pt x="129" y="362"/>
                    <a:pt x="139" y="360"/>
                    <a:pt x="151" y="362"/>
                  </a:cubicBezTo>
                  <a:cubicBezTo>
                    <a:pt x="153" y="362"/>
                    <a:pt x="155" y="363"/>
                    <a:pt x="158" y="363"/>
                  </a:cubicBezTo>
                  <a:cubicBezTo>
                    <a:pt x="160" y="363"/>
                    <a:pt x="162" y="363"/>
                    <a:pt x="164" y="363"/>
                  </a:cubicBezTo>
                  <a:cubicBezTo>
                    <a:pt x="169" y="364"/>
                    <a:pt x="174" y="364"/>
                    <a:pt x="178" y="364"/>
                  </a:cubicBezTo>
                  <a:cubicBezTo>
                    <a:pt x="186" y="365"/>
                    <a:pt x="193" y="363"/>
                    <a:pt x="200" y="362"/>
                  </a:cubicBezTo>
                  <a:cubicBezTo>
                    <a:pt x="206" y="361"/>
                    <a:pt x="212" y="360"/>
                    <a:pt x="217" y="358"/>
                  </a:cubicBezTo>
                  <a:cubicBezTo>
                    <a:pt x="233" y="354"/>
                    <a:pt x="246" y="347"/>
                    <a:pt x="258" y="335"/>
                  </a:cubicBezTo>
                  <a:cubicBezTo>
                    <a:pt x="265" y="327"/>
                    <a:pt x="272" y="319"/>
                    <a:pt x="278" y="310"/>
                  </a:cubicBezTo>
                  <a:cubicBezTo>
                    <a:pt x="279" y="309"/>
                    <a:pt x="279" y="308"/>
                    <a:pt x="279" y="307"/>
                  </a:cubicBezTo>
                  <a:cubicBezTo>
                    <a:pt x="279" y="307"/>
                    <a:pt x="279" y="306"/>
                    <a:pt x="279" y="306"/>
                  </a:cubicBezTo>
                  <a:cubicBezTo>
                    <a:pt x="278" y="306"/>
                    <a:pt x="278" y="306"/>
                    <a:pt x="278" y="306"/>
                  </a:cubicBezTo>
                  <a:cubicBezTo>
                    <a:pt x="276" y="307"/>
                    <a:pt x="275" y="309"/>
                    <a:pt x="273" y="311"/>
                  </a:cubicBezTo>
                  <a:cubicBezTo>
                    <a:pt x="271" y="313"/>
                    <a:pt x="269" y="316"/>
                    <a:pt x="267" y="319"/>
                  </a:cubicBezTo>
                  <a:cubicBezTo>
                    <a:pt x="262" y="326"/>
                    <a:pt x="255" y="333"/>
                    <a:pt x="247" y="339"/>
                  </a:cubicBezTo>
                  <a:cubicBezTo>
                    <a:pt x="240" y="345"/>
                    <a:pt x="231" y="349"/>
                    <a:pt x="222" y="352"/>
                  </a:cubicBezTo>
                  <a:cubicBezTo>
                    <a:pt x="213" y="356"/>
                    <a:pt x="204" y="357"/>
                    <a:pt x="195" y="359"/>
                  </a:cubicBezTo>
                  <a:cubicBezTo>
                    <a:pt x="186" y="360"/>
                    <a:pt x="178" y="360"/>
                    <a:pt x="169" y="360"/>
                  </a:cubicBezTo>
                  <a:cubicBezTo>
                    <a:pt x="166" y="360"/>
                    <a:pt x="163" y="359"/>
                    <a:pt x="160" y="359"/>
                  </a:cubicBezTo>
                  <a:cubicBezTo>
                    <a:pt x="158" y="358"/>
                    <a:pt x="157" y="357"/>
                    <a:pt x="156" y="356"/>
                  </a:cubicBezTo>
                  <a:cubicBezTo>
                    <a:pt x="154" y="351"/>
                    <a:pt x="152" y="347"/>
                    <a:pt x="150" y="343"/>
                  </a:cubicBezTo>
                  <a:cubicBezTo>
                    <a:pt x="146" y="333"/>
                    <a:pt x="141" y="324"/>
                    <a:pt x="134" y="316"/>
                  </a:cubicBezTo>
                  <a:cubicBezTo>
                    <a:pt x="126" y="306"/>
                    <a:pt x="116" y="299"/>
                    <a:pt x="104" y="296"/>
                  </a:cubicBezTo>
                  <a:cubicBezTo>
                    <a:pt x="95" y="294"/>
                    <a:pt x="87" y="293"/>
                    <a:pt x="78" y="292"/>
                  </a:cubicBezTo>
                  <a:cubicBezTo>
                    <a:pt x="67" y="290"/>
                    <a:pt x="56" y="290"/>
                    <a:pt x="45" y="287"/>
                  </a:cubicBezTo>
                  <a:cubicBezTo>
                    <a:pt x="41" y="286"/>
                    <a:pt x="38" y="285"/>
                    <a:pt x="34" y="283"/>
                  </a:cubicBezTo>
                  <a:cubicBezTo>
                    <a:pt x="34" y="283"/>
                    <a:pt x="33" y="283"/>
                    <a:pt x="33" y="282"/>
                  </a:cubicBezTo>
                  <a:cubicBezTo>
                    <a:pt x="33" y="282"/>
                    <a:pt x="33" y="281"/>
                    <a:pt x="34" y="281"/>
                  </a:cubicBezTo>
                  <a:cubicBezTo>
                    <a:pt x="34" y="281"/>
                    <a:pt x="34" y="280"/>
                    <a:pt x="35" y="280"/>
                  </a:cubicBezTo>
                  <a:cubicBezTo>
                    <a:pt x="37" y="279"/>
                    <a:pt x="40" y="277"/>
                    <a:pt x="43" y="276"/>
                  </a:cubicBezTo>
                  <a:cubicBezTo>
                    <a:pt x="49" y="272"/>
                    <a:pt x="54" y="266"/>
                    <a:pt x="58" y="259"/>
                  </a:cubicBezTo>
                  <a:cubicBezTo>
                    <a:pt x="60" y="256"/>
                    <a:pt x="61" y="252"/>
                    <a:pt x="62" y="249"/>
                  </a:cubicBezTo>
                  <a:cubicBezTo>
                    <a:pt x="62" y="248"/>
                    <a:pt x="61" y="247"/>
                    <a:pt x="61" y="246"/>
                  </a:cubicBezTo>
                  <a:cubicBezTo>
                    <a:pt x="61" y="245"/>
                    <a:pt x="61" y="245"/>
                    <a:pt x="61" y="245"/>
                  </a:cubicBezTo>
                  <a:cubicBezTo>
                    <a:pt x="60" y="245"/>
                    <a:pt x="59" y="245"/>
                    <a:pt x="59" y="245"/>
                  </a:cubicBezTo>
                  <a:cubicBezTo>
                    <a:pt x="58" y="246"/>
                    <a:pt x="57" y="247"/>
                    <a:pt x="57" y="248"/>
                  </a:cubicBezTo>
                  <a:cubicBezTo>
                    <a:pt x="54" y="254"/>
                    <a:pt x="51" y="259"/>
                    <a:pt x="46" y="263"/>
                  </a:cubicBezTo>
                  <a:cubicBezTo>
                    <a:pt x="40" y="269"/>
                    <a:pt x="34" y="274"/>
                    <a:pt x="25" y="277"/>
                  </a:cubicBezTo>
                  <a:cubicBezTo>
                    <a:pt x="23" y="278"/>
                    <a:pt x="21" y="277"/>
                    <a:pt x="18" y="276"/>
                  </a:cubicBezTo>
                  <a:cubicBezTo>
                    <a:pt x="16" y="274"/>
                    <a:pt x="14" y="273"/>
                    <a:pt x="12" y="271"/>
                  </a:cubicBezTo>
                  <a:cubicBezTo>
                    <a:pt x="10" y="269"/>
                    <a:pt x="8" y="267"/>
                    <a:pt x="5" y="265"/>
                  </a:cubicBezTo>
                  <a:cubicBezTo>
                    <a:pt x="4" y="264"/>
                    <a:pt x="3" y="263"/>
                    <a:pt x="2" y="261"/>
                  </a:cubicBezTo>
                  <a:cubicBezTo>
                    <a:pt x="0" y="259"/>
                    <a:pt x="0" y="257"/>
                    <a:pt x="3" y="255"/>
                  </a:cubicBezTo>
                  <a:cubicBezTo>
                    <a:pt x="7" y="252"/>
                    <a:pt x="10" y="249"/>
                    <a:pt x="13" y="244"/>
                  </a:cubicBezTo>
                  <a:cubicBezTo>
                    <a:pt x="15" y="240"/>
                    <a:pt x="16" y="236"/>
                    <a:pt x="17" y="231"/>
                  </a:cubicBezTo>
                  <a:cubicBezTo>
                    <a:pt x="17" y="229"/>
                    <a:pt x="17" y="227"/>
                    <a:pt x="17" y="224"/>
                  </a:cubicBezTo>
                  <a:cubicBezTo>
                    <a:pt x="16" y="221"/>
                    <a:pt x="15" y="218"/>
                    <a:pt x="15" y="215"/>
                  </a:cubicBezTo>
                  <a:cubicBezTo>
                    <a:pt x="14" y="213"/>
                    <a:pt x="15" y="212"/>
                    <a:pt x="16" y="211"/>
                  </a:cubicBezTo>
                  <a:cubicBezTo>
                    <a:pt x="21" y="207"/>
                    <a:pt x="26" y="204"/>
                    <a:pt x="31" y="200"/>
                  </a:cubicBezTo>
                  <a:cubicBezTo>
                    <a:pt x="33" y="198"/>
                    <a:pt x="36" y="196"/>
                    <a:pt x="38" y="194"/>
                  </a:cubicBezTo>
                  <a:cubicBezTo>
                    <a:pt x="53" y="181"/>
                    <a:pt x="67" y="166"/>
                    <a:pt x="81" y="153"/>
                  </a:cubicBezTo>
                  <a:cubicBezTo>
                    <a:pt x="91" y="144"/>
                    <a:pt x="100" y="135"/>
                    <a:pt x="111" y="128"/>
                  </a:cubicBezTo>
                  <a:cubicBezTo>
                    <a:pt x="117" y="125"/>
                    <a:pt x="123" y="122"/>
                    <a:pt x="129" y="118"/>
                  </a:cubicBezTo>
                  <a:cubicBezTo>
                    <a:pt x="130" y="117"/>
                    <a:pt x="132" y="117"/>
                    <a:pt x="134" y="116"/>
                  </a:cubicBezTo>
                  <a:cubicBezTo>
                    <a:pt x="141" y="112"/>
                    <a:pt x="141" y="113"/>
                    <a:pt x="143" y="104"/>
                  </a:cubicBezTo>
                  <a:cubicBezTo>
                    <a:pt x="145" y="88"/>
                    <a:pt x="151" y="73"/>
                    <a:pt x="159" y="60"/>
                  </a:cubicBezTo>
                  <a:cubicBezTo>
                    <a:pt x="166" y="49"/>
                    <a:pt x="174" y="39"/>
                    <a:pt x="184" y="31"/>
                  </a:cubicBezTo>
                  <a:cubicBezTo>
                    <a:pt x="195" y="21"/>
                    <a:pt x="207" y="13"/>
                    <a:pt x="221" y="8"/>
                  </a:cubicBezTo>
                  <a:cubicBezTo>
                    <a:pt x="231" y="4"/>
                    <a:pt x="241" y="2"/>
                    <a:pt x="251" y="1"/>
                  </a:cubicBezTo>
                  <a:cubicBezTo>
                    <a:pt x="258" y="0"/>
                    <a:pt x="265" y="0"/>
                    <a:pt x="272" y="1"/>
                  </a:cubicBezTo>
                  <a:cubicBezTo>
                    <a:pt x="281" y="3"/>
                    <a:pt x="289" y="5"/>
                    <a:pt x="297" y="8"/>
                  </a:cubicBezTo>
                  <a:cubicBezTo>
                    <a:pt x="302" y="10"/>
                    <a:pt x="307" y="13"/>
                    <a:pt x="312" y="16"/>
                  </a:cubicBezTo>
                  <a:cubicBezTo>
                    <a:pt x="313" y="17"/>
                    <a:pt x="313" y="18"/>
                    <a:pt x="314" y="19"/>
                  </a:cubicBezTo>
                  <a:cubicBezTo>
                    <a:pt x="314" y="19"/>
                    <a:pt x="314" y="20"/>
                    <a:pt x="314" y="21"/>
                  </a:cubicBezTo>
                  <a:cubicBezTo>
                    <a:pt x="313" y="21"/>
                    <a:pt x="312" y="22"/>
                    <a:pt x="311" y="23"/>
                  </a:cubicBezTo>
                  <a:cubicBezTo>
                    <a:pt x="295" y="31"/>
                    <a:pt x="281" y="43"/>
                    <a:pt x="270" y="57"/>
                  </a:cubicBezTo>
                  <a:cubicBezTo>
                    <a:pt x="258" y="70"/>
                    <a:pt x="250" y="86"/>
                    <a:pt x="246" y="103"/>
                  </a:cubicBezTo>
                  <a:cubicBezTo>
                    <a:pt x="244" y="110"/>
                    <a:pt x="243" y="117"/>
                    <a:pt x="244" y="124"/>
                  </a:cubicBezTo>
                  <a:cubicBezTo>
                    <a:pt x="245" y="142"/>
                    <a:pt x="250" y="157"/>
                    <a:pt x="261" y="171"/>
                  </a:cubicBezTo>
                  <a:cubicBezTo>
                    <a:pt x="267" y="179"/>
                    <a:pt x="276" y="186"/>
                    <a:pt x="285" y="191"/>
                  </a:cubicBezTo>
                  <a:cubicBezTo>
                    <a:pt x="291" y="195"/>
                    <a:pt x="291" y="195"/>
                    <a:pt x="291" y="201"/>
                  </a:cubicBezTo>
                  <a:cubicBezTo>
                    <a:pt x="292" y="208"/>
                    <a:pt x="294" y="215"/>
                    <a:pt x="297" y="221"/>
                  </a:cubicBezTo>
                  <a:cubicBezTo>
                    <a:pt x="305" y="234"/>
                    <a:pt x="315" y="246"/>
                    <a:pt x="327" y="256"/>
                  </a:cubicBezTo>
                  <a:cubicBezTo>
                    <a:pt x="334" y="262"/>
                    <a:pt x="342" y="267"/>
                    <a:pt x="350" y="273"/>
                  </a:cubicBezTo>
                  <a:cubicBezTo>
                    <a:pt x="367" y="285"/>
                    <a:pt x="384" y="297"/>
                    <a:pt x="401" y="310"/>
                  </a:cubicBezTo>
                  <a:cubicBezTo>
                    <a:pt x="409" y="317"/>
                    <a:pt x="417" y="323"/>
                    <a:pt x="425" y="330"/>
                  </a:cubicBezTo>
                  <a:cubicBezTo>
                    <a:pt x="433" y="336"/>
                    <a:pt x="440" y="343"/>
                    <a:pt x="447" y="350"/>
                  </a:cubicBezTo>
                  <a:cubicBezTo>
                    <a:pt x="456" y="358"/>
                    <a:pt x="463" y="367"/>
                    <a:pt x="470" y="377"/>
                  </a:cubicBezTo>
                  <a:cubicBezTo>
                    <a:pt x="475" y="384"/>
                    <a:pt x="480" y="391"/>
                    <a:pt x="485" y="399"/>
                  </a:cubicBezTo>
                  <a:cubicBezTo>
                    <a:pt x="485" y="400"/>
                    <a:pt x="486" y="401"/>
                    <a:pt x="487" y="402"/>
                  </a:cubicBezTo>
                  <a:cubicBezTo>
                    <a:pt x="495" y="417"/>
                    <a:pt x="501" y="433"/>
                    <a:pt x="505" y="450"/>
                  </a:cubicBezTo>
                  <a:cubicBezTo>
                    <a:pt x="508" y="459"/>
                    <a:pt x="509" y="468"/>
                    <a:pt x="511" y="478"/>
                  </a:cubicBezTo>
                  <a:cubicBezTo>
                    <a:pt x="511" y="483"/>
                    <a:pt x="511" y="489"/>
                    <a:pt x="512" y="494"/>
                  </a:cubicBezTo>
                  <a:cubicBezTo>
                    <a:pt x="514" y="504"/>
                    <a:pt x="513" y="513"/>
                    <a:pt x="513" y="523"/>
                  </a:cubicBezTo>
                  <a:cubicBezTo>
                    <a:pt x="514" y="539"/>
                    <a:pt x="511" y="554"/>
                    <a:pt x="507" y="570"/>
                  </a:cubicBezTo>
                  <a:cubicBezTo>
                    <a:pt x="505" y="578"/>
                    <a:pt x="502" y="586"/>
                    <a:pt x="499" y="594"/>
                  </a:cubicBezTo>
                  <a:cubicBezTo>
                    <a:pt x="492" y="609"/>
                    <a:pt x="483" y="623"/>
                    <a:pt x="473" y="636"/>
                  </a:cubicBezTo>
                  <a:cubicBezTo>
                    <a:pt x="468" y="642"/>
                    <a:pt x="462" y="648"/>
                    <a:pt x="456" y="653"/>
                  </a:cubicBezTo>
                  <a:cubicBezTo>
                    <a:pt x="452" y="657"/>
                    <a:pt x="448" y="661"/>
                    <a:pt x="443" y="664"/>
                  </a:cubicBezTo>
                  <a:cubicBezTo>
                    <a:pt x="431" y="673"/>
                    <a:pt x="418" y="680"/>
                    <a:pt x="404" y="687"/>
                  </a:cubicBezTo>
                  <a:cubicBezTo>
                    <a:pt x="383" y="696"/>
                    <a:pt x="361" y="702"/>
                    <a:pt x="339" y="707"/>
                  </a:cubicBezTo>
                  <a:cubicBezTo>
                    <a:pt x="329" y="709"/>
                    <a:pt x="318" y="711"/>
                    <a:pt x="308" y="712"/>
                  </a:cubicBezTo>
                  <a:cubicBezTo>
                    <a:pt x="306" y="713"/>
                    <a:pt x="304" y="713"/>
                    <a:pt x="302" y="713"/>
                  </a:cubicBezTo>
                  <a:cubicBezTo>
                    <a:pt x="299" y="713"/>
                    <a:pt x="296" y="714"/>
                    <a:pt x="292" y="714"/>
                  </a:cubicBezTo>
                  <a:cubicBezTo>
                    <a:pt x="289" y="714"/>
                    <a:pt x="285" y="714"/>
                    <a:pt x="282" y="714"/>
                  </a:cubicBezTo>
                  <a:cubicBezTo>
                    <a:pt x="275" y="715"/>
                    <a:pt x="269" y="714"/>
                    <a:pt x="262" y="716"/>
                  </a:cubicBezTo>
                  <a:cubicBezTo>
                    <a:pt x="259" y="716"/>
                    <a:pt x="255" y="716"/>
                    <a:pt x="252" y="715"/>
                  </a:cubicBezTo>
                  <a:cubicBezTo>
                    <a:pt x="248" y="715"/>
                    <a:pt x="244" y="715"/>
                    <a:pt x="240" y="715"/>
                  </a:cubicBezTo>
                  <a:cubicBezTo>
                    <a:pt x="230" y="714"/>
                    <a:pt x="221" y="712"/>
                    <a:pt x="212" y="710"/>
                  </a:cubicBezTo>
                  <a:cubicBezTo>
                    <a:pt x="210" y="709"/>
                    <a:pt x="209" y="708"/>
                    <a:pt x="208" y="707"/>
                  </a:cubicBezTo>
                  <a:cubicBezTo>
                    <a:pt x="207" y="707"/>
                    <a:pt x="207" y="706"/>
                    <a:pt x="207" y="706"/>
                  </a:cubicBezTo>
                  <a:cubicBezTo>
                    <a:pt x="207" y="705"/>
                    <a:pt x="208" y="705"/>
                    <a:pt x="208" y="704"/>
                  </a:cubicBezTo>
                  <a:cubicBezTo>
                    <a:pt x="212" y="699"/>
                    <a:pt x="217" y="694"/>
                    <a:pt x="223" y="690"/>
                  </a:cubicBezTo>
                  <a:cubicBezTo>
                    <a:pt x="227" y="687"/>
                    <a:pt x="232" y="685"/>
                    <a:pt x="238" y="683"/>
                  </a:cubicBezTo>
                  <a:cubicBezTo>
                    <a:pt x="238" y="683"/>
                    <a:pt x="239" y="682"/>
                    <a:pt x="240" y="682"/>
                  </a:cubicBezTo>
                  <a:cubicBezTo>
                    <a:pt x="239" y="681"/>
                    <a:pt x="239" y="681"/>
                    <a:pt x="239" y="681"/>
                  </a:cubicBezTo>
                  <a:cubicBezTo>
                    <a:pt x="236" y="681"/>
                    <a:pt x="232" y="681"/>
                    <a:pt x="228" y="682"/>
                  </a:cubicBezTo>
                  <a:cubicBezTo>
                    <a:pt x="218" y="686"/>
                    <a:pt x="210" y="692"/>
                    <a:pt x="203" y="701"/>
                  </a:cubicBezTo>
                  <a:cubicBezTo>
                    <a:pt x="203" y="701"/>
                    <a:pt x="202" y="702"/>
                    <a:pt x="201" y="703"/>
                  </a:cubicBezTo>
                  <a:cubicBezTo>
                    <a:pt x="200" y="704"/>
                    <a:pt x="199" y="704"/>
                    <a:pt x="198" y="704"/>
                  </a:cubicBezTo>
                  <a:cubicBezTo>
                    <a:pt x="193" y="701"/>
                    <a:pt x="189" y="697"/>
                    <a:pt x="188" y="692"/>
                  </a:cubicBezTo>
                  <a:cubicBezTo>
                    <a:pt x="187" y="691"/>
                    <a:pt x="188" y="689"/>
                    <a:pt x="188" y="687"/>
                  </a:cubicBezTo>
                  <a:cubicBezTo>
                    <a:pt x="188" y="685"/>
                    <a:pt x="190" y="682"/>
                    <a:pt x="192" y="680"/>
                  </a:cubicBezTo>
                  <a:cubicBezTo>
                    <a:pt x="195" y="677"/>
                    <a:pt x="198" y="674"/>
                    <a:pt x="202" y="671"/>
                  </a:cubicBezTo>
                  <a:cubicBezTo>
                    <a:pt x="208" y="667"/>
                    <a:pt x="215" y="663"/>
                    <a:pt x="222" y="661"/>
                  </a:cubicBezTo>
                  <a:cubicBezTo>
                    <a:pt x="230" y="658"/>
                    <a:pt x="238" y="655"/>
                    <a:pt x="247" y="652"/>
                  </a:cubicBezTo>
                  <a:cubicBezTo>
                    <a:pt x="257" y="650"/>
                    <a:pt x="267" y="648"/>
                    <a:pt x="278" y="647"/>
                  </a:cubicBezTo>
                  <a:cubicBezTo>
                    <a:pt x="280" y="647"/>
                    <a:pt x="281" y="647"/>
                    <a:pt x="282" y="646"/>
                  </a:cubicBezTo>
                  <a:cubicBezTo>
                    <a:pt x="283" y="645"/>
                    <a:pt x="283" y="645"/>
                    <a:pt x="283" y="645"/>
                  </a:cubicBezTo>
                  <a:cubicBezTo>
                    <a:pt x="283" y="645"/>
                    <a:pt x="283" y="644"/>
                    <a:pt x="282" y="644"/>
                  </a:cubicBezTo>
                  <a:cubicBezTo>
                    <a:pt x="282" y="643"/>
                    <a:pt x="281" y="643"/>
                    <a:pt x="281" y="643"/>
                  </a:cubicBezTo>
                  <a:cubicBezTo>
                    <a:pt x="278" y="643"/>
                    <a:pt x="275" y="643"/>
                    <a:pt x="272" y="644"/>
                  </a:cubicBezTo>
                  <a:cubicBezTo>
                    <a:pt x="269" y="644"/>
                    <a:pt x="266" y="644"/>
                    <a:pt x="263" y="645"/>
                  </a:cubicBezTo>
                  <a:cubicBezTo>
                    <a:pt x="261" y="645"/>
                    <a:pt x="260" y="644"/>
                    <a:pt x="259" y="642"/>
                  </a:cubicBezTo>
                  <a:cubicBezTo>
                    <a:pt x="258" y="640"/>
                    <a:pt x="257" y="638"/>
                    <a:pt x="256" y="636"/>
                  </a:cubicBezTo>
                  <a:cubicBezTo>
                    <a:pt x="252" y="625"/>
                    <a:pt x="249" y="614"/>
                    <a:pt x="249" y="602"/>
                  </a:cubicBezTo>
                  <a:cubicBezTo>
                    <a:pt x="249" y="590"/>
                    <a:pt x="250" y="579"/>
                    <a:pt x="253" y="568"/>
                  </a:cubicBezTo>
                  <a:cubicBezTo>
                    <a:pt x="256" y="557"/>
                    <a:pt x="261" y="547"/>
                    <a:pt x="267" y="537"/>
                  </a:cubicBezTo>
                  <a:cubicBezTo>
                    <a:pt x="273" y="526"/>
                    <a:pt x="282" y="516"/>
                    <a:pt x="292" y="507"/>
                  </a:cubicBezTo>
                  <a:cubicBezTo>
                    <a:pt x="297" y="503"/>
                    <a:pt x="303" y="499"/>
                    <a:pt x="309" y="495"/>
                  </a:cubicBezTo>
                  <a:cubicBezTo>
                    <a:pt x="322" y="487"/>
                    <a:pt x="336" y="481"/>
                    <a:pt x="351" y="479"/>
                  </a:cubicBezTo>
                  <a:cubicBezTo>
                    <a:pt x="354" y="478"/>
                    <a:pt x="357" y="477"/>
                    <a:pt x="361" y="477"/>
                  </a:cubicBezTo>
                  <a:cubicBezTo>
                    <a:pt x="363" y="477"/>
                    <a:pt x="365" y="476"/>
                    <a:pt x="367" y="476"/>
                  </a:cubicBezTo>
                  <a:cubicBezTo>
                    <a:pt x="367" y="476"/>
                    <a:pt x="368" y="475"/>
                    <a:pt x="368" y="475"/>
                  </a:cubicBezTo>
                  <a:cubicBezTo>
                    <a:pt x="367" y="474"/>
                    <a:pt x="367" y="474"/>
                    <a:pt x="367" y="474"/>
                  </a:cubicBezTo>
                  <a:cubicBezTo>
                    <a:pt x="358" y="474"/>
                    <a:pt x="349" y="475"/>
                    <a:pt x="341" y="477"/>
                  </a:cubicBezTo>
                  <a:cubicBezTo>
                    <a:pt x="328" y="481"/>
                    <a:pt x="316" y="486"/>
                    <a:pt x="304" y="493"/>
                  </a:cubicBezTo>
                  <a:cubicBezTo>
                    <a:pt x="294" y="500"/>
                    <a:pt x="284" y="508"/>
                    <a:pt x="276" y="518"/>
                  </a:cubicBezTo>
                  <a:cubicBezTo>
                    <a:pt x="269" y="527"/>
                    <a:pt x="263" y="535"/>
                    <a:pt x="258" y="545"/>
                  </a:cubicBezTo>
                  <a:cubicBezTo>
                    <a:pt x="252" y="557"/>
                    <a:pt x="248" y="569"/>
                    <a:pt x="246" y="581"/>
                  </a:cubicBezTo>
                  <a:cubicBezTo>
                    <a:pt x="246" y="582"/>
                    <a:pt x="246" y="583"/>
                    <a:pt x="245" y="584"/>
                  </a:cubicBezTo>
                  <a:cubicBezTo>
                    <a:pt x="245" y="585"/>
                    <a:pt x="244" y="585"/>
                    <a:pt x="243" y="585"/>
                  </a:cubicBezTo>
                  <a:cubicBezTo>
                    <a:pt x="242" y="585"/>
                    <a:pt x="241" y="584"/>
                    <a:pt x="240" y="584"/>
                  </a:cubicBezTo>
                  <a:cubicBezTo>
                    <a:pt x="235" y="580"/>
                    <a:pt x="229" y="577"/>
                    <a:pt x="225" y="573"/>
                  </a:cubicBezTo>
                  <a:cubicBezTo>
                    <a:pt x="222" y="570"/>
                    <a:pt x="218" y="567"/>
                    <a:pt x="215" y="564"/>
                  </a:cubicBezTo>
                  <a:cubicBezTo>
                    <a:pt x="208" y="557"/>
                    <a:pt x="202" y="549"/>
                    <a:pt x="197" y="541"/>
                  </a:cubicBezTo>
                  <a:cubicBezTo>
                    <a:pt x="188" y="526"/>
                    <a:pt x="182" y="510"/>
                    <a:pt x="178" y="493"/>
                  </a:cubicBezTo>
                  <a:cubicBezTo>
                    <a:pt x="177" y="487"/>
                    <a:pt x="176" y="481"/>
                    <a:pt x="176" y="475"/>
                  </a:cubicBezTo>
                  <a:cubicBezTo>
                    <a:pt x="176" y="473"/>
                    <a:pt x="176" y="472"/>
                    <a:pt x="176" y="470"/>
                  </a:cubicBezTo>
                  <a:cubicBezTo>
                    <a:pt x="175" y="463"/>
                    <a:pt x="175" y="457"/>
                    <a:pt x="176" y="450"/>
                  </a:cubicBezTo>
                  <a:cubicBezTo>
                    <a:pt x="176" y="448"/>
                    <a:pt x="176" y="446"/>
                    <a:pt x="176" y="443"/>
                  </a:cubicBezTo>
                  <a:cubicBezTo>
                    <a:pt x="176" y="441"/>
                    <a:pt x="176" y="439"/>
                    <a:pt x="176" y="437"/>
                  </a:cubicBezTo>
                  <a:cubicBezTo>
                    <a:pt x="177" y="432"/>
                    <a:pt x="178" y="431"/>
                    <a:pt x="183" y="431"/>
                  </a:cubicBezTo>
                  <a:cubicBezTo>
                    <a:pt x="188" y="431"/>
                    <a:pt x="194" y="431"/>
                    <a:pt x="199" y="431"/>
                  </a:cubicBezTo>
                  <a:cubicBezTo>
                    <a:pt x="199" y="431"/>
                    <a:pt x="199" y="431"/>
                    <a:pt x="199" y="431"/>
                  </a:cubicBezTo>
                  <a:moveTo>
                    <a:pt x="125" y="250"/>
                  </a:moveTo>
                  <a:cubicBezTo>
                    <a:pt x="123" y="251"/>
                    <a:pt x="123" y="251"/>
                    <a:pt x="122" y="251"/>
                  </a:cubicBezTo>
                  <a:cubicBezTo>
                    <a:pt x="121" y="251"/>
                    <a:pt x="121" y="251"/>
                    <a:pt x="121" y="252"/>
                  </a:cubicBezTo>
                  <a:cubicBezTo>
                    <a:pt x="121" y="252"/>
                    <a:pt x="121" y="252"/>
                    <a:pt x="121" y="252"/>
                  </a:cubicBezTo>
                  <a:cubicBezTo>
                    <a:pt x="123" y="253"/>
                    <a:pt x="125" y="254"/>
                    <a:pt x="127" y="254"/>
                  </a:cubicBezTo>
                  <a:cubicBezTo>
                    <a:pt x="131" y="255"/>
                    <a:pt x="134" y="256"/>
                    <a:pt x="137" y="257"/>
                  </a:cubicBezTo>
                  <a:cubicBezTo>
                    <a:pt x="151" y="262"/>
                    <a:pt x="163" y="267"/>
                    <a:pt x="176" y="273"/>
                  </a:cubicBezTo>
                  <a:cubicBezTo>
                    <a:pt x="183" y="276"/>
                    <a:pt x="189" y="279"/>
                    <a:pt x="196" y="282"/>
                  </a:cubicBezTo>
                  <a:cubicBezTo>
                    <a:pt x="197" y="282"/>
                    <a:pt x="198" y="283"/>
                    <a:pt x="199" y="283"/>
                  </a:cubicBezTo>
                  <a:cubicBezTo>
                    <a:pt x="200" y="283"/>
                    <a:pt x="201" y="283"/>
                    <a:pt x="202" y="282"/>
                  </a:cubicBezTo>
                  <a:cubicBezTo>
                    <a:pt x="203" y="280"/>
                    <a:pt x="203" y="278"/>
                    <a:pt x="202" y="277"/>
                  </a:cubicBezTo>
                  <a:cubicBezTo>
                    <a:pt x="202" y="277"/>
                    <a:pt x="201" y="276"/>
                    <a:pt x="201" y="276"/>
                  </a:cubicBezTo>
                  <a:cubicBezTo>
                    <a:pt x="199" y="275"/>
                    <a:pt x="198" y="274"/>
                    <a:pt x="197" y="274"/>
                  </a:cubicBezTo>
                  <a:cubicBezTo>
                    <a:pt x="190" y="271"/>
                    <a:pt x="183" y="267"/>
                    <a:pt x="176" y="265"/>
                  </a:cubicBezTo>
                  <a:cubicBezTo>
                    <a:pt x="165" y="260"/>
                    <a:pt x="153" y="256"/>
                    <a:pt x="141" y="253"/>
                  </a:cubicBezTo>
                  <a:cubicBezTo>
                    <a:pt x="136" y="252"/>
                    <a:pt x="130" y="251"/>
                    <a:pt x="125" y="250"/>
                  </a:cubicBezTo>
                  <a:moveTo>
                    <a:pt x="110" y="268"/>
                  </a:moveTo>
                  <a:cubicBezTo>
                    <a:pt x="109" y="268"/>
                    <a:pt x="109" y="269"/>
                    <a:pt x="108" y="269"/>
                  </a:cubicBezTo>
                  <a:cubicBezTo>
                    <a:pt x="108" y="269"/>
                    <a:pt x="108" y="270"/>
                    <a:pt x="109" y="270"/>
                  </a:cubicBezTo>
                  <a:cubicBezTo>
                    <a:pt x="113" y="272"/>
                    <a:pt x="118" y="274"/>
                    <a:pt x="122" y="276"/>
                  </a:cubicBezTo>
                  <a:cubicBezTo>
                    <a:pt x="136" y="283"/>
                    <a:pt x="150" y="291"/>
                    <a:pt x="162" y="299"/>
                  </a:cubicBezTo>
                  <a:cubicBezTo>
                    <a:pt x="167" y="302"/>
                    <a:pt x="171" y="305"/>
                    <a:pt x="176" y="307"/>
                  </a:cubicBezTo>
                  <a:cubicBezTo>
                    <a:pt x="177" y="308"/>
                    <a:pt x="177" y="308"/>
                    <a:pt x="178" y="308"/>
                  </a:cubicBezTo>
                  <a:cubicBezTo>
                    <a:pt x="179" y="309"/>
                    <a:pt x="181" y="308"/>
                    <a:pt x="182" y="307"/>
                  </a:cubicBezTo>
                  <a:cubicBezTo>
                    <a:pt x="182" y="306"/>
                    <a:pt x="182" y="304"/>
                    <a:pt x="181" y="304"/>
                  </a:cubicBezTo>
                  <a:cubicBezTo>
                    <a:pt x="180" y="303"/>
                    <a:pt x="179" y="302"/>
                    <a:pt x="177" y="301"/>
                  </a:cubicBezTo>
                  <a:cubicBezTo>
                    <a:pt x="173" y="298"/>
                    <a:pt x="168" y="295"/>
                    <a:pt x="163" y="292"/>
                  </a:cubicBezTo>
                  <a:cubicBezTo>
                    <a:pt x="151" y="285"/>
                    <a:pt x="139" y="279"/>
                    <a:pt x="126" y="274"/>
                  </a:cubicBezTo>
                  <a:cubicBezTo>
                    <a:pt x="121" y="272"/>
                    <a:pt x="115" y="270"/>
                    <a:pt x="110" y="268"/>
                  </a:cubicBezTo>
                  <a:moveTo>
                    <a:pt x="124" y="215"/>
                  </a:moveTo>
                  <a:cubicBezTo>
                    <a:pt x="126" y="215"/>
                    <a:pt x="129" y="215"/>
                    <a:pt x="131" y="214"/>
                  </a:cubicBezTo>
                  <a:cubicBezTo>
                    <a:pt x="134" y="211"/>
                    <a:pt x="136" y="205"/>
                    <a:pt x="134" y="201"/>
                  </a:cubicBezTo>
                  <a:cubicBezTo>
                    <a:pt x="133" y="196"/>
                    <a:pt x="128" y="193"/>
                    <a:pt x="123" y="193"/>
                  </a:cubicBezTo>
                  <a:cubicBezTo>
                    <a:pt x="119" y="194"/>
                    <a:pt x="115" y="196"/>
                    <a:pt x="114" y="200"/>
                  </a:cubicBezTo>
                  <a:cubicBezTo>
                    <a:pt x="112" y="206"/>
                    <a:pt x="113" y="211"/>
                    <a:pt x="117" y="214"/>
                  </a:cubicBezTo>
                  <a:cubicBezTo>
                    <a:pt x="119" y="215"/>
                    <a:pt x="122" y="215"/>
                    <a:pt x="124" y="215"/>
                  </a:cubicBezTo>
                  <a:moveTo>
                    <a:pt x="301" y="548"/>
                  </a:moveTo>
                  <a:cubicBezTo>
                    <a:pt x="301" y="547"/>
                    <a:pt x="301" y="547"/>
                    <a:pt x="301" y="547"/>
                  </a:cubicBezTo>
                  <a:cubicBezTo>
                    <a:pt x="300" y="547"/>
                    <a:pt x="300" y="547"/>
                    <a:pt x="300" y="547"/>
                  </a:cubicBezTo>
                  <a:cubicBezTo>
                    <a:pt x="300" y="548"/>
                    <a:pt x="299" y="548"/>
                    <a:pt x="299" y="548"/>
                  </a:cubicBezTo>
                  <a:cubicBezTo>
                    <a:pt x="296" y="552"/>
                    <a:pt x="294" y="556"/>
                    <a:pt x="292" y="560"/>
                  </a:cubicBezTo>
                  <a:cubicBezTo>
                    <a:pt x="292" y="561"/>
                    <a:pt x="292" y="561"/>
                    <a:pt x="292" y="561"/>
                  </a:cubicBezTo>
                  <a:cubicBezTo>
                    <a:pt x="292" y="561"/>
                    <a:pt x="293" y="562"/>
                    <a:pt x="293" y="562"/>
                  </a:cubicBezTo>
                  <a:cubicBezTo>
                    <a:pt x="293" y="562"/>
                    <a:pt x="294" y="562"/>
                    <a:pt x="294" y="562"/>
                  </a:cubicBezTo>
                  <a:cubicBezTo>
                    <a:pt x="295" y="561"/>
                    <a:pt x="295" y="561"/>
                    <a:pt x="295" y="561"/>
                  </a:cubicBezTo>
                  <a:cubicBezTo>
                    <a:pt x="298" y="557"/>
                    <a:pt x="300" y="553"/>
                    <a:pt x="301" y="549"/>
                  </a:cubicBezTo>
                  <a:cubicBezTo>
                    <a:pt x="301" y="548"/>
                    <a:pt x="301" y="548"/>
                    <a:pt x="301" y="548"/>
                  </a:cubicBezTo>
                  <a:moveTo>
                    <a:pt x="280" y="559"/>
                  </a:moveTo>
                  <a:cubicBezTo>
                    <a:pt x="279" y="558"/>
                    <a:pt x="279" y="558"/>
                    <a:pt x="279" y="558"/>
                  </a:cubicBezTo>
                  <a:cubicBezTo>
                    <a:pt x="279" y="558"/>
                    <a:pt x="278" y="558"/>
                    <a:pt x="278" y="558"/>
                  </a:cubicBezTo>
                  <a:cubicBezTo>
                    <a:pt x="274" y="563"/>
                    <a:pt x="272" y="568"/>
                    <a:pt x="271" y="574"/>
                  </a:cubicBezTo>
                  <a:cubicBezTo>
                    <a:pt x="272" y="574"/>
                    <a:pt x="272" y="574"/>
                    <a:pt x="272" y="574"/>
                  </a:cubicBezTo>
                  <a:cubicBezTo>
                    <a:pt x="272" y="574"/>
                    <a:pt x="273" y="574"/>
                    <a:pt x="273" y="574"/>
                  </a:cubicBezTo>
                  <a:cubicBezTo>
                    <a:pt x="274" y="574"/>
                    <a:pt x="274" y="574"/>
                    <a:pt x="274" y="573"/>
                  </a:cubicBezTo>
                  <a:cubicBezTo>
                    <a:pt x="276" y="568"/>
                    <a:pt x="278" y="564"/>
                    <a:pt x="280" y="559"/>
                  </a:cubicBezTo>
                  <a:moveTo>
                    <a:pt x="287" y="543"/>
                  </a:moveTo>
                  <a:cubicBezTo>
                    <a:pt x="287" y="543"/>
                    <a:pt x="288" y="543"/>
                    <a:pt x="288" y="543"/>
                  </a:cubicBezTo>
                  <a:cubicBezTo>
                    <a:pt x="291" y="539"/>
                    <a:pt x="294" y="536"/>
                    <a:pt x="296" y="532"/>
                  </a:cubicBezTo>
                  <a:cubicBezTo>
                    <a:pt x="296" y="532"/>
                    <a:pt x="295" y="531"/>
                    <a:pt x="295" y="531"/>
                  </a:cubicBezTo>
                  <a:cubicBezTo>
                    <a:pt x="294" y="531"/>
                    <a:pt x="294" y="531"/>
                    <a:pt x="294" y="531"/>
                  </a:cubicBezTo>
                  <a:cubicBezTo>
                    <a:pt x="290" y="534"/>
                    <a:pt x="288" y="538"/>
                    <a:pt x="285" y="542"/>
                  </a:cubicBezTo>
                  <a:cubicBezTo>
                    <a:pt x="285" y="542"/>
                    <a:pt x="285" y="542"/>
                    <a:pt x="285" y="542"/>
                  </a:cubicBezTo>
                  <a:cubicBezTo>
                    <a:pt x="286" y="543"/>
                    <a:pt x="286" y="543"/>
                    <a:pt x="286" y="543"/>
                  </a:cubicBezTo>
                  <a:cubicBezTo>
                    <a:pt x="287" y="543"/>
                    <a:pt x="287" y="543"/>
                    <a:pt x="287" y="543"/>
                  </a:cubicBezTo>
                  <a:moveTo>
                    <a:pt x="191" y="73"/>
                  </a:moveTo>
                  <a:cubicBezTo>
                    <a:pt x="191" y="73"/>
                    <a:pt x="192" y="73"/>
                    <a:pt x="192" y="73"/>
                  </a:cubicBezTo>
                  <a:cubicBezTo>
                    <a:pt x="195" y="69"/>
                    <a:pt x="198" y="65"/>
                    <a:pt x="200" y="62"/>
                  </a:cubicBezTo>
                  <a:cubicBezTo>
                    <a:pt x="201" y="62"/>
                    <a:pt x="200" y="61"/>
                    <a:pt x="200" y="60"/>
                  </a:cubicBezTo>
                  <a:cubicBezTo>
                    <a:pt x="199" y="60"/>
                    <a:pt x="199" y="60"/>
                    <a:pt x="199" y="60"/>
                  </a:cubicBezTo>
                  <a:cubicBezTo>
                    <a:pt x="195" y="63"/>
                    <a:pt x="192" y="67"/>
                    <a:pt x="190" y="72"/>
                  </a:cubicBezTo>
                  <a:cubicBezTo>
                    <a:pt x="190" y="72"/>
                    <a:pt x="191" y="73"/>
                    <a:pt x="191" y="73"/>
                  </a:cubicBezTo>
                  <a:moveTo>
                    <a:pt x="177" y="69"/>
                  </a:moveTo>
                  <a:cubicBezTo>
                    <a:pt x="177" y="69"/>
                    <a:pt x="177" y="69"/>
                    <a:pt x="177" y="69"/>
                  </a:cubicBezTo>
                  <a:cubicBezTo>
                    <a:pt x="176" y="69"/>
                    <a:pt x="176" y="69"/>
                    <a:pt x="176" y="69"/>
                  </a:cubicBezTo>
                  <a:cubicBezTo>
                    <a:pt x="173" y="71"/>
                    <a:pt x="172" y="75"/>
                    <a:pt x="170" y="78"/>
                  </a:cubicBezTo>
                  <a:cubicBezTo>
                    <a:pt x="170" y="79"/>
                    <a:pt x="170" y="79"/>
                    <a:pt x="169" y="80"/>
                  </a:cubicBezTo>
                  <a:cubicBezTo>
                    <a:pt x="170" y="81"/>
                    <a:pt x="170" y="81"/>
                    <a:pt x="170" y="81"/>
                  </a:cubicBezTo>
                  <a:cubicBezTo>
                    <a:pt x="171" y="81"/>
                    <a:pt x="171" y="81"/>
                    <a:pt x="171" y="81"/>
                  </a:cubicBezTo>
                  <a:cubicBezTo>
                    <a:pt x="171" y="81"/>
                    <a:pt x="172" y="81"/>
                    <a:pt x="172" y="80"/>
                  </a:cubicBezTo>
                  <a:cubicBezTo>
                    <a:pt x="174" y="77"/>
                    <a:pt x="175" y="73"/>
                    <a:pt x="177" y="70"/>
                  </a:cubicBezTo>
                  <a:cubicBezTo>
                    <a:pt x="177" y="69"/>
                    <a:pt x="177" y="69"/>
                    <a:pt x="177" y="69"/>
                  </a:cubicBezTo>
                  <a:moveTo>
                    <a:pt x="188" y="52"/>
                  </a:moveTo>
                  <a:cubicBezTo>
                    <a:pt x="188" y="52"/>
                    <a:pt x="189" y="52"/>
                    <a:pt x="189" y="52"/>
                  </a:cubicBezTo>
                  <a:cubicBezTo>
                    <a:pt x="192" y="50"/>
                    <a:pt x="194" y="47"/>
                    <a:pt x="196" y="45"/>
                  </a:cubicBezTo>
                  <a:cubicBezTo>
                    <a:pt x="197" y="44"/>
                    <a:pt x="198" y="43"/>
                    <a:pt x="198" y="42"/>
                  </a:cubicBezTo>
                  <a:cubicBezTo>
                    <a:pt x="198" y="41"/>
                    <a:pt x="196" y="42"/>
                    <a:pt x="194" y="43"/>
                  </a:cubicBezTo>
                  <a:cubicBezTo>
                    <a:pt x="192" y="45"/>
                    <a:pt x="190" y="48"/>
                    <a:pt x="188" y="50"/>
                  </a:cubicBezTo>
                  <a:cubicBezTo>
                    <a:pt x="187" y="50"/>
                    <a:pt x="187" y="51"/>
                    <a:pt x="187" y="51"/>
                  </a:cubicBezTo>
                  <a:cubicBezTo>
                    <a:pt x="187" y="52"/>
                    <a:pt x="187" y="52"/>
                    <a:pt x="187" y="52"/>
                  </a:cubicBezTo>
                  <a:cubicBezTo>
                    <a:pt x="188" y="52"/>
                    <a:pt x="188" y="52"/>
                    <a:pt x="188" y="52"/>
                  </a:cubicBezTo>
                </a:path>
              </a:pathLst>
            </a:custGeom>
            <a:solidFill>
              <a:srgbClr val="E3D8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0" name="Freeform 113"/>
            <p:cNvSpPr>
              <a:spLocks noEditPoints="1"/>
            </p:cNvSpPr>
            <p:nvPr/>
          </p:nvSpPr>
          <p:spPr bwMode="auto">
            <a:xfrm>
              <a:off x="8477069" y="4918075"/>
              <a:ext cx="379413" cy="409575"/>
            </a:xfrm>
            <a:custGeom>
              <a:avLst/>
              <a:gdLst>
                <a:gd name="T0" fmla="*/ 1 w 144"/>
                <a:gd name="T1" fmla="*/ 81 h 155"/>
                <a:gd name="T2" fmla="*/ 20 w 144"/>
                <a:gd name="T3" fmla="*/ 28 h 155"/>
                <a:gd name="T4" fmla="*/ 65 w 144"/>
                <a:gd name="T5" fmla="*/ 2 h 155"/>
                <a:gd name="T6" fmla="*/ 78 w 144"/>
                <a:gd name="T7" fmla="*/ 0 h 155"/>
                <a:gd name="T8" fmla="*/ 80 w 144"/>
                <a:gd name="T9" fmla="*/ 0 h 155"/>
                <a:gd name="T10" fmla="*/ 128 w 144"/>
                <a:gd name="T11" fmla="*/ 16 h 155"/>
                <a:gd name="T12" fmla="*/ 141 w 144"/>
                <a:gd name="T13" fmla="*/ 26 h 155"/>
                <a:gd name="T14" fmla="*/ 143 w 144"/>
                <a:gd name="T15" fmla="*/ 29 h 155"/>
                <a:gd name="T16" fmla="*/ 142 w 144"/>
                <a:gd name="T17" fmla="*/ 32 h 155"/>
                <a:gd name="T18" fmla="*/ 140 w 144"/>
                <a:gd name="T19" fmla="*/ 34 h 155"/>
                <a:gd name="T20" fmla="*/ 101 w 144"/>
                <a:gd name="T21" fmla="*/ 85 h 155"/>
                <a:gd name="T22" fmla="*/ 92 w 144"/>
                <a:gd name="T23" fmla="*/ 117 h 155"/>
                <a:gd name="T24" fmla="*/ 91 w 144"/>
                <a:gd name="T25" fmla="*/ 121 h 155"/>
                <a:gd name="T26" fmla="*/ 89 w 144"/>
                <a:gd name="T27" fmla="*/ 123 h 155"/>
                <a:gd name="T28" fmla="*/ 86 w 144"/>
                <a:gd name="T29" fmla="*/ 125 h 155"/>
                <a:gd name="T30" fmla="*/ 59 w 144"/>
                <a:gd name="T31" fmla="*/ 140 h 155"/>
                <a:gd name="T32" fmla="*/ 42 w 144"/>
                <a:gd name="T33" fmla="*/ 152 h 155"/>
                <a:gd name="T34" fmla="*/ 40 w 144"/>
                <a:gd name="T35" fmla="*/ 154 h 155"/>
                <a:gd name="T36" fmla="*/ 36 w 144"/>
                <a:gd name="T37" fmla="*/ 154 h 155"/>
                <a:gd name="T38" fmla="*/ 36 w 144"/>
                <a:gd name="T39" fmla="*/ 154 h 155"/>
                <a:gd name="T40" fmla="*/ 17 w 144"/>
                <a:gd name="T41" fmla="*/ 133 h 155"/>
                <a:gd name="T42" fmla="*/ 2 w 144"/>
                <a:gd name="T43" fmla="*/ 96 h 155"/>
                <a:gd name="T44" fmla="*/ 1 w 144"/>
                <a:gd name="T45" fmla="*/ 81 h 155"/>
                <a:gd name="T46" fmla="*/ 24 w 144"/>
                <a:gd name="T47" fmla="*/ 108 h 155"/>
                <a:gd name="T48" fmla="*/ 24 w 144"/>
                <a:gd name="T49" fmla="*/ 107 h 155"/>
                <a:gd name="T50" fmla="*/ 20 w 144"/>
                <a:gd name="T51" fmla="*/ 97 h 155"/>
                <a:gd name="T52" fmla="*/ 20 w 144"/>
                <a:gd name="T53" fmla="*/ 97 h 155"/>
                <a:gd name="T54" fmla="*/ 19 w 144"/>
                <a:gd name="T55" fmla="*/ 97 h 155"/>
                <a:gd name="T56" fmla="*/ 19 w 144"/>
                <a:gd name="T57" fmla="*/ 99 h 155"/>
                <a:gd name="T58" fmla="*/ 22 w 144"/>
                <a:gd name="T59" fmla="*/ 108 h 155"/>
                <a:gd name="T60" fmla="*/ 23 w 144"/>
                <a:gd name="T61" fmla="*/ 108 h 155"/>
                <a:gd name="T62" fmla="*/ 23 w 144"/>
                <a:gd name="T63" fmla="*/ 108 h 155"/>
                <a:gd name="T64" fmla="*/ 24 w 144"/>
                <a:gd name="T65" fmla="*/ 108 h 155"/>
                <a:gd name="T66" fmla="*/ 28 w 144"/>
                <a:gd name="T67" fmla="*/ 85 h 155"/>
                <a:gd name="T68" fmla="*/ 28 w 144"/>
                <a:gd name="T69" fmla="*/ 90 h 155"/>
                <a:gd name="T70" fmla="*/ 29 w 144"/>
                <a:gd name="T71" fmla="*/ 91 h 155"/>
                <a:gd name="T72" fmla="*/ 31 w 144"/>
                <a:gd name="T73" fmla="*/ 90 h 155"/>
                <a:gd name="T74" fmla="*/ 30 w 144"/>
                <a:gd name="T75" fmla="*/ 79 h 155"/>
                <a:gd name="T76" fmla="*/ 30 w 144"/>
                <a:gd name="T77" fmla="*/ 79 h 155"/>
                <a:gd name="T78" fmla="*/ 29 w 144"/>
                <a:gd name="T79" fmla="*/ 78 h 155"/>
                <a:gd name="T80" fmla="*/ 29 w 144"/>
                <a:gd name="T81" fmla="*/ 79 h 155"/>
                <a:gd name="T82" fmla="*/ 28 w 144"/>
                <a:gd name="T83" fmla="*/ 85 h 155"/>
                <a:gd name="T84" fmla="*/ 18 w 144"/>
                <a:gd name="T85" fmla="*/ 76 h 155"/>
                <a:gd name="T86" fmla="*/ 18 w 144"/>
                <a:gd name="T87" fmla="*/ 71 h 155"/>
                <a:gd name="T88" fmla="*/ 17 w 144"/>
                <a:gd name="T89" fmla="*/ 70 h 155"/>
                <a:gd name="T90" fmla="*/ 16 w 144"/>
                <a:gd name="T91" fmla="*/ 71 h 155"/>
                <a:gd name="T92" fmla="*/ 16 w 144"/>
                <a:gd name="T93" fmla="*/ 80 h 155"/>
                <a:gd name="T94" fmla="*/ 17 w 144"/>
                <a:gd name="T95" fmla="*/ 81 h 155"/>
                <a:gd name="T96" fmla="*/ 18 w 144"/>
                <a:gd name="T97" fmla="*/ 80 h 155"/>
                <a:gd name="T98" fmla="*/ 18 w 144"/>
                <a:gd name="T99" fmla="*/ 76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44" h="155">
                  <a:moveTo>
                    <a:pt x="1" y="81"/>
                  </a:moveTo>
                  <a:cubicBezTo>
                    <a:pt x="1" y="61"/>
                    <a:pt x="7" y="43"/>
                    <a:pt x="20" y="28"/>
                  </a:cubicBezTo>
                  <a:cubicBezTo>
                    <a:pt x="32" y="14"/>
                    <a:pt x="47" y="5"/>
                    <a:pt x="65" y="2"/>
                  </a:cubicBezTo>
                  <a:cubicBezTo>
                    <a:pt x="69" y="1"/>
                    <a:pt x="74" y="1"/>
                    <a:pt x="78" y="0"/>
                  </a:cubicBezTo>
                  <a:cubicBezTo>
                    <a:pt x="79" y="0"/>
                    <a:pt x="80" y="0"/>
                    <a:pt x="80" y="0"/>
                  </a:cubicBezTo>
                  <a:cubicBezTo>
                    <a:pt x="98" y="1"/>
                    <a:pt x="114" y="6"/>
                    <a:pt x="128" y="16"/>
                  </a:cubicBezTo>
                  <a:cubicBezTo>
                    <a:pt x="132" y="19"/>
                    <a:pt x="137" y="22"/>
                    <a:pt x="141" y="26"/>
                  </a:cubicBezTo>
                  <a:cubicBezTo>
                    <a:pt x="142" y="27"/>
                    <a:pt x="142" y="28"/>
                    <a:pt x="143" y="29"/>
                  </a:cubicBezTo>
                  <a:cubicBezTo>
                    <a:pt x="144" y="30"/>
                    <a:pt x="143" y="31"/>
                    <a:pt x="142" y="32"/>
                  </a:cubicBezTo>
                  <a:cubicBezTo>
                    <a:pt x="142" y="33"/>
                    <a:pt x="141" y="34"/>
                    <a:pt x="140" y="34"/>
                  </a:cubicBezTo>
                  <a:cubicBezTo>
                    <a:pt x="123" y="48"/>
                    <a:pt x="110" y="65"/>
                    <a:pt x="101" y="85"/>
                  </a:cubicBezTo>
                  <a:cubicBezTo>
                    <a:pt x="96" y="95"/>
                    <a:pt x="94" y="106"/>
                    <a:pt x="92" y="117"/>
                  </a:cubicBezTo>
                  <a:cubicBezTo>
                    <a:pt x="92" y="118"/>
                    <a:pt x="92" y="120"/>
                    <a:pt x="91" y="121"/>
                  </a:cubicBezTo>
                  <a:cubicBezTo>
                    <a:pt x="91" y="121"/>
                    <a:pt x="90" y="122"/>
                    <a:pt x="89" y="123"/>
                  </a:cubicBezTo>
                  <a:cubicBezTo>
                    <a:pt x="88" y="124"/>
                    <a:pt x="87" y="124"/>
                    <a:pt x="86" y="125"/>
                  </a:cubicBezTo>
                  <a:cubicBezTo>
                    <a:pt x="77" y="129"/>
                    <a:pt x="68" y="134"/>
                    <a:pt x="59" y="140"/>
                  </a:cubicBezTo>
                  <a:cubicBezTo>
                    <a:pt x="53" y="143"/>
                    <a:pt x="47" y="148"/>
                    <a:pt x="42" y="152"/>
                  </a:cubicBezTo>
                  <a:cubicBezTo>
                    <a:pt x="41" y="153"/>
                    <a:pt x="41" y="153"/>
                    <a:pt x="40" y="154"/>
                  </a:cubicBezTo>
                  <a:cubicBezTo>
                    <a:pt x="39" y="155"/>
                    <a:pt x="37" y="155"/>
                    <a:pt x="36" y="154"/>
                  </a:cubicBezTo>
                  <a:cubicBezTo>
                    <a:pt x="36" y="154"/>
                    <a:pt x="36" y="154"/>
                    <a:pt x="36" y="154"/>
                  </a:cubicBezTo>
                  <a:cubicBezTo>
                    <a:pt x="29" y="147"/>
                    <a:pt x="22" y="141"/>
                    <a:pt x="17" y="133"/>
                  </a:cubicBezTo>
                  <a:cubicBezTo>
                    <a:pt x="10" y="122"/>
                    <a:pt x="4" y="110"/>
                    <a:pt x="2" y="96"/>
                  </a:cubicBezTo>
                  <a:cubicBezTo>
                    <a:pt x="1" y="91"/>
                    <a:pt x="0" y="86"/>
                    <a:pt x="1" y="81"/>
                  </a:cubicBezTo>
                  <a:moveTo>
                    <a:pt x="24" y="108"/>
                  </a:moveTo>
                  <a:cubicBezTo>
                    <a:pt x="24" y="107"/>
                    <a:pt x="24" y="107"/>
                    <a:pt x="24" y="107"/>
                  </a:cubicBezTo>
                  <a:cubicBezTo>
                    <a:pt x="23" y="104"/>
                    <a:pt x="22" y="100"/>
                    <a:pt x="20" y="97"/>
                  </a:cubicBezTo>
                  <a:cubicBezTo>
                    <a:pt x="20" y="97"/>
                    <a:pt x="20" y="97"/>
                    <a:pt x="20" y="97"/>
                  </a:cubicBezTo>
                  <a:cubicBezTo>
                    <a:pt x="19" y="97"/>
                    <a:pt x="19" y="97"/>
                    <a:pt x="19" y="97"/>
                  </a:cubicBezTo>
                  <a:cubicBezTo>
                    <a:pt x="19" y="98"/>
                    <a:pt x="19" y="98"/>
                    <a:pt x="19" y="99"/>
                  </a:cubicBezTo>
                  <a:cubicBezTo>
                    <a:pt x="19" y="102"/>
                    <a:pt x="20" y="105"/>
                    <a:pt x="22" y="108"/>
                  </a:cubicBezTo>
                  <a:cubicBezTo>
                    <a:pt x="23" y="108"/>
                    <a:pt x="23" y="108"/>
                    <a:pt x="23" y="108"/>
                  </a:cubicBezTo>
                  <a:cubicBezTo>
                    <a:pt x="23" y="108"/>
                    <a:pt x="23" y="108"/>
                    <a:pt x="23" y="108"/>
                  </a:cubicBezTo>
                  <a:cubicBezTo>
                    <a:pt x="24" y="108"/>
                    <a:pt x="24" y="108"/>
                    <a:pt x="24" y="108"/>
                  </a:cubicBezTo>
                  <a:moveTo>
                    <a:pt x="28" y="85"/>
                  </a:moveTo>
                  <a:cubicBezTo>
                    <a:pt x="28" y="86"/>
                    <a:pt x="28" y="88"/>
                    <a:pt x="28" y="90"/>
                  </a:cubicBezTo>
                  <a:cubicBezTo>
                    <a:pt x="28" y="90"/>
                    <a:pt x="29" y="91"/>
                    <a:pt x="29" y="91"/>
                  </a:cubicBezTo>
                  <a:cubicBezTo>
                    <a:pt x="30" y="91"/>
                    <a:pt x="30" y="90"/>
                    <a:pt x="31" y="90"/>
                  </a:cubicBezTo>
                  <a:cubicBezTo>
                    <a:pt x="31" y="86"/>
                    <a:pt x="31" y="83"/>
                    <a:pt x="30" y="79"/>
                  </a:cubicBezTo>
                  <a:cubicBezTo>
                    <a:pt x="30" y="79"/>
                    <a:pt x="30" y="79"/>
                    <a:pt x="30" y="79"/>
                  </a:cubicBezTo>
                  <a:cubicBezTo>
                    <a:pt x="29" y="78"/>
                    <a:pt x="29" y="78"/>
                    <a:pt x="29" y="78"/>
                  </a:cubicBezTo>
                  <a:cubicBezTo>
                    <a:pt x="29" y="79"/>
                    <a:pt x="29" y="79"/>
                    <a:pt x="29" y="79"/>
                  </a:cubicBezTo>
                  <a:cubicBezTo>
                    <a:pt x="28" y="80"/>
                    <a:pt x="28" y="82"/>
                    <a:pt x="28" y="85"/>
                  </a:cubicBezTo>
                  <a:moveTo>
                    <a:pt x="18" y="76"/>
                  </a:moveTo>
                  <a:cubicBezTo>
                    <a:pt x="18" y="74"/>
                    <a:pt x="18" y="72"/>
                    <a:pt x="18" y="71"/>
                  </a:cubicBezTo>
                  <a:cubicBezTo>
                    <a:pt x="17" y="70"/>
                    <a:pt x="17" y="70"/>
                    <a:pt x="17" y="70"/>
                  </a:cubicBezTo>
                  <a:cubicBezTo>
                    <a:pt x="16" y="71"/>
                    <a:pt x="16" y="71"/>
                    <a:pt x="16" y="71"/>
                  </a:cubicBezTo>
                  <a:cubicBezTo>
                    <a:pt x="15" y="74"/>
                    <a:pt x="15" y="77"/>
                    <a:pt x="16" y="80"/>
                  </a:cubicBezTo>
                  <a:cubicBezTo>
                    <a:pt x="16" y="80"/>
                    <a:pt x="17" y="81"/>
                    <a:pt x="17" y="81"/>
                  </a:cubicBezTo>
                  <a:cubicBezTo>
                    <a:pt x="18" y="80"/>
                    <a:pt x="18" y="80"/>
                    <a:pt x="18" y="80"/>
                  </a:cubicBezTo>
                  <a:cubicBezTo>
                    <a:pt x="18" y="79"/>
                    <a:pt x="18" y="77"/>
                    <a:pt x="18" y="76"/>
                  </a:cubicBezTo>
                </a:path>
              </a:pathLst>
            </a:custGeom>
            <a:solidFill>
              <a:srgbClr val="E3D8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1" name="Freeform 114"/>
            <p:cNvSpPr>
              <a:spLocks/>
            </p:cNvSpPr>
            <p:nvPr/>
          </p:nvSpPr>
          <p:spPr bwMode="auto">
            <a:xfrm>
              <a:off x="8821556" y="6515100"/>
              <a:ext cx="203200" cy="163513"/>
            </a:xfrm>
            <a:custGeom>
              <a:avLst/>
              <a:gdLst>
                <a:gd name="T0" fmla="*/ 38 w 77"/>
                <a:gd name="T1" fmla="*/ 26 h 62"/>
                <a:gd name="T2" fmla="*/ 24 w 77"/>
                <a:gd name="T3" fmla="*/ 30 h 62"/>
                <a:gd name="T4" fmla="*/ 12 w 77"/>
                <a:gd name="T5" fmla="*/ 40 h 62"/>
                <a:gd name="T6" fmla="*/ 8 w 77"/>
                <a:gd name="T7" fmla="*/ 44 h 62"/>
                <a:gd name="T8" fmla="*/ 5 w 77"/>
                <a:gd name="T9" fmla="*/ 44 h 62"/>
                <a:gd name="T10" fmla="*/ 2 w 77"/>
                <a:gd name="T11" fmla="*/ 31 h 62"/>
                <a:gd name="T12" fmla="*/ 6 w 77"/>
                <a:gd name="T13" fmla="*/ 24 h 62"/>
                <a:gd name="T14" fmla="*/ 23 w 77"/>
                <a:gd name="T15" fmla="*/ 13 h 62"/>
                <a:gd name="T16" fmla="*/ 57 w 77"/>
                <a:gd name="T17" fmla="*/ 3 h 62"/>
                <a:gd name="T18" fmla="*/ 60 w 77"/>
                <a:gd name="T19" fmla="*/ 2 h 62"/>
                <a:gd name="T20" fmla="*/ 67 w 77"/>
                <a:gd name="T21" fmla="*/ 8 h 62"/>
                <a:gd name="T22" fmla="*/ 75 w 77"/>
                <a:gd name="T23" fmla="*/ 48 h 62"/>
                <a:gd name="T24" fmla="*/ 72 w 77"/>
                <a:gd name="T25" fmla="*/ 55 h 62"/>
                <a:gd name="T26" fmla="*/ 53 w 77"/>
                <a:gd name="T27" fmla="*/ 61 h 62"/>
                <a:gd name="T28" fmla="*/ 49 w 77"/>
                <a:gd name="T29" fmla="*/ 61 h 62"/>
                <a:gd name="T30" fmla="*/ 25 w 77"/>
                <a:gd name="T31" fmla="*/ 56 h 62"/>
                <a:gd name="T32" fmla="*/ 15 w 77"/>
                <a:gd name="T33" fmla="*/ 51 h 62"/>
                <a:gd name="T34" fmla="*/ 14 w 77"/>
                <a:gd name="T35" fmla="*/ 48 h 62"/>
                <a:gd name="T36" fmla="*/ 15 w 77"/>
                <a:gd name="T37" fmla="*/ 46 h 62"/>
                <a:gd name="T38" fmla="*/ 38 w 77"/>
                <a:gd name="T39" fmla="*/ 30 h 62"/>
                <a:gd name="T40" fmla="*/ 42 w 77"/>
                <a:gd name="T41" fmla="*/ 28 h 62"/>
                <a:gd name="T42" fmla="*/ 45 w 77"/>
                <a:gd name="T43" fmla="*/ 27 h 62"/>
                <a:gd name="T44" fmla="*/ 42 w 77"/>
                <a:gd name="T45" fmla="*/ 26 h 62"/>
                <a:gd name="T46" fmla="*/ 38 w 77"/>
                <a:gd name="T47" fmla="*/ 26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77" h="62">
                  <a:moveTo>
                    <a:pt x="38" y="26"/>
                  </a:moveTo>
                  <a:cubicBezTo>
                    <a:pt x="35" y="26"/>
                    <a:pt x="29" y="27"/>
                    <a:pt x="24" y="30"/>
                  </a:cubicBezTo>
                  <a:cubicBezTo>
                    <a:pt x="20" y="33"/>
                    <a:pt x="15" y="36"/>
                    <a:pt x="12" y="40"/>
                  </a:cubicBezTo>
                  <a:cubicBezTo>
                    <a:pt x="11" y="41"/>
                    <a:pt x="9" y="43"/>
                    <a:pt x="8" y="44"/>
                  </a:cubicBezTo>
                  <a:cubicBezTo>
                    <a:pt x="8" y="45"/>
                    <a:pt x="6" y="45"/>
                    <a:pt x="5" y="44"/>
                  </a:cubicBezTo>
                  <a:cubicBezTo>
                    <a:pt x="1" y="40"/>
                    <a:pt x="0" y="36"/>
                    <a:pt x="2" y="31"/>
                  </a:cubicBezTo>
                  <a:cubicBezTo>
                    <a:pt x="3" y="28"/>
                    <a:pt x="4" y="26"/>
                    <a:pt x="6" y="24"/>
                  </a:cubicBezTo>
                  <a:cubicBezTo>
                    <a:pt x="11" y="19"/>
                    <a:pt x="17" y="16"/>
                    <a:pt x="23" y="13"/>
                  </a:cubicBezTo>
                  <a:cubicBezTo>
                    <a:pt x="34" y="8"/>
                    <a:pt x="45" y="5"/>
                    <a:pt x="57" y="3"/>
                  </a:cubicBezTo>
                  <a:cubicBezTo>
                    <a:pt x="58" y="3"/>
                    <a:pt x="59" y="3"/>
                    <a:pt x="60" y="2"/>
                  </a:cubicBezTo>
                  <a:cubicBezTo>
                    <a:pt x="66" y="0"/>
                    <a:pt x="67" y="3"/>
                    <a:pt x="67" y="8"/>
                  </a:cubicBezTo>
                  <a:cubicBezTo>
                    <a:pt x="67" y="22"/>
                    <a:pt x="70" y="35"/>
                    <a:pt x="75" y="48"/>
                  </a:cubicBezTo>
                  <a:cubicBezTo>
                    <a:pt x="77" y="53"/>
                    <a:pt x="77" y="54"/>
                    <a:pt x="72" y="55"/>
                  </a:cubicBezTo>
                  <a:cubicBezTo>
                    <a:pt x="66" y="57"/>
                    <a:pt x="59" y="59"/>
                    <a:pt x="53" y="61"/>
                  </a:cubicBezTo>
                  <a:cubicBezTo>
                    <a:pt x="52" y="61"/>
                    <a:pt x="50" y="62"/>
                    <a:pt x="49" y="61"/>
                  </a:cubicBezTo>
                  <a:cubicBezTo>
                    <a:pt x="41" y="60"/>
                    <a:pt x="33" y="59"/>
                    <a:pt x="25" y="56"/>
                  </a:cubicBezTo>
                  <a:cubicBezTo>
                    <a:pt x="21" y="54"/>
                    <a:pt x="18" y="53"/>
                    <a:pt x="15" y="51"/>
                  </a:cubicBezTo>
                  <a:cubicBezTo>
                    <a:pt x="14" y="50"/>
                    <a:pt x="14" y="49"/>
                    <a:pt x="14" y="48"/>
                  </a:cubicBezTo>
                  <a:cubicBezTo>
                    <a:pt x="14" y="48"/>
                    <a:pt x="15" y="47"/>
                    <a:pt x="15" y="46"/>
                  </a:cubicBezTo>
                  <a:cubicBezTo>
                    <a:pt x="21" y="38"/>
                    <a:pt x="29" y="33"/>
                    <a:pt x="38" y="30"/>
                  </a:cubicBezTo>
                  <a:cubicBezTo>
                    <a:pt x="39" y="29"/>
                    <a:pt x="41" y="29"/>
                    <a:pt x="42" y="28"/>
                  </a:cubicBezTo>
                  <a:cubicBezTo>
                    <a:pt x="44" y="28"/>
                    <a:pt x="45" y="27"/>
                    <a:pt x="45" y="27"/>
                  </a:cubicBezTo>
                  <a:cubicBezTo>
                    <a:pt x="44" y="26"/>
                    <a:pt x="43" y="26"/>
                    <a:pt x="42" y="26"/>
                  </a:cubicBezTo>
                  <a:cubicBezTo>
                    <a:pt x="41" y="26"/>
                    <a:pt x="41" y="26"/>
                    <a:pt x="38" y="26"/>
                  </a:cubicBezTo>
                </a:path>
              </a:pathLst>
            </a:custGeom>
            <a:solidFill>
              <a:srgbClr val="E3D8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2" name="Freeform 115"/>
            <p:cNvSpPr>
              <a:spLocks noEditPoints="1"/>
            </p:cNvSpPr>
            <p:nvPr/>
          </p:nvSpPr>
          <p:spPr bwMode="auto">
            <a:xfrm>
              <a:off x="8897756" y="5608638"/>
              <a:ext cx="809625" cy="1231900"/>
            </a:xfrm>
            <a:custGeom>
              <a:avLst/>
              <a:gdLst>
                <a:gd name="T0" fmla="*/ 56 w 307"/>
                <a:gd name="T1" fmla="*/ 466 h 466"/>
                <a:gd name="T2" fmla="*/ 62 w 307"/>
                <a:gd name="T3" fmla="*/ 466 h 466"/>
                <a:gd name="T4" fmla="*/ 44 w 307"/>
                <a:gd name="T5" fmla="*/ 466 h 466"/>
                <a:gd name="T6" fmla="*/ 33 w 307"/>
                <a:gd name="T7" fmla="*/ 466 h 466"/>
                <a:gd name="T8" fmla="*/ 75 w 307"/>
                <a:gd name="T9" fmla="*/ 465 h 466"/>
                <a:gd name="T10" fmla="*/ 68 w 307"/>
                <a:gd name="T11" fmla="*/ 466 h 466"/>
                <a:gd name="T12" fmla="*/ 107 w 307"/>
                <a:gd name="T13" fmla="*/ 462 h 466"/>
                <a:gd name="T14" fmla="*/ 95 w 307"/>
                <a:gd name="T15" fmla="*/ 464 h 466"/>
                <a:gd name="T16" fmla="*/ 98 w 307"/>
                <a:gd name="T17" fmla="*/ 464 h 466"/>
                <a:gd name="T18" fmla="*/ 107 w 307"/>
                <a:gd name="T19" fmla="*/ 462 h 466"/>
                <a:gd name="T20" fmla="*/ 23 w 307"/>
                <a:gd name="T21" fmla="*/ 465 h 466"/>
                <a:gd name="T22" fmla="*/ 0 w 307"/>
                <a:gd name="T23" fmla="*/ 456 h 466"/>
                <a:gd name="T24" fmla="*/ 4 w 307"/>
                <a:gd name="T25" fmla="*/ 460 h 466"/>
                <a:gd name="T26" fmla="*/ 1 w 307"/>
                <a:gd name="T27" fmla="*/ 458 h 466"/>
                <a:gd name="T28" fmla="*/ 0 w 307"/>
                <a:gd name="T29" fmla="*/ 456 h 466"/>
                <a:gd name="T30" fmla="*/ 184 w 307"/>
                <a:gd name="T31" fmla="*/ 443 h 466"/>
                <a:gd name="T32" fmla="*/ 16 w 307"/>
                <a:gd name="T33" fmla="*/ 441 h 466"/>
                <a:gd name="T34" fmla="*/ 1 w 307"/>
                <a:gd name="T35" fmla="*/ 455 h 466"/>
                <a:gd name="T36" fmla="*/ 16 w 307"/>
                <a:gd name="T37" fmla="*/ 441 h 466"/>
                <a:gd name="T38" fmla="*/ 197 w 307"/>
                <a:gd name="T39" fmla="*/ 438 h 466"/>
                <a:gd name="T40" fmla="*/ 197 w 307"/>
                <a:gd name="T41" fmla="*/ 438 h 466"/>
                <a:gd name="T42" fmla="*/ 242 w 307"/>
                <a:gd name="T43" fmla="*/ 411 h 466"/>
                <a:gd name="T44" fmla="*/ 230 w 307"/>
                <a:gd name="T45" fmla="*/ 419 h 466"/>
                <a:gd name="T46" fmla="*/ 242 w 307"/>
                <a:gd name="T47" fmla="*/ 411 h 466"/>
                <a:gd name="T48" fmla="*/ 292 w 307"/>
                <a:gd name="T49" fmla="*/ 345 h 466"/>
                <a:gd name="T50" fmla="*/ 250 w 307"/>
                <a:gd name="T51" fmla="*/ 403 h 466"/>
                <a:gd name="T52" fmla="*/ 292 w 307"/>
                <a:gd name="T53" fmla="*/ 343 h 466"/>
                <a:gd name="T54" fmla="*/ 304 w 307"/>
                <a:gd name="T55" fmla="*/ 306 h 466"/>
                <a:gd name="T56" fmla="*/ 299 w 307"/>
                <a:gd name="T57" fmla="*/ 325 h 466"/>
                <a:gd name="T58" fmla="*/ 306 w 307"/>
                <a:gd name="T59" fmla="*/ 251 h 466"/>
                <a:gd name="T60" fmla="*/ 306 w 307"/>
                <a:gd name="T61" fmla="*/ 286 h 466"/>
                <a:gd name="T62" fmla="*/ 306 w 307"/>
                <a:gd name="T63" fmla="*/ 270 h 466"/>
                <a:gd name="T64" fmla="*/ 306 w 307"/>
                <a:gd name="T65" fmla="*/ 252 h 466"/>
                <a:gd name="T66" fmla="*/ 303 w 307"/>
                <a:gd name="T67" fmla="*/ 223 h 466"/>
                <a:gd name="T68" fmla="*/ 305 w 307"/>
                <a:gd name="T69" fmla="*/ 245 h 466"/>
                <a:gd name="T70" fmla="*/ 303 w 307"/>
                <a:gd name="T71" fmla="*/ 226 h 466"/>
                <a:gd name="T72" fmla="*/ 300 w 307"/>
                <a:gd name="T73" fmla="*/ 206 h 466"/>
                <a:gd name="T74" fmla="*/ 301 w 307"/>
                <a:gd name="T75" fmla="*/ 212 h 466"/>
                <a:gd name="T76" fmla="*/ 272 w 307"/>
                <a:gd name="T77" fmla="*/ 141 h 466"/>
                <a:gd name="T78" fmla="*/ 275 w 307"/>
                <a:gd name="T79" fmla="*/ 145 h 466"/>
                <a:gd name="T80" fmla="*/ 231 w 307"/>
                <a:gd name="T81" fmla="*/ 92 h 466"/>
                <a:gd name="T82" fmla="*/ 262 w 307"/>
                <a:gd name="T83" fmla="*/ 126 h 466"/>
                <a:gd name="T84" fmla="*/ 112 w 307"/>
                <a:gd name="T85" fmla="*/ 0 h 466"/>
                <a:gd name="T86" fmla="*/ 113 w 307"/>
                <a:gd name="T87" fmla="*/ 1 h 4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07" h="466">
                  <a:moveTo>
                    <a:pt x="62" y="466"/>
                  </a:moveTo>
                  <a:cubicBezTo>
                    <a:pt x="60" y="466"/>
                    <a:pt x="58" y="466"/>
                    <a:pt x="56" y="466"/>
                  </a:cubicBezTo>
                  <a:cubicBezTo>
                    <a:pt x="56" y="466"/>
                    <a:pt x="57" y="466"/>
                    <a:pt x="57" y="466"/>
                  </a:cubicBezTo>
                  <a:cubicBezTo>
                    <a:pt x="59" y="466"/>
                    <a:pt x="61" y="466"/>
                    <a:pt x="62" y="466"/>
                  </a:cubicBezTo>
                  <a:moveTo>
                    <a:pt x="33" y="466"/>
                  </a:moveTo>
                  <a:cubicBezTo>
                    <a:pt x="37" y="466"/>
                    <a:pt x="40" y="466"/>
                    <a:pt x="44" y="466"/>
                  </a:cubicBezTo>
                  <a:cubicBezTo>
                    <a:pt x="41" y="466"/>
                    <a:pt x="37" y="466"/>
                    <a:pt x="33" y="466"/>
                  </a:cubicBezTo>
                  <a:cubicBezTo>
                    <a:pt x="33" y="466"/>
                    <a:pt x="33" y="466"/>
                    <a:pt x="33" y="466"/>
                  </a:cubicBezTo>
                  <a:moveTo>
                    <a:pt x="78" y="465"/>
                  </a:moveTo>
                  <a:cubicBezTo>
                    <a:pt x="77" y="465"/>
                    <a:pt x="76" y="465"/>
                    <a:pt x="75" y="465"/>
                  </a:cubicBezTo>
                  <a:cubicBezTo>
                    <a:pt x="72" y="466"/>
                    <a:pt x="69" y="466"/>
                    <a:pt x="65" y="466"/>
                  </a:cubicBezTo>
                  <a:cubicBezTo>
                    <a:pt x="66" y="466"/>
                    <a:pt x="67" y="466"/>
                    <a:pt x="68" y="466"/>
                  </a:cubicBezTo>
                  <a:cubicBezTo>
                    <a:pt x="71" y="466"/>
                    <a:pt x="75" y="466"/>
                    <a:pt x="78" y="465"/>
                  </a:cubicBezTo>
                  <a:moveTo>
                    <a:pt x="107" y="462"/>
                  </a:moveTo>
                  <a:cubicBezTo>
                    <a:pt x="105" y="463"/>
                    <a:pt x="103" y="463"/>
                    <a:pt x="101" y="463"/>
                  </a:cubicBezTo>
                  <a:cubicBezTo>
                    <a:pt x="99" y="464"/>
                    <a:pt x="97" y="464"/>
                    <a:pt x="95" y="464"/>
                  </a:cubicBezTo>
                  <a:cubicBezTo>
                    <a:pt x="95" y="464"/>
                    <a:pt x="95" y="464"/>
                    <a:pt x="95" y="464"/>
                  </a:cubicBezTo>
                  <a:cubicBezTo>
                    <a:pt x="96" y="464"/>
                    <a:pt x="97" y="464"/>
                    <a:pt x="98" y="464"/>
                  </a:cubicBezTo>
                  <a:cubicBezTo>
                    <a:pt x="99" y="464"/>
                    <a:pt x="100" y="463"/>
                    <a:pt x="101" y="463"/>
                  </a:cubicBezTo>
                  <a:cubicBezTo>
                    <a:pt x="103" y="463"/>
                    <a:pt x="105" y="463"/>
                    <a:pt x="107" y="462"/>
                  </a:cubicBezTo>
                  <a:moveTo>
                    <a:pt x="5" y="461"/>
                  </a:moveTo>
                  <a:cubicBezTo>
                    <a:pt x="11" y="462"/>
                    <a:pt x="17" y="464"/>
                    <a:pt x="23" y="465"/>
                  </a:cubicBezTo>
                  <a:cubicBezTo>
                    <a:pt x="17" y="464"/>
                    <a:pt x="11" y="462"/>
                    <a:pt x="5" y="461"/>
                  </a:cubicBezTo>
                  <a:moveTo>
                    <a:pt x="0" y="456"/>
                  </a:moveTo>
                  <a:cubicBezTo>
                    <a:pt x="0" y="457"/>
                    <a:pt x="0" y="458"/>
                    <a:pt x="1" y="459"/>
                  </a:cubicBezTo>
                  <a:cubicBezTo>
                    <a:pt x="2" y="459"/>
                    <a:pt x="3" y="460"/>
                    <a:pt x="4" y="460"/>
                  </a:cubicBezTo>
                  <a:cubicBezTo>
                    <a:pt x="4" y="460"/>
                    <a:pt x="4" y="460"/>
                    <a:pt x="5" y="460"/>
                  </a:cubicBezTo>
                  <a:cubicBezTo>
                    <a:pt x="3" y="460"/>
                    <a:pt x="2" y="459"/>
                    <a:pt x="1" y="458"/>
                  </a:cubicBezTo>
                  <a:cubicBezTo>
                    <a:pt x="0" y="458"/>
                    <a:pt x="0" y="457"/>
                    <a:pt x="0" y="457"/>
                  </a:cubicBezTo>
                  <a:cubicBezTo>
                    <a:pt x="0" y="457"/>
                    <a:pt x="0" y="456"/>
                    <a:pt x="0" y="456"/>
                  </a:cubicBezTo>
                  <a:moveTo>
                    <a:pt x="184" y="443"/>
                  </a:moveTo>
                  <a:cubicBezTo>
                    <a:pt x="184" y="443"/>
                    <a:pt x="184" y="443"/>
                    <a:pt x="184" y="443"/>
                  </a:cubicBezTo>
                  <a:cubicBezTo>
                    <a:pt x="184" y="443"/>
                    <a:pt x="184" y="443"/>
                    <a:pt x="184" y="443"/>
                  </a:cubicBezTo>
                  <a:moveTo>
                    <a:pt x="16" y="441"/>
                  </a:moveTo>
                  <a:cubicBezTo>
                    <a:pt x="10" y="445"/>
                    <a:pt x="5" y="450"/>
                    <a:pt x="1" y="455"/>
                  </a:cubicBezTo>
                  <a:cubicBezTo>
                    <a:pt x="1" y="455"/>
                    <a:pt x="1" y="455"/>
                    <a:pt x="1" y="455"/>
                  </a:cubicBezTo>
                  <a:cubicBezTo>
                    <a:pt x="1" y="455"/>
                    <a:pt x="1" y="455"/>
                    <a:pt x="1" y="455"/>
                  </a:cubicBezTo>
                  <a:cubicBezTo>
                    <a:pt x="5" y="450"/>
                    <a:pt x="10" y="445"/>
                    <a:pt x="16" y="441"/>
                  </a:cubicBezTo>
                  <a:moveTo>
                    <a:pt x="198" y="437"/>
                  </a:moveTo>
                  <a:cubicBezTo>
                    <a:pt x="198" y="437"/>
                    <a:pt x="197" y="438"/>
                    <a:pt x="197" y="438"/>
                  </a:cubicBezTo>
                  <a:cubicBezTo>
                    <a:pt x="193" y="439"/>
                    <a:pt x="189" y="441"/>
                    <a:pt x="184" y="443"/>
                  </a:cubicBezTo>
                  <a:cubicBezTo>
                    <a:pt x="189" y="441"/>
                    <a:pt x="193" y="440"/>
                    <a:pt x="197" y="438"/>
                  </a:cubicBezTo>
                  <a:cubicBezTo>
                    <a:pt x="197" y="438"/>
                    <a:pt x="198" y="437"/>
                    <a:pt x="198" y="437"/>
                  </a:cubicBezTo>
                  <a:moveTo>
                    <a:pt x="242" y="411"/>
                  </a:moveTo>
                  <a:cubicBezTo>
                    <a:pt x="240" y="412"/>
                    <a:pt x="238" y="414"/>
                    <a:pt x="236" y="415"/>
                  </a:cubicBezTo>
                  <a:cubicBezTo>
                    <a:pt x="234" y="416"/>
                    <a:pt x="232" y="418"/>
                    <a:pt x="230" y="419"/>
                  </a:cubicBezTo>
                  <a:cubicBezTo>
                    <a:pt x="232" y="418"/>
                    <a:pt x="234" y="417"/>
                    <a:pt x="236" y="415"/>
                  </a:cubicBezTo>
                  <a:cubicBezTo>
                    <a:pt x="238" y="414"/>
                    <a:pt x="240" y="413"/>
                    <a:pt x="242" y="411"/>
                  </a:cubicBezTo>
                  <a:moveTo>
                    <a:pt x="293" y="342"/>
                  </a:moveTo>
                  <a:cubicBezTo>
                    <a:pt x="293" y="343"/>
                    <a:pt x="292" y="344"/>
                    <a:pt x="292" y="345"/>
                  </a:cubicBezTo>
                  <a:cubicBezTo>
                    <a:pt x="285" y="360"/>
                    <a:pt x="276" y="374"/>
                    <a:pt x="266" y="387"/>
                  </a:cubicBezTo>
                  <a:cubicBezTo>
                    <a:pt x="261" y="393"/>
                    <a:pt x="255" y="398"/>
                    <a:pt x="250" y="403"/>
                  </a:cubicBezTo>
                  <a:cubicBezTo>
                    <a:pt x="255" y="398"/>
                    <a:pt x="260" y="393"/>
                    <a:pt x="265" y="388"/>
                  </a:cubicBezTo>
                  <a:cubicBezTo>
                    <a:pt x="276" y="374"/>
                    <a:pt x="285" y="360"/>
                    <a:pt x="292" y="343"/>
                  </a:cubicBezTo>
                  <a:cubicBezTo>
                    <a:pt x="293" y="343"/>
                    <a:pt x="293" y="342"/>
                    <a:pt x="293" y="342"/>
                  </a:cubicBezTo>
                  <a:moveTo>
                    <a:pt x="304" y="306"/>
                  </a:moveTo>
                  <a:cubicBezTo>
                    <a:pt x="303" y="311"/>
                    <a:pt x="302" y="316"/>
                    <a:pt x="300" y="321"/>
                  </a:cubicBezTo>
                  <a:cubicBezTo>
                    <a:pt x="300" y="322"/>
                    <a:pt x="300" y="323"/>
                    <a:pt x="299" y="325"/>
                  </a:cubicBezTo>
                  <a:cubicBezTo>
                    <a:pt x="301" y="318"/>
                    <a:pt x="303" y="312"/>
                    <a:pt x="304" y="306"/>
                  </a:cubicBezTo>
                  <a:moveTo>
                    <a:pt x="306" y="251"/>
                  </a:moveTo>
                  <a:cubicBezTo>
                    <a:pt x="306" y="259"/>
                    <a:pt x="306" y="266"/>
                    <a:pt x="306" y="274"/>
                  </a:cubicBezTo>
                  <a:cubicBezTo>
                    <a:pt x="306" y="278"/>
                    <a:pt x="306" y="282"/>
                    <a:pt x="306" y="286"/>
                  </a:cubicBezTo>
                  <a:cubicBezTo>
                    <a:pt x="306" y="284"/>
                    <a:pt x="306" y="283"/>
                    <a:pt x="306" y="281"/>
                  </a:cubicBezTo>
                  <a:cubicBezTo>
                    <a:pt x="307" y="277"/>
                    <a:pt x="306" y="274"/>
                    <a:pt x="306" y="270"/>
                  </a:cubicBezTo>
                  <a:cubicBezTo>
                    <a:pt x="307" y="270"/>
                    <a:pt x="307" y="270"/>
                    <a:pt x="307" y="270"/>
                  </a:cubicBezTo>
                  <a:cubicBezTo>
                    <a:pt x="306" y="264"/>
                    <a:pt x="307" y="258"/>
                    <a:pt x="306" y="252"/>
                  </a:cubicBezTo>
                  <a:cubicBezTo>
                    <a:pt x="306" y="252"/>
                    <a:pt x="306" y="252"/>
                    <a:pt x="306" y="251"/>
                  </a:cubicBezTo>
                  <a:moveTo>
                    <a:pt x="303" y="223"/>
                  </a:moveTo>
                  <a:cubicBezTo>
                    <a:pt x="303" y="225"/>
                    <a:pt x="303" y="227"/>
                    <a:pt x="304" y="229"/>
                  </a:cubicBezTo>
                  <a:cubicBezTo>
                    <a:pt x="304" y="234"/>
                    <a:pt x="304" y="240"/>
                    <a:pt x="305" y="245"/>
                  </a:cubicBezTo>
                  <a:cubicBezTo>
                    <a:pt x="305" y="246"/>
                    <a:pt x="305" y="247"/>
                    <a:pt x="305" y="247"/>
                  </a:cubicBezTo>
                  <a:cubicBezTo>
                    <a:pt x="305" y="240"/>
                    <a:pt x="305" y="233"/>
                    <a:pt x="303" y="226"/>
                  </a:cubicBezTo>
                  <a:cubicBezTo>
                    <a:pt x="303" y="225"/>
                    <a:pt x="303" y="224"/>
                    <a:pt x="303" y="223"/>
                  </a:cubicBezTo>
                  <a:moveTo>
                    <a:pt x="300" y="206"/>
                  </a:moveTo>
                  <a:cubicBezTo>
                    <a:pt x="301" y="211"/>
                    <a:pt x="302" y="215"/>
                    <a:pt x="302" y="220"/>
                  </a:cubicBezTo>
                  <a:cubicBezTo>
                    <a:pt x="302" y="217"/>
                    <a:pt x="302" y="215"/>
                    <a:pt x="301" y="212"/>
                  </a:cubicBezTo>
                  <a:cubicBezTo>
                    <a:pt x="300" y="210"/>
                    <a:pt x="300" y="208"/>
                    <a:pt x="300" y="206"/>
                  </a:cubicBezTo>
                  <a:moveTo>
                    <a:pt x="272" y="141"/>
                  </a:moveTo>
                  <a:cubicBezTo>
                    <a:pt x="274" y="143"/>
                    <a:pt x="275" y="145"/>
                    <a:pt x="276" y="146"/>
                  </a:cubicBezTo>
                  <a:cubicBezTo>
                    <a:pt x="275" y="146"/>
                    <a:pt x="275" y="146"/>
                    <a:pt x="275" y="145"/>
                  </a:cubicBezTo>
                  <a:cubicBezTo>
                    <a:pt x="274" y="144"/>
                    <a:pt x="273" y="143"/>
                    <a:pt x="272" y="141"/>
                  </a:cubicBezTo>
                  <a:moveTo>
                    <a:pt x="231" y="92"/>
                  </a:moveTo>
                  <a:cubicBezTo>
                    <a:pt x="234" y="95"/>
                    <a:pt x="237" y="98"/>
                    <a:pt x="240" y="101"/>
                  </a:cubicBezTo>
                  <a:cubicBezTo>
                    <a:pt x="248" y="109"/>
                    <a:pt x="256" y="117"/>
                    <a:pt x="262" y="126"/>
                  </a:cubicBezTo>
                  <a:cubicBezTo>
                    <a:pt x="253" y="114"/>
                    <a:pt x="243" y="103"/>
                    <a:pt x="231" y="92"/>
                  </a:cubicBezTo>
                  <a:moveTo>
                    <a:pt x="112" y="0"/>
                  </a:moveTo>
                  <a:cubicBezTo>
                    <a:pt x="114" y="2"/>
                    <a:pt x="116" y="4"/>
                    <a:pt x="118" y="5"/>
                  </a:cubicBezTo>
                  <a:cubicBezTo>
                    <a:pt x="116" y="4"/>
                    <a:pt x="114" y="2"/>
                    <a:pt x="113" y="1"/>
                  </a:cubicBezTo>
                  <a:cubicBezTo>
                    <a:pt x="112" y="0"/>
                    <a:pt x="112" y="0"/>
                    <a:pt x="112" y="0"/>
                  </a:cubicBezTo>
                </a:path>
              </a:pathLst>
            </a:custGeom>
            <a:solidFill>
              <a:srgbClr val="E8E3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3" name="Freeform 116"/>
            <p:cNvSpPr>
              <a:spLocks/>
            </p:cNvSpPr>
            <p:nvPr/>
          </p:nvSpPr>
          <p:spPr bwMode="auto">
            <a:xfrm>
              <a:off x="8897756" y="5600700"/>
              <a:ext cx="806450" cy="1241425"/>
            </a:xfrm>
            <a:custGeom>
              <a:avLst/>
              <a:gdLst>
                <a:gd name="T0" fmla="*/ 108 w 306"/>
                <a:gd name="T1" fmla="*/ 0 h 470"/>
                <a:gd name="T2" fmla="*/ 107 w 306"/>
                <a:gd name="T3" fmla="*/ 3 h 470"/>
                <a:gd name="T4" fmla="*/ 123 w 306"/>
                <a:gd name="T5" fmla="*/ 34 h 470"/>
                <a:gd name="T6" fmla="*/ 173 w 306"/>
                <a:gd name="T7" fmla="*/ 90 h 470"/>
                <a:gd name="T8" fmla="*/ 209 w 306"/>
                <a:gd name="T9" fmla="*/ 128 h 470"/>
                <a:gd name="T10" fmla="*/ 256 w 306"/>
                <a:gd name="T11" fmla="*/ 212 h 470"/>
                <a:gd name="T12" fmla="*/ 263 w 306"/>
                <a:gd name="T13" fmla="*/ 260 h 470"/>
                <a:gd name="T14" fmla="*/ 264 w 306"/>
                <a:gd name="T15" fmla="*/ 280 h 470"/>
                <a:gd name="T16" fmla="*/ 253 w 306"/>
                <a:gd name="T17" fmla="*/ 337 h 470"/>
                <a:gd name="T18" fmla="*/ 221 w 306"/>
                <a:gd name="T19" fmla="*/ 387 h 470"/>
                <a:gd name="T20" fmla="*/ 199 w 306"/>
                <a:gd name="T21" fmla="*/ 405 h 470"/>
                <a:gd name="T22" fmla="*/ 114 w 306"/>
                <a:gd name="T23" fmla="*/ 434 h 470"/>
                <a:gd name="T24" fmla="*/ 80 w 306"/>
                <a:gd name="T25" fmla="*/ 439 h 470"/>
                <a:gd name="T26" fmla="*/ 55 w 306"/>
                <a:gd name="T27" fmla="*/ 440 h 470"/>
                <a:gd name="T28" fmla="*/ 33 w 306"/>
                <a:gd name="T29" fmla="*/ 438 h 470"/>
                <a:gd name="T30" fmla="*/ 26 w 306"/>
                <a:gd name="T31" fmla="*/ 439 h 470"/>
                <a:gd name="T32" fmla="*/ 16 w 306"/>
                <a:gd name="T33" fmla="*/ 444 h 470"/>
                <a:gd name="T34" fmla="*/ 1 w 306"/>
                <a:gd name="T35" fmla="*/ 458 h 470"/>
                <a:gd name="T36" fmla="*/ 0 w 306"/>
                <a:gd name="T37" fmla="*/ 459 h 470"/>
                <a:gd name="T38" fmla="*/ 1 w 306"/>
                <a:gd name="T39" fmla="*/ 461 h 470"/>
                <a:gd name="T40" fmla="*/ 5 w 306"/>
                <a:gd name="T41" fmla="*/ 464 h 470"/>
                <a:gd name="T42" fmla="*/ 31 w 306"/>
                <a:gd name="T43" fmla="*/ 468 h 470"/>
                <a:gd name="T44" fmla="*/ 33 w 306"/>
                <a:gd name="T45" fmla="*/ 469 h 470"/>
                <a:gd name="T46" fmla="*/ 45 w 306"/>
                <a:gd name="T47" fmla="*/ 469 h 470"/>
                <a:gd name="T48" fmla="*/ 56 w 306"/>
                <a:gd name="T49" fmla="*/ 469 h 470"/>
                <a:gd name="T50" fmla="*/ 65 w 306"/>
                <a:gd name="T51" fmla="*/ 469 h 470"/>
                <a:gd name="T52" fmla="*/ 65 w 306"/>
                <a:gd name="T53" fmla="*/ 469 h 470"/>
                <a:gd name="T54" fmla="*/ 78 w 306"/>
                <a:gd name="T55" fmla="*/ 468 h 470"/>
                <a:gd name="T56" fmla="*/ 95 w 306"/>
                <a:gd name="T57" fmla="*/ 467 h 470"/>
                <a:gd name="T58" fmla="*/ 107 w 306"/>
                <a:gd name="T59" fmla="*/ 465 h 470"/>
                <a:gd name="T60" fmla="*/ 184 w 306"/>
                <a:gd name="T61" fmla="*/ 446 h 470"/>
                <a:gd name="T62" fmla="*/ 184 w 306"/>
                <a:gd name="T63" fmla="*/ 446 h 470"/>
                <a:gd name="T64" fmla="*/ 198 w 306"/>
                <a:gd name="T65" fmla="*/ 440 h 470"/>
                <a:gd name="T66" fmla="*/ 236 w 306"/>
                <a:gd name="T67" fmla="*/ 418 h 470"/>
                <a:gd name="T68" fmla="*/ 249 w 306"/>
                <a:gd name="T69" fmla="*/ 407 h 470"/>
                <a:gd name="T70" fmla="*/ 266 w 306"/>
                <a:gd name="T71" fmla="*/ 390 h 470"/>
                <a:gd name="T72" fmla="*/ 293 w 306"/>
                <a:gd name="T73" fmla="*/ 345 h 470"/>
                <a:gd name="T74" fmla="*/ 300 w 306"/>
                <a:gd name="T75" fmla="*/ 324 h 470"/>
                <a:gd name="T76" fmla="*/ 304 w 306"/>
                <a:gd name="T77" fmla="*/ 308 h 470"/>
                <a:gd name="T78" fmla="*/ 306 w 306"/>
                <a:gd name="T79" fmla="*/ 289 h 470"/>
                <a:gd name="T80" fmla="*/ 306 w 306"/>
                <a:gd name="T81" fmla="*/ 254 h 470"/>
                <a:gd name="T82" fmla="*/ 305 w 306"/>
                <a:gd name="T83" fmla="*/ 248 h 470"/>
                <a:gd name="T84" fmla="*/ 303 w 306"/>
                <a:gd name="T85" fmla="*/ 226 h 470"/>
                <a:gd name="T86" fmla="*/ 300 w 306"/>
                <a:gd name="T87" fmla="*/ 209 h 470"/>
                <a:gd name="T88" fmla="*/ 276 w 306"/>
                <a:gd name="T89" fmla="*/ 149 h 470"/>
                <a:gd name="T90" fmla="*/ 263 w 306"/>
                <a:gd name="T91" fmla="*/ 131 h 470"/>
                <a:gd name="T92" fmla="*/ 240 w 306"/>
                <a:gd name="T93" fmla="*/ 104 h 470"/>
                <a:gd name="T94" fmla="*/ 231 w 306"/>
                <a:gd name="T95" fmla="*/ 95 h 470"/>
                <a:gd name="T96" fmla="*/ 152 w 306"/>
                <a:gd name="T97" fmla="*/ 33 h 470"/>
                <a:gd name="T98" fmla="*/ 118 w 306"/>
                <a:gd name="T99" fmla="*/ 8 h 470"/>
                <a:gd name="T100" fmla="*/ 108 w 306"/>
                <a:gd name="T101" fmla="*/ 0 h 4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06" h="470">
                  <a:moveTo>
                    <a:pt x="108" y="0"/>
                  </a:moveTo>
                  <a:cubicBezTo>
                    <a:pt x="108" y="0"/>
                    <a:pt x="108" y="0"/>
                    <a:pt x="108" y="0"/>
                  </a:cubicBezTo>
                  <a:cubicBezTo>
                    <a:pt x="107" y="1"/>
                    <a:pt x="107" y="1"/>
                    <a:pt x="107" y="1"/>
                  </a:cubicBezTo>
                  <a:cubicBezTo>
                    <a:pt x="106" y="2"/>
                    <a:pt x="106" y="3"/>
                    <a:pt x="107" y="3"/>
                  </a:cubicBezTo>
                  <a:cubicBezTo>
                    <a:pt x="109" y="10"/>
                    <a:pt x="111" y="16"/>
                    <a:pt x="115" y="22"/>
                  </a:cubicBezTo>
                  <a:cubicBezTo>
                    <a:pt x="118" y="26"/>
                    <a:pt x="121" y="30"/>
                    <a:pt x="123" y="34"/>
                  </a:cubicBezTo>
                  <a:cubicBezTo>
                    <a:pt x="130" y="45"/>
                    <a:pt x="138" y="54"/>
                    <a:pt x="147" y="63"/>
                  </a:cubicBezTo>
                  <a:cubicBezTo>
                    <a:pt x="155" y="72"/>
                    <a:pt x="164" y="81"/>
                    <a:pt x="173" y="90"/>
                  </a:cubicBezTo>
                  <a:cubicBezTo>
                    <a:pt x="185" y="102"/>
                    <a:pt x="197" y="114"/>
                    <a:pt x="208" y="127"/>
                  </a:cubicBezTo>
                  <a:cubicBezTo>
                    <a:pt x="209" y="127"/>
                    <a:pt x="209" y="127"/>
                    <a:pt x="209" y="128"/>
                  </a:cubicBezTo>
                  <a:cubicBezTo>
                    <a:pt x="223" y="145"/>
                    <a:pt x="235" y="162"/>
                    <a:pt x="244" y="182"/>
                  </a:cubicBezTo>
                  <a:cubicBezTo>
                    <a:pt x="249" y="192"/>
                    <a:pt x="253" y="202"/>
                    <a:pt x="256" y="212"/>
                  </a:cubicBezTo>
                  <a:cubicBezTo>
                    <a:pt x="258" y="220"/>
                    <a:pt x="260" y="229"/>
                    <a:pt x="261" y="237"/>
                  </a:cubicBezTo>
                  <a:cubicBezTo>
                    <a:pt x="262" y="245"/>
                    <a:pt x="264" y="253"/>
                    <a:pt x="263" y="260"/>
                  </a:cubicBezTo>
                  <a:cubicBezTo>
                    <a:pt x="263" y="262"/>
                    <a:pt x="264" y="264"/>
                    <a:pt x="264" y="266"/>
                  </a:cubicBezTo>
                  <a:cubicBezTo>
                    <a:pt x="265" y="271"/>
                    <a:pt x="265" y="275"/>
                    <a:pt x="264" y="280"/>
                  </a:cubicBezTo>
                  <a:cubicBezTo>
                    <a:pt x="263" y="287"/>
                    <a:pt x="263" y="295"/>
                    <a:pt x="262" y="302"/>
                  </a:cubicBezTo>
                  <a:cubicBezTo>
                    <a:pt x="260" y="314"/>
                    <a:pt x="257" y="325"/>
                    <a:pt x="253" y="337"/>
                  </a:cubicBezTo>
                  <a:cubicBezTo>
                    <a:pt x="251" y="343"/>
                    <a:pt x="247" y="349"/>
                    <a:pt x="244" y="355"/>
                  </a:cubicBezTo>
                  <a:cubicBezTo>
                    <a:pt x="238" y="367"/>
                    <a:pt x="231" y="378"/>
                    <a:pt x="221" y="387"/>
                  </a:cubicBezTo>
                  <a:cubicBezTo>
                    <a:pt x="220" y="389"/>
                    <a:pt x="218" y="390"/>
                    <a:pt x="217" y="392"/>
                  </a:cubicBezTo>
                  <a:cubicBezTo>
                    <a:pt x="211" y="397"/>
                    <a:pt x="205" y="401"/>
                    <a:pt x="199" y="405"/>
                  </a:cubicBezTo>
                  <a:cubicBezTo>
                    <a:pt x="185" y="415"/>
                    <a:pt x="169" y="421"/>
                    <a:pt x="153" y="425"/>
                  </a:cubicBezTo>
                  <a:cubicBezTo>
                    <a:pt x="140" y="429"/>
                    <a:pt x="127" y="432"/>
                    <a:pt x="114" y="434"/>
                  </a:cubicBezTo>
                  <a:cubicBezTo>
                    <a:pt x="104" y="435"/>
                    <a:pt x="95" y="437"/>
                    <a:pt x="85" y="438"/>
                  </a:cubicBezTo>
                  <a:cubicBezTo>
                    <a:pt x="83" y="438"/>
                    <a:pt x="82" y="438"/>
                    <a:pt x="80" y="439"/>
                  </a:cubicBezTo>
                  <a:cubicBezTo>
                    <a:pt x="78" y="439"/>
                    <a:pt x="76" y="439"/>
                    <a:pt x="74" y="439"/>
                  </a:cubicBezTo>
                  <a:cubicBezTo>
                    <a:pt x="67" y="439"/>
                    <a:pt x="61" y="440"/>
                    <a:pt x="55" y="440"/>
                  </a:cubicBezTo>
                  <a:cubicBezTo>
                    <a:pt x="50" y="440"/>
                    <a:pt x="45" y="440"/>
                    <a:pt x="40" y="439"/>
                  </a:cubicBezTo>
                  <a:cubicBezTo>
                    <a:pt x="37" y="439"/>
                    <a:pt x="35" y="439"/>
                    <a:pt x="33" y="438"/>
                  </a:cubicBezTo>
                  <a:cubicBezTo>
                    <a:pt x="32" y="438"/>
                    <a:pt x="31" y="438"/>
                    <a:pt x="30" y="438"/>
                  </a:cubicBezTo>
                  <a:cubicBezTo>
                    <a:pt x="29" y="438"/>
                    <a:pt x="27" y="438"/>
                    <a:pt x="26" y="439"/>
                  </a:cubicBezTo>
                  <a:cubicBezTo>
                    <a:pt x="24" y="440"/>
                    <a:pt x="22" y="440"/>
                    <a:pt x="20" y="441"/>
                  </a:cubicBezTo>
                  <a:cubicBezTo>
                    <a:pt x="18" y="442"/>
                    <a:pt x="17" y="443"/>
                    <a:pt x="16" y="444"/>
                  </a:cubicBezTo>
                  <a:cubicBezTo>
                    <a:pt x="10" y="448"/>
                    <a:pt x="5" y="453"/>
                    <a:pt x="1" y="458"/>
                  </a:cubicBezTo>
                  <a:cubicBezTo>
                    <a:pt x="1" y="458"/>
                    <a:pt x="1" y="458"/>
                    <a:pt x="1" y="458"/>
                  </a:cubicBezTo>
                  <a:cubicBezTo>
                    <a:pt x="1" y="459"/>
                    <a:pt x="1" y="459"/>
                    <a:pt x="1" y="459"/>
                  </a:cubicBezTo>
                  <a:cubicBezTo>
                    <a:pt x="1" y="459"/>
                    <a:pt x="1" y="459"/>
                    <a:pt x="0" y="459"/>
                  </a:cubicBezTo>
                  <a:cubicBezTo>
                    <a:pt x="0" y="459"/>
                    <a:pt x="0" y="460"/>
                    <a:pt x="0" y="460"/>
                  </a:cubicBezTo>
                  <a:cubicBezTo>
                    <a:pt x="0" y="460"/>
                    <a:pt x="0" y="461"/>
                    <a:pt x="1" y="461"/>
                  </a:cubicBezTo>
                  <a:cubicBezTo>
                    <a:pt x="2" y="462"/>
                    <a:pt x="3" y="463"/>
                    <a:pt x="5" y="463"/>
                  </a:cubicBezTo>
                  <a:cubicBezTo>
                    <a:pt x="5" y="464"/>
                    <a:pt x="5" y="464"/>
                    <a:pt x="5" y="464"/>
                  </a:cubicBezTo>
                  <a:cubicBezTo>
                    <a:pt x="11" y="465"/>
                    <a:pt x="17" y="467"/>
                    <a:pt x="23" y="468"/>
                  </a:cubicBezTo>
                  <a:cubicBezTo>
                    <a:pt x="26" y="468"/>
                    <a:pt x="28" y="468"/>
                    <a:pt x="31" y="468"/>
                  </a:cubicBezTo>
                  <a:cubicBezTo>
                    <a:pt x="32" y="468"/>
                    <a:pt x="32" y="469"/>
                    <a:pt x="33" y="469"/>
                  </a:cubicBezTo>
                  <a:cubicBezTo>
                    <a:pt x="33" y="469"/>
                    <a:pt x="33" y="469"/>
                    <a:pt x="33" y="469"/>
                  </a:cubicBezTo>
                  <a:cubicBezTo>
                    <a:pt x="37" y="469"/>
                    <a:pt x="41" y="469"/>
                    <a:pt x="44" y="469"/>
                  </a:cubicBezTo>
                  <a:cubicBezTo>
                    <a:pt x="45" y="469"/>
                    <a:pt x="45" y="469"/>
                    <a:pt x="45" y="469"/>
                  </a:cubicBezTo>
                  <a:cubicBezTo>
                    <a:pt x="47" y="470"/>
                    <a:pt x="48" y="470"/>
                    <a:pt x="49" y="470"/>
                  </a:cubicBezTo>
                  <a:cubicBezTo>
                    <a:pt x="51" y="470"/>
                    <a:pt x="54" y="469"/>
                    <a:pt x="56" y="469"/>
                  </a:cubicBezTo>
                  <a:cubicBezTo>
                    <a:pt x="58" y="469"/>
                    <a:pt x="60" y="469"/>
                    <a:pt x="62" y="469"/>
                  </a:cubicBezTo>
                  <a:cubicBezTo>
                    <a:pt x="63" y="469"/>
                    <a:pt x="64" y="469"/>
                    <a:pt x="65" y="469"/>
                  </a:cubicBezTo>
                  <a:cubicBezTo>
                    <a:pt x="65" y="469"/>
                    <a:pt x="65" y="469"/>
                    <a:pt x="65" y="469"/>
                  </a:cubicBezTo>
                  <a:cubicBezTo>
                    <a:pt x="65" y="469"/>
                    <a:pt x="65" y="469"/>
                    <a:pt x="65" y="469"/>
                  </a:cubicBezTo>
                  <a:cubicBezTo>
                    <a:pt x="69" y="469"/>
                    <a:pt x="72" y="469"/>
                    <a:pt x="75" y="468"/>
                  </a:cubicBezTo>
                  <a:cubicBezTo>
                    <a:pt x="76" y="468"/>
                    <a:pt x="77" y="468"/>
                    <a:pt x="78" y="468"/>
                  </a:cubicBezTo>
                  <a:cubicBezTo>
                    <a:pt x="84" y="468"/>
                    <a:pt x="89" y="467"/>
                    <a:pt x="95" y="467"/>
                  </a:cubicBezTo>
                  <a:cubicBezTo>
                    <a:pt x="95" y="467"/>
                    <a:pt x="95" y="467"/>
                    <a:pt x="95" y="467"/>
                  </a:cubicBezTo>
                  <a:cubicBezTo>
                    <a:pt x="97" y="467"/>
                    <a:pt x="99" y="467"/>
                    <a:pt x="101" y="466"/>
                  </a:cubicBezTo>
                  <a:cubicBezTo>
                    <a:pt x="103" y="466"/>
                    <a:pt x="105" y="466"/>
                    <a:pt x="107" y="465"/>
                  </a:cubicBezTo>
                  <a:cubicBezTo>
                    <a:pt x="115" y="464"/>
                    <a:pt x="124" y="463"/>
                    <a:pt x="132" y="461"/>
                  </a:cubicBezTo>
                  <a:cubicBezTo>
                    <a:pt x="150" y="457"/>
                    <a:pt x="167" y="452"/>
                    <a:pt x="184" y="446"/>
                  </a:cubicBezTo>
                  <a:cubicBezTo>
                    <a:pt x="184" y="446"/>
                    <a:pt x="184" y="446"/>
                    <a:pt x="184" y="446"/>
                  </a:cubicBezTo>
                  <a:cubicBezTo>
                    <a:pt x="184" y="446"/>
                    <a:pt x="184" y="446"/>
                    <a:pt x="184" y="446"/>
                  </a:cubicBezTo>
                  <a:cubicBezTo>
                    <a:pt x="189" y="444"/>
                    <a:pt x="193" y="442"/>
                    <a:pt x="197" y="441"/>
                  </a:cubicBezTo>
                  <a:cubicBezTo>
                    <a:pt x="197" y="441"/>
                    <a:pt x="198" y="440"/>
                    <a:pt x="198" y="440"/>
                  </a:cubicBezTo>
                  <a:cubicBezTo>
                    <a:pt x="209" y="435"/>
                    <a:pt x="220" y="429"/>
                    <a:pt x="230" y="422"/>
                  </a:cubicBezTo>
                  <a:cubicBezTo>
                    <a:pt x="232" y="421"/>
                    <a:pt x="234" y="419"/>
                    <a:pt x="236" y="418"/>
                  </a:cubicBezTo>
                  <a:cubicBezTo>
                    <a:pt x="238" y="417"/>
                    <a:pt x="240" y="415"/>
                    <a:pt x="242" y="414"/>
                  </a:cubicBezTo>
                  <a:cubicBezTo>
                    <a:pt x="244" y="412"/>
                    <a:pt x="247" y="410"/>
                    <a:pt x="249" y="407"/>
                  </a:cubicBezTo>
                  <a:cubicBezTo>
                    <a:pt x="249" y="407"/>
                    <a:pt x="250" y="407"/>
                    <a:pt x="250" y="406"/>
                  </a:cubicBezTo>
                  <a:cubicBezTo>
                    <a:pt x="255" y="401"/>
                    <a:pt x="261" y="396"/>
                    <a:pt x="266" y="390"/>
                  </a:cubicBezTo>
                  <a:cubicBezTo>
                    <a:pt x="276" y="377"/>
                    <a:pt x="285" y="363"/>
                    <a:pt x="292" y="348"/>
                  </a:cubicBezTo>
                  <a:cubicBezTo>
                    <a:pt x="292" y="347"/>
                    <a:pt x="293" y="346"/>
                    <a:pt x="293" y="345"/>
                  </a:cubicBezTo>
                  <a:cubicBezTo>
                    <a:pt x="296" y="339"/>
                    <a:pt x="298" y="333"/>
                    <a:pt x="299" y="328"/>
                  </a:cubicBezTo>
                  <a:cubicBezTo>
                    <a:pt x="300" y="326"/>
                    <a:pt x="300" y="325"/>
                    <a:pt x="300" y="324"/>
                  </a:cubicBezTo>
                  <a:cubicBezTo>
                    <a:pt x="302" y="319"/>
                    <a:pt x="303" y="314"/>
                    <a:pt x="304" y="309"/>
                  </a:cubicBezTo>
                  <a:cubicBezTo>
                    <a:pt x="304" y="309"/>
                    <a:pt x="304" y="309"/>
                    <a:pt x="304" y="308"/>
                  </a:cubicBezTo>
                  <a:cubicBezTo>
                    <a:pt x="304" y="304"/>
                    <a:pt x="305" y="299"/>
                    <a:pt x="306" y="294"/>
                  </a:cubicBezTo>
                  <a:cubicBezTo>
                    <a:pt x="306" y="292"/>
                    <a:pt x="306" y="291"/>
                    <a:pt x="306" y="289"/>
                  </a:cubicBezTo>
                  <a:cubicBezTo>
                    <a:pt x="306" y="285"/>
                    <a:pt x="306" y="281"/>
                    <a:pt x="306" y="277"/>
                  </a:cubicBezTo>
                  <a:cubicBezTo>
                    <a:pt x="306" y="269"/>
                    <a:pt x="306" y="262"/>
                    <a:pt x="306" y="254"/>
                  </a:cubicBezTo>
                  <a:cubicBezTo>
                    <a:pt x="306" y="253"/>
                    <a:pt x="306" y="252"/>
                    <a:pt x="305" y="250"/>
                  </a:cubicBezTo>
                  <a:cubicBezTo>
                    <a:pt x="305" y="250"/>
                    <a:pt x="305" y="249"/>
                    <a:pt x="305" y="248"/>
                  </a:cubicBezTo>
                  <a:cubicBezTo>
                    <a:pt x="304" y="243"/>
                    <a:pt x="304" y="237"/>
                    <a:pt x="304" y="232"/>
                  </a:cubicBezTo>
                  <a:cubicBezTo>
                    <a:pt x="303" y="230"/>
                    <a:pt x="303" y="228"/>
                    <a:pt x="303" y="226"/>
                  </a:cubicBezTo>
                  <a:cubicBezTo>
                    <a:pt x="303" y="225"/>
                    <a:pt x="303" y="224"/>
                    <a:pt x="302" y="223"/>
                  </a:cubicBezTo>
                  <a:cubicBezTo>
                    <a:pt x="302" y="218"/>
                    <a:pt x="301" y="214"/>
                    <a:pt x="300" y="209"/>
                  </a:cubicBezTo>
                  <a:cubicBezTo>
                    <a:pt x="297" y="196"/>
                    <a:pt x="293" y="185"/>
                    <a:pt x="288" y="173"/>
                  </a:cubicBezTo>
                  <a:cubicBezTo>
                    <a:pt x="284" y="165"/>
                    <a:pt x="280" y="157"/>
                    <a:pt x="276" y="149"/>
                  </a:cubicBezTo>
                  <a:cubicBezTo>
                    <a:pt x="275" y="148"/>
                    <a:pt x="274" y="146"/>
                    <a:pt x="272" y="144"/>
                  </a:cubicBezTo>
                  <a:cubicBezTo>
                    <a:pt x="270" y="140"/>
                    <a:pt x="267" y="136"/>
                    <a:pt x="263" y="131"/>
                  </a:cubicBezTo>
                  <a:cubicBezTo>
                    <a:pt x="263" y="131"/>
                    <a:pt x="263" y="130"/>
                    <a:pt x="262" y="129"/>
                  </a:cubicBezTo>
                  <a:cubicBezTo>
                    <a:pt x="256" y="120"/>
                    <a:pt x="248" y="112"/>
                    <a:pt x="240" y="104"/>
                  </a:cubicBezTo>
                  <a:cubicBezTo>
                    <a:pt x="237" y="101"/>
                    <a:pt x="234" y="98"/>
                    <a:pt x="231" y="95"/>
                  </a:cubicBezTo>
                  <a:cubicBezTo>
                    <a:pt x="231" y="95"/>
                    <a:pt x="231" y="95"/>
                    <a:pt x="231" y="95"/>
                  </a:cubicBezTo>
                  <a:cubicBezTo>
                    <a:pt x="223" y="88"/>
                    <a:pt x="214" y="81"/>
                    <a:pt x="206" y="74"/>
                  </a:cubicBezTo>
                  <a:cubicBezTo>
                    <a:pt x="188" y="60"/>
                    <a:pt x="170" y="46"/>
                    <a:pt x="152" y="33"/>
                  </a:cubicBezTo>
                  <a:cubicBezTo>
                    <a:pt x="146" y="29"/>
                    <a:pt x="140" y="25"/>
                    <a:pt x="134" y="21"/>
                  </a:cubicBezTo>
                  <a:cubicBezTo>
                    <a:pt x="129" y="17"/>
                    <a:pt x="123" y="13"/>
                    <a:pt x="118" y="8"/>
                  </a:cubicBezTo>
                  <a:cubicBezTo>
                    <a:pt x="116" y="7"/>
                    <a:pt x="114" y="5"/>
                    <a:pt x="112" y="3"/>
                  </a:cubicBezTo>
                  <a:cubicBezTo>
                    <a:pt x="111" y="2"/>
                    <a:pt x="109" y="1"/>
                    <a:pt x="108" y="0"/>
                  </a:cubicBezTo>
                </a:path>
              </a:pathLst>
            </a:custGeom>
            <a:solidFill>
              <a:srgbClr val="CEC0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4" name="Freeform 117"/>
            <p:cNvSpPr>
              <a:spLocks noEditPoints="1"/>
            </p:cNvSpPr>
            <p:nvPr/>
          </p:nvSpPr>
          <p:spPr bwMode="auto">
            <a:xfrm>
              <a:off x="9116831" y="5954713"/>
              <a:ext cx="63500" cy="57150"/>
            </a:xfrm>
            <a:custGeom>
              <a:avLst/>
              <a:gdLst>
                <a:gd name="T0" fmla="*/ 9 w 24"/>
                <a:gd name="T1" fmla="*/ 14 h 22"/>
                <a:gd name="T2" fmla="*/ 2 w 24"/>
                <a:gd name="T3" fmla="*/ 20 h 22"/>
                <a:gd name="T4" fmla="*/ 0 w 24"/>
                <a:gd name="T5" fmla="*/ 22 h 22"/>
                <a:gd name="T6" fmla="*/ 2 w 24"/>
                <a:gd name="T7" fmla="*/ 20 h 22"/>
                <a:gd name="T8" fmla="*/ 9 w 24"/>
                <a:gd name="T9" fmla="*/ 14 h 22"/>
                <a:gd name="T10" fmla="*/ 24 w 24"/>
                <a:gd name="T11" fmla="*/ 0 h 22"/>
                <a:gd name="T12" fmla="*/ 22 w 24"/>
                <a:gd name="T13" fmla="*/ 2 h 22"/>
                <a:gd name="T14" fmla="*/ 18 w 24"/>
                <a:gd name="T15" fmla="*/ 6 h 22"/>
                <a:gd name="T16" fmla="*/ 24 w 24"/>
                <a:gd name="T17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22">
                  <a:moveTo>
                    <a:pt x="9" y="14"/>
                  </a:moveTo>
                  <a:cubicBezTo>
                    <a:pt x="7" y="16"/>
                    <a:pt x="5" y="18"/>
                    <a:pt x="2" y="20"/>
                  </a:cubicBezTo>
                  <a:cubicBezTo>
                    <a:pt x="2" y="20"/>
                    <a:pt x="1" y="21"/>
                    <a:pt x="0" y="22"/>
                  </a:cubicBezTo>
                  <a:cubicBezTo>
                    <a:pt x="1" y="21"/>
                    <a:pt x="1" y="21"/>
                    <a:pt x="2" y="20"/>
                  </a:cubicBezTo>
                  <a:cubicBezTo>
                    <a:pt x="4" y="18"/>
                    <a:pt x="7" y="16"/>
                    <a:pt x="9" y="14"/>
                  </a:cubicBezTo>
                  <a:moveTo>
                    <a:pt x="24" y="0"/>
                  </a:moveTo>
                  <a:cubicBezTo>
                    <a:pt x="23" y="1"/>
                    <a:pt x="23" y="2"/>
                    <a:pt x="22" y="2"/>
                  </a:cubicBezTo>
                  <a:cubicBezTo>
                    <a:pt x="21" y="3"/>
                    <a:pt x="20" y="5"/>
                    <a:pt x="18" y="6"/>
                  </a:cubicBezTo>
                  <a:cubicBezTo>
                    <a:pt x="20" y="4"/>
                    <a:pt x="22" y="2"/>
                    <a:pt x="24" y="0"/>
                  </a:cubicBezTo>
                </a:path>
              </a:pathLst>
            </a:custGeom>
            <a:solidFill>
              <a:srgbClr val="E8E3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5" name="Freeform 118"/>
            <p:cNvSpPr>
              <a:spLocks noEditPoints="1"/>
            </p:cNvSpPr>
            <p:nvPr/>
          </p:nvSpPr>
          <p:spPr bwMode="auto">
            <a:xfrm>
              <a:off x="8813619" y="6089650"/>
              <a:ext cx="90488" cy="131763"/>
            </a:xfrm>
            <a:custGeom>
              <a:avLst/>
              <a:gdLst>
                <a:gd name="T0" fmla="*/ 1 w 34"/>
                <a:gd name="T1" fmla="*/ 46 h 50"/>
                <a:gd name="T2" fmla="*/ 1 w 34"/>
                <a:gd name="T3" fmla="*/ 50 h 50"/>
                <a:gd name="T4" fmla="*/ 1 w 34"/>
                <a:gd name="T5" fmla="*/ 50 h 50"/>
                <a:gd name="T6" fmla="*/ 1 w 34"/>
                <a:gd name="T7" fmla="*/ 46 h 50"/>
                <a:gd name="T8" fmla="*/ 1 w 34"/>
                <a:gd name="T9" fmla="*/ 46 h 50"/>
                <a:gd name="T10" fmla="*/ 1 w 34"/>
                <a:gd name="T11" fmla="*/ 46 h 50"/>
                <a:gd name="T12" fmla="*/ 1 w 34"/>
                <a:gd name="T13" fmla="*/ 46 h 50"/>
                <a:gd name="T14" fmla="*/ 1 w 34"/>
                <a:gd name="T15" fmla="*/ 6 h 50"/>
                <a:gd name="T16" fmla="*/ 1 w 34"/>
                <a:gd name="T17" fmla="*/ 7 h 50"/>
                <a:gd name="T18" fmla="*/ 1 w 34"/>
                <a:gd name="T19" fmla="*/ 19 h 50"/>
                <a:gd name="T20" fmla="*/ 0 w 34"/>
                <a:gd name="T21" fmla="*/ 21 h 50"/>
                <a:gd name="T22" fmla="*/ 1 w 34"/>
                <a:gd name="T23" fmla="*/ 19 h 50"/>
                <a:gd name="T24" fmla="*/ 1 w 34"/>
                <a:gd name="T25" fmla="*/ 12 h 50"/>
                <a:gd name="T26" fmla="*/ 1 w 34"/>
                <a:gd name="T27" fmla="*/ 6 h 50"/>
                <a:gd name="T28" fmla="*/ 4 w 34"/>
                <a:gd name="T29" fmla="*/ 1 h 50"/>
                <a:gd name="T30" fmla="*/ 2 w 34"/>
                <a:gd name="T31" fmla="*/ 3 h 50"/>
                <a:gd name="T32" fmla="*/ 4 w 34"/>
                <a:gd name="T33" fmla="*/ 1 h 50"/>
                <a:gd name="T34" fmla="*/ 24 w 34"/>
                <a:gd name="T35" fmla="*/ 0 h 50"/>
                <a:gd name="T36" fmla="*/ 24 w 34"/>
                <a:gd name="T37" fmla="*/ 0 h 50"/>
                <a:gd name="T38" fmla="*/ 24 w 34"/>
                <a:gd name="T39" fmla="*/ 0 h 50"/>
                <a:gd name="T40" fmla="*/ 24 w 34"/>
                <a:gd name="T41" fmla="*/ 0 h 50"/>
                <a:gd name="T42" fmla="*/ 24 w 34"/>
                <a:gd name="T43" fmla="*/ 0 h 50"/>
                <a:gd name="T44" fmla="*/ 34 w 34"/>
                <a:gd name="T45" fmla="*/ 0 h 50"/>
                <a:gd name="T46" fmla="*/ 30 w 34"/>
                <a:gd name="T47" fmla="*/ 0 h 50"/>
                <a:gd name="T48" fmla="*/ 29 w 34"/>
                <a:gd name="T49" fmla="*/ 0 h 50"/>
                <a:gd name="T50" fmla="*/ 31 w 34"/>
                <a:gd name="T51" fmla="*/ 0 h 50"/>
                <a:gd name="T52" fmla="*/ 34 w 34"/>
                <a:gd name="T53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4" h="50">
                  <a:moveTo>
                    <a:pt x="1" y="46"/>
                  </a:moveTo>
                  <a:cubicBezTo>
                    <a:pt x="1" y="47"/>
                    <a:pt x="1" y="48"/>
                    <a:pt x="1" y="50"/>
                  </a:cubicBezTo>
                  <a:cubicBezTo>
                    <a:pt x="1" y="50"/>
                    <a:pt x="1" y="50"/>
                    <a:pt x="1" y="50"/>
                  </a:cubicBezTo>
                  <a:cubicBezTo>
                    <a:pt x="1" y="48"/>
                    <a:pt x="1" y="47"/>
                    <a:pt x="1" y="46"/>
                  </a:cubicBezTo>
                  <a:moveTo>
                    <a:pt x="1" y="46"/>
                  </a:moveTo>
                  <a:cubicBezTo>
                    <a:pt x="1" y="46"/>
                    <a:pt x="1" y="46"/>
                    <a:pt x="1" y="46"/>
                  </a:cubicBezTo>
                  <a:cubicBezTo>
                    <a:pt x="1" y="46"/>
                    <a:pt x="1" y="46"/>
                    <a:pt x="1" y="46"/>
                  </a:cubicBezTo>
                  <a:moveTo>
                    <a:pt x="1" y="6"/>
                  </a:moveTo>
                  <a:cubicBezTo>
                    <a:pt x="1" y="7"/>
                    <a:pt x="1" y="7"/>
                    <a:pt x="1" y="7"/>
                  </a:cubicBezTo>
                  <a:cubicBezTo>
                    <a:pt x="1" y="11"/>
                    <a:pt x="1" y="15"/>
                    <a:pt x="1" y="19"/>
                  </a:cubicBezTo>
                  <a:cubicBezTo>
                    <a:pt x="1" y="19"/>
                    <a:pt x="0" y="20"/>
                    <a:pt x="0" y="21"/>
                  </a:cubicBezTo>
                  <a:cubicBezTo>
                    <a:pt x="0" y="20"/>
                    <a:pt x="1" y="19"/>
                    <a:pt x="1" y="19"/>
                  </a:cubicBezTo>
                  <a:cubicBezTo>
                    <a:pt x="1" y="17"/>
                    <a:pt x="1" y="15"/>
                    <a:pt x="1" y="12"/>
                  </a:cubicBezTo>
                  <a:cubicBezTo>
                    <a:pt x="1" y="10"/>
                    <a:pt x="1" y="8"/>
                    <a:pt x="1" y="6"/>
                  </a:cubicBezTo>
                  <a:moveTo>
                    <a:pt x="4" y="1"/>
                  </a:moveTo>
                  <a:cubicBezTo>
                    <a:pt x="3" y="1"/>
                    <a:pt x="2" y="2"/>
                    <a:pt x="2" y="3"/>
                  </a:cubicBezTo>
                  <a:cubicBezTo>
                    <a:pt x="2" y="2"/>
                    <a:pt x="3" y="1"/>
                    <a:pt x="4" y="1"/>
                  </a:cubicBezTo>
                  <a:moveTo>
                    <a:pt x="24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moveTo>
                    <a:pt x="34" y="0"/>
                  </a:moveTo>
                  <a:cubicBezTo>
                    <a:pt x="33" y="0"/>
                    <a:pt x="32" y="0"/>
                    <a:pt x="30" y="0"/>
                  </a:cubicBezTo>
                  <a:cubicBezTo>
                    <a:pt x="30" y="0"/>
                    <a:pt x="30" y="0"/>
                    <a:pt x="29" y="0"/>
                  </a:cubicBezTo>
                  <a:cubicBezTo>
                    <a:pt x="30" y="0"/>
                    <a:pt x="30" y="0"/>
                    <a:pt x="31" y="0"/>
                  </a:cubicBezTo>
                  <a:cubicBezTo>
                    <a:pt x="32" y="0"/>
                    <a:pt x="33" y="0"/>
                    <a:pt x="34" y="0"/>
                  </a:cubicBezTo>
                </a:path>
              </a:pathLst>
            </a:custGeom>
            <a:solidFill>
              <a:srgbClr val="D57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6" name="Freeform 119"/>
            <p:cNvSpPr>
              <a:spLocks/>
            </p:cNvSpPr>
            <p:nvPr/>
          </p:nvSpPr>
          <p:spPr bwMode="auto">
            <a:xfrm>
              <a:off x="8821556" y="6248400"/>
              <a:ext cx="3175" cy="7938"/>
            </a:xfrm>
            <a:custGeom>
              <a:avLst/>
              <a:gdLst>
                <a:gd name="T0" fmla="*/ 0 w 1"/>
                <a:gd name="T1" fmla="*/ 0 h 3"/>
                <a:gd name="T2" fmla="*/ 0 w 1"/>
                <a:gd name="T3" fmla="*/ 0 h 3"/>
                <a:gd name="T4" fmla="*/ 0 w 1"/>
                <a:gd name="T5" fmla="*/ 2 h 3"/>
                <a:gd name="T6" fmla="*/ 1 w 1"/>
                <a:gd name="T7" fmla="*/ 3 h 3"/>
                <a:gd name="T8" fmla="*/ 0 w 1"/>
                <a:gd name="T9" fmla="*/ 2 h 3"/>
                <a:gd name="T10" fmla="*/ 0 w 1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0" y="2"/>
                    <a:pt x="1" y="3"/>
                    <a:pt x="1" y="3"/>
                  </a:cubicBezTo>
                  <a:cubicBezTo>
                    <a:pt x="1" y="3"/>
                    <a:pt x="0" y="2"/>
                    <a:pt x="0" y="2"/>
                  </a:cubicBezTo>
                  <a:cubicBezTo>
                    <a:pt x="0" y="1"/>
                    <a:pt x="0" y="0"/>
                    <a:pt x="0" y="0"/>
                  </a:cubicBezTo>
                </a:path>
              </a:pathLst>
            </a:custGeom>
            <a:solidFill>
              <a:srgbClr val="E8E3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7" name="Freeform 120"/>
            <p:cNvSpPr>
              <a:spLocks/>
            </p:cNvSpPr>
            <p:nvPr/>
          </p:nvSpPr>
          <p:spPr bwMode="auto">
            <a:xfrm>
              <a:off x="8816794" y="6221413"/>
              <a:ext cx="4763" cy="26988"/>
            </a:xfrm>
            <a:custGeom>
              <a:avLst/>
              <a:gdLst>
                <a:gd name="T0" fmla="*/ 0 w 2"/>
                <a:gd name="T1" fmla="*/ 0 h 10"/>
                <a:gd name="T2" fmla="*/ 0 w 2"/>
                <a:gd name="T3" fmla="*/ 0 h 10"/>
                <a:gd name="T4" fmla="*/ 2 w 2"/>
                <a:gd name="T5" fmla="*/ 10 h 10"/>
                <a:gd name="T6" fmla="*/ 2 w 2"/>
                <a:gd name="T7" fmla="*/ 10 h 10"/>
                <a:gd name="T8" fmla="*/ 0 w 2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3"/>
                    <a:pt x="1" y="6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1" y="6"/>
                    <a:pt x="1" y="3"/>
                    <a:pt x="0" y="0"/>
                  </a:cubicBezTo>
                </a:path>
              </a:pathLst>
            </a:custGeom>
            <a:solidFill>
              <a:srgbClr val="0B16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8" name="Freeform 121"/>
            <p:cNvSpPr>
              <a:spLocks noEditPoints="1"/>
            </p:cNvSpPr>
            <p:nvPr/>
          </p:nvSpPr>
          <p:spPr bwMode="auto">
            <a:xfrm>
              <a:off x="8889819" y="6407150"/>
              <a:ext cx="131763" cy="88900"/>
            </a:xfrm>
            <a:custGeom>
              <a:avLst/>
              <a:gdLst>
                <a:gd name="T0" fmla="*/ 45 w 50"/>
                <a:gd name="T1" fmla="*/ 19 h 34"/>
                <a:gd name="T2" fmla="*/ 42 w 50"/>
                <a:gd name="T3" fmla="*/ 30 h 34"/>
                <a:gd name="T4" fmla="*/ 41 w 50"/>
                <a:gd name="T5" fmla="*/ 33 h 34"/>
                <a:gd name="T6" fmla="*/ 40 w 50"/>
                <a:gd name="T7" fmla="*/ 34 h 34"/>
                <a:gd name="T8" fmla="*/ 39 w 50"/>
                <a:gd name="T9" fmla="*/ 34 h 34"/>
                <a:gd name="T10" fmla="*/ 36 w 50"/>
                <a:gd name="T11" fmla="*/ 33 h 34"/>
                <a:gd name="T12" fmla="*/ 33 w 50"/>
                <a:gd name="T13" fmla="*/ 31 h 34"/>
                <a:gd name="T14" fmla="*/ 36 w 50"/>
                <a:gd name="T15" fmla="*/ 33 h 34"/>
                <a:gd name="T16" fmla="*/ 39 w 50"/>
                <a:gd name="T17" fmla="*/ 34 h 34"/>
                <a:gd name="T18" fmla="*/ 40 w 50"/>
                <a:gd name="T19" fmla="*/ 34 h 34"/>
                <a:gd name="T20" fmla="*/ 42 w 50"/>
                <a:gd name="T21" fmla="*/ 32 h 34"/>
                <a:gd name="T22" fmla="*/ 42 w 50"/>
                <a:gd name="T23" fmla="*/ 30 h 34"/>
                <a:gd name="T24" fmla="*/ 45 w 50"/>
                <a:gd name="T25" fmla="*/ 19 h 34"/>
                <a:gd name="T26" fmla="*/ 50 w 50"/>
                <a:gd name="T27" fmla="*/ 4 h 34"/>
                <a:gd name="T28" fmla="*/ 48 w 50"/>
                <a:gd name="T29" fmla="*/ 7 h 34"/>
                <a:gd name="T30" fmla="*/ 49 w 50"/>
                <a:gd name="T31" fmla="*/ 5 h 34"/>
                <a:gd name="T32" fmla="*/ 50 w 50"/>
                <a:gd name="T33" fmla="*/ 4 h 34"/>
                <a:gd name="T34" fmla="*/ 50 w 50"/>
                <a:gd name="T35" fmla="*/ 4 h 34"/>
                <a:gd name="T36" fmla="*/ 50 w 50"/>
                <a:gd name="T37" fmla="*/ 4 h 34"/>
                <a:gd name="T38" fmla="*/ 50 w 50"/>
                <a:gd name="T39" fmla="*/ 4 h 34"/>
                <a:gd name="T40" fmla="*/ 50 w 50"/>
                <a:gd name="T41" fmla="*/ 4 h 34"/>
                <a:gd name="T42" fmla="*/ 0 w 50"/>
                <a:gd name="T43" fmla="*/ 1 h 34"/>
                <a:gd name="T44" fmla="*/ 11 w 50"/>
                <a:gd name="T45" fmla="*/ 13 h 34"/>
                <a:gd name="T46" fmla="*/ 12 w 50"/>
                <a:gd name="T47" fmla="*/ 14 h 34"/>
                <a:gd name="T48" fmla="*/ 11 w 50"/>
                <a:gd name="T49" fmla="*/ 13 h 34"/>
                <a:gd name="T50" fmla="*/ 0 w 50"/>
                <a:gd name="T51" fmla="*/ 1 h 34"/>
                <a:gd name="T52" fmla="*/ 0 w 50"/>
                <a:gd name="T53" fmla="*/ 0 h 34"/>
                <a:gd name="T54" fmla="*/ 0 w 50"/>
                <a:gd name="T55" fmla="*/ 1 h 34"/>
                <a:gd name="T56" fmla="*/ 0 w 50"/>
                <a:gd name="T5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50" h="34">
                  <a:moveTo>
                    <a:pt x="45" y="19"/>
                  </a:moveTo>
                  <a:cubicBezTo>
                    <a:pt x="44" y="22"/>
                    <a:pt x="43" y="26"/>
                    <a:pt x="42" y="30"/>
                  </a:cubicBezTo>
                  <a:cubicBezTo>
                    <a:pt x="42" y="31"/>
                    <a:pt x="42" y="32"/>
                    <a:pt x="41" y="33"/>
                  </a:cubicBezTo>
                  <a:cubicBezTo>
                    <a:pt x="41" y="34"/>
                    <a:pt x="40" y="34"/>
                    <a:pt x="40" y="34"/>
                  </a:cubicBezTo>
                  <a:cubicBezTo>
                    <a:pt x="40" y="34"/>
                    <a:pt x="39" y="34"/>
                    <a:pt x="39" y="34"/>
                  </a:cubicBezTo>
                  <a:cubicBezTo>
                    <a:pt x="38" y="34"/>
                    <a:pt x="37" y="33"/>
                    <a:pt x="36" y="33"/>
                  </a:cubicBezTo>
                  <a:cubicBezTo>
                    <a:pt x="35" y="32"/>
                    <a:pt x="34" y="31"/>
                    <a:pt x="33" y="31"/>
                  </a:cubicBezTo>
                  <a:cubicBezTo>
                    <a:pt x="34" y="31"/>
                    <a:pt x="35" y="32"/>
                    <a:pt x="36" y="33"/>
                  </a:cubicBezTo>
                  <a:cubicBezTo>
                    <a:pt x="37" y="33"/>
                    <a:pt x="38" y="34"/>
                    <a:pt x="39" y="34"/>
                  </a:cubicBezTo>
                  <a:cubicBezTo>
                    <a:pt x="39" y="34"/>
                    <a:pt x="39" y="34"/>
                    <a:pt x="40" y="34"/>
                  </a:cubicBezTo>
                  <a:cubicBezTo>
                    <a:pt x="41" y="34"/>
                    <a:pt x="42" y="33"/>
                    <a:pt x="42" y="32"/>
                  </a:cubicBezTo>
                  <a:cubicBezTo>
                    <a:pt x="42" y="31"/>
                    <a:pt x="42" y="31"/>
                    <a:pt x="42" y="30"/>
                  </a:cubicBezTo>
                  <a:cubicBezTo>
                    <a:pt x="43" y="26"/>
                    <a:pt x="44" y="22"/>
                    <a:pt x="45" y="19"/>
                  </a:cubicBezTo>
                  <a:moveTo>
                    <a:pt x="50" y="4"/>
                  </a:moveTo>
                  <a:cubicBezTo>
                    <a:pt x="49" y="5"/>
                    <a:pt x="49" y="6"/>
                    <a:pt x="48" y="7"/>
                  </a:cubicBezTo>
                  <a:cubicBezTo>
                    <a:pt x="49" y="6"/>
                    <a:pt x="49" y="6"/>
                    <a:pt x="49" y="5"/>
                  </a:cubicBezTo>
                  <a:cubicBezTo>
                    <a:pt x="49" y="5"/>
                    <a:pt x="49" y="4"/>
                    <a:pt x="50" y="4"/>
                  </a:cubicBezTo>
                  <a:moveTo>
                    <a:pt x="50" y="4"/>
                  </a:moveTo>
                  <a:cubicBezTo>
                    <a:pt x="50" y="4"/>
                    <a:pt x="50" y="4"/>
                    <a:pt x="50" y="4"/>
                  </a:cubicBezTo>
                  <a:cubicBezTo>
                    <a:pt x="50" y="4"/>
                    <a:pt x="50" y="4"/>
                    <a:pt x="50" y="4"/>
                  </a:cubicBezTo>
                  <a:cubicBezTo>
                    <a:pt x="50" y="4"/>
                    <a:pt x="50" y="4"/>
                    <a:pt x="50" y="4"/>
                  </a:cubicBezTo>
                  <a:moveTo>
                    <a:pt x="0" y="1"/>
                  </a:moveTo>
                  <a:cubicBezTo>
                    <a:pt x="4" y="5"/>
                    <a:pt x="7" y="9"/>
                    <a:pt x="11" y="13"/>
                  </a:cubicBezTo>
                  <a:cubicBezTo>
                    <a:pt x="11" y="13"/>
                    <a:pt x="11" y="14"/>
                    <a:pt x="12" y="14"/>
                  </a:cubicBezTo>
                  <a:cubicBezTo>
                    <a:pt x="11" y="14"/>
                    <a:pt x="11" y="13"/>
                    <a:pt x="11" y="13"/>
                  </a:cubicBezTo>
                  <a:cubicBezTo>
                    <a:pt x="7" y="9"/>
                    <a:pt x="4" y="5"/>
                    <a:pt x="0" y="1"/>
                  </a:cubicBezTo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</a:path>
              </a:pathLst>
            </a:custGeom>
            <a:solidFill>
              <a:srgbClr val="E8E3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9" name="Freeform 122"/>
            <p:cNvSpPr>
              <a:spLocks/>
            </p:cNvSpPr>
            <p:nvPr/>
          </p:nvSpPr>
          <p:spPr bwMode="auto">
            <a:xfrm>
              <a:off x="8813619" y="5946775"/>
              <a:ext cx="387350" cy="549275"/>
            </a:xfrm>
            <a:custGeom>
              <a:avLst/>
              <a:gdLst>
                <a:gd name="T0" fmla="*/ 143 w 147"/>
                <a:gd name="T1" fmla="*/ 0 h 208"/>
                <a:gd name="T2" fmla="*/ 133 w 147"/>
                <a:gd name="T3" fmla="*/ 9 h 208"/>
                <a:gd name="T4" fmla="*/ 117 w 147"/>
                <a:gd name="T5" fmla="*/ 23 h 208"/>
                <a:gd name="T6" fmla="*/ 78 w 147"/>
                <a:gd name="T7" fmla="*/ 45 h 208"/>
                <a:gd name="T8" fmla="*/ 34 w 147"/>
                <a:gd name="T9" fmla="*/ 54 h 208"/>
                <a:gd name="T10" fmla="*/ 29 w 147"/>
                <a:gd name="T11" fmla="*/ 54 h 208"/>
                <a:gd name="T12" fmla="*/ 24 w 147"/>
                <a:gd name="T13" fmla="*/ 54 h 208"/>
                <a:gd name="T14" fmla="*/ 24 w 147"/>
                <a:gd name="T15" fmla="*/ 54 h 208"/>
                <a:gd name="T16" fmla="*/ 9 w 147"/>
                <a:gd name="T17" fmla="*/ 54 h 208"/>
                <a:gd name="T18" fmla="*/ 2 w 147"/>
                <a:gd name="T19" fmla="*/ 57 h 208"/>
                <a:gd name="T20" fmla="*/ 1 w 147"/>
                <a:gd name="T21" fmla="*/ 66 h 208"/>
                <a:gd name="T22" fmla="*/ 0 w 147"/>
                <a:gd name="T23" fmla="*/ 75 h 208"/>
                <a:gd name="T24" fmla="*/ 1 w 147"/>
                <a:gd name="T25" fmla="*/ 98 h 208"/>
                <a:gd name="T26" fmla="*/ 1 w 147"/>
                <a:gd name="T27" fmla="*/ 100 h 208"/>
                <a:gd name="T28" fmla="*/ 1 w 147"/>
                <a:gd name="T29" fmla="*/ 104 h 208"/>
                <a:gd name="T30" fmla="*/ 3 w 147"/>
                <a:gd name="T31" fmla="*/ 116 h 208"/>
                <a:gd name="T32" fmla="*/ 22 w 147"/>
                <a:gd name="T33" fmla="*/ 164 h 208"/>
                <a:gd name="T34" fmla="*/ 29 w 147"/>
                <a:gd name="T35" fmla="*/ 175 h 208"/>
                <a:gd name="T36" fmla="*/ 40 w 147"/>
                <a:gd name="T37" fmla="*/ 187 h 208"/>
                <a:gd name="T38" fmla="*/ 50 w 147"/>
                <a:gd name="T39" fmla="*/ 196 h 208"/>
                <a:gd name="T40" fmla="*/ 65 w 147"/>
                <a:gd name="T41" fmla="*/ 207 h 208"/>
                <a:gd name="T42" fmla="*/ 69 w 147"/>
                <a:gd name="T43" fmla="*/ 208 h 208"/>
                <a:gd name="T44" fmla="*/ 71 w 147"/>
                <a:gd name="T45" fmla="*/ 204 h 208"/>
                <a:gd name="T46" fmla="*/ 77 w 147"/>
                <a:gd name="T47" fmla="*/ 181 h 208"/>
                <a:gd name="T48" fmla="*/ 79 w 147"/>
                <a:gd name="T49" fmla="*/ 178 h 208"/>
                <a:gd name="T50" fmla="*/ 78 w 147"/>
                <a:gd name="T51" fmla="*/ 173 h 208"/>
                <a:gd name="T52" fmla="*/ 65 w 147"/>
                <a:gd name="T53" fmla="*/ 160 h 208"/>
                <a:gd name="T54" fmla="*/ 43 w 147"/>
                <a:gd name="T55" fmla="*/ 113 h 208"/>
                <a:gd name="T56" fmla="*/ 62 w 147"/>
                <a:gd name="T57" fmla="*/ 87 h 208"/>
                <a:gd name="T58" fmla="*/ 91 w 147"/>
                <a:gd name="T59" fmla="*/ 74 h 208"/>
                <a:gd name="T60" fmla="*/ 119 w 147"/>
                <a:gd name="T61" fmla="*/ 57 h 208"/>
                <a:gd name="T62" fmla="*/ 145 w 147"/>
                <a:gd name="T63" fmla="*/ 20 h 208"/>
                <a:gd name="T64" fmla="*/ 145 w 147"/>
                <a:gd name="T65" fmla="*/ 1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47" h="208">
                  <a:moveTo>
                    <a:pt x="143" y="0"/>
                  </a:moveTo>
                  <a:cubicBezTo>
                    <a:pt x="143" y="0"/>
                    <a:pt x="143" y="0"/>
                    <a:pt x="143" y="0"/>
                  </a:cubicBezTo>
                  <a:cubicBezTo>
                    <a:pt x="141" y="1"/>
                    <a:pt x="140" y="2"/>
                    <a:pt x="139" y="3"/>
                  </a:cubicBezTo>
                  <a:cubicBezTo>
                    <a:pt x="137" y="5"/>
                    <a:pt x="135" y="7"/>
                    <a:pt x="133" y="9"/>
                  </a:cubicBezTo>
                  <a:cubicBezTo>
                    <a:pt x="131" y="12"/>
                    <a:pt x="127" y="15"/>
                    <a:pt x="124" y="17"/>
                  </a:cubicBezTo>
                  <a:cubicBezTo>
                    <a:pt x="122" y="19"/>
                    <a:pt x="119" y="21"/>
                    <a:pt x="117" y="23"/>
                  </a:cubicBezTo>
                  <a:cubicBezTo>
                    <a:pt x="116" y="24"/>
                    <a:pt x="116" y="24"/>
                    <a:pt x="115" y="25"/>
                  </a:cubicBezTo>
                  <a:cubicBezTo>
                    <a:pt x="103" y="33"/>
                    <a:pt x="91" y="40"/>
                    <a:pt x="78" y="45"/>
                  </a:cubicBezTo>
                  <a:cubicBezTo>
                    <a:pt x="64" y="51"/>
                    <a:pt x="49" y="54"/>
                    <a:pt x="34" y="54"/>
                  </a:cubicBezTo>
                  <a:cubicBezTo>
                    <a:pt x="34" y="54"/>
                    <a:pt x="34" y="54"/>
                    <a:pt x="34" y="54"/>
                  </a:cubicBezTo>
                  <a:cubicBezTo>
                    <a:pt x="33" y="54"/>
                    <a:pt x="32" y="54"/>
                    <a:pt x="31" y="54"/>
                  </a:cubicBezTo>
                  <a:cubicBezTo>
                    <a:pt x="30" y="54"/>
                    <a:pt x="30" y="54"/>
                    <a:pt x="29" y="54"/>
                  </a:cubicBezTo>
                  <a:cubicBezTo>
                    <a:pt x="27" y="54"/>
                    <a:pt x="26" y="54"/>
                    <a:pt x="24" y="54"/>
                  </a:cubicBezTo>
                  <a:cubicBezTo>
                    <a:pt x="24" y="54"/>
                    <a:pt x="24" y="54"/>
                    <a:pt x="24" y="54"/>
                  </a:cubicBezTo>
                  <a:cubicBezTo>
                    <a:pt x="24" y="54"/>
                    <a:pt x="24" y="54"/>
                    <a:pt x="24" y="54"/>
                  </a:cubicBezTo>
                  <a:cubicBezTo>
                    <a:pt x="24" y="54"/>
                    <a:pt x="24" y="54"/>
                    <a:pt x="24" y="54"/>
                  </a:cubicBezTo>
                  <a:cubicBezTo>
                    <a:pt x="21" y="54"/>
                    <a:pt x="17" y="54"/>
                    <a:pt x="14" y="54"/>
                  </a:cubicBezTo>
                  <a:cubicBezTo>
                    <a:pt x="12" y="54"/>
                    <a:pt x="11" y="54"/>
                    <a:pt x="9" y="54"/>
                  </a:cubicBezTo>
                  <a:cubicBezTo>
                    <a:pt x="7" y="54"/>
                    <a:pt x="5" y="54"/>
                    <a:pt x="4" y="55"/>
                  </a:cubicBezTo>
                  <a:cubicBezTo>
                    <a:pt x="3" y="55"/>
                    <a:pt x="2" y="56"/>
                    <a:pt x="2" y="57"/>
                  </a:cubicBezTo>
                  <a:cubicBezTo>
                    <a:pt x="2" y="58"/>
                    <a:pt x="2" y="59"/>
                    <a:pt x="1" y="60"/>
                  </a:cubicBezTo>
                  <a:cubicBezTo>
                    <a:pt x="1" y="62"/>
                    <a:pt x="1" y="64"/>
                    <a:pt x="1" y="66"/>
                  </a:cubicBezTo>
                  <a:cubicBezTo>
                    <a:pt x="1" y="69"/>
                    <a:pt x="1" y="71"/>
                    <a:pt x="1" y="73"/>
                  </a:cubicBezTo>
                  <a:cubicBezTo>
                    <a:pt x="1" y="73"/>
                    <a:pt x="0" y="74"/>
                    <a:pt x="0" y="75"/>
                  </a:cubicBezTo>
                  <a:cubicBezTo>
                    <a:pt x="0" y="81"/>
                    <a:pt x="0" y="87"/>
                    <a:pt x="1" y="93"/>
                  </a:cubicBezTo>
                  <a:cubicBezTo>
                    <a:pt x="1" y="95"/>
                    <a:pt x="1" y="96"/>
                    <a:pt x="1" y="98"/>
                  </a:cubicBezTo>
                  <a:cubicBezTo>
                    <a:pt x="1" y="99"/>
                    <a:pt x="1" y="99"/>
                    <a:pt x="1" y="100"/>
                  </a:cubicBezTo>
                  <a:cubicBezTo>
                    <a:pt x="1" y="100"/>
                    <a:pt x="1" y="100"/>
                    <a:pt x="1" y="100"/>
                  </a:cubicBezTo>
                  <a:cubicBezTo>
                    <a:pt x="1" y="100"/>
                    <a:pt x="1" y="100"/>
                    <a:pt x="1" y="100"/>
                  </a:cubicBezTo>
                  <a:cubicBezTo>
                    <a:pt x="1" y="101"/>
                    <a:pt x="1" y="102"/>
                    <a:pt x="1" y="104"/>
                  </a:cubicBezTo>
                  <a:cubicBezTo>
                    <a:pt x="2" y="107"/>
                    <a:pt x="2" y="110"/>
                    <a:pt x="3" y="114"/>
                  </a:cubicBezTo>
                  <a:cubicBezTo>
                    <a:pt x="3" y="114"/>
                    <a:pt x="3" y="115"/>
                    <a:pt x="3" y="116"/>
                  </a:cubicBezTo>
                  <a:cubicBezTo>
                    <a:pt x="3" y="116"/>
                    <a:pt x="4" y="117"/>
                    <a:pt x="4" y="117"/>
                  </a:cubicBezTo>
                  <a:cubicBezTo>
                    <a:pt x="7" y="133"/>
                    <a:pt x="13" y="149"/>
                    <a:pt x="22" y="164"/>
                  </a:cubicBezTo>
                  <a:cubicBezTo>
                    <a:pt x="24" y="168"/>
                    <a:pt x="27" y="171"/>
                    <a:pt x="29" y="174"/>
                  </a:cubicBezTo>
                  <a:cubicBezTo>
                    <a:pt x="29" y="175"/>
                    <a:pt x="29" y="175"/>
                    <a:pt x="29" y="175"/>
                  </a:cubicBezTo>
                  <a:cubicBezTo>
                    <a:pt x="29" y="175"/>
                    <a:pt x="29" y="175"/>
                    <a:pt x="29" y="175"/>
                  </a:cubicBezTo>
                  <a:cubicBezTo>
                    <a:pt x="33" y="179"/>
                    <a:pt x="36" y="183"/>
                    <a:pt x="40" y="187"/>
                  </a:cubicBezTo>
                  <a:cubicBezTo>
                    <a:pt x="40" y="187"/>
                    <a:pt x="40" y="188"/>
                    <a:pt x="41" y="188"/>
                  </a:cubicBezTo>
                  <a:cubicBezTo>
                    <a:pt x="44" y="191"/>
                    <a:pt x="47" y="193"/>
                    <a:pt x="50" y="196"/>
                  </a:cubicBezTo>
                  <a:cubicBezTo>
                    <a:pt x="54" y="199"/>
                    <a:pt x="58" y="202"/>
                    <a:pt x="62" y="205"/>
                  </a:cubicBezTo>
                  <a:cubicBezTo>
                    <a:pt x="63" y="205"/>
                    <a:pt x="64" y="206"/>
                    <a:pt x="65" y="207"/>
                  </a:cubicBezTo>
                  <a:cubicBezTo>
                    <a:pt x="66" y="207"/>
                    <a:pt x="67" y="208"/>
                    <a:pt x="68" y="208"/>
                  </a:cubicBezTo>
                  <a:cubicBezTo>
                    <a:pt x="68" y="208"/>
                    <a:pt x="69" y="208"/>
                    <a:pt x="69" y="208"/>
                  </a:cubicBezTo>
                  <a:cubicBezTo>
                    <a:pt x="69" y="208"/>
                    <a:pt x="70" y="208"/>
                    <a:pt x="70" y="207"/>
                  </a:cubicBezTo>
                  <a:cubicBezTo>
                    <a:pt x="71" y="206"/>
                    <a:pt x="71" y="205"/>
                    <a:pt x="71" y="204"/>
                  </a:cubicBezTo>
                  <a:cubicBezTo>
                    <a:pt x="72" y="200"/>
                    <a:pt x="73" y="196"/>
                    <a:pt x="74" y="193"/>
                  </a:cubicBezTo>
                  <a:cubicBezTo>
                    <a:pt x="75" y="189"/>
                    <a:pt x="76" y="185"/>
                    <a:pt x="77" y="181"/>
                  </a:cubicBezTo>
                  <a:cubicBezTo>
                    <a:pt x="78" y="180"/>
                    <a:pt x="78" y="179"/>
                    <a:pt x="79" y="178"/>
                  </a:cubicBezTo>
                  <a:cubicBezTo>
                    <a:pt x="79" y="178"/>
                    <a:pt x="79" y="178"/>
                    <a:pt x="79" y="178"/>
                  </a:cubicBezTo>
                  <a:cubicBezTo>
                    <a:pt x="79" y="178"/>
                    <a:pt x="79" y="178"/>
                    <a:pt x="79" y="178"/>
                  </a:cubicBezTo>
                  <a:cubicBezTo>
                    <a:pt x="79" y="176"/>
                    <a:pt x="79" y="174"/>
                    <a:pt x="78" y="173"/>
                  </a:cubicBezTo>
                  <a:cubicBezTo>
                    <a:pt x="76" y="171"/>
                    <a:pt x="75" y="170"/>
                    <a:pt x="74" y="169"/>
                  </a:cubicBezTo>
                  <a:cubicBezTo>
                    <a:pt x="71" y="165"/>
                    <a:pt x="68" y="163"/>
                    <a:pt x="65" y="160"/>
                  </a:cubicBezTo>
                  <a:cubicBezTo>
                    <a:pt x="58" y="152"/>
                    <a:pt x="51" y="143"/>
                    <a:pt x="47" y="134"/>
                  </a:cubicBezTo>
                  <a:cubicBezTo>
                    <a:pt x="44" y="127"/>
                    <a:pt x="42" y="120"/>
                    <a:pt x="43" y="113"/>
                  </a:cubicBezTo>
                  <a:cubicBezTo>
                    <a:pt x="43" y="109"/>
                    <a:pt x="44" y="106"/>
                    <a:pt x="46" y="103"/>
                  </a:cubicBezTo>
                  <a:cubicBezTo>
                    <a:pt x="50" y="96"/>
                    <a:pt x="54" y="91"/>
                    <a:pt x="62" y="87"/>
                  </a:cubicBezTo>
                  <a:cubicBezTo>
                    <a:pt x="66" y="84"/>
                    <a:pt x="70" y="82"/>
                    <a:pt x="74" y="80"/>
                  </a:cubicBezTo>
                  <a:cubicBezTo>
                    <a:pt x="80" y="78"/>
                    <a:pt x="85" y="76"/>
                    <a:pt x="91" y="74"/>
                  </a:cubicBezTo>
                  <a:cubicBezTo>
                    <a:pt x="99" y="71"/>
                    <a:pt x="107" y="66"/>
                    <a:pt x="114" y="61"/>
                  </a:cubicBezTo>
                  <a:cubicBezTo>
                    <a:pt x="116" y="60"/>
                    <a:pt x="117" y="58"/>
                    <a:pt x="119" y="57"/>
                  </a:cubicBezTo>
                  <a:cubicBezTo>
                    <a:pt x="127" y="50"/>
                    <a:pt x="133" y="42"/>
                    <a:pt x="138" y="34"/>
                  </a:cubicBezTo>
                  <a:cubicBezTo>
                    <a:pt x="141" y="29"/>
                    <a:pt x="143" y="25"/>
                    <a:pt x="145" y="20"/>
                  </a:cubicBezTo>
                  <a:cubicBezTo>
                    <a:pt x="147" y="14"/>
                    <a:pt x="147" y="8"/>
                    <a:pt x="146" y="2"/>
                  </a:cubicBezTo>
                  <a:cubicBezTo>
                    <a:pt x="146" y="2"/>
                    <a:pt x="145" y="1"/>
                    <a:pt x="145" y="1"/>
                  </a:cubicBezTo>
                  <a:cubicBezTo>
                    <a:pt x="145" y="0"/>
                    <a:pt x="144" y="0"/>
                    <a:pt x="143" y="0"/>
                  </a:cubicBezTo>
                </a:path>
              </a:pathLst>
            </a:custGeom>
            <a:solidFill>
              <a:srgbClr val="CEC0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0" name="Freeform 123"/>
            <p:cNvSpPr>
              <a:spLocks noEditPoints="1"/>
            </p:cNvSpPr>
            <p:nvPr/>
          </p:nvSpPr>
          <p:spPr bwMode="auto">
            <a:xfrm>
              <a:off x="8577081" y="4962525"/>
              <a:ext cx="279400" cy="365125"/>
            </a:xfrm>
            <a:custGeom>
              <a:avLst/>
              <a:gdLst>
                <a:gd name="T0" fmla="*/ 0 w 106"/>
                <a:gd name="T1" fmla="*/ 138 h 138"/>
                <a:gd name="T2" fmla="*/ 0 w 106"/>
                <a:gd name="T3" fmla="*/ 138 h 138"/>
                <a:gd name="T4" fmla="*/ 0 w 106"/>
                <a:gd name="T5" fmla="*/ 138 h 138"/>
                <a:gd name="T6" fmla="*/ 0 w 106"/>
                <a:gd name="T7" fmla="*/ 138 h 138"/>
                <a:gd name="T8" fmla="*/ 64 w 106"/>
                <a:gd name="T9" fmla="*/ 66 h 138"/>
                <a:gd name="T10" fmla="*/ 63 w 106"/>
                <a:gd name="T11" fmla="*/ 68 h 138"/>
                <a:gd name="T12" fmla="*/ 54 w 106"/>
                <a:gd name="T13" fmla="*/ 100 h 138"/>
                <a:gd name="T14" fmla="*/ 53 w 106"/>
                <a:gd name="T15" fmla="*/ 104 h 138"/>
                <a:gd name="T16" fmla="*/ 51 w 106"/>
                <a:gd name="T17" fmla="*/ 106 h 138"/>
                <a:gd name="T18" fmla="*/ 48 w 106"/>
                <a:gd name="T19" fmla="*/ 108 h 138"/>
                <a:gd name="T20" fmla="*/ 48 w 106"/>
                <a:gd name="T21" fmla="*/ 108 h 138"/>
                <a:gd name="T22" fmla="*/ 50 w 106"/>
                <a:gd name="T23" fmla="*/ 107 h 138"/>
                <a:gd name="T24" fmla="*/ 54 w 106"/>
                <a:gd name="T25" fmla="*/ 103 h 138"/>
                <a:gd name="T26" fmla="*/ 55 w 106"/>
                <a:gd name="T27" fmla="*/ 93 h 138"/>
                <a:gd name="T28" fmla="*/ 64 w 106"/>
                <a:gd name="T29" fmla="*/ 66 h 138"/>
                <a:gd name="T30" fmla="*/ 89 w 106"/>
                <a:gd name="T31" fmla="*/ 29 h 138"/>
                <a:gd name="T32" fmla="*/ 70 w 106"/>
                <a:gd name="T33" fmla="*/ 54 h 138"/>
                <a:gd name="T34" fmla="*/ 71 w 106"/>
                <a:gd name="T35" fmla="*/ 51 h 138"/>
                <a:gd name="T36" fmla="*/ 89 w 106"/>
                <a:gd name="T37" fmla="*/ 29 h 138"/>
                <a:gd name="T38" fmla="*/ 104 w 106"/>
                <a:gd name="T39" fmla="*/ 16 h 138"/>
                <a:gd name="T40" fmla="*/ 102 w 106"/>
                <a:gd name="T41" fmla="*/ 17 h 138"/>
                <a:gd name="T42" fmla="*/ 101 w 106"/>
                <a:gd name="T43" fmla="*/ 18 h 138"/>
                <a:gd name="T44" fmla="*/ 103 w 106"/>
                <a:gd name="T45" fmla="*/ 17 h 138"/>
                <a:gd name="T46" fmla="*/ 104 w 106"/>
                <a:gd name="T47" fmla="*/ 16 h 138"/>
                <a:gd name="T48" fmla="*/ 104 w 106"/>
                <a:gd name="T49" fmla="*/ 11 h 138"/>
                <a:gd name="T50" fmla="*/ 105 w 106"/>
                <a:gd name="T51" fmla="*/ 12 h 138"/>
                <a:gd name="T52" fmla="*/ 105 w 106"/>
                <a:gd name="T53" fmla="*/ 15 h 138"/>
                <a:gd name="T54" fmla="*/ 105 w 106"/>
                <a:gd name="T55" fmla="*/ 12 h 138"/>
                <a:gd name="T56" fmla="*/ 104 w 106"/>
                <a:gd name="T57" fmla="*/ 11 h 138"/>
                <a:gd name="T58" fmla="*/ 91 w 106"/>
                <a:gd name="T59" fmla="*/ 0 h 138"/>
                <a:gd name="T60" fmla="*/ 98 w 106"/>
                <a:gd name="T61" fmla="*/ 5 h 138"/>
                <a:gd name="T62" fmla="*/ 91 w 106"/>
                <a:gd name="T63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6" h="138">
                  <a:moveTo>
                    <a:pt x="0" y="138"/>
                  </a:moveTo>
                  <a:cubicBezTo>
                    <a:pt x="0" y="138"/>
                    <a:pt x="0" y="138"/>
                    <a:pt x="0" y="138"/>
                  </a:cubicBezTo>
                  <a:cubicBezTo>
                    <a:pt x="0" y="138"/>
                    <a:pt x="0" y="138"/>
                    <a:pt x="0" y="138"/>
                  </a:cubicBezTo>
                  <a:cubicBezTo>
                    <a:pt x="0" y="138"/>
                    <a:pt x="0" y="138"/>
                    <a:pt x="0" y="138"/>
                  </a:cubicBezTo>
                  <a:moveTo>
                    <a:pt x="64" y="66"/>
                  </a:moveTo>
                  <a:cubicBezTo>
                    <a:pt x="63" y="67"/>
                    <a:pt x="63" y="67"/>
                    <a:pt x="63" y="68"/>
                  </a:cubicBezTo>
                  <a:cubicBezTo>
                    <a:pt x="58" y="78"/>
                    <a:pt x="56" y="89"/>
                    <a:pt x="54" y="100"/>
                  </a:cubicBezTo>
                  <a:cubicBezTo>
                    <a:pt x="54" y="101"/>
                    <a:pt x="54" y="103"/>
                    <a:pt x="53" y="104"/>
                  </a:cubicBezTo>
                  <a:cubicBezTo>
                    <a:pt x="53" y="104"/>
                    <a:pt x="52" y="105"/>
                    <a:pt x="51" y="106"/>
                  </a:cubicBezTo>
                  <a:cubicBezTo>
                    <a:pt x="50" y="107"/>
                    <a:pt x="49" y="107"/>
                    <a:pt x="48" y="108"/>
                  </a:cubicBezTo>
                  <a:cubicBezTo>
                    <a:pt x="48" y="108"/>
                    <a:pt x="48" y="108"/>
                    <a:pt x="48" y="108"/>
                  </a:cubicBezTo>
                  <a:cubicBezTo>
                    <a:pt x="49" y="108"/>
                    <a:pt x="49" y="107"/>
                    <a:pt x="50" y="107"/>
                  </a:cubicBezTo>
                  <a:cubicBezTo>
                    <a:pt x="52" y="106"/>
                    <a:pt x="53" y="105"/>
                    <a:pt x="54" y="103"/>
                  </a:cubicBezTo>
                  <a:cubicBezTo>
                    <a:pt x="54" y="99"/>
                    <a:pt x="55" y="96"/>
                    <a:pt x="55" y="93"/>
                  </a:cubicBezTo>
                  <a:cubicBezTo>
                    <a:pt x="57" y="83"/>
                    <a:pt x="60" y="75"/>
                    <a:pt x="64" y="66"/>
                  </a:cubicBezTo>
                  <a:moveTo>
                    <a:pt x="89" y="29"/>
                  </a:moveTo>
                  <a:cubicBezTo>
                    <a:pt x="82" y="37"/>
                    <a:pt x="75" y="45"/>
                    <a:pt x="70" y="54"/>
                  </a:cubicBezTo>
                  <a:cubicBezTo>
                    <a:pt x="71" y="53"/>
                    <a:pt x="71" y="52"/>
                    <a:pt x="71" y="51"/>
                  </a:cubicBezTo>
                  <a:cubicBezTo>
                    <a:pt x="77" y="43"/>
                    <a:pt x="82" y="36"/>
                    <a:pt x="89" y="29"/>
                  </a:cubicBezTo>
                  <a:moveTo>
                    <a:pt x="104" y="16"/>
                  </a:moveTo>
                  <a:cubicBezTo>
                    <a:pt x="104" y="16"/>
                    <a:pt x="103" y="17"/>
                    <a:pt x="102" y="17"/>
                  </a:cubicBezTo>
                  <a:cubicBezTo>
                    <a:pt x="102" y="18"/>
                    <a:pt x="101" y="18"/>
                    <a:pt x="101" y="18"/>
                  </a:cubicBezTo>
                  <a:cubicBezTo>
                    <a:pt x="102" y="18"/>
                    <a:pt x="102" y="17"/>
                    <a:pt x="103" y="17"/>
                  </a:cubicBezTo>
                  <a:cubicBezTo>
                    <a:pt x="103" y="17"/>
                    <a:pt x="104" y="16"/>
                    <a:pt x="104" y="16"/>
                  </a:cubicBezTo>
                  <a:moveTo>
                    <a:pt x="104" y="11"/>
                  </a:moveTo>
                  <a:cubicBezTo>
                    <a:pt x="105" y="11"/>
                    <a:pt x="105" y="12"/>
                    <a:pt x="105" y="12"/>
                  </a:cubicBezTo>
                  <a:cubicBezTo>
                    <a:pt x="106" y="13"/>
                    <a:pt x="105" y="14"/>
                    <a:pt x="105" y="15"/>
                  </a:cubicBezTo>
                  <a:cubicBezTo>
                    <a:pt x="106" y="14"/>
                    <a:pt x="106" y="13"/>
                    <a:pt x="105" y="12"/>
                  </a:cubicBezTo>
                  <a:cubicBezTo>
                    <a:pt x="105" y="12"/>
                    <a:pt x="105" y="11"/>
                    <a:pt x="104" y="11"/>
                  </a:cubicBezTo>
                  <a:moveTo>
                    <a:pt x="91" y="0"/>
                  </a:moveTo>
                  <a:cubicBezTo>
                    <a:pt x="94" y="2"/>
                    <a:pt x="96" y="3"/>
                    <a:pt x="98" y="5"/>
                  </a:cubicBezTo>
                  <a:cubicBezTo>
                    <a:pt x="96" y="3"/>
                    <a:pt x="94" y="1"/>
                    <a:pt x="91" y="0"/>
                  </a:cubicBezTo>
                </a:path>
              </a:pathLst>
            </a:custGeom>
            <a:solidFill>
              <a:srgbClr val="E8E3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1" name="Freeform 124"/>
            <p:cNvSpPr>
              <a:spLocks/>
            </p:cNvSpPr>
            <p:nvPr/>
          </p:nvSpPr>
          <p:spPr bwMode="auto">
            <a:xfrm>
              <a:off x="8521519" y="4953000"/>
              <a:ext cx="334963" cy="374650"/>
            </a:xfrm>
            <a:custGeom>
              <a:avLst/>
              <a:gdLst>
                <a:gd name="T0" fmla="*/ 104 w 127"/>
                <a:gd name="T1" fmla="*/ 0 h 142"/>
                <a:gd name="T2" fmla="*/ 102 w 127"/>
                <a:gd name="T3" fmla="*/ 0 h 142"/>
                <a:gd name="T4" fmla="*/ 89 w 127"/>
                <a:gd name="T5" fmla="*/ 8 h 142"/>
                <a:gd name="T6" fmla="*/ 80 w 127"/>
                <a:gd name="T7" fmla="*/ 17 h 142"/>
                <a:gd name="T8" fmla="*/ 74 w 127"/>
                <a:gd name="T9" fmla="*/ 25 h 142"/>
                <a:gd name="T10" fmla="*/ 63 w 127"/>
                <a:gd name="T11" fmla="*/ 68 h 142"/>
                <a:gd name="T12" fmla="*/ 63 w 127"/>
                <a:gd name="T13" fmla="*/ 74 h 142"/>
                <a:gd name="T14" fmla="*/ 58 w 127"/>
                <a:gd name="T15" fmla="*/ 89 h 142"/>
                <a:gd name="T16" fmla="*/ 50 w 127"/>
                <a:gd name="T17" fmla="*/ 95 h 142"/>
                <a:gd name="T18" fmla="*/ 39 w 127"/>
                <a:gd name="T19" fmla="*/ 96 h 142"/>
                <a:gd name="T20" fmla="*/ 28 w 127"/>
                <a:gd name="T21" fmla="*/ 98 h 142"/>
                <a:gd name="T22" fmla="*/ 5 w 127"/>
                <a:gd name="T23" fmla="*/ 111 h 142"/>
                <a:gd name="T24" fmla="*/ 1 w 127"/>
                <a:gd name="T25" fmla="*/ 116 h 142"/>
                <a:gd name="T26" fmla="*/ 1 w 127"/>
                <a:gd name="T27" fmla="*/ 121 h 142"/>
                <a:gd name="T28" fmla="*/ 19 w 127"/>
                <a:gd name="T29" fmla="*/ 141 h 142"/>
                <a:gd name="T30" fmla="*/ 21 w 127"/>
                <a:gd name="T31" fmla="*/ 142 h 142"/>
                <a:gd name="T32" fmla="*/ 21 w 127"/>
                <a:gd name="T33" fmla="*/ 142 h 142"/>
                <a:gd name="T34" fmla="*/ 22 w 127"/>
                <a:gd name="T35" fmla="*/ 141 h 142"/>
                <a:gd name="T36" fmla="*/ 25 w 127"/>
                <a:gd name="T37" fmla="*/ 139 h 142"/>
                <a:gd name="T38" fmla="*/ 43 w 127"/>
                <a:gd name="T39" fmla="*/ 126 h 142"/>
                <a:gd name="T40" fmla="*/ 68 w 127"/>
                <a:gd name="T41" fmla="*/ 112 h 142"/>
                <a:gd name="T42" fmla="*/ 69 w 127"/>
                <a:gd name="T43" fmla="*/ 112 h 142"/>
                <a:gd name="T44" fmla="*/ 69 w 127"/>
                <a:gd name="T45" fmla="*/ 112 h 142"/>
                <a:gd name="T46" fmla="*/ 72 w 127"/>
                <a:gd name="T47" fmla="*/ 110 h 142"/>
                <a:gd name="T48" fmla="*/ 74 w 127"/>
                <a:gd name="T49" fmla="*/ 108 h 142"/>
                <a:gd name="T50" fmla="*/ 75 w 127"/>
                <a:gd name="T51" fmla="*/ 104 h 142"/>
                <a:gd name="T52" fmla="*/ 84 w 127"/>
                <a:gd name="T53" fmla="*/ 72 h 142"/>
                <a:gd name="T54" fmla="*/ 85 w 127"/>
                <a:gd name="T55" fmla="*/ 70 h 142"/>
                <a:gd name="T56" fmla="*/ 91 w 127"/>
                <a:gd name="T57" fmla="*/ 58 h 142"/>
                <a:gd name="T58" fmla="*/ 110 w 127"/>
                <a:gd name="T59" fmla="*/ 33 h 142"/>
                <a:gd name="T60" fmla="*/ 122 w 127"/>
                <a:gd name="T61" fmla="*/ 22 h 142"/>
                <a:gd name="T62" fmla="*/ 123 w 127"/>
                <a:gd name="T63" fmla="*/ 21 h 142"/>
                <a:gd name="T64" fmla="*/ 125 w 127"/>
                <a:gd name="T65" fmla="*/ 20 h 142"/>
                <a:gd name="T66" fmla="*/ 126 w 127"/>
                <a:gd name="T67" fmla="*/ 19 h 142"/>
                <a:gd name="T68" fmla="*/ 126 w 127"/>
                <a:gd name="T69" fmla="*/ 19 h 142"/>
                <a:gd name="T70" fmla="*/ 126 w 127"/>
                <a:gd name="T71" fmla="*/ 16 h 142"/>
                <a:gd name="T72" fmla="*/ 125 w 127"/>
                <a:gd name="T73" fmla="*/ 15 h 142"/>
                <a:gd name="T74" fmla="*/ 119 w 127"/>
                <a:gd name="T75" fmla="*/ 9 h 142"/>
                <a:gd name="T76" fmla="*/ 112 w 127"/>
                <a:gd name="T77" fmla="*/ 4 h 142"/>
                <a:gd name="T78" fmla="*/ 106 w 127"/>
                <a:gd name="T79" fmla="*/ 0 h 142"/>
                <a:gd name="T80" fmla="*/ 104 w 127"/>
                <a:gd name="T81" fmla="*/ 0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27" h="142">
                  <a:moveTo>
                    <a:pt x="104" y="0"/>
                  </a:moveTo>
                  <a:cubicBezTo>
                    <a:pt x="104" y="0"/>
                    <a:pt x="103" y="0"/>
                    <a:pt x="102" y="0"/>
                  </a:cubicBezTo>
                  <a:cubicBezTo>
                    <a:pt x="97" y="2"/>
                    <a:pt x="93" y="4"/>
                    <a:pt x="89" y="8"/>
                  </a:cubicBezTo>
                  <a:cubicBezTo>
                    <a:pt x="86" y="11"/>
                    <a:pt x="83" y="14"/>
                    <a:pt x="80" y="17"/>
                  </a:cubicBezTo>
                  <a:cubicBezTo>
                    <a:pt x="78" y="19"/>
                    <a:pt x="76" y="22"/>
                    <a:pt x="74" y="25"/>
                  </a:cubicBezTo>
                  <a:cubicBezTo>
                    <a:pt x="67" y="38"/>
                    <a:pt x="63" y="52"/>
                    <a:pt x="63" y="68"/>
                  </a:cubicBezTo>
                  <a:cubicBezTo>
                    <a:pt x="63" y="70"/>
                    <a:pt x="63" y="72"/>
                    <a:pt x="63" y="74"/>
                  </a:cubicBezTo>
                  <a:cubicBezTo>
                    <a:pt x="62" y="79"/>
                    <a:pt x="61" y="84"/>
                    <a:pt x="58" y="89"/>
                  </a:cubicBezTo>
                  <a:cubicBezTo>
                    <a:pt x="56" y="92"/>
                    <a:pt x="54" y="94"/>
                    <a:pt x="50" y="95"/>
                  </a:cubicBezTo>
                  <a:cubicBezTo>
                    <a:pt x="46" y="95"/>
                    <a:pt x="43" y="96"/>
                    <a:pt x="39" y="96"/>
                  </a:cubicBezTo>
                  <a:cubicBezTo>
                    <a:pt x="35" y="97"/>
                    <a:pt x="32" y="97"/>
                    <a:pt x="28" y="98"/>
                  </a:cubicBezTo>
                  <a:cubicBezTo>
                    <a:pt x="19" y="101"/>
                    <a:pt x="11" y="105"/>
                    <a:pt x="5" y="111"/>
                  </a:cubicBezTo>
                  <a:cubicBezTo>
                    <a:pt x="3" y="113"/>
                    <a:pt x="2" y="115"/>
                    <a:pt x="1" y="116"/>
                  </a:cubicBezTo>
                  <a:cubicBezTo>
                    <a:pt x="0" y="118"/>
                    <a:pt x="0" y="120"/>
                    <a:pt x="1" y="121"/>
                  </a:cubicBezTo>
                  <a:cubicBezTo>
                    <a:pt x="6" y="129"/>
                    <a:pt x="13" y="135"/>
                    <a:pt x="19" y="141"/>
                  </a:cubicBezTo>
                  <a:cubicBezTo>
                    <a:pt x="20" y="141"/>
                    <a:pt x="20" y="142"/>
                    <a:pt x="21" y="142"/>
                  </a:cubicBezTo>
                  <a:cubicBezTo>
                    <a:pt x="21" y="142"/>
                    <a:pt x="21" y="142"/>
                    <a:pt x="21" y="142"/>
                  </a:cubicBezTo>
                  <a:cubicBezTo>
                    <a:pt x="21" y="142"/>
                    <a:pt x="22" y="142"/>
                    <a:pt x="22" y="141"/>
                  </a:cubicBezTo>
                  <a:cubicBezTo>
                    <a:pt x="23" y="141"/>
                    <a:pt x="24" y="140"/>
                    <a:pt x="25" y="139"/>
                  </a:cubicBezTo>
                  <a:cubicBezTo>
                    <a:pt x="31" y="135"/>
                    <a:pt x="36" y="130"/>
                    <a:pt x="43" y="126"/>
                  </a:cubicBezTo>
                  <a:cubicBezTo>
                    <a:pt x="51" y="121"/>
                    <a:pt x="59" y="116"/>
                    <a:pt x="68" y="112"/>
                  </a:cubicBezTo>
                  <a:cubicBezTo>
                    <a:pt x="68" y="112"/>
                    <a:pt x="69" y="112"/>
                    <a:pt x="69" y="112"/>
                  </a:cubicBezTo>
                  <a:cubicBezTo>
                    <a:pt x="69" y="112"/>
                    <a:pt x="69" y="112"/>
                    <a:pt x="69" y="112"/>
                  </a:cubicBezTo>
                  <a:cubicBezTo>
                    <a:pt x="70" y="111"/>
                    <a:pt x="71" y="111"/>
                    <a:pt x="72" y="110"/>
                  </a:cubicBezTo>
                  <a:cubicBezTo>
                    <a:pt x="73" y="109"/>
                    <a:pt x="74" y="108"/>
                    <a:pt x="74" y="108"/>
                  </a:cubicBezTo>
                  <a:cubicBezTo>
                    <a:pt x="75" y="107"/>
                    <a:pt x="75" y="105"/>
                    <a:pt x="75" y="104"/>
                  </a:cubicBezTo>
                  <a:cubicBezTo>
                    <a:pt x="77" y="93"/>
                    <a:pt x="79" y="82"/>
                    <a:pt x="84" y="72"/>
                  </a:cubicBezTo>
                  <a:cubicBezTo>
                    <a:pt x="84" y="71"/>
                    <a:pt x="84" y="71"/>
                    <a:pt x="85" y="70"/>
                  </a:cubicBezTo>
                  <a:cubicBezTo>
                    <a:pt x="87" y="66"/>
                    <a:pt x="89" y="62"/>
                    <a:pt x="91" y="58"/>
                  </a:cubicBezTo>
                  <a:cubicBezTo>
                    <a:pt x="96" y="49"/>
                    <a:pt x="103" y="41"/>
                    <a:pt x="110" y="33"/>
                  </a:cubicBezTo>
                  <a:cubicBezTo>
                    <a:pt x="114" y="29"/>
                    <a:pt x="118" y="26"/>
                    <a:pt x="122" y="22"/>
                  </a:cubicBezTo>
                  <a:cubicBezTo>
                    <a:pt x="122" y="22"/>
                    <a:pt x="123" y="22"/>
                    <a:pt x="123" y="21"/>
                  </a:cubicBezTo>
                  <a:cubicBezTo>
                    <a:pt x="124" y="21"/>
                    <a:pt x="125" y="20"/>
                    <a:pt x="125" y="20"/>
                  </a:cubicBezTo>
                  <a:cubicBezTo>
                    <a:pt x="125" y="19"/>
                    <a:pt x="125" y="19"/>
                    <a:pt x="126" y="19"/>
                  </a:cubicBezTo>
                  <a:cubicBezTo>
                    <a:pt x="126" y="19"/>
                    <a:pt x="126" y="19"/>
                    <a:pt x="126" y="19"/>
                  </a:cubicBezTo>
                  <a:cubicBezTo>
                    <a:pt x="126" y="18"/>
                    <a:pt x="127" y="17"/>
                    <a:pt x="126" y="16"/>
                  </a:cubicBezTo>
                  <a:cubicBezTo>
                    <a:pt x="126" y="16"/>
                    <a:pt x="126" y="15"/>
                    <a:pt x="125" y="15"/>
                  </a:cubicBezTo>
                  <a:cubicBezTo>
                    <a:pt x="124" y="13"/>
                    <a:pt x="121" y="11"/>
                    <a:pt x="119" y="9"/>
                  </a:cubicBezTo>
                  <a:cubicBezTo>
                    <a:pt x="117" y="7"/>
                    <a:pt x="115" y="6"/>
                    <a:pt x="112" y="4"/>
                  </a:cubicBezTo>
                  <a:cubicBezTo>
                    <a:pt x="110" y="2"/>
                    <a:pt x="108" y="1"/>
                    <a:pt x="106" y="0"/>
                  </a:cubicBezTo>
                  <a:cubicBezTo>
                    <a:pt x="106" y="0"/>
                    <a:pt x="105" y="0"/>
                    <a:pt x="104" y="0"/>
                  </a:cubicBezTo>
                </a:path>
              </a:pathLst>
            </a:custGeom>
            <a:solidFill>
              <a:srgbClr val="CEC0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2" name="Freeform 125"/>
            <p:cNvSpPr>
              <a:spLocks noEditPoints="1"/>
            </p:cNvSpPr>
            <p:nvPr/>
          </p:nvSpPr>
          <p:spPr bwMode="auto">
            <a:xfrm>
              <a:off x="8616769" y="5729288"/>
              <a:ext cx="112713" cy="90488"/>
            </a:xfrm>
            <a:custGeom>
              <a:avLst/>
              <a:gdLst>
                <a:gd name="T0" fmla="*/ 26 w 43"/>
                <a:gd name="T1" fmla="*/ 12 h 34"/>
                <a:gd name="T2" fmla="*/ 29 w 43"/>
                <a:gd name="T3" fmla="*/ 15 h 34"/>
                <a:gd name="T4" fmla="*/ 38 w 43"/>
                <a:gd name="T5" fmla="*/ 26 h 34"/>
                <a:gd name="T6" fmla="*/ 43 w 43"/>
                <a:gd name="T7" fmla="*/ 34 h 34"/>
                <a:gd name="T8" fmla="*/ 34 w 43"/>
                <a:gd name="T9" fmla="*/ 21 h 34"/>
                <a:gd name="T10" fmla="*/ 26 w 43"/>
                <a:gd name="T11" fmla="*/ 12 h 34"/>
                <a:gd name="T12" fmla="*/ 0 w 43"/>
                <a:gd name="T13" fmla="*/ 0 h 34"/>
                <a:gd name="T14" fmla="*/ 6 w 43"/>
                <a:gd name="T15" fmla="*/ 2 h 34"/>
                <a:gd name="T16" fmla="*/ 11 w 43"/>
                <a:gd name="T17" fmla="*/ 3 h 34"/>
                <a:gd name="T18" fmla="*/ 4 w 43"/>
                <a:gd name="T19" fmla="*/ 1 h 34"/>
                <a:gd name="T20" fmla="*/ 0 w 43"/>
                <a:gd name="T21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3" h="34">
                  <a:moveTo>
                    <a:pt x="26" y="12"/>
                  </a:moveTo>
                  <a:cubicBezTo>
                    <a:pt x="27" y="13"/>
                    <a:pt x="28" y="14"/>
                    <a:pt x="29" y="15"/>
                  </a:cubicBezTo>
                  <a:cubicBezTo>
                    <a:pt x="32" y="18"/>
                    <a:pt x="35" y="22"/>
                    <a:pt x="38" y="26"/>
                  </a:cubicBezTo>
                  <a:cubicBezTo>
                    <a:pt x="40" y="28"/>
                    <a:pt x="42" y="31"/>
                    <a:pt x="43" y="34"/>
                  </a:cubicBezTo>
                  <a:cubicBezTo>
                    <a:pt x="41" y="29"/>
                    <a:pt x="37" y="25"/>
                    <a:pt x="34" y="21"/>
                  </a:cubicBezTo>
                  <a:cubicBezTo>
                    <a:pt x="32" y="18"/>
                    <a:pt x="29" y="15"/>
                    <a:pt x="26" y="12"/>
                  </a:cubicBezTo>
                  <a:moveTo>
                    <a:pt x="0" y="0"/>
                  </a:moveTo>
                  <a:cubicBezTo>
                    <a:pt x="2" y="1"/>
                    <a:pt x="4" y="1"/>
                    <a:pt x="6" y="2"/>
                  </a:cubicBezTo>
                  <a:cubicBezTo>
                    <a:pt x="8" y="2"/>
                    <a:pt x="9" y="3"/>
                    <a:pt x="11" y="3"/>
                  </a:cubicBezTo>
                  <a:cubicBezTo>
                    <a:pt x="9" y="2"/>
                    <a:pt x="6" y="2"/>
                    <a:pt x="4" y="1"/>
                  </a:cubicBezTo>
                  <a:cubicBezTo>
                    <a:pt x="3" y="1"/>
                    <a:pt x="1" y="1"/>
                    <a:pt x="0" y="0"/>
                  </a:cubicBezTo>
                </a:path>
              </a:pathLst>
            </a:custGeom>
            <a:solidFill>
              <a:srgbClr val="E8E3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3" name="Freeform 126"/>
            <p:cNvSpPr>
              <a:spLocks noEditPoints="1"/>
            </p:cNvSpPr>
            <p:nvPr/>
          </p:nvSpPr>
          <p:spPr bwMode="auto">
            <a:xfrm>
              <a:off x="8761231" y="5886450"/>
              <a:ext cx="28575" cy="15875"/>
            </a:xfrm>
            <a:custGeom>
              <a:avLst/>
              <a:gdLst>
                <a:gd name="T0" fmla="*/ 5 w 11"/>
                <a:gd name="T1" fmla="*/ 5 h 6"/>
                <a:gd name="T2" fmla="*/ 6 w 11"/>
                <a:gd name="T3" fmla="*/ 5 h 6"/>
                <a:gd name="T4" fmla="*/ 11 w 11"/>
                <a:gd name="T5" fmla="*/ 6 h 6"/>
                <a:gd name="T6" fmla="*/ 5 w 11"/>
                <a:gd name="T7" fmla="*/ 5 h 6"/>
                <a:gd name="T8" fmla="*/ 0 w 11"/>
                <a:gd name="T9" fmla="*/ 0 h 6"/>
                <a:gd name="T10" fmla="*/ 1 w 11"/>
                <a:gd name="T11" fmla="*/ 1 h 6"/>
                <a:gd name="T12" fmla="*/ 1 w 11"/>
                <a:gd name="T13" fmla="*/ 2 h 6"/>
                <a:gd name="T14" fmla="*/ 1 w 11"/>
                <a:gd name="T15" fmla="*/ 2 h 6"/>
                <a:gd name="T16" fmla="*/ 0 w 11"/>
                <a:gd name="T1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5" y="5"/>
                  </a:moveTo>
                  <a:cubicBezTo>
                    <a:pt x="5" y="5"/>
                    <a:pt x="5" y="5"/>
                    <a:pt x="6" y="5"/>
                  </a:cubicBezTo>
                  <a:cubicBezTo>
                    <a:pt x="7" y="5"/>
                    <a:pt x="9" y="6"/>
                    <a:pt x="11" y="6"/>
                  </a:cubicBezTo>
                  <a:cubicBezTo>
                    <a:pt x="9" y="6"/>
                    <a:pt x="7" y="5"/>
                    <a:pt x="5" y="5"/>
                  </a:cubicBezTo>
                  <a:moveTo>
                    <a:pt x="0" y="0"/>
                  </a:moveTo>
                  <a:cubicBezTo>
                    <a:pt x="1" y="0"/>
                    <a:pt x="1" y="1"/>
                    <a:pt x="1" y="1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0"/>
                    <a:pt x="0" y="0"/>
                  </a:cubicBezTo>
                </a:path>
              </a:pathLst>
            </a:custGeom>
            <a:solidFill>
              <a:srgbClr val="0B16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4" name="Freeform 127"/>
            <p:cNvSpPr>
              <a:spLocks/>
            </p:cNvSpPr>
            <p:nvPr/>
          </p:nvSpPr>
          <p:spPr bwMode="auto">
            <a:xfrm>
              <a:off x="8800919" y="5902325"/>
              <a:ext cx="28575" cy="0"/>
            </a:xfrm>
            <a:custGeom>
              <a:avLst/>
              <a:gdLst>
                <a:gd name="T0" fmla="*/ 11 w 11"/>
                <a:gd name="T1" fmla="*/ 5 w 11"/>
                <a:gd name="T2" fmla="*/ 0 w 11"/>
                <a:gd name="T3" fmla="*/ 6 w 11"/>
                <a:gd name="T4" fmla="*/ 11 w 1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11">
                  <a:moveTo>
                    <a:pt x="11" y="0"/>
                  </a:moveTo>
                  <a:cubicBezTo>
                    <a:pt x="9" y="0"/>
                    <a:pt x="7" y="0"/>
                    <a:pt x="5" y="0"/>
                  </a:cubicBezTo>
                  <a:cubicBezTo>
                    <a:pt x="3" y="0"/>
                    <a:pt x="2" y="0"/>
                    <a:pt x="0" y="0"/>
                  </a:cubicBezTo>
                  <a:cubicBezTo>
                    <a:pt x="2" y="0"/>
                    <a:pt x="4" y="0"/>
                    <a:pt x="6" y="0"/>
                  </a:cubicBezTo>
                  <a:cubicBezTo>
                    <a:pt x="7" y="0"/>
                    <a:pt x="9" y="0"/>
                    <a:pt x="11" y="0"/>
                  </a:cubicBezTo>
                </a:path>
              </a:pathLst>
            </a:custGeom>
            <a:solidFill>
              <a:srgbClr val="E8CF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5" name="Freeform 128"/>
            <p:cNvSpPr>
              <a:spLocks/>
            </p:cNvSpPr>
            <p:nvPr/>
          </p:nvSpPr>
          <p:spPr bwMode="auto">
            <a:xfrm>
              <a:off x="8586606" y="5716588"/>
              <a:ext cx="263525" cy="185738"/>
            </a:xfrm>
            <a:custGeom>
              <a:avLst/>
              <a:gdLst>
                <a:gd name="T0" fmla="*/ 4 w 100"/>
                <a:gd name="T1" fmla="*/ 0 h 70"/>
                <a:gd name="T2" fmla="*/ 3 w 100"/>
                <a:gd name="T3" fmla="*/ 0 h 70"/>
                <a:gd name="T4" fmla="*/ 1 w 100"/>
                <a:gd name="T5" fmla="*/ 1 h 70"/>
                <a:gd name="T6" fmla="*/ 0 w 100"/>
                <a:gd name="T7" fmla="*/ 2 h 70"/>
                <a:gd name="T8" fmla="*/ 1 w 100"/>
                <a:gd name="T9" fmla="*/ 3 h 70"/>
                <a:gd name="T10" fmla="*/ 11 w 100"/>
                <a:gd name="T11" fmla="*/ 5 h 70"/>
                <a:gd name="T12" fmla="*/ 15 w 100"/>
                <a:gd name="T13" fmla="*/ 6 h 70"/>
                <a:gd name="T14" fmla="*/ 22 w 100"/>
                <a:gd name="T15" fmla="*/ 8 h 70"/>
                <a:gd name="T16" fmla="*/ 37 w 100"/>
                <a:gd name="T17" fmla="*/ 17 h 70"/>
                <a:gd name="T18" fmla="*/ 45 w 100"/>
                <a:gd name="T19" fmla="*/ 26 h 70"/>
                <a:gd name="T20" fmla="*/ 54 w 100"/>
                <a:gd name="T21" fmla="*/ 39 h 70"/>
                <a:gd name="T22" fmla="*/ 60 w 100"/>
                <a:gd name="T23" fmla="*/ 49 h 70"/>
                <a:gd name="T24" fmla="*/ 66 w 100"/>
                <a:gd name="T25" fmla="*/ 64 h 70"/>
                <a:gd name="T26" fmla="*/ 67 w 100"/>
                <a:gd name="T27" fmla="*/ 66 h 70"/>
                <a:gd name="T28" fmla="*/ 67 w 100"/>
                <a:gd name="T29" fmla="*/ 66 h 70"/>
                <a:gd name="T30" fmla="*/ 71 w 100"/>
                <a:gd name="T31" fmla="*/ 69 h 70"/>
                <a:gd name="T32" fmla="*/ 77 w 100"/>
                <a:gd name="T33" fmla="*/ 70 h 70"/>
                <a:gd name="T34" fmla="*/ 81 w 100"/>
                <a:gd name="T35" fmla="*/ 70 h 70"/>
                <a:gd name="T36" fmla="*/ 86 w 100"/>
                <a:gd name="T37" fmla="*/ 70 h 70"/>
                <a:gd name="T38" fmla="*/ 92 w 100"/>
                <a:gd name="T39" fmla="*/ 70 h 70"/>
                <a:gd name="T40" fmla="*/ 98 w 100"/>
                <a:gd name="T41" fmla="*/ 70 h 70"/>
                <a:gd name="T42" fmla="*/ 100 w 100"/>
                <a:gd name="T43" fmla="*/ 66 h 70"/>
                <a:gd name="T44" fmla="*/ 97 w 100"/>
                <a:gd name="T45" fmla="*/ 56 h 70"/>
                <a:gd name="T46" fmla="*/ 84 w 100"/>
                <a:gd name="T47" fmla="*/ 35 h 70"/>
                <a:gd name="T48" fmla="*/ 59 w 100"/>
                <a:gd name="T49" fmla="*/ 13 h 70"/>
                <a:gd name="T50" fmla="*/ 16 w 100"/>
                <a:gd name="T51" fmla="*/ 1 h 70"/>
                <a:gd name="T52" fmla="*/ 9 w 100"/>
                <a:gd name="T53" fmla="*/ 0 h 70"/>
                <a:gd name="T54" fmla="*/ 4 w 100"/>
                <a:gd name="T55" fmla="*/ 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0" h="70">
                  <a:moveTo>
                    <a:pt x="4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1" y="1"/>
                    <a:pt x="1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4" y="4"/>
                    <a:pt x="7" y="4"/>
                    <a:pt x="11" y="5"/>
                  </a:cubicBezTo>
                  <a:cubicBezTo>
                    <a:pt x="12" y="6"/>
                    <a:pt x="14" y="6"/>
                    <a:pt x="15" y="6"/>
                  </a:cubicBezTo>
                  <a:cubicBezTo>
                    <a:pt x="17" y="7"/>
                    <a:pt x="20" y="7"/>
                    <a:pt x="22" y="8"/>
                  </a:cubicBezTo>
                  <a:cubicBezTo>
                    <a:pt x="28" y="10"/>
                    <a:pt x="33" y="13"/>
                    <a:pt x="37" y="17"/>
                  </a:cubicBezTo>
                  <a:cubicBezTo>
                    <a:pt x="40" y="20"/>
                    <a:pt x="43" y="23"/>
                    <a:pt x="45" y="26"/>
                  </a:cubicBezTo>
                  <a:cubicBezTo>
                    <a:pt x="48" y="30"/>
                    <a:pt x="52" y="34"/>
                    <a:pt x="54" y="39"/>
                  </a:cubicBezTo>
                  <a:cubicBezTo>
                    <a:pt x="56" y="42"/>
                    <a:pt x="58" y="46"/>
                    <a:pt x="60" y="49"/>
                  </a:cubicBezTo>
                  <a:cubicBezTo>
                    <a:pt x="62" y="54"/>
                    <a:pt x="64" y="59"/>
                    <a:pt x="66" y="64"/>
                  </a:cubicBezTo>
                  <a:cubicBezTo>
                    <a:pt x="67" y="64"/>
                    <a:pt x="67" y="65"/>
                    <a:pt x="67" y="66"/>
                  </a:cubicBezTo>
                  <a:cubicBezTo>
                    <a:pt x="67" y="66"/>
                    <a:pt x="67" y="66"/>
                    <a:pt x="67" y="66"/>
                  </a:cubicBezTo>
                  <a:cubicBezTo>
                    <a:pt x="68" y="67"/>
                    <a:pt x="69" y="68"/>
                    <a:pt x="71" y="69"/>
                  </a:cubicBezTo>
                  <a:cubicBezTo>
                    <a:pt x="73" y="69"/>
                    <a:pt x="75" y="70"/>
                    <a:pt x="77" y="70"/>
                  </a:cubicBezTo>
                  <a:cubicBezTo>
                    <a:pt x="78" y="70"/>
                    <a:pt x="79" y="70"/>
                    <a:pt x="81" y="70"/>
                  </a:cubicBezTo>
                  <a:cubicBezTo>
                    <a:pt x="83" y="70"/>
                    <a:pt x="84" y="70"/>
                    <a:pt x="86" y="70"/>
                  </a:cubicBezTo>
                  <a:cubicBezTo>
                    <a:pt x="88" y="70"/>
                    <a:pt x="90" y="70"/>
                    <a:pt x="92" y="70"/>
                  </a:cubicBezTo>
                  <a:cubicBezTo>
                    <a:pt x="94" y="70"/>
                    <a:pt x="96" y="70"/>
                    <a:pt x="98" y="70"/>
                  </a:cubicBezTo>
                  <a:cubicBezTo>
                    <a:pt x="99" y="69"/>
                    <a:pt x="100" y="68"/>
                    <a:pt x="100" y="66"/>
                  </a:cubicBezTo>
                  <a:cubicBezTo>
                    <a:pt x="100" y="63"/>
                    <a:pt x="98" y="60"/>
                    <a:pt x="97" y="56"/>
                  </a:cubicBezTo>
                  <a:cubicBezTo>
                    <a:pt x="93" y="49"/>
                    <a:pt x="89" y="42"/>
                    <a:pt x="84" y="35"/>
                  </a:cubicBezTo>
                  <a:cubicBezTo>
                    <a:pt x="77" y="26"/>
                    <a:pt x="68" y="19"/>
                    <a:pt x="59" y="13"/>
                  </a:cubicBezTo>
                  <a:cubicBezTo>
                    <a:pt x="45" y="6"/>
                    <a:pt x="31" y="2"/>
                    <a:pt x="16" y="1"/>
                  </a:cubicBezTo>
                  <a:cubicBezTo>
                    <a:pt x="13" y="1"/>
                    <a:pt x="11" y="1"/>
                    <a:pt x="9" y="0"/>
                  </a:cubicBezTo>
                  <a:cubicBezTo>
                    <a:pt x="7" y="0"/>
                    <a:pt x="5" y="0"/>
                    <a:pt x="4" y="0"/>
                  </a:cubicBezTo>
                </a:path>
              </a:pathLst>
            </a:custGeom>
            <a:solidFill>
              <a:srgbClr val="CEC0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6" name="Freeform 129"/>
            <p:cNvSpPr>
              <a:spLocks noEditPoints="1"/>
            </p:cNvSpPr>
            <p:nvPr/>
          </p:nvSpPr>
          <p:spPr bwMode="auto">
            <a:xfrm>
              <a:off x="8858069" y="6519863"/>
              <a:ext cx="161925" cy="155575"/>
            </a:xfrm>
            <a:custGeom>
              <a:avLst/>
              <a:gdLst>
                <a:gd name="T0" fmla="*/ 43 w 61"/>
                <a:gd name="T1" fmla="*/ 58 h 59"/>
                <a:gd name="T2" fmla="*/ 39 w 61"/>
                <a:gd name="T3" fmla="*/ 59 h 59"/>
                <a:gd name="T4" fmla="*/ 39 w 61"/>
                <a:gd name="T5" fmla="*/ 59 h 59"/>
                <a:gd name="T6" fmla="*/ 41 w 61"/>
                <a:gd name="T7" fmla="*/ 58 h 59"/>
                <a:gd name="T8" fmla="*/ 43 w 61"/>
                <a:gd name="T9" fmla="*/ 58 h 59"/>
                <a:gd name="T10" fmla="*/ 0 w 61"/>
                <a:gd name="T11" fmla="*/ 48 h 59"/>
                <a:gd name="T12" fmla="*/ 1 w 61"/>
                <a:gd name="T13" fmla="*/ 49 h 59"/>
                <a:gd name="T14" fmla="*/ 10 w 61"/>
                <a:gd name="T15" fmla="*/ 53 h 59"/>
                <a:gd name="T16" fmla="*/ 1 w 61"/>
                <a:gd name="T17" fmla="*/ 49 h 59"/>
                <a:gd name="T18" fmla="*/ 0 w 61"/>
                <a:gd name="T19" fmla="*/ 48 h 59"/>
                <a:gd name="T20" fmla="*/ 3 w 61"/>
                <a:gd name="T21" fmla="*/ 42 h 59"/>
                <a:gd name="T22" fmla="*/ 0 w 61"/>
                <a:gd name="T23" fmla="*/ 46 h 59"/>
                <a:gd name="T24" fmla="*/ 0 w 61"/>
                <a:gd name="T25" fmla="*/ 46 h 59"/>
                <a:gd name="T26" fmla="*/ 1 w 61"/>
                <a:gd name="T27" fmla="*/ 44 h 59"/>
                <a:gd name="T28" fmla="*/ 3 w 61"/>
                <a:gd name="T29" fmla="*/ 42 h 59"/>
                <a:gd name="T30" fmla="*/ 59 w 61"/>
                <a:gd name="T31" fmla="*/ 39 h 59"/>
                <a:gd name="T32" fmla="*/ 61 w 61"/>
                <a:gd name="T33" fmla="*/ 46 h 59"/>
                <a:gd name="T34" fmla="*/ 61 w 61"/>
                <a:gd name="T35" fmla="*/ 47 h 59"/>
                <a:gd name="T36" fmla="*/ 61 w 61"/>
                <a:gd name="T37" fmla="*/ 44 h 59"/>
                <a:gd name="T38" fmla="*/ 59 w 61"/>
                <a:gd name="T39" fmla="*/ 39 h 59"/>
                <a:gd name="T40" fmla="*/ 46 w 61"/>
                <a:gd name="T41" fmla="*/ 0 h 59"/>
                <a:gd name="T42" fmla="*/ 39 w 61"/>
                <a:gd name="T43" fmla="*/ 2 h 59"/>
                <a:gd name="T44" fmla="*/ 43 w 61"/>
                <a:gd name="T45" fmla="*/ 1 h 59"/>
                <a:gd name="T46" fmla="*/ 46 w 61"/>
                <a:gd name="T47" fmla="*/ 0 h 59"/>
                <a:gd name="T48" fmla="*/ 46 w 61"/>
                <a:gd name="T49" fmla="*/ 0 h 59"/>
                <a:gd name="T50" fmla="*/ 50 w 61"/>
                <a:gd name="T51" fmla="*/ 0 h 59"/>
                <a:gd name="T52" fmla="*/ 50 w 61"/>
                <a:gd name="T53" fmla="*/ 0 h 59"/>
                <a:gd name="T54" fmla="*/ 50 w 61"/>
                <a:gd name="T55" fmla="*/ 0 h 59"/>
                <a:gd name="T56" fmla="*/ 53 w 61"/>
                <a:gd name="T57" fmla="*/ 2 h 59"/>
                <a:gd name="T58" fmla="*/ 53 w 61"/>
                <a:gd name="T59" fmla="*/ 2 h 59"/>
                <a:gd name="T60" fmla="*/ 50 w 61"/>
                <a:gd name="T61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61" h="59">
                  <a:moveTo>
                    <a:pt x="43" y="58"/>
                  </a:moveTo>
                  <a:cubicBezTo>
                    <a:pt x="42" y="58"/>
                    <a:pt x="41" y="58"/>
                    <a:pt x="39" y="59"/>
                  </a:cubicBezTo>
                  <a:cubicBezTo>
                    <a:pt x="39" y="59"/>
                    <a:pt x="39" y="59"/>
                    <a:pt x="39" y="59"/>
                  </a:cubicBezTo>
                  <a:cubicBezTo>
                    <a:pt x="40" y="59"/>
                    <a:pt x="40" y="59"/>
                    <a:pt x="41" y="58"/>
                  </a:cubicBezTo>
                  <a:cubicBezTo>
                    <a:pt x="42" y="58"/>
                    <a:pt x="42" y="58"/>
                    <a:pt x="43" y="58"/>
                  </a:cubicBezTo>
                  <a:moveTo>
                    <a:pt x="0" y="48"/>
                  </a:moveTo>
                  <a:cubicBezTo>
                    <a:pt x="0" y="48"/>
                    <a:pt x="0" y="49"/>
                    <a:pt x="1" y="49"/>
                  </a:cubicBezTo>
                  <a:cubicBezTo>
                    <a:pt x="4" y="51"/>
                    <a:pt x="7" y="52"/>
                    <a:pt x="10" y="53"/>
                  </a:cubicBezTo>
                  <a:cubicBezTo>
                    <a:pt x="7" y="52"/>
                    <a:pt x="4" y="51"/>
                    <a:pt x="1" y="49"/>
                  </a:cubicBezTo>
                  <a:cubicBezTo>
                    <a:pt x="0" y="49"/>
                    <a:pt x="0" y="48"/>
                    <a:pt x="0" y="48"/>
                  </a:cubicBezTo>
                  <a:moveTo>
                    <a:pt x="3" y="42"/>
                  </a:moveTo>
                  <a:cubicBezTo>
                    <a:pt x="2" y="43"/>
                    <a:pt x="1" y="44"/>
                    <a:pt x="0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46"/>
                    <a:pt x="1" y="45"/>
                    <a:pt x="1" y="44"/>
                  </a:cubicBezTo>
                  <a:cubicBezTo>
                    <a:pt x="2" y="43"/>
                    <a:pt x="2" y="42"/>
                    <a:pt x="3" y="42"/>
                  </a:cubicBezTo>
                  <a:moveTo>
                    <a:pt x="59" y="39"/>
                  </a:moveTo>
                  <a:cubicBezTo>
                    <a:pt x="59" y="42"/>
                    <a:pt x="60" y="44"/>
                    <a:pt x="61" y="46"/>
                  </a:cubicBezTo>
                  <a:cubicBezTo>
                    <a:pt x="61" y="46"/>
                    <a:pt x="61" y="47"/>
                    <a:pt x="61" y="47"/>
                  </a:cubicBezTo>
                  <a:cubicBezTo>
                    <a:pt x="61" y="46"/>
                    <a:pt x="61" y="45"/>
                    <a:pt x="61" y="44"/>
                  </a:cubicBezTo>
                  <a:cubicBezTo>
                    <a:pt x="60" y="43"/>
                    <a:pt x="59" y="41"/>
                    <a:pt x="59" y="39"/>
                  </a:cubicBezTo>
                  <a:moveTo>
                    <a:pt x="46" y="0"/>
                  </a:moveTo>
                  <a:cubicBezTo>
                    <a:pt x="44" y="1"/>
                    <a:pt x="41" y="1"/>
                    <a:pt x="39" y="2"/>
                  </a:cubicBezTo>
                  <a:cubicBezTo>
                    <a:pt x="40" y="1"/>
                    <a:pt x="42" y="1"/>
                    <a:pt x="43" y="1"/>
                  </a:cubicBezTo>
                  <a:cubicBezTo>
                    <a:pt x="44" y="1"/>
                    <a:pt x="45" y="1"/>
                    <a:pt x="46" y="0"/>
                  </a:cubicBezTo>
                  <a:cubicBezTo>
                    <a:pt x="46" y="0"/>
                    <a:pt x="46" y="0"/>
                    <a:pt x="46" y="0"/>
                  </a:cubicBezTo>
                  <a:moveTo>
                    <a:pt x="50" y="0"/>
                  </a:moveTo>
                  <a:cubicBezTo>
                    <a:pt x="50" y="0"/>
                    <a:pt x="50" y="0"/>
                    <a:pt x="50" y="0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51" y="0"/>
                    <a:pt x="52" y="0"/>
                    <a:pt x="53" y="2"/>
                  </a:cubicBezTo>
                  <a:cubicBezTo>
                    <a:pt x="53" y="2"/>
                    <a:pt x="53" y="2"/>
                    <a:pt x="53" y="2"/>
                  </a:cubicBezTo>
                  <a:cubicBezTo>
                    <a:pt x="52" y="1"/>
                    <a:pt x="51" y="0"/>
                    <a:pt x="50" y="0"/>
                  </a:cubicBezTo>
                </a:path>
              </a:pathLst>
            </a:custGeom>
            <a:solidFill>
              <a:srgbClr val="E8E3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7" name="Freeform 130"/>
            <p:cNvSpPr>
              <a:spLocks/>
            </p:cNvSpPr>
            <p:nvPr/>
          </p:nvSpPr>
          <p:spPr bwMode="auto">
            <a:xfrm>
              <a:off x="8858069" y="6519863"/>
              <a:ext cx="166688" cy="155575"/>
            </a:xfrm>
            <a:custGeom>
              <a:avLst/>
              <a:gdLst>
                <a:gd name="T0" fmla="*/ 50 w 63"/>
                <a:gd name="T1" fmla="*/ 0 h 59"/>
                <a:gd name="T2" fmla="*/ 46 w 63"/>
                <a:gd name="T3" fmla="*/ 0 h 59"/>
                <a:gd name="T4" fmla="*/ 46 w 63"/>
                <a:gd name="T5" fmla="*/ 0 h 59"/>
                <a:gd name="T6" fmla="*/ 43 w 63"/>
                <a:gd name="T7" fmla="*/ 1 h 59"/>
                <a:gd name="T8" fmla="*/ 39 w 63"/>
                <a:gd name="T9" fmla="*/ 2 h 59"/>
                <a:gd name="T10" fmla="*/ 34 w 63"/>
                <a:gd name="T11" fmla="*/ 3 h 59"/>
                <a:gd name="T12" fmla="*/ 32 w 63"/>
                <a:gd name="T13" fmla="*/ 6 h 59"/>
                <a:gd name="T14" fmla="*/ 31 w 63"/>
                <a:gd name="T15" fmla="*/ 9 h 59"/>
                <a:gd name="T16" fmla="*/ 31 w 63"/>
                <a:gd name="T17" fmla="*/ 22 h 59"/>
                <a:gd name="T18" fmla="*/ 30 w 63"/>
                <a:gd name="T19" fmla="*/ 28 h 59"/>
                <a:gd name="T20" fmla="*/ 27 w 63"/>
                <a:gd name="T21" fmla="*/ 33 h 59"/>
                <a:gd name="T22" fmla="*/ 22 w 63"/>
                <a:gd name="T23" fmla="*/ 37 h 59"/>
                <a:gd name="T24" fmla="*/ 13 w 63"/>
                <a:gd name="T25" fmla="*/ 39 h 59"/>
                <a:gd name="T26" fmla="*/ 10 w 63"/>
                <a:gd name="T27" fmla="*/ 39 h 59"/>
                <a:gd name="T28" fmla="*/ 9 w 63"/>
                <a:gd name="T29" fmla="*/ 39 h 59"/>
                <a:gd name="T30" fmla="*/ 8 w 63"/>
                <a:gd name="T31" fmla="*/ 39 h 59"/>
                <a:gd name="T32" fmla="*/ 5 w 63"/>
                <a:gd name="T33" fmla="*/ 40 h 59"/>
                <a:gd name="T34" fmla="*/ 3 w 63"/>
                <a:gd name="T35" fmla="*/ 42 h 59"/>
                <a:gd name="T36" fmla="*/ 1 w 63"/>
                <a:gd name="T37" fmla="*/ 44 h 59"/>
                <a:gd name="T38" fmla="*/ 0 w 63"/>
                <a:gd name="T39" fmla="*/ 46 h 59"/>
                <a:gd name="T40" fmla="*/ 0 w 63"/>
                <a:gd name="T41" fmla="*/ 46 h 59"/>
                <a:gd name="T42" fmla="*/ 0 w 63"/>
                <a:gd name="T43" fmla="*/ 46 h 59"/>
                <a:gd name="T44" fmla="*/ 0 w 63"/>
                <a:gd name="T45" fmla="*/ 48 h 59"/>
                <a:gd name="T46" fmla="*/ 1 w 63"/>
                <a:gd name="T47" fmla="*/ 49 h 59"/>
                <a:gd name="T48" fmla="*/ 10 w 63"/>
                <a:gd name="T49" fmla="*/ 53 h 59"/>
                <a:gd name="T50" fmla="*/ 11 w 63"/>
                <a:gd name="T51" fmla="*/ 54 h 59"/>
                <a:gd name="T52" fmla="*/ 32 w 63"/>
                <a:gd name="T53" fmla="*/ 59 h 59"/>
                <a:gd name="T54" fmla="*/ 36 w 63"/>
                <a:gd name="T55" fmla="*/ 59 h 59"/>
                <a:gd name="T56" fmla="*/ 39 w 63"/>
                <a:gd name="T57" fmla="*/ 59 h 59"/>
                <a:gd name="T58" fmla="*/ 39 w 63"/>
                <a:gd name="T59" fmla="*/ 59 h 59"/>
                <a:gd name="T60" fmla="*/ 43 w 63"/>
                <a:gd name="T61" fmla="*/ 58 h 59"/>
                <a:gd name="T62" fmla="*/ 56 w 63"/>
                <a:gd name="T63" fmla="*/ 54 h 59"/>
                <a:gd name="T64" fmla="*/ 61 w 63"/>
                <a:gd name="T65" fmla="*/ 47 h 59"/>
                <a:gd name="T66" fmla="*/ 61 w 63"/>
                <a:gd name="T67" fmla="*/ 46 h 59"/>
                <a:gd name="T68" fmla="*/ 59 w 63"/>
                <a:gd name="T69" fmla="*/ 39 h 59"/>
                <a:gd name="T70" fmla="*/ 53 w 63"/>
                <a:gd name="T71" fmla="*/ 6 h 59"/>
                <a:gd name="T72" fmla="*/ 53 w 63"/>
                <a:gd name="T73" fmla="*/ 2 h 59"/>
                <a:gd name="T74" fmla="*/ 50 w 63"/>
                <a:gd name="T75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3" h="59">
                  <a:moveTo>
                    <a:pt x="50" y="0"/>
                  </a:moveTo>
                  <a:cubicBezTo>
                    <a:pt x="49" y="0"/>
                    <a:pt x="47" y="0"/>
                    <a:pt x="46" y="0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45" y="1"/>
                    <a:pt x="44" y="1"/>
                    <a:pt x="43" y="1"/>
                  </a:cubicBezTo>
                  <a:cubicBezTo>
                    <a:pt x="42" y="1"/>
                    <a:pt x="40" y="1"/>
                    <a:pt x="39" y="2"/>
                  </a:cubicBezTo>
                  <a:cubicBezTo>
                    <a:pt x="37" y="2"/>
                    <a:pt x="36" y="2"/>
                    <a:pt x="34" y="3"/>
                  </a:cubicBezTo>
                  <a:cubicBezTo>
                    <a:pt x="33" y="3"/>
                    <a:pt x="32" y="4"/>
                    <a:pt x="32" y="6"/>
                  </a:cubicBezTo>
                  <a:cubicBezTo>
                    <a:pt x="31" y="7"/>
                    <a:pt x="31" y="8"/>
                    <a:pt x="31" y="9"/>
                  </a:cubicBezTo>
                  <a:cubicBezTo>
                    <a:pt x="31" y="14"/>
                    <a:pt x="30" y="18"/>
                    <a:pt x="31" y="22"/>
                  </a:cubicBezTo>
                  <a:cubicBezTo>
                    <a:pt x="31" y="24"/>
                    <a:pt x="31" y="26"/>
                    <a:pt x="30" y="28"/>
                  </a:cubicBezTo>
                  <a:cubicBezTo>
                    <a:pt x="29" y="30"/>
                    <a:pt x="28" y="32"/>
                    <a:pt x="27" y="33"/>
                  </a:cubicBezTo>
                  <a:cubicBezTo>
                    <a:pt x="25" y="35"/>
                    <a:pt x="24" y="37"/>
                    <a:pt x="22" y="37"/>
                  </a:cubicBezTo>
                  <a:cubicBezTo>
                    <a:pt x="19" y="39"/>
                    <a:pt x="16" y="39"/>
                    <a:pt x="13" y="39"/>
                  </a:cubicBezTo>
                  <a:cubicBezTo>
                    <a:pt x="12" y="39"/>
                    <a:pt x="11" y="39"/>
                    <a:pt x="10" y="39"/>
                  </a:cubicBezTo>
                  <a:cubicBezTo>
                    <a:pt x="10" y="39"/>
                    <a:pt x="10" y="39"/>
                    <a:pt x="9" y="39"/>
                  </a:cubicBezTo>
                  <a:cubicBezTo>
                    <a:pt x="9" y="39"/>
                    <a:pt x="8" y="39"/>
                    <a:pt x="8" y="39"/>
                  </a:cubicBezTo>
                  <a:cubicBezTo>
                    <a:pt x="7" y="39"/>
                    <a:pt x="6" y="40"/>
                    <a:pt x="5" y="40"/>
                  </a:cubicBezTo>
                  <a:cubicBezTo>
                    <a:pt x="4" y="41"/>
                    <a:pt x="4" y="41"/>
                    <a:pt x="3" y="42"/>
                  </a:cubicBezTo>
                  <a:cubicBezTo>
                    <a:pt x="2" y="42"/>
                    <a:pt x="2" y="43"/>
                    <a:pt x="1" y="44"/>
                  </a:cubicBezTo>
                  <a:cubicBezTo>
                    <a:pt x="1" y="45"/>
                    <a:pt x="0" y="46"/>
                    <a:pt x="0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47"/>
                    <a:pt x="0" y="47"/>
                    <a:pt x="0" y="48"/>
                  </a:cubicBezTo>
                  <a:cubicBezTo>
                    <a:pt x="0" y="48"/>
                    <a:pt x="0" y="49"/>
                    <a:pt x="1" y="49"/>
                  </a:cubicBezTo>
                  <a:cubicBezTo>
                    <a:pt x="4" y="51"/>
                    <a:pt x="7" y="52"/>
                    <a:pt x="10" y="53"/>
                  </a:cubicBezTo>
                  <a:cubicBezTo>
                    <a:pt x="10" y="53"/>
                    <a:pt x="10" y="54"/>
                    <a:pt x="11" y="54"/>
                  </a:cubicBezTo>
                  <a:cubicBezTo>
                    <a:pt x="18" y="56"/>
                    <a:pt x="25" y="58"/>
                    <a:pt x="32" y="59"/>
                  </a:cubicBezTo>
                  <a:cubicBezTo>
                    <a:pt x="34" y="59"/>
                    <a:pt x="35" y="59"/>
                    <a:pt x="36" y="59"/>
                  </a:cubicBezTo>
                  <a:cubicBezTo>
                    <a:pt x="37" y="59"/>
                    <a:pt x="38" y="59"/>
                    <a:pt x="39" y="59"/>
                  </a:cubicBezTo>
                  <a:cubicBezTo>
                    <a:pt x="39" y="59"/>
                    <a:pt x="39" y="59"/>
                    <a:pt x="39" y="59"/>
                  </a:cubicBezTo>
                  <a:cubicBezTo>
                    <a:pt x="41" y="58"/>
                    <a:pt x="42" y="58"/>
                    <a:pt x="43" y="58"/>
                  </a:cubicBezTo>
                  <a:cubicBezTo>
                    <a:pt x="48" y="56"/>
                    <a:pt x="52" y="55"/>
                    <a:pt x="56" y="54"/>
                  </a:cubicBezTo>
                  <a:cubicBezTo>
                    <a:pt x="62" y="52"/>
                    <a:pt x="63" y="51"/>
                    <a:pt x="61" y="47"/>
                  </a:cubicBezTo>
                  <a:cubicBezTo>
                    <a:pt x="61" y="47"/>
                    <a:pt x="61" y="46"/>
                    <a:pt x="61" y="46"/>
                  </a:cubicBezTo>
                  <a:cubicBezTo>
                    <a:pt x="60" y="44"/>
                    <a:pt x="59" y="42"/>
                    <a:pt x="59" y="39"/>
                  </a:cubicBezTo>
                  <a:cubicBezTo>
                    <a:pt x="55" y="29"/>
                    <a:pt x="53" y="18"/>
                    <a:pt x="53" y="6"/>
                  </a:cubicBezTo>
                  <a:cubicBezTo>
                    <a:pt x="53" y="5"/>
                    <a:pt x="53" y="3"/>
                    <a:pt x="53" y="2"/>
                  </a:cubicBezTo>
                  <a:cubicBezTo>
                    <a:pt x="52" y="0"/>
                    <a:pt x="51" y="0"/>
                    <a:pt x="50" y="0"/>
                  </a:cubicBezTo>
                </a:path>
              </a:pathLst>
            </a:custGeom>
            <a:solidFill>
              <a:srgbClr val="CEC0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8" name="Freeform 131"/>
            <p:cNvSpPr>
              <a:spLocks noEditPoints="1"/>
            </p:cNvSpPr>
            <p:nvPr/>
          </p:nvSpPr>
          <p:spPr bwMode="auto">
            <a:xfrm>
              <a:off x="8848544" y="6731000"/>
              <a:ext cx="79375" cy="79375"/>
            </a:xfrm>
            <a:custGeom>
              <a:avLst/>
              <a:gdLst>
                <a:gd name="T0" fmla="*/ 9 w 30"/>
                <a:gd name="T1" fmla="*/ 29 h 30"/>
                <a:gd name="T2" fmla="*/ 10 w 30"/>
                <a:gd name="T3" fmla="*/ 29 h 30"/>
                <a:gd name="T4" fmla="*/ 10 w 30"/>
                <a:gd name="T5" fmla="*/ 30 h 30"/>
                <a:gd name="T6" fmla="*/ 10 w 30"/>
                <a:gd name="T7" fmla="*/ 30 h 30"/>
                <a:gd name="T8" fmla="*/ 9 w 30"/>
                <a:gd name="T9" fmla="*/ 29 h 30"/>
                <a:gd name="T10" fmla="*/ 15 w 30"/>
                <a:gd name="T11" fmla="*/ 27 h 30"/>
                <a:gd name="T12" fmla="*/ 13 w 30"/>
                <a:gd name="T13" fmla="*/ 29 h 30"/>
                <a:gd name="T14" fmla="*/ 15 w 30"/>
                <a:gd name="T15" fmla="*/ 27 h 30"/>
                <a:gd name="T16" fmla="*/ 15 w 30"/>
                <a:gd name="T17" fmla="*/ 27 h 30"/>
                <a:gd name="T18" fmla="*/ 1 w 30"/>
                <a:gd name="T19" fmla="*/ 21 h 30"/>
                <a:gd name="T20" fmla="*/ 1 w 30"/>
                <a:gd name="T21" fmla="*/ 21 h 30"/>
                <a:gd name="T22" fmla="*/ 1 w 30"/>
                <a:gd name="T23" fmla="*/ 21 h 30"/>
                <a:gd name="T24" fmla="*/ 0 w 30"/>
                <a:gd name="T25" fmla="*/ 14 h 30"/>
                <a:gd name="T26" fmla="*/ 0 w 30"/>
                <a:gd name="T27" fmla="*/ 18 h 30"/>
                <a:gd name="T28" fmla="*/ 1 w 30"/>
                <a:gd name="T29" fmla="*/ 21 h 30"/>
                <a:gd name="T30" fmla="*/ 0 w 30"/>
                <a:gd name="T31" fmla="*/ 18 h 30"/>
                <a:gd name="T32" fmla="*/ 0 w 30"/>
                <a:gd name="T33" fmla="*/ 14 h 30"/>
                <a:gd name="T34" fmla="*/ 30 w 30"/>
                <a:gd name="T35" fmla="*/ 13 h 30"/>
                <a:gd name="T36" fmla="*/ 21 w 30"/>
                <a:gd name="T37" fmla="*/ 20 h 30"/>
                <a:gd name="T38" fmla="*/ 29 w 30"/>
                <a:gd name="T39" fmla="*/ 14 h 30"/>
                <a:gd name="T40" fmla="*/ 30 w 30"/>
                <a:gd name="T41" fmla="*/ 13 h 30"/>
                <a:gd name="T42" fmla="*/ 10 w 30"/>
                <a:gd name="T43" fmla="*/ 0 h 30"/>
                <a:gd name="T44" fmla="*/ 4 w 30"/>
                <a:gd name="T45" fmla="*/ 5 h 30"/>
                <a:gd name="T46" fmla="*/ 10 w 30"/>
                <a:gd name="T4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0" h="30">
                  <a:moveTo>
                    <a:pt x="9" y="29"/>
                  </a:moveTo>
                  <a:cubicBezTo>
                    <a:pt x="9" y="29"/>
                    <a:pt x="10" y="29"/>
                    <a:pt x="10" y="29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29"/>
                    <a:pt x="9" y="29"/>
                    <a:pt x="9" y="29"/>
                  </a:cubicBezTo>
                  <a:moveTo>
                    <a:pt x="15" y="27"/>
                  </a:moveTo>
                  <a:cubicBezTo>
                    <a:pt x="14" y="28"/>
                    <a:pt x="14" y="28"/>
                    <a:pt x="13" y="29"/>
                  </a:cubicBezTo>
                  <a:cubicBezTo>
                    <a:pt x="14" y="28"/>
                    <a:pt x="14" y="28"/>
                    <a:pt x="15" y="27"/>
                  </a:cubicBezTo>
                  <a:cubicBezTo>
                    <a:pt x="15" y="27"/>
                    <a:pt x="15" y="27"/>
                    <a:pt x="15" y="27"/>
                  </a:cubicBezTo>
                  <a:moveTo>
                    <a:pt x="1" y="21"/>
                  </a:moveTo>
                  <a:cubicBezTo>
                    <a:pt x="1" y="21"/>
                    <a:pt x="1" y="21"/>
                    <a:pt x="1" y="21"/>
                  </a:cubicBezTo>
                  <a:cubicBezTo>
                    <a:pt x="1" y="21"/>
                    <a:pt x="1" y="21"/>
                    <a:pt x="1" y="21"/>
                  </a:cubicBezTo>
                  <a:moveTo>
                    <a:pt x="0" y="14"/>
                  </a:moveTo>
                  <a:cubicBezTo>
                    <a:pt x="0" y="15"/>
                    <a:pt x="0" y="17"/>
                    <a:pt x="0" y="18"/>
                  </a:cubicBezTo>
                  <a:cubicBezTo>
                    <a:pt x="0" y="19"/>
                    <a:pt x="1" y="20"/>
                    <a:pt x="1" y="21"/>
                  </a:cubicBezTo>
                  <a:cubicBezTo>
                    <a:pt x="1" y="20"/>
                    <a:pt x="0" y="19"/>
                    <a:pt x="0" y="18"/>
                  </a:cubicBezTo>
                  <a:cubicBezTo>
                    <a:pt x="0" y="17"/>
                    <a:pt x="0" y="15"/>
                    <a:pt x="0" y="14"/>
                  </a:cubicBezTo>
                  <a:moveTo>
                    <a:pt x="30" y="13"/>
                  </a:moveTo>
                  <a:cubicBezTo>
                    <a:pt x="27" y="15"/>
                    <a:pt x="24" y="17"/>
                    <a:pt x="21" y="20"/>
                  </a:cubicBezTo>
                  <a:cubicBezTo>
                    <a:pt x="24" y="17"/>
                    <a:pt x="26" y="16"/>
                    <a:pt x="29" y="14"/>
                  </a:cubicBezTo>
                  <a:cubicBezTo>
                    <a:pt x="29" y="14"/>
                    <a:pt x="30" y="13"/>
                    <a:pt x="30" y="13"/>
                  </a:cubicBezTo>
                  <a:moveTo>
                    <a:pt x="10" y="0"/>
                  </a:moveTo>
                  <a:cubicBezTo>
                    <a:pt x="8" y="2"/>
                    <a:pt x="6" y="3"/>
                    <a:pt x="4" y="5"/>
                  </a:cubicBezTo>
                  <a:cubicBezTo>
                    <a:pt x="6" y="4"/>
                    <a:pt x="8" y="2"/>
                    <a:pt x="10" y="0"/>
                  </a:cubicBezTo>
                </a:path>
              </a:pathLst>
            </a:custGeom>
            <a:solidFill>
              <a:srgbClr val="E8E3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9" name="Freeform 132"/>
            <p:cNvSpPr>
              <a:spLocks/>
            </p:cNvSpPr>
            <p:nvPr/>
          </p:nvSpPr>
          <p:spPr bwMode="auto">
            <a:xfrm>
              <a:off x="8848544" y="6726238"/>
              <a:ext cx="87313" cy="84138"/>
            </a:xfrm>
            <a:custGeom>
              <a:avLst/>
              <a:gdLst>
                <a:gd name="T0" fmla="*/ 15 w 33"/>
                <a:gd name="T1" fmla="*/ 0 h 32"/>
                <a:gd name="T2" fmla="*/ 13 w 33"/>
                <a:gd name="T3" fmla="*/ 0 h 32"/>
                <a:gd name="T4" fmla="*/ 10 w 33"/>
                <a:gd name="T5" fmla="*/ 2 h 32"/>
                <a:gd name="T6" fmla="*/ 4 w 33"/>
                <a:gd name="T7" fmla="*/ 7 h 32"/>
                <a:gd name="T8" fmla="*/ 2 w 33"/>
                <a:gd name="T9" fmla="*/ 10 h 32"/>
                <a:gd name="T10" fmla="*/ 0 w 33"/>
                <a:gd name="T11" fmla="*/ 15 h 32"/>
                <a:gd name="T12" fmla="*/ 0 w 33"/>
                <a:gd name="T13" fmla="*/ 16 h 32"/>
                <a:gd name="T14" fmla="*/ 0 w 33"/>
                <a:gd name="T15" fmla="*/ 20 h 32"/>
                <a:gd name="T16" fmla="*/ 1 w 33"/>
                <a:gd name="T17" fmla="*/ 23 h 32"/>
                <a:gd name="T18" fmla="*/ 1 w 33"/>
                <a:gd name="T19" fmla="*/ 23 h 32"/>
                <a:gd name="T20" fmla="*/ 1 w 33"/>
                <a:gd name="T21" fmla="*/ 23 h 32"/>
                <a:gd name="T22" fmla="*/ 9 w 33"/>
                <a:gd name="T23" fmla="*/ 31 h 32"/>
                <a:gd name="T24" fmla="*/ 10 w 33"/>
                <a:gd name="T25" fmla="*/ 32 h 32"/>
                <a:gd name="T26" fmla="*/ 10 w 33"/>
                <a:gd name="T27" fmla="*/ 32 h 32"/>
                <a:gd name="T28" fmla="*/ 11 w 33"/>
                <a:gd name="T29" fmla="*/ 32 h 32"/>
                <a:gd name="T30" fmla="*/ 13 w 33"/>
                <a:gd name="T31" fmla="*/ 31 h 32"/>
                <a:gd name="T32" fmla="*/ 13 w 33"/>
                <a:gd name="T33" fmla="*/ 31 h 32"/>
                <a:gd name="T34" fmla="*/ 15 w 33"/>
                <a:gd name="T35" fmla="*/ 29 h 32"/>
                <a:gd name="T36" fmla="*/ 21 w 33"/>
                <a:gd name="T37" fmla="*/ 22 h 32"/>
                <a:gd name="T38" fmla="*/ 30 w 33"/>
                <a:gd name="T39" fmla="*/ 15 h 32"/>
                <a:gd name="T40" fmla="*/ 33 w 33"/>
                <a:gd name="T41" fmla="*/ 13 h 32"/>
                <a:gd name="T42" fmla="*/ 33 w 33"/>
                <a:gd name="T43" fmla="*/ 12 h 32"/>
                <a:gd name="T44" fmla="*/ 32 w 33"/>
                <a:gd name="T45" fmla="*/ 10 h 32"/>
                <a:gd name="T46" fmla="*/ 26 w 33"/>
                <a:gd name="T47" fmla="*/ 8 h 32"/>
                <a:gd name="T48" fmla="*/ 17 w 33"/>
                <a:gd name="T49" fmla="*/ 0 h 32"/>
                <a:gd name="T50" fmla="*/ 15 w 33"/>
                <a:gd name="T51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3" h="32">
                  <a:moveTo>
                    <a:pt x="15" y="0"/>
                  </a:moveTo>
                  <a:cubicBezTo>
                    <a:pt x="14" y="0"/>
                    <a:pt x="13" y="0"/>
                    <a:pt x="13" y="0"/>
                  </a:cubicBezTo>
                  <a:cubicBezTo>
                    <a:pt x="12" y="1"/>
                    <a:pt x="11" y="1"/>
                    <a:pt x="10" y="2"/>
                  </a:cubicBezTo>
                  <a:cubicBezTo>
                    <a:pt x="8" y="4"/>
                    <a:pt x="6" y="6"/>
                    <a:pt x="4" y="7"/>
                  </a:cubicBezTo>
                  <a:cubicBezTo>
                    <a:pt x="4" y="8"/>
                    <a:pt x="3" y="9"/>
                    <a:pt x="2" y="10"/>
                  </a:cubicBezTo>
                  <a:cubicBezTo>
                    <a:pt x="1" y="12"/>
                    <a:pt x="0" y="14"/>
                    <a:pt x="0" y="15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7"/>
                    <a:pt x="0" y="19"/>
                    <a:pt x="0" y="20"/>
                  </a:cubicBezTo>
                  <a:cubicBezTo>
                    <a:pt x="0" y="21"/>
                    <a:pt x="1" y="22"/>
                    <a:pt x="1" y="23"/>
                  </a:cubicBezTo>
                  <a:cubicBezTo>
                    <a:pt x="1" y="23"/>
                    <a:pt x="1" y="23"/>
                    <a:pt x="1" y="23"/>
                  </a:cubicBezTo>
                  <a:cubicBezTo>
                    <a:pt x="1" y="23"/>
                    <a:pt x="1" y="23"/>
                    <a:pt x="1" y="23"/>
                  </a:cubicBezTo>
                  <a:cubicBezTo>
                    <a:pt x="3" y="26"/>
                    <a:pt x="6" y="29"/>
                    <a:pt x="9" y="31"/>
                  </a:cubicBezTo>
                  <a:cubicBezTo>
                    <a:pt x="9" y="31"/>
                    <a:pt x="10" y="31"/>
                    <a:pt x="10" y="32"/>
                  </a:cubicBezTo>
                  <a:cubicBezTo>
                    <a:pt x="10" y="32"/>
                    <a:pt x="10" y="32"/>
                    <a:pt x="10" y="32"/>
                  </a:cubicBezTo>
                  <a:cubicBezTo>
                    <a:pt x="10" y="32"/>
                    <a:pt x="11" y="32"/>
                    <a:pt x="11" y="32"/>
                  </a:cubicBezTo>
                  <a:cubicBezTo>
                    <a:pt x="12" y="32"/>
                    <a:pt x="13" y="31"/>
                    <a:pt x="13" y="31"/>
                  </a:cubicBezTo>
                  <a:cubicBezTo>
                    <a:pt x="13" y="31"/>
                    <a:pt x="13" y="31"/>
                    <a:pt x="13" y="31"/>
                  </a:cubicBezTo>
                  <a:cubicBezTo>
                    <a:pt x="14" y="30"/>
                    <a:pt x="14" y="30"/>
                    <a:pt x="15" y="29"/>
                  </a:cubicBezTo>
                  <a:cubicBezTo>
                    <a:pt x="17" y="26"/>
                    <a:pt x="19" y="24"/>
                    <a:pt x="21" y="22"/>
                  </a:cubicBezTo>
                  <a:cubicBezTo>
                    <a:pt x="24" y="19"/>
                    <a:pt x="27" y="17"/>
                    <a:pt x="30" y="15"/>
                  </a:cubicBezTo>
                  <a:cubicBezTo>
                    <a:pt x="31" y="14"/>
                    <a:pt x="32" y="14"/>
                    <a:pt x="33" y="13"/>
                  </a:cubicBezTo>
                  <a:cubicBezTo>
                    <a:pt x="33" y="13"/>
                    <a:pt x="33" y="12"/>
                    <a:pt x="33" y="12"/>
                  </a:cubicBezTo>
                  <a:cubicBezTo>
                    <a:pt x="33" y="11"/>
                    <a:pt x="33" y="11"/>
                    <a:pt x="32" y="10"/>
                  </a:cubicBezTo>
                  <a:cubicBezTo>
                    <a:pt x="30" y="10"/>
                    <a:pt x="28" y="9"/>
                    <a:pt x="26" y="8"/>
                  </a:cubicBezTo>
                  <a:cubicBezTo>
                    <a:pt x="22" y="6"/>
                    <a:pt x="19" y="4"/>
                    <a:pt x="17" y="0"/>
                  </a:cubicBezTo>
                  <a:cubicBezTo>
                    <a:pt x="16" y="0"/>
                    <a:pt x="15" y="0"/>
                    <a:pt x="15" y="0"/>
                  </a:cubicBezTo>
                </a:path>
              </a:pathLst>
            </a:custGeom>
            <a:solidFill>
              <a:srgbClr val="CEC0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0" name="Freeform 133"/>
            <p:cNvSpPr>
              <a:spLocks noEditPoints="1"/>
            </p:cNvSpPr>
            <p:nvPr/>
          </p:nvSpPr>
          <p:spPr bwMode="auto">
            <a:xfrm>
              <a:off x="8824731" y="6591300"/>
              <a:ext cx="23813" cy="42863"/>
            </a:xfrm>
            <a:custGeom>
              <a:avLst/>
              <a:gdLst>
                <a:gd name="T0" fmla="*/ 9 w 9"/>
                <a:gd name="T1" fmla="*/ 13 h 16"/>
                <a:gd name="T2" fmla="*/ 7 w 9"/>
                <a:gd name="T3" fmla="*/ 15 h 16"/>
                <a:gd name="T4" fmla="*/ 8 w 9"/>
                <a:gd name="T5" fmla="*/ 14 h 16"/>
                <a:gd name="T6" fmla="*/ 9 w 9"/>
                <a:gd name="T7" fmla="*/ 13 h 16"/>
                <a:gd name="T8" fmla="*/ 0 w 9"/>
                <a:gd name="T9" fmla="*/ 10 h 16"/>
                <a:gd name="T10" fmla="*/ 2 w 9"/>
                <a:gd name="T11" fmla="*/ 13 h 16"/>
                <a:gd name="T12" fmla="*/ 6 w 9"/>
                <a:gd name="T13" fmla="*/ 16 h 16"/>
                <a:gd name="T14" fmla="*/ 6 w 9"/>
                <a:gd name="T15" fmla="*/ 16 h 16"/>
                <a:gd name="T16" fmla="*/ 6 w 9"/>
                <a:gd name="T17" fmla="*/ 16 h 16"/>
                <a:gd name="T18" fmla="*/ 4 w 9"/>
                <a:gd name="T19" fmla="*/ 15 h 16"/>
                <a:gd name="T20" fmla="*/ 0 w 9"/>
                <a:gd name="T21" fmla="*/ 10 h 16"/>
                <a:gd name="T22" fmla="*/ 0 w 9"/>
                <a:gd name="T23" fmla="*/ 6 h 16"/>
                <a:gd name="T24" fmla="*/ 0 w 9"/>
                <a:gd name="T25" fmla="*/ 6 h 16"/>
                <a:gd name="T26" fmla="*/ 0 w 9"/>
                <a:gd name="T27" fmla="*/ 6 h 16"/>
                <a:gd name="T28" fmla="*/ 0 w 9"/>
                <a:gd name="T29" fmla="*/ 6 h 16"/>
                <a:gd name="T30" fmla="*/ 2 w 9"/>
                <a:gd name="T31" fmla="*/ 0 h 16"/>
                <a:gd name="T32" fmla="*/ 0 w 9"/>
                <a:gd name="T33" fmla="*/ 4 h 16"/>
                <a:gd name="T34" fmla="*/ 1 w 9"/>
                <a:gd name="T35" fmla="*/ 2 h 16"/>
                <a:gd name="T36" fmla="*/ 2 w 9"/>
                <a:gd name="T3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9" h="16">
                  <a:moveTo>
                    <a:pt x="9" y="13"/>
                  </a:moveTo>
                  <a:cubicBezTo>
                    <a:pt x="8" y="14"/>
                    <a:pt x="8" y="14"/>
                    <a:pt x="7" y="15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8" y="14"/>
                    <a:pt x="9" y="13"/>
                    <a:pt x="9" y="13"/>
                  </a:cubicBezTo>
                  <a:moveTo>
                    <a:pt x="0" y="10"/>
                  </a:moveTo>
                  <a:cubicBezTo>
                    <a:pt x="1" y="11"/>
                    <a:pt x="1" y="12"/>
                    <a:pt x="2" y="13"/>
                  </a:cubicBezTo>
                  <a:cubicBezTo>
                    <a:pt x="4" y="15"/>
                    <a:pt x="5" y="16"/>
                    <a:pt x="6" y="16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5" y="16"/>
                    <a:pt x="5" y="16"/>
                    <a:pt x="4" y="15"/>
                  </a:cubicBezTo>
                  <a:cubicBezTo>
                    <a:pt x="2" y="14"/>
                    <a:pt x="1" y="12"/>
                    <a:pt x="0" y="10"/>
                  </a:cubicBezTo>
                  <a:moveTo>
                    <a:pt x="0" y="6"/>
                  </a:move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moveTo>
                    <a:pt x="2" y="0"/>
                  </a:moveTo>
                  <a:cubicBezTo>
                    <a:pt x="1" y="1"/>
                    <a:pt x="1" y="2"/>
                    <a:pt x="0" y="4"/>
                  </a:cubicBezTo>
                  <a:cubicBezTo>
                    <a:pt x="0" y="3"/>
                    <a:pt x="1" y="2"/>
                    <a:pt x="1" y="2"/>
                  </a:cubicBezTo>
                  <a:cubicBezTo>
                    <a:pt x="1" y="1"/>
                    <a:pt x="1" y="0"/>
                    <a:pt x="2" y="0"/>
                  </a:cubicBezTo>
                </a:path>
              </a:pathLst>
            </a:custGeom>
            <a:solidFill>
              <a:srgbClr val="E8E3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1" name="Freeform 134"/>
            <p:cNvSpPr>
              <a:spLocks/>
            </p:cNvSpPr>
            <p:nvPr/>
          </p:nvSpPr>
          <p:spPr bwMode="auto">
            <a:xfrm>
              <a:off x="8824731" y="6583363"/>
              <a:ext cx="33338" cy="50800"/>
            </a:xfrm>
            <a:custGeom>
              <a:avLst/>
              <a:gdLst>
                <a:gd name="T0" fmla="*/ 5 w 13"/>
                <a:gd name="T1" fmla="*/ 0 h 19"/>
                <a:gd name="T2" fmla="*/ 4 w 13"/>
                <a:gd name="T3" fmla="*/ 0 h 19"/>
                <a:gd name="T4" fmla="*/ 2 w 13"/>
                <a:gd name="T5" fmla="*/ 3 h 19"/>
                <a:gd name="T6" fmla="*/ 1 w 13"/>
                <a:gd name="T7" fmla="*/ 5 h 19"/>
                <a:gd name="T8" fmla="*/ 0 w 13"/>
                <a:gd name="T9" fmla="*/ 7 h 19"/>
                <a:gd name="T10" fmla="*/ 0 w 13"/>
                <a:gd name="T11" fmla="*/ 9 h 19"/>
                <a:gd name="T12" fmla="*/ 0 w 13"/>
                <a:gd name="T13" fmla="*/ 9 h 19"/>
                <a:gd name="T14" fmla="*/ 0 w 13"/>
                <a:gd name="T15" fmla="*/ 13 h 19"/>
                <a:gd name="T16" fmla="*/ 4 w 13"/>
                <a:gd name="T17" fmla="*/ 18 h 19"/>
                <a:gd name="T18" fmla="*/ 6 w 13"/>
                <a:gd name="T19" fmla="*/ 19 h 19"/>
                <a:gd name="T20" fmla="*/ 6 w 13"/>
                <a:gd name="T21" fmla="*/ 19 h 19"/>
                <a:gd name="T22" fmla="*/ 7 w 13"/>
                <a:gd name="T23" fmla="*/ 18 h 19"/>
                <a:gd name="T24" fmla="*/ 9 w 13"/>
                <a:gd name="T25" fmla="*/ 16 h 19"/>
                <a:gd name="T26" fmla="*/ 12 w 13"/>
                <a:gd name="T27" fmla="*/ 12 h 19"/>
                <a:gd name="T28" fmla="*/ 13 w 13"/>
                <a:gd name="T29" fmla="*/ 10 h 19"/>
                <a:gd name="T30" fmla="*/ 6 w 13"/>
                <a:gd name="T31" fmla="*/ 0 h 19"/>
                <a:gd name="T32" fmla="*/ 5 w 13"/>
                <a:gd name="T33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" h="19">
                  <a:moveTo>
                    <a:pt x="5" y="0"/>
                  </a:moveTo>
                  <a:cubicBezTo>
                    <a:pt x="5" y="0"/>
                    <a:pt x="4" y="0"/>
                    <a:pt x="4" y="0"/>
                  </a:cubicBezTo>
                  <a:cubicBezTo>
                    <a:pt x="3" y="1"/>
                    <a:pt x="2" y="2"/>
                    <a:pt x="2" y="3"/>
                  </a:cubicBezTo>
                  <a:cubicBezTo>
                    <a:pt x="1" y="3"/>
                    <a:pt x="1" y="4"/>
                    <a:pt x="1" y="5"/>
                  </a:cubicBezTo>
                  <a:cubicBezTo>
                    <a:pt x="1" y="5"/>
                    <a:pt x="0" y="6"/>
                    <a:pt x="0" y="7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11"/>
                    <a:pt x="0" y="12"/>
                    <a:pt x="0" y="13"/>
                  </a:cubicBezTo>
                  <a:cubicBezTo>
                    <a:pt x="1" y="15"/>
                    <a:pt x="2" y="17"/>
                    <a:pt x="4" y="18"/>
                  </a:cubicBezTo>
                  <a:cubicBezTo>
                    <a:pt x="5" y="19"/>
                    <a:pt x="5" y="19"/>
                    <a:pt x="6" y="19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8" y="17"/>
                    <a:pt x="8" y="17"/>
                    <a:pt x="9" y="16"/>
                  </a:cubicBezTo>
                  <a:cubicBezTo>
                    <a:pt x="10" y="15"/>
                    <a:pt x="11" y="13"/>
                    <a:pt x="12" y="12"/>
                  </a:cubicBezTo>
                  <a:cubicBezTo>
                    <a:pt x="13" y="11"/>
                    <a:pt x="13" y="10"/>
                    <a:pt x="13" y="10"/>
                  </a:cubicBezTo>
                  <a:cubicBezTo>
                    <a:pt x="11" y="6"/>
                    <a:pt x="9" y="3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</a:path>
              </a:pathLst>
            </a:custGeom>
            <a:solidFill>
              <a:srgbClr val="CEC0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2" name="Freeform 135"/>
            <p:cNvSpPr>
              <a:spLocks/>
            </p:cNvSpPr>
            <p:nvPr/>
          </p:nvSpPr>
          <p:spPr bwMode="auto">
            <a:xfrm>
              <a:off x="9612131" y="5427663"/>
              <a:ext cx="331788" cy="1222375"/>
            </a:xfrm>
            <a:custGeom>
              <a:avLst/>
              <a:gdLst>
                <a:gd name="T0" fmla="*/ 28 w 126"/>
                <a:gd name="T1" fmla="*/ 462 h 462"/>
                <a:gd name="T2" fmla="*/ 10 w 126"/>
                <a:gd name="T3" fmla="*/ 460 h 462"/>
                <a:gd name="T4" fmla="*/ 2 w 126"/>
                <a:gd name="T5" fmla="*/ 457 h 462"/>
                <a:gd name="T6" fmla="*/ 1 w 126"/>
                <a:gd name="T7" fmla="*/ 455 h 462"/>
                <a:gd name="T8" fmla="*/ 3 w 126"/>
                <a:gd name="T9" fmla="*/ 451 h 462"/>
                <a:gd name="T10" fmla="*/ 25 w 126"/>
                <a:gd name="T11" fmla="*/ 414 h 462"/>
                <a:gd name="T12" fmla="*/ 26 w 126"/>
                <a:gd name="T13" fmla="*/ 411 h 462"/>
                <a:gd name="T14" fmla="*/ 29 w 126"/>
                <a:gd name="T15" fmla="*/ 409 h 462"/>
                <a:gd name="T16" fmla="*/ 38 w 126"/>
                <a:gd name="T17" fmla="*/ 407 h 462"/>
                <a:gd name="T18" fmla="*/ 69 w 126"/>
                <a:gd name="T19" fmla="*/ 384 h 462"/>
                <a:gd name="T20" fmla="*/ 81 w 126"/>
                <a:gd name="T21" fmla="*/ 353 h 462"/>
                <a:gd name="T22" fmla="*/ 83 w 126"/>
                <a:gd name="T23" fmla="*/ 317 h 462"/>
                <a:gd name="T24" fmla="*/ 73 w 126"/>
                <a:gd name="T25" fmla="*/ 266 h 462"/>
                <a:gd name="T26" fmla="*/ 56 w 126"/>
                <a:gd name="T27" fmla="*/ 217 h 462"/>
                <a:gd name="T28" fmla="*/ 47 w 126"/>
                <a:gd name="T29" fmla="*/ 188 h 462"/>
                <a:gd name="T30" fmla="*/ 34 w 126"/>
                <a:gd name="T31" fmla="*/ 140 h 462"/>
                <a:gd name="T32" fmla="*/ 32 w 126"/>
                <a:gd name="T33" fmla="*/ 118 h 462"/>
                <a:gd name="T34" fmla="*/ 31 w 126"/>
                <a:gd name="T35" fmla="*/ 112 h 462"/>
                <a:gd name="T36" fmla="*/ 31 w 126"/>
                <a:gd name="T37" fmla="*/ 95 h 462"/>
                <a:gd name="T38" fmla="*/ 32 w 126"/>
                <a:gd name="T39" fmla="*/ 88 h 462"/>
                <a:gd name="T40" fmla="*/ 37 w 126"/>
                <a:gd name="T41" fmla="*/ 57 h 462"/>
                <a:gd name="T42" fmla="*/ 48 w 126"/>
                <a:gd name="T43" fmla="*/ 32 h 462"/>
                <a:gd name="T44" fmla="*/ 63 w 126"/>
                <a:gd name="T45" fmla="*/ 17 h 462"/>
                <a:gd name="T46" fmla="*/ 91 w 126"/>
                <a:gd name="T47" fmla="*/ 4 h 462"/>
                <a:gd name="T48" fmla="*/ 104 w 126"/>
                <a:gd name="T49" fmla="*/ 1 h 462"/>
                <a:gd name="T50" fmla="*/ 121 w 126"/>
                <a:gd name="T51" fmla="*/ 3 h 462"/>
                <a:gd name="T52" fmla="*/ 125 w 126"/>
                <a:gd name="T53" fmla="*/ 6 h 462"/>
                <a:gd name="T54" fmla="*/ 125 w 126"/>
                <a:gd name="T55" fmla="*/ 9 h 462"/>
                <a:gd name="T56" fmla="*/ 120 w 126"/>
                <a:gd name="T57" fmla="*/ 10 h 462"/>
                <a:gd name="T58" fmla="*/ 113 w 126"/>
                <a:gd name="T59" fmla="*/ 13 h 462"/>
                <a:gd name="T60" fmla="*/ 81 w 126"/>
                <a:gd name="T61" fmla="*/ 35 h 462"/>
                <a:gd name="T62" fmla="*/ 71 w 126"/>
                <a:gd name="T63" fmla="*/ 50 h 462"/>
                <a:gd name="T64" fmla="*/ 67 w 126"/>
                <a:gd name="T65" fmla="*/ 59 h 462"/>
                <a:gd name="T66" fmla="*/ 64 w 126"/>
                <a:gd name="T67" fmla="*/ 65 h 462"/>
                <a:gd name="T68" fmla="*/ 58 w 126"/>
                <a:gd name="T69" fmla="*/ 93 h 462"/>
                <a:gd name="T70" fmla="*/ 56 w 126"/>
                <a:gd name="T71" fmla="*/ 106 h 462"/>
                <a:gd name="T72" fmla="*/ 60 w 126"/>
                <a:gd name="T73" fmla="*/ 139 h 462"/>
                <a:gd name="T74" fmla="*/ 67 w 126"/>
                <a:gd name="T75" fmla="*/ 164 h 462"/>
                <a:gd name="T76" fmla="*/ 81 w 126"/>
                <a:gd name="T77" fmla="*/ 206 h 462"/>
                <a:gd name="T78" fmla="*/ 95 w 126"/>
                <a:gd name="T79" fmla="*/ 238 h 462"/>
                <a:gd name="T80" fmla="*/ 112 w 126"/>
                <a:gd name="T81" fmla="*/ 276 h 462"/>
                <a:gd name="T82" fmla="*/ 125 w 126"/>
                <a:gd name="T83" fmla="*/ 324 h 462"/>
                <a:gd name="T84" fmla="*/ 126 w 126"/>
                <a:gd name="T85" fmla="*/ 342 h 462"/>
                <a:gd name="T86" fmla="*/ 126 w 126"/>
                <a:gd name="T87" fmla="*/ 358 h 462"/>
                <a:gd name="T88" fmla="*/ 124 w 126"/>
                <a:gd name="T89" fmla="*/ 379 h 462"/>
                <a:gd name="T90" fmla="*/ 97 w 126"/>
                <a:gd name="T91" fmla="*/ 434 h 462"/>
                <a:gd name="T92" fmla="*/ 76 w 126"/>
                <a:gd name="T93" fmla="*/ 451 h 462"/>
                <a:gd name="T94" fmla="*/ 47 w 126"/>
                <a:gd name="T95" fmla="*/ 461 h 462"/>
                <a:gd name="T96" fmla="*/ 28 w 126"/>
                <a:gd name="T97" fmla="*/ 462 h 4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26" h="462">
                  <a:moveTo>
                    <a:pt x="28" y="462"/>
                  </a:moveTo>
                  <a:cubicBezTo>
                    <a:pt x="23" y="462"/>
                    <a:pt x="16" y="462"/>
                    <a:pt x="10" y="460"/>
                  </a:cubicBezTo>
                  <a:cubicBezTo>
                    <a:pt x="7" y="460"/>
                    <a:pt x="4" y="459"/>
                    <a:pt x="2" y="457"/>
                  </a:cubicBezTo>
                  <a:cubicBezTo>
                    <a:pt x="1" y="457"/>
                    <a:pt x="0" y="455"/>
                    <a:pt x="1" y="455"/>
                  </a:cubicBezTo>
                  <a:cubicBezTo>
                    <a:pt x="2" y="453"/>
                    <a:pt x="2" y="452"/>
                    <a:pt x="3" y="451"/>
                  </a:cubicBezTo>
                  <a:cubicBezTo>
                    <a:pt x="12" y="439"/>
                    <a:pt x="19" y="427"/>
                    <a:pt x="25" y="414"/>
                  </a:cubicBezTo>
                  <a:cubicBezTo>
                    <a:pt x="25" y="413"/>
                    <a:pt x="26" y="412"/>
                    <a:pt x="26" y="411"/>
                  </a:cubicBezTo>
                  <a:cubicBezTo>
                    <a:pt x="27" y="410"/>
                    <a:pt x="28" y="409"/>
                    <a:pt x="29" y="409"/>
                  </a:cubicBezTo>
                  <a:cubicBezTo>
                    <a:pt x="32" y="408"/>
                    <a:pt x="35" y="408"/>
                    <a:pt x="38" y="407"/>
                  </a:cubicBezTo>
                  <a:cubicBezTo>
                    <a:pt x="51" y="403"/>
                    <a:pt x="61" y="395"/>
                    <a:pt x="69" y="384"/>
                  </a:cubicBezTo>
                  <a:cubicBezTo>
                    <a:pt x="76" y="374"/>
                    <a:pt x="80" y="364"/>
                    <a:pt x="81" y="353"/>
                  </a:cubicBezTo>
                  <a:cubicBezTo>
                    <a:pt x="83" y="341"/>
                    <a:pt x="83" y="329"/>
                    <a:pt x="83" y="317"/>
                  </a:cubicBezTo>
                  <a:cubicBezTo>
                    <a:pt x="80" y="300"/>
                    <a:pt x="78" y="283"/>
                    <a:pt x="73" y="266"/>
                  </a:cubicBezTo>
                  <a:cubicBezTo>
                    <a:pt x="67" y="250"/>
                    <a:pt x="62" y="233"/>
                    <a:pt x="56" y="217"/>
                  </a:cubicBezTo>
                  <a:cubicBezTo>
                    <a:pt x="53" y="207"/>
                    <a:pt x="50" y="198"/>
                    <a:pt x="47" y="188"/>
                  </a:cubicBezTo>
                  <a:cubicBezTo>
                    <a:pt x="42" y="172"/>
                    <a:pt x="37" y="157"/>
                    <a:pt x="34" y="140"/>
                  </a:cubicBezTo>
                  <a:cubicBezTo>
                    <a:pt x="33" y="133"/>
                    <a:pt x="32" y="126"/>
                    <a:pt x="32" y="118"/>
                  </a:cubicBezTo>
                  <a:cubicBezTo>
                    <a:pt x="32" y="116"/>
                    <a:pt x="31" y="114"/>
                    <a:pt x="31" y="112"/>
                  </a:cubicBezTo>
                  <a:cubicBezTo>
                    <a:pt x="30" y="106"/>
                    <a:pt x="30" y="100"/>
                    <a:pt x="31" y="95"/>
                  </a:cubicBezTo>
                  <a:cubicBezTo>
                    <a:pt x="32" y="93"/>
                    <a:pt x="32" y="90"/>
                    <a:pt x="32" y="88"/>
                  </a:cubicBezTo>
                  <a:cubicBezTo>
                    <a:pt x="32" y="78"/>
                    <a:pt x="34" y="67"/>
                    <a:pt x="37" y="57"/>
                  </a:cubicBezTo>
                  <a:cubicBezTo>
                    <a:pt x="39" y="48"/>
                    <a:pt x="43" y="40"/>
                    <a:pt x="48" y="32"/>
                  </a:cubicBezTo>
                  <a:cubicBezTo>
                    <a:pt x="52" y="26"/>
                    <a:pt x="57" y="22"/>
                    <a:pt x="63" y="17"/>
                  </a:cubicBezTo>
                  <a:cubicBezTo>
                    <a:pt x="71" y="11"/>
                    <a:pt x="81" y="6"/>
                    <a:pt x="91" y="4"/>
                  </a:cubicBezTo>
                  <a:cubicBezTo>
                    <a:pt x="96" y="3"/>
                    <a:pt x="100" y="2"/>
                    <a:pt x="104" y="1"/>
                  </a:cubicBezTo>
                  <a:cubicBezTo>
                    <a:pt x="110" y="0"/>
                    <a:pt x="116" y="0"/>
                    <a:pt x="121" y="3"/>
                  </a:cubicBezTo>
                  <a:cubicBezTo>
                    <a:pt x="123" y="3"/>
                    <a:pt x="124" y="4"/>
                    <a:pt x="125" y="6"/>
                  </a:cubicBezTo>
                  <a:cubicBezTo>
                    <a:pt x="126" y="7"/>
                    <a:pt x="125" y="8"/>
                    <a:pt x="125" y="9"/>
                  </a:cubicBezTo>
                  <a:cubicBezTo>
                    <a:pt x="123" y="9"/>
                    <a:pt x="122" y="10"/>
                    <a:pt x="120" y="10"/>
                  </a:cubicBezTo>
                  <a:cubicBezTo>
                    <a:pt x="118" y="11"/>
                    <a:pt x="115" y="12"/>
                    <a:pt x="113" y="13"/>
                  </a:cubicBezTo>
                  <a:cubicBezTo>
                    <a:pt x="99" y="16"/>
                    <a:pt x="89" y="24"/>
                    <a:pt x="81" y="35"/>
                  </a:cubicBezTo>
                  <a:cubicBezTo>
                    <a:pt x="77" y="40"/>
                    <a:pt x="74" y="44"/>
                    <a:pt x="71" y="50"/>
                  </a:cubicBezTo>
                  <a:cubicBezTo>
                    <a:pt x="70" y="53"/>
                    <a:pt x="68" y="56"/>
                    <a:pt x="67" y="59"/>
                  </a:cubicBezTo>
                  <a:cubicBezTo>
                    <a:pt x="66" y="61"/>
                    <a:pt x="65" y="63"/>
                    <a:pt x="64" y="65"/>
                  </a:cubicBezTo>
                  <a:cubicBezTo>
                    <a:pt x="61" y="74"/>
                    <a:pt x="59" y="84"/>
                    <a:pt x="58" y="93"/>
                  </a:cubicBezTo>
                  <a:cubicBezTo>
                    <a:pt x="57" y="98"/>
                    <a:pt x="56" y="102"/>
                    <a:pt x="56" y="106"/>
                  </a:cubicBezTo>
                  <a:cubicBezTo>
                    <a:pt x="56" y="117"/>
                    <a:pt x="58" y="128"/>
                    <a:pt x="60" y="139"/>
                  </a:cubicBezTo>
                  <a:cubicBezTo>
                    <a:pt x="62" y="148"/>
                    <a:pt x="64" y="156"/>
                    <a:pt x="67" y="164"/>
                  </a:cubicBezTo>
                  <a:cubicBezTo>
                    <a:pt x="71" y="178"/>
                    <a:pt x="76" y="192"/>
                    <a:pt x="81" y="206"/>
                  </a:cubicBezTo>
                  <a:cubicBezTo>
                    <a:pt x="85" y="217"/>
                    <a:pt x="90" y="227"/>
                    <a:pt x="95" y="238"/>
                  </a:cubicBezTo>
                  <a:cubicBezTo>
                    <a:pt x="101" y="250"/>
                    <a:pt x="107" y="263"/>
                    <a:pt x="112" y="276"/>
                  </a:cubicBezTo>
                  <a:cubicBezTo>
                    <a:pt x="118" y="292"/>
                    <a:pt x="122" y="308"/>
                    <a:pt x="125" y="324"/>
                  </a:cubicBezTo>
                  <a:cubicBezTo>
                    <a:pt x="126" y="330"/>
                    <a:pt x="126" y="336"/>
                    <a:pt x="126" y="342"/>
                  </a:cubicBezTo>
                  <a:cubicBezTo>
                    <a:pt x="126" y="348"/>
                    <a:pt x="126" y="353"/>
                    <a:pt x="126" y="358"/>
                  </a:cubicBezTo>
                  <a:cubicBezTo>
                    <a:pt x="126" y="365"/>
                    <a:pt x="125" y="372"/>
                    <a:pt x="124" y="379"/>
                  </a:cubicBezTo>
                  <a:cubicBezTo>
                    <a:pt x="119" y="399"/>
                    <a:pt x="110" y="418"/>
                    <a:pt x="97" y="434"/>
                  </a:cubicBezTo>
                  <a:cubicBezTo>
                    <a:pt x="91" y="441"/>
                    <a:pt x="84" y="447"/>
                    <a:pt x="76" y="451"/>
                  </a:cubicBezTo>
                  <a:cubicBezTo>
                    <a:pt x="67" y="456"/>
                    <a:pt x="57" y="459"/>
                    <a:pt x="47" y="461"/>
                  </a:cubicBezTo>
                  <a:cubicBezTo>
                    <a:pt x="41" y="461"/>
                    <a:pt x="35" y="462"/>
                    <a:pt x="28" y="462"/>
                  </a:cubicBezTo>
                </a:path>
              </a:pathLst>
            </a:custGeom>
            <a:solidFill>
              <a:srgbClr val="FFAB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3" name="Freeform 136"/>
            <p:cNvSpPr>
              <a:spLocks/>
            </p:cNvSpPr>
            <p:nvPr/>
          </p:nvSpPr>
          <p:spPr bwMode="auto">
            <a:xfrm>
              <a:off x="9004119" y="5010150"/>
              <a:ext cx="271463" cy="444500"/>
            </a:xfrm>
            <a:custGeom>
              <a:avLst/>
              <a:gdLst>
                <a:gd name="T0" fmla="*/ 103 w 103"/>
                <a:gd name="T1" fmla="*/ 68 h 168"/>
                <a:gd name="T2" fmla="*/ 96 w 103"/>
                <a:gd name="T3" fmla="*/ 108 h 168"/>
                <a:gd name="T4" fmla="*/ 78 w 103"/>
                <a:gd name="T5" fmla="*/ 139 h 168"/>
                <a:gd name="T6" fmla="*/ 62 w 103"/>
                <a:gd name="T7" fmla="*/ 156 h 168"/>
                <a:gd name="T8" fmla="*/ 50 w 103"/>
                <a:gd name="T9" fmla="*/ 166 h 168"/>
                <a:gd name="T10" fmla="*/ 43 w 103"/>
                <a:gd name="T11" fmla="*/ 167 h 168"/>
                <a:gd name="T12" fmla="*/ 15 w 103"/>
                <a:gd name="T13" fmla="*/ 143 h 168"/>
                <a:gd name="T14" fmla="*/ 1 w 103"/>
                <a:gd name="T15" fmla="*/ 112 h 168"/>
                <a:gd name="T16" fmla="*/ 1 w 103"/>
                <a:gd name="T17" fmla="*/ 108 h 168"/>
                <a:gd name="T18" fmla="*/ 2 w 103"/>
                <a:gd name="T19" fmla="*/ 83 h 168"/>
                <a:gd name="T20" fmla="*/ 8 w 103"/>
                <a:gd name="T21" fmla="*/ 64 h 168"/>
                <a:gd name="T22" fmla="*/ 24 w 103"/>
                <a:gd name="T23" fmla="*/ 37 h 168"/>
                <a:gd name="T24" fmla="*/ 31 w 103"/>
                <a:gd name="T25" fmla="*/ 30 h 168"/>
                <a:gd name="T26" fmla="*/ 65 w 103"/>
                <a:gd name="T27" fmla="*/ 3 h 168"/>
                <a:gd name="T28" fmla="*/ 69 w 103"/>
                <a:gd name="T29" fmla="*/ 1 h 168"/>
                <a:gd name="T30" fmla="*/ 75 w 103"/>
                <a:gd name="T31" fmla="*/ 2 h 168"/>
                <a:gd name="T32" fmla="*/ 88 w 103"/>
                <a:gd name="T33" fmla="*/ 17 h 168"/>
                <a:gd name="T34" fmla="*/ 101 w 103"/>
                <a:gd name="T35" fmla="*/ 51 h 168"/>
                <a:gd name="T36" fmla="*/ 103 w 103"/>
                <a:gd name="T37" fmla="*/ 59 h 168"/>
                <a:gd name="T38" fmla="*/ 103 w 103"/>
                <a:gd name="T39" fmla="*/ 68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03" h="168">
                  <a:moveTo>
                    <a:pt x="103" y="68"/>
                  </a:moveTo>
                  <a:cubicBezTo>
                    <a:pt x="103" y="82"/>
                    <a:pt x="100" y="95"/>
                    <a:pt x="96" y="108"/>
                  </a:cubicBezTo>
                  <a:cubicBezTo>
                    <a:pt x="91" y="119"/>
                    <a:pt x="86" y="130"/>
                    <a:pt x="78" y="139"/>
                  </a:cubicBezTo>
                  <a:cubicBezTo>
                    <a:pt x="73" y="145"/>
                    <a:pt x="68" y="151"/>
                    <a:pt x="62" y="156"/>
                  </a:cubicBezTo>
                  <a:cubicBezTo>
                    <a:pt x="58" y="160"/>
                    <a:pt x="54" y="163"/>
                    <a:pt x="50" y="166"/>
                  </a:cubicBezTo>
                  <a:cubicBezTo>
                    <a:pt x="48" y="168"/>
                    <a:pt x="45" y="168"/>
                    <a:pt x="43" y="167"/>
                  </a:cubicBezTo>
                  <a:cubicBezTo>
                    <a:pt x="32" y="161"/>
                    <a:pt x="23" y="153"/>
                    <a:pt x="15" y="143"/>
                  </a:cubicBezTo>
                  <a:cubicBezTo>
                    <a:pt x="8" y="134"/>
                    <a:pt x="4" y="123"/>
                    <a:pt x="1" y="112"/>
                  </a:cubicBezTo>
                  <a:cubicBezTo>
                    <a:pt x="1" y="110"/>
                    <a:pt x="1" y="109"/>
                    <a:pt x="1" y="108"/>
                  </a:cubicBezTo>
                  <a:cubicBezTo>
                    <a:pt x="1" y="100"/>
                    <a:pt x="0" y="91"/>
                    <a:pt x="2" y="83"/>
                  </a:cubicBezTo>
                  <a:cubicBezTo>
                    <a:pt x="4" y="76"/>
                    <a:pt x="5" y="70"/>
                    <a:pt x="8" y="64"/>
                  </a:cubicBezTo>
                  <a:cubicBezTo>
                    <a:pt x="12" y="54"/>
                    <a:pt x="18" y="45"/>
                    <a:pt x="24" y="37"/>
                  </a:cubicBezTo>
                  <a:cubicBezTo>
                    <a:pt x="27" y="35"/>
                    <a:pt x="28" y="32"/>
                    <a:pt x="31" y="30"/>
                  </a:cubicBezTo>
                  <a:cubicBezTo>
                    <a:pt x="41" y="19"/>
                    <a:pt x="52" y="11"/>
                    <a:pt x="65" y="3"/>
                  </a:cubicBezTo>
                  <a:cubicBezTo>
                    <a:pt x="66" y="2"/>
                    <a:pt x="68" y="2"/>
                    <a:pt x="69" y="1"/>
                  </a:cubicBezTo>
                  <a:cubicBezTo>
                    <a:pt x="71" y="0"/>
                    <a:pt x="73" y="0"/>
                    <a:pt x="75" y="2"/>
                  </a:cubicBezTo>
                  <a:cubicBezTo>
                    <a:pt x="80" y="6"/>
                    <a:pt x="84" y="11"/>
                    <a:pt x="88" y="17"/>
                  </a:cubicBezTo>
                  <a:cubicBezTo>
                    <a:pt x="95" y="28"/>
                    <a:pt x="99" y="39"/>
                    <a:pt x="101" y="51"/>
                  </a:cubicBezTo>
                  <a:cubicBezTo>
                    <a:pt x="102" y="54"/>
                    <a:pt x="102" y="56"/>
                    <a:pt x="103" y="59"/>
                  </a:cubicBezTo>
                  <a:cubicBezTo>
                    <a:pt x="103" y="62"/>
                    <a:pt x="103" y="65"/>
                    <a:pt x="103" y="68"/>
                  </a:cubicBezTo>
                </a:path>
              </a:pathLst>
            </a:custGeom>
            <a:solidFill>
              <a:srgbClr val="FFAB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4" name="Freeform 137"/>
            <p:cNvSpPr>
              <a:spLocks/>
            </p:cNvSpPr>
            <p:nvPr/>
          </p:nvSpPr>
          <p:spPr bwMode="auto">
            <a:xfrm>
              <a:off x="9004119" y="5100638"/>
              <a:ext cx="257175" cy="354013"/>
            </a:xfrm>
            <a:custGeom>
              <a:avLst/>
              <a:gdLst>
                <a:gd name="T0" fmla="*/ 52 w 98"/>
                <a:gd name="T1" fmla="*/ 51 h 134"/>
                <a:gd name="T2" fmla="*/ 51 w 98"/>
                <a:gd name="T3" fmla="*/ 65 h 134"/>
                <a:gd name="T4" fmla="*/ 52 w 98"/>
                <a:gd name="T5" fmla="*/ 66 h 134"/>
                <a:gd name="T6" fmla="*/ 52 w 98"/>
                <a:gd name="T7" fmla="*/ 66 h 134"/>
                <a:gd name="T8" fmla="*/ 59 w 98"/>
                <a:gd name="T9" fmla="*/ 61 h 134"/>
                <a:gd name="T10" fmla="*/ 74 w 98"/>
                <a:gd name="T11" fmla="*/ 54 h 134"/>
                <a:gd name="T12" fmla="*/ 93 w 98"/>
                <a:gd name="T13" fmla="*/ 59 h 134"/>
                <a:gd name="T14" fmla="*/ 96 w 98"/>
                <a:gd name="T15" fmla="*/ 62 h 134"/>
                <a:gd name="T16" fmla="*/ 98 w 98"/>
                <a:gd name="T17" fmla="*/ 68 h 134"/>
                <a:gd name="T18" fmla="*/ 90 w 98"/>
                <a:gd name="T19" fmla="*/ 87 h 134"/>
                <a:gd name="T20" fmla="*/ 82 w 98"/>
                <a:gd name="T21" fmla="*/ 100 h 134"/>
                <a:gd name="T22" fmla="*/ 74 w 98"/>
                <a:gd name="T23" fmla="*/ 110 h 134"/>
                <a:gd name="T24" fmla="*/ 69 w 98"/>
                <a:gd name="T25" fmla="*/ 116 h 134"/>
                <a:gd name="T26" fmla="*/ 66 w 98"/>
                <a:gd name="T27" fmla="*/ 119 h 134"/>
                <a:gd name="T28" fmla="*/ 57 w 98"/>
                <a:gd name="T29" fmla="*/ 127 h 134"/>
                <a:gd name="T30" fmla="*/ 50 w 98"/>
                <a:gd name="T31" fmla="*/ 132 h 134"/>
                <a:gd name="T32" fmla="*/ 43 w 98"/>
                <a:gd name="T33" fmla="*/ 133 h 134"/>
                <a:gd name="T34" fmla="*/ 28 w 98"/>
                <a:gd name="T35" fmla="*/ 123 h 134"/>
                <a:gd name="T36" fmla="*/ 13 w 98"/>
                <a:gd name="T37" fmla="*/ 105 h 134"/>
                <a:gd name="T38" fmla="*/ 1 w 98"/>
                <a:gd name="T39" fmla="*/ 76 h 134"/>
                <a:gd name="T40" fmla="*/ 1 w 98"/>
                <a:gd name="T41" fmla="*/ 53 h 134"/>
                <a:gd name="T42" fmla="*/ 20 w 98"/>
                <a:gd name="T43" fmla="*/ 8 h 134"/>
                <a:gd name="T44" fmla="*/ 27 w 98"/>
                <a:gd name="T45" fmla="*/ 1 h 134"/>
                <a:gd name="T46" fmla="*/ 32 w 98"/>
                <a:gd name="T47" fmla="*/ 0 h 134"/>
                <a:gd name="T48" fmla="*/ 37 w 98"/>
                <a:gd name="T49" fmla="*/ 5 h 134"/>
                <a:gd name="T50" fmla="*/ 47 w 98"/>
                <a:gd name="T51" fmla="*/ 22 h 134"/>
                <a:gd name="T52" fmla="*/ 51 w 98"/>
                <a:gd name="T53" fmla="*/ 36 h 134"/>
                <a:gd name="T54" fmla="*/ 52 w 98"/>
                <a:gd name="T55" fmla="*/ 51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98" h="134">
                  <a:moveTo>
                    <a:pt x="52" y="51"/>
                  </a:moveTo>
                  <a:cubicBezTo>
                    <a:pt x="52" y="56"/>
                    <a:pt x="52" y="61"/>
                    <a:pt x="51" y="65"/>
                  </a:cubicBezTo>
                  <a:cubicBezTo>
                    <a:pt x="51" y="65"/>
                    <a:pt x="51" y="66"/>
                    <a:pt x="52" y="66"/>
                  </a:cubicBezTo>
                  <a:cubicBezTo>
                    <a:pt x="52" y="66"/>
                    <a:pt x="52" y="66"/>
                    <a:pt x="52" y="66"/>
                  </a:cubicBezTo>
                  <a:cubicBezTo>
                    <a:pt x="55" y="64"/>
                    <a:pt x="57" y="62"/>
                    <a:pt x="59" y="61"/>
                  </a:cubicBezTo>
                  <a:cubicBezTo>
                    <a:pt x="64" y="57"/>
                    <a:pt x="69" y="55"/>
                    <a:pt x="74" y="54"/>
                  </a:cubicBezTo>
                  <a:cubicBezTo>
                    <a:pt x="81" y="52"/>
                    <a:pt x="87" y="54"/>
                    <a:pt x="93" y="59"/>
                  </a:cubicBezTo>
                  <a:cubicBezTo>
                    <a:pt x="94" y="60"/>
                    <a:pt x="95" y="61"/>
                    <a:pt x="96" y="62"/>
                  </a:cubicBezTo>
                  <a:cubicBezTo>
                    <a:pt x="98" y="64"/>
                    <a:pt x="98" y="66"/>
                    <a:pt x="98" y="68"/>
                  </a:cubicBezTo>
                  <a:cubicBezTo>
                    <a:pt x="96" y="74"/>
                    <a:pt x="93" y="81"/>
                    <a:pt x="90" y="87"/>
                  </a:cubicBezTo>
                  <a:cubicBezTo>
                    <a:pt x="87" y="91"/>
                    <a:pt x="85" y="96"/>
                    <a:pt x="82" y="100"/>
                  </a:cubicBezTo>
                  <a:cubicBezTo>
                    <a:pt x="80" y="104"/>
                    <a:pt x="77" y="107"/>
                    <a:pt x="74" y="110"/>
                  </a:cubicBezTo>
                  <a:cubicBezTo>
                    <a:pt x="72" y="112"/>
                    <a:pt x="71" y="114"/>
                    <a:pt x="69" y="116"/>
                  </a:cubicBezTo>
                  <a:cubicBezTo>
                    <a:pt x="68" y="117"/>
                    <a:pt x="67" y="118"/>
                    <a:pt x="66" y="119"/>
                  </a:cubicBezTo>
                  <a:cubicBezTo>
                    <a:pt x="63" y="122"/>
                    <a:pt x="60" y="124"/>
                    <a:pt x="57" y="127"/>
                  </a:cubicBezTo>
                  <a:cubicBezTo>
                    <a:pt x="55" y="129"/>
                    <a:pt x="52" y="130"/>
                    <a:pt x="50" y="132"/>
                  </a:cubicBezTo>
                  <a:cubicBezTo>
                    <a:pt x="48" y="134"/>
                    <a:pt x="45" y="134"/>
                    <a:pt x="43" y="133"/>
                  </a:cubicBezTo>
                  <a:cubicBezTo>
                    <a:pt x="38" y="130"/>
                    <a:pt x="33" y="127"/>
                    <a:pt x="28" y="123"/>
                  </a:cubicBezTo>
                  <a:cubicBezTo>
                    <a:pt x="22" y="118"/>
                    <a:pt x="17" y="112"/>
                    <a:pt x="13" y="105"/>
                  </a:cubicBezTo>
                  <a:cubicBezTo>
                    <a:pt x="6" y="97"/>
                    <a:pt x="3" y="87"/>
                    <a:pt x="1" y="76"/>
                  </a:cubicBezTo>
                  <a:cubicBezTo>
                    <a:pt x="0" y="69"/>
                    <a:pt x="0" y="61"/>
                    <a:pt x="1" y="53"/>
                  </a:cubicBezTo>
                  <a:cubicBezTo>
                    <a:pt x="4" y="37"/>
                    <a:pt x="11" y="22"/>
                    <a:pt x="20" y="8"/>
                  </a:cubicBezTo>
                  <a:cubicBezTo>
                    <a:pt x="22" y="6"/>
                    <a:pt x="25" y="3"/>
                    <a:pt x="27" y="1"/>
                  </a:cubicBezTo>
                  <a:cubicBezTo>
                    <a:pt x="28" y="0"/>
                    <a:pt x="30" y="0"/>
                    <a:pt x="32" y="0"/>
                  </a:cubicBezTo>
                  <a:cubicBezTo>
                    <a:pt x="34" y="2"/>
                    <a:pt x="36" y="3"/>
                    <a:pt x="37" y="5"/>
                  </a:cubicBezTo>
                  <a:cubicBezTo>
                    <a:pt x="42" y="10"/>
                    <a:pt x="45" y="15"/>
                    <a:pt x="47" y="22"/>
                  </a:cubicBezTo>
                  <a:cubicBezTo>
                    <a:pt x="49" y="26"/>
                    <a:pt x="50" y="31"/>
                    <a:pt x="51" y="36"/>
                  </a:cubicBezTo>
                  <a:cubicBezTo>
                    <a:pt x="51" y="41"/>
                    <a:pt x="52" y="47"/>
                    <a:pt x="52" y="51"/>
                  </a:cubicBezTo>
                </a:path>
              </a:pathLst>
            </a:custGeom>
            <a:solidFill>
              <a:srgbClr val="F972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5" name="Freeform 138"/>
            <p:cNvSpPr>
              <a:spLocks/>
            </p:cNvSpPr>
            <p:nvPr/>
          </p:nvSpPr>
          <p:spPr bwMode="auto">
            <a:xfrm>
              <a:off x="9715319" y="6496050"/>
              <a:ext cx="79375" cy="142875"/>
            </a:xfrm>
            <a:custGeom>
              <a:avLst/>
              <a:gdLst>
                <a:gd name="T0" fmla="*/ 1 w 30"/>
                <a:gd name="T1" fmla="*/ 10 h 54"/>
                <a:gd name="T2" fmla="*/ 1 w 30"/>
                <a:gd name="T3" fmla="*/ 7 h 54"/>
                <a:gd name="T4" fmla="*/ 7 w 30"/>
                <a:gd name="T5" fmla="*/ 0 h 54"/>
                <a:gd name="T6" fmla="*/ 9 w 30"/>
                <a:gd name="T7" fmla="*/ 1 h 54"/>
                <a:gd name="T8" fmla="*/ 9 w 30"/>
                <a:gd name="T9" fmla="*/ 4 h 54"/>
                <a:gd name="T10" fmla="*/ 24 w 30"/>
                <a:gd name="T11" fmla="*/ 42 h 54"/>
                <a:gd name="T12" fmla="*/ 30 w 30"/>
                <a:gd name="T13" fmla="*/ 48 h 54"/>
                <a:gd name="T14" fmla="*/ 29 w 30"/>
                <a:gd name="T15" fmla="*/ 51 h 54"/>
                <a:gd name="T16" fmla="*/ 24 w 30"/>
                <a:gd name="T17" fmla="*/ 53 h 54"/>
                <a:gd name="T18" fmla="*/ 18 w 30"/>
                <a:gd name="T19" fmla="*/ 52 h 54"/>
                <a:gd name="T20" fmla="*/ 3 w 30"/>
                <a:gd name="T21" fmla="*/ 24 h 54"/>
                <a:gd name="T22" fmla="*/ 1 w 30"/>
                <a:gd name="T23" fmla="*/ 1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0" h="54">
                  <a:moveTo>
                    <a:pt x="1" y="10"/>
                  </a:moveTo>
                  <a:cubicBezTo>
                    <a:pt x="1" y="9"/>
                    <a:pt x="1" y="8"/>
                    <a:pt x="1" y="7"/>
                  </a:cubicBezTo>
                  <a:cubicBezTo>
                    <a:pt x="1" y="3"/>
                    <a:pt x="3" y="1"/>
                    <a:pt x="7" y="0"/>
                  </a:cubicBezTo>
                  <a:cubicBezTo>
                    <a:pt x="8" y="0"/>
                    <a:pt x="9" y="1"/>
                    <a:pt x="9" y="1"/>
                  </a:cubicBezTo>
                  <a:cubicBezTo>
                    <a:pt x="9" y="2"/>
                    <a:pt x="9" y="3"/>
                    <a:pt x="9" y="4"/>
                  </a:cubicBezTo>
                  <a:cubicBezTo>
                    <a:pt x="10" y="18"/>
                    <a:pt x="15" y="31"/>
                    <a:pt x="24" y="42"/>
                  </a:cubicBezTo>
                  <a:cubicBezTo>
                    <a:pt x="26" y="44"/>
                    <a:pt x="28" y="46"/>
                    <a:pt x="30" y="48"/>
                  </a:cubicBezTo>
                  <a:cubicBezTo>
                    <a:pt x="30" y="48"/>
                    <a:pt x="30" y="50"/>
                    <a:pt x="29" y="51"/>
                  </a:cubicBezTo>
                  <a:cubicBezTo>
                    <a:pt x="27" y="51"/>
                    <a:pt x="26" y="52"/>
                    <a:pt x="24" y="53"/>
                  </a:cubicBezTo>
                  <a:cubicBezTo>
                    <a:pt x="21" y="54"/>
                    <a:pt x="19" y="54"/>
                    <a:pt x="18" y="52"/>
                  </a:cubicBezTo>
                  <a:cubicBezTo>
                    <a:pt x="10" y="44"/>
                    <a:pt x="5" y="35"/>
                    <a:pt x="3" y="24"/>
                  </a:cubicBezTo>
                  <a:cubicBezTo>
                    <a:pt x="2" y="20"/>
                    <a:pt x="0" y="15"/>
                    <a:pt x="1" y="10"/>
                  </a:cubicBezTo>
                </a:path>
              </a:pathLst>
            </a:custGeom>
            <a:solidFill>
              <a:srgbClr val="F972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6" name="Freeform 139"/>
            <p:cNvSpPr>
              <a:spLocks/>
            </p:cNvSpPr>
            <p:nvPr/>
          </p:nvSpPr>
          <p:spPr bwMode="auto">
            <a:xfrm>
              <a:off x="9786756" y="6440488"/>
              <a:ext cx="115888" cy="106363"/>
            </a:xfrm>
            <a:custGeom>
              <a:avLst/>
              <a:gdLst>
                <a:gd name="T0" fmla="*/ 37 w 44"/>
                <a:gd name="T1" fmla="*/ 40 h 40"/>
                <a:gd name="T2" fmla="*/ 33 w 44"/>
                <a:gd name="T3" fmla="*/ 39 h 40"/>
                <a:gd name="T4" fmla="*/ 20 w 44"/>
                <a:gd name="T5" fmla="*/ 32 h 40"/>
                <a:gd name="T6" fmla="*/ 0 w 44"/>
                <a:gd name="T7" fmla="*/ 9 h 40"/>
                <a:gd name="T8" fmla="*/ 1 w 44"/>
                <a:gd name="T9" fmla="*/ 4 h 40"/>
                <a:gd name="T10" fmla="*/ 4 w 44"/>
                <a:gd name="T11" fmla="*/ 1 h 40"/>
                <a:gd name="T12" fmla="*/ 6 w 44"/>
                <a:gd name="T13" fmla="*/ 1 h 40"/>
                <a:gd name="T14" fmla="*/ 7 w 44"/>
                <a:gd name="T15" fmla="*/ 2 h 40"/>
                <a:gd name="T16" fmla="*/ 15 w 44"/>
                <a:gd name="T17" fmla="*/ 11 h 40"/>
                <a:gd name="T18" fmla="*/ 32 w 44"/>
                <a:gd name="T19" fmla="*/ 25 h 40"/>
                <a:gd name="T20" fmla="*/ 42 w 44"/>
                <a:gd name="T21" fmla="*/ 29 h 40"/>
                <a:gd name="T22" fmla="*/ 43 w 44"/>
                <a:gd name="T23" fmla="*/ 33 h 40"/>
                <a:gd name="T24" fmla="*/ 39 w 44"/>
                <a:gd name="T25" fmla="*/ 39 h 40"/>
                <a:gd name="T26" fmla="*/ 37 w 44"/>
                <a:gd name="T27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4" h="40">
                  <a:moveTo>
                    <a:pt x="37" y="40"/>
                  </a:moveTo>
                  <a:cubicBezTo>
                    <a:pt x="36" y="40"/>
                    <a:pt x="34" y="39"/>
                    <a:pt x="33" y="39"/>
                  </a:cubicBezTo>
                  <a:cubicBezTo>
                    <a:pt x="28" y="37"/>
                    <a:pt x="24" y="35"/>
                    <a:pt x="20" y="32"/>
                  </a:cubicBezTo>
                  <a:cubicBezTo>
                    <a:pt x="12" y="25"/>
                    <a:pt x="6" y="18"/>
                    <a:pt x="0" y="9"/>
                  </a:cubicBezTo>
                  <a:cubicBezTo>
                    <a:pt x="0" y="7"/>
                    <a:pt x="0" y="6"/>
                    <a:pt x="1" y="4"/>
                  </a:cubicBezTo>
                  <a:cubicBezTo>
                    <a:pt x="2" y="3"/>
                    <a:pt x="3" y="2"/>
                    <a:pt x="4" y="1"/>
                  </a:cubicBezTo>
                  <a:cubicBezTo>
                    <a:pt x="4" y="0"/>
                    <a:pt x="6" y="0"/>
                    <a:pt x="6" y="1"/>
                  </a:cubicBezTo>
                  <a:cubicBezTo>
                    <a:pt x="7" y="1"/>
                    <a:pt x="7" y="2"/>
                    <a:pt x="7" y="2"/>
                  </a:cubicBezTo>
                  <a:cubicBezTo>
                    <a:pt x="10" y="5"/>
                    <a:pt x="12" y="9"/>
                    <a:pt x="15" y="11"/>
                  </a:cubicBezTo>
                  <a:cubicBezTo>
                    <a:pt x="20" y="17"/>
                    <a:pt x="25" y="21"/>
                    <a:pt x="32" y="25"/>
                  </a:cubicBezTo>
                  <a:cubicBezTo>
                    <a:pt x="35" y="26"/>
                    <a:pt x="38" y="28"/>
                    <a:pt x="42" y="29"/>
                  </a:cubicBezTo>
                  <a:cubicBezTo>
                    <a:pt x="43" y="30"/>
                    <a:pt x="44" y="31"/>
                    <a:pt x="43" y="33"/>
                  </a:cubicBezTo>
                  <a:cubicBezTo>
                    <a:pt x="42" y="35"/>
                    <a:pt x="40" y="37"/>
                    <a:pt x="39" y="39"/>
                  </a:cubicBezTo>
                  <a:cubicBezTo>
                    <a:pt x="39" y="40"/>
                    <a:pt x="38" y="40"/>
                    <a:pt x="37" y="40"/>
                  </a:cubicBezTo>
                </a:path>
              </a:pathLst>
            </a:custGeom>
            <a:solidFill>
              <a:srgbClr val="F972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7" name="Freeform 140"/>
            <p:cNvSpPr>
              <a:spLocks/>
            </p:cNvSpPr>
            <p:nvPr/>
          </p:nvSpPr>
          <p:spPr bwMode="auto">
            <a:xfrm>
              <a:off x="9826444" y="6348413"/>
              <a:ext cx="117475" cy="50800"/>
            </a:xfrm>
            <a:custGeom>
              <a:avLst/>
              <a:gdLst>
                <a:gd name="T0" fmla="*/ 35 w 45"/>
                <a:gd name="T1" fmla="*/ 19 h 19"/>
                <a:gd name="T2" fmla="*/ 3 w 45"/>
                <a:gd name="T3" fmla="*/ 10 h 19"/>
                <a:gd name="T4" fmla="*/ 1 w 45"/>
                <a:gd name="T5" fmla="*/ 3 h 19"/>
                <a:gd name="T6" fmla="*/ 2 w 45"/>
                <a:gd name="T7" fmla="*/ 0 h 19"/>
                <a:gd name="T8" fmla="*/ 3 w 45"/>
                <a:gd name="T9" fmla="*/ 0 h 19"/>
                <a:gd name="T10" fmla="*/ 7 w 45"/>
                <a:gd name="T11" fmla="*/ 1 h 19"/>
                <a:gd name="T12" fmla="*/ 27 w 45"/>
                <a:gd name="T13" fmla="*/ 7 h 19"/>
                <a:gd name="T14" fmla="*/ 41 w 45"/>
                <a:gd name="T15" fmla="*/ 8 h 19"/>
                <a:gd name="T16" fmla="*/ 43 w 45"/>
                <a:gd name="T17" fmla="*/ 8 h 19"/>
                <a:gd name="T18" fmla="*/ 45 w 45"/>
                <a:gd name="T19" fmla="*/ 10 h 19"/>
                <a:gd name="T20" fmla="*/ 45 w 45"/>
                <a:gd name="T21" fmla="*/ 14 h 19"/>
                <a:gd name="T22" fmla="*/ 40 w 45"/>
                <a:gd name="T23" fmla="*/ 19 h 19"/>
                <a:gd name="T24" fmla="*/ 35 w 45"/>
                <a:gd name="T25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5" h="19">
                  <a:moveTo>
                    <a:pt x="35" y="19"/>
                  </a:moveTo>
                  <a:cubicBezTo>
                    <a:pt x="23" y="19"/>
                    <a:pt x="13" y="15"/>
                    <a:pt x="3" y="10"/>
                  </a:cubicBezTo>
                  <a:cubicBezTo>
                    <a:pt x="1" y="8"/>
                    <a:pt x="0" y="6"/>
                    <a:pt x="1" y="3"/>
                  </a:cubicBezTo>
                  <a:cubicBezTo>
                    <a:pt x="1" y="2"/>
                    <a:pt x="1" y="1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5" y="0"/>
                    <a:pt x="6" y="0"/>
                    <a:pt x="7" y="1"/>
                  </a:cubicBezTo>
                  <a:cubicBezTo>
                    <a:pt x="13" y="4"/>
                    <a:pt x="20" y="6"/>
                    <a:pt x="27" y="7"/>
                  </a:cubicBezTo>
                  <a:cubicBezTo>
                    <a:pt x="31" y="8"/>
                    <a:pt x="36" y="9"/>
                    <a:pt x="41" y="8"/>
                  </a:cubicBezTo>
                  <a:cubicBezTo>
                    <a:pt x="42" y="8"/>
                    <a:pt x="42" y="8"/>
                    <a:pt x="43" y="8"/>
                  </a:cubicBezTo>
                  <a:cubicBezTo>
                    <a:pt x="44" y="8"/>
                    <a:pt x="45" y="9"/>
                    <a:pt x="45" y="10"/>
                  </a:cubicBezTo>
                  <a:cubicBezTo>
                    <a:pt x="45" y="11"/>
                    <a:pt x="45" y="13"/>
                    <a:pt x="45" y="14"/>
                  </a:cubicBezTo>
                  <a:cubicBezTo>
                    <a:pt x="45" y="17"/>
                    <a:pt x="43" y="18"/>
                    <a:pt x="40" y="19"/>
                  </a:cubicBezTo>
                  <a:cubicBezTo>
                    <a:pt x="39" y="19"/>
                    <a:pt x="37" y="19"/>
                    <a:pt x="35" y="19"/>
                  </a:cubicBezTo>
                </a:path>
              </a:pathLst>
            </a:custGeom>
            <a:solidFill>
              <a:srgbClr val="F972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8" name="Freeform 141"/>
            <p:cNvSpPr>
              <a:spLocks/>
            </p:cNvSpPr>
            <p:nvPr/>
          </p:nvSpPr>
          <p:spPr bwMode="auto">
            <a:xfrm>
              <a:off x="9826444" y="6226175"/>
              <a:ext cx="109538" cy="42863"/>
            </a:xfrm>
            <a:custGeom>
              <a:avLst/>
              <a:gdLst>
                <a:gd name="T0" fmla="*/ 30 w 42"/>
                <a:gd name="T1" fmla="*/ 16 h 16"/>
                <a:gd name="T2" fmla="*/ 4 w 42"/>
                <a:gd name="T3" fmla="*/ 10 h 16"/>
                <a:gd name="T4" fmla="*/ 0 w 42"/>
                <a:gd name="T5" fmla="*/ 4 h 16"/>
                <a:gd name="T6" fmla="*/ 0 w 42"/>
                <a:gd name="T7" fmla="*/ 2 h 16"/>
                <a:gd name="T8" fmla="*/ 3 w 42"/>
                <a:gd name="T9" fmla="*/ 0 h 16"/>
                <a:gd name="T10" fmla="*/ 7 w 42"/>
                <a:gd name="T11" fmla="*/ 1 h 16"/>
                <a:gd name="T12" fmla="*/ 34 w 42"/>
                <a:gd name="T13" fmla="*/ 5 h 16"/>
                <a:gd name="T14" fmla="*/ 37 w 42"/>
                <a:gd name="T15" fmla="*/ 5 h 16"/>
                <a:gd name="T16" fmla="*/ 41 w 42"/>
                <a:gd name="T17" fmla="*/ 9 h 16"/>
                <a:gd name="T18" fmla="*/ 37 w 42"/>
                <a:gd name="T19" fmla="*/ 15 h 16"/>
                <a:gd name="T20" fmla="*/ 30 w 42"/>
                <a:gd name="T21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2" h="16">
                  <a:moveTo>
                    <a:pt x="30" y="16"/>
                  </a:moveTo>
                  <a:cubicBezTo>
                    <a:pt x="21" y="16"/>
                    <a:pt x="13" y="13"/>
                    <a:pt x="4" y="10"/>
                  </a:cubicBezTo>
                  <a:cubicBezTo>
                    <a:pt x="1" y="9"/>
                    <a:pt x="0" y="7"/>
                    <a:pt x="0" y="4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0" y="1"/>
                    <a:pt x="2" y="0"/>
                    <a:pt x="3" y="0"/>
                  </a:cubicBezTo>
                  <a:cubicBezTo>
                    <a:pt x="4" y="0"/>
                    <a:pt x="5" y="0"/>
                    <a:pt x="7" y="1"/>
                  </a:cubicBezTo>
                  <a:cubicBezTo>
                    <a:pt x="15" y="4"/>
                    <a:pt x="24" y="5"/>
                    <a:pt x="34" y="5"/>
                  </a:cubicBezTo>
                  <a:cubicBezTo>
                    <a:pt x="35" y="5"/>
                    <a:pt x="36" y="5"/>
                    <a:pt x="37" y="5"/>
                  </a:cubicBezTo>
                  <a:cubicBezTo>
                    <a:pt x="40" y="5"/>
                    <a:pt x="41" y="6"/>
                    <a:pt x="41" y="9"/>
                  </a:cubicBezTo>
                  <a:cubicBezTo>
                    <a:pt x="42" y="12"/>
                    <a:pt x="41" y="15"/>
                    <a:pt x="37" y="15"/>
                  </a:cubicBezTo>
                  <a:cubicBezTo>
                    <a:pt x="35" y="15"/>
                    <a:pt x="33" y="15"/>
                    <a:pt x="30" y="16"/>
                  </a:cubicBezTo>
                </a:path>
              </a:pathLst>
            </a:custGeom>
            <a:solidFill>
              <a:srgbClr val="F972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9" name="Freeform 142"/>
            <p:cNvSpPr>
              <a:spLocks/>
            </p:cNvSpPr>
            <p:nvPr/>
          </p:nvSpPr>
          <p:spPr bwMode="auto">
            <a:xfrm>
              <a:off x="9796281" y="6105525"/>
              <a:ext cx="101600" cy="39688"/>
            </a:xfrm>
            <a:custGeom>
              <a:avLst/>
              <a:gdLst>
                <a:gd name="T0" fmla="*/ 35 w 38"/>
                <a:gd name="T1" fmla="*/ 15 h 15"/>
                <a:gd name="T2" fmla="*/ 14 w 38"/>
                <a:gd name="T3" fmla="*/ 12 h 15"/>
                <a:gd name="T4" fmla="*/ 4 w 38"/>
                <a:gd name="T5" fmla="*/ 9 h 15"/>
                <a:gd name="T6" fmla="*/ 1 w 38"/>
                <a:gd name="T7" fmla="*/ 2 h 15"/>
                <a:gd name="T8" fmla="*/ 2 w 38"/>
                <a:gd name="T9" fmla="*/ 1 h 15"/>
                <a:gd name="T10" fmla="*/ 5 w 38"/>
                <a:gd name="T11" fmla="*/ 1 h 15"/>
                <a:gd name="T12" fmla="*/ 18 w 38"/>
                <a:gd name="T13" fmla="*/ 2 h 15"/>
                <a:gd name="T14" fmla="*/ 25 w 38"/>
                <a:gd name="T15" fmla="*/ 3 h 15"/>
                <a:gd name="T16" fmla="*/ 32 w 38"/>
                <a:gd name="T17" fmla="*/ 3 h 15"/>
                <a:gd name="T18" fmla="*/ 36 w 38"/>
                <a:gd name="T19" fmla="*/ 5 h 15"/>
                <a:gd name="T20" fmla="*/ 38 w 38"/>
                <a:gd name="T21" fmla="*/ 12 h 15"/>
                <a:gd name="T22" fmla="*/ 37 w 38"/>
                <a:gd name="T23" fmla="*/ 14 h 15"/>
                <a:gd name="T24" fmla="*/ 35 w 38"/>
                <a:gd name="T25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8" h="15">
                  <a:moveTo>
                    <a:pt x="35" y="15"/>
                  </a:moveTo>
                  <a:cubicBezTo>
                    <a:pt x="28" y="14"/>
                    <a:pt x="21" y="14"/>
                    <a:pt x="14" y="12"/>
                  </a:cubicBezTo>
                  <a:cubicBezTo>
                    <a:pt x="11" y="11"/>
                    <a:pt x="7" y="11"/>
                    <a:pt x="4" y="9"/>
                  </a:cubicBezTo>
                  <a:cubicBezTo>
                    <a:pt x="2" y="8"/>
                    <a:pt x="0" y="4"/>
                    <a:pt x="1" y="2"/>
                  </a:cubicBezTo>
                  <a:cubicBezTo>
                    <a:pt x="1" y="1"/>
                    <a:pt x="2" y="1"/>
                    <a:pt x="2" y="1"/>
                  </a:cubicBezTo>
                  <a:cubicBezTo>
                    <a:pt x="3" y="1"/>
                    <a:pt x="4" y="0"/>
                    <a:pt x="5" y="1"/>
                  </a:cubicBezTo>
                  <a:cubicBezTo>
                    <a:pt x="9" y="2"/>
                    <a:pt x="14" y="2"/>
                    <a:pt x="18" y="2"/>
                  </a:cubicBezTo>
                  <a:cubicBezTo>
                    <a:pt x="20" y="2"/>
                    <a:pt x="23" y="2"/>
                    <a:pt x="25" y="3"/>
                  </a:cubicBezTo>
                  <a:cubicBezTo>
                    <a:pt x="27" y="3"/>
                    <a:pt x="30" y="3"/>
                    <a:pt x="32" y="3"/>
                  </a:cubicBezTo>
                  <a:cubicBezTo>
                    <a:pt x="34" y="3"/>
                    <a:pt x="35" y="4"/>
                    <a:pt x="36" y="5"/>
                  </a:cubicBezTo>
                  <a:cubicBezTo>
                    <a:pt x="37" y="8"/>
                    <a:pt x="37" y="10"/>
                    <a:pt x="38" y="12"/>
                  </a:cubicBezTo>
                  <a:cubicBezTo>
                    <a:pt x="38" y="13"/>
                    <a:pt x="37" y="14"/>
                    <a:pt x="37" y="14"/>
                  </a:cubicBezTo>
                  <a:cubicBezTo>
                    <a:pt x="36" y="15"/>
                    <a:pt x="35" y="15"/>
                    <a:pt x="35" y="15"/>
                  </a:cubicBezTo>
                </a:path>
              </a:pathLst>
            </a:custGeom>
            <a:solidFill>
              <a:srgbClr val="F972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50" name="Freeform 143"/>
            <p:cNvSpPr>
              <a:spLocks/>
            </p:cNvSpPr>
            <p:nvPr/>
          </p:nvSpPr>
          <p:spPr bwMode="auto">
            <a:xfrm>
              <a:off x="9759769" y="5989638"/>
              <a:ext cx="90488" cy="44450"/>
            </a:xfrm>
            <a:custGeom>
              <a:avLst/>
              <a:gdLst>
                <a:gd name="T0" fmla="*/ 29 w 34"/>
                <a:gd name="T1" fmla="*/ 17 h 17"/>
                <a:gd name="T2" fmla="*/ 6 w 34"/>
                <a:gd name="T3" fmla="*/ 12 h 17"/>
                <a:gd name="T4" fmla="*/ 1 w 34"/>
                <a:gd name="T5" fmla="*/ 7 h 17"/>
                <a:gd name="T6" fmla="*/ 0 w 34"/>
                <a:gd name="T7" fmla="*/ 2 h 17"/>
                <a:gd name="T8" fmla="*/ 2 w 34"/>
                <a:gd name="T9" fmla="*/ 0 h 17"/>
                <a:gd name="T10" fmla="*/ 2 w 34"/>
                <a:gd name="T11" fmla="*/ 0 h 17"/>
                <a:gd name="T12" fmla="*/ 27 w 34"/>
                <a:gd name="T13" fmla="*/ 5 h 17"/>
                <a:gd name="T14" fmla="*/ 30 w 34"/>
                <a:gd name="T15" fmla="*/ 7 h 17"/>
                <a:gd name="T16" fmla="*/ 33 w 34"/>
                <a:gd name="T17" fmla="*/ 13 h 17"/>
                <a:gd name="T18" fmla="*/ 31 w 34"/>
                <a:gd name="T19" fmla="*/ 17 h 17"/>
                <a:gd name="T20" fmla="*/ 29 w 34"/>
                <a:gd name="T2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4" h="17">
                  <a:moveTo>
                    <a:pt x="29" y="17"/>
                  </a:moveTo>
                  <a:cubicBezTo>
                    <a:pt x="21" y="16"/>
                    <a:pt x="13" y="14"/>
                    <a:pt x="6" y="12"/>
                  </a:cubicBezTo>
                  <a:cubicBezTo>
                    <a:pt x="3" y="11"/>
                    <a:pt x="2" y="9"/>
                    <a:pt x="1" y="7"/>
                  </a:cubicBezTo>
                  <a:cubicBezTo>
                    <a:pt x="1" y="6"/>
                    <a:pt x="0" y="4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1" y="2"/>
                    <a:pt x="19" y="3"/>
                    <a:pt x="27" y="5"/>
                  </a:cubicBezTo>
                  <a:cubicBezTo>
                    <a:pt x="29" y="5"/>
                    <a:pt x="30" y="6"/>
                    <a:pt x="30" y="7"/>
                  </a:cubicBezTo>
                  <a:cubicBezTo>
                    <a:pt x="31" y="9"/>
                    <a:pt x="32" y="11"/>
                    <a:pt x="33" y="13"/>
                  </a:cubicBezTo>
                  <a:cubicBezTo>
                    <a:pt x="34" y="15"/>
                    <a:pt x="33" y="17"/>
                    <a:pt x="31" y="17"/>
                  </a:cubicBezTo>
                  <a:cubicBezTo>
                    <a:pt x="31" y="17"/>
                    <a:pt x="30" y="17"/>
                    <a:pt x="29" y="17"/>
                  </a:cubicBezTo>
                </a:path>
              </a:pathLst>
            </a:custGeom>
            <a:solidFill>
              <a:srgbClr val="F972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51" name="Freeform 144"/>
            <p:cNvSpPr>
              <a:spLocks/>
            </p:cNvSpPr>
            <p:nvPr/>
          </p:nvSpPr>
          <p:spPr bwMode="auto">
            <a:xfrm>
              <a:off x="9726431" y="5880100"/>
              <a:ext cx="80963" cy="50800"/>
            </a:xfrm>
            <a:custGeom>
              <a:avLst/>
              <a:gdLst>
                <a:gd name="T0" fmla="*/ 0 w 31"/>
                <a:gd name="T1" fmla="*/ 2 h 19"/>
                <a:gd name="T2" fmla="*/ 1 w 31"/>
                <a:gd name="T3" fmla="*/ 0 h 19"/>
                <a:gd name="T4" fmla="*/ 7 w 31"/>
                <a:gd name="T5" fmla="*/ 2 h 19"/>
                <a:gd name="T6" fmla="*/ 23 w 31"/>
                <a:gd name="T7" fmla="*/ 6 h 19"/>
                <a:gd name="T8" fmla="*/ 26 w 31"/>
                <a:gd name="T9" fmla="*/ 7 h 19"/>
                <a:gd name="T10" fmla="*/ 29 w 31"/>
                <a:gd name="T11" fmla="*/ 9 h 19"/>
                <a:gd name="T12" fmla="*/ 31 w 31"/>
                <a:gd name="T13" fmla="*/ 17 h 19"/>
                <a:gd name="T14" fmla="*/ 29 w 31"/>
                <a:gd name="T15" fmla="*/ 19 h 19"/>
                <a:gd name="T16" fmla="*/ 6 w 31"/>
                <a:gd name="T17" fmla="*/ 12 h 19"/>
                <a:gd name="T18" fmla="*/ 0 w 31"/>
                <a:gd name="T19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1" h="19">
                  <a:moveTo>
                    <a:pt x="0" y="2"/>
                  </a:moveTo>
                  <a:cubicBezTo>
                    <a:pt x="0" y="1"/>
                    <a:pt x="1" y="0"/>
                    <a:pt x="1" y="0"/>
                  </a:cubicBezTo>
                  <a:cubicBezTo>
                    <a:pt x="3" y="1"/>
                    <a:pt x="5" y="1"/>
                    <a:pt x="7" y="2"/>
                  </a:cubicBezTo>
                  <a:cubicBezTo>
                    <a:pt x="12" y="4"/>
                    <a:pt x="17" y="6"/>
                    <a:pt x="23" y="6"/>
                  </a:cubicBezTo>
                  <a:cubicBezTo>
                    <a:pt x="24" y="6"/>
                    <a:pt x="25" y="6"/>
                    <a:pt x="26" y="7"/>
                  </a:cubicBezTo>
                  <a:cubicBezTo>
                    <a:pt x="27" y="7"/>
                    <a:pt x="28" y="8"/>
                    <a:pt x="29" y="9"/>
                  </a:cubicBezTo>
                  <a:cubicBezTo>
                    <a:pt x="30" y="11"/>
                    <a:pt x="31" y="14"/>
                    <a:pt x="31" y="17"/>
                  </a:cubicBezTo>
                  <a:cubicBezTo>
                    <a:pt x="31" y="17"/>
                    <a:pt x="30" y="19"/>
                    <a:pt x="29" y="19"/>
                  </a:cubicBezTo>
                  <a:cubicBezTo>
                    <a:pt x="21" y="17"/>
                    <a:pt x="13" y="15"/>
                    <a:pt x="6" y="12"/>
                  </a:cubicBezTo>
                  <a:cubicBezTo>
                    <a:pt x="1" y="9"/>
                    <a:pt x="0" y="7"/>
                    <a:pt x="0" y="2"/>
                  </a:cubicBezTo>
                </a:path>
              </a:pathLst>
            </a:custGeom>
            <a:solidFill>
              <a:srgbClr val="F972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52" name="Freeform 145"/>
            <p:cNvSpPr>
              <a:spLocks/>
            </p:cNvSpPr>
            <p:nvPr/>
          </p:nvSpPr>
          <p:spPr bwMode="auto">
            <a:xfrm>
              <a:off x="9723256" y="5526088"/>
              <a:ext cx="60325" cy="90488"/>
            </a:xfrm>
            <a:custGeom>
              <a:avLst/>
              <a:gdLst>
                <a:gd name="T0" fmla="*/ 5 w 23"/>
                <a:gd name="T1" fmla="*/ 0 h 34"/>
                <a:gd name="T2" fmla="*/ 5 w 23"/>
                <a:gd name="T3" fmla="*/ 0 h 34"/>
                <a:gd name="T4" fmla="*/ 7 w 23"/>
                <a:gd name="T5" fmla="*/ 2 h 34"/>
                <a:gd name="T6" fmla="*/ 20 w 23"/>
                <a:gd name="T7" fmla="*/ 22 h 34"/>
                <a:gd name="T8" fmla="*/ 22 w 23"/>
                <a:gd name="T9" fmla="*/ 24 h 34"/>
                <a:gd name="T10" fmla="*/ 22 w 23"/>
                <a:gd name="T11" fmla="*/ 27 h 34"/>
                <a:gd name="T12" fmla="*/ 21 w 23"/>
                <a:gd name="T13" fmla="*/ 32 h 34"/>
                <a:gd name="T14" fmla="*/ 17 w 23"/>
                <a:gd name="T15" fmla="*/ 33 h 34"/>
                <a:gd name="T16" fmla="*/ 12 w 23"/>
                <a:gd name="T17" fmla="*/ 28 h 34"/>
                <a:gd name="T18" fmla="*/ 1 w 23"/>
                <a:gd name="T19" fmla="*/ 11 h 34"/>
                <a:gd name="T20" fmla="*/ 2 w 23"/>
                <a:gd name="T21" fmla="*/ 3 h 34"/>
                <a:gd name="T22" fmla="*/ 3 w 23"/>
                <a:gd name="T23" fmla="*/ 1 h 34"/>
                <a:gd name="T24" fmla="*/ 5 w 23"/>
                <a:gd name="T25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3" h="34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6" y="1"/>
                    <a:pt x="7" y="2"/>
                    <a:pt x="7" y="2"/>
                  </a:cubicBezTo>
                  <a:cubicBezTo>
                    <a:pt x="10" y="10"/>
                    <a:pt x="15" y="16"/>
                    <a:pt x="20" y="22"/>
                  </a:cubicBezTo>
                  <a:cubicBezTo>
                    <a:pt x="21" y="22"/>
                    <a:pt x="22" y="23"/>
                    <a:pt x="22" y="24"/>
                  </a:cubicBezTo>
                  <a:cubicBezTo>
                    <a:pt x="22" y="25"/>
                    <a:pt x="23" y="26"/>
                    <a:pt x="22" y="27"/>
                  </a:cubicBezTo>
                  <a:cubicBezTo>
                    <a:pt x="22" y="28"/>
                    <a:pt x="21" y="30"/>
                    <a:pt x="21" y="32"/>
                  </a:cubicBezTo>
                  <a:cubicBezTo>
                    <a:pt x="20" y="34"/>
                    <a:pt x="18" y="34"/>
                    <a:pt x="17" y="33"/>
                  </a:cubicBezTo>
                  <a:cubicBezTo>
                    <a:pt x="15" y="31"/>
                    <a:pt x="14" y="30"/>
                    <a:pt x="12" y="28"/>
                  </a:cubicBezTo>
                  <a:cubicBezTo>
                    <a:pt x="8" y="23"/>
                    <a:pt x="4" y="17"/>
                    <a:pt x="1" y="11"/>
                  </a:cubicBezTo>
                  <a:cubicBezTo>
                    <a:pt x="0" y="8"/>
                    <a:pt x="0" y="5"/>
                    <a:pt x="2" y="3"/>
                  </a:cubicBezTo>
                  <a:cubicBezTo>
                    <a:pt x="2" y="2"/>
                    <a:pt x="3" y="1"/>
                    <a:pt x="3" y="1"/>
                  </a:cubicBezTo>
                  <a:cubicBezTo>
                    <a:pt x="4" y="0"/>
                    <a:pt x="4" y="0"/>
                    <a:pt x="5" y="0"/>
                  </a:cubicBezTo>
                </a:path>
              </a:pathLst>
            </a:custGeom>
            <a:solidFill>
              <a:srgbClr val="F972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53" name="Freeform 146"/>
            <p:cNvSpPr>
              <a:spLocks/>
            </p:cNvSpPr>
            <p:nvPr/>
          </p:nvSpPr>
          <p:spPr bwMode="auto">
            <a:xfrm>
              <a:off x="9699444" y="5764213"/>
              <a:ext cx="76200" cy="55563"/>
            </a:xfrm>
            <a:custGeom>
              <a:avLst/>
              <a:gdLst>
                <a:gd name="T0" fmla="*/ 0 w 29"/>
                <a:gd name="T1" fmla="*/ 4 h 21"/>
                <a:gd name="T2" fmla="*/ 0 w 29"/>
                <a:gd name="T3" fmla="*/ 2 h 21"/>
                <a:gd name="T4" fmla="*/ 2 w 29"/>
                <a:gd name="T5" fmla="*/ 1 h 21"/>
                <a:gd name="T6" fmla="*/ 3 w 29"/>
                <a:gd name="T7" fmla="*/ 1 h 21"/>
                <a:gd name="T8" fmla="*/ 20 w 29"/>
                <a:gd name="T9" fmla="*/ 8 h 21"/>
                <a:gd name="T10" fmla="*/ 23 w 29"/>
                <a:gd name="T11" fmla="*/ 9 h 21"/>
                <a:gd name="T12" fmla="*/ 27 w 29"/>
                <a:gd name="T13" fmla="*/ 13 h 21"/>
                <a:gd name="T14" fmla="*/ 28 w 29"/>
                <a:gd name="T15" fmla="*/ 20 h 21"/>
                <a:gd name="T16" fmla="*/ 27 w 29"/>
                <a:gd name="T17" fmla="*/ 21 h 21"/>
                <a:gd name="T18" fmla="*/ 21 w 29"/>
                <a:gd name="T19" fmla="*/ 20 h 21"/>
                <a:gd name="T20" fmla="*/ 5 w 29"/>
                <a:gd name="T21" fmla="*/ 13 h 21"/>
                <a:gd name="T22" fmla="*/ 0 w 29"/>
                <a:gd name="T23" fmla="*/ 5 h 21"/>
                <a:gd name="T24" fmla="*/ 0 w 29"/>
                <a:gd name="T2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9" h="21">
                  <a:moveTo>
                    <a:pt x="0" y="4"/>
                  </a:moveTo>
                  <a:cubicBezTo>
                    <a:pt x="0" y="3"/>
                    <a:pt x="0" y="3"/>
                    <a:pt x="0" y="2"/>
                  </a:cubicBezTo>
                  <a:cubicBezTo>
                    <a:pt x="0" y="1"/>
                    <a:pt x="1" y="0"/>
                    <a:pt x="2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8" y="4"/>
                    <a:pt x="14" y="6"/>
                    <a:pt x="20" y="8"/>
                  </a:cubicBezTo>
                  <a:cubicBezTo>
                    <a:pt x="21" y="9"/>
                    <a:pt x="22" y="9"/>
                    <a:pt x="23" y="9"/>
                  </a:cubicBezTo>
                  <a:cubicBezTo>
                    <a:pt x="25" y="10"/>
                    <a:pt x="26" y="11"/>
                    <a:pt x="27" y="13"/>
                  </a:cubicBezTo>
                  <a:cubicBezTo>
                    <a:pt x="28" y="15"/>
                    <a:pt x="29" y="18"/>
                    <a:pt x="28" y="20"/>
                  </a:cubicBezTo>
                  <a:cubicBezTo>
                    <a:pt x="28" y="21"/>
                    <a:pt x="27" y="21"/>
                    <a:pt x="27" y="21"/>
                  </a:cubicBezTo>
                  <a:cubicBezTo>
                    <a:pt x="25" y="21"/>
                    <a:pt x="23" y="20"/>
                    <a:pt x="21" y="20"/>
                  </a:cubicBezTo>
                  <a:cubicBezTo>
                    <a:pt x="15" y="18"/>
                    <a:pt x="10" y="16"/>
                    <a:pt x="5" y="13"/>
                  </a:cubicBezTo>
                  <a:cubicBezTo>
                    <a:pt x="2" y="11"/>
                    <a:pt x="0" y="9"/>
                    <a:pt x="0" y="5"/>
                  </a:cubicBezTo>
                  <a:cubicBezTo>
                    <a:pt x="0" y="4"/>
                    <a:pt x="0" y="4"/>
                    <a:pt x="0" y="4"/>
                  </a:cubicBezTo>
                </a:path>
              </a:pathLst>
            </a:custGeom>
            <a:solidFill>
              <a:srgbClr val="F972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54" name="Freeform 147"/>
            <p:cNvSpPr>
              <a:spLocks/>
            </p:cNvSpPr>
            <p:nvPr/>
          </p:nvSpPr>
          <p:spPr bwMode="auto">
            <a:xfrm>
              <a:off x="9694681" y="5641975"/>
              <a:ext cx="65088" cy="77788"/>
            </a:xfrm>
            <a:custGeom>
              <a:avLst/>
              <a:gdLst>
                <a:gd name="T0" fmla="*/ 25 w 25"/>
                <a:gd name="T1" fmla="*/ 24 h 29"/>
                <a:gd name="T2" fmla="*/ 25 w 25"/>
                <a:gd name="T3" fmla="*/ 25 h 29"/>
                <a:gd name="T4" fmla="*/ 24 w 25"/>
                <a:gd name="T5" fmla="*/ 29 h 29"/>
                <a:gd name="T6" fmla="*/ 19 w 25"/>
                <a:gd name="T7" fmla="*/ 27 h 29"/>
                <a:gd name="T8" fmla="*/ 4 w 25"/>
                <a:gd name="T9" fmla="*/ 13 h 29"/>
                <a:gd name="T10" fmla="*/ 1 w 25"/>
                <a:gd name="T11" fmla="*/ 3 h 29"/>
                <a:gd name="T12" fmla="*/ 2 w 25"/>
                <a:gd name="T13" fmla="*/ 1 h 29"/>
                <a:gd name="T14" fmla="*/ 4 w 25"/>
                <a:gd name="T15" fmla="*/ 0 h 29"/>
                <a:gd name="T16" fmla="*/ 5 w 25"/>
                <a:gd name="T17" fmla="*/ 1 h 29"/>
                <a:gd name="T18" fmla="*/ 22 w 25"/>
                <a:gd name="T19" fmla="*/ 17 h 29"/>
                <a:gd name="T20" fmla="*/ 23 w 25"/>
                <a:gd name="T21" fmla="*/ 18 h 29"/>
                <a:gd name="T22" fmla="*/ 25 w 25"/>
                <a:gd name="T23" fmla="*/ 22 h 29"/>
                <a:gd name="T24" fmla="*/ 25 w 25"/>
                <a:gd name="T25" fmla="*/ 24 h 29"/>
                <a:gd name="T26" fmla="*/ 25 w 25"/>
                <a:gd name="T27" fmla="*/ 24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5" h="29">
                  <a:moveTo>
                    <a:pt x="25" y="24"/>
                  </a:moveTo>
                  <a:cubicBezTo>
                    <a:pt x="25" y="25"/>
                    <a:pt x="25" y="25"/>
                    <a:pt x="25" y="25"/>
                  </a:cubicBezTo>
                  <a:cubicBezTo>
                    <a:pt x="25" y="26"/>
                    <a:pt x="25" y="28"/>
                    <a:pt x="24" y="29"/>
                  </a:cubicBezTo>
                  <a:cubicBezTo>
                    <a:pt x="22" y="29"/>
                    <a:pt x="21" y="28"/>
                    <a:pt x="19" y="27"/>
                  </a:cubicBezTo>
                  <a:cubicBezTo>
                    <a:pt x="14" y="23"/>
                    <a:pt x="8" y="18"/>
                    <a:pt x="4" y="13"/>
                  </a:cubicBezTo>
                  <a:cubicBezTo>
                    <a:pt x="1" y="10"/>
                    <a:pt x="0" y="7"/>
                    <a:pt x="1" y="3"/>
                  </a:cubicBezTo>
                  <a:cubicBezTo>
                    <a:pt x="1" y="3"/>
                    <a:pt x="1" y="2"/>
                    <a:pt x="2" y="1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4" y="1"/>
                    <a:pt x="5" y="1"/>
                    <a:pt x="5" y="1"/>
                  </a:cubicBezTo>
                  <a:cubicBezTo>
                    <a:pt x="9" y="7"/>
                    <a:pt x="15" y="12"/>
                    <a:pt x="22" y="17"/>
                  </a:cubicBezTo>
                  <a:cubicBezTo>
                    <a:pt x="22" y="17"/>
                    <a:pt x="22" y="17"/>
                    <a:pt x="23" y="18"/>
                  </a:cubicBezTo>
                  <a:cubicBezTo>
                    <a:pt x="25" y="19"/>
                    <a:pt x="25" y="20"/>
                    <a:pt x="25" y="22"/>
                  </a:cubicBezTo>
                  <a:cubicBezTo>
                    <a:pt x="25" y="23"/>
                    <a:pt x="25" y="23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</a:path>
              </a:pathLst>
            </a:custGeom>
            <a:solidFill>
              <a:srgbClr val="F972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55" name="Freeform 148"/>
            <p:cNvSpPr>
              <a:spLocks/>
            </p:cNvSpPr>
            <p:nvPr/>
          </p:nvSpPr>
          <p:spPr bwMode="auto">
            <a:xfrm>
              <a:off x="9788344" y="5459413"/>
              <a:ext cx="38100" cy="74613"/>
            </a:xfrm>
            <a:custGeom>
              <a:avLst/>
              <a:gdLst>
                <a:gd name="T0" fmla="*/ 5 w 14"/>
                <a:gd name="T1" fmla="*/ 1 h 28"/>
                <a:gd name="T2" fmla="*/ 6 w 14"/>
                <a:gd name="T3" fmla="*/ 1 h 28"/>
                <a:gd name="T4" fmla="*/ 8 w 14"/>
                <a:gd name="T5" fmla="*/ 4 h 28"/>
                <a:gd name="T6" fmla="*/ 13 w 14"/>
                <a:gd name="T7" fmla="*/ 19 h 28"/>
                <a:gd name="T8" fmla="*/ 13 w 14"/>
                <a:gd name="T9" fmla="*/ 24 h 28"/>
                <a:gd name="T10" fmla="*/ 10 w 14"/>
                <a:gd name="T11" fmla="*/ 27 h 28"/>
                <a:gd name="T12" fmla="*/ 7 w 14"/>
                <a:gd name="T13" fmla="*/ 27 h 28"/>
                <a:gd name="T14" fmla="*/ 7 w 14"/>
                <a:gd name="T15" fmla="*/ 26 h 28"/>
                <a:gd name="T16" fmla="*/ 0 w 14"/>
                <a:gd name="T17" fmla="*/ 7 h 28"/>
                <a:gd name="T18" fmla="*/ 0 w 14"/>
                <a:gd name="T19" fmla="*/ 4 h 28"/>
                <a:gd name="T20" fmla="*/ 5 w 14"/>
                <a:gd name="T21" fmla="*/ 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28">
                  <a:moveTo>
                    <a:pt x="5" y="1"/>
                  </a:moveTo>
                  <a:cubicBezTo>
                    <a:pt x="5" y="1"/>
                    <a:pt x="6" y="1"/>
                    <a:pt x="6" y="1"/>
                  </a:cubicBezTo>
                  <a:cubicBezTo>
                    <a:pt x="7" y="2"/>
                    <a:pt x="7" y="3"/>
                    <a:pt x="8" y="4"/>
                  </a:cubicBezTo>
                  <a:cubicBezTo>
                    <a:pt x="9" y="9"/>
                    <a:pt x="11" y="14"/>
                    <a:pt x="13" y="19"/>
                  </a:cubicBezTo>
                  <a:cubicBezTo>
                    <a:pt x="14" y="20"/>
                    <a:pt x="14" y="22"/>
                    <a:pt x="13" y="24"/>
                  </a:cubicBezTo>
                  <a:cubicBezTo>
                    <a:pt x="12" y="25"/>
                    <a:pt x="11" y="26"/>
                    <a:pt x="10" y="27"/>
                  </a:cubicBezTo>
                  <a:cubicBezTo>
                    <a:pt x="9" y="28"/>
                    <a:pt x="8" y="28"/>
                    <a:pt x="7" y="27"/>
                  </a:cubicBezTo>
                  <a:cubicBezTo>
                    <a:pt x="7" y="26"/>
                    <a:pt x="7" y="26"/>
                    <a:pt x="7" y="26"/>
                  </a:cubicBezTo>
                  <a:cubicBezTo>
                    <a:pt x="3" y="20"/>
                    <a:pt x="1" y="14"/>
                    <a:pt x="0" y="7"/>
                  </a:cubicBezTo>
                  <a:cubicBezTo>
                    <a:pt x="0" y="6"/>
                    <a:pt x="0" y="5"/>
                    <a:pt x="0" y="4"/>
                  </a:cubicBezTo>
                  <a:cubicBezTo>
                    <a:pt x="0" y="2"/>
                    <a:pt x="3" y="0"/>
                    <a:pt x="5" y="1"/>
                  </a:cubicBezTo>
                </a:path>
              </a:pathLst>
            </a:custGeom>
            <a:solidFill>
              <a:srgbClr val="F972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56" name="Freeform 149"/>
            <p:cNvSpPr>
              <a:spLocks/>
            </p:cNvSpPr>
            <p:nvPr/>
          </p:nvSpPr>
          <p:spPr bwMode="auto">
            <a:xfrm>
              <a:off x="9855019" y="5434013"/>
              <a:ext cx="31750" cy="47625"/>
            </a:xfrm>
            <a:custGeom>
              <a:avLst/>
              <a:gdLst>
                <a:gd name="T0" fmla="*/ 0 w 12"/>
                <a:gd name="T1" fmla="*/ 5 h 18"/>
                <a:gd name="T2" fmla="*/ 1 w 12"/>
                <a:gd name="T3" fmla="*/ 2 h 18"/>
                <a:gd name="T4" fmla="*/ 6 w 12"/>
                <a:gd name="T5" fmla="*/ 1 h 18"/>
                <a:gd name="T6" fmla="*/ 8 w 12"/>
                <a:gd name="T7" fmla="*/ 3 h 18"/>
                <a:gd name="T8" fmla="*/ 10 w 12"/>
                <a:gd name="T9" fmla="*/ 9 h 18"/>
                <a:gd name="T10" fmla="*/ 7 w 12"/>
                <a:gd name="T11" fmla="*/ 17 h 18"/>
                <a:gd name="T12" fmla="*/ 2 w 12"/>
                <a:gd name="T13" fmla="*/ 15 h 18"/>
                <a:gd name="T14" fmla="*/ 0 w 12"/>
                <a:gd name="T15" fmla="*/ 5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" h="18">
                  <a:moveTo>
                    <a:pt x="0" y="5"/>
                  </a:moveTo>
                  <a:cubicBezTo>
                    <a:pt x="0" y="4"/>
                    <a:pt x="0" y="3"/>
                    <a:pt x="1" y="2"/>
                  </a:cubicBezTo>
                  <a:cubicBezTo>
                    <a:pt x="3" y="1"/>
                    <a:pt x="4" y="0"/>
                    <a:pt x="6" y="1"/>
                  </a:cubicBezTo>
                  <a:cubicBezTo>
                    <a:pt x="7" y="1"/>
                    <a:pt x="7" y="2"/>
                    <a:pt x="8" y="3"/>
                  </a:cubicBezTo>
                  <a:cubicBezTo>
                    <a:pt x="9" y="5"/>
                    <a:pt x="9" y="7"/>
                    <a:pt x="10" y="9"/>
                  </a:cubicBezTo>
                  <a:cubicBezTo>
                    <a:pt x="12" y="14"/>
                    <a:pt x="12" y="14"/>
                    <a:pt x="7" y="17"/>
                  </a:cubicBezTo>
                  <a:cubicBezTo>
                    <a:pt x="5" y="18"/>
                    <a:pt x="3" y="17"/>
                    <a:pt x="2" y="15"/>
                  </a:cubicBezTo>
                  <a:cubicBezTo>
                    <a:pt x="1" y="12"/>
                    <a:pt x="0" y="8"/>
                    <a:pt x="0" y="5"/>
                  </a:cubicBezTo>
                </a:path>
              </a:pathLst>
            </a:custGeom>
            <a:solidFill>
              <a:srgbClr val="F972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57" name="Freeform 150"/>
            <p:cNvSpPr>
              <a:spLocks noEditPoints="1"/>
            </p:cNvSpPr>
            <p:nvPr/>
          </p:nvSpPr>
          <p:spPr bwMode="auto">
            <a:xfrm>
              <a:off x="9759769" y="5434013"/>
              <a:ext cx="182563" cy="274638"/>
            </a:xfrm>
            <a:custGeom>
              <a:avLst/>
              <a:gdLst>
                <a:gd name="T0" fmla="*/ 1 w 69"/>
                <a:gd name="T1" fmla="*/ 94 h 104"/>
                <a:gd name="T2" fmla="*/ 0 w 69"/>
                <a:gd name="T3" fmla="*/ 103 h 104"/>
                <a:gd name="T4" fmla="*/ 0 w 69"/>
                <a:gd name="T5" fmla="*/ 104 h 104"/>
                <a:gd name="T6" fmla="*/ 1 w 69"/>
                <a:gd name="T7" fmla="*/ 94 h 104"/>
                <a:gd name="T8" fmla="*/ 8 w 69"/>
                <a:gd name="T9" fmla="*/ 63 h 104"/>
                <a:gd name="T10" fmla="*/ 4 w 69"/>
                <a:gd name="T11" fmla="*/ 77 h 104"/>
                <a:gd name="T12" fmla="*/ 8 w 69"/>
                <a:gd name="T13" fmla="*/ 63 h 104"/>
                <a:gd name="T14" fmla="*/ 10 w 69"/>
                <a:gd name="T15" fmla="*/ 59 h 104"/>
                <a:gd name="T16" fmla="*/ 8 w 69"/>
                <a:gd name="T17" fmla="*/ 63 h 104"/>
                <a:gd name="T18" fmla="*/ 8 w 69"/>
                <a:gd name="T19" fmla="*/ 63 h 104"/>
                <a:gd name="T20" fmla="*/ 10 w 69"/>
                <a:gd name="T21" fmla="*/ 59 h 104"/>
                <a:gd name="T22" fmla="*/ 60 w 69"/>
                <a:gd name="T23" fmla="*/ 10 h 104"/>
                <a:gd name="T24" fmla="*/ 57 w 69"/>
                <a:gd name="T25" fmla="*/ 11 h 104"/>
                <a:gd name="T26" fmla="*/ 25 w 69"/>
                <a:gd name="T27" fmla="*/ 33 h 104"/>
                <a:gd name="T28" fmla="*/ 16 w 69"/>
                <a:gd name="T29" fmla="*/ 47 h 104"/>
                <a:gd name="T30" fmla="*/ 24 w 69"/>
                <a:gd name="T31" fmla="*/ 33 h 104"/>
                <a:gd name="T32" fmla="*/ 56 w 69"/>
                <a:gd name="T33" fmla="*/ 11 h 104"/>
                <a:gd name="T34" fmla="*/ 60 w 69"/>
                <a:gd name="T35" fmla="*/ 10 h 104"/>
                <a:gd name="T36" fmla="*/ 69 w 69"/>
                <a:gd name="T37" fmla="*/ 6 h 104"/>
                <a:gd name="T38" fmla="*/ 69 w 69"/>
                <a:gd name="T39" fmla="*/ 7 h 104"/>
                <a:gd name="T40" fmla="*/ 65 w 69"/>
                <a:gd name="T41" fmla="*/ 8 h 104"/>
                <a:gd name="T42" fmla="*/ 68 w 69"/>
                <a:gd name="T43" fmla="*/ 7 h 104"/>
                <a:gd name="T44" fmla="*/ 69 w 69"/>
                <a:gd name="T45" fmla="*/ 6 h 104"/>
                <a:gd name="T46" fmla="*/ 69 w 69"/>
                <a:gd name="T47" fmla="*/ 3 h 104"/>
                <a:gd name="T48" fmla="*/ 69 w 69"/>
                <a:gd name="T49" fmla="*/ 4 h 104"/>
                <a:gd name="T50" fmla="*/ 69 w 69"/>
                <a:gd name="T51" fmla="*/ 4 h 104"/>
                <a:gd name="T52" fmla="*/ 69 w 69"/>
                <a:gd name="T53" fmla="*/ 3 h 104"/>
                <a:gd name="T54" fmla="*/ 69 w 69"/>
                <a:gd name="T55" fmla="*/ 3 h 104"/>
                <a:gd name="T56" fmla="*/ 64 w 69"/>
                <a:gd name="T57" fmla="*/ 0 h 104"/>
                <a:gd name="T58" fmla="*/ 65 w 69"/>
                <a:gd name="T59" fmla="*/ 0 h 104"/>
                <a:gd name="T60" fmla="*/ 64 w 69"/>
                <a:gd name="T61" fmla="*/ 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69" h="104">
                  <a:moveTo>
                    <a:pt x="1" y="94"/>
                  </a:moveTo>
                  <a:cubicBezTo>
                    <a:pt x="1" y="97"/>
                    <a:pt x="0" y="100"/>
                    <a:pt x="0" y="103"/>
                  </a:cubicBezTo>
                  <a:cubicBezTo>
                    <a:pt x="0" y="104"/>
                    <a:pt x="0" y="104"/>
                    <a:pt x="0" y="104"/>
                  </a:cubicBezTo>
                  <a:cubicBezTo>
                    <a:pt x="0" y="100"/>
                    <a:pt x="1" y="97"/>
                    <a:pt x="1" y="94"/>
                  </a:cubicBezTo>
                  <a:moveTo>
                    <a:pt x="8" y="63"/>
                  </a:moveTo>
                  <a:cubicBezTo>
                    <a:pt x="7" y="68"/>
                    <a:pt x="5" y="72"/>
                    <a:pt x="4" y="77"/>
                  </a:cubicBezTo>
                  <a:cubicBezTo>
                    <a:pt x="5" y="72"/>
                    <a:pt x="7" y="68"/>
                    <a:pt x="8" y="63"/>
                  </a:cubicBezTo>
                  <a:moveTo>
                    <a:pt x="10" y="59"/>
                  </a:moveTo>
                  <a:cubicBezTo>
                    <a:pt x="9" y="60"/>
                    <a:pt x="9" y="61"/>
                    <a:pt x="8" y="63"/>
                  </a:cubicBezTo>
                  <a:cubicBezTo>
                    <a:pt x="8" y="63"/>
                    <a:pt x="8" y="63"/>
                    <a:pt x="8" y="63"/>
                  </a:cubicBezTo>
                  <a:cubicBezTo>
                    <a:pt x="9" y="61"/>
                    <a:pt x="9" y="60"/>
                    <a:pt x="10" y="59"/>
                  </a:cubicBezTo>
                  <a:moveTo>
                    <a:pt x="60" y="10"/>
                  </a:moveTo>
                  <a:cubicBezTo>
                    <a:pt x="59" y="10"/>
                    <a:pt x="58" y="10"/>
                    <a:pt x="57" y="11"/>
                  </a:cubicBezTo>
                  <a:cubicBezTo>
                    <a:pt x="43" y="14"/>
                    <a:pt x="33" y="22"/>
                    <a:pt x="25" y="33"/>
                  </a:cubicBezTo>
                  <a:cubicBezTo>
                    <a:pt x="21" y="37"/>
                    <a:pt x="18" y="42"/>
                    <a:pt x="16" y="47"/>
                  </a:cubicBezTo>
                  <a:cubicBezTo>
                    <a:pt x="18" y="42"/>
                    <a:pt x="21" y="37"/>
                    <a:pt x="24" y="33"/>
                  </a:cubicBezTo>
                  <a:cubicBezTo>
                    <a:pt x="33" y="23"/>
                    <a:pt x="43" y="15"/>
                    <a:pt x="56" y="11"/>
                  </a:cubicBezTo>
                  <a:cubicBezTo>
                    <a:pt x="57" y="10"/>
                    <a:pt x="59" y="10"/>
                    <a:pt x="60" y="10"/>
                  </a:cubicBezTo>
                  <a:moveTo>
                    <a:pt x="69" y="6"/>
                  </a:moveTo>
                  <a:cubicBezTo>
                    <a:pt x="69" y="7"/>
                    <a:pt x="69" y="7"/>
                    <a:pt x="69" y="7"/>
                  </a:cubicBezTo>
                  <a:cubicBezTo>
                    <a:pt x="68" y="7"/>
                    <a:pt x="66" y="8"/>
                    <a:pt x="65" y="8"/>
                  </a:cubicBezTo>
                  <a:cubicBezTo>
                    <a:pt x="66" y="8"/>
                    <a:pt x="67" y="7"/>
                    <a:pt x="68" y="7"/>
                  </a:cubicBezTo>
                  <a:cubicBezTo>
                    <a:pt x="69" y="7"/>
                    <a:pt x="69" y="7"/>
                    <a:pt x="69" y="6"/>
                  </a:cubicBezTo>
                  <a:moveTo>
                    <a:pt x="69" y="3"/>
                  </a:moveTo>
                  <a:cubicBezTo>
                    <a:pt x="69" y="3"/>
                    <a:pt x="69" y="4"/>
                    <a:pt x="69" y="4"/>
                  </a:cubicBezTo>
                  <a:cubicBezTo>
                    <a:pt x="69" y="4"/>
                    <a:pt x="69" y="4"/>
                    <a:pt x="69" y="4"/>
                  </a:cubicBezTo>
                  <a:cubicBezTo>
                    <a:pt x="69" y="4"/>
                    <a:pt x="69" y="4"/>
                    <a:pt x="69" y="3"/>
                  </a:cubicBezTo>
                  <a:cubicBezTo>
                    <a:pt x="69" y="3"/>
                    <a:pt x="69" y="3"/>
                    <a:pt x="69" y="3"/>
                  </a:cubicBezTo>
                  <a:moveTo>
                    <a:pt x="64" y="0"/>
                  </a:moveTo>
                  <a:cubicBezTo>
                    <a:pt x="64" y="0"/>
                    <a:pt x="64" y="0"/>
                    <a:pt x="65" y="0"/>
                  </a:cubicBezTo>
                  <a:cubicBezTo>
                    <a:pt x="64" y="0"/>
                    <a:pt x="64" y="0"/>
                    <a:pt x="64" y="0"/>
                  </a:cubicBezTo>
                </a:path>
              </a:pathLst>
            </a:custGeom>
            <a:solidFill>
              <a:srgbClr val="FFD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58" name="Freeform 151"/>
            <p:cNvSpPr>
              <a:spLocks/>
            </p:cNvSpPr>
            <p:nvPr/>
          </p:nvSpPr>
          <p:spPr bwMode="auto">
            <a:xfrm>
              <a:off x="9731194" y="5434013"/>
              <a:ext cx="212725" cy="271463"/>
            </a:xfrm>
            <a:custGeom>
              <a:avLst/>
              <a:gdLst>
                <a:gd name="T0" fmla="*/ 71 w 81"/>
                <a:gd name="T1" fmla="*/ 0 h 103"/>
                <a:gd name="T2" fmla="*/ 68 w 81"/>
                <a:gd name="T3" fmla="*/ 0 h 103"/>
                <a:gd name="T4" fmla="*/ 55 w 81"/>
                <a:gd name="T5" fmla="*/ 4 h 103"/>
                <a:gd name="T6" fmla="*/ 57 w 81"/>
                <a:gd name="T7" fmla="*/ 9 h 103"/>
                <a:gd name="T8" fmla="*/ 54 w 81"/>
                <a:gd name="T9" fmla="*/ 17 h 103"/>
                <a:gd name="T10" fmla="*/ 52 w 81"/>
                <a:gd name="T11" fmla="*/ 17 h 103"/>
                <a:gd name="T12" fmla="*/ 49 w 81"/>
                <a:gd name="T13" fmla="*/ 15 h 103"/>
                <a:gd name="T14" fmla="*/ 47 w 81"/>
                <a:gd name="T15" fmla="*/ 9 h 103"/>
                <a:gd name="T16" fmla="*/ 37 w 81"/>
                <a:gd name="T17" fmla="*/ 16 h 103"/>
                <a:gd name="T18" fmla="*/ 32 w 81"/>
                <a:gd name="T19" fmla="*/ 21 h 103"/>
                <a:gd name="T20" fmla="*/ 35 w 81"/>
                <a:gd name="T21" fmla="*/ 29 h 103"/>
                <a:gd name="T22" fmla="*/ 35 w 81"/>
                <a:gd name="T23" fmla="*/ 34 h 103"/>
                <a:gd name="T24" fmla="*/ 32 w 81"/>
                <a:gd name="T25" fmla="*/ 37 h 103"/>
                <a:gd name="T26" fmla="*/ 31 w 81"/>
                <a:gd name="T27" fmla="*/ 38 h 103"/>
                <a:gd name="T28" fmla="*/ 29 w 81"/>
                <a:gd name="T29" fmla="*/ 37 h 103"/>
                <a:gd name="T30" fmla="*/ 29 w 81"/>
                <a:gd name="T31" fmla="*/ 36 h 103"/>
                <a:gd name="T32" fmla="*/ 25 w 81"/>
                <a:gd name="T33" fmla="*/ 29 h 103"/>
                <a:gd name="T34" fmla="*/ 12 w 81"/>
                <a:gd name="T35" fmla="*/ 50 h 103"/>
                <a:gd name="T36" fmla="*/ 17 w 81"/>
                <a:gd name="T37" fmla="*/ 57 h 103"/>
                <a:gd name="T38" fmla="*/ 19 w 81"/>
                <a:gd name="T39" fmla="*/ 59 h 103"/>
                <a:gd name="T40" fmla="*/ 19 w 81"/>
                <a:gd name="T41" fmla="*/ 62 h 103"/>
                <a:gd name="T42" fmla="*/ 18 w 81"/>
                <a:gd name="T43" fmla="*/ 67 h 103"/>
                <a:gd name="T44" fmla="*/ 15 w 81"/>
                <a:gd name="T45" fmla="*/ 68 h 103"/>
                <a:gd name="T46" fmla="*/ 14 w 81"/>
                <a:gd name="T47" fmla="*/ 68 h 103"/>
                <a:gd name="T48" fmla="*/ 9 w 81"/>
                <a:gd name="T49" fmla="*/ 63 h 103"/>
                <a:gd name="T50" fmla="*/ 8 w 81"/>
                <a:gd name="T51" fmla="*/ 61 h 103"/>
                <a:gd name="T52" fmla="*/ 6 w 81"/>
                <a:gd name="T53" fmla="*/ 68 h 103"/>
                <a:gd name="T54" fmla="*/ 4 w 81"/>
                <a:gd name="T55" fmla="*/ 77 h 103"/>
                <a:gd name="T56" fmla="*/ 0 w 81"/>
                <a:gd name="T57" fmla="*/ 90 h 103"/>
                <a:gd name="T58" fmla="*/ 8 w 81"/>
                <a:gd name="T59" fmla="*/ 96 h 103"/>
                <a:gd name="T60" fmla="*/ 9 w 81"/>
                <a:gd name="T61" fmla="*/ 97 h 103"/>
                <a:gd name="T62" fmla="*/ 11 w 81"/>
                <a:gd name="T63" fmla="*/ 101 h 103"/>
                <a:gd name="T64" fmla="*/ 11 w 81"/>
                <a:gd name="T65" fmla="*/ 103 h 103"/>
                <a:gd name="T66" fmla="*/ 11 w 81"/>
                <a:gd name="T67" fmla="*/ 103 h 103"/>
                <a:gd name="T68" fmla="*/ 11 w 81"/>
                <a:gd name="T69" fmla="*/ 103 h 103"/>
                <a:gd name="T70" fmla="*/ 12 w 81"/>
                <a:gd name="T71" fmla="*/ 94 h 103"/>
                <a:gd name="T72" fmla="*/ 13 w 81"/>
                <a:gd name="T73" fmla="*/ 92 h 103"/>
                <a:gd name="T74" fmla="*/ 15 w 81"/>
                <a:gd name="T75" fmla="*/ 77 h 103"/>
                <a:gd name="T76" fmla="*/ 19 w 81"/>
                <a:gd name="T77" fmla="*/ 63 h 103"/>
                <a:gd name="T78" fmla="*/ 19 w 81"/>
                <a:gd name="T79" fmla="*/ 63 h 103"/>
                <a:gd name="T80" fmla="*/ 19 w 81"/>
                <a:gd name="T81" fmla="*/ 63 h 103"/>
                <a:gd name="T82" fmla="*/ 19 w 81"/>
                <a:gd name="T83" fmla="*/ 63 h 103"/>
                <a:gd name="T84" fmla="*/ 21 w 81"/>
                <a:gd name="T85" fmla="*/ 59 h 103"/>
                <a:gd name="T86" fmla="*/ 22 w 81"/>
                <a:gd name="T87" fmla="*/ 57 h 103"/>
                <a:gd name="T88" fmla="*/ 26 w 81"/>
                <a:gd name="T89" fmla="*/ 48 h 103"/>
                <a:gd name="T90" fmla="*/ 27 w 81"/>
                <a:gd name="T91" fmla="*/ 47 h 103"/>
                <a:gd name="T92" fmla="*/ 36 w 81"/>
                <a:gd name="T93" fmla="*/ 33 h 103"/>
                <a:gd name="T94" fmla="*/ 68 w 81"/>
                <a:gd name="T95" fmla="*/ 11 h 103"/>
                <a:gd name="T96" fmla="*/ 71 w 81"/>
                <a:gd name="T97" fmla="*/ 10 h 103"/>
                <a:gd name="T98" fmla="*/ 75 w 81"/>
                <a:gd name="T99" fmla="*/ 9 h 103"/>
                <a:gd name="T100" fmla="*/ 76 w 81"/>
                <a:gd name="T101" fmla="*/ 8 h 103"/>
                <a:gd name="T102" fmla="*/ 80 w 81"/>
                <a:gd name="T103" fmla="*/ 7 h 103"/>
                <a:gd name="T104" fmla="*/ 80 w 81"/>
                <a:gd name="T105" fmla="*/ 6 h 103"/>
                <a:gd name="T106" fmla="*/ 80 w 81"/>
                <a:gd name="T107" fmla="*/ 4 h 103"/>
                <a:gd name="T108" fmla="*/ 80 w 81"/>
                <a:gd name="T109" fmla="*/ 4 h 103"/>
                <a:gd name="T110" fmla="*/ 80 w 81"/>
                <a:gd name="T111" fmla="*/ 3 h 103"/>
                <a:gd name="T112" fmla="*/ 79 w 81"/>
                <a:gd name="T113" fmla="*/ 2 h 103"/>
                <a:gd name="T114" fmla="*/ 76 w 81"/>
                <a:gd name="T115" fmla="*/ 0 h 103"/>
                <a:gd name="T116" fmla="*/ 75 w 81"/>
                <a:gd name="T117" fmla="*/ 0 h 103"/>
                <a:gd name="T118" fmla="*/ 71 w 81"/>
                <a:gd name="T119" fmla="*/ 0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81" h="103">
                  <a:moveTo>
                    <a:pt x="71" y="0"/>
                  </a:moveTo>
                  <a:cubicBezTo>
                    <a:pt x="70" y="0"/>
                    <a:pt x="69" y="0"/>
                    <a:pt x="68" y="0"/>
                  </a:cubicBezTo>
                  <a:cubicBezTo>
                    <a:pt x="64" y="1"/>
                    <a:pt x="59" y="2"/>
                    <a:pt x="55" y="4"/>
                  </a:cubicBezTo>
                  <a:cubicBezTo>
                    <a:pt x="56" y="6"/>
                    <a:pt x="56" y="7"/>
                    <a:pt x="57" y="9"/>
                  </a:cubicBezTo>
                  <a:cubicBezTo>
                    <a:pt x="59" y="14"/>
                    <a:pt x="59" y="14"/>
                    <a:pt x="54" y="17"/>
                  </a:cubicBezTo>
                  <a:cubicBezTo>
                    <a:pt x="53" y="17"/>
                    <a:pt x="53" y="17"/>
                    <a:pt x="52" y="17"/>
                  </a:cubicBezTo>
                  <a:cubicBezTo>
                    <a:pt x="51" y="17"/>
                    <a:pt x="50" y="16"/>
                    <a:pt x="49" y="15"/>
                  </a:cubicBezTo>
                  <a:cubicBezTo>
                    <a:pt x="49" y="13"/>
                    <a:pt x="48" y="11"/>
                    <a:pt x="47" y="9"/>
                  </a:cubicBezTo>
                  <a:cubicBezTo>
                    <a:pt x="44" y="11"/>
                    <a:pt x="40" y="13"/>
                    <a:pt x="37" y="16"/>
                  </a:cubicBezTo>
                  <a:cubicBezTo>
                    <a:pt x="35" y="18"/>
                    <a:pt x="34" y="19"/>
                    <a:pt x="32" y="21"/>
                  </a:cubicBezTo>
                  <a:cubicBezTo>
                    <a:pt x="33" y="24"/>
                    <a:pt x="34" y="26"/>
                    <a:pt x="35" y="29"/>
                  </a:cubicBezTo>
                  <a:cubicBezTo>
                    <a:pt x="36" y="30"/>
                    <a:pt x="36" y="32"/>
                    <a:pt x="35" y="34"/>
                  </a:cubicBezTo>
                  <a:cubicBezTo>
                    <a:pt x="34" y="35"/>
                    <a:pt x="33" y="36"/>
                    <a:pt x="32" y="37"/>
                  </a:cubicBezTo>
                  <a:cubicBezTo>
                    <a:pt x="32" y="38"/>
                    <a:pt x="31" y="38"/>
                    <a:pt x="31" y="38"/>
                  </a:cubicBezTo>
                  <a:cubicBezTo>
                    <a:pt x="30" y="38"/>
                    <a:pt x="30" y="37"/>
                    <a:pt x="29" y="37"/>
                  </a:cubicBezTo>
                  <a:cubicBezTo>
                    <a:pt x="29" y="36"/>
                    <a:pt x="29" y="36"/>
                    <a:pt x="29" y="36"/>
                  </a:cubicBezTo>
                  <a:cubicBezTo>
                    <a:pt x="27" y="34"/>
                    <a:pt x="26" y="31"/>
                    <a:pt x="25" y="29"/>
                  </a:cubicBezTo>
                  <a:cubicBezTo>
                    <a:pt x="20" y="35"/>
                    <a:pt x="15" y="43"/>
                    <a:pt x="12" y="50"/>
                  </a:cubicBezTo>
                  <a:cubicBezTo>
                    <a:pt x="14" y="53"/>
                    <a:pt x="15" y="55"/>
                    <a:pt x="17" y="57"/>
                  </a:cubicBezTo>
                  <a:cubicBezTo>
                    <a:pt x="18" y="57"/>
                    <a:pt x="19" y="58"/>
                    <a:pt x="19" y="59"/>
                  </a:cubicBezTo>
                  <a:cubicBezTo>
                    <a:pt x="19" y="60"/>
                    <a:pt x="20" y="61"/>
                    <a:pt x="19" y="62"/>
                  </a:cubicBezTo>
                  <a:cubicBezTo>
                    <a:pt x="19" y="63"/>
                    <a:pt x="18" y="65"/>
                    <a:pt x="18" y="67"/>
                  </a:cubicBezTo>
                  <a:cubicBezTo>
                    <a:pt x="17" y="68"/>
                    <a:pt x="16" y="68"/>
                    <a:pt x="15" y="68"/>
                  </a:cubicBezTo>
                  <a:cubicBezTo>
                    <a:pt x="15" y="68"/>
                    <a:pt x="14" y="68"/>
                    <a:pt x="14" y="68"/>
                  </a:cubicBezTo>
                  <a:cubicBezTo>
                    <a:pt x="12" y="66"/>
                    <a:pt x="11" y="65"/>
                    <a:pt x="9" y="63"/>
                  </a:cubicBezTo>
                  <a:cubicBezTo>
                    <a:pt x="9" y="63"/>
                    <a:pt x="8" y="62"/>
                    <a:pt x="8" y="61"/>
                  </a:cubicBezTo>
                  <a:cubicBezTo>
                    <a:pt x="7" y="63"/>
                    <a:pt x="6" y="66"/>
                    <a:pt x="6" y="68"/>
                  </a:cubicBezTo>
                  <a:cubicBezTo>
                    <a:pt x="5" y="71"/>
                    <a:pt x="5" y="74"/>
                    <a:pt x="4" y="77"/>
                  </a:cubicBezTo>
                  <a:cubicBezTo>
                    <a:pt x="2" y="81"/>
                    <a:pt x="1" y="86"/>
                    <a:pt x="0" y="90"/>
                  </a:cubicBezTo>
                  <a:cubicBezTo>
                    <a:pt x="3" y="92"/>
                    <a:pt x="5" y="94"/>
                    <a:pt x="8" y="96"/>
                  </a:cubicBezTo>
                  <a:cubicBezTo>
                    <a:pt x="8" y="96"/>
                    <a:pt x="8" y="96"/>
                    <a:pt x="9" y="97"/>
                  </a:cubicBezTo>
                  <a:cubicBezTo>
                    <a:pt x="11" y="98"/>
                    <a:pt x="11" y="99"/>
                    <a:pt x="11" y="101"/>
                  </a:cubicBezTo>
                  <a:cubicBezTo>
                    <a:pt x="11" y="102"/>
                    <a:pt x="11" y="102"/>
                    <a:pt x="11" y="103"/>
                  </a:cubicBezTo>
                  <a:cubicBezTo>
                    <a:pt x="11" y="103"/>
                    <a:pt x="11" y="103"/>
                    <a:pt x="11" y="103"/>
                  </a:cubicBezTo>
                  <a:cubicBezTo>
                    <a:pt x="11" y="103"/>
                    <a:pt x="11" y="103"/>
                    <a:pt x="11" y="103"/>
                  </a:cubicBezTo>
                  <a:cubicBezTo>
                    <a:pt x="11" y="100"/>
                    <a:pt x="12" y="97"/>
                    <a:pt x="12" y="94"/>
                  </a:cubicBezTo>
                  <a:cubicBezTo>
                    <a:pt x="12" y="93"/>
                    <a:pt x="12" y="92"/>
                    <a:pt x="13" y="92"/>
                  </a:cubicBezTo>
                  <a:cubicBezTo>
                    <a:pt x="13" y="87"/>
                    <a:pt x="14" y="82"/>
                    <a:pt x="15" y="77"/>
                  </a:cubicBezTo>
                  <a:cubicBezTo>
                    <a:pt x="16" y="72"/>
                    <a:pt x="18" y="68"/>
                    <a:pt x="19" y="63"/>
                  </a:cubicBezTo>
                  <a:cubicBezTo>
                    <a:pt x="19" y="63"/>
                    <a:pt x="19" y="63"/>
                    <a:pt x="19" y="63"/>
                  </a:cubicBezTo>
                  <a:cubicBezTo>
                    <a:pt x="19" y="63"/>
                    <a:pt x="19" y="63"/>
                    <a:pt x="19" y="63"/>
                  </a:cubicBezTo>
                  <a:cubicBezTo>
                    <a:pt x="19" y="63"/>
                    <a:pt x="19" y="63"/>
                    <a:pt x="19" y="63"/>
                  </a:cubicBezTo>
                  <a:cubicBezTo>
                    <a:pt x="20" y="61"/>
                    <a:pt x="20" y="60"/>
                    <a:pt x="21" y="59"/>
                  </a:cubicBezTo>
                  <a:cubicBezTo>
                    <a:pt x="21" y="58"/>
                    <a:pt x="21" y="58"/>
                    <a:pt x="22" y="57"/>
                  </a:cubicBezTo>
                  <a:cubicBezTo>
                    <a:pt x="23" y="54"/>
                    <a:pt x="25" y="51"/>
                    <a:pt x="26" y="48"/>
                  </a:cubicBezTo>
                  <a:cubicBezTo>
                    <a:pt x="26" y="48"/>
                    <a:pt x="26" y="47"/>
                    <a:pt x="27" y="47"/>
                  </a:cubicBezTo>
                  <a:cubicBezTo>
                    <a:pt x="29" y="42"/>
                    <a:pt x="32" y="37"/>
                    <a:pt x="36" y="33"/>
                  </a:cubicBezTo>
                  <a:cubicBezTo>
                    <a:pt x="44" y="22"/>
                    <a:pt x="54" y="14"/>
                    <a:pt x="68" y="11"/>
                  </a:cubicBezTo>
                  <a:cubicBezTo>
                    <a:pt x="69" y="10"/>
                    <a:pt x="70" y="10"/>
                    <a:pt x="71" y="10"/>
                  </a:cubicBezTo>
                  <a:cubicBezTo>
                    <a:pt x="72" y="9"/>
                    <a:pt x="74" y="9"/>
                    <a:pt x="75" y="9"/>
                  </a:cubicBezTo>
                  <a:cubicBezTo>
                    <a:pt x="75" y="8"/>
                    <a:pt x="76" y="8"/>
                    <a:pt x="76" y="8"/>
                  </a:cubicBezTo>
                  <a:cubicBezTo>
                    <a:pt x="77" y="8"/>
                    <a:pt x="79" y="7"/>
                    <a:pt x="80" y="7"/>
                  </a:cubicBezTo>
                  <a:cubicBezTo>
                    <a:pt x="80" y="7"/>
                    <a:pt x="80" y="7"/>
                    <a:pt x="80" y="6"/>
                  </a:cubicBezTo>
                  <a:cubicBezTo>
                    <a:pt x="80" y="6"/>
                    <a:pt x="81" y="5"/>
                    <a:pt x="80" y="4"/>
                  </a:cubicBezTo>
                  <a:cubicBezTo>
                    <a:pt x="80" y="4"/>
                    <a:pt x="80" y="4"/>
                    <a:pt x="80" y="4"/>
                  </a:cubicBezTo>
                  <a:cubicBezTo>
                    <a:pt x="80" y="4"/>
                    <a:pt x="80" y="3"/>
                    <a:pt x="80" y="3"/>
                  </a:cubicBezTo>
                  <a:cubicBezTo>
                    <a:pt x="79" y="3"/>
                    <a:pt x="79" y="3"/>
                    <a:pt x="79" y="2"/>
                  </a:cubicBezTo>
                  <a:cubicBezTo>
                    <a:pt x="78" y="1"/>
                    <a:pt x="77" y="1"/>
                    <a:pt x="76" y="0"/>
                  </a:cubicBezTo>
                  <a:cubicBezTo>
                    <a:pt x="75" y="0"/>
                    <a:pt x="75" y="0"/>
                    <a:pt x="75" y="0"/>
                  </a:cubicBezTo>
                  <a:cubicBezTo>
                    <a:pt x="73" y="0"/>
                    <a:pt x="72" y="0"/>
                    <a:pt x="71" y="0"/>
                  </a:cubicBezTo>
                </a:path>
              </a:pathLst>
            </a:custGeom>
            <a:solidFill>
              <a:srgbClr val="FF8F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59" name="Freeform 152"/>
            <p:cNvSpPr>
              <a:spLocks noEditPoints="1"/>
            </p:cNvSpPr>
            <p:nvPr/>
          </p:nvSpPr>
          <p:spPr bwMode="auto">
            <a:xfrm>
              <a:off x="9759769" y="5708650"/>
              <a:ext cx="11113" cy="92075"/>
            </a:xfrm>
            <a:custGeom>
              <a:avLst/>
              <a:gdLst>
                <a:gd name="T0" fmla="*/ 1 w 4"/>
                <a:gd name="T1" fmla="*/ 18 h 35"/>
                <a:gd name="T2" fmla="*/ 4 w 4"/>
                <a:gd name="T3" fmla="*/ 33 h 35"/>
                <a:gd name="T4" fmla="*/ 4 w 4"/>
                <a:gd name="T5" fmla="*/ 34 h 35"/>
                <a:gd name="T6" fmla="*/ 4 w 4"/>
                <a:gd name="T7" fmla="*/ 35 h 35"/>
                <a:gd name="T8" fmla="*/ 4 w 4"/>
                <a:gd name="T9" fmla="*/ 33 h 35"/>
                <a:gd name="T10" fmla="*/ 1 w 4"/>
                <a:gd name="T11" fmla="*/ 18 h 35"/>
                <a:gd name="T12" fmla="*/ 0 w 4"/>
                <a:gd name="T13" fmla="*/ 0 h 35"/>
                <a:gd name="T14" fmla="*/ 0 w 4"/>
                <a:gd name="T15" fmla="*/ 1 h 35"/>
                <a:gd name="T16" fmla="*/ 0 w 4"/>
                <a:gd name="T17" fmla="*/ 4 h 35"/>
                <a:gd name="T18" fmla="*/ 0 w 4"/>
                <a:gd name="T19" fmla="*/ 0 h 35"/>
                <a:gd name="T20" fmla="*/ 0 w 4"/>
                <a:gd name="T21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35">
                  <a:moveTo>
                    <a:pt x="1" y="18"/>
                  </a:moveTo>
                  <a:cubicBezTo>
                    <a:pt x="2" y="23"/>
                    <a:pt x="3" y="28"/>
                    <a:pt x="4" y="33"/>
                  </a:cubicBezTo>
                  <a:cubicBezTo>
                    <a:pt x="4" y="33"/>
                    <a:pt x="4" y="34"/>
                    <a:pt x="4" y="34"/>
                  </a:cubicBezTo>
                  <a:cubicBezTo>
                    <a:pt x="4" y="34"/>
                    <a:pt x="4" y="35"/>
                    <a:pt x="4" y="35"/>
                  </a:cubicBezTo>
                  <a:cubicBezTo>
                    <a:pt x="4" y="34"/>
                    <a:pt x="4" y="34"/>
                    <a:pt x="4" y="33"/>
                  </a:cubicBezTo>
                  <a:cubicBezTo>
                    <a:pt x="3" y="28"/>
                    <a:pt x="2" y="23"/>
                    <a:pt x="1" y="18"/>
                  </a:cubicBezTo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2"/>
                    <a:pt x="0" y="3"/>
                    <a:pt x="0" y="4"/>
                  </a:cubicBezTo>
                  <a:cubicBezTo>
                    <a:pt x="0" y="3"/>
                    <a:pt x="0" y="2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FD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60" name="Freeform 153"/>
            <p:cNvSpPr>
              <a:spLocks/>
            </p:cNvSpPr>
            <p:nvPr/>
          </p:nvSpPr>
          <p:spPr bwMode="auto">
            <a:xfrm>
              <a:off x="9723256" y="5700713"/>
              <a:ext cx="47625" cy="98425"/>
            </a:xfrm>
            <a:custGeom>
              <a:avLst/>
              <a:gdLst>
                <a:gd name="T0" fmla="*/ 2 w 18"/>
                <a:gd name="T1" fmla="*/ 0 h 37"/>
                <a:gd name="T2" fmla="*/ 1 w 18"/>
                <a:gd name="T3" fmla="*/ 2 h 37"/>
                <a:gd name="T4" fmla="*/ 1 w 18"/>
                <a:gd name="T5" fmla="*/ 29 h 37"/>
                <a:gd name="T6" fmla="*/ 11 w 18"/>
                <a:gd name="T7" fmla="*/ 32 h 37"/>
                <a:gd name="T8" fmla="*/ 14 w 18"/>
                <a:gd name="T9" fmla="*/ 33 h 37"/>
                <a:gd name="T10" fmla="*/ 18 w 18"/>
                <a:gd name="T11" fmla="*/ 37 h 37"/>
                <a:gd name="T12" fmla="*/ 18 w 18"/>
                <a:gd name="T13" fmla="*/ 37 h 37"/>
                <a:gd name="T14" fmla="*/ 18 w 18"/>
                <a:gd name="T15" fmla="*/ 36 h 37"/>
                <a:gd name="T16" fmla="*/ 15 w 18"/>
                <a:gd name="T17" fmla="*/ 21 h 37"/>
                <a:gd name="T18" fmla="*/ 14 w 18"/>
                <a:gd name="T19" fmla="*/ 7 h 37"/>
                <a:gd name="T20" fmla="*/ 14 w 18"/>
                <a:gd name="T21" fmla="*/ 4 h 37"/>
                <a:gd name="T22" fmla="*/ 13 w 18"/>
                <a:gd name="T23" fmla="*/ 7 h 37"/>
                <a:gd name="T24" fmla="*/ 12 w 18"/>
                <a:gd name="T25" fmla="*/ 7 h 37"/>
                <a:gd name="T26" fmla="*/ 8 w 18"/>
                <a:gd name="T27" fmla="*/ 5 h 37"/>
                <a:gd name="T28" fmla="*/ 2 w 18"/>
                <a:gd name="T29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8" h="37">
                  <a:moveTo>
                    <a:pt x="2" y="0"/>
                  </a:moveTo>
                  <a:cubicBezTo>
                    <a:pt x="1" y="0"/>
                    <a:pt x="1" y="1"/>
                    <a:pt x="1" y="2"/>
                  </a:cubicBezTo>
                  <a:cubicBezTo>
                    <a:pt x="0" y="11"/>
                    <a:pt x="0" y="20"/>
                    <a:pt x="1" y="29"/>
                  </a:cubicBezTo>
                  <a:cubicBezTo>
                    <a:pt x="4" y="30"/>
                    <a:pt x="8" y="31"/>
                    <a:pt x="11" y="32"/>
                  </a:cubicBezTo>
                  <a:cubicBezTo>
                    <a:pt x="12" y="33"/>
                    <a:pt x="13" y="33"/>
                    <a:pt x="14" y="33"/>
                  </a:cubicBezTo>
                  <a:cubicBezTo>
                    <a:pt x="16" y="34"/>
                    <a:pt x="17" y="35"/>
                    <a:pt x="18" y="37"/>
                  </a:cubicBezTo>
                  <a:cubicBezTo>
                    <a:pt x="18" y="37"/>
                    <a:pt x="18" y="37"/>
                    <a:pt x="18" y="37"/>
                  </a:cubicBezTo>
                  <a:cubicBezTo>
                    <a:pt x="18" y="37"/>
                    <a:pt x="18" y="36"/>
                    <a:pt x="18" y="36"/>
                  </a:cubicBezTo>
                  <a:cubicBezTo>
                    <a:pt x="17" y="31"/>
                    <a:pt x="16" y="26"/>
                    <a:pt x="15" y="21"/>
                  </a:cubicBezTo>
                  <a:cubicBezTo>
                    <a:pt x="15" y="17"/>
                    <a:pt x="14" y="12"/>
                    <a:pt x="14" y="7"/>
                  </a:cubicBezTo>
                  <a:cubicBezTo>
                    <a:pt x="14" y="6"/>
                    <a:pt x="14" y="5"/>
                    <a:pt x="14" y="4"/>
                  </a:cubicBezTo>
                  <a:cubicBezTo>
                    <a:pt x="14" y="5"/>
                    <a:pt x="14" y="6"/>
                    <a:pt x="13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0" y="7"/>
                    <a:pt x="9" y="6"/>
                    <a:pt x="8" y="5"/>
                  </a:cubicBezTo>
                  <a:cubicBezTo>
                    <a:pt x="6" y="4"/>
                    <a:pt x="4" y="2"/>
                    <a:pt x="2" y="0"/>
                  </a:cubicBezTo>
                </a:path>
              </a:pathLst>
            </a:custGeom>
            <a:solidFill>
              <a:srgbClr val="FF8F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61" name="Freeform 154"/>
            <p:cNvSpPr>
              <a:spLocks/>
            </p:cNvSpPr>
            <p:nvPr/>
          </p:nvSpPr>
          <p:spPr bwMode="auto">
            <a:xfrm>
              <a:off x="9774056" y="581183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FD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62" name="Freeform 155"/>
            <p:cNvSpPr>
              <a:spLocks/>
            </p:cNvSpPr>
            <p:nvPr/>
          </p:nvSpPr>
          <p:spPr bwMode="auto">
            <a:xfrm>
              <a:off x="9728019" y="5807075"/>
              <a:ext cx="76200" cy="103188"/>
            </a:xfrm>
            <a:custGeom>
              <a:avLst/>
              <a:gdLst>
                <a:gd name="T0" fmla="*/ 0 w 29"/>
                <a:gd name="T1" fmla="*/ 0 h 39"/>
                <a:gd name="T2" fmla="*/ 3 w 29"/>
                <a:gd name="T3" fmla="*/ 15 h 39"/>
                <a:gd name="T4" fmla="*/ 6 w 29"/>
                <a:gd name="T5" fmla="*/ 30 h 39"/>
                <a:gd name="T6" fmla="*/ 22 w 29"/>
                <a:gd name="T7" fmla="*/ 34 h 39"/>
                <a:gd name="T8" fmla="*/ 25 w 29"/>
                <a:gd name="T9" fmla="*/ 35 h 39"/>
                <a:gd name="T10" fmla="*/ 28 w 29"/>
                <a:gd name="T11" fmla="*/ 37 h 39"/>
                <a:gd name="T12" fmla="*/ 29 w 29"/>
                <a:gd name="T13" fmla="*/ 39 h 39"/>
                <a:gd name="T14" fmla="*/ 23 w 29"/>
                <a:gd name="T15" fmla="*/ 21 h 39"/>
                <a:gd name="T16" fmla="*/ 17 w 29"/>
                <a:gd name="T17" fmla="*/ 2 h 39"/>
                <a:gd name="T18" fmla="*/ 17 w 29"/>
                <a:gd name="T19" fmla="*/ 2 h 39"/>
                <a:gd name="T20" fmla="*/ 17 w 29"/>
                <a:gd name="T21" fmla="*/ 4 h 39"/>
                <a:gd name="T22" fmla="*/ 16 w 29"/>
                <a:gd name="T23" fmla="*/ 5 h 39"/>
                <a:gd name="T24" fmla="*/ 16 w 29"/>
                <a:gd name="T25" fmla="*/ 5 h 39"/>
                <a:gd name="T26" fmla="*/ 10 w 29"/>
                <a:gd name="T27" fmla="*/ 4 h 39"/>
                <a:gd name="T28" fmla="*/ 0 w 29"/>
                <a:gd name="T29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9" h="39">
                  <a:moveTo>
                    <a:pt x="0" y="0"/>
                  </a:moveTo>
                  <a:cubicBezTo>
                    <a:pt x="1" y="5"/>
                    <a:pt x="2" y="10"/>
                    <a:pt x="3" y="15"/>
                  </a:cubicBezTo>
                  <a:cubicBezTo>
                    <a:pt x="4" y="20"/>
                    <a:pt x="5" y="25"/>
                    <a:pt x="6" y="30"/>
                  </a:cubicBezTo>
                  <a:cubicBezTo>
                    <a:pt x="11" y="32"/>
                    <a:pt x="17" y="34"/>
                    <a:pt x="22" y="34"/>
                  </a:cubicBezTo>
                  <a:cubicBezTo>
                    <a:pt x="23" y="34"/>
                    <a:pt x="24" y="34"/>
                    <a:pt x="25" y="35"/>
                  </a:cubicBezTo>
                  <a:cubicBezTo>
                    <a:pt x="26" y="35"/>
                    <a:pt x="27" y="36"/>
                    <a:pt x="28" y="37"/>
                  </a:cubicBezTo>
                  <a:cubicBezTo>
                    <a:pt x="28" y="38"/>
                    <a:pt x="28" y="39"/>
                    <a:pt x="29" y="39"/>
                  </a:cubicBezTo>
                  <a:cubicBezTo>
                    <a:pt x="27" y="33"/>
                    <a:pt x="25" y="27"/>
                    <a:pt x="23" y="21"/>
                  </a:cubicBezTo>
                  <a:cubicBezTo>
                    <a:pt x="21" y="15"/>
                    <a:pt x="19" y="9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3"/>
                    <a:pt x="17" y="3"/>
                    <a:pt x="17" y="4"/>
                  </a:cubicBezTo>
                  <a:cubicBezTo>
                    <a:pt x="17" y="5"/>
                    <a:pt x="16" y="5"/>
                    <a:pt x="16" y="5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4" y="5"/>
                    <a:pt x="12" y="4"/>
                    <a:pt x="10" y="4"/>
                  </a:cubicBezTo>
                  <a:cubicBezTo>
                    <a:pt x="6" y="3"/>
                    <a:pt x="3" y="1"/>
                    <a:pt x="0" y="0"/>
                  </a:cubicBezTo>
                </a:path>
              </a:pathLst>
            </a:custGeom>
            <a:solidFill>
              <a:srgbClr val="FF8F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63" name="Freeform 156"/>
            <p:cNvSpPr>
              <a:spLocks noEditPoints="1"/>
            </p:cNvSpPr>
            <p:nvPr/>
          </p:nvSpPr>
          <p:spPr bwMode="auto">
            <a:xfrm>
              <a:off x="9615306" y="6030913"/>
              <a:ext cx="328613" cy="619125"/>
            </a:xfrm>
            <a:custGeom>
              <a:avLst/>
              <a:gdLst>
                <a:gd name="T0" fmla="*/ 47 w 125"/>
                <a:gd name="T1" fmla="*/ 233 h 234"/>
                <a:gd name="T2" fmla="*/ 46 w 125"/>
                <a:gd name="T3" fmla="*/ 233 h 234"/>
                <a:gd name="T4" fmla="*/ 32 w 125"/>
                <a:gd name="T5" fmla="*/ 234 h 234"/>
                <a:gd name="T6" fmla="*/ 46 w 125"/>
                <a:gd name="T7" fmla="*/ 233 h 234"/>
                <a:gd name="T8" fmla="*/ 47 w 125"/>
                <a:gd name="T9" fmla="*/ 233 h 234"/>
                <a:gd name="T10" fmla="*/ 7 w 125"/>
                <a:gd name="T11" fmla="*/ 232 h 234"/>
                <a:gd name="T12" fmla="*/ 18 w 125"/>
                <a:gd name="T13" fmla="*/ 234 h 234"/>
                <a:gd name="T14" fmla="*/ 9 w 125"/>
                <a:gd name="T15" fmla="*/ 232 h 234"/>
                <a:gd name="T16" fmla="*/ 7 w 125"/>
                <a:gd name="T17" fmla="*/ 232 h 234"/>
                <a:gd name="T18" fmla="*/ 0 w 125"/>
                <a:gd name="T19" fmla="*/ 228 h 234"/>
                <a:gd name="T20" fmla="*/ 0 w 125"/>
                <a:gd name="T21" fmla="*/ 229 h 234"/>
                <a:gd name="T22" fmla="*/ 0 w 125"/>
                <a:gd name="T23" fmla="*/ 228 h 234"/>
                <a:gd name="T24" fmla="*/ 72 w 125"/>
                <a:gd name="T25" fmla="*/ 225 h 234"/>
                <a:gd name="T26" fmla="*/ 72 w 125"/>
                <a:gd name="T27" fmla="*/ 225 h 234"/>
                <a:gd name="T28" fmla="*/ 72 w 125"/>
                <a:gd name="T29" fmla="*/ 225 h 234"/>
                <a:gd name="T30" fmla="*/ 74 w 125"/>
                <a:gd name="T31" fmla="*/ 224 h 234"/>
                <a:gd name="T32" fmla="*/ 72 w 125"/>
                <a:gd name="T33" fmla="*/ 224 h 234"/>
                <a:gd name="T34" fmla="*/ 74 w 125"/>
                <a:gd name="T35" fmla="*/ 224 h 234"/>
                <a:gd name="T36" fmla="*/ 2 w 125"/>
                <a:gd name="T37" fmla="*/ 223 h 234"/>
                <a:gd name="T38" fmla="*/ 1 w 125"/>
                <a:gd name="T39" fmla="*/ 224 h 234"/>
                <a:gd name="T40" fmla="*/ 0 w 125"/>
                <a:gd name="T41" fmla="*/ 226 h 234"/>
                <a:gd name="T42" fmla="*/ 2 w 125"/>
                <a:gd name="T43" fmla="*/ 223 h 234"/>
                <a:gd name="T44" fmla="*/ 10 w 125"/>
                <a:gd name="T45" fmla="*/ 211 h 234"/>
                <a:gd name="T46" fmla="*/ 9 w 125"/>
                <a:gd name="T47" fmla="*/ 213 h 234"/>
                <a:gd name="T48" fmla="*/ 2 w 125"/>
                <a:gd name="T49" fmla="*/ 223 h 234"/>
                <a:gd name="T50" fmla="*/ 2 w 125"/>
                <a:gd name="T51" fmla="*/ 223 h 234"/>
                <a:gd name="T52" fmla="*/ 10 w 125"/>
                <a:gd name="T53" fmla="*/ 211 h 234"/>
                <a:gd name="T54" fmla="*/ 25 w 125"/>
                <a:gd name="T55" fmla="*/ 184 h 234"/>
                <a:gd name="T56" fmla="*/ 24 w 125"/>
                <a:gd name="T57" fmla="*/ 186 h 234"/>
                <a:gd name="T58" fmla="*/ 22 w 125"/>
                <a:gd name="T59" fmla="*/ 190 h 234"/>
                <a:gd name="T60" fmla="*/ 17 w 125"/>
                <a:gd name="T61" fmla="*/ 199 h 234"/>
                <a:gd name="T62" fmla="*/ 24 w 125"/>
                <a:gd name="T63" fmla="*/ 186 h 234"/>
                <a:gd name="T64" fmla="*/ 25 w 125"/>
                <a:gd name="T65" fmla="*/ 184 h 234"/>
                <a:gd name="T66" fmla="*/ 31 w 125"/>
                <a:gd name="T67" fmla="*/ 181 h 234"/>
                <a:gd name="T68" fmla="*/ 31 w 125"/>
                <a:gd name="T69" fmla="*/ 181 h 234"/>
                <a:gd name="T70" fmla="*/ 29 w 125"/>
                <a:gd name="T71" fmla="*/ 181 h 234"/>
                <a:gd name="T72" fmla="*/ 31 w 125"/>
                <a:gd name="T73" fmla="*/ 181 h 234"/>
                <a:gd name="T74" fmla="*/ 40 w 125"/>
                <a:gd name="T75" fmla="*/ 178 h 234"/>
                <a:gd name="T76" fmla="*/ 33 w 125"/>
                <a:gd name="T77" fmla="*/ 180 h 234"/>
                <a:gd name="T78" fmla="*/ 37 w 125"/>
                <a:gd name="T79" fmla="*/ 179 h 234"/>
                <a:gd name="T80" fmla="*/ 40 w 125"/>
                <a:gd name="T81" fmla="*/ 178 h 234"/>
                <a:gd name="T82" fmla="*/ 124 w 125"/>
                <a:gd name="T83" fmla="*/ 146 h 234"/>
                <a:gd name="T84" fmla="*/ 123 w 125"/>
                <a:gd name="T85" fmla="*/ 151 h 234"/>
                <a:gd name="T86" fmla="*/ 121 w 125"/>
                <a:gd name="T87" fmla="*/ 156 h 234"/>
                <a:gd name="T88" fmla="*/ 124 w 125"/>
                <a:gd name="T89" fmla="*/ 146 h 234"/>
                <a:gd name="T90" fmla="*/ 125 w 125"/>
                <a:gd name="T91" fmla="*/ 115 h 234"/>
                <a:gd name="T92" fmla="*/ 125 w 125"/>
                <a:gd name="T93" fmla="*/ 130 h 234"/>
                <a:gd name="T94" fmla="*/ 125 w 125"/>
                <a:gd name="T95" fmla="*/ 132 h 234"/>
                <a:gd name="T96" fmla="*/ 125 w 125"/>
                <a:gd name="T97" fmla="*/ 127 h 234"/>
                <a:gd name="T98" fmla="*/ 125 w 125"/>
                <a:gd name="T99" fmla="*/ 121 h 234"/>
                <a:gd name="T100" fmla="*/ 125 w 125"/>
                <a:gd name="T101" fmla="*/ 121 h 234"/>
                <a:gd name="T102" fmla="*/ 125 w 125"/>
                <a:gd name="T103" fmla="*/ 115 h 234"/>
                <a:gd name="T104" fmla="*/ 124 w 125"/>
                <a:gd name="T105" fmla="*/ 99 h 234"/>
                <a:gd name="T106" fmla="*/ 125 w 125"/>
                <a:gd name="T107" fmla="*/ 111 h 234"/>
                <a:gd name="T108" fmla="*/ 125 w 125"/>
                <a:gd name="T109" fmla="*/ 104 h 234"/>
                <a:gd name="T110" fmla="*/ 124 w 125"/>
                <a:gd name="T111" fmla="*/ 99 h 234"/>
                <a:gd name="T112" fmla="*/ 90 w 125"/>
                <a:gd name="T113" fmla="*/ 0 h 234"/>
                <a:gd name="T114" fmla="*/ 94 w 125"/>
                <a:gd name="T115" fmla="*/ 10 h 234"/>
                <a:gd name="T116" fmla="*/ 111 w 125"/>
                <a:gd name="T117" fmla="*/ 48 h 234"/>
                <a:gd name="T118" fmla="*/ 123 w 125"/>
                <a:gd name="T119" fmla="*/ 89 h 234"/>
                <a:gd name="T120" fmla="*/ 111 w 125"/>
                <a:gd name="T121" fmla="*/ 48 h 234"/>
                <a:gd name="T122" fmla="*/ 93 w 125"/>
                <a:gd name="T123" fmla="*/ 8 h 234"/>
                <a:gd name="T124" fmla="*/ 90 w 125"/>
                <a:gd name="T125" fmla="*/ 0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5" h="234">
                  <a:moveTo>
                    <a:pt x="47" y="233"/>
                  </a:moveTo>
                  <a:cubicBezTo>
                    <a:pt x="47" y="233"/>
                    <a:pt x="46" y="233"/>
                    <a:pt x="46" y="233"/>
                  </a:cubicBezTo>
                  <a:cubicBezTo>
                    <a:pt x="42" y="233"/>
                    <a:pt x="38" y="234"/>
                    <a:pt x="32" y="234"/>
                  </a:cubicBezTo>
                  <a:cubicBezTo>
                    <a:pt x="37" y="234"/>
                    <a:pt x="41" y="233"/>
                    <a:pt x="46" y="233"/>
                  </a:cubicBezTo>
                  <a:cubicBezTo>
                    <a:pt x="46" y="233"/>
                    <a:pt x="47" y="233"/>
                    <a:pt x="47" y="233"/>
                  </a:cubicBezTo>
                  <a:moveTo>
                    <a:pt x="7" y="232"/>
                  </a:moveTo>
                  <a:cubicBezTo>
                    <a:pt x="11" y="233"/>
                    <a:pt x="14" y="233"/>
                    <a:pt x="18" y="234"/>
                  </a:cubicBezTo>
                  <a:cubicBezTo>
                    <a:pt x="15" y="233"/>
                    <a:pt x="12" y="233"/>
                    <a:pt x="9" y="232"/>
                  </a:cubicBezTo>
                  <a:cubicBezTo>
                    <a:pt x="8" y="232"/>
                    <a:pt x="8" y="232"/>
                    <a:pt x="7" y="232"/>
                  </a:cubicBezTo>
                  <a:moveTo>
                    <a:pt x="0" y="228"/>
                  </a:moveTo>
                  <a:cubicBezTo>
                    <a:pt x="0" y="228"/>
                    <a:pt x="0" y="228"/>
                    <a:pt x="0" y="229"/>
                  </a:cubicBezTo>
                  <a:cubicBezTo>
                    <a:pt x="0" y="228"/>
                    <a:pt x="0" y="228"/>
                    <a:pt x="0" y="228"/>
                  </a:cubicBezTo>
                  <a:moveTo>
                    <a:pt x="72" y="225"/>
                  </a:moveTo>
                  <a:cubicBezTo>
                    <a:pt x="72" y="225"/>
                    <a:pt x="72" y="225"/>
                    <a:pt x="72" y="225"/>
                  </a:cubicBezTo>
                  <a:cubicBezTo>
                    <a:pt x="72" y="225"/>
                    <a:pt x="72" y="225"/>
                    <a:pt x="72" y="225"/>
                  </a:cubicBezTo>
                  <a:moveTo>
                    <a:pt x="74" y="224"/>
                  </a:moveTo>
                  <a:cubicBezTo>
                    <a:pt x="73" y="224"/>
                    <a:pt x="73" y="224"/>
                    <a:pt x="72" y="224"/>
                  </a:cubicBezTo>
                  <a:cubicBezTo>
                    <a:pt x="73" y="224"/>
                    <a:pt x="73" y="224"/>
                    <a:pt x="74" y="224"/>
                  </a:cubicBezTo>
                  <a:moveTo>
                    <a:pt x="2" y="223"/>
                  </a:moveTo>
                  <a:cubicBezTo>
                    <a:pt x="2" y="224"/>
                    <a:pt x="1" y="224"/>
                    <a:pt x="1" y="224"/>
                  </a:cubicBezTo>
                  <a:cubicBezTo>
                    <a:pt x="1" y="225"/>
                    <a:pt x="1" y="225"/>
                    <a:pt x="0" y="226"/>
                  </a:cubicBezTo>
                  <a:cubicBezTo>
                    <a:pt x="1" y="225"/>
                    <a:pt x="1" y="224"/>
                    <a:pt x="2" y="223"/>
                  </a:cubicBezTo>
                  <a:moveTo>
                    <a:pt x="10" y="211"/>
                  </a:moveTo>
                  <a:cubicBezTo>
                    <a:pt x="10" y="212"/>
                    <a:pt x="9" y="212"/>
                    <a:pt x="9" y="213"/>
                  </a:cubicBezTo>
                  <a:cubicBezTo>
                    <a:pt x="7" y="216"/>
                    <a:pt x="4" y="219"/>
                    <a:pt x="2" y="223"/>
                  </a:cubicBezTo>
                  <a:cubicBezTo>
                    <a:pt x="2" y="223"/>
                    <a:pt x="2" y="223"/>
                    <a:pt x="2" y="223"/>
                  </a:cubicBezTo>
                  <a:cubicBezTo>
                    <a:pt x="5" y="219"/>
                    <a:pt x="8" y="215"/>
                    <a:pt x="10" y="211"/>
                  </a:cubicBezTo>
                  <a:moveTo>
                    <a:pt x="25" y="184"/>
                  </a:moveTo>
                  <a:cubicBezTo>
                    <a:pt x="24" y="185"/>
                    <a:pt x="24" y="186"/>
                    <a:pt x="24" y="186"/>
                  </a:cubicBezTo>
                  <a:cubicBezTo>
                    <a:pt x="23" y="187"/>
                    <a:pt x="23" y="189"/>
                    <a:pt x="22" y="190"/>
                  </a:cubicBezTo>
                  <a:cubicBezTo>
                    <a:pt x="20" y="193"/>
                    <a:pt x="19" y="196"/>
                    <a:pt x="17" y="199"/>
                  </a:cubicBezTo>
                  <a:cubicBezTo>
                    <a:pt x="19" y="195"/>
                    <a:pt x="22" y="191"/>
                    <a:pt x="24" y="186"/>
                  </a:cubicBezTo>
                  <a:cubicBezTo>
                    <a:pt x="24" y="186"/>
                    <a:pt x="24" y="185"/>
                    <a:pt x="25" y="184"/>
                  </a:cubicBezTo>
                  <a:moveTo>
                    <a:pt x="31" y="181"/>
                  </a:moveTo>
                  <a:cubicBezTo>
                    <a:pt x="31" y="181"/>
                    <a:pt x="31" y="181"/>
                    <a:pt x="31" y="181"/>
                  </a:cubicBezTo>
                  <a:cubicBezTo>
                    <a:pt x="30" y="181"/>
                    <a:pt x="30" y="181"/>
                    <a:pt x="29" y="181"/>
                  </a:cubicBezTo>
                  <a:cubicBezTo>
                    <a:pt x="30" y="181"/>
                    <a:pt x="30" y="181"/>
                    <a:pt x="31" y="181"/>
                  </a:cubicBezTo>
                  <a:moveTo>
                    <a:pt x="40" y="178"/>
                  </a:moveTo>
                  <a:cubicBezTo>
                    <a:pt x="38" y="179"/>
                    <a:pt x="35" y="179"/>
                    <a:pt x="33" y="180"/>
                  </a:cubicBezTo>
                  <a:cubicBezTo>
                    <a:pt x="34" y="180"/>
                    <a:pt x="35" y="179"/>
                    <a:pt x="37" y="179"/>
                  </a:cubicBezTo>
                  <a:cubicBezTo>
                    <a:pt x="38" y="179"/>
                    <a:pt x="39" y="178"/>
                    <a:pt x="40" y="178"/>
                  </a:cubicBezTo>
                  <a:moveTo>
                    <a:pt x="124" y="146"/>
                  </a:moveTo>
                  <a:cubicBezTo>
                    <a:pt x="123" y="148"/>
                    <a:pt x="123" y="149"/>
                    <a:pt x="123" y="151"/>
                  </a:cubicBezTo>
                  <a:cubicBezTo>
                    <a:pt x="122" y="152"/>
                    <a:pt x="122" y="154"/>
                    <a:pt x="121" y="156"/>
                  </a:cubicBezTo>
                  <a:cubicBezTo>
                    <a:pt x="122" y="153"/>
                    <a:pt x="123" y="149"/>
                    <a:pt x="124" y="146"/>
                  </a:cubicBezTo>
                  <a:moveTo>
                    <a:pt x="125" y="115"/>
                  </a:moveTo>
                  <a:cubicBezTo>
                    <a:pt x="125" y="120"/>
                    <a:pt x="125" y="125"/>
                    <a:pt x="125" y="130"/>
                  </a:cubicBezTo>
                  <a:cubicBezTo>
                    <a:pt x="125" y="131"/>
                    <a:pt x="125" y="132"/>
                    <a:pt x="125" y="132"/>
                  </a:cubicBezTo>
                  <a:cubicBezTo>
                    <a:pt x="125" y="131"/>
                    <a:pt x="125" y="129"/>
                    <a:pt x="125" y="127"/>
                  </a:cubicBezTo>
                  <a:cubicBezTo>
                    <a:pt x="125" y="125"/>
                    <a:pt x="125" y="123"/>
                    <a:pt x="125" y="121"/>
                  </a:cubicBezTo>
                  <a:cubicBezTo>
                    <a:pt x="125" y="121"/>
                    <a:pt x="125" y="121"/>
                    <a:pt x="125" y="121"/>
                  </a:cubicBezTo>
                  <a:cubicBezTo>
                    <a:pt x="125" y="119"/>
                    <a:pt x="125" y="117"/>
                    <a:pt x="125" y="115"/>
                  </a:cubicBezTo>
                  <a:moveTo>
                    <a:pt x="124" y="99"/>
                  </a:moveTo>
                  <a:cubicBezTo>
                    <a:pt x="125" y="103"/>
                    <a:pt x="125" y="107"/>
                    <a:pt x="125" y="111"/>
                  </a:cubicBezTo>
                  <a:cubicBezTo>
                    <a:pt x="125" y="109"/>
                    <a:pt x="125" y="106"/>
                    <a:pt x="125" y="104"/>
                  </a:cubicBezTo>
                  <a:cubicBezTo>
                    <a:pt x="125" y="103"/>
                    <a:pt x="125" y="101"/>
                    <a:pt x="124" y="99"/>
                  </a:cubicBezTo>
                  <a:moveTo>
                    <a:pt x="90" y="0"/>
                  </a:moveTo>
                  <a:cubicBezTo>
                    <a:pt x="91" y="3"/>
                    <a:pt x="92" y="6"/>
                    <a:pt x="94" y="10"/>
                  </a:cubicBezTo>
                  <a:cubicBezTo>
                    <a:pt x="100" y="22"/>
                    <a:pt x="106" y="35"/>
                    <a:pt x="111" y="48"/>
                  </a:cubicBezTo>
                  <a:cubicBezTo>
                    <a:pt x="116" y="61"/>
                    <a:pt x="120" y="75"/>
                    <a:pt x="123" y="89"/>
                  </a:cubicBezTo>
                  <a:cubicBezTo>
                    <a:pt x="120" y="75"/>
                    <a:pt x="116" y="61"/>
                    <a:pt x="111" y="48"/>
                  </a:cubicBezTo>
                  <a:cubicBezTo>
                    <a:pt x="106" y="34"/>
                    <a:pt x="99" y="21"/>
                    <a:pt x="93" y="8"/>
                  </a:cubicBezTo>
                  <a:cubicBezTo>
                    <a:pt x="92" y="5"/>
                    <a:pt x="91" y="3"/>
                    <a:pt x="90" y="0"/>
                  </a:cubicBezTo>
                </a:path>
              </a:pathLst>
            </a:custGeom>
            <a:solidFill>
              <a:srgbClr val="FFD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64" name="Freeform 157"/>
            <p:cNvSpPr>
              <a:spLocks noEditPoints="1"/>
            </p:cNvSpPr>
            <p:nvPr/>
          </p:nvSpPr>
          <p:spPr bwMode="auto">
            <a:xfrm>
              <a:off x="9615306" y="5918200"/>
              <a:ext cx="328613" cy="731838"/>
            </a:xfrm>
            <a:custGeom>
              <a:avLst/>
              <a:gdLst>
                <a:gd name="T0" fmla="*/ 37 w 125"/>
                <a:gd name="T1" fmla="*/ 222 h 277"/>
                <a:gd name="T2" fmla="*/ 29 w 125"/>
                <a:gd name="T3" fmla="*/ 224 h 277"/>
                <a:gd name="T4" fmla="*/ 17 w 125"/>
                <a:gd name="T5" fmla="*/ 242 h 277"/>
                <a:gd name="T6" fmla="*/ 2 w 125"/>
                <a:gd name="T7" fmla="*/ 266 h 277"/>
                <a:gd name="T8" fmla="*/ 0 w 125"/>
                <a:gd name="T9" fmla="*/ 270 h 277"/>
                <a:gd name="T10" fmla="*/ 0 w 125"/>
                <a:gd name="T11" fmla="*/ 272 h 277"/>
                <a:gd name="T12" fmla="*/ 9 w 125"/>
                <a:gd name="T13" fmla="*/ 275 h 277"/>
                <a:gd name="T14" fmla="*/ 29 w 125"/>
                <a:gd name="T15" fmla="*/ 277 h 277"/>
                <a:gd name="T16" fmla="*/ 47 w 125"/>
                <a:gd name="T17" fmla="*/ 276 h 277"/>
                <a:gd name="T18" fmla="*/ 56 w 125"/>
                <a:gd name="T19" fmla="*/ 271 h 277"/>
                <a:gd name="T20" fmla="*/ 39 w 125"/>
                <a:gd name="T21" fmla="*/ 226 h 277"/>
                <a:gd name="T22" fmla="*/ 47 w 125"/>
                <a:gd name="T23" fmla="*/ 220 h 277"/>
                <a:gd name="T24" fmla="*/ 46 w 125"/>
                <a:gd name="T25" fmla="*/ 219 h 277"/>
                <a:gd name="T26" fmla="*/ 45 w 125"/>
                <a:gd name="T27" fmla="*/ 219 h 277"/>
                <a:gd name="T28" fmla="*/ 45 w 125"/>
                <a:gd name="T29" fmla="*/ 219 h 277"/>
                <a:gd name="T30" fmla="*/ 63 w 125"/>
                <a:gd name="T31" fmla="*/ 28 h 277"/>
                <a:gd name="T32" fmla="*/ 88 w 125"/>
                <a:gd name="T33" fmla="*/ 40 h 277"/>
                <a:gd name="T34" fmla="*/ 86 w 125"/>
                <a:gd name="T35" fmla="*/ 44 h 277"/>
                <a:gd name="T36" fmla="*/ 69 w 125"/>
                <a:gd name="T37" fmla="*/ 43 h 277"/>
                <a:gd name="T38" fmla="*/ 94 w 125"/>
                <a:gd name="T39" fmla="*/ 74 h 277"/>
                <a:gd name="T40" fmla="*/ 101 w 125"/>
                <a:gd name="T41" fmla="*/ 74 h 277"/>
                <a:gd name="T42" fmla="*/ 106 w 125"/>
                <a:gd name="T43" fmla="*/ 85 h 277"/>
                <a:gd name="T44" fmla="*/ 93 w 125"/>
                <a:gd name="T45" fmla="*/ 110 h 277"/>
                <a:gd name="T46" fmla="*/ 114 w 125"/>
                <a:gd name="T47" fmla="*/ 122 h 277"/>
                <a:gd name="T48" fmla="*/ 121 w 125"/>
                <a:gd name="T49" fmla="*/ 126 h 277"/>
                <a:gd name="T50" fmla="*/ 109 w 125"/>
                <a:gd name="T51" fmla="*/ 133 h 277"/>
                <a:gd name="T52" fmla="*/ 102 w 125"/>
                <a:gd name="T53" fmla="*/ 166 h 277"/>
                <a:gd name="T54" fmla="*/ 116 w 125"/>
                <a:gd name="T55" fmla="*/ 171 h 277"/>
                <a:gd name="T56" fmla="*/ 123 w 125"/>
                <a:gd name="T57" fmla="*/ 171 h 277"/>
                <a:gd name="T58" fmla="*/ 120 w 125"/>
                <a:gd name="T59" fmla="*/ 182 h 277"/>
                <a:gd name="T60" fmla="*/ 114 w 125"/>
                <a:gd name="T61" fmla="*/ 182 h 277"/>
                <a:gd name="T62" fmla="*/ 95 w 125"/>
                <a:gd name="T63" fmla="*/ 215 h 277"/>
                <a:gd name="T64" fmla="*/ 107 w 125"/>
                <a:gd name="T65" fmla="*/ 227 h 277"/>
                <a:gd name="T66" fmla="*/ 102 w 125"/>
                <a:gd name="T67" fmla="*/ 238 h 277"/>
                <a:gd name="T68" fmla="*/ 80 w 125"/>
                <a:gd name="T69" fmla="*/ 237 h 277"/>
                <a:gd name="T70" fmla="*/ 59 w 125"/>
                <a:gd name="T71" fmla="*/ 241 h 277"/>
                <a:gd name="T72" fmla="*/ 47 w 125"/>
                <a:gd name="T73" fmla="*/ 223 h 277"/>
                <a:gd name="T74" fmla="*/ 68 w 125"/>
                <a:gd name="T75" fmla="*/ 267 h 277"/>
                <a:gd name="T76" fmla="*/ 72 w 125"/>
                <a:gd name="T77" fmla="*/ 268 h 277"/>
                <a:gd name="T78" fmla="*/ 74 w 125"/>
                <a:gd name="T79" fmla="*/ 267 h 277"/>
                <a:gd name="T80" fmla="*/ 120 w 125"/>
                <a:gd name="T81" fmla="*/ 204 h 277"/>
                <a:gd name="T82" fmla="*/ 124 w 125"/>
                <a:gd name="T83" fmla="*/ 189 h 277"/>
                <a:gd name="T84" fmla="*/ 125 w 125"/>
                <a:gd name="T85" fmla="*/ 158 h 277"/>
                <a:gd name="T86" fmla="*/ 124 w 125"/>
                <a:gd name="T87" fmla="*/ 139 h 277"/>
                <a:gd name="T88" fmla="*/ 94 w 125"/>
                <a:gd name="T89" fmla="*/ 53 h 277"/>
                <a:gd name="T90" fmla="*/ 73 w 125"/>
                <a:gd name="T91" fmla="*/ 1 h 277"/>
                <a:gd name="T92" fmla="*/ 71 w 125"/>
                <a:gd name="T93" fmla="*/ 5 h 2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25" h="277">
                  <a:moveTo>
                    <a:pt x="42" y="220"/>
                  </a:moveTo>
                  <a:cubicBezTo>
                    <a:pt x="42" y="220"/>
                    <a:pt x="41" y="220"/>
                    <a:pt x="40" y="221"/>
                  </a:cubicBezTo>
                  <a:cubicBezTo>
                    <a:pt x="39" y="221"/>
                    <a:pt x="38" y="222"/>
                    <a:pt x="37" y="222"/>
                  </a:cubicBezTo>
                  <a:cubicBezTo>
                    <a:pt x="35" y="222"/>
                    <a:pt x="34" y="223"/>
                    <a:pt x="33" y="223"/>
                  </a:cubicBezTo>
                  <a:cubicBezTo>
                    <a:pt x="32" y="223"/>
                    <a:pt x="32" y="223"/>
                    <a:pt x="31" y="224"/>
                  </a:cubicBezTo>
                  <a:cubicBezTo>
                    <a:pt x="30" y="224"/>
                    <a:pt x="30" y="224"/>
                    <a:pt x="29" y="224"/>
                  </a:cubicBezTo>
                  <a:cubicBezTo>
                    <a:pt x="27" y="225"/>
                    <a:pt x="26" y="226"/>
                    <a:pt x="25" y="227"/>
                  </a:cubicBezTo>
                  <a:cubicBezTo>
                    <a:pt x="24" y="228"/>
                    <a:pt x="24" y="229"/>
                    <a:pt x="24" y="229"/>
                  </a:cubicBezTo>
                  <a:cubicBezTo>
                    <a:pt x="22" y="234"/>
                    <a:pt x="19" y="238"/>
                    <a:pt x="17" y="242"/>
                  </a:cubicBezTo>
                  <a:cubicBezTo>
                    <a:pt x="15" y="246"/>
                    <a:pt x="13" y="250"/>
                    <a:pt x="10" y="254"/>
                  </a:cubicBezTo>
                  <a:cubicBezTo>
                    <a:pt x="8" y="258"/>
                    <a:pt x="5" y="262"/>
                    <a:pt x="2" y="266"/>
                  </a:cubicBezTo>
                  <a:cubicBezTo>
                    <a:pt x="2" y="266"/>
                    <a:pt x="2" y="266"/>
                    <a:pt x="2" y="266"/>
                  </a:cubicBezTo>
                  <a:cubicBezTo>
                    <a:pt x="2" y="266"/>
                    <a:pt x="2" y="266"/>
                    <a:pt x="2" y="266"/>
                  </a:cubicBezTo>
                  <a:cubicBezTo>
                    <a:pt x="1" y="267"/>
                    <a:pt x="1" y="268"/>
                    <a:pt x="0" y="269"/>
                  </a:cubicBezTo>
                  <a:cubicBezTo>
                    <a:pt x="0" y="269"/>
                    <a:pt x="0" y="270"/>
                    <a:pt x="0" y="270"/>
                  </a:cubicBezTo>
                  <a:cubicBezTo>
                    <a:pt x="0" y="270"/>
                    <a:pt x="0" y="271"/>
                    <a:pt x="0" y="271"/>
                  </a:cubicBezTo>
                  <a:cubicBezTo>
                    <a:pt x="0" y="271"/>
                    <a:pt x="0" y="271"/>
                    <a:pt x="0" y="272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1" y="272"/>
                    <a:pt x="2" y="273"/>
                    <a:pt x="4" y="274"/>
                  </a:cubicBezTo>
                  <a:cubicBezTo>
                    <a:pt x="5" y="274"/>
                    <a:pt x="6" y="274"/>
                    <a:pt x="7" y="275"/>
                  </a:cubicBezTo>
                  <a:cubicBezTo>
                    <a:pt x="8" y="275"/>
                    <a:pt x="8" y="275"/>
                    <a:pt x="9" y="275"/>
                  </a:cubicBezTo>
                  <a:cubicBezTo>
                    <a:pt x="12" y="276"/>
                    <a:pt x="15" y="276"/>
                    <a:pt x="18" y="277"/>
                  </a:cubicBezTo>
                  <a:cubicBezTo>
                    <a:pt x="18" y="277"/>
                    <a:pt x="19" y="277"/>
                    <a:pt x="19" y="277"/>
                  </a:cubicBezTo>
                  <a:cubicBezTo>
                    <a:pt x="22" y="277"/>
                    <a:pt x="26" y="277"/>
                    <a:pt x="29" y="277"/>
                  </a:cubicBezTo>
                  <a:cubicBezTo>
                    <a:pt x="30" y="277"/>
                    <a:pt x="31" y="277"/>
                    <a:pt x="32" y="277"/>
                  </a:cubicBezTo>
                  <a:cubicBezTo>
                    <a:pt x="38" y="277"/>
                    <a:pt x="42" y="276"/>
                    <a:pt x="46" y="276"/>
                  </a:cubicBezTo>
                  <a:cubicBezTo>
                    <a:pt x="46" y="276"/>
                    <a:pt x="47" y="276"/>
                    <a:pt x="47" y="276"/>
                  </a:cubicBezTo>
                  <a:cubicBezTo>
                    <a:pt x="52" y="275"/>
                    <a:pt x="56" y="274"/>
                    <a:pt x="60" y="273"/>
                  </a:cubicBezTo>
                  <a:cubicBezTo>
                    <a:pt x="60" y="273"/>
                    <a:pt x="60" y="273"/>
                    <a:pt x="60" y="273"/>
                  </a:cubicBezTo>
                  <a:cubicBezTo>
                    <a:pt x="58" y="273"/>
                    <a:pt x="57" y="272"/>
                    <a:pt x="56" y="271"/>
                  </a:cubicBezTo>
                  <a:cubicBezTo>
                    <a:pt x="48" y="263"/>
                    <a:pt x="43" y="254"/>
                    <a:pt x="41" y="243"/>
                  </a:cubicBezTo>
                  <a:cubicBezTo>
                    <a:pt x="40" y="239"/>
                    <a:pt x="38" y="234"/>
                    <a:pt x="39" y="229"/>
                  </a:cubicBezTo>
                  <a:cubicBezTo>
                    <a:pt x="39" y="228"/>
                    <a:pt x="39" y="227"/>
                    <a:pt x="39" y="226"/>
                  </a:cubicBezTo>
                  <a:cubicBezTo>
                    <a:pt x="39" y="223"/>
                    <a:pt x="40" y="221"/>
                    <a:pt x="42" y="220"/>
                  </a:cubicBezTo>
                  <a:moveTo>
                    <a:pt x="46" y="219"/>
                  </a:moveTo>
                  <a:cubicBezTo>
                    <a:pt x="46" y="220"/>
                    <a:pt x="47" y="220"/>
                    <a:pt x="47" y="220"/>
                  </a:cubicBezTo>
                  <a:cubicBezTo>
                    <a:pt x="47" y="220"/>
                    <a:pt x="47" y="220"/>
                    <a:pt x="47" y="220"/>
                  </a:cubicBezTo>
                  <a:cubicBezTo>
                    <a:pt x="47" y="220"/>
                    <a:pt x="47" y="220"/>
                    <a:pt x="47" y="220"/>
                  </a:cubicBezTo>
                  <a:cubicBezTo>
                    <a:pt x="47" y="220"/>
                    <a:pt x="46" y="220"/>
                    <a:pt x="46" y="219"/>
                  </a:cubicBezTo>
                  <a:moveTo>
                    <a:pt x="45" y="219"/>
                  </a:moveTo>
                  <a:cubicBezTo>
                    <a:pt x="45" y="219"/>
                    <a:pt x="45" y="219"/>
                    <a:pt x="45" y="219"/>
                  </a:cubicBezTo>
                  <a:cubicBezTo>
                    <a:pt x="45" y="219"/>
                    <a:pt x="45" y="219"/>
                    <a:pt x="45" y="219"/>
                  </a:cubicBezTo>
                  <a:cubicBezTo>
                    <a:pt x="45" y="219"/>
                    <a:pt x="45" y="219"/>
                    <a:pt x="45" y="219"/>
                  </a:cubicBezTo>
                  <a:cubicBezTo>
                    <a:pt x="45" y="219"/>
                    <a:pt x="45" y="219"/>
                    <a:pt x="45" y="219"/>
                  </a:cubicBezTo>
                  <a:cubicBezTo>
                    <a:pt x="45" y="219"/>
                    <a:pt x="45" y="219"/>
                    <a:pt x="45" y="219"/>
                  </a:cubicBezTo>
                  <a:moveTo>
                    <a:pt x="53" y="0"/>
                  </a:moveTo>
                  <a:cubicBezTo>
                    <a:pt x="55" y="6"/>
                    <a:pt x="57" y="12"/>
                    <a:pt x="59" y="18"/>
                  </a:cubicBezTo>
                  <a:cubicBezTo>
                    <a:pt x="60" y="22"/>
                    <a:pt x="62" y="25"/>
                    <a:pt x="63" y="28"/>
                  </a:cubicBezTo>
                  <a:cubicBezTo>
                    <a:pt x="69" y="30"/>
                    <a:pt x="76" y="31"/>
                    <a:pt x="82" y="32"/>
                  </a:cubicBezTo>
                  <a:cubicBezTo>
                    <a:pt x="84" y="32"/>
                    <a:pt x="85" y="33"/>
                    <a:pt x="85" y="34"/>
                  </a:cubicBezTo>
                  <a:cubicBezTo>
                    <a:pt x="86" y="36"/>
                    <a:pt x="87" y="38"/>
                    <a:pt x="88" y="40"/>
                  </a:cubicBezTo>
                  <a:cubicBezTo>
                    <a:pt x="89" y="42"/>
                    <a:pt x="88" y="44"/>
                    <a:pt x="86" y="44"/>
                  </a:cubicBezTo>
                  <a:cubicBezTo>
                    <a:pt x="86" y="44"/>
                    <a:pt x="86" y="44"/>
                    <a:pt x="86" y="44"/>
                  </a:cubicBezTo>
                  <a:cubicBezTo>
                    <a:pt x="86" y="44"/>
                    <a:pt x="86" y="44"/>
                    <a:pt x="86" y="44"/>
                  </a:cubicBezTo>
                  <a:cubicBezTo>
                    <a:pt x="85" y="44"/>
                    <a:pt x="85" y="44"/>
                    <a:pt x="84" y="44"/>
                  </a:cubicBezTo>
                  <a:cubicBezTo>
                    <a:pt x="79" y="43"/>
                    <a:pt x="73" y="42"/>
                    <a:pt x="68" y="41"/>
                  </a:cubicBezTo>
                  <a:cubicBezTo>
                    <a:pt x="68" y="42"/>
                    <a:pt x="69" y="42"/>
                    <a:pt x="69" y="43"/>
                  </a:cubicBezTo>
                  <a:cubicBezTo>
                    <a:pt x="73" y="53"/>
                    <a:pt x="77" y="63"/>
                    <a:pt x="81" y="73"/>
                  </a:cubicBezTo>
                  <a:cubicBezTo>
                    <a:pt x="83" y="73"/>
                    <a:pt x="85" y="73"/>
                    <a:pt x="87" y="73"/>
                  </a:cubicBezTo>
                  <a:cubicBezTo>
                    <a:pt x="89" y="73"/>
                    <a:pt x="92" y="73"/>
                    <a:pt x="94" y="74"/>
                  </a:cubicBezTo>
                  <a:cubicBezTo>
                    <a:pt x="95" y="74"/>
                    <a:pt x="96" y="74"/>
                    <a:pt x="97" y="74"/>
                  </a:cubicBezTo>
                  <a:cubicBezTo>
                    <a:pt x="98" y="74"/>
                    <a:pt x="99" y="74"/>
                    <a:pt x="101" y="74"/>
                  </a:cubicBezTo>
                  <a:cubicBezTo>
                    <a:pt x="101" y="74"/>
                    <a:pt x="101" y="74"/>
                    <a:pt x="101" y="74"/>
                  </a:cubicBezTo>
                  <a:cubicBezTo>
                    <a:pt x="103" y="74"/>
                    <a:pt x="104" y="75"/>
                    <a:pt x="105" y="76"/>
                  </a:cubicBezTo>
                  <a:cubicBezTo>
                    <a:pt x="106" y="79"/>
                    <a:pt x="106" y="81"/>
                    <a:pt x="107" y="83"/>
                  </a:cubicBezTo>
                  <a:cubicBezTo>
                    <a:pt x="107" y="84"/>
                    <a:pt x="106" y="85"/>
                    <a:pt x="106" y="85"/>
                  </a:cubicBezTo>
                  <a:cubicBezTo>
                    <a:pt x="105" y="86"/>
                    <a:pt x="104" y="86"/>
                    <a:pt x="104" y="86"/>
                  </a:cubicBezTo>
                  <a:cubicBezTo>
                    <a:pt x="97" y="85"/>
                    <a:pt x="91" y="85"/>
                    <a:pt x="84" y="83"/>
                  </a:cubicBezTo>
                  <a:cubicBezTo>
                    <a:pt x="87" y="92"/>
                    <a:pt x="90" y="101"/>
                    <a:pt x="93" y="110"/>
                  </a:cubicBezTo>
                  <a:cubicBezTo>
                    <a:pt x="94" y="113"/>
                    <a:pt x="95" y="117"/>
                    <a:pt x="96" y="120"/>
                  </a:cubicBezTo>
                  <a:cubicBezTo>
                    <a:pt x="101" y="122"/>
                    <a:pt x="106" y="122"/>
                    <a:pt x="112" y="122"/>
                  </a:cubicBezTo>
                  <a:cubicBezTo>
                    <a:pt x="112" y="122"/>
                    <a:pt x="113" y="122"/>
                    <a:pt x="114" y="122"/>
                  </a:cubicBezTo>
                  <a:cubicBezTo>
                    <a:pt x="114" y="122"/>
                    <a:pt x="115" y="122"/>
                    <a:pt x="115" y="122"/>
                  </a:cubicBezTo>
                  <a:cubicBezTo>
                    <a:pt x="116" y="122"/>
                    <a:pt x="116" y="122"/>
                    <a:pt x="117" y="122"/>
                  </a:cubicBezTo>
                  <a:cubicBezTo>
                    <a:pt x="120" y="122"/>
                    <a:pt x="121" y="123"/>
                    <a:pt x="121" y="126"/>
                  </a:cubicBezTo>
                  <a:cubicBezTo>
                    <a:pt x="122" y="129"/>
                    <a:pt x="121" y="132"/>
                    <a:pt x="117" y="132"/>
                  </a:cubicBezTo>
                  <a:cubicBezTo>
                    <a:pt x="115" y="132"/>
                    <a:pt x="113" y="132"/>
                    <a:pt x="110" y="133"/>
                  </a:cubicBezTo>
                  <a:cubicBezTo>
                    <a:pt x="110" y="133"/>
                    <a:pt x="109" y="133"/>
                    <a:pt x="109" y="133"/>
                  </a:cubicBezTo>
                  <a:cubicBezTo>
                    <a:pt x="105" y="133"/>
                    <a:pt x="102" y="132"/>
                    <a:pt x="98" y="131"/>
                  </a:cubicBezTo>
                  <a:cubicBezTo>
                    <a:pt x="100" y="141"/>
                    <a:pt x="101" y="152"/>
                    <a:pt x="102" y="162"/>
                  </a:cubicBezTo>
                  <a:cubicBezTo>
                    <a:pt x="102" y="163"/>
                    <a:pt x="102" y="165"/>
                    <a:pt x="102" y="166"/>
                  </a:cubicBezTo>
                  <a:cubicBezTo>
                    <a:pt x="102" y="167"/>
                    <a:pt x="102" y="168"/>
                    <a:pt x="102" y="170"/>
                  </a:cubicBezTo>
                  <a:cubicBezTo>
                    <a:pt x="104" y="170"/>
                    <a:pt x="105" y="170"/>
                    <a:pt x="107" y="170"/>
                  </a:cubicBezTo>
                  <a:cubicBezTo>
                    <a:pt x="110" y="171"/>
                    <a:pt x="113" y="171"/>
                    <a:pt x="116" y="171"/>
                  </a:cubicBezTo>
                  <a:cubicBezTo>
                    <a:pt x="118" y="171"/>
                    <a:pt x="119" y="171"/>
                    <a:pt x="121" y="171"/>
                  </a:cubicBezTo>
                  <a:cubicBezTo>
                    <a:pt x="121" y="171"/>
                    <a:pt x="122" y="171"/>
                    <a:pt x="122" y="171"/>
                  </a:cubicBezTo>
                  <a:cubicBezTo>
                    <a:pt x="122" y="171"/>
                    <a:pt x="123" y="171"/>
                    <a:pt x="123" y="171"/>
                  </a:cubicBezTo>
                  <a:cubicBezTo>
                    <a:pt x="124" y="171"/>
                    <a:pt x="125" y="172"/>
                    <a:pt x="125" y="173"/>
                  </a:cubicBezTo>
                  <a:cubicBezTo>
                    <a:pt x="125" y="174"/>
                    <a:pt x="125" y="176"/>
                    <a:pt x="125" y="177"/>
                  </a:cubicBezTo>
                  <a:cubicBezTo>
                    <a:pt x="125" y="180"/>
                    <a:pt x="123" y="181"/>
                    <a:pt x="120" y="182"/>
                  </a:cubicBezTo>
                  <a:cubicBezTo>
                    <a:pt x="120" y="182"/>
                    <a:pt x="119" y="182"/>
                    <a:pt x="118" y="182"/>
                  </a:cubicBezTo>
                  <a:cubicBezTo>
                    <a:pt x="117" y="182"/>
                    <a:pt x="116" y="182"/>
                    <a:pt x="115" y="182"/>
                  </a:cubicBezTo>
                  <a:cubicBezTo>
                    <a:pt x="115" y="182"/>
                    <a:pt x="114" y="182"/>
                    <a:pt x="114" y="182"/>
                  </a:cubicBezTo>
                  <a:cubicBezTo>
                    <a:pt x="110" y="182"/>
                    <a:pt x="106" y="181"/>
                    <a:pt x="102" y="180"/>
                  </a:cubicBezTo>
                  <a:cubicBezTo>
                    <a:pt x="101" y="184"/>
                    <a:pt x="101" y="187"/>
                    <a:pt x="100" y="191"/>
                  </a:cubicBezTo>
                  <a:cubicBezTo>
                    <a:pt x="99" y="199"/>
                    <a:pt x="97" y="207"/>
                    <a:pt x="95" y="215"/>
                  </a:cubicBezTo>
                  <a:cubicBezTo>
                    <a:pt x="94" y="217"/>
                    <a:pt x="93" y="219"/>
                    <a:pt x="93" y="220"/>
                  </a:cubicBezTo>
                  <a:cubicBezTo>
                    <a:pt x="94" y="221"/>
                    <a:pt x="95" y="222"/>
                    <a:pt x="97" y="223"/>
                  </a:cubicBezTo>
                  <a:cubicBezTo>
                    <a:pt x="100" y="224"/>
                    <a:pt x="103" y="226"/>
                    <a:pt x="107" y="227"/>
                  </a:cubicBezTo>
                  <a:cubicBezTo>
                    <a:pt x="108" y="228"/>
                    <a:pt x="109" y="229"/>
                    <a:pt x="108" y="231"/>
                  </a:cubicBezTo>
                  <a:cubicBezTo>
                    <a:pt x="107" y="233"/>
                    <a:pt x="105" y="235"/>
                    <a:pt x="104" y="237"/>
                  </a:cubicBezTo>
                  <a:cubicBezTo>
                    <a:pt x="104" y="238"/>
                    <a:pt x="103" y="238"/>
                    <a:pt x="102" y="238"/>
                  </a:cubicBezTo>
                  <a:cubicBezTo>
                    <a:pt x="101" y="238"/>
                    <a:pt x="99" y="237"/>
                    <a:pt x="98" y="237"/>
                  </a:cubicBezTo>
                  <a:cubicBezTo>
                    <a:pt x="94" y="235"/>
                    <a:pt x="89" y="233"/>
                    <a:pt x="86" y="230"/>
                  </a:cubicBezTo>
                  <a:cubicBezTo>
                    <a:pt x="84" y="232"/>
                    <a:pt x="82" y="235"/>
                    <a:pt x="80" y="237"/>
                  </a:cubicBezTo>
                  <a:cubicBezTo>
                    <a:pt x="78" y="239"/>
                    <a:pt x="76" y="241"/>
                    <a:pt x="73" y="241"/>
                  </a:cubicBezTo>
                  <a:cubicBezTo>
                    <a:pt x="71" y="242"/>
                    <a:pt x="68" y="242"/>
                    <a:pt x="66" y="242"/>
                  </a:cubicBezTo>
                  <a:cubicBezTo>
                    <a:pt x="63" y="242"/>
                    <a:pt x="61" y="242"/>
                    <a:pt x="59" y="241"/>
                  </a:cubicBezTo>
                  <a:cubicBezTo>
                    <a:pt x="56" y="241"/>
                    <a:pt x="54" y="240"/>
                    <a:pt x="52" y="237"/>
                  </a:cubicBezTo>
                  <a:cubicBezTo>
                    <a:pt x="51" y="236"/>
                    <a:pt x="50" y="234"/>
                    <a:pt x="49" y="232"/>
                  </a:cubicBezTo>
                  <a:cubicBezTo>
                    <a:pt x="48" y="229"/>
                    <a:pt x="48" y="226"/>
                    <a:pt x="47" y="223"/>
                  </a:cubicBezTo>
                  <a:cubicBezTo>
                    <a:pt x="47" y="223"/>
                    <a:pt x="47" y="223"/>
                    <a:pt x="47" y="223"/>
                  </a:cubicBezTo>
                  <a:cubicBezTo>
                    <a:pt x="48" y="237"/>
                    <a:pt x="53" y="250"/>
                    <a:pt x="62" y="261"/>
                  </a:cubicBezTo>
                  <a:cubicBezTo>
                    <a:pt x="64" y="263"/>
                    <a:pt x="66" y="265"/>
                    <a:pt x="68" y="267"/>
                  </a:cubicBezTo>
                  <a:cubicBezTo>
                    <a:pt x="68" y="267"/>
                    <a:pt x="68" y="269"/>
                    <a:pt x="67" y="270"/>
                  </a:cubicBezTo>
                  <a:cubicBezTo>
                    <a:pt x="66" y="270"/>
                    <a:pt x="65" y="271"/>
                    <a:pt x="64" y="271"/>
                  </a:cubicBezTo>
                  <a:cubicBezTo>
                    <a:pt x="67" y="270"/>
                    <a:pt x="70" y="269"/>
                    <a:pt x="72" y="268"/>
                  </a:cubicBezTo>
                  <a:cubicBezTo>
                    <a:pt x="72" y="268"/>
                    <a:pt x="72" y="268"/>
                    <a:pt x="72" y="268"/>
                  </a:cubicBezTo>
                  <a:cubicBezTo>
                    <a:pt x="72" y="268"/>
                    <a:pt x="72" y="267"/>
                    <a:pt x="72" y="267"/>
                  </a:cubicBezTo>
                  <a:cubicBezTo>
                    <a:pt x="73" y="267"/>
                    <a:pt x="73" y="267"/>
                    <a:pt x="74" y="267"/>
                  </a:cubicBezTo>
                  <a:cubicBezTo>
                    <a:pt x="74" y="267"/>
                    <a:pt x="74" y="267"/>
                    <a:pt x="74" y="266"/>
                  </a:cubicBezTo>
                  <a:cubicBezTo>
                    <a:pt x="83" y="262"/>
                    <a:pt x="90" y="256"/>
                    <a:pt x="96" y="248"/>
                  </a:cubicBezTo>
                  <a:cubicBezTo>
                    <a:pt x="107" y="235"/>
                    <a:pt x="115" y="221"/>
                    <a:pt x="120" y="204"/>
                  </a:cubicBezTo>
                  <a:cubicBezTo>
                    <a:pt x="120" y="203"/>
                    <a:pt x="121" y="201"/>
                    <a:pt x="121" y="199"/>
                  </a:cubicBezTo>
                  <a:cubicBezTo>
                    <a:pt x="122" y="197"/>
                    <a:pt x="122" y="195"/>
                    <a:pt x="123" y="194"/>
                  </a:cubicBezTo>
                  <a:cubicBezTo>
                    <a:pt x="123" y="192"/>
                    <a:pt x="123" y="191"/>
                    <a:pt x="124" y="189"/>
                  </a:cubicBezTo>
                  <a:cubicBezTo>
                    <a:pt x="124" y="185"/>
                    <a:pt x="125" y="180"/>
                    <a:pt x="125" y="175"/>
                  </a:cubicBezTo>
                  <a:cubicBezTo>
                    <a:pt x="125" y="175"/>
                    <a:pt x="125" y="174"/>
                    <a:pt x="125" y="173"/>
                  </a:cubicBezTo>
                  <a:cubicBezTo>
                    <a:pt x="125" y="168"/>
                    <a:pt x="125" y="163"/>
                    <a:pt x="125" y="158"/>
                  </a:cubicBezTo>
                  <a:cubicBezTo>
                    <a:pt x="125" y="157"/>
                    <a:pt x="125" y="155"/>
                    <a:pt x="125" y="154"/>
                  </a:cubicBezTo>
                  <a:cubicBezTo>
                    <a:pt x="125" y="150"/>
                    <a:pt x="125" y="146"/>
                    <a:pt x="124" y="142"/>
                  </a:cubicBezTo>
                  <a:cubicBezTo>
                    <a:pt x="124" y="141"/>
                    <a:pt x="124" y="140"/>
                    <a:pt x="124" y="139"/>
                  </a:cubicBezTo>
                  <a:cubicBezTo>
                    <a:pt x="123" y="137"/>
                    <a:pt x="123" y="134"/>
                    <a:pt x="123" y="132"/>
                  </a:cubicBezTo>
                  <a:cubicBezTo>
                    <a:pt x="120" y="118"/>
                    <a:pt x="116" y="104"/>
                    <a:pt x="111" y="91"/>
                  </a:cubicBezTo>
                  <a:cubicBezTo>
                    <a:pt x="106" y="78"/>
                    <a:pt x="100" y="65"/>
                    <a:pt x="94" y="53"/>
                  </a:cubicBezTo>
                  <a:cubicBezTo>
                    <a:pt x="92" y="49"/>
                    <a:pt x="91" y="46"/>
                    <a:pt x="90" y="43"/>
                  </a:cubicBezTo>
                  <a:cubicBezTo>
                    <a:pt x="86" y="36"/>
                    <a:pt x="84" y="29"/>
                    <a:pt x="81" y="22"/>
                  </a:cubicBezTo>
                  <a:cubicBezTo>
                    <a:pt x="78" y="15"/>
                    <a:pt x="75" y="8"/>
                    <a:pt x="73" y="1"/>
                  </a:cubicBezTo>
                  <a:cubicBezTo>
                    <a:pt x="73" y="1"/>
                    <a:pt x="73" y="2"/>
                    <a:pt x="73" y="3"/>
                  </a:cubicBezTo>
                  <a:cubicBezTo>
                    <a:pt x="73" y="3"/>
                    <a:pt x="72" y="5"/>
                    <a:pt x="72" y="5"/>
                  </a:cubicBezTo>
                  <a:cubicBezTo>
                    <a:pt x="71" y="5"/>
                    <a:pt x="71" y="5"/>
                    <a:pt x="71" y="5"/>
                  </a:cubicBezTo>
                  <a:cubicBezTo>
                    <a:pt x="65" y="4"/>
                    <a:pt x="59" y="2"/>
                    <a:pt x="53" y="0"/>
                  </a:cubicBezTo>
                </a:path>
              </a:pathLst>
            </a:custGeom>
            <a:solidFill>
              <a:srgbClr val="FF8F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65" name="Freeform 158"/>
            <p:cNvSpPr>
              <a:spLocks/>
            </p:cNvSpPr>
            <p:nvPr/>
          </p:nvSpPr>
          <p:spPr bwMode="auto">
            <a:xfrm>
              <a:off x="9715319" y="6496050"/>
              <a:ext cx="79375" cy="142875"/>
            </a:xfrm>
            <a:custGeom>
              <a:avLst/>
              <a:gdLst>
                <a:gd name="T0" fmla="*/ 7 w 30"/>
                <a:gd name="T1" fmla="*/ 0 h 54"/>
                <a:gd name="T2" fmla="*/ 7 w 30"/>
                <a:gd name="T3" fmla="*/ 0 h 54"/>
                <a:gd name="T4" fmla="*/ 7 w 30"/>
                <a:gd name="T5" fmla="*/ 0 h 54"/>
                <a:gd name="T6" fmla="*/ 4 w 30"/>
                <a:gd name="T7" fmla="*/ 1 h 54"/>
                <a:gd name="T8" fmla="*/ 1 w 30"/>
                <a:gd name="T9" fmla="*/ 7 h 54"/>
                <a:gd name="T10" fmla="*/ 1 w 30"/>
                <a:gd name="T11" fmla="*/ 10 h 54"/>
                <a:gd name="T12" fmla="*/ 3 w 30"/>
                <a:gd name="T13" fmla="*/ 24 h 54"/>
                <a:gd name="T14" fmla="*/ 18 w 30"/>
                <a:gd name="T15" fmla="*/ 52 h 54"/>
                <a:gd name="T16" fmla="*/ 22 w 30"/>
                <a:gd name="T17" fmla="*/ 54 h 54"/>
                <a:gd name="T18" fmla="*/ 22 w 30"/>
                <a:gd name="T19" fmla="*/ 54 h 54"/>
                <a:gd name="T20" fmla="*/ 26 w 30"/>
                <a:gd name="T21" fmla="*/ 52 h 54"/>
                <a:gd name="T22" fmla="*/ 29 w 30"/>
                <a:gd name="T23" fmla="*/ 51 h 54"/>
                <a:gd name="T24" fmla="*/ 30 w 30"/>
                <a:gd name="T25" fmla="*/ 48 h 54"/>
                <a:gd name="T26" fmla="*/ 24 w 30"/>
                <a:gd name="T27" fmla="*/ 42 h 54"/>
                <a:gd name="T28" fmla="*/ 9 w 30"/>
                <a:gd name="T29" fmla="*/ 4 h 54"/>
                <a:gd name="T30" fmla="*/ 9 w 30"/>
                <a:gd name="T31" fmla="*/ 1 h 54"/>
                <a:gd name="T32" fmla="*/ 9 w 30"/>
                <a:gd name="T33" fmla="*/ 1 h 54"/>
                <a:gd name="T34" fmla="*/ 8 w 30"/>
                <a:gd name="T35" fmla="*/ 0 h 54"/>
                <a:gd name="T36" fmla="*/ 7 w 30"/>
                <a:gd name="T37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0" h="54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1"/>
                    <a:pt x="5" y="1"/>
                    <a:pt x="4" y="1"/>
                  </a:cubicBezTo>
                  <a:cubicBezTo>
                    <a:pt x="2" y="2"/>
                    <a:pt x="1" y="4"/>
                    <a:pt x="1" y="7"/>
                  </a:cubicBezTo>
                  <a:cubicBezTo>
                    <a:pt x="1" y="8"/>
                    <a:pt x="1" y="9"/>
                    <a:pt x="1" y="10"/>
                  </a:cubicBezTo>
                  <a:cubicBezTo>
                    <a:pt x="0" y="15"/>
                    <a:pt x="2" y="20"/>
                    <a:pt x="3" y="24"/>
                  </a:cubicBezTo>
                  <a:cubicBezTo>
                    <a:pt x="5" y="35"/>
                    <a:pt x="10" y="44"/>
                    <a:pt x="18" y="52"/>
                  </a:cubicBezTo>
                  <a:cubicBezTo>
                    <a:pt x="19" y="53"/>
                    <a:pt x="20" y="54"/>
                    <a:pt x="22" y="54"/>
                  </a:cubicBezTo>
                  <a:cubicBezTo>
                    <a:pt x="22" y="54"/>
                    <a:pt x="22" y="54"/>
                    <a:pt x="22" y="54"/>
                  </a:cubicBezTo>
                  <a:cubicBezTo>
                    <a:pt x="23" y="53"/>
                    <a:pt x="25" y="53"/>
                    <a:pt x="26" y="52"/>
                  </a:cubicBezTo>
                  <a:cubicBezTo>
                    <a:pt x="27" y="52"/>
                    <a:pt x="28" y="51"/>
                    <a:pt x="29" y="51"/>
                  </a:cubicBezTo>
                  <a:cubicBezTo>
                    <a:pt x="30" y="50"/>
                    <a:pt x="30" y="48"/>
                    <a:pt x="30" y="48"/>
                  </a:cubicBezTo>
                  <a:cubicBezTo>
                    <a:pt x="28" y="46"/>
                    <a:pt x="26" y="44"/>
                    <a:pt x="24" y="42"/>
                  </a:cubicBezTo>
                  <a:cubicBezTo>
                    <a:pt x="15" y="31"/>
                    <a:pt x="10" y="18"/>
                    <a:pt x="9" y="4"/>
                  </a:cubicBezTo>
                  <a:cubicBezTo>
                    <a:pt x="9" y="3"/>
                    <a:pt x="9" y="2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8" y="1"/>
                    <a:pt x="8" y="0"/>
                  </a:cubicBezTo>
                  <a:cubicBezTo>
                    <a:pt x="8" y="0"/>
                    <a:pt x="7" y="0"/>
                    <a:pt x="7" y="0"/>
                  </a:cubicBezTo>
                </a:path>
              </a:pathLst>
            </a:custGeom>
            <a:solidFill>
              <a:srgbClr val="F95F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66" name="Freeform 159"/>
            <p:cNvSpPr>
              <a:spLocks/>
            </p:cNvSpPr>
            <p:nvPr/>
          </p:nvSpPr>
          <p:spPr bwMode="auto">
            <a:xfrm>
              <a:off x="9842319" y="6499225"/>
              <a:ext cx="60325" cy="47625"/>
            </a:xfrm>
            <a:custGeom>
              <a:avLst/>
              <a:gdLst>
                <a:gd name="T0" fmla="*/ 7 w 23"/>
                <a:gd name="T1" fmla="*/ 0 h 18"/>
                <a:gd name="T2" fmla="*/ 4 w 23"/>
                <a:gd name="T3" fmla="*/ 5 h 18"/>
                <a:gd name="T4" fmla="*/ 0 w 23"/>
                <a:gd name="T5" fmla="*/ 10 h 18"/>
                <a:gd name="T6" fmla="*/ 12 w 23"/>
                <a:gd name="T7" fmla="*/ 17 h 18"/>
                <a:gd name="T8" fmla="*/ 16 w 23"/>
                <a:gd name="T9" fmla="*/ 18 h 18"/>
                <a:gd name="T10" fmla="*/ 18 w 23"/>
                <a:gd name="T11" fmla="*/ 17 h 18"/>
                <a:gd name="T12" fmla="*/ 22 w 23"/>
                <a:gd name="T13" fmla="*/ 11 h 18"/>
                <a:gd name="T14" fmla="*/ 21 w 23"/>
                <a:gd name="T15" fmla="*/ 7 h 18"/>
                <a:gd name="T16" fmla="*/ 11 w 23"/>
                <a:gd name="T17" fmla="*/ 3 h 18"/>
                <a:gd name="T18" fmla="*/ 7 w 23"/>
                <a:gd name="T19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3" h="18">
                  <a:moveTo>
                    <a:pt x="7" y="0"/>
                  </a:moveTo>
                  <a:cubicBezTo>
                    <a:pt x="6" y="2"/>
                    <a:pt x="5" y="3"/>
                    <a:pt x="4" y="5"/>
                  </a:cubicBezTo>
                  <a:cubicBezTo>
                    <a:pt x="2" y="7"/>
                    <a:pt x="1" y="8"/>
                    <a:pt x="0" y="10"/>
                  </a:cubicBezTo>
                  <a:cubicBezTo>
                    <a:pt x="3" y="13"/>
                    <a:pt x="8" y="15"/>
                    <a:pt x="12" y="17"/>
                  </a:cubicBezTo>
                  <a:cubicBezTo>
                    <a:pt x="13" y="17"/>
                    <a:pt x="15" y="18"/>
                    <a:pt x="16" y="18"/>
                  </a:cubicBezTo>
                  <a:cubicBezTo>
                    <a:pt x="17" y="18"/>
                    <a:pt x="18" y="18"/>
                    <a:pt x="18" y="17"/>
                  </a:cubicBezTo>
                  <a:cubicBezTo>
                    <a:pt x="19" y="15"/>
                    <a:pt x="21" y="13"/>
                    <a:pt x="22" y="11"/>
                  </a:cubicBezTo>
                  <a:cubicBezTo>
                    <a:pt x="23" y="9"/>
                    <a:pt x="22" y="8"/>
                    <a:pt x="21" y="7"/>
                  </a:cubicBezTo>
                  <a:cubicBezTo>
                    <a:pt x="17" y="6"/>
                    <a:pt x="14" y="4"/>
                    <a:pt x="11" y="3"/>
                  </a:cubicBezTo>
                  <a:cubicBezTo>
                    <a:pt x="9" y="2"/>
                    <a:pt x="8" y="1"/>
                    <a:pt x="7" y="0"/>
                  </a:cubicBezTo>
                </a:path>
              </a:pathLst>
            </a:custGeom>
            <a:solidFill>
              <a:srgbClr val="F95F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67" name="Freeform 160"/>
            <p:cNvSpPr>
              <a:spLocks/>
            </p:cNvSpPr>
            <p:nvPr/>
          </p:nvSpPr>
          <p:spPr bwMode="auto">
            <a:xfrm>
              <a:off x="9883594" y="6367463"/>
              <a:ext cx="60325" cy="31750"/>
            </a:xfrm>
            <a:custGeom>
              <a:avLst/>
              <a:gdLst>
                <a:gd name="T0" fmla="*/ 0 w 23"/>
                <a:gd name="T1" fmla="*/ 0 h 12"/>
                <a:gd name="T2" fmla="*/ 0 w 23"/>
                <a:gd name="T3" fmla="*/ 10 h 12"/>
                <a:gd name="T4" fmla="*/ 12 w 23"/>
                <a:gd name="T5" fmla="*/ 12 h 12"/>
                <a:gd name="T6" fmla="*/ 13 w 23"/>
                <a:gd name="T7" fmla="*/ 12 h 12"/>
                <a:gd name="T8" fmla="*/ 16 w 23"/>
                <a:gd name="T9" fmla="*/ 12 h 12"/>
                <a:gd name="T10" fmla="*/ 18 w 23"/>
                <a:gd name="T11" fmla="*/ 12 h 12"/>
                <a:gd name="T12" fmla="*/ 23 w 23"/>
                <a:gd name="T13" fmla="*/ 7 h 12"/>
                <a:gd name="T14" fmla="*/ 23 w 23"/>
                <a:gd name="T15" fmla="*/ 3 h 12"/>
                <a:gd name="T16" fmla="*/ 21 w 23"/>
                <a:gd name="T17" fmla="*/ 1 h 12"/>
                <a:gd name="T18" fmla="*/ 20 w 23"/>
                <a:gd name="T19" fmla="*/ 1 h 12"/>
                <a:gd name="T20" fmla="*/ 19 w 23"/>
                <a:gd name="T21" fmla="*/ 1 h 12"/>
                <a:gd name="T22" fmla="*/ 14 w 23"/>
                <a:gd name="T23" fmla="*/ 1 h 12"/>
                <a:gd name="T24" fmla="*/ 5 w 23"/>
                <a:gd name="T25" fmla="*/ 0 h 12"/>
                <a:gd name="T26" fmla="*/ 0 w 23"/>
                <a:gd name="T2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3" h="12">
                  <a:moveTo>
                    <a:pt x="0" y="0"/>
                  </a:moveTo>
                  <a:cubicBezTo>
                    <a:pt x="1" y="3"/>
                    <a:pt x="0" y="7"/>
                    <a:pt x="0" y="10"/>
                  </a:cubicBezTo>
                  <a:cubicBezTo>
                    <a:pt x="4" y="11"/>
                    <a:pt x="8" y="12"/>
                    <a:pt x="12" y="12"/>
                  </a:cubicBezTo>
                  <a:cubicBezTo>
                    <a:pt x="12" y="12"/>
                    <a:pt x="13" y="12"/>
                    <a:pt x="13" y="12"/>
                  </a:cubicBezTo>
                  <a:cubicBezTo>
                    <a:pt x="14" y="12"/>
                    <a:pt x="15" y="12"/>
                    <a:pt x="16" y="12"/>
                  </a:cubicBezTo>
                  <a:cubicBezTo>
                    <a:pt x="17" y="12"/>
                    <a:pt x="18" y="12"/>
                    <a:pt x="18" y="12"/>
                  </a:cubicBezTo>
                  <a:cubicBezTo>
                    <a:pt x="21" y="11"/>
                    <a:pt x="23" y="10"/>
                    <a:pt x="23" y="7"/>
                  </a:cubicBezTo>
                  <a:cubicBezTo>
                    <a:pt x="23" y="6"/>
                    <a:pt x="23" y="4"/>
                    <a:pt x="23" y="3"/>
                  </a:cubicBezTo>
                  <a:cubicBezTo>
                    <a:pt x="23" y="2"/>
                    <a:pt x="22" y="1"/>
                    <a:pt x="21" y="1"/>
                  </a:cubicBezTo>
                  <a:cubicBezTo>
                    <a:pt x="21" y="1"/>
                    <a:pt x="20" y="1"/>
                    <a:pt x="20" y="1"/>
                  </a:cubicBezTo>
                  <a:cubicBezTo>
                    <a:pt x="20" y="1"/>
                    <a:pt x="19" y="1"/>
                    <a:pt x="19" y="1"/>
                  </a:cubicBezTo>
                  <a:cubicBezTo>
                    <a:pt x="17" y="1"/>
                    <a:pt x="16" y="1"/>
                    <a:pt x="14" y="1"/>
                  </a:cubicBezTo>
                  <a:cubicBezTo>
                    <a:pt x="11" y="1"/>
                    <a:pt x="8" y="1"/>
                    <a:pt x="5" y="0"/>
                  </a:cubicBezTo>
                  <a:cubicBezTo>
                    <a:pt x="3" y="0"/>
                    <a:pt x="2" y="0"/>
                    <a:pt x="0" y="0"/>
                  </a:cubicBezTo>
                </a:path>
              </a:pathLst>
            </a:custGeom>
            <a:solidFill>
              <a:srgbClr val="F95F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68" name="Freeform 161"/>
            <p:cNvSpPr>
              <a:spLocks/>
            </p:cNvSpPr>
            <p:nvPr/>
          </p:nvSpPr>
          <p:spPr bwMode="auto">
            <a:xfrm>
              <a:off x="9867719" y="6234113"/>
              <a:ext cx="68263" cy="34925"/>
            </a:xfrm>
            <a:custGeom>
              <a:avLst/>
              <a:gdLst>
                <a:gd name="T0" fmla="*/ 0 w 26"/>
                <a:gd name="T1" fmla="*/ 0 h 13"/>
                <a:gd name="T2" fmla="*/ 2 w 26"/>
                <a:gd name="T3" fmla="*/ 11 h 13"/>
                <a:gd name="T4" fmla="*/ 13 w 26"/>
                <a:gd name="T5" fmla="*/ 13 h 13"/>
                <a:gd name="T6" fmla="*/ 14 w 26"/>
                <a:gd name="T7" fmla="*/ 13 h 13"/>
                <a:gd name="T8" fmla="*/ 21 w 26"/>
                <a:gd name="T9" fmla="*/ 12 h 13"/>
                <a:gd name="T10" fmla="*/ 25 w 26"/>
                <a:gd name="T11" fmla="*/ 6 h 13"/>
                <a:gd name="T12" fmla="*/ 21 w 26"/>
                <a:gd name="T13" fmla="*/ 2 h 13"/>
                <a:gd name="T14" fmla="*/ 19 w 26"/>
                <a:gd name="T15" fmla="*/ 2 h 13"/>
                <a:gd name="T16" fmla="*/ 18 w 26"/>
                <a:gd name="T17" fmla="*/ 2 h 13"/>
                <a:gd name="T18" fmla="*/ 16 w 26"/>
                <a:gd name="T19" fmla="*/ 2 h 13"/>
                <a:gd name="T20" fmla="*/ 0 w 26"/>
                <a:gd name="T21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6" h="13">
                  <a:moveTo>
                    <a:pt x="0" y="0"/>
                  </a:moveTo>
                  <a:cubicBezTo>
                    <a:pt x="1" y="4"/>
                    <a:pt x="1" y="8"/>
                    <a:pt x="2" y="11"/>
                  </a:cubicBezTo>
                  <a:cubicBezTo>
                    <a:pt x="6" y="12"/>
                    <a:pt x="9" y="13"/>
                    <a:pt x="13" y="13"/>
                  </a:cubicBezTo>
                  <a:cubicBezTo>
                    <a:pt x="13" y="13"/>
                    <a:pt x="14" y="13"/>
                    <a:pt x="14" y="13"/>
                  </a:cubicBezTo>
                  <a:cubicBezTo>
                    <a:pt x="17" y="12"/>
                    <a:pt x="19" y="12"/>
                    <a:pt x="21" y="12"/>
                  </a:cubicBezTo>
                  <a:cubicBezTo>
                    <a:pt x="25" y="12"/>
                    <a:pt x="26" y="9"/>
                    <a:pt x="25" y="6"/>
                  </a:cubicBezTo>
                  <a:cubicBezTo>
                    <a:pt x="25" y="3"/>
                    <a:pt x="24" y="2"/>
                    <a:pt x="21" y="2"/>
                  </a:cubicBezTo>
                  <a:cubicBezTo>
                    <a:pt x="20" y="2"/>
                    <a:pt x="20" y="2"/>
                    <a:pt x="19" y="2"/>
                  </a:cubicBezTo>
                  <a:cubicBezTo>
                    <a:pt x="19" y="2"/>
                    <a:pt x="18" y="2"/>
                    <a:pt x="18" y="2"/>
                  </a:cubicBezTo>
                  <a:cubicBezTo>
                    <a:pt x="17" y="2"/>
                    <a:pt x="16" y="2"/>
                    <a:pt x="16" y="2"/>
                  </a:cubicBezTo>
                  <a:cubicBezTo>
                    <a:pt x="10" y="2"/>
                    <a:pt x="5" y="2"/>
                    <a:pt x="0" y="0"/>
                  </a:cubicBezTo>
                </a:path>
              </a:pathLst>
            </a:custGeom>
            <a:solidFill>
              <a:srgbClr val="F95F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69" name="Freeform 162"/>
            <p:cNvSpPr>
              <a:spLocks/>
            </p:cNvSpPr>
            <p:nvPr/>
          </p:nvSpPr>
          <p:spPr bwMode="auto">
            <a:xfrm>
              <a:off x="9828031" y="6110288"/>
              <a:ext cx="69850" cy="34925"/>
            </a:xfrm>
            <a:custGeom>
              <a:avLst/>
              <a:gdLst>
                <a:gd name="T0" fmla="*/ 0 w 26"/>
                <a:gd name="T1" fmla="*/ 0 h 13"/>
                <a:gd name="T2" fmla="*/ 3 w 26"/>
                <a:gd name="T3" fmla="*/ 9 h 13"/>
                <a:gd name="T4" fmla="*/ 3 w 26"/>
                <a:gd name="T5" fmla="*/ 10 h 13"/>
                <a:gd name="T6" fmla="*/ 23 w 26"/>
                <a:gd name="T7" fmla="*/ 13 h 13"/>
                <a:gd name="T8" fmla="*/ 25 w 26"/>
                <a:gd name="T9" fmla="*/ 12 h 13"/>
                <a:gd name="T10" fmla="*/ 26 w 26"/>
                <a:gd name="T11" fmla="*/ 10 h 13"/>
                <a:gd name="T12" fmla="*/ 24 w 26"/>
                <a:gd name="T13" fmla="*/ 3 h 13"/>
                <a:gd name="T14" fmla="*/ 20 w 26"/>
                <a:gd name="T15" fmla="*/ 1 h 13"/>
                <a:gd name="T16" fmla="*/ 20 w 26"/>
                <a:gd name="T17" fmla="*/ 1 h 13"/>
                <a:gd name="T18" fmla="*/ 16 w 26"/>
                <a:gd name="T19" fmla="*/ 1 h 13"/>
                <a:gd name="T20" fmla="*/ 13 w 26"/>
                <a:gd name="T21" fmla="*/ 1 h 13"/>
                <a:gd name="T22" fmla="*/ 6 w 26"/>
                <a:gd name="T23" fmla="*/ 0 h 13"/>
                <a:gd name="T24" fmla="*/ 0 w 26"/>
                <a:gd name="T2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6" h="13">
                  <a:moveTo>
                    <a:pt x="0" y="0"/>
                  </a:moveTo>
                  <a:cubicBezTo>
                    <a:pt x="1" y="3"/>
                    <a:pt x="2" y="6"/>
                    <a:pt x="3" y="9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10" y="12"/>
                    <a:pt x="16" y="12"/>
                    <a:pt x="23" y="13"/>
                  </a:cubicBezTo>
                  <a:cubicBezTo>
                    <a:pt x="23" y="13"/>
                    <a:pt x="24" y="13"/>
                    <a:pt x="25" y="12"/>
                  </a:cubicBezTo>
                  <a:cubicBezTo>
                    <a:pt x="25" y="12"/>
                    <a:pt x="26" y="11"/>
                    <a:pt x="26" y="10"/>
                  </a:cubicBezTo>
                  <a:cubicBezTo>
                    <a:pt x="25" y="8"/>
                    <a:pt x="25" y="6"/>
                    <a:pt x="24" y="3"/>
                  </a:cubicBezTo>
                  <a:cubicBezTo>
                    <a:pt x="23" y="2"/>
                    <a:pt x="22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18" y="1"/>
                    <a:pt x="17" y="1"/>
                    <a:pt x="16" y="1"/>
                  </a:cubicBezTo>
                  <a:cubicBezTo>
                    <a:pt x="15" y="1"/>
                    <a:pt x="14" y="1"/>
                    <a:pt x="13" y="1"/>
                  </a:cubicBezTo>
                  <a:cubicBezTo>
                    <a:pt x="11" y="0"/>
                    <a:pt x="8" y="0"/>
                    <a:pt x="6" y="0"/>
                  </a:cubicBezTo>
                  <a:cubicBezTo>
                    <a:pt x="4" y="0"/>
                    <a:pt x="2" y="0"/>
                    <a:pt x="0" y="0"/>
                  </a:cubicBezTo>
                </a:path>
              </a:pathLst>
            </a:custGeom>
            <a:solidFill>
              <a:srgbClr val="F95F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70" name="Freeform 163"/>
            <p:cNvSpPr>
              <a:spLocks/>
            </p:cNvSpPr>
            <p:nvPr/>
          </p:nvSpPr>
          <p:spPr bwMode="auto">
            <a:xfrm>
              <a:off x="9780406" y="5991225"/>
              <a:ext cx="69850" cy="42863"/>
            </a:xfrm>
            <a:custGeom>
              <a:avLst/>
              <a:gdLst>
                <a:gd name="T0" fmla="*/ 0 w 26"/>
                <a:gd name="T1" fmla="*/ 0 h 16"/>
                <a:gd name="T2" fmla="*/ 5 w 26"/>
                <a:gd name="T3" fmla="*/ 13 h 16"/>
                <a:gd name="T4" fmla="*/ 21 w 26"/>
                <a:gd name="T5" fmla="*/ 16 h 16"/>
                <a:gd name="T6" fmla="*/ 23 w 26"/>
                <a:gd name="T7" fmla="*/ 16 h 16"/>
                <a:gd name="T8" fmla="*/ 23 w 26"/>
                <a:gd name="T9" fmla="*/ 16 h 16"/>
                <a:gd name="T10" fmla="*/ 23 w 26"/>
                <a:gd name="T11" fmla="*/ 16 h 16"/>
                <a:gd name="T12" fmla="*/ 25 w 26"/>
                <a:gd name="T13" fmla="*/ 12 h 16"/>
                <a:gd name="T14" fmla="*/ 22 w 26"/>
                <a:gd name="T15" fmla="*/ 6 h 16"/>
                <a:gd name="T16" fmla="*/ 19 w 26"/>
                <a:gd name="T17" fmla="*/ 4 h 16"/>
                <a:gd name="T18" fmla="*/ 0 w 26"/>
                <a:gd name="T1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" h="16">
                  <a:moveTo>
                    <a:pt x="0" y="0"/>
                  </a:moveTo>
                  <a:cubicBezTo>
                    <a:pt x="2" y="5"/>
                    <a:pt x="4" y="9"/>
                    <a:pt x="5" y="13"/>
                  </a:cubicBezTo>
                  <a:cubicBezTo>
                    <a:pt x="10" y="14"/>
                    <a:pt x="16" y="15"/>
                    <a:pt x="21" y="16"/>
                  </a:cubicBezTo>
                  <a:cubicBezTo>
                    <a:pt x="22" y="16"/>
                    <a:pt x="22" y="16"/>
                    <a:pt x="23" y="16"/>
                  </a:cubicBezTo>
                  <a:cubicBezTo>
                    <a:pt x="23" y="16"/>
                    <a:pt x="23" y="16"/>
                    <a:pt x="23" y="16"/>
                  </a:cubicBezTo>
                  <a:cubicBezTo>
                    <a:pt x="23" y="16"/>
                    <a:pt x="23" y="16"/>
                    <a:pt x="23" y="16"/>
                  </a:cubicBezTo>
                  <a:cubicBezTo>
                    <a:pt x="25" y="16"/>
                    <a:pt x="26" y="14"/>
                    <a:pt x="25" y="12"/>
                  </a:cubicBezTo>
                  <a:cubicBezTo>
                    <a:pt x="24" y="10"/>
                    <a:pt x="23" y="8"/>
                    <a:pt x="22" y="6"/>
                  </a:cubicBezTo>
                  <a:cubicBezTo>
                    <a:pt x="22" y="5"/>
                    <a:pt x="21" y="4"/>
                    <a:pt x="19" y="4"/>
                  </a:cubicBezTo>
                  <a:cubicBezTo>
                    <a:pt x="13" y="3"/>
                    <a:pt x="6" y="2"/>
                    <a:pt x="0" y="0"/>
                  </a:cubicBezTo>
                </a:path>
              </a:pathLst>
            </a:custGeom>
            <a:solidFill>
              <a:srgbClr val="F95F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71" name="Freeform 164"/>
            <p:cNvSpPr>
              <a:spLocks/>
            </p:cNvSpPr>
            <p:nvPr/>
          </p:nvSpPr>
          <p:spPr bwMode="auto">
            <a:xfrm>
              <a:off x="9743894" y="5886450"/>
              <a:ext cx="63500" cy="44450"/>
            </a:xfrm>
            <a:custGeom>
              <a:avLst/>
              <a:gdLst>
                <a:gd name="T0" fmla="*/ 0 w 24"/>
                <a:gd name="T1" fmla="*/ 0 h 17"/>
                <a:gd name="T2" fmla="*/ 4 w 24"/>
                <a:gd name="T3" fmla="*/ 12 h 17"/>
                <a:gd name="T4" fmla="*/ 22 w 24"/>
                <a:gd name="T5" fmla="*/ 17 h 17"/>
                <a:gd name="T6" fmla="*/ 23 w 24"/>
                <a:gd name="T7" fmla="*/ 17 h 17"/>
                <a:gd name="T8" fmla="*/ 24 w 24"/>
                <a:gd name="T9" fmla="*/ 15 h 17"/>
                <a:gd name="T10" fmla="*/ 24 w 24"/>
                <a:gd name="T11" fmla="*/ 13 h 17"/>
                <a:gd name="T12" fmla="*/ 23 w 24"/>
                <a:gd name="T13" fmla="*/ 9 h 17"/>
                <a:gd name="T14" fmla="*/ 22 w 24"/>
                <a:gd name="T15" fmla="*/ 7 h 17"/>
                <a:gd name="T16" fmla="*/ 19 w 24"/>
                <a:gd name="T17" fmla="*/ 5 h 17"/>
                <a:gd name="T18" fmla="*/ 16 w 24"/>
                <a:gd name="T19" fmla="*/ 4 h 17"/>
                <a:gd name="T20" fmla="*/ 0 w 24"/>
                <a:gd name="T21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17">
                  <a:moveTo>
                    <a:pt x="0" y="0"/>
                  </a:moveTo>
                  <a:cubicBezTo>
                    <a:pt x="1" y="4"/>
                    <a:pt x="2" y="8"/>
                    <a:pt x="4" y="12"/>
                  </a:cubicBezTo>
                  <a:cubicBezTo>
                    <a:pt x="10" y="14"/>
                    <a:pt x="16" y="16"/>
                    <a:pt x="22" y="17"/>
                  </a:cubicBezTo>
                  <a:cubicBezTo>
                    <a:pt x="22" y="17"/>
                    <a:pt x="22" y="17"/>
                    <a:pt x="23" y="17"/>
                  </a:cubicBezTo>
                  <a:cubicBezTo>
                    <a:pt x="23" y="17"/>
                    <a:pt x="24" y="15"/>
                    <a:pt x="24" y="15"/>
                  </a:cubicBezTo>
                  <a:cubicBezTo>
                    <a:pt x="24" y="14"/>
                    <a:pt x="24" y="13"/>
                    <a:pt x="24" y="13"/>
                  </a:cubicBezTo>
                  <a:cubicBezTo>
                    <a:pt x="23" y="12"/>
                    <a:pt x="23" y="10"/>
                    <a:pt x="23" y="9"/>
                  </a:cubicBezTo>
                  <a:cubicBezTo>
                    <a:pt x="22" y="9"/>
                    <a:pt x="22" y="8"/>
                    <a:pt x="22" y="7"/>
                  </a:cubicBezTo>
                  <a:cubicBezTo>
                    <a:pt x="21" y="6"/>
                    <a:pt x="20" y="5"/>
                    <a:pt x="19" y="5"/>
                  </a:cubicBezTo>
                  <a:cubicBezTo>
                    <a:pt x="18" y="4"/>
                    <a:pt x="17" y="4"/>
                    <a:pt x="16" y="4"/>
                  </a:cubicBezTo>
                  <a:cubicBezTo>
                    <a:pt x="11" y="4"/>
                    <a:pt x="5" y="2"/>
                    <a:pt x="0" y="0"/>
                  </a:cubicBezTo>
                </a:path>
              </a:pathLst>
            </a:custGeom>
            <a:solidFill>
              <a:srgbClr val="F95F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72" name="Freeform 165"/>
            <p:cNvSpPr>
              <a:spLocks/>
            </p:cNvSpPr>
            <p:nvPr/>
          </p:nvSpPr>
          <p:spPr bwMode="auto">
            <a:xfrm>
              <a:off x="9751831" y="5565775"/>
              <a:ext cx="31750" cy="47625"/>
            </a:xfrm>
            <a:custGeom>
              <a:avLst/>
              <a:gdLst>
                <a:gd name="T0" fmla="*/ 4 w 12"/>
                <a:gd name="T1" fmla="*/ 0 h 18"/>
                <a:gd name="T2" fmla="*/ 0 w 12"/>
                <a:gd name="T3" fmla="*/ 11 h 18"/>
                <a:gd name="T4" fmla="*/ 1 w 12"/>
                <a:gd name="T5" fmla="*/ 13 h 18"/>
                <a:gd name="T6" fmla="*/ 6 w 12"/>
                <a:gd name="T7" fmla="*/ 18 h 18"/>
                <a:gd name="T8" fmla="*/ 7 w 12"/>
                <a:gd name="T9" fmla="*/ 18 h 18"/>
                <a:gd name="T10" fmla="*/ 10 w 12"/>
                <a:gd name="T11" fmla="*/ 17 h 18"/>
                <a:gd name="T12" fmla="*/ 11 w 12"/>
                <a:gd name="T13" fmla="*/ 12 h 18"/>
                <a:gd name="T14" fmla="*/ 11 w 12"/>
                <a:gd name="T15" fmla="*/ 9 h 18"/>
                <a:gd name="T16" fmla="*/ 9 w 12"/>
                <a:gd name="T17" fmla="*/ 7 h 18"/>
                <a:gd name="T18" fmla="*/ 4 w 12"/>
                <a:gd name="T19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" h="18">
                  <a:moveTo>
                    <a:pt x="4" y="0"/>
                  </a:moveTo>
                  <a:cubicBezTo>
                    <a:pt x="2" y="4"/>
                    <a:pt x="1" y="7"/>
                    <a:pt x="0" y="11"/>
                  </a:cubicBezTo>
                  <a:cubicBezTo>
                    <a:pt x="0" y="12"/>
                    <a:pt x="1" y="13"/>
                    <a:pt x="1" y="13"/>
                  </a:cubicBezTo>
                  <a:cubicBezTo>
                    <a:pt x="3" y="15"/>
                    <a:pt x="4" y="16"/>
                    <a:pt x="6" y="18"/>
                  </a:cubicBezTo>
                  <a:cubicBezTo>
                    <a:pt x="6" y="18"/>
                    <a:pt x="7" y="18"/>
                    <a:pt x="7" y="18"/>
                  </a:cubicBezTo>
                  <a:cubicBezTo>
                    <a:pt x="8" y="18"/>
                    <a:pt x="9" y="18"/>
                    <a:pt x="10" y="17"/>
                  </a:cubicBezTo>
                  <a:cubicBezTo>
                    <a:pt x="10" y="15"/>
                    <a:pt x="11" y="13"/>
                    <a:pt x="11" y="12"/>
                  </a:cubicBezTo>
                  <a:cubicBezTo>
                    <a:pt x="12" y="11"/>
                    <a:pt x="11" y="10"/>
                    <a:pt x="11" y="9"/>
                  </a:cubicBezTo>
                  <a:cubicBezTo>
                    <a:pt x="11" y="8"/>
                    <a:pt x="10" y="7"/>
                    <a:pt x="9" y="7"/>
                  </a:cubicBezTo>
                  <a:cubicBezTo>
                    <a:pt x="7" y="5"/>
                    <a:pt x="6" y="3"/>
                    <a:pt x="4" y="0"/>
                  </a:cubicBezTo>
                </a:path>
              </a:pathLst>
            </a:custGeom>
            <a:solidFill>
              <a:srgbClr val="F95F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73" name="Freeform 166"/>
            <p:cNvSpPr>
              <a:spLocks/>
            </p:cNvSpPr>
            <p:nvPr/>
          </p:nvSpPr>
          <p:spPr bwMode="auto">
            <a:xfrm>
              <a:off x="9726431" y="5776913"/>
              <a:ext cx="47625" cy="42863"/>
            </a:xfrm>
            <a:custGeom>
              <a:avLst/>
              <a:gdLst>
                <a:gd name="T0" fmla="*/ 0 w 18"/>
                <a:gd name="T1" fmla="*/ 0 h 16"/>
                <a:gd name="T2" fmla="*/ 0 w 18"/>
                <a:gd name="T3" fmla="*/ 5 h 16"/>
                <a:gd name="T4" fmla="*/ 1 w 18"/>
                <a:gd name="T5" fmla="*/ 11 h 16"/>
                <a:gd name="T6" fmla="*/ 11 w 18"/>
                <a:gd name="T7" fmla="*/ 15 h 16"/>
                <a:gd name="T8" fmla="*/ 17 w 18"/>
                <a:gd name="T9" fmla="*/ 16 h 16"/>
                <a:gd name="T10" fmla="*/ 17 w 18"/>
                <a:gd name="T11" fmla="*/ 16 h 16"/>
                <a:gd name="T12" fmla="*/ 18 w 18"/>
                <a:gd name="T13" fmla="*/ 15 h 16"/>
                <a:gd name="T14" fmla="*/ 18 w 18"/>
                <a:gd name="T15" fmla="*/ 13 h 16"/>
                <a:gd name="T16" fmla="*/ 18 w 18"/>
                <a:gd name="T17" fmla="*/ 13 h 16"/>
                <a:gd name="T18" fmla="*/ 17 w 18"/>
                <a:gd name="T19" fmla="*/ 9 h 16"/>
                <a:gd name="T20" fmla="*/ 17 w 18"/>
                <a:gd name="T21" fmla="*/ 8 h 16"/>
                <a:gd name="T22" fmla="*/ 17 w 18"/>
                <a:gd name="T23" fmla="*/ 8 h 16"/>
                <a:gd name="T24" fmla="*/ 13 w 18"/>
                <a:gd name="T25" fmla="*/ 4 h 16"/>
                <a:gd name="T26" fmla="*/ 10 w 18"/>
                <a:gd name="T27" fmla="*/ 3 h 16"/>
                <a:gd name="T28" fmla="*/ 0 w 18"/>
                <a:gd name="T2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8" h="16">
                  <a:moveTo>
                    <a:pt x="0" y="0"/>
                  </a:moveTo>
                  <a:cubicBezTo>
                    <a:pt x="0" y="1"/>
                    <a:pt x="0" y="3"/>
                    <a:pt x="0" y="5"/>
                  </a:cubicBezTo>
                  <a:cubicBezTo>
                    <a:pt x="1" y="7"/>
                    <a:pt x="1" y="9"/>
                    <a:pt x="1" y="11"/>
                  </a:cubicBezTo>
                  <a:cubicBezTo>
                    <a:pt x="4" y="12"/>
                    <a:pt x="7" y="14"/>
                    <a:pt x="11" y="15"/>
                  </a:cubicBezTo>
                  <a:cubicBezTo>
                    <a:pt x="13" y="15"/>
                    <a:pt x="15" y="16"/>
                    <a:pt x="17" y="16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7" y="16"/>
                    <a:pt x="18" y="16"/>
                    <a:pt x="18" y="15"/>
                  </a:cubicBezTo>
                  <a:cubicBezTo>
                    <a:pt x="18" y="14"/>
                    <a:pt x="18" y="14"/>
                    <a:pt x="18" y="13"/>
                  </a:cubicBezTo>
                  <a:cubicBezTo>
                    <a:pt x="18" y="13"/>
                    <a:pt x="18" y="13"/>
                    <a:pt x="18" y="13"/>
                  </a:cubicBezTo>
                  <a:cubicBezTo>
                    <a:pt x="18" y="12"/>
                    <a:pt x="18" y="10"/>
                    <a:pt x="17" y="9"/>
                  </a:cubicBezTo>
                  <a:cubicBezTo>
                    <a:pt x="17" y="9"/>
                    <a:pt x="17" y="8"/>
                    <a:pt x="17" y="8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6" y="6"/>
                    <a:pt x="15" y="5"/>
                    <a:pt x="13" y="4"/>
                  </a:cubicBezTo>
                  <a:cubicBezTo>
                    <a:pt x="12" y="4"/>
                    <a:pt x="11" y="4"/>
                    <a:pt x="10" y="3"/>
                  </a:cubicBezTo>
                  <a:cubicBezTo>
                    <a:pt x="7" y="2"/>
                    <a:pt x="3" y="1"/>
                    <a:pt x="0" y="0"/>
                  </a:cubicBezTo>
                </a:path>
              </a:pathLst>
            </a:custGeom>
            <a:solidFill>
              <a:srgbClr val="F95F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74" name="Freeform 167"/>
            <p:cNvSpPr>
              <a:spLocks/>
            </p:cNvSpPr>
            <p:nvPr/>
          </p:nvSpPr>
          <p:spPr bwMode="auto">
            <a:xfrm>
              <a:off x="9728019" y="5672138"/>
              <a:ext cx="31750" cy="47625"/>
            </a:xfrm>
            <a:custGeom>
              <a:avLst/>
              <a:gdLst>
                <a:gd name="T0" fmla="*/ 1 w 12"/>
                <a:gd name="T1" fmla="*/ 0 h 18"/>
                <a:gd name="T2" fmla="*/ 0 w 12"/>
                <a:gd name="T3" fmla="*/ 11 h 18"/>
                <a:gd name="T4" fmla="*/ 6 w 12"/>
                <a:gd name="T5" fmla="*/ 16 h 18"/>
                <a:gd name="T6" fmla="*/ 10 w 12"/>
                <a:gd name="T7" fmla="*/ 18 h 18"/>
                <a:gd name="T8" fmla="*/ 11 w 12"/>
                <a:gd name="T9" fmla="*/ 18 h 18"/>
                <a:gd name="T10" fmla="*/ 12 w 12"/>
                <a:gd name="T11" fmla="*/ 15 h 18"/>
                <a:gd name="T12" fmla="*/ 12 w 12"/>
                <a:gd name="T13" fmla="*/ 14 h 18"/>
                <a:gd name="T14" fmla="*/ 12 w 12"/>
                <a:gd name="T15" fmla="*/ 14 h 18"/>
                <a:gd name="T16" fmla="*/ 12 w 12"/>
                <a:gd name="T17" fmla="*/ 13 h 18"/>
                <a:gd name="T18" fmla="*/ 12 w 12"/>
                <a:gd name="T19" fmla="*/ 13 h 18"/>
                <a:gd name="T20" fmla="*/ 12 w 12"/>
                <a:gd name="T21" fmla="*/ 13 h 18"/>
                <a:gd name="T22" fmla="*/ 12 w 12"/>
                <a:gd name="T23" fmla="*/ 11 h 18"/>
                <a:gd name="T24" fmla="*/ 10 w 12"/>
                <a:gd name="T25" fmla="*/ 7 h 18"/>
                <a:gd name="T26" fmla="*/ 9 w 12"/>
                <a:gd name="T27" fmla="*/ 6 h 18"/>
                <a:gd name="T28" fmla="*/ 1 w 12"/>
                <a:gd name="T29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" h="18">
                  <a:moveTo>
                    <a:pt x="1" y="0"/>
                  </a:moveTo>
                  <a:cubicBezTo>
                    <a:pt x="1" y="4"/>
                    <a:pt x="0" y="7"/>
                    <a:pt x="0" y="11"/>
                  </a:cubicBezTo>
                  <a:cubicBezTo>
                    <a:pt x="2" y="13"/>
                    <a:pt x="4" y="15"/>
                    <a:pt x="6" y="16"/>
                  </a:cubicBezTo>
                  <a:cubicBezTo>
                    <a:pt x="7" y="17"/>
                    <a:pt x="8" y="18"/>
                    <a:pt x="10" y="18"/>
                  </a:cubicBezTo>
                  <a:cubicBezTo>
                    <a:pt x="10" y="18"/>
                    <a:pt x="10" y="18"/>
                    <a:pt x="11" y="18"/>
                  </a:cubicBezTo>
                  <a:cubicBezTo>
                    <a:pt x="12" y="17"/>
                    <a:pt x="12" y="16"/>
                    <a:pt x="12" y="15"/>
                  </a:cubicBezTo>
                  <a:cubicBezTo>
                    <a:pt x="12" y="15"/>
                    <a:pt x="12" y="14"/>
                    <a:pt x="12" y="14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2"/>
                    <a:pt x="12" y="12"/>
                    <a:pt x="12" y="11"/>
                  </a:cubicBezTo>
                  <a:cubicBezTo>
                    <a:pt x="12" y="9"/>
                    <a:pt x="12" y="8"/>
                    <a:pt x="10" y="7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6" y="4"/>
                    <a:pt x="4" y="2"/>
                    <a:pt x="1" y="0"/>
                  </a:cubicBezTo>
                </a:path>
              </a:pathLst>
            </a:custGeom>
            <a:solidFill>
              <a:srgbClr val="F95F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75" name="Freeform 168"/>
            <p:cNvSpPr>
              <a:spLocks/>
            </p:cNvSpPr>
            <p:nvPr/>
          </p:nvSpPr>
          <p:spPr bwMode="auto">
            <a:xfrm>
              <a:off x="9796281" y="5489575"/>
              <a:ext cx="30163" cy="44450"/>
            </a:xfrm>
            <a:custGeom>
              <a:avLst/>
              <a:gdLst>
                <a:gd name="T0" fmla="*/ 7 w 11"/>
                <a:gd name="T1" fmla="*/ 0 h 17"/>
                <a:gd name="T2" fmla="*/ 0 w 11"/>
                <a:gd name="T3" fmla="*/ 8 h 17"/>
                <a:gd name="T4" fmla="*/ 4 w 11"/>
                <a:gd name="T5" fmla="*/ 15 h 17"/>
                <a:gd name="T6" fmla="*/ 4 w 11"/>
                <a:gd name="T7" fmla="*/ 16 h 17"/>
                <a:gd name="T8" fmla="*/ 6 w 11"/>
                <a:gd name="T9" fmla="*/ 17 h 17"/>
                <a:gd name="T10" fmla="*/ 7 w 11"/>
                <a:gd name="T11" fmla="*/ 16 h 17"/>
                <a:gd name="T12" fmla="*/ 10 w 11"/>
                <a:gd name="T13" fmla="*/ 13 h 17"/>
                <a:gd name="T14" fmla="*/ 10 w 11"/>
                <a:gd name="T15" fmla="*/ 8 h 17"/>
                <a:gd name="T16" fmla="*/ 7 w 11"/>
                <a:gd name="T1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17">
                  <a:moveTo>
                    <a:pt x="7" y="0"/>
                  </a:moveTo>
                  <a:cubicBezTo>
                    <a:pt x="5" y="3"/>
                    <a:pt x="2" y="5"/>
                    <a:pt x="0" y="8"/>
                  </a:cubicBezTo>
                  <a:cubicBezTo>
                    <a:pt x="1" y="10"/>
                    <a:pt x="2" y="13"/>
                    <a:pt x="4" y="15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5" y="16"/>
                    <a:pt x="5" y="17"/>
                    <a:pt x="6" y="17"/>
                  </a:cubicBezTo>
                  <a:cubicBezTo>
                    <a:pt x="6" y="17"/>
                    <a:pt x="7" y="17"/>
                    <a:pt x="7" y="16"/>
                  </a:cubicBezTo>
                  <a:cubicBezTo>
                    <a:pt x="8" y="15"/>
                    <a:pt x="9" y="14"/>
                    <a:pt x="10" y="13"/>
                  </a:cubicBezTo>
                  <a:cubicBezTo>
                    <a:pt x="11" y="11"/>
                    <a:pt x="11" y="9"/>
                    <a:pt x="10" y="8"/>
                  </a:cubicBezTo>
                  <a:cubicBezTo>
                    <a:pt x="9" y="5"/>
                    <a:pt x="8" y="3"/>
                    <a:pt x="7" y="0"/>
                  </a:cubicBezTo>
                </a:path>
              </a:pathLst>
            </a:custGeom>
            <a:solidFill>
              <a:srgbClr val="F95F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76" name="Freeform 169"/>
            <p:cNvSpPr>
              <a:spLocks/>
            </p:cNvSpPr>
            <p:nvPr/>
          </p:nvSpPr>
          <p:spPr bwMode="auto">
            <a:xfrm>
              <a:off x="9855019" y="5443538"/>
              <a:ext cx="31750" cy="34925"/>
            </a:xfrm>
            <a:custGeom>
              <a:avLst/>
              <a:gdLst>
                <a:gd name="T0" fmla="*/ 8 w 12"/>
                <a:gd name="T1" fmla="*/ 0 h 13"/>
                <a:gd name="T2" fmla="*/ 0 w 12"/>
                <a:gd name="T3" fmla="*/ 5 h 13"/>
                <a:gd name="T4" fmla="*/ 2 w 12"/>
                <a:gd name="T5" fmla="*/ 11 h 13"/>
                <a:gd name="T6" fmla="*/ 5 w 12"/>
                <a:gd name="T7" fmla="*/ 13 h 13"/>
                <a:gd name="T8" fmla="*/ 7 w 12"/>
                <a:gd name="T9" fmla="*/ 13 h 13"/>
                <a:gd name="T10" fmla="*/ 10 w 12"/>
                <a:gd name="T11" fmla="*/ 5 h 13"/>
                <a:gd name="T12" fmla="*/ 8 w 12"/>
                <a:gd name="T1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13">
                  <a:moveTo>
                    <a:pt x="8" y="0"/>
                  </a:moveTo>
                  <a:cubicBezTo>
                    <a:pt x="6" y="2"/>
                    <a:pt x="3" y="3"/>
                    <a:pt x="0" y="5"/>
                  </a:cubicBezTo>
                  <a:cubicBezTo>
                    <a:pt x="1" y="7"/>
                    <a:pt x="2" y="9"/>
                    <a:pt x="2" y="11"/>
                  </a:cubicBezTo>
                  <a:cubicBezTo>
                    <a:pt x="3" y="12"/>
                    <a:pt x="4" y="13"/>
                    <a:pt x="5" y="13"/>
                  </a:cubicBezTo>
                  <a:cubicBezTo>
                    <a:pt x="6" y="13"/>
                    <a:pt x="6" y="13"/>
                    <a:pt x="7" y="13"/>
                  </a:cubicBezTo>
                  <a:cubicBezTo>
                    <a:pt x="12" y="10"/>
                    <a:pt x="12" y="10"/>
                    <a:pt x="10" y="5"/>
                  </a:cubicBezTo>
                  <a:cubicBezTo>
                    <a:pt x="9" y="3"/>
                    <a:pt x="9" y="2"/>
                    <a:pt x="8" y="0"/>
                  </a:cubicBezTo>
                </a:path>
              </a:pathLst>
            </a:custGeom>
            <a:solidFill>
              <a:srgbClr val="F95F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77" name="Freeform 170"/>
            <p:cNvSpPr>
              <a:spLocks noEditPoints="1"/>
            </p:cNvSpPr>
            <p:nvPr/>
          </p:nvSpPr>
          <p:spPr bwMode="auto">
            <a:xfrm>
              <a:off x="9005706" y="5010150"/>
              <a:ext cx="193675" cy="444500"/>
            </a:xfrm>
            <a:custGeom>
              <a:avLst/>
              <a:gdLst>
                <a:gd name="T0" fmla="*/ 48 w 73"/>
                <a:gd name="T1" fmla="*/ 167 h 168"/>
                <a:gd name="T2" fmla="*/ 45 w 73"/>
                <a:gd name="T3" fmla="*/ 168 h 168"/>
                <a:gd name="T4" fmla="*/ 45 w 73"/>
                <a:gd name="T5" fmla="*/ 168 h 168"/>
                <a:gd name="T6" fmla="*/ 45 w 73"/>
                <a:gd name="T7" fmla="*/ 168 h 168"/>
                <a:gd name="T8" fmla="*/ 48 w 73"/>
                <a:gd name="T9" fmla="*/ 167 h 168"/>
                <a:gd name="T10" fmla="*/ 41 w 73"/>
                <a:gd name="T11" fmla="*/ 166 h 168"/>
                <a:gd name="T12" fmla="*/ 42 w 73"/>
                <a:gd name="T13" fmla="*/ 167 h 168"/>
                <a:gd name="T14" fmla="*/ 42 w 73"/>
                <a:gd name="T15" fmla="*/ 167 h 168"/>
                <a:gd name="T16" fmla="*/ 42 w 73"/>
                <a:gd name="T17" fmla="*/ 167 h 168"/>
                <a:gd name="T18" fmla="*/ 41 w 73"/>
                <a:gd name="T19" fmla="*/ 166 h 168"/>
                <a:gd name="T20" fmla="*/ 67 w 73"/>
                <a:gd name="T21" fmla="*/ 151 h 168"/>
                <a:gd name="T22" fmla="*/ 67 w 73"/>
                <a:gd name="T23" fmla="*/ 151 h 168"/>
                <a:gd name="T24" fmla="*/ 65 w 73"/>
                <a:gd name="T25" fmla="*/ 153 h 168"/>
                <a:gd name="T26" fmla="*/ 64 w 73"/>
                <a:gd name="T27" fmla="*/ 154 h 168"/>
                <a:gd name="T28" fmla="*/ 65 w 73"/>
                <a:gd name="T29" fmla="*/ 153 h 168"/>
                <a:gd name="T30" fmla="*/ 67 w 73"/>
                <a:gd name="T31" fmla="*/ 151 h 168"/>
                <a:gd name="T32" fmla="*/ 0 w 73"/>
                <a:gd name="T33" fmla="*/ 106 h 168"/>
                <a:gd name="T34" fmla="*/ 0 w 73"/>
                <a:gd name="T35" fmla="*/ 108 h 168"/>
                <a:gd name="T36" fmla="*/ 0 w 73"/>
                <a:gd name="T37" fmla="*/ 108 h 168"/>
                <a:gd name="T38" fmla="*/ 0 w 73"/>
                <a:gd name="T39" fmla="*/ 108 h 168"/>
                <a:gd name="T40" fmla="*/ 0 w 73"/>
                <a:gd name="T41" fmla="*/ 106 h 168"/>
                <a:gd name="T42" fmla="*/ 7 w 73"/>
                <a:gd name="T43" fmla="*/ 65 h 168"/>
                <a:gd name="T44" fmla="*/ 0 w 73"/>
                <a:gd name="T45" fmla="*/ 88 h 168"/>
                <a:gd name="T46" fmla="*/ 0 w 73"/>
                <a:gd name="T47" fmla="*/ 87 h 168"/>
                <a:gd name="T48" fmla="*/ 6 w 73"/>
                <a:gd name="T49" fmla="*/ 68 h 168"/>
                <a:gd name="T50" fmla="*/ 7 w 73"/>
                <a:gd name="T51" fmla="*/ 65 h 168"/>
                <a:gd name="T52" fmla="*/ 29 w 73"/>
                <a:gd name="T53" fmla="*/ 31 h 168"/>
                <a:gd name="T54" fmla="*/ 18 w 73"/>
                <a:gd name="T55" fmla="*/ 45 h 168"/>
                <a:gd name="T56" fmla="*/ 19 w 73"/>
                <a:gd name="T57" fmla="*/ 43 h 168"/>
                <a:gd name="T58" fmla="*/ 19 w 73"/>
                <a:gd name="T59" fmla="*/ 42 h 168"/>
                <a:gd name="T60" fmla="*/ 22 w 73"/>
                <a:gd name="T61" fmla="*/ 40 h 168"/>
                <a:gd name="T62" fmla="*/ 23 w 73"/>
                <a:gd name="T63" fmla="*/ 37 h 168"/>
                <a:gd name="T64" fmla="*/ 29 w 73"/>
                <a:gd name="T65" fmla="*/ 31 h 168"/>
                <a:gd name="T66" fmla="*/ 61 w 73"/>
                <a:gd name="T67" fmla="*/ 5 h 168"/>
                <a:gd name="T68" fmla="*/ 39 w 73"/>
                <a:gd name="T69" fmla="*/ 21 h 168"/>
                <a:gd name="T70" fmla="*/ 61 w 73"/>
                <a:gd name="T71" fmla="*/ 5 h 168"/>
                <a:gd name="T72" fmla="*/ 67 w 73"/>
                <a:gd name="T73" fmla="*/ 1 h 168"/>
                <a:gd name="T74" fmla="*/ 66 w 73"/>
                <a:gd name="T75" fmla="*/ 2 h 168"/>
                <a:gd name="T76" fmla="*/ 67 w 73"/>
                <a:gd name="T77" fmla="*/ 1 h 168"/>
                <a:gd name="T78" fmla="*/ 71 w 73"/>
                <a:gd name="T79" fmla="*/ 0 h 168"/>
                <a:gd name="T80" fmla="*/ 69 w 73"/>
                <a:gd name="T81" fmla="*/ 0 h 168"/>
                <a:gd name="T82" fmla="*/ 71 w 73"/>
                <a:gd name="T83" fmla="*/ 0 h 168"/>
                <a:gd name="T84" fmla="*/ 73 w 73"/>
                <a:gd name="T85" fmla="*/ 1 h 168"/>
                <a:gd name="T86" fmla="*/ 71 w 73"/>
                <a:gd name="T87" fmla="*/ 0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73" h="168">
                  <a:moveTo>
                    <a:pt x="48" y="167"/>
                  </a:moveTo>
                  <a:cubicBezTo>
                    <a:pt x="47" y="167"/>
                    <a:pt x="46" y="168"/>
                    <a:pt x="45" y="168"/>
                  </a:cubicBezTo>
                  <a:cubicBezTo>
                    <a:pt x="45" y="168"/>
                    <a:pt x="45" y="168"/>
                    <a:pt x="45" y="168"/>
                  </a:cubicBezTo>
                  <a:cubicBezTo>
                    <a:pt x="45" y="168"/>
                    <a:pt x="45" y="168"/>
                    <a:pt x="45" y="168"/>
                  </a:cubicBezTo>
                  <a:cubicBezTo>
                    <a:pt x="46" y="168"/>
                    <a:pt x="47" y="167"/>
                    <a:pt x="48" y="167"/>
                  </a:cubicBezTo>
                  <a:moveTo>
                    <a:pt x="41" y="166"/>
                  </a:moveTo>
                  <a:cubicBezTo>
                    <a:pt x="41" y="166"/>
                    <a:pt x="42" y="166"/>
                    <a:pt x="42" y="167"/>
                  </a:cubicBezTo>
                  <a:cubicBezTo>
                    <a:pt x="42" y="167"/>
                    <a:pt x="42" y="167"/>
                    <a:pt x="42" y="167"/>
                  </a:cubicBezTo>
                  <a:cubicBezTo>
                    <a:pt x="42" y="167"/>
                    <a:pt x="42" y="167"/>
                    <a:pt x="42" y="167"/>
                  </a:cubicBezTo>
                  <a:cubicBezTo>
                    <a:pt x="42" y="167"/>
                    <a:pt x="41" y="166"/>
                    <a:pt x="41" y="166"/>
                  </a:cubicBezTo>
                  <a:moveTo>
                    <a:pt x="67" y="151"/>
                  </a:moveTo>
                  <a:cubicBezTo>
                    <a:pt x="67" y="151"/>
                    <a:pt x="67" y="151"/>
                    <a:pt x="67" y="151"/>
                  </a:cubicBezTo>
                  <a:cubicBezTo>
                    <a:pt x="66" y="152"/>
                    <a:pt x="66" y="153"/>
                    <a:pt x="65" y="153"/>
                  </a:cubicBezTo>
                  <a:cubicBezTo>
                    <a:pt x="65" y="154"/>
                    <a:pt x="64" y="154"/>
                    <a:pt x="64" y="154"/>
                  </a:cubicBezTo>
                  <a:cubicBezTo>
                    <a:pt x="64" y="154"/>
                    <a:pt x="64" y="154"/>
                    <a:pt x="65" y="153"/>
                  </a:cubicBezTo>
                  <a:cubicBezTo>
                    <a:pt x="66" y="153"/>
                    <a:pt x="66" y="152"/>
                    <a:pt x="67" y="151"/>
                  </a:cubicBezTo>
                  <a:moveTo>
                    <a:pt x="0" y="106"/>
                  </a:moveTo>
                  <a:cubicBezTo>
                    <a:pt x="0" y="107"/>
                    <a:pt x="0" y="108"/>
                    <a:pt x="0" y="108"/>
                  </a:cubicBezTo>
                  <a:cubicBezTo>
                    <a:pt x="0" y="108"/>
                    <a:pt x="0" y="108"/>
                    <a:pt x="0" y="108"/>
                  </a:cubicBezTo>
                  <a:cubicBezTo>
                    <a:pt x="0" y="108"/>
                    <a:pt x="0" y="108"/>
                    <a:pt x="0" y="108"/>
                  </a:cubicBezTo>
                  <a:cubicBezTo>
                    <a:pt x="0" y="107"/>
                    <a:pt x="0" y="107"/>
                    <a:pt x="0" y="106"/>
                  </a:cubicBezTo>
                  <a:moveTo>
                    <a:pt x="7" y="65"/>
                  </a:moveTo>
                  <a:cubicBezTo>
                    <a:pt x="3" y="73"/>
                    <a:pt x="1" y="80"/>
                    <a:pt x="0" y="88"/>
                  </a:cubicBezTo>
                  <a:cubicBezTo>
                    <a:pt x="0" y="88"/>
                    <a:pt x="0" y="87"/>
                    <a:pt x="0" y="87"/>
                  </a:cubicBezTo>
                  <a:cubicBezTo>
                    <a:pt x="1" y="80"/>
                    <a:pt x="3" y="74"/>
                    <a:pt x="6" y="68"/>
                  </a:cubicBezTo>
                  <a:cubicBezTo>
                    <a:pt x="6" y="67"/>
                    <a:pt x="6" y="66"/>
                    <a:pt x="7" y="65"/>
                  </a:cubicBezTo>
                  <a:moveTo>
                    <a:pt x="29" y="31"/>
                  </a:moveTo>
                  <a:cubicBezTo>
                    <a:pt x="25" y="35"/>
                    <a:pt x="21" y="40"/>
                    <a:pt x="18" y="45"/>
                  </a:cubicBezTo>
                  <a:cubicBezTo>
                    <a:pt x="18" y="44"/>
                    <a:pt x="18" y="44"/>
                    <a:pt x="19" y="43"/>
                  </a:cubicBezTo>
                  <a:cubicBezTo>
                    <a:pt x="19" y="43"/>
                    <a:pt x="19" y="43"/>
                    <a:pt x="19" y="42"/>
                  </a:cubicBezTo>
                  <a:cubicBezTo>
                    <a:pt x="20" y="41"/>
                    <a:pt x="21" y="40"/>
                    <a:pt x="22" y="40"/>
                  </a:cubicBezTo>
                  <a:cubicBezTo>
                    <a:pt x="22" y="39"/>
                    <a:pt x="23" y="38"/>
                    <a:pt x="23" y="37"/>
                  </a:cubicBezTo>
                  <a:cubicBezTo>
                    <a:pt x="25" y="35"/>
                    <a:pt x="27" y="33"/>
                    <a:pt x="29" y="31"/>
                  </a:cubicBezTo>
                  <a:moveTo>
                    <a:pt x="61" y="5"/>
                  </a:moveTo>
                  <a:cubicBezTo>
                    <a:pt x="53" y="10"/>
                    <a:pt x="46" y="15"/>
                    <a:pt x="39" y="21"/>
                  </a:cubicBezTo>
                  <a:cubicBezTo>
                    <a:pt x="46" y="15"/>
                    <a:pt x="53" y="10"/>
                    <a:pt x="61" y="5"/>
                  </a:cubicBezTo>
                  <a:moveTo>
                    <a:pt x="67" y="1"/>
                  </a:moveTo>
                  <a:cubicBezTo>
                    <a:pt x="67" y="2"/>
                    <a:pt x="66" y="2"/>
                    <a:pt x="66" y="2"/>
                  </a:cubicBezTo>
                  <a:cubicBezTo>
                    <a:pt x="66" y="2"/>
                    <a:pt x="67" y="2"/>
                    <a:pt x="67" y="1"/>
                  </a:cubicBezTo>
                  <a:moveTo>
                    <a:pt x="71" y="0"/>
                  </a:moveTo>
                  <a:cubicBezTo>
                    <a:pt x="70" y="0"/>
                    <a:pt x="70" y="0"/>
                    <a:pt x="69" y="0"/>
                  </a:cubicBezTo>
                  <a:cubicBezTo>
                    <a:pt x="70" y="0"/>
                    <a:pt x="70" y="0"/>
                    <a:pt x="71" y="0"/>
                  </a:cubicBezTo>
                  <a:cubicBezTo>
                    <a:pt x="71" y="0"/>
                    <a:pt x="72" y="0"/>
                    <a:pt x="73" y="1"/>
                  </a:cubicBezTo>
                  <a:cubicBezTo>
                    <a:pt x="72" y="0"/>
                    <a:pt x="71" y="0"/>
                    <a:pt x="71" y="0"/>
                  </a:cubicBezTo>
                </a:path>
              </a:pathLst>
            </a:custGeom>
            <a:solidFill>
              <a:srgbClr val="FFD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78" name="Freeform 171"/>
            <p:cNvSpPr>
              <a:spLocks noEditPoints="1"/>
            </p:cNvSpPr>
            <p:nvPr/>
          </p:nvSpPr>
          <p:spPr bwMode="auto">
            <a:xfrm>
              <a:off x="9005706" y="5010150"/>
              <a:ext cx="211138" cy="400050"/>
            </a:xfrm>
            <a:custGeom>
              <a:avLst/>
              <a:gdLst>
                <a:gd name="T0" fmla="*/ 67 w 80"/>
                <a:gd name="T1" fmla="*/ 151 h 151"/>
                <a:gd name="T2" fmla="*/ 67 w 80"/>
                <a:gd name="T3" fmla="*/ 151 h 151"/>
                <a:gd name="T4" fmla="*/ 67 w 80"/>
                <a:gd name="T5" fmla="*/ 151 h 151"/>
                <a:gd name="T6" fmla="*/ 67 w 80"/>
                <a:gd name="T7" fmla="*/ 151 h 151"/>
                <a:gd name="T8" fmla="*/ 0 w 80"/>
                <a:gd name="T9" fmla="*/ 108 h 151"/>
                <a:gd name="T10" fmla="*/ 0 w 80"/>
                <a:gd name="T11" fmla="*/ 108 h 151"/>
                <a:gd name="T12" fmla="*/ 0 w 80"/>
                <a:gd name="T13" fmla="*/ 108 h 151"/>
                <a:gd name="T14" fmla="*/ 0 w 80"/>
                <a:gd name="T15" fmla="*/ 110 h 151"/>
                <a:gd name="T16" fmla="*/ 1 w 80"/>
                <a:gd name="T17" fmla="*/ 112 h 151"/>
                <a:gd name="T18" fmla="*/ 0 w 80"/>
                <a:gd name="T19" fmla="*/ 110 h 151"/>
                <a:gd name="T20" fmla="*/ 0 w 80"/>
                <a:gd name="T21" fmla="*/ 108 h 151"/>
                <a:gd name="T22" fmla="*/ 8 w 80"/>
                <a:gd name="T23" fmla="*/ 62 h 151"/>
                <a:gd name="T24" fmla="*/ 7 w 80"/>
                <a:gd name="T25" fmla="*/ 65 h 151"/>
                <a:gd name="T26" fmla="*/ 6 w 80"/>
                <a:gd name="T27" fmla="*/ 68 h 151"/>
                <a:gd name="T28" fmla="*/ 8 w 80"/>
                <a:gd name="T29" fmla="*/ 62 h 151"/>
                <a:gd name="T30" fmla="*/ 19 w 80"/>
                <a:gd name="T31" fmla="*/ 43 h 151"/>
                <a:gd name="T32" fmla="*/ 18 w 80"/>
                <a:gd name="T33" fmla="*/ 45 h 151"/>
                <a:gd name="T34" fmla="*/ 11 w 80"/>
                <a:gd name="T35" fmla="*/ 56 h 151"/>
                <a:gd name="T36" fmla="*/ 10 w 80"/>
                <a:gd name="T37" fmla="*/ 58 h 151"/>
                <a:gd name="T38" fmla="*/ 19 w 80"/>
                <a:gd name="T39" fmla="*/ 43 h 151"/>
                <a:gd name="T40" fmla="*/ 71 w 80"/>
                <a:gd name="T41" fmla="*/ 0 h 151"/>
                <a:gd name="T42" fmla="*/ 69 w 80"/>
                <a:gd name="T43" fmla="*/ 0 h 151"/>
                <a:gd name="T44" fmla="*/ 69 w 80"/>
                <a:gd name="T45" fmla="*/ 1 h 151"/>
                <a:gd name="T46" fmla="*/ 67 w 80"/>
                <a:gd name="T47" fmla="*/ 1 h 151"/>
                <a:gd name="T48" fmla="*/ 66 w 80"/>
                <a:gd name="T49" fmla="*/ 2 h 151"/>
                <a:gd name="T50" fmla="*/ 65 w 80"/>
                <a:gd name="T51" fmla="*/ 3 h 151"/>
                <a:gd name="T52" fmla="*/ 61 w 80"/>
                <a:gd name="T53" fmla="*/ 5 h 151"/>
                <a:gd name="T54" fmla="*/ 39 w 80"/>
                <a:gd name="T55" fmla="*/ 21 h 151"/>
                <a:gd name="T56" fmla="*/ 34 w 80"/>
                <a:gd name="T57" fmla="*/ 26 h 151"/>
                <a:gd name="T58" fmla="*/ 29 w 80"/>
                <a:gd name="T59" fmla="*/ 31 h 151"/>
                <a:gd name="T60" fmla="*/ 23 w 80"/>
                <a:gd name="T61" fmla="*/ 37 h 151"/>
                <a:gd name="T62" fmla="*/ 22 w 80"/>
                <a:gd name="T63" fmla="*/ 40 h 151"/>
                <a:gd name="T64" fmla="*/ 26 w 80"/>
                <a:gd name="T65" fmla="*/ 35 h 151"/>
                <a:gd name="T66" fmla="*/ 28 w 80"/>
                <a:gd name="T67" fmla="*/ 34 h 151"/>
                <a:gd name="T68" fmla="*/ 31 w 80"/>
                <a:gd name="T69" fmla="*/ 34 h 151"/>
                <a:gd name="T70" fmla="*/ 36 w 80"/>
                <a:gd name="T71" fmla="*/ 39 h 151"/>
                <a:gd name="T72" fmla="*/ 44 w 80"/>
                <a:gd name="T73" fmla="*/ 50 h 151"/>
                <a:gd name="T74" fmla="*/ 45 w 80"/>
                <a:gd name="T75" fmla="*/ 49 h 151"/>
                <a:gd name="T76" fmla="*/ 47 w 80"/>
                <a:gd name="T77" fmla="*/ 47 h 151"/>
                <a:gd name="T78" fmla="*/ 59 w 80"/>
                <a:gd name="T79" fmla="*/ 36 h 151"/>
                <a:gd name="T80" fmla="*/ 75 w 80"/>
                <a:gd name="T81" fmla="*/ 19 h 151"/>
                <a:gd name="T82" fmla="*/ 80 w 80"/>
                <a:gd name="T83" fmla="*/ 10 h 151"/>
                <a:gd name="T84" fmla="*/ 79 w 80"/>
                <a:gd name="T85" fmla="*/ 7 h 151"/>
                <a:gd name="T86" fmla="*/ 73 w 80"/>
                <a:gd name="T87" fmla="*/ 1 h 151"/>
                <a:gd name="T88" fmla="*/ 73 w 80"/>
                <a:gd name="T89" fmla="*/ 1 h 151"/>
                <a:gd name="T90" fmla="*/ 71 w 80"/>
                <a:gd name="T91" fmla="*/ 0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80" h="151">
                  <a:moveTo>
                    <a:pt x="67" y="151"/>
                  </a:moveTo>
                  <a:cubicBezTo>
                    <a:pt x="67" y="151"/>
                    <a:pt x="67" y="151"/>
                    <a:pt x="67" y="151"/>
                  </a:cubicBezTo>
                  <a:cubicBezTo>
                    <a:pt x="67" y="151"/>
                    <a:pt x="67" y="151"/>
                    <a:pt x="67" y="151"/>
                  </a:cubicBezTo>
                  <a:cubicBezTo>
                    <a:pt x="67" y="151"/>
                    <a:pt x="67" y="151"/>
                    <a:pt x="67" y="151"/>
                  </a:cubicBezTo>
                  <a:moveTo>
                    <a:pt x="0" y="108"/>
                  </a:moveTo>
                  <a:cubicBezTo>
                    <a:pt x="0" y="108"/>
                    <a:pt x="0" y="108"/>
                    <a:pt x="0" y="108"/>
                  </a:cubicBezTo>
                  <a:cubicBezTo>
                    <a:pt x="0" y="108"/>
                    <a:pt x="0" y="108"/>
                    <a:pt x="0" y="108"/>
                  </a:cubicBezTo>
                  <a:cubicBezTo>
                    <a:pt x="0" y="109"/>
                    <a:pt x="0" y="109"/>
                    <a:pt x="0" y="110"/>
                  </a:cubicBezTo>
                  <a:cubicBezTo>
                    <a:pt x="0" y="111"/>
                    <a:pt x="0" y="111"/>
                    <a:pt x="1" y="112"/>
                  </a:cubicBezTo>
                  <a:cubicBezTo>
                    <a:pt x="0" y="111"/>
                    <a:pt x="0" y="111"/>
                    <a:pt x="0" y="110"/>
                  </a:cubicBezTo>
                  <a:cubicBezTo>
                    <a:pt x="0" y="109"/>
                    <a:pt x="0" y="108"/>
                    <a:pt x="0" y="108"/>
                  </a:cubicBezTo>
                  <a:moveTo>
                    <a:pt x="8" y="62"/>
                  </a:moveTo>
                  <a:cubicBezTo>
                    <a:pt x="7" y="63"/>
                    <a:pt x="7" y="64"/>
                    <a:pt x="7" y="65"/>
                  </a:cubicBezTo>
                  <a:cubicBezTo>
                    <a:pt x="6" y="66"/>
                    <a:pt x="6" y="67"/>
                    <a:pt x="6" y="68"/>
                  </a:cubicBezTo>
                  <a:cubicBezTo>
                    <a:pt x="6" y="66"/>
                    <a:pt x="7" y="64"/>
                    <a:pt x="8" y="62"/>
                  </a:cubicBezTo>
                  <a:moveTo>
                    <a:pt x="19" y="43"/>
                  </a:moveTo>
                  <a:cubicBezTo>
                    <a:pt x="18" y="44"/>
                    <a:pt x="18" y="44"/>
                    <a:pt x="18" y="45"/>
                  </a:cubicBezTo>
                  <a:cubicBezTo>
                    <a:pt x="15" y="48"/>
                    <a:pt x="13" y="52"/>
                    <a:pt x="11" y="56"/>
                  </a:cubicBezTo>
                  <a:cubicBezTo>
                    <a:pt x="11" y="57"/>
                    <a:pt x="10" y="57"/>
                    <a:pt x="10" y="58"/>
                  </a:cubicBezTo>
                  <a:cubicBezTo>
                    <a:pt x="12" y="53"/>
                    <a:pt x="15" y="48"/>
                    <a:pt x="19" y="43"/>
                  </a:cubicBezTo>
                  <a:moveTo>
                    <a:pt x="71" y="0"/>
                  </a:moveTo>
                  <a:cubicBezTo>
                    <a:pt x="70" y="0"/>
                    <a:pt x="70" y="0"/>
                    <a:pt x="69" y="0"/>
                  </a:cubicBezTo>
                  <a:cubicBezTo>
                    <a:pt x="69" y="0"/>
                    <a:pt x="69" y="0"/>
                    <a:pt x="69" y="1"/>
                  </a:cubicBezTo>
                  <a:cubicBezTo>
                    <a:pt x="68" y="1"/>
                    <a:pt x="68" y="1"/>
                    <a:pt x="67" y="1"/>
                  </a:cubicBezTo>
                  <a:cubicBezTo>
                    <a:pt x="67" y="2"/>
                    <a:pt x="66" y="2"/>
                    <a:pt x="66" y="2"/>
                  </a:cubicBezTo>
                  <a:cubicBezTo>
                    <a:pt x="65" y="2"/>
                    <a:pt x="65" y="3"/>
                    <a:pt x="65" y="3"/>
                  </a:cubicBezTo>
                  <a:cubicBezTo>
                    <a:pt x="63" y="3"/>
                    <a:pt x="62" y="4"/>
                    <a:pt x="61" y="5"/>
                  </a:cubicBezTo>
                  <a:cubicBezTo>
                    <a:pt x="53" y="10"/>
                    <a:pt x="46" y="15"/>
                    <a:pt x="39" y="21"/>
                  </a:cubicBezTo>
                  <a:cubicBezTo>
                    <a:pt x="37" y="22"/>
                    <a:pt x="36" y="24"/>
                    <a:pt x="34" y="26"/>
                  </a:cubicBezTo>
                  <a:cubicBezTo>
                    <a:pt x="32" y="27"/>
                    <a:pt x="30" y="29"/>
                    <a:pt x="29" y="31"/>
                  </a:cubicBezTo>
                  <a:cubicBezTo>
                    <a:pt x="27" y="33"/>
                    <a:pt x="25" y="35"/>
                    <a:pt x="23" y="37"/>
                  </a:cubicBezTo>
                  <a:cubicBezTo>
                    <a:pt x="23" y="38"/>
                    <a:pt x="22" y="39"/>
                    <a:pt x="22" y="40"/>
                  </a:cubicBezTo>
                  <a:cubicBezTo>
                    <a:pt x="23" y="38"/>
                    <a:pt x="24" y="37"/>
                    <a:pt x="26" y="35"/>
                  </a:cubicBezTo>
                  <a:cubicBezTo>
                    <a:pt x="27" y="34"/>
                    <a:pt x="27" y="34"/>
                    <a:pt x="28" y="34"/>
                  </a:cubicBezTo>
                  <a:cubicBezTo>
                    <a:pt x="29" y="34"/>
                    <a:pt x="30" y="34"/>
                    <a:pt x="31" y="34"/>
                  </a:cubicBezTo>
                  <a:cubicBezTo>
                    <a:pt x="33" y="36"/>
                    <a:pt x="35" y="37"/>
                    <a:pt x="36" y="39"/>
                  </a:cubicBezTo>
                  <a:cubicBezTo>
                    <a:pt x="40" y="42"/>
                    <a:pt x="42" y="46"/>
                    <a:pt x="44" y="50"/>
                  </a:cubicBezTo>
                  <a:cubicBezTo>
                    <a:pt x="44" y="50"/>
                    <a:pt x="45" y="49"/>
                    <a:pt x="45" y="49"/>
                  </a:cubicBezTo>
                  <a:cubicBezTo>
                    <a:pt x="46" y="48"/>
                    <a:pt x="46" y="47"/>
                    <a:pt x="47" y="47"/>
                  </a:cubicBezTo>
                  <a:cubicBezTo>
                    <a:pt x="51" y="43"/>
                    <a:pt x="55" y="40"/>
                    <a:pt x="59" y="36"/>
                  </a:cubicBezTo>
                  <a:cubicBezTo>
                    <a:pt x="65" y="31"/>
                    <a:pt x="71" y="26"/>
                    <a:pt x="75" y="19"/>
                  </a:cubicBezTo>
                  <a:cubicBezTo>
                    <a:pt x="77" y="17"/>
                    <a:pt x="78" y="13"/>
                    <a:pt x="80" y="10"/>
                  </a:cubicBezTo>
                  <a:cubicBezTo>
                    <a:pt x="80" y="9"/>
                    <a:pt x="80" y="8"/>
                    <a:pt x="79" y="7"/>
                  </a:cubicBezTo>
                  <a:cubicBezTo>
                    <a:pt x="77" y="5"/>
                    <a:pt x="75" y="3"/>
                    <a:pt x="73" y="1"/>
                  </a:cubicBezTo>
                  <a:cubicBezTo>
                    <a:pt x="73" y="1"/>
                    <a:pt x="73" y="1"/>
                    <a:pt x="73" y="1"/>
                  </a:cubicBezTo>
                  <a:cubicBezTo>
                    <a:pt x="72" y="0"/>
                    <a:pt x="71" y="0"/>
                    <a:pt x="71" y="0"/>
                  </a:cubicBezTo>
                </a:path>
              </a:pathLst>
            </a:custGeom>
            <a:solidFill>
              <a:srgbClr val="FF8F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79" name="Freeform 172"/>
            <p:cNvSpPr>
              <a:spLocks/>
            </p:cNvSpPr>
            <p:nvPr/>
          </p:nvSpPr>
          <p:spPr bwMode="auto">
            <a:xfrm>
              <a:off x="9005706" y="5100638"/>
              <a:ext cx="182563" cy="354013"/>
            </a:xfrm>
            <a:custGeom>
              <a:avLst/>
              <a:gdLst>
                <a:gd name="T0" fmla="*/ 28 w 69"/>
                <a:gd name="T1" fmla="*/ 0 h 134"/>
                <a:gd name="T2" fmla="*/ 26 w 69"/>
                <a:gd name="T3" fmla="*/ 1 h 134"/>
                <a:gd name="T4" fmla="*/ 22 w 69"/>
                <a:gd name="T5" fmla="*/ 6 h 134"/>
                <a:gd name="T6" fmla="*/ 19 w 69"/>
                <a:gd name="T7" fmla="*/ 8 h 134"/>
                <a:gd name="T8" fmla="*/ 19 w 69"/>
                <a:gd name="T9" fmla="*/ 9 h 134"/>
                <a:gd name="T10" fmla="*/ 10 w 69"/>
                <a:gd name="T11" fmla="*/ 24 h 134"/>
                <a:gd name="T12" fmla="*/ 8 w 69"/>
                <a:gd name="T13" fmla="*/ 28 h 134"/>
                <a:gd name="T14" fmla="*/ 6 w 69"/>
                <a:gd name="T15" fmla="*/ 34 h 134"/>
                <a:gd name="T16" fmla="*/ 0 w 69"/>
                <a:gd name="T17" fmla="*/ 53 h 134"/>
                <a:gd name="T18" fmla="*/ 0 w 69"/>
                <a:gd name="T19" fmla="*/ 54 h 134"/>
                <a:gd name="T20" fmla="*/ 0 w 69"/>
                <a:gd name="T21" fmla="*/ 65 h 134"/>
                <a:gd name="T22" fmla="*/ 0 w 69"/>
                <a:gd name="T23" fmla="*/ 72 h 134"/>
                <a:gd name="T24" fmla="*/ 0 w 69"/>
                <a:gd name="T25" fmla="*/ 74 h 134"/>
                <a:gd name="T26" fmla="*/ 0 w 69"/>
                <a:gd name="T27" fmla="*/ 76 h 134"/>
                <a:gd name="T28" fmla="*/ 1 w 69"/>
                <a:gd name="T29" fmla="*/ 78 h 134"/>
                <a:gd name="T30" fmla="*/ 11 w 69"/>
                <a:gd name="T31" fmla="*/ 105 h 134"/>
                <a:gd name="T32" fmla="*/ 27 w 69"/>
                <a:gd name="T33" fmla="*/ 123 h 134"/>
                <a:gd name="T34" fmla="*/ 41 w 69"/>
                <a:gd name="T35" fmla="*/ 132 h 134"/>
                <a:gd name="T36" fmla="*/ 42 w 69"/>
                <a:gd name="T37" fmla="*/ 133 h 134"/>
                <a:gd name="T38" fmla="*/ 42 w 69"/>
                <a:gd name="T39" fmla="*/ 133 h 134"/>
                <a:gd name="T40" fmla="*/ 45 w 69"/>
                <a:gd name="T41" fmla="*/ 134 h 134"/>
                <a:gd name="T42" fmla="*/ 45 w 69"/>
                <a:gd name="T43" fmla="*/ 134 h 134"/>
                <a:gd name="T44" fmla="*/ 48 w 69"/>
                <a:gd name="T45" fmla="*/ 133 h 134"/>
                <a:gd name="T46" fmla="*/ 49 w 69"/>
                <a:gd name="T47" fmla="*/ 132 h 134"/>
                <a:gd name="T48" fmla="*/ 57 w 69"/>
                <a:gd name="T49" fmla="*/ 126 h 134"/>
                <a:gd name="T50" fmla="*/ 64 w 69"/>
                <a:gd name="T51" fmla="*/ 120 h 134"/>
                <a:gd name="T52" fmla="*/ 65 w 69"/>
                <a:gd name="T53" fmla="*/ 119 h 134"/>
                <a:gd name="T54" fmla="*/ 67 w 69"/>
                <a:gd name="T55" fmla="*/ 117 h 134"/>
                <a:gd name="T56" fmla="*/ 67 w 69"/>
                <a:gd name="T57" fmla="*/ 117 h 134"/>
                <a:gd name="T58" fmla="*/ 63 w 69"/>
                <a:gd name="T59" fmla="*/ 112 h 134"/>
                <a:gd name="T60" fmla="*/ 60 w 69"/>
                <a:gd name="T61" fmla="*/ 111 h 134"/>
                <a:gd name="T62" fmla="*/ 44 w 69"/>
                <a:gd name="T63" fmla="*/ 98 h 134"/>
                <a:gd name="T64" fmla="*/ 28 w 69"/>
                <a:gd name="T65" fmla="*/ 64 h 134"/>
                <a:gd name="T66" fmla="*/ 31 w 69"/>
                <a:gd name="T67" fmla="*/ 38 h 134"/>
                <a:gd name="T68" fmla="*/ 44 w 69"/>
                <a:gd name="T69" fmla="*/ 16 h 134"/>
                <a:gd name="T70" fmla="*/ 36 w 69"/>
                <a:gd name="T71" fmla="*/ 5 h 134"/>
                <a:gd name="T72" fmla="*/ 31 w 69"/>
                <a:gd name="T73" fmla="*/ 0 h 134"/>
                <a:gd name="T74" fmla="*/ 28 w 69"/>
                <a:gd name="T75" fmla="*/ 0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9" h="134">
                  <a:moveTo>
                    <a:pt x="28" y="0"/>
                  </a:moveTo>
                  <a:cubicBezTo>
                    <a:pt x="27" y="0"/>
                    <a:pt x="27" y="0"/>
                    <a:pt x="26" y="1"/>
                  </a:cubicBezTo>
                  <a:cubicBezTo>
                    <a:pt x="24" y="3"/>
                    <a:pt x="23" y="4"/>
                    <a:pt x="22" y="6"/>
                  </a:cubicBezTo>
                  <a:cubicBezTo>
                    <a:pt x="21" y="6"/>
                    <a:pt x="20" y="7"/>
                    <a:pt x="19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5" y="14"/>
                    <a:pt x="12" y="19"/>
                    <a:pt x="10" y="24"/>
                  </a:cubicBezTo>
                  <a:cubicBezTo>
                    <a:pt x="9" y="26"/>
                    <a:pt x="8" y="27"/>
                    <a:pt x="8" y="28"/>
                  </a:cubicBezTo>
                  <a:cubicBezTo>
                    <a:pt x="7" y="30"/>
                    <a:pt x="6" y="32"/>
                    <a:pt x="6" y="34"/>
                  </a:cubicBezTo>
                  <a:cubicBezTo>
                    <a:pt x="3" y="40"/>
                    <a:pt x="1" y="46"/>
                    <a:pt x="0" y="53"/>
                  </a:cubicBezTo>
                  <a:cubicBezTo>
                    <a:pt x="0" y="53"/>
                    <a:pt x="0" y="54"/>
                    <a:pt x="0" y="54"/>
                  </a:cubicBezTo>
                  <a:cubicBezTo>
                    <a:pt x="0" y="58"/>
                    <a:pt x="0" y="61"/>
                    <a:pt x="0" y="65"/>
                  </a:cubicBezTo>
                  <a:cubicBezTo>
                    <a:pt x="0" y="67"/>
                    <a:pt x="0" y="70"/>
                    <a:pt x="0" y="72"/>
                  </a:cubicBezTo>
                  <a:cubicBezTo>
                    <a:pt x="0" y="73"/>
                    <a:pt x="0" y="73"/>
                    <a:pt x="0" y="74"/>
                  </a:cubicBezTo>
                  <a:cubicBezTo>
                    <a:pt x="0" y="74"/>
                    <a:pt x="0" y="75"/>
                    <a:pt x="0" y="76"/>
                  </a:cubicBezTo>
                  <a:cubicBezTo>
                    <a:pt x="0" y="77"/>
                    <a:pt x="0" y="77"/>
                    <a:pt x="1" y="78"/>
                  </a:cubicBezTo>
                  <a:cubicBezTo>
                    <a:pt x="2" y="88"/>
                    <a:pt x="6" y="97"/>
                    <a:pt x="11" y="105"/>
                  </a:cubicBezTo>
                  <a:cubicBezTo>
                    <a:pt x="16" y="112"/>
                    <a:pt x="21" y="118"/>
                    <a:pt x="27" y="123"/>
                  </a:cubicBezTo>
                  <a:cubicBezTo>
                    <a:pt x="32" y="127"/>
                    <a:pt x="36" y="130"/>
                    <a:pt x="41" y="132"/>
                  </a:cubicBezTo>
                  <a:cubicBezTo>
                    <a:pt x="41" y="132"/>
                    <a:pt x="42" y="133"/>
                    <a:pt x="42" y="133"/>
                  </a:cubicBezTo>
                  <a:cubicBezTo>
                    <a:pt x="42" y="133"/>
                    <a:pt x="42" y="133"/>
                    <a:pt x="42" y="133"/>
                  </a:cubicBezTo>
                  <a:cubicBezTo>
                    <a:pt x="43" y="133"/>
                    <a:pt x="44" y="133"/>
                    <a:pt x="45" y="134"/>
                  </a:cubicBezTo>
                  <a:cubicBezTo>
                    <a:pt x="45" y="134"/>
                    <a:pt x="45" y="134"/>
                    <a:pt x="45" y="134"/>
                  </a:cubicBezTo>
                  <a:cubicBezTo>
                    <a:pt x="46" y="134"/>
                    <a:pt x="47" y="133"/>
                    <a:pt x="48" y="133"/>
                  </a:cubicBezTo>
                  <a:cubicBezTo>
                    <a:pt x="48" y="133"/>
                    <a:pt x="48" y="133"/>
                    <a:pt x="49" y="132"/>
                  </a:cubicBezTo>
                  <a:cubicBezTo>
                    <a:pt x="51" y="130"/>
                    <a:pt x="54" y="128"/>
                    <a:pt x="57" y="126"/>
                  </a:cubicBezTo>
                  <a:cubicBezTo>
                    <a:pt x="59" y="124"/>
                    <a:pt x="62" y="122"/>
                    <a:pt x="64" y="120"/>
                  </a:cubicBezTo>
                  <a:cubicBezTo>
                    <a:pt x="64" y="120"/>
                    <a:pt x="65" y="120"/>
                    <a:pt x="65" y="119"/>
                  </a:cubicBezTo>
                  <a:cubicBezTo>
                    <a:pt x="66" y="119"/>
                    <a:pt x="66" y="118"/>
                    <a:pt x="67" y="117"/>
                  </a:cubicBezTo>
                  <a:cubicBezTo>
                    <a:pt x="67" y="117"/>
                    <a:pt x="67" y="117"/>
                    <a:pt x="67" y="117"/>
                  </a:cubicBezTo>
                  <a:cubicBezTo>
                    <a:pt x="69" y="115"/>
                    <a:pt x="68" y="113"/>
                    <a:pt x="63" y="112"/>
                  </a:cubicBezTo>
                  <a:cubicBezTo>
                    <a:pt x="62" y="111"/>
                    <a:pt x="61" y="111"/>
                    <a:pt x="60" y="111"/>
                  </a:cubicBezTo>
                  <a:cubicBezTo>
                    <a:pt x="54" y="108"/>
                    <a:pt x="48" y="104"/>
                    <a:pt x="44" y="98"/>
                  </a:cubicBezTo>
                  <a:cubicBezTo>
                    <a:pt x="36" y="88"/>
                    <a:pt x="30" y="77"/>
                    <a:pt x="28" y="64"/>
                  </a:cubicBezTo>
                  <a:cubicBezTo>
                    <a:pt x="26" y="55"/>
                    <a:pt x="28" y="46"/>
                    <a:pt x="31" y="38"/>
                  </a:cubicBezTo>
                  <a:cubicBezTo>
                    <a:pt x="34" y="30"/>
                    <a:pt x="39" y="23"/>
                    <a:pt x="44" y="16"/>
                  </a:cubicBezTo>
                  <a:cubicBezTo>
                    <a:pt x="42" y="12"/>
                    <a:pt x="40" y="8"/>
                    <a:pt x="36" y="5"/>
                  </a:cubicBezTo>
                  <a:cubicBezTo>
                    <a:pt x="35" y="3"/>
                    <a:pt x="33" y="2"/>
                    <a:pt x="31" y="0"/>
                  </a:cubicBezTo>
                  <a:cubicBezTo>
                    <a:pt x="30" y="0"/>
                    <a:pt x="29" y="0"/>
                    <a:pt x="28" y="0"/>
                  </a:cubicBezTo>
                </a:path>
              </a:pathLst>
            </a:custGeom>
            <a:solidFill>
              <a:srgbClr val="F95F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80" name="Freeform 173"/>
            <p:cNvSpPr>
              <a:spLocks noEditPoints="1"/>
            </p:cNvSpPr>
            <p:nvPr/>
          </p:nvSpPr>
          <p:spPr bwMode="auto">
            <a:xfrm>
              <a:off x="8297681" y="4899025"/>
              <a:ext cx="1668463" cy="1958975"/>
            </a:xfrm>
            <a:custGeom>
              <a:avLst/>
              <a:gdLst>
                <a:gd name="T0" fmla="*/ 565 w 633"/>
                <a:gd name="T1" fmla="*/ 285 h 741"/>
                <a:gd name="T2" fmla="*/ 623 w 633"/>
                <a:gd name="T3" fmla="*/ 197 h 741"/>
                <a:gd name="T4" fmla="*/ 524 w 633"/>
                <a:gd name="T5" fmla="*/ 282 h 741"/>
                <a:gd name="T6" fmla="*/ 574 w 633"/>
                <a:gd name="T7" fmla="*/ 531 h 741"/>
                <a:gd name="T8" fmla="*/ 541 w 633"/>
                <a:gd name="T9" fmla="*/ 555 h 741"/>
                <a:gd name="T10" fmla="*/ 498 w 633"/>
                <a:gd name="T11" fmla="*/ 393 h 741"/>
                <a:gd name="T12" fmla="*/ 379 w 633"/>
                <a:gd name="T13" fmla="*/ 289 h 741"/>
                <a:gd name="T14" fmla="*/ 359 w 633"/>
                <a:gd name="T15" fmla="*/ 52 h 741"/>
                <a:gd name="T16" fmla="*/ 157 w 633"/>
                <a:gd name="T17" fmla="*/ 1 h 741"/>
                <a:gd name="T18" fmla="*/ 94 w 633"/>
                <a:gd name="T19" fmla="*/ 161 h 741"/>
                <a:gd name="T20" fmla="*/ 51 w 633"/>
                <a:gd name="T21" fmla="*/ 211 h 741"/>
                <a:gd name="T22" fmla="*/ 91 w 633"/>
                <a:gd name="T23" fmla="*/ 317 h 741"/>
                <a:gd name="T24" fmla="*/ 133 w 633"/>
                <a:gd name="T25" fmla="*/ 381 h 741"/>
                <a:gd name="T26" fmla="*/ 192 w 633"/>
                <a:gd name="T27" fmla="*/ 455 h 741"/>
                <a:gd name="T28" fmla="*/ 206 w 633"/>
                <a:gd name="T29" fmla="*/ 626 h 741"/>
                <a:gd name="T30" fmla="*/ 202 w 633"/>
                <a:gd name="T31" fmla="*/ 707 h 741"/>
                <a:gd name="T32" fmla="*/ 307 w 633"/>
                <a:gd name="T33" fmla="*/ 740 h 741"/>
                <a:gd name="T34" fmla="*/ 498 w 633"/>
                <a:gd name="T35" fmla="*/ 663 h 741"/>
                <a:gd name="T36" fmla="*/ 622 w 633"/>
                <a:gd name="T37" fmla="*/ 557 h 741"/>
                <a:gd name="T38" fmla="*/ 503 w 633"/>
                <a:gd name="T39" fmla="*/ 655 h 741"/>
                <a:gd name="T40" fmla="*/ 576 w 633"/>
                <a:gd name="T41" fmla="*/ 577 h 741"/>
                <a:gd name="T42" fmla="*/ 534 w 633"/>
                <a:gd name="T43" fmla="*/ 318 h 741"/>
                <a:gd name="T44" fmla="*/ 621 w 633"/>
                <a:gd name="T45" fmla="*/ 206 h 741"/>
                <a:gd name="T46" fmla="*/ 579 w 633"/>
                <a:gd name="T47" fmla="*/ 411 h 741"/>
                <a:gd name="T48" fmla="*/ 232 w 633"/>
                <a:gd name="T49" fmla="*/ 724 h 741"/>
                <a:gd name="T50" fmla="*/ 223 w 633"/>
                <a:gd name="T51" fmla="*/ 716 h 741"/>
                <a:gd name="T52" fmla="*/ 276 w 633"/>
                <a:gd name="T53" fmla="*/ 672 h 741"/>
                <a:gd name="T54" fmla="*/ 273 w 633"/>
                <a:gd name="T55" fmla="*/ 615 h 741"/>
                <a:gd name="T56" fmla="*/ 391 w 633"/>
                <a:gd name="T57" fmla="*/ 491 h 741"/>
                <a:gd name="T58" fmla="*/ 263 w 633"/>
                <a:gd name="T59" fmla="*/ 601 h 741"/>
                <a:gd name="T60" fmla="*/ 201 w 633"/>
                <a:gd name="T61" fmla="*/ 455 h 741"/>
                <a:gd name="T62" fmla="*/ 341 w 633"/>
                <a:gd name="T63" fmla="*/ 391 h 741"/>
                <a:gd name="T64" fmla="*/ 151 w 633"/>
                <a:gd name="T65" fmla="*/ 432 h 741"/>
                <a:gd name="T66" fmla="*/ 129 w 633"/>
                <a:gd name="T67" fmla="*/ 408 h 741"/>
                <a:gd name="T68" fmla="*/ 170 w 633"/>
                <a:gd name="T69" fmla="*/ 399 h 741"/>
                <a:gd name="T70" fmla="*/ 191 w 633"/>
                <a:gd name="T71" fmla="*/ 386 h 741"/>
                <a:gd name="T72" fmla="*/ 300 w 633"/>
                <a:gd name="T73" fmla="*/ 332 h 741"/>
                <a:gd name="T74" fmla="*/ 218 w 633"/>
                <a:gd name="T75" fmla="*/ 375 h 741"/>
                <a:gd name="T76" fmla="*/ 94 w 633"/>
                <a:gd name="T77" fmla="*/ 307 h 741"/>
                <a:gd name="T78" fmla="*/ 86 w 633"/>
                <a:gd name="T79" fmla="*/ 266 h 741"/>
                <a:gd name="T80" fmla="*/ 25 w 633"/>
                <a:gd name="T81" fmla="*/ 277 h 741"/>
                <a:gd name="T82" fmla="*/ 103 w 633"/>
                <a:gd name="T83" fmla="*/ 175 h 741"/>
                <a:gd name="T84" fmla="*/ 178 w 633"/>
                <a:gd name="T85" fmla="*/ 88 h 741"/>
                <a:gd name="T86" fmla="*/ 263 w 633"/>
                <a:gd name="T87" fmla="*/ 130 h 741"/>
                <a:gd name="T88" fmla="*/ 329 w 633"/>
                <a:gd name="T89" fmla="*/ 260 h 741"/>
                <a:gd name="T90" fmla="*/ 488 w 633"/>
                <a:gd name="T91" fmla="*/ 396 h 741"/>
                <a:gd name="T92" fmla="*/ 531 w 633"/>
                <a:gd name="T93" fmla="*/ 543 h 741"/>
                <a:gd name="T94" fmla="*/ 446 w 633"/>
                <a:gd name="T95" fmla="*/ 692 h 741"/>
                <a:gd name="T96" fmla="*/ 257 w 633"/>
                <a:gd name="T97" fmla="*/ 730 h 741"/>
                <a:gd name="T98" fmla="*/ 238 w 633"/>
                <a:gd name="T99" fmla="*/ 634 h 741"/>
                <a:gd name="T100" fmla="*/ 231 w 633"/>
                <a:gd name="T101" fmla="*/ 624 h 741"/>
                <a:gd name="T102" fmla="*/ 272 w 633"/>
                <a:gd name="T103" fmla="*/ 662 h 741"/>
                <a:gd name="T104" fmla="*/ 217 w 633"/>
                <a:gd name="T105" fmla="*/ 658 h 741"/>
                <a:gd name="T106" fmla="*/ 80 w 633"/>
                <a:gd name="T107" fmla="*/ 125 h 741"/>
                <a:gd name="T108" fmla="*/ 205 w 633"/>
                <a:gd name="T109" fmla="*/ 34 h 741"/>
                <a:gd name="T110" fmla="*/ 301 w 633"/>
                <a:gd name="T111" fmla="*/ 74 h 741"/>
                <a:gd name="T112" fmla="*/ 368 w 633"/>
                <a:gd name="T113" fmla="*/ 111 h 741"/>
                <a:gd name="T114" fmla="*/ 621 w 633"/>
                <a:gd name="T115" fmla="*/ 206 h 7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633" h="741">
                  <a:moveTo>
                    <a:pt x="631" y="534"/>
                  </a:moveTo>
                  <a:cubicBezTo>
                    <a:pt x="631" y="533"/>
                    <a:pt x="631" y="532"/>
                    <a:pt x="631" y="531"/>
                  </a:cubicBezTo>
                  <a:cubicBezTo>
                    <a:pt x="631" y="525"/>
                    <a:pt x="630" y="519"/>
                    <a:pt x="629" y="514"/>
                  </a:cubicBezTo>
                  <a:cubicBezTo>
                    <a:pt x="625" y="494"/>
                    <a:pt x="618" y="474"/>
                    <a:pt x="609" y="454"/>
                  </a:cubicBezTo>
                  <a:cubicBezTo>
                    <a:pt x="607" y="449"/>
                    <a:pt x="604" y="444"/>
                    <a:pt x="602" y="440"/>
                  </a:cubicBezTo>
                  <a:cubicBezTo>
                    <a:pt x="600" y="435"/>
                    <a:pt x="598" y="431"/>
                    <a:pt x="596" y="427"/>
                  </a:cubicBezTo>
                  <a:cubicBezTo>
                    <a:pt x="594" y="422"/>
                    <a:pt x="592" y="417"/>
                    <a:pt x="590" y="412"/>
                  </a:cubicBezTo>
                  <a:cubicBezTo>
                    <a:pt x="582" y="394"/>
                    <a:pt x="575" y="373"/>
                    <a:pt x="568" y="348"/>
                  </a:cubicBezTo>
                  <a:cubicBezTo>
                    <a:pt x="565" y="339"/>
                    <a:pt x="564" y="330"/>
                    <a:pt x="563" y="322"/>
                  </a:cubicBezTo>
                  <a:cubicBezTo>
                    <a:pt x="561" y="307"/>
                    <a:pt x="562" y="295"/>
                    <a:pt x="565" y="285"/>
                  </a:cubicBezTo>
                  <a:cubicBezTo>
                    <a:pt x="566" y="282"/>
                    <a:pt x="566" y="279"/>
                    <a:pt x="567" y="276"/>
                  </a:cubicBezTo>
                  <a:cubicBezTo>
                    <a:pt x="571" y="262"/>
                    <a:pt x="578" y="248"/>
                    <a:pt x="588" y="236"/>
                  </a:cubicBezTo>
                  <a:cubicBezTo>
                    <a:pt x="594" y="228"/>
                    <a:pt x="602" y="223"/>
                    <a:pt x="612" y="220"/>
                  </a:cubicBezTo>
                  <a:cubicBezTo>
                    <a:pt x="614" y="219"/>
                    <a:pt x="615" y="219"/>
                    <a:pt x="617" y="218"/>
                  </a:cubicBezTo>
                  <a:cubicBezTo>
                    <a:pt x="618" y="218"/>
                    <a:pt x="620" y="217"/>
                    <a:pt x="621" y="217"/>
                  </a:cubicBezTo>
                  <a:cubicBezTo>
                    <a:pt x="622" y="217"/>
                    <a:pt x="622" y="217"/>
                    <a:pt x="622" y="217"/>
                  </a:cubicBezTo>
                  <a:cubicBezTo>
                    <a:pt x="624" y="216"/>
                    <a:pt x="626" y="215"/>
                    <a:pt x="628" y="215"/>
                  </a:cubicBezTo>
                  <a:cubicBezTo>
                    <a:pt x="630" y="214"/>
                    <a:pt x="631" y="212"/>
                    <a:pt x="632" y="210"/>
                  </a:cubicBezTo>
                  <a:cubicBezTo>
                    <a:pt x="633" y="208"/>
                    <a:pt x="632" y="206"/>
                    <a:pt x="631" y="204"/>
                  </a:cubicBezTo>
                  <a:cubicBezTo>
                    <a:pt x="629" y="200"/>
                    <a:pt x="627" y="198"/>
                    <a:pt x="623" y="197"/>
                  </a:cubicBezTo>
                  <a:cubicBezTo>
                    <a:pt x="619" y="195"/>
                    <a:pt x="615" y="194"/>
                    <a:pt x="611" y="194"/>
                  </a:cubicBezTo>
                  <a:cubicBezTo>
                    <a:pt x="609" y="194"/>
                    <a:pt x="609" y="194"/>
                    <a:pt x="609" y="194"/>
                  </a:cubicBezTo>
                  <a:cubicBezTo>
                    <a:pt x="609" y="194"/>
                    <a:pt x="609" y="194"/>
                    <a:pt x="609" y="194"/>
                  </a:cubicBezTo>
                  <a:cubicBezTo>
                    <a:pt x="606" y="194"/>
                    <a:pt x="604" y="195"/>
                    <a:pt x="602" y="195"/>
                  </a:cubicBezTo>
                  <a:cubicBezTo>
                    <a:pt x="598" y="195"/>
                    <a:pt x="594" y="196"/>
                    <a:pt x="590" y="197"/>
                  </a:cubicBezTo>
                  <a:cubicBezTo>
                    <a:pt x="581" y="199"/>
                    <a:pt x="569" y="203"/>
                    <a:pt x="559" y="211"/>
                  </a:cubicBezTo>
                  <a:cubicBezTo>
                    <a:pt x="548" y="220"/>
                    <a:pt x="540" y="229"/>
                    <a:pt x="535" y="240"/>
                  </a:cubicBezTo>
                  <a:cubicBezTo>
                    <a:pt x="532" y="247"/>
                    <a:pt x="529" y="254"/>
                    <a:pt x="527" y="261"/>
                  </a:cubicBezTo>
                  <a:cubicBezTo>
                    <a:pt x="526" y="266"/>
                    <a:pt x="525" y="271"/>
                    <a:pt x="525" y="276"/>
                  </a:cubicBezTo>
                  <a:cubicBezTo>
                    <a:pt x="525" y="278"/>
                    <a:pt x="525" y="280"/>
                    <a:pt x="524" y="282"/>
                  </a:cubicBezTo>
                  <a:cubicBezTo>
                    <a:pt x="524" y="285"/>
                    <a:pt x="523" y="289"/>
                    <a:pt x="523" y="293"/>
                  </a:cubicBezTo>
                  <a:cubicBezTo>
                    <a:pt x="523" y="296"/>
                    <a:pt x="523" y="298"/>
                    <a:pt x="523" y="301"/>
                  </a:cubicBezTo>
                  <a:cubicBezTo>
                    <a:pt x="523" y="303"/>
                    <a:pt x="523" y="303"/>
                    <a:pt x="523" y="303"/>
                  </a:cubicBezTo>
                  <a:cubicBezTo>
                    <a:pt x="523" y="315"/>
                    <a:pt x="524" y="325"/>
                    <a:pt x="526" y="335"/>
                  </a:cubicBezTo>
                  <a:cubicBezTo>
                    <a:pt x="529" y="353"/>
                    <a:pt x="533" y="371"/>
                    <a:pt x="539" y="388"/>
                  </a:cubicBezTo>
                  <a:cubicBezTo>
                    <a:pt x="542" y="398"/>
                    <a:pt x="545" y="408"/>
                    <a:pt x="549" y="419"/>
                  </a:cubicBezTo>
                  <a:cubicBezTo>
                    <a:pt x="552" y="427"/>
                    <a:pt x="555" y="436"/>
                    <a:pt x="558" y="445"/>
                  </a:cubicBezTo>
                  <a:cubicBezTo>
                    <a:pt x="559" y="450"/>
                    <a:pt x="559" y="450"/>
                    <a:pt x="559" y="450"/>
                  </a:cubicBezTo>
                  <a:cubicBezTo>
                    <a:pt x="562" y="458"/>
                    <a:pt x="565" y="467"/>
                    <a:pt x="567" y="476"/>
                  </a:cubicBezTo>
                  <a:cubicBezTo>
                    <a:pt x="573" y="498"/>
                    <a:pt x="575" y="515"/>
                    <a:pt x="574" y="531"/>
                  </a:cubicBezTo>
                  <a:cubicBezTo>
                    <a:pt x="574" y="536"/>
                    <a:pt x="574" y="536"/>
                    <a:pt x="574" y="536"/>
                  </a:cubicBezTo>
                  <a:cubicBezTo>
                    <a:pt x="574" y="539"/>
                    <a:pt x="574" y="543"/>
                    <a:pt x="574" y="546"/>
                  </a:cubicBezTo>
                  <a:cubicBezTo>
                    <a:pt x="574" y="553"/>
                    <a:pt x="573" y="559"/>
                    <a:pt x="570" y="566"/>
                  </a:cubicBezTo>
                  <a:cubicBezTo>
                    <a:pt x="565" y="579"/>
                    <a:pt x="558" y="588"/>
                    <a:pt x="549" y="594"/>
                  </a:cubicBezTo>
                  <a:cubicBezTo>
                    <a:pt x="543" y="598"/>
                    <a:pt x="538" y="600"/>
                    <a:pt x="533" y="601"/>
                  </a:cubicBezTo>
                  <a:cubicBezTo>
                    <a:pt x="533" y="601"/>
                    <a:pt x="533" y="601"/>
                    <a:pt x="533" y="601"/>
                  </a:cubicBezTo>
                  <a:cubicBezTo>
                    <a:pt x="533" y="600"/>
                    <a:pt x="533" y="600"/>
                    <a:pt x="533" y="600"/>
                  </a:cubicBezTo>
                  <a:cubicBezTo>
                    <a:pt x="533" y="599"/>
                    <a:pt x="533" y="598"/>
                    <a:pt x="533" y="597"/>
                  </a:cubicBezTo>
                  <a:cubicBezTo>
                    <a:pt x="538" y="581"/>
                    <a:pt x="540" y="569"/>
                    <a:pt x="541" y="557"/>
                  </a:cubicBezTo>
                  <a:cubicBezTo>
                    <a:pt x="541" y="556"/>
                    <a:pt x="541" y="556"/>
                    <a:pt x="541" y="555"/>
                  </a:cubicBezTo>
                  <a:cubicBezTo>
                    <a:pt x="542" y="548"/>
                    <a:pt x="542" y="541"/>
                    <a:pt x="542" y="534"/>
                  </a:cubicBezTo>
                  <a:cubicBezTo>
                    <a:pt x="542" y="531"/>
                    <a:pt x="541" y="529"/>
                    <a:pt x="541" y="526"/>
                  </a:cubicBezTo>
                  <a:cubicBezTo>
                    <a:pt x="541" y="522"/>
                    <a:pt x="540" y="518"/>
                    <a:pt x="540" y="514"/>
                  </a:cubicBezTo>
                  <a:cubicBezTo>
                    <a:pt x="540" y="513"/>
                    <a:pt x="540" y="512"/>
                    <a:pt x="540" y="510"/>
                  </a:cubicBezTo>
                  <a:cubicBezTo>
                    <a:pt x="540" y="509"/>
                    <a:pt x="540" y="509"/>
                    <a:pt x="540" y="509"/>
                  </a:cubicBezTo>
                  <a:cubicBezTo>
                    <a:pt x="540" y="507"/>
                    <a:pt x="540" y="506"/>
                    <a:pt x="540" y="504"/>
                  </a:cubicBezTo>
                  <a:cubicBezTo>
                    <a:pt x="539" y="499"/>
                    <a:pt x="539" y="499"/>
                    <a:pt x="539" y="499"/>
                  </a:cubicBezTo>
                  <a:cubicBezTo>
                    <a:pt x="538" y="492"/>
                    <a:pt x="537" y="484"/>
                    <a:pt x="536" y="477"/>
                  </a:cubicBezTo>
                  <a:cubicBezTo>
                    <a:pt x="533" y="461"/>
                    <a:pt x="527" y="445"/>
                    <a:pt x="520" y="429"/>
                  </a:cubicBezTo>
                  <a:cubicBezTo>
                    <a:pt x="513" y="416"/>
                    <a:pt x="505" y="404"/>
                    <a:pt x="498" y="393"/>
                  </a:cubicBezTo>
                  <a:cubicBezTo>
                    <a:pt x="491" y="384"/>
                    <a:pt x="483" y="375"/>
                    <a:pt x="476" y="366"/>
                  </a:cubicBezTo>
                  <a:cubicBezTo>
                    <a:pt x="474" y="365"/>
                    <a:pt x="474" y="365"/>
                    <a:pt x="474" y="365"/>
                  </a:cubicBezTo>
                  <a:cubicBezTo>
                    <a:pt x="474" y="364"/>
                    <a:pt x="473" y="364"/>
                    <a:pt x="473" y="363"/>
                  </a:cubicBezTo>
                  <a:cubicBezTo>
                    <a:pt x="470" y="360"/>
                    <a:pt x="470" y="360"/>
                    <a:pt x="470" y="360"/>
                  </a:cubicBezTo>
                  <a:cubicBezTo>
                    <a:pt x="467" y="358"/>
                    <a:pt x="465" y="356"/>
                    <a:pt x="462" y="353"/>
                  </a:cubicBezTo>
                  <a:cubicBezTo>
                    <a:pt x="459" y="351"/>
                    <a:pt x="459" y="351"/>
                    <a:pt x="459" y="351"/>
                  </a:cubicBezTo>
                  <a:cubicBezTo>
                    <a:pt x="455" y="348"/>
                    <a:pt x="451" y="344"/>
                    <a:pt x="447" y="341"/>
                  </a:cubicBezTo>
                  <a:cubicBezTo>
                    <a:pt x="439" y="334"/>
                    <a:pt x="432" y="329"/>
                    <a:pt x="426" y="324"/>
                  </a:cubicBezTo>
                  <a:cubicBezTo>
                    <a:pt x="417" y="317"/>
                    <a:pt x="407" y="309"/>
                    <a:pt x="396" y="302"/>
                  </a:cubicBezTo>
                  <a:cubicBezTo>
                    <a:pt x="391" y="297"/>
                    <a:pt x="385" y="293"/>
                    <a:pt x="379" y="289"/>
                  </a:cubicBezTo>
                  <a:cubicBezTo>
                    <a:pt x="375" y="286"/>
                    <a:pt x="370" y="283"/>
                    <a:pt x="365" y="280"/>
                  </a:cubicBezTo>
                  <a:cubicBezTo>
                    <a:pt x="355" y="272"/>
                    <a:pt x="347" y="265"/>
                    <a:pt x="340" y="258"/>
                  </a:cubicBezTo>
                  <a:cubicBezTo>
                    <a:pt x="332" y="250"/>
                    <a:pt x="326" y="241"/>
                    <a:pt x="322" y="232"/>
                  </a:cubicBezTo>
                  <a:cubicBezTo>
                    <a:pt x="321" y="228"/>
                    <a:pt x="320" y="225"/>
                    <a:pt x="319" y="222"/>
                  </a:cubicBezTo>
                  <a:cubicBezTo>
                    <a:pt x="319" y="218"/>
                    <a:pt x="320" y="215"/>
                    <a:pt x="323" y="213"/>
                  </a:cubicBezTo>
                  <a:cubicBezTo>
                    <a:pt x="332" y="207"/>
                    <a:pt x="339" y="200"/>
                    <a:pt x="346" y="193"/>
                  </a:cubicBezTo>
                  <a:cubicBezTo>
                    <a:pt x="356" y="181"/>
                    <a:pt x="363" y="169"/>
                    <a:pt x="369" y="156"/>
                  </a:cubicBezTo>
                  <a:cubicBezTo>
                    <a:pt x="374" y="144"/>
                    <a:pt x="377" y="131"/>
                    <a:pt x="378" y="117"/>
                  </a:cubicBezTo>
                  <a:cubicBezTo>
                    <a:pt x="379" y="108"/>
                    <a:pt x="378" y="97"/>
                    <a:pt x="375" y="86"/>
                  </a:cubicBezTo>
                  <a:cubicBezTo>
                    <a:pt x="372" y="73"/>
                    <a:pt x="367" y="62"/>
                    <a:pt x="359" y="52"/>
                  </a:cubicBezTo>
                  <a:cubicBezTo>
                    <a:pt x="355" y="46"/>
                    <a:pt x="351" y="42"/>
                    <a:pt x="346" y="37"/>
                  </a:cubicBezTo>
                  <a:cubicBezTo>
                    <a:pt x="338" y="29"/>
                    <a:pt x="328" y="23"/>
                    <a:pt x="316" y="19"/>
                  </a:cubicBezTo>
                  <a:cubicBezTo>
                    <a:pt x="307" y="16"/>
                    <a:pt x="298" y="14"/>
                    <a:pt x="286" y="13"/>
                  </a:cubicBezTo>
                  <a:cubicBezTo>
                    <a:pt x="281" y="12"/>
                    <a:pt x="278" y="12"/>
                    <a:pt x="274" y="13"/>
                  </a:cubicBezTo>
                  <a:cubicBezTo>
                    <a:pt x="273" y="13"/>
                    <a:pt x="271" y="14"/>
                    <a:pt x="269" y="14"/>
                  </a:cubicBezTo>
                  <a:cubicBezTo>
                    <a:pt x="262" y="14"/>
                    <a:pt x="254" y="16"/>
                    <a:pt x="248" y="18"/>
                  </a:cubicBezTo>
                  <a:cubicBezTo>
                    <a:pt x="237" y="21"/>
                    <a:pt x="227" y="25"/>
                    <a:pt x="219" y="31"/>
                  </a:cubicBezTo>
                  <a:cubicBezTo>
                    <a:pt x="218" y="31"/>
                    <a:pt x="216" y="31"/>
                    <a:pt x="215" y="30"/>
                  </a:cubicBezTo>
                  <a:cubicBezTo>
                    <a:pt x="210" y="26"/>
                    <a:pt x="206" y="22"/>
                    <a:pt x="202" y="19"/>
                  </a:cubicBezTo>
                  <a:cubicBezTo>
                    <a:pt x="189" y="9"/>
                    <a:pt x="173" y="3"/>
                    <a:pt x="157" y="1"/>
                  </a:cubicBezTo>
                  <a:cubicBezTo>
                    <a:pt x="148" y="0"/>
                    <a:pt x="139" y="1"/>
                    <a:pt x="131" y="2"/>
                  </a:cubicBezTo>
                  <a:cubicBezTo>
                    <a:pt x="115" y="6"/>
                    <a:pt x="102" y="13"/>
                    <a:pt x="90" y="23"/>
                  </a:cubicBezTo>
                  <a:cubicBezTo>
                    <a:pt x="81" y="32"/>
                    <a:pt x="73" y="42"/>
                    <a:pt x="68" y="55"/>
                  </a:cubicBezTo>
                  <a:cubicBezTo>
                    <a:pt x="66" y="60"/>
                    <a:pt x="64" y="67"/>
                    <a:pt x="63" y="74"/>
                  </a:cubicBezTo>
                  <a:cubicBezTo>
                    <a:pt x="63" y="76"/>
                    <a:pt x="63" y="77"/>
                    <a:pt x="63" y="79"/>
                  </a:cubicBezTo>
                  <a:cubicBezTo>
                    <a:pt x="62" y="84"/>
                    <a:pt x="61" y="89"/>
                    <a:pt x="62" y="95"/>
                  </a:cubicBezTo>
                  <a:cubicBezTo>
                    <a:pt x="63" y="96"/>
                    <a:pt x="63" y="98"/>
                    <a:pt x="63" y="99"/>
                  </a:cubicBezTo>
                  <a:cubicBezTo>
                    <a:pt x="63" y="101"/>
                    <a:pt x="63" y="102"/>
                    <a:pt x="63" y="104"/>
                  </a:cubicBezTo>
                  <a:cubicBezTo>
                    <a:pt x="67" y="125"/>
                    <a:pt x="76" y="143"/>
                    <a:pt x="91" y="157"/>
                  </a:cubicBezTo>
                  <a:cubicBezTo>
                    <a:pt x="92" y="159"/>
                    <a:pt x="93" y="160"/>
                    <a:pt x="94" y="161"/>
                  </a:cubicBezTo>
                  <a:cubicBezTo>
                    <a:pt x="95" y="161"/>
                    <a:pt x="96" y="162"/>
                    <a:pt x="97" y="163"/>
                  </a:cubicBezTo>
                  <a:cubicBezTo>
                    <a:pt x="97" y="163"/>
                    <a:pt x="97" y="163"/>
                    <a:pt x="97" y="163"/>
                  </a:cubicBezTo>
                  <a:cubicBezTo>
                    <a:pt x="98" y="164"/>
                    <a:pt x="98" y="164"/>
                    <a:pt x="98" y="164"/>
                  </a:cubicBezTo>
                  <a:cubicBezTo>
                    <a:pt x="98" y="165"/>
                    <a:pt x="98" y="165"/>
                    <a:pt x="98" y="166"/>
                  </a:cubicBezTo>
                  <a:cubicBezTo>
                    <a:pt x="97" y="167"/>
                    <a:pt x="96" y="168"/>
                    <a:pt x="95" y="169"/>
                  </a:cubicBezTo>
                  <a:cubicBezTo>
                    <a:pt x="93" y="171"/>
                    <a:pt x="90" y="174"/>
                    <a:pt x="88" y="176"/>
                  </a:cubicBezTo>
                  <a:cubicBezTo>
                    <a:pt x="83" y="180"/>
                    <a:pt x="79" y="185"/>
                    <a:pt x="74" y="190"/>
                  </a:cubicBezTo>
                  <a:cubicBezTo>
                    <a:pt x="70" y="194"/>
                    <a:pt x="66" y="198"/>
                    <a:pt x="62" y="201"/>
                  </a:cubicBezTo>
                  <a:cubicBezTo>
                    <a:pt x="59" y="204"/>
                    <a:pt x="55" y="207"/>
                    <a:pt x="52" y="210"/>
                  </a:cubicBezTo>
                  <a:cubicBezTo>
                    <a:pt x="52" y="211"/>
                    <a:pt x="51" y="211"/>
                    <a:pt x="51" y="211"/>
                  </a:cubicBezTo>
                  <a:cubicBezTo>
                    <a:pt x="40" y="220"/>
                    <a:pt x="26" y="231"/>
                    <a:pt x="11" y="239"/>
                  </a:cubicBezTo>
                  <a:cubicBezTo>
                    <a:pt x="10" y="239"/>
                    <a:pt x="9" y="240"/>
                    <a:pt x="7" y="241"/>
                  </a:cubicBezTo>
                  <a:cubicBezTo>
                    <a:pt x="6" y="242"/>
                    <a:pt x="6" y="242"/>
                    <a:pt x="6" y="242"/>
                  </a:cubicBezTo>
                  <a:cubicBezTo>
                    <a:pt x="1" y="245"/>
                    <a:pt x="0" y="250"/>
                    <a:pt x="1" y="257"/>
                  </a:cubicBezTo>
                  <a:cubicBezTo>
                    <a:pt x="2" y="258"/>
                    <a:pt x="2" y="260"/>
                    <a:pt x="3" y="262"/>
                  </a:cubicBezTo>
                  <a:cubicBezTo>
                    <a:pt x="6" y="268"/>
                    <a:pt x="9" y="274"/>
                    <a:pt x="13" y="280"/>
                  </a:cubicBezTo>
                  <a:cubicBezTo>
                    <a:pt x="17" y="285"/>
                    <a:pt x="22" y="290"/>
                    <a:pt x="28" y="295"/>
                  </a:cubicBezTo>
                  <a:cubicBezTo>
                    <a:pt x="36" y="301"/>
                    <a:pt x="45" y="306"/>
                    <a:pt x="55" y="310"/>
                  </a:cubicBezTo>
                  <a:cubicBezTo>
                    <a:pt x="59" y="312"/>
                    <a:pt x="63" y="313"/>
                    <a:pt x="67" y="314"/>
                  </a:cubicBezTo>
                  <a:cubicBezTo>
                    <a:pt x="75" y="315"/>
                    <a:pt x="83" y="316"/>
                    <a:pt x="91" y="317"/>
                  </a:cubicBezTo>
                  <a:cubicBezTo>
                    <a:pt x="95" y="317"/>
                    <a:pt x="99" y="318"/>
                    <a:pt x="103" y="318"/>
                  </a:cubicBezTo>
                  <a:cubicBezTo>
                    <a:pt x="110" y="319"/>
                    <a:pt x="117" y="320"/>
                    <a:pt x="124" y="322"/>
                  </a:cubicBezTo>
                  <a:cubicBezTo>
                    <a:pt x="134" y="325"/>
                    <a:pt x="141" y="330"/>
                    <a:pt x="147" y="336"/>
                  </a:cubicBezTo>
                  <a:cubicBezTo>
                    <a:pt x="155" y="346"/>
                    <a:pt x="162" y="357"/>
                    <a:pt x="168" y="370"/>
                  </a:cubicBezTo>
                  <a:cubicBezTo>
                    <a:pt x="168" y="371"/>
                    <a:pt x="169" y="373"/>
                    <a:pt x="168" y="374"/>
                  </a:cubicBezTo>
                  <a:cubicBezTo>
                    <a:pt x="168" y="374"/>
                    <a:pt x="168" y="374"/>
                    <a:pt x="165" y="374"/>
                  </a:cubicBezTo>
                  <a:cubicBezTo>
                    <a:pt x="163" y="374"/>
                    <a:pt x="161" y="374"/>
                    <a:pt x="159" y="374"/>
                  </a:cubicBezTo>
                  <a:cubicBezTo>
                    <a:pt x="158" y="374"/>
                    <a:pt x="157" y="374"/>
                    <a:pt x="156" y="374"/>
                  </a:cubicBezTo>
                  <a:cubicBezTo>
                    <a:pt x="151" y="374"/>
                    <a:pt x="145" y="376"/>
                    <a:pt x="137" y="379"/>
                  </a:cubicBezTo>
                  <a:cubicBezTo>
                    <a:pt x="136" y="379"/>
                    <a:pt x="134" y="380"/>
                    <a:pt x="133" y="381"/>
                  </a:cubicBezTo>
                  <a:cubicBezTo>
                    <a:pt x="127" y="386"/>
                    <a:pt x="121" y="392"/>
                    <a:pt x="119" y="401"/>
                  </a:cubicBezTo>
                  <a:cubicBezTo>
                    <a:pt x="119" y="404"/>
                    <a:pt x="118" y="407"/>
                    <a:pt x="119" y="410"/>
                  </a:cubicBezTo>
                  <a:cubicBezTo>
                    <a:pt x="120" y="417"/>
                    <a:pt x="124" y="423"/>
                    <a:pt x="129" y="428"/>
                  </a:cubicBezTo>
                  <a:cubicBezTo>
                    <a:pt x="135" y="434"/>
                    <a:pt x="142" y="439"/>
                    <a:pt x="149" y="442"/>
                  </a:cubicBezTo>
                  <a:cubicBezTo>
                    <a:pt x="157" y="445"/>
                    <a:pt x="168" y="449"/>
                    <a:pt x="180" y="450"/>
                  </a:cubicBezTo>
                  <a:cubicBezTo>
                    <a:pt x="183" y="451"/>
                    <a:pt x="185" y="451"/>
                    <a:pt x="188" y="452"/>
                  </a:cubicBezTo>
                  <a:cubicBezTo>
                    <a:pt x="191" y="452"/>
                    <a:pt x="191" y="452"/>
                    <a:pt x="191" y="452"/>
                  </a:cubicBezTo>
                  <a:cubicBezTo>
                    <a:pt x="191" y="452"/>
                    <a:pt x="192" y="453"/>
                    <a:pt x="192" y="453"/>
                  </a:cubicBezTo>
                  <a:cubicBezTo>
                    <a:pt x="192" y="454"/>
                    <a:pt x="192" y="454"/>
                    <a:pt x="192" y="455"/>
                  </a:cubicBezTo>
                  <a:cubicBezTo>
                    <a:pt x="192" y="455"/>
                    <a:pt x="192" y="455"/>
                    <a:pt x="192" y="455"/>
                  </a:cubicBezTo>
                  <a:cubicBezTo>
                    <a:pt x="192" y="457"/>
                    <a:pt x="191" y="458"/>
                    <a:pt x="191" y="459"/>
                  </a:cubicBezTo>
                  <a:cubicBezTo>
                    <a:pt x="191" y="462"/>
                    <a:pt x="190" y="465"/>
                    <a:pt x="190" y="467"/>
                  </a:cubicBezTo>
                  <a:cubicBezTo>
                    <a:pt x="189" y="483"/>
                    <a:pt x="190" y="496"/>
                    <a:pt x="192" y="509"/>
                  </a:cubicBezTo>
                  <a:cubicBezTo>
                    <a:pt x="196" y="529"/>
                    <a:pt x="202" y="547"/>
                    <a:pt x="212" y="562"/>
                  </a:cubicBezTo>
                  <a:cubicBezTo>
                    <a:pt x="218" y="573"/>
                    <a:pt x="225" y="583"/>
                    <a:pt x="233" y="590"/>
                  </a:cubicBezTo>
                  <a:cubicBezTo>
                    <a:pt x="239" y="596"/>
                    <a:pt x="246" y="601"/>
                    <a:pt x="253" y="605"/>
                  </a:cubicBezTo>
                  <a:cubicBezTo>
                    <a:pt x="254" y="606"/>
                    <a:pt x="254" y="607"/>
                    <a:pt x="255" y="608"/>
                  </a:cubicBezTo>
                  <a:cubicBezTo>
                    <a:pt x="255" y="608"/>
                    <a:pt x="254" y="608"/>
                    <a:pt x="254" y="608"/>
                  </a:cubicBezTo>
                  <a:cubicBezTo>
                    <a:pt x="243" y="610"/>
                    <a:pt x="234" y="613"/>
                    <a:pt x="226" y="616"/>
                  </a:cubicBezTo>
                  <a:cubicBezTo>
                    <a:pt x="218" y="619"/>
                    <a:pt x="212" y="622"/>
                    <a:pt x="206" y="626"/>
                  </a:cubicBezTo>
                  <a:cubicBezTo>
                    <a:pt x="200" y="630"/>
                    <a:pt x="196" y="635"/>
                    <a:pt x="194" y="640"/>
                  </a:cubicBezTo>
                  <a:cubicBezTo>
                    <a:pt x="193" y="644"/>
                    <a:pt x="193" y="648"/>
                    <a:pt x="194" y="652"/>
                  </a:cubicBezTo>
                  <a:cubicBezTo>
                    <a:pt x="196" y="655"/>
                    <a:pt x="197" y="658"/>
                    <a:pt x="200" y="660"/>
                  </a:cubicBezTo>
                  <a:cubicBezTo>
                    <a:pt x="203" y="663"/>
                    <a:pt x="206" y="665"/>
                    <a:pt x="209" y="667"/>
                  </a:cubicBezTo>
                  <a:cubicBezTo>
                    <a:pt x="215" y="671"/>
                    <a:pt x="222" y="673"/>
                    <a:pt x="230" y="675"/>
                  </a:cubicBezTo>
                  <a:cubicBezTo>
                    <a:pt x="231" y="676"/>
                    <a:pt x="232" y="676"/>
                    <a:pt x="233" y="676"/>
                  </a:cubicBezTo>
                  <a:cubicBezTo>
                    <a:pt x="229" y="678"/>
                    <a:pt x="226" y="680"/>
                    <a:pt x="223" y="682"/>
                  </a:cubicBezTo>
                  <a:cubicBezTo>
                    <a:pt x="216" y="687"/>
                    <a:pt x="216" y="687"/>
                    <a:pt x="216" y="687"/>
                  </a:cubicBezTo>
                  <a:cubicBezTo>
                    <a:pt x="213" y="688"/>
                    <a:pt x="211" y="691"/>
                    <a:pt x="208" y="693"/>
                  </a:cubicBezTo>
                  <a:cubicBezTo>
                    <a:pt x="205" y="697"/>
                    <a:pt x="203" y="701"/>
                    <a:pt x="202" y="707"/>
                  </a:cubicBezTo>
                  <a:cubicBezTo>
                    <a:pt x="202" y="708"/>
                    <a:pt x="202" y="709"/>
                    <a:pt x="202" y="710"/>
                  </a:cubicBezTo>
                  <a:cubicBezTo>
                    <a:pt x="203" y="715"/>
                    <a:pt x="204" y="718"/>
                    <a:pt x="207" y="721"/>
                  </a:cubicBezTo>
                  <a:cubicBezTo>
                    <a:pt x="209" y="723"/>
                    <a:pt x="211" y="726"/>
                    <a:pt x="215" y="728"/>
                  </a:cubicBezTo>
                  <a:cubicBezTo>
                    <a:pt x="219" y="730"/>
                    <a:pt x="224" y="733"/>
                    <a:pt x="229" y="735"/>
                  </a:cubicBezTo>
                  <a:cubicBezTo>
                    <a:pt x="242" y="738"/>
                    <a:pt x="253" y="740"/>
                    <a:pt x="264" y="741"/>
                  </a:cubicBezTo>
                  <a:cubicBezTo>
                    <a:pt x="268" y="741"/>
                    <a:pt x="273" y="741"/>
                    <a:pt x="277" y="741"/>
                  </a:cubicBezTo>
                  <a:cubicBezTo>
                    <a:pt x="282" y="741"/>
                    <a:pt x="287" y="741"/>
                    <a:pt x="291" y="741"/>
                  </a:cubicBezTo>
                  <a:cubicBezTo>
                    <a:pt x="294" y="741"/>
                    <a:pt x="297" y="741"/>
                    <a:pt x="301" y="741"/>
                  </a:cubicBezTo>
                  <a:cubicBezTo>
                    <a:pt x="302" y="741"/>
                    <a:pt x="304" y="740"/>
                    <a:pt x="306" y="740"/>
                  </a:cubicBezTo>
                  <a:cubicBezTo>
                    <a:pt x="307" y="740"/>
                    <a:pt x="307" y="740"/>
                    <a:pt x="307" y="740"/>
                  </a:cubicBezTo>
                  <a:cubicBezTo>
                    <a:pt x="309" y="740"/>
                    <a:pt x="310" y="740"/>
                    <a:pt x="312" y="740"/>
                  </a:cubicBezTo>
                  <a:cubicBezTo>
                    <a:pt x="314" y="740"/>
                    <a:pt x="315" y="739"/>
                    <a:pt x="317" y="739"/>
                  </a:cubicBezTo>
                  <a:cubicBezTo>
                    <a:pt x="318" y="739"/>
                    <a:pt x="319" y="739"/>
                    <a:pt x="319" y="739"/>
                  </a:cubicBezTo>
                  <a:cubicBezTo>
                    <a:pt x="321" y="739"/>
                    <a:pt x="322" y="739"/>
                    <a:pt x="323" y="739"/>
                  </a:cubicBezTo>
                  <a:cubicBezTo>
                    <a:pt x="326" y="738"/>
                    <a:pt x="328" y="738"/>
                    <a:pt x="331" y="738"/>
                  </a:cubicBezTo>
                  <a:cubicBezTo>
                    <a:pt x="339" y="737"/>
                    <a:pt x="347" y="735"/>
                    <a:pt x="354" y="734"/>
                  </a:cubicBezTo>
                  <a:cubicBezTo>
                    <a:pt x="374" y="730"/>
                    <a:pt x="392" y="725"/>
                    <a:pt x="409" y="719"/>
                  </a:cubicBezTo>
                  <a:cubicBezTo>
                    <a:pt x="426" y="713"/>
                    <a:pt x="441" y="706"/>
                    <a:pt x="455" y="698"/>
                  </a:cubicBezTo>
                  <a:cubicBezTo>
                    <a:pt x="472" y="687"/>
                    <a:pt x="485" y="676"/>
                    <a:pt x="496" y="663"/>
                  </a:cubicBezTo>
                  <a:cubicBezTo>
                    <a:pt x="496" y="662"/>
                    <a:pt x="497" y="662"/>
                    <a:pt x="498" y="663"/>
                  </a:cubicBezTo>
                  <a:cubicBezTo>
                    <a:pt x="504" y="666"/>
                    <a:pt x="511" y="667"/>
                    <a:pt x="521" y="668"/>
                  </a:cubicBezTo>
                  <a:cubicBezTo>
                    <a:pt x="524" y="668"/>
                    <a:pt x="526" y="668"/>
                    <a:pt x="528" y="668"/>
                  </a:cubicBezTo>
                  <a:cubicBezTo>
                    <a:pt x="530" y="668"/>
                    <a:pt x="531" y="668"/>
                    <a:pt x="533" y="668"/>
                  </a:cubicBezTo>
                  <a:cubicBezTo>
                    <a:pt x="541" y="668"/>
                    <a:pt x="550" y="667"/>
                    <a:pt x="559" y="664"/>
                  </a:cubicBezTo>
                  <a:cubicBezTo>
                    <a:pt x="566" y="662"/>
                    <a:pt x="576" y="659"/>
                    <a:pt x="585" y="653"/>
                  </a:cubicBezTo>
                  <a:cubicBezTo>
                    <a:pt x="593" y="646"/>
                    <a:pt x="600" y="640"/>
                    <a:pt x="605" y="633"/>
                  </a:cubicBezTo>
                  <a:cubicBezTo>
                    <a:pt x="613" y="621"/>
                    <a:pt x="619" y="610"/>
                    <a:pt x="624" y="598"/>
                  </a:cubicBezTo>
                  <a:cubicBezTo>
                    <a:pt x="628" y="585"/>
                    <a:pt x="631" y="572"/>
                    <a:pt x="632" y="557"/>
                  </a:cubicBezTo>
                  <a:cubicBezTo>
                    <a:pt x="633" y="550"/>
                    <a:pt x="633" y="542"/>
                    <a:pt x="631" y="534"/>
                  </a:cubicBezTo>
                  <a:close/>
                  <a:moveTo>
                    <a:pt x="622" y="557"/>
                  </a:moveTo>
                  <a:cubicBezTo>
                    <a:pt x="622" y="565"/>
                    <a:pt x="621" y="574"/>
                    <a:pt x="618" y="584"/>
                  </a:cubicBezTo>
                  <a:cubicBezTo>
                    <a:pt x="614" y="599"/>
                    <a:pt x="608" y="613"/>
                    <a:pt x="599" y="626"/>
                  </a:cubicBezTo>
                  <a:cubicBezTo>
                    <a:pt x="593" y="634"/>
                    <a:pt x="587" y="640"/>
                    <a:pt x="580" y="645"/>
                  </a:cubicBezTo>
                  <a:cubicBezTo>
                    <a:pt x="573" y="650"/>
                    <a:pt x="566" y="653"/>
                    <a:pt x="558" y="655"/>
                  </a:cubicBezTo>
                  <a:cubicBezTo>
                    <a:pt x="552" y="657"/>
                    <a:pt x="543" y="659"/>
                    <a:pt x="534" y="659"/>
                  </a:cubicBezTo>
                  <a:cubicBezTo>
                    <a:pt x="533" y="659"/>
                    <a:pt x="532" y="659"/>
                    <a:pt x="530" y="659"/>
                  </a:cubicBezTo>
                  <a:cubicBezTo>
                    <a:pt x="530" y="659"/>
                    <a:pt x="529" y="659"/>
                    <a:pt x="528" y="659"/>
                  </a:cubicBezTo>
                  <a:cubicBezTo>
                    <a:pt x="525" y="659"/>
                    <a:pt x="522" y="659"/>
                    <a:pt x="519" y="659"/>
                  </a:cubicBezTo>
                  <a:cubicBezTo>
                    <a:pt x="513" y="658"/>
                    <a:pt x="508" y="657"/>
                    <a:pt x="503" y="656"/>
                  </a:cubicBezTo>
                  <a:cubicBezTo>
                    <a:pt x="503" y="655"/>
                    <a:pt x="503" y="655"/>
                    <a:pt x="503" y="655"/>
                  </a:cubicBezTo>
                  <a:cubicBezTo>
                    <a:pt x="503" y="654"/>
                    <a:pt x="503" y="654"/>
                    <a:pt x="503" y="654"/>
                  </a:cubicBezTo>
                  <a:cubicBezTo>
                    <a:pt x="507" y="649"/>
                    <a:pt x="507" y="649"/>
                    <a:pt x="507" y="649"/>
                  </a:cubicBezTo>
                  <a:cubicBezTo>
                    <a:pt x="509" y="645"/>
                    <a:pt x="512" y="641"/>
                    <a:pt x="515" y="637"/>
                  </a:cubicBezTo>
                  <a:cubicBezTo>
                    <a:pt x="518" y="632"/>
                    <a:pt x="521" y="626"/>
                    <a:pt x="524" y="621"/>
                  </a:cubicBezTo>
                  <a:cubicBezTo>
                    <a:pt x="525" y="617"/>
                    <a:pt x="525" y="617"/>
                    <a:pt x="525" y="617"/>
                  </a:cubicBezTo>
                  <a:cubicBezTo>
                    <a:pt x="526" y="616"/>
                    <a:pt x="526" y="615"/>
                    <a:pt x="527" y="614"/>
                  </a:cubicBezTo>
                  <a:cubicBezTo>
                    <a:pt x="527" y="613"/>
                    <a:pt x="528" y="612"/>
                    <a:pt x="530" y="612"/>
                  </a:cubicBezTo>
                  <a:cubicBezTo>
                    <a:pt x="531" y="611"/>
                    <a:pt x="531" y="611"/>
                    <a:pt x="531" y="611"/>
                  </a:cubicBezTo>
                  <a:cubicBezTo>
                    <a:pt x="531" y="611"/>
                    <a:pt x="532" y="611"/>
                    <a:pt x="533" y="611"/>
                  </a:cubicBezTo>
                  <a:cubicBezTo>
                    <a:pt x="552" y="606"/>
                    <a:pt x="566" y="595"/>
                    <a:pt x="576" y="577"/>
                  </a:cubicBezTo>
                  <a:cubicBezTo>
                    <a:pt x="579" y="571"/>
                    <a:pt x="581" y="565"/>
                    <a:pt x="582" y="560"/>
                  </a:cubicBezTo>
                  <a:cubicBezTo>
                    <a:pt x="583" y="555"/>
                    <a:pt x="584" y="549"/>
                    <a:pt x="585" y="542"/>
                  </a:cubicBezTo>
                  <a:cubicBezTo>
                    <a:pt x="585" y="536"/>
                    <a:pt x="585" y="528"/>
                    <a:pt x="585" y="520"/>
                  </a:cubicBezTo>
                  <a:cubicBezTo>
                    <a:pt x="584" y="514"/>
                    <a:pt x="584" y="509"/>
                    <a:pt x="583" y="503"/>
                  </a:cubicBezTo>
                  <a:cubicBezTo>
                    <a:pt x="581" y="490"/>
                    <a:pt x="578" y="479"/>
                    <a:pt x="575" y="468"/>
                  </a:cubicBezTo>
                  <a:cubicBezTo>
                    <a:pt x="574" y="463"/>
                    <a:pt x="573" y="460"/>
                    <a:pt x="572" y="456"/>
                  </a:cubicBezTo>
                  <a:cubicBezTo>
                    <a:pt x="570" y="452"/>
                    <a:pt x="570" y="452"/>
                    <a:pt x="570" y="452"/>
                  </a:cubicBezTo>
                  <a:cubicBezTo>
                    <a:pt x="563" y="431"/>
                    <a:pt x="556" y="411"/>
                    <a:pt x="549" y="390"/>
                  </a:cubicBezTo>
                  <a:cubicBezTo>
                    <a:pt x="545" y="375"/>
                    <a:pt x="541" y="362"/>
                    <a:pt x="538" y="349"/>
                  </a:cubicBezTo>
                  <a:cubicBezTo>
                    <a:pt x="536" y="338"/>
                    <a:pt x="534" y="328"/>
                    <a:pt x="534" y="318"/>
                  </a:cubicBezTo>
                  <a:cubicBezTo>
                    <a:pt x="534" y="316"/>
                    <a:pt x="533" y="314"/>
                    <a:pt x="533" y="313"/>
                  </a:cubicBezTo>
                  <a:cubicBezTo>
                    <a:pt x="532" y="307"/>
                    <a:pt x="532" y="302"/>
                    <a:pt x="533" y="296"/>
                  </a:cubicBezTo>
                  <a:cubicBezTo>
                    <a:pt x="533" y="293"/>
                    <a:pt x="534" y="290"/>
                    <a:pt x="534" y="287"/>
                  </a:cubicBezTo>
                  <a:cubicBezTo>
                    <a:pt x="534" y="286"/>
                    <a:pt x="534" y="285"/>
                    <a:pt x="534" y="284"/>
                  </a:cubicBezTo>
                  <a:cubicBezTo>
                    <a:pt x="535" y="273"/>
                    <a:pt x="537" y="262"/>
                    <a:pt x="540" y="253"/>
                  </a:cubicBezTo>
                  <a:cubicBezTo>
                    <a:pt x="543" y="246"/>
                    <a:pt x="546" y="239"/>
                    <a:pt x="550" y="233"/>
                  </a:cubicBezTo>
                  <a:cubicBezTo>
                    <a:pt x="553" y="227"/>
                    <a:pt x="559" y="223"/>
                    <a:pt x="564" y="219"/>
                  </a:cubicBezTo>
                  <a:cubicBezTo>
                    <a:pt x="572" y="213"/>
                    <a:pt x="583" y="208"/>
                    <a:pt x="596" y="205"/>
                  </a:cubicBezTo>
                  <a:cubicBezTo>
                    <a:pt x="602" y="204"/>
                    <a:pt x="607" y="204"/>
                    <a:pt x="613" y="204"/>
                  </a:cubicBezTo>
                  <a:cubicBezTo>
                    <a:pt x="616" y="204"/>
                    <a:pt x="619" y="205"/>
                    <a:pt x="621" y="206"/>
                  </a:cubicBezTo>
                  <a:cubicBezTo>
                    <a:pt x="621" y="207"/>
                    <a:pt x="621" y="207"/>
                    <a:pt x="621" y="207"/>
                  </a:cubicBezTo>
                  <a:cubicBezTo>
                    <a:pt x="621" y="207"/>
                    <a:pt x="620" y="207"/>
                    <a:pt x="620" y="207"/>
                  </a:cubicBezTo>
                  <a:cubicBezTo>
                    <a:pt x="618" y="208"/>
                    <a:pt x="616" y="209"/>
                    <a:pt x="614" y="209"/>
                  </a:cubicBezTo>
                  <a:cubicBezTo>
                    <a:pt x="602" y="212"/>
                    <a:pt x="592" y="218"/>
                    <a:pt x="583" y="227"/>
                  </a:cubicBezTo>
                  <a:cubicBezTo>
                    <a:pt x="573" y="237"/>
                    <a:pt x="566" y="250"/>
                    <a:pt x="560" y="265"/>
                  </a:cubicBezTo>
                  <a:cubicBezTo>
                    <a:pt x="557" y="275"/>
                    <a:pt x="555" y="285"/>
                    <a:pt x="554" y="293"/>
                  </a:cubicBezTo>
                  <a:cubicBezTo>
                    <a:pt x="553" y="298"/>
                    <a:pt x="552" y="303"/>
                    <a:pt x="552" y="309"/>
                  </a:cubicBezTo>
                  <a:cubicBezTo>
                    <a:pt x="552" y="317"/>
                    <a:pt x="553" y="325"/>
                    <a:pt x="555" y="332"/>
                  </a:cubicBezTo>
                  <a:cubicBezTo>
                    <a:pt x="556" y="343"/>
                    <a:pt x="559" y="352"/>
                    <a:pt x="562" y="363"/>
                  </a:cubicBezTo>
                  <a:cubicBezTo>
                    <a:pt x="567" y="379"/>
                    <a:pt x="573" y="395"/>
                    <a:pt x="579" y="411"/>
                  </a:cubicBezTo>
                  <a:cubicBezTo>
                    <a:pt x="581" y="417"/>
                    <a:pt x="584" y="422"/>
                    <a:pt x="586" y="428"/>
                  </a:cubicBezTo>
                  <a:cubicBezTo>
                    <a:pt x="587" y="430"/>
                    <a:pt x="588" y="432"/>
                    <a:pt x="589" y="435"/>
                  </a:cubicBezTo>
                  <a:cubicBezTo>
                    <a:pt x="591" y="439"/>
                    <a:pt x="594" y="444"/>
                    <a:pt x="596" y="448"/>
                  </a:cubicBezTo>
                  <a:cubicBezTo>
                    <a:pt x="600" y="457"/>
                    <a:pt x="604" y="466"/>
                    <a:pt x="608" y="476"/>
                  </a:cubicBezTo>
                  <a:cubicBezTo>
                    <a:pt x="614" y="491"/>
                    <a:pt x="618" y="505"/>
                    <a:pt x="620" y="518"/>
                  </a:cubicBezTo>
                  <a:cubicBezTo>
                    <a:pt x="622" y="530"/>
                    <a:pt x="623" y="540"/>
                    <a:pt x="622" y="550"/>
                  </a:cubicBezTo>
                  <a:cubicBezTo>
                    <a:pt x="622" y="552"/>
                    <a:pt x="622" y="552"/>
                    <a:pt x="622" y="552"/>
                  </a:cubicBezTo>
                  <a:cubicBezTo>
                    <a:pt x="622" y="554"/>
                    <a:pt x="622" y="555"/>
                    <a:pt x="622" y="557"/>
                  </a:cubicBezTo>
                  <a:close/>
                  <a:moveTo>
                    <a:pt x="231" y="725"/>
                  </a:moveTo>
                  <a:cubicBezTo>
                    <a:pt x="232" y="724"/>
                    <a:pt x="232" y="724"/>
                    <a:pt x="232" y="724"/>
                  </a:cubicBezTo>
                  <a:cubicBezTo>
                    <a:pt x="235" y="720"/>
                    <a:pt x="240" y="715"/>
                    <a:pt x="245" y="711"/>
                  </a:cubicBezTo>
                  <a:cubicBezTo>
                    <a:pt x="249" y="709"/>
                    <a:pt x="253" y="706"/>
                    <a:pt x="258" y="705"/>
                  </a:cubicBezTo>
                  <a:cubicBezTo>
                    <a:pt x="260" y="705"/>
                    <a:pt x="261" y="704"/>
                    <a:pt x="263" y="703"/>
                  </a:cubicBezTo>
                  <a:cubicBezTo>
                    <a:pt x="264" y="703"/>
                    <a:pt x="265" y="702"/>
                    <a:pt x="265" y="701"/>
                  </a:cubicBezTo>
                  <a:cubicBezTo>
                    <a:pt x="265" y="699"/>
                    <a:pt x="264" y="698"/>
                    <a:pt x="263" y="698"/>
                  </a:cubicBezTo>
                  <a:cubicBezTo>
                    <a:pt x="262" y="697"/>
                    <a:pt x="260" y="697"/>
                    <a:pt x="260" y="697"/>
                  </a:cubicBezTo>
                  <a:cubicBezTo>
                    <a:pt x="259" y="697"/>
                    <a:pt x="258" y="697"/>
                    <a:pt x="258" y="697"/>
                  </a:cubicBezTo>
                  <a:cubicBezTo>
                    <a:pt x="251" y="697"/>
                    <a:pt x="244" y="700"/>
                    <a:pt x="240" y="702"/>
                  </a:cubicBezTo>
                  <a:cubicBezTo>
                    <a:pt x="234" y="706"/>
                    <a:pt x="229" y="710"/>
                    <a:pt x="224" y="715"/>
                  </a:cubicBezTo>
                  <a:cubicBezTo>
                    <a:pt x="223" y="716"/>
                    <a:pt x="223" y="716"/>
                    <a:pt x="223" y="716"/>
                  </a:cubicBezTo>
                  <a:cubicBezTo>
                    <a:pt x="222" y="717"/>
                    <a:pt x="221" y="718"/>
                    <a:pt x="220" y="720"/>
                  </a:cubicBezTo>
                  <a:cubicBezTo>
                    <a:pt x="220" y="720"/>
                    <a:pt x="220" y="720"/>
                    <a:pt x="219" y="719"/>
                  </a:cubicBezTo>
                  <a:cubicBezTo>
                    <a:pt x="217" y="718"/>
                    <a:pt x="215" y="716"/>
                    <a:pt x="213" y="713"/>
                  </a:cubicBezTo>
                  <a:cubicBezTo>
                    <a:pt x="211" y="710"/>
                    <a:pt x="211" y="707"/>
                    <a:pt x="212" y="704"/>
                  </a:cubicBezTo>
                  <a:cubicBezTo>
                    <a:pt x="213" y="703"/>
                    <a:pt x="214" y="702"/>
                    <a:pt x="215" y="700"/>
                  </a:cubicBezTo>
                  <a:cubicBezTo>
                    <a:pt x="219" y="696"/>
                    <a:pt x="223" y="693"/>
                    <a:pt x="228" y="690"/>
                  </a:cubicBezTo>
                  <a:cubicBezTo>
                    <a:pt x="236" y="686"/>
                    <a:pt x="242" y="683"/>
                    <a:pt x="248" y="681"/>
                  </a:cubicBezTo>
                  <a:cubicBezTo>
                    <a:pt x="250" y="680"/>
                    <a:pt x="253" y="679"/>
                    <a:pt x="255" y="678"/>
                  </a:cubicBezTo>
                  <a:cubicBezTo>
                    <a:pt x="259" y="677"/>
                    <a:pt x="262" y="676"/>
                    <a:pt x="266" y="675"/>
                  </a:cubicBezTo>
                  <a:cubicBezTo>
                    <a:pt x="269" y="674"/>
                    <a:pt x="273" y="673"/>
                    <a:pt x="276" y="672"/>
                  </a:cubicBezTo>
                  <a:cubicBezTo>
                    <a:pt x="283" y="671"/>
                    <a:pt x="290" y="669"/>
                    <a:pt x="297" y="669"/>
                  </a:cubicBezTo>
                  <a:cubicBezTo>
                    <a:pt x="300" y="669"/>
                    <a:pt x="303" y="668"/>
                    <a:pt x="305" y="667"/>
                  </a:cubicBezTo>
                  <a:cubicBezTo>
                    <a:pt x="306" y="666"/>
                    <a:pt x="307" y="665"/>
                    <a:pt x="307" y="663"/>
                  </a:cubicBezTo>
                  <a:cubicBezTo>
                    <a:pt x="307" y="662"/>
                    <a:pt x="306" y="661"/>
                    <a:pt x="305" y="661"/>
                  </a:cubicBezTo>
                  <a:cubicBezTo>
                    <a:pt x="302" y="659"/>
                    <a:pt x="299" y="659"/>
                    <a:pt x="295" y="660"/>
                  </a:cubicBezTo>
                  <a:cubicBezTo>
                    <a:pt x="292" y="660"/>
                    <a:pt x="289" y="661"/>
                    <a:pt x="284" y="660"/>
                  </a:cubicBezTo>
                  <a:cubicBezTo>
                    <a:pt x="283" y="660"/>
                    <a:pt x="282" y="660"/>
                    <a:pt x="282" y="659"/>
                  </a:cubicBezTo>
                  <a:cubicBezTo>
                    <a:pt x="281" y="657"/>
                    <a:pt x="280" y="656"/>
                    <a:pt x="280" y="654"/>
                  </a:cubicBezTo>
                  <a:cubicBezTo>
                    <a:pt x="275" y="642"/>
                    <a:pt x="273" y="631"/>
                    <a:pt x="273" y="620"/>
                  </a:cubicBezTo>
                  <a:cubicBezTo>
                    <a:pt x="273" y="619"/>
                    <a:pt x="273" y="617"/>
                    <a:pt x="273" y="615"/>
                  </a:cubicBezTo>
                  <a:cubicBezTo>
                    <a:pt x="273" y="601"/>
                    <a:pt x="276" y="588"/>
                    <a:pt x="283" y="571"/>
                  </a:cubicBezTo>
                  <a:cubicBezTo>
                    <a:pt x="288" y="560"/>
                    <a:pt x="295" y="549"/>
                    <a:pt x="304" y="539"/>
                  </a:cubicBezTo>
                  <a:cubicBezTo>
                    <a:pt x="313" y="528"/>
                    <a:pt x="324" y="520"/>
                    <a:pt x="338" y="513"/>
                  </a:cubicBezTo>
                  <a:cubicBezTo>
                    <a:pt x="348" y="507"/>
                    <a:pt x="360" y="503"/>
                    <a:pt x="372" y="500"/>
                  </a:cubicBezTo>
                  <a:cubicBezTo>
                    <a:pt x="376" y="499"/>
                    <a:pt x="379" y="499"/>
                    <a:pt x="383" y="498"/>
                  </a:cubicBezTo>
                  <a:cubicBezTo>
                    <a:pt x="384" y="498"/>
                    <a:pt x="386" y="498"/>
                    <a:pt x="388" y="498"/>
                  </a:cubicBezTo>
                  <a:cubicBezTo>
                    <a:pt x="389" y="498"/>
                    <a:pt x="390" y="497"/>
                    <a:pt x="391" y="497"/>
                  </a:cubicBezTo>
                  <a:cubicBezTo>
                    <a:pt x="392" y="496"/>
                    <a:pt x="393" y="495"/>
                    <a:pt x="393" y="495"/>
                  </a:cubicBezTo>
                  <a:cubicBezTo>
                    <a:pt x="394" y="494"/>
                    <a:pt x="393" y="494"/>
                    <a:pt x="393" y="493"/>
                  </a:cubicBezTo>
                  <a:cubicBezTo>
                    <a:pt x="393" y="492"/>
                    <a:pt x="392" y="491"/>
                    <a:pt x="391" y="491"/>
                  </a:cubicBezTo>
                  <a:cubicBezTo>
                    <a:pt x="391" y="491"/>
                    <a:pt x="391" y="491"/>
                    <a:pt x="391" y="491"/>
                  </a:cubicBezTo>
                  <a:cubicBezTo>
                    <a:pt x="390" y="491"/>
                    <a:pt x="390" y="491"/>
                    <a:pt x="389" y="491"/>
                  </a:cubicBezTo>
                  <a:cubicBezTo>
                    <a:pt x="384" y="490"/>
                    <a:pt x="379" y="490"/>
                    <a:pt x="375" y="491"/>
                  </a:cubicBezTo>
                  <a:cubicBezTo>
                    <a:pt x="354" y="494"/>
                    <a:pt x="335" y="502"/>
                    <a:pt x="319" y="513"/>
                  </a:cubicBezTo>
                  <a:cubicBezTo>
                    <a:pt x="301" y="526"/>
                    <a:pt x="287" y="543"/>
                    <a:pt x="277" y="562"/>
                  </a:cubicBezTo>
                  <a:cubicBezTo>
                    <a:pt x="272" y="572"/>
                    <a:pt x="268" y="584"/>
                    <a:pt x="265" y="598"/>
                  </a:cubicBezTo>
                  <a:cubicBezTo>
                    <a:pt x="265" y="598"/>
                    <a:pt x="265" y="599"/>
                    <a:pt x="265" y="599"/>
                  </a:cubicBezTo>
                  <a:cubicBezTo>
                    <a:pt x="264" y="599"/>
                    <a:pt x="264" y="600"/>
                    <a:pt x="264" y="600"/>
                  </a:cubicBezTo>
                  <a:cubicBezTo>
                    <a:pt x="264" y="601"/>
                    <a:pt x="264" y="601"/>
                    <a:pt x="264" y="601"/>
                  </a:cubicBezTo>
                  <a:cubicBezTo>
                    <a:pt x="263" y="601"/>
                    <a:pt x="263" y="601"/>
                    <a:pt x="263" y="601"/>
                  </a:cubicBezTo>
                  <a:cubicBezTo>
                    <a:pt x="262" y="600"/>
                    <a:pt x="261" y="600"/>
                    <a:pt x="261" y="599"/>
                  </a:cubicBezTo>
                  <a:cubicBezTo>
                    <a:pt x="258" y="598"/>
                    <a:pt x="256" y="596"/>
                    <a:pt x="253" y="595"/>
                  </a:cubicBezTo>
                  <a:cubicBezTo>
                    <a:pt x="237" y="583"/>
                    <a:pt x="225" y="567"/>
                    <a:pt x="216" y="550"/>
                  </a:cubicBezTo>
                  <a:cubicBezTo>
                    <a:pt x="211" y="540"/>
                    <a:pt x="207" y="531"/>
                    <a:pt x="205" y="521"/>
                  </a:cubicBezTo>
                  <a:cubicBezTo>
                    <a:pt x="203" y="513"/>
                    <a:pt x="200" y="504"/>
                    <a:pt x="200" y="495"/>
                  </a:cubicBezTo>
                  <a:cubicBezTo>
                    <a:pt x="200" y="493"/>
                    <a:pt x="200" y="491"/>
                    <a:pt x="200" y="490"/>
                  </a:cubicBezTo>
                  <a:cubicBezTo>
                    <a:pt x="199" y="483"/>
                    <a:pt x="199" y="477"/>
                    <a:pt x="200" y="470"/>
                  </a:cubicBezTo>
                  <a:cubicBezTo>
                    <a:pt x="200" y="468"/>
                    <a:pt x="200" y="466"/>
                    <a:pt x="200" y="464"/>
                  </a:cubicBezTo>
                  <a:cubicBezTo>
                    <a:pt x="200" y="464"/>
                    <a:pt x="200" y="463"/>
                    <a:pt x="200" y="462"/>
                  </a:cubicBezTo>
                  <a:cubicBezTo>
                    <a:pt x="200" y="459"/>
                    <a:pt x="201" y="457"/>
                    <a:pt x="201" y="455"/>
                  </a:cubicBezTo>
                  <a:cubicBezTo>
                    <a:pt x="201" y="454"/>
                    <a:pt x="202" y="454"/>
                    <a:pt x="202" y="453"/>
                  </a:cubicBezTo>
                  <a:cubicBezTo>
                    <a:pt x="203" y="453"/>
                    <a:pt x="205" y="453"/>
                    <a:pt x="207" y="453"/>
                  </a:cubicBezTo>
                  <a:cubicBezTo>
                    <a:pt x="209" y="453"/>
                    <a:pt x="212" y="453"/>
                    <a:pt x="214" y="453"/>
                  </a:cubicBezTo>
                  <a:cubicBezTo>
                    <a:pt x="219" y="453"/>
                    <a:pt x="225" y="453"/>
                    <a:pt x="230" y="453"/>
                  </a:cubicBezTo>
                  <a:cubicBezTo>
                    <a:pt x="246" y="452"/>
                    <a:pt x="261" y="449"/>
                    <a:pt x="274" y="444"/>
                  </a:cubicBezTo>
                  <a:cubicBezTo>
                    <a:pt x="290" y="438"/>
                    <a:pt x="304" y="430"/>
                    <a:pt x="318" y="418"/>
                  </a:cubicBezTo>
                  <a:cubicBezTo>
                    <a:pt x="326" y="412"/>
                    <a:pt x="333" y="405"/>
                    <a:pt x="339" y="398"/>
                  </a:cubicBezTo>
                  <a:cubicBezTo>
                    <a:pt x="340" y="397"/>
                    <a:pt x="341" y="397"/>
                    <a:pt x="341" y="396"/>
                  </a:cubicBezTo>
                  <a:cubicBezTo>
                    <a:pt x="342" y="396"/>
                    <a:pt x="342" y="396"/>
                    <a:pt x="342" y="396"/>
                  </a:cubicBezTo>
                  <a:cubicBezTo>
                    <a:pt x="343" y="394"/>
                    <a:pt x="343" y="392"/>
                    <a:pt x="341" y="391"/>
                  </a:cubicBezTo>
                  <a:cubicBezTo>
                    <a:pt x="340" y="389"/>
                    <a:pt x="338" y="388"/>
                    <a:pt x="336" y="390"/>
                  </a:cubicBezTo>
                  <a:cubicBezTo>
                    <a:pt x="335" y="390"/>
                    <a:pt x="334" y="391"/>
                    <a:pt x="333" y="391"/>
                  </a:cubicBezTo>
                  <a:cubicBezTo>
                    <a:pt x="332" y="392"/>
                    <a:pt x="331" y="394"/>
                    <a:pt x="330" y="395"/>
                  </a:cubicBezTo>
                  <a:cubicBezTo>
                    <a:pt x="329" y="396"/>
                    <a:pt x="328" y="397"/>
                    <a:pt x="327" y="398"/>
                  </a:cubicBezTo>
                  <a:cubicBezTo>
                    <a:pt x="318" y="406"/>
                    <a:pt x="309" y="414"/>
                    <a:pt x="298" y="421"/>
                  </a:cubicBezTo>
                  <a:cubicBezTo>
                    <a:pt x="283" y="431"/>
                    <a:pt x="269" y="437"/>
                    <a:pt x="254" y="440"/>
                  </a:cubicBezTo>
                  <a:cubicBezTo>
                    <a:pt x="248" y="441"/>
                    <a:pt x="241" y="443"/>
                    <a:pt x="234" y="443"/>
                  </a:cubicBezTo>
                  <a:cubicBezTo>
                    <a:pt x="231" y="443"/>
                    <a:pt x="227" y="443"/>
                    <a:pt x="224" y="443"/>
                  </a:cubicBezTo>
                  <a:cubicBezTo>
                    <a:pt x="216" y="443"/>
                    <a:pt x="208" y="443"/>
                    <a:pt x="200" y="443"/>
                  </a:cubicBezTo>
                  <a:cubicBezTo>
                    <a:pt x="183" y="443"/>
                    <a:pt x="167" y="439"/>
                    <a:pt x="151" y="432"/>
                  </a:cubicBezTo>
                  <a:cubicBezTo>
                    <a:pt x="149" y="431"/>
                    <a:pt x="148" y="430"/>
                    <a:pt x="146" y="429"/>
                  </a:cubicBezTo>
                  <a:cubicBezTo>
                    <a:pt x="148" y="429"/>
                    <a:pt x="148" y="429"/>
                    <a:pt x="148" y="429"/>
                  </a:cubicBezTo>
                  <a:cubicBezTo>
                    <a:pt x="153" y="429"/>
                    <a:pt x="157" y="429"/>
                    <a:pt x="162" y="429"/>
                  </a:cubicBezTo>
                  <a:cubicBezTo>
                    <a:pt x="163" y="429"/>
                    <a:pt x="164" y="429"/>
                    <a:pt x="166" y="428"/>
                  </a:cubicBezTo>
                  <a:cubicBezTo>
                    <a:pt x="167" y="428"/>
                    <a:pt x="167" y="426"/>
                    <a:pt x="167" y="425"/>
                  </a:cubicBezTo>
                  <a:cubicBezTo>
                    <a:pt x="167" y="424"/>
                    <a:pt x="166" y="423"/>
                    <a:pt x="165" y="423"/>
                  </a:cubicBezTo>
                  <a:cubicBezTo>
                    <a:pt x="163" y="422"/>
                    <a:pt x="159" y="421"/>
                    <a:pt x="156" y="421"/>
                  </a:cubicBezTo>
                  <a:cubicBezTo>
                    <a:pt x="148" y="419"/>
                    <a:pt x="141" y="417"/>
                    <a:pt x="134" y="414"/>
                  </a:cubicBezTo>
                  <a:cubicBezTo>
                    <a:pt x="133" y="413"/>
                    <a:pt x="132" y="413"/>
                    <a:pt x="131" y="412"/>
                  </a:cubicBezTo>
                  <a:cubicBezTo>
                    <a:pt x="130" y="411"/>
                    <a:pt x="129" y="409"/>
                    <a:pt x="129" y="408"/>
                  </a:cubicBezTo>
                  <a:cubicBezTo>
                    <a:pt x="129" y="404"/>
                    <a:pt x="128" y="401"/>
                    <a:pt x="131" y="398"/>
                  </a:cubicBezTo>
                  <a:cubicBezTo>
                    <a:pt x="131" y="397"/>
                    <a:pt x="132" y="397"/>
                    <a:pt x="132" y="397"/>
                  </a:cubicBezTo>
                  <a:cubicBezTo>
                    <a:pt x="133" y="398"/>
                    <a:pt x="133" y="398"/>
                    <a:pt x="133" y="398"/>
                  </a:cubicBezTo>
                  <a:cubicBezTo>
                    <a:pt x="136" y="399"/>
                    <a:pt x="139" y="400"/>
                    <a:pt x="142" y="401"/>
                  </a:cubicBezTo>
                  <a:cubicBezTo>
                    <a:pt x="149" y="404"/>
                    <a:pt x="156" y="406"/>
                    <a:pt x="163" y="406"/>
                  </a:cubicBezTo>
                  <a:cubicBezTo>
                    <a:pt x="163" y="406"/>
                    <a:pt x="163" y="406"/>
                    <a:pt x="163" y="406"/>
                  </a:cubicBezTo>
                  <a:cubicBezTo>
                    <a:pt x="164" y="406"/>
                    <a:pt x="164" y="406"/>
                    <a:pt x="165" y="406"/>
                  </a:cubicBezTo>
                  <a:cubicBezTo>
                    <a:pt x="166" y="406"/>
                    <a:pt x="167" y="406"/>
                    <a:pt x="168" y="406"/>
                  </a:cubicBezTo>
                  <a:cubicBezTo>
                    <a:pt x="170" y="406"/>
                    <a:pt x="171" y="404"/>
                    <a:pt x="171" y="403"/>
                  </a:cubicBezTo>
                  <a:cubicBezTo>
                    <a:pt x="172" y="402"/>
                    <a:pt x="171" y="400"/>
                    <a:pt x="170" y="399"/>
                  </a:cubicBezTo>
                  <a:cubicBezTo>
                    <a:pt x="167" y="398"/>
                    <a:pt x="164" y="397"/>
                    <a:pt x="161" y="397"/>
                  </a:cubicBezTo>
                  <a:cubicBezTo>
                    <a:pt x="154" y="395"/>
                    <a:pt x="147" y="392"/>
                    <a:pt x="140" y="388"/>
                  </a:cubicBezTo>
                  <a:cubicBezTo>
                    <a:pt x="140" y="388"/>
                    <a:pt x="140" y="388"/>
                    <a:pt x="140" y="388"/>
                  </a:cubicBezTo>
                  <a:cubicBezTo>
                    <a:pt x="140" y="388"/>
                    <a:pt x="140" y="388"/>
                    <a:pt x="140" y="388"/>
                  </a:cubicBezTo>
                  <a:cubicBezTo>
                    <a:pt x="141" y="387"/>
                    <a:pt x="141" y="387"/>
                    <a:pt x="141" y="387"/>
                  </a:cubicBezTo>
                  <a:cubicBezTo>
                    <a:pt x="143" y="387"/>
                    <a:pt x="144" y="386"/>
                    <a:pt x="146" y="386"/>
                  </a:cubicBezTo>
                  <a:cubicBezTo>
                    <a:pt x="157" y="383"/>
                    <a:pt x="166" y="383"/>
                    <a:pt x="174" y="384"/>
                  </a:cubicBezTo>
                  <a:cubicBezTo>
                    <a:pt x="176" y="384"/>
                    <a:pt x="178" y="385"/>
                    <a:pt x="179" y="385"/>
                  </a:cubicBezTo>
                  <a:cubicBezTo>
                    <a:pt x="184" y="385"/>
                    <a:pt x="184" y="385"/>
                    <a:pt x="184" y="385"/>
                  </a:cubicBezTo>
                  <a:cubicBezTo>
                    <a:pt x="186" y="385"/>
                    <a:pt x="189" y="386"/>
                    <a:pt x="191" y="386"/>
                  </a:cubicBezTo>
                  <a:cubicBezTo>
                    <a:pt x="193" y="386"/>
                    <a:pt x="193" y="386"/>
                    <a:pt x="193" y="386"/>
                  </a:cubicBezTo>
                  <a:cubicBezTo>
                    <a:pt x="197" y="386"/>
                    <a:pt x="200" y="386"/>
                    <a:pt x="203" y="386"/>
                  </a:cubicBezTo>
                  <a:cubicBezTo>
                    <a:pt x="206" y="386"/>
                    <a:pt x="206" y="386"/>
                    <a:pt x="206" y="386"/>
                  </a:cubicBezTo>
                  <a:cubicBezTo>
                    <a:pt x="213" y="385"/>
                    <a:pt x="221" y="384"/>
                    <a:pt x="228" y="383"/>
                  </a:cubicBezTo>
                  <a:cubicBezTo>
                    <a:pt x="230" y="382"/>
                    <a:pt x="230" y="382"/>
                    <a:pt x="230" y="382"/>
                  </a:cubicBezTo>
                  <a:cubicBezTo>
                    <a:pt x="234" y="381"/>
                    <a:pt x="238" y="380"/>
                    <a:pt x="242" y="379"/>
                  </a:cubicBezTo>
                  <a:cubicBezTo>
                    <a:pt x="250" y="376"/>
                    <a:pt x="257" y="373"/>
                    <a:pt x="264" y="369"/>
                  </a:cubicBezTo>
                  <a:cubicBezTo>
                    <a:pt x="274" y="363"/>
                    <a:pt x="282" y="356"/>
                    <a:pt x="288" y="348"/>
                  </a:cubicBezTo>
                  <a:cubicBezTo>
                    <a:pt x="290" y="345"/>
                    <a:pt x="290" y="345"/>
                    <a:pt x="290" y="345"/>
                  </a:cubicBezTo>
                  <a:cubicBezTo>
                    <a:pt x="294" y="341"/>
                    <a:pt x="297" y="337"/>
                    <a:pt x="300" y="332"/>
                  </a:cubicBezTo>
                  <a:cubicBezTo>
                    <a:pt x="302" y="330"/>
                    <a:pt x="302" y="328"/>
                    <a:pt x="303" y="326"/>
                  </a:cubicBezTo>
                  <a:cubicBezTo>
                    <a:pt x="304" y="325"/>
                    <a:pt x="303" y="324"/>
                    <a:pt x="303" y="323"/>
                  </a:cubicBezTo>
                  <a:cubicBezTo>
                    <a:pt x="303" y="322"/>
                    <a:pt x="302" y="322"/>
                    <a:pt x="301" y="321"/>
                  </a:cubicBezTo>
                  <a:cubicBezTo>
                    <a:pt x="300" y="321"/>
                    <a:pt x="299" y="321"/>
                    <a:pt x="298" y="321"/>
                  </a:cubicBezTo>
                  <a:cubicBezTo>
                    <a:pt x="297" y="322"/>
                    <a:pt x="296" y="322"/>
                    <a:pt x="296" y="323"/>
                  </a:cubicBezTo>
                  <a:cubicBezTo>
                    <a:pt x="295" y="325"/>
                    <a:pt x="294" y="326"/>
                    <a:pt x="293" y="328"/>
                  </a:cubicBezTo>
                  <a:cubicBezTo>
                    <a:pt x="292" y="329"/>
                    <a:pt x="291" y="330"/>
                    <a:pt x="290" y="331"/>
                  </a:cubicBezTo>
                  <a:cubicBezTo>
                    <a:pt x="285" y="338"/>
                    <a:pt x="280" y="344"/>
                    <a:pt x="274" y="349"/>
                  </a:cubicBezTo>
                  <a:cubicBezTo>
                    <a:pt x="263" y="360"/>
                    <a:pt x="251" y="367"/>
                    <a:pt x="235" y="371"/>
                  </a:cubicBezTo>
                  <a:cubicBezTo>
                    <a:pt x="229" y="373"/>
                    <a:pt x="223" y="374"/>
                    <a:pt x="218" y="375"/>
                  </a:cubicBezTo>
                  <a:cubicBezTo>
                    <a:pt x="215" y="375"/>
                    <a:pt x="213" y="375"/>
                    <a:pt x="211" y="376"/>
                  </a:cubicBezTo>
                  <a:cubicBezTo>
                    <a:pt x="211" y="376"/>
                    <a:pt x="210" y="376"/>
                    <a:pt x="209" y="376"/>
                  </a:cubicBezTo>
                  <a:cubicBezTo>
                    <a:pt x="201" y="376"/>
                    <a:pt x="192" y="376"/>
                    <a:pt x="184" y="376"/>
                  </a:cubicBezTo>
                  <a:cubicBezTo>
                    <a:pt x="182" y="376"/>
                    <a:pt x="180" y="375"/>
                    <a:pt x="180" y="373"/>
                  </a:cubicBezTo>
                  <a:cubicBezTo>
                    <a:pt x="179" y="372"/>
                    <a:pt x="178" y="370"/>
                    <a:pt x="178" y="368"/>
                  </a:cubicBezTo>
                  <a:cubicBezTo>
                    <a:pt x="177" y="367"/>
                    <a:pt x="176" y="365"/>
                    <a:pt x="175" y="363"/>
                  </a:cubicBezTo>
                  <a:cubicBezTo>
                    <a:pt x="172" y="354"/>
                    <a:pt x="167" y="345"/>
                    <a:pt x="160" y="336"/>
                  </a:cubicBezTo>
                  <a:cubicBezTo>
                    <a:pt x="155" y="330"/>
                    <a:pt x="150" y="325"/>
                    <a:pt x="144" y="321"/>
                  </a:cubicBezTo>
                  <a:cubicBezTo>
                    <a:pt x="138" y="316"/>
                    <a:pt x="130" y="313"/>
                    <a:pt x="120" y="311"/>
                  </a:cubicBezTo>
                  <a:cubicBezTo>
                    <a:pt x="112" y="310"/>
                    <a:pt x="103" y="308"/>
                    <a:pt x="94" y="307"/>
                  </a:cubicBezTo>
                  <a:cubicBezTo>
                    <a:pt x="87" y="307"/>
                    <a:pt x="79" y="306"/>
                    <a:pt x="72" y="305"/>
                  </a:cubicBezTo>
                  <a:cubicBezTo>
                    <a:pt x="70" y="304"/>
                    <a:pt x="70" y="304"/>
                    <a:pt x="70" y="304"/>
                  </a:cubicBezTo>
                  <a:cubicBezTo>
                    <a:pt x="66" y="304"/>
                    <a:pt x="63" y="303"/>
                    <a:pt x="60" y="301"/>
                  </a:cubicBezTo>
                  <a:cubicBezTo>
                    <a:pt x="60" y="301"/>
                    <a:pt x="60" y="301"/>
                    <a:pt x="60" y="301"/>
                  </a:cubicBezTo>
                  <a:cubicBezTo>
                    <a:pt x="60" y="301"/>
                    <a:pt x="60" y="301"/>
                    <a:pt x="60" y="301"/>
                  </a:cubicBezTo>
                  <a:cubicBezTo>
                    <a:pt x="61" y="300"/>
                    <a:pt x="61" y="300"/>
                    <a:pt x="61" y="300"/>
                  </a:cubicBezTo>
                  <a:cubicBezTo>
                    <a:pt x="62" y="299"/>
                    <a:pt x="63" y="298"/>
                    <a:pt x="64" y="298"/>
                  </a:cubicBezTo>
                  <a:cubicBezTo>
                    <a:pt x="66" y="296"/>
                    <a:pt x="68" y="295"/>
                    <a:pt x="70" y="294"/>
                  </a:cubicBezTo>
                  <a:cubicBezTo>
                    <a:pt x="78" y="288"/>
                    <a:pt x="83" y="280"/>
                    <a:pt x="85" y="269"/>
                  </a:cubicBezTo>
                  <a:cubicBezTo>
                    <a:pt x="86" y="268"/>
                    <a:pt x="86" y="267"/>
                    <a:pt x="86" y="266"/>
                  </a:cubicBezTo>
                  <a:cubicBezTo>
                    <a:pt x="86" y="265"/>
                    <a:pt x="85" y="263"/>
                    <a:pt x="84" y="262"/>
                  </a:cubicBezTo>
                  <a:cubicBezTo>
                    <a:pt x="83" y="261"/>
                    <a:pt x="82" y="260"/>
                    <a:pt x="80" y="261"/>
                  </a:cubicBezTo>
                  <a:cubicBezTo>
                    <a:pt x="79" y="261"/>
                    <a:pt x="79" y="261"/>
                    <a:pt x="78" y="262"/>
                  </a:cubicBezTo>
                  <a:cubicBezTo>
                    <a:pt x="77" y="263"/>
                    <a:pt x="76" y="265"/>
                    <a:pt x="75" y="267"/>
                  </a:cubicBezTo>
                  <a:cubicBezTo>
                    <a:pt x="75" y="267"/>
                    <a:pt x="75" y="267"/>
                    <a:pt x="75" y="267"/>
                  </a:cubicBezTo>
                  <a:cubicBezTo>
                    <a:pt x="70" y="276"/>
                    <a:pt x="63" y="284"/>
                    <a:pt x="54" y="289"/>
                  </a:cubicBezTo>
                  <a:cubicBezTo>
                    <a:pt x="52" y="291"/>
                    <a:pt x="49" y="292"/>
                    <a:pt x="46" y="293"/>
                  </a:cubicBezTo>
                  <a:cubicBezTo>
                    <a:pt x="45" y="294"/>
                    <a:pt x="43" y="294"/>
                    <a:pt x="42" y="293"/>
                  </a:cubicBezTo>
                  <a:cubicBezTo>
                    <a:pt x="35" y="289"/>
                    <a:pt x="29" y="284"/>
                    <a:pt x="25" y="278"/>
                  </a:cubicBezTo>
                  <a:cubicBezTo>
                    <a:pt x="25" y="277"/>
                    <a:pt x="25" y="277"/>
                    <a:pt x="25" y="277"/>
                  </a:cubicBezTo>
                  <a:cubicBezTo>
                    <a:pt x="26" y="276"/>
                    <a:pt x="28" y="274"/>
                    <a:pt x="30" y="273"/>
                  </a:cubicBezTo>
                  <a:cubicBezTo>
                    <a:pt x="35" y="268"/>
                    <a:pt x="38" y="261"/>
                    <a:pt x="40" y="254"/>
                  </a:cubicBezTo>
                  <a:cubicBezTo>
                    <a:pt x="41" y="251"/>
                    <a:pt x="41" y="248"/>
                    <a:pt x="41" y="245"/>
                  </a:cubicBezTo>
                  <a:cubicBezTo>
                    <a:pt x="40" y="241"/>
                    <a:pt x="39" y="238"/>
                    <a:pt x="39" y="235"/>
                  </a:cubicBezTo>
                  <a:cubicBezTo>
                    <a:pt x="38" y="233"/>
                    <a:pt x="39" y="232"/>
                    <a:pt x="40" y="231"/>
                  </a:cubicBezTo>
                  <a:cubicBezTo>
                    <a:pt x="42" y="230"/>
                    <a:pt x="42" y="230"/>
                    <a:pt x="42" y="230"/>
                  </a:cubicBezTo>
                  <a:cubicBezTo>
                    <a:pt x="45" y="228"/>
                    <a:pt x="47" y="226"/>
                    <a:pt x="50" y="224"/>
                  </a:cubicBezTo>
                  <a:cubicBezTo>
                    <a:pt x="59" y="217"/>
                    <a:pt x="66" y="211"/>
                    <a:pt x="72" y="205"/>
                  </a:cubicBezTo>
                  <a:cubicBezTo>
                    <a:pt x="76" y="201"/>
                    <a:pt x="76" y="201"/>
                    <a:pt x="76" y="201"/>
                  </a:cubicBezTo>
                  <a:cubicBezTo>
                    <a:pt x="84" y="192"/>
                    <a:pt x="94" y="183"/>
                    <a:pt x="103" y="175"/>
                  </a:cubicBezTo>
                  <a:cubicBezTo>
                    <a:pt x="109" y="168"/>
                    <a:pt x="117" y="162"/>
                    <a:pt x="125" y="156"/>
                  </a:cubicBezTo>
                  <a:cubicBezTo>
                    <a:pt x="127" y="154"/>
                    <a:pt x="129" y="152"/>
                    <a:pt x="132" y="151"/>
                  </a:cubicBezTo>
                  <a:cubicBezTo>
                    <a:pt x="133" y="150"/>
                    <a:pt x="133" y="150"/>
                    <a:pt x="133" y="150"/>
                  </a:cubicBezTo>
                  <a:cubicBezTo>
                    <a:pt x="141" y="145"/>
                    <a:pt x="149" y="141"/>
                    <a:pt x="157" y="137"/>
                  </a:cubicBezTo>
                  <a:cubicBezTo>
                    <a:pt x="158" y="136"/>
                    <a:pt x="160" y="135"/>
                    <a:pt x="161" y="135"/>
                  </a:cubicBezTo>
                  <a:cubicBezTo>
                    <a:pt x="162" y="134"/>
                    <a:pt x="162" y="134"/>
                    <a:pt x="162" y="134"/>
                  </a:cubicBezTo>
                  <a:cubicBezTo>
                    <a:pt x="164" y="133"/>
                    <a:pt x="165" y="132"/>
                    <a:pt x="165" y="130"/>
                  </a:cubicBezTo>
                  <a:cubicBezTo>
                    <a:pt x="166" y="128"/>
                    <a:pt x="166" y="128"/>
                    <a:pt x="166" y="128"/>
                  </a:cubicBezTo>
                  <a:cubicBezTo>
                    <a:pt x="166" y="126"/>
                    <a:pt x="166" y="125"/>
                    <a:pt x="167" y="123"/>
                  </a:cubicBezTo>
                  <a:cubicBezTo>
                    <a:pt x="168" y="112"/>
                    <a:pt x="172" y="101"/>
                    <a:pt x="178" y="88"/>
                  </a:cubicBezTo>
                  <a:cubicBezTo>
                    <a:pt x="184" y="76"/>
                    <a:pt x="192" y="65"/>
                    <a:pt x="202" y="56"/>
                  </a:cubicBezTo>
                  <a:cubicBezTo>
                    <a:pt x="214" y="44"/>
                    <a:pt x="228" y="35"/>
                    <a:pt x="244" y="29"/>
                  </a:cubicBezTo>
                  <a:cubicBezTo>
                    <a:pt x="256" y="25"/>
                    <a:pt x="269" y="22"/>
                    <a:pt x="282" y="23"/>
                  </a:cubicBezTo>
                  <a:cubicBezTo>
                    <a:pt x="296" y="23"/>
                    <a:pt x="308" y="26"/>
                    <a:pt x="321" y="31"/>
                  </a:cubicBezTo>
                  <a:cubicBezTo>
                    <a:pt x="324" y="33"/>
                    <a:pt x="326" y="34"/>
                    <a:pt x="328" y="36"/>
                  </a:cubicBezTo>
                  <a:cubicBezTo>
                    <a:pt x="330" y="37"/>
                    <a:pt x="331" y="38"/>
                    <a:pt x="332" y="38"/>
                  </a:cubicBezTo>
                  <a:cubicBezTo>
                    <a:pt x="332" y="39"/>
                    <a:pt x="331" y="39"/>
                    <a:pt x="328" y="41"/>
                  </a:cubicBezTo>
                  <a:cubicBezTo>
                    <a:pt x="321" y="45"/>
                    <a:pt x="314" y="49"/>
                    <a:pt x="306" y="56"/>
                  </a:cubicBezTo>
                  <a:cubicBezTo>
                    <a:pt x="297" y="63"/>
                    <a:pt x="289" y="72"/>
                    <a:pt x="281" y="84"/>
                  </a:cubicBezTo>
                  <a:cubicBezTo>
                    <a:pt x="271" y="97"/>
                    <a:pt x="265" y="113"/>
                    <a:pt x="263" y="130"/>
                  </a:cubicBezTo>
                  <a:cubicBezTo>
                    <a:pt x="262" y="131"/>
                    <a:pt x="262" y="131"/>
                    <a:pt x="262" y="131"/>
                  </a:cubicBezTo>
                  <a:cubicBezTo>
                    <a:pt x="262" y="135"/>
                    <a:pt x="262" y="138"/>
                    <a:pt x="262" y="142"/>
                  </a:cubicBezTo>
                  <a:cubicBezTo>
                    <a:pt x="262" y="158"/>
                    <a:pt x="266" y="172"/>
                    <a:pt x="274" y="184"/>
                  </a:cubicBezTo>
                  <a:cubicBezTo>
                    <a:pt x="282" y="196"/>
                    <a:pt x="292" y="206"/>
                    <a:pt x="305" y="213"/>
                  </a:cubicBezTo>
                  <a:cubicBezTo>
                    <a:pt x="306" y="214"/>
                    <a:pt x="306" y="214"/>
                    <a:pt x="306" y="214"/>
                  </a:cubicBezTo>
                  <a:cubicBezTo>
                    <a:pt x="306" y="214"/>
                    <a:pt x="307" y="214"/>
                    <a:pt x="308" y="215"/>
                  </a:cubicBezTo>
                  <a:cubicBezTo>
                    <a:pt x="309" y="215"/>
                    <a:pt x="309" y="216"/>
                    <a:pt x="309" y="217"/>
                  </a:cubicBezTo>
                  <a:cubicBezTo>
                    <a:pt x="309" y="220"/>
                    <a:pt x="310" y="224"/>
                    <a:pt x="311" y="227"/>
                  </a:cubicBezTo>
                  <a:cubicBezTo>
                    <a:pt x="312" y="233"/>
                    <a:pt x="314" y="238"/>
                    <a:pt x="317" y="243"/>
                  </a:cubicBezTo>
                  <a:cubicBezTo>
                    <a:pt x="320" y="249"/>
                    <a:pt x="325" y="255"/>
                    <a:pt x="329" y="260"/>
                  </a:cubicBezTo>
                  <a:cubicBezTo>
                    <a:pt x="330" y="262"/>
                    <a:pt x="331" y="263"/>
                    <a:pt x="333" y="265"/>
                  </a:cubicBezTo>
                  <a:cubicBezTo>
                    <a:pt x="333" y="266"/>
                    <a:pt x="334" y="266"/>
                    <a:pt x="334" y="266"/>
                  </a:cubicBezTo>
                  <a:cubicBezTo>
                    <a:pt x="339" y="271"/>
                    <a:pt x="344" y="275"/>
                    <a:pt x="349" y="279"/>
                  </a:cubicBezTo>
                  <a:cubicBezTo>
                    <a:pt x="355" y="284"/>
                    <a:pt x="361" y="289"/>
                    <a:pt x="367" y="293"/>
                  </a:cubicBezTo>
                  <a:cubicBezTo>
                    <a:pt x="370" y="295"/>
                    <a:pt x="372" y="296"/>
                    <a:pt x="374" y="298"/>
                  </a:cubicBezTo>
                  <a:cubicBezTo>
                    <a:pt x="391" y="310"/>
                    <a:pt x="408" y="322"/>
                    <a:pt x="422" y="333"/>
                  </a:cubicBezTo>
                  <a:cubicBezTo>
                    <a:pt x="430" y="339"/>
                    <a:pt x="439" y="346"/>
                    <a:pt x="447" y="353"/>
                  </a:cubicBezTo>
                  <a:cubicBezTo>
                    <a:pt x="451" y="357"/>
                    <a:pt x="456" y="361"/>
                    <a:pt x="462" y="366"/>
                  </a:cubicBezTo>
                  <a:cubicBezTo>
                    <a:pt x="471" y="374"/>
                    <a:pt x="478" y="382"/>
                    <a:pt x="484" y="391"/>
                  </a:cubicBezTo>
                  <a:cubicBezTo>
                    <a:pt x="485" y="392"/>
                    <a:pt x="486" y="394"/>
                    <a:pt x="488" y="396"/>
                  </a:cubicBezTo>
                  <a:cubicBezTo>
                    <a:pt x="491" y="400"/>
                    <a:pt x="494" y="404"/>
                    <a:pt x="497" y="409"/>
                  </a:cubicBezTo>
                  <a:cubicBezTo>
                    <a:pt x="511" y="430"/>
                    <a:pt x="521" y="453"/>
                    <a:pt x="526" y="478"/>
                  </a:cubicBezTo>
                  <a:cubicBezTo>
                    <a:pt x="527" y="483"/>
                    <a:pt x="527" y="488"/>
                    <a:pt x="528" y="493"/>
                  </a:cubicBezTo>
                  <a:cubicBezTo>
                    <a:pt x="529" y="496"/>
                    <a:pt x="529" y="499"/>
                    <a:pt x="530" y="502"/>
                  </a:cubicBezTo>
                  <a:cubicBezTo>
                    <a:pt x="530" y="504"/>
                    <a:pt x="530" y="505"/>
                    <a:pt x="530" y="507"/>
                  </a:cubicBezTo>
                  <a:cubicBezTo>
                    <a:pt x="530" y="508"/>
                    <a:pt x="530" y="508"/>
                    <a:pt x="530" y="508"/>
                  </a:cubicBezTo>
                  <a:cubicBezTo>
                    <a:pt x="530" y="512"/>
                    <a:pt x="530" y="516"/>
                    <a:pt x="531" y="520"/>
                  </a:cubicBezTo>
                  <a:cubicBezTo>
                    <a:pt x="531" y="522"/>
                    <a:pt x="531" y="525"/>
                    <a:pt x="531" y="527"/>
                  </a:cubicBezTo>
                  <a:cubicBezTo>
                    <a:pt x="531" y="528"/>
                    <a:pt x="531" y="528"/>
                    <a:pt x="531" y="528"/>
                  </a:cubicBezTo>
                  <a:cubicBezTo>
                    <a:pt x="531" y="533"/>
                    <a:pt x="531" y="538"/>
                    <a:pt x="531" y="543"/>
                  </a:cubicBezTo>
                  <a:cubicBezTo>
                    <a:pt x="531" y="546"/>
                    <a:pt x="531" y="546"/>
                    <a:pt x="531" y="546"/>
                  </a:cubicBezTo>
                  <a:cubicBezTo>
                    <a:pt x="531" y="552"/>
                    <a:pt x="531" y="556"/>
                    <a:pt x="530" y="561"/>
                  </a:cubicBezTo>
                  <a:cubicBezTo>
                    <a:pt x="530" y="563"/>
                    <a:pt x="530" y="565"/>
                    <a:pt x="530" y="567"/>
                  </a:cubicBezTo>
                  <a:cubicBezTo>
                    <a:pt x="529" y="570"/>
                    <a:pt x="529" y="573"/>
                    <a:pt x="528" y="575"/>
                  </a:cubicBezTo>
                  <a:cubicBezTo>
                    <a:pt x="528" y="577"/>
                    <a:pt x="528" y="578"/>
                    <a:pt x="527" y="580"/>
                  </a:cubicBezTo>
                  <a:cubicBezTo>
                    <a:pt x="527" y="583"/>
                    <a:pt x="526" y="585"/>
                    <a:pt x="526" y="588"/>
                  </a:cubicBezTo>
                  <a:cubicBezTo>
                    <a:pt x="523" y="596"/>
                    <a:pt x="520" y="605"/>
                    <a:pt x="517" y="613"/>
                  </a:cubicBezTo>
                  <a:cubicBezTo>
                    <a:pt x="513" y="621"/>
                    <a:pt x="509" y="629"/>
                    <a:pt x="505" y="635"/>
                  </a:cubicBezTo>
                  <a:cubicBezTo>
                    <a:pt x="496" y="648"/>
                    <a:pt x="487" y="660"/>
                    <a:pt x="475" y="670"/>
                  </a:cubicBezTo>
                  <a:cubicBezTo>
                    <a:pt x="467" y="678"/>
                    <a:pt x="458" y="685"/>
                    <a:pt x="446" y="692"/>
                  </a:cubicBezTo>
                  <a:cubicBezTo>
                    <a:pt x="425" y="704"/>
                    <a:pt x="401" y="713"/>
                    <a:pt x="374" y="720"/>
                  </a:cubicBezTo>
                  <a:cubicBezTo>
                    <a:pt x="363" y="723"/>
                    <a:pt x="351" y="725"/>
                    <a:pt x="340" y="727"/>
                  </a:cubicBezTo>
                  <a:cubicBezTo>
                    <a:pt x="339" y="727"/>
                    <a:pt x="338" y="727"/>
                    <a:pt x="337" y="727"/>
                  </a:cubicBezTo>
                  <a:cubicBezTo>
                    <a:pt x="332" y="728"/>
                    <a:pt x="327" y="729"/>
                    <a:pt x="322" y="729"/>
                  </a:cubicBezTo>
                  <a:cubicBezTo>
                    <a:pt x="315" y="730"/>
                    <a:pt x="308" y="730"/>
                    <a:pt x="302" y="730"/>
                  </a:cubicBezTo>
                  <a:cubicBezTo>
                    <a:pt x="299" y="731"/>
                    <a:pt x="296" y="731"/>
                    <a:pt x="294" y="731"/>
                  </a:cubicBezTo>
                  <a:cubicBezTo>
                    <a:pt x="292" y="731"/>
                    <a:pt x="290" y="731"/>
                    <a:pt x="289" y="731"/>
                  </a:cubicBezTo>
                  <a:cubicBezTo>
                    <a:pt x="283" y="732"/>
                    <a:pt x="276" y="732"/>
                    <a:pt x="269" y="731"/>
                  </a:cubicBezTo>
                  <a:cubicBezTo>
                    <a:pt x="267" y="731"/>
                    <a:pt x="264" y="731"/>
                    <a:pt x="262" y="731"/>
                  </a:cubicBezTo>
                  <a:cubicBezTo>
                    <a:pt x="260" y="731"/>
                    <a:pt x="258" y="731"/>
                    <a:pt x="257" y="730"/>
                  </a:cubicBezTo>
                  <a:cubicBezTo>
                    <a:pt x="249" y="730"/>
                    <a:pt x="240" y="729"/>
                    <a:pt x="231" y="725"/>
                  </a:cubicBezTo>
                  <a:close/>
                  <a:moveTo>
                    <a:pt x="217" y="658"/>
                  </a:moveTo>
                  <a:cubicBezTo>
                    <a:pt x="219" y="655"/>
                    <a:pt x="222" y="652"/>
                    <a:pt x="225" y="650"/>
                  </a:cubicBezTo>
                  <a:cubicBezTo>
                    <a:pt x="230" y="646"/>
                    <a:pt x="235" y="644"/>
                    <a:pt x="241" y="642"/>
                  </a:cubicBezTo>
                  <a:cubicBezTo>
                    <a:pt x="243" y="642"/>
                    <a:pt x="244" y="641"/>
                    <a:pt x="245" y="641"/>
                  </a:cubicBezTo>
                  <a:cubicBezTo>
                    <a:pt x="246" y="640"/>
                    <a:pt x="247" y="639"/>
                    <a:pt x="247" y="638"/>
                  </a:cubicBezTo>
                  <a:cubicBezTo>
                    <a:pt x="247" y="637"/>
                    <a:pt x="246" y="636"/>
                    <a:pt x="245" y="635"/>
                  </a:cubicBezTo>
                  <a:cubicBezTo>
                    <a:pt x="244" y="634"/>
                    <a:pt x="241" y="634"/>
                    <a:pt x="239" y="634"/>
                  </a:cubicBezTo>
                  <a:cubicBezTo>
                    <a:pt x="238" y="634"/>
                    <a:pt x="238" y="634"/>
                    <a:pt x="238" y="634"/>
                  </a:cubicBezTo>
                  <a:cubicBezTo>
                    <a:pt x="238" y="634"/>
                    <a:pt x="238" y="634"/>
                    <a:pt x="238" y="634"/>
                  </a:cubicBezTo>
                  <a:cubicBezTo>
                    <a:pt x="236" y="634"/>
                    <a:pt x="232" y="634"/>
                    <a:pt x="228" y="636"/>
                  </a:cubicBezTo>
                  <a:cubicBezTo>
                    <a:pt x="222" y="638"/>
                    <a:pt x="217" y="641"/>
                    <a:pt x="213" y="645"/>
                  </a:cubicBezTo>
                  <a:cubicBezTo>
                    <a:pt x="212" y="646"/>
                    <a:pt x="211" y="647"/>
                    <a:pt x="210" y="648"/>
                  </a:cubicBezTo>
                  <a:cubicBezTo>
                    <a:pt x="209" y="649"/>
                    <a:pt x="208" y="650"/>
                    <a:pt x="206" y="652"/>
                  </a:cubicBezTo>
                  <a:cubicBezTo>
                    <a:pt x="206" y="652"/>
                    <a:pt x="206" y="652"/>
                    <a:pt x="205" y="652"/>
                  </a:cubicBezTo>
                  <a:cubicBezTo>
                    <a:pt x="205" y="652"/>
                    <a:pt x="204" y="652"/>
                    <a:pt x="204" y="651"/>
                  </a:cubicBezTo>
                  <a:cubicBezTo>
                    <a:pt x="203" y="648"/>
                    <a:pt x="202" y="646"/>
                    <a:pt x="203" y="643"/>
                  </a:cubicBezTo>
                  <a:cubicBezTo>
                    <a:pt x="204" y="641"/>
                    <a:pt x="205" y="639"/>
                    <a:pt x="207" y="638"/>
                  </a:cubicBezTo>
                  <a:cubicBezTo>
                    <a:pt x="208" y="636"/>
                    <a:pt x="211" y="634"/>
                    <a:pt x="213" y="632"/>
                  </a:cubicBezTo>
                  <a:cubicBezTo>
                    <a:pt x="218" y="629"/>
                    <a:pt x="224" y="626"/>
                    <a:pt x="231" y="624"/>
                  </a:cubicBezTo>
                  <a:cubicBezTo>
                    <a:pt x="241" y="620"/>
                    <a:pt x="252" y="617"/>
                    <a:pt x="261" y="616"/>
                  </a:cubicBezTo>
                  <a:cubicBezTo>
                    <a:pt x="262" y="616"/>
                    <a:pt x="262" y="616"/>
                    <a:pt x="262" y="616"/>
                  </a:cubicBezTo>
                  <a:cubicBezTo>
                    <a:pt x="263" y="617"/>
                    <a:pt x="263" y="617"/>
                    <a:pt x="263" y="617"/>
                  </a:cubicBezTo>
                  <a:cubicBezTo>
                    <a:pt x="263" y="617"/>
                    <a:pt x="263" y="617"/>
                    <a:pt x="263" y="617"/>
                  </a:cubicBezTo>
                  <a:cubicBezTo>
                    <a:pt x="263" y="618"/>
                    <a:pt x="263" y="619"/>
                    <a:pt x="263" y="620"/>
                  </a:cubicBezTo>
                  <a:cubicBezTo>
                    <a:pt x="263" y="627"/>
                    <a:pt x="264" y="635"/>
                    <a:pt x="266" y="644"/>
                  </a:cubicBezTo>
                  <a:cubicBezTo>
                    <a:pt x="267" y="647"/>
                    <a:pt x="268" y="651"/>
                    <a:pt x="269" y="654"/>
                  </a:cubicBezTo>
                  <a:cubicBezTo>
                    <a:pt x="270" y="655"/>
                    <a:pt x="270" y="657"/>
                    <a:pt x="271" y="658"/>
                  </a:cubicBezTo>
                  <a:cubicBezTo>
                    <a:pt x="271" y="659"/>
                    <a:pt x="271" y="659"/>
                    <a:pt x="272" y="660"/>
                  </a:cubicBezTo>
                  <a:cubicBezTo>
                    <a:pt x="272" y="661"/>
                    <a:pt x="272" y="661"/>
                    <a:pt x="272" y="662"/>
                  </a:cubicBezTo>
                  <a:cubicBezTo>
                    <a:pt x="272" y="662"/>
                    <a:pt x="272" y="663"/>
                    <a:pt x="271" y="663"/>
                  </a:cubicBezTo>
                  <a:cubicBezTo>
                    <a:pt x="271" y="663"/>
                    <a:pt x="271" y="663"/>
                    <a:pt x="271" y="663"/>
                  </a:cubicBezTo>
                  <a:cubicBezTo>
                    <a:pt x="266" y="665"/>
                    <a:pt x="266" y="665"/>
                    <a:pt x="266" y="665"/>
                  </a:cubicBezTo>
                  <a:cubicBezTo>
                    <a:pt x="261" y="666"/>
                    <a:pt x="257" y="668"/>
                    <a:pt x="253" y="669"/>
                  </a:cubicBezTo>
                  <a:cubicBezTo>
                    <a:pt x="252" y="669"/>
                    <a:pt x="252" y="669"/>
                    <a:pt x="252" y="669"/>
                  </a:cubicBezTo>
                  <a:cubicBezTo>
                    <a:pt x="251" y="669"/>
                    <a:pt x="250" y="670"/>
                    <a:pt x="248" y="670"/>
                  </a:cubicBezTo>
                  <a:cubicBezTo>
                    <a:pt x="239" y="668"/>
                    <a:pt x="230" y="666"/>
                    <a:pt x="222" y="663"/>
                  </a:cubicBezTo>
                  <a:cubicBezTo>
                    <a:pt x="221" y="663"/>
                    <a:pt x="219" y="662"/>
                    <a:pt x="218" y="661"/>
                  </a:cubicBezTo>
                  <a:cubicBezTo>
                    <a:pt x="217" y="661"/>
                    <a:pt x="217" y="660"/>
                    <a:pt x="217" y="660"/>
                  </a:cubicBezTo>
                  <a:cubicBezTo>
                    <a:pt x="216" y="659"/>
                    <a:pt x="217" y="658"/>
                    <a:pt x="217" y="658"/>
                  </a:cubicBezTo>
                  <a:close/>
                  <a:moveTo>
                    <a:pt x="205" y="41"/>
                  </a:moveTo>
                  <a:cubicBezTo>
                    <a:pt x="193" y="50"/>
                    <a:pt x="184" y="60"/>
                    <a:pt x="178" y="70"/>
                  </a:cubicBezTo>
                  <a:cubicBezTo>
                    <a:pt x="168" y="85"/>
                    <a:pt x="161" y="101"/>
                    <a:pt x="158" y="118"/>
                  </a:cubicBezTo>
                  <a:cubicBezTo>
                    <a:pt x="158" y="118"/>
                    <a:pt x="158" y="119"/>
                    <a:pt x="158" y="120"/>
                  </a:cubicBezTo>
                  <a:cubicBezTo>
                    <a:pt x="157" y="122"/>
                    <a:pt x="157" y="124"/>
                    <a:pt x="157" y="125"/>
                  </a:cubicBezTo>
                  <a:cubicBezTo>
                    <a:pt x="156" y="127"/>
                    <a:pt x="156" y="128"/>
                    <a:pt x="154" y="129"/>
                  </a:cubicBezTo>
                  <a:cubicBezTo>
                    <a:pt x="143" y="134"/>
                    <a:pt x="132" y="140"/>
                    <a:pt x="124" y="145"/>
                  </a:cubicBezTo>
                  <a:cubicBezTo>
                    <a:pt x="118" y="149"/>
                    <a:pt x="112" y="154"/>
                    <a:pt x="107" y="158"/>
                  </a:cubicBezTo>
                  <a:cubicBezTo>
                    <a:pt x="107" y="159"/>
                    <a:pt x="106" y="159"/>
                    <a:pt x="105" y="158"/>
                  </a:cubicBezTo>
                  <a:cubicBezTo>
                    <a:pt x="93" y="148"/>
                    <a:pt x="85" y="137"/>
                    <a:pt x="80" y="125"/>
                  </a:cubicBezTo>
                  <a:cubicBezTo>
                    <a:pt x="76" y="117"/>
                    <a:pt x="74" y="110"/>
                    <a:pt x="73" y="103"/>
                  </a:cubicBezTo>
                  <a:cubicBezTo>
                    <a:pt x="72" y="97"/>
                    <a:pt x="71" y="91"/>
                    <a:pt x="72" y="86"/>
                  </a:cubicBezTo>
                  <a:cubicBezTo>
                    <a:pt x="72" y="68"/>
                    <a:pt x="78" y="53"/>
                    <a:pt x="88" y="40"/>
                  </a:cubicBezTo>
                  <a:cubicBezTo>
                    <a:pt x="98" y="25"/>
                    <a:pt x="113" y="16"/>
                    <a:pt x="131" y="12"/>
                  </a:cubicBezTo>
                  <a:cubicBezTo>
                    <a:pt x="136" y="11"/>
                    <a:pt x="141" y="10"/>
                    <a:pt x="146" y="10"/>
                  </a:cubicBezTo>
                  <a:cubicBezTo>
                    <a:pt x="146" y="10"/>
                    <a:pt x="147" y="10"/>
                    <a:pt x="147" y="10"/>
                  </a:cubicBezTo>
                  <a:cubicBezTo>
                    <a:pt x="160" y="11"/>
                    <a:pt x="171" y="13"/>
                    <a:pt x="181" y="18"/>
                  </a:cubicBezTo>
                  <a:cubicBezTo>
                    <a:pt x="190" y="22"/>
                    <a:pt x="197" y="26"/>
                    <a:pt x="202" y="31"/>
                  </a:cubicBezTo>
                  <a:cubicBezTo>
                    <a:pt x="202" y="32"/>
                    <a:pt x="203" y="32"/>
                    <a:pt x="204" y="33"/>
                  </a:cubicBezTo>
                  <a:cubicBezTo>
                    <a:pt x="205" y="34"/>
                    <a:pt x="205" y="34"/>
                    <a:pt x="205" y="34"/>
                  </a:cubicBezTo>
                  <a:cubicBezTo>
                    <a:pt x="207" y="35"/>
                    <a:pt x="208" y="36"/>
                    <a:pt x="208" y="37"/>
                  </a:cubicBezTo>
                  <a:cubicBezTo>
                    <a:pt x="208" y="38"/>
                    <a:pt x="207" y="39"/>
                    <a:pt x="205" y="41"/>
                  </a:cubicBezTo>
                  <a:close/>
                  <a:moveTo>
                    <a:pt x="312" y="206"/>
                  </a:moveTo>
                  <a:cubicBezTo>
                    <a:pt x="307" y="203"/>
                    <a:pt x="301" y="200"/>
                    <a:pt x="297" y="196"/>
                  </a:cubicBezTo>
                  <a:cubicBezTo>
                    <a:pt x="290" y="190"/>
                    <a:pt x="285" y="184"/>
                    <a:pt x="280" y="176"/>
                  </a:cubicBezTo>
                  <a:cubicBezTo>
                    <a:pt x="275" y="165"/>
                    <a:pt x="272" y="155"/>
                    <a:pt x="272" y="145"/>
                  </a:cubicBezTo>
                  <a:cubicBezTo>
                    <a:pt x="272" y="143"/>
                    <a:pt x="272" y="143"/>
                    <a:pt x="272" y="143"/>
                  </a:cubicBezTo>
                  <a:cubicBezTo>
                    <a:pt x="272" y="142"/>
                    <a:pt x="272" y="141"/>
                    <a:pt x="272" y="140"/>
                  </a:cubicBezTo>
                  <a:cubicBezTo>
                    <a:pt x="271" y="131"/>
                    <a:pt x="273" y="122"/>
                    <a:pt x="277" y="112"/>
                  </a:cubicBezTo>
                  <a:cubicBezTo>
                    <a:pt x="282" y="98"/>
                    <a:pt x="290" y="85"/>
                    <a:pt x="301" y="74"/>
                  </a:cubicBezTo>
                  <a:cubicBezTo>
                    <a:pt x="302" y="73"/>
                    <a:pt x="302" y="73"/>
                    <a:pt x="302" y="73"/>
                  </a:cubicBezTo>
                  <a:cubicBezTo>
                    <a:pt x="305" y="70"/>
                    <a:pt x="307" y="68"/>
                    <a:pt x="310" y="65"/>
                  </a:cubicBezTo>
                  <a:cubicBezTo>
                    <a:pt x="319" y="57"/>
                    <a:pt x="329" y="51"/>
                    <a:pt x="337" y="46"/>
                  </a:cubicBezTo>
                  <a:cubicBezTo>
                    <a:pt x="338" y="45"/>
                    <a:pt x="338" y="45"/>
                    <a:pt x="338" y="45"/>
                  </a:cubicBezTo>
                  <a:cubicBezTo>
                    <a:pt x="339" y="45"/>
                    <a:pt x="339" y="45"/>
                    <a:pt x="340" y="45"/>
                  </a:cubicBezTo>
                  <a:cubicBezTo>
                    <a:pt x="340" y="45"/>
                    <a:pt x="341" y="45"/>
                    <a:pt x="341" y="46"/>
                  </a:cubicBezTo>
                  <a:cubicBezTo>
                    <a:pt x="342" y="46"/>
                    <a:pt x="342" y="46"/>
                    <a:pt x="342" y="46"/>
                  </a:cubicBezTo>
                  <a:cubicBezTo>
                    <a:pt x="343" y="48"/>
                    <a:pt x="345" y="49"/>
                    <a:pt x="346" y="51"/>
                  </a:cubicBezTo>
                  <a:cubicBezTo>
                    <a:pt x="356" y="61"/>
                    <a:pt x="362" y="74"/>
                    <a:pt x="366" y="89"/>
                  </a:cubicBezTo>
                  <a:cubicBezTo>
                    <a:pt x="368" y="97"/>
                    <a:pt x="368" y="104"/>
                    <a:pt x="368" y="111"/>
                  </a:cubicBezTo>
                  <a:cubicBezTo>
                    <a:pt x="368" y="111"/>
                    <a:pt x="368" y="111"/>
                    <a:pt x="368" y="111"/>
                  </a:cubicBezTo>
                  <a:cubicBezTo>
                    <a:pt x="368" y="128"/>
                    <a:pt x="364" y="144"/>
                    <a:pt x="357" y="158"/>
                  </a:cubicBezTo>
                  <a:cubicBezTo>
                    <a:pt x="355" y="162"/>
                    <a:pt x="353" y="166"/>
                    <a:pt x="350" y="170"/>
                  </a:cubicBezTo>
                  <a:cubicBezTo>
                    <a:pt x="345" y="180"/>
                    <a:pt x="337" y="189"/>
                    <a:pt x="326" y="198"/>
                  </a:cubicBezTo>
                  <a:cubicBezTo>
                    <a:pt x="324" y="200"/>
                    <a:pt x="321" y="203"/>
                    <a:pt x="318" y="205"/>
                  </a:cubicBezTo>
                  <a:cubicBezTo>
                    <a:pt x="316" y="206"/>
                    <a:pt x="316" y="206"/>
                    <a:pt x="316" y="206"/>
                  </a:cubicBezTo>
                  <a:cubicBezTo>
                    <a:pt x="315" y="207"/>
                    <a:pt x="314" y="207"/>
                    <a:pt x="312" y="206"/>
                  </a:cubicBezTo>
                  <a:close/>
                  <a:moveTo>
                    <a:pt x="621" y="206"/>
                  </a:moveTo>
                  <a:cubicBezTo>
                    <a:pt x="621" y="206"/>
                    <a:pt x="621" y="206"/>
                    <a:pt x="621" y="206"/>
                  </a:cubicBezTo>
                  <a:cubicBezTo>
                    <a:pt x="621" y="206"/>
                    <a:pt x="621" y="206"/>
                    <a:pt x="621" y="206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81" name="Freeform 174"/>
            <p:cNvSpPr>
              <a:spLocks/>
            </p:cNvSpPr>
            <p:nvPr/>
          </p:nvSpPr>
          <p:spPr bwMode="auto">
            <a:xfrm>
              <a:off x="8661219" y="5602288"/>
              <a:ext cx="236538" cy="103188"/>
            </a:xfrm>
            <a:custGeom>
              <a:avLst/>
              <a:gdLst>
                <a:gd name="T0" fmla="*/ 87 w 90"/>
                <a:gd name="T1" fmla="*/ 28 h 39"/>
                <a:gd name="T2" fmla="*/ 82 w 90"/>
                <a:gd name="T3" fmla="*/ 24 h 39"/>
                <a:gd name="T4" fmla="*/ 63 w 90"/>
                <a:gd name="T5" fmla="*/ 16 h 39"/>
                <a:gd name="T6" fmla="*/ 42 w 90"/>
                <a:gd name="T7" fmla="*/ 8 h 39"/>
                <a:gd name="T8" fmla="*/ 35 w 90"/>
                <a:gd name="T9" fmla="*/ 6 h 39"/>
                <a:gd name="T10" fmla="*/ 19 w 90"/>
                <a:gd name="T11" fmla="*/ 2 h 39"/>
                <a:gd name="T12" fmla="*/ 19 w 90"/>
                <a:gd name="T13" fmla="*/ 2 h 39"/>
                <a:gd name="T14" fmla="*/ 10 w 90"/>
                <a:gd name="T15" fmla="*/ 1 h 39"/>
                <a:gd name="T16" fmla="*/ 6 w 90"/>
                <a:gd name="T17" fmla="*/ 0 h 39"/>
                <a:gd name="T18" fmla="*/ 6 w 90"/>
                <a:gd name="T19" fmla="*/ 0 h 39"/>
                <a:gd name="T20" fmla="*/ 5 w 90"/>
                <a:gd name="T21" fmla="*/ 1 h 39"/>
                <a:gd name="T22" fmla="*/ 3 w 90"/>
                <a:gd name="T23" fmla="*/ 1 h 39"/>
                <a:gd name="T24" fmla="*/ 0 w 90"/>
                <a:gd name="T25" fmla="*/ 3 h 39"/>
                <a:gd name="T26" fmla="*/ 0 w 90"/>
                <a:gd name="T27" fmla="*/ 4 h 39"/>
                <a:gd name="T28" fmla="*/ 2 w 90"/>
                <a:gd name="T29" fmla="*/ 7 h 39"/>
                <a:gd name="T30" fmla="*/ 8 w 90"/>
                <a:gd name="T31" fmla="*/ 9 h 39"/>
                <a:gd name="T32" fmla="*/ 14 w 90"/>
                <a:gd name="T33" fmla="*/ 11 h 39"/>
                <a:gd name="T34" fmla="*/ 25 w 90"/>
                <a:gd name="T35" fmla="*/ 15 h 39"/>
                <a:gd name="T36" fmla="*/ 60 w 90"/>
                <a:gd name="T37" fmla="*/ 29 h 39"/>
                <a:gd name="T38" fmla="*/ 77 w 90"/>
                <a:gd name="T39" fmla="*/ 37 h 39"/>
                <a:gd name="T40" fmla="*/ 82 w 90"/>
                <a:gd name="T41" fmla="*/ 38 h 39"/>
                <a:gd name="T42" fmla="*/ 83 w 90"/>
                <a:gd name="T43" fmla="*/ 39 h 39"/>
                <a:gd name="T44" fmla="*/ 89 w 90"/>
                <a:gd name="T45" fmla="*/ 34 h 39"/>
                <a:gd name="T46" fmla="*/ 87 w 90"/>
                <a:gd name="T47" fmla="*/ 28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90" h="39">
                  <a:moveTo>
                    <a:pt x="87" y="28"/>
                  </a:moveTo>
                  <a:cubicBezTo>
                    <a:pt x="85" y="26"/>
                    <a:pt x="83" y="25"/>
                    <a:pt x="82" y="24"/>
                  </a:cubicBezTo>
                  <a:cubicBezTo>
                    <a:pt x="75" y="22"/>
                    <a:pt x="69" y="19"/>
                    <a:pt x="63" y="16"/>
                  </a:cubicBezTo>
                  <a:cubicBezTo>
                    <a:pt x="56" y="13"/>
                    <a:pt x="49" y="11"/>
                    <a:pt x="42" y="8"/>
                  </a:cubicBezTo>
                  <a:cubicBezTo>
                    <a:pt x="39" y="8"/>
                    <a:pt x="37" y="7"/>
                    <a:pt x="35" y="6"/>
                  </a:cubicBezTo>
                  <a:cubicBezTo>
                    <a:pt x="30" y="4"/>
                    <a:pt x="24" y="3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6" y="2"/>
                    <a:pt x="13" y="1"/>
                    <a:pt x="10" y="1"/>
                  </a:cubicBezTo>
                  <a:cubicBezTo>
                    <a:pt x="9" y="1"/>
                    <a:pt x="7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3" y="1"/>
                    <a:pt x="3" y="1"/>
                  </a:cubicBezTo>
                  <a:cubicBezTo>
                    <a:pt x="2" y="1"/>
                    <a:pt x="1" y="2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0" y="6"/>
                    <a:pt x="1" y="7"/>
                    <a:pt x="2" y="7"/>
                  </a:cubicBezTo>
                  <a:cubicBezTo>
                    <a:pt x="3" y="8"/>
                    <a:pt x="5" y="9"/>
                    <a:pt x="8" y="9"/>
                  </a:cubicBezTo>
                  <a:cubicBezTo>
                    <a:pt x="10" y="10"/>
                    <a:pt x="12" y="11"/>
                    <a:pt x="14" y="11"/>
                  </a:cubicBezTo>
                  <a:cubicBezTo>
                    <a:pt x="17" y="12"/>
                    <a:pt x="21" y="13"/>
                    <a:pt x="25" y="15"/>
                  </a:cubicBezTo>
                  <a:cubicBezTo>
                    <a:pt x="39" y="20"/>
                    <a:pt x="50" y="25"/>
                    <a:pt x="60" y="29"/>
                  </a:cubicBezTo>
                  <a:cubicBezTo>
                    <a:pt x="65" y="32"/>
                    <a:pt x="71" y="35"/>
                    <a:pt x="77" y="37"/>
                  </a:cubicBezTo>
                  <a:cubicBezTo>
                    <a:pt x="78" y="38"/>
                    <a:pt x="80" y="38"/>
                    <a:pt x="82" y="38"/>
                  </a:cubicBezTo>
                  <a:cubicBezTo>
                    <a:pt x="83" y="39"/>
                    <a:pt x="83" y="39"/>
                    <a:pt x="83" y="39"/>
                  </a:cubicBezTo>
                  <a:cubicBezTo>
                    <a:pt x="85" y="39"/>
                    <a:pt x="88" y="37"/>
                    <a:pt x="89" y="34"/>
                  </a:cubicBezTo>
                  <a:cubicBezTo>
                    <a:pt x="90" y="32"/>
                    <a:pt x="89" y="29"/>
                    <a:pt x="87" y="28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82" name="Freeform 175"/>
            <p:cNvSpPr>
              <a:spLocks/>
            </p:cNvSpPr>
            <p:nvPr/>
          </p:nvSpPr>
          <p:spPr bwMode="auto">
            <a:xfrm>
              <a:off x="8626294" y="5649913"/>
              <a:ext cx="214313" cy="125413"/>
            </a:xfrm>
            <a:custGeom>
              <a:avLst/>
              <a:gdLst>
                <a:gd name="T0" fmla="*/ 81 w 81"/>
                <a:gd name="T1" fmla="*/ 40 h 47"/>
                <a:gd name="T2" fmla="*/ 80 w 81"/>
                <a:gd name="T3" fmla="*/ 38 h 47"/>
                <a:gd name="T4" fmla="*/ 75 w 81"/>
                <a:gd name="T5" fmla="*/ 34 h 47"/>
                <a:gd name="T6" fmla="*/ 32 w 81"/>
                <a:gd name="T7" fmla="*/ 10 h 47"/>
                <a:gd name="T8" fmla="*/ 7 w 81"/>
                <a:gd name="T9" fmla="*/ 1 h 47"/>
                <a:gd name="T10" fmla="*/ 4 w 81"/>
                <a:gd name="T11" fmla="*/ 0 h 47"/>
                <a:gd name="T12" fmla="*/ 4 w 81"/>
                <a:gd name="T13" fmla="*/ 0 h 47"/>
                <a:gd name="T14" fmla="*/ 1 w 81"/>
                <a:gd name="T15" fmla="*/ 1 h 47"/>
                <a:gd name="T16" fmla="*/ 0 w 81"/>
                <a:gd name="T17" fmla="*/ 3 h 47"/>
                <a:gd name="T18" fmla="*/ 2 w 81"/>
                <a:gd name="T19" fmla="*/ 6 h 47"/>
                <a:gd name="T20" fmla="*/ 8 w 81"/>
                <a:gd name="T21" fmla="*/ 10 h 47"/>
                <a:gd name="T22" fmla="*/ 49 w 81"/>
                <a:gd name="T23" fmla="*/ 31 h 47"/>
                <a:gd name="T24" fmla="*/ 57 w 81"/>
                <a:gd name="T25" fmla="*/ 36 h 47"/>
                <a:gd name="T26" fmla="*/ 65 w 81"/>
                <a:gd name="T27" fmla="*/ 42 h 47"/>
                <a:gd name="T28" fmla="*/ 74 w 81"/>
                <a:gd name="T29" fmla="*/ 46 h 47"/>
                <a:gd name="T30" fmla="*/ 76 w 81"/>
                <a:gd name="T31" fmla="*/ 47 h 47"/>
                <a:gd name="T32" fmla="*/ 78 w 81"/>
                <a:gd name="T33" fmla="*/ 46 h 47"/>
                <a:gd name="T34" fmla="*/ 81 w 81"/>
                <a:gd name="T35" fmla="*/ 41 h 47"/>
                <a:gd name="T36" fmla="*/ 81 w 81"/>
                <a:gd name="T37" fmla="*/ 40 h 47"/>
                <a:gd name="T38" fmla="*/ 81 w 81"/>
                <a:gd name="T39" fmla="*/ 4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81" h="47">
                  <a:moveTo>
                    <a:pt x="81" y="40"/>
                  </a:moveTo>
                  <a:cubicBezTo>
                    <a:pt x="81" y="39"/>
                    <a:pt x="81" y="38"/>
                    <a:pt x="80" y="38"/>
                  </a:cubicBezTo>
                  <a:cubicBezTo>
                    <a:pt x="79" y="36"/>
                    <a:pt x="77" y="35"/>
                    <a:pt x="75" y="34"/>
                  </a:cubicBezTo>
                  <a:cubicBezTo>
                    <a:pt x="59" y="23"/>
                    <a:pt x="45" y="16"/>
                    <a:pt x="32" y="10"/>
                  </a:cubicBezTo>
                  <a:cubicBezTo>
                    <a:pt x="23" y="6"/>
                    <a:pt x="15" y="3"/>
                    <a:pt x="7" y="1"/>
                  </a:cubicBezTo>
                  <a:cubicBezTo>
                    <a:pt x="6" y="0"/>
                    <a:pt x="5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2" y="1"/>
                    <a:pt x="1" y="1"/>
                  </a:cubicBezTo>
                  <a:cubicBezTo>
                    <a:pt x="1" y="2"/>
                    <a:pt x="0" y="2"/>
                    <a:pt x="0" y="3"/>
                  </a:cubicBezTo>
                  <a:cubicBezTo>
                    <a:pt x="0" y="4"/>
                    <a:pt x="1" y="6"/>
                    <a:pt x="2" y="6"/>
                  </a:cubicBezTo>
                  <a:cubicBezTo>
                    <a:pt x="3" y="7"/>
                    <a:pt x="5" y="9"/>
                    <a:pt x="8" y="10"/>
                  </a:cubicBezTo>
                  <a:cubicBezTo>
                    <a:pt x="21" y="15"/>
                    <a:pt x="34" y="22"/>
                    <a:pt x="49" y="31"/>
                  </a:cubicBezTo>
                  <a:cubicBezTo>
                    <a:pt x="52" y="33"/>
                    <a:pt x="54" y="35"/>
                    <a:pt x="57" y="36"/>
                  </a:cubicBezTo>
                  <a:cubicBezTo>
                    <a:pt x="59" y="38"/>
                    <a:pt x="62" y="40"/>
                    <a:pt x="65" y="42"/>
                  </a:cubicBezTo>
                  <a:cubicBezTo>
                    <a:pt x="68" y="43"/>
                    <a:pt x="71" y="45"/>
                    <a:pt x="74" y="46"/>
                  </a:cubicBezTo>
                  <a:cubicBezTo>
                    <a:pt x="74" y="47"/>
                    <a:pt x="75" y="47"/>
                    <a:pt x="76" y="47"/>
                  </a:cubicBezTo>
                  <a:cubicBezTo>
                    <a:pt x="76" y="47"/>
                    <a:pt x="77" y="46"/>
                    <a:pt x="78" y="46"/>
                  </a:cubicBezTo>
                  <a:cubicBezTo>
                    <a:pt x="80" y="45"/>
                    <a:pt x="81" y="43"/>
                    <a:pt x="81" y="41"/>
                  </a:cubicBezTo>
                  <a:cubicBezTo>
                    <a:pt x="81" y="40"/>
                    <a:pt x="81" y="40"/>
                    <a:pt x="81" y="40"/>
                  </a:cubicBezTo>
                  <a:cubicBezTo>
                    <a:pt x="81" y="40"/>
                    <a:pt x="81" y="40"/>
                    <a:pt x="81" y="40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83" name="Freeform 176"/>
            <p:cNvSpPr>
              <a:spLocks/>
            </p:cNvSpPr>
            <p:nvPr/>
          </p:nvSpPr>
          <p:spPr bwMode="auto">
            <a:xfrm>
              <a:off x="8642169" y="5451475"/>
              <a:ext cx="74613" cy="74613"/>
            </a:xfrm>
            <a:custGeom>
              <a:avLst/>
              <a:gdLst>
                <a:gd name="T0" fmla="*/ 13 w 28"/>
                <a:gd name="T1" fmla="*/ 28 h 28"/>
                <a:gd name="T2" fmla="*/ 14 w 28"/>
                <a:gd name="T3" fmla="*/ 28 h 28"/>
                <a:gd name="T4" fmla="*/ 14 w 28"/>
                <a:gd name="T5" fmla="*/ 28 h 28"/>
                <a:gd name="T6" fmla="*/ 28 w 28"/>
                <a:gd name="T7" fmla="*/ 15 h 28"/>
                <a:gd name="T8" fmla="*/ 24 w 28"/>
                <a:gd name="T9" fmla="*/ 5 h 28"/>
                <a:gd name="T10" fmla="*/ 14 w 28"/>
                <a:gd name="T11" fmla="*/ 0 h 28"/>
                <a:gd name="T12" fmla="*/ 14 w 28"/>
                <a:gd name="T13" fmla="*/ 0 h 28"/>
                <a:gd name="T14" fmla="*/ 0 w 28"/>
                <a:gd name="T15" fmla="*/ 14 h 28"/>
                <a:gd name="T16" fmla="*/ 4 w 28"/>
                <a:gd name="T17" fmla="*/ 24 h 28"/>
                <a:gd name="T18" fmla="*/ 13 w 28"/>
                <a:gd name="T19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8" h="28">
                  <a:moveTo>
                    <a:pt x="13" y="28"/>
                  </a:moveTo>
                  <a:cubicBezTo>
                    <a:pt x="14" y="28"/>
                    <a:pt x="14" y="28"/>
                    <a:pt x="14" y="28"/>
                  </a:cubicBezTo>
                  <a:cubicBezTo>
                    <a:pt x="14" y="28"/>
                    <a:pt x="14" y="28"/>
                    <a:pt x="14" y="28"/>
                  </a:cubicBezTo>
                  <a:cubicBezTo>
                    <a:pt x="22" y="28"/>
                    <a:pt x="28" y="22"/>
                    <a:pt x="28" y="15"/>
                  </a:cubicBezTo>
                  <a:cubicBezTo>
                    <a:pt x="28" y="11"/>
                    <a:pt x="27" y="7"/>
                    <a:pt x="24" y="5"/>
                  </a:cubicBezTo>
                  <a:cubicBezTo>
                    <a:pt x="21" y="2"/>
                    <a:pt x="18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7" y="0"/>
                    <a:pt x="0" y="6"/>
                    <a:pt x="0" y="14"/>
                  </a:cubicBezTo>
                  <a:cubicBezTo>
                    <a:pt x="0" y="18"/>
                    <a:pt x="1" y="22"/>
                    <a:pt x="4" y="24"/>
                  </a:cubicBezTo>
                  <a:cubicBezTo>
                    <a:pt x="7" y="27"/>
                    <a:pt x="10" y="28"/>
                    <a:pt x="13" y="28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84" name="Freeform 177"/>
            <p:cNvSpPr>
              <a:spLocks noEditPoints="1"/>
            </p:cNvSpPr>
            <p:nvPr/>
          </p:nvSpPr>
          <p:spPr bwMode="auto">
            <a:xfrm>
              <a:off x="9113656" y="6388100"/>
              <a:ext cx="42863" cy="55563"/>
            </a:xfrm>
            <a:custGeom>
              <a:avLst/>
              <a:gdLst>
                <a:gd name="T0" fmla="*/ 1 w 16"/>
                <a:gd name="T1" fmla="*/ 15 h 21"/>
                <a:gd name="T2" fmla="*/ 0 w 16"/>
                <a:gd name="T3" fmla="*/ 16 h 21"/>
                <a:gd name="T4" fmla="*/ 0 w 16"/>
                <a:gd name="T5" fmla="*/ 17 h 21"/>
                <a:gd name="T6" fmla="*/ 3 w 16"/>
                <a:gd name="T7" fmla="*/ 21 h 21"/>
                <a:gd name="T8" fmla="*/ 5 w 16"/>
                <a:gd name="T9" fmla="*/ 21 h 21"/>
                <a:gd name="T10" fmla="*/ 8 w 16"/>
                <a:gd name="T11" fmla="*/ 20 h 21"/>
                <a:gd name="T12" fmla="*/ 8 w 16"/>
                <a:gd name="T13" fmla="*/ 20 h 21"/>
                <a:gd name="T14" fmla="*/ 9 w 16"/>
                <a:gd name="T15" fmla="*/ 19 h 21"/>
                <a:gd name="T16" fmla="*/ 15 w 16"/>
                <a:gd name="T17" fmla="*/ 6 h 21"/>
                <a:gd name="T18" fmla="*/ 16 w 16"/>
                <a:gd name="T19" fmla="*/ 4 h 21"/>
                <a:gd name="T20" fmla="*/ 16 w 16"/>
                <a:gd name="T21" fmla="*/ 4 h 21"/>
                <a:gd name="T22" fmla="*/ 13 w 16"/>
                <a:gd name="T23" fmla="*/ 0 h 21"/>
                <a:gd name="T24" fmla="*/ 10 w 16"/>
                <a:gd name="T25" fmla="*/ 0 h 21"/>
                <a:gd name="T26" fmla="*/ 8 w 16"/>
                <a:gd name="T27" fmla="*/ 2 h 21"/>
                <a:gd name="T28" fmla="*/ 1 w 16"/>
                <a:gd name="T29" fmla="*/ 15 h 21"/>
                <a:gd name="T30" fmla="*/ 15 w 16"/>
                <a:gd name="T31" fmla="*/ 4 h 21"/>
                <a:gd name="T32" fmla="*/ 15 w 16"/>
                <a:gd name="T33" fmla="*/ 4 h 21"/>
                <a:gd name="T34" fmla="*/ 15 w 16"/>
                <a:gd name="T3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6" h="21">
                  <a:moveTo>
                    <a:pt x="1" y="15"/>
                  </a:moveTo>
                  <a:cubicBezTo>
                    <a:pt x="0" y="15"/>
                    <a:pt x="0" y="16"/>
                    <a:pt x="0" y="16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8"/>
                    <a:pt x="1" y="20"/>
                    <a:pt x="3" y="21"/>
                  </a:cubicBezTo>
                  <a:cubicBezTo>
                    <a:pt x="3" y="21"/>
                    <a:pt x="4" y="21"/>
                    <a:pt x="5" y="21"/>
                  </a:cubicBezTo>
                  <a:cubicBezTo>
                    <a:pt x="6" y="21"/>
                    <a:pt x="7" y="21"/>
                    <a:pt x="8" y="20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8" y="19"/>
                    <a:pt x="9" y="19"/>
                    <a:pt x="9" y="19"/>
                  </a:cubicBezTo>
                  <a:cubicBezTo>
                    <a:pt x="11" y="14"/>
                    <a:pt x="13" y="10"/>
                    <a:pt x="15" y="6"/>
                  </a:cubicBezTo>
                  <a:cubicBezTo>
                    <a:pt x="15" y="5"/>
                    <a:pt x="16" y="5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2"/>
                    <a:pt x="15" y="0"/>
                    <a:pt x="13" y="0"/>
                  </a:cubicBezTo>
                  <a:cubicBezTo>
                    <a:pt x="12" y="0"/>
                    <a:pt x="11" y="0"/>
                    <a:pt x="10" y="0"/>
                  </a:cubicBezTo>
                  <a:cubicBezTo>
                    <a:pt x="10" y="0"/>
                    <a:pt x="9" y="1"/>
                    <a:pt x="8" y="2"/>
                  </a:cubicBezTo>
                  <a:cubicBezTo>
                    <a:pt x="5" y="6"/>
                    <a:pt x="3" y="10"/>
                    <a:pt x="1" y="15"/>
                  </a:cubicBezTo>
                  <a:close/>
                  <a:moveTo>
                    <a:pt x="15" y="4"/>
                  </a:move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85" name="Freeform 178"/>
            <p:cNvSpPr>
              <a:spLocks/>
            </p:cNvSpPr>
            <p:nvPr/>
          </p:nvSpPr>
          <p:spPr bwMode="auto">
            <a:xfrm>
              <a:off x="9061269" y="6415088"/>
              <a:ext cx="38100" cy="60325"/>
            </a:xfrm>
            <a:custGeom>
              <a:avLst/>
              <a:gdLst>
                <a:gd name="T0" fmla="*/ 9 w 14"/>
                <a:gd name="T1" fmla="*/ 0 h 23"/>
                <a:gd name="T2" fmla="*/ 5 w 14"/>
                <a:gd name="T3" fmla="*/ 4 h 23"/>
                <a:gd name="T4" fmla="*/ 0 w 14"/>
                <a:gd name="T5" fmla="*/ 17 h 23"/>
                <a:gd name="T6" fmla="*/ 0 w 14"/>
                <a:gd name="T7" fmla="*/ 19 h 23"/>
                <a:gd name="T8" fmla="*/ 2 w 14"/>
                <a:gd name="T9" fmla="*/ 23 h 23"/>
                <a:gd name="T10" fmla="*/ 4 w 14"/>
                <a:gd name="T11" fmla="*/ 23 h 23"/>
                <a:gd name="T12" fmla="*/ 7 w 14"/>
                <a:gd name="T13" fmla="*/ 22 h 23"/>
                <a:gd name="T14" fmla="*/ 7 w 14"/>
                <a:gd name="T15" fmla="*/ 22 h 23"/>
                <a:gd name="T16" fmla="*/ 8 w 14"/>
                <a:gd name="T17" fmla="*/ 20 h 23"/>
                <a:gd name="T18" fmla="*/ 14 w 14"/>
                <a:gd name="T19" fmla="*/ 6 h 23"/>
                <a:gd name="T20" fmla="*/ 14 w 14"/>
                <a:gd name="T21" fmla="*/ 4 h 23"/>
                <a:gd name="T22" fmla="*/ 14 w 14"/>
                <a:gd name="T23" fmla="*/ 4 h 23"/>
                <a:gd name="T24" fmla="*/ 13 w 14"/>
                <a:gd name="T25" fmla="*/ 1 h 23"/>
                <a:gd name="T26" fmla="*/ 9 w 14"/>
                <a:gd name="T27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4" h="23">
                  <a:moveTo>
                    <a:pt x="9" y="0"/>
                  </a:moveTo>
                  <a:cubicBezTo>
                    <a:pt x="8" y="1"/>
                    <a:pt x="6" y="2"/>
                    <a:pt x="5" y="4"/>
                  </a:cubicBezTo>
                  <a:cubicBezTo>
                    <a:pt x="3" y="8"/>
                    <a:pt x="1" y="12"/>
                    <a:pt x="0" y="17"/>
                  </a:cubicBezTo>
                  <a:cubicBezTo>
                    <a:pt x="0" y="18"/>
                    <a:pt x="0" y="19"/>
                    <a:pt x="0" y="19"/>
                  </a:cubicBezTo>
                  <a:cubicBezTo>
                    <a:pt x="0" y="21"/>
                    <a:pt x="1" y="22"/>
                    <a:pt x="2" y="23"/>
                  </a:cubicBezTo>
                  <a:cubicBezTo>
                    <a:pt x="2" y="23"/>
                    <a:pt x="3" y="23"/>
                    <a:pt x="4" y="23"/>
                  </a:cubicBezTo>
                  <a:cubicBezTo>
                    <a:pt x="5" y="23"/>
                    <a:pt x="6" y="23"/>
                    <a:pt x="7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7" y="21"/>
                    <a:pt x="8" y="20"/>
                    <a:pt x="8" y="20"/>
                  </a:cubicBezTo>
                  <a:cubicBezTo>
                    <a:pt x="10" y="15"/>
                    <a:pt x="12" y="10"/>
                    <a:pt x="14" y="6"/>
                  </a:cubicBezTo>
                  <a:cubicBezTo>
                    <a:pt x="14" y="5"/>
                    <a:pt x="14" y="5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3"/>
                    <a:pt x="14" y="2"/>
                    <a:pt x="13" y="1"/>
                  </a:cubicBezTo>
                  <a:cubicBezTo>
                    <a:pt x="12" y="0"/>
                    <a:pt x="10" y="0"/>
                    <a:pt x="9" y="0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86" name="Freeform 179"/>
            <p:cNvSpPr>
              <a:spLocks/>
            </p:cNvSpPr>
            <p:nvPr/>
          </p:nvSpPr>
          <p:spPr bwMode="auto">
            <a:xfrm>
              <a:off x="8845369" y="5100638"/>
              <a:ext cx="44450" cy="50800"/>
            </a:xfrm>
            <a:custGeom>
              <a:avLst/>
              <a:gdLst>
                <a:gd name="T0" fmla="*/ 12 w 17"/>
                <a:gd name="T1" fmla="*/ 0 h 19"/>
                <a:gd name="T2" fmla="*/ 8 w 17"/>
                <a:gd name="T3" fmla="*/ 3 h 19"/>
                <a:gd name="T4" fmla="*/ 1 w 17"/>
                <a:gd name="T5" fmla="*/ 11 h 19"/>
                <a:gd name="T6" fmla="*/ 0 w 17"/>
                <a:gd name="T7" fmla="*/ 15 h 19"/>
                <a:gd name="T8" fmla="*/ 2 w 17"/>
                <a:gd name="T9" fmla="*/ 18 h 19"/>
                <a:gd name="T10" fmla="*/ 4 w 17"/>
                <a:gd name="T11" fmla="*/ 19 h 19"/>
                <a:gd name="T12" fmla="*/ 6 w 17"/>
                <a:gd name="T13" fmla="*/ 19 h 19"/>
                <a:gd name="T14" fmla="*/ 8 w 17"/>
                <a:gd name="T15" fmla="*/ 17 h 19"/>
                <a:gd name="T16" fmla="*/ 16 w 17"/>
                <a:gd name="T17" fmla="*/ 6 h 19"/>
                <a:gd name="T18" fmla="*/ 16 w 17"/>
                <a:gd name="T19" fmla="*/ 5 h 19"/>
                <a:gd name="T20" fmla="*/ 17 w 17"/>
                <a:gd name="T21" fmla="*/ 4 h 19"/>
                <a:gd name="T22" fmla="*/ 15 w 17"/>
                <a:gd name="T23" fmla="*/ 1 h 19"/>
                <a:gd name="T24" fmla="*/ 12 w 17"/>
                <a:gd name="T25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7" h="19">
                  <a:moveTo>
                    <a:pt x="12" y="0"/>
                  </a:moveTo>
                  <a:cubicBezTo>
                    <a:pt x="11" y="1"/>
                    <a:pt x="9" y="1"/>
                    <a:pt x="8" y="3"/>
                  </a:cubicBezTo>
                  <a:cubicBezTo>
                    <a:pt x="6" y="5"/>
                    <a:pt x="4" y="9"/>
                    <a:pt x="1" y="11"/>
                  </a:cubicBezTo>
                  <a:cubicBezTo>
                    <a:pt x="1" y="12"/>
                    <a:pt x="0" y="14"/>
                    <a:pt x="0" y="15"/>
                  </a:cubicBezTo>
                  <a:cubicBezTo>
                    <a:pt x="0" y="16"/>
                    <a:pt x="1" y="18"/>
                    <a:pt x="2" y="18"/>
                  </a:cubicBezTo>
                  <a:cubicBezTo>
                    <a:pt x="3" y="19"/>
                    <a:pt x="3" y="19"/>
                    <a:pt x="4" y="19"/>
                  </a:cubicBezTo>
                  <a:cubicBezTo>
                    <a:pt x="5" y="19"/>
                    <a:pt x="5" y="19"/>
                    <a:pt x="6" y="19"/>
                  </a:cubicBezTo>
                  <a:cubicBezTo>
                    <a:pt x="7" y="19"/>
                    <a:pt x="8" y="18"/>
                    <a:pt x="8" y="17"/>
                  </a:cubicBezTo>
                  <a:cubicBezTo>
                    <a:pt x="11" y="14"/>
                    <a:pt x="13" y="10"/>
                    <a:pt x="16" y="6"/>
                  </a:cubicBezTo>
                  <a:cubicBezTo>
                    <a:pt x="16" y="6"/>
                    <a:pt x="16" y="5"/>
                    <a:pt x="16" y="5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7" y="3"/>
                    <a:pt x="16" y="2"/>
                    <a:pt x="15" y="1"/>
                  </a:cubicBezTo>
                  <a:cubicBezTo>
                    <a:pt x="14" y="0"/>
                    <a:pt x="13" y="0"/>
                    <a:pt x="12" y="0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87" name="Freeform 180"/>
            <p:cNvSpPr>
              <a:spLocks/>
            </p:cNvSpPr>
            <p:nvPr/>
          </p:nvSpPr>
          <p:spPr bwMode="auto">
            <a:xfrm>
              <a:off x="9096194" y="6343650"/>
              <a:ext cx="44450" cy="52388"/>
            </a:xfrm>
            <a:custGeom>
              <a:avLst/>
              <a:gdLst>
                <a:gd name="T0" fmla="*/ 5 w 17"/>
                <a:gd name="T1" fmla="*/ 20 h 20"/>
                <a:gd name="T2" fmla="*/ 8 w 17"/>
                <a:gd name="T3" fmla="*/ 18 h 20"/>
                <a:gd name="T4" fmla="*/ 16 w 17"/>
                <a:gd name="T5" fmla="*/ 7 h 20"/>
                <a:gd name="T6" fmla="*/ 17 w 17"/>
                <a:gd name="T7" fmla="*/ 5 h 20"/>
                <a:gd name="T8" fmla="*/ 17 w 17"/>
                <a:gd name="T9" fmla="*/ 5 h 20"/>
                <a:gd name="T10" fmla="*/ 17 w 17"/>
                <a:gd name="T11" fmla="*/ 4 h 20"/>
                <a:gd name="T12" fmla="*/ 15 w 17"/>
                <a:gd name="T13" fmla="*/ 1 h 20"/>
                <a:gd name="T14" fmla="*/ 13 w 17"/>
                <a:gd name="T15" fmla="*/ 1 h 20"/>
                <a:gd name="T16" fmla="*/ 12 w 17"/>
                <a:gd name="T17" fmla="*/ 1 h 20"/>
                <a:gd name="T18" fmla="*/ 10 w 17"/>
                <a:gd name="T19" fmla="*/ 2 h 20"/>
                <a:gd name="T20" fmla="*/ 3 w 17"/>
                <a:gd name="T21" fmla="*/ 10 h 20"/>
                <a:gd name="T22" fmla="*/ 1 w 17"/>
                <a:gd name="T23" fmla="*/ 13 h 20"/>
                <a:gd name="T24" fmla="*/ 1 w 17"/>
                <a:gd name="T25" fmla="*/ 14 h 20"/>
                <a:gd name="T26" fmla="*/ 1 w 17"/>
                <a:gd name="T27" fmla="*/ 18 h 20"/>
                <a:gd name="T28" fmla="*/ 4 w 17"/>
                <a:gd name="T29" fmla="*/ 20 h 20"/>
                <a:gd name="T30" fmla="*/ 5 w 17"/>
                <a:gd name="T31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7" h="20">
                  <a:moveTo>
                    <a:pt x="5" y="20"/>
                  </a:moveTo>
                  <a:cubicBezTo>
                    <a:pt x="6" y="20"/>
                    <a:pt x="7" y="19"/>
                    <a:pt x="8" y="18"/>
                  </a:cubicBezTo>
                  <a:cubicBezTo>
                    <a:pt x="10" y="15"/>
                    <a:pt x="13" y="11"/>
                    <a:pt x="16" y="7"/>
                  </a:cubicBezTo>
                  <a:cubicBezTo>
                    <a:pt x="17" y="6"/>
                    <a:pt x="17" y="5"/>
                    <a:pt x="17" y="5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7" y="3"/>
                    <a:pt x="16" y="2"/>
                    <a:pt x="15" y="1"/>
                  </a:cubicBezTo>
                  <a:cubicBezTo>
                    <a:pt x="14" y="1"/>
                    <a:pt x="13" y="0"/>
                    <a:pt x="13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1" y="1"/>
                    <a:pt x="10" y="2"/>
                  </a:cubicBezTo>
                  <a:cubicBezTo>
                    <a:pt x="7" y="5"/>
                    <a:pt x="5" y="8"/>
                    <a:pt x="3" y="10"/>
                  </a:cubicBezTo>
                  <a:cubicBezTo>
                    <a:pt x="2" y="11"/>
                    <a:pt x="2" y="12"/>
                    <a:pt x="1" y="13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0" y="15"/>
                    <a:pt x="0" y="16"/>
                    <a:pt x="1" y="18"/>
                  </a:cubicBezTo>
                  <a:cubicBezTo>
                    <a:pt x="2" y="19"/>
                    <a:pt x="3" y="20"/>
                    <a:pt x="4" y="20"/>
                  </a:cubicBezTo>
                  <a:lnTo>
                    <a:pt x="5" y="20"/>
                  </a:ln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88" name="Freeform 181"/>
            <p:cNvSpPr>
              <a:spLocks/>
            </p:cNvSpPr>
            <p:nvPr/>
          </p:nvSpPr>
          <p:spPr bwMode="auto">
            <a:xfrm>
              <a:off x="8789806" y="5121275"/>
              <a:ext cx="38100" cy="50800"/>
            </a:xfrm>
            <a:custGeom>
              <a:avLst/>
              <a:gdLst>
                <a:gd name="T0" fmla="*/ 4 w 14"/>
                <a:gd name="T1" fmla="*/ 19 h 19"/>
                <a:gd name="T2" fmla="*/ 7 w 14"/>
                <a:gd name="T3" fmla="*/ 19 h 19"/>
                <a:gd name="T4" fmla="*/ 7 w 14"/>
                <a:gd name="T5" fmla="*/ 18 h 19"/>
                <a:gd name="T6" fmla="*/ 8 w 14"/>
                <a:gd name="T7" fmla="*/ 17 h 19"/>
                <a:gd name="T8" fmla="*/ 14 w 14"/>
                <a:gd name="T9" fmla="*/ 5 h 19"/>
                <a:gd name="T10" fmla="*/ 14 w 14"/>
                <a:gd name="T11" fmla="*/ 4 h 19"/>
                <a:gd name="T12" fmla="*/ 14 w 14"/>
                <a:gd name="T13" fmla="*/ 3 h 19"/>
                <a:gd name="T14" fmla="*/ 13 w 14"/>
                <a:gd name="T15" fmla="*/ 1 h 19"/>
                <a:gd name="T16" fmla="*/ 10 w 14"/>
                <a:gd name="T17" fmla="*/ 0 h 19"/>
                <a:gd name="T18" fmla="*/ 10 w 14"/>
                <a:gd name="T19" fmla="*/ 1 h 19"/>
                <a:gd name="T20" fmla="*/ 8 w 14"/>
                <a:gd name="T21" fmla="*/ 1 h 19"/>
                <a:gd name="T22" fmla="*/ 0 w 14"/>
                <a:gd name="T23" fmla="*/ 15 h 19"/>
                <a:gd name="T24" fmla="*/ 2 w 14"/>
                <a:gd name="T25" fmla="*/ 19 h 19"/>
                <a:gd name="T26" fmla="*/ 4 w 14"/>
                <a:gd name="T27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4" h="19">
                  <a:moveTo>
                    <a:pt x="4" y="19"/>
                  </a:moveTo>
                  <a:cubicBezTo>
                    <a:pt x="5" y="19"/>
                    <a:pt x="6" y="19"/>
                    <a:pt x="7" y="19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8" y="18"/>
                    <a:pt x="8" y="17"/>
                  </a:cubicBezTo>
                  <a:cubicBezTo>
                    <a:pt x="10" y="13"/>
                    <a:pt x="12" y="9"/>
                    <a:pt x="14" y="5"/>
                  </a:cubicBezTo>
                  <a:cubicBezTo>
                    <a:pt x="14" y="5"/>
                    <a:pt x="14" y="4"/>
                    <a:pt x="14" y="4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4" y="2"/>
                    <a:pt x="14" y="1"/>
                    <a:pt x="13" y="1"/>
                  </a:cubicBezTo>
                  <a:cubicBezTo>
                    <a:pt x="12" y="0"/>
                    <a:pt x="11" y="0"/>
                    <a:pt x="10" y="0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1"/>
                    <a:pt x="9" y="1"/>
                    <a:pt x="8" y="1"/>
                  </a:cubicBezTo>
                  <a:cubicBezTo>
                    <a:pt x="5" y="5"/>
                    <a:pt x="2" y="10"/>
                    <a:pt x="0" y="15"/>
                  </a:cubicBezTo>
                  <a:cubicBezTo>
                    <a:pt x="0" y="16"/>
                    <a:pt x="1" y="18"/>
                    <a:pt x="2" y="19"/>
                  </a:cubicBezTo>
                  <a:cubicBezTo>
                    <a:pt x="2" y="19"/>
                    <a:pt x="3" y="19"/>
                    <a:pt x="4" y="19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89" name="Freeform 182"/>
            <p:cNvSpPr>
              <a:spLocks/>
            </p:cNvSpPr>
            <p:nvPr/>
          </p:nvSpPr>
          <p:spPr bwMode="auto">
            <a:xfrm>
              <a:off x="8837431" y="5053013"/>
              <a:ext cx="44450" cy="44450"/>
            </a:xfrm>
            <a:custGeom>
              <a:avLst/>
              <a:gdLst>
                <a:gd name="T0" fmla="*/ 4 w 17"/>
                <a:gd name="T1" fmla="*/ 17 h 17"/>
                <a:gd name="T2" fmla="*/ 7 w 17"/>
                <a:gd name="T3" fmla="*/ 16 h 17"/>
                <a:gd name="T4" fmla="*/ 7 w 17"/>
                <a:gd name="T5" fmla="*/ 16 h 17"/>
                <a:gd name="T6" fmla="*/ 8 w 17"/>
                <a:gd name="T7" fmla="*/ 15 h 17"/>
                <a:gd name="T8" fmla="*/ 16 w 17"/>
                <a:gd name="T9" fmla="*/ 5 h 17"/>
                <a:gd name="T10" fmla="*/ 17 w 17"/>
                <a:gd name="T11" fmla="*/ 4 h 17"/>
                <a:gd name="T12" fmla="*/ 17 w 17"/>
                <a:gd name="T13" fmla="*/ 3 h 17"/>
                <a:gd name="T14" fmla="*/ 17 w 17"/>
                <a:gd name="T15" fmla="*/ 3 h 17"/>
                <a:gd name="T16" fmla="*/ 16 w 17"/>
                <a:gd name="T17" fmla="*/ 1 h 17"/>
                <a:gd name="T18" fmla="*/ 14 w 17"/>
                <a:gd name="T19" fmla="*/ 0 h 17"/>
                <a:gd name="T20" fmla="*/ 14 w 17"/>
                <a:gd name="T21" fmla="*/ 0 h 17"/>
                <a:gd name="T22" fmla="*/ 11 w 17"/>
                <a:gd name="T23" fmla="*/ 1 h 17"/>
                <a:gd name="T24" fmla="*/ 1 w 17"/>
                <a:gd name="T25" fmla="*/ 10 h 17"/>
                <a:gd name="T26" fmla="*/ 1 w 17"/>
                <a:gd name="T27" fmla="*/ 15 h 17"/>
                <a:gd name="T28" fmla="*/ 4 w 17"/>
                <a:gd name="T29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7" h="17">
                  <a:moveTo>
                    <a:pt x="4" y="17"/>
                  </a:moveTo>
                  <a:cubicBezTo>
                    <a:pt x="5" y="17"/>
                    <a:pt x="6" y="16"/>
                    <a:pt x="7" y="16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7" y="15"/>
                    <a:pt x="8" y="15"/>
                    <a:pt x="8" y="15"/>
                  </a:cubicBezTo>
                  <a:cubicBezTo>
                    <a:pt x="11" y="12"/>
                    <a:pt x="14" y="9"/>
                    <a:pt x="16" y="5"/>
                  </a:cubicBezTo>
                  <a:cubicBezTo>
                    <a:pt x="17" y="5"/>
                    <a:pt x="17" y="4"/>
                    <a:pt x="17" y="4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2"/>
                    <a:pt x="17" y="2"/>
                    <a:pt x="16" y="1"/>
                  </a:cubicBezTo>
                  <a:cubicBezTo>
                    <a:pt x="15" y="0"/>
                    <a:pt x="15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3" y="0"/>
                    <a:pt x="11" y="0"/>
                    <a:pt x="11" y="1"/>
                  </a:cubicBezTo>
                  <a:cubicBezTo>
                    <a:pt x="7" y="3"/>
                    <a:pt x="4" y="6"/>
                    <a:pt x="1" y="10"/>
                  </a:cubicBezTo>
                  <a:cubicBezTo>
                    <a:pt x="0" y="12"/>
                    <a:pt x="0" y="14"/>
                    <a:pt x="1" y="15"/>
                  </a:cubicBezTo>
                  <a:cubicBezTo>
                    <a:pt x="2" y="16"/>
                    <a:pt x="3" y="17"/>
                    <a:pt x="4" y="17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90" name="Freeform 183"/>
            <p:cNvSpPr>
              <a:spLocks/>
            </p:cNvSpPr>
            <p:nvPr/>
          </p:nvSpPr>
          <p:spPr bwMode="auto">
            <a:xfrm>
              <a:off x="8518344" y="5164138"/>
              <a:ext cx="30163" cy="50800"/>
            </a:xfrm>
            <a:custGeom>
              <a:avLst/>
              <a:gdLst>
                <a:gd name="T0" fmla="*/ 7 w 11"/>
                <a:gd name="T1" fmla="*/ 2 h 19"/>
                <a:gd name="T2" fmla="*/ 6 w 11"/>
                <a:gd name="T3" fmla="*/ 1 h 19"/>
                <a:gd name="T4" fmla="*/ 2 w 11"/>
                <a:gd name="T5" fmla="*/ 0 h 19"/>
                <a:gd name="T6" fmla="*/ 0 w 11"/>
                <a:gd name="T7" fmla="*/ 2 h 19"/>
                <a:gd name="T8" fmla="*/ 0 w 11"/>
                <a:gd name="T9" fmla="*/ 4 h 19"/>
                <a:gd name="T10" fmla="*/ 4 w 11"/>
                <a:gd name="T11" fmla="*/ 17 h 19"/>
                <a:gd name="T12" fmla="*/ 7 w 11"/>
                <a:gd name="T13" fmla="*/ 19 h 19"/>
                <a:gd name="T14" fmla="*/ 8 w 11"/>
                <a:gd name="T15" fmla="*/ 19 h 19"/>
                <a:gd name="T16" fmla="*/ 11 w 11"/>
                <a:gd name="T17" fmla="*/ 15 h 19"/>
                <a:gd name="T18" fmla="*/ 10 w 11"/>
                <a:gd name="T19" fmla="*/ 15 h 19"/>
                <a:gd name="T20" fmla="*/ 11 w 11"/>
                <a:gd name="T21" fmla="*/ 15 h 19"/>
                <a:gd name="T22" fmla="*/ 11 w 11"/>
                <a:gd name="T23" fmla="*/ 14 h 19"/>
                <a:gd name="T24" fmla="*/ 7 w 11"/>
                <a:gd name="T25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1" h="19">
                  <a:moveTo>
                    <a:pt x="7" y="2"/>
                  </a:moveTo>
                  <a:cubicBezTo>
                    <a:pt x="6" y="1"/>
                    <a:pt x="6" y="1"/>
                    <a:pt x="6" y="1"/>
                  </a:cubicBezTo>
                  <a:cubicBezTo>
                    <a:pt x="5" y="0"/>
                    <a:pt x="3" y="0"/>
                    <a:pt x="2" y="0"/>
                  </a:cubicBezTo>
                  <a:cubicBezTo>
                    <a:pt x="1" y="1"/>
                    <a:pt x="1" y="1"/>
                    <a:pt x="0" y="2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0" y="9"/>
                    <a:pt x="1" y="13"/>
                    <a:pt x="4" y="17"/>
                  </a:cubicBezTo>
                  <a:cubicBezTo>
                    <a:pt x="5" y="18"/>
                    <a:pt x="6" y="19"/>
                    <a:pt x="7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9" y="19"/>
                    <a:pt x="11" y="17"/>
                    <a:pt x="11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4"/>
                    <a:pt x="11" y="14"/>
                  </a:cubicBezTo>
                  <a:cubicBezTo>
                    <a:pt x="10" y="9"/>
                    <a:pt x="9" y="5"/>
                    <a:pt x="7" y="2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91" name="Freeform 184"/>
            <p:cNvSpPr>
              <a:spLocks/>
            </p:cNvSpPr>
            <p:nvPr/>
          </p:nvSpPr>
          <p:spPr bwMode="auto">
            <a:xfrm>
              <a:off x="8542156" y="5116513"/>
              <a:ext cx="23813" cy="52388"/>
            </a:xfrm>
            <a:custGeom>
              <a:avLst/>
              <a:gdLst>
                <a:gd name="T0" fmla="*/ 9 w 9"/>
                <a:gd name="T1" fmla="*/ 5 h 20"/>
                <a:gd name="T2" fmla="*/ 8 w 9"/>
                <a:gd name="T3" fmla="*/ 3 h 20"/>
                <a:gd name="T4" fmla="*/ 5 w 9"/>
                <a:gd name="T5" fmla="*/ 0 h 20"/>
                <a:gd name="T6" fmla="*/ 1 w 9"/>
                <a:gd name="T7" fmla="*/ 3 h 20"/>
                <a:gd name="T8" fmla="*/ 0 w 9"/>
                <a:gd name="T9" fmla="*/ 3 h 20"/>
                <a:gd name="T10" fmla="*/ 0 w 9"/>
                <a:gd name="T11" fmla="*/ 5 h 20"/>
                <a:gd name="T12" fmla="*/ 0 w 9"/>
                <a:gd name="T13" fmla="*/ 6 h 20"/>
                <a:gd name="T14" fmla="*/ 0 w 9"/>
                <a:gd name="T15" fmla="*/ 14 h 20"/>
                <a:gd name="T16" fmla="*/ 1 w 9"/>
                <a:gd name="T17" fmla="*/ 17 h 20"/>
                <a:gd name="T18" fmla="*/ 1 w 9"/>
                <a:gd name="T19" fmla="*/ 18 h 20"/>
                <a:gd name="T20" fmla="*/ 5 w 9"/>
                <a:gd name="T21" fmla="*/ 20 h 20"/>
                <a:gd name="T22" fmla="*/ 6 w 9"/>
                <a:gd name="T23" fmla="*/ 20 h 20"/>
                <a:gd name="T24" fmla="*/ 9 w 9"/>
                <a:gd name="T25" fmla="*/ 17 h 20"/>
                <a:gd name="T26" fmla="*/ 9 w 9"/>
                <a:gd name="T27" fmla="*/ 13 h 20"/>
                <a:gd name="T28" fmla="*/ 9 w 9"/>
                <a:gd name="T29" fmla="*/ 12 h 20"/>
                <a:gd name="T30" fmla="*/ 9 w 9"/>
                <a:gd name="T31" fmla="*/ 10 h 20"/>
                <a:gd name="T32" fmla="*/ 9 w 9"/>
                <a:gd name="T33" fmla="*/ 5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" h="20">
                  <a:moveTo>
                    <a:pt x="9" y="5"/>
                  </a:moveTo>
                  <a:cubicBezTo>
                    <a:pt x="8" y="4"/>
                    <a:pt x="8" y="3"/>
                    <a:pt x="8" y="3"/>
                  </a:cubicBezTo>
                  <a:cubicBezTo>
                    <a:pt x="7" y="1"/>
                    <a:pt x="6" y="1"/>
                    <a:pt x="5" y="0"/>
                  </a:cubicBezTo>
                  <a:cubicBezTo>
                    <a:pt x="3" y="0"/>
                    <a:pt x="1" y="1"/>
                    <a:pt x="1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9"/>
                    <a:pt x="0" y="12"/>
                    <a:pt x="0" y="14"/>
                  </a:cubicBezTo>
                  <a:cubicBezTo>
                    <a:pt x="0" y="15"/>
                    <a:pt x="1" y="16"/>
                    <a:pt x="1" y="17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2" y="19"/>
                    <a:pt x="3" y="20"/>
                    <a:pt x="5" y="20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7" y="19"/>
                    <a:pt x="8" y="18"/>
                    <a:pt x="9" y="17"/>
                  </a:cubicBezTo>
                  <a:cubicBezTo>
                    <a:pt x="9" y="15"/>
                    <a:pt x="9" y="14"/>
                    <a:pt x="9" y="13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8"/>
                    <a:pt x="9" y="7"/>
                    <a:pt x="9" y="5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92" name="Freeform 185"/>
            <p:cNvSpPr>
              <a:spLocks/>
            </p:cNvSpPr>
            <p:nvPr/>
          </p:nvSpPr>
          <p:spPr bwMode="auto">
            <a:xfrm>
              <a:off x="8508819" y="5092700"/>
              <a:ext cx="23813" cy="50800"/>
            </a:xfrm>
            <a:custGeom>
              <a:avLst/>
              <a:gdLst>
                <a:gd name="T0" fmla="*/ 6 w 9"/>
                <a:gd name="T1" fmla="*/ 19 h 19"/>
                <a:gd name="T2" fmla="*/ 9 w 9"/>
                <a:gd name="T3" fmla="*/ 15 h 19"/>
                <a:gd name="T4" fmla="*/ 9 w 9"/>
                <a:gd name="T5" fmla="*/ 11 h 19"/>
                <a:gd name="T6" fmla="*/ 9 w 9"/>
                <a:gd name="T7" fmla="*/ 9 h 19"/>
                <a:gd name="T8" fmla="*/ 9 w 9"/>
                <a:gd name="T9" fmla="*/ 7 h 19"/>
                <a:gd name="T10" fmla="*/ 9 w 9"/>
                <a:gd name="T11" fmla="*/ 2 h 19"/>
                <a:gd name="T12" fmla="*/ 7 w 9"/>
                <a:gd name="T13" fmla="*/ 0 h 19"/>
                <a:gd name="T14" fmla="*/ 3 w 9"/>
                <a:gd name="T15" fmla="*/ 1 h 19"/>
                <a:gd name="T16" fmla="*/ 1 w 9"/>
                <a:gd name="T17" fmla="*/ 5 h 19"/>
                <a:gd name="T18" fmla="*/ 1 w 9"/>
                <a:gd name="T19" fmla="*/ 15 h 19"/>
                <a:gd name="T20" fmla="*/ 1 w 9"/>
                <a:gd name="T21" fmla="*/ 16 h 19"/>
                <a:gd name="T22" fmla="*/ 1 w 9"/>
                <a:gd name="T23" fmla="*/ 16 h 19"/>
                <a:gd name="T24" fmla="*/ 5 w 9"/>
                <a:gd name="T25" fmla="*/ 19 h 19"/>
                <a:gd name="T26" fmla="*/ 6 w 9"/>
                <a:gd name="T27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" h="19">
                  <a:moveTo>
                    <a:pt x="6" y="19"/>
                  </a:moveTo>
                  <a:cubicBezTo>
                    <a:pt x="7" y="19"/>
                    <a:pt x="9" y="17"/>
                    <a:pt x="9" y="15"/>
                  </a:cubicBezTo>
                  <a:cubicBezTo>
                    <a:pt x="9" y="14"/>
                    <a:pt x="9" y="13"/>
                    <a:pt x="9" y="11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6"/>
                    <a:pt x="9" y="4"/>
                    <a:pt x="9" y="2"/>
                  </a:cubicBezTo>
                  <a:cubicBezTo>
                    <a:pt x="8" y="1"/>
                    <a:pt x="8" y="1"/>
                    <a:pt x="7" y="0"/>
                  </a:cubicBezTo>
                  <a:cubicBezTo>
                    <a:pt x="6" y="0"/>
                    <a:pt x="4" y="0"/>
                    <a:pt x="3" y="1"/>
                  </a:cubicBezTo>
                  <a:cubicBezTo>
                    <a:pt x="2" y="2"/>
                    <a:pt x="1" y="3"/>
                    <a:pt x="1" y="5"/>
                  </a:cubicBezTo>
                  <a:cubicBezTo>
                    <a:pt x="0" y="8"/>
                    <a:pt x="0" y="11"/>
                    <a:pt x="1" y="15"/>
                  </a:cubicBezTo>
                  <a:cubicBezTo>
                    <a:pt x="1" y="15"/>
                    <a:pt x="1" y="15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2" y="18"/>
                    <a:pt x="4" y="19"/>
                    <a:pt x="5" y="19"/>
                  </a:cubicBezTo>
                  <a:lnTo>
                    <a:pt x="6" y="19"/>
                  </a:ln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  <p:grpSp>
        <p:nvGrpSpPr>
          <p:cNvPr id="299" name="组合 298"/>
          <p:cNvGrpSpPr/>
          <p:nvPr/>
        </p:nvGrpSpPr>
        <p:grpSpPr>
          <a:xfrm>
            <a:off x="1414342" y="5669511"/>
            <a:ext cx="1076196" cy="1157825"/>
            <a:chOff x="3087506" y="4899025"/>
            <a:chExt cx="1820863" cy="1958975"/>
          </a:xfrm>
        </p:grpSpPr>
        <p:sp>
          <p:nvSpPr>
            <p:cNvPr id="193" name="Freeform 186"/>
            <p:cNvSpPr>
              <a:spLocks noEditPoints="1"/>
            </p:cNvSpPr>
            <p:nvPr/>
          </p:nvSpPr>
          <p:spPr bwMode="auto">
            <a:xfrm>
              <a:off x="4190819" y="5784850"/>
              <a:ext cx="690563" cy="693738"/>
            </a:xfrm>
            <a:custGeom>
              <a:avLst/>
              <a:gdLst>
                <a:gd name="T0" fmla="*/ 96 w 262"/>
                <a:gd name="T1" fmla="*/ 256 h 262"/>
                <a:gd name="T2" fmla="*/ 39 w 262"/>
                <a:gd name="T3" fmla="*/ 223 h 262"/>
                <a:gd name="T4" fmla="*/ 21 w 262"/>
                <a:gd name="T5" fmla="*/ 200 h 262"/>
                <a:gd name="T6" fmla="*/ 14 w 262"/>
                <a:gd name="T7" fmla="*/ 187 h 262"/>
                <a:gd name="T8" fmla="*/ 5 w 262"/>
                <a:gd name="T9" fmla="*/ 163 h 262"/>
                <a:gd name="T10" fmla="*/ 1 w 262"/>
                <a:gd name="T11" fmla="*/ 125 h 262"/>
                <a:gd name="T12" fmla="*/ 3 w 262"/>
                <a:gd name="T13" fmla="*/ 105 h 262"/>
                <a:gd name="T14" fmla="*/ 8 w 262"/>
                <a:gd name="T15" fmla="*/ 86 h 262"/>
                <a:gd name="T16" fmla="*/ 35 w 262"/>
                <a:gd name="T17" fmla="*/ 42 h 262"/>
                <a:gd name="T18" fmla="*/ 59 w 262"/>
                <a:gd name="T19" fmla="*/ 21 h 262"/>
                <a:gd name="T20" fmla="*/ 106 w 262"/>
                <a:gd name="T21" fmla="*/ 2 h 262"/>
                <a:gd name="T22" fmla="*/ 139 w 262"/>
                <a:gd name="T23" fmla="*/ 0 h 262"/>
                <a:gd name="T24" fmla="*/ 157 w 262"/>
                <a:gd name="T25" fmla="*/ 3 h 262"/>
                <a:gd name="T26" fmla="*/ 167 w 262"/>
                <a:gd name="T27" fmla="*/ 5 h 262"/>
                <a:gd name="T28" fmla="*/ 198 w 262"/>
                <a:gd name="T29" fmla="*/ 19 h 262"/>
                <a:gd name="T30" fmla="*/ 216 w 262"/>
                <a:gd name="T31" fmla="*/ 32 h 262"/>
                <a:gd name="T32" fmla="*/ 239 w 262"/>
                <a:gd name="T33" fmla="*/ 58 h 262"/>
                <a:gd name="T34" fmla="*/ 257 w 262"/>
                <a:gd name="T35" fmla="*/ 99 h 262"/>
                <a:gd name="T36" fmla="*/ 260 w 262"/>
                <a:gd name="T37" fmla="*/ 149 h 262"/>
                <a:gd name="T38" fmla="*/ 252 w 262"/>
                <a:gd name="T39" fmla="*/ 177 h 262"/>
                <a:gd name="T40" fmla="*/ 227 w 262"/>
                <a:gd name="T41" fmla="*/ 218 h 262"/>
                <a:gd name="T42" fmla="*/ 209 w 262"/>
                <a:gd name="T43" fmla="*/ 235 h 262"/>
                <a:gd name="T44" fmla="*/ 190 w 262"/>
                <a:gd name="T45" fmla="*/ 247 h 262"/>
                <a:gd name="T46" fmla="*/ 160 w 262"/>
                <a:gd name="T47" fmla="*/ 257 h 262"/>
                <a:gd name="T48" fmla="*/ 117 w 262"/>
                <a:gd name="T49" fmla="*/ 260 h 262"/>
                <a:gd name="T50" fmla="*/ 96 w 262"/>
                <a:gd name="T51" fmla="*/ 256 h 262"/>
                <a:gd name="T52" fmla="*/ 100 w 262"/>
                <a:gd name="T53" fmla="*/ 242 h 262"/>
                <a:gd name="T54" fmla="*/ 116 w 262"/>
                <a:gd name="T55" fmla="*/ 245 h 262"/>
                <a:gd name="T56" fmla="*/ 169 w 262"/>
                <a:gd name="T57" fmla="*/ 239 h 262"/>
                <a:gd name="T58" fmla="*/ 186 w 262"/>
                <a:gd name="T59" fmla="*/ 232 h 262"/>
                <a:gd name="T60" fmla="*/ 197 w 262"/>
                <a:gd name="T61" fmla="*/ 225 h 262"/>
                <a:gd name="T62" fmla="*/ 221 w 262"/>
                <a:gd name="T63" fmla="*/ 203 h 262"/>
                <a:gd name="T64" fmla="*/ 233 w 262"/>
                <a:gd name="T65" fmla="*/ 185 h 262"/>
                <a:gd name="T66" fmla="*/ 240 w 262"/>
                <a:gd name="T67" fmla="*/ 169 h 262"/>
                <a:gd name="T68" fmla="*/ 241 w 262"/>
                <a:gd name="T69" fmla="*/ 166 h 262"/>
                <a:gd name="T70" fmla="*/ 243 w 262"/>
                <a:gd name="T71" fmla="*/ 159 h 262"/>
                <a:gd name="T72" fmla="*/ 244 w 262"/>
                <a:gd name="T73" fmla="*/ 156 h 262"/>
                <a:gd name="T74" fmla="*/ 246 w 262"/>
                <a:gd name="T75" fmla="*/ 141 h 262"/>
                <a:gd name="T76" fmla="*/ 243 w 262"/>
                <a:gd name="T77" fmla="*/ 102 h 262"/>
                <a:gd name="T78" fmla="*/ 229 w 262"/>
                <a:gd name="T79" fmla="*/ 67 h 262"/>
                <a:gd name="T80" fmla="*/ 205 w 262"/>
                <a:gd name="T81" fmla="*/ 40 h 262"/>
                <a:gd name="T82" fmla="*/ 163 w 262"/>
                <a:gd name="T83" fmla="*/ 18 h 262"/>
                <a:gd name="T84" fmla="*/ 157 w 262"/>
                <a:gd name="T85" fmla="*/ 17 h 262"/>
                <a:gd name="T86" fmla="*/ 146 w 262"/>
                <a:gd name="T87" fmla="*/ 15 h 262"/>
                <a:gd name="T88" fmla="*/ 110 w 262"/>
                <a:gd name="T89" fmla="*/ 15 h 262"/>
                <a:gd name="T90" fmla="*/ 67 w 262"/>
                <a:gd name="T91" fmla="*/ 32 h 262"/>
                <a:gd name="T92" fmla="*/ 40 w 262"/>
                <a:gd name="T93" fmla="*/ 56 h 262"/>
                <a:gd name="T94" fmla="*/ 22 w 262"/>
                <a:gd name="T95" fmla="*/ 88 h 262"/>
                <a:gd name="T96" fmla="*/ 15 w 262"/>
                <a:gd name="T97" fmla="*/ 114 h 262"/>
                <a:gd name="T98" fmla="*/ 17 w 262"/>
                <a:gd name="T99" fmla="*/ 155 h 262"/>
                <a:gd name="T100" fmla="*/ 34 w 262"/>
                <a:gd name="T101" fmla="*/ 194 h 262"/>
                <a:gd name="T102" fmla="*/ 55 w 262"/>
                <a:gd name="T103" fmla="*/ 218 h 262"/>
                <a:gd name="T104" fmla="*/ 100 w 262"/>
                <a:gd name="T105" fmla="*/ 242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62" h="262">
                  <a:moveTo>
                    <a:pt x="96" y="256"/>
                  </a:moveTo>
                  <a:cubicBezTo>
                    <a:pt x="73" y="249"/>
                    <a:pt x="54" y="238"/>
                    <a:pt x="39" y="223"/>
                  </a:cubicBezTo>
                  <a:cubicBezTo>
                    <a:pt x="32" y="216"/>
                    <a:pt x="26" y="208"/>
                    <a:pt x="21" y="200"/>
                  </a:cubicBezTo>
                  <a:cubicBezTo>
                    <a:pt x="18" y="196"/>
                    <a:pt x="16" y="192"/>
                    <a:pt x="14" y="187"/>
                  </a:cubicBezTo>
                  <a:cubicBezTo>
                    <a:pt x="10" y="180"/>
                    <a:pt x="7" y="171"/>
                    <a:pt x="5" y="163"/>
                  </a:cubicBezTo>
                  <a:cubicBezTo>
                    <a:pt x="1" y="150"/>
                    <a:pt x="0" y="138"/>
                    <a:pt x="1" y="125"/>
                  </a:cubicBezTo>
                  <a:cubicBezTo>
                    <a:pt x="1" y="118"/>
                    <a:pt x="2" y="111"/>
                    <a:pt x="3" y="105"/>
                  </a:cubicBezTo>
                  <a:cubicBezTo>
                    <a:pt x="4" y="98"/>
                    <a:pt x="6" y="92"/>
                    <a:pt x="8" y="86"/>
                  </a:cubicBezTo>
                  <a:cubicBezTo>
                    <a:pt x="14" y="70"/>
                    <a:pt x="23" y="55"/>
                    <a:pt x="35" y="42"/>
                  </a:cubicBezTo>
                  <a:cubicBezTo>
                    <a:pt x="42" y="34"/>
                    <a:pt x="50" y="27"/>
                    <a:pt x="59" y="21"/>
                  </a:cubicBezTo>
                  <a:cubicBezTo>
                    <a:pt x="74" y="12"/>
                    <a:pt x="89" y="6"/>
                    <a:pt x="106" y="2"/>
                  </a:cubicBezTo>
                  <a:cubicBezTo>
                    <a:pt x="117" y="0"/>
                    <a:pt x="128" y="0"/>
                    <a:pt x="139" y="0"/>
                  </a:cubicBezTo>
                  <a:cubicBezTo>
                    <a:pt x="145" y="1"/>
                    <a:pt x="151" y="2"/>
                    <a:pt x="157" y="3"/>
                  </a:cubicBezTo>
                  <a:cubicBezTo>
                    <a:pt x="161" y="4"/>
                    <a:pt x="164" y="4"/>
                    <a:pt x="167" y="5"/>
                  </a:cubicBezTo>
                  <a:cubicBezTo>
                    <a:pt x="178" y="9"/>
                    <a:pt x="189" y="13"/>
                    <a:pt x="198" y="19"/>
                  </a:cubicBezTo>
                  <a:cubicBezTo>
                    <a:pt x="205" y="23"/>
                    <a:pt x="210" y="27"/>
                    <a:pt x="216" y="32"/>
                  </a:cubicBezTo>
                  <a:cubicBezTo>
                    <a:pt x="225" y="39"/>
                    <a:pt x="232" y="48"/>
                    <a:pt x="239" y="58"/>
                  </a:cubicBezTo>
                  <a:cubicBezTo>
                    <a:pt x="248" y="71"/>
                    <a:pt x="254" y="85"/>
                    <a:pt x="257" y="99"/>
                  </a:cubicBezTo>
                  <a:cubicBezTo>
                    <a:pt x="261" y="116"/>
                    <a:pt x="262" y="132"/>
                    <a:pt x="260" y="149"/>
                  </a:cubicBezTo>
                  <a:cubicBezTo>
                    <a:pt x="259" y="158"/>
                    <a:pt x="256" y="168"/>
                    <a:pt x="252" y="177"/>
                  </a:cubicBezTo>
                  <a:cubicBezTo>
                    <a:pt x="247" y="192"/>
                    <a:pt x="238" y="206"/>
                    <a:pt x="227" y="218"/>
                  </a:cubicBezTo>
                  <a:cubicBezTo>
                    <a:pt x="221" y="224"/>
                    <a:pt x="216" y="230"/>
                    <a:pt x="209" y="235"/>
                  </a:cubicBezTo>
                  <a:cubicBezTo>
                    <a:pt x="203" y="239"/>
                    <a:pt x="197" y="243"/>
                    <a:pt x="190" y="247"/>
                  </a:cubicBezTo>
                  <a:cubicBezTo>
                    <a:pt x="180" y="251"/>
                    <a:pt x="170" y="255"/>
                    <a:pt x="160" y="257"/>
                  </a:cubicBezTo>
                  <a:cubicBezTo>
                    <a:pt x="146" y="261"/>
                    <a:pt x="132" y="262"/>
                    <a:pt x="117" y="260"/>
                  </a:cubicBezTo>
                  <a:cubicBezTo>
                    <a:pt x="109" y="259"/>
                    <a:pt x="101" y="258"/>
                    <a:pt x="96" y="256"/>
                  </a:cubicBezTo>
                  <a:moveTo>
                    <a:pt x="100" y="242"/>
                  </a:moveTo>
                  <a:cubicBezTo>
                    <a:pt x="104" y="243"/>
                    <a:pt x="110" y="244"/>
                    <a:pt x="116" y="245"/>
                  </a:cubicBezTo>
                  <a:cubicBezTo>
                    <a:pt x="134" y="247"/>
                    <a:pt x="152" y="245"/>
                    <a:pt x="169" y="239"/>
                  </a:cubicBezTo>
                  <a:cubicBezTo>
                    <a:pt x="175" y="237"/>
                    <a:pt x="181" y="235"/>
                    <a:pt x="186" y="232"/>
                  </a:cubicBezTo>
                  <a:cubicBezTo>
                    <a:pt x="190" y="230"/>
                    <a:pt x="194" y="228"/>
                    <a:pt x="197" y="225"/>
                  </a:cubicBezTo>
                  <a:cubicBezTo>
                    <a:pt x="206" y="219"/>
                    <a:pt x="214" y="211"/>
                    <a:pt x="221" y="203"/>
                  </a:cubicBezTo>
                  <a:cubicBezTo>
                    <a:pt x="226" y="197"/>
                    <a:pt x="230" y="191"/>
                    <a:pt x="233" y="185"/>
                  </a:cubicBezTo>
                  <a:cubicBezTo>
                    <a:pt x="236" y="180"/>
                    <a:pt x="238" y="175"/>
                    <a:pt x="240" y="169"/>
                  </a:cubicBezTo>
                  <a:cubicBezTo>
                    <a:pt x="240" y="168"/>
                    <a:pt x="241" y="167"/>
                    <a:pt x="241" y="166"/>
                  </a:cubicBezTo>
                  <a:cubicBezTo>
                    <a:pt x="242" y="164"/>
                    <a:pt x="243" y="161"/>
                    <a:pt x="243" y="159"/>
                  </a:cubicBezTo>
                  <a:cubicBezTo>
                    <a:pt x="243" y="158"/>
                    <a:pt x="243" y="157"/>
                    <a:pt x="244" y="156"/>
                  </a:cubicBezTo>
                  <a:cubicBezTo>
                    <a:pt x="245" y="151"/>
                    <a:pt x="246" y="146"/>
                    <a:pt x="246" y="141"/>
                  </a:cubicBezTo>
                  <a:cubicBezTo>
                    <a:pt x="248" y="128"/>
                    <a:pt x="247" y="115"/>
                    <a:pt x="243" y="102"/>
                  </a:cubicBezTo>
                  <a:cubicBezTo>
                    <a:pt x="240" y="89"/>
                    <a:pt x="235" y="78"/>
                    <a:pt x="229" y="67"/>
                  </a:cubicBezTo>
                  <a:cubicBezTo>
                    <a:pt x="222" y="57"/>
                    <a:pt x="214" y="48"/>
                    <a:pt x="205" y="40"/>
                  </a:cubicBezTo>
                  <a:cubicBezTo>
                    <a:pt x="193" y="30"/>
                    <a:pt x="178" y="23"/>
                    <a:pt x="163" y="18"/>
                  </a:cubicBezTo>
                  <a:cubicBezTo>
                    <a:pt x="161" y="17"/>
                    <a:pt x="159" y="17"/>
                    <a:pt x="157" y="17"/>
                  </a:cubicBezTo>
                  <a:cubicBezTo>
                    <a:pt x="153" y="16"/>
                    <a:pt x="150" y="15"/>
                    <a:pt x="146" y="15"/>
                  </a:cubicBezTo>
                  <a:cubicBezTo>
                    <a:pt x="134" y="13"/>
                    <a:pt x="122" y="13"/>
                    <a:pt x="110" y="15"/>
                  </a:cubicBezTo>
                  <a:cubicBezTo>
                    <a:pt x="94" y="18"/>
                    <a:pt x="80" y="24"/>
                    <a:pt x="67" y="32"/>
                  </a:cubicBezTo>
                  <a:cubicBezTo>
                    <a:pt x="57" y="39"/>
                    <a:pt x="48" y="47"/>
                    <a:pt x="40" y="56"/>
                  </a:cubicBezTo>
                  <a:cubicBezTo>
                    <a:pt x="33" y="66"/>
                    <a:pt x="26" y="77"/>
                    <a:pt x="22" y="88"/>
                  </a:cubicBezTo>
                  <a:cubicBezTo>
                    <a:pt x="19" y="97"/>
                    <a:pt x="17" y="105"/>
                    <a:pt x="15" y="114"/>
                  </a:cubicBezTo>
                  <a:cubicBezTo>
                    <a:pt x="14" y="128"/>
                    <a:pt x="14" y="142"/>
                    <a:pt x="17" y="155"/>
                  </a:cubicBezTo>
                  <a:cubicBezTo>
                    <a:pt x="20" y="169"/>
                    <a:pt x="26" y="182"/>
                    <a:pt x="34" y="194"/>
                  </a:cubicBezTo>
                  <a:cubicBezTo>
                    <a:pt x="40" y="203"/>
                    <a:pt x="47" y="211"/>
                    <a:pt x="55" y="218"/>
                  </a:cubicBezTo>
                  <a:cubicBezTo>
                    <a:pt x="68" y="229"/>
                    <a:pt x="82" y="237"/>
                    <a:pt x="100" y="242"/>
                  </a:cubicBezTo>
                </a:path>
              </a:pathLst>
            </a:custGeom>
            <a:solidFill>
              <a:srgbClr val="F1A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94" name="Freeform 187"/>
            <p:cNvSpPr>
              <a:spLocks noEditPoints="1"/>
            </p:cNvSpPr>
            <p:nvPr/>
          </p:nvSpPr>
          <p:spPr bwMode="auto">
            <a:xfrm>
              <a:off x="4414656" y="6011863"/>
              <a:ext cx="238125" cy="236538"/>
            </a:xfrm>
            <a:custGeom>
              <a:avLst/>
              <a:gdLst>
                <a:gd name="T0" fmla="*/ 35 w 90"/>
                <a:gd name="T1" fmla="*/ 79 h 89"/>
                <a:gd name="T2" fmla="*/ 4 w 90"/>
                <a:gd name="T3" fmla="*/ 70 h 89"/>
                <a:gd name="T4" fmla="*/ 2 w 90"/>
                <a:gd name="T5" fmla="*/ 65 h 89"/>
                <a:gd name="T6" fmla="*/ 20 w 90"/>
                <a:gd name="T7" fmla="*/ 3 h 89"/>
                <a:gd name="T8" fmla="*/ 20 w 90"/>
                <a:gd name="T9" fmla="*/ 2 h 89"/>
                <a:gd name="T10" fmla="*/ 23 w 90"/>
                <a:gd name="T11" fmla="*/ 0 h 89"/>
                <a:gd name="T12" fmla="*/ 25 w 90"/>
                <a:gd name="T13" fmla="*/ 1 h 89"/>
                <a:gd name="T14" fmla="*/ 86 w 90"/>
                <a:gd name="T15" fmla="*/ 19 h 89"/>
                <a:gd name="T16" fmla="*/ 89 w 90"/>
                <a:gd name="T17" fmla="*/ 20 h 89"/>
                <a:gd name="T18" fmla="*/ 90 w 90"/>
                <a:gd name="T19" fmla="*/ 21 h 89"/>
                <a:gd name="T20" fmla="*/ 89 w 90"/>
                <a:gd name="T21" fmla="*/ 24 h 89"/>
                <a:gd name="T22" fmla="*/ 71 w 90"/>
                <a:gd name="T23" fmla="*/ 86 h 89"/>
                <a:gd name="T24" fmla="*/ 71 w 90"/>
                <a:gd name="T25" fmla="*/ 87 h 89"/>
                <a:gd name="T26" fmla="*/ 68 w 90"/>
                <a:gd name="T27" fmla="*/ 89 h 89"/>
                <a:gd name="T28" fmla="*/ 65 w 90"/>
                <a:gd name="T29" fmla="*/ 88 h 89"/>
                <a:gd name="T30" fmla="*/ 35 w 90"/>
                <a:gd name="T31" fmla="*/ 79 h 89"/>
                <a:gd name="T32" fmla="*/ 52 w 90"/>
                <a:gd name="T33" fmla="*/ 23 h 89"/>
                <a:gd name="T34" fmla="*/ 52 w 90"/>
                <a:gd name="T35" fmla="*/ 23 h 89"/>
                <a:gd name="T36" fmla="*/ 32 w 90"/>
                <a:gd name="T37" fmla="*/ 17 h 89"/>
                <a:gd name="T38" fmla="*/ 29 w 90"/>
                <a:gd name="T39" fmla="*/ 19 h 89"/>
                <a:gd name="T40" fmla="*/ 28 w 90"/>
                <a:gd name="T41" fmla="*/ 21 h 89"/>
                <a:gd name="T42" fmla="*/ 18 w 90"/>
                <a:gd name="T43" fmla="*/ 56 h 89"/>
                <a:gd name="T44" fmla="*/ 17 w 90"/>
                <a:gd name="T45" fmla="*/ 58 h 89"/>
                <a:gd name="T46" fmla="*/ 19 w 90"/>
                <a:gd name="T47" fmla="*/ 61 h 89"/>
                <a:gd name="T48" fmla="*/ 20 w 90"/>
                <a:gd name="T49" fmla="*/ 62 h 89"/>
                <a:gd name="T50" fmla="*/ 58 w 90"/>
                <a:gd name="T51" fmla="*/ 73 h 89"/>
                <a:gd name="T52" fmla="*/ 62 w 90"/>
                <a:gd name="T53" fmla="*/ 71 h 89"/>
                <a:gd name="T54" fmla="*/ 62 w 90"/>
                <a:gd name="T55" fmla="*/ 69 h 89"/>
                <a:gd name="T56" fmla="*/ 68 w 90"/>
                <a:gd name="T57" fmla="*/ 50 h 89"/>
                <a:gd name="T58" fmla="*/ 73 w 90"/>
                <a:gd name="T59" fmla="*/ 33 h 89"/>
                <a:gd name="T60" fmla="*/ 71 w 90"/>
                <a:gd name="T61" fmla="*/ 29 h 89"/>
                <a:gd name="T62" fmla="*/ 69 w 90"/>
                <a:gd name="T63" fmla="*/ 28 h 89"/>
                <a:gd name="T64" fmla="*/ 52 w 90"/>
                <a:gd name="T65" fmla="*/ 23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90" h="89">
                  <a:moveTo>
                    <a:pt x="35" y="79"/>
                  </a:moveTo>
                  <a:cubicBezTo>
                    <a:pt x="25" y="76"/>
                    <a:pt x="15" y="73"/>
                    <a:pt x="4" y="70"/>
                  </a:cubicBezTo>
                  <a:cubicBezTo>
                    <a:pt x="0" y="69"/>
                    <a:pt x="0" y="69"/>
                    <a:pt x="2" y="65"/>
                  </a:cubicBezTo>
                  <a:cubicBezTo>
                    <a:pt x="8" y="45"/>
                    <a:pt x="14" y="24"/>
                    <a:pt x="20" y="3"/>
                  </a:cubicBezTo>
                  <a:cubicBezTo>
                    <a:pt x="20" y="3"/>
                    <a:pt x="20" y="3"/>
                    <a:pt x="20" y="2"/>
                  </a:cubicBezTo>
                  <a:cubicBezTo>
                    <a:pt x="21" y="0"/>
                    <a:pt x="21" y="0"/>
                    <a:pt x="23" y="0"/>
                  </a:cubicBezTo>
                  <a:cubicBezTo>
                    <a:pt x="24" y="0"/>
                    <a:pt x="24" y="1"/>
                    <a:pt x="25" y="1"/>
                  </a:cubicBezTo>
                  <a:cubicBezTo>
                    <a:pt x="45" y="7"/>
                    <a:pt x="66" y="13"/>
                    <a:pt x="86" y="19"/>
                  </a:cubicBezTo>
                  <a:cubicBezTo>
                    <a:pt x="87" y="19"/>
                    <a:pt x="88" y="19"/>
                    <a:pt x="89" y="20"/>
                  </a:cubicBezTo>
                  <a:cubicBezTo>
                    <a:pt x="90" y="20"/>
                    <a:pt x="90" y="21"/>
                    <a:pt x="90" y="21"/>
                  </a:cubicBezTo>
                  <a:cubicBezTo>
                    <a:pt x="90" y="22"/>
                    <a:pt x="90" y="23"/>
                    <a:pt x="89" y="24"/>
                  </a:cubicBezTo>
                  <a:cubicBezTo>
                    <a:pt x="83" y="44"/>
                    <a:pt x="77" y="65"/>
                    <a:pt x="71" y="86"/>
                  </a:cubicBezTo>
                  <a:cubicBezTo>
                    <a:pt x="71" y="86"/>
                    <a:pt x="71" y="87"/>
                    <a:pt x="71" y="87"/>
                  </a:cubicBezTo>
                  <a:cubicBezTo>
                    <a:pt x="70" y="89"/>
                    <a:pt x="69" y="89"/>
                    <a:pt x="68" y="89"/>
                  </a:cubicBezTo>
                  <a:cubicBezTo>
                    <a:pt x="67" y="89"/>
                    <a:pt x="66" y="88"/>
                    <a:pt x="65" y="88"/>
                  </a:cubicBezTo>
                  <a:cubicBezTo>
                    <a:pt x="55" y="85"/>
                    <a:pt x="45" y="82"/>
                    <a:pt x="35" y="79"/>
                  </a:cubicBezTo>
                  <a:close/>
                  <a:moveTo>
                    <a:pt x="52" y="23"/>
                  </a:moveTo>
                  <a:cubicBezTo>
                    <a:pt x="52" y="23"/>
                    <a:pt x="52" y="23"/>
                    <a:pt x="52" y="23"/>
                  </a:cubicBezTo>
                  <a:cubicBezTo>
                    <a:pt x="45" y="21"/>
                    <a:pt x="39" y="19"/>
                    <a:pt x="32" y="17"/>
                  </a:cubicBezTo>
                  <a:cubicBezTo>
                    <a:pt x="30" y="17"/>
                    <a:pt x="30" y="17"/>
                    <a:pt x="29" y="19"/>
                  </a:cubicBezTo>
                  <a:cubicBezTo>
                    <a:pt x="29" y="20"/>
                    <a:pt x="29" y="20"/>
                    <a:pt x="28" y="21"/>
                  </a:cubicBezTo>
                  <a:cubicBezTo>
                    <a:pt x="25" y="32"/>
                    <a:pt x="21" y="44"/>
                    <a:pt x="18" y="56"/>
                  </a:cubicBezTo>
                  <a:cubicBezTo>
                    <a:pt x="18" y="57"/>
                    <a:pt x="18" y="58"/>
                    <a:pt x="17" y="58"/>
                  </a:cubicBezTo>
                  <a:cubicBezTo>
                    <a:pt x="17" y="60"/>
                    <a:pt x="18" y="61"/>
                    <a:pt x="19" y="61"/>
                  </a:cubicBezTo>
                  <a:cubicBezTo>
                    <a:pt x="19" y="61"/>
                    <a:pt x="20" y="62"/>
                    <a:pt x="20" y="62"/>
                  </a:cubicBezTo>
                  <a:cubicBezTo>
                    <a:pt x="33" y="65"/>
                    <a:pt x="45" y="69"/>
                    <a:pt x="58" y="73"/>
                  </a:cubicBezTo>
                  <a:cubicBezTo>
                    <a:pt x="60" y="74"/>
                    <a:pt x="61" y="73"/>
                    <a:pt x="62" y="71"/>
                  </a:cubicBezTo>
                  <a:cubicBezTo>
                    <a:pt x="62" y="70"/>
                    <a:pt x="62" y="69"/>
                    <a:pt x="62" y="69"/>
                  </a:cubicBezTo>
                  <a:cubicBezTo>
                    <a:pt x="64" y="63"/>
                    <a:pt x="66" y="56"/>
                    <a:pt x="68" y="50"/>
                  </a:cubicBezTo>
                  <a:cubicBezTo>
                    <a:pt x="69" y="44"/>
                    <a:pt x="71" y="39"/>
                    <a:pt x="73" y="33"/>
                  </a:cubicBezTo>
                  <a:cubicBezTo>
                    <a:pt x="74" y="30"/>
                    <a:pt x="73" y="30"/>
                    <a:pt x="71" y="29"/>
                  </a:cubicBezTo>
                  <a:cubicBezTo>
                    <a:pt x="70" y="29"/>
                    <a:pt x="70" y="28"/>
                    <a:pt x="69" y="28"/>
                  </a:cubicBezTo>
                  <a:cubicBezTo>
                    <a:pt x="63" y="26"/>
                    <a:pt x="57" y="25"/>
                    <a:pt x="52" y="23"/>
                  </a:cubicBezTo>
                  <a:close/>
                </a:path>
              </a:pathLst>
            </a:custGeom>
            <a:solidFill>
              <a:srgbClr val="F1A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95" name="Freeform 188"/>
            <p:cNvSpPr>
              <a:spLocks noEditPoints="1"/>
            </p:cNvSpPr>
            <p:nvPr/>
          </p:nvSpPr>
          <p:spPr bwMode="auto">
            <a:xfrm>
              <a:off x="4238444" y="5832475"/>
              <a:ext cx="593725" cy="592138"/>
            </a:xfrm>
            <a:custGeom>
              <a:avLst/>
              <a:gdLst>
                <a:gd name="T0" fmla="*/ 6 w 225"/>
                <a:gd name="T1" fmla="*/ 80 h 224"/>
                <a:gd name="T2" fmla="*/ 7 w 225"/>
                <a:gd name="T3" fmla="*/ 77 h 224"/>
                <a:gd name="T4" fmla="*/ 26 w 225"/>
                <a:gd name="T5" fmla="*/ 41 h 224"/>
                <a:gd name="T6" fmla="*/ 46 w 225"/>
                <a:gd name="T7" fmla="*/ 22 h 224"/>
                <a:gd name="T8" fmla="*/ 59 w 225"/>
                <a:gd name="T9" fmla="*/ 14 h 224"/>
                <a:gd name="T10" fmla="*/ 104 w 225"/>
                <a:gd name="T11" fmla="*/ 0 h 224"/>
                <a:gd name="T12" fmla="*/ 132 w 225"/>
                <a:gd name="T13" fmla="*/ 2 h 224"/>
                <a:gd name="T14" fmla="*/ 150 w 225"/>
                <a:gd name="T15" fmla="*/ 6 h 224"/>
                <a:gd name="T16" fmla="*/ 185 w 225"/>
                <a:gd name="T17" fmla="*/ 26 h 224"/>
                <a:gd name="T18" fmla="*/ 204 w 225"/>
                <a:gd name="T19" fmla="*/ 48 h 224"/>
                <a:gd name="T20" fmla="*/ 222 w 225"/>
                <a:gd name="T21" fmla="*/ 88 h 224"/>
                <a:gd name="T22" fmla="*/ 224 w 225"/>
                <a:gd name="T23" fmla="*/ 121 h 224"/>
                <a:gd name="T24" fmla="*/ 222 w 225"/>
                <a:gd name="T25" fmla="*/ 134 h 224"/>
                <a:gd name="T26" fmla="*/ 220 w 225"/>
                <a:gd name="T27" fmla="*/ 144 h 224"/>
                <a:gd name="T28" fmla="*/ 211 w 225"/>
                <a:gd name="T29" fmla="*/ 164 h 224"/>
                <a:gd name="T30" fmla="*/ 182 w 225"/>
                <a:gd name="T31" fmla="*/ 199 h 224"/>
                <a:gd name="T32" fmla="*/ 172 w 225"/>
                <a:gd name="T33" fmla="*/ 207 h 224"/>
                <a:gd name="T34" fmla="*/ 144 w 225"/>
                <a:gd name="T35" fmla="*/ 219 h 224"/>
                <a:gd name="T36" fmla="*/ 112 w 225"/>
                <a:gd name="T37" fmla="*/ 224 h 224"/>
                <a:gd name="T38" fmla="*/ 92 w 225"/>
                <a:gd name="T39" fmla="*/ 222 h 224"/>
                <a:gd name="T40" fmla="*/ 90 w 225"/>
                <a:gd name="T41" fmla="*/ 221 h 224"/>
                <a:gd name="T42" fmla="*/ 72 w 225"/>
                <a:gd name="T43" fmla="*/ 216 h 224"/>
                <a:gd name="T44" fmla="*/ 54 w 225"/>
                <a:gd name="T45" fmla="*/ 207 h 224"/>
                <a:gd name="T46" fmla="*/ 20 w 225"/>
                <a:gd name="T47" fmla="*/ 174 h 224"/>
                <a:gd name="T48" fmla="*/ 3 w 225"/>
                <a:gd name="T49" fmla="*/ 132 h 224"/>
                <a:gd name="T50" fmla="*/ 2 w 225"/>
                <a:gd name="T51" fmla="*/ 96 h 224"/>
                <a:gd name="T52" fmla="*/ 3 w 225"/>
                <a:gd name="T53" fmla="*/ 90 h 224"/>
                <a:gd name="T54" fmla="*/ 6 w 225"/>
                <a:gd name="T55" fmla="*/ 80 h 224"/>
                <a:gd name="T56" fmla="*/ 6 w 225"/>
                <a:gd name="T57" fmla="*/ 80 h 224"/>
                <a:gd name="T58" fmla="*/ 101 w 225"/>
                <a:gd name="T59" fmla="*/ 152 h 224"/>
                <a:gd name="T60" fmla="*/ 136 w 225"/>
                <a:gd name="T61" fmla="*/ 162 h 224"/>
                <a:gd name="T62" fmla="*/ 141 w 225"/>
                <a:gd name="T63" fmla="*/ 159 h 224"/>
                <a:gd name="T64" fmla="*/ 162 w 225"/>
                <a:gd name="T65" fmla="*/ 89 h 224"/>
                <a:gd name="T66" fmla="*/ 162 w 225"/>
                <a:gd name="T67" fmla="*/ 87 h 224"/>
                <a:gd name="T68" fmla="*/ 161 w 225"/>
                <a:gd name="T69" fmla="*/ 84 h 224"/>
                <a:gd name="T70" fmla="*/ 158 w 225"/>
                <a:gd name="T71" fmla="*/ 84 h 224"/>
                <a:gd name="T72" fmla="*/ 90 w 225"/>
                <a:gd name="T73" fmla="*/ 63 h 224"/>
                <a:gd name="T74" fmla="*/ 83 w 225"/>
                <a:gd name="T75" fmla="*/ 67 h 224"/>
                <a:gd name="T76" fmla="*/ 83 w 225"/>
                <a:gd name="T77" fmla="*/ 67 h 224"/>
                <a:gd name="T78" fmla="*/ 63 w 225"/>
                <a:gd name="T79" fmla="*/ 135 h 224"/>
                <a:gd name="T80" fmla="*/ 62 w 225"/>
                <a:gd name="T81" fmla="*/ 137 h 224"/>
                <a:gd name="T82" fmla="*/ 65 w 225"/>
                <a:gd name="T83" fmla="*/ 141 h 224"/>
                <a:gd name="T84" fmla="*/ 67 w 225"/>
                <a:gd name="T85" fmla="*/ 142 h 224"/>
                <a:gd name="T86" fmla="*/ 101 w 225"/>
                <a:gd name="T87" fmla="*/ 152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25" h="224">
                  <a:moveTo>
                    <a:pt x="6" y="80"/>
                  </a:moveTo>
                  <a:cubicBezTo>
                    <a:pt x="6" y="79"/>
                    <a:pt x="6" y="78"/>
                    <a:pt x="7" y="77"/>
                  </a:cubicBezTo>
                  <a:cubicBezTo>
                    <a:pt x="11" y="64"/>
                    <a:pt x="17" y="52"/>
                    <a:pt x="26" y="41"/>
                  </a:cubicBezTo>
                  <a:cubicBezTo>
                    <a:pt x="32" y="34"/>
                    <a:pt x="39" y="28"/>
                    <a:pt x="46" y="22"/>
                  </a:cubicBezTo>
                  <a:cubicBezTo>
                    <a:pt x="50" y="19"/>
                    <a:pt x="54" y="16"/>
                    <a:pt x="59" y="14"/>
                  </a:cubicBezTo>
                  <a:cubicBezTo>
                    <a:pt x="73" y="6"/>
                    <a:pt x="88" y="2"/>
                    <a:pt x="104" y="0"/>
                  </a:cubicBezTo>
                  <a:cubicBezTo>
                    <a:pt x="113" y="0"/>
                    <a:pt x="122" y="0"/>
                    <a:pt x="132" y="2"/>
                  </a:cubicBezTo>
                  <a:cubicBezTo>
                    <a:pt x="138" y="3"/>
                    <a:pt x="144" y="4"/>
                    <a:pt x="150" y="6"/>
                  </a:cubicBezTo>
                  <a:cubicBezTo>
                    <a:pt x="162" y="11"/>
                    <a:pt x="174" y="17"/>
                    <a:pt x="185" y="26"/>
                  </a:cubicBezTo>
                  <a:cubicBezTo>
                    <a:pt x="192" y="33"/>
                    <a:pt x="199" y="40"/>
                    <a:pt x="204" y="48"/>
                  </a:cubicBezTo>
                  <a:cubicBezTo>
                    <a:pt x="213" y="60"/>
                    <a:pt x="218" y="73"/>
                    <a:pt x="222" y="88"/>
                  </a:cubicBezTo>
                  <a:cubicBezTo>
                    <a:pt x="224" y="99"/>
                    <a:pt x="225" y="110"/>
                    <a:pt x="224" y="121"/>
                  </a:cubicBezTo>
                  <a:cubicBezTo>
                    <a:pt x="224" y="125"/>
                    <a:pt x="223" y="130"/>
                    <a:pt x="222" y="134"/>
                  </a:cubicBezTo>
                  <a:cubicBezTo>
                    <a:pt x="221" y="137"/>
                    <a:pt x="221" y="141"/>
                    <a:pt x="220" y="144"/>
                  </a:cubicBezTo>
                  <a:cubicBezTo>
                    <a:pt x="218" y="151"/>
                    <a:pt x="215" y="158"/>
                    <a:pt x="211" y="164"/>
                  </a:cubicBezTo>
                  <a:cubicBezTo>
                    <a:pt x="204" y="178"/>
                    <a:pt x="194" y="189"/>
                    <a:pt x="182" y="199"/>
                  </a:cubicBezTo>
                  <a:cubicBezTo>
                    <a:pt x="179" y="202"/>
                    <a:pt x="175" y="204"/>
                    <a:pt x="172" y="207"/>
                  </a:cubicBezTo>
                  <a:cubicBezTo>
                    <a:pt x="163" y="212"/>
                    <a:pt x="154" y="216"/>
                    <a:pt x="144" y="219"/>
                  </a:cubicBezTo>
                  <a:cubicBezTo>
                    <a:pt x="134" y="222"/>
                    <a:pt x="123" y="224"/>
                    <a:pt x="112" y="224"/>
                  </a:cubicBezTo>
                  <a:cubicBezTo>
                    <a:pt x="105" y="223"/>
                    <a:pt x="99" y="223"/>
                    <a:pt x="92" y="222"/>
                  </a:cubicBezTo>
                  <a:cubicBezTo>
                    <a:pt x="91" y="222"/>
                    <a:pt x="91" y="221"/>
                    <a:pt x="90" y="221"/>
                  </a:cubicBezTo>
                  <a:cubicBezTo>
                    <a:pt x="84" y="220"/>
                    <a:pt x="78" y="218"/>
                    <a:pt x="72" y="216"/>
                  </a:cubicBezTo>
                  <a:cubicBezTo>
                    <a:pt x="66" y="214"/>
                    <a:pt x="60" y="210"/>
                    <a:pt x="54" y="207"/>
                  </a:cubicBezTo>
                  <a:cubicBezTo>
                    <a:pt x="40" y="198"/>
                    <a:pt x="29" y="188"/>
                    <a:pt x="20" y="174"/>
                  </a:cubicBezTo>
                  <a:cubicBezTo>
                    <a:pt x="12" y="161"/>
                    <a:pt x="6" y="147"/>
                    <a:pt x="3" y="132"/>
                  </a:cubicBezTo>
                  <a:cubicBezTo>
                    <a:pt x="1" y="120"/>
                    <a:pt x="0" y="108"/>
                    <a:pt x="2" y="96"/>
                  </a:cubicBezTo>
                  <a:cubicBezTo>
                    <a:pt x="2" y="94"/>
                    <a:pt x="2" y="92"/>
                    <a:pt x="3" y="90"/>
                  </a:cubicBezTo>
                  <a:cubicBezTo>
                    <a:pt x="4" y="87"/>
                    <a:pt x="5" y="84"/>
                    <a:pt x="6" y="80"/>
                  </a:cubicBezTo>
                  <a:cubicBezTo>
                    <a:pt x="6" y="80"/>
                    <a:pt x="6" y="80"/>
                    <a:pt x="6" y="80"/>
                  </a:cubicBezTo>
                  <a:moveTo>
                    <a:pt x="101" y="152"/>
                  </a:moveTo>
                  <a:cubicBezTo>
                    <a:pt x="113" y="155"/>
                    <a:pt x="124" y="159"/>
                    <a:pt x="136" y="162"/>
                  </a:cubicBezTo>
                  <a:cubicBezTo>
                    <a:pt x="140" y="163"/>
                    <a:pt x="140" y="163"/>
                    <a:pt x="141" y="159"/>
                  </a:cubicBezTo>
                  <a:cubicBezTo>
                    <a:pt x="148" y="136"/>
                    <a:pt x="155" y="113"/>
                    <a:pt x="162" y="89"/>
                  </a:cubicBezTo>
                  <a:cubicBezTo>
                    <a:pt x="162" y="89"/>
                    <a:pt x="162" y="88"/>
                    <a:pt x="162" y="87"/>
                  </a:cubicBezTo>
                  <a:cubicBezTo>
                    <a:pt x="163" y="86"/>
                    <a:pt x="162" y="85"/>
                    <a:pt x="161" y="84"/>
                  </a:cubicBezTo>
                  <a:cubicBezTo>
                    <a:pt x="160" y="84"/>
                    <a:pt x="159" y="84"/>
                    <a:pt x="158" y="84"/>
                  </a:cubicBezTo>
                  <a:cubicBezTo>
                    <a:pt x="135" y="77"/>
                    <a:pt x="113" y="70"/>
                    <a:pt x="90" y="63"/>
                  </a:cubicBezTo>
                  <a:cubicBezTo>
                    <a:pt x="85" y="62"/>
                    <a:pt x="85" y="62"/>
                    <a:pt x="83" y="67"/>
                  </a:cubicBezTo>
                  <a:cubicBezTo>
                    <a:pt x="83" y="67"/>
                    <a:pt x="83" y="67"/>
                    <a:pt x="83" y="67"/>
                  </a:cubicBezTo>
                  <a:cubicBezTo>
                    <a:pt x="76" y="90"/>
                    <a:pt x="70" y="112"/>
                    <a:pt x="63" y="135"/>
                  </a:cubicBezTo>
                  <a:cubicBezTo>
                    <a:pt x="63" y="136"/>
                    <a:pt x="63" y="137"/>
                    <a:pt x="62" y="137"/>
                  </a:cubicBezTo>
                  <a:cubicBezTo>
                    <a:pt x="62" y="139"/>
                    <a:pt x="63" y="140"/>
                    <a:pt x="65" y="141"/>
                  </a:cubicBezTo>
                  <a:cubicBezTo>
                    <a:pt x="66" y="141"/>
                    <a:pt x="66" y="142"/>
                    <a:pt x="67" y="142"/>
                  </a:cubicBezTo>
                  <a:cubicBezTo>
                    <a:pt x="79" y="145"/>
                    <a:pt x="90" y="148"/>
                    <a:pt x="101" y="152"/>
                  </a:cubicBezTo>
                </a:path>
              </a:pathLst>
            </a:custGeom>
            <a:solidFill>
              <a:srgbClr val="FFD3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96" name="Freeform 189"/>
            <p:cNvSpPr>
              <a:spLocks noEditPoints="1"/>
            </p:cNvSpPr>
            <p:nvPr/>
          </p:nvSpPr>
          <p:spPr bwMode="auto">
            <a:xfrm>
              <a:off x="4282894" y="5991225"/>
              <a:ext cx="146050" cy="100013"/>
            </a:xfrm>
            <a:custGeom>
              <a:avLst/>
              <a:gdLst>
                <a:gd name="T0" fmla="*/ 25 w 55"/>
                <a:gd name="T1" fmla="*/ 34 h 38"/>
                <a:gd name="T2" fmla="*/ 21 w 55"/>
                <a:gd name="T3" fmla="*/ 24 h 38"/>
                <a:gd name="T4" fmla="*/ 26 w 55"/>
                <a:gd name="T5" fmla="*/ 15 h 38"/>
                <a:gd name="T6" fmla="*/ 13 w 55"/>
                <a:gd name="T7" fmla="*/ 12 h 38"/>
                <a:gd name="T8" fmla="*/ 11 w 55"/>
                <a:gd name="T9" fmla="*/ 13 h 38"/>
                <a:gd name="T10" fmla="*/ 18 w 55"/>
                <a:gd name="T11" fmla="*/ 15 h 38"/>
                <a:gd name="T12" fmla="*/ 21 w 55"/>
                <a:gd name="T13" fmla="*/ 19 h 38"/>
                <a:gd name="T14" fmla="*/ 19 w 55"/>
                <a:gd name="T15" fmla="*/ 27 h 38"/>
                <a:gd name="T16" fmla="*/ 16 w 55"/>
                <a:gd name="T17" fmla="*/ 31 h 38"/>
                <a:gd name="T18" fmla="*/ 2 w 55"/>
                <a:gd name="T19" fmla="*/ 30 h 38"/>
                <a:gd name="T20" fmla="*/ 2 w 55"/>
                <a:gd name="T21" fmla="*/ 26 h 38"/>
                <a:gd name="T22" fmla="*/ 11 w 55"/>
                <a:gd name="T23" fmla="*/ 24 h 38"/>
                <a:gd name="T24" fmla="*/ 10 w 55"/>
                <a:gd name="T25" fmla="*/ 19 h 38"/>
                <a:gd name="T26" fmla="*/ 7 w 55"/>
                <a:gd name="T27" fmla="*/ 16 h 38"/>
                <a:gd name="T28" fmla="*/ 3 w 55"/>
                <a:gd name="T29" fmla="*/ 13 h 38"/>
                <a:gd name="T30" fmla="*/ 13 w 55"/>
                <a:gd name="T31" fmla="*/ 6 h 38"/>
                <a:gd name="T32" fmla="*/ 27 w 55"/>
                <a:gd name="T33" fmla="*/ 8 h 38"/>
                <a:gd name="T34" fmla="*/ 28 w 55"/>
                <a:gd name="T35" fmla="*/ 7 h 38"/>
                <a:gd name="T36" fmla="*/ 27 w 55"/>
                <a:gd name="T37" fmla="*/ 1 h 38"/>
                <a:gd name="T38" fmla="*/ 35 w 55"/>
                <a:gd name="T39" fmla="*/ 7 h 38"/>
                <a:gd name="T40" fmla="*/ 45 w 55"/>
                <a:gd name="T41" fmla="*/ 11 h 38"/>
                <a:gd name="T42" fmla="*/ 55 w 55"/>
                <a:gd name="T43" fmla="*/ 20 h 38"/>
                <a:gd name="T44" fmla="*/ 51 w 55"/>
                <a:gd name="T45" fmla="*/ 23 h 38"/>
                <a:gd name="T46" fmla="*/ 49 w 55"/>
                <a:gd name="T47" fmla="*/ 21 h 38"/>
                <a:gd name="T48" fmla="*/ 38 w 55"/>
                <a:gd name="T49" fmla="*/ 16 h 38"/>
                <a:gd name="T50" fmla="*/ 34 w 55"/>
                <a:gd name="T51" fmla="*/ 17 h 38"/>
                <a:gd name="T52" fmla="*/ 40 w 55"/>
                <a:gd name="T53" fmla="*/ 22 h 38"/>
                <a:gd name="T54" fmla="*/ 44 w 55"/>
                <a:gd name="T55" fmla="*/ 34 h 38"/>
                <a:gd name="T56" fmla="*/ 34 w 55"/>
                <a:gd name="T57" fmla="*/ 35 h 38"/>
                <a:gd name="T58" fmla="*/ 30 w 55"/>
                <a:gd name="T59" fmla="*/ 35 h 38"/>
                <a:gd name="T60" fmla="*/ 38 w 55"/>
                <a:gd name="T61" fmla="*/ 29 h 38"/>
                <a:gd name="T62" fmla="*/ 38 w 55"/>
                <a:gd name="T63" fmla="*/ 30 h 38"/>
                <a:gd name="T64" fmla="*/ 28 w 55"/>
                <a:gd name="T65" fmla="*/ 23 h 38"/>
                <a:gd name="T66" fmla="*/ 29 w 55"/>
                <a:gd name="T67" fmla="*/ 23 h 38"/>
                <a:gd name="T68" fmla="*/ 28 w 55"/>
                <a:gd name="T69" fmla="*/ 23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55" h="38">
                  <a:moveTo>
                    <a:pt x="30" y="35"/>
                  </a:moveTo>
                  <a:cubicBezTo>
                    <a:pt x="28" y="35"/>
                    <a:pt x="26" y="35"/>
                    <a:pt x="25" y="34"/>
                  </a:cubicBezTo>
                  <a:cubicBezTo>
                    <a:pt x="22" y="34"/>
                    <a:pt x="21" y="32"/>
                    <a:pt x="21" y="30"/>
                  </a:cubicBezTo>
                  <a:cubicBezTo>
                    <a:pt x="21" y="28"/>
                    <a:pt x="22" y="26"/>
                    <a:pt x="21" y="24"/>
                  </a:cubicBezTo>
                  <a:cubicBezTo>
                    <a:pt x="21" y="22"/>
                    <a:pt x="22" y="20"/>
                    <a:pt x="23" y="19"/>
                  </a:cubicBezTo>
                  <a:cubicBezTo>
                    <a:pt x="25" y="18"/>
                    <a:pt x="27" y="17"/>
                    <a:pt x="26" y="15"/>
                  </a:cubicBezTo>
                  <a:cubicBezTo>
                    <a:pt x="26" y="13"/>
                    <a:pt x="23" y="14"/>
                    <a:pt x="21" y="13"/>
                  </a:cubicBezTo>
                  <a:cubicBezTo>
                    <a:pt x="19" y="13"/>
                    <a:pt x="16" y="12"/>
                    <a:pt x="13" y="12"/>
                  </a:cubicBezTo>
                  <a:cubicBezTo>
                    <a:pt x="12" y="12"/>
                    <a:pt x="12" y="12"/>
                    <a:pt x="11" y="12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4" y="14"/>
                    <a:pt x="16" y="14"/>
                    <a:pt x="18" y="15"/>
                  </a:cubicBezTo>
                  <a:cubicBezTo>
                    <a:pt x="19" y="15"/>
                    <a:pt x="20" y="16"/>
                    <a:pt x="21" y="16"/>
                  </a:cubicBezTo>
                  <a:cubicBezTo>
                    <a:pt x="22" y="17"/>
                    <a:pt x="22" y="18"/>
                    <a:pt x="21" y="19"/>
                  </a:cubicBezTo>
                  <a:cubicBezTo>
                    <a:pt x="20" y="20"/>
                    <a:pt x="20" y="20"/>
                    <a:pt x="20" y="20"/>
                  </a:cubicBezTo>
                  <a:cubicBezTo>
                    <a:pt x="17" y="22"/>
                    <a:pt x="17" y="23"/>
                    <a:pt x="19" y="27"/>
                  </a:cubicBezTo>
                  <a:cubicBezTo>
                    <a:pt x="20" y="29"/>
                    <a:pt x="19" y="30"/>
                    <a:pt x="17" y="30"/>
                  </a:cubicBezTo>
                  <a:cubicBezTo>
                    <a:pt x="16" y="31"/>
                    <a:pt x="16" y="31"/>
                    <a:pt x="16" y="31"/>
                  </a:cubicBezTo>
                  <a:cubicBezTo>
                    <a:pt x="13" y="30"/>
                    <a:pt x="9" y="30"/>
                    <a:pt x="6" y="31"/>
                  </a:cubicBezTo>
                  <a:cubicBezTo>
                    <a:pt x="5" y="31"/>
                    <a:pt x="3" y="30"/>
                    <a:pt x="2" y="30"/>
                  </a:cubicBezTo>
                  <a:cubicBezTo>
                    <a:pt x="1" y="30"/>
                    <a:pt x="0" y="29"/>
                    <a:pt x="0" y="28"/>
                  </a:cubicBezTo>
                  <a:cubicBezTo>
                    <a:pt x="0" y="27"/>
                    <a:pt x="1" y="26"/>
                    <a:pt x="2" y="26"/>
                  </a:cubicBezTo>
                  <a:cubicBezTo>
                    <a:pt x="5" y="25"/>
                    <a:pt x="7" y="25"/>
                    <a:pt x="10" y="25"/>
                  </a:cubicBezTo>
                  <a:cubicBezTo>
                    <a:pt x="11" y="25"/>
                    <a:pt x="11" y="25"/>
                    <a:pt x="11" y="24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9" y="21"/>
                    <a:pt x="8" y="21"/>
                    <a:pt x="10" y="19"/>
                  </a:cubicBezTo>
                  <a:cubicBezTo>
                    <a:pt x="11" y="18"/>
                    <a:pt x="10" y="17"/>
                    <a:pt x="10" y="16"/>
                  </a:cubicBezTo>
                  <a:cubicBezTo>
                    <a:pt x="9" y="15"/>
                    <a:pt x="8" y="15"/>
                    <a:pt x="7" y="16"/>
                  </a:cubicBezTo>
                  <a:cubicBezTo>
                    <a:pt x="6" y="16"/>
                    <a:pt x="6" y="16"/>
                    <a:pt x="5" y="16"/>
                  </a:cubicBezTo>
                  <a:cubicBezTo>
                    <a:pt x="3" y="17"/>
                    <a:pt x="2" y="14"/>
                    <a:pt x="3" y="13"/>
                  </a:cubicBezTo>
                  <a:cubicBezTo>
                    <a:pt x="5" y="11"/>
                    <a:pt x="7" y="8"/>
                    <a:pt x="10" y="6"/>
                  </a:cubicBezTo>
                  <a:cubicBezTo>
                    <a:pt x="11" y="6"/>
                    <a:pt x="12" y="6"/>
                    <a:pt x="13" y="6"/>
                  </a:cubicBezTo>
                  <a:cubicBezTo>
                    <a:pt x="16" y="7"/>
                    <a:pt x="20" y="7"/>
                    <a:pt x="23" y="8"/>
                  </a:cubicBezTo>
                  <a:cubicBezTo>
                    <a:pt x="24" y="8"/>
                    <a:pt x="26" y="8"/>
                    <a:pt x="27" y="8"/>
                  </a:cubicBezTo>
                  <a:cubicBezTo>
                    <a:pt x="28" y="9"/>
                    <a:pt x="28" y="8"/>
                    <a:pt x="29" y="8"/>
                  </a:cubicBezTo>
                  <a:cubicBezTo>
                    <a:pt x="29" y="7"/>
                    <a:pt x="29" y="7"/>
                    <a:pt x="28" y="7"/>
                  </a:cubicBezTo>
                  <a:cubicBezTo>
                    <a:pt x="28" y="6"/>
                    <a:pt x="27" y="5"/>
                    <a:pt x="26" y="4"/>
                  </a:cubicBezTo>
                  <a:cubicBezTo>
                    <a:pt x="25" y="3"/>
                    <a:pt x="26" y="1"/>
                    <a:pt x="27" y="1"/>
                  </a:cubicBezTo>
                  <a:cubicBezTo>
                    <a:pt x="28" y="0"/>
                    <a:pt x="29" y="0"/>
                    <a:pt x="30" y="1"/>
                  </a:cubicBezTo>
                  <a:cubicBezTo>
                    <a:pt x="32" y="2"/>
                    <a:pt x="35" y="4"/>
                    <a:pt x="35" y="7"/>
                  </a:cubicBezTo>
                  <a:cubicBezTo>
                    <a:pt x="36" y="10"/>
                    <a:pt x="36" y="10"/>
                    <a:pt x="39" y="10"/>
                  </a:cubicBezTo>
                  <a:cubicBezTo>
                    <a:pt x="41" y="11"/>
                    <a:pt x="43" y="11"/>
                    <a:pt x="45" y="11"/>
                  </a:cubicBezTo>
                  <a:cubicBezTo>
                    <a:pt x="47" y="11"/>
                    <a:pt x="49" y="12"/>
                    <a:pt x="50" y="13"/>
                  </a:cubicBezTo>
                  <a:cubicBezTo>
                    <a:pt x="52" y="15"/>
                    <a:pt x="54" y="17"/>
                    <a:pt x="55" y="20"/>
                  </a:cubicBezTo>
                  <a:cubicBezTo>
                    <a:pt x="55" y="21"/>
                    <a:pt x="55" y="22"/>
                    <a:pt x="54" y="23"/>
                  </a:cubicBezTo>
                  <a:cubicBezTo>
                    <a:pt x="53" y="23"/>
                    <a:pt x="53" y="23"/>
                    <a:pt x="51" y="23"/>
                  </a:cubicBezTo>
                  <a:cubicBezTo>
                    <a:pt x="51" y="23"/>
                    <a:pt x="51" y="23"/>
                    <a:pt x="50" y="22"/>
                  </a:cubicBezTo>
                  <a:cubicBezTo>
                    <a:pt x="50" y="22"/>
                    <a:pt x="49" y="22"/>
                    <a:pt x="49" y="21"/>
                  </a:cubicBezTo>
                  <a:cubicBezTo>
                    <a:pt x="47" y="17"/>
                    <a:pt x="44" y="16"/>
                    <a:pt x="39" y="16"/>
                  </a:cubicBezTo>
                  <a:cubicBezTo>
                    <a:pt x="38" y="16"/>
                    <a:pt x="38" y="16"/>
                    <a:pt x="38" y="16"/>
                  </a:cubicBezTo>
                  <a:cubicBezTo>
                    <a:pt x="38" y="16"/>
                    <a:pt x="37" y="16"/>
                    <a:pt x="37" y="16"/>
                  </a:cubicBezTo>
                  <a:cubicBezTo>
                    <a:pt x="36" y="15"/>
                    <a:pt x="34" y="15"/>
                    <a:pt x="34" y="17"/>
                  </a:cubicBezTo>
                  <a:cubicBezTo>
                    <a:pt x="34" y="18"/>
                    <a:pt x="36" y="18"/>
                    <a:pt x="38" y="19"/>
                  </a:cubicBezTo>
                  <a:cubicBezTo>
                    <a:pt x="39" y="19"/>
                    <a:pt x="41" y="20"/>
                    <a:pt x="40" y="22"/>
                  </a:cubicBezTo>
                  <a:cubicBezTo>
                    <a:pt x="40" y="23"/>
                    <a:pt x="41" y="24"/>
                    <a:pt x="42" y="25"/>
                  </a:cubicBezTo>
                  <a:cubicBezTo>
                    <a:pt x="45" y="27"/>
                    <a:pt x="45" y="31"/>
                    <a:pt x="44" y="34"/>
                  </a:cubicBezTo>
                  <a:cubicBezTo>
                    <a:pt x="43" y="37"/>
                    <a:pt x="40" y="38"/>
                    <a:pt x="37" y="37"/>
                  </a:cubicBezTo>
                  <a:cubicBezTo>
                    <a:pt x="36" y="36"/>
                    <a:pt x="35" y="36"/>
                    <a:pt x="34" y="35"/>
                  </a:cubicBezTo>
                  <a:cubicBezTo>
                    <a:pt x="33" y="35"/>
                    <a:pt x="32" y="34"/>
                    <a:pt x="30" y="35"/>
                  </a:cubicBezTo>
                  <a:cubicBezTo>
                    <a:pt x="30" y="35"/>
                    <a:pt x="30" y="35"/>
                    <a:pt x="30" y="35"/>
                  </a:cubicBezTo>
                  <a:moveTo>
                    <a:pt x="38" y="30"/>
                  </a:moveTo>
                  <a:cubicBezTo>
                    <a:pt x="38" y="29"/>
                    <a:pt x="38" y="29"/>
                    <a:pt x="38" y="29"/>
                  </a:cubicBezTo>
                  <a:cubicBezTo>
                    <a:pt x="37" y="30"/>
                    <a:pt x="37" y="30"/>
                    <a:pt x="37" y="30"/>
                  </a:cubicBezTo>
                  <a:cubicBezTo>
                    <a:pt x="38" y="30"/>
                    <a:pt x="38" y="30"/>
                    <a:pt x="38" y="30"/>
                  </a:cubicBezTo>
                  <a:cubicBezTo>
                    <a:pt x="38" y="30"/>
                    <a:pt x="38" y="30"/>
                    <a:pt x="38" y="30"/>
                  </a:cubicBezTo>
                  <a:moveTo>
                    <a:pt x="28" y="23"/>
                  </a:moveTo>
                  <a:cubicBezTo>
                    <a:pt x="28" y="23"/>
                    <a:pt x="28" y="23"/>
                    <a:pt x="28" y="23"/>
                  </a:cubicBezTo>
                  <a:cubicBezTo>
                    <a:pt x="29" y="23"/>
                    <a:pt x="29" y="23"/>
                    <a:pt x="29" y="23"/>
                  </a:cubicBezTo>
                  <a:cubicBezTo>
                    <a:pt x="29" y="23"/>
                    <a:pt x="29" y="22"/>
                    <a:pt x="29" y="22"/>
                  </a:cubicBezTo>
                  <a:cubicBezTo>
                    <a:pt x="28" y="23"/>
                    <a:pt x="28" y="23"/>
                    <a:pt x="28" y="23"/>
                  </a:cubicBezTo>
                </a:path>
              </a:pathLst>
            </a:custGeom>
            <a:solidFill>
              <a:srgbClr val="C96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97" name="Freeform 190"/>
            <p:cNvSpPr>
              <a:spLocks/>
            </p:cNvSpPr>
            <p:nvPr/>
          </p:nvSpPr>
          <p:spPr bwMode="auto">
            <a:xfrm>
              <a:off x="4689294" y="6113463"/>
              <a:ext cx="95250" cy="120650"/>
            </a:xfrm>
            <a:custGeom>
              <a:avLst/>
              <a:gdLst>
                <a:gd name="T0" fmla="*/ 3 w 36"/>
                <a:gd name="T1" fmla="*/ 39 h 46"/>
                <a:gd name="T2" fmla="*/ 4 w 36"/>
                <a:gd name="T3" fmla="*/ 35 h 46"/>
                <a:gd name="T4" fmla="*/ 9 w 36"/>
                <a:gd name="T5" fmla="*/ 21 h 46"/>
                <a:gd name="T6" fmla="*/ 7 w 36"/>
                <a:gd name="T7" fmla="*/ 20 h 46"/>
                <a:gd name="T8" fmla="*/ 3 w 36"/>
                <a:gd name="T9" fmla="*/ 21 h 46"/>
                <a:gd name="T10" fmla="*/ 1 w 36"/>
                <a:gd name="T11" fmla="*/ 21 h 46"/>
                <a:gd name="T12" fmla="*/ 1 w 36"/>
                <a:gd name="T13" fmla="*/ 18 h 46"/>
                <a:gd name="T14" fmla="*/ 5 w 36"/>
                <a:gd name="T15" fmla="*/ 14 h 46"/>
                <a:gd name="T16" fmla="*/ 13 w 36"/>
                <a:gd name="T17" fmla="*/ 7 h 46"/>
                <a:gd name="T18" fmla="*/ 16 w 36"/>
                <a:gd name="T19" fmla="*/ 3 h 46"/>
                <a:gd name="T20" fmla="*/ 18 w 36"/>
                <a:gd name="T21" fmla="*/ 1 h 46"/>
                <a:gd name="T22" fmla="*/ 21 w 36"/>
                <a:gd name="T23" fmla="*/ 1 h 46"/>
                <a:gd name="T24" fmla="*/ 22 w 36"/>
                <a:gd name="T25" fmla="*/ 3 h 46"/>
                <a:gd name="T26" fmla="*/ 19 w 36"/>
                <a:gd name="T27" fmla="*/ 9 h 46"/>
                <a:gd name="T28" fmla="*/ 15 w 36"/>
                <a:gd name="T29" fmla="*/ 14 h 46"/>
                <a:gd name="T30" fmla="*/ 14 w 36"/>
                <a:gd name="T31" fmla="*/ 18 h 46"/>
                <a:gd name="T32" fmla="*/ 14 w 36"/>
                <a:gd name="T33" fmla="*/ 26 h 46"/>
                <a:gd name="T34" fmla="*/ 10 w 36"/>
                <a:gd name="T35" fmla="*/ 37 h 46"/>
                <a:gd name="T36" fmla="*/ 11 w 36"/>
                <a:gd name="T37" fmla="*/ 39 h 46"/>
                <a:gd name="T38" fmla="*/ 15 w 36"/>
                <a:gd name="T39" fmla="*/ 38 h 46"/>
                <a:gd name="T40" fmla="*/ 16 w 36"/>
                <a:gd name="T41" fmla="*/ 37 h 46"/>
                <a:gd name="T42" fmla="*/ 18 w 36"/>
                <a:gd name="T43" fmla="*/ 31 h 46"/>
                <a:gd name="T44" fmla="*/ 18 w 36"/>
                <a:gd name="T45" fmla="*/ 28 h 46"/>
                <a:gd name="T46" fmla="*/ 17 w 36"/>
                <a:gd name="T47" fmla="*/ 27 h 46"/>
                <a:gd name="T48" fmla="*/ 17 w 36"/>
                <a:gd name="T49" fmla="*/ 24 h 46"/>
                <a:gd name="T50" fmla="*/ 20 w 36"/>
                <a:gd name="T51" fmla="*/ 23 h 46"/>
                <a:gd name="T52" fmla="*/ 20 w 36"/>
                <a:gd name="T53" fmla="*/ 19 h 46"/>
                <a:gd name="T54" fmla="*/ 18 w 36"/>
                <a:gd name="T55" fmla="*/ 17 h 46"/>
                <a:gd name="T56" fmla="*/ 19 w 36"/>
                <a:gd name="T57" fmla="*/ 13 h 46"/>
                <a:gd name="T58" fmla="*/ 20 w 36"/>
                <a:gd name="T59" fmla="*/ 13 h 46"/>
                <a:gd name="T60" fmla="*/ 32 w 36"/>
                <a:gd name="T61" fmla="*/ 13 h 46"/>
                <a:gd name="T62" fmla="*/ 34 w 36"/>
                <a:gd name="T63" fmla="*/ 14 h 46"/>
                <a:gd name="T64" fmla="*/ 34 w 36"/>
                <a:gd name="T65" fmla="*/ 18 h 46"/>
                <a:gd name="T66" fmla="*/ 30 w 36"/>
                <a:gd name="T67" fmla="*/ 19 h 46"/>
                <a:gd name="T68" fmla="*/ 27 w 36"/>
                <a:gd name="T69" fmla="*/ 21 h 46"/>
                <a:gd name="T70" fmla="*/ 28 w 36"/>
                <a:gd name="T71" fmla="*/ 23 h 46"/>
                <a:gd name="T72" fmla="*/ 31 w 36"/>
                <a:gd name="T73" fmla="*/ 24 h 46"/>
                <a:gd name="T74" fmla="*/ 31 w 36"/>
                <a:gd name="T75" fmla="*/ 28 h 46"/>
                <a:gd name="T76" fmla="*/ 29 w 36"/>
                <a:gd name="T77" fmla="*/ 29 h 46"/>
                <a:gd name="T78" fmla="*/ 26 w 36"/>
                <a:gd name="T79" fmla="*/ 30 h 46"/>
                <a:gd name="T80" fmla="*/ 28 w 36"/>
                <a:gd name="T81" fmla="*/ 32 h 46"/>
                <a:gd name="T82" fmla="*/ 27 w 36"/>
                <a:gd name="T83" fmla="*/ 36 h 46"/>
                <a:gd name="T84" fmla="*/ 23 w 36"/>
                <a:gd name="T85" fmla="*/ 37 h 46"/>
                <a:gd name="T86" fmla="*/ 23 w 36"/>
                <a:gd name="T87" fmla="*/ 38 h 46"/>
                <a:gd name="T88" fmla="*/ 23 w 36"/>
                <a:gd name="T89" fmla="*/ 39 h 46"/>
                <a:gd name="T90" fmla="*/ 28 w 36"/>
                <a:gd name="T91" fmla="*/ 41 h 46"/>
                <a:gd name="T92" fmla="*/ 29 w 36"/>
                <a:gd name="T93" fmla="*/ 43 h 46"/>
                <a:gd name="T94" fmla="*/ 27 w 36"/>
                <a:gd name="T95" fmla="*/ 45 h 46"/>
                <a:gd name="T96" fmla="*/ 24 w 36"/>
                <a:gd name="T97" fmla="*/ 45 h 46"/>
                <a:gd name="T98" fmla="*/ 12 w 36"/>
                <a:gd name="T99" fmla="*/ 44 h 46"/>
                <a:gd name="T100" fmla="*/ 10 w 36"/>
                <a:gd name="T101" fmla="*/ 44 h 46"/>
                <a:gd name="T102" fmla="*/ 8 w 36"/>
                <a:gd name="T103" fmla="*/ 43 h 46"/>
                <a:gd name="T104" fmla="*/ 5 w 36"/>
                <a:gd name="T105" fmla="*/ 45 h 46"/>
                <a:gd name="T106" fmla="*/ 2 w 36"/>
                <a:gd name="T107" fmla="*/ 43 h 46"/>
                <a:gd name="T108" fmla="*/ 3 w 36"/>
                <a:gd name="T109" fmla="*/ 39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6" h="46">
                  <a:moveTo>
                    <a:pt x="3" y="39"/>
                  </a:moveTo>
                  <a:cubicBezTo>
                    <a:pt x="3" y="38"/>
                    <a:pt x="4" y="36"/>
                    <a:pt x="4" y="35"/>
                  </a:cubicBezTo>
                  <a:cubicBezTo>
                    <a:pt x="6" y="31"/>
                    <a:pt x="8" y="26"/>
                    <a:pt x="9" y="21"/>
                  </a:cubicBezTo>
                  <a:cubicBezTo>
                    <a:pt x="9" y="20"/>
                    <a:pt x="8" y="19"/>
                    <a:pt x="7" y="20"/>
                  </a:cubicBezTo>
                  <a:cubicBezTo>
                    <a:pt x="6" y="20"/>
                    <a:pt x="5" y="21"/>
                    <a:pt x="3" y="21"/>
                  </a:cubicBezTo>
                  <a:cubicBezTo>
                    <a:pt x="2" y="22"/>
                    <a:pt x="1" y="22"/>
                    <a:pt x="1" y="21"/>
                  </a:cubicBezTo>
                  <a:cubicBezTo>
                    <a:pt x="0" y="20"/>
                    <a:pt x="0" y="18"/>
                    <a:pt x="1" y="18"/>
                  </a:cubicBezTo>
                  <a:cubicBezTo>
                    <a:pt x="2" y="16"/>
                    <a:pt x="3" y="15"/>
                    <a:pt x="5" y="14"/>
                  </a:cubicBezTo>
                  <a:cubicBezTo>
                    <a:pt x="8" y="12"/>
                    <a:pt x="11" y="10"/>
                    <a:pt x="13" y="7"/>
                  </a:cubicBezTo>
                  <a:cubicBezTo>
                    <a:pt x="14" y="6"/>
                    <a:pt x="15" y="4"/>
                    <a:pt x="16" y="3"/>
                  </a:cubicBezTo>
                  <a:cubicBezTo>
                    <a:pt x="17" y="2"/>
                    <a:pt x="17" y="2"/>
                    <a:pt x="18" y="1"/>
                  </a:cubicBezTo>
                  <a:cubicBezTo>
                    <a:pt x="19" y="0"/>
                    <a:pt x="20" y="0"/>
                    <a:pt x="21" y="1"/>
                  </a:cubicBezTo>
                  <a:cubicBezTo>
                    <a:pt x="22" y="1"/>
                    <a:pt x="22" y="2"/>
                    <a:pt x="22" y="3"/>
                  </a:cubicBezTo>
                  <a:cubicBezTo>
                    <a:pt x="22" y="5"/>
                    <a:pt x="21" y="7"/>
                    <a:pt x="19" y="9"/>
                  </a:cubicBezTo>
                  <a:cubicBezTo>
                    <a:pt x="18" y="11"/>
                    <a:pt x="16" y="12"/>
                    <a:pt x="15" y="14"/>
                  </a:cubicBezTo>
                  <a:cubicBezTo>
                    <a:pt x="14" y="15"/>
                    <a:pt x="13" y="16"/>
                    <a:pt x="14" y="18"/>
                  </a:cubicBezTo>
                  <a:cubicBezTo>
                    <a:pt x="15" y="20"/>
                    <a:pt x="15" y="23"/>
                    <a:pt x="14" y="26"/>
                  </a:cubicBezTo>
                  <a:cubicBezTo>
                    <a:pt x="13" y="30"/>
                    <a:pt x="11" y="33"/>
                    <a:pt x="10" y="37"/>
                  </a:cubicBezTo>
                  <a:cubicBezTo>
                    <a:pt x="9" y="38"/>
                    <a:pt x="10" y="39"/>
                    <a:pt x="11" y="39"/>
                  </a:cubicBezTo>
                  <a:cubicBezTo>
                    <a:pt x="13" y="39"/>
                    <a:pt x="14" y="39"/>
                    <a:pt x="15" y="38"/>
                  </a:cubicBezTo>
                  <a:cubicBezTo>
                    <a:pt x="16" y="38"/>
                    <a:pt x="17" y="38"/>
                    <a:pt x="16" y="37"/>
                  </a:cubicBezTo>
                  <a:cubicBezTo>
                    <a:pt x="13" y="33"/>
                    <a:pt x="13" y="33"/>
                    <a:pt x="18" y="31"/>
                  </a:cubicBezTo>
                  <a:cubicBezTo>
                    <a:pt x="19" y="31"/>
                    <a:pt x="19" y="30"/>
                    <a:pt x="18" y="28"/>
                  </a:cubicBezTo>
                  <a:cubicBezTo>
                    <a:pt x="17" y="28"/>
                    <a:pt x="17" y="28"/>
                    <a:pt x="17" y="27"/>
                  </a:cubicBezTo>
                  <a:cubicBezTo>
                    <a:pt x="16" y="26"/>
                    <a:pt x="16" y="25"/>
                    <a:pt x="17" y="24"/>
                  </a:cubicBezTo>
                  <a:cubicBezTo>
                    <a:pt x="18" y="24"/>
                    <a:pt x="19" y="24"/>
                    <a:pt x="20" y="23"/>
                  </a:cubicBezTo>
                  <a:cubicBezTo>
                    <a:pt x="22" y="22"/>
                    <a:pt x="22" y="20"/>
                    <a:pt x="20" y="19"/>
                  </a:cubicBezTo>
                  <a:cubicBezTo>
                    <a:pt x="20" y="18"/>
                    <a:pt x="19" y="18"/>
                    <a:pt x="18" y="17"/>
                  </a:cubicBezTo>
                  <a:cubicBezTo>
                    <a:pt x="17" y="16"/>
                    <a:pt x="17" y="14"/>
                    <a:pt x="19" y="13"/>
                  </a:cubicBezTo>
                  <a:cubicBezTo>
                    <a:pt x="19" y="13"/>
                    <a:pt x="20" y="13"/>
                    <a:pt x="20" y="13"/>
                  </a:cubicBezTo>
                  <a:cubicBezTo>
                    <a:pt x="24" y="14"/>
                    <a:pt x="28" y="14"/>
                    <a:pt x="32" y="13"/>
                  </a:cubicBezTo>
                  <a:cubicBezTo>
                    <a:pt x="33" y="13"/>
                    <a:pt x="34" y="14"/>
                    <a:pt x="34" y="14"/>
                  </a:cubicBezTo>
                  <a:cubicBezTo>
                    <a:pt x="36" y="15"/>
                    <a:pt x="36" y="18"/>
                    <a:pt x="34" y="18"/>
                  </a:cubicBezTo>
                  <a:cubicBezTo>
                    <a:pt x="33" y="19"/>
                    <a:pt x="31" y="19"/>
                    <a:pt x="30" y="19"/>
                  </a:cubicBezTo>
                  <a:cubicBezTo>
                    <a:pt x="29" y="20"/>
                    <a:pt x="28" y="20"/>
                    <a:pt x="27" y="21"/>
                  </a:cubicBezTo>
                  <a:cubicBezTo>
                    <a:pt x="27" y="22"/>
                    <a:pt x="27" y="23"/>
                    <a:pt x="28" y="23"/>
                  </a:cubicBezTo>
                  <a:cubicBezTo>
                    <a:pt x="29" y="23"/>
                    <a:pt x="30" y="23"/>
                    <a:pt x="31" y="24"/>
                  </a:cubicBezTo>
                  <a:cubicBezTo>
                    <a:pt x="32" y="25"/>
                    <a:pt x="32" y="27"/>
                    <a:pt x="31" y="28"/>
                  </a:cubicBezTo>
                  <a:cubicBezTo>
                    <a:pt x="30" y="28"/>
                    <a:pt x="29" y="28"/>
                    <a:pt x="29" y="29"/>
                  </a:cubicBezTo>
                  <a:cubicBezTo>
                    <a:pt x="28" y="29"/>
                    <a:pt x="26" y="29"/>
                    <a:pt x="26" y="30"/>
                  </a:cubicBezTo>
                  <a:cubicBezTo>
                    <a:pt x="26" y="32"/>
                    <a:pt x="27" y="32"/>
                    <a:pt x="28" y="32"/>
                  </a:cubicBezTo>
                  <a:cubicBezTo>
                    <a:pt x="29" y="34"/>
                    <a:pt x="28" y="35"/>
                    <a:pt x="27" y="36"/>
                  </a:cubicBezTo>
                  <a:cubicBezTo>
                    <a:pt x="26" y="37"/>
                    <a:pt x="25" y="37"/>
                    <a:pt x="23" y="37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3" y="39"/>
                    <a:pt x="23" y="39"/>
                    <a:pt x="23" y="39"/>
                  </a:cubicBezTo>
                  <a:cubicBezTo>
                    <a:pt x="25" y="40"/>
                    <a:pt x="26" y="40"/>
                    <a:pt x="28" y="41"/>
                  </a:cubicBezTo>
                  <a:cubicBezTo>
                    <a:pt x="29" y="41"/>
                    <a:pt x="29" y="42"/>
                    <a:pt x="29" y="43"/>
                  </a:cubicBezTo>
                  <a:cubicBezTo>
                    <a:pt x="29" y="44"/>
                    <a:pt x="28" y="45"/>
                    <a:pt x="27" y="45"/>
                  </a:cubicBezTo>
                  <a:cubicBezTo>
                    <a:pt x="26" y="45"/>
                    <a:pt x="25" y="45"/>
                    <a:pt x="24" y="45"/>
                  </a:cubicBezTo>
                  <a:cubicBezTo>
                    <a:pt x="20" y="45"/>
                    <a:pt x="16" y="44"/>
                    <a:pt x="12" y="44"/>
                  </a:cubicBezTo>
                  <a:cubicBezTo>
                    <a:pt x="11" y="44"/>
                    <a:pt x="11" y="44"/>
                    <a:pt x="10" y="44"/>
                  </a:cubicBezTo>
                  <a:cubicBezTo>
                    <a:pt x="9" y="44"/>
                    <a:pt x="9" y="42"/>
                    <a:pt x="8" y="43"/>
                  </a:cubicBezTo>
                  <a:cubicBezTo>
                    <a:pt x="7" y="43"/>
                    <a:pt x="6" y="44"/>
                    <a:pt x="5" y="45"/>
                  </a:cubicBezTo>
                  <a:cubicBezTo>
                    <a:pt x="4" y="46"/>
                    <a:pt x="2" y="45"/>
                    <a:pt x="2" y="43"/>
                  </a:cubicBezTo>
                  <a:cubicBezTo>
                    <a:pt x="2" y="42"/>
                    <a:pt x="2" y="41"/>
                    <a:pt x="3" y="39"/>
                  </a:cubicBezTo>
                </a:path>
              </a:pathLst>
            </a:custGeom>
            <a:solidFill>
              <a:srgbClr val="C96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98" name="Freeform 191"/>
            <p:cNvSpPr>
              <a:spLocks/>
            </p:cNvSpPr>
            <p:nvPr/>
          </p:nvSpPr>
          <p:spPr bwMode="auto">
            <a:xfrm>
              <a:off x="4476569" y="6264275"/>
              <a:ext cx="93663" cy="136525"/>
            </a:xfrm>
            <a:custGeom>
              <a:avLst/>
              <a:gdLst>
                <a:gd name="T0" fmla="*/ 2 w 36"/>
                <a:gd name="T1" fmla="*/ 43 h 52"/>
                <a:gd name="T2" fmla="*/ 4 w 36"/>
                <a:gd name="T3" fmla="*/ 42 h 52"/>
                <a:gd name="T4" fmla="*/ 7 w 36"/>
                <a:gd name="T5" fmla="*/ 43 h 52"/>
                <a:gd name="T6" fmla="*/ 9 w 36"/>
                <a:gd name="T7" fmla="*/ 42 h 52"/>
                <a:gd name="T8" fmla="*/ 13 w 36"/>
                <a:gd name="T9" fmla="*/ 31 h 52"/>
                <a:gd name="T10" fmla="*/ 13 w 36"/>
                <a:gd name="T11" fmla="*/ 30 h 52"/>
                <a:gd name="T12" fmla="*/ 12 w 36"/>
                <a:gd name="T13" fmla="*/ 30 h 52"/>
                <a:gd name="T14" fmla="*/ 7 w 36"/>
                <a:gd name="T15" fmla="*/ 32 h 52"/>
                <a:gd name="T16" fmla="*/ 2 w 36"/>
                <a:gd name="T17" fmla="*/ 34 h 52"/>
                <a:gd name="T18" fmla="*/ 0 w 36"/>
                <a:gd name="T19" fmla="*/ 32 h 52"/>
                <a:gd name="T20" fmla="*/ 1 w 36"/>
                <a:gd name="T21" fmla="*/ 29 h 52"/>
                <a:gd name="T22" fmla="*/ 3 w 36"/>
                <a:gd name="T23" fmla="*/ 28 h 52"/>
                <a:gd name="T24" fmla="*/ 11 w 36"/>
                <a:gd name="T25" fmla="*/ 23 h 52"/>
                <a:gd name="T26" fmla="*/ 15 w 36"/>
                <a:gd name="T27" fmla="*/ 20 h 52"/>
                <a:gd name="T28" fmla="*/ 10 w 36"/>
                <a:gd name="T29" fmla="*/ 19 h 52"/>
                <a:gd name="T30" fmla="*/ 4 w 36"/>
                <a:gd name="T31" fmla="*/ 17 h 52"/>
                <a:gd name="T32" fmla="*/ 4 w 36"/>
                <a:gd name="T33" fmla="*/ 14 h 52"/>
                <a:gd name="T34" fmla="*/ 5 w 36"/>
                <a:gd name="T35" fmla="*/ 12 h 52"/>
                <a:gd name="T36" fmla="*/ 9 w 36"/>
                <a:gd name="T37" fmla="*/ 13 h 52"/>
                <a:gd name="T38" fmla="*/ 14 w 36"/>
                <a:gd name="T39" fmla="*/ 13 h 52"/>
                <a:gd name="T40" fmla="*/ 19 w 36"/>
                <a:gd name="T41" fmla="*/ 10 h 52"/>
                <a:gd name="T42" fmla="*/ 21 w 36"/>
                <a:gd name="T43" fmla="*/ 3 h 52"/>
                <a:gd name="T44" fmla="*/ 24 w 36"/>
                <a:gd name="T45" fmla="*/ 0 h 52"/>
                <a:gd name="T46" fmla="*/ 27 w 36"/>
                <a:gd name="T47" fmla="*/ 4 h 52"/>
                <a:gd name="T48" fmla="*/ 26 w 36"/>
                <a:gd name="T49" fmla="*/ 11 h 52"/>
                <a:gd name="T50" fmla="*/ 27 w 36"/>
                <a:gd name="T51" fmla="*/ 13 h 52"/>
                <a:gd name="T52" fmla="*/ 31 w 36"/>
                <a:gd name="T53" fmla="*/ 14 h 52"/>
                <a:gd name="T54" fmla="*/ 33 w 36"/>
                <a:gd name="T55" fmla="*/ 15 h 52"/>
                <a:gd name="T56" fmla="*/ 36 w 36"/>
                <a:gd name="T57" fmla="*/ 18 h 52"/>
                <a:gd name="T58" fmla="*/ 32 w 36"/>
                <a:gd name="T59" fmla="*/ 19 h 52"/>
                <a:gd name="T60" fmla="*/ 26 w 36"/>
                <a:gd name="T61" fmla="*/ 19 h 52"/>
                <a:gd name="T62" fmla="*/ 23 w 36"/>
                <a:gd name="T63" fmla="*/ 21 h 52"/>
                <a:gd name="T64" fmla="*/ 22 w 36"/>
                <a:gd name="T65" fmla="*/ 25 h 52"/>
                <a:gd name="T66" fmla="*/ 12 w 36"/>
                <a:gd name="T67" fmla="*/ 47 h 52"/>
                <a:gd name="T68" fmla="*/ 10 w 36"/>
                <a:gd name="T69" fmla="*/ 51 h 52"/>
                <a:gd name="T70" fmla="*/ 5 w 36"/>
                <a:gd name="T71" fmla="*/ 51 h 52"/>
                <a:gd name="T72" fmla="*/ 2 w 36"/>
                <a:gd name="T73" fmla="*/ 44 h 52"/>
                <a:gd name="T74" fmla="*/ 2 w 36"/>
                <a:gd name="T75" fmla="*/ 43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" h="52">
                  <a:moveTo>
                    <a:pt x="2" y="43"/>
                  </a:moveTo>
                  <a:cubicBezTo>
                    <a:pt x="3" y="43"/>
                    <a:pt x="3" y="42"/>
                    <a:pt x="4" y="42"/>
                  </a:cubicBezTo>
                  <a:cubicBezTo>
                    <a:pt x="5" y="42"/>
                    <a:pt x="6" y="42"/>
                    <a:pt x="7" y="43"/>
                  </a:cubicBezTo>
                  <a:cubicBezTo>
                    <a:pt x="8" y="43"/>
                    <a:pt x="8" y="43"/>
                    <a:pt x="9" y="42"/>
                  </a:cubicBezTo>
                  <a:cubicBezTo>
                    <a:pt x="10" y="38"/>
                    <a:pt x="12" y="35"/>
                    <a:pt x="13" y="31"/>
                  </a:cubicBezTo>
                  <a:cubicBezTo>
                    <a:pt x="13" y="30"/>
                    <a:pt x="13" y="30"/>
                    <a:pt x="13" y="30"/>
                  </a:cubicBezTo>
                  <a:cubicBezTo>
                    <a:pt x="12" y="30"/>
                    <a:pt x="12" y="30"/>
                    <a:pt x="12" y="30"/>
                  </a:cubicBezTo>
                  <a:cubicBezTo>
                    <a:pt x="10" y="31"/>
                    <a:pt x="9" y="31"/>
                    <a:pt x="7" y="32"/>
                  </a:cubicBezTo>
                  <a:cubicBezTo>
                    <a:pt x="6" y="33"/>
                    <a:pt x="4" y="34"/>
                    <a:pt x="2" y="34"/>
                  </a:cubicBezTo>
                  <a:cubicBezTo>
                    <a:pt x="1" y="34"/>
                    <a:pt x="0" y="33"/>
                    <a:pt x="0" y="32"/>
                  </a:cubicBezTo>
                  <a:cubicBezTo>
                    <a:pt x="0" y="30"/>
                    <a:pt x="0" y="30"/>
                    <a:pt x="1" y="29"/>
                  </a:cubicBezTo>
                  <a:cubicBezTo>
                    <a:pt x="2" y="29"/>
                    <a:pt x="2" y="28"/>
                    <a:pt x="3" y="28"/>
                  </a:cubicBezTo>
                  <a:cubicBezTo>
                    <a:pt x="6" y="27"/>
                    <a:pt x="9" y="25"/>
                    <a:pt x="11" y="23"/>
                  </a:cubicBezTo>
                  <a:cubicBezTo>
                    <a:pt x="12" y="22"/>
                    <a:pt x="14" y="22"/>
                    <a:pt x="15" y="20"/>
                  </a:cubicBezTo>
                  <a:cubicBezTo>
                    <a:pt x="13" y="19"/>
                    <a:pt x="12" y="19"/>
                    <a:pt x="10" y="19"/>
                  </a:cubicBezTo>
                  <a:cubicBezTo>
                    <a:pt x="8" y="19"/>
                    <a:pt x="6" y="18"/>
                    <a:pt x="4" y="17"/>
                  </a:cubicBezTo>
                  <a:cubicBezTo>
                    <a:pt x="3" y="16"/>
                    <a:pt x="3" y="15"/>
                    <a:pt x="4" y="14"/>
                  </a:cubicBezTo>
                  <a:cubicBezTo>
                    <a:pt x="4" y="13"/>
                    <a:pt x="5" y="12"/>
                    <a:pt x="5" y="12"/>
                  </a:cubicBezTo>
                  <a:cubicBezTo>
                    <a:pt x="7" y="12"/>
                    <a:pt x="8" y="13"/>
                    <a:pt x="9" y="13"/>
                  </a:cubicBezTo>
                  <a:cubicBezTo>
                    <a:pt x="11" y="13"/>
                    <a:pt x="13" y="13"/>
                    <a:pt x="14" y="13"/>
                  </a:cubicBezTo>
                  <a:cubicBezTo>
                    <a:pt x="18" y="14"/>
                    <a:pt x="19" y="13"/>
                    <a:pt x="19" y="10"/>
                  </a:cubicBezTo>
                  <a:cubicBezTo>
                    <a:pt x="20" y="8"/>
                    <a:pt x="21" y="5"/>
                    <a:pt x="21" y="3"/>
                  </a:cubicBezTo>
                  <a:cubicBezTo>
                    <a:pt x="22" y="1"/>
                    <a:pt x="23" y="0"/>
                    <a:pt x="24" y="0"/>
                  </a:cubicBezTo>
                  <a:cubicBezTo>
                    <a:pt x="26" y="1"/>
                    <a:pt x="27" y="2"/>
                    <a:pt x="27" y="4"/>
                  </a:cubicBezTo>
                  <a:cubicBezTo>
                    <a:pt x="26" y="6"/>
                    <a:pt x="26" y="9"/>
                    <a:pt x="26" y="11"/>
                  </a:cubicBezTo>
                  <a:cubicBezTo>
                    <a:pt x="25" y="12"/>
                    <a:pt x="26" y="13"/>
                    <a:pt x="27" y="13"/>
                  </a:cubicBezTo>
                  <a:cubicBezTo>
                    <a:pt x="28" y="13"/>
                    <a:pt x="29" y="13"/>
                    <a:pt x="31" y="14"/>
                  </a:cubicBezTo>
                  <a:cubicBezTo>
                    <a:pt x="32" y="14"/>
                    <a:pt x="33" y="14"/>
                    <a:pt x="33" y="15"/>
                  </a:cubicBezTo>
                  <a:cubicBezTo>
                    <a:pt x="35" y="15"/>
                    <a:pt x="36" y="17"/>
                    <a:pt x="36" y="18"/>
                  </a:cubicBezTo>
                  <a:cubicBezTo>
                    <a:pt x="35" y="19"/>
                    <a:pt x="34" y="20"/>
                    <a:pt x="32" y="19"/>
                  </a:cubicBezTo>
                  <a:cubicBezTo>
                    <a:pt x="30" y="19"/>
                    <a:pt x="28" y="19"/>
                    <a:pt x="26" y="19"/>
                  </a:cubicBezTo>
                  <a:cubicBezTo>
                    <a:pt x="24" y="19"/>
                    <a:pt x="24" y="19"/>
                    <a:pt x="23" y="21"/>
                  </a:cubicBezTo>
                  <a:cubicBezTo>
                    <a:pt x="22" y="22"/>
                    <a:pt x="22" y="23"/>
                    <a:pt x="22" y="25"/>
                  </a:cubicBezTo>
                  <a:cubicBezTo>
                    <a:pt x="19" y="33"/>
                    <a:pt x="16" y="40"/>
                    <a:pt x="12" y="47"/>
                  </a:cubicBezTo>
                  <a:cubicBezTo>
                    <a:pt x="11" y="49"/>
                    <a:pt x="11" y="50"/>
                    <a:pt x="10" y="51"/>
                  </a:cubicBezTo>
                  <a:cubicBezTo>
                    <a:pt x="8" y="52"/>
                    <a:pt x="6" y="52"/>
                    <a:pt x="5" y="51"/>
                  </a:cubicBezTo>
                  <a:cubicBezTo>
                    <a:pt x="3" y="49"/>
                    <a:pt x="2" y="47"/>
                    <a:pt x="2" y="44"/>
                  </a:cubicBezTo>
                  <a:cubicBezTo>
                    <a:pt x="2" y="43"/>
                    <a:pt x="2" y="43"/>
                    <a:pt x="2" y="43"/>
                  </a:cubicBezTo>
                </a:path>
              </a:pathLst>
            </a:custGeom>
            <a:solidFill>
              <a:srgbClr val="C96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99" name="Freeform 192"/>
            <p:cNvSpPr>
              <a:spLocks/>
            </p:cNvSpPr>
            <p:nvPr/>
          </p:nvSpPr>
          <p:spPr bwMode="auto">
            <a:xfrm>
              <a:off x="4413069" y="6242050"/>
              <a:ext cx="76200" cy="95250"/>
            </a:xfrm>
            <a:custGeom>
              <a:avLst/>
              <a:gdLst>
                <a:gd name="T0" fmla="*/ 3 w 29"/>
                <a:gd name="T1" fmla="*/ 14 h 36"/>
                <a:gd name="T2" fmla="*/ 6 w 29"/>
                <a:gd name="T3" fmla="*/ 6 h 36"/>
                <a:gd name="T4" fmla="*/ 7 w 29"/>
                <a:gd name="T5" fmla="*/ 3 h 36"/>
                <a:gd name="T6" fmla="*/ 12 w 29"/>
                <a:gd name="T7" fmla="*/ 1 h 36"/>
                <a:gd name="T8" fmla="*/ 25 w 29"/>
                <a:gd name="T9" fmla="*/ 4 h 36"/>
                <a:gd name="T10" fmla="*/ 28 w 29"/>
                <a:gd name="T11" fmla="*/ 9 h 36"/>
                <a:gd name="T12" fmla="*/ 27 w 29"/>
                <a:gd name="T13" fmla="*/ 14 h 36"/>
                <a:gd name="T14" fmla="*/ 21 w 29"/>
                <a:gd name="T15" fmla="*/ 31 h 36"/>
                <a:gd name="T16" fmla="*/ 19 w 29"/>
                <a:gd name="T17" fmla="*/ 35 h 36"/>
                <a:gd name="T18" fmla="*/ 16 w 29"/>
                <a:gd name="T19" fmla="*/ 36 h 36"/>
                <a:gd name="T20" fmla="*/ 15 w 29"/>
                <a:gd name="T21" fmla="*/ 34 h 36"/>
                <a:gd name="T22" fmla="*/ 15 w 29"/>
                <a:gd name="T23" fmla="*/ 30 h 36"/>
                <a:gd name="T24" fmla="*/ 22 w 29"/>
                <a:gd name="T25" fmla="*/ 12 h 36"/>
                <a:gd name="T26" fmla="*/ 20 w 29"/>
                <a:gd name="T27" fmla="*/ 8 h 36"/>
                <a:gd name="T28" fmla="*/ 14 w 29"/>
                <a:gd name="T29" fmla="*/ 7 h 36"/>
                <a:gd name="T30" fmla="*/ 13 w 29"/>
                <a:gd name="T31" fmla="*/ 7 h 36"/>
                <a:gd name="T32" fmla="*/ 12 w 29"/>
                <a:gd name="T33" fmla="*/ 8 h 36"/>
                <a:gd name="T34" fmla="*/ 12 w 29"/>
                <a:gd name="T35" fmla="*/ 10 h 36"/>
                <a:gd name="T36" fmla="*/ 15 w 29"/>
                <a:gd name="T37" fmla="*/ 11 h 36"/>
                <a:gd name="T38" fmla="*/ 15 w 29"/>
                <a:gd name="T39" fmla="*/ 15 h 36"/>
                <a:gd name="T40" fmla="*/ 13 w 29"/>
                <a:gd name="T41" fmla="*/ 16 h 36"/>
                <a:gd name="T42" fmla="*/ 10 w 29"/>
                <a:gd name="T43" fmla="*/ 16 h 36"/>
                <a:gd name="T44" fmla="*/ 10 w 29"/>
                <a:gd name="T45" fmla="*/ 17 h 36"/>
                <a:gd name="T46" fmla="*/ 10 w 29"/>
                <a:gd name="T47" fmla="*/ 18 h 36"/>
                <a:gd name="T48" fmla="*/ 12 w 29"/>
                <a:gd name="T49" fmla="*/ 18 h 36"/>
                <a:gd name="T50" fmla="*/ 15 w 29"/>
                <a:gd name="T51" fmla="*/ 21 h 36"/>
                <a:gd name="T52" fmla="*/ 12 w 29"/>
                <a:gd name="T53" fmla="*/ 23 h 36"/>
                <a:gd name="T54" fmla="*/ 10 w 29"/>
                <a:gd name="T55" fmla="*/ 23 h 36"/>
                <a:gd name="T56" fmla="*/ 8 w 29"/>
                <a:gd name="T57" fmla="*/ 24 h 36"/>
                <a:gd name="T58" fmla="*/ 7 w 29"/>
                <a:gd name="T59" fmla="*/ 24 h 36"/>
                <a:gd name="T60" fmla="*/ 7 w 29"/>
                <a:gd name="T61" fmla="*/ 25 h 36"/>
                <a:gd name="T62" fmla="*/ 10 w 29"/>
                <a:gd name="T63" fmla="*/ 26 h 36"/>
                <a:gd name="T64" fmla="*/ 13 w 29"/>
                <a:gd name="T65" fmla="*/ 27 h 36"/>
                <a:gd name="T66" fmla="*/ 13 w 29"/>
                <a:gd name="T67" fmla="*/ 30 h 36"/>
                <a:gd name="T68" fmla="*/ 10 w 29"/>
                <a:gd name="T69" fmla="*/ 31 h 36"/>
                <a:gd name="T70" fmla="*/ 3 w 29"/>
                <a:gd name="T71" fmla="*/ 30 h 36"/>
                <a:gd name="T72" fmla="*/ 0 w 29"/>
                <a:gd name="T73" fmla="*/ 26 h 36"/>
                <a:gd name="T74" fmla="*/ 1 w 29"/>
                <a:gd name="T75" fmla="*/ 22 h 36"/>
                <a:gd name="T76" fmla="*/ 3 w 29"/>
                <a:gd name="T77" fmla="*/ 14 h 36"/>
                <a:gd name="T78" fmla="*/ 3 w 29"/>
                <a:gd name="T79" fmla="*/ 1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9" h="36">
                  <a:moveTo>
                    <a:pt x="3" y="14"/>
                  </a:moveTo>
                  <a:cubicBezTo>
                    <a:pt x="4" y="12"/>
                    <a:pt x="5" y="9"/>
                    <a:pt x="6" y="6"/>
                  </a:cubicBezTo>
                  <a:cubicBezTo>
                    <a:pt x="6" y="5"/>
                    <a:pt x="6" y="4"/>
                    <a:pt x="7" y="3"/>
                  </a:cubicBezTo>
                  <a:cubicBezTo>
                    <a:pt x="8" y="1"/>
                    <a:pt x="9" y="0"/>
                    <a:pt x="12" y="1"/>
                  </a:cubicBezTo>
                  <a:cubicBezTo>
                    <a:pt x="16" y="2"/>
                    <a:pt x="21" y="3"/>
                    <a:pt x="25" y="4"/>
                  </a:cubicBezTo>
                  <a:cubicBezTo>
                    <a:pt x="28" y="4"/>
                    <a:pt x="29" y="6"/>
                    <a:pt x="28" y="9"/>
                  </a:cubicBezTo>
                  <a:cubicBezTo>
                    <a:pt x="28" y="11"/>
                    <a:pt x="27" y="13"/>
                    <a:pt x="27" y="14"/>
                  </a:cubicBezTo>
                  <a:cubicBezTo>
                    <a:pt x="24" y="20"/>
                    <a:pt x="22" y="25"/>
                    <a:pt x="21" y="31"/>
                  </a:cubicBezTo>
                  <a:cubicBezTo>
                    <a:pt x="20" y="33"/>
                    <a:pt x="20" y="34"/>
                    <a:pt x="19" y="35"/>
                  </a:cubicBezTo>
                  <a:cubicBezTo>
                    <a:pt x="18" y="36"/>
                    <a:pt x="17" y="36"/>
                    <a:pt x="16" y="36"/>
                  </a:cubicBezTo>
                  <a:cubicBezTo>
                    <a:pt x="16" y="36"/>
                    <a:pt x="15" y="35"/>
                    <a:pt x="15" y="34"/>
                  </a:cubicBezTo>
                  <a:cubicBezTo>
                    <a:pt x="15" y="33"/>
                    <a:pt x="15" y="31"/>
                    <a:pt x="15" y="30"/>
                  </a:cubicBezTo>
                  <a:cubicBezTo>
                    <a:pt x="17" y="24"/>
                    <a:pt x="19" y="17"/>
                    <a:pt x="22" y="12"/>
                  </a:cubicBezTo>
                  <a:cubicBezTo>
                    <a:pt x="22" y="10"/>
                    <a:pt x="22" y="9"/>
                    <a:pt x="20" y="8"/>
                  </a:cubicBezTo>
                  <a:cubicBezTo>
                    <a:pt x="18" y="8"/>
                    <a:pt x="16" y="7"/>
                    <a:pt x="14" y="7"/>
                  </a:cubicBezTo>
                  <a:cubicBezTo>
                    <a:pt x="14" y="7"/>
                    <a:pt x="13" y="7"/>
                    <a:pt x="13" y="7"/>
                  </a:cubicBezTo>
                  <a:cubicBezTo>
                    <a:pt x="12" y="7"/>
                    <a:pt x="12" y="8"/>
                    <a:pt x="12" y="8"/>
                  </a:cubicBezTo>
                  <a:cubicBezTo>
                    <a:pt x="12" y="9"/>
                    <a:pt x="12" y="9"/>
                    <a:pt x="12" y="10"/>
                  </a:cubicBezTo>
                  <a:cubicBezTo>
                    <a:pt x="13" y="10"/>
                    <a:pt x="14" y="11"/>
                    <a:pt x="15" y="11"/>
                  </a:cubicBezTo>
                  <a:cubicBezTo>
                    <a:pt x="17" y="12"/>
                    <a:pt x="17" y="14"/>
                    <a:pt x="15" y="15"/>
                  </a:cubicBezTo>
                  <a:cubicBezTo>
                    <a:pt x="14" y="15"/>
                    <a:pt x="14" y="15"/>
                    <a:pt x="13" y="16"/>
                  </a:cubicBezTo>
                  <a:cubicBezTo>
                    <a:pt x="12" y="16"/>
                    <a:pt x="11" y="16"/>
                    <a:pt x="10" y="16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10" y="18"/>
                    <a:pt x="10" y="18"/>
                    <a:pt x="10" y="18"/>
                  </a:cubicBezTo>
                  <a:cubicBezTo>
                    <a:pt x="11" y="18"/>
                    <a:pt x="12" y="18"/>
                    <a:pt x="12" y="18"/>
                  </a:cubicBezTo>
                  <a:cubicBezTo>
                    <a:pt x="14" y="18"/>
                    <a:pt x="15" y="19"/>
                    <a:pt x="15" y="21"/>
                  </a:cubicBezTo>
                  <a:cubicBezTo>
                    <a:pt x="15" y="22"/>
                    <a:pt x="14" y="23"/>
                    <a:pt x="12" y="23"/>
                  </a:cubicBezTo>
                  <a:cubicBezTo>
                    <a:pt x="11" y="23"/>
                    <a:pt x="10" y="23"/>
                    <a:pt x="10" y="23"/>
                  </a:cubicBezTo>
                  <a:cubicBezTo>
                    <a:pt x="9" y="23"/>
                    <a:pt x="8" y="23"/>
                    <a:pt x="8" y="24"/>
                  </a:cubicBezTo>
                  <a:cubicBezTo>
                    <a:pt x="7" y="24"/>
                    <a:pt x="7" y="24"/>
                    <a:pt x="7" y="24"/>
                  </a:cubicBezTo>
                  <a:cubicBezTo>
                    <a:pt x="6" y="25"/>
                    <a:pt x="7" y="25"/>
                    <a:pt x="7" y="25"/>
                  </a:cubicBezTo>
                  <a:cubicBezTo>
                    <a:pt x="8" y="25"/>
                    <a:pt x="9" y="25"/>
                    <a:pt x="10" y="26"/>
                  </a:cubicBezTo>
                  <a:cubicBezTo>
                    <a:pt x="11" y="26"/>
                    <a:pt x="12" y="26"/>
                    <a:pt x="13" y="27"/>
                  </a:cubicBezTo>
                  <a:cubicBezTo>
                    <a:pt x="14" y="27"/>
                    <a:pt x="14" y="29"/>
                    <a:pt x="13" y="30"/>
                  </a:cubicBezTo>
                  <a:cubicBezTo>
                    <a:pt x="12" y="30"/>
                    <a:pt x="11" y="31"/>
                    <a:pt x="10" y="31"/>
                  </a:cubicBezTo>
                  <a:cubicBezTo>
                    <a:pt x="8" y="31"/>
                    <a:pt x="5" y="31"/>
                    <a:pt x="3" y="30"/>
                  </a:cubicBezTo>
                  <a:cubicBezTo>
                    <a:pt x="1" y="30"/>
                    <a:pt x="0" y="28"/>
                    <a:pt x="0" y="26"/>
                  </a:cubicBezTo>
                  <a:cubicBezTo>
                    <a:pt x="0" y="24"/>
                    <a:pt x="1" y="23"/>
                    <a:pt x="1" y="22"/>
                  </a:cubicBezTo>
                  <a:cubicBezTo>
                    <a:pt x="2" y="19"/>
                    <a:pt x="2" y="17"/>
                    <a:pt x="3" y="14"/>
                  </a:cubicBezTo>
                  <a:cubicBezTo>
                    <a:pt x="3" y="14"/>
                    <a:pt x="3" y="14"/>
                    <a:pt x="3" y="14"/>
                  </a:cubicBezTo>
                </a:path>
              </a:pathLst>
            </a:custGeom>
            <a:solidFill>
              <a:srgbClr val="C96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00" name="Freeform 193"/>
            <p:cNvSpPr>
              <a:spLocks/>
            </p:cNvSpPr>
            <p:nvPr/>
          </p:nvSpPr>
          <p:spPr bwMode="auto">
            <a:xfrm>
              <a:off x="4492444" y="5851525"/>
              <a:ext cx="88900" cy="144463"/>
            </a:xfrm>
            <a:custGeom>
              <a:avLst/>
              <a:gdLst>
                <a:gd name="T0" fmla="*/ 31 w 34"/>
                <a:gd name="T1" fmla="*/ 12 h 55"/>
                <a:gd name="T2" fmla="*/ 30 w 34"/>
                <a:gd name="T3" fmla="*/ 16 h 55"/>
                <a:gd name="T4" fmla="*/ 30 w 34"/>
                <a:gd name="T5" fmla="*/ 19 h 55"/>
                <a:gd name="T6" fmla="*/ 32 w 34"/>
                <a:gd name="T7" fmla="*/ 20 h 55"/>
                <a:gd name="T8" fmla="*/ 33 w 34"/>
                <a:gd name="T9" fmla="*/ 23 h 55"/>
                <a:gd name="T10" fmla="*/ 31 w 34"/>
                <a:gd name="T11" fmla="*/ 25 h 55"/>
                <a:gd name="T12" fmla="*/ 28 w 34"/>
                <a:gd name="T13" fmla="*/ 25 h 55"/>
                <a:gd name="T14" fmla="*/ 26 w 34"/>
                <a:gd name="T15" fmla="*/ 28 h 55"/>
                <a:gd name="T16" fmla="*/ 27 w 34"/>
                <a:gd name="T17" fmla="*/ 30 h 55"/>
                <a:gd name="T18" fmla="*/ 28 w 34"/>
                <a:gd name="T19" fmla="*/ 30 h 55"/>
                <a:gd name="T20" fmla="*/ 29 w 34"/>
                <a:gd name="T21" fmla="*/ 35 h 55"/>
                <a:gd name="T22" fmla="*/ 25 w 34"/>
                <a:gd name="T23" fmla="*/ 37 h 55"/>
                <a:gd name="T24" fmla="*/ 22 w 34"/>
                <a:gd name="T25" fmla="*/ 41 h 55"/>
                <a:gd name="T26" fmla="*/ 19 w 34"/>
                <a:gd name="T27" fmla="*/ 50 h 55"/>
                <a:gd name="T28" fmla="*/ 18 w 34"/>
                <a:gd name="T29" fmla="*/ 54 h 55"/>
                <a:gd name="T30" fmla="*/ 15 w 34"/>
                <a:gd name="T31" fmla="*/ 55 h 55"/>
                <a:gd name="T32" fmla="*/ 14 w 34"/>
                <a:gd name="T33" fmla="*/ 53 h 55"/>
                <a:gd name="T34" fmla="*/ 14 w 34"/>
                <a:gd name="T35" fmla="*/ 50 h 55"/>
                <a:gd name="T36" fmla="*/ 15 w 34"/>
                <a:gd name="T37" fmla="*/ 46 h 55"/>
                <a:gd name="T38" fmla="*/ 16 w 34"/>
                <a:gd name="T39" fmla="*/ 41 h 55"/>
                <a:gd name="T40" fmla="*/ 11 w 34"/>
                <a:gd name="T41" fmla="*/ 43 h 55"/>
                <a:gd name="T42" fmla="*/ 6 w 34"/>
                <a:gd name="T43" fmla="*/ 45 h 55"/>
                <a:gd name="T44" fmla="*/ 3 w 34"/>
                <a:gd name="T45" fmla="*/ 45 h 55"/>
                <a:gd name="T46" fmla="*/ 1 w 34"/>
                <a:gd name="T47" fmla="*/ 43 h 55"/>
                <a:gd name="T48" fmla="*/ 2 w 34"/>
                <a:gd name="T49" fmla="*/ 41 h 55"/>
                <a:gd name="T50" fmla="*/ 5 w 34"/>
                <a:gd name="T51" fmla="*/ 39 h 55"/>
                <a:gd name="T52" fmla="*/ 15 w 34"/>
                <a:gd name="T53" fmla="*/ 35 h 55"/>
                <a:gd name="T54" fmla="*/ 20 w 34"/>
                <a:gd name="T55" fmla="*/ 27 h 55"/>
                <a:gd name="T56" fmla="*/ 19 w 34"/>
                <a:gd name="T57" fmla="*/ 26 h 55"/>
                <a:gd name="T58" fmla="*/ 14 w 34"/>
                <a:gd name="T59" fmla="*/ 26 h 55"/>
                <a:gd name="T60" fmla="*/ 12 w 34"/>
                <a:gd name="T61" fmla="*/ 23 h 55"/>
                <a:gd name="T62" fmla="*/ 13 w 34"/>
                <a:gd name="T63" fmla="*/ 21 h 55"/>
                <a:gd name="T64" fmla="*/ 18 w 34"/>
                <a:gd name="T65" fmla="*/ 20 h 55"/>
                <a:gd name="T66" fmla="*/ 24 w 34"/>
                <a:gd name="T67" fmla="*/ 15 h 55"/>
                <a:gd name="T68" fmla="*/ 26 w 34"/>
                <a:gd name="T69" fmla="*/ 7 h 55"/>
                <a:gd name="T70" fmla="*/ 29 w 34"/>
                <a:gd name="T71" fmla="*/ 2 h 55"/>
                <a:gd name="T72" fmla="*/ 31 w 34"/>
                <a:gd name="T73" fmla="*/ 1 h 55"/>
                <a:gd name="T74" fmla="*/ 33 w 34"/>
                <a:gd name="T75" fmla="*/ 3 h 55"/>
                <a:gd name="T76" fmla="*/ 32 w 34"/>
                <a:gd name="T77" fmla="*/ 8 h 55"/>
                <a:gd name="T78" fmla="*/ 31 w 34"/>
                <a:gd name="T79" fmla="*/ 12 h 55"/>
                <a:gd name="T80" fmla="*/ 31 w 34"/>
                <a:gd name="T81" fmla="*/ 12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4" h="55">
                  <a:moveTo>
                    <a:pt x="31" y="12"/>
                  </a:moveTo>
                  <a:cubicBezTo>
                    <a:pt x="31" y="13"/>
                    <a:pt x="31" y="15"/>
                    <a:pt x="30" y="16"/>
                  </a:cubicBezTo>
                  <a:cubicBezTo>
                    <a:pt x="30" y="17"/>
                    <a:pt x="30" y="18"/>
                    <a:pt x="30" y="19"/>
                  </a:cubicBezTo>
                  <a:cubicBezTo>
                    <a:pt x="30" y="20"/>
                    <a:pt x="31" y="20"/>
                    <a:pt x="32" y="20"/>
                  </a:cubicBezTo>
                  <a:cubicBezTo>
                    <a:pt x="33" y="21"/>
                    <a:pt x="34" y="22"/>
                    <a:pt x="33" y="23"/>
                  </a:cubicBezTo>
                  <a:cubicBezTo>
                    <a:pt x="33" y="24"/>
                    <a:pt x="32" y="25"/>
                    <a:pt x="31" y="25"/>
                  </a:cubicBezTo>
                  <a:cubicBezTo>
                    <a:pt x="30" y="25"/>
                    <a:pt x="29" y="25"/>
                    <a:pt x="28" y="25"/>
                  </a:cubicBezTo>
                  <a:cubicBezTo>
                    <a:pt x="27" y="26"/>
                    <a:pt x="26" y="27"/>
                    <a:pt x="26" y="28"/>
                  </a:cubicBezTo>
                  <a:cubicBezTo>
                    <a:pt x="26" y="29"/>
                    <a:pt x="26" y="30"/>
                    <a:pt x="27" y="30"/>
                  </a:cubicBezTo>
                  <a:cubicBezTo>
                    <a:pt x="27" y="30"/>
                    <a:pt x="28" y="30"/>
                    <a:pt x="28" y="30"/>
                  </a:cubicBezTo>
                  <a:cubicBezTo>
                    <a:pt x="30" y="31"/>
                    <a:pt x="31" y="34"/>
                    <a:pt x="29" y="35"/>
                  </a:cubicBezTo>
                  <a:cubicBezTo>
                    <a:pt x="28" y="36"/>
                    <a:pt x="26" y="36"/>
                    <a:pt x="25" y="37"/>
                  </a:cubicBezTo>
                  <a:cubicBezTo>
                    <a:pt x="24" y="38"/>
                    <a:pt x="23" y="39"/>
                    <a:pt x="22" y="41"/>
                  </a:cubicBezTo>
                  <a:cubicBezTo>
                    <a:pt x="21" y="44"/>
                    <a:pt x="20" y="47"/>
                    <a:pt x="19" y="50"/>
                  </a:cubicBezTo>
                  <a:cubicBezTo>
                    <a:pt x="19" y="52"/>
                    <a:pt x="19" y="53"/>
                    <a:pt x="18" y="54"/>
                  </a:cubicBezTo>
                  <a:cubicBezTo>
                    <a:pt x="17" y="54"/>
                    <a:pt x="16" y="55"/>
                    <a:pt x="15" y="55"/>
                  </a:cubicBezTo>
                  <a:cubicBezTo>
                    <a:pt x="14" y="54"/>
                    <a:pt x="14" y="54"/>
                    <a:pt x="14" y="53"/>
                  </a:cubicBezTo>
                  <a:cubicBezTo>
                    <a:pt x="13" y="52"/>
                    <a:pt x="13" y="51"/>
                    <a:pt x="14" y="50"/>
                  </a:cubicBezTo>
                  <a:cubicBezTo>
                    <a:pt x="14" y="49"/>
                    <a:pt x="14" y="48"/>
                    <a:pt x="15" y="46"/>
                  </a:cubicBezTo>
                  <a:cubicBezTo>
                    <a:pt x="15" y="45"/>
                    <a:pt x="15" y="43"/>
                    <a:pt x="16" y="41"/>
                  </a:cubicBezTo>
                  <a:cubicBezTo>
                    <a:pt x="14" y="41"/>
                    <a:pt x="12" y="43"/>
                    <a:pt x="11" y="43"/>
                  </a:cubicBezTo>
                  <a:cubicBezTo>
                    <a:pt x="9" y="44"/>
                    <a:pt x="8" y="44"/>
                    <a:pt x="6" y="45"/>
                  </a:cubicBezTo>
                  <a:cubicBezTo>
                    <a:pt x="5" y="45"/>
                    <a:pt x="4" y="45"/>
                    <a:pt x="3" y="45"/>
                  </a:cubicBezTo>
                  <a:cubicBezTo>
                    <a:pt x="1" y="45"/>
                    <a:pt x="1" y="44"/>
                    <a:pt x="1" y="43"/>
                  </a:cubicBezTo>
                  <a:cubicBezTo>
                    <a:pt x="0" y="42"/>
                    <a:pt x="1" y="41"/>
                    <a:pt x="2" y="41"/>
                  </a:cubicBezTo>
                  <a:cubicBezTo>
                    <a:pt x="3" y="40"/>
                    <a:pt x="4" y="39"/>
                    <a:pt x="5" y="39"/>
                  </a:cubicBezTo>
                  <a:cubicBezTo>
                    <a:pt x="8" y="38"/>
                    <a:pt x="12" y="36"/>
                    <a:pt x="15" y="35"/>
                  </a:cubicBezTo>
                  <a:cubicBezTo>
                    <a:pt x="19" y="34"/>
                    <a:pt x="20" y="30"/>
                    <a:pt x="20" y="27"/>
                  </a:cubicBezTo>
                  <a:cubicBezTo>
                    <a:pt x="20" y="26"/>
                    <a:pt x="20" y="26"/>
                    <a:pt x="19" y="26"/>
                  </a:cubicBezTo>
                  <a:cubicBezTo>
                    <a:pt x="17" y="26"/>
                    <a:pt x="16" y="26"/>
                    <a:pt x="14" y="26"/>
                  </a:cubicBezTo>
                  <a:cubicBezTo>
                    <a:pt x="13" y="25"/>
                    <a:pt x="13" y="25"/>
                    <a:pt x="12" y="23"/>
                  </a:cubicBezTo>
                  <a:cubicBezTo>
                    <a:pt x="12" y="23"/>
                    <a:pt x="13" y="22"/>
                    <a:pt x="13" y="21"/>
                  </a:cubicBezTo>
                  <a:cubicBezTo>
                    <a:pt x="15" y="20"/>
                    <a:pt x="16" y="20"/>
                    <a:pt x="18" y="20"/>
                  </a:cubicBezTo>
                  <a:cubicBezTo>
                    <a:pt x="22" y="20"/>
                    <a:pt x="22" y="20"/>
                    <a:pt x="24" y="15"/>
                  </a:cubicBezTo>
                  <a:cubicBezTo>
                    <a:pt x="25" y="12"/>
                    <a:pt x="26" y="10"/>
                    <a:pt x="26" y="7"/>
                  </a:cubicBezTo>
                  <a:cubicBezTo>
                    <a:pt x="27" y="5"/>
                    <a:pt x="28" y="3"/>
                    <a:pt x="29" y="2"/>
                  </a:cubicBezTo>
                  <a:cubicBezTo>
                    <a:pt x="29" y="1"/>
                    <a:pt x="30" y="0"/>
                    <a:pt x="31" y="1"/>
                  </a:cubicBezTo>
                  <a:cubicBezTo>
                    <a:pt x="32" y="1"/>
                    <a:pt x="33" y="2"/>
                    <a:pt x="33" y="3"/>
                  </a:cubicBezTo>
                  <a:cubicBezTo>
                    <a:pt x="33" y="5"/>
                    <a:pt x="33" y="7"/>
                    <a:pt x="32" y="8"/>
                  </a:cubicBezTo>
                  <a:cubicBezTo>
                    <a:pt x="32" y="10"/>
                    <a:pt x="32" y="11"/>
                    <a:pt x="31" y="12"/>
                  </a:cubicBezTo>
                  <a:cubicBezTo>
                    <a:pt x="31" y="12"/>
                    <a:pt x="31" y="12"/>
                    <a:pt x="31" y="12"/>
                  </a:cubicBezTo>
                </a:path>
              </a:pathLst>
            </a:custGeom>
            <a:solidFill>
              <a:srgbClr val="C96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01" name="Freeform 194"/>
            <p:cNvSpPr>
              <a:spLocks/>
            </p:cNvSpPr>
            <p:nvPr/>
          </p:nvSpPr>
          <p:spPr bwMode="auto">
            <a:xfrm>
              <a:off x="4636906" y="6162675"/>
              <a:ext cx="144463" cy="117475"/>
            </a:xfrm>
            <a:custGeom>
              <a:avLst/>
              <a:gdLst>
                <a:gd name="T0" fmla="*/ 36 w 55"/>
                <a:gd name="T1" fmla="*/ 43 h 44"/>
                <a:gd name="T2" fmla="*/ 24 w 55"/>
                <a:gd name="T3" fmla="*/ 37 h 44"/>
                <a:gd name="T4" fmla="*/ 15 w 55"/>
                <a:gd name="T5" fmla="*/ 29 h 44"/>
                <a:gd name="T6" fmla="*/ 4 w 55"/>
                <a:gd name="T7" fmla="*/ 25 h 44"/>
                <a:gd name="T8" fmla="*/ 1 w 55"/>
                <a:gd name="T9" fmla="*/ 25 h 44"/>
                <a:gd name="T10" fmla="*/ 0 w 55"/>
                <a:gd name="T11" fmla="*/ 23 h 44"/>
                <a:gd name="T12" fmla="*/ 1 w 55"/>
                <a:gd name="T13" fmla="*/ 21 h 44"/>
                <a:gd name="T14" fmla="*/ 5 w 55"/>
                <a:gd name="T15" fmla="*/ 20 h 44"/>
                <a:gd name="T16" fmla="*/ 9 w 55"/>
                <a:gd name="T17" fmla="*/ 16 h 44"/>
                <a:gd name="T18" fmla="*/ 10 w 55"/>
                <a:gd name="T19" fmla="*/ 10 h 44"/>
                <a:gd name="T20" fmla="*/ 8 w 55"/>
                <a:gd name="T21" fmla="*/ 5 h 44"/>
                <a:gd name="T22" fmla="*/ 7 w 55"/>
                <a:gd name="T23" fmla="*/ 2 h 44"/>
                <a:gd name="T24" fmla="*/ 9 w 55"/>
                <a:gd name="T25" fmla="*/ 0 h 44"/>
                <a:gd name="T26" fmla="*/ 12 w 55"/>
                <a:gd name="T27" fmla="*/ 0 h 44"/>
                <a:gd name="T28" fmla="*/ 17 w 55"/>
                <a:gd name="T29" fmla="*/ 5 h 44"/>
                <a:gd name="T30" fmla="*/ 15 w 55"/>
                <a:gd name="T31" fmla="*/ 14 h 44"/>
                <a:gd name="T32" fmla="*/ 15 w 55"/>
                <a:gd name="T33" fmla="*/ 17 h 44"/>
                <a:gd name="T34" fmla="*/ 18 w 55"/>
                <a:gd name="T35" fmla="*/ 25 h 44"/>
                <a:gd name="T36" fmla="*/ 31 w 55"/>
                <a:gd name="T37" fmla="*/ 34 h 44"/>
                <a:gd name="T38" fmla="*/ 47 w 55"/>
                <a:gd name="T39" fmla="*/ 38 h 44"/>
                <a:gd name="T40" fmla="*/ 53 w 55"/>
                <a:gd name="T41" fmla="*/ 38 h 44"/>
                <a:gd name="T42" fmla="*/ 55 w 55"/>
                <a:gd name="T43" fmla="*/ 40 h 44"/>
                <a:gd name="T44" fmla="*/ 54 w 55"/>
                <a:gd name="T45" fmla="*/ 42 h 44"/>
                <a:gd name="T46" fmla="*/ 51 w 55"/>
                <a:gd name="T47" fmla="*/ 43 h 44"/>
                <a:gd name="T48" fmla="*/ 36 w 55"/>
                <a:gd name="T49" fmla="*/ 43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5" h="44">
                  <a:moveTo>
                    <a:pt x="36" y="43"/>
                  </a:moveTo>
                  <a:cubicBezTo>
                    <a:pt x="32" y="41"/>
                    <a:pt x="28" y="39"/>
                    <a:pt x="24" y="37"/>
                  </a:cubicBezTo>
                  <a:cubicBezTo>
                    <a:pt x="21" y="34"/>
                    <a:pt x="18" y="32"/>
                    <a:pt x="15" y="29"/>
                  </a:cubicBezTo>
                  <a:cubicBezTo>
                    <a:pt x="11" y="27"/>
                    <a:pt x="8" y="25"/>
                    <a:pt x="4" y="25"/>
                  </a:cubicBezTo>
                  <a:cubicBezTo>
                    <a:pt x="3" y="25"/>
                    <a:pt x="2" y="25"/>
                    <a:pt x="1" y="25"/>
                  </a:cubicBezTo>
                  <a:cubicBezTo>
                    <a:pt x="0" y="25"/>
                    <a:pt x="0" y="24"/>
                    <a:pt x="0" y="23"/>
                  </a:cubicBezTo>
                  <a:cubicBezTo>
                    <a:pt x="0" y="23"/>
                    <a:pt x="0" y="22"/>
                    <a:pt x="1" y="21"/>
                  </a:cubicBezTo>
                  <a:cubicBezTo>
                    <a:pt x="2" y="20"/>
                    <a:pt x="4" y="20"/>
                    <a:pt x="5" y="20"/>
                  </a:cubicBezTo>
                  <a:cubicBezTo>
                    <a:pt x="8" y="19"/>
                    <a:pt x="8" y="19"/>
                    <a:pt x="9" y="16"/>
                  </a:cubicBezTo>
                  <a:cubicBezTo>
                    <a:pt x="9" y="14"/>
                    <a:pt x="9" y="12"/>
                    <a:pt x="10" y="10"/>
                  </a:cubicBezTo>
                  <a:cubicBezTo>
                    <a:pt x="11" y="7"/>
                    <a:pt x="11" y="6"/>
                    <a:pt x="8" y="5"/>
                  </a:cubicBezTo>
                  <a:cubicBezTo>
                    <a:pt x="7" y="4"/>
                    <a:pt x="7" y="3"/>
                    <a:pt x="7" y="2"/>
                  </a:cubicBezTo>
                  <a:cubicBezTo>
                    <a:pt x="7" y="1"/>
                    <a:pt x="8" y="0"/>
                    <a:pt x="9" y="0"/>
                  </a:cubicBezTo>
                  <a:cubicBezTo>
                    <a:pt x="10" y="0"/>
                    <a:pt x="11" y="0"/>
                    <a:pt x="12" y="0"/>
                  </a:cubicBezTo>
                  <a:cubicBezTo>
                    <a:pt x="15" y="0"/>
                    <a:pt x="17" y="2"/>
                    <a:pt x="17" y="5"/>
                  </a:cubicBezTo>
                  <a:cubicBezTo>
                    <a:pt x="16" y="8"/>
                    <a:pt x="16" y="11"/>
                    <a:pt x="15" y="14"/>
                  </a:cubicBezTo>
                  <a:cubicBezTo>
                    <a:pt x="15" y="15"/>
                    <a:pt x="15" y="16"/>
                    <a:pt x="15" y="17"/>
                  </a:cubicBezTo>
                  <a:cubicBezTo>
                    <a:pt x="14" y="20"/>
                    <a:pt x="15" y="22"/>
                    <a:pt x="18" y="25"/>
                  </a:cubicBezTo>
                  <a:cubicBezTo>
                    <a:pt x="22" y="28"/>
                    <a:pt x="26" y="31"/>
                    <a:pt x="31" y="34"/>
                  </a:cubicBezTo>
                  <a:cubicBezTo>
                    <a:pt x="36" y="37"/>
                    <a:pt x="41" y="38"/>
                    <a:pt x="47" y="38"/>
                  </a:cubicBezTo>
                  <a:cubicBezTo>
                    <a:pt x="49" y="38"/>
                    <a:pt x="51" y="38"/>
                    <a:pt x="53" y="38"/>
                  </a:cubicBezTo>
                  <a:cubicBezTo>
                    <a:pt x="54" y="38"/>
                    <a:pt x="55" y="39"/>
                    <a:pt x="55" y="40"/>
                  </a:cubicBezTo>
                  <a:cubicBezTo>
                    <a:pt x="55" y="41"/>
                    <a:pt x="54" y="41"/>
                    <a:pt x="54" y="42"/>
                  </a:cubicBezTo>
                  <a:cubicBezTo>
                    <a:pt x="53" y="42"/>
                    <a:pt x="52" y="43"/>
                    <a:pt x="51" y="43"/>
                  </a:cubicBezTo>
                  <a:cubicBezTo>
                    <a:pt x="46" y="44"/>
                    <a:pt x="41" y="44"/>
                    <a:pt x="36" y="43"/>
                  </a:cubicBezTo>
                </a:path>
              </a:pathLst>
            </a:custGeom>
            <a:solidFill>
              <a:srgbClr val="C96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02" name="Freeform 195"/>
            <p:cNvSpPr>
              <a:spLocks/>
            </p:cNvSpPr>
            <p:nvPr/>
          </p:nvSpPr>
          <p:spPr bwMode="auto">
            <a:xfrm>
              <a:off x="4568644" y="5895975"/>
              <a:ext cx="101600" cy="71438"/>
            </a:xfrm>
            <a:custGeom>
              <a:avLst/>
              <a:gdLst>
                <a:gd name="T0" fmla="*/ 31 w 39"/>
                <a:gd name="T1" fmla="*/ 6 h 27"/>
                <a:gd name="T2" fmla="*/ 24 w 39"/>
                <a:gd name="T3" fmla="*/ 9 h 27"/>
                <a:gd name="T4" fmla="*/ 8 w 39"/>
                <a:gd name="T5" fmla="*/ 22 h 27"/>
                <a:gd name="T6" fmla="*/ 3 w 39"/>
                <a:gd name="T7" fmla="*/ 23 h 27"/>
                <a:gd name="T8" fmla="*/ 1 w 39"/>
                <a:gd name="T9" fmla="*/ 22 h 27"/>
                <a:gd name="T10" fmla="*/ 1 w 39"/>
                <a:gd name="T11" fmla="*/ 20 h 27"/>
                <a:gd name="T12" fmla="*/ 5 w 39"/>
                <a:gd name="T13" fmla="*/ 17 h 27"/>
                <a:gd name="T14" fmla="*/ 14 w 39"/>
                <a:gd name="T15" fmla="*/ 11 h 27"/>
                <a:gd name="T16" fmla="*/ 17 w 39"/>
                <a:gd name="T17" fmla="*/ 8 h 27"/>
                <a:gd name="T18" fmla="*/ 17 w 39"/>
                <a:gd name="T19" fmla="*/ 5 h 27"/>
                <a:gd name="T20" fmla="*/ 16 w 39"/>
                <a:gd name="T21" fmla="*/ 4 h 27"/>
                <a:gd name="T22" fmla="*/ 17 w 39"/>
                <a:gd name="T23" fmla="*/ 0 h 27"/>
                <a:gd name="T24" fmla="*/ 19 w 39"/>
                <a:gd name="T25" fmla="*/ 0 h 27"/>
                <a:gd name="T26" fmla="*/ 31 w 39"/>
                <a:gd name="T27" fmla="*/ 0 h 27"/>
                <a:gd name="T28" fmla="*/ 39 w 39"/>
                <a:gd name="T29" fmla="*/ 7 h 27"/>
                <a:gd name="T30" fmla="*/ 38 w 39"/>
                <a:gd name="T31" fmla="*/ 9 h 27"/>
                <a:gd name="T32" fmla="*/ 37 w 39"/>
                <a:gd name="T33" fmla="*/ 11 h 27"/>
                <a:gd name="T34" fmla="*/ 25 w 39"/>
                <a:gd name="T35" fmla="*/ 24 h 27"/>
                <a:gd name="T36" fmla="*/ 20 w 39"/>
                <a:gd name="T37" fmla="*/ 26 h 27"/>
                <a:gd name="T38" fmla="*/ 17 w 39"/>
                <a:gd name="T39" fmla="*/ 22 h 27"/>
                <a:gd name="T40" fmla="*/ 20 w 39"/>
                <a:gd name="T41" fmla="*/ 18 h 27"/>
                <a:gd name="T42" fmla="*/ 24 w 39"/>
                <a:gd name="T43" fmla="*/ 17 h 27"/>
                <a:gd name="T44" fmla="*/ 31 w 39"/>
                <a:gd name="T45" fmla="*/ 8 h 27"/>
                <a:gd name="T46" fmla="*/ 31 w 39"/>
                <a:gd name="T47" fmla="*/ 6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9" h="27">
                  <a:moveTo>
                    <a:pt x="31" y="6"/>
                  </a:moveTo>
                  <a:cubicBezTo>
                    <a:pt x="28" y="6"/>
                    <a:pt x="26" y="6"/>
                    <a:pt x="24" y="9"/>
                  </a:cubicBezTo>
                  <a:cubicBezTo>
                    <a:pt x="20" y="14"/>
                    <a:pt x="14" y="19"/>
                    <a:pt x="8" y="22"/>
                  </a:cubicBezTo>
                  <a:cubicBezTo>
                    <a:pt x="6" y="23"/>
                    <a:pt x="4" y="23"/>
                    <a:pt x="3" y="23"/>
                  </a:cubicBezTo>
                  <a:cubicBezTo>
                    <a:pt x="2" y="23"/>
                    <a:pt x="1" y="23"/>
                    <a:pt x="1" y="22"/>
                  </a:cubicBezTo>
                  <a:cubicBezTo>
                    <a:pt x="0" y="21"/>
                    <a:pt x="0" y="20"/>
                    <a:pt x="1" y="20"/>
                  </a:cubicBezTo>
                  <a:cubicBezTo>
                    <a:pt x="2" y="18"/>
                    <a:pt x="4" y="18"/>
                    <a:pt x="5" y="17"/>
                  </a:cubicBezTo>
                  <a:cubicBezTo>
                    <a:pt x="8" y="15"/>
                    <a:pt x="11" y="13"/>
                    <a:pt x="14" y="11"/>
                  </a:cubicBezTo>
                  <a:cubicBezTo>
                    <a:pt x="15" y="10"/>
                    <a:pt x="16" y="9"/>
                    <a:pt x="17" y="8"/>
                  </a:cubicBezTo>
                  <a:cubicBezTo>
                    <a:pt x="18" y="7"/>
                    <a:pt x="18" y="6"/>
                    <a:pt x="17" y="5"/>
                  </a:cubicBezTo>
                  <a:cubicBezTo>
                    <a:pt x="16" y="5"/>
                    <a:pt x="16" y="4"/>
                    <a:pt x="16" y="4"/>
                  </a:cubicBezTo>
                  <a:cubicBezTo>
                    <a:pt x="15" y="2"/>
                    <a:pt x="15" y="0"/>
                    <a:pt x="17" y="0"/>
                  </a:cubicBezTo>
                  <a:cubicBezTo>
                    <a:pt x="18" y="0"/>
                    <a:pt x="18" y="0"/>
                    <a:pt x="19" y="0"/>
                  </a:cubicBezTo>
                  <a:cubicBezTo>
                    <a:pt x="23" y="1"/>
                    <a:pt x="27" y="0"/>
                    <a:pt x="31" y="0"/>
                  </a:cubicBezTo>
                  <a:cubicBezTo>
                    <a:pt x="35" y="0"/>
                    <a:pt x="38" y="3"/>
                    <a:pt x="39" y="7"/>
                  </a:cubicBezTo>
                  <a:cubicBezTo>
                    <a:pt x="39" y="8"/>
                    <a:pt x="38" y="8"/>
                    <a:pt x="38" y="9"/>
                  </a:cubicBezTo>
                  <a:cubicBezTo>
                    <a:pt x="38" y="10"/>
                    <a:pt x="37" y="10"/>
                    <a:pt x="37" y="11"/>
                  </a:cubicBezTo>
                  <a:cubicBezTo>
                    <a:pt x="33" y="15"/>
                    <a:pt x="29" y="20"/>
                    <a:pt x="25" y="24"/>
                  </a:cubicBezTo>
                  <a:cubicBezTo>
                    <a:pt x="24" y="26"/>
                    <a:pt x="22" y="27"/>
                    <a:pt x="20" y="26"/>
                  </a:cubicBezTo>
                  <a:cubicBezTo>
                    <a:pt x="18" y="26"/>
                    <a:pt x="18" y="24"/>
                    <a:pt x="17" y="22"/>
                  </a:cubicBezTo>
                  <a:cubicBezTo>
                    <a:pt x="16" y="20"/>
                    <a:pt x="17" y="18"/>
                    <a:pt x="20" y="18"/>
                  </a:cubicBezTo>
                  <a:cubicBezTo>
                    <a:pt x="22" y="18"/>
                    <a:pt x="23" y="18"/>
                    <a:pt x="24" y="17"/>
                  </a:cubicBezTo>
                  <a:cubicBezTo>
                    <a:pt x="26" y="14"/>
                    <a:pt x="29" y="11"/>
                    <a:pt x="31" y="8"/>
                  </a:cubicBezTo>
                  <a:cubicBezTo>
                    <a:pt x="32" y="7"/>
                    <a:pt x="32" y="6"/>
                    <a:pt x="31" y="6"/>
                  </a:cubicBezTo>
                </a:path>
              </a:pathLst>
            </a:custGeom>
            <a:solidFill>
              <a:srgbClr val="C96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03" name="Freeform 196"/>
            <p:cNvSpPr>
              <a:spLocks noEditPoints="1"/>
            </p:cNvSpPr>
            <p:nvPr/>
          </p:nvSpPr>
          <p:spPr bwMode="auto">
            <a:xfrm>
              <a:off x="4570231" y="5967413"/>
              <a:ext cx="82550" cy="60325"/>
            </a:xfrm>
            <a:custGeom>
              <a:avLst/>
              <a:gdLst>
                <a:gd name="T0" fmla="*/ 14 w 31"/>
                <a:gd name="T1" fmla="*/ 20 h 23"/>
                <a:gd name="T2" fmla="*/ 5 w 31"/>
                <a:gd name="T3" fmla="*/ 18 h 23"/>
                <a:gd name="T4" fmla="*/ 1 w 31"/>
                <a:gd name="T5" fmla="*/ 13 h 23"/>
                <a:gd name="T6" fmla="*/ 2 w 31"/>
                <a:gd name="T7" fmla="*/ 2 h 23"/>
                <a:gd name="T8" fmla="*/ 5 w 31"/>
                <a:gd name="T9" fmla="*/ 0 h 23"/>
                <a:gd name="T10" fmla="*/ 7 w 31"/>
                <a:gd name="T11" fmla="*/ 0 h 23"/>
                <a:gd name="T12" fmla="*/ 25 w 31"/>
                <a:gd name="T13" fmla="*/ 2 h 23"/>
                <a:gd name="T14" fmla="*/ 29 w 31"/>
                <a:gd name="T15" fmla="*/ 9 h 23"/>
                <a:gd name="T16" fmla="*/ 26 w 31"/>
                <a:gd name="T17" fmla="*/ 19 h 23"/>
                <a:gd name="T18" fmla="*/ 20 w 31"/>
                <a:gd name="T19" fmla="*/ 22 h 23"/>
                <a:gd name="T20" fmla="*/ 17 w 31"/>
                <a:gd name="T21" fmla="*/ 21 h 23"/>
                <a:gd name="T22" fmla="*/ 14 w 31"/>
                <a:gd name="T23" fmla="*/ 20 h 23"/>
                <a:gd name="T24" fmla="*/ 7 w 31"/>
                <a:gd name="T25" fmla="*/ 8 h 23"/>
                <a:gd name="T26" fmla="*/ 7 w 31"/>
                <a:gd name="T27" fmla="*/ 10 h 23"/>
                <a:gd name="T28" fmla="*/ 7 w 31"/>
                <a:gd name="T29" fmla="*/ 11 h 23"/>
                <a:gd name="T30" fmla="*/ 9 w 31"/>
                <a:gd name="T31" fmla="*/ 13 h 23"/>
                <a:gd name="T32" fmla="*/ 14 w 31"/>
                <a:gd name="T33" fmla="*/ 14 h 23"/>
                <a:gd name="T34" fmla="*/ 20 w 31"/>
                <a:gd name="T35" fmla="*/ 15 h 23"/>
                <a:gd name="T36" fmla="*/ 23 w 31"/>
                <a:gd name="T37" fmla="*/ 9 h 23"/>
                <a:gd name="T38" fmla="*/ 23 w 31"/>
                <a:gd name="T39" fmla="*/ 9 h 23"/>
                <a:gd name="T40" fmla="*/ 22 w 31"/>
                <a:gd name="T41" fmla="*/ 7 h 23"/>
                <a:gd name="T42" fmla="*/ 9 w 31"/>
                <a:gd name="T43" fmla="*/ 6 h 23"/>
                <a:gd name="T44" fmla="*/ 7 w 31"/>
                <a:gd name="T45" fmla="*/ 8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1" h="23">
                  <a:moveTo>
                    <a:pt x="14" y="20"/>
                  </a:moveTo>
                  <a:cubicBezTo>
                    <a:pt x="11" y="19"/>
                    <a:pt x="8" y="19"/>
                    <a:pt x="5" y="18"/>
                  </a:cubicBezTo>
                  <a:cubicBezTo>
                    <a:pt x="1" y="18"/>
                    <a:pt x="0" y="16"/>
                    <a:pt x="1" y="13"/>
                  </a:cubicBezTo>
                  <a:cubicBezTo>
                    <a:pt x="1" y="9"/>
                    <a:pt x="2" y="6"/>
                    <a:pt x="2" y="2"/>
                  </a:cubicBezTo>
                  <a:cubicBezTo>
                    <a:pt x="3" y="1"/>
                    <a:pt x="4" y="0"/>
                    <a:pt x="5" y="0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13" y="0"/>
                    <a:pt x="19" y="1"/>
                    <a:pt x="25" y="2"/>
                  </a:cubicBezTo>
                  <a:cubicBezTo>
                    <a:pt x="30" y="2"/>
                    <a:pt x="31" y="5"/>
                    <a:pt x="29" y="9"/>
                  </a:cubicBezTo>
                  <a:cubicBezTo>
                    <a:pt x="28" y="12"/>
                    <a:pt x="27" y="15"/>
                    <a:pt x="26" y="19"/>
                  </a:cubicBezTo>
                  <a:cubicBezTo>
                    <a:pt x="25" y="22"/>
                    <a:pt x="23" y="23"/>
                    <a:pt x="20" y="22"/>
                  </a:cubicBezTo>
                  <a:cubicBezTo>
                    <a:pt x="19" y="22"/>
                    <a:pt x="18" y="21"/>
                    <a:pt x="17" y="21"/>
                  </a:cubicBezTo>
                  <a:cubicBezTo>
                    <a:pt x="16" y="21"/>
                    <a:pt x="15" y="20"/>
                    <a:pt x="14" y="20"/>
                  </a:cubicBezTo>
                  <a:close/>
                  <a:moveTo>
                    <a:pt x="7" y="8"/>
                  </a:moveTo>
                  <a:cubicBezTo>
                    <a:pt x="7" y="9"/>
                    <a:pt x="7" y="9"/>
                    <a:pt x="7" y="10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2"/>
                    <a:pt x="7" y="13"/>
                    <a:pt x="9" y="13"/>
                  </a:cubicBezTo>
                  <a:cubicBezTo>
                    <a:pt x="10" y="13"/>
                    <a:pt x="12" y="14"/>
                    <a:pt x="14" y="14"/>
                  </a:cubicBezTo>
                  <a:cubicBezTo>
                    <a:pt x="16" y="14"/>
                    <a:pt x="18" y="15"/>
                    <a:pt x="20" y="15"/>
                  </a:cubicBezTo>
                  <a:cubicBezTo>
                    <a:pt x="21" y="13"/>
                    <a:pt x="22" y="11"/>
                    <a:pt x="23" y="9"/>
                  </a:cubicBezTo>
                  <a:cubicBezTo>
                    <a:pt x="23" y="9"/>
                    <a:pt x="23" y="9"/>
                    <a:pt x="23" y="9"/>
                  </a:cubicBezTo>
                  <a:cubicBezTo>
                    <a:pt x="23" y="8"/>
                    <a:pt x="23" y="7"/>
                    <a:pt x="22" y="7"/>
                  </a:cubicBezTo>
                  <a:cubicBezTo>
                    <a:pt x="18" y="7"/>
                    <a:pt x="13" y="6"/>
                    <a:pt x="9" y="6"/>
                  </a:cubicBezTo>
                  <a:cubicBezTo>
                    <a:pt x="8" y="6"/>
                    <a:pt x="8" y="7"/>
                    <a:pt x="7" y="8"/>
                  </a:cubicBezTo>
                  <a:close/>
                </a:path>
              </a:pathLst>
            </a:custGeom>
            <a:solidFill>
              <a:srgbClr val="C96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04" name="Freeform 197"/>
            <p:cNvSpPr>
              <a:spLocks/>
            </p:cNvSpPr>
            <p:nvPr/>
          </p:nvSpPr>
          <p:spPr bwMode="auto">
            <a:xfrm>
              <a:off x="4297181" y="6075363"/>
              <a:ext cx="84138" cy="61913"/>
            </a:xfrm>
            <a:custGeom>
              <a:avLst/>
              <a:gdLst>
                <a:gd name="T0" fmla="*/ 25 w 32"/>
                <a:gd name="T1" fmla="*/ 3 h 23"/>
                <a:gd name="T2" fmla="*/ 30 w 32"/>
                <a:gd name="T3" fmla="*/ 13 h 23"/>
                <a:gd name="T4" fmla="*/ 28 w 32"/>
                <a:gd name="T5" fmla="*/ 19 h 23"/>
                <a:gd name="T6" fmla="*/ 22 w 32"/>
                <a:gd name="T7" fmla="*/ 22 h 23"/>
                <a:gd name="T8" fmla="*/ 5 w 32"/>
                <a:gd name="T9" fmla="*/ 18 h 23"/>
                <a:gd name="T10" fmla="*/ 2 w 32"/>
                <a:gd name="T11" fmla="*/ 17 h 23"/>
                <a:gd name="T12" fmla="*/ 1 w 32"/>
                <a:gd name="T13" fmla="*/ 13 h 23"/>
                <a:gd name="T14" fmla="*/ 4 w 32"/>
                <a:gd name="T15" fmla="*/ 3 h 23"/>
                <a:gd name="T16" fmla="*/ 5 w 32"/>
                <a:gd name="T17" fmla="*/ 1 h 23"/>
                <a:gd name="T18" fmla="*/ 8 w 32"/>
                <a:gd name="T19" fmla="*/ 1 h 23"/>
                <a:gd name="T20" fmla="*/ 14 w 32"/>
                <a:gd name="T21" fmla="*/ 3 h 23"/>
                <a:gd name="T22" fmla="*/ 15 w 32"/>
                <a:gd name="T23" fmla="*/ 3 h 23"/>
                <a:gd name="T24" fmla="*/ 18 w 32"/>
                <a:gd name="T25" fmla="*/ 6 h 23"/>
                <a:gd name="T26" fmla="*/ 15 w 32"/>
                <a:gd name="T27" fmla="*/ 8 h 23"/>
                <a:gd name="T28" fmla="*/ 10 w 32"/>
                <a:gd name="T29" fmla="*/ 8 h 23"/>
                <a:gd name="T30" fmla="*/ 9 w 32"/>
                <a:gd name="T31" fmla="*/ 8 h 23"/>
                <a:gd name="T32" fmla="*/ 10 w 32"/>
                <a:gd name="T33" fmla="*/ 9 h 23"/>
                <a:gd name="T34" fmla="*/ 12 w 32"/>
                <a:gd name="T35" fmla="*/ 9 h 23"/>
                <a:gd name="T36" fmla="*/ 12 w 32"/>
                <a:gd name="T37" fmla="*/ 13 h 23"/>
                <a:gd name="T38" fmla="*/ 11 w 32"/>
                <a:gd name="T39" fmla="*/ 14 h 23"/>
                <a:gd name="T40" fmla="*/ 12 w 32"/>
                <a:gd name="T41" fmla="*/ 14 h 23"/>
                <a:gd name="T42" fmla="*/ 21 w 32"/>
                <a:gd name="T43" fmla="*/ 16 h 23"/>
                <a:gd name="T44" fmla="*/ 23 w 32"/>
                <a:gd name="T45" fmla="*/ 15 h 23"/>
                <a:gd name="T46" fmla="*/ 25 w 32"/>
                <a:gd name="T47" fmla="*/ 10 h 23"/>
                <a:gd name="T48" fmla="*/ 24 w 32"/>
                <a:gd name="T49" fmla="*/ 8 h 23"/>
                <a:gd name="T50" fmla="*/ 25 w 32"/>
                <a:gd name="T51" fmla="*/ 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2" h="23">
                  <a:moveTo>
                    <a:pt x="25" y="3"/>
                  </a:moveTo>
                  <a:cubicBezTo>
                    <a:pt x="32" y="5"/>
                    <a:pt x="31" y="8"/>
                    <a:pt x="30" y="13"/>
                  </a:cubicBezTo>
                  <a:cubicBezTo>
                    <a:pt x="30" y="15"/>
                    <a:pt x="29" y="17"/>
                    <a:pt x="28" y="19"/>
                  </a:cubicBezTo>
                  <a:cubicBezTo>
                    <a:pt x="27" y="22"/>
                    <a:pt x="25" y="23"/>
                    <a:pt x="22" y="22"/>
                  </a:cubicBezTo>
                  <a:cubicBezTo>
                    <a:pt x="16" y="21"/>
                    <a:pt x="10" y="20"/>
                    <a:pt x="5" y="18"/>
                  </a:cubicBezTo>
                  <a:cubicBezTo>
                    <a:pt x="4" y="18"/>
                    <a:pt x="3" y="18"/>
                    <a:pt x="2" y="17"/>
                  </a:cubicBezTo>
                  <a:cubicBezTo>
                    <a:pt x="0" y="16"/>
                    <a:pt x="0" y="15"/>
                    <a:pt x="1" y="13"/>
                  </a:cubicBezTo>
                  <a:cubicBezTo>
                    <a:pt x="2" y="10"/>
                    <a:pt x="3" y="7"/>
                    <a:pt x="4" y="3"/>
                  </a:cubicBezTo>
                  <a:cubicBezTo>
                    <a:pt x="4" y="3"/>
                    <a:pt x="4" y="2"/>
                    <a:pt x="5" y="1"/>
                  </a:cubicBezTo>
                  <a:cubicBezTo>
                    <a:pt x="6" y="0"/>
                    <a:pt x="7" y="0"/>
                    <a:pt x="8" y="1"/>
                  </a:cubicBezTo>
                  <a:cubicBezTo>
                    <a:pt x="10" y="2"/>
                    <a:pt x="12" y="3"/>
                    <a:pt x="14" y="3"/>
                  </a:cubicBezTo>
                  <a:cubicBezTo>
                    <a:pt x="14" y="3"/>
                    <a:pt x="15" y="3"/>
                    <a:pt x="15" y="3"/>
                  </a:cubicBezTo>
                  <a:cubicBezTo>
                    <a:pt x="17" y="4"/>
                    <a:pt x="17" y="5"/>
                    <a:pt x="18" y="6"/>
                  </a:cubicBezTo>
                  <a:cubicBezTo>
                    <a:pt x="18" y="7"/>
                    <a:pt x="16" y="8"/>
                    <a:pt x="15" y="8"/>
                  </a:cubicBezTo>
                  <a:cubicBezTo>
                    <a:pt x="13" y="8"/>
                    <a:pt x="12" y="8"/>
                    <a:pt x="10" y="8"/>
                  </a:cubicBezTo>
                  <a:cubicBezTo>
                    <a:pt x="10" y="8"/>
                    <a:pt x="9" y="8"/>
                    <a:pt x="9" y="8"/>
                  </a:cubicBezTo>
                  <a:cubicBezTo>
                    <a:pt x="10" y="8"/>
                    <a:pt x="10" y="9"/>
                    <a:pt x="10" y="9"/>
                  </a:cubicBezTo>
                  <a:cubicBezTo>
                    <a:pt x="11" y="9"/>
                    <a:pt x="11" y="9"/>
                    <a:pt x="12" y="9"/>
                  </a:cubicBezTo>
                  <a:cubicBezTo>
                    <a:pt x="14" y="11"/>
                    <a:pt x="14" y="12"/>
                    <a:pt x="12" y="13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1" y="14"/>
                    <a:pt x="11" y="14"/>
                    <a:pt x="12" y="14"/>
                  </a:cubicBezTo>
                  <a:cubicBezTo>
                    <a:pt x="15" y="15"/>
                    <a:pt x="18" y="16"/>
                    <a:pt x="21" y="16"/>
                  </a:cubicBezTo>
                  <a:cubicBezTo>
                    <a:pt x="22" y="16"/>
                    <a:pt x="23" y="16"/>
                    <a:pt x="23" y="15"/>
                  </a:cubicBezTo>
                  <a:cubicBezTo>
                    <a:pt x="24" y="13"/>
                    <a:pt x="24" y="12"/>
                    <a:pt x="25" y="10"/>
                  </a:cubicBezTo>
                  <a:cubicBezTo>
                    <a:pt x="25" y="9"/>
                    <a:pt x="25" y="8"/>
                    <a:pt x="24" y="8"/>
                  </a:cubicBezTo>
                  <a:cubicBezTo>
                    <a:pt x="23" y="5"/>
                    <a:pt x="23" y="5"/>
                    <a:pt x="25" y="3"/>
                  </a:cubicBezTo>
                  <a:close/>
                </a:path>
              </a:pathLst>
            </a:custGeom>
            <a:solidFill>
              <a:srgbClr val="C96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05" name="Freeform 198"/>
            <p:cNvSpPr>
              <a:spLocks/>
            </p:cNvSpPr>
            <p:nvPr/>
          </p:nvSpPr>
          <p:spPr bwMode="auto">
            <a:xfrm>
              <a:off x="4398781" y="6327775"/>
              <a:ext cx="38100" cy="25400"/>
            </a:xfrm>
            <a:custGeom>
              <a:avLst/>
              <a:gdLst>
                <a:gd name="T0" fmla="*/ 12 w 14"/>
                <a:gd name="T1" fmla="*/ 1 h 10"/>
                <a:gd name="T2" fmla="*/ 14 w 14"/>
                <a:gd name="T3" fmla="*/ 3 h 10"/>
                <a:gd name="T4" fmla="*/ 12 w 14"/>
                <a:gd name="T5" fmla="*/ 6 h 10"/>
                <a:gd name="T6" fmla="*/ 5 w 14"/>
                <a:gd name="T7" fmla="*/ 10 h 10"/>
                <a:gd name="T8" fmla="*/ 3 w 14"/>
                <a:gd name="T9" fmla="*/ 10 h 10"/>
                <a:gd name="T10" fmla="*/ 1 w 14"/>
                <a:gd name="T11" fmla="*/ 9 h 10"/>
                <a:gd name="T12" fmla="*/ 1 w 14"/>
                <a:gd name="T13" fmla="*/ 6 h 10"/>
                <a:gd name="T14" fmla="*/ 2 w 14"/>
                <a:gd name="T15" fmla="*/ 5 h 10"/>
                <a:gd name="T16" fmla="*/ 9 w 14"/>
                <a:gd name="T17" fmla="*/ 1 h 10"/>
                <a:gd name="T18" fmla="*/ 12 w 14"/>
                <a:gd name="T19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" h="10">
                  <a:moveTo>
                    <a:pt x="12" y="1"/>
                  </a:moveTo>
                  <a:cubicBezTo>
                    <a:pt x="13" y="1"/>
                    <a:pt x="14" y="2"/>
                    <a:pt x="14" y="3"/>
                  </a:cubicBezTo>
                  <a:cubicBezTo>
                    <a:pt x="14" y="4"/>
                    <a:pt x="13" y="5"/>
                    <a:pt x="12" y="6"/>
                  </a:cubicBezTo>
                  <a:cubicBezTo>
                    <a:pt x="10" y="7"/>
                    <a:pt x="7" y="8"/>
                    <a:pt x="5" y="10"/>
                  </a:cubicBezTo>
                  <a:cubicBezTo>
                    <a:pt x="4" y="10"/>
                    <a:pt x="4" y="10"/>
                    <a:pt x="3" y="10"/>
                  </a:cubicBezTo>
                  <a:cubicBezTo>
                    <a:pt x="2" y="10"/>
                    <a:pt x="1" y="10"/>
                    <a:pt x="1" y="9"/>
                  </a:cubicBezTo>
                  <a:cubicBezTo>
                    <a:pt x="0" y="8"/>
                    <a:pt x="0" y="7"/>
                    <a:pt x="1" y="6"/>
                  </a:cubicBezTo>
                  <a:cubicBezTo>
                    <a:pt x="1" y="6"/>
                    <a:pt x="2" y="5"/>
                    <a:pt x="2" y="5"/>
                  </a:cubicBezTo>
                  <a:cubicBezTo>
                    <a:pt x="5" y="3"/>
                    <a:pt x="7" y="2"/>
                    <a:pt x="9" y="1"/>
                  </a:cubicBezTo>
                  <a:cubicBezTo>
                    <a:pt x="10" y="0"/>
                    <a:pt x="11" y="0"/>
                    <a:pt x="12" y="1"/>
                  </a:cubicBezTo>
                </a:path>
              </a:pathLst>
            </a:custGeom>
            <a:solidFill>
              <a:srgbClr val="C96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06" name="Freeform 199"/>
            <p:cNvSpPr>
              <a:spLocks/>
            </p:cNvSpPr>
            <p:nvPr/>
          </p:nvSpPr>
          <p:spPr bwMode="auto">
            <a:xfrm>
              <a:off x="4278131" y="6129338"/>
              <a:ext cx="42863" cy="20638"/>
            </a:xfrm>
            <a:custGeom>
              <a:avLst/>
              <a:gdLst>
                <a:gd name="T0" fmla="*/ 14 w 16"/>
                <a:gd name="T1" fmla="*/ 0 h 8"/>
                <a:gd name="T2" fmla="*/ 15 w 16"/>
                <a:gd name="T3" fmla="*/ 4 h 8"/>
                <a:gd name="T4" fmla="*/ 13 w 16"/>
                <a:gd name="T5" fmla="*/ 5 h 8"/>
                <a:gd name="T6" fmla="*/ 4 w 16"/>
                <a:gd name="T7" fmla="*/ 8 h 8"/>
                <a:gd name="T8" fmla="*/ 2 w 16"/>
                <a:gd name="T9" fmla="*/ 7 h 8"/>
                <a:gd name="T10" fmla="*/ 1 w 16"/>
                <a:gd name="T11" fmla="*/ 4 h 8"/>
                <a:gd name="T12" fmla="*/ 2 w 16"/>
                <a:gd name="T13" fmla="*/ 3 h 8"/>
                <a:gd name="T14" fmla="*/ 13 w 16"/>
                <a:gd name="T15" fmla="*/ 0 h 8"/>
                <a:gd name="T16" fmla="*/ 14 w 16"/>
                <a:gd name="T1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8">
                  <a:moveTo>
                    <a:pt x="14" y="0"/>
                  </a:moveTo>
                  <a:cubicBezTo>
                    <a:pt x="16" y="1"/>
                    <a:pt x="16" y="3"/>
                    <a:pt x="15" y="4"/>
                  </a:cubicBezTo>
                  <a:cubicBezTo>
                    <a:pt x="15" y="5"/>
                    <a:pt x="14" y="5"/>
                    <a:pt x="13" y="5"/>
                  </a:cubicBezTo>
                  <a:cubicBezTo>
                    <a:pt x="10" y="7"/>
                    <a:pt x="7" y="7"/>
                    <a:pt x="4" y="8"/>
                  </a:cubicBezTo>
                  <a:cubicBezTo>
                    <a:pt x="3" y="8"/>
                    <a:pt x="2" y="8"/>
                    <a:pt x="2" y="7"/>
                  </a:cubicBezTo>
                  <a:cubicBezTo>
                    <a:pt x="0" y="7"/>
                    <a:pt x="0" y="5"/>
                    <a:pt x="1" y="4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6" y="2"/>
                    <a:pt x="9" y="1"/>
                    <a:pt x="13" y="0"/>
                  </a:cubicBezTo>
                  <a:cubicBezTo>
                    <a:pt x="13" y="0"/>
                    <a:pt x="14" y="0"/>
                    <a:pt x="14" y="0"/>
                  </a:cubicBezTo>
                  <a:close/>
                </a:path>
              </a:pathLst>
            </a:custGeom>
            <a:solidFill>
              <a:srgbClr val="C96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07" name="Freeform 200"/>
            <p:cNvSpPr>
              <a:spLocks/>
            </p:cNvSpPr>
            <p:nvPr/>
          </p:nvSpPr>
          <p:spPr bwMode="auto">
            <a:xfrm>
              <a:off x="4336869" y="6137275"/>
              <a:ext cx="28575" cy="33338"/>
            </a:xfrm>
            <a:custGeom>
              <a:avLst/>
              <a:gdLst>
                <a:gd name="T0" fmla="*/ 4 w 11"/>
                <a:gd name="T1" fmla="*/ 1 h 13"/>
                <a:gd name="T2" fmla="*/ 11 w 11"/>
                <a:gd name="T3" fmla="*/ 11 h 13"/>
                <a:gd name="T4" fmla="*/ 9 w 11"/>
                <a:gd name="T5" fmla="*/ 13 h 13"/>
                <a:gd name="T6" fmla="*/ 7 w 11"/>
                <a:gd name="T7" fmla="*/ 12 h 13"/>
                <a:gd name="T8" fmla="*/ 0 w 11"/>
                <a:gd name="T9" fmla="*/ 4 h 13"/>
                <a:gd name="T10" fmla="*/ 0 w 11"/>
                <a:gd name="T11" fmla="*/ 3 h 13"/>
                <a:gd name="T12" fmla="*/ 1 w 11"/>
                <a:gd name="T13" fmla="*/ 1 h 13"/>
                <a:gd name="T14" fmla="*/ 4 w 11"/>
                <a:gd name="T15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13">
                  <a:moveTo>
                    <a:pt x="4" y="1"/>
                  </a:moveTo>
                  <a:cubicBezTo>
                    <a:pt x="7" y="3"/>
                    <a:pt x="10" y="6"/>
                    <a:pt x="11" y="11"/>
                  </a:cubicBezTo>
                  <a:cubicBezTo>
                    <a:pt x="11" y="12"/>
                    <a:pt x="10" y="13"/>
                    <a:pt x="9" y="13"/>
                  </a:cubicBezTo>
                  <a:cubicBezTo>
                    <a:pt x="8" y="13"/>
                    <a:pt x="7" y="13"/>
                    <a:pt x="7" y="12"/>
                  </a:cubicBezTo>
                  <a:cubicBezTo>
                    <a:pt x="4" y="10"/>
                    <a:pt x="2" y="7"/>
                    <a:pt x="0" y="4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0"/>
                    <a:pt x="2" y="0"/>
                    <a:pt x="4" y="1"/>
                  </a:cubicBezTo>
                  <a:close/>
                </a:path>
              </a:pathLst>
            </a:custGeom>
            <a:solidFill>
              <a:srgbClr val="C96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08" name="Freeform 201"/>
            <p:cNvSpPr>
              <a:spLocks/>
            </p:cNvSpPr>
            <p:nvPr/>
          </p:nvSpPr>
          <p:spPr bwMode="auto">
            <a:xfrm>
              <a:off x="4673419" y="6110288"/>
              <a:ext cx="23813" cy="31750"/>
            </a:xfrm>
            <a:custGeom>
              <a:avLst/>
              <a:gdLst>
                <a:gd name="T0" fmla="*/ 3 w 9"/>
                <a:gd name="T1" fmla="*/ 0 h 12"/>
                <a:gd name="T2" fmla="*/ 9 w 9"/>
                <a:gd name="T3" fmla="*/ 9 h 12"/>
                <a:gd name="T4" fmla="*/ 8 w 9"/>
                <a:gd name="T5" fmla="*/ 11 h 12"/>
                <a:gd name="T6" fmla="*/ 5 w 9"/>
                <a:gd name="T7" fmla="*/ 11 h 12"/>
                <a:gd name="T8" fmla="*/ 0 w 9"/>
                <a:gd name="T9" fmla="*/ 3 h 12"/>
                <a:gd name="T10" fmla="*/ 1 w 9"/>
                <a:gd name="T11" fmla="*/ 1 h 12"/>
                <a:gd name="T12" fmla="*/ 3 w 9"/>
                <a:gd name="T1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12">
                  <a:moveTo>
                    <a:pt x="3" y="0"/>
                  </a:moveTo>
                  <a:cubicBezTo>
                    <a:pt x="6" y="1"/>
                    <a:pt x="9" y="6"/>
                    <a:pt x="9" y="9"/>
                  </a:cubicBezTo>
                  <a:cubicBezTo>
                    <a:pt x="9" y="10"/>
                    <a:pt x="9" y="11"/>
                    <a:pt x="8" y="11"/>
                  </a:cubicBezTo>
                  <a:cubicBezTo>
                    <a:pt x="7" y="12"/>
                    <a:pt x="6" y="12"/>
                    <a:pt x="5" y="11"/>
                  </a:cubicBezTo>
                  <a:cubicBezTo>
                    <a:pt x="3" y="8"/>
                    <a:pt x="2" y="6"/>
                    <a:pt x="0" y="3"/>
                  </a:cubicBezTo>
                  <a:cubicBezTo>
                    <a:pt x="0" y="2"/>
                    <a:pt x="0" y="2"/>
                    <a:pt x="1" y="1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C96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09" name="Freeform 202"/>
            <p:cNvSpPr>
              <a:spLocks/>
            </p:cNvSpPr>
            <p:nvPr/>
          </p:nvSpPr>
          <p:spPr bwMode="auto">
            <a:xfrm>
              <a:off x="4438469" y="6337300"/>
              <a:ext cx="19050" cy="31750"/>
            </a:xfrm>
            <a:custGeom>
              <a:avLst/>
              <a:gdLst>
                <a:gd name="T0" fmla="*/ 3 w 7"/>
                <a:gd name="T1" fmla="*/ 0 h 12"/>
                <a:gd name="T2" fmla="*/ 4 w 7"/>
                <a:gd name="T3" fmla="*/ 1 h 12"/>
                <a:gd name="T4" fmla="*/ 7 w 7"/>
                <a:gd name="T5" fmla="*/ 9 h 12"/>
                <a:gd name="T6" fmla="*/ 4 w 7"/>
                <a:gd name="T7" fmla="*/ 11 h 12"/>
                <a:gd name="T8" fmla="*/ 2 w 7"/>
                <a:gd name="T9" fmla="*/ 10 h 12"/>
                <a:gd name="T10" fmla="*/ 0 w 7"/>
                <a:gd name="T11" fmla="*/ 2 h 12"/>
                <a:gd name="T12" fmla="*/ 3 w 7"/>
                <a:gd name="T1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12">
                  <a:moveTo>
                    <a:pt x="3" y="0"/>
                  </a:moveTo>
                  <a:cubicBezTo>
                    <a:pt x="4" y="0"/>
                    <a:pt x="4" y="1"/>
                    <a:pt x="4" y="1"/>
                  </a:cubicBezTo>
                  <a:cubicBezTo>
                    <a:pt x="6" y="3"/>
                    <a:pt x="7" y="6"/>
                    <a:pt x="7" y="9"/>
                  </a:cubicBezTo>
                  <a:cubicBezTo>
                    <a:pt x="7" y="11"/>
                    <a:pt x="5" y="12"/>
                    <a:pt x="4" y="11"/>
                  </a:cubicBezTo>
                  <a:cubicBezTo>
                    <a:pt x="3" y="10"/>
                    <a:pt x="3" y="10"/>
                    <a:pt x="2" y="10"/>
                  </a:cubicBezTo>
                  <a:cubicBezTo>
                    <a:pt x="1" y="7"/>
                    <a:pt x="0" y="5"/>
                    <a:pt x="0" y="2"/>
                  </a:cubicBezTo>
                  <a:cubicBezTo>
                    <a:pt x="0" y="1"/>
                    <a:pt x="2" y="0"/>
                    <a:pt x="3" y="0"/>
                  </a:cubicBezTo>
                </a:path>
              </a:pathLst>
            </a:custGeom>
            <a:solidFill>
              <a:srgbClr val="C96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10" name="Freeform 203"/>
            <p:cNvSpPr>
              <a:spLocks/>
            </p:cNvSpPr>
            <p:nvPr/>
          </p:nvSpPr>
          <p:spPr bwMode="auto">
            <a:xfrm>
              <a:off x="4757556" y="6107113"/>
              <a:ext cx="20638" cy="26988"/>
            </a:xfrm>
            <a:custGeom>
              <a:avLst/>
              <a:gdLst>
                <a:gd name="T0" fmla="*/ 3 w 8"/>
                <a:gd name="T1" fmla="*/ 1 h 10"/>
                <a:gd name="T2" fmla="*/ 4 w 8"/>
                <a:gd name="T3" fmla="*/ 1 h 10"/>
                <a:gd name="T4" fmla="*/ 8 w 8"/>
                <a:gd name="T5" fmla="*/ 7 h 10"/>
                <a:gd name="T6" fmla="*/ 7 w 8"/>
                <a:gd name="T7" fmla="*/ 10 h 10"/>
                <a:gd name="T8" fmla="*/ 4 w 8"/>
                <a:gd name="T9" fmla="*/ 10 h 10"/>
                <a:gd name="T10" fmla="*/ 0 w 8"/>
                <a:gd name="T11" fmla="*/ 3 h 10"/>
                <a:gd name="T12" fmla="*/ 3 w 8"/>
                <a:gd name="T13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10">
                  <a:moveTo>
                    <a:pt x="3" y="1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6" y="3"/>
                    <a:pt x="7" y="5"/>
                    <a:pt x="8" y="7"/>
                  </a:cubicBezTo>
                  <a:cubicBezTo>
                    <a:pt x="8" y="8"/>
                    <a:pt x="8" y="9"/>
                    <a:pt x="7" y="10"/>
                  </a:cubicBezTo>
                  <a:cubicBezTo>
                    <a:pt x="6" y="10"/>
                    <a:pt x="5" y="10"/>
                    <a:pt x="4" y="10"/>
                  </a:cubicBezTo>
                  <a:cubicBezTo>
                    <a:pt x="2" y="8"/>
                    <a:pt x="0" y="6"/>
                    <a:pt x="0" y="3"/>
                  </a:cubicBezTo>
                  <a:cubicBezTo>
                    <a:pt x="0" y="2"/>
                    <a:pt x="2" y="0"/>
                    <a:pt x="3" y="1"/>
                  </a:cubicBezTo>
                </a:path>
              </a:pathLst>
            </a:custGeom>
            <a:solidFill>
              <a:srgbClr val="C96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11" name="Freeform 204"/>
            <p:cNvSpPr>
              <a:spLocks noEditPoints="1"/>
            </p:cNvSpPr>
            <p:nvPr/>
          </p:nvSpPr>
          <p:spPr bwMode="auto">
            <a:xfrm>
              <a:off x="4325756" y="5978525"/>
              <a:ext cx="500063" cy="441325"/>
            </a:xfrm>
            <a:custGeom>
              <a:avLst/>
              <a:gdLst>
                <a:gd name="T0" fmla="*/ 164 w 190"/>
                <a:gd name="T1" fmla="*/ 52 h 167"/>
                <a:gd name="T2" fmla="*/ 168 w 190"/>
                <a:gd name="T3" fmla="*/ 50 h 167"/>
                <a:gd name="T4" fmla="*/ 169 w 190"/>
                <a:gd name="T5" fmla="*/ 59 h 167"/>
                <a:gd name="T6" fmla="*/ 171 w 190"/>
                <a:gd name="T7" fmla="*/ 23 h 167"/>
                <a:gd name="T8" fmla="*/ 157 w 190"/>
                <a:gd name="T9" fmla="*/ 60 h 167"/>
                <a:gd name="T10" fmla="*/ 148 w 190"/>
                <a:gd name="T11" fmla="*/ 88 h 167"/>
                <a:gd name="T12" fmla="*/ 153 w 190"/>
                <a:gd name="T13" fmla="*/ 89 h 167"/>
                <a:gd name="T14" fmla="*/ 156 w 190"/>
                <a:gd name="T15" fmla="*/ 79 h 167"/>
                <a:gd name="T16" fmla="*/ 158 w 190"/>
                <a:gd name="T17" fmla="*/ 74 h 167"/>
                <a:gd name="T18" fmla="*/ 157 w 190"/>
                <a:gd name="T19" fmla="*/ 64 h 167"/>
                <a:gd name="T20" fmla="*/ 164 w 190"/>
                <a:gd name="T21" fmla="*/ 65 h 167"/>
                <a:gd name="T22" fmla="*/ 172 w 190"/>
                <a:gd name="T23" fmla="*/ 65 h 167"/>
                <a:gd name="T24" fmla="*/ 165 w 190"/>
                <a:gd name="T25" fmla="*/ 72 h 167"/>
                <a:gd name="T26" fmla="*/ 169 w 190"/>
                <a:gd name="T27" fmla="*/ 79 h 167"/>
                <a:gd name="T28" fmla="*/ 166 w 190"/>
                <a:gd name="T29" fmla="*/ 83 h 167"/>
                <a:gd name="T30" fmla="*/ 161 w 190"/>
                <a:gd name="T31" fmla="*/ 89 h 167"/>
                <a:gd name="T32" fmla="*/ 167 w 190"/>
                <a:gd name="T33" fmla="*/ 94 h 167"/>
                <a:gd name="T34" fmla="*/ 162 w 190"/>
                <a:gd name="T35" fmla="*/ 96 h 167"/>
                <a:gd name="T36" fmla="*/ 146 w 190"/>
                <a:gd name="T37" fmla="*/ 93 h 167"/>
                <a:gd name="T38" fmla="*/ 142 w 190"/>
                <a:gd name="T39" fmla="*/ 96 h 167"/>
                <a:gd name="T40" fmla="*/ 142 w 190"/>
                <a:gd name="T41" fmla="*/ 86 h 167"/>
                <a:gd name="T42" fmla="*/ 136 w 190"/>
                <a:gd name="T43" fmla="*/ 95 h 167"/>
                <a:gd name="T44" fmla="*/ 165 w 190"/>
                <a:gd name="T45" fmla="*/ 108 h 167"/>
                <a:gd name="T46" fmla="*/ 173 w 190"/>
                <a:gd name="T47" fmla="*/ 110 h 167"/>
                <a:gd name="T48" fmla="*/ 163 w 190"/>
                <a:gd name="T49" fmla="*/ 114 h 167"/>
                <a:gd name="T50" fmla="*/ 133 w 190"/>
                <a:gd name="T51" fmla="*/ 99 h 167"/>
                <a:gd name="T52" fmla="*/ 93 w 190"/>
                <a:gd name="T53" fmla="*/ 123 h 167"/>
                <a:gd name="T54" fmla="*/ 90 w 190"/>
                <a:gd name="T55" fmla="*/ 127 h 167"/>
                <a:gd name="T56" fmla="*/ 80 w 190"/>
                <a:gd name="T57" fmla="*/ 129 h 167"/>
                <a:gd name="T58" fmla="*/ 67 w 190"/>
                <a:gd name="T59" fmla="*/ 159 h 167"/>
                <a:gd name="T60" fmla="*/ 59 w 190"/>
                <a:gd name="T61" fmla="*/ 152 h 167"/>
                <a:gd name="T62" fmla="*/ 61 w 190"/>
                <a:gd name="T63" fmla="*/ 150 h 167"/>
                <a:gd name="T64" fmla="*/ 66 w 190"/>
                <a:gd name="T65" fmla="*/ 150 h 167"/>
                <a:gd name="T66" fmla="*/ 69 w 190"/>
                <a:gd name="T67" fmla="*/ 138 h 167"/>
                <a:gd name="T68" fmla="*/ 59 w 190"/>
                <a:gd name="T69" fmla="*/ 142 h 167"/>
                <a:gd name="T70" fmla="*/ 60 w 190"/>
                <a:gd name="T71" fmla="*/ 136 h 167"/>
                <a:gd name="T72" fmla="*/ 47 w 190"/>
                <a:gd name="T73" fmla="*/ 137 h 167"/>
                <a:gd name="T74" fmla="*/ 48 w 190"/>
                <a:gd name="T75" fmla="*/ 147 h 167"/>
                <a:gd name="T76" fmla="*/ 43 w 190"/>
                <a:gd name="T77" fmla="*/ 138 h 167"/>
                <a:gd name="T78" fmla="*/ 40 w 190"/>
                <a:gd name="T79" fmla="*/ 138 h 167"/>
                <a:gd name="T80" fmla="*/ 31 w 190"/>
                <a:gd name="T81" fmla="*/ 142 h 167"/>
                <a:gd name="T82" fmla="*/ 30 w 190"/>
                <a:gd name="T83" fmla="*/ 137 h 167"/>
                <a:gd name="T84" fmla="*/ 0 w 190"/>
                <a:gd name="T85" fmla="*/ 133 h 167"/>
                <a:gd name="T86" fmla="*/ 52 w 190"/>
                <a:gd name="T87" fmla="*/ 163 h 167"/>
                <a:gd name="T88" fmla="*/ 108 w 190"/>
                <a:gd name="T89" fmla="*/ 163 h 167"/>
                <a:gd name="T90" fmla="*/ 138 w 190"/>
                <a:gd name="T91" fmla="*/ 150 h 167"/>
                <a:gd name="T92" fmla="*/ 185 w 190"/>
                <a:gd name="T93" fmla="*/ 89 h 167"/>
                <a:gd name="T94" fmla="*/ 187 w 190"/>
                <a:gd name="T95" fmla="*/ 31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90" h="167">
                  <a:moveTo>
                    <a:pt x="169" y="59"/>
                  </a:moveTo>
                  <a:cubicBezTo>
                    <a:pt x="169" y="59"/>
                    <a:pt x="169" y="59"/>
                    <a:pt x="168" y="59"/>
                  </a:cubicBezTo>
                  <a:cubicBezTo>
                    <a:pt x="166" y="57"/>
                    <a:pt x="164" y="55"/>
                    <a:pt x="164" y="52"/>
                  </a:cubicBezTo>
                  <a:cubicBezTo>
                    <a:pt x="164" y="51"/>
                    <a:pt x="165" y="50"/>
                    <a:pt x="167" y="50"/>
                  </a:cubicBezTo>
                  <a:cubicBezTo>
                    <a:pt x="167" y="50"/>
                    <a:pt x="167" y="50"/>
                    <a:pt x="167" y="50"/>
                  </a:cubicBezTo>
                  <a:cubicBezTo>
                    <a:pt x="168" y="50"/>
                    <a:pt x="168" y="50"/>
                    <a:pt x="168" y="50"/>
                  </a:cubicBezTo>
                  <a:cubicBezTo>
                    <a:pt x="170" y="52"/>
                    <a:pt x="171" y="54"/>
                    <a:pt x="172" y="56"/>
                  </a:cubicBezTo>
                  <a:cubicBezTo>
                    <a:pt x="172" y="57"/>
                    <a:pt x="172" y="58"/>
                    <a:pt x="171" y="59"/>
                  </a:cubicBezTo>
                  <a:cubicBezTo>
                    <a:pt x="170" y="59"/>
                    <a:pt x="170" y="59"/>
                    <a:pt x="169" y="59"/>
                  </a:cubicBezTo>
                  <a:moveTo>
                    <a:pt x="174" y="0"/>
                  </a:moveTo>
                  <a:cubicBezTo>
                    <a:pt x="174" y="1"/>
                    <a:pt x="174" y="2"/>
                    <a:pt x="174" y="2"/>
                  </a:cubicBezTo>
                  <a:cubicBezTo>
                    <a:pt x="173" y="9"/>
                    <a:pt x="172" y="16"/>
                    <a:pt x="171" y="23"/>
                  </a:cubicBezTo>
                  <a:cubicBezTo>
                    <a:pt x="168" y="34"/>
                    <a:pt x="165" y="44"/>
                    <a:pt x="160" y="54"/>
                  </a:cubicBezTo>
                  <a:cubicBezTo>
                    <a:pt x="160" y="54"/>
                    <a:pt x="160" y="55"/>
                    <a:pt x="160" y="55"/>
                  </a:cubicBezTo>
                  <a:cubicBezTo>
                    <a:pt x="159" y="57"/>
                    <a:pt x="159" y="59"/>
                    <a:pt x="157" y="60"/>
                  </a:cubicBezTo>
                  <a:cubicBezTo>
                    <a:pt x="156" y="63"/>
                    <a:pt x="154" y="66"/>
                    <a:pt x="152" y="69"/>
                  </a:cubicBezTo>
                  <a:cubicBezTo>
                    <a:pt x="153" y="72"/>
                    <a:pt x="153" y="75"/>
                    <a:pt x="152" y="77"/>
                  </a:cubicBezTo>
                  <a:cubicBezTo>
                    <a:pt x="151" y="81"/>
                    <a:pt x="149" y="84"/>
                    <a:pt x="148" y="88"/>
                  </a:cubicBezTo>
                  <a:cubicBezTo>
                    <a:pt x="147" y="89"/>
                    <a:pt x="148" y="90"/>
                    <a:pt x="149" y="90"/>
                  </a:cubicBezTo>
                  <a:cubicBezTo>
                    <a:pt x="149" y="90"/>
                    <a:pt x="149" y="90"/>
                    <a:pt x="149" y="90"/>
                  </a:cubicBezTo>
                  <a:cubicBezTo>
                    <a:pt x="151" y="90"/>
                    <a:pt x="152" y="90"/>
                    <a:pt x="153" y="89"/>
                  </a:cubicBezTo>
                  <a:cubicBezTo>
                    <a:pt x="154" y="89"/>
                    <a:pt x="155" y="89"/>
                    <a:pt x="154" y="88"/>
                  </a:cubicBezTo>
                  <a:cubicBezTo>
                    <a:pt x="151" y="84"/>
                    <a:pt x="151" y="84"/>
                    <a:pt x="156" y="82"/>
                  </a:cubicBezTo>
                  <a:cubicBezTo>
                    <a:pt x="157" y="82"/>
                    <a:pt x="157" y="81"/>
                    <a:pt x="156" y="79"/>
                  </a:cubicBezTo>
                  <a:cubicBezTo>
                    <a:pt x="155" y="79"/>
                    <a:pt x="155" y="79"/>
                    <a:pt x="155" y="78"/>
                  </a:cubicBezTo>
                  <a:cubicBezTo>
                    <a:pt x="154" y="77"/>
                    <a:pt x="154" y="76"/>
                    <a:pt x="155" y="75"/>
                  </a:cubicBezTo>
                  <a:cubicBezTo>
                    <a:pt x="156" y="75"/>
                    <a:pt x="157" y="75"/>
                    <a:pt x="158" y="74"/>
                  </a:cubicBezTo>
                  <a:cubicBezTo>
                    <a:pt x="160" y="73"/>
                    <a:pt x="160" y="71"/>
                    <a:pt x="158" y="70"/>
                  </a:cubicBezTo>
                  <a:cubicBezTo>
                    <a:pt x="158" y="69"/>
                    <a:pt x="157" y="69"/>
                    <a:pt x="156" y="68"/>
                  </a:cubicBezTo>
                  <a:cubicBezTo>
                    <a:pt x="155" y="67"/>
                    <a:pt x="155" y="65"/>
                    <a:pt x="157" y="64"/>
                  </a:cubicBezTo>
                  <a:cubicBezTo>
                    <a:pt x="157" y="64"/>
                    <a:pt x="158" y="64"/>
                    <a:pt x="158" y="64"/>
                  </a:cubicBezTo>
                  <a:cubicBezTo>
                    <a:pt x="158" y="64"/>
                    <a:pt x="158" y="64"/>
                    <a:pt x="158" y="64"/>
                  </a:cubicBezTo>
                  <a:cubicBezTo>
                    <a:pt x="160" y="65"/>
                    <a:pt x="162" y="65"/>
                    <a:pt x="164" y="65"/>
                  </a:cubicBezTo>
                  <a:cubicBezTo>
                    <a:pt x="166" y="65"/>
                    <a:pt x="168" y="65"/>
                    <a:pt x="170" y="64"/>
                  </a:cubicBezTo>
                  <a:cubicBezTo>
                    <a:pt x="170" y="64"/>
                    <a:pt x="170" y="64"/>
                    <a:pt x="170" y="64"/>
                  </a:cubicBezTo>
                  <a:cubicBezTo>
                    <a:pt x="171" y="64"/>
                    <a:pt x="172" y="65"/>
                    <a:pt x="172" y="65"/>
                  </a:cubicBezTo>
                  <a:cubicBezTo>
                    <a:pt x="174" y="66"/>
                    <a:pt x="174" y="69"/>
                    <a:pt x="172" y="69"/>
                  </a:cubicBezTo>
                  <a:cubicBezTo>
                    <a:pt x="171" y="70"/>
                    <a:pt x="169" y="70"/>
                    <a:pt x="168" y="70"/>
                  </a:cubicBezTo>
                  <a:cubicBezTo>
                    <a:pt x="167" y="71"/>
                    <a:pt x="166" y="71"/>
                    <a:pt x="165" y="72"/>
                  </a:cubicBezTo>
                  <a:cubicBezTo>
                    <a:pt x="165" y="73"/>
                    <a:pt x="165" y="74"/>
                    <a:pt x="166" y="74"/>
                  </a:cubicBezTo>
                  <a:cubicBezTo>
                    <a:pt x="167" y="74"/>
                    <a:pt x="168" y="74"/>
                    <a:pt x="169" y="75"/>
                  </a:cubicBezTo>
                  <a:cubicBezTo>
                    <a:pt x="170" y="76"/>
                    <a:pt x="170" y="78"/>
                    <a:pt x="169" y="79"/>
                  </a:cubicBezTo>
                  <a:cubicBezTo>
                    <a:pt x="168" y="79"/>
                    <a:pt x="167" y="79"/>
                    <a:pt x="167" y="80"/>
                  </a:cubicBezTo>
                  <a:cubicBezTo>
                    <a:pt x="166" y="80"/>
                    <a:pt x="164" y="80"/>
                    <a:pt x="164" y="81"/>
                  </a:cubicBezTo>
                  <a:cubicBezTo>
                    <a:pt x="164" y="83"/>
                    <a:pt x="165" y="83"/>
                    <a:pt x="166" y="83"/>
                  </a:cubicBezTo>
                  <a:cubicBezTo>
                    <a:pt x="167" y="85"/>
                    <a:pt x="166" y="86"/>
                    <a:pt x="165" y="87"/>
                  </a:cubicBezTo>
                  <a:cubicBezTo>
                    <a:pt x="164" y="88"/>
                    <a:pt x="163" y="88"/>
                    <a:pt x="161" y="88"/>
                  </a:cubicBezTo>
                  <a:cubicBezTo>
                    <a:pt x="161" y="89"/>
                    <a:pt x="161" y="89"/>
                    <a:pt x="161" y="89"/>
                  </a:cubicBezTo>
                  <a:cubicBezTo>
                    <a:pt x="161" y="90"/>
                    <a:pt x="161" y="90"/>
                    <a:pt x="161" y="90"/>
                  </a:cubicBezTo>
                  <a:cubicBezTo>
                    <a:pt x="163" y="91"/>
                    <a:pt x="164" y="91"/>
                    <a:pt x="166" y="92"/>
                  </a:cubicBezTo>
                  <a:cubicBezTo>
                    <a:pt x="167" y="92"/>
                    <a:pt x="167" y="93"/>
                    <a:pt x="167" y="94"/>
                  </a:cubicBezTo>
                  <a:cubicBezTo>
                    <a:pt x="167" y="95"/>
                    <a:pt x="166" y="96"/>
                    <a:pt x="165" y="96"/>
                  </a:cubicBezTo>
                  <a:cubicBezTo>
                    <a:pt x="164" y="96"/>
                    <a:pt x="164" y="96"/>
                    <a:pt x="163" y="96"/>
                  </a:cubicBezTo>
                  <a:cubicBezTo>
                    <a:pt x="163" y="96"/>
                    <a:pt x="162" y="96"/>
                    <a:pt x="162" y="96"/>
                  </a:cubicBezTo>
                  <a:cubicBezTo>
                    <a:pt x="158" y="96"/>
                    <a:pt x="154" y="95"/>
                    <a:pt x="150" y="95"/>
                  </a:cubicBezTo>
                  <a:cubicBezTo>
                    <a:pt x="149" y="95"/>
                    <a:pt x="149" y="95"/>
                    <a:pt x="148" y="95"/>
                  </a:cubicBezTo>
                  <a:cubicBezTo>
                    <a:pt x="147" y="95"/>
                    <a:pt x="147" y="93"/>
                    <a:pt x="146" y="93"/>
                  </a:cubicBezTo>
                  <a:cubicBezTo>
                    <a:pt x="146" y="93"/>
                    <a:pt x="146" y="93"/>
                    <a:pt x="146" y="94"/>
                  </a:cubicBezTo>
                  <a:cubicBezTo>
                    <a:pt x="145" y="94"/>
                    <a:pt x="144" y="95"/>
                    <a:pt x="143" y="96"/>
                  </a:cubicBezTo>
                  <a:cubicBezTo>
                    <a:pt x="143" y="96"/>
                    <a:pt x="143" y="96"/>
                    <a:pt x="142" y="96"/>
                  </a:cubicBezTo>
                  <a:cubicBezTo>
                    <a:pt x="141" y="96"/>
                    <a:pt x="140" y="95"/>
                    <a:pt x="140" y="94"/>
                  </a:cubicBezTo>
                  <a:cubicBezTo>
                    <a:pt x="140" y="93"/>
                    <a:pt x="140" y="92"/>
                    <a:pt x="141" y="90"/>
                  </a:cubicBezTo>
                  <a:cubicBezTo>
                    <a:pt x="141" y="89"/>
                    <a:pt x="142" y="87"/>
                    <a:pt x="142" y="86"/>
                  </a:cubicBezTo>
                  <a:cubicBezTo>
                    <a:pt x="143" y="84"/>
                    <a:pt x="144" y="82"/>
                    <a:pt x="145" y="81"/>
                  </a:cubicBezTo>
                  <a:cubicBezTo>
                    <a:pt x="141" y="85"/>
                    <a:pt x="138" y="89"/>
                    <a:pt x="134" y="93"/>
                  </a:cubicBezTo>
                  <a:cubicBezTo>
                    <a:pt x="135" y="94"/>
                    <a:pt x="135" y="94"/>
                    <a:pt x="136" y="95"/>
                  </a:cubicBezTo>
                  <a:cubicBezTo>
                    <a:pt x="140" y="98"/>
                    <a:pt x="144" y="101"/>
                    <a:pt x="149" y="104"/>
                  </a:cubicBezTo>
                  <a:cubicBezTo>
                    <a:pt x="154" y="106"/>
                    <a:pt x="158" y="108"/>
                    <a:pt x="164" y="108"/>
                  </a:cubicBezTo>
                  <a:cubicBezTo>
                    <a:pt x="164" y="108"/>
                    <a:pt x="165" y="108"/>
                    <a:pt x="165" y="108"/>
                  </a:cubicBezTo>
                  <a:cubicBezTo>
                    <a:pt x="166" y="108"/>
                    <a:pt x="167" y="108"/>
                    <a:pt x="168" y="108"/>
                  </a:cubicBezTo>
                  <a:cubicBezTo>
                    <a:pt x="169" y="108"/>
                    <a:pt x="170" y="108"/>
                    <a:pt x="171" y="108"/>
                  </a:cubicBezTo>
                  <a:cubicBezTo>
                    <a:pt x="172" y="108"/>
                    <a:pt x="173" y="109"/>
                    <a:pt x="173" y="110"/>
                  </a:cubicBezTo>
                  <a:cubicBezTo>
                    <a:pt x="173" y="111"/>
                    <a:pt x="172" y="111"/>
                    <a:pt x="172" y="112"/>
                  </a:cubicBezTo>
                  <a:cubicBezTo>
                    <a:pt x="171" y="112"/>
                    <a:pt x="170" y="113"/>
                    <a:pt x="169" y="113"/>
                  </a:cubicBezTo>
                  <a:cubicBezTo>
                    <a:pt x="167" y="114"/>
                    <a:pt x="165" y="114"/>
                    <a:pt x="163" y="114"/>
                  </a:cubicBezTo>
                  <a:cubicBezTo>
                    <a:pt x="160" y="114"/>
                    <a:pt x="157" y="113"/>
                    <a:pt x="154" y="113"/>
                  </a:cubicBezTo>
                  <a:cubicBezTo>
                    <a:pt x="150" y="111"/>
                    <a:pt x="146" y="109"/>
                    <a:pt x="142" y="107"/>
                  </a:cubicBezTo>
                  <a:cubicBezTo>
                    <a:pt x="139" y="104"/>
                    <a:pt x="136" y="102"/>
                    <a:pt x="133" y="99"/>
                  </a:cubicBezTo>
                  <a:cubicBezTo>
                    <a:pt x="132" y="99"/>
                    <a:pt x="131" y="98"/>
                    <a:pt x="130" y="97"/>
                  </a:cubicBezTo>
                  <a:cubicBezTo>
                    <a:pt x="121" y="106"/>
                    <a:pt x="110" y="114"/>
                    <a:pt x="100" y="120"/>
                  </a:cubicBezTo>
                  <a:cubicBezTo>
                    <a:pt x="98" y="121"/>
                    <a:pt x="95" y="122"/>
                    <a:pt x="93" y="123"/>
                  </a:cubicBezTo>
                  <a:cubicBezTo>
                    <a:pt x="93" y="124"/>
                    <a:pt x="93" y="124"/>
                    <a:pt x="92" y="124"/>
                  </a:cubicBezTo>
                  <a:cubicBezTo>
                    <a:pt x="93" y="124"/>
                    <a:pt x="93" y="125"/>
                    <a:pt x="93" y="126"/>
                  </a:cubicBezTo>
                  <a:cubicBezTo>
                    <a:pt x="92" y="127"/>
                    <a:pt x="91" y="127"/>
                    <a:pt x="90" y="127"/>
                  </a:cubicBezTo>
                  <a:cubicBezTo>
                    <a:pt x="90" y="127"/>
                    <a:pt x="89" y="127"/>
                    <a:pt x="89" y="127"/>
                  </a:cubicBezTo>
                  <a:cubicBezTo>
                    <a:pt x="88" y="127"/>
                    <a:pt x="87" y="127"/>
                    <a:pt x="85" y="127"/>
                  </a:cubicBezTo>
                  <a:cubicBezTo>
                    <a:pt x="83" y="128"/>
                    <a:pt x="82" y="129"/>
                    <a:pt x="80" y="129"/>
                  </a:cubicBezTo>
                  <a:cubicBezTo>
                    <a:pt x="79" y="130"/>
                    <a:pt x="79" y="132"/>
                    <a:pt x="79" y="133"/>
                  </a:cubicBezTo>
                  <a:cubicBezTo>
                    <a:pt x="76" y="141"/>
                    <a:pt x="73" y="148"/>
                    <a:pt x="69" y="155"/>
                  </a:cubicBezTo>
                  <a:cubicBezTo>
                    <a:pt x="68" y="157"/>
                    <a:pt x="68" y="158"/>
                    <a:pt x="67" y="159"/>
                  </a:cubicBezTo>
                  <a:cubicBezTo>
                    <a:pt x="66" y="160"/>
                    <a:pt x="65" y="160"/>
                    <a:pt x="64" y="160"/>
                  </a:cubicBezTo>
                  <a:cubicBezTo>
                    <a:pt x="63" y="160"/>
                    <a:pt x="63" y="160"/>
                    <a:pt x="62" y="159"/>
                  </a:cubicBezTo>
                  <a:cubicBezTo>
                    <a:pt x="60" y="157"/>
                    <a:pt x="59" y="155"/>
                    <a:pt x="59" y="152"/>
                  </a:cubicBezTo>
                  <a:cubicBezTo>
                    <a:pt x="59" y="151"/>
                    <a:pt x="59" y="151"/>
                    <a:pt x="59" y="151"/>
                  </a:cubicBezTo>
                  <a:cubicBezTo>
                    <a:pt x="60" y="151"/>
                    <a:pt x="60" y="150"/>
                    <a:pt x="61" y="150"/>
                  </a:cubicBezTo>
                  <a:cubicBezTo>
                    <a:pt x="61" y="150"/>
                    <a:pt x="61" y="150"/>
                    <a:pt x="61" y="150"/>
                  </a:cubicBezTo>
                  <a:cubicBezTo>
                    <a:pt x="62" y="150"/>
                    <a:pt x="63" y="150"/>
                    <a:pt x="64" y="151"/>
                  </a:cubicBezTo>
                  <a:cubicBezTo>
                    <a:pt x="64" y="151"/>
                    <a:pt x="64" y="151"/>
                    <a:pt x="64" y="151"/>
                  </a:cubicBezTo>
                  <a:cubicBezTo>
                    <a:pt x="65" y="151"/>
                    <a:pt x="65" y="151"/>
                    <a:pt x="66" y="150"/>
                  </a:cubicBezTo>
                  <a:cubicBezTo>
                    <a:pt x="67" y="146"/>
                    <a:pt x="69" y="143"/>
                    <a:pt x="70" y="139"/>
                  </a:cubicBezTo>
                  <a:cubicBezTo>
                    <a:pt x="70" y="138"/>
                    <a:pt x="70" y="138"/>
                    <a:pt x="70" y="138"/>
                  </a:cubicBezTo>
                  <a:cubicBezTo>
                    <a:pt x="69" y="138"/>
                    <a:pt x="69" y="138"/>
                    <a:pt x="69" y="138"/>
                  </a:cubicBezTo>
                  <a:cubicBezTo>
                    <a:pt x="67" y="139"/>
                    <a:pt x="66" y="139"/>
                    <a:pt x="64" y="140"/>
                  </a:cubicBezTo>
                  <a:cubicBezTo>
                    <a:pt x="63" y="141"/>
                    <a:pt x="61" y="142"/>
                    <a:pt x="59" y="142"/>
                  </a:cubicBezTo>
                  <a:cubicBezTo>
                    <a:pt x="59" y="142"/>
                    <a:pt x="59" y="142"/>
                    <a:pt x="59" y="142"/>
                  </a:cubicBezTo>
                  <a:cubicBezTo>
                    <a:pt x="58" y="142"/>
                    <a:pt x="57" y="141"/>
                    <a:pt x="57" y="140"/>
                  </a:cubicBezTo>
                  <a:cubicBezTo>
                    <a:pt x="57" y="138"/>
                    <a:pt x="57" y="138"/>
                    <a:pt x="58" y="137"/>
                  </a:cubicBezTo>
                  <a:cubicBezTo>
                    <a:pt x="59" y="137"/>
                    <a:pt x="59" y="136"/>
                    <a:pt x="60" y="136"/>
                  </a:cubicBezTo>
                  <a:cubicBezTo>
                    <a:pt x="62" y="135"/>
                    <a:pt x="63" y="135"/>
                    <a:pt x="65" y="134"/>
                  </a:cubicBezTo>
                  <a:cubicBezTo>
                    <a:pt x="64" y="134"/>
                    <a:pt x="63" y="134"/>
                    <a:pt x="62" y="134"/>
                  </a:cubicBezTo>
                  <a:cubicBezTo>
                    <a:pt x="57" y="135"/>
                    <a:pt x="52" y="136"/>
                    <a:pt x="47" y="137"/>
                  </a:cubicBezTo>
                  <a:cubicBezTo>
                    <a:pt x="47" y="137"/>
                    <a:pt x="47" y="137"/>
                    <a:pt x="47" y="137"/>
                  </a:cubicBezTo>
                  <a:cubicBezTo>
                    <a:pt x="49" y="139"/>
                    <a:pt x="50" y="142"/>
                    <a:pt x="50" y="145"/>
                  </a:cubicBezTo>
                  <a:cubicBezTo>
                    <a:pt x="50" y="146"/>
                    <a:pt x="49" y="147"/>
                    <a:pt x="48" y="147"/>
                  </a:cubicBezTo>
                  <a:cubicBezTo>
                    <a:pt x="47" y="147"/>
                    <a:pt x="47" y="147"/>
                    <a:pt x="47" y="147"/>
                  </a:cubicBezTo>
                  <a:cubicBezTo>
                    <a:pt x="46" y="146"/>
                    <a:pt x="46" y="146"/>
                    <a:pt x="45" y="146"/>
                  </a:cubicBezTo>
                  <a:cubicBezTo>
                    <a:pt x="44" y="143"/>
                    <a:pt x="43" y="141"/>
                    <a:pt x="43" y="138"/>
                  </a:cubicBezTo>
                  <a:cubicBezTo>
                    <a:pt x="43" y="138"/>
                    <a:pt x="43" y="137"/>
                    <a:pt x="44" y="137"/>
                  </a:cubicBezTo>
                  <a:cubicBezTo>
                    <a:pt x="43" y="137"/>
                    <a:pt x="42" y="137"/>
                    <a:pt x="41" y="137"/>
                  </a:cubicBezTo>
                  <a:cubicBezTo>
                    <a:pt x="41" y="137"/>
                    <a:pt x="40" y="138"/>
                    <a:pt x="40" y="138"/>
                  </a:cubicBezTo>
                  <a:cubicBezTo>
                    <a:pt x="38" y="139"/>
                    <a:pt x="35" y="140"/>
                    <a:pt x="33" y="142"/>
                  </a:cubicBezTo>
                  <a:cubicBezTo>
                    <a:pt x="32" y="142"/>
                    <a:pt x="32" y="142"/>
                    <a:pt x="31" y="142"/>
                  </a:cubicBezTo>
                  <a:cubicBezTo>
                    <a:pt x="31" y="142"/>
                    <a:pt x="31" y="142"/>
                    <a:pt x="31" y="142"/>
                  </a:cubicBezTo>
                  <a:cubicBezTo>
                    <a:pt x="30" y="142"/>
                    <a:pt x="29" y="142"/>
                    <a:pt x="29" y="141"/>
                  </a:cubicBezTo>
                  <a:cubicBezTo>
                    <a:pt x="28" y="140"/>
                    <a:pt x="28" y="139"/>
                    <a:pt x="29" y="138"/>
                  </a:cubicBezTo>
                  <a:cubicBezTo>
                    <a:pt x="29" y="138"/>
                    <a:pt x="29" y="138"/>
                    <a:pt x="30" y="137"/>
                  </a:cubicBezTo>
                  <a:cubicBezTo>
                    <a:pt x="24" y="137"/>
                    <a:pt x="18" y="136"/>
                    <a:pt x="12" y="135"/>
                  </a:cubicBezTo>
                  <a:cubicBezTo>
                    <a:pt x="9" y="135"/>
                    <a:pt x="5" y="134"/>
                    <a:pt x="2" y="133"/>
                  </a:cubicBezTo>
                  <a:cubicBezTo>
                    <a:pt x="1" y="133"/>
                    <a:pt x="1" y="133"/>
                    <a:pt x="0" y="133"/>
                  </a:cubicBezTo>
                  <a:cubicBezTo>
                    <a:pt x="7" y="139"/>
                    <a:pt x="13" y="145"/>
                    <a:pt x="21" y="150"/>
                  </a:cubicBezTo>
                  <a:cubicBezTo>
                    <a:pt x="28" y="154"/>
                    <a:pt x="35" y="158"/>
                    <a:pt x="41" y="160"/>
                  </a:cubicBezTo>
                  <a:cubicBezTo>
                    <a:pt x="45" y="161"/>
                    <a:pt x="49" y="162"/>
                    <a:pt x="52" y="163"/>
                  </a:cubicBezTo>
                  <a:cubicBezTo>
                    <a:pt x="59" y="165"/>
                    <a:pt x="67" y="166"/>
                    <a:pt x="76" y="167"/>
                  </a:cubicBezTo>
                  <a:cubicBezTo>
                    <a:pt x="77" y="167"/>
                    <a:pt x="79" y="167"/>
                    <a:pt x="80" y="167"/>
                  </a:cubicBezTo>
                  <a:cubicBezTo>
                    <a:pt x="89" y="167"/>
                    <a:pt x="98" y="166"/>
                    <a:pt x="108" y="163"/>
                  </a:cubicBezTo>
                  <a:cubicBezTo>
                    <a:pt x="116" y="161"/>
                    <a:pt x="125" y="157"/>
                    <a:pt x="133" y="153"/>
                  </a:cubicBezTo>
                  <a:cubicBezTo>
                    <a:pt x="134" y="153"/>
                    <a:pt x="135" y="152"/>
                    <a:pt x="135" y="152"/>
                  </a:cubicBezTo>
                  <a:cubicBezTo>
                    <a:pt x="136" y="151"/>
                    <a:pt x="137" y="151"/>
                    <a:pt x="138" y="150"/>
                  </a:cubicBezTo>
                  <a:cubicBezTo>
                    <a:pt x="142" y="148"/>
                    <a:pt x="145" y="145"/>
                    <a:pt x="149" y="142"/>
                  </a:cubicBezTo>
                  <a:cubicBezTo>
                    <a:pt x="159" y="134"/>
                    <a:pt x="167" y="125"/>
                    <a:pt x="173" y="114"/>
                  </a:cubicBezTo>
                  <a:cubicBezTo>
                    <a:pt x="179" y="106"/>
                    <a:pt x="182" y="98"/>
                    <a:pt x="185" y="89"/>
                  </a:cubicBezTo>
                  <a:cubicBezTo>
                    <a:pt x="186" y="86"/>
                    <a:pt x="187" y="82"/>
                    <a:pt x="188" y="78"/>
                  </a:cubicBezTo>
                  <a:cubicBezTo>
                    <a:pt x="188" y="73"/>
                    <a:pt x="189" y="69"/>
                    <a:pt x="189" y="65"/>
                  </a:cubicBezTo>
                  <a:cubicBezTo>
                    <a:pt x="190" y="54"/>
                    <a:pt x="189" y="42"/>
                    <a:pt x="187" y="31"/>
                  </a:cubicBezTo>
                  <a:cubicBezTo>
                    <a:pt x="185" y="23"/>
                    <a:pt x="182" y="15"/>
                    <a:pt x="178" y="8"/>
                  </a:cubicBezTo>
                  <a:cubicBezTo>
                    <a:pt x="177" y="5"/>
                    <a:pt x="176" y="3"/>
                    <a:pt x="174" y="0"/>
                  </a:cubicBezTo>
                </a:path>
              </a:pathLst>
            </a:custGeom>
            <a:solidFill>
              <a:srgbClr val="F8AB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12" name="Freeform 205"/>
            <p:cNvSpPr>
              <a:spLocks noEditPoints="1"/>
            </p:cNvSpPr>
            <p:nvPr/>
          </p:nvSpPr>
          <p:spPr bwMode="auto">
            <a:xfrm>
              <a:off x="4694056" y="6122988"/>
              <a:ext cx="90488" cy="109538"/>
            </a:xfrm>
            <a:custGeom>
              <a:avLst/>
              <a:gdLst>
                <a:gd name="T0" fmla="*/ 18 w 34"/>
                <a:gd name="T1" fmla="*/ 9 h 41"/>
                <a:gd name="T2" fmla="*/ 17 w 34"/>
                <a:gd name="T3" fmla="*/ 9 h 41"/>
                <a:gd name="T4" fmla="*/ 16 w 34"/>
                <a:gd name="T5" fmla="*/ 13 h 41"/>
                <a:gd name="T6" fmla="*/ 18 w 34"/>
                <a:gd name="T7" fmla="*/ 15 h 41"/>
                <a:gd name="T8" fmla="*/ 18 w 34"/>
                <a:gd name="T9" fmla="*/ 19 h 41"/>
                <a:gd name="T10" fmla="*/ 15 w 34"/>
                <a:gd name="T11" fmla="*/ 20 h 41"/>
                <a:gd name="T12" fmla="*/ 15 w 34"/>
                <a:gd name="T13" fmla="*/ 23 h 41"/>
                <a:gd name="T14" fmla="*/ 16 w 34"/>
                <a:gd name="T15" fmla="*/ 24 h 41"/>
                <a:gd name="T16" fmla="*/ 16 w 34"/>
                <a:gd name="T17" fmla="*/ 27 h 41"/>
                <a:gd name="T18" fmla="*/ 14 w 34"/>
                <a:gd name="T19" fmla="*/ 33 h 41"/>
                <a:gd name="T20" fmla="*/ 13 w 34"/>
                <a:gd name="T21" fmla="*/ 34 h 41"/>
                <a:gd name="T22" fmla="*/ 9 w 34"/>
                <a:gd name="T23" fmla="*/ 35 h 41"/>
                <a:gd name="T24" fmla="*/ 9 w 34"/>
                <a:gd name="T25" fmla="*/ 35 h 41"/>
                <a:gd name="T26" fmla="*/ 8 w 34"/>
                <a:gd name="T27" fmla="*/ 33 h 41"/>
                <a:gd name="T28" fmla="*/ 12 w 34"/>
                <a:gd name="T29" fmla="*/ 22 h 41"/>
                <a:gd name="T30" fmla="*/ 12 w 34"/>
                <a:gd name="T31" fmla="*/ 14 h 41"/>
                <a:gd name="T32" fmla="*/ 7 w 34"/>
                <a:gd name="T33" fmla="*/ 23 h 41"/>
                <a:gd name="T34" fmla="*/ 5 w 34"/>
                <a:gd name="T35" fmla="*/ 26 h 41"/>
                <a:gd name="T36" fmla="*/ 2 w 34"/>
                <a:gd name="T37" fmla="*/ 31 h 41"/>
                <a:gd name="T38" fmla="*/ 1 w 34"/>
                <a:gd name="T39" fmla="*/ 35 h 41"/>
                <a:gd name="T40" fmla="*/ 0 w 34"/>
                <a:gd name="T41" fmla="*/ 39 h 41"/>
                <a:gd name="T42" fmla="*/ 2 w 34"/>
                <a:gd name="T43" fmla="*/ 41 h 41"/>
                <a:gd name="T44" fmla="*/ 3 w 34"/>
                <a:gd name="T45" fmla="*/ 41 h 41"/>
                <a:gd name="T46" fmla="*/ 6 w 34"/>
                <a:gd name="T47" fmla="*/ 39 h 41"/>
                <a:gd name="T48" fmla="*/ 6 w 34"/>
                <a:gd name="T49" fmla="*/ 38 h 41"/>
                <a:gd name="T50" fmla="*/ 8 w 34"/>
                <a:gd name="T51" fmla="*/ 40 h 41"/>
                <a:gd name="T52" fmla="*/ 10 w 34"/>
                <a:gd name="T53" fmla="*/ 40 h 41"/>
                <a:gd name="T54" fmla="*/ 22 w 34"/>
                <a:gd name="T55" fmla="*/ 41 h 41"/>
                <a:gd name="T56" fmla="*/ 23 w 34"/>
                <a:gd name="T57" fmla="*/ 41 h 41"/>
                <a:gd name="T58" fmla="*/ 25 w 34"/>
                <a:gd name="T59" fmla="*/ 41 h 41"/>
                <a:gd name="T60" fmla="*/ 27 w 34"/>
                <a:gd name="T61" fmla="*/ 39 h 41"/>
                <a:gd name="T62" fmla="*/ 26 w 34"/>
                <a:gd name="T63" fmla="*/ 37 h 41"/>
                <a:gd name="T64" fmla="*/ 21 w 34"/>
                <a:gd name="T65" fmla="*/ 35 h 41"/>
                <a:gd name="T66" fmla="*/ 21 w 34"/>
                <a:gd name="T67" fmla="*/ 34 h 41"/>
                <a:gd name="T68" fmla="*/ 21 w 34"/>
                <a:gd name="T69" fmla="*/ 33 h 41"/>
                <a:gd name="T70" fmla="*/ 25 w 34"/>
                <a:gd name="T71" fmla="*/ 32 h 41"/>
                <a:gd name="T72" fmla="*/ 26 w 34"/>
                <a:gd name="T73" fmla="*/ 28 h 41"/>
                <a:gd name="T74" fmla="*/ 24 w 34"/>
                <a:gd name="T75" fmla="*/ 26 h 41"/>
                <a:gd name="T76" fmla="*/ 27 w 34"/>
                <a:gd name="T77" fmla="*/ 25 h 41"/>
                <a:gd name="T78" fmla="*/ 29 w 34"/>
                <a:gd name="T79" fmla="*/ 24 h 41"/>
                <a:gd name="T80" fmla="*/ 29 w 34"/>
                <a:gd name="T81" fmla="*/ 20 h 41"/>
                <a:gd name="T82" fmla="*/ 26 w 34"/>
                <a:gd name="T83" fmla="*/ 19 h 41"/>
                <a:gd name="T84" fmla="*/ 25 w 34"/>
                <a:gd name="T85" fmla="*/ 17 h 41"/>
                <a:gd name="T86" fmla="*/ 28 w 34"/>
                <a:gd name="T87" fmla="*/ 15 h 41"/>
                <a:gd name="T88" fmla="*/ 32 w 34"/>
                <a:gd name="T89" fmla="*/ 14 h 41"/>
                <a:gd name="T90" fmla="*/ 32 w 34"/>
                <a:gd name="T91" fmla="*/ 10 h 41"/>
                <a:gd name="T92" fmla="*/ 30 w 34"/>
                <a:gd name="T93" fmla="*/ 9 h 41"/>
                <a:gd name="T94" fmla="*/ 30 w 34"/>
                <a:gd name="T95" fmla="*/ 9 h 41"/>
                <a:gd name="T96" fmla="*/ 24 w 34"/>
                <a:gd name="T97" fmla="*/ 10 h 41"/>
                <a:gd name="T98" fmla="*/ 18 w 34"/>
                <a:gd name="T99" fmla="*/ 9 h 41"/>
                <a:gd name="T100" fmla="*/ 18 w 34"/>
                <a:gd name="T101" fmla="*/ 9 h 41"/>
                <a:gd name="T102" fmla="*/ 20 w 34"/>
                <a:gd name="T103" fmla="*/ 0 h 41"/>
                <a:gd name="T104" fmla="*/ 17 w 34"/>
                <a:gd name="T105" fmla="*/ 5 h 41"/>
                <a:gd name="T106" fmla="*/ 20 w 34"/>
                <a:gd name="T107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4" h="41">
                  <a:moveTo>
                    <a:pt x="18" y="9"/>
                  </a:moveTo>
                  <a:cubicBezTo>
                    <a:pt x="18" y="9"/>
                    <a:pt x="17" y="9"/>
                    <a:pt x="17" y="9"/>
                  </a:cubicBezTo>
                  <a:cubicBezTo>
                    <a:pt x="15" y="10"/>
                    <a:pt x="15" y="12"/>
                    <a:pt x="16" y="13"/>
                  </a:cubicBezTo>
                  <a:cubicBezTo>
                    <a:pt x="17" y="14"/>
                    <a:pt x="18" y="14"/>
                    <a:pt x="18" y="15"/>
                  </a:cubicBezTo>
                  <a:cubicBezTo>
                    <a:pt x="20" y="16"/>
                    <a:pt x="20" y="18"/>
                    <a:pt x="18" y="19"/>
                  </a:cubicBezTo>
                  <a:cubicBezTo>
                    <a:pt x="17" y="20"/>
                    <a:pt x="16" y="20"/>
                    <a:pt x="15" y="20"/>
                  </a:cubicBezTo>
                  <a:cubicBezTo>
                    <a:pt x="14" y="21"/>
                    <a:pt x="14" y="22"/>
                    <a:pt x="15" y="23"/>
                  </a:cubicBezTo>
                  <a:cubicBezTo>
                    <a:pt x="15" y="24"/>
                    <a:pt x="15" y="24"/>
                    <a:pt x="16" y="24"/>
                  </a:cubicBezTo>
                  <a:cubicBezTo>
                    <a:pt x="17" y="26"/>
                    <a:pt x="17" y="27"/>
                    <a:pt x="16" y="27"/>
                  </a:cubicBezTo>
                  <a:cubicBezTo>
                    <a:pt x="11" y="29"/>
                    <a:pt x="11" y="29"/>
                    <a:pt x="14" y="33"/>
                  </a:cubicBezTo>
                  <a:cubicBezTo>
                    <a:pt x="15" y="34"/>
                    <a:pt x="14" y="34"/>
                    <a:pt x="13" y="34"/>
                  </a:cubicBezTo>
                  <a:cubicBezTo>
                    <a:pt x="12" y="35"/>
                    <a:pt x="11" y="35"/>
                    <a:pt x="9" y="35"/>
                  </a:cubicBezTo>
                  <a:cubicBezTo>
                    <a:pt x="9" y="35"/>
                    <a:pt x="9" y="35"/>
                    <a:pt x="9" y="35"/>
                  </a:cubicBezTo>
                  <a:cubicBezTo>
                    <a:pt x="8" y="35"/>
                    <a:pt x="7" y="34"/>
                    <a:pt x="8" y="33"/>
                  </a:cubicBezTo>
                  <a:cubicBezTo>
                    <a:pt x="9" y="29"/>
                    <a:pt x="11" y="26"/>
                    <a:pt x="12" y="22"/>
                  </a:cubicBezTo>
                  <a:cubicBezTo>
                    <a:pt x="13" y="20"/>
                    <a:pt x="13" y="17"/>
                    <a:pt x="12" y="14"/>
                  </a:cubicBezTo>
                  <a:cubicBezTo>
                    <a:pt x="11" y="17"/>
                    <a:pt x="9" y="20"/>
                    <a:pt x="7" y="23"/>
                  </a:cubicBezTo>
                  <a:cubicBezTo>
                    <a:pt x="6" y="24"/>
                    <a:pt x="5" y="25"/>
                    <a:pt x="5" y="26"/>
                  </a:cubicBezTo>
                  <a:cubicBezTo>
                    <a:pt x="4" y="27"/>
                    <a:pt x="3" y="29"/>
                    <a:pt x="2" y="31"/>
                  </a:cubicBezTo>
                  <a:cubicBezTo>
                    <a:pt x="2" y="32"/>
                    <a:pt x="1" y="34"/>
                    <a:pt x="1" y="35"/>
                  </a:cubicBezTo>
                  <a:cubicBezTo>
                    <a:pt x="0" y="37"/>
                    <a:pt x="0" y="38"/>
                    <a:pt x="0" y="39"/>
                  </a:cubicBezTo>
                  <a:cubicBezTo>
                    <a:pt x="0" y="40"/>
                    <a:pt x="1" y="41"/>
                    <a:pt x="2" y="41"/>
                  </a:cubicBezTo>
                  <a:cubicBezTo>
                    <a:pt x="3" y="41"/>
                    <a:pt x="3" y="41"/>
                    <a:pt x="3" y="41"/>
                  </a:cubicBezTo>
                  <a:cubicBezTo>
                    <a:pt x="4" y="40"/>
                    <a:pt x="5" y="39"/>
                    <a:pt x="6" y="39"/>
                  </a:cubicBezTo>
                  <a:cubicBezTo>
                    <a:pt x="6" y="38"/>
                    <a:pt x="6" y="38"/>
                    <a:pt x="6" y="38"/>
                  </a:cubicBezTo>
                  <a:cubicBezTo>
                    <a:pt x="7" y="38"/>
                    <a:pt x="7" y="40"/>
                    <a:pt x="8" y="40"/>
                  </a:cubicBezTo>
                  <a:cubicBezTo>
                    <a:pt x="9" y="40"/>
                    <a:pt x="9" y="40"/>
                    <a:pt x="10" y="40"/>
                  </a:cubicBezTo>
                  <a:cubicBezTo>
                    <a:pt x="14" y="40"/>
                    <a:pt x="18" y="41"/>
                    <a:pt x="22" y="41"/>
                  </a:cubicBezTo>
                  <a:cubicBezTo>
                    <a:pt x="22" y="41"/>
                    <a:pt x="23" y="41"/>
                    <a:pt x="23" y="41"/>
                  </a:cubicBezTo>
                  <a:cubicBezTo>
                    <a:pt x="24" y="41"/>
                    <a:pt x="24" y="41"/>
                    <a:pt x="25" y="41"/>
                  </a:cubicBezTo>
                  <a:cubicBezTo>
                    <a:pt x="26" y="41"/>
                    <a:pt x="27" y="40"/>
                    <a:pt x="27" y="39"/>
                  </a:cubicBezTo>
                  <a:cubicBezTo>
                    <a:pt x="27" y="38"/>
                    <a:pt x="27" y="37"/>
                    <a:pt x="26" y="37"/>
                  </a:cubicBezTo>
                  <a:cubicBezTo>
                    <a:pt x="24" y="36"/>
                    <a:pt x="23" y="36"/>
                    <a:pt x="21" y="35"/>
                  </a:cubicBezTo>
                  <a:cubicBezTo>
                    <a:pt x="21" y="34"/>
                    <a:pt x="21" y="34"/>
                    <a:pt x="21" y="34"/>
                  </a:cubicBezTo>
                  <a:cubicBezTo>
                    <a:pt x="21" y="33"/>
                    <a:pt x="21" y="33"/>
                    <a:pt x="21" y="33"/>
                  </a:cubicBezTo>
                  <a:cubicBezTo>
                    <a:pt x="23" y="33"/>
                    <a:pt x="24" y="33"/>
                    <a:pt x="25" y="32"/>
                  </a:cubicBezTo>
                  <a:cubicBezTo>
                    <a:pt x="26" y="31"/>
                    <a:pt x="27" y="30"/>
                    <a:pt x="26" y="28"/>
                  </a:cubicBezTo>
                  <a:cubicBezTo>
                    <a:pt x="25" y="28"/>
                    <a:pt x="24" y="28"/>
                    <a:pt x="24" y="26"/>
                  </a:cubicBezTo>
                  <a:cubicBezTo>
                    <a:pt x="24" y="25"/>
                    <a:pt x="26" y="25"/>
                    <a:pt x="27" y="25"/>
                  </a:cubicBezTo>
                  <a:cubicBezTo>
                    <a:pt x="27" y="24"/>
                    <a:pt x="28" y="24"/>
                    <a:pt x="29" y="24"/>
                  </a:cubicBezTo>
                  <a:cubicBezTo>
                    <a:pt x="30" y="23"/>
                    <a:pt x="30" y="21"/>
                    <a:pt x="29" y="20"/>
                  </a:cubicBezTo>
                  <a:cubicBezTo>
                    <a:pt x="28" y="19"/>
                    <a:pt x="27" y="19"/>
                    <a:pt x="26" y="19"/>
                  </a:cubicBezTo>
                  <a:cubicBezTo>
                    <a:pt x="25" y="19"/>
                    <a:pt x="25" y="18"/>
                    <a:pt x="25" y="17"/>
                  </a:cubicBezTo>
                  <a:cubicBezTo>
                    <a:pt x="26" y="16"/>
                    <a:pt x="27" y="16"/>
                    <a:pt x="28" y="15"/>
                  </a:cubicBezTo>
                  <a:cubicBezTo>
                    <a:pt x="29" y="15"/>
                    <a:pt x="31" y="15"/>
                    <a:pt x="32" y="14"/>
                  </a:cubicBezTo>
                  <a:cubicBezTo>
                    <a:pt x="34" y="14"/>
                    <a:pt x="34" y="11"/>
                    <a:pt x="32" y="10"/>
                  </a:cubicBezTo>
                  <a:cubicBezTo>
                    <a:pt x="32" y="10"/>
                    <a:pt x="31" y="9"/>
                    <a:pt x="30" y="9"/>
                  </a:cubicBezTo>
                  <a:cubicBezTo>
                    <a:pt x="30" y="9"/>
                    <a:pt x="30" y="9"/>
                    <a:pt x="30" y="9"/>
                  </a:cubicBezTo>
                  <a:cubicBezTo>
                    <a:pt x="28" y="10"/>
                    <a:pt x="26" y="10"/>
                    <a:pt x="24" y="10"/>
                  </a:cubicBezTo>
                  <a:cubicBezTo>
                    <a:pt x="22" y="10"/>
                    <a:pt x="20" y="10"/>
                    <a:pt x="18" y="9"/>
                  </a:cubicBezTo>
                  <a:cubicBezTo>
                    <a:pt x="18" y="9"/>
                    <a:pt x="18" y="9"/>
                    <a:pt x="18" y="9"/>
                  </a:cubicBezTo>
                  <a:moveTo>
                    <a:pt x="20" y="0"/>
                  </a:moveTo>
                  <a:cubicBezTo>
                    <a:pt x="19" y="2"/>
                    <a:pt x="18" y="3"/>
                    <a:pt x="17" y="5"/>
                  </a:cubicBezTo>
                  <a:cubicBezTo>
                    <a:pt x="19" y="4"/>
                    <a:pt x="19" y="2"/>
                    <a:pt x="20" y="0"/>
                  </a:cubicBezTo>
                </a:path>
              </a:pathLst>
            </a:custGeom>
            <a:solidFill>
              <a:srgbClr val="C35A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13" name="Freeform 206"/>
            <p:cNvSpPr>
              <a:spLocks noEditPoints="1"/>
            </p:cNvSpPr>
            <p:nvPr/>
          </p:nvSpPr>
          <p:spPr bwMode="auto">
            <a:xfrm>
              <a:off x="4476569" y="6305550"/>
              <a:ext cx="93663" cy="95250"/>
            </a:xfrm>
            <a:custGeom>
              <a:avLst/>
              <a:gdLst>
                <a:gd name="T0" fmla="*/ 23 w 36"/>
                <a:gd name="T1" fmla="*/ 5 h 36"/>
                <a:gd name="T2" fmla="*/ 8 w 36"/>
                <a:gd name="T3" fmla="*/ 10 h 36"/>
                <a:gd name="T4" fmla="*/ 3 w 36"/>
                <a:gd name="T5" fmla="*/ 12 h 36"/>
                <a:gd name="T6" fmla="*/ 1 w 36"/>
                <a:gd name="T7" fmla="*/ 13 h 36"/>
                <a:gd name="T8" fmla="*/ 0 w 36"/>
                <a:gd name="T9" fmla="*/ 16 h 36"/>
                <a:gd name="T10" fmla="*/ 2 w 36"/>
                <a:gd name="T11" fmla="*/ 18 h 36"/>
                <a:gd name="T12" fmla="*/ 2 w 36"/>
                <a:gd name="T13" fmla="*/ 18 h 36"/>
                <a:gd name="T14" fmla="*/ 7 w 36"/>
                <a:gd name="T15" fmla="*/ 16 h 36"/>
                <a:gd name="T16" fmla="*/ 12 w 36"/>
                <a:gd name="T17" fmla="*/ 14 h 36"/>
                <a:gd name="T18" fmla="*/ 13 w 36"/>
                <a:gd name="T19" fmla="*/ 14 h 36"/>
                <a:gd name="T20" fmla="*/ 13 w 36"/>
                <a:gd name="T21" fmla="*/ 15 h 36"/>
                <a:gd name="T22" fmla="*/ 9 w 36"/>
                <a:gd name="T23" fmla="*/ 26 h 36"/>
                <a:gd name="T24" fmla="*/ 7 w 36"/>
                <a:gd name="T25" fmla="*/ 27 h 36"/>
                <a:gd name="T26" fmla="*/ 7 w 36"/>
                <a:gd name="T27" fmla="*/ 27 h 36"/>
                <a:gd name="T28" fmla="*/ 4 w 36"/>
                <a:gd name="T29" fmla="*/ 26 h 36"/>
                <a:gd name="T30" fmla="*/ 4 w 36"/>
                <a:gd name="T31" fmla="*/ 26 h 36"/>
                <a:gd name="T32" fmla="*/ 2 w 36"/>
                <a:gd name="T33" fmla="*/ 27 h 36"/>
                <a:gd name="T34" fmla="*/ 2 w 36"/>
                <a:gd name="T35" fmla="*/ 28 h 36"/>
                <a:gd name="T36" fmla="*/ 5 w 36"/>
                <a:gd name="T37" fmla="*/ 35 h 36"/>
                <a:gd name="T38" fmla="*/ 7 w 36"/>
                <a:gd name="T39" fmla="*/ 36 h 36"/>
                <a:gd name="T40" fmla="*/ 10 w 36"/>
                <a:gd name="T41" fmla="*/ 35 h 36"/>
                <a:gd name="T42" fmla="*/ 12 w 36"/>
                <a:gd name="T43" fmla="*/ 31 h 36"/>
                <a:gd name="T44" fmla="*/ 22 w 36"/>
                <a:gd name="T45" fmla="*/ 9 h 36"/>
                <a:gd name="T46" fmla="*/ 23 w 36"/>
                <a:gd name="T47" fmla="*/ 5 h 36"/>
                <a:gd name="T48" fmla="*/ 35 w 36"/>
                <a:gd name="T49" fmla="*/ 0 h 36"/>
                <a:gd name="T50" fmla="*/ 28 w 36"/>
                <a:gd name="T51" fmla="*/ 3 h 36"/>
                <a:gd name="T52" fmla="*/ 32 w 36"/>
                <a:gd name="T53" fmla="*/ 3 h 36"/>
                <a:gd name="T54" fmla="*/ 33 w 36"/>
                <a:gd name="T55" fmla="*/ 3 h 36"/>
                <a:gd name="T56" fmla="*/ 36 w 36"/>
                <a:gd name="T57" fmla="*/ 2 h 36"/>
                <a:gd name="T58" fmla="*/ 35 w 36"/>
                <a:gd name="T59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6" h="36">
                  <a:moveTo>
                    <a:pt x="23" y="5"/>
                  </a:moveTo>
                  <a:cubicBezTo>
                    <a:pt x="18" y="7"/>
                    <a:pt x="13" y="8"/>
                    <a:pt x="8" y="10"/>
                  </a:cubicBezTo>
                  <a:cubicBezTo>
                    <a:pt x="6" y="11"/>
                    <a:pt x="5" y="11"/>
                    <a:pt x="3" y="12"/>
                  </a:cubicBezTo>
                  <a:cubicBezTo>
                    <a:pt x="2" y="12"/>
                    <a:pt x="2" y="13"/>
                    <a:pt x="1" y="13"/>
                  </a:cubicBezTo>
                  <a:cubicBezTo>
                    <a:pt x="0" y="14"/>
                    <a:pt x="0" y="14"/>
                    <a:pt x="0" y="16"/>
                  </a:cubicBezTo>
                  <a:cubicBezTo>
                    <a:pt x="0" y="17"/>
                    <a:pt x="1" y="18"/>
                    <a:pt x="2" y="18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4" y="18"/>
                    <a:pt x="6" y="17"/>
                    <a:pt x="7" y="16"/>
                  </a:cubicBezTo>
                  <a:cubicBezTo>
                    <a:pt x="9" y="15"/>
                    <a:pt x="10" y="15"/>
                    <a:pt x="12" y="14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2" y="19"/>
                    <a:pt x="10" y="22"/>
                    <a:pt x="9" y="26"/>
                  </a:cubicBezTo>
                  <a:cubicBezTo>
                    <a:pt x="8" y="27"/>
                    <a:pt x="8" y="27"/>
                    <a:pt x="7" y="27"/>
                  </a:cubicBezTo>
                  <a:cubicBezTo>
                    <a:pt x="7" y="27"/>
                    <a:pt x="7" y="27"/>
                    <a:pt x="7" y="27"/>
                  </a:cubicBezTo>
                  <a:cubicBezTo>
                    <a:pt x="6" y="26"/>
                    <a:pt x="5" y="26"/>
                    <a:pt x="4" y="26"/>
                  </a:cubicBezTo>
                  <a:cubicBezTo>
                    <a:pt x="4" y="26"/>
                    <a:pt x="4" y="26"/>
                    <a:pt x="4" y="26"/>
                  </a:cubicBezTo>
                  <a:cubicBezTo>
                    <a:pt x="3" y="26"/>
                    <a:pt x="3" y="27"/>
                    <a:pt x="2" y="27"/>
                  </a:cubicBezTo>
                  <a:cubicBezTo>
                    <a:pt x="2" y="28"/>
                    <a:pt x="2" y="28"/>
                    <a:pt x="2" y="28"/>
                  </a:cubicBezTo>
                  <a:cubicBezTo>
                    <a:pt x="2" y="31"/>
                    <a:pt x="3" y="33"/>
                    <a:pt x="5" y="35"/>
                  </a:cubicBezTo>
                  <a:cubicBezTo>
                    <a:pt x="6" y="36"/>
                    <a:pt x="6" y="36"/>
                    <a:pt x="7" y="36"/>
                  </a:cubicBezTo>
                  <a:cubicBezTo>
                    <a:pt x="8" y="36"/>
                    <a:pt x="9" y="36"/>
                    <a:pt x="10" y="35"/>
                  </a:cubicBezTo>
                  <a:cubicBezTo>
                    <a:pt x="11" y="34"/>
                    <a:pt x="11" y="33"/>
                    <a:pt x="12" y="31"/>
                  </a:cubicBezTo>
                  <a:cubicBezTo>
                    <a:pt x="16" y="24"/>
                    <a:pt x="19" y="17"/>
                    <a:pt x="22" y="9"/>
                  </a:cubicBezTo>
                  <a:cubicBezTo>
                    <a:pt x="22" y="8"/>
                    <a:pt x="22" y="6"/>
                    <a:pt x="23" y="5"/>
                  </a:cubicBezTo>
                  <a:moveTo>
                    <a:pt x="35" y="0"/>
                  </a:moveTo>
                  <a:cubicBezTo>
                    <a:pt x="33" y="1"/>
                    <a:pt x="31" y="2"/>
                    <a:pt x="28" y="3"/>
                  </a:cubicBezTo>
                  <a:cubicBezTo>
                    <a:pt x="30" y="3"/>
                    <a:pt x="31" y="3"/>
                    <a:pt x="32" y="3"/>
                  </a:cubicBezTo>
                  <a:cubicBezTo>
                    <a:pt x="32" y="3"/>
                    <a:pt x="33" y="3"/>
                    <a:pt x="33" y="3"/>
                  </a:cubicBezTo>
                  <a:cubicBezTo>
                    <a:pt x="34" y="3"/>
                    <a:pt x="35" y="3"/>
                    <a:pt x="36" y="2"/>
                  </a:cubicBezTo>
                  <a:cubicBezTo>
                    <a:pt x="36" y="1"/>
                    <a:pt x="36" y="0"/>
                    <a:pt x="35" y="0"/>
                  </a:cubicBezTo>
                </a:path>
              </a:pathLst>
            </a:custGeom>
            <a:solidFill>
              <a:srgbClr val="C35A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14" name="Freeform 207"/>
            <p:cNvSpPr>
              <a:spLocks/>
            </p:cNvSpPr>
            <p:nvPr/>
          </p:nvSpPr>
          <p:spPr bwMode="auto">
            <a:xfrm>
              <a:off x="4668656" y="6224588"/>
              <a:ext cx="112713" cy="55563"/>
            </a:xfrm>
            <a:custGeom>
              <a:avLst/>
              <a:gdLst>
                <a:gd name="T0" fmla="*/ 4 w 43"/>
                <a:gd name="T1" fmla="*/ 0 h 21"/>
                <a:gd name="T2" fmla="*/ 0 w 43"/>
                <a:gd name="T3" fmla="*/ 4 h 21"/>
                <a:gd name="T4" fmla="*/ 0 w 43"/>
                <a:gd name="T5" fmla="*/ 4 h 21"/>
                <a:gd name="T6" fmla="*/ 3 w 43"/>
                <a:gd name="T7" fmla="*/ 6 h 21"/>
                <a:gd name="T8" fmla="*/ 12 w 43"/>
                <a:gd name="T9" fmla="*/ 14 h 21"/>
                <a:gd name="T10" fmla="*/ 24 w 43"/>
                <a:gd name="T11" fmla="*/ 20 h 21"/>
                <a:gd name="T12" fmla="*/ 33 w 43"/>
                <a:gd name="T13" fmla="*/ 21 h 21"/>
                <a:gd name="T14" fmla="*/ 39 w 43"/>
                <a:gd name="T15" fmla="*/ 20 h 21"/>
                <a:gd name="T16" fmla="*/ 42 w 43"/>
                <a:gd name="T17" fmla="*/ 19 h 21"/>
                <a:gd name="T18" fmla="*/ 43 w 43"/>
                <a:gd name="T19" fmla="*/ 17 h 21"/>
                <a:gd name="T20" fmla="*/ 41 w 43"/>
                <a:gd name="T21" fmla="*/ 15 h 21"/>
                <a:gd name="T22" fmla="*/ 38 w 43"/>
                <a:gd name="T23" fmla="*/ 15 h 21"/>
                <a:gd name="T24" fmla="*/ 35 w 43"/>
                <a:gd name="T25" fmla="*/ 15 h 21"/>
                <a:gd name="T26" fmla="*/ 34 w 43"/>
                <a:gd name="T27" fmla="*/ 15 h 21"/>
                <a:gd name="T28" fmla="*/ 19 w 43"/>
                <a:gd name="T29" fmla="*/ 11 h 21"/>
                <a:gd name="T30" fmla="*/ 6 w 43"/>
                <a:gd name="T31" fmla="*/ 2 h 21"/>
                <a:gd name="T32" fmla="*/ 4 w 43"/>
                <a:gd name="T33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3" h="21">
                  <a:moveTo>
                    <a:pt x="4" y="0"/>
                  </a:moveTo>
                  <a:cubicBezTo>
                    <a:pt x="3" y="2"/>
                    <a:pt x="1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5"/>
                    <a:pt x="2" y="6"/>
                    <a:pt x="3" y="6"/>
                  </a:cubicBezTo>
                  <a:cubicBezTo>
                    <a:pt x="6" y="9"/>
                    <a:pt x="9" y="11"/>
                    <a:pt x="12" y="14"/>
                  </a:cubicBezTo>
                  <a:cubicBezTo>
                    <a:pt x="16" y="16"/>
                    <a:pt x="20" y="18"/>
                    <a:pt x="24" y="20"/>
                  </a:cubicBezTo>
                  <a:cubicBezTo>
                    <a:pt x="27" y="20"/>
                    <a:pt x="30" y="21"/>
                    <a:pt x="33" y="21"/>
                  </a:cubicBezTo>
                  <a:cubicBezTo>
                    <a:pt x="35" y="21"/>
                    <a:pt x="37" y="21"/>
                    <a:pt x="39" y="20"/>
                  </a:cubicBezTo>
                  <a:cubicBezTo>
                    <a:pt x="40" y="20"/>
                    <a:pt x="41" y="19"/>
                    <a:pt x="42" y="19"/>
                  </a:cubicBezTo>
                  <a:cubicBezTo>
                    <a:pt x="42" y="18"/>
                    <a:pt x="43" y="18"/>
                    <a:pt x="43" y="17"/>
                  </a:cubicBezTo>
                  <a:cubicBezTo>
                    <a:pt x="43" y="16"/>
                    <a:pt x="42" y="15"/>
                    <a:pt x="41" y="15"/>
                  </a:cubicBezTo>
                  <a:cubicBezTo>
                    <a:pt x="40" y="15"/>
                    <a:pt x="39" y="15"/>
                    <a:pt x="38" y="15"/>
                  </a:cubicBezTo>
                  <a:cubicBezTo>
                    <a:pt x="37" y="15"/>
                    <a:pt x="36" y="15"/>
                    <a:pt x="35" y="15"/>
                  </a:cubicBezTo>
                  <a:cubicBezTo>
                    <a:pt x="35" y="15"/>
                    <a:pt x="34" y="15"/>
                    <a:pt x="34" y="15"/>
                  </a:cubicBezTo>
                  <a:cubicBezTo>
                    <a:pt x="28" y="15"/>
                    <a:pt x="24" y="13"/>
                    <a:pt x="19" y="11"/>
                  </a:cubicBezTo>
                  <a:cubicBezTo>
                    <a:pt x="14" y="8"/>
                    <a:pt x="10" y="5"/>
                    <a:pt x="6" y="2"/>
                  </a:cubicBezTo>
                  <a:cubicBezTo>
                    <a:pt x="5" y="1"/>
                    <a:pt x="5" y="1"/>
                    <a:pt x="4" y="0"/>
                  </a:cubicBezTo>
                </a:path>
              </a:pathLst>
            </a:custGeom>
            <a:solidFill>
              <a:srgbClr val="C35A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15" name="Freeform 208"/>
            <p:cNvSpPr>
              <a:spLocks/>
            </p:cNvSpPr>
            <p:nvPr/>
          </p:nvSpPr>
          <p:spPr bwMode="auto">
            <a:xfrm>
              <a:off x="4398781" y="6340475"/>
              <a:ext cx="34925" cy="12700"/>
            </a:xfrm>
            <a:custGeom>
              <a:avLst/>
              <a:gdLst>
                <a:gd name="T0" fmla="*/ 13 w 13"/>
                <a:gd name="T1" fmla="*/ 0 h 5"/>
                <a:gd name="T2" fmla="*/ 6 w 13"/>
                <a:gd name="T3" fmla="*/ 0 h 5"/>
                <a:gd name="T4" fmla="*/ 4 w 13"/>
                <a:gd name="T5" fmla="*/ 0 h 5"/>
                <a:gd name="T6" fmla="*/ 2 w 13"/>
                <a:gd name="T7" fmla="*/ 0 h 5"/>
                <a:gd name="T8" fmla="*/ 1 w 13"/>
                <a:gd name="T9" fmla="*/ 1 h 5"/>
                <a:gd name="T10" fmla="*/ 1 w 13"/>
                <a:gd name="T11" fmla="*/ 4 h 5"/>
                <a:gd name="T12" fmla="*/ 3 w 13"/>
                <a:gd name="T13" fmla="*/ 5 h 5"/>
                <a:gd name="T14" fmla="*/ 3 w 13"/>
                <a:gd name="T15" fmla="*/ 5 h 5"/>
                <a:gd name="T16" fmla="*/ 5 w 13"/>
                <a:gd name="T17" fmla="*/ 5 h 5"/>
                <a:gd name="T18" fmla="*/ 12 w 13"/>
                <a:gd name="T19" fmla="*/ 1 h 5"/>
                <a:gd name="T20" fmla="*/ 13 w 13"/>
                <a:gd name="T2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5">
                  <a:moveTo>
                    <a:pt x="13" y="0"/>
                  </a:moveTo>
                  <a:cubicBezTo>
                    <a:pt x="11" y="0"/>
                    <a:pt x="8" y="0"/>
                    <a:pt x="6" y="0"/>
                  </a:cubicBezTo>
                  <a:cubicBezTo>
                    <a:pt x="5" y="0"/>
                    <a:pt x="4" y="0"/>
                    <a:pt x="4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2"/>
                    <a:pt x="0" y="3"/>
                    <a:pt x="1" y="4"/>
                  </a:cubicBezTo>
                  <a:cubicBezTo>
                    <a:pt x="1" y="5"/>
                    <a:pt x="2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5"/>
                    <a:pt x="4" y="5"/>
                    <a:pt x="5" y="5"/>
                  </a:cubicBezTo>
                  <a:cubicBezTo>
                    <a:pt x="7" y="3"/>
                    <a:pt x="10" y="2"/>
                    <a:pt x="12" y="1"/>
                  </a:cubicBezTo>
                  <a:cubicBezTo>
                    <a:pt x="12" y="1"/>
                    <a:pt x="13" y="0"/>
                    <a:pt x="13" y="0"/>
                  </a:cubicBezTo>
                </a:path>
              </a:pathLst>
            </a:custGeom>
            <a:solidFill>
              <a:srgbClr val="C35A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16" name="Freeform 209"/>
            <p:cNvSpPr>
              <a:spLocks/>
            </p:cNvSpPr>
            <p:nvPr/>
          </p:nvSpPr>
          <p:spPr bwMode="auto">
            <a:xfrm>
              <a:off x="4438469" y="6340475"/>
              <a:ext cx="19050" cy="26988"/>
            </a:xfrm>
            <a:custGeom>
              <a:avLst/>
              <a:gdLst>
                <a:gd name="T0" fmla="*/ 4 w 7"/>
                <a:gd name="T1" fmla="*/ 0 h 10"/>
                <a:gd name="T2" fmla="*/ 1 w 7"/>
                <a:gd name="T3" fmla="*/ 0 h 10"/>
                <a:gd name="T4" fmla="*/ 0 w 7"/>
                <a:gd name="T5" fmla="*/ 1 h 10"/>
                <a:gd name="T6" fmla="*/ 2 w 7"/>
                <a:gd name="T7" fmla="*/ 9 h 10"/>
                <a:gd name="T8" fmla="*/ 4 w 7"/>
                <a:gd name="T9" fmla="*/ 10 h 10"/>
                <a:gd name="T10" fmla="*/ 5 w 7"/>
                <a:gd name="T11" fmla="*/ 10 h 10"/>
                <a:gd name="T12" fmla="*/ 7 w 7"/>
                <a:gd name="T13" fmla="*/ 8 h 10"/>
                <a:gd name="T14" fmla="*/ 4 w 7"/>
                <a:gd name="T15" fmla="*/ 0 h 10"/>
                <a:gd name="T16" fmla="*/ 4 w 7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10">
                  <a:moveTo>
                    <a:pt x="4" y="0"/>
                  </a:moveTo>
                  <a:cubicBezTo>
                    <a:pt x="3" y="0"/>
                    <a:pt x="2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4"/>
                    <a:pt x="1" y="6"/>
                    <a:pt x="2" y="9"/>
                  </a:cubicBezTo>
                  <a:cubicBezTo>
                    <a:pt x="3" y="9"/>
                    <a:pt x="3" y="9"/>
                    <a:pt x="4" y="10"/>
                  </a:cubicBezTo>
                  <a:cubicBezTo>
                    <a:pt x="4" y="10"/>
                    <a:pt x="4" y="10"/>
                    <a:pt x="5" y="10"/>
                  </a:cubicBezTo>
                  <a:cubicBezTo>
                    <a:pt x="6" y="10"/>
                    <a:pt x="7" y="9"/>
                    <a:pt x="7" y="8"/>
                  </a:cubicBezTo>
                  <a:cubicBezTo>
                    <a:pt x="7" y="5"/>
                    <a:pt x="6" y="2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rgbClr val="C35A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17" name="Freeform 210"/>
            <p:cNvSpPr>
              <a:spLocks/>
            </p:cNvSpPr>
            <p:nvPr/>
          </p:nvSpPr>
          <p:spPr bwMode="auto">
            <a:xfrm>
              <a:off x="4757556" y="6110288"/>
              <a:ext cx="20638" cy="23813"/>
            </a:xfrm>
            <a:custGeom>
              <a:avLst/>
              <a:gdLst>
                <a:gd name="T0" fmla="*/ 3 w 8"/>
                <a:gd name="T1" fmla="*/ 0 h 9"/>
                <a:gd name="T2" fmla="*/ 0 w 8"/>
                <a:gd name="T3" fmla="*/ 2 h 9"/>
                <a:gd name="T4" fmla="*/ 4 w 8"/>
                <a:gd name="T5" fmla="*/ 9 h 9"/>
                <a:gd name="T6" fmla="*/ 5 w 8"/>
                <a:gd name="T7" fmla="*/ 9 h 9"/>
                <a:gd name="T8" fmla="*/ 7 w 8"/>
                <a:gd name="T9" fmla="*/ 9 h 9"/>
                <a:gd name="T10" fmla="*/ 8 w 8"/>
                <a:gd name="T11" fmla="*/ 6 h 9"/>
                <a:gd name="T12" fmla="*/ 4 w 8"/>
                <a:gd name="T13" fmla="*/ 0 h 9"/>
                <a:gd name="T14" fmla="*/ 3 w 8"/>
                <a:gd name="T15" fmla="*/ 0 h 9"/>
                <a:gd name="T16" fmla="*/ 3 w 8"/>
                <a:gd name="T1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9">
                  <a:moveTo>
                    <a:pt x="3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0" y="5"/>
                    <a:pt x="2" y="7"/>
                    <a:pt x="4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6" y="9"/>
                    <a:pt x="6" y="9"/>
                    <a:pt x="7" y="9"/>
                  </a:cubicBezTo>
                  <a:cubicBezTo>
                    <a:pt x="8" y="8"/>
                    <a:pt x="8" y="7"/>
                    <a:pt x="8" y="6"/>
                  </a:cubicBezTo>
                  <a:cubicBezTo>
                    <a:pt x="7" y="4"/>
                    <a:pt x="6" y="2"/>
                    <a:pt x="4" y="0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rgbClr val="C35A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18" name="Freeform 211"/>
            <p:cNvSpPr>
              <a:spLocks/>
            </p:cNvSpPr>
            <p:nvPr/>
          </p:nvSpPr>
          <p:spPr bwMode="auto">
            <a:xfrm>
              <a:off x="4238444" y="5903913"/>
              <a:ext cx="638175" cy="566738"/>
            </a:xfrm>
            <a:custGeom>
              <a:avLst/>
              <a:gdLst>
                <a:gd name="T0" fmla="*/ 209 w 242"/>
                <a:gd name="T1" fmla="*/ 0 h 214"/>
                <a:gd name="T2" fmla="*/ 209 w 242"/>
                <a:gd name="T3" fmla="*/ 3 h 214"/>
                <a:gd name="T4" fmla="*/ 207 w 242"/>
                <a:gd name="T5" fmla="*/ 10 h 214"/>
                <a:gd name="T6" fmla="*/ 207 w 242"/>
                <a:gd name="T7" fmla="*/ 14 h 214"/>
                <a:gd name="T8" fmla="*/ 218 w 242"/>
                <a:gd name="T9" fmla="*/ 31 h 214"/>
                <a:gd name="T10" fmla="*/ 230 w 242"/>
                <a:gd name="T11" fmla="*/ 69 h 214"/>
                <a:gd name="T12" fmla="*/ 226 w 242"/>
                <a:gd name="T13" fmla="*/ 118 h 214"/>
                <a:gd name="T14" fmla="*/ 204 w 242"/>
                <a:gd name="T15" fmla="*/ 159 h 214"/>
                <a:gd name="T16" fmla="*/ 169 w 242"/>
                <a:gd name="T17" fmla="*/ 188 h 214"/>
                <a:gd name="T18" fmla="*/ 128 w 242"/>
                <a:gd name="T19" fmla="*/ 202 h 214"/>
                <a:gd name="T20" fmla="*/ 113 w 242"/>
                <a:gd name="T21" fmla="*/ 203 h 214"/>
                <a:gd name="T22" fmla="*/ 75 w 242"/>
                <a:gd name="T23" fmla="*/ 197 h 214"/>
                <a:gd name="T24" fmla="*/ 18 w 242"/>
                <a:gd name="T25" fmla="*/ 156 h 214"/>
                <a:gd name="T26" fmla="*/ 17 w 242"/>
                <a:gd name="T27" fmla="*/ 156 h 214"/>
                <a:gd name="T28" fmla="*/ 1 w 242"/>
                <a:gd name="T29" fmla="*/ 148 h 214"/>
                <a:gd name="T30" fmla="*/ 0 w 242"/>
                <a:gd name="T31" fmla="*/ 147 h 214"/>
                <a:gd name="T32" fmla="*/ 4 w 242"/>
                <a:gd name="T33" fmla="*/ 154 h 214"/>
                <a:gd name="T34" fmla="*/ 22 w 242"/>
                <a:gd name="T35" fmla="*/ 177 h 214"/>
                <a:gd name="T36" fmla="*/ 53 w 242"/>
                <a:gd name="T37" fmla="*/ 199 h 214"/>
                <a:gd name="T38" fmla="*/ 69 w 242"/>
                <a:gd name="T39" fmla="*/ 206 h 214"/>
                <a:gd name="T40" fmla="*/ 74 w 242"/>
                <a:gd name="T41" fmla="*/ 208 h 214"/>
                <a:gd name="T42" fmla="*/ 77 w 242"/>
                <a:gd name="T43" fmla="*/ 209 h 214"/>
                <a:gd name="T44" fmla="*/ 94 w 242"/>
                <a:gd name="T45" fmla="*/ 213 h 214"/>
                <a:gd name="T46" fmla="*/ 113 w 242"/>
                <a:gd name="T47" fmla="*/ 214 h 214"/>
                <a:gd name="T48" fmla="*/ 123 w 242"/>
                <a:gd name="T49" fmla="*/ 214 h 214"/>
                <a:gd name="T50" fmla="*/ 143 w 242"/>
                <a:gd name="T51" fmla="*/ 210 h 214"/>
                <a:gd name="T52" fmla="*/ 166 w 242"/>
                <a:gd name="T53" fmla="*/ 203 h 214"/>
                <a:gd name="T54" fmla="*/ 190 w 242"/>
                <a:gd name="T55" fmla="*/ 188 h 214"/>
                <a:gd name="T56" fmla="*/ 213 w 242"/>
                <a:gd name="T57" fmla="*/ 166 h 214"/>
                <a:gd name="T58" fmla="*/ 234 w 242"/>
                <a:gd name="T59" fmla="*/ 128 h 214"/>
                <a:gd name="T60" fmla="*/ 241 w 242"/>
                <a:gd name="T61" fmla="*/ 98 h 214"/>
                <a:gd name="T62" fmla="*/ 238 w 242"/>
                <a:gd name="T63" fmla="*/ 54 h 214"/>
                <a:gd name="T64" fmla="*/ 225 w 242"/>
                <a:gd name="T65" fmla="*/ 23 h 214"/>
                <a:gd name="T66" fmla="*/ 219 w 242"/>
                <a:gd name="T67" fmla="*/ 13 h 214"/>
                <a:gd name="T68" fmla="*/ 209 w 242"/>
                <a:gd name="T69" fmla="*/ 0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42" h="214">
                  <a:moveTo>
                    <a:pt x="209" y="0"/>
                  </a:moveTo>
                  <a:cubicBezTo>
                    <a:pt x="209" y="1"/>
                    <a:pt x="209" y="2"/>
                    <a:pt x="209" y="3"/>
                  </a:cubicBezTo>
                  <a:cubicBezTo>
                    <a:pt x="209" y="5"/>
                    <a:pt x="208" y="8"/>
                    <a:pt x="207" y="10"/>
                  </a:cubicBezTo>
                  <a:cubicBezTo>
                    <a:pt x="207" y="11"/>
                    <a:pt x="207" y="13"/>
                    <a:pt x="207" y="14"/>
                  </a:cubicBezTo>
                  <a:cubicBezTo>
                    <a:pt x="211" y="19"/>
                    <a:pt x="215" y="25"/>
                    <a:pt x="218" y="31"/>
                  </a:cubicBezTo>
                  <a:cubicBezTo>
                    <a:pt x="224" y="43"/>
                    <a:pt x="228" y="56"/>
                    <a:pt x="230" y="69"/>
                  </a:cubicBezTo>
                  <a:cubicBezTo>
                    <a:pt x="232" y="86"/>
                    <a:pt x="231" y="102"/>
                    <a:pt x="226" y="118"/>
                  </a:cubicBezTo>
                  <a:cubicBezTo>
                    <a:pt x="222" y="133"/>
                    <a:pt x="214" y="147"/>
                    <a:pt x="204" y="159"/>
                  </a:cubicBezTo>
                  <a:cubicBezTo>
                    <a:pt x="194" y="171"/>
                    <a:pt x="182" y="181"/>
                    <a:pt x="169" y="188"/>
                  </a:cubicBezTo>
                  <a:cubicBezTo>
                    <a:pt x="156" y="196"/>
                    <a:pt x="142" y="200"/>
                    <a:pt x="128" y="202"/>
                  </a:cubicBezTo>
                  <a:cubicBezTo>
                    <a:pt x="123" y="202"/>
                    <a:pt x="118" y="203"/>
                    <a:pt x="113" y="203"/>
                  </a:cubicBezTo>
                  <a:cubicBezTo>
                    <a:pt x="101" y="203"/>
                    <a:pt x="89" y="201"/>
                    <a:pt x="75" y="197"/>
                  </a:cubicBezTo>
                  <a:cubicBezTo>
                    <a:pt x="53" y="190"/>
                    <a:pt x="32" y="176"/>
                    <a:pt x="18" y="156"/>
                  </a:cubicBezTo>
                  <a:cubicBezTo>
                    <a:pt x="18" y="156"/>
                    <a:pt x="17" y="156"/>
                    <a:pt x="17" y="156"/>
                  </a:cubicBezTo>
                  <a:cubicBezTo>
                    <a:pt x="12" y="154"/>
                    <a:pt x="7" y="151"/>
                    <a:pt x="1" y="148"/>
                  </a:cubicBezTo>
                  <a:cubicBezTo>
                    <a:pt x="1" y="148"/>
                    <a:pt x="1" y="148"/>
                    <a:pt x="0" y="147"/>
                  </a:cubicBezTo>
                  <a:cubicBezTo>
                    <a:pt x="1" y="150"/>
                    <a:pt x="3" y="152"/>
                    <a:pt x="4" y="154"/>
                  </a:cubicBezTo>
                  <a:cubicBezTo>
                    <a:pt x="9" y="162"/>
                    <a:pt x="15" y="170"/>
                    <a:pt x="22" y="177"/>
                  </a:cubicBezTo>
                  <a:cubicBezTo>
                    <a:pt x="31" y="185"/>
                    <a:pt x="41" y="193"/>
                    <a:pt x="53" y="199"/>
                  </a:cubicBezTo>
                  <a:cubicBezTo>
                    <a:pt x="58" y="202"/>
                    <a:pt x="64" y="204"/>
                    <a:pt x="69" y="206"/>
                  </a:cubicBezTo>
                  <a:cubicBezTo>
                    <a:pt x="71" y="207"/>
                    <a:pt x="72" y="207"/>
                    <a:pt x="74" y="208"/>
                  </a:cubicBezTo>
                  <a:cubicBezTo>
                    <a:pt x="77" y="209"/>
                    <a:pt x="77" y="209"/>
                    <a:pt x="77" y="209"/>
                  </a:cubicBezTo>
                  <a:cubicBezTo>
                    <a:pt x="81" y="210"/>
                    <a:pt x="87" y="212"/>
                    <a:pt x="94" y="213"/>
                  </a:cubicBezTo>
                  <a:cubicBezTo>
                    <a:pt x="100" y="214"/>
                    <a:pt x="106" y="214"/>
                    <a:pt x="113" y="214"/>
                  </a:cubicBezTo>
                  <a:cubicBezTo>
                    <a:pt x="116" y="214"/>
                    <a:pt x="120" y="214"/>
                    <a:pt x="123" y="214"/>
                  </a:cubicBezTo>
                  <a:cubicBezTo>
                    <a:pt x="130" y="213"/>
                    <a:pt x="136" y="212"/>
                    <a:pt x="143" y="210"/>
                  </a:cubicBezTo>
                  <a:cubicBezTo>
                    <a:pt x="150" y="209"/>
                    <a:pt x="158" y="206"/>
                    <a:pt x="166" y="203"/>
                  </a:cubicBezTo>
                  <a:cubicBezTo>
                    <a:pt x="174" y="199"/>
                    <a:pt x="182" y="194"/>
                    <a:pt x="190" y="188"/>
                  </a:cubicBezTo>
                  <a:cubicBezTo>
                    <a:pt x="198" y="182"/>
                    <a:pt x="206" y="175"/>
                    <a:pt x="213" y="166"/>
                  </a:cubicBezTo>
                  <a:cubicBezTo>
                    <a:pt x="222" y="154"/>
                    <a:pt x="229" y="142"/>
                    <a:pt x="234" y="128"/>
                  </a:cubicBezTo>
                  <a:cubicBezTo>
                    <a:pt x="238" y="117"/>
                    <a:pt x="240" y="107"/>
                    <a:pt x="241" y="98"/>
                  </a:cubicBezTo>
                  <a:cubicBezTo>
                    <a:pt x="242" y="83"/>
                    <a:pt x="241" y="68"/>
                    <a:pt x="238" y="54"/>
                  </a:cubicBezTo>
                  <a:cubicBezTo>
                    <a:pt x="235" y="44"/>
                    <a:pt x="231" y="34"/>
                    <a:pt x="225" y="23"/>
                  </a:cubicBezTo>
                  <a:cubicBezTo>
                    <a:pt x="223" y="20"/>
                    <a:pt x="221" y="16"/>
                    <a:pt x="219" y="13"/>
                  </a:cubicBezTo>
                  <a:cubicBezTo>
                    <a:pt x="216" y="8"/>
                    <a:pt x="212" y="4"/>
                    <a:pt x="209" y="0"/>
                  </a:cubicBezTo>
                </a:path>
              </a:pathLst>
            </a:custGeom>
            <a:solidFill>
              <a:srgbClr val="EA8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19" name="Freeform 212"/>
            <p:cNvSpPr>
              <a:spLocks noEditPoints="1"/>
            </p:cNvSpPr>
            <p:nvPr/>
          </p:nvSpPr>
          <p:spPr bwMode="auto">
            <a:xfrm>
              <a:off x="4314644" y="5838825"/>
              <a:ext cx="454025" cy="128588"/>
            </a:xfrm>
            <a:custGeom>
              <a:avLst/>
              <a:gdLst>
                <a:gd name="T0" fmla="*/ 120 w 172"/>
                <a:gd name="T1" fmla="*/ 31 h 49"/>
                <a:gd name="T2" fmla="*/ 120 w 172"/>
                <a:gd name="T3" fmla="*/ 38 h 49"/>
                <a:gd name="T4" fmla="*/ 127 w 172"/>
                <a:gd name="T5" fmla="*/ 28 h 49"/>
                <a:gd name="T6" fmla="*/ 83 w 172"/>
                <a:gd name="T7" fmla="*/ 0 h 49"/>
                <a:gd name="T8" fmla="*/ 23 w 172"/>
                <a:gd name="T9" fmla="*/ 18 h 49"/>
                <a:gd name="T10" fmla="*/ 28 w 172"/>
                <a:gd name="T11" fmla="*/ 30 h 49"/>
                <a:gd name="T12" fmla="*/ 31 w 172"/>
                <a:gd name="T13" fmla="*/ 34 h 49"/>
                <a:gd name="T14" fmla="*/ 8 w 172"/>
                <a:gd name="T15" fmla="*/ 44 h 49"/>
                <a:gd name="T16" fmla="*/ 0 w 172"/>
                <a:gd name="T17" fmla="*/ 47 h 49"/>
                <a:gd name="T18" fmla="*/ 1 w 172"/>
                <a:gd name="T19" fmla="*/ 49 h 49"/>
                <a:gd name="T20" fmla="*/ 10 w 172"/>
                <a:gd name="T21" fmla="*/ 48 h 49"/>
                <a:gd name="T22" fmla="*/ 31 w 172"/>
                <a:gd name="T23" fmla="*/ 41 h 49"/>
                <a:gd name="T24" fmla="*/ 36 w 172"/>
                <a:gd name="T25" fmla="*/ 39 h 49"/>
                <a:gd name="T26" fmla="*/ 45 w 172"/>
                <a:gd name="T27" fmla="*/ 37 h 49"/>
                <a:gd name="T28" fmla="*/ 79 w 172"/>
                <a:gd name="T29" fmla="*/ 28 h 49"/>
                <a:gd name="T30" fmla="*/ 85 w 172"/>
                <a:gd name="T31" fmla="*/ 25 h 49"/>
                <a:gd name="T32" fmla="*/ 93 w 172"/>
                <a:gd name="T33" fmla="*/ 12 h 49"/>
                <a:gd name="T34" fmla="*/ 98 w 172"/>
                <a:gd name="T35" fmla="*/ 6 h 49"/>
                <a:gd name="T36" fmla="*/ 100 w 172"/>
                <a:gd name="T37" fmla="*/ 8 h 49"/>
                <a:gd name="T38" fmla="*/ 98 w 172"/>
                <a:gd name="T39" fmla="*/ 17 h 49"/>
                <a:gd name="T40" fmla="*/ 97 w 172"/>
                <a:gd name="T41" fmla="*/ 21 h 49"/>
                <a:gd name="T42" fmla="*/ 99 w 172"/>
                <a:gd name="T43" fmla="*/ 25 h 49"/>
                <a:gd name="T44" fmla="*/ 98 w 172"/>
                <a:gd name="T45" fmla="*/ 30 h 49"/>
                <a:gd name="T46" fmla="*/ 106 w 172"/>
                <a:gd name="T47" fmla="*/ 32 h 49"/>
                <a:gd name="T48" fmla="*/ 110 w 172"/>
                <a:gd name="T49" fmla="*/ 33 h 49"/>
                <a:gd name="T50" fmla="*/ 113 w 172"/>
                <a:gd name="T51" fmla="*/ 27 h 49"/>
                <a:gd name="T52" fmla="*/ 113 w 172"/>
                <a:gd name="T53" fmla="*/ 22 h 49"/>
                <a:gd name="T54" fmla="*/ 115 w 172"/>
                <a:gd name="T55" fmla="*/ 22 h 49"/>
                <a:gd name="T56" fmla="*/ 127 w 172"/>
                <a:gd name="T57" fmla="*/ 22 h 49"/>
                <a:gd name="T58" fmla="*/ 135 w 172"/>
                <a:gd name="T59" fmla="*/ 29 h 49"/>
                <a:gd name="T60" fmla="*/ 133 w 172"/>
                <a:gd name="T61" fmla="*/ 33 h 49"/>
                <a:gd name="T62" fmla="*/ 137 w 172"/>
                <a:gd name="T63" fmla="*/ 46 h 49"/>
                <a:gd name="T64" fmla="*/ 157 w 172"/>
                <a:gd name="T65" fmla="*/ 49 h 49"/>
                <a:gd name="T66" fmla="*/ 171 w 172"/>
                <a:gd name="T67" fmla="*/ 44 h 49"/>
                <a:gd name="T68" fmla="*/ 157 w 172"/>
                <a:gd name="T69" fmla="*/ 28 h 49"/>
                <a:gd name="T70" fmla="*/ 116 w 172"/>
                <a:gd name="T71" fmla="*/ 5 h 49"/>
                <a:gd name="T72" fmla="*/ 105 w 172"/>
                <a:gd name="T73" fmla="*/ 2 h 49"/>
                <a:gd name="T74" fmla="*/ 83 w 172"/>
                <a:gd name="T75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72" h="49">
                  <a:moveTo>
                    <a:pt x="126" y="28"/>
                  </a:moveTo>
                  <a:cubicBezTo>
                    <a:pt x="123" y="28"/>
                    <a:pt x="122" y="29"/>
                    <a:pt x="120" y="31"/>
                  </a:cubicBezTo>
                  <a:cubicBezTo>
                    <a:pt x="119" y="33"/>
                    <a:pt x="117" y="34"/>
                    <a:pt x="115" y="36"/>
                  </a:cubicBezTo>
                  <a:cubicBezTo>
                    <a:pt x="117" y="37"/>
                    <a:pt x="119" y="37"/>
                    <a:pt x="120" y="38"/>
                  </a:cubicBezTo>
                  <a:cubicBezTo>
                    <a:pt x="123" y="35"/>
                    <a:pt x="125" y="33"/>
                    <a:pt x="127" y="30"/>
                  </a:cubicBezTo>
                  <a:cubicBezTo>
                    <a:pt x="128" y="29"/>
                    <a:pt x="128" y="28"/>
                    <a:pt x="127" y="28"/>
                  </a:cubicBezTo>
                  <a:cubicBezTo>
                    <a:pt x="127" y="28"/>
                    <a:pt x="126" y="28"/>
                    <a:pt x="126" y="28"/>
                  </a:cubicBezTo>
                  <a:moveTo>
                    <a:pt x="83" y="0"/>
                  </a:moveTo>
                  <a:cubicBezTo>
                    <a:pt x="73" y="0"/>
                    <a:pt x="63" y="1"/>
                    <a:pt x="54" y="4"/>
                  </a:cubicBezTo>
                  <a:cubicBezTo>
                    <a:pt x="42" y="7"/>
                    <a:pt x="32" y="12"/>
                    <a:pt x="23" y="18"/>
                  </a:cubicBezTo>
                  <a:cubicBezTo>
                    <a:pt x="19" y="21"/>
                    <a:pt x="16" y="23"/>
                    <a:pt x="12" y="26"/>
                  </a:cubicBezTo>
                  <a:cubicBezTo>
                    <a:pt x="18" y="27"/>
                    <a:pt x="23" y="28"/>
                    <a:pt x="28" y="30"/>
                  </a:cubicBezTo>
                  <a:cubicBezTo>
                    <a:pt x="29" y="31"/>
                    <a:pt x="30" y="31"/>
                    <a:pt x="31" y="32"/>
                  </a:cubicBezTo>
                  <a:cubicBezTo>
                    <a:pt x="31" y="32"/>
                    <a:pt x="31" y="34"/>
                    <a:pt x="31" y="34"/>
                  </a:cubicBezTo>
                  <a:cubicBezTo>
                    <a:pt x="30" y="35"/>
                    <a:pt x="29" y="36"/>
                    <a:pt x="28" y="36"/>
                  </a:cubicBezTo>
                  <a:cubicBezTo>
                    <a:pt x="22" y="39"/>
                    <a:pt x="15" y="42"/>
                    <a:pt x="8" y="44"/>
                  </a:cubicBezTo>
                  <a:cubicBezTo>
                    <a:pt x="6" y="44"/>
                    <a:pt x="4" y="45"/>
                    <a:pt x="2" y="45"/>
                  </a:cubicBezTo>
                  <a:cubicBezTo>
                    <a:pt x="1" y="46"/>
                    <a:pt x="1" y="46"/>
                    <a:pt x="0" y="47"/>
                  </a:cubicBezTo>
                  <a:cubicBezTo>
                    <a:pt x="0" y="48"/>
                    <a:pt x="0" y="48"/>
                    <a:pt x="0" y="48"/>
                  </a:cubicBezTo>
                  <a:cubicBezTo>
                    <a:pt x="0" y="48"/>
                    <a:pt x="1" y="49"/>
                    <a:pt x="1" y="49"/>
                  </a:cubicBezTo>
                  <a:cubicBezTo>
                    <a:pt x="1" y="49"/>
                    <a:pt x="1" y="49"/>
                    <a:pt x="1" y="49"/>
                  </a:cubicBezTo>
                  <a:cubicBezTo>
                    <a:pt x="4" y="48"/>
                    <a:pt x="7" y="48"/>
                    <a:pt x="10" y="48"/>
                  </a:cubicBezTo>
                  <a:cubicBezTo>
                    <a:pt x="13" y="47"/>
                    <a:pt x="16" y="47"/>
                    <a:pt x="18" y="46"/>
                  </a:cubicBezTo>
                  <a:cubicBezTo>
                    <a:pt x="23" y="44"/>
                    <a:pt x="27" y="43"/>
                    <a:pt x="31" y="41"/>
                  </a:cubicBezTo>
                  <a:cubicBezTo>
                    <a:pt x="33" y="40"/>
                    <a:pt x="34" y="40"/>
                    <a:pt x="35" y="39"/>
                  </a:cubicBezTo>
                  <a:cubicBezTo>
                    <a:pt x="35" y="39"/>
                    <a:pt x="36" y="39"/>
                    <a:pt x="36" y="39"/>
                  </a:cubicBezTo>
                  <a:cubicBezTo>
                    <a:pt x="37" y="39"/>
                    <a:pt x="38" y="39"/>
                    <a:pt x="38" y="39"/>
                  </a:cubicBezTo>
                  <a:cubicBezTo>
                    <a:pt x="40" y="39"/>
                    <a:pt x="42" y="38"/>
                    <a:pt x="45" y="37"/>
                  </a:cubicBezTo>
                  <a:cubicBezTo>
                    <a:pt x="56" y="32"/>
                    <a:pt x="68" y="30"/>
                    <a:pt x="80" y="29"/>
                  </a:cubicBezTo>
                  <a:cubicBezTo>
                    <a:pt x="80" y="29"/>
                    <a:pt x="80" y="29"/>
                    <a:pt x="79" y="28"/>
                  </a:cubicBezTo>
                  <a:cubicBezTo>
                    <a:pt x="79" y="28"/>
                    <a:pt x="80" y="27"/>
                    <a:pt x="80" y="26"/>
                  </a:cubicBezTo>
                  <a:cubicBezTo>
                    <a:pt x="82" y="25"/>
                    <a:pt x="83" y="25"/>
                    <a:pt x="85" y="25"/>
                  </a:cubicBezTo>
                  <a:cubicBezTo>
                    <a:pt x="89" y="25"/>
                    <a:pt x="89" y="25"/>
                    <a:pt x="91" y="20"/>
                  </a:cubicBezTo>
                  <a:cubicBezTo>
                    <a:pt x="92" y="17"/>
                    <a:pt x="93" y="15"/>
                    <a:pt x="93" y="12"/>
                  </a:cubicBezTo>
                  <a:cubicBezTo>
                    <a:pt x="94" y="10"/>
                    <a:pt x="95" y="8"/>
                    <a:pt x="96" y="7"/>
                  </a:cubicBezTo>
                  <a:cubicBezTo>
                    <a:pt x="96" y="6"/>
                    <a:pt x="97" y="6"/>
                    <a:pt x="98" y="6"/>
                  </a:cubicBezTo>
                  <a:cubicBezTo>
                    <a:pt x="98" y="6"/>
                    <a:pt x="98" y="6"/>
                    <a:pt x="98" y="6"/>
                  </a:cubicBezTo>
                  <a:cubicBezTo>
                    <a:pt x="99" y="6"/>
                    <a:pt x="100" y="7"/>
                    <a:pt x="100" y="8"/>
                  </a:cubicBezTo>
                  <a:cubicBezTo>
                    <a:pt x="100" y="10"/>
                    <a:pt x="100" y="12"/>
                    <a:pt x="99" y="13"/>
                  </a:cubicBezTo>
                  <a:cubicBezTo>
                    <a:pt x="99" y="15"/>
                    <a:pt x="99" y="16"/>
                    <a:pt x="98" y="17"/>
                  </a:cubicBezTo>
                  <a:cubicBezTo>
                    <a:pt x="98" y="17"/>
                    <a:pt x="98" y="17"/>
                    <a:pt x="98" y="17"/>
                  </a:cubicBezTo>
                  <a:cubicBezTo>
                    <a:pt x="98" y="18"/>
                    <a:pt x="98" y="20"/>
                    <a:pt x="97" y="21"/>
                  </a:cubicBezTo>
                  <a:cubicBezTo>
                    <a:pt x="97" y="22"/>
                    <a:pt x="97" y="23"/>
                    <a:pt x="97" y="24"/>
                  </a:cubicBezTo>
                  <a:cubicBezTo>
                    <a:pt x="97" y="25"/>
                    <a:pt x="98" y="25"/>
                    <a:pt x="99" y="25"/>
                  </a:cubicBezTo>
                  <a:cubicBezTo>
                    <a:pt x="100" y="26"/>
                    <a:pt x="101" y="27"/>
                    <a:pt x="100" y="28"/>
                  </a:cubicBezTo>
                  <a:cubicBezTo>
                    <a:pt x="100" y="29"/>
                    <a:pt x="99" y="30"/>
                    <a:pt x="98" y="30"/>
                  </a:cubicBezTo>
                  <a:cubicBezTo>
                    <a:pt x="98" y="30"/>
                    <a:pt x="98" y="30"/>
                    <a:pt x="97" y="30"/>
                  </a:cubicBezTo>
                  <a:cubicBezTo>
                    <a:pt x="100" y="31"/>
                    <a:pt x="103" y="31"/>
                    <a:pt x="106" y="32"/>
                  </a:cubicBezTo>
                  <a:cubicBezTo>
                    <a:pt x="107" y="33"/>
                    <a:pt x="108" y="33"/>
                    <a:pt x="109" y="33"/>
                  </a:cubicBezTo>
                  <a:cubicBezTo>
                    <a:pt x="109" y="33"/>
                    <a:pt x="109" y="33"/>
                    <a:pt x="110" y="33"/>
                  </a:cubicBezTo>
                  <a:cubicBezTo>
                    <a:pt x="111" y="32"/>
                    <a:pt x="112" y="31"/>
                    <a:pt x="113" y="30"/>
                  </a:cubicBezTo>
                  <a:cubicBezTo>
                    <a:pt x="114" y="29"/>
                    <a:pt x="114" y="28"/>
                    <a:pt x="113" y="27"/>
                  </a:cubicBezTo>
                  <a:cubicBezTo>
                    <a:pt x="112" y="27"/>
                    <a:pt x="112" y="26"/>
                    <a:pt x="112" y="26"/>
                  </a:cubicBezTo>
                  <a:cubicBezTo>
                    <a:pt x="111" y="24"/>
                    <a:pt x="111" y="22"/>
                    <a:pt x="113" y="22"/>
                  </a:cubicBezTo>
                  <a:cubicBezTo>
                    <a:pt x="114" y="22"/>
                    <a:pt x="114" y="22"/>
                    <a:pt x="114" y="22"/>
                  </a:cubicBezTo>
                  <a:cubicBezTo>
                    <a:pt x="114" y="22"/>
                    <a:pt x="115" y="22"/>
                    <a:pt x="115" y="22"/>
                  </a:cubicBezTo>
                  <a:cubicBezTo>
                    <a:pt x="116" y="22"/>
                    <a:pt x="118" y="22"/>
                    <a:pt x="120" y="22"/>
                  </a:cubicBezTo>
                  <a:cubicBezTo>
                    <a:pt x="122" y="22"/>
                    <a:pt x="125" y="22"/>
                    <a:pt x="127" y="22"/>
                  </a:cubicBezTo>
                  <a:cubicBezTo>
                    <a:pt x="127" y="22"/>
                    <a:pt x="127" y="22"/>
                    <a:pt x="127" y="22"/>
                  </a:cubicBezTo>
                  <a:cubicBezTo>
                    <a:pt x="131" y="22"/>
                    <a:pt x="134" y="25"/>
                    <a:pt x="135" y="29"/>
                  </a:cubicBezTo>
                  <a:cubicBezTo>
                    <a:pt x="135" y="30"/>
                    <a:pt x="134" y="30"/>
                    <a:pt x="134" y="31"/>
                  </a:cubicBezTo>
                  <a:cubicBezTo>
                    <a:pt x="134" y="32"/>
                    <a:pt x="133" y="32"/>
                    <a:pt x="133" y="33"/>
                  </a:cubicBezTo>
                  <a:cubicBezTo>
                    <a:pt x="130" y="36"/>
                    <a:pt x="128" y="38"/>
                    <a:pt x="126" y="41"/>
                  </a:cubicBezTo>
                  <a:cubicBezTo>
                    <a:pt x="130" y="42"/>
                    <a:pt x="133" y="44"/>
                    <a:pt x="137" y="46"/>
                  </a:cubicBezTo>
                  <a:cubicBezTo>
                    <a:pt x="143" y="48"/>
                    <a:pt x="149" y="49"/>
                    <a:pt x="156" y="49"/>
                  </a:cubicBezTo>
                  <a:cubicBezTo>
                    <a:pt x="156" y="49"/>
                    <a:pt x="156" y="49"/>
                    <a:pt x="157" y="49"/>
                  </a:cubicBezTo>
                  <a:cubicBezTo>
                    <a:pt x="158" y="49"/>
                    <a:pt x="160" y="49"/>
                    <a:pt x="161" y="48"/>
                  </a:cubicBezTo>
                  <a:cubicBezTo>
                    <a:pt x="165" y="48"/>
                    <a:pt x="168" y="46"/>
                    <a:pt x="171" y="44"/>
                  </a:cubicBezTo>
                  <a:cubicBezTo>
                    <a:pt x="171" y="44"/>
                    <a:pt x="171" y="44"/>
                    <a:pt x="172" y="44"/>
                  </a:cubicBezTo>
                  <a:cubicBezTo>
                    <a:pt x="167" y="38"/>
                    <a:pt x="163" y="33"/>
                    <a:pt x="157" y="28"/>
                  </a:cubicBezTo>
                  <a:cubicBezTo>
                    <a:pt x="150" y="21"/>
                    <a:pt x="141" y="15"/>
                    <a:pt x="132" y="11"/>
                  </a:cubicBezTo>
                  <a:cubicBezTo>
                    <a:pt x="128" y="9"/>
                    <a:pt x="122" y="6"/>
                    <a:pt x="116" y="5"/>
                  </a:cubicBezTo>
                  <a:cubicBezTo>
                    <a:pt x="115" y="4"/>
                    <a:pt x="115" y="4"/>
                    <a:pt x="115" y="4"/>
                  </a:cubicBezTo>
                  <a:cubicBezTo>
                    <a:pt x="112" y="4"/>
                    <a:pt x="108" y="3"/>
                    <a:pt x="105" y="2"/>
                  </a:cubicBezTo>
                  <a:cubicBezTo>
                    <a:pt x="99" y="1"/>
                    <a:pt x="93" y="0"/>
                    <a:pt x="89" y="0"/>
                  </a:cubicBezTo>
                  <a:cubicBezTo>
                    <a:pt x="87" y="0"/>
                    <a:pt x="85" y="0"/>
                    <a:pt x="83" y="0"/>
                  </a:cubicBezTo>
                </a:path>
              </a:pathLst>
            </a:custGeom>
            <a:solidFill>
              <a:srgbClr val="FFE9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20" name="Freeform 213"/>
            <p:cNvSpPr>
              <a:spLocks/>
            </p:cNvSpPr>
            <p:nvPr/>
          </p:nvSpPr>
          <p:spPr bwMode="auto">
            <a:xfrm>
              <a:off x="4522606" y="5854700"/>
              <a:ext cx="58738" cy="63500"/>
            </a:xfrm>
            <a:custGeom>
              <a:avLst/>
              <a:gdLst>
                <a:gd name="T0" fmla="*/ 19 w 22"/>
                <a:gd name="T1" fmla="*/ 0 h 24"/>
                <a:gd name="T2" fmla="*/ 17 w 22"/>
                <a:gd name="T3" fmla="*/ 1 h 24"/>
                <a:gd name="T4" fmla="*/ 14 w 22"/>
                <a:gd name="T5" fmla="*/ 6 h 24"/>
                <a:gd name="T6" fmla="*/ 12 w 22"/>
                <a:gd name="T7" fmla="*/ 14 h 24"/>
                <a:gd name="T8" fmla="*/ 6 w 22"/>
                <a:gd name="T9" fmla="*/ 19 h 24"/>
                <a:gd name="T10" fmla="*/ 1 w 22"/>
                <a:gd name="T11" fmla="*/ 20 h 24"/>
                <a:gd name="T12" fmla="*/ 0 w 22"/>
                <a:gd name="T13" fmla="*/ 22 h 24"/>
                <a:gd name="T14" fmla="*/ 1 w 22"/>
                <a:gd name="T15" fmla="*/ 23 h 24"/>
                <a:gd name="T16" fmla="*/ 4 w 22"/>
                <a:gd name="T17" fmla="*/ 23 h 24"/>
                <a:gd name="T18" fmla="*/ 6 w 22"/>
                <a:gd name="T19" fmla="*/ 23 h 24"/>
                <a:gd name="T20" fmla="*/ 18 w 22"/>
                <a:gd name="T21" fmla="*/ 24 h 24"/>
                <a:gd name="T22" fmla="*/ 19 w 22"/>
                <a:gd name="T23" fmla="*/ 24 h 24"/>
                <a:gd name="T24" fmla="*/ 21 w 22"/>
                <a:gd name="T25" fmla="*/ 22 h 24"/>
                <a:gd name="T26" fmla="*/ 20 w 22"/>
                <a:gd name="T27" fmla="*/ 19 h 24"/>
                <a:gd name="T28" fmla="*/ 18 w 22"/>
                <a:gd name="T29" fmla="*/ 18 h 24"/>
                <a:gd name="T30" fmla="*/ 18 w 22"/>
                <a:gd name="T31" fmla="*/ 15 h 24"/>
                <a:gd name="T32" fmla="*/ 19 w 22"/>
                <a:gd name="T33" fmla="*/ 11 h 24"/>
                <a:gd name="T34" fmla="*/ 19 w 22"/>
                <a:gd name="T35" fmla="*/ 11 h 24"/>
                <a:gd name="T36" fmla="*/ 20 w 22"/>
                <a:gd name="T37" fmla="*/ 7 h 24"/>
                <a:gd name="T38" fmla="*/ 21 w 22"/>
                <a:gd name="T39" fmla="*/ 2 h 24"/>
                <a:gd name="T40" fmla="*/ 19 w 22"/>
                <a:gd name="T41" fmla="*/ 0 h 24"/>
                <a:gd name="T42" fmla="*/ 19 w 22"/>
                <a:gd name="T4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2" h="24">
                  <a:moveTo>
                    <a:pt x="19" y="0"/>
                  </a:moveTo>
                  <a:cubicBezTo>
                    <a:pt x="18" y="0"/>
                    <a:pt x="17" y="0"/>
                    <a:pt x="17" y="1"/>
                  </a:cubicBezTo>
                  <a:cubicBezTo>
                    <a:pt x="16" y="2"/>
                    <a:pt x="15" y="4"/>
                    <a:pt x="14" y="6"/>
                  </a:cubicBezTo>
                  <a:cubicBezTo>
                    <a:pt x="14" y="9"/>
                    <a:pt x="13" y="11"/>
                    <a:pt x="12" y="14"/>
                  </a:cubicBezTo>
                  <a:cubicBezTo>
                    <a:pt x="10" y="19"/>
                    <a:pt x="10" y="19"/>
                    <a:pt x="6" y="19"/>
                  </a:cubicBezTo>
                  <a:cubicBezTo>
                    <a:pt x="4" y="19"/>
                    <a:pt x="3" y="19"/>
                    <a:pt x="1" y="20"/>
                  </a:cubicBezTo>
                  <a:cubicBezTo>
                    <a:pt x="1" y="21"/>
                    <a:pt x="0" y="22"/>
                    <a:pt x="0" y="22"/>
                  </a:cubicBezTo>
                  <a:cubicBezTo>
                    <a:pt x="1" y="23"/>
                    <a:pt x="1" y="23"/>
                    <a:pt x="1" y="23"/>
                  </a:cubicBezTo>
                  <a:cubicBezTo>
                    <a:pt x="2" y="23"/>
                    <a:pt x="3" y="23"/>
                    <a:pt x="4" y="23"/>
                  </a:cubicBezTo>
                  <a:cubicBezTo>
                    <a:pt x="5" y="23"/>
                    <a:pt x="5" y="23"/>
                    <a:pt x="6" y="23"/>
                  </a:cubicBezTo>
                  <a:cubicBezTo>
                    <a:pt x="10" y="23"/>
                    <a:pt x="14" y="24"/>
                    <a:pt x="18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20" y="24"/>
                    <a:pt x="21" y="23"/>
                    <a:pt x="21" y="22"/>
                  </a:cubicBezTo>
                  <a:cubicBezTo>
                    <a:pt x="22" y="21"/>
                    <a:pt x="21" y="20"/>
                    <a:pt x="20" y="19"/>
                  </a:cubicBezTo>
                  <a:cubicBezTo>
                    <a:pt x="19" y="19"/>
                    <a:pt x="18" y="19"/>
                    <a:pt x="18" y="18"/>
                  </a:cubicBezTo>
                  <a:cubicBezTo>
                    <a:pt x="18" y="17"/>
                    <a:pt x="18" y="16"/>
                    <a:pt x="18" y="15"/>
                  </a:cubicBezTo>
                  <a:cubicBezTo>
                    <a:pt x="19" y="14"/>
                    <a:pt x="19" y="12"/>
                    <a:pt x="19" y="11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20" y="10"/>
                    <a:pt x="20" y="9"/>
                    <a:pt x="20" y="7"/>
                  </a:cubicBezTo>
                  <a:cubicBezTo>
                    <a:pt x="21" y="6"/>
                    <a:pt x="21" y="4"/>
                    <a:pt x="21" y="2"/>
                  </a:cubicBezTo>
                  <a:cubicBezTo>
                    <a:pt x="21" y="1"/>
                    <a:pt x="20" y="0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</a:path>
              </a:pathLst>
            </a:custGeom>
            <a:solidFill>
              <a:srgbClr val="E4B7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21" name="Freeform 214"/>
            <p:cNvSpPr>
              <a:spLocks/>
            </p:cNvSpPr>
            <p:nvPr/>
          </p:nvSpPr>
          <p:spPr bwMode="auto">
            <a:xfrm>
              <a:off x="4601981" y="5895975"/>
              <a:ext cx="68263" cy="50800"/>
            </a:xfrm>
            <a:custGeom>
              <a:avLst/>
              <a:gdLst>
                <a:gd name="T0" fmla="*/ 5 w 26"/>
                <a:gd name="T1" fmla="*/ 0 h 19"/>
                <a:gd name="T2" fmla="*/ 4 w 26"/>
                <a:gd name="T3" fmla="*/ 0 h 19"/>
                <a:gd name="T4" fmla="*/ 3 w 26"/>
                <a:gd name="T5" fmla="*/ 4 h 19"/>
                <a:gd name="T6" fmla="*/ 4 w 26"/>
                <a:gd name="T7" fmla="*/ 5 h 19"/>
                <a:gd name="T8" fmla="*/ 4 w 26"/>
                <a:gd name="T9" fmla="*/ 8 h 19"/>
                <a:gd name="T10" fmla="*/ 1 w 26"/>
                <a:gd name="T11" fmla="*/ 11 h 19"/>
                <a:gd name="T12" fmla="*/ 0 w 26"/>
                <a:gd name="T13" fmla="*/ 11 h 19"/>
                <a:gd name="T14" fmla="*/ 3 w 26"/>
                <a:gd name="T15" fmla="*/ 13 h 19"/>
                <a:gd name="T16" fmla="*/ 6 w 26"/>
                <a:gd name="T17" fmla="*/ 14 h 19"/>
                <a:gd name="T18" fmla="*/ 11 w 26"/>
                <a:gd name="T19" fmla="*/ 9 h 19"/>
                <a:gd name="T20" fmla="*/ 17 w 26"/>
                <a:gd name="T21" fmla="*/ 6 h 19"/>
                <a:gd name="T22" fmla="*/ 18 w 26"/>
                <a:gd name="T23" fmla="*/ 6 h 19"/>
                <a:gd name="T24" fmla="*/ 18 w 26"/>
                <a:gd name="T25" fmla="*/ 8 h 19"/>
                <a:gd name="T26" fmla="*/ 11 w 26"/>
                <a:gd name="T27" fmla="*/ 16 h 19"/>
                <a:gd name="T28" fmla="*/ 16 w 26"/>
                <a:gd name="T29" fmla="*/ 18 h 19"/>
                <a:gd name="T30" fmla="*/ 17 w 26"/>
                <a:gd name="T31" fmla="*/ 19 h 19"/>
                <a:gd name="T32" fmla="*/ 24 w 26"/>
                <a:gd name="T33" fmla="*/ 11 h 19"/>
                <a:gd name="T34" fmla="*/ 25 w 26"/>
                <a:gd name="T35" fmla="*/ 9 h 19"/>
                <a:gd name="T36" fmla="*/ 26 w 26"/>
                <a:gd name="T37" fmla="*/ 7 h 19"/>
                <a:gd name="T38" fmla="*/ 18 w 26"/>
                <a:gd name="T39" fmla="*/ 0 h 19"/>
                <a:gd name="T40" fmla="*/ 18 w 26"/>
                <a:gd name="T41" fmla="*/ 0 h 19"/>
                <a:gd name="T42" fmla="*/ 11 w 26"/>
                <a:gd name="T43" fmla="*/ 0 h 19"/>
                <a:gd name="T44" fmla="*/ 6 w 26"/>
                <a:gd name="T45" fmla="*/ 0 h 19"/>
                <a:gd name="T46" fmla="*/ 5 w 26"/>
                <a:gd name="T4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6" h="19">
                  <a:moveTo>
                    <a:pt x="5" y="0"/>
                  </a:moveTo>
                  <a:cubicBezTo>
                    <a:pt x="5" y="0"/>
                    <a:pt x="5" y="0"/>
                    <a:pt x="4" y="0"/>
                  </a:cubicBezTo>
                  <a:cubicBezTo>
                    <a:pt x="2" y="0"/>
                    <a:pt x="2" y="2"/>
                    <a:pt x="3" y="4"/>
                  </a:cubicBezTo>
                  <a:cubicBezTo>
                    <a:pt x="3" y="4"/>
                    <a:pt x="3" y="5"/>
                    <a:pt x="4" y="5"/>
                  </a:cubicBezTo>
                  <a:cubicBezTo>
                    <a:pt x="5" y="6"/>
                    <a:pt x="5" y="7"/>
                    <a:pt x="4" y="8"/>
                  </a:cubicBezTo>
                  <a:cubicBezTo>
                    <a:pt x="3" y="9"/>
                    <a:pt x="2" y="10"/>
                    <a:pt x="1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1" y="12"/>
                    <a:pt x="2" y="12"/>
                    <a:pt x="3" y="13"/>
                  </a:cubicBezTo>
                  <a:cubicBezTo>
                    <a:pt x="4" y="13"/>
                    <a:pt x="5" y="13"/>
                    <a:pt x="6" y="14"/>
                  </a:cubicBezTo>
                  <a:cubicBezTo>
                    <a:pt x="8" y="12"/>
                    <a:pt x="10" y="11"/>
                    <a:pt x="11" y="9"/>
                  </a:cubicBezTo>
                  <a:cubicBezTo>
                    <a:pt x="13" y="7"/>
                    <a:pt x="14" y="6"/>
                    <a:pt x="17" y="6"/>
                  </a:cubicBezTo>
                  <a:cubicBezTo>
                    <a:pt x="17" y="6"/>
                    <a:pt x="18" y="6"/>
                    <a:pt x="18" y="6"/>
                  </a:cubicBezTo>
                  <a:cubicBezTo>
                    <a:pt x="19" y="6"/>
                    <a:pt x="19" y="7"/>
                    <a:pt x="18" y="8"/>
                  </a:cubicBezTo>
                  <a:cubicBezTo>
                    <a:pt x="16" y="11"/>
                    <a:pt x="14" y="13"/>
                    <a:pt x="11" y="16"/>
                  </a:cubicBezTo>
                  <a:cubicBezTo>
                    <a:pt x="13" y="17"/>
                    <a:pt x="14" y="18"/>
                    <a:pt x="16" y="18"/>
                  </a:cubicBezTo>
                  <a:cubicBezTo>
                    <a:pt x="16" y="18"/>
                    <a:pt x="16" y="19"/>
                    <a:pt x="17" y="19"/>
                  </a:cubicBezTo>
                  <a:cubicBezTo>
                    <a:pt x="19" y="16"/>
                    <a:pt x="21" y="14"/>
                    <a:pt x="24" y="11"/>
                  </a:cubicBezTo>
                  <a:cubicBezTo>
                    <a:pt x="24" y="10"/>
                    <a:pt x="25" y="10"/>
                    <a:pt x="25" y="9"/>
                  </a:cubicBezTo>
                  <a:cubicBezTo>
                    <a:pt x="25" y="8"/>
                    <a:pt x="26" y="8"/>
                    <a:pt x="26" y="7"/>
                  </a:cubicBezTo>
                  <a:cubicBezTo>
                    <a:pt x="25" y="3"/>
                    <a:pt x="22" y="0"/>
                    <a:pt x="18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6" y="0"/>
                    <a:pt x="13" y="0"/>
                    <a:pt x="11" y="0"/>
                  </a:cubicBezTo>
                  <a:cubicBezTo>
                    <a:pt x="9" y="0"/>
                    <a:pt x="7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</a:path>
              </a:pathLst>
            </a:custGeom>
            <a:solidFill>
              <a:srgbClr val="E4B7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22" name="Freeform 215"/>
            <p:cNvSpPr>
              <a:spLocks/>
            </p:cNvSpPr>
            <p:nvPr/>
          </p:nvSpPr>
          <p:spPr bwMode="auto">
            <a:xfrm>
              <a:off x="4249556" y="6075363"/>
              <a:ext cx="9525" cy="15875"/>
            </a:xfrm>
            <a:custGeom>
              <a:avLst/>
              <a:gdLst>
                <a:gd name="T0" fmla="*/ 4 w 4"/>
                <a:gd name="T1" fmla="*/ 0 h 6"/>
                <a:gd name="T2" fmla="*/ 0 w 4"/>
                <a:gd name="T3" fmla="*/ 0 h 6"/>
                <a:gd name="T4" fmla="*/ 0 w 4"/>
                <a:gd name="T5" fmla="*/ 5 h 6"/>
                <a:gd name="T6" fmla="*/ 0 w 4"/>
                <a:gd name="T7" fmla="*/ 6 h 6"/>
                <a:gd name="T8" fmla="*/ 2 w 4"/>
                <a:gd name="T9" fmla="*/ 2 h 6"/>
                <a:gd name="T10" fmla="*/ 4 w 4"/>
                <a:gd name="T1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6">
                  <a:moveTo>
                    <a:pt x="4" y="0"/>
                  </a:moveTo>
                  <a:cubicBezTo>
                    <a:pt x="3" y="0"/>
                    <a:pt x="1" y="0"/>
                    <a:pt x="0" y="0"/>
                  </a:cubicBezTo>
                  <a:cubicBezTo>
                    <a:pt x="0" y="2"/>
                    <a:pt x="0" y="4"/>
                    <a:pt x="0" y="5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0" y="5"/>
                    <a:pt x="1" y="3"/>
                    <a:pt x="2" y="2"/>
                  </a:cubicBezTo>
                  <a:cubicBezTo>
                    <a:pt x="2" y="2"/>
                    <a:pt x="3" y="1"/>
                    <a:pt x="4" y="0"/>
                  </a:cubicBezTo>
                </a:path>
              </a:pathLst>
            </a:custGeom>
            <a:solidFill>
              <a:srgbClr val="FFE9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23" name="Freeform 216"/>
            <p:cNvSpPr>
              <a:spLocks noEditPoints="1"/>
            </p:cNvSpPr>
            <p:nvPr/>
          </p:nvSpPr>
          <p:spPr bwMode="auto">
            <a:xfrm>
              <a:off x="4198756" y="5791200"/>
              <a:ext cx="585788" cy="300038"/>
            </a:xfrm>
            <a:custGeom>
              <a:avLst/>
              <a:gdLst>
                <a:gd name="T0" fmla="*/ 11 w 222"/>
                <a:gd name="T1" fmla="*/ 109 h 114"/>
                <a:gd name="T2" fmla="*/ 9 w 222"/>
                <a:gd name="T3" fmla="*/ 109 h 114"/>
                <a:gd name="T4" fmla="*/ 1 w 222"/>
                <a:gd name="T5" fmla="*/ 109 h 114"/>
                <a:gd name="T6" fmla="*/ 0 w 222"/>
                <a:gd name="T7" fmla="*/ 113 h 114"/>
                <a:gd name="T8" fmla="*/ 0 w 222"/>
                <a:gd name="T9" fmla="*/ 113 h 114"/>
                <a:gd name="T10" fmla="*/ 1 w 222"/>
                <a:gd name="T11" fmla="*/ 113 h 114"/>
                <a:gd name="T12" fmla="*/ 7 w 222"/>
                <a:gd name="T13" fmla="*/ 113 h 114"/>
                <a:gd name="T14" fmla="*/ 10 w 222"/>
                <a:gd name="T15" fmla="*/ 114 h 114"/>
                <a:gd name="T16" fmla="*/ 11 w 222"/>
                <a:gd name="T17" fmla="*/ 109 h 114"/>
                <a:gd name="T18" fmla="*/ 128 w 222"/>
                <a:gd name="T19" fmla="*/ 0 h 114"/>
                <a:gd name="T20" fmla="*/ 127 w 222"/>
                <a:gd name="T21" fmla="*/ 0 h 114"/>
                <a:gd name="T22" fmla="*/ 92 w 222"/>
                <a:gd name="T23" fmla="*/ 5 h 114"/>
                <a:gd name="T24" fmla="*/ 66 w 222"/>
                <a:gd name="T25" fmla="*/ 16 h 114"/>
                <a:gd name="T26" fmla="*/ 38 w 222"/>
                <a:gd name="T27" fmla="*/ 36 h 114"/>
                <a:gd name="T28" fmla="*/ 30 w 222"/>
                <a:gd name="T29" fmla="*/ 45 h 114"/>
                <a:gd name="T30" fmla="*/ 33 w 222"/>
                <a:gd name="T31" fmla="*/ 45 h 114"/>
                <a:gd name="T32" fmla="*/ 40 w 222"/>
                <a:gd name="T33" fmla="*/ 44 h 114"/>
                <a:gd name="T34" fmla="*/ 45 w 222"/>
                <a:gd name="T35" fmla="*/ 43 h 114"/>
                <a:gd name="T36" fmla="*/ 71 w 222"/>
                <a:gd name="T37" fmla="*/ 24 h 114"/>
                <a:gd name="T38" fmla="*/ 115 w 222"/>
                <a:gd name="T39" fmla="*/ 10 h 114"/>
                <a:gd name="T40" fmla="*/ 128 w 222"/>
                <a:gd name="T41" fmla="*/ 10 h 114"/>
                <a:gd name="T42" fmla="*/ 161 w 222"/>
                <a:gd name="T43" fmla="*/ 14 h 114"/>
                <a:gd name="T44" fmla="*/ 201 w 222"/>
                <a:gd name="T45" fmla="*/ 35 h 114"/>
                <a:gd name="T46" fmla="*/ 221 w 222"/>
                <a:gd name="T47" fmla="*/ 55 h 114"/>
                <a:gd name="T48" fmla="*/ 221 w 222"/>
                <a:gd name="T49" fmla="*/ 55 h 114"/>
                <a:gd name="T50" fmla="*/ 222 w 222"/>
                <a:gd name="T51" fmla="*/ 53 h 114"/>
                <a:gd name="T52" fmla="*/ 221 w 222"/>
                <a:gd name="T53" fmla="*/ 42 h 114"/>
                <a:gd name="T54" fmla="*/ 221 w 222"/>
                <a:gd name="T55" fmla="*/ 40 h 114"/>
                <a:gd name="T56" fmla="*/ 209 w 222"/>
                <a:gd name="T57" fmla="*/ 29 h 114"/>
                <a:gd name="T58" fmla="*/ 171 w 222"/>
                <a:gd name="T59" fmla="*/ 7 h 114"/>
                <a:gd name="T60" fmla="*/ 149 w 222"/>
                <a:gd name="T61" fmla="*/ 2 h 114"/>
                <a:gd name="T62" fmla="*/ 128 w 222"/>
                <a:gd name="T63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22" h="114">
                  <a:moveTo>
                    <a:pt x="11" y="109"/>
                  </a:moveTo>
                  <a:cubicBezTo>
                    <a:pt x="10" y="109"/>
                    <a:pt x="10" y="109"/>
                    <a:pt x="9" y="109"/>
                  </a:cubicBezTo>
                  <a:cubicBezTo>
                    <a:pt x="6" y="109"/>
                    <a:pt x="3" y="109"/>
                    <a:pt x="1" y="109"/>
                  </a:cubicBezTo>
                  <a:cubicBezTo>
                    <a:pt x="1" y="110"/>
                    <a:pt x="0" y="111"/>
                    <a:pt x="0" y="113"/>
                  </a:cubicBezTo>
                  <a:cubicBezTo>
                    <a:pt x="0" y="113"/>
                    <a:pt x="0" y="113"/>
                    <a:pt x="0" y="113"/>
                  </a:cubicBezTo>
                  <a:cubicBezTo>
                    <a:pt x="0" y="113"/>
                    <a:pt x="1" y="113"/>
                    <a:pt x="1" y="113"/>
                  </a:cubicBezTo>
                  <a:cubicBezTo>
                    <a:pt x="3" y="113"/>
                    <a:pt x="5" y="113"/>
                    <a:pt x="7" y="113"/>
                  </a:cubicBezTo>
                  <a:cubicBezTo>
                    <a:pt x="8" y="113"/>
                    <a:pt x="10" y="113"/>
                    <a:pt x="10" y="114"/>
                  </a:cubicBezTo>
                  <a:cubicBezTo>
                    <a:pt x="11" y="112"/>
                    <a:pt x="11" y="110"/>
                    <a:pt x="11" y="109"/>
                  </a:cubicBezTo>
                  <a:moveTo>
                    <a:pt x="128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16" y="0"/>
                    <a:pt x="104" y="2"/>
                    <a:pt x="92" y="5"/>
                  </a:cubicBezTo>
                  <a:cubicBezTo>
                    <a:pt x="83" y="7"/>
                    <a:pt x="75" y="11"/>
                    <a:pt x="66" y="16"/>
                  </a:cubicBezTo>
                  <a:cubicBezTo>
                    <a:pt x="56" y="21"/>
                    <a:pt x="46" y="28"/>
                    <a:pt x="38" y="36"/>
                  </a:cubicBezTo>
                  <a:cubicBezTo>
                    <a:pt x="35" y="39"/>
                    <a:pt x="33" y="42"/>
                    <a:pt x="30" y="45"/>
                  </a:cubicBezTo>
                  <a:cubicBezTo>
                    <a:pt x="31" y="45"/>
                    <a:pt x="32" y="45"/>
                    <a:pt x="33" y="45"/>
                  </a:cubicBezTo>
                  <a:cubicBezTo>
                    <a:pt x="35" y="45"/>
                    <a:pt x="37" y="44"/>
                    <a:pt x="40" y="44"/>
                  </a:cubicBezTo>
                  <a:cubicBezTo>
                    <a:pt x="41" y="44"/>
                    <a:pt x="43" y="44"/>
                    <a:pt x="45" y="43"/>
                  </a:cubicBezTo>
                  <a:cubicBezTo>
                    <a:pt x="53" y="36"/>
                    <a:pt x="61" y="29"/>
                    <a:pt x="71" y="24"/>
                  </a:cubicBezTo>
                  <a:cubicBezTo>
                    <a:pt x="85" y="17"/>
                    <a:pt x="99" y="12"/>
                    <a:pt x="115" y="10"/>
                  </a:cubicBezTo>
                  <a:cubicBezTo>
                    <a:pt x="119" y="10"/>
                    <a:pt x="124" y="10"/>
                    <a:pt x="128" y="10"/>
                  </a:cubicBezTo>
                  <a:cubicBezTo>
                    <a:pt x="139" y="10"/>
                    <a:pt x="150" y="11"/>
                    <a:pt x="161" y="14"/>
                  </a:cubicBezTo>
                  <a:cubicBezTo>
                    <a:pt x="176" y="19"/>
                    <a:pt x="189" y="26"/>
                    <a:pt x="201" y="35"/>
                  </a:cubicBezTo>
                  <a:cubicBezTo>
                    <a:pt x="208" y="41"/>
                    <a:pt x="215" y="48"/>
                    <a:pt x="221" y="55"/>
                  </a:cubicBezTo>
                  <a:cubicBezTo>
                    <a:pt x="221" y="55"/>
                    <a:pt x="221" y="55"/>
                    <a:pt x="221" y="55"/>
                  </a:cubicBezTo>
                  <a:cubicBezTo>
                    <a:pt x="221" y="54"/>
                    <a:pt x="222" y="53"/>
                    <a:pt x="222" y="53"/>
                  </a:cubicBezTo>
                  <a:cubicBezTo>
                    <a:pt x="222" y="49"/>
                    <a:pt x="221" y="46"/>
                    <a:pt x="221" y="42"/>
                  </a:cubicBezTo>
                  <a:cubicBezTo>
                    <a:pt x="221" y="41"/>
                    <a:pt x="221" y="41"/>
                    <a:pt x="221" y="40"/>
                  </a:cubicBezTo>
                  <a:cubicBezTo>
                    <a:pt x="217" y="36"/>
                    <a:pt x="213" y="32"/>
                    <a:pt x="209" y="29"/>
                  </a:cubicBezTo>
                  <a:cubicBezTo>
                    <a:pt x="198" y="20"/>
                    <a:pt x="185" y="12"/>
                    <a:pt x="171" y="7"/>
                  </a:cubicBezTo>
                  <a:cubicBezTo>
                    <a:pt x="164" y="5"/>
                    <a:pt x="156" y="3"/>
                    <a:pt x="149" y="2"/>
                  </a:cubicBezTo>
                  <a:cubicBezTo>
                    <a:pt x="142" y="1"/>
                    <a:pt x="135" y="0"/>
                    <a:pt x="128" y="0"/>
                  </a:cubicBezTo>
                </a:path>
              </a:pathLst>
            </a:custGeom>
            <a:solidFill>
              <a:srgbClr val="F8D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24" name="Freeform 217"/>
            <p:cNvSpPr>
              <a:spLocks/>
            </p:cNvSpPr>
            <p:nvPr/>
          </p:nvSpPr>
          <p:spPr bwMode="auto">
            <a:xfrm>
              <a:off x="4781369" y="5895975"/>
              <a:ext cx="7938" cy="34925"/>
            </a:xfrm>
            <a:custGeom>
              <a:avLst/>
              <a:gdLst>
                <a:gd name="T0" fmla="*/ 0 w 3"/>
                <a:gd name="T1" fmla="*/ 0 h 13"/>
                <a:gd name="T2" fmla="*/ 0 w 3"/>
                <a:gd name="T3" fmla="*/ 2 h 13"/>
                <a:gd name="T4" fmla="*/ 1 w 3"/>
                <a:gd name="T5" fmla="*/ 13 h 13"/>
                <a:gd name="T6" fmla="*/ 3 w 3"/>
                <a:gd name="T7" fmla="*/ 6 h 13"/>
                <a:gd name="T8" fmla="*/ 3 w 3"/>
                <a:gd name="T9" fmla="*/ 3 h 13"/>
                <a:gd name="T10" fmla="*/ 0 w 3"/>
                <a:gd name="T11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13">
                  <a:moveTo>
                    <a:pt x="0" y="0"/>
                  </a:moveTo>
                  <a:cubicBezTo>
                    <a:pt x="0" y="1"/>
                    <a:pt x="0" y="1"/>
                    <a:pt x="0" y="2"/>
                  </a:cubicBezTo>
                  <a:cubicBezTo>
                    <a:pt x="0" y="6"/>
                    <a:pt x="1" y="9"/>
                    <a:pt x="1" y="13"/>
                  </a:cubicBezTo>
                  <a:cubicBezTo>
                    <a:pt x="2" y="11"/>
                    <a:pt x="3" y="8"/>
                    <a:pt x="3" y="6"/>
                  </a:cubicBezTo>
                  <a:cubicBezTo>
                    <a:pt x="3" y="5"/>
                    <a:pt x="3" y="4"/>
                    <a:pt x="3" y="3"/>
                  </a:cubicBezTo>
                  <a:cubicBezTo>
                    <a:pt x="2" y="2"/>
                    <a:pt x="1" y="1"/>
                    <a:pt x="0" y="0"/>
                  </a:cubicBezTo>
                </a:path>
              </a:pathLst>
            </a:custGeom>
            <a:solidFill>
              <a:srgbClr val="F5C1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25" name="Freeform 218"/>
            <p:cNvSpPr>
              <a:spLocks noEditPoints="1"/>
            </p:cNvSpPr>
            <p:nvPr/>
          </p:nvSpPr>
          <p:spPr bwMode="auto">
            <a:xfrm>
              <a:off x="4133669" y="5759450"/>
              <a:ext cx="774700" cy="731838"/>
            </a:xfrm>
            <a:custGeom>
              <a:avLst/>
              <a:gdLst>
                <a:gd name="T0" fmla="*/ 272 w 294"/>
                <a:gd name="T1" fmla="*/ 75 h 277"/>
                <a:gd name="T2" fmla="*/ 193 w 294"/>
                <a:gd name="T3" fmla="*/ 10 h 277"/>
                <a:gd name="T4" fmla="*/ 91 w 294"/>
                <a:gd name="T5" fmla="*/ 19 h 277"/>
                <a:gd name="T6" fmla="*/ 22 w 294"/>
                <a:gd name="T7" fmla="*/ 100 h 277"/>
                <a:gd name="T8" fmla="*/ 114 w 294"/>
                <a:gd name="T9" fmla="*/ 271 h 277"/>
                <a:gd name="T10" fmla="*/ 153 w 294"/>
                <a:gd name="T11" fmla="*/ 277 h 277"/>
                <a:gd name="T12" fmla="*/ 218 w 294"/>
                <a:gd name="T13" fmla="*/ 260 h 277"/>
                <a:gd name="T14" fmla="*/ 284 w 294"/>
                <a:gd name="T15" fmla="*/ 179 h 277"/>
                <a:gd name="T16" fmla="*/ 272 w 294"/>
                <a:gd name="T17" fmla="*/ 75 h 277"/>
                <a:gd name="T18" fmla="*/ 281 w 294"/>
                <a:gd name="T19" fmla="*/ 153 h 277"/>
                <a:gd name="T20" fmla="*/ 274 w 294"/>
                <a:gd name="T21" fmla="*/ 183 h 277"/>
                <a:gd name="T22" fmla="*/ 253 w 294"/>
                <a:gd name="T23" fmla="*/ 221 h 277"/>
                <a:gd name="T24" fmla="*/ 230 w 294"/>
                <a:gd name="T25" fmla="*/ 243 h 277"/>
                <a:gd name="T26" fmla="*/ 206 w 294"/>
                <a:gd name="T27" fmla="*/ 258 h 277"/>
                <a:gd name="T28" fmla="*/ 183 w 294"/>
                <a:gd name="T29" fmla="*/ 265 h 277"/>
                <a:gd name="T30" fmla="*/ 163 w 294"/>
                <a:gd name="T31" fmla="*/ 269 h 277"/>
                <a:gd name="T32" fmla="*/ 134 w 294"/>
                <a:gd name="T33" fmla="*/ 268 h 277"/>
                <a:gd name="T34" fmla="*/ 117 w 294"/>
                <a:gd name="T35" fmla="*/ 264 h 277"/>
                <a:gd name="T36" fmla="*/ 114 w 294"/>
                <a:gd name="T37" fmla="*/ 263 h 277"/>
                <a:gd name="T38" fmla="*/ 109 w 294"/>
                <a:gd name="T39" fmla="*/ 261 h 277"/>
                <a:gd name="T40" fmla="*/ 93 w 294"/>
                <a:gd name="T41" fmla="*/ 254 h 277"/>
                <a:gd name="T42" fmla="*/ 62 w 294"/>
                <a:gd name="T43" fmla="*/ 232 h 277"/>
                <a:gd name="T44" fmla="*/ 44 w 294"/>
                <a:gd name="T45" fmla="*/ 209 h 277"/>
                <a:gd name="T46" fmla="*/ 27 w 294"/>
                <a:gd name="T47" fmla="*/ 168 h 277"/>
                <a:gd name="T48" fmla="*/ 25 w 294"/>
                <a:gd name="T49" fmla="*/ 149 h 277"/>
                <a:gd name="T50" fmla="*/ 25 w 294"/>
                <a:gd name="T51" fmla="*/ 125 h 277"/>
                <a:gd name="T52" fmla="*/ 26 w 294"/>
                <a:gd name="T53" fmla="*/ 118 h 277"/>
                <a:gd name="T54" fmla="*/ 27 w 294"/>
                <a:gd name="T55" fmla="*/ 115 h 277"/>
                <a:gd name="T56" fmla="*/ 31 w 294"/>
                <a:gd name="T57" fmla="*/ 100 h 277"/>
                <a:gd name="T58" fmla="*/ 39 w 294"/>
                <a:gd name="T59" fmla="*/ 81 h 277"/>
                <a:gd name="T60" fmla="*/ 63 w 294"/>
                <a:gd name="T61" fmla="*/ 48 h 277"/>
                <a:gd name="T62" fmla="*/ 91 w 294"/>
                <a:gd name="T63" fmla="*/ 28 h 277"/>
                <a:gd name="T64" fmla="*/ 117 w 294"/>
                <a:gd name="T65" fmla="*/ 17 h 277"/>
                <a:gd name="T66" fmla="*/ 152 w 294"/>
                <a:gd name="T67" fmla="*/ 12 h 277"/>
                <a:gd name="T68" fmla="*/ 153 w 294"/>
                <a:gd name="T69" fmla="*/ 12 h 277"/>
                <a:gd name="T70" fmla="*/ 174 w 294"/>
                <a:gd name="T71" fmla="*/ 14 h 277"/>
                <a:gd name="T72" fmla="*/ 196 w 294"/>
                <a:gd name="T73" fmla="*/ 19 h 277"/>
                <a:gd name="T74" fmla="*/ 234 w 294"/>
                <a:gd name="T75" fmla="*/ 41 h 277"/>
                <a:gd name="T76" fmla="*/ 259 w 294"/>
                <a:gd name="T77" fmla="*/ 68 h 277"/>
                <a:gd name="T78" fmla="*/ 265 w 294"/>
                <a:gd name="T79" fmla="*/ 78 h 277"/>
                <a:gd name="T80" fmla="*/ 278 w 294"/>
                <a:gd name="T81" fmla="*/ 109 h 277"/>
                <a:gd name="T82" fmla="*/ 281 w 294"/>
                <a:gd name="T83" fmla="*/ 153 h 2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94" h="277">
                  <a:moveTo>
                    <a:pt x="272" y="75"/>
                  </a:moveTo>
                  <a:cubicBezTo>
                    <a:pt x="255" y="43"/>
                    <a:pt x="228" y="21"/>
                    <a:pt x="193" y="10"/>
                  </a:cubicBezTo>
                  <a:cubicBezTo>
                    <a:pt x="157" y="0"/>
                    <a:pt x="122" y="3"/>
                    <a:pt x="91" y="19"/>
                  </a:cubicBezTo>
                  <a:cubicBezTo>
                    <a:pt x="57" y="36"/>
                    <a:pt x="34" y="63"/>
                    <a:pt x="22" y="100"/>
                  </a:cubicBezTo>
                  <a:cubicBezTo>
                    <a:pt x="0" y="173"/>
                    <a:pt x="42" y="250"/>
                    <a:pt x="114" y="271"/>
                  </a:cubicBezTo>
                  <a:cubicBezTo>
                    <a:pt x="127" y="275"/>
                    <a:pt x="140" y="277"/>
                    <a:pt x="153" y="277"/>
                  </a:cubicBezTo>
                  <a:cubicBezTo>
                    <a:pt x="175" y="277"/>
                    <a:pt x="198" y="271"/>
                    <a:pt x="218" y="260"/>
                  </a:cubicBezTo>
                  <a:cubicBezTo>
                    <a:pt x="250" y="243"/>
                    <a:pt x="274" y="214"/>
                    <a:pt x="284" y="179"/>
                  </a:cubicBezTo>
                  <a:cubicBezTo>
                    <a:pt x="294" y="143"/>
                    <a:pt x="291" y="108"/>
                    <a:pt x="272" y="75"/>
                  </a:cubicBezTo>
                  <a:moveTo>
                    <a:pt x="281" y="153"/>
                  </a:moveTo>
                  <a:cubicBezTo>
                    <a:pt x="280" y="162"/>
                    <a:pt x="278" y="172"/>
                    <a:pt x="274" y="183"/>
                  </a:cubicBezTo>
                  <a:cubicBezTo>
                    <a:pt x="269" y="197"/>
                    <a:pt x="262" y="209"/>
                    <a:pt x="253" y="221"/>
                  </a:cubicBezTo>
                  <a:cubicBezTo>
                    <a:pt x="246" y="230"/>
                    <a:pt x="238" y="237"/>
                    <a:pt x="230" y="243"/>
                  </a:cubicBezTo>
                  <a:cubicBezTo>
                    <a:pt x="222" y="249"/>
                    <a:pt x="214" y="254"/>
                    <a:pt x="206" y="258"/>
                  </a:cubicBezTo>
                  <a:cubicBezTo>
                    <a:pt x="198" y="261"/>
                    <a:pt x="190" y="264"/>
                    <a:pt x="183" y="265"/>
                  </a:cubicBezTo>
                  <a:cubicBezTo>
                    <a:pt x="176" y="267"/>
                    <a:pt x="170" y="268"/>
                    <a:pt x="163" y="269"/>
                  </a:cubicBezTo>
                  <a:cubicBezTo>
                    <a:pt x="153" y="269"/>
                    <a:pt x="143" y="269"/>
                    <a:pt x="134" y="268"/>
                  </a:cubicBezTo>
                  <a:cubicBezTo>
                    <a:pt x="127" y="267"/>
                    <a:pt x="121" y="265"/>
                    <a:pt x="117" y="264"/>
                  </a:cubicBezTo>
                  <a:cubicBezTo>
                    <a:pt x="114" y="263"/>
                    <a:pt x="114" y="263"/>
                    <a:pt x="114" y="263"/>
                  </a:cubicBezTo>
                  <a:cubicBezTo>
                    <a:pt x="112" y="262"/>
                    <a:pt x="111" y="262"/>
                    <a:pt x="109" y="261"/>
                  </a:cubicBezTo>
                  <a:cubicBezTo>
                    <a:pt x="104" y="259"/>
                    <a:pt x="98" y="257"/>
                    <a:pt x="93" y="254"/>
                  </a:cubicBezTo>
                  <a:cubicBezTo>
                    <a:pt x="81" y="248"/>
                    <a:pt x="71" y="240"/>
                    <a:pt x="62" y="232"/>
                  </a:cubicBezTo>
                  <a:cubicBezTo>
                    <a:pt x="55" y="225"/>
                    <a:pt x="49" y="217"/>
                    <a:pt x="44" y="209"/>
                  </a:cubicBezTo>
                  <a:cubicBezTo>
                    <a:pt x="36" y="197"/>
                    <a:pt x="31" y="183"/>
                    <a:pt x="27" y="168"/>
                  </a:cubicBezTo>
                  <a:cubicBezTo>
                    <a:pt x="26" y="162"/>
                    <a:pt x="25" y="156"/>
                    <a:pt x="25" y="149"/>
                  </a:cubicBezTo>
                  <a:cubicBezTo>
                    <a:pt x="24" y="141"/>
                    <a:pt x="24" y="133"/>
                    <a:pt x="25" y="125"/>
                  </a:cubicBezTo>
                  <a:cubicBezTo>
                    <a:pt x="26" y="122"/>
                    <a:pt x="26" y="120"/>
                    <a:pt x="26" y="118"/>
                  </a:cubicBezTo>
                  <a:cubicBezTo>
                    <a:pt x="27" y="115"/>
                    <a:pt x="27" y="115"/>
                    <a:pt x="27" y="115"/>
                  </a:cubicBezTo>
                  <a:cubicBezTo>
                    <a:pt x="28" y="110"/>
                    <a:pt x="29" y="104"/>
                    <a:pt x="31" y="100"/>
                  </a:cubicBezTo>
                  <a:cubicBezTo>
                    <a:pt x="33" y="94"/>
                    <a:pt x="35" y="88"/>
                    <a:pt x="39" y="81"/>
                  </a:cubicBezTo>
                  <a:cubicBezTo>
                    <a:pt x="45" y="69"/>
                    <a:pt x="53" y="58"/>
                    <a:pt x="63" y="48"/>
                  </a:cubicBezTo>
                  <a:cubicBezTo>
                    <a:pt x="71" y="40"/>
                    <a:pt x="81" y="33"/>
                    <a:pt x="91" y="28"/>
                  </a:cubicBezTo>
                  <a:cubicBezTo>
                    <a:pt x="100" y="23"/>
                    <a:pt x="108" y="19"/>
                    <a:pt x="117" y="17"/>
                  </a:cubicBezTo>
                  <a:cubicBezTo>
                    <a:pt x="129" y="14"/>
                    <a:pt x="141" y="12"/>
                    <a:pt x="152" y="12"/>
                  </a:cubicBezTo>
                  <a:cubicBezTo>
                    <a:pt x="153" y="12"/>
                    <a:pt x="153" y="12"/>
                    <a:pt x="153" y="12"/>
                  </a:cubicBezTo>
                  <a:cubicBezTo>
                    <a:pt x="160" y="12"/>
                    <a:pt x="167" y="13"/>
                    <a:pt x="174" y="14"/>
                  </a:cubicBezTo>
                  <a:cubicBezTo>
                    <a:pt x="181" y="15"/>
                    <a:pt x="189" y="17"/>
                    <a:pt x="196" y="19"/>
                  </a:cubicBezTo>
                  <a:cubicBezTo>
                    <a:pt x="210" y="24"/>
                    <a:pt x="223" y="32"/>
                    <a:pt x="234" y="41"/>
                  </a:cubicBezTo>
                  <a:cubicBezTo>
                    <a:pt x="243" y="48"/>
                    <a:pt x="252" y="57"/>
                    <a:pt x="259" y="68"/>
                  </a:cubicBezTo>
                  <a:cubicBezTo>
                    <a:pt x="261" y="71"/>
                    <a:pt x="263" y="75"/>
                    <a:pt x="265" y="78"/>
                  </a:cubicBezTo>
                  <a:cubicBezTo>
                    <a:pt x="271" y="89"/>
                    <a:pt x="275" y="99"/>
                    <a:pt x="278" y="109"/>
                  </a:cubicBezTo>
                  <a:cubicBezTo>
                    <a:pt x="281" y="123"/>
                    <a:pt x="282" y="138"/>
                    <a:pt x="281" y="153"/>
                  </a:cubicBezTo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26" name="Freeform 219"/>
            <p:cNvSpPr>
              <a:spLocks noEditPoints="1"/>
            </p:cNvSpPr>
            <p:nvPr/>
          </p:nvSpPr>
          <p:spPr bwMode="auto">
            <a:xfrm>
              <a:off x="4213044" y="5815013"/>
              <a:ext cx="636588" cy="625475"/>
            </a:xfrm>
            <a:custGeom>
              <a:avLst/>
              <a:gdLst>
                <a:gd name="T0" fmla="*/ 228 w 242"/>
                <a:gd name="T1" fmla="*/ 65 h 237"/>
                <a:gd name="T2" fmla="*/ 196 w 242"/>
                <a:gd name="T3" fmla="*/ 26 h 237"/>
                <a:gd name="T4" fmla="*/ 156 w 242"/>
                <a:gd name="T5" fmla="*/ 5 h 237"/>
                <a:gd name="T6" fmla="*/ 110 w 242"/>
                <a:gd name="T7" fmla="*/ 1 h 237"/>
                <a:gd name="T8" fmla="*/ 66 w 242"/>
                <a:gd name="T9" fmla="*/ 15 h 237"/>
                <a:gd name="T10" fmla="*/ 32 w 242"/>
                <a:gd name="T11" fmla="*/ 43 h 237"/>
                <a:gd name="T12" fmla="*/ 10 w 242"/>
                <a:gd name="T13" fmla="*/ 85 h 237"/>
                <a:gd name="T14" fmla="*/ 19 w 242"/>
                <a:gd name="T15" fmla="*/ 176 h 237"/>
                <a:gd name="T16" fmla="*/ 85 w 242"/>
                <a:gd name="T17" fmla="*/ 231 h 237"/>
                <a:gd name="T18" fmla="*/ 123 w 242"/>
                <a:gd name="T19" fmla="*/ 237 h 237"/>
                <a:gd name="T20" fmla="*/ 138 w 242"/>
                <a:gd name="T21" fmla="*/ 236 h 237"/>
                <a:gd name="T22" fmla="*/ 179 w 242"/>
                <a:gd name="T23" fmla="*/ 222 h 237"/>
                <a:gd name="T24" fmla="*/ 214 w 242"/>
                <a:gd name="T25" fmla="*/ 193 h 237"/>
                <a:gd name="T26" fmla="*/ 236 w 242"/>
                <a:gd name="T27" fmla="*/ 152 h 237"/>
                <a:gd name="T28" fmla="*/ 240 w 242"/>
                <a:gd name="T29" fmla="*/ 103 h 237"/>
                <a:gd name="T30" fmla="*/ 228 w 242"/>
                <a:gd name="T31" fmla="*/ 65 h 237"/>
                <a:gd name="T32" fmla="*/ 232 w 242"/>
                <a:gd name="T33" fmla="*/ 127 h 237"/>
                <a:gd name="T34" fmla="*/ 231 w 242"/>
                <a:gd name="T35" fmla="*/ 140 h 237"/>
                <a:gd name="T36" fmla="*/ 228 w 242"/>
                <a:gd name="T37" fmla="*/ 151 h 237"/>
                <a:gd name="T38" fmla="*/ 216 w 242"/>
                <a:gd name="T39" fmla="*/ 176 h 237"/>
                <a:gd name="T40" fmla="*/ 192 w 242"/>
                <a:gd name="T41" fmla="*/ 204 h 237"/>
                <a:gd name="T42" fmla="*/ 181 w 242"/>
                <a:gd name="T43" fmla="*/ 212 h 237"/>
                <a:gd name="T44" fmla="*/ 178 w 242"/>
                <a:gd name="T45" fmla="*/ 214 h 237"/>
                <a:gd name="T46" fmla="*/ 176 w 242"/>
                <a:gd name="T47" fmla="*/ 215 h 237"/>
                <a:gd name="T48" fmla="*/ 151 w 242"/>
                <a:gd name="T49" fmla="*/ 225 h 237"/>
                <a:gd name="T50" fmla="*/ 119 w 242"/>
                <a:gd name="T51" fmla="*/ 229 h 237"/>
                <a:gd name="T52" fmla="*/ 95 w 242"/>
                <a:gd name="T53" fmla="*/ 225 h 237"/>
                <a:gd name="T54" fmla="*/ 84 w 242"/>
                <a:gd name="T55" fmla="*/ 222 h 237"/>
                <a:gd name="T56" fmla="*/ 64 w 242"/>
                <a:gd name="T57" fmla="*/ 212 h 237"/>
                <a:gd name="T58" fmla="*/ 30 w 242"/>
                <a:gd name="T59" fmla="*/ 178 h 237"/>
                <a:gd name="T60" fmla="*/ 15 w 242"/>
                <a:gd name="T61" fmla="*/ 140 h 237"/>
                <a:gd name="T62" fmla="*/ 14 w 242"/>
                <a:gd name="T63" fmla="*/ 104 h 237"/>
                <a:gd name="T64" fmla="*/ 17 w 242"/>
                <a:gd name="T65" fmla="*/ 88 h 237"/>
                <a:gd name="T66" fmla="*/ 18 w 242"/>
                <a:gd name="T67" fmla="*/ 86 h 237"/>
                <a:gd name="T68" fmla="*/ 38 w 242"/>
                <a:gd name="T69" fmla="*/ 48 h 237"/>
                <a:gd name="T70" fmla="*/ 62 w 242"/>
                <a:gd name="T71" fmla="*/ 27 h 237"/>
                <a:gd name="T72" fmla="*/ 93 w 242"/>
                <a:gd name="T73" fmla="*/ 13 h 237"/>
                <a:gd name="T74" fmla="*/ 122 w 242"/>
                <a:gd name="T75" fmla="*/ 9 h 237"/>
                <a:gd name="T76" fmla="*/ 128 w 242"/>
                <a:gd name="T77" fmla="*/ 9 h 237"/>
                <a:gd name="T78" fmla="*/ 144 w 242"/>
                <a:gd name="T79" fmla="*/ 11 h 237"/>
                <a:gd name="T80" fmla="*/ 154 w 242"/>
                <a:gd name="T81" fmla="*/ 13 h 237"/>
                <a:gd name="T82" fmla="*/ 155 w 242"/>
                <a:gd name="T83" fmla="*/ 14 h 237"/>
                <a:gd name="T84" fmla="*/ 171 w 242"/>
                <a:gd name="T85" fmla="*/ 20 h 237"/>
                <a:gd name="T86" fmla="*/ 196 w 242"/>
                <a:gd name="T87" fmla="*/ 37 h 237"/>
                <a:gd name="T88" fmla="*/ 214 w 242"/>
                <a:gd name="T89" fmla="*/ 58 h 237"/>
                <a:gd name="T90" fmla="*/ 221 w 242"/>
                <a:gd name="T91" fmla="*/ 70 h 237"/>
                <a:gd name="T92" fmla="*/ 230 w 242"/>
                <a:gd name="T93" fmla="*/ 93 h 237"/>
                <a:gd name="T94" fmla="*/ 232 w 242"/>
                <a:gd name="T95" fmla="*/ 127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42" h="237">
                  <a:moveTo>
                    <a:pt x="228" y="65"/>
                  </a:moveTo>
                  <a:cubicBezTo>
                    <a:pt x="220" y="50"/>
                    <a:pt x="209" y="37"/>
                    <a:pt x="196" y="26"/>
                  </a:cubicBezTo>
                  <a:cubicBezTo>
                    <a:pt x="184" y="17"/>
                    <a:pt x="171" y="10"/>
                    <a:pt x="156" y="5"/>
                  </a:cubicBezTo>
                  <a:cubicBezTo>
                    <a:pt x="141" y="1"/>
                    <a:pt x="126" y="0"/>
                    <a:pt x="110" y="1"/>
                  </a:cubicBezTo>
                  <a:cubicBezTo>
                    <a:pt x="94" y="3"/>
                    <a:pt x="80" y="8"/>
                    <a:pt x="66" y="15"/>
                  </a:cubicBezTo>
                  <a:cubicBezTo>
                    <a:pt x="53" y="22"/>
                    <a:pt x="42" y="32"/>
                    <a:pt x="32" y="43"/>
                  </a:cubicBezTo>
                  <a:cubicBezTo>
                    <a:pt x="22" y="55"/>
                    <a:pt x="14" y="69"/>
                    <a:pt x="10" y="85"/>
                  </a:cubicBezTo>
                  <a:cubicBezTo>
                    <a:pt x="0" y="115"/>
                    <a:pt x="4" y="148"/>
                    <a:pt x="19" y="176"/>
                  </a:cubicBezTo>
                  <a:cubicBezTo>
                    <a:pt x="34" y="203"/>
                    <a:pt x="58" y="223"/>
                    <a:pt x="85" y="231"/>
                  </a:cubicBezTo>
                  <a:cubicBezTo>
                    <a:pt x="99" y="235"/>
                    <a:pt x="111" y="237"/>
                    <a:pt x="123" y="237"/>
                  </a:cubicBezTo>
                  <a:cubicBezTo>
                    <a:pt x="128" y="237"/>
                    <a:pt x="133" y="236"/>
                    <a:pt x="138" y="236"/>
                  </a:cubicBezTo>
                  <a:cubicBezTo>
                    <a:pt x="152" y="234"/>
                    <a:pt x="166" y="230"/>
                    <a:pt x="179" y="222"/>
                  </a:cubicBezTo>
                  <a:cubicBezTo>
                    <a:pt x="192" y="215"/>
                    <a:pt x="204" y="205"/>
                    <a:pt x="214" y="193"/>
                  </a:cubicBezTo>
                  <a:cubicBezTo>
                    <a:pt x="224" y="181"/>
                    <a:pt x="232" y="167"/>
                    <a:pt x="236" y="152"/>
                  </a:cubicBezTo>
                  <a:cubicBezTo>
                    <a:pt x="241" y="136"/>
                    <a:pt x="242" y="120"/>
                    <a:pt x="240" y="103"/>
                  </a:cubicBezTo>
                  <a:cubicBezTo>
                    <a:pt x="238" y="90"/>
                    <a:pt x="234" y="77"/>
                    <a:pt x="228" y="65"/>
                  </a:cubicBezTo>
                  <a:moveTo>
                    <a:pt x="232" y="127"/>
                  </a:moveTo>
                  <a:cubicBezTo>
                    <a:pt x="232" y="131"/>
                    <a:pt x="231" y="135"/>
                    <a:pt x="231" y="140"/>
                  </a:cubicBezTo>
                  <a:cubicBezTo>
                    <a:pt x="230" y="144"/>
                    <a:pt x="229" y="148"/>
                    <a:pt x="228" y="151"/>
                  </a:cubicBezTo>
                  <a:cubicBezTo>
                    <a:pt x="225" y="160"/>
                    <a:pt x="222" y="168"/>
                    <a:pt x="216" y="176"/>
                  </a:cubicBezTo>
                  <a:cubicBezTo>
                    <a:pt x="210" y="187"/>
                    <a:pt x="202" y="196"/>
                    <a:pt x="192" y="204"/>
                  </a:cubicBezTo>
                  <a:cubicBezTo>
                    <a:pt x="188" y="207"/>
                    <a:pt x="185" y="210"/>
                    <a:pt x="181" y="212"/>
                  </a:cubicBezTo>
                  <a:cubicBezTo>
                    <a:pt x="180" y="213"/>
                    <a:pt x="179" y="213"/>
                    <a:pt x="178" y="214"/>
                  </a:cubicBezTo>
                  <a:cubicBezTo>
                    <a:pt x="178" y="214"/>
                    <a:pt x="177" y="215"/>
                    <a:pt x="176" y="215"/>
                  </a:cubicBezTo>
                  <a:cubicBezTo>
                    <a:pt x="168" y="219"/>
                    <a:pt x="159" y="223"/>
                    <a:pt x="151" y="225"/>
                  </a:cubicBezTo>
                  <a:cubicBezTo>
                    <a:pt x="140" y="228"/>
                    <a:pt x="129" y="229"/>
                    <a:pt x="119" y="229"/>
                  </a:cubicBezTo>
                  <a:cubicBezTo>
                    <a:pt x="110" y="228"/>
                    <a:pt x="102" y="227"/>
                    <a:pt x="95" y="225"/>
                  </a:cubicBezTo>
                  <a:cubicBezTo>
                    <a:pt x="92" y="224"/>
                    <a:pt x="88" y="223"/>
                    <a:pt x="84" y="222"/>
                  </a:cubicBezTo>
                  <a:cubicBezTo>
                    <a:pt x="78" y="220"/>
                    <a:pt x="71" y="216"/>
                    <a:pt x="64" y="212"/>
                  </a:cubicBezTo>
                  <a:cubicBezTo>
                    <a:pt x="50" y="203"/>
                    <a:pt x="39" y="192"/>
                    <a:pt x="30" y="178"/>
                  </a:cubicBezTo>
                  <a:cubicBezTo>
                    <a:pt x="22" y="166"/>
                    <a:pt x="17" y="153"/>
                    <a:pt x="15" y="140"/>
                  </a:cubicBezTo>
                  <a:cubicBezTo>
                    <a:pt x="13" y="128"/>
                    <a:pt x="12" y="116"/>
                    <a:pt x="14" y="104"/>
                  </a:cubicBezTo>
                  <a:cubicBezTo>
                    <a:pt x="14" y="99"/>
                    <a:pt x="15" y="94"/>
                    <a:pt x="17" y="88"/>
                  </a:cubicBezTo>
                  <a:cubicBezTo>
                    <a:pt x="18" y="86"/>
                    <a:pt x="18" y="86"/>
                    <a:pt x="18" y="86"/>
                  </a:cubicBezTo>
                  <a:cubicBezTo>
                    <a:pt x="22" y="73"/>
                    <a:pt x="28" y="60"/>
                    <a:pt x="38" y="48"/>
                  </a:cubicBezTo>
                  <a:cubicBezTo>
                    <a:pt x="45" y="40"/>
                    <a:pt x="53" y="33"/>
                    <a:pt x="62" y="27"/>
                  </a:cubicBezTo>
                  <a:cubicBezTo>
                    <a:pt x="71" y="21"/>
                    <a:pt x="81" y="16"/>
                    <a:pt x="93" y="13"/>
                  </a:cubicBezTo>
                  <a:cubicBezTo>
                    <a:pt x="102" y="10"/>
                    <a:pt x="112" y="9"/>
                    <a:pt x="122" y="9"/>
                  </a:cubicBezTo>
                  <a:cubicBezTo>
                    <a:pt x="124" y="9"/>
                    <a:pt x="126" y="9"/>
                    <a:pt x="128" y="9"/>
                  </a:cubicBezTo>
                  <a:cubicBezTo>
                    <a:pt x="132" y="9"/>
                    <a:pt x="138" y="10"/>
                    <a:pt x="144" y="11"/>
                  </a:cubicBezTo>
                  <a:cubicBezTo>
                    <a:pt x="147" y="12"/>
                    <a:pt x="151" y="13"/>
                    <a:pt x="154" y="13"/>
                  </a:cubicBezTo>
                  <a:cubicBezTo>
                    <a:pt x="155" y="14"/>
                    <a:pt x="155" y="14"/>
                    <a:pt x="155" y="14"/>
                  </a:cubicBezTo>
                  <a:cubicBezTo>
                    <a:pt x="161" y="15"/>
                    <a:pt x="167" y="18"/>
                    <a:pt x="171" y="20"/>
                  </a:cubicBezTo>
                  <a:cubicBezTo>
                    <a:pt x="180" y="24"/>
                    <a:pt x="189" y="30"/>
                    <a:pt x="196" y="37"/>
                  </a:cubicBezTo>
                  <a:cubicBezTo>
                    <a:pt x="203" y="43"/>
                    <a:pt x="209" y="50"/>
                    <a:pt x="214" y="58"/>
                  </a:cubicBezTo>
                  <a:cubicBezTo>
                    <a:pt x="217" y="62"/>
                    <a:pt x="219" y="66"/>
                    <a:pt x="221" y="70"/>
                  </a:cubicBezTo>
                  <a:cubicBezTo>
                    <a:pt x="225" y="77"/>
                    <a:pt x="228" y="85"/>
                    <a:pt x="230" y="93"/>
                  </a:cubicBezTo>
                  <a:cubicBezTo>
                    <a:pt x="232" y="104"/>
                    <a:pt x="233" y="116"/>
                    <a:pt x="232" y="127"/>
                  </a:cubicBezTo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27" name="Freeform 220"/>
            <p:cNvSpPr>
              <a:spLocks noEditPoints="1"/>
            </p:cNvSpPr>
            <p:nvPr/>
          </p:nvSpPr>
          <p:spPr bwMode="auto">
            <a:xfrm>
              <a:off x="4397194" y="5991225"/>
              <a:ext cx="276225" cy="274638"/>
            </a:xfrm>
            <a:custGeom>
              <a:avLst/>
              <a:gdLst>
                <a:gd name="T0" fmla="*/ 102 w 105"/>
                <a:gd name="T1" fmla="*/ 23 h 104"/>
                <a:gd name="T2" fmla="*/ 99 w 105"/>
                <a:gd name="T3" fmla="*/ 22 h 104"/>
                <a:gd name="T4" fmla="*/ 34 w 105"/>
                <a:gd name="T5" fmla="*/ 3 h 104"/>
                <a:gd name="T6" fmla="*/ 30 w 105"/>
                <a:gd name="T7" fmla="*/ 1 h 104"/>
                <a:gd name="T8" fmla="*/ 28 w 105"/>
                <a:gd name="T9" fmla="*/ 1 h 104"/>
                <a:gd name="T10" fmla="*/ 22 w 105"/>
                <a:gd name="T11" fmla="*/ 4 h 104"/>
                <a:gd name="T12" fmla="*/ 21 w 105"/>
                <a:gd name="T13" fmla="*/ 7 h 104"/>
                <a:gd name="T14" fmla="*/ 21 w 105"/>
                <a:gd name="T15" fmla="*/ 7 h 104"/>
                <a:gd name="T16" fmla="*/ 5 w 105"/>
                <a:gd name="T17" fmla="*/ 63 h 104"/>
                <a:gd name="T18" fmla="*/ 3 w 105"/>
                <a:gd name="T19" fmla="*/ 70 h 104"/>
                <a:gd name="T20" fmla="*/ 1 w 105"/>
                <a:gd name="T21" fmla="*/ 75 h 104"/>
                <a:gd name="T22" fmla="*/ 5 w 105"/>
                <a:gd name="T23" fmla="*/ 83 h 104"/>
                <a:gd name="T24" fmla="*/ 76 w 105"/>
                <a:gd name="T25" fmla="*/ 104 h 104"/>
                <a:gd name="T26" fmla="*/ 78 w 105"/>
                <a:gd name="T27" fmla="*/ 104 h 104"/>
                <a:gd name="T28" fmla="*/ 79 w 105"/>
                <a:gd name="T29" fmla="*/ 104 h 104"/>
                <a:gd name="T30" fmla="*/ 82 w 105"/>
                <a:gd name="T31" fmla="*/ 102 h 104"/>
                <a:gd name="T32" fmla="*/ 83 w 105"/>
                <a:gd name="T33" fmla="*/ 100 h 104"/>
                <a:gd name="T34" fmla="*/ 101 w 105"/>
                <a:gd name="T35" fmla="*/ 40 h 104"/>
                <a:gd name="T36" fmla="*/ 104 w 105"/>
                <a:gd name="T37" fmla="*/ 30 h 104"/>
                <a:gd name="T38" fmla="*/ 104 w 105"/>
                <a:gd name="T39" fmla="*/ 28 h 104"/>
                <a:gd name="T40" fmla="*/ 102 w 105"/>
                <a:gd name="T41" fmla="*/ 23 h 104"/>
                <a:gd name="T42" fmla="*/ 94 w 105"/>
                <a:gd name="T43" fmla="*/ 31 h 104"/>
                <a:gd name="T44" fmla="*/ 93 w 105"/>
                <a:gd name="T45" fmla="*/ 37 h 104"/>
                <a:gd name="T46" fmla="*/ 76 w 105"/>
                <a:gd name="T47" fmla="*/ 92 h 104"/>
                <a:gd name="T48" fmla="*/ 73 w 105"/>
                <a:gd name="T49" fmla="*/ 94 h 104"/>
                <a:gd name="T50" fmla="*/ 12 w 105"/>
                <a:gd name="T51" fmla="*/ 77 h 104"/>
                <a:gd name="T52" fmla="*/ 11 w 105"/>
                <a:gd name="T53" fmla="*/ 73 h 104"/>
                <a:gd name="T54" fmla="*/ 19 w 105"/>
                <a:gd name="T55" fmla="*/ 43 h 104"/>
                <a:gd name="T56" fmla="*/ 28 w 105"/>
                <a:gd name="T57" fmla="*/ 12 h 104"/>
                <a:gd name="T58" fmla="*/ 29 w 105"/>
                <a:gd name="T59" fmla="*/ 10 h 104"/>
                <a:gd name="T60" fmla="*/ 32 w 105"/>
                <a:gd name="T61" fmla="*/ 11 h 104"/>
                <a:gd name="T62" fmla="*/ 92 w 105"/>
                <a:gd name="T63" fmla="*/ 28 h 104"/>
                <a:gd name="T64" fmla="*/ 93 w 105"/>
                <a:gd name="T65" fmla="*/ 29 h 104"/>
                <a:gd name="T66" fmla="*/ 95 w 105"/>
                <a:gd name="T67" fmla="*/ 29 h 104"/>
                <a:gd name="T68" fmla="*/ 94 w 105"/>
                <a:gd name="T69" fmla="*/ 31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05" h="104">
                  <a:moveTo>
                    <a:pt x="102" y="23"/>
                  </a:moveTo>
                  <a:cubicBezTo>
                    <a:pt x="101" y="22"/>
                    <a:pt x="100" y="22"/>
                    <a:pt x="99" y="22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29" y="1"/>
                    <a:pt x="29" y="1"/>
                    <a:pt x="28" y="1"/>
                  </a:cubicBezTo>
                  <a:cubicBezTo>
                    <a:pt x="25" y="0"/>
                    <a:pt x="24" y="1"/>
                    <a:pt x="22" y="4"/>
                  </a:cubicBezTo>
                  <a:cubicBezTo>
                    <a:pt x="22" y="5"/>
                    <a:pt x="22" y="6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16" y="26"/>
                    <a:pt x="10" y="44"/>
                    <a:pt x="5" y="63"/>
                  </a:cubicBezTo>
                  <a:cubicBezTo>
                    <a:pt x="3" y="70"/>
                    <a:pt x="3" y="70"/>
                    <a:pt x="3" y="70"/>
                  </a:cubicBezTo>
                  <a:cubicBezTo>
                    <a:pt x="2" y="72"/>
                    <a:pt x="2" y="74"/>
                    <a:pt x="1" y="75"/>
                  </a:cubicBezTo>
                  <a:cubicBezTo>
                    <a:pt x="0" y="80"/>
                    <a:pt x="1" y="82"/>
                    <a:pt x="5" y="83"/>
                  </a:cubicBezTo>
                  <a:cubicBezTo>
                    <a:pt x="76" y="104"/>
                    <a:pt x="76" y="104"/>
                    <a:pt x="76" y="104"/>
                  </a:cubicBezTo>
                  <a:cubicBezTo>
                    <a:pt x="76" y="104"/>
                    <a:pt x="77" y="104"/>
                    <a:pt x="78" y="104"/>
                  </a:cubicBezTo>
                  <a:cubicBezTo>
                    <a:pt x="79" y="104"/>
                    <a:pt x="79" y="104"/>
                    <a:pt x="79" y="104"/>
                  </a:cubicBezTo>
                  <a:cubicBezTo>
                    <a:pt x="80" y="104"/>
                    <a:pt x="82" y="104"/>
                    <a:pt x="82" y="102"/>
                  </a:cubicBezTo>
                  <a:cubicBezTo>
                    <a:pt x="83" y="101"/>
                    <a:pt x="83" y="100"/>
                    <a:pt x="83" y="100"/>
                  </a:cubicBezTo>
                  <a:cubicBezTo>
                    <a:pt x="101" y="40"/>
                    <a:pt x="101" y="40"/>
                    <a:pt x="101" y="40"/>
                  </a:cubicBezTo>
                  <a:cubicBezTo>
                    <a:pt x="104" y="30"/>
                    <a:pt x="104" y="30"/>
                    <a:pt x="104" y="30"/>
                  </a:cubicBezTo>
                  <a:cubicBezTo>
                    <a:pt x="104" y="29"/>
                    <a:pt x="104" y="29"/>
                    <a:pt x="104" y="28"/>
                  </a:cubicBezTo>
                  <a:cubicBezTo>
                    <a:pt x="105" y="25"/>
                    <a:pt x="104" y="24"/>
                    <a:pt x="102" y="23"/>
                  </a:cubicBezTo>
                  <a:close/>
                  <a:moveTo>
                    <a:pt x="94" y="31"/>
                  </a:moveTo>
                  <a:cubicBezTo>
                    <a:pt x="94" y="33"/>
                    <a:pt x="93" y="35"/>
                    <a:pt x="93" y="37"/>
                  </a:cubicBezTo>
                  <a:cubicBezTo>
                    <a:pt x="76" y="92"/>
                    <a:pt x="76" y="92"/>
                    <a:pt x="76" y="92"/>
                  </a:cubicBezTo>
                  <a:cubicBezTo>
                    <a:pt x="76" y="95"/>
                    <a:pt x="76" y="95"/>
                    <a:pt x="73" y="94"/>
                  </a:cubicBezTo>
                  <a:cubicBezTo>
                    <a:pt x="53" y="89"/>
                    <a:pt x="33" y="83"/>
                    <a:pt x="12" y="77"/>
                  </a:cubicBezTo>
                  <a:cubicBezTo>
                    <a:pt x="10" y="76"/>
                    <a:pt x="10" y="76"/>
                    <a:pt x="11" y="73"/>
                  </a:cubicBezTo>
                  <a:cubicBezTo>
                    <a:pt x="19" y="43"/>
                    <a:pt x="19" y="43"/>
                    <a:pt x="19" y="43"/>
                  </a:cubicBezTo>
                  <a:cubicBezTo>
                    <a:pt x="28" y="12"/>
                    <a:pt x="28" y="12"/>
                    <a:pt x="28" y="12"/>
                  </a:cubicBezTo>
                  <a:cubicBezTo>
                    <a:pt x="29" y="11"/>
                    <a:pt x="29" y="10"/>
                    <a:pt x="29" y="10"/>
                  </a:cubicBezTo>
                  <a:cubicBezTo>
                    <a:pt x="29" y="10"/>
                    <a:pt x="31" y="10"/>
                    <a:pt x="32" y="11"/>
                  </a:cubicBezTo>
                  <a:cubicBezTo>
                    <a:pt x="92" y="28"/>
                    <a:pt x="92" y="28"/>
                    <a:pt x="92" y="28"/>
                  </a:cubicBezTo>
                  <a:cubicBezTo>
                    <a:pt x="93" y="29"/>
                    <a:pt x="93" y="29"/>
                    <a:pt x="93" y="29"/>
                  </a:cubicBezTo>
                  <a:cubicBezTo>
                    <a:pt x="94" y="29"/>
                    <a:pt x="95" y="29"/>
                    <a:pt x="95" y="29"/>
                  </a:cubicBezTo>
                  <a:cubicBezTo>
                    <a:pt x="95" y="30"/>
                    <a:pt x="95" y="31"/>
                    <a:pt x="94" y="31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28" name="Freeform 221"/>
            <p:cNvSpPr>
              <a:spLocks noEditPoints="1"/>
            </p:cNvSpPr>
            <p:nvPr/>
          </p:nvSpPr>
          <p:spPr bwMode="auto">
            <a:xfrm>
              <a:off x="4454344" y="6051550"/>
              <a:ext cx="161925" cy="158750"/>
            </a:xfrm>
            <a:custGeom>
              <a:avLst/>
              <a:gdLst>
                <a:gd name="T0" fmla="*/ 56 w 61"/>
                <a:gd name="T1" fmla="*/ 12 h 60"/>
                <a:gd name="T2" fmla="*/ 25 w 61"/>
                <a:gd name="T3" fmla="*/ 3 h 60"/>
                <a:gd name="T4" fmla="*/ 19 w 61"/>
                <a:gd name="T5" fmla="*/ 1 h 60"/>
                <a:gd name="T6" fmla="*/ 17 w 61"/>
                <a:gd name="T7" fmla="*/ 0 h 60"/>
                <a:gd name="T8" fmla="*/ 13 w 61"/>
                <a:gd name="T9" fmla="*/ 2 h 60"/>
                <a:gd name="T10" fmla="*/ 12 w 61"/>
                <a:gd name="T11" fmla="*/ 5 h 60"/>
                <a:gd name="T12" fmla="*/ 1 w 61"/>
                <a:gd name="T13" fmla="*/ 41 h 60"/>
                <a:gd name="T14" fmla="*/ 1 w 61"/>
                <a:gd name="T15" fmla="*/ 41 h 60"/>
                <a:gd name="T16" fmla="*/ 1 w 61"/>
                <a:gd name="T17" fmla="*/ 43 h 60"/>
                <a:gd name="T18" fmla="*/ 3 w 61"/>
                <a:gd name="T19" fmla="*/ 48 h 60"/>
                <a:gd name="T20" fmla="*/ 6 w 61"/>
                <a:gd name="T21" fmla="*/ 49 h 60"/>
                <a:gd name="T22" fmla="*/ 41 w 61"/>
                <a:gd name="T23" fmla="*/ 59 h 60"/>
                <a:gd name="T24" fmla="*/ 41 w 61"/>
                <a:gd name="T25" fmla="*/ 59 h 60"/>
                <a:gd name="T26" fmla="*/ 43 w 61"/>
                <a:gd name="T27" fmla="*/ 60 h 60"/>
                <a:gd name="T28" fmla="*/ 44 w 61"/>
                <a:gd name="T29" fmla="*/ 60 h 60"/>
                <a:gd name="T30" fmla="*/ 48 w 61"/>
                <a:gd name="T31" fmla="*/ 57 h 60"/>
                <a:gd name="T32" fmla="*/ 49 w 61"/>
                <a:gd name="T33" fmla="*/ 55 h 60"/>
                <a:gd name="T34" fmla="*/ 56 w 61"/>
                <a:gd name="T35" fmla="*/ 31 h 60"/>
                <a:gd name="T36" fmla="*/ 59 w 61"/>
                <a:gd name="T37" fmla="*/ 19 h 60"/>
                <a:gd name="T38" fmla="*/ 56 w 61"/>
                <a:gd name="T39" fmla="*/ 12 h 60"/>
                <a:gd name="T40" fmla="*/ 52 w 61"/>
                <a:gd name="T41" fmla="*/ 21 h 60"/>
                <a:gd name="T42" fmla="*/ 49 w 61"/>
                <a:gd name="T43" fmla="*/ 31 h 60"/>
                <a:gd name="T44" fmla="*/ 43 w 61"/>
                <a:gd name="T45" fmla="*/ 50 h 60"/>
                <a:gd name="T46" fmla="*/ 43 w 61"/>
                <a:gd name="T47" fmla="*/ 51 h 60"/>
                <a:gd name="T48" fmla="*/ 42 w 61"/>
                <a:gd name="T49" fmla="*/ 52 h 60"/>
                <a:gd name="T50" fmla="*/ 41 w 61"/>
                <a:gd name="T51" fmla="*/ 52 h 60"/>
                <a:gd name="T52" fmla="*/ 40 w 61"/>
                <a:gd name="T53" fmla="*/ 52 h 60"/>
                <a:gd name="T54" fmla="*/ 11 w 61"/>
                <a:gd name="T55" fmla="*/ 43 h 60"/>
                <a:gd name="T56" fmla="*/ 10 w 61"/>
                <a:gd name="T57" fmla="*/ 43 h 60"/>
                <a:gd name="T58" fmla="*/ 9 w 61"/>
                <a:gd name="T59" fmla="*/ 42 h 60"/>
                <a:gd name="T60" fmla="*/ 9 w 61"/>
                <a:gd name="T61" fmla="*/ 42 h 60"/>
                <a:gd name="T62" fmla="*/ 9 w 61"/>
                <a:gd name="T63" fmla="*/ 40 h 60"/>
                <a:gd name="T64" fmla="*/ 18 w 61"/>
                <a:gd name="T65" fmla="*/ 11 h 60"/>
                <a:gd name="T66" fmla="*/ 19 w 61"/>
                <a:gd name="T67" fmla="*/ 8 h 60"/>
                <a:gd name="T68" fmla="*/ 22 w 61"/>
                <a:gd name="T69" fmla="*/ 9 h 60"/>
                <a:gd name="T70" fmla="*/ 50 w 61"/>
                <a:gd name="T71" fmla="*/ 17 h 60"/>
                <a:gd name="T72" fmla="*/ 52 w 61"/>
                <a:gd name="T73" fmla="*/ 21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61" h="60">
                  <a:moveTo>
                    <a:pt x="56" y="12"/>
                  </a:moveTo>
                  <a:cubicBezTo>
                    <a:pt x="45" y="9"/>
                    <a:pt x="35" y="6"/>
                    <a:pt x="25" y="3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8" y="1"/>
                    <a:pt x="17" y="0"/>
                    <a:pt x="17" y="0"/>
                  </a:cubicBezTo>
                  <a:cubicBezTo>
                    <a:pt x="15" y="0"/>
                    <a:pt x="13" y="1"/>
                    <a:pt x="13" y="2"/>
                  </a:cubicBezTo>
                  <a:cubicBezTo>
                    <a:pt x="12" y="3"/>
                    <a:pt x="12" y="4"/>
                    <a:pt x="12" y="5"/>
                  </a:cubicBezTo>
                  <a:cubicBezTo>
                    <a:pt x="8" y="17"/>
                    <a:pt x="5" y="29"/>
                    <a:pt x="1" y="41"/>
                  </a:cubicBezTo>
                  <a:cubicBezTo>
                    <a:pt x="1" y="41"/>
                    <a:pt x="1" y="41"/>
                    <a:pt x="1" y="41"/>
                  </a:cubicBezTo>
                  <a:cubicBezTo>
                    <a:pt x="1" y="42"/>
                    <a:pt x="1" y="42"/>
                    <a:pt x="1" y="43"/>
                  </a:cubicBezTo>
                  <a:cubicBezTo>
                    <a:pt x="0" y="46"/>
                    <a:pt x="1" y="47"/>
                    <a:pt x="3" y="48"/>
                  </a:cubicBezTo>
                  <a:cubicBezTo>
                    <a:pt x="4" y="48"/>
                    <a:pt x="5" y="49"/>
                    <a:pt x="6" y="49"/>
                  </a:cubicBezTo>
                  <a:cubicBezTo>
                    <a:pt x="41" y="59"/>
                    <a:pt x="41" y="59"/>
                    <a:pt x="41" y="59"/>
                  </a:cubicBezTo>
                  <a:cubicBezTo>
                    <a:pt x="41" y="59"/>
                    <a:pt x="41" y="59"/>
                    <a:pt x="41" y="59"/>
                  </a:cubicBezTo>
                  <a:cubicBezTo>
                    <a:pt x="42" y="59"/>
                    <a:pt x="42" y="60"/>
                    <a:pt x="43" y="60"/>
                  </a:cubicBezTo>
                  <a:cubicBezTo>
                    <a:pt x="43" y="60"/>
                    <a:pt x="44" y="60"/>
                    <a:pt x="44" y="60"/>
                  </a:cubicBezTo>
                  <a:cubicBezTo>
                    <a:pt x="46" y="60"/>
                    <a:pt x="47" y="59"/>
                    <a:pt x="48" y="57"/>
                  </a:cubicBezTo>
                  <a:cubicBezTo>
                    <a:pt x="48" y="56"/>
                    <a:pt x="49" y="56"/>
                    <a:pt x="49" y="55"/>
                  </a:cubicBezTo>
                  <a:cubicBezTo>
                    <a:pt x="56" y="31"/>
                    <a:pt x="56" y="31"/>
                    <a:pt x="56" y="31"/>
                  </a:cubicBezTo>
                  <a:cubicBezTo>
                    <a:pt x="57" y="27"/>
                    <a:pt x="58" y="23"/>
                    <a:pt x="59" y="19"/>
                  </a:cubicBezTo>
                  <a:cubicBezTo>
                    <a:pt x="61" y="14"/>
                    <a:pt x="60" y="13"/>
                    <a:pt x="56" y="12"/>
                  </a:cubicBezTo>
                  <a:close/>
                  <a:moveTo>
                    <a:pt x="52" y="21"/>
                  </a:moveTo>
                  <a:cubicBezTo>
                    <a:pt x="51" y="24"/>
                    <a:pt x="50" y="27"/>
                    <a:pt x="49" y="31"/>
                  </a:cubicBezTo>
                  <a:cubicBezTo>
                    <a:pt x="43" y="50"/>
                    <a:pt x="43" y="50"/>
                    <a:pt x="43" y="50"/>
                  </a:cubicBezTo>
                  <a:cubicBezTo>
                    <a:pt x="43" y="50"/>
                    <a:pt x="43" y="51"/>
                    <a:pt x="43" y="51"/>
                  </a:cubicBezTo>
                  <a:cubicBezTo>
                    <a:pt x="42" y="52"/>
                    <a:pt x="42" y="52"/>
                    <a:pt x="42" y="52"/>
                  </a:cubicBezTo>
                  <a:cubicBezTo>
                    <a:pt x="42" y="52"/>
                    <a:pt x="42" y="52"/>
                    <a:pt x="41" y="52"/>
                  </a:cubicBezTo>
                  <a:cubicBezTo>
                    <a:pt x="41" y="52"/>
                    <a:pt x="40" y="52"/>
                    <a:pt x="40" y="52"/>
                  </a:cubicBezTo>
                  <a:cubicBezTo>
                    <a:pt x="11" y="43"/>
                    <a:pt x="11" y="43"/>
                    <a:pt x="11" y="43"/>
                  </a:cubicBezTo>
                  <a:cubicBezTo>
                    <a:pt x="10" y="43"/>
                    <a:pt x="10" y="43"/>
                    <a:pt x="10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1"/>
                    <a:pt x="9" y="40"/>
                    <a:pt x="9" y="4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8" y="9"/>
                    <a:pt x="19" y="8"/>
                    <a:pt x="19" y="8"/>
                  </a:cubicBezTo>
                  <a:cubicBezTo>
                    <a:pt x="20" y="8"/>
                    <a:pt x="21" y="9"/>
                    <a:pt x="22" y="9"/>
                  </a:cubicBezTo>
                  <a:cubicBezTo>
                    <a:pt x="31" y="12"/>
                    <a:pt x="40" y="14"/>
                    <a:pt x="50" y="17"/>
                  </a:cubicBezTo>
                  <a:cubicBezTo>
                    <a:pt x="52" y="18"/>
                    <a:pt x="52" y="18"/>
                    <a:pt x="52" y="21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29" name="Freeform 222"/>
            <p:cNvSpPr>
              <a:spLocks noEditPoints="1"/>
            </p:cNvSpPr>
            <p:nvPr/>
          </p:nvSpPr>
          <p:spPr bwMode="auto">
            <a:xfrm>
              <a:off x="3347856" y="4949825"/>
              <a:ext cx="1354138" cy="1892300"/>
            </a:xfrm>
            <a:custGeom>
              <a:avLst/>
              <a:gdLst>
                <a:gd name="T0" fmla="*/ 338 w 514"/>
                <a:gd name="T1" fmla="*/ 450 h 716"/>
                <a:gd name="T2" fmla="*/ 298 w 514"/>
                <a:gd name="T3" fmla="*/ 564 h 716"/>
                <a:gd name="T4" fmla="*/ 267 w 514"/>
                <a:gd name="T5" fmla="*/ 581 h 716"/>
                <a:gd name="T6" fmla="*/ 146 w 514"/>
                <a:gd name="T7" fmla="*/ 474 h 716"/>
                <a:gd name="T8" fmla="*/ 205 w 514"/>
                <a:gd name="T9" fmla="*/ 495 h 716"/>
                <a:gd name="T10" fmla="*/ 257 w 514"/>
                <a:gd name="T11" fmla="*/ 636 h 716"/>
                <a:gd name="T12" fmla="*/ 231 w 514"/>
                <a:gd name="T13" fmla="*/ 644 h 716"/>
                <a:gd name="T14" fmla="*/ 291 w 514"/>
                <a:gd name="T15" fmla="*/ 661 h 716"/>
                <a:gd name="T16" fmla="*/ 315 w 514"/>
                <a:gd name="T17" fmla="*/ 704 h 716"/>
                <a:gd name="T18" fmla="*/ 274 w 514"/>
                <a:gd name="T19" fmla="*/ 682 h 716"/>
                <a:gd name="T20" fmla="*/ 306 w 514"/>
                <a:gd name="T21" fmla="*/ 707 h 716"/>
                <a:gd name="T22" fmla="*/ 231 w 514"/>
                <a:gd name="T23" fmla="*/ 714 h 716"/>
                <a:gd name="T24" fmla="*/ 109 w 514"/>
                <a:gd name="T25" fmla="*/ 687 h 716"/>
                <a:gd name="T26" fmla="*/ 6 w 514"/>
                <a:gd name="T27" fmla="*/ 570 h 716"/>
                <a:gd name="T28" fmla="*/ 27 w 514"/>
                <a:gd name="T29" fmla="*/ 402 h 716"/>
                <a:gd name="T30" fmla="*/ 112 w 514"/>
                <a:gd name="T31" fmla="*/ 310 h 716"/>
                <a:gd name="T32" fmla="*/ 228 w 514"/>
                <a:gd name="T33" fmla="*/ 191 h 716"/>
                <a:gd name="T34" fmla="*/ 202 w 514"/>
                <a:gd name="T35" fmla="*/ 23 h 716"/>
                <a:gd name="T36" fmla="*/ 241 w 514"/>
                <a:gd name="T37" fmla="*/ 1 h 716"/>
                <a:gd name="T38" fmla="*/ 371 w 514"/>
                <a:gd name="T39" fmla="*/ 104 h 716"/>
                <a:gd name="T40" fmla="*/ 475 w 514"/>
                <a:gd name="T41" fmla="*/ 194 h 716"/>
                <a:gd name="T42" fmla="*/ 496 w 514"/>
                <a:gd name="T43" fmla="*/ 231 h 716"/>
                <a:gd name="T44" fmla="*/ 501 w 514"/>
                <a:gd name="T45" fmla="*/ 271 h 716"/>
                <a:gd name="T46" fmla="*/ 454 w 514"/>
                <a:gd name="T47" fmla="*/ 245 h 716"/>
                <a:gd name="T48" fmla="*/ 471 w 514"/>
                <a:gd name="T49" fmla="*/ 276 h 716"/>
                <a:gd name="T50" fmla="*/ 468 w 514"/>
                <a:gd name="T51" fmla="*/ 287 h 716"/>
                <a:gd name="T52" fmla="*/ 357 w 514"/>
                <a:gd name="T53" fmla="*/ 356 h 716"/>
                <a:gd name="T54" fmla="*/ 266 w 514"/>
                <a:gd name="T55" fmla="*/ 339 h 716"/>
                <a:gd name="T56" fmla="*/ 234 w 514"/>
                <a:gd name="T57" fmla="*/ 307 h 716"/>
                <a:gd name="T58" fmla="*/ 335 w 514"/>
                <a:gd name="T59" fmla="*/ 364 h 716"/>
                <a:gd name="T60" fmla="*/ 398 w 514"/>
                <a:gd name="T61" fmla="*/ 368 h 716"/>
                <a:gd name="T62" fmla="*/ 367 w 514"/>
                <a:gd name="T63" fmla="*/ 383 h 716"/>
                <a:gd name="T64" fmla="*/ 398 w 514"/>
                <a:gd name="T65" fmla="*/ 377 h 716"/>
                <a:gd name="T66" fmla="*/ 404 w 514"/>
                <a:gd name="T67" fmla="*/ 396 h 716"/>
                <a:gd name="T68" fmla="*/ 392 w 514"/>
                <a:gd name="T69" fmla="*/ 406 h 716"/>
                <a:gd name="T70" fmla="*/ 376 w 514"/>
                <a:gd name="T71" fmla="*/ 419 h 716"/>
                <a:gd name="T72" fmla="*/ 238 w 514"/>
                <a:gd name="T73" fmla="*/ 406 h 716"/>
                <a:gd name="T74" fmla="*/ 196 w 514"/>
                <a:gd name="T75" fmla="*/ 375 h 716"/>
                <a:gd name="T76" fmla="*/ 314 w 514"/>
                <a:gd name="T77" fmla="*/ 431 h 716"/>
                <a:gd name="T78" fmla="*/ 313 w 514"/>
                <a:gd name="T79" fmla="*/ 276 h 716"/>
                <a:gd name="T80" fmla="*/ 337 w 514"/>
                <a:gd name="T81" fmla="*/ 273 h 716"/>
                <a:gd name="T82" fmla="*/ 391 w 514"/>
                <a:gd name="T83" fmla="*/ 251 h 716"/>
                <a:gd name="T84" fmla="*/ 336 w 514"/>
                <a:gd name="T85" fmla="*/ 301 h 716"/>
                <a:gd name="T86" fmla="*/ 351 w 514"/>
                <a:gd name="T87" fmla="*/ 299 h 716"/>
                <a:gd name="T88" fmla="*/ 387 w 514"/>
                <a:gd name="T89" fmla="*/ 274 h 716"/>
                <a:gd name="T90" fmla="*/ 383 w 514"/>
                <a:gd name="T91" fmla="*/ 214 h 716"/>
                <a:gd name="T92" fmla="*/ 219 w 514"/>
                <a:gd name="T93" fmla="*/ 562 h 716"/>
                <a:gd name="T94" fmla="*/ 213 w 514"/>
                <a:gd name="T95" fmla="*/ 547 h 716"/>
                <a:gd name="T96" fmla="*/ 240 w 514"/>
                <a:gd name="T97" fmla="*/ 574 h 716"/>
                <a:gd name="T98" fmla="*/ 234 w 514"/>
                <a:gd name="T99" fmla="*/ 559 h 716"/>
                <a:gd name="T100" fmla="*/ 219 w 514"/>
                <a:gd name="T101" fmla="*/ 531 h 716"/>
                <a:gd name="T102" fmla="*/ 227 w 514"/>
                <a:gd name="T103" fmla="*/ 543 h 716"/>
                <a:gd name="T104" fmla="*/ 321 w 514"/>
                <a:gd name="T105" fmla="*/ 73 h 716"/>
                <a:gd name="T106" fmla="*/ 343 w 514"/>
                <a:gd name="T107" fmla="*/ 81 h 716"/>
                <a:gd name="T108" fmla="*/ 337 w 514"/>
                <a:gd name="T109" fmla="*/ 69 h 716"/>
                <a:gd name="T110" fmla="*/ 326 w 514"/>
                <a:gd name="T111" fmla="*/ 50 h 716"/>
                <a:gd name="T112" fmla="*/ 326 w 514"/>
                <a:gd name="T113" fmla="*/ 52 h 7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514" h="716">
                  <a:moveTo>
                    <a:pt x="314" y="431"/>
                  </a:moveTo>
                  <a:cubicBezTo>
                    <a:pt x="320" y="431"/>
                    <a:pt x="325" y="431"/>
                    <a:pt x="330" y="431"/>
                  </a:cubicBezTo>
                  <a:cubicBezTo>
                    <a:pt x="335" y="431"/>
                    <a:pt x="336" y="432"/>
                    <a:pt x="337" y="437"/>
                  </a:cubicBezTo>
                  <a:cubicBezTo>
                    <a:pt x="337" y="439"/>
                    <a:pt x="337" y="441"/>
                    <a:pt x="337" y="443"/>
                  </a:cubicBezTo>
                  <a:cubicBezTo>
                    <a:pt x="337" y="446"/>
                    <a:pt x="337" y="448"/>
                    <a:pt x="338" y="450"/>
                  </a:cubicBezTo>
                  <a:cubicBezTo>
                    <a:pt x="339" y="457"/>
                    <a:pt x="339" y="463"/>
                    <a:pt x="338" y="470"/>
                  </a:cubicBezTo>
                  <a:cubicBezTo>
                    <a:pt x="337" y="472"/>
                    <a:pt x="337" y="473"/>
                    <a:pt x="337" y="475"/>
                  </a:cubicBezTo>
                  <a:cubicBezTo>
                    <a:pt x="337" y="481"/>
                    <a:pt x="336" y="487"/>
                    <a:pt x="335" y="493"/>
                  </a:cubicBezTo>
                  <a:cubicBezTo>
                    <a:pt x="331" y="510"/>
                    <a:pt x="326" y="526"/>
                    <a:pt x="316" y="541"/>
                  </a:cubicBezTo>
                  <a:cubicBezTo>
                    <a:pt x="311" y="549"/>
                    <a:pt x="305" y="557"/>
                    <a:pt x="298" y="564"/>
                  </a:cubicBezTo>
                  <a:cubicBezTo>
                    <a:pt x="295" y="567"/>
                    <a:pt x="292" y="570"/>
                    <a:pt x="288" y="573"/>
                  </a:cubicBezTo>
                  <a:cubicBezTo>
                    <a:pt x="284" y="577"/>
                    <a:pt x="279" y="580"/>
                    <a:pt x="274" y="584"/>
                  </a:cubicBezTo>
                  <a:cubicBezTo>
                    <a:pt x="272" y="584"/>
                    <a:pt x="271" y="585"/>
                    <a:pt x="270" y="585"/>
                  </a:cubicBezTo>
                  <a:cubicBezTo>
                    <a:pt x="269" y="585"/>
                    <a:pt x="268" y="585"/>
                    <a:pt x="268" y="584"/>
                  </a:cubicBezTo>
                  <a:cubicBezTo>
                    <a:pt x="267" y="583"/>
                    <a:pt x="267" y="582"/>
                    <a:pt x="267" y="581"/>
                  </a:cubicBezTo>
                  <a:cubicBezTo>
                    <a:pt x="265" y="569"/>
                    <a:pt x="261" y="557"/>
                    <a:pt x="255" y="545"/>
                  </a:cubicBezTo>
                  <a:cubicBezTo>
                    <a:pt x="251" y="535"/>
                    <a:pt x="244" y="527"/>
                    <a:pt x="237" y="518"/>
                  </a:cubicBezTo>
                  <a:cubicBezTo>
                    <a:pt x="229" y="508"/>
                    <a:pt x="219" y="500"/>
                    <a:pt x="209" y="493"/>
                  </a:cubicBezTo>
                  <a:cubicBezTo>
                    <a:pt x="198" y="486"/>
                    <a:pt x="186" y="481"/>
                    <a:pt x="173" y="477"/>
                  </a:cubicBezTo>
                  <a:cubicBezTo>
                    <a:pt x="164" y="475"/>
                    <a:pt x="155" y="474"/>
                    <a:pt x="146" y="474"/>
                  </a:cubicBezTo>
                  <a:cubicBezTo>
                    <a:pt x="145" y="475"/>
                    <a:pt x="145" y="475"/>
                    <a:pt x="145" y="475"/>
                  </a:cubicBezTo>
                  <a:cubicBezTo>
                    <a:pt x="146" y="475"/>
                    <a:pt x="146" y="476"/>
                    <a:pt x="146" y="476"/>
                  </a:cubicBezTo>
                  <a:cubicBezTo>
                    <a:pt x="148" y="476"/>
                    <a:pt x="150" y="477"/>
                    <a:pt x="152" y="477"/>
                  </a:cubicBezTo>
                  <a:cubicBezTo>
                    <a:pt x="156" y="477"/>
                    <a:pt x="159" y="478"/>
                    <a:pt x="163" y="479"/>
                  </a:cubicBezTo>
                  <a:cubicBezTo>
                    <a:pt x="178" y="481"/>
                    <a:pt x="192" y="487"/>
                    <a:pt x="205" y="495"/>
                  </a:cubicBezTo>
                  <a:cubicBezTo>
                    <a:pt x="210" y="499"/>
                    <a:pt x="216" y="503"/>
                    <a:pt x="221" y="507"/>
                  </a:cubicBezTo>
                  <a:cubicBezTo>
                    <a:pt x="231" y="516"/>
                    <a:pt x="240" y="526"/>
                    <a:pt x="247" y="537"/>
                  </a:cubicBezTo>
                  <a:cubicBezTo>
                    <a:pt x="252" y="547"/>
                    <a:pt x="257" y="557"/>
                    <a:pt x="260" y="568"/>
                  </a:cubicBezTo>
                  <a:cubicBezTo>
                    <a:pt x="263" y="579"/>
                    <a:pt x="264" y="590"/>
                    <a:pt x="264" y="602"/>
                  </a:cubicBezTo>
                  <a:cubicBezTo>
                    <a:pt x="264" y="614"/>
                    <a:pt x="261" y="625"/>
                    <a:pt x="257" y="636"/>
                  </a:cubicBezTo>
                  <a:cubicBezTo>
                    <a:pt x="257" y="638"/>
                    <a:pt x="256" y="640"/>
                    <a:pt x="255" y="642"/>
                  </a:cubicBezTo>
                  <a:cubicBezTo>
                    <a:pt x="254" y="644"/>
                    <a:pt x="252" y="645"/>
                    <a:pt x="251" y="645"/>
                  </a:cubicBezTo>
                  <a:cubicBezTo>
                    <a:pt x="248" y="644"/>
                    <a:pt x="244" y="644"/>
                    <a:pt x="241" y="644"/>
                  </a:cubicBezTo>
                  <a:cubicBezTo>
                    <a:pt x="238" y="643"/>
                    <a:pt x="235" y="643"/>
                    <a:pt x="233" y="643"/>
                  </a:cubicBezTo>
                  <a:cubicBezTo>
                    <a:pt x="232" y="643"/>
                    <a:pt x="231" y="643"/>
                    <a:pt x="231" y="644"/>
                  </a:cubicBezTo>
                  <a:cubicBezTo>
                    <a:pt x="231" y="644"/>
                    <a:pt x="231" y="645"/>
                    <a:pt x="230" y="645"/>
                  </a:cubicBezTo>
                  <a:cubicBezTo>
                    <a:pt x="231" y="646"/>
                    <a:pt x="231" y="646"/>
                    <a:pt x="231" y="646"/>
                  </a:cubicBezTo>
                  <a:cubicBezTo>
                    <a:pt x="232" y="647"/>
                    <a:pt x="234" y="647"/>
                    <a:pt x="235" y="647"/>
                  </a:cubicBezTo>
                  <a:cubicBezTo>
                    <a:pt x="246" y="648"/>
                    <a:pt x="256" y="650"/>
                    <a:pt x="267" y="652"/>
                  </a:cubicBezTo>
                  <a:cubicBezTo>
                    <a:pt x="275" y="655"/>
                    <a:pt x="283" y="658"/>
                    <a:pt x="291" y="661"/>
                  </a:cubicBezTo>
                  <a:cubicBezTo>
                    <a:pt x="299" y="663"/>
                    <a:pt x="305" y="667"/>
                    <a:pt x="312" y="671"/>
                  </a:cubicBezTo>
                  <a:cubicBezTo>
                    <a:pt x="316" y="674"/>
                    <a:pt x="319" y="677"/>
                    <a:pt x="322" y="680"/>
                  </a:cubicBezTo>
                  <a:cubicBezTo>
                    <a:pt x="324" y="682"/>
                    <a:pt x="325" y="685"/>
                    <a:pt x="325" y="687"/>
                  </a:cubicBezTo>
                  <a:cubicBezTo>
                    <a:pt x="326" y="689"/>
                    <a:pt x="326" y="691"/>
                    <a:pt x="325" y="692"/>
                  </a:cubicBezTo>
                  <a:cubicBezTo>
                    <a:pt x="324" y="697"/>
                    <a:pt x="320" y="701"/>
                    <a:pt x="315" y="704"/>
                  </a:cubicBezTo>
                  <a:cubicBezTo>
                    <a:pt x="314" y="704"/>
                    <a:pt x="313" y="704"/>
                    <a:pt x="312" y="703"/>
                  </a:cubicBezTo>
                  <a:cubicBezTo>
                    <a:pt x="312" y="702"/>
                    <a:pt x="311" y="701"/>
                    <a:pt x="310" y="701"/>
                  </a:cubicBezTo>
                  <a:cubicBezTo>
                    <a:pt x="304" y="692"/>
                    <a:pt x="295" y="686"/>
                    <a:pt x="285" y="682"/>
                  </a:cubicBezTo>
                  <a:cubicBezTo>
                    <a:pt x="281" y="681"/>
                    <a:pt x="278" y="681"/>
                    <a:pt x="274" y="681"/>
                  </a:cubicBezTo>
                  <a:cubicBezTo>
                    <a:pt x="274" y="682"/>
                    <a:pt x="274" y="682"/>
                    <a:pt x="274" y="682"/>
                  </a:cubicBezTo>
                  <a:cubicBezTo>
                    <a:pt x="274" y="682"/>
                    <a:pt x="275" y="683"/>
                    <a:pt x="276" y="683"/>
                  </a:cubicBezTo>
                  <a:cubicBezTo>
                    <a:pt x="281" y="685"/>
                    <a:pt x="286" y="687"/>
                    <a:pt x="291" y="690"/>
                  </a:cubicBezTo>
                  <a:cubicBezTo>
                    <a:pt x="296" y="694"/>
                    <a:pt x="301" y="699"/>
                    <a:pt x="305" y="704"/>
                  </a:cubicBezTo>
                  <a:cubicBezTo>
                    <a:pt x="306" y="705"/>
                    <a:pt x="306" y="705"/>
                    <a:pt x="306" y="706"/>
                  </a:cubicBezTo>
                  <a:cubicBezTo>
                    <a:pt x="306" y="706"/>
                    <a:pt x="306" y="707"/>
                    <a:pt x="306" y="707"/>
                  </a:cubicBezTo>
                  <a:cubicBezTo>
                    <a:pt x="304" y="708"/>
                    <a:pt x="303" y="709"/>
                    <a:pt x="301" y="710"/>
                  </a:cubicBezTo>
                  <a:cubicBezTo>
                    <a:pt x="292" y="712"/>
                    <a:pt x="283" y="714"/>
                    <a:pt x="273" y="715"/>
                  </a:cubicBezTo>
                  <a:cubicBezTo>
                    <a:pt x="269" y="715"/>
                    <a:pt x="266" y="715"/>
                    <a:pt x="262" y="715"/>
                  </a:cubicBezTo>
                  <a:cubicBezTo>
                    <a:pt x="258" y="716"/>
                    <a:pt x="255" y="716"/>
                    <a:pt x="251" y="716"/>
                  </a:cubicBezTo>
                  <a:cubicBezTo>
                    <a:pt x="245" y="714"/>
                    <a:pt x="238" y="715"/>
                    <a:pt x="231" y="714"/>
                  </a:cubicBezTo>
                  <a:cubicBezTo>
                    <a:pt x="228" y="714"/>
                    <a:pt x="225" y="714"/>
                    <a:pt x="221" y="714"/>
                  </a:cubicBezTo>
                  <a:cubicBezTo>
                    <a:pt x="218" y="714"/>
                    <a:pt x="214" y="713"/>
                    <a:pt x="211" y="713"/>
                  </a:cubicBezTo>
                  <a:cubicBezTo>
                    <a:pt x="209" y="713"/>
                    <a:pt x="207" y="713"/>
                    <a:pt x="205" y="712"/>
                  </a:cubicBezTo>
                  <a:cubicBezTo>
                    <a:pt x="195" y="711"/>
                    <a:pt x="185" y="709"/>
                    <a:pt x="174" y="707"/>
                  </a:cubicBezTo>
                  <a:cubicBezTo>
                    <a:pt x="152" y="702"/>
                    <a:pt x="130" y="696"/>
                    <a:pt x="109" y="687"/>
                  </a:cubicBezTo>
                  <a:cubicBezTo>
                    <a:pt x="95" y="680"/>
                    <a:pt x="82" y="673"/>
                    <a:pt x="70" y="664"/>
                  </a:cubicBezTo>
                  <a:cubicBezTo>
                    <a:pt x="65" y="661"/>
                    <a:pt x="61" y="657"/>
                    <a:pt x="57" y="653"/>
                  </a:cubicBezTo>
                  <a:cubicBezTo>
                    <a:pt x="52" y="648"/>
                    <a:pt x="46" y="642"/>
                    <a:pt x="41" y="636"/>
                  </a:cubicBezTo>
                  <a:cubicBezTo>
                    <a:pt x="30" y="623"/>
                    <a:pt x="21" y="609"/>
                    <a:pt x="14" y="594"/>
                  </a:cubicBezTo>
                  <a:cubicBezTo>
                    <a:pt x="11" y="586"/>
                    <a:pt x="8" y="578"/>
                    <a:pt x="6" y="570"/>
                  </a:cubicBezTo>
                  <a:cubicBezTo>
                    <a:pt x="2" y="554"/>
                    <a:pt x="0" y="539"/>
                    <a:pt x="0" y="523"/>
                  </a:cubicBezTo>
                  <a:cubicBezTo>
                    <a:pt x="0" y="513"/>
                    <a:pt x="0" y="504"/>
                    <a:pt x="1" y="494"/>
                  </a:cubicBezTo>
                  <a:cubicBezTo>
                    <a:pt x="2" y="489"/>
                    <a:pt x="2" y="483"/>
                    <a:pt x="3" y="478"/>
                  </a:cubicBezTo>
                  <a:cubicBezTo>
                    <a:pt x="4" y="468"/>
                    <a:pt x="6" y="459"/>
                    <a:pt x="8" y="450"/>
                  </a:cubicBezTo>
                  <a:cubicBezTo>
                    <a:pt x="12" y="433"/>
                    <a:pt x="19" y="417"/>
                    <a:pt x="27" y="402"/>
                  </a:cubicBezTo>
                  <a:cubicBezTo>
                    <a:pt x="27" y="401"/>
                    <a:pt x="28" y="400"/>
                    <a:pt x="28" y="399"/>
                  </a:cubicBezTo>
                  <a:cubicBezTo>
                    <a:pt x="33" y="391"/>
                    <a:pt x="38" y="384"/>
                    <a:pt x="43" y="377"/>
                  </a:cubicBezTo>
                  <a:cubicBezTo>
                    <a:pt x="50" y="367"/>
                    <a:pt x="58" y="358"/>
                    <a:pt x="66" y="350"/>
                  </a:cubicBezTo>
                  <a:cubicBezTo>
                    <a:pt x="73" y="343"/>
                    <a:pt x="81" y="336"/>
                    <a:pt x="88" y="330"/>
                  </a:cubicBezTo>
                  <a:cubicBezTo>
                    <a:pt x="96" y="323"/>
                    <a:pt x="104" y="317"/>
                    <a:pt x="112" y="310"/>
                  </a:cubicBezTo>
                  <a:cubicBezTo>
                    <a:pt x="129" y="297"/>
                    <a:pt x="146" y="285"/>
                    <a:pt x="164" y="273"/>
                  </a:cubicBezTo>
                  <a:cubicBezTo>
                    <a:pt x="172" y="267"/>
                    <a:pt x="179" y="262"/>
                    <a:pt x="187" y="256"/>
                  </a:cubicBezTo>
                  <a:cubicBezTo>
                    <a:pt x="199" y="246"/>
                    <a:pt x="209" y="234"/>
                    <a:pt x="216" y="221"/>
                  </a:cubicBezTo>
                  <a:cubicBezTo>
                    <a:pt x="219" y="215"/>
                    <a:pt x="222" y="208"/>
                    <a:pt x="222" y="201"/>
                  </a:cubicBezTo>
                  <a:cubicBezTo>
                    <a:pt x="222" y="195"/>
                    <a:pt x="223" y="195"/>
                    <a:pt x="228" y="191"/>
                  </a:cubicBezTo>
                  <a:cubicBezTo>
                    <a:pt x="238" y="186"/>
                    <a:pt x="246" y="179"/>
                    <a:pt x="253" y="171"/>
                  </a:cubicBezTo>
                  <a:cubicBezTo>
                    <a:pt x="264" y="157"/>
                    <a:pt x="269" y="142"/>
                    <a:pt x="270" y="124"/>
                  </a:cubicBezTo>
                  <a:cubicBezTo>
                    <a:pt x="270" y="117"/>
                    <a:pt x="269" y="110"/>
                    <a:pt x="267" y="103"/>
                  </a:cubicBezTo>
                  <a:cubicBezTo>
                    <a:pt x="263" y="86"/>
                    <a:pt x="255" y="70"/>
                    <a:pt x="244" y="57"/>
                  </a:cubicBezTo>
                  <a:cubicBezTo>
                    <a:pt x="232" y="43"/>
                    <a:pt x="218" y="31"/>
                    <a:pt x="202" y="23"/>
                  </a:cubicBezTo>
                  <a:cubicBezTo>
                    <a:pt x="201" y="22"/>
                    <a:pt x="201" y="21"/>
                    <a:pt x="200" y="21"/>
                  </a:cubicBezTo>
                  <a:cubicBezTo>
                    <a:pt x="199" y="20"/>
                    <a:pt x="199" y="19"/>
                    <a:pt x="199" y="19"/>
                  </a:cubicBezTo>
                  <a:cubicBezTo>
                    <a:pt x="200" y="18"/>
                    <a:pt x="201" y="17"/>
                    <a:pt x="202" y="16"/>
                  </a:cubicBezTo>
                  <a:cubicBezTo>
                    <a:pt x="206" y="13"/>
                    <a:pt x="211" y="10"/>
                    <a:pt x="216" y="8"/>
                  </a:cubicBezTo>
                  <a:cubicBezTo>
                    <a:pt x="224" y="5"/>
                    <a:pt x="233" y="3"/>
                    <a:pt x="241" y="1"/>
                  </a:cubicBezTo>
                  <a:cubicBezTo>
                    <a:pt x="248" y="0"/>
                    <a:pt x="255" y="0"/>
                    <a:pt x="262" y="1"/>
                  </a:cubicBezTo>
                  <a:cubicBezTo>
                    <a:pt x="272" y="2"/>
                    <a:pt x="282" y="4"/>
                    <a:pt x="292" y="8"/>
                  </a:cubicBezTo>
                  <a:cubicBezTo>
                    <a:pt x="306" y="13"/>
                    <a:pt x="318" y="21"/>
                    <a:pt x="330" y="31"/>
                  </a:cubicBezTo>
                  <a:cubicBezTo>
                    <a:pt x="339" y="39"/>
                    <a:pt x="348" y="49"/>
                    <a:pt x="354" y="60"/>
                  </a:cubicBezTo>
                  <a:cubicBezTo>
                    <a:pt x="362" y="73"/>
                    <a:pt x="368" y="88"/>
                    <a:pt x="371" y="104"/>
                  </a:cubicBezTo>
                  <a:cubicBezTo>
                    <a:pt x="372" y="113"/>
                    <a:pt x="373" y="112"/>
                    <a:pt x="379" y="116"/>
                  </a:cubicBezTo>
                  <a:cubicBezTo>
                    <a:pt x="381" y="117"/>
                    <a:pt x="383" y="117"/>
                    <a:pt x="385" y="118"/>
                  </a:cubicBezTo>
                  <a:cubicBezTo>
                    <a:pt x="390" y="122"/>
                    <a:pt x="396" y="125"/>
                    <a:pt x="402" y="128"/>
                  </a:cubicBezTo>
                  <a:cubicBezTo>
                    <a:pt x="413" y="135"/>
                    <a:pt x="423" y="144"/>
                    <a:pt x="432" y="153"/>
                  </a:cubicBezTo>
                  <a:cubicBezTo>
                    <a:pt x="447" y="166"/>
                    <a:pt x="460" y="181"/>
                    <a:pt x="475" y="194"/>
                  </a:cubicBezTo>
                  <a:cubicBezTo>
                    <a:pt x="478" y="196"/>
                    <a:pt x="480" y="198"/>
                    <a:pt x="482" y="200"/>
                  </a:cubicBezTo>
                  <a:cubicBezTo>
                    <a:pt x="487" y="204"/>
                    <a:pt x="492" y="207"/>
                    <a:pt x="497" y="211"/>
                  </a:cubicBezTo>
                  <a:cubicBezTo>
                    <a:pt x="498" y="212"/>
                    <a:pt x="499" y="213"/>
                    <a:pt x="499" y="215"/>
                  </a:cubicBezTo>
                  <a:cubicBezTo>
                    <a:pt x="498" y="218"/>
                    <a:pt x="497" y="221"/>
                    <a:pt x="497" y="224"/>
                  </a:cubicBezTo>
                  <a:cubicBezTo>
                    <a:pt x="496" y="227"/>
                    <a:pt x="496" y="229"/>
                    <a:pt x="496" y="231"/>
                  </a:cubicBezTo>
                  <a:cubicBezTo>
                    <a:pt x="497" y="236"/>
                    <a:pt x="498" y="240"/>
                    <a:pt x="501" y="244"/>
                  </a:cubicBezTo>
                  <a:cubicBezTo>
                    <a:pt x="503" y="249"/>
                    <a:pt x="507" y="252"/>
                    <a:pt x="511" y="255"/>
                  </a:cubicBezTo>
                  <a:cubicBezTo>
                    <a:pt x="513" y="257"/>
                    <a:pt x="514" y="259"/>
                    <a:pt x="512" y="261"/>
                  </a:cubicBezTo>
                  <a:cubicBezTo>
                    <a:pt x="511" y="263"/>
                    <a:pt x="509" y="264"/>
                    <a:pt x="508" y="265"/>
                  </a:cubicBezTo>
                  <a:cubicBezTo>
                    <a:pt x="506" y="267"/>
                    <a:pt x="503" y="269"/>
                    <a:pt x="501" y="271"/>
                  </a:cubicBezTo>
                  <a:cubicBezTo>
                    <a:pt x="499" y="273"/>
                    <a:pt x="497" y="274"/>
                    <a:pt x="495" y="276"/>
                  </a:cubicBezTo>
                  <a:cubicBezTo>
                    <a:pt x="493" y="277"/>
                    <a:pt x="491" y="278"/>
                    <a:pt x="488" y="277"/>
                  </a:cubicBezTo>
                  <a:cubicBezTo>
                    <a:pt x="480" y="274"/>
                    <a:pt x="473" y="269"/>
                    <a:pt x="467" y="263"/>
                  </a:cubicBezTo>
                  <a:cubicBezTo>
                    <a:pt x="463" y="259"/>
                    <a:pt x="459" y="254"/>
                    <a:pt x="456" y="248"/>
                  </a:cubicBezTo>
                  <a:cubicBezTo>
                    <a:pt x="456" y="247"/>
                    <a:pt x="455" y="246"/>
                    <a:pt x="454" y="245"/>
                  </a:cubicBezTo>
                  <a:cubicBezTo>
                    <a:pt x="454" y="245"/>
                    <a:pt x="453" y="245"/>
                    <a:pt x="453" y="245"/>
                  </a:cubicBezTo>
                  <a:cubicBezTo>
                    <a:pt x="452" y="246"/>
                    <a:pt x="452" y="246"/>
                    <a:pt x="452" y="246"/>
                  </a:cubicBezTo>
                  <a:cubicBezTo>
                    <a:pt x="452" y="247"/>
                    <a:pt x="452" y="248"/>
                    <a:pt x="452" y="249"/>
                  </a:cubicBezTo>
                  <a:cubicBezTo>
                    <a:pt x="452" y="252"/>
                    <a:pt x="453" y="256"/>
                    <a:pt x="455" y="259"/>
                  </a:cubicBezTo>
                  <a:cubicBezTo>
                    <a:pt x="459" y="266"/>
                    <a:pt x="464" y="272"/>
                    <a:pt x="471" y="276"/>
                  </a:cubicBezTo>
                  <a:cubicBezTo>
                    <a:pt x="473" y="277"/>
                    <a:pt x="476" y="279"/>
                    <a:pt x="478" y="280"/>
                  </a:cubicBezTo>
                  <a:cubicBezTo>
                    <a:pt x="479" y="280"/>
                    <a:pt x="479" y="281"/>
                    <a:pt x="480" y="281"/>
                  </a:cubicBezTo>
                  <a:cubicBezTo>
                    <a:pt x="480" y="281"/>
                    <a:pt x="480" y="282"/>
                    <a:pt x="480" y="282"/>
                  </a:cubicBezTo>
                  <a:cubicBezTo>
                    <a:pt x="480" y="283"/>
                    <a:pt x="480" y="283"/>
                    <a:pt x="479" y="283"/>
                  </a:cubicBezTo>
                  <a:cubicBezTo>
                    <a:pt x="476" y="285"/>
                    <a:pt x="472" y="286"/>
                    <a:pt x="468" y="287"/>
                  </a:cubicBezTo>
                  <a:cubicBezTo>
                    <a:pt x="457" y="290"/>
                    <a:pt x="446" y="290"/>
                    <a:pt x="435" y="292"/>
                  </a:cubicBezTo>
                  <a:cubicBezTo>
                    <a:pt x="427" y="293"/>
                    <a:pt x="418" y="294"/>
                    <a:pt x="409" y="296"/>
                  </a:cubicBezTo>
                  <a:cubicBezTo>
                    <a:pt x="397" y="299"/>
                    <a:pt x="387" y="306"/>
                    <a:pt x="379" y="316"/>
                  </a:cubicBezTo>
                  <a:cubicBezTo>
                    <a:pt x="373" y="324"/>
                    <a:pt x="367" y="333"/>
                    <a:pt x="363" y="343"/>
                  </a:cubicBezTo>
                  <a:cubicBezTo>
                    <a:pt x="361" y="347"/>
                    <a:pt x="359" y="351"/>
                    <a:pt x="357" y="356"/>
                  </a:cubicBezTo>
                  <a:cubicBezTo>
                    <a:pt x="356" y="357"/>
                    <a:pt x="355" y="358"/>
                    <a:pt x="354" y="359"/>
                  </a:cubicBezTo>
                  <a:cubicBezTo>
                    <a:pt x="350" y="359"/>
                    <a:pt x="347" y="360"/>
                    <a:pt x="344" y="360"/>
                  </a:cubicBezTo>
                  <a:cubicBezTo>
                    <a:pt x="336" y="360"/>
                    <a:pt x="327" y="360"/>
                    <a:pt x="319" y="359"/>
                  </a:cubicBezTo>
                  <a:cubicBezTo>
                    <a:pt x="309" y="357"/>
                    <a:pt x="300" y="356"/>
                    <a:pt x="291" y="352"/>
                  </a:cubicBezTo>
                  <a:cubicBezTo>
                    <a:pt x="282" y="349"/>
                    <a:pt x="273" y="345"/>
                    <a:pt x="266" y="339"/>
                  </a:cubicBezTo>
                  <a:cubicBezTo>
                    <a:pt x="259" y="333"/>
                    <a:pt x="252" y="326"/>
                    <a:pt x="246" y="319"/>
                  </a:cubicBezTo>
                  <a:cubicBezTo>
                    <a:pt x="244" y="316"/>
                    <a:pt x="242" y="313"/>
                    <a:pt x="240" y="311"/>
                  </a:cubicBezTo>
                  <a:cubicBezTo>
                    <a:pt x="239" y="309"/>
                    <a:pt x="237" y="307"/>
                    <a:pt x="235" y="306"/>
                  </a:cubicBezTo>
                  <a:cubicBezTo>
                    <a:pt x="235" y="306"/>
                    <a:pt x="235" y="306"/>
                    <a:pt x="235" y="306"/>
                  </a:cubicBezTo>
                  <a:cubicBezTo>
                    <a:pt x="234" y="306"/>
                    <a:pt x="234" y="307"/>
                    <a:pt x="234" y="307"/>
                  </a:cubicBezTo>
                  <a:cubicBezTo>
                    <a:pt x="234" y="308"/>
                    <a:pt x="235" y="309"/>
                    <a:pt x="235" y="310"/>
                  </a:cubicBezTo>
                  <a:cubicBezTo>
                    <a:pt x="241" y="319"/>
                    <a:pt x="248" y="327"/>
                    <a:pt x="256" y="335"/>
                  </a:cubicBezTo>
                  <a:cubicBezTo>
                    <a:pt x="267" y="347"/>
                    <a:pt x="281" y="354"/>
                    <a:pt x="296" y="358"/>
                  </a:cubicBezTo>
                  <a:cubicBezTo>
                    <a:pt x="302" y="360"/>
                    <a:pt x="308" y="361"/>
                    <a:pt x="314" y="362"/>
                  </a:cubicBezTo>
                  <a:cubicBezTo>
                    <a:pt x="321" y="363"/>
                    <a:pt x="328" y="365"/>
                    <a:pt x="335" y="364"/>
                  </a:cubicBezTo>
                  <a:cubicBezTo>
                    <a:pt x="340" y="364"/>
                    <a:pt x="344" y="364"/>
                    <a:pt x="349" y="363"/>
                  </a:cubicBezTo>
                  <a:cubicBezTo>
                    <a:pt x="351" y="363"/>
                    <a:pt x="353" y="363"/>
                    <a:pt x="356" y="363"/>
                  </a:cubicBezTo>
                  <a:cubicBezTo>
                    <a:pt x="358" y="363"/>
                    <a:pt x="360" y="362"/>
                    <a:pt x="363" y="362"/>
                  </a:cubicBezTo>
                  <a:cubicBezTo>
                    <a:pt x="374" y="360"/>
                    <a:pt x="385" y="362"/>
                    <a:pt x="395" y="366"/>
                  </a:cubicBezTo>
                  <a:cubicBezTo>
                    <a:pt x="396" y="367"/>
                    <a:pt x="397" y="367"/>
                    <a:pt x="398" y="368"/>
                  </a:cubicBezTo>
                  <a:cubicBezTo>
                    <a:pt x="398" y="368"/>
                    <a:pt x="398" y="370"/>
                    <a:pt x="398" y="370"/>
                  </a:cubicBezTo>
                  <a:cubicBezTo>
                    <a:pt x="397" y="371"/>
                    <a:pt x="396" y="372"/>
                    <a:pt x="395" y="372"/>
                  </a:cubicBezTo>
                  <a:cubicBezTo>
                    <a:pt x="389" y="375"/>
                    <a:pt x="382" y="378"/>
                    <a:pt x="375" y="380"/>
                  </a:cubicBezTo>
                  <a:cubicBezTo>
                    <a:pt x="373" y="380"/>
                    <a:pt x="371" y="381"/>
                    <a:pt x="369" y="381"/>
                  </a:cubicBezTo>
                  <a:cubicBezTo>
                    <a:pt x="368" y="382"/>
                    <a:pt x="368" y="382"/>
                    <a:pt x="367" y="383"/>
                  </a:cubicBezTo>
                  <a:cubicBezTo>
                    <a:pt x="367" y="384"/>
                    <a:pt x="367" y="384"/>
                    <a:pt x="367" y="384"/>
                  </a:cubicBezTo>
                  <a:cubicBezTo>
                    <a:pt x="367" y="384"/>
                    <a:pt x="368" y="385"/>
                    <a:pt x="368" y="385"/>
                  </a:cubicBezTo>
                  <a:cubicBezTo>
                    <a:pt x="371" y="384"/>
                    <a:pt x="374" y="384"/>
                    <a:pt x="377" y="384"/>
                  </a:cubicBezTo>
                  <a:cubicBezTo>
                    <a:pt x="380" y="383"/>
                    <a:pt x="383" y="383"/>
                    <a:pt x="385" y="382"/>
                  </a:cubicBezTo>
                  <a:cubicBezTo>
                    <a:pt x="390" y="380"/>
                    <a:pt x="394" y="379"/>
                    <a:pt x="398" y="377"/>
                  </a:cubicBezTo>
                  <a:cubicBezTo>
                    <a:pt x="400" y="376"/>
                    <a:pt x="401" y="376"/>
                    <a:pt x="402" y="375"/>
                  </a:cubicBezTo>
                  <a:cubicBezTo>
                    <a:pt x="404" y="374"/>
                    <a:pt x="405" y="375"/>
                    <a:pt x="406" y="376"/>
                  </a:cubicBezTo>
                  <a:cubicBezTo>
                    <a:pt x="408" y="381"/>
                    <a:pt x="409" y="385"/>
                    <a:pt x="408" y="390"/>
                  </a:cubicBezTo>
                  <a:cubicBezTo>
                    <a:pt x="408" y="392"/>
                    <a:pt x="407" y="393"/>
                    <a:pt x="406" y="394"/>
                  </a:cubicBezTo>
                  <a:cubicBezTo>
                    <a:pt x="405" y="395"/>
                    <a:pt x="405" y="395"/>
                    <a:pt x="404" y="396"/>
                  </a:cubicBezTo>
                  <a:cubicBezTo>
                    <a:pt x="395" y="400"/>
                    <a:pt x="386" y="404"/>
                    <a:pt x="375" y="405"/>
                  </a:cubicBezTo>
                  <a:cubicBezTo>
                    <a:pt x="374" y="405"/>
                    <a:pt x="373" y="405"/>
                    <a:pt x="372" y="406"/>
                  </a:cubicBezTo>
                  <a:cubicBezTo>
                    <a:pt x="371" y="406"/>
                    <a:pt x="371" y="406"/>
                    <a:pt x="371" y="407"/>
                  </a:cubicBezTo>
                  <a:cubicBezTo>
                    <a:pt x="371" y="407"/>
                    <a:pt x="371" y="407"/>
                    <a:pt x="371" y="407"/>
                  </a:cubicBezTo>
                  <a:cubicBezTo>
                    <a:pt x="378" y="408"/>
                    <a:pt x="385" y="408"/>
                    <a:pt x="392" y="406"/>
                  </a:cubicBezTo>
                  <a:cubicBezTo>
                    <a:pt x="393" y="406"/>
                    <a:pt x="394" y="406"/>
                    <a:pt x="395" y="406"/>
                  </a:cubicBezTo>
                  <a:cubicBezTo>
                    <a:pt x="395" y="406"/>
                    <a:pt x="396" y="406"/>
                    <a:pt x="396" y="407"/>
                  </a:cubicBezTo>
                  <a:cubicBezTo>
                    <a:pt x="396" y="407"/>
                    <a:pt x="396" y="408"/>
                    <a:pt x="396" y="408"/>
                  </a:cubicBezTo>
                  <a:cubicBezTo>
                    <a:pt x="395" y="409"/>
                    <a:pt x="394" y="410"/>
                    <a:pt x="393" y="411"/>
                  </a:cubicBezTo>
                  <a:cubicBezTo>
                    <a:pt x="387" y="414"/>
                    <a:pt x="382" y="417"/>
                    <a:pt x="376" y="419"/>
                  </a:cubicBezTo>
                  <a:cubicBezTo>
                    <a:pt x="362" y="424"/>
                    <a:pt x="347" y="427"/>
                    <a:pt x="332" y="427"/>
                  </a:cubicBezTo>
                  <a:cubicBezTo>
                    <a:pt x="326" y="427"/>
                    <a:pt x="319" y="427"/>
                    <a:pt x="313" y="427"/>
                  </a:cubicBezTo>
                  <a:cubicBezTo>
                    <a:pt x="310" y="427"/>
                    <a:pt x="307" y="427"/>
                    <a:pt x="304" y="427"/>
                  </a:cubicBezTo>
                  <a:cubicBezTo>
                    <a:pt x="294" y="427"/>
                    <a:pt x="285" y="425"/>
                    <a:pt x="275" y="423"/>
                  </a:cubicBezTo>
                  <a:cubicBezTo>
                    <a:pt x="262" y="419"/>
                    <a:pt x="250" y="414"/>
                    <a:pt x="238" y="406"/>
                  </a:cubicBezTo>
                  <a:cubicBezTo>
                    <a:pt x="226" y="399"/>
                    <a:pt x="216" y="391"/>
                    <a:pt x="206" y="381"/>
                  </a:cubicBezTo>
                  <a:cubicBezTo>
                    <a:pt x="204" y="379"/>
                    <a:pt x="202" y="377"/>
                    <a:pt x="200" y="375"/>
                  </a:cubicBezTo>
                  <a:cubicBezTo>
                    <a:pt x="199" y="374"/>
                    <a:pt x="198" y="374"/>
                    <a:pt x="198" y="373"/>
                  </a:cubicBezTo>
                  <a:cubicBezTo>
                    <a:pt x="197" y="373"/>
                    <a:pt x="197" y="374"/>
                    <a:pt x="196" y="374"/>
                  </a:cubicBezTo>
                  <a:cubicBezTo>
                    <a:pt x="196" y="374"/>
                    <a:pt x="196" y="375"/>
                    <a:pt x="196" y="375"/>
                  </a:cubicBezTo>
                  <a:cubicBezTo>
                    <a:pt x="196" y="376"/>
                    <a:pt x="197" y="377"/>
                    <a:pt x="197" y="378"/>
                  </a:cubicBezTo>
                  <a:cubicBezTo>
                    <a:pt x="205" y="386"/>
                    <a:pt x="213" y="394"/>
                    <a:pt x="221" y="400"/>
                  </a:cubicBezTo>
                  <a:cubicBezTo>
                    <a:pt x="233" y="409"/>
                    <a:pt x="246" y="417"/>
                    <a:pt x="260" y="422"/>
                  </a:cubicBezTo>
                  <a:cubicBezTo>
                    <a:pt x="274" y="428"/>
                    <a:pt x="289" y="431"/>
                    <a:pt x="304" y="431"/>
                  </a:cubicBezTo>
                  <a:cubicBezTo>
                    <a:pt x="307" y="431"/>
                    <a:pt x="311" y="431"/>
                    <a:pt x="314" y="431"/>
                  </a:cubicBezTo>
                  <a:cubicBezTo>
                    <a:pt x="314" y="431"/>
                    <a:pt x="314" y="431"/>
                    <a:pt x="314" y="431"/>
                  </a:cubicBezTo>
                  <a:moveTo>
                    <a:pt x="372" y="253"/>
                  </a:moveTo>
                  <a:cubicBezTo>
                    <a:pt x="360" y="256"/>
                    <a:pt x="349" y="260"/>
                    <a:pt x="337" y="265"/>
                  </a:cubicBezTo>
                  <a:cubicBezTo>
                    <a:pt x="330" y="267"/>
                    <a:pt x="323" y="271"/>
                    <a:pt x="316" y="274"/>
                  </a:cubicBezTo>
                  <a:cubicBezTo>
                    <a:pt x="315" y="274"/>
                    <a:pt x="314" y="275"/>
                    <a:pt x="313" y="276"/>
                  </a:cubicBezTo>
                  <a:cubicBezTo>
                    <a:pt x="312" y="276"/>
                    <a:pt x="312" y="277"/>
                    <a:pt x="311" y="277"/>
                  </a:cubicBezTo>
                  <a:cubicBezTo>
                    <a:pt x="310" y="278"/>
                    <a:pt x="310" y="280"/>
                    <a:pt x="311" y="282"/>
                  </a:cubicBezTo>
                  <a:cubicBezTo>
                    <a:pt x="312" y="283"/>
                    <a:pt x="313" y="283"/>
                    <a:pt x="315" y="283"/>
                  </a:cubicBezTo>
                  <a:cubicBezTo>
                    <a:pt x="316" y="283"/>
                    <a:pt x="317" y="282"/>
                    <a:pt x="318" y="282"/>
                  </a:cubicBezTo>
                  <a:cubicBezTo>
                    <a:pt x="324" y="279"/>
                    <a:pt x="331" y="276"/>
                    <a:pt x="337" y="273"/>
                  </a:cubicBezTo>
                  <a:cubicBezTo>
                    <a:pt x="350" y="267"/>
                    <a:pt x="363" y="262"/>
                    <a:pt x="376" y="257"/>
                  </a:cubicBezTo>
                  <a:cubicBezTo>
                    <a:pt x="379" y="256"/>
                    <a:pt x="383" y="255"/>
                    <a:pt x="386" y="254"/>
                  </a:cubicBezTo>
                  <a:cubicBezTo>
                    <a:pt x="388" y="254"/>
                    <a:pt x="390" y="253"/>
                    <a:pt x="392" y="252"/>
                  </a:cubicBezTo>
                  <a:cubicBezTo>
                    <a:pt x="392" y="252"/>
                    <a:pt x="392" y="252"/>
                    <a:pt x="392" y="252"/>
                  </a:cubicBezTo>
                  <a:cubicBezTo>
                    <a:pt x="392" y="251"/>
                    <a:pt x="392" y="251"/>
                    <a:pt x="391" y="251"/>
                  </a:cubicBezTo>
                  <a:cubicBezTo>
                    <a:pt x="391" y="251"/>
                    <a:pt x="390" y="251"/>
                    <a:pt x="388" y="250"/>
                  </a:cubicBezTo>
                  <a:cubicBezTo>
                    <a:pt x="383" y="251"/>
                    <a:pt x="378" y="252"/>
                    <a:pt x="372" y="253"/>
                  </a:cubicBezTo>
                  <a:moveTo>
                    <a:pt x="387" y="274"/>
                  </a:moveTo>
                  <a:cubicBezTo>
                    <a:pt x="374" y="279"/>
                    <a:pt x="362" y="285"/>
                    <a:pt x="350" y="292"/>
                  </a:cubicBezTo>
                  <a:cubicBezTo>
                    <a:pt x="346" y="295"/>
                    <a:pt x="341" y="298"/>
                    <a:pt x="336" y="301"/>
                  </a:cubicBezTo>
                  <a:cubicBezTo>
                    <a:pt x="335" y="302"/>
                    <a:pt x="333" y="303"/>
                    <a:pt x="332" y="304"/>
                  </a:cubicBezTo>
                  <a:cubicBezTo>
                    <a:pt x="331" y="304"/>
                    <a:pt x="331" y="306"/>
                    <a:pt x="332" y="307"/>
                  </a:cubicBezTo>
                  <a:cubicBezTo>
                    <a:pt x="332" y="308"/>
                    <a:pt x="334" y="309"/>
                    <a:pt x="335" y="308"/>
                  </a:cubicBezTo>
                  <a:cubicBezTo>
                    <a:pt x="336" y="308"/>
                    <a:pt x="337" y="308"/>
                    <a:pt x="337" y="307"/>
                  </a:cubicBezTo>
                  <a:cubicBezTo>
                    <a:pt x="342" y="305"/>
                    <a:pt x="346" y="302"/>
                    <a:pt x="351" y="299"/>
                  </a:cubicBezTo>
                  <a:cubicBezTo>
                    <a:pt x="364" y="291"/>
                    <a:pt x="377" y="283"/>
                    <a:pt x="391" y="276"/>
                  </a:cubicBezTo>
                  <a:cubicBezTo>
                    <a:pt x="395" y="274"/>
                    <a:pt x="400" y="272"/>
                    <a:pt x="405" y="270"/>
                  </a:cubicBezTo>
                  <a:cubicBezTo>
                    <a:pt x="405" y="270"/>
                    <a:pt x="405" y="269"/>
                    <a:pt x="405" y="269"/>
                  </a:cubicBezTo>
                  <a:cubicBezTo>
                    <a:pt x="405" y="269"/>
                    <a:pt x="404" y="268"/>
                    <a:pt x="403" y="268"/>
                  </a:cubicBezTo>
                  <a:cubicBezTo>
                    <a:pt x="398" y="270"/>
                    <a:pt x="393" y="272"/>
                    <a:pt x="387" y="274"/>
                  </a:cubicBezTo>
                  <a:moveTo>
                    <a:pt x="396" y="214"/>
                  </a:moveTo>
                  <a:cubicBezTo>
                    <a:pt x="400" y="211"/>
                    <a:pt x="401" y="206"/>
                    <a:pt x="400" y="200"/>
                  </a:cubicBezTo>
                  <a:cubicBezTo>
                    <a:pt x="398" y="196"/>
                    <a:pt x="395" y="194"/>
                    <a:pt x="390" y="193"/>
                  </a:cubicBezTo>
                  <a:cubicBezTo>
                    <a:pt x="385" y="193"/>
                    <a:pt x="380" y="196"/>
                    <a:pt x="379" y="201"/>
                  </a:cubicBezTo>
                  <a:cubicBezTo>
                    <a:pt x="377" y="205"/>
                    <a:pt x="379" y="211"/>
                    <a:pt x="383" y="214"/>
                  </a:cubicBezTo>
                  <a:cubicBezTo>
                    <a:pt x="385" y="215"/>
                    <a:pt x="387" y="215"/>
                    <a:pt x="389" y="215"/>
                  </a:cubicBezTo>
                  <a:cubicBezTo>
                    <a:pt x="392" y="215"/>
                    <a:pt x="394" y="215"/>
                    <a:pt x="396" y="214"/>
                  </a:cubicBezTo>
                  <a:moveTo>
                    <a:pt x="212" y="549"/>
                  </a:moveTo>
                  <a:cubicBezTo>
                    <a:pt x="214" y="553"/>
                    <a:pt x="216" y="557"/>
                    <a:pt x="218" y="561"/>
                  </a:cubicBezTo>
                  <a:cubicBezTo>
                    <a:pt x="219" y="562"/>
                    <a:pt x="219" y="562"/>
                    <a:pt x="219" y="562"/>
                  </a:cubicBezTo>
                  <a:cubicBezTo>
                    <a:pt x="219" y="562"/>
                    <a:pt x="220" y="562"/>
                    <a:pt x="220" y="562"/>
                  </a:cubicBezTo>
                  <a:cubicBezTo>
                    <a:pt x="221" y="562"/>
                    <a:pt x="221" y="561"/>
                    <a:pt x="221" y="561"/>
                  </a:cubicBezTo>
                  <a:cubicBezTo>
                    <a:pt x="221" y="560"/>
                    <a:pt x="221" y="560"/>
                    <a:pt x="221" y="560"/>
                  </a:cubicBezTo>
                  <a:cubicBezTo>
                    <a:pt x="220" y="556"/>
                    <a:pt x="218" y="552"/>
                    <a:pt x="215" y="548"/>
                  </a:cubicBezTo>
                  <a:cubicBezTo>
                    <a:pt x="214" y="548"/>
                    <a:pt x="213" y="548"/>
                    <a:pt x="213" y="547"/>
                  </a:cubicBezTo>
                  <a:cubicBezTo>
                    <a:pt x="212" y="547"/>
                    <a:pt x="212" y="547"/>
                    <a:pt x="212" y="547"/>
                  </a:cubicBezTo>
                  <a:cubicBezTo>
                    <a:pt x="212" y="548"/>
                    <a:pt x="212" y="548"/>
                    <a:pt x="212" y="548"/>
                  </a:cubicBezTo>
                  <a:cubicBezTo>
                    <a:pt x="212" y="549"/>
                    <a:pt x="212" y="549"/>
                    <a:pt x="212" y="549"/>
                  </a:cubicBezTo>
                  <a:moveTo>
                    <a:pt x="239" y="573"/>
                  </a:moveTo>
                  <a:cubicBezTo>
                    <a:pt x="239" y="574"/>
                    <a:pt x="240" y="574"/>
                    <a:pt x="240" y="574"/>
                  </a:cubicBezTo>
                  <a:cubicBezTo>
                    <a:pt x="240" y="574"/>
                    <a:pt x="241" y="574"/>
                    <a:pt x="241" y="574"/>
                  </a:cubicBezTo>
                  <a:cubicBezTo>
                    <a:pt x="242" y="574"/>
                    <a:pt x="242" y="574"/>
                    <a:pt x="242" y="574"/>
                  </a:cubicBezTo>
                  <a:cubicBezTo>
                    <a:pt x="241" y="568"/>
                    <a:pt x="239" y="563"/>
                    <a:pt x="235" y="558"/>
                  </a:cubicBezTo>
                  <a:cubicBezTo>
                    <a:pt x="235" y="558"/>
                    <a:pt x="234" y="558"/>
                    <a:pt x="234" y="558"/>
                  </a:cubicBezTo>
                  <a:cubicBezTo>
                    <a:pt x="234" y="559"/>
                    <a:pt x="234" y="559"/>
                    <a:pt x="234" y="559"/>
                  </a:cubicBezTo>
                  <a:cubicBezTo>
                    <a:pt x="235" y="564"/>
                    <a:pt x="237" y="568"/>
                    <a:pt x="239" y="573"/>
                  </a:cubicBezTo>
                  <a:moveTo>
                    <a:pt x="227" y="543"/>
                  </a:moveTo>
                  <a:cubicBezTo>
                    <a:pt x="228" y="542"/>
                    <a:pt x="228" y="542"/>
                    <a:pt x="228" y="542"/>
                  </a:cubicBezTo>
                  <a:cubicBezTo>
                    <a:pt x="228" y="542"/>
                    <a:pt x="228" y="542"/>
                    <a:pt x="228" y="542"/>
                  </a:cubicBezTo>
                  <a:cubicBezTo>
                    <a:pt x="225" y="538"/>
                    <a:pt x="223" y="534"/>
                    <a:pt x="219" y="531"/>
                  </a:cubicBezTo>
                  <a:cubicBezTo>
                    <a:pt x="218" y="531"/>
                    <a:pt x="218" y="531"/>
                    <a:pt x="218" y="531"/>
                  </a:cubicBezTo>
                  <a:cubicBezTo>
                    <a:pt x="218" y="531"/>
                    <a:pt x="217" y="532"/>
                    <a:pt x="218" y="532"/>
                  </a:cubicBezTo>
                  <a:cubicBezTo>
                    <a:pt x="220" y="536"/>
                    <a:pt x="223" y="539"/>
                    <a:pt x="225" y="543"/>
                  </a:cubicBezTo>
                  <a:cubicBezTo>
                    <a:pt x="226" y="543"/>
                    <a:pt x="226" y="543"/>
                    <a:pt x="227" y="543"/>
                  </a:cubicBezTo>
                  <a:cubicBezTo>
                    <a:pt x="227" y="543"/>
                    <a:pt x="227" y="543"/>
                    <a:pt x="227" y="543"/>
                  </a:cubicBezTo>
                  <a:moveTo>
                    <a:pt x="323" y="72"/>
                  </a:moveTo>
                  <a:cubicBezTo>
                    <a:pt x="321" y="67"/>
                    <a:pt x="318" y="63"/>
                    <a:pt x="314" y="60"/>
                  </a:cubicBezTo>
                  <a:cubicBezTo>
                    <a:pt x="313" y="60"/>
                    <a:pt x="313" y="60"/>
                    <a:pt x="313" y="60"/>
                  </a:cubicBezTo>
                  <a:cubicBezTo>
                    <a:pt x="313" y="61"/>
                    <a:pt x="313" y="62"/>
                    <a:pt x="313" y="62"/>
                  </a:cubicBezTo>
                  <a:cubicBezTo>
                    <a:pt x="315" y="65"/>
                    <a:pt x="318" y="69"/>
                    <a:pt x="321" y="73"/>
                  </a:cubicBezTo>
                  <a:cubicBezTo>
                    <a:pt x="321" y="73"/>
                    <a:pt x="322" y="73"/>
                    <a:pt x="322" y="73"/>
                  </a:cubicBezTo>
                  <a:cubicBezTo>
                    <a:pt x="323" y="73"/>
                    <a:pt x="323" y="72"/>
                    <a:pt x="323" y="72"/>
                  </a:cubicBezTo>
                  <a:moveTo>
                    <a:pt x="336" y="70"/>
                  </a:moveTo>
                  <a:cubicBezTo>
                    <a:pt x="338" y="73"/>
                    <a:pt x="340" y="77"/>
                    <a:pt x="341" y="80"/>
                  </a:cubicBezTo>
                  <a:cubicBezTo>
                    <a:pt x="342" y="81"/>
                    <a:pt x="342" y="81"/>
                    <a:pt x="343" y="81"/>
                  </a:cubicBezTo>
                  <a:cubicBezTo>
                    <a:pt x="343" y="81"/>
                    <a:pt x="343" y="81"/>
                    <a:pt x="343" y="81"/>
                  </a:cubicBezTo>
                  <a:cubicBezTo>
                    <a:pt x="344" y="80"/>
                    <a:pt x="344" y="80"/>
                    <a:pt x="344" y="80"/>
                  </a:cubicBezTo>
                  <a:cubicBezTo>
                    <a:pt x="344" y="79"/>
                    <a:pt x="344" y="79"/>
                    <a:pt x="343" y="78"/>
                  </a:cubicBezTo>
                  <a:cubicBezTo>
                    <a:pt x="342" y="75"/>
                    <a:pt x="340" y="71"/>
                    <a:pt x="338" y="69"/>
                  </a:cubicBezTo>
                  <a:cubicBezTo>
                    <a:pt x="337" y="69"/>
                    <a:pt x="337" y="69"/>
                    <a:pt x="337" y="69"/>
                  </a:cubicBezTo>
                  <a:cubicBezTo>
                    <a:pt x="336" y="69"/>
                    <a:pt x="336" y="69"/>
                    <a:pt x="336" y="69"/>
                  </a:cubicBezTo>
                  <a:cubicBezTo>
                    <a:pt x="336" y="70"/>
                    <a:pt x="336" y="70"/>
                    <a:pt x="336" y="70"/>
                  </a:cubicBezTo>
                  <a:moveTo>
                    <a:pt x="326" y="52"/>
                  </a:moveTo>
                  <a:cubicBezTo>
                    <a:pt x="326" y="51"/>
                    <a:pt x="326" y="51"/>
                    <a:pt x="326" y="51"/>
                  </a:cubicBezTo>
                  <a:cubicBezTo>
                    <a:pt x="326" y="51"/>
                    <a:pt x="326" y="50"/>
                    <a:pt x="326" y="50"/>
                  </a:cubicBezTo>
                  <a:cubicBezTo>
                    <a:pt x="323" y="48"/>
                    <a:pt x="321" y="45"/>
                    <a:pt x="319" y="43"/>
                  </a:cubicBezTo>
                  <a:cubicBezTo>
                    <a:pt x="318" y="42"/>
                    <a:pt x="316" y="41"/>
                    <a:pt x="316" y="42"/>
                  </a:cubicBezTo>
                  <a:cubicBezTo>
                    <a:pt x="315" y="43"/>
                    <a:pt x="316" y="44"/>
                    <a:pt x="317" y="45"/>
                  </a:cubicBezTo>
                  <a:cubicBezTo>
                    <a:pt x="319" y="47"/>
                    <a:pt x="322" y="50"/>
                    <a:pt x="324" y="52"/>
                  </a:cubicBezTo>
                  <a:cubicBezTo>
                    <a:pt x="324" y="52"/>
                    <a:pt x="325" y="52"/>
                    <a:pt x="326" y="52"/>
                  </a:cubicBezTo>
                  <a:cubicBezTo>
                    <a:pt x="326" y="52"/>
                    <a:pt x="326" y="52"/>
                    <a:pt x="326" y="52"/>
                  </a:cubicBezTo>
                </a:path>
              </a:pathLst>
            </a:custGeom>
            <a:solidFill>
              <a:srgbClr val="E3D8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30" name="Freeform 223"/>
            <p:cNvSpPr>
              <a:spLocks noEditPoints="1"/>
            </p:cNvSpPr>
            <p:nvPr/>
          </p:nvSpPr>
          <p:spPr bwMode="auto">
            <a:xfrm>
              <a:off x="4198756" y="4918075"/>
              <a:ext cx="377825" cy="409575"/>
            </a:xfrm>
            <a:custGeom>
              <a:avLst/>
              <a:gdLst>
                <a:gd name="T0" fmla="*/ 141 w 143"/>
                <a:gd name="T1" fmla="*/ 96 h 155"/>
                <a:gd name="T2" fmla="*/ 126 w 143"/>
                <a:gd name="T3" fmla="*/ 133 h 155"/>
                <a:gd name="T4" fmla="*/ 108 w 143"/>
                <a:gd name="T5" fmla="*/ 154 h 155"/>
                <a:gd name="T6" fmla="*/ 107 w 143"/>
                <a:gd name="T7" fmla="*/ 154 h 155"/>
                <a:gd name="T8" fmla="*/ 103 w 143"/>
                <a:gd name="T9" fmla="*/ 154 h 155"/>
                <a:gd name="T10" fmla="*/ 102 w 143"/>
                <a:gd name="T11" fmla="*/ 152 h 155"/>
                <a:gd name="T12" fmla="*/ 85 w 143"/>
                <a:gd name="T13" fmla="*/ 140 h 155"/>
                <a:gd name="T14" fmla="*/ 57 w 143"/>
                <a:gd name="T15" fmla="*/ 125 h 155"/>
                <a:gd name="T16" fmla="*/ 54 w 143"/>
                <a:gd name="T17" fmla="*/ 123 h 155"/>
                <a:gd name="T18" fmla="*/ 52 w 143"/>
                <a:gd name="T19" fmla="*/ 121 h 155"/>
                <a:gd name="T20" fmla="*/ 52 w 143"/>
                <a:gd name="T21" fmla="*/ 117 h 155"/>
                <a:gd name="T22" fmla="*/ 42 w 143"/>
                <a:gd name="T23" fmla="*/ 85 h 155"/>
                <a:gd name="T24" fmla="*/ 3 w 143"/>
                <a:gd name="T25" fmla="*/ 34 h 155"/>
                <a:gd name="T26" fmla="*/ 1 w 143"/>
                <a:gd name="T27" fmla="*/ 32 h 155"/>
                <a:gd name="T28" fmla="*/ 0 w 143"/>
                <a:gd name="T29" fmla="*/ 29 h 155"/>
                <a:gd name="T30" fmla="*/ 2 w 143"/>
                <a:gd name="T31" fmla="*/ 26 h 155"/>
                <a:gd name="T32" fmla="*/ 15 w 143"/>
                <a:gd name="T33" fmla="*/ 16 h 155"/>
                <a:gd name="T34" fmla="*/ 63 w 143"/>
                <a:gd name="T35" fmla="*/ 0 h 155"/>
                <a:gd name="T36" fmla="*/ 65 w 143"/>
                <a:gd name="T37" fmla="*/ 0 h 155"/>
                <a:gd name="T38" fmla="*/ 78 w 143"/>
                <a:gd name="T39" fmla="*/ 2 h 155"/>
                <a:gd name="T40" fmla="*/ 124 w 143"/>
                <a:gd name="T41" fmla="*/ 28 h 155"/>
                <a:gd name="T42" fmla="*/ 143 w 143"/>
                <a:gd name="T43" fmla="*/ 81 h 155"/>
                <a:gd name="T44" fmla="*/ 141 w 143"/>
                <a:gd name="T45" fmla="*/ 96 h 155"/>
                <a:gd name="T46" fmla="*/ 120 w 143"/>
                <a:gd name="T47" fmla="*/ 108 h 155"/>
                <a:gd name="T48" fmla="*/ 121 w 143"/>
                <a:gd name="T49" fmla="*/ 108 h 155"/>
                <a:gd name="T50" fmla="*/ 121 w 143"/>
                <a:gd name="T51" fmla="*/ 108 h 155"/>
                <a:gd name="T52" fmla="*/ 125 w 143"/>
                <a:gd name="T53" fmla="*/ 99 h 155"/>
                <a:gd name="T54" fmla="*/ 124 w 143"/>
                <a:gd name="T55" fmla="*/ 97 h 155"/>
                <a:gd name="T56" fmla="*/ 124 w 143"/>
                <a:gd name="T57" fmla="*/ 97 h 155"/>
                <a:gd name="T58" fmla="*/ 123 w 143"/>
                <a:gd name="T59" fmla="*/ 97 h 155"/>
                <a:gd name="T60" fmla="*/ 119 w 143"/>
                <a:gd name="T61" fmla="*/ 107 h 155"/>
                <a:gd name="T62" fmla="*/ 119 w 143"/>
                <a:gd name="T63" fmla="*/ 108 h 155"/>
                <a:gd name="T64" fmla="*/ 120 w 143"/>
                <a:gd name="T65" fmla="*/ 108 h 155"/>
                <a:gd name="T66" fmla="*/ 115 w 143"/>
                <a:gd name="T67" fmla="*/ 79 h 155"/>
                <a:gd name="T68" fmla="*/ 114 w 143"/>
                <a:gd name="T69" fmla="*/ 78 h 155"/>
                <a:gd name="T70" fmla="*/ 113 w 143"/>
                <a:gd name="T71" fmla="*/ 79 h 155"/>
                <a:gd name="T72" fmla="*/ 113 w 143"/>
                <a:gd name="T73" fmla="*/ 79 h 155"/>
                <a:gd name="T74" fmla="*/ 113 w 143"/>
                <a:gd name="T75" fmla="*/ 90 h 155"/>
                <a:gd name="T76" fmla="*/ 114 w 143"/>
                <a:gd name="T77" fmla="*/ 91 h 155"/>
                <a:gd name="T78" fmla="*/ 115 w 143"/>
                <a:gd name="T79" fmla="*/ 90 h 155"/>
                <a:gd name="T80" fmla="*/ 115 w 143"/>
                <a:gd name="T81" fmla="*/ 85 h 155"/>
                <a:gd name="T82" fmla="*/ 115 w 143"/>
                <a:gd name="T83" fmla="*/ 79 h 155"/>
                <a:gd name="T84" fmla="*/ 125 w 143"/>
                <a:gd name="T85" fmla="*/ 80 h 155"/>
                <a:gd name="T86" fmla="*/ 126 w 143"/>
                <a:gd name="T87" fmla="*/ 81 h 155"/>
                <a:gd name="T88" fmla="*/ 127 w 143"/>
                <a:gd name="T89" fmla="*/ 80 h 155"/>
                <a:gd name="T90" fmla="*/ 128 w 143"/>
                <a:gd name="T91" fmla="*/ 71 h 155"/>
                <a:gd name="T92" fmla="*/ 126 w 143"/>
                <a:gd name="T93" fmla="*/ 70 h 155"/>
                <a:gd name="T94" fmla="*/ 126 w 143"/>
                <a:gd name="T95" fmla="*/ 71 h 155"/>
                <a:gd name="T96" fmla="*/ 125 w 143"/>
                <a:gd name="T97" fmla="*/ 76 h 155"/>
                <a:gd name="T98" fmla="*/ 125 w 143"/>
                <a:gd name="T99" fmla="*/ 80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43" h="155">
                  <a:moveTo>
                    <a:pt x="141" y="96"/>
                  </a:moveTo>
                  <a:cubicBezTo>
                    <a:pt x="139" y="110"/>
                    <a:pt x="134" y="122"/>
                    <a:pt x="126" y="133"/>
                  </a:cubicBezTo>
                  <a:cubicBezTo>
                    <a:pt x="121" y="141"/>
                    <a:pt x="114" y="147"/>
                    <a:pt x="108" y="154"/>
                  </a:cubicBezTo>
                  <a:cubicBezTo>
                    <a:pt x="107" y="154"/>
                    <a:pt x="107" y="154"/>
                    <a:pt x="107" y="154"/>
                  </a:cubicBezTo>
                  <a:cubicBezTo>
                    <a:pt x="106" y="155"/>
                    <a:pt x="105" y="155"/>
                    <a:pt x="103" y="154"/>
                  </a:cubicBezTo>
                  <a:cubicBezTo>
                    <a:pt x="103" y="153"/>
                    <a:pt x="102" y="153"/>
                    <a:pt x="102" y="152"/>
                  </a:cubicBezTo>
                  <a:cubicBezTo>
                    <a:pt x="96" y="148"/>
                    <a:pt x="91" y="143"/>
                    <a:pt x="85" y="140"/>
                  </a:cubicBezTo>
                  <a:cubicBezTo>
                    <a:pt x="76" y="134"/>
                    <a:pt x="67" y="129"/>
                    <a:pt x="57" y="125"/>
                  </a:cubicBezTo>
                  <a:cubicBezTo>
                    <a:pt x="56" y="124"/>
                    <a:pt x="55" y="124"/>
                    <a:pt x="54" y="123"/>
                  </a:cubicBezTo>
                  <a:cubicBezTo>
                    <a:pt x="53" y="122"/>
                    <a:pt x="52" y="121"/>
                    <a:pt x="52" y="121"/>
                  </a:cubicBezTo>
                  <a:cubicBezTo>
                    <a:pt x="52" y="120"/>
                    <a:pt x="52" y="118"/>
                    <a:pt x="52" y="117"/>
                  </a:cubicBezTo>
                  <a:cubicBezTo>
                    <a:pt x="50" y="106"/>
                    <a:pt x="47" y="95"/>
                    <a:pt x="42" y="85"/>
                  </a:cubicBezTo>
                  <a:cubicBezTo>
                    <a:pt x="34" y="65"/>
                    <a:pt x="20" y="48"/>
                    <a:pt x="3" y="34"/>
                  </a:cubicBezTo>
                  <a:cubicBezTo>
                    <a:pt x="2" y="34"/>
                    <a:pt x="2" y="33"/>
                    <a:pt x="1" y="32"/>
                  </a:cubicBezTo>
                  <a:cubicBezTo>
                    <a:pt x="0" y="31"/>
                    <a:pt x="0" y="30"/>
                    <a:pt x="0" y="29"/>
                  </a:cubicBezTo>
                  <a:cubicBezTo>
                    <a:pt x="1" y="28"/>
                    <a:pt x="2" y="27"/>
                    <a:pt x="2" y="26"/>
                  </a:cubicBezTo>
                  <a:cubicBezTo>
                    <a:pt x="6" y="22"/>
                    <a:pt x="11" y="19"/>
                    <a:pt x="15" y="16"/>
                  </a:cubicBezTo>
                  <a:cubicBezTo>
                    <a:pt x="30" y="6"/>
                    <a:pt x="46" y="1"/>
                    <a:pt x="63" y="0"/>
                  </a:cubicBezTo>
                  <a:cubicBezTo>
                    <a:pt x="64" y="0"/>
                    <a:pt x="65" y="0"/>
                    <a:pt x="65" y="0"/>
                  </a:cubicBezTo>
                  <a:cubicBezTo>
                    <a:pt x="70" y="1"/>
                    <a:pt x="74" y="1"/>
                    <a:pt x="78" y="2"/>
                  </a:cubicBezTo>
                  <a:cubicBezTo>
                    <a:pt x="96" y="5"/>
                    <a:pt x="112" y="14"/>
                    <a:pt x="124" y="28"/>
                  </a:cubicBezTo>
                  <a:cubicBezTo>
                    <a:pt x="136" y="43"/>
                    <a:pt x="142" y="61"/>
                    <a:pt x="143" y="81"/>
                  </a:cubicBezTo>
                  <a:cubicBezTo>
                    <a:pt x="143" y="86"/>
                    <a:pt x="142" y="91"/>
                    <a:pt x="141" y="96"/>
                  </a:cubicBezTo>
                  <a:moveTo>
                    <a:pt x="120" y="108"/>
                  </a:moveTo>
                  <a:cubicBezTo>
                    <a:pt x="121" y="108"/>
                    <a:pt x="121" y="108"/>
                    <a:pt x="121" y="108"/>
                  </a:cubicBezTo>
                  <a:cubicBezTo>
                    <a:pt x="121" y="108"/>
                    <a:pt x="121" y="108"/>
                    <a:pt x="121" y="108"/>
                  </a:cubicBezTo>
                  <a:cubicBezTo>
                    <a:pt x="123" y="105"/>
                    <a:pt x="124" y="102"/>
                    <a:pt x="125" y="99"/>
                  </a:cubicBezTo>
                  <a:cubicBezTo>
                    <a:pt x="125" y="98"/>
                    <a:pt x="124" y="98"/>
                    <a:pt x="124" y="97"/>
                  </a:cubicBezTo>
                  <a:cubicBezTo>
                    <a:pt x="124" y="97"/>
                    <a:pt x="124" y="97"/>
                    <a:pt x="124" y="97"/>
                  </a:cubicBezTo>
                  <a:cubicBezTo>
                    <a:pt x="123" y="97"/>
                    <a:pt x="123" y="97"/>
                    <a:pt x="123" y="97"/>
                  </a:cubicBezTo>
                  <a:cubicBezTo>
                    <a:pt x="121" y="100"/>
                    <a:pt x="120" y="104"/>
                    <a:pt x="119" y="107"/>
                  </a:cubicBezTo>
                  <a:cubicBezTo>
                    <a:pt x="119" y="108"/>
                    <a:pt x="119" y="108"/>
                    <a:pt x="119" y="108"/>
                  </a:cubicBezTo>
                  <a:cubicBezTo>
                    <a:pt x="120" y="108"/>
                    <a:pt x="120" y="108"/>
                    <a:pt x="120" y="108"/>
                  </a:cubicBezTo>
                  <a:moveTo>
                    <a:pt x="115" y="79"/>
                  </a:moveTo>
                  <a:cubicBezTo>
                    <a:pt x="114" y="78"/>
                    <a:pt x="114" y="78"/>
                    <a:pt x="114" y="78"/>
                  </a:cubicBezTo>
                  <a:cubicBezTo>
                    <a:pt x="113" y="79"/>
                    <a:pt x="113" y="79"/>
                    <a:pt x="113" y="79"/>
                  </a:cubicBezTo>
                  <a:cubicBezTo>
                    <a:pt x="113" y="79"/>
                    <a:pt x="113" y="79"/>
                    <a:pt x="113" y="79"/>
                  </a:cubicBezTo>
                  <a:cubicBezTo>
                    <a:pt x="113" y="83"/>
                    <a:pt x="112" y="86"/>
                    <a:pt x="113" y="90"/>
                  </a:cubicBezTo>
                  <a:cubicBezTo>
                    <a:pt x="113" y="90"/>
                    <a:pt x="114" y="91"/>
                    <a:pt x="114" y="91"/>
                  </a:cubicBezTo>
                  <a:cubicBezTo>
                    <a:pt x="114" y="91"/>
                    <a:pt x="115" y="90"/>
                    <a:pt x="115" y="90"/>
                  </a:cubicBezTo>
                  <a:cubicBezTo>
                    <a:pt x="115" y="88"/>
                    <a:pt x="115" y="86"/>
                    <a:pt x="115" y="85"/>
                  </a:cubicBezTo>
                  <a:cubicBezTo>
                    <a:pt x="115" y="82"/>
                    <a:pt x="116" y="80"/>
                    <a:pt x="115" y="79"/>
                  </a:cubicBezTo>
                  <a:moveTo>
                    <a:pt x="125" y="80"/>
                  </a:moveTo>
                  <a:cubicBezTo>
                    <a:pt x="126" y="81"/>
                    <a:pt x="126" y="81"/>
                    <a:pt x="126" y="81"/>
                  </a:cubicBezTo>
                  <a:cubicBezTo>
                    <a:pt x="127" y="81"/>
                    <a:pt x="127" y="80"/>
                    <a:pt x="127" y="80"/>
                  </a:cubicBezTo>
                  <a:cubicBezTo>
                    <a:pt x="128" y="77"/>
                    <a:pt x="128" y="74"/>
                    <a:pt x="128" y="71"/>
                  </a:cubicBezTo>
                  <a:cubicBezTo>
                    <a:pt x="126" y="70"/>
                    <a:pt x="126" y="70"/>
                    <a:pt x="126" y="70"/>
                  </a:cubicBezTo>
                  <a:cubicBezTo>
                    <a:pt x="126" y="71"/>
                    <a:pt x="126" y="71"/>
                    <a:pt x="126" y="71"/>
                  </a:cubicBezTo>
                  <a:cubicBezTo>
                    <a:pt x="125" y="72"/>
                    <a:pt x="125" y="74"/>
                    <a:pt x="125" y="76"/>
                  </a:cubicBezTo>
                  <a:cubicBezTo>
                    <a:pt x="125" y="77"/>
                    <a:pt x="125" y="79"/>
                    <a:pt x="125" y="80"/>
                  </a:cubicBezTo>
                </a:path>
              </a:pathLst>
            </a:custGeom>
            <a:solidFill>
              <a:srgbClr val="E3D8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31" name="Freeform 224"/>
            <p:cNvSpPr>
              <a:spLocks/>
            </p:cNvSpPr>
            <p:nvPr/>
          </p:nvSpPr>
          <p:spPr bwMode="auto">
            <a:xfrm>
              <a:off x="4027306" y="6515100"/>
              <a:ext cx="203200" cy="163513"/>
            </a:xfrm>
            <a:custGeom>
              <a:avLst/>
              <a:gdLst>
                <a:gd name="T0" fmla="*/ 39 w 77"/>
                <a:gd name="T1" fmla="*/ 26 h 62"/>
                <a:gd name="T2" fmla="*/ 53 w 77"/>
                <a:gd name="T3" fmla="*/ 30 h 62"/>
                <a:gd name="T4" fmla="*/ 65 w 77"/>
                <a:gd name="T5" fmla="*/ 40 h 62"/>
                <a:gd name="T6" fmla="*/ 69 w 77"/>
                <a:gd name="T7" fmla="*/ 44 h 62"/>
                <a:gd name="T8" fmla="*/ 72 w 77"/>
                <a:gd name="T9" fmla="*/ 44 h 62"/>
                <a:gd name="T10" fmla="*/ 75 w 77"/>
                <a:gd name="T11" fmla="*/ 31 h 62"/>
                <a:gd name="T12" fmla="*/ 71 w 77"/>
                <a:gd name="T13" fmla="*/ 24 h 62"/>
                <a:gd name="T14" fmla="*/ 55 w 77"/>
                <a:gd name="T15" fmla="*/ 13 h 62"/>
                <a:gd name="T16" fmla="*/ 20 w 77"/>
                <a:gd name="T17" fmla="*/ 3 h 62"/>
                <a:gd name="T18" fmla="*/ 18 w 77"/>
                <a:gd name="T19" fmla="*/ 2 h 62"/>
                <a:gd name="T20" fmla="*/ 10 w 77"/>
                <a:gd name="T21" fmla="*/ 8 h 62"/>
                <a:gd name="T22" fmla="*/ 2 w 77"/>
                <a:gd name="T23" fmla="*/ 48 h 62"/>
                <a:gd name="T24" fmla="*/ 6 w 77"/>
                <a:gd name="T25" fmla="*/ 55 h 62"/>
                <a:gd name="T26" fmla="*/ 24 w 77"/>
                <a:gd name="T27" fmla="*/ 61 h 62"/>
                <a:gd name="T28" fmla="*/ 29 w 77"/>
                <a:gd name="T29" fmla="*/ 61 h 62"/>
                <a:gd name="T30" fmla="*/ 52 w 77"/>
                <a:gd name="T31" fmla="*/ 56 h 62"/>
                <a:gd name="T32" fmla="*/ 63 w 77"/>
                <a:gd name="T33" fmla="*/ 51 h 62"/>
                <a:gd name="T34" fmla="*/ 63 w 77"/>
                <a:gd name="T35" fmla="*/ 48 h 62"/>
                <a:gd name="T36" fmla="*/ 62 w 77"/>
                <a:gd name="T37" fmla="*/ 46 h 62"/>
                <a:gd name="T38" fmla="*/ 39 w 77"/>
                <a:gd name="T39" fmla="*/ 30 h 62"/>
                <a:gd name="T40" fmla="*/ 35 w 77"/>
                <a:gd name="T41" fmla="*/ 28 h 62"/>
                <a:gd name="T42" fmla="*/ 33 w 77"/>
                <a:gd name="T43" fmla="*/ 27 h 62"/>
                <a:gd name="T44" fmla="*/ 36 w 77"/>
                <a:gd name="T45" fmla="*/ 26 h 62"/>
                <a:gd name="T46" fmla="*/ 39 w 77"/>
                <a:gd name="T47" fmla="*/ 26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77" h="62">
                  <a:moveTo>
                    <a:pt x="39" y="26"/>
                  </a:moveTo>
                  <a:cubicBezTo>
                    <a:pt x="43" y="26"/>
                    <a:pt x="48" y="27"/>
                    <a:pt x="53" y="30"/>
                  </a:cubicBezTo>
                  <a:cubicBezTo>
                    <a:pt x="58" y="33"/>
                    <a:pt x="62" y="36"/>
                    <a:pt x="65" y="40"/>
                  </a:cubicBezTo>
                  <a:cubicBezTo>
                    <a:pt x="67" y="41"/>
                    <a:pt x="68" y="43"/>
                    <a:pt x="69" y="44"/>
                  </a:cubicBezTo>
                  <a:cubicBezTo>
                    <a:pt x="70" y="45"/>
                    <a:pt x="71" y="45"/>
                    <a:pt x="72" y="44"/>
                  </a:cubicBezTo>
                  <a:cubicBezTo>
                    <a:pt x="76" y="40"/>
                    <a:pt x="77" y="36"/>
                    <a:pt x="75" y="31"/>
                  </a:cubicBezTo>
                  <a:cubicBezTo>
                    <a:pt x="74" y="28"/>
                    <a:pt x="73" y="26"/>
                    <a:pt x="71" y="24"/>
                  </a:cubicBezTo>
                  <a:cubicBezTo>
                    <a:pt x="66" y="19"/>
                    <a:pt x="61" y="16"/>
                    <a:pt x="55" y="13"/>
                  </a:cubicBezTo>
                  <a:cubicBezTo>
                    <a:pt x="44" y="8"/>
                    <a:pt x="32" y="5"/>
                    <a:pt x="20" y="3"/>
                  </a:cubicBezTo>
                  <a:cubicBezTo>
                    <a:pt x="19" y="3"/>
                    <a:pt x="18" y="3"/>
                    <a:pt x="18" y="2"/>
                  </a:cubicBezTo>
                  <a:cubicBezTo>
                    <a:pt x="11" y="0"/>
                    <a:pt x="10" y="3"/>
                    <a:pt x="10" y="8"/>
                  </a:cubicBezTo>
                  <a:cubicBezTo>
                    <a:pt x="10" y="22"/>
                    <a:pt x="8" y="35"/>
                    <a:pt x="2" y="48"/>
                  </a:cubicBezTo>
                  <a:cubicBezTo>
                    <a:pt x="0" y="53"/>
                    <a:pt x="1" y="54"/>
                    <a:pt x="6" y="55"/>
                  </a:cubicBezTo>
                  <a:cubicBezTo>
                    <a:pt x="12" y="57"/>
                    <a:pt x="18" y="59"/>
                    <a:pt x="24" y="61"/>
                  </a:cubicBezTo>
                  <a:cubicBezTo>
                    <a:pt x="25" y="61"/>
                    <a:pt x="27" y="62"/>
                    <a:pt x="29" y="61"/>
                  </a:cubicBezTo>
                  <a:cubicBezTo>
                    <a:pt x="37" y="60"/>
                    <a:pt x="45" y="59"/>
                    <a:pt x="52" y="56"/>
                  </a:cubicBezTo>
                  <a:cubicBezTo>
                    <a:pt x="56" y="54"/>
                    <a:pt x="59" y="53"/>
                    <a:pt x="63" y="51"/>
                  </a:cubicBezTo>
                  <a:cubicBezTo>
                    <a:pt x="63" y="50"/>
                    <a:pt x="64" y="49"/>
                    <a:pt x="63" y="48"/>
                  </a:cubicBezTo>
                  <a:cubicBezTo>
                    <a:pt x="63" y="48"/>
                    <a:pt x="63" y="47"/>
                    <a:pt x="62" y="46"/>
                  </a:cubicBezTo>
                  <a:cubicBezTo>
                    <a:pt x="56" y="38"/>
                    <a:pt x="49" y="33"/>
                    <a:pt x="39" y="30"/>
                  </a:cubicBezTo>
                  <a:cubicBezTo>
                    <a:pt x="38" y="29"/>
                    <a:pt x="36" y="29"/>
                    <a:pt x="35" y="28"/>
                  </a:cubicBezTo>
                  <a:cubicBezTo>
                    <a:pt x="33" y="28"/>
                    <a:pt x="32" y="27"/>
                    <a:pt x="33" y="27"/>
                  </a:cubicBezTo>
                  <a:cubicBezTo>
                    <a:pt x="33" y="26"/>
                    <a:pt x="35" y="26"/>
                    <a:pt x="36" y="26"/>
                  </a:cubicBezTo>
                  <a:cubicBezTo>
                    <a:pt x="36" y="26"/>
                    <a:pt x="37" y="26"/>
                    <a:pt x="39" y="26"/>
                  </a:cubicBezTo>
                </a:path>
              </a:pathLst>
            </a:custGeom>
            <a:solidFill>
              <a:srgbClr val="E3D8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32" name="Freeform 225"/>
            <p:cNvSpPr>
              <a:spLocks noEditPoints="1"/>
            </p:cNvSpPr>
            <p:nvPr/>
          </p:nvSpPr>
          <p:spPr bwMode="auto">
            <a:xfrm>
              <a:off x="3347856" y="5608638"/>
              <a:ext cx="806450" cy="1231900"/>
            </a:xfrm>
            <a:custGeom>
              <a:avLst/>
              <a:gdLst>
                <a:gd name="T0" fmla="*/ 249 w 306"/>
                <a:gd name="T1" fmla="*/ 466 h 466"/>
                <a:gd name="T2" fmla="*/ 244 w 306"/>
                <a:gd name="T3" fmla="*/ 466 h 466"/>
                <a:gd name="T4" fmla="*/ 273 w 306"/>
                <a:gd name="T5" fmla="*/ 466 h 466"/>
                <a:gd name="T6" fmla="*/ 274 w 306"/>
                <a:gd name="T7" fmla="*/ 466 h 466"/>
                <a:gd name="T8" fmla="*/ 238 w 306"/>
                <a:gd name="T9" fmla="*/ 466 h 466"/>
                <a:gd name="T10" fmla="*/ 231 w 306"/>
                <a:gd name="T11" fmla="*/ 465 h 466"/>
                <a:gd name="T12" fmla="*/ 199 w 306"/>
                <a:gd name="T13" fmla="*/ 462 h 466"/>
                <a:gd name="T14" fmla="*/ 208 w 306"/>
                <a:gd name="T15" fmla="*/ 464 h 466"/>
                <a:gd name="T16" fmla="*/ 211 w 306"/>
                <a:gd name="T17" fmla="*/ 464 h 466"/>
                <a:gd name="T18" fmla="*/ 199 w 306"/>
                <a:gd name="T19" fmla="*/ 462 h 466"/>
                <a:gd name="T20" fmla="*/ 283 w 306"/>
                <a:gd name="T21" fmla="*/ 465 h 466"/>
                <a:gd name="T22" fmla="*/ 306 w 306"/>
                <a:gd name="T23" fmla="*/ 456 h 466"/>
                <a:gd name="T24" fmla="*/ 306 w 306"/>
                <a:gd name="T25" fmla="*/ 458 h 466"/>
                <a:gd name="T26" fmla="*/ 302 w 306"/>
                <a:gd name="T27" fmla="*/ 460 h 466"/>
                <a:gd name="T28" fmla="*/ 306 w 306"/>
                <a:gd name="T29" fmla="*/ 456 h 466"/>
                <a:gd name="T30" fmla="*/ 120 w 306"/>
                <a:gd name="T31" fmla="*/ 442 h 466"/>
                <a:gd name="T32" fmla="*/ 119 w 306"/>
                <a:gd name="T33" fmla="*/ 442 h 466"/>
                <a:gd name="T34" fmla="*/ 119 w 306"/>
                <a:gd name="T35" fmla="*/ 442 h 466"/>
                <a:gd name="T36" fmla="*/ 305 w 306"/>
                <a:gd name="T37" fmla="*/ 455 h 466"/>
                <a:gd name="T38" fmla="*/ 305 w 306"/>
                <a:gd name="T39" fmla="*/ 455 h 466"/>
                <a:gd name="T40" fmla="*/ 112 w 306"/>
                <a:gd name="T41" fmla="*/ 439 h 466"/>
                <a:gd name="T42" fmla="*/ 112 w 306"/>
                <a:gd name="T43" fmla="*/ 439 h 466"/>
                <a:gd name="T44" fmla="*/ 112 w 306"/>
                <a:gd name="T45" fmla="*/ 439 h 466"/>
                <a:gd name="T46" fmla="*/ 111 w 306"/>
                <a:gd name="T47" fmla="*/ 439 h 466"/>
                <a:gd name="T48" fmla="*/ 111 w 306"/>
                <a:gd name="T49" fmla="*/ 439 h 466"/>
                <a:gd name="T50" fmla="*/ 70 w 306"/>
                <a:gd name="T51" fmla="*/ 415 h 466"/>
                <a:gd name="T52" fmla="*/ 70 w 306"/>
                <a:gd name="T53" fmla="*/ 415 h 466"/>
                <a:gd name="T54" fmla="*/ 13 w 306"/>
                <a:gd name="T55" fmla="*/ 342 h 466"/>
                <a:gd name="T56" fmla="*/ 41 w 306"/>
                <a:gd name="T57" fmla="*/ 388 h 466"/>
                <a:gd name="T58" fmla="*/ 41 w 306"/>
                <a:gd name="T59" fmla="*/ 387 h 466"/>
                <a:gd name="T60" fmla="*/ 13 w 306"/>
                <a:gd name="T61" fmla="*/ 342 h 466"/>
                <a:gd name="T62" fmla="*/ 7 w 306"/>
                <a:gd name="T63" fmla="*/ 324 h 466"/>
                <a:gd name="T64" fmla="*/ 3 w 306"/>
                <a:gd name="T65" fmla="*/ 306 h 466"/>
                <a:gd name="T66" fmla="*/ 0 w 306"/>
                <a:gd name="T67" fmla="*/ 252 h 466"/>
                <a:gd name="T68" fmla="*/ 0 w 306"/>
                <a:gd name="T69" fmla="*/ 270 h 466"/>
                <a:gd name="T70" fmla="*/ 0 w 306"/>
                <a:gd name="T71" fmla="*/ 286 h 466"/>
                <a:gd name="T72" fmla="*/ 0 w 306"/>
                <a:gd name="T73" fmla="*/ 251 h 466"/>
                <a:gd name="T74" fmla="*/ 3 w 306"/>
                <a:gd name="T75" fmla="*/ 226 h 466"/>
                <a:gd name="T76" fmla="*/ 1 w 306"/>
                <a:gd name="T77" fmla="*/ 245 h 466"/>
                <a:gd name="T78" fmla="*/ 3 w 306"/>
                <a:gd name="T79" fmla="*/ 223 h 466"/>
                <a:gd name="T80" fmla="*/ 5 w 306"/>
                <a:gd name="T81" fmla="*/ 212 h 466"/>
                <a:gd name="T82" fmla="*/ 7 w 306"/>
                <a:gd name="T83" fmla="*/ 206 h 466"/>
                <a:gd name="T84" fmla="*/ 31 w 306"/>
                <a:gd name="T85" fmla="*/ 145 h 466"/>
                <a:gd name="T86" fmla="*/ 34 w 306"/>
                <a:gd name="T87" fmla="*/ 142 h 466"/>
                <a:gd name="T88" fmla="*/ 44 w 306"/>
                <a:gd name="T89" fmla="*/ 127 h 466"/>
                <a:gd name="T90" fmla="*/ 75 w 306"/>
                <a:gd name="T91" fmla="*/ 92 h 466"/>
                <a:gd name="T92" fmla="*/ 194 w 306"/>
                <a:gd name="T93" fmla="*/ 1 h 466"/>
                <a:gd name="T94" fmla="*/ 195 w 306"/>
                <a:gd name="T95" fmla="*/ 0 h 4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06" h="466">
                  <a:moveTo>
                    <a:pt x="244" y="466"/>
                  </a:moveTo>
                  <a:cubicBezTo>
                    <a:pt x="246" y="466"/>
                    <a:pt x="247" y="466"/>
                    <a:pt x="249" y="466"/>
                  </a:cubicBezTo>
                  <a:cubicBezTo>
                    <a:pt x="249" y="466"/>
                    <a:pt x="250" y="466"/>
                    <a:pt x="250" y="466"/>
                  </a:cubicBezTo>
                  <a:cubicBezTo>
                    <a:pt x="248" y="466"/>
                    <a:pt x="246" y="466"/>
                    <a:pt x="244" y="466"/>
                  </a:cubicBezTo>
                  <a:moveTo>
                    <a:pt x="274" y="466"/>
                  </a:moveTo>
                  <a:cubicBezTo>
                    <a:pt x="274" y="466"/>
                    <a:pt x="274" y="466"/>
                    <a:pt x="273" y="466"/>
                  </a:cubicBezTo>
                  <a:cubicBezTo>
                    <a:pt x="270" y="466"/>
                    <a:pt x="266" y="466"/>
                    <a:pt x="262" y="466"/>
                  </a:cubicBezTo>
                  <a:cubicBezTo>
                    <a:pt x="266" y="466"/>
                    <a:pt x="270" y="466"/>
                    <a:pt x="274" y="466"/>
                  </a:cubicBezTo>
                  <a:moveTo>
                    <a:pt x="229" y="465"/>
                  </a:moveTo>
                  <a:cubicBezTo>
                    <a:pt x="232" y="466"/>
                    <a:pt x="235" y="466"/>
                    <a:pt x="238" y="466"/>
                  </a:cubicBezTo>
                  <a:cubicBezTo>
                    <a:pt x="239" y="466"/>
                    <a:pt x="240" y="466"/>
                    <a:pt x="241" y="466"/>
                  </a:cubicBezTo>
                  <a:cubicBezTo>
                    <a:pt x="238" y="466"/>
                    <a:pt x="235" y="466"/>
                    <a:pt x="231" y="465"/>
                  </a:cubicBezTo>
                  <a:cubicBezTo>
                    <a:pt x="230" y="465"/>
                    <a:pt x="230" y="465"/>
                    <a:pt x="229" y="465"/>
                  </a:cubicBezTo>
                  <a:moveTo>
                    <a:pt x="199" y="462"/>
                  </a:moveTo>
                  <a:cubicBezTo>
                    <a:pt x="201" y="463"/>
                    <a:pt x="203" y="463"/>
                    <a:pt x="206" y="463"/>
                  </a:cubicBezTo>
                  <a:cubicBezTo>
                    <a:pt x="206" y="463"/>
                    <a:pt x="207" y="464"/>
                    <a:pt x="208" y="464"/>
                  </a:cubicBezTo>
                  <a:cubicBezTo>
                    <a:pt x="209" y="464"/>
                    <a:pt x="210" y="464"/>
                    <a:pt x="211" y="464"/>
                  </a:cubicBezTo>
                  <a:cubicBezTo>
                    <a:pt x="211" y="464"/>
                    <a:pt x="211" y="464"/>
                    <a:pt x="211" y="464"/>
                  </a:cubicBezTo>
                  <a:cubicBezTo>
                    <a:pt x="209" y="464"/>
                    <a:pt x="207" y="464"/>
                    <a:pt x="205" y="463"/>
                  </a:cubicBezTo>
                  <a:cubicBezTo>
                    <a:pt x="203" y="463"/>
                    <a:pt x="201" y="463"/>
                    <a:pt x="199" y="462"/>
                  </a:cubicBezTo>
                  <a:moveTo>
                    <a:pt x="301" y="461"/>
                  </a:moveTo>
                  <a:cubicBezTo>
                    <a:pt x="295" y="462"/>
                    <a:pt x="289" y="464"/>
                    <a:pt x="283" y="465"/>
                  </a:cubicBezTo>
                  <a:cubicBezTo>
                    <a:pt x="289" y="464"/>
                    <a:pt x="295" y="462"/>
                    <a:pt x="301" y="461"/>
                  </a:cubicBezTo>
                  <a:moveTo>
                    <a:pt x="306" y="456"/>
                  </a:moveTo>
                  <a:cubicBezTo>
                    <a:pt x="306" y="456"/>
                    <a:pt x="306" y="457"/>
                    <a:pt x="306" y="457"/>
                  </a:cubicBezTo>
                  <a:cubicBezTo>
                    <a:pt x="306" y="457"/>
                    <a:pt x="306" y="458"/>
                    <a:pt x="306" y="458"/>
                  </a:cubicBezTo>
                  <a:cubicBezTo>
                    <a:pt x="304" y="459"/>
                    <a:pt x="303" y="460"/>
                    <a:pt x="302" y="460"/>
                  </a:cubicBezTo>
                  <a:cubicBezTo>
                    <a:pt x="302" y="460"/>
                    <a:pt x="302" y="460"/>
                    <a:pt x="302" y="460"/>
                  </a:cubicBezTo>
                  <a:cubicBezTo>
                    <a:pt x="303" y="460"/>
                    <a:pt x="304" y="459"/>
                    <a:pt x="305" y="459"/>
                  </a:cubicBezTo>
                  <a:cubicBezTo>
                    <a:pt x="306" y="458"/>
                    <a:pt x="306" y="457"/>
                    <a:pt x="306" y="456"/>
                  </a:cubicBezTo>
                  <a:moveTo>
                    <a:pt x="120" y="442"/>
                  </a:moveTo>
                  <a:cubicBezTo>
                    <a:pt x="120" y="442"/>
                    <a:pt x="120" y="442"/>
                    <a:pt x="120" y="442"/>
                  </a:cubicBezTo>
                  <a:cubicBezTo>
                    <a:pt x="120" y="442"/>
                    <a:pt x="120" y="442"/>
                    <a:pt x="120" y="442"/>
                  </a:cubicBezTo>
                  <a:moveTo>
                    <a:pt x="119" y="442"/>
                  </a:moveTo>
                  <a:cubicBezTo>
                    <a:pt x="119" y="442"/>
                    <a:pt x="119" y="442"/>
                    <a:pt x="119" y="442"/>
                  </a:cubicBezTo>
                  <a:cubicBezTo>
                    <a:pt x="119" y="442"/>
                    <a:pt x="119" y="442"/>
                    <a:pt x="119" y="442"/>
                  </a:cubicBezTo>
                  <a:moveTo>
                    <a:pt x="291" y="441"/>
                  </a:moveTo>
                  <a:cubicBezTo>
                    <a:pt x="296" y="445"/>
                    <a:pt x="301" y="450"/>
                    <a:pt x="305" y="455"/>
                  </a:cubicBezTo>
                  <a:cubicBezTo>
                    <a:pt x="305" y="455"/>
                    <a:pt x="305" y="455"/>
                    <a:pt x="305" y="455"/>
                  </a:cubicBezTo>
                  <a:cubicBezTo>
                    <a:pt x="305" y="455"/>
                    <a:pt x="305" y="455"/>
                    <a:pt x="305" y="455"/>
                  </a:cubicBezTo>
                  <a:cubicBezTo>
                    <a:pt x="301" y="450"/>
                    <a:pt x="296" y="445"/>
                    <a:pt x="291" y="441"/>
                  </a:cubicBezTo>
                  <a:moveTo>
                    <a:pt x="112" y="439"/>
                  </a:moveTo>
                  <a:cubicBezTo>
                    <a:pt x="114" y="440"/>
                    <a:pt x="117" y="441"/>
                    <a:pt x="119" y="442"/>
                  </a:cubicBezTo>
                  <a:cubicBezTo>
                    <a:pt x="117" y="441"/>
                    <a:pt x="114" y="440"/>
                    <a:pt x="112" y="439"/>
                  </a:cubicBezTo>
                  <a:moveTo>
                    <a:pt x="112" y="439"/>
                  </a:moveTo>
                  <a:cubicBezTo>
                    <a:pt x="112" y="439"/>
                    <a:pt x="112" y="439"/>
                    <a:pt x="112" y="439"/>
                  </a:cubicBezTo>
                  <a:cubicBezTo>
                    <a:pt x="112" y="439"/>
                    <a:pt x="112" y="439"/>
                    <a:pt x="112" y="439"/>
                  </a:cubicBezTo>
                  <a:moveTo>
                    <a:pt x="111" y="439"/>
                  </a:moveTo>
                  <a:cubicBezTo>
                    <a:pt x="111" y="439"/>
                    <a:pt x="111" y="439"/>
                    <a:pt x="111" y="439"/>
                  </a:cubicBezTo>
                  <a:cubicBezTo>
                    <a:pt x="111" y="439"/>
                    <a:pt x="111" y="439"/>
                    <a:pt x="111" y="439"/>
                  </a:cubicBezTo>
                  <a:moveTo>
                    <a:pt x="65" y="411"/>
                  </a:moveTo>
                  <a:cubicBezTo>
                    <a:pt x="67" y="413"/>
                    <a:pt x="68" y="414"/>
                    <a:pt x="70" y="415"/>
                  </a:cubicBezTo>
                  <a:cubicBezTo>
                    <a:pt x="72" y="417"/>
                    <a:pt x="74" y="418"/>
                    <a:pt x="77" y="420"/>
                  </a:cubicBezTo>
                  <a:cubicBezTo>
                    <a:pt x="74" y="418"/>
                    <a:pt x="72" y="417"/>
                    <a:pt x="70" y="415"/>
                  </a:cubicBezTo>
                  <a:cubicBezTo>
                    <a:pt x="68" y="414"/>
                    <a:pt x="67" y="413"/>
                    <a:pt x="65" y="411"/>
                  </a:cubicBezTo>
                  <a:moveTo>
                    <a:pt x="13" y="342"/>
                  </a:moveTo>
                  <a:cubicBezTo>
                    <a:pt x="14" y="343"/>
                    <a:pt x="14" y="343"/>
                    <a:pt x="14" y="343"/>
                  </a:cubicBezTo>
                  <a:cubicBezTo>
                    <a:pt x="21" y="360"/>
                    <a:pt x="30" y="374"/>
                    <a:pt x="41" y="388"/>
                  </a:cubicBezTo>
                  <a:cubicBezTo>
                    <a:pt x="46" y="393"/>
                    <a:pt x="51" y="398"/>
                    <a:pt x="56" y="404"/>
                  </a:cubicBezTo>
                  <a:cubicBezTo>
                    <a:pt x="51" y="398"/>
                    <a:pt x="46" y="393"/>
                    <a:pt x="41" y="387"/>
                  </a:cubicBezTo>
                  <a:cubicBezTo>
                    <a:pt x="30" y="374"/>
                    <a:pt x="21" y="360"/>
                    <a:pt x="14" y="345"/>
                  </a:cubicBezTo>
                  <a:cubicBezTo>
                    <a:pt x="14" y="344"/>
                    <a:pt x="14" y="343"/>
                    <a:pt x="13" y="342"/>
                  </a:cubicBezTo>
                  <a:moveTo>
                    <a:pt x="3" y="306"/>
                  </a:moveTo>
                  <a:cubicBezTo>
                    <a:pt x="4" y="312"/>
                    <a:pt x="5" y="318"/>
                    <a:pt x="7" y="324"/>
                  </a:cubicBezTo>
                  <a:cubicBezTo>
                    <a:pt x="7" y="323"/>
                    <a:pt x="6" y="322"/>
                    <a:pt x="6" y="321"/>
                  </a:cubicBezTo>
                  <a:cubicBezTo>
                    <a:pt x="5" y="316"/>
                    <a:pt x="4" y="311"/>
                    <a:pt x="3" y="306"/>
                  </a:cubicBezTo>
                  <a:moveTo>
                    <a:pt x="0" y="251"/>
                  </a:moveTo>
                  <a:cubicBezTo>
                    <a:pt x="0" y="252"/>
                    <a:pt x="0" y="252"/>
                    <a:pt x="0" y="252"/>
                  </a:cubicBezTo>
                  <a:cubicBezTo>
                    <a:pt x="0" y="258"/>
                    <a:pt x="0" y="264"/>
                    <a:pt x="0" y="270"/>
                  </a:cubicBezTo>
                  <a:cubicBezTo>
                    <a:pt x="0" y="270"/>
                    <a:pt x="0" y="270"/>
                    <a:pt x="0" y="270"/>
                  </a:cubicBezTo>
                  <a:cubicBezTo>
                    <a:pt x="0" y="274"/>
                    <a:pt x="0" y="277"/>
                    <a:pt x="0" y="281"/>
                  </a:cubicBezTo>
                  <a:cubicBezTo>
                    <a:pt x="0" y="283"/>
                    <a:pt x="0" y="284"/>
                    <a:pt x="0" y="286"/>
                  </a:cubicBezTo>
                  <a:cubicBezTo>
                    <a:pt x="0" y="282"/>
                    <a:pt x="0" y="278"/>
                    <a:pt x="0" y="274"/>
                  </a:cubicBezTo>
                  <a:cubicBezTo>
                    <a:pt x="0" y="266"/>
                    <a:pt x="0" y="259"/>
                    <a:pt x="0" y="251"/>
                  </a:cubicBezTo>
                  <a:moveTo>
                    <a:pt x="3" y="223"/>
                  </a:moveTo>
                  <a:cubicBezTo>
                    <a:pt x="3" y="224"/>
                    <a:pt x="3" y="225"/>
                    <a:pt x="3" y="226"/>
                  </a:cubicBezTo>
                  <a:cubicBezTo>
                    <a:pt x="2" y="233"/>
                    <a:pt x="1" y="240"/>
                    <a:pt x="1" y="247"/>
                  </a:cubicBezTo>
                  <a:cubicBezTo>
                    <a:pt x="1" y="247"/>
                    <a:pt x="1" y="246"/>
                    <a:pt x="1" y="245"/>
                  </a:cubicBezTo>
                  <a:cubicBezTo>
                    <a:pt x="2" y="240"/>
                    <a:pt x="2" y="234"/>
                    <a:pt x="3" y="229"/>
                  </a:cubicBezTo>
                  <a:cubicBezTo>
                    <a:pt x="3" y="227"/>
                    <a:pt x="3" y="225"/>
                    <a:pt x="3" y="223"/>
                  </a:cubicBezTo>
                  <a:moveTo>
                    <a:pt x="7" y="206"/>
                  </a:moveTo>
                  <a:cubicBezTo>
                    <a:pt x="6" y="208"/>
                    <a:pt x="6" y="210"/>
                    <a:pt x="5" y="212"/>
                  </a:cubicBezTo>
                  <a:cubicBezTo>
                    <a:pt x="5" y="214"/>
                    <a:pt x="4" y="217"/>
                    <a:pt x="4" y="220"/>
                  </a:cubicBezTo>
                  <a:cubicBezTo>
                    <a:pt x="5" y="215"/>
                    <a:pt x="6" y="210"/>
                    <a:pt x="7" y="206"/>
                  </a:cubicBezTo>
                  <a:moveTo>
                    <a:pt x="34" y="142"/>
                  </a:moveTo>
                  <a:cubicBezTo>
                    <a:pt x="33" y="143"/>
                    <a:pt x="32" y="144"/>
                    <a:pt x="31" y="145"/>
                  </a:cubicBezTo>
                  <a:cubicBezTo>
                    <a:pt x="31" y="146"/>
                    <a:pt x="31" y="146"/>
                    <a:pt x="31" y="146"/>
                  </a:cubicBezTo>
                  <a:cubicBezTo>
                    <a:pt x="32" y="145"/>
                    <a:pt x="33" y="143"/>
                    <a:pt x="34" y="142"/>
                  </a:cubicBezTo>
                  <a:moveTo>
                    <a:pt x="75" y="92"/>
                  </a:moveTo>
                  <a:cubicBezTo>
                    <a:pt x="63" y="103"/>
                    <a:pt x="53" y="114"/>
                    <a:pt x="44" y="127"/>
                  </a:cubicBezTo>
                  <a:cubicBezTo>
                    <a:pt x="51" y="117"/>
                    <a:pt x="58" y="109"/>
                    <a:pt x="66" y="101"/>
                  </a:cubicBezTo>
                  <a:cubicBezTo>
                    <a:pt x="69" y="98"/>
                    <a:pt x="72" y="95"/>
                    <a:pt x="75" y="92"/>
                  </a:cubicBezTo>
                  <a:moveTo>
                    <a:pt x="195" y="0"/>
                  </a:moveTo>
                  <a:cubicBezTo>
                    <a:pt x="194" y="0"/>
                    <a:pt x="194" y="0"/>
                    <a:pt x="194" y="1"/>
                  </a:cubicBezTo>
                  <a:cubicBezTo>
                    <a:pt x="192" y="2"/>
                    <a:pt x="190" y="4"/>
                    <a:pt x="188" y="5"/>
                  </a:cubicBezTo>
                  <a:cubicBezTo>
                    <a:pt x="191" y="4"/>
                    <a:pt x="193" y="2"/>
                    <a:pt x="195" y="0"/>
                  </a:cubicBezTo>
                </a:path>
              </a:pathLst>
            </a:custGeom>
            <a:solidFill>
              <a:srgbClr val="E8E3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33" name="Freeform 226"/>
            <p:cNvSpPr>
              <a:spLocks/>
            </p:cNvSpPr>
            <p:nvPr/>
          </p:nvSpPr>
          <p:spPr bwMode="auto">
            <a:xfrm>
              <a:off x="3347856" y="5600700"/>
              <a:ext cx="806450" cy="1241425"/>
            </a:xfrm>
            <a:custGeom>
              <a:avLst/>
              <a:gdLst>
                <a:gd name="T0" fmla="*/ 195 w 306"/>
                <a:gd name="T1" fmla="*/ 3 h 470"/>
                <a:gd name="T2" fmla="*/ 172 w 306"/>
                <a:gd name="T3" fmla="*/ 21 h 470"/>
                <a:gd name="T4" fmla="*/ 101 w 306"/>
                <a:gd name="T5" fmla="*/ 74 h 470"/>
                <a:gd name="T6" fmla="*/ 75 w 306"/>
                <a:gd name="T7" fmla="*/ 95 h 470"/>
                <a:gd name="T8" fmla="*/ 44 w 306"/>
                <a:gd name="T9" fmla="*/ 130 h 470"/>
                <a:gd name="T10" fmla="*/ 34 w 306"/>
                <a:gd name="T11" fmla="*/ 145 h 470"/>
                <a:gd name="T12" fmla="*/ 18 w 306"/>
                <a:gd name="T13" fmla="*/ 173 h 470"/>
                <a:gd name="T14" fmla="*/ 4 w 306"/>
                <a:gd name="T15" fmla="*/ 223 h 470"/>
                <a:gd name="T16" fmla="*/ 3 w 306"/>
                <a:gd name="T17" fmla="*/ 232 h 470"/>
                <a:gd name="T18" fmla="*/ 1 w 306"/>
                <a:gd name="T19" fmla="*/ 250 h 470"/>
                <a:gd name="T20" fmla="*/ 0 w 306"/>
                <a:gd name="T21" fmla="*/ 277 h 470"/>
                <a:gd name="T22" fmla="*/ 1 w 306"/>
                <a:gd name="T23" fmla="*/ 294 h 470"/>
                <a:gd name="T24" fmla="*/ 3 w 306"/>
                <a:gd name="T25" fmla="*/ 309 h 470"/>
                <a:gd name="T26" fmla="*/ 7 w 306"/>
                <a:gd name="T27" fmla="*/ 327 h 470"/>
                <a:gd name="T28" fmla="*/ 14 w 306"/>
                <a:gd name="T29" fmla="*/ 348 h 470"/>
                <a:gd name="T30" fmla="*/ 56 w 306"/>
                <a:gd name="T31" fmla="*/ 407 h 470"/>
                <a:gd name="T32" fmla="*/ 65 w 306"/>
                <a:gd name="T33" fmla="*/ 414 h 470"/>
                <a:gd name="T34" fmla="*/ 77 w 306"/>
                <a:gd name="T35" fmla="*/ 423 h 470"/>
                <a:gd name="T36" fmla="*/ 111 w 306"/>
                <a:gd name="T37" fmla="*/ 442 h 470"/>
                <a:gd name="T38" fmla="*/ 112 w 306"/>
                <a:gd name="T39" fmla="*/ 442 h 470"/>
                <a:gd name="T40" fmla="*/ 112 w 306"/>
                <a:gd name="T41" fmla="*/ 442 h 470"/>
                <a:gd name="T42" fmla="*/ 119 w 306"/>
                <a:gd name="T43" fmla="*/ 445 h 470"/>
                <a:gd name="T44" fmla="*/ 120 w 306"/>
                <a:gd name="T45" fmla="*/ 445 h 470"/>
                <a:gd name="T46" fmla="*/ 174 w 306"/>
                <a:gd name="T47" fmla="*/ 461 h 470"/>
                <a:gd name="T48" fmla="*/ 205 w 306"/>
                <a:gd name="T49" fmla="*/ 466 h 470"/>
                <a:gd name="T50" fmla="*/ 211 w 306"/>
                <a:gd name="T51" fmla="*/ 467 h 470"/>
                <a:gd name="T52" fmla="*/ 231 w 306"/>
                <a:gd name="T53" fmla="*/ 468 h 470"/>
                <a:gd name="T54" fmla="*/ 241 w 306"/>
                <a:gd name="T55" fmla="*/ 469 h 470"/>
                <a:gd name="T56" fmla="*/ 244 w 306"/>
                <a:gd name="T57" fmla="*/ 469 h 470"/>
                <a:gd name="T58" fmla="*/ 257 w 306"/>
                <a:gd name="T59" fmla="*/ 470 h 470"/>
                <a:gd name="T60" fmla="*/ 262 w 306"/>
                <a:gd name="T61" fmla="*/ 469 h 470"/>
                <a:gd name="T62" fmla="*/ 274 w 306"/>
                <a:gd name="T63" fmla="*/ 469 h 470"/>
                <a:gd name="T64" fmla="*/ 283 w 306"/>
                <a:gd name="T65" fmla="*/ 468 h 470"/>
                <a:gd name="T66" fmla="*/ 302 w 306"/>
                <a:gd name="T67" fmla="*/ 463 h 470"/>
                <a:gd name="T68" fmla="*/ 306 w 306"/>
                <a:gd name="T69" fmla="*/ 460 h 470"/>
                <a:gd name="T70" fmla="*/ 306 w 306"/>
                <a:gd name="T71" fmla="*/ 459 h 470"/>
                <a:gd name="T72" fmla="*/ 305 w 306"/>
                <a:gd name="T73" fmla="*/ 458 h 470"/>
                <a:gd name="T74" fmla="*/ 287 w 306"/>
                <a:gd name="T75" fmla="*/ 441 h 470"/>
                <a:gd name="T76" fmla="*/ 277 w 306"/>
                <a:gd name="T77" fmla="*/ 438 h 470"/>
                <a:gd name="T78" fmla="*/ 267 w 306"/>
                <a:gd name="T79" fmla="*/ 439 h 470"/>
                <a:gd name="T80" fmla="*/ 233 w 306"/>
                <a:gd name="T81" fmla="*/ 439 h 470"/>
                <a:gd name="T82" fmla="*/ 222 w 306"/>
                <a:gd name="T83" fmla="*/ 438 h 470"/>
                <a:gd name="T84" fmla="*/ 153 w 306"/>
                <a:gd name="T85" fmla="*/ 425 h 470"/>
                <a:gd name="T86" fmla="*/ 90 w 306"/>
                <a:gd name="T87" fmla="*/ 392 h 470"/>
                <a:gd name="T88" fmla="*/ 62 w 306"/>
                <a:gd name="T89" fmla="*/ 355 h 470"/>
                <a:gd name="T90" fmla="*/ 44 w 306"/>
                <a:gd name="T91" fmla="*/ 302 h 470"/>
                <a:gd name="T92" fmla="*/ 42 w 306"/>
                <a:gd name="T93" fmla="*/ 266 h 470"/>
                <a:gd name="T94" fmla="*/ 45 w 306"/>
                <a:gd name="T95" fmla="*/ 237 h 470"/>
                <a:gd name="T96" fmla="*/ 62 w 306"/>
                <a:gd name="T97" fmla="*/ 182 h 470"/>
                <a:gd name="T98" fmla="*/ 98 w 306"/>
                <a:gd name="T99" fmla="*/ 127 h 470"/>
                <a:gd name="T100" fmla="*/ 159 w 306"/>
                <a:gd name="T101" fmla="*/ 63 h 470"/>
                <a:gd name="T102" fmla="*/ 191 w 306"/>
                <a:gd name="T103" fmla="*/ 22 h 470"/>
                <a:gd name="T104" fmla="*/ 200 w 306"/>
                <a:gd name="T105" fmla="*/ 1 h 470"/>
                <a:gd name="T106" fmla="*/ 198 w 306"/>
                <a:gd name="T107" fmla="*/ 0 h 4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06" h="470">
                  <a:moveTo>
                    <a:pt x="198" y="0"/>
                  </a:moveTo>
                  <a:cubicBezTo>
                    <a:pt x="197" y="1"/>
                    <a:pt x="196" y="2"/>
                    <a:pt x="195" y="3"/>
                  </a:cubicBezTo>
                  <a:cubicBezTo>
                    <a:pt x="193" y="5"/>
                    <a:pt x="191" y="7"/>
                    <a:pt x="188" y="8"/>
                  </a:cubicBezTo>
                  <a:cubicBezTo>
                    <a:pt x="183" y="13"/>
                    <a:pt x="178" y="17"/>
                    <a:pt x="172" y="21"/>
                  </a:cubicBezTo>
                  <a:cubicBezTo>
                    <a:pt x="166" y="25"/>
                    <a:pt x="160" y="29"/>
                    <a:pt x="155" y="33"/>
                  </a:cubicBezTo>
                  <a:cubicBezTo>
                    <a:pt x="136" y="46"/>
                    <a:pt x="118" y="60"/>
                    <a:pt x="101" y="74"/>
                  </a:cubicBezTo>
                  <a:cubicBezTo>
                    <a:pt x="92" y="81"/>
                    <a:pt x="83" y="88"/>
                    <a:pt x="75" y="95"/>
                  </a:cubicBezTo>
                  <a:cubicBezTo>
                    <a:pt x="75" y="95"/>
                    <a:pt x="75" y="95"/>
                    <a:pt x="75" y="95"/>
                  </a:cubicBezTo>
                  <a:cubicBezTo>
                    <a:pt x="72" y="98"/>
                    <a:pt x="69" y="101"/>
                    <a:pt x="66" y="104"/>
                  </a:cubicBezTo>
                  <a:cubicBezTo>
                    <a:pt x="58" y="112"/>
                    <a:pt x="51" y="120"/>
                    <a:pt x="44" y="130"/>
                  </a:cubicBezTo>
                  <a:cubicBezTo>
                    <a:pt x="44" y="130"/>
                    <a:pt x="43" y="131"/>
                    <a:pt x="43" y="131"/>
                  </a:cubicBezTo>
                  <a:cubicBezTo>
                    <a:pt x="40" y="136"/>
                    <a:pt x="37" y="140"/>
                    <a:pt x="34" y="145"/>
                  </a:cubicBezTo>
                  <a:cubicBezTo>
                    <a:pt x="33" y="146"/>
                    <a:pt x="32" y="148"/>
                    <a:pt x="31" y="149"/>
                  </a:cubicBezTo>
                  <a:cubicBezTo>
                    <a:pt x="26" y="157"/>
                    <a:pt x="22" y="165"/>
                    <a:pt x="18" y="173"/>
                  </a:cubicBezTo>
                  <a:cubicBezTo>
                    <a:pt x="13" y="184"/>
                    <a:pt x="10" y="196"/>
                    <a:pt x="7" y="209"/>
                  </a:cubicBezTo>
                  <a:cubicBezTo>
                    <a:pt x="6" y="213"/>
                    <a:pt x="5" y="218"/>
                    <a:pt x="4" y="223"/>
                  </a:cubicBezTo>
                  <a:cubicBezTo>
                    <a:pt x="4" y="224"/>
                    <a:pt x="4" y="225"/>
                    <a:pt x="3" y="226"/>
                  </a:cubicBezTo>
                  <a:cubicBezTo>
                    <a:pt x="3" y="228"/>
                    <a:pt x="3" y="230"/>
                    <a:pt x="3" y="232"/>
                  </a:cubicBezTo>
                  <a:cubicBezTo>
                    <a:pt x="2" y="237"/>
                    <a:pt x="2" y="243"/>
                    <a:pt x="1" y="248"/>
                  </a:cubicBezTo>
                  <a:cubicBezTo>
                    <a:pt x="1" y="249"/>
                    <a:pt x="1" y="250"/>
                    <a:pt x="1" y="250"/>
                  </a:cubicBezTo>
                  <a:cubicBezTo>
                    <a:pt x="1" y="252"/>
                    <a:pt x="1" y="253"/>
                    <a:pt x="0" y="254"/>
                  </a:cubicBezTo>
                  <a:cubicBezTo>
                    <a:pt x="0" y="262"/>
                    <a:pt x="0" y="269"/>
                    <a:pt x="0" y="277"/>
                  </a:cubicBezTo>
                  <a:cubicBezTo>
                    <a:pt x="0" y="281"/>
                    <a:pt x="0" y="285"/>
                    <a:pt x="0" y="289"/>
                  </a:cubicBezTo>
                  <a:cubicBezTo>
                    <a:pt x="0" y="291"/>
                    <a:pt x="1" y="292"/>
                    <a:pt x="1" y="294"/>
                  </a:cubicBezTo>
                  <a:cubicBezTo>
                    <a:pt x="1" y="299"/>
                    <a:pt x="2" y="304"/>
                    <a:pt x="3" y="308"/>
                  </a:cubicBezTo>
                  <a:cubicBezTo>
                    <a:pt x="3" y="309"/>
                    <a:pt x="3" y="309"/>
                    <a:pt x="3" y="309"/>
                  </a:cubicBezTo>
                  <a:cubicBezTo>
                    <a:pt x="4" y="314"/>
                    <a:pt x="5" y="319"/>
                    <a:pt x="6" y="324"/>
                  </a:cubicBezTo>
                  <a:cubicBezTo>
                    <a:pt x="6" y="325"/>
                    <a:pt x="7" y="326"/>
                    <a:pt x="7" y="327"/>
                  </a:cubicBezTo>
                  <a:cubicBezTo>
                    <a:pt x="9" y="334"/>
                    <a:pt x="11" y="340"/>
                    <a:pt x="13" y="345"/>
                  </a:cubicBezTo>
                  <a:cubicBezTo>
                    <a:pt x="14" y="346"/>
                    <a:pt x="14" y="347"/>
                    <a:pt x="14" y="348"/>
                  </a:cubicBezTo>
                  <a:cubicBezTo>
                    <a:pt x="21" y="363"/>
                    <a:pt x="30" y="377"/>
                    <a:pt x="41" y="390"/>
                  </a:cubicBezTo>
                  <a:cubicBezTo>
                    <a:pt x="46" y="396"/>
                    <a:pt x="51" y="401"/>
                    <a:pt x="56" y="407"/>
                  </a:cubicBezTo>
                  <a:cubicBezTo>
                    <a:pt x="57" y="407"/>
                    <a:pt x="57" y="407"/>
                    <a:pt x="57" y="407"/>
                  </a:cubicBezTo>
                  <a:cubicBezTo>
                    <a:pt x="60" y="410"/>
                    <a:pt x="62" y="412"/>
                    <a:pt x="65" y="414"/>
                  </a:cubicBezTo>
                  <a:cubicBezTo>
                    <a:pt x="67" y="416"/>
                    <a:pt x="68" y="417"/>
                    <a:pt x="70" y="418"/>
                  </a:cubicBezTo>
                  <a:cubicBezTo>
                    <a:pt x="72" y="420"/>
                    <a:pt x="74" y="421"/>
                    <a:pt x="77" y="423"/>
                  </a:cubicBezTo>
                  <a:cubicBezTo>
                    <a:pt x="87" y="429"/>
                    <a:pt x="98" y="436"/>
                    <a:pt x="109" y="441"/>
                  </a:cubicBezTo>
                  <a:cubicBezTo>
                    <a:pt x="110" y="441"/>
                    <a:pt x="111" y="441"/>
                    <a:pt x="111" y="442"/>
                  </a:cubicBezTo>
                  <a:cubicBezTo>
                    <a:pt x="111" y="442"/>
                    <a:pt x="111" y="442"/>
                    <a:pt x="111" y="442"/>
                  </a:cubicBezTo>
                  <a:cubicBezTo>
                    <a:pt x="112" y="442"/>
                    <a:pt x="112" y="442"/>
                    <a:pt x="112" y="442"/>
                  </a:cubicBezTo>
                  <a:cubicBezTo>
                    <a:pt x="112" y="442"/>
                    <a:pt x="112" y="442"/>
                    <a:pt x="112" y="442"/>
                  </a:cubicBezTo>
                  <a:cubicBezTo>
                    <a:pt x="112" y="442"/>
                    <a:pt x="112" y="442"/>
                    <a:pt x="112" y="442"/>
                  </a:cubicBezTo>
                  <a:cubicBezTo>
                    <a:pt x="114" y="443"/>
                    <a:pt x="117" y="444"/>
                    <a:pt x="119" y="445"/>
                  </a:cubicBezTo>
                  <a:cubicBezTo>
                    <a:pt x="119" y="445"/>
                    <a:pt x="119" y="445"/>
                    <a:pt x="119" y="445"/>
                  </a:cubicBezTo>
                  <a:cubicBezTo>
                    <a:pt x="119" y="445"/>
                    <a:pt x="119" y="445"/>
                    <a:pt x="119" y="445"/>
                  </a:cubicBezTo>
                  <a:cubicBezTo>
                    <a:pt x="119" y="445"/>
                    <a:pt x="120" y="445"/>
                    <a:pt x="120" y="445"/>
                  </a:cubicBezTo>
                  <a:cubicBezTo>
                    <a:pt x="120" y="445"/>
                    <a:pt x="120" y="445"/>
                    <a:pt x="120" y="445"/>
                  </a:cubicBezTo>
                  <a:cubicBezTo>
                    <a:pt x="137" y="452"/>
                    <a:pt x="156" y="457"/>
                    <a:pt x="174" y="461"/>
                  </a:cubicBezTo>
                  <a:cubicBezTo>
                    <a:pt x="183" y="462"/>
                    <a:pt x="191" y="464"/>
                    <a:pt x="199" y="465"/>
                  </a:cubicBezTo>
                  <a:cubicBezTo>
                    <a:pt x="201" y="466"/>
                    <a:pt x="203" y="466"/>
                    <a:pt x="205" y="466"/>
                  </a:cubicBezTo>
                  <a:cubicBezTo>
                    <a:pt x="207" y="467"/>
                    <a:pt x="209" y="467"/>
                    <a:pt x="211" y="467"/>
                  </a:cubicBezTo>
                  <a:cubicBezTo>
                    <a:pt x="211" y="467"/>
                    <a:pt x="211" y="467"/>
                    <a:pt x="211" y="467"/>
                  </a:cubicBezTo>
                  <a:cubicBezTo>
                    <a:pt x="217" y="467"/>
                    <a:pt x="223" y="468"/>
                    <a:pt x="229" y="468"/>
                  </a:cubicBezTo>
                  <a:cubicBezTo>
                    <a:pt x="230" y="468"/>
                    <a:pt x="230" y="468"/>
                    <a:pt x="231" y="468"/>
                  </a:cubicBezTo>
                  <a:cubicBezTo>
                    <a:pt x="235" y="469"/>
                    <a:pt x="238" y="469"/>
                    <a:pt x="241" y="469"/>
                  </a:cubicBezTo>
                  <a:cubicBezTo>
                    <a:pt x="241" y="469"/>
                    <a:pt x="241" y="469"/>
                    <a:pt x="241" y="469"/>
                  </a:cubicBezTo>
                  <a:cubicBezTo>
                    <a:pt x="241" y="469"/>
                    <a:pt x="241" y="469"/>
                    <a:pt x="242" y="469"/>
                  </a:cubicBezTo>
                  <a:cubicBezTo>
                    <a:pt x="242" y="469"/>
                    <a:pt x="243" y="469"/>
                    <a:pt x="244" y="469"/>
                  </a:cubicBezTo>
                  <a:cubicBezTo>
                    <a:pt x="246" y="469"/>
                    <a:pt x="248" y="469"/>
                    <a:pt x="250" y="469"/>
                  </a:cubicBezTo>
                  <a:cubicBezTo>
                    <a:pt x="253" y="469"/>
                    <a:pt x="255" y="470"/>
                    <a:pt x="257" y="470"/>
                  </a:cubicBezTo>
                  <a:cubicBezTo>
                    <a:pt x="258" y="470"/>
                    <a:pt x="260" y="470"/>
                    <a:pt x="261" y="469"/>
                  </a:cubicBezTo>
                  <a:cubicBezTo>
                    <a:pt x="261" y="469"/>
                    <a:pt x="262" y="469"/>
                    <a:pt x="262" y="469"/>
                  </a:cubicBezTo>
                  <a:cubicBezTo>
                    <a:pt x="266" y="469"/>
                    <a:pt x="270" y="469"/>
                    <a:pt x="273" y="469"/>
                  </a:cubicBezTo>
                  <a:cubicBezTo>
                    <a:pt x="274" y="469"/>
                    <a:pt x="274" y="469"/>
                    <a:pt x="274" y="469"/>
                  </a:cubicBezTo>
                  <a:cubicBezTo>
                    <a:pt x="274" y="469"/>
                    <a:pt x="275" y="468"/>
                    <a:pt x="275" y="468"/>
                  </a:cubicBezTo>
                  <a:cubicBezTo>
                    <a:pt x="278" y="468"/>
                    <a:pt x="281" y="468"/>
                    <a:pt x="283" y="468"/>
                  </a:cubicBezTo>
                  <a:cubicBezTo>
                    <a:pt x="289" y="467"/>
                    <a:pt x="295" y="465"/>
                    <a:pt x="301" y="464"/>
                  </a:cubicBezTo>
                  <a:cubicBezTo>
                    <a:pt x="301" y="464"/>
                    <a:pt x="301" y="464"/>
                    <a:pt x="302" y="463"/>
                  </a:cubicBezTo>
                  <a:cubicBezTo>
                    <a:pt x="303" y="463"/>
                    <a:pt x="304" y="462"/>
                    <a:pt x="306" y="461"/>
                  </a:cubicBezTo>
                  <a:cubicBezTo>
                    <a:pt x="306" y="461"/>
                    <a:pt x="306" y="460"/>
                    <a:pt x="306" y="460"/>
                  </a:cubicBezTo>
                  <a:cubicBezTo>
                    <a:pt x="306" y="460"/>
                    <a:pt x="306" y="459"/>
                    <a:pt x="306" y="459"/>
                  </a:cubicBezTo>
                  <a:cubicBezTo>
                    <a:pt x="306" y="459"/>
                    <a:pt x="306" y="459"/>
                    <a:pt x="306" y="459"/>
                  </a:cubicBezTo>
                  <a:cubicBezTo>
                    <a:pt x="305" y="458"/>
                    <a:pt x="305" y="458"/>
                    <a:pt x="305" y="458"/>
                  </a:cubicBezTo>
                  <a:cubicBezTo>
                    <a:pt x="305" y="458"/>
                    <a:pt x="305" y="458"/>
                    <a:pt x="305" y="458"/>
                  </a:cubicBezTo>
                  <a:cubicBezTo>
                    <a:pt x="301" y="453"/>
                    <a:pt x="296" y="448"/>
                    <a:pt x="291" y="444"/>
                  </a:cubicBezTo>
                  <a:cubicBezTo>
                    <a:pt x="289" y="443"/>
                    <a:pt x="288" y="442"/>
                    <a:pt x="287" y="441"/>
                  </a:cubicBezTo>
                  <a:cubicBezTo>
                    <a:pt x="285" y="440"/>
                    <a:pt x="282" y="440"/>
                    <a:pt x="280" y="439"/>
                  </a:cubicBezTo>
                  <a:cubicBezTo>
                    <a:pt x="279" y="438"/>
                    <a:pt x="278" y="438"/>
                    <a:pt x="277" y="438"/>
                  </a:cubicBezTo>
                  <a:cubicBezTo>
                    <a:pt x="276" y="438"/>
                    <a:pt x="275" y="438"/>
                    <a:pt x="274" y="438"/>
                  </a:cubicBezTo>
                  <a:cubicBezTo>
                    <a:pt x="272" y="439"/>
                    <a:pt x="269" y="439"/>
                    <a:pt x="267" y="439"/>
                  </a:cubicBezTo>
                  <a:cubicBezTo>
                    <a:pt x="262" y="440"/>
                    <a:pt x="257" y="440"/>
                    <a:pt x="252" y="440"/>
                  </a:cubicBezTo>
                  <a:cubicBezTo>
                    <a:pt x="245" y="440"/>
                    <a:pt x="239" y="439"/>
                    <a:pt x="233" y="439"/>
                  </a:cubicBezTo>
                  <a:cubicBezTo>
                    <a:pt x="231" y="439"/>
                    <a:pt x="228" y="439"/>
                    <a:pt x="226" y="439"/>
                  </a:cubicBezTo>
                  <a:cubicBezTo>
                    <a:pt x="225" y="438"/>
                    <a:pt x="223" y="438"/>
                    <a:pt x="222" y="438"/>
                  </a:cubicBezTo>
                  <a:cubicBezTo>
                    <a:pt x="212" y="437"/>
                    <a:pt x="202" y="435"/>
                    <a:pt x="193" y="434"/>
                  </a:cubicBezTo>
                  <a:cubicBezTo>
                    <a:pt x="179" y="432"/>
                    <a:pt x="166" y="429"/>
                    <a:pt x="153" y="425"/>
                  </a:cubicBezTo>
                  <a:cubicBezTo>
                    <a:pt x="137" y="421"/>
                    <a:pt x="121" y="415"/>
                    <a:pt x="107" y="405"/>
                  </a:cubicBezTo>
                  <a:cubicBezTo>
                    <a:pt x="101" y="401"/>
                    <a:pt x="95" y="397"/>
                    <a:pt x="90" y="392"/>
                  </a:cubicBezTo>
                  <a:cubicBezTo>
                    <a:pt x="88" y="390"/>
                    <a:pt x="87" y="389"/>
                    <a:pt x="85" y="387"/>
                  </a:cubicBezTo>
                  <a:cubicBezTo>
                    <a:pt x="76" y="378"/>
                    <a:pt x="68" y="367"/>
                    <a:pt x="62" y="355"/>
                  </a:cubicBezTo>
                  <a:cubicBezTo>
                    <a:pt x="59" y="349"/>
                    <a:pt x="56" y="343"/>
                    <a:pt x="53" y="337"/>
                  </a:cubicBezTo>
                  <a:cubicBezTo>
                    <a:pt x="49" y="325"/>
                    <a:pt x="46" y="314"/>
                    <a:pt x="44" y="302"/>
                  </a:cubicBezTo>
                  <a:cubicBezTo>
                    <a:pt x="43" y="295"/>
                    <a:pt x="43" y="287"/>
                    <a:pt x="42" y="280"/>
                  </a:cubicBezTo>
                  <a:cubicBezTo>
                    <a:pt x="41" y="275"/>
                    <a:pt x="41" y="271"/>
                    <a:pt x="42" y="266"/>
                  </a:cubicBezTo>
                  <a:cubicBezTo>
                    <a:pt x="43" y="264"/>
                    <a:pt x="43" y="262"/>
                    <a:pt x="43" y="260"/>
                  </a:cubicBezTo>
                  <a:cubicBezTo>
                    <a:pt x="43" y="253"/>
                    <a:pt x="44" y="245"/>
                    <a:pt x="45" y="237"/>
                  </a:cubicBezTo>
                  <a:cubicBezTo>
                    <a:pt x="46" y="229"/>
                    <a:pt x="48" y="220"/>
                    <a:pt x="50" y="212"/>
                  </a:cubicBezTo>
                  <a:cubicBezTo>
                    <a:pt x="54" y="202"/>
                    <a:pt x="57" y="192"/>
                    <a:pt x="62" y="182"/>
                  </a:cubicBezTo>
                  <a:cubicBezTo>
                    <a:pt x="71" y="162"/>
                    <a:pt x="83" y="145"/>
                    <a:pt x="97" y="128"/>
                  </a:cubicBezTo>
                  <a:cubicBezTo>
                    <a:pt x="97" y="127"/>
                    <a:pt x="98" y="127"/>
                    <a:pt x="98" y="127"/>
                  </a:cubicBezTo>
                  <a:cubicBezTo>
                    <a:pt x="110" y="114"/>
                    <a:pt x="121" y="102"/>
                    <a:pt x="133" y="90"/>
                  </a:cubicBezTo>
                  <a:cubicBezTo>
                    <a:pt x="142" y="81"/>
                    <a:pt x="151" y="72"/>
                    <a:pt x="159" y="63"/>
                  </a:cubicBezTo>
                  <a:cubicBezTo>
                    <a:pt x="168" y="54"/>
                    <a:pt x="176" y="45"/>
                    <a:pt x="183" y="34"/>
                  </a:cubicBezTo>
                  <a:cubicBezTo>
                    <a:pt x="186" y="30"/>
                    <a:pt x="189" y="26"/>
                    <a:pt x="191" y="22"/>
                  </a:cubicBezTo>
                  <a:cubicBezTo>
                    <a:pt x="195" y="16"/>
                    <a:pt x="198" y="10"/>
                    <a:pt x="200" y="3"/>
                  </a:cubicBezTo>
                  <a:cubicBezTo>
                    <a:pt x="200" y="3"/>
                    <a:pt x="200" y="2"/>
                    <a:pt x="200" y="1"/>
                  </a:cubicBezTo>
                  <a:cubicBezTo>
                    <a:pt x="200" y="1"/>
                    <a:pt x="199" y="1"/>
                    <a:pt x="199" y="0"/>
                  </a:cubicBezTo>
                  <a:cubicBezTo>
                    <a:pt x="198" y="0"/>
                    <a:pt x="198" y="0"/>
                    <a:pt x="198" y="0"/>
                  </a:cubicBezTo>
                </a:path>
              </a:pathLst>
            </a:custGeom>
            <a:solidFill>
              <a:srgbClr val="CEC0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34" name="Freeform 227"/>
            <p:cNvSpPr>
              <a:spLocks noEditPoints="1"/>
            </p:cNvSpPr>
            <p:nvPr/>
          </p:nvSpPr>
          <p:spPr bwMode="auto">
            <a:xfrm>
              <a:off x="3871731" y="5954713"/>
              <a:ext cx="341313" cy="541338"/>
            </a:xfrm>
            <a:custGeom>
              <a:avLst/>
              <a:gdLst>
                <a:gd name="T0" fmla="*/ 90 w 129"/>
                <a:gd name="T1" fmla="*/ 193 h 205"/>
                <a:gd name="T2" fmla="*/ 89 w 129"/>
                <a:gd name="T3" fmla="*/ 193 h 205"/>
                <a:gd name="T4" fmla="*/ 88 w 129"/>
                <a:gd name="T5" fmla="*/ 194 h 205"/>
                <a:gd name="T6" fmla="*/ 89 w 129"/>
                <a:gd name="T7" fmla="*/ 193 h 205"/>
                <a:gd name="T8" fmla="*/ 90 w 129"/>
                <a:gd name="T9" fmla="*/ 193 h 205"/>
                <a:gd name="T10" fmla="*/ 66 w 129"/>
                <a:gd name="T11" fmla="*/ 190 h 205"/>
                <a:gd name="T12" fmla="*/ 68 w 129"/>
                <a:gd name="T13" fmla="*/ 201 h 205"/>
                <a:gd name="T14" fmla="*/ 68 w 129"/>
                <a:gd name="T15" fmla="*/ 203 h 205"/>
                <a:gd name="T16" fmla="*/ 71 w 129"/>
                <a:gd name="T17" fmla="*/ 205 h 205"/>
                <a:gd name="T18" fmla="*/ 72 w 129"/>
                <a:gd name="T19" fmla="*/ 205 h 205"/>
                <a:gd name="T20" fmla="*/ 75 w 129"/>
                <a:gd name="T21" fmla="*/ 204 h 205"/>
                <a:gd name="T22" fmla="*/ 78 w 129"/>
                <a:gd name="T23" fmla="*/ 202 h 205"/>
                <a:gd name="T24" fmla="*/ 75 w 129"/>
                <a:gd name="T25" fmla="*/ 204 h 205"/>
                <a:gd name="T26" fmla="*/ 71 w 129"/>
                <a:gd name="T27" fmla="*/ 205 h 205"/>
                <a:gd name="T28" fmla="*/ 71 w 129"/>
                <a:gd name="T29" fmla="*/ 205 h 205"/>
                <a:gd name="T30" fmla="*/ 69 w 129"/>
                <a:gd name="T31" fmla="*/ 204 h 205"/>
                <a:gd name="T32" fmla="*/ 68 w 129"/>
                <a:gd name="T33" fmla="*/ 201 h 205"/>
                <a:gd name="T34" fmla="*/ 66 w 129"/>
                <a:gd name="T35" fmla="*/ 190 h 205"/>
                <a:gd name="T36" fmla="*/ 61 w 129"/>
                <a:gd name="T37" fmla="*/ 175 h 205"/>
                <a:gd name="T38" fmla="*/ 61 w 129"/>
                <a:gd name="T39" fmla="*/ 176 h 205"/>
                <a:gd name="T40" fmla="*/ 62 w 129"/>
                <a:gd name="T41" fmla="*/ 178 h 205"/>
                <a:gd name="T42" fmla="*/ 61 w 129"/>
                <a:gd name="T43" fmla="*/ 175 h 205"/>
                <a:gd name="T44" fmla="*/ 109 w 129"/>
                <a:gd name="T45" fmla="*/ 173 h 205"/>
                <a:gd name="T46" fmla="*/ 99 w 129"/>
                <a:gd name="T47" fmla="*/ 184 h 205"/>
                <a:gd name="T48" fmla="*/ 98 w 129"/>
                <a:gd name="T49" fmla="*/ 185 h 205"/>
                <a:gd name="T50" fmla="*/ 99 w 129"/>
                <a:gd name="T51" fmla="*/ 184 h 205"/>
                <a:gd name="T52" fmla="*/ 109 w 129"/>
                <a:gd name="T53" fmla="*/ 173 h 205"/>
                <a:gd name="T54" fmla="*/ 109 w 129"/>
                <a:gd name="T55" fmla="*/ 173 h 205"/>
                <a:gd name="T56" fmla="*/ 109 w 129"/>
                <a:gd name="T57" fmla="*/ 173 h 205"/>
                <a:gd name="T58" fmla="*/ 109 w 129"/>
                <a:gd name="T59" fmla="*/ 173 h 205"/>
                <a:gd name="T60" fmla="*/ 124 w 129"/>
                <a:gd name="T61" fmla="*/ 149 h 205"/>
                <a:gd name="T62" fmla="*/ 124 w 129"/>
                <a:gd name="T63" fmla="*/ 149 h 205"/>
                <a:gd name="T64" fmla="*/ 124 w 129"/>
                <a:gd name="T65" fmla="*/ 149 h 205"/>
                <a:gd name="T66" fmla="*/ 129 w 129"/>
                <a:gd name="T67" fmla="*/ 137 h 205"/>
                <a:gd name="T68" fmla="*/ 124 w 129"/>
                <a:gd name="T69" fmla="*/ 149 h 205"/>
                <a:gd name="T70" fmla="*/ 129 w 129"/>
                <a:gd name="T71" fmla="*/ 137 h 205"/>
                <a:gd name="T72" fmla="*/ 129 w 129"/>
                <a:gd name="T73" fmla="*/ 136 h 205"/>
                <a:gd name="T74" fmla="*/ 129 w 129"/>
                <a:gd name="T75" fmla="*/ 137 h 205"/>
                <a:gd name="T76" fmla="*/ 129 w 129"/>
                <a:gd name="T77" fmla="*/ 136 h 205"/>
                <a:gd name="T78" fmla="*/ 115 w 129"/>
                <a:gd name="T79" fmla="*/ 51 h 205"/>
                <a:gd name="T80" fmla="*/ 115 w 129"/>
                <a:gd name="T81" fmla="*/ 51 h 205"/>
                <a:gd name="T82" fmla="*/ 115 w 129"/>
                <a:gd name="T83" fmla="*/ 51 h 205"/>
                <a:gd name="T84" fmla="*/ 115 w 129"/>
                <a:gd name="T85" fmla="*/ 51 h 205"/>
                <a:gd name="T86" fmla="*/ 115 w 129"/>
                <a:gd name="T87" fmla="*/ 51 h 205"/>
                <a:gd name="T88" fmla="*/ 106 w 129"/>
                <a:gd name="T89" fmla="*/ 51 h 205"/>
                <a:gd name="T90" fmla="*/ 109 w 129"/>
                <a:gd name="T91" fmla="*/ 51 h 205"/>
                <a:gd name="T92" fmla="*/ 110 w 129"/>
                <a:gd name="T93" fmla="*/ 51 h 205"/>
                <a:gd name="T94" fmla="*/ 109 w 129"/>
                <a:gd name="T95" fmla="*/ 51 h 205"/>
                <a:gd name="T96" fmla="*/ 106 w 129"/>
                <a:gd name="T97" fmla="*/ 51 h 205"/>
                <a:gd name="T98" fmla="*/ 15 w 129"/>
                <a:gd name="T99" fmla="*/ 14 h 205"/>
                <a:gd name="T100" fmla="*/ 22 w 129"/>
                <a:gd name="T101" fmla="*/ 20 h 205"/>
                <a:gd name="T102" fmla="*/ 25 w 129"/>
                <a:gd name="T103" fmla="*/ 22 h 205"/>
                <a:gd name="T104" fmla="*/ 22 w 129"/>
                <a:gd name="T105" fmla="*/ 20 h 205"/>
                <a:gd name="T106" fmla="*/ 15 w 129"/>
                <a:gd name="T107" fmla="*/ 14 h 205"/>
                <a:gd name="T108" fmla="*/ 0 w 129"/>
                <a:gd name="T109" fmla="*/ 0 h 205"/>
                <a:gd name="T110" fmla="*/ 6 w 129"/>
                <a:gd name="T111" fmla="*/ 6 h 205"/>
                <a:gd name="T112" fmla="*/ 2 w 129"/>
                <a:gd name="T113" fmla="*/ 2 h 205"/>
                <a:gd name="T114" fmla="*/ 0 w 129"/>
                <a:gd name="T115" fmla="*/ 0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29" h="205">
                  <a:moveTo>
                    <a:pt x="90" y="193"/>
                  </a:moveTo>
                  <a:cubicBezTo>
                    <a:pt x="90" y="193"/>
                    <a:pt x="89" y="193"/>
                    <a:pt x="89" y="193"/>
                  </a:cubicBezTo>
                  <a:cubicBezTo>
                    <a:pt x="89" y="194"/>
                    <a:pt x="89" y="194"/>
                    <a:pt x="88" y="194"/>
                  </a:cubicBezTo>
                  <a:cubicBezTo>
                    <a:pt x="89" y="194"/>
                    <a:pt x="89" y="193"/>
                    <a:pt x="89" y="193"/>
                  </a:cubicBezTo>
                  <a:cubicBezTo>
                    <a:pt x="89" y="193"/>
                    <a:pt x="90" y="193"/>
                    <a:pt x="90" y="193"/>
                  </a:cubicBezTo>
                  <a:moveTo>
                    <a:pt x="66" y="190"/>
                  </a:moveTo>
                  <a:cubicBezTo>
                    <a:pt x="66" y="194"/>
                    <a:pt x="67" y="198"/>
                    <a:pt x="68" y="201"/>
                  </a:cubicBezTo>
                  <a:cubicBezTo>
                    <a:pt x="68" y="202"/>
                    <a:pt x="68" y="202"/>
                    <a:pt x="68" y="203"/>
                  </a:cubicBezTo>
                  <a:cubicBezTo>
                    <a:pt x="69" y="204"/>
                    <a:pt x="70" y="205"/>
                    <a:pt x="71" y="205"/>
                  </a:cubicBezTo>
                  <a:cubicBezTo>
                    <a:pt x="71" y="205"/>
                    <a:pt x="71" y="205"/>
                    <a:pt x="72" y="205"/>
                  </a:cubicBezTo>
                  <a:cubicBezTo>
                    <a:pt x="73" y="205"/>
                    <a:pt x="74" y="204"/>
                    <a:pt x="75" y="204"/>
                  </a:cubicBezTo>
                  <a:cubicBezTo>
                    <a:pt x="76" y="203"/>
                    <a:pt x="77" y="202"/>
                    <a:pt x="78" y="202"/>
                  </a:cubicBezTo>
                  <a:cubicBezTo>
                    <a:pt x="77" y="202"/>
                    <a:pt x="76" y="203"/>
                    <a:pt x="75" y="204"/>
                  </a:cubicBezTo>
                  <a:cubicBezTo>
                    <a:pt x="73" y="204"/>
                    <a:pt x="72" y="205"/>
                    <a:pt x="71" y="205"/>
                  </a:cubicBezTo>
                  <a:cubicBezTo>
                    <a:pt x="71" y="205"/>
                    <a:pt x="71" y="205"/>
                    <a:pt x="71" y="205"/>
                  </a:cubicBezTo>
                  <a:cubicBezTo>
                    <a:pt x="70" y="205"/>
                    <a:pt x="69" y="205"/>
                    <a:pt x="69" y="204"/>
                  </a:cubicBezTo>
                  <a:cubicBezTo>
                    <a:pt x="68" y="203"/>
                    <a:pt x="68" y="202"/>
                    <a:pt x="68" y="201"/>
                  </a:cubicBezTo>
                  <a:cubicBezTo>
                    <a:pt x="67" y="197"/>
                    <a:pt x="67" y="194"/>
                    <a:pt x="66" y="190"/>
                  </a:cubicBezTo>
                  <a:moveTo>
                    <a:pt x="61" y="175"/>
                  </a:moveTo>
                  <a:cubicBezTo>
                    <a:pt x="61" y="175"/>
                    <a:pt x="61" y="176"/>
                    <a:pt x="61" y="176"/>
                  </a:cubicBezTo>
                  <a:cubicBezTo>
                    <a:pt x="61" y="177"/>
                    <a:pt x="62" y="177"/>
                    <a:pt x="62" y="178"/>
                  </a:cubicBezTo>
                  <a:cubicBezTo>
                    <a:pt x="62" y="177"/>
                    <a:pt x="61" y="176"/>
                    <a:pt x="61" y="175"/>
                  </a:cubicBezTo>
                  <a:moveTo>
                    <a:pt x="109" y="173"/>
                  </a:moveTo>
                  <a:cubicBezTo>
                    <a:pt x="106" y="177"/>
                    <a:pt x="103" y="181"/>
                    <a:pt x="99" y="184"/>
                  </a:cubicBezTo>
                  <a:cubicBezTo>
                    <a:pt x="99" y="184"/>
                    <a:pt x="99" y="185"/>
                    <a:pt x="98" y="185"/>
                  </a:cubicBezTo>
                  <a:cubicBezTo>
                    <a:pt x="99" y="185"/>
                    <a:pt x="99" y="184"/>
                    <a:pt x="99" y="184"/>
                  </a:cubicBezTo>
                  <a:cubicBezTo>
                    <a:pt x="103" y="180"/>
                    <a:pt x="106" y="177"/>
                    <a:pt x="109" y="173"/>
                  </a:cubicBezTo>
                  <a:moveTo>
                    <a:pt x="109" y="173"/>
                  </a:moveTo>
                  <a:cubicBezTo>
                    <a:pt x="109" y="173"/>
                    <a:pt x="109" y="173"/>
                    <a:pt x="109" y="173"/>
                  </a:cubicBezTo>
                  <a:cubicBezTo>
                    <a:pt x="109" y="173"/>
                    <a:pt x="109" y="173"/>
                    <a:pt x="109" y="173"/>
                  </a:cubicBezTo>
                  <a:moveTo>
                    <a:pt x="124" y="149"/>
                  </a:moveTo>
                  <a:cubicBezTo>
                    <a:pt x="124" y="149"/>
                    <a:pt x="124" y="149"/>
                    <a:pt x="124" y="149"/>
                  </a:cubicBezTo>
                  <a:cubicBezTo>
                    <a:pt x="124" y="149"/>
                    <a:pt x="124" y="149"/>
                    <a:pt x="124" y="149"/>
                  </a:cubicBezTo>
                  <a:moveTo>
                    <a:pt x="129" y="137"/>
                  </a:moveTo>
                  <a:cubicBezTo>
                    <a:pt x="128" y="141"/>
                    <a:pt x="126" y="145"/>
                    <a:pt x="124" y="149"/>
                  </a:cubicBezTo>
                  <a:cubicBezTo>
                    <a:pt x="126" y="145"/>
                    <a:pt x="128" y="141"/>
                    <a:pt x="129" y="137"/>
                  </a:cubicBezTo>
                  <a:moveTo>
                    <a:pt x="129" y="136"/>
                  </a:moveTo>
                  <a:cubicBezTo>
                    <a:pt x="129" y="136"/>
                    <a:pt x="129" y="137"/>
                    <a:pt x="129" y="137"/>
                  </a:cubicBezTo>
                  <a:cubicBezTo>
                    <a:pt x="129" y="137"/>
                    <a:pt x="129" y="136"/>
                    <a:pt x="129" y="136"/>
                  </a:cubicBezTo>
                  <a:moveTo>
                    <a:pt x="115" y="51"/>
                  </a:moveTo>
                  <a:cubicBezTo>
                    <a:pt x="115" y="51"/>
                    <a:pt x="115" y="51"/>
                    <a:pt x="115" y="51"/>
                  </a:cubicBezTo>
                  <a:cubicBezTo>
                    <a:pt x="115" y="51"/>
                    <a:pt x="115" y="51"/>
                    <a:pt x="115" y="51"/>
                  </a:cubicBezTo>
                  <a:cubicBezTo>
                    <a:pt x="115" y="51"/>
                    <a:pt x="115" y="51"/>
                    <a:pt x="115" y="51"/>
                  </a:cubicBezTo>
                  <a:cubicBezTo>
                    <a:pt x="115" y="51"/>
                    <a:pt x="115" y="51"/>
                    <a:pt x="115" y="51"/>
                  </a:cubicBezTo>
                  <a:moveTo>
                    <a:pt x="106" y="51"/>
                  </a:moveTo>
                  <a:cubicBezTo>
                    <a:pt x="107" y="51"/>
                    <a:pt x="108" y="51"/>
                    <a:pt x="109" y="51"/>
                  </a:cubicBezTo>
                  <a:cubicBezTo>
                    <a:pt x="109" y="51"/>
                    <a:pt x="110" y="51"/>
                    <a:pt x="110" y="51"/>
                  </a:cubicBezTo>
                  <a:cubicBezTo>
                    <a:pt x="110" y="51"/>
                    <a:pt x="109" y="51"/>
                    <a:pt x="109" y="51"/>
                  </a:cubicBezTo>
                  <a:cubicBezTo>
                    <a:pt x="108" y="51"/>
                    <a:pt x="107" y="51"/>
                    <a:pt x="106" y="51"/>
                  </a:cubicBezTo>
                  <a:moveTo>
                    <a:pt x="15" y="14"/>
                  </a:moveTo>
                  <a:cubicBezTo>
                    <a:pt x="17" y="16"/>
                    <a:pt x="20" y="18"/>
                    <a:pt x="22" y="20"/>
                  </a:cubicBezTo>
                  <a:cubicBezTo>
                    <a:pt x="23" y="21"/>
                    <a:pt x="24" y="21"/>
                    <a:pt x="25" y="22"/>
                  </a:cubicBezTo>
                  <a:cubicBezTo>
                    <a:pt x="24" y="21"/>
                    <a:pt x="23" y="20"/>
                    <a:pt x="22" y="20"/>
                  </a:cubicBezTo>
                  <a:cubicBezTo>
                    <a:pt x="20" y="18"/>
                    <a:pt x="17" y="16"/>
                    <a:pt x="15" y="14"/>
                  </a:cubicBezTo>
                  <a:moveTo>
                    <a:pt x="0" y="0"/>
                  </a:moveTo>
                  <a:cubicBezTo>
                    <a:pt x="2" y="2"/>
                    <a:pt x="4" y="4"/>
                    <a:pt x="6" y="6"/>
                  </a:cubicBezTo>
                  <a:cubicBezTo>
                    <a:pt x="5" y="5"/>
                    <a:pt x="4" y="3"/>
                    <a:pt x="2" y="2"/>
                  </a:cubicBezTo>
                  <a:cubicBezTo>
                    <a:pt x="2" y="2"/>
                    <a:pt x="1" y="1"/>
                    <a:pt x="0" y="0"/>
                  </a:cubicBezTo>
                </a:path>
              </a:pathLst>
            </a:custGeom>
            <a:solidFill>
              <a:srgbClr val="E8E3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35" name="Freeform 228"/>
            <p:cNvSpPr>
              <a:spLocks noEditPoints="1"/>
            </p:cNvSpPr>
            <p:nvPr/>
          </p:nvSpPr>
          <p:spPr bwMode="auto">
            <a:xfrm>
              <a:off x="4230506" y="6216650"/>
              <a:ext cx="6350" cy="39688"/>
            </a:xfrm>
            <a:custGeom>
              <a:avLst/>
              <a:gdLst>
                <a:gd name="T0" fmla="*/ 0 w 2"/>
                <a:gd name="T1" fmla="*/ 15 h 15"/>
                <a:gd name="T2" fmla="*/ 0 w 2"/>
                <a:gd name="T3" fmla="*/ 15 h 15"/>
                <a:gd name="T4" fmla="*/ 0 w 2"/>
                <a:gd name="T5" fmla="*/ 15 h 15"/>
                <a:gd name="T6" fmla="*/ 2 w 2"/>
                <a:gd name="T7" fmla="*/ 0 h 15"/>
                <a:gd name="T8" fmla="*/ 0 w 2"/>
                <a:gd name="T9" fmla="*/ 14 h 15"/>
                <a:gd name="T10" fmla="*/ 0 w 2"/>
                <a:gd name="T11" fmla="*/ 15 h 15"/>
                <a:gd name="T12" fmla="*/ 0 w 2"/>
                <a:gd name="T13" fmla="*/ 14 h 15"/>
                <a:gd name="T14" fmla="*/ 2 w 2"/>
                <a:gd name="T15" fmla="*/ 0 h 15"/>
                <a:gd name="T16" fmla="*/ 2 w 2"/>
                <a:gd name="T17" fmla="*/ 0 h 15"/>
                <a:gd name="T18" fmla="*/ 2 w 2"/>
                <a:gd name="T19" fmla="*/ 0 h 15"/>
                <a:gd name="T20" fmla="*/ 2 w 2"/>
                <a:gd name="T21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" h="15">
                  <a:moveTo>
                    <a:pt x="0" y="15"/>
                  </a:move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moveTo>
                    <a:pt x="2" y="0"/>
                  </a:moveTo>
                  <a:cubicBezTo>
                    <a:pt x="2" y="5"/>
                    <a:pt x="1" y="10"/>
                    <a:pt x="0" y="14"/>
                  </a:cubicBezTo>
                  <a:cubicBezTo>
                    <a:pt x="0" y="14"/>
                    <a:pt x="0" y="15"/>
                    <a:pt x="0" y="15"/>
                  </a:cubicBezTo>
                  <a:cubicBezTo>
                    <a:pt x="0" y="15"/>
                    <a:pt x="0" y="14"/>
                    <a:pt x="0" y="14"/>
                  </a:cubicBezTo>
                  <a:cubicBezTo>
                    <a:pt x="1" y="10"/>
                    <a:pt x="2" y="5"/>
                    <a:pt x="2" y="0"/>
                  </a:cubicBezTo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DB8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36" name="Freeform 229"/>
            <p:cNvSpPr>
              <a:spLocks noEditPoints="1"/>
            </p:cNvSpPr>
            <p:nvPr/>
          </p:nvSpPr>
          <p:spPr bwMode="auto">
            <a:xfrm>
              <a:off x="4228919" y="6091238"/>
              <a:ext cx="9525" cy="50800"/>
            </a:xfrm>
            <a:custGeom>
              <a:avLst/>
              <a:gdLst>
                <a:gd name="T0" fmla="*/ 3 w 4"/>
                <a:gd name="T1" fmla="*/ 5 h 19"/>
                <a:gd name="T2" fmla="*/ 3 w 4"/>
                <a:gd name="T3" fmla="*/ 11 h 19"/>
                <a:gd name="T4" fmla="*/ 4 w 4"/>
                <a:gd name="T5" fmla="*/ 18 h 19"/>
                <a:gd name="T6" fmla="*/ 4 w 4"/>
                <a:gd name="T7" fmla="*/ 19 h 19"/>
                <a:gd name="T8" fmla="*/ 4 w 4"/>
                <a:gd name="T9" fmla="*/ 18 h 19"/>
                <a:gd name="T10" fmla="*/ 3 w 4"/>
                <a:gd name="T11" fmla="*/ 6 h 19"/>
                <a:gd name="T12" fmla="*/ 3 w 4"/>
                <a:gd name="T13" fmla="*/ 5 h 19"/>
                <a:gd name="T14" fmla="*/ 0 w 4"/>
                <a:gd name="T15" fmla="*/ 0 h 19"/>
                <a:gd name="T16" fmla="*/ 2 w 4"/>
                <a:gd name="T17" fmla="*/ 2 h 19"/>
                <a:gd name="T18" fmla="*/ 0 w 4"/>
                <a:gd name="T19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19">
                  <a:moveTo>
                    <a:pt x="3" y="5"/>
                  </a:moveTo>
                  <a:cubicBezTo>
                    <a:pt x="3" y="7"/>
                    <a:pt x="3" y="9"/>
                    <a:pt x="3" y="11"/>
                  </a:cubicBezTo>
                  <a:cubicBezTo>
                    <a:pt x="3" y="14"/>
                    <a:pt x="3" y="16"/>
                    <a:pt x="4" y="18"/>
                  </a:cubicBezTo>
                  <a:cubicBezTo>
                    <a:pt x="4" y="18"/>
                    <a:pt x="4" y="19"/>
                    <a:pt x="4" y="19"/>
                  </a:cubicBezTo>
                  <a:cubicBezTo>
                    <a:pt x="4" y="19"/>
                    <a:pt x="4" y="18"/>
                    <a:pt x="4" y="18"/>
                  </a:cubicBezTo>
                  <a:cubicBezTo>
                    <a:pt x="3" y="14"/>
                    <a:pt x="3" y="10"/>
                    <a:pt x="3" y="6"/>
                  </a:cubicBezTo>
                  <a:cubicBezTo>
                    <a:pt x="3" y="6"/>
                    <a:pt x="3" y="5"/>
                    <a:pt x="3" y="5"/>
                  </a:cubicBezTo>
                  <a:moveTo>
                    <a:pt x="0" y="0"/>
                  </a:moveTo>
                  <a:cubicBezTo>
                    <a:pt x="1" y="0"/>
                    <a:pt x="2" y="1"/>
                    <a:pt x="2" y="2"/>
                  </a:cubicBezTo>
                  <a:cubicBezTo>
                    <a:pt x="2" y="1"/>
                    <a:pt x="1" y="0"/>
                    <a:pt x="0" y="0"/>
                  </a:cubicBezTo>
                </a:path>
              </a:pathLst>
            </a:custGeom>
            <a:solidFill>
              <a:srgbClr val="0B16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37" name="Freeform 230"/>
            <p:cNvSpPr>
              <a:spLocks/>
            </p:cNvSpPr>
            <p:nvPr/>
          </p:nvSpPr>
          <p:spPr bwMode="auto">
            <a:xfrm>
              <a:off x="3854269" y="5946775"/>
              <a:ext cx="387350" cy="549275"/>
            </a:xfrm>
            <a:custGeom>
              <a:avLst/>
              <a:gdLst>
                <a:gd name="T0" fmla="*/ 1 w 147"/>
                <a:gd name="T1" fmla="*/ 1 h 208"/>
                <a:gd name="T2" fmla="*/ 1 w 147"/>
                <a:gd name="T3" fmla="*/ 20 h 208"/>
                <a:gd name="T4" fmla="*/ 27 w 147"/>
                <a:gd name="T5" fmla="*/ 57 h 208"/>
                <a:gd name="T6" fmla="*/ 56 w 147"/>
                <a:gd name="T7" fmla="*/ 74 h 208"/>
                <a:gd name="T8" fmla="*/ 85 w 147"/>
                <a:gd name="T9" fmla="*/ 87 h 208"/>
                <a:gd name="T10" fmla="*/ 103 w 147"/>
                <a:gd name="T11" fmla="*/ 113 h 208"/>
                <a:gd name="T12" fmla="*/ 81 w 147"/>
                <a:gd name="T13" fmla="*/ 160 h 208"/>
                <a:gd name="T14" fmla="*/ 69 w 147"/>
                <a:gd name="T15" fmla="*/ 173 h 208"/>
                <a:gd name="T16" fmla="*/ 68 w 147"/>
                <a:gd name="T17" fmla="*/ 178 h 208"/>
                <a:gd name="T18" fmla="*/ 73 w 147"/>
                <a:gd name="T19" fmla="*/ 193 h 208"/>
                <a:gd name="T20" fmla="*/ 76 w 147"/>
                <a:gd name="T21" fmla="*/ 207 h 208"/>
                <a:gd name="T22" fmla="*/ 78 w 147"/>
                <a:gd name="T23" fmla="*/ 208 h 208"/>
                <a:gd name="T24" fmla="*/ 85 w 147"/>
                <a:gd name="T25" fmla="*/ 205 h 208"/>
                <a:gd name="T26" fmla="*/ 96 w 147"/>
                <a:gd name="T27" fmla="*/ 196 h 208"/>
                <a:gd name="T28" fmla="*/ 105 w 147"/>
                <a:gd name="T29" fmla="*/ 188 h 208"/>
                <a:gd name="T30" fmla="*/ 116 w 147"/>
                <a:gd name="T31" fmla="*/ 176 h 208"/>
                <a:gd name="T32" fmla="*/ 116 w 147"/>
                <a:gd name="T33" fmla="*/ 176 h 208"/>
                <a:gd name="T34" fmla="*/ 131 w 147"/>
                <a:gd name="T35" fmla="*/ 152 h 208"/>
                <a:gd name="T36" fmla="*/ 131 w 147"/>
                <a:gd name="T37" fmla="*/ 152 h 208"/>
                <a:gd name="T38" fmla="*/ 136 w 147"/>
                <a:gd name="T39" fmla="*/ 140 h 208"/>
                <a:gd name="T40" fmla="*/ 143 w 147"/>
                <a:gd name="T41" fmla="*/ 117 h 208"/>
                <a:gd name="T42" fmla="*/ 143 w 147"/>
                <a:gd name="T43" fmla="*/ 117 h 208"/>
                <a:gd name="T44" fmla="*/ 145 w 147"/>
                <a:gd name="T45" fmla="*/ 102 h 208"/>
                <a:gd name="T46" fmla="*/ 145 w 147"/>
                <a:gd name="T47" fmla="*/ 102 h 208"/>
                <a:gd name="T48" fmla="*/ 146 w 147"/>
                <a:gd name="T49" fmla="*/ 93 h 208"/>
                <a:gd name="T50" fmla="*/ 146 w 147"/>
                <a:gd name="T51" fmla="*/ 73 h 208"/>
                <a:gd name="T52" fmla="*/ 145 w 147"/>
                <a:gd name="T53" fmla="*/ 60 h 208"/>
                <a:gd name="T54" fmla="*/ 142 w 147"/>
                <a:gd name="T55" fmla="*/ 55 h 208"/>
                <a:gd name="T56" fmla="*/ 132 w 147"/>
                <a:gd name="T57" fmla="*/ 54 h 208"/>
                <a:gd name="T58" fmla="*/ 122 w 147"/>
                <a:gd name="T59" fmla="*/ 54 h 208"/>
                <a:gd name="T60" fmla="*/ 122 w 147"/>
                <a:gd name="T61" fmla="*/ 54 h 208"/>
                <a:gd name="T62" fmla="*/ 116 w 147"/>
                <a:gd name="T63" fmla="*/ 54 h 208"/>
                <a:gd name="T64" fmla="*/ 112 w 147"/>
                <a:gd name="T65" fmla="*/ 54 h 208"/>
                <a:gd name="T66" fmla="*/ 32 w 147"/>
                <a:gd name="T67" fmla="*/ 25 h 208"/>
                <a:gd name="T68" fmla="*/ 22 w 147"/>
                <a:gd name="T69" fmla="*/ 17 h 208"/>
                <a:gd name="T70" fmla="*/ 7 w 147"/>
                <a:gd name="T71" fmla="*/ 3 h 208"/>
                <a:gd name="T72" fmla="*/ 3 w 147"/>
                <a:gd name="T73" fmla="*/ 0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47" h="208">
                  <a:moveTo>
                    <a:pt x="3" y="0"/>
                  </a:moveTo>
                  <a:cubicBezTo>
                    <a:pt x="2" y="0"/>
                    <a:pt x="1" y="0"/>
                    <a:pt x="1" y="1"/>
                  </a:cubicBezTo>
                  <a:cubicBezTo>
                    <a:pt x="1" y="1"/>
                    <a:pt x="1" y="2"/>
                    <a:pt x="0" y="2"/>
                  </a:cubicBezTo>
                  <a:cubicBezTo>
                    <a:pt x="0" y="8"/>
                    <a:pt x="0" y="14"/>
                    <a:pt x="1" y="20"/>
                  </a:cubicBezTo>
                  <a:cubicBezTo>
                    <a:pt x="3" y="25"/>
                    <a:pt x="5" y="29"/>
                    <a:pt x="8" y="34"/>
                  </a:cubicBezTo>
                  <a:cubicBezTo>
                    <a:pt x="13" y="42"/>
                    <a:pt x="20" y="50"/>
                    <a:pt x="27" y="57"/>
                  </a:cubicBezTo>
                  <a:cubicBezTo>
                    <a:pt x="29" y="58"/>
                    <a:pt x="30" y="60"/>
                    <a:pt x="32" y="61"/>
                  </a:cubicBezTo>
                  <a:cubicBezTo>
                    <a:pt x="40" y="66"/>
                    <a:pt x="47" y="71"/>
                    <a:pt x="56" y="74"/>
                  </a:cubicBezTo>
                  <a:cubicBezTo>
                    <a:pt x="61" y="76"/>
                    <a:pt x="67" y="78"/>
                    <a:pt x="72" y="80"/>
                  </a:cubicBezTo>
                  <a:cubicBezTo>
                    <a:pt x="76" y="82"/>
                    <a:pt x="81" y="84"/>
                    <a:pt x="85" y="87"/>
                  </a:cubicBezTo>
                  <a:cubicBezTo>
                    <a:pt x="92" y="91"/>
                    <a:pt x="96" y="96"/>
                    <a:pt x="100" y="103"/>
                  </a:cubicBezTo>
                  <a:cubicBezTo>
                    <a:pt x="102" y="106"/>
                    <a:pt x="103" y="109"/>
                    <a:pt x="103" y="113"/>
                  </a:cubicBezTo>
                  <a:cubicBezTo>
                    <a:pt x="104" y="120"/>
                    <a:pt x="103" y="127"/>
                    <a:pt x="100" y="134"/>
                  </a:cubicBezTo>
                  <a:cubicBezTo>
                    <a:pt x="95" y="143"/>
                    <a:pt x="89" y="152"/>
                    <a:pt x="81" y="160"/>
                  </a:cubicBezTo>
                  <a:cubicBezTo>
                    <a:pt x="79" y="163"/>
                    <a:pt x="75" y="165"/>
                    <a:pt x="72" y="169"/>
                  </a:cubicBezTo>
                  <a:cubicBezTo>
                    <a:pt x="71" y="170"/>
                    <a:pt x="70" y="171"/>
                    <a:pt x="69" y="173"/>
                  </a:cubicBezTo>
                  <a:cubicBezTo>
                    <a:pt x="67" y="174"/>
                    <a:pt x="67" y="176"/>
                    <a:pt x="68" y="178"/>
                  </a:cubicBezTo>
                  <a:cubicBezTo>
                    <a:pt x="68" y="178"/>
                    <a:pt x="68" y="178"/>
                    <a:pt x="68" y="178"/>
                  </a:cubicBezTo>
                  <a:cubicBezTo>
                    <a:pt x="68" y="179"/>
                    <a:pt x="69" y="180"/>
                    <a:pt x="69" y="181"/>
                  </a:cubicBezTo>
                  <a:cubicBezTo>
                    <a:pt x="70" y="185"/>
                    <a:pt x="72" y="189"/>
                    <a:pt x="73" y="193"/>
                  </a:cubicBezTo>
                  <a:cubicBezTo>
                    <a:pt x="74" y="197"/>
                    <a:pt x="74" y="200"/>
                    <a:pt x="75" y="204"/>
                  </a:cubicBezTo>
                  <a:cubicBezTo>
                    <a:pt x="75" y="205"/>
                    <a:pt x="75" y="206"/>
                    <a:pt x="76" y="207"/>
                  </a:cubicBezTo>
                  <a:cubicBezTo>
                    <a:pt x="76" y="208"/>
                    <a:pt x="77" y="208"/>
                    <a:pt x="78" y="208"/>
                  </a:cubicBezTo>
                  <a:cubicBezTo>
                    <a:pt x="78" y="208"/>
                    <a:pt x="78" y="208"/>
                    <a:pt x="78" y="208"/>
                  </a:cubicBezTo>
                  <a:cubicBezTo>
                    <a:pt x="79" y="208"/>
                    <a:pt x="80" y="207"/>
                    <a:pt x="82" y="207"/>
                  </a:cubicBezTo>
                  <a:cubicBezTo>
                    <a:pt x="83" y="206"/>
                    <a:pt x="84" y="205"/>
                    <a:pt x="85" y="205"/>
                  </a:cubicBezTo>
                  <a:cubicBezTo>
                    <a:pt x="88" y="203"/>
                    <a:pt x="92" y="200"/>
                    <a:pt x="95" y="197"/>
                  </a:cubicBezTo>
                  <a:cubicBezTo>
                    <a:pt x="96" y="197"/>
                    <a:pt x="96" y="197"/>
                    <a:pt x="96" y="196"/>
                  </a:cubicBezTo>
                  <a:cubicBezTo>
                    <a:pt x="96" y="196"/>
                    <a:pt x="97" y="196"/>
                    <a:pt x="97" y="196"/>
                  </a:cubicBezTo>
                  <a:cubicBezTo>
                    <a:pt x="100" y="193"/>
                    <a:pt x="103" y="191"/>
                    <a:pt x="105" y="188"/>
                  </a:cubicBezTo>
                  <a:cubicBezTo>
                    <a:pt x="106" y="188"/>
                    <a:pt x="106" y="187"/>
                    <a:pt x="106" y="187"/>
                  </a:cubicBezTo>
                  <a:cubicBezTo>
                    <a:pt x="110" y="184"/>
                    <a:pt x="113" y="180"/>
                    <a:pt x="116" y="176"/>
                  </a:cubicBezTo>
                  <a:cubicBezTo>
                    <a:pt x="116" y="176"/>
                    <a:pt x="116" y="176"/>
                    <a:pt x="116" y="176"/>
                  </a:cubicBezTo>
                  <a:cubicBezTo>
                    <a:pt x="116" y="176"/>
                    <a:pt x="116" y="176"/>
                    <a:pt x="116" y="176"/>
                  </a:cubicBezTo>
                  <a:cubicBezTo>
                    <a:pt x="119" y="172"/>
                    <a:pt x="122" y="168"/>
                    <a:pt x="124" y="164"/>
                  </a:cubicBezTo>
                  <a:cubicBezTo>
                    <a:pt x="127" y="160"/>
                    <a:pt x="129" y="156"/>
                    <a:pt x="131" y="152"/>
                  </a:cubicBezTo>
                  <a:cubicBezTo>
                    <a:pt x="131" y="152"/>
                    <a:pt x="131" y="152"/>
                    <a:pt x="131" y="152"/>
                  </a:cubicBezTo>
                  <a:cubicBezTo>
                    <a:pt x="131" y="152"/>
                    <a:pt x="131" y="152"/>
                    <a:pt x="131" y="152"/>
                  </a:cubicBezTo>
                  <a:cubicBezTo>
                    <a:pt x="133" y="148"/>
                    <a:pt x="135" y="144"/>
                    <a:pt x="136" y="140"/>
                  </a:cubicBezTo>
                  <a:cubicBezTo>
                    <a:pt x="136" y="140"/>
                    <a:pt x="136" y="140"/>
                    <a:pt x="136" y="140"/>
                  </a:cubicBezTo>
                  <a:cubicBezTo>
                    <a:pt x="136" y="140"/>
                    <a:pt x="136" y="139"/>
                    <a:pt x="136" y="139"/>
                  </a:cubicBezTo>
                  <a:cubicBezTo>
                    <a:pt x="139" y="132"/>
                    <a:pt x="141" y="125"/>
                    <a:pt x="143" y="117"/>
                  </a:cubicBezTo>
                  <a:cubicBezTo>
                    <a:pt x="143" y="117"/>
                    <a:pt x="143" y="117"/>
                    <a:pt x="143" y="117"/>
                  </a:cubicBezTo>
                  <a:cubicBezTo>
                    <a:pt x="143" y="117"/>
                    <a:pt x="143" y="117"/>
                    <a:pt x="143" y="117"/>
                  </a:cubicBezTo>
                  <a:cubicBezTo>
                    <a:pt x="143" y="117"/>
                    <a:pt x="143" y="116"/>
                    <a:pt x="143" y="116"/>
                  </a:cubicBezTo>
                  <a:cubicBezTo>
                    <a:pt x="144" y="112"/>
                    <a:pt x="145" y="107"/>
                    <a:pt x="145" y="102"/>
                  </a:cubicBezTo>
                  <a:cubicBezTo>
                    <a:pt x="145" y="102"/>
                    <a:pt x="145" y="102"/>
                    <a:pt x="145" y="102"/>
                  </a:cubicBezTo>
                  <a:cubicBezTo>
                    <a:pt x="145" y="102"/>
                    <a:pt x="145" y="102"/>
                    <a:pt x="145" y="102"/>
                  </a:cubicBezTo>
                  <a:cubicBezTo>
                    <a:pt x="145" y="101"/>
                    <a:pt x="145" y="99"/>
                    <a:pt x="145" y="98"/>
                  </a:cubicBezTo>
                  <a:cubicBezTo>
                    <a:pt x="145" y="96"/>
                    <a:pt x="145" y="95"/>
                    <a:pt x="146" y="93"/>
                  </a:cubicBezTo>
                  <a:cubicBezTo>
                    <a:pt x="147" y="87"/>
                    <a:pt x="147" y="81"/>
                    <a:pt x="146" y="74"/>
                  </a:cubicBezTo>
                  <a:cubicBezTo>
                    <a:pt x="146" y="74"/>
                    <a:pt x="146" y="73"/>
                    <a:pt x="146" y="73"/>
                  </a:cubicBezTo>
                  <a:cubicBezTo>
                    <a:pt x="145" y="71"/>
                    <a:pt x="145" y="69"/>
                    <a:pt x="145" y="66"/>
                  </a:cubicBezTo>
                  <a:cubicBezTo>
                    <a:pt x="145" y="64"/>
                    <a:pt x="145" y="62"/>
                    <a:pt x="145" y="60"/>
                  </a:cubicBezTo>
                  <a:cubicBezTo>
                    <a:pt x="145" y="59"/>
                    <a:pt x="145" y="58"/>
                    <a:pt x="144" y="57"/>
                  </a:cubicBezTo>
                  <a:cubicBezTo>
                    <a:pt x="144" y="56"/>
                    <a:pt x="143" y="55"/>
                    <a:pt x="142" y="55"/>
                  </a:cubicBezTo>
                  <a:cubicBezTo>
                    <a:pt x="141" y="54"/>
                    <a:pt x="140" y="54"/>
                    <a:pt x="137" y="54"/>
                  </a:cubicBezTo>
                  <a:cubicBezTo>
                    <a:pt x="136" y="54"/>
                    <a:pt x="134" y="54"/>
                    <a:pt x="132" y="54"/>
                  </a:cubicBezTo>
                  <a:cubicBezTo>
                    <a:pt x="129" y="54"/>
                    <a:pt x="126" y="54"/>
                    <a:pt x="122" y="54"/>
                  </a:cubicBezTo>
                  <a:cubicBezTo>
                    <a:pt x="122" y="54"/>
                    <a:pt x="122" y="54"/>
                    <a:pt x="122" y="54"/>
                  </a:cubicBezTo>
                  <a:cubicBezTo>
                    <a:pt x="122" y="54"/>
                    <a:pt x="122" y="54"/>
                    <a:pt x="122" y="54"/>
                  </a:cubicBezTo>
                  <a:cubicBezTo>
                    <a:pt x="122" y="54"/>
                    <a:pt x="122" y="54"/>
                    <a:pt x="122" y="54"/>
                  </a:cubicBezTo>
                  <a:cubicBezTo>
                    <a:pt x="121" y="54"/>
                    <a:pt x="119" y="54"/>
                    <a:pt x="117" y="54"/>
                  </a:cubicBezTo>
                  <a:cubicBezTo>
                    <a:pt x="117" y="54"/>
                    <a:pt x="116" y="54"/>
                    <a:pt x="116" y="54"/>
                  </a:cubicBezTo>
                  <a:cubicBezTo>
                    <a:pt x="115" y="54"/>
                    <a:pt x="114" y="54"/>
                    <a:pt x="113" y="54"/>
                  </a:cubicBezTo>
                  <a:cubicBezTo>
                    <a:pt x="112" y="54"/>
                    <a:pt x="112" y="54"/>
                    <a:pt x="112" y="54"/>
                  </a:cubicBezTo>
                  <a:cubicBezTo>
                    <a:pt x="97" y="54"/>
                    <a:pt x="83" y="51"/>
                    <a:pt x="69" y="45"/>
                  </a:cubicBezTo>
                  <a:cubicBezTo>
                    <a:pt x="55" y="40"/>
                    <a:pt x="43" y="33"/>
                    <a:pt x="32" y="25"/>
                  </a:cubicBezTo>
                  <a:cubicBezTo>
                    <a:pt x="31" y="24"/>
                    <a:pt x="30" y="24"/>
                    <a:pt x="29" y="23"/>
                  </a:cubicBezTo>
                  <a:cubicBezTo>
                    <a:pt x="27" y="21"/>
                    <a:pt x="24" y="19"/>
                    <a:pt x="22" y="17"/>
                  </a:cubicBezTo>
                  <a:cubicBezTo>
                    <a:pt x="19" y="14"/>
                    <a:pt x="16" y="12"/>
                    <a:pt x="13" y="9"/>
                  </a:cubicBezTo>
                  <a:cubicBezTo>
                    <a:pt x="11" y="7"/>
                    <a:pt x="9" y="5"/>
                    <a:pt x="7" y="3"/>
                  </a:cubicBezTo>
                  <a:cubicBezTo>
                    <a:pt x="6" y="2"/>
                    <a:pt x="5" y="1"/>
                    <a:pt x="4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rgbClr val="CEC0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38" name="Freeform 231"/>
            <p:cNvSpPr>
              <a:spLocks noEditPoints="1"/>
            </p:cNvSpPr>
            <p:nvPr/>
          </p:nvSpPr>
          <p:spPr bwMode="auto">
            <a:xfrm>
              <a:off x="4198756" y="4962525"/>
              <a:ext cx="279400" cy="365125"/>
            </a:xfrm>
            <a:custGeom>
              <a:avLst/>
              <a:gdLst>
                <a:gd name="T0" fmla="*/ 106 w 106"/>
                <a:gd name="T1" fmla="*/ 138 h 138"/>
                <a:gd name="T2" fmla="*/ 106 w 106"/>
                <a:gd name="T3" fmla="*/ 138 h 138"/>
                <a:gd name="T4" fmla="*/ 106 w 106"/>
                <a:gd name="T5" fmla="*/ 138 h 138"/>
                <a:gd name="T6" fmla="*/ 106 w 106"/>
                <a:gd name="T7" fmla="*/ 138 h 138"/>
                <a:gd name="T8" fmla="*/ 42 w 106"/>
                <a:gd name="T9" fmla="*/ 66 h 138"/>
                <a:gd name="T10" fmla="*/ 50 w 106"/>
                <a:gd name="T11" fmla="*/ 93 h 138"/>
                <a:gd name="T12" fmla="*/ 52 w 106"/>
                <a:gd name="T13" fmla="*/ 103 h 138"/>
                <a:gd name="T14" fmla="*/ 55 w 106"/>
                <a:gd name="T15" fmla="*/ 107 h 138"/>
                <a:gd name="T16" fmla="*/ 58 w 106"/>
                <a:gd name="T17" fmla="*/ 108 h 138"/>
                <a:gd name="T18" fmla="*/ 57 w 106"/>
                <a:gd name="T19" fmla="*/ 108 h 138"/>
                <a:gd name="T20" fmla="*/ 54 w 106"/>
                <a:gd name="T21" fmla="*/ 106 h 138"/>
                <a:gd name="T22" fmla="*/ 52 w 106"/>
                <a:gd name="T23" fmla="*/ 104 h 138"/>
                <a:gd name="T24" fmla="*/ 52 w 106"/>
                <a:gd name="T25" fmla="*/ 100 h 138"/>
                <a:gd name="T26" fmla="*/ 42 w 106"/>
                <a:gd name="T27" fmla="*/ 68 h 138"/>
                <a:gd name="T28" fmla="*/ 42 w 106"/>
                <a:gd name="T29" fmla="*/ 66 h 138"/>
                <a:gd name="T30" fmla="*/ 17 w 106"/>
                <a:gd name="T31" fmla="*/ 29 h 138"/>
                <a:gd name="T32" fmla="*/ 34 w 106"/>
                <a:gd name="T33" fmla="*/ 51 h 138"/>
                <a:gd name="T34" fmla="*/ 35 w 106"/>
                <a:gd name="T35" fmla="*/ 54 h 138"/>
                <a:gd name="T36" fmla="*/ 17 w 106"/>
                <a:gd name="T37" fmla="*/ 29 h 138"/>
                <a:gd name="T38" fmla="*/ 1 w 106"/>
                <a:gd name="T39" fmla="*/ 16 h 138"/>
                <a:gd name="T40" fmla="*/ 3 w 106"/>
                <a:gd name="T41" fmla="*/ 17 h 138"/>
                <a:gd name="T42" fmla="*/ 4 w 106"/>
                <a:gd name="T43" fmla="*/ 18 h 138"/>
                <a:gd name="T44" fmla="*/ 3 w 106"/>
                <a:gd name="T45" fmla="*/ 17 h 138"/>
                <a:gd name="T46" fmla="*/ 1 w 106"/>
                <a:gd name="T47" fmla="*/ 16 h 138"/>
                <a:gd name="T48" fmla="*/ 1 w 106"/>
                <a:gd name="T49" fmla="*/ 11 h 138"/>
                <a:gd name="T50" fmla="*/ 0 w 106"/>
                <a:gd name="T51" fmla="*/ 12 h 138"/>
                <a:gd name="T52" fmla="*/ 1 w 106"/>
                <a:gd name="T53" fmla="*/ 15 h 138"/>
                <a:gd name="T54" fmla="*/ 0 w 106"/>
                <a:gd name="T55" fmla="*/ 12 h 138"/>
                <a:gd name="T56" fmla="*/ 1 w 106"/>
                <a:gd name="T57" fmla="*/ 11 h 138"/>
                <a:gd name="T58" fmla="*/ 14 w 106"/>
                <a:gd name="T59" fmla="*/ 0 h 138"/>
                <a:gd name="T60" fmla="*/ 7 w 106"/>
                <a:gd name="T61" fmla="*/ 5 h 138"/>
                <a:gd name="T62" fmla="*/ 14 w 106"/>
                <a:gd name="T63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6" h="138">
                  <a:moveTo>
                    <a:pt x="106" y="138"/>
                  </a:moveTo>
                  <a:cubicBezTo>
                    <a:pt x="106" y="138"/>
                    <a:pt x="106" y="138"/>
                    <a:pt x="106" y="138"/>
                  </a:cubicBezTo>
                  <a:cubicBezTo>
                    <a:pt x="106" y="138"/>
                    <a:pt x="106" y="138"/>
                    <a:pt x="106" y="138"/>
                  </a:cubicBezTo>
                  <a:cubicBezTo>
                    <a:pt x="106" y="138"/>
                    <a:pt x="106" y="138"/>
                    <a:pt x="106" y="138"/>
                  </a:cubicBezTo>
                  <a:moveTo>
                    <a:pt x="42" y="66"/>
                  </a:moveTo>
                  <a:cubicBezTo>
                    <a:pt x="45" y="74"/>
                    <a:pt x="48" y="83"/>
                    <a:pt x="50" y="93"/>
                  </a:cubicBezTo>
                  <a:cubicBezTo>
                    <a:pt x="51" y="96"/>
                    <a:pt x="51" y="99"/>
                    <a:pt x="52" y="103"/>
                  </a:cubicBezTo>
                  <a:cubicBezTo>
                    <a:pt x="52" y="105"/>
                    <a:pt x="53" y="106"/>
                    <a:pt x="55" y="107"/>
                  </a:cubicBezTo>
                  <a:cubicBezTo>
                    <a:pt x="56" y="107"/>
                    <a:pt x="57" y="108"/>
                    <a:pt x="58" y="108"/>
                  </a:cubicBezTo>
                  <a:cubicBezTo>
                    <a:pt x="57" y="108"/>
                    <a:pt x="57" y="108"/>
                    <a:pt x="57" y="108"/>
                  </a:cubicBezTo>
                  <a:cubicBezTo>
                    <a:pt x="56" y="107"/>
                    <a:pt x="55" y="107"/>
                    <a:pt x="54" y="106"/>
                  </a:cubicBezTo>
                  <a:cubicBezTo>
                    <a:pt x="53" y="105"/>
                    <a:pt x="52" y="104"/>
                    <a:pt x="52" y="104"/>
                  </a:cubicBezTo>
                  <a:cubicBezTo>
                    <a:pt x="52" y="103"/>
                    <a:pt x="52" y="101"/>
                    <a:pt x="52" y="100"/>
                  </a:cubicBezTo>
                  <a:cubicBezTo>
                    <a:pt x="50" y="89"/>
                    <a:pt x="47" y="78"/>
                    <a:pt x="42" y="68"/>
                  </a:cubicBezTo>
                  <a:cubicBezTo>
                    <a:pt x="42" y="67"/>
                    <a:pt x="42" y="67"/>
                    <a:pt x="42" y="66"/>
                  </a:cubicBezTo>
                  <a:moveTo>
                    <a:pt x="17" y="29"/>
                  </a:moveTo>
                  <a:cubicBezTo>
                    <a:pt x="23" y="36"/>
                    <a:pt x="29" y="43"/>
                    <a:pt x="34" y="51"/>
                  </a:cubicBezTo>
                  <a:cubicBezTo>
                    <a:pt x="34" y="52"/>
                    <a:pt x="35" y="53"/>
                    <a:pt x="35" y="54"/>
                  </a:cubicBezTo>
                  <a:cubicBezTo>
                    <a:pt x="30" y="45"/>
                    <a:pt x="24" y="37"/>
                    <a:pt x="17" y="29"/>
                  </a:cubicBezTo>
                  <a:moveTo>
                    <a:pt x="1" y="16"/>
                  </a:moveTo>
                  <a:cubicBezTo>
                    <a:pt x="2" y="16"/>
                    <a:pt x="2" y="17"/>
                    <a:pt x="3" y="17"/>
                  </a:cubicBezTo>
                  <a:cubicBezTo>
                    <a:pt x="3" y="17"/>
                    <a:pt x="4" y="18"/>
                    <a:pt x="4" y="18"/>
                  </a:cubicBezTo>
                  <a:cubicBezTo>
                    <a:pt x="4" y="18"/>
                    <a:pt x="4" y="18"/>
                    <a:pt x="3" y="17"/>
                  </a:cubicBezTo>
                  <a:cubicBezTo>
                    <a:pt x="2" y="17"/>
                    <a:pt x="2" y="16"/>
                    <a:pt x="1" y="16"/>
                  </a:cubicBezTo>
                  <a:moveTo>
                    <a:pt x="1" y="11"/>
                  </a:moveTo>
                  <a:cubicBezTo>
                    <a:pt x="1" y="11"/>
                    <a:pt x="1" y="12"/>
                    <a:pt x="0" y="12"/>
                  </a:cubicBezTo>
                  <a:cubicBezTo>
                    <a:pt x="0" y="13"/>
                    <a:pt x="0" y="14"/>
                    <a:pt x="1" y="15"/>
                  </a:cubicBezTo>
                  <a:cubicBezTo>
                    <a:pt x="0" y="14"/>
                    <a:pt x="0" y="13"/>
                    <a:pt x="0" y="12"/>
                  </a:cubicBezTo>
                  <a:cubicBezTo>
                    <a:pt x="1" y="12"/>
                    <a:pt x="1" y="11"/>
                    <a:pt x="1" y="11"/>
                  </a:cubicBezTo>
                  <a:moveTo>
                    <a:pt x="14" y="0"/>
                  </a:moveTo>
                  <a:cubicBezTo>
                    <a:pt x="12" y="2"/>
                    <a:pt x="9" y="3"/>
                    <a:pt x="7" y="5"/>
                  </a:cubicBezTo>
                  <a:cubicBezTo>
                    <a:pt x="9" y="3"/>
                    <a:pt x="12" y="2"/>
                    <a:pt x="14" y="0"/>
                  </a:cubicBezTo>
                </a:path>
              </a:pathLst>
            </a:custGeom>
            <a:solidFill>
              <a:srgbClr val="E8E3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39" name="Freeform 232"/>
            <p:cNvSpPr>
              <a:spLocks/>
            </p:cNvSpPr>
            <p:nvPr/>
          </p:nvSpPr>
          <p:spPr bwMode="auto">
            <a:xfrm>
              <a:off x="4198756" y="4953000"/>
              <a:ext cx="334963" cy="374650"/>
            </a:xfrm>
            <a:custGeom>
              <a:avLst/>
              <a:gdLst>
                <a:gd name="T0" fmla="*/ 22 w 127"/>
                <a:gd name="T1" fmla="*/ 0 h 142"/>
                <a:gd name="T2" fmla="*/ 20 w 127"/>
                <a:gd name="T3" fmla="*/ 0 h 142"/>
                <a:gd name="T4" fmla="*/ 14 w 127"/>
                <a:gd name="T5" fmla="*/ 4 h 142"/>
                <a:gd name="T6" fmla="*/ 7 w 127"/>
                <a:gd name="T7" fmla="*/ 9 h 142"/>
                <a:gd name="T8" fmla="*/ 1 w 127"/>
                <a:gd name="T9" fmla="*/ 15 h 142"/>
                <a:gd name="T10" fmla="*/ 0 w 127"/>
                <a:gd name="T11" fmla="*/ 16 h 142"/>
                <a:gd name="T12" fmla="*/ 1 w 127"/>
                <a:gd name="T13" fmla="*/ 19 h 142"/>
                <a:gd name="T14" fmla="*/ 1 w 127"/>
                <a:gd name="T15" fmla="*/ 19 h 142"/>
                <a:gd name="T16" fmla="*/ 1 w 127"/>
                <a:gd name="T17" fmla="*/ 20 h 142"/>
                <a:gd name="T18" fmla="*/ 3 w 127"/>
                <a:gd name="T19" fmla="*/ 21 h 142"/>
                <a:gd name="T20" fmla="*/ 4 w 127"/>
                <a:gd name="T21" fmla="*/ 22 h 142"/>
                <a:gd name="T22" fmla="*/ 17 w 127"/>
                <a:gd name="T23" fmla="*/ 33 h 142"/>
                <a:gd name="T24" fmla="*/ 35 w 127"/>
                <a:gd name="T25" fmla="*/ 58 h 142"/>
                <a:gd name="T26" fmla="*/ 42 w 127"/>
                <a:gd name="T27" fmla="*/ 70 h 142"/>
                <a:gd name="T28" fmla="*/ 42 w 127"/>
                <a:gd name="T29" fmla="*/ 72 h 142"/>
                <a:gd name="T30" fmla="*/ 52 w 127"/>
                <a:gd name="T31" fmla="*/ 104 h 142"/>
                <a:gd name="T32" fmla="*/ 52 w 127"/>
                <a:gd name="T33" fmla="*/ 108 h 142"/>
                <a:gd name="T34" fmla="*/ 54 w 127"/>
                <a:gd name="T35" fmla="*/ 110 h 142"/>
                <a:gd name="T36" fmla="*/ 57 w 127"/>
                <a:gd name="T37" fmla="*/ 112 h 142"/>
                <a:gd name="T38" fmla="*/ 58 w 127"/>
                <a:gd name="T39" fmla="*/ 112 h 142"/>
                <a:gd name="T40" fmla="*/ 58 w 127"/>
                <a:gd name="T41" fmla="*/ 112 h 142"/>
                <a:gd name="T42" fmla="*/ 84 w 127"/>
                <a:gd name="T43" fmla="*/ 126 h 142"/>
                <a:gd name="T44" fmla="*/ 102 w 127"/>
                <a:gd name="T45" fmla="*/ 139 h 142"/>
                <a:gd name="T46" fmla="*/ 104 w 127"/>
                <a:gd name="T47" fmla="*/ 141 h 142"/>
                <a:gd name="T48" fmla="*/ 106 w 127"/>
                <a:gd name="T49" fmla="*/ 142 h 142"/>
                <a:gd name="T50" fmla="*/ 106 w 127"/>
                <a:gd name="T51" fmla="*/ 142 h 142"/>
                <a:gd name="T52" fmla="*/ 107 w 127"/>
                <a:gd name="T53" fmla="*/ 141 h 142"/>
                <a:gd name="T54" fmla="*/ 125 w 127"/>
                <a:gd name="T55" fmla="*/ 121 h 142"/>
                <a:gd name="T56" fmla="*/ 125 w 127"/>
                <a:gd name="T57" fmla="*/ 116 h 142"/>
                <a:gd name="T58" fmla="*/ 121 w 127"/>
                <a:gd name="T59" fmla="*/ 111 h 142"/>
                <a:gd name="T60" fmla="*/ 98 w 127"/>
                <a:gd name="T61" fmla="*/ 98 h 142"/>
                <a:gd name="T62" fmla="*/ 87 w 127"/>
                <a:gd name="T63" fmla="*/ 96 h 142"/>
                <a:gd name="T64" fmla="*/ 76 w 127"/>
                <a:gd name="T65" fmla="*/ 95 h 142"/>
                <a:gd name="T66" fmla="*/ 68 w 127"/>
                <a:gd name="T67" fmla="*/ 89 h 142"/>
                <a:gd name="T68" fmla="*/ 64 w 127"/>
                <a:gd name="T69" fmla="*/ 74 h 142"/>
                <a:gd name="T70" fmla="*/ 63 w 127"/>
                <a:gd name="T71" fmla="*/ 68 h 142"/>
                <a:gd name="T72" fmla="*/ 52 w 127"/>
                <a:gd name="T73" fmla="*/ 25 h 142"/>
                <a:gd name="T74" fmla="*/ 46 w 127"/>
                <a:gd name="T75" fmla="*/ 17 h 142"/>
                <a:gd name="T76" fmla="*/ 38 w 127"/>
                <a:gd name="T77" fmla="*/ 8 h 142"/>
                <a:gd name="T78" fmla="*/ 24 w 127"/>
                <a:gd name="T79" fmla="*/ 0 h 142"/>
                <a:gd name="T80" fmla="*/ 22 w 127"/>
                <a:gd name="T81" fmla="*/ 0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27" h="142">
                  <a:moveTo>
                    <a:pt x="22" y="0"/>
                  </a:moveTo>
                  <a:cubicBezTo>
                    <a:pt x="21" y="0"/>
                    <a:pt x="21" y="0"/>
                    <a:pt x="20" y="0"/>
                  </a:cubicBezTo>
                  <a:cubicBezTo>
                    <a:pt x="18" y="1"/>
                    <a:pt x="16" y="3"/>
                    <a:pt x="14" y="4"/>
                  </a:cubicBezTo>
                  <a:cubicBezTo>
                    <a:pt x="12" y="6"/>
                    <a:pt x="9" y="7"/>
                    <a:pt x="7" y="9"/>
                  </a:cubicBezTo>
                  <a:cubicBezTo>
                    <a:pt x="5" y="11"/>
                    <a:pt x="3" y="13"/>
                    <a:pt x="1" y="15"/>
                  </a:cubicBezTo>
                  <a:cubicBezTo>
                    <a:pt x="1" y="15"/>
                    <a:pt x="1" y="16"/>
                    <a:pt x="0" y="16"/>
                  </a:cubicBezTo>
                  <a:cubicBezTo>
                    <a:pt x="0" y="17"/>
                    <a:pt x="0" y="18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1" y="19"/>
                    <a:pt x="1" y="19"/>
                    <a:pt x="1" y="20"/>
                  </a:cubicBezTo>
                  <a:cubicBezTo>
                    <a:pt x="2" y="20"/>
                    <a:pt x="2" y="21"/>
                    <a:pt x="3" y="21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9" y="26"/>
                    <a:pt x="13" y="29"/>
                    <a:pt x="17" y="33"/>
                  </a:cubicBezTo>
                  <a:cubicBezTo>
                    <a:pt x="24" y="41"/>
                    <a:pt x="30" y="49"/>
                    <a:pt x="35" y="58"/>
                  </a:cubicBezTo>
                  <a:cubicBezTo>
                    <a:pt x="38" y="62"/>
                    <a:pt x="40" y="66"/>
                    <a:pt x="42" y="70"/>
                  </a:cubicBezTo>
                  <a:cubicBezTo>
                    <a:pt x="42" y="71"/>
                    <a:pt x="42" y="71"/>
                    <a:pt x="42" y="72"/>
                  </a:cubicBezTo>
                  <a:cubicBezTo>
                    <a:pt x="47" y="82"/>
                    <a:pt x="50" y="93"/>
                    <a:pt x="52" y="104"/>
                  </a:cubicBezTo>
                  <a:cubicBezTo>
                    <a:pt x="52" y="105"/>
                    <a:pt x="52" y="107"/>
                    <a:pt x="52" y="108"/>
                  </a:cubicBezTo>
                  <a:cubicBezTo>
                    <a:pt x="52" y="108"/>
                    <a:pt x="53" y="109"/>
                    <a:pt x="54" y="110"/>
                  </a:cubicBezTo>
                  <a:cubicBezTo>
                    <a:pt x="55" y="111"/>
                    <a:pt x="56" y="111"/>
                    <a:pt x="57" y="112"/>
                  </a:cubicBezTo>
                  <a:cubicBezTo>
                    <a:pt x="57" y="112"/>
                    <a:pt x="57" y="112"/>
                    <a:pt x="58" y="112"/>
                  </a:cubicBezTo>
                  <a:cubicBezTo>
                    <a:pt x="58" y="112"/>
                    <a:pt x="58" y="112"/>
                    <a:pt x="58" y="112"/>
                  </a:cubicBezTo>
                  <a:cubicBezTo>
                    <a:pt x="67" y="116"/>
                    <a:pt x="76" y="121"/>
                    <a:pt x="84" y="126"/>
                  </a:cubicBezTo>
                  <a:cubicBezTo>
                    <a:pt x="90" y="130"/>
                    <a:pt x="96" y="135"/>
                    <a:pt x="102" y="139"/>
                  </a:cubicBezTo>
                  <a:cubicBezTo>
                    <a:pt x="102" y="140"/>
                    <a:pt x="103" y="141"/>
                    <a:pt x="104" y="141"/>
                  </a:cubicBezTo>
                  <a:cubicBezTo>
                    <a:pt x="104" y="142"/>
                    <a:pt x="105" y="142"/>
                    <a:pt x="106" y="142"/>
                  </a:cubicBezTo>
                  <a:cubicBezTo>
                    <a:pt x="106" y="142"/>
                    <a:pt x="106" y="142"/>
                    <a:pt x="106" y="142"/>
                  </a:cubicBezTo>
                  <a:cubicBezTo>
                    <a:pt x="106" y="142"/>
                    <a:pt x="107" y="141"/>
                    <a:pt x="107" y="141"/>
                  </a:cubicBezTo>
                  <a:cubicBezTo>
                    <a:pt x="114" y="135"/>
                    <a:pt x="120" y="129"/>
                    <a:pt x="125" y="121"/>
                  </a:cubicBezTo>
                  <a:cubicBezTo>
                    <a:pt x="126" y="120"/>
                    <a:pt x="127" y="118"/>
                    <a:pt x="125" y="116"/>
                  </a:cubicBezTo>
                  <a:cubicBezTo>
                    <a:pt x="124" y="115"/>
                    <a:pt x="123" y="113"/>
                    <a:pt x="121" y="111"/>
                  </a:cubicBezTo>
                  <a:cubicBezTo>
                    <a:pt x="115" y="105"/>
                    <a:pt x="107" y="101"/>
                    <a:pt x="98" y="98"/>
                  </a:cubicBezTo>
                  <a:cubicBezTo>
                    <a:pt x="95" y="97"/>
                    <a:pt x="91" y="97"/>
                    <a:pt x="87" y="96"/>
                  </a:cubicBezTo>
                  <a:cubicBezTo>
                    <a:pt x="84" y="96"/>
                    <a:pt x="80" y="95"/>
                    <a:pt x="76" y="95"/>
                  </a:cubicBezTo>
                  <a:cubicBezTo>
                    <a:pt x="73" y="94"/>
                    <a:pt x="70" y="92"/>
                    <a:pt x="68" y="89"/>
                  </a:cubicBezTo>
                  <a:cubicBezTo>
                    <a:pt x="65" y="84"/>
                    <a:pt x="64" y="79"/>
                    <a:pt x="64" y="74"/>
                  </a:cubicBezTo>
                  <a:cubicBezTo>
                    <a:pt x="63" y="72"/>
                    <a:pt x="63" y="70"/>
                    <a:pt x="63" y="68"/>
                  </a:cubicBezTo>
                  <a:cubicBezTo>
                    <a:pt x="63" y="52"/>
                    <a:pt x="59" y="38"/>
                    <a:pt x="52" y="25"/>
                  </a:cubicBezTo>
                  <a:cubicBezTo>
                    <a:pt x="50" y="22"/>
                    <a:pt x="49" y="19"/>
                    <a:pt x="46" y="17"/>
                  </a:cubicBezTo>
                  <a:cubicBezTo>
                    <a:pt x="43" y="14"/>
                    <a:pt x="41" y="11"/>
                    <a:pt x="38" y="8"/>
                  </a:cubicBezTo>
                  <a:cubicBezTo>
                    <a:pt x="34" y="4"/>
                    <a:pt x="29" y="2"/>
                    <a:pt x="24" y="0"/>
                  </a:cubicBezTo>
                  <a:cubicBezTo>
                    <a:pt x="23" y="0"/>
                    <a:pt x="23" y="0"/>
                    <a:pt x="22" y="0"/>
                  </a:cubicBezTo>
                </a:path>
              </a:pathLst>
            </a:custGeom>
            <a:solidFill>
              <a:srgbClr val="CEC0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40" name="Freeform 233"/>
            <p:cNvSpPr>
              <a:spLocks noEditPoints="1"/>
            </p:cNvSpPr>
            <p:nvPr/>
          </p:nvSpPr>
          <p:spPr bwMode="auto">
            <a:xfrm>
              <a:off x="4222569" y="5729288"/>
              <a:ext cx="214313" cy="173038"/>
            </a:xfrm>
            <a:custGeom>
              <a:avLst/>
              <a:gdLst>
                <a:gd name="T0" fmla="*/ 0 w 81"/>
                <a:gd name="T1" fmla="*/ 65 h 65"/>
                <a:gd name="T2" fmla="*/ 6 w 81"/>
                <a:gd name="T3" fmla="*/ 65 h 65"/>
                <a:gd name="T4" fmla="*/ 12 w 81"/>
                <a:gd name="T5" fmla="*/ 65 h 65"/>
                <a:gd name="T6" fmla="*/ 6 w 81"/>
                <a:gd name="T7" fmla="*/ 65 h 65"/>
                <a:gd name="T8" fmla="*/ 0 w 81"/>
                <a:gd name="T9" fmla="*/ 65 h 65"/>
                <a:gd name="T10" fmla="*/ 55 w 81"/>
                <a:gd name="T11" fmla="*/ 13 h 65"/>
                <a:gd name="T12" fmla="*/ 47 w 81"/>
                <a:gd name="T13" fmla="*/ 21 h 65"/>
                <a:gd name="T14" fmla="*/ 38 w 81"/>
                <a:gd name="T15" fmla="*/ 34 h 65"/>
                <a:gd name="T16" fmla="*/ 43 w 81"/>
                <a:gd name="T17" fmla="*/ 26 h 65"/>
                <a:gd name="T18" fmla="*/ 53 w 81"/>
                <a:gd name="T19" fmla="*/ 15 h 65"/>
                <a:gd name="T20" fmla="*/ 55 w 81"/>
                <a:gd name="T21" fmla="*/ 13 h 65"/>
                <a:gd name="T22" fmla="*/ 81 w 81"/>
                <a:gd name="T23" fmla="*/ 0 h 65"/>
                <a:gd name="T24" fmla="*/ 77 w 81"/>
                <a:gd name="T25" fmla="*/ 1 h 65"/>
                <a:gd name="T26" fmla="*/ 70 w 81"/>
                <a:gd name="T27" fmla="*/ 3 h 65"/>
                <a:gd name="T28" fmla="*/ 76 w 81"/>
                <a:gd name="T29" fmla="*/ 2 h 65"/>
                <a:gd name="T30" fmla="*/ 81 w 81"/>
                <a:gd name="T31" fmla="*/ 0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81" h="65">
                  <a:moveTo>
                    <a:pt x="0" y="65"/>
                  </a:moveTo>
                  <a:cubicBezTo>
                    <a:pt x="2" y="65"/>
                    <a:pt x="4" y="65"/>
                    <a:pt x="6" y="65"/>
                  </a:cubicBezTo>
                  <a:cubicBezTo>
                    <a:pt x="8" y="65"/>
                    <a:pt x="10" y="65"/>
                    <a:pt x="12" y="65"/>
                  </a:cubicBezTo>
                  <a:cubicBezTo>
                    <a:pt x="10" y="65"/>
                    <a:pt x="8" y="65"/>
                    <a:pt x="6" y="65"/>
                  </a:cubicBezTo>
                  <a:cubicBezTo>
                    <a:pt x="4" y="65"/>
                    <a:pt x="2" y="65"/>
                    <a:pt x="0" y="65"/>
                  </a:cubicBezTo>
                  <a:moveTo>
                    <a:pt x="55" y="13"/>
                  </a:moveTo>
                  <a:cubicBezTo>
                    <a:pt x="52" y="15"/>
                    <a:pt x="50" y="18"/>
                    <a:pt x="47" y="21"/>
                  </a:cubicBezTo>
                  <a:cubicBezTo>
                    <a:pt x="44" y="25"/>
                    <a:pt x="41" y="29"/>
                    <a:pt x="38" y="34"/>
                  </a:cubicBezTo>
                  <a:cubicBezTo>
                    <a:pt x="40" y="31"/>
                    <a:pt x="41" y="28"/>
                    <a:pt x="43" y="26"/>
                  </a:cubicBezTo>
                  <a:cubicBezTo>
                    <a:pt x="46" y="22"/>
                    <a:pt x="49" y="18"/>
                    <a:pt x="53" y="15"/>
                  </a:cubicBezTo>
                  <a:cubicBezTo>
                    <a:pt x="53" y="14"/>
                    <a:pt x="54" y="13"/>
                    <a:pt x="55" y="13"/>
                  </a:cubicBezTo>
                  <a:moveTo>
                    <a:pt x="81" y="0"/>
                  </a:moveTo>
                  <a:cubicBezTo>
                    <a:pt x="80" y="1"/>
                    <a:pt x="79" y="1"/>
                    <a:pt x="77" y="1"/>
                  </a:cubicBezTo>
                  <a:cubicBezTo>
                    <a:pt x="75" y="2"/>
                    <a:pt x="73" y="2"/>
                    <a:pt x="70" y="3"/>
                  </a:cubicBezTo>
                  <a:cubicBezTo>
                    <a:pt x="72" y="3"/>
                    <a:pt x="74" y="2"/>
                    <a:pt x="76" y="2"/>
                  </a:cubicBezTo>
                  <a:cubicBezTo>
                    <a:pt x="78" y="1"/>
                    <a:pt x="79" y="1"/>
                    <a:pt x="81" y="0"/>
                  </a:cubicBezTo>
                </a:path>
              </a:pathLst>
            </a:custGeom>
            <a:solidFill>
              <a:srgbClr val="E8E3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41" name="Freeform 234"/>
            <p:cNvSpPr>
              <a:spLocks noEditPoints="1"/>
            </p:cNvSpPr>
            <p:nvPr/>
          </p:nvSpPr>
          <p:spPr bwMode="auto">
            <a:xfrm>
              <a:off x="4265431" y="5886450"/>
              <a:ext cx="25400" cy="15875"/>
            </a:xfrm>
            <a:custGeom>
              <a:avLst/>
              <a:gdLst>
                <a:gd name="T0" fmla="*/ 5 w 10"/>
                <a:gd name="T1" fmla="*/ 5 h 6"/>
                <a:gd name="T2" fmla="*/ 0 w 10"/>
                <a:gd name="T3" fmla="*/ 6 h 6"/>
                <a:gd name="T4" fmla="*/ 5 w 10"/>
                <a:gd name="T5" fmla="*/ 5 h 6"/>
                <a:gd name="T6" fmla="*/ 5 w 10"/>
                <a:gd name="T7" fmla="*/ 5 h 6"/>
                <a:gd name="T8" fmla="*/ 10 w 10"/>
                <a:gd name="T9" fmla="*/ 0 h 6"/>
                <a:gd name="T10" fmla="*/ 9 w 10"/>
                <a:gd name="T11" fmla="*/ 2 h 6"/>
                <a:gd name="T12" fmla="*/ 9 w 10"/>
                <a:gd name="T13" fmla="*/ 2 h 6"/>
                <a:gd name="T14" fmla="*/ 9 w 10"/>
                <a:gd name="T15" fmla="*/ 1 h 6"/>
                <a:gd name="T16" fmla="*/ 10 w 10"/>
                <a:gd name="T1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6">
                  <a:moveTo>
                    <a:pt x="5" y="5"/>
                  </a:moveTo>
                  <a:cubicBezTo>
                    <a:pt x="3" y="5"/>
                    <a:pt x="2" y="6"/>
                    <a:pt x="0" y="6"/>
                  </a:cubicBezTo>
                  <a:cubicBezTo>
                    <a:pt x="1" y="6"/>
                    <a:pt x="3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moveTo>
                    <a:pt x="10" y="0"/>
                  </a:moveTo>
                  <a:cubicBezTo>
                    <a:pt x="10" y="0"/>
                    <a:pt x="9" y="1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2"/>
                    <a:pt x="9" y="1"/>
                    <a:pt x="9" y="1"/>
                  </a:cubicBezTo>
                  <a:cubicBezTo>
                    <a:pt x="10" y="1"/>
                    <a:pt x="10" y="0"/>
                    <a:pt x="10" y="0"/>
                  </a:cubicBezTo>
                </a:path>
              </a:pathLst>
            </a:custGeom>
            <a:solidFill>
              <a:srgbClr val="0B16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42" name="Freeform 235"/>
            <p:cNvSpPr>
              <a:spLocks/>
            </p:cNvSpPr>
            <p:nvPr/>
          </p:nvSpPr>
          <p:spPr bwMode="auto">
            <a:xfrm>
              <a:off x="4201931" y="5716588"/>
              <a:ext cx="263525" cy="185738"/>
            </a:xfrm>
            <a:custGeom>
              <a:avLst/>
              <a:gdLst>
                <a:gd name="T0" fmla="*/ 97 w 100"/>
                <a:gd name="T1" fmla="*/ 0 h 70"/>
                <a:gd name="T2" fmla="*/ 92 w 100"/>
                <a:gd name="T3" fmla="*/ 0 h 70"/>
                <a:gd name="T4" fmla="*/ 85 w 100"/>
                <a:gd name="T5" fmla="*/ 1 h 70"/>
                <a:gd name="T6" fmla="*/ 42 w 100"/>
                <a:gd name="T7" fmla="*/ 13 h 70"/>
                <a:gd name="T8" fmla="*/ 17 w 100"/>
                <a:gd name="T9" fmla="*/ 35 h 70"/>
                <a:gd name="T10" fmla="*/ 3 w 100"/>
                <a:gd name="T11" fmla="*/ 56 h 70"/>
                <a:gd name="T12" fmla="*/ 0 w 100"/>
                <a:gd name="T13" fmla="*/ 66 h 70"/>
                <a:gd name="T14" fmla="*/ 3 w 100"/>
                <a:gd name="T15" fmla="*/ 70 h 70"/>
                <a:gd name="T16" fmla="*/ 8 w 100"/>
                <a:gd name="T17" fmla="*/ 70 h 70"/>
                <a:gd name="T18" fmla="*/ 14 w 100"/>
                <a:gd name="T19" fmla="*/ 70 h 70"/>
                <a:gd name="T20" fmla="*/ 20 w 100"/>
                <a:gd name="T21" fmla="*/ 70 h 70"/>
                <a:gd name="T22" fmla="*/ 24 w 100"/>
                <a:gd name="T23" fmla="*/ 70 h 70"/>
                <a:gd name="T24" fmla="*/ 29 w 100"/>
                <a:gd name="T25" fmla="*/ 69 h 70"/>
                <a:gd name="T26" fmla="*/ 33 w 100"/>
                <a:gd name="T27" fmla="*/ 66 h 70"/>
                <a:gd name="T28" fmla="*/ 33 w 100"/>
                <a:gd name="T29" fmla="*/ 66 h 70"/>
                <a:gd name="T30" fmla="*/ 34 w 100"/>
                <a:gd name="T31" fmla="*/ 64 h 70"/>
                <a:gd name="T32" fmla="*/ 40 w 100"/>
                <a:gd name="T33" fmla="*/ 49 h 70"/>
                <a:gd name="T34" fmla="*/ 46 w 100"/>
                <a:gd name="T35" fmla="*/ 39 h 70"/>
                <a:gd name="T36" fmla="*/ 55 w 100"/>
                <a:gd name="T37" fmla="*/ 26 h 70"/>
                <a:gd name="T38" fmla="*/ 63 w 100"/>
                <a:gd name="T39" fmla="*/ 18 h 70"/>
                <a:gd name="T40" fmla="*/ 78 w 100"/>
                <a:gd name="T41" fmla="*/ 8 h 70"/>
                <a:gd name="T42" fmla="*/ 85 w 100"/>
                <a:gd name="T43" fmla="*/ 6 h 70"/>
                <a:gd name="T44" fmla="*/ 89 w 100"/>
                <a:gd name="T45" fmla="*/ 5 h 70"/>
                <a:gd name="T46" fmla="*/ 100 w 100"/>
                <a:gd name="T47" fmla="*/ 3 h 70"/>
                <a:gd name="T48" fmla="*/ 100 w 100"/>
                <a:gd name="T49" fmla="*/ 2 h 70"/>
                <a:gd name="T50" fmla="*/ 100 w 100"/>
                <a:gd name="T51" fmla="*/ 1 h 70"/>
                <a:gd name="T52" fmla="*/ 97 w 100"/>
                <a:gd name="T53" fmla="*/ 0 h 70"/>
                <a:gd name="T54" fmla="*/ 97 w 100"/>
                <a:gd name="T55" fmla="*/ 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0" h="70">
                  <a:moveTo>
                    <a:pt x="97" y="0"/>
                  </a:moveTo>
                  <a:cubicBezTo>
                    <a:pt x="95" y="0"/>
                    <a:pt x="93" y="0"/>
                    <a:pt x="92" y="0"/>
                  </a:cubicBezTo>
                  <a:cubicBezTo>
                    <a:pt x="89" y="1"/>
                    <a:pt x="87" y="1"/>
                    <a:pt x="85" y="1"/>
                  </a:cubicBezTo>
                  <a:cubicBezTo>
                    <a:pt x="69" y="2"/>
                    <a:pt x="55" y="6"/>
                    <a:pt x="42" y="13"/>
                  </a:cubicBezTo>
                  <a:cubicBezTo>
                    <a:pt x="32" y="19"/>
                    <a:pt x="23" y="26"/>
                    <a:pt x="17" y="35"/>
                  </a:cubicBezTo>
                  <a:cubicBezTo>
                    <a:pt x="12" y="42"/>
                    <a:pt x="7" y="49"/>
                    <a:pt x="3" y="56"/>
                  </a:cubicBezTo>
                  <a:cubicBezTo>
                    <a:pt x="2" y="60"/>
                    <a:pt x="1" y="63"/>
                    <a:pt x="0" y="66"/>
                  </a:cubicBezTo>
                  <a:cubicBezTo>
                    <a:pt x="0" y="68"/>
                    <a:pt x="1" y="69"/>
                    <a:pt x="3" y="70"/>
                  </a:cubicBezTo>
                  <a:cubicBezTo>
                    <a:pt x="5" y="70"/>
                    <a:pt x="6" y="70"/>
                    <a:pt x="8" y="70"/>
                  </a:cubicBezTo>
                  <a:cubicBezTo>
                    <a:pt x="10" y="70"/>
                    <a:pt x="12" y="70"/>
                    <a:pt x="14" y="70"/>
                  </a:cubicBezTo>
                  <a:cubicBezTo>
                    <a:pt x="16" y="70"/>
                    <a:pt x="18" y="70"/>
                    <a:pt x="20" y="70"/>
                  </a:cubicBezTo>
                  <a:cubicBezTo>
                    <a:pt x="21" y="70"/>
                    <a:pt x="22" y="70"/>
                    <a:pt x="24" y="70"/>
                  </a:cubicBezTo>
                  <a:cubicBezTo>
                    <a:pt x="26" y="70"/>
                    <a:pt x="27" y="69"/>
                    <a:pt x="29" y="69"/>
                  </a:cubicBezTo>
                  <a:cubicBezTo>
                    <a:pt x="31" y="68"/>
                    <a:pt x="32" y="67"/>
                    <a:pt x="33" y="66"/>
                  </a:cubicBezTo>
                  <a:cubicBezTo>
                    <a:pt x="33" y="66"/>
                    <a:pt x="33" y="66"/>
                    <a:pt x="33" y="66"/>
                  </a:cubicBezTo>
                  <a:cubicBezTo>
                    <a:pt x="33" y="65"/>
                    <a:pt x="34" y="64"/>
                    <a:pt x="34" y="64"/>
                  </a:cubicBezTo>
                  <a:cubicBezTo>
                    <a:pt x="36" y="59"/>
                    <a:pt x="38" y="54"/>
                    <a:pt x="40" y="49"/>
                  </a:cubicBezTo>
                  <a:cubicBezTo>
                    <a:pt x="42" y="46"/>
                    <a:pt x="44" y="42"/>
                    <a:pt x="46" y="39"/>
                  </a:cubicBezTo>
                  <a:cubicBezTo>
                    <a:pt x="49" y="34"/>
                    <a:pt x="52" y="30"/>
                    <a:pt x="55" y="26"/>
                  </a:cubicBezTo>
                  <a:cubicBezTo>
                    <a:pt x="58" y="23"/>
                    <a:pt x="60" y="20"/>
                    <a:pt x="63" y="18"/>
                  </a:cubicBezTo>
                  <a:cubicBezTo>
                    <a:pt x="68" y="14"/>
                    <a:pt x="73" y="10"/>
                    <a:pt x="78" y="8"/>
                  </a:cubicBezTo>
                  <a:cubicBezTo>
                    <a:pt x="81" y="7"/>
                    <a:pt x="83" y="7"/>
                    <a:pt x="85" y="6"/>
                  </a:cubicBezTo>
                  <a:cubicBezTo>
                    <a:pt x="87" y="6"/>
                    <a:pt x="88" y="6"/>
                    <a:pt x="89" y="5"/>
                  </a:cubicBezTo>
                  <a:cubicBezTo>
                    <a:pt x="93" y="4"/>
                    <a:pt x="96" y="4"/>
                    <a:pt x="100" y="3"/>
                  </a:cubicBezTo>
                  <a:cubicBezTo>
                    <a:pt x="100" y="2"/>
                    <a:pt x="100" y="2"/>
                    <a:pt x="100" y="2"/>
                  </a:cubicBezTo>
                  <a:cubicBezTo>
                    <a:pt x="100" y="2"/>
                    <a:pt x="100" y="1"/>
                    <a:pt x="100" y="1"/>
                  </a:cubicBezTo>
                  <a:cubicBezTo>
                    <a:pt x="99" y="1"/>
                    <a:pt x="98" y="0"/>
                    <a:pt x="97" y="0"/>
                  </a:cubicBezTo>
                  <a:cubicBezTo>
                    <a:pt x="97" y="0"/>
                    <a:pt x="97" y="0"/>
                    <a:pt x="97" y="0"/>
                  </a:cubicBezTo>
                </a:path>
              </a:pathLst>
            </a:custGeom>
            <a:solidFill>
              <a:srgbClr val="CEC0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43" name="Freeform 236"/>
            <p:cNvSpPr>
              <a:spLocks noEditPoints="1"/>
            </p:cNvSpPr>
            <p:nvPr/>
          </p:nvSpPr>
          <p:spPr bwMode="auto">
            <a:xfrm>
              <a:off x="4033656" y="6519863"/>
              <a:ext cx="160338" cy="155575"/>
            </a:xfrm>
            <a:custGeom>
              <a:avLst/>
              <a:gdLst>
                <a:gd name="T0" fmla="*/ 18 w 61"/>
                <a:gd name="T1" fmla="*/ 58 h 59"/>
                <a:gd name="T2" fmla="*/ 20 w 61"/>
                <a:gd name="T3" fmla="*/ 58 h 59"/>
                <a:gd name="T4" fmla="*/ 22 w 61"/>
                <a:gd name="T5" fmla="*/ 59 h 59"/>
                <a:gd name="T6" fmla="*/ 22 w 61"/>
                <a:gd name="T7" fmla="*/ 59 h 59"/>
                <a:gd name="T8" fmla="*/ 18 w 61"/>
                <a:gd name="T9" fmla="*/ 58 h 59"/>
                <a:gd name="T10" fmla="*/ 61 w 61"/>
                <a:gd name="T11" fmla="*/ 48 h 59"/>
                <a:gd name="T12" fmla="*/ 61 w 61"/>
                <a:gd name="T13" fmla="*/ 49 h 59"/>
                <a:gd name="T14" fmla="*/ 52 w 61"/>
                <a:gd name="T15" fmla="*/ 53 h 59"/>
                <a:gd name="T16" fmla="*/ 60 w 61"/>
                <a:gd name="T17" fmla="*/ 49 h 59"/>
                <a:gd name="T18" fmla="*/ 61 w 61"/>
                <a:gd name="T19" fmla="*/ 48 h 59"/>
                <a:gd name="T20" fmla="*/ 58 w 61"/>
                <a:gd name="T21" fmla="*/ 42 h 59"/>
                <a:gd name="T22" fmla="*/ 60 w 61"/>
                <a:gd name="T23" fmla="*/ 44 h 59"/>
                <a:gd name="T24" fmla="*/ 61 w 61"/>
                <a:gd name="T25" fmla="*/ 46 h 59"/>
                <a:gd name="T26" fmla="*/ 61 w 61"/>
                <a:gd name="T27" fmla="*/ 46 h 59"/>
                <a:gd name="T28" fmla="*/ 61 w 61"/>
                <a:gd name="T29" fmla="*/ 46 h 59"/>
                <a:gd name="T30" fmla="*/ 58 w 61"/>
                <a:gd name="T31" fmla="*/ 42 h 59"/>
                <a:gd name="T32" fmla="*/ 3 w 61"/>
                <a:gd name="T33" fmla="*/ 39 h 59"/>
                <a:gd name="T34" fmla="*/ 1 w 61"/>
                <a:gd name="T35" fmla="*/ 44 h 59"/>
                <a:gd name="T36" fmla="*/ 0 w 61"/>
                <a:gd name="T37" fmla="*/ 47 h 59"/>
                <a:gd name="T38" fmla="*/ 0 w 61"/>
                <a:gd name="T39" fmla="*/ 46 h 59"/>
                <a:gd name="T40" fmla="*/ 3 w 61"/>
                <a:gd name="T41" fmla="*/ 39 h 59"/>
                <a:gd name="T42" fmla="*/ 15 w 61"/>
                <a:gd name="T43" fmla="*/ 0 h 59"/>
                <a:gd name="T44" fmla="*/ 16 w 61"/>
                <a:gd name="T45" fmla="*/ 0 h 59"/>
                <a:gd name="T46" fmla="*/ 18 w 61"/>
                <a:gd name="T47" fmla="*/ 1 h 59"/>
                <a:gd name="T48" fmla="*/ 23 w 61"/>
                <a:gd name="T49" fmla="*/ 2 h 59"/>
                <a:gd name="T50" fmla="*/ 15 w 61"/>
                <a:gd name="T51" fmla="*/ 0 h 59"/>
                <a:gd name="T52" fmla="*/ 11 w 61"/>
                <a:gd name="T53" fmla="*/ 0 h 59"/>
                <a:gd name="T54" fmla="*/ 9 w 61"/>
                <a:gd name="T55" fmla="*/ 2 h 59"/>
                <a:gd name="T56" fmla="*/ 9 w 61"/>
                <a:gd name="T57" fmla="*/ 2 h 59"/>
                <a:gd name="T58" fmla="*/ 12 w 61"/>
                <a:gd name="T59" fmla="*/ 0 h 59"/>
                <a:gd name="T60" fmla="*/ 12 w 61"/>
                <a:gd name="T61" fmla="*/ 0 h 59"/>
                <a:gd name="T62" fmla="*/ 11 w 61"/>
                <a:gd name="T63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61" h="59">
                  <a:moveTo>
                    <a:pt x="18" y="58"/>
                  </a:moveTo>
                  <a:cubicBezTo>
                    <a:pt x="19" y="58"/>
                    <a:pt x="20" y="58"/>
                    <a:pt x="20" y="58"/>
                  </a:cubicBezTo>
                  <a:cubicBezTo>
                    <a:pt x="21" y="59"/>
                    <a:pt x="22" y="59"/>
                    <a:pt x="22" y="59"/>
                  </a:cubicBezTo>
                  <a:cubicBezTo>
                    <a:pt x="22" y="59"/>
                    <a:pt x="22" y="59"/>
                    <a:pt x="22" y="59"/>
                  </a:cubicBezTo>
                  <a:cubicBezTo>
                    <a:pt x="21" y="58"/>
                    <a:pt x="19" y="58"/>
                    <a:pt x="18" y="58"/>
                  </a:cubicBezTo>
                  <a:moveTo>
                    <a:pt x="61" y="48"/>
                  </a:moveTo>
                  <a:cubicBezTo>
                    <a:pt x="61" y="48"/>
                    <a:pt x="61" y="49"/>
                    <a:pt x="61" y="49"/>
                  </a:cubicBezTo>
                  <a:cubicBezTo>
                    <a:pt x="58" y="51"/>
                    <a:pt x="55" y="52"/>
                    <a:pt x="52" y="53"/>
                  </a:cubicBezTo>
                  <a:cubicBezTo>
                    <a:pt x="55" y="52"/>
                    <a:pt x="58" y="51"/>
                    <a:pt x="60" y="49"/>
                  </a:cubicBezTo>
                  <a:cubicBezTo>
                    <a:pt x="61" y="49"/>
                    <a:pt x="61" y="48"/>
                    <a:pt x="61" y="48"/>
                  </a:cubicBezTo>
                  <a:moveTo>
                    <a:pt x="58" y="42"/>
                  </a:moveTo>
                  <a:cubicBezTo>
                    <a:pt x="59" y="42"/>
                    <a:pt x="60" y="43"/>
                    <a:pt x="60" y="44"/>
                  </a:cubicBezTo>
                  <a:cubicBezTo>
                    <a:pt x="61" y="45"/>
                    <a:pt x="61" y="46"/>
                    <a:pt x="61" y="46"/>
                  </a:cubicBezTo>
                  <a:cubicBezTo>
                    <a:pt x="61" y="46"/>
                    <a:pt x="61" y="46"/>
                    <a:pt x="61" y="46"/>
                  </a:cubicBezTo>
                  <a:cubicBezTo>
                    <a:pt x="61" y="46"/>
                    <a:pt x="61" y="46"/>
                    <a:pt x="61" y="46"/>
                  </a:cubicBezTo>
                  <a:cubicBezTo>
                    <a:pt x="61" y="44"/>
                    <a:pt x="59" y="43"/>
                    <a:pt x="58" y="42"/>
                  </a:cubicBezTo>
                  <a:moveTo>
                    <a:pt x="3" y="39"/>
                  </a:moveTo>
                  <a:cubicBezTo>
                    <a:pt x="2" y="41"/>
                    <a:pt x="1" y="43"/>
                    <a:pt x="1" y="44"/>
                  </a:cubicBezTo>
                  <a:cubicBezTo>
                    <a:pt x="0" y="45"/>
                    <a:pt x="0" y="46"/>
                    <a:pt x="0" y="47"/>
                  </a:cubicBezTo>
                  <a:cubicBezTo>
                    <a:pt x="0" y="47"/>
                    <a:pt x="0" y="46"/>
                    <a:pt x="0" y="46"/>
                  </a:cubicBezTo>
                  <a:cubicBezTo>
                    <a:pt x="1" y="44"/>
                    <a:pt x="2" y="41"/>
                    <a:pt x="3" y="39"/>
                  </a:cubicBezTo>
                  <a:moveTo>
                    <a:pt x="15" y="0"/>
                  </a:moveTo>
                  <a:cubicBezTo>
                    <a:pt x="15" y="0"/>
                    <a:pt x="15" y="0"/>
                    <a:pt x="16" y="0"/>
                  </a:cubicBezTo>
                  <a:cubicBezTo>
                    <a:pt x="16" y="1"/>
                    <a:pt x="17" y="1"/>
                    <a:pt x="18" y="1"/>
                  </a:cubicBezTo>
                  <a:cubicBezTo>
                    <a:pt x="19" y="1"/>
                    <a:pt x="21" y="1"/>
                    <a:pt x="23" y="2"/>
                  </a:cubicBezTo>
                  <a:cubicBezTo>
                    <a:pt x="20" y="1"/>
                    <a:pt x="18" y="1"/>
                    <a:pt x="15" y="0"/>
                  </a:cubicBezTo>
                  <a:moveTo>
                    <a:pt x="11" y="0"/>
                  </a:moveTo>
                  <a:cubicBezTo>
                    <a:pt x="10" y="0"/>
                    <a:pt x="9" y="1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0"/>
                    <a:pt x="10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1" y="0"/>
                    <a:pt x="11" y="0"/>
                  </a:cubicBezTo>
                </a:path>
              </a:pathLst>
            </a:custGeom>
            <a:solidFill>
              <a:srgbClr val="E8E3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44" name="Freeform 237"/>
            <p:cNvSpPr>
              <a:spLocks/>
            </p:cNvSpPr>
            <p:nvPr/>
          </p:nvSpPr>
          <p:spPr bwMode="auto">
            <a:xfrm>
              <a:off x="4027306" y="6519863"/>
              <a:ext cx="169863" cy="155575"/>
            </a:xfrm>
            <a:custGeom>
              <a:avLst/>
              <a:gdLst>
                <a:gd name="T0" fmla="*/ 14 w 64"/>
                <a:gd name="T1" fmla="*/ 0 h 59"/>
                <a:gd name="T2" fmla="*/ 11 w 64"/>
                <a:gd name="T3" fmla="*/ 2 h 59"/>
                <a:gd name="T4" fmla="*/ 10 w 64"/>
                <a:gd name="T5" fmla="*/ 6 h 59"/>
                <a:gd name="T6" fmla="*/ 5 w 64"/>
                <a:gd name="T7" fmla="*/ 39 h 59"/>
                <a:gd name="T8" fmla="*/ 2 w 64"/>
                <a:gd name="T9" fmla="*/ 46 h 59"/>
                <a:gd name="T10" fmla="*/ 2 w 64"/>
                <a:gd name="T11" fmla="*/ 47 h 59"/>
                <a:gd name="T12" fmla="*/ 7 w 64"/>
                <a:gd name="T13" fmla="*/ 54 h 59"/>
                <a:gd name="T14" fmla="*/ 20 w 64"/>
                <a:gd name="T15" fmla="*/ 58 h 59"/>
                <a:gd name="T16" fmla="*/ 24 w 64"/>
                <a:gd name="T17" fmla="*/ 59 h 59"/>
                <a:gd name="T18" fmla="*/ 24 w 64"/>
                <a:gd name="T19" fmla="*/ 59 h 59"/>
                <a:gd name="T20" fmla="*/ 27 w 64"/>
                <a:gd name="T21" fmla="*/ 59 h 59"/>
                <a:gd name="T22" fmla="*/ 31 w 64"/>
                <a:gd name="T23" fmla="*/ 59 h 59"/>
                <a:gd name="T24" fmla="*/ 52 w 64"/>
                <a:gd name="T25" fmla="*/ 54 h 59"/>
                <a:gd name="T26" fmla="*/ 54 w 64"/>
                <a:gd name="T27" fmla="*/ 53 h 59"/>
                <a:gd name="T28" fmla="*/ 63 w 64"/>
                <a:gd name="T29" fmla="*/ 49 h 59"/>
                <a:gd name="T30" fmla="*/ 63 w 64"/>
                <a:gd name="T31" fmla="*/ 48 h 59"/>
                <a:gd name="T32" fmla="*/ 63 w 64"/>
                <a:gd name="T33" fmla="*/ 46 h 59"/>
                <a:gd name="T34" fmla="*/ 63 w 64"/>
                <a:gd name="T35" fmla="*/ 46 h 59"/>
                <a:gd name="T36" fmla="*/ 62 w 64"/>
                <a:gd name="T37" fmla="*/ 44 h 59"/>
                <a:gd name="T38" fmla="*/ 60 w 64"/>
                <a:gd name="T39" fmla="*/ 42 h 59"/>
                <a:gd name="T40" fmla="*/ 58 w 64"/>
                <a:gd name="T41" fmla="*/ 40 h 59"/>
                <a:gd name="T42" fmla="*/ 56 w 64"/>
                <a:gd name="T43" fmla="*/ 39 h 59"/>
                <a:gd name="T44" fmla="*/ 54 w 64"/>
                <a:gd name="T45" fmla="*/ 39 h 59"/>
                <a:gd name="T46" fmla="*/ 53 w 64"/>
                <a:gd name="T47" fmla="*/ 39 h 59"/>
                <a:gd name="T48" fmla="*/ 50 w 64"/>
                <a:gd name="T49" fmla="*/ 39 h 59"/>
                <a:gd name="T50" fmla="*/ 42 w 64"/>
                <a:gd name="T51" fmla="*/ 37 h 59"/>
                <a:gd name="T52" fmla="*/ 37 w 64"/>
                <a:gd name="T53" fmla="*/ 33 h 59"/>
                <a:gd name="T54" fmla="*/ 33 w 64"/>
                <a:gd name="T55" fmla="*/ 28 h 59"/>
                <a:gd name="T56" fmla="*/ 32 w 64"/>
                <a:gd name="T57" fmla="*/ 22 h 59"/>
                <a:gd name="T58" fmla="*/ 33 w 64"/>
                <a:gd name="T59" fmla="*/ 9 h 59"/>
                <a:gd name="T60" fmla="*/ 32 w 64"/>
                <a:gd name="T61" fmla="*/ 6 h 59"/>
                <a:gd name="T62" fmla="*/ 29 w 64"/>
                <a:gd name="T63" fmla="*/ 3 h 59"/>
                <a:gd name="T64" fmla="*/ 25 w 64"/>
                <a:gd name="T65" fmla="*/ 2 h 59"/>
                <a:gd name="T66" fmla="*/ 20 w 64"/>
                <a:gd name="T67" fmla="*/ 1 h 59"/>
                <a:gd name="T68" fmla="*/ 18 w 64"/>
                <a:gd name="T69" fmla="*/ 0 h 59"/>
                <a:gd name="T70" fmla="*/ 17 w 64"/>
                <a:gd name="T71" fmla="*/ 0 h 59"/>
                <a:gd name="T72" fmla="*/ 14 w 64"/>
                <a:gd name="T73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64" h="59">
                  <a:moveTo>
                    <a:pt x="14" y="0"/>
                  </a:moveTo>
                  <a:cubicBezTo>
                    <a:pt x="12" y="0"/>
                    <a:pt x="11" y="0"/>
                    <a:pt x="11" y="2"/>
                  </a:cubicBezTo>
                  <a:cubicBezTo>
                    <a:pt x="10" y="3"/>
                    <a:pt x="10" y="5"/>
                    <a:pt x="10" y="6"/>
                  </a:cubicBezTo>
                  <a:cubicBezTo>
                    <a:pt x="10" y="18"/>
                    <a:pt x="8" y="29"/>
                    <a:pt x="5" y="39"/>
                  </a:cubicBezTo>
                  <a:cubicBezTo>
                    <a:pt x="4" y="41"/>
                    <a:pt x="3" y="44"/>
                    <a:pt x="2" y="46"/>
                  </a:cubicBezTo>
                  <a:cubicBezTo>
                    <a:pt x="2" y="46"/>
                    <a:pt x="2" y="47"/>
                    <a:pt x="2" y="47"/>
                  </a:cubicBezTo>
                  <a:cubicBezTo>
                    <a:pt x="0" y="51"/>
                    <a:pt x="1" y="52"/>
                    <a:pt x="7" y="54"/>
                  </a:cubicBezTo>
                  <a:cubicBezTo>
                    <a:pt x="12" y="55"/>
                    <a:pt x="16" y="56"/>
                    <a:pt x="20" y="58"/>
                  </a:cubicBezTo>
                  <a:cubicBezTo>
                    <a:pt x="21" y="58"/>
                    <a:pt x="23" y="58"/>
                    <a:pt x="24" y="59"/>
                  </a:cubicBezTo>
                  <a:cubicBezTo>
                    <a:pt x="24" y="59"/>
                    <a:pt x="24" y="59"/>
                    <a:pt x="24" y="59"/>
                  </a:cubicBezTo>
                  <a:cubicBezTo>
                    <a:pt x="25" y="59"/>
                    <a:pt x="26" y="59"/>
                    <a:pt x="27" y="59"/>
                  </a:cubicBezTo>
                  <a:cubicBezTo>
                    <a:pt x="29" y="59"/>
                    <a:pt x="30" y="59"/>
                    <a:pt x="31" y="59"/>
                  </a:cubicBezTo>
                  <a:cubicBezTo>
                    <a:pt x="38" y="58"/>
                    <a:pt x="45" y="56"/>
                    <a:pt x="52" y="54"/>
                  </a:cubicBezTo>
                  <a:cubicBezTo>
                    <a:pt x="53" y="54"/>
                    <a:pt x="53" y="53"/>
                    <a:pt x="54" y="53"/>
                  </a:cubicBezTo>
                  <a:cubicBezTo>
                    <a:pt x="57" y="52"/>
                    <a:pt x="60" y="51"/>
                    <a:pt x="63" y="49"/>
                  </a:cubicBezTo>
                  <a:cubicBezTo>
                    <a:pt x="63" y="49"/>
                    <a:pt x="63" y="48"/>
                    <a:pt x="63" y="48"/>
                  </a:cubicBezTo>
                  <a:cubicBezTo>
                    <a:pt x="64" y="48"/>
                    <a:pt x="64" y="47"/>
                    <a:pt x="63" y="46"/>
                  </a:cubicBezTo>
                  <a:cubicBezTo>
                    <a:pt x="63" y="46"/>
                    <a:pt x="63" y="46"/>
                    <a:pt x="63" y="46"/>
                  </a:cubicBezTo>
                  <a:cubicBezTo>
                    <a:pt x="63" y="46"/>
                    <a:pt x="63" y="45"/>
                    <a:pt x="62" y="44"/>
                  </a:cubicBezTo>
                  <a:cubicBezTo>
                    <a:pt x="62" y="43"/>
                    <a:pt x="61" y="42"/>
                    <a:pt x="60" y="42"/>
                  </a:cubicBezTo>
                  <a:cubicBezTo>
                    <a:pt x="60" y="41"/>
                    <a:pt x="59" y="41"/>
                    <a:pt x="58" y="40"/>
                  </a:cubicBezTo>
                  <a:cubicBezTo>
                    <a:pt x="58" y="40"/>
                    <a:pt x="57" y="39"/>
                    <a:pt x="56" y="39"/>
                  </a:cubicBezTo>
                  <a:cubicBezTo>
                    <a:pt x="55" y="39"/>
                    <a:pt x="55" y="39"/>
                    <a:pt x="54" y="39"/>
                  </a:cubicBezTo>
                  <a:cubicBezTo>
                    <a:pt x="53" y="39"/>
                    <a:pt x="53" y="39"/>
                    <a:pt x="53" y="39"/>
                  </a:cubicBezTo>
                  <a:cubicBezTo>
                    <a:pt x="52" y="39"/>
                    <a:pt x="51" y="39"/>
                    <a:pt x="50" y="39"/>
                  </a:cubicBezTo>
                  <a:cubicBezTo>
                    <a:pt x="47" y="39"/>
                    <a:pt x="44" y="39"/>
                    <a:pt x="42" y="37"/>
                  </a:cubicBezTo>
                  <a:cubicBezTo>
                    <a:pt x="40" y="37"/>
                    <a:pt x="38" y="35"/>
                    <a:pt x="37" y="33"/>
                  </a:cubicBezTo>
                  <a:cubicBezTo>
                    <a:pt x="36" y="32"/>
                    <a:pt x="35" y="30"/>
                    <a:pt x="33" y="28"/>
                  </a:cubicBezTo>
                  <a:cubicBezTo>
                    <a:pt x="32" y="26"/>
                    <a:pt x="32" y="24"/>
                    <a:pt x="32" y="22"/>
                  </a:cubicBezTo>
                  <a:cubicBezTo>
                    <a:pt x="33" y="18"/>
                    <a:pt x="33" y="14"/>
                    <a:pt x="33" y="9"/>
                  </a:cubicBezTo>
                  <a:cubicBezTo>
                    <a:pt x="33" y="8"/>
                    <a:pt x="32" y="7"/>
                    <a:pt x="32" y="6"/>
                  </a:cubicBezTo>
                  <a:cubicBezTo>
                    <a:pt x="31" y="4"/>
                    <a:pt x="30" y="3"/>
                    <a:pt x="29" y="3"/>
                  </a:cubicBezTo>
                  <a:cubicBezTo>
                    <a:pt x="28" y="2"/>
                    <a:pt x="26" y="2"/>
                    <a:pt x="25" y="2"/>
                  </a:cubicBezTo>
                  <a:cubicBezTo>
                    <a:pt x="23" y="1"/>
                    <a:pt x="21" y="1"/>
                    <a:pt x="20" y="1"/>
                  </a:cubicBezTo>
                  <a:cubicBezTo>
                    <a:pt x="19" y="1"/>
                    <a:pt x="18" y="1"/>
                    <a:pt x="18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6" y="0"/>
                    <a:pt x="15" y="0"/>
                    <a:pt x="14" y="0"/>
                  </a:cubicBezTo>
                </a:path>
              </a:pathLst>
            </a:custGeom>
            <a:solidFill>
              <a:srgbClr val="CEC0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45" name="Freeform 238"/>
            <p:cNvSpPr>
              <a:spLocks noEditPoints="1"/>
            </p:cNvSpPr>
            <p:nvPr/>
          </p:nvSpPr>
          <p:spPr bwMode="auto">
            <a:xfrm>
              <a:off x="4125731" y="6731000"/>
              <a:ext cx="80963" cy="79375"/>
            </a:xfrm>
            <a:custGeom>
              <a:avLst/>
              <a:gdLst>
                <a:gd name="T0" fmla="*/ 20 w 31"/>
                <a:gd name="T1" fmla="*/ 29 h 30"/>
                <a:gd name="T2" fmla="*/ 20 w 31"/>
                <a:gd name="T3" fmla="*/ 30 h 30"/>
                <a:gd name="T4" fmla="*/ 20 w 31"/>
                <a:gd name="T5" fmla="*/ 30 h 30"/>
                <a:gd name="T6" fmla="*/ 20 w 31"/>
                <a:gd name="T7" fmla="*/ 29 h 30"/>
                <a:gd name="T8" fmla="*/ 20 w 31"/>
                <a:gd name="T9" fmla="*/ 29 h 30"/>
                <a:gd name="T10" fmla="*/ 16 w 31"/>
                <a:gd name="T11" fmla="*/ 27 h 30"/>
                <a:gd name="T12" fmla="*/ 16 w 31"/>
                <a:gd name="T13" fmla="*/ 27 h 30"/>
                <a:gd name="T14" fmla="*/ 17 w 31"/>
                <a:gd name="T15" fmla="*/ 29 h 30"/>
                <a:gd name="T16" fmla="*/ 16 w 31"/>
                <a:gd name="T17" fmla="*/ 27 h 30"/>
                <a:gd name="T18" fmla="*/ 31 w 31"/>
                <a:gd name="T19" fmla="*/ 14 h 30"/>
                <a:gd name="T20" fmla="*/ 30 w 31"/>
                <a:gd name="T21" fmla="*/ 18 h 30"/>
                <a:gd name="T22" fmla="*/ 29 w 31"/>
                <a:gd name="T23" fmla="*/ 22 h 30"/>
                <a:gd name="T24" fmla="*/ 30 w 31"/>
                <a:gd name="T25" fmla="*/ 18 h 30"/>
                <a:gd name="T26" fmla="*/ 31 w 31"/>
                <a:gd name="T27" fmla="*/ 14 h 30"/>
                <a:gd name="T28" fmla="*/ 0 w 31"/>
                <a:gd name="T29" fmla="*/ 13 h 30"/>
                <a:gd name="T30" fmla="*/ 1 w 31"/>
                <a:gd name="T31" fmla="*/ 14 h 30"/>
                <a:gd name="T32" fmla="*/ 9 w 31"/>
                <a:gd name="T33" fmla="*/ 20 h 30"/>
                <a:gd name="T34" fmla="*/ 0 w 31"/>
                <a:gd name="T35" fmla="*/ 13 h 30"/>
                <a:gd name="T36" fmla="*/ 20 w 31"/>
                <a:gd name="T37" fmla="*/ 0 h 30"/>
                <a:gd name="T38" fmla="*/ 26 w 31"/>
                <a:gd name="T39" fmla="*/ 5 h 30"/>
                <a:gd name="T40" fmla="*/ 20 w 31"/>
                <a:gd name="T41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1" h="30">
                  <a:moveTo>
                    <a:pt x="20" y="29"/>
                  </a:moveTo>
                  <a:cubicBezTo>
                    <a:pt x="20" y="29"/>
                    <a:pt x="20" y="29"/>
                    <a:pt x="20" y="30"/>
                  </a:cubicBezTo>
                  <a:cubicBezTo>
                    <a:pt x="20" y="30"/>
                    <a:pt x="20" y="30"/>
                    <a:pt x="20" y="30"/>
                  </a:cubicBezTo>
                  <a:cubicBezTo>
                    <a:pt x="20" y="30"/>
                    <a:pt x="20" y="29"/>
                    <a:pt x="20" y="29"/>
                  </a:cubicBezTo>
                  <a:cubicBezTo>
                    <a:pt x="20" y="29"/>
                    <a:pt x="20" y="29"/>
                    <a:pt x="20" y="29"/>
                  </a:cubicBezTo>
                  <a:moveTo>
                    <a:pt x="16" y="27"/>
                  </a:moveTo>
                  <a:cubicBezTo>
                    <a:pt x="16" y="27"/>
                    <a:pt x="16" y="27"/>
                    <a:pt x="16" y="27"/>
                  </a:cubicBezTo>
                  <a:cubicBezTo>
                    <a:pt x="16" y="28"/>
                    <a:pt x="17" y="28"/>
                    <a:pt x="17" y="29"/>
                  </a:cubicBezTo>
                  <a:cubicBezTo>
                    <a:pt x="17" y="28"/>
                    <a:pt x="16" y="28"/>
                    <a:pt x="16" y="27"/>
                  </a:cubicBezTo>
                  <a:moveTo>
                    <a:pt x="31" y="14"/>
                  </a:moveTo>
                  <a:cubicBezTo>
                    <a:pt x="31" y="15"/>
                    <a:pt x="31" y="17"/>
                    <a:pt x="30" y="18"/>
                  </a:cubicBezTo>
                  <a:cubicBezTo>
                    <a:pt x="30" y="20"/>
                    <a:pt x="29" y="21"/>
                    <a:pt x="29" y="22"/>
                  </a:cubicBezTo>
                  <a:cubicBezTo>
                    <a:pt x="29" y="21"/>
                    <a:pt x="30" y="20"/>
                    <a:pt x="30" y="18"/>
                  </a:cubicBezTo>
                  <a:cubicBezTo>
                    <a:pt x="31" y="17"/>
                    <a:pt x="31" y="15"/>
                    <a:pt x="31" y="14"/>
                  </a:cubicBezTo>
                  <a:moveTo>
                    <a:pt x="0" y="13"/>
                  </a:moveTo>
                  <a:cubicBezTo>
                    <a:pt x="1" y="13"/>
                    <a:pt x="1" y="14"/>
                    <a:pt x="1" y="14"/>
                  </a:cubicBezTo>
                  <a:cubicBezTo>
                    <a:pt x="4" y="16"/>
                    <a:pt x="7" y="17"/>
                    <a:pt x="9" y="20"/>
                  </a:cubicBezTo>
                  <a:cubicBezTo>
                    <a:pt x="6" y="17"/>
                    <a:pt x="3" y="15"/>
                    <a:pt x="0" y="13"/>
                  </a:cubicBezTo>
                  <a:moveTo>
                    <a:pt x="20" y="0"/>
                  </a:moveTo>
                  <a:cubicBezTo>
                    <a:pt x="22" y="2"/>
                    <a:pt x="24" y="4"/>
                    <a:pt x="26" y="5"/>
                  </a:cubicBezTo>
                  <a:cubicBezTo>
                    <a:pt x="24" y="3"/>
                    <a:pt x="22" y="2"/>
                    <a:pt x="20" y="0"/>
                  </a:cubicBezTo>
                </a:path>
              </a:pathLst>
            </a:custGeom>
            <a:solidFill>
              <a:srgbClr val="E8E3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46" name="Freeform 239"/>
            <p:cNvSpPr>
              <a:spLocks/>
            </p:cNvSpPr>
            <p:nvPr/>
          </p:nvSpPr>
          <p:spPr bwMode="auto">
            <a:xfrm>
              <a:off x="4117794" y="6726238"/>
              <a:ext cx="88900" cy="84138"/>
            </a:xfrm>
            <a:custGeom>
              <a:avLst/>
              <a:gdLst>
                <a:gd name="T0" fmla="*/ 19 w 34"/>
                <a:gd name="T1" fmla="*/ 0 h 32"/>
                <a:gd name="T2" fmla="*/ 17 w 34"/>
                <a:gd name="T3" fmla="*/ 0 h 32"/>
                <a:gd name="T4" fmla="*/ 8 w 34"/>
                <a:gd name="T5" fmla="*/ 8 h 32"/>
                <a:gd name="T6" fmla="*/ 1 w 34"/>
                <a:gd name="T7" fmla="*/ 10 h 32"/>
                <a:gd name="T8" fmla="*/ 0 w 34"/>
                <a:gd name="T9" fmla="*/ 12 h 32"/>
                <a:gd name="T10" fmla="*/ 1 w 34"/>
                <a:gd name="T11" fmla="*/ 13 h 32"/>
                <a:gd name="T12" fmla="*/ 3 w 34"/>
                <a:gd name="T13" fmla="*/ 15 h 32"/>
                <a:gd name="T14" fmla="*/ 12 w 34"/>
                <a:gd name="T15" fmla="*/ 22 h 32"/>
                <a:gd name="T16" fmla="*/ 19 w 34"/>
                <a:gd name="T17" fmla="*/ 29 h 32"/>
                <a:gd name="T18" fmla="*/ 20 w 34"/>
                <a:gd name="T19" fmla="*/ 31 h 32"/>
                <a:gd name="T20" fmla="*/ 20 w 34"/>
                <a:gd name="T21" fmla="*/ 31 h 32"/>
                <a:gd name="T22" fmla="*/ 22 w 34"/>
                <a:gd name="T23" fmla="*/ 32 h 32"/>
                <a:gd name="T24" fmla="*/ 23 w 34"/>
                <a:gd name="T25" fmla="*/ 32 h 32"/>
                <a:gd name="T26" fmla="*/ 23 w 34"/>
                <a:gd name="T27" fmla="*/ 32 h 32"/>
                <a:gd name="T28" fmla="*/ 23 w 34"/>
                <a:gd name="T29" fmla="*/ 31 h 32"/>
                <a:gd name="T30" fmla="*/ 32 w 34"/>
                <a:gd name="T31" fmla="*/ 24 h 32"/>
                <a:gd name="T32" fmla="*/ 33 w 34"/>
                <a:gd name="T33" fmla="*/ 20 h 32"/>
                <a:gd name="T34" fmla="*/ 34 w 34"/>
                <a:gd name="T35" fmla="*/ 16 h 32"/>
                <a:gd name="T36" fmla="*/ 33 w 34"/>
                <a:gd name="T37" fmla="*/ 15 h 32"/>
                <a:gd name="T38" fmla="*/ 31 w 34"/>
                <a:gd name="T39" fmla="*/ 10 h 32"/>
                <a:gd name="T40" fmla="*/ 29 w 34"/>
                <a:gd name="T41" fmla="*/ 7 h 32"/>
                <a:gd name="T42" fmla="*/ 23 w 34"/>
                <a:gd name="T43" fmla="*/ 2 h 32"/>
                <a:gd name="T44" fmla="*/ 20 w 34"/>
                <a:gd name="T45" fmla="*/ 0 h 32"/>
                <a:gd name="T46" fmla="*/ 19 w 34"/>
                <a:gd name="T47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4" h="32">
                  <a:moveTo>
                    <a:pt x="19" y="0"/>
                  </a:moveTo>
                  <a:cubicBezTo>
                    <a:pt x="18" y="0"/>
                    <a:pt x="17" y="0"/>
                    <a:pt x="17" y="0"/>
                  </a:cubicBezTo>
                  <a:cubicBezTo>
                    <a:pt x="14" y="4"/>
                    <a:pt x="11" y="6"/>
                    <a:pt x="8" y="8"/>
                  </a:cubicBezTo>
                  <a:cubicBezTo>
                    <a:pt x="6" y="9"/>
                    <a:pt x="3" y="10"/>
                    <a:pt x="1" y="10"/>
                  </a:cubicBezTo>
                  <a:cubicBezTo>
                    <a:pt x="1" y="11"/>
                    <a:pt x="0" y="11"/>
                    <a:pt x="0" y="12"/>
                  </a:cubicBezTo>
                  <a:cubicBezTo>
                    <a:pt x="0" y="12"/>
                    <a:pt x="0" y="13"/>
                    <a:pt x="1" y="13"/>
                  </a:cubicBezTo>
                  <a:cubicBezTo>
                    <a:pt x="1" y="14"/>
                    <a:pt x="2" y="14"/>
                    <a:pt x="3" y="15"/>
                  </a:cubicBezTo>
                  <a:cubicBezTo>
                    <a:pt x="6" y="17"/>
                    <a:pt x="9" y="19"/>
                    <a:pt x="12" y="22"/>
                  </a:cubicBezTo>
                  <a:cubicBezTo>
                    <a:pt x="14" y="24"/>
                    <a:pt x="17" y="26"/>
                    <a:pt x="19" y="29"/>
                  </a:cubicBezTo>
                  <a:cubicBezTo>
                    <a:pt x="19" y="30"/>
                    <a:pt x="20" y="30"/>
                    <a:pt x="20" y="31"/>
                  </a:cubicBezTo>
                  <a:cubicBezTo>
                    <a:pt x="20" y="31"/>
                    <a:pt x="20" y="31"/>
                    <a:pt x="20" y="31"/>
                  </a:cubicBezTo>
                  <a:cubicBezTo>
                    <a:pt x="21" y="31"/>
                    <a:pt x="22" y="32"/>
                    <a:pt x="22" y="32"/>
                  </a:cubicBezTo>
                  <a:cubicBezTo>
                    <a:pt x="23" y="32"/>
                    <a:pt x="23" y="32"/>
                    <a:pt x="23" y="32"/>
                  </a:cubicBezTo>
                  <a:cubicBezTo>
                    <a:pt x="23" y="32"/>
                    <a:pt x="23" y="32"/>
                    <a:pt x="23" y="32"/>
                  </a:cubicBezTo>
                  <a:cubicBezTo>
                    <a:pt x="23" y="31"/>
                    <a:pt x="23" y="31"/>
                    <a:pt x="23" y="31"/>
                  </a:cubicBezTo>
                  <a:cubicBezTo>
                    <a:pt x="27" y="30"/>
                    <a:pt x="30" y="27"/>
                    <a:pt x="32" y="24"/>
                  </a:cubicBezTo>
                  <a:cubicBezTo>
                    <a:pt x="32" y="23"/>
                    <a:pt x="33" y="22"/>
                    <a:pt x="33" y="20"/>
                  </a:cubicBezTo>
                  <a:cubicBezTo>
                    <a:pt x="34" y="19"/>
                    <a:pt x="34" y="17"/>
                    <a:pt x="34" y="16"/>
                  </a:cubicBezTo>
                  <a:cubicBezTo>
                    <a:pt x="33" y="16"/>
                    <a:pt x="33" y="16"/>
                    <a:pt x="33" y="15"/>
                  </a:cubicBezTo>
                  <a:cubicBezTo>
                    <a:pt x="33" y="14"/>
                    <a:pt x="32" y="12"/>
                    <a:pt x="31" y="10"/>
                  </a:cubicBezTo>
                  <a:cubicBezTo>
                    <a:pt x="30" y="9"/>
                    <a:pt x="30" y="8"/>
                    <a:pt x="29" y="7"/>
                  </a:cubicBezTo>
                  <a:cubicBezTo>
                    <a:pt x="27" y="6"/>
                    <a:pt x="25" y="4"/>
                    <a:pt x="23" y="2"/>
                  </a:cubicBezTo>
                  <a:cubicBezTo>
                    <a:pt x="22" y="1"/>
                    <a:pt x="21" y="1"/>
                    <a:pt x="20" y="0"/>
                  </a:cubicBezTo>
                  <a:cubicBezTo>
                    <a:pt x="20" y="0"/>
                    <a:pt x="19" y="0"/>
                    <a:pt x="19" y="0"/>
                  </a:cubicBezTo>
                </a:path>
              </a:pathLst>
            </a:custGeom>
            <a:solidFill>
              <a:srgbClr val="CEC0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47" name="Freeform 240"/>
            <p:cNvSpPr>
              <a:spLocks noEditPoints="1"/>
            </p:cNvSpPr>
            <p:nvPr/>
          </p:nvSpPr>
          <p:spPr bwMode="auto">
            <a:xfrm>
              <a:off x="4206694" y="6591300"/>
              <a:ext cx="22225" cy="42863"/>
            </a:xfrm>
            <a:custGeom>
              <a:avLst/>
              <a:gdLst>
                <a:gd name="T0" fmla="*/ 0 w 8"/>
                <a:gd name="T1" fmla="*/ 13 h 16"/>
                <a:gd name="T2" fmla="*/ 0 w 8"/>
                <a:gd name="T3" fmla="*/ 14 h 16"/>
                <a:gd name="T4" fmla="*/ 1 w 8"/>
                <a:gd name="T5" fmla="*/ 15 h 16"/>
                <a:gd name="T6" fmla="*/ 0 w 8"/>
                <a:gd name="T7" fmla="*/ 13 h 16"/>
                <a:gd name="T8" fmla="*/ 8 w 8"/>
                <a:gd name="T9" fmla="*/ 10 h 16"/>
                <a:gd name="T10" fmla="*/ 4 w 8"/>
                <a:gd name="T11" fmla="*/ 15 h 16"/>
                <a:gd name="T12" fmla="*/ 3 w 8"/>
                <a:gd name="T13" fmla="*/ 16 h 16"/>
                <a:gd name="T14" fmla="*/ 2 w 8"/>
                <a:gd name="T15" fmla="*/ 16 h 16"/>
                <a:gd name="T16" fmla="*/ 3 w 8"/>
                <a:gd name="T17" fmla="*/ 16 h 16"/>
                <a:gd name="T18" fmla="*/ 6 w 8"/>
                <a:gd name="T19" fmla="*/ 13 h 16"/>
                <a:gd name="T20" fmla="*/ 8 w 8"/>
                <a:gd name="T21" fmla="*/ 10 h 16"/>
                <a:gd name="T22" fmla="*/ 8 w 8"/>
                <a:gd name="T23" fmla="*/ 6 h 16"/>
                <a:gd name="T24" fmla="*/ 8 w 8"/>
                <a:gd name="T25" fmla="*/ 7 h 16"/>
                <a:gd name="T26" fmla="*/ 8 w 8"/>
                <a:gd name="T27" fmla="*/ 6 h 16"/>
                <a:gd name="T28" fmla="*/ 8 w 8"/>
                <a:gd name="T29" fmla="*/ 6 h 16"/>
                <a:gd name="T30" fmla="*/ 6 w 8"/>
                <a:gd name="T31" fmla="*/ 0 h 16"/>
                <a:gd name="T32" fmla="*/ 7 w 8"/>
                <a:gd name="T33" fmla="*/ 2 h 16"/>
                <a:gd name="T34" fmla="*/ 8 w 8"/>
                <a:gd name="T35" fmla="*/ 4 h 16"/>
                <a:gd name="T36" fmla="*/ 6 w 8"/>
                <a:gd name="T3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8" h="16">
                  <a:moveTo>
                    <a:pt x="0" y="13"/>
                  </a:move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1" y="14"/>
                    <a:pt x="1" y="15"/>
                  </a:cubicBezTo>
                  <a:cubicBezTo>
                    <a:pt x="0" y="14"/>
                    <a:pt x="0" y="14"/>
                    <a:pt x="0" y="13"/>
                  </a:cubicBezTo>
                  <a:moveTo>
                    <a:pt x="8" y="10"/>
                  </a:moveTo>
                  <a:cubicBezTo>
                    <a:pt x="7" y="12"/>
                    <a:pt x="6" y="14"/>
                    <a:pt x="4" y="15"/>
                  </a:cubicBezTo>
                  <a:cubicBezTo>
                    <a:pt x="4" y="16"/>
                    <a:pt x="3" y="16"/>
                    <a:pt x="3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3" y="16"/>
                  </a:cubicBezTo>
                  <a:cubicBezTo>
                    <a:pt x="4" y="16"/>
                    <a:pt x="5" y="15"/>
                    <a:pt x="6" y="13"/>
                  </a:cubicBezTo>
                  <a:cubicBezTo>
                    <a:pt x="7" y="12"/>
                    <a:pt x="7" y="11"/>
                    <a:pt x="8" y="10"/>
                  </a:cubicBezTo>
                  <a:moveTo>
                    <a:pt x="8" y="6"/>
                  </a:moveTo>
                  <a:cubicBezTo>
                    <a:pt x="8" y="6"/>
                    <a:pt x="8" y="6"/>
                    <a:pt x="8" y="7"/>
                  </a:cubicBezTo>
                  <a:cubicBezTo>
                    <a:pt x="8" y="7"/>
                    <a:pt x="8" y="6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moveTo>
                    <a:pt x="6" y="0"/>
                  </a:moveTo>
                  <a:cubicBezTo>
                    <a:pt x="7" y="0"/>
                    <a:pt x="7" y="1"/>
                    <a:pt x="7" y="2"/>
                  </a:cubicBezTo>
                  <a:cubicBezTo>
                    <a:pt x="8" y="2"/>
                    <a:pt x="8" y="3"/>
                    <a:pt x="8" y="4"/>
                  </a:cubicBezTo>
                  <a:cubicBezTo>
                    <a:pt x="8" y="2"/>
                    <a:pt x="7" y="1"/>
                    <a:pt x="6" y="0"/>
                  </a:cubicBezTo>
                </a:path>
              </a:pathLst>
            </a:custGeom>
            <a:solidFill>
              <a:srgbClr val="E8E3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48" name="Freeform 241"/>
            <p:cNvSpPr>
              <a:spLocks/>
            </p:cNvSpPr>
            <p:nvPr/>
          </p:nvSpPr>
          <p:spPr bwMode="auto">
            <a:xfrm>
              <a:off x="4193994" y="6583363"/>
              <a:ext cx="34925" cy="50800"/>
            </a:xfrm>
            <a:custGeom>
              <a:avLst/>
              <a:gdLst>
                <a:gd name="T0" fmla="*/ 8 w 13"/>
                <a:gd name="T1" fmla="*/ 0 h 19"/>
                <a:gd name="T2" fmla="*/ 7 w 13"/>
                <a:gd name="T3" fmla="*/ 0 h 19"/>
                <a:gd name="T4" fmla="*/ 1 w 13"/>
                <a:gd name="T5" fmla="*/ 10 h 19"/>
                <a:gd name="T6" fmla="*/ 1 w 13"/>
                <a:gd name="T7" fmla="*/ 12 h 19"/>
                <a:gd name="T8" fmla="*/ 5 w 13"/>
                <a:gd name="T9" fmla="*/ 16 h 19"/>
                <a:gd name="T10" fmla="*/ 6 w 13"/>
                <a:gd name="T11" fmla="*/ 18 h 19"/>
                <a:gd name="T12" fmla="*/ 7 w 13"/>
                <a:gd name="T13" fmla="*/ 19 h 19"/>
                <a:gd name="T14" fmla="*/ 8 w 13"/>
                <a:gd name="T15" fmla="*/ 19 h 19"/>
                <a:gd name="T16" fmla="*/ 9 w 13"/>
                <a:gd name="T17" fmla="*/ 18 h 19"/>
                <a:gd name="T18" fmla="*/ 13 w 13"/>
                <a:gd name="T19" fmla="*/ 13 h 19"/>
                <a:gd name="T20" fmla="*/ 13 w 13"/>
                <a:gd name="T21" fmla="*/ 10 h 19"/>
                <a:gd name="T22" fmla="*/ 13 w 13"/>
                <a:gd name="T23" fmla="*/ 9 h 19"/>
                <a:gd name="T24" fmla="*/ 13 w 13"/>
                <a:gd name="T25" fmla="*/ 7 h 19"/>
                <a:gd name="T26" fmla="*/ 12 w 13"/>
                <a:gd name="T27" fmla="*/ 5 h 19"/>
                <a:gd name="T28" fmla="*/ 11 w 13"/>
                <a:gd name="T29" fmla="*/ 3 h 19"/>
                <a:gd name="T30" fmla="*/ 10 w 13"/>
                <a:gd name="T31" fmla="*/ 0 h 19"/>
                <a:gd name="T32" fmla="*/ 8 w 13"/>
                <a:gd name="T33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" h="19">
                  <a:moveTo>
                    <a:pt x="8" y="0"/>
                  </a:moveTo>
                  <a:cubicBezTo>
                    <a:pt x="8" y="0"/>
                    <a:pt x="8" y="0"/>
                    <a:pt x="7" y="0"/>
                  </a:cubicBezTo>
                  <a:cubicBezTo>
                    <a:pt x="4" y="3"/>
                    <a:pt x="2" y="6"/>
                    <a:pt x="1" y="10"/>
                  </a:cubicBezTo>
                  <a:cubicBezTo>
                    <a:pt x="0" y="10"/>
                    <a:pt x="1" y="11"/>
                    <a:pt x="1" y="12"/>
                  </a:cubicBezTo>
                  <a:cubicBezTo>
                    <a:pt x="2" y="13"/>
                    <a:pt x="3" y="15"/>
                    <a:pt x="5" y="16"/>
                  </a:cubicBezTo>
                  <a:cubicBezTo>
                    <a:pt x="5" y="17"/>
                    <a:pt x="5" y="17"/>
                    <a:pt x="6" y="18"/>
                  </a:cubicBezTo>
                  <a:cubicBezTo>
                    <a:pt x="6" y="18"/>
                    <a:pt x="7" y="18"/>
                    <a:pt x="7" y="19"/>
                  </a:cubicBezTo>
                  <a:cubicBezTo>
                    <a:pt x="7" y="19"/>
                    <a:pt x="7" y="19"/>
                    <a:pt x="8" y="19"/>
                  </a:cubicBezTo>
                  <a:cubicBezTo>
                    <a:pt x="8" y="19"/>
                    <a:pt x="9" y="19"/>
                    <a:pt x="9" y="18"/>
                  </a:cubicBezTo>
                  <a:cubicBezTo>
                    <a:pt x="11" y="17"/>
                    <a:pt x="12" y="15"/>
                    <a:pt x="13" y="13"/>
                  </a:cubicBezTo>
                  <a:cubicBezTo>
                    <a:pt x="13" y="12"/>
                    <a:pt x="13" y="11"/>
                    <a:pt x="13" y="10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3" y="8"/>
                    <a:pt x="13" y="8"/>
                    <a:pt x="13" y="7"/>
                  </a:cubicBezTo>
                  <a:cubicBezTo>
                    <a:pt x="13" y="6"/>
                    <a:pt x="13" y="5"/>
                    <a:pt x="12" y="5"/>
                  </a:cubicBezTo>
                  <a:cubicBezTo>
                    <a:pt x="12" y="4"/>
                    <a:pt x="12" y="3"/>
                    <a:pt x="11" y="3"/>
                  </a:cubicBezTo>
                  <a:cubicBezTo>
                    <a:pt x="11" y="2"/>
                    <a:pt x="10" y="1"/>
                    <a:pt x="10" y="0"/>
                  </a:cubicBezTo>
                  <a:cubicBezTo>
                    <a:pt x="9" y="0"/>
                    <a:pt x="9" y="0"/>
                    <a:pt x="8" y="0"/>
                  </a:cubicBezTo>
                </a:path>
              </a:pathLst>
            </a:custGeom>
            <a:solidFill>
              <a:srgbClr val="CEC0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49" name="Freeform 242"/>
            <p:cNvSpPr>
              <a:spLocks/>
            </p:cNvSpPr>
            <p:nvPr/>
          </p:nvSpPr>
          <p:spPr bwMode="auto">
            <a:xfrm>
              <a:off x="3108144" y="5427663"/>
              <a:ext cx="331788" cy="1222375"/>
            </a:xfrm>
            <a:custGeom>
              <a:avLst/>
              <a:gdLst>
                <a:gd name="T0" fmla="*/ 99 w 126"/>
                <a:gd name="T1" fmla="*/ 462 h 462"/>
                <a:gd name="T2" fmla="*/ 116 w 126"/>
                <a:gd name="T3" fmla="*/ 460 h 462"/>
                <a:gd name="T4" fmla="*/ 125 w 126"/>
                <a:gd name="T5" fmla="*/ 457 h 462"/>
                <a:gd name="T6" fmla="*/ 125 w 126"/>
                <a:gd name="T7" fmla="*/ 455 h 462"/>
                <a:gd name="T8" fmla="*/ 123 w 126"/>
                <a:gd name="T9" fmla="*/ 451 h 462"/>
                <a:gd name="T10" fmla="*/ 102 w 126"/>
                <a:gd name="T11" fmla="*/ 414 h 462"/>
                <a:gd name="T12" fmla="*/ 100 w 126"/>
                <a:gd name="T13" fmla="*/ 411 h 462"/>
                <a:gd name="T14" fmla="*/ 97 w 126"/>
                <a:gd name="T15" fmla="*/ 409 h 462"/>
                <a:gd name="T16" fmla="*/ 89 w 126"/>
                <a:gd name="T17" fmla="*/ 407 h 462"/>
                <a:gd name="T18" fmla="*/ 57 w 126"/>
                <a:gd name="T19" fmla="*/ 384 h 462"/>
                <a:gd name="T20" fmla="*/ 45 w 126"/>
                <a:gd name="T21" fmla="*/ 353 h 462"/>
                <a:gd name="T22" fmla="*/ 44 w 126"/>
                <a:gd name="T23" fmla="*/ 317 h 462"/>
                <a:gd name="T24" fmla="*/ 54 w 126"/>
                <a:gd name="T25" fmla="*/ 266 h 462"/>
                <a:gd name="T26" fmla="*/ 70 w 126"/>
                <a:gd name="T27" fmla="*/ 217 h 462"/>
                <a:gd name="T28" fmla="*/ 79 w 126"/>
                <a:gd name="T29" fmla="*/ 188 h 462"/>
                <a:gd name="T30" fmla="*/ 92 w 126"/>
                <a:gd name="T31" fmla="*/ 140 h 462"/>
                <a:gd name="T32" fmla="*/ 95 w 126"/>
                <a:gd name="T33" fmla="*/ 118 h 462"/>
                <a:gd name="T34" fmla="*/ 95 w 126"/>
                <a:gd name="T35" fmla="*/ 112 h 462"/>
                <a:gd name="T36" fmla="*/ 95 w 126"/>
                <a:gd name="T37" fmla="*/ 95 h 462"/>
                <a:gd name="T38" fmla="*/ 95 w 126"/>
                <a:gd name="T39" fmla="*/ 88 h 462"/>
                <a:gd name="T40" fmla="*/ 90 w 126"/>
                <a:gd name="T41" fmla="*/ 57 h 462"/>
                <a:gd name="T42" fmla="*/ 78 w 126"/>
                <a:gd name="T43" fmla="*/ 32 h 462"/>
                <a:gd name="T44" fmla="*/ 64 w 126"/>
                <a:gd name="T45" fmla="*/ 17 h 462"/>
                <a:gd name="T46" fmla="*/ 35 w 126"/>
                <a:gd name="T47" fmla="*/ 4 h 462"/>
                <a:gd name="T48" fmla="*/ 22 w 126"/>
                <a:gd name="T49" fmla="*/ 1 h 462"/>
                <a:gd name="T50" fmla="*/ 5 w 126"/>
                <a:gd name="T51" fmla="*/ 3 h 462"/>
                <a:gd name="T52" fmla="*/ 1 w 126"/>
                <a:gd name="T53" fmla="*/ 6 h 462"/>
                <a:gd name="T54" fmla="*/ 2 w 126"/>
                <a:gd name="T55" fmla="*/ 9 h 462"/>
                <a:gd name="T56" fmla="*/ 6 w 126"/>
                <a:gd name="T57" fmla="*/ 10 h 462"/>
                <a:gd name="T58" fmla="*/ 14 w 126"/>
                <a:gd name="T59" fmla="*/ 13 h 462"/>
                <a:gd name="T60" fmla="*/ 46 w 126"/>
                <a:gd name="T61" fmla="*/ 35 h 462"/>
                <a:gd name="T62" fmla="*/ 55 w 126"/>
                <a:gd name="T63" fmla="*/ 50 h 462"/>
                <a:gd name="T64" fmla="*/ 60 w 126"/>
                <a:gd name="T65" fmla="*/ 59 h 462"/>
                <a:gd name="T66" fmla="*/ 62 w 126"/>
                <a:gd name="T67" fmla="*/ 65 h 462"/>
                <a:gd name="T68" fmla="*/ 69 w 126"/>
                <a:gd name="T69" fmla="*/ 93 h 462"/>
                <a:gd name="T70" fmla="*/ 70 w 126"/>
                <a:gd name="T71" fmla="*/ 106 h 462"/>
                <a:gd name="T72" fmla="*/ 66 w 126"/>
                <a:gd name="T73" fmla="*/ 139 h 462"/>
                <a:gd name="T74" fmla="*/ 60 w 126"/>
                <a:gd name="T75" fmla="*/ 164 h 462"/>
                <a:gd name="T76" fmla="*/ 45 w 126"/>
                <a:gd name="T77" fmla="*/ 206 h 462"/>
                <a:gd name="T78" fmla="*/ 31 w 126"/>
                <a:gd name="T79" fmla="*/ 238 h 462"/>
                <a:gd name="T80" fmla="*/ 14 w 126"/>
                <a:gd name="T81" fmla="*/ 276 h 462"/>
                <a:gd name="T82" fmla="*/ 2 w 126"/>
                <a:gd name="T83" fmla="*/ 324 h 462"/>
                <a:gd name="T84" fmla="*/ 0 w 126"/>
                <a:gd name="T85" fmla="*/ 342 h 462"/>
                <a:gd name="T86" fmla="*/ 0 w 126"/>
                <a:gd name="T87" fmla="*/ 358 h 462"/>
                <a:gd name="T88" fmla="*/ 3 w 126"/>
                <a:gd name="T89" fmla="*/ 379 h 462"/>
                <a:gd name="T90" fmla="*/ 29 w 126"/>
                <a:gd name="T91" fmla="*/ 434 h 462"/>
                <a:gd name="T92" fmla="*/ 51 w 126"/>
                <a:gd name="T93" fmla="*/ 451 h 462"/>
                <a:gd name="T94" fmla="*/ 79 w 126"/>
                <a:gd name="T95" fmla="*/ 461 h 462"/>
                <a:gd name="T96" fmla="*/ 99 w 126"/>
                <a:gd name="T97" fmla="*/ 462 h 4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26" h="462">
                  <a:moveTo>
                    <a:pt x="99" y="462"/>
                  </a:moveTo>
                  <a:cubicBezTo>
                    <a:pt x="103" y="462"/>
                    <a:pt x="110" y="462"/>
                    <a:pt x="116" y="460"/>
                  </a:cubicBezTo>
                  <a:cubicBezTo>
                    <a:pt x="119" y="460"/>
                    <a:pt x="122" y="459"/>
                    <a:pt x="125" y="457"/>
                  </a:cubicBezTo>
                  <a:cubicBezTo>
                    <a:pt x="125" y="457"/>
                    <a:pt x="126" y="455"/>
                    <a:pt x="125" y="455"/>
                  </a:cubicBezTo>
                  <a:cubicBezTo>
                    <a:pt x="125" y="453"/>
                    <a:pt x="124" y="452"/>
                    <a:pt x="123" y="451"/>
                  </a:cubicBezTo>
                  <a:cubicBezTo>
                    <a:pt x="115" y="439"/>
                    <a:pt x="107" y="427"/>
                    <a:pt x="102" y="414"/>
                  </a:cubicBezTo>
                  <a:cubicBezTo>
                    <a:pt x="101" y="413"/>
                    <a:pt x="101" y="412"/>
                    <a:pt x="100" y="411"/>
                  </a:cubicBezTo>
                  <a:cubicBezTo>
                    <a:pt x="99" y="410"/>
                    <a:pt x="98" y="409"/>
                    <a:pt x="97" y="409"/>
                  </a:cubicBezTo>
                  <a:cubicBezTo>
                    <a:pt x="94" y="408"/>
                    <a:pt x="91" y="408"/>
                    <a:pt x="89" y="407"/>
                  </a:cubicBezTo>
                  <a:cubicBezTo>
                    <a:pt x="76" y="403"/>
                    <a:pt x="65" y="395"/>
                    <a:pt x="57" y="384"/>
                  </a:cubicBezTo>
                  <a:cubicBezTo>
                    <a:pt x="51" y="374"/>
                    <a:pt x="47" y="364"/>
                    <a:pt x="45" y="353"/>
                  </a:cubicBezTo>
                  <a:cubicBezTo>
                    <a:pt x="43" y="341"/>
                    <a:pt x="44" y="329"/>
                    <a:pt x="44" y="317"/>
                  </a:cubicBezTo>
                  <a:cubicBezTo>
                    <a:pt x="46" y="300"/>
                    <a:pt x="48" y="283"/>
                    <a:pt x="54" y="266"/>
                  </a:cubicBezTo>
                  <a:cubicBezTo>
                    <a:pt x="59" y="250"/>
                    <a:pt x="64" y="233"/>
                    <a:pt x="70" y="217"/>
                  </a:cubicBezTo>
                  <a:cubicBezTo>
                    <a:pt x="73" y="207"/>
                    <a:pt x="76" y="198"/>
                    <a:pt x="79" y="188"/>
                  </a:cubicBezTo>
                  <a:cubicBezTo>
                    <a:pt x="85" y="172"/>
                    <a:pt x="89" y="157"/>
                    <a:pt x="92" y="140"/>
                  </a:cubicBezTo>
                  <a:cubicBezTo>
                    <a:pt x="93" y="133"/>
                    <a:pt x="95" y="126"/>
                    <a:pt x="95" y="118"/>
                  </a:cubicBezTo>
                  <a:cubicBezTo>
                    <a:pt x="95" y="116"/>
                    <a:pt x="95" y="114"/>
                    <a:pt x="95" y="112"/>
                  </a:cubicBezTo>
                  <a:cubicBezTo>
                    <a:pt x="96" y="106"/>
                    <a:pt x="96" y="100"/>
                    <a:pt x="95" y="95"/>
                  </a:cubicBezTo>
                  <a:cubicBezTo>
                    <a:pt x="95" y="93"/>
                    <a:pt x="95" y="90"/>
                    <a:pt x="95" y="88"/>
                  </a:cubicBezTo>
                  <a:cubicBezTo>
                    <a:pt x="94" y="78"/>
                    <a:pt x="93" y="67"/>
                    <a:pt x="90" y="57"/>
                  </a:cubicBezTo>
                  <a:cubicBezTo>
                    <a:pt x="87" y="48"/>
                    <a:pt x="83" y="40"/>
                    <a:pt x="78" y="32"/>
                  </a:cubicBezTo>
                  <a:cubicBezTo>
                    <a:pt x="74" y="26"/>
                    <a:pt x="69" y="22"/>
                    <a:pt x="64" y="17"/>
                  </a:cubicBezTo>
                  <a:cubicBezTo>
                    <a:pt x="55" y="11"/>
                    <a:pt x="46" y="6"/>
                    <a:pt x="35" y="4"/>
                  </a:cubicBezTo>
                  <a:cubicBezTo>
                    <a:pt x="31" y="3"/>
                    <a:pt x="26" y="2"/>
                    <a:pt x="22" y="1"/>
                  </a:cubicBezTo>
                  <a:cubicBezTo>
                    <a:pt x="16" y="0"/>
                    <a:pt x="11" y="0"/>
                    <a:pt x="5" y="3"/>
                  </a:cubicBezTo>
                  <a:cubicBezTo>
                    <a:pt x="4" y="3"/>
                    <a:pt x="2" y="4"/>
                    <a:pt x="1" y="6"/>
                  </a:cubicBezTo>
                  <a:cubicBezTo>
                    <a:pt x="1" y="7"/>
                    <a:pt x="1" y="8"/>
                    <a:pt x="2" y="9"/>
                  </a:cubicBezTo>
                  <a:cubicBezTo>
                    <a:pt x="3" y="9"/>
                    <a:pt x="5" y="10"/>
                    <a:pt x="6" y="10"/>
                  </a:cubicBezTo>
                  <a:cubicBezTo>
                    <a:pt x="9" y="11"/>
                    <a:pt x="11" y="12"/>
                    <a:pt x="14" y="13"/>
                  </a:cubicBezTo>
                  <a:cubicBezTo>
                    <a:pt x="27" y="16"/>
                    <a:pt x="37" y="24"/>
                    <a:pt x="46" y="35"/>
                  </a:cubicBezTo>
                  <a:cubicBezTo>
                    <a:pt x="49" y="40"/>
                    <a:pt x="53" y="44"/>
                    <a:pt x="55" y="50"/>
                  </a:cubicBezTo>
                  <a:cubicBezTo>
                    <a:pt x="57" y="53"/>
                    <a:pt x="58" y="56"/>
                    <a:pt x="60" y="59"/>
                  </a:cubicBezTo>
                  <a:cubicBezTo>
                    <a:pt x="61" y="61"/>
                    <a:pt x="61" y="63"/>
                    <a:pt x="62" y="65"/>
                  </a:cubicBezTo>
                  <a:cubicBezTo>
                    <a:pt x="65" y="74"/>
                    <a:pt x="68" y="84"/>
                    <a:pt x="69" y="93"/>
                  </a:cubicBezTo>
                  <a:cubicBezTo>
                    <a:pt x="69" y="98"/>
                    <a:pt x="70" y="102"/>
                    <a:pt x="70" y="106"/>
                  </a:cubicBezTo>
                  <a:cubicBezTo>
                    <a:pt x="71" y="117"/>
                    <a:pt x="69" y="128"/>
                    <a:pt x="66" y="139"/>
                  </a:cubicBezTo>
                  <a:cubicBezTo>
                    <a:pt x="65" y="148"/>
                    <a:pt x="62" y="156"/>
                    <a:pt x="60" y="164"/>
                  </a:cubicBezTo>
                  <a:cubicBezTo>
                    <a:pt x="55" y="178"/>
                    <a:pt x="50" y="192"/>
                    <a:pt x="45" y="206"/>
                  </a:cubicBezTo>
                  <a:cubicBezTo>
                    <a:pt x="41" y="217"/>
                    <a:pt x="36" y="227"/>
                    <a:pt x="31" y="238"/>
                  </a:cubicBezTo>
                  <a:cubicBezTo>
                    <a:pt x="25" y="250"/>
                    <a:pt x="19" y="263"/>
                    <a:pt x="14" y="276"/>
                  </a:cubicBezTo>
                  <a:cubicBezTo>
                    <a:pt x="9" y="292"/>
                    <a:pt x="4" y="308"/>
                    <a:pt x="2" y="324"/>
                  </a:cubicBezTo>
                  <a:cubicBezTo>
                    <a:pt x="1" y="330"/>
                    <a:pt x="0" y="336"/>
                    <a:pt x="0" y="342"/>
                  </a:cubicBezTo>
                  <a:cubicBezTo>
                    <a:pt x="0" y="348"/>
                    <a:pt x="0" y="353"/>
                    <a:pt x="0" y="358"/>
                  </a:cubicBezTo>
                  <a:cubicBezTo>
                    <a:pt x="0" y="365"/>
                    <a:pt x="1" y="372"/>
                    <a:pt x="3" y="379"/>
                  </a:cubicBezTo>
                  <a:cubicBezTo>
                    <a:pt x="7" y="399"/>
                    <a:pt x="16" y="418"/>
                    <a:pt x="29" y="434"/>
                  </a:cubicBezTo>
                  <a:cubicBezTo>
                    <a:pt x="35" y="441"/>
                    <a:pt x="42" y="447"/>
                    <a:pt x="51" y="451"/>
                  </a:cubicBezTo>
                  <a:cubicBezTo>
                    <a:pt x="60" y="456"/>
                    <a:pt x="69" y="459"/>
                    <a:pt x="79" y="461"/>
                  </a:cubicBezTo>
                  <a:cubicBezTo>
                    <a:pt x="85" y="461"/>
                    <a:pt x="91" y="462"/>
                    <a:pt x="99" y="462"/>
                  </a:cubicBezTo>
                </a:path>
              </a:pathLst>
            </a:custGeom>
            <a:solidFill>
              <a:srgbClr val="FFAB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0" name="Freeform 243"/>
            <p:cNvSpPr>
              <a:spLocks/>
            </p:cNvSpPr>
            <p:nvPr/>
          </p:nvSpPr>
          <p:spPr bwMode="auto">
            <a:xfrm>
              <a:off x="3778069" y="5010150"/>
              <a:ext cx="271463" cy="444500"/>
            </a:xfrm>
            <a:custGeom>
              <a:avLst/>
              <a:gdLst>
                <a:gd name="T0" fmla="*/ 1 w 103"/>
                <a:gd name="T1" fmla="*/ 68 h 168"/>
                <a:gd name="T2" fmla="*/ 8 w 103"/>
                <a:gd name="T3" fmla="*/ 108 h 168"/>
                <a:gd name="T4" fmla="*/ 25 w 103"/>
                <a:gd name="T5" fmla="*/ 139 h 168"/>
                <a:gd name="T6" fmla="*/ 41 w 103"/>
                <a:gd name="T7" fmla="*/ 156 h 168"/>
                <a:gd name="T8" fmla="*/ 54 w 103"/>
                <a:gd name="T9" fmla="*/ 166 h 168"/>
                <a:gd name="T10" fmla="*/ 60 w 103"/>
                <a:gd name="T11" fmla="*/ 167 h 168"/>
                <a:gd name="T12" fmla="*/ 88 w 103"/>
                <a:gd name="T13" fmla="*/ 143 h 168"/>
                <a:gd name="T14" fmla="*/ 102 w 103"/>
                <a:gd name="T15" fmla="*/ 112 h 168"/>
                <a:gd name="T16" fmla="*/ 102 w 103"/>
                <a:gd name="T17" fmla="*/ 108 h 168"/>
                <a:gd name="T18" fmla="*/ 101 w 103"/>
                <a:gd name="T19" fmla="*/ 83 h 168"/>
                <a:gd name="T20" fmla="*/ 95 w 103"/>
                <a:gd name="T21" fmla="*/ 64 h 168"/>
                <a:gd name="T22" fmla="*/ 79 w 103"/>
                <a:gd name="T23" fmla="*/ 37 h 168"/>
                <a:gd name="T24" fmla="*/ 73 w 103"/>
                <a:gd name="T25" fmla="*/ 30 h 168"/>
                <a:gd name="T26" fmla="*/ 39 w 103"/>
                <a:gd name="T27" fmla="*/ 3 h 168"/>
                <a:gd name="T28" fmla="*/ 34 w 103"/>
                <a:gd name="T29" fmla="*/ 1 h 168"/>
                <a:gd name="T30" fmla="*/ 28 w 103"/>
                <a:gd name="T31" fmla="*/ 2 h 168"/>
                <a:gd name="T32" fmla="*/ 15 w 103"/>
                <a:gd name="T33" fmla="*/ 17 h 168"/>
                <a:gd name="T34" fmla="*/ 2 w 103"/>
                <a:gd name="T35" fmla="*/ 51 h 168"/>
                <a:gd name="T36" fmla="*/ 1 w 103"/>
                <a:gd name="T37" fmla="*/ 59 h 168"/>
                <a:gd name="T38" fmla="*/ 1 w 103"/>
                <a:gd name="T39" fmla="*/ 68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03" h="168">
                  <a:moveTo>
                    <a:pt x="1" y="68"/>
                  </a:moveTo>
                  <a:cubicBezTo>
                    <a:pt x="0" y="82"/>
                    <a:pt x="3" y="95"/>
                    <a:pt x="8" y="108"/>
                  </a:cubicBezTo>
                  <a:cubicBezTo>
                    <a:pt x="12" y="119"/>
                    <a:pt x="18" y="130"/>
                    <a:pt x="25" y="139"/>
                  </a:cubicBezTo>
                  <a:cubicBezTo>
                    <a:pt x="30" y="145"/>
                    <a:pt x="35" y="151"/>
                    <a:pt x="41" y="156"/>
                  </a:cubicBezTo>
                  <a:cubicBezTo>
                    <a:pt x="45" y="160"/>
                    <a:pt x="49" y="163"/>
                    <a:pt x="54" y="166"/>
                  </a:cubicBezTo>
                  <a:cubicBezTo>
                    <a:pt x="56" y="168"/>
                    <a:pt x="58" y="168"/>
                    <a:pt x="60" y="167"/>
                  </a:cubicBezTo>
                  <a:cubicBezTo>
                    <a:pt x="71" y="161"/>
                    <a:pt x="81" y="153"/>
                    <a:pt x="88" y="143"/>
                  </a:cubicBezTo>
                  <a:cubicBezTo>
                    <a:pt x="95" y="134"/>
                    <a:pt x="100" y="123"/>
                    <a:pt x="102" y="112"/>
                  </a:cubicBezTo>
                  <a:cubicBezTo>
                    <a:pt x="102" y="110"/>
                    <a:pt x="102" y="109"/>
                    <a:pt x="102" y="108"/>
                  </a:cubicBezTo>
                  <a:cubicBezTo>
                    <a:pt x="103" y="100"/>
                    <a:pt x="103" y="91"/>
                    <a:pt x="101" y="83"/>
                  </a:cubicBezTo>
                  <a:cubicBezTo>
                    <a:pt x="100" y="76"/>
                    <a:pt x="98" y="70"/>
                    <a:pt x="95" y="64"/>
                  </a:cubicBezTo>
                  <a:cubicBezTo>
                    <a:pt x="91" y="54"/>
                    <a:pt x="86" y="45"/>
                    <a:pt x="79" y="37"/>
                  </a:cubicBezTo>
                  <a:cubicBezTo>
                    <a:pt x="77" y="35"/>
                    <a:pt x="75" y="32"/>
                    <a:pt x="73" y="30"/>
                  </a:cubicBezTo>
                  <a:cubicBezTo>
                    <a:pt x="63" y="19"/>
                    <a:pt x="51" y="11"/>
                    <a:pt x="39" y="3"/>
                  </a:cubicBezTo>
                  <a:cubicBezTo>
                    <a:pt x="37" y="2"/>
                    <a:pt x="36" y="2"/>
                    <a:pt x="34" y="1"/>
                  </a:cubicBezTo>
                  <a:cubicBezTo>
                    <a:pt x="32" y="0"/>
                    <a:pt x="30" y="0"/>
                    <a:pt x="28" y="2"/>
                  </a:cubicBezTo>
                  <a:cubicBezTo>
                    <a:pt x="23" y="6"/>
                    <a:pt x="19" y="11"/>
                    <a:pt x="15" y="17"/>
                  </a:cubicBezTo>
                  <a:cubicBezTo>
                    <a:pt x="8" y="28"/>
                    <a:pt x="4" y="39"/>
                    <a:pt x="2" y="51"/>
                  </a:cubicBezTo>
                  <a:cubicBezTo>
                    <a:pt x="2" y="54"/>
                    <a:pt x="1" y="56"/>
                    <a:pt x="1" y="59"/>
                  </a:cubicBezTo>
                  <a:cubicBezTo>
                    <a:pt x="0" y="62"/>
                    <a:pt x="1" y="65"/>
                    <a:pt x="1" y="68"/>
                  </a:cubicBezTo>
                </a:path>
              </a:pathLst>
            </a:custGeom>
            <a:solidFill>
              <a:srgbClr val="FFAB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1" name="Freeform 244"/>
            <p:cNvSpPr>
              <a:spLocks/>
            </p:cNvSpPr>
            <p:nvPr/>
          </p:nvSpPr>
          <p:spPr bwMode="auto">
            <a:xfrm>
              <a:off x="3790769" y="5100638"/>
              <a:ext cx="258763" cy="354013"/>
            </a:xfrm>
            <a:custGeom>
              <a:avLst/>
              <a:gdLst>
                <a:gd name="T0" fmla="*/ 46 w 98"/>
                <a:gd name="T1" fmla="*/ 51 h 134"/>
                <a:gd name="T2" fmla="*/ 47 w 98"/>
                <a:gd name="T3" fmla="*/ 65 h 134"/>
                <a:gd name="T4" fmla="*/ 47 w 98"/>
                <a:gd name="T5" fmla="*/ 66 h 134"/>
                <a:gd name="T6" fmla="*/ 46 w 98"/>
                <a:gd name="T7" fmla="*/ 66 h 134"/>
                <a:gd name="T8" fmla="*/ 39 w 98"/>
                <a:gd name="T9" fmla="*/ 61 h 134"/>
                <a:gd name="T10" fmla="*/ 24 w 98"/>
                <a:gd name="T11" fmla="*/ 54 h 134"/>
                <a:gd name="T12" fmla="*/ 5 w 98"/>
                <a:gd name="T13" fmla="*/ 59 h 134"/>
                <a:gd name="T14" fmla="*/ 2 w 98"/>
                <a:gd name="T15" fmla="*/ 62 h 134"/>
                <a:gd name="T16" fmla="*/ 1 w 98"/>
                <a:gd name="T17" fmla="*/ 68 h 134"/>
                <a:gd name="T18" fmla="*/ 9 w 98"/>
                <a:gd name="T19" fmla="*/ 87 h 134"/>
                <a:gd name="T20" fmla="*/ 16 w 98"/>
                <a:gd name="T21" fmla="*/ 100 h 134"/>
                <a:gd name="T22" fmla="*/ 25 w 98"/>
                <a:gd name="T23" fmla="*/ 110 h 134"/>
                <a:gd name="T24" fmla="*/ 29 w 98"/>
                <a:gd name="T25" fmla="*/ 116 h 134"/>
                <a:gd name="T26" fmla="*/ 33 w 98"/>
                <a:gd name="T27" fmla="*/ 119 h 134"/>
                <a:gd name="T28" fmla="*/ 41 w 98"/>
                <a:gd name="T29" fmla="*/ 127 h 134"/>
                <a:gd name="T30" fmla="*/ 49 w 98"/>
                <a:gd name="T31" fmla="*/ 132 h 134"/>
                <a:gd name="T32" fmla="*/ 55 w 98"/>
                <a:gd name="T33" fmla="*/ 133 h 134"/>
                <a:gd name="T34" fmla="*/ 70 w 98"/>
                <a:gd name="T35" fmla="*/ 123 h 134"/>
                <a:gd name="T36" fmla="*/ 86 w 98"/>
                <a:gd name="T37" fmla="*/ 105 h 134"/>
                <a:gd name="T38" fmla="*/ 97 w 98"/>
                <a:gd name="T39" fmla="*/ 76 h 134"/>
                <a:gd name="T40" fmla="*/ 97 w 98"/>
                <a:gd name="T41" fmla="*/ 53 h 134"/>
                <a:gd name="T42" fmla="*/ 78 w 98"/>
                <a:gd name="T43" fmla="*/ 8 h 134"/>
                <a:gd name="T44" fmla="*/ 72 w 98"/>
                <a:gd name="T45" fmla="*/ 1 h 134"/>
                <a:gd name="T46" fmla="*/ 67 w 98"/>
                <a:gd name="T47" fmla="*/ 0 h 134"/>
                <a:gd name="T48" fmla="*/ 61 w 98"/>
                <a:gd name="T49" fmla="*/ 5 h 134"/>
                <a:gd name="T50" fmla="*/ 51 w 98"/>
                <a:gd name="T51" fmla="*/ 22 h 134"/>
                <a:gd name="T52" fmla="*/ 48 w 98"/>
                <a:gd name="T53" fmla="*/ 36 h 134"/>
                <a:gd name="T54" fmla="*/ 46 w 98"/>
                <a:gd name="T55" fmla="*/ 51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98" h="134">
                  <a:moveTo>
                    <a:pt x="46" y="51"/>
                  </a:moveTo>
                  <a:cubicBezTo>
                    <a:pt x="46" y="56"/>
                    <a:pt x="46" y="61"/>
                    <a:pt x="47" y="65"/>
                  </a:cubicBezTo>
                  <a:cubicBezTo>
                    <a:pt x="47" y="65"/>
                    <a:pt x="47" y="66"/>
                    <a:pt x="47" y="66"/>
                  </a:cubicBezTo>
                  <a:cubicBezTo>
                    <a:pt x="46" y="66"/>
                    <a:pt x="46" y="66"/>
                    <a:pt x="46" y="66"/>
                  </a:cubicBezTo>
                  <a:cubicBezTo>
                    <a:pt x="44" y="64"/>
                    <a:pt x="41" y="62"/>
                    <a:pt x="39" y="61"/>
                  </a:cubicBezTo>
                  <a:cubicBezTo>
                    <a:pt x="35" y="57"/>
                    <a:pt x="29" y="55"/>
                    <a:pt x="24" y="54"/>
                  </a:cubicBezTo>
                  <a:cubicBezTo>
                    <a:pt x="17" y="52"/>
                    <a:pt x="11" y="54"/>
                    <a:pt x="5" y="59"/>
                  </a:cubicBezTo>
                  <a:cubicBezTo>
                    <a:pt x="4" y="60"/>
                    <a:pt x="3" y="61"/>
                    <a:pt x="2" y="62"/>
                  </a:cubicBezTo>
                  <a:cubicBezTo>
                    <a:pt x="0" y="64"/>
                    <a:pt x="0" y="66"/>
                    <a:pt x="1" y="68"/>
                  </a:cubicBezTo>
                  <a:cubicBezTo>
                    <a:pt x="3" y="74"/>
                    <a:pt x="5" y="81"/>
                    <a:pt x="9" y="87"/>
                  </a:cubicBezTo>
                  <a:cubicBezTo>
                    <a:pt x="11" y="91"/>
                    <a:pt x="14" y="96"/>
                    <a:pt x="16" y="100"/>
                  </a:cubicBezTo>
                  <a:cubicBezTo>
                    <a:pt x="19" y="104"/>
                    <a:pt x="21" y="107"/>
                    <a:pt x="25" y="110"/>
                  </a:cubicBezTo>
                  <a:cubicBezTo>
                    <a:pt x="26" y="112"/>
                    <a:pt x="28" y="114"/>
                    <a:pt x="29" y="116"/>
                  </a:cubicBezTo>
                  <a:cubicBezTo>
                    <a:pt x="30" y="117"/>
                    <a:pt x="31" y="118"/>
                    <a:pt x="33" y="119"/>
                  </a:cubicBezTo>
                  <a:cubicBezTo>
                    <a:pt x="35" y="122"/>
                    <a:pt x="38" y="124"/>
                    <a:pt x="41" y="127"/>
                  </a:cubicBezTo>
                  <a:cubicBezTo>
                    <a:pt x="43" y="129"/>
                    <a:pt x="46" y="130"/>
                    <a:pt x="49" y="132"/>
                  </a:cubicBezTo>
                  <a:cubicBezTo>
                    <a:pt x="51" y="134"/>
                    <a:pt x="53" y="134"/>
                    <a:pt x="55" y="133"/>
                  </a:cubicBezTo>
                  <a:cubicBezTo>
                    <a:pt x="60" y="130"/>
                    <a:pt x="65" y="127"/>
                    <a:pt x="70" y="123"/>
                  </a:cubicBezTo>
                  <a:cubicBezTo>
                    <a:pt x="76" y="118"/>
                    <a:pt x="81" y="112"/>
                    <a:pt x="86" y="105"/>
                  </a:cubicBezTo>
                  <a:cubicBezTo>
                    <a:pt x="92" y="97"/>
                    <a:pt x="95" y="87"/>
                    <a:pt x="97" y="76"/>
                  </a:cubicBezTo>
                  <a:cubicBezTo>
                    <a:pt x="98" y="69"/>
                    <a:pt x="98" y="61"/>
                    <a:pt x="97" y="53"/>
                  </a:cubicBezTo>
                  <a:cubicBezTo>
                    <a:pt x="94" y="37"/>
                    <a:pt x="88" y="22"/>
                    <a:pt x="78" y="8"/>
                  </a:cubicBezTo>
                  <a:cubicBezTo>
                    <a:pt x="76" y="6"/>
                    <a:pt x="74" y="3"/>
                    <a:pt x="72" y="1"/>
                  </a:cubicBezTo>
                  <a:cubicBezTo>
                    <a:pt x="70" y="0"/>
                    <a:pt x="69" y="0"/>
                    <a:pt x="67" y="0"/>
                  </a:cubicBezTo>
                  <a:cubicBezTo>
                    <a:pt x="64" y="2"/>
                    <a:pt x="63" y="3"/>
                    <a:pt x="61" y="5"/>
                  </a:cubicBezTo>
                  <a:cubicBezTo>
                    <a:pt x="56" y="10"/>
                    <a:pt x="53" y="15"/>
                    <a:pt x="51" y="22"/>
                  </a:cubicBezTo>
                  <a:cubicBezTo>
                    <a:pt x="49" y="26"/>
                    <a:pt x="48" y="31"/>
                    <a:pt x="48" y="36"/>
                  </a:cubicBezTo>
                  <a:cubicBezTo>
                    <a:pt x="47" y="41"/>
                    <a:pt x="46" y="47"/>
                    <a:pt x="46" y="51"/>
                  </a:cubicBezTo>
                </a:path>
              </a:pathLst>
            </a:custGeom>
            <a:solidFill>
              <a:srgbClr val="F972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2" name="Freeform 245"/>
            <p:cNvSpPr>
              <a:spLocks/>
            </p:cNvSpPr>
            <p:nvPr/>
          </p:nvSpPr>
          <p:spPr bwMode="auto">
            <a:xfrm>
              <a:off x="3258956" y="6496050"/>
              <a:ext cx="77788" cy="142875"/>
            </a:xfrm>
            <a:custGeom>
              <a:avLst/>
              <a:gdLst>
                <a:gd name="T0" fmla="*/ 29 w 30"/>
                <a:gd name="T1" fmla="*/ 10 h 54"/>
                <a:gd name="T2" fmla="*/ 29 w 30"/>
                <a:gd name="T3" fmla="*/ 7 h 54"/>
                <a:gd name="T4" fmla="*/ 23 w 30"/>
                <a:gd name="T5" fmla="*/ 0 h 54"/>
                <a:gd name="T6" fmla="*/ 21 w 30"/>
                <a:gd name="T7" fmla="*/ 1 h 54"/>
                <a:gd name="T8" fmla="*/ 21 w 30"/>
                <a:gd name="T9" fmla="*/ 4 h 54"/>
                <a:gd name="T10" fmla="*/ 6 w 30"/>
                <a:gd name="T11" fmla="*/ 42 h 54"/>
                <a:gd name="T12" fmla="*/ 1 w 30"/>
                <a:gd name="T13" fmla="*/ 48 h 54"/>
                <a:gd name="T14" fmla="*/ 1 w 30"/>
                <a:gd name="T15" fmla="*/ 51 h 54"/>
                <a:gd name="T16" fmla="*/ 7 w 30"/>
                <a:gd name="T17" fmla="*/ 53 h 54"/>
                <a:gd name="T18" fmla="*/ 13 w 30"/>
                <a:gd name="T19" fmla="*/ 52 h 54"/>
                <a:gd name="T20" fmla="*/ 28 w 30"/>
                <a:gd name="T21" fmla="*/ 24 h 54"/>
                <a:gd name="T22" fmla="*/ 29 w 30"/>
                <a:gd name="T23" fmla="*/ 1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0" h="54">
                  <a:moveTo>
                    <a:pt x="29" y="10"/>
                  </a:moveTo>
                  <a:cubicBezTo>
                    <a:pt x="29" y="9"/>
                    <a:pt x="30" y="8"/>
                    <a:pt x="29" y="7"/>
                  </a:cubicBezTo>
                  <a:cubicBezTo>
                    <a:pt x="29" y="3"/>
                    <a:pt x="28" y="1"/>
                    <a:pt x="23" y="0"/>
                  </a:cubicBezTo>
                  <a:cubicBezTo>
                    <a:pt x="23" y="0"/>
                    <a:pt x="22" y="1"/>
                    <a:pt x="21" y="1"/>
                  </a:cubicBezTo>
                  <a:cubicBezTo>
                    <a:pt x="21" y="2"/>
                    <a:pt x="21" y="3"/>
                    <a:pt x="21" y="4"/>
                  </a:cubicBezTo>
                  <a:cubicBezTo>
                    <a:pt x="20" y="18"/>
                    <a:pt x="15" y="31"/>
                    <a:pt x="6" y="42"/>
                  </a:cubicBezTo>
                  <a:cubicBezTo>
                    <a:pt x="5" y="44"/>
                    <a:pt x="2" y="46"/>
                    <a:pt x="1" y="48"/>
                  </a:cubicBezTo>
                  <a:cubicBezTo>
                    <a:pt x="0" y="48"/>
                    <a:pt x="0" y="50"/>
                    <a:pt x="1" y="51"/>
                  </a:cubicBezTo>
                  <a:cubicBezTo>
                    <a:pt x="3" y="51"/>
                    <a:pt x="5" y="52"/>
                    <a:pt x="7" y="53"/>
                  </a:cubicBezTo>
                  <a:cubicBezTo>
                    <a:pt x="9" y="54"/>
                    <a:pt x="11" y="54"/>
                    <a:pt x="13" y="52"/>
                  </a:cubicBezTo>
                  <a:cubicBezTo>
                    <a:pt x="20" y="44"/>
                    <a:pt x="25" y="35"/>
                    <a:pt x="28" y="24"/>
                  </a:cubicBezTo>
                  <a:cubicBezTo>
                    <a:pt x="29" y="20"/>
                    <a:pt x="30" y="15"/>
                    <a:pt x="29" y="10"/>
                  </a:cubicBezTo>
                </a:path>
              </a:pathLst>
            </a:custGeom>
            <a:solidFill>
              <a:srgbClr val="F972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3" name="Freeform 246"/>
            <p:cNvSpPr>
              <a:spLocks/>
            </p:cNvSpPr>
            <p:nvPr/>
          </p:nvSpPr>
          <p:spPr bwMode="auto">
            <a:xfrm>
              <a:off x="3151006" y="6440488"/>
              <a:ext cx="117475" cy="106363"/>
            </a:xfrm>
            <a:custGeom>
              <a:avLst/>
              <a:gdLst>
                <a:gd name="T0" fmla="*/ 7 w 45"/>
                <a:gd name="T1" fmla="*/ 40 h 40"/>
                <a:gd name="T2" fmla="*/ 11 w 45"/>
                <a:gd name="T3" fmla="*/ 39 h 40"/>
                <a:gd name="T4" fmla="*/ 24 w 45"/>
                <a:gd name="T5" fmla="*/ 32 h 40"/>
                <a:gd name="T6" fmla="*/ 44 w 45"/>
                <a:gd name="T7" fmla="*/ 9 h 40"/>
                <a:gd name="T8" fmla="*/ 44 w 45"/>
                <a:gd name="T9" fmla="*/ 4 h 40"/>
                <a:gd name="T10" fmla="*/ 41 w 45"/>
                <a:gd name="T11" fmla="*/ 1 h 40"/>
                <a:gd name="T12" fmla="*/ 38 w 45"/>
                <a:gd name="T13" fmla="*/ 1 h 40"/>
                <a:gd name="T14" fmla="*/ 37 w 45"/>
                <a:gd name="T15" fmla="*/ 2 h 40"/>
                <a:gd name="T16" fmla="*/ 29 w 45"/>
                <a:gd name="T17" fmla="*/ 11 h 40"/>
                <a:gd name="T18" fmla="*/ 13 w 45"/>
                <a:gd name="T19" fmla="*/ 25 h 40"/>
                <a:gd name="T20" fmla="*/ 3 w 45"/>
                <a:gd name="T21" fmla="*/ 29 h 40"/>
                <a:gd name="T22" fmla="*/ 1 w 45"/>
                <a:gd name="T23" fmla="*/ 33 h 40"/>
                <a:gd name="T24" fmla="*/ 5 w 45"/>
                <a:gd name="T25" fmla="*/ 39 h 40"/>
                <a:gd name="T26" fmla="*/ 7 w 45"/>
                <a:gd name="T27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5" h="40">
                  <a:moveTo>
                    <a:pt x="7" y="40"/>
                  </a:moveTo>
                  <a:cubicBezTo>
                    <a:pt x="9" y="40"/>
                    <a:pt x="10" y="39"/>
                    <a:pt x="11" y="39"/>
                  </a:cubicBezTo>
                  <a:cubicBezTo>
                    <a:pt x="16" y="37"/>
                    <a:pt x="20" y="35"/>
                    <a:pt x="24" y="32"/>
                  </a:cubicBezTo>
                  <a:cubicBezTo>
                    <a:pt x="32" y="25"/>
                    <a:pt x="39" y="18"/>
                    <a:pt x="44" y="9"/>
                  </a:cubicBezTo>
                  <a:cubicBezTo>
                    <a:pt x="45" y="7"/>
                    <a:pt x="45" y="6"/>
                    <a:pt x="44" y="4"/>
                  </a:cubicBezTo>
                  <a:cubicBezTo>
                    <a:pt x="43" y="3"/>
                    <a:pt x="42" y="2"/>
                    <a:pt x="41" y="1"/>
                  </a:cubicBezTo>
                  <a:cubicBezTo>
                    <a:pt x="40" y="0"/>
                    <a:pt x="39" y="0"/>
                    <a:pt x="38" y="1"/>
                  </a:cubicBezTo>
                  <a:cubicBezTo>
                    <a:pt x="38" y="1"/>
                    <a:pt x="37" y="2"/>
                    <a:pt x="37" y="2"/>
                  </a:cubicBezTo>
                  <a:cubicBezTo>
                    <a:pt x="34" y="5"/>
                    <a:pt x="32" y="9"/>
                    <a:pt x="29" y="11"/>
                  </a:cubicBezTo>
                  <a:cubicBezTo>
                    <a:pt x="25" y="17"/>
                    <a:pt x="19" y="21"/>
                    <a:pt x="13" y="25"/>
                  </a:cubicBezTo>
                  <a:cubicBezTo>
                    <a:pt x="9" y="26"/>
                    <a:pt x="6" y="28"/>
                    <a:pt x="3" y="29"/>
                  </a:cubicBezTo>
                  <a:cubicBezTo>
                    <a:pt x="1" y="30"/>
                    <a:pt x="0" y="31"/>
                    <a:pt x="1" y="33"/>
                  </a:cubicBezTo>
                  <a:cubicBezTo>
                    <a:pt x="3" y="35"/>
                    <a:pt x="4" y="37"/>
                    <a:pt x="5" y="39"/>
                  </a:cubicBezTo>
                  <a:cubicBezTo>
                    <a:pt x="6" y="40"/>
                    <a:pt x="7" y="40"/>
                    <a:pt x="7" y="40"/>
                  </a:cubicBezTo>
                </a:path>
              </a:pathLst>
            </a:custGeom>
            <a:solidFill>
              <a:srgbClr val="F972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4" name="Freeform 247"/>
            <p:cNvSpPr>
              <a:spLocks/>
            </p:cNvSpPr>
            <p:nvPr/>
          </p:nvSpPr>
          <p:spPr bwMode="auto">
            <a:xfrm>
              <a:off x="3108144" y="6348413"/>
              <a:ext cx="119063" cy="50800"/>
            </a:xfrm>
            <a:custGeom>
              <a:avLst/>
              <a:gdLst>
                <a:gd name="T0" fmla="*/ 10 w 45"/>
                <a:gd name="T1" fmla="*/ 19 h 19"/>
                <a:gd name="T2" fmla="*/ 42 w 45"/>
                <a:gd name="T3" fmla="*/ 10 h 19"/>
                <a:gd name="T4" fmla="*/ 45 w 45"/>
                <a:gd name="T5" fmla="*/ 3 h 19"/>
                <a:gd name="T6" fmla="*/ 43 w 45"/>
                <a:gd name="T7" fmla="*/ 0 h 19"/>
                <a:gd name="T8" fmla="*/ 42 w 45"/>
                <a:gd name="T9" fmla="*/ 0 h 19"/>
                <a:gd name="T10" fmla="*/ 38 w 45"/>
                <a:gd name="T11" fmla="*/ 1 h 19"/>
                <a:gd name="T12" fmla="*/ 19 w 45"/>
                <a:gd name="T13" fmla="*/ 7 h 19"/>
                <a:gd name="T14" fmla="*/ 5 w 45"/>
                <a:gd name="T15" fmla="*/ 8 h 19"/>
                <a:gd name="T16" fmla="*/ 2 w 45"/>
                <a:gd name="T17" fmla="*/ 8 h 19"/>
                <a:gd name="T18" fmla="*/ 1 w 45"/>
                <a:gd name="T19" fmla="*/ 10 h 19"/>
                <a:gd name="T20" fmla="*/ 0 w 45"/>
                <a:gd name="T21" fmla="*/ 14 h 19"/>
                <a:gd name="T22" fmla="*/ 5 w 45"/>
                <a:gd name="T23" fmla="*/ 19 h 19"/>
                <a:gd name="T24" fmla="*/ 10 w 45"/>
                <a:gd name="T25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5" h="19">
                  <a:moveTo>
                    <a:pt x="10" y="19"/>
                  </a:moveTo>
                  <a:cubicBezTo>
                    <a:pt x="22" y="19"/>
                    <a:pt x="32" y="15"/>
                    <a:pt x="42" y="10"/>
                  </a:cubicBezTo>
                  <a:cubicBezTo>
                    <a:pt x="45" y="8"/>
                    <a:pt x="45" y="6"/>
                    <a:pt x="45" y="3"/>
                  </a:cubicBezTo>
                  <a:cubicBezTo>
                    <a:pt x="44" y="2"/>
                    <a:pt x="44" y="1"/>
                    <a:pt x="43" y="0"/>
                  </a:cubicBezTo>
                  <a:cubicBezTo>
                    <a:pt x="43" y="0"/>
                    <a:pt x="42" y="0"/>
                    <a:pt x="42" y="0"/>
                  </a:cubicBezTo>
                  <a:cubicBezTo>
                    <a:pt x="41" y="0"/>
                    <a:pt x="39" y="0"/>
                    <a:pt x="38" y="1"/>
                  </a:cubicBezTo>
                  <a:cubicBezTo>
                    <a:pt x="32" y="4"/>
                    <a:pt x="26" y="6"/>
                    <a:pt x="19" y="7"/>
                  </a:cubicBezTo>
                  <a:cubicBezTo>
                    <a:pt x="14" y="8"/>
                    <a:pt x="9" y="9"/>
                    <a:pt x="5" y="8"/>
                  </a:cubicBezTo>
                  <a:cubicBezTo>
                    <a:pt x="4" y="8"/>
                    <a:pt x="3" y="8"/>
                    <a:pt x="2" y="8"/>
                  </a:cubicBezTo>
                  <a:cubicBezTo>
                    <a:pt x="2" y="8"/>
                    <a:pt x="1" y="9"/>
                    <a:pt x="1" y="10"/>
                  </a:cubicBezTo>
                  <a:cubicBezTo>
                    <a:pt x="0" y="11"/>
                    <a:pt x="0" y="13"/>
                    <a:pt x="0" y="14"/>
                  </a:cubicBezTo>
                  <a:cubicBezTo>
                    <a:pt x="0" y="17"/>
                    <a:pt x="2" y="18"/>
                    <a:pt x="5" y="19"/>
                  </a:cubicBezTo>
                  <a:cubicBezTo>
                    <a:pt x="7" y="19"/>
                    <a:pt x="9" y="19"/>
                    <a:pt x="10" y="19"/>
                  </a:cubicBezTo>
                </a:path>
              </a:pathLst>
            </a:custGeom>
            <a:solidFill>
              <a:srgbClr val="F972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5" name="Freeform 248"/>
            <p:cNvSpPr>
              <a:spLocks/>
            </p:cNvSpPr>
            <p:nvPr/>
          </p:nvSpPr>
          <p:spPr bwMode="auto">
            <a:xfrm>
              <a:off x="3116081" y="6226175"/>
              <a:ext cx="111125" cy="42863"/>
            </a:xfrm>
            <a:custGeom>
              <a:avLst/>
              <a:gdLst>
                <a:gd name="T0" fmla="*/ 12 w 42"/>
                <a:gd name="T1" fmla="*/ 16 h 16"/>
                <a:gd name="T2" fmla="*/ 38 w 42"/>
                <a:gd name="T3" fmla="*/ 10 h 16"/>
                <a:gd name="T4" fmla="*/ 42 w 42"/>
                <a:gd name="T5" fmla="*/ 4 h 16"/>
                <a:gd name="T6" fmla="*/ 42 w 42"/>
                <a:gd name="T7" fmla="*/ 2 h 16"/>
                <a:gd name="T8" fmla="*/ 40 w 42"/>
                <a:gd name="T9" fmla="*/ 0 h 16"/>
                <a:gd name="T10" fmla="*/ 36 w 42"/>
                <a:gd name="T11" fmla="*/ 1 h 16"/>
                <a:gd name="T12" fmla="*/ 9 w 42"/>
                <a:gd name="T13" fmla="*/ 5 h 16"/>
                <a:gd name="T14" fmla="*/ 5 w 42"/>
                <a:gd name="T15" fmla="*/ 5 h 16"/>
                <a:gd name="T16" fmla="*/ 1 w 42"/>
                <a:gd name="T17" fmla="*/ 9 h 16"/>
                <a:gd name="T18" fmla="*/ 5 w 42"/>
                <a:gd name="T19" fmla="*/ 15 h 16"/>
                <a:gd name="T20" fmla="*/ 12 w 42"/>
                <a:gd name="T21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2" h="16">
                  <a:moveTo>
                    <a:pt x="12" y="16"/>
                  </a:moveTo>
                  <a:cubicBezTo>
                    <a:pt x="21" y="16"/>
                    <a:pt x="30" y="13"/>
                    <a:pt x="38" y="10"/>
                  </a:cubicBezTo>
                  <a:cubicBezTo>
                    <a:pt x="41" y="9"/>
                    <a:pt x="42" y="7"/>
                    <a:pt x="42" y="4"/>
                  </a:cubicBezTo>
                  <a:cubicBezTo>
                    <a:pt x="42" y="3"/>
                    <a:pt x="42" y="3"/>
                    <a:pt x="42" y="2"/>
                  </a:cubicBezTo>
                  <a:cubicBezTo>
                    <a:pt x="42" y="1"/>
                    <a:pt x="41" y="0"/>
                    <a:pt x="40" y="0"/>
                  </a:cubicBezTo>
                  <a:cubicBezTo>
                    <a:pt x="38" y="0"/>
                    <a:pt x="37" y="0"/>
                    <a:pt x="36" y="1"/>
                  </a:cubicBezTo>
                  <a:cubicBezTo>
                    <a:pt x="27" y="4"/>
                    <a:pt x="18" y="5"/>
                    <a:pt x="9" y="5"/>
                  </a:cubicBezTo>
                  <a:cubicBezTo>
                    <a:pt x="8" y="5"/>
                    <a:pt x="7" y="5"/>
                    <a:pt x="5" y="5"/>
                  </a:cubicBezTo>
                  <a:cubicBezTo>
                    <a:pt x="3" y="5"/>
                    <a:pt x="2" y="6"/>
                    <a:pt x="1" y="9"/>
                  </a:cubicBezTo>
                  <a:cubicBezTo>
                    <a:pt x="0" y="12"/>
                    <a:pt x="1" y="15"/>
                    <a:pt x="5" y="15"/>
                  </a:cubicBezTo>
                  <a:cubicBezTo>
                    <a:pt x="7" y="15"/>
                    <a:pt x="10" y="15"/>
                    <a:pt x="12" y="16"/>
                  </a:cubicBezTo>
                </a:path>
              </a:pathLst>
            </a:custGeom>
            <a:solidFill>
              <a:srgbClr val="F972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6" name="Freeform 249"/>
            <p:cNvSpPr>
              <a:spLocks/>
            </p:cNvSpPr>
            <p:nvPr/>
          </p:nvSpPr>
          <p:spPr bwMode="auto">
            <a:xfrm>
              <a:off x="3155769" y="6105525"/>
              <a:ext cx="100013" cy="39688"/>
            </a:xfrm>
            <a:custGeom>
              <a:avLst/>
              <a:gdLst>
                <a:gd name="T0" fmla="*/ 4 w 38"/>
                <a:gd name="T1" fmla="*/ 15 h 15"/>
                <a:gd name="T2" fmla="*/ 24 w 38"/>
                <a:gd name="T3" fmla="*/ 12 h 15"/>
                <a:gd name="T4" fmla="*/ 34 w 38"/>
                <a:gd name="T5" fmla="*/ 9 h 15"/>
                <a:gd name="T6" fmla="*/ 37 w 38"/>
                <a:gd name="T7" fmla="*/ 2 h 15"/>
                <a:gd name="T8" fmla="*/ 36 w 38"/>
                <a:gd name="T9" fmla="*/ 1 h 15"/>
                <a:gd name="T10" fmla="*/ 33 w 38"/>
                <a:gd name="T11" fmla="*/ 1 h 15"/>
                <a:gd name="T12" fmla="*/ 21 w 38"/>
                <a:gd name="T13" fmla="*/ 2 h 15"/>
                <a:gd name="T14" fmla="*/ 13 w 38"/>
                <a:gd name="T15" fmla="*/ 3 h 15"/>
                <a:gd name="T16" fmla="*/ 6 w 38"/>
                <a:gd name="T17" fmla="*/ 3 h 15"/>
                <a:gd name="T18" fmla="*/ 3 w 38"/>
                <a:gd name="T19" fmla="*/ 5 h 15"/>
                <a:gd name="T20" fmla="*/ 0 w 38"/>
                <a:gd name="T21" fmla="*/ 12 h 15"/>
                <a:gd name="T22" fmla="*/ 2 w 38"/>
                <a:gd name="T23" fmla="*/ 14 h 15"/>
                <a:gd name="T24" fmla="*/ 4 w 38"/>
                <a:gd name="T25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8" h="15">
                  <a:moveTo>
                    <a:pt x="4" y="15"/>
                  </a:moveTo>
                  <a:cubicBezTo>
                    <a:pt x="11" y="14"/>
                    <a:pt x="18" y="14"/>
                    <a:pt x="24" y="12"/>
                  </a:cubicBezTo>
                  <a:cubicBezTo>
                    <a:pt x="28" y="11"/>
                    <a:pt x="31" y="11"/>
                    <a:pt x="34" y="9"/>
                  </a:cubicBezTo>
                  <a:cubicBezTo>
                    <a:pt x="36" y="8"/>
                    <a:pt x="38" y="4"/>
                    <a:pt x="37" y="2"/>
                  </a:cubicBezTo>
                  <a:cubicBezTo>
                    <a:pt x="37" y="1"/>
                    <a:pt x="37" y="1"/>
                    <a:pt x="36" y="1"/>
                  </a:cubicBezTo>
                  <a:cubicBezTo>
                    <a:pt x="35" y="1"/>
                    <a:pt x="34" y="0"/>
                    <a:pt x="33" y="1"/>
                  </a:cubicBezTo>
                  <a:cubicBezTo>
                    <a:pt x="29" y="2"/>
                    <a:pt x="25" y="2"/>
                    <a:pt x="21" y="2"/>
                  </a:cubicBezTo>
                  <a:cubicBezTo>
                    <a:pt x="18" y="2"/>
                    <a:pt x="16" y="2"/>
                    <a:pt x="13" y="3"/>
                  </a:cubicBezTo>
                  <a:cubicBezTo>
                    <a:pt x="11" y="3"/>
                    <a:pt x="9" y="3"/>
                    <a:pt x="6" y="3"/>
                  </a:cubicBezTo>
                  <a:cubicBezTo>
                    <a:pt x="5" y="3"/>
                    <a:pt x="3" y="4"/>
                    <a:pt x="3" y="5"/>
                  </a:cubicBezTo>
                  <a:cubicBezTo>
                    <a:pt x="2" y="8"/>
                    <a:pt x="1" y="10"/>
                    <a:pt x="0" y="12"/>
                  </a:cubicBezTo>
                  <a:cubicBezTo>
                    <a:pt x="0" y="13"/>
                    <a:pt x="1" y="14"/>
                    <a:pt x="2" y="14"/>
                  </a:cubicBezTo>
                  <a:cubicBezTo>
                    <a:pt x="2" y="15"/>
                    <a:pt x="3" y="15"/>
                    <a:pt x="4" y="15"/>
                  </a:cubicBezTo>
                </a:path>
              </a:pathLst>
            </a:custGeom>
            <a:solidFill>
              <a:srgbClr val="F972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7" name="Freeform 250"/>
            <p:cNvSpPr>
              <a:spLocks/>
            </p:cNvSpPr>
            <p:nvPr/>
          </p:nvSpPr>
          <p:spPr bwMode="auto">
            <a:xfrm>
              <a:off x="3203394" y="5989638"/>
              <a:ext cx="92075" cy="44450"/>
            </a:xfrm>
            <a:custGeom>
              <a:avLst/>
              <a:gdLst>
                <a:gd name="T0" fmla="*/ 5 w 35"/>
                <a:gd name="T1" fmla="*/ 17 h 17"/>
                <a:gd name="T2" fmla="*/ 29 w 35"/>
                <a:gd name="T3" fmla="*/ 12 h 17"/>
                <a:gd name="T4" fmla="*/ 33 w 35"/>
                <a:gd name="T5" fmla="*/ 7 h 17"/>
                <a:gd name="T6" fmla="*/ 34 w 35"/>
                <a:gd name="T7" fmla="*/ 2 h 17"/>
                <a:gd name="T8" fmla="*/ 33 w 35"/>
                <a:gd name="T9" fmla="*/ 0 h 17"/>
                <a:gd name="T10" fmla="*/ 32 w 35"/>
                <a:gd name="T11" fmla="*/ 0 h 17"/>
                <a:gd name="T12" fmla="*/ 7 w 35"/>
                <a:gd name="T13" fmla="*/ 5 h 17"/>
                <a:gd name="T14" fmla="*/ 4 w 35"/>
                <a:gd name="T15" fmla="*/ 7 h 17"/>
                <a:gd name="T16" fmla="*/ 1 w 35"/>
                <a:gd name="T17" fmla="*/ 13 h 17"/>
                <a:gd name="T18" fmla="*/ 3 w 35"/>
                <a:gd name="T19" fmla="*/ 17 h 17"/>
                <a:gd name="T20" fmla="*/ 5 w 35"/>
                <a:gd name="T2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5" h="17">
                  <a:moveTo>
                    <a:pt x="5" y="17"/>
                  </a:moveTo>
                  <a:cubicBezTo>
                    <a:pt x="13" y="16"/>
                    <a:pt x="21" y="14"/>
                    <a:pt x="29" y="12"/>
                  </a:cubicBezTo>
                  <a:cubicBezTo>
                    <a:pt x="31" y="11"/>
                    <a:pt x="32" y="9"/>
                    <a:pt x="33" y="7"/>
                  </a:cubicBezTo>
                  <a:cubicBezTo>
                    <a:pt x="34" y="6"/>
                    <a:pt x="34" y="4"/>
                    <a:pt x="34" y="2"/>
                  </a:cubicBezTo>
                  <a:cubicBezTo>
                    <a:pt x="35" y="1"/>
                    <a:pt x="34" y="0"/>
                    <a:pt x="33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24" y="2"/>
                    <a:pt x="15" y="3"/>
                    <a:pt x="7" y="5"/>
                  </a:cubicBezTo>
                  <a:cubicBezTo>
                    <a:pt x="6" y="5"/>
                    <a:pt x="5" y="6"/>
                    <a:pt x="4" y="7"/>
                  </a:cubicBezTo>
                  <a:cubicBezTo>
                    <a:pt x="3" y="9"/>
                    <a:pt x="2" y="11"/>
                    <a:pt x="1" y="13"/>
                  </a:cubicBezTo>
                  <a:cubicBezTo>
                    <a:pt x="0" y="15"/>
                    <a:pt x="2" y="17"/>
                    <a:pt x="3" y="17"/>
                  </a:cubicBezTo>
                  <a:cubicBezTo>
                    <a:pt x="4" y="17"/>
                    <a:pt x="4" y="17"/>
                    <a:pt x="5" y="17"/>
                  </a:cubicBezTo>
                </a:path>
              </a:pathLst>
            </a:custGeom>
            <a:solidFill>
              <a:srgbClr val="F972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8" name="Freeform 251"/>
            <p:cNvSpPr>
              <a:spLocks/>
            </p:cNvSpPr>
            <p:nvPr/>
          </p:nvSpPr>
          <p:spPr bwMode="auto">
            <a:xfrm>
              <a:off x="3244669" y="5880100"/>
              <a:ext cx="84138" cy="50800"/>
            </a:xfrm>
            <a:custGeom>
              <a:avLst/>
              <a:gdLst>
                <a:gd name="T0" fmla="*/ 32 w 32"/>
                <a:gd name="T1" fmla="*/ 2 h 19"/>
                <a:gd name="T2" fmla="*/ 30 w 32"/>
                <a:gd name="T3" fmla="*/ 0 h 19"/>
                <a:gd name="T4" fmla="*/ 25 w 32"/>
                <a:gd name="T5" fmla="*/ 2 h 19"/>
                <a:gd name="T6" fmla="*/ 8 w 32"/>
                <a:gd name="T7" fmla="*/ 6 h 19"/>
                <a:gd name="T8" fmla="*/ 6 w 32"/>
                <a:gd name="T9" fmla="*/ 7 h 19"/>
                <a:gd name="T10" fmla="*/ 3 w 32"/>
                <a:gd name="T11" fmla="*/ 9 h 19"/>
                <a:gd name="T12" fmla="*/ 0 w 32"/>
                <a:gd name="T13" fmla="*/ 17 h 19"/>
                <a:gd name="T14" fmla="*/ 2 w 32"/>
                <a:gd name="T15" fmla="*/ 19 h 19"/>
                <a:gd name="T16" fmla="*/ 25 w 32"/>
                <a:gd name="T17" fmla="*/ 12 h 19"/>
                <a:gd name="T18" fmla="*/ 32 w 32"/>
                <a:gd name="T19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2" h="19">
                  <a:moveTo>
                    <a:pt x="32" y="2"/>
                  </a:moveTo>
                  <a:cubicBezTo>
                    <a:pt x="32" y="1"/>
                    <a:pt x="31" y="0"/>
                    <a:pt x="30" y="0"/>
                  </a:cubicBezTo>
                  <a:cubicBezTo>
                    <a:pt x="28" y="1"/>
                    <a:pt x="26" y="1"/>
                    <a:pt x="25" y="2"/>
                  </a:cubicBezTo>
                  <a:cubicBezTo>
                    <a:pt x="19" y="4"/>
                    <a:pt x="14" y="6"/>
                    <a:pt x="8" y="6"/>
                  </a:cubicBezTo>
                  <a:cubicBezTo>
                    <a:pt x="7" y="6"/>
                    <a:pt x="6" y="6"/>
                    <a:pt x="6" y="7"/>
                  </a:cubicBezTo>
                  <a:cubicBezTo>
                    <a:pt x="4" y="7"/>
                    <a:pt x="3" y="8"/>
                    <a:pt x="3" y="9"/>
                  </a:cubicBezTo>
                  <a:cubicBezTo>
                    <a:pt x="1" y="11"/>
                    <a:pt x="0" y="14"/>
                    <a:pt x="0" y="17"/>
                  </a:cubicBezTo>
                  <a:cubicBezTo>
                    <a:pt x="0" y="17"/>
                    <a:pt x="1" y="19"/>
                    <a:pt x="2" y="19"/>
                  </a:cubicBezTo>
                  <a:cubicBezTo>
                    <a:pt x="10" y="17"/>
                    <a:pt x="18" y="15"/>
                    <a:pt x="25" y="12"/>
                  </a:cubicBezTo>
                  <a:cubicBezTo>
                    <a:pt x="30" y="9"/>
                    <a:pt x="31" y="7"/>
                    <a:pt x="32" y="2"/>
                  </a:cubicBezTo>
                </a:path>
              </a:pathLst>
            </a:custGeom>
            <a:solidFill>
              <a:srgbClr val="F972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9" name="Freeform 252"/>
            <p:cNvSpPr>
              <a:spLocks/>
            </p:cNvSpPr>
            <p:nvPr/>
          </p:nvSpPr>
          <p:spPr bwMode="auto">
            <a:xfrm>
              <a:off x="3271656" y="5526088"/>
              <a:ext cx="57150" cy="90488"/>
            </a:xfrm>
            <a:custGeom>
              <a:avLst/>
              <a:gdLst>
                <a:gd name="T0" fmla="*/ 18 w 22"/>
                <a:gd name="T1" fmla="*/ 0 h 34"/>
                <a:gd name="T2" fmla="*/ 17 w 22"/>
                <a:gd name="T3" fmla="*/ 0 h 34"/>
                <a:gd name="T4" fmla="*/ 15 w 22"/>
                <a:gd name="T5" fmla="*/ 2 h 34"/>
                <a:gd name="T6" fmla="*/ 2 w 22"/>
                <a:gd name="T7" fmla="*/ 22 h 34"/>
                <a:gd name="T8" fmla="*/ 1 w 22"/>
                <a:gd name="T9" fmla="*/ 24 h 34"/>
                <a:gd name="T10" fmla="*/ 0 w 22"/>
                <a:gd name="T11" fmla="*/ 27 h 34"/>
                <a:gd name="T12" fmla="*/ 2 w 22"/>
                <a:gd name="T13" fmla="*/ 32 h 34"/>
                <a:gd name="T14" fmla="*/ 6 w 22"/>
                <a:gd name="T15" fmla="*/ 33 h 34"/>
                <a:gd name="T16" fmla="*/ 10 w 22"/>
                <a:gd name="T17" fmla="*/ 28 h 34"/>
                <a:gd name="T18" fmla="*/ 21 w 22"/>
                <a:gd name="T19" fmla="*/ 11 h 34"/>
                <a:gd name="T20" fmla="*/ 20 w 22"/>
                <a:gd name="T21" fmla="*/ 3 h 34"/>
                <a:gd name="T22" fmla="*/ 19 w 22"/>
                <a:gd name="T23" fmla="*/ 1 h 34"/>
                <a:gd name="T24" fmla="*/ 18 w 22"/>
                <a:gd name="T25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2" h="34">
                  <a:moveTo>
                    <a:pt x="18" y="0"/>
                  </a:moveTo>
                  <a:cubicBezTo>
                    <a:pt x="17" y="0"/>
                    <a:pt x="17" y="0"/>
                    <a:pt x="17" y="0"/>
                  </a:cubicBezTo>
                  <a:cubicBezTo>
                    <a:pt x="16" y="1"/>
                    <a:pt x="16" y="2"/>
                    <a:pt x="15" y="2"/>
                  </a:cubicBezTo>
                  <a:cubicBezTo>
                    <a:pt x="12" y="10"/>
                    <a:pt x="7" y="16"/>
                    <a:pt x="2" y="22"/>
                  </a:cubicBezTo>
                  <a:cubicBezTo>
                    <a:pt x="1" y="22"/>
                    <a:pt x="1" y="23"/>
                    <a:pt x="1" y="24"/>
                  </a:cubicBezTo>
                  <a:cubicBezTo>
                    <a:pt x="0" y="25"/>
                    <a:pt x="0" y="26"/>
                    <a:pt x="0" y="27"/>
                  </a:cubicBezTo>
                  <a:cubicBezTo>
                    <a:pt x="0" y="28"/>
                    <a:pt x="1" y="30"/>
                    <a:pt x="2" y="32"/>
                  </a:cubicBezTo>
                  <a:cubicBezTo>
                    <a:pt x="2" y="34"/>
                    <a:pt x="4" y="34"/>
                    <a:pt x="6" y="33"/>
                  </a:cubicBezTo>
                  <a:cubicBezTo>
                    <a:pt x="7" y="31"/>
                    <a:pt x="9" y="30"/>
                    <a:pt x="10" y="28"/>
                  </a:cubicBezTo>
                  <a:cubicBezTo>
                    <a:pt x="14" y="23"/>
                    <a:pt x="18" y="17"/>
                    <a:pt x="21" y="11"/>
                  </a:cubicBezTo>
                  <a:cubicBezTo>
                    <a:pt x="22" y="8"/>
                    <a:pt x="22" y="5"/>
                    <a:pt x="20" y="3"/>
                  </a:cubicBezTo>
                  <a:cubicBezTo>
                    <a:pt x="20" y="2"/>
                    <a:pt x="20" y="1"/>
                    <a:pt x="19" y="1"/>
                  </a:cubicBezTo>
                  <a:cubicBezTo>
                    <a:pt x="19" y="0"/>
                    <a:pt x="18" y="0"/>
                    <a:pt x="18" y="0"/>
                  </a:cubicBezTo>
                </a:path>
              </a:pathLst>
            </a:custGeom>
            <a:solidFill>
              <a:srgbClr val="F972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60" name="Freeform 253"/>
            <p:cNvSpPr>
              <a:spLocks/>
            </p:cNvSpPr>
            <p:nvPr/>
          </p:nvSpPr>
          <p:spPr bwMode="auto">
            <a:xfrm>
              <a:off x="3279594" y="5764213"/>
              <a:ext cx="73025" cy="55563"/>
            </a:xfrm>
            <a:custGeom>
              <a:avLst/>
              <a:gdLst>
                <a:gd name="T0" fmla="*/ 28 w 28"/>
                <a:gd name="T1" fmla="*/ 4 h 21"/>
                <a:gd name="T2" fmla="*/ 28 w 28"/>
                <a:gd name="T3" fmla="*/ 2 h 21"/>
                <a:gd name="T4" fmla="*/ 26 w 28"/>
                <a:gd name="T5" fmla="*/ 1 h 21"/>
                <a:gd name="T6" fmla="*/ 25 w 28"/>
                <a:gd name="T7" fmla="*/ 1 h 21"/>
                <a:gd name="T8" fmla="*/ 8 w 28"/>
                <a:gd name="T9" fmla="*/ 8 h 21"/>
                <a:gd name="T10" fmla="*/ 5 w 28"/>
                <a:gd name="T11" fmla="*/ 9 h 21"/>
                <a:gd name="T12" fmla="*/ 1 w 28"/>
                <a:gd name="T13" fmla="*/ 13 h 21"/>
                <a:gd name="T14" fmla="*/ 0 w 28"/>
                <a:gd name="T15" fmla="*/ 20 h 21"/>
                <a:gd name="T16" fmla="*/ 2 w 28"/>
                <a:gd name="T17" fmla="*/ 21 h 21"/>
                <a:gd name="T18" fmla="*/ 8 w 28"/>
                <a:gd name="T19" fmla="*/ 20 h 21"/>
                <a:gd name="T20" fmla="*/ 23 w 28"/>
                <a:gd name="T21" fmla="*/ 13 h 21"/>
                <a:gd name="T22" fmla="*/ 28 w 28"/>
                <a:gd name="T23" fmla="*/ 5 h 21"/>
                <a:gd name="T24" fmla="*/ 28 w 28"/>
                <a:gd name="T2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" h="21">
                  <a:moveTo>
                    <a:pt x="28" y="4"/>
                  </a:moveTo>
                  <a:cubicBezTo>
                    <a:pt x="28" y="3"/>
                    <a:pt x="28" y="3"/>
                    <a:pt x="28" y="2"/>
                  </a:cubicBezTo>
                  <a:cubicBezTo>
                    <a:pt x="28" y="1"/>
                    <a:pt x="27" y="0"/>
                    <a:pt x="26" y="1"/>
                  </a:cubicBezTo>
                  <a:cubicBezTo>
                    <a:pt x="25" y="1"/>
                    <a:pt x="25" y="1"/>
                    <a:pt x="25" y="1"/>
                  </a:cubicBezTo>
                  <a:cubicBezTo>
                    <a:pt x="20" y="4"/>
                    <a:pt x="14" y="6"/>
                    <a:pt x="8" y="8"/>
                  </a:cubicBezTo>
                  <a:cubicBezTo>
                    <a:pt x="7" y="9"/>
                    <a:pt x="6" y="9"/>
                    <a:pt x="5" y="9"/>
                  </a:cubicBezTo>
                  <a:cubicBezTo>
                    <a:pt x="3" y="10"/>
                    <a:pt x="2" y="11"/>
                    <a:pt x="1" y="13"/>
                  </a:cubicBezTo>
                  <a:cubicBezTo>
                    <a:pt x="0" y="15"/>
                    <a:pt x="0" y="18"/>
                    <a:pt x="0" y="20"/>
                  </a:cubicBezTo>
                  <a:cubicBezTo>
                    <a:pt x="0" y="21"/>
                    <a:pt x="1" y="21"/>
                    <a:pt x="2" y="21"/>
                  </a:cubicBezTo>
                  <a:cubicBezTo>
                    <a:pt x="4" y="21"/>
                    <a:pt x="6" y="20"/>
                    <a:pt x="8" y="20"/>
                  </a:cubicBezTo>
                  <a:cubicBezTo>
                    <a:pt x="13" y="18"/>
                    <a:pt x="18" y="16"/>
                    <a:pt x="23" y="13"/>
                  </a:cubicBezTo>
                  <a:cubicBezTo>
                    <a:pt x="26" y="11"/>
                    <a:pt x="28" y="9"/>
                    <a:pt x="28" y="5"/>
                  </a:cubicBezTo>
                  <a:cubicBezTo>
                    <a:pt x="28" y="4"/>
                    <a:pt x="28" y="4"/>
                    <a:pt x="28" y="4"/>
                  </a:cubicBezTo>
                </a:path>
              </a:pathLst>
            </a:custGeom>
            <a:solidFill>
              <a:srgbClr val="F972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61" name="Freeform 254"/>
            <p:cNvSpPr>
              <a:spLocks/>
            </p:cNvSpPr>
            <p:nvPr/>
          </p:nvSpPr>
          <p:spPr bwMode="auto">
            <a:xfrm>
              <a:off x="3292294" y="5641975"/>
              <a:ext cx="66675" cy="77788"/>
            </a:xfrm>
            <a:custGeom>
              <a:avLst/>
              <a:gdLst>
                <a:gd name="T0" fmla="*/ 0 w 25"/>
                <a:gd name="T1" fmla="*/ 24 h 29"/>
                <a:gd name="T2" fmla="*/ 0 w 25"/>
                <a:gd name="T3" fmla="*/ 25 h 29"/>
                <a:gd name="T4" fmla="*/ 2 w 25"/>
                <a:gd name="T5" fmla="*/ 29 h 29"/>
                <a:gd name="T6" fmla="*/ 6 w 25"/>
                <a:gd name="T7" fmla="*/ 27 h 29"/>
                <a:gd name="T8" fmla="*/ 22 w 25"/>
                <a:gd name="T9" fmla="*/ 13 h 29"/>
                <a:gd name="T10" fmla="*/ 24 w 25"/>
                <a:gd name="T11" fmla="*/ 3 h 29"/>
                <a:gd name="T12" fmla="*/ 24 w 25"/>
                <a:gd name="T13" fmla="*/ 1 h 29"/>
                <a:gd name="T14" fmla="*/ 22 w 25"/>
                <a:gd name="T15" fmla="*/ 0 h 29"/>
                <a:gd name="T16" fmla="*/ 20 w 25"/>
                <a:gd name="T17" fmla="*/ 1 h 29"/>
                <a:gd name="T18" fmla="*/ 4 w 25"/>
                <a:gd name="T19" fmla="*/ 17 h 29"/>
                <a:gd name="T20" fmla="*/ 2 w 25"/>
                <a:gd name="T21" fmla="*/ 18 h 29"/>
                <a:gd name="T22" fmla="*/ 0 w 25"/>
                <a:gd name="T23" fmla="*/ 22 h 29"/>
                <a:gd name="T24" fmla="*/ 0 w 25"/>
                <a:gd name="T25" fmla="*/ 24 h 29"/>
                <a:gd name="T26" fmla="*/ 0 w 25"/>
                <a:gd name="T27" fmla="*/ 24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5" h="29">
                  <a:moveTo>
                    <a:pt x="0" y="24"/>
                  </a:moveTo>
                  <a:cubicBezTo>
                    <a:pt x="0" y="25"/>
                    <a:pt x="0" y="25"/>
                    <a:pt x="0" y="25"/>
                  </a:cubicBezTo>
                  <a:cubicBezTo>
                    <a:pt x="0" y="26"/>
                    <a:pt x="0" y="28"/>
                    <a:pt x="2" y="29"/>
                  </a:cubicBezTo>
                  <a:cubicBezTo>
                    <a:pt x="3" y="29"/>
                    <a:pt x="5" y="28"/>
                    <a:pt x="6" y="27"/>
                  </a:cubicBezTo>
                  <a:cubicBezTo>
                    <a:pt x="12" y="23"/>
                    <a:pt x="17" y="18"/>
                    <a:pt x="22" y="13"/>
                  </a:cubicBezTo>
                  <a:cubicBezTo>
                    <a:pt x="24" y="10"/>
                    <a:pt x="25" y="7"/>
                    <a:pt x="24" y="3"/>
                  </a:cubicBezTo>
                  <a:cubicBezTo>
                    <a:pt x="24" y="3"/>
                    <a:pt x="24" y="2"/>
                    <a:pt x="24" y="1"/>
                  </a:cubicBezTo>
                  <a:cubicBezTo>
                    <a:pt x="24" y="0"/>
                    <a:pt x="22" y="0"/>
                    <a:pt x="22" y="0"/>
                  </a:cubicBezTo>
                  <a:cubicBezTo>
                    <a:pt x="21" y="1"/>
                    <a:pt x="21" y="1"/>
                    <a:pt x="20" y="1"/>
                  </a:cubicBezTo>
                  <a:cubicBezTo>
                    <a:pt x="16" y="7"/>
                    <a:pt x="10" y="12"/>
                    <a:pt x="4" y="17"/>
                  </a:cubicBezTo>
                  <a:cubicBezTo>
                    <a:pt x="3" y="17"/>
                    <a:pt x="3" y="17"/>
                    <a:pt x="2" y="18"/>
                  </a:cubicBezTo>
                  <a:cubicBezTo>
                    <a:pt x="1" y="19"/>
                    <a:pt x="0" y="20"/>
                    <a:pt x="0" y="22"/>
                  </a:cubicBezTo>
                  <a:cubicBezTo>
                    <a:pt x="0" y="23"/>
                    <a:pt x="0" y="23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</a:path>
              </a:pathLst>
            </a:custGeom>
            <a:solidFill>
              <a:srgbClr val="F972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62" name="Freeform 255"/>
            <p:cNvSpPr>
              <a:spLocks/>
            </p:cNvSpPr>
            <p:nvPr/>
          </p:nvSpPr>
          <p:spPr bwMode="auto">
            <a:xfrm>
              <a:off x="3227206" y="5459413"/>
              <a:ext cx="39688" cy="74613"/>
            </a:xfrm>
            <a:custGeom>
              <a:avLst/>
              <a:gdLst>
                <a:gd name="T0" fmla="*/ 10 w 15"/>
                <a:gd name="T1" fmla="*/ 1 h 28"/>
                <a:gd name="T2" fmla="*/ 8 w 15"/>
                <a:gd name="T3" fmla="*/ 1 h 28"/>
                <a:gd name="T4" fmla="*/ 7 w 15"/>
                <a:gd name="T5" fmla="*/ 4 h 28"/>
                <a:gd name="T6" fmla="*/ 1 w 15"/>
                <a:gd name="T7" fmla="*/ 19 h 28"/>
                <a:gd name="T8" fmla="*/ 1 w 15"/>
                <a:gd name="T9" fmla="*/ 24 h 28"/>
                <a:gd name="T10" fmla="*/ 4 w 15"/>
                <a:gd name="T11" fmla="*/ 27 h 28"/>
                <a:gd name="T12" fmla="*/ 7 w 15"/>
                <a:gd name="T13" fmla="*/ 27 h 28"/>
                <a:gd name="T14" fmla="*/ 8 w 15"/>
                <a:gd name="T15" fmla="*/ 26 h 28"/>
                <a:gd name="T16" fmla="*/ 14 w 15"/>
                <a:gd name="T17" fmla="*/ 7 h 28"/>
                <a:gd name="T18" fmla="*/ 14 w 15"/>
                <a:gd name="T19" fmla="*/ 4 h 28"/>
                <a:gd name="T20" fmla="*/ 10 w 15"/>
                <a:gd name="T21" fmla="*/ 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" h="28">
                  <a:moveTo>
                    <a:pt x="10" y="1"/>
                  </a:moveTo>
                  <a:cubicBezTo>
                    <a:pt x="9" y="1"/>
                    <a:pt x="9" y="1"/>
                    <a:pt x="8" y="1"/>
                  </a:cubicBezTo>
                  <a:cubicBezTo>
                    <a:pt x="8" y="2"/>
                    <a:pt x="7" y="3"/>
                    <a:pt x="7" y="4"/>
                  </a:cubicBezTo>
                  <a:cubicBezTo>
                    <a:pt x="5" y="9"/>
                    <a:pt x="3" y="14"/>
                    <a:pt x="1" y="19"/>
                  </a:cubicBezTo>
                  <a:cubicBezTo>
                    <a:pt x="0" y="20"/>
                    <a:pt x="0" y="22"/>
                    <a:pt x="1" y="24"/>
                  </a:cubicBezTo>
                  <a:cubicBezTo>
                    <a:pt x="2" y="25"/>
                    <a:pt x="3" y="26"/>
                    <a:pt x="4" y="27"/>
                  </a:cubicBezTo>
                  <a:cubicBezTo>
                    <a:pt x="5" y="28"/>
                    <a:pt x="7" y="28"/>
                    <a:pt x="7" y="27"/>
                  </a:cubicBezTo>
                  <a:cubicBezTo>
                    <a:pt x="8" y="26"/>
                    <a:pt x="8" y="26"/>
                    <a:pt x="8" y="26"/>
                  </a:cubicBezTo>
                  <a:cubicBezTo>
                    <a:pt x="11" y="20"/>
                    <a:pt x="13" y="14"/>
                    <a:pt x="14" y="7"/>
                  </a:cubicBezTo>
                  <a:cubicBezTo>
                    <a:pt x="15" y="6"/>
                    <a:pt x="14" y="5"/>
                    <a:pt x="14" y="4"/>
                  </a:cubicBezTo>
                  <a:cubicBezTo>
                    <a:pt x="14" y="2"/>
                    <a:pt x="12" y="0"/>
                    <a:pt x="10" y="1"/>
                  </a:cubicBezTo>
                </a:path>
              </a:pathLst>
            </a:custGeom>
            <a:solidFill>
              <a:srgbClr val="F972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63" name="Freeform 256"/>
            <p:cNvSpPr>
              <a:spLocks/>
            </p:cNvSpPr>
            <p:nvPr/>
          </p:nvSpPr>
          <p:spPr bwMode="auto">
            <a:xfrm>
              <a:off x="3168469" y="5434013"/>
              <a:ext cx="28575" cy="47625"/>
            </a:xfrm>
            <a:custGeom>
              <a:avLst/>
              <a:gdLst>
                <a:gd name="T0" fmla="*/ 11 w 11"/>
                <a:gd name="T1" fmla="*/ 5 h 18"/>
                <a:gd name="T2" fmla="*/ 10 w 11"/>
                <a:gd name="T3" fmla="*/ 2 h 18"/>
                <a:gd name="T4" fmla="*/ 5 w 11"/>
                <a:gd name="T5" fmla="*/ 1 h 18"/>
                <a:gd name="T6" fmla="*/ 4 w 11"/>
                <a:gd name="T7" fmla="*/ 3 h 18"/>
                <a:gd name="T8" fmla="*/ 1 w 11"/>
                <a:gd name="T9" fmla="*/ 9 h 18"/>
                <a:gd name="T10" fmla="*/ 5 w 11"/>
                <a:gd name="T11" fmla="*/ 17 h 18"/>
                <a:gd name="T12" fmla="*/ 9 w 11"/>
                <a:gd name="T13" fmla="*/ 15 h 18"/>
                <a:gd name="T14" fmla="*/ 11 w 11"/>
                <a:gd name="T15" fmla="*/ 5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18">
                  <a:moveTo>
                    <a:pt x="11" y="5"/>
                  </a:moveTo>
                  <a:cubicBezTo>
                    <a:pt x="11" y="4"/>
                    <a:pt x="11" y="3"/>
                    <a:pt x="10" y="2"/>
                  </a:cubicBezTo>
                  <a:cubicBezTo>
                    <a:pt x="9" y="1"/>
                    <a:pt x="7" y="0"/>
                    <a:pt x="5" y="1"/>
                  </a:cubicBezTo>
                  <a:cubicBezTo>
                    <a:pt x="5" y="1"/>
                    <a:pt x="4" y="2"/>
                    <a:pt x="4" y="3"/>
                  </a:cubicBezTo>
                  <a:cubicBezTo>
                    <a:pt x="3" y="5"/>
                    <a:pt x="2" y="7"/>
                    <a:pt x="1" y="9"/>
                  </a:cubicBezTo>
                  <a:cubicBezTo>
                    <a:pt x="0" y="14"/>
                    <a:pt x="0" y="14"/>
                    <a:pt x="5" y="17"/>
                  </a:cubicBezTo>
                  <a:cubicBezTo>
                    <a:pt x="7" y="18"/>
                    <a:pt x="8" y="17"/>
                    <a:pt x="9" y="15"/>
                  </a:cubicBezTo>
                  <a:cubicBezTo>
                    <a:pt x="10" y="12"/>
                    <a:pt x="11" y="8"/>
                    <a:pt x="11" y="5"/>
                  </a:cubicBezTo>
                </a:path>
              </a:pathLst>
            </a:custGeom>
            <a:solidFill>
              <a:srgbClr val="F972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64" name="Freeform 257"/>
            <p:cNvSpPr>
              <a:spLocks noEditPoints="1"/>
            </p:cNvSpPr>
            <p:nvPr/>
          </p:nvSpPr>
          <p:spPr bwMode="auto">
            <a:xfrm>
              <a:off x="3111319" y="5434013"/>
              <a:ext cx="180975" cy="274638"/>
            </a:xfrm>
            <a:custGeom>
              <a:avLst/>
              <a:gdLst>
                <a:gd name="T0" fmla="*/ 68 w 69"/>
                <a:gd name="T1" fmla="*/ 93 h 104"/>
                <a:gd name="T2" fmla="*/ 69 w 69"/>
                <a:gd name="T3" fmla="*/ 104 h 104"/>
                <a:gd name="T4" fmla="*/ 69 w 69"/>
                <a:gd name="T5" fmla="*/ 103 h 104"/>
                <a:gd name="T6" fmla="*/ 68 w 69"/>
                <a:gd name="T7" fmla="*/ 93 h 104"/>
                <a:gd name="T8" fmla="*/ 61 w 69"/>
                <a:gd name="T9" fmla="*/ 63 h 104"/>
                <a:gd name="T10" fmla="*/ 65 w 69"/>
                <a:gd name="T11" fmla="*/ 77 h 104"/>
                <a:gd name="T12" fmla="*/ 61 w 69"/>
                <a:gd name="T13" fmla="*/ 63 h 104"/>
                <a:gd name="T14" fmla="*/ 59 w 69"/>
                <a:gd name="T15" fmla="*/ 59 h 104"/>
                <a:gd name="T16" fmla="*/ 61 w 69"/>
                <a:gd name="T17" fmla="*/ 63 h 104"/>
                <a:gd name="T18" fmla="*/ 59 w 69"/>
                <a:gd name="T19" fmla="*/ 59 h 104"/>
                <a:gd name="T20" fmla="*/ 10 w 69"/>
                <a:gd name="T21" fmla="*/ 10 h 104"/>
                <a:gd name="T22" fmla="*/ 13 w 69"/>
                <a:gd name="T23" fmla="*/ 11 h 104"/>
                <a:gd name="T24" fmla="*/ 45 w 69"/>
                <a:gd name="T25" fmla="*/ 33 h 104"/>
                <a:gd name="T26" fmla="*/ 54 w 69"/>
                <a:gd name="T27" fmla="*/ 47 h 104"/>
                <a:gd name="T28" fmla="*/ 45 w 69"/>
                <a:gd name="T29" fmla="*/ 33 h 104"/>
                <a:gd name="T30" fmla="*/ 13 w 69"/>
                <a:gd name="T31" fmla="*/ 11 h 104"/>
                <a:gd name="T32" fmla="*/ 10 w 69"/>
                <a:gd name="T33" fmla="*/ 10 h 104"/>
                <a:gd name="T34" fmla="*/ 0 w 69"/>
                <a:gd name="T35" fmla="*/ 6 h 104"/>
                <a:gd name="T36" fmla="*/ 1 w 69"/>
                <a:gd name="T37" fmla="*/ 7 h 104"/>
                <a:gd name="T38" fmla="*/ 4 w 69"/>
                <a:gd name="T39" fmla="*/ 8 h 104"/>
                <a:gd name="T40" fmla="*/ 1 w 69"/>
                <a:gd name="T41" fmla="*/ 7 h 104"/>
                <a:gd name="T42" fmla="*/ 0 w 69"/>
                <a:gd name="T43" fmla="*/ 6 h 104"/>
                <a:gd name="T44" fmla="*/ 1 w 69"/>
                <a:gd name="T45" fmla="*/ 3 h 104"/>
                <a:gd name="T46" fmla="*/ 0 w 69"/>
                <a:gd name="T47" fmla="*/ 3 h 104"/>
                <a:gd name="T48" fmla="*/ 0 w 69"/>
                <a:gd name="T49" fmla="*/ 4 h 104"/>
                <a:gd name="T50" fmla="*/ 0 w 69"/>
                <a:gd name="T51" fmla="*/ 4 h 104"/>
                <a:gd name="T52" fmla="*/ 1 w 69"/>
                <a:gd name="T53" fmla="*/ 3 h 104"/>
                <a:gd name="T54" fmla="*/ 6 w 69"/>
                <a:gd name="T55" fmla="*/ 0 h 104"/>
                <a:gd name="T56" fmla="*/ 5 w 69"/>
                <a:gd name="T57" fmla="*/ 0 h 104"/>
                <a:gd name="T58" fmla="*/ 6 w 69"/>
                <a:gd name="T59" fmla="*/ 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69" h="104">
                  <a:moveTo>
                    <a:pt x="68" y="93"/>
                  </a:moveTo>
                  <a:cubicBezTo>
                    <a:pt x="68" y="97"/>
                    <a:pt x="69" y="100"/>
                    <a:pt x="69" y="104"/>
                  </a:cubicBezTo>
                  <a:cubicBezTo>
                    <a:pt x="69" y="103"/>
                    <a:pt x="69" y="103"/>
                    <a:pt x="69" y="103"/>
                  </a:cubicBezTo>
                  <a:cubicBezTo>
                    <a:pt x="69" y="100"/>
                    <a:pt x="68" y="97"/>
                    <a:pt x="68" y="93"/>
                  </a:cubicBezTo>
                  <a:moveTo>
                    <a:pt x="61" y="63"/>
                  </a:moveTo>
                  <a:cubicBezTo>
                    <a:pt x="63" y="68"/>
                    <a:pt x="64" y="73"/>
                    <a:pt x="65" y="77"/>
                  </a:cubicBezTo>
                  <a:cubicBezTo>
                    <a:pt x="64" y="73"/>
                    <a:pt x="63" y="68"/>
                    <a:pt x="61" y="63"/>
                  </a:cubicBezTo>
                  <a:moveTo>
                    <a:pt x="59" y="59"/>
                  </a:moveTo>
                  <a:cubicBezTo>
                    <a:pt x="60" y="60"/>
                    <a:pt x="61" y="61"/>
                    <a:pt x="61" y="63"/>
                  </a:cubicBezTo>
                  <a:cubicBezTo>
                    <a:pt x="61" y="61"/>
                    <a:pt x="60" y="60"/>
                    <a:pt x="59" y="59"/>
                  </a:cubicBezTo>
                  <a:moveTo>
                    <a:pt x="10" y="10"/>
                  </a:moveTo>
                  <a:cubicBezTo>
                    <a:pt x="11" y="10"/>
                    <a:pt x="12" y="10"/>
                    <a:pt x="13" y="11"/>
                  </a:cubicBezTo>
                  <a:cubicBezTo>
                    <a:pt x="26" y="15"/>
                    <a:pt x="36" y="23"/>
                    <a:pt x="45" y="33"/>
                  </a:cubicBezTo>
                  <a:cubicBezTo>
                    <a:pt x="48" y="37"/>
                    <a:pt x="51" y="42"/>
                    <a:pt x="54" y="47"/>
                  </a:cubicBezTo>
                  <a:cubicBezTo>
                    <a:pt x="51" y="42"/>
                    <a:pt x="48" y="37"/>
                    <a:pt x="45" y="33"/>
                  </a:cubicBezTo>
                  <a:cubicBezTo>
                    <a:pt x="36" y="22"/>
                    <a:pt x="26" y="14"/>
                    <a:pt x="13" y="11"/>
                  </a:cubicBezTo>
                  <a:cubicBezTo>
                    <a:pt x="12" y="10"/>
                    <a:pt x="11" y="10"/>
                    <a:pt x="10" y="10"/>
                  </a:cubicBezTo>
                  <a:moveTo>
                    <a:pt x="0" y="6"/>
                  </a:moveTo>
                  <a:cubicBezTo>
                    <a:pt x="0" y="7"/>
                    <a:pt x="1" y="7"/>
                    <a:pt x="1" y="7"/>
                  </a:cubicBezTo>
                  <a:cubicBezTo>
                    <a:pt x="2" y="7"/>
                    <a:pt x="3" y="8"/>
                    <a:pt x="4" y="8"/>
                  </a:cubicBezTo>
                  <a:cubicBezTo>
                    <a:pt x="3" y="8"/>
                    <a:pt x="2" y="7"/>
                    <a:pt x="1" y="7"/>
                  </a:cubicBezTo>
                  <a:cubicBezTo>
                    <a:pt x="1" y="7"/>
                    <a:pt x="0" y="7"/>
                    <a:pt x="0" y="6"/>
                  </a:cubicBezTo>
                  <a:moveTo>
                    <a:pt x="1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3"/>
                    <a:pt x="1" y="3"/>
                  </a:cubicBezTo>
                  <a:moveTo>
                    <a:pt x="6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6" y="0"/>
                  </a:cubicBezTo>
                </a:path>
              </a:pathLst>
            </a:custGeom>
            <a:solidFill>
              <a:srgbClr val="FFD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65" name="Freeform 258"/>
            <p:cNvSpPr>
              <a:spLocks/>
            </p:cNvSpPr>
            <p:nvPr/>
          </p:nvSpPr>
          <p:spPr bwMode="auto">
            <a:xfrm>
              <a:off x="3111319" y="5434013"/>
              <a:ext cx="209550" cy="271463"/>
            </a:xfrm>
            <a:custGeom>
              <a:avLst/>
              <a:gdLst>
                <a:gd name="T0" fmla="*/ 9 w 80"/>
                <a:gd name="T1" fmla="*/ 0 h 103"/>
                <a:gd name="T2" fmla="*/ 6 w 80"/>
                <a:gd name="T3" fmla="*/ 0 h 103"/>
                <a:gd name="T4" fmla="*/ 5 w 80"/>
                <a:gd name="T5" fmla="*/ 0 h 103"/>
                <a:gd name="T6" fmla="*/ 1 w 80"/>
                <a:gd name="T7" fmla="*/ 2 h 103"/>
                <a:gd name="T8" fmla="*/ 1 w 80"/>
                <a:gd name="T9" fmla="*/ 3 h 103"/>
                <a:gd name="T10" fmla="*/ 0 w 80"/>
                <a:gd name="T11" fmla="*/ 4 h 103"/>
                <a:gd name="T12" fmla="*/ 0 w 80"/>
                <a:gd name="T13" fmla="*/ 4 h 103"/>
                <a:gd name="T14" fmla="*/ 0 w 80"/>
                <a:gd name="T15" fmla="*/ 6 h 103"/>
                <a:gd name="T16" fmla="*/ 1 w 80"/>
                <a:gd name="T17" fmla="*/ 7 h 103"/>
                <a:gd name="T18" fmla="*/ 4 w 80"/>
                <a:gd name="T19" fmla="*/ 8 h 103"/>
                <a:gd name="T20" fmla="*/ 5 w 80"/>
                <a:gd name="T21" fmla="*/ 9 h 103"/>
                <a:gd name="T22" fmla="*/ 10 w 80"/>
                <a:gd name="T23" fmla="*/ 10 h 103"/>
                <a:gd name="T24" fmla="*/ 13 w 80"/>
                <a:gd name="T25" fmla="*/ 11 h 103"/>
                <a:gd name="T26" fmla="*/ 45 w 80"/>
                <a:gd name="T27" fmla="*/ 33 h 103"/>
                <a:gd name="T28" fmla="*/ 54 w 80"/>
                <a:gd name="T29" fmla="*/ 47 h 103"/>
                <a:gd name="T30" fmla="*/ 54 w 80"/>
                <a:gd name="T31" fmla="*/ 48 h 103"/>
                <a:gd name="T32" fmla="*/ 59 w 80"/>
                <a:gd name="T33" fmla="*/ 57 h 103"/>
                <a:gd name="T34" fmla="*/ 59 w 80"/>
                <a:gd name="T35" fmla="*/ 59 h 103"/>
                <a:gd name="T36" fmla="*/ 61 w 80"/>
                <a:gd name="T37" fmla="*/ 63 h 103"/>
                <a:gd name="T38" fmla="*/ 61 w 80"/>
                <a:gd name="T39" fmla="*/ 63 h 103"/>
                <a:gd name="T40" fmla="*/ 61 w 80"/>
                <a:gd name="T41" fmla="*/ 63 h 103"/>
                <a:gd name="T42" fmla="*/ 65 w 80"/>
                <a:gd name="T43" fmla="*/ 77 h 103"/>
                <a:gd name="T44" fmla="*/ 68 w 80"/>
                <a:gd name="T45" fmla="*/ 92 h 103"/>
                <a:gd name="T46" fmla="*/ 68 w 80"/>
                <a:gd name="T47" fmla="*/ 93 h 103"/>
                <a:gd name="T48" fmla="*/ 69 w 80"/>
                <a:gd name="T49" fmla="*/ 103 h 103"/>
                <a:gd name="T50" fmla="*/ 69 w 80"/>
                <a:gd name="T51" fmla="*/ 103 h 103"/>
                <a:gd name="T52" fmla="*/ 69 w 80"/>
                <a:gd name="T53" fmla="*/ 103 h 103"/>
                <a:gd name="T54" fmla="*/ 69 w 80"/>
                <a:gd name="T55" fmla="*/ 101 h 103"/>
                <a:gd name="T56" fmla="*/ 71 w 80"/>
                <a:gd name="T57" fmla="*/ 97 h 103"/>
                <a:gd name="T58" fmla="*/ 73 w 80"/>
                <a:gd name="T59" fmla="*/ 96 h 103"/>
                <a:gd name="T60" fmla="*/ 80 w 80"/>
                <a:gd name="T61" fmla="*/ 90 h 103"/>
                <a:gd name="T62" fmla="*/ 77 w 80"/>
                <a:gd name="T63" fmla="*/ 77 h 103"/>
                <a:gd name="T64" fmla="*/ 74 w 80"/>
                <a:gd name="T65" fmla="*/ 68 h 103"/>
                <a:gd name="T66" fmla="*/ 72 w 80"/>
                <a:gd name="T67" fmla="*/ 61 h 103"/>
                <a:gd name="T68" fmla="*/ 71 w 80"/>
                <a:gd name="T69" fmla="*/ 63 h 103"/>
                <a:gd name="T70" fmla="*/ 67 w 80"/>
                <a:gd name="T71" fmla="*/ 68 h 103"/>
                <a:gd name="T72" fmla="*/ 65 w 80"/>
                <a:gd name="T73" fmla="*/ 68 h 103"/>
                <a:gd name="T74" fmla="*/ 63 w 80"/>
                <a:gd name="T75" fmla="*/ 67 h 103"/>
                <a:gd name="T76" fmla="*/ 61 w 80"/>
                <a:gd name="T77" fmla="*/ 62 h 103"/>
                <a:gd name="T78" fmla="*/ 62 w 80"/>
                <a:gd name="T79" fmla="*/ 59 h 103"/>
                <a:gd name="T80" fmla="*/ 63 w 80"/>
                <a:gd name="T81" fmla="*/ 57 h 103"/>
                <a:gd name="T82" fmla="*/ 68 w 80"/>
                <a:gd name="T83" fmla="*/ 50 h 103"/>
                <a:gd name="T84" fmla="*/ 55 w 80"/>
                <a:gd name="T85" fmla="*/ 29 h 103"/>
                <a:gd name="T86" fmla="*/ 52 w 80"/>
                <a:gd name="T87" fmla="*/ 36 h 103"/>
                <a:gd name="T88" fmla="*/ 51 w 80"/>
                <a:gd name="T89" fmla="*/ 37 h 103"/>
                <a:gd name="T90" fmla="*/ 49 w 80"/>
                <a:gd name="T91" fmla="*/ 38 h 103"/>
                <a:gd name="T92" fmla="*/ 48 w 80"/>
                <a:gd name="T93" fmla="*/ 37 h 103"/>
                <a:gd name="T94" fmla="*/ 45 w 80"/>
                <a:gd name="T95" fmla="*/ 34 h 103"/>
                <a:gd name="T96" fmla="*/ 45 w 80"/>
                <a:gd name="T97" fmla="*/ 29 h 103"/>
                <a:gd name="T98" fmla="*/ 48 w 80"/>
                <a:gd name="T99" fmla="*/ 21 h 103"/>
                <a:gd name="T100" fmla="*/ 43 w 80"/>
                <a:gd name="T101" fmla="*/ 16 h 103"/>
                <a:gd name="T102" fmla="*/ 33 w 80"/>
                <a:gd name="T103" fmla="*/ 9 h 103"/>
                <a:gd name="T104" fmla="*/ 31 w 80"/>
                <a:gd name="T105" fmla="*/ 15 h 103"/>
                <a:gd name="T106" fmla="*/ 28 w 80"/>
                <a:gd name="T107" fmla="*/ 17 h 103"/>
                <a:gd name="T108" fmla="*/ 27 w 80"/>
                <a:gd name="T109" fmla="*/ 17 h 103"/>
                <a:gd name="T110" fmla="*/ 23 w 80"/>
                <a:gd name="T111" fmla="*/ 9 h 103"/>
                <a:gd name="T112" fmla="*/ 25 w 80"/>
                <a:gd name="T113" fmla="*/ 4 h 103"/>
                <a:gd name="T114" fmla="*/ 12 w 80"/>
                <a:gd name="T115" fmla="*/ 0 h 103"/>
                <a:gd name="T116" fmla="*/ 9 w 80"/>
                <a:gd name="T117" fmla="*/ 0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80" h="103">
                  <a:moveTo>
                    <a:pt x="9" y="0"/>
                  </a:moveTo>
                  <a:cubicBezTo>
                    <a:pt x="8" y="0"/>
                    <a:pt x="7" y="0"/>
                    <a:pt x="6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1"/>
                    <a:pt x="3" y="1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6"/>
                    <a:pt x="0" y="6"/>
                  </a:cubicBezTo>
                  <a:cubicBezTo>
                    <a:pt x="0" y="7"/>
                    <a:pt x="1" y="7"/>
                    <a:pt x="1" y="7"/>
                  </a:cubicBezTo>
                  <a:cubicBezTo>
                    <a:pt x="2" y="7"/>
                    <a:pt x="3" y="8"/>
                    <a:pt x="4" y="8"/>
                  </a:cubicBezTo>
                  <a:cubicBezTo>
                    <a:pt x="4" y="8"/>
                    <a:pt x="5" y="8"/>
                    <a:pt x="5" y="9"/>
                  </a:cubicBezTo>
                  <a:cubicBezTo>
                    <a:pt x="7" y="9"/>
                    <a:pt x="8" y="9"/>
                    <a:pt x="10" y="10"/>
                  </a:cubicBezTo>
                  <a:cubicBezTo>
                    <a:pt x="11" y="10"/>
                    <a:pt x="12" y="10"/>
                    <a:pt x="13" y="11"/>
                  </a:cubicBezTo>
                  <a:cubicBezTo>
                    <a:pt x="26" y="14"/>
                    <a:pt x="36" y="22"/>
                    <a:pt x="45" y="33"/>
                  </a:cubicBezTo>
                  <a:cubicBezTo>
                    <a:pt x="48" y="37"/>
                    <a:pt x="51" y="42"/>
                    <a:pt x="54" y="47"/>
                  </a:cubicBezTo>
                  <a:cubicBezTo>
                    <a:pt x="54" y="47"/>
                    <a:pt x="54" y="47"/>
                    <a:pt x="54" y="48"/>
                  </a:cubicBezTo>
                  <a:cubicBezTo>
                    <a:pt x="56" y="51"/>
                    <a:pt x="57" y="54"/>
                    <a:pt x="59" y="57"/>
                  </a:cubicBezTo>
                  <a:cubicBezTo>
                    <a:pt x="59" y="58"/>
                    <a:pt x="59" y="58"/>
                    <a:pt x="59" y="59"/>
                  </a:cubicBezTo>
                  <a:cubicBezTo>
                    <a:pt x="60" y="60"/>
                    <a:pt x="61" y="61"/>
                    <a:pt x="61" y="63"/>
                  </a:cubicBezTo>
                  <a:cubicBezTo>
                    <a:pt x="61" y="63"/>
                    <a:pt x="61" y="63"/>
                    <a:pt x="61" y="63"/>
                  </a:cubicBezTo>
                  <a:cubicBezTo>
                    <a:pt x="61" y="63"/>
                    <a:pt x="61" y="63"/>
                    <a:pt x="61" y="63"/>
                  </a:cubicBezTo>
                  <a:cubicBezTo>
                    <a:pt x="63" y="68"/>
                    <a:pt x="64" y="73"/>
                    <a:pt x="65" y="77"/>
                  </a:cubicBezTo>
                  <a:cubicBezTo>
                    <a:pt x="66" y="82"/>
                    <a:pt x="67" y="87"/>
                    <a:pt x="68" y="92"/>
                  </a:cubicBezTo>
                  <a:cubicBezTo>
                    <a:pt x="68" y="92"/>
                    <a:pt x="68" y="93"/>
                    <a:pt x="68" y="93"/>
                  </a:cubicBezTo>
                  <a:cubicBezTo>
                    <a:pt x="68" y="97"/>
                    <a:pt x="69" y="100"/>
                    <a:pt x="69" y="103"/>
                  </a:cubicBezTo>
                  <a:cubicBezTo>
                    <a:pt x="69" y="103"/>
                    <a:pt x="69" y="103"/>
                    <a:pt x="69" y="103"/>
                  </a:cubicBezTo>
                  <a:cubicBezTo>
                    <a:pt x="69" y="103"/>
                    <a:pt x="69" y="103"/>
                    <a:pt x="69" y="103"/>
                  </a:cubicBezTo>
                  <a:cubicBezTo>
                    <a:pt x="69" y="102"/>
                    <a:pt x="69" y="102"/>
                    <a:pt x="69" y="101"/>
                  </a:cubicBezTo>
                  <a:cubicBezTo>
                    <a:pt x="69" y="99"/>
                    <a:pt x="70" y="98"/>
                    <a:pt x="71" y="97"/>
                  </a:cubicBezTo>
                  <a:cubicBezTo>
                    <a:pt x="72" y="96"/>
                    <a:pt x="72" y="96"/>
                    <a:pt x="73" y="96"/>
                  </a:cubicBezTo>
                  <a:cubicBezTo>
                    <a:pt x="75" y="94"/>
                    <a:pt x="78" y="92"/>
                    <a:pt x="80" y="90"/>
                  </a:cubicBezTo>
                  <a:cubicBezTo>
                    <a:pt x="79" y="86"/>
                    <a:pt x="78" y="81"/>
                    <a:pt x="77" y="77"/>
                  </a:cubicBezTo>
                  <a:cubicBezTo>
                    <a:pt x="76" y="74"/>
                    <a:pt x="75" y="71"/>
                    <a:pt x="74" y="68"/>
                  </a:cubicBezTo>
                  <a:cubicBezTo>
                    <a:pt x="74" y="66"/>
                    <a:pt x="73" y="63"/>
                    <a:pt x="72" y="61"/>
                  </a:cubicBezTo>
                  <a:cubicBezTo>
                    <a:pt x="72" y="62"/>
                    <a:pt x="71" y="63"/>
                    <a:pt x="71" y="63"/>
                  </a:cubicBezTo>
                  <a:cubicBezTo>
                    <a:pt x="70" y="65"/>
                    <a:pt x="68" y="66"/>
                    <a:pt x="67" y="68"/>
                  </a:cubicBezTo>
                  <a:cubicBezTo>
                    <a:pt x="66" y="68"/>
                    <a:pt x="66" y="68"/>
                    <a:pt x="65" y="68"/>
                  </a:cubicBezTo>
                  <a:cubicBezTo>
                    <a:pt x="64" y="68"/>
                    <a:pt x="63" y="68"/>
                    <a:pt x="63" y="67"/>
                  </a:cubicBezTo>
                  <a:cubicBezTo>
                    <a:pt x="62" y="65"/>
                    <a:pt x="61" y="63"/>
                    <a:pt x="61" y="62"/>
                  </a:cubicBezTo>
                  <a:cubicBezTo>
                    <a:pt x="61" y="61"/>
                    <a:pt x="61" y="60"/>
                    <a:pt x="62" y="59"/>
                  </a:cubicBezTo>
                  <a:cubicBezTo>
                    <a:pt x="62" y="58"/>
                    <a:pt x="62" y="57"/>
                    <a:pt x="63" y="57"/>
                  </a:cubicBezTo>
                  <a:cubicBezTo>
                    <a:pt x="65" y="55"/>
                    <a:pt x="67" y="53"/>
                    <a:pt x="68" y="50"/>
                  </a:cubicBezTo>
                  <a:cubicBezTo>
                    <a:pt x="65" y="43"/>
                    <a:pt x="60" y="35"/>
                    <a:pt x="55" y="29"/>
                  </a:cubicBezTo>
                  <a:cubicBezTo>
                    <a:pt x="54" y="31"/>
                    <a:pt x="53" y="34"/>
                    <a:pt x="52" y="36"/>
                  </a:cubicBezTo>
                  <a:cubicBezTo>
                    <a:pt x="51" y="37"/>
                    <a:pt x="51" y="37"/>
                    <a:pt x="51" y="37"/>
                  </a:cubicBezTo>
                  <a:cubicBezTo>
                    <a:pt x="51" y="37"/>
                    <a:pt x="50" y="38"/>
                    <a:pt x="49" y="38"/>
                  </a:cubicBezTo>
                  <a:cubicBezTo>
                    <a:pt x="49" y="38"/>
                    <a:pt x="49" y="38"/>
                    <a:pt x="48" y="37"/>
                  </a:cubicBezTo>
                  <a:cubicBezTo>
                    <a:pt x="47" y="36"/>
                    <a:pt x="46" y="35"/>
                    <a:pt x="45" y="34"/>
                  </a:cubicBezTo>
                  <a:cubicBezTo>
                    <a:pt x="44" y="32"/>
                    <a:pt x="44" y="30"/>
                    <a:pt x="45" y="29"/>
                  </a:cubicBezTo>
                  <a:cubicBezTo>
                    <a:pt x="46" y="26"/>
                    <a:pt x="47" y="24"/>
                    <a:pt x="48" y="21"/>
                  </a:cubicBezTo>
                  <a:cubicBezTo>
                    <a:pt x="47" y="19"/>
                    <a:pt x="45" y="18"/>
                    <a:pt x="43" y="16"/>
                  </a:cubicBezTo>
                  <a:cubicBezTo>
                    <a:pt x="40" y="13"/>
                    <a:pt x="37" y="11"/>
                    <a:pt x="33" y="9"/>
                  </a:cubicBezTo>
                  <a:cubicBezTo>
                    <a:pt x="32" y="11"/>
                    <a:pt x="32" y="13"/>
                    <a:pt x="31" y="15"/>
                  </a:cubicBezTo>
                  <a:cubicBezTo>
                    <a:pt x="31" y="16"/>
                    <a:pt x="30" y="17"/>
                    <a:pt x="28" y="17"/>
                  </a:cubicBezTo>
                  <a:cubicBezTo>
                    <a:pt x="28" y="17"/>
                    <a:pt x="27" y="17"/>
                    <a:pt x="27" y="17"/>
                  </a:cubicBezTo>
                  <a:cubicBezTo>
                    <a:pt x="22" y="14"/>
                    <a:pt x="22" y="14"/>
                    <a:pt x="23" y="9"/>
                  </a:cubicBezTo>
                  <a:cubicBezTo>
                    <a:pt x="24" y="7"/>
                    <a:pt x="24" y="6"/>
                    <a:pt x="25" y="4"/>
                  </a:cubicBezTo>
                  <a:cubicBezTo>
                    <a:pt x="21" y="2"/>
                    <a:pt x="17" y="1"/>
                    <a:pt x="12" y="0"/>
                  </a:cubicBezTo>
                  <a:cubicBezTo>
                    <a:pt x="11" y="0"/>
                    <a:pt x="10" y="0"/>
                    <a:pt x="9" y="0"/>
                  </a:cubicBezTo>
                </a:path>
              </a:pathLst>
            </a:custGeom>
            <a:solidFill>
              <a:srgbClr val="FF8F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66" name="Freeform 259"/>
            <p:cNvSpPr>
              <a:spLocks noEditPoints="1"/>
            </p:cNvSpPr>
            <p:nvPr/>
          </p:nvSpPr>
          <p:spPr bwMode="auto">
            <a:xfrm>
              <a:off x="3282769" y="5708650"/>
              <a:ext cx="9525" cy="92075"/>
            </a:xfrm>
            <a:custGeom>
              <a:avLst/>
              <a:gdLst>
                <a:gd name="T0" fmla="*/ 3 w 4"/>
                <a:gd name="T1" fmla="*/ 19 h 35"/>
                <a:gd name="T2" fmla="*/ 0 w 4"/>
                <a:gd name="T3" fmla="*/ 33 h 35"/>
                <a:gd name="T4" fmla="*/ 0 w 4"/>
                <a:gd name="T5" fmla="*/ 35 h 35"/>
                <a:gd name="T6" fmla="*/ 0 w 4"/>
                <a:gd name="T7" fmla="*/ 34 h 35"/>
                <a:gd name="T8" fmla="*/ 0 w 4"/>
                <a:gd name="T9" fmla="*/ 33 h 35"/>
                <a:gd name="T10" fmla="*/ 3 w 4"/>
                <a:gd name="T11" fmla="*/ 19 h 35"/>
                <a:gd name="T12" fmla="*/ 4 w 4"/>
                <a:gd name="T13" fmla="*/ 0 h 35"/>
                <a:gd name="T14" fmla="*/ 4 w 4"/>
                <a:gd name="T15" fmla="*/ 0 h 35"/>
                <a:gd name="T16" fmla="*/ 4 w 4"/>
                <a:gd name="T17" fmla="*/ 4 h 35"/>
                <a:gd name="T18" fmla="*/ 4 w 4"/>
                <a:gd name="T19" fmla="*/ 1 h 35"/>
                <a:gd name="T20" fmla="*/ 4 w 4"/>
                <a:gd name="T21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35">
                  <a:moveTo>
                    <a:pt x="3" y="19"/>
                  </a:moveTo>
                  <a:cubicBezTo>
                    <a:pt x="2" y="23"/>
                    <a:pt x="1" y="28"/>
                    <a:pt x="0" y="33"/>
                  </a:cubicBezTo>
                  <a:cubicBezTo>
                    <a:pt x="0" y="34"/>
                    <a:pt x="0" y="34"/>
                    <a:pt x="0" y="35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0" y="34"/>
                    <a:pt x="0" y="33"/>
                    <a:pt x="0" y="33"/>
                  </a:cubicBezTo>
                  <a:cubicBezTo>
                    <a:pt x="1" y="28"/>
                    <a:pt x="2" y="23"/>
                    <a:pt x="3" y="19"/>
                  </a:cubicBezTo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4" y="3"/>
                    <a:pt x="4" y="4"/>
                  </a:cubicBezTo>
                  <a:cubicBezTo>
                    <a:pt x="4" y="3"/>
                    <a:pt x="4" y="2"/>
                    <a:pt x="4" y="1"/>
                  </a:cubicBezTo>
                  <a:cubicBezTo>
                    <a:pt x="4" y="1"/>
                    <a:pt x="4" y="0"/>
                    <a:pt x="4" y="0"/>
                  </a:cubicBezTo>
                </a:path>
              </a:pathLst>
            </a:custGeom>
            <a:solidFill>
              <a:srgbClr val="FFD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67" name="Freeform 260"/>
            <p:cNvSpPr>
              <a:spLocks/>
            </p:cNvSpPr>
            <p:nvPr/>
          </p:nvSpPr>
          <p:spPr bwMode="auto">
            <a:xfrm>
              <a:off x="3282769" y="5700713"/>
              <a:ext cx="46038" cy="98425"/>
            </a:xfrm>
            <a:custGeom>
              <a:avLst/>
              <a:gdLst>
                <a:gd name="T0" fmla="*/ 17 w 18"/>
                <a:gd name="T1" fmla="*/ 0 h 37"/>
                <a:gd name="T2" fmla="*/ 10 w 18"/>
                <a:gd name="T3" fmla="*/ 5 h 37"/>
                <a:gd name="T4" fmla="*/ 7 w 18"/>
                <a:gd name="T5" fmla="*/ 7 h 37"/>
                <a:gd name="T6" fmla="*/ 6 w 18"/>
                <a:gd name="T7" fmla="*/ 7 h 37"/>
                <a:gd name="T8" fmla="*/ 4 w 18"/>
                <a:gd name="T9" fmla="*/ 4 h 37"/>
                <a:gd name="T10" fmla="*/ 4 w 18"/>
                <a:gd name="T11" fmla="*/ 7 h 37"/>
                <a:gd name="T12" fmla="*/ 3 w 18"/>
                <a:gd name="T13" fmla="*/ 22 h 37"/>
                <a:gd name="T14" fmla="*/ 0 w 18"/>
                <a:gd name="T15" fmla="*/ 36 h 37"/>
                <a:gd name="T16" fmla="*/ 0 w 18"/>
                <a:gd name="T17" fmla="*/ 37 h 37"/>
                <a:gd name="T18" fmla="*/ 0 w 18"/>
                <a:gd name="T19" fmla="*/ 37 h 37"/>
                <a:gd name="T20" fmla="*/ 4 w 18"/>
                <a:gd name="T21" fmla="*/ 33 h 37"/>
                <a:gd name="T22" fmla="*/ 7 w 18"/>
                <a:gd name="T23" fmla="*/ 32 h 37"/>
                <a:gd name="T24" fmla="*/ 17 w 18"/>
                <a:gd name="T25" fmla="*/ 29 h 37"/>
                <a:gd name="T26" fmla="*/ 17 w 18"/>
                <a:gd name="T27" fmla="*/ 2 h 37"/>
                <a:gd name="T28" fmla="*/ 17 w 18"/>
                <a:gd name="T29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8" h="37">
                  <a:moveTo>
                    <a:pt x="17" y="0"/>
                  </a:moveTo>
                  <a:cubicBezTo>
                    <a:pt x="15" y="2"/>
                    <a:pt x="12" y="4"/>
                    <a:pt x="10" y="5"/>
                  </a:cubicBezTo>
                  <a:cubicBezTo>
                    <a:pt x="9" y="6"/>
                    <a:pt x="8" y="7"/>
                    <a:pt x="7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4" y="6"/>
                    <a:pt x="4" y="5"/>
                    <a:pt x="4" y="4"/>
                  </a:cubicBezTo>
                  <a:cubicBezTo>
                    <a:pt x="4" y="5"/>
                    <a:pt x="4" y="6"/>
                    <a:pt x="4" y="7"/>
                  </a:cubicBezTo>
                  <a:cubicBezTo>
                    <a:pt x="4" y="12"/>
                    <a:pt x="4" y="17"/>
                    <a:pt x="3" y="22"/>
                  </a:cubicBezTo>
                  <a:cubicBezTo>
                    <a:pt x="2" y="26"/>
                    <a:pt x="1" y="31"/>
                    <a:pt x="0" y="36"/>
                  </a:cubicBezTo>
                  <a:cubicBezTo>
                    <a:pt x="0" y="36"/>
                    <a:pt x="0" y="37"/>
                    <a:pt x="0" y="37"/>
                  </a:cubicBezTo>
                  <a:cubicBezTo>
                    <a:pt x="0" y="37"/>
                    <a:pt x="0" y="37"/>
                    <a:pt x="0" y="37"/>
                  </a:cubicBezTo>
                  <a:cubicBezTo>
                    <a:pt x="1" y="35"/>
                    <a:pt x="2" y="34"/>
                    <a:pt x="4" y="33"/>
                  </a:cubicBezTo>
                  <a:cubicBezTo>
                    <a:pt x="5" y="33"/>
                    <a:pt x="6" y="33"/>
                    <a:pt x="7" y="32"/>
                  </a:cubicBezTo>
                  <a:cubicBezTo>
                    <a:pt x="10" y="31"/>
                    <a:pt x="14" y="30"/>
                    <a:pt x="17" y="29"/>
                  </a:cubicBezTo>
                  <a:cubicBezTo>
                    <a:pt x="18" y="20"/>
                    <a:pt x="18" y="11"/>
                    <a:pt x="17" y="2"/>
                  </a:cubicBezTo>
                  <a:cubicBezTo>
                    <a:pt x="17" y="1"/>
                    <a:pt x="17" y="0"/>
                    <a:pt x="17" y="0"/>
                  </a:cubicBezTo>
                </a:path>
              </a:pathLst>
            </a:custGeom>
            <a:solidFill>
              <a:srgbClr val="FF8F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68" name="Freeform 261"/>
            <p:cNvSpPr>
              <a:spLocks/>
            </p:cNvSpPr>
            <p:nvPr/>
          </p:nvSpPr>
          <p:spPr bwMode="auto">
            <a:xfrm>
              <a:off x="3279594" y="5811838"/>
              <a:ext cx="0" cy="3175"/>
            </a:xfrm>
            <a:custGeom>
              <a:avLst/>
              <a:gdLst>
                <a:gd name="T0" fmla="*/ 0 h 1"/>
                <a:gd name="T1" fmla="*/ 1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FD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69" name="Freeform 262"/>
            <p:cNvSpPr>
              <a:spLocks/>
            </p:cNvSpPr>
            <p:nvPr/>
          </p:nvSpPr>
          <p:spPr bwMode="auto">
            <a:xfrm>
              <a:off x="3251019" y="5807075"/>
              <a:ext cx="73025" cy="103188"/>
            </a:xfrm>
            <a:custGeom>
              <a:avLst/>
              <a:gdLst>
                <a:gd name="T0" fmla="*/ 28 w 28"/>
                <a:gd name="T1" fmla="*/ 0 h 39"/>
                <a:gd name="T2" fmla="*/ 19 w 28"/>
                <a:gd name="T3" fmla="*/ 4 h 39"/>
                <a:gd name="T4" fmla="*/ 13 w 28"/>
                <a:gd name="T5" fmla="*/ 5 h 39"/>
                <a:gd name="T6" fmla="*/ 13 w 28"/>
                <a:gd name="T7" fmla="*/ 5 h 39"/>
                <a:gd name="T8" fmla="*/ 11 w 28"/>
                <a:gd name="T9" fmla="*/ 4 h 39"/>
                <a:gd name="T10" fmla="*/ 11 w 28"/>
                <a:gd name="T11" fmla="*/ 2 h 39"/>
                <a:gd name="T12" fmla="*/ 11 w 28"/>
                <a:gd name="T13" fmla="*/ 3 h 39"/>
                <a:gd name="T14" fmla="*/ 5 w 28"/>
                <a:gd name="T15" fmla="*/ 21 h 39"/>
                <a:gd name="T16" fmla="*/ 0 w 28"/>
                <a:gd name="T17" fmla="*/ 39 h 39"/>
                <a:gd name="T18" fmla="*/ 1 w 28"/>
                <a:gd name="T19" fmla="*/ 37 h 39"/>
                <a:gd name="T20" fmla="*/ 4 w 28"/>
                <a:gd name="T21" fmla="*/ 35 h 39"/>
                <a:gd name="T22" fmla="*/ 6 w 28"/>
                <a:gd name="T23" fmla="*/ 34 h 39"/>
                <a:gd name="T24" fmla="*/ 22 w 28"/>
                <a:gd name="T25" fmla="*/ 30 h 39"/>
                <a:gd name="T26" fmla="*/ 25 w 28"/>
                <a:gd name="T27" fmla="*/ 15 h 39"/>
                <a:gd name="T28" fmla="*/ 28 w 28"/>
                <a:gd name="T29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8" h="39">
                  <a:moveTo>
                    <a:pt x="28" y="0"/>
                  </a:moveTo>
                  <a:cubicBezTo>
                    <a:pt x="25" y="1"/>
                    <a:pt x="22" y="3"/>
                    <a:pt x="19" y="4"/>
                  </a:cubicBezTo>
                  <a:cubicBezTo>
                    <a:pt x="17" y="4"/>
                    <a:pt x="15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2" y="5"/>
                    <a:pt x="11" y="5"/>
                    <a:pt x="11" y="4"/>
                  </a:cubicBezTo>
                  <a:cubicBezTo>
                    <a:pt x="11" y="3"/>
                    <a:pt x="11" y="3"/>
                    <a:pt x="11" y="2"/>
                  </a:cubicBezTo>
                  <a:cubicBezTo>
                    <a:pt x="11" y="2"/>
                    <a:pt x="11" y="2"/>
                    <a:pt x="11" y="3"/>
                  </a:cubicBezTo>
                  <a:cubicBezTo>
                    <a:pt x="9" y="9"/>
                    <a:pt x="8" y="15"/>
                    <a:pt x="5" y="21"/>
                  </a:cubicBezTo>
                  <a:cubicBezTo>
                    <a:pt x="3" y="27"/>
                    <a:pt x="2" y="33"/>
                    <a:pt x="0" y="39"/>
                  </a:cubicBezTo>
                  <a:cubicBezTo>
                    <a:pt x="0" y="39"/>
                    <a:pt x="0" y="38"/>
                    <a:pt x="1" y="37"/>
                  </a:cubicBezTo>
                  <a:cubicBezTo>
                    <a:pt x="1" y="36"/>
                    <a:pt x="2" y="35"/>
                    <a:pt x="4" y="35"/>
                  </a:cubicBezTo>
                  <a:cubicBezTo>
                    <a:pt x="4" y="34"/>
                    <a:pt x="5" y="34"/>
                    <a:pt x="6" y="34"/>
                  </a:cubicBezTo>
                  <a:cubicBezTo>
                    <a:pt x="12" y="34"/>
                    <a:pt x="17" y="32"/>
                    <a:pt x="22" y="30"/>
                  </a:cubicBezTo>
                  <a:cubicBezTo>
                    <a:pt x="23" y="25"/>
                    <a:pt x="24" y="20"/>
                    <a:pt x="25" y="15"/>
                  </a:cubicBezTo>
                  <a:cubicBezTo>
                    <a:pt x="27" y="10"/>
                    <a:pt x="28" y="5"/>
                    <a:pt x="28" y="0"/>
                  </a:cubicBezTo>
                </a:path>
              </a:pathLst>
            </a:custGeom>
            <a:solidFill>
              <a:srgbClr val="FF8F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70" name="Freeform 263"/>
            <p:cNvSpPr>
              <a:spLocks noEditPoints="1"/>
            </p:cNvSpPr>
            <p:nvPr/>
          </p:nvSpPr>
          <p:spPr bwMode="auto">
            <a:xfrm>
              <a:off x="3108144" y="6030913"/>
              <a:ext cx="331788" cy="619125"/>
            </a:xfrm>
            <a:custGeom>
              <a:avLst/>
              <a:gdLst>
                <a:gd name="T0" fmla="*/ 78 w 126"/>
                <a:gd name="T1" fmla="*/ 233 h 234"/>
                <a:gd name="T2" fmla="*/ 79 w 126"/>
                <a:gd name="T3" fmla="*/ 233 h 234"/>
                <a:gd name="T4" fmla="*/ 93 w 126"/>
                <a:gd name="T5" fmla="*/ 234 h 234"/>
                <a:gd name="T6" fmla="*/ 79 w 126"/>
                <a:gd name="T7" fmla="*/ 233 h 234"/>
                <a:gd name="T8" fmla="*/ 78 w 126"/>
                <a:gd name="T9" fmla="*/ 233 h 234"/>
                <a:gd name="T10" fmla="*/ 118 w 126"/>
                <a:gd name="T11" fmla="*/ 232 h 234"/>
                <a:gd name="T12" fmla="*/ 116 w 126"/>
                <a:gd name="T13" fmla="*/ 232 h 234"/>
                <a:gd name="T14" fmla="*/ 107 w 126"/>
                <a:gd name="T15" fmla="*/ 234 h 234"/>
                <a:gd name="T16" fmla="*/ 118 w 126"/>
                <a:gd name="T17" fmla="*/ 232 h 234"/>
                <a:gd name="T18" fmla="*/ 126 w 126"/>
                <a:gd name="T19" fmla="*/ 228 h 234"/>
                <a:gd name="T20" fmla="*/ 125 w 126"/>
                <a:gd name="T21" fmla="*/ 229 h 234"/>
                <a:gd name="T22" fmla="*/ 126 w 126"/>
                <a:gd name="T23" fmla="*/ 228 h 234"/>
                <a:gd name="T24" fmla="*/ 53 w 126"/>
                <a:gd name="T25" fmla="*/ 224 h 234"/>
                <a:gd name="T26" fmla="*/ 53 w 126"/>
                <a:gd name="T27" fmla="*/ 224 h 234"/>
                <a:gd name="T28" fmla="*/ 53 w 126"/>
                <a:gd name="T29" fmla="*/ 224 h 234"/>
                <a:gd name="T30" fmla="*/ 52 w 126"/>
                <a:gd name="T31" fmla="*/ 224 h 234"/>
                <a:gd name="T32" fmla="*/ 53 w 126"/>
                <a:gd name="T33" fmla="*/ 224 h 234"/>
                <a:gd name="T34" fmla="*/ 52 w 126"/>
                <a:gd name="T35" fmla="*/ 224 h 234"/>
                <a:gd name="T36" fmla="*/ 124 w 126"/>
                <a:gd name="T37" fmla="*/ 223 h 234"/>
                <a:gd name="T38" fmla="*/ 125 w 126"/>
                <a:gd name="T39" fmla="*/ 226 h 234"/>
                <a:gd name="T40" fmla="*/ 124 w 126"/>
                <a:gd name="T41" fmla="*/ 224 h 234"/>
                <a:gd name="T42" fmla="*/ 124 w 126"/>
                <a:gd name="T43" fmla="*/ 223 h 234"/>
                <a:gd name="T44" fmla="*/ 115 w 126"/>
                <a:gd name="T45" fmla="*/ 211 h 234"/>
                <a:gd name="T46" fmla="*/ 123 w 126"/>
                <a:gd name="T47" fmla="*/ 223 h 234"/>
                <a:gd name="T48" fmla="*/ 123 w 126"/>
                <a:gd name="T49" fmla="*/ 223 h 234"/>
                <a:gd name="T50" fmla="*/ 116 w 126"/>
                <a:gd name="T51" fmla="*/ 213 h 234"/>
                <a:gd name="T52" fmla="*/ 115 w 126"/>
                <a:gd name="T53" fmla="*/ 211 h 234"/>
                <a:gd name="T54" fmla="*/ 101 w 126"/>
                <a:gd name="T55" fmla="*/ 184 h 234"/>
                <a:gd name="T56" fmla="*/ 102 w 126"/>
                <a:gd name="T57" fmla="*/ 186 h 234"/>
                <a:gd name="T58" fmla="*/ 108 w 126"/>
                <a:gd name="T59" fmla="*/ 199 h 234"/>
                <a:gd name="T60" fmla="*/ 103 w 126"/>
                <a:gd name="T61" fmla="*/ 190 h 234"/>
                <a:gd name="T62" fmla="*/ 102 w 126"/>
                <a:gd name="T63" fmla="*/ 186 h 234"/>
                <a:gd name="T64" fmla="*/ 101 w 126"/>
                <a:gd name="T65" fmla="*/ 184 h 234"/>
                <a:gd name="T66" fmla="*/ 94 w 126"/>
                <a:gd name="T67" fmla="*/ 181 h 234"/>
                <a:gd name="T68" fmla="*/ 96 w 126"/>
                <a:gd name="T69" fmla="*/ 181 h 234"/>
                <a:gd name="T70" fmla="*/ 95 w 126"/>
                <a:gd name="T71" fmla="*/ 181 h 234"/>
                <a:gd name="T72" fmla="*/ 94 w 126"/>
                <a:gd name="T73" fmla="*/ 181 h 234"/>
                <a:gd name="T74" fmla="*/ 85 w 126"/>
                <a:gd name="T75" fmla="*/ 178 h 234"/>
                <a:gd name="T76" fmla="*/ 89 w 126"/>
                <a:gd name="T77" fmla="*/ 179 h 234"/>
                <a:gd name="T78" fmla="*/ 93 w 126"/>
                <a:gd name="T79" fmla="*/ 180 h 234"/>
                <a:gd name="T80" fmla="*/ 85 w 126"/>
                <a:gd name="T81" fmla="*/ 178 h 234"/>
                <a:gd name="T82" fmla="*/ 2 w 126"/>
                <a:gd name="T83" fmla="*/ 146 h 234"/>
                <a:gd name="T84" fmla="*/ 4 w 126"/>
                <a:gd name="T85" fmla="*/ 155 h 234"/>
                <a:gd name="T86" fmla="*/ 3 w 126"/>
                <a:gd name="T87" fmla="*/ 151 h 234"/>
                <a:gd name="T88" fmla="*/ 2 w 126"/>
                <a:gd name="T89" fmla="*/ 146 h 234"/>
                <a:gd name="T90" fmla="*/ 0 w 126"/>
                <a:gd name="T91" fmla="*/ 115 h 234"/>
                <a:gd name="T92" fmla="*/ 0 w 126"/>
                <a:gd name="T93" fmla="*/ 121 h 234"/>
                <a:gd name="T94" fmla="*/ 0 w 126"/>
                <a:gd name="T95" fmla="*/ 121 h 234"/>
                <a:gd name="T96" fmla="*/ 0 w 126"/>
                <a:gd name="T97" fmla="*/ 127 h 234"/>
                <a:gd name="T98" fmla="*/ 0 w 126"/>
                <a:gd name="T99" fmla="*/ 132 h 234"/>
                <a:gd name="T100" fmla="*/ 0 w 126"/>
                <a:gd name="T101" fmla="*/ 130 h 234"/>
                <a:gd name="T102" fmla="*/ 0 w 126"/>
                <a:gd name="T103" fmla="*/ 115 h 234"/>
                <a:gd name="T104" fmla="*/ 1 w 126"/>
                <a:gd name="T105" fmla="*/ 99 h 234"/>
                <a:gd name="T106" fmla="*/ 0 w 126"/>
                <a:gd name="T107" fmla="*/ 104 h 234"/>
                <a:gd name="T108" fmla="*/ 0 w 126"/>
                <a:gd name="T109" fmla="*/ 111 h 234"/>
                <a:gd name="T110" fmla="*/ 1 w 126"/>
                <a:gd name="T111" fmla="*/ 99 h 234"/>
                <a:gd name="T112" fmla="*/ 36 w 126"/>
                <a:gd name="T113" fmla="*/ 0 h 234"/>
                <a:gd name="T114" fmla="*/ 32 w 126"/>
                <a:gd name="T115" fmla="*/ 8 h 234"/>
                <a:gd name="T116" fmla="*/ 14 w 126"/>
                <a:gd name="T117" fmla="*/ 48 h 234"/>
                <a:gd name="T118" fmla="*/ 3 w 126"/>
                <a:gd name="T119" fmla="*/ 88 h 234"/>
                <a:gd name="T120" fmla="*/ 14 w 126"/>
                <a:gd name="T121" fmla="*/ 48 h 234"/>
                <a:gd name="T122" fmla="*/ 31 w 126"/>
                <a:gd name="T123" fmla="*/ 10 h 234"/>
                <a:gd name="T124" fmla="*/ 36 w 126"/>
                <a:gd name="T125" fmla="*/ 0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6" h="234">
                  <a:moveTo>
                    <a:pt x="78" y="233"/>
                  </a:moveTo>
                  <a:cubicBezTo>
                    <a:pt x="78" y="233"/>
                    <a:pt x="79" y="233"/>
                    <a:pt x="79" y="233"/>
                  </a:cubicBezTo>
                  <a:cubicBezTo>
                    <a:pt x="84" y="233"/>
                    <a:pt x="88" y="234"/>
                    <a:pt x="93" y="234"/>
                  </a:cubicBezTo>
                  <a:cubicBezTo>
                    <a:pt x="88" y="234"/>
                    <a:pt x="84" y="233"/>
                    <a:pt x="79" y="233"/>
                  </a:cubicBezTo>
                  <a:cubicBezTo>
                    <a:pt x="79" y="233"/>
                    <a:pt x="78" y="233"/>
                    <a:pt x="78" y="233"/>
                  </a:cubicBezTo>
                  <a:moveTo>
                    <a:pt x="118" y="232"/>
                  </a:moveTo>
                  <a:cubicBezTo>
                    <a:pt x="118" y="232"/>
                    <a:pt x="117" y="232"/>
                    <a:pt x="116" y="232"/>
                  </a:cubicBezTo>
                  <a:cubicBezTo>
                    <a:pt x="113" y="233"/>
                    <a:pt x="110" y="233"/>
                    <a:pt x="107" y="234"/>
                  </a:cubicBezTo>
                  <a:cubicBezTo>
                    <a:pt x="111" y="233"/>
                    <a:pt x="115" y="233"/>
                    <a:pt x="118" y="232"/>
                  </a:cubicBezTo>
                  <a:moveTo>
                    <a:pt x="126" y="228"/>
                  </a:moveTo>
                  <a:cubicBezTo>
                    <a:pt x="125" y="228"/>
                    <a:pt x="125" y="228"/>
                    <a:pt x="125" y="229"/>
                  </a:cubicBezTo>
                  <a:cubicBezTo>
                    <a:pt x="125" y="228"/>
                    <a:pt x="126" y="228"/>
                    <a:pt x="126" y="228"/>
                  </a:cubicBezTo>
                  <a:moveTo>
                    <a:pt x="53" y="224"/>
                  </a:moveTo>
                  <a:cubicBezTo>
                    <a:pt x="53" y="224"/>
                    <a:pt x="53" y="224"/>
                    <a:pt x="53" y="224"/>
                  </a:cubicBezTo>
                  <a:cubicBezTo>
                    <a:pt x="53" y="224"/>
                    <a:pt x="53" y="224"/>
                    <a:pt x="53" y="224"/>
                  </a:cubicBezTo>
                  <a:moveTo>
                    <a:pt x="52" y="224"/>
                  </a:moveTo>
                  <a:cubicBezTo>
                    <a:pt x="52" y="224"/>
                    <a:pt x="52" y="224"/>
                    <a:pt x="53" y="224"/>
                  </a:cubicBezTo>
                  <a:cubicBezTo>
                    <a:pt x="52" y="224"/>
                    <a:pt x="52" y="224"/>
                    <a:pt x="52" y="224"/>
                  </a:cubicBezTo>
                  <a:moveTo>
                    <a:pt x="124" y="223"/>
                  </a:moveTo>
                  <a:cubicBezTo>
                    <a:pt x="124" y="224"/>
                    <a:pt x="124" y="225"/>
                    <a:pt x="125" y="226"/>
                  </a:cubicBezTo>
                  <a:cubicBezTo>
                    <a:pt x="125" y="225"/>
                    <a:pt x="124" y="225"/>
                    <a:pt x="124" y="224"/>
                  </a:cubicBezTo>
                  <a:cubicBezTo>
                    <a:pt x="124" y="224"/>
                    <a:pt x="124" y="224"/>
                    <a:pt x="124" y="223"/>
                  </a:cubicBezTo>
                  <a:moveTo>
                    <a:pt x="115" y="211"/>
                  </a:moveTo>
                  <a:cubicBezTo>
                    <a:pt x="118" y="215"/>
                    <a:pt x="120" y="219"/>
                    <a:pt x="123" y="223"/>
                  </a:cubicBezTo>
                  <a:cubicBezTo>
                    <a:pt x="123" y="223"/>
                    <a:pt x="123" y="223"/>
                    <a:pt x="123" y="223"/>
                  </a:cubicBezTo>
                  <a:cubicBezTo>
                    <a:pt x="121" y="219"/>
                    <a:pt x="119" y="216"/>
                    <a:pt x="116" y="213"/>
                  </a:cubicBezTo>
                  <a:cubicBezTo>
                    <a:pt x="116" y="212"/>
                    <a:pt x="116" y="212"/>
                    <a:pt x="115" y="211"/>
                  </a:cubicBezTo>
                  <a:moveTo>
                    <a:pt x="101" y="184"/>
                  </a:moveTo>
                  <a:cubicBezTo>
                    <a:pt x="101" y="185"/>
                    <a:pt x="101" y="186"/>
                    <a:pt x="102" y="186"/>
                  </a:cubicBezTo>
                  <a:cubicBezTo>
                    <a:pt x="104" y="191"/>
                    <a:pt x="106" y="195"/>
                    <a:pt x="108" y="199"/>
                  </a:cubicBezTo>
                  <a:cubicBezTo>
                    <a:pt x="107" y="196"/>
                    <a:pt x="105" y="193"/>
                    <a:pt x="103" y="190"/>
                  </a:cubicBezTo>
                  <a:cubicBezTo>
                    <a:pt x="103" y="189"/>
                    <a:pt x="102" y="187"/>
                    <a:pt x="102" y="186"/>
                  </a:cubicBezTo>
                  <a:cubicBezTo>
                    <a:pt x="101" y="186"/>
                    <a:pt x="101" y="185"/>
                    <a:pt x="101" y="184"/>
                  </a:cubicBezTo>
                  <a:moveTo>
                    <a:pt x="94" y="181"/>
                  </a:moveTo>
                  <a:cubicBezTo>
                    <a:pt x="95" y="181"/>
                    <a:pt x="95" y="181"/>
                    <a:pt x="96" y="181"/>
                  </a:cubicBezTo>
                  <a:cubicBezTo>
                    <a:pt x="96" y="181"/>
                    <a:pt x="95" y="181"/>
                    <a:pt x="95" y="181"/>
                  </a:cubicBezTo>
                  <a:cubicBezTo>
                    <a:pt x="95" y="181"/>
                    <a:pt x="94" y="181"/>
                    <a:pt x="94" y="181"/>
                  </a:cubicBezTo>
                  <a:moveTo>
                    <a:pt x="85" y="178"/>
                  </a:moveTo>
                  <a:cubicBezTo>
                    <a:pt x="86" y="178"/>
                    <a:pt x="87" y="179"/>
                    <a:pt x="89" y="179"/>
                  </a:cubicBezTo>
                  <a:cubicBezTo>
                    <a:pt x="90" y="179"/>
                    <a:pt x="91" y="180"/>
                    <a:pt x="93" y="180"/>
                  </a:cubicBezTo>
                  <a:cubicBezTo>
                    <a:pt x="90" y="179"/>
                    <a:pt x="87" y="179"/>
                    <a:pt x="85" y="178"/>
                  </a:cubicBezTo>
                  <a:moveTo>
                    <a:pt x="2" y="146"/>
                  </a:moveTo>
                  <a:cubicBezTo>
                    <a:pt x="2" y="149"/>
                    <a:pt x="3" y="152"/>
                    <a:pt x="4" y="155"/>
                  </a:cubicBezTo>
                  <a:cubicBezTo>
                    <a:pt x="3" y="154"/>
                    <a:pt x="3" y="152"/>
                    <a:pt x="3" y="151"/>
                  </a:cubicBezTo>
                  <a:cubicBezTo>
                    <a:pt x="2" y="149"/>
                    <a:pt x="2" y="148"/>
                    <a:pt x="2" y="146"/>
                  </a:cubicBezTo>
                  <a:moveTo>
                    <a:pt x="0" y="115"/>
                  </a:moveTo>
                  <a:cubicBezTo>
                    <a:pt x="0" y="117"/>
                    <a:pt x="0" y="119"/>
                    <a:pt x="0" y="121"/>
                  </a:cubicBezTo>
                  <a:cubicBezTo>
                    <a:pt x="0" y="121"/>
                    <a:pt x="0" y="121"/>
                    <a:pt x="0" y="121"/>
                  </a:cubicBezTo>
                  <a:cubicBezTo>
                    <a:pt x="0" y="123"/>
                    <a:pt x="0" y="125"/>
                    <a:pt x="0" y="127"/>
                  </a:cubicBezTo>
                  <a:cubicBezTo>
                    <a:pt x="0" y="129"/>
                    <a:pt x="0" y="131"/>
                    <a:pt x="0" y="132"/>
                  </a:cubicBezTo>
                  <a:cubicBezTo>
                    <a:pt x="0" y="132"/>
                    <a:pt x="0" y="131"/>
                    <a:pt x="0" y="130"/>
                  </a:cubicBezTo>
                  <a:cubicBezTo>
                    <a:pt x="0" y="125"/>
                    <a:pt x="0" y="120"/>
                    <a:pt x="0" y="115"/>
                  </a:cubicBezTo>
                  <a:moveTo>
                    <a:pt x="1" y="99"/>
                  </a:moveTo>
                  <a:cubicBezTo>
                    <a:pt x="1" y="101"/>
                    <a:pt x="1" y="103"/>
                    <a:pt x="0" y="104"/>
                  </a:cubicBezTo>
                  <a:cubicBezTo>
                    <a:pt x="0" y="106"/>
                    <a:pt x="0" y="109"/>
                    <a:pt x="0" y="111"/>
                  </a:cubicBezTo>
                  <a:cubicBezTo>
                    <a:pt x="0" y="107"/>
                    <a:pt x="1" y="103"/>
                    <a:pt x="1" y="99"/>
                  </a:cubicBezTo>
                  <a:moveTo>
                    <a:pt x="36" y="0"/>
                  </a:moveTo>
                  <a:cubicBezTo>
                    <a:pt x="35" y="2"/>
                    <a:pt x="34" y="5"/>
                    <a:pt x="32" y="8"/>
                  </a:cubicBezTo>
                  <a:cubicBezTo>
                    <a:pt x="26" y="21"/>
                    <a:pt x="20" y="34"/>
                    <a:pt x="14" y="48"/>
                  </a:cubicBezTo>
                  <a:cubicBezTo>
                    <a:pt x="9" y="61"/>
                    <a:pt x="5" y="75"/>
                    <a:pt x="3" y="88"/>
                  </a:cubicBezTo>
                  <a:cubicBezTo>
                    <a:pt x="5" y="75"/>
                    <a:pt x="9" y="61"/>
                    <a:pt x="14" y="48"/>
                  </a:cubicBezTo>
                  <a:cubicBezTo>
                    <a:pt x="19" y="35"/>
                    <a:pt x="25" y="22"/>
                    <a:pt x="31" y="10"/>
                  </a:cubicBezTo>
                  <a:cubicBezTo>
                    <a:pt x="33" y="6"/>
                    <a:pt x="34" y="3"/>
                    <a:pt x="36" y="0"/>
                  </a:cubicBezTo>
                </a:path>
              </a:pathLst>
            </a:custGeom>
            <a:solidFill>
              <a:srgbClr val="FFD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71" name="Freeform 264"/>
            <p:cNvSpPr>
              <a:spLocks noEditPoints="1"/>
            </p:cNvSpPr>
            <p:nvPr/>
          </p:nvSpPr>
          <p:spPr bwMode="auto">
            <a:xfrm>
              <a:off x="3108144" y="5918200"/>
              <a:ext cx="331788" cy="731838"/>
            </a:xfrm>
            <a:custGeom>
              <a:avLst/>
              <a:gdLst>
                <a:gd name="T0" fmla="*/ 86 w 126"/>
                <a:gd name="T1" fmla="*/ 229 h 277"/>
                <a:gd name="T2" fmla="*/ 66 w 126"/>
                <a:gd name="T3" fmla="*/ 273 h 277"/>
                <a:gd name="T4" fmla="*/ 79 w 126"/>
                <a:gd name="T5" fmla="*/ 276 h 277"/>
                <a:gd name="T6" fmla="*/ 106 w 126"/>
                <a:gd name="T7" fmla="*/ 277 h 277"/>
                <a:gd name="T8" fmla="*/ 118 w 126"/>
                <a:gd name="T9" fmla="*/ 275 h 277"/>
                <a:gd name="T10" fmla="*/ 125 w 126"/>
                <a:gd name="T11" fmla="*/ 272 h 277"/>
                <a:gd name="T12" fmla="*/ 125 w 126"/>
                <a:gd name="T13" fmla="*/ 269 h 277"/>
                <a:gd name="T14" fmla="*/ 123 w 126"/>
                <a:gd name="T15" fmla="*/ 266 h 277"/>
                <a:gd name="T16" fmla="*/ 102 w 126"/>
                <a:gd name="T17" fmla="*/ 229 h 277"/>
                <a:gd name="T18" fmla="*/ 94 w 126"/>
                <a:gd name="T19" fmla="*/ 224 h 277"/>
                <a:gd name="T20" fmla="*/ 85 w 126"/>
                <a:gd name="T21" fmla="*/ 221 h 277"/>
                <a:gd name="T22" fmla="*/ 79 w 126"/>
                <a:gd name="T23" fmla="*/ 220 h 277"/>
                <a:gd name="T24" fmla="*/ 80 w 126"/>
                <a:gd name="T25" fmla="*/ 219 h 277"/>
                <a:gd name="T26" fmla="*/ 80 w 126"/>
                <a:gd name="T27" fmla="*/ 219 h 277"/>
                <a:gd name="T28" fmla="*/ 80 w 126"/>
                <a:gd name="T29" fmla="*/ 219 h 277"/>
                <a:gd name="T30" fmla="*/ 54 w 126"/>
                <a:gd name="T31" fmla="*/ 5 h 277"/>
                <a:gd name="T32" fmla="*/ 45 w 126"/>
                <a:gd name="T33" fmla="*/ 22 h 277"/>
                <a:gd name="T34" fmla="*/ 14 w 126"/>
                <a:gd name="T35" fmla="*/ 91 h 277"/>
                <a:gd name="T36" fmla="*/ 1 w 126"/>
                <a:gd name="T37" fmla="*/ 142 h 277"/>
                <a:gd name="T38" fmla="*/ 0 w 126"/>
                <a:gd name="T39" fmla="*/ 173 h 277"/>
                <a:gd name="T40" fmla="*/ 3 w 126"/>
                <a:gd name="T41" fmla="*/ 194 h 277"/>
                <a:gd name="T42" fmla="*/ 29 w 126"/>
                <a:gd name="T43" fmla="*/ 248 h 277"/>
                <a:gd name="T44" fmla="*/ 53 w 126"/>
                <a:gd name="T45" fmla="*/ 267 h 277"/>
                <a:gd name="T46" fmla="*/ 61 w 126"/>
                <a:gd name="T47" fmla="*/ 271 h 277"/>
                <a:gd name="T48" fmla="*/ 63 w 126"/>
                <a:gd name="T49" fmla="*/ 261 h 277"/>
                <a:gd name="T50" fmla="*/ 76 w 126"/>
                <a:gd name="T51" fmla="*/ 232 h 277"/>
                <a:gd name="T52" fmla="*/ 60 w 126"/>
                <a:gd name="T53" fmla="*/ 242 h 277"/>
                <a:gd name="T54" fmla="*/ 40 w 126"/>
                <a:gd name="T55" fmla="*/ 230 h 277"/>
                <a:gd name="T56" fmla="*/ 21 w 126"/>
                <a:gd name="T57" fmla="*/ 237 h 277"/>
                <a:gd name="T58" fmla="*/ 29 w 126"/>
                <a:gd name="T59" fmla="*/ 223 h 277"/>
                <a:gd name="T60" fmla="*/ 25 w 126"/>
                <a:gd name="T61" fmla="*/ 191 h 277"/>
                <a:gd name="T62" fmla="*/ 10 w 126"/>
                <a:gd name="T63" fmla="*/ 182 h 277"/>
                <a:gd name="T64" fmla="*/ 0 w 126"/>
                <a:gd name="T65" fmla="*/ 177 h 277"/>
                <a:gd name="T66" fmla="*/ 3 w 126"/>
                <a:gd name="T67" fmla="*/ 171 h 277"/>
                <a:gd name="T68" fmla="*/ 19 w 126"/>
                <a:gd name="T69" fmla="*/ 170 h 277"/>
                <a:gd name="T70" fmla="*/ 23 w 126"/>
                <a:gd name="T71" fmla="*/ 162 h 277"/>
                <a:gd name="T72" fmla="*/ 15 w 126"/>
                <a:gd name="T73" fmla="*/ 133 h 277"/>
                <a:gd name="T74" fmla="*/ 8 w 126"/>
                <a:gd name="T75" fmla="*/ 122 h 277"/>
                <a:gd name="T76" fmla="*/ 14 w 126"/>
                <a:gd name="T77" fmla="*/ 122 h 277"/>
                <a:gd name="T78" fmla="*/ 41 w 126"/>
                <a:gd name="T79" fmla="*/ 83 h 277"/>
                <a:gd name="T80" fmla="*/ 18 w 126"/>
                <a:gd name="T81" fmla="*/ 83 h 277"/>
                <a:gd name="T82" fmla="*/ 24 w 126"/>
                <a:gd name="T83" fmla="*/ 74 h 277"/>
                <a:gd name="T84" fmla="*/ 39 w 126"/>
                <a:gd name="T85" fmla="*/ 73 h 277"/>
                <a:gd name="T86" fmla="*/ 57 w 126"/>
                <a:gd name="T87" fmla="*/ 41 h 277"/>
                <a:gd name="T88" fmla="*/ 39 w 126"/>
                <a:gd name="T89" fmla="*/ 44 h 277"/>
                <a:gd name="T90" fmla="*/ 40 w 126"/>
                <a:gd name="T91" fmla="*/ 34 h 277"/>
                <a:gd name="T92" fmla="*/ 66 w 126"/>
                <a:gd name="T93" fmla="*/ 18 h 2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26" h="277">
                  <a:moveTo>
                    <a:pt x="83" y="220"/>
                  </a:moveTo>
                  <a:cubicBezTo>
                    <a:pt x="85" y="221"/>
                    <a:pt x="86" y="223"/>
                    <a:pt x="86" y="226"/>
                  </a:cubicBezTo>
                  <a:cubicBezTo>
                    <a:pt x="87" y="227"/>
                    <a:pt x="86" y="228"/>
                    <a:pt x="86" y="229"/>
                  </a:cubicBezTo>
                  <a:cubicBezTo>
                    <a:pt x="87" y="234"/>
                    <a:pt x="86" y="239"/>
                    <a:pt x="85" y="243"/>
                  </a:cubicBezTo>
                  <a:cubicBezTo>
                    <a:pt x="82" y="254"/>
                    <a:pt x="77" y="263"/>
                    <a:pt x="70" y="271"/>
                  </a:cubicBezTo>
                  <a:cubicBezTo>
                    <a:pt x="68" y="272"/>
                    <a:pt x="67" y="273"/>
                    <a:pt x="66" y="273"/>
                  </a:cubicBezTo>
                  <a:cubicBezTo>
                    <a:pt x="66" y="273"/>
                    <a:pt x="66" y="273"/>
                    <a:pt x="65" y="273"/>
                  </a:cubicBezTo>
                  <a:cubicBezTo>
                    <a:pt x="69" y="274"/>
                    <a:pt x="74" y="275"/>
                    <a:pt x="78" y="276"/>
                  </a:cubicBezTo>
                  <a:cubicBezTo>
                    <a:pt x="78" y="276"/>
                    <a:pt x="79" y="276"/>
                    <a:pt x="79" y="276"/>
                  </a:cubicBezTo>
                  <a:cubicBezTo>
                    <a:pt x="84" y="276"/>
                    <a:pt x="88" y="277"/>
                    <a:pt x="93" y="277"/>
                  </a:cubicBezTo>
                  <a:cubicBezTo>
                    <a:pt x="94" y="277"/>
                    <a:pt x="95" y="277"/>
                    <a:pt x="96" y="277"/>
                  </a:cubicBezTo>
                  <a:cubicBezTo>
                    <a:pt x="100" y="277"/>
                    <a:pt x="103" y="277"/>
                    <a:pt x="106" y="277"/>
                  </a:cubicBezTo>
                  <a:cubicBezTo>
                    <a:pt x="107" y="277"/>
                    <a:pt x="107" y="277"/>
                    <a:pt x="107" y="277"/>
                  </a:cubicBezTo>
                  <a:cubicBezTo>
                    <a:pt x="110" y="276"/>
                    <a:pt x="113" y="276"/>
                    <a:pt x="116" y="275"/>
                  </a:cubicBezTo>
                  <a:cubicBezTo>
                    <a:pt x="117" y="275"/>
                    <a:pt x="118" y="275"/>
                    <a:pt x="118" y="275"/>
                  </a:cubicBezTo>
                  <a:cubicBezTo>
                    <a:pt x="119" y="274"/>
                    <a:pt x="121" y="274"/>
                    <a:pt x="122" y="274"/>
                  </a:cubicBezTo>
                  <a:cubicBezTo>
                    <a:pt x="123" y="273"/>
                    <a:pt x="124" y="272"/>
                    <a:pt x="125" y="272"/>
                  </a:cubicBezTo>
                  <a:cubicBezTo>
                    <a:pt x="125" y="272"/>
                    <a:pt x="125" y="272"/>
                    <a:pt x="125" y="272"/>
                  </a:cubicBezTo>
                  <a:cubicBezTo>
                    <a:pt x="125" y="271"/>
                    <a:pt x="125" y="271"/>
                    <a:pt x="126" y="271"/>
                  </a:cubicBezTo>
                  <a:cubicBezTo>
                    <a:pt x="126" y="271"/>
                    <a:pt x="126" y="270"/>
                    <a:pt x="126" y="270"/>
                  </a:cubicBezTo>
                  <a:cubicBezTo>
                    <a:pt x="125" y="270"/>
                    <a:pt x="125" y="269"/>
                    <a:pt x="125" y="269"/>
                  </a:cubicBezTo>
                  <a:cubicBezTo>
                    <a:pt x="124" y="268"/>
                    <a:pt x="124" y="267"/>
                    <a:pt x="124" y="266"/>
                  </a:cubicBezTo>
                  <a:cubicBezTo>
                    <a:pt x="123" y="266"/>
                    <a:pt x="123" y="266"/>
                    <a:pt x="123" y="266"/>
                  </a:cubicBezTo>
                  <a:cubicBezTo>
                    <a:pt x="123" y="266"/>
                    <a:pt x="123" y="266"/>
                    <a:pt x="123" y="266"/>
                  </a:cubicBezTo>
                  <a:cubicBezTo>
                    <a:pt x="120" y="262"/>
                    <a:pt x="118" y="258"/>
                    <a:pt x="115" y="254"/>
                  </a:cubicBezTo>
                  <a:cubicBezTo>
                    <a:pt x="113" y="250"/>
                    <a:pt x="110" y="246"/>
                    <a:pt x="108" y="242"/>
                  </a:cubicBezTo>
                  <a:cubicBezTo>
                    <a:pt x="106" y="238"/>
                    <a:pt x="104" y="234"/>
                    <a:pt x="102" y="229"/>
                  </a:cubicBezTo>
                  <a:cubicBezTo>
                    <a:pt x="101" y="229"/>
                    <a:pt x="101" y="228"/>
                    <a:pt x="101" y="227"/>
                  </a:cubicBezTo>
                  <a:cubicBezTo>
                    <a:pt x="100" y="226"/>
                    <a:pt x="98" y="225"/>
                    <a:pt x="96" y="224"/>
                  </a:cubicBezTo>
                  <a:cubicBezTo>
                    <a:pt x="95" y="224"/>
                    <a:pt x="95" y="224"/>
                    <a:pt x="94" y="224"/>
                  </a:cubicBezTo>
                  <a:cubicBezTo>
                    <a:pt x="94" y="223"/>
                    <a:pt x="93" y="223"/>
                    <a:pt x="93" y="223"/>
                  </a:cubicBezTo>
                  <a:cubicBezTo>
                    <a:pt x="91" y="223"/>
                    <a:pt x="90" y="222"/>
                    <a:pt x="89" y="222"/>
                  </a:cubicBezTo>
                  <a:cubicBezTo>
                    <a:pt x="87" y="222"/>
                    <a:pt x="86" y="221"/>
                    <a:pt x="85" y="221"/>
                  </a:cubicBezTo>
                  <a:cubicBezTo>
                    <a:pt x="84" y="220"/>
                    <a:pt x="84" y="220"/>
                    <a:pt x="83" y="220"/>
                  </a:cubicBezTo>
                  <a:moveTo>
                    <a:pt x="80" y="219"/>
                  </a:moveTo>
                  <a:cubicBezTo>
                    <a:pt x="79" y="220"/>
                    <a:pt x="79" y="220"/>
                    <a:pt x="79" y="220"/>
                  </a:cubicBezTo>
                  <a:cubicBezTo>
                    <a:pt x="78" y="220"/>
                    <a:pt x="78" y="220"/>
                    <a:pt x="78" y="220"/>
                  </a:cubicBezTo>
                  <a:cubicBezTo>
                    <a:pt x="78" y="220"/>
                    <a:pt x="78" y="220"/>
                    <a:pt x="78" y="220"/>
                  </a:cubicBezTo>
                  <a:cubicBezTo>
                    <a:pt x="79" y="220"/>
                    <a:pt x="79" y="220"/>
                    <a:pt x="80" y="219"/>
                  </a:cubicBezTo>
                  <a:moveTo>
                    <a:pt x="80" y="219"/>
                  </a:moveTo>
                  <a:cubicBezTo>
                    <a:pt x="80" y="219"/>
                    <a:pt x="80" y="219"/>
                    <a:pt x="80" y="219"/>
                  </a:cubicBezTo>
                  <a:cubicBezTo>
                    <a:pt x="80" y="219"/>
                    <a:pt x="80" y="219"/>
                    <a:pt x="80" y="219"/>
                  </a:cubicBezTo>
                  <a:cubicBezTo>
                    <a:pt x="80" y="219"/>
                    <a:pt x="80" y="219"/>
                    <a:pt x="81" y="219"/>
                  </a:cubicBezTo>
                  <a:cubicBezTo>
                    <a:pt x="80" y="219"/>
                    <a:pt x="80" y="219"/>
                    <a:pt x="80" y="219"/>
                  </a:cubicBezTo>
                  <a:cubicBezTo>
                    <a:pt x="80" y="219"/>
                    <a:pt x="80" y="219"/>
                    <a:pt x="80" y="219"/>
                  </a:cubicBezTo>
                  <a:moveTo>
                    <a:pt x="73" y="0"/>
                  </a:moveTo>
                  <a:cubicBezTo>
                    <a:pt x="67" y="2"/>
                    <a:pt x="60" y="4"/>
                    <a:pt x="54" y="5"/>
                  </a:cubicBezTo>
                  <a:cubicBezTo>
                    <a:pt x="54" y="5"/>
                    <a:pt x="54" y="5"/>
                    <a:pt x="54" y="5"/>
                  </a:cubicBezTo>
                  <a:cubicBezTo>
                    <a:pt x="53" y="5"/>
                    <a:pt x="52" y="3"/>
                    <a:pt x="52" y="3"/>
                  </a:cubicBezTo>
                  <a:cubicBezTo>
                    <a:pt x="52" y="2"/>
                    <a:pt x="52" y="1"/>
                    <a:pt x="53" y="1"/>
                  </a:cubicBezTo>
                  <a:cubicBezTo>
                    <a:pt x="50" y="8"/>
                    <a:pt x="48" y="15"/>
                    <a:pt x="45" y="22"/>
                  </a:cubicBezTo>
                  <a:cubicBezTo>
                    <a:pt x="42" y="29"/>
                    <a:pt x="39" y="36"/>
                    <a:pt x="36" y="43"/>
                  </a:cubicBezTo>
                  <a:cubicBezTo>
                    <a:pt x="34" y="46"/>
                    <a:pt x="33" y="49"/>
                    <a:pt x="31" y="53"/>
                  </a:cubicBezTo>
                  <a:cubicBezTo>
                    <a:pt x="25" y="65"/>
                    <a:pt x="19" y="78"/>
                    <a:pt x="14" y="91"/>
                  </a:cubicBezTo>
                  <a:cubicBezTo>
                    <a:pt x="9" y="104"/>
                    <a:pt x="5" y="118"/>
                    <a:pt x="3" y="131"/>
                  </a:cubicBezTo>
                  <a:cubicBezTo>
                    <a:pt x="2" y="134"/>
                    <a:pt x="2" y="137"/>
                    <a:pt x="2" y="139"/>
                  </a:cubicBezTo>
                  <a:cubicBezTo>
                    <a:pt x="1" y="140"/>
                    <a:pt x="1" y="141"/>
                    <a:pt x="1" y="142"/>
                  </a:cubicBezTo>
                  <a:cubicBezTo>
                    <a:pt x="1" y="146"/>
                    <a:pt x="0" y="150"/>
                    <a:pt x="0" y="154"/>
                  </a:cubicBezTo>
                  <a:cubicBezTo>
                    <a:pt x="0" y="155"/>
                    <a:pt x="0" y="157"/>
                    <a:pt x="0" y="158"/>
                  </a:cubicBezTo>
                  <a:cubicBezTo>
                    <a:pt x="0" y="163"/>
                    <a:pt x="0" y="168"/>
                    <a:pt x="0" y="173"/>
                  </a:cubicBezTo>
                  <a:cubicBezTo>
                    <a:pt x="0" y="174"/>
                    <a:pt x="0" y="175"/>
                    <a:pt x="0" y="175"/>
                  </a:cubicBezTo>
                  <a:cubicBezTo>
                    <a:pt x="0" y="180"/>
                    <a:pt x="1" y="185"/>
                    <a:pt x="2" y="189"/>
                  </a:cubicBezTo>
                  <a:cubicBezTo>
                    <a:pt x="2" y="191"/>
                    <a:pt x="2" y="192"/>
                    <a:pt x="3" y="194"/>
                  </a:cubicBezTo>
                  <a:cubicBezTo>
                    <a:pt x="3" y="195"/>
                    <a:pt x="3" y="197"/>
                    <a:pt x="4" y="198"/>
                  </a:cubicBezTo>
                  <a:cubicBezTo>
                    <a:pt x="4" y="200"/>
                    <a:pt x="5" y="202"/>
                    <a:pt x="6" y="204"/>
                  </a:cubicBezTo>
                  <a:cubicBezTo>
                    <a:pt x="11" y="221"/>
                    <a:pt x="19" y="235"/>
                    <a:pt x="29" y="248"/>
                  </a:cubicBezTo>
                  <a:cubicBezTo>
                    <a:pt x="35" y="256"/>
                    <a:pt x="42" y="262"/>
                    <a:pt x="51" y="266"/>
                  </a:cubicBezTo>
                  <a:cubicBezTo>
                    <a:pt x="51" y="267"/>
                    <a:pt x="52" y="267"/>
                    <a:pt x="52" y="267"/>
                  </a:cubicBezTo>
                  <a:cubicBezTo>
                    <a:pt x="52" y="267"/>
                    <a:pt x="52" y="267"/>
                    <a:pt x="53" y="267"/>
                  </a:cubicBezTo>
                  <a:cubicBezTo>
                    <a:pt x="53" y="267"/>
                    <a:pt x="53" y="267"/>
                    <a:pt x="53" y="267"/>
                  </a:cubicBezTo>
                  <a:cubicBezTo>
                    <a:pt x="53" y="267"/>
                    <a:pt x="53" y="267"/>
                    <a:pt x="53" y="267"/>
                  </a:cubicBezTo>
                  <a:cubicBezTo>
                    <a:pt x="56" y="269"/>
                    <a:pt x="58" y="270"/>
                    <a:pt x="61" y="271"/>
                  </a:cubicBezTo>
                  <a:cubicBezTo>
                    <a:pt x="60" y="271"/>
                    <a:pt x="59" y="270"/>
                    <a:pt x="58" y="270"/>
                  </a:cubicBezTo>
                  <a:cubicBezTo>
                    <a:pt x="57" y="269"/>
                    <a:pt x="57" y="267"/>
                    <a:pt x="58" y="267"/>
                  </a:cubicBezTo>
                  <a:cubicBezTo>
                    <a:pt x="59" y="265"/>
                    <a:pt x="62" y="263"/>
                    <a:pt x="63" y="261"/>
                  </a:cubicBezTo>
                  <a:cubicBezTo>
                    <a:pt x="72" y="250"/>
                    <a:pt x="77" y="237"/>
                    <a:pt x="78" y="223"/>
                  </a:cubicBezTo>
                  <a:cubicBezTo>
                    <a:pt x="78" y="223"/>
                    <a:pt x="78" y="223"/>
                    <a:pt x="78" y="223"/>
                  </a:cubicBezTo>
                  <a:cubicBezTo>
                    <a:pt x="77" y="226"/>
                    <a:pt x="77" y="229"/>
                    <a:pt x="76" y="232"/>
                  </a:cubicBezTo>
                  <a:cubicBezTo>
                    <a:pt x="75" y="234"/>
                    <a:pt x="74" y="236"/>
                    <a:pt x="73" y="237"/>
                  </a:cubicBezTo>
                  <a:cubicBezTo>
                    <a:pt x="71" y="240"/>
                    <a:pt x="69" y="241"/>
                    <a:pt x="66" y="241"/>
                  </a:cubicBezTo>
                  <a:cubicBezTo>
                    <a:pt x="64" y="242"/>
                    <a:pt x="62" y="242"/>
                    <a:pt x="60" y="242"/>
                  </a:cubicBezTo>
                  <a:cubicBezTo>
                    <a:pt x="57" y="242"/>
                    <a:pt x="55" y="242"/>
                    <a:pt x="52" y="241"/>
                  </a:cubicBezTo>
                  <a:cubicBezTo>
                    <a:pt x="49" y="241"/>
                    <a:pt x="47" y="239"/>
                    <a:pt x="45" y="237"/>
                  </a:cubicBezTo>
                  <a:cubicBezTo>
                    <a:pt x="44" y="235"/>
                    <a:pt x="42" y="232"/>
                    <a:pt x="40" y="230"/>
                  </a:cubicBezTo>
                  <a:cubicBezTo>
                    <a:pt x="36" y="233"/>
                    <a:pt x="32" y="235"/>
                    <a:pt x="27" y="237"/>
                  </a:cubicBezTo>
                  <a:cubicBezTo>
                    <a:pt x="26" y="237"/>
                    <a:pt x="25" y="238"/>
                    <a:pt x="23" y="238"/>
                  </a:cubicBezTo>
                  <a:cubicBezTo>
                    <a:pt x="23" y="238"/>
                    <a:pt x="22" y="238"/>
                    <a:pt x="21" y="237"/>
                  </a:cubicBezTo>
                  <a:cubicBezTo>
                    <a:pt x="20" y="235"/>
                    <a:pt x="19" y="233"/>
                    <a:pt x="17" y="231"/>
                  </a:cubicBezTo>
                  <a:cubicBezTo>
                    <a:pt x="16" y="229"/>
                    <a:pt x="17" y="228"/>
                    <a:pt x="19" y="227"/>
                  </a:cubicBezTo>
                  <a:cubicBezTo>
                    <a:pt x="22" y="226"/>
                    <a:pt x="25" y="224"/>
                    <a:pt x="29" y="223"/>
                  </a:cubicBezTo>
                  <a:cubicBezTo>
                    <a:pt x="30" y="222"/>
                    <a:pt x="31" y="221"/>
                    <a:pt x="33" y="220"/>
                  </a:cubicBezTo>
                  <a:cubicBezTo>
                    <a:pt x="32" y="219"/>
                    <a:pt x="31" y="217"/>
                    <a:pt x="31" y="215"/>
                  </a:cubicBezTo>
                  <a:cubicBezTo>
                    <a:pt x="28" y="207"/>
                    <a:pt x="26" y="199"/>
                    <a:pt x="25" y="191"/>
                  </a:cubicBezTo>
                  <a:cubicBezTo>
                    <a:pt x="24" y="187"/>
                    <a:pt x="24" y="184"/>
                    <a:pt x="23" y="180"/>
                  </a:cubicBezTo>
                  <a:cubicBezTo>
                    <a:pt x="20" y="181"/>
                    <a:pt x="15" y="182"/>
                    <a:pt x="11" y="182"/>
                  </a:cubicBezTo>
                  <a:cubicBezTo>
                    <a:pt x="11" y="182"/>
                    <a:pt x="11" y="182"/>
                    <a:pt x="10" y="182"/>
                  </a:cubicBezTo>
                  <a:cubicBezTo>
                    <a:pt x="9" y="182"/>
                    <a:pt x="8" y="182"/>
                    <a:pt x="7" y="182"/>
                  </a:cubicBezTo>
                  <a:cubicBezTo>
                    <a:pt x="6" y="182"/>
                    <a:pt x="6" y="182"/>
                    <a:pt x="5" y="182"/>
                  </a:cubicBezTo>
                  <a:cubicBezTo>
                    <a:pt x="2" y="181"/>
                    <a:pt x="0" y="180"/>
                    <a:pt x="0" y="177"/>
                  </a:cubicBezTo>
                  <a:cubicBezTo>
                    <a:pt x="0" y="176"/>
                    <a:pt x="0" y="174"/>
                    <a:pt x="1" y="173"/>
                  </a:cubicBezTo>
                  <a:cubicBezTo>
                    <a:pt x="1" y="172"/>
                    <a:pt x="2" y="171"/>
                    <a:pt x="2" y="171"/>
                  </a:cubicBezTo>
                  <a:cubicBezTo>
                    <a:pt x="3" y="171"/>
                    <a:pt x="3" y="171"/>
                    <a:pt x="3" y="171"/>
                  </a:cubicBezTo>
                  <a:cubicBezTo>
                    <a:pt x="4" y="171"/>
                    <a:pt x="4" y="171"/>
                    <a:pt x="5" y="171"/>
                  </a:cubicBezTo>
                  <a:cubicBezTo>
                    <a:pt x="6" y="171"/>
                    <a:pt x="8" y="171"/>
                    <a:pt x="9" y="171"/>
                  </a:cubicBezTo>
                  <a:cubicBezTo>
                    <a:pt x="12" y="171"/>
                    <a:pt x="15" y="171"/>
                    <a:pt x="19" y="170"/>
                  </a:cubicBezTo>
                  <a:cubicBezTo>
                    <a:pt x="20" y="170"/>
                    <a:pt x="21" y="170"/>
                    <a:pt x="23" y="170"/>
                  </a:cubicBezTo>
                  <a:cubicBezTo>
                    <a:pt x="23" y="168"/>
                    <a:pt x="23" y="167"/>
                    <a:pt x="23" y="166"/>
                  </a:cubicBezTo>
                  <a:cubicBezTo>
                    <a:pt x="23" y="165"/>
                    <a:pt x="23" y="163"/>
                    <a:pt x="23" y="162"/>
                  </a:cubicBezTo>
                  <a:cubicBezTo>
                    <a:pt x="24" y="152"/>
                    <a:pt x="25" y="141"/>
                    <a:pt x="27" y="131"/>
                  </a:cubicBezTo>
                  <a:cubicBezTo>
                    <a:pt x="24" y="132"/>
                    <a:pt x="20" y="133"/>
                    <a:pt x="16" y="133"/>
                  </a:cubicBezTo>
                  <a:cubicBezTo>
                    <a:pt x="16" y="133"/>
                    <a:pt x="16" y="133"/>
                    <a:pt x="15" y="133"/>
                  </a:cubicBezTo>
                  <a:cubicBezTo>
                    <a:pt x="13" y="132"/>
                    <a:pt x="10" y="132"/>
                    <a:pt x="8" y="132"/>
                  </a:cubicBezTo>
                  <a:cubicBezTo>
                    <a:pt x="4" y="132"/>
                    <a:pt x="3" y="129"/>
                    <a:pt x="4" y="126"/>
                  </a:cubicBezTo>
                  <a:cubicBezTo>
                    <a:pt x="5" y="123"/>
                    <a:pt x="6" y="122"/>
                    <a:pt x="8" y="122"/>
                  </a:cubicBezTo>
                  <a:cubicBezTo>
                    <a:pt x="9" y="122"/>
                    <a:pt x="10" y="122"/>
                    <a:pt x="10" y="122"/>
                  </a:cubicBezTo>
                  <a:cubicBezTo>
                    <a:pt x="11" y="122"/>
                    <a:pt x="11" y="122"/>
                    <a:pt x="12" y="122"/>
                  </a:cubicBezTo>
                  <a:cubicBezTo>
                    <a:pt x="12" y="122"/>
                    <a:pt x="13" y="122"/>
                    <a:pt x="14" y="122"/>
                  </a:cubicBezTo>
                  <a:cubicBezTo>
                    <a:pt x="19" y="122"/>
                    <a:pt x="24" y="122"/>
                    <a:pt x="30" y="120"/>
                  </a:cubicBezTo>
                  <a:cubicBezTo>
                    <a:pt x="30" y="117"/>
                    <a:pt x="31" y="113"/>
                    <a:pt x="33" y="110"/>
                  </a:cubicBezTo>
                  <a:cubicBezTo>
                    <a:pt x="35" y="101"/>
                    <a:pt x="38" y="92"/>
                    <a:pt x="41" y="83"/>
                  </a:cubicBezTo>
                  <a:cubicBezTo>
                    <a:pt x="35" y="85"/>
                    <a:pt x="28" y="85"/>
                    <a:pt x="22" y="86"/>
                  </a:cubicBezTo>
                  <a:cubicBezTo>
                    <a:pt x="21" y="86"/>
                    <a:pt x="20" y="86"/>
                    <a:pt x="20" y="85"/>
                  </a:cubicBezTo>
                  <a:cubicBezTo>
                    <a:pt x="19" y="85"/>
                    <a:pt x="18" y="84"/>
                    <a:pt x="18" y="83"/>
                  </a:cubicBezTo>
                  <a:cubicBezTo>
                    <a:pt x="19" y="81"/>
                    <a:pt x="20" y="79"/>
                    <a:pt x="21" y="76"/>
                  </a:cubicBezTo>
                  <a:cubicBezTo>
                    <a:pt x="21" y="75"/>
                    <a:pt x="23" y="74"/>
                    <a:pt x="24" y="74"/>
                  </a:cubicBezTo>
                  <a:cubicBezTo>
                    <a:pt x="24" y="74"/>
                    <a:pt x="24" y="74"/>
                    <a:pt x="24" y="74"/>
                  </a:cubicBezTo>
                  <a:cubicBezTo>
                    <a:pt x="26" y="74"/>
                    <a:pt x="27" y="74"/>
                    <a:pt x="29" y="74"/>
                  </a:cubicBezTo>
                  <a:cubicBezTo>
                    <a:pt x="30" y="74"/>
                    <a:pt x="31" y="74"/>
                    <a:pt x="31" y="74"/>
                  </a:cubicBezTo>
                  <a:cubicBezTo>
                    <a:pt x="34" y="73"/>
                    <a:pt x="36" y="73"/>
                    <a:pt x="39" y="73"/>
                  </a:cubicBezTo>
                  <a:cubicBezTo>
                    <a:pt x="41" y="73"/>
                    <a:pt x="43" y="73"/>
                    <a:pt x="45" y="73"/>
                  </a:cubicBezTo>
                  <a:cubicBezTo>
                    <a:pt x="48" y="63"/>
                    <a:pt x="52" y="53"/>
                    <a:pt x="56" y="43"/>
                  </a:cubicBezTo>
                  <a:cubicBezTo>
                    <a:pt x="57" y="42"/>
                    <a:pt x="57" y="42"/>
                    <a:pt x="57" y="41"/>
                  </a:cubicBezTo>
                  <a:cubicBezTo>
                    <a:pt x="52" y="42"/>
                    <a:pt x="46" y="43"/>
                    <a:pt x="41" y="44"/>
                  </a:cubicBezTo>
                  <a:cubicBezTo>
                    <a:pt x="41" y="44"/>
                    <a:pt x="40" y="44"/>
                    <a:pt x="40" y="44"/>
                  </a:cubicBezTo>
                  <a:cubicBezTo>
                    <a:pt x="40" y="44"/>
                    <a:pt x="39" y="44"/>
                    <a:pt x="39" y="44"/>
                  </a:cubicBezTo>
                  <a:cubicBezTo>
                    <a:pt x="39" y="44"/>
                    <a:pt x="39" y="44"/>
                    <a:pt x="39" y="44"/>
                  </a:cubicBezTo>
                  <a:cubicBezTo>
                    <a:pt x="37" y="44"/>
                    <a:pt x="36" y="42"/>
                    <a:pt x="37" y="40"/>
                  </a:cubicBezTo>
                  <a:cubicBezTo>
                    <a:pt x="38" y="38"/>
                    <a:pt x="39" y="36"/>
                    <a:pt x="40" y="34"/>
                  </a:cubicBezTo>
                  <a:cubicBezTo>
                    <a:pt x="41" y="33"/>
                    <a:pt x="42" y="32"/>
                    <a:pt x="43" y="32"/>
                  </a:cubicBezTo>
                  <a:cubicBezTo>
                    <a:pt x="49" y="31"/>
                    <a:pt x="56" y="30"/>
                    <a:pt x="62" y="28"/>
                  </a:cubicBezTo>
                  <a:cubicBezTo>
                    <a:pt x="63" y="25"/>
                    <a:pt x="65" y="22"/>
                    <a:pt x="66" y="18"/>
                  </a:cubicBezTo>
                  <a:cubicBezTo>
                    <a:pt x="69" y="12"/>
                    <a:pt x="71" y="6"/>
                    <a:pt x="73" y="0"/>
                  </a:cubicBezTo>
                </a:path>
              </a:pathLst>
            </a:custGeom>
            <a:solidFill>
              <a:srgbClr val="FF8F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72" name="Freeform 265"/>
            <p:cNvSpPr>
              <a:spLocks/>
            </p:cNvSpPr>
            <p:nvPr/>
          </p:nvSpPr>
          <p:spPr bwMode="auto">
            <a:xfrm>
              <a:off x="3258956" y="6496050"/>
              <a:ext cx="77788" cy="142875"/>
            </a:xfrm>
            <a:custGeom>
              <a:avLst/>
              <a:gdLst>
                <a:gd name="T0" fmla="*/ 23 w 30"/>
                <a:gd name="T1" fmla="*/ 0 h 54"/>
                <a:gd name="T2" fmla="*/ 23 w 30"/>
                <a:gd name="T3" fmla="*/ 0 h 54"/>
                <a:gd name="T4" fmla="*/ 21 w 30"/>
                <a:gd name="T5" fmla="*/ 1 h 54"/>
                <a:gd name="T6" fmla="*/ 21 w 30"/>
                <a:gd name="T7" fmla="*/ 1 h 54"/>
                <a:gd name="T8" fmla="*/ 21 w 30"/>
                <a:gd name="T9" fmla="*/ 4 h 54"/>
                <a:gd name="T10" fmla="*/ 6 w 30"/>
                <a:gd name="T11" fmla="*/ 42 h 54"/>
                <a:gd name="T12" fmla="*/ 1 w 30"/>
                <a:gd name="T13" fmla="*/ 48 h 54"/>
                <a:gd name="T14" fmla="*/ 1 w 30"/>
                <a:gd name="T15" fmla="*/ 51 h 54"/>
                <a:gd name="T16" fmla="*/ 4 w 30"/>
                <a:gd name="T17" fmla="*/ 52 h 54"/>
                <a:gd name="T18" fmla="*/ 8 w 30"/>
                <a:gd name="T19" fmla="*/ 54 h 54"/>
                <a:gd name="T20" fmla="*/ 9 w 30"/>
                <a:gd name="T21" fmla="*/ 54 h 54"/>
                <a:gd name="T22" fmla="*/ 13 w 30"/>
                <a:gd name="T23" fmla="*/ 52 h 54"/>
                <a:gd name="T24" fmla="*/ 28 w 30"/>
                <a:gd name="T25" fmla="*/ 24 h 54"/>
                <a:gd name="T26" fmla="*/ 29 w 30"/>
                <a:gd name="T27" fmla="*/ 10 h 54"/>
                <a:gd name="T28" fmla="*/ 29 w 30"/>
                <a:gd name="T29" fmla="*/ 7 h 54"/>
                <a:gd name="T30" fmla="*/ 26 w 30"/>
                <a:gd name="T31" fmla="*/ 1 h 54"/>
                <a:gd name="T32" fmla="*/ 24 w 30"/>
                <a:gd name="T33" fmla="*/ 0 h 54"/>
                <a:gd name="T34" fmla="*/ 23 w 30"/>
                <a:gd name="T35" fmla="*/ 0 h 54"/>
                <a:gd name="T36" fmla="*/ 23 w 30"/>
                <a:gd name="T37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0" h="54">
                  <a:moveTo>
                    <a:pt x="23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22" y="1"/>
                    <a:pt x="22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2"/>
                    <a:pt x="21" y="3"/>
                    <a:pt x="21" y="4"/>
                  </a:cubicBezTo>
                  <a:cubicBezTo>
                    <a:pt x="20" y="18"/>
                    <a:pt x="15" y="31"/>
                    <a:pt x="6" y="42"/>
                  </a:cubicBezTo>
                  <a:cubicBezTo>
                    <a:pt x="5" y="44"/>
                    <a:pt x="2" y="46"/>
                    <a:pt x="1" y="48"/>
                  </a:cubicBezTo>
                  <a:cubicBezTo>
                    <a:pt x="0" y="48"/>
                    <a:pt x="0" y="50"/>
                    <a:pt x="1" y="51"/>
                  </a:cubicBezTo>
                  <a:cubicBezTo>
                    <a:pt x="2" y="51"/>
                    <a:pt x="3" y="52"/>
                    <a:pt x="4" y="52"/>
                  </a:cubicBezTo>
                  <a:cubicBezTo>
                    <a:pt x="6" y="53"/>
                    <a:pt x="7" y="53"/>
                    <a:pt x="8" y="54"/>
                  </a:cubicBezTo>
                  <a:cubicBezTo>
                    <a:pt x="9" y="54"/>
                    <a:pt x="9" y="54"/>
                    <a:pt x="9" y="54"/>
                  </a:cubicBezTo>
                  <a:cubicBezTo>
                    <a:pt x="10" y="54"/>
                    <a:pt x="11" y="53"/>
                    <a:pt x="13" y="52"/>
                  </a:cubicBezTo>
                  <a:cubicBezTo>
                    <a:pt x="20" y="44"/>
                    <a:pt x="25" y="35"/>
                    <a:pt x="28" y="24"/>
                  </a:cubicBezTo>
                  <a:cubicBezTo>
                    <a:pt x="29" y="20"/>
                    <a:pt x="30" y="15"/>
                    <a:pt x="29" y="10"/>
                  </a:cubicBezTo>
                  <a:cubicBezTo>
                    <a:pt x="29" y="9"/>
                    <a:pt x="30" y="8"/>
                    <a:pt x="29" y="7"/>
                  </a:cubicBezTo>
                  <a:cubicBezTo>
                    <a:pt x="29" y="4"/>
                    <a:pt x="28" y="2"/>
                    <a:pt x="26" y="1"/>
                  </a:cubicBezTo>
                  <a:cubicBezTo>
                    <a:pt x="25" y="1"/>
                    <a:pt x="24" y="1"/>
                    <a:pt x="24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</a:path>
              </a:pathLst>
            </a:custGeom>
            <a:solidFill>
              <a:srgbClr val="F95F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73" name="Freeform 266"/>
            <p:cNvSpPr>
              <a:spLocks/>
            </p:cNvSpPr>
            <p:nvPr/>
          </p:nvSpPr>
          <p:spPr bwMode="auto">
            <a:xfrm>
              <a:off x="3151006" y="6499225"/>
              <a:ext cx="61913" cy="47625"/>
            </a:xfrm>
            <a:custGeom>
              <a:avLst/>
              <a:gdLst>
                <a:gd name="T0" fmla="*/ 17 w 24"/>
                <a:gd name="T1" fmla="*/ 0 h 18"/>
                <a:gd name="T2" fmla="*/ 13 w 24"/>
                <a:gd name="T3" fmla="*/ 3 h 18"/>
                <a:gd name="T4" fmla="*/ 3 w 24"/>
                <a:gd name="T5" fmla="*/ 7 h 18"/>
                <a:gd name="T6" fmla="*/ 1 w 24"/>
                <a:gd name="T7" fmla="*/ 11 h 18"/>
                <a:gd name="T8" fmla="*/ 5 w 24"/>
                <a:gd name="T9" fmla="*/ 17 h 18"/>
                <a:gd name="T10" fmla="*/ 7 w 24"/>
                <a:gd name="T11" fmla="*/ 18 h 18"/>
                <a:gd name="T12" fmla="*/ 11 w 24"/>
                <a:gd name="T13" fmla="*/ 17 h 18"/>
                <a:gd name="T14" fmla="*/ 24 w 24"/>
                <a:gd name="T15" fmla="*/ 10 h 18"/>
                <a:gd name="T16" fmla="*/ 20 w 24"/>
                <a:gd name="T17" fmla="*/ 5 h 18"/>
                <a:gd name="T18" fmla="*/ 17 w 24"/>
                <a:gd name="T19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" h="18">
                  <a:moveTo>
                    <a:pt x="17" y="0"/>
                  </a:moveTo>
                  <a:cubicBezTo>
                    <a:pt x="15" y="1"/>
                    <a:pt x="14" y="2"/>
                    <a:pt x="13" y="3"/>
                  </a:cubicBezTo>
                  <a:cubicBezTo>
                    <a:pt x="9" y="4"/>
                    <a:pt x="6" y="6"/>
                    <a:pt x="3" y="7"/>
                  </a:cubicBezTo>
                  <a:cubicBezTo>
                    <a:pt x="1" y="8"/>
                    <a:pt x="0" y="9"/>
                    <a:pt x="1" y="11"/>
                  </a:cubicBezTo>
                  <a:cubicBezTo>
                    <a:pt x="3" y="13"/>
                    <a:pt x="4" y="15"/>
                    <a:pt x="5" y="17"/>
                  </a:cubicBezTo>
                  <a:cubicBezTo>
                    <a:pt x="6" y="18"/>
                    <a:pt x="7" y="18"/>
                    <a:pt x="7" y="18"/>
                  </a:cubicBezTo>
                  <a:cubicBezTo>
                    <a:pt x="9" y="18"/>
                    <a:pt x="10" y="17"/>
                    <a:pt x="11" y="17"/>
                  </a:cubicBezTo>
                  <a:cubicBezTo>
                    <a:pt x="16" y="15"/>
                    <a:pt x="20" y="13"/>
                    <a:pt x="24" y="10"/>
                  </a:cubicBezTo>
                  <a:cubicBezTo>
                    <a:pt x="22" y="8"/>
                    <a:pt x="21" y="7"/>
                    <a:pt x="20" y="5"/>
                  </a:cubicBezTo>
                  <a:cubicBezTo>
                    <a:pt x="18" y="3"/>
                    <a:pt x="18" y="2"/>
                    <a:pt x="17" y="0"/>
                  </a:cubicBezTo>
                </a:path>
              </a:pathLst>
            </a:custGeom>
            <a:solidFill>
              <a:srgbClr val="F95F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74" name="Freeform 267"/>
            <p:cNvSpPr>
              <a:spLocks/>
            </p:cNvSpPr>
            <p:nvPr/>
          </p:nvSpPr>
          <p:spPr bwMode="auto">
            <a:xfrm>
              <a:off x="3108144" y="6367463"/>
              <a:ext cx="60325" cy="31750"/>
            </a:xfrm>
            <a:custGeom>
              <a:avLst/>
              <a:gdLst>
                <a:gd name="T0" fmla="*/ 23 w 23"/>
                <a:gd name="T1" fmla="*/ 0 h 12"/>
                <a:gd name="T2" fmla="*/ 19 w 23"/>
                <a:gd name="T3" fmla="*/ 0 h 12"/>
                <a:gd name="T4" fmla="*/ 9 w 23"/>
                <a:gd name="T5" fmla="*/ 1 h 12"/>
                <a:gd name="T6" fmla="*/ 5 w 23"/>
                <a:gd name="T7" fmla="*/ 1 h 12"/>
                <a:gd name="T8" fmla="*/ 3 w 23"/>
                <a:gd name="T9" fmla="*/ 1 h 12"/>
                <a:gd name="T10" fmla="*/ 2 w 23"/>
                <a:gd name="T11" fmla="*/ 1 h 12"/>
                <a:gd name="T12" fmla="*/ 1 w 23"/>
                <a:gd name="T13" fmla="*/ 3 h 12"/>
                <a:gd name="T14" fmla="*/ 0 w 23"/>
                <a:gd name="T15" fmla="*/ 7 h 12"/>
                <a:gd name="T16" fmla="*/ 5 w 23"/>
                <a:gd name="T17" fmla="*/ 12 h 12"/>
                <a:gd name="T18" fmla="*/ 7 w 23"/>
                <a:gd name="T19" fmla="*/ 12 h 12"/>
                <a:gd name="T20" fmla="*/ 10 w 23"/>
                <a:gd name="T21" fmla="*/ 12 h 12"/>
                <a:gd name="T22" fmla="*/ 11 w 23"/>
                <a:gd name="T23" fmla="*/ 12 h 12"/>
                <a:gd name="T24" fmla="*/ 23 w 23"/>
                <a:gd name="T25" fmla="*/ 10 h 12"/>
                <a:gd name="T26" fmla="*/ 23 w 23"/>
                <a:gd name="T2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3" h="12">
                  <a:moveTo>
                    <a:pt x="23" y="0"/>
                  </a:moveTo>
                  <a:cubicBezTo>
                    <a:pt x="21" y="0"/>
                    <a:pt x="20" y="0"/>
                    <a:pt x="19" y="0"/>
                  </a:cubicBezTo>
                  <a:cubicBezTo>
                    <a:pt x="15" y="1"/>
                    <a:pt x="12" y="1"/>
                    <a:pt x="9" y="1"/>
                  </a:cubicBezTo>
                  <a:cubicBezTo>
                    <a:pt x="8" y="1"/>
                    <a:pt x="6" y="1"/>
                    <a:pt x="5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1"/>
                    <a:pt x="1" y="2"/>
                    <a:pt x="1" y="3"/>
                  </a:cubicBezTo>
                  <a:cubicBezTo>
                    <a:pt x="0" y="4"/>
                    <a:pt x="0" y="6"/>
                    <a:pt x="0" y="7"/>
                  </a:cubicBezTo>
                  <a:cubicBezTo>
                    <a:pt x="0" y="10"/>
                    <a:pt x="2" y="11"/>
                    <a:pt x="5" y="12"/>
                  </a:cubicBezTo>
                  <a:cubicBezTo>
                    <a:pt x="6" y="12"/>
                    <a:pt x="6" y="12"/>
                    <a:pt x="7" y="12"/>
                  </a:cubicBezTo>
                  <a:cubicBezTo>
                    <a:pt x="8" y="12"/>
                    <a:pt x="9" y="12"/>
                    <a:pt x="10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5" y="12"/>
                    <a:pt x="20" y="11"/>
                    <a:pt x="23" y="10"/>
                  </a:cubicBezTo>
                  <a:cubicBezTo>
                    <a:pt x="23" y="7"/>
                    <a:pt x="23" y="3"/>
                    <a:pt x="23" y="0"/>
                  </a:cubicBezTo>
                </a:path>
              </a:pathLst>
            </a:custGeom>
            <a:solidFill>
              <a:srgbClr val="F95F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75" name="Freeform 268"/>
            <p:cNvSpPr>
              <a:spLocks/>
            </p:cNvSpPr>
            <p:nvPr/>
          </p:nvSpPr>
          <p:spPr bwMode="auto">
            <a:xfrm>
              <a:off x="3116081" y="6234113"/>
              <a:ext cx="71438" cy="34925"/>
            </a:xfrm>
            <a:custGeom>
              <a:avLst/>
              <a:gdLst>
                <a:gd name="T0" fmla="*/ 27 w 27"/>
                <a:gd name="T1" fmla="*/ 0 h 13"/>
                <a:gd name="T2" fmla="*/ 11 w 27"/>
                <a:gd name="T3" fmla="*/ 2 h 13"/>
                <a:gd name="T4" fmla="*/ 9 w 27"/>
                <a:gd name="T5" fmla="*/ 2 h 13"/>
                <a:gd name="T6" fmla="*/ 7 w 27"/>
                <a:gd name="T7" fmla="*/ 2 h 13"/>
                <a:gd name="T8" fmla="*/ 5 w 27"/>
                <a:gd name="T9" fmla="*/ 2 h 13"/>
                <a:gd name="T10" fmla="*/ 1 w 27"/>
                <a:gd name="T11" fmla="*/ 6 h 13"/>
                <a:gd name="T12" fmla="*/ 5 w 27"/>
                <a:gd name="T13" fmla="*/ 12 h 13"/>
                <a:gd name="T14" fmla="*/ 12 w 27"/>
                <a:gd name="T15" fmla="*/ 13 h 13"/>
                <a:gd name="T16" fmla="*/ 13 w 27"/>
                <a:gd name="T17" fmla="*/ 13 h 13"/>
                <a:gd name="T18" fmla="*/ 24 w 27"/>
                <a:gd name="T19" fmla="*/ 11 h 13"/>
                <a:gd name="T20" fmla="*/ 27 w 27"/>
                <a:gd name="T21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7" h="13">
                  <a:moveTo>
                    <a:pt x="27" y="0"/>
                  </a:moveTo>
                  <a:cubicBezTo>
                    <a:pt x="21" y="2"/>
                    <a:pt x="16" y="2"/>
                    <a:pt x="11" y="2"/>
                  </a:cubicBezTo>
                  <a:cubicBezTo>
                    <a:pt x="10" y="2"/>
                    <a:pt x="9" y="2"/>
                    <a:pt x="9" y="2"/>
                  </a:cubicBezTo>
                  <a:cubicBezTo>
                    <a:pt x="8" y="2"/>
                    <a:pt x="8" y="2"/>
                    <a:pt x="7" y="2"/>
                  </a:cubicBezTo>
                  <a:cubicBezTo>
                    <a:pt x="7" y="2"/>
                    <a:pt x="6" y="2"/>
                    <a:pt x="5" y="2"/>
                  </a:cubicBezTo>
                  <a:cubicBezTo>
                    <a:pt x="3" y="2"/>
                    <a:pt x="2" y="3"/>
                    <a:pt x="1" y="6"/>
                  </a:cubicBezTo>
                  <a:cubicBezTo>
                    <a:pt x="0" y="9"/>
                    <a:pt x="1" y="12"/>
                    <a:pt x="5" y="12"/>
                  </a:cubicBezTo>
                  <a:cubicBezTo>
                    <a:pt x="7" y="12"/>
                    <a:pt x="10" y="12"/>
                    <a:pt x="12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7" y="13"/>
                    <a:pt x="21" y="12"/>
                    <a:pt x="24" y="11"/>
                  </a:cubicBezTo>
                  <a:cubicBezTo>
                    <a:pt x="25" y="8"/>
                    <a:pt x="26" y="4"/>
                    <a:pt x="27" y="0"/>
                  </a:cubicBezTo>
                </a:path>
              </a:pathLst>
            </a:custGeom>
            <a:solidFill>
              <a:srgbClr val="F95F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76" name="Freeform 269"/>
            <p:cNvSpPr>
              <a:spLocks/>
            </p:cNvSpPr>
            <p:nvPr/>
          </p:nvSpPr>
          <p:spPr bwMode="auto">
            <a:xfrm>
              <a:off x="3155769" y="6110288"/>
              <a:ext cx="71438" cy="34925"/>
            </a:xfrm>
            <a:custGeom>
              <a:avLst/>
              <a:gdLst>
                <a:gd name="T0" fmla="*/ 27 w 27"/>
                <a:gd name="T1" fmla="*/ 0 h 13"/>
                <a:gd name="T2" fmla="*/ 21 w 27"/>
                <a:gd name="T3" fmla="*/ 0 h 13"/>
                <a:gd name="T4" fmla="*/ 13 w 27"/>
                <a:gd name="T5" fmla="*/ 1 h 13"/>
                <a:gd name="T6" fmla="*/ 11 w 27"/>
                <a:gd name="T7" fmla="*/ 1 h 13"/>
                <a:gd name="T8" fmla="*/ 6 w 27"/>
                <a:gd name="T9" fmla="*/ 1 h 13"/>
                <a:gd name="T10" fmla="*/ 6 w 27"/>
                <a:gd name="T11" fmla="*/ 1 h 13"/>
                <a:gd name="T12" fmla="*/ 3 w 27"/>
                <a:gd name="T13" fmla="*/ 3 h 13"/>
                <a:gd name="T14" fmla="*/ 0 w 27"/>
                <a:gd name="T15" fmla="*/ 10 h 13"/>
                <a:gd name="T16" fmla="*/ 2 w 27"/>
                <a:gd name="T17" fmla="*/ 12 h 13"/>
                <a:gd name="T18" fmla="*/ 4 w 27"/>
                <a:gd name="T19" fmla="*/ 13 h 13"/>
                <a:gd name="T20" fmla="*/ 23 w 27"/>
                <a:gd name="T21" fmla="*/ 10 h 13"/>
                <a:gd name="T22" fmla="*/ 23 w 27"/>
                <a:gd name="T23" fmla="*/ 9 h 13"/>
                <a:gd name="T24" fmla="*/ 27 w 27"/>
                <a:gd name="T2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" h="13">
                  <a:moveTo>
                    <a:pt x="27" y="0"/>
                  </a:moveTo>
                  <a:cubicBezTo>
                    <a:pt x="25" y="0"/>
                    <a:pt x="23" y="0"/>
                    <a:pt x="21" y="0"/>
                  </a:cubicBezTo>
                  <a:cubicBezTo>
                    <a:pt x="18" y="0"/>
                    <a:pt x="16" y="0"/>
                    <a:pt x="13" y="1"/>
                  </a:cubicBezTo>
                  <a:cubicBezTo>
                    <a:pt x="13" y="1"/>
                    <a:pt x="12" y="1"/>
                    <a:pt x="11" y="1"/>
                  </a:cubicBezTo>
                  <a:cubicBezTo>
                    <a:pt x="9" y="1"/>
                    <a:pt x="8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1"/>
                    <a:pt x="3" y="2"/>
                    <a:pt x="3" y="3"/>
                  </a:cubicBezTo>
                  <a:cubicBezTo>
                    <a:pt x="2" y="6"/>
                    <a:pt x="1" y="8"/>
                    <a:pt x="0" y="10"/>
                  </a:cubicBezTo>
                  <a:cubicBezTo>
                    <a:pt x="0" y="11"/>
                    <a:pt x="1" y="12"/>
                    <a:pt x="2" y="12"/>
                  </a:cubicBezTo>
                  <a:cubicBezTo>
                    <a:pt x="2" y="13"/>
                    <a:pt x="3" y="13"/>
                    <a:pt x="4" y="13"/>
                  </a:cubicBezTo>
                  <a:cubicBezTo>
                    <a:pt x="10" y="12"/>
                    <a:pt x="17" y="12"/>
                    <a:pt x="23" y="10"/>
                  </a:cubicBezTo>
                  <a:cubicBezTo>
                    <a:pt x="23" y="10"/>
                    <a:pt x="23" y="10"/>
                    <a:pt x="23" y="9"/>
                  </a:cubicBezTo>
                  <a:cubicBezTo>
                    <a:pt x="24" y="6"/>
                    <a:pt x="26" y="3"/>
                    <a:pt x="27" y="0"/>
                  </a:cubicBezTo>
                </a:path>
              </a:pathLst>
            </a:custGeom>
            <a:solidFill>
              <a:srgbClr val="F95F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77" name="Freeform 270"/>
            <p:cNvSpPr>
              <a:spLocks/>
            </p:cNvSpPr>
            <p:nvPr/>
          </p:nvSpPr>
          <p:spPr bwMode="auto">
            <a:xfrm>
              <a:off x="3203394" y="5991225"/>
              <a:ext cx="68263" cy="42863"/>
            </a:xfrm>
            <a:custGeom>
              <a:avLst/>
              <a:gdLst>
                <a:gd name="T0" fmla="*/ 26 w 26"/>
                <a:gd name="T1" fmla="*/ 0 h 16"/>
                <a:gd name="T2" fmla="*/ 7 w 26"/>
                <a:gd name="T3" fmla="*/ 4 h 16"/>
                <a:gd name="T4" fmla="*/ 4 w 26"/>
                <a:gd name="T5" fmla="*/ 6 h 16"/>
                <a:gd name="T6" fmla="*/ 1 w 26"/>
                <a:gd name="T7" fmla="*/ 12 h 16"/>
                <a:gd name="T8" fmla="*/ 3 w 26"/>
                <a:gd name="T9" fmla="*/ 16 h 16"/>
                <a:gd name="T10" fmla="*/ 3 w 26"/>
                <a:gd name="T11" fmla="*/ 16 h 16"/>
                <a:gd name="T12" fmla="*/ 4 w 26"/>
                <a:gd name="T13" fmla="*/ 16 h 16"/>
                <a:gd name="T14" fmla="*/ 5 w 26"/>
                <a:gd name="T15" fmla="*/ 16 h 16"/>
                <a:gd name="T16" fmla="*/ 21 w 26"/>
                <a:gd name="T17" fmla="*/ 13 h 16"/>
                <a:gd name="T18" fmla="*/ 26 w 26"/>
                <a:gd name="T1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" h="16">
                  <a:moveTo>
                    <a:pt x="26" y="0"/>
                  </a:moveTo>
                  <a:cubicBezTo>
                    <a:pt x="20" y="2"/>
                    <a:pt x="13" y="3"/>
                    <a:pt x="7" y="4"/>
                  </a:cubicBezTo>
                  <a:cubicBezTo>
                    <a:pt x="6" y="4"/>
                    <a:pt x="5" y="5"/>
                    <a:pt x="4" y="6"/>
                  </a:cubicBezTo>
                  <a:cubicBezTo>
                    <a:pt x="3" y="8"/>
                    <a:pt x="2" y="10"/>
                    <a:pt x="1" y="12"/>
                  </a:cubicBezTo>
                  <a:cubicBezTo>
                    <a:pt x="0" y="14"/>
                    <a:pt x="1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4" y="16"/>
                    <a:pt x="4" y="16"/>
                  </a:cubicBezTo>
                  <a:cubicBezTo>
                    <a:pt x="4" y="16"/>
                    <a:pt x="5" y="16"/>
                    <a:pt x="5" y="16"/>
                  </a:cubicBezTo>
                  <a:cubicBezTo>
                    <a:pt x="10" y="15"/>
                    <a:pt x="16" y="14"/>
                    <a:pt x="21" y="13"/>
                  </a:cubicBezTo>
                  <a:cubicBezTo>
                    <a:pt x="23" y="9"/>
                    <a:pt x="24" y="5"/>
                    <a:pt x="26" y="0"/>
                  </a:cubicBezTo>
                </a:path>
              </a:pathLst>
            </a:custGeom>
            <a:solidFill>
              <a:srgbClr val="F95F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78" name="Freeform 271"/>
            <p:cNvSpPr>
              <a:spLocks/>
            </p:cNvSpPr>
            <p:nvPr/>
          </p:nvSpPr>
          <p:spPr bwMode="auto">
            <a:xfrm>
              <a:off x="3244669" y="5886450"/>
              <a:ext cx="63500" cy="44450"/>
            </a:xfrm>
            <a:custGeom>
              <a:avLst/>
              <a:gdLst>
                <a:gd name="T0" fmla="*/ 24 w 24"/>
                <a:gd name="T1" fmla="*/ 0 h 17"/>
                <a:gd name="T2" fmla="*/ 8 w 24"/>
                <a:gd name="T3" fmla="*/ 4 h 17"/>
                <a:gd name="T4" fmla="*/ 6 w 24"/>
                <a:gd name="T5" fmla="*/ 5 h 17"/>
                <a:gd name="T6" fmla="*/ 3 w 24"/>
                <a:gd name="T7" fmla="*/ 7 h 17"/>
                <a:gd name="T8" fmla="*/ 2 w 24"/>
                <a:gd name="T9" fmla="*/ 9 h 17"/>
                <a:gd name="T10" fmla="*/ 1 w 24"/>
                <a:gd name="T11" fmla="*/ 13 h 17"/>
                <a:gd name="T12" fmla="*/ 0 w 24"/>
                <a:gd name="T13" fmla="*/ 15 h 17"/>
                <a:gd name="T14" fmla="*/ 2 w 24"/>
                <a:gd name="T15" fmla="*/ 17 h 17"/>
                <a:gd name="T16" fmla="*/ 2 w 24"/>
                <a:gd name="T17" fmla="*/ 17 h 17"/>
                <a:gd name="T18" fmla="*/ 21 w 24"/>
                <a:gd name="T19" fmla="*/ 12 h 17"/>
                <a:gd name="T20" fmla="*/ 24 w 24"/>
                <a:gd name="T21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17">
                  <a:moveTo>
                    <a:pt x="24" y="0"/>
                  </a:moveTo>
                  <a:cubicBezTo>
                    <a:pt x="19" y="2"/>
                    <a:pt x="14" y="4"/>
                    <a:pt x="8" y="4"/>
                  </a:cubicBezTo>
                  <a:cubicBezTo>
                    <a:pt x="7" y="4"/>
                    <a:pt x="6" y="4"/>
                    <a:pt x="6" y="5"/>
                  </a:cubicBezTo>
                  <a:cubicBezTo>
                    <a:pt x="4" y="5"/>
                    <a:pt x="3" y="6"/>
                    <a:pt x="3" y="7"/>
                  </a:cubicBezTo>
                  <a:cubicBezTo>
                    <a:pt x="2" y="8"/>
                    <a:pt x="2" y="9"/>
                    <a:pt x="2" y="9"/>
                  </a:cubicBezTo>
                  <a:cubicBezTo>
                    <a:pt x="1" y="10"/>
                    <a:pt x="1" y="12"/>
                    <a:pt x="1" y="13"/>
                  </a:cubicBezTo>
                  <a:cubicBezTo>
                    <a:pt x="0" y="13"/>
                    <a:pt x="0" y="14"/>
                    <a:pt x="0" y="15"/>
                  </a:cubicBezTo>
                  <a:cubicBezTo>
                    <a:pt x="0" y="15"/>
                    <a:pt x="1" y="17"/>
                    <a:pt x="2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8" y="16"/>
                    <a:pt x="15" y="14"/>
                    <a:pt x="21" y="12"/>
                  </a:cubicBezTo>
                  <a:cubicBezTo>
                    <a:pt x="22" y="8"/>
                    <a:pt x="23" y="4"/>
                    <a:pt x="24" y="0"/>
                  </a:cubicBezTo>
                </a:path>
              </a:pathLst>
            </a:custGeom>
            <a:solidFill>
              <a:srgbClr val="F95F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79" name="Freeform 272"/>
            <p:cNvSpPr>
              <a:spLocks/>
            </p:cNvSpPr>
            <p:nvPr/>
          </p:nvSpPr>
          <p:spPr bwMode="auto">
            <a:xfrm>
              <a:off x="3271656" y="5565775"/>
              <a:ext cx="28575" cy="47625"/>
            </a:xfrm>
            <a:custGeom>
              <a:avLst/>
              <a:gdLst>
                <a:gd name="T0" fmla="*/ 7 w 11"/>
                <a:gd name="T1" fmla="*/ 0 h 18"/>
                <a:gd name="T2" fmla="*/ 2 w 11"/>
                <a:gd name="T3" fmla="*/ 7 h 18"/>
                <a:gd name="T4" fmla="*/ 1 w 11"/>
                <a:gd name="T5" fmla="*/ 9 h 18"/>
                <a:gd name="T6" fmla="*/ 0 w 11"/>
                <a:gd name="T7" fmla="*/ 12 h 18"/>
                <a:gd name="T8" fmla="*/ 2 w 11"/>
                <a:gd name="T9" fmla="*/ 17 h 18"/>
                <a:gd name="T10" fmla="*/ 4 w 11"/>
                <a:gd name="T11" fmla="*/ 18 h 18"/>
                <a:gd name="T12" fmla="*/ 6 w 11"/>
                <a:gd name="T13" fmla="*/ 18 h 18"/>
                <a:gd name="T14" fmla="*/ 10 w 11"/>
                <a:gd name="T15" fmla="*/ 13 h 18"/>
                <a:gd name="T16" fmla="*/ 11 w 11"/>
                <a:gd name="T17" fmla="*/ 11 h 18"/>
                <a:gd name="T18" fmla="*/ 7 w 11"/>
                <a:gd name="T19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" h="18">
                  <a:moveTo>
                    <a:pt x="7" y="0"/>
                  </a:moveTo>
                  <a:cubicBezTo>
                    <a:pt x="6" y="3"/>
                    <a:pt x="4" y="5"/>
                    <a:pt x="2" y="7"/>
                  </a:cubicBezTo>
                  <a:cubicBezTo>
                    <a:pt x="1" y="7"/>
                    <a:pt x="1" y="8"/>
                    <a:pt x="1" y="9"/>
                  </a:cubicBezTo>
                  <a:cubicBezTo>
                    <a:pt x="0" y="10"/>
                    <a:pt x="0" y="11"/>
                    <a:pt x="0" y="12"/>
                  </a:cubicBezTo>
                  <a:cubicBezTo>
                    <a:pt x="0" y="13"/>
                    <a:pt x="1" y="15"/>
                    <a:pt x="2" y="17"/>
                  </a:cubicBezTo>
                  <a:cubicBezTo>
                    <a:pt x="2" y="18"/>
                    <a:pt x="3" y="18"/>
                    <a:pt x="4" y="18"/>
                  </a:cubicBezTo>
                  <a:cubicBezTo>
                    <a:pt x="5" y="18"/>
                    <a:pt x="5" y="18"/>
                    <a:pt x="6" y="18"/>
                  </a:cubicBezTo>
                  <a:cubicBezTo>
                    <a:pt x="7" y="16"/>
                    <a:pt x="9" y="15"/>
                    <a:pt x="10" y="13"/>
                  </a:cubicBezTo>
                  <a:cubicBezTo>
                    <a:pt x="10" y="13"/>
                    <a:pt x="11" y="12"/>
                    <a:pt x="11" y="11"/>
                  </a:cubicBezTo>
                  <a:cubicBezTo>
                    <a:pt x="10" y="7"/>
                    <a:pt x="9" y="4"/>
                    <a:pt x="7" y="0"/>
                  </a:cubicBezTo>
                </a:path>
              </a:pathLst>
            </a:custGeom>
            <a:solidFill>
              <a:srgbClr val="F95F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80" name="Freeform 273"/>
            <p:cNvSpPr>
              <a:spLocks/>
            </p:cNvSpPr>
            <p:nvPr/>
          </p:nvSpPr>
          <p:spPr bwMode="auto">
            <a:xfrm>
              <a:off x="3279594" y="5776913"/>
              <a:ext cx="47625" cy="42863"/>
            </a:xfrm>
            <a:custGeom>
              <a:avLst/>
              <a:gdLst>
                <a:gd name="T0" fmla="*/ 18 w 18"/>
                <a:gd name="T1" fmla="*/ 0 h 16"/>
                <a:gd name="T2" fmla="*/ 8 w 18"/>
                <a:gd name="T3" fmla="*/ 3 h 16"/>
                <a:gd name="T4" fmla="*/ 5 w 18"/>
                <a:gd name="T5" fmla="*/ 4 h 16"/>
                <a:gd name="T6" fmla="*/ 1 w 18"/>
                <a:gd name="T7" fmla="*/ 8 h 16"/>
                <a:gd name="T8" fmla="*/ 1 w 18"/>
                <a:gd name="T9" fmla="*/ 8 h 16"/>
                <a:gd name="T10" fmla="*/ 1 w 18"/>
                <a:gd name="T11" fmla="*/ 9 h 16"/>
                <a:gd name="T12" fmla="*/ 0 w 18"/>
                <a:gd name="T13" fmla="*/ 13 h 16"/>
                <a:gd name="T14" fmla="*/ 0 w 18"/>
                <a:gd name="T15" fmla="*/ 13 h 16"/>
                <a:gd name="T16" fmla="*/ 0 w 18"/>
                <a:gd name="T17" fmla="*/ 15 h 16"/>
                <a:gd name="T18" fmla="*/ 2 w 18"/>
                <a:gd name="T19" fmla="*/ 16 h 16"/>
                <a:gd name="T20" fmla="*/ 2 w 18"/>
                <a:gd name="T21" fmla="*/ 16 h 16"/>
                <a:gd name="T22" fmla="*/ 8 w 18"/>
                <a:gd name="T23" fmla="*/ 15 h 16"/>
                <a:gd name="T24" fmla="*/ 17 w 18"/>
                <a:gd name="T25" fmla="*/ 11 h 16"/>
                <a:gd name="T26" fmla="*/ 18 w 18"/>
                <a:gd name="T27" fmla="*/ 5 h 16"/>
                <a:gd name="T28" fmla="*/ 18 w 18"/>
                <a:gd name="T2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8" h="16">
                  <a:moveTo>
                    <a:pt x="18" y="0"/>
                  </a:moveTo>
                  <a:cubicBezTo>
                    <a:pt x="15" y="1"/>
                    <a:pt x="11" y="2"/>
                    <a:pt x="8" y="3"/>
                  </a:cubicBezTo>
                  <a:cubicBezTo>
                    <a:pt x="7" y="4"/>
                    <a:pt x="6" y="4"/>
                    <a:pt x="5" y="4"/>
                  </a:cubicBezTo>
                  <a:cubicBezTo>
                    <a:pt x="3" y="5"/>
                    <a:pt x="2" y="6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1" y="8"/>
                    <a:pt x="1" y="9"/>
                  </a:cubicBezTo>
                  <a:cubicBezTo>
                    <a:pt x="1" y="10"/>
                    <a:pt x="0" y="12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4"/>
                    <a:pt x="0" y="14"/>
                    <a:pt x="0" y="15"/>
                  </a:cubicBezTo>
                  <a:cubicBezTo>
                    <a:pt x="0" y="16"/>
                    <a:pt x="1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4" y="16"/>
                    <a:pt x="6" y="15"/>
                    <a:pt x="8" y="15"/>
                  </a:cubicBezTo>
                  <a:cubicBezTo>
                    <a:pt x="11" y="14"/>
                    <a:pt x="14" y="12"/>
                    <a:pt x="17" y="11"/>
                  </a:cubicBezTo>
                  <a:cubicBezTo>
                    <a:pt x="18" y="9"/>
                    <a:pt x="18" y="7"/>
                    <a:pt x="18" y="5"/>
                  </a:cubicBezTo>
                  <a:cubicBezTo>
                    <a:pt x="18" y="3"/>
                    <a:pt x="18" y="1"/>
                    <a:pt x="18" y="0"/>
                  </a:cubicBezTo>
                </a:path>
              </a:pathLst>
            </a:custGeom>
            <a:solidFill>
              <a:srgbClr val="F95F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81" name="Freeform 274"/>
            <p:cNvSpPr>
              <a:spLocks/>
            </p:cNvSpPr>
            <p:nvPr/>
          </p:nvSpPr>
          <p:spPr bwMode="auto">
            <a:xfrm>
              <a:off x="3292294" y="5672138"/>
              <a:ext cx="34925" cy="47625"/>
            </a:xfrm>
            <a:custGeom>
              <a:avLst/>
              <a:gdLst>
                <a:gd name="T0" fmla="*/ 11 w 13"/>
                <a:gd name="T1" fmla="*/ 0 h 18"/>
                <a:gd name="T2" fmla="*/ 4 w 13"/>
                <a:gd name="T3" fmla="*/ 6 h 18"/>
                <a:gd name="T4" fmla="*/ 2 w 13"/>
                <a:gd name="T5" fmla="*/ 7 h 18"/>
                <a:gd name="T6" fmla="*/ 0 w 13"/>
                <a:gd name="T7" fmla="*/ 11 h 18"/>
                <a:gd name="T8" fmla="*/ 0 w 13"/>
                <a:gd name="T9" fmla="*/ 13 h 18"/>
                <a:gd name="T10" fmla="*/ 0 w 13"/>
                <a:gd name="T11" fmla="*/ 13 h 18"/>
                <a:gd name="T12" fmla="*/ 0 w 13"/>
                <a:gd name="T13" fmla="*/ 13 h 18"/>
                <a:gd name="T14" fmla="*/ 0 w 13"/>
                <a:gd name="T15" fmla="*/ 14 h 18"/>
                <a:gd name="T16" fmla="*/ 0 w 13"/>
                <a:gd name="T17" fmla="*/ 14 h 18"/>
                <a:gd name="T18" fmla="*/ 0 w 13"/>
                <a:gd name="T19" fmla="*/ 15 h 18"/>
                <a:gd name="T20" fmla="*/ 2 w 13"/>
                <a:gd name="T21" fmla="*/ 18 h 18"/>
                <a:gd name="T22" fmla="*/ 3 w 13"/>
                <a:gd name="T23" fmla="*/ 18 h 18"/>
                <a:gd name="T24" fmla="*/ 6 w 13"/>
                <a:gd name="T25" fmla="*/ 16 h 18"/>
                <a:gd name="T26" fmla="*/ 13 w 13"/>
                <a:gd name="T27" fmla="*/ 11 h 18"/>
                <a:gd name="T28" fmla="*/ 11 w 13"/>
                <a:gd name="T29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3" h="18">
                  <a:moveTo>
                    <a:pt x="11" y="0"/>
                  </a:moveTo>
                  <a:cubicBezTo>
                    <a:pt x="9" y="2"/>
                    <a:pt x="6" y="4"/>
                    <a:pt x="4" y="6"/>
                  </a:cubicBezTo>
                  <a:cubicBezTo>
                    <a:pt x="3" y="6"/>
                    <a:pt x="3" y="6"/>
                    <a:pt x="2" y="7"/>
                  </a:cubicBezTo>
                  <a:cubicBezTo>
                    <a:pt x="1" y="8"/>
                    <a:pt x="0" y="9"/>
                    <a:pt x="0" y="11"/>
                  </a:cubicBezTo>
                  <a:cubicBezTo>
                    <a:pt x="0" y="12"/>
                    <a:pt x="0" y="12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5"/>
                    <a:pt x="0" y="15"/>
                  </a:cubicBezTo>
                  <a:cubicBezTo>
                    <a:pt x="0" y="16"/>
                    <a:pt x="0" y="17"/>
                    <a:pt x="2" y="18"/>
                  </a:cubicBezTo>
                  <a:cubicBezTo>
                    <a:pt x="2" y="18"/>
                    <a:pt x="2" y="18"/>
                    <a:pt x="3" y="18"/>
                  </a:cubicBezTo>
                  <a:cubicBezTo>
                    <a:pt x="4" y="18"/>
                    <a:pt x="5" y="17"/>
                    <a:pt x="6" y="16"/>
                  </a:cubicBezTo>
                  <a:cubicBezTo>
                    <a:pt x="8" y="15"/>
                    <a:pt x="11" y="13"/>
                    <a:pt x="13" y="11"/>
                  </a:cubicBezTo>
                  <a:cubicBezTo>
                    <a:pt x="12" y="7"/>
                    <a:pt x="12" y="4"/>
                    <a:pt x="11" y="0"/>
                  </a:cubicBezTo>
                </a:path>
              </a:pathLst>
            </a:custGeom>
            <a:solidFill>
              <a:srgbClr val="F95F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82" name="Freeform 275"/>
            <p:cNvSpPr>
              <a:spLocks/>
            </p:cNvSpPr>
            <p:nvPr/>
          </p:nvSpPr>
          <p:spPr bwMode="auto">
            <a:xfrm>
              <a:off x="3227206" y="5489575"/>
              <a:ext cx="28575" cy="44450"/>
            </a:xfrm>
            <a:custGeom>
              <a:avLst/>
              <a:gdLst>
                <a:gd name="T0" fmla="*/ 4 w 11"/>
                <a:gd name="T1" fmla="*/ 0 h 17"/>
                <a:gd name="T2" fmla="*/ 1 w 11"/>
                <a:gd name="T3" fmla="*/ 8 h 17"/>
                <a:gd name="T4" fmla="*/ 1 w 11"/>
                <a:gd name="T5" fmla="*/ 13 h 17"/>
                <a:gd name="T6" fmla="*/ 4 w 11"/>
                <a:gd name="T7" fmla="*/ 16 h 17"/>
                <a:gd name="T8" fmla="*/ 5 w 11"/>
                <a:gd name="T9" fmla="*/ 17 h 17"/>
                <a:gd name="T10" fmla="*/ 7 w 11"/>
                <a:gd name="T11" fmla="*/ 16 h 17"/>
                <a:gd name="T12" fmla="*/ 8 w 11"/>
                <a:gd name="T13" fmla="*/ 15 h 17"/>
                <a:gd name="T14" fmla="*/ 11 w 11"/>
                <a:gd name="T15" fmla="*/ 8 h 17"/>
                <a:gd name="T16" fmla="*/ 4 w 11"/>
                <a:gd name="T1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17">
                  <a:moveTo>
                    <a:pt x="4" y="0"/>
                  </a:moveTo>
                  <a:cubicBezTo>
                    <a:pt x="3" y="3"/>
                    <a:pt x="2" y="5"/>
                    <a:pt x="1" y="8"/>
                  </a:cubicBezTo>
                  <a:cubicBezTo>
                    <a:pt x="0" y="9"/>
                    <a:pt x="0" y="11"/>
                    <a:pt x="1" y="13"/>
                  </a:cubicBezTo>
                  <a:cubicBezTo>
                    <a:pt x="2" y="14"/>
                    <a:pt x="3" y="15"/>
                    <a:pt x="4" y="16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6" y="17"/>
                    <a:pt x="7" y="16"/>
                    <a:pt x="7" y="16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9" y="13"/>
                    <a:pt x="10" y="10"/>
                    <a:pt x="11" y="8"/>
                  </a:cubicBezTo>
                  <a:cubicBezTo>
                    <a:pt x="9" y="5"/>
                    <a:pt x="7" y="3"/>
                    <a:pt x="4" y="0"/>
                  </a:cubicBezTo>
                </a:path>
              </a:pathLst>
            </a:custGeom>
            <a:solidFill>
              <a:srgbClr val="F95F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83" name="Freeform 276"/>
            <p:cNvSpPr>
              <a:spLocks/>
            </p:cNvSpPr>
            <p:nvPr/>
          </p:nvSpPr>
          <p:spPr bwMode="auto">
            <a:xfrm>
              <a:off x="3168469" y="5443538"/>
              <a:ext cx="28575" cy="34925"/>
            </a:xfrm>
            <a:custGeom>
              <a:avLst/>
              <a:gdLst>
                <a:gd name="T0" fmla="*/ 3 w 11"/>
                <a:gd name="T1" fmla="*/ 0 h 13"/>
                <a:gd name="T2" fmla="*/ 1 w 11"/>
                <a:gd name="T3" fmla="*/ 5 h 13"/>
                <a:gd name="T4" fmla="*/ 5 w 11"/>
                <a:gd name="T5" fmla="*/ 13 h 13"/>
                <a:gd name="T6" fmla="*/ 6 w 11"/>
                <a:gd name="T7" fmla="*/ 13 h 13"/>
                <a:gd name="T8" fmla="*/ 9 w 11"/>
                <a:gd name="T9" fmla="*/ 11 h 13"/>
                <a:gd name="T10" fmla="*/ 11 w 11"/>
                <a:gd name="T11" fmla="*/ 5 h 13"/>
                <a:gd name="T12" fmla="*/ 3 w 11"/>
                <a:gd name="T1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13">
                  <a:moveTo>
                    <a:pt x="3" y="0"/>
                  </a:moveTo>
                  <a:cubicBezTo>
                    <a:pt x="2" y="2"/>
                    <a:pt x="2" y="3"/>
                    <a:pt x="1" y="5"/>
                  </a:cubicBezTo>
                  <a:cubicBezTo>
                    <a:pt x="0" y="10"/>
                    <a:pt x="0" y="10"/>
                    <a:pt x="5" y="13"/>
                  </a:cubicBezTo>
                  <a:cubicBezTo>
                    <a:pt x="5" y="13"/>
                    <a:pt x="6" y="13"/>
                    <a:pt x="6" y="13"/>
                  </a:cubicBezTo>
                  <a:cubicBezTo>
                    <a:pt x="8" y="13"/>
                    <a:pt x="9" y="12"/>
                    <a:pt x="9" y="11"/>
                  </a:cubicBezTo>
                  <a:cubicBezTo>
                    <a:pt x="10" y="9"/>
                    <a:pt x="10" y="7"/>
                    <a:pt x="11" y="5"/>
                  </a:cubicBezTo>
                  <a:cubicBezTo>
                    <a:pt x="8" y="3"/>
                    <a:pt x="6" y="2"/>
                    <a:pt x="3" y="0"/>
                  </a:cubicBezTo>
                </a:path>
              </a:pathLst>
            </a:custGeom>
            <a:solidFill>
              <a:srgbClr val="F95F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84" name="Freeform 277"/>
            <p:cNvSpPr>
              <a:spLocks noEditPoints="1"/>
            </p:cNvSpPr>
            <p:nvPr/>
          </p:nvSpPr>
          <p:spPr bwMode="auto">
            <a:xfrm>
              <a:off x="3854269" y="5010150"/>
              <a:ext cx="195263" cy="444500"/>
            </a:xfrm>
            <a:custGeom>
              <a:avLst/>
              <a:gdLst>
                <a:gd name="T0" fmla="*/ 26 w 74"/>
                <a:gd name="T1" fmla="*/ 167 h 168"/>
                <a:gd name="T2" fmla="*/ 28 w 74"/>
                <a:gd name="T3" fmla="*/ 168 h 168"/>
                <a:gd name="T4" fmla="*/ 28 w 74"/>
                <a:gd name="T5" fmla="*/ 168 h 168"/>
                <a:gd name="T6" fmla="*/ 28 w 74"/>
                <a:gd name="T7" fmla="*/ 168 h 168"/>
                <a:gd name="T8" fmla="*/ 26 w 74"/>
                <a:gd name="T9" fmla="*/ 167 h 168"/>
                <a:gd name="T10" fmla="*/ 32 w 74"/>
                <a:gd name="T11" fmla="*/ 166 h 168"/>
                <a:gd name="T12" fmla="*/ 31 w 74"/>
                <a:gd name="T13" fmla="*/ 167 h 168"/>
                <a:gd name="T14" fmla="*/ 31 w 74"/>
                <a:gd name="T15" fmla="*/ 167 h 168"/>
                <a:gd name="T16" fmla="*/ 31 w 74"/>
                <a:gd name="T17" fmla="*/ 167 h 168"/>
                <a:gd name="T18" fmla="*/ 32 w 74"/>
                <a:gd name="T19" fmla="*/ 166 h 168"/>
                <a:gd name="T20" fmla="*/ 6 w 74"/>
                <a:gd name="T21" fmla="*/ 151 h 168"/>
                <a:gd name="T22" fmla="*/ 9 w 74"/>
                <a:gd name="T23" fmla="*/ 153 h 168"/>
                <a:gd name="T24" fmla="*/ 9 w 74"/>
                <a:gd name="T25" fmla="*/ 154 h 168"/>
                <a:gd name="T26" fmla="*/ 9 w 74"/>
                <a:gd name="T27" fmla="*/ 153 h 168"/>
                <a:gd name="T28" fmla="*/ 6 w 74"/>
                <a:gd name="T29" fmla="*/ 151 h 168"/>
                <a:gd name="T30" fmla="*/ 6 w 74"/>
                <a:gd name="T31" fmla="*/ 151 h 168"/>
                <a:gd name="T32" fmla="*/ 74 w 74"/>
                <a:gd name="T33" fmla="*/ 106 h 168"/>
                <a:gd name="T34" fmla="*/ 73 w 74"/>
                <a:gd name="T35" fmla="*/ 108 h 168"/>
                <a:gd name="T36" fmla="*/ 73 w 74"/>
                <a:gd name="T37" fmla="*/ 108 h 168"/>
                <a:gd name="T38" fmla="*/ 73 w 74"/>
                <a:gd name="T39" fmla="*/ 108 h 168"/>
                <a:gd name="T40" fmla="*/ 74 w 74"/>
                <a:gd name="T41" fmla="*/ 106 h 168"/>
                <a:gd name="T42" fmla="*/ 67 w 74"/>
                <a:gd name="T43" fmla="*/ 65 h 168"/>
                <a:gd name="T44" fmla="*/ 68 w 74"/>
                <a:gd name="T45" fmla="*/ 68 h 168"/>
                <a:gd name="T46" fmla="*/ 73 w 74"/>
                <a:gd name="T47" fmla="*/ 87 h 168"/>
                <a:gd name="T48" fmla="*/ 73 w 74"/>
                <a:gd name="T49" fmla="*/ 88 h 168"/>
                <a:gd name="T50" fmla="*/ 67 w 74"/>
                <a:gd name="T51" fmla="*/ 65 h 168"/>
                <a:gd name="T52" fmla="*/ 45 w 74"/>
                <a:gd name="T53" fmla="*/ 31 h 168"/>
                <a:gd name="T54" fmla="*/ 50 w 74"/>
                <a:gd name="T55" fmla="*/ 37 h 168"/>
                <a:gd name="T56" fmla="*/ 52 w 74"/>
                <a:gd name="T57" fmla="*/ 39 h 168"/>
                <a:gd name="T58" fmla="*/ 54 w 74"/>
                <a:gd name="T59" fmla="*/ 42 h 168"/>
                <a:gd name="T60" fmla="*/ 55 w 74"/>
                <a:gd name="T61" fmla="*/ 43 h 168"/>
                <a:gd name="T62" fmla="*/ 56 w 74"/>
                <a:gd name="T63" fmla="*/ 45 h 168"/>
                <a:gd name="T64" fmla="*/ 45 w 74"/>
                <a:gd name="T65" fmla="*/ 31 h 168"/>
                <a:gd name="T66" fmla="*/ 12 w 74"/>
                <a:gd name="T67" fmla="*/ 5 h 168"/>
                <a:gd name="T68" fmla="*/ 34 w 74"/>
                <a:gd name="T69" fmla="*/ 21 h 168"/>
                <a:gd name="T70" fmla="*/ 12 w 74"/>
                <a:gd name="T71" fmla="*/ 5 h 168"/>
                <a:gd name="T72" fmla="*/ 6 w 74"/>
                <a:gd name="T73" fmla="*/ 1 h 168"/>
                <a:gd name="T74" fmla="*/ 8 w 74"/>
                <a:gd name="T75" fmla="*/ 2 h 168"/>
                <a:gd name="T76" fmla="*/ 6 w 74"/>
                <a:gd name="T77" fmla="*/ 1 h 168"/>
                <a:gd name="T78" fmla="*/ 3 w 74"/>
                <a:gd name="T79" fmla="*/ 0 h 168"/>
                <a:gd name="T80" fmla="*/ 0 w 74"/>
                <a:gd name="T81" fmla="*/ 1 h 168"/>
                <a:gd name="T82" fmla="*/ 3 w 74"/>
                <a:gd name="T83" fmla="*/ 0 h 168"/>
                <a:gd name="T84" fmla="*/ 4 w 74"/>
                <a:gd name="T85" fmla="*/ 0 h 168"/>
                <a:gd name="T86" fmla="*/ 3 w 74"/>
                <a:gd name="T87" fmla="*/ 0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74" h="168">
                  <a:moveTo>
                    <a:pt x="26" y="167"/>
                  </a:moveTo>
                  <a:cubicBezTo>
                    <a:pt x="26" y="167"/>
                    <a:pt x="27" y="168"/>
                    <a:pt x="28" y="168"/>
                  </a:cubicBezTo>
                  <a:cubicBezTo>
                    <a:pt x="28" y="168"/>
                    <a:pt x="28" y="168"/>
                    <a:pt x="28" y="168"/>
                  </a:cubicBezTo>
                  <a:cubicBezTo>
                    <a:pt x="28" y="168"/>
                    <a:pt x="28" y="168"/>
                    <a:pt x="28" y="168"/>
                  </a:cubicBezTo>
                  <a:cubicBezTo>
                    <a:pt x="27" y="168"/>
                    <a:pt x="26" y="167"/>
                    <a:pt x="26" y="167"/>
                  </a:cubicBezTo>
                  <a:moveTo>
                    <a:pt x="32" y="166"/>
                  </a:moveTo>
                  <a:cubicBezTo>
                    <a:pt x="32" y="166"/>
                    <a:pt x="32" y="167"/>
                    <a:pt x="31" y="167"/>
                  </a:cubicBezTo>
                  <a:cubicBezTo>
                    <a:pt x="31" y="167"/>
                    <a:pt x="31" y="167"/>
                    <a:pt x="31" y="167"/>
                  </a:cubicBezTo>
                  <a:cubicBezTo>
                    <a:pt x="31" y="167"/>
                    <a:pt x="31" y="167"/>
                    <a:pt x="31" y="167"/>
                  </a:cubicBezTo>
                  <a:cubicBezTo>
                    <a:pt x="32" y="166"/>
                    <a:pt x="32" y="166"/>
                    <a:pt x="32" y="166"/>
                  </a:cubicBezTo>
                  <a:moveTo>
                    <a:pt x="6" y="151"/>
                  </a:moveTo>
                  <a:cubicBezTo>
                    <a:pt x="7" y="152"/>
                    <a:pt x="8" y="153"/>
                    <a:pt x="9" y="153"/>
                  </a:cubicBezTo>
                  <a:cubicBezTo>
                    <a:pt x="9" y="154"/>
                    <a:pt x="9" y="154"/>
                    <a:pt x="9" y="154"/>
                  </a:cubicBezTo>
                  <a:cubicBezTo>
                    <a:pt x="9" y="154"/>
                    <a:pt x="9" y="154"/>
                    <a:pt x="9" y="153"/>
                  </a:cubicBezTo>
                  <a:cubicBezTo>
                    <a:pt x="8" y="153"/>
                    <a:pt x="7" y="152"/>
                    <a:pt x="6" y="151"/>
                  </a:cubicBezTo>
                  <a:cubicBezTo>
                    <a:pt x="6" y="151"/>
                    <a:pt x="6" y="151"/>
                    <a:pt x="6" y="151"/>
                  </a:cubicBezTo>
                  <a:moveTo>
                    <a:pt x="74" y="106"/>
                  </a:moveTo>
                  <a:cubicBezTo>
                    <a:pt x="74" y="107"/>
                    <a:pt x="73" y="107"/>
                    <a:pt x="73" y="108"/>
                  </a:cubicBezTo>
                  <a:cubicBezTo>
                    <a:pt x="73" y="108"/>
                    <a:pt x="73" y="108"/>
                    <a:pt x="73" y="108"/>
                  </a:cubicBezTo>
                  <a:cubicBezTo>
                    <a:pt x="73" y="108"/>
                    <a:pt x="73" y="108"/>
                    <a:pt x="73" y="108"/>
                  </a:cubicBezTo>
                  <a:cubicBezTo>
                    <a:pt x="73" y="108"/>
                    <a:pt x="74" y="107"/>
                    <a:pt x="74" y="106"/>
                  </a:cubicBezTo>
                  <a:moveTo>
                    <a:pt x="67" y="65"/>
                  </a:moveTo>
                  <a:cubicBezTo>
                    <a:pt x="67" y="66"/>
                    <a:pt x="67" y="67"/>
                    <a:pt x="68" y="68"/>
                  </a:cubicBezTo>
                  <a:cubicBezTo>
                    <a:pt x="70" y="74"/>
                    <a:pt x="72" y="80"/>
                    <a:pt x="73" y="87"/>
                  </a:cubicBezTo>
                  <a:cubicBezTo>
                    <a:pt x="73" y="87"/>
                    <a:pt x="73" y="88"/>
                    <a:pt x="73" y="88"/>
                  </a:cubicBezTo>
                  <a:cubicBezTo>
                    <a:pt x="72" y="80"/>
                    <a:pt x="70" y="73"/>
                    <a:pt x="67" y="65"/>
                  </a:cubicBezTo>
                  <a:moveTo>
                    <a:pt x="45" y="31"/>
                  </a:moveTo>
                  <a:cubicBezTo>
                    <a:pt x="46" y="33"/>
                    <a:pt x="48" y="35"/>
                    <a:pt x="50" y="37"/>
                  </a:cubicBezTo>
                  <a:cubicBezTo>
                    <a:pt x="50" y="38"/>
                    <a:pt x="51" y="39"/>
                    <a:pt x="52" y="39"/>
                  </a:cubicBezTo>
                  <a:cubicBezTo>
                    <a:pt x="52" y="40"/>
                    <a:pt x="53" y="41"/>
                    <a:pt x="54" y="42"/>
                  </a:cubicBezTo>
                  <a:cubicBezTo>
                    <a:pt x="54" y="43"/>
                    <a:pt x="54" y="43"/>
                    <a:pt x="55" y="43"/>
                  </a:cubicBezTo>
                  <a:cubicBezTo>
                    <a:pt x="55" y="44"/>
                    <a:pt x="55" y="44"/>
                    <a:pt x="56" y="45"/>
                  </a:cubicBezTo>
                  <a:cubicBezTo>
                    <a:pt x="52" y="40"/>
                    <a:pt x="49" y="35"/>
                    <a:pt x="45" y="31"/>
                  </a:cubicBezTo>
                  <a:moveTo>
                    <a:pt x="12" y="5"/>
                  </a:moveTo>
                  <a:cubicBezTo>
                    <a:pt x="20" y="10"/>
                    <a:pt x="27" y="15"/>
                    <a:pt x="34" y="21"/>
                  </a:cubicBezTo>
                  <a:cubicBezTo>
                    <a:pt x="27" y="15"/>
                    <a:pt x="20" y="10"/>
                    <a:pt x="12" y="5"/>
                  </a:cubicBezTo>
                  <a:moveTo>
                    <a:pt x="6" y="1"/>
                  </a:moveTo>
                  <a:cubicBezTo>
                    <a:pt x="7" y="2"/>
                    <a:pt x="7" y="2"/>
                    <a:pt x="8" y="2"/>
                  </a:cubicBezTo>
                  <a:cubicBezTo>
                    <a:pt x="7" y="2"/>
                    <a:pt x="7" y="2"/>
                    <a:pt x="6" y="1"/>
                  </a:cubicBezTo>
                  <a:moveTo>
                    <a:pt x="3" y="0"/>
                  </a:moveTo>
                  <a:cubicBezTo>
                    <a:pt x="2" y="0"/>
                    <a:pt x="1" y="0"/>
                    <a:pt x="0" y="1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rgbClr val="FFD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85" name="Freeform 278"/>
            <p:cNvSpPr>
              <a:spLocks noEditPoints="1"/>
            </p:cNvSpPr>
            <p:nvPr/>
          </p:nvSpPr>
          <p:spPr bwMode="auto">
            <a:xfrm>
              <a:off x="3835219" y="5010150"/>
              <a:ext cx="211138" cy="400050"/>
            </a:xfrm>
            <a:custGeom>
              <a:avLst/>
              <a:gdLst>
                <a:gd name="T0" fmla="*/ 13 w 80"/>
                <a:gd name="T1" fmla="*/ 151 h 151"/>
                <a:gd name="T2" fmla="*/ 13 w 80"/>
                <a:gd name="T3" fmla="*/ 151 h 151"/>
                <a:gd name="T4" fmla="*/ 13 w 80"/>
                <a:gd name="T5" fmla="*/ 151 h 151"/>
                <a:gd name="T6" fmla="*/ 13 w 80"/>
                <a:gd name="T7" fmla="*/ 151 h 151"/>
                <a:gd name="T8" fmla="*/ 80 w 80"/>
                <a:gd name="T9" fmla="*/ 108 h 151"/>
                <a:gd name="T10" fmla="*/ 80 w 80"/>
                <a:gd name="T11" fmla="*/ 110 h 151"/>
                <a:gd name="T12" fmla="*/ 80 w 80"/>
                <a:gd name="T13" fmla="*/ 112 h 151"/>
                <a:gd name="T14" fmla="*/ 80 w 80"/>
                <a:gd name="T15" fmla="*/ 110 h 151"/>
                <a:gd name="T16" fmla="*/ 80 w 80"/>
                <a:gd name="T17" fmla="*/ 108 h 151"/>
                <a:gd name="T18" fmla="*/ 80 w 80"/>
                <a:gd name="T19" fmla="*/ 108 h 151"/>
                <a:gd name="T20" fmla="*/ 80 w 80"/>
                <a:gd name="T21" fmla="*/ 108 h 151"/>
                <a:gd name="T22" fmla="*/ 62 w 80"/>
                <a:gd name="T23" fmla="*/ 43 h 151"/>
                <a:gd name="T24" fmla="*/ 75 w 80"/>
                <a:gd name="T25" fmla="*/ 68 h 151"/>
                <a:gd name="T26" fmla="*/ 74 w 80"/>
                <a:gd name="T27" fmla="*/ 65 h 151"/>
                <a:gd name="T28" fmla="*/ 69 w 80"/>
                <a:gd name="T29" fmla="*/ 56 h 151"/>
                <a:gd name="T30" fmla="*/ 63 w 80"/>
                <a:gd name="T31" fmla="*/ 45 h 151"/>
                <a:gd name="T32" fmla="*/ 62 w 80"/>
                <a:gd name="T33" fmla="*/ 43 h 151"/>
                <a:gd name="T34" fmla="*/ 10 w 80"/>
                <a:gd name="T35" fmla="*/ 0 h 151"/>
                <a:gd name="T36" fmla="*/ 7 w 80"/>
                <a:gd name="T37" fmla="*/ 1 h 151"/>
                <a:gd name="T38" fmla="*/ 7 w 80"/>
                <a:gd name="T39" fmla="*/ 1 h 151"/>
                <a:gd name="T40" fmla="*/ 1 w 80"/>
                <a:gd name="T41" fmla="*/ 7 h 151"/>
                <a:gd name="T42" fmla="*/ 0 w 80"/>
                <a:gd name="T43" fmla="*/ 10 h 151"/>
                <a:gd name="T44" fmla="*/ 5 w 80"/>
                <a:gd name="T45" fmla="*/ 19 h 151"/>
                <a:gd name="T46" fmla="*/ 21 w 80"/>
                <a:gd name="T47" fmla="*/ 36 h 151"/>
                <a:gd name="T48" fmla="*/ 34 w 80"/>
                <a:gd name="T49" fmla="*/ 47 h 151"/>
                <a:gd name="T50" fmla="*/ 35 w 80"/>
                <a:gd name="T51" fmla="*/ 49 h 151"/>
                <a:gd name="T52" fmla="*/ 36 w 80"/>
                <a:gd name="T53" fmla="*/ 50 h 151"/>
                <a:gd name="T54" fmla="*/ 44 w 80"/>
                <a:gd name="T55" fmla="*/ 39 h 151"/>
                <a:gd name="T56" fmla="*/ 50 w 80"/>
                <a:gd name="T57" fmla="*/ 34 h 151"/>
                <a:gd name="T58" fmla="*/ 52 w 80"/>
                <a:gd name="T59" fmla="*/ 34 h 151"/>
                <a:gd name="T60" fmla="*/ 55 w 80"/>
                <a:gd name="T61" fmla="*/ 35 h 151"/>
                <a:gd name="T62" fmla="*/ 59 w 80"/>
                <a:gd name="T63" fmla="*/ 39 h 151"/>
                <a:gd name="T64" fmla="*/ 57 w 80"/>
                <a:gd name="T65" fmla="*/ 37 h 151"/>
                <a:gd name="T66" fmla="*/ 52 w 80"/>
                <a:gd name="T67" fmla="*/ 31 h 151"/>
                <a:gd name="T68" fmla="*/ 46 w 80"/>
                <a:gd name="T69" fmla="*/ 26 h 151"/>
                <a:gd name="T70" fmla="*/ 41 w 80"/>
                <a:gd name="T71" fmla="*/ 21 h 151"/>
                <a:gd name="T72" fmla="*/ 19 w 80"/>
                <a:gd name="T73" fmla="*/ 5 h 151"/>
                <a:gd name="T74" fmla="*/ 16 w 80"/>
                <a:gd name="T75" fmla="*/ 3 h 151"/>
                <a:gd name="T76" fmla="*/ 15 w 80"/>
                <a:gd name="T77" fmla="*/ 2 h 151"/>
                <a:gd name="T78" fmla="*/ 13 w 80"/>
                <a:gd name="T79" fmla="*/ 1 h 151"/>
                <a:gd name="T80" fmla="*/ 12 w 80"/>
                <a:gd name="T81" fmla="*/ 1 h 151"/>
                <a:gd name="T82" fmla="*/ 11 w 80"/>
                <a:gd name="T83" fmla="*/ 0 h 151"/>
                <a:gd name="T84" fmla="*/ 10 w 80"/>
                <a:gd name="T85" fmla="*/ 0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80" h="151">
                  <a:moveTo>
                    <a:pt x="13" y="151"/>
                  </a:moveTo>
                  <a:cubicBezTo>
                    <a:pt x="13" y="151"/>
                    <a:pt x="13" y="151"/>
                    <a:pt x="13" y="151"/>
                  </a:cubicBezTo>
                  <a:cubicBezTo>
                    <a:pt x="13" y="151"/>
                    <a:pt x="13" y="151"/>
                    <a:pt x="13" y="151"/>
                  </a:cubicBezTo>
                  <a:cubicBezTo>
                    <a:pt x="13" y="151"/>
                    <a:pt x="13" y="151"/>
                    <a:pt x="13" y="151"/>
                  </a:cubicBezTo>
                  <a:moveTo>
                    <a:pt x="80" y="108"/>
                  </a:moveTo>
                  <a:cubicBezTo>
                    <a:pt x="80" y="108"/>
                    <a:pt x="80" y="109"/>
                    <a:pt x="80" y="110"/>
                  </a:cubicBezTo>
                  <a:cubicBezTo>
                    <a:pt x="80" y="111"/>
                    <a:pt x="80" y="111"/>
                    <a:pt x="80" y="112"/>
                  </a:cubicBezTo>
                  <a:cubicBezTo>
                    <a:pt x="80" y="111"/>
                    <a:pt x="80" y="111"/>
                    <a:pt x="80" y="110"/>
                  </a:cubicBezTo>
                  <a:cubicBezTo>
                    <a:pt x="80" y="109"/>
                    <a:pt x="80" y="109"/>
                    <a:pt x="80" y="108"/>
                  </a:cubicBezTo>
                  <a:cubicBezTo>
                    <a:pt x="80" y="108"/>
                    <a:pt x="80" y="108"/>
                    <a:pt x="80" y="108"/>
                  </a:cubicBezTo>
                  <a:cubicBezTo>
                    <a:pt x="80" y="108"/>
                    <a:pt x="80" y="108"/>
                    <a:pt x="80" y="108"/>
                  </a:cubicBezTo>
                  <a:moveTo>
                    <a:pt x="62" y="43"/>
                  </a:moveTo>
                  <a:cubicBezTo>
                    <a:pt x="67" y="51"/>
                    <a:pt x="71" y="59"/>
                    <a:pt x="75" y="68"/>
                  </a:cubicBezTo>
                  <a:cubicBezTo>
                    <a:pt x="74" y="67"/>
                    <a:pt x="74" y="66"/>
                    <a:pt x="74" y="65"/>
                  </a:cubicBezTo>
                  <a:cubicBezTo>
                    <a:pt x="72" y="62"/>
                    <a:pt x="71" y="59"/>
                    <a:pt x="69" y="56"/>
                  </a:cubicBezTo>
                  <a:cubicBezTo>
                    <a:pt x="67" y="52"/>
                    <a:pt x="65" y="48"/>
                    <a:pt x="63" y="45"/>
                  </a:cubicBezTo>
                  <a:cubicBezTo>
                    <a:pt x="62" y="44"/>
                    <a:pt x="62" y="44"/>
                    <a:pt x="62" y="43"/>
                  </a:cubicBezTo>
                  <a:moveTo>
                    <a:pt x="10" y="0"/>
                  </a:moveTo>
                  <a:cubicBezTo>
                    <a:pt x="9" y="0"/>
                    <a:pt x="8" y="0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5" y="3"/>
                    <a:pt x="3" y="5"/>
                    <a:pt x="1" y="7"/>
                  </a:cubicBezTo>
                  <a:cubicBezTo>
                    <a:pt x="0" y="8"/>
                    <a:pt x="0" y="9"/>
                    <a:pt x="0" y="10"/>
                  </a:cubicBezTo>
                  <a:cubicBezTo>
                    <a:pt x="2" y="13"/>
                    <a:pt x="3" y="17"/>
                    <a:pt x="5" y="19"/>
                  </a:cubicBezTo>
                  <a:cubicBezTo>
                    <a:pt x="10" y="26"/>
                    <a:pt x="15" y="31"/>
                    <a:pt x="21" y="36"/>
                  </a:cubicBezTo>
                  <a:cubicBezTo>
                    <a:pt x="25" y="40"/>
                    <a:pt x="29" y="43"/>
                    <a:pt x="34" y="47"/>
                  </a:cubicBezTo>
                  <a:cubicBezTo>
                    <a:pt x="34" y="47"/>
                    <a:pt x="35" y="48"/>
                    <a:pt x="35" y="49"/>
                  </a:cubicBezTo>
                  <a:cubicBezTo>
                    <a:pt x="36" y="49"/>
                    <a:pt x="36" y="50"/>
                    <a:pt x="36" y="50"/>
                  </a:cubicBezTo>
                  <a:cubicBezTo>
                    <a:pt x="38" y="46"/>
                    <a:pt x="41" y="42"/>
                    <a:pt x="44" y="39"/>
                  </a:cubicBezTo>
                  <a:cubicBezTo>
                    <a:pt x="46" y="37"/>
                    <a:pt x="47" y="36"/>
                    <a:pt x="50" y="34"/>
                  </a:cubicBezTo>
                  <a:cubicBezTo>
                    <a:pt x="50" y="34"/>
                    <a:pt x="51" y="34"/>
                    <a:pt x="52" y="34"/>
                  </a:cubicBezTo>
                  <a:cubicBezTo>
                    <a:pt x="53" y="34"/>
                    <a:pt x="54" y="34"/>
                    <a:pt x="55" y="35"/>
                  </a:cubicBezTo>
                  <a:cubicBezTo>
                    <a:pt x="56" y="37"/>
                    <a:pt x="57" y="38"/>
                    <a:pt x="59" y="39"/>
                  </a:cubicBezTo>
                  <a:cubicBezTo>
                    <a:pt x="58" y="39"/>
                    <a:pt x="57" y="38"/>
                    <a:pt x="57" y="37"/>
                  </a:cubicBezTo>
                  <a:cubicBezTo>
                    <a:pt x="55" y="35"/>
                    <a:pt x="53" y="33"/>
                    <a:pt x="52" y="31"/>
                  </a:cubicBezTo>
                  <a:cubicBezTo>
                    <a:pt x="50" y="29"/>
                    <a:pt x="48" y="27"/>
                    <a:pt x="46" y="26"/>
                  </a:cubicBezTo>
                  <a:cubicBezTo>
                    <a:pt x="45" y="24"/>
                    <a:pt x="43" y="22"/>
                    <a:pt x="41" y="21"/>
                  </a:cubicBezTo>
                  <a:cubicBezTo>
                    <a:pt x="34" y="15"/>
                    <a:pt x="27" y="10"/>
                    <a:pt x="19" y="5"/>
                  </a:cubicBezTo>
                  <a:cubicBezTo>
                    <a:pt x="18" y="4"/>
                    <a:pt x="17" y="3"/>
                    <a:pt x="16" y="3"/>
                  </a:cubicBezTo>
                  <a:cubicBezTo>
                    <a:pt x="15" y="3"/>
                    <a:pt x="15" y="2"/>
                    <a:pt x="15" y="2"/>
                  </a:cubicBezTo>
                  <a:cubicBezTo>
                    <a:pt x="14" y="2"/>
                    <a:pt x="14" y="2"/>
                    <a:pt x="13" y="1"/>
                  </a:cubicBezTo>
                  <a:cubicBezTo>
                    <a:pt x="13" y="1"/>
                    <a:pt x="12" y="1"/>
                    <a:pt x="12" y="1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0"/>
                    <a:pt x="10" y="0"/>
                    <a:pt x="10" y="0"/>
                  </a:cubicBezTo>
                </a:path>
              </a:pathLst>
            </a:custGeom>
            <a:solidFill>
              <a:srgbClr val="FF8F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86" name="Freeform 279"/>
            <p:cNvSpPr>
              <a:spLocks/>
            </p:cNvSpPr>
            <p:nvPr/>
          </p:nvSpPr>
          <p:spPr bwMode="auto">
            <a:xfrm>
              <a:off x="3863794" y="5100638"/>
              <a:ext cx="185738" cy="354013"/>
            </a:xfrm>
            <a:custGeom>
              <a:avLst/>
              <a:gdLst>
                <a:gd name="T0" fmla="*/ 41 w 70"/>
                <a:gd name="T1" fmla="*/ 0 h 134"/>
                <a:gd name="T2" fmla="*/ 39 w 70"/>
                <a:gd name="T3" fmla="*/ 0 h 134"/>
                <a:gd name="T4" fmla="*/ 33 w 70"/>
                <a:gd name="T5" fmla="*/ 5 h 134"/>
                <a:gd name="T6" fmla="*/ 25 w 70"/>
                <a:gd name="T7" fmla="*/ 16 h 134"/>
                <a:gd name="T8" fmla="*/ 38 w 70"/>
                <a:gd name="T9" fmla="*/ 38 h 134"/>
                <a:gd name="T10" fmla="*/ 41 w 70"/>
                <a:gd name="T11" fmla="*/ 64 h 134"/>
                <a:gd name="T12" fmla="*/ 26 w 70"/>
                <a:gd name="T13" fmla="*/ 98 h 134"/>
                <a:gd name="T14" fmla="*/ 9 w 70"/>
                <a:gd name="T15" fmla="*/ 111 h 134"/>
                <a:gd name="T16" fmla="*/ 6 w 70"/>
                <a:gd name="T17" fmla="*/ 112 h 134"/>
                <a:gd name="T18" fmla="*/ 2 w 70"/>
                <a:gd name="T19" fmla="*/ 117 h 134"/>
                <a:gd name="T20" fmla="*/ 2 w 70"/>
                <a:gd name="T21" fmla="*/ 117 h 134"/>
                <a:gd name="T22" fmla="*/ 5 w 70"/>
                <a:gd name="T23" fmla="*/ 119 h 134"/>
                <a:gd name="T24" fmla="*/ 5 w 70"/>
                <a:gd name="T25" fmla="*/ 120 h 134"/>
                <a:gd name="T26" fmla="*/ 12 w 70"/>
                <a:gd name="T27" fmla="*/ 126 h 134"/>
                <a:gd name="T28" fmla="*/ 21 w 70"/>
                <a:gd name="T29" fmla="*/ 132 h 134"/>
                <a:gd name="T30" fmla="*/ 22 w 70"/>
                <a:gd name="T31" fmla="*/ 133 h 134"/>
                <a:gd name="T32" fmla="*/ 24 w 70"/>
                <a:gd name="T33" fmla="*/ 134 h 134"/>
                <a:gd name="T34" fmla="*/ 24 w 70"/>
                <a:gd name="T35" fmla="*/ 134 h 134"/>
                <a:gd name="T36" fmla="*/ 27 w 70"/>
                <a:gd name="T37" fmla="*/ 133 h 134"/>
                <a:gd name="T38" fmla="*/ 27 w 70"/>
                <a:gd name="T39" fmla="*/ 133 h 134"/>
                <a:gd name="T40" fmla="*/ 28 w 70"/>
                <a:gd name="T41" fmla="*/ 132 h 134"/>
                <a:gd name="T42" fmla="*/ 42 w 70"/>
                <a:gd name="T43" fmla="*/ 123 h 134"/>
                <a:gd name="T44" fmla="*/ 58 w 70"/>
                <a:gd name="T45" fmla="*/ 105 h 134"/>
                <a:gd name="T46" fmla="*/ 69 w 70"/>
                <a:gd name="T47" fmla="*/ 78 h 134"/>
                <a:gd name="T48" fmla="*/ 69 w 70"/>
                <a:gd name="T49" fmla="*/ 76 h 134"/>
                <a:gd name="T50" fmla="*/ 69 w 70"/>
                <a:gd name="T51" fmla="*/ 74 h 134"/>
                <a:gd name="T52" fmla="*/ 70 w 70"/>
                <a:gd name="T53" fmla="*/ 72 h 134"/>
                <a:gd name="T54" fmla="*/ 70 w 70"/>
                <a:gd name="T55" fmla="*/ 65 h 134"/>
                <a:gd name="T56" fmla="*/ 69 w 70"/>
                <a:gd name="T57" fmla="*/ 54 h 134"/>
                <a:gd name="T58" fmla="*/ 69 w 70"/>
                <a:gd name="T59" fmla="*/ 53 h 134"/>
                <a:gd name="T60" fmla="*/ 64 w 70"/>
                <a:gd name="T61" fmla="*/ 34 h 134"/>
                <a:gd name="T62" fmla="*/ 51 w 70"/>
                <a:gd name="T63" fmla="*/ 9 h 134"/>
                <a:gd name="T64" fmla="*/ 50 w 70"/>
                <a:gd name="T65" fmla="*/ 8 h 134"/>
                <a:gd name="T66" fmla="*/ 48 w 70"/>
                <a:gd name="T67" fmla="*/ 5 h 134"/>
                <a:gd name="T68" fmla="*/ 44 w 70"/>
                <a:gd name="T69" fmla="*/ 1 h 134"/>
                <a:gd name="T70" fmla="*/ 41 w 70"/>
                <a:gd name="T71" fmla="*/ 0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70" h="134">
                  <a:moveTo>
                    <a:pt x="41" y="0"/>
                  </a:moveTo>
                  <a:cubicBezTo>
                    <a:pt x="40" y="0"/>
                    <a:pt x="39" y="0"/>
                    <a:pt x="39" y="0"/>
                  </a:cubicBezTo>
                  <a:cubicBezTo>
                    <a:pt x="36" y="2"/>
                    <a:pt x="35" y="3"/>
                    <a:pt x="33" y="5"/>
                  </a:cubicBezTo>
                  <a:cubicBezTo>
                    <a:pt x="30" y="8"/>
                    <a:pt x="27" y="12"/>
                    <a:pt x="25" y="16"/>
                  </a:cubicBezTo>
                  <a:cubicBezTo>
                    <a:pt x="31" y="23"/>
                    <a:pt x="35" y="30"/>
                    <a:pt x="38" y="38"/>
                  </a:cubicBezTo>
                  <a:cubicBezTo>
                    <a:pt x="41" y="46"/>
                    <a:pt x="43" y="55"/>
                    <a:pt x="41" y="64"/>
                  </a:cubicBezTo>
                  <a:cubicBezTo>
                    <a:pt x="39" y="77"/>
                    <a:pt x="34" y="88"/>
                    <a:pt x="26" y="98"/>
                  </a:cubicBezTo>
                  <a:cubicBezTo>
                    <a:pt x="21" y="104"/>
                    <a:pt x="16" y="108"/>
                    <a:pt x="9" y="111"/>
                  </a:cubicBezTo>
                  <a:cubicBezTo>
                    <a:pt x="8" y="111"/>
                    <a:pt x="7" y="111"/>
                    <a:pt x="6" y="112"/>
                  </a:cubicBezTo>
                  <a:cubicBezTo>
                    <a:pt x="2" y="113"/>
                    <a:pt x="0" y="115"/>
                    <a:pt x="2" y="117"/>
                  </a:cubicBezTo>
                  <a:cubicBezTo>
                    <a:pt x="2" y="117"/>
                    <a:pt x="2" y="117"/>
                    <a:pt x="2" y="117"/>
                  </a:cubicBezTo>
                  <a:cubicBezTo>
                    <a:pt x="3" y="118"/>
                    <a:pt x="4" y="119"/>
                    <a:pt x="5" y="119"/>
                  </a:cubicBezTo>
                  <a:cubicBezTo>
                    <a:pt x="5" y="120"/>
                    <a:pt x="5" y="120"/>
                    <a:pt x="5" y="120"/>
                  </a:cubicBezTo>
                  <a:cubicBezTo>
                    <a:pt x="8" y="122"/>
                    <a:pt x="10" y="124"/>
                    <a:pt x="12" y="126"/>
                  </a:cubicBezTo>
                  <a:cubicBezTo>
                    <a:pt x="15" y="128"/>
                    <a:pt x="18" y="130"/>
                    <a:pt x="21" y="132"/>
                  </a:cubicBezTo>
                  <a:cubicBezTo>
                    <a:pt x="21" y="133"/>
                    <a:pt x="21" y="133"/>
                    <a:pt x="22" y="133"/>
                  </a:cubicBezTo>
                  <a:cubicBezTo>
                    <a:pt x="22" y="133"/>
                    <a:pt x="23" y="134"/>
                    <a:pt x="24" y="134"/>
                  </a:cubicBezTo>
                  <a:cubicBezTo>
                    <a:pt x="24" y="134"/>
                    <a:pt x="24" y="134"/>
                    <a:pt x="24" y="134"/>
                  </a:cubicBezTo>
                  <a:cubicBezTo>
                    <a:pt x="25" y="133"/>
                    <a:pt x="26" y="133"/>
                    <a:pt x="27" y="133"/>
                  </a:cubicBezTo>
                  <a:cubicBezTo>
                    <a:pt x="27" y="133"/>
                    <a:pt x="27" y="133"/>
                    <a:pt x="27" y="133"/>
                  </a:cubicBezTo>
                  <a:cubicBezTo>
                    <a:pt x="28" y="133"/>
                    <a:pt x="28" y="132"/>
                    <a:pt x="28" y="132"/>
                  </a:cubicBezTo>
                  <a:cubicBezTo>
                    <a:pt x="33" y="130"/>
                    <a:pt x="38" y="127"/>
                    <a:pt x="42" y="123"/>
                  </a:cubicBezTo>
                  <a:cubicBezTo>
                    <a:pt x="48" y="118"/>
                    <a:pt x="53" y="112"/>
                    <a:pt x="58" y="105"/>
                  </a:cubicBezTo>
                  <a:cubicBezTo>
                    <a:pt x="64" y="97"/>
                    <a:pt x="67" y="88"/>
                    <a:pt x="69" y="78"/>
                  </a:cubicBezTo>
                  <a:cubicBezTo>
                    <a:pt x="69" y="77"/>
                    <a:pt x="69" y="77"/>
                    <a:pt x="69" y="76"/>
                  </a:cubicBezTo>
                  <a:cubicBezTo>
                    <a:pt x="69" y="75"/>
                    <a:pt x="69" y="74"/>
                    <a:pt x="69" y="74"/>
                  </a:cubicBezTo>
                  <a:cubicBezTo>
                    <a:pt x="69" y="73"/>
                    <a:pt x="70" y="73"/>
                    <a:pt x="70" y="72"/>
                  </a:cubicBezTo>
                  <a:cubicBezTo>
                    <a:pt x="70" y="70"/>
                    <a:pt x="70" y="67"/>
                    <a:pt x="70" y="65"/>
                  </a:cubicBezTo>
                  <a:cubicBezTo>
                    <a:pt x="70" y="61"/>
                    <a:pt x="70" y="58"/>
                    <a:pt x="69" y="54"/>
                  </a:cubicBezTo>
                  <a:cubicBezTo>
                    <a:pt x="69" y="54"/>
                    <a:pt x="69" y="53"/>
                    <a:pt x="69" y="53"/>
                  </a:cubicBezTo>
                  <a:cubicBezTo>
                    <a:pt x="68" y="46"/>
                    <a:pt x="66" y="40"/>
                    <a:pt x="64" y="34"/>
                  </a:cubicBezTo>
                  <a:cubicBezTo>
                    <a:pt x="60" y="25"/>
                    <a:pt x="56" y="17"/>
                    <a:pt x="51" y="9"/>
                  </a:cubicBezTo>
                  <a:cubicBezTo>
                    <a:pt x="50" y="9"/>
                    <a:pt x="50" y="9"/>
                    <a:pt x="50" y="8"/>
                  </a:cubicBezTo>
                  <a:cubicBezTo>
                    <a:pt x="49" y="7"/>
                    <a:pt x="48" y="6"/>
                    <a:pt x="48" y="5"/>
                  </a:cubicBezTo>
                  <a:cubicBezTo>
                    <a:pt x="46" y="4"/>
                    <a:pt x="45" y="3"/>
                    <a:pt x="44" y="1"/>
                  </a:cubicBezTo>
                  <a:cubicBezTo>
                    <a:pt x="43" y="0"/>
                    <a:pt x="42" y="0"/>
                    <a:pt x="41" y="0"/>
                  </a:cubicBezTo>
                </a:path>
              </a:pathLst>
            </a:custGeom>
            <a:solidFill>
              <a:srgbClr val="F95F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87" name="Freeform 280"/>
            <p:cNvSpPr>
              <a:spLocks noEditPoints="1"/>
            </p:cNvSpPr>
            <p:nvPr/>
          </p:nvSpPr>
          <p:spPr bwMode="auto">
            <a:xfrm>
              <a:off x="3087506" y="4899025"/>
              <a:ext cx="1670050" cy="1958975"/>
            </a:xfrm>
            <a:custGeom>
              <a:avLst/>
              <a:gdLst>
                <a:gd name="T0" fmla="*/ 138 w 634"/>
                <a:gd name="T1" fmla="*/ 663 h 741"/>
                <a:gd name="T2" fmla="*/ 328 w 634"/>
                <a:gd name="T3" fmla="*/ 740 h 741"/>
                <a:gd name="T4" fmla="*/ 425 w 634"/>
                <a:gd name="T5" fmla="*/ 693 h 741"/>
                <a:gd name="T6" fmla="*/ 407 w 634"/>
                <a:gd name="T7" fmla="*/ 616 h 741"/>
                <a:gd name="T8" fmla="*/ 441 w 634"/>
                <a:gd name="T9" fmla="*/ 455 h 741"/>
                <a:gd name="T10" fmla="*/ 496 w 634"/>
                <a:gd name="T11" fmla="*/ 379 h 741"/>
                <a:gd name="T12" fmla="*/ 566 w 634"/>
                <a:gd name="T13" fmla="*/ 314 h 741"/>
                <a:gd name="T14" fmla="*/ 581 w 634"/>
                <a:gd name="T15" fmla="*/ 210 h 741"/>
                <a:gd name="T16" fmla="*/ 542 w 634"/>
                <a:gd name="T17" fmla="*/ 157 h 741"/>
                <a:gd name="T18" fmla="*/ 431 w 634"/>
                <a:gd name="T19" fmla="*/ 19 h 741"/>
                <a:gd name="T20" fmla="*/ 258 w 634"/>
                <a:gd name="T21" fmla="*/ 86 h 741"/>
                <a:gd name="T22" fmla="*/ 237 w 634"/>
                <a:gd name="T23" fmla="*/ 302 h 741"/>
                <a:gd name="T24" fmla="*/ 114 w 634"/>
                <a:gd name="T25" fmla="*/ 429 h 741"/>
                <a:gd name="T26" fmla="*/ 93 w 634"/>
                <a:gd name="T27" fmla="*/ 557 h 741"/>
                <a:gd name="T28" fmla="*/ 66 w 634"/>
                <a:gd name="T29" fmla="*/ 476 h 741"/>
                <a:gd name="T30" fmla="*/ 108 w 634"/>
                <a:gd name="T31" fmla="*/ 276 h 741"/>
                <a:gd name="T32" fmla="*/ 2 w 634"/>
                <a:gd name="T33" fmla="*/ 204 h 741"/>
                <a:gd name="T34" fmla="*/ 70 w 634"/>
                <a:gd name="T35" fmla="*/ 322 h 741"/>
                <a:gd name="T36" fmla="*/ 11 w 634"/>
                <a:gd name="T37" fmla="*/ 552 h 741"/>
                <a:gd name="T38" fmla="*/ 81 w 634"/>
                <a:gd name="T39" fmla="*/ 309 h 741"/>
                <a:gd name="T40" fmla="*/ 70 w 634"/>
                <a:gd name="T41" fmla="*/ 219 h 741"/>
                <a:gd name="T42" fmla="*/ 63 w 634"/>
                <a:gd name="T43" fmla="*/ 452 h 741"/>
                <a:gd name="T44" fmla="*/ 104 w 634"/>
                <a:gd name="T45" fmla="*/ 612 h 741"/>
                <a:gd name="T46" fmla="*/ 105 w 634"/>
                <a:gd name="T47" fmla="*/ 659 h 741"/>
                <a:gd name="T48" fmla="*/ 377 w 634"/>
                <a:gd name="T49" fmla="*/ 730 h 741"/>
                <a:gd name="T50" fmla="*/ 187 w 634"/>
                <a:gd name="T51" fmla="*/ 692 h 741"/>
                <a:gd name="T52" fmla="*/ 102 w 634"/>
                <a:gd name="T53" fmla="*/ 543 h 741"/>
                <a:gd name="T54" fmla="*/ 146 w 634"/>
                <a:gd name="T55" fmla="*/ 396 h 741"/>
                <a:gd name="T56" fmla="*/ 304 w 634"/>
                <a:gd name="T57" fmla="*/ 260 h 741"/>
                <a:gd name="T58" fmla="*/ 371 w 634"/>
                <a:gd name="T59" fmla="*/ 130 h 741"/>
                <a:gd name="T60" fmla="*/ 455 w 634"/>
                <a:gd name="T61" fmla="*/ 88 h 741"/>
                <a:gd name="T62" fmla="*/ 531 w 634"/>
                <a:gd name="T63" fmla="*/ 175 h 741"/>
                <a:gd name="T64" fmla="*/ 608 w 634"/>
                <a:gd name="T65" fmla="*/ 277 h 741"/>
                <a:gd name="T66" fmla="*/ 548 w 634"/>
                <a:gd name="T67" fmla="*/ 266 h 741"/>
                <a:gd name="T68" fmla="*/ 561 w 634"/>
                <a:gd name="T69" fmla="*/ 305 h 741"/>
                <a:gd name="T70" fmla="*/ 422 w 634"/>
                <a:gd name="T71" fmla="*/ 376 h 741"/>
                <a:gd name="T72" fmla="*/ 330 w 634"/>
                <a:gd name="T73" fmla="*/ 326 h 741"/>
                <a:gd name="T74" fmla="*/ 440 w 634"/>
                <a:gd name="T75" fmla="*/ 386 h 741"/>
                <a:gd name="T76" fmla="*/ 472 w 634"/>
                <a:gd name="T77" fmla="*/ 397 h 741"/>
                <a:gd name="T78" fmla="*/ 503 w 634"/>
                <a:gd name="T79" fmla="*/ 398 h 741"/>
                <a:gd name="T80" fmla="*/ 487 w 634"/>
                <a:gd name="T81" fmla="*/ 429 h 741"/>
                <a:gd name="T82" fmla="*/ 298 w 634"/>
                <a:gd name="T83" fmla="*/ 390 h 741"/>
                <a:gd name="T84" fmla="*/ 431 w 634"/>
                <a:gd name="T85" fmla="*/ 453 h 741"/>
                <a:gd name="T86" fmla="*/ 373 w 634"/>
                <a:gd name="T87" fmla="*/ 599 h 741"/>
                <a:gd name="T88" fmla="*/ 243 w 634"/>
                <a:gd name="T89" fmla="*/ 491 h 741"/>
                <a:gd name="T90" fmla="*/ 350 w 634"/>
                <a:gd name="T91" fmla="*/ 571 h 741"/>
                <a:gd name="T92" fmla="*/ 336 w 634"/>
                <a:gd name="T93" fmla="*/ 669 h 741"/>
                <a:gd name="T94" fmla="*/ 413 w 634"/>
                <a:gd name="T95" fmla="*/ 720 h 741"/>
                <a:gd name="T96" fmla="*/ 388 w 634"/>
                <a:gd name="T97" fmla="*/ 711 h 741"/>
                <a:gd name="T98" fmla="*/ 363 w 634"/>
                <a:gd name="T99" fmla="*/ 663 h 741"/>
                <a:gd name="T100" fmla="*/ 371 w 634"/>
                <a:gd name="T101" fmla="*/ 616 h 741"/>
                <a:gd name="T102" fmla="*/ 420 w 634"/>
                <a:gd name="T103" fmla="*/ 645 h 741"/>
                <a:gd name="T104" fmla="*/ 416 w 634"/>
                <a:gd name="T105" fmla="*/ 658 h 741"/>
                <a:gd name="T106" fmla="*/ 546 w 634"/>
                <a:gd name="T107" fmla="*/ 40 h 741"/>
                <a:gd name="T108" fmla="*/ 475 w 634"/>
                <a:gd name="T109" fmla="*/ 118 h 741"/>
                <a:gd name="T110" fmla="*/ 265 w 634"/>
                <a:gd name="T111" fmla="*/ 111 h 741"/>
                <a:gd name="T112" fmla="*/ 332 w 634"/>
                <a:gd name="T113" fmla="*/ 74 h 741"/>
                <a:gd name="T114" fmla="*/ 12 w 634"/>
                <a:gd name="T115" fmla="*/ 206 h 7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634" h="741">
                  <a:moveTo>
                    <a:pt x="1" y="557"/>
                  </a:moveTo>
                  <a:cubicBezTo>
                    <a:pt x="2" y="572"/>
                    <a:pt x="5" y="585"/>
                    <a:pt x="10" y="598"/>
                  </a:cubicBezTo>
                  <a:cubicBezTo>
                    <a:pt x="14" y="610"/>
                    <a:pt x="20" y="621"/>
                    <a:pt x="29" y="633"/>
                  </a:cubicBezTo>
                  <a:cubicBezTo>
                    <a:pt x="34" y="640"/>
                    <a:pt x="40" y="646"/>
                    <a:pt x="49" y="653"/>
                  </a:cubicBezTo>
                  <a:cubicBezTo>
                    <a:pt x="57" y="659"/>
                    <a:pt x="67" y="662"/>
                    <a:pt x="75" y="664"/>
                  </a:cubicBezTo>
                  <a:cubicBezTo>
                    <a:pt x="84" y="667"/>
                    <a:pt x="92" y="668"/>
                    <a:pt x="100" y="668"/>
                  </a:cubicBezTo>
                  <a:cubicBezTo>
                    <a:pt x="102" y="668"/>
                    <a:pt x="104" y="668"/>
                    <a:pt x="105" y="668"/>
                  </a:cubicBezTo>
                  <a:cubicBezTo>
                    <a:pt x="108" y="668"/>
                    <a:pt x="110" y="668"/>
                    <a:pt x="112" y="668"/>
                  </a:cubicBezTo>
                  <a:cubicBezTo>
                    <a:pt x="122" y="667"/>
                    <a:pt x="129" y="666"/>
                    <a:pt x="136" y="663"/>
                  </a:cubicBezTo>
                  <a:cubicBezTo>
                    <a:pt x="136" y="662"/>
                    <a:pt x="137" y="662"/>
                    <a:pt x="138" y="663"/>
                  </a:cubicBezTo>
                  <a:cubicBezTo>
                    <a:pt x="148" y="676"/>
                    <a:pt x="161" y="687"/>
                    <a:pt x="178" y="698"/>
                  </a:cubicBezTo>
                  <a:cubicBezTo>
                    <a:pt x="192" y="706"/>
                    <a:pt x="207" y="713"/>
                    <a:pt x="225" y="719"/>
                  </a:cubicBezTo>
                  <a:cubicBezTo>
                    <a:pt x="242" y="725"/>
                    <a:pt x="259" y="730"/>
                    <a:pt x="279" y="734"/>
                  </a:cubicBezTo>
                  <a:cubicBezTo>
                    <a:pt x="287" y="735"/>
                    <a:pt x="295" y="737"/>
                    <a:pt x="302" y="738"/>
                  </a:cubicBezTo>
                  <a:cubicBezTo>
                    <a:pt x="305" y="738"/>
                    <a:pt x="308" y="738"/>
                    <a:pt x="310" y="739"/>
                  </a:cubicBezTo>
                  <a:cubicBezTo>
                    <a:pt x="312" y="739"/>
                    <a:pt x="313" y="739"/>
                    <a:pt x="314" y="739"/>
                  </a:cubicBezTo>
                  <a:cubicBezTo>
                    <a:pt x="315" y="739"/>
                    <a:pt x="315" y="739"/>
                    <a:pt x="316" y="739"/>
                  </a:cubicBezTo>
                  <a:cubicBezTo>
                    <a:pt x="318" y="739"/>
                    <a:pt x="320" y="740"/>
                    <a:pt x="322" y="740"/>
                  </a:cubicBezTo>
                  <a:cubicBezTo>
                    <a:pt x="323" y="740"/>
                    <a:pt x="325" y="740"/>
                    <a:pt x="326" y="740"/>
                  </a:cubicBezTo>
                  <a:cubicBezTo>
                    <a:pt x="328" y="740"/>
                    <a:pt x="328" y="740"/>
                    <a:pt x="328" y="740"/>
                  </a:cubicBezTo>
                  <a:cubicBezTo>
                    <a:pt x="329" y="740"/>
                    <a:pt x="331" y="741"/>
                    <a:pt x="333" y="741"/>
                  </a:cubicBezTo>
                  <a:cubicBezTo>
                    <a:pt x="336" y="741"/>
                    <a:pt x="339" y="741"/>
                    <a:pt x="342" y="741"/>
                  </a:cubicBezTo>
                  <a:cubicBezTo>
                    <a:pt x="347" y="741"/>
                    <a:pt x="352" y="741"/>
                    <a:pt x="356" y="741"/>
                  </a:cubicBezTo>
                  <a:cubicBezTo>
                    <a:pt x="361" y="741"/>
                    <a:pt x="365" y="741"/>
                    <a:pt x="369" y="741"/>
                  </a:cubicBezTo>
                  <a:cubicBezTo>
                    <a:pt x="380" y="740"/>
                    <a:pt x="392" y="738"/>
                    <a:pt x="404" y="735"/>
                  </a:cubicBezTo>
                  <a:cubicBezTo>
                    <a:pt x="409" y="733"/>
                    <a:pt x="415" y="730"/>
                    <a:pt x="419" y="728"/>
                  </a:cubicBezTo>
                  <a:cubicBezTo>
                    <a:pt x="422" y="726"/>
                    <a:pt x="424" y="723"/>
                    <a:pt x="427" y="721"/>
                  </a:cubicBezTo>
                  <a:cubicBezTo>
                    <a:pt x="429" y="718"/>
                    <a:pt x="431" y="715"/>
                    <a:pt x="432" y="710"/>
                  </a:cubicBezTo>
                  <a:cubicBezTo>
                    <a:pt x="432" y="709"/>
                    <a:pt x="432" y="708"/>
                    <a:pt x="432" y="707"/>
                  </a:cubicBezTo>
                  <a:cubicBezTo>
                    <a:pt x="430" y="701"/>
                    <a:pt x="428" y="697"/>
                    <a:pt x="425" y="693"/>
                  </a:cubicBezTo>
                  <a:cubicBezTo>
                    <a:pt x="423" y="691"/>
                    <a:pt x="420" y="688"/>
                    <a:pt x="418" y="687"/>
                  </a:cubicBezTo>
                  <a:cubicBezTo>
                    <a:pt x="410" y="682"/>
                    <a:pt x="410" y="682"/>
                    <a:pt x="410" y="682"/>
                  </a:cubicBezTo>
                  <a:cubicBezTo>
                    <a:pt x="407" y="680"/>
                    <a:pt x="404" y="678"/>
                    <a:pt x="401" y="676"/>
                  </a:cubicBezTo>
                  <a:cubicBezTo>
                    <a:pt x="401" y="676"/>
                    <a:pt x="402" y="676"/>
                    <a:pt x="403" y="675"/>
                  </a:cubicBezTo>
                  <a:cubicBezTo>
                    <a:pt x="411" y="673"/>
                    <a:pt x="418" y="671"/>
                    <a:pt x="425" y="667"/>
                  </a:cubicBezTo>
                  <a:cubicBezTo>
                    <a:pt x="428" y="665"/>
                    <a:pt x="431" y="663"/>
                    <a:pt x="434" y="660"/>
                  </a:cubicBezTo>
                  <a:cubicBezTo>
                    <a:pt x="436" y="658"/>
                    <a:pt x="438" y="655"/>
                    <a:pt x="439" y="652"/>
                  </a:cubicBezTo>
                  <a:cubicBezTo>
                    <a:pt x="440" y="648"/>
                    <a:pt x="440" y="644"/>
                    <a:pt x="439" y="640"/>
                  </a:cubicBezTo>
                  <a:cubicBezTo>
                    <a:pt x="437" y="635"/>
                    <a:pt x="433" y="630"/>
                    <a:pt x="427" y="626"/>
                  </a:cubicBezTo>
                  <a:cubicBezTo>
                    <a:pt x="422" y="622"/>
                    <a:pt x="415" y="619"/>
                    <a:pt x="407" y="616"/>
                  </a:cubicBezTo>
                  <a:cubicBezTo>
                    <a:pt x="399" y="613"/>
                    <a:pt x="391" y="610"/>
                    <a:pt x="380" y="608"/>
                  </a:cubicBezTo>
                  <a:cubicBezTo>
                    <a:pt x="379" y="608"/>
                    <a:pt x="379" y="608"/>
                    <a:pt x="378" y="608"/>
                  </a:cubicBezTo>
                  <a:cubicBezTo>
                    <a:pt x="379" y="607"/>
                    <a:pt x="380" y="606"/>
                    <a:pt x="381" y="605"/>
                  </a:cubicBezTo>
                  <a:cubicBezTo>
                    <a:pt x="388" y="601"/>
                    <a:pt x="394" y="596"/>
                    <a:pt x="400" y="590"/>
                  </a:cubicBezTo>
                  <a:cubicBezTo>
                    <a:pt x="408" y="583"/>
                    <a:pt x="415" y="573"/>
                    <a:pt x="422" y="562"/>
                  </a:cubicBezTo>
                  <a:cubicBezTo>
                    <a:pt x="431" y="547"/>
                    <a:pt x="438" y="529"/>
                    <a:pt x="441" y="509"/>
                  </a:cubicBezTo>
                  <a:cubicBezTo>
                    <a:pt x="444" y="496"/>
                    <a:pt x="444" y="483"/>
                    <a:pt x="443" y="467"/>
                  </a:cubicBezTo>
                  <a:cubicBezTo>
                    <a:pt x="443" y="465"/>
                    <a:pt x="443" y="462"/>
                    <a:pt x="442" y="459"/>
                  </a:cubicBezTo>
                  <a:cubicBezTo>
                    <a:pt x="442" y="458"/>
                    <a:pt x="442" y="457"/>
                    <a:pt x="442" y="455"/>
                  </a:cubicBezTo>
                  <a:cubicBezTo>
                    <a:pt x="441" y="455"/>
                    <a:pt x="441" y="455"/>
                    <a:pt x="441" y="455"/>
                  </a:cubicBezTo>
                  <a:cubicBezTo>
                    <a:pt x="441" y="454"/>
                    <a:pt x="441" y="454"/>
                    <a:pt x="441" y="453"/>
                  </a:cubicBezTo>
                  <a:cubicBezTo>
                    <a:pt x="441" y="453"/>
                    <a:pt x="442" y="452"/>
                    <a:pt x="442" y="452"/>
                  </a:cubicBezTo>
                  <a:cubicBezTo>
                    <a:pt x="446" y="452"/>
                    <a:pt x="446" y="452"/>
                    <a:pt x="446" y="452"/>
                  </a:cubicBezTo>
                  <a:cubicBezTo>
                    <a:pt x="448" y="451"/>
                    <a:pt x="451" y="451"/>
                    <a:pt x="453" y="450"/>
                  </a:cubicBezTo>
                  <a:cubicBezTo>
                    <a:pt x="465" y="449"/>
                    <a:pt x="476" y="445"/>
                    <a:pt x="484" y="442"/>
                  </a:cubicBezTo>
                  <a:cubicBezTo>
                    <a:pt x="491" y="439"/>
                    <a:pt x="498" y="434"/>
                    <a:pt x="505" y="428"/>
                  </a:cubicBezTo>
                  <a:cubicBezTo>
                    <a:pt x="510" y="423"/>
                    <a:pt x="513" y="417"/>
                    <a:pt x="514" y="410"/>
                  </a:cubicBezTo>
                  <a:cubicBezTo>
                    <a:pt x="515" y="407"/>
                    <a:pt x="515" y="404"/>
                    <a:pt x="514" y="401"/>
                  </a:cubicBezTo>
                  <a:cubicBezTo>
                    <a:pt x="513" y="392"/>
                    <a:pt x="506" y="386"/>
                    <a:pt x="500" y="381"/>
                  </a:cubicBezTo>
                  <a:cubicBezTo>
                    <a:pt x="499" y="380"/>
                    <a:pt x="498" y="379"/>
                    <a:pt x="496" y="379"/>
                  </a:cubicBezTo>
                  <a:cubicBezTo>
                    <a:pt x="489" y="376"/>
                    <a:pt x="483" y="374"/>
                    <a:pt x="477" y="374"/>
                  </a:cubicBezTo>
                  <a:cubicBezTo>
                    <a:pt x="476" y="374"/>
                    <a:pt x="475" y="374"/>
                    <a:pt x="475" y="374"/>
                  </a:cubicBezTo>
                  <a:cubicBezTo>
                    <a:pt x="472" y="374"/>
                    <a:pt x="470" y="374"/>
                    <a:pt x="468" y="374"/>
                  </a:cubicBezTo>
                  <a:cubicBezTo>
                    <a:pt x="466" y="374"/>
                    <a:pt x="465" y="374"/>
                    <a:pt x="465" y="374"/>
                  </a:cubicBezTo>
                  <a:cubicBezTo>
                    <a:pt x="464" y="373"/>
                    <a:pt x="465" y="371"/>
                    <a:pt x="466" y="370"/>
                  </a:cubicBezTo>
                  <a:cubicBezTo>
                    <a:pt x="471" y="357"/>
                    <a:pt x="478" y="346"/>
                    <a:pt x="486" y="336"/>
                  </a:cubicBezTo>
                  <a:cubicBezTo>
                    <a:pt x="492" y="330"/>
                    <a:pt x="500" y="325"/>
                    <a:pt x="509" y="322"/>
                  </a:cubicBezTo>
                  <a:cubicBezTo>
                    <a:pt x="516" y="320"/>
                    <a:pt x="524" y="319"/>
                    <a:pt x="530" y="318"/>
                  </a:cubicBezTo>
                  <a:cubicBezTo>
                    <a:pt x="534" y="318"/>
                    <a:pt x="538" y="317"/>
                    <a:pt x="542" y="317"/>
                  </a:cubicBezTo>
                  <a:cubicBezTo>
                    <a:pt x="550" y="316"/>
                    <a:pt x="558" y="315"/>
                    <a:pt x="566" y="314"/>
                  </a:cubicBezTo>
                  <a:cubicBezTo>
                    <a:pt x="570" y="313"/>
                    <a:pt x="574" y="312"/>
                    <a:pt x="578" y="310"/>
                  </a:cubicBezTo>
                  <a:cubicBezTo>
                    <a:pt x="589" y="306"/>
                    <a:pt x="598" y="301"/>
                    <a:pt x="605" y="295"/>
                  </a:cubicBezTo>
                  <a:cubicBezTo>
                    <a:pt x="611" y="290"/>
                    <a:pt x="616" y="285"/>
                    <a:pt x="620" y="280"/>
                  </a:cubicBezTo>
                  <a:cubicBezTo>
                    <a:pt x="624" y="274"/>
                    <a:pt x="628" y="268"/>
                    <a:pt x="630" y="262"/>
                  </a:cubicBezTo>
                  <a:cubicBezTo>
                    <a:pt x="631" y="260"/>
                    <a:pt x="632" y="258"/>
                    <a:pt x="632" y="257"/>
                  </a:cubicBezTo>
                  <a:cubicBezTo>
                    <a:pt x="634" y="250"/>
                    <a:pt x="632" y="245"/>
                    <a:pt x="627" y="242"/>
                  </a:cubicBezTo>
                  <a:cubicBezTo>
                    <a:pt x="626" y="241"/>
                    <a:pt x="626" y="241"/>
                    <a:pt x="626" y="241"/>
                  </a:cubicBezTo>
                  <a:cubicBezTo>
                    <a:pt x="625" y="240"/>
                    <a:pt x="623" y="239"/>
                    <a:pt x="622" y="239"/>
                  </a:cubicBezTo>
                  <a:cubicBezTo>
                    <a:pt x="607" y="231"/>
                    <a:pt x="594" y="220"/>
                    <a:pt x="582" y="211"/>
                  </a:cubicBezTo>
                  <a:cubicBezTo>
                    <a:pt x="582" y="211"/>
                    <a:pt x="582" y="211"/>
                    <a:pt x="581" y="210"/>
                  </a:cubicBezTo>
                  <a:cubicBezTo>
                    <a:pt x="578" y="207"/>
                    <a:pt x="575" y="204"/>
                    <a:pt x="572" y="201"/>
                  </a:cubicBezTo>
                  <a:cubicBezTo>
                    <a:pt x="567" y="198"/>
                    <a:pt x="563" y="194"/>
                    <a:pt x="559" y="190"/>
                  </a:cubicBezTo>
                  <a:cubicBezTo>
                    <a:pt x="555" y="185"/>
                    <a:pt x="550" y="180"/>
                    <a:pt x="545" y="176"/>
                  </a:cubicBezTo>
                  <a:cubicBezTo>
                    <a:pt x="543" y="174"/>
                    <a:pt x="541" y="171"/>
                    <a:pt x="538" y="169"/>
                  </a:cubicBezTo>
                  <a:cubicBezTo>
                    <a:pt x="537" y="168"/>
                    <a:pt x="536" y="167"/>
                    <a:pt x="535" y="166"/>
                  </a:cubicBezTo>
                  <a:cubicBezTo>
                    <a:pt x="535" y="165"/>
                    <a:pt x="535" y="165"/>
                    <a:pt x="535" y="164"/>
                  </a:cubicBezTo>
                  <a:cubicBezTo>
                    <a:pt x="535" y="164"/>
                    <a:pt x="536" y="164"/>
                    <a:pt x="536" y="163"/>
                  </a:cubicBezTo>
                  <a:cubicBezTo>
                    <a:pt x="537" y="163"/>
                    <a:pt x="537" y="163"/>
                    <a:pt x="537" y="163"/>
                  </a:cubicBezTo>
                  <a:cubicBezTo>
                    <a:pt x="537" y="162"/>
                    <a:pt x="538" y="161"/>
                    <a:pt x="539" y="161"/>
                  </a:cubicBezTo>
                  <a:cubicBezTo>
                    <a:pt x="540" y="160"/>
                    <a:pt x="541" y="159"/>
                    <a:pt x="542" y="157"/>
                  </a:cubicBezTo>
                  <a:cubicBezTo>
                    <a:pt x="557" y="143"/>
                    <a:pt x="566" y="125"/>
                    <a:pt x="570" y="104"/>
                  </a:cubicBezTo>
                  <a:cubicBezTo>
                    <a:pt x="570" y="102"/>
                    <a:pt x="570" y="101"/>
                    <a:pt x="570" y="99"/>
                  </a:cubicBezTo>
                  <a:cubicBezTo>
                    <a:pt x="571" y="98"/>
                    <a:pt x="571" y="96"/>
                    <a:pt x="571" y="95"/>
                  </a:cubicBezTo>
                  <a:cubicBezTo>
                    <a:pt x="572" y="89"/>
                    <a:pt x="571" y="84"/>
                    <a:pt x="571" y="79"/>
                  </a:cubicBezTo>
                  <a:cubicBezTo>
                    <a:pt x="571" y="77"/>
                    <a:pt x="570" y="76"/>
                    <a:pt x="570" y="74"/>
                  </a:cubicBezTo>
                  <a:cubicBezTo>
                    <a:pt x="570" y="67"/>
                    <a:pt x="567" y="60"/>
                    <a:pt x="565" y="55"/>
                  </a:cubicBezTo>
                  <a:cubicBezTo>
                    <a:pt x="560" y="42"/>
                    <a:pt x="553" y="32"/>
                    <a:pt x="543" y="23"/>
                  </a:cubicBezTo>
                  <a:cubicBezTo>
                    <a:pt x="532" y="13"/>
                    <a:pt x="518" y="6"/>
                    <a:pt x="502" y="2"/>
                  </a:cubicBezTo>
                  <a:cubicBezTo>
                    <a:pt x="494" y="1"/>
                    <a:pt x="486" y="0"/>
                    <a:pt x="477" y="1"/>
                  </a:cubicBezTo>
                  <a:cubicBezTo>
                    <a:pt x="460" y="3"/>
                    <a:pt x="445" y="9"/>
                    <a:pt x="431" y="19"/>
                  </a:cubicBezTo>
                  <a:cubicBezTo>
                    <a:pt x="427" y="22"/>
                    <a:pt x="423" y="26"/>
                    <a:pt x="418" y="30"/>
                  </a:cubicBezTo>
                  <a:cubicBezTo>
                    <a:pt x="417" y="31"/>
                    <a:pt x="416" y="31"/>
                    <a:pt x="414" y="31"/>
                  </a:cubicBezTo>
                  <a:cubicBezTo>
                    <a:pt x="406" y="25"/>
                    <a:pt x="396" y="21"/>
                    <a:pt x="385" y="18"/>
                  </a:cubicBezTo>
                  <a:cubicBezTo>
                    <a:pt x="379" y="16"/>
                    <a:pt x="372" y="14"/>
                    <a:pt x="364" y="14"/>
                  </a:cubicBezTo>
                  <a:cubicBezTo>
                    <a:pt x="362" y="14"/>
                    <a:pt x="361" y="13"/>
                    <a:pt x="359" y="13"/>
                  </a:cubicBezTo>
                  <a:cubicBezTo>
                    <a:pt x="356" y="12"/>
                    <a:pt x="352" y="12"/>
                    <a:pt x="347" y="13"/>
                  </a:cubicBezTo>
                  <a:cubicBezTo>
                    <a:pt x="335" y="14"/>
                    <a:pt x="326" y="16"/>
                    <a:pt x="317" y="19"/>
                  </a:cubicBezTo>
                  <a:cubicBezTo>
                    <a:pt x="305" y="23"/>
                    <a:pt x="295" y="29"/>
                    <a:pt x="287" y="37"/>
                  </a:cubicBezTo>
                  <a:cubicBezTo>
                    <a:pt x="283" y="42"/>
                    <a:pt x="278" y="46"/>
                    <a:pt x="274" y="52"/>
                  </a:cubicBezTo>
                  <a:cubicBezTo>
                    <a:pt x="266" y="62"/>
                    <a:pt x="261" y="73"/>
                    <a:pt x="258" y="86"/>
                  </a:cubicBezTo>
                  <a:cubicBezTo>
                    <a:pt x="255" y="97"/>
                    <a:pt x="255" y="108"/>
                    <a:pt x="255" y="117"/>
                  </a:cubicBezTo>
                  <a:cubicBezTo>
                    <a:pt x="257" y="131"/>
                    <a:pt x="260" y="144"/>
                    <a:pt x="265" y="156"/>
                  </a:cubicBezTo>
                  <a:cubicBezTo>
                    <a:pt x="270" y="169"/>
                    <a:pt x="278" y="181"/>
                    <a:pt x="287" y="193"/>
                  </a:cubicBezTo>
                  <a:cubicBezTo>
                    <a:pt x="294" y="200"/>
                    <a:pt x="302" y="207"/>
                    <a:pt x="310" y="213"/>
                  </a:cubicBezTo>
                  <a:cubicBezTo>
                    <a:pt x="313" y="215"/>
                    <a:pt x="314" y="218"/>
                    <a:pt x="314" y="222"/>
                  </a:cubicBezTo>
                  <a:cubicBezTo>
                    <a:pt x="314" y="225"/>
                    <a:pt x="313" y="228"/>
                    <a:pt x="311" y="232"/>
                  </a:cubicBezTo>
                  <a:cubicBezTo>
                    <a:pt x="307" y="241"/>
                    <a:pt x="301" y="250"/>
                    <a:pt x="294" y="258"/>
                  </a:cubicBezTo>
                  <a:cubicBezTo>
                    <a:pt x="287" y="265"/>
                    <a:pt x="278" y="272"/>
                    <a:pt x="268" y="280"/>
                  </a:cubicBezTo>
                  <a:cubicBezTo>
                    <a:pt x="263" y="283"/>
                    <a:pt x="259" y="286"/>
                    <a:pt x="254" y="289"/>
                  </a:cubicBezTo>
                  <a:cubicBezTo>
                    <a:pt x="248" y="293"/>
                    <a:pt x="243" y="297"/>
                    <a:pt x="237" y="302"/>
                  </a:cubicBezTo>
                  <a:cubicBezTo>
                    <a:pt x="227" y="309"/>
                    <a:pt x="217" y="317"/>
                    <a:pt x="208" y="324"/>
                  </a:cubicBezTo>
                  <a:cubicBezTo>
                    <a:pt x="201" y="329"/>
                    <a:pt x="194" y="334"/>
                    <a:pt x="186" y="341"/>
                  </a:cubicBezTo>
                  <a:cubicBezTo>
                    <a:pt x="182" y="344"/>
                    <a:pt x="178" y="348"/>
                    <a:pt x="174" y="351"/>
                  </a:cubicBezTo>
                  <a:cubicBezTo>
                    <a:pt x="171" y="353"/>
                    <a:pt x="171" y="353"/>
                    <a:pt x="171" y="353"/>
                  </a:cubicBezTo>
                  <a:cubicBezTo>
                    <a:pt x="169" y="356"/>
                    <a:pt x="166" y="358"/>
                    <a:pt x="164" y="360"/>
                  </a:cubicBezTo>
                  <a:cubicBezTo>
                    <a:pt x="160" y="363"/>
                    <a:pt x="160" y="363"/>
                    <a:pt x="160" y="363"/>
                  </a:cubicBezTo>
                  <a:cubicBezTo>
                    <a:pt x="160" y="364"/>
                    <a:pt x="159" y="364"/>
                    <a:pt x="159" y="365"/>
                  </a:cubicBezTo>
                  <a:cubicBezTo>
                    <a:pt x="158" y="366"/>
                    <a:pt x="158" y="366"/>
                    <a:pt x="158" y="366"/>
                  </a:cubicBezTo>
                  <a:cubicBezTo>
                    <a:pt x="150" y="375"/>
                    <a:pt x="142" y="384"/>
                    <a:pt x="135" y="393"/>
                  </a:cubicBezTo>
                  <a:cubicBezTo>
                    <a:pt x="128" y="404"/>
                    <a:pt x="120" y="416"/>
                    <a:pt x="114" y="429"/>
                  </a:cubicBezTo>
                  <a:cubicBezTo>
                    <a:pt x="106" y="445"/>
                    <a:pt x="101" y="461"/>
                    <a:pt x="98" y="477"/>
                  </a:cubicBezTo>
                  <a:cubicBezTo>
                    <a:pt x="96" y="484"/>
                    <a:pt x="95" y="492"/>
                    <a:pt x="94" y="499"/>
                  </a:cubicBezTo>
                  <a:cubicBezTo>
                    <a:pt x="93" y="504"/>
                    <a:pt x="93" y="504"/>
                    <a:pt x="93" y="504"/>
                  </a:cubicBezTo>
                  <a:cubicBezTo>
                    <a:pt x="93" y="506"/>
                    <a:pt x="93" y="507"/>
                    <a:pt x="93" y="509"/>
                  </a:cubicBezTo>
                  <a:cubicBezTo>
                    <a:pt x="93" y="510"/>
                    <a:pt x="93" y="510"/>
                    <a:pt x="93" y="510"/>
                  </a:cubicBezTo>
                  <a:cubicBezTo>
                    <a:pt x="93" y="512"/>
                    <a:pt x="93" y="513"/>
                    <a:pt x="93" y="514"/>
                  </a:cubicBezTo>
                  <a:cubicBezTo>
                    <a:pt x="93" y="518"/>
                    <a:pt x="93" y="522"/>
                    <a:pt x="92" y="526"/>
                  </a:cubicBezTo>
                  <a:cubicBezTo>
                    <a:pt x="92" y="529"/>
                    <a:pt x="92" y="531"/>
                    <a:pt x="92" y="534"/>
                  </a:cubicBezTo>
                  <a:cubicBezTo>
                    <a:pt x="92" y="541"/>
                    <a:pt x="91" y="548"/>
                    <a:pt x="93" y="555"/>
                  </a:cubicBezTo>
                  <a:cubicBezTo>
                    <a:pt x="93" y="556"/>
                    <a:pt x="93" y="556"/>
                    <a:pt x="93" y="557"/>
                  </a:cubicBezTo>
                  <a:cubicBezTo>
                    <a:pt x="93" y="569"/>
                    <a:pt x="95" y="581"/>
                    <a:pt x="100" y="597"/>
                  </a:cubicBezTo>
                  <a:cubicBezTo>
                    <a:pt x="100" y="598"/>
                    <a:pt x="100" y="599"/>
                    <a:pt x="101" y="600"/>
                  </a:cubicBezTo>
                  <a:cubicBezTo>
                    <a:pt x="101" y="601"/>
                    <a:pt x="101" y="601"/>
                    <a:pt x="101" y="601"/>
                  </a:cubicBezTo>
                  <a:cubicBezTo>
                    <a:pt x="100" y="601"/>
                    <a:pt x="100" y="601"/>
                    <a:pt x="100" y="601"/>
                  </a:cubicBezTo>
                  <a:cubicBezTo>
                    <a:pt x="95" y="600"/>
                    <a:pt x="91" y="598"/>
                    <a:pt x="85" y="594"/>
                  </a:cubicBezTo>
                  <a:cubicBezTo>
                    <a:pt x="75" y="588"/>
                    <a:pt x="68" y="579"/>
                    <a:pt x="63" y="566"/>
                  </a:cubicBezTo>
                  <a:cubicBezTo>
                    <a:pt x="60" y="559"/>
                    <a:pt x="59" y="553"/>
                    <a:pt x="59" y="546"/>
                  </a:cubicBezTo>
                  <a:cubicBezTo>
                    <a:pt x="59" y="543"/>
                    <a:pt x="59" y="539"/>
                    <a:pt x="59" y="536"/>
                  </a:cubicBezTo>
                  <a:cubicBezTo>
                    <a:pt x="59" y="531"/>
                    <a:pt x="59" y="531"/>
                    <a:pt x="59" y="531"/>
                  </a:cubicBezTo>
                  <a:cubicBezTo>
                    <a:pt x="58" y="515"/>
                    <a:pt x="60" y="498"/>
                    <a:pt x="66" y="476"/>
                  </a:cubicBezTo>
                  <a:cubicBezTo>
                    <a:pt x="68" y="467"/>
                    <a:pt x="71" y="458"/>
                    <a:pt x="74" y="450"/>
                  </a:cubicBezTo>
                  <a:cubicBezTo>
                    <a:pt x="76" y="445"/>
                    <a:pt x="76" y="445"/>
                    <a:pt x="76" y="445"/>
                  </a:cubicBezTo>
                  <a:cubicBezTo>
                    <a:pt x="79" y="436"/>
                    <a:pt x="82" y="427"/>
                    <a:pt x="85" y="419"/>
                  </a:cubicBezTo>
                  <a:cubicBezTo>
                    <a:pt x="88" y="408"/>
                    <a:pt x="91" y="398"/>
                    <a:pt x="95" y="388"/>
                  </a:cubicBezTo>
                  <a:cubicBezTo>
                    <a:pt x="100" y="371"/>
                    <a:pt x="105" y="353"/>
                    <a:pt x="108" y="335"/>
                  </a:cubicBezTo>
                  <a:cubicBezTo>
                    <a:pt x="109" y="325"/>
                    <a:pt x="110" y="315"/>
                    <a:pt x="110" y="303"/>
                  </a:cubicBezTo>
                  <a:cubicBezTo>
                    <a:pt x="110" y="301"/>
                    <a:pt x="110" y="301"/>
                    <a:pt x="110" y="301"/>
                  </a:cubicBezTo>
                  <a:cubicBezTo>
                    <a:pt x="110" y="298"/>
                    <a:pt x="110" y="296"/>
                    <a:pt x="110" y="293"/>
                  </a:cubicBezTo>
                  <a:cubicBezTo>
                    <a:pt x="110" y="289"/>
                    <a:pt x="109" y="285"/>
                    <a:pt x="109" y="282"/>
                  </a:cubicBezTo>
                  <a:cubicBezTo>
                    <a:pt x="109" y="280"/>
                    <a:pt x="109" y="278"/>
                    <a:pt x="108" y="276"/>
                  </a:cubicBezTo>
                  <a:cubicBezTo>
                    <a:pt x="108" y="271"/>
                    <a:pt x="107" y="266"/>
                    <a:pt x="106" y="261"/>
                  </a:cubicBezTo>
                  <a:cubicBezTo>
                    <a:pt x="104" y="254"/>
                    <a:pt x="101" y="247"/>
                    <a:pt x="98" y="240"/>
                  </a:cubicBezTo>
                  <a:cubicBezTo>
                    <a:pt x="93" y="229"/>
                    <a:pt x="86" y="220"/>
                    <a:pt x="74" y="211"/>
                  </a:cubicBezTo>
                  <a:cubicBezTo>
                    <a:pt x="64" y="203"/>
                    <a:pt x="53" y="199"/>
                    <a:pt x="43" y="197"/>
                  </a:cubicBezTo>
                  <a:cubicBezTo>
                    <a:pt x="39" y="196"/>
                    <a:pt x="35" y="195"/>
                    <a:pt x="31" y="195"/>
                  </a:cubicBezTo>
                  <a:cubicBezTo>
                    <a:pt x="29" y="195"/>
                    <a:pt x="27" y="194"/>
                    <a:pt x="25" y="194"/>
                  </a:cubicBezTo>
                  <a:cubicBezTo>
                    <a:pt x="25" y="194"/>
                    <a:pt x="25" y="194"/>
                    <a:pt x="25" y="194"/>
                  </a:cubicBezTo>
                  <a:cubicBezTo>
                    <a:pt x="22" y="194"/>
                    <a:pt x="22" y="194"/>
                    <a:pt x="22" y="194"/>
                  </a:cubicBezTo>
                  <a:cubicBezTo>
                    <a:pt x="18" y="194"/>
                    <a:pt x="14" y="195"/>
                    <a:pt x="10" y="197"/>
                  </a:cubicBezTo>
                  <a:cubicBezTo>
                    <a:pt x="7" y="198"/>
                    <a:pt x="4" y="200"/>
                    <a:pt x="2" y="204"/>
                  </a:cubicBezTo>
                  <a:cubicBezTo>
                    <a:pt x="1" y="206"/>
                    <a:pt x="1" y="208"/>
                    <a:pt x="1" y="210"/>
                  </a:cubicBezTo>
                  <a:cubicBezTo>
                    <a:pt x="2" y="212"/>
                    <a:pt x="4" y="214"/>
                    <a:pt x="5" y="215"/>
                  </a:cubicBezTo>
                  <a:cubicBezTo>
                    <a:pt x="7" y="215"/>
                    <a:pt x="9" y="216"/>
                    <a:pt x="11" y="217"/>
                  </a:cubicBezTo>
                  <a:cubicBezTo>
                    <a:pt x="12" y="217"/>
                    <a:pt x="12" y="217"/>
                    <a:pt x="12" y="217"/>
                  </a:cubicBezTo>
                  <a:cubicBezTo>
                    <a:pt x="14" y="217"/>
                    <a:pt x="15" y="218"/>
                    <a:pt x="16" y="218"/>
                  </a:cubicBezTo>
                  <a:cubicBezTo>
                    <a:pt x="18" y="219"/>
                    <a:pt x="20" y="219"/>
                    <a:pt x="21" y="220"/>
                  </a:cubicBezTo>
                  <a:cubicBezTo>
                    <a:pt x="31" y="223"/>
                    <a:pt x="39" y="228"/>
                    <a:pt x="46" y="236"/>
                  </a:cubicBezTo>
                  <a:cubicBezTo>
                    <a:pt x="56" y="248"/>
                    <a:pt x="63" y="262"/>
                    <a:pt x="66" y="276"/>
                  </a:cubicBezTo>
                  <a:cubicBezTo>
                    <a:pt x="67" y="279"/>
                    <a:pt x="68" y="282"/>
                    <a:pt x="68" y="285"/>
                  </a:cubicBezTo>
                  <a:cubicBezTo>
                    <a:pt x="71" y="295"/>
                    <a:pt x="72" y="307"/>
                    <a:pt x="70" y="322"/>
                  </a:cubicBezTo>
                  <a:cubicBezTo>
                    <a:pt x="70" y="330"/>
                    <a:pt x="68" y="339"/>
                    <a:pt x="65" y="348"/>
                  </a:cubicBezTo>
                  <a:cubicBezTo>
                    <a:pt x="58" y="373"/>
                    <a:pt x="51" y="394"/>
                    <a:pt x="44" y="412"/>
                  </a:cubicBezTo>
                  <a:cubicBezTo>
                    <a:pt x="42" y="417"/>
                    <a:pt x="40" y="422"/>
                    <a:pt x="37" y="427"/>
                  </a:cubicBezTo>
                  <a:cubicBezTo>
                    <a:pt x="35" y="431"/>
                    <a:pt x="33" y="435"/>
                    <a:pt x="31" y="440"/>
                  </a:cubicBezTo>
                  <a:cubicBezTo>
                    <a:pt x="29" y="444"/>
                    <a:pt x="27" y="449"/>
                    <a:pt x="24" y="454"/>
                  </a:cubicBezTo>
                  <a:cubicBezTo>
                    <a:pt x="15" y="474"/>
                    <a:pt x="9" y="494"/>
                    <a:pt x="5" y="514"/>
                  </a:cubicBezTo>
                  <a:cubicBezTo>
                    <a:pt x="4" y="519"/>
                    <a:pt x="2" y="525"/>
                    <a:pt x="2" y="531"/>
                  </a:cubicBezTo>
                  <a:cubicBezTo>
                    <a:pt x="2" y="532"/>
                    <a:pt x="2" y="533"/>
                    <a:pt x="2" y="534"/>
                  </a:cubicBezTo>
                  <a:cubicBezTo>
                    <a:pt x="0" y="542"/>
                    <a:pt x="1" y="550"/>
                    <a:pt x="1" y="557"/>
                  </a:cubicBezTo>
                  <a:close/>
                  <a:moveTo>
                    <a:pt x="11" y="552"/>
                  </a:moveTo>
                  <a:cubicBezTo>
                    <a:pt x="11" y="550"/>
                    <a:pt x="11" y="550"/>
                    <a:pt x="11" y="550"/>
                  </a:cubicBezTo>
                  <a:cubicBezTo>
                    <a:pt x="10" y="540"/>
                    <a:pt x="11" y="530"/>
                    <a:pt x="13" y="518"/>
                  </a:cubicBezTo>
                  <a:cubicBezTo>
                    <a:pt x="16" y="505"/>
                    <a:pt x="20" y="491"/>
                    <a:pt x="26" y="476"/>
                  </a:cubicBezTo>
                  <a:cubicBezTo>
                    <a:pt x="29" y="466"/>
                    <a:pt x="33" y="457"/>
                    <a:pt x="38" y="448"/>
                  </a:cubicBezTo>
                  <a:cubicBezTo>
                    <a:pt x="40" y="444"/>
                    <a:pt x="42" y="439"/>
                    <a:pt x="44" y="435"/>
                  </a:cubicBezTo>
                  <a:cubicBezTo>
                    <a:pt x="45" y="432"/>
                    <a:pt x="46" y="430"/>
                    <a:pt x="47" y="428"/>
                  </a:cubicBezTo>
                  <a:cubicBezTo>
                    <a:pt x="49" y="422"/>
                    <a:pt x="52" y="417"/>
                    <a:pt x="54" y="411"/>
                  </a:cubicBezTo>
                  <a:cubicBezTo>
                    <a:pt x="61" y="395"/>
                    <a:pt x="66" y="379"/>
                    <a:pt x="71" y="363"/>
                  </a:cubicBezTo>
                  <a:cubicBezTo>
                    <a:pt x="74" y="352"/>
                    <a:pt x="77" y="343"/>
                    <a:pt x="79" y="332"/>
                  </a:cubicBezTo>
                  <a:cubicBezTo>
                    <a:pt x="80" y="325"/>
                    <a:pt x="81" y="317"/>
                    <a:pt x="81" y="309"/>
                  </a:cubicBezTo>
                  <a:cubicBezTo>
                    <a:pt x="81" y="303"/>
                    <a:pt x="81" y="298"/>
                    <a:pt x="80" y="293"/>
                  </a:cubicBezTo>
                  <a:cubicBezTo>
                    <a:pt x="79" y="285"/>
                    <a:pt x="77" y="275"/>
                    <a:pt x="73" y="265"/>
                  </a:cubicBezTo>
                  <a:cubicBezTo>
                    <a:pt x="68" y="250"/>
                    <a:pt x="60" y="237"/>
                    <a:pt x="50" y="227"/>
                  </a:cubicBezTo>
                  <a:cubicBezTo>
                    <a:pt x="41" y="218"/>
                    <a:pt x="31" y="212"/>
                    <a:pt x="20" y="209"/>
                  </a:cubicBezTo>
                  <a:cubicBezTo>
                    <a:pt x="18" y="209"/>
                    <a:pt x="16" y="208"/>
                    <a:pt x="14" y="207"/>
                  </a:cubicBezTo>
                  <a:cubicBezTo>
                    <a:pt x="13" y="207"/>
                    <a:pt x="13" y="207"/>
                    <a:pt x="13" y="207"/>
                  </a:cubicBezTo>
                  <a:cubicBezTo>
                    <a:pt x="12" y="206"/>
                    <a:pt x="12" y="206"/>
                    <a:pt x="12" y="206"/>
                  </a:cubicBezTo>
                  <a:cubicBezTo>
                    <a:pt x="14" y="205"/>
                    <a:pt x="17" y="204"/>
                    <a:pt x="20" y="204"/>
                  </a:cubicBezTo>
                  <a:cubicBezTo>
                    <a:pt x="26" y="204"/>
                    <a:pt x="32" y="204"/>
                    <a:pt x="37" y="205"/>
                  </a:cubicBezTo>
                  <a:cubicBezTo>
                    <a:pt x="51" y="208"/>
                    <a:pt x="61" y="213"/>
                    <a:pt x="70" y="219"/>
                  </a:cubicBezTo>
                  <a:cubicBezTo>
                    <a:pt x="75" y="223"/>
                    <a:pt x="80" y="227"/>
                    <a:pt x="83" y="233"/>
                  </a:cubicBezTo>
                  <a:cubicBezTo>
                    <a:pt x="87" y="239"/>
                    <a:pt x="91" y="246"/>
                    <a:pt x="93" y="253"/>
                  </a:cubicBezTo>
                  <a:cubicBezTo>
                    <a:pt x="97" y="262"/>
                    <a:pt x="99" y="273"/>
                    <a:pt x="99" y="284"/>
                  </a:cubicBezTo>
                  <a:cubicBezTo>
                    <a:pt x="100" y="285"/>
                    <a:pt x="100" y="286"/>
                    <a:pt x="100" y="287"/>
                  </a:cubicBezTo>
                  <a:cubicBezTo>
                    <a:pt x="100" y="290"/>
                    <a:pt x="100" y="293"/>
                    <a:pt x="100" y="296"/>
                  </a:cubicBezTo>
                  <a:cubicBezTo>
                    <a:pt x="101" y="302"/>
                    <a:pt x="101" y="307"/>
                    <a:pt x="100" y="313"/>
                  </a:cubicBezTo>
                  <a:cubicBezTo>
                    <a:pt x="100" y="314"/>
                    <a:pt x="100" y="316"/>
                    <a:pt x="100" y="318"/>
                  </a:cubicBezTo>
                  <a:cubicBezTo>
                    <a:pt x="99" y="328"/>
                    <a:pt x="98" y="338"/>
                    <a:pt x="95" y="349"/>
                  </a:cubicBezTo>
                  <a:cubicBezTo>
                    <a:pt x="92" y="362"/>
                    <a:pt x="89" y="375"/>
                    <a:pt x="84" y="390"/>
                  </a:cubicBezTo>
                  <a:cubicBezTo>
                    <a:pt x="77" y="411"/>
                    <a:pt x="70" y="431"/>
                    <a:pt x="63" y="452"/>
                  </a:cubicBezTo>
                  <a:cubicBezTo>
                    <a:pt x="62" y="456"/>
                    <a:pt x="62" y="456"/>
                    <a:pt x="62" y="456"/>
                  </a:cubicBezTo>
                  <a:cubicBezTo>
                    <a:pt x="61" y="460"/>
                    <a:pt x="59" y="463"/>
                    <a:pt x="58" y="468"/>
                  </a:cubicBezTo>
                  <a:cubicBezTo>
                    <a:pt x="55" y="479"/>
                    <a:pt x="53" y="490"/>
                    <a:pt x="51" y="503"/>
                  </a:cubicBezTo>
                  <a:cubicBezTo>
                    <a:pt x="50" y="509"/>
                    <a:pt x="49" y="514"/>
                    <a:pt x="49" y="520"/>
                  </a:cubicBezTo>
                  <a:cubicBezTo>
                    <a:pt x="48" y="528"/>
                    <a:pt x="48" y="536"/>
                    <a:pt x="49" y="542"/>
                  </a:cubicBezTo>
                  <a:cubicBezTo>
                    <a:pt x="49" y="549"/>
                    <a:pt x="50" y="555"/>
                    <a:pt x="51" y="560"/>
                  </a:cubicBezTo>
                  <a:cubicBezTo>
                    <a:pt x="52" y="565"/>
                    <a:pt x="54" y="571"/>
                    <a:pt x="58" y="577"/>
                  </a:cubicBezTo>
                  <a:cubicBezTo>
                    <a:pt x="67" y="595"/>
                    <a:pt x="82" y="606"/>
                    <a:pt x="101" y="611"/>
                  </a:cubicBezTo>
                  <a:cubicBezTo>
                    <a:pt x="101" y="611"/>
                    <a:pt x="102" y="611"/>
                    <a:pt x="102" y="611"/>
                  </a:cubicBezTo>
                  <a:cubicBezTo>
                    <a:pt x="104" y="612"/>
                    <a:pt x="104" y="612"/>
                    <a:pt x="104" y="612"/>
                  </a:cubicBezTo>
                  <a:cubicBezTo>
                    <a:pt x="105" y="612"/>
                    <a:pt x="106" y="613"/>
                    <a:pt x="106" y="614"/>
                  </a:cubicBezTo>
                  <a:cubicBezTo>
                    <a:pt x="107" y="615"/>
                    <a:pt x="108" y="616"/>
                    <a:pt x="108" y="617"/>
                  </a:cubicBezTo>
                  <a:cubicBezTo>
                    <a:pt x="110" y="621"/>
                    <a:pt x="110" y="621"/>
                    <a:pt x="110" y="621"/>
                  </a:cubicBezTo>
                  <a:cubicBezTo>
                    <a:pt x="112" y="626"/>
                    <a:pt x="115" y="632"/>
                    <a:pt x="119" y="637"/>
                  </a:cubicBezTo>
                  <a:cubicBezTo>
                    <a:pt x="121" y="641"/>
                    <a:pt x="124" y="645"/>
                    <a:pt x="127" y="649"/>
                  </a:cubicBezTo>
                  <a:cubicBezTo>
                    <a:pt x="130" y="654"/>
                    <a:pt x="130" y="654"/>
                    <a:pt x="130" y="654"/>
                  </a:cubicBezTo>
                  <a:cubicBezTo>
                    <a:pt x="130" y="655"/>
                    <a:pt x="130" y="655"/>
                    <a:pt x="130" y="655"/>
                  </a:cubicBezTo>
                  <a:cubicBezTo>
                    <a:pt x="130" y="656"/>
                    <a:pt x="130" y="656"/>
                    <a:pt x="130" y="656"/>
                  </a:cubicBezTo>
                  <a:cubicBezTo>
                    <a:pt x="126" y="657"/>
                    <a:pt x="121" y="658"/>
                    <a:pt x="115" y="659"/>
                  </a:cubicBezTo>
                  <a:cubicBezTo>
                    <a:pt x="112" y="659"/>
                    <a:pt x="108" y="659"/>
                    <a:pt x="105" y="659"/>
                  </a:cubicBezTo>
                  <a:cubicBezTo>
                    <a:pt x="104" y="659"/>
                    <a:pt x="104" y="659"/>
                    <a:pt x="103" y="659"/>
                  </a:cubicBezTo>
                  <a:cubicBezTo>
                    <a:pt x="102" y="659"/>
                    <a:pt x="100" y="659"/>
                    <a:pt x="99" y="659"/>
                  </a:cubicBezTo>
                  <a:cubicBezTo>
                    <a:pt x="90" y="659"/>
                    <a:pt x="81" y="657"/>
                    <a:pt x="75" y="655"/>
                  </a:cubicBezTo>
                  <a:cubicBezTo>
                    <a:pt x="67" y="653"/>
                    <a:pt x="60" y="650"/>
                    <a:pt x="53" y="645"/>
                  </a:cubicBezTo>
                  <a:cubicBezTo>
                    <a:pt x="46" y="640"/>
                    <a:pt x="40" y="634"/>
                    <a:pt x="35" y="626"/>
                  </a:cubicBezTo>
                  <a:cubicBezTo>
                    <a:pt x="26" y="613"/>
                    <a:pt x="19" y="599"/>
                    <a:pt x="15" y="584"/>
                  </a:cubicBezTo>
                  <a:cubicBezTo>
                    <a:pt x="12" y="574"/>
                    <a:pt x="11" y="565"/>
                    <a:pt x="11" y="557"/>
                  </a:cubicBezTo>
                  <a:cubicBezTo>
                    <a:pt x="11" y="555"/>
                    <a:pt x="11" y="554"/>
                    <a:pt x="11" y="552"/>
                  </a:cubicBezTo>
                  <a:close/>
                  <a:moveTo>
                    <a:pt x="402" y="725"/>
                  </a:moveTo>
                  <a:cubicBezTo>
                    <a:pt x="393" y="729"/>
                    <a:pt x="384" y="730"/>
                    <a:pt x="377" y="730"/>
                  </a:cubicBezTo>
                  <a:cubicBezTo>
                    <a:pt x="375" y="731"/>
                    <a:pt x="373" y="731"/>
                    <a:pt x="371" y="731"/>
                  </a:cubicBezTo>
                  <a:cubicBezTo>
                    <a:pt x="369" y="731"/>
                    <a:pt x="366" y="731"/>
                    <a:pt x="364" y="731"/>
                  </a:cubicBezTo>
                  <a:cubicBezTo>
                    <a:pt x="357" y="732"/>
                    <a:pt x="351" y="732"/>
                    <a:pt x="344" y="731"/>
                  </a:cubicBezTo>
                  <a:cubicBezTo>
                    <a:pt x="343" y="731"/>
                    <a:pt x="342" y="731"/>
                    <a:pt x="340" y="731"/>
                  </a:cubicBezTo>
                  <a:cubicBezTo>
                    <a:pt x="337" y="731"/>
                    <a:pt x="334" y="731"/>
                    <a:pt x="332" y="730"/>
                  </a:cubicBezTo>
                  <a:cubicBezTo>
                    <a:pt x="325" y="730"/>
                    <a:pt x="318" y="730"/>
                    <a:pt x="311" y="729"/>
                  </a:cubicBezTo>
                  <a:cubicBezTo>
                    <a:pt x="306" y="729"/>
                    <a:pt x="301" y="728"/>
                    <a:pt x="297" y="727"/>
                  </a:cubicBezTo>
                  <a:cubicBezTo>
                    <a:pt x="295" y="727"/>
                    <a:pt x="294" y="727"/>
                    <a:pt x="293" y="727"/>
                  </a:cubicBezTo>
                  <a:cubicBezTo>
                    <a:pt x="282" y="725"/>
                    <a:pt x="271" y="723"/>
                    <a:pt x="260" y="720"/>
                  </a:cubicBezTo>
                  <a:cubicBezTo>
                    <a:pt x="232" y="713"/>
                    <a:pt x="208" y="704"/>
                    <a:pt x="187" y="692"/>
                  </a:cubicBezTo>
                  <a:cubicBezTo>
                    <a:pt x="176" y="685"/>
                    <a:pt x="166" y="678"/>
                    <a:pt x="158" y="670"/>
                  </a:cubicBezTo>
                  <a:cubicBezTo>
                    <a:pt x="147" y="660"/>
                    <a:pt x="137" y="648"/>
                    <a:pt x="129" y="635"/>
                  </a:cubicBezTo>
                  <a:cubicBezTo>
                    <a:pt x="125" y="629"/>
                    <a:pt x="120" y="621"/>
                    <a:pt x="117" y="613"/>
                  </a:cubicBezTo>
                  <a:cubicBezTo>
                    <a:pt x="113" y="605"/>
                    <a:pt x="110" y="596"/>
                    <a:pt x="108" y="588"/>
                  </a:cubicBezTo>
                  <a:cubicBezTo>
                    <a:pt x="107" y="585"/>
                    <a:pt x="106" y="583"/>
                    <a:pt x="106" y="580"/>
                  </a:cubicBezTo>
                  <a:cubicBezTo>
                    <a:pt x="106" y="578"/>
                    <a:pt x="105" y="577"/>
                    <a:pt x="105" y="575"/>
                  </a:cubicBezTo>
                  <a:cubicBezTo>
                    <a:pt x="104" y="573"/>
                    <a:pt x="104" y="570"/>
                    <a:pt x="104" y="567"/>
                  </a:cubicBezTo>
                  <a:cubicBezTo>
                    <a:pt x="103" y="565"/>
                    <a:pt x="103" y="563"/>
                    <a:pt x="103" y="561"/>
                  </a:cubicBezTo>
                  <a:cubicBezTo>
                    <a:pt x="102" y="556"/>
                    <a:pt x="102" y="552"/>
                    <a:pt x="102" y="546"/>
                  </a:cubicBezTo>
                  <a:cubicBezTo>
                    <a:pt x="102" y="543"/>
                    <a:pt x="102" y="543"/>
                    <a:pt x="102" y="543"/>
                  </a:cubicBezTo>
                  <a:cubicBezTo>
                    <a:pt x="102" y="538"/>
                    <a:pt x="102" y="533"/>
                    <a:pt x="102" y="528"/>
                  </a:cubicBezTo>
                  <a:cubicBezTo>
                    <a:pt x="102" y="527"/>
                    <a:pt x="102" y="527"/>
                    <a:pt x="102" y="527"/>
                  </a:cubicBezTo>
                  <a:cubicBezTo>
                    <a:pt x="102" y="525"/>
                    <a:pt x="102" y="522"/>
                    <a:pt x="102" y="520"/>
                  </a:cubicBezTo>
                  <a:cubicBezTo>
                    <a:pt x="103" y="516"/>
                    <a:pt x="103" y="512"/>
                    <a:pt x="103" y="508"/>
                  </a:cubicBezTo>
                  <a:cubicBezTo>
                    <a:pt x="103" y="507"/>
                    <a:pt x="103" y="507"/>
                    <a:pt x="103" y="507"/>
                  </a:cubicBezTo>
                  <a:cubicBezTo>
                    <a:pt x="103" y="505"/>
                    <a:pt x="103" y="504"/>
                    <a:pt x="104" y="502"/>
                  </a:cubicBezTo>
                  <a:cubicBezTo>
                    <a:pt x="104" y="499"/>
                    <a:pt x="105" y="496"/>
                    <a:pt x="105" y="493"/>
                  </a:cubicBezTo>
                  <a:cubicBezTo>
                    <a:pt x="106" y="488"/>
                    <a:pt x="107" y="483"/>
                    <a:pt x="108" y="478"/>
                  </a:cubicBezTo>
                  <a:cubicBezTo>
                    <a:pt x="113" y="453"/>
                    <a:pt x="122" y="430"/>
                    <a:pt x="137" y="409"/>
                  </a:cubicBezTo>
                  <a:cubicBezTo>
                    <a:pt x="140" y="404"/>
                    <a:pt x="143" y="400"/>
                    <a:pt x="146" y="396"/>
                  </a:cubicBezTo>
                  <a:cubicBezTo>
                    <a:pt x="147" y="394"/>
                    <a:pt x="148" y="392"/>
                    <a:pt x="150" y="391"/>
                  </a:cubicBezTo>
                  <a:cubicBezTo>
                    <a:pt x="156" y="382"/>
                    <a:pt x="163" y="374"/>
                    <a:pt x="171" y="366"/>
                  </a:cubicBezTo>
                  <a:cubicBezTo>
                    <a:pt x="177" y="361"/>
                    <a:pt x="182" y="357"/>
                    <a:pt x="187" y="353"/>
                  </a:cubicBezTo>
                  <a:cubicBezTo>
                    <a:pt x="195" y="346"/>
                    <a:pt x="203" y="339"/>
                    <a:pt x="211" y="333"/>
                  </a:cubicBezTo>
                  <a:cubicBezTo>
                    <a:pt x="225" y="322"/>
                    <a:pt x="242" y="310"/>
                    <a:pt x="259" y="298"/>
                  </a:cubicBezTo>
                  <a:cubicBezTo>
                    <a:pt x="261" y="296"/>
                    <a:pt x="264" y="295"/>
                    <a:pt x="266" y="293"/>
                  </a:cubicBezTo>
                  <a:cubicBezTo>
                    <a:pt x="272" y="289"/>
                    <a:pt x="279" y="284"/>
                    <a:pt x="284" y="279"/>
                  </a:cubicBezTo>
                  <a:cubicBezTo>
                    <a:pt x="289" y="275"/>
                    <a:pt x="294" y="271"/>
                    <a:pt x="299" y="266"/>
                  </a:cubicBezTo>
                  <a:cubicBezTo>
                    <a:pt x="300" y="266"/>
                    <a:pt x="300" y="266"/>
                    <a:pt x="301" y="265"/>
                  </a:cubicBezTo>
                  <a:cubicBezTo>
                    <a:pt x="302" y="263"/>
                    <a:pt x="303" y="262"/>
                    <a:pt x="304" y="260"/>
                  </a:cubicBezTo>
                  <a:cubicBezTo>
                    <a:pt x="309" y="255"/>
                    <a:pt x="313" y="249"/>
                    <a:pt x="316" y="243"/>
                  </a:cubicBezTo>
                  <a:cubicBezTo>
                    <a:pt x="320" y="238"/>
                    <a:pt x="322" y="233"/>
                    <a:pt x="323" y="227"/>
                  </a:cubicBezTo>
                  <a:cubicBezTo>
                    <a:pt x="324" y="224"/>
                    <a:pt x="324" y="220"/>
                    <a:pt x="324" y="217"/>
                  </a:cubicBezTo>
                  <a:cubicBezTo>
                    <a:pt x="324" y="216"/>
                    <a:pt x="325" y="215"/>
                    <a:pt x="326" y="215"/>
                  </a:cubicBezTo>
                  <a:cubicBezTo>
                    <a:pt x="326" y="214"/>
                    <a:pt x="327" y="214"/>
                    <a:pt x="327" y="214"/>
                  </a:cubicBezTo>
                  <a:cubicBezTo>
                    <a:pt x="328" y="213"/>
                    <a:pt x="328" y="213"/>
                    <a:pt x="328" y="213"/>
                  </a:cubicBezTo>
                  <a:cubicBezTo>
                    <a:pt x="341" y="206"/>
                    <a:pt x="351" y="196"/>
                    <a:pt x="359" y="184"/>
                  </a:cubicBezTo>
                  <a:cubicBezTo>
                    <a:pt x="367" y="172"/>
                    <a:pt x="371" y="158"/>
                    <a:pt x="372" y="142"/>
                  </a:cubicBezTo>
                  <a:cubicBezTo>
                    <a:pt x="372" y="138"/>
                    <a:pt x="371" y="135"/>
                    <a:pt x="371" y="131"/>
                  </a:cubicBezTo>
                  <a:cubicBezTo>
                    <a:pt x="371" y="130"/>
                    <a:pt x="371" y="130"/>
                    <a:pt x="371" y="130"/>
                  </a:cubicBezTo>
                  <a:cubicBezTo>
                    <a:pt x="368" y="113"/>
                    <a:pt x="362" y="97"/>
                    <a:pt x="352" y="84"/>
                  </a:cubicBezTo>
                  <a:cubicBezTo>
                    <a:pt x="344" y="72"/>
                    <a:pt x="336" y="63"/>
                    <a:pt x="327" y="56"/>
                  </a:cubicBezTo>
                  <a:cubicBezTo>
                    <a:pt x="319" y="49"/>
                    <a:pt x="312" y="45"/>
                    <a:pt x="305" y="41"/>
                  </a:cubicBezTo>
                  <a:cubicBezTo>
                    <a:pt x="302" y="39"/>
                    <a:pt x="302" y="39"/>
                    <a:pt x="302" y="38"/>
                  </a:cubicBezTo>
                  <a:cubicBezTo>
                    <a:pt x="302" y="38"/>
                    <a:pt x="303" y="37"/>
                    <a:pt x="305" y="36"/>
                  </a:cubicBezTo>
                  <a:cubicBezTo>
                    <a:pt x="307" y="34"/>
                    <a:pt x="310" y="33"/>
                    <a:pt x="312" y="31"/>
                  </a:cubicBezTo>
                  <a:cubicBezTo>
                    <a:pt x="325" y="26"/>
                    <a:pt x="338" y="23"/>
                    <a:pt x="351" y="23"/>
                  </a:cubicBezTo>
                  <a:cubicBezTo>
                    <a:pt x="364" y="22"/>
                    <a:pt x="377" y="25"/>
                    <a:pt x="390" y="29"/>
                  </a:cubicBezTo>
                  <a:cubicBezTo>
                    <a:pt x="405" y="35"/>
                    <a:pt x="419" y="44"/>
                    <a:pt x="431" y="56"/>
                  </a:cubicBezTo>
                  <a:cubicBezTo>
                    <a:pt x="441" y="65"/>
                    <a:pt x="449" y="76"/>
                    <a:pt x="455" y="88"/>
                  </a:cubicBezTo>
                  <a:cubicBezTo>
                    <a:pt x="461" y="101"/>
                    <a:pt x="465" y="112"/>
                    <a:pt x="467" y="123"/>
                  </a:cubicBezTo>
                  <a:cubicBezTo>
                    <a:pt x="467" y="125"/>
                    <a:pt x="467" y="126"/>
                    <a:pt x="468" y="128"/>
                  </a:cubicBezTo>
                  <a:cubicBezTo>
                    <a:pt x="468" y="130"/>
                    <a:pt x="468" y="130"/>
                    <a:pt x="468" y="130"/>
                  </a:cubicBezTo>
                  <a:cubicBezTo>
                    <a:pt x="469" y="132"/>
                    <a:pt x="470" y="133"/>
                    <a:pt x="471" y="134"/>
                  </a:cubicBezTo>
                  <a:cubicBezTo>
                    <a:pt x="472" y="135"/>
                    <a:pt x="472" y="135"/>
                    <a:pt x="472" y="135"/>
                  </a:cubicBezTo>
                  <a:cubicBezTo>
                    <a:pt x="474" y="135"/>
                    <a:pt x="475" y="136"/>
                    <a:pt x="476" y="137"/>
                  </a:cubicBezTo>
                  <a:cubicBezTo>
                    <a:pt x="484" y="141"/>
                    <a:pt x="492" y="145"/>
                    <a:pt x="501" y="150"/>
                  </a:cubicBezTo>
                  <a:cubicBezTo>
                    <a:pt x="502" y="151"/>
                    <a:pt x="502" y="151"/>
                    <a:pt x="502" y="151"/>
                  </a:cubicBezTo>
                  <a:cubicBezTo>
                    <a:pt x="504" y="152"/>
                    <a:pt x="506" y="154"/>
                    <a:pt x="508" y="156"/>
                  </a:cubicBezTo>
                  <a:cubicBezTo>
                    <a:pt x="516" y="162"/>
                    <a:pt x="524" y="168"/>
                    <a:pt x="531" y="175"/>
                  </a:cubicBezTo>
                  <a:cubicBezTo>
                    <a:pt x="540" y="183"/>
                    <a:pt x="549" y="192"/>
                    <a:pt x="558" y="201"/>
                  </a:cubicBezTo>
                  <a:cubicBezTo>
                    <a:pt x="561" y="205"/>
                    <a:pt x="561" y="205"/>
                    <a:pt x="561" y="205"/>
                  </a:cubicBezTo>
                  <a:cubicBezTo>
                    <a:pt x="568" y="211"/>
                    <a:pt x="575" y="217"/>
                    <a:pt x="583" y="224"/>
                  </a:cubicBezTo>
                  <a:cubicBezTo>
                    <a:pt x="586" y="226"/>
                    <a:pt x="589" y="228"/>
                    <a:pt x="591" y="230"/>
                  </a:cubicBezTo>
                  <a:cubicBezTo>
                    <a:pt x="593" y="231"/>
                    <a:pt x="593" y="231"/>
                    <a:pt x="593" y="231"/>
                  </a:cubicBezTo>
                  <a:cubicBezTo>
                    <a:pt x="595" y="232"/>
                    <a:pt x="595" y="233"/>
                    <a:pt x="595" y="235"/>
                  </a:cubicBezTo>
                  <a:cubicBezTo>
                    <a:pt x="594" y="238"/>
                    <a:pt x="593" y="241"/>
                    <a:pt x="593" y="245"/>
                  </a:cubicBezTo>
                  <a:cubicBezTo>
                    <a:pt x="592" y="248"/>
                    <a:pt x="592" y="251"/>
                    <a:pt x="593" y="254"/>
                  </a:cubicBezTo>
                  <a:cubicBezTo>
                    <a:pt x="595" y="261"/>
                    <a:pt x="598" y="268"/>
                    <a:pt x="604" y="273"/>
                  </a:cubicBezTo>
                  <a:cubicBezTo>
                    <a:pt x="605" y="274"/>
                    <a:pt x="607" y="276"/>
                    <a:pt x="608" y="277"/>
                  </a:cubicBezTo>
                  <a:cubicBezTo>
                    <a:pt x="608" y="278"/>
                    <a:pt x="608" y="278"/>
                    <a:pt x="608" y="278"/>
                  </a:cubicBezTo>
                  <a:cubicBezTo>
                    <a:pt x="604" y="284"/>
                    <a:pt x="598" y="289"/>
                    <a:pt x="591" y="293"/>
                  </a:cubicBezTo>
                  <a:cubicBezTo>
                    <a:pt x="590" y="294"/>
                    <a:pt x="588" y="294"/>
                    <a:pt x="587" y="293"/>
                  </a:cubicBezTo>
                  <a:cubicBezTo>
                    <a:pt x="585" y="292"/>
                    <a:pt x="582" y="291"/>
                    <a:pt x="579" y="289"/>
                  </a:cubicBezTo>
                  <a:cubicBezTo>
                    <a:pt x="571" y="284"/>
                    <a:pt x="564" y="276"/>
                    <a:pt x="559" y="267"/>
                  </a:cubicBezTo>
                  <a:cubicBezTo>
                    <a:pt x="558" y="267"/>
                    <a:pt x="558" y="267"/>
                    <a:pt x="558" y="267"/>
                  </a:cubicBezTo>
                  <a:cubicBezTo>
                    <a:pt x="557" y="265"/>
                    <a:pt x="556" y="263"/>
                    <a:pt x="555" y="262"/>
                  </a:cubicBezTo>
                  <a:cubicBezTo>
                    <a:pt x="555" y="261"/>
                    <a:pt x="554" y="261"/>
                    <a:pt x="553" y="261"/>
                  </a:cubicBezTo>
                  <a:cubicBezTo>
                    <a:pt x="552" y="260"/>
                    <a:pt x="550" y="261"/>
                    <a:pt x="549" y="262"/>
                  </a:cubicBezTo>
                  <a:cubicBezTo>
                    <a:pt x="548" y="263"/>
                    <a:pt x="548" y="265"/>
                    <a:pt x="548" y="266"/>
                  </a:cubicBezTo>
                  <a:cubicBezTo>
                    <a:pt x="548" y="267"/>
                    <a:pt x="548" y="268"/>
                    <a:pt x="548" y="269"/>
                  </a:cubicBezTo>
                  <a:cubicBezTo>
                    <a:pt x="551" y="280"/>
                    <a:pt x="556" y="288"/>
                    <a:pt x="563" y="294"/>
                  </a:cubicBezTo>
                  <a:cubicBezTo>
                    <a:pt x="565" y="295"/>
                    <a:pt x="567" y="296"/>
                    <a:pt x="569" y="298"/>
                  </a:cubicBezTo>
                  <a:cubicBezTo>
                    <a:pt x="570" y="298"/>
                    <a:pt x="571" y="299"/>
                    <a:pt x="572" y="300"/>
                  </a:cubicBezTo>
                  <a:cubicBezTo>
                    <a:pt x="572" y="300"/>
                    <a:pt x="573" y="300"/>
                    <a:pt x="573" y="301"/>
                  </a:cubicBezTo>
                  <a:cubicBezTo>
                    <a:pt x="574" y="301"/>
                    <a:pt x="574" y="301"/>
                    <a:pt x="574" y="301"/>
                  </a:cubicBezTo>
                  <a:cubicBezTo>
                    <a:pt x="574" y="301"/>
                    <a:pt x="574" y="301"/>
                    <a:pt x="574" y="301"/>
                  </a:cubicBezTo>
                  <a:cubicBezTo>
                    <a:pt x="573" y="301"/>
                    <a:pt x="573" y="301"/>
                    <a:pt x="573" y="301"/>
                  </a:cubicBezTo>
                  <a:cubicBezTo>
                    <a:pt x="570" y="303"/>
                    <a:pt x="567" y="304"/>
                    <a:pt x="563" y="304"/>
                  </a:cubicBezTo>
                  <a:cubicBezTo>
                    <a:pt x="561" y="305"/>
                    <a:pt x="561" y="305"/>
                    <a:pt x="561" y="305"/>
                  </a:cubicBezTo>
                  <a:cubicBezTo>
                    <a:pt x="554" y="306"/>
                    <a:pt x="546" y="307"/>
                    <a:pt x="539" y="307"/>
                  </a:cubicBezTo>
                  <a:cubicBezTo>
                    <a:pt x="530" y="308"/>
                    <a:pt x="521" y="310"/>
                    <a:pt x="514" y="311"/>
                  </a:cubicBezTo>
                  <a:cubicBezTo>
                    <a:pt x="503" y="313"/>
                    <a:pt x="496" y="316"/>
                    <a:pt x="489" y="321"/>
                  </a:cubicBezTo>
                  <a:cubicBezTo>
                    <a:pt x="484" y="325"/>
                    <a:pt x="478" y="330"/>
                    <a:pt x="474" y="336"/>
                  </a:cubicBezTo>
                  <a:cubicBezTo>
                    <a:pt x="467" y="345"/>
                    <a:pt x="462" y="354"/>
                    <a:pt x="458" y="363"/>
                  </a:cubicBezTo>
                  <a:cubicBezTo>
                    <a:pt x="457" y="365"/>
                    <a:pt x="457" y="367"/>
                    <a:pt x="456" y="368"/>
                  </a:cubicBezTo>
                  <a:cubicBezTo>
                    <a:pt x="455" y="370"/>
                    <a:pt x="454" y="372"/>
                    <a:pt x="454" y="373"/>
                  </a:cubicBezTo>
                  <a:cubicBezTo>
                    <a:pt x="453" y="375"/>
                    <a:pt x="452" y="376"/>
                    <a:pt x="450" y="376"/>
                  </a:cubicBezTo>
                  <a:cubicBezTo>
                    <a:pt x="441" y="376"/>
                    <a:pt x="433" y="376"/>
                    <a:pt x="424" y="376"/>
                  </a:cubicBezTo>
                  <a:cubicBezTo>
                    <a:pt x="423" y="376"/>
                    <a:pt x="423" y="376"/>
                    <a:pt x="422" y="376"/>
                  </a:cubicBezTo>
                  <a:cubicBezTo>
                    <a:pt x="420" y="375"/>
                    <a:pt x="418" y="375"/>
                    <a:pt x="416" y="375"/>
                  </a:cubicBezTo>
                  <a:cubicBezTo>
                    <a:pt x="410" y="374"/>
                    <a:pt x="404" y="373"/>
                    <a:pt x="398" y="371"/>
                  </a:cubicBezTo>
                  <a:cubicBezTo>
                    <a:pt x="382" y="367"/>
                    <a:pt x="370" y="360"/>
                    <a:pt x="359" y="349"/>
                  </a:cubicBezTo>
                  <a:cubicBezTo>
                    <a:pt x="354" y="344"/>
                    <a:pt x="349" y="338"/>
                    <a:pt x="343" y="331"/>
                  </a:cubicBezTo>
                  <a:cubicBezTo>
                    <a:pt x="343" y="330"/>
                    <a:pt x="342" y="329"/>
                    <a:pt x="341" y="328"/>
                  </a:cubicBezTo>
                  <a:cubicBezTo>
                    <a:pt x="340" y="326"/>
                    <a:pt x="339" y="325"/>
                    <a:pt x="338" y="323"/>
                  </a:cubicBezTo>
                  <a:cubicBezTo>
                    <a:pt x="337" y="322"/>
                    <a:pt x="336" y="322"/>
                    <a:pt x="335" y="321"/>
                  </a:cubicBezTo>
                  <a:cubicBezTo>
                    <a:pt x="334" y="321"/>
                    <a:pt x="333" y="321"/>
                    <a:pt x="332" y="321"/>
                  </a:cubicBezTo>
                  <a:cubicBezTo>
                    <a:pt x="331" y="322"/>
                    <a:pt x="330" y="322"/>
                    <a:pt x="330" y="323"/>
                  </a:cubicBezTo>
                  <a:cubicBezTo>
                    <a:pt x="330" y="324"/>
                    <a:pt x="330" y="325"/>
                    <a:pt x="330" y="326"/>
                  </a:cubicBezTo>
                  <a:cubicBezTo>
                    <a:pt x="331" y="328"/>
                    <a:pt x="332" y="330"/>
                    <a:pt x="333" y="332"/>
                  </a:cubicBezTo>
                  <a:cubicBezTo>
                    <a:pt x="336" y="337"/>
                    <a:pt x="339" y="341"/>
                    <a:pt x="343" y="345"/>
                  </a:cubicBezTo>
                  <a:cubicBezTo>
                    <a:pt x="345" y="348"/>
                    <a:pt x="345" y="348"/>
                    <a:pt x="345" y="348"/>
                  </a:cubicBezTo>
                  <a:cubicBezTo>
                    <a:pt x="351" y="356"/>
                    <a:pt x="359" y="363"/>
                    <a:pt x="369" y="369"/>
                  </a:cubicBezTo>
                  <a:cubicBezTo>
                    <a:pt x="376" y="373"/>
                    <a:pt x="383" y="376"/>
                    <a:pt x="391" y="379"/>
                  </a:cubicBezTo>
                  <a:cubicBezTo>
                    <a:pt x="395" y="380"/>
                    <a:pt x="399" y="381"/>
                    <a:pt x="403" y="382"/>
                  </a:cubicBezTo>
                  <a:cubicBezTo>
                    <a:pt x="406" y="383"/>
                    <a:pt x="406" y="383"/>
                    <a:pt x="406" y="383"/>
                  </a:cubicBezTo>
                  <a:cubicBezTo>
                    <a:pt x="413" y="384"/>
                    <a:pt x="420" y="385"/>
                    <a:pt x="427" y="386"/>
                  </a:cubicBezTo>
                  <a:cubicBezTo>
                    <a:pt x="430" y="386"/>
                    <a:pt x="430" y="386"/>
                    <a:pt x="430" y="386"/>
                  </a:cubicBezTo>
                  <a:cubicBezTo>
                    <a:pt x="433" y="386"/>
                    <a:pt x="437" y="386"/>
                    <a:pt x="440" y="386"/>
                  </a:cubicBezTo>
                  <a:cubicBezTo>
                    <a:pt x="442" y="386"/>
                    <a:pt x="442" y="386"/>
                    <a:pt x="442" y="386"/>
                  </a:cubicBezTo>
                  <a:cubicBezTo>
                    <a:pt x="445" y="386"/>
                    <a:pt x="447" y="385"/>
                    <a:pt x="450" y="385"/>
                  </a:cubicBezTo>
                  <a:cubicBezTo>
                    <a:pt x="454" y="385"/>
                    <a:pt x="454" y="385"/>
                    <a:pt x="454" y="385"/>
                  </a:cubicBezTo>
                  <a:cubicBezTo>
                    <a:pt x="456" y="385"/>
                    <a:pt x="457" y="384"/>
                    <a:pt x="459" y="384"/>
                  </a:cubicBezTo>
                  <a:cubicBezTo>
                    <a:pt x="467" y="383"/>
                    <a:pt x="476" y="383"/>
                    <a:pt x="488" y="386"/>
                  </a:cubicBezTo>
                  <a:cubicBezTo>
                    <a:pt x="489" y="386"/>
                    <a:pt x="491" y="387"/>
                    <a:pt x="492" y="387"/>
                  </a:cubicBezTo>
                  <a:cubicBezTo>
                    <a:pt x="493" y="388"/>
                    <a:pt x="493" y="388"/>
                    <a:pt x="493" y="388"/>
                  </a:cubicBezTo>
                  <a:cubicBezTo>
                    <a:pt x="494" y="388"/>
                    <a:pt x="494" y="388"/>
                    <a:pt x="494" y="388"/>
                  </a:cubicBezTo>
                  <a:cubicBezTo>
                    <a:pt x="493" y="388"/>
                    <a:pt x="493" y="388"/>
                    <a:pt x="493" y="388"/>
                  </a:cubicBezTo>
                  <a:cubicBezTo>
                    <a:pt x="486" y="392"/>
                    <a:pt x="479" y="395"/>
                    <a:pt x="472" y="397"/>
                  </a:cubicBezTo>
                  <a:cubicBezTo>
                    <a:pt x="469" y="397"/>
                    <a:pt x="466" y="398"/>
                    <a:pt x="464" y="399"/>
                  </a:cubicBezTo>
                  <a:cubicBezTo>
                    <a:pt x="463" y="400"/>
                    <a:pt x="462" y="402"/>
                    <a:pt x="462" y="403"/>
                  </a:cubicBezTo>
                  <a:cubicBezTo>
                    <a:pt x="462" y="404"/>
                    <a:pt x="464" y="406"/>
                    <a:pt x="465" y="406"/>
                  </a:cubicBezTo>
                  <a:cubicBezTo>
                    <a:pt x="466" y="406"/>
                    <a:pt x="467" y="406"/>
                    <a:pt x="468" y="406"/>
                  </a:cubicBezTo>
                  <a:cubicBezTo>
                    <a:pt x="469" y="406"/>
                    <a:pt x="470" y="406"/>
                    <a:pt x="471" y="406"/>
                  </a:cubicBezTo>
                  <a:cubicBezTo>
                    <a:pt x="471" y="406"/>
                    <a:pt x="471" y="406"/>
                    <a:pt x="471" y="406"/>
                  </a:cubicBezTo>
                  <a:cubicBezTo>
                    <a:pt x="477" y="406"/>
                    <a:pt x="484" y="404"/>
                    <a:pt x="491" y="401"/>
                  </a:cubicBezTo>
                  <a:cubicBezTo>
                    <a:pt x="494" y="400"/>
                    <a:pt x="497" y="399"/>
                    <a:pt x="500" y="398"/>
                  </a:cubicBezTo>
                  <a:cubicBezTo>
                    <a:pt x="501" y="397"/>
                    <a:pt x="501" y="397"/>
                    <a:pt x="501" y="397"/>
                  </a:cubicBezTo>
                  <a:cubicBezTo>
                    <a:pt x="502" y="397"/>
                    <a:pt x="502" y="397"/>
                    <a:pt x="503" y="398"/>
                  </a:cubicBezTo>
                  <a:cubicBezTo>
                    <a:pt x="505" y="401"/>
                    <a:pt x="505" y="404"/>
                    <a:pt x="504" y="408"/>
                  </a:cubicBezTo>
                  <a:cubicBezTo>
                    <a:pt x="504" y="409"/>
                    <a:pt x="504" y="411"/>
                    <a:pt x="502" y="412"/>
                  </a:cubicBezTo>
                  <a:cubicBezTo>
                    <a:pt x="501" y="413"/>
                    <a:pt x="500" y="413"/>
                    <a:pt x="499" y="414"/>
                  </a:cubicBezTo>
                  <a:cubicBezTo>
                    <a:pt x="492" y="417"/>
                    <a:pt x="485" y="419"/>
                    <a:pt x="477" y="421"/>
                  </a:cubicBezTo>
                  <a:cubicBezTo>
                    <a:pt x="474" y="421"/>
                    <a:pt x="471" y="422"/>
                    <a:pt x="468" y="423"/>
                  </a:cubicBezTo>
                  <a:cubicBezTo>
                    <a:pt x="467" y="423"/>
                    <a:pt x="466" y="424"/>
                    <a:pt x="466" y="425"/>
                  </a:cubicBezTo>
                  <a:cubicBezTo>
                    <a:pt x="466" y="426"/>
                    <a:pt x="467" y="428"/>
                    <a:pt x="467" y="428"/>
                  </a:cubicBezTo>
                  <a:cubicBezTo>
                    <a:pt x="469" y="429"/>
                    <a:pt x="470" y="429"/>
                    <a:pt x="472" y="429"/>
                  </a:cubicBezTo>
                  <a:cubicBezTo>
                    <a:pt x="476" y="429"/>
                    <a:pt x="481" y="429"/>
                    <a:pt x="485" y="429"/>
                  </a:cubicBezTo>
                  <a:cubicBezTo>
                    <a:pt x="487" y="429"/>
                    <a:pt x="487" y="429"/>
                    <a:pt x="487" y="429"/>
                  </a:cubicBezTo>
                  <a:cubicBezTo>
                    <a:pt x="486" y="430"/>
                    <a:pt x="484" y="431"/>
                    <a:pt x="482" y="432"/>
                  </a:cubicBezTo>
                  <a:cubicBezTo>
                    <a:pt x="466" y="439"/>
                    <a:pt x="450" y="443"/>
                    <a:pt x="433" y="443"/>
                  </a:cubicBezTo>
                  <a:cubicBezTo>
                    <a:pt x="425" y="443"/>
                    <a:pt x="417" y="443"/>
                    <a:pt x="410" y="443"/>
                  </a:cubicBezTo>
                  <a:cubicBezTo>
                    <a:pt x="406" y="443"/>
                    <a:pt x="403" y="443"/>
                    <a:pt x="399" y="443"/>
                  </a:cubicBezTo>
                  <a:cubicBezTo>
                    <a:pt x="392" y="443"/>
                    <a:pt x="385" y="441"/>
                    <a:pt x="379" y="440"/>
                  </a:cubicBezTo>
                  <a:cubicBezTo>
                    <a:pt x="365" y="437"/>
                    <a:pt x="350" y="431"/>
                    <a:pt x="335" y="421"/>
                  </a:cubicBezTo>
                  <a:cubicBezTo>
                    <a:pt x="324" y="414"/>
                    <a:pt x="315" y="406"/>
                    <a:pt x="306" y="398"/>
                  </a:cubicBezTo>
                  <a:cubicBezTo>
                    <a:pt x="305" y="397"/>
                    <a:pt x="304" y="396"/>
                    <a:pt x="303" y="395"/>
                  </a:cubicBezTo>
                  <a:cubicBezTo>
                    <a:pt x="302" y="394"/>
                    <a:pt x="301" y="392"/>
                    <a:pt x="300" y="391"/>
                  </a:cubicBezTo>
                  <a:cubicBezTo>
                    <a:pt x="299" y="391"/>
                    <a:pt x="299" y="390"/>
                    <a:pt x="298" y="390"/>
                  </a:cubicBezTo>
                  <a:cubicBezTo>
                    <a:pt x="296" y="388"/>
                    <a:pt x="293" y="389"/>
                    <a:pt x="292" y="391"/>
                  </a:cubicBezTo>
                  <a:cubicBezTo>
                    <a:pt x="291" y="392"/>
                    <a:pt x="291" y="394"/>
                    <a:pt x="292" y="396"/>
                  </a:cubicBezTo>
                  <a:cubicBezTo>
                    <a:pt x="292" y="396"/>
                    <a:pt x="292" y="396"/>
                    <a:pt x="292" y="396"/>
                  </a:cubicBezTo>
                  <a:cubicBezTo>
                    <a:pt x="293" y="397"/>
                    <a:pt x="293" y="397"/>
                    <a:pt x="294" y="398"/>
                  </a:cubicBezTo>
                  <a:cubicBezTo>
                    <a:pt x="301" y="405"/>
                    <a:pt x="308" y="412"/>
                    <a:pt x="315" y="418"/>
                  </a:cubicBezTo>
                  <a:cubicBezTo>
                    <a:pt x="329" y="430"/>
                    <a:pt x="343" y="438"/>
                    <a:pt x="359" y="444"/>
                  </a:cubicBezTo>
                  <a:cubicBezTo>
                    <a:pt x="373" y="449"/>
                    <a:pt x="387" y="452"/>
                    <a:pt x="404" y="453"/>
                  </a:cubicBezTo>
                  <a:cubicBezTo>
                    <a:pt x="409" y="453"/>
                    <a:pt x="414" y="453"/>
                    <a:pt x="419" y="453"/>
                  </a:cubicBezTo>
                  <a:cubicBezTo>
                    <a:pt x="422" y="453"/>
                    <a:pt x="424" y="453"/>
                    <a:pt x="427" y="453"/>
                  </a:cubicBezTo>
                  <a:cubicBezTo>
                    <a:pt x="428" y="453"/>
                    <a:pt x="430" y="453"/>
                    <a:pt x="431" y="453"/>
                  </a:cubicBezTo>
                  <a:cubicBezTo>
                    <a:pt x="432" y="454"/>
                    <a:pt x="433" y="454"/>
                    <a:pt x="433" y="455"/>
                  </a:cubicBezTo>
                  <a:cubicBezTo>
                    <a:pt x="433" y="457"/>
                    <a:pt x="433" y="459"/>
                    <a:pt x="433" y="462"/>
                  </a:cubicBezTo>
                  <a:cubicBezTo>
                    <a:pt x="433" y="463"/>
                    <a:pt x="433" y="464"/>
                    <a:pt x="433" y="464"/>
                  </a:cubicBezTo>
                  <a:cubicBezTo>
                    <a:pt x="433" y="466"/>
                    <a:pt x="433" y="468"/>
                    <a:pt x="434" y="470"/>
                  </a:cubicBezTo>
                  <a:cubicBezTo>
                    <a:pt x="435" y="477"/>
                    <a:pt x="435" y="483"/>
                    <a:pt x="434" y="490"/>
                  </a:cubicBezTo>
                  <a:cubicBezTo>
                    <a:pt x="433" y="491"/>
                    <a:pt x="433" y="493"/>
                    <a:pt x="433" y="495"/>
                  </a:cubicBezTo>
                  <a:cubicBezTo>
                    <a:pt x="433" y="504"/>
                    <a:pt x="431" y="513"/>
                    <a:pt x="429" y="521"/>
                  </a:cubicBezTo>
                  <a:cubicBezTo>
                    <a:pt x="426" y="531"/>
                    <a:pt x="422" y="540"/>
                    <a:pt x="418" y="550"/>
                  </a:cubicBezTo>
                  <a:cubicBezTo>
                    <a:pt x="409" y="567"/>
                    <a:pt x="396" y="583"/>
                    <a:pt x="380" y="595"/>
                  </a:cubicBezTo>
                  <a:cubicBezTo>
                    <a:pt x="378" y="596"/>
                    <a:pt x="375" y="598"/>
                    <a:pt x="373" y="599"/>
                  </a:cubicBezTo>
                  <a:cubicBezTo>
                    <a:pt x="372" y="600"/>
                    <a:pt x="371" y="600"/>
                    <a:pt x="370" y="601"/>
                  </a:cubicBezTo>
                  <a:cubicBezTo>
                    <a:pt x="369" y="601"/>
                    <a:pt x="369" y="601"/>
                    <a:pt x="369" y="601"/>
                  </a:cubicBezTo>
                  <a:cubicBezTo>
                    <a:pt x="369" y="600"/>
                    <a:pt x="369" y="600"/>
                    <a:pt x="369" y="600"/>
                  </a:cubicBezTo>
                  <a:cubicBezTo>
                    <a:pt x="369" y="600"/>
                    <a:pt x="369" y="599"/>
                    <a:pt x="369" y="599"/>
                  </a:cubicBezTo>
                  <a:cubicBezTo>
                    <a:pt x="369" y="599"/>
                    <a:pt x="369" y="598"/>
                    <a:pt x="369" y="598"/>
                  </a:cubicBezTo>
                  <a:cubicBezTo>
                    <a:pt x="366" y="584"/>
                    <a:pt x="362" y="572"/>
                    <a:pt x="356" y="562"/>
                  </a:cubicBezTo>
                  <a:cubicBezTo>
                    <a:pt x="347" y="543"/>
                    <a:pt x="332" y="526"/>
                    <a:pt x="314" y="513"/>
                  </a:cubicBezTo>
                  <a:cubicBezTo>
                    <a:pt x="298" y="502"/>
                    <a:pt x="280" y="494"/>
                    <a:pt x="258" y="491"/>
                  </a:cubicBezTo>
                  <a:cubicBezTo>
                    <a:pt x="254" y="490"/>
                    <a:pt x="249" y="490"/>
                    <a:pt x="244" y="491"/>
                  </a:cubicBezTo>
                  <a:cubicBezTo>
                    <a:pt x="243" y="491"/>
                    <a:pt x="243" y="491"/>
                    <a:pt x="243" y="491"/>
                  </a:cubicBezTo>
                  <a:cubicBezTo>
                    <a:pt x="242" y="491"/>
                    <a:pt x="242" y="491"/>
                    <a:pt x="242" y="491"/>
                  </a:cubicBezTo>
                  <a:cubicBezTo>
                    <a:pt x="241" y="491"/>
                    <a:pt x="240" y="492"/>
                    <a:pt x="240" y="493"/>
                  </a:cubicBezTo>
                  <a:cubicBezTo>
                    <a:pt x="240" y="494"/>
                    <a:pt x="240" y="494"/>
                    <a:pt x="240" y="495"/>
                  </a:cubicBezTo>
                  <a:cubicBezTo>
                    <a:pt x="240" y="495"/>
                    <a:pt x="241" y="496"/>
                    <a:pt x="242" y="497"/>
                  </a:cubicBezTo>
                  <a:cubicBezTo>
                    <a:pt x="243" y="497"/>
                    <a:pt x="244" y="498"/>
                    <a:pt x="245" y="498"/>
                  </a:cubicBezTo>
                  <a:cubicBezTo>
                    <a:pt x="247" y="498"/>
                    <a:pt x="249" y="498"/>
                    <a:pt x="251" y="498"/>
                  </a:cubicBezTo>
                  <a:cubicBezTo>
                    <a:pt x="254" y="499"/>
                    <a:pt x="258" y="499"/>
                    <a:pt x="261" y="500"/>
                  </a:cubicBezTo>
                  <a:cubicBezTo>
                    <a:pt x="273" y="503"/>
                    <a:pt x="285" y="507"/>
                    <a:pt x="296" y="513"/>
                  </a:cubicBezTo>
                  <a:cubicBezTo>
                    <a:pt x="309" y="520"/>
                    <a:pt x="320" y="528"/>
                    <a:pt x="329" y="539"/>
                  </a:cubicBezTo>
                  <a:cubicBezTo>
                    <a:pt x="339" y="549"/>
                    <a:pt x="346" y="560"/>
                    <a:pt x="350" y="571"/>
                  </a:cubicBezTo>
                  <a:cubicBezTo>
                    <a:pt x="357" y="588"/>
                    <a:pt x="360" y="601"/>
                    <a:pt x="360" y="615"/>
                  </a:cubicBezTo>
                  <a:cubicBezTo>
                    <a:pt x="360" y="617"/>
                    <a:pt x="360" y="619"/>
                    <a:pt x="360" y="620"/>
                  </a:cubicBezTo>
                  <a:cubicBezTo>
                    <a:pt x="360" y="631"/>
                    <a:pt x="358" y="642"/>
                    <a:pt x="354" y="654"/>
                  </a:cubicBezTo>
                  <a:cubicBezTo>
                    <a:pt x="353" y="656"/>
                    <a:pt x="352" y="657"/>
                    <a:pt x="351" y="659"/>
                  </a:cubicBezTo>
                  <a:cubicBezTo>
                    <a:pt x="351" y="660"/>
                    <a:pt x="350" y="660"/>
                    <a:pt x="349" y="660"/>
                  </a:cubicBezTo>
                  <a:cubicBezTo>
                    <a:pt x="345" y="661"/>
                    <a:pt x="341" y="660"/>
                    <a:pt x="338" y="660"/>
                  </a:cubicBezTo>
                  <a:cubicBezTo>
                    <a:pt x="335" y="659"/>
                    <a:pt x="331" y="659"/>
                    <a:pt x="328" y="661"/>
                  </a:cubicBezTo>
                  <a:cubicBezTo>
                    <a:pt x="327" y="661"/>
                    <a:pt x="327" y="662"/>
                    <a:pt x="326" y="663"/>
                  </a:cubicBezTo>
                  <a:cubicBezTo>
                    <a:pt x="326" y="665"/>
                    <a:pt x="327" y="666"/>
                    <a:pt x="328" y="667"/>
                  </a:cubicBezTo>
                  <a:cubicBezTo>
                    <a:pt x="330" y="668"/>
                    <a:pt x="333" y="669"/>
                    <a:pt x="336" y="669"/>
                  </a:cubicBezTo>
                  <a:cubicBezTo>
                    <a:pt x="343" y="669"/>
                    <a:pt x="350" y="671"/>
                    <a:pt x="357" y="672"/>
                  </a:cubicBezTo>
                  <a:cubicBezTo>
                    <a:pt x="361" y="673"/>
                    <a:pt x="364" y="674"/>
                    <a:pt x="367" y="675"/>
                  </a:cubicBezTo>
                  <a:cubicBezTo>
                    <a:pt x="371" y="676"/>
                    <a:pt x="375" y="677"/>
                    <a:pt x="378" y="678"/>
                  </a:cubicBezTo>
                  <a:cubicBezTo>
                    <a:pt x="381" y="679"/>
                    <a:pt x="383" y="680"/>
                    <a:pt x="385" y="681"/>
                  </a:cubicBezTo>
                  <a:cubicBezTo>
                    <a:pt x="391" y="683"/>
                    <a:pt x="398" y="686"/>
                    <a:pt x="405" y="690"/>
                  </a:cubicBezTo>
                  <a:cubicBezTo>
                    <a:pt x="411" y="693"/>
                    <a:pt x="415" y="696"/>
                    <a:pt x="418" y="700"/>
                  </a:cubicBezTo>
                  <a:cubicBezTo>
                    <a:pt x="419" y="702"/>
                    <a:pt x="420" y="703"/>
                    <a:pt x="421" y="704"/>
                  </a:cubicBezTo>
                  <a:cubicBezTo>
                    <a:pt x="422" y="707"/>
                    <a:pt x="422" y="710"/>
                    <a:pt x="420" y="713"/>
                  </a:cubicBezTo>
                  <a:cubicBezTo>
                    <a:pt x="419" y="716"/>
                    <a:pt x="417" y="718"/>
                    <a:pt x="414" y="719"/>
                  </a:cubicBezTo>
                  <a:cubicBezTo>
                    <a:pt x="413" y="720"/>
                    <a:pt x="413" y="720"/>
                    <a:pt x="413" y="720"/>
                  </a:cubicBezTo>
                  <a:cubicBezTo>
                    <a:pt x="412" y="718"/>
                    <a:pt x="411" y="717"/>
                    <a:pt x="410" y="716"/>
                  </a:cubicBezTo>
                  <a:cubicBezTo>
                    <a:pt x="409" y="715"/>
                    <a:pt x="409" y="715"/>
                    <a:pt x="409" y="715"/>
                  </a:cubicBezTo>
                  <a:cubicBezTo>
                    <a:pt x="404" y="710"/>
                    <a:pt x="399" y="706"/>
                    <a:pt x="393" y="702"/>
                  </a:cubicBezTo>
                  <a:cubicBezTo>
                    <a:pt x="389" y="700"/>
                    <a:pt x="383" y="697"/>
                    <a:pt x="375" y="697"/>
                  </a:cubicBezTo>
                  <a:cubicBezTo>
                    <a:pt x="375" y="697"/>
                    <a:pt x="374" y="697"/>
                    <a:pt x="374" y="697"/>
                  </a:cubicBezTo>
                  <a:cubicBezTo>
                    <a:pt x="373" y="697"/>
                    <a:pt x="372" y="697"/>
                    <a:pt x="370" y="698"/>
                  </a:cubicBezTo>
                  <a:cubicBezTo>
                    <a:pt x="370" y="698"/>
                    <a:pt x="369" y="699"/>
                    <a:pt x="369" y="701"/>
                  </a:cubicBezTo>
                  <a:cubicBezTo>
                    <a:pt x="368" y="702"/>
                    <a:pt x="369" y="703"/>
                    <a:pt x="370" y="703"/>
                  </a:cubicBezTo>
                  <a:cubicBezTo>
                    <a:pt x="372" y="704"/>
                    <a:pt x="374" y="705"/>
                    <a:pt x="376" y="705"/>
                  </a:cubicBezTo>
                  <a:cubicBezTo>
                    <a:pt x="380" y="706"/>
                    <a:pt x="385" y="709"/>
                    <a:pt x="388" y="711"/>
                  </a:cubicBezTo>
                  <a:cubicBezTo>
                    <a:pt x="394" y="715"/>
                    <a:pt x="398" y="720"/>
                    <a:pt x="402" y="724"/>
                  </a:cubicBezTo>
                  <a:cubicBezTo>
                    <a:pt x="402" y="725"/>
                    <a:pt x="402" y="725"/>
                    <a:pt x="402" y="725"/>
                  </a:cubicBezTo>
                  <a:close/>
                  <a:moveTo>
                    <a:pt x="417" y="660"/>
                  </a:moveTo>
                  <a:cubicBezTo>
                    <a:pt x="417" y="660"/>
                    <a:pt x="416" y="661"/>
                    <a:pt x="416" y="661"/>
                  </a:cubicBezTo>
                  <a:cubicBezTo>
                    <a:pt x="414" y="662"/>
                    <a:pt x="412" y="663"/>
                    <a:pt x="411" y="663"/>
                  </a:cubicBezTo>
                  <a:cubicBezTo>
                    <a:pt x="403" y="666"/>
                    <a:pt x="394" y="668"/>
                    <a:pt x="385" y="670"/>
                  </a:cubicBezTo>
                  <a:cubicBezTo>
                    <a:pt x="384" y="670"/>
                    <a:pt x="383" y="669"/>
                    <a:pt x="381" y="669"/>
                  </a:cubicBezTo>
                  <a:cubicBezTo>
                    <a:pt x="381" y="669"/>
                    <a:pt x="381" y="669"/>
                    <a:pt x="381" y="669"/>
                  </a:cubicBezTo>
                  <a:cubicBezTo>
                    <a:pt x="376" y="668"/>
                    <a:pt x="372" y="666"/>
                    <a:pt x="367" y="665"/>
                  </a:cubicBezTo>
                  <a:cubicBezTo>
                    <a:pt x="363" y="663"/>
                    <a:pt x="363" y="663"/>
                    <a:pt x="363" y="663"/>
                  </a:cubicBezTo>
                  <a:cubicBezTo>
                    <a:pt x="362" y="663"/>
                    <a:pt x="362" y="663"/>
                    <a:pt x="362" y="663"/>
                  </a:cubicBezTo>
                  <a:cubicBezTo>
                    <a:pt x="362" y="663"/>
                    <a:pt x="361" y="662"/>
                    <a:pt x="361" y="662"/>
                  </a:cubicBezTo>
                  <a:cubicBezTo>
                    <a:pt x="361" y="661"/>
                    <a:pt x="362" y="661"/>
                    <a:pt x="362" y="660"/>
                  </a:cubicBezTo>
                  <a:cubicBezTo>
                    <a:pt x="362" y="659"/>
                    <a:pt x="362" y="659"/>
                    <a:pt x="363" y="658"/>
                  </a:cubicBezTo>
                  <a:cubicBezTo>
                    <a:pt x="363" y="657"/>
                    <a:pt x="363" y="655"/>
                    <a:pt x="364" y="654"/>
                  </a:cubicBezTo>
                  <a:cubicBezTo>
                    <a:pt x="365" y="651"/>
                    <a:pt x="366" y="647"/>
                    <a:pt x="367" y="644"/>
                  </a:cubicBezTo>
                  <a:cubicBezTo>
                    <a:pt x="369" y="635"/>
                    <a:pt x="370" y="627"/>
                    <a:pt x="370" y="620"/>
                  </a:cubicBezTo>
                  <a:cubicBezTo>
                    <a:pt x="370" y="619"/>
                    <a:pt x="370" y="618"/>
                    <a:pt x="370" y="617"/>
                  </a:cubicBezTo>
                  <a:cubicBezTo>
                    <a:pt x="371" y="617"/>
                    <a:pt x="371" y="617"/>
                    <a:pt x="371" y="617"/>
                  </a:cubicBezTo>
                  <a:cubicBezTo>
                    <a:pt x="371" y="616"/>
                    <a:pt x="371" y="616"/>
                    <a:pt x="371" y="616"/>
                  </a:cubicBezTo>
                  <a:cubicBezTo>
                    <a:pt x="371" y="616"/>
                    <a:pt x="372" y="616"/>
                    <a:pt x="372" y="616"/>
                  </a:cubicBezTo>
                  <a:cubicBezTo>
                    <a:pt x="381" y="617"/>
                    <a:pt x="392" y="620"/>
                    <a:pt x="403" y="624"/>
                  </a:cubicBezTo>
                  <a:cubicBezTo>
                    <a:pt x="410" y="626"/>
                    <a:pt x="415" y="629"/>
                    <a:pt x="420" y="632"/>
                  </a:cubicBezTo>
                  <a:cubicBezTo>
                    <a:pt x="423" y="634"/>
                    <a:pt x="425" y="636"/>
                    <a:pt x="427" y="638"/>
                  </a:cubicBezTo>
                  <a:cubicBezTo>
                    <a:pt x="428" y="639"/>
                    <a:pt x="429" y="641"/>
                    <a:pt x="430" y="643"/>
                  </a:cubicBezTo>
                  <a:cubicBezTo>
                    <a:pt x="431" y="646"/>
                    <a:pt x="431" y="648"/>
                    <a:pt x="429" y="651"/>
                  </a:cubicBezTo>
                  <a:cubicBezTo>
                    <a:pt x="429" y="652"/>
                    <a:pt x="428" y="652"/>
                    <a:pt x="428" y="652"/>
                  </a:cubicBezTo>
                  <a:cubicBezTo>
                    <a:pt x="428" y="652"/>
                    <a:pt x="427" y="652"/>
                    <a:pt x="427" y="652"/>
                  </a:cubicBezTo>
                  <a:cubicBezTo>
                    <a:pt x="426" y="650"/>
                    <a:pt x="424" y="649"/>
                    <a:pt x="423" y="648"/>
                  </a:cubicBezTo>
                  <a:cubicBezTo>
                    <a:pt x="422" y="647"/>
                    <a:pt x="421" y="646"/>
                    <a:pt x="420" y="645"/>
                  </a:cubicBezTo>
                  <a:cubicBezTo>
                    <a:pt x="416" y="641"/>
                    <a:pt x="412" y="638"/>
                    <a:pt x="406" y="636"/>
                  </a:cubicBezTo>
                  <a:cubicBezTo>
                    <a:pt x="402" y="634"/>
                    <a:pt x="398" y="634"/>
                    <a:pt x="396" y="634"/>
                  </a:cubicBezTo>
                  <a:cubicBezTo>
                    <a:pt x="395" y="634"/>
                    <a:pt x="395" y="634"/>
                    <a:pt x="395" y="634"/>
                  </a:cubicBezTo>
                  <a:cubicBezTo>
                    <a:pt x="395" y="634"/>
                    <a:pt x="395" y="634"/>
                    <a:pt x="395" y="634"/>
                  </a:cubicBezTo>
                  <a:cubicBezTo>
                    <a:pt x="392" y="634"/>
                    <a:pt x="390" y="634"/>
                    <a:pt x="388" y="635"/>
                  </a:cubicBezTo>
                  <a:cubicBezTo>
                    <a:pt x="387" y="636"/>
                    <a:pt x="386" y="637"/>
                    <a:pt x="386" y="638"/>
                  </a:cubicBezTo>
                  <a:cubicBezTo>
                    <a:pt x="386" y="639"/>
                    <a:pt x="387" y="640"/>
                    <a:pt x="388" y="641"/>
                  </a:cubicBezTo>
                  <a:cubicBezTo>
                    <a:pt x="389" y="641"/>
                    <a:pt x="391" y="642"/>
                    <a:pt x="393" y="642"/>
                  </a:cubicBezTo>
                  <a:cubicBezTo>
                    <a:pt x="398" y="644"/>
                    <a:pt x="404" y="646"/>
                    <a:pt x="409" y="650"/>
                  </a:cubicBezTo>
                  <a:cubicBezTo>
                    <a:pt x="411" y="652"/>
                    <a:pt x="414" y="655"/>
                    <a:pt x="416" y="658"/>
                  </a:cubicBezTo>
                  <a:cubicBezTo>
                    <a:pt x="417" y="658"/>
                    <a:pt x="417" y="659"/>
                    <a:pt x="417" y="660"/>
                  </a:cubicBezTo>
                  <a:close/>
                  <a:moveTo>
                    <a:pt x="425" y="37"/>
                  </a:moveTo>
                  <a:cubicBezTo>
                    <a:pt x="425" y="36"/>
                    <a:pt x="427" y="35"/>
                    <a:pt x="428" y="34"/>
                  </a:cubicBezTo>
                  <a:cubicBezTo>
                    <a:pt x="429" y="33"/>
                    <a:pt x="429" y="33"/>
                    <a:pt x="429" y="33"/>
                  </a:cubicBezTo>
                  <a:cubicBezTo>
                    <a:pt x="430" y="32"/>
                    <a:pt x="431" y="32"/>
                    <a:pt x="432" y="31"/>
                  </a:cubicBezTo>
                  <a:cubicBezTo>
                    <a:pt x="437" y="26"/>
                    <a:pt x="443" y="22"/>
                    <a:pt x="452" y="18"/>
                  </a:cubicBezTo>
                  <a:cubicBezTo>
                    <a:pt x="462" y="13"/>
                    <a:pt x="473" y="11"/>
                    <a:pt x="486" y="10"/>
                  </a:cubicBezTo>
                  <a:cubicBezTo>
                    <a:pt x="487" y="10"/>
                    <a:pt x="487" y="10"/>
                    <a:pt x="487" y="10"/>
                  </a:cubicBezTo>
                  <a:cubicBezTo>
                    <a:pt x="492" y="10"/>
                    <a:pt x="497" y="11"/>
                    <a:pt x="502" y="12"/>
                  </a:cubicBezTo>
                  <a:cubicBezTo>
                    <a:pt x="520" y="16"/>
                    <a:pt x="535" y="25"/>
                    <a:pt x="546" y="40"/>
                  </a:cubicBezTo>
                  <a:cubicBezTo>
                    <a:pt x="556" y="53"/>
                    <a:pt x="561" y="68"/>
                    <a:pt x="562" y="86"/>
                  </a:cubicBezTo>
                  <a:cubicBezTo>
                    <a:pt x="562" y="91"/>
                    <a:pt x="561" y="97"/>
                    <a:pt x="560" y="103"/>
                  </a:cubicBezTo>
                  <a:cubicBezTo>
                    <a:pt x="559" y="110"/>
                    <a:pt x="557" y="117"/>
                    <a:pt x="553" y="125"/>
                  </a:cubicBezTo>
                  <a:cubicBezTo>
                    <a:pt x="548" y="137"/>
                    <a:pt x="540" y="148"/>
                    <a:pt x="529" y="158"/>
                  </a:cubicBezTo>
                  <a:cubicBezTo>
                    <a:pt x="527" y="159"/>
                    <a:pt x="527" y="159"/>
                    <a:pt x="526" y="158"/>
                  </a:cubicBezTo>
                  <a:cubicBezTo>
                    <a:pt x="521" y="154"/>
                    <a:pt x="515" y="149"/>
                    <a:pt x="509" y="145"/>
                  </a:cubicBezTo>
                  <a:cubicBezTo>
                    <a:pt x="501" y="140"/>
                    <a:pt x="491" y="134"/>
                    <a:pt x="480" y="129"/>
                  </a:cubicBezTo>
                  <a:cubicBezTo>
                    <a:pt x="478" y="128"/>
                    <a:pt x="477" y="127"/>
                    <a:pt x="477" y="125"/>
                  </a:cubicBezTo>
                  <a:cubicBezTo>
                    <a:pt x="476" y="124"/>
                    <a:pt x="476" y="122"/>
                    <a:pt x="476" y="120"/>
                  </a:cubicBezTo>
                  <a:cubicBezTo>
                    <a:pt x="476" y="119"/>
                    <a:pt x="475" y="118"/>
                    <a:pt x="475" y="118"/>
                  </a:cubicBezTo>
                  <a:cubicBezTo>
                    <a:pt x="472" y="101"/>
                    <a:pt x="466" y="85"/>
                    <a:pt x="456" y="70"/>
                  </a:cubicBezTo>
                  <a:cubicBezTo>
                    <a:pt x="449" y="60"/>
                    <a:pt x="440" y="50"/>
                    <a:pt x="428" y="41"/>
                  </a:cubicBezTo>
                  <a:cubicBezTo>
                    <a:pt x="426" y="39"/>
                    <a:pt x="425" y="38"/>
                    <a:pt x="425" y="37"/>
                  </a:cubicBezTo>
                  <a:close/>
                  <a:moveTo>
                    <a:pt x="317" y="206"/>
                  </a:moveTo>
                  <a:cubicBezTo>
                    <a:pt x="315" y="205"/>
                    <a:pt x="315" y="205"/>
                    <a:pt x="315" y="205"/>
                  </a:cubicBezTo>
                  <a:cubicBezTo>
                    <a:pt x="312" y="203"/>
                    <a:pt x="309" y="200"/>
                    <a:pt x="307" y="198"/>
                  </a:cubicBezTo>
                  <a:cubicBezTo>
                    <a:pt x="296" y="189"/>
                    <a:pt x="289" y="180"/>
                    <a:pt x="283" y="170"/>
                  </a:cubicBezTo>
                  <a:cubicBezTo>
                    <a:pt x="281" y="166"/>
                    <a:pt x="278" y="162"/>
                    <a:pt x="276" y="158"/>
                  </a:cubicBezTo>
                  <a:cubicBezTo>
                    <a:pt x="269" y="144"/>
                    <a:pt x="266" y="128"/>
                    <a:pt x="265" y="111"/>
                  </a:cubicBezTo>
                  <a:cubicBezTo>
                    <a:pt x="265" y="111"/>
                    <a:pt x="265" y="111"/>
                    <a:pt x="265" y="111"/>
                  </a:cubicBezTo>
                  <a:cubicBezTo>
                    <a:pt x="265" y="104"/>
                    <a:pt x="266" y="97"/>
                    <a:pt x="268" y="89"/>
                  </a:cubicBezTo>
                  <a:cubicBezTo>
                    <a:pt x="271" y="74"/>
                    <a:pt x="278" y="61"/>
                    <a:pt x="287" y="51"/>
                  </a:cubicBezTo>
                  <a:cubicBezTo>
                    <a:pt x="288" y="49"/>
                    <a:pt x="290" y="48"/>
                    <a:pt x="292" y="46"/>
                  </a:cubicBezTo>
                  <a:cubicBezTo>
                    <a:pt x="292" y="46"/>
                    <a:pt x="292" y="46"/>
                    <a:pt x="292" y="46"/>
                  </a:cubicBezTo>
                  <a:cubicBezTo>
                    <a:pt x="292" y="45"/>
                    <a:pt x="293" y="45"/>
                    <a:pt x="294" y="45"/>
                  </a:cubicBezTo>
                  <a:cubicBezTo>
                    <a:pt x="294" y="45"/>
                    <a:pt x="295" y="45"/>
                    <a:pt x="295" y="45"/>
                  </a:cubicBezTo>
                  <a:cubicBezTo>
                    <a:pt x="296" y="46"/>
                    <a:pt x="296" y="46"/>
                    <a:pt x="296" y="46"/>
                  </a:cubicBezTo>
                  <a:cubicBezTo>
                    <a:pt x="305" y="51"/>
                    <a:pt x="315" y="57"/>
                    <a:pt x="323" y="65"/>
                  </a:cubicBezTo>
                  <a:cubicBezTo>
                    <a:pt x="326" y="68"/>
                    <a:pt x="329" y="70"/>
                    <a:pt x="331" y="73"/>
                  </a:cubicBezTo>
                  <a:cubicBezTo>
                    <a:pt x="332" y="74"/>
                    <a:pt x="332" y="74"/>
                    <a:pt x="332" y="74"/>
                  </a:cubicBezTo>
                  <a:cubicBezTo>
                    <a:pt x="343" y="85"/>
                    <a:pt x="351" y="98"/>
                    <a:pt x="357" y="112"/>
                  </a:cubicBezTo>
                  <a:cubicBezTo>
                    <a:pt x="360" y="122"/>
                    <a:pt x="362" y="131"/>
                    <a:pt x="362" y="140"/>
                  </a:cubicBezTo>
                  <a:cubicBezTo>
                    <a:pt x="362" y="141"/>
                    <a:pt x="362" y="142"/>
                    <a:pt x="362" y="143"/>
                  </a:cubicBezTo>
                  <a:cubicBezTo>
                    <a:pt x="362" y="145"/>
                    <a:pt x="362" y="145"/>
                    <a:pt x="362" y="145"/>
                  </a:cubicBezTo>
                  <a:cubicBezTo>
                    <a:pt x="362" y="155"/>
                    <a:pt x="359" y="165"/>
                    <a:pt x="353" y="176"/>
                  </a:cubicBezTo>
                  <a:cubicBezTo>
                    <a:pt x="349" y="184"/>
                    <a:pt x="343" y="190"/>
                    <a:pt x="337" y="196"/>
                  </a:cubicBezTo>
                  <a:cubicBezTo>
                    <a:pt x="332" y="200"/>
                    <a:pt x="327" y="203"/>
                    <a:pt x="321" y="206"/>
                  </a:cubicBezTo>
                  <a:cubicBezTo>
                    <a:pt x="320" y="207"/>
                    <a:pt x="318" y="207"/>
                    <a:pt x="317" y="206"/>
                  </a:cubicBezTo>
                  <a:close/>
                  <a:moveTo>
                    <a:pt x="12" y="206"/>
                  </a:moveTo>
                  <a:cubicBezTo>
                    <a:pt x="12" y="206"/>
                    <a:pt x="12" y="206"/>
                    <a:pt x="12" y="206"/>
                  </a:cubicBezTo>
                  <a:cubicBezTo>
                    <a:pt x="12" y="206"/>
                    <a:pt x="12" y="206"/>
                    <a:pt x="12" y="206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88" name="Freeform 281"/>
            <p:cNvSpPr>
              <a:spLocks/>
            </p:cNvSpPr>
            <p:nvPr/>
          </p:nvSpPr>
          <p:spPr bwMode="auto">
            <a:xfrm>
              <a:off x="4157481" y="5602288"/>
              <a:ext cx="233363" cy="103188"/>
            </a:xfrm>
            <a:custGeom>
              <a:avLst/>
              <a:gdLst>
                <a:gd name="T0" fmla="*/ 3 w 89"/>
                <a:gd name="T1" fmla="*/ 28 h 39"/>
                <a:gd name="T2" fmla="*/ 8 w 89"/>
                <a:gd name="T3" fmla="*/ 24 h 39"/>
                <a:gd name="T4" fmla="*/ 26 w 89"/>
                <a:gd name="T5" fmla="*/ 16 h 39"/>
                <a:gd name="T6" fmla="*/ 48 w 89"/>
                <a:gd name="T7" fmla="*/ 8 h 39"/>
                <a:gd name="T8" fmla="*/ 54 w 89"/>
                <a:gd name="T9" fmla="*/ 6 h 39"/>
                <a:gd name="T10" fmla="*/ 70 w 89"/>
                <a:gd name="T11" fmla="*/ 2 h 39"/>
                <a:gd name="T12" fmla="*/ 71 w 89"/>
                <a:gd name="T13" fmla="*/ 2 h 39"/>
                <a:gd name="T14" fmla="*/ 79 w 89"/>
                <a:gd name="T15" fmla="*/ 1 h 39"/>
                <a:gd name="T16" fmla="*/ 83 w 89"/>
                <a:gd name="T17" fmla="*/ 0 h 39"/>
                <a:gd name="T18" fmla="*/ 84 w 89"/>
                <a:gd name="T19" fmla="*/ 0 h 39"/>
                <a:gd name="T20" fmla="*/ 84 w 89"/>
                <a:gd name="T21" fmla="*/ 1 h 39"/>
                <a:gd name="T22" fmla="*/ 87 w 89"/>
                <a:gd name="T23" fmla="*/ 1 h 39"/>
                <a:gd name="T24" fmla="*/ 89 w 89"/>
                <a:gd name="T25" fmla="*/ 3 h 39"/>
                <a:gd name="T26" fmla="*/ 89 w 89"/>
                <a:gd name="T27" fmla="*/ 4 h 39"/>
                <a:gd name="T28" fmla="*/ 88 w 89"/>
                <a:gd name="T29" fmla="*/ 7 h 39"/>
                <a:gd name="T30" fmla="*/ 82 w 89"/>
                <a:gd name="T31" fmla="*/ 9 h 39"/>
                <a:gd name="T32" fmla="*/ 76 w 89"/>
                <a:gd name="T33" fmla="*/ 11 h 39"/>
                <a:gd name="T34" fmla="*/ 64 w 89"/>
                <a:gd name="T35" fmla="*/ 15 h 39"/>
                <a:gd name="T36" fmla="*/ 29 w 89"/>
                <a:gd name="T37" fmla="*/ 29 h 39"/>
                <a:gd name="T38" fmla="*/ 13 w 89"/>
                <a:gd name="T39" fmla="*/ 37 h 39"/>
                <a:gd name="T40" fmla="*/ 7 w 89"/>
                <a:gd name="T41" fmla="*/ 38 h 39"/>
                <a:gd name="T42" fmla="*/ 6 w 89"/>
                <a:gd name="T43" fmla="*/ 39 h 39"/>
                <a:gd name="T44" fmla="*/ 1 w 89"/>
                <a:gd name="T45" fmla="*/ 34 h 39"/>
                <a:gd name="T46" fmla="*/ 2 w 89"/>
                <a:gd name="T47" fmla="*/ 28 h 39"/>
                <a:gd name="T48" fmla="*/ 3 w 89"/>
                <a:gd name="T49" fmla="*/ 28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89" h="39">
                  <a:moveTo>
                    <a:pt x="3" y="28"/>
                  </a:moveTo>
                  <a:cubicBezTo>
                    <a:pt x="4" y="26"/>
                    <a:pt x="6" y="25"/>
                    <a:pt x="8" y="24"/>
                  </a:cubicBezTo>
                  <a:cubicBezTo>
                    <a:pt x="14" y="22"/>
                    <a:pt x="20" y="19"/>
                    <a:pt x="26" y="16"/>
                  </a:cubicBezTo>
                  <a:cubicBezTo>
                    <a:pt x="33" y="13"/>
                    <a:pt x="41" y="11"/>
                    <a:pt x="48" y="8"/>
                  </a:cubicBezTo>
                  <a:cubicBezTo>
                    <a:pt x="50" y="8"/>
                    <a:pt x="52" y="7"/>
                    <a:pt x="54" y="6"/>
                  </a:cubicBezTo>
                  <a:cubicBezTo>
                    <a:pt x="60" y="4"/>
                    <a:pt x="65" y="3"/>
                    <a:pt x="70" y="2"/>
                  </a:cubicBezTo>
                  <a:cubicBezTo>
                    <a:pt x="71" y="2"/>
                    <a:pt x="71" y="2"/>
                    <a:pt x="71" y="2"/>
                  </a:cubicBezTo>
                  <a:cubicBezTo>
                    <a:pt x="73" y="2"/>
                    <a:pt x="76" y="1"/>
                    <a:pt x="79" y="1"/>
                  </a:cubicBezTo>
                  <a:cubicBezTo>
                    <a:pt x="81" y="1"/>
                    <a:pt x="82" y="1"/>
                    <a:pt x="83" y="0"/>
                  </a:cubicBezTo>
                  <a:cubicBezTo>
                    <a:pt x="84" y="0"/>
                    <a:pt x="84" y="0"/>
                    <a:pt x="84" y="0"/>
                  </a:cubicBezTo>
                  <a:cubicBezTo>
                    <a:pt x="84" y="1"/>
                    <a:pt x="84" y="1"/>
                    <a:pt x="84" y="1"/>
                  </a:cubicBezTo>
                  <a:cubicBezTo>
                    <a:pt x="85" y="1"/>
                    <a:pt x="86" y="1"/>
                    <a:pt x="87" y="1"/>
                  </a:cubicBezTo>
                  <a:cubicBezTo>
                    <a:pt x="88" y="1"/>
                    <a:pt x="88" y="2"/>
                    <a:pt x="89" y="3"/>
                  </a:cubicBezTo>
                  <a:cubicBezTo>
                    <a:pt x="89" y="3"/>
                    <a:pt x="89" y="4"/>
                    <a:pt x="89" y="4"/>
                  </a:cubicBezTo>
                  <a:cubicBezTo>
                    <a:pt x="89" y="6"/>
                    <a:pt x="89" y="7"/>
                    <a:pt x="88" y="7"/>
                  </a:cubicBezTo>
                  <a:cubicBezTo>
                    <a:pt x="86" y="8"/>
                    <a:pt x="84" y="9"/>
                    <a:pt x="82" y="9"/>
                  </a:cubicBezTo>
                  <a:cubicBezTo>
                    <a:pt x="80" y="10"/>
                    <a:pt x="78" y="11"/>
                    <a:pt x="76" y="11"/>
                  </a:cubicBezTo>
                  <a:cubicBezTo>
                    <a:pt x="72" y="12"/>
                    <a:pt x="68" y="13"/>
                    <a:pt x="64" y="15"/>
                  </a:cubicBezTo>
                  <a:cubicBezTo>
                    <a:pt x="50" y="20"/>
                    <a:pt x="39" y="25"/>
                    <a:pt x="29" y="29"/>
                  </a:cubicBezTo>
                  <a:cubicBezTo>
                    <a:pt x="24" y="32"/>
                    <a:pt x="18" y="35"/>
                    <a:pt x="13" y="37"/>
                  </a:cubicBezTo>
                  <a:cubicBezTo>
                    <a:pt x="11" y="38"/>
                    <a:pt x="9" y="38"/>
                    <a:pt x="7" y="38"/>
                  </a:cubicBezTo>
                  <a:cubicBezTo>
                    <a:pt x="6" y="39"/>
                    <a:pt x="6" y="39"/>
                    <a:pt x="6" y="39"/>
                  </a:cubicBezTo>
                  <a:cubicBezTo>
                    <a:pt x="4" y="39"/>
                    <a:pt x="2" y="37"/>
                    <a:pt x="1" y="34"/>
                  </a:cubicBezTo>
                  <a:cubicBezTo>
                    <a:pt x="0" y="32"/>
                    <a:pt x="0" y="29"/>
                    <a:pt x="2" y="28"/>
                  </a:cubicBezTo>
                  <a:lnTo>
                    <a:pt x="3" y="28"/>
                  </a:ln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89" name="Freeform 282"/>
            <p:cNvSpPr>
              <a:spLocks/>
            </p:cNvSpPr>
            <p:nvPr/>
          </p:nvSpPr>
          <p:spPr bwMode="auto">
            <a:xfrm>
              <a:off x="4213044" y="5649913"/>
              <a:ext cx="212725" cy="125413"/>
            </a:xfrm>
            <a:custGeom>
              <a:avLst/>
              <a:gdLst>
                <a:gd name="T0" fmla="*/ 0 w 81"/>
                <a:gd name="T1" fmla="*/ 40 h 47"/>
                <a:gd name="T2" fmla="*/ 1 w 81"/>
                <a:gd name="T3" fmla="*/ 38 h 47"/>
                <a:gd name="T4" fmla="*/ 6 w 81"/>
                <a:gd name="T5" fmla="*/ 34 h 47"/>
                <a:gd name="T6" fmla="*/ 50 w 81"/>
                <a:gd name="T7" fmla="*/ 10 h 47"/>
                <a:gd name="T8" fmla="*/ 74 w 81"/>
                <a:gd name="T9" fmla="*/ 1 h 47"/>
                <a:gd name="T10" fmla="*/ 77 w 81"/>
                <a:gd name="T11" fmla="*/ 0 h 47"/>
                <a:gd name="T12" fmla="*/ 78 w 81"/>
                <a:gd name="T13" fmla="*/ 0 h 47"/>
                <a:gd name="T14" fmla="*/ 80 w 81"/>
                <a:gd name="T15" fmla="*/ 1 h 47"/>
                <a:gd name="T16" fmla="*/ 81 w 81"/>
                <a:gd name="T17" fmla="*/ 3 h 47"/>
                <a:gd name="T18" fmla="*/ 80 w 81"/>
                <a:gd name="T19" fmla="*/ 6 h 47"/>
                <a:gd name="T20" fmla="*/ 73 w 81"/>
                <a:gd name="T21" fmla="*/ 10 h 47"/>
                <a:gd name="T22" fmla="*/ 32 w 81"/>
                <a:gd name="T23" fmla="*/ 31 h 47"/>
                <a:gd name="T24" fmla="*/ 25 w 81"/>
                <a:gd name="T25" fmla="*/ 36 h 47"/>
                <a:gd name="T26" fmla="*/ 16 w 81"/>
                <a:gd name="T27" fmla="*/ 42 h 47"/>
                <a:gd name="T28" fmla="*/ 8 w 81"/>
                <a:gd name="T29" fmla="*/ 46 h 47"/>
                <a:gd name="T30" fmla="*/ 6 w 81"/>
                <a:gd name="T31" fmla="*/ 47 h 47"/>
                <a:gd name="T32" fmla="*/ 3 w 81"/>
                <a:gd name="T33" fmla="*/ 46 h 47"/>
                <a:gd name="T34" fmla="*/ 0 w 81"/>
                <a:gd name="T35" fmla="*/ 41 h 47"/>
                <a:gd name="T36" fmla="*/ 0 w 81"/>
                <a:gd name="T37" fmla="*/ 40 h 47"/>
                <a:gd name="T38" fmla="*/ 0 w 81"/>
                <a:gd name="T39" fmla="*/ 4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81" h="47">
                  <a:moveTo>
                    <a:pt x="0" y="40"/>
                  </a:moveTo>
                  <a:cubicBezTo>
                    <a:pt x="0" y="39"/>
                    <a:pt x="1" y="38"/>
                    <a:pt x="1" y="38"/>
                  </a:cubicBezTo>
                  <a:cubicBezTo>
                    <a:pt x="3" y="36"/>
                    <a:pt x="4" y="35"/>
                    <a:pt x="6" y="34"/>
                  </a:cubicBezTo>
                  <a:cubicBezTo>
                    <a:pt x="23" y="23"/>
                    <a:pt x="36" y="16"/>
                    <a:pt x="50" y="10"/>
                  </a:cubicBezTo>
                  <a:cubicBezTo>
                    <a:pt x="58" y="6"/>
                    <a:pt x="66" y="3"/>
                    <a:pt x="74" y="1"/>
                  </a:cubicBezTo>
                  <a:cubicBezTo>
                    <a:pt x="75" y="0"/>
                    <a:pt x="76" y="0"/>
                    <a:pt x="77" y="0"/>
                  </a:cubicBezTo>
                  <a:cubicBezTo>
                    <a:pt x="78" y="0"/>
                    <a:pt x="78" y="0"/>
                    <a:pt x="78" y="0"/>
                  </a:cubicBezTo>
                  <a:cubicBezTo>
                    <a:pt x="79" y="0"/>
                    <a:pt x="79" y="1"/>
                    <a:pt x="80" y="1"/>
                  </a:cubicBezTo>
                  <a:cubicBezTo>
                    <a:pt x="80" y="2"/>
                    <a:pt x="81" y="2"/>
                    <a:pt x="81" y="3"/>
                  </a:cubicBezTo>
                  <a:cubicBezTo>
                    <a:pt x="81" y="4"/>
                    <a:pt x="81" y="6"/>
                    <a:pt x="80" y="6"/>
                  </a:cubicBezTo>
                  <a:cubicBezTo>
                    <a:pt x="78" y="7"/>
                    <a:pt x="76" y="9"/>
                    <a:pt x="73" y="10"/>
                  </a:cubicBezTo>
                  <a:cubicBezTo>
                    <a:pt x="61" y="15"/>
                    <a:pt x="47" y="22"/>
                    <a:pt x="32" y="31"/>
                  </a:cubicBezTo>
                  <a:cubicBezTo>
                    <a:pt x="30" y="33"/>
                    <a:pt x="27" y="35"/>
                    <a:pt x="25" y="36"/>
                  </a:cubicBezTo>
                  <a:cubicBezTo>
                    <a:pt x="22" y="38"/>
                    <a:pt x="19" y="40"/>
                    <a:pt x="16" y="42"/>
                  </a:cubicBezTo>
                  <a:cubicBezTo>
                    <a:pt x="13" y="43"/>
                    <a:pt x="10" y="45"/>
                    <a:pt x="8" y="46"/>
                  </a:cubicBezTo>
                  <a:cubicBezTo>
                    <a:pt x="7" y="47"/>
                    <a:pt x="6" y="47"/>
                    <a:pt x="6" y="47"/>
                  </a:cubicBezTo>
                  <a:cubicBezTo>
                    <a:pt x="5" y="47"/>
                    <a:pt x="4" y="46"/>
                    <a:pt x="3" y="46"/>
                  </a:cubicBezTo>
                  <a:cubicBezTo>
                    <a:pt x="1" y="45"/>
                    <a:pt x="0" y="43"/>
                    <a:pt x="0" y="41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0" y="40"/>
                    <a:pt x="0" y="40"/>
                    <a:pt x="0" y="40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90" name="Freeform 283"/>
            <p:cNvSpPr>
              <a:spLocks/>
            </p:cNvSpPr>
            <p:nvPr/>
          </p:nvSpPr>
          <p:spPr bwMode="auto">
            <a:xfrm>
              <a:off x="4336869" y="5451475"/>
              <a:ext cx="76200" cy="74613"/>
            </a:xfrm>
            <a:custGeom>
              <a:avLst/>
              <a:gdLst>
                <a:gd name="T0" fmla="*/ 15 w 29"/>
                <a:gd name="T1" fmla="*/ 28 h 28"/>
                <a:gd name="T2" fmla="*/ 15 w 29"/>
                <a:gd name="T3" fmla="*/ 28 h 28"/>
                <a:gd name="T4" fmla="*/ 14 w 29"/>
                <a:gd name="T5" fmla="*/ 28 h 28"/>
                <a:gd name="T6" fmla="*/ 0 w 29"/>
                <a:gd name="T7" fmla="*/ 15 h 28"/>
                <a:gd name="T8" fmla="*/ 4 w 29"/>
                <a:gd name="T9" fmla="*/ 5 h 28"/>
                <a:gd name="T10" fmla="*/ 14 w 29"/>
                <a:gd name="T11" fmla="*/ 0 h 28"/>
                <a:gd name="T12" fmla="*/ 14 w 29"/>
                <a:gd name="T13" fmla="*/ 0 h 28"/>
                <a:gd name="T14" fmla="*/ 28 w 29"/>
                <a:gd name="T15" fmla="*/ 14 h 28"/>
                <a:gd name="T16" fmla="*/ 24 w 29"/>
                <a:gd name="T17" fmla="*/ 24 h 28"/>
                <a:gd name="T18" fmla="*/ 15 w 29"/>
                <a:gd name="T19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" h="28">
                  <a:moveTo>
                    <a:pt x="15" y="28"/>
                  </a:moveTo>
                  <a:cubicBezTo>
                    <a:pt x="15" y="28"/>
                    <a:pt x="15" y="28"/>
                    <a:pt x="15" y="28"/>
                  </a:cubicBezTo>
                  <a:cubicBezTo>
                    <a:pt x="14" y="28"/>
                    <a:pt x="14" y="28"/>
                    <a:pt x="14" y="28"/>
                  </a:cubicBezTo>
                  <a:cubicBezTo>
                    <a:pt x="7" y="28"/>
                    <a:pt x="1" y="22"/>
                    <a:pt x="0" y="15"/>
                  </a:cubicBezTo>
                  <a:cubicBezTo>
                    <a:pt x="0" y="11"/>
                    <a:pt x="2" y="7"/>
                    <a:pt x="4" y="5"/>
                  </a:cubicBezTo>
                  <a:cubicBezTo>
                    <a:pt x="7" y="2"/>
                    <a:pt x="10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22" y="0"/>
                    <a:pt x="28" y="6"/>
                    <a:pt x="28" y="14"/>
                  </a:cubicBezTo>
                  <a:cubicBezTo>
                    <a:pt x="29" y="18"/>
                    <a:pt x="27" y="22"/>
                    <a:pt x="24" y="24"/>
                  </a:cubicBezTo>
                  <a:cubicBezTo>
                    <a:pt x="22" y="27"/>
                    <a:pt x="18" y="28"/>
                    <a:pt x="15" y="28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91" name="Freeform 284"/>
            <p:cNvSpPr>
              <a:spLocks noEditPoints="1"/>
            </p:cNvSpPr>
            <p:nvPr/>
          </p:nvSpPr>
          <p:spPr bwMode="auto">
            <a:xfrm>
              <a:off x="3898719" y="6388100"/>
              <a:ext cx="39688" cy="55563"/>
            </a:xfrm>
            <a:custGeom>
              <a:avLst/>
              <a:gdLst>
                <a:gd name="T0" fmla="*/ 7 w 15"/>
                <a:gd name="T1" fmla="*/ 2 h 21"/>
                <a:gd name="T2" fmla="*/ 5 w 15"/>
                <a:gd name="T3" fmla="*/ 0 h 21"/>
                <a:gd name="T4" fmla="*/ 2 w 15"/>
                <a:gd name="T5" fmla="*/ 0 h 21"/>
                <a:gd name="T6" fmla="*/ 0 w 15"/>
                <a:gd name="T7" fmla="*/ 4 h 21"/>
                <a:gd name="T8" fmla="*/ 0 w 15"/>
                <a:gd name="T9" fmla="*/ 4 h 21"/>
                <a:gd name="T10" fmla="*/ 0 w 15"/>
                <a:gd name="T11" fmla="*/ 6 h 21"/>
                <a:gd name="T12" fmla="*/ 7 w 15"/>
                <a:gd name="T13" fmla="*/ 19 h 21"/>
                <a:gd name="T14" fmla="*/ 7 w 15"/>
                <a:gd name="T15" fmla="*/ 20 h 21"/>
                <a:gd name="T16" fmla="*/ 8 w 15"/>
                <a:gd name="T17" fmla="*/ 20 h 21"/>
                <a:gd name="T18" fmla="*/ 11 w 15"/>
                <a:gd name="T19" fmla="*/ 21 h 21"/>
                <a:gd name="T20" fmla="*/ 13 w 15"/>
                <a:gd name="T21" fmla="*/ 21 h 21"/>
                <a:gd name="T22" fmla="*/ 15 w 15"/>
                <a:gd name="T23" fmla="*/ 17 h 21"/>
                <a:gd name="T24" fmla="*/ 15 w 15"/>
                <a:gd name="T25" fmla="*/ 16 h 21"/>
                <a:gd name="T26" fmla="*/ 15 w 15"/>
                <a:gd name="T27" fmla="*/ 15 h 21"/>
                <a:gd name="T28" fmla="*/ 7 w 15"/>
                <a:gd name="T29" fmla="*/ 2 h 21"/>
                <a:gd name="T30" fmla="*/ 1 w 15"/>
                <a:gd name="T31" fmla="*/ 4 h 21"/>
                <a:gd name="T32" fmla="*/ 1 w 15"/>
                <a:gd name="T33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5" h="21">
                  <a:moveTo>
                    <a:pt x="7" y="2"/>
                  </a:moveTo>
                  <a:cubicBezTo>
                    <a:pt x="7" y="1"/>
                    <a:pt x="6" y="0"/>
                    <a:pt x="5" y="0"/>
                  </a:cubicBezTo>
                  <a:cubicBezTo>
                    <a:pt x="4" y="0"/>
                    <a:pt x="3" y="0"/>
                    <a:pt x="2" y="0"/>
                  </a:cubicBezTo>
                  <a:cubicBezTo>
                    <a:pt x="1" y="0"/>
                    <a:pt x="0" y="2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2" y="10"/>
                    <a:pt x="4" y="14"/>
                    <a:pt x="7" y="19"/>
                  </a:cubicBezTo>
                  <a:cubicBezTo>
                    <a:pt x="7" y="19"/>
                    <a:pt x="7" y="19"/>
                    <a:pt x="7" y="20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8" y="21"/>
                    <a:pt x="9" y="21"/>
                    <a:pt x="11" y="21"/>
                  </a:cubicBezTo>
                  <a:cubicBezTo>
                    <a:pt x="11" y="21"/>
                    <a:pt x="12" y="21"/>
                    <a:pt x="13" y="21"/>
                  </a:cubicBezTo>
                  <a:cubicBezTo>
                    <a:pt x="14" y="20"/>
                    <a:pt x="15" y="18"/>
                    <a:pt x="15" y="17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5" y="16"/>
                    <a:pt x="15" y="15"/>
                    <a:pt x="15" y="15"/>
                  </a:cubicBezTo>
                  <a:cubicBezTo>
                    <a:pt x="13" y="10"/>
                    <a:pt x="10" y="6"/>
                    <a:pt x="7" y="2"/>
                  </a:cubicBezTo>
                  <a:close/>
                  <a:moveTo>
                    <a:pt x="1" y="4"/>
                  </a:moveTo>
                  <a:cubicBezTo>
                    <a:pt x="1" y="4"/>
                    <a:pt x="1" y="4"/>
                    <a:pt x="1" y="4"/>
                  </a:cubicBezTo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92" name="Freeform 285"/>
            <p:cNvSpPr>
              <a:spLocks/>
            </p:cNvSpPr>
            <p:nvPr/>
          </p:nvSpPr>
          <p:spPr bwMode="auto">
            <a:xfrm>
              <a:off x="3954281" y="6415088"/>
              <a:ext cx="39688" cy="60325"/>
            </a:xfrm>
            <a:custGeom>
              <a:avLst/>
              <a:gdLst>
                <a:gd name="T0" fmla="*/ 5 w 15"/>
                <a:gd name="T1" fmla="*/ 0 h 23"/>
                <a:gd name="T2" fmla="*/ 9 w 15"/>
                <a:gd name="T3" fmla="*/ 4 h 23"/>
                <a:gd name="T4" fmla="*/ 15 w 15"/>
                <a:gd name="T5" fmla="*/ 17 h 23"/>
                <a:gd name="T6" fmla="*/ 15 w 15"/>
                <a:gd name="T7" fmla="*/ 19 h 23"/>
                <a:gd name="T8" fmla="*/ 13 w 15"/>
                <a:gd name="T9" fmla="*/ 23 h 23"/>
                <a:gd name="T10" fmla="*/ 11 w 15"/>
                <a:gd name="T11" fmla="*/ 23 h 23"/>
                <a:gd name="T12" fmla="*/ 8 w 15"/>
                <a:gd name="T13" fmla="*/ 22 h 23"/>
                <a:gd name="T14" fmla="*/ 8 w 15"/>
                <a:gd name="T15" fmla="*/ 22 h 23"/>
                <a:gd name="T16" fmla="*/ 6 w 15"/>
                <a:gd name="T17" fmla="*/ 20 h 23"/>
                <a:gd name="T18" fmla="*/ 1 w 15"/>
                <a:gd name="T19" fmla="*/ 6 h 23"/>
                <a:gd name="T20" fmla="*/ 0 w 15"/>
                <a:gd name="T21" fmla="*/ 4 h 23"/>
                <a:gd name="T22" fmla="*/ 0 w 15"/>
                <a:gd name="T23" fmla="*/ 4 h 23"/>
                <a:gd name="T24" fmla="*/ 2 w 15"/>
                <a:gd name="T25" fmla="*/ 1 h 23"/>
                <a:gd name="T26" fmla="*/ 5 w 15"/>
                <a:gd name="T27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5" h="23">
                  <a:moveTo>
                    <a:pt x="5" y="0"/>
                  </a:moveTo>
                  <a:cubicBezTo>
                    <a:pt x="7" y="1"/>
                    <a:pt x="8" y="2"/>
                    <a:pt x="9" y="4"/>
                  </a:cubicBezTo>
                  <a:cubicBezTo>
                    <a:pt x="12" y="8"/>
                    <a:pt x="13" y="12"/>
                    <a:pt x="15" y="17"/>
                  </a:cubicBezTo>
                  <a:cubicBezTo>
                    <a:pt x="15" y="18"/>
                    <a:pt x="15" y="19"/>
                    <a:pt x="15" y="19"/>
                  </a:cubicBezTo>
                  <a:cubicBezTo>
                    <a:pt x="15" y="21"/>
                    <a:pt x="14" y="22"/>
                    <a:pt x="13" y="23"/>
                  </a:cubicBezTo>
                  <a:cubicBezTo>
                    <a:pt x="12" y="23"/>
                    <a:pt x="11" y="23"/>
                    <a:pt x="11" y="23"/>
                  </a:cubicBezTo>
                  <a:cubicBezTo>
                    <a:pt x="10" y="23"/>
                    <a:pt x="8" y="23"/>
                    <a:pt x="8" y="22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7" y="21"/>
                    <a:pt x="7" y="20"/>
                    <a:pt x="6" y="20"/>
                  </a:cubicBezTo>
                  <a:cubicBezTo>
                    <a:pt x="4" y="15"/>
                    <a:pt x="3" y="10"/>
                    <a:pt x="1" y="6"/>
                  </a:cubicBezTo>
                  <a:cubicBezTo>
                    <a:pt x="1" y="5"/>
                    <a:pt x="0" y="5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1" y="2"/>
                    <a:pt x="2" y="1"/>
                  </a:cubicBezTo>
                  <a:cubicBezTo>
                    <a:pt x="3" y="0"/>
                    <a:pt x="4" y="0"/>
                    <a:pt x="5" y="0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93" name="Freeform 286"/>
            <p:cNvSpPr>
              <a:spLocks/>
            </p:cNvSpPr>
            <p:nvPr/>
          </p:nvSpPr>
          <p:spPr bwMode="auto">
            <a:xfrm>
              <a:off x="4165419" y="5100638"/>
              <a:ext cx="41275" cy="50800"/>
            </a:xfrm>
            <a:custGeom>
              <a:avLst/>
              <a:gdLst>
                <a:gd name="T0" fmla="*/ 4 w 16"/>
                <a:gd name="T1" fmla="*/ 0 h 19"/>
                <a:gd name="T2" fmla="*/ 8 w 16"/>
                <a:gd name="T3" fmla="*/ 3 h 19"/>
                <a:gd name="T4" fmla="*/ 15 w 16"/>
                <a:gd name="T5" fmla="*/ 11 h 19"/>
                <a:gd name="T6" fmla="*/ 16 w 16"/>
                <a:gd name="T7" fmla="*/ 15 h 19"/>
                <a:gd name="T8" fmla="*/ 15 w 16"/>
                <a:gd name="T9" fmla="*/ 18 h 19"/>
                <a:gd name="T10" fmla="*/ 12 w 16"/>
                <a:gd name="T11" fmla="*/ 19 h 19"/>
                <a:gd name="T12" fmla="*/ 11 w 16"/>
                <a:gd name="T13" fmla="*/ 19 h 19"/>
                <a:gd name="T14" fmla="*/ 8 w 16"/>
                <a:gd name="T15" fmla="*/ 17 h 19"/>
                <a:gd name="T16" fmla="*/ 1 w 16"/>
                <a:gd name="T17" fmla="*/ 6 h 19"/>
                <a:gd name="T18" fmla="*/ 0 w 16"/>
                <a:gd name="T19" fmla="*/ 5 h 19"/>
                <a:gd name="T20" fmla="*/ 0 w 16"/>
                <a:gd name="T21" fmla="*/ 4 h 19"/>
                <a:gd name="T22" fmla="*/ 1 w 16"/>
                <a:gd name="T23" fmla="*/ 1 h 19"/>
                <a:gd name="T24" fmla="*/ 4 w 16"/>
                <a:gd name="T25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6" h="19">
                  <a:moveTo>
                    <a:pt x="4" y="0"/>
                  </a:moveTo>
                  <a:cubicBezTo>
                    <a:pt x="6" y="1"/>
                    <a:pt x="7" y="1"/>
                    <a:pt x="8" y="3"/>
                  </a:cubicBezTo>
                  <a:cubicBezTo>
                    <a:pt x="11" y="5"/>
                    <a:pt x="13" y="9"/>
                    <a:pt x="15" y="11"/>
                  </a:cubicBezTo>
                  <a:cubicBezTo>
                    <a:pt x="16" y="12"/>
                    <a:pt x="16" y="14"/>
                    <a:pt x="16" y="15"/>
                  </a:cubicBezTo>
                  <a:cubicBezTo>
                    <a:pt x="16" y="16"/>
                    <a:pt x="16" y="18"/>
                    <a:pt x="15" y="18"/>
                  </a:cubicBezTo>
                  <a:cubicBezTo>
                    <a:pt x="14" y="19"/>
                    <a:pt x="13" y="19"/>
                    <a:pt x="12" y="19"/>
                  </a:cubicBezTo>
                  <a:cubicBezTo>
                    <a:pt x="12" y="19"/>
                    <a:pt x="11" y="19"/>
                    <a:pt x="11" y="19"/>
                  </a:cubicBezTo>
                  <a:cubicBezTo>
                    <a:pt x="10" y="19"/>
                    <a:pt x="9" y="18"/>
                    <a:pt x="8" y="17"/>
                  </a:cubicBezTo>
                  <a:cubicBezTo>
                    <a:pt x="6" y="14"/>
                    <a:pt x="3" y="10"/>
                    <a:pt x="1" y="6"/>
                  </a:cubicBezTo>
                  <a:cubicBezTo>
                    <a:pt x="0" y="6"/>
                    <a:pt x="0" y="5"/>
                    <a:pt x="0" y="5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2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94" name="Freeform 287"/>
            <p:cNvSpPr>
              <a:spLocks/>
            </p:cNvSpPr>
            <p:nvPr/>
          </p:nvSpPr>
          <p:spPr bwMode="auto">
            <a:xfrm>
              <a:off x="3911419" y="6343650"/>
              <a:ext cx="46038" cy="52388"/>
            </a:xfrm>
            <a:custGeom>
              <a:avLst/>
              <a:gdLst>
                <a:gd name="T0" fmla="*/ 13 w 17"/>
                <a:gd name="T1" fmla="*/ 20 h 20"/>
                <a:gd name="T2" fmla="*/ 10 w 17"/>
                <a:gd name="T3" fmla="*/ 18 h 20"/>
                <a:gd name="T4" fmla="*/ 1 w 17"/>
                <a:gd name="T5" fmla="*/ 7 h 20"/>
                <a:gd name="T6" fmla="*/ 1 w 17"/>
                <a:gd name="T7" fmla="*/ 5 h 20"/>
                <a:gd name="T8" fmla="*/ 1 w 17"/>
                <a:gd name="T9" fmla="*/ 5 h 20"/>
                <a:gd name="T10" fmla="*/ 1 w 17"/>
                <a:gd name="T11" fmla="*/ 4 h 20"/>
                <a:gd name="T12" fmla="*/ 2 w 17"/>
                <a:gd name="T13" fmla="*/ 1 h 20"/>
                <a:gd name="T14" fmla="*/ 5 w 17"/>
                <a:gd name="T15" fmla="*/ 1 h 20"/>
                <a:gd name="T16" fmla="*/ 5 w 17"/>
                <a:gd name="T17" fmla="*/ 1 h 20"/>
                <a:gd name="T18" fmla="*/ 7 w 17"/>
                <a:gd name="T19" fmla="*/ 2 h 20"/>
                <a:gd name="T20" fmla="*/ 15 w 17"/>
                <a:gd name="T21" fmla="*/ 10 h 20"/>
                <a:gd name="T22" fmla="*/ 16 w 17"/>
                <a:gd name="T23" fmla="*/ 13 h 20"/>
                <a:gd name="T24" fmla="*/ 17 w 17"/>
                <a:gd name="T25" fmla="*/ 14 h 20"/>
                <a:gd name="T26" fmla="*/ 16 w 17"/>
                <a:gd name="T27" fmla="*/ 18 h 20"/>
                <a:gd name="T28" fmla="*/ 13 w 17"/>
                <a:gd name="T29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7" h="20">
                  <a:moveTo>
                    <a:pt x="13" y="20"/>
                  </a:moveTo>
                  <a:cubicBezTo>
                    <a:pt x="11" y="20"/>
                    <a:pt x="10" y="19"/>
                    <a:pt x="10" y="18"/>
                  </a:cubicBezTo>
                  <a:cubicBezTo>
                    <a:pt x="7" y="15"/>
                    <a:pt x="4" y="11"/>
                    <a:pt x="1" y="7"/>
                  </a:cubicBezTo>
                  <a:cubicBezTo>
                    <a:pt x="1" y="6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3"/>
                    <a:pt x="1" y="2"/>
                    <a:pt x="2" y="1"/>
                  </a:cubicBezTo>
                  <a:cubicBezTo>
                    <a:pt x="3" y="1"/>
                    <a:pt x="4" y="0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6" y="1"/>
                    <a:pt x="6" y="1"/>
                    <a:pt x="7" y="2"/>
                  </a:cubicBezTo>
                  <a:cubicBezTo>
                    <a:pt x="10" y="5"/>
                    <a:pt x="12" y="8"/>
                    <a:pt x="15" y="10"/>
                  </a:cubicBezTo>
                  <a:cubicBezTo>
                    <a:pt x="15" y="11"/>
                    <a:pt x="16" y="12"/>
                    <a:pt x="16" y="13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17" y="15"/>
                    <a:pt x="17" y="16"/>
                    <a:pt x="16" y="18"/>
                  </a:cubicBezTo>
                  <a:cubicBezTo>
                    <a:pt x="15" y="19"/>
                    <a:pt x="14" y="20"/>
                    <a:pt x="13" y="20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95" name="Freeform 288"/>
            <p:cNvSpPr>
              <a:spLocks/>
            </p:cNvSpPr>
            <p:nvPr/>
          </p:nvSpPr>
          <p:spPr bwMode="auto">
            <a:xfrm>
              <a:off x="4225744" y="5121275"/>
              <a:ext cx="36513" cy="50800"/>
            </a:xfrm>
            <a:custGeom>
              <a:avLst/>
              <a:gdLst>
                <a:gd name="T0" fmla="*/ 10 w 14"/>
                <a:gd name="T1" fmla="*/ 19 h 19"/>
                <a:gd name="T2" fmla="*/ 8 w 14"/>
                <a:gd name="T3" fmla="*/ 19 h 19"/>
                <a:gd name="T4" fmla="*/ 7 w 14"/>
                <a:gd name="T5" fmla="*/ 18 h 19"/>
                <a:gd name="T6" fmla="*/ 6 w 14"/>
                <a:gd name="T7" fmla="*/ 17 h 19"/>
                <a:gd name="T8" fmla="*/ 0 w 14"/>
                <a:gd name="T9" fmla="*/ 5 h 19"/>
                <a:gd name="T10" fmla="*/ 0 w 14"/>
                <a:gd name="T11" fmla="*/ 4 h 19"/>
                <a:gd name="T12" fmla="*/ 0 w 14"/>
                <a:gd name="T13" fmla="*/ 3 h 19"/>
                <a:gd name="T14" fmla="*/ 2 w 14"/>
                <a:gd name="T15" fmla="*/ 1 h 19"/>
                <a:gd name="T16" fmla="*/ 4 w 14"/>
                <a:gd name="T17" fmla="*/ 0 h 19"/>
                <a:gd name="T18" fmla="*/ 5 w 14"/>
                <a:gd name="T19" fmla="*/ 1 h 19"/>
                <a:gd name="T20" fmla="*/ 6 w 14"/>
                <a:gd name="T21" fmla="*/ 1 h 19"/>
                <a:gd name="T22" fmla="*/ 14 w 14"/>
                <a:gd name="T23" fmla="*/ 15 h 19"/>
                <a:gd name="T24" fmla="*/ 13 w 14"/>
                <a:gd name="T25" fmla="*/ 19 h 19"/>
                <a:gd name="T26" fmla="*/ 10 w 14"/>
                <a:gd name="T27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4" h="19">
                  <a:moveTo>
                    <a:pt x="10" y="19"/>
                  </a:moveTo>
                  <a:cubicBezTo>
                    <a:pt x="9" y="19"/>
                    <a:pt x="8" y="19"/>
                    <a:pt x="8" y="19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6" y="17"/>
                  </a:cubicBezTo>
                  <a:cubicBezTo>
                    <a:pt x="4" y="13"/>
                    <a:pt x="2" y="9"/>
                    <a:pt x="0" y="5"/>
                  </a:cubicBezTo>
                  <a:cubicBezTo>
                    <a:pt x="0" y="5"/>
                    <a:pt x="0" y="4"/>
                    <a:pt x="0" y="4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1" y="1"/>
                    <a:pt x="2" y="1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6" y="1"/>
                    <a:pt x="6" y="1"/>
                  </a:cubicBezTo>
                  <a:cubicBezTo>
                    <a:pt x="10" y="5"/>
                    <a:pt x="12" y="10"/>
                    <a:pt x="14" y="15"/>
                  </a:cubicBezTo>
                  <a:cubicBezTo>
                    <a:pt x="14" y="16"/>
                    <a:pt x="14" y="18"/>
                    <a:pt x="13" y="19"/>
                  </a:cubicBezTo>
                  <a:cubicBezTo>
                    <a:pt x="12" y="19"/>
                    <a:pt x="11" y="19"/>
                    <a:pt x="10" y="19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96" name="Freeform 289"/>
            <p:cNvSpPr>
              <a:spLocks/>
            </p:cNvSpPr>
            <p:nvPr/>
          </p:nvSpPr>
          <p:spPr bwMode="auto">
            <a:xfrm>
              <a:off x="4170181" y="5053013"/>
              <a:ext cx="47625" cy="44450"/>
            </a:xfrm>
            <a:custGeom>
              <a:avLst/>
              <a:gdLst>
                <a:gd name="T0" fmla="*/ 13 w 18"/>
                <a:gd name="T1" fmla="*/ 17 h 17"/>
                <a:gd name="T2" fmla="*/ 11 w 18"/>
                <a:gd name="T3" fmla="*/ 16 h 17"/>
                <a:gd name="T4" fmla="*/ 10 w 18"/>
                <a:gd name="T5" fmla="*/ 16 h 17"/>
                <a:gd name="T6" fmla="*/ 9 w 18"/>
                <a:gd name="T7" fmla="*/ 15 h 17"/>
                <a:gd name="T8" fmla="*/ 1 w 18"/>
                <a:gd name="T9" fmla="*/ 5 h 17"/>
                <a:gd name="T10" fmla="*/ 1 w 18"/>
                <a:gd name="T11" fmla="*/ 4 h 17"/>
                <a:gd name="T12" fmla="*/ 0 w 18"/>
                <a:gd name="T13" fmla="*/ 3 h 17"/>
                <a:gd name="T14" fmla="*/ 0 w 18"/>
                <a:gd name="T15" fmla="*/ 3 h 17"/>
                <a:gd name="T16" fmla="*/ 1 w 18"/>
                <a:gd name="T17" fmla="*/ 1 h 17"/>
                <a:gd name="T18" fmla="*/ 3 w 18"/>
                <a:gd name="T19" fmla="*/ 0 h 17"/>
                <a:gd name="T20" fmla="*/ 4 w 18"/>
                <a:gd name="T21" fmla="*/ 0 h 17"/>
                <a:gd name="T22" fmla="*/ 7 w 18"/>
                <a:gd name="T23" fmla="*/ 1 h 17"/>
                <a:gd name="T24" fmla="*/ 17 w 18"/>
                <a:gd name="T25" fmla="*/ 10 h 17"/>
                <a:gd name="T26" fmla="*/ 16 w 18"/>
                <a:gd name="T27" fmla="*/ 15 h 17"/>
                <a:gd name="T28" fmla="*/ 13 w 18"/>
                <a:gd name="T29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8" h="17">
                  <a:moveTo>
                    <a:pt x="13" y="17"/>
                  </a:moveTo>
                  <a:cubicBezTo>
                    <a:pt x="12" y="17"/>
                    <a:pt x="11" y="16"/>
                    <a:pt x="11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5"/>
                    <a:pt x="10" y="15"/>
                    <a:pt x="9" y="15"/>
                  </a:cubicBezTo>
                  <a:cubicBezTo>
                    <a:pt x="6" y="12"/>
                    <a:pt x="4" y="9"/>
                    <a:pt x="1" y="5"/>
                  </a:cubicBezTo>
                  <a:cubicBezTo>
                    <a:pt x="1" y="5"/>
                    <a:pt x="1" y="4"/>
                    <a:pt x="1" y="4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1" y="2"/>
                    <a:pt x="1" y="1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5" y="0"/>
                    <a:pt x="6" y="0"/>
                    <a:pt x="7" y="1"/>
                  </a:cubicBezTo>
                  <a:cubicBezTo>
                    <a:pt x="10" y="3"/>
                    <a:pt x="13" y="6"/>
                    <a:pt x="17" y="10"/>
                  </a:cubicBezTo>
                  <a:cubicBezTo>
                    <a:pt x="18" y="12"/>
                    <a:pt x="18" y="14"/>
                    <a:pt x="16" y="15"/>
                  </a:cubicBezTo>
                  <a:cubicBezTo>
                    <a:pt x="15" y="16"/>
                    <a:pt x="14" y="17"/>
                    <a:pt x="13" y="17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97" name="Freeform 290"/>
            <p:cNvSpPr>
              <a:spLocks/>
            </p:cNvSpPr>
            <p:nvPr/>
          </p:nvSpPr>
          <p:spPr bwMode="auto">
            <a:xfrm>
              <a:off x="4505144" y="5164138"/>
              <a:ext cx="31750" cy="50800"/>
            </a:xfrm>
            <a:custGeom>
              <a:avLst/>
              <a:gdLst>
                <a:gd name="T0" fmla="*/ 5 w 12"/>
                <a:gd name="T1" fmla="*/ 2 h 19"/>
                <a:gd name="T2" fmla="*/ 5 w 12"/>
                <a:gd name="T3" fmla="*/ 1 h 19"/>
                <a:gd name="T4" fmla="*/ 9 w 12"/>
                <a:gd name="T5" fmla="*/ 0 h 19"/>
                <a:gd name="T6" fmla="*/ 11 w 12"/>
                <a:gd name="T7" fmla="*/ 2 h 19"/>
                <a:gd name="T8" fmla="*/ 12 w 12"/>
                <a:gd name="T9" fmla="*/ 4 h 19"/>
                <a:gd name="T10" fmla="*/ 7 w 12"/>
                <a:gd name="T11" fmla="*/ 17 h 19"/>
                <a:gd name="T12" fmla="*/ 4 w 12"/>
                <a:gd name="T13" fmla="*/ 19 h 19"/>
                <a:gd name="T14" fmla="*/ 4 w 12"/>
                <a:gd name="T15" fmla="*/ 19 h 19"/>
                <a:gd name="T16" fmla="*/ 0 w 12"/>
                <a:gd name="T17" fmla="*/ 15 h 19"/>
                <a:gd name="T18" fmla="*/ 1 w 12"/>
                <a:gd name="T19" fmla="*/ 15 h 19"/>
                <a:gd name="T20" fmla="*/ 0 w 12"/>
                <a:gd name="T21" fmla="*/ 15 h 19"/>
                <a:gd name="T22" fmla="*/ 0 w 12"/>
                <a:gd name="T23" fmla="*/ 14 h 19"/>
                <a:gd name="T24" fmla="*/ 5 w 12"/>
                <a:gd name="T25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2" h="19">
                  <a:moveTo>
                    <a:pt x="5" y="2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6" y="0"/>
                    <a:pt x="8" y="0"/>
                    <a:pt x="9" y="0"/>
                  </a:cubicBezTo>
                  <a:cubicBezTo>
                    <a:pt x="10" y="1"/>
                    <a:pt x="11" y="1"/>
                    <a:pt x="11" y="2"/>
                  </a:cubicBezTo>
                  <a:cubicBezTo>
                    <a:pt x="12" y="3"/>
                    <a:pt x="12" y="4"/>
                    <a:pt x="12" y="4"/>
                  </a:cubicBezTo>
                  <a:cubicBezTo>
                    <a:pt x="12" y="9"/>
                    <a:pt x="10" y="13"/>
                    <a:pt x="7" y="17"/>
                  </a:cubicBezTo>
                  <a:cubicBezTo>
                    <a:pt x="7" y="18"/>
                    <a:pt x="5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2" y="19"/>
                    <a:pt x="0" y="17"/>
                    <a:pt x="0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0" y="14"/>
                    <a:pt x="0" y="14"/>
                  </a:cubicBezTo>
                  <a:cubicBezTo>
                    <a:pt x="1" y="9"/>
                    <a:pt x="3" y="5"/>
                    <a:pt x="5" y="2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6" name="Freeform 292"/>
            <p:cNvSpPr>
              <a:spLocks/>
            </p:cNvSpPr>
            <p:nvPr/>
          </p:nvSpPr>
          <p:spPr bwMode="auto">
            <a:xfrm>
              <a:off x="4264025" y="5113338"/>
              <a:ext cx="23813" cy="52388"/>
            </a:xfrm>
            <a:custGeom>
              <a:avLst/>
              <a:gdLst>
                <a:gd name="T0" fmla="*/ 1 w 9"/>
                <a:gd name="T1" fmla="*/ 5 h 20"/>
                <a:gd name="T2" fmla="*/ 1 w 9"/>
                <a:gd name="T3" fmla="*/ 3 h 20"/>
                <a:gd name="T4" fmla="*/ 5 w 9"/>
                <a:gd name="T5" fmla="*/ 0 h 20"/>
                <a:gd name="T6" fmla="*/ 9 w 9"/>
                <a:gd name="T7" fmla="*/ 3 h 20"/>
                <a:gd name="T8" fmla="*/ 9 w 9"/>
                <a:gd name="T9" fmla="*/ 3 h 20"/>
                <a:gd name="T10" fmla="*/ 9 w 9"/>
                <a:gd name="T11" fmla="*/ 5 h 20"/>
                <a:gd name="T12" fmla="*/ 9 w 9"/>
                <a:gd name="T13" fmla="*/ 6 h 20"/>
                <a:gd name="T14" fmla="*/ 9 w 9"/>
                <a:gd name="T15" fmla="*/ 14 h 20"/>
                <a:gd name="T16" fmla="*/ 8 w 9"/>
                <a:gd name="T17" fmla="*/ 17 h 20"/>
                <a:gd name="T18" fmla="*/ 8 w 9"/>
                <a:gd name="T19" fmla="*/ 18 h 20"/>
                <a:gd name="T20" fmla="*/ 4 w 9"/>
                <a:gd name="T21" fmla="*/ 20 h 20"/>
                <a:gd name="T22" fmla="*/ 3 w 9"/>
                <a:gd name="T23" fmla="*/ 20 h 20"/>
                <a:gd name="T24" fmla="*/ 1 w 9"/>
                <a:gd name="T25" fmla="*/ 17 h 20"/>
                <a:gd name="T26" fmla="*/ 1 w 9"/>
                <a:gd name="T27" fmla="*/ 13 h 20"/>
                <a:gd name="T28" fmla="*/ 0 w 9"/>
                <a:gd name="T29" fmla="*/ 12 h 20"/>
                <a:gd name="T30" fmla="*/ 1 w 9"/>
                <a:gd name="T31" fmla="*/ 10 h 20"/>
                <a:gd name="T32" fmla="*/ 1 w 9"/>
                <a:gd name="T33" fmla="*/ 5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" h="20">
                  <a:moveTo>
                    <a:pt x="1" y="5"/>
                  </a:moveTo>
                  <a:cubicBezTo>
                    <a:pt x="1" y="4"/>
                    <a:pt x="1" y="3"/>
                    <a:pt x="1" y="3"/>
                  </a:cubicBezTo>
                  <a:cubicBezTo>
                    <a:pt x="2" y="1"/>
                    <a:pt x="3" y="1"/>
                    <a:pt x="5" y="0"/>
                  </a:cubicBezTo>
                  <a:cubicBezTo>
                    <a:pt x="6" y="0"/>
                    <a:pt x="8" y="1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4"/>
                    <a:pt x="9" y="4"/>
                    <a:pt x="9" y="5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9"/>
                    <a:pt x="9" y="12"/>
                    <a:pt x="9" y="14"/>
                  </a:cubicBezTo>
                  <a:cubicBezTo>
                    <a:pt x="9" y="15"/>
                    <a:pt x="9" y="16"/>
                    <a:pt x="8" y="17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7" y="19"/>
                    <a:pt x="6" y="20"/>
                    <a:pt x="4" y="20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2" y="19"/>
                    <a:pt x="1" y="18"/>
                    <a:pt x="1" y="17"/>
                  </a:cubicBezTo>
                  <a:cubicBezTo>
                    <a:pt x="1" y="15"/>
                    <a:pt x="1" y="14"/>
                    <a:pt x="1" y="13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8"/>
                    <a:pt x="1" y="7"/>
                    <a:pt x="1" y="5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7" name="Freeform 293"/>
            <p:cNvSpPr>
              <a:spLocks/>
            </p:cNvSpPr>
            <p:nvPr/>
          </p:nvSpPr>
          <p:spPr bwMode="auto">
            <a:xfrm>
              <a:off x="4298950" y="5089525"/>
              <a:ext cx="23813" cy="50800"/>
            </a:xfrm>
            <a:custGeom>
              <a:avLst/>
              <a:gdLst>
                <a:gd name="T0" fmla="*/ 4 w 9"/>
                <a:gd name="T1" fmla="*/ 19 h 19"/>
                <a:gd name="T2" fmla="*/ 0 w 9"/>
                <a:gd name="T3" fmla="*/ 15 h 19"/>
                <a:gd name="T4" fmla="*/ 0 w 9"/>
                <a:gd name="T5" fmla="*/ 11 h 19"/>
                <a:gd name="T6" fmla="*/ 0 w 9"/>
                <a:gd name="T7" fmla="*/ 9 h 19"/>
                <a:gd name="T8" fmla="*/ 0 w 9"/>
                <a:gd name="T9" fmla="*/ 7 h 19"/>
                <a:gd name="T10" fmla="*/ 1 w 9"/>
                <a:gd name="T11" fmla="*/ 2 h 19"/>
                <a:gd name="T12" fmla="*/ 3 w 9"/>
                <a:gd name="T13" fmla="*/ 0 h 19"/>
                <a:gd name="T14" fmla="*/ 6 w 9"/>
                <a:gd name="T15" fmla="*/ 1 h 19"/>
                <a:gd name="T16" fmla="*/ 9 w 9"/>
                <a:gd name="T17" fmla="*/ 5 h 19"/>
                <a:gd name="T18" fmla="*/ 9 w 9"/>
                <a:gd name="T19" fmla="*/ 15 h 19"/>
                <a:gd name="T20" fmla="*/ 8 w 9"/>
                <a:gd name="T21" fmla="*/ 16 h 19"/>
                <a:gd name="T22" fmla="*/ 8 w 9"/>
                <a:gd name="T23" fmla="*/ 16 h 19"/>
                <a:gd name="T24" fmla="*/ 4 w 9"/>
                <a:gd name="T25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19">
                  <a:moveTo>
                    <a:pt x="4" y="19"/>
                  </a:moveTo>
                  <a:cubicBezTo>
                    <a:pt x="2" y="19"/>
                    <a:pt x="0" y="17"/>
                    <a:pt x="0" y="15"/>
                  </a:cubicBezTo>
                  <a:cubicBezTo>
                    <a:pt x="0" y="14"/>
                    <a:pt x="0" y="13"/>
                    <a:pt x="0" y="11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6"/>
                    <a:pt x="1" y="4"/>
                    <a:pt x="1" y="2"/>
                  </a:cubicBezTo>
                  <a:cubicBezTo>
                    <a:pt x="1" y="1"/>
                    <a:pt x="2" y="1"/>
                    <a:pt x="3" y="0"/>
                  </a:cubicBezTo>
                  <a:cubicBezTo>
                    <a:pt x="4" y="0"/>
                    <a:pt x="5" y="0"/>
                    <a:pt x="6" y="1"/>
                  </a:cubicBezTo>
                  <a:cubicBezTo>
                    <a:pt x="8" y="2"/>
                    <a:pt x="8" y="3"/>
                    <a:pt x="9" y="5"/>
                  </a:cubicBezTo>
                  <a:cubicBezTo>
                    <a:pt x="9" y="8"/>
                    <a:pt x="9" y="11"/>
                    <a:pt x="9" y="15"/>
                  </a:cubicBezTo>
                  <a:cubicBezTo>
                    <a:pt x="8" y="15"/>
                    <a:pt x="8" y="15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7" y="18"/>
                    <a:pt x="6" y="19"/>
                    <a:pt x="4" y="19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  <p:sp>
        <p:nvSpPr>
          <p:cNvPr id="302" name="AutoShape 295"/>
          <p:cNvSpPr>
            <a:spLocks noChangeAspect="1" noChangeArrowheads="1" noTextEdit="1"/>
          </p:cNvSpPr>
          <p:nvPr/>
        </p:nvSpPr>
        <p:spPr bwMode="auto">
          <a:xfrm>
            <a:off x="322263" y="1895475"/>
            <a:ext cx="6323012" cy="267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grpSp>
        <p:nvGrpSpPr>
          <p:cNvPr id="454" name="组合 453"/>
          <p:cNvGrpSpPr/>
          <p:nvPr/>
        </p:nvGrpSpPr>
        <p:grpSpPr>
          <a:xfrm>
            <a:off x="322263" y="101786"/>
            <a:ext cx="768311" cy="1392355"/>
            <a:chOff x="349250" y="1917700"/>
            <a:chExt cx="1454150" cy="2635251"/>
          </a:xfrm>
        </p:grpSpPr>
        <p:sp>
          <p:nvSpPr>
            <p:cNvPr id="378" name="Freeform 372"/>
            <p:cNvSpPr>
              <a:spLocks/>
            </p:cNvSpPr>
            <p:nvPr/>
          </p:nvSpPr>
          <p:spPr bwMode="auto">
            <a:xfrm>
              <a:off x="630238" y="2378075"/>
              <a:ext cx="890587" cy="722313"/>
            </a:xfrm>
            <a:custGeom>
              <a:avLst/>
              <a:gdLst>
                <a:gd name="T0" fmla="*/ 235 w 237"/>
                <a:gd name="T1" fmla="*/ 95 h 192"/>
                <a:gd name="T2" fmla="*/ 221 w 237"/>
                <a:gd name="T3" fmla="*/ 148 h 192"/>
                <a:gd name="T4" fmla="*/ 196 w 237"/>
                <a:gd name="T5" fmla="*/ 190 h 192"/>
                <a:gd name="T6" fmla="*/ 193 w 237"/>
                <a:gd name="T7" fmla="*/ 191 h 192"/>
                <a:gd name="T8" fmla="*/ 154 w 237"/>
                <a:gd name="T9" fmla="*/ 181 h 192"/>
                <a:gd name="T10" fmla="*/ 136 w 237"/>
                <a:gd name="T11" fmla="*/ 179 h 192"/>
                <a:gd name="T12" fmla="*/ 109 w 237"/>
                <a:gd name="T13" fmla="*/ 178 h 192"/>
                <a:gd name="T14" fmla="*/ 69 w 237"/>
                <a:gd name="T15" fmla="*/ 183 h 192"/>
                <a:gd name="T16" fmla="*/ 45 w 237"/>
                <a:gd name="T17" fmla="*/ 191 h 192"/>
                <a:gd name="T18" fmla="*/ 41 w 237"/>
                <a:gd name="T19" fmla="*/ 189 h 192"/>
                <a:gd name="T20" fmla="*/ 24 w 237"/>
                <a:gd name="T21" fmla="*/ 164 h 192"/>
                <a:gd name="T22" fmla="*/ 10 w 237"/>
                <a:gd name="T23" fmla="*/ 133 h 192"/>
                <a:gd name="T24" fmla="*/ 1 w 237"/>
                <a:gd name="T25" fmla="*/ 89 h 192"/>
                <a:gd name="T26" fmla="*/ 7 w 237"/>
                <a:gd name="T27" fmla="*/ 34 h 192"/>
                <a:gd name="T28" fmla="*/ 22 w 237"/>
                <a:gd name="T29" fmla="*/ 2 h 192"/>
                <a:gd name="T30" fmla="*/ 26 w 237"/>
                <a:gd name="T31" fmla="*/ 1 h 192"/>
                <a:gd name="T32" fmla="*/ 96 w 237"/>
                <a:gd name="T33" fmla="*/ 21 h 192"/>
                <a:gd name="T34" fmla="*/ 127 w 237"/>
                <a:gd name="T35" fmla="*/ 22 h 192"/>
                <a:gd name="T36" fmla="*/ 195 w 237"/>
                <a:gd name="T37" fmla="*/ 7 h 192"/>
                <a:gd name="T38" fmla="*/ 210 w 237"/>
                <a:gd name="T39" fmla="*/ 1 h 192"/>
                <a:gd name="T40" fmla="*/ 210 w 237"/>
                <a:gd name="T41" fmla="*/ 1 h 192"/>
                <a:gd name="T42" fmla="*/ 214 w 237"/>
                <a:gd name="T43" fmla="*/ 2 h 192"/>
                <a:gd name="T44" fmla="*/ 223 w 237"/>
                <a:gd name="T45" fmla="*/ 17 h 192"/>
                <a:gd name="T46" fmla="*/ 233 w 237"/>
                <a:gd name="T47" fmla="*/ 47 h 192"/>
                <a:gd name="T48" fmla="*/ 236 w 237"/>
                <a:gd name="T49" fmla="*/ 68 h 192"/>
                <a:gd name="T50" fmla="*/ 235 w 237"/>
                <a:gd name="T51" fmla="*/ 95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37" h="192">
                  <a:moveTo>
                    <a:pt x="235" y="95"/>
                  </a:moveTo>
                  <a:cubicBezTo>
                    <a:pt x="233" y="113"/>
                    <a:pt x="228" y="131"/>
                    <a:pt x="221" y="148"/>
                  </a:cubicBezTo>
                  <a:cubicBezTo>
                    <a:pt x="214" y="164"/>
                    <a:pt x="206" y="177"/>
                    <a:pt x="196" y="190"/>
                  </a:cubicBezTo>
                  <a:cubicBezTo>
                    <a:pt x="195" y="191"/>
                    <a:pt x="194" y="191"/>
                    <a:pt x="193" y="191"/>
                  </a:cubicBezTo>
                  <a:cubicBezTo>
                    <a:pt x="188" y="190"/>
                    <a:pt x="178" y="185"/>
                    <a:pt x="154" y="181"/>
                  </a:cubicBezTo>
                  <a:cubicBezTo>
                    <a:pt x="148" y="180"/>
                    <a:pt x="142" y="179"/>
                    <a:pt x="136" y="179"/>
                  </a:cubicBezTo>
                  <a:cubicBezTo>
                    <a:pt x="127" y="178"/>
                    <a:pt x="118" y="178"/>
                    <a:pt x="109" y="178"/>
                  </a:cubicBezTo>
                  <a:cubicBezTo>
                    <a:pt x="96" y="178"/>
                    <a:pt x="82" y="180"/>
                    <a:pt x="69" y="183"/>
                  </a:cubicBezTo>
                  <a:cubicBezTo>
                    <a:pt x="56" y="187"/>
                    <a:pt x="51" y="188"/>
                    <a:pt x="45" y="191"/>
                  </a:cubicBezTo>
                  <a:cubicBezTo>
                    <a:pt x="43" y="191"/>
                    <a:pt x="42" y="192"/>
                    <a:pt x="41" y="189"/>
                  </a:cubicBezTo>
                  <a:cubicBezTo>
                    <a:pt x="35" y="181"/>
                    <a:pt x="29" y="173"/>
                    <a:pt x="24" y="164"/>
                  </a:cubicBezTo>
                  <a:cubicBezTo>
                    <a:pt x="19" y="154"/>
                    <a:pt x="14" y="143"/>
                    <a:pt x="10" y="133"/>
                  </a:cubicBezTo>
                  <a:cubicBezTo>
                    <a:pt x="4" y="115"/>
                    <a:pt x="3" y="105"/>
                    <a:pt x="1" y="89"/>
                  </a:cubicBezTo>
                  <a:cubicBezTo>
                    <a:pt x="0" y="75"/>
                    <a:pt x="1" y="54"/>
                    <a:pt x="7" y="34"/>
                  </a:cubicBezTo>
                  <a:cubicBezTo>
                    <a:pt x="12" y="19"/>
                    <a:pt x="20" y="6"/>
                    <a:pt x="22" y="2"/>
                  </a:cubicBezTo>
                  <a:cubicBezTo>
                    <a:pt x="24" y="0"/>
                    <a:pt x="24" y="0"/>
                    <a:pt x="26" y="1"/>
                  </a:cubicBezTo>
                  <a:cubicBezTo>
                    <a:pt x="50" y="11"/>
                    <a:pt x="75" y="18"/>
                    <a:pt x="96" y="21"/>
                  </a:cubicBezTo>
                  <a:cubicBezTo>
                    <a:pt x="106" y="22"/>
                    <a:pt x="117" y="23"/>
                    <a:pt x="127" y="22"/>
                  </a:cubicBezTo>
                  <a:cubicBezTo>
                    <a:pt x="150" y="20"/>
                    <a:pt x="173" y="15"/>
                    <a:pt x="195" y="7"/>
                  </a:cubicBezTo>
                  <a:cubicBezTo>
                    <a:pt x="200" y="5"/>
                    <a:pt x="205" y="3"/>
                    <a:pt x="210" y="1"/>
                  </a:cubicBezTo>
                  <a:cubicBezTo>
                    <a:pt x="210" y="1"/>
                    <a:pt x="210" y="1"/>
                    <a:pt x="210" y="1"/>
                  </a:cubicBezTo>
                  <a:cubicBezTo>
                    <a:pt x="213" y="0"/>
                    <a:pt x="213" y="0"/>
                    <a:pt x="214" y="2"/>
                  </a:cubicBezTo>
                  <a:cubicBezTo>
                    <a:pt x="217" y="6"/>
                    <a:pt x="220" y="11"/>
                    <a:pt x="223" y="17"/>
                  </a:cubicBezTo>
                  <a:cubicBezTo>
                    <a:pt x="227" y="26"/>
                    <a:pt x="231" y="37"/>
                    <a:pt x="233" y="47"/>
                  </a:cubicBezTo>
                  <a:cubicBezTo>
                    <a:pt x="234" y="54"/>
                    <a:pt x="236" y="61"/>
                    <a:pt x="236" y="68"/>
                  </a:cubicBezTo>
                  <a:cubicBezTo>
                    <a:pt x="236" y="74"/>
                    <a:pt x="237" y="74"/>
                    <a:pt x="235" y="95"/>
                  </a:cubicBezTo>
                  <a:close/>
                </a:path>
              </a:pathLst>
            </a:custGeom>
            <a:solidFill>
              <a:srgbClr val="F547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9" name="Freeform 373"/>
            <p:cNvSpPr>
              <a:spLocks noEditPoints="1"/>
            </p:cNvSpPr>
            <p:nvPr/>
          </p:nvSpPr>
          <p:spPr bwMode="auto">
            <a:xfrm>
              <a:off x="889000" y="3676650"/>
              <a:ext cx="373062" cy="876300"/>
            </a:xfrm>
            <a:custGeom>
              <a:avLst/>
              <a:gdLst>
                <a:gd name="T0" fmla="*/ 61 w 99"/>
                <a:gd name="T1" fmla="*/ 159 h 233"/>
                <a:gd name="T2" fmla="*/ 72 w 99"/>
                <a:gd name="T3" fmla="*/ 94 h 233"/>
                <a:gd name="T4" fmla="*/ 79 w 99"/>
                <a:gd name="T5" fmla="*/ 53 h 233"/>
                <a:gd name="T6" fmla="*/ 70 w 99"/>
                <a:gd name="T7" fmla="*/ 18 h 233"/>
                <a:gd name="T8" fmla="*/ 68 w 99"/>
                <a:gd name="T9" fmla="*/ 17 h 233"/>
                <a:gd name="T10" fmla="*/ 68 w 99"/>
                <a:gd name="T11" fmla="*/ 19 h 233"/>
                <a:gd name="T12" fmla="*/ 74 w 99"/>
                <a:gd name="T13" fmla="*/ 57 h 233"/>
                <a:gd name="T14" fmla="*/ 60 w 99"/>
                <a:gd name="T15" fmla="*/ 123 h 233"/>
                <a:gd name="T16" fmla="*/ 56 w 99"/>
                <a:gd name="T17" fmla="*/ 162 h 233"/>
                <a:gd name="T18" fmla="*/ 59 w 99"/>
                <a:gd name="T19" fmla="*/ 195 h 233"/>
                <a:gd name="T20" fmla="*/ 61 w 99"/>
                <a:gd name="T21" fmla="*/ 215 h 233"/>
                <a:gd name="T22" fmla="*/ 50 w 99"/>
                <a:gd name="T23" fmla="*/ 233 h 233"/>
                <a:gd name="T24" fmla="*/ 41 w 99"/>
                <a:gd name="T25" fmla="*/ 227 h 233"/>
                <a:gd name="T26" fmla="*/ 39 w 99"/>
                <a:gd name="T27" fmla="*/ 197 h 233"/>
                <a:gd name="T28" fmla="*/ 43 w 99"/>
                <a:gd name="T29" fmla="*/ 173 h 233"/>
                <a:gd name="T30" fmla="*/ 41 w 99"/>
                <a:gd name="T31" fmla="*/ 137 h 233"/>
                <a:gd name="T32" fmla="*/ 26 w 99"/>
                <a:gd name="T33" fmla="*/ 64 h 233"/>
                <a:gd name="T34" fmla="*/ 29 w 99"/>
                <a:gd name="T35" fmla="*/ 26 h 233"/>
                <a:gd name="T36" fmla="*/ 31 w 99"/>
                <a:gd name="T37" fmla="*/ 17 h 233"/>
                <a:gd name="T38" fmla="*/ 30 w 99"/>
                <a:gd name="T39" fmla="*/ 17 h 233"/>
                <a:gd name="T40" fmla="*/ 21 w 99"/>
                <a:gd name="T41" fmla="*/ 40 h 233"/>
                <a:gd name="T42" fmla="*/ 21 w 99"/>
                <a:gd name="T43" fmla="*/ 68 h 233"/>
                <a:gd name="T44" fmla="*/ 33 w 99"/>
                <a:gd name="T45" fmla="*/ 122 h 233"/>
                <a:gd name="T46" fmla="*/ 37 w 99"/>
                <a:gd name="T47" fmla="*/ 174 h 233"/>
                <a:gd name="T48" fmla="*/ 21 w 99"/>
                <a:gd name="T49" fmla="*/ 217 h 233"/>
                <a:gd name="T50" fmla="*/ 5 w 99"/>
                <a:gd name="T51" fmla="*/ 227 h 233"/>
                <a:gd name="T52" fmla="*/ 1 w 99"/>
                <a:gd name="T53" fmla="*/ 220 h 233"/>
                <a:gd name="T54" fmla="*/ 10 w 99"/>
                <a:gd name="T55" fmla="*/ 190 h 233"/>
                <a:gd name="T56" fmla="*/ 19 w 99"/>
                <a:gd name="T57" fmla="*/ 148 h 233"/>
                <a:gd name="T58" fmla="*/ 18 w 99"/>
                <a:gd name="T59" fmla="*/ 115 h 233"/>
                <a:gd name="T60" fmla="*/ 10 w 99"/>
                <a:gd name="T61" fmla="*/ 77 h 233"/>
                <a:gd name="T62" fmla="*/ 8 w 99"/>
                <a:gd name="T63" fmla="*/ 52 h 233"/>
                <a:gd name="T64" fmla="*/ 27 w 99"/>
                <a:gd name="T65" fmla="*/ 4 h 233"/>
                <a:gd name="T66" fmla="*/ 37 w 99"/>
                <a:gd name="T67" fmla="*/ 2 h 233"/>
                <a:gd name="T68" fmla="*/ 63 w 99"/>
                <a:gd name="T69" fmla="*/ 2 h 233"/>
                <a:gd name="T70" fmla="*/ 76 w 99"/>
                <a:gd name="T71" fmla="*/ 9 h 233"/>
                <a:gd name="T72" fmla="*/ 91 w 99"/>
                <a:gd name="T73" fmla="*/ 44 h 233"/>
                <a:gd name="T74" fmla="*/ 90 w 99"/>
                <a:gd name="T75" fmla="*/ 67 h 233"/>
                <a:gd name="T76" fmla="*/ 80 w 99"/>
                <a:gd name="T77" fmla="*/ 120 h 233"/>
                <a:gd name="T78" fmla="*/ 84 w 99"/>
                <a:gd name="T79" fmla="*/ 172 h 233"/>
                <a:gd name="T80" fmla="*/ 98 w 99"/>
                <a:gd name="T81" fmla="*/ 220 h 233"/>
                <a:gd name="T82" fmla="*/ 78 w 99"/>
                <a:gd name="T83" fmla="*/ 217 h 233"/>
                <a:gd name="T84" fmla="*/ 65 w 99"/>
                <a:gd name="T85" fmla="*/ 193 h 233"/>
                <a:gd name="T86" fmla="*/ 61 w 99"/>
                <a:gd name="T87" fmla="*/ 164 h 233"/>
                <a:gd name="T88" fmla="*/ 51 w 99"/>
                <a:gd name="T89" fmla="*/ 70 h 233"/>
                <a:gd name="T90" fmla="*/ 50 w 99"/>
                <a:gd name="T91" fmla="*/ 23 h 233"/>
                <a:gd name="T92" fmla="*/ 49 w 99"/>
                <a:gd name="T93" fmla="*/ 20 h 233"/>
                <a:gd name="T94" fmla="*/ 48 w 99"/>
                <a:gd name="T95" fmla="*/ 22 h 233"/>
                <a:gd name="T96" fmla="*/ 46 w 99"/>
                <a:gd name="T97" fmla="*/ 48 h 233"/>
                <a:gd name="T98" fmla="*/ 46 w 99"/>
                <a:gd name="T99" fmla="*/ 84 h 233"/>
                <a:gd name="T100" fmla="*/ 46 w 99"/>
                <a:gd name="T101" fmla="*/ 113 h 233"/>
                <a:gd name="T102" fmla="*/ 50 w 99"/>
                <a:gd name="T103" fmla="*/ 113 h 233"/>
                <a:gd name="T104" fmla="*/ 51 w 99"/>
                <a:gd name="T105" fmla="*/ 70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9" h="233">
                  <a:moveTo>
                    <a:pt x="61" y="164"/>
                  </a:moveTo>
                  <a:cubicBezTo>
                    <a:pt x="61" y="163"/>
                    <a:pt x="61" y="161"/>
                    <a:pt x="61" y="159"/>
                  </a:cubicBezTo>
                  <a:cubicBezTo>
                    <a:pt x="61" y="151"/>
                    <a:pt x="62" y="143"/>
                    <a:pt x="64" y="134"/>
                  </a:cubicBezTo>
                  <a:cubicBezTo>
                    <a:pt x="66" y="121"/>
                    <a:pt x="69" y="107"/>
                    <a:pt x="72" y="94"/>
                  </a:cubicBezTo>
                  <a:cubicBezTo>
                    <a:pt x="75" y="84"/>
                    <a:pt x="76" y="75"/>
                    <a:pt x="78" y="65"/>
                  </a:cubicBezTo>
                  <a:cubicBezTo>
                    <a:pt x="78" y="61"/>
                    <a:pt x="79" y="57"/>
                    <a:pt x="79" y="53"/>
                  </a:cubicBezTo>
                  <a:cubicBezTo>
                    <a:pt x="79" y="43"/>
                    <a:pt x="77" y="33"/>
                    <a:pt x="72" y="23"/>
                  </a:cubicBezTo>
                  <a:cubicBezTo>
                    <a:pt x="71" y="21"/>
                    <a:pt x="71" y="20"/>
                    <a:pt x="70" y="18"/>
                  </a:cubicBezTo>
                  <a:cubicBezTo>
                    <a:pt x="70" y="18"/>
                    <a:pt x="69" y="17"/>
                    <a:pt x="69" y="17"/>
                  </a:cubicBezTo>
                  <a:cubicBezTo>
                    <a:pt x="68" y="17"/>
                    <a:pt x="68" y="17"/>
                    <a:pt x="68" y="17"/>
                  </a:cubicBezTo>
                  <a:cubicBezTo>
                    <a:pt x="67" y="17"/>
                    <a:pt x="67" y="17"/>
                    <a:pt x="67" y="17"/>
                  </a:cubicBezTo>
                  <a:cubicBezTo>
                    <a:pt x="67" y="18"/>
                    <a:pt x="68" y="19"/>
                    <a:pt x="68" y="19"/>
                  </a:cubicBezTo>
                  <a:cubicBezTo>
                    <a:pt x="69" y="23"/>
                    <a:pt x="70" y="26"/>
                    <a:pt x="71" y="29"/>
                  </a:cubicBezTo>
                  <a:cubicBezTo>
                    <a:pt x="74" y="38"/>
                    <a:pt x="74" y="48"/>
                    <a:pt x="74" y="57"/>
                  </a:cubicBezTo>
                  <a:cubicBezTo>
                    <a:pt x="72" y="70"/>
                    <a:pt x="69" y="83"/>
                    <a:pt x="66" y="95"/>
                  </a:cubicBezTo>
                  <a:cubicBezTo>
                    <a:pt x="64" y="105"/>
                    <a:pt x="62" y="114"/>
                    <a:pt x="60" y="123"/>
                  </a:cubicBezTo>
                  <a:cubicBezTo>
                    <a:pt x="58" y="130"/>
                    <a:pt x="57" y="138"/>
                    <a:pt x="56" y="145"/>
                  </a:cubicBezTo>
                  <a:cubicBezTo>
                    <a:pt x="56" y="151"/>
                    <a:pt x="56" y="156"/>
                    <a:pt x="56" y="162"/>
                  </a:cubicBezTo>
                  <a:cubicBezTo>
                    <a:pt x="56" y="166"/>
                    <a:pt x="56" y="170"/>
                    <a:pt x="56" y="174"/>
                  </a:cubicBezTo>
                  <a:cubicBezTo>
                    <a:pt x="56" y="181"/>
                    <a:pt x="57" y="188"/>
                    <a:pt x="59" y="195"/>
                  </a:cubicBezTo>
                  <a:cubicBezTo>
                    <a:pt x="60" y="196"/>
                    <a:pt x="60" y="198"/>
                    <a:pt x="60" y="200"/>
                  </a:cubicBezTo>
                  <a:cubicBezTo>
                    <a:pt x="61" y="205"/>
                    <a:pt x="62" y="210"/>
                    <a:pt x="61" y="215"/>
                  </a:cubicBezTo>
                  <a:cubicBezTo>
                    <a:pt x="61" y="219"/>
                    <a:pt x="60" y="223"/>
                    <a:pt x="58" y="227"/>
                  </a:cubicBezTo>
                  <a:cubicBezTo>
                    <a:pt x="57" y="230"/>
                    <a:pt x="54" y="232"/>
                    <a:pt x="50" y="233"/>
                  </a:cubicBezTo>
                  <a:cubicBezTo>
                    <a:pt x="49" y="233"/>
                    <a:pt x="48" y="233"/>
                    <a:pt x="47" y="233"/>
                  </a:cubicBezTo>
                  <a:cubicBezTo>
                    <a:pt x="44" y="232"/>
                    <a:pt x="42" y="230"/>
                    <a:pt x="41" y="227"/>
                  </a:cubicBezTo>
                  <a:cubicBezTo>
                    <a:pt x="39" y="223"/>
                    <a:pt x="37" y="218"/>
                    <a:pt x="37" y="213"/>
                  </a:cubicBezTo>
                  <a:cubicBezTo>
                    <a:pt x="37" y="208"/>
                    <a:pt x="38" y="202"/>
                    <a:pt x="39" y="197"/>
                  </a:cubicBezTo>
                  <a:cubicBezTo>
                    <a:pt x="39" y="196"/>
                    <a:pt x="40" y="194"/>
                    <a:pt x="40" y="193"/>
                  </a:cubicBezTo>
                  <a:cubicBezTo>
                    <a:pt x="42" y="186"/>
                    <a:pt x="43" y="180"/>
                    <a:pt x="43" y="173"/>
                  </a:cubicBezTo>
                  <a:cubicBezTo>
                    <a:pt x="43" y="166"/>
                    <a:pt x="43" y="159"/>
                    <a:pt x="43" y="152"/>
                  </a:cubicBezTo>
                  <a:cubicBezTo>
                    <a:pt x="43" y="147"/>
                    <a:pt x="42" y="142"/>
                    <a:pt x="41" y="137"/>
                  </a:cubicBezTo>
                  <a:cubicBezTo>
                    <a:pt x="39" y="123"/>
                    <a:pt x="36" y="109"/>
                    <a:pt x="32" y="95"/>
                  </a:cubicBezTo>
                  <a:cubicBezTo>
                    <a:pt x="30" y="85"/>
                    <a:pt x="28" y="75"/>
                    <a:pt x="26" y="64"/>
                  </a:cubicBezTo>
                  <a:cubicBezTo>
                    <a:pt x="25" y="57"/>
                    <a:pt x="25" y="50"/>
                    <a:pt x="25" y="43"/>
                  </a:cubicBezTo>
                  <a:cubicBezTo>
                    <a:pt x="26" y="37"/>
                    <a:pt x="27" y="31"/>
                    <a:pt x="29" y="26"/>
                  </a:cubicBezTo>
                  <a:cubicBezTo>
                    <a:pt x="30" y="23"/>
                    <a:pt x="30" y="21"/>
                    <a:pt x="31" y="19"/>
                  </a:cubicBezTo>
                  <a:cubicBezTo>
                    <a:pt x="31" y="18"/>
                    <a:pt x="32" y="18"/>
                    <a:pt x="31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29" y="18"/>
                    <a:pt x="29" y="18"/>
                    <a:pt x="28" y="19"/>
                  </a:cubicBezTo>
                  <a:cubicBezTo>
                    <a:pt x="25" y="26"/>
                    <a:pt x="23" y="32"/>
                    <a:pt x="21" y="40"/>
                  </a:cubicBezTo>
                  <a:cubicBezTo>
                    <a:pt x="20" y="46"/>
                    <a:pt x="20" y="53"/>
                    <a:pt x="21" y="60"/>
                  </a:cubicBezTo>
                  <a:cubicBezTo>
                    <a:pt x="21" y="63"/>
                    <a:pt x="21" y="65"/>
                    <a:pt x="21" y="68"/>
                  </a:cubicBezTo>
                  <a:cubicBezTo>
                    <a:pt x="23" y="76"/>
                    <a:pt x="24" y="83"/>
                    <a:pt x="26" y="91"/>
                  </a:cubicBezTo>
                  <a:cubicBezTo>
                    <a:pt x="28" y="101"/>
                    <a:pt x="31" y="112"/>
                    <a:pt x="33" y="122"/>
                  </a:cubicBezTo>
                  <a:cubicBezTo>
                    <a:pt x="34" y="129"/>
                    <a:pt x="35" y="136"/>
                    <a:pt x="36" y="142"/>
                  </a:cubicBezTo>
                  <a:cubicBezTo>
                    <a:pt x="38" y="153"/>
                    <a:pt x="38" y="163"/>
                    <a:pt x="37" y="174"/>
                  </a:cubicBezTo>
                  <a:cubicBezTo>
                    <a:pt x="37" y="180"/>
                    <a:pt x="36" y="187"/>
                    <a:pt x="34" y="193"/>
                  </a:cubicBezTo>
                  <a:cubicBezTo>
                    <a:pt x="30" y="201"/>
                    <a:pt x="26" y="209"/>
                    <a:pt x="21" y="217"/>
                  </a:cubicBezTo>
                  <a:cubicBezTo>
                    <a:pt x="18" y="221"/>
                    <a:pt x="14" y="224"/>
                    <a:pt x="9" y="226"/>
                  </a:cubicBezTo>
                  <a:cubicBezTo>
                    <a:pt x="8" y="227"/>
                    <a:pt x="6" y="227"/>
                    <a:pt x="5" y="227"/>
                  </a:cubicBezTo>
                  <a:cubicBezTo>
                    <a:pt x="3" y="227"/>
                    <a:pt x="1" y="226"/>
                    <a:pt x="1" y="223"/>
                  </a:cubicBezTo>
                  <a:cubicBezTo>
                    <a:pt x="0" y="222"/>
                    <a:pt x="1" y="221"/>
                    <a:pt x="1" y="220"/>
                  </a:cubicBezTo>
                  <a:cubicBezTo>
                    <a:pt x="2" y="216"/>
                    <a:pt x="3" y="213"/>
                    <a:pt x="4" y="209"/>
                  </a:cubicBezTo>
                  <a:cubicBezTo>
                    <a:pt x="6" y="203"/>
                    <a:pt x="8" y="197"/>
                    <a:pt x="10" y="190"/>
                  </a:cubicBezTo>
                  <a:cubicBezTo>
                    <a:pt x="13" y="181"/>
                    <a:pt x="16" y="172"/>
                    <a:pt x="17" y="162"/>
                  </a:cubicBezTo>
                  <a:cubicBezTo>
                    <a:pt x="18" y="158"/>
                    <a:pt x="18" y="153"/>
                    <a:pt x="19" y="148"/>
                  </a:cubicBezTo>
                  <a:cubicBezTo>
                    <a:pt x="19" y="142"/>
                    <a:pt x="19" y="135"/>
                    <a:pt x="19" y="129"/>
                  </a:cubicBezTo>
                  <a:cubicBezTo>
                    <a:pt x="19" y="124"/>
                    <a:pt x="18" y="119"/>
                    <a:pt x="18" y="115"/>
                  </a:cubicBezTo>
                  <a:cubicBezTo>
                    <a:pt x="17" y="108"/>
                    <a:pt x="15" y="102"/>
                    <a:pt x="14" y="95"/>
                  </a:cubicBezTo>
                  <a:cubicBezTo>
                    <a:pt x="13" y="89"/>
                    <a:pt x="12" y="83"/>
                    <a:pt x="10" y="77"/>
                  </a:cubicBezTo>
                  <a:cubicBezTo>
                    <a:pt x="9" y="73"/>
                    <a:pt x="9" y="68"/>
                    <a:pt x="8" y="63"/>
                  </a:cubicBezTo>
                  <a:cubicBezTo>
                    <a:pt x="8" y="59"/>
                    <a:pt x="8" y="56"/>
                    <a:pt x="8" y="52"/>
                  </a:cubicBezTo>
                  <a:cubicBezTo>
                    <a:pt x="8" y="45"/>
                    <a:pt x="9" y="38"/>
                    <a:pt x="11" y="31"/>
                  </a:cubicBezTo>
                  <a:cubicBezTo>
                    <a:pt x="14" y="20"/>
                    <a:pt x="19" y="11"/>
                    <a:pt x="27" y="4"/>
                  </a:cubicBezTo>
                  <a:cubicBezTo>
                    <a:pt x="28" y="4"/>
                    <a:pt x="29" y="3"/>
                    <a:pt x="30" y="2"/>
                  </a:cubicBezTo>
                  <a:cubicBezTo>
                    <a:pt x="32" y="1"/>
                    <a:pt x="34" y="0"/>
                    <a:pt x="37" y="2"/>
                  </a:cubicBezTo>
                  <a:cubicBezTo>
                    <a:pt x="40" y="4"/>
                    <a:pt x="44" y="5"/>
                    <a:pt x="48" y="5"/>
                  </a:cubicBezTo>
                  <a:cubicBezTo>
                    <a:pt x="54" y="6"/>
                    <a:pt x="59" y="4"/>
                    <a:pt x="63" y="2"/>
                  </a:cubicBezTo>
                  <a:cubicBezTo>
                    <a:pt x="65" y="1"/>
                    <a:pt x="66" y="1"/>
                    <a:pt x="68" y="2"/>
                  </a:cubicBezTo>
                  <a:cubicBezTo>
                    <a:pt x="71" y="3"/>
                    <a:pt x="74" y="6"/>
                    <a:pt x="76" y="9"/>
                  </a:cubicBezTo>
                  <a:cubicBezTo>
                    <a:pt x="83" y="17"/>
                    <a:pt x="87" y="26"/>
                    <a:pt x="89" y="35"/>
                  </a:cubicBezTo>
                  <a:cubicBezTo>
                    <a:pt x="90" y="38"/>
                    <a:pt x="90" y="41"/>
                    <a:pt x="91" y="44"/>
                  </a:cubicBezTo>
                  <a:cubicBezTo>
                    <a:pt x="91" y="48"/>
                    <a:pt x="91" y="52"/>
                    <a:pt x="91" y="56"/>
                  </a:cubicBezTo>
                  <a:cubicBezTo>
                    <a:pt x="91" y="59"/>
                    <a:pt x="91" y="63"/>
                    <a:pt x="90" y="67"/>
                  </a:cubicBezTo>
                  <a:cubicBezTo>
                    <a:pt x="89" y="77"/>
                    <a:pt x="86" y="87"/>
                    <a:pt x="84" y="97"/>
                  </a:cubicBezTo>
                  <a:cubicBezTo>
                    <a:pt x="83" y="104"/>
                    <a:pt x="82" y="112"/>
                    <a:pt x="80" y="120"/>
                  </a:cubicBezTo>
                  <a:cubicBezTo>
                    <a:pt x="79" y="128"/>
                    <a:pt x="79" y="137"/>
                    <a:pt x="80" y="145"/>
                  </a:cubicBezTo>
                  <a:cubicBezTo>
                    <a:pt x="80" y="154"/>
                    <a:pt x="82" y="163"/>
                    <a:pt x="84" y="172"/>
                  </a:cubicBezTo>
                  <a:cubicBezTo>
                    <a:pt x="86" y="184"/>
                    <a:pt x="90" y="195"/>
                    <a:pt x="94" y="206"/>
                  </a:cubicBezTo>
                  <a:cubicBezTo>
                    <a:pt x="96" y="211"/>
                    <a:pt x="97" y="215"/>
                    <a:pt x="98" y="220"/>
                  </a:cubicBezTo>
                  <a:cubicBezTo>
                    <a:pt x="99" y="225"/>
                    <a:pt x="96" y="228"/>
                    <a:pt x="91" y="227"/>
                  </a:cubicBezTo>
                  <a:cubicBezTo>
                    <a:pt x="85" y="225"/>
                    <a:pt x="82" y="222"/>
                    <a:pt x="78" y="217"/>
                  </a:cubicBezTo>
                  <a:cubicBezTo>
                    <a:pt x="76" y="214"/>
                    <a:pt x="74" y="211"/>
                    <a:pt x="72" y="208"/>
                  </a:cubicBezTo>
                  <a:cubicBezTo>
                    <a:pt x="70" y="203"/>
                    <a:pt x="67" y="198"/>
                    <a:pt x="65" y="193"/>
                  </a:cubicBezTo>
                  <a:cubicBezTo>
                    <a:pt x="64" y="189"/>
                    <a:pt x="63" y="185"/>
                    <a:pt x="62" y="181"/>
                  </a:cubicBezTo>
                  <a:cubicBezTo>
                    <a:pt x="61" y="176"/>
                    <a:pt x="61" y="170"/>
                    <a:pt x="61" y="164"/>
                  </a:cubicBezTo>
                  <a:moveTo>
                    <a:pt x="51" y="70"/>
                  </a:moveTo>
                  <a:cubicBezTo>
                    <a:pt x="51" y="70"/>
                    <a:pt x="51" y="70"/>
                    <a:pt x="51" y="70"/>
                  </a:cubicBezTo>
                  <a:cubicBezTo>
                    <a:pt x="51" y="61"/>
                    <a:pt x="51" y="52"/>
                    <a:pt x="51" y="43"/>
                  </a:cubicBezTo>
                  <a:cubicBezTo>
                    <a:pt x="51" y="36"/>
                    <a:pt x="51" y="29"/>
                    <a:pt x="50" y="23"/>
                  </a:cubicBezTo>
                  <a:cubicBezTo>
                    <a:pt x="50" y="22"/>
                    <a:pt x="50" y="21"/>
                    <a:pt x="50" y="21"/>
                  </a:cubicBezTo>
                  <a:cubicBezTo>
                    <a:pt x="50" y="20"/>
                    <a:pt x="49" y="20"/>
                    <a:pt x="49" y="20"/>
                  </a:cubicBezTo>
                  <a:cubicBezTo>
                    <a:pt x="48" y="21"/>
                    <a:pt x="48" y="21"/>
                    <a:pt x="48" y="21"/>
                  </a:cubicBezTo>
                  <a:cubicBezTo>
                    <a:pt x="48" y="21"/>
                    <a:pt x="48" y="21"/>
                    <a:pt x="48" y="22"/>
                  </a:cubicBezTo>
                  <a:cubicBezTo>
                    <a:pt x="48" y="25"/>
                    <a:pt x="47" y="29"/>
                    <a:pt x="47" y="32"/>
                  </a:cubicBezTo>
                  <a:cubicBezTo>
                    <a:pt x="47" y="37"/>
                    <a:pt x="47" y="43"/>
                    <a:pt x="46" y="48"/>
                  </a:cubicBezTo>
                  <a:cubicBezTo>
                    <a:pt x="46" y="60"/>
                    <a:pt x="46" y="71"/>
                    <a:pt x="46" y="83"/>
                  </a:cubicBezTo>
                  <a:cubicBezTo>
                    <a:pt x="46" y="84"/>
                    <a:pt x="46" y="84"/>
                    <a:pt x="46" y="84"/>
                  </a:cubicBezTo>
                  <a:cubicBezTo>
                    <a:pt x="46" y="92"/>
                    <a:pt x="46" y="101"/>
                    <a:pt x="46" y="110"/>
                  </a:cubicBezTo>
                  <a:cubicBezTo>
                    <a:pt x="46" y="111"/>
                    <a:pt x="46" y="112"/>
                    <a:pt x="46" y="113"/>
                  </a:cubicBezTo>
                  <a:cubicBezTo>
                    <a:pt x="47" y="114"/>
                    <a:pt x="47" y="114"/>
                    <a:pt x="48" y="115"/>
                  </a:cubicBezTo>
                  <a:cubicBezTo>
                    <a:pt x="49" y="115"/>
                    <a:pt x="50" y="114"/>
                    <a:pt x="50" y="113"/>
                  </a:cubicBezTo>
                  <a:cubicBezTo>
                    <a:pt x="51" y="112"/>
                    <a:pt x="51" y="111"/>
                    <a:pt x="51" y="109"/>
                  </a:cubicBezTo>
                  <a:cubicBezTo>
                    <a:pt x="51" y="96"/>
                    <a:pt x="51" y="83"/>
                    <a:pt x="51" y="70"/>
                  </a:cubicBezTo>
                </a:path>
              </a:pathLst>
            </a:custGeom>
            <a:solidFill>
              <a:srgbClr val="F547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0" name="Freeform 374"/>
            <p:cNvSpPr>
              <a:spLocks noEditPoints="1"/>
            </p:cNvSpPr>
            <p:nvPr/>
          </p:nvSpPr>
          <p:spPr bwMode="auto">
            <a:xfrm>
              <a:off x="349250" y="2293938"/>
              <a:ext cx="420687" cy="889000"/>
            </a:xfrm>
            <a:custGeom>
              <a:avLst/>
              <a:gdLst>
                <a:gd name="T0" fmla="*/ 10 w 112"/>
                <a:gd name="T1" fmla="*/ 61 h 236"/>
                <a:gd name="T2" fmla="*/ 58 w 112"/>
                <a:gd name="T3" fmla="*/ 5 h 236"/>
                <a:gd name="T4" fmla="*/ 68 w 112"/>
                <a:gd name="T5" fmla="*/ 1 h 236"/>
                <a:gd name="T6" fmla="*/ 92 w 112"/>
                <a:gd name="T7" fmla="*/ 18 h 236"/>
                <a:gd name="T8" fmla="*/ 86 w 112"/>
                <a:gd name="T9" fmla="*/ 35 h 236"/>
                <a:gd name="T10" fmla="*/ 72 w 112"/>
                <a:gd name="T11" fmla="*/ 83 h 236"/>
                <a:gd name="T12" fmla="*/ 71 w 112"/>
                <a:gd name="T13" fmla="*/ 98 h 236"/>
                <a:gd name="T14" fmla="*/ 71 w 112"/>
                <a:gd name="T15" fmla="*/ 104 h 236"/>
                <a:gd name="T16" fmla="*/ 95 w 112"/>
                <a:gd name="T17" fmla="*/ 188 h 236"/>
                <a:gd name="T18" fmla="*/ 112 w 112"/>
                <a:gd name="T19" fmla="*/ 214 h 236"/>
                <a:gd name="T20" fmla="*/ 108 w 112"/>
                <a:gd name="T21" fmla="*/ 218 h 236"/>
                <a:gd name="T22" fmla="*/ 81 w 112"/>
                <a:gd name="T23" fmla="*/ 236 h 236"/>
                <a:gd name="T24" fmla="*/ 78 w 112"/>
                <a:gd name="T25" fmla="*/ 235 h 236"/>
                <a:gd name="T26" fmla="*/ 50 w 112"/>
                <a:gd name="T27" fmla="*/ 212 h 236"/>
                <a:gd name="T28" fmla="*/ 17 w 112"/>
                <a:gd name="T29" fmla="*/ 169 h 236"/>
                <a:gd name="T30" fmla="*/ 30 w 112"/>
                <a:gd name="T31" fmla="*/ 145 h 236"/>
                <a:gd name="T32" fmla="*/ 47 w 112"/>
                <a:gd name="T33" fmla="*/ 150 h 236"/>
                <a:gd name="T34" fmla="*/ 38 w 112"/>
                <a:gd name="T35" fmla="*/ 159 h 236"/>
                <a:gd name="T36" fmla="*/ 32 w 112"/>
                <a:gd name="T37" fmla="*/ 156 h 236"/>
                <a:gd name="T38" fmla="*/ 46 w 112"/>
                <a:gd name="T39" fmla="*/ 164 h 236"/>
                <a:gd name="T40" fmla="*/ 45 w 112"/>
                <a:gd name="T41" fmla="*/ 140 h 236"/>
                <a:gd name="T42" fmla="*/ 22 w 112"/>
                <a:gd name="T43" fmla="*/ 145 h 236"/>
                <a:gd name="T44" fmla="*/ 13 w 112"/>
                <a:gd name="T45" fmla="*/ 159 h 236"/>
                <a:gd name="T46" fmla="*/ 10 w 112"/>
                <a:gd name="T47" fmla="*/ 154 h 236"/>
                <a:gd name="T48" fmla="*/ 1 w 112"/>
                <a:gd name="T49" fmla="*/ 115 h 236"/>
                <a:gd name="T50" fmla="*/ 32 w 112"/>
                <a:gd name="T51" fmla="*/ 129 h 236"/>
                <a:gd name="T52" fmla="*/ 48 w 112"/>
                <a:gd name="T53" fmla="*/ 115 h 236"/>
                <a:gd name="T54" fmla="*/ 30 w 112"/>
                <a:gd name="T55" fmla="*/ 106 h 236"/>
                <a:gd name="T56" fmla="*/ 32 w 112"/>
                <a:gd name="T57" fmla="*/ 109 h 236"/>
                <a:gd name="T58" fmla="*/ 35 w 112"/>
                <a:gd name="T59" fmla="*/ 108 h 236"/>
                <a:gd name="T60" fmla="*/ 42 w 112"/>
                <a:gd name="T61" fmla="*/ 113 h 236"/>
                <a:gd name="T62" fmla="*/ 22 w 112"/>
                <a:gd name="T63" fmla="*/ 119 h 236"/>
                <a:gd name="T64" fmla="*/ 27 w 112"/>
                <a:gd name="T65" fmla="*/ 100 h 236"/>
                <a:gd name="T66" fmla="*/ 44 w 112"/>
                <a:gd name="T67" fmla="*/ 86 h 236"/>
                <a:gd name="T68" fmla="*/ 35 w 112"/>
                <a:gd name="T69" fmla="*/ 62 h 236"/>
                <a:gd name="T70" fmla="*/ 33 w 112"/>
                <a:gd name="T71" fmla="*/ 62 h 236"/>
                <a:gd name="T72" fmla="*/ 22 w 112"/>
                <a:gd name="T73" fmla="*/ 73 h 236"/>
                <a:gd name="T74" fmla="*/ 24 w 112"/>
                <a:gd name="T75" fmla="*/ 75 h 236"/>
                <a:gd name="T76" fmla="*/ 25 w 112"/>
                <a:gd name="T77" fmla="*/ 73 h 236"/>
                <a:gd name="T78" fmla="*/ 41 w 112"/>
                <a:gd name="T79" fmla="*/ 71 h 236"/>
                <a:gd name="T80" fmla="*/ 36 w 112"/>
                <a:gd name="T81" fmla="*/ 87 h 236"/>
                <a:gd name="T82" fmla="*/ 20 w 112"/>
                <a:gd name="T83" fmla="*/ 99 h 236"/>
                <a:gd name="T84" fmla="*/ 19 w 112"/>
                <a:gd name="T85" fmla="*/ 125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12" h="236">
                  <a:moveTo>
                    <a:pt x="0" y="106"/>
                  </a:moveTo>
                  <a:cubicBezTo>
                    <a:pt x="0" y="91"/>
                    <a:pt x="4" y="75"/>
                    <a:pt x="10" y="61"/>
                  </a:cubicBezTo>
                  <a:cubicBezTo>
                    <a:pt x="15" y="50"/>
                    <a:pt x="21" y="40"/>
                    <a:pt x="29" y="31"/>
                  </a:cubicBezTo>
                  <a:cubicBezTo>
                    <a:pt x="37" y="21"/>
                    <a:pt x="47" y="13"/>
                    <a:pt x="58" y="5"/>
                  </a:cubicBezTo>
                  <a:cubicBezTo>
                    <a:pt x="60" y="4"/>
                    <a:pt x="63" y="2"/>
                    <a:pt x="65" y="0"/>
                  </a:cubicBezTo>
                  <a:cubicBezTo>
                    <a:pt x="67" y="0"/>
                    <a:pt x="67" y="0"/>
                    <a:pt x="68" y="1"/>
                  </a:cubicBezTo>
                  <a:cubicBezTo>
                    <a:pt x="73" y="7"/>
                    <a:pt x="79" y="10"/>
                    <a:pt x="85" y="14"/>
                  </a:cubicBezTo>
                  <a:cubicBezTo>
                    <a:pt x="87" y="15"/>
                    <a:pt x="89" y="17"/>
                    <a:pt x="92" y="18"/>
                  </a:cubicBezTo>
                  <a:cubicBezTo>
                    <a:pt x="94" y="19"/>
                    <a:pt x="94" y="20"/>
                    <a:pt x="93" y="22"/>
                  </a:cubicBezTo>
                  <a:cubicBezTo>
                    <a:pt x="90" y="26"/>
                    <a:pt x="88" y="30"/>
                    <a:pt x="86" y="35"/>
                  </a:cubicBezTo>
                  <a:cubicBezTo>
                    <a:pt x="81" y="44"/>
                    <a:pt x="78" y="54"/>
                    <a:pt x="75" y="64"/>
                  </a:cubicBezTo>
                  <a:cubicBezTo>
                    <a:pt x="74" y="71"/>
                    <a:pt x="73" y="77"/>
                    <a:pt x="72" y="83"/>
                  </a:cubicBezTo>
                  <a:cubicBezTo>
                    <a:pt x="71" y="87"/>
                    <a:pt x="71" y="91"/>
                    <a:pt x="71" y="95"/>
                  </a:cubicBezTo>
                  <a:cubicBezTo>
                    <a:pt x="71" y="96"/>
                    <a:pt x="71" y="97"/>
                    <a:pt x="71" y="98"/>
                  </a:cubicBezTo>
                  <a:cubicBezTo>
                    <a:pt x="71" y="99"/>
                    <a:pt x="71" y="100"/>
                    <a:pt x="71" y="102"/>
                  </a:cubicBezTo>
                  <a:cubicBezTo>
                    <a:pt x="71" y="102"/>
                    <a:pt x="71" y="103"/>
                    <a:pt x="71" y="104"/>
                  </a:cubicBezTo>
                  <a:cubicBezTo>
                    <a:pt x="71" y="119"/>
                    <a:pt x="74" y="134"/>
                    <a:pt x="78" y="148"/>
                  </a:cubicBezTo>
                  <a:cubicBezTo>
                    <a:pt x="82" y="162"/>
                    <a:pt x="88" y="175"/>
                    <a:pt x="95" y="188"/>
                  </a:cubicBezTo>
                  <a:cubicBezTo>
                    <a:pt x="99" y="196"/>
                    <a:pt x="104" y="204"/>
                    <a:pt x="109" y="211"/>
                  </a:cubicBezTo>
                  <a:cubicBezTo>
                    <a:pt x="110" y="212"/>
                    <a:pt x="111" y="213"/>
                    <a:pt x="112" y="214"/>
                  </a:cubicBezTo>
                  <a:cubicBezTo>
                    <a:pt x="112" y="215"/>
                    <a:pt x="112" y="216"/>
                    <a:pt x="111" y="216"/>
                  </a:cubicBezTo>
                  <a:cubicBezTo>
                    <a:pt x="110" y="217"/>
                    <a:pt x="109" y="217"/>
                    <a:pt x="108" y="218"/>
                  </a:cubicBezTo>
                  <a:cubicBezTo>
                    <a:pt x="99" y="222"/>
                    <a:pt x="90" y="228"/>
                    <a:pt x="82" y="235"/>
                  </a:cubicBezTo>
                  <a:cubicBezTo>
                    <a:pt x="82" y="235"/>
                    <a:pt x="81" y="235"/>
                    <a:pt x="81" y="236"/>
                  </a:cubicBezTo>
                  <a:cubicBezTo>
                    <a:pt x="80" y="236"/>
                    <a:pt x="80" y="236"/>
                    <a:pt x="79" y="236"/>
                  </a:cubicBezTo>
                  <a:cubicBezTo>
                    <a:pt x="79" y="236"/>
                    <a:pt x="78" y="235"/>
                    <a:pt x="78" y="235"/>
                  </a:cubicBezTo>
                  <a:cubicBezTo>
                    <a:pt x="70" y="229"/>
                    <a:pt x="62" y="223"/>
                    <a:pt x="54" y="216"/>
                  </a:cubicBezTo>
                  <a:cubicBezTo>
                    <a:pt x="53" y="215"/>
                    <a:pt x="52" y="214"/>
                    <a:pt x="50" y="212"/>
                  </a:cubicBezTo>
                  <a:cubicBezTo>
                    <a:pt x="39" y="201"/>
                    <a:pt x="28" y="188"/>
                    <a:pt x="20" y="174"/>
                  </a:cubicBezTo>
                  <a:cubicBezTo>
                    <a:pt x="19" y="173"/>
                    <a:pt x="18" y="171"/>
                    <a:pt x="17" y="169"/>
                  </a:cubicBezTo>
                  <a:cubicBezTo>
                    <a:pt x="16" y="168"/>
                    <a:pt x="16" y="167"/>
                    <a:pt x="16" y="166"/>
                  </a:cubicBezTo>
                  <a:cubicBezTo>
                    <a:pt x="18" y="157"/>
                    <a:pt x="22" y="150"/>
                    <a:pt x="30" y="145"/>
                  </a:cubicBezTo>
                  <a:cubicBezTo>
                    <a:pt x="33" y="143"/>
                    <a:pt x="36" y="142"/>
                    <a:pt x="39" y="143"/>
                  </a:cubicBezTo>
                  <a:cubicBezTo>
                    <a:pt x="43" y="144"/>
                    <a:pt x="46" y="146"/>
                    <a:pt x="47" y="150"/>
                  </a:cubicBezTo>
                  <a:cubicBezTo>
                    <a:pt x="47" y="154"/>
                    <a:pt x="46" y="157"/>
                    <a:pt x="43" y="159"/>
                  </a:cubicBezTo>
                  <a:cubicBezTo>
                    <a:pt x="41" y="161"/>
                    <a:pt x="39" y="161"/>
                    <a:pt x="38" y="159"/>
                  </a:cubicBezTo>
                  <a:cubicBezTo>
                    <a:pt x="37" y="158"/>
                    <a:pt x="36" y="158"/>
                    <a:pt x="36" y="157"/>
                  </a:cubicBezTo>
                  <a:cubicBezTo>
                    <a:pt x="34" y="156"/>
                    <a:pt x="33" y="156"/>
                    <a:pt x="32" y="156"/>
                  </a:cubicBezTo>
                  <a:cubicBezTo>
                    <a:pt x="31" y="157"/>
                    <a:pt x="30" y="158"/>
                    <a:pt x="31" y="159"/>
                  </a:cubicBezTo>
                  <a:cubicBezTo>
                    <a:pt x="34" y="166"/>
                    <a:pt x="40" y="167"/>
                    <a:pt x="46" y="164"/>
                  </a:cubicBezTo>
                  <a:cubicBezTo>
                    <a:pt x="51" y="161"/>
                    <a:pt x="53" y="157"/>
                    <a:pt x="53" y="152"/>
                  </a:cubicBezTo>
                  <a:cubicBezTo>
                    <a:pt x="53" y="146"/>
                    <a:pt x="50" y="142"/>
                    <a:pt x="45" y="140"/>
                  </a:cubicBezTo>
                  <a:cubicBezTo>
                    <a:pt x="40" y="137"/>
                    <a:pt x="35" y="138"/>
                    <a:pt x="30" y="140"/>
                  </a:cubicBezTo>
                  <a:cubicBezTo>
                    <a:pt x="27" y="141"/>
                    <a:pt x="24" y="143"/>
                    <a:pt x="22" y="145"/>
                  </a:cubicBezTo>
                  <a:cubicBezTo>
                    <a:pt x="18" y="149"/>
                    <a:pt x="16" y="153"/>
                    <a:pt x="14" y="157"/>
                  </a:cubicBezTo>
                  <a:cubicBezTo>
                    <a:pt x="14" y="158"/>
                    <a:pt x="14" y="159"/>
                    <a:pt x="13" y="159"/>
                  </a:cubicBezTo>
                  <a:cubicBezTo>
                    <a:pt x="13" y="160"/>
                    <a:pt x="12" y="160"/>
                    <a:pt x="12" y="159"/>
                  </a:cubicBezTo>
                  <a:cubicBezTo>
                    <a:pt x="11" y="158"/>
                    <a:pt x="11" y="156"/>
                    <a:pt x="10" y="154"/>
                  </a:cubicBezTo>
                  <a:cubicBezTo>
                    <a:pt x="6" y="144"/>
                    <a:pt x="3" y="134"/>
                    <a:pt x="1" y="123"/>
                  </a:cubicBezTo>
                  <a:cubicBezTo>
                    <a:pt x="1" y="120"/>
                    <a:pt x="1" y="118"/>
                    <a:pt x="1" y="115"/>
                  </a:cubicBezTo>
                  <a:cubicBezTo>
                    <a:pt x="0" y="112"/>
                    <a:pt x="0" y="110"/>
                    <a:pt x="0" y="106"/>
                  </a:cubicBezTo>
                  <a:moveTo>
                    <a:pt x="32" y="129"/>
                  </a:moveTo>
                  <a:cubicBezTo>
                    <a:pt x="33" y="129"/>
                    <a:pt x="35" y="129"/>
                    <a:pt x="37" y="128"/>
                  </a:cubicBezTo>
                  <a:cubicBezTo>
                    <a:pt x="44" y="126"/>
                    <a:pt x="47" y="121"/>
                    <a:pt x="48" y="115"/>
                  </a:cubicBezTo>
                  <a:cubicBezTo>
                    <a:pt x="48" y="107"/>
                    <a:pt x="42" y="102"/>
                    <a:pt x="34" y="104"/>
                  </a:cubicBezTo>
                  <a:cubicBezTo>
                    <a:pt x="33" y="104"/>
                    <a:pt x="31" y="105"/>
                    <a:pt x="30" y="106"/>
                  </a:cubicBezTo>
                  <a:cubicBezTo>
                    <a:pt x="29" y="107"/>
                    <a:pt x="29" y="108"/>
                    <a:pt x="29" y="108"/>
                  </a:cubicBezTo>
                  <a:cubicBezTo>
                    <a:pt x="30" y="109"/>
                    <a:pt x="31" y="110"/>
                    <a:pt x="32" y="109"/>
                  </a:cubicBezTo>
                  <a:cubicBezTo>
                    <a:pt x="32" y="109"/>
                    <a:pt x="32" y="109"/>
                    <a:pt x="33" y="109"/>
                  </a:cubicBezTo>
                  <a:cubicBezTo>
                    <a:pt x="34" y="109"/>
                    <a:pt x="34" y="108"/>
                    <a:pt x="35" y="108"/>
                  </a:cubicBezTo>
                  <a:cubicBezTo>
                    <a:pt x="37" y="107"/>
                    <a:pt x="39" y="107"/>
                    <a:pt x="41" y="109"/>
                  </a:cubicBezTo>
                  <a:cubicBezTo>
                    <a:pt x="42" y="110"/>
                    <a:pt x="42" y="112"/>
                    <a:pt x="42" y="113"/>
                  </a:cubicBezTo>
                  <a:cubicBezTo>
                    <a:pt x="42" y="116"/>
                    <a:pt x="42" y="118"/>
                    <a:pt x="40" y="120"/>
                  </a:cubicBezTo>
                  <a:cubicBezTo>
                    <a:pt x="34" y="127"/>
                    <a:pt x="25" y="124"/>
                    <a:pt x="22" y="119"/>
                  </a:cubicBezTo>
                  <a:cubicBezTo>
                    <a:pt x="20" y="116"/>
                    <a:pt x="19" y="113"/>
                    <a:pt x="20" y="110"/>
                  </a:cubicBezTo>
                  <a:cubicBezTo>
                    <a:pt x="22" y="106"/>
                    <a:pt x="24" y="103"/>
                    <a:pt x="27" y="100"/>
                  </a:cubicBezTo>
                  <a:cubicBezTo>
                    <a:pt x="30" y="97"/>
                    <a:pt x="34" y="95"/>
                    <a:pt x="37" y="93"/>
                  </a:cubicBezTo>
                  <a:cubicBezTo>
                    <a:pt x="40" y="91"/>
                    <a:pt x="42" y="89"/>
                    <a:pt x="44" y="86"/>
                  </a:cubicBezTo>
                  <a:cubicBezTo>
                    <a:pt x="47" y="83"/>
                    <a:pt x="48" y="78"/>
                    <a:pt x="48" y="74"/>
                  </a:cubicBezTo>
                  <a:cubicBezTo>
                    <a:pt x="47" y="68"/>
                    <a:pt x="42" y="62"/>
                    <a:pt x="35" y="62"/>
                  </a:cubicBezTo>
                  <a:cubicBezTo>
                    <a:pt x="35" y="62"/>
                    <a:pt x="34" y="62"/>
                    <a:pt x="34" y="62"/>
                  </a:cubicBezTo>
                  <a:cubicBezTo>
                    <a:pt x="33" y="62"/>
                    <a:pt x="33" y="62"/>
                    <a:pt x="33" y="62"/>
                  </a:cubicBezTo>
                  <a:cubicBezTo>
                    <a:pt x="29" y="62"/>
                    <a:pt x="26" y="64"/>
                    <a:pt x="24" y="66"/>
                  </a:cubicBezTo>
                  <a:cubicBezTo>
                    <a:pt x="22" y="68"/>
                    <a:pt x="22" y="70"/>
                    <a:pt x="22" y="73"/>
                  </a:cubicBezTo>
                  <a:cubicBezTo>
                    <a:pt x="21" y="73"/>
                    <a:pt x="22" y="74"/>
                    <a:pt x="22" y="75"/>
                  </a:cubicBezTo>
                  <a:cubicBezTo>
                    <a:pt x="23" y="75"/>
                    <a:pt x="23" y="76"/>
                    <a:pt x="24" y="75"/>
                  </a:cubicBezTo>
                  <a:cubicBezTo>
                    <a:pt x="25" y="75"/>
                    <a:pt x="25" y="75"/>
                    <a:pt x="25" y="74"/>
                  </a:cubicBezTo>
                  <a:cubicBezTo>
                    <a:pt x="25" y="74"/>
                    <a:pt x="25" y="73"/>
                    <a:pt x="25" y="73"/>
                  </a:cubicBezTo>
                  <a:cubicBezTo>
                    <a:pt x="26" y="68"/>
                    <a:pt x="29" y="67"/>
                    <a:pt x="33" y="66"/>
                  </a:cubicBezTo>
                  <a:cubicBezTo>
                    <a:pt x="36" y="65"/>
                    <a:pt x="40" y="68"/>
                    <a:pt x="41" y="71"/>
                  </a:cubicBezTo>
                  <a:cubicBezTo>
                    <a:pt x="43" y="73"/>
                    <a:pt x="43" y="76"/>
                    <a:pt x="42" y="78"/>
                  </a:cubicBezTo>
                  <a:cubicBezTo>
                    <a:pt x="41" y="82"/>
                    <a:pt x="39" y="85"/>
                    <a:pt x="36" y="87"/>
                  </a:cubicBezTo>
                  <a:cubicBezTo>
                    <a:pt x="34" y="89"/>
                    <a:pt x="32" y="90"/>
                    <a:pt x="29" y="92"/>
                  </a:cubicBezTo>
                  <a:cubicBezTo>
                    <a:pt x="26" y="94"/>
                    <a:pt x="23" y="96"/>
                    <a:pt x="20" y="99"/>
                  </a:cubicBezTo>
                  <a:cubicBezTo>
                    <a:pt x="16" y="104"/>
                    <a:pt x="14" y="108"/>
                    <a:pt x="14" y="114"/>
                  </a:cubicBezTo>
                  <a:cubicBezTo>
                    <a:pt x="14" y="119"/>
                    <a:pt x="16" y="122"/>
                    <a:pt x="19" y="125"/>
                  </a:cubicBezTo>
                  <a:cubicBezTo>
                    <a:pt x="23" y="128"/>
                    <a:pt x="27" y="129"/>
                    <a:pt x="32" y="129"/>
                  </a:cubicBezTo>
                </a:path>
              </a:pathLst>
            </a:custGeom>
            <a:solidFill>
              <a:srgbClr val="B71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1" name="Freeform 375"/>
            <p:cNvSpPr>
              <a:spLocks noEditPoints="1"/>
            </p:cNvSpPr>
            <p:nvPr/>
          </p:nvSpPr>
          <p:spPr bwMode="auto">
            <a:xfrm>
              <a:off x="1377950" y="2290763"/>
              <a:ext cx="425450" cy="892175"/>
            </a:xfrm>
            <a:custGeom>
              <a:avLst/>
              <a:gdLst>
                <a:gd name="T0" fmla="*/ 108 w 113"/>
                <a:gd name="T1" fmla="*/ 139 h 237"/>
                <a:gd name="T2" fmla="*/ 101 w 113"/>
                <a:gd name="T3" fmla="*/ 160 h 237"/>
                <a:gd name="T4" fmla="*/ 99 w 113"/>
                <a:gd name="T5" fmla="*/ 160 h 237"/>
                <a:gd name="T6" fmla="*/ 86 w 113"/>
                <a:gd name="T7" fmla="*/ 143 h 237"/>
                <a:gd name="T8" fmla="*/ 63 w 113"/>
                <a:gd name="T9" fmla="*/ 145 h 237"/>
                <a:gd name="T10" fmla="*/ 81 w 113"/>
                <a:gd name="T11" fmla="*/ 162 h 237"/>
                <a:gd name="T12" fmla="*/ 80 w 113"/>
                <a:gd name="T13" fmla="*/ 157 h 237"/>
                <a:gd name="T14" fmla="*/ 75 w 113"/>
                <a:gd name="T15" fmla="*/ 160 h 237"/>
                <a:gd name="T16" fmla="*/ 66 w 113"/>
                <a:gd name="T17" fmla="*/ 150 h 237"/>
                <a:gd name="T18" fmla="*/ 82 w 113"/>
                <a:gd name="T19" fmla="*/ 146 h 237"/>
                <a:gd name="T20" fmla="*/ 95 w 113"/>
                <a:gd name="T21" fmla="*/ 171 h 237"/>
                <a:gd name="T22" fmla="*/ 54 w 113"/>
                <a:gd name="T23" fmla="*/ 221 h 237"/>
                <a:gd name="T24" fmla="*/ 34 w 113"/>
                <a:gd name="T25" fmla="*/ 237 h 237"/>
                <a:gd name="T26" fmla="*/ 23 w 113"/>
                <a:gd name="T27" fmla="*/ 230 h 237"/>
                <a:gd name="T28" fmla="*/ 2 w 113"/>
                <a:gd name="T29" fmla="*/ 213 h 237"/>
                <a:gd name="T30" fmla="*/ 31 w 113"/>
                <a:gd name="T31" fmla="*/ 161 h 237"/>
                <a:gd name="T32" fmla="*/ 41 w 113"/>
                <a:gd name="T33" fmla="*/ 118 h 237"/>
                <a:gd name="T34" fmla="*/ 38 w 113"/>
                <a:gd name="T35" fmla="*/ 69 h 237"/>
                <a:gd name="T36" fmla="*/ 21 w 113"/>
                <a:gd name="T37" fmla="*/ 25 h 237"/>
                <a:gd name="T38" fmla="*/ 21 w 113"/>
                <a:gd name="T39" fmla="*/ 19 h 237"/>
                <a:gd name="T40" fmla="*/ 40 w 113"/>
                <a:gd name="T41" fmla="*/ 7 h 237"/>
                <a:gd name="T42" fmla="*/ 48 w 113"/>
                <a:gd name="T43" fmla="*/ 2 h 237"/>
                <a:gd name="T44" fmla="*/ 80 w 113"/>
                <a:gd name="T45" fmla="*/ 29 h 237"/>
                <a:gd name="T46" fmla="*/ 107 w 113"/>
                <a:gd name="T47" fmla="*/ 72 h 237"/>
                <a:gd name="T48" fmla="*/ 113 w 113"/>
                <a:gd name="T49" fmla="*/ 108 h 237"/>
                <a:gd name="T50" fmla="*/ 91 w 113"/>
                <a:gd name="T51" fmla="*/ 127 h 237"/>
                <a:gd name="T52" fmla="*/ 88 w 113"/>
                <a:gd name="T53" fmla="*/ 96 h 237"/>
                <a:gd name="T54" fmla="*/ 71 w 113"/>
                <a:gd name="T55" fmla="*/ 80 h 237"/>
                <a:gd name="T56" fmla="*/ 80 w 113"/>
                <a:gd name="T57" fmla="*/ 67 h 237"/>
                <a:gd name="T58" fmla="*/ 88 w 113"/>
                <a:gd name="T59" fmla="*/ 76 h 237"/>
                <a:gd name="T60" fmla="*/ 91 w 113"/>
                <a:gd name="T61" fmla="*/ 75 h 237"/>
                <a:gd name="T62" fmla="*/ 72 w 113"/>
                <a:gd name="T63" fmla="*/ 64 h 237"/>
                <a:gd name="T64" fmla="*/ 69 w 113"/>
                <a:gd name="T65" fmla="*/ 87 h 237"/>
                <a:gd name="T66" fmla="*/ 88 w 113"/>
                <a:gd name="T67" fmla="*/ 103 h 237"/>
                <a:gd name="T68" fmla="*/ 93 w 113"/>
                <a:gd name="T69" fmla="*/ 115 h 237"/>
                <a:gd name="T70" fmla="*/ 77 w 113"/>
                <a:gd name="T71" fmla="*/ 124 h 237"/>
                <a:gd name="T72" fmla="*/ 71 w 113"/>
                <a:gd name="T73" fmla="*/ 111 h 237"/>
                <a:gd name="T74" fmla="*/ 81 w 113"/>
                <a:gd name="T75" fmla="*/ 110 h 237"/>
                <a:gd name="T76" fmla="*/ 82 w 113"/>
                <a:gd name="T77" fmla="*/ 107 h 237"/>
                <a:gd name="T78" fmla="*/ 65 w 113"/>
                <a:gd name="T79" fmla="*/ 118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13" h="237">
                  <a:moveTo>
                    <a:pt x="113" y="108"/>
                  </a:moveTo>
                  <a:cubicBezTo>
                    <a:pt x="112" y="119"/>
                    <a:pt x="111" y="129"/>
                    <a:pt x="108" y="139"/>
                  </a:cubicBezTo>
                  <a:cubicBezTo>
                    <a:pt x="107" y="145"/>
                    <a:pt x="104" y="151"/>
                    <a:pt x="102" y="157"/>
                  </a:cubicBezTo>
                  <a:cubicBezTo>
                    <a:pt x="102" y="158"/>
                    <a:pt x="101" y="159"/>
                    <a:pt x="101" y="160"/>
                  </a:cubicBezTo>
                  <a:cubicBezTo>
                    <a:pt x="100" y="160"/>
                    <a:pt x="100" y="160"/>
                    <a:pt x="100" y="160"/>
                  </a:cubicBezTo>
                  <a:cubicBezTo>
                    <a:pt x="99" y="160"/>
                    <a:pt x="99" y="160"/>
                    <a:pt x="99" y="160"/>
                  </a:cubicBezTo>
                  <a:cubicBezTo>
                    <a:pt x="99" y="159"/>
                    <a:pt x="99" y="158"/>
                    <a:pt x="98" y="157"/>
                  </a:cubicBezTo>
                  <a:cubicBezTo>
                    <a:pt x="96" y="151"/>
                    <a:pt x="92" y="146"/>
                    <a:pt x="86" y="143"/>
                  </a:cubicBezTo>
                  <a:cubicBezTo>
                    <a:pt x="82" y="140"/>
                    <a:pt x="78" y="139"/>
                    <a:pt x="73" y="139"/>
                  </a:cubicBezTo>
                  <a:cubicBezTo>
                    <a:pt x="69" y="140"/>
                    <a:pt x="65" y="141"/>
                    <a:pt x="63" y="145"/>
                  </a:cubicBezTo>
                  <a:cubicBezTo>
                    <a:pt x="57" y="151"/>
                    <a:pt x="60" y="161"/>
                    <a:pt x="67" y="165"/>
                  </a:cubicBezTo>
                  <a:cubicBezTo>
                    <a:pt x="72" y="167"/>
                    <a:pt x="78" y="166"/>
                    <a:pt x="81" y="162"/>
                  </a:cubicBezTo>
                  <a:cubicBezTo>
                    <a:pt x="81" y="161"/>
                    <a:pt x="82" y="160"/>
                    <a:pt x="82" y="160"/>
                  </a:cubicBezTo>
                  <a:cubicBezTo>
                    <a:pt x="82" y="158"/>
                    <a:pt x="82" y="157"/>
                    <a:pt x="80" y="157"/>
                  </a:cubicBezTo>
                  <a:cubicBezTo>
                    <a:pt x="79" y="157"/>
                    <a:pt x="78" y="157"/>
                    <a:pt x="77" y="158"/>
                  </a:cubicBezTo>
                  <a:cubicBezTo>
                    <a:pt x="76" y="159"/>
                    <a:pt x="76" y="160"/>
                    <a:pt x="75" y="160"/>
                  </a:cubicBezTo>
                  <a:cubicBezTo>
                    <a:pt x="73" y="162"/>
                    <a:pt x="72" y="162"/>
                    <a:pt x="70" y="161"/>
                  </a:cubicBezTo>
                  <a:cubicBezTo>
                    <a:pt x="67" y="158"/>
                    <a:pt x="65" y="154"/>
                    <a:pt x="66" y="150"/>
                  </a:cubicBezTo>
                  <a:cubicBezTo>
                    <a:pt x="67" y="146"/>
                    <a:pt x="70" y="144"/>
                    <a:pt x="74" y="144"/>
                  </a:cubicBezTo>
                  <a:cubicBezTo>
                    <a:pt x="77" y="143"/>
                    <a:pt x="80" y="144"/>
                    <a:pt x="82" y="146"/>
                  </a:cubicBezTo>
                  <a:cubicBezTo>
                    <a:pt x="90" y="151"/>
                    <a:pt x="95" y="158"/>
                    <a:pt x="96" y="168"/>
                  </a:cubicBezTo>
                  <a:cubicBezTo>
                    <a:pt x="97" y="169"/>
                    <a:pt x="96" y="170"/>
                    <a:pt x="95" y="171"/>
                  </a:cubicBezTo>
                  <a:cubicBezTo>
                    <a:pt x="92" y="178"/>
                    <a:pt x="87" y="184"/>
                    <a:pt x="83" y="190"/>
                  </a:cubicBezTo>
                  <a:cubicBezTo>
                    <a:pt x="74" y="202"/>
                    <a:pt x="64" y="212"/>
                    <a:pt x="54" y="221"/>
                  </a:cubicBezTo>
                  <a:cubicBezTo>
                    <a:pt x="48" y="226"/>
                    <a:pt x="42" y="231"/>
                    <a:pt x="35" y="236"/>
                  </a:cubicBezTo>
                  <a:cubicBezTo>
                    <a:pt x="34" y="237"/>
                    <a:pt x="34" y="237"/>
                    <a:pt x="34" y="237"/>
                  </a:cubicBezTo>
                  <a:cubicBezTo>
                    <a:pt x="33" y="237"/>
                    <a:pt x="33" y="237"/>
                    <a:pt x="32" y="236"/>
                  </a:cubicBezTo>
                  <a:cubicBezTo>
                    <a:pt x="29" y="234"/>
                    <a:pt x="26" y="232"/>
                    <a:pt x="23" y="230"/>
                  </a:cubicBezTo>
                  <a:cubicBezTo>
                    <a:pt x="17" y="225"/>
                    <a:pt x="10" y="222"/>
                    <a:pt x="4" y="218"/>
                  </a:cubicBezTo>
                  <a:cubicBezTo>
                    <a:pt x="0" y="216"/>
                    <a:pt x="0" y="216"/>
                    <a:pt x="2" y="213"/>
                  </a:cubicBezTo>
                  <a:cubicBezTo>
                    <a:pt x="7" y="206"/>
                    <a:pt x="12" y="199"/>
                    <a:pt x="17" y="191"/>
                  </a:cubicBezTo>
                  <a:cubicBezTo>
                    <a:pt x="22" y="182"/>
                    <a:pt x="27" y="171"/>
                    <a:pt x="31" y="161"/>
                  </a:cubicBezTo>
                  <a:cubicBezTo>
                    <a:pt x="34" y="151"/>
                    <a:pt x="37" y="141"/>
                    <a:pt x="39" y="131"/>
                  </a:cubicBezTo>
                  <a:cubicBezTo>
                    <a:pt x="40" y="127"/>
                    <a:pt x="40" y="122"/>
                    <a:pt x="41" y="118"/>
                  </a:cubicBezTo>
                  <a:cubicBezTo>
                    <a:pt x="42" y="108"/>
                    <a:pt x="42" y="98"/>
                    <a:pt x="41" y="89"/>
                  </a:cubicBezTo>
                  <a:cubicBezTo>
                    <a:pt x="41" y="82"/>
                    <a:pt x="40" y="75"/>
                    <a:pt x="38" y="69"/>
                  </a:cubicBezTo>
                  <a:cubicBezTo>
                    <a:pt x="36" y="58"/>
                    <a:pt x="33" y="48"/>
                    <a:pt x="28" y="39"/>
                  </a:cubicBezTo>
                  <a:cubicBezTo>
                    <a:pt x="26" y="34"/>
                    <a:pt x="24" y="29"/>
                    <a:pt x="21" y="25"/>
                  </a:cubicBezTo>
                  <a:cubicBezTo>
                    <a:pt x="20" y="24"/>
                    <a:pt x="20" y="23"/>
                    <a:pt x="20" y="23"/>
                  </a:cubicBezTo>
                  <a:cubicBezTo>
                    <a:pt x="19" y="21"/>
                    <a:pt x="18" y="20"/>
                    <a:pt x="21" y="19"/>
                  </a:cubicBezTo>
                  <a:cubicBezTo>
                    <a:pt x="22" y="18"/>
                    <a:pt x="24" y="17"/>
                    <a:pt x="26" y="16"/>
                  </a:cubicBezTo>
                  <a:cubicBezTo>
                    <a:pt x="31" y="14"/>
                    <a:pt x="35" y="10"/>
                    <a:pt x="40" y="7"/>
                  </a:cubicBezTo>
                  <a:cubicBezTo>
                    <a:pt x="41" y="5"/>
                    <a:pt x="43" y="4"/>
                    <a:pt x="44" y="2"/>
                  </a:cubicBezTo>
                  <a:cubicBezTo>
                    <a:pt x="45" y="1"/>
                    <a:pt x="46" y="0"/>
                    <a:pt x="48" y="2"/>
                  </a:cubicBezTo>
                  <a:cubicBezTo>
                    <a:pt x="53" y="5"/>
                    <a:pt x="59" y="9"/>
                    <a:pt x="64" y="13"/>
                  </a:cubicBezTo>
                  <a:cubicBezTo>
                    <a:pt x="70" y="18"/>
                    <a:pt x="75" y="23"/>
                    <a:pt x="80" y="29"/>
                  </a:cubicBezTo>
                  <a:cubicBezTo>
                    <a:pt x="88" y="36"/>
                    <a:pt x="94" y="45"/>
                    <a:pt x="99" y="54"/>
                  </a:cubicBezTo>
                  <a:cubicBezTo>
                    <a:pt x="102" y="60"/>
                    <a:pt x="105" y="66"/>
                    <a:pt x="107" y="72"/>
                  </a:cubicBezTo>
                  <a:cubicBezTo>
                    <a:pt x="110" y="81"/>
                    <a:pt x="112" y="91"/>
                    <a:pt x="112" y="100"/>
                  </a:cubicBezTo>
                  <a:cubicBezTo>
                    <a:pt x="112" y="103"/>
                    <a:pt x="113" y="106"/>
                    <a:pt x="113" y="108"/>
                  </a:cubicBezTo>
                  <a:moveTo>
                    <a:pt x="81" y="130"/>
                  </a:moveTo>
                  <a:cubicBezTo>
                    <a:pt x="85" y="130"/>
                    <a:pt x="88" y="129"/>
                    <a:pt x="91" y="127"/>
                  </a:cubicBezTo>
                  <a:cubicBezTo>
                    <a:pt x="97" y="123"/>
                    <a:pt x="100" y="117"/>
                    <a:pt x="98" y="110"/>
                  </a:cubicBezTo>
                  <a:cubicBezTo>
                    <a:pt x="96" y="104"/>
                    <a:pt x="93" y="100"/>
                    <a:pt x="88" y="96"/>
                  </a:cubicBezTo>
                  <a:cubicBezTo>
                    <a:pt x="85" y="93"/>
                    <a:pt x="81" y="91"/>
                    <a:pt x="77" y="88"/>
                  </a:cubicBezTo>
                  <a:cubicBezTo>
                    <a:pt x="74" y="86"/>
                    <a:pt x="72" y="83"/>
                    <a:pt x="71" y="80"/>
                  </a:cubicBezTo>
                  <a:cubicBezTo>
                    <a:pt x="70" y="77"/>
                    <a:pt x="70" y="74"/>
                    <a:pt x="72" y="71"/>
                  </a:cubicBezTo>
                  <a:cubicBezTo>
                    <a:pt x="74" y="68"/>
                    <a:pt x="76" y="67"/>
                    <a:pt x="80" y="67"/>
                  </a:cubicBezTo>
                  <a:cubicBezTo>
                    <a:pt x="83" y="67"/>
                    <a:pt x="86" y="69"/>
                    <a:pt x="88" y="73"/>
                  </a:cubicBezTo>
                  <a:cubicBezTo>
                    <a:pt x="88" y="74"/>
                    <a:pt x="88" y="75"/>
                    <a:pt x="88" y="76"/>
                  </a:cubicBezTo>
                  <a:cubicBezTo>
                    <a:pt x="88" y="76"/>
                    <a:pt x="90" y="77"/>
                    <a:pt x="90" y="76"/>
                  </a:cubicBezTo>
                  <a:cubicBezTo>
                    <a:pt x="91" y="75"/>
                    <a:pt x="91" y="75"/>
                    <a:pt x="91" y="75"/>
                  </a:cubicBezTo>
                  <a:cubicBezTo>
                    <a:pt x="91" y="72"/>
                    <a:pt x="91" y="70"/>
                    <a:pt x="89" y="67"/>
                  </a:cubicBezTo>
                  <a:cubicBezTo>
                    <a:pt x="85" y="63"/>
                    <a:pt x="76" y="62"/>
                    <a:pt x="72" y="64"/>
                  </a:cubicBezTo>
                  <a:cubicBezTo>
                    <a:pt x="67" y="67"/>
                    <a:pt x="63" y="73"/>
                    <a:pt x="65" y="80"/>
                  </a:cubicBezTo>
                  <a:cubicBezTo>
                    <a:pt x="66" y="83"/>
                    <a:pt x="67" y="85"/>
                    <a:pt x="69" y="87"/>
                  </a:cubicBezTo>
                  <a:cubicBezTo>
                    <a:pt x="71" y="90"/>
                    <a:pt x="74" y="92"/>
                    <a:pt x="76" y="94"/>
                  </a:cubicBezTo>
                  <a:cubicBezTo>
                    <a:pt x="80" y="97"/>
                    <a:pt x="84" y="99"/>
                    <a:pt x="88" y="103"/>
                  </a:cubicBezTo>
                  <a:cubicBezTo>
                    <a:pt x="91" y="106"/>
                    <a:pt x="92" y="109"/>
                    <a:pt x="93" y="113"/>
                  </a:cubicBezTo>
                  <a:cubicBezTo>
                    <a:pt x="93" y="114"/>
                    <a:pt x="93" y="115"/>
                    <a:pt x="93" y="115"/>
                  </a:cubicBezTo>
                  <a:cubicBezTo>
                    <a:pt x="92" y="121"/>
                    <a:pt x="89" y="124"/>
                    <a:pt x="84" y="125"/>
                  </a:cubicBezTo>
                  <a:cubicBezTo>
                    <a:pt x="81" y="125"/>
                    <a:pt x="79" y="126"/>
                    <a:pt x="77" y="124"/>
                  </a:cubicBezTo>
                  <a:cubicBezTo>
                    <a:pt x="73" y="122"/>
                    <a:pt x="71" y="119"/>
                    <a:pt x="70" y="115"/>
                  </a:cubicBezTo>
                  <a:cubicBezTo>
                    <a:pt x="70" y="114"/>
                    <a:pt x="71" y="112"/>
                    <a:pt x="71" y="111"/>
                  </a:cubicBezTo>
                  <a:cubicBezTo>
                    <a:pt x="73" y="109"/>
                    <a:pt x="76" y="108"/>
                    <a:pt x="78" y="109"/>
                  </a:cubicBezTo>
                  <a:cubicBezTo>
                    <a:pt x="79" y="110"/>
                    <a:pt x="80" y="110"/>
                    <a:pt x="81" y="110"/>
                  </a:cubicBezTo>
                  <a:cubicBezTo>
                    <a:pt x="82" y="111"/>
                    <a:pt x="83" y="110"/>
                    <a:pt x="83" y="109"/>
                  </a:cubicBezTo>
                  <a:cubicBezTo>
                    <a:pt x="84" y="109"/>
                    <a:pt x="83" y="108"/>
                    <a:pt x="82" y="107"/>
                  </a:cubicBezTo>
                  <a:cubicBezTo>
                    <a:pt x="79" y="104"/>
                    <a:pt x="75" y="104"/>
                    <a:pt x="71" y="105"/>
                  </a:cubicBezTo>
                  <a:cubicBezTo>
                    <a:pt x="67" y="107"/>
                    <a:pt x="64" y="112"/>
                    <a:pt x="65" y="118"/>
                  </a:cubicBezTo>
                  <a:cubicBezTo>
                    <a:pt x="67" y="126"/>
                    <a:pt x="75" y="130"/>
                    <a:pt x="81" y="130"/>
                  </a:cubicBezTo>
                </a:path>
              </a:pathLst>
            </a:custGeom>
            <a:solidFill>
              <a:srgbClr val="B71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2" name="Freeform 376"/>
            <p:cNvSpPr>
              <a:spLocks noEditPoints="1"/>
            </p:cNvSpPr>
            <p:nvPr/>
          </p:nvSpPr>
          <p:spPr bwMode="auto">
            <a:xfrm>
              <a:off x="825500" y="1917700"/>
              <a:ext cx="500062" cy="252413"/>
            </a:xfrm>
            <a:custGeom>
              <a:avLst/>
              <a:gdLst>
                <a:gd name="T0" fmla="*/ 1 w 133"/>
                <a:gd name="T1" fmla="*/ 33 h 67"/>
                <a:gd name="T2" fmla="*/ 21 w 133"/>
                <a:gd name="T3" fmla="*/ 26 h 67"/>
                <a:gd name="T4" fmla="*/ 41 w 133"/>
                <a:gd name="T5" fmla="*/ 37 h 67"/>
                <a:gd name="T6" fmla="*/ 47 w 133"/>
                <a:gd name="T7" fmla="*/ 36 h 67"/>
                <a:gd name="T8" fmla="*/ 48 w 133"/>
                <a:gd name="T9" fmla="*/ 16 h 67"/>
                <a:gd name="T10" fmla="*/ 75 w 133"/>
                <a:gd name="T11" fmla="*/ 3 h 67"/>
                <a:gd name="T12" fmla="*/ 86 w 133"/>
                <a:gd name="T13" fmla="*/ 35 h 67"/>
                <a:gd name="T14" fmla="*/ 89 w 133"/>
                <a:gd name="T15" fmla="*/ 39 h 67"/>
                <a:gd name="T16" fmla="*/ 100 w 133"/>
                <a:gd name="T17" fmla="*/ 32 h 67"/>
                <a:gd name="T18" fmla="*/ 120 w 133"/>
                <a:gd name="T19" fmla="*/ 24 h 67"/>
                <a:gd name="T20" fmla="*/ 129 w 133"/>
                <a:gd name="T21" fmla="*/ 51 h 67"/>
                <a:gd name="T22" fmla="*/ 113 w 133"/>
                <a:gd name="T23" fmla="*/ 67 h 67"/>
                <a:gd name="T24" fmla="*/ 88 w 133"/>
                <a:gd name="T25" fmla="*/ 64 h 67"/>
                <a:gd name="T26" fmla="*/ 47 w 133"/>
                <a:gd name="T27" fmla="*/ 64 h 67"/>
                <a:gd name="T28" fmla="*/ 19 w 133"/>
                <a:gd name="T29" fmla="*/ 67 h 67"/>
                <a:gd name="T30" fmla="*/ 3 w 133"/>
                <a:gd name="T31" fmla="*/ 49 h 67"/>
                <a:gd name="T32" fmla="*/ 69 w 133"/>
                <a:gd name="T33" fmla="*/ 37 h 67"/>
                <a:gd name="T34" fmla="*/ 69 w 133"/>
                <a:gd name="T35" fmla="*/ 21 h 67"/>
                <a:gd name="T36" fmla="*/ 67 w 133"/>
                <a:gd name="T37" fmla="*/ 17 h 67"/>
                <a:gd name="T38" fmla="*/ 64 w 133"/>
                <a:gd name="T39" fmla="*/ 22 h 67"/>
                <a:gd name="T40" fmla="*/ 64 w 133"/>
                <a:gd name="T41" fmla="*/ 52 h 67"/>
                <a:gd name="T42" fmla="*/ 67 w 133"/>
                <a:gd name="T43" fmla="*/ 57 h 67"/>
                <a:gd name="T44" fmla="*/ 69 w 133"/>
                <a:gd name="T45" fmla="*/ 53 h 67"/>
                <a:gd name="T46" fmla="*/ 95 w 133"/>
                <a:gd name="T47" fmla="*/ 56 h 67"/>
                <a:gd name="T48" fmla="*/ 119 w 133"/>
                <a:gd name="T49" fmla="*/ 41 h 67"/>
                <a:gd name="T50" fmla="*/ 122 w 133"/>
                <a:gd name="T51" fmla="*/ 37 h 67"/>
                <a:gd name="T52" fmla="*/ 119 w 133"/>
                <a:gd name="T53" fmla="*/ 36 h 67"/>
                <a:gd name="T54" fmla="*/ 98 w 133"/>
                <a:gd name="T55" fmla="*/ 49 h 67"/>
                <a:gd name="T56" fmla="*/ 93 w 133"/>
                <a:gd name="T57" fmla="*/ 53 h 67"/>
                <a:gd name="T58" fmla="*/ 40 w 133"/>
                <a:gd name="T59" fmla="*/ 54 h 67"/>
                <a:gd name="T60" fmla="*/ 15 w 133"/>
                <a:gd name="T61" fmla="*/ 36 h 67"/>
                <a:gd name="T62" fmla="*/ 11 w 133"/>
                <a:gd name="T63" fmla="*/ 36 h 67"/>
                <a:gd name="T64" fmla="*/ 13 w 133"/>
                <a:gd name="T65" fmla="*/ 40 h 67"/>
                <a:gd name="T66" fmla="*/ 37 w 133"/>
                <a:gd name="T67" fmla="*/ 56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33" h="67">
                  <a:moveTo>
                    <a:pt x="0" y="38"/>
                  </a:moveTo>
                  <a:cubicBezTo>
                    <a:pt x="0" y="36"/>
                    <a:pt x="0" y="35"/>
                    <a:pt x="1" y="33"/>
                  </a:cubicBezTo>
                  <a:cubicBezTo>
                    <a:pt x="2" y="28"/>
                    <a:pt x="7" y="24"/>
                    <a:pt x="13" y="24"/>
                  </a:cubicBezTo>
                  <a:cubicBezTo>
                    <a:pt x="16" y="24"/>
                    <a:pt x="18" y="25"/>
                    <a:pt x="21" y="26"/>
                  </a:cubicBezTo>
                  <a:cubicBezTo>
                    <a:pt x="25" y="27"/>
                    <a:pt x="29" y="29"/>
                    <a:pt x="33" y="32"/>
                  </a:cubicBezTo>
                  <a:cubicBezTo>
                    <a:pt x="36" y="33"/>
                    <a:pt x="39" y="35"/>
                    <a:pt x="41" y="37"/>
                  </a:cubicBezTo>
                  <a:cubicBezTo>
                    <a:pt x="42" y="38"/>
                    <a:pt x="43" y="38"/>
                    <a:pt x="44" y="39"/>
                  </a:cubicBezTo>
                  <a:cubicBezTo>
                    <a:pt x="46" y="39"/>
                    <a:pt x="47" y="38"/>
                    <a:pt x="47" y="36"/>
                  </a:cubicBezTo>
                  <a:cubicBezTo>
                    <a:pt x="47" y="36"/>
                    <a:pt x="47" y="35"/>
                    <a:pt x="46" y="34"/>
                  </a:cubicBezTo>
                  <a:cubicBezTo>
                    <a:pt x="45" y="28"/>
                    <a:pt x="46" y="21"/>
                    <a:pt x="48" y="16"/>
                  </a:cubicBezTo>
                  <a:cubicBezTo>
                    <a:pt x="50" y="10"/>
                    <a:pt x="53" y="6"/>
                    <a:pt x="58" y="3"/>
                  </a:cubicBezTo>
                  <a:cubicBezTo>
                    <a:pt x="63" y="0"/>
                    <a:pt x="69" y="0"/>
                    <a:pt x="75" y="3"/>
                  </a:cubicBezTo>
                  <a:cubicBezTo>
                    <a:pt x="82" y="7"/>
                    <a:pt x="85" y="14"/>
                    <a:pt x="86" y="21"/>
                  </a:cubicBezTo>
                  <a:cubicBezTo>
                    <a:pt x="87" y="26"/>
                    <a:pt x="87" y="30"/>
                    <a:pt x="86" y="35"/>
                  </a:cubicBezTo>
                  <a:cubicBezTo>
                    <a:pt x="86" y="35"/>
                    <a:pt x="86" y="36"/>
                    <a:pt x="86" y="37"/>
                  </a:cubicBezTo>
                  <a:cubicBezTo>
                    <a:pt x="86" y="38"/>
                    <a:pt x="87" y="39"/>
                    <a:pt x="89" y="39"/>
                  </a:cubicBezTo>
                  <a:cubicBezTo>
                    <a:pt x="90" y="38"/>
                    <a:pt x="90" y="38"/>
                    <a:pt x="91" y="37"/>
                  </a:cubicBezTo>
                  <a:cubicBezTo>
                    <a:pt x="94" y="35"/>
                    <a:pt x="97" y="33"/>
                    <a:pt x="100" y="32"/>
                  </a:cubicBezTo>
                  <a:cubicBezTo>
                    <a:pt x="105" y="28"/>
                    <a:pt x="110" y="26"/>
                    <a:pt x="116" y="25"/>
                  </a:cubicBezTo>
                  <a:cubicBezTo>
                    <a:pt x="117" y="25"/>
                    <a:pt x="118" y="24"/>
                    <a:pt x="120" y="24"/>
                  </a:cubicBezTo>
                  <a:cubicBezTo>
                    <a:pt x="126" y="24"/>
                    <a:pt x="132" y="28"/>
                    <a:pt x="133" y="37"/>
                  </a:cubicBezTo>
                  <a:cubicBezTo>
                    <a:pt x="133" y="42"/>
                    <a:pt x="132" y="47"/>
                    <a:pt x="129" y="51"/>
                  </a:cubicBezTo>
                  <a:cubicBezTo>
                    <a:pt x="125" y="57"/>
                    <a:pt x="121" y="62"/>
                    <a:pt x="116" y="66"/>
                  </a:cubicBezTo>
                  <a:cubicBezTo>
                    <a:pt x="115" y="67"/>
                    <a:pt x="114" y="67"/>
                    <a:pt x="113" y="67"/>
                  </a:cubicBezTo>
                  <a:cubicBezTo>
                    <a:pt x="111" y="66"/>
                    <a:pt x="108" y="66"/>
                    <a:pt x="106" y="66"/>
                  </a:cubicBezTo>
                  <a:cubicBezTo>
                    <a:pt x="100" y="65"/>
                    <a:pt x="94" y="65"/>
                    <a:pt x="88" y="64"/>
                  </a:cubicBezTo>
                  <a:cubicBezTo>
                    <a:pt x="85" y="64"/>
                    <a:pt x="82" y="64"/>
                    <a:pt x="79" y="64"/>
                  </a:cubicBezTo>
                  <a:cubicBezTo>
                    <a:pt x="68" y="64"/>
                    <a:pt x="58" y="64"/>
                    <a:pt x="47" y="64"/>
                  </a:cubicBezTo>
                  <a:cubicBezTo>
                    <a:pt x="43" y="64"/>
                    <a:pt x="39" y="64"/>
                    <a:pt x="34" y="65"/>
                  </a:cubicBezTo>
                  <a:cubicBezTo>
                    <a:pt x="29" y="65"/>
                    <a:pt x="24" y="66"/>
                    <a:pt x="19" y="67"/>
                  </a:cubicBezTo>
                  <a:cubicBezTo>
                    <a:pt x="18" y="67"/>
                    <a:pt x="18" y="67"/>
                    <a:pt x="17" y="66"/>
                  </a:cubicBezTo>
                  <a:cubicBezTo>
                    <a:pt x="11" y="61"/>
                    <a:pt x="6" y="56"/>
                    <a:pt x="3" y="49"/>
                  </a:cubicBezTo>
                  <a:cubicBezTo>
                    <a:pt x="1" y="45"/>
                    <a:pt x="0" y="42"/>
                    <a:pt x="0" y="38"/>
                  </a:cubicBezTo>
                  <a:moveTo>
                    <a:pt x="69" y="37"/>
                  </a:moveTo>
                  <a:cubicBezTo>
                    <a:pt x="69" y="37"/>
                    <a:pt x="69" y="37"/>
                    <a:pt x="69" y="37"/>
                  </a:cubicBezTo>
                  <a:cubicBezTo>
                    <a:pt x="69" y="32"/>
                    <a:pt x="69" y="26"/>
                    <a:pt x="69" y="21"/>
                  </a:cubicBezTo>
                  <a:cubicBezTo>
                    <a:pt x="69" y="20"/>
                    <a:pt x="69" y="19"/>
                    <a:pt x="69" y="19"/>
                  </a:cubicBezTo>
                  <a:cubicBezTo>
                    <a:pt x="69" y="18"/>
                    <a:pt x="68" y="17"/>
                    <a:pt x="67" y="17"/>
                  </a:cubicBezTo>
                  <a:cubicBezTo>
                    <a:pt x="65" y="17"/>
                    <a:pt x="64" y="17"/>
                    <a:pt x="64" y="19"/>
                  </a:cubicBezTo>
                  <a:cubicBezTo>
                    <a:pt x="64" y="20"/>
                    <a:pt x="64" y="21"/>
                    <a:pt x="64" y="22"/>
                  </a:cubicBezTo>
                  <a:cubicBezTo>
                    <a:pt x="64" y="28"/>
                    <a:pt x="64" y="34"/>
                    <a:pt x="64" y="39"/>
                  </a:cubicBezTo>
                  <a:cubicBezTo>
                    <a:pt x="64" y="44"/>
                    <a:pt x="64" y="48"/>
                    <a:pt x="64" y="52"/>
                  </a:cubicBezTo>
                  <a:cubicBezTo>
                    <a:pt x="64" y="53"/>
                    <a:pt x="64" y="54"/>
                    <a:pt x="64" y="55"/>
                  </a:cubicBezTo>
                  <a:cubicBezTo>
                    <a:pt x="64" y="56"/>
                    <a:pt x="65" y="57"/>
                    <a:pt x="67" y="57"/>
                  </a:cubicBezTo>
                  <a:cubicBezTo>
                    <a:pt x="68" y="57"/>
                    <a:pt x="69" y="56"/>
                    <a:pt x="69" y="55"/>
                  </a:cubicBezTo>
                  <a:cubicBezTo>
                    <a:pt x="69" y="54"/>
                    <a:pt x="69" y="54"/>
                    <a:pt x="69" y="53"/>
                  </a:cubicBezTo>
                  <a:cubicBezTo>
                    <a:pt x="69" y="47"/>
                    <a:pt x="69" y="42"/>
                    <a:pt x="69" y="37"/>
                  </a:cubicBezTo>
                  <a:moveTo>
                    <a:pt x="95" y="56"/>
                  </a:moveTo>
                  <a:cubicBezTo>
                    <a:pt x="96" y="56"/>
                    <a:pt x="97" y="55"/>
                    <a:pt x="98" y="54"/>
                  </a:cubicBezTo>
                  <a:cubicBezTo>
                    <a:pt x="105" y="50"/>
                    <a:pt x="112" y="45"/>
                    <a:pt x="119" y="41"/>
                  </a:cubicBezTo>
                  <a:cubicBezTo>
                    <a:pt x="120" y="40"/>
                    <a:pt x="121" y="40"/>
                    <a:pt x="121" y="39"/>
                  </a:cubicBezTo>
                  <a:cubicBezTo>
                    <a:pt x="122" y="38"/>
                    <a:pt x="122" y="38"/>
                    <a:pt x="122" y="37"/>
                  </a:cubicBezTo>
                  <a:cubicBezTo>
                    <a:pt x="123" y="36"/>
                    <a:pt x="122" y="35"/>
                    <a:pt x="121" y="35"/>
                  </a:cubicBezTo>
                  <a:cubicBezTo>
                    <a:pt x="120" y="35"/>
                    <a:pt x="119" y="35"/>
                    <a:pt x="119" y="36"/>
                  </a:cubicBezTo>
                  <a:cubicBezTo>
                    <a:pt x="118" y="36"/>
                    <a:pt x="117" y="37"/>
                    <a:pt x="116" y="37"/>
                  </a:cubicBezTo>
                  <a:cubicBezTo>
                    <a:pt x="110" y="41"/>
                    <a:pt x="104" y="45"/>
                    <a:pt x="98" y="49"/>
                  </a:cubicBezTo>
                  <a:cubicBezTo>
                    <a:pt x="97" y="49"/>
                    <a:pt x="96" y="50"/>
                    <a:pt x="95" y="51"/>
                  </a:cubicBezTo>
                  <a:cubicBezTo>
                    <a:pt x="94" y="51"/>
                    <a:pt x="94" y="52"/>
                    <a:pt x="93" y="53"/>
                  </a:cubicBezTo>
                  <a:cubicBezTo>
                    <a:pt x="93" y="54"/>
                    <a:pt x="94" y="56"/>
                    <a:pt x="95" y="56"/>
                  </a:cubicBezTo>
                  <a:moveTo>
                    <a:pt x="40" y="54"/>
                  </a:moveTo>
                  <a:cubicBezTo>
                    <a:pt x="40" y="52"/>
                    <a:pt x="39" y="52"/>
                    <a:pt x="38" y="51"/>
                  </a:cubicBezTo>
                  <a:cubicBezTo>
                    <a:pt x="30" y="46"/>
                    <a:pt x="23" y="41"/>
                    <a:pt x="15" y="36"/>
                  </a:cubicBezTo>
                  <a:cubicBezTo>
                    <a:pt x="14" y="36"/>
                    <a:pt x="14" y="36"/>
                    <a:pt x="13" y="35"/>
                  </a:cubicBezTo>
                  <a:cubicBezTo>
                    <a:pt x="12" y="35"/>
                    <a:pt x="11" y="35"/>
                    <a:pt x="11" y="36"/>
                  </a:cubicBezTo>
                  <a:cubicBezTo>
                    <a:pt x="10" y="37"/>
                    <a:pt x="10" y="38"/>
                    <a:pt x="11" y="39"/>
                  </a:cubicBezTo>
                  <a:cubicBezTo>
                    <a:pt x="12" y="39"/>
                    <a:pt x="12" y="40"/>
                    <a:pt x="13" y="40"/>
                  </a:cubicBezTo>
                  <a:cubicBezTo>
                    <a:pt x="21" y="45"/>
                    <a:pt x="28" y="50"/>
                    <a:pt x="35" y="55"/>
                  </a:cubicBezTo>
                  <a:cubicBezTo>
                    <a:pt x="36" y="55"/>
                    <a:pt x="37" y="56"/>
                    <a:pt x="37" y="56"/>
                  </a:cubicBezTo>
                  <a:cubicBezTo>
                    <a:pt x="39" y="56"/>
                    <a:pt x="40" y="55"/>
                    <a:pt x="40" y="54"/>
                  </a:cubicBezTo>
                </a:path>
              </a:pathLst>
            </a:custGeom>
            <a:solidFill>
              <a:srgbClr val="B71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3" name="Freeform 377"/>
            <p:cNvSpPr>
              <a:spLocks noEditPoints="1"/>
            </p:cNvSpPr>
            <p:nvPr/>
          </p:nvSpPr>
          <p:spPr bwMode="auto">
            <a:xfrm>
              <a:off x="825500" y="3328988"/>
              <a:ext cx="500062" cy="257175"/>
            </a:xfrm>
            <a:custGeom>
              <a:avLst/>
              <a:gdLst>
                <a:gd name="T0" fmla="*/ 46 w 133"/>
                <a:gd name="T1" fmla="*/ 33 h 68"/>
                <a:gd name="T2" fmla="*/ 44 w 133"/>
                <a:gd name="T3" fmla="*/ 29 h 68"/>
                <a:gd name="T4" fmla="*/ 22 w 133"/>
                <a:gd name="T5" fmla="*/ 41 h 68"/>
                <a:gd name="T6" fmla="*/ 0 w 133"/>
                <a:gd name="T7" fmla="*/ 32 h 68"/>
                <a:gd name="T8" fmla="*/ 17 w 133"/>
                <a:gd name="T9" fmla="*/ 2 h 68"/>
                <a:gd name="T10" fmla="*/ 48 w 133"/>
                <a:gd name="T11" fmla="*/ 8 h 68"/>
                <a:gd name="T12" fmla="*/ 70 w 133"/>
                <a:gd name="T13" fmla="*/ 11 h 68"/>
                <a:gd name="T14" fmla="*/ 111 w 133"/>
                <a:gd name="T15" fmla="*/ 0 h 68"/>
                <a:gd name="T16" fmla="*/ 116 w 133"/>
                <a:gd name="T17" fmla="*/ 1 h 68"/>
                <a:gd name="T18" fmla="*/ 133 w 133"/>
                <a:gd name="T19" fmla="*/ 33 h 68"/>
                <a:gd name="T20" fmla="*/ 101 w 133"/>
                <a:gd name="T21" fmla="*/ 37 h 68"/>
                <a:gd name="T22" fmla="*/ 89 w 133"/>
                <a:gd name="T23" fmla="*/ 29 h 68"/>
                <a:gd name="T24" fmla="*/ 87 w 133"/>
                <a:gd name="T25" fmla="*/ 35 h 68"/>
                <a:gd name="T26" fmla="*/ 74 w 133"/>
                <a:gd name="T27" fmla="*/ 65 h 68"/>
                <a:gd name="T28" fmla="*/ 47 w 133"/>
                <a:gd name="T29" fmla="*/ 48 h 68"/>
                <a:gd name="T30" fmla="*/ 46 w 133"/>
                <a:gd name="T31" fmla="*/ 40 h 68"/>
                <a:gd name="T32" fmla="*/ 64 w 133"/>
                <a:gd name="T33" fmla="*/ 37 h 68"/>
                <a:gd name="T34" fmla="*/ 64 w 133"/>
                <a:gd name="T35" fmla="*/ 52 h 68"/>
                <a:gd name="T36" fmla="*/ 69 w 133"/>
                <a:gd name="T37" fmla="*/ 52 h 68"/>
                <a:gd name="T38" fmla="*/ 69 w 133"/>
                <a:gd name="T39" fmla="*/ 27 h 68"/>
                <a:gd name="T40" fmla="*/ 68 w 133"/>
                <a:gd name="T41" fmla="*/ 21 h 68"/>
                <a:gd name="T42" fmla="*/ 65 w 133"/>
                <a:gd name="T43" fmla="*/ 21 h 68"/>
                <a:gd name="T44" fmla="*/ 64 w 133"/>
                <a:gd name="T45" fmla="*/ 37 h 68"/>
                <a:gd name="T46" fmla="*/ 34 w 133"/>
                <a:gd name="T47" fmla="*/ 14 h 68"/>
                <a:gd name="T48" fmla="*/ 13 w 133"/>
                <a:gd name="T49" fmla="*/ 27 h 68"/>
                <a:gd name="T50" fmla="*/ 11 w 133"/>
                <a:gd name="T51" fmla="*/ 31 h 68"/>
                <a:gd name="T52" fmla="*/ 16 w 133"/>
                <a:gd name="T53" fmla="*/ 30 h 68"/>
                <a:gd name="T54" fmla="*/ 33 w 133"/>
                <a:gd name="T55" fmla="*/ 17 h 68"/>
                <a:gd name="T56" fmla="*/ 122 w 133"/>
                <a:gd name="T57" fmla="*/ 30 h 68"/>
                <a:gd name="T58" fmla="*/ 118 w 133"/>
                <a:gd name="T59" fmla="*/ 26 h 68"/>
                <a:gd name="T60" fmla="*/ 102 w 133"/>
                <a:gd name="T61" fmla="*/ 14 h 68"/>
                <a:gd name="T62" fmla="*/ 99 w 133"/>
                <a:gd name="T63" fmla="*/ 17 h 68"/>
                <a:gd name="T64" fmla="*/ 115 w 133"/>
                <a:gd name="T65" fmla="*/ 29 h 68"/>
                <a:gd name="T66" fmla="*/ 120 w 133"/>
                <a:gd name="T67" fmla="*/ 31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33" h="68">
                  <a:moveTo>
                    <a:pt x="46" y="40"/>
                  </a:moveTo>
                  <a:cubicBezTo>
                    <a:pt x="46" y="37"/>
                    <a:pt x="46" y="35"/>
                    <a:pt x="46" y="33"/>
                  </a:cubicBezTo>
                  <a:cubicBezTo>
                    <a:pt x="47" y="32"/>
                    <a:pt x="47" y="31"/>
                    <a:pt x="47" y="31"/>
                  </a:cubicBezTo>
                  <a:cubicBezTo>
                    <a:pt x="46" y="29"/>
                    <a:pt x="45" y="29"/>
                    <a:pt x="44" y="29"/>
                  </a:cubicBezTo>
                  <a:cubicBezTo>
                    <a:pt x="43" y="30"/>
                    <a:pt x="42" y="30"/>
                    <a:pt x="41" y="31"/>
                  </a:cubicBezTo>
                  <a:cubicBezTo>
                    <a:pt x="35" y="35"/>
                    <a:pt x="29" y="39"/>
                    <a:pt x="22" y="41"/>
                  </a:cubicBezTo>
                  <a:cubicBezTo>
                    <a:pt x="19" y="43"/>
                    <a:pt x="16" y="43"/>
                    <a:pt x="12" y="43"/>
                  </a:cubicBezTo>
                  <a:cubicBezTo>
                    <a:pt x="5" y="43"/>
                    <a:pt x="0" y="38"/>
                    <a:pt x="0" y="32"/>
                  </a:cubicBezTo>
                  <a:cubicBezTo>
                    <a:pt x="0" y="26"/>
                    <a:pt x="1" y="22"/>
                    <a:pt x="3" y="17"/>
                  </a:cubicBezTo>
                  <a:cubicBezTo>
                    <a:pt x="7" y="11"/>
                    <a:pt x="12" y="7"/>
                    <a:pt x="17" y="2"/>
                  </a:cubicBezTo>
                  <a:cubicBezTo>
                    <a:pt x="19" y="0"/>
                    <a:pt x="20" y="0"/>
                    <a:pt x="23" y="1"/>
                  </a:cubicBezTo>
                  <a:cubicBezTo>
                    <a:pt x="31" y="4"/>
                    <a:pt x="39" y="6"/>
                    <a:pt x="48" y="8"/>
                  </a:cubicBezTo>
                  <a:cubicBezTo>
                    <a:pt x="53" y="9"/>
                    <a:pt x="59" y="10"/>
                    <a:pt x="64" y="12"/>
                  </a:cubicBezTo>
                  <a:cubicBezTo>
                    <a:pt x="66" y="12"/>
                    <a:pt x="68" y="12"/>
                    <a:pt x="70" y="11"/>
                  </a:cubicBezTo>
                  <a:cubicBezTo>
                    <a:pt x="79" y="9"/>
                    <a:pt x="88" y="7"/>
                    <a:pt x="97" y="5"/>
                  </a:cubicBezTo>
                  <a:cubicBezTo>
                    <a:pt x="102" y="4"/>
                    <a:pt x="106" y="2"/>
                    <a:pt x="111" y="0"/>
                  </a:cubicBezTo>
                  <a:cubicBezTo>
                    <a:pt x="113" y="0"/>
                    <a:pt x="114" y="0"/>
                    <a:pt x="115" y="1"/>
                  </a:cubicBezTo>
                  <a:cubicBezTo>
                    <a:pt x="116" y="1"/>
                    <a:pt x="116" y="1"/>
                    <a:pt x="116" y="1"/>
                  </a:cubicBezTo>
                  <a:cubicBezTo>
                    <a:pt x="122" y="7"/>
                    <a:pt x="128" y="13"/>
                    <a:pt x="131" y="21"/>
                  </a:cubicBezTo>
                  <a:cubicBezTo>
                    <a:pt x="133" y="25"/>
                    <a:pt x="133" y="29"/>
                    <a:pt x="133" y="33"/>
                  </a:cubicBezTo>
                  <a:cubicBezTo>
                    <a:pt x="132" y="38"/>
                    <a:pt x="127" y="44"/>
                    <a:pt x="118" y="43"/>
                  </a:cubicBezTo>
                  <a:cubicBezTo>
                    <a:pt x="112" y="43"/>
                    <a:pt x="106" y="40"/>
                    <a:pt x="101" y="37"/>
                  </a:cubicBezTo>
                  <a:cubicBezTo>
                    <a:pt x="98" y="35"/>
                    <a:pt x="94" y="33"/>
                    <a:pt x="91" y="31"/>
                  </a:cubicBezTo>
                  <a:cubicBezTo>
                    <a:pt x="90" y="30"/>
                    <a:pt x="90" y="30"/>
                    <a:pt x="89" y="29"/>
                  </a:cubicBezTo>
                  <a:cubicBezTo>
                    <a:pt x="87" y="28"/>
                    <a:pt x="86" y="30"/>
                    <a:pt x="86" y="31"/>
                  </a:cubicBezTo>
                  <a:cubicBezTo>
                    <a:pt x="86" y="33"/>
                    <a:pt x="86" y="34"/>
                    <a:pt x="87" y="35"/>
                  </a:cubicBezTo>
                  <a:cubicBezTo>
                    <a:pt x="88" y="44"/>
                    <a:pt x="86" y="52"/>
                    <a:pt x="81" y="59"/>
                  </a:cubicBezTo>
                  <a:cubicBezTo>
                    <a:pt x="79" y="61"/>
                    <a:pt x="77" y="63"/>
                    <a:pt x="74" y="65"/>
                  </a:cubicBezTo>
                  <a:cubicBezTo>
                    <a:pt x="69" y="68"/>
                    <a:pt x="61" y="68"/>
                    <a:pt x="56" y="63"/>
                  </a:cubicBezTo>
                  <a:cubicBezTo>
                    <a:pt x="51" y="59"/>
                    <a:pt x="48" y="54"/>
                    <a:pt x="47" y="48"/>
                  </a:cubicBezTo>
                  <a:cubicBezTo>
                    <a:pt x="46" y="47"/>
                    <a:pt x="46" y="45"/>
                    <a:pt x="46" y="44"/>
                  </a:cubicBezTo>
                  <a:cubicBezTo>
                    <a:pt x="46" y="42"/>
                    <a:pt x="46" y="41"/>
                    <a:pt x="46" y="40"/>
                  </a:cubicBezTo>
                  <a:moveTo>
                    <a:pt x="64" y="37"/>
                  </a:moveTo>
                  <a:cubicBezTo>
                    <a:pt x="64" y="37"/>
                    <a:pt x="64" y="37"/>
                    <a:pt x="64" y="37"/>
                  </a:cubicBezTo>
                  <a:cubicBezTo>
                    <a:pt x="64" y="41"/>
                    <a:pt x="64" y="45"/>
                    <a:pt x="64" y="49"/>
                  </a:cubicBezTo>
                  <a:cubicBezTo>
                    <a:pt x="64" y="50"/>
                    <a:pt x="64" y="51"/>
                    <a:pt x="64" y="52"/>
                  </a:cubicBezTo>
                  <a:cubicBezTo>
                    <a:pt x="64" y="53"/>
                    <a:pt x="66" y="54"/>
                    <a:pt x="66" y="54"/>
                  </a:cubicBezTo>
                  <a:cubicBezTo>
                    <a:pt x="67" y="54"/>
                    <a:pt x="69" y="53"/>
                    <a:pt x="69" y="52"/>
                  </a:cubicBezTo>
                  <a:cubicBezTo>
                    <a:pt x="69" y="51"/>
                    <a:pt x="69" y="50"/>
                    <a:pt x="69" y="50"/>
                  </a:cubicBezTo>
                  <a:cubicBezTo>
                    <a:pt x="69" y="42"/>
                    <a:pt x="69" y="34"/>
                    <a:pt x="69" y="27"/>
                  </a:cubicBezTo>
                  <a:cubicBezTo>
                    <a:pt x="69" y="25"/>
                    <a:pt x="68" y="23"/>
                    <a:pt x="68" y="22"/>
                  </a:cubicBezTo>
                  <a:cubicBezTo>
                    <a:pt x="68" y="21"/>
                    <a:pt x="68" y="21"/>
                    <a:pt x="68" y="21"/>
                  </a:cubicBezTo>
                  <a:cubicBezTo>
                    <a:pt x="67" y="20"/>
                    <a:pt x="67" y="20"/>
                    <a:pt x="66" y="20"/>
                  </a:cubicBezTo>
                  <a:cubicBezTo>
                    <a:pt x="65" y="20"/>
                    <a:pt x="65" y="20"/>
                    <a:pt x="65" y="21"/>
                  </a:cubicBezTo>
                  <a:cubicBezTo>
                    <a:pt x="64" y="22"/>
                    <a:pt x="64" y="24"/>
                    <a:pt x="64" y="25"/>
                  </a:cubicBezTo>
                  <a:cubicBezTo>
                    <a:pt x="64" y="29"/>
                    <a:pt x="64" y="33"/>
                    <a:pt x="64" y="37"/>
                  </a:cubicBezTo>
                  <a:moveTo>
                    <a:pt x="34" y="15"/>
                  </a:moveTo>
                  <a:cubicBezTo>
                    <a:pt x="34" y="14"/>
                    <a:pt x="34" y="14"/>
                    <a:pt x="34" y="14"/>
                  </a:cubicBezTo>
                  <a:cubicBezTo>
                    <a:pt x="33" y="13"/>
                    <a:pt x="31" y="13"/>
                    <a:pt x="30" y="14"/>
                  </a:cubicBezTo>
                  <a:cubicBezTo>
                    <a:pt x="25" y="18"/>
                    <a:pt x="19" y="22"/>
                    <a:pt x="13" y="27"/>
                  </a:cubicBezTo>
                  <a:cubicBezTo>
                    <a:pt x="13" y="27"/>
                    <a:pt x="12" y="28"/>
                    <a:pt x="12" y="28"/>
                  </a:cubicBezTo>
                  <a:cubicBezTo>
                    <a:pt x="11" y="29"/>
                    <a:pt x="11" y="30"/>
                    <a:pt x="11" y="31"/>
                  </a:cubicBezTo>
                  <a:cubicBezTo>
                    <a:pt x="12" y="31"/>
                    <a:pt x="13" y="32"/>
                    <a:pt x="14" y="31"/>
                  </a:cubicBezTo>
                  <a:cubicBezTo>
                    <a:pt x="15" y="31"/>
                    <a:pt x="16" y="30"/>
                    <a:pt x="16" y="30"/>
                  </a:cubicBezTo>
                  <a:cubicBezTo>
                    <a:pt x="21" y="26"/>
                    <a:pt x="26" y="22"/>
                    <a:pt x="31" y="19"/>
                  </a:cubicBezTo>
                  <a:cubicBezTo>
                    <a:pt x="32" y="18"/>
                    <a:pt x="33" y="18"/>
                    <a:pt x="33" y="17"/>
                  </a:cubicBezTo>
                  <a:cubicBezTo>
                    <a:pt x="34" y="17"/>
                    <a:pt x="34" y="16"/>
                    <a:pt x="34" y="15"/>
                  </a:cubicBezTo>
                  <a:moveTo>
                    <a:pt x="122" y="30"/>
                  </a:moveTo>
                  <a:cubicBezTo>
                    <a:pt x="122" y="29"/>
                    <a:pt x="121" y="28"/>
                    <a:pt x="121" y="28"/>
                  </a:cubicBezTo>
                  <a:cubicBezTo>
                    <a:pt x="120" y="27"/>
                    <a:pt x="119" y="26"/>
                    <a:pt x="118" y="26"/>
                  </a:cubicBezTo>
                  <a:cubicBezTo>
                    <a:pt x="114" y="22"/>
                    <a:pt x="109" y="19"/>
                    <a:pt x="105" y="15"/>
                  </a:cubicBezTo>
                  <a:cubicBezTo>
                    <a:pt x="104" y="15"/>
                    <a:pt x="103" y="14"/>
                    <a:pt x="102" y="14"/>
                  </a:cubicBezTo>
                  <a:cubicBezTo>
                    <a:pt x="101" y="13"/>
                    <a:pt x="100" y="13"/>
                    <a:pt x="99" y="14"/>
                  </a:cubicBezTo>
                  <a:cubicBezTo>
                    <a:pt x="99" y="15"/>
                    <a:pt x="99" y="16"/>
                    <a:pt x="99" y="17"/>
                  </a:cubicBezTo>
                  <a:cubicBezTo>
                    <a:pt x="100" y="17"/>
                    <a:pt x="100" y="18"/>
                    <a:pt x="101" y="18"/>
                  </a:cubicBezTo>
                  <a:cubicBezTo>
                    <a:pt x="105" y="22"/>
                    <a:pt x="110" y="25"/>
                    <a:pt x="115" y="29"/>
                  </a:cubicBezTo>
                  <a:cubicBezTo>
                    <a:pt x="116" y="30"/>
                    <a:pt x="117" y="30"/>
                    <a:pt x="118" y="31"/>
                  </a:cubicBezTo>
                  <a:cubicBezTo>
                    <a:pt x="119" y="31"/>
                    <a:pt x="120" y="31"/>
                    <a:pt x="120" y="31"/>
                  </a:cubicBezTo>
                  <a:cubicBezTo>
                    <a:pt x="121" y="31"/>
                    <a:pt x="122" y="30"/>
                    <a:pt x="122" y="30"/>
                  </a:cubicBezTo>
                </a:path>
              </a:pathLst>
            </a:custGeom>
            <a:solidFill>
              <a:srgbClr val="B71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4" name="Freeform 378"/>
            <p:cNvSpPr>
              <a:spLocks/>
            </p:cNvSpPr>
            <p:nvPr/>
          </p:nvSpPr>
          <p:spPr bwMode="auto">
            <a:xfrm>
              <a:off x="1119188" y="3179763"/>
              <a:ext cx="296862" cy="168275"/>
            </a:xfrm>
            <a:custGeom>
              <a:avLst/>
              <a:gdLst>
                <a:gd name="T0" fmla="*/ 1 w 79"/>
                <a:gd name="T1" fmla="*/ 45 h 45"/>
                <a:gd name="T2" fmla="*/ 0 w 79"/>
                <a:gd name="T3" fmla="*/ 45 h 45"/>
                <a:gd name="T4" fmla="*/ 0 w 79"/>
                <a:gd name="T5" fmla="*/ 44 h 45"/>
                <a:gd name="T6" fmla="*/ 1 w 79"/>
                <a:gd name="T7" fmla="*/ 43 h 45"/>
                <a:gd name="T8" fmla="*/ 22 w 79"/>
                <a:gd name="T9" fmla="*/ 28 h 45"/>
                <a:gd name="T10" fmla="*/ 37 w 79"/>
                <a:gd name="T11" fmla="*/ 15 h 45"/>
                <a:gd name="T12" fmla="*/ 46 w 79"/>
                <a:gd name="T13" fmla="*/ 7 h 45"/>
                <a:gd name="T14" fmla="*/ 51 w 79"/>
                <a:gd name="T15" fmla="*/ 1 h 45"/>
                <a:gd name="T16" fmla="*/ 56 w 79"/>
                <a:gd name="T17" fmla="*/ 1 h 45"/>
                <a:gd name="T18" fmla="*/ 78 w 79"/>
                <a:gd name="T19" fmla="*/ 13 h 45"/>
                <a:gd name="T20" fmla="*/ 79 w 79"/>
                <a:gd name="T21" fmla="*/ 14 h 45"/>
                <a:gd name="T22" fmla="*/ 78 w 79"/>
                <a:gd name="T23" fmla="*/ 16 h 45"/>
                <a:gd name="T24" fmla="*/ 72 w 79"/>
                <a:gd name="T25" fmla="*/ 19 h 45"/>
                <a:gd name="T26" fmla="*/ 24 w 79"/>
                <a:gd name="T27" fmla="*/ 39 h 45"/>
                <a:gd name="T28" fmla="*/ 2 w 79"/>
                <a:gd name="T29" fmla="*/ 45 h 45"/>
                <a:gd name="T30" fmla="*/ 1 w 79"/>
                <a:gd name="T31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9" h="45">
                  <a:moveTo>
                    <a:pt x="1" y="45"/>
                  </a:moveTo>
                  <a:cubicBezTo>
                    <a:pt x="0" y="45"/>
                    <a:pt x="0" y="45"/>
                    <a:pt x="0" y="45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0" y="44"/>
                    <a:pt x="0" y="43"/>
                    <a:pt x="1" y="43"/>
                  </a:cubicBezTo>
                  <a:cubicBezTo>
                    <a:pt x="8" y="39"/>
                    <a:pt x="15" y="34"/>
                    <a:pt x="22" y="28"/>
                  </a:cubicBezTo>
                  <a:cubicBezTo>
                    <a:pt x="27" y="24"/>
                    <a:pt x="32" y="20"/>
                    <a:pt x="37" y="15"/>
                  </a:cubicBezTo>
                  <a:cubicBezTo>
                    <a:pt x="40" y="12"/>
                    <a:pt x="43" y="10"/>
                    <a:pt x="46" y="7"/>
                  </a:cubicBezTo>
                  <a:cubicBezTo>
                    <a:pt x="48" y="5"/>
                    <a:pt x="49" y="3"/>
                    <a:pt x="51" y="1"/>
                  </a:cubicBezTo>
                  <a:cubicBezTo>
                    <a:pt x="53" y="0"/>
                    <a:pt x="53" y="0"/>
                    <a:pt x="56" y="1"/>
                  </a:cubicBezTo>
                  <a:cubicBezTo>
                    <a:pt x="63" y="4"/>
                    <a:pt x="71" y="9"/>
                    <a:pt x="78" y="13"/>
                  </a:cubicBezTo>
                  <a:cubicBezTo>
                    <a:pt x="79" y="14"/>
                    <a:pt x="79" y="14"/>
                    <a:pt x="79" y="14"/>
                  </a:cubicBezTo>
                  <a:cubicBezTo>
                    <a:pt x="79" y="15"/>
                    <a:pt x="79" y="15"/>
                    <a:pt x="78" y="16"/>
                  </a:cubicBezTo>
                  <a:cubicBezTo>
                    <a:pt x="76" y="17"/>
                    <a:pt x="74" y="18"/>
                    <a:pt x="72" y="19"/>
                  </a:cubicBezTo>
                  <a:cubicBezTo>
                    <a:pt x="56" y="27"/>
                    <a:pt x="40" y="34"/>
                    <a:pt x="24" y="39"/>
                  </a:cubicBezTo>
                  <a:cubicBezTo>
                    <a:pt x="16" y="41"/>
                    <a:pt x="9" y="43"/>
                    <a:pt x="2" y="45"/>
                  </a:cubicBezTo>
                  <a:cubicBezTo>
                    <a:pt x="1" y="45"/>
                    <a:pt x="1" y="45"/>
                    <a:pt x="1" y="45"/>
                  </a:cubicBezTo>
                </a:path>
              </a:pathLst>
            </a:custGeom>
            <a:solidFill>
              <a:srgbClr val="FFD3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5" name="Freeform 379"/>
            <p:cNvSpPr>
              <a:spLocks/>
            </p:cNvSpPr>
            <p:nvPr/>
          </p:nvSpPr>
          <p:spPr bwMode="auto">
            <a:xfrm>
              <a:off x="735013" y="3179763"/>
              <a:ext cx="296862" cy="168275"/>
            </a:xfrm>
            <a:custGeom>
              <a:avLst/>
              <a:gdLst>
                <a:gd name="T0" fmla="*/ 25 w 79"/>
                <a:gd name="T1" fmla="*/ 0 h 45"/>
                <a:gd name="T2" fmla="*/ 27 w 79"/>
                <a:gd name="T3" fmla="*/ 1 h 45"/>
                <a:gd name="T4" fmla="*/ 30 w 79"/>
                <a:gd name="T5" fmla="*/ 4 h 45"/>
                <a:gd name="T6" fmla="*/ 76 w 79"/>
                <a:gd name="T7" fmla="*/ 42 h 45"/>
                <a:gd name="T8" fmla="*/ 79 w 79"/>
                <a:gd name="T9" fmla="*/ 45 h 45"/>
                <a:gd name="T10" fmla="*/ 75 w 79"/>
                <a:gd name="T11" fmla="*/ 44 h 45"/>
                <a:gd name="T12" fmla="*/ 45 w 79"/>
                <a:gd name="T13" fmla="*/ 36 h 45"/>
                <a:gd name="T14" fmla="*/ 26 w 79"/>
                <a:gd name="T15" fmla="*/ 28 h 45"/>
                <a:gd name="T16" fmla="*/ 2 w 79"/>
                <a:gd name="T17" fmla="*/ 17 h 45"/>
                <a:gd name="T18" fmla="*/ 0 w 79"/>
                <a:gd name="T19" fmla="*/ 16 h 45"/>
                <a:gd name="T20" fmla="*/ 0 w 79"/>
                <a:gd name="T21" fmla="*/ 14 h 45"/>
                <a:gd name="T22" fmla="*/ 1 w 79"/>
                <a:gd name="T23" fmla="*/ 13 h 45"/>
                <a:gd name="T24" fmla="*/ 24 w 79"/>
                <a:gd name="T25" fmla="*/ 1 h 45"/>
                <a:gd name="T26" fmla="*/ 25 w 79"/>
                <a:gd name="T27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9" h="45">
                  <a:moveTo>
                    <a:pt x="25" y="0"/>
                  </a:moveTo>
                  <a:cubicBezTo>
                    <a:pt x="26" y="0"/>
                    <a:pt x="27" y="0"/>
                    <a:pt x="27" y="1"/>
                  </a:cubicBezTo>
                  <a:cubicBezTo>
                    <a:pt x="28" y="2"/>
                    <a:pt x="29" y="3"/>
                    <a:pt x="30" y="4"/>
                  </a:cubicBezTo>
                  <a:cubicBezTo>
                    <a:pt x="44" y="19"/>
                    <a:pt x="60" y="31"/>
                    <a:pt x="76" y="42"/>
                  </a:cubicBezTo>
                  <a:cubicBezTo>
                    <a:pt x="77" y="43"/>
                    <a:pt x="79" y="43"/>
                    <a:pt x="79" y="45"/>
                  </a:cubicBezTo>
                  <a:cubicBezTo>
                    <a:pt x="78" y="45"/>
                    <a:pt x="77" y="45"/>
                    <a:pt x="75" y="44"/>
                  </a:cubicBezTo>
                  <a:cubicBezTo>
                    <a:pt x="65" y="42"/>
                    <a:pt x="55" y="39"/>
                    <a:pt x="45" y="36"/>
                  </a:cubicBezTo>
                  <a:cubicBezTo>
                    <a:pt x="38" y="33"/>
                    <a:pt x="32" y="31"/>
                    <a:pt x="26" y="28"/>
                  </a:cubicBezTo>
                  <a:cubicBezTo>
                    <a:pt x="17" y="25"/>
                    <a:pt x="9" y="21"/>
                    <a:pt x="2" y="17"/>
                  </a:cubicBezTo>
                  <a:cubicBezTo>
                    <a:pt x="1" y="16"/>
                    <a:pt x="1" y="16"/>
                    <a:pt x="0" y="16"/>
                  </a:cubicBezTo>
                  <a:cubicBezTo>
                    <a:pt x="0" y="15"/>
                    <a:pt x="0" y="15"/>
                    <a:pt x="0" y="14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8" y="9"/>
                    <a:pt x="16" y="4"/>
                    <a:pt x="24" y="1"/>
                  </a:cubicBezTo>
                  <a:cubicBezTo>
                    <a:pt x="24" y="0"/>
                    <a:pt x="25" y="0"/>
                    <a:pt x="25" y="0"/>
                  </a:cubicBezTo>
                </a:path>
              </a:pathLst>
            </a:custGeom>
            <a:solidFill>
              <a:srgbClr val="FFD3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6" name="Freeform 380"/>
            <p:cNvSpPr>
              <a:spLocks/>
            </p:cNvSpPr>
            <p:nvPr/>
          </p:nvSpPr>
          <p:spPr bwMode="auto">
            <a:xfrm>
              <a:off x="679450" y="2189163"/>
              <a:ext cx="209550" cy="112713"/>
            </a:xfrm>
            <a:custGeom>
              <a:avLst/>
              <a:gdLst>
                <a:gd name="T0" fmla="*/ 54 w 56"/>
                <a:gd name="T1" fmla="*/ 0 h 30"/>
                <a:gd name="T2" fmla="*/ 56 w 56"/>
                <a:gd name="T3" fmla="*/ 0 h 30"/>
                <a:gd name="T4" fmla="*/ 56 w 56"/>
                <a:gd name="T5" fmla="*/ 0 h 30"/>
                <a:gd name="T6" fmla="*/ 56 w 56"/>
                <a:gd name="T7" fmla="*/ 1 h 30"/>
                <a:gd name="T8" fmla="*/ 54 w 56"/>
                <a:gd name="T9" fmla="*/ 2 h 30"/>
                <a:gd name="T10" fmla="*/ 34 w 56"/>
                <a:gd name="T11" fmla="*/ 16 h 30"/>
                <a:gd name="T12" fmla="*/ 25 w 56"/>
                <a:gd name="T13" fmla="*/ 25 h 30"/>
                <a:gd name="T14" fmla="*/ 24 w 56"/>
                <a:gd name="T15" fmla="*/ 26 h 30"/>
                <a:gd name="T16" fmla="*/ 17 w 56"/>
                <a:gd name="T17" fmla="*/ 27 h 30"/>
                <a:gd name="T18" fmla="*/ 2 w 56"/>
                <a:gd name="T19" fmla="*/ 18 h 30"/>
                <a:gd name="T20" fmla="*/ 1 w 56"/>
                <a:gd name="T21" fmla="*/ 18 h 30"/>
                <a:gd name="T22" fmla="*/ 1 w 56"/>
                <a:gd name="T23" fmla="*/ 16 h 30"/>
                <a:gd name="T24" fmla="*/ 2 w 56"/>
                <a:gd name="T25" fmla="*/ 15 h 30"/>
                <a:gd name="T26" fmla="*/ 46 w 56"/>
                <a:gd name="T27" fmla="*/ 1 h 30"/>
                <a:gd name="T28" fmla="*/ 54 w 56"/>
                <a:gd name="T29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6" h="30">
                  <a:moveTo>
                    <a:pt x="54" y="0"/>
                  </a:moveTo>
                  <a:cubicBezTo>
                    <a:pt x="55" y="0"/>
                    <a:pt x="55" y="0"/>
                    <a:pt x="56" y="0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56" y="1"/>
                    <a:pt x="56" y="1"/>
                    <a:pt x="56" y="1"/>
                  </a:cubicBezTo>
                  <a:cubicBezTo>
                    <a:pt x="55" y="1"/>
                    <a:pt x="55" y="2"/>
                    <a:pt x="54" y="2"/>
                  </a:cubicBezTo>
                  <a:cubicBezTo>
                    <a:pt x="47" y="6"/>
                    <a:pt x="41" y="11"/>
                    <a:pt x="34" y="16"/>
                  </a:cubicBezTo>
                  <a:cubicBezTo>
                    <a:pt x="31" y="19"/>
                    <a:pt x="28" y="22"/>
                    <a:pt x="25" y="25"/>
                  </a:cubicBezTo>
                  <a:cubicBezTo>
                    <a:pt x="25" y="25"/>
                    <a:pt x="24" y="26"/>
                    <a:pt x="24" y="26"/>
                  </a:cubicBezTo>
                  <a:cubicBezTo>
                    <a:pt x="20" y="29"/>
                    <a:pt x="21" y="30"/>
                    <a:pt x="17" y="27"/>
                  </a:cubicBezTo>
                  <a:cubicBezTo>
                    <a:pt x="12" y="25"/>
                    <a:pt x="7" y="22"/>
                    <a:pt x="2" y="18"/>
                  </a:cubicBezTo>
                  <a:cubicBezTo>
                    <a:pt x="2" y="18"/>
                    <a:pt x="1" y="18"/>
                    <a:pt x="1" y="18"/>
                  </a:cubicBezTo>
                  <a:cubicBezTo>
                    <a:pt x="0" y="17"/>
                    <a:pt x="0" y="16"/>
                    <a:pt x="1" y="16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16" y="9"/>
                    <a:pt x="31" y="5"/>
                    <a:pt x="46" y="1"/>
                  </a:cubicBezTo>
                  <a:cubicBezTo>
                    <a:pt x="49" y="1"/>
                    <a:pt x="52" y="0"/>
                    <a:pt x="54" y="0"/>
                  </a:cubicBezTo>
                </a:path>
              </a:pathLst>
            </a:custGeom>
            <a:solidFill>
              <a:srgbClr val="FFD3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7" name="Freeform 381"/>
            <p:cNvSpPr>
              <a:spLocks/>
            </p:cNvSpPr>
            <p:nvPr/>
          </p:nvSpPr>
          <p:spPr bwMode="auto">
            <a:xfrm>
              <a:off x="1262063" y="2185988"/>
              <a:ext cx="206375" cy="112713"/>
            </a:xfrm>
            <a:custGeom>
              <a:avLst/>
              <a:gdLst>
                <a:gd name="T0" fmla="*/ 36 w 55"/>
                <a:gd name="T1" fmla="*/ 30 h 30"/>
                <a:gd name="T2" fmla="*/ 34 w 55"/>
                <a:gd name="T3" fmla="*/ 29 h 30"/>
                <a:gd name="T4" fmla="*/ 29 w 55"/>
                <a:gd name="T5" fmla="*/ 24 h 30"/>
                <a:gd name="T6" fmla="*/ 3 w 55"/>
                <a:gd name="T7" fmla="*/ 4 h 30"/>
                <a:gd name="T8" fmla="*/ 0 w 55"/>
                <a:gd name="T9" fmla="*/ 1 h 30"/>
                <a:gd name="T10" fmla="*/ 4 w 55"/>
                <a:gd name="T11" fmla="*/ 1 h 30"/>
                <a:gd name="T12" fmla="*/ 35 w 55"/>
                <a:gd name="T13" fmla="*/ 9 h 30"/>
                <a:gd name="T14" fmla="*/ 54 w 55"/>
                <a:gd name="T15" fmla="*/ 17 h 30"/>
                <a:gd name="T16" fmla="*/ 55 w 55"/>
                <a:gd name="T17" fmla="*/ 17 h 30"/>
                <a:gd name="T18" fmla="*/ 55 w 55"/>
                <a:gd name="T19" fmla="*/ 18 h 30"/>
                <a:gd name="T20" fmla="*/ 48 w 55"/>
                <a:gd name="T21" fmla="*/ 23 h 30"/>
                <a:gd name="T22" fmla="*/ 37 w 55"/>
                <a:gd name="T23" fmla="*/ 29 h 30"/>
                <a:gd name="T24" fmla="*/ 36 w 55"/>
                <a:gd name="T25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5" h="30">
                  <a:moveTo>
                    <a:pt x="36" y="30"/>
                  </a:moveTo>
                  <a:cubicBezTo>
                    <a:pt x="35" y="30"/>
                    <a:pt x="34" y="29"/>
                    <a:pt x="34" y="29"/>
                  </a:cubicBezTo>
                  <a:cubicBezTo>
                    <a:pt x="32" y="27"/>
                    <a:pt x="31" y="26"/>
                    <a:pt x="29" y="24"/>
                  </a:cubicBezTo>
                  <a:cubicBezTo>
                    <a:pt x="21" y="16"/>
                    <a:pt x="12" y="10"/>
                    <a:pt x="3" y="4"/>
                  </a:cubicBezTo>
                  <a:cubicBezTo>
                    <a:pt x="2" y="3"/>
                    <a:pt x="0" y="3"/>
                    <a:pt x="0" y="1"/>
                  </a:cubicBezTo>
                  <a:cubicBezTo>
                    <a:pt x="1" y="0"/>
                    <a:pt x="2" y="1"/>
                    <a:pt x="4" y="1"/>
                  </a:cubicBezTo>
                  <a:cubicBezTo>
                    <a:pt x="14" y="3"/>
                    <a:pt x="25" y="6"/>
                    <a:pt x="35" y="9"/>
                  </a:cubicBezTo>
                  <a:cubicBezTo>
                    <a:pt x="42" y="12"/>
                    <a:pt x="48" y="14"/>
                    <a:pt x="54" y="17"/>
                  </a:cubicBezTo>
                  <a:cubicBezTo>
                    <a:pt x="55" y="17"/>
                    <a:pt x="55" y="17"/>
                    <a:pt x="55" y="17"/>
                  </a:cubicBezTo>
                  <a:cubicBezTo>
                    <a:pt x="55" y="17"/>
                    <a:pt x="55" y="18"/>
                    <a:pt x="55" y="18"/>
                  </a:cubicBezTo>
                  <a:cubicBezTo>
                    <a:pt x="53" y="20"/>
                    <a:pt x="50" y="22"/>
                    <a:pt x="48" y="23"/>
                  </a:cubicBezTo>
                  <a:cubicBezTo>
                    <a:pt x="45" y="25"/>
                    <a:pt x="41" y="27"/>
                    <a:pt x="37" y="29"/>
                  </a:cubicBezTo>
                  <a:cubicBezTo>
                    <a:pt x="37" y="29"/>
                    <a:pt x="36" y="30"/>
                    <a:pt x="36" y="30"/>
                  </a:cubicBezTo>
                </a:path>
              </a:pathLst>
            </a:custGeom>
            <a:solidFill>
              <a:srgbClr val="FFD3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8" name="Freeform 382"/>
            <p:cNvSpPr>
              <a:spLocks/>
            </p:cNvSpPr>
            <p:nvPr/>
          </p:nvSpPr>
          <p:spPr bwMode="auto">
            <a:xfrm>
              <a:off x="776288" y="2170113"/>
              <a:ext cx="598487" cy="203200"/>
            </a:xfrm>
            <a:custGeom>
              <a:avLst/>
              <a:gdLst>
                <a:gd name="T0" fmla="*/ 79 w 159"/>
                <a:gd name="T1" fmla="*/ 54 h 54"/>
                <a:gd name="T2" fmla="*/ 50 w 159"/>
                <a:gd name="T3" fmla="*/ 51 h 54"/>
                <a:gd name="T4" fmla="*/ 11 w 159"/>
                <a:gd name="T5" fmla="*/ 41 h 54"/>
                <a:gd name="T6" fmla="*/ 1 w 159"/>
                <a:gd name="T7" fmla="*/ 37 h 54"/>
                <a:gd name="T8" fmla="*/ 0 w 159"/>
                <a:gd name="T9" fmla="*/ 35 h 54"/>
                <a:gd name="T10" fmla="*/ 7 w 159"/>
                <a:gd name="T11" fmla="*/ 29 h 54"/>
                <a:gd name="T12" fmla="*/ 37 w 159"/>
                <a:gd name="T13" fmla="*/ 7 h 54"/>
                <a:gd name="T14" fmla="*/ 43 w 159"/>
                <a:gd name="T15" fmla="*/ 3 h 54"/>
                <a:gd name="T16" fmla="*/ 46 w 159"/>
                <a:gd name="T17" fmla="*/ 2 h 54"/>
                <a:gd name="T18" fmla="*/ 56 w 159"/>
                <a:gd name="T19" fmla="*/ 1 h 54"/>
                <a:gd name="T20" fmla="*/ 71 w 159"/>
                <a:gd name="T21" fmla="*/ 1 h 54"/>
                <a:gd name="T22" fmla="*/ 83 w 159"/>
                <a:gd name="T23" fmla="*/ 0 h 54"/>
                <a:gd name="T24" fmla="*/ 99 w 159"/>
                <a:gd name="T25" fmla="*/ 1 h 54"/>
                <a:gd name="T26" fmla="*/ 112 w 159"/>
                <a:gd name="T27" fmla="*/ 2 h 54"/>
                <a:gd name="T28" fmla="*/ 116 w 159"/>
                <a:gd name="T29" fmla="*/ 4 h 54"/>
                <a:gd name="T30" fmla="*/ 143 w 159"/>
                <a:gd name="T31" fmla="*/ 21 h 54"/>
                <a:gd name="T32" fmla="*/ 156 w 159"/>
                <a:gd name="T33" fmla="*/ 33 h 54"/>
                <a:gd name="T34" fmla="*/ 158 w 159"/>
                <a:gd name="T35" fmla="*/ 35 h 54"/>
                <a:gd name="T36" fmla="*/ 158 w 159"/>
                <a:gd name="T37" fmla="*/ 37 h 54"/>
                <a:gd name="T38" fmla="*/ 154 w 159"/>
                <a:gd name="T39" fmla="*/ 38 h 54"/>
                <a:gd name="T40" fmla="*/ 109 w 159"/>
                <a:gd name="T41" fmla="*/ 51 h 54"/>
                <a:gd name="T42" fmla="*/ 92 w 159"/>
                <a:gd name="T43" fmla="*/ 53 h 54"/>
                <a:gd name="T44" fmla="*/ 79 w 159"/>
                <a:gd name="T45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59" h="54">
                  <a:moveTo>
                    <a:pt x="79" y="54"/>
                  </a:moveTo>
                  <a:cubicBezTo>
                    <a:pt x="70" y="53"/>
                    <a:pt x="60" y="52"/>
                    <a:pt x="50" y="51"/>
                  </a:cubicBezTo>
                  <a:cubicBezTo>
                    <a:pt x="37" y="49"/>
                    <a:pt x="24" y="45"/>
                    <a:pt x="11" y="41"/>
                  </a:cubicBezTo>
                  <a:cubicBezTo>
                    <a:pt x="8" y="40"/>
                    <a:pt x="4" y="38"/>
                    <a:pt x="1" y="37"/>
                  </a:cubicBezTo>
                  <a:cubicBezTo>
                    <a:pt x="0" y="36"/>
                    <a:pt x="0" y="36"/>
                    <a:pt x="0" y="35"/>
                  </a:cubicBezTo>
                  <a:cubicBezTo>
                    <a:pt x="2" y="33"/>
                    <a:pt x="5" y="31"/>
                    <a:pt x="7" y="29"/>
                  </a:cubicBezTo>
                  <a:cubicBezTo>
                    <a:pt x="16" y="20"/>
                    <a:pt x="26" y="13"/>
                    <a:pt x="37" y="7"/>
                  </a:cubicBezTo>
                  <a:cubicBezTo>
                    <a:pt x="39" y="6"/>
                    <a:pt x="41" y="4"/>
                    <a:pt x="43" y="3"/>
                  </a:cubicBezTo>
                  <a:cubicBezTo>
                    <a:pt x="44" y="3"/>
                    <a:pt x="45" y="2"/>
                    <a:pt x="46" y="2"/>
                  </a:cubicBezTo>
                  <a:cubicBezTo>
                    <a:pt x="49" y="2"/>
                    <a:pt x="52" y="2"/>
                    <a:pt x="56" y="1"/>
                  </a:cubicBezTo>
                  <a:cubicBezTo>
                    <a:pt x="61" y="1"/>
                    <a:pt x="66" y="1"/>
                    <a:pt x="71" y="1"/>
                  </a:cubicBezTo>
                  <a:cubicBezTo>
                    <a:pt x="75" y="0"/>
                    <a:pt x="79" y="0"/>
                    <a:pt x="83" y="0"/>
                  </a:cubicBezTo>
                  <a:cubicBezTo>
                    <a:pt x="88" y="1"/>
                    <a:pt x="94" y="1"/>
                    <a:pt x="99" y="1"/>
                  </a:cubicBezTo>
                  <a:cubicBezTo>
                    <a:pt x="103" y="1"/>
                    <a:pt x="107" y="2"/>
                    <a:pt x="112" y="2"/>
                  </a:cubicBezTo>
                  <a:cubicBezTo>
                    <a:pt x="113" y="2"/>
                    <a:pt x="115" y="3"/>
                    <a:pt x="116" y="4"/>
                  </a:cubicBezTo>
                  <a:cubicBezTo>
                    <a:pt x="126" y="9"/>
                    <a:pt x="135" y="14"/>
                    <a:pt x="143" y="21"/>
                  </a:cubicBezTo>
                  <a:cubicBezTo>
                    <a:pt x="148" y="25"/>
                    <a:pt x="152" y="29"/>
                    <a:pt x="156" y="33"/>
                  </a:cubicBezTo>
                  <a:cubicBezTo>
                    <a:pt x="157" y="33"/>
                    <a:pt x="158" y="34"/>
                    <a:pt x="158" y="35"/>
                  </a:cubicBezTo>
                  <a:cubicBezTo>
                    <a:pt x="159" y="36"/>
                    <a:pt x="159" y="36"/>
                    <a:pt x="158" y="37"/>
                  </a:cubicBezTo>
                  <a:cubicBezTo>
                    <a:pt x="157" y="37"/>
                    <a:pt x="155" y="38"/>
                    <a:pt x="154" y="38"/>
                  </a:cubicBezTo>
                  <a:cubicBezTo>
                    <a:pt x="140" y="44"/>
                    <a:pt x="124" y="48"/>
                    <a:pt x="109" y="51"/>
                  </a:cubicBezTo>
                  <a:cubicBezTo>
                    <a:pt x="103" y="52"/>
                    <a:pt x="98" y="52"/>
                    <a:pt x="92" y="53"/>
                  </a:cubicBezTo>
                  <a:cubicBezTo>
                    <a:pt x="88" y="53"/>
                    <a:pt x="84" y="54"/>
                    <a:pt x="79" y="54"/>
                  </a:cubicBezTo>
                </a:path>
              </a:pathLst>
            </a:custGeom>
            <a:solidFill>
              <a:srgbClr val="FFE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9" name="Freeform 383"/>
            <p:cNvSpPr>
              <a:spLocks/>
            </p:cNvSpPr>
            <p:nvPr/>
          </p:nvSpPr>
          <p:spPr bwMode="auto">
            <a:xfrm>
              <a:off x="852488" y="3130550"/>
              <a:ext cx="446087" cy="217488"/>
            </a:xfrm>
            <a:custGeom>
              <a:avLst/>
              <a:gdLst>
                <a:gd name="T0" fmla="*/ 59 w 119"/>
                <a:gd name="T1" fmla="*/ 0 h 58"/>
                <a:gd name="T2" fmla="*/ 71 w 119"/>
                <a:gd name="T3" fmla="*/ 0 h 58"/>
                <a:gd name="T4" fmla="*/ 94 w 119"/>
                <a:gd name="T5" fmla="*/ 3 h 58"/>
                <a:gd name="T6" fmla="*/ 116 w 119"/>
                <a:gd name="T7" fmla="*/ 9 h 58"/>
                <a:gd name="T8" fmla="*/ 118 w 119"/>
                <a:gd name="T9" fmla="*/ 10 h 58"/>
                <a:gd name="T10" fmla="*/ 118 w 119"/>
                <a:gd name="T11" fmla="*/ 12 h 58"/>
                <a:gd name="T12" fmla="*/ 116 w 119"/>
                <a:gd name="T13" fmla="*/ 14 h 58"/>
                <a:gd name="T14" fmla="*/ 107 w 119"/>
                <a:gd name="T15" fmla="*/ 23 h 58"/>
                <a:gd name="T16" fmla="*/ 93 w 119"/>
                <a:gd name="T17" fmla="*/ 35 h 58"/>
                <a:gd name="T18" fmla="*/ 71 w 119"/>
                <a:gd name="T19" fmla="*/ 51 h 58"/>
                <a:gd name="T20" fmla="*/ 62 w 119"/>
                <a:gd name="T21" fmla="*/ 57 h 58"/>
                <a:gd name="T22" fmla="*/ 57 w 119"/>
                <a:gd name="T23" fmla="*/ 57 h 58"/>
                <a:gd name="T24" fmla="*/ 43 w 119"/>
                <a:gd name="T25" fmla="*/ 48 h 58"/>
                <a:gd name="T26" fmla="*/ 21 w 119"/>
                <a:gd name="T27" fmla="*/ 32 h 58"/>
                <a:gd name="T28" fmla="*/ 6 w 119"/>
                <a:gd name="T29" fmla="*/ 17 h 58"/>
                <a:gd name="T30" fmla="*/ 1 w 119"/>
                <a:gd name="T31" fmla="*/ 12 h 58"/>
                <a:gd name="T32" fmla="*/ 2 w 119"/>
                <a:gd name="T33" fmla="*/ 10 h 58"/>
                <a:gd name="T34" fmla="*/ 4 w 119"/>
                <a:gd name="T35" fmla="*/ 9 h 58"/>
                <a:gd name="T36" fmla="*/ 38 w 119"/>
                <a:gd name="T37" fmla="*/ 1 h 58"/>
                <a:gd name="T38" fmla="*/ 59 w 119"/>
                <a:gd name="T39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19" h="58">
                  <a:moveTo>
                    <a:pt x="59" y="0"/>
                  </a:moveTo>
                  <a:cubicBezTo>
                    <a:pt x="63" y="0"/>
                    <a:pt x="67" y="0"/>
                    <a:pt x="71" y="0"/>
                  </a:cubicBezTo>
                  <a:cubicBezTo>
                    <a:pt x="79" y="1"/>
                    <a:pt x="87" y="2"/>
                    <a:pt x="94" y="3"/>
                  </a:cubicBezTo>
                  <a:cubicBezTo>
                    <a:pt x="102" y="5"/>
                    <a:pt x="109" y="7"/>
                    <a:pt x="116" y="9"/>
                  </a:cubicBezTo>
                  <a:cubicBezTo>
                    <a:pt x="116" y="10"/>
                    <a:pt x="117" y="10"/>
                    <a:pt x="118" y="10"/>
                  </a:cubicBezTo>
                  <a:cubicBezTo>
                    <a:pt x="118" y="11"/>
                    <a:pt x="119" y="11"/>
                    <a:pt x="118" y="12"/>
                  </a:cubicBezTo>
                  <a:cubicBezTo>
                    <a:pt x="117" y="13"/>
                    <a:pt x="117" y="13"/>
                    <a:pt x="116" y="14"/>
                  </a:cubicBezTo>
                  <a:cubicBezTo>
                    <a:pt x="113" y="17"/>
                    <a:pt x="110" y="20"/>
                    <a:pt x="107" y="23"/>
                  </a:cubicBezTo>
                  <a:cubicBezTo>
                    <a:pt x="102" y="27"/>
                    <a:pt x="98" y="31"/>
                    <a:pt x="93" y="35"/>
                  </a:cubicBezTo>
                  <a:cubicBezTo>
                    <a:pt x="86" y="41"/>
                    <a:pt x="79" y="46"/>
                    <a:pt x="71" y="51"/>
                  </a:cubicBezTo>
                  <a:cubicBezTo>
                    <a:pt x="68" y="53"/>
                    <a:pt x="65" y="55"/>
                    <a:pt x="62" y="57"/>
                  </a:cubicBezTo>
                  <a:cubicBezTo>
                    <a:pt x="60" y="58"/>
                    <a:pt x="59" y="58"/>
                    <a:pt x="57" y="57"/>
                  </a:cubicBezTo>
                  <a:cubicBezTo>
                    <a:pt x="53" y="54"/>
                    <a:pt x="48" y="51"/>
                    <a:pt x="43" y="48"/>
                  </a:cubicBezTo>
                  <a:cubicBezTo>
                    <a:pt x="36" y="43"/>
                    <a:pt x="28" y="37"/>
                    <a:pt x="21" y="32"/>
                  </a:cubicBezTo>
                  <a:cubicBezTo>
                    <a:pt x="16" y="27"/>
                    <a:pt x="11" y="22"/>
                    <a:pt x="6" y="17"/>
                  </a:cubicBezTo>
                  <a:cubicBezTo>
                    <a:pt x="4" y="16"/>
                    <a:pt x="3" y="14"/>
                    <a:pt x="1" y="12"/>
                  </a:cubicBezTo>
                  <a:cubicBezTo>
                    <a:pt x="0" y="11"/>
                    <a:pt x="0" y="11"/>
                    <a:pt x="2" y="10"/>
                  </a:cubicBezTo>
                  <a:cubicBezTo>
                    <a:pt x="2" y="10"/>
                    <a:pt x="3" y="9"/>
                    <a:pt x="4" y="9"/>
                  </a:cubicBezTo>
                  <a:cubicBezTo>
                    <a:pt x="15" y="5"/>
                    <a:pt x="26" y="3"/>
                    <a:pt x="38" y="1"/>
                  </a:cubicBezTo>
                  <a:cubicBezTo>
                    <a:pt x="45" y="0"/>
                    <a:pt x="52" y="0"/>
                    <a:pt x="59" y="0"/>
                  </a:cubicBezTo>
                </a:path>
              </a:pathLst>
            </a:custGeom>
            <a:solidFill>
              <a:srgbClr val="FFE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0" name="Freeform 384"/>
            <p:cNvSpPr>
              <a:spLocks/>
            </p:cNvSpPr>
            <p:nvPr/>
          </p:nvSpPr>
          <p:spPr bwMode="auto">
            <a:xfrm>
              <a:off x="995363" y="3567113"/>
              <a:ext cx="160337" cy="115888"/>
            </a:xfrm>
            <a:custGeom>
              <a:avLst/>
              <a:gdLst>
                <a:gd name="T0" fmla="*/ 42 w 43"/>
                <a:gd name="T1" fmla="*/ 12 h 31"/>
                <a:gd name="T2" fmla="*/ 40 w 43"/>
                <a:gd name="T3" fmla="*/ 20 h 31"/>
                <a:gd name="T4" fmla="*/ 22 w 43"/>
                <a:gd name="T5" fmla="*/ 30 h 31"/>
                <a:gd name="T6" fmla="*/ 13 w 43"/>
                <a:gd name="T7" fmla="*/ 28 h 31"/>
                <a:gd name="T8" fmla="*/ 4 w 43"/>
                <a:gd name="T9" fmla="*/ 21 h 31"/>
                <a:gd name="T10" fmla="*/ 1 w 43"/>
                <a:gd name="T11" fmla="*/ 7 h 31"/>
                <a:gd name="T12" fmla="*/ 4 w 43"/>
                <a:gd name="T13" fmla="*/ 1 h 31"/>
                <a:gd name="T14" fmla="*/ 5 w 43"/>
                <a:gd name="T15" fmla="*/ 0 h 31"/>
                <a:gd name="T16" fmla="*/ 6 w 43"/>
                <a:gd name="T17" fmla="*/ 1 h 31"/>
                <a:gd name="T18" fmla="*/ 15 w 43"/>
                <a:gd name="T19" fmla="*/ 6 h 31"/>
                <a:gd name="T20" fmla="*/ 29 w 43"/>
                <a:gd name="T21" fmla="*/ 6 h 31"/>
                <a:gd name="T22" fmla="*/ 37 w 43"/>
                <a:gd name="T23" fmla="*/ 1 h 31"/>
                <a:gd name="T24" fmla="*/ 39 w 43"/>
                <a:gd name="T25" fmla="*/ 1 h 31"/>
                <a:gd name="T26" fmla="*/ 42 w 43"/>
                <a:gd name="T27" fmla="*/ 12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3" h="31">
                  <a:moveTo>
                    <a:pt x="42" y="12"/>
                  </a:moveTo>
                  <a:cubicBezTo>
                    <a:pt x="42" y="15"/>
                    <a:pt x="41" y="18"/>
                    <a:pt x="40" y="20"/>
                  </a:cubicBezTo>
                  <a:cubicBezTo>
                    <a:pt x="35" y="26"/>
                    <a:pt x="29" y="30"/>
                    <a:pt x="22" y="30"/>
                  </a:cubicBezTo>
                  <a:cubicBezTo>
                    <a:pt x="19" y="31"/>
                    <a:pt x="16" y="29"/>
                    <a:pt x="13" y="28"/>
                  </a:cubicBezTo>
                  <a:cubicBezTo>
                    <a:pt x="9" y="27"/>
                    <a:pt x="6" y="24"/>
                    <a:pt x="4" y="21"/>
                  </a:cubicBezTo>
                  <a:cubicBezTo>
                    <a:pt x="0" y="17"/>
                    <a:pt x="0" y="12"/>
                    <a:pt x="1" y="7"/>
                  </a:cubicBezTo>
                  <a:cubicBezTo>
                    <a:pt x="2" y="5"/>
                    <a:pt x="3" y="3"/>
                    <a:pt x="4" y="1"/>
                  </a:cubicBezTo>
                  <a:cubicBezTo>
                    <a:pt x="4" y="0"/>
                    <a:pt x="5" y="0"/>
                    <a:pt x="5" y="0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9" y="4"/>
                    <a:pt x="12" y="5"/>
                    <a:pt x="15" y="6"/>
                  </a:cubicBezTo>
                  <a:cubicBezTo>
                    <a:pt x="19" y="8"/>
                    <a:pt x="24" y="8"/>
                    <a:pt x="29" y="6"/>
                  </a:cubicBezTo>
                  <a:cubicBezTo>
                    <a:pt x="32" y="5"/>
                    <a:pt x="35" y="3"/>
                    <a:pt x="37" y="1"/>
                  </a:cubicBezTo>
                  <a:cubicBezTo>
                    <a:pt x="38" y="0"/>
                    <a:pt x="39" y="0"/>
                    <a:pt x="39" y="1"/>
                  </a:cubicBezTo>
                  <a:cubicBezTo>
                    <a:pt x="41" y="5"/>
                    <a:pt x="43" y="8"/>
                    <a:pt x="42" y="12"/>
                  </a:cubicBezTo>
                </a:path>
              </a:pathLst>
            </a:custGeom>
            <a:solidFill>
              <a:srgbClr val="FFE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1" name="Freeform 385"/>
            <p:cNvSpPr>
              <a:spLocks/>
            </p:cNvSpPr>
            <p:nvPr/>
          </p:nvSpPr>
          <p:spPr bwMode="auto">
            <a:xfrm>
              <a:off x="731838" y="2320925"/>
              <a:ext cx="687387" cy="128588"/>
            </a:xfrm>
            <a:custGeom>
              <a:avLst/>
              <a:gdLst>
                <a:gd name="T0" fmla="*/ 91 w 183"/>
                <a:gd name="T1" fmla="*/ 33 h 34"/>
                <a:gd name="T2" fmla="*/ 76 w 183"/>
                <a:gd name="T3" fmla="*/ 32 h 34"/>
                <a:gd name="T4" fmla="*/ 54 w 183"/>
                <a:gd name="T5" fmla="*/ 28 h 34"/>
                <a:gd name="T6" fmla="*/ 17 w 183"/>
                <a:gd name="T7" fmla="*/ 18 h 34"/>
                <a:gd name="T8" fmla="*/ 2 w 183"/>
                <a:gd name="T9" fmla="*/ 12 h 34"/>
                <a:gd name="T10" fmla="*/ 1 w 183"/>
                <a:gd name="T11" fmla="*/ 8 h 34"/>
                <a:gd name="T12" fmla="*/ 7 w 183"/>
                <a:gd name="T13" fmla="*/ 1 h 34"/>
                <a:gd name="T14" fmla="*/ 9 w 183"/>
                <a:gd name="T15" fmla="*/ 0 h 34"/>
                <a:gd name="T16" fmla="*/ 11 w 183"/>
                <a:gd name="T17" fmla="*/ 1 h 34"/>
                <a:gd name="T18" fmla="*/ 45 w 183"/>
                <a:gd name="T19" fmla="*/ 12 h 34"/>
                <a:gd name="T20" fmla="*/ 73 w 183"/>
                <a:gd name="T21" fmla="*/ 17 h 34"/>
                <a:gd name="T22" fmla="*/ 97 w 183"/>
                <a:gd name="T23" fmla="*/ 18 h 34"/>
                <a:gd name="T24" fmla="*/ 110 w 183"/>
                <a:gd name="T25" fmla="*/ 17 h 34"/>
                <a:gd name="T26" fmla="*/ 129 w 183"/>
                <a:gd name="T27" fmla="*/ 14 h 34"/>
                <a:gd name="T28" fmla="*/ 172 w 183"/>
                <a:gd name="T29" fmla="*/ 1 h 34"/>
                <a:gd name="T30" fmla="*/ 173 w 183"/>
                <a:gd name="T31" fmla="*/ 1 h 34"/>
                <a:gd name="T32" fmla="*/ 176 w 183"/>
                <a:gd name="T33" fmla="*/ 1 h 34"/>
                <a:gd name="T34" fmla="*/ 182 w 183"/>
                <a:gd name="T35" fmla="*/ 8 h 34"/>
                <a:gd name="T36" fmla="*/ 181 w 183"/>
                <a:gd name="T37" fmla="*/ 12 h 34"/>
                <a:gd name="T38" fmla="*/ 174 w 183"/>
                <a:gd name="T39" fmla="*/ 14 h 34"/>
                <a:gd name="T40" fmla="*/ 137 w 183"/>
                <a:gd name="T41" fmla="*/ 27 h 34"/>
                <a:gd name="T42" fmla="*/ 110 w 183"/>
                <a:gd name="T43" fmla="*/ 32 h 34"/>
                <a:gd name="T44" fmla="*/ 98 w 183"/>
                <a:gd name="T45" fmla="*/ 33 h 34"/>
                <a:gd name="T46" fmla="*/ 91 w 183"/>
                <a:gd name="T47" fmla="*/ 33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83" h="34">
                  <a:moveTo>
                    <a:pt x="91" y="33"/>
                  </a:moveTo>
                  <a:cubicBezTo>
                    <a:pt x="86" y="32"/>
                    <a:pt x="81" y="33"/>
                    <a:pt x="76" y="32"/>
                  </a:cubicBezTo>
                  <a:cubicBezTo>
                    <a:pt x="69" y="31"/>
                    <a:pt x="62" y="30"/>
                    <a:pt x="54" y="28"/>
                  </a:cubicBezTo>
                  <a:cubicBezTo>
                    <a:pt x="42" y="26"/>
                    <a:pt x="29" y="22"/>
                    <a:pt x="17" y="18"/>
                  </a:cubicBezTo>
                  <a:cubicBezTo>
                    <a:pt x="12" y="16"/>
                    <a:pt x="7" y="14"/>
                    <a:pt x="2" y="12"/>
                  </a:cubicBezTo>
                  <a:cubicBezTo>
                    <a:pt x="0" y="11"/>
                    <a:pt x="0" y="10"/>
                    <a:pt x="1" y="8"/>
                  </a:cubicBezTo>
                  <a:cubicBezTo>
                    <a:pt x="3" y="6"/>
                    <a:pt x="5" y="4"/>
                    <a:pt x="7" y="1"/>
                  </a:cubicBezTo>
                  <a:cubicBezTo>
                    <a:pt x="7" y="0"/>
                    <a:pt x="8" y="0"/>
                    <a:pt x="9" y="0"/>
                  </a:cubicBezTo>
                  <a:cubicBezTo>
                    <a:pt x="10" y="1"/>
                    <a:pt x="11" y="1"/>
                    <a:pt x="11" y="1"/>
                  </a:cubicBezTo>
                  <a:cubicBezTo>
                    <a:pt x="22" y="6"/>
                    <a:pt x="33" y="9"/>
                    <a:pt x="45" y="12"/>
                  </a:cubicBezTo>
                  <a:cubicBezTo>
                    <a:pt x="54" y="14"/>
                    <a:pt x="63" y="16"/>
                    <a:pt x="73" y="17"/>
                  </a:cubicBezTo>
                  <a:cubicBezTo>
                    <a:pt x="81" y="18"/>
                    <a:pt x="89" y="18"/>
                    <a:pt x="97" y="18"/>
                  </a:cubicBezTo>
                  <a:cubicBezTo>
                    <a:pt x="101" y="18"/>
                    <a:pt x="105" y="17"/>
                    <a:pt x="110" y="17"/>
                  </a:cubicBezTo>
                  <a:cubicBezTo>
                    <a:pt x="116" y="16"/>
                    <a:pt x="123" y="15"/>
                    <a:pt x="129" y="14"/>
                  </a:cubicBezTo>
                  <a:cubicBezTo>
                    <a:pt x="144" y="11"/>
                    <a:pt x="158" y="7"/>
                    <a:pt x="172" y="1"/>
                  </a:cubicBezTo>
                  <a:cubicBezTo>
                    <a:pt x="173" y="1"/>
                    <a:pt x="173" y="1"/>
                    <a:pt x="173" y="1"/>
                  </a:cubicBezTo>
                  <a:cubicBezTo>
                    <a:pt x="175" y="0"/>
                    <a:pt x="175" y="0"/>
                    <a:pt x="176" y="1"/>
                  </a:cubicBezTo>
                  <a:cubicBezTo>
                    <a:pt x="178" y="4"/>
                    <a:pt x="180" y="6"/>
                    <a:pt x="182" y="8"/>
                  </a:cubicBezTo>
                  <a:cubicBezTo>
                    <a:pt x="183" y="10"/>
                    <a:pt x="183" y="11"/>
                    <a:pt x="181" y="12"/>
                  </a:cubicBezTo>
                  <a:cubicBezTo>
                    <a:pt x="179" y="13"/>
                    <a:pt x="177" y="14"/>
                    <a:pt x="174" y="14"/>
                  </a:cubicBezTo>
                  <a:cubicBezTo>
                    <a:pt x="162" y="19"/>
                    <a:pt x="149" y="23"/>
                    <a:pt x="137" y="27"/>
                  </a:cubicBezTo>
                  <a:cubicBezTo>
                    <a:pt x="128" y="29"/>
                    <a:pt x="119" y="30"/>
                    <a:pt x="110" y="32"/>
                  </a:cubicBezTo>
                  <a:cubicBezTo>
                    <a:pt x="106" y="32"/>
                    <a:pt x="102" y="33"/>
                    <a:pt x="98" y="33"/>
                  </a:cubicBezTo>
                  <a:cubicBezTo>
                    <a:pt x="96" y="33"/>
                    <a:pt x="93" y="34"/>
                    <a:pt x="91" y="33"/>
                  </a:cubicBezTo>
                  <a:close/>
                </a:path>
              </a:pathLst>
            </a:custGeom>
            <a:solidFill>
              <a:srgbClr val="F1A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2" name="Freeform 386"/>
            <p:cNvSpPr>
              <a:spLocks/>
            </p:cNvSpPr>
            <p:nvPr/>
          </p:nvSpPr>
          <p:spPr bwMode="auto">
            <a:xfrm>
              <a:off x="803275" y="3062288"/>
              <a:ext cx="549275" cy="93663"/>
            </a:xfrm>
            <a:custGeom>
              <a:avLst/>
              <a:gdLst>
                <a:gd name="T0" fmla="*/ 72 w 146"/>
                <a:gd name="T1" fmla="*/ 0 h 25"/>
                <a:gd name="T2" fmla="*/ 92 w 146"/>
                <a:gd name="T3" fmla="*/ 1 h 25"/>
                <a:gd name="T4" fmla="*/ 126 w 146"/>
                <a:gd name="T5" fmla="*/ 7 h 25"/>
                <a:gd name="T6" fmla="*/ 142 w 146"/>
                <a:gd name="T7" fmla="*/ 12 h 25"/>
                <a:gd name="T8" fmla="*/ 143 w 146"/>
                <a:gd name="T9" fmla="*/ 17 h 25"/>
                <a:gd name="T10" fmla="*/ 138 w 146"/>
                <a:gd name="T11" fmla="*/ 23 h 25"/>
                <a:gd name="T12" fmla="*/ 133 w 146"/>
                <a:gd name="T13" fmla="*/ 24 h 25"/>
                <a:gd name="T14" fmla="*/ 111 w 146"/>
                <a:gd name="T15" fmla="*/ 18 h 25"/>
                <a:gd name="T16" fmla="*/ 93 w 146"/>
                <a:gd name="T17" fmla="*/ 14 h 25"/>
                <a:gd name="T18" fmla="*/ 65 w 146"/>
                <a:gd name="T19" fmla="*/ 13 h 25"/>
                <a:gd name="T20" fmla="*/ 49 w 146"/>
                <a:gd name="T21" fmla="*/ 15 h 25"/>
                <a:gd name="T22" fmla="*/ 15 w 146"/>
                <a:gd name="T23" fmla="*/ 23 h 25"/>
                <a:gd name="T24" fmla="*/ 11 w 146"/>
                <a:gd name="T25" fmla="*/ 24 h 25"/>
                <a:gd name="T26" fmla="*/ 8 w 146"/>
                <a:gd name="T27" fmla="*/ 24 h 25"/>
                <a:gd name="T28" fmla="*/ 3 w 146"/>
                <a:gd name="T29" fmla="*/ 18 h 25"/>
                <a:gd name="T30" fmla="*/ 1 w 146"/>
                <a:gd name="T31" fmla="*/ 15 h 25"/>
                <a:gd name="T32" fmla="*/ 1 w 146"/>
                <a:gd name="T33" fmla="*/ 13 h 25"/>
                <a:gd name="T34" fmla="*/ 4 w 146"/>
                <a:gd name="T35" fmla="*/ 11 h 25"/>
                <a:gd name="T36" fmla="*/ 41 w 146"/>
                <a:gd name="T37" fmla="*/ 3 h 25"/>
                <a:gd name="T38" fmla="*/ 63 w 146"/>
                <a:gd name="T39" fmla="*/ 1 h 25"/>
                <a:gd name="T40" fmla="*/ 72 w 146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46" h="25">
                  <a:moveTo>
                    <a:pt x="72" y="0"/>
                  </a:moveTo>
                  <a:cubicBezTo>
                    <a:pt x="79" y="0"/>
                    <a:pt x="86" y="1"/>
                    <a:pt x="92" y="1"/>
                  </a:cubicBezTo>
                  <a:cubicBezTo>
                    <a:pt x="104" y="2"/>
                    <a:pt x="115" y="4"/>
                    <a:pt x="126" y="7"/>
                  </a:cubicBezTo>
                  <a:cubicBezTo>
                    <a:pt x="131" y="9"/>
                    <a:pt x="137" y="10"/>
                    <a:pt x="142" y="12"/>
                  </a:cubicBezTo>
                  <a:cubicBezTo>
                    <a:pt x="145" y="13"/>
                    <a:pt x="146" y="13"/>
                    <a:pt x="143" y="17"/>
                  </a:cubicBezTo>
                  <a:cubicBezTo>
                    <a:pt x="141" y="19"/>
                    <a:pt x="139" y="21"/>
                    <a:pt x="138" y="23"/>
                  </a:cubicBezTo>
                  <a:cubicBezTo>
                    <a:pt x="136" y="25"/>
                    <a:pt x="136" y="25"/>
                    <a:pt x="133" y="24"/>
                  </a:cubicBezTo>
                  <a:cubicBezTo>
                    <a:pt x="126" y="21"/>
                    <a:pt x="119" y="19"/>
                    <a:pt x="111" y="18"/>
                  </a:cubicBezTo>
                  <a:cubicBezTo>
                    <a:pt x="105" y="16"/>
                    <a:pt x="99" y="15"/>
                    <a:pt x="93" y="14"/>
                  </a:cubicBezTo>
                  <a:cubicBezTo>
                    <a:pt x="84" y="13"/>
                    <a:pt x="74" y="13"/>
                    <a:pt x="65" y="13"/>
                  </a:cubicBezTo>
                  <a:cubicBezTo>
                    <a:pt x="60" y="13"/>
                    <a:pt x="54" y="14"/>
                    <a:pt x="49" y="15"/>
                  </a:cubicBezTo>
                  <a:cubicBezTo>
                    <a:pt x="37" y="16"/>
                    <a:pt x="26" y="19"/>
                    <a:pt x="15" y="23"/>
                  </a:cubicBezTo>
                  <a:cubicBezTo>
                    <a:pt x="13" y="23"/>
                    <a:pt x="12" y="24"/>
                    <a:pt x="11" y="24"/>
                  </a:cubicBezTo>
                  <a:cubicBezTo>
                    <a:pt x="10" y="25"/>
                    <a:pt x="9" y="25"/>
                    <a:pt x="8" y="24"/>
                  </a:cubicBezTo>
                  <a:cubicBezTo>
                    <a:pt x="6" y="22"/>
                    <a:pt x="4" y="20"/>
                    <a:pt x="3" y="18"/>
                  </a:cubicBezTo>
                  <a:cubicBezTo>
                    <a:pt x="2" y="17"/>
                    <a:pt x="1" y="16"/>
                    <a:pt x="1" y="15"/>
                  </a:cubicBezTo>
                  <a:cubicBezTo>
                    <a:pt x="0" y="14"/>
                    <a:pt x="0" y="13"/>
                    <a:pt x="1" y="13"/>
                  </a:cubicBezTo>
                  <a:cubicBezTo>
                    <a:pt x="2" y="12"/>
                    <a:pt x="3" y="12"/>
                    <a:pt x="4" y="11"/>
                  </a:cubicBezTo>
                  <a:cubicBezTo>
                    <a:pt x="16" y="7"/>
                    <a:pt x="28" y="5"/>
                    <a:pt x="41" y="3"/>
                  </a:cubicBezTo>
                  <a:cubicBezTo>
                    <a:pt x="48" y="2"/>
                    <a:pt x="55" y="1"/>
                    <a:pt x="63" y="1"/>
                  </a:cubicBezTo>
                  <a:cubicBezTo>
                    <a:pt x="66" y="1"/>
                    <a:pt x="69" y="0"/>
                    <a:pt x="72" y="0"/>
                  </a:cubicBezTo>
                  <a:close/>
                </a:path>
              </a:pathLst>
            </a:custGeom>
            <a:solidFill>
              <a:srgbClr val="F1A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3" name="Freeform 387"/>
            <p:cNvSpPr>
              <a:spLocks/>
            </p:cNvSpPr>
            <p:nvPr/>
          </p:nvSpPr>
          <p:spPr bwMode="auto">
            <a:xfrm>
              <a:off x="663575" y="3122613"/>
              <a:ext cx="153987" cy="104775"/>
            </a:xfrm>
            <a:custGeom>
              <a:avLst/>
              <a:gdLst>
                <a:gd name="T0" fmla="*/ 41 w 41"/>
                <a:gd name="T1" fmla="*/ 11 h 28"/>
                <a:gd name="T2" fmla="*/ 40 w 41"/>
                <a:gd name="T3" fmla="*/ 12 h 28"/>
                <a:gd name="T4" fmla="*/ 33 w 41"/>
                <a:gd name="T5" fmla="*/ 15 h 28"/>
                <a:gd name="T6" fmla="*/ 16 w 41"/>
                <a:gd name="T7" fmla="*/ 26 h 28"/>
                <a:gd name="T8" fmla="*/ 15 w 41"/>
                <a:gd name="T9" fmla="*/ 27 h 28"/>
                <a:gd name="T10" fmla="*/ 13 w 41"/>
                <a:gd name="T11" fmla="*/ 27 h 28"/>
                <a:gd name="T12" fmla="*/ 1 w 41"/>
                <a:gd name="T13" fmla="*/ 20 h 28"/>
                <a:gd name="T14" fmla="*/ 1 w 41"/>
                <a:gd name="T15" fmla="*/ 18 h 28"/>
                <a:gd name="T16" fmla="*/ 9 w 41"/>
                <a:gd name="T17" fmla="*/ 12 h 28"/>
                <a:gd name="T18" fmla="*/ 29 w 41"/>
                <a:gd name="T19" fmla="*/ 1 h 28"/>
                <a:gd name="T20" fmla="*/ 30 w 41"/>
                <a:gd name="T21" fmla="*/ 0 h 28"/>
                <a:gd name="T22" fmla="*/ 33 w 41"/>
                <a:gd name="T23" fmla="*/ 1 h 28"/>
                <a:gd name="T24" fmla="*/ 37 w 41"/>
                <a:gd name="T25" fmla="*/ 6 h 28"/>
                <a:gd name="T26" fmla="*/ 40 w 41"/>
                <a:gd name="T27" fmla="*/ 9 h 28"/>
                <a:gd name="T28" fmla="*/ 41 w 41"/>
                <a:gd name="T29" fmla="*/ 1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1" h="28">
                  <a:moveTo>
                    <a:pt x="41" y="11"/>
                  </a:moveTo>
                  <a:cubicBezTo>
                    <a:pt x="40" y="11"/>
                    <a:pt x="40" y="12"/>
                    <a:pt x="40" y="12"/>
                  </a:cubicBezTo>
                  <a:cubicBezTo>
                    <a:pt x="38" y="13"/>
                    <a:pt x="35" y="14"/>
                    <a:pt x="33" y="15"/>
                  </a:cubicBezTo>
                  <a:cubicBezTo>
                    <a:pt x="27" y="18"/>
                    <a:pt x="21" y="22"/>
                    <a:pt x="16" y="26"/>
                  </a:cubicBezTo>
                  <a:cubicBezTo>
                    <a:pt x="15" y="27"/>
                    <a:pt x="15" y="27"/>
                    <a:pt x="15" y="27"/>
                  </a:cubicBezTo>
                  <a:cubicBezTo>
                    <a:pt x="14" y="28"/>
                    <a:pt x="14" y="28"/>
                    <a:pt x="13" y="27"/>
                  </a:cubicBezTo>
                  <a:cubicBezTo>
                    <a:pt x="9" y="25"/>
                    <a:pt x="5" y="23"/>
                    <a:pt x="1" y="20"/>
                  </a:cubicBezTo>
                  <a:cubicBezTo>
                    <a:pt x="0" y="19"/>
                    <a:pt x="0" y="19"/>
                    <a:pt x="1" y="18"/>
                  </a:cubicBezTo>
                  <a:cubicBezTo>
                    <a:pt x="4" y="16"/>
                    <a:pt x="6" y="14"/>
                    <a:pt x="9" y="12"/>
                  </a:cubicBezTo>
                  <a:cubicBezTo>
                    <a:pt x="15" y="8"/>
                    <a:pt x="22" y="4"/>
                    <a:pt x="29" y="1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1" y="0"/>
                    <a:pt x="32" y="0"/>
                    <a:pt x="33" y="1"/>
                  </a:cubicBezTo>
                  <a:cubicBezTo>
                    <a:pt x="34" y="2"/>
                    <a:pt x="36" y="4"/>
                    <a:pt x="37" y="6"/>
                  </a:cubicBezTo>
                  <a:cubicBezTo>
                    <a:pt x="38" y="7"/>
                    <a:pt x="39" y="8"/>
                    <a:pt x="40" y="9"/>
                  </a:cubicBezTo>
                  <a:cubicBezTo>
                    <a:pt x="40" y="10"/>
                    <a:pt x="41" y="10"/>
                    <a:pt x="41" y="11"/>
                  </a:cubicBezTo>
                  <a:close/>
                </a:path>
              </a:pathLst>
            </a:custGeom>
            <a:solidFill>
              <a:srgbClr val="F1A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4" name="Freeform 388"/>
            <p:cNvSpPr>
              <a:spLocks/>
            </p:cNvSpPr>
            <p:nvPr/>
          </p:nvSpPr>
          <p:spPr bwMode="auto">
            <a:xfrm>
              <a:off x="1333500" y="3122613"/>
              <a:ext cx="153987" cy="104775"/>
            </a:xfrm>
            <a:custGeom>
              <a:avLst/>
              <a:gdLst>
                <a:gd name="T0" fmla="*/ 10 w 41"/>
                <a:gd name="T1" fmla="*/ 0 h 28"/>
                <a:gd name="T2" fmla="*/ 12 w 41"/>
                <a:gd name="T3" fmla="*/ 1 h 28"/>
                <a:gd name="T4" fmla="*/ 23 w 41"/>
                <a:gd name="T5" fmla="*/ 7 h 28"/>
                <a:gd name="T6" fmla="*/ 39 w 41"/>
                <a:gd name="T7" fmla="*/ 17 h 28"/>
                <a:gd name="T8" fmla="*/ 38 w 41"/>
                <a:gd name="T9" fmla="*/ 21 h 28"/>
                <a:gd name="T10" fmla="*/ 28 w 41"/>
                <a:gd name="T11" fmla="*/ 27 h 28"/>
                <a:gd name="T12" fmla="*/ 26 w 41"/>
                <a:gd name="T13" fmla="*/ 27 h 28"/>
                <a:gd name="T14" fmla="*/ 10 w 41"/>
                <a:gd name="T15" fmla="*/ 16 h 28"/>
                <a:gd name="T16" fmla="*/ 1 w 41"/>
                <a:gd name="T17" fmla="*/ 12 h 28"/>
                <a:gd name="T18" fmla="*/ 0 w 41"/>
                <a:gd name="T19" fmla="*/ 10 h 28"/>
                <a:gd name="T20" fmla="*/ 7 w 41"/>
                <a:gd name="T21" fmla="*/ 1 h 28"/>
                <a:gd name="T22" fmla="*/ 10 w 41"/>
                <a:gd name="T23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1" h="28">
                  <a:moveTo>
                    <a:pt x="10" y="0"/>
                  </a:moveTo>
                  <a:cubicBezTo>
                    <a:pt x="10" y="0"/>
                    <a:pt x="11" y="0"/>
                    <a:pt x="12" y="1"/>
                  </a:cubicBezTo>
                  <a:cubicBezTo>
                    <a:pt x="16" y="2"/>
                    <a:pt x="20" y="4"/>
                    <a:pt x="23" y="7"/>
                  </a:cubicBezTo>
                  <a:cubicBezTo>
                    <a:pt x="28" y="10"/>
                    <a:pt x="34" y="13"/>
                    <a:pt x="39" y="17"/>
                  </a:cubicBezTo>
                  <a:cubicBezTo>
                    <a:pt x="41" y="19"/>
                    <a:pt x="41" y="19"/>
                    <a:pt x="38" y="21"/>
                  </a:cubicBezTo>
                  <a:cubicBezTo>
                    <a:pt x="35" y="23"/>
                    <a:pt x="32" y="25"/>
                    <a:pt x="28" y="27"/>
                  </a:cubicBezTo>
                  <a:cubicBezTo>
                    <a:pt x="27" y="28"/>
                    <a:pt x="27" y="28"/>
                    <a:pt x="26" y="27"/>
                  </a:cubicBezTo>
                  <a:cubicBezTo>
                    <a:pt x="21" y="23"/>
                    <a:pt x="15" y="19"/>
                    <a:pt x="10" y="16"/>
                  </a:cubicBezTo>
                  <a:cubicBezTo>
                    <a:pt x="7" y="15"/>
                    <a:pt x="4" y="13"/>
                    <a:pt x="1" y="12"/>
                  </a:cubicBezTo>
                  <a:cubicBezTo>
                    <a:pt x="0" y="11"/>
                    <a:pt x="0" y="11"/>
                    <a:pt x="0" y="10"/>
                  </a:cubicBezTo>
                  <a:cubicBezTo>
                    <a:pt x="3" y="7"/>
                    <a:pt x="5" y="4"/>
                    <a:pt x="7" y="1"/>
                  </a:cubicBezTo>
                  <a:cubicBezTo>
                    <a:pt x="8" y="1"/>
                    <a:pt x="9" y="0"/>
                    <a:pt x="10" y="0"/>
                  </a:cubicBezTo>
                </a:path>
              </a:pathLst>
            </a:custGeom>
            <a:solidFill>
              <a:srgbClr val="F1A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5" name="Freeform 389"/>
            <p:cNvSpPr>
              <a:spLocks/>
            </p:cNvSpPr>
            <p:nvPr/>
          </p:nvSpPr>
          <p:spPr bwMode="auto">
            <a:xfrm>
              <a:off x="615950" y="2260600"/>
              <a:ext cx="127000" cy="90488"/>
            </a:xfrm>
            <a:custGeom>
              <a:avLst/>
              <a:gdLst>
                <a:gd name="T0" fmla="*/ 12 w 34"/>
                <a:gd name="T1" fmla="*/ 0 h 24"/>
                <a:gd name="T2" fmla="*/ 13 w 34"/>
                <a:gd name="T3" fmla="*/ 1 h 24"/>
                <a:gd name="T4" fmla="*/ 31 w 34"/>
                <a:gd name="T5" fmla="*/ 12 h 24"/>
                <a:gd name="T6" fmla="*/ 33 w 34"/>
                <a:gd name="T7" fmla="*/ 13 h 24"/>
                <a:gd name="T8" fmla="*/ 34 w 34"/>
                <a:gd name="T9" fmla="*/ 15 h 24"/>
                <a:gd name="T10" fmla="*/ 27 w 34"/>
                <a:gd name="T11" fmla="*/ 23 h 24"/>
                <a:gd name="T12" fmla="*/ 25 w 34"/>
                <a:gd name="T13" fmla="*/ 24 h 24"/>
                <a:gd name="T14" fmla="*/ 23 w 34"/>
                <a:gd name="T15" fmla="*/ 23 h 24"/>
                <a:gd name="T16" fmla="*/ 3 w 34"/>
                <a:gd name="T17" fmla="*/ 10 h 24"/>
                <a:gd name="T18" fmla="*/ 2 w 34"/>
                <a:gd name="T19" fmla="*/ 9 h 24"/>
                <a:gd name="T20" fmla="*/ 3 w 34"/>
                <a:gd name="T21" fmla="*/ 4 h 24"/>
                <a:gd name="T22" fmla="*/ 10 w 34"/>
                <a:gd name="T23" fmla="*/ 1 h 24"/>
                <a:gd name="T24" fmla="*/ 12 w 34"/>
                <a:gd name="T2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4" h="24">
                  <a:moveTo>
                    <a:pt x="12" y="0"/>
                  </a:moveTo>
                  <a:cubicBezTo>
                    <a:pt x="13" y="0"/>
                    <a:pt x="13" y="0"/>
                    <a:pt x="13" y="1"/>
                  </a:cubicBezTo>
                  <a:cubicBezTo>
                    <a:pt x="19" y="5"/>
                    <a:pt x="25" y="9"/>
                    <a:pt x="31" y="12"/>
                  </a:cubicBezTo>
                  <a:cubicBezTo>
                    <a:pt x="32" y="13"/>
                    <a:pt x="32" y="13"/>
                    <a:pt x="33" y="13"/>
                  </a:cubicBezTo>
                  <a:cubicBezTo>
                    <a:pt x="34" y="14"/>
                    <a:pt x="34" y="14"/>
                    <a:pt x="34" y="15"/>
                  </a:cubicBezTo>
                  <a:cubicBezTo>
                    <a:pt x="31" y="18"/>
                    <a:pt x="29" y="21"/>
                    <a:pt x="27" y="23"/>
                  </a:cubicBezTo>
                  <a:cubicBezTo>
                    <a:pt x="26" y="24"/>
                    <a:pt x="26" y="24"/>
                    <a:pt x="25" y="24"/>
                  </a:cubicBezTo>
                  <a:cubicBezTo>
                    <a:pt x="24" y="24"/>
                    <a:pt x="23" y="23"/>
                    <a:pt x="23" y="23"/>
                  </a:cubicBezTo>
                  <a:cubicBezTo>
                    <a:pt x="16" y="19"/>
                    <a:pt x="9" y="15"/>
                    <a:pt x="3" y="10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0" y="7"/>
                    <a:pt x="0" y="6"/>
                    <a:pt x="3" y="4"/>
                  </a:cubicBezTo>
                  <a:cubicBezTo>
                    <a:pt x="5" y="3"/>
                    <a:pt x="8" y="2"/>
                    <a:pt x="10" y="1"/>
                  </a:cubicBezTo>
                  <a:cubicBezTo>
                    <a:pt x="11" y="0"/>
                    <a:pt x="12" y="0"/>
                    <a:pt x="12" y="0"/>
                  </a:cubicBezTo>
                </a:path>
              </a:pathLst>
            </a:custGeom>
            <a:solidFill>
              <a:srgbClr val="F1A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6" name="Freeform 390"/>
            <p:cNvSpPr>
              <a:spLocks/>
            </p:cNvSpPr>
            <p:nvPr/>
          </p:nvSpPr>
          <p:spPr bwMode="auto">
            <a:xfrm>
              <a:off x="1408113" y="2260600"/>
              <a:ext cx="127000" cy="90488"/>
            </a:xfrm>
            <a:custGeom>
              <a:avLst/>
              <a:gdLst>
                <a:gd name="T0" fmla="*/ 8 w 34"/>
                <a:gd name="T1" fmla="*/ 24 h 24"/>
                <a:gd name="T2" fmla="*/ 7 w 34"/>
                <a:gd name="T3" fmla="*/ 23 h 24"/>
                <a:gd name="T4" fmla="*/ 0 w 34"/>
                <a:gd name="T5" fmla="*/ 15 h 24"/>
                <a:gd name="T6" fmla="*/ 1 w 34"/>
                <a:gd name="T7" fmla="*/ 13 h 24"/>
                <a:gd name="T8" fmla="*/ 8 w 34"/>
                <a:gd name="T9" fmla="*/ 9 h 24"/>
                <a:gd name="T10" fmla="*/ 20 w 34"/>
                <a:gd name="T11" fmla="*/ 1 h 24"/>
                <a:gd name="T12" fmla="*/ 23 w 34"/>
                <a:gd name="T13" fmla="*/ 1 h 24"/>
                <a:gd name="T14" fmla="*/ 32 w 34"/>
                <a:gd name="T15" fmla="*/ 5 h 24"/>
                <a:gd name="T16" fmla="*/ 33 w 34"/>
                <a:gd name="T17" fmla="*/ 8 h 24"/>
                <a:gd name="T18" fmla="*/ 25 w 34"/>
                <a:gd name="T19" fmla="*/ 15 h 24"/>
                <a:gd name="T20" fmla="*/ 10 w 34"/>
                <a:gd name="T21" fmla="*/ 23 h 24"/>
                <a:gd name="T22" fmla="*/ 8 w 34"/>
                <a:gd name="T23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4" h="24">
                  <a:moveTo>
                    <a:pt x="8" y="24"/>
                  </a:moveTo>
                  <a:cubicBezTo>
                    <a:pt x="8" y="24"/>
                    <a:pt x="7" y="24"/>
                    <a:pt x="7" y="23"/>
                  </a:cubicBezTo>
                  <a:cubicBezTo>
                    <a:pt x="5" y="21"/>
                    <a:pt x="2" y="18"/>
                    <a:pt x="0" y="15"/>
                  </a:cubicBezTo>
                  <a:cubicBezTo>
                    <a:pt x="0" y="14"/>
                    <a:pt x="0" y="14"/>
                    <a:pt x="1" y="13"/>
                  </a:cubicBezTo>
                  <a:cubicBezTo>
                    <a:pt x="3" y="12"/>
                    <a:pt x="6" y="11"/>
                    <a:pt x="8" y="9"/>
                  </a:cubicBezTo>
                  <a:cubicBezTo>
                    <a:pt x="12" y="7"/>
                    <a:pt x="16" y="4"/>
                    <a:pt x="20" y="1"/>
                  </a:cubicBezTo>
                  <a:cubicBezTo>
                    <a:pt x="21" y="0"/>
                    <a:pt x="22" y="0"/>
                    <a:pt x="23" y="1"/>
                  </a:cubicBezTo>
                  <a:cubicBezTo>
                    <a:pt x="26" y="2"/>
                    <a:pt x="29" y="4"/>
                    <a:pt x="32" y="5"/>
                  </a:cubicBezTo>
                  <a:cubicBezTo>
                    <a:pt x="34" y="6"/>
                    <a:pt x="34" y="7"/>
                    <a:pt x="33" y="8"/>
                  </a:cubicBezTo>
                  <a:cubicBezTo>
                    <a:pt x="30" y="10"/>
                    <a:pt x="28" y="13"/>
                    <a:pt x="25" y="15"/>
                  </a:cubicBezTo>
                  <a:cubicBezTo>
                    <a:pt x="20" y="18"/>
                    <a:pt x="15" y="21"/>
                    <a:pt x="10" y="23"/>
                  </a:cubicBezTo>
                  <a:cubicBezTo>
                    <a:pt x="9" y="24"/>
                    <a:pt x="9" y="24"/>
                    <a:pt x="8" y="24"/>
                  </a:cubicBezTo>
                </a:path>
              </a:pathLst>
            </a:custGeom>
            <a:solidFill>
              <a:srgbClr val="F1A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7" name="Freeform 391"/>
            <p:cNvSpPr>
              <a:spLocks noEditPoints="1"/>
            </p:cNvSpPr>
            <p:nvPr/>
          </p:nvSpPr>
          <p:spPr bwMode="auto">
            <a:xfrm>
              <a:off x="1114425" y="3179763"/>
              <a:ext cx="301625" cy="168275"/>
            </a:xfrm>
            <a:custGeom>
              <a:avLst/>
              <a:gdLst>
                <a:gd name="T0" fmla="*/ 1 w 80"/>
                <a:gd name="T1" fmla="*/ 44 h 45"/>
                <a:gd name="T2" fmla="*/ 0 w 80"/>
                <a:gd name="T3" fmla="*/ 44 h 45"/>
                <a:gd name="T4" fmla="*/ 0 w 80"/>
                <a:gd name="T5" fmla="*/ 45 h 45"/>
                <a:gd name="T6" fmla="*/ 0 w 80"/>
                <a:gd name="T7" fmla="*/ 45 h 45"/>
                <a:gd name="T8" fmla="*/ 1 w 80"/>
                <a:gd name="T9" fmla="*/ 45 h 45"/>
                <a:gd name="T10" fmla="*/ 1 w 80"/>
                <a:gd name="T11" fmla="*/ 45 h 45"/>
                <a:gd name="T12" fmla="*/ 1 w 80"/>
                <a:gd name="T13" fmla="*/ 44 h 45"/>
                <a:gd name="T14" fmla="*/ 1 w 80"/>
                <a:gd name="T15" fmla="*/ 44 h 45"/>
                <a:gd name="T16" fmla="*/ 19 w 80"/>
                <a:gd name="T17" fmla="*/ 41 h 45"/>
                <a:gd name="T18" fmla="*/ 6 w 80"/>
                <a:gd name="T19" fmla="*/ 44 h 45"/>
                <a:gd name="T20" fmla="*/ 19 w 80"/>
                <a:gd name="T21" fmla="*/ 41 h 45"/>
                <a:gd name="T22" fmla="*/ 19 w 80"/>
                <a:gd name="T23" fmla="*/ 41 h 45"/>
                <a:gd name="T24" fmla="*/ 19 w 80"/>
                <a:gd name="T25" fmla="*/ 41 h 45"/>
                <a:gd name="T26" fmla="*/ 19 w 80"/>
                <a:gd name="T27" fmla="*/ 41 h 45"/>
                <a:gd name="T28" fmla="*/ 74 w 80"/>
                <a:gd name="T29" fmla="*/ 19 h 45"/>
                <a:gd name="T30" fmla="*/ 73 w 80"/>
                <a:gd name="T31" fmla="*/ 19 h 45"/>
                <a:gd name="T32" fmla="*/ 25 w 80"/>
                <a:gd name="T33" fmla="*/ 39 h 45"/>
                <a:gd name="T34" fmla="*/ 23 w 80"/>
                <a:gd name="T35" fmla="*/ 39 h 45"/>
                <a:gd name="T36" fmla="*/ 25 w 80"/>
                <a:gd name="T37" fmla="*/ 39 h 45"/>
                <a:gd name="T38" fmla="*/ 73 w 80"/>
                <a:gd name="T39" fmla="*/ 19 h 45"/>
                <a:gd name="T40" fmla="*/ 74 w 80"/>
                <a:gd name="T41" fmla="*/ 19 h 45"/>
                <a:gd name="T42" fmla="*/ 37 w 80"/>
                <a:gd name="T43" fmla="*/ 16 h 45"/>
                <a:gd name="T44" fmla="*/ 31 w 80"/>
                <a:gd name="T45" fmla="*/ 22 h 45"/>
                <a:gd name="T46" fmla="*/ 37 w 80"/>
                <a:gd name="T47" fmla="*/ 16 h 45"/>
                <a:gd name="T48" fmla="*/ 80 w 80"/>
                <a:gd name="T49" fmla="*/ 16 h 45"/>
                <a:gd name="T50" fmla="*/ 79 w 80"/>
                <a:gd name="T51" fmla="*/ 16 h 45"/>
                <a:gd name="T52" fmla="*/ 77 w 80"/>
                <a:gd name="T53" fmla="*/ 17 h 45"/>
                <a:gd name="T54" fmla="*/ 79 w 80"/>
                <a:gd name="T55" fmla="*/ 16 h 45"/>
                <a:gd name="T56" fmla="*/ 80 w 80"/>
                <a:gd name="T57" fmla="*/ 16 h 45"/>
                <a:gd name="T58" fmla="*/ 47 w 80"/>
                <a:gd name="T59" fmla="*/ 7 h 45"/>
                <a:gd name="T60" fmla="*/ 42 w 80"/>
                <a:gd name="T61" fmla="*/ 12 h 45"/>
                <a:gd name="T62" fmla="*/ 47 w 80"/>
                <a:gd name="T63" fmla="*/ 7 h 45"/>
                <a:gd name="T64" fmla="*/ 47 w 80"/>
                <a:gd name="T65" fmla="*/ 7 h 45"/>
                <a:gd name="T66" fmla="*/ 68 w 80"/>
                <a:gd name="T67" fmla="*/ 6 h 45"/>
                <a:gd name="T68" fmla="*/ 79 w 80"/>
                <a:gd name="T69" fmla="*/ 13 h 45"/>
                <a:gd name="T70" fmla="*/ 80 w 80"/>
                <a:gd name="T71" fmla="*/ 14 h 45"/>
                <a:gd name="T72" fmla="*/ 80 w 80"/>
                <a:gd name="T73" fmla="*/ 14 h 45"/>
                <a:gd name="T74" fmla="*/ 79 w 80"/>
                <a:gd name="T75" fmla="*/ 14 h 45"/>
                <a:gd name="T76" fmla="*/ 68 w 80"/>
                <a:gd name="T77" fmla="*/ 6 h 45"/>
                <a:gd name="T78" fmla="*/ 54 w 80"/>
                <a:gd name="T79" fmla="*/ 0 h 45"/>
                <a:gd name="T80" fmla="*/ 53 w 80"/>
                <a:gd name="T81" fmla="*/ 1 h 45"/>
                <a:gd name="T82" fmla="*/ 54 w 80"/>
                <a:gd name="T83" fmla="*/ 0 h 45"/>
                <a:gd name="T84" fmla="*/ 57 w 80"/>
                <a:gd name="T85" fmla="*/ 1 h 45"/>
                <a:gd name="T86" fmla="*/ 60 w 80"/>
                <a:gd name="T87" fmla="*/ 2 h 45"/>
                <a:gd name="T88" fmla="*/ 56 w 80"/>
                <a:gd name="T89" fmla="*/ 1 h 45"/>
                <a:gd name="T90" fmla="*/ 54 w 80"/>
                <a:gd name="T91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80" h="45">
                  <a:moveTo>
                    <a:pt x="1" y="44"/>
                  </a:moveTo>
                  <a:cubicBezTo>
                    <a:pt x="1" y="44"/>
                    <a:pt x="0" y="44"/>
                    <a:pt x="0" y="44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1" y="45"/>
                    <a:pt x="1" y="45"/>
                    <a:pt x="1" y="45"/>
                  </a:cubicBezTo>
                  <a:cubicBezTo>
                    <a:pt x="1" y="45"/>
                    <a:pt x="1" y="45"/>
                    <a:pt x="1" y="45"/>
                  </a:cubicBezTo>
                  <a:cubicBezTo>
                    <a:pt x="1" y="44"/>
                    <a:pt x="1" y="44"/>
                    <a:pt x="1" y="44"/>
                  </a:cubicBezTo>
                  <a:cubicBezTo>
                    <a:pt x="1" y="44"/>
                    <a:pt x="1" y="44"/>
                    <a:pt x="1" y="44"/>
                  </a:cubicBezTo>
                  <a:moveTo>
                    <a:pt x="19" y="41"/>
                  </a:moveTo>
                  <a:cubicBezTo>
                    <a:pt x="14" y="42"/>
                    <a:pt x="10" y="43"/>
                    <a:pt x="6" y="44"/>
                  </a:cubicBezTo>
                  <a:cubicBezTo>
                    <a:pt x="10" y="43"/>
                    <a:pt x="14" y="42"/>
                    <a:pt x="19" y="41"/>
                  </a:cubicBezTo>
                  <a:moveTo>
                    <a:pt x="19" y="41"/>
                  </a:moveTo>
                  <a:cubicBezTo>
                    <a:pt x="19" y="41"/>
                    <a:pt x="19" y="41"/>
                    <a:pt x="19" y="41"/>
                  </a:cubicBezTo>
                  <a:cubicBezTo>
                    <a:pt x="19" y="41"/>
                    <a:pt x="19" y="41"/>
                    <a:pt x="19" y="41"/>
                  </a:cubicBezTo>
                  <a:moveTo>
                    <a:pt x="74" y="19"/>
                  </a:moveTo>
                  <a:cubicBezTo>
                    <a:pt x="74" y="19"/>
                    <a:pt x="73" y="19"/>
                    <a:pt x="73" y="19"/>
                  </a:cubicBezTo>
                  <a:cubicBezTo>
                    <a:pt x="57" y="27"/>
                    <a:pt x="41" y="34"/>
                    <a:pt x="25" y="39"/>
                  </a:cubicBezTo>
                  <a:cubicBezTo>
                    <a:pt x="24" y="39"/>
                    <a:pt x="24" y="39"/>
                    <a:pt x="23" y="39"/>
                  </a:cubicBezTo>
                  <a:cubicBezTo>
                    <a:pt x="24" y="39"/>
                    <a:pt x="24" y="39"/>
                    <a:pt x="25" y="39"/>
                  </a:cubicBezTo>
                  <a:cubicBezTo>
                    <a:pt x="41" y="34"/>
                    <a:pt x="57" y="27"/>
                    <a:pt x="73" y="19"/>
                  </a:cubicBezTo>
                  <a:cubicBezTo>
                    <a:pt x="73" y="19"/>
                    <a:pt x="74" y="19"/>
                    <a:pt x="74" y="19"/>
                  </a:cubicBezTo>
                  <a:moveTo>
                    <a:pt x="37" y="16"/>
                  </a:moveTo>
                  <a:cubicBezTo>
                    <a:pt x="35" y="18"/>
                    <a:pt x="33" y="20"/>
                    <a:pt x="31" y="22"/>
                  </a:cubicBezTo>
                  <a:cubicBezTo>
                    <a:pt x="33" y="20"/>
                    <a:pt x="35" y="18"/>
                    <a:pt x="37" y="16"/>
                  </a:cubicBezTo>
                  <a:moveTo>
                    <a:pt x="80" y="16"/>
                  </a:moveTo>
                  <a:cubicBezTo>
                    <a:pt x="80" y="16"/>
                    <a:pt x="80" y="16"/>
                    <a:pt x="79" y="16"/>
                  </a:cubicBezTo>
                  <a:cubicBezTo>
                    <a:pt x="79" y="16"/>
                    <a:pt x="78" y="17"/>
                    <a:pt x="77" y="17"/>
                  </a:cubicBezTo>
                  <a:cubicBezTo>
                    <a:pt x="78" y="17"/>
                    <a:pt x="79" y="16"/>
                    <a:pt x="79" y="16"/>
                  </a:cubicBezTo>
                  <a:cubicBezTo>
                    <a:pt x="79" y="16"/>
                    <a:pt x="80" y="16"/>
                    <a:pt x="80" y="16"/>
                  </a:cubicBezTo>
                  <a:moveTo>
                    <a:pt x="47" y="7"/>
                  </a:moveTo>
                  <a:cubicBezTo>
                    <a:pt x="45" y="9"/>
                    <a:pt x="44" y="10"/>
                    <a:pt x="42" y="12"/>
                  </a:cubicBezTo>
                  <a:cubicBezTo>
                    <a:pt x="44" y="10"/>
                    <a:pt x="45" y="9"/>
                    <a:pt x="47" y="7"/>
                  </a:cubicBezTo>
                  <a:cubicBezTo>
                    <a:pt x="47" y="7"/>
                    <a:pt x="47" y="7"/>
                    <a:pt x="47" y="7"/>
                  </a:cubicBezTo>
                  <a:moveTo>
                    <a:pt x="68" y="6"/>
                  </a:moveTo>
                  <a:cubicBezTo>
                    <a:pt x="71" y="9"/>
                    <a:pt x="75" y="11"/>
                    <a:pt x="79" y="13"/>
                  </a:cubicBezTo>
                  <a:cubicBezTo>
                    <a:pt x="80" y="14"/>
                    <a:pt x="80" y="14"/>
                    <a:pt x="80" y="14"/>
                  </a:cubicBezTo>
                  <a:cubicBezTo>
                    <a:pt x="80" y="14"/>
                    <a:pt x="80" y="14"/>
                    <a:pt x="80" y="14"/>
                  </a:cubicBezTo>
                  <a:cubicBezTo>
                    <a:pt x="79" y="14"/>
                    <a:pt x="79" y="14"/>
                    <a:pt x="79" y="14"/>
                  </a:cubicBezTo>
                  <a:cubicBezTo>
                    <a:pt x="75" y="11"/>
                    <a:pt x="72" y="9"/>
                    <a:pt x="68" y="6"/>
                  </a:cubicBezTo>
                  <a:moveTo>
                    <a:pt x="54" y="0"/>
                  </a:moveTo>
                  <a:cubicBezTo>
                    <a:pt x="54" y="0"/>
                    <a:pt x="53" y="0"/>
                    <a:pt x="53" y="1"/>
                  </a:cubicBezTo>
                  <a:cubicBezTo>
                    <a:pt x="53" y="0"/>
                    <a:pt x="54" y="0"/>
                    <a:pt x="54" y="0"/>
                  </a:cubicBezTo>
                  <a:cubicBezTo>
                    <a:pt x="55" y="0"/>
                    <a:pt x="55" y="0"/>
                    <a:pt x="57" y="1"/>
                  </a:cubicBezTo>
                  <a:cubicBezTo>
                    <a:pt x="58" y="1"/>
                    <a:pt x="59" y="2"/>
                    <a:pt x="60" y="2"/>
                  </a:cubicBezTo>
                  <a:cubicBezTo>
                    <a:pt x="58" y="2"/>
                    <a:pt x="57" y="1"/>
                    <a:pt x="56" y="1"/>
                  </a:cubicBezTo>
                  <a:cubicBezTo>
                    <a:pt x="55" y="0"/>
                    <a:pt x="55" y="0"/>
                    <a:pt x="54" y="0"/>
                  </a:cubicBezTo>
                </a:path>
              </a:pathLst>
            </a:custGeom>
            <a:solidFill>
              <a:srgbClr val="F8C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8" name="Freeform 392"/>
            <p:cNvSpPr>
              <a:spLocks/>
            </p:cNvSpPr>
            <p:nvPr/>
          </p:nvSpPr>
          <p:spPr bwMode="auto">
            <a:xfrm>
              <a:off x="1119188" y="3179763"/>
              <a:ext cx="296862" cy="168275"/>
            </a:xfrm>
            <a:custGeom>
              <a:avLst/>
              <a:gdLst>
                <a:gd name="T0" fmla="*/ 53 w 79"/>
                <a:gd name="T1" fmla="*/ 0 h 45"/>
                <a:gd name="T2" fmla="*/ 52 w 79"/>
                <a:gd name="T3" fmla="*/ 1 h 45"/>
                <a:gd name="T4" fmla="*/ 51 w 79"/>
                <a:gd name="T5" fmla="*/ 1 h 45"/>
                <a:gd name="T6" fmla="*/ 46 w 79"/>
                <a:gd name="T7" fmla="*/ 7 h 45"/>
                <a:gd name="T8" fmla="*/ 46 w 79"/>
                <a:gd name="T9" fmla="*/ 7 h 45"/>
                <a:gd name="T10" fmla="*/ 46 w 79"/>
                <a:gd name="T11" fmla="*/ 7 h 45"/>
                <a:gd name="T12" fmla="*/ 41 w 79"/>
                <a:gd name="T13" fmla="*/ 12 h 45"/>
                <a:gd name="T14" fmla="*/ 38 w 79"/>
                <a:gd name="T15" fmla="*/ 15 h 45"/>
                <a:gd name="T16" fmla="*/ 36 w 79"/>
                <a:gd name="T17" fmla="*/ 16 h 45"/>
                <a:gd name="T18" fmla="*/ 30 w 79"/>
                <a:gd name="T19" fmla="*/ 22 h 45"/>
                <a:gd name="T20" fmla="*/ 28 w 79"/>
                <a:gd name="T21" fmla="*/ 24 h 45"/>
                <a:gd name="T22" fmla="*/ 1 w 79"/>
                <a:gd name="T23" fmla="*/ 43 h 45"/>
                <a:gd name="T24" fmla="*/ 0 w 79"/>
                <a:gd name="T25" fmla="*/ 44 h 45"/>
                <a:gd name="T26" fmla="*/ 0 w 79"/>
                <a:gd name="T27" fmla="*/ 44 h 45"/>
                <a:gd name="T28" fmla="*/ 0 w 79"/>
                <a:gd name="T29" fmla="*/ 45 h 45"/>
                <a:gd name="T30" fmla="*/ 0 w 79"/>
                <a:gd name="T31" fmla="*/ 45 h 45"/>
                <a:gd name="T32" fmla="*/ 1 w 79"/>
                <a:gd name="T33" fmla="*/ 45 h 45"/>
                <a:gd name="T34" fmla="*/ 5 w 79"/>
                <a:gd name="T35" fmla="*/ 44 h 45"/>
                <a:gd name="T36" fmla="*/ 18 w 79"/>
                <a:gd name="T37" fmla="*/ 41 h 45"/>
                <a:gd name="T38" fmla="*/ 18 w 79"/>
                <a:gd name="T39" fmla="*/ 41 h 45"/>
                <a:gd name="T40" fmla="*/ 18 w 79"/>
                <a:gd name="T41" fmla="*/ 41 h 45"/>
                <a:gd name="T42" fmla="*/ 22 w 79"/>
                <a:gd name="T43" fmla="*/ 39 h 45"/>
                <a:gd name="T44" fmla="*/ 24 w 79"/>
                <a:gd name="T45" fmla="*/ 39 h 45"/>
                <a:gd name="T46" fmla="*/ 72 w 79"/>
                <a:gd name="T47" fmla="*/ 19 h 45"/>
                <a:gd name="T48" fmla="*/ 73 w 79"/>
                <a:gd name="T49" fmla="*/ 19 h 45"/>
                <a:gd name="T50" fmla="*/ 76 w 79"/>
                <a:gd name="T51" fmla="*/ 17 h 45"/>
                <a:gd name="T52" fmla="*/ 78 w 79"/>
                <a:gd name="T53" fmla="*/ 16 h 45"/>
                <a:gd name="T54" fmla="*/ 79 w 79"/>
                <a:gd name="T55" fmla="*/ 16 h 45"/>
                <a:gd name="T56" fmla="*/ 79 w 79"/>
                <a:gd name="T57" fmla="*/ 15 h 45"/>
                <a:gd name="T58" fmla="*/ 79 w 79"/>
                <a:gd name="T59" fmla="*/ 14 h 45"/>
                <a:gd name="T60" fmla="*/ 79 w 79"/>
                <a:gd name="T61" fmla="*/ 14 h 45"/>
                <a:gd name="T62" fmla="*/ 78 w 79"/>
                <a:gd name="T63" fmla="*/ 13 h 45"/>
                <a:gd name="T64" fmla="*/ 67 w 79"/>
                <a:gd name="T65" fmla="*/ 6 h 45"/>
                <a:gd name="T66" fmla="*/ 59 w 79"/>
                <a:gd name="T67" fmla="*/ 2 h 45"/>
                <a:gd name="T68" fmla="*/ 56 w 79"/>
                <a:gd name="T69" fmla="*/ 1 h 45"/>
                <a:gd name="T70" fmla="*/ 53 w 79"/>
                <a:gd name="T71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79" h="45">
                  <a:moveTo>
                    <a:pt x="53" y="0"/>
                  </a:moveTo>
                  <a:cubicBezTo>
                    <a:pt x="53" y="0"/>
                    <a:pt x="52" y="0"/>
                    <a:pt x="52" y="1"/>
                  </a:cubicBezTo>
                  <a:cubicBezTo>
                    <a:pt x="52" y="1"/>
                    <a:pt x="52" y="1"/>
                    <a:pt x="51" y="1"/>
                  </a:cubicBezTo>
                  <a:cubicBezTo>
                    <a:pt x="50" y="3"/>
                    <a:pt x="48" y="5"/>
                    <a:pt x="46" y="7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4" y="9"/>
                    <a:pt x="43" y="10"/>
                    <a:pt x="41" y="12"/>
                  </a:cubicBezTo>
                  <a:cubicBezTo>
                    <a:pt x="40" y="13"/>
                    <a:pt x="39" y="14"/>
                    <a:pt x="38" y="15"/>
                  </a:cubicBezTo>
                  <a:cubicBezTo>
                    <a:pt x="37" y="15"/>
                    <a:pt x="37" y="16"/>
                    <a:pt x="36" y="16"/>
                  </a:cubicBezTo>
                  <a:cubicBezTo>
                    <a:pt x="34" y="18"/>
                    <a:pt x="32" y="20"/>
                    <a:pt x="30" y="22"/>
                  </a:cubicBezTo>
                  <a:cubicBezTo>
                    <a:pt x="29" y="22"/>
                    <a:pt x="28" y="23"/>
                    <a:pt x="28" y="24"/>
                  </a:cubicBezTo>
                  <a:cubicBezTo>
                    <a:pt x="19" y="31"/>
                    <a:pt x="10" y="37"/>
                    <a:pt x="1" y="43"/>
                  </a:cubicBezTo>
                  <a:cubicBezTo>
                    <a:pt x="1" y="43"/>
                    <a:pt x="0" y="44"/>
                    <a:pt x="0" y="44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1" y="45"/>
                    <a:pt x="1" y="45"/>
                    <a:pt x="1" y="45"/>
                  </a:cubicBezTo>
                  <a:cubicBezTo>
                    <a:pt x="2" y="45"/>
                    <a:pt x="3" y="44"/>
                    <a:pt x="5" y="44"/>
                  </a:cubicBezTo>
                  <a:cubicBezTo>
                    <a:pt x="9" y="43"/>
                    <a:pt x="13" y="42"/>
                    <a:pt x="18" y="41"/>
                  </a:cubicBezTo>
                  <a:cubicBezTo>
                    <a:pt x="18" y="41"/>
                    <a:pt x="18" y="41"/>
                    <a:pt x="18" y="41"/>
                  </a:cubicBezTo>
                  <a:cubicBezTo>
                    <a:pt x="18" y="41"/>
                    <a:pt x="18" y="41"/>
                    <a:pt x="18" y="41"/>
                  </a:cubicBezTo>
                  <a:cubicBezTo>
                    <a:pt x="19" y="40"/>
                    <a:pt x="21" y="40"/>
                    <a:pt x="22" y="39"/>
                  </a:cubicBezTo>
                  <a:cubicBezTo>
                    <a:pt x="23" y="39"/>
                    <a:pt x="23" y="39"/>
                    <a:pt x="24" y="39"/>
                  </a:cubicBezTo>
                  <a:cubicBezTo>
                    <a:pt x="40" y="34"/>
                    <a:pt x="56" y="27"/>
                    <a:pt x="72" y="19"/>
                  </a:cubicBezTo>
                  <a:cubicBezTo>
                    <a:pt x="72" y="19"/>
                    <a:pt x="73" y="19"/>
                    <a:pt x="73" y="19"/>
                  </a:cubicBezTo>
                  <a:cubicBezTo>
                    <a:pt x="74" y="18"/>
                    <a:pt x="75" y="18"/>
                    <a:pt x="76" y="17"/>
                  </a:cubicBezTo>
                  <a:cubicBezTo>
                    <a:pt x="77" y="17"/>
                    <a:pt x="78" y="16"/>
                    <a:pt x="78" y="16"/>
                  </a:cubicBezTo>
                  <a:cubicBezTo>
                    <a:pt x="79" y="16"/>
                    <a:pt x="79" y="16"/>
                    <a:pt x="79" y="16"/>
                  </a:cubicBezTo>
                  <a:cubicBezTo>
                    <a:pt x="79" y="15"/>
                    <a:pt x="79" y="15"/>
                    <a:pt x="79" y="15"/>
                  </a:cubicBezTo>
                  <a:cubicBezTo>
                    <a:pt x="79" y="15"/>
                    <a:pt x="79" y="14"/>
                    <a:pt x="79" y="14"/>
                  </a:cubicBezTo>
                  <a:cubicBezTo>
                    <a:pt x="79" y="14"/>
                    <a:pt x="79" y="14"/>
                    <a:pt x="79" y="14"/>
                  </a:cubicBezTo>
                  <a:cubicBezTo>
                    <a:pt x="78" y="13"/>
                    <a:pt x="78" y="13"/>
                    <a:pt x="78" y="13"/>
                  </a:cubicBezTo>
                  <a:cubicBezTo>
                    <a:pt x="74" y="11"/>
                    <a:pt x="70" y="9"/>
                    <a:pt x="67" y="6"/>
                  </a:cubicBezTo>
                  <a:cubicBezTo>
                    <a:pt x="64" y="5"/>
                    <a:pt x="61" y="3"/>
                    <a:pt x="59" y="2"/>
                  </a:cubicBezTo>
                  <a:cubicBezTo>
                    <a:pt x="58" y="2"/>
                    <a:pt x="57" y="1"/>
                    <a:pt x="56" y="1"/>
                  </a:cubicBezTo>
                  <a:cubicBezTo>
                    <a:pt x="54" y="0"/>
                    <a:pt x="54" y="0"/>
                    <a:pt x="53" y="0"/>
                  </a:cubicBezTo>
                </a:path>
              </a:pathLst>
            </a:custGeom>
            <a:solidFill>
              <a:srgbClr val="F8AB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9" name="Freeform 393"/>
            <p:cNvSpPr>
              <a:spLocks noEditPoints="1"/>
            </p:cNvSpPr>
            <p:nvPr/>
          </p:nvSpPr>
          <p:spPr bwMode="auto">
            <a:xfrm>
              <a:off x="1014413" y="3227388"/>
              <a:ext cx="225425" cy="120650"/>
            </a:xfrm>
            <a:custGeom>
              <a:avLst/>
              <a:gdLst>
                <a:gd name="T0" fmla="*/ 15 w 60"/>
                <a:gd name="T1" fmla="*/ 32 h 32"/>
                <a:gd name="T2" fmla="*/ 16 w 60"/>
                <a:gd name="T3" fmla="*/ 32 h 32"/>
                <a:gd name="T4" fmla="*/ 17 w 60"/>
                <a:gd name="T5" fmla="*/ 32 h 32"/>
                <a:gd name="T6" fmla="*/ 16 w 60"/>
                <a:gd name="T7" fmla="*/ 32 h 32"/>
                <a:gd name="T8" fmla="*/ 15 w 60"/>
                <a:gd name="T9" fmla="*/ 32 h 32"/>
                <a:gd name="T10" fmla="*/ 23 w 60"/>
                <a:gd name="T11" fmla="*/ 28 h 32"/>
                <a:gd name="T12" fmla="*/ 19 w 60"/>
                <a:gd name="T13" fmla="*/ 31 h 32"/>
                <a:gd name="T14" fmla="*/ 19 w 60"/>
                <a:gd name="T15" fmla="*/ 31 h 32"/>
                <a:gd name="T16" fmla="*/ 23 w 60"/>
                <a:gd name="T17" fmla="*/ 28 h 32"/>
                <a:gd name="T18" fmla="*/ 0 w 60"/>
                <a:gd name="T19" fmla="*/ 22 h 32"/>
                <a:gd name="T20" fmla="*/ 13 w 60"/>
                <a:gd name="T21" fmla="*/ 30 h 32"/>
                <a:gd name="T22" fmla="*/ 0 w 60"/>
                <a:gd name="T23" fmla="*/ 22 h 32"/>
                <a:gd name="T24" fmla="*/ 0 w 60"/>
                <a:gd name="T25" fmla="*/ 22 h 32"/>
                <a:gd name="T26" fmla="*/ 36 w 60"/>
                <a:gd name="T27" fmla="*/ 20 h 32"/>
                <a:gd name="T28" fmla="*/ 30 w 60"/>
                <a:gd name="T29" fmla="*/ 24 h 32"/>
                <a:gd name="T30" fmla="*/ 36 w 60"/>
                <a:gd name="T31" fmla="*/ 20 h 32"/>
                <a:gd name="T32" fmla="*/ 60 w 60"/>
                <a:gd name="T33" fmla="*/ 0 h 32"/>
                <a:gd name="T34" fmla="*/ 50 w 60"/>
                <a:gd name="T35" fmla="*/ 9 h 32"/>
                <a:gd name="T36" fmla="*/ 49 w 60"/>
                <a:gd name="T37" fmla="*/ 10 h 32"/>
                <a:gd name="T38" fmla="*/ 54 w 60"/>
                <a:gd name="T39" fmla="*/ 6 h 32"/>
                <a:gd name="T40" fmla="*/ 60 w 60"/>
                <a:gd name="T41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0" h="32">
                  <a:moveTo>
                    <a:pt x="15" y="32"/>
                  </a:moveTo>
                  <a:cubicBezTo>
                    <a:pt x="16" y="32"/>
                    <a:pt x="16" y="32"/>
                    <a:pt x="16" y="32"/>
                  </a:cubicBezTo>
                  <a:cubicBezTo>
                    <a:pt x="17" y="32"/>
                    <a:pt x="17" y="32"/>
                    <a:pt x="17" y="32"/>
                  </a:cubicBezTo>
                  <a:cubicBezTo>
                    <a:pt x="17" y="32"/>
                    <a:pt x="17" y="32"/>
                    <a:pt x="16" y="32"/>
                  </a:cubicBezTo>
                  <a:cubicBezTo>
                    <a:pt x="16" y="32"/>
                    <a:pt x="16" y="32"/>
                    <a:pt x="15" y="32"/>
                  </a:cubicBezTo>
                  <a:moveTo>
                    <a:pt x="23" y="28"/>
                  </a:moveTo>
                  <a:cubicBezTo>
                    <a:pt x="22" y="29"/>
                    <a:pt x="21" y="30"/>
                    <a:pt x="19" y="31"/>
                  </a:cubicBezTo>
                  <a:cubicBezTo>
                    <a:pt x="19" y="31"/>
                    <a:pt x="19" y="31"/>
                    <a:pt x="19" y="31"/>
                  </a:cubicBezTo>
                  <a:cubicBezTo>
                    <a:pt x="21" y="30"/>
                    <a:pt x="22" y="29"/>
                    <a:pt x="23" y="28"/>
                  </a:cubicBezTo>
                  <a:moveTo>
                    <a:pt x="0" y="22"/>
                  </a:moveTo>
                  <a:cubicBezTo>
                    <a:pt x="5" y="25"/>
                    <a:pt x="9" y="28"/>
                    <a:pt x="13" y="30"/>
                  </a:cubicBezTo>
                  <a:cubicBezTo>
                    <a:pt x="9" y="28"/>
                    <a:pt x="5" y="25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moveTo>
                    <a:pt x="36" y="20"/>
                  </a:moveTo>
                  <a:cubicBezTo>
                    <a:pt x="34" y="21"/>
                    <a:pt x="32" y="23"/>
                    <a:pt x="30" y="24"/>
                  </a:cubicBezTo>
                  <a:cubicBezTo>
                    <a:pt x="32" y="23"/>
                    <a:pt x="34" y="21"/>
                    <a:pt x="36" y="20"/>
                  </a:cubicBezTo>
                  <a:moveTo>
                    <a:pt x="60" y="0"/>
                  </a:moveTo>
                  <a:cubicBezTo>
                    <a:pt x="57" y="3"/>
                    <a:pt x="54" y="6"/>
                    <a:pt x="50" y="9"/>
                  </a:cubicBezTo>
                  <a:cubicBezTo>
                    <a:pt x="50" y="9"/>
                    <a:pt x="50" y="9"/>
                    <a:pt x="49" y="10"/>
                  </a:cubicBezTo>
                  <a:cubicBezTo>
                    <a:pt x="51" y="8"/>
                    <a:pt x="52" y="7"/>
                    <a:pt x="54" y="6"/>
                  </a:cubicBezTo>
                  <a:cubicBezTo>
                    <a:pt x="56" y="4"/>
                    <a:pt x="58" y="2"/>
                    <a:pt x="60" y="0"/>
                  </a:cubicBezTo>
                </a:path>
              </a:pathLst>
            </a:custGeom>
            <a:solidFill>
              <a:srgbClr val="F8C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0" name="Freeform 394"/>
            <p:cNvSpPr>
              <a:spLocks/>
            </p:cNvSpPr>
            <p:nvPr/>
          </p:nvSpPr>
          <p:spPr bwMode="auto">
            <a:xfrm>
              <a:off x="1001713" y="3190875"/>
              <a:ext cx="274637" cy="157163"/>
            </a:xfrm>
            <a:custGeom>
              <a:avLst/>
              <a:gdLst>
                <a:gd name="T0" fmla="*/ 73 w 73"/>
                <a:gd name="T1" fmla="*/ 0 h 42"/>
                <a:gd name="T2" fmla="*/ 71 w 73"/>
                <a:gd name="T3" fmla="*/ 1 h 42"/>
                <a:gd name="T4" fmla="*/ 54 w 73"/>
                <a:gd name="T5" fmla="*/ 9 h 42"/>
                <a:gd name="T6" fmla="*/ 32 w 73"/>
                <a:gd name="T7" fmla="*/ 19 h 42"/>
                <a:gd name="T8" fmla="*/ 18 w 73"/>
                <a:gd name="T9" fmla="*/ 24 h 42"/>
                <a:gd name="T10" fmla="*/ 3 w 73"/>
                <a:gd name="T11" fmla="*/ 28 h 42"/>
                <a:gd name="T12" fmla="*/ 1 w 73"/>
                <a:gd name="T13" fmla="*/ 29 h 42"/>
                <a:gd name="T14" fmla="*/ 1 w 73"/>
                <a:gd name="T15" fmla="*/ 30 h 42"/>
                <a:gd name="T16" fmla="*/ 1 w 73"/>
                <a:gd name="T17" fmla="*/ 31 h 42"/>
                <a:gd name="T18" fmla="*/ 3 w 73"/>
                <a:gd name="T19" fmla="*/ 32 h 42"/>
                <a:gd name="T20" fmla="*/ 3 w 73"/>
                <a:gd name="T21" fmla="*/ 32 h 42"/>
                <a:gd name="T22" fmla="*/ 16 w 73"/>
                <a:gd name="T23" fmla="*/ 40 h 42"/>
                <a:gd name="T24" fmla="*/ 18 w 73"/>
                <a:gd name="T25" fmla="*/ 41 h 42"/>
                <a:gd name="T26" fmla="*/ 18 w 73"/>
                <a:gd name="T27" fmla="*/ 42 h 42"/>
                <a:gd name="T28" fmla="*/ 19 w 73"/>
                <a:gd name="T29" fmla="*/ 42 h 42"/>
                <a:gd name="T30" fmla="*/ 20 w 73"/>
                <a:gd name="T31" fmla="*/ 42 h 42"/>
                <a:gd name="T32" fmla="*/ 22 w 73"/>
                <a:gd name="T33" fmla="*/ 41 h 42"/>
                <a:gd name="T34" fmla="*/ 26 w 73"/>
                <a:gd name="T35" fmla="*/ 38 h 42"/>
                <a:gd name="T36" fmla="*/ 33 w 73"/>
                <a:gd name="T37" fmla="*/ 34 h 42"/>
                <a:gd name="T38" fmla="*/ 39 w 73"/>
                <a:gd name="T39" fmla="*/ 30 h 42"/>
                <a:gd name="T40" fmla="*/ 39 w 73"/>
                <a:gd name="T41" fmla="*/ 30 h 42"/>
                <a:gd name="T42" fmla="*/ 52 w 73"/>
                <a:gd name="T43" fmla="*/ 20 h 42"/>
                <a:gd name="T44" fmla="*/ 53 w 73"/>
                <a:gd name="T45" fmla="*/ 19 h 42"/>
                <a:gd name="T46" fmla="*/ 63 w 73"/>
                <a:gd name="T47" fmla="*/ 10 h 42"/>
                <a:gd name="T48" fmla="*/ 73 w 73"/>
                <a:gd name="T49" fmla="*/ 1 h 42"/>
                <a:gd name="T50" fmla="*/ 73 w 73"/>
                <a:gd name="T51" fmla="*/ 0 h 42"/>
                <a:gd name="T52" fmla="*/ 73 w 73"/>
                <a:gd name="T53" fmla="*/ 0 h 42"/>
                <a:gd name="T54" fmla="*/ 73 w 73"/>
                <a:gd name="T55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73" h="42">
                  <a:moveTo>
                    <a:pt x="73" y="0"/>
                  </a:moveTo>
                  <a:cubicBezTo>
                    <a:pt x="73" y="0"/>
                    <a:pt x="72" y="0"/>
                    <a:pt x="71" y="1"/>
                  </a:cubicBezTo>
                  <a:cubicBezTo>
                    <a:pt x="66" y="3"/>
                    <a:pt x="60" y="6"/>
                    <a:pt x="54" y="9"/>
                  </a:cubicBezTo>
                  <a:cubicBezTo>
                    <a:pt x="47" y="13"/>
                    <a:pt x="40" y="16"/>
                    <a:pt x="32" y="19"/>
                  </a:cubicBezTo>
                  <a:cubicBezTo>
                    <a:pt x="27" y="21"/>
                    <a:pt x="23" y="23"/>
                    <a:pt x="18" y="24"/>
                  </a:cubicBezTo>
                  <a:cubicBezTo>
                    <a:pt x="13" y="26"/>
                    <a:pt x="8" y="27"/>
                    <a:pt x="3" y="28"/>
                  </a:cubicBezTo>
                  <a:cubicBezTo>
                    <a:pt x="2" y="28"/>
                    <a:pt x="2" y="28"/>
                    <a:pt x="1" y="29"/>
                  </a:cubicBezTo>
                  <a:cubicBezTo>
                    <a:pt x="0" y="29"/>
                    <a:pt x="0" y="30"/>
                    <a:pt x="1" y="30"/>
                  </a:cubicBezTo>
                  <a:cubicBezTo>
                    <a:pt x="1" y="31"/>
                    <a:pt x="1" y="31"/>
                    <a:pt x="1" y="31"/>
                  </a:cubicBezTo>
                  <a:cubicBezTo>
                    <a:pt x="2" y="31"/>
                    <a:pt x="3" y="32"/>
                    <a:pt x="3" y="32"/>
                  </a:cubicBezTo>
                  <a:cubicBezTo>
                    <a:pt x="3" y="32"/>
                    <a:pt x="3" y="32"/>
                    <a:pt x="3" y="32"/>
                  </a:cubicBezTo>
                  <a:cubicBezTo>
                    <a:pt x="8" y="35"/>
                    <a:pt x="12" y="38"/>
                    <a:pt x="16" y="40"/>
                  </a:cubicBezTo>
                  <a:cubicBezTo>
                    <a:pt x="17" y="41"/>
                    <a:pt x="17" y="41"/>
                    <a:pt x="18" y="41"/>
                  </a:cubicBezTo>
                  <a:cubicBezTo>
                    <a:pt x="18" y="41"/>
                    <a:pt x="18" y="41"/>
                    <a:pt x="18" y="42"/>
                  </a:cubicBezTo>
                  <a:cubicBezTo>
                    <a:pt x="19" y="42"/>
                    <a:pt x="19" y="42"/>
                    <a:pt x="19" y="42"/>
                  </a:cubicBezTo>
                  <a:cubicBezTo>
                    <a:pt x="20" y="42"/>
                    <a:pt x="20" y="42"/>
                    <a:pt x="20" y="42"/>
                  </a:cubicBezTo>
                  <a:cubicBezTo>
                    <a:pt x="21" y="41"/>
                    <a:pt x="22" y="41"/>
                    <a:pt x="22" y="41"/>
                  </a:cubicBezTo>
                  <a:cubicBezTo>
                    <a:pt x="24" y="40"/>
                    <a:pt x="25" y="39"/>
                    <a:pt x="26" y="38"/>
                  </a:cubicBezTo>
                  <a:cubicBezTo>
                    <a:pt x="29" y="37"/>
                    <a:pt x="31" y="35"/>
                    <a:pt x="33" y="34"/>
                  </a:cubicBezTo>
                  <a:cubicBezTo>
                    <a:pt x="35" y="33"/>
                    <a:pt x="37" y="31"/>
                    <a:pt x="39" y="30"/>
                  </a:cubicBezTo>
                  <a:cubicBezTo>
                    <a:pt x="39" y="30"/>
                    <a:pt x="39" y="30"/>
                    <a:pt x="39" y="30"/>
                  </a:cubicBezTo>
                  <a:cubicBezTo>
                    <a:pt x="43" y="26"/>
                    <a:pt x="48" y="23"/>
                    <a:pt x="52" y="20"/>
                  </a:cubicBezTo>
                  <a:cubicBezTo>
                    <a:pt x="53" y="19"/>
                    <a:pt x="53" y="19"/>
                    <a:pt x="53" y="19"/>
                  </a:cubicBezTo>
                  <a:cubicBezTo>
                    <a:pt x="57" y="16"/>
                    <a:pt x="60" y="13"/>
                    <a:pt x="63" y="10"/>
                  </a:cubicBezTo>
                  <a:cubicBezTo>
                    <a:pt x="66" y="7"/>
                    <a:pt x="70" y="4"/>
                    <a:pt x="73" y="1"/>
                  </a:cubicBezTo>
                  <a:cubicBezTo>
                    <a:pt x="73" y="0"/>
                    <a:pt x="73" y="0"/>
                    <a:pt x="73" y="0"/>
                  </a:cubicBezTo>
                  <a:cubicBezTo>
                    <a:pt x="73" y="0"/>
                    <a:pt x="73" y="0"/>
                    <a:pt x="73" y="0"/>
                  </a:cubicBezTo>
                  <a:cubicBezTo>
                    <a:pt x="73" y="0"/>
                    <a:pt x="73" y="0"/>
                    <a:pt x="73" y="0"/>
                  </a:cubicBezTo>
                </a:path>
              </a:pathLst>
            </a:custGeom>
            <a:solidFill>
              <a:srgbClr val="F8BD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1" name="Freeform 395"/>
            <p:cNvSpPr>
              <a:spLocks noEditPoints="1"/>
            </p:cNvSpPr>
            <p:nvPr/>
          </p:nvSpPr>
          <p:spPr bwMode="auto">
            <a:xfrm>
              <a:off x="1036638" y="3567113"/>
              <a:ext cx="119062" cy="112713"/>
            </a:xfrm>
            <a:custGeom>
              <a:avLst/>
              <a:gdLst>
                <a:gd name="T0" fmla="*/ 15 w 32"/>
                <a:gd name="T1" fmla="*/ 30 h 30"/>
                <a:gd name="T2" fmla="*/ 11 w 32"/>
                <a:gd name="T3" fmla="*/ 30 h 30"/>
                <a:gd name="T4" fmla="*/ 10 w 32"/>
                <a:gd name="T5" fmla="*/ 30 h 30"/>
                <a:gd name="T6" fmla="*/ 12 w 32"/>
                <a:gd name="T7" fmla="*/ 30 h 30"/>
                <a:gd name="T8" fmla="*/ 15 w 32"/>
                <a:gd name="T9" fmla="*/ 30 h 30"/>
                <a:gd name="T10" fmla="*/ 0 w 32"/>
                <a:gd name="T11" fmla="*/ 27 h 30"/>
                <a:gd name="T12" fmla="*/ 3 w 32"/>
                <a:gd name="T13" fmla="*/ 29 h 30"/>
                <a:gd name="T14" fmla="*/ 3 w 32"/>
                <a:gd name="T15" fmla="*/ 29 h 30"/>
                <a:gd name="T16" fmla="*/ 2 w 32"/>
                <a:gd name="T17" fmla="*/ 28 h 30"/>
                <a:gd name="T18" fmla="*/ 0 w 32"/>
                <a:gd name="T19" fmla="*/ 27 h 30"/>
                <a:gd name="T20" fmla="*/ 31 w 32"/>
                <a:gd name="T21" fmla="*/ 12 h 30"/>
                <a:gd name="T22" fmla="*/ 31 w 32"/>
                <a:gd name="T23" fmla="*/ 12 h 30"/>
                <a:gd name="T24" fmla="*/ 29 w 32"/>
                <a:gd name="T25" fmla="*/ 20 h 30"/>
                <a:gd name="T26" fmla="*/ 24 w 32"/>
                <a:gd name="T27" fmla="*/ 25 h 30"/>
                <a:gd name="T28" fmla="*/ 28 w 32"/>
                <a:gd name="T29" fmla="*/ 22 h 30"/>
                <a:gd name="T30" fmla="*/ 31 w 32"/>
                <a:gd name="T31" fmla="*/ 12 h 30"/>
                <a:gd name="T32" fmla="*/ 18 w 32"/>
                <a:gd name="T33" fmla="*/ 6 h 30"/>
                <a:gd name="T34" fmla="*/ 17 w 32"/>
                <a:gd name="T35" fmla="*/ 6 h 30"/>
                <a:gd name="T36" fmla="*/ 18 w 32"/>
                <a:gd name="T37" fmla="*/ 6 h 30"/>
                <a:gd name="T38" fmla="*/ 29 w 32"/>
                <a:gd name="T39" fmla="*/ 2 h 30"/>
                <a:gd name="T40" fmla="*/ 30 w 32"/>
                <a:gd name="T41" fmla="*/ 5 h 30"/>
                <a:gd name="T42" fmla="*/ 29 w 32"/>
                <a:gd name="T43" fmla="*/ 2 h 30"/>
                <a:gd name="T44" fmla="*/ 26 w 32"/>
                <a:gd name="T45" fmla="*/ 0 h 30"/>
                <a:gd name="T46" fmla="*/ 26 w 32"/>
                <a:gd name="T47" fmla="*/ 1 h 30"/>
                <a:gd name="T48" fmla="*/ 21 w 32"/>
                <a:gd name="T49" fmla="*/ 4 h 30"/>
                <a:gd name="T50" fmla="*/ 26 w 32"/>
                <a:gd name="T51" fmla="*/ 1 h 30"/>
                <a:gd name="T52" fmla="*/ 26 w 32"/>
                <a:gd name="T53" fmla="*/ 0 h 30"/>
                <a:gd name="T54" fmla="*/ 28 w 32"/>
                <a:gd name="T55" fmla="*/ 0 h 30"/>
                <a:gd name="T56" fmla="*/ 28 w 32"/>
                <a:gd name="T57" fmla="*/ 1 h 30"/>
                <a:gd name="T58" fmla="*/ 28 w 32"/>
                <a:gd name="T59" fmla="*/ 1 h 30"/>
                <a:gd name="T60" fmla="*/ 28 w 32"/>
                <a:gd name="T61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2" h="30">
                  <a:moveTo>
                    <a:pt x="15" y="30"/>
                  </a:moveTo>
                  <a:cubicBezTo>
                    <a:pt x="14" y="30"/>
                    <a:pt x="12" y="30"/>
                    <a:pt x="11" y="30"/>
                  </a:cubicBezTo>
                  <a:cubicBezTo>
                    <a:pt x="11" y="30"/>
                    <a:pt x="11" y="30"/>
                    <a:pt x="10" y="30"/>
                  </a:cubicBezTo>
                  <a:cubicBezTo>
                    <a:pt x="11" y="30"/>
                    <a:pt x="11" y="30"/>
                    <a:pt x="12" y="30"/>
                  </a:cubicBezTo>
                  <a:cubicBezTo>
                    <a:pt x="13" y="30"/>
                    <a:pt x="14" y="30"/>
                    <a:pt x="15" y="30"/>
                  </a:cubicBezTo>
                  <a:moveTo>
                    <a:pt x="0" y="27"/>
                  </a:moveTo>
                  <a:cubicBezTo>
                    <a:pt x="1" y="28"/>
                    <a:pt x="2" y="28"/>
                    <a:pt x="3" y="29"/>
                  </a:cubicBezTo>
                  <a:cubicBezTo>
                    <a:pt x="3" y="29"/>
                    <a:pt x="3" y="29"/>
                    <a:pt x="3" y="29"/>
                  </a:cubicBezTo>
                  <a:cubicBezTo>
                    <a:pt x="3" y="29"/>
                    <a:pt x="2" y="28"/>
                    <a:pt x="2" y="28"/>
                  </a:cubicBezTo>
                  <a:cubicBezTo>
                    <a:pt x="1" y="28"/>
                    <a:pt x="1" y="28"/>
                    <a:pt x="0" y="27"/>
                  </a:cubicBezTo>
                  <a:moveTo>
                    <a:pt x="31" y="12"/>
                  </a:moveTo>
                  <a:cubicBezTo>
                    <a:pt x="31" y="12"/>
                    <a:pt x="31" y="12"/>
                    <a:pt x="31" y="12"/>
                  </a:cubicBezTo>
                  <a:cubicBezTo>
                    <a:pt x="31" y="15"/>
                    <a:pt x="30" y="18"/>
                    <a:pt x="29" y="20"/>
                  </a:cubicBezTo>
                  <a:cubicBezTo>
                    <a:pt x="27" y="22"/>
                    <a:pt x="26" y="24"/>
                    <a:pt x="24" y="25"/>
                  </a:cubicBezTo>
                  <a:cubicBezTo>
                    <a:pt x="26" y="24"/>
                    <a:pt x="27" y="23"/>
                    <a:pt x="28" y="22"/>
                  </a:cubicBezTo>
                  <a:cubicBezTo>
                    <a:pt x="30" y="19"/>
                    <a:pt x="32" y="16"/>
                    <a:pt x="31" y="12"/>
                  </a:cubicBezTo>
                  <a:moveTo>
                    <a:pt x="18" y="6"/>
                  </a:moveTo>
                  <a:cubicBezTo>
                    <a:pt x="17" y="6"/>
                    <a:pt x="17" y="6"/>
                    <a:pt x="17" y="6"/>
                  </a:cubicBezTo>
                  <a:cubicBezTo>
                    <a:pt x="17" y="6"/>
                    <a:pt x="17" y="6"/>
                    <a:pt x="18" y="6"/>
                  </a:cubicBezTo>
                  <a:moveTo>
                    <a:pt x="29" y="2"/>
                  </a:moveTo>
                  <a:cubicBezTo>
                    <a:pt x="29" y="3"/>
                    <a:pt x="30" y="4"/>
                    <a:pt x="30" y="5"/>
                  </a:cubicBezTo>
                  <a:cubicBezTo>
                    <a:pt x="30" y="4"/>
                    <a:pt x="29" y="3"/>
                    <a:pt x="29" y="2"/>
                  </a:cubicBezTo>
                  <a:moveTo>
                    <a:pt x="26" y="0"/>
                  </a:moveTo>
                  <a:cubicBezTo>
                    <a:pt x="26" y="1"/>
                    <a:pt x="26" y="1"/>
                    <a:pt x="26" y="1"/>
                  </a:cubicBezTo>
                  <a:cubicBezTo>
                    <a:pt x="25" y="2"/>
                    <a:pt x="23" y="3"/>
                    <a:pt x="21" y="4"/>
                  </a:cubicBezTo>
                  <a:cubicBezTo>
                    <a:pt x="23" y="3"/>
                    <a:pt x="25" y="2"/>
                    <a:pt x="26" y="1"/>
                  </a:cubicBezTo>
                  <a:cubicBezTo>
                    <a:pt x="26" y="1"/>
                    <a:pt x="26" y="1"/>
                    <a:pt x="26" y="0"/>
                  </a:cubicBezTo>
                  <a:moveTo>
                    <a:pt x="28" y="0"/>
                  </a:moveTo>
                  <a:cubicBezTo>
                    <a:pt x="28" y="0"/>
                    <a:pt x="28" y="1"/>
                    <a:pt x="28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8" y="1"/>
                    <a:pt x="28" y="0"/>
                    <a:pt x="28" y="0"/>
                  </a:cubicBezTo>
                </a:path>
              </a:pathLst>
            </a:custGeom>
            <a:solidFill>
              <a:srgbClr val="F8C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2" name="Freeform 396"/>
            <p:cNvSpPr>
              <a:spLocks/>
            </p:cNvSpPr>
            <p:nvPr/>
          </p:nvSpPr>
          <p:spPr bwMode="auto">
            <a:xfrm>
              <a:off x="1009650" y="3567113"/>
              <a:ext cx="142875" cy="112713"/>
            </a:xfrm>
            <a:custGeom>
              <a:avLst/>
              <a:gdLst>
                <a:gd name="T0" fmla="*/ 34 w 38"/>
                <a:gd name="T1" fmla="*/ 0 h 30"/>
                <a:gd name="T2" fmla="*/ 33 w 38"/>
                <a:gd name="T3" fmla="*/ 0 h 30"/>
                <a:gd name="T4" fmla="*/ 33 w 38"/>
                <a:gd name="T5" fmla="*/ 1 h 30"/>
                <a:gd name="T6" fmla="*/ 28 w 38"/>
                <a:gd name="T7" fmla="*/ 4 h 30"/>
                <a:gd name="T8" fmla="*/ 25 w 38"/>
                <a:gd name="T9" fmla="*/ 6 h 30"/>
                <a:gd name="T10" fmla="*/ 24 w 38"/>
                <a:gd name="T11" fmla="*/ 6 h 30"/>
                <a:gd name="T12" fmla="*/ 23 w 38"/>
                <a:gd name="T13" fmla="*/ 7 h 30"/>
                <a:gd name="T14" fmla="*/ 20 w 38"/>
                <a:gd name="T15" fmla="*/ 9 h 30"/>
                <a:gd name="T16" fmla="*/ 16 w 38"/>
                <a:gd name="T17" fmla="*/ 14 h 30"/>
                <a:gd name="T18" fmla="*/ 4 w 38"/>
                <a:gd name="T19" fmla="*/ 19 h 30"/>
                <a:gd name="T20" fmla="*/ 1 w 38"/>
                <a:gd name="T21" fmla="*/ 20 h 30"/>
                <a:gd name="T22" fmla="*/ 1 w 38"/>
                <a:gd name="T23" fmla="*/ 22 h 30"/>
                <a:gd name="T24" fmla="*/ 7 w 38"/>
                <a:gd name="T25" fmla="*/ 27 h 30"/>
                <a:gd name="T26" fmla="*/ 9 w 38"/>
                <a:gd name="T27" fmla="*/ 28 h 30"/>
                <a:gd name="T28" fmla="*/ 10 w 38"/>
                <a:gd name="T29" fmla="*/ 29 h 30"/>
                <a:gd name="T30" fmla="*/ 17 w 38"/>
                <a:gd name="T31" fmla="*/ 30 h 30"/>
                <a:gd name="T32" fmla="*/ 17 w 38"/>
                <a:gd name="T33" fmla="*/ 30 h 30"/>
                <a:gd name="T34" fmla="*/ 18 w 38"/>
                <a:gd name="T35" fmla="*/ 30 h 30"/>
                <a:gd name="T36" fmla="*/ 22 w 38"/>
                <a:gd name="T37" fmla="*/ 30 h 30"/>
                <a:gd name="T38" fmla="*/ 31 w 38"/>
                <a:gd name="T39" fmla="*/ 25 h 30"/>
                <a:gd name="T40" fmla="*/ 36 w 38"/>
                <a:gd name="T41" fmla="*/ 20 h 30"/>
                <a:gd name="T42" fmla="*/ 38 w 38"/>
                <a:gd name="T43" fmla="*/ 12 h 30"/>
                <a:gd name="T44" fmla="*/ 38 w 38"/>
                <a:gd name="T45" fmla="*/ 12 h 30"/>
                <a:gd name="T46" fmla="*/ 38 w 38"/>
                <a:gd name="T47" fmla="*/ 12 h 30"/>
                <a:gd name="T48" fmla="*/ 37 w 38"/>
                <a:gd name="T49" fmla="*/ 5 h 30"/>
                <a:gd name="T50" fmla="*/ 36 w 38"/>
                <a:gd name="T51" fmla="*/ 2 h 30"/>
                <a:gd name="T52" fmla="*/ 35 w 38"/>
                <a:gd name="T53" fmla="*/ 1 h 30"/>
                <a:gd name="T54" fmla="*/ 35 w 38"/>
                <a:gd name="T55" fmla="*/ 0 h 30"/>
                <a:gd name="T56" fmla="*/ 34 w 38"/>
                <a:gd name="T5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8" h="30">
                  <a:moveTo>
                    <a:pt x="34" y="0"/>
                  </a:moveTo>
                  <a:cubicBezTo>
                    <a:pt x="34" y="0"/>
                    <a:pt x="34" y="0"/>
                    <a:pt x="33" y="0"/>
                  </a:cubicBezTo>
                  <a:cubicBezTo>
                    <a:pt x="33" y="1"/>
                    <a:pt x="33" y="1"/>
                    <a:pt x="33" y="1"/>
                  </a:cubicBezTo>
                  <a:cubicBezTo>
                    <a:pt x="32" y="2"/>
                    <a:pt x="30" y="3"/>
                    <a:pt x="28" y="4"/>
                  </a:cubicBezTo>
                  <a:cubicBezTo>
                    <a:pt x="27" y="5"/>
                    <a:pt x="26" y="6"/>
                    <a:pt x="25" y="6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4" y="7"/>
                    <a:pt x="23" y="7"/>
                    <a:pt x="23" y="7"/>
                  </a:cubicBezTo>
                  <a:cubicBezTo>
                    <a:pt x="21" y="7"/>
                    <a:pt x="21" y="8"/>
                    <a:pt x="20" y="9"/>
                  </a:cubicBezTo>
                  <a:cubicBezTo>
                    <a:pt x="19" y="11"/>
                    <a:pt x="18" y="13"/>
                    <a:pt x="16" y="14"/>
                  </a:cubicBezTo>
                  <a:cubicBezTo>
                    <a:pt x="13" y="17"/>
                    <a:pt x="9" y="19"/>
                    <a:pt x="4" y="19"/>
                  </a:cubicBezTo>
                  <a:cubicBezTo>
                    <a:pt x="3" y="20"/>
                    <a:pt x="2" y="20"/>
                    <a:pt x="1" y="20"/>
                  </a:cubicBezTo>
                  <a:cubicBezTo>
                    <a:pt x="0" y="21"/>
                    <a:pt x="0" y="21"/>
                    <a:pt x="1" y="22"/>
                  </a:cubicBezTo>
                  <a:cubicBezTo>
                    <a:pt x="2" y="24"/>
                    <a:pt x="4" y="26"/>
                    <a:pt x="7" y="27"/>
                  </a:cubicBezTo>
                  <a:cubicBezTo>
                    <a:pt x="8" y="28"/>
                    <a:pt x="8" y="28"/>
                    <a:pt x="9" y="28"/>
                  </a:cubicBezTo>
                  <a:cubicBezTo>
                    <a:pt x="9" y="28"/>
                    <a:pt x="10" y="29"/>
                    <a:pt x="10" y="29"/>
                  </a:cubicBezTo>
                  <a:cubicBezTo>
                    <a:pt x="13" y="30"/>
                    <a:pt x="15" y="30"/>
                    <a:pt x="17" y="30"/>
                  </a:cubicBezTo>
                  <a:cubicBezTo>
                    <a:pt x="17" y="30"/>
                    <a:pt x="17" y="30"/>
                    <a:pt x="17" y="30"/>
                  </a:cubicBezTo>
                  <a:cubicBezTo>
                    <a:pt x="18" y="30"/>
                    <a:pt x="18" y="30"/>
                    <a:pt x="18" y="30"/>
                  </a:cubicBezTo>
                  <a:cubicBezTo>
                    <a:pt x="19" y="30"/>
                    <a:pt x="21" y="30"/>
                    <a:pt x="22" y="30"/>
                  </a:cubicBezTo>
                  <a:cubicBezTo>
                    <a:pt x="26" y="29"/>
                    <a:pt x="29" y="27"/>
                    <a:pt x="31" y="25"/>
                  </a:cubicBezTo>
                  <a:cubicBezTo>
                    <a:pt x="33" y="24"/>
                    <a:pt x="34" y="22"/>
                    <a:pt x="36" y="20"/>
                  </a:cubicBezTo>
                  <a:cubicBezTo>
                    <a:pt x="37" y="18"/>
                    <a:pt x="38" y="15"/>
                    <a:pt x="38" y="12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38" y="10"/>
                    <a:pt x="38" y="7"/>
                    <a:pt x="37" y="5"/>
                  </a:cubicBezTo>
                  <a:cubicBezTo>
                    <a:pt x="37" y="4"/>
                    <a:pt x="36" y="3"/>
                    <a:pt x="36" y="2"/>
                  </a:cubicBezTo>
                  <a:cubicBezTo>
                    <a:pt x="36" y="2"/>
                    <a:pt x="35" y="1"/>
                    <a:pt x="35" y="1"/>
                  </a:cubicBezTo>
                  <a:cubicBezTo>
                    <a:pt x="35" y="1"/>
                    <a:pt x="35" y="0"/>
                    <a:pt x="35" y="0"/>
                  </a:cubicBezTo>
                  <a:cubicBezTo>
                    <a:pt x="34" y="0"/>
                    <a:pt x="34" y="0"/>
                    <a:pt x="34" y="0"/>
                  </a:cubicBezTo>
                </a:path>
              </a:pathLst>
            </a:custGeom>
            <a:solidFill>
              <a:srgbClr val="F8BD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3" name="Freeform 397"/>
            <p:cNvSpPr>
              <a:spLocks noEditPoints="1"/>
            </p:cNvSpPr>
            <p:nvPr/>
          </p:nvSpPr>
          <p:spPr bwMode="auto">
            <a:xfrm>
              <a:off x="1333500" y="3130550"/>
              <a:ext cx="149225" cy="93663"/>
            </a:xfrm>
            <a:custGeom>
              <a:avLst/>
              <a:gdLst>
                <a:gd name="T0" fmla="*/ 26 w 40"/>
                <a:gd name="T1" fmla="*/ 25 h 25"/>
                <a:gd name="T2" fmla="*/ 27 w 40"/>
                <a:gd name="T3" fmla="*/ 25 h 25"/>
                <a:gd name="T4" fmla="*/ 28 w 40"/>
                <a:gd name="T5" fmla="*/ 25 h 25"/>
                <a:gd name="T6" fmla="*/ 27 w 40"/>
                <a:gd name="T7" fmla="*/ 25 h 25"/>
                <a:gd name="T8" fmla="*/ 26 w 40"/>
                <a:gd name="T9" fmla="*/ 25 h 25"/>
                <a:gd name="T10" fmla="*/ 15 w 40"/>
                <a:gd name="T11" fmla="*/ 18 h 25"/>
                <a:gd name="T12" fmla="*/ 23 w 40"/>
                <a:gd name="T13" fmla="*/ 23 h 25"/>
                <a:gd name="T14" fmla="*/ 25 w 40"/>
                <a:gd name="T15" fmla="*/ 25 h 25"/>
                <a:gd name="T16" fmla="*/ 15 w 40"/>
                <a:gd name="T17" fmla="*/ 18 h 25"/>
                <a:gd name="T18" fmla="*/ 40 w 40"/>
                <a:gd name="T19" fmla="*/ 17 h 25"/>
                <a:gd name="T20" fmla="*/ 40 w 40"/>
                <a:gd name="T21" fmla="*/ 17 h 25"/>
                <a:gd name="T22" fmla="*/ 40 w 40"/>
                <a:gd name="T23" fmla="*/ 17 h 25"/>
                <a:gd name="T24" fmla="*/ 40 w 40"/>
                <a:gd name="T25" fmla="*/ 17 h 25"/>
                <a:gd name="T26" fmla="*/ 31 w 40"/>
                <a:gd name="T27" fmla="*/ 10 h 25"/>
                <a:gd name="T28" fmla="*/ 38 w 40"/>
                <a:gd name="T29" fmla="*/ 14 h 25"/>
                <a:gd name="T30" fmla="*/ 31 w 40"/>
                <a:gd name="T31" fmla="*/ 10 h 25"/>
                <a:gd name="T32" fmla="*/ 0 w 40"/>
                <a:gd name="T33" fmla="*/ 9 h 25"/>
                <a:gd name="T34" fmla="*/ 2 w 40"/>
                <a:gd name="T35" fmla="*/ 10 h 25"/>
                <a:gd name="T36" fmla="*/ 1 w 40"/>
                <a:gd name="T37" fmla="*/ 10 h 25"/>
                <a:gd name="T38" fmla="*/ 0 w 40"/>
                <a:gd name="T39" fmla="*/ 9 h 25"/>
                <a:gd name="T40" fmla="*/ 1 w 40"/>
                <a:gd name="T41" fmla="*/ 7 h 25"/>
                <a:gd name="T42" fmla="*/ 0 w 40"/>
                <a:gd name="T43" fmla="*/ 9 h 25"/>
                <a:gd name="T44" fmla="*/ 0 w 40"/>
                <a:gd name="T45" fmla="*/ 8 h 25"/>
                <a:gd name="T46" fmla="*/ 1 w 40"/>
                <a:gd name="T47" fmla="*/ 7 h 25"/>
                <a:gd name="T48" fmla="*/ 15 w 40"/>
                <a:gd name="T49" fmla="*/ 0 h 25"/>
                <a:gd name="T50" fmla="*/ 23 w 40"/>
                <a:gd name="T51" fmla="*/ 5 h 25"/>
                <a:gd name="T52" fmla="*/ 27 w 40"/>
                <a:gd name="T53" fmla="*/ 7 h 25"/>
                <a:gd name="T54" fmla="*/ 26 w 40"/>
                <a:gd name="T55" fmla="*/ 6 h 25"/>
                <a:gd name="T56" fmla="*/ 15 w 40"/>
                <a:gd name="T57" fmla="*/ 0 h 25"/>
                <a:gd name="T58" fmla="*/ 15 w 40"/>
                <a:gd name="T59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40" h="25">
                  <a:moveTo>
                    <a:pt x="26" y="25"/>
                  </a:moveTo>
                  <a:cubicBezTo>
                    <a:pt x="26" y="25"/>
                    <a:pt x="27" y="25"/>
                    <a:pt x="27" y="25"/>
                  </a:cubicBezTo>
                  <a:cubicBezTo>
                    <a:pt x="27" y="25"/>
                    <a:pt x="28" y="25"/>
                    <a:pt x="28" y="25"/>
                  </a:cubicBezTo>
                  <a:cubicBezTo>
                    <a:pt x="28" y="25"/>
                    <a:pt x="27" y="25"/>
                    <a:pt x="27" y="25"/>
                  </a:cubicBezTo>
                  <a:cubicBezTo>
                    <a:pt x="27" y="25"/>
                    <a:pt x="26" y="25"/>
                    <a:pt x="26" y="25"/>
                  </a:cubicBezTo>
                  <a:moveTo>
                    <a:pt x="15" y="18"/>
                  </a:moveTo>
                  <a:cubicBezTo>
                    <a:pt x="18" y="19"/>
                    <a:pt x="21" y="21"/>
                    <a:pt x="23" y="23"/>
                  </a:cubicBezTo>
                  <a:cubicBezTo>
                    <a:pt x="24" y="23"/>
                    <a:pt x="25" y="24"/>
                    <a:pt x="25" y="25"/>
                  </a:cubicBezTo>
                  <a:cubicBezTo>
                    <a:pt x="22" y="22"/>
                    <a:pt x="19" y="20"/>
                    <a:pt x="15" y="18"/>
                  </a:cubicBezTo>
                  <a:moveTo>
                    <a:pt x="40" y="17"/>
                  </a:move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moveTo>
                    <a:pt x="31" y="10"/>
                  </a:moveTo>
                  <a:cubicBezTo>
                    <a:pt x="33" y="11"/>
                    <a:pt x="36" y="13"/>
                    <a:pt x="38" y="14"/>
                  </a:cubicBezTo>
                  <a:cubicBezTo>
                    <a:pt x="36" y="13"/>
                    <a:pt x="33" y="11"/>
                    <a:pt x="31" y="10"/>
                  </a:cubicBezTo>
                  <a:moveTo>
                    <a:pt x="0" y="9"/>
                  </a:moveTo>
                  <a:cubicBezTo>
                    <a:pt x="1" y="10"/>
                    <a:pt x="1" y="10"/>
                    <a:pt x="2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0" y="9"/>
                  </a:cubicBezTo>
                  <a:moveTo>
                    <a:pt x="1" y="7"/>
                  </a:moveTo>
                  <a:cubicBezTo>
                    <a:pt x="0" y="8"/>
                    <a:pt x="0" y="9"/>
                    <a:pt x="0" y="9"/>
                  </a:cubicBezTo>
                  <a:cubicBezTo>
                    <a:pt x="0" y="9"/>
                    <a:pt x="0" y="8"/>
                    <a:pt x="0" y="8"/>
                  </a:cubicBezTo>
                  <a:cubicBezTo>
                    <a:pt x="1" y="8"/>
                    <a:pt x="1" y="7"/>
                    <a:pt x="1" y="7"/>
                  </a:cubicBezTo>
                  <a:moveTo>
                    <a:pt x="15" y="0"/>
                  </a:moveTo>
                  <a:cubicBezTo>
                    <a:pt x="18" y="1"/>
                    <a:pt x="21" y="3"/>
                    <a:pt x="23" y="5"/>
                  </a:cubicBezTo>
                  <a:cubicBezTo>
                    <a:pt x="24" y="5"/>
                    <a:pt x="25" y="6"/>
                    <a:pt x="27" y="7"/>
                  </a:cubicBezTo>
                  <a:cubicBezTo>
                    <a:pt x="26" y="6"/>
                    <a:pt x="26" y="6"/>
                    <a:pt x="26" y="6"/>
                  </a:cubicBezTo>
                  <a:cubicBezTo>
                    <a:pt x="22" y="4"/>
                    <a:pt x="19" y="2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</a:path>
              </a:pathLst>
            </a:custGeom>
            <a:solidFill>
              <a:srgbClr val="F8C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4" name="Freeform 398"/>
            <p:cNvSpPr>
              <a:spLocks/>
            </p:cNvSpPr>
            <p:nvPr/>
          </p:nvSpPr>
          <p:spPr bwMode="auto">
            <a:xfrm>
              <a:off x="1333500" y="3130550"/>
              <a:ext cx="149225" cy="93663"/>
            </a:xfrm>
            <a:custGeom>
              <a:avLst/>
              <a:gdLst>
                <a:gd name="T0" fmla="*/ 13 w 40"/>
                <a:gd name="T1" fmla="*/ 0 h 25"/>
                <a:gd name="T2" fmla="*/ 12 w 40"/>
                <a:gd name="T3" fmla="*/ 0 h 25"/>
                <a:gd name="T4" fmla="*/ 2 w 40"/>
                <a:gd name="T5" fmla="*/ 7 h 25"/>
                <a:gd name="T6" fmla="*/ 1 w 40"/>
                <a:gd name="T7" fmla="*/ 7 h 25"/>
                <a:gd name="T8" fmla="*/ 0 w 40"/>
                <a:gd name="T9" fmla="*/ 8 h 25"/>
                <a:gd name="T10" fmla="*/ 0 w 40"/>
                <a:gd name="T11" fmla="*/ 9 h 25"/>
                <a:gd name="T12" fmla="*/ 0 w 40"/>
                <a:gd name="T13" fmla="*/ 9 h 25"/>
                <a:gd name="T14" fmla="*/ 1 w 40"/>
                <a:gd name="T15" fmla="*/ 10 h 25"/>
                <a:gd name="T16" fmla="*/ 2 w 40"/>
                <a:gd name="T17" fmla="*/ 10 h 25"/>
                <a:gd name="T18" fmla="*/ 2 w 40"/>
                <a:gd name="T19" fmla="*/ 10 h 25"/>
                <a:gd name="T20" fmla="*/ 3 w 40"/>
                <a:gd name="T21" fmla="*/ 11 h 25"/>
                <a:gd name="T22" fmla="*/ 15 w 40"/>
                <a:gd name="T23" fmla="*/ 18 h 25"/>
                <a:gd name="T24" fmla="*/ 25 w 40"/>
                <a:gd name="T25" fmla="*/ 25 h 25"/>
                <a:gd name="T26" fmla="*/ 26 w 40"/>
                <a:gd name="T27" fmla="*/ 25 h 25"/>
                <a:gd name="T28" fmla="*/ 26 w 40"/>
                <a:gd name="T29" fmla="*/ 25 h 25"/>
                <a:gd name="T30" fmla="*/ 27 w 40"/>
                <a:gd name="T31" fmla="*/ 25 h 25"/>
                <a:gd name="T32" fmla="*/ 28 w 40"/>
                <a:gd name="T33" fmla="*/ 25 h 25"/>
                <a:gd name="T34" fmla="*/ 28 w 40"/>
                <a:gd name="T35" fmla="*/ 25 h 25"/>
                <a:gd name="T36" fmla="*/ 39 w 40"/>
                <a:gd name="T37" fmla="*/ 18 h 25"/>
                <a:gd name="T38" fmla="*/ 40 w 40"/>
                <a:gd name="T39" fmla="*/ 17 h 25"/>
                <a:gd name="T40" fmla="*/ 40 w 40"/>
                <a:gd name="T41" fmla="*/ 17 h 25"/>
                <a:gd name="T42" fmla="*/ 40 w 40"/>
                <a:gd name="T43" fmla="*/ 16 h 25"/>
                <a:gd name="T44" fmla="*/ 38 w 40"/>
                <a:gd name="T45" fmla="*/ 14 h 25"/>
                <a:gd name="T46" fmla="*/ 38 w 40"/>
                <a:gd name="T47" fmla="*/ 14 h 25"/>
                <a:gd name="T48" fmla="*/ 31 w 40"/>
                <a:gd name="T49" fmla="*/ 10 h 25"/>
                <a:gd name="T50" fmla="*/ 27 w 40"/>
                <a:gd name="T51" fmla="*/ 7 h 25"/>
                <a:gd name="T52" fmla="*/ 23 w 40"/>
                <a:gd name="T53" fmla="*/ 5 h 25"/>
                <a:gd name="T54" fmla="*/ 15 w 40"/>
                <a:gd name="T55" fmla="*/ 0 h 25"/>
                <a:gd name="T56" fmla="*/ 13 w 40"/>
                <a:gd name="T5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0" h="25">
                  <a:moveTo>
                    <a:pt x="13" y="0"/>
                  </a:moveTo>
                  <a:cubicBezTo>
                    <a:pt x="13" y="0"/>
                    <a:pt x="12" y="0"/>
                    <a:pt x="12" y="0"/>
                  </a:cubicBezTo>
                  <a:cubicBezTo>
                    <a:pt x="8" y="2"/>
                    <a:pt x="5" y="4"/>
                    <a:pt x="2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8"/>
                    <a:pt x="0" y="8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3" y="11"/>
                    <a:pt x="3" y="11"/>
                  </a:cubicBezTo>
                  <a:cubicBezTo>
                    <a:pt x="7" y="13"/>
                    <a:pt x="11" y="15"/>
                    <a:pt x="15" y="18"/>
                  </a:cubicBezTo>
                  <a:cubicBezTo>
                    <a:pt x="19" y="20"/>
                    <a:pt x="22" y="22"/>
                    <a:pt x="25" y="25"/>
                  </a:cubicBezTo>
                  <a:cubicBezTo>
                    <a:pt x="26" y="25"/>
                    <a:pt x="26" y="25"/>
                    <a:pt x="26" y="25"/>
                  </a:cubicBezTo>
                  <a:cubicBezTo>
                    <a:pt x="26" y="25"/>
                    <a:pt x="26" y="25"/>
                    <a:pt x="26" y="25"/>
                  </a:cubicBezTo>
                  <a:cubicBezTo>
                    <a:pt x="26" y="25"/>
                    <a:pt x="27" y="25"/>
                    <a:pt x="27" y="25"/>
                  </a:cubicBezTo>
                  <a:cubicBezTo>
                    <a:pt x="27" y="25"/>
                    <a:pt x="28" y="25"/>
                    <a:pt x="28" y="25"/>
                  </a:cubicBezTo>
                  <a:cubicBezTo>
                    <a:pt x="28" y="25"/>
                    <a:pt x="28" y="25"/>
                    <a:pt x="28" y="25"/>
                  </a:cubicBezTo>
                  <a:cubicBezTo>
                    <a:pt x="32" y="23"/>
                    <a:pt x="36" y="20"/>
                    <a:pt x="39" y="18"/>
                  </a:cubicBezTo>
                  <a:cubicBezTo>
                    <a:pt x="40" y="18"/>
                    <a:pt x="40" y="18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6"/>
                    <a:pt x="40" y="16"/>
                  </a:cubicBezTo>
                  <a:cubicBezTo>
                    <a:pt x="39" y="15"/>
                    <a:pt x="39" y="15"/>
                    <a:pt x="38" y="14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6" y="13"/>
                    <a:pt x="33" y="11"/>
                    <a:pt x="31" y="10"/>
                  </a:cubicBezTo>
                  <a:cubicBezTo>
                    <a:pt x="30" y="9"/>
                    <a:pt x="28" y="8"/>
                    <a:pt x="27" y="7"/>
                  </a:cubicBezTo>
                  <a:cubicBezTo>
                    <a:pt x="25" y="6"/>
                    <a:pt x="24" y="5"/>
                    <a:pt x="23" y="5"/>
                  </a:cubicBezTo>
                  <a:cubicBezTo>
                    <a:pt x="21" y="3"/>
                    <a:pt x="18" y="1"/>
                    <a:pt x="15" y="0"/>
                  </a:cubicBezTo>
                  <a:cubicBezTo>
                    <a:pt x="14" y="0"/>
                    <a:pt x="14" y="0"/>
                    <a:pt x="13" y="0"/>
                  </a:cubicBezTo>
                </a:path>
              </a:pathLst>
            </a:custGeom>
            <a:solidFill>
              <a:srgbClr val="EA8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5" name="Freeform 399"/>
            <p:cNvSpPr>
              <a:spLocks noEditPoints="1"/>
            </p:cNvSpPr>
            <p:nvPr/>
          </p:nvSpPr>
          <p:spPr bwMode="auto">
            <a:xfrm>
              <a:off x="1262063" y="2189163"/>
              <a:ext cx="209550" cy="82550"/>
            </a:xfrm>
            <a:custGeom>
              <a:avLst/>
              <a:gdLst>
                <a:gd name="T0" fmla="*/ 51 w 56"/>
                <a:gd name="T1" fmla="*/ 21 h 22"/>
                <a:gd name="T2" fmla="*/ 48 w 56"/>
                <a:gd name="T3" fmla="*/ 22 h 22"/>
                <a:gd name="T4" fmla="*/ 48 w 56"/>
                <a:gd name="T5" fmla="*/ 22 h 22"/>
                <a:gd name="T6" fmla="*/ 51 w 56"/>
                <a:gd name="T7" fmla="*/ 21 h 22"/>
                <a:gd name="T8" fmla="*/ 54 w 56"/>
                <a:gd name="T9" fmla="*/ 16 h 22"/>
                <a:gd name="T10" fmla="*/ 55 w 56"/>
                <a:gd name="T11" fmla="*/ 16 h 22"/>
                <a:gd name="T12" fmla="*/ 55 w 56"/>
                <a:gd name="T13" fmla="*/ 17 h 22"/>
                <a:gd name="T14" fmla="*/ 55 w 56"/>
                <a:gd name="T15" fmla="*/ 18 h 22"/>
                <a:gd name="T16" fmla="*/ 55 w 56"/>
                <a:gd name="T17" fmla="*/ 17 h 22"/>
                <a:gd name="T18" fmla="*/ 55 w 56"/>
                <a:gd name="T19" fmla="*/ 16 h 22"/>
                <a:gd name="T20" fmla="*/ 54 w 56"/>
                <a:gd name="T21" fmla="*/ 16 h 22"/>
                <a:gd name="T22" fmla="*/ 27 w 56"/>
                <a:gd name="T23" fmla="*/ 6 h 22"/>
                <a:gd name="T24" fmla="*/ 35 w 56"/>
                <a:gd name="T25" fmla="*/ 8 h 22"/>
                <a:gd name="T26" fmla="*/ 50 w 56"/>
                <a:gd name="T27" fmla="*/ 14 h 22"/>
                <a:gd name="T28" fmla="*/ 44 w 56"/>
                <a:gd name="T29" fmla="*/ 12 h 22"/>
                <a:gd name="T30" fmla="*/ 27 w 56"/>
                <a:gd name="T31" fmla="*/ 6 h 22"/>
                <a:gd name="T32" fmla="*/ 3 w 56"/>
                <a:gd name="T33" fmla="*/ 2 h 22"/>
                <a:gd name="T34" fmla="*/ 6 w 56"/>
                <a:gd name="T35" fmla="*/ 5 h 22"/>
                <a:gd name="T36" fmla="*/ 9 w 56"/>
                <a:gd name="T37" fmla="*/ 6 h 22"/>
                <a:gd name="T38" fmla="*/ 3 w 56"/>
                <a:gd name="T39" fmla="*/ 3 h 22"/>
                <a:gd name="T40" fmla="*/ 3 w 56"/>
                <a:gd name="T41" fmla="*/ 2 h 22"/>
                <a:gd name="T42" fmla="*/ 10 w 56"/>
                <a:gd name="T43" fmla="*/ 1 h 22"/>
                <a:gd name="T44" fmla="*/ 12 w 56"/>
                <a:gd name="T45" fmla="*/ 2 h 22"/>
                <a:gd name="T46" fmla="*/ 10 w 56"/>
                <a:gd name="T47" fmla="*/ 1 h 22"/>
                <a:gd name="T48" fmla="*/ 0 w 56"/>
                <a:gd name="T49" fmla="*/ 1 h 22"/>
                <a:gd name="T50" fmla="*/ 0 w 56"/>
                <a:gd name="T51" fmla="*/ 1 h 22"/>
                <a:gd name="T52" fmla="*/ 0 w 56"/>
                <a:gd name="T53" fmla="*/ 1 h 22"/>
                <a:gd name="T54" fmla="*/ 0 w 56"/>
                <a:gd name="T55" fmla="*/ 1 h 22"/>
                <a:gd name="T56" fmla="*/ 3 w 56"/>
                <a:gd name="T57" fmla="*/ 0 h 22"/>
                <a:gd name="T58" fmla="*/ 4 w 56"/>
                <a:gd name="T59" fmla="*/ 0 h 22"/>
                <a:gd name="T60" fmla="*/ 5 w 56"/>
                <a:gd name="T61" fmla="*/ 0 h 22"/>
                <a:gd name="T62" fmla="*/ 3 w 56"/>
                <a:gd name="T63" fmla="*/ 0 h 22"/>
                <a:gd name="T64" fmla="*/ 1 w 56"/>
                <a:gd name="T65" fmla="*/ 0 h 22"/>
                <a:gd name="T66" fmla="*/ 0 w 56"/>
                <a:gd name="T67" fmla="*/ 0 h 22"/>
                <a:gd name="T68" fmla="*/ 0 w 56"/>
                <a:gd name="T69" fmla="*/ 0 h 22"/>
                <a:gd name="T70" fmla="*/ 1 w 56"/>
                <a:gd name="T71" fmla="*/ 0 h 22"/>
                <a:gd name="T72" fmla="*/ 1 w 56"/>
                <a:gd name="T73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6" h="22">
                  <a:moveTo>
                    <a:pt x="51" y="21"/>
                  </a:moveTo>
                  <a:cubicBezTo>
                    <a:pt x="50" y="21"/>
                    <a:pt x="49" y="22"/>
                    <a:pt x="48" y="22"/>
                  </a:cubicBezTo>
                  <a:cubicBezTo>
                    <a:pt x="48" y="22"/>
                    <a:pt x="48" y="22"/>
                    <a:pt x="48" y="22"/>
                  </a:cubicBezTo>
                  <a:cubicBezTo>
                    <a:pt x="49" y="22"/>
                    <a:pt x="50" y="21"/>
                    <a:pt x="51" y="21"/>
                  </a:cubicBezTo>
                  <a:moveTo>
                    <a:pt x="54" y="16"/>
                  </a:moveTo>
                  <a:cubicBezTo>
                    <a:pt x="55" y="16"/>
                    <a:pt x="55" y="16"/>
                    <a:pt x="55" y="16"/>
                  </a:cubicBezTo>
                  <a:cubicBezTo>
                    <a:pt x="55" y="16"/>
                    <a:pt x="55" y="17"/>
                    <a:pt x="55" y="17"/>
                  </a:cubicBezTo>
                  <a:cubicBezTo>
                    <a:pt x="55" y="17"/>
                    <a:pt x="55" y="17"/>
                    <a:pt x="55" y="18"/>
                  </a:cubicBezTo>
                  <a:cubicBezTo>
                    <a:pt x="55" y="18"/>
                    <a:pt x="55" y="17"/>
                    <a:pt x="55" y="17"/>
                  </a:cubicBezTo>
                  <a:cubicBezTo>
                    <a:pt x="56" y="17"/>
                    <a:pt x="55" y="16"/>
                    <a:pt x="55" y="16"/>
                  </a:cubicBezTo>
                  <a:cubicBezTo>
                    <a:pt x="55" y="16"/>
                    <a:pt x="54" y="16"/>
                    <a:pt x="54" y="16"/>
                  </a:cubicBezTo>
                  <a:moveTo>
                    <a:pt x="27" y="6"/>
                  </a:moveTo>
                  <a:cubicBezTo>
                    <a:pt x="30" y="7"/>
                    <a:pt x="33" y="8"/>
                    <a:pt x="35" y="8"/>
                  </a:cubicBezTo>
                  <a:cubicBezTo>
                    <a:pt x="40" y="10"/>
                    <a:pt x="45" y="12"/>
                    <a:pt x="50" y="14"/>
                  </a:cubicBezTo>
                  <a:cubicBezTo>
                    <a:pt x="48" y="13"/>
                    <a:pt x="46" y="12"/>
                    <a:pt x="44" y="12"/>
                  </a:cubicBezTo>
                  <a:cubicBezTo>
                    <a:pt x="39" y="9"/>
                    <a:pt x="33" y="8"/>
                    <a:pt x="27" y="6"/>
                  </a:cubicBezTo>
                  <a:moveTo>
                    <a:pt x="3" y="2"/>
                  </a:moveTo>
                  <a:cubicBezTo>
                    <a:pt x="4" y="3"/>
                    <a:pt x="5" y="4"/>
                    <a:pt x="6" y="5"/>
                  </a:cubicBezTo>
                  <a:cubicBezTo>
                    <a:pt x="7" y="5"/>
                    <a:pt x="8" y="6"/>
                    <a:pt x="9" y="6"/>
                  </a:cubicBezTo>
                  <a:cubicBezTo>
                    <a:pt x="7" y="5"/>
                    <a:pt x="5" y="4"/>
                    <a:pt x="3" y="3"/>
                  </a:cubicBezTo>
                  <a:cubicBezTo>
                    <a:pt x="3" y="3"/>
                    <a:pt x="3" y="3"/>
                    <a:pt x="3" y="2"/>
                  </a:cubicBezTo>
                  <a:moveTo>
                    <a:pt x="10" y="1"/>
                  </a:moveTo>
                  <a:cubicBezTo>
                    <a:pt x="10" y="2"/>
                    <a:pt x="11" y="2"/>
                    <a:pt x="12" y="2"/>
                  </a:cubicBezTo>
                  <a:cubicBezTo>
                    <a:pt x="11" y="2"/>
                    <a:pt x="10" y="2"/>
                    <a:pt x="1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3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5" y="0"/>
                  </a:cubicBezTo>
                  <a:cubicBezTo>
                    <a:pt x="4" y="0"/>
                    <a:pt x="4" y="0"/>
                    <a:pt x="3" y="0"/>
                  </a:cubicBezTo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F8C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6" name="Freeform 400"/>
            <p:cNvSpPr>
              <a:spLocks/>
            </p:cNvSpPr>
            <p:nvPr/>
          </p:nvSpPr>
          <p:spPr bwMode="auto">
            <a:xfrm>
              <a:off x="1262063" y="2189163"/>
              <a:ext cx="206375" cy="93663"/>
            </a:xfrm>
            <a:custGeom>
              <a:avLst/>
              <a:gdLst>
                <a:gd name="T0" fmla="*/ 1 w 55"/>
                <a:gd name="T1" fmla="*/ 0 h 25"/>
                <a:gd name="T2" fmla="*/ 0 w 55"/>
                <a:gd name="T3" fmla="*/ 0 h 25"/>
                <a:gd name="T4" fmla="*/ 0 w 55"/>
                <a:gd name="T5" fmla="*/ 1 h 25"/>
                <a:gd name="T6" fmla="*/ 0 w 55"/>
                <a:gd name="T7" fmla="*/ 1 h 25"/>
                <a:gd name="T8" fmla="*/ 3 w 55"/>
                <a:gd name="T9" fmla="*/ 2 h 25"/>
                <a:gd name="T10" fmla="*/ 3 w 55"/>
                <a:gd name="T11" fmla="*/ 3 h 25"/>
                <a:gd name="T12" fmla="*/ 9 w 55"/>
                <a:gd name="T13" fmla="*/ 6 h 25"/>
                <a:gd name="T14" fmla="*/ 12 w 55"/>
                <a:gd name="T15" fmla="*/ 9 h 25"/>
                <a:gd name="T16" fmla="*/ 29 w 55"/>
                <a:gd name="T17" fmla="*/ 17 h 25"/>
                <a:gd name="T18" fmla="*/ 41 w 55"/>
                <a:gd name="T19" fmla="*/ 24 h 25"/>
                <a:gd name="T20" fmla="*/ 43 w 55"/>
                <a:gd name="T21" fmla="*/ 25 h 25"/>
                <a:gd name="T22" fmla="*/ 45 w 55"/>
                <a:gd name="T23" fmla="*/ 24 h 25"/>
                <a:gd name="T24" fmla="*/ 48 w 55"/>
                <a:gd name="T25" fmla="*/ 22 h 25"/>
                <a:gd name="T26" fmla="*/ 48 w 55"/>
                <a:gd name="T27" fmla="*/ 22 h 25"/>
                <a:gd name="T28" fmla="*/ 51 w 55"/>
                <a:gd name="T29" fmla="*/ 21 h 25"/>
                <a:gd name="T30" fmla="*/ 55 w 55"/>
                <a:gd name="T31" fmla="*/ 18 h 25"/>
                <a:gd name="T32" fmla="*/ 55 w 55"/>
                <a:gd name="T33" fmla="*/ 17 h 25"/>
                <a:gd name="T34" fmla="*/ 55 w 55"/>
                <a:gd name="T35" fmla="*/ 16 h 25"/>
                <a:gd name="T36" fmla="*/ 54 w 55"/>
                <a:gd name="T37" fmla="*/ 16 h 25"/>
                <a:gd name="T38" fmla="*/ 50 w 55"/>
                <a:gd name="T39" fmla="*/ 14 h 25"/>
                <a:gd name="T40" fmla="*/ 35 w 55"/>
                <a:gd name="T41" fmla="*/ 8 h 25"/>
                <a:gd name="T42" fmla="*/ 27 w 55"/>
                <a:gd name="T43" fmla="*/ 6 h 25"/>
                <a:gd name="T44" fmla="*/ 12 w 55"/>
                <a:gd name="T45" fmla="*/ 2 h 25"/>
                <a:gd name="T46" fmla="*/ 12 w 55"/>
                <a:gd name="T47" fmla="*/ 2 h 25"/>
                <a:gd name="T48" fmla="*/ 10 w 55"/>
                <a:gd name="T49" fmla="*/ 1 h 25"/>
                <a:gd name="T50" fmla="*/ 5 w 55"/>
                <a:gd name="T51" fmla="*/ 0 h 25"/>
                <a:gd name="T52" fmla="*/ 4 w 55"/>
                <a:gd name="T53" fmla="*/ 0 h 25"/>
                <a:gd name="T54" fmla="*/ 3 w 55"/>
                <a:gd name="T55" fmla="*/ 0 h 25"/>
                <a:gd name="T56" fmla="*/ 1 w 55"/>
                <a:gd name="T5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55" h="25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2" y="2"/>
                    <a:pt x="3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5" y="4"/>
                    <a:pt x="7" y="5"/>
                    <a:pt x="9" y="6"/>
                  </a:cubicBezTo>
                  <a:cubicBezTo>
                    <a:pt x="10" y="7"/>
                    <a:pt x="11" y="8"/>
                    <a:pt x="12" y="9"/>
                  </a:cubicBezTo>
                  <a:cubicBezTo>
                    <a:pt x="18" y="12"/>
                    <a:pt x="23" y="14"/>
                    <a:pt x="29" y="17"/>
                  </a:cubicBezTo>
                  <a:cubicBezTo>
                    <a:pt x="33" y="19"/>
                    <a:pt x="37" y="22"/>
                    <a:pt x="41" y="24"/>
                  </a:cubicBezTo>
                  <a:cubicBezTo>
                    <a:pt x="42" y="24"/>
                    <a:pt x="42" y="25"/>
                    <a:pt x="43" y="25"/>
                  </a:cubicBezTo>
                  <a:cubicBezTo>
                    <a:pt x="43" y="25"/>
                    <a:pt x="44" y="25"/>
                    <a:pt x="45" y="24"/>
                  </a:cubicBezTo>
                  <a:cubicBezTo>
                    <a:pt x="46" y="24"/>
                    <a:pt x="47" y="23"/>
                    <a:pt x="48" y="22"/>
                  </a:cubicBezTo>
                  <a:cubicBezTo>
                    <a:pt x="48" y="22"/>
                    <a:pt x="48" y="22"/>
                    <a:pt x="48" y="22"/>
                  </a:cubicBezTo>
                  <a:cubicBezTo>
                    <a:pt x="49" y="22"/>
                    <a:pt x="50" y="21"/>
                    <a:pt x="51" y="21"/>
                  </a:cubicBezTo>
                  <a:cubicBezTo>
                    <a:pt x="52" y="20"/>
                    <a:pt x="53" y="19"/>
                    <a:pt x="55" y="18"/>
                  </a:cubicBezTo>
                  <a:cubicBezTo>
                    <a:pt x="55" y="17"/>
                    <a:pt x="55" y="17"/>
                    <a:pt x="55" y="17"/>
                  </a:cubicBezTo>
                  <a:cubicBezTo>
                    <a:pt x="55" y="17"/>
                    <a:pt x="55" y="16"/>
                    <a:pt x="55" y="16"/>
                  </a:cubicBezTo>
                  <a:cubicBezTo>
                    <a:pt x="54" y="16"/>
                    <a:pt x="54" y="16"/>
                    <a:pt x="54" y="16"/>
                  </a:cubicBezTo>
                  <a:cubicBezTo>
                    <a:pt x="53" y="15"/>
                    <a:pt x="51" y="14"/>
                    <a:pt x="50" y="14"/>
                  </a:cubicBezTo>
                  <a:cubicBezTo>
                    <a:pt x="45" y="12"/>
                    <a:pt x="40" y="10"/>
                    <a:pt x="35" y="8"/>
                  </a:cubicBezTo>
                  <a:cubicBezTo>
                    <a:pt x="33" y="8"/>
                    <a:pt x="30" y="7"/>
                    <a:pt x="27" y="6"/>
                  </a:cubicBezTo>
                  <a:cubicBezTo>
                    <a:pt x="22" y="4"/>
                    <a:pt x="17" y="3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1" y="2"/>
                    <a:pt x="10" y="2"/>
                    <a:pt x="10" y="1"/>
                  </a:cubicBezTo>
                  <a:cubicBezTo>
                    <a:pt x="8" y="1"/>
                    <a:pt x="6" y="1"/>
                    <a:pt x="5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3" y="0"/>
                    <a:pt x="2" y="0"/>
                    <a:pt x="1" y="0"/>
                  </a:cubicBezTo>
                </a:path>
              </a:pathLst>
            </a:custGeom>
            <a:solidFill>
              <a:srgbClr val="F8AB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7" name="Freeform 401"/>
            <p:cNvSpPr>
              <a:spLocks noEditPoints="1"/>
            </p:cNvSpPr>
            <p:nvPr/>
          </p:nvSpPr>
          <p:spPr bwMode="auto">
            <a:xfrm>
              <a:off x="1452563" y="2260600"/>
              <a:ext cx="79375" cy="63500"/>
            </a:xfrm>
            <a:custGeom>
              <a:avLst/>
              <a:gdLst>
                <a:gd name="T0" fmla="*/ 14 w 21"/>
                <a:gd name="T1" fmla="*/ 14 h 17"/>
                <a:gd name="T2" fmla="*/ 13 w 21"/>
                <a:gd name="T3" fmla="*/ 15 h 17"/>
                <a:gd name="T4" fmla="*/ 8 w 21"/>
                <a:gd name="T5" fmla="*/ 17 h 17"/>
                <a:gd name="T6" fmla="*/ 9 w 21"/>
                <a:gd name="T7" fmla="*/ 17 h 17"/>
                <a:gd name="T8" fmla="*/ 14 w 21"/>
                <a:gd name="T9" fmla="*/ 14 h 17"/>
                <a:gd name="T10" fmla="*/ 21 w 21"/>
                <a:gd name="T11" fmla="*/ 8 h 17"/>
                <a:gd name="T12" fmla="*/ 15 w 21"/>
                <a:gd name="T13" fmla="*/ 12 h 17"/>
                <a:gd name="T14" fmla="*/ 21 w 21"/>
                <a:gd name="T15" fmla="*/ 8 h 17"/>
                <a:gd name="T16" fmla="*/ 21 w 21"/>
                <a:gd name="T17" fmla="*/ 7 h 17"/>
                <a:gd name="T18" fmla="*/ 21 w 21"/>
                <a:gd name="T19" fmla="*/ 7 h 17"/>
                <a:gd name="T20" fmla="*/ 21 w 21"/>
                <a:gd name="T21" fmla="*/ 7 h 17"/>
                <a:gd name="T22" fmla="*/ 5 w 21"/>
                <a:gd name="T23" fmla="*/ 3 h 17"/>
                <a:gd name="T24" fmla="*/ 0 w 21"/>
                <a:gd name="T25" fmla="*/ 7 h 17"/>
                <a:gd name="T26" fmla="*/ 5 w 21"/>
                <a:gd name="T27" fmla="*/ 3 h 17"/>
                <a:gd name="T28" fmla="*/ 12 w 21"/>
                <a:gd name="T29" fmla="*/ 1 h 17"/>
                <a:gd name="T30" fmla="*/ 20 w 21"/>
                <a:gd name="T31" fmla="*/ 5 h 17"/>
                <a:gd name="T32" fmla="*/ 20 w 21"/>
                <a:gd name="T33" fmla="*/ 5 h 17"/>
                <a:gd name="T34" fmla="*/ 12 w 21"/>
                <a:gd name="T35" fmla="*/ 1 h 17"/>
                <a:gd name="T36" fmla="*/ 10 w 21"/>
                <a:gd name="T37" fmla="*/ 0 h 17"/>
                <a:gd name="T38" fmla="*/ 9 w 21"/>
                <a:gd name="T39" fmla="*/ 0 h 17"/>
                <a:gd name="T40" fmla="*/ 9 w 21"/>
                <a:gd name="T41" fmla="*/ 1 h 17"/>
                <a:gd name="T42" fmla="*/ 10 w 21"/>
                <a:gd name="T43" fmla="*/ 0 h 17"/>
                <a:gd name="T44" fmla="*/ 11 w 21"/>
                <a:gd name="T45" fmla="*/ 0 h 17"/>
                <a:gd name="T46" fmla="*/ 10 w 21"/>
                <a:gd name="T4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1" h="17">
                  <a:moveTo>
                    <a:pt x="14" y="14"/>
                  </a:moveTo>
                  <a:cubicBezTo>
                    <a:pt x="13" y="14"/>
                    <a:pt x="13" y="14"/>
                    <a:pt x="13" y="15"/>
                  </a:cubicBezTo>
                  <a:cubicBezTo>
                    <a:pt x="11" y="16"/>
                    <a:pt x="10" y="17"/>
                    <a:pt x="8" y="17"/>
                  </a:cubicBezTo>
                  <a:cubicBezTo>
                    <a:pt x="8" y="17"/>
                    <a:pt x="9" y="17"/>
                    <a:pt x="9" y="17"/>
                  </a:cubicBezTo>
                  <a:cubicBezTo>
                    <a:pt x="10" y="16"/>
                    <a:pt x="12" y="15"/>
                    <a:pt x="14" y="14"/>
                  </a:cubicBezTo>
                  <a:moveTo>
                    <a:pt x="21" y="8"/>
                  </a:moveTo>
                  <a:cubicBezTo>
                    <a:pt x="19" y="9"/>
                    <a:pt x="17" y="11"/>
                    <a:pt x="15" y="12"/>
                  </a:cubicBezTo>
                  <a:cubicBezTo>
                    <a:pt x="17" y="11"/>
                    <a:pt x="19" y="9"/>
                    <a:pt x="21" y="8"/>
                  </a:cubicBezTo>
                  <a:moveTo>
                    <a:pt x="21" y="7"/>
                  </a:move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moveTo>
                    <a:pt x="5" y="3"/>
                  </a:moveTo>
                  <a:cubicBezTo>
                    <a:pt x="3" y="5"/>
                    <a:pt x="2" y="6"/>
                    <a:pt x="0" y="7"/>
                  </a:cubicBezTo>
                  <a:cubicBezTo>
                    <a:pt x="2" y="6"/>
                    <a:pt x="4" y="5"/>
                    <a:pt x="5" y="3"/>
                  </a:cubicBezTo>
                  <a:moveTo>
                    <a:pt x="12" y="1"/>
                  </a:moveTo>
                  <a:cubicBezTo>
                    <a:pt x="15" y="2"/>
                    <a:pt x="18" y="4"/>
                    <a:pt x="20" y="5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18" y="4"/>
                    <a:pt x="15" y="2"/>
                    <a:pt x="12" y="1"/>
                  </a:cubicBezTo>
                  <a:moveTo>
                    <a:pt x="10" y="0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1"/>
                    <a:pt x="9" y="1"/>
                  </a:cubicBezTo>
                  <a:cubicBezTo>
                    <a:pt x="9" y="0"/>
                    <a:pt x="10" y="0"/>
                    <a:pt x="10" y="0"/>
                  </a:cubicBezTo>
                  <a:cubicBezTo>
                    <a:pt x="10" y="0"/>
                    <a:pt x="10" y="0"/>
                    <a:pt x="11" y="0"/>
                  </a:cubicBezTo>
                  <a:cubicBezTo>
                    <a:pt x="10" y="0"/>
                    <a:pt x="10" y="0"/>
                    <a:pt x="10" y="0"/>
                  </a:cubicBezTo>
                </a:path>
              </a:pathLst>
            </a:custGeom>
            <a:solidFill>
              <a:srgbClr val="F8C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8" name="Freeform 402"/>
            <p:cNvSpPr>
              <a:spLocks/>
            </p:cNvSpPr>
            <p:nvPr/>
          </p:nvSpPr>
          <p:spPr bwMode="auto">
            <a:xfrm>
              <a:off x="1441450" y="2260600"/>
              <a:ext cx="90487" cy="68263"/>
            </a:xfrm>
            <a:custGeom>
              <a:avLst/>
              <a:gdLst>
                <a:gd name="T0" fmla="*/ 13 w 24"/>
                <a:gd name="T1" fmla="*/ 0 h 18"/>
                <a:gd name="T2" fmla="*/ 12 w 24"/>
                <a:gd name="T3" fmla="*/ 1 h 18"/>
                <a:gd name="T4" fmla="*/ 8 w 24"/>
                <a:gd name="T5" fmla="*/ 3 h 18"/>
                <a:gd name="T6" fmla="*/ 3 w 24"/>
                <a:gd name="T7" fmla="*/ 7 h 18"/>
                <a:gd name="T8" fmla="*/ 1 w 24"/>
                <a:gd name="T9" fmla="*/ 8 h 18"/>
                <a:gd name="T10" fmla="*/ 1 w 24"/>
                <a:gd name="T11" fmla="*/ 10 h 18"/>
                <a:gd name="T12" fmla="*/ 9 w 24"/>
                <a:gd name="T13" fmla="*/ 17 h 18"/>
                <a:gd name="T14" fmla="*/ 11 w 24"/>
                <a:gd name="T15" fmla="*/ 18 h 18"/>
                <a:gd name="T16" fmla="*/ 11 w 24"/>
                <a:gd name="T17" fmla="*/ 17 h 18"/>
                <a:gd name="T18" fmla="*/ 16 w 24"/>
                <a:gd name="T19" fmla="*/ 15 h 18"/>
                <a:gd name="T20" fmla="*/ 17 w 24"/>
                <a:gd name="T21" fmla="*/ 14 h 18"/>
                <a:gd name="T22" fmla="*/ 18 w 24"/>
                <a:gd name="T23" fmla="*/ 12 h 18"/>
                <a:gd name="T24" fmla="*/ 24 w 24"/>
                <a:gd name="T25" fmla="*/ 8 h 18"/>
                <a:gd name="T26" fmla="*/ 24 w 24"/>
                <a:gd name="T27" fmla="*/ 7 h 18"/>
                <a:gd name="T28" fmla="*/ 24 w 24"/>
                <a:gd name="T29" fmla="*/ 7 h 18"/>
                <a:gd name="T30" fmla="*/ 24 w 24"/>
                <a:gd name="T31" fmla="*/ 7 h 18"/>
                <a:gd name="T32" fmla="*/ 24 w 24"/>
                <a:gd name="T33" fmla="*/ 5 h 18"/>
                <a:gd name="T34" fmla="*/ 23 w 24"/>
                <a:gd name="T35" fmla="*/ 5 h 18"/>
                <a:gd name="T36" fmla="*/ 23 w 24"/>
                <a:gd name="T37" fmla="*/ 5 h 18"/>
                <a:gd name="T38" fmla="*/ 15 w 24"/>
                <a:gd name="T39" fmla="*/ 1 h 18"/>
                <a:gd name="T40" fmla="*/ 14 w 24"/>
                <a:gd name="T41" fmla="*/ 0 h 18"/>
                <a:gd name="T42" fmla="*/ 14 w 24"/>
                <a:gd name="T43" fmla="*/ 0 h 18"/>
                <a:gd name="T44" fmla="*/ 13 w 24"/>
                <a:gd name="T45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4" h="18">
                  <a:moveTo>
                    <a:pt x="13" y="0"/>
                  </a:moveTo>
                  <a:cubicBezTo>
                    <a:pt x="13" y="0"/>
                    <a:pt x="12" y="0"/>
                    <a:pt x="12" y="1"/>
                  </a:cubicBezTo>
                  <a:cubicBezTo>
                    <a:pt x="11" y="2"/>
                    <a:pt x="9" y="2"/>
                    <a:pt x="8" y="3"/>
                  </a:cubicBezTo>
                  <a:cubicBezTo>
                    <a:pt x="7" y="5"/>
                    <a:pt x="5" y="6"/>
                    <a:pt x="3" y="7"/>
                  </a:cubicBezTo>
                  <a:cubicBezTo>
                    <a:pt x="2" y="8"/>
                    <a:pt x="2" y="8"/>
                    <a:pt x="1" y="8"/>
                  </a:cubicBezTo>
                  <a:cubicBezTo>
                    <a:pt x="0" y="9"/>
                    <a:pt x="0" y="10"/>
                    <a:pt x="1" y="10"/>
                  </a:cubicBezTo>
                  <a:cubicBezTo>
                    <a:pt x="4" y="13"/>
                    <a:pt x="7" y="15"/>
                    <a:pt x="9" y="17"/>
                  </a:cubicBezTo>
                  <a:cubicBezTo>
                    <a:pt x="10" y="17"/>
                    <a:pt x="10" y="18"/>
                    <a:pt x="11" y="18"/>
                  </a:cubicBezTo>
                  <a:cubicBezTo>
                    <a:pt x="11" y="18"/>
                    <a:pt x="11" y="18"/>
                    <a:pt x="11" y="17"/>
                  </a:cubicBezTo>
                  <a:cubicBezTo>
                    <a:pt x="13" y="17"/>
                    <a:pt x="14" y="16"/>
                    <a:pt x="16" y="15"/>
                  </a:cubicBezTo>
                  <a:cubicBezTo>
                    <a:pt x="16" y="14"/>
                    <a:pt x="16" y="14"/>
                    <a:pt x="17" y="14"/>
                  </a:cubicBezTo>
                  <a:cubicBezTo>
                    <a:pt x="17" y="13"/>
                    <a:pt x="18" y="13"/>
                    <a:pt x="18" y="12"/>
                  </a:cubicBezTo>
                  <a:cubicBezTo>
                    <a:pt x="20" y="11"/>
                    <a:pt x="22" y="9"/>
                    <a:pt x="24" y="8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4" y="6"/>
                    <a:pt x="24" y="6"/>
                    <a:pt x="24" y="5"/>
                  </a:cubicBezTo>
                  <a:cubicBezTo>
                    <a:pt x="24" y="5"/>
                    <a:pt x="23" y="5"/>
                    <a:pt x="23" y="5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1" y="4"/>
                    <a:pt x="18" y="2"/>
                    <a:pt x="15" y="1"/>
                  </a:cubicBezTo>
                  <a:cubicBezTo>
                    <a:pt x="15" y="1"/>
                    <a:pt x="14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3" y="0"/>
                    <a:pt x="13" y="0"/>
                    <a:pt x="13" y="0"/>
                  </a:cubicBezTo>
                </a:path>
              </a:pathLst>
            </a:custGeom>
            <a:solidFill>
              <a:srgbClr val="EA8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9" name="Freeform 403"/>
            <p:cNvSpPr>
              <a:spLocks noEditPoints="1"/>
            </p:cNvSpPr>
            <p:nvPr/>
          </p:nvSpPr>
          <p:spPr bwMode="auto">
            <a:xfrm>
              <a:off x="927100" y="3306763"/>
              <a:ext cx="104775" cy="41275"/>
            </a:xfrm>
            <a:custGeom>
              <a:avLst/>
              <a:gdLst>
                <a:gd name="T0" fmla="*/ 28 w 28"/>
                <a:gd name="T1" fmla="*/ 11 h 11"/>
                <a:gd name="T2" fmla="*/ 27 w 28"/>
                <a:gd name="T3" fmla="*/ 11 h 11"/>
                <a:gd name="T4" fmla="*/ 27 w 28"/>
                <a:gd name="T5" fmla="*/ 11 h 11"/>
                <a:gd name="T6" fmla="*/ 28 w 28"/>
                <a:gd name="T7" fmla="*/ 11 h 11"/>
                <a:gd name="T8" fmla="*/ 28 w 28"/>
                <a:gd name="T9" fmla="*/ 11 h 11"/>
                <a:gd name="T10" fmla="*/ 28 w 28"/>
                <a:gd name="T11" fmla="*/ 10 h 11"/>
                <a:gd name="T12" fmla="*/ 28 w 28"/>
                <a:gd name="T13" fmla="*/ 11 h 11"/>
                <a:gd name="T14" fmla="*/ 28 w 28"/>
                <a:gd name="T15" fmla="*/ 11 h 11"/>
                <a:gd name="T16" fmla="*/ 28 w 28"/>
                <a:gd name="T17" fmla="*/ 10 h 11"/>
                <a:gd name="T18" fmla="*/ 0 w 28"/>
                <a:gd name="T19" fmla="*/ 4 h 11"/>
                <a:gd name="T20" fmla="*/ 25 w 28"/>
                <a:gd name="T21" fmla="*/ 10 h 11"/>
                <a:gd name="T22" fmla="*/ 24 w 28"/>
                <a:gd name="T23" fmla="*/ 10 h 11"/>
                <a:gd name="T24" fmla="*/ 0 w 28"/>
                <a:gd name="T25" fmla="*/ 4 h 11"/>
                <a:gd name="T26" fmla="*/ 13 w 28"/>
                <a:gd name="T27" fmla="*/ 0 h 11"/>
                <a:gd name="T28" fmla="*/ 25 w 28"/>
                <a:gd name="T29" fmla="*/ 8 h 11"/>
                <a:gd name="T30" fmla="*/ 26 w 28"/>
                <a:gd name="T31" fmla="*/ 8 h 11"/>
                <a:gd name="T32" fmla="*/ 14 w 28"/>
                <a:gd name="T33" fmla="*/ 0 h 11"/>
                <a:gd name="T34" fmla="*/ 13 w 28"/>
                <a:gd name="T3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8" h="11">
                  <a:moveTo>
                    <a:pt x="28" y="11"/>
                  </a:moveTo>
                  <a:cubicBezTo>
                    <a:pt x="28" y="11"/>
                    <a:pt x="28" y="11"/>
                    <a:pt x="27" y="11"/>
                  </a:cubicBezTo>
                  <a:cubicBezTo>
                    <a:pt x="27" y="11"/>
                    <a:pt x="27" y="11"/>
                    <a:pt x="27" y="11"/>
                  </a:cubicBezTo>
                  <a:cubicBezTo>
                    <a:pt x="27" y="11"/>
                    <a:pt x="28" y="11"/>
                    <a:pt x="28" y="11"/>
                  </a:cubicBezTo>
                  <a:cubicBezTo>
                    <a:pt x="28" y="11"/>
                    <a:pt x="28" y="11"/>
                    <a:pt x="28" y="11"/>
                  </a:cubicBezTo>
                  <a:moveTo>
                    <a:pt x="28" y="10"/>
                  </a:moveTo>
                  <a:cubicBezTo>
                    <a:pt x="28" y="11"/>
                    <a:pt x="28" y="11"/>
                    <a:pt x="28" y="11"/>
                  </a:cubicBezTo>
                  <a:cubicBezTo>
                    <a:pt x="28" y="11"/>
                    <a:pt x="28" y="11"/>
                    <a:pt x="28" y="11"/>
                  </a:cubicBezTo>
                  <a:cubicBezTo>
                    <a:pt x="28" y="10"/>
                    <a:pt x="28" y="10"/>
                    <a:pt x="28" y="10"/>
                  </a:cubicBezTo>
                  <a:moveTo>
                    <a:pt x="0" y="4"/>
                  </a:moveTo>
                  <a:cubicBezTo>
                    <a:pt x="8" y="6"/>
                    <a:pt x="16" y="8"/>
                    <a:pt x="25" y="10"/>
                  </a:cubicBezTo>
                  <a:cubicBezTo>
                    <a:pt x="25" y="10"/>
                    <a:pt x="25" y="10"/>
                    <a:pt x="24" y="10"/>
                  </a:cubicBezTo>
                  <a:cubicBezTo>
                    <a:pt x="16" y="8"/>
                    <a:pt x="8" y="6"/>
                    <a:pt x="0" y="4"/>
                  </a:cubicBezTo>
                  <a:moveTo>
                    <a:pt x="13" y="0"/>
                  </a:moveTo>
                  <a:cubicBezTo>
                    <a:pt x="17" y="3"/>
                    <a:pt x="21" y="5"/>
                    <a:pt x="25" y="8"/>
                  </a:cubicBezTo>
                  <a:cubicBezTo>
                    <a:pt x="26" y="8"/>
                    <a:pt x="26" y="8"/>
                    <a:pt x="26" y="8"/>
                  </a:cubicBezTo>
                  <a:cubicBezTo>
                    <a:pt x="22" y="6"/>
                    <a:pt x="18" y="3"/>
                    <a:pt x="14" y="0"/>
                  </a:cubicBezTo>
                  <a:cubicBezTo>
                    <a:pt x="13" y="0"/>
                    <a:pt x="13" y="0"/>
                    <a:pt x="13" y="0"/>
                  </a:cubicBezTo>
                </a:path>
              </a:pathLst>
            </a:custGeom>
            <a:solidFill>
              <a:srgbClr val="F8C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10" name="Freeform 404"/>
            <p:cNvSpPr>
              <a:spLocks/>
            </p:cNvSpPr>
            <p:nvPr/>
          </p:nvSpPr>
          <p:spPr bwMode="auto">
            <a:xfrm>
              <a:off x="874713" y="3300413"/>
              <a:ext cx="157162" cy="47625"/>
            </a:xfrm>
            <a:custGeom>
              <a:avLst/>
              <a:gdLst>
                <a:gd name="T0" fmla="*/ 1 w 42"/>
                <a:gd name="T1" fmla="*/ 0 h 13"/>
                <a:gd name="T2" fmla="*/ 0 w 42"/>
                <a:gd name="T3" fmla="*/ 0 h 13"/>
                <a:gd name="T4" fmla="*/ 0 w 42"/>
                <a:gd name="T5" fmla="*/ 0 h 13"/>
                <a:gd name="T6" fmla="*/ 0 w 42"/>
                <a:gd name="T7" fmla="*/ 1 h 13"/>
                <a:gd name="T8" fmla="*/ 2 w 42"/>
                <a:gd name="T9" fmla="*/ 1 h 13"/>
                <a:gd name="T10" fmla="*/ 14 w 42"/>
                <a:gd name="T11" fmla="*/ 6 h 13"/>
                <a:gd name="T12" fmla="*/ 38 w 42"/>
                <a:gd name="T13" fmla="*/ 12 h 13"/>
                <a:gd name="T14" fmla="*/ 39 w 42"/>
                <a:gd name="T15" fmla="*/ 12 h 13"/>
                <a:gd name="T16" fmla="*/ 40 w 42"/>
                <a:gd name="T17" fmla="*/ 13 h 13"/>
                <a:gd name="T18" fmla="*/ 41 w 42"/>
                <a:gd name="T19" fmla="*/ 13 h 13"/>
                <a:gd name="T20" fmla="*/ 42 w 42"/>
                <a:gd name="T21" fmla="*/ 13 h 13"/>
                <a:gd name="T22" fmla="*/ 42 w 42"/>
                <a:gd name="T23" fmla="*/ 13 h 13"/>
                <a:gd name="T24" fmla="*/ 42 w 42"/>
                <a:gd name="T25" fmla="*/ 12 h 13"/>
                <a:gd name="T26" fmla="*/ 42 w 42"/>
                <a:gd name="T27" fmla="*/ 12 h 13"/>
                <a:gd name="T28" fmla="*/ 41 w 42"/>
                <a:gd name="T29" fmla="*/ 11 h 13"/>
                <a:gd name="T30" fmla="*/ 40 w 42"/>
                <a:gd name="T31" fmla="*/ 10 h 13"/>
                <a:gd name="T32" fmla="*/ 39 w 42"/>
                <a:gd name="T33" fmla="*/ 10 h 13"/>
                <a:gd name="T34" fmla="*/ 27 w 42"/>
                <a:gd name="T35" fmla="*/ 2 h 13"/>
                <a:gd name="T36" fmla="*/ 25 w 42"/>
                <a:gd name="T37" fmla="*/ 1 h 13"/>
                <a:gd name="T38" fmla="*/ 25 w 42"/>
                <a:gd name="T39" fmla="*/ 1 h 13"/>
                <a:gd name="T40" fmla="*/ 22 w 42"/>
                <a:gd name="T41" fmla="*/ 1 h 13"/>
                <a:gd name="T42" fmla="*/ 21 w 42"/>
                <a:gd name="T43" fmla="*/ 1 h 13"/>
                <a:gd name="T44" fmla="*/ 20 w 42"/>
                <a:gd name="T45" fmla="*/ 1 h 13"/>
                <a:gd name="T46" fmla="*/ 19 w 42"/>
                <a:gd name="T47" fmla="*/ 1 h 13"/>
                <a:gd name="T48" fmla="*/ 8 w 42"/>
                <a:gd name="T49" fmla="*/ 0 h 13"/>
                <a:gd name="T50" fmla="*/ 1 w 42"/>
                <a:gd name="T51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42" h="13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6" y="3"/>
                    <a:pt x="10" y="4"/>
                    <a:pt x="14" y="6"/>
                  </a:cubicBezTo>
                  <a:cubicBezTo>
                    <a:pt x="22" y="8"/>
                    <a:pt x="30" y="10"/>
                    <a:pt x="38" y="12"/>
                  </a:cubicBezTo>
                  <a:cubicBezTo>
                    <a:pt x="39" y="12"/>
                    <a:pt x="39" y="12"/>
                    <a:pt x="39" y="12"/>
                  </a:cubicBezTo>
                  <a:cubicBezTo>
                    <a:pt x="39" y="13"/>
                    <a:pt x="39" y="13"/>
                    <a:pt x="40" y="13"/>
                  </a:cubicBezTo>
                  <a:cubicBezTo>
                    <a:pt x="40" y="13"/>
                    <a:pt x="41" y="13"/>
                    <a:pt x="41" y="13"/>
                  </a:cubicBezTo>
                  <a:cubicBezTo>
                    <a:pt x="42" y="13"/>
                    <a:pt x="42" y="13"/>
                    <a:pt x="42" y="13"/>
                  </a:cubicBezTo>
                  <a:cubicBezTo>
                    <a:pt x="42" y="13"/>
                    <a:pt x="42" y="13"/>
                    <a:pt x="42" y="13"/>
                  </a:cubicBezTo>
                  <a:cubicBezTo>
                    <a:pt x="42" y="13"/>
                    <a:pt x="42" y="13"/>
                    <a:pt x="42" y="12"/>
                  </a:cubicBezTo>
                  <a:cubicBezTo>
                    <a:pt x="42" y="12"/>
                    <a:pt x="42" y="12"/>
                    <a:pt x="42" y="12"/>
                  </a:cubicBezTo>
                  <a:cubicBezTo>
                    <a:pt x="41" y="11"/>
                    <a:pt x="41" y="11"/>
                    <a:pt x="41" y="11"/>
                  </a:cubicBezTo>
                  <a:cubicBezTo>
                    <a:pt x="41" y="11"/>
                    <a:pt x="40" y="11"/>
                    <a:pt x="40" y="10"/>
                  </a:cubicBezTo>
                  <a:cubicBezTo>
                    <a:pt x="40" y="10"/>
                    <a:pt x="40" y="10"/>
                    <a:pt x="39" y="10"/>
                  </a:cubicBezTo>
                  <a:cubicBezTo>
                    <a:pt x="35" y="7"/>
                    <a:pt x="31" y="5"/>
                    <a:pt x="27" y="2"/>
                  </a:cubicBezTo>
                  <a:cubicBezTo>
                    <a:pt x="26" y="1"/>
                    <a:pt x="26" y="1"/>
                    <a:pt x="25" y="1"/>
                  </a:cubicBezTo>
                  <a:cubicBezTo>
                    <a:pt x="25" y="1"/>
                    <a:pt x="25" y="1"/>
                    <a:pt x="25" y="1"/>
                  </a:cubicBezTo>
                  <a:cubicBezTo>
                    <a:pt x="24" y="1"/>
                    <a:pt x="23" y="1"/>
                    <a:pt x="22" y="1"/>
                  </a:cubicBezTo>
                  <a:cubicBezTo>
                    <a:pt x="22" y="1"/>
                    <a:pt x="21" y="1"/>
                    <a:pt x="21" y="1"/>
                  </a:cubicBezTo>
                  <a:cubicBezTo>
                    <a:pt x="21" y="1"/>
                    <a:pt x="20" y="1"/>
                    <a:pt x="20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5" y="1"/>
                    <a:pt x="11" y="1"/>
                    <a:pt x="8" y="0"/>
                  </a:cubicBezTo>
                  <a:cubicBezTo>
                    <a:pt x="5" y="0"/>
                    <a:pt x="3" y="0"/>
                    <a:pt x="1" y="0"/>
                  </a:cubicBezTo>
                </a:path>
              </a:pathLst>
            </a:custGeom>
            <a:solidFill>
              <a:srgbClr val="F8AB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11" name="Freeform 405"/>
            <p:cNvSpPr>
              <a:spLocks noEditPoints="1"/>
            </p:cNvSpPr>
            <p:nvPr/>
          </p:nvSpPr>
          <p:spPr bwMode="auto">
            <a:xfrm>
              <a:off x="1411288" y="2293938"/>
              <a:ext cx="392112" cy="889000"/>
            </a:xfrm>
            <a:custGeom>
              <a:avLst/>
              <a:gdLst>
                <a:gd name="T0" fmla="*/ 26 w 104"/>
                <a:gd name="T1" fmla="*/ 235 h 236"/>
                <a:gd name="T2" fmla="*/ 7 w 104"/>
                <a:gd name="T3" fmla="*/ 224 h 236"/>
                <a:gd name="T4" fmla="*/ 45 w 104"/>
                <a:gd name="T5" fmla="*/ 220 h 236"/>
                <a:gd name="T6" fmla="*/ 66 w 104"/>
                <a:gd name="T7" fmla="*/ 199 h 236"/>
                <a:gd name="T8" fmla="*/ 79 w 104"/>
                <a:gd name="T9" fmla="*/ 181 h 236"/>
                <a:gd name="T10" fmla="*/ 57 w 104"/>
                <a:gd name="T11" fmla="*/ 163 h 236"/>
                <a:gd name="T12" fmla="*/ 63 w 104"/>
                <a:gd name="T13" fmla="*/ 160 h 236"/>
                <a:gd name="T14" fmla="*/ 91 w 104"/>
                <a:gd name="T15" fmla="*/ 159 h 236"/>
                <a:gd name="T16" fmla="*/ 91 w 104"/>
                <a:gd name="T17" fmla="*/ 159 h 236"/>
                <a:gd name="T18" fmla="*/ 66 w 104"/>
                <a:gd name="T19" fmla="*/ 159 h 236"/>
                <a:gd name="T20" fmla="*/ 72 w 104"/>
                <a:gd name="T21" fmla="*/ 161 h 236"/>
                <a:gd name="T22" fmla="*/ 73 w 104"/>
                <a:gd name="T23" fmla="*/ 158 h 236"/>
                <a:gd name="T24" fmla="*/ 84 w 104"/>
                <a:gd name="T25" fmla="*/ 157 h 236"/>
                <a:gd name="T26" fmla="*/ 69 w 104"/>
                <a:gd name="T27" fmla="*/ 156 h 236"/>
                <a:gd name="T28" fmla="*/ 71 w 104"/>
                <a:gd name="T29" fmla="*/ 156 h 236"/>
                <a:gd name="T30" fmla="*/ 59 w 104"/>
                <a:gd name="T31" fmla="*/ 146 h 236"/>
                <a:gd name="T32" fmla="*/ 59 w 104"/>
                <a:gd name="T33" fmla="*/ 146 h 236"/>
                <a:gd name="T34" fmla="*/ 78 w 104"/>
                <a:gd name="T35" fmla="*/ 148 h 236"/>
                <a:gd name="T36" fmla="*/ 52 w 104"/>
                <a:gd name="T37" fmla="*/ 147 h 236"/>
                <a:gd name="T38" fmla="*/ 77 w 104"/>
                <a:gd name="T39" fmla="*/ 141 h 236"/>
                <a:gd name="T40" fmla="*/ 99 w 104"/>
                <a:gd name="T41" fmla="*/ 139 h 236"/>
                <a:gd name="T42" fmla="*/ 99 w 104"/>
                <a:gd name="T43" fmla="*/ 139 h 236"/>
                <a:gd name="T44" fmla="*/ 62 w 104"/>
                <a:gd name="T45" fmla="*/ 139 h 236"/>
                <a:gd name="T46" fmla="*/ 81 w 104"/>
                <a:gd name="T47" fmla="*/ 127 h 236"/>
                <a:gd name="T48" fmla="*/ 102 w 104"/>
                <a:gd name="T49" fmla="*/ 126 h 236"/>
                <a:gd name="T50" fmla="*/ 75 w 104"/>
                <a:gd name="T51" fmla="*/ 124 h 236"/>
                <a:gd name="T52" fmla="*/ 58 w 104"/>
                <a:gd name="T53" fmla="*/ 122 h 236"/>
                <a:gd name="T54" fmla="*/ 89 w 104"/>
                <a:gd name="T55" fmla="*/ 118 h 236"/>
                <a:gd name="T56" fmla="*/ 84 w 104"/>
                <a:gd name="T57" fmla="*/ 114 h 236"/>
                <a:gd name="T58" fmla="*/ 103 w 104"/>
                <a:gd name="T59" fmla="*/ 111 h 236"/>
                <a:gd name="T60" fmla="*/ 103 w 104"/>
                <a:gd name="T61" fmla="*/ 111 h 236"/>
                <a:gd name="T62" fmla="*/ 72 w 104"/>
                <a:gd name="T63" fmla="*/ 110 h 236"/>
                <a:gd name="T64" fmla="*/ 71 w 104"/>
                <a:gd name="T65" fmla="*/ 109 h 236"/>
                <a:gd name="T66" fmla="*/ 61 w 104"/>
                <a:gd name="T67" fmla="*/ 114 h 236"/>
                <a:gd name="T68" fmla="*/ 74 w 104"/>
                <a:gd name="T69" fmla="*/ 108 h 236"/>
                <a:gd name="T70" fmla="*/ 67 w 104"/>
                <a:gd name="T71" fmla="*/ 108 h 236"/>
                <a:gd name="T72" fmla="*/ 70 w 104"/>
                <a:gd name="T73" fmla="*/ 108 h 236"/>
                <a:gd name="T74" fmla="*/ 58 w 104"/>
                <a:gd name="T75" fmla="*/ 108 h 236"/>
                <a:gd name="T76" fmla="*/ 65 w 104"/>
                <a:gd name="T77" fmla="*/ 104 h 236"/>
                <a:gd name="T78" fmla="*/ 104 w 104"/>
                <a:gd name="T79" fmla="*/ 103 h 236"/>
                <a:gd name="T80" fmla="*/ 80 w 104"/>
                <a:gd name="T81" fmla="*/ 103 h 236"/>
                <a:gd name="T82" fmla="*/ 67 w 104"/>
                <a:gd name="T83" fmla="*/ 93 h 236"/>
                <a:gd name="T84" fmla="*/ 62 w 104"/>
                <a:gd name="T85" fmla="*/ 89 h 236"/>
                <a:gd name="T86" fmla="*/ 56 w 104"/>
                <a:gd name="T87" fmla="*/ 79 h 236"/>
                <a:gd name="T88" fmla="*/ 99 w 104"/>
                <a:gd name="T89" fmla="*/ 77 h 236"/>
                <a:gd name="T90" fmla="*/ 80 w 104"/>
                <a:gd name="T91" fmla="*/ 75 h 236"/>
                <a:gd name="T92" fmla="*/ 79 w 104"/>
                <a:gd name="T93" fmla="*/ 75 h 236"/>
                <a:gd name="T94" fmla="*/ 63 w 104"/>
                <a:gd name="T95" fmla="*/ 70 h 236"/>
                <a:gd name="T96" fmla="*/ 63 w 104"/>
                <a:gd name="T97" fmla="*/ 70 h 236"/>
                <a:gd name="T98" fmla="*/ 74 w 104"/>
                <a:gd name="T99" fmla="*/ 67 h 236"/>
                <a:gd name="T100" fmla="*/ 80 w 104"/>
                <a:gd name="T101" fmla="*/ 66 h 236"/>
                <a:gd name="T102" fmla="*/ 62 w 104"/>
                <a:gd name="T103" fmla="*/ 64 h 236"/>
                <a:gd name="T104" fmla="*/ 72 w 104"/>
                <a:gd name="T105" fmla="*/ 62 h 236"/>
                <a:gd name="T106" fmla="*/ 93 w 104"/>
                <a:gd name="T107" fmla="*/ 60 h 236"/>
                <a:gd name="T108" fmla="*/ 72 w 104"/>
                <a:gd name="T109" fmla="*/ 28 h 236"/>
                <a:gd name="T110" fmla="*/ 51 w 104"/>
                <a:gd name="T111" fmla="*/ 9 h 236"/>
                <a:gd name="T112" fmla="*/ 24 w 104"/>
                <a:gd name="T113" fmla="*/ 11 h 236"/>
                <a:gd name="T114" fmla="*/ 37 w 104"/>
                <a:gd name="T115" fmla="*/ 0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04" h="236">
                  <a:moveTo>
                    <a:pt x="26" y="235"/>
                  </a:moveTo>
                  <a:cubicBezTo>
                    <a:pt x="25" y="236"/>
                    <a:pt x="25" y="236"/>
                    <a:pt x="25" y="236"/>
                  </a:cubicBezTo>
                  <a:cubicBezTo>
                    <a:pt x="25" y="236"/>
                    <a:pt x="25" y="236"/>
                    <a:pt x="24" y="236"/>
                  </a:cubicBezTo>
                  <a:cubicBezTo>
                    <a:pt x="25" y="236"/>
                    <a:pt x="25" y="236"/>
                    <a:pt x="26" y="235"/>
                  </a:cubicBezTo>
                  <a:cubicBezTo>
                    <a:pt x="26" y="235"/>
                    <a:pt x="26" y="235"/>
                    <a:pt x="26" y="235"/>
                  </a:cubicBezTo>
                  <a:moveTo>
                    <a:pt x="0" y="220"/>
                  </a:moveTo>
                  <a:cubicBezTo>
                    <a:pt x="0" y="220"/>
                    <a:pt x="1" y="221"/>
                    <a:pt x="2" y="221"/>
                  </a:cubicBezTo>
                  <a:cubicBezTo>
                    <a:pt x="3" y="222"/>
                    <a:pt x="5" y="223"/>
                    <a:pt x="7" y="224"/>
                  </a:cubicBezTo>
                  <a:cubicBezTo>
                    <a:pt x="5" y="223"/>
                    <a:pt x="2" y="221"/>
                    <a:pt x="0" y="220"/>
                  </a:cubicBezTo>
                  <a:moveTo>
                    <a:pt x="48" y="218"/>
                  </a:moveTo>
                  <a:cubicBezTo>
                    <a:pt x="47" y="218"/>
                    <a:pt x="46" y="219"/>
                    <a:pt x="45" y="220"/>
                  </a:cubicBezTo>
                  <a:cubicBezTo>
                    <a:pt x="45" y="220"/>
                    <a:pt x="45" y="220"/>
                    <a:pt x="45" y="220"/>
                  </a:cubicBezTo>
                  <a:cubicBezTo>
                    <a:pt x="46" y="220"/>
                    <a:pt x="46" y="219"/>
                    <a:pt x="47" y="218"/>
                  </a:cubicBezTo>
                  <a:cubicBezTo>
                    <a:pt x="47" y="218"/>
                    <a:pt x="48" y="218"/>
                    <a:pt x="48" y="218"/>
                  </a:cubicBezTo>
                  <a:moveTo>
                    <a:pt x="69" y="196"/>
                  </a:moveTo>
                  <a:cubicBezTo>
                    <a:pt x="68" y="197"/>
                    <a:pt x="67" y="198"/>
                    <a:pt x="66" y="199"/>
                  </a:cubicBezTo>
                  <a:cubicBezTo>
                    <a:pt x="67" y="198"/>
                    <a:pt x="68" y="197"/>
                    <a:pt x="69" y="196"/>
                  </a:cubicBezTo>
                  <a:moveTo>
                    <a:pt x="87" y="169"/>
                  </a:moveTo>
                  <a:cubicBezTo>
                    <a:pt x="87" y="170"/>
                    <a:pt x="86" y="170"/>
                    <a:pt x="86" y="170"/>
                  </a:cubicBezTo>
                  <a:cubicBezTo>
                    <a:pt x="84" y="174"/>
                    <a:pt x="82" y="177"/>
                    <a:pt x="79" y="181"/>
                  </a:cubicBezTo>
                  <a:cubicBezTo>
                    <a:pt x="82" y="178"/>
                    <a:pt x="84" y="174"/>
                    <a:pt x="86" y="170"/>
                  </a:cubicBezTo>
                  <a:cubicBezTo>
                    <a:pt x="86" y="170"/>
                    <a:pt x="87" y="170"/>
                    <a:pt x="87" y="169"/>
                  </a:cubicBezTo>
                  <a:moveTo>
                    <a:pt x="54" y="161"/>
                  </a:moveTo>
                  <a:cubicBezTo>
                    <a:pt x="55" y="162"/>
                    <a:pt x="56" y="163"/>
                    <a:pt x="57" y="163"/>
                  </a:cubicBezTo>
                  <a:cubicBezTo>
                    <a:pt x="56" y="163"/>
                    <a:pt x="55" y="162"/>
                    <a:pt x="54" y="161"/>
                  </a:cubicBezTo>
                  <a:moveTo>
                    <a:pt x="63" y="160"/>
                  </a:moveTo>
                  <a:cubicBezTo>
                    <a:pt x="63" y="160"/>
                    <a:pt x="63" y="160"/>
                    <a:pt x="63" y="160"/>
                  </a:cubicBezTo>
                  <a:cubicBezTo>
                    <a:pt x="63" y="160"/>
                    <a:pt x="63" y="160"/>
                    <a:pt x="63" y="160"/>
                  </a:cubicBezTo>
                  <a:cubicBezTo>
                    <a:pt x="63" y="160"/>
                    <a:pt x="63" y="160"/>
                    <a:pt x="63" y="160"/>
                  </a:cubicBezTo>
                  <a:moveTo>
                    <a:pt x="92" y="159"/>
                  </a:moveTo>
                  <a:cubicBezTo>
                    <a:pt x="91" y="159"/>
                    <a:pt x="91" y="159"/>
                    <a:pt x="91" y="159"/>
                  </a:cubicBezTo>
                  <a:cubicBezTo>
                    <a:pt x="91" y="159"/>
                    <a:pt x="91" y="159"/>
                    <a:pt x="91" y="159"/>
                  </a:cubicBezTo>
                  <a:cubicBezTo>
                    <a:pt x="91" y="159"/>
                    <a:pt x="92" y="159"/>
                    <a:pt x="92" y="159"/>
                  </a:cubicBezTo>
                  <a:moveTo>
                    <a:pt x="90" y="159"/>
                  </a:moveTo>
                  <a:cubicBezTo>
                    <a:pt x="90" y="159"/>
                    <a:pt x="90" y="159"/>
                    <a:pt x="91" y="159"/>
                  </a:cubicBezTo>
                  <a:cubicBezTo>
                    <a:pt x="91" y="159"/>
                    <a:pt x="91" y="159"/>
                    <a:pt x="91" y="159"/>
                  </a:cubicBezTo>
                  <a:cubicBezTo>
                    <a:pt x="90" y="159"/>
                    <a:pt x="90" y="159"/>
                    <a:pt x="90" y="159"/>
                  </a:cubicBezTo>
                  <a:moveTo>
                    <a:pt x="67" y="158"/>
                  </a:moveTo>
                  <a:cubicBezTo>
                    <a:pt x="67" y="159"/>
                    <a:pt x="66" y="159"/>
                    <a:pt x="66" y="159"/>
                  </a:cubicBezTo>
                  <a:cubicBezTo>
                    <a:pt x="66" y="159"/>
                    <a:pt x="66" y="159"/>
                    <a:pt x="66" y="159"/>
                  </a:cubicBezTo>
                  <a:cubicBezTo>
                    <a:pt x="67" y="159"/>
                    <a:pt x="67" y="159"/>
                    <a:pt x="67" y="158"/>
                  </a:cubicBezTo>
                  <a:moveTo>
                    <a:pt x="73" y="158"/>
                  </a:moveTo>
                  <a:cubicBezTo>
                    <a:pt x="73" y="158"/>
                    <a:pt x="73" y="159"/>
                    <a:pt x="73" y="160"/>
                  </a:cubicBezTo>
                  <a:cubicBezTo>
                    <a:pt x="72" y="160"/>
                    <a:pt x="72" y="161"/>
                    <a:pt x="72" y="161"/>
                  </a:cubicBezTo>
                  <a:cubicBezTo>
                    <a:pt x="70" y="163"/>
                    <a:pt x="68" y="164"/>
                    <a:pt x="66" y="165"/>
                  </a:cubicBezTo>
                  <a:cubicBezTo>
                    <a:pt x="69" y="164"/>
                    <a:pt x="70" y="163"/>
                    <a:pt x="72" y="161"/>
                  </a:cubicBezTo>
                  <a:cubicBezTo>
                    <a:pt x="72" y="160"/>
                    <a:pt x="73" y="159"/>
                    <a:pt x="73" y="159"/>
                  </a:cubicBezTo>
                  <a:cubicBezTo>
                    <a:pt x="73" y="158"/>
                    <a:pt x="73" y="158"/>
                    <a:pt x="73" y="158"/>
                  </a:cubicBezTo>
                  <a:moveTo>
                    <a:pt x="84" y="157"/>
                  </a:moveTo>
                  <a:cubicBezTo>
                    <a:pt x="86" y="159"/>
                    <a:pt x="87" y="162"/>
                    <a:pt x="87" y="166"/>
                  </a:cubicBezTo>
                  <a:cubicBezTo>
                    <a:pt x="87" y="166"/>
                    <a:pt x="87" y="165"/>
                    <a:pt x="87" y="165"/>
                  </a:cubicBezTo>
                  <a:cubicBezTo>
                    <a:pt x="87" y="162"/>
                    <a:pt x="86" y="159"/>
                    <a:pt x="84" y="157"/>
                  </a:cubicBezTo>
                  <a:moveTo>
                    <a:pt x="69" y="156"/>
                  </a:moveTo>
                  <a:cubicBezTo>
                    <a:pt x="69" y="157"/>
                    <a:pt x="68" y="157"/>
                    <a:pt x="68" y="157"/>
                  </a:cubicBezTo>
                  <a:cubicBezTo>
                    <a:pt x="68" y="157"/>
                    <a:pt x="68" y="157"/>
                    <a:pt x="68" y="157"/>
                  </a:cubicBezTo>
                  <a:cubicBezTo>
                    <a:pt x="68" y="157"/>
                    <a:pt x="69" y="157"/>
                    <a:pt x="69" y="156"/>
                  </a:cubicBezTo>
                  <a:cubicBezTo>
                    <a:pt x="69" y="156"/>
                    <a:pt x="69" y="156"/>
                    <a:pt x="69" y="156"/>
                  </a:cubicBezTo>
                  <a:moveTo>
                    <a:pt x="71" y="156"/>
                  </a:moveTo>
                  <a:cubicBezTo>
                    <a:pt x="72" y="156"/>
                    <a:pt x="72" y="156"/>
                    <a:pt x="72" y="156"/>
                  </a:cubicBezTo>
                  <a:cubicBezTo>
                    <a:pt x="72" y="156"/>
                    <a:pt x="72" y="156"/>
                    <a:pt x="71" y="156"/>
                  </a:cubicBezTo>
                  <a:moveTo>
                    <a:pt x="85" y="149"/>
                  </a:moveTo>
                  <a:cubicBezTo>
                    <a:pt x="87" y="151"/>
                    <a:pt x="88" y="153"/>
                    <a:pt x="89" y="155"/>
                  </a:cubicBezTo>
                  <a:cubicBezTo>
                    <a:pt x="88" y="153"/>
                    <a:pt x="87" y="151"/>
                    <a:pt x="85" y="149"/>
                  </a:cubicBezTo>
                  <a:moveTo>
                    <a:pt x="59" y="146"/>
                  </a:moveTo>
                  <a:cubicBezTo>
                    <a:pt x="58" y="147"/>
                    <a:pt x="58" y="147"/>
                    <a:pt x="58" y="147"/>
                  </a:cubicBezTo>
                  <a:cubicBezTo>
                    <a:pt x="57" y="150"/>
                    <a:pt x="57" y="153"/>
                    <a:pt x="58" y="156"/>
                  </a:cubicBezTo>
                  <a:cubicBezTo>
                    <a:pt x="57" y="154"/>
                    <a:pt x="57" y="152"/>
                    <a:pt x="57" y="149"/>
                  </a:cubicBezTo>
                  <a:cubicBezTo>
                    <a:pt x="58" y="148"/>
                    <a:pt x="58" y="147"/>
                    <a:pt x="59" y="146"/>
                  </a:cubicBezTo>
                  <a:moveTo>
                    <a:pt x="72" y="144"/>
                  </a:moveTo>
                  <a:cubicBezTo>
                    <a:pt x="73" y="144"/>
                    <a:pt x="73" y="144"/>
                    <a:pt x="73" y="145"/>
                  </a:cubicBezTo>
                  <a:cubicBezTo>
                    <a:pt x="75" y="146"/>
                    <a:pt x="77" y="148"/>
                    <a:pt x="79" y="149"/>
                  </a:cubicBezTo>
                  <a:cubicBezTo>
                    <a:pt x="79" y="149"/>
                    <a:pt x="78" y="148"/>
                    <a:pt x="78" y="148"/>
                  </a:cubicBezTo>
                  <a:cubicBezTo>
                    <a:pt x="76" y="146"/>
                    <a:pt x="74" y="145"/>
                    <a:pt x="72" y="144"/>
                  </a:cubicBezTo>
                  <a:moveTo>
                    <a:pt x="55" y="142"/>
                  </a:moveTo>
                  <a:cubicBezTo>
                    <a:pt x="55" y="142"/>
                    <a:pt x="54" y="143"/>
                    <a:pt x="54" y="144"/>
                  </a:cubicBezTo>
                  <a:cubicBezTo>
                    <a:pt x="53" y="145"/>
                    <a:pt x="52" y="146"/>
                    <a:pt x="52" y="147"/>
                  </a:cubicBezTo>
                  <a:cubicBezTo>
                    <a:pt x="52" y="146"/>
                    <a:pt x="53" y="145"/>
                    <a:pt x="54" y="144"/>
                  </a:cubicBezTo>
                  <a:cubicBezTo>
                    <a:pt x="54" y="143"/>
                    <a:pt x="55" y="142"/>
                    <a:pt x="55" y="142"/>
                  </a:cubicBezTo>
                  <a:moveTo>
                    <a:pt x="73" y="139"/>
                  </a:moveTo>
                  <a:cubicBezTo>
                    <a:pt x="74" y="140"/>
                    <a:pt x="76" y="141"/>
                    <a:pt x="77" y="141"/>
                  </a:cubicBezTo>
                  <a:cubicBezTo>
                    <a:pt x="77" y="141"/>
                    <a:pt x="77" y="142"/>
                    <a:pt x="78" y="142"/>
                  </a:cubicBezTo>
                  <a:cubicBezTo>
                    <a:pt x="78" y="142"/>
                    <a:pt x="78" y="142"/>
                    <a:pt x="77" y="142"/>
                  </a:cubicBezTo>
                  <a:cubicBezTo>
                    <a:pt x="76" y="141"/>
                    <a:pt x="74" y="140"/>
                    <a:pt x="73" y="139"/>
                  </a:cubicBezTo>
                  <a:moveTo>
                    <a:pt x="99" y="139"/>
                  </a:moveTo>
                  <a:cubicBezTo>
                    <a:pt x="98" y="144"/>
                    <a:pt x="96" y="149"/>
                    <a:pt x="94" y="154"/>
                  </a:cubicBezTo>
                  <a:cubicBezTo>
                    <a:pt x="96" y="149"/>
                    <a:pt x="98" y="144"/>
                    <a:pt x="99" y="139"/>
                  </a:cubicBezTo>
                  <a:moveTo>
                    <a:pt x="99" y="139"/>
                  </a:moveTo>
                  <a:cubicBezTo>
                    <a:pt x="99" y="139"/>
                    <a:pt x="99" y="139"/>
                    <a:pt x="99" y="139"/>
                  </a:cubicBezTo>
                  <a:cubicBezTo>
                    <a:pt x="99" y="139"/>
                    <a:pt x="99" y="139"/>
                    <a:pt x="99" y="139"/>
                  </a:cubicBezTo>
                  <a:moveTo>
                    <a:pt x="66" y="138"/>
                  </a:moveTo>
                  <a:cubicBezTo>
                    <a:pt x="65" y="138"/>
                    <a:pt x="64" y="138"/>
                    <a:pt x="64" y="138"/>
                  </a:cubicBezTo>
                  <a:cubicBezTo>
                    <a:pt x="63" y="138"/>
                    <a:pt x="62" y="138"/>
                    <a:pt x="62" y="139"/>
                  </a:cubicBezTo>
                  <a:cubicBezTo>
                    <a:pt x="62" y="139"/>
                    <a:pt x="62" y="139"/>
                    <a:pt x="62" y="139"/>
                  </a:cubicBezTo>
                  <a:cubicBezTo>
                    <a:pt x="63" y="138"/>
                    <a:pt x="64" y="138"/>
                    <a:pt x="66" y="138"/>
                  </a:cubicBezTo>
                  <a:moveTo>
                    <a:pt x="82" y="126"/>
                  </a:moveTo>
                  <a:cubicBezTo>
                    <a:pt x="82" y="127"/>
                    <a:pt x="81" y="127"/>
                    <a:pt x="81" y="127"/>
                  </a:cubicBezTo>
                  <a:cubicBezTo>
                    <a:pt x="78" y="128"/>
                    <a:pt x="76" y="129"/>
                    <a:pt x="73" y="129"/>
                  </a:cubicBezTo>
                  <a:cubicBezTo>
                    <a:pt x="73" y="129"/>
                    <a:pt x="73" y="129"/>
                    <a:pt x="74" y="129"/>
                  </a:cubicBezTo>
                  <a:cubicBezTo>
                    <a:pt x="77" y="129"/>
                    <a:pt x="79" y="128"/>
                    <a:pt x="82" y="126"/>
                  </a:cubicBezTo>
                  <a:moveTo>
                    <a:pt x="102" y="126"/>
                  </a:moveTo>
                  <a:cubicBezTo>
                    <a:pt x="102" y="126"/>
                    <a:pt x="102" y="126"/>
                    <a:pt x="102" y="126"/>
                  </a:cubicBezTo>
                  <a:cubicBezTo>
                    <a:pt x="102" y="126"/>
                    <a:pt x="102" y="126"/>
                    <a:pt x="102" y="126"/>
                  </a:cubicBezTo>
                  <a:moveTo>
                    <a:pt x="77" y="123"/>
                  </a:moveTo>
                  <a:cubicBezTo>
                    <a:pt x="76" y="123"/>
                    <a:pt x="75" y="124"/>
                    <a:pt x="75" y="124"/>
                  </a:cubicBezTo>
                  <a:cubicBezTo>
                    <a:pt x="75" y="124"/>
                    <a:pt x="76" y="123"/>
                    <a:pt x="77" y="123"/>
                  </a:cubicBezTo>
                  <a:moveTo>
                    <a:pt x="58" y="122"/>
                  </a:moveTo>
                  <a:cubicBezTo>
                    <a:pt x="61" y="127"/>
                    <a:pt x="66" y="129"/>
                    <a:pt x="71" y="129"/>
                  </a:cubicBezTo>
                  <a:cubicBezTo>
                    <a:pt x="66" y="129"/>
                    <a:pt x="61" y="126"/>
                    <a:pt x="58" y="122"/>
                  </a:cubicBezTo>
                  <a:moveTo>
                    <a:pt x="57" y="120"/>
                  </a:moveTo>
                  <a:cubicBezTo>
                    <a:pt x="57" y="120"/>
                    <a:pt x="58" y="121"/>
                    <a:pt x="58" y="121"/>
                  </a:cubicBezTo>
                  <a:cubicBezTo>
                    <a:pt x="58" y="121"/>
                    <a:pt x="58" y="120"/>
                    <a:pt x="57" y="120"/>
                  </a:cubicBezTo>
                  <a:moveTo>
                    <a:pt x="89" y="118"/>
                  </a:moveTo>
                  <a:cubicBezTo>
                    <a:pt x="89" y="118"/>
                    <a:pt x="89" y="118"/>
                    <a:pt x="89" y="118"/>
                  </a:cubicBezTo>
                  <a:cubicBezTo>
                    <a:pt x="88" y="120"/>
                    <a:pt x="87" y="122"/>
                    <a:pt x="86" y="124"/>
                  </a:cubicBezTo>
                  <a:cubicBezTo>
                    <a:pt x="87" y="122"/>
                    <a:pt x="89" y="120"/>
                    <a:pt x="89" y="118"/>
                  </a:cubicBezTo>
                  <a:moveTo>
                    <a:pt x="84" y="114"/>
                  </a:moveTo>
                  <a:cubicBezTo>
                    <a:pt x="84" y="114"/>
                    <a:pt x="84" y="114"/>
                    <a:pt x="84" y="114"/>
                  </a:cubicBezTo>
                  <a:cubicBezTo>
                    <a:pt x="83" y="117"/>
                    <a:pt x="82" y="119"/>
                    <a:pt x="81" y="121"/>
                  </a:cubicBezTo>
                  <a:cubicBezTo>
                    <a:pt x="83" y="119"/>
                    <a:pt x="84" y="116"/>
                    <a:pt x="84" y="114"/>
                  </a:cubicBezTo>
                  <a:moveTo>
                    <a:pt x="103" y="111"/>
                  </a:moveTo>
                  <a:cubicBezTo>
                    <a:pt x="103" y="116"/>
                    <a:pt x="103" y="121"/>
                    <a:pt x="102" y="126"/>
                  </a:cubicBezTo>
                  <a:cubicBezTo>
                    <a:pt x="103" y="121"/>
                    <a:pt x="103" y="116"/>
                    <a:pt x="103" y="111"/>
                  </a:cubicBezTo>
                  <a:moveTo>
                    <a:pt x="103" y="111"/>
                  </a:moveTo>
                  <a:cubicBezTo>
                    <a:pt x="103" y="111"/>
                    <a:pt x="103" y="111"/>
                    <a:pt x="103" y="111"/>
                  </a:cubicBezTo>
                  <a:cubicBezTo>
                    <a:pt x="103" y="111"/>
                    <a:pt x="103" y="111"/>
                    <a:pt x="103" y="111"/>
                  </a:cubicBezTo>
                  <a:moveTo>
                    <a:pt x="71" y="109"/>
                  </a:moveTo>
                  <a:cubicBezTo>
                    <a:pt x="71" y="109"/>
                    <a:pt x="71" y="109"/>
                    <a:pt x="72" y="109"/>
                  </a:cubicBezTo>
                  <a:cubicBezTo>
                    <a:pt x="72" y="110"/>
                    <a:pt x="72" y="110"/>
                    <a:pt x="72" y="110"/>
                  </a:cubicBezTo>
                  <a:cubicBezTo>
                    <a:pt x="72" y="110"/>
                    <a:pt x="73" y="110"/>
                    <a:pt x="73" y="109"/>
                  </a:cubicBezTo>
                  <a:cubicBezTo>
                    <a:pt x="73" y="110"/>
                    <a:pt x="72" y="110"/>
                    <a:pt x="72" y="110"/>
                  </a:cubicBezTo>
                  <a:cubicBezTo>
                    <a:pt x="72" y="110"/>
                    <a:pt x="72" y="110"/>
                    <a:pt x="72" y="110"/>
                  </a:cubicBezTo>
                  <a:cubicBezTo>
                    <a:pt x="72" y="109"/>
                    <a:pt x="72" y="109"/>
                    <a:pt x="71" y="109"/>
                  </a:cubicBezTo>
                  <a:moveTo>
                    <a:pt x="63" y="109"/>
                  </a:moveTo>
                  <a:cubicBezTo>
                    <a:pt x="62" y="110"/>
                    <a:pt x="62" y="111"/>
                    <a:pt x="62" y="112"/>
                  </a:cubicBezTo>
                  <a:cubicBezTo>
                    <a:pt x="61" y="114"/>
                    <a:pt x="62" y="116"/>
                    <a:pt x="62" y="118"/>
                  </a:cubicBezTo>
                  <a:cubicBezTo>
                    <a:pt x="62" y="117"/>
                    <a:pt x="62" y="115"/>
                    <a:pt x="61" y="114"/>
                  </a:cubicBezTo>
                  <a:cubicBezTo>
                    <a:pt x="61" y="113"/>
                    <a:pt x="62" y="111"/>
                    <a:pt x="62" y="110"/>
                  </a:cubicBezTo>
                  <a:cubicBezTo>
                    <a:pt x="63" y="110"/>
                    <a:pt x="63" y="109"/>
                    <a:pt x="63" y="109"/>
                  </a:cubicBezTo>
                  <a:moveTo>
                    <a:pt x="74" y="108"/>
                  </a:moveTo>
                  <a:cubicBezTo>
                    <a:pt x="74" y="108"/>
                    <a:pt x="74" y="108"/>
                    <a:pt x="74" y="108"/>
                  </a:cubicBezTo>
                  <a:cubicBezTo>
                    <a:pt x="74" y="109"/>
                    <a:pt x="74" y="109"/>
                    <a:pt x="74" y="109"/>
                  </a:cubicBezTo>
                  <a:cubicBezTo>
                    <a:pt x="74" y="109"/>
                    <a:pt x="74" y="109"/>
                    <a:pt x="74" y="108"/>
                  </a:cubicBezTo>
                  <a:cubicBezTo>
                    <a:pt x="74" y="108"/>
                    <a:pt x="74" y="108"/>
                    <a:pt x="74" y="108"/>
                  </a:cubicBezTo>
                  <a:moveTo>
                    <a:pt x="67" y="108"/>
                  </a:moveTo>
                  <a:cubicBezTo>
                    <a:pt x="66" y="108"/>
                    <a:pt x="66" y="108"/>
                    <a:pt x="65" y="108"/>
                  </a:cubicBezTo>
                  <a:cubicBezTo>
                    <a:pt x="66" y="108"/>
                    <a:pt x="66" y="108"/>
                    <a:pt x="67" y="108"/>
                  </a:cubicBezTo>
                  <a:cubicBezTo>
                    <a:pt x="67" y="108"/>
                    <a:pt x="68" y="108"/>
                    <a:pt x="69" y="108"/>
                  </a:cubicBezTo>
                  <a:cubicBezTo>
                    <a:pt x="69" y="108"/>
                    <a:pt x="69" y="108"/>
                    <a:pt x="70" y="108"/>
                  </a:cubicBezTo>
                  <a:cubicBezTo>
                    <a:pt x="69" y="108"/>
                    <a:pt x="69" y="108"/>
                    <a:pt x="69" y="108"/>
                  </a:cubicBezTo>
                  <a:cubicBezTo>
                    <a:pt x="68" y="108"/>
                    <a:pt x="67" y="108"/>
                    <a:pt x="67" y="108"/>
                  </a:cubicBezTo>
                  <a:moveTo>
                    <a:pt x="60" y="105"/>
                  </a:moveTo>
                  <a:cubicBezTo>
                    <a:pt x="59" y="106"/>
                    <a:pt x="58" y="107"/>
                    <a:pt x="58" y="108"/>
                  </a:cubicBezTo>
                  <a:cubicBezTo>
                    <a:pt x="58" y="107"/>
                    <a:pt x="59" y="107"/>
                    <a:pt x="59" y="106"/>
                  </a:cubicBezTo>
                  <a:cubicBezTo>
                    <a:pt x="60" y="106"/>
                    <a:pt x="60" y="105"/>
                    <a:pt x="60" y="105"/>
                  </a:cubicBezTo>
                  <a:moveTo>
                    <a:pt x="67" y="103"/>
                  </a:moveTo>
                  <a:cubicBezTo>
                    <a:pt x="66" y="103"/>
                    <a:pt x="66" y="103"/>
                    <a:pt x="65" y="104"/>
                  </a:cubicBezTo>
                  <a:cubicBezTo>
                    <a:pt x="65" y="103"/>
                    <a:pt x="66" y="103"/>
                    <a:pt x="67" y="103"/>
                  </a:cubicBezTo>
                  <a:cubicBezTo>
                    <a:pt x="68" y="103"/>
                    <a:pt x="69" y="104"/>
                    <a:pt x="71" y="104"/>
                  </a:cubicBezTo>
                  <a:cubicBezTo>
                    <a:pt x="69" y="104"/>
                    <a:pt x="68" y="103"/>
                    <a:pt x="67" y="103"/>
                  </a:cubicBezTo>
                  <a:moveTo>
                    <a:pt x="104" y="103"/>
                  </a:moveTo>
                  <a:cubicBezTo>
                    <a:pt x="104" y="104"/>
                    <a:pt x="104" y="106"/>
                    <a:pt x="104" y="107"/>
                  </a:cubicBezTo>
                  <a:cubicBezTo>
                    <a:pt x="104" y="107"/>
                    <a:pt x="104" y="107"/>
                    <a:pt x="104" y="107"/>
                  </a:cubicBezTo>
                  <a:cubicBezTo>
                    <a:pt x="104" y="106"/>
                    <a:pt x="104" y="104"/>
                    <a:pt x="104" y="103"/>
                  </a:cubicBezTo>
                  <a:moveTo>
                    <a:pt x="80" y="103"/>
                  </a:moveTo>
                  <a:cubicBezTo>
                    <a:pt x="82" y="106"/>
                    <a:pt x="83" y="108"/>
                    <a:pt x="84" y="112"/>
                  </a:cubicBezTo>
                  <a:cubicBezTo>
                    <a:pt x="83" y="108"/>
                    <a:pt x="82" y="105"/>
                    <a:pt x="80" y="103"/>
                  </a:cubicBezTo>
                  <a:moveTo>
                    <a:pt x="62" y="89"/>
                  </a:moveTo>
                  <a:cubicBezTo>
                    <a:pt x="64" y="90"/>
                    <a:pt x="65" y="92"/>
                    <a:pt x="67" y="93"/>
                  </a:cubicBezTo>
                  <a:cubicBezTo>
                    <a:pt x="70" y="95"/>
                    <a:pt x="74" y="97"/>
                    <a:pt x="77" y="100"/>
                  </a:cubicBezTo>
                  <a:cubicBezTo>
                    <a:pt x="75" y="98"/>
                    <a:pt x="74" y="97"/>
                    <a:pt x="72" y="96"/>
                  </a:cubicBezTo>
                  <a:cubicBezTo>
                    <a:pt x="69" y="94"/>
                    <a:pt x="66" y="92"/>
                    <a:pt x="63" y="90"/>
                  </a:cubicBezTo>
                  <a:cubicBezTo>
                    <a:pt x="63" y="89"/>
                    <a:pt x="62" y="89"/>
                    <a:pt x="62" y="89"/>
                  </a:cubicBezTo>
                  <a:moveTo>
                    <a:pt x="56" y="78"/>
                  </a:moveTo>
                  <a:cubicBezTo>
                    <a:pt x="56" y="79"/>
                    <a:pt x="56" y="79"/>
                    <a:pt x="56" y="79"/>
                  </a:cubicBezTo>
                  <a:cubicBezTo>
                    <a:pt x="56" y="80"/>
                    <a:pt x="57" y="80"/>
                    <a:pt x="57" y="81"/>
                  </a:cubicBezTo>
                  <a:cubicBezTo>
                    <a:pt x="57" y="80"/>
                    <a:pt x="56" y="80"/>
                    <a:pt x="56" y="79"/>
                  </a:cubicBezTo>
                  <a:cubicBezTo>
                    <a:pt x="56" y="79"/>
                    <a:pt x="56" y="79"/>
                    <a:pt x="56" y="78"/>
                  </a:cubicBezTo>
                  <a:moveTo>
                    <a:pt x="99" y="77"/>
                  </a:moveTo>
                  <a:cubicBezTo>
                    <a:pt x="100" y="80"/>
                    <a:pt x="101" y="83"/>
                    <a:pt x="101" y="85"/>
                  </a:cubicBezTo>
                  <a:cubicBezTo>
                    <a:pt x="101" y="83"/>
                    <a:pt x="100" y="80"/>
                    <a:pt x="99" y="77"/>
                  </a:cubicBezTo>
                  <a:moveTo>
                    <a:pt x="81" y="75"/>
                  </a:moveTo>
                  <a:cubicBezTo>
                    <a:pt x="81" y="75"/>
                    <a:pt x="80" y="75"/>
                    <a:pt x="80" y="75"/>
                  </a:cubicBezTo>
                  <a:cubicBezTo>
                    <a:pt x="80" y="75"/>
                    <a:pt x="80" y="75"/>
                    <a:pt x="80" y="75"/>
                  </a:cubicBezTo>
                  <a:cubicBezTo>
                    <a:pt x="80" y="75"/>
                    <a:pt x="80" y="75"/>
                    <a:pt x="80" y="75"/>
                  </a:cubicBezTo>
                  <a:cubicBezTo>
                    <a:pt x="81" y="75"/>
                    <a:pt x="81" y="75"/>
                    <a:pt x="81" y="75"/>
                  </a:cubicBezTo>
                  <a:moveTo>
                    <a:pt x="78" y="71"/>
                  </a:moveTo>
                  <a:cubicBezTo>
                    <a:pt x="78" y="71"/>
                    <a:pt x="78" y="71"/>
                    <a:pt x="79" y="72"/>
                  </a:cubicBezTo>
                  <a:cubicBezTo>
                    <a:pt x="79" y="73"/>
                    <a:pt x="79" y="74"/>
                    <a:pt x="79" y="75"/>
                  </a:cubicBezTo>
                  <a:cubicBezTo>
                    <a:pt x="79" y="73"/>
                    <a:pt x="79" y="72"/>
                    <a:pt x="78" y="71"/>
                  </a:cubicBezTo>
                  <a:cubicBezTo>
                    <a:pt x="78" y="71"/>
                    <a:pt x="78" y="71"/>
                    <a:pt x="78" y="71"/>
                  </a:cubicBezTo>
                  <a:moveTo>
                    <a:pt x="67" y="67"/>
                  </a:moveTo>
                  <a:cubicBezTo>
                    <a:pt x="65" y="67"/>
                    <a:pt x="64" y="68"/>
                    <a:pt x="63" y="70"/>
                  </a:cubicBezTo>
                  <a:cubicBezTo>
                    <a:pt x="61" y="73"/>
                    <a:pt x="61" y="76"/>
                    <a:pt x="62" y="79"/>
                  </a:cubicBezTo>
                  <a:cubicBezTo>
                    <a:pt x="62" y="79"/>
                    <a:pt x="62" y="79"/>
                    <a:pt x="62" y="79"/>
                  </a:cubicBezTo>
                  <a:cubicBezTo>
                    <a:pt x="62" y="79"/>
                    <a:pt x="62" y="79"/>
                    <a:pt x="62" y="79"/>
                  </a:cubicBezTo>
                  <a:cubicBezTo>
                    <a:pt x="61" y="76"/>
                    <a:pt x="61" y="73"/>
                    <a:pt x="63" y="70"/>
                  </a:cubicBezTo>
                  <a:cubicBezTo>
                    <a:pt x="64" y="69"/>
                    <a:pt x="65" y="67"/>
                    <a:pt x="67" y="67"/>
                  </a:cubicBezTo>
                  <a:moveTo>
                    <a:pt x="71" y="66"/>
                  </a:moveTo>
                  <a:cubicBezTo>
                    <a:pt x="71" y="66"/>
                    <a:pt x="71" y="66"/>
                    <a:pt x="71" y="66"/>
                  </a:cubicBezTo>
                  <a:cubicBezTo>
                    <a:pt x="72" y="66"/>
                    <a:pt x="73" y="66"/>
                    <a:pt x="74" y="67"/>
                  </a:cubicBezTo>
                  <a:cubicBezTo>
                    <a:pt x="73" y="66"/>
                    <a:pt x="72" y="66"/>
                    <a:pt x="71" y="66"/>
                  </a:cubicBezTo>
                  <a:moveTo>
                    <a:pt x="78" y="65"/>
                  </a:moveTo>
                  <a:cubicBezTo>
                    <a:pt x="78" y="65"/>
                    <a:pt x="79" y="65"/>
                    <a:pt x="79" y="66"/>
                  </a:cubicBezTo>
                  <a:cubicBezTo>
                    <a:pt x="79" y="66"/>
                    <a:pt x="80" y="66"/>
                    <a:pt x="80" y="66"/>
                  </a:cubicBezTo>
                  <a:cubicBezTo>
                    <a:pt x="79" y="66"/>
                    <a:pt x="78" y="65"/>
                    <a:pt x="78" y="65"/>
                  </a:cubicBezTo>
                  <a:moveTo>
                    <a:pt x="64" y="63"/>
                  </a:moveTo>
                  <a:cubicBezTo>
                    <a:pt x="64" y="63"/>
                    <a:pt x="64" y="63"/>
                    <a:pt x="63" y="63"/>
                  </a:cubicBezTo>
                  <a:cubicBezTo>
                    <a:pt x="63" y="63"/>
                    <a:pt x="63" y="64"/>
                    <a:pt x="62" y="64"/>
                  </a:cubicBezTo>
                  <a:cubicBezTo>
                    <a:pt x="63" y="64"/>
                    <a:pt x="63" y="63"/>
                    <a:pt x="63" y="63"/>
                  </a:cubicBezTo>
                  <a:cubicBezTo>
                    <a:pt x="64" y="63"/>
                    <a:pt x="64" y="63"/>
                    <a:pt x="64" y="63"/>
                  </a:cubicBezTo>
                  <a:moveTo>
                    <a:pt x="71" y="62"/>
                  </a:moveTo>
                  <a:cubicBezTo>
                    <a:pt x="72" y="62"/>
                    <a:pt x="72" y="62"/>
                    <a:pt x="72" y="62"/>
                  </a:cubicBezTo>
                  <a:cubicBezTo>
                    <a:pt x="72" y="62"/>
                    <a:pt x="72" y="62"/>
                    <a:pt x="71" y="62"/>
                  </a:cubicBezTo>
                  <a:moveTo>
                    <a:pt x="93" y="60"/>
                  </a:moveTo>
                  <a:cubicBezTo>
                    <a:pt x="94" y="62"/>
                    <a:pt x="95" y="65"/>
                    <a:pt x="96" y="68"/>
                  </a:cubicBezTo>
                  <a:cubicBezTo>
                    <a:pt x="95" y="65"/>
                    <a:pt x="94" y="62"/>
                    <a:pt x="93" y="60"/>
                  </a:cubicBezTo>
                  <a:moveTo>
                    <a:pt x="59" y="16"/>
                  </a:moveTo>
                  <a:cubicBezTo>
                    <a:pt x="64" y="20"/>
                    <a:pt x="68" y="23"/>
                    <a:pt x="71" y="28"/>
                  </a:cubicBezTo>
                  <a:cubicBezTo>
                    <a:pt x="78" y="35"/>
                    <a:pt x="84" y="43"/>
                    <a:pt x="89" y="51"/>
                  </a:cubicBezTo>
                  <a:cubicBezTo>
                    <a:pt x="84" y="43"/>
                    <a:pt x="78" y="35"/>
                    <a:pt x="72" y="28"/>
                  </a:cubicBezTo>
                  <a:cubicBezTo>
                    <a:pt x="68" y="23"/>
                    <a:pt x="64" y="20"/>
                    <a:pt x="59" y="16"/>
                  </a:cubicBezTo>
                  <a:moveTo>
                    <a:pt x="44" y="4"/>
                  </a:moveTo>
                  <a:cubicBezTo>
                    <a:pt x="47" y="6"/>
                    <a:pt x="50" y="8"/>
                    <a:pt x="53" y="10"/>
                  </a:cubicBezTo>
                  <a:cubicBezTo>
                    <a:pt x="52" y="10"/>
                    <a:pt x="52" y="10"/>
                    <a:pt x="51" y="9"/>
                  </a:cubicBezTo>
                  <a:cubicBezTo>
                    <a:pt x="49" y="7"/>
                    <a:pt x="47" y="6"/>
                    <a:pt x="44" y="4"/>
                  </a:cubicBezTo>
                  <a:moveTo>
                    <a:pt x="35" y="2"/>
                  </a:moveTo>
                  <a:cubicBezTo>
                    <a:pt x="33" y="4"/>
                    <a:pt x="31" y="5"/>
                    <a:pt x="29" y="7"/>
                  </a:cubicBezTo>
                  <a:cubicBezTo>
                    <a:pt x="28" y="8"/>
                    <a:pt x="26" y="10"/>
                    <a:pt x="24" y="11"/>
                  </a:cubicBezTo>
                  <a:cubicBezTo>
                    <a:pt x="26" y="9"/>
                    <a:pt x="29" y="8"/>
                    <a:pt x="31" y="6"/>
                  </a:cubicBezTo>
                  <a:cubicBezTo>
                    <a:pt x="32" y="5"/>
                    <a:pt x="34" y="3"/>
                    <a:pt x="35" y="2"/>
                  </a:cubicBezTo>
                  <a:moveTo>
                    <a:pt x="37" y="0"/>
                  </a:moveTo>
                  <a:cubicBezTo>
                    <a:pt x="37" y="0"/>
                    <a:pt x="37" y="0"/>
                    <a:pt x="37" y="0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37" y="0"/>
                    <a:pt x="38" y="0"/>
                    <a:pt x="38" y="0"/>
                  </a:cubicBezTo>
                  <a:cubicBezTo>
                    <a:pt x="38" y="0"/>
                    <a:pt x="37" y="0"/>
                    <a:pt x="37" y="0"/>
                  </a:cubicBezTo>
                </a:path>
              </a:pathLst>
            </a:custGeom>
            <a:solidFill>
              <a:srgbClr val="C297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12" name="Freeform 406"/>
            <p:cNvSpPr>
              <a:spLocks noEditPoints="1"/>
            </p:cNvSpPr>
            <p:nvPr/>
          </p:nvSpPr>
          <p:spPr bwMode="auto">
            <a:xfrm>
              <a:off x="1404938" y="2293938"/>
              <a:ext cx="398462" cy="889000"/>
            </a:xfrm>
            <a:custGeom>
              <a:avLst/>
              <a:gdLst>
                <a:gd name="T0" fmla="*/ 2 w 106"/>
                <a:gd name="T1" fmla="*/ 219 h 236"/>
                <a:gd name="T2" fmla="*/ 37 w 106"/>
                <a:gd name="T3" fmla="*/ 1 h 236"/>
                <a:gd name="T4" fmla="*/ 26 w 106"/>
                <a:gd name="T5" fmla="*/ 11 h 236"/>
                <a:gd name="T6" fmla="*/ 53 w 106"/>
                <a:gd name="T7" fmla="*/ 66 h 236"/>
                <a:gd name="T8" fmla="*/ 60 w 106"/>
                <a:gd name="T9" fmla="*/ 108 h 236"/>
                <a:gd name="T10" fmla="*/ 69 w 106"/>
                <a:gd name="T11" fmla="*/ 103 h 236"/>
                <a:gd name="T12" fmla="*/ 76 w 106"/>
                <a:gd name="T13" fmla="*/ 108 h 236"/>
                <a:gd name="T14" fmla="*/ 74 w 106"/>
                <a:gd name="T15" fmla="*/ 109 h 236"/>
                <a:gd name="T16" fmla="*/ 71 w 106"/>
                <a:gd name="T17" fmla="*/ 108 h 236"/>
                <a:gd name="T18" fmla="*/ 65 w 106"/>
                <a:gd name="T19" fmla="*/ 109 h 236"/>
                <a:gd name="T20" fmla="*/ 73 w 106"/>
                <a:gd name="T21" fmla="*/ 124 h 236"/>
                <a:gd name="T22" fmla="*/ 82 w 106"/>
                <a:gd name="T23" fmla="*/ 121 h 236"/>
                <a:gd name="T24" fmla="*/ 86 w 106"/>
                <a:gd name="T25" fmla="*/ 112 h 236"/>
                <a:gd name="T26" fmla="*/ 79 w 106"/>
                <a:gd name="T27" fmla="*/ 100 h 236"/>
                <a:gd name="T28" fmla="*/ 58 w 106"/>
                <a:gd name="T29" fmla="*/ 79 h 236"/>
                <a:gd name="T30" fmla="*/ 66 w 106"/>
                <a:gd name="T31" fmla="*/ 63 h 236"/>
                <a:gd name="T32" fmla="*/ 75 w 106"/>
                <a:gd name="T33" fmla="*/ 63 h 236"/>
                <a:gd name="T34" fmla="*/ 83 w 106"/>
                <a:gd name="T35" fmla="*/ 75 h 236"/>
                <a:gd name="T36" fmla="*/ 82 w 106"/>
                <a:gd name="T37" fmla="*/ 75 h 236"/>
                <a:gd name="T38" fmla="*/ 80 w 106"/>
                <a:gd name="T39" fmla="*/ 71 h 236"/>
                <a:gd name="T40" fmla="*/ 72 w 106"/>
                <a:gd name="T41" fmla="*/ 66 h 236"/>
                <a:gd name="T42" fmla="*/ 64 w 106"/>
                <a:gd name="T43" fmla="*/ 79 h 236"/>
                <a:gd name="T44" fmla="*/ 91 w 106"/>
                <a:gd name="T45" fmla="*/ 109 h 236"/>
                <a:gd name="T46" fmla="*/ 76 w 106"/>
                <a:gd name="T47" fmla="*/ 129 h 236"/>
                <a:gd name="T48" fmla="*/ 73 w 106"/>
                <a:gd name="T49" fmla="*/ 129 h 236"/>
                <a:gd name="T50" fmla="*/ 59 w 106"/>
                <a:gd name="T51" fmla="*/ 120 h 236"/>
                <a:gd name="T52" fmla="*/ 50 w 106"/>
                <a:gd name="T53" fmla="*/ 152 h 236"/>
                <a:gd name="T54" fmla="*/ 4 w 106"/>
                <a:gd name="T55" fmla="*/ 216 h 236"/>
                <a:gd name="T56" fmla="*/ 26 w 106"/>
                <a:gd name="T57" fmla="*/ 236 h 236"/>
                <a:gd name="T58" fmla="*/ 29 w 106"/>
                <a:gd name="T59" fmla="*/ 235 h 236"/>
                <a:gd name="T60" fmla="*/ 68 w 106"/>
                <a:gd name="T61" fmla="*/ 199 h 236"/>
                <a:gd name="T62" fmla="*/ 88 w 106"/>
                <a:gd name="T63" fmla="*/ 170 h 236"/>
                <a:gd name="T64" fmla="*/ 81 w 106"/>
                <a:gd name="T65" fmla="*/ 149 h 236"/>
                <a:gd name="T66" fmla="*/ 68 w 106"/>
                <a:gd name="T67" fmla="*/ 143 h 236"/>
                <a:gd name="T68" fmla="*/ 63 w 106"/>
                <a:gd name="T69" fmla="*/ 159 h 236"/>
                <a:gd name="T70" fmla="*/ 69 w 106"/>
                <a:gd name="T71" fmla="*/ 158 h 236"/>
                <a:gd name="T72" fmla="*/ 71 w 106"/>
                <a:gd name="T73" fmla="*/ 156 h 236"/>
                <a:gd name="T74" fmla="*/ 74 w 106"/>
                <a:gd name="T75" fmla="*/ 157 h 236"/>
                <a:gd name="T76" fmla="*/ 68 w 106"/>
                <a:gd name="T77" fmla="*/ 165 h 236"/>
                <a:gd name="T78" fmla="*/ 56 w 106"/>
                <a:gd name="T79" fmla="*/ 161 h 236"/>
                <a:gd name="T80" fmla="*/ 64 w 106"/>
                <a:gd name="T81" fmla="*/ 139 h 236"/>
                <a:gd name="T82" fmla="*/ 75 w 106"/>
                <a:gd name="T83" fmla="*/ 139 h 236"/>
                <a:gd name="T84" fmla="*/ 91 w 106"/>
                <a:gd name="T85" fmla="*/ 155 h 236"/>
                <a:gd name="T86" fmla="*/ 93 w 106"/>
                <a:gd name="T87" fmla="*/ 159 h 236"/>
                <a:gd name="T88" fmla="*/ 101 w 106"/>
                <a:gd name="T89" fmla="*/ 139 h 236"/>
                <a:gd name="T90" fmla="*/ 104 w 106"/>
                <a:gd name="T91" fmla="*/ 126 h 236"/>
                <a:gd name="T92" fmla="*/ 105 w 106"/>
                <a:gd name="T93" fmla="*/ 111 h 236"/>
                <a:gd name="T94" fmla="*/ 106 w 106"/>
                <a:gd name="T95" fmla="*/ 107 h 236"/>
                <a:gd name="T96" fmla="*/ 101 w 106"/>
                <a:gd name="T97" fmla="*/ 77 h 236"/>
                <a:gd name="T98" fmla="*/ 92 w 106"/>
                <a:gd name="T99" fmla="*/ 53 h 236"/>
                <a:gd name="T100" fmla="*/ 55 w 106"/>
                <a:gd name="T101" fmla="*/ 10 h 236"/>
                <a:gd name="T102" fmla="*/ 39 w 106"/>
                <a:gd name="T103" fmla="*/ 0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6" h="236">
                  <a:moveTo>
                    <a:pt x="2" y="220"/>
                  </a:moveTo>
                  <a:cubicBezTo>
                    <a:pt x="1" y="219"/>
                    <a:pt x="1" y="219"/>
                    <a:pt x="1" y="219"/>
                  </a:cubicBezTo>
                  <a:cubicBezTo>
                    <a:pt x="1" y="218"/>
                    <a:pt x="1" y="218"/>
                    <a:pt x="1" y="218"/>
                  </a:cubicBezTo>
                  <a:cubicBezTo>
                    <a:pt x="2" y="219"/>
                    <a:pt x="2" y="219"/>
                    <a:pt x="2" y="219"/>
                  </a:cubicBezTo>
                  <a:cubicBezTo>
                    <a:pt x="2" y="220"/>
                    <a:pt x="2" y="220"/>
                    <a:pt x="2" y="220"/>
                  </a:cubicBezTo>
                  <a:moveTo>
                    <a:pt x="39" y="0"/>
                  </a:moveTo>
                  <a:cubicBezTo>
                    <a:pt x="39" y="0"/>
                    <a:pt x="39" y="0"/>
                    <a:pt x="39" y="0"/>
                  </a:cubicBezTo>
                  <a:cubicBezTo>
                    <a:pt x="38" y="0"/>
                    <a:pt x="38" y="0"/>
                    <a:pt x="37" y="1"/>
                  </a:cubicBezTo>
                  <a:cubicBezTo>
                    <a:pt x="37" y="1"/>
                    <a:pt x="37" y="2"/>
                    <a:pt x="37" y="2"/>
                  </a:cubicBezTo>
                  <a:cubicBezTo>
                    <a:pt x="36" y="3"/>
                    <a:pt x="34" y="5"/>
                    <a:pt x="33" y="6"/>
                  </a:cubicBezTo>
                  <a:cubicBezTo>
                    <a:pt x="31" y="8"/>
                    <a:pt x="28" y="9"/>
                    <a:pt x="26" y="11"/>
                  </a:cubicBezTo>
                  <a:cubicBezTo>
                    <a:pt x="26" y="11"/>
                    <a:pt x="26" y="11"/>
                    <a:pt x="26" y="11"/>
                  </a:cubicBezTo>
                  <a:cubicBezTo>
                    <a:pt x="24" y="12"/>
                    <a:pt x="24" y="13"/>
                    <a:pt x="25" y="14"/>
                  </a:cubicBezTo>
                  <a:cubicBezTo>
                    <a:pt x="26" y="16"/>
                    <a:pt x="27" y="17"/>
                    <a:pt x="28" y="18"/>
                  </a:cubicBezTo>
                  <a:cubicBezTo>
                    <a:pt x="34" y="26"/>
                    <a:pt x="39" y="33"/>
                    <a:pt x="44" y="42"/>
                  </a:cubicBezTo>
                  <a:cubicBezTo>
                    <a:pt x="47" y="49"/>
                    <a:pt x="51" y="58"/>
                    <a:pt x="53" y="66"/>
                  </a:cubicBezTo>
                  <a:cubicBezTo>
                    <a:pt x="57" y="78"/>
                    <a:pt x="58" y="91"/>
                    <a:pt x="58" y="104"/>
                  </a:cubicBezTo>
                  <a:cubicBezTo>
                    <a:pt x="58" y="105"/>
                    <a:pt x="58" y="106"/>
                    <a:pt x="58" y="108"/>
                  </a:cubicBezTo>
                  <a:cubicBezTo>
                    <a:pt x="59" y="108"/>
                    <a:pt x="59" y="108"/>
                    <a:pt x="59" y="108"/>
                  </a:cubicBezTo>
                  <a:cubicBezTo>
                    <a:pt x="60" y="108"/>
                    <a:pt x="60" y="108"/>
                    <a:pt x="60" y="108"/>
                  </a:cubicBezTo>
                  <a:cubicBezTo>
                    <a:pt x="60" y="108"/>
                    <a:pt x="60" y="108"/>
                    <a:pt x="60" y="108"/>
                  </a:cubicBezTo>
                  <a:cubicBezTo>
                    <a:pt x="60" y="107"/>
                    <a:pt x="61" y="106"/>
                    <a:pt x="62" y="105"/>
                  </a:cubicBezTo>
                  <a:cubicBezTo>
                    <a:pt x="64" y="104"/>
                    <a:pt x="65" y="104"/>
                    <a:pt x="67" y="104"/>
                  </a:cubicBezTo>
                  <a:cubicBezTo>
                    <a:pt x="68" y="103"/>
                    <a:pt x="68" y="103"/>
                    <a:pt x="69" y="103"/>
                  </a:cubicBezTo>
                  <a:cubicBezTo>
                    <a:pt x="70" y="103"/>
                    <a:pt x="71" y="104"/>
                    <a:pt x="73" y="104"/>
                  </a:cubicBezTo>
                  <a:cubicBezTo>
                    <a:pt x="74" y="105"/>
                    <a:pt x="75" y="105"/>
                    <a:pt x="76" y="106"/>
                  </a:cubicBezTo>
                  <a:cubicBezTo>
                    <a:pt x="76" y="107"/>
                    <a:pt x="76" y="107"/>
                    <a:pt x="76" y="108"/>
                  </a:cubicBezTo>
                  <a:cubicBezTo>
                    <a:pt x="76" y="108"/>
                    <a:pt x="76" y="108"/>
                    <a:pt x="76" y="108"/>
                  </a:cubicBezTo>
                  <a:cubicBezTo>
                    <a:pt x="76" y="109"/>
                    <a:pt x="76" y="109"/>
                    <a:pt x="76" y="109"/>
                  </a:cubicBezTo>
                  <a:cubicBezTo>
                    <a:pt x="76" y="109"/>
                    <a:pt x="75" y="109"/>
                    <a:pt x="75" y="109"/>
                  </a:cubicBezTo>
                  <a:cubicBezTo>
                    <a:pt x="75" y="110"/>
                    <a:pt x="74" y="110"/>
                    <a:pt x="74" y="110"/>
                  </a:cubicBezTo>
                  <a:cubicBezTo>
                    <a:pt x="74" y="110"/>
                    <a:pt x="74" y="110"/>
                    <a:pt x="74" y="109"/>
                  </a:cubicBezTo>
                  <a:cubicBezTo>
                    <a:pt x="73" y="109"/>
                    <a:pt x="73" y="109"/>
                    <a:pt x="73" y="109"/>
                  </a:cubicBezTo>
                  <a:cubicBezTo>
                    <a:pt x="73" y="109"/>
                    <a:pt x="73" y="109"/>
                    <a:pt x="73" y="109"/>
                  </a:cubicBezTo>
                  <a:cubicBezTo>
                    <a:pt x="72" y="109"/>
                    <a:pt x="72" y="109"/>
                    <a:pt x="72" y="108"/>
                  </a:cubicBezTo>
                  <a:cubicBezTo>
                    <a:pt x="71" y="108"/>
                    <a:pt x="71" y="108"/>
                    <a:pt x="71" y="108"/>
                  </a:cubicBezTo>
                  <a:cubicBezTo>
                    <a:pt x="70" y="108"/>
                    <a:pt x="69" y="108"/>
                    <a:pt x="69" y="108"/>
                  </a:cubicBezTo>
                  <a:cubicBezTo>
                    <a:pt x="68" y="108"/>
                    <a:pt x="68" y="108"/>
                    <a:pt x="67" y="108"/>
                  </a:cubicBezTo>
                  <a:cubicBezTo>
                    <a:pt x="67" y="108"/>
                    <a:pt x="66" y="108"/>
                    <a:pt x="66" y="109"/>
                  </a:cubicBezTo>
                  <a:cubicBezTo>
                    <a:pt x="65" y="109"/>
                    <a:pt x="65" y="109"/>
                    <a:pt x="65" y="109"/>
                  </a:cubicBezTo>
                  <a:cubicBezTo>
                    <a:pt x="65" y="109"/>
                    <a:pt x="65" y="110"/>
                    <a:pt x="64" y="110"/>
                  </a:cubicBezTo>
                  <a:cubicBezTo>
                    <a:pt x="64" y="111"/>
                    <a:pt x="63" y="113"/>
                    <a:pt x="63" y="114"/>
                  </a:cubicBezTo>
                  <a:cubicBezTo>
                    <a:pt x="64" y="115"/>
                    <a:pt x="64" y="117"/>
                    <a:pt x="64" y="118"/>
                  </a:cubicBezTo>
                  <a:cubicBezTo>
                    <a:pt x="66" y="121"/>
                    <a:pt x="69" y="124"/>
                    <a:pt x="73" y="124"/>
                  </a:cubicBezTo>
                  <a:cubicBezTo>
                    <a:pt x="73" y="124"/>
                    <a:pt x="74" y="124"/>
                    <a:pt x="74" y="124"/>
                  </a:cubicBezTo>
                  <a:cubicBezTo>
                    <a:pt x="75" y="124"/>
                    <a:pt x="76" y="124"/>
                    <a:pt x="77" y="124"/>
                  </a:cubicBezTo>
                  <a:cubicBezTo>
                    <a:pt x="77" y="124"/>
                    <a:pt x="78" y="123"/>
                    <a:pt x="79" y="123"/>
                  </a:cubicBezTo>
                  <a:cubicBezTo>
                    <a:pt x="80" y="123"/>
                    <a:pt x="81" y="122"/>
                    <a:pt x="82" y="121"/>
                  </a:cubicBezTo>
                  <a:cubicBezTo>
                    <a:pt x="82" y="121"/>
                    <a:pt x="82" y="121"/>
                    <a:pt x="83" y="121"/>
                  </a:cubicBezTo>
                  <a:cubicBezTo>
                    <a:pt x="84" y="119"/>
                    <a:pt x="85" y="117"/>
                    <a:pt x="86" y="114"/>
                  </a:cubicBezTo>
                  <a:cubicBezTo>
                    <a:pt x="86" y="114"/>
                    <a:pt x="86" y="114"/>
                    <a:pt x="86" y="114"/>
                  </a:cubicBezTo>
                  <a:cubicBezTo>
                    <a:pt x="86" y="113"/>
                    <a:pt x="86" y="113"/>
                    <a:pt x="86" y="112"/>
                  </a:cubicBezTo>
                  <a:cubicBezTo>
                    <a:pt x="86" y="112"/>
                    <a:pt x="86" y="112"/>
                    <a:pt x="86" y="112"/>
                  </a:cubicBezTo>
                  <a:cubicBezTo>
                    <a:pt x="85" y="108"/>
                    <a:pt x="84" y="106"/>
                    <a:pt x="82" y="103"/>
                  </a:cubicBezTo>
                  <a:cubicBezTo>
                    <a:pt x="82" y="103"/>
                    <a:pt x="82" y="103"/>
                    <a:pt x="82" y="103"/>
                  </a:cubicBezTo>
                  <a:cubicBezTo>
                    <a:pt x="81" y="102"/>
                    <a:pt x="80" y="101"/>
                    <a:pt x="79" y="100"/>
                  </a:cubicBezTo>
                  <a:cubicBezTo>
                    <a:pt x="76" y="97"/>
                    <a:pt x="72" y="95"/>
                    <a:pt x="69" y="93"/>
                  </a:cubicBezTo>
                  <a:cubicBezTo>
                    <a:pt x="67" y="92"/>
                    <a:pt x="66" y="90"/>
                    <a:pt x="64" y="89"/>
                  </a:cubicBezTo>
                  <a:cubicBezTo>
                    <a:pt x="62" y="87"/>
                    <a:pt x="60" y="84"/>
                    <a:pt x="59" y="81"/>
                  </a:cubicBezTo>
                  <a:cubicBezTo>
                    <a:pt x="59" y="80"/>
                    <a:pt x="58" y="80"/>
                    <a:pt x="58" y="79"/>
                  </a:cubicBezTo>
                  <a:cubicBezTo>
                    <a:pt x="58" y="79"/>
                    <a:pt x="58" y="79"/>
                    <a:pt x="58" y="78"/>
                  </a:cubicBezTo>
                  <a:cubicBezTo>
                    <a:pt x="57" y="72"/>
                    <a:pt x="60" y="66"/>
                    <a:pt x="64" y="64"/>
                  </a:cubicBezTo>
                  <a:cubicBezTo>
                    <a:pt x="65" y="64"/>
                    <a:pt x="65" y="63"/>
                    <a:pt x="65" y="63"/>
                  </a:cubicBezTo>
                  <a:cubicBezTo>
                    <a:pt x="66" y="63"/>
                    <a:pt x="66" y="63"/>
                    <a:pt x="66" y="63"/>
                  </a:cubicBezTo>
                  <a:cubicBezTo>
                    <a:pt x="68" y="62"/>
                    <a:pt x="69" y="62"/>
                    <a:pt x="71" y="62"/>
                  </a:cubicBezTo>
                  <a:cubicBezTo>
                    <a:pt x="72" y="62"/>
                    <a:pt x="72" y="62"/>
                    <a:pt x="73" y="62"/>
                  </a:cubicBezTo>
                  <a:cubicBezTo>
                    <a:pt x="74" y="62"/>
                    <a:pt x="74" y="62"/>
                    <a:pt x="74" y="62"/>
                  </a:cubicBezTo>
                  <a:cubicBezTo>
                    <a:pt x="74" y="63"/>
                    <a:pt x="75" y="63"/>
                    <a:pt x="75" y="63"/>
                  </a:cubicBezTo>
                  <a:cubicBezTo>
                    <a:pt x="77" y="63"/>
                    <a:pt x="78" y="64"/>
                    <a:pt x="80" y="65"/>
                  </a:cubicBezTo>
                  <a:cubicBezTo>
                    <a:pt x="80" y="65"/>
                    <a:pt x="81" y="66"/>
                    <a:pt x="82" y="66"/>
                  </a:cubicBezTo>
                  <a:cubicBezTo>
                    <a:pt x="84" y="68"/>
                    <a:pt x="84" y="71"/>
                    <a:pt x="84" y="74"/>
                  </a:cubicBezTo>
                  <a:cubicBezTo>
                    <a:pt x="83" y="75"/>
                    <a:pt x="83" y="75"/>
                    <a:pt x="83" y="75"/>
                  </a:cubicBezTo>
                  <a:cubicBezTo>
                    <a:pt x="83" y="75"/>
                    <a:pt x="83" y="75"/>
                    <a:pt x="83" y="75"/>
                  </a:cubicBezTo>
                  <a:cubicBezTo>
                    <a:pt x="83" y="75"/>
                    <a:pt x="83" y="75"/>
                    <a:pt x="82" y="75"/>
                  </a:cubicBezTo>
                  <a:cubicBezTo>
                    <a:pt x="82" y="75"/>
                    <a:pt x="82" y="75"/>
                    <a:pt x="82" y="75"/>
                  </a:cubicBezTo>
                  <a:cubicBezTo>
                    <a:pt x="82" y="75"/>
                    <a:pt x="82" y="75"/>
                    <a:pt x="82" y="75"/>
                  </a:cubicBezTo>
                  <a:cubicBezTo>
                    <a:pt x="82" y="75"/>
                    <a:pt x="81" y="75"/>
                    <a:pt x="81" y="75"/>
                  </a:cubicBezTo>
                  <a:cubicBezTo>
                    <a:pt x="81" y="75"/>
                    <a:pt x="81" y="75"/>
                    <a:pt x="81" y="75"/>
                  </a:cubicBezTo>
                  <a:cubicBezTo>
                    <a:pt x="81" y="74"/>
                    <a:pt x="81" y="73"/>
                    <a:pt x="81" y="72"/>
                  </a:cubicBezTo>
                  <a:cubicBezTo>
                    <a:pt x="80" y="71"/>
                    <a:pt x="80" y="71"/>
                    <a:pt x="80" y="71"/>
                  </a:cubicBezTo>
                  <a:cubicBezTo>
                    <a:pt x="79" y="69"/>
                    <a:pt x="78" y="68"/>
                    <a:pt x="76" y="67"/>
                  </a:cubicBezTo>
                  <a:cubicBezTo>
                    <a:pt x="75" y="66"/>
                    <a:pt x="74" y="66"/>
                    <a:pt x="73" y="66"/>
                  </a:cubicBezTo>
                  <a:cubicBezTo>
                    <a:pt x="73" y="66"/>
                    <a:pt x="73" y="66"/>
                    <a:pt x="73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0" y="66"/>
                    <a:pt x="69" y="66"/>
                    <a:pt x="69" y="67"/>
                  </a:cubicBezTo>
                  <a:cubicBezTo>
                    <a:pt x="67" y="67"/>
                    <a:pt x="66" y="69"/>
                    <a:pt x="65" y="70"/>
                  </a:cubicBezTo>
                  <a:cubicBezTo>
                    <a:pt x="63" y="73"/>
                    <a:pt x="63" y="76"/>
                    <a:pt x="64" y="79"/>
                  </a:cubicBezTo>
                  <a:cubicBezTo>
                    <a:pt x="64" y="79"/>
                    <a:pt x="64" y="79"/>
                    <a:pt x="64" y="79"/>
                  </a:cubicBezTo>
                  <a:cubicBezTo>
                    <a:pt x="65" y="83"/>
                    <a:pt x="67" y="85"/>
                    <a:pt x="70" y="87"/>
                  </a:cubicBezTo>
                  <a:cubicBezTo>
                    <a:pt x="74" y="90"/>
                    <a:pt x="78" y="93"/>
                    <a:pt x="82" y="95"/>
                  </a:cubicBezTo>
                  <a:cubicBezTo>
                    <a:pt x="86" y="99"/>
                    <a:pt x="90" y="104"/>
                    <a:pt x="91" y="109"/>
                  </a:cubicBezTo>
                  <a:cubicBezTo>
                    <a:pt x="92" y="112"/>
                    <a:pt x="92" y="115"/>
                    <a:pt x="91" y="118"/>
                  </a:cubicBezTo>
                  <a:cubicBezTo>
                    <a:pt x="91" y="120"/>
                    <a:pt x="89" y="122"/>
                    <a:pt x="88" y="124"/>
                  </a:cubicBezTo>
                  <a:cubicBezTo>
                    <a:pt x="87" y="125"/>
                    <a:pt x="85" y="126"/>
                    <a:pt x="84" y="126"/>
                  </a:cubicBezTo>
                  <a:cubicBezTo>
                    <a:pt x="81" y="128"/>
                    <a:pt x="79" y="129"/>
                    <a:pt x="76" y="129"/>
                  </a:cubicBezTo>
                  <a:cubicBezTo>
                    <a:pt x="75" y="129"/>
                    <a:pt x="75" y="129"/>
                    <a:pt x="75" y="129"/>
                  </a:cubicBezTo>
                  <a:cubicBezTo>
                    <a:pt x="74" y="129"/>
                    <a:pt x="74" y="129"/>
                    <a:pt x="74" y="129"/>
                  </a:cubicBezTo>
                  <a:cubicBezTo>
                    <a:pt x="74" y="129"/>
                    <a:pt x="73" y="129"/>
                    <a:pt x="73" y="129"/>
                  </a:cubicBezTo>
                  <a:cubicBezTo>
                    <a:pt x="73" y="129"/>
                    <a:pt x="73" y="129"/>
                    <a:pt x="73" y="129"/>
                  </a:cubicBezTo>
                  <a:cubicBezTo>
                    <a:pt x="68" y="129"/>
                    <a:pt x="63" y="127"/>
                    <a:pt x="60" y="122"/>
                  </a:cubicBezTo>
                  <a:cubicBezTo>
                    <a:pt x="60" y="122"/>
                    <a:pt x="60" y="122"/>
                    <a:pt x="60" y="122"/>
                  </a:cubicBezTo>
                  <a:cubicBezTo>
                    <a:pt x="60" y="122"/>
                    <a:pt x="60" y="122"/>
                    <a:pt x="60" y="121"/>
                  </a:cubicBezTo>
                  <a:cubicBezTo>
                    <a:pt x="60" y="121"/>
                    <a:pt x="59" y="120"/>
                    <a:pt x="59" y="120"/>
                  </a:cubicBezTo>
                  <a:cubicBezTo>
                    <a:pt x="59" y="119"/>
                    <a:pt x="59" y="119"/>
                    <a:pt x="58" y="119"/>
                  </a:cubicBezTo>
                  <a:cubicBezTo>
                    <a:pt x="57" y="120"/>
                    <a:pt x="58" y="121"/>
                    <a:pt x="57" y="122"/>
                  </a:cubicBezTo>
                  <a:cubicBezTo>
                    <a:pt x="57" y="123"/>
                    <a:pt x="57" y="124"/>
                    <a:pt x="57" y="124"/>
                  </a:cubicBezTo>
                  <a:cubicBezTo>
                    <a:pt x="56" y="134"/>
                    <a:pt x="53" y="143"/>
                    <a:pt x="50" y="152"/>
                  </a:cubicBezTo>
                  <a:cubicBezTo>
                    <a:pt x="48" y="158"/>
                    <a:pt x="45" y="165"/>
                    <a:pt x="42" y="171"/>
                  </a:cubicBezTo>
                  <a:cubicBezTo>
                    <a:pt x="35" y="183"/>
                    <a:pt x="27" y="194"/>
                    <a:pt x="17" y="205"/>
                  </a:cubicBezTo>
                  <a:cubicBezTo>
                    <a:pt x="15" y="206"/>
                    <a:pt x="13" y="208"/>
                    <a:pt x="11" y="209"/>
                  </a:cubicBezTo>
                  <a:cubicBezTo>
                    <a:pt x="9" y="212"/>
                    <a:pt x="6" y="214"/>
                    <a:pt x="4" y="216"/>
                  </a:cubicBezTo>
                  <a:cubicBezTo>
                    <a:pt x="0" y="218"/>
                    <a:pt x="0" y="219"/>
                    <a:pt x="2" y="220"/>
                  </a:cubicBezTo>
                  <a:cubicBezTo>
                    <a:pt x="4" y="221"/>
                    <a:pt x="7" y="223"/>
                    <a:pt x="9" y="224"/>
                  </a:cubicBezTo>
                  <a:cubicBezTo>
                    <a:pt x="14" y="227"/>
                    <a:pt x="19" y="231"/>
                    <a:pt x="24" y="235"/>
                  </a:cubicBezTo>
                  <a:cubicBezTo>
                    <a:pt x="25" y="236"/>
                    <a:pt x="25" y="236"/>
                    <a:pt x="26" y="236"/>
                  </a:cubicBezTo>
                  <a:cubicBezTo>
                    <a:pt x="26" y="236"/>
                    <a:pt x="26" y="236"/>
                    <a:pt x="26" y="236"/>
                  </a:cubicBezTo>
                  <a:cubicBezTo>
                    <a:pt x="27" y="236"/>
                    <a:pt x="27" y="236"/>
                    <a:pt x="27" y="236"/>
                  </a:cubicBezTo>
                  <a:cubicBezTo>
                    <a:pt x="28" y="235"/>
                    <a:pt x="28" y="235"/>
                    <a:pt x="28" y="235"/>
                  </a:cubicBezTo>
                  <a:cubicBezTo>
                    <a:pt x="29" y="235"/>
                    <a:pt x="29" y="235"/>
                    <a:pt x="29" y="235"/>
                  </a:cubicBezTo>
                  <a:cubicBezTo>
                    <a:pt x="35" y="230"/>
                    <a:pt x="41" y="225"/>
                    <a:pt x="47" y="220"/>
                  </a:cubicBezTo>
                  <a:cubicBezTo>
                    <a:pt x="47" y="220"/>
                    <a:pt x="47" y="220"/>
                    <a:pt x="47" y="220"/>
                  </a:cubicBezTo>
                  <a:cubicBezTo>
                    <a:pt x="48" y="219"/>
                    <a:pt x="49" y="218"/>
                    <a:pt x="50" y="218"/>
                  </a:cubicBezTo>
                  <a:cubicBezTo>
                    <a:pt x="56" y="212"/>
                    <a:pt x="62" y="205"/>
                    <a:pt x="68" y="199"/>
                  </a:cubicBezTo>
                  <a:cubicBezTo>
                    <a:pt x="69" y="198"/>
                    <a:pt x="70" y="197"/>
                    <a:pt x="71" y="196"/>
                  </a:cubicBezTo>
                  <a:cubicBezTo>
                    <a:pt x="72" y="194"/>
                    <a:pt x="73" y="193"/>
                    <a:pt x="74" y="192"/>
                  </a:cubicBezTo>
                  <a:cubicBezTo>
                    <a:pt x="76" y="188"/>
                    <a:pt x="79" y="185"/>
                    <a:pt x="81" y="181"/>
                  </a:cubicBezTo>
                  <a:cubicBezTo>
                    <a:pt x="84" y="177"/>
                    <a:pt x="86" y="174"/>
                    <a:pt x="88" y="170"/>
                  </a:cubicBezTo>
                  <a:cubicBezTo>
                    <a:pt x="88" y="170"/>
                    <a:pt x="89" y="170"/>
                    <a:pt x="89" y="169"/>
                  </a:cubicBezTo>
                  <a:cubicBezTo>
                    <a:pt x="89" y="168"/>
                    <a:pt x="89" y="167"/>
                    <a:pt x="89" y="166"/>
                  </a:cubicBezTo>
                  <a:cubicBezTo>
                    <a:pt x="89" y="162"/>
                    <a:pt x="88" y="159"/>
                    <a:pt x="86" y="157"/>
                  </a:cubicBezTo>
                  <a:cubicBezTo>
                    <a:pt x="85" y="154"/>
                    <a:pt x="83" y="152"/>
                    <a:pt x="81" y="149"/>
                  </a:cubicBezTo>
                  <a:cubicBezTo>
                    <a:pt x="79" y="148"/>
                    <a:pt x="77" y="146"/>
                    <a:pt x="75" y="145"/>
                  </a:cubicBezTo>
                  <a:cubicBezTo>
                    <a:pt x="75" y="144"/>
                    <a:pt x="75" y="144"/>
                    <a:pt x="74" y="144"/>
                  </a:cubicBezTo>
                  <a:cubicBezTo>
                    <a:pt x="73" y="144"/>
                    <a:pt x="71" y="143"/>
                    <a:pt x="69" y="143"/>
                  </a:cubicBezTo>
                  <a:cubicBezTo>
                    <a:pt x="69" y="143"/>
                    <a:pt x="69" y="143"/>
                    <a:pt x="68" y="143"/>
                  </a:cubicBezTo>
                  <a:cubicBezTo>
                    <a:pt x="65" y="143"/>
                    <a:pt x="62" y="144"/>
                    <a:pt x="61" y="146"/>
                  </a:cubicBezTo>
                  <a:cubicBezTo>
                    <a:pt x="60" y="147"/>
                    <a:pt x="60" y="148"/>
                    <a:pt x="59" y="149"/>
                  </a:cubicBezTo>
                  <a:cubicBezTo>
                    <a:pt x="59" y="152"/>
                    <a:pt x="59" y="154"/>
                    <a:pt x="60" y="156"/>
                  </a:cubicBezTo>
                  <a:cubicBezTo>
                    <a:pt x="61" y="157"/>
                    <a:pt x="62" y="158"/>
                    <a:pt x="63" y="159"/>
                  </a:cubicBezTo>
                  <a:cubicBezTo>
                    <a:pt x="63" y="160"/>
                    <a:pt x="64" y="160"/>
                    <a:pt x="65" y="160"/>
                  </a:cubicBezTo>
                  <a:cubicBezTo>
                    <a:pt x="65" y="160"/>
                    <a:pt x="65" y="160"/>
                    <a:pt x="65" y="160"/>
                  </a:cubicBezTo>
                  <a:cubicBezTo>
                    <a:pt x="66" y="160"/>
                    <a:pt x="67" y="160"/>
                    <a:pt x="68" y="159"/>
                  </a:cubicBezTo>
                  <a:cubicBezTo>
                    <a:pt x="68" y="159"/>
                    <a:pt x="69" y="159"/>
                    <a:pt x="69" y="158"/>
                  </a:cubicBezTo>
                  <a:cubicBezTo>
                    <a:pt x="69" y="158"/>
                    <a:pt x="70" y="158"/>
                    <a:pt x="70" y="157"/>
                  </a:cubicBezTo>
                  <a:cubicBezTo>
                    <a:pt x="70" y="157"/>
                    <a:pt x="70" y="157"/>
                    <a:pt x="70" y="157"/>
                  </a:cubicBezTo>
                  <a:cubicBezTo>
                    <a:pt x="70" y="157"/>
                    <a:pt x="70" y="157"/>
                    <a:pt x="70" y="157"/>
                  </a:cubicBezTo>
                  <a:cubicBezTo>
                    <a:pt x="70" y="157"/>
                    <a:pt x="71" y="157"/>
                    <a:pt x="71" y="156"/>
                  </a:cubicBezTo>
                  <a:cubicBezTo>
                    <a:pt x="72" y="156"/>
                    <a:pt x="72" y="156"/>
                    <a:pt x="73" y="156"/>
                  </a:cubicBezTo>
                  <a:cubicBezTo>
                    <a:pt x="73" y="156"/>
                    <a:pt x="73" y="156"/>
                    <a:pt x="73" y="156"/>
                  </a:cubicBezTo>
                  <a:cubicBezTo>
                    <a:pt x="74" y="156"/>
                    <a:pt x="74" y="156"/>
                    <a:pt x="74" y="156"/>
                  </a:cubicBezTo>
                  <a:cubicBezTo>
                    <a:pt x="74" y="156"/>
                    <a:pt x="74" y="156"/>
                    <a:pt x="74" y="157"/>
                  </a:cubicBezTo>
                  <a:cubicBezTo>
                    <a:pt x="75" y="157"/>
                    <a:pt x="75" y="157"/>
                    <a:pt x="75" y="158"/>
                  </a:cubicBezTo>
                  <a:cubicBezTo>
                    <a:pt x="75" y="158"/>
                    <a:pt x="75" y="158"/>
                    <a:pt x="75" y="159"/>
                  </a:cubicBezTo>
                  <a:cubicBezTo>
                    <a:pt x="75" y="159"/>
                    <a:pt x="74" y="160"/>
                    <a:pt x="74" y="161"/>
                  </a:cubicBezTo>
                  <a:cubicBezTo>
                    <a:pt x="72" y="163"/>
                    <a:pt x="71" y="164"/>
                    <a:pt x="68" y="165"/>
                  </a:cubicBezTo>
                  <a:cubicBezTo>
                    <a:pt x="67" y="165"/>
                    <a:pt x="66" y="165"/>
                    <a:pt x="65" y="165"/>
                  </a:cubicBezTo>
                  <a:cubicBezTo>
                    <a:pt x="63" y="165"/>
                    <a:pt x="61" y="165"/>
                    <a:pt x="60" y="164"/>
                  </a:cubicBezTo>
                  <a:cubicBezTo>
                    <a:pt x="59" y="164"/>
                    <a:pt x="59" y="163"/>
                    <a:pt x="59" y="163"/>
                  </a:cubicBezTo>
                  <a:cubicBezTo>
                    <a:pt x="58" y="163"/>
                    <a:pt x="57" y="162"/>
                    <a:pt x="56" y="161"/>
                  </a:cubicBezTo>
                  <a:cubicBezTo>
                    <a:pt x="53" y="158"/>
                    <a:pt x="52" y="152"/>
                    <a:pt x="54" y="147"/>
                  </a:cubicBezTo>
                  <a:cubicBezTo>
                    <a:pt x="54" y="146"/>
                    <a:pt x="55" y="145"/>
                    <a:pt x="56" y="144"/>
                  </a:cubicBezTo>
                  <a:cubicBezTo>
                    <a:pt x="56" y="143"/>
                    <a:pt x="57" y="142"/>
                    <a:pt x="57" y="142"/>
                  </a:cubicBezTo>
                  <a:cubicBezTo>
                    <a:pt x="59" y="140"/>
                    <a:pt x="61" y="139"/>
                    <a:pt x="64" y="139"/>
                  </a:cubicBezTo>
                  <a:cubicBezTo>
                    <a:pt x="64" y="138"/>
                    <a:pt x="65" y="138"/>
                    <a:pt x="66" y="138"/>
                  </a:cubicBezTo>
                  <a:cubicBezTo>
                    <a:pt x="66" y="138"/>
                    <a:pt x="67" y="138"/>
                    <a:pt x="68" y="138"/>
                  </a:cubicBezTo>
                  <a:cubicBezTo>
                    <a:pt x="68" y="138"/>
                    <a:pt x="68" y="138"/>
                    <a:pt x="68" y="138"/>
                  </a:cubicBezTo>
                  <a:cubicBezTo>
                    <a:pt x="70" y="138"/>
                    <a:pt x="73" y="139"/>
                    <a:pt x="75" y="139"/>
                  </a:cubicBezTo>
                  <a:cubicBezTo>
                    <a:pt x="76" y="140"/>
                    <a:pt x="78" y="141"/>
                    <a:pt x="79" y="142"/>
                  </a:cubicBezTo>
                  <a:cubicBezTo>
                    <a:pt x="80" y="142"/>
                    <a:pt x="80" y="142"/>
                    <a:pt x="80" y="142"/>
                  </a:cubicBezTo>
                  <a:cubicBezTo>
                    <a:pt x="83" y="144"/>
                    <a:pt x="85" y="146"/>
                    <a:pt x="87" y="149"/>
                  </a:cubicBezTo>
                  <a:cubicBezTo>
                    <a:pt x="89" y="151"/>
                    <a:pt x="90" y="153"/>
                    <a:pt x="91" y="155"/>
                  </a:cubicBezTo>
                  <a:cubicBezTo>
                    <a:pt x="91" y="155"/>
                    <a:pt x="91" y="156"/>
                    <a:pt x="91" y="156"/>
                  </a:cubicBezTo>
                  <a:cubicBezTo>
                    <a:pt x="92" y="157"/>
                    <a:pt x="92" y="158"/>
                    <a:pt x="92" y="159"/>
                  </a:cubicBezTo>
                  <a:cubicBezTo>
                    <a:pt x="93" y="159"/>
                    <a:pt x="93" y="159"/>
                    <a:pt x="93" y="159"/>
                  </a:cubicBezTo>
                  <a:cubicBezTo>
                    <a:pt x="93" y="159"/>
                    <a:pt x="93" y="159"/>
                    <a:pt x="93" y="159"/>
                  </a:cubicBezTo>
                  <a:cubicBezTo>
                    <a:pt x="94" y="159"/>
                    <a:pt x="94" y="159"/>
                    <a:pt x="94" y="159"/>
                  </a:cubicBezTo>
                  <a:cubicBezTo>
                    <a:pt x="94" y="158"/>
                    <a:pt x="95" y="157"/>
                    <a:pt x="95" y="156"/>
                  </a:cubicBezTo>
                  <a:cubicBezTo>
                    <a:pt x="95" y="156"/>
                    <a:pt x="96" y="155"/>
                    <a:pt x="96" y="154"/>
                  </a:cubicBezTo>
                  <a:cubicBezTo>
                    <a:pt x="98" y="149"/>
                    <a:pt x="100" y="144"/>
                    <a:pt x="101" y="139"/>
                  </a:cubicBezTo>
                  <a:cubicBezTo>
                    <a:pt x="101" y="139"/>
                    <a:pt x="101" y="139"/>
                    <a:pt x="101" y="139"/>
                  </a:cubicBezTo>
                  <a:cubicBezTo>
                    <a:pt x="101" y="139"/>
                    <a:pt x="101" y="139"/>
                    <a:pt x="101" y="139"/>
                  </a:cubicBezTo>
                  <a:cubicBezTo>
                    <a:pt x="101" y="139"/>
                    <a:pt x="101" y="139"/>
                    <a:pt x="101" y="138"/>
                  </a:cubicBezTo>
                  <a:cubicBezTo>
                    <a:pt x="102" y="134"/>
                    <a:pt x="103" y="130"/>
                    <a:pt x="104" y="126"/>
                  </a:cubicBezTo>
                  <a:cubicBezTo>
                    <a:pt x="104" y="126"/>
                    <a:pt x="104" y="126"/>
                    <a:pt x="104" y="126"/>
                  </a:cubicBezTo>
                  <a:cubicBezTo>
                    <a:pt x="104" y="126"/>
                    <a:pt x="104" y="126"/>
                    <a:pt x="104" y="126"/>
                  </a:cubicBezTo>
                  <a:cubicBezTo>
                    <a:pt x="105" y="121"/>
                    <a:pt x="105" y="116"/>
                    <a:pt x="105" y="111"/>
                  </a:cubicBezTo>
                  <a:cubicBezTo>
                    <a:pt x="105" y="111"/>
                    <a:pt x="105" y="111"/>
                    <a:pt x="105" y="111"/>
                  </a:cubicBezTo>
                  <a:cubicBezTo>
                    <a:pt x="105" y="111"/>
                    <a:pt x="105" y="111"/>
                    <a:pt x="105" y="111"/>
                  </a:cubicBezTo>
                  <a:cubicBezTo>
                    <a:pt x="106" y="110"/>
                    <a:pt x="106" y="109"/>
                    <a:pt x="106" y="107"/>
                  </a:cubicBezTo>
                  <a:cubicBezTo>
                    <a:pt x="106" y="107"/>
                    <a:pt x="106" y="107"/>
                    <a:pt x="106" y="107"/>
                  </a:cubicBezTo>
                  <a:cubicBezTo>
                    <a:pt x="106" y="107"/>
                    <a:pt x="106" y="107"/>
                    <a:pt x="106" y="107"/>
                  </a:cubicBezTo>
                  <a:cubicBezTo>
                    <a:pt x="106" y="106"/>
                    <a:pt x="106" y="104"/>
                    <a:pt x="106" y="103"/>
                  </a:cubicBezTo>
                  <a:cubicBezTo>
                    <a:pt x="105" y="102"/>
                    <a:pt x="105" y="101"/>
                    <a:pt x="105" y="99"/>
                  </a:cubicBezTo>
                  <a:cubicBezTo>
                    <a:pt x="105" y="95"/>
                    <a:pt x="104" y="90"/>
                    <a:pt x="103" y="85"/>
                  </a:cubicBezTo>
                  <a:cubicBezTo>
                    <a:pt x="103" y="83"/>
                    <a:pt x="102" y="80"/>
                    <a:pt x="101" y="77"/>
                  </a:cubicBezTo>
                  <a:cubicBezTo>
                    <a:pt x="101" y="75"/>
                    <a:pt x="100" y="72"/>
                    <a:pt x="99" y="70"/>
                  </a:cubicBezTo>
                  <a:cubicBezTo>
                    <a:pt x="99" y="69"/>
                    <a:pt x="99" y="68"/>
                    <a:pt x="98" y="68"/>
                  </a:cubicBezTo>
                  <a:cubicBezTo>
                    <a:pt x="97" y="65"/>
                    <a:pt x="96" y="62"/>
                    <a:pt x="95" y="60"/>
                  </a:cubicBezTo>
                  <a:cubicBezTo>
                    <a:pt x="94" y="57"/>
                    <a:pt x="93" y="55"/>
                    <a:pt x="92" y="53"/>
                  </a:cubicBezTo>
                  <a:cubicBezTo>
                    <a:pt x="91" y="52"/>
                    <a:pt x="91" y="52"/>
                    <a:pt x="91" y="51"/>
                  </a:cubicBezTo>
                  <a:cubicBezTo>
                    <a:pt x="86" y="43"/>
                    <a:pt x="80" y="35"/>
                    <a:pt x="73" y="28"/>
                  </a:cubicBezTo>
                  <a:cubicBezTo>
                    <a:pt x="70" y="23"/>
                    <a:pt x="66" y="20"/>
                    <a:pt x="61" y="16"/>
                  </a:cubicBezTo>
                  <a:cubicBezTo>
                    <a:pt x="59" y="14"/>
                    <a:pt x="57" y="12"/>
                    <a:pt x="55" y="10"/>
                  </a:cubicBezTo>
                  <a:cubicBezTo>
                    <a:pt x="52" y="8"/>
                    <a:pt x="49" y="6"/>
                    <a:pt x="46" y="4"/>
                  </a:cubicBezTo>
                  <a:cubicBezTo>
                    <a:pt x="44" y="3"/>
                    <a:pt x="42" y="2"/>
                    <a:pt x="41" y="1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40" y="0"/>
                    <a:pt x="39" y="0"/>
                    <a:pt x="39" y="0"/>
                  </a:cubicBezTo>
                </a:path>
              </a:pathLst>
            </a:custGeom>
            <a:solidFill>
              <a:srgbClr val="8B0D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13" name="Freeform 407"/>
            <p:cNvSpPr>
              <a:spLocks/>
            </p:cNvSpPr>
            <p:nvPr/>
          </p:nvSpPr>
          <p:spPr bwMode="auto">
            <a:xfrm>
              <a:off x="1408113" y="3114675"/>
              <a:ext cx="3175" cy="7938"/>
            </a:xfrm>
            <a:custGeom>
              <a:avLst/>
              <a:gdLst>
                <a:gd name="T0" fmla="*/ 0 w 1"/>
                <a:gd name="T1" fmla="*/ 0 h 2"/>
                <a:gd name="T2" fmla="*/ 0 w 1"/>
                <a:gd name="T3" fmla="*/ 1 h 2"/>
                <a:gd name="T4" fmla="*/ 1 w 1"/>
                <a:gd name="T5" fmla="*/ 2 h 2"/>
                <a:gd name="T6" fmla="*/ 1 w 1"/>
                <a:gd name="T7" fmla="*/ 1 h 2"/>
                <a:gd name="T8" fmla="*/ 0 w 1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0" y="0"/>
                  </a:cubicBezTo>
                </a:path>
              </a:pathLst>
            </a:custGeom>
            <a:solidFill>
              <a:srgbClr val="880A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14" name="Freeform 408"/>
            <p:cNvSpPr>
              <a:spLocks noEditPoints="1"/>
            </p:cNvSpPr>
            <p:nvPr/>
          </p:nvSpPr>
          <p:spPr bwMode="auto">
            <a:xfrm>
              <a:off x="1081088" y="3679825"/>
              <a:ext cx="176212" cy="850900"/>
            </a:xfrm>
            <a:custGeom>
              <a:avLst/>
              <a:gdLst>
                <a:gd name="T0" fmla="*/ 39 w 47"/>
                <a:gd name="T1" fmla="*/ 226 h 226"/>
                <a:gd name="T2" fmla="*/ 44 w 47"/>
                <a:gd name="T3" fmla="*/ 226 h 226"/>
                <a:gd name="T4" fmla="*/ 40 w 47"/>
                <a:gd name="T5" fmla="*/ 226 h 226"/>
                <a:gd name="T6" fmla="*/ 39 w 47"/>
                <a:gd name="T7" fmla="*/ 225 h 226"/>
                <a:gd name="T8" fmla="*/ 39 w 47"/>
                <a:gd name="T9" fmla="*/ 225 h 226"/>
                <a:gd name="T10" fmla="*/ 47 w 47"/>
                <a:gd name="T11" fmla="*/ 221 h 226"/>
                <a:gd name="T12" fmla="*/ 46 w 47"/>
                <a:gd name="T13" fmla="*/ 216 h 226"/>
                <a:gd name="T14" fmla="*/ 47 w 47"/>
                <a:gd name="T15" fmla="*/ 221 h 226"/>
                <a:gd name="T16" fmla="*/ 46 w 47"/>
                <a:gd name="T17" fmla="*/ 216 h 226"/>
                <a:gd name="T18" fmla="*/ 27 w 47"/>
                <a:gd name="T19" fmla="*/ 216 h 226"/>
                <a:gd name="T20" fmla="*/ 27 w 47"/>
                <a:gd name="T21" fmla="*/ 216 h 226"/>
                <a:gd name="T22" fmla="*/ 18 w 47"/>
                <a:gd name="T23" fmla="*/ 200 h 226"/>
                <a:gd name="T24" fmla="*/ 21 w 47"/>
                <a:gd name="T25" fmla="*/ 207 h 226"/>
                <a:gd name="T26" fmla="*/ 38 w 47"/>
                <a:gd name="T27" fmla="*/ 191 h 226"/>
                <a:gd name="T28" fmla="*/ 39 w 47"/>
                <a:gd name="T29" fmla="*/ 194 h 226"/>
                <a:gd name="T30" fmla="*/ 12 w 47"/>
                <a:gd name="T31" fmla="*/ 184 h 226"/>
                <a:gd name="T32" fmla="*/ 14 w 47"/>
                <a:gd name="T33" fmla="*/ 193 h 226"/>
                <a:gd name="T34" fmla="*/ 12 w 47"/>
                <a:gd name="T35" fmla="*/ 184 h 226"/>
                <a:gd name="T36" fmla="*/ 11 w 47"/>
                <a:gd name="T37" fmla="*/ 177 h 226"/>
                <a:gd name="T38" fmla="*/ 10 w 47"/>
                <a:gd name="T39" fmla="*/ 160 h 226"/>
                <a:gd name="T40" fmla="*/ 10 w 47"/>
                <a:gd name="T41" fmla="*/ 163 h 226"/>
                <a:gd name="T42" fmla="*/ 12 w 47"/>
                <a:gd name="T43" fmla="*/ 140 h 226"/>
                <a:gd name="T44" fmla="*/ 12 w 47"/>
                <a:gd name="T45" fmla="*/ 140 h 226"/>
                <a:gd name="T46" fmla="*/ 12 w 47"/>
                <a:gd name="T47" fmla="*/ 140 h 226"/>
                <a:gd name="T48" fmla="*/ 8 w 47"/>
                <a:gd name="T49" fmla="*/ 126 h 226"/>
                <a:gd name="T50" fmla="*/ 8 w 47"/>
                <a:gd name="T51" fmla="*/ 128 h 226"/>
                <a:gd name="T52" fmla="*/ 30 w 47"/>
                <a:gd name="T53" fmla="*/ 118 h 226"/>
                <a:gd name="T54" fmla="*/ 29 w 47"/>
                <a:gd name="T55" fmla="*/ 144 h 226"/>
                <a:gd name="T56" fmla="*/ 29 w 47"/>
                <a:gd name="T57" fmla="*/ 139 h 226"/>
                <a:gd name="T58" fmla="*/ 30 w 47"/>
                <a:gd name="T59" fmla="*/ 118 h 226"/>
                <a:gd name="T60" fmla="*/ 0 w 47"/>
                <a:gd name="T61" fmla="*/ 112 h 226"/>
                <a:gd name="T62" fmla="*/ 19 w 47"/>
                <a:gd name="T63" fmla="*/ 105 h 226"/>
                <a:gd name="T64" fmla="*/ 19 w 47"/>
                <a:gd name="T65" fmla="*/ 105 h 226"/>
                <a:gd name="T66" fmla="*/ 19 w 47"/>
                <a:gd name="T67" fmla="*/ 105 h 226"/>
                <a:gd name="T68" fmla="*/ 39 w 47"/>
                <a:gd name="T69" fmla="*/ 66 h 226"/>
                <a:gd name="T70" fmla="*/ 33 w 47"/>
                <a:gd name="T71" fmla="*/ 96 h 226"/>
                <a:gd name="T72" fmla="*/ 39 w 47"/>
                <a:gd name="T73" fmla="*/ 66 h 226"/>
                <a:gd name="T74" fmla="*/ 0 w 47"/>
                <a:gd name="T75" fmla="*/ 63 h 226"/>
                <a:gd name="T76" fmla="*/ 0 w 47"/>
                <a:gd name="T77" fmla="*/ 69 h 226"/>
                <a:gd name="T78" fmla="*/ 0 w 47"/>
                <a:gd name="T79" fmla="*/ 63 h 226"/>
                <a:gd name="T80" fmla="*/ 27 w 47"/>
                <a:gd name="T81" fmla="*/ 59 h 226"/>
                <a:gd name="T82" fmla="*/ 27 w 47"/>
                <a:gd name="T83" fmla="*/ 59 h 226"/>
                <a:gd name="T84" fmla="*/ 27 w 47"/>
                <a:gd name="T85" fmla="*/ 59 h 226"/>
                <a:gd name="T86" fmla="*/ 21 w 47"/>
                <a:gd name="T87" fmla="*/ 71 h 226"/>
                <a:gd name="T88" fmla="*/ 28 w 47"/>
                <a:gd name="T89" fmla="*/ 52 h 226"/>
                <a:gd name="T90" fmla="*/ 28 w 47"/>
                <a:gd name="T91" fmla="*/ 52 h 226"/>
                <a:gd name="T92" fmla="*/ 19 w 47"/>
                <a:gd name="T93" fmla="*/ 26 h 226"/>
                <a:gd name="T94" fmla="*/ 21 w 47"/>
                <a:gd name="T95" fmla="*/ 33 h 226"/>
                <a:gd name="T96" fmla="*/ 20 w 47"/>
                <a:gd name="T97" fmla="*/ 21 h 226"/>
                <a:gd name="T98" fmla="*/ 28 w 47"/>
                <a:gd name="T99" fmla="*/ 52 h 226"/>
                <a:gd name="T100" fmla="*/ 20 w 47"/>
                <a:gd name="T101" fmla="*/ 21 h 226"/>
                <a:gd name="T102" fmla="*/ 16 w 47"/>
                <a:gd name="T103" fmla="*/ 16 h 226"/>
                <a:gd name="T104" fmla="*/ 17 w 47"/>
                <a:gd name="T105" fmla="*/ 18 h 226"/>
                <a:gd name="T106" fmla="*/ 17 w 47"/>
                <a:gd name="T107" fmla="*/ 16 h 226"/>
                <a:gd name="T108" fmla="*/ 17 w 47"/>
                <a:gd name="T109" fmla="*/ 16 h 226"/>
                <a:gd name="T110" fmla="*/ 17 w 47"/>
                <a:gd name="T111" fmla="*/ 16 h 226"/>
                <a:gd name="T112" fmla="*/ 4 w 47"/>
                <a:gd name="T113" fmla="*/ 4 h 226"/>
                <a:gd name="T114" fmla="*/ 8 w 47"/>
                <a:gd name="T115" fmla="*/ 3 h 226"/>
                <a:gd name="T116" fmla="*/ 20 w 47"/>
                <a:gd name="T117" fmla="*/ 3 h 226"/>
                <a:gd name="T118" fmla="*/ 14 w 47"/>
                <a:gd name="T119" fmla="*/ 0 h 226"/>
                <a:gd name="T120" fmla="*/ 14 w 47"/>
                <a:gd name="T121" fmla="*/ 0 h 226"/>
                <a:gd name="T122" fmla="*/ 16 w 47"/>
                <a:gd name="T123" fmla="*/ 0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7" h="226">
                  <a:moveTo>
                    <a:pt x="39" y="225"/>
                  </a:moveTo>
                  <a:cubicBezTo>
                    <a:pt x="39" y="225"/>
                    <a:pt x="39" y="225"/>
                    <a:pt x="39" y="226"/>
                  </a:cubicBezTo>
                  <a:cubicBezTo>
                    <a:pt x="41" y="226"/>
                    <a:pt x="41" y="226"/>
                    <a:pt x="42" y="226"/>
                  </a:cubicBezTo>
                  <a:cubicBezTo>
                    <a:pt x="43" y="226"/>
                    <a:pt x="43" y="226"/>
                    <a:pt x="44" y="226"/>
                  </a:cubicBezTo>
                  <a:cubicBezTo>
                    <a:pt x="43" y="226"/>
                    <a:pt x="43" y="226"/>
                    <a:pt x="42" y="226"/>
                  </a:cubicBezTo>
                  <a:cubicBezTo>
                    <a:pt x="41" y="226"/>
                    <a:pt x="41" y="226"/>
                    <a:pt x="40" y="226"/>
                  </a:cubicBezTo>
                  <a:cubicBezTo>
                    <a:pt x="39" y="225"/>
                    <a:pt x="39" y="225"/>
                    <a:pt x="39" y="225"/>
                  </a:cubicBezTo>
                  <a:moveTo>
                    <a:pt x="39" y="225"/>
                  </a:moveTo>
                  <a:cubicBezTo>
                    <a:pt x="39" y="225"/>
                    <a:pt x="39" y="225"/>
                    <a:pt x="39" y="225"/>
                  </a:cubicBezTo>
                  <a:cubicBezTo>
                    <a:pt x="39" y="225"/>
                    <a:pt x="39" y="225"/>
                    <a:pt x="39" y="225"/>
                  </a:cubicBezTo>
                  <a:moveTo>
                    <a:pt x="47" y="221"/>
                  </a:moveTo>
                  <a:cubicBezTo>
                    <a:pt x="47" y="221"/>
                    <a:pt x="47" y="221"/>
                    <a:pt x="47" y="221"/>
                  </a:cubicBezTo>
                  <a:cubicBezTo>
                    <a:pt x="47" y="221"/>
                    <a:pt x="47" y="221"/>
                    <a:pt x="47" y="221"/>
                  </a:cubicBezTo>
                  <a:moveTo>
                    <a:pt x="46" y="216"/>
                  </a:moveTo>
                  <a:cubicBezTo>
                    <a:pt x="47" y="217"/>
                    <a:pt x="47" y="218"/>
                    <a:pt x="47" y="219"/>
                  </a:cubicBezTo>
                  <a:cubicBezTo>
                    <a:pt x="47" y="220"/>
                    <a:pt x="47" y="221"/>
                    <a:pt x="47" y="221"/>
                  </a:cubicBezTo>
                  <a:cubicBezTo>
                    <a:pt x="47" y="221"/>
                    <a:pt x="47" y="220"/>
                    <a:pt x="47" y="219"/>
                  </a:cubicBezTo>
                  <a:cubicBezTo>
                    <a:pt x="47" y="218"/>
                    <a:pt x="47" y="217"/>
                    <a:pt x="46" y="216"/>
                  </a:cubicBezTo>
                  <a:moveTo>
                    <a:pt x="25" y="213"/>
                  </a:moveTo>
                  <a:cubicBezTo>
                    <a:pt x="26" y="214"/>
                    <a:pt x="26" y="215"/>
                    <a:pt x="27" y="216"/>
                  </a:cubicBezTo>
                  <a:cubicBezTo>
                    <a:pt x="28" y="217"/>
                    <a:pt x="28" y="217"/>
                    <a:pt x="28" y="217"/>
                  </a:cubicBezTo>
                  <a:cubicBezTo>
                    <a:pt x="28" y="217"/>
                    <a:pt x="28" y="217"/>
                    <a:pt x="27" y="216"/>
                  </a:cubicBezTo>
                  <a:cubicBezTo>
                    <a:pt x="26" y="215"/>
                    <a:pt x="26" y="214"/>
                    <a:pt x="25" y="213"/>
                  </a:cubicBezTo>
                  <a:moveTo>
                    <a:pt x="18" y="200"/>
                  </a:moveTo>
                  <a:cubicBezTo>
                    <a:pt x="19" y="202"/>
                    <a:pt x="20" y="204"/>
                    <a:pt x="21" y="206"/>
                  </a:cubicBezTo>
                  <a:cubicBezTo>
                    <a:pt x="21" y="207"/>
                    <a:pt x="21" y="207"/>
                    <a:pt x="21" y="207"/>
                  </a:cubicBezTo>
                  <a:cubicBezTo>
                    <a:pt x="20" y="205"/>
                    <a:pt x="19" y="202"/>
                    <a:pt x="18" y="200"/>
                  </a:cubicBezTo>
                  <a:moveTo>
                    <a:pt x="38" y="191"/>
                  </a:moveTo>
                  <a:cubicBezTo>
                    <a:pt x="39" y="196"/>
                    <a:pt x="41" y="200"/>
                    <a:pt x="43" y="205"/>
                  </a:cubicBezTo>
                  <a:cubicBezTo>
                    <a:pt x="41" y="201"/>
                    <a:pt x="40" y="197"/>
                    <a:pt x="39" y="194"/>
                  </a:cubicBezTo>
                  <a:cubicBezTo>
                    <a:pt x="39" y="193"/>
                    <a:pt x="38" y="192"/>
                    <a:pt x="38" y="191"/>
                  </a:cubicBezTo>
                  <a:moveTo>
                    <a:pt x="12" y="184"/>
                  </a:moveTo>
                  <a:cubicBezTo>
                    <a:pt x="12" y="186"/>
                    <a:pt x="13" y="189"/>
                    <a:pt x="14" y="192"/>
                  </a:cubicBezTo>
                  <a:cubicBezTo>
                    <a:pt x="14" y="192"/>
                    <a:pt x="14" y="192"/>
                    <a:pt x="14" y="193"/>
                  </a:cubicBezTo>
                  <a:cubicBezTo>
                    <a:pt x="14" y="192"/>
                    <a:pt x="14" y="192"/>
                    <a:pt x="14" y="192"/>
                  </a:cubicBezTo>
                  <a:cubicBezTo>
                    <a:pt x="13" y="189"/>
                    <a:pt x="12" y="186"/>
                    <a:pt x="12" y="184"/>
                  </a:cubicBezTo>
                  <a:moveTo>
                    <a:pt x="10" y="163"/>
                  </a:moveTo>
                  <a:cubicBezTo>
                    <a:pt x="10" y="168"/>
                    <a:pt x="10" y="172"/>
                    <a:pt x="11" y="177"/>
                  </a:cubicBezTo>
                  <a:cubicBezTo>
                    <a:pt x="10" y="172"/>
                    <a:pt x="10" y="168"/>
                    <a:pt x="10" y="163"/>
                  </a:cubicBezTo>
                  <a:moveTo>
                    <a:pt x="10" y="160"/>
                  </a:moveTo>
                  <a:cubicBezTo>
                    <a:pt x="10" y="161"/>
                    <a:pt x="10" y="162"/>
                    <a:pt x="10" y="163"/>
                  </a:cubicBezTo>
                  <a:cubicBezTo>
                    <a:pt x="10" y="163"/>
                    <a:pt x="10" y="163"/>
                    <a:pt x="10" y="163"/>
                  </a:cubicBezTo>
                  <a:cubicBezTo>
                    <a:pt x="10" y="162"/>
                    <a:pt x="10" y="161"/>
                    <a:pt x="10" y="160"/>
                  </a:cubicBezTo>
                  <a:moveTo>
                    <a:pt x="12" y="140"/>
                  </a:moveTo>
                  <a:cubicBezTo>
                    <a:pt x="11" y="146"/>
                    <a:pt x="10" y="151"/>
                    <a:pt x="10" y="157"/>
                  </a:cubicBezTo>
                  <a:cubicBezTo>
                    <a:pt x="10" y="151"/>
                    <a:pt x="11" y="146"/>
                    <a:pt x="12" y="140"/>
                  </a:cubicBezTo>
                  <a:moveTo>
                    <a:pt x="12" y="140"/>
                  </a:moveTo>
                  <a:cubicBezTo>
                    <a:pt x="12" y="140"/>
                    <a:pt x="12" y="140"/>
                    <a:pt x="12" y="140"/>
                  </a:cubicBezTo>
                  <a:cubicBezTo>
                    <a:pt x="12" y="140"/>
                    <a:pt x="12" y="140"/>
                    <a:pt x="12" y="140"/>
                  </a:cubicBezTo>
                  <a:moveTo>
                    <a:pt x="8" y="126"/>
                  </a:moveTo>
                  <a:cubicBezTo>
                    <a:pt x="8" y="127"/>
                    <a:pt x="7" y="128"/>
                    <a:pt x="7" y="130"/>
                  </a:cubicBezTo>
                  <a:cubicBezTo>
                    <a:pt x="7" y="129"/>
                    <a:pt x="7" y="129"/>
                    <a:pt x="8" y="128"/>
                  </a:cubicBezTo>
                  <a:cubicBezTo>
                    <a:pt x="8" y="128"/>
                    <a:pt x="8" y="127"/>
                    <a:pt x="8" y="126"/>
                  </a:cubicBezTo>
                  <a:moveTo>
                    <a:pt x="30" y="118"/>
                  </a:moveTo>
                  <a:cubicBezTo>
                    <a:pt x="30" y="118"/>
                    <a:pt x="30" y="118"/>
                    <a:pt x="29" y="119"/>
                  </a:cubicBezTo>
                  <a:cubicBezTo>
                    <a:pt x="28" y="127"/>
                    <a:pt x="28" y="136"/>
                    <a:pt x="29" y="144"/>
                  </a:cubicBezTo>
                  <a:cubicBezTo>
                    <a:pt x="29" y="153"/>
                    <a:pt x="30" y="161"/>
                    <a:pt x="32" y="170"/>
                  </a:cubicBezTo>
                  <a:cubicBezTo>
                    <a:pt x="30" y="160"/>
                    <a:pt x="29" y="150"/>
                    <a:pt x="29" y="139"/>
                  </a:cubicBezTo>
                  <a:cubicBezTo>
                    <a:pt x="28" y="132"/>
                    <a:pt x="29" y="125"/>
                    <a:pt x="30" y="118"/>
                  </a:cubicBezTo>
                  <a:cubicBezTo>
                    <a:pt x="30" y="118"/>
                    <a:pt x="30" y="118"/>
                    <a:pt x="30" y="118"/>
                  </a:cubicBezTo>
                  <a:moveTo>
                    <a:pt x="0" y="109"/>
                  </a:moveTo>
                  <a:cubicBezTo>
                    <a:pt x="0" y="110"/>
                    <a:pt x="0" y="111"/>
                    <a:pt x="0" y="112"/>
                  </a:cubicBezTo>
                  <a:cubicBezTo>
                    <a:pt x="0" y="111"/>
                    <a:pt x="0" y="110"/>
                    <a:pt x="0" y="109"/>
                  </a:cubicBezTo>
                  <a:moveTo>
                    <a:pt x="19" y="105"/>
                  </a:moveTo>
                  <a:cubicBezTo>
                    <a:pt x="18" y="105"/>
                    <a:pt x="18" y="105"/>
                    <a:pt x="18" y="105"/>
                  </a:cubicBezTo>
                  <a:cubicBezTo>
                    <a:pt x="18" y="105"/>
                    <a:pt x="18" y="105"/>
                    <a:pt x="19" y="105"/>
                  </a:cubicBezTo>
                  <a:moveTo>
                    <a:pt x="21" y="93"/>
                  </a:moveTo>
                  <a:cubicBezTo>
                    <a:pt x="20" y="97"/>
                    <a:pt x="19" y="101"/>
                    <a:pt x="19" y="105"/>
                  </a:cubicBezTo>
                  <a:cubicBezTo>
                    <a:pt x="19" y="101"/>
                    <a:pt x="20" y="97"/>
                    <a:pt x="21" y="93"/>
                  </a:cubicBezTo>
                  <a:moveTo>
                    <a:pt x="39" y="66"/>
                  </a:moveTo>
                  <a:cubicBezTo>
                    <a:pt x="39" y="66"/>
                    <a:pt x="39" y="66"/>
                    <a:pt x="39" y="66"/>
                  </a:cubicBezTo>
                  <a:cubicBezTo>
                    <a:pt x="38" y="76"/>
                    <a:pt x="35" y="86"/>
                    <a:pt x="33" y="96"/>
                  </a:cubicBezTo>
                  <a:cubicBezTo>
                    <a:pt x="33" y="95"/>
                    <a:pt x="33" y="95"/>
                    <a:pt x="33" y="95"/>
                  </a:cubicBezTo>
                  <a:cubicBezTo>
                    <a:pt x="35" y="85"/>
                    <a:pt x="38" y="76"/>
                    <a:pt x="39" y="66"/>
                  </a:cubicBezTo>
                  <a:cubicBezTo>
                    <a:pt x="39" y="66"/>
                    <a:pt x="39" y="66"/>
                    <a:pt x="39" y="66"/>
                  </a:cubicBezTo>
                  <a:moveTo>
                    <a:pt x="0" y="63"/>
                  </a:moveTo>
                  <a:cubicBezTo>
                    <a:pt x="0" y="64"/>
                    <a:pt x="0" y="64"/>
                    <a:pt x="0" y="65"/>
                  </a:cubicBezTo>
                  <a:cubicBezTo>
                    <a:pt x="0" y="66"/>
                    <a:pt x="0" y="68"/>
                    <a:pt x="0" y="69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0" y="67"/>
                    <a:pt x="0" y="65"/>
                    <a:pt x="0" y="63"/>
                  </a:cubicBezTo>
                  <a:moveTo>
                    <a:pt x="27" y="59"/>
                  </a:moveTo>
                  <a:cubicBezTo>
                    <a:pt x="27" y="59"/>
                    <a:pt x="27" y="59"/>
                    <a:pt x="27" y="59"/>
                  </a:cubicBezTo>
                  <a:cubicBezTo>
                    <a:pt x="27" y="59"/>
                    <a:pt x="27" y="59"/>
                    <a:pt x="27" y="59"/>
                  </a:cubicBezTo>
                  <a:moveTo>
                    <a:pt x="27" y="59"/>
                  </a:moveTo>
                  <a:cubicBezTo>
                    <a:pt x="27" y="59"/>
                    <a:pt x="27" y="59"/>
                    <a:pt x="27" y="59"/>
                  </a:cubicBezTo>
                  <a:cubicBezTo>
                    <a:pt x="27" y="59"/>
                    <a:pt x="27" y="59"/>
                    <a:pt x="27" y="59"/>
                  </a:cubicBezTo>
                  <a:moveTo>
                    <a:pt x="22" y="58"/>
                  </a:moveTo>
                  <a:cubicBezTo>
                    <a:pt x="22" y="62"/>
                    <a:pt x="21" y="66"/>
                    <a:pt x="21" y="71"/>
                  </a:cubicBezTo>
                  <a:cubicBezTo>
                    <a:pt x="21" y="66"/>
                    <a:pt x="22" y="62"/>
                    <a:pt x="22" y="58"/>
                  </a:cubicBezTo>
                  <a:moveTo>
                    <a:pt x="28" y="52"/>
                  </a:moveTo>
                  <a:cubicBezTo>
                    <a:pt x="28" y="54"/>
                    <a:pt x="27" y="56"/>
                    <a:pt x="27" y="59"/>
                  </a:cubicBezTo>
                  <a:cubicBezTo>
                    <a:pt x="27" y="56"/>
                    <a:pt x="28" y="54"/>
                    <a:pt x="28" y="52"/>
                  </a:cubicBezTo>
                  <a:cubicBezTo>
                    <a:pt x="28" y="52"/>
                    <a:pt x="28" y="52"/>
                    <a:pt x="28" y="52"/>
                  </a:cubicBezTo>
                  <a:moveTo>
                    <a:pt x="19" y="26"/>
                  </a:moveTo>
                  <a:cubicBezTo>
                    <a:pt x="19" y="27"/>
                    <a:pt x="20" y="28"/>
                    <a:pt x="20" y="28"/>
                  </a:cubicBezTo>
                  <a:cubicBezTo>
                    <a:pt x="20" y="30"/>
                    <a:pt x="21" y="31"/>
                    <a:pt x="21" y="33"/>
                  </a:cubicBezTo>
                  <a:cubicBezTo>
                    <a:pt x="21" y="31"/>
                    <a:pt x="20" y="28"/>
                    <a:pt x="19" y="26"/>
                  </a:cubicBezTo>
                  <a:moveTo>
                    <a:pt x="20" y="21"/>
                  </a:moveTo>
                  <a:cubicBezTo>
                    <a:pt x="21" y="21"/>
                    <a:pt x="21" y="22"/>
                    <a:pt x="21" y="22"/>
                  </a:cubicBezTo>
                  <a:cubicBezTo>
                    <a:pt x="26" y="32"/>
                    <a:pt x="28" y="42"/>
                    <a:pt x="28" y="52"/>
                  </a:cubicBezTo>
                  <a:cubicBezTo>
                    <a:pt x="28" y="42"/>
                    <a:pt x="26" y="32"/>
                    <a:pt x="21" y="22"/>
                  </a:cubicBezTo>
                  <a:cubicBezTo>
                    <a:pt x="21" y="22"/>
                    <a:pt x="21" y="21"/>
                    <a:pt x="20" y="21"/>
                  </a:cubicBezTo>
                  <a:moveTo>
                    <a:pt x="17" y="16"/>
                  </a:moveTo>
                  <a:cubicBezTo>
                    <a:pt x="16" y="16"/>
                    <a:pt x="16" y="16"/>
                    <a:pt x="16" y="16"/>
                  </a:cubicBezTo>
                  <a:cubicBezTo>
                    <a:pt x="16" y="17"/>
                    <a:pt x="16" y="17"/>
                    <a:pt x="17" y="18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6" y="17"/>
                    <a:pt x="16" y="17"/>
                    <a:pt x="16" y="16"/>
                  </a:cubicBezTo>
                  <a:cubicBezTo>
                    <a:pt x="17" y="16"/>
                    <a:pt x="17" y="16"/>
                    <a:pt x="17" y="16"/>
                  </a:cubicBezTo>
                  <a:moveTo>
                    <a:pt x="17" y="16"/>
                  </a:moveTo>
                  <a:cubicBezTo>
                    <a:pt x="17" y="16"/>
                    <a:pt x="17" y="16"/>
                    <a:pt x="17" y="16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7" y="16"/>
                    <a:pt x="17" y="16"/>
                    <a:pt x="17" y="16"/>
                  </a:cubicBezTo>
                  <a:moveTo>
                    <a:pt x="8" y="3"/>
                  </a:moveTo>
                  <a:cubicBezTo>
                    <a:pt x="7" y="3"/>
                    <a:pt x="5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4"/>
                    <a:pt x="6" y="3"/>
                    <a:pt x="8" y="3"/>
                  </a:cubicBezTo>
                  <a:moveTo>
                    <a:pt x="18" y="1"/>
                  </a:moveTo>
                  <a:cubicBezTo>
                    <a:pt x="19" y="2"/>
                    <a:pt x="20" y="3"/>
                    <a:pt x="20" y="3"/>
                  </a:cubicBezTo>
                  <a:cubicBezTo>
                    <a:pt x="20" y="3"/>
                    <a:pt x="19" y="2"/>
                    <a:pt x="18" y="1"/>
                  </a:cubicBezTo>
                  <a:moveTo>
                    <a:pt x="14" y="0"/>
                  </a:moveTo>
                  <a:cubicBezTo>
                    <a:pt x="14" y="0"/>
                    <a:pt x="13" y="0"/>
                    <a:pt x="13" y="0"/>
                  </a:cubicBezTo>
                  <a:cubicBezTo>
                    <a:pt x="13" y="0"/>
                    <a:pt x="14" y="0"/>
                    <a:pt x="14" y="0"/>
                  </a:cubicBezTo>
                  <a:cubicBezTo>
                    <a:pt x="15" y="0"/>
                    <a:pt x="15" y="0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5" y="0"/>
                    <a:pt x="15" y="0"/>
                    <a:pt x="14" y="0"/>
                  </a:cubicBezTo>
                </a:path>
              </a:pathLst>
            </a:custGeom>
            <a:solidFill>
              <a:srgbClr val="C297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15" name="Freeform 409"/>
            <p:cNvSpPr>
              <a:spLocks/>
            </p:cNvSpPr>
            <p:nvPr/>
          </p:nvSpPr>
          <p:spPr bwMode="auto">
            <a:xfrm>
              <a:off x="1073150" y="3679825"/>
              <a:ext cx="184150" cy="850900"/>
            </a:xfrm>
            <a:custGeom>
              <a:avLst/>
              <a:gdLst>
                <a:gd name="T0" fmla="*/ 15 w 49"/>
                <a:gd name="T1" fmla="*/ 0 h 226"/>
                <a:gd name="T2" fmla="*/ 10 w 49"/>
                <a:gd name="T3" fmla="*/ 3 h 226"/>
                <a:gd name="T4" fmla="*/ 6 w 49"/>
                <a:gd name="T5" fmla="*/ 4 h 226"/>
                <a:gd name="T6" fmla="*/ 7 w 49"/>
                <a:gd name="T7" fmla="*/ 7 h 226"/>
                <a:gd name="T8" fmla="*/ 11 w 49"/>
                <a:gd name="T9" fmla="*/ 39 h 226"/>
                <a:gd name="T10" fmla="*/ 2 w 49"/>
                <a:gd name="T11" fmla="*/ 63 h 226"/>
                <a:gd name="T12" fmla="*/ 2 w 49"/>
                <a:gd name="T13" fmla="*/ 69 h 226"/>
                <a:gd name="T14" fmla="*/ 2 w 49"/>
                <a:gd name="T15" fmla="*/ 109 h 226"/>
                <a:gd name="T16" fmla="*/ 1 w 49"/>
                <a:gd name="T17" fmla="*/ 113 h 226"/>
                <a:gd name="T18" fmla="*/ 5 w 49"/>
                <a:gd name="T19" fmla="*/ 125 h 226"/>
                <a:gd name="T20" fmla="*/ 8 w 49"/>
                <a:gd name="T21" fmla="*/ 132 h 226"/>
                <a:gd name="T22" fmla="*/ 9 w 49"/>
                <a:gd name="T23" fmla="*/ 130 h 226"/>
                <a:gd name="T24" fmla="*/ 16 w 49"/>
                <a:gd name="T25" fmla="*/ 101 h 226"/>
                <a:gd name="T26" fmla="*/ 23 w 49"/>
                <a:gd name="T27" fmla="*/ 71 h 226"/>
                <a:gd name="T28" fmla="*/ 25 w 49"/>
                <a:gd name="T29" fmla="*/ 55 h 226"/>
                <a:gd name="T30" fmla="*/ 22 w 49"/>
                <a:gd name="T31" fmla="*/ 28 h 226"/>
                <a:gd name="T32" fmla="*/ 21 w 49"/>
                <a:gd name="T33" fmla="*/ 25 h 226"/>
                <a:gd name="T34" fmla="*/ 18 w 49"/>
                <a:gd name="T35" fmla="*/ 16 h 226"/>
                <a:gd name="T36" fmla="*/ 19 w 49"/>
                <a:gd name="T37" fmla="*/ 16 h 226"/>
                <a:gd name="T38" fmla="*/ 19 w 49"/>
                <a:gd name="T39" fmla="*/ 16 h 226"/>
                <a:gd name="T40" fmla="*/ 20 w 49"/>
                <a:gd name="T41" fmla="*/ 16 h 226"/>
                <a:gd name="T42" fmla="*/ 22 w 49"/>
                <a:gd name="T43" fmla="*/ 21 h 226"/>
                <a:gd name="T44" fmla="*/ 30 w 49"/>
                <a:gd name="T45" fmla="*/ 52 h 226"/>
                <a:gd name="T46" fmla="*/ 30 w 49"/>
                <a:gd name="T47" fmla="*/ 52 h 226"/>
                <a:gd name="T48" fmla="*/ 29 w 49"/>
                <a:gd name="T49" fmla="*/ 59 h 226"/>
                <a:gd name="T50" fmla="*/ 29 w 49"/>
                <a:gd name="T51" fmla="*/ 59 h 226"/>
                <a:gd name="T52" fmla="*/ 29 w 49"/>
                <a:gd name="T53" fmla="*/ 59 h 226"/>
                <a:gd name="T54" fmla="*/ 23 w 49"/>
                <a:gd name="T55" fmla="*/ 93 h 226"/>
                <a:gd name="T56" fmla="*/ 21 w 49"/>
                <a:gd name="T57" fmla="*/ 105 h 226"/>
                <a:gd name="T58" fmla="*/ 20 w 49"/>
                <a:gd name="T59" fmla="*/ 105 h 226"/>
                <a:gd name="T60" fmla="*/ 14 w 49"/>
                <a:gd name="T61" fmla="*/ 140 h 226"/>
                <a:gd name="T62" fmla="*/ 14 w 49"/>
                <a:gd name="T63" fmla="*/ 140 h 226"/>
                <a:gd name="T64" fmla="*/ 12 w 49"/>
                <a:gd name="T65" fmla="*/ 158 h 226"/>
                <a:gd name="T66" fmla="*/ 12 w 49"/>
                <a:gd name="T67" fmla="*/ 163 h 226"/>
                <a:gd name="T68" fmla="*/ 13 w 49"/>
                <a:gd name="T69" fmla="*/ 177 h 226"/>
                <a:gd name="T70" fmla="*/ 14 w 49"/>
                <a:gd name="T71" fmla="*/ 184 h 226"/>
                <a:gd name="T72" fmla="*/ 16 w 49"/>
                <a:gd name="T73" fmla="*/ 193 h 226"/>
                <a:gd name="T74" fmla="*/ 23 w 49"/>
                <a:gd name="T75" fmla="*/ 207 h 226"/>
                <a:gd name="T76" fmla="*/ 29 w 49"/>
                <a:gd name="T77" fmla="*/ 216 h 226"/>
                <a:gd name="T78" fmla="*/ 41 w 49"/>
                <a:gd name="T79" fmla="*/ 225 h 226"/>
                <a:gd name="T80" fmla="*/ 41 w 49"/>
                <a:gd name="T81" fmla="*/ 225 h 226"/>
                <a:gd name="T82" fmla="*/ 44 w 49"/>
                <a:gd name="T83" fmla="*/ 226 h 226"/>
                <a:gd name="T84" fmla="*/ 49 w 49"/>
                <a:gd name="T85" fmla="*/ 221 h 226"/>
                <a:gd name="T86" fmla="*/ 49 w 49"/>
                <a:gd name="T87" fmla="*/ 221 h 226"/>
                <a:gd name="T88" fmla="*/ 48 w 49"/>
                <a:gd name="T89" fmla="*/ 216 h 226"/>
                <a:gd name="T90" fmla="*/ 45 w 49"/>
                <a:gd name="T91" fmla="*/ 205 h 226"/>
                <a:gd name="T92" fmla="*/ 34 w 49"/>
                <a:gd name="T93" fmla="*/ 170 h 226"/>
                <a:gd name="T94" fmla="*/ 31 w 49"/>
                <a:gd name="T95" fmla="*/ 119 h 226"/>
                <a:gd name="T96" fmla="*/ 35 w 49"/>
                <a:gd name="T97" fmla="*/ 96 h 226"/>
                <a:gd name="T98" fmla="*/ 41 w 49"/>
                <a:gd name="T99" fmla="*/ 66 h 226"/>
                <a:gd name="T100" fmla="*/ 42 w 49"/>
                <a:gd name="T101" fmla="*/ 44 h 226"/>
                <a:gd name="T102" fmla="*/ 22 w 49"/>
                <a:gd name="T103" fmla="*/ 3 h 226"/>
                <a:gd name="T104" fmla="*/ 20 w 49"/>
                <a:gd name="T105" fmla="*/ 1 h 226"/>
                <a:gd name="T106" fmla="*/ 16 w 49"/>
                <a:gd name="T107" fmla="*/ 0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9" h="226">
                  <a:moveTo>
                    <a:pt x="16" y="0"/>
                  </a:moveTo>
                  <a:cubicBezTo>
                    <a:pt x="16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3" y="1"/>
                    <a:pt x="11" y="2"/>
                    <a:pt x="10" y="3"/>
                  </a:cubicBezTo>
                  <a:cubicBezTo>
                    <a:pt x="8" y="3"/>
                    <a:pt x="7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4"/>
                    <a:pt x="5" y="5"/>
                    <a:pt x="5" y="5"/>
                  </a:cubicBezTo>
                  <a:cubicBezTo>
                    <a:pt x="6" y="6"/>
                    <a:pt x="6" y="6"/>
                    <a:pt x="7" y="7"/>
                  </a:cubicBezTo>
                  <a:cubicBezTo>
                    <a:pt x="12" y="11"/>
                    <a:pt x="14" y="16"/>
                    <a:pt x="14" y="23"/>
                  </a:cubicBezTo>
                  <a:cubicBezTo>
                    <a:pt x="13" y="28"/>
                    <a:pt x="12" y="33"/>
                    <a:pt x="11" y="39"/>
                  </a:cubicBezTo>
                  <a:cubicBezTo>
                    <a:pt x="9" y="44"/>
                    <a:pt x="7" y="49"/>
                    <a:pt x="5" y="54"/>
                  </a:cubicBezTo>
                  <a:cubicBezTo>
                    <a:pt x="3" y="57"/>
                    <a:pt x="2" y="60"/>
                    <a:pt x="2" y="63"/>
                  </a:cubicBezTo>
                  <a:cubicBezTo>
                    <a:pt x="2" y="65"/>
                    <a:pt x="2" y="67"/>
                    <a:pt x="2" y="69"/>
                  </a:cubicBezTo>
                  <a:cubicBezTo>
                    <a:pt x="2" y="69"/>
                    <a:pt x="2" y="69"/>
                    <a:pt x="2" y="69"/>
                  </a:cubicBezTo>
                  <a:cubicBezTo>
                    <a:pt x="2" y="82"/>
                    <a:pt x="2" y="95"/>
                    <a:pt x="2" y="108"/>
                  </a:cubicBezTo>
                  <a:cubicBezTo>
                    <a:pt x="2" y="109"/>
                    <a:pt x="2" y="109"/>
                    <a:pt x="2" y="109"/>
                  </a:cubicBezTo>
                  <a:cubicBezTo>
                    <a:pt x="2" y="110"/>
                    <a:pt x="2" y="111"/>
                    <a:pt x="2" y="112"/>
                  </a:cubicBezTo>
                  <a:cubicBezTo>
                    <a:pt x="2" y="112"/>
                    <a:pt x="1" y="113"/>
                    <a:pt x="1" y="113"/>
                  </a:cubicBezTo>
                  <a:cubicBezTo>
                    <a:pt x="0" y="114"/>
                    <a:pt x="0" y="115"/>
                    <a:pt x="1" y="116"/>
                  </a:cubicBezTo>
                  <a:cubicBezTo>
                    <a:pt x="2" y="119"/>
                    <a:pt x="3" y="122"/>
                    <a:pt x="5" y="125"/>
                  </a:cubicBezTo>
                  <a:cubicBezTo>
                    <a:pt x="6" y="127"/>
                    <a:pt x="7" y="129"/>
                    <a:pt x="8" y="132"/>
                  </a:cubicBezTo>
                  <a:cubicBezTo>
                    <a:pt x="8" y="132"/>
                    <a:pt x="8" y="132"/>
                    <a:pt x="8" y="132"/>
                  </a:cubicBezTo>
                  <a:cubicBezTo>
                    <a:pt x="9" y="132"/>
                    <a:pt x="9" y="132"/>
                    <a:pt x="9" y="132"/>
                  </a:cubicBezTo>
                  <a:cubicBezTo>
                    <a:pt x="9" y="131"/>
                    <a:pt x="9" y="130"/>
                    <a:pt x="9" y="130"/>
                  </a:cubicBezTo>
                  <a:cubicBezTo>
                    <a:pt x="9" y="128"/>
                    <a:pt x="10" y="127"/>
                    <a:pt x="10" y="126"/>
                  </a:cubicBezTo>
                  <a:cubicBezTo>
                    <a:pt x="11" y="118"/>
                    <a:pt x="14" y="109"/>
                    <a:pt x="16" y="101"/>
                  </a:cubicBezTo>
                  <a:cubicBezTo>
                    <a:pt x="18" y="92"/>
                    <a:pt x="20" y="84"/>
                    <a:pt x="22" y="75"/>
                  </a:cubicBezTo>
                  <a:cubicBezTo>
                    <a:pt x="22" y="74"/>
                    <a:pt x="22" y="72"/>
                    <a:pt x="23" y="71"/>
                  </a:cubicBezTo>
                  <a:cubicBezTo>
                    <a:pt x="23" y="66"/>
                    <a:pt x="24" y="62"/>
                    <a:pt x="24" y="58"/>
                  </a:cubicBezTo>
                  <a:cubicBezTo>
                    <a:pt x="24" y="57"/>
                    <a:pt x="25" y="56"/>
                    <a:pt x="25" y="55"/>
                  </a:cubicBezTo>
                  <a:cubicBezTo>
                    <a:pt x="25" y="47"/>
                    <a:pt x="25" y="40"/>
                    <a:pt x="23" y="33"/>
                  </a:cubicBezTo>
                  <a:cubicBezTo>
                    <a:pt x="23" y="31"/>
                    <a:pt x="22" y="30"/>
                    <a:pt x="22" y="28"/>
                  </a:cubicBezTo>
                  <a:cubicBezTo>
                    <a:pt x="22" y="28"/>
                    <a:pt x="21" y="27"/>
                    <a:pt x="21" y="26"/>
                  </a:cubicBezTo>
                  <a:cubicBezTo>
                    <a:pt x="21" y="26"/>
                    <a:pt x="21" y="25"/>
                    <a:pt x="21" y="25"/>
                  </a:cubicBezTo>
                  <a:cubicBezTo>
                    <a:pt x="20" y="23"/>
                    <a:pt x="19" y="20"/>
                    <a:pt x="19" y="18"/>
                  </a:cubicBezTo>
                  <a:cubicBezTo>
                    <a:pt x="18" y="17"/>
                    <a:pt x="18" y="17"/>
                    <a:pt x="18" y="16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0" y="16"/>
                    <a:pt x="21" y="17"/>
                    <a:pt x="21" y="17"/>
                  </a:cubicBezTo>
                  <a:cubicBezTo>
                    <a:pt x="21" y="18"/>
                    <a:pt x="22" y="20"/>
                    <a:pt x="22" y="21"/>
                  </a:cubicBezTo>
                  <a:cubicBezTo>
                    <a:pt x="23" y="21"/>
                    <a:pt x="23" y="22"/>
                    <a:pt x="23" y="22"/>
                  </a:cubicBezTo>
                  <a:cubicBezTo>
                    <a:pt x="28" y="32"/>
                    <a:pt x="30" y="42"/>
                    <a:pt x="30" y="52"/>
                  </a:cubicBezTo>
                  <a:cubicBezTo>
                    <a:pt x="30" y="52"/>
                    <a:pt x="30" y="52"/>
                    <a:pt x="30" y="52"/>
                  </a:cubicBezTo>
                  <a:cubicBezTo>
                    <a:pt x="30" y="52"/>
                    <a:pt x="30" y="52"/>
                    <a:pt x="30" y="52"/>
                  </a:cubicBezTo>
                  <a:cubicBezTo>
                    <a:pt x="30" y="52"/>
                    <a:pt x="30" y="52"/>
                    <a:pt x="30" y="52"/>
                  </a:cubicBezTo>
                  <a:cubicBezTo>
                    <a:pt x="30" y="54"/>
                    <a:pt x="29" y="56"/>
                    <a:pt x="29" y="59"/>
                  </a:cubicBezTo>
                  <a:cubicBezTo>
                    <a:pt x="29" y="59"/>
                    <a:pt x="29" y="59"/>
                    <a:pt x="29" y="59"/>
                  </a:cubicBezTo>
                  <a:cubicBezTo>
                    <a:pt x="29" y="59"/>
                    <a:pt x="29" y="59"/>
                    <a:pt x="29" y="59"/>
                  </a:cubicBezTo>
                  <a:cubicBezTo>
                    <a:pt x="29" y="59"/>
                    <a:pt x="29" y="59"/>
                    <a:pt x="29" y="59"/>
                  </a:cubicBezTo>
                  <a:cubicBezTo>
                    <a:pt x="29" y="59"/>
                    <a:pt x="29" y="59"/>
                    <a:pt x="29" y="59"/>
                  </a:cubicBezTo>
                  <a:cubicBezTo>
                    <a:pt x="29" y="61"/>
                    <a:pt x="29" y="62"/>
                    <a:pt x="29" y="64"/>
                  </a:cubicBezTo>
                  <a:cubicBezTo>
                    <a:pt x="27" y="74"/>
                    <a:pt x="26" y="83"/>
                    <a:pt x="23" y="93"/>
                  </a:cubicBezTo>
                  <a:cubicBezTo>
                    <a:pt x="23" y="93"/>
                    <a:pt x="23" y="93"/>
                    <a:pt x="23" y="93"/>
                  </a:cubicBezTo>
                  <a:cubicBezTo>
                    <a:pt x="22" y="97"/>
                    <a:pt x="21" y="101"/>
                    <a:pt x="21" y="105"/>
                  </a:cubicBezTo>
                  <a:cubicBezTo>
                    <a:pt x="21" y="105"/>
                    <a:pt x="21" y="105"/>
                    <a:pt x="21" y="105"/>
                  </a:cubicBezTo>
                  <a:cubicBezTo>
                    <a:pt x="20" y="105"/>
                    <a:pt x="20" y="105"/>
                    <a:pt x="20" y="105"/>
                  </a:cubicBezTo>
                  <a:cubicBezTo>
                    <a:pt x="18" y="115"/>
                    <a:pt x="16" y="124"/>
                    <a:pt x="15" y="133"/>
                  </a:cubicBezTo>
                  <a:cubicBezTo>
                    <a:pt x="14" y="136"/>
                    <a:pt x="14" y="138"/>
                    <a:pt x="14" y="140"/>
                  </a:cubicBezTo>
                  <a:cubicBezTo>
                    <a:pt x="14" y="140"/>
                    <a:pt x="14" y="140"/>
                    <a:pt x="14" y="140"/>
                  </a:cubicBezTo>
                  <a:cubicBezTo>
                    <a:pt x="14" y="140"/>
                    <a:pt x="14" y="140"/>
                    <a:pt x="14" y="140"/>
                  </a:cubicBezTo>
                  <a:cubicBezTo>
                    <a:pt x="13" y="146"/>
                    <a:pt x="12" y="151"/>
                    <a:pt x="12" y="157"/>
                  </a:cubicBezTo>
                  <a:cubicBezTo>
                    <a:pt x="12" y="158"/>
                    <a:pt x="12" y="158"/>
                    <a:pt x="12" y="158"/>
                  </a:cubicBezTo>
                  <a:cubicBezTo>
                    <a:pt x="12" y="159"/>
                    <a:pt x="12" y="160"/>
                    <a:pt x="12" y="160"/>
                  </a:cubicBezTo>
                  <a:cubicBezTo>
                    <a:pt x="12" y="161"/>
                    <a:pt x="12" y="162"/>
                    <a:pt x="12" y="163"/>
                  </a:cubicBezTo>
                  <a:cubicBezTo>
                    <a:pt x="12" y="163"/>
                    <a:pt x="12" y="163"/>
                    <a:pt x="12" y="163"/>
                  </a:cubicBezTo>
                  <a:cubicBezTo>
                    <a:pt x="12" y="168"/>
                    <a:pt x="12" y="172"/>
                    <a:pt x="13" y="177"/>
                  </a:cubicBezTo>
                  <a:cubicBezTo>
                    <a:pt x="13" y="178"/>
                    <a:pt x="13" y="179"/>
                    <a:pt x="13" y="180"/>
                  </a:cubicBezTo>
                  <a:cubicBezTo>
                    <a:pt x="13" y="181"/>
                    <a:pt x="13" y="182"/>
                    <a:pt x="14" y="184"/>
                  </a:cubicBezTo>
                  <a:cubicBezTo>
                    <a:pt x="14" y="186"/>
                    <a:pt x="15" y="189"/>
                    <a:pt x="16" y="192"/>
                  </a:cubicBezTo>
                  <a:cubicBezTo>
                    <a:pt x="16" y="192"/>
                    <a:pt x="16" y="192"/>
                    <a:pt x="16" y="193"/>
                  </a:cubicBezTo>
                  <a:cubicBezTo>
                    <a:pt x="18" y="195"/>
                    <a:pt x="19" y="198"/>
                    <a:pt x="20" y="200"/>
                  </a:cubicBezTo>
                  <a:cubicBezTo>
                    <a:pt x="21" y="202"/>
                    <a:pt x="22" y="205"/>
                    <a:pt x="23" y="207"/>
                  </a:cubicBezTo>
                  <a:cubicBezTo>
                    <a:pt x="24" y="209"/>
                    <a:pt x="25" y="211"/>
                    <a:pt x="27" y="213"/>
                  </a:cubicBezTo>
                  <a:cubicBezTo>
                    <a:pt x="28" y="214"/>
                    <a:pt x="28" y="215"/>
                    <a:pt x="29" y="216"/>
                  </a:cubicBezTo>
                  <a:cubicBezTo>
                    <a:pt x="30" y="217"/>
                    <a:pt x="30" y="217"/>
                    <a:pt x="30" y="217"/>
                  </a:cubicBezTo>
                  <a:cubicBezTo>
                    <a:pt x="33" y="221"/>
                    <a:pt x="36" y="224"/>
                    <a:pt x="41" y="225"/>
                  </a:cubicBezTo>
                  <a:cubicBezTo>
                    <a:pt x="41" y="225"/>
                    <a:pt x="41" y="225"/>
                    <a:pt x="41" y="225"/>
                  </a:cubicBezTo>
                  <a:cubicBezTo>
                    <a:pt x="41" y="225"/>
                    <a:pt x="41" y="225"/>
                    <a:pt x="41" y="225"/>
                  </a:cubicBezTo>
                  <a:cubicBezTo>
                    <a:pt x="41" y="225"/>
                    <a:pt x="41" y="225"/>
                    <a:pt x="42" y="226"/>
                  </a:cubicBezTo>
                  <a:cubicBezTo>
                    <a:pt x="43" y="226"/>
                    <a:pt x="43" y="226"/>
                    <a:pt x="44" y="226"/>
                  </a:cubicBezTo>
                  <a:cubicBezTo>
                    <a:pt x="45" y="226"/>
                    <a:pt x="45" y="226"/>
                    <a:pt x="46" y="226"/>
                  </a:cubicBezTo>
                  <a:cubicBezTo>
                    <a:pt x="48" y="225"/>
                    <a:pt x="49" y="224"/>
                    <a:pt x="49" y="221"/>
                  </a:cubicBezTo>
                  <a:cubicBezTo>
                    <a:pt x="49" y="221"/>
                    <a:pt x="49" y="221"/>
                    <a:pt x="49" y="221"/>
                  </a:cubicBezTo>
                  <a:cubicBezTo>
                    <a:pt x="49" y="221"/>
                    <a:pt x="49" y="221"/>
                    <a:pt x="49" y="221"/>
                  </a:cubicBezTo>
                  <a:cubicBezTo>
                    <a:pt x="49" y="221"/>
                    <a:pt x="49" y="220"/>
                    <a:pt x="49" y="219"/>
                  </a:cubicBezTo>
                  <a:cubicBezTo>
                    <a:pt x="49" y="218"/>
                    <a:pt x="49" y="217"/>
                    <a:pt x="48" y="216"/>
                  </a:cubicBezTo>
                  <a:cubicBezTo>
                    <a:pt x="48" y="214"/>
                    <a:pt x="47" y="212"/>
                    <a:pt x="46" y="209"/>
                  </a:cubicBezTo>
                  <a:cubicBezTo>
                    <a:pt x="46" y="208"/>
                    <a:pt x="45" y="206"/>
                    <a:pt x="45" y="205"/>
                  </a:cubicBezTo>
                  <a:cubicBezTo>
                    <a:pt x="43" y="200"/>
                    <a:pt x="41" y="196"/>
                    <a:pt x="40" y="191"/>
                  </a:cubicBezTo>
                  <a:cubicBezTo>
                    <a:pt x="38" y="184"/>
                    <a:pt x="36" y="177"/>
                    <a:pt x="34" y="170"/>
                  </a:cubicBezTo>
                  <a:cubicBezTo>
                    <a:pt x="32" y="161"/>
                    <a:pt x="31" y="153"/>
                    <a:pt x="31" y="144"/>
                  </a:cubicBezTo>
                  <a:cubicBezTo>
                    <a:pt x="30" y="136"/>
                    <a:pt x="30" y="127"/>
                    <a:pt x="31" y="119"/>
                  </a:cubicBezTo>
                  <a:cubicBezTo>
                    <a:pt x="32" y="118"/>
                    <a:pt x="32" y="118"/>
                    <a:pt x="32" y="118"/>
                  </a:cubicBezTo>
                  <a:cubicBezTo>
                    <a:pt x="33" y="111"/>
                    <a:pt x="34" y="103"/>
                    <a:pt x="35" y="96"/>
                  </a:cubicBezTo>
                  <a:cubicBezTo>
                    <a:pt x="37" y="86"/>
                    <a:pt x="40" y="76"/>
                    <a:pt x="41" y="66"/>
                  </a:cubicBezTo>
                  <a:cubicBezTo>
                    <a:pt x="41" y="66"/>
                    <a:pt x="41" y="66"/>
                    <a:pt x="41" y="66"/>
                  </a:cubicBezTo>
                  <a:cubicBezTo>
                    <a:pt x="42" y="62"/>
                    <a:pt x="42" y="58"/>
                    <a:pt x="42" y="55"/>
                  </a:cubicBezTo>
                  <a:cubicBezTo>
                    <a:pt x="42" y="51"/>
                    <a:pt x="42" y="48"/>
                    <a:pt x="42" y="44"/>
                  </a:cubicBezTo>
                  <a:cubicBezTo>
                    <a:pt x="41" y="38"/>
                    <a:pt x="40" y="32"/>
                    <a:pt x="38" y="26"/>
                  </a:cubicBezTo>
                  <a:cubicBezTo>
                    <a:pt x="35" y="17"/>
                    <a:pt x="29" y="10"/>
                    <a:pt x="22" y="3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22" y="3"/>
                    <a:pt x="21" y="2"/>
                    <a:pt x="20" y="1"/>
                  </a:cubicBezTo>
                  <a:cubicBezTo>
                    <a:pt x="19" y="1"/>
                    <a:pt x="18" y="1"/>
                    <a:pt x="18" y="0"/>
                  </a:cubicBezTo>
                  <a:cubicBezTo>
                    <a:pt x="17" y="0"/>
                    <a:pt x="17" y="0"/>
                    <a:pt x="16" y="0"/>
                  </a:cubicBezTo>
                </a:path>
              </a:pathLst>
            </a:custGeom>
            <a:solidFill>
              <a:srgbClr val="BB2A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16" name="Freeform 410"/>
            <p:cNvSpPr>
              <a:spLocks noEditPoints="1"/>
            </p:cNvSpPr>
            <p:nvPr/>
          </p:nvSpPr>
          <p:spPr bwMode="auto">
            <a:xfrm>
              <a:off x="877888" y="3328988"/>
              <a:ext cx="447675" cy="161925"/>
            </a:xfrm>
            <a:custGeom>
              <a:avLst/>
              <a:gdLst>
                <a:gd name="T0" fmla="*/ 106 w 119"/>
                <a:gd name="T1" fmla="*/ 43 h 43"/>
                <a:gd name="T2" fmla="*/ 107 w 119"/>
                <a:gd name="T3" fmla="*/ 43 h 43"/>
                <a:gd name="T4" fmla="*/ 118 w 119"/>
                <a:gd name="T5" fmla="*/ 36 h 43"/>
                <a:gd name="T6" fmla="*/ 118 w 119"/>
                <a:gd name="T7" fmla="*/ 36 h 43"/>
                <a:gd name="T8" fmla="*/ 107 w 119"/>
                <a:gd name="T9" fmla="*/ 31 h 43"/>
                <a:gd name="T10" fmla="*/ 107 w 119"/>
                <a:gd name="T11" fmla="*/ 30 h 43"/>
                <a:gd name="T12" fmla="*/ 107 w 119"/>
                <a:gd name="T13" fmla="*/ 28 h 43"/>
                <a:gd name="T14" fmla="*/ 107 w 119"/>
                <a:gd name="T15" fmla="*/ 28 h 43"/>
                <a:gd name="T16" fmla="*/ 54 w 119"/>
                <a:gd name="T17" fmla="*/ 22 h 43"/>
                <a:gd name="T18" fmla="*/ 54 w 119"/>
                <a:gd name="T19" fmla="*/ 23 h 43"/>
                <a:gd name="T20" fmla="*/ 54 w 119"/>
                <a:gd name="T21" fmla="*/ 22 h 43"/>
                <a:gd name="T22" fmla="*/ 119 w 119"/>
                <a:gd name="T23" fmla="*/ 30 h 43"/>
                <a:gd name="T24" fmla="*/ 51 w 119"/>
                <a:gd name="T25" fmla="*/ 21 h 43"/>
                <a:gd name="T26" fmla="*/ 50 w 119"/>
                <a:gd name="T27" fmla="*/ 24 h 43"/>
                <a:gd name="T28" fmla="*/ 51 w 119"/>
                <a:gd name="T29" fmla="*/ 21 h 43"/>
                <a:gd name="T30" fmla="*/ 19 w 119"/>
                <a:gd name="T31" fmla="*/ 17 h 43"/>
                <a:gd name="T32" fmla="*/ 17 w 119"/>
                <a:gd name="T33" fmla="*/ 19 h 43"/>
                <a:gd name="T34" fmla="*/ 20 w 119"/>
                <a:gd name="T35" fmla="*/ 16 h 43"/>
                <a:gd name="T36" fmla="*/ 85 w 119"/>
                <a:gd name="T37" fmla="*/ 17 h 43"/>
                <a:gd name="T38" fmla="*/ 85 w 119"/>
                <a:gd name="T39" fmla="*/ 17 h 43"/>
                <a:gd name="T40" fmla="*/ 90 w 119"/>
                <a:gd name="T41" fmla="*/ 15 h 43"/>
                <a:gd name="T42" fmla="*/ 104 w 119"/>
                <a:gd name="T43" fmla="*/ 26 h 43"/>
                <a:gd name="T44" fmla="*/ 104 w 119"/>
                <a:gd name="T45" fmla="*/ 26 h 43"/>
                <a:gd name="T46" fmla="*/ 90 w 119"/>
                <a:gd name="T47" fmla="*/ 15 h 43"/>
                <a:gd name="T48" fmla="*/ 16 w 119"/>
                <a:gd name="T49" fmla="*/ 14 h 43"/>
                <a:gd name="T50" fmla="*/ 17 w 119"/>
                <a:gd name="T51" fmla="*/ 14 h 43"/>
                <a:gd name="T52" fmla="*/ 85 w 119"/>
                <a:gd name="T53" fmla="*/ 14 h 43"/>
                <a:gd name="T54" fmla="*/ 86 w 119"/>
                <a:gd name="T55" fmla="*/ 14 h 43"/>
                <a:gd name="T56" fmla="*/ 18 w 119"/>
                <a:gd name="T57" fmla="*/ 13 h 43"/>
                <a:gd name="T58" fmla="*/ 20 w 119"/>
                <a:gd name="T59" fmla="*/ 14 h 43"/>
                <a:gd name="T60" fmla="*/ 55 w 119"/>
                <a:gd name="T61" fmla="*/ 11 h 43"/>
                <a:gd name="T62" fmla="*/ 51 w 119"/>
                <a:gd name="T63" fmla="*/ 12 h 43"/>
                <a:gd name="T64" fmla="*/ 55 w 119"/>
                <a:gd name="T65" fmla="*/ 11 h 43"/>
                <a:gd name="T66" fmla="*/ 113 w 119"/>
                <a:gd name="T67" fmla="*/ 13 h 43"/>
                <a:gd name="T68" fmla="*/ 108 w 119"/>
                <a:gd name="T69" fmla="*/ 7 h 43"/>
                <a:gd name="T70" fmla="*/ 58 w 119"/>
                <a:gd name="T71" fmla="*/ 11 h 43"/>
                <a:gd name="T72" fmla="*/ 19 w 119"/>
                <a:gd name="T73" fmla="*/ 4 h 43"/>
                <a:gd name="T74" fmla="*/ 19 w 119"/>
                <a:gd name="T75" fmla="*/ 4 h 43"/>
                <a:gd name="T76" fmla="*/ 101 w 119"/>
                <a:gd name="T77" fmla="*/ 1 h 43"/>
                <a:gd name="T78" fmla="*/ 102 w 119"/>
                <a:gd name="T79" fmla="*/ 2 h 43"/>
                <a:gd name="T80" fmla="*/ 100 w 119"/>
                <a:gd name="T81" fmla="*/ 1 h 43"/>
                <a:gd name="T82" fmla="*/ 96 w 119"/>
                <a:gd name="T83" fmla="*/ 1 h 43"/>
                <a:gd name="T84" fmla="*/ 97 w 119"/>
                <a:gd name="T85" fmla="*/ 0 h 43"/>
                <a:gd name="T86" fmla="*/ 1 w 119"/>
                <a:gd name="T87" fmla="*/ 3 h 43"/>
                <a:gd name="T88" fmla="*/ 0 w 119"/>
                <a:gd name="T89" fmla="*/ 5 h 43"/>
                <a:gd name="T90" fmla="*/ 6 w 119"/>
                <a:gd name="T91" fmla="*/ 0 h 43"/>
                <a:gd name="T92" fmla="*/ 6 w 119"/>
                <a:gd name="T93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19" h="43">
                  <a:moveTo>
                    <a:pt x="109" y="43"/>
                  </a:moveTo>
                  <a:cubicBezTo>
                    <a:pt x="108" y="43"/>
                    <a:pt x="107" y="43"/>
                    <a:pt x="106" y="43"/>
                  </a:cubicBezTo>
                  <a:cubicBezTo>
                    <a:pt x="106" y="43"/>
                    <a:pt x="106" y="43"/>
                    <a:pt x="107" y="43"/>
                  </a:cubicBezTo>
                  <a:cubicBezTo>
                    <a:pt x="107" y="43"/>
                    <a:pt x="107" y="43"/>
                    <a:pt x="107" y="43"/>
                  </a:cubicBezTo>
                  <a:cubicBezTo>
                    <a:pt x="108" y="43"/>
                    <a:pt x="109" y="43"/>
                    <a:pt x="109" y="43"/>
                  </a:cubicBezTo>
                  <a:moveTo>
                    <a:pt x="118" y="36"/>
                  </a:moveTo>
                  <a:cubicBezTo>
                    <a:pt x="117" y="38"/>
                    <a:pt x="116" y="39"/>
                    <a:pt x="114" y="41"/>
                  </a:cubicBezTo>
                  <a:cubicBezTo>
                    <a:pt x="116" y="39"/>
                    <a:pt x="117" y="38"/>
                    <a:pt x="118" y="36"/>
                  </a:cubicBezTo>
                  <a:moveTo>
                    <a:pt x="107" y="30"/>
                  </a:moveTo>
                  <a:cubicBezTo>
                    <a:pt x="107" y="31"/>
                    <a:pt x="107" y="31"/>
                    <a:pt x="107" y="31"/>
                  </a:cubicBezTo>
                  <a:cubicBezTo>
                    <a:pt x="107" y="31"/>
                    <a:pt x="107" y="31"/>
                    <a:pt x="106" y="31"/>
                  </a:cubicBezTo>
                  <a:cubicBezTo>
                    <a:pt x="107" y="31"/>
                    <a:pt x="107" y="31"/>
                    <a:pt x="107" y="30"/>
                  </a:cubicBezTo>
                  <a:moveTo>
                    <a:pt x="107" y="28"/>
                  </a:moveTo>
                  <a:cubicBezTo>
                    <a:pt x="107" y="28"/>
                    <a:pt x="107" y="28"/>
                    <a:pt x="107" y="28"/>
                  </a:cubicBezTo>
                  <a:cubicBezTo>
                    <a:pt x="107" y="28"/>
                    <a:pt x="107" y="29"/>
                    <a:pt x="107" y="29"/>
                  </a:cubicBezTo>
                  <a:cubicBezTo>
                    <a:pt x="107" y="29"/>
                    <a:pt x="107" y="28"/>
                    <a:pt x="107" y="28"/>
                  </a:cubicBezTo>
                  <a:cubicBezTo>
                    <a:pt x="107" y="28"/>
                    <a:pt x="107" y="28"/>
                    <a:pt x="107" y="28"/>
                  </a:cubicBezTo>
                  <a:moveTo>
                    <a:pt x="54" y="22"/>
                  </a:moveTo>
                  <a:cubicBezTo>
                    <a:pt x="54" y="22"/>
                    <a:pt x="54" y="22"/>
                    <a:pt x="54" y="23"/>
                  </a:cubicBezTo>
                  <a:cubicBezTo>
                    <a:pt x="54" y="23"/>
                    <a:pt x="54" y="23"/>
                    <a:pt x="54" y="23"/>
                  </a:cubicBezTo>
                  <a:cubicBezTo>
                    <a:pt x="54" y="23"/>
                    <a:pt x="54" y="22"/>
                    <a:pt x="54" y="22"/>
                  </a:cubicBezTo>
                  <a:cubicBezTo>
                    <a:pt x="54" y="22"/>
                    <a:pt x="54" y="22"/>
                    <a:pt x="54" y="22"/>
                  </a:cubicBezTo>
                  <a:moveTo>
                    <a:pt x="117" y="22"/>
                  </a:moveTo>
                  <a:cubicBezTo>
                    <a:pt x="119" y="24"/>
                    <a:pt x="119" y="27"/>
                    <a:pt x="119" y="30"/>
                  </a:cubicBezTo>
                  <a:cubicBezTo>
                    <a:pt x="119" y="27"/>
                    <a:pt x="119" y="24"/>
                    <a:pt x="117" y="22"/>
                  </a:cubicBezTo>
                  <a:moveTo>
                    <a:pt x="51" y="21"/>
                  </a:moveTo>
                  <a:cubicBezTo>
                    <a:pt x="51" y="21"/>
                    <a:pt x="51" y="21"/>
                    <a:pt x="51" y="21"/>
                  </a:cubicBezTo>
                  <a:cubicBezTo>
                    <a:pt x="50" y="22"/>
                    <a:pt x="50" y="23"/>
                    <a:pt x="50" y="24"/>
                  </a:cubicBezTo>
                  <a:cubicBezTo>
                    <a:pt x="50" y="23"/>
                    <a:pt x="50" y="22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moveTo>
                    <a:pt x="20" y="16"/>
                  </a:moveTo>
                  <a:cubicBezTo>
                    <a:pt x="20" y="17"/>
                    <a:pt x="20" y="17"/>
                    <a:pt x="19" y="17"/>
                  </a:cubicBezTo>
                  <a:cubicBezTo>
                    <a:pt x="19" y="18"/>
                    <a:pt x="18" y="18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8" y="18"/>
                    <a:pt x="19" y="18"/>
                    <a:pt x="19" y="17"/>
                  </a:cubicBezTo>
                  <a:cubicBezTo>
                    <a:pt x="19" y="17"/>
                    <a:pt x="20" y="17"/>
                    <a:pt x="20" y="16"/>
                  </a:cubicBezTo>
                  <a:moveTo>
                    <a:pt x="85" y="16"/>
                  </a:moveTo>
                  <a:cubicBezTo>
                    <a:pt x="85" y="16"/>
                    <a:pt x="85" y="17"/>
                    <a:pt x="85" y="17"/>
                  </a:cubicBezTo>
                  <a:cubicBezTo>
                    <a:pt x="85" y="17"/>
                    <a:pt x="85" y="17"/>
                    <a:pt x="85" y="17"/>
                  </a:cubicBezTo>
                  <a:cubicBezTo>
                    <a:pt x="85" y="17"/>
                    <a:pt x="85" y="17"/>
                    <a:pt x="85" y="17"/>
                  </a:cubicBezTo>
                  <a:cubicBezTo>
                    <a:pt x="85" y="16"/>
                    <a:pt x="85" y="16"/>
                    <a:pt x="85" y="16"/>
                  </a:cubicBezTo>
                  <a:moveTo>
                    <a:pt x="90" y="15"/>
                  </a:moveTo>
                  <a:cubicBezTo>
                    <a:pt x="90" y="15"/>
                    <a:pt x="90" y="15"/>
                    <a:pt x="90" y="15"/>
                  </a:cubicBezTo>
                  <a:cubicBezTo>
                    <a:pt x="95" y="19"/>
                    <a:pt x="100" y="22"/>
                    <a:pt x="104" y="26"/>
                  </a:cubicBezTo>
                  <a:cubicBezTo>
                    <a:pt x="105" y="26"/>
                    <a:pt x="105" y="26"/>
                    <a:pt x="105" y="26"/>
                  </a:cubicBezTo>
                  <a:cubicBezTo>
                    <a:pt x="105" y="26"/>
                    <a:pt x="104" y="26"/>
                    <a:pt x="104" y="26"/>
                  </a:cubicBezTo>
                  <a:cubicBezTo>
                    <a:pt x="100" y="22"/>
                    <a:pt x="95" y="19"/>
                    <a:pt x="91" y="15"/>
                  </a:cubicBezTo>
                  <a:cubicBezTo>
                    <a:pt x="90" y="15"/>
                    <a:pt x="90" y="15"/>
                    <a:pt x="90" y="15"/>
                  </a:cubicBezTo>
                  <a:moveTo>
                    <a:pt x="17" y="14"/>
                  </a:moveTo>
                  <a:cubicBezTo>
                    <a:pt x="16" y="14"/>
                    <a:pt x="16" y="14"/>
                    <a:pt x="16" y="14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6" y="14"/>
                    <a:pt x="16" y="14"/>
                    <a:pt x="17" y="14"/>
                  </a:cubicBezTo>
                  <a:moveTo>
                    <a:pt x="86" y="14"/>
                  </a:moveTo>
                  <a:cubicBezTo>
                    <a:pt x="86" y="14"/>
                    <a:pt x="86" y="14"/>
                    <a:pt x="85" y="14"/>
                  </a:cubicBezTo>
                  <a:cubicBezTo>
                    <a:pt x="85" y="14"/>
                    <a:pt x="85" y="14"/>
                    <a:pt x="85" y="14"/>
                  </a:cubicBezTo>
                  <a:cubicBezTo>
                    <a:pt x="86" y="14"/>
                    <a:pt x="86" y="14"/>
                    <a:pt x="86" y="14"/>
                  </a:cubicBezTo>
                  <a:cubicBezTo>
                    <a:pt x="86" y="14"/>
                    <a:pt x="86" y="14"/>
                    <a:pt x="86" y="14"/>
                  </a:cubicBezTo>
                  <a:moveTo>
                    <a:pt x="18" y="13"/>
                  </a:moveTo>
                  <a:cubicBezTo>
                    <a:pt x="19" y="13"/>
                    <a:pt x="19" y="14"/>
                    <a:pt x="19" y="14"/>
                  </a:cubicBezTo>
                  <a:cubicBezTo>
                    <a:pt x="19" y="14"/>
                    <a:pt x="19" y="14"/>
                    <a:pt x="20" y="14"/>
                  </a:cubicBezTo>
                  <a:cubicBezTo>
                    <a:pt x="19" y="14"/>
                    <a:pt x="19" y="13"/>
                    <a:pt x="18" y="13"/>
                  </a:cubicBezTo>
                  <a:moveTo>
                    <a:pt x="55" y="11"/>
                  </a:moveTo>
                  <a:cubicBezTo>
                    <a:pt x="54" y="12"/>
                    <a:pt x="53" y="12"/>
                    <a:pt x="52" y="12"/>
                  </a:cubicBezTo>
                  <a:cubicBezTo>
                    <a:pt x="52" y="12"/>
                    <a:pt x="51" y="12"/>
                    <a:pt x="51" y="12"/>
                  </a:cubicBezTo>
                  <a:cubicBezTo>
                    <a:pt x="51" y="12"/>
                    <a:pt x="52" y="12"/>
                    <a:pt x="52" y="12"/>
                  </a:cubicBezTo>
                  <a:cubicBezTo>
                    <a:pt x="53" y="12"/>
                    <a:pt x="54" y="12"/>
                    <a:pt x="55" y="11"/>
                  </a:cubicBezTo>
                  <a:moveTo>
                    <a:pt x="108" y="7"/>
                  </a:moveTo>
                  <a:cubicBezTo>
                    <a:pt x="110" y="9"/>
                    <a:pt x="111" y="11"/>
                    <a:pt x="113" y="13"/>
                  </a:cubicBezTo>
                  <a:cubicBezTo>
                    <a:pt x="112" y="12"/>
                    <a:pt x="112" y="12"/>
                    <a:pt x="111" y="11"/>
                  </a:cubicBezTo>
                  <a:cubicBezTo>
                    <a:pt x="110" y="10"/>
                    <a:pt x="109" y="9"/>
                    <a:pt x="108" y="7"/>
                  </a:cubicBezTo>
                  <a:moveTo>
                    <a:pt x="78" y="6"/>
                  </a:moveTo>
                  <a:cubicBezTo>
                    <a:pt x="72" y="8"/>
                    <a:pt x="65" y="9"/>
                    <a:pt x="58" y="11"/>
                  </a:cubicBezTo>
                  <a:cubicBezTo>
                    <a:pt x="65" y="9"/>
                    <a:pt x="72" y="8"/>
                    <a:pt x="78" y="6"/>
                  </a:cubicBezTo>
                  <a:moveTo>
                    <a:pt x="19" y="4"/>
                  </a:moveTo>
                  <a:cubicBezTo>
                    <a:pt x="24" y="6"/>
                    <a:pt x="29" y="7"/>
                    <a:pt x="34" y="8"/>
                  </a:cubicBezTo>
                  <a:cubicBezTo>
                    <a:pt x="29" y="7"/>
                    <a:pt x="24" y="6"/>
                    <a:pt x="19" y="4"/>
                  </a:cubicBezTo>
                  <a:moveTo>
                    <a:pt x="100" y="1"/>
                  </a:moveTo>
                  <a:cubicBezTo>
                    <a:pt x="100" y="1"/>
                    <a:pt x="101" y="1"/>
                    <a:pt x="101" y="1"/>
                  </a:cubicBezTo>
                  <a:cubicBezTo>
                    <a:pt x="102" y="1"/>
                    <a:pt x="102" y="1"/>
                    <a:pt x="102" y="1"/>
                  </a:cubicBezTo>
                  <a:cubicBezTo>
                    <a:pt x="102" y="2"/>
                    <a:pt x="102" y="2"/>
                    <a:pt x="102" y="2"/>
                  </a:cubicBezTo>
                  <a:cubicBezTo>
                    <a:pt x="102" y="2"/>
                    <a:pt x="102" y="2"/>
                    <a:pt x="102" y="2"/>
                  </a:cubicBezTo>
                  <a:cubicBezTo>
                    <a:pt x="101" y="1"/>
                    <a:pt x="101" y="1"/>
                    <a:pt x="100" y="1"/>
                  </a:cubicBezTo>
                  <a:moveTo>
                    <a:pt x="97" y="0"/>
                  </a:moveTo>
                  <a:cubicBezTo>
                    <a:pt x="97" y="0"/>
                    <a:pt x="97" y="1"/>
                    <a:pt x="96" y="1"/>
                  </a:cubicBezTo>
                  <a:cubicBezTo>
                    <a:pt x="97" y="1"/>
                    <a:pt x="97" y="1"/>
                    <a:pt x="97" y="0"/>
                  </a:cubicBezTo>
                  <a:cubicBezTo>
                    <a:pt x="97" y="0"/>
                    <a:pt x="97" y="0"/>
                    <a:pt x="97" y="0"/>
                  </a:cubicBezTo>
                  <a:moveTo>
                    <a:pt x="6" y="0"/>
                  </a:moveTo>
                  <a:cubicBezTo>
                    <a:pt x="4" y="0"/>
                    <a:pt x="3" y="1"/>
                    <a:pt x="1" y="3"/>
                  </a:cubicBezTo>
                  <a:cubicBezTo>
                    <a:pt x="1" y="4"/>
                    <a:pt x="1" y="4"/>
                    <a:pt x="0" y="4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1" y="4"/>
                    <a:pt x="2" y="3"/>
                    <a:pt x="3" y="2"/>
                  </a:cubicBezTo>
                  <a:cubicBezTo>
                    <a:pt x="4" y="1"/>
                    <a:pt x="5" y="0"/>
                    <a:pt x="6" y="0"/>
                  </a:cubicBezTo>
                  <a:cubicBezTo>
                    <a:pt x="6" y="0"/>
                    <a:pt x="6" y="0"/>
                    <a:pt x="7" y="0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solidFill>
              <a:srgbClr val="C297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17" name="Freeform 411"/>
            <p:cNvSpPr>
              <a:spLocks/>
            </p:cNvSpPr>
            <p:nvPr/>
          </p:nvSpPr>
          <p:spPr bwMode="auto">
            <a:xfrm>
              <a:off x="874713" y="3328988"/>
              <a:ext cx="450850" cy="161925"/>
            </a:xfrm>
            <a:custGeom>
              <a:avLst/>
              <a:gdLst>
                <a:gd name="T0" fmla="*/ 98 w 120"/>
                <a:gd name="T1" fmla="*/ 0 h 43"/>
                <a:gd name="T2" fmla="*/ 97 w 120"/>
                <a:gd name="T3" fmla="*/ 1 h 43"/>
                <a:gd name="T4" fmla="*/ 90 w 120"/>
                <a:gd name="T5" fmla="*/ 3 h 43"/>
                <a:gd name="T6" fmla="*/ 59 w 120"/>
                <a:gd name="T7" fmla="*/ 11 h 43"/>
                <a:gd name="T8" fmla="*/ 56 w 120"/>
                <a:gd name="T9" fmla="*/ 11 h 43"/>
                <a:gd name="T10" fmla="*/ 52 w 120"/>
                <a:gd name="T11" fmla="*/ 12 h 43"/>
                <a:gd name="T12" fmla="*/ 35 w 120"/>
                <a:gd name="T13" fmla="*/ 8 h 43"/>
                <a:gd name="T14" fmla="*/ 11 w 120"/>
                <a:gd name="T15" fmla="*/ 1 h 43"/>
                <a:gd name="T16" fmla="*/ 7 w 120"/>
                <a:gd name="T17" fmla="*/ 0 h 43"/>
                <a:gd name="T18" fmla="*/ 1 w 120"/>
                <a:gd name="T19" fmla="*/ 5 h 43"/>
                <a:gd name="T20" fmla="*/ 10 w 120"/>
                <a:gd name="T21" fmla="*/ 17 h 43"/>
                <a:gd name="T22" fmla="*/ 13 w 120"/>
                <a:gd name="T23" fmla="*/ 17 h 43"/>
                <a:gd name="T24" fmla="*/ 17 w 120"/>
                <a:gd name="T25" fmla="*/ 14 h 43"/>
                <a:gd name="T26" fmla="*/ 18 w 120"/>
                <a:gd name="T27" fmla="*/ 14 h 43"/>
                <a:gd name="T28" fmla="*/ 19 w 120"/>
                <a:gd name="T29" fmla="*/ 13 h 43"/>
                <a:gd name="T30" fmla="*/ 21 w 120"/>
                <a:gd name="T31" fmla="*/ 16 h 43"/>
                <a:gd name="T32" fmla="*/ 18 w 120"/>
                <a:gd name="T33" fmla="*/ 19 h 43"/>
                <a:gd name="T34" fmla="*/ 17 w 120"/>
                <a:gd name="T35" fmla="*/ 20 h 43"/>
                <a:gd name="T36" fmla="*/ 18 w 120"/>
                <a:gd name="T37" fmla="*/ 22 h 43"/>
                <a:gd name="T38" fmla="*/ 43 w 120"/>
                <a:gd name="T39" fmla="*/ 27 h 43"/>
                <a:gd name="T40" fmla="*/ 51 w 120"/>
                <a:gd name="T41" fmla="*/ 24 h 43"/>
                <a:gd name="T42" fmla="*/ 52 w 120"/>
                <a:gd name="T43" fmla="*/ 21 h 43"/>
                <a:gd name="T44" fmla="*/ 53 w 120"/>
                <a:gd name="T45" fmla="*/ 20 h 43"/>
                <a:gd name="T46" fmla="*/ 55 w 120"/>
                <a:gd name="T47" fmla="*/ 21 h 43"/>
                <a:gd name="T48" fmla="*/ 55 w 120"/>
                <a:gd name="T49" fmla="*/ 22 h 43"/>
                <a:gd name="T50" fmla="*/ 57 w 120"/>
                <a:gd name="T51" fmla="*/ 25 h 43"/>
                <a:gd name="T52" fmla="*/ 75 w 120"/>
                <a:gd name="T53" fmla="*/ 21 h 43"/>
                <a:gd name="T54" fmla="*/ 87 w 120"/>
                <a:gd name="T55" fmla="*/ 19 h 43"/>
                <a:gd name="T56" fmla="*/ 86 w 120"/>
                <a:gd name="T57" fmla="*/ 17 h 43"/>
                <a:gd name="T58" fmla="*/ 86 w 120"/>
                <a:gd name="T59" fmla="*/ 16 h 43"/>
                <a:gd name="T60" fmla="*/ 86 w 120"/>
                <a:gd name="T61" fmla="*/ 14 h 43"/>
                <a:gd name="T62" fmla="*/ 88 w 120"/>
                <a:gd name="T63" fmla="*/ 13 h 43"/>
                <a:gd name="T64" fmla="*/ 91 w 120"/>
                <a:gd name="T65" fmla="*/ 15 h 43"/>
                <a:gd name="T66" fmla="*/ 105 w 120"/>
                <a:gd name="T67" fmla="*/ 26 h 43"/>
                <a:gd name="T68" fmla="*/ 108 w 120"/>
                <a:gd name="T69" fmla="*/ 28 h 43"/>
                <a:gd name="T70" fmla="*/ 108 w 120"/>
                <a:gd name="T71" fmla="*/ 29 h 43"/>
                <a:gd name="T72" fmla="*/ 107 w 120"/>
                <a:gd name="T73" fmla="*/ 31 h 43"/>
                <a:gd name="T74" fmla="*/ 106 w 120"/>
                <a:gd name="T75" fmla="*/ 37 h 43"/>
                <a:gd name="T76" fmla="*/ 106 w 120"/>
                <a:gd name="T77" fmla="*/ 42 h 43"/>
                <a:gd name="T78" fmla="*/ 110 w 120"/>
                <a:gd name="T79" fmla="*/ 43 h 43"/>
                <a:gd name="T80" fmla="*/ 119 w 120"/>
                <a:gd name="T81" fmla="*/ 36 h 43"/>
                <a:gd name="T82" fmla="*/ 120 w 120"/>
                <a:gd name="T83" fmla="*/ 30 h 43"/>
                <a:gd name="T84" fmla="*/ 118 w 120"/>
                <a:gd name="T85" fmla="*/ 21 h 43"/>
                <a:gd name="T86" fmla="*/ 109 w 120"/>
                <a:gd name="T87" fmla="*/ 7 h 43"/>
                <a:gd name="T88" fmla="*/ 103 w 120"/>
                <a:gd name="T89" fmla="*/ 1 h 43"/>
                <a:gd name="T90" fmla="*/ 101 w 120"/>
                <a:gd name="T91" fmla="*/ 1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20" h="43">
                  <a:moveTo>
                    <a:pt x="100" y="0"/>
                  </a:moveTo>
                  <a:cubicBezTo>
                    <a:pt x="99" y="0"/>
                    <a:pt x="99" y="0"/>
                    <a:pt x="98" y="0"/>
                  </a:cubicBezTo>
                  <a:cubicBezTo>
                    <a:pt x="98" y="0"/>
                    <a:pt x="98" y="0"/>
                    <a:pt x="98" y="0"/>
                  </a:cubicBezTo>
                  <a:cubicBezTo>
                    <a:pt x="98" y="1"/>
                    <a:pt x="98" y="1"/>
                    <a:pt x="97" y="1"/>
                  </a:cubicBezTo>
                  <a:cubicBezTo>
                    <a:pt x="97" y="1"/>
                    <a:pt x="97" y="1"/>
                    <a:pt x="97" y="1"/>
                  </a:cubicBezTo>
                  <a:cubicBezTo>
                    <a:pt x="95" y="2"/>
                    <a:pt x="93" y="2"/>
                    <a:pt x="90" y="3"/>
                  </a:cubicBezTo>
                  <a:cubicBezTo>
                    <a:pt x="87" y="4"/>
                    <a:pt x="83" y="5"/>
                    <a:pt x="79" y="6"/>
                  </a:cubicBezTo>
                  <a:cubicBezTo>
                    <a:pt x="73" y="8"/>
                    <a:pt x="66" y="9"/>
                    <a:pt x="59" y="11"/>
                  </a:cubicBezTo>
                  <a:cubicBezTo>
                    <a:pt x="58" y="11"/>
                    <a:pt x="58" y="11"/>
                    <a:pt x="57" y="11"/>
                  </a:cubicBezTo>
                  <a:cubicBezTo>
                    <a:pt x="57" y="11"/>
                    <a:pt x="56" y="11"/>
                    <a:pt x="56" y="11"/>
                  </a:cubicBezTo>
                  <a:cubicBezTo>
                    <a:pt x="55" y="12"/>
                    <a:pt x="54" y="12"/>
                    <a:pt x="53" y="12"/>
                  </a:cubicBezTo>
                  <a:cubicBezTo>
                    <a:pt x="53" y="12"/>
                    <a:pt x="52" y="12"/>
                    <a:pt x="52" y="12"/>
                  </a:cubicBezTo>
                  <a:cubicBezTo>
                    <a:pt x="51" y="12"/>
                    <a:pt x="51" y="12"/>
                    <a:pt x="51" y="12"/>
                  </a:cubicBezTo>
                  <a:cubicBezTo>
                    <a:pt x="46" y="10"/>
                    <a:pt x="40" y="9"/>
                    <a:pt x="35" y="8"/>
                  </a:cubicBezTo>
                  <a:cubicBezTo>
                    <a:pt x="30" y="7"/>
                    <a:pt x="25" y="6"/>
                    <a:pt x="20" y="4"/>
                  </a:cubicBezTo>
                  <a:cubicBezTo>
                    <a:pt x="17" y="3"/>
                    <a:pt x="14" y="2"/>
                    <a:pt x="11" y="1"/>
                  </a:cubicBezTo>
                  <a:cubicBezTo>
                    <a:pt x="9" y="1"/>
                    <a:pt x="8" y="1"/>
                    <a:pt x="8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5" y="1"/>
                    <a:pt x="4" y="2"/>
                  </a:cubicBezTo>
                  <a:cubicBezTo>
                    <a:pt x="3" y="3"/>
                    <a:pt x="2" y="4"/>
                    <a:pt x="1" y="5"/>
                  </a:cubicBezTo>
                  <a:cubicBezTo>
                    <a:pt x="0" y="5"/>
                    <a:pt x="0" y="6"/>
                    <a:pt x="1" y="7"/>
                  </a:cubicBezTo>
                  <a:cubicBezTo>
                    <a:pt x="3" y="11"/>
                    <a:pt x="6" y="15"/>
                    <a:pt x="10" y="17"/>
                  </a:cubicBezTo>
                  <a:cubicBezTo>
                    <a:pt x="10" y="18"/>
                    <a:pt x="11" y="18"/>
                    <a:pt x="11" y="18"/>
                  </a:cubicBezTo>
                  <a:cubicBezTo>
                    <a:pt x="12" y="18"/>
                    <a:pt x="12" y="18"/>
                    <a:pt x="13" y="17"/>
                  </a:cubicBezTo>
                  <a:cubicBezTo>
                    <a:pt x="14" y="16"/>
                    <a:pt x="16" y="15"/>
                    <a:pt x="17" y="14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17" y="14"/>
                    <a:pt x="17" y="14"/>
                    <a:pt x="18" y="14"/>
                  </a:cubicBezTo>
                  <a:cubicBezTo>
                    <a:pt x="18" y="14"/>
                    <a:pt x="18" y="14"/>
                    <a:pt x="18" y="14"/>
                  </a:cubicBezTo>
                  <a:cubicBezTo>
                    <a:pt x="18" y="13"/>
                    <a:pt x="18" y="13"/>
                    <a:pt x="19" y="13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20" y="13"/>
                    <a:pt x="20" y="14"/>
                    <a:pt x="21" y="14"/>
                  </a:cubicBezTo>
                  <a:cubicBezTo>
                    <a:pt x="21" y="15"/>
                    <a:pt x="21" y="16"/>
                    <a:pt x="21" y="16"/>
                  </a:cubicBezTo>
                  <a:cubicBezTo>
                    <a:pt x="21" y="17"/>
                    <a:pt x="20" y="17"/>
                    <a:pt x="20" y="17"/>
                  </a:cubicBezTo>
                  <a:cubicBezTo>
                    <a:pt x="20" y="18"/>
                    <a:pt x="19" y="18"/>
                    <a:pt x="18" y="19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8" y="19"/>
                    <a:pt x="17" y="20"/>
                    <a:pt x="17" y="20"/>
                  </a:cubicBezTo>
                  <a:cubicBezTo>
                    <a:pt x="17" y="20"/>
                    <a:pt x="17" y="21"/>
                    <a:pt x="17" y="21"/>
                  </a:cubicBezTo>
                  <a:cubicBezTo>
                    <a:pt x="18" y="22"/>
                    <a:pt x="18" y="22"/>
                    <a:pt x="18" y="22"/>
                  </a:cubicBezTo>
                  <a:cubicBezTo>
                    <a:pt x="25" y="25"/>
                    <a:pt x="32" y="26"/>
                    <a:pt x="39" y="27"/>
                  </a:cubicBezTo>
                  <a:cubicBezTo>
                    <a:pt x="40" y="27"/>
                    <a:pt x="41" y="27"/>
                    <a:pt x="43" y="27"/>
                  </a:cubicBezTo>
                  <a:cubicBezTo>
                    <a:pt x="45" y="27"/>
                    <a:pt x="46" y="27"/>
                    <a:pt x="48" y="27"/>
                  </a:cubicBezTo>
                  <a:cubicBezTo>
                    <a:pt x="50" y="27"/>
                    <a:pt x="51" y="26"/>
                    <a:pt x="51" y="24"/>
                  </a:cubicBezTo>
                  <a:cubicBezTo>
                    <a:pt x="51" y="24"/>
                    <a:pt x="51" y="24"/>
                    <a:pt x="51" y="24"/>
                  </a:cubicBezTo>
                  <a:cubicBezTo>
                    <a:pt x="51" y="23"/>
                    <a:pt x="51" y="22"/>
                    <a:pt x="52" y="21"/>
                  </a:cubicBezTo>
                  <a:cubicBezTo>
                    <a:pt x="52" y="21"/>
                    <a:pt x="52" y="21"/>
                    <a:pt x="52" y="21"/>
                  </a:cubicBezTo>
                  <a:cubicBezTo>
                    <a:pt x="52" y="20"/>
                    <a:pt x="53" y="20"/>
                    <a:pt x="53" y="20"/>
                  </a:cubicBezTo>
                  <a:cubicBezTo>
                    <a:pt x="53" y="20"/>
                    <a:pt x="53" y="20"/>
                    <a:pt x="53" y="20"/>
                  </a:cubicBezTo>
                  <a:cubicBezTo>
                    <a:pt x="54" y="20"/>
                    <a:pt x="55" y="20"/>
                    <a:pt x="55" y="21"/>
                  </a:cubicBezTo>
                  <a:cubicBezTo>
                    <a:pt x="55" y="21"/>
                    <a:pt x="55" y="21"/>
                    <a:pt x="55" y="22"/>
                  </a:cubicBezTo>
                  <a:cubicBezTo>
                    <a:pt x="55" y="22"/>
                    <a:pt x="55" y="22"/>
                    <a:pt x="55" y="22"/>
                  </a:cubicBezTo>
                  <a:cubicBezTo>
                    <a:pt x="55" y="22"/>
                    <a:pt x="55" y="23"/>
                    <a:pt x="55" y="23"/>
                  </a:cubicBezTo>
                  <a:cubicBezTo>
                    <a:pt x="56" y="25"/>
                    <a:pt x="56" y="25"/>
                    <a:pt x="57" y="25"/>
                  </a:cubicBezTo>
                  <a:cubicBezTo>
                    <a:pt x="58" y="25"/>
                    <a:pt x="58" y="25"/>
                    <a:pt x="59" y="25"/>
                  </a:cubicBezTo>
                  <a:cubicBezTo>
                    <a:pt x="65" y="24"/>
                    <a:pt x="70" y="23"/>
                    <a:pt x="75" y="21"/>
                  </a:cubicBezTo>
                  <a:cubicBezTo>
                    <a:pt x="77" y="21"/>
                    <a:pt x="79" y="21"/>
                    <a:pt x="81" y="20"/>
                  </a:cubicBezTo>
                  <a:cubicBezTo>
                    <a:pt x="83" y="20"/>
                    <a:pt x="85" y="20"/>
                    <a:pt x="87" y="19"/>
                  </a:cubicBezTo>
                  <a:cubicBezTo>
                    <a:pt x="87" y="19"/>
                    <a:pt x="88" y="19"/>
                    <a:pt x="87" y="18"/>
                  </a:cubicBezTo>
                  <a:cubicBezTo>
                    <a:pt x="87" y="18"/>
                    <a:pt x="87" y="17"/>
                    <a:pt x="86" y="17"/>
                  </a:cubicBezTo>
                  <a:cubicBezTo>
                    <a:pt x="86" y="17"/>
                    <a:pt x="86" y="17"/>
                    <a:pt x="86" y="17"/>
                  </a:cubicBezTo>
                  <a:cubicBezTo>
                    <a:pt x="86" y="17"/>
                    <a:pt x="86" y="16"/>
                    <a:pt x="86" y="16"/>
                  </a:cubicBezTo>
                  <a:cubicBezTo>
                    <a:pt x="86" y="15"/>
                    <a:pt x="86" y="15"/>
                    <a:pt x="86" y="14"/>
                  </a:cubicBezTo>
                  <a:cubicBezTo>
                    <a:pt x="86" y="14"/>
                    <a:pt x="86" y="14"/>
                    <a:pt x="86" y="14"/>
                  </a:cubicBezTo>
                  <a:cubicBezTo>
                    <a:pt x="87" y="14"/>
                    <a:pt x="87" y="14"/>
                    <a:pt x="87" y="14"/>
                  </a:cubicBezTo>
                  <a:cubicBezTo>
                    <a:pt x="87" y="13"/>
                    <a:pt x="88" y="13"/>
                    <a:pt x="88" y="13"/>
                  </a:cubicBezTo>
                  <a:cubicBezTo>
                    <a:pt x="88" y="13"/>
                    <a:pt x="89" y="13"/>
                    <a:pt x="89" y="14"/>
                  </a:cubicBezTo>
                  <a:cubicBezTo>
                    <a:pt x="90" y="14"/>
                    <a:pt x="90" y="14"/>
                    <a:pt x="91" y="15"/>
                  </a:cubicBezTo>
                  <a:cubicBezTo>
                    <a:pt x="91" y="15"/>
                    <a:pt x="91" y="15"/>
                    <a:pt x="92" y="15"/>
                  </a:cubicBezTo>
                  <a:cubicBezTo>
                    <a:pt x="96" y="19"/>
                    <a:pt x="101" y="22"/>
                    <a:pt x="105" y="26"/>
                  </a:cubicBezTo>
                  <a:cubicBezTo>
                    <a:pt x="105" y="26"/>
                    <a:pt x="106" y="26"/>
                    <a:pt x="106" y="26"/>
                  </a:cubicBezTo>
                  <a:cubicBezTo>
                    <a:pt x="106" y="27"/>
                    <a:pt x="107" y="27"/>
                    <a:pt x="108" y="28"/>
                  </a:cubicBezTo>
                  <a:cubicBezTo>
                    <a:pt x="108" y="28"/>
                    <a:pt x="108" y="28"/>
                    <a:pt x="108" y="28"/>
                  </a:cubicBezTo>
                  <a:cubicBezTo>
                    <a:pt x="108" y="28"/>
                    <a:pt x="108" y="29"/>
                    <a:pt x="108" y="29"/>
                  </a:cubicBezTo>
                  <a:cubicBezTo>
                    <a:pt x="109" y="29"/>
                    <a:pt x="109" y="30"/>
                    <a:pt x="108" y="30"/>
                  </a:cubicBezTo>
                  <a:cubicBezTo>
                    <a:pt x="108" y="31"/>
                    <a:pt x="108" y="31"/>
                    <a:pt x="107" y="31"/>
                  </a:cubicBezTo>
                  <a:cubicBezTo>
                    <a:pt x="106" y="32"/>
                    <a:pt x="106" y="33"/>
                    <a:pt x="106" y="34"/>
                  </a:cubicBezTo>
                  <a:cubicBezTo>
                    <a:pt x="106" y="35"/>
                    <a:pt x="106" y="36"/>
                    <a:pt x="106" y="37"/>
                  </a:cubicBezTo>
                  <a:cubicBezTo>
                    <a:pt x="106" y="37"/>
                    <a:pt x="106" y="37"/>
                    <a:pt x="106" y="37"/>
                  </a:cubicBezTo>
                  <a:cubicBezTo>
                    <a:pt x="106" y="38"/>
                    <a:pt x="106" y="40"/>
                    <a:pt x="106" y="42"/>
                  </a:cubicBezTo>
                  <a:cubicBezTo>
                    <a:pt x="106" y="43"/>
                    <a:pt x="107" y="43"/>
                    <a:pt x="107" y="43"/>
                  </a:cubicBezTo>
                  <a:cubicBezTo>
                    <a:pt x="108" y="43"/>
                    <a:pt x="109" y="43"/>
                    <a:pt x="110" y="43"/>
                  </a:cubicBezTo>
                  <a:cubicBezTo>
                    <a:pt x="112" y="42"/>
                    <a:pt x="114" y="42"/>
                    <a:pt x="115" y="41"/>
                  </a:cubicBezTo>
                  <a:cubicBezTo>
                    <a:pt x="117" y="39"/>
                    <a:pt x="118" y="38"/>
                    <a:pt x="119" y="36"/>
                  </a:cubicBezTo>
                  <a:cubicBezTo>
                    <a:pt x="119" y="35"/>
                    <a:pt x="120" y="34"/>
                    <a:pt x="120" y="32"/>
                  </a:cubicBezTo>
                  <a:cubicBezTo>
                    <a:pt x="120" y="32"/>
                    <a:pt x="120" y="31"/>
                    <a:pt x="120" y="30"/>
                  </a:cubicBezTo>
                  <a:cubicBezTo>
                    <a:pt x="120" y="27"/>
                    <a:pt x="120" y="24"/>
                    <a:pt x="118" y="22"/>
                  </a:cubicBezTo>
                  <a:cubicBezTo>
                    <a:pt x="118" y="21"/>
                    <a:pt x="118" y="21"/>
                    <a:pt x="118" y="21"/>
                  </a:cubicBezTo>
                  <a:cubicBezTo>
                    <a:pt x="117" y="18"/>
                    <a:pt x="115" y="15"/>
                    <a:pt x="114" y="13"/>
                  </a:cubicBezTo>
                  <a:cubicBezTo>
                    <a:pt x="112" y="11"/>
                    <a:pt x="111" y="9"/>
                    <a:pt x="109" y="7"/>
                  </a:cubicBezTo>
                  <a:cubicBezTo>
                    <a:pt x="107" y="6"/>
                    <a:pt x="105" y="4"/>
                    <a:pt x="103" y="2"/>
                  </a:cubicBezTo>
                  <a:cubicBezTo>
                    <a:pt x="103" y="2"/>
                    <a:pt x="103" y="2"/>
                    <a:pt x="103" y="1"/>
                  </a:cubicBezTo>
                  <a:cubicBezTo>
                    <a:pt x="102" y="1"/>
                    <a:pt x="102" y="1"/>
                    <a:pt x="102" y="1"/>
                  </a:cubicBezTo>
                  <a:cubicBezTo>
                    <a:pt x="102" y="1"/>
                    <a:pt x="101" y="1"/>
                    <a:pt x="101" y="1"/>
                  </a:cubicBezTo>
                  <a:cubicBezTo>
                    <a:pt x="101" y="0"/>
                    <a:pt x="100" y="0"/>
                    <a:pt x="100" y="0"/>
                  </a:cubicBezTo>
                </a:path>
              </a:pathLst>
            </a:custGeom>
            <a:solidFill>
              <a:srgbClr val="8B0D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18" name="Freeform 412"/>
            <p:cNvSpPr>
              <a:spLocks noEditPoints="1"/>
            </p:cNvSpPr>
            <p:nvPr/>
          </p:nvSpPr>
          <p:spPr bwMode="auto">
            <a:xfrm>
              <a:off x="882650" y="2008188"/>
              <a:ext cx="442912" cy="161925"/>
            </a:xfrm>
            <a:custGeom>
              <a:avLst/>
              <a:gdLst>
                <a:gd name="T0" fmla="*/ 99 w 118"/>
                <a:gd name="T1" fmla="*/ 43 h 43"/>
                <a:gd name="T2" fmla="*/ 99 w 118"/>
                <a:gd name="T3" fmla="*/ 43 h 43"/>
                <a:gd name="T4" fmla="*/ 2 w 118"/>
                <a:gd name="T5" fmla="*/ 42 h 43"/>
                <a:gd name="T6" fmla="*/ 3 w 118"/>
                <a:gd name="T7" fmla="*/ 43 h 43"/>
                <a:gd name="T8" fmla="*/ 4 w 118"/>
                <a:gd name="T9" fmla="*/ 43 h 43"/>
                <a:gd name="T10" fmla="*/ 82 w 118"/>
                <a:gd name="T11" fmla="*/ 41 h 43"/>
                <a:gd name="T12" fmla="*/ 82 w 118"/>
                <a:gd name="T13" fmla="*/ 41 h 43"/>
                <a:gd name="T14" fmla="*/ 2 w 118"/>
                <a:gd name="T15" fmla="*/ 42 h 43"/>
                <a:gd name="T16" fmla="*/ 42 w 118"/>
                <a:gd name="T17" fmla="*/ 40 h 43"/>
                <a:gd name="T18" fmla="*/ 19 w 118"/>
                <a:gd name="T19" fmla="*/ 41 h 43"/>
                <a:gd name="T20" fmla="*/ 19 w 118"/>
                <a:gd name="T21" fmla="*/ 41 h 43"/>
                <a:gd name="T22" fmla="*/ 42 w 118"/>
                <a:gd name="T23" fmla="*/ 40 h 43"/>
                <a:gd name="T24" fmla="*/ 64 w 118"/>
                <a:gd name="T25" fmla="*/ 40 h 43"/>
                <a:gd name="T26" fmla="*/ 64 w 118"/>
                <a:gd name="T27" fmla="*/ 40 h 43"/>
                <a:gd name="T28" fmla="*/ 73 w 118"/>
                <a:gd name="T29" fmla="*/ 40 h 43"/>
                <a:gd name="T30" fmla="*/ 107 w 118"/>
                <a:gd name="T31" fmla="*/ 36 h 43"/>
                <a:gd name="T32" fmla="*/ 107 w 118"/>
                <a:gd name="T33" fmla="*/ 36 h 43"/>
                <a:gd name="T34" fmla="*/ 108 w 118"/>
                <a:gd name="T35" fmla="*/ 36 h 43"/>
                <a:gd name="T36" fmla="*/ 53 w 118"/>
                <a:gd name="T37" fmla="*/ 32 h 43"/>
                <a:gd name="T38" fmla="*/ 51 w 118"/>
                <a:gd name="T39" fmla="*/ 33 h 43"/>
                <a:gd name="T40" fmla="*/ 51 w 118"/>
                <a:gd name="T41" fmla="*/ 33 h 43"/>
                <a:gd name="T42" fmla="*/ 53 w 118"/>
                <a:gd name="T43" fmla="*/ 32 h 43"/>
                <a:gd name="T44" fmla="*/ 80 w 118"/>
                <a:gd name="T45" fmla="*/ 32 h 43"/>
                <a:gd name="T46" fmla="*/ 80 w 118"/>
                <a:gd name="T47" fmla="*/ 32 h 43"/>
                <a:gd name="T48" fmla="*/ 80 w 118"/>
                <a:gd name="T49" fmla="*/ 32 h 43"/>
                <a:gd name="T50" fmla="*/ 25 w 118"/>
                <a:gd name="T51" fmla="*/ 31 h 43"/>
                <a:gd name="T52" fmla="*/ 49 w 118"/>
                <a:gd name="T53" fmla="*/ 31 h 43"/>
                <a:gd name="T54" fmla="*/ 49 w 118"/>
                <a:gd name="T55" fmla="*/ 31 h 43"/>
                <a:gd name="T56" fmla="*/ 83 w 118"/>
                <a:gd name="T57" fmla="*/ 30 h 43"/>
                <a:gd name="T58" fmla="*/ 83 w 118"/>
                <a:gd name="T59" fmla="*/ 31 h 43"/>
                <a:gd name="T60" fmla="*/ 20 w 118"/>
                <a:gd name="T61" fmla="*/ 30 h 43"/>
                <a:gd name="T62" fmla="*/ 22 w 118"/>
                <a:gd name="T63" fmla="*/ 32 h 43"/>
                <a:gd name="T64" fmla="*/ 25 w 118"/>
                <a:gd name="T65" fmla="*/ 31 h 43"/>
                <a:gd name="T66" fmla="*/ 23 w 118"/>
                <a:gd name="T67" fmla="*/ 32 h 43"/>
                <a:gd name="T68" fmla="*/ 20 w 118"/>
                <a:gd name="T69" fmla="*/ 30 h 43"/>
                <a:gd name="T70" fmla="*/ 25 w 118"/>
                <a:gd name="T71" fmla="*/ 30 h 43"/>
                <a:gd name="T72" fmla="*/ 25 w 118"/>
                <a:gd name="T73" fmla="*/ 30 h 43"/>
                <a:gd name="T74" fmla="*/ 80 w 118"/>
                <a:gd name="T75" fmla="*/ 27 h 43"/>
                <a:gd name="T76" fmla="*/ 78 w 118"/>
                <a:gd name="T77" fmla="*/ 29 h 43"/>
                <a:gd name="T78" fmla="*/ 78 w 118"/>
                <a:gd name="T79" fmla="*/ 29 h 43"/>
                <a:gd name="T80" fmla="*/ 80 w 118"/>
                <a:gd name="T81" fmla="*/ 27 h 43"/>
                <a:gd name="T82" fmla="*/ 118 w 118"/>
                <a:gd name="T83" fmla="*/ 18 h 43"/>
                <a:gd name="T84" fmla="*/ 102 w 118"/>
                <a:gd name="T85" fmla="*/ 13 h 43"/>
                <a:gd name="T86" fmla="*/ 89 w 118"/>
                <a:gd name="T87" fmla="*/ 21 h 43"/>
                <a:gd name="T88" fmla="*/ 95 w 118"/>
                <a:gd name="T89" fmla="*/ 17 h 43"/>
                <a:gd name="T90" fmla="*/ 107 w 118"/>
                <a:gd name="T91" fmla="*/ 12 h 43"/>
                <a:gd name="T92" fmla="*/ 107 w 118"/>
                <a:gd name="T93" fmla="*/ 13 h 43"/>
                <a:gd name="T94" fmla="*/ 106 w 118"/>
                <a:gd name="T95" fmla="*/ 11 h 43"/>
                <a:gd name="T96" fmla="*/ 106 w 118"/>
                <a:gd name="T97" fmla="*/ 11 h 43"/>
                <a:gd name="T98" fmla="*/ 102 w 118"/>
                <a:gd name="T99" fmla="*/ 1 h 43"/>
                <a:gd name="T100" fmla="*/ 105 w 118"/>
                <a:gd name="T101" fmla="*/ 0 h 43"/>
                <a:gd name="T102" fmla="*/ 118 w 118"/>
                <a:gd name="T103" fmla="*/ 13 h 43"/>
                <a:gd name="T104" fmla="*/ 118 w 118"/>
                <a:gd name="T105" fmla="*/ 12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18" h="43">
                  <a:moveTo>
                    <a:pt x="100" y="43"/>
                  </a:moveTo>
                  <a:cubicBezTo>
                    <a:pt x="99" y="43"/>
                    <a:pt x="99" y="43"/>
                    <a:pt x="99" y="43"/>
                  </a:cubicBezTo>
                  <a:cubicBezTo>
                    <a:pt x="99" y="43"/>
                    <a:pt x="98" y="43"/>
                    <a:pt x="98" y="43"/>
                  </a:cubicBezTo>
                  <a:cubicBezTo>
                    <a:pt x="98" y="43"/>
                    <a:pt x="99" y="43"/>
                    <a:pt x="99" y="43"/>
                  </a:cubicBezTo>
                  <a:cubicBezTo>
                    <a:pt x="99" y="43"/>
                    <a:pt x="99" y="43"/>
                    <a:pt x="100" y="43"/>
                  </a:cubicBezTo>
                  <a:moveTo>
                    <a:pt x="2" y="42"/>
                  </a:moveTo>
                  <a:cubicBezTo>
                    <a:pt x="2" y="42"/>
                    <a:pt x="2" y="42"/>
                    <a:pt x="2" y="42"/>
                  </a:cubicBezTo>
                  <a:cubicBezTo>
                    <a:pt x="3" y="43"/>
                    <a:pt x="3" y="43"/>
                    <a:pt x="3" y="43"/>
                  </a:cubicBezTo>
                  <a:cubicBezTo>
                    <a:pt x="4" y="43"/>
                    <a:pt x="4" y="43"/>
                    <a:pt x="4" y="43"/>
                  </a:cubicBezTo>
                  <a:cubicBezTo>
                    <a:pt x="4" y="43"/>
                    <a:pt x="4" y="43"/>
                    <a:pt x="4" y="43"/>
                  </a:cubicBezTo>
                  <a:cubicBezTo>
                    <a:pt x="3" y="43"/>
                    <a:pt x="3" y="43"/>
                    <a:pt x="2" y="42"/>
                  </a:cubicBezTo>
                  <a:moveTo>
                    <a:pt x="82" y="41"/>
                  </a:moveTo>
                  <a:cubicBezTo>
                    <a:pt x="84" y="41"/>
                    <a:pt x="85" y="41"/>
                    <a:pt x="87" y="41"/>
                  </a:cubicBezTo>
                  <a:cubicBezTo>
                    <a:pt x="85" y="41"/>
                    <a:pt x="84" y="41"/>
                    <a:pt x="82" y="41"/>
                  </a:cubicBezTo>
                  <a:moveTo>
                    <a:pt x="0" y="41"/>
                  </a:moveTo>
                  <a:cubicBezTo>
                    <a:pt x="1" y="41"/>
                    <a:pt x="1" y="41"/>
                    <a:pt x="2" y="42"/>
                  </a:cubicBezTo>
                  <a:cubicBezTo>
                    <a:pt x="1" y="41"/>
                    <a:pt x="1" y="41"/>
                    <a:pt x="0" y="41"/>
                  </a:cubicBezTo>
                  <a:moveTo>
                    <a:pt x="42" y="40"/>
                  </a:moveTo>
                  <a:cubicBezTo>
                    <a:pt x="39" y="40"/>
                    <a:pt x="35" y="40"/>
                    <a:pt x="32" y="40"/>
                  </a:cubicBezTo>
                  <a:cubicBezTo>
                    <a:pt x="28" y="40"/>
                    <a:pt x="24" y="40"/>
                    <a:pt x="19" y="41"/>
                  </a:cubicBezTo>
                  <a:cubicBezTo>
                    <a:pt x="15" y="41"/>
                    <a:pt x="11" y="42"/>
                    <a:pt x="7" y="42"/>
                  </a:cubicBezTo>
                  <a:cubicBezTo>
                    <a:pt x="11" y="42"/>
                    <a:pt x="15" y="41"/>
                    <a:pt x="19" y="41"/>
                  </a:cubicBezTo>
                  <a:cubicBezTo>
                    <a:pt x="24" y="40"/>
                    <a:pt x="28" y="40"/>
                    <a:pt x="33" y="40"/>
                  </a:cubicBezTo>
                  <a:cubicBezTo>
                    <a:pt x="36" y="40"/>
                    <a:pt x="39" y="40"/>
                    <a:pt x="42" y="40"/>
                  </a:cubicBezTo>
                  <a:moveTo>
                    <a:pt x="67" y="40"/>
                  </a:moveTo>
                  <a:cubicBezTo>
                    <a:pt x="66" y="40"/>
                    <a:pt x="65" y="40"/>
                    <a:pt x="64" y="40"/>
                  </a:cubicBezTo>
                  <a:cubicBezTo>
                    <a:pt x="63" y="40"/>
                    <a:pt x="63" y="40"/>
                    <a:pt x="63" y="40"/>
                  </a:cubicBezTo>
                  <a:cubicBezTo>
                    <a:pt x="63" y="40"/>
                    <a:pt x="63" y="40"/>
                    <a:pt x="64" y="40"/>
                  </a:cubicBezTo>
                  <a:cubicBezTo>
                    <a:pt x="65" y="40"/>
                    <a:pt x="66" y="40"/>
                    <a:pt x="67" y="40"/>
                  </a:cubicBezTo>
                  <a:cubicBezTo>
                    <a:pt x="69" y="40"/>
                    <a:pt x="71" y="40"/>
                    <a:pt x="73" y="40"/>
                  </a:cubicBezTo>
                  <a:cubicBezTo>
                    <a:pt x="71" y="40"/>
                    <a:pt x="69" y="40"/>
                    <a:pt x="67" y="40"/>
                  </a:cubicBezTo>
                  <a:moveTo>
                    <a:pt x="107" y="36"/>
                  </a:moveTo>
                  <a:cubicBezTo>
                    <a:pt x="107" y="37"/>
                    <a:pt x="106" y="38"/>
                    <a:pt x="105" y="38"/>
                  </a:cubicBezTo>
                  <a:cubicBezTo>
                    <a:pt x="106" y="38"/>
                    <a:pt x="107" y="37"/>
                    <a:pt x="107" y="36"/>
                  </a:cubicBezTo>
                  <a:moveTo>
                    <a:pt x="108" y="36"/>
                  </a:moveTo>
                  <a:cubicBezTo>
                    <a:pt x="108" y="36"/>
                    <a:pt x="108" y="36"/>
                    <a:pt x="108" y="36"/>
                  </a:cubicBezTo>
                  <a:cubicBezTo>
                    <a:pt x="108" y="36"/>
                    <a:pt x="108" y="36"/>
                    <a:pt x="108" y="36"/>
                  </a:cubicBezTo>
                  <a:moveTo>
                    <a:pt x="53" y="32"/>
                  </a:moveTo>
                  <a:cubicBezTo>
                    <a:pt x="53" y="32"/>
                    <a:pt x="52" y="33"/>
                    <a:pt x="52" y="33"/>
                  </a:cubicBezTo>
                  <a:cubicBezTo>
                    <a:pt x="52" y="33"/>
                    <a:pt x="52" y="33"/>
                    <a:pt x="51" y="33"/>
                  </a:cubicBezTo>
                  <a:cubicBezTo>
                    <a:pt x="51" y="33"/>
                    <a:pt x="51" y="33"/>
                    <a:pt x="50" y="33"/>
                  </a:cubicBezTo>
                  <a:cubicBezTo>
                    <a:pt x="51" y="33"/>
                    <a:pt x="51" y="33"/>
                    <a:pt x="51" y="33"/>
                  </a:cubicBezTo>
                  <a:cubicBezTo>
                    <a:pt x="51" y="33"/>
                    <a:pt x="52" y="33"/>
                    <a:pt x="52" y="33"/>
                  </a:cubicBezTo>
                  <a:cubicBezTo>
                    <a:pt x="52" y="33"/>
                    <a:pt x="53" y="32"/>
                    <a:pt x="53" y="32"/>
                  </a:cubicBezTo>
                  <a:moveTo>
                    <a:pt x="80" y="32"/>
                  </a:moveTo>
                  <a:cubicBezTo>
                    <a:pt x="80" y="32"/>
                    <a:pt x="80" y="32"/>
                    <a:pt x="80" y="32"/>
                  </a:cubicBezTo>
                  <a:cubicBezTo>
                    <a:pt x="80" y="32"/>
                    <a:pt x="80" y="32"/>
                    <a:pt x="80" y="32"/>
                  </a:cubicBezTo>
                  <a:cubicBezTo>
                    <a:pt x="80" y="32"/>
                    <a:pt x="80" y="32"/>
                    <a:pt x="80" y="32"/>
                  </a:cubicBezTo>
                  <a:cubicBezTo>
                    <a:pt x="80" y="32"/>
                    <a:pt x="80" y="32"/>
                    <a:pt x="80" y="32"/>
                  </a:cubicBezTo>
                  <a:cubicBezTo>
                    <a:pt x="80" y="32"/>
                    <a:pt x="80" y="32"/>
                    <a:pt x="80" y="32"/>
                  </a:cubicBezTo>
                  <a:moveTo>
                    <a:pt x="25" y="31"/>
                  </a:moveTo>
                  <a:cubicBezTo>
                    <a:pt x="25" y="31"/>
                    <a:pt x="25" y="31"/>
                    <a:pt x="25" y="31"/>
                  </a:cubicBezTo>
                  <a:cubicBezTo>
                    <a:pt x="25" y="31"/>
                    <a:pt x="25" y="31"/>
                    <a:pt x="25" y="31"/>
                  </a:cubicBezTo>
                  <a:moveTo>
                    <a:pt x="49" y="31"/>
                  </a:moveTo>
                  <a:cubicBezTo>
                    <a:pt x="49" y="31"/>
                    <a:pt x="49" y="31"/>
                    <a:pt x="49" y="31"/>
                  </a:cubicBezTo>
                  <a:cubicBezTo>
                    <a:pt x="49" y="31"/>
                    <a:pt x="49" y="31"/>
                    <a:pt x="49" y="31"/>
                  </a:cubicBezTo>
                  <a:cubicBezTo>
                    <a:pt x="49" y="31"/>
                    <a:pt x="49" y="31"/>
                    <a:pt x="49" y="31"/>
                  </a:cubicBezTo>
                  <a:moveTo>
                    <a:pt x="83" y="30"/>
                  </a:moveTo>
                  <a:cubicBezTo>
                    <a:pt x="83" y="31"/>
                    <a:pt x="83" y="31"/>
                    <a:pt x="83" y="31"/>
                  </a:cubicBezTo>
                  <a:cubicBezTo>
                    <a:pt x="83" y="31"/>
                    <a:pt x="83" y="31"/>
                    <a:pt x="83" y="31"/>
                  </a:cubicBezTo>
                  <a:cubicBezTo>
                    <a:pt x="83" y="31"/>
                    <a:pt x="83" y="31"/>
                    <a:pt x="83" y="30"/>
                  </a:cubicBezTo>
                  <a:moveTo>
                    <a:pt x="20" y="30"/>
                  </a:moveTo>
                  <a:cubicBezTo>
                    <a:pt x="20" y="31"/>
                    <a:pt x="20" y="31"/>
                    <a:pt x="20" y="31"/>
                  </a:cubicBezTo>
                  <a:cubicBezTo>
                    <a:pt x="21" y="31"/>
                    <a:pt x="22" y="32"/>
                    <a:pt x="22" y="32"/>
                  </a:cubicBezTo>
                  <a:cubicBezTo>
                    <a:pt x="23" y="32"/>
                    <a:pt x="23" y="32"/>
                    <a:pt x="23" y="32"/>
                  </a:cubicBezTo>
                  <a:cubicBezTo>
                    <a:pt x="23" y="32"/>
                    <a:pt x="24" y="31"/>
                    <a:pt x="25" y="31"/>
                  </a:cubicBezTo>
                  <a:cubicBezTo>
                    <a:pt x="24" y="31"/>
                    <a:pt x="23" y="32"/>
                    <a:pt x="23" y="32"/>
                  </a:cubicBezTo>
                  <a:cubicBezTo>
                    <a:pt x="23" y="32"/>
                    <a:pt x="23" y="32"/>
                    <a:pt x="23" y="32"/>
                  </a:cubicBezTo>
                  <a:cubicBezTo>
                    <a:pt x="22" y="32"/>
                    <a:pt x="21" y="31"/>
                    <a:pt x="21" y="31"/>
                  </a:cubicBezTo>
                  <a:cubicBezTo>
                    <a:pt x="20" y="31"/>
                    <a:pt x="20" y="31"/>
                    <a:pt x="20" y="30"/>
                  </a:cubicBezTo>
                  <a:moveTo>
                    <a:pt x="25" y="29"/>
                  </a:moveTo>
                  <a:cubicBezTo>
                    <a:pt x="25" y="30"/>
                    <a:pt x="25" y="30"/>
                    <a:pt x="25" y="30"/>
                  </a:cubicBezTo>
                  <a:cubicBezTo>
                    <a:pt x="25" y="30"/>
                    <a:pt x="25" y="30"/>
                    <a:pt x="25" y="30"/>
                  </a:cubicBezTo>
                  <a:cubicBezTo>
                    <a:pt x="25" y="30"/>
                    <a:pt x="25" y="30"/>
                    <a:pt x="25" y="30"/>
                  </a:cubicBezTo>
                  <a:cubicBezTo>
                    <a:pt x="25" y="29"/>
                    <a:pt x="25" y="29"/>
                    <a:pt x="25" y="29"/>
                  </a:cubicBezTo>
                  <a:moveTo>
                    <a:pt x="80" y="27"/>
                  </a:moveTo>
                  <a:cubicBezTo>
                    <a:pt x="80" y="27"/>
                    <a:pt x="80" y="27"/>
                    <a:pt x="80" y="27"/>
                  </a:cubicBezTo>
                  <a:cubicBezTo>
                    <a:pt x="79" y="27"/>
                    <a:pt x="79" y="28"/>
                    <a:pt x="78" y="29"/>
                  </a:cubicBezTo>
                  <a:cubicBezTo>
                    <a:pt x="78" y="29"/>
                    <a:pt x="78" y="29"/>
                    <a:pt x="78" y="29"/>
                  </a:cubicBezTo>
                  <a:cubicBezTo>
                    <a:pt x="78" y="29"/>
                    <a:pt x="78" y="29"/>
                    <a:pt x="78" y="29"/>
                  </a:cubicBezTo>
                  <a:cubicBezTo>
                    <a:pt x="78" y="28"/>
                    <a:pt x="79" y="28"/>
                    <a:pt x="79" y="27"/>
                  </a:cubicBezTo>
                  <a:cubicBezTo>
                    <a:pt x="80" y="27"/>
                    <a:pt x="80" y="27"/>
                    <a:pt x="80" y="27"/>
                  </a:cubicBezTo>
                  <a:moveTo>
                    <a:pt x="118" y="18"/>
                  </a:moveTo>
                  <a:cubicBezTo>
                    <a:pt x="118" y="18"/>
                    <a:pt x="118" y="18"/>
                    <a:pt x="118" y="18"/>
                  </a:cubicBezTo>
                  <a:cubicBezTo>
                    <a:pt x="118" y="18"/>
                    <a:pt x="118" y="18"/>
                    <a:pt x="118" y="18"/>
                  </a:cubicBezTo>
                  <a:moveTo>
                    <a:pt x="102" y="13"/>
                  </a:moveTo>
                  <a:cubicBezTo>
                    <a:pt x="102" y="13"/>
                    <a:pt x="101" y="13"/>
                    <a:pt x="101" y="13"/>
                  </a:cubicBezTo>
                  <a:cubicBezTo>
                    <a:pt x="97" y="16"/>
                    <a:pt x="93" y="18"/>
                    <a:pt x="89" y="21"/>
                  </a:cubicBezTo>
                  <a:cubicBezTo>
                    <a:pt x="90" y="21"/>
                    <a:pt x="90" y="21"/>
                    <a:pt x="90" y="20"/>
                  </a:cubicBezTo>
                  <a:cubicBezTo>
                    <a:pt x="92" y="19"/>
                    <a:pt x="93" y="18"/>
                    <a:pt x="95" y="17"/>
                  </a:cubicBezTo>
                  <a:cubicBezTo>
                    <a:pt x="97" y="16"/>
                    <a:pt x="100" y="14"/>
                    <a:pt x="102" y="13"/>
                  </a:cubicBezTo>
                  <a:moveTo>
                    <a:pt x="107" y="12"/>
                  </a:moveTo>
                  <a:cubicBezTo>
                    <a:pt x="107" y="12"/>
                    <a:pt x="107" y="12"/>
                    <a:pt x="107" y="12"/>
                  </a:cubicBezTo>
                  <a:cubicBezTo>
                    <a:pt x="107" y="12"/>
                    <a:pt x="108" y="13"/>
                    <a:pt x="107" y="13"/>
                  </a:cubicBezTo>
                  <a:cubicBezTo>
                    <a:pt x="108" y="13"/>
                    <a:pt x="108" y="12"/>
                    <a:pt x="107" y="12"/>
                  </a:cubicBezTo>
                  <a:moveTo>
                    <a:pt x="106" y="11"/>
                  </a:moveTo>
                  <a:cubicBezTo>
                    <a:pt x="106" y="11"/>
                    <a:pt x="106" y="11"/>
                    <a:pt x="106" y="11"/>
                  </a:cubicBezTo>
                  <a:cubicBezTo>
                    <a:pt x="106" y="11"/>
                    <a:pt x="106" y="11"/>
                    <a:pt x="106" y="11"/>
                  </a:cubicBezTo>
                  <a:moveTo>
                    <a:pt x="105" y="0"/>
                  </a:moveTo>
                  <a:cubicBezTo>
                    <a:pt x="104" y="0"/>
                    <a:pt x="103" y="1"/>
                    <a:pt x="102" y="1"/>
                  </a:cubicBezTo>
                  <a:cubicBezTo>
                    <a:pt x="102" y="1"/>
                    <a:pt x="102" y="1"/>
                    <a:pt x="101" y="1"/>
                  </a:cubicBezTo>
                  <a:cubicBezTo>
                    <a:pt x="102" y="1"/>
                    <a:pt x="103" y="0"/>
                    <a:pt x="105" y="0"/>
                  </a:cubicBezTo>
                  <a:cubicBezTo>
                    <a:pt x="105" y="0"/>
                    <a:pt x="105" y="0"/>
                    <a:pt x="105" y="0"/>
                  </a:cubicBezTo>
                  <a:cubicBezTo>
                    <a:pt x="111" y="0"/>
                    <a:pt x="117" y="5"/>
                    <a:pt x="118" y="13"/>
                  </a:cubicBezTo>
                  <a:cubicBezTo>
                    <a:pt x="118" y="14"/>
                    <a:pt x="118" y="16"/>
                    <a:pt x="118" y="18"/>
                  </a:cubicBezTo>
                  <a:cubicBezTo>
                    <a:pt x="118" y="16"/>
                    <a:pt x="118" y="14"/>
                    <a:pt x="118" y="12"/>
                  </a:cubicBezTo>
                  <a:cubicBezTo>
                    <a:pt x="117" y="4"/>
                    <a:pt x="111" y="0"/>
                    <a:pt x="105" y="0"/>
                  </a:cubicBezTo>
                </a:path>
              </a:pathLst>
            </a:custGeom>
            <a:solidFill>
              <a:srgbClr val="C297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19" name="Freeform 413"/>
            <p:cNvSpPr>
              <a:spLocks/>
            </p:cNvSpPr>
            <p:nvPr/>
          </p:nvSpPr>
          <p:spPr bwMode="auto">
            <a:xfrm>
              <a:off x="882650" y="2008188"/>
              <a:ext cx="442912" cy="161925"/>
            </a:xfrm>
            <a:custGeom>
              <a:avLst/>
              <a:gdLst>
                <a:gd name="T0" fmla="*/ 105 w 118"/>
                <a:gd name="T1" fmla="*/ 0 h 43"/>
                <a:gd name="T2" fmla="*/ 100 w 118"/>
                <a:gd name="T3" fmla="*/ 3 h 43"/>
                <a:gd name="T4" fmla="*/ 96 w 118"/>
                <a:gd name="T5" fmla="*/ 12 h 43"/>
                <a:gd name="T6" fmla="*/ 89 w 118"/>
                <a:gd name="T7" fmla="*/ 21 h 43"/>
                <a:gd name="T8" fmla="*/ 89 w 118"/>
                <a:gd name="T9" fmla="*/ 21 h 43"/>
                <a:gd name="T10" fmla="*/ 102 w 118"/>
                <a:gd name="T11" fmla="*/ 13 h 43"/>
                <a:gd name="T12" fmla="*/ 106 w 118"/>
                <a:gd name="T13" fmla="*/ 11 h 43"/>
                <a:gd name="T14" fmla="*/ 106 w 118"/>
                <a:gd name="T15" fmla="*/ 11 h 43"/>
                <a:gd name="T16" fmla="*/ 107 w 118"/>
                <a:gd name="T17" fmla="*/ 12 h 43"/>
                <a:gd name="T18" fmla="*/ 107 w 118"/>
                <a:gd name="T19" fmla="*/ 14 h 43"/>
                <a:gd name="T20" fmla="*/ 83 w 118"/>
                <a:gd name="T21" fmla="*/ 30 h 43"/>
                <a:gd name="T22" fmla="*/ 80 w 118"/>
                <a:gd name="T23" fmla="*/ 32 h 43"/>
                <a:gd name="T24" fmla="*/ 80 w 118"/>
                <a:gd name="T25" fmla="*/ 32 h 43"/>
                <a:gd name="T26" fmla="*/ 80 w 118"/>
                <a:gd name="T27" fmla="*/ 32 h 43"/>
                <a:gd name="T28" fmla="*/ 78 w 118"/>
                <a:gd name="T29" fmla="*/ 29 h 43"/>
                <a:gd name="T30" fmla="*/ 80 w 118"/>
                <a:gd name="T31" fmla="*/ 27 h 43"/>
                <a:gd name="T32" fmla="*/ 81 w 118"/>
                <a:gd name="T33" fmla="*/ 26 h 43"/>
                <a:gd name="T34" fmla="*/ 81 w 118"/>
                <a:gd name="T35" fmla="*/ 25 h 43"/>
                <a:gd name="T36" fmla="*/ 64 w 118"/>
                <a:gd name="T37" fmla="*/ 28 h 43"/>
                <a:gd name="T38" fmla="*/ 58 w 118"/>
                <a:gd name="T39" fmla="*/ 28 h 43"/>
                <a:gd name="T40" fmla="*/ 54 w 118"/>
                <a:gd name="T41" fmla="*/ 28 h 43"/>
                <a:gd name="T42" fmla="*/ 54 w 118"/>
                <a:gd name="T43" fmla="*/ 31 h 43"/>
                <a:gd name="T44" fmla="*/ 52 w 118"/>
                <a:gd name="T45" fmla="*/ 33 h 43"/>
                <a:gd name="T46" fmla="*/ 50 w 118"/>
                <a:gd name="T47" fmla="*/ 33 h 43"/>
                <a:gd name="T48" fmla="*/ 49 w 118"/>
                <a:gd name="T49" fmla="*/ 31 h 43"/>
                <a:gd name="T50" fmla="*/ 49 w 118"/>
                <a:gd name="T51" fmla="*/ 31 h 43"/>
                <a:gd name="T52" fmla="*/ 46 w 118"/>
                <a:gd name="T53" fmla="*/ 27 h 43"/>
                <a:gd name="T54" fmla="*/ 33 w 118"/>
                <a:gd name="T55" fmla="*/ 25 h 43"/>
                <a:gd name="T56" fmla="*/ 24 w 118"/>
                <a:gd name="T57" fmla="*/ 26 h 43"/>
                <a:gd name="T58" fmla="*/ 25 w 118"/>
                <a:gd name="T59" fmla="*/ 29 h 43"/>
                <a:gd name="T60" fmla="*/ 25 w 118"/>
                <a:gd name="T61" fmla="*/ 30 h 43"/>
                <a:gd name="T62" fmla="*/ 25 w 118"/>
                <a:gd name="T63" fmla="*/ 31 h 43"/>
                <a:gd name="T64" fmla="*/ 23 w 118"/>
                <a:gd name="T65" fmla="*/ 32 h 43"/>
                <a:gd name="T66" fmla="*/ 20 w 118"/>
                <a:gd name="T67" fmla="*/ 31 h 43"/>
                <a:gd name="T68" fmla="*/ 18 w 118"/>
                <a:gd name="T69" fmla="*/ 29 h 43"/>
                <a:gd name="T70" fmla="*/ 15 w 118"/>
                <a:gd name="T71" fmla="*/ 29 h 43"/>
                <a:gd name="T72" fmla="*/ 0 w 118"/>
                <a:gd name="T73" fmla="*/ 38 h 43"/>
                <a:gd name="T74" fmla="*/ 0 w 118"/>
                <a:gd name="T75" fmla="*/ 41 h 43"/>
                <a:gd name="T76" fmla="*/ 2 w 118"/>
                <a:gd name="T77" fmla="*/ 42 h 43"/>
                <a:gd name="T78" fmla="*/ 4 w 118"/>
                <a:gd name="T79" fmla="*/ 43 h 43"/>
                <a:gd name="T80" fmla="*/ 7 w 118"/>
                <a:gd name="T81" fmla="*/ 42 h 43"/>
                <a:gd name="T82" fmla="*/ 32 w 118"/>
                <a:gd name="T83" fmla="*/ 40 h 43"/>
                <a:gd name="T84" fmla="*/ 63 w 118"/>
                <a:gd name="T85" fmla="*/ 40 h 43"/>
                <a:gd name="T86" fmla="*/ 67 w 118"/>
                <a:gd name="T87" fmla="*/ 40 h 43"/>
                <a:gd name="T88" fmla="*/ 73 w 118"/>
                <a:gd name="T89" fmla="*/ 40 h 43"/>
                <a:gd name="T90" fmla="*/ 87 w 118"/>
                <a:gd name="T91" fmla="*/ 41 h 43"/>
                <a:gd name="T92" fmla="*/ 98 w 118"/>
                <a:gd name="T93" fmla="*/ 43 h 43"/>
                <a:gd name="T94" fmla="*/ 99 w 118"/>
                <a:gd name="T95" fmla="*/ 43 h 43"/>
                <a:gd name="T96" fmla="*/ 101 w 118"/>
                <a:gd name="T97" fmla="*/ 42 h 43"/>
                <a:gd name="T98" fmla="*/ 107 w 118"/>
                <a:gd name="T99" fmla="*/ 36 h 43"/>
                <a:gd name="T100" fmla="*/ 108 w 118"/>
                <a:gd name="T101" fmla="*/ 36 h 43"/>
                <a:gd name="T102" fmla="*/ 118 w 118"/>
                <a:gd name="T103" fmla="*/ 18 h 43"/>
                <a:gd name="T104" fmla="*/ 118 w 118"/>
                <a:gd name="T105" fmla="*/ 18 h 43"/>
                <a:gd name="T106" fmla="*/ 105 w 118"/>
                <a:gd name="T107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18" h="43">
                  <a:moveTo>
                    <a:pt x="105" y="0"/>
                  </a:moveTo>
                  <a:cubicBezTo>
                    <a:pt x="105" y="0"/>
                    <a:pt x="105" y="0"/>
                    <a:pt x="105" y="0"/>
                  </a:cubicBezTo>
                  <a:cubicBezTo>
                    <a:pt x="103" y="0"/>
                    <a:pt x="102" y="1"/>
                    <a:pt x="101" y="1"/>
                  </a:cubicBezTo>
                  <a:cubicBezTo>
                    <a:pt x="100" y="1"/>
                    <a:pt x="100" y="2"/>
                    <a:pt x="100" y="3"/>
                  </a:cubicBezTo>
                  <a:cubicBezTo>
                    <a:pt x="99" y="4"/>
                    <a:pt x="99" y="4"/>
                    <a:pt x="99" y="5"/>
                  </a:cubicBezTo>
                  <a:cubicBezTo>
                    <a:pt x="98" y="8"/>
                    <a:pt x="97" y="10"/>
                    <a:pt x="96" y="12"/>
                  </a:cubicBezTo>
                  <a:cubicBezTo>
                    <a:pt x="94" y="15"/>
                    <a:pt x="92" y="17"/>
                    <a:pt x="89" y="19"/>
                  </a:cubicBezTo>
                  <a:cubicBezTo>
                    <a:pt x="89" y="20"/>
                    <a:pt x="89" y="20"/>
                    <a:pt x="89" y="21"/>
                  </a:cubicBezTo>
                  <a:cubicBezTo>
                    <a:pt x="89" y="21"/>
                    <a:pt x="89" y="21"/>
                    <a:pt x="89" y="21"/>
                  </a:cubicBezTo>
                  <a:cubicBezTo>
                    <a:pt x="89" y="21"/>
                    <a:pt x="89" y="21"/>
                    <a:pt x="89" y="21"/>
                  </a:cubicBezTo>
                  <a:cubicBezTo>
                    <a:pt x="93" y="18"/>
                    <a:pt x="97" y="16"/>
                    <a:pt x="101" y="13"/>
                  </a:cubicBezTo>
                  <a:cubicBezTo>
                    <a:pt x="101" y="13"/>
                    <a:pt x="102" y="13"/>
                    <a:pt x="102" y="13"/>
                  </a:cubicBezTo>
                  <a:cubicBezTo>
                    <a:pt x="102" y="13"/>
                    <a:pt x="102" y="13"/>
                    <a:pt x="102" y="12"/>
                  </a:cubicBezTo>
                  <a:cubicBezTo>
                    <a:pt x="103" y="12"/>
                    <a:pt x="104" y="11"/>
                    <a:pt x="106" y="11"/>
                  </a:cubicBezTo>
                  <a:cubicBezTo>
                    <a:pt x="106" y="11"/>
                    <a:pt x="106" y="11"/>
                    <a:pt x="106" y="11"/>
                  </a:cubicBezTo>
                  <a:cubicBezTo>
                    <a:pt x="106" y="11"/>
                    <a:pt x="106" y="11"/>
                    <a:pt x="106" y="11"/>
                  </a:cubicBezTo>
                  <a:cubicBezTo>
                    <a:pt x="106" y="11"/>
                    <a:pt x="106" y="11"/>
                    <a:pt x="106" y="11"/>
                  </a:cubicBezTo>
                  <a:cubicBezTo>
                    <a:pt x="107" y="11"/>
                    <a:pt x="107" y="12"/>
                    <a:pt x="107" y="12"/>
                  </a:cubicBezTo>
                  <a:cubicBezTo>
                    <a:pt x="108" y="12"/>
                    <a:pt x="108" y="13"/>
                    <a:pt x="107" y="13"/>
                  </a:cubicBezTo>
                  <a:cubicBezTo>
                    <a:pt x="107" y="13"/>
                    <a:pt x="107" y="14"/>
                    <a:pt x="107" y="14"/>
                  </a:cubicBezTo>
                  <a:cubicBezTo>
                    <a:pt x="107" y="15"/>
                    <a:pt x="106" y="16"/>
                    <a:pt x="104" y="16"/>
                  </a:cubicBezTo>
                  <a:cubicBezTo>
                    <a:pt x="97" y="21"/>
                    <a:pt x="90" y="26"/>
                    <a:pt x="83" y="30"/>
                  </a:cubicBezTo>
                  <a:cubicBezTo>
                    <a:pt x="83" y="31"/>
                    <a:pt x="83" y="31"/>
                    <a:pt x="83" y="31"/>
                  </a:cubicBezTo>
                  <a:cubicBezTo>
                    <a:pt x="82" y="31"/>
                    <a:pt x="81" y="32"/>
                    <a:pt x="80" y="32"/>
                  </a:cubicBezTo>
                  <a:cubicBezTo>
                    <a:pt x="80" y="32"/>
                    <a:pt x="80" y="32"/>
                    <a:pt x="80" y="32"/>
                  </a:cubicBezTo>
                  <a:cubicBezTo>
                    <a:pt x="80" y="32"/>
                    <a:pt x="80" y="32"/>
                    <a:pt x="80" y="32"/>
                  </a:cubicBezTo>
                  <a:cubicBezTo>
                    <a:pt x="80" y="32"/>
                    <a:pt x="80" y="32"/>
                    <a:pt x="80" y="32"/>
                  </a:cubicBezTo>
                  <a:cubicBezTo>
                    <a:pt x="80" y="32"/>
                    <a:pt x="80" y="32"/>
                    <a:pt x="80" y="32"/>
                  </a:cubicBezTo>
                  <a:cubicBezTo>
                    <a:pt x="79" y="31"/>
                    <a:pt x="79" y="31"/>
                    <a:pt x="78" y="31"/>
                  </a:cubicBezTo>
                  <a:cubicBezTo>
                    <a:pt x="78" y="30"/>
                    <a:pt x="78" y="30"/>
                    <a:pt x="78" y="29"/>
                  </a:cubicBezTo>
                  <a:cubicBezTo>
                    <a:pt x="78" y="29"/>
                    <a:pt x="78" y="29"/>
                    <a:pt x="78" y="29"/>
                  </a:cubicBezTo>
                  <a:cubicBezTo>
                    <a:pt x="79" y="28"/>
                    <a:pt x="79" y="27"/>
                    <a:pt x="80" y="27"/>
                  </a:cubicBezTo>
                  <a:cubicBezTo>
                    <a:pt x="80" y="27"/>
                    <a:pt x="80" y="27"/>
                    <a:pt x="80" y="27"/>
                  </a:cubicBezTo>
                  <a:cubicBezTo>
                    <a:pt x="81" y="26"/>
                    <a:pt x="81" y="26"/>
                    <a:pt x="81" y="26"/>
                  </a:cubicBezTo>
                  <a:cubicBezTo>
                    <a:pt x="82" y="25"/>
                    <a:pt x="82" y="25"/>
                    <a:pt x="82" y="25"/>
                  </a:cubicBezTo>
                  <a:cubicBezTo>
                    <a:pt x="81" y="25"/>
                    <a:pt x="81" y="25"/>
                    <a:pt x="81" y="25"/>
                  </a:cubicBezTo>
                  <a:cubicBezTo>
                    <a:pt x="81" y="25"/>
                    <a:pt x="81" y="25"/>
                    <a:pt x="81" y="25"/>
                  </a:cubicBezTo>
                  <a:cubicBezTo>
                    <a:pt x="75" y="27"/>
                    <a:pt x="70" y="27"/>
                    <a:pt x="64" y="28"/>
                  </a:cubicBezTo>
                  <a:cubicBezTo>
                    <a:pt x="64" y="28"/>
                    <a:pt x="63" y="28"/>
                    <a:pt x="63" y="28"/>
                  </a:cubicBezTo>
                  <a:cubicBezTo>
                    <a:pt x="61" y="28"/>
                    <a:pt x="60" y="28"/>
                    <a:pt x="58" y="28"/>
                  </a:cubicBezTo>
                  <a:cubicBezTo>
                    <a:pt x="57" y="28"/>
                    <a:pt x="57" y="27"/>
                    <a:pt x="56" y="27"/>
                  </a:cubicBezTo>
                  <a:cubicBezTo>
                    <a:pt x="55" y="27"/>
                    <a:pt x="55" y="28"/>
                    <a:pt x="54" y="28"/>
                  </a:cubicBezTo>
                  <a:cubicBezTo>
                    <a:pt x="54" y="29"/>
                    <a:pt x="54" y="30"/>
                    <a:pt x="54" y="31"/>
                  </a:cubicBezTo>
                  <a:cubicBezTo>
                    <a:pt x="54" y="31"/>
                    <a:pt x="54" y="31"/>
                    <a:pt x="54" y="31"/>
                  </a:cubicBezTo>
                  <a:cubicBezTo>
                    <a:pt x="54" y="31"/>
                    <a:pt x="53" y="32"/>
                    <a:pt x="53" y="32"/>
                  </a:cubicBezTo>
                  <a:cubicBezTo>
                    <a:pt x="53" y="32"/>
                    <a:pt x="52" y="33"/>
                    <a:pt x="52" y="33"/>
                  </a:cubicBezTo>
                  <a:cubicBezTo>
                    <a:pt x="52" y="33"/>
                    <a:pt x="51" y="33"/>
                    <a:pt x="51" y="33"/>
                  </a:cubicBezTo>
                  <a:cubicBezTo>
                    <a:pt x="51" y="33"/>
                    <a:pt x="51" y="33"/>
                    <a:pt x="50" y="33"/>
                  </a:cubicBezTo>
                  <a:cubicBezTo>
                    <a:pt x="50" y="32"/>
                    <a:pt x="49" y="32"/>
                    <a:pt x="49" y="31"/>
                  </a:cubicBezTo>
                  <a:cubicBezTo>
                    <a:pt x="49" y="31"/>
                    <a:pt x="49" y="31"/>
                    <a:pt x="49" y="31"/>
                  </a:cubicBezTo>
                  <a:cubicBezTo>
                    <a:pt x="49" y="31"/>
                    <a:pt x="49" y="31"/>
                    <a:pt x="49" y="31"/>
                  </a:cubicBezTo>
                  <a:cubicBezTo>
                    <a:pt x="49" y="31"/>
                    <a:pt x="49" y="31"/>
                    <a:pt x="49" y="31"/>
                  </a:cubicBezTo>
                  <a:cubicBezTo>
                    <a:pt x="49" y="30"/>
                    <a:pt x="49" y="30"/>
                    <a:pt x="49" y="29"/>
                  </a:cubicBezTo>
                  <a:cubicBezTo>
                    <a:pt x="49" y="27"/>
                    <a:pt x="49" y="27"/>
                    <a:pt x="46" y="27"/>
                  </a:cubicBezTo>
                  <a:cubicBezTo>
                    <a:pt x="42" y="26"/>
                    <a:pt x="38" y="26"/>
                    <a:pt x="33" y="25"/>
                  </a:cubicBezTo>
                  <a:cubicBezTo>
                    <a:pt x="33" y="25"/>
                    <a:pt x="33" y="25"/>
                    <a:pt x="33" y="25"/>
                  </a:cubicBezTo>
                  <a:cubicBezTo>
                    <a:pt x="31" y="25"/>
                    <a:pt x="29" y="26"/>
                    <a:pt x="27" y="26"/>
                  </a:cubicBezTo>
                  <a:cubicBezTo>
                    <a:pt x="26" y="26"/>
                    <a:pt x="25" y="26"/>
                    <a:pt x="24" y="26"/>
                  </a:cubicBezTo>
                  <a:cubicBezTo>
                    <a:pt x="23" y="27"/>
                    <a:pt x="25" y="28"/>
                    <a:pt x="25" y="29"/>
                  </a:cubicBezTo>
                  <a:cubicBezTo>
                    <a:pt x="25" y="29"/>
                    <a:pt x="25" y="29"/>
                    <a:pt x="25" y="29"/>
                  </a:cubicBezTo>
                  <a:cubicBezTo>
                    <a:pt x="25" y="29"/>
                    <a:pt x="25" y="29"/>
                    <a:pt x="25" y="30"/>
                  </a:cubicBezTo>
                  <a:cubicBezTo>
                    <a:pt x="25" y="30"/>
                    <a:pt x="25" y="30"/>
                    <a:pt x="25" y="30"/>
                  </a:cubicBezTo>
                  <a:cubicBezTo>
                    <a:pt x="25" y="30"/>
                    <a:pt x="25" y="31"/>
                    <a:pt x="25" y="31"/>
                  </a:cubicBezTo>
                  <a:cubicBezTo>
                    <a:pt x="25" y="31"/>
                    <a:pt x="25" y="31"/>
                    <a:pt x="25" y="31"/>
                  </a:cubicBezTo>
                  <a:cubicBezTo>
                    <a:pt x="25" y="31"/>
                    <a:pt x="25" y="31"/>
                    <a:pt x="25" y="31"/>
                  </a:cubicBezTo>
                  <a:cubicBezTo>
                    <a:pt x="24" y="31"/>
                    <a:pt x="23" y="32"/>
                    <a:pt x="23" y="32"/>
                  </a:cubicBezTo>
                  <a:cubicBezTo>
                    <a:pt x="23" y="32"/>
                    <a:pt x="23" y="32"/>
                    <a:pt x="22" y="32"/>
                  </a:cubicBezTo>
                  <a:cubicBezTo>
                    <a:pt x="22" y="32"/>
                    <a:pt x="21" y="31"/>
                    <a:pt x="20" y="31"/>
                  </a:cubicBezTo>
                  <a:cubicBezTo>
                    <a:pt x="20" y="31"/>
                    <a:pt x="20" y="31"/>
                    <a:pt x="20" y="30"/>
                  </a:cubicBezTo>
                  <a:cubicBezTo>
                    <a:pt x="19" y="30"/>
                    <a:pt x="18" y="30"/>
                    <a:pt x="18" y="29"/>
                  </a:cubicBezTo>
                  <a:cubicBezTo>
                    <a:pt x="17" y="29"/>
                    <a:pt x="17" y="29"/>
                    <a:pt x="16" y="29"/>
                  </a:cubicBezTo>
                  <a:cubicBezTo>
                    <a:pt x="16" y="29"/>
                    <a:pt x="15" y="29"/>
                    <a:pt x="15" y="29"/>
                  </a:cubicBezTo>
                  <a:cubicBezTo>
                    <a:pt x="12" y="30"/>
                    <a:pt x="10" y="31"/>
                    <a:pt x="8" y="32"/>
                  </a:cubicBezTo>
                  <a:cubicBezTo>
                    <a:pt x="5" y="34"/>
                    <a:pt x="3" y="36"/>
                    <a:pt x="0" y="38"/>
                  </a:cubicBezTo>
                  <a:cubicBezTo>
                    <a:pt x="0" y="39"/>
                    <a:pt x="0" y="39"/>
                    <a:pt x="0" y="40"/>
                  </a:cubicBezTo>
                  <a:cubicBezTo>
                    <a:pt x="0" y="40"/>
                    <a:pt x="0" y="40"/>
                    <a:pt x="0" y="41"/>
                  </a:cubicBezTo>
                  <a:cubicBezTo>
                    <a:pt x="1" y="41"/>
                    <a:pt x="1" y="41"/>
                    <a:pt x="2" y="42"/>
                  </a:cubicBezTo>
                  <a:cubicBezTo>
                    <a:pt x="2" y="42"/>
                    <a:pt x="2" y="42"/>
                    <a:pt x="2" y="42"/>
                  </a:cubicBezTo>
                  <a:cubicBezTo>
                    <a:pt x="3" y="43"/>
                    <a:pt x="3" y="43"/>
                    <a:pt x="4" y="43"/>
                  </a:cubicBezTo>
                  <a:cubicBezTo>
                    <a:pt x="4" y="43"/>
                    <a:pt x="4" y="43"/>
                    <a:pt x="4" y="43"/>
                  </a:cubicBezTo>
                  <a:cubicBezTo>
                    <a:pt x="4" y="43"/>
                    <a:pt x="4" y="43"/>
                    <a:pt x="5" y="43"/>
                  </a:cubicBezTo>
                  <a:cubicBezTo>
                    <a:pt x="5" y="43"/>
                    <a:pt x="6" y="42"/>
                    <a:pt x="7" y="42"/>
                  </a:cubicBezTo>
                  <a:cubicBezTo>
                    <a:pt x="11" y="42"/>
                    <a:pt x="15" y="41"/>
                    <a:pt x="19" y="41"/>
                  </a:cubicBezTo>
                  <a:cubicBezTo>
                    <a:pt x="24" y="40"/>
                    <a:pt x="28" y="40"/>
                    <a:pt x="32" y="40"/>
                  </a:cubicBezTo>
                  <a:cubicBezTo>
                    <a:pt x="35" y="40"/>
                    <a:pt x="39" y="40"/>
                    <a:pt x="42" y="40"/>
                  </a:cubicBezTo>
                  <a:cubicBezTo>
                    <a:pt x="49" y="40"/>
                    <a:pt x="56" y="40"/>
                    <a:pt x="63" y="40"/>
                  </a:cubicBezTo>
                  <a:cubicBezTo>
                    <a:pt x="63" y="40"/>
                    <a:pt x="63" y="40"/>
                    <a:pt x="64" y="40"/>
                  </a:cubicBezTo>
                  <a:cubicBezTo>
                    <a:pt x="65" y="40"/>
                    <a:pt x="66" y="40"/>
                    <a:pt x="67" y="40"/>
                  </a:cubicBezTo>
                  <a:cubicBezTo>
                    <a:pt x="69" y="40"/>
                    <a:pt x="71" y="40"/>
                    <a:pt x="73" y="40"/>
                  </a:cubicBezTo>
                  <a:cubicBezTo>
                    <a:pt x="73" y="40"/>
                    <a:pt x="73" y="40"/>
                    <a:pt x="73" y="40"/>
                  </a:cubicBezTo>
                  <a:cubicBezTo>
                    <a:pt x="76" y="40"/>
                    <a:pt x="79" y="40"/>
                    <a:pt x="82" y="41"/>
                  </a:cubicBezTo>
                  <a:cubicBezTo>
                    <a:pt x="84" y="41"/>
                    <a:pt x="85" y="41"/>
                    <a:pt x="87" y="41"/>
                  </a:cubicBezTo>
                  <a:cubicBezTo>
                    <a:pt x="88" y="41"/>
                    <a:pt x="90" y="42"/>
                    <a:pt x="91" y="42"/>
                  </a:cubicBezTo>
                  <a:cubicBezTo>
                    <a:pt x="93" y="42"/>
                    <a:pt x="96" y="42"/>
                    <a:pt x="98" y="43"/>
                  </a:cubicBezTo>
                  <a:cubicBezTo>
                    <a:pt x="98" y="43"/>
                    <a:pt x="98" y="43"/>
                    <a:pt x="98" y="43"/>
                  </a:cubicBezTo>
                  <a:cubicBezTo>
                    <a:pt x="98" y="43"/>
                    <a:pt x="99" y="43"/>
                    <a:pt x="99" y="43"/>
                  </a:cubicBezTo>
                  <a:cubicBezTo>
                    <a:pt x="99" y="43"/>
                    <a:pt x="99" y="43"/>
                    <a:pt x="100" y="43"/>
                  </a:cubicBezTo>
                  <a:cubicBezTo>
                    <a:pt x="100" y="42"/>
                    <a:pt x="100" y="42"/>
                    <a:pt x="101" y="42"/>
                  </a:cubicBezTo>
                  <a:cubicBezTo>
                    <a:pt x="102" y="41"/>
                    <a:pt x="104" y="40"/>
                    <a:pt x="105" y="38"/>
                  </a:cubicBezTo>
                  <a:cubicBezTo>
                    <a:pt x="106" y="38"/>
                    <a:pt x="107" y="37"/>
                    <a:pt x="107" y="36"/>
                  </a:cubicBezTo>
                  <a:cubicBezTo>
                    <a:pt x="107" y="36"/>
                    <a:pt x="108" y="36"/>
                    <a:pt x="108" y="36"/>
                  </a:cubicBezTo>
                  <a:cubicBezTo>
                    <a:pt x="108" y="36"/>
                    <a:pt x="108" y="36"/>
                    <a:pt x="108" y="36"/>
                  </a:cubicBezTo>
                  <a:cubicBezTo>
                    <a:pt x="110" y="33"/>
                    <a:pt x="112" y="30"/>
                    <a:pt x="114" y="28"/>
                  </a:cubicBezTo>
                  <a:cubicBezTo>
                    <a:pt x="116" y="25"/>
                    <a:pt x="117" y="21"/>
                    <a:pt x="118" y="18"/>
                  </a:cubicBezTo>
                  <a:cubicBezTo>
                    <a:pt x="118" y="18"/>
                    <a:pt x="118" y="18"/>
                    <a:pt x="118" y="18"/>
                  </a:cubicBezTo>
                  <a:cubicBezTo>
                    <a:pt x="118" y="18"/>
                    <a:pt x="118" y="18"/>
                    <a:pt x="118" y="18"/>
                  </a:cubicBezTo>
                  <a:cubicBezTo>
                    <a:pt x="118" y="16"/>
                    <a:pt x="118" y="14"/>
                    <a:pt x="118" y="13"/>
                  </a:cubicBezTo>
                  <a:cubicBezTo>
                    <a:pt x="117" y="5"/>
                    <a:pt x="111" y="0"/>
                    <a:pt x="105" y="0"/>
                  </a:cubicBezTo>
                </a:path>
              </a:pathLst>
            </a:custGeom>
            <a:solidFill>
              <a:srgbClr val="8B0D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20" name="Freeform 414"/>
            <p:cNvSpPr>
              <a:spLocks noEditPoints="1"/>
            </p:cNvSpPr>
            <p:nvPr/>
          </p:nvSpPr>
          <p:spPr bwMode="auto">
            <a:xfrm>
              <a:off x="1028700" y="4316413"/>
              <a:ext cx="90487" cy="236538"/>
            </a:xfrm>
            <a:custGeom>
              <a:avLst/>
              <a:gdLst>
                <a:gd name="T0" fmla="*/ 11 w 24"/>
                <a:gd name="T1" fmla="*/ 63 h 63"/>
                <a:gd name="T2" fmla="*/ 12 w 24"/>
                <a:gd name="T3" fmla="*/ 63 h 63"/>
                <a:gd name="T4" fmla="*/ 12 w 24"/>
                <a:gd name="T5" fmla="*/ 63 h 63"/>
                <a:gd name="T6" fmla="*/ 13 w 24"/>
                <a:gd name="T7" fmla="*/ 63 h 63"/>
                <a:gd name="T8" fmla="*/ 12 w 24"/>
                <a:gd name="T9" fmla="*/ 63 h 63"/>
                <a:gd name="T10" fmla="*/ 11 w 24"/>
                <a:gd name="T11" fmla="*/ 63 h 63"/>
                <a:gd name="T12" fmla="*/ 4 w 24"/>
                <a:gd name="T13" fmla="*/ 58 h 63"/>
                <a:gd name="T14" fmla="*/ 9 w 24"/>
                <a:gd name="T15" fmla="*/ 62 h 63"/>
                <a:gd name="T16" fmla="*/ 4 w 24"/>
                <a:gd name="T17" fmla="*/ 58 h 63"/>
                <a:gd name="T18" fmla="*/ 22 w 24"/>
                <a:gd name="T19" fmla="*/ 56 h 63"/>
                <a:gd name="T20" fmla="*/ 21 w 24"/>
                <a:gd name="T21" fmla="*/ 57 h 63"/>
                <a:gd name="T22" fmla="*/ 15 w 24"/>
                <a:gd name="T23" fmla="*/ 62 h 63"/>
                <a:gd name="T24" fmla="*/ 21 w 24"/>
                <a:gd name="T25" fmla="*/ 57 h 63"/>
                <a:gd name="T26" fmla="*/ 22 w 24"/>
                <a:gd name="T27" fmla="*/ 56 h 63"/>
                <a:gd name="T28" fmla="*/ 24 w 24"/>
                <a:gd name="T29" fmla="*/ 44 h 63"/>
                <a:gd name="T30" fmla="*/ 24 w 24"/>
                <a:gd name="T31" fmla="*/ 45 h 63"/>
                <a:gd name="T32" fmla="*/ 24 w 24"/>
                <a:gd name="T33" fmla="*/ 44 h 63"/>
                <a:gd name="T34" fmla="*/ 24 w 24"/>
                <a:gd name="T35" fmla="*/ 44 h 63"/>
                <a:gd name="T36" fmla="*/ 24 w 24"/>
                <a:gd name="T37" fmla="*/ 44 h 63"/>
                <a:gd name="T38" fmla="*/ 24 w 24"/>
                <a:gd name="T39" fmla="*/ 44 h 63"/>
                <a:gd name="T40" fmla="*/ 0 w 24"/>
                <a:gd name="T41" fmla="*/ 43 h 63"/>
                <a:gd name="T42" fmla="*/ 3 w 24"/>
                <a:gd name="T43" fmla="*/ 56 h 63"/>
                <a:gd name="T44" fmla="*/ 0 w 24"/>
                <a:gd name="T45" fmla="*/ 43 h 63"/>
                <a:gd name="T46" fmla="*/ 0 w 24"/>
                <a:gd name="T47" fmla="*/ 43 h 63"/>
                <a:gd name="T48" fmla="*/ 1 w 24"/>
                <a:gd name="T49" fmla="*/ 31 h 63"/>
                <a:gd name="T50" fmla="*/ 0 w 24"/>
                <a:gd name="T51" fmla="*/ 40 h 63"/>
                <a:gd name="T52" fmla="*/ 1 w 24"/>
                <a:gd name="T53" fmla="*/ 31 h 63"/>
                <a:gd name="T54" fmla="*/ 4 w 24"/>
                <a:gd name="T55" fmla="*/ 22 h 63"/>
                <a:gd name="T56" fmla="*/ 3 w 24"/>
                <a:gd name="T57" fmla="*/ 23 h 63"/>
                <a:gd name="T58" fmla="*/ 2 w 24"/>
                <a:gd name="T59" fmla="*/ 27 h 63"/>
                <a:gd name="T60" fmla="*/ 3 w 24"/>
                <a:gd name="T61" fmla="*/ 23 h 63"/>
                <a:gd name="T62" fmla="*/ 4 w 24"/>
                <a:gd name="T63" fmla="*/ 22 h 63"/>
                <a:gd name="T64" fmla="*/ 19 w 24"/>
                <a:gd name="T65" fmla="*/ 11 h 63"/>
                <a:gd name="T66" fmla="*/ 22 w 24"/>
                <a:gd name="T67" fmla="*/ 25 h 63"/>
                <a:gd name="T68" fmla="*/ 23 w 24"/>
                <a:gd name="T69" fmla="*/ 30 h 63"/>
                <a:gd name="T70" fmla="*/ 24 w 24"/>
                <a:gd name="T71" fmla="*/ 33 h 63"/>
                <a:gd name="T72" fmla="*/ 23 w 24"/>
                <a:gd name="T73" fmla="*/ 30 h 63"/>
                <a:gd name="T74" fmla="*/ 22 w 24"/>
                <a:gd name="T75" fmla="*/ 25 h 63"/>
                <a:gd name="T76" fmla="*/ 19 w 24"/>
                <a:gd name="T77" fmla="*/ 11 h 63"/>
                <a:gd name="T78" fmla="*/ 6 w 24"/>
                <a:gd name="T79" fmla="*/ 10 h 63"/>
                <a:gd name="T80" fmla="*/ 6 w 24"/>
                <a:gd name="T81" fmla="*/ 12 h 63"/>
                <a:gd name="T82" fmla="*/ 5 w 24"/>
                <a:gd name="T83" fmla="*/ 15 h 63"/>
                <a:gd name="T84" fmla="*/ 6 w 24"/>
                <a:gd name="T85" fmla="*/ 10 h 63"/>
                <a:gd name="T86" fmla="*/ 19 w 24"/>
                <a:gd name="T87" fmla="*/ 0 h 63"/>
                <a:gd name="T88" fmla="*/ 19 w 24"/>
                <a:gd name="T89" fmla="*/ 3 h 63"/>
                <a:gd name="T90" fmla="*/ 19 w 24"/>
                <a:gd name="T91" fmla="*/ 2 h 63"/>
                <a:gd name="T92" fmla="*/ 19 w 24"/>
                <a:gd name="T93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4" h="63">
                  <a:moveTo>
                    <a:pt x="11" y="63"/>
                  </a:moveTo>
                  <a:cubicBezTo>
                    <a:pt x="11" y="63"/>
                    <a:pt x="11" y="63"/>
                    <a:pt x="12" y="63"/>
                  </a:cubicBezTo>
                  <a:cubicBezTo>
                    <a:pt x="12" y="63"/>
                    <a:pt x="12" y="63"/>
                    <a:pt x="12" y="63"/>
                  </a:cubicBezTo>
                  <a:cubicBezTo>
                    <a:pt x="12" y="63"/>
                    <a:pt x="13" y="63"/>
                    <a:pt x="13" y="63"/>
                  </a:cubicBezTo>
                  <a:cubicBezTo>
                    <a:pt x="13" y="63"/>
                    <a:pt x="12" y="63"/>
                    <a:pt x="12" y="63"/>
                  </a:cubicBezTo>
                  <a:cubicBezTo>
                    <a:pt x="12" y="63"/>
                    <a:pt x="12" y="63"/>
                    <a:pt x="11" y="63"/>
                  </a:cubicBezTo>
                  <a:moveTo>
                    <a:pt x="4" y="58"/>
                  </a:moveTo>
                  <a:cubicBezTo>
                    <a:pt x="5" y="60"/>
                    <a:pt x="7" y="61"/>
                    <a:pt x="9" y="62"/>
                  </a:cubicBezTo>
                  <a:cubicBezTo>
                    <a:pt x="7" y="61"/>
                    <a:pt x="5" y="60"/>
                    <a:pt x="4" y="58"/>
                  </a:cubicBezTo>
                  <a:moveTo>
                    <a:pt x="22" y="56"/>
                  </a:moveTo>
                  <a:cubicBezTo>
                    <a:pt x="22" y="56"/>
                    <a:pt x="21" y="56"/>
                    <a:pt x="21" y="57"/>
                  </a:cubicBezTo>
                  <a:cubicBezTo>
                    <a:pt x="20" y="59"/>
                    <a:pt x="18" y="61"/>
                    <a:pt x="15" y="62"/>
                  </a:cubicBezTo>
                  <a:cubicBezTo>
                    <a:pt x="18" y="61"/>
                    <a:pt x="20" y="59"/>
                    <a:pt x="21" y="57"/>
                  </a:cubicBezTo>
                  <a:cubicBezTo>
                    <a:pt x="22" y="56"/>
                    <a:pt x="22" y="56"/>
                    <a:pt x="22" y="56"/>
                  </a:cubicBezTo>
                  <a:moveTo>
                    <a:pt x="24" y="44"/>
                  </a:moveTo>
                  <a:cubicBezTo>
                    <a:pt x="24" y="44"/>
                    <a:pt x="24" y="44"/>
                    <a:pt x="24" y="45"/>
                  </a:cubicBezTo>
                  <a:cubicBezTo>
                    <a:pt x="24" y="44"/>
                    <a:pt x="24" y="44"/>
                    <a:pt x="24" y="44"/>
                  </a:cubicBezTo>
                  <a:moveTo>
                    <a:pt x="24" y="44"/>
                  </a:moveTo>
                  <a:cubicBezTo>
                    <a:pt x="24" y="44"/>
                    <a:pt x="24" y="44"/>
                    <a:pt x="24" y="44"/>
                  </a:cubicBezTo>
                  <a:cubicBezTo>
                    <a:pt x="24" y="44"/>
                    <a:pt x="24" y="44"/>
                    <a:pt x="24" y="44"/>
                  </a:cubicBezTo>
                  <a:moveTo>
                    <a:pt x="0" y="43"/>
                  </a:moveTo>
                  <a:cubicBezTo>
                    <a:pt x="0" y="48"/>
                    <a:pt x="1" y="52"/>
                    <a:pt x="3" y="56"/>
                  </a:cubicBezTo>
                  <a:cubicBezTo>
                    <a:pt x="1" y="52"/>
                    <a:pt x="0" y="48"/>
                    <a:pt x="0" y="43"/>
                  </a:cubicBezTo>
                  <a:cubicBezTo>
                    <a:pt x="0" y="43"/>
                    <a:pt x="0" y="43"/>
                    <a:pt x="0" y="43"/>
                  </a:cubicBezTo>
                  <a:moveTo>
                    <a:pt x="1" y="31"/>
                  </a:moveTo>
                  <a:cubicBezTo>
                    <a:pt x="1" y="34"/>
                    <a:pt x="0" y="37"/>
                    <a:pt x="0" y="40"/>
                  </a:cubicBezTo>
                  <a:cubicBezTo>
                    <a:pt x="0" y="37"/>
                    <a:pt x="1" y="34"/>
                    <a:pt x="1" y="31"/>
                  </a:cubicBezTo>
                  <a:moveTo>
                    <a:pt x="4" y="22"/>
                  </a:moveTo>
                  <a:cubicBezTo>
                    <a:pt x="3" y="22"/>
                    <a:pt x="3" y="23"/>
                    <a:pt x="3" y="23"/>
                  </a:cubicBezTo>
                  <a:cubicBezTo>
                    <a:pt x="3" y="24"/>
                    <a:pt x="2" y="25"/>
                    <a:pt x="2" y="27"/>
                  </a:cubicBezTo>
                  <a:cubicBezTo>
                    <a:pt x="2" y="25"/>
                    <a:pt x="3" y="24"/>
                    <a:pt x="3" y="23"/>
                  </a:cubicBezTo>
                  <a:cubicBezTo>
                    <a:pt x="3" y="23"/>
                    <a:pt x="3" y="22"/>
                    <a:pt x="4" y="22"/>
                  </a:cubicBezTo>
                  <a:moveTo>
                    <a:pt x="19" y="11"/>
                  </a:moveTo>
                  <a:cubicBezTo>
                    <a:pt x="20" y="16"/>
                    <a:pt x="21" y="20"/>
                    <a:pt x="22" y="25"/>
                  </a:cubicBezTo>
                  <a:cubicBezTo>
                    <a:pt x="23" y="26"/>
                    <a:pt x="23" y="28"/>
                    <a:pt x="23" y="30"/>
                  </a:cubicBezTo>
                  <a:cubicBezTo>
                    <a:pt x="23" y="31"/>
                    <a:pt x="24" y="32"/>
                    <a:pt x="24" y="33"/>
                  </a:cubicBezTo>
                  <a:cubicBezTo>
                    <a:pt x="24" y="32"/>
                    <a:pt x="23" y="31"/>
                    <a:pt x="23" y="30"/>
                  </a:cubicBezTo>
                  <a:cubicBezTo>
                    <a:pt x="23" y="28"/>
                    <a:pt x="23" y="27"/>
                    <a:pt x="22" y="25"/>
                  </a:cubicBezTo>
                  <a:cubicBezTo>
                    <a:pt x="21" y="21"/>
                    <a:pt x="20" y="16"/>
                    <a:pt x="19" y="11"/>
                  </a:cubicBezTo>
                  <a:moveTo>
                    <a:pt x="6" y="10"/>
                  </a:moveTo>
                  <a:cubicBezTo>
                    <a:pt x="6" y="11"/>
                    <a:pt x="6" y="11"/>
                    <a:pt x="6" y="12"/>
                  </a:cubicBezTo>
                  <a:cubicBezTo>
                    <a:pt x="5" y="13"/>
                    <a:pt x="5" y="14"/>
                    <a:pt x="5" y="15"/>
                  </a:cubicBezTo>
                  <a:cubicBezTo>
                    <a:pt x="5" y="13"/>
                    <a:pt x="6" y="12"/>
                    <a:pt x="6" y="10"/>
                  </a:cubicBezTo>
                  <a:moveTo>
                    <a:pt x="19" y="0"/>
                  </a:moveTo>
                  <a:cubicBezTo>
                    <a:pt x="19" y="1"/>
                    <a:pt x="19" y="2"/>
                    <a:pt x="19" y="3"/>
                  </a:cubicBezTo>
                  <a:cubicBezTo>
                    <a:pt x="19" y="3"/>
                    <a:pt x="19" y="2"/>
                    <a:pt x="19" y="2"/>
                  </a:cubicBezTo>
                  <a:cubicBezTo>
                    <a:pt x="19" y="1"/>
                    <a:pt x="19" y="1"/>
                    <a:pt x="19" y="0"/>
                  </a:cubicBezTo>
                </a:path>
              </a:pathLst>
            </a:custGeom>
            <a:solidFill>
              <a:srgbClr val="C297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21" name="Freeform 415"/>
            <p:cNvSpPr>
              <a:spLocks/>
            </p:cNvSpPr>
            <p:nvPr/>
          </p:nvSpPr>
          <p:spPr bwMode="auto">
            <a:xfrm>
              <a:off x="1028700" y="4308475"/>
              <a:ext cx="93662" cy="244475"/>
            </a:xfrm>
            <a:custGeom>
              <a:avLst/>
              <a:gdLst>
                <a:gd name="T0" fmla="*/ 18 w 25"/>
                <a:gd name="T1" fmla="*/ 0 h 65"/>
                <a:gd name="T2" fmla="*/ 17 w 25"/>
                <a:gd name="T3" fmla="*/ 0 h 65"/>
                <a:gd name="T4" fmla="*/ 7 w 25"/>
                <a:gd name="T5" fmla="*/ 10 h 65"/>
                <a:gd name="T6" fmla="*/ 6 w 25"/>
                <a:gd name="T7" fmla="*/ 12 h 65"/>
                <a:gd name="T8" fmla="*/ 5 w 25"/>
                <a:gd name="T9" fmla="*/ 17 h 65"/>
                <a:gd name="T10" fmla="*/ 4 w 25"/>
                <a:gd name="T11" fmla="*/ 24 h 65"/>
                <a:gd name="T12" fmla="*/ 3 w 25"/>
                <a:gd name="T13" fmla="*/ 25 h 65"/>
                <a:gd name="T14" fmla="*/ 2 w 25"/>
                <a:gd name="T15" fmla="*/ 29 h 65"/>
                <a:gd name="T16" fmla="*/ 2 w 25"/>
                <a:gd name="T17" fmla="*/ 29 h 65"/>
                <a:gd name="T18" fmla="*/ 1 w 25"/>
                <a:gd name="T19" fmla="*/ 33 h 65"/>
                <a:gd name="T20" fmla="*/ 0 w 25"/>
                <a:gd name="T21" fmla="*/ 42 h 65"/>
                <a:gd name="T22" fmla="*/ 0 w 25"/>
                <a:gd name="T23" fmla="*/ 43 h 65"/>
                <a:gd name="T24" fmla="*/ 0 w 25"/>
                <a:gd name="T25" fmla="*/ 45 h 65"/>
                <a:gd name="T26" fmla="*/ 0 w 25"/>
                <a:gd name="T27" fmla="*/ 45 h 65"/>
                <a:gd name="T28" fmla="*/ 3 w 25"/>
                <a:gd name="T29" fmla="*/ 58 h 65"/>
                <a:gd name="T30" fmla="*/ 4 w 25"/>
                <a:gd name="T31" fmla="*/ 60 h 65"/>
                <a:gd name="T32" fmla="*/ 4 w 25"/>
                <a:gd name="T33" fmla="*/ 60 h 65"/>
                <a:gd name="T34" fmla="*/ 9 w 25"/>
                <a:gd name="T35" fmla="*/ 64 h 65"/>
                <a:gd name="T36" fmla="*/ 11 w 25"/>
                <a:gd name="T37" fmla="*/ 65 h 65"/>
                <a:gd name="T38" fmla="*/ 12 w 25"/>
                <a:gd name="T39" fmla="*/ 65 h 65"/>
                <a:gd name="T40" fmla="*/ 13 w 25"/>
                <a:gd name="T41" fmla="*/ 65 h 65"/>
                <a:gd name="T42" fmla="*/ 13 w 25"/>
                <a:gd name="T43" fmla="*/ 65 h 65"/>
                <a:gd name="T44" fmla="*/ 15 w 25"/>
                <a:gd name="T45" fmla="*/ 64 h 65"/>
                <a:gd name="T46" fmla="*/ 21 w 25"/>
                <a:gd name="T47" fmla="*/ 59 h 65"/>
                <a:gd name="T48" fmla="*/ 22 w 25"/>
                <a:gd name="T49" fmla="*/ 58 h 65"/>
                <a:gd name="T50" fmla="*/ 24 w 25"/>
                <a:gd name="T51" fmla="*/ 47 h 65"/>
                <a:gd name="T52" fmla="*/ 24 w 25"/>
                <a:gd name="T53" fmla="*/ 47 h 65"/>
                <a:gd name="T54" fmla="*/ 24 w 25"/>
                <a:gd name="T55" fmla="*/ 46 h 65"/>
                <a:gd name="T56" fmla="*/ 24 w 25"/>
                <a:gd name="T57" fmla="*/ 46 h 65"/>
                <a:gd name="T58" fmla="*/ 24 w 25"/>
                <a:gd name="T59" fmla="*/ 46 h 65"/>
                <a:gd name="T60" fmla="*/ 24 w 25"/>
                <a:gd name="T61" fmla="*/ 35 h 65"/>
                <a:gd name="T62" fmla="*/ 23 w 25"/>
                <a:gd name="T63" fmla="*/ 32 h 65"/>
                <a:gd name="T64" fmla="*/ 22 w 25"/>
                <a:gd name="T65" fmla="*/ 27 h 65"/>
                <a:gd name="T66" fmla="*/ 19 w 25"/>
                <a:gd name="T67" fmla="*/ 13 h 65"/>
                <a:gd name="T68" fmla="*/ 19 w 25"/>
                <a:gd name="T69" fmla="*/ 5 h 65"/>
                <a:gd name="T70" fmla="*/ 19 w 25"/>
                <a:gd name="T71" fmla="*/ 2 h 65"/>
                <a:gd name="T72" fmla="*/ 19 w 25"/>
                <a:gd name="T73" fmla="*/ 1 h 65"/>
                <a:gd name="T74" fmla="*/ 18 w 25"/>
                <a:gd name="T75" fmla="*/ 0 h 65"/>
                <a:gd name="T76" fmla="*/ 18 w 25"/>
                <a:gd name="T77" fmla="*/ 0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5" h="65">
                  <a:moveTo>
                    <a:pt x="18" y="0"/>
                  </a:moveTo>
                  <a:cubicBezTo>
                    <a:pt x="17" y="0"/>
                    <a:pt x="17" y="0"/>
                    <a:pt x="17" y="0"/>
                  </a:cubicBezTo>
                  <a:cubicBezTo>
                    <a:pt x="14" y="4"/>
                    <a:pt x="11" y="8"/>
                    <a:pt x="7" y="10"/>
                  </a:cubicBezTo>
                  <a:cubicBezTo>
                    <a:pt x="7" y="11"/>
                    <a:pt x="6" y="12"/>
                    <a:pt x="6" y="12"/>
                  </a:cubicBezTo>
                  <a:cubicBezTo>
                    <a:pt x="6" y="14"/>
                    <a:pt x="5" y="15"/>
                    <a:pt x="5" y="17"/>
                  </a:cubicBezTo>
                  <a:cubicBezTo>
                    <a:pt x="5" y="19"/>
                    <a:pt x="4" y="22"/>
                    <a:pt x="4" y="24"/>
                  </a:cubicBezTo>
                  <a:cubicBezTo>
                    <a:pt x="3" y="24"/>
                    <a:pt x="3" y="25"/>
                    <a:pt x="3" y="25"/>
                  </a:cubicBezTo>
                  <a:cubicBezTo>
                    <a:pt x="3" y="26"/>
                    <a:pt x="2" y="27"/>
                    <a:pt x="2" y="29"/>
                  </a:cubicBezTo>
                  <a:cubicBezTo>
                    <a:pt x="2" y="29"/>
                    <a:pt x="2" y="29"/>
                    <a:pt x="2" y="29"/>
                  </a:cubicBezTo>
                  <a:cubicBezTo>
                    <a:pt x="2" y="30"/>
                    <a:pt x="1" y="32"/>
                    <a:pt x="1" y="33"/>
                  </a:cubicBezTo>
                  <a:cubicBezTo>
                    <a:pt x="1" y="36"/>
                    <a:pt x="0" y="39"/>
                    <a:pt x="0" y="42"/>
                  </a:cubicBezTo>
                  <a:cubicBezTo>
                    <a:pt x="0" y="42"/>
                    <a:pt x="0" y="43"/>
                    <a:pt x="0" y="43"/>
                  </a:cubicBezTo>
                  <a:cubicBezTo>
                    <a:pt x="0" y="44"/>
                    <a:pt x="0" y="45"/>
                    <a:pt x="0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50"/>
                    <a:pt x="1" y="54"/>
                    <a:pt x="3" y="58"/>
                  </a:cubicBezTo>
                  <a:cubicBezTo>
                    <a:pt x="4" y="59"/>
                    <a:pt x="4" y="60"/>
                    <a:pt x="4" y="60"/>
                  </a:cubicBezTo>
                  <a:cubicBezTo>
                    <a:pt x="4" y="60"/>
                    <a:pt x="4" y="60"/>
                    <a:pt x="4" y="60"/>
                  </a:cubicBezTo>
                  <a:cubicBezTo>
                    <a:pt x="5" y="62"/>
                    <a:pt x="7" y="63"/>
                    <a:pt x="9" y="64"/>
                  </a:cubicBezTo>
                  <a:cubicBezTo>
                    <a:pt x="10" y="64"/>
                    <a:pt x="10" y="65"/>
                    <a:pt x="11" y="65"/>
                  </a:cubicBezTo>
                  <a:cubicBezTo>
                    <a:pt x="12" y="65"/>
                    <a:pt x="12" y="65"/>
                    <a:pt x="12" y="65"/>
                  </a:cubicBezTo>
                  <a:cubicBezTo>
                    <a:pt x="12" y="65"/>
                    <a:pt x="13" y="65"/>
                    <a:pt x="13" y="65"/>
                  </a:cubicBezTo>
                  <a:cubicBezTo>
                    <a:pt x="13" y="65"/>
                    <a:pt x="13" y="65"/>
                    <a:pt x="13" y="65"/>
                  </a:cubicBezTo>
                  <a:cubicBezTo>
                    <a:pt x="14" y="65"/>
                    <a:pt x="15" y="65"/>
                    <a:pt x="15" y="64"/>
                  </a:cubicBezTo>
                  <a:cubicBezTo>
                    <a:pt x="18" y="63"/>
                    <a:pt x="20" y="61"/>
                    <a:pt x="21" y="59"/>
                  </a:cubicBezTo>
                  <a:cubicBezTo>
                    <a:pt x="21" y="58"/>
                    <a:pt x="22" y="58"/>
                    <a:pt x="22" y="58"/>
                  </a:cubicBezTo>
                  <a:cubicBezTo>
                    <a:pt x="23" y="54"/>
                    <a:pt x="24" y="51"/>
                    <a:pt x="24" y="47"/>
                  </a:cubicBezTo>
                  <a:cubicBezTo>
                    <a:pt x="24" y="47"/>
                    <a:pt x="24" y="47"/>
                    <a:pt x="24" y="47"/>
                  </a:cubicBezTo>
                  <a:cubicBezTo>
                    <a:pt x="24" y="46"/>
                    <a:pt x="24" y="46"/>
                    <a:pt x="24" y="46"/>
                  </a:cubicBezTo>
                  <a:cubicBezTo>
                    <a:pt x="24" y="46"/>
                    <a:pt x="24" y="46"/>
                    <a:pt x="24" y="46"/>
                  </a:cubicBezTo>
                  <a:cubicBezTo>
                    <a:pt x="24" y="46"/>
                    <a:pt x="24" y="46"/>
                    <a:pt x="24" y="46"/>
                  </a:cubicBezTo>
                  <a:cubicBezTo>
                    <a:pt x="25" y="42"/>
                    <a:pt x="24" y="38"/>
                    <a:pt x="24" y="35"/>
                  </a:cubicBezTo>
                  <a:cubicBezTo>
                    <a:pt x="24" y="34"/>
                    <a:pt x="23" y="33"/>
                    <a:pt x="23" y="32"/>
                  </a:cubicBezTo>
                  <a:cubicBezTo>
                    <a:pt x="23" y="30"/>
                    <a:pt x="23" y="28"/>
                    <a:pt x="22" y="27"/>
                  </a:cubicBezTo>
                  <a:cubicBezTo>
                    <a:pt x="21" y="22"/>
                    <a:pt x="20" y="18"/>
                    <a:pt x="19" y="13"/>
                  </a:cubicBezTo>
                  <a:cubicBezTo>
                    <a:pt x="19" y="11"/>
                    <a:pt x="19" y="8"/>
                    <a:pt x="19" y="5"/>
                  </a:cubicBezTo>
                  <a:cubicBezTo>
                    <a:pt x="19" y="4"/>
                    <a:pt x="19" y="3"/>
                    <a:pt x="19" y="2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9" y="0"/>
                    <a:pt x="18" y="0"/>
                  </a:cubicBezTo>
                  <a:cubicBezTo>
                    <a:pt x="18" y="0"/>
                    <a:pt x="18" y="0"/>
                    <a:pt x="18" y="0"/>
                  </a:cubicBezTo>
                </a:path>
              </a:pathLst>
            </a:custGeom>
            <a:solidFill>
              <a:srgbClr val="BB2A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22" name="Freeform 416"/>
            <p:cNvSpPr>
              <a:spLocks noEditPoints="1"/>
            </p:cNvSpPr>
            <p:nvPr/>
          </p:nvSpPr>
          <p:spPr bwMode="auto">
            <a:xfrm>
              <a:off x="889000" y="4376738"/>
              <a:ext cx="136525" cy="153988"/>
            </a:xfrm>
            <a:custGeom>
              <a:avLst/>
              <a:gdLst>
                <a:gd name="T0" fmla="*/ 9 w 36"/>
                <a:gd name="T1" fmla="*/ 40 h 41"/>
                <a:gd name="T2" fmla="*/ 6 w 36"/>
                <a:gd name="T3" fmla="*/ 41 h 41"/>
                <a:gd name="T4" fmla="*/ 6 w 36"/>
                <a:gd name="T5" fmla="*/ 41 h 41"/>
                <a:gd name="T6" fmla="*/ 9 w 36"/>
                <a:gd name="T7" fmla="*/ 40 h 41"/>
                <a:gd name="T8" fmla="*/ 18 w 36"/>
                <a:gd name="T9" fmla="*/ 34 h 41"/>
                <a:gd name="T10" fmla="*/ 13 w 36"/>
                <a:gd name="T11" fmla="*/ 38 h 41"/>
                <a:gd name="T12" fmla="*/ 18 w 36"/>
                <a:gd name="T13" fmla="*/ 34 h 41"/>
                <a:gd name="T14" fmla="*/ 1 w 36"/>
                <a:gd name="T15" fmla="*/ 34 h 41"/>
                <a:gd name="T16" fmla="*/ 1 w 36"/>
                <a:gd name="T17" fmla="*/ 37 h 41"/>
                <a:gd name="T18" fmla="*/ 1 w 36"/>
                <a:gd name="T19" fmla="*/ 34 h 41"/>
                <a:gd name="T20" fmla="*/ 7 w 36"/>
                <a:gd name="T21" fmla="*/ 14 h 41"/>
                <a:gd name="T22" fmla="*/ 7 w 36"/>
                <a:gd name="T23" fmla="*/ 14 h 41"/>
                <a:gd name="T24" fmla="*/ 6 w 36"/>
                <a:gd name="T25" fmla="*/ 17 h 41"/>
                <a:gd name="T26" fmla="*/ 7 w 36"/>
                <a:gd name="T27" fmla="*/ 14 h 41"/>
                <a:gd name="T28" fmla="*/ 34 w 36"/>
                <a:gd name="T29" fmla="*/ 7 h 41"/>
                <a:gd name="T30" fmla="*/ 21 w 36"/>
                <a:gd name="T31" fmla="*/ 30 h 41"/>
                <a:gd name="T32" fmla="*/ 26 w 36"/>
                <a:gd name="T33" fmla="*/ 22 h 41"/>
                <a:gd name="T34" fmla="*/ 34 w 36"/>
                <a:gd name="T35" fmla="*/ 7 h 41"/>
                <a:gd name="T36" fmla="*/ 36 w 36"/>
                <a:gd name="T37" fmla="*/ 0 h 41"/>
                <a:gd name="T38" fmla="*/ 35 w 36"/>
                <a:gd name="T39" fmla="*/ 4 h 41"/>
                <a:gd name="T40" fmla="*/ 35 w 36"/>
                <a:gd name="T41" fmla="*/ 3 h 41"/>
                <a:gd name="T42" fmla="*/ 36 w 36"/>
                <a:gd name="T43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6" h="41">
                  <a:moveTo>
                    <a:pt x="9" y="40"/>
                  </a:moveTo>
                  <a:cubicBezTo>
                    <a:pt x="8" y="41"/>
                    <a:pt x="7" y="41"/>
                    <a:pt x="6" y="41"/>
                  </a:cubicBezTo>
                  <a:cubicBezTo>
                    <a:pt x="6" y="41"/>
                    <a:pt x="6" y="41"/>
                    <a:pt x="6" y="41"/>
                  </a:cubicBezTo>
                  <a:cubicBezTo>
                    <a:pt x="7" y="41"/>
                    <a:pt x="8" y="41"/>
                    <a:pt x="9" y="40"/>
                  </a:cubicBezTo>
                  <a:moveTo>
                    <a:pt x="18" y="34"/>
                  </a:moveTo>
                  <a:cubicBezTo>
                    <a:pt x="16" y="36"/>
                    <a:pt x="15" y="37"/>
                    <a:pt x="13" y="38"/>
                  </a:cubicBezTo>
                  <a:cubicBezTo>
                    <a:pt x="15" y="37"/>
                    <a:pt x="16" y="36"/>
                    <a:pt x="18" y="34"/>
                  </a:cubicBezTo>
                  <a:moveTo>
                    <a:pt x="1" y="34"/>
                  </a:moveTo>
                  <a:cubicBezTo>
                    <a:pt x="1" y="35"/>
                    <a:pt x="0" y="36"/>
                    <a:pt x="1" y="37"/>
                  </a:cubicBezTo>
                  <a:cubicBezTo>
                    <a:pt x="0" y="36"/>
                    <a:pt x="1" y="35"/>
                    <a:pt x="1" y="34"/>
                  </a:cubicBezTo>
                  <a:moveTo>
                    <a:pt x="7" y="14"/>
                  </a:moveTo>
                  <a:cubicBezTo>
                    <a:pt x="7" y="14"/>
                    <a:pt x="7" y="14"/>
                    <a:pt x="7" y="14"/>
                  </a:cubicBezTo>
                  <a:cubicBezTo>
                    <a:pt x="7" y="15"/>
                    <a:pt x="6" y="16"/>
                    <a:pt x="6" y="17"/>
                  </a:cubicBezTo>
                  <a:cubicBezTo>
                    <a:pt x="6" y="16"/>
                    <a:pt x="7" y="15"/>
                    <a:pt x="7" y="14"/>
                  </a:cubicBezTo>
                  <a:moveTo>
                    <a:pt x="34" y="7"/>
                  </a:moveTo>
                  <a:cubicBezTo>
                    <a:pt x="30" y="15"/>
                    <a:pt x="27" y="23"/>
                    <a:pt x="21" y="30"/>
                  </a:cubicBezTo>
                  <a:cubicBezTo>
                    <a:pt x="23" y="28"/>
                    <a:pt x="25" y="25"/>
                    <a:pt x="26" y="22"/>
                  </a:cubicBezTo>
                  <a:cubicBezTo>
                    <a:pt x="29" y="17"/>
                    <a:pt x="31" y="12"/>
                    <a:pt x="34" y="7"/>
                  </a:cubicBezTo>
                  <a:moveTo>
                    <a:pt x="36" y="0"/>
                  </a:moveTo>
                  <a:cubicBezTo>
                    <a:pt x="36" y="1"/>
                    <a:pt x="35" y="3"/>
                    <a:pt x="35" y="4"/>
                  </a:cubicBezTo>
                  <a:cubicBezTo>
                    <a:pt x="35" y="4"/>
                    <a:pt x="35" y="4"/>
                    <a:pt x="35" y="3"/>
                  </a:cubicBezTo>
                  <a:cubicBezTo>
                    <a:pt x="35" y="2"/>
                    <a:pt x="36" y="1"/>
                    <a:pt x="36" y="0"/>
                  </a:cubicBezTo>
                </a:path>
              </a:pathLst>
            </a:custGeom>
            <a:solidFill>
              <a:srgbClr val="C297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23" name="Freeform 417"/>
            <p:cNvSpPr>
              <a:spLocks/>
            </p:cNvSpPr>
            <p:nvPr/>
          </p:nvSpPr>
          <p:spPr bwMode="auto">
            <a:xfrm>
              <a:off x="889000" y="4368800"/>
              <a:ext cx="136525" cy="161925"/>
            </a:xfrm>
            <a:custGeom>
              <a:avLst/>
              <a:gdLst>
                <a:gd name="T0" fmla="*/ 35 w 36"/>
                <a:gd name="T1" fmla="*/ 0 h 43"/>
                <a:gd name="T2" fmla="*/ 34 w 36"/>
                <a:gd name="T3" fmla="*/ 0 h 43"/>
                <a:gd name="T4" fmla="*/ 20 w 36"/>
                <a:gd name="T5" fmla="*/ 6 h 43"/>
                <a:gd name="T6" fmla="*/ 10 w 36"/>
                <a:gd name="T7" fmla="*/ 12 h 43"/>
                <a:gd name="T8" fmla="*/ 7 w 36"/>
                <a:gd name="T9" fmla="*/ 16 h 43"/>
                <a:gd name="T10" fmla="*/ 6 w 36"/>
                <a:gd name="T11" fmla="*/ 19 h 43"/>
                <a:gd name="T12" fmla="*/ 3 w 36"/>
                <a:gd name="T13" fmla="*/ 29 h 43"/>
                <a:gd name="T14" fmla="*/ 1 w 36"/>
                <a:gd name="T15" fmla="*/ 36 h 43"/>
                <a:gd name="T16" fmla="*/ 1 w 36"/>
                <a:gd name="T17" fmla="*/ 36 h 43"/>
                <a:gd name="T18" fmla="*/ 1 w 36"/>
                <a:gd name="T19" fmla="*/ 39 h 43"/>
                <a:gd name="T20" fmla="*/ 1 w 36"/>
                <a:gd name="T21" fmla="*/ 39 h 43"/>
                <a:gd name="T22" fmla="*/ 6 w 36"/>
                <a:gd name="T23" fmla="*/ 43 h 43"/>
                <a:gd name="T24" fmla="*/ 6 w 36"/>
                <a:gd name="T25" fmla="*/ 43 h 43"/>
                <a:gd name="T26" fmla="*/ 9 w 36"/>
                <a:gd name="T27" fmla="*/ 42 h 43"/>
                <a:gd name="T28" fmla="*/ 9 w 36"/>
                <a:gd name="T29" fmla="*/ 42 h 43"/>
                <a:gd name="T30" fmla="*/ 13 w 36"/>
                <a:gd name="T31" fmla="*/ 40 h 43"/>
                <a:gd name="T32" fmla="*/ 18 w 36"/>
                <a:gd name="T33" fmla="*/ 36 h 43"/>
                <a:gd name="T34" fmla="*/ 18 w 36"/>
                <a:gd name="T35" fmla="*/ 36 h 43"/>
                <a:gd name="T36" fmla="*/ 21 w 36"/>
                <a:gd name="T37" fmla="*/ 32 h 43"/>
                <a:gd name="T38" fmla="*/ 34 w 36"/>
                <a:gd name="T39" fmla="*/ 9 h 43"/>
                <a:gd name="T40" fmla="*/ 35 w 36"/>
                <a:gd name="T41" fmla="*/ 6 h 43"/>
                <a:gd name="T42" fmla="*/ 36 w 36"/>
                <a:gd name="T43" fmla="*/ 2 h 43"/>
                <a:gd name="T44" fmla="*/ 36 w 36"/>
                <a:gd name="T45" fmla="*/ 2 h 43"/>
                <a:gd name="T46" fmla="*/ 35 w 36"/>
                <a:gd name="T47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6" h="43">
                  <a:moveTo>
                    <a:pt x="35" y="0"/>
                  </a:moveTo>
                  <a:cubicBezTo>
                    <a:pt x="35" y="0"/>
                    <a:pt x="34" y="0"/>
                    <a:pt x="34" y="0"/>
                  </a:cubicBezTo>
                  <a:cubicBezTo>
                    <a:pt x="29" y="2"/>
                    <a:pt x="25" y="4"/>
                    <a:pt x="20" y="6"/>
                  </a:cubicBezTo>
                  <a:cubicBezTo>
                    <a:pt x="16" y="8"/>
                    <a:pt x="13" y="10"/>
                    <a:pt x="10" y="12"/>
                  </a:cubicBezTo>
                  <a:cubicBezTo>
                    <a:pt x="9" y="13"/>
                    <a:pt x="8" y="14"/>
                    <a:pt x="7" y="16"/>
                  </a:cubicBezTo>
                  <a:cubicBezTo>
                    <a:pt x="7" y="17"/>
                    <a:pt x="6" y="18"/>
                    <a:pt x="6" y="19"/>
                  </a:cubicBezTo>
                  <a:cubicBezTo>
                    <a:pt x="5" y="22"/>
                    <a:pt x="4" y="25"/>
                    <a:pt x="3" y="29"/>
                  </a:cubicBezTo>
                  <a:cubicBezTo>
                    <a:pt x="2" y="31"/>
                    <a:pt x="1" y="33"/>
                    <a:pt x="1" y="36"/>
                  </a:cubicBezTo>
                  <a:cubicBezTo>
                    <a:pt x="1" y="36"/>
                    <a:pt x="1" y="36"/>
                    <a:pt x="1" y="36"/>
                  </a:cubicBezTo>
                  <a:cubicBezTo>
                    <a:pt x="1" y="37"/>
                    <a:pt x="0" y="38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42"/>
                    <a:pt x="3" y="43"/>
                    <a:pt x="6" y="43"/>
                  </a:cubicBezTo>
                  <a:cubicBezTo>
                    <a:pt x="6" y="43"/>
                    <a:pt x="6" y="43"/>
                    <a:pt x="6" y="43"/>
                  </a:cubicBezTo>
                  <a:cubicBezTo>
                    <a:pt x="7" y="43"/>
                    <a:pt x="8" y="43"/>
                    <a:pt x="9" y="42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10" y="42"/>
                    <a:pt x="12" y="41"/>
                    <a:pt x="13" y="40"/>
                  </a:cubicBezTo>
                  <a:cubicBezTo>
                    <a:pt x="15" y="39"/>
                    <a:pt x="16" y="38"/>
                    <a:pt x="18" y="36"/>
                  </a:cubicBezTo>
                  <a:cubicBezTo>
                    <a:pt x="18" y="36"/>
                    <a:pt x="18" y="36"/>
                    <a:pt x="18" y="36"/>
                  </a:cubicBezTo>
                  <a:cubicBezTo>
                    <a:pt x="19" y="35"/>
                    <a:pt x="20" y="34"/>
                    <a:pt x="21" y="32"/>
                  </a:cubicBezTo>
                  <a:cubicBezTo>
                    <a:pt x="27" y="25"/>
                    <a:pt x="30" y="17"/>
                    <a:pt x="34" y="9"/>
                  </a:cubicBezTo>
                  <a:cubicBezTo>
                    <a:pt x="34" y="8"/>
                    <a:pt x="34" y="7"/>
                    <a:pt x="35" y="6"/>
                  </a:cubicBezTo>
                  <a:cubicBezTo>
                    <a:pt x="35" y="5"/>
                    <a:pt x="36" y="3"/>
                    <a:pt x="36" y="2"/>
                  </a:cubicBezTo>
                  <a:cubicBezTo>
                    <a:pt x="36" y="2"/>
                    <a:pt x="36" y="2"/>
                    <a:pt x="36" y="2"/>
                  </a:cubicBezTo>
                  <a:cubicBezTo>
                    <a:pt x="36" y="0"/>
                    <a:pt x="36" y="0"/>
                    <a:pt x="35" y="0"/>
                  </a:cubicBezTo>
                </a:path>
              </a:pathLst>
            </a:custGeom>
            <a:solidFill>
              <a:srgbClr val="BB2A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24" name="Freeform 418"/>
            <p:cNvSpPr>
              <a:spLocks/>
            </p:cNvSpPr>
            <p:nvPr/>
          </p:nvSpPr>
          <p:spPr bwMode="auto">
            <a:xfrm>
              <a:off x="1055688" y="3987800"/>
              <a:ext cx="6350" cy="71438"/>
            </a:xfrm>
            <a:custGeom>
              <a:avLst/>
              <a:gdLst>
                <a:gd name="T0" fmla="*/ 1 w 2"/>
                <a:gd name="T1" fmla="*/ 0 h 19"/>
                <a:gd name="T2" fmla="*/ 1 w 2"/>
                <a:gd name="T3" fmla="*/ 0 h 19"/>
                <a:gd name="T4" fmla="*/ 0 w 2"/>
                <a:gd name="T5" fmla="*/ 3 h 19"/>
                <a:gd name="T6" fmla="*/ 0 w 2"/>
                <a:gd name="T7" fmla="*/ 15 h 19"/>
                <a:gd name="T8" fmla="*/ 1 w 2"/>
                <a:gd name="T9" fmla="*/ 19 h 19"/>
                <a:gd name="T10" fmla="*/ 1 w 2"/>
                <a:gd name="T11" fmla="*/ 19 h 19"/>
                <a:gd name="T12" fmla="*/ 1 w 2"/>
                <a:gd name="T13" fmla="*/ 19 h 19"/>
                <a:gd name="T14" fmla="*/ 2 w 2"/>
                <a:gd name="T15" fmla="*/ 18 h 19"/>
                <a:gd name="T16" fmla="*/ 2 w 2"/>
                <a:gd name="T17" fmla="*/ 9 h 19"/>
                <a:gd name="T18" fmla="*/ 1 w 2"/>
                <a:gd name="T19" fmla="*/ 9 h 19"/>
                <a:gd name="T20" fmla="*/ 1 w 2"/>
                <a:gd name="T21" fmla="*/ 2 h 19"/>
                <a:gd name="T22" fmla="*/ 1 w 2"/>
                <a:gd name="T23" fmla="*/ 1 h 19"/>
                <a:gd name="T24" fmla="*/ 1 w 2"/>
                <a:gd name="T25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" h="1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2"/>
                    <a:pt x="0" y="3"/>
                  </a:cubicBezTo>
                  <a:cubicBezTo>
                    <a:pt x="0" y="7"/>
                    <a:pt x="0" y="11"/>
                    <a:pt x="0" y="15"/>
                  </a:cubicBezTo>
                  <a:cubicBezTo>
                    <a:pt x="0" y="16"/>
                    <a:pt x="0" y="17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2" y="15"/>
                    <a:pt x="2" y="12"/>
                    <a:pt x="2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7"/>
                    <a:pt x="1" y="5"/>
                    <a:pt x="1" y="2"/>
                  </a:cubicBezTo>
                  <a:cubicBezTo>
                    <a:pt x="1" y="2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BB2A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25" name="Freeform 419"/>
            <p:cNvSpPr>
              <a:spLocks noEditPoints="1"/>
            </p:cNvSpPr>
            <p:nvPr/>
          </p:nvSpPr>
          <p:spPr bwMode="auto">
            <a:xfrm>
              <a:off x="349250" y="2293938"/>
              <a:ext cx="300037" cy="603250"/>
            </a:xfrm>
            <a:custGeom>
              <a:avLst/>
              <a:gdLst>
                <a:gd name="T0" fmla="*/ 13 w 80"/>
                <a:gd name="T1" fmla="*/ 159 h 160"/>
                <a:gd name="T2" fmla="*/ 14 w 80"/>
                <a:gd name="T3" fmla="*/ 159 h 160"/>
                <a:gd name="T4" fmla="*/ 11 w 80"/>
                <a:gd name="T5" fmla="*/ 157 h 160"/>
                <a:gd name="T6" fmla="*/ 12 w 80"/>
                <a:gd name="T7" fmla="*/ 159 h 160"/>
                <a:gd name="T8" fmla="*/ 11 w 80"/>
                <a:gd name="T9" fmla="*/ 157 h 160"/>
                <a:gd name="T10" fmla="*/ 15 w 80"/>
                <a:gd name="T11" fmla="*/ 156 h 160"/>
                <a:gd name="T12" fmla="*/ 16 w 80"/>
                <a:gd name="T13" fmla="*/ 121 h 160"/>
                <a:gd name="T14" fmla="*/ 17 w 80"/>
                <a:gd name="T15" fmla="*/ 122 h 160"/>
                <a:gd name="T16" fmla="*/ 14 w 80"/>
                <a:gd name="T17" fmla="*/ 114 h 160"/>
                <a:gd name="T18" fmla="*/ 15 w 80"/>
                <a:gd name="T19" fmla="*/ 118 h 160"/>
                <a:gd name="T20" fmla="*/ 14 w 80"/>
                <a:gd name="T21" fmla="*/ 114 h 160"/>
                <a:gd name="T22" fmla="*/ 0 w 80"/>
                <a:gd name="T23" fmla="*/ 108 h 160"/>
                <a:gd name="T24" fmla="*/ 5 w 80"/>
                <a:gd name="T25" fmla="*/ 139 h 160"/>
                <a:gd name="T26" fmla="*/ 1 w 80"/>
                <a:gd name="T27" fmla="*/ 123 h 160"/>
                <a:gd name="T28" fmla="*/ 0 w 80"/>
                <a:gd name="T29" fmla="*/ 106 h 160"/>
                <a:gd name="T30" fmla="*/ 15 w 80"/>
                <a:gd name="T31" fmla="*/ 108 h 160"/>
                <a:gd name="T32" fmla="*/ 17 w 80"/>
                <a:gd name="T33" fmla="*/ 103 h 160"/>
                <a:gd name="T34" fmla="*/ 21 w 80"/>
                <a:gd name="T35" fmla="*/ 99 h 160"/>
                <a:gd name="T36" fmla="*/ 22 w 80"/>
                <a:gd name="T37" fmla="*/ 97 h 160"/>
                <a:gd name="T38" fmla="*/ 24 w 80"/>
                <a:gd name="T39" fmla="*/ 76 h 160"/>
                <a:gd name="T40" fmla="*/ 24 w 80"/>
                <a:gd name="T41" fmla="*/ 75 h 160"/>
                <a:gd name="T42" fmla="*/ 22 w 80"/>
                <a:gd name="T43" fmla="*/ 75 h 160"/>
                <a:gd name="T44" fmla="*/ 24 w 80"/>
                <a:gd name="T45" fmla="*/ 75 h 160"/>
                <a:gd name="T46" fmla="*/ 25 w 80"/>
                <a:gd name="T47" fmla="*/ 74 h 160"/>
                <a:gd name="T48" fmla="*/ 25 w 80"/>
                <a:gd name="T49" fmla="*/ 74 h 160"/>
                <a:gd name="T50" fmla="*/ 25 w 80"/>
                <a:gd name="T51" fmla="*/ 74 h 160"/>
                <a:gd name="T52" fmla="*/ 25 w 80"/>
                <a:gd name="T53" fmla="*/ 72 h 160"/>
                <a:gd name="T54" fmla="*/ 23 w 80"/>
                <a:gd name="T55" fmla="*/ 67 h 160"/>
                <a:gd name="T56" fmla="*/ 23 w 80"/>
                <a:gd name="T57" fmla="*/ 67 h 160"/>
                <a:gd name="T58" fmla="*/ 33 w 80"/>
                <a:gd name="T59" fmla="*/ 66 h 160"/>
                <a:gd name="T60" fmla="*/ 33 w 80"/>
                <a:gd name="T61" fmla="*/ 66 h 160"/>
                <a:gd name="T62" fmla="*/ 30 w 80"/>
                <a:gd name="T63" fmla="*/ 63 h 160"/>
                <a:gd name="T64" fmla="*/ 30 w 80"/>
                <a:gd name="T65" fmla="*/ 63 h 160"/>
                <a:gd name="T66" fmla="*/ 35 w 80"/>
                <a:gd name="T67" fmla="*/ 62 h 160"/>
                <a:gd name="T68" fmla="*/ 37 w 80"/>
                <a:gd name="T69" fmla="*/ 62 h 160"/>
                <a:gd name="T70" fmla="*/ 37 w 80"/>
                <a:gd name="T71" fmla="*/ 62 h 160"/>
                <a:gd name="T72" fmla="*/ 16 w 80"/>
                <a:gd name="T73" fmla="*/ 49 h 160"/>
                <a:gd name="T74" fmla="*/ 10 w 80"/>
                <a:gd name="T75" fmla="*/ 62 h 160"/>
                <a:gd name="T76" fmla="*/ 16 w 80"/>
                <a:gd name="T77" fmla="*/ 49 h 160"/>
                <a:gd name="T78" fmla="*/ 32 w 80"/>
                <a:gd name="T79" fmla="*/ 28 h 160"/>
                <a:gd name="T80" fmla="*/ 39 w 80"/>
                <a:gd name="T81" fmla="*/ 21 h 160"/>
                <a:gd name="T82" fmla="*/ 39 w 80"/>
                <a:gd name="T83" fmla="*/ 21 h 160"/>
                <a:gd name="T84" fmla="*/ 39 w 80"/>
                <a:gd name="T85" fmla="*/ 21 h 160"/>
                <a:gd name="T86" fmla="*/ 39 w 80"/>
                <a:gd name="T87" fmla="*/ 21 h 160"/>
                <a:gd name="T88" fmla="*/ 39 w 80"/>
                <a:gd name="T89" fmla="*/ 21 h 160"/>
                <a:gd name="T90" fmla="*/ 52 w 80"/>
                <a:gd name="T91" fmla="*/ 9 h 160"/>
                <a:gd name="T92" fmla="*/ 58 w 80"/>
                <a:gd name="T93" fmla="*/ 5 h 160"/>
                <a:gd name="T94" fmla="*/ 52 w 80"/>
                <a:gd name="T95" fmla="*/ 9 h 160"/>
                <a:gd name="T96" fmla="*/ 58 w 80"/>
                <a:gd name="T97" fmla="*/ 5 h 160"/>
                <a:gd name="T98" fmla="*/ 80 w 80"/>
                <a:gd name="T99" fmla="*/ 11 h 160"/>
                <a:gd name="T100" fmla="*/ 67 w 80"/>
                <a:gd name="T101" fmla="*/ 0 h 160"/>
                <a:gd name="T102" fmla="*/ 65 w 80"/>
                <a:gd name="T103" fmla="*/ 0 h 160"/>
                <a:gd name="T104" fmla="*/ 68 w 80"/>
                <a:gd name="T105" fmla="*/ 1 h 160"/>
                <a:gd name="T106" fmla="*/ 69 w 80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80" h="160">
                  <a:moveTo>
                    <a:pt x="14" y="158"/>
                  </a:moveTo>
                  <a:cubicBezTo>
                    <a:pt x="14" y="159"/>
                    <a:pt x="13" y="159"/>
                    <a:pt x="13" y="159"/>
                  </a:cubicBezTo>
                  <a:cubicBezTo>
                    <a:pt x="13" y="159"/>
                    <a:pt x="13" y="159"/>
                    <a:pt x="13" y="160"/>
                  </a:cubicBezTo>
                  <a:cubicBezTo>
                    <a:pt x="13" y="159"/>
                    <a:pt x="14" y="159"/>
                    <a:pt x="14" y="159"/>
                  </a:cubicBezTo>
                  <a:cubicBezTo>
                    <a:pt x="14" y="159"/>
                    <a:pt x="14" y="159"/>
                    <a:pt x="14" y="158"/>
                  </a:cubicBezTo>
                  <a:moveTo>
                    <a:pt x="11" y="157"/>
                  </a:moveTo>
                  <a:cubicBezTo>
                    <a:pt x="11" y="157"/>
                    <a:pt x="11" y="158"/>
                    <a:pt x="12" y="159"/>
                  </a:cubicBezTo>
                  <a:cubicBezTo>
                    <a:pt x="12" y="159"/>
                    <a:pt x="12" y="159"/>
                    <a:pt x="12" y="159"/>
                  </a:cubicBezTo>
                  <a:cubicBezTo>
                    <a:pt x="12" y="159"/>
                    <a:pt x="12" y="159"/>
                    <a:pt x="12" y="159"/>
                  </a:cubicBezTo>
                  <a:cubicBezTo>
                    <a:pt x="12" y="158"/>
                    <a:pt x="11" y="157"/>
                    <a:pt x="11" y="157"/>
                  </a:cubicBezTo>
                  <a:moveTo>
                    <a:pt x="18" y="150"/>
                  </a:moveTo>
                  <a:cubicBezTo>
                    <a:pt x="17" y="152"/>
                    <a:pt x="15" y="154"/>
                    <a:pt x="15" y="156"/>
                  </a:cubicBezTo>
                  <a:cubicBezTo>
                    <a:pt x="16" y="154"/>
                    <a:pt x="17" y="152"/>
                    <a:pt x="18" y="150"/>
                  </a:cubicBezTo>
                  <a:moveTo>
                    <a:pt x="16" y="121"/>
                  </a:moveTo>
                  <a:cubicBezTo>
                    <a:pt x="17" y="122"/>
                    <a:pt x="17" y="123"/>
                    <a:pt x="17" y="123"/>
                  </a:cubicBezTo>
                  <a:cubicBezTo>
                    <a:pt x="17" y="123"/>
                    <a:pt x="17" y="122"/>
                    <a:pt x="17" y="122"/>
                  </a:cubicBezTo>
                  <a:cubicBezTo>
                    <a:pt x="17" y="122"/>
                    <a:pt x="16" y="122"/>
                    <a:pt x="16" y="121"/>
                  </a:cubicBezTo>
                  <a:moveTo>
                    <a:pt x="14" y="114"/>
                  </a:moveTo>
                  <a:cubicBezTo>
                    <a:pt x="14" y="114"/>
                    <a:pt x="14" y="114"/>
                    <a:pt x="14" y="114"/>
                  </a:cubicBezTo>
                  <a:cubicBezTo>
                    <a:pt x="14" y="116"/>
                    <a:pt x="14" y="117"/>
                    <a:pt x="15" y="118"/>
                  </a:cubicBezTo>
                  <a:cubicBezTo>
                    <a:pt x="15" y="118"/>
                    <a:pt x="15" y="118"/>
                    <a:pt x="15" y="118"/>
                  </a:cubicBezTo>
                  <a:cubicBezTo>
                    <a:pt x="14" y="117"/>
                    <a:pt x="14" y="116"/>
                    <a:pt x="14" y="114"/>
                  </a:cubicBezTo>
                  <a:moveTo>
                    <a:pt x="0" y="106"/>
                  </a:moveTo>
                  <a:cubicBezTo>
                    <a:pt x="0" y="107"/>
                    <a:pt x="0" y="108"/>
                    <a:pt x="0" y="108"/>
                  </a:cubicBezTo>
                  <a:cubicBezTo>
                    <a:pt x="0" y="111"/>
                    <a:pt x="1" y="116"/>
                    <a:pt x="1" y="121"/>
                  </a:cubicBezTo>
                  <a:cubicBezTo>
                    <a:pt x="2" y="127"/>
                    <a:pt x="3" y="133"/>
                    <a:pt x="5" y="139"/>
                  </a:cubicBezTo>
                  <a:cubicBezTo>
                    <a:pt x="6" y="143"/>
                    <a:pt x="7" y="147"/>
                    <a:pt x="8" y="151"/>
                  </a:cubicBezTo>
                  <a:cubicBezTo>
                    <a:pt x="5" y="142"/>
                    <a:pt x="3" y="133"/>
                    <a:pt x="1" y="123"/>
                  </a:cubicBezTo>
                  <a:cubicBezTo>
                    <a:pt x="1" y="120"/>
                    <a:pt x="1" y="118"/>
                    <a:pt x="1" y="115"/>
                  </a:cubicBezTo>
                  <a:cubicBezTo>
                    <a:pt x="0" y="112"/>
                    <a:pt x="0" y="110"/>
                    <a:pt x="0" y="106"/>
                  </a:cubicBezTo>
                  <a:moveTo>
                    <a:pt x="17" y="103"/>
                  </a:moveTo>
                  <a:cubicBezTo>
                    <a:pt x="16" y="104"/>
                    <a:pt x="16" y="106"/>
                    <a:pt x="15" y="108"/>
                  </a:cubicBezTo>
                  <a:cubicBezTo>
                    <a:pt x="15" y="107"/>
                    <a:pt x="15" y="107"/>
                    <a:pt x="15" y="106"/>
                  </a:cubicBezTo>
                  <a:cubicBezTo>
                    <a:pt x="16" y="105"/>
                    <a:pt x="17" y="104"/>
                    <a:pt x="17" y="103"/>
                  </a:cubicBezTo>
                  <a:moveTo>
                    <a:pt x="22" y="97"/>
                  </a:moveTo>
                  <a:cubicBezTo>
                    <a:pt x="22" y="98"/>
                    <a:pt x="21" y="98"/>
                    <a:pt x="21" y="99"/>
                  </a:cubicBezTo>
                  <a:cubicBezTo>
                    <a:pt x="21" y="99"/>
                    <a:pt x="21" y="98"/>
                    <a:pt x="21" y="98"/>
                  </a:cubicBezTo>
                  <a:cubicBezTo>
                    <a:pt x="22" y="98"/>
                    <a:pt x="22" y="97"/>
                    <a:pt x="22" y="97"/>
                  </a:cubicBezTo>
                  <a:moveTo>
                    <a:pt x="22" y="75"/>
                  </a:moveTo>
                  <a:cubicBezTo>
                    <a:pt x="23" y="75"/>
                    <a:pt x="23" y="76"/>
                    <a:pt x="24" y="76"/>
                  </a:cubicBezTo>
                  <a:cubicBezTo>
                    <a:pt x="24" y="76"/>
                    <a:pt x="24" y="76"/>
                    <a:pt x="24" y="75"/>
                  </a:cubicBezTo>
                  <a:cubicBezTo>
                    <a:pt x="24" y="75"/>
                    <a:pt x="24" y="75"/>
                    <a:pt x="24" y="75"/>
                  </a:cubicBezTo>
                  <a:cubicBezTo>
                    <a:pt x="24" y="75"/>
                    <a:pt x="24" y="75"/>
                    <a:pt x="24" y="75"/>
                  </a:cubicBezTo>
                  <a:cubicBezTo>
                    <a:pt x="23" y="75"/>
                    <a:pt x="23" y="75"/>
                    <a:pt x="22" y="75"/>
                  </a:cubicBezTo>
                  <a:moveTo>
                    <a:pt x="25" y="74"/>
                  </a:moveTo>
                  <a:cubicBezTo>
                    <a:pt x="25" y="75"/>
                    <a:pt x="25" y="75"/>
                    <a:pt x="24" y="75"/>
                  </a:cubicBezTo>
                  <a:cubicBezTo>
                    <a:pt x="25" y="75"/>
                    <a:pt x="25" y="75"/>
                    <a:pt x="25" y="74"/>
                  </a:cubicBezTo>
                  <a:moveTo>
                    <a:pt x="25" y="74"/>
                  </a:moveTo>
                  <a:cubicBezTo>
                    <a:pt x="25" y="74"/>
                    <a:pt x="25" y="74"/>
                    <a:pt x="25" y="74"/>
                  </a:cubicBezTo>
                  <a:cubicBezTo>
                    <a:pt x="25" y="74"/>
                    <a:pt x="25" y="74"/>
                    <a:pt x="25" y="74"/>
                  </a:cubicBezTo>
                  <a:cubicBezTo>
                    <a:pt x="25" y="74"/>
                    <a:pt x="25" y="74"/>
                    <a:pt x="25" y="74"/>
                  </a:cubicBezTo>
                  <a:cubicBezTo>
                    <a:pt x="25" y="74"/>
                    <a:pt x="25" y="74"/>
                    <a:pt x="25" y="74"/>
                  </a:cubicBezTo>
                  <a:moveTo>
                    <a:pt x="26" y="69"/>
                  </a:moveTo>
                  <a:cubicBezTo>
                    <a:pt x="26" y="70"/>
                    <a:pt x="26" y="71"/>
                    <a:pt x="25" y="72"/>
                  </a:cubicBezTo>
                  <a:cubicBezTo>
                    <a:pt x="26" y="71"/>
                    <a:pt x="26" y="70"/>
                    <a:pt x="26" y="69"/>
                  </a:cubicBezTo>
                  <a:moveTo>
                    <a:pt x="23" y="67"/>
                  </a:moveTo>
                  <a:cubicBezTo>
                    <a:pt x="22" y="68"/>
                    <a:pt x="22" y="70"/>
                    <a:pt x="22" y="71"/>
                  </a:cubicBezTo>
                  <a:cubicBezTo>
                    <a:pt x="22" y="70"/>
                    <a:pt x="22" y="68"/>
                    <a:pt x="23" y="67"/>
                  </a:cubicBezTo>
                  <a:moveTo>
                    <a:pt x="34" y="66"/>
                  </a:moveTo>
                  <a:cubicBezTo>
                    <a:pt x="34" y="66"/>
                    <a:pt x="33" y="66"/>
                    <a:pt x="33" y="66"/>
                  </a:cubicBezTo>
                  <a:cubicBezTo>
                    <a:pt x="33" y="66"/>
                    <a:pt x="33" y="66"/>
                    <a:pt x="33" y="66"/>
                  </a:cubicBezTo>
                  <a:cubicBezTo>
                    <a:pt x="33" y="66"/>
                    <a:pt x="33" y="66"/>
                    <a:pt x="33" y="66"/>
                  </a:cubicBezTo>
                  <a:cubicBezTo>
                    <a:pt x="33" y="66"/>
                    <a:pt x="33" y="66"/>
                    <a:pt x="34" y="66"/>
                  </a:cubicBezTo>
                  <a:moveTo>
                    <a:pt x="30" y="63"/>
                  </a:moveTo>
                  <a:cubicBezTo>
                    <a:pt x="28" y="63"/>
                    <a:pt x="27" y="64"/>
                    <a:pt x="25" y="65"/>
                  </a:cubicBezTo>
                  <a:cubicBezTo>
                    <a:pt x="27" y="64"/>
                    <a:pt x="28" y="63"/>
                    <a:pt x="30" y="63"/>
                  </a:cubicBezTo>
                  <a:moveTo>
                    <a:pt x="36" y="62"/>
                  </a:moveTo>
                  <a:cubicBezTo>
                    <a:pt x="36" y="62"/>
                    <a:pt x="35" y="62"/>
                    <a:pt x="35" y="62"/>
                  </a:cubicBezTo>
                  <a:cubicBezTo>
                    <a:pt x="35" y="62"/>
                    <a:pt x="36" y="62"/>
                    <a:pt x="36" y="62"/>
                  </a:cubicBezTo>
                  <a:cubicBezTo>
                    <a:pt x="36" y="62"/>
                    <a:pt x="36" y="62"/>
                    <a:pt x="37" y="62"/>
                  </a:cubicBezTo>
                  <a:cubicBezTo>
                    <a:pt x="37" y="62"/>
                    <a:pt x="37" y="62"/>
                    <a:pt x="37" y="62"/>
                  </a:cubicBezTo>
                  <a:cubicBezTo>
                    <a:pt x="37" y="62"/>
                    <a:pt x="37" y="62"/>
                    <a:pt x="37" y="62"/>
                  </a:cubicBezTo>
                  <a:cubicBezTo>
                    <a:pt x="37" y="62"/>
                    <a:pt x="36" y="62"/>
                    <a:pt x="36" y="62"/>
                  </a:cubicBezTo>
                  <a:moveTo>
                    <a:pt x="16" y="49"/>
                  </a:moveTo>
                  <a:cubicBezTo>
                    <a:pt x="14" y="53"/>
                    <a:pt x="12" y="57"/>
                    <a:pt x="10" y="61"/>
                  </a:cubicBezTo>
                  <a:cubicBezTo>
                    <a:pt x="10" y="61"/>
                    <a:pt x="10" y="62"/>
                    <a:pt x="10" y="62"/>
                  </a:cubicBezTo>
                  <a:cubicBezTo>
                    <a:pt x="10" y="62"/>
                    <a:pt x="10" y="61"/>
                    <a:pt x="10" y="61"/>
                  </a:cubicBezTo>
                  <a:cubicBezTo>
                    <a:pt x="12" y="57"/>
                    <a:pt x="14" y="53"/>
                    <a:pt x="16" y="49"/>
                  </a:cubicBezTo>
                  <a:moveTo>
                    <a:pt x="32" y="28"/>
                  </a:moveTo>
                  <a:cubicBezTo>
                    <a:pt x="32" y="28"/>
                    <a:pt x="32" y="28"/>
                    <a:pt x="32" y="28"/>
                  </a:cubicBezTo>
                  <a:cubicBezTo>
                    <a:pt x="32" y="28"/>
                    <a:pt x="32" y="28"/>
                    <a:pt x="32" y="28"/>
                  </a:cubicBezTo>
                  <a:moveTo>
                    <a:pt x="39" y="21"/>
                  </a:moveTo>
                  <a:cubicBezTo>
                    <a:pt x="36" y="23"/>
                    <a:pt x="34" y="26"/>
                    <a:pt x="32" y="28"/>
                  </a:cubicBezTo>
                  <a:cubicBezTo>
                    <a:pt x="34" y="26"/>
                    <a:pt x="36" y="23"/>
                    <a:pt x="39" y="21"/>
                  </a:cubicBezTo>
                  <a:moveTo>
                    <a:pt x="39" y="21"/>
                  </a:moveTo>
                  <a:cubicBezTo>
                    <a:pt x="39" y="21"/>
                    <a:pt x="39" y="21"/>
                    <a:pt x="39" y="21"/>
                  </a:cubicBezTo>
                  <a:cubicBezTo>
                    <a:pt x="39" y="21"/>
                    <a:pt x="39" y="21"/>
                    <a:pt x="39" y="21"/>
                  </a:cubicBezTo>
                  <a:moveTo>
                    <a:pt x="39" y="21"/>
                  </a:moveTo>
                  <a:cubicBezTo>
                    <a:pt x="39" y="21"/>
                    <a:pt x="39" y="21"/>
                    <a:pt x="39" y="21"/>
                  </a:cubicBezTo>
                  <a:cubicBezTo>
                    <a:pt x="39" y="21"/>
                    <a:pt x="39" y="21"/>
                    <a:pt x="39" y="21"/>
                  </a:cubicBezTo>
                  <a:moveTo>
                    <a:pt x="52" y="9"/>
                  </a:moveTo>
                  <a:cubicBezTo>
                    <a:pt x="52" y="9"/>
                    <a:pt x="52" y="9"/>
                    <a:pt x="52" y="9"/>
                  </a:cubicBezTo>
                  <a:cubicBezTo>
                    <a:pt x="52" y="9"/>
                    <a:pt x="52" y="9"/>
                    <a:pt x="52" y="9"/>
                  </a:cubicBezTo>
                  <a:moveTo>
                    <a:pt x="58" y="5"/>
                  </a:moveTo>
                  <a:cubicBezTo>
                    <a:pt x="58" y="5"/>
                    <a:pt x="58" y="5"/>
                    <a:pt x="58" y="5"/>
                  </a:cubicBezTo>
                  <a:cubicBezTo>
                    <a:pt x="56" y="7"/>
                    <a:pt x="54" y="8"/>
                    <a:pt x="52" y="9"/>
                  </a:cubicBezTo>
                  <a:cubicBezTo>
                    <a:pt x="54" y="8"/>
                    <a:pt x="56" y="7"/>
                    <a:pt x="58" y="5"/>
                  </a:cubicBezTo>
                  <a:cubicBezTo>
                    <a:pt x="58" y="5"/>
                    <a:pt x="58" y="5"/>
                    <a:pt x="58" y="5"/>
                  </a:cubicBezTo>
                  <a:moveTo>
                    <a:pt x="72" y="5"/>
                  </a:moveTo>
                  <a:cubicBezTo>
                    <a:pt x="74" y="7"/>
                    <a:pt x="77" y="9"/>
                    <a:pt x="80" y="11"/>
                  </a:cubicBezTo>
                  <a:cubicBezTo>
                    <a:pt x="77" y="9"/>
                    <a:pt x="74" y="7"/>
                    <a:pt x="72" y="5"/>
                  </a:cubicBezTo>
                  <a:moveTo>
                    <a:pt x="67" y="0"/>
                  </a:moveTo>
                  <a:cubicBezTo>
                    <a:pt x="67" y="0"/>
                    <a:pt x="66" y="0"/>
                    <a:pt x="65" y="0"/>
                  </a:cubicBezTo>
                  <a:cubicBezTo>
                    <a:pt x="65" y="0"/>
                    <a:pt x="65" y="0"/>
                    <a:pt x="65" y="0"/>
                  </a:cubicBezTo>
                  <a:cubicBezTo>
                    <a:pt x="66" y="0"/>
                    <a:pt x="67" y="0"/>
                    <a:pt x="67" y="0"/>
                  </a:cubicBezTo>
                  <a:cubicBezTo>
                    <a:pt x="67" y="0"/>
                    <a:pt x="68" y="0"/>
                    <a:pt x="68" y="1"/>
                  </a:cubicBezTo>
                  <a:cubicBezTo>
                    <a:pt x="69" y="1"/>
                    <a:pt x="69" y="2"/>
                    <a:pt x="69" y="2"/>
                  </a:cubicBezTo>
                  <a:cubicBezTo>
                    <a:pt x="69" y="2"/>
                    <a:pt x="69" y="1"/>
                    <a:pt x="69" y="1"/>
                  </a:cubicBezTo>
                  <a:cubicBezTo>
                    <a:pt x="68" y="0"/>
                    <a:pt x="67" y="0"/>
                    <a:pt x="67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26" name="Freeform 420"/>
            <p:cNvSpPr>
              <a:spLocks/>
            </p:cNvSpPr>
            <p:nvPr/>
          </p:nvSpPr>
          <p:spPr bwMode="auto">
            <a:xfrm>
              <a:off x="349250" y="2293938"/>
              <a:ext cx="319087" cy="603250"/>
            </a:xfrm>
            <a:custGeom>
              <a:avLst/>
              <a:gdLst>
                <a:gd name="T0" fmla="*/ 65 w 85"/>
                <a:gd name="T1" fmla="*/ 0 h 160"/>
                <a:gd name="T2" fmla="*/ 65 w 85"/>
                <a:gd name="T3" fmla="*/ 1 h 160"/>
                <a:gd name="T4" fmla="*/ 58 w 85"/>
                <a:gd name="T5" fmla="*/ 5 h 160"/>
                <a:gd name="T6" fmla="*/ 52 w 85"/>
                <a:gd name="T7" fmla="*/ 9 h 160"/>
                <a:gd name="T8" fmla="*/ 39 w 85"/>
                <a:gd name="T9" fmla="*/ 21 h 160"/>
                <a:gd name="T10" fmla="*/ 39 w 85"/>
                <a:gd name="T11" fmla="*/ 21 h 160"/>
                <a:gd name="T12" fmla="*/ 39 w 85"/>
                <a:gd name="T13" fmla="*/ 21 h 160"/>
                <a:gd name="T14" fmla="*/ 32 w 85"/>
                <a:gd name="T15" fmla="*/ 28 h 160"/>
                <a:gd name="T16" fmla="*/ 29 w 85"/>
                <a:gd name="T17" fmla="*/ 31 h 160"/>
                <a:gd name="T18" fmla="*/ 10 w 85"/>
                <a:gd name="T19" fmla="*/ 61 h 160"/>
                <a:gd name="T20" fmla="*/ 0 w 85"/>
                <a:gd name="T21" fmla="*/ 106 h 160"/>
                <a:gd name="T22" fmla="*/ 1 w 85"/>
                <a:gd name="T23" fmla="*/ 123 h 160"/>
                <a:gd name="T24" fmla="*/ 11 w 85"/>
                <a:gd name="T25" fmla="*/ 157 h 160"/>
                <a:gd name="T26" fmla="*/ 12 w 85"/>
                <a:gd name="T27" fmla="*/ 159 h 160"/>
                <a:gd name="T28" fmla="*/ 13 w 85"/>
                <a:gd name="T29" fmla="*/ 160 h 160"/>
                <a:gd name="T30" fmla="*/ 13 w 85"/>
                <a:gd name="T31" fmla="*/ 159 h 160"/>
                <a:gd name="T32" fmla="*/ 15 w 85"/>
                <a:gd name="T33" fmla="*/ 156 h 160"/>
                <a:gd name="T34" fmla="*/ 19 w 85"/>
                <a:gd name="T35" fmla="*/ 148 h 160"/>
                <a:gd name="T36" fmla="*/ 18 w 85"/>
                <a:gd name="T37" fmla="*/ 127 h 160"/>
                <a:gd name="T38" fmla="*/ 16 w 85"/>
                <a:gd name="T39" fmla="*/ 121 h 160"/>
                <a:gd name="T40" fmla="*/ 14 w 85"/>
                <a:gd name="T41" fmla="*/ 114 h 160"/>
                <a:gd name="T42" fmla="*/ 15 w 85"/>
                <a:gd name="T43" fmla="*/ 108 h 160"/>
                <a:gd name="T44" fmla="*/ 21 w 85"/>
                <a:gd name="T45" fmla="*/ 99 h 160"/>
                <a:gd name="T46" fmla="*/ 24 w 85"/>
                <a:gd name="T47" fmla="*/ 94 h 160"/>
                <a:gd name="T48" fmla="*/ 36 w 85"/>
                <a:gd name="T49" fmla="*/ 67 h 160"/>
                <a:gd name="T50" fmla="*/ 34 w 85"/>
                <a:gd name="T51" fmla="*/ 66 h 160"/>
                <a:gd name="T52" fmla="*/ 33 w 85"/>
                <a:gd name="T53" fmla="*/ 66 h 160"/>
                <a:gd name="T54" fmla="*/ 26 w 85"/>
                <a:gd name="T55" fmla="*/ 69 h 160"/>
                <a:gd name="T56" fmla="*/ 25 w 85"/>
                <a:gd name="T57" fmla="*/ 74 h 160"/>
                <a:gd name="T58" fmla="*/ 25 w 85"/>
                <a:gd name="T59" fmla="*/ 74 h 160"/>
                <a:gd name="T60" fmla="*/ 24 w 85"/>
                <a:gd name="T61" fmla="*/ 75 h 160"/>
                <a:gd name="T62" fmla="*/ 24 w 85"/>
                <a:gd name="T63" fmla="*/ 76 h 160"/>
                <a:gd name="T64" fmla="*/ 22 w 85"/>
                <a:gd name="T65" fmla="*/ 74 h 160"/>
                <a:gd name="T66" fmla="*/ 22 w 85"/>
                <a:gd name="T67" fmla="*/ 71 h 160"/>
                <a:gd name="T68" fmla="*/ 25 w 85"/>
                <a:gd name="T69" fmla="*/ 66 h 160"/>
                <a:gd name="T70" fmla="*/ 30 w 85"/>
                <a:gd name="T71" fmla="*/ 63 h 160"/>
                <a:gd name="T72" fmla="*/ 33 w 85"/>
                <a:gd name="T73" fmla="*/ 62 h 160"/>
                <a:gd name="T74" fmla="*/ 35 w 85"/>
                <a:gd name="T75" fmla="*/ 62 h 160"/>
                <a:gd name="T76" fmla="*/ 36 w 85"/>
                <a:gd name="T77" fmla="*/ 62 h 160"/>
                <a:gd name="T78" fmla="*/ 40 w 85"/>
                <a:gd name="T79" fmla="*/ 61 h 160"/>
                <a:gd name="T80" fmla="*/ 55 w 85"/>
                <a:gd name="T81" fmla="*/ 41 h 160"/>
                <a:gd name="T82" fmla="*/ 84 w 85"/>
                <a:gd name="T83" fmla="*/ 16 h 160"/>
                <a:gd name="T84" fmla="*/ 82 w 85"/>
                <a:gd name="T85" fmla="*/ 12 h 160"/>
                <a:gd name="T86" fmla="*/ 72 w 85"/>
                <a:gd name="T87" fmla="*/ 5 h 160"/>
                <a:gd name="T88" fmla="*/ 68 w 85"/>
                <a:gd name="T89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85" h="160">
                  <a:moveTo>
                    <a:pt x="67" y="0"/>
                  </a:moveTo>
                  <a:cubicBezTo>
                    <a:pt x="67" y="0"/>
                    <a:pt x="66" y="0"/>
                    <a:pt x="65" y="0"/>
                  </a:cubicBezTo>
                  <a:cubicBezTo>
                    <a:pt x="65" y="0"/>
                    <a:pt x="65" y="0"/>
                    <a:pt x="65" y="0"/>
                  </a:cubicBezTo>
                  <a:cubicBezTo>
                    <a:pt x="65" y="0"/>
                    <a:pt x="65" y="1"/>
                    <a:pt x="65" y="1"/>
                  </a:cubicBezTo>
                  <a:cubicBezTo>
                    <a:pt x="63" y="2"/>
                    <a:pt x="61" y="3"/>
                    <a:pt x="58" y="5"/>
                  </a:cubicBezTo>
                  <a:cubicBezTo>
                    <a:pt x="58" y="5"/>
                    <a:pt x="58" y="5"/>
                    <a:pt x="58" y="5"/>
                  </a:cubicBezTo>
                  <a:cubicBezTo>
                    <a:pt x="56" y="7"/>
                    <a:pt x="54" y="8"/>
                    <a:pt x="52" y="9"/>
                  </a:cubicBezTo>
                  <a:cubicBezTo>
                    <a:pt x="52" y="9"/>
                    <a:pt x="52" y="9"/>
                    <a:pt x="52" y="9"/>
                  </a:cubicBezTo>
                  <a:cubicBezTo>
                    <a:pt x="52" y="9"/>
                    <a:pt x="52" y="9"/>
                    <a:pt x="52" y="9"/>
                  </a:cubicBezTo>
                  <a:cubicBezTo>
                    <a:pt x="48" y="13"/>
                    <a:pt x="43" y="17"/>
                    <a:pt x="39" y="21"/>
                  </a:cubicBezTo>
                  <a:cubicBezTo>
                    <a:pt x="39" y="21"/>
                    <a:pt x="39" y="21"/>
                    <a:pt x="39" y="21"/>
                  </a:cubicBezTo>
                  <a:cubicBezTo>
                    <a:pt x="39" y="21"/>
                    <a:pt x="39" y="21"/>
                    <a:pt x="39" y="21"/>
                  </a:cubicBezTo>
                  <a:cubicBezTo>
                    <a:pt x="39" y="21"/>
                    <a:pt x="39" y="21"/>
                    <a:pt x="39" y="21"/>
                  </a:cubicBezTo>
                  <a:cubicBezTo>
                    <a:pt x="39" y="21"/>
                    <a:pt x="39" y="21"/>
                    <a:pt x="39" y="21"/>
                  </a:cubicBezTo>
                  <a:cubicBezTo>
                    <a:pt x="36" y="23"/>
                    <a:pt x="34" y="26"/>
                    <a:pt x="32" y="28"/>
                  </a:cubicBezTo>
                  <a:cubicBezTo>
                    <a:pt x="32" y="28"/>
                    <a:pt x="32" y="28"/>
                    <a:pt x="32" y="28"/>
                  </a:cubicBezTo>
                  <a:cubicBezTo>
                    <a:pt x="32" y="28"/>
                    <a:pt x="32" y="28"/>
                    <a:pt x="32" y="28"/>
                  </a:cubicBezTo>
                  <a:cubicBezTo>
                    <a:pt x="31" y="29"/>
                    <a:pt x="30" y="30"/>
                    <a:pt x="29" y="31"/>
                  </a:cubicBezTo>
                  <a:cubicBezTo>
                    <a:pt x="24" y="37"/>
                    <a:pt x="20" y="43"/>
                    <a:pt x="16" y="49"/>
                  </a:cubicBezTo>
                  <a:cubicBezTo>
                    <a:pt x="14" y="53"/>
                    <a:pt x="12" y="57"/>
                    <a:pt x="10" y="61"/>
                  </a:cubicBezTo>
                  <a:cubicBezTo>
                    <a:pt x="10" y="61"/>
                    <a:pt x="10" y="62"/>
                    <a:pt x="10" y="62"/>
                  </a:cubicBezTo>
                  <a:cubicBezTo>
                    <a:pt x="4" y="76"/>
                    <a:pt x="1" y="90"/>
                    <a:pt x="0" y="106"/>
                  </a:cubicBezTo>
                  <a:cubicBezTo>
                    <a:pt x="0" y="110"/>
                    <a:pt x="0" y="112"/>
                    <a:pt x="1" y="115"/>
                  </a:cubicBezTo>
                  <a:cubicBezTo>
                    <a:pt x="1" y="118"/>
                    <a:pt x="1" y="120"/>
                    <a:pt x="1" y="123"/>
                  </a:cubicBezTo>
                  <a:cubicBezTo>
                    <a:pt x="3" y="133"/>
                    <a:pt x="5" y="142"/>
                    <a:pt x="8" y="151"/>
                  </a:cubicBezTo>
                  <a:cubicBezTo>
                    <a:pt x="9" y="153"/>
                    <a:pt x="10" y="155"/>
                    <a:pt x="11" y="157"/>
                  </a:cubicBezTo>
                  <a:cubicBezTo>
                    <a:pt x="11" y="157"/>
                    <a:pt x="12" y="158"/>
                    <a:pt x="12" y="159"/>
                  </a:cubicBezTo>
                  <a:cubicBezTo>
                    <a:pt x="12" y="159"/>
                    <a:pt x="12" y="159"/>
                    <a:pt x="12" y="159"/>
                  </a:cubicBezTo>
                  <a:cubicBezTo>
                    <a:pt x="12" y="160"/>
                    <a:pt x="13" y="160"/>
                    <a:pt x="13" y="160"/>
                  </a:cubicBezTo>
                  <a:cubicBezTo>
                    <a:pt x="13" y="160"/>
                    <a:pt x="13" y="160"/>
                    <a:pt x="13" y="160"/>
                  </a:cubicBezTo>
                  <a:cubicBezTo>
                    <a:pt x="13" y="160"/>
                    <a:pt x="13" y="160"/>
                    <a:pt x="13" y="160"/>
                  </a:cubicBezTo>
                  <a:cubicBezTo>
                    <a:pt x="13" y="159"/>
                    <a:pt x="13" y="159"/>
                    <a:pt x="13" y="159"/>
                  </a:cubicBezTo>
                  <a:cubicBezTo>
                    <a:pt x="13" y="159"/>
                    <a:pt x="14" y="159"/>
                    <a:pt x="14" y="158"/>
                  </a:cubicBezTo>
                  <a:cubicBezTo>
                    <a:pt x="14" y="158"/>
                    <a:pt x="14" y="157"/>
                    <a:pt x="15" y="156"/>
                  </a:cubicBezTo>
                  <a:cubicBezTo>
                    <a:pt x="15" y="154"/>
                    <a:pt x="17" y="152"/>
                    <a:pt x="18" y="150"/>
                  </a:cubicBezTo>
                  <a:cubicBezTo>
                    <a:pt x="18" y="149"/>
                    <a:pt x="19" y="149"/>
                    <a:pt x="19" y="148"/>
                  </a:cubicBezTo>
                  <a:cubicBezTo>
                    <a:pt x="20" y="147"/>
                    <a:pt x="20" y="146"/>
                    <a:pt x="20" y="145"/>
                  </a:cubicBezTo>
                  <a:cubicBezTo>
                    <a:pt x="19" y="139"/>
                    <a:pt x="18" y="133"/>
                    <a:pt x="18" y="127"/>
                  </a:cubicBezTo>
                  <a:cubicBezTo>
                    <a:pt x="19" y="126"/>
                    <a:pt x="18" y="124"/>
                    <a:pt x="17" y="123"/>
                  </a:cubicBezTo>
                  <a:cubicBezTo>
                    <a:pt x="17" y="123"/>
                    <a:pt x="17" y="122"/>
                    <a:pt x="16" y="121"/>
                  </a:cubicBezTo>
                  <a:cubicBezTo>
                    <a:pt x="15" y="120"/>
                    <a:pt x="15" y="119"/>
                    <a:pt x="15" y="118"/>
                  </a:cubicBezTo>
                  <a:cubicBezTo>
                    <a:pt x="14" y="117"/>
                    <a:pt x="14" y="116"/>
                    <a:pt x="14" y="114"/>
                  </a:cubicBezTo>
                  <a:cubicBezTo>
                    <a:pt x="14" y="114"/>
                    <a:pt x="14" y="114"/>
                    <a:pt x="14" y="114"/>
                  </a:cubicBezTo>
                  <a:cubicBezTo>
                    <a:pt x="14" y="112"/>
                    <a:pt x="14" y="110"/>
                    <a:pt x="15" y="108"/>
                  </a:cubicBezTo>
                  <a:cubicBezTo>
                    <a:pt x="16" y="106"/>
                    <a:pt x="16" y="104"/>
                    <a:pt x="17" y="103"/>
                  </a:cubicBezTo>
                  <a:cubicBezTo>
                    <a:pt x="18" y="101"/>
                    <a:pt x="19" y="100"/>
                    <a:pt x="21" y="99"/>
                  </a:cubicBezTo>
                  <a:cubicBezTo>
                    <a:pt x="21" y="98"/>
                    <a:pt x="22" y="98"/>
                    <a:pt x="22" y="97"/>
                  </a:cubicBezTo>
                  <a:cubicBezTo>
                    <a:pt x="23" y="96"/>
                    <a:pt x="24" y="95"/>
                    <a:pt x="24" y="94"/>
                  </a:cubicBezTo>
                  <a:cubicBezTo>
                    <a:pt x="27" y="86"/>
                    <a:pt x="30" y="78"/>
                    <a:pt x="34" y="70"/>
                  </a:cubicBezTo>
                  <a:cubicBezTo>
                    <a:pt x="35" y="69"/>
                    <a:pt x="35" y="68"/>
                    <a:pt x="36" y="67"/>
                  </a:cubicBezTo>
                  <a:cubicBezTo>
                    <a:pt x="36" y="67"/>
                    <a:pt x="35" y="66"/>
                    <a:pt x="35" y="66"/>
                  </a:cubicBezTo>
                  <a:cubicBezTo>
                    <a:pt x="34" y="66"/>
                    <a:pt x="34" y="66"/>
                    <a:pt x="34" y="66"/>
                  </a:cubicBezTo>
                  <a:cubicBezTo>
                    <a:pt x="34" y="66"/>
                    <a:pt x="34" y="66"/>
                    <a:pt x="34" y="66"/>
                  </a:cubicBezTo>
                  <a:cubicBezTo>
                    <a:pt x="33" y="66"/>
                    <a:pt x="33" y="66"/>
                    <a:pt x="33" y="66"/>
                  </a:cubicBezTo>
                  <a:cubicBezTo>
                    <a:pt x="33" y="66"/>
                    <a:pt x="33" y="66"/>
                    <a:pt x="33" y="66"/>
                  </a:cubicBezTo>
                  <a:cubicBezTo>
                    <a:pt x="30" y="66"/>
                    <a:pt x="28" y="67"/>
                    <a:pt x="26" y="69"/>
                  </a:cubicBezTo>
                  <a:cubicBezTo>
                    <a:pt x="26" y="70"/>
                    <a:pt x="26" y="71"/>
                    <a:pt x="25" y="72"/>
                  </a:cubicBezTo>
                  <a:cubicBezTo>
                    <a:pt x="25" y="72"/>
                    <a:pt x="25" y="73"/>
                    <a:pt x="25" y="74"/>
                  </a:cubicBezTo>
                  <a:cubicBezTo>
                    <a:pt x="25" y="74"/>
                    <a:pt x="25" y="74"/>
                    <a:pt x="25" y="74"/>
                  </a:cubicBezTo>
                  <a:cubicBezTo>
                    <a:pt x="25" y="74"/>
                    <a:pt x="25" y="74"/>
                    <a:pt x="25" y="74"/>
                  </a:cubicBezTo>
                  <a:cubicBezTo>
                    <a:pt x="25" y="74"/>
                    <a:pt x="25" y="74"/>
                    <a:pt x="25" y="74"/>
                  </a:cubicBezTo>
                  <a:cubicBezTo>
                    <a:pt x="25" y="75"/>
                    <a:pt x="25" y="75"/>
                    <a:pt x="24" y="75"/>
                  </a:cubicBezTo>
                  <a:cubicBezTo>
                    <a:pt x="24" y="75"/>
                    <a:pt x="24" y="75"/>
                    <a:pt x="24" y="75"/>
                  </a:cubicBezTo>
                  <a:cubicBezTo>
                    <a:pt x="24" y="76"/>
                    <a:pt x="24" y="76"/>
                    <a:pt x="24" y="76"/>
                  </a:cubicBezTo>
                  <a:cubicBezTo>
                    <a:pt x="23" y="76"/>
                    <a:pt x="23" y="75"/>
                    <a:pt x="22" y="75"/>
                  </a:cubicBezTo>
                  <a:cubicBezTo>
                    <a:pt x="22" y="75"/>
                    <a:pt x="22" y="75"/>
                    <a:pt x="22" y="74"/>
                  </a:cubicBezTo>
                  <a:cubicBezTo>
                    <a:pt x="22" y="74"/>
                    <a:pt x="21" y="73"/>
                    <a:pt x="21" y="72"/>
                  </a:cubicBezTo>
                  <a:cubicBezTo>
                    <a:pt x="22" y="72"/>
                    <a:pt x="22" y="71"/>
                    <a:pt x="22" y="71"/>
                  </a:cubicBezTo>
                  <a:cubicBezTo>
                    <a:pt x="22" y="70"/>
                    <a:pt x="22" y="68"/>
                    <a:pt x="23" y="67"/>
                  </a:cubicBezTo>
                  <a:cubicBezTo>
                    <a:pt x="24" y="67"/>
                    <a:pt x="24" y="66"/>
                    <a:pt x="25" y="66"/>
                  </a:cubicBezTo>
                  <a:cubicBezTo>
                    <a:pt x="25" y="66"/>
                    <a:pt x="25" y="65"/>
                    <a:pt x="25" y="65"/>
                  </a:cubicBezTo>
                  <a:cubicBezTo>
                    <a:pt x="27" y="64"/>
                    <a:pt x="28" y="63"/>
                    <a:pt x="30" y="63"/>
                  </a:cubicBezTo>
                  <a:cubicBezTo>
                    <a:pt x="31" y="62"/>
                    <a:pt x="32" y="62"/>
                    <a:pt x="33" y="62"/>
                  </a:cubicBezTo>
                  <a:cubicBezTo>
                    <a:pt x="33" y="62"/>
                    <a:pt x="33" y="62"/>
                    <a:pt x="33" y="62"/>
                  </a:cubicBezTo>
                  <a:cubicBezTo>
                    <a:pt x="33" y="62"/>
                    <a:pt x="33" y="62"/>
                    <a:pt x="33" y="62"/>
                  </a:cubicBezTo>
                  <a:cubicBezTo>
                    <a:pt x="34" y="62"/>
                    <a:pt x="34" y="62"/>
                    <a:pt x="35" y="62"/>
                  </a:cubicBezTo>
                  <a:cubicBezTo>
                    <a:pt x="35" y="62"/>
                    <a:pt x="35" y="62"/>
                    <a:pt x="35" y="62"/>
                  </a:cubicBezTo>
                  <a:cubicBezTo>
                    <a:pt x="35" y="62"/>
                    <a:pt x="36" y="62"/>
                    <a:pt x="36" y="62"/>
                  </a:cubicBezTo>
                  <a:cubicBezTo>
                    <a:pt x="36" y="62"/>
                    <a:pt x="37" y="62"/>
                    <a:pt x="37" y="62"/>
                  </a:cubicBezTo>
                  <a:cubicBezTo>
                    <a:pt x="38" y="62"/>
                    <a:pt x="39" y="62"/>
                    <a:pt x="40" y="61"/>
                  </a:cubicBezTo>
                  <a:cubicBezTo>
                    <a:pt x="40" y="60"/>
                    <a:pt x="40" y="60"/>
                    <a:pt x="41" y="59"/>
                  </a:cubicBezTo>
                  <a:cubicBezTo>
                    <a:pt x="45" y="53"/>
                    <a:pt x="49" y="47"/>
                    <a:pt x="55" y="41"/>
                  </a:cubicBezTo>
                  <a:cubicBezTo>
                    <a:pt x="61" y="35"/>
                    <a:pt x="67" y="28"/>
                    <a:pt x="74" y="23"/>
                  </a:cubicBezTo>
                  <a:cubicBezTo>
                    <a:pt x="77" y="20"/>
                    <a:pt x="81" y="18"/>
                    <a:pt x="84" y="16"/>
                  </a:cubicBezTo>
                  <a:cubicBezTo>
                    <a:pt x="85" y="15"/>
                    <a:pt x="85" y="15"/>
                    <a:pt x="84" y="14"/>
                  </a:cubicBezTo>
                  <a:cubicBezTo>
                    <a:pt x="83" y="13"/>
                    <a:pt x="82" y="13"/>
                    <a:pt x="82" y="12"/>
                  </a:cubicBezTo>
                  <a:cubicBezTo>
                    <a:pt x="81" y="12"/>
                    <a:pt x="81" y="12"/>
                    <a:pt x="80" y="11"/>
                  </a:cubicBezTo>
                  <a:cubicBezTo>
                    <a:pt x="77" y="9"/>
                    <a:pt x="74" y="7"/>
                    <a:pt x="72" y="5"/>
                  </a:cubicBezTo>
                  <a:cubicBezTo>
                    <a:pt x="71" y="4"/>
                    <a:pt x="70" y="3"/>
                    <a:pt x="69" y="2"/>
                  </a:cubicBezTo>
                  <a:cubicBezTo>
                    <a:pt x="69" y="2"/>
                    <a:pt x="69" y="1"/>
                    <a:pt x="68" y="1"/>
                  </a:cubicBezTo>
                  <a:cubicBezTo>
                    <a:pt x="68" y="0"/>
                    <a:pt x="67" y="0"/>
                    <a:pt x="67" y="0"/>
                  </a:cubicBezTo>
                </a:path>
              </a:pathLst>
            </a:custGeom>
            <a:solidFill>
              <a:srgbClr val="DB8B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27" name="Freeform 421"/>
            <p:cNvSpPr>
              <a:spLocks noEditPoints="1"/>
            </p:cNvSpPr>
            <p:nvPr/>
          </p:nvSpPr>
          <p:spPr bwMode="auto">
            <a:xfrm>
              <a:off x="781050" y="2170113"/>
              <a:ext cx="423862" cy="128588"/>
            </a:xfrm>
            <a:custGeom>
              <a:avLst/>
              <a:gdLst>
                <a:gd name="T0" fmla="*/ 1 w 113"/>
                <a:gd name="T1" fmla="*/ 33 h 34"/>
                <a:gd name="T2" fmla="*/ 0 w 113"/>
                <a:gd name="T3" fmla="*/ 34 h 34"/>
                <a:gd name="T4" fmla="*/ 0 w 113"/>
                <a:gd name="T5" fmla="*/ 34 h 34"/>
                <a:gd name="T6" fmla="*/ 1 w 113"/>
                <a:gd name="T7" fmla="*/ 33 h 34"/>
                <a:gd name="T8" fmla="*/ 21 w 113"/>
                <a:gd name="T9" fmla="*/ 17 h 34"/>
                <a:gd name="T10" fmla="*/ 13 w 113"/>
                <a:gd name="T11" fmla="*/ 23 h 34"/>
                <a:gd name="T12" fmla="*/ 21 w 113"/>
                <a:gd name="T13" fmla="*/ 17 h 34"/>
                <a:gd name="T14" fmla="*/ 42 w 113"/>
                <a:gd name="T15" fmla="*/ 4 h 34"/>
                <a:gd name="T16" fmla="*/ 38 w 113"/>
                <a:gd name="T17" fmla="*/ 6 h 34"/>
                <a:gd name="T18" fmla="*/ 42 w 113"/>
                <a:gd name="T19" fmla="*/ 4 h 34"/>
                <a:gd name="T20" fmla="*/ 112 w 113"/>
                <a:gd name="T21" fmla="*/ 2 h 34"/>
                <a:gd name="T22" fmla="*/ 113 w 113"/>
                <a:gd name="T23" fmla="*/ 3 h 34"/>
                <a:gd name="T24" fmla="*/ 113 w 113"/>
                <a:gd name="T25" fmla="*/ 3 h 34"/>
                <a:gd name="T26" fmla="*/ 112 w 113"/>
                <a:gd name="T27" fmla="*/ 2 h 34"/>
                <a:gd name="T28" fmla="*/ 55 w 113"/>
                <a:gd name="T29" fmla="*/ 1 h 34"/>
                <a:gd name="T30" fmla="*/ 50 w 113"/>
                <a:gd name="T31" fmla="*/ 2 h 34"/>
                <a:gd name="T32" fmla="*/ 46 w 113"/>
                <a:gd name="T33" fmla="*/ 2 h 34"/>
                <a:gd name="T34" fmla="*/ 55 w 113"/>
                <a:gd name="T35" fmla="*/ 1 h 34"/>
                <a:gd name="T36" fmla="*/ 55 w 113"/>
                <a:gd name="T37" fmla="*/ 1 h 34"/>
                <a:gd name="T38" fmla="*/ 75 w 113"/>
                <a:gd name="T39" fmla="*/ 0 h 34"/>
                <a:gd name="T40" fmla="*/ 61 w 113"/>
                <a:gd name="T41" fmla="*/ 1 h 34"/>
                <a:gd name="T42" fmla="*/ 58 w 113"/>
                <a:gd name="T43" fmla="*/ 1 h 34"/>
                <a:gd name="T44" fmla="*/ 70 w 113"/>
                <a:gd name="T45" fmla="*/ 1 h 34"/>
                <a:gd name="T46" fmla="*/ 75 w 113"/>
                <a:gd name="T47" fmla="*/ 0 h 34"/>
                <a:gd name="T48" fmla="*/ 82 w 113"/>
                <a:gd name="T49" fmla="*/ 0 h 34"/>
                <a:gd name="T50" fmla="*/ 82 w 113"/>
                <a:gd name="T51" fmla="*/ 0 h 34"/>
                <a:gd name="T52" fmla="*/ 85 w 113"/>
                <a:gd name="T53" fmla="*/ 0 h 34"/>
                <a:gd name="T54" fmla="*/ 82 w 113"/>
                <a:gd name="T55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13" h="34">
                  <a:moveTo>
                    <a:pt x="1" y="33"/>
                  </a:moveTo>
                  <a:cubicBezTo>
                    <a:pt x="1" y="34"/>
                    <a:pt x="0" y="34"/>
                    <a:pt x="0" y="34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0" y="34"/>
                    <a:pt x="1" y="34"/>
                    <a:pt x="1" y="33"/>
                  </a:cubicBezTo>
                  <a:moveTo>
                    <a:pt x="21" y="17"/>
                  </a:moveTo>
                  <a:cubicBezTo>
                    <a:pt x="18" y="19"/>
                    <a:pt x="15" y="21"/>
                    <a:pt x="13" y="23"/>
                  </a:cubicBezTo>
                  <a:cubicBezTo>
                    <a:pt x="15" y="21"/>
                    <a:pt x="18" y="19"/>
                    <a:pt x="21" y="17"/>
                  </a:cubicBezTo>
                  <a:moveTo>
                    <a:pt x="42" y="4"/>
                  </a:moveTo>
                  <a:cubicBezTo>
                    <a:pt x="40" y="4"/>
                    <a:pt x="39" y="5"/>
                    <a:pt x="38" y="6"/>
                  </a:cubicBezTo>
                  <a:cubicBezTo>
                    <a:pt x="39" y="5"/>
                    <a:pt x="40" y="4"/>
                    <a:pt x="42" y="4"/>
                  </a:cubicBezTo>
                  <a:moveTo>
                    <a:pt x="112" y="2"/>
                  </a:moveTo>
                  <a:cubicBezTo>
                    <a:pt x="112" y="2"/>
                    <a:pt x="113" y="3"/>
                    <a:pt x="113" y="3"/>
                  </a:cubicBezTo>
                  <a:cubicBezTo>
                    <a:pt x="113" y="3"/>
                    <a:pt x="113" y="3"/>
                    <a:pt x="113" y="3"/>
                  </a:cubicBezTo>
                  <a:cubicBezTo>
                    <a:pt x="113" y="3"/>
                    <a:pt x="112" y="2"/>
                    <a:pt x="112" y="2"/>
                  </a:cubicBezTo>
                  <a:moveTo>
                    <a:pt x="55" y="1"/>
                  </a:moveTo>
                  <a:cubicBezTo>
                    <a:pt x="54" y="1"/>
                    <a:pt x="52" y="2"/>
                    <a:pt x="50" y="2"/>
                  </a:cubicBezTo>
                  <a:cubicBezTo>
                    <a:pt x="49" y="2"/>
                    <a:pt x="47" y="2"/>
                    <a:pt x="46" y="2"/>
                  </a:cubicBezTo>
                  <a:cubicBezTo>
                    <a:pt x="49" y="2"/>
                    <a:pt x="52" y="2"/>
                    <a:pt x="55" y="1"/>
                  </a:cubicBezTo>
                  <a:cubicBezTo>
                    <a:pt x="55" y="1"/>
                    <a:pt x="55" y="1"/>
                    <a:pt x="55" y="1"/>
                  </a:cubicBezTo>
                  <a:moveTo>
                    <a:pt x="75" y="0"/>
                  </a:moveTo>
                  <a:cubicBezTo>
                    <a:pt x="70" y="0"/>
                    <a:pt x="66" y="1"/>
                    <a:pt x="61" y="1"/>
                  </a:cubicBezTo>
                  <a:cubicBezTo>
                    <a:pt x="60" y="1"/>
                    <a:pt x="59" y="1"/>
                    <a:pt x="58" y="1"/>
                  </a:cubicBezTo>
                  <a:cubicBezTo>
                    <a:pt x="62" y="1"/>
                    <a:pt x="66" y="1"/>
                    <a:pt x="70" y="1"/>
                  </a:cubicBezTo>
                  <a:cubicBezTo>
                    <a:pt x="71" y="0"/>
                    <a:pt x="73" y="0"/>
                    <a:pt x="75" y="0"/>
                  </a:cubicBezTo>
                  <a:moveTo>
                    <a:pt x="82" y="0"/>
                  </a:moveTo>
                  <a:cubicBezTo>
                    <a:pt x="82" y="0"/>
                    <a:pt x="82" y="0"/>
                    <a:pt x="82" y="0"/>
                  </a:cubicBezTo>
                  <a:cubicBezTo>
                    <a:pt x="83" y="0"/>
                    <a:pt x="84" y="0"/>
                    <a:pt x="85" y="0"/>
                  </a:cubicBezTo>
                  <a:cubicBezTo>
                    <a:pt x="84" y="0"/>
                    <a:pt x="83" y="0"/>
                    <a:pt x="8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28" name="Freeform 422"/>
            <p:cNvSpPr>
              <a:spLocks/>
            </p:cNvSpPr>
            <p:nvPr/>
          </p:nvSpPr>
          <p:spPr bwMode="auto">
            <a:xfrm>
              <a:off x="781050" y="2170113"/>
              <a:ext cx="469900" cy="131763"/>
            </a:xfrm>
            <a:custGeom>
              <a:avLst/>
              <a:gdLst>
                <a:gd name="T0" fmla="*/ 79 w 125"/>
                <a:gd name="T1" fmla="*/ 0 h 35"/>
                <a:gd name="T2" fmla="*/ 77 w 125"/>
                <a:gd name="T3" fmla="*/ 0 h 35"/>
                <a:gd name="T4" fmla="*/ 75 w 125"/>
                <a:gd name="T5" fmla="*/ 0 h 35"/>
                <a:gd name="T6" fmla="*/ 70 w 125"/>
                <a:gd name="T7" fmla="*/ 1 h 35"/>
                <a:gd name="T8" fmla="*/ 58 w 125"/>
                <a:gd name="T9" fmla="*/ 1 h 35"/>
                <a:gd name="T10" fmla="*/ 55 w 125"/>
                <a:gd name="T11" fmla="*/ 1 h 35"/>
                <a:gd name="T12" fmla="*/ 55 w 125"/>
                <a:gd name="T13" fmla="*/ 1 h 35"/>
                <a:gd name="T14" fmla="*/ 46 w 125"/>
                <a:gd name="T15" fmla="*/ 2 h 35"/>
                <a:gd name="T16" fmla="*/ 42 w 125"/>
                <a:gd name="T17" fmla="*/ 4 h 35"/>
                <a:gd name="T18" fmla="*/ 38 w 125"/>
                <a:gd name="T19" fmla="*/ 6 h 35"/>
                <a:gd name="T20" fmla="*/ 37 w 125"/>
                <a:gd name="T21" fmla="*/ 6 h 35"/>
                <a:gd name="T22" fmla="*/ 36 w 125"/>
                <a:gd name="T23" fmla="*/ 7 h 35"/>
                <a:gd name="T24" fmla="*/ 21 w 125"/>
                <a:gd name="T25" fmla="*/ 17 h 35"/>
                <a:gd name="T26" fmla="*/ 13 w 125"/>
                <a:gd name="T27" fmla="*/ 23 h 35"/>
                <a:gd name="T28" fmla="*/ 2 w 125"/>
                <a:gd name="T29" fmla="*/ 33 h 35"/>
                <a:gd name="T30" fmla="*/ 1 w 125"/>
                <a:gd name="T31" fmla="*/ 33 h 35"/>
                <a:gd name="T32" fmla="*/ 0 w 125"/>
                <a:gd name="T33" fmla="*/ 34 h 35"/>
                <a:gd name="T34" fmla="*/ 0 w 125"/>
                <a:gd name="T35" fmla="*/ 35 h 35"/>
                <a:gd name="T36" fmla="*/ 1 w 125"/>
                <a:gd name="T37" fmla="*/ 35 h 35"/>
                <a:gd name="T38" fmla="*/ 3 w 125"/>
                <a:gd name="T39" fmla="*/ 35 h 35"/>
                <a:gd name="T40" fmla="*/ 13 w 125"/>
                <a:gd name="T41" fmla="*/ 32 h 35"/>
                <a:gd name="T42" fmla="*/ 32 w 125"/>
                <a:gd name="T43" fmla="*/ 29 h 35"/>
                <a:gd name="T44" fmla="*/ 53 w 125"/>
                <a:gd name="T45" fmla="*/ 27 h 35"/>
                <a:gd name="T46" fmla="*/ 70 w 125"/>
                <a:gd name="T47" fmla="*/ 26 h 35"/>
                <a:gd name="T48" fmla="*/ 71 w 125"/>
                <a:gd name="T49" fmla="*/ 26 h 35"/>
                <a:gd name="T50" fmla="*/ 72 w 125"/>
                <a:gd name="T51" fmla="*/ 26 h 35"/>
                <a:gd name="T52" fmla="*/ 72 w 125"/>
                <a:gd name="T53" fmla="*/ 26 h 35"/>
                <a:gd name="T54" fmla="*/ 74 w 125"/>
                <a:gd name="T55" fmla="*/ 26 h 35"/>
                <a:gd name="T56" fmla="*/ 90 w 125"/>
                <a:gd name="T57" fmla="*/ 25 h 35"/>
                <a:gd name="T58" fmla="*/ 109 w 125"/>
                <a:gd name="T59" fmla="*/ 22 h 35"/>
                <a:gd name="T60" fmla="*/ 117 w 125"/>
                <a:gd name="T61" fmla="*/ 19 h 35"/>
                <a:gd name="T62" fmla="*/ 125 w 125"/>
                <a:gd name="T63" fmla="*/ 12 h 35"/>
                <a:gd name="T64" fmla="*/ 125 w 125"/>
                <a:gd name="T65" fmla="*/ 10 h 35"/>
                <a:gd name="T66" fmla="*/ 124 w 125"/>
                <a:gd name="T67" fmla="*/ 9 h 35"/>
                <a:gd name="T68" fmla="*/ 113 w 125"/>
                <a:gd name="T69" fmla="*/ 3 h 35"/>
                <a:gd name="T70" fmla="*/ 112 w 125"/>
                <a:gd name="T71" fmla="*/ 2 h 35"/>
                <a:gd name="T72" fmla="*/ 111 w 125"/>
                <a:gd name="T73" fmla="*/ 2 h 35"/>
                <a:gd name="T74" fmla="*/ 96 w 125"/>
                <a:gd name="T75" fmla="*/ 1 h 35"/>
                <a:gd name="T76" fmla="*/ 86 w 125"/>
                <a:gd name="T77" fmla="*/ 1 h 35"/>
                <a:gd name="T78" fmla="*/ 85 w 125"/>
                <a:gd name="T79" fmla="*/ 0 h 35"/>
                <a:gd name="T80" fmla="*/ 82 w 125"/>
                <a:gd name="T81" fmla="*/ 0 h 35"/>
                <a:gd name="T82" fmla="*/ 82 w 125"/>
                <a:gd name="T83" fmla="*/ 0 h 35"/>
                <a:gd name="T84" fmla="*/ 79 w 125"/>
                <a:gd name="T85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25" h="35">
                  <a:moveTo>
                    <a:pt x="79" y="0"/>
                  </a:moveTo>
                  <a:cubicBezTo>
                    <a:pt x="78" y="0"/>
                    <a:pt x="77" y="0"/>
                    <a:pt x="77" y="0"/>
                  </a:cubicBezTo>
                  <a:cubicBezTo>
                    <a:pt x="76" y="0"/>
                    <a:pt x="76" y="0"/>
                    <a:pt x="75" y="0"/>
                  </a:cubicBezTo>
                  <a:cubicBezTo>
                    <a:pt x="73" y="0"/>
                    <a:pt x="71" y="0"/>
                    <a:pt x="70" y="1"/>
                  </a:cubicBezTo>
                  <a:cubicBezTo>
                    <a:pt x="66" y="1"/>
                    <a:pt x="62" y="1"/>
                    <a:pt x="58" y="1"/>
                  </a:cubicBezTo>
                  <a:cubicBezTo>
                    <a:pt x="57" y="1"/>
                    <a:pt x="56" y="1"/>
                    <a:pt x="55" y="1"/>
                  </a:cubicBezTo>
                  <a:cubicBezTo>
                    <a:pt x="55" y="1"/>
                    <a:pt x="55" y="1"/>
                    <a:pt x="55" y="1"/>
                  </a:cubicBezTo>
                  <a:cubicBezTo>
                    <a:pt x="52" y="2"/>
                    <a:pt x="49" y="2"/>
                    <a:pt x="46" y="2"/>
                  </a:cubicBezTo>
                  <a:cubicBezTo>
                    <a:pt x="44" y="3"/>
                    <a:pt x="43" y="3"/>
                    <a:pt x="42" y="4"/>
                  </a:cubicBezTo>
                  <a:cubicBezTo>
                    <a:pt x="40" y="4"/>
                    <a:pt x="39" y="5"/>
                    <a:pt x="38" y="6"/>
                  </a:cubicBezTo>
                  <a:cubicBezTo>
                    <a:pt x="37" y="6"/>
                    <a:pt x="37" y="6"/>
                    <a:pt x="37" y="6"/>
                  </a:cubicBezTo>
                  <a:cubicBezTo>
                    <a:pt x="37" y="6"/>
                    <a:pt x="36" y="7"/>
                    <a:pt x="36" y="7"/>
                  </a:cubicBezTo>
                  <a:cubicBezTo>
                    <a:pt x="31" y="10"/>
                    <a:pt x="26" y="13"/>
                    <a:pt x="21" y="17"/>
                  </a:cubicBezTo>
                  <a:cubicBezTo>
                    <a:pt x="18" y="19"/>
                    <a:pt x="15" y="21"/>
                    <a:pt x="13" y="23"/>
                  </a:cubicBezTo>
                  <a:cubicBezTo>
                    <a:pt x="9" y="26"/>
                    <a:pt x="5" y="29"/>
                    <a:pt x="2" y="33"/>
                  </a:cubicBezTo>
                  <a:cubicBezTo>
                    <a:pt x="1" y="33"/>
                    <a:pt x="1" y="33"/>
                    <a:pt x="1" y="33"/>
                  </a:cubicBezTo>
                  <a:cubicBezTo>
                    <a:pt x="1" y="34"/>
                    <a:pt x="0" y="34"/>
                    <a:pt x="0" y="34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1" y="35"/>
                    <a:pt x="1" y="35"/>
                    <a:pt x="1" y="35"/>
                  </a:cubicBezTo>
                  <a:cubicBezTo>
                    <a:pt x="2" y="35"/>
                    <a:pt x="2" y="35"/>
                    <a:pt x="3" y="35"/>
                  </a:cubicBezTo>
                  <a:cubicBezTo>
                    <a:pt x="6" y="34"/>
                    <a:pt x="10" y="33"/>
                    <a:pt x="13" y="32"/>
                  </a:cubicBezTo>
                  <a:cubicBezTo>
                    <a:pt x="19" y="31"/>
                    <a:pt x="25" y="30"/>
                    <a:pt x="32" y="29"/>
                  </a:cubicBezTo>
                  <a:cubicBezTo>
                    <a:pt x="39" y="28"/>
                    <a:pt x="46" y="27"/>
                    <a:pt x="53" y="27"/>
                  </a:cubicBezTo>
                  <a:cubicBezTo>
                    <a:pt x="59" y="26"/>
                    <a:pt x="64" y="26"/>
                    <a:pt x="70" y="26"/>
                  </a:cubicBezTo>
                  <a:cubicBezTo>
                    <a:pt x="70" y="26"/>
                    <a:pt x="70" y="26"/>
                    <a:pt x="71" y="26"/>
                  </a:cubicBezTo>
                  <a:cubicBezTo>
                    <a:pt x="71" y="26"/>
                    <a:pt x="71" y="26"/>
                    <a:pt x="72" y="26"/>
                  </a:cubicBezTo>
                  <a:cubicBezTo>
                    <a:pt x="72" y="26"/>
                    <a:pt x="72" y="26"/>
                    <a:pt x="72" y="26"/>
                  </a:cubicBezTo>
                  <a:cubicBezTo>
                    <a:pt x="73" y="26"/>
                    <a:pt x="74" y="26"/>
                    <a:pt x="74" y="26"/>
                  </a:cubicBezTo>
                  <a:cubicBezTo>
                    <a:pt x="79" y="25"/>
                    <a:pt x="85" y="25"/>
                    <a:pt x="90" y="25"/>
                  </a:cubicBezTo>
                  <a:cubicBezTo>
                    <a:pt x="96" y="24"/>
                    <a:pt x="103" y="23"/>
                    <a:pt x="109" y="22"/>
                  </a:cubicBezTo>
                  <a:cubicBezTo>
                    <a:pt x="112" y="21"/>
                    <a:pt x="114" y="20"/>
                    <a:pt x="117" y="19"/>
                  </a:cubicBezTo>
                  <a:cubicBezTo>
                    <a:pt x="120" y="17"/>
                    <a:pt x="123" y="15"/>
                    <a:pt x="125" y="12"/>
                  </a:cubicBezTo>
                  <a:cubicBezTo>
                    <a:pt x="125" y="11"/>
                    <a:pt x="125" y="11"/>
                    <a:pt x="125" y="10"/>
                  </a:cubicBezTo>
                  <a:cubicBezTo>
                    <a:pt x="125" y="10"/>
                    <a:pt x="125" y="9"/>
                    <a:pt x="124" y="9"/>
                  </a:cubicBezTo>
                  <a:cubicBezTo>
                    <a:pt x="121" y="7"/>
                    <a:pt x="117" y="5"/>
                    <a:pt x="113" y="3"/>
                  </a:cubicBezTo>
                  <a:cubicBezTo>
                    <a:pt x="113" y="3"/>
                    <a:pt x="112" y="2"/>
                    <a:pt x="112" y="2"/>
                  </a:cubicBezTo>
                  <a:cubicBezTo>
                    <a:pt x="112" y="2"/>
                    <a:pt x="111" y="2"/>
                    <a:pt x="111" y="2"/>
                  </a:cubicBezTo>
                  <a:cubicBezTo>
                    <a:pt x="106" y="2"/>
                    <a:pt x="101" y="1"/>
                    <a:pt x="96" y="1"/>
                  </a:cubicBezTo>
                  <a:cubicBezTo>
                    <a:pt x="93" y="1"/>
                    <a:pt x="89" y="1"/>
                    <a:pt x="86" y="1"/>
                  </a:cubicBezTo>
                  <a:cubicBezTo>
                    <a:pt x="86" y="0"/>
                    <a:pt x="85" y="0"/>
                    <a:pt x="85" y="0"/>
                  </a:cubicBezTo>
                  <a:cubicBezTo>
                    <a:pt x="84" y="0"/>
                    <a:pt x="83" y="0"/>
                    <a:pt x="82" y="0"/>
                  </a:cubicBezTo>
                  <a:cubicBezTo>
                    <a:pt x="82" y="0"/>
                    <a:pt x="82" y="0"/>
                    <a:pt x="82" y="0"/>
                  </a:cubicBezTo>
                  <a:cubicBezTo>
                    <a:pt x="81" y="0"/>
                    <a:pt x="80" y="0"/>
                    <a:pt x="79" y="0"/>
                  </a:cubicBezTo>
                </a:path>
              </a:pathLst>
            </a:custGeom>
            <a:solidFill>
              <a:srgbClr val="FFF4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29" name="Freeform 423"/>
            <p:cNvSpPr>
              <a:spLocks noEditPoints="1"/>
            </p:cNvSpPr>
            <p:nvPr/>
          </p:nvSpPr>
          <p:spPr bwMode="auto">
            <a:xfrm>
              <a:off x="679450" y="2189163"/>
              <a:ext cx="209550" cy="109538"/>
            </a:xfrm>
            <a:custGeom>
              <a:avLst/>
              <a:gdLst>
                <a:gd name="T0" fmla="*/ 21 w 56"/>
                <a:gd name="T1" fmla="*/ 29 h 29"/>
                <a:gd name="T2" fmla="*/ 20 w 56"/>
                <a:gd name="T3" fmla="*/ 29 h 29"/>
                <a:gd name="T4" fmla="*/ 20 w 56"/>
                <a:gd name="T5" fmla="*/ 29 h 29"/>
                <a:gd name="T6" fmla="*/ 20 w 56"/>
                <a:gd name="T7" fmla="*/ 29 h 29"/>
                <a:gd name="T8" fmla="*/ 21 w 56"/>
                <a:gd name="T9" fmla="*/ 29 h 29"/>
                <a:gd name="T10" fmla="*/ 13 w 56"/>
                <a:gd name="T11" fmla="*/ 25 h 29"/>
                <a:gd name="T12" fmla="*/ 14 w 56"/>
                <a:gd name="T13" fmla="*/ 26 h 29"/>
                <a:gd name="T14" fmla="*/ 13 w 56"/>
                <a:gd name="T15" fmla="*/ 25 h 29"/>
                <a:gd name="T16" fmla="*/ 26 w 56"/>
                <a:gd name="T17" fmla="*/ 24 h 29"/>
                <a:gd name="T18" fmla="*/ 25 w 56"/>
                <a:gd name="T19" fmla="*/ 25 h 29"/>
                <a:gd name="T20" fmla="*/ 24 w 56"/>
                <a:gd name="T21" fmla="*/ 26 h 29"/>
                <a:gd name="T22" fmla="*/ 23 w 56"/>
                <a:gd name="T23" fmla="*/ 27 h 29"/>
                <a:gd name="T24" fmla="*/ 24 w 56"/>
                <a:gd name="T25" fmla="*/ 26 h 29"/>
                <a:gd name="T26" fmla="*/ 26 w 56"/>
                <a:gd name="T27" fmla="*/ 24 h 29"/>
                <a:gd name="T28" fmla="*/ 1 w 56"/>
                <a:gd name="T29" fmla="*/ 18 h 29"/>
                <a:gd name="T30" fmla="*/ 1 w 56"/>
                <a:gd name="T31" fmla="*/ 18 h 29"/>
                <a:gd name="T32" fmla="*/ 3 w 56"/>
                <a:gd name="T33" fmla="*/ 19 h 29"/>
                <a:gd name="T34" fmla="*/ 2 w 56"/>
                <a:gd name="T35" fmla="*/ 18 h 29"/>
                <a:gd name="T36" fmla="*/ 1 w 56"/>
                <a:gd name="T37" fmla="*/ 18 h 29"/>
                <a:gd name="T38" fmla="*/ 2 w 56"/>
                <a:gd name="T39" fmla="*/ 16 h 29"/>
                <a:gd name="T40" fmla="*/ 1 w 56"/>
                <a:gd name="T41" fmla="*/ 16 h 29"/>
                <a:gd name="T42" fmla="*/ 0 w 56"/>
                <a:gd name="T43" fmla="*/ 17 h 29"/>
                <a:gd name="T44" fmla="*/ 1 w 56"/>
                <a:gd name="T45" fmla="*/ 16 h 29"/>
                <a:gd name="T46" fmla="*/ 2 w 56"/>
                <a:gd name="T47" fmla="*/ 16 h 29"/>
                <a:gd name="T48" fmla="*/ 28 w 56"/>
                <a:gd name="T49" fmla="*/ 6 h 29"/>
                <a:gd name="T50" fmla="*/ 11 w 56"/>
                <a:gd name="T51" fmla="*/ 12 h 29"/>
                <a:gd name="T52" fmla="*/ 7 w 56"/>
                <a:gd name="T53" fmla="*/ 13 h 29"/>
                <a:gd name="T54" fmla="*/ 28 w 56"/>
                <a:gd name="T55" fmla="*/ 6 h 29"/>
                <a:gd name="T56" fmla="*/ 56 w 56"/>
                <a:gd name="T57" fmla="*/ 1 h 29"/>
                <a:gd name="T58" fmla="*/ 54 w 56"/>
                <a:gd name="T59" fmla="*/ 2 h 29"/>
                <a:gd name="T60" fmla="*/ 53 w 56"/>
                <a:gd name="T61" fmla="*/ 3 h 29"/>
                <a:gd name="T62" fmla="*/ 54 w 56"/>
                <a:gd name="T63" fmla="*/ 2 h 29"/>
                <a:gd name="T64" fmla="*/ 56 w 56"/>
                <a:gd name="T65" fmla="*/ 1 h 29"/>
                <a:gd name="T66" fmla="*/ 52 w 56"/>
                <a:gd name="T67" fmla="*/ 0 h 29"/>
                <a:gd name="T68" fmla="*/ 42 w 56"/>
                <a:gd name="T69" fmla="*/ 2 h 29"/>
                <a:gd name="T70" fmla="*/ 46 w 56"/>
                <a:gd name="T71" fmla="*/ 1 h 29"/>
                <a:gd name="T72" fmla="*/ 52 w 56"/>
                <a:gd name="T73" fmla="*/ 0 h 29"/>
                <a:gd name="T74" fmla="*/ 56 w 56"/>
                <a:gd name="T75" fmla="*/ 0 h 29"/>
                <a:gd name="T76" fmla="*/ 56 w 56"/>
                <a:gd name="T77" fmla="*/ 0 h 29"/>
                <a:gd name="T78" fmla="*/ 56 w 56"/>
                <a:gd name="T79" fmla="*/ 0 h 29"/>
                <a:gd name="T80" fmla="*/ 56 w 56"/>
                <a:gd name="T81" fmla="*/ 0 h 29"/>
                <a:gd name="T82" fmla="*/ 55 w 56"/>
                <a:gd name="T83" fmla="*/ 0 h 29"/>
                <a:gd name="T84" fmla="*/ 53 w 56"/>
                <a:gd name="T85" fmla="*/ 0 h 29"/>
                <a:gd name="T86" fmla="*/ 54 w 56"/>
                <a:gd name="T87" fmla="*/ 0 h 29"/>
                <a:gd name="T88" fmla="*/ 55 w 56"/>
                <a:gd name="T89" fmla="*/ 0 h 29"/>
                <a:gd name="T90" fmla="*/ 55 w 56"/>
                <a:gd name="T91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56" h="29">
                  <a:moveTo>
                    <a:pt x="21" y="29"/>
                  </a:moveTo>
                  <a:cubicBezTo>
                    <a:pt x="21" y="29"/>
                    <a:pt x="20" y="29"/>
                    <a:pt x="20" y="29"/>
                  </a:cubicBezTo>
                  <a:cubicBezTo>
                    <a:pt x="20" y="29"/>
                    <a:pt x="20" y="29"/>
                    <a:pt x="20" y="29"/>
                  </a:cubicBezTo>
                  <a:cubicBezTo>
                    <a:pt x="20" y="29"/>
                    <a:pt x="20" y="29"/>
                    <a:pt x="20" y="29"/>
                  </a:cubicBezTo>
                  <a:cubicBezTo>
                    <a:pt x="20" y="29"/>
                    <a:pt x="21" y="29"/>
                    <a:pt x="21" y="29"/>
                  </a:cubicBezTo>
                  <a:moveTo>
                    <a:pt x="13" y="25"/>
                  </a:moveTo>
                  <a:cubicBezTo>
                    <a:pt x="14" y="26"/>
                    <a:pt x="14" y="26"/>
                    <a:pt x="14" y="26"/>
                  </a:cubicBezTo>
                  <a:cubicBezTo>
                    <a:pt x="14" y="26"/>
                    <a:pt x="14" y="26"/>
                    <a:pt x="13" y="25"/>
                  </a:cubicBezTo>
                  <a:moveTo>
                    <a:pt x="26" y="24"/>
                  </a:moveTo>
                  <a:cubicBezTo>
                    <a:pt x="26" y="24"/>
                    <a:pt x="26" y="24"/>
                    <a:pt x="25" y="25"/>
                  </a:cubicBezTo>
                  <a:cubicBezTo>
                    <a:pt x="25" y="25"/>
                    <a:pt x="24" y="26"/>
                    <a:pt x="24" y="26"/>
                  </a:cubicBezTo>
                  <a:cubicBezTo>
                    <a:pt x="23" y="26"/>
                    <a:pt x="23" y="27"/>
                    <a:pt x="23" y="27"/>
                  </a:cubicBezTo>
                  <a:cubicBezTo>
                    <a:pt x="23" y="27"/>
                    <a:pt x="23" y="27"/>
                    <a:pt x="24" y="26"/>
                  </a:cubicBezTo>
                  <a:cubicBezTo>
                    <a:pt x="24" y="26"/>
                    <a:pt x="25" y="25"/>
                    <a:pt x="26" y="24"/>
                  </a:cubicBezTo>
                  <a:moveTo>
                    <a:pt x="1" y="18"/>
                  </a:moveTo>
                  <a:cubicBezTo>
                    <a:pt x="1" y="18"/>
                    <a:pt x="1" y="18"/>
                    <a:pt x="1" y="18"/>
                  </a:cubicBezTo>
                  <a:cubicBezTo>
                    <a:pt x="2" y="18"/>
                    <a:pt x="3" y="19"/>
                    <a:pt x="3" y="19"/>
                  </a:cubicBezTo>
                  <a:cubicBezTo>
                    <a:pt x="3" y="19"/>
                    <a:pt x="2" y="19"/>
                    <a:pt x="2" y="18"/>
                  </a:cubicBezTo>
                  <a:cubicBezTo>
                    <a:pt x="2" y="18"/>
                    <a:pt x="1" y="18"/>
                    <a:pt x="1" y="18"/>
                  </a:cubicBezTo>
                  <a:moveTo>
                    <a:pt x="2" y="16"/>
                  </a:moveTo>
                  <a:cubicBezTo>
                    <a:pt x="2" y="16"/>
                    <a:pt x="2" y="16"/>
                    <a:pt x="1" y="16"/>
                  </a:cubicBezTo>
                  <a:cubicBezTo>
                    <a:pt x="1" y="16"/>
                    <a:pt x="0" y="16"/>
                    <a:pt x="0" y="17"/>
                  </a:cubicBezTo>
                  <a:cubicBezTo>
                    <a:pt x="0" y="17"/>
                    <a:pt x="1" y="16"/>
                    <a:pt x="1" y="16"/>
                  </a:cubicBezTo>
                  <a:cubicBezTo>
                    <a:pt x="2" y="16"/>
                    <a:pt x="2" y="16"/>
                    <a:pt x="2" y="16"/>
                  </a:cubicBezTo>
                  <a:moveTo>
                    <a:pt x="28" y="6"/>
                  </a:moveTo>
                  <a:cubicBezTo>
                    <a:pt x="22" y="8"/>
                    <a:pt x="17" y="10"/>
                    <a:pt x="11" y="12"/>
                  </a:cubicBezTo>
                  <a:cubicBezTo>
                    <a:pt x="10" y="12"/>
                    <a:pt x="9" y="13"/>
                    <a:pt x="7" y="13"/>
                  </a:cubicBezTo>
                  <a:cubicBezTo>
                    <a:pt x="14" y="11"/>
                    <a:pt x="21" y="8"/>
                    <a:pt x="28" y="6"/>
                  </a:cubicBezTo>
                  <a:moveTo>
                    <a:pt x="56" y="1"/>
                  </a:moveTo>
                  <a:cubicBezTo>
                    <a:pt x="55" y="1"/>
                    <a:pt x="55" y="2"/>
                    <a:pt x="54" y="2"/>
                  </a:cubicBezTo>
                  <a:cubicBezTo>
                    <a:pt x="54" y="2"/>
                    <a:pt x="53" y="3"/>
                    <a:pt x="53" y="3"/>
                  </a:cubicBezTo>
                  <a:cubicBezTo>
                    <a:pt x="53" y="3"/>
                    <a:pt x="53" y="2"/>
                    <a:pt x="54" y="2"/>
                  </a:cubicBezTo>
                  <a:cubicBezTo>
                    <a:pt x="54" y="2"/>
                    <a:pt x="55" y="1"/>
                    <a:pt x="56" y="1"/>
                  </a:cubicBezTo>
                  <a:moveTo>
                    <a:pt x="52" y="0"/>
                  </a:moveTo>
                  <a:cubicBezTo>
                    <a:pt x="49" y="1"/>
                    <a:pt x="45" y="2"/>
                    <a:pt x="42" y="2"/>
                  </a:cubicBezTo>
                  <a:cubicBezTo>
                    <a:pt x="44" y="2"/>
                    <a:pt x="45" y="2"/>
                    <a:pt x="46" y="1"/>
                  </a:cubicBezTo>
                  <a:cubicBezTo>
                    <a:pt x="48" y="1"/>
                    <a:pt x="50" y="1"/>
                    <a:pt x="52" y="0"/>
                  </a:cubicBezTo>
                  <a:moveTo>
                    <a:pt x="56" y="0"/>
                  </a:moveTo>
                  <a:cubicBezTo>
                    <a:pt x="56" y="0"/>
                    <a:pt x="56" y="0"/>
                    <a:pt x="56" y="0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56" y="0"/>
                    <a:pt x="56" y="0"/>
                    <a:pt x="56" y="0"/>
                  </a:cubicBezTo>
                  <a:moveTo>
                    <a:pt x="55" y="0"/>
                  </a:moveTo>
                  <a:cubicBezTo>
                    <a:pt x="54" y="0"/>
                    <a:pt x="54" y="0"/>
                    <a:pt x="53" y="0"/>
                  </a:cubicBezTo>
                  <a:cubicBezTo>
                    <a:pt x="53" y="0"/>
                    <a:pt x="54" y="0"/>
                    <a:pt x="54" y="0"/>
                  </a:cubicBezTo>
                  <a:cubicBezTo>
                    <a:pt x="55" y="0"/>
                    <a:pt x="55" y="0"/>
                    <a:pt x="55" y="0"/>
                  </a:cubicBezTo>
                  <a:cubicBezTo>
                    <a:pt x="55" y="0"/>
                    <a:pt x="55" y="0"/>
                    <a:pt x="55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30" name="Freeform 424"/>
            <p:cNvSpPr>
              <a:spLocks/>
            </p:cNvSpPr>
            <p:nvPr/>
          </p:nvSpPr>
          <p:spPr bwMode="auto">
            <a:xfrm>
              <a:off x="679450" y="2189163"/>
              <a:ext cx="209550" cy="109538"/>
            </a:xfrm>
            <a:custGeom>
              <a:avLst/>
              <a:gdLst>
                <a:gd name="T0" fmla="*/ 55 w 56"/>
                <a:gd name="T1" fmla="*/ 0 h 29"/>
                <a:gd name="T2" fmla="*/ 54 w 56"/>
                <a:gd name="T3" fmla="*/ 0 h 29"/>
                <a:gd name="T4" fmla="*/ 53 w 56"/>
                <a:gd name="T5" fmla="*/ 0 h 29"/>
                <a:gd name="T6" fmla="*/ 53 w 56"/>
                <a:gd name="T7" fmla="*/ 0 h 29"/>
                <a:gd name="T8" fmla="*/ 52 w 56"/>
                <a:gd name="T9" fmla="*/ 0 h 29"/>
                <a:gd name="T10" fmla="*/ 46 w 56"/>
                <a:gd name="T11" fmla="*/ 1 h 29"/>
                <a:gd name="T12" fmla="*/ 42 w 56"/>
                <a:gd name="T13" fmla="*/ 2 h 29"/>
                <a:gd name="T14" fmla="*/ 28 w 56"/>
                <a:gd name="T15" fmla="*/ 6 h 29"/>
                <a:gd name="T16" fmla="*/ 7 w 56"/>
                <a:gd name="T17" fmla="*/ 13 h 29"/>
                <a:gd name="T18" fmla="*/ 2 w 56"/>
                <a:gd name="T19" fmla="*/ 16 h 29"/>
                <a:gd name="T20" fmla="*/ 1 w 56"/>
                <a:gd name="T21" fmla="*/ 16 h 29"/>
                <a:gd name="T22" fmla="*/ 0 w 56"/>
                <a:gd name="T23" fmla="*/ 17 h 29"/>
                <a:gd name="T24" fmla="*/ 1 w 56"/>
                <a:gd name="T25" fmla="*/ 18 h 29"/>
                <a:gd name="T26" fmla="*/ 2 w 56"/>
                <a:gd name="T27" fmla="*/ 18 h 29"/>
                <a:gd name="T28" fmla="*/ 3 w 56"/>
                <a:gd name="T29" fmla="*/ 19 h 29"/>
                <a:gd name="T30" fmla="*/ 13 w 56"/>
                <a:gd name="T31" fmla="*/ 25 h 29"/>
                <a:gd name="T32" fmla="*/ 14 w 56"/>
                <a:gd name="T33" fmla="*/ 26 h 29"/>
                <a:gd name="T34" fmla="*/ 19 w 56"/>
                <a:gd name="T35" fmla="*/ 28 h 29"/>
                <a:gd name="T36" fmla="*/ 20 w 56"/>
                <a:gd name="T37" fmla="*/ 29 h 29"/>
                <a:gd name="T38" fmla="*/ 20 w 56"/>
                <a:gd name="T39" fmla="*/ 29 h 29"/>
                <a:gd name="T40" fmla="*/ 21 w 56"/>
                <a:gd name="T41" fmla="*/ 29 h 29"/>
                <a:gd name="T42" fmla="*/ 21 w 56"/>
                <a:gd name="T43" fmla="*/ 28 h 29"/>
                <a:gd name="T44" fmla="*/ 23 w 56"/>
                <a:gd name="T45" fmla="*/ 27 h 29"/>
                <a:gd name="T46" fmla="*/ 24 w 56"/>
                <a:gd name="T47" fmla="*/ 26 h 29"/>
                <a:gd name="T48" fmla="*/ 25 w 56"/>
                <a:gd name="T49" fmla="*/ 25 h 29"/>
                <a:gd name="T50" fmla="*/ 26 w 56"/>
                <a:gd name="T51" fmla="*/ 24 h 29"/>
                <a:gd name="T52" fmla="*/ 34 w 56"/>
                <a:gd name="T53" fmla="*/ 16 h 29"/>
                <a:gd name="T54" fmla="*/ 53 w 56"/>
                <a:gd name="T55" fmla="*/ 3 h 29"/>
                <a:gd name="T56" fmla="*/ 54 w 56"/>
                <a:gd name="T57" fmla="*/ 2 h 29"/>
                <a:gd name="T58" fmla="*/ 56 w 56"/>
                <a:gd name="T59" fmla="*/ 1 h 29"/>
                <a:gd name="T60" fmla="*/ 56 w 56"/>
                <a:gd name="T61" fmla="*/ 0 h 29"/>
                <a:gd name="T62" fmla="*/ 56 w 56"/>
                <a:gd name="T63" fmla="*/ 0 h 29"/>
                <a:gd name="T64" fmla="*/ 55 w 56"/>
                <a:gd name="T65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6" h="29">
                  <a:moveTo>
                    <a:pt x="55" y="0"/>
                  </a:moveTo>
                  <a:cubicBezTo>
                    <a:pt x="55" y="0"/>
                    <a:pt x="55" y="0"/>
                    <a:pt x="54" y="0"/>
                  </a:cubicBezTo>
                  <a:cubicBezTo>
                    <a:pt x="54" y="0"/>
                    <a:pt x="53" y="0"/>
                    <a:pt x="53" y="0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53" y="0"/>
                    <a:pt x="52" y="0"/>
                    <a:pt x="52" y="0"/>
                  </a:cubicBezTo>
                  <a:cubicBezTo>
                    <a:pt x="50" y="1"/>
                    <a:pt x="48" y="1"/>
                    <a:pt x="46" y="1"/>
                  </a:cubicBezTo>
                  <a:cubicBezTo>
                    <a:pt x="45" y="2"/>
                    <a:pt x="44" y="2"/>
                    <a:pt x="42" y="2"/>
                  </a:cubicBezTo>
                  <a:cubicBezTo>
                    <a:pt x="37" y="3"/>
                    <a:pt x="32" y="5"/>
                    <a:pt x="28" y="6"/>
                  </a:cubicBezTo>
                  <a:cubicBezTo>
                    <a:pt x="21" y="8"/>
                    <a:pt x="14" y="11"/>
                    <a:pt x="7" y="13"/>
                  </a:cubicBezTo>
                  <a:cubicBezTo>
                    <a:pt x="5" y="14"/>
                    <a:pt x="4" y="15"/>
                    <a:pt x="2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0" y="17"/>
                    <a:pt x="0" y="17"/>
                  </a:cubicBezTo>
                  <a:cubicBezTo>
                    <a:pt x="1" y="17"/>
                    <a:pt x="1" y="17"/>
                    <a:pt x="1" y="18"/>
                  </a:cubicBezTo>
                  <a:cubicBezTo>
                    <a:pt x="1" y="18"/>
                    <a:pt x="2" y="18"/>
                    <a:pt x="2" y="18"/>
                  </a:cubicBezTo>
                  <a:cubicBezTo>
                    <a:pt x="2" y="19"/>
                    <a:pt x="3" y="19"/>
                    <a:pt x="3" y="19"/>
                  </a:cubicBezTo>
                  <a:cubicBezTo>
                    <a:pt x="6" y="22"/>
                    <a:pt x="10" y="24"/>
                    <a:pt x="13" y="25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6" y="27"/>
                    <a:pt x="18" y="28"/>
                    <a:pt x="19" y="28"/>
                  </a:cubicBezTo>
                  <a:cubicBezTo>
                    <a:pt x="19" y="29"/>
                    <a:pt x="20" y="29"/>
                    <a:pt x="20" y="29"/>
                  </a:cubicBezTo>
                  <a:cubicBezTo>
                    <a:pt x="20" y="29"/>
                    <a:pt x="20" y="29"/>
                    <a:pt x="20" y="29"/>
                  </a:cubicBezTo>
                  <a:cubicBezTo>
                    <a:pt x="20" y="29"/>
                    <a:pt x="21" y="29"/>
                    <a:pt x="21" y="29"/>
                  </a:cubicBezTo>
                  <a:cubicBezTo>
                    <a:pt x="21" y="29"/>
                    <a:pt x="21" y="29"/>
                    <a:pt x="21" y="28"/>
                  </a:cubicBezTo>
                  <a:cubicBezTo>
                    <a:pt x="22" y="28"/>
                    <a:pt x="22" y="27"/>
                    <a:pt x="23" y="27"/>
                  </a:cubicBezTo>
                  <a:cubicBezTo>
                    <a:pt x="23" y="27"/>
                    <a:pt x="23" y="26"/>
                    <a:pt x="24" y="26"/>
                  </a:cubicBezTo>
                  <a:cubicBezTo>
                    <a:pt x="24" y="26"/>
                    <a:pt x="25" y="25"/>
                    <a:pt x="25" y="25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9" y="21"/>
                    <a:pt x="31" y="19"/>
                    <a:pt x="34" y="16"/>
                  </a:cubicBezTo>
                  <a:cubicBezTo>
                    <a:pt x="40" y="11"/>
                    <a:pt x="46" y="7"/>
                    <a:pt x="53" y="3"/>
                  </a:cubicBezTo>
                  <a:cubicBezTo>
                    <a:pt x="53" y="3"/>
                    <a:pt x="54" y="2"/>
                    <a:pt x="54" y="2"/>
                  </a:cubicBezTo>
                  <a:cubicBezTo>
                    <a:pt x="55" y="2"/>
                    <a:pt x="55" y="1"/>
                    <a:pt x="56" y="1"/>
                  </a:cubicBezTo>
                  <a:cubicBezTo>
                    <a:pt x="56" y="1"/>
                    <a:pt x="56" y="1"/>
                    <a:pt x="56" y="0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56" y="0"/>
                    <a:pt x="56" y="0"/>
                    <a:pt x="55" y="0"/>
                  </a:cubicBezTo>
                </a:path>
              </a:pathLst>
            </a:custGeom>
            <a:solidFill>
              <a:srgbClr val="FFE9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31" name="Freeform 425"/>
            <p:cNvSpPr>
              <a:spLocks noEditPoints="1"/>
            </p:cNvSpPr>
            <p:nvPr/>
          </p:nvSpPr>
          <p:spPr bwMode="auto">
            <a:xfrm>
              <a:off x="615950" y="2260600"/>
              <a:ext cx="123825" cy="68263"/>
            </a:xfrm>
            <a:custGeom>
              <a:avLst/>
              <a:gdLst>
                <a:gd name="T0" fmla="*/ 7 w 33"/>
                <a:gd name="T1" fmla="*/ 13 h 18"/>
                <a:gd name="T2" fmla="*/ 14 w 33"/>
                <a:gd name="T3" fmla="*/ 18 h 18"/>
                <a:gd name="T4" fmla="*/ 7 w 33"/>
                <a:gd name="T5" fmla="*/ 13 h 18"/>
                <a:gd name="T6" fmla="*/ 28 w 33"/>
                <a:gd name="T7" fmla="*/ 11 h 18"/>
                <a:gd name="T8" fmla="*/ 31 w 33"/>
                <a:gd name="T9" fmla="*/ 12 h 18"/>
                <a:gd name="T10" fmla="*/ 33 w 33"/>
                <a:gd name="T11" fmla="*/ 13 h 18"/>
                <a:gd name="T12" fmla="*/ 33 w 33"/>
                <a:gd name="T13" fmla="*/ 13 h 18"/>
                <a:gd name="T14" fmla="*/ 33 w 33"/>
                <a:gd name="T15" fmla="*/ 13 h 18"/>
                <a:gd name="T16" fmla="*/ 32 w 33"/>
                <a:gd name="T17" fmla="*/ 12 h 18"/>
                <a:gd name="T18" fmla="*/ 28 w 33"/>
                <a:gd name="T19" fmla="*/ 11 h 18"/>
                <a:gd name="T20" fmla="*/ 2 w 33"/>
                <a:gd name="T21" fmla="*/ 5 h 18"/>
                <a:gd name="T22" fmla="*/ 1 w 33"/>
                <a:gd name="T23" fmla="*/ 5 h 18"/>
                <a:gd name="T24" fmla="*/ 1 w 33"/>
                <a:gd name="T25" fmla="*/ 7 h 18"/>
                <a:gd name="T26" fmla="*/ 2 w 33"/>
                <a:gd name="T27" fmla="*/ 5 h 18"/>
                <a:gd name="T28" fmla="*/ 13 w 33"/>
                <a:gd name="T29" fmla="*/ 0 h 18"/>
                <a:gd name="T30" fmla="*/ 13 w 33"/>
                <a:gd name="T31" fmla="*/ 1 h 18"/>
                <a:gd name="T32" fmla="*/ 20 w 33"/>
                <a:gd name="T33" fmla="*/ 6 h 18"/>
                <a:gd name="T34" fmla="*/ 13 w 33"/>
                <a:gd name="T35" fmla="*/ 1 h 18"/>
                <a:gd name="T36" fmla="*/ 13 w 33"/>
                <a:gd name="T37" fmla="*/ 0 h 18"/>
                <a:gd name="T38" fmla="*/ 12 w 33"/>
                <a:gd name="T39" fmla="*/ 0 h 18"/>
                <a:gd name="T40" fmla="*/ 11 w 33"/>
                <a:gd name="T41" fmla="*/ 0 h 18"/>
                <a:gd name="T42" fmla="*/ 3 w 33"/>
                <a:gd name="T43" fmla="*/ 5 h 18"/>
                <a:gd name="T44" fmla="*/ 3 w 33"/>
                <a:gd name="T45" fmla="*/ 4 h 18"/>
                <a:gd name="T46" fmla="*/ 10 w 33"/>
                <a:gd name="T47" fmla="*/ 1 h 18"/>
                <a:gd name="T48" fmla="*/ 12 w 33"/>
                <a:gd name="T49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3" h="18">
                  <a:moveTo>
                    <a:pt x="7" y="13"/>
                  </a:moveTo>
                  <a:cubicBezTo>
                    <a:pt x="9" y="15"/>
                    <a:pt x="11" y="16"/>
                    <a:pt x="14" y="18"/>
                  </a:cubicBezTo>
                  <a:cubicBezTo>
                    <a:pt x="12" y="16"/>
                    <a:pt x="9" y="15"/>
                    <a:pt x="7" y="13"/>
                  </a:cubicBezTo>
                  <a:moveTo>
                    <a:pt x="28" y="11"/>
                  </a:moveTo>
                  <a:cubicBezTo>
                    <a:pt x="29" y="11"/>
                    <a:pt x="30" y="12"/>
                    <a:pt x="31" y="12"/>
                  </a:cubicBezTo>
                  <a:cubicBezTo>
                    <a:pt x="32" y="13"/>
                    <a:pt x="32" y="13"/>
                    <a:pt x="33" y="13"/>
                  </a:cubicBezTo>
                  <a:cubicBezTo>
                    <a:pt x="33" y="13"/>
                    <a:pt x="33" y="13"/>
                    <a:pt x="33" y="13"/>
                  </a:cubicBezTo>
                  <a:cubicBezTo>
                    <a:pt x="33" y="13"/>
                    <a:pt x="33" y="13"/>
                    <a:pt x="33" y="13"/>
                  </a:cubicBezTo>
                  <a:cubicBezTo>
                    <a:pt x="33" y="13"/>
                    <a:pt x="32" y="13"/>
                    <a:pt x="32" y="12"/>
                  </a:cubicBezTo>
                  <a:cubicBezTo>
                    <a:pt x="31" y="12"/>
                    <a:pt x="29" y="11"/>
                    <a:pt x="28" y="11"/>
                  </a:cubicBezTo>
                  <a:moveTo>
                    <a:pt x="2" y="5"/>
                  </a:moveTo>
                  <a:cubicBezTo>
                    <a:pt x="2" y="5"/>
                    <a:pt x="2" y="5"/>
                    <a:pt x="1" y="5"/>
                  </a:cubicBezTo>
                  <a:cubicBezTo>
                    <a:pt x="1" y="6"/>
                    <a:pt x="0" y="6"/>
                    <a:pt x="1" y="7"/>
                  </a:cubicBezTo>
                  <a:cubicBezTo>
                    <a:pt x="1" y="6"/>
                    <a:pt x="1" y="6"/>
                    <a:pt x="2" y="5"/>
                  </a:cubicBezTo>
                  <a:moveTo>
                    <a:pt x="13" y="0"/>
                  </a:moveTo>
                  <a:cubicBezTo>
                    <a:pt x="13" y="0"/>
                    <a:pt x="13" y="0"/>
                    <a:pt x="13" y="1"/>
                  </a:cubicBezTo>
                  <a:cubicBezTo>
                    <a:pt x="15" y="2"/>
                    <a:pt x="18" y="4"/>
                    <a:pt x="20" y="6"/>
                  </a:cubicBezTo>
                  <a:cubicBezTo>
                    <a:pt x="18" y="4"/>
                    <a:pt x="15" y="2"/>
                    <a:pt x="13" y="1"/>
                  </a:cubicBezTo>
                  <a:cubicBezTo>
                    <a:pt x="13" y="0"/>
                    <a:pt x="13" y="0"/>
                    <a:pt x="13" y="0"/>
                  </a:cubicBezTo>
                  <a:moveTo>
                    <a:pt x="12" y="0"/>
                  </a:moveTo>
                  <a:cubicBezTo>
                    <a:pt x="12" y="0"/>
                    <a:pt x="11" y="0"/>
                    <a:pt x="11" y="0"/>
                  </a:cubicBezTo>
                  <a:cubicBezTo>
                    <a:pt x="8" y="2"/>
                    <a:pt x="5" y="3"/>
                    <a:pt x="3" y="5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5" y="3"/>
                    <a:pt x="8" y="2"/>
                    <a:pt x="10" y="1"/>
                  </a:cubicBezTo>
                  <a:cubicBezTo>
                    <a:pt x="11" y="0"/>
                    <a:pt x="11" y="0"/>
                    <a:pt x="1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32" name="Freeform 426"/>
            <p:cNvSpPr>
              <a:spLocks/>
            </p:cNvSpPr>
            <p:nvPr/>
          </p:nvSpPr>
          <p:spPr bwMode="auto">
            <a:xfrm>
              <a:off x="619125" y="2260600"/>
              <a:ext cx="123825" cy="79375"/>
            </a:xfrm>
            <a:custGeom>
              <a:avLst/>
              <a:gdLst>
                <a:gd name="T0" fmla="*/ 11 w 33"/>
                <a:gd name="T1" fmla="*/ 0 h 21"/>
                <a:gd name="T2" fmla="*/ 11 w 33"/>
                <a:gd name="T3" fmla="*/ 0 h 21"/>
                <a:gd name="T4" fmla="*/ 9 w 33"/>
                <a:gd name="T5" fmla="*/ 1 h 21"/>
                <a:gd name="T6" fmla="*/ 2 w 33"/>
                <a:gd name="T7" fmla="*/ 4 h 21"/>
                <a:gd name="T8" fmla="*/ 2 w 33"/>
                <a:gd name="T9" fmla="*/ 5 h 21"/>
                <a:gd name="T10" fmla="*/ 1 w 33"/>
                <a:gd name="T11" fmla="*/ 5 h 21"/>
                <a:gd name="T12" fmla="*/ 0 w 33"/>
                <a:gd name="T13" fmla="*/ 7 h 21"/>
                <a:gd name="T14" fmla="*/ 0 w 33"/>
                <a:gd name="T15" fmla="*/ 7 h 21"/>
                <a:gd name="T16" fmla="*/ 5 w 33"/>
                <a:gd name="T17" fmla="*/ 12 h 21"/>
                <a:gd name="T18" fmla="*/ 6 w 33"/>
                <a:gd name="T19" fmla="*/ 13 h 21"/>
                <a:gd name="T20" fmla="*/ 13 w 33"/>
                <a:gd name="T21" fmla="*/ 18 h 21"/>
                <a:gd name="T22" fmla="*/ 17 w 33"/>
                <a:gd name="T23" fmla="*/ 20 h 21"/>
                <a:gd name="T24" fmla="*/ 19 w 33"/>
                <a:gd name="T25" fmla="*/ 21 h 21"/>
                <a:gd name="T26" fmla="*/ 20 w 33"/>
                <a:gd name="T27" fmla="*/ 21 h 21"/>
                <a:gd name="T28" fmla="*/ 23 w 33"/>
                <a:gd name="T29" fmla="*/ 19 h 21"/>
                <a:gd name="T30" fmla="*/ 32 w 33"/>
                <a:gd name="T31" fmla="*/ 15 h 21"/>
                <a:gd name="T32" fmla="*/ 32 w 33"/>
                <a:gd name="T33" fmla="*/ 13 h 21"/>
                <a:gd name="T34" fmla="*/ 32 w 33"/>
                <a:gd name="T35" fmla="*/ 13 h 21"/>
                <a:gd name="T36" fmla="*/ 30 w 33"/>
                <a:gd name="T37" fmla="*/ 12 h 21"/>
                <a:gd name="T38" fmla="*/ 27 w 33"/>
                <a:gd name="T39" fmla="*/ 11 h 21"/>
                <a:gd name="T40" fmla="*/ 19 w 33"/>
                <a:gd name="T41" fmla="*/ 6 h 21"/>
                <a:gd name="T42" fmla="*/ 12 w 33"/>
                <a:gd name="T43" fmla="*/ 1 h 21"/>
                <a:gd name="T44" fmla="*/ 12 w 33"/>
                <a:gd name="T45" fmla="*/ 0 h 21"/>
                <a:gd name="T46" fmla="*/ 11 w 33"/>
                <a:gd name="T47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3" h="21">
                  <a:moveTo>
                    <a:pt x="11" y="0"/>
                  </a:moveTo>
                  <a:cubicBezTo>
                    <a:pt x="11" y="0"/>
                    <a:pt x="11" y="0"/>
                    <a:pt x="11" y="0"/>
                  </a:cubicBezTo>
                  <a:cubicBezTo>
                    <a:pt x="10" y="0"/>
                    <a:pt x="10" y="0"/>
                    <a:pt x="9" y="1"/>
                  </a:cubicBezTo>
                  <a:cubicBezTo>
                    <a:pt x="7" y="2"/>
                    <a:pt x="4" y="3"/>
                    <a:pt x="2" y="4"/>
                  </a:cubicBezTo>
                  <a:cubicBezTo>
                    <a:pt x="2" y="4"/>
                    <a:pt x="2" y="4"/>
                    <a:pt x="2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6"/>
                    <a:pt x="0" y="6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9"/>
                    <a:pt x="3" y="10"/>
                    <a:pt x="5" y="12"/>
                  </a:cubicBezTo>
                  <a:cubicBezTo>
                    <a:pt x="5" y="12"/>
                    <a:pt x="5" y="13"/>
                    <a:pt x="6" y="13"/>
                  </a:cubicBezTo>
                  <a:cubicBezTo>
                    <a:pt x="8" y="15"/>
                    <a:pt x="11" y="16"/>
                    <a:pt x="13" y="18"/>
                  </a:cubicBezTo>
                  <a:cubicBezTo>
                    <a:pt x="14" y="19"/>
                    <a:pt x="16" y="20"/>
                    <a:pt x="17" y="20"/>
                  </a:cubicBezTo>
                  <a:cubicBezTo>
                    <a:pt x="18" y="21"/>
                    <a:pt x="18" y="21"/>
                    <a:pt x="19" y="21"/>
                  </a:cubicBezTo>
                  <a:cubicBezTo>
                    <a:pt x="19" y="21"/>
                    <a:pt x="20" y="21"/>
                    <a:pt x="20" y="21"/>
                  </a:cubicBezTo>
                  <a:cubicBezTo>
                    <a:pt x="21" y="20"/>
                    <a:pt x="22" y="20"/>
                    <a:pt x="23" y="19"/>
                  </a:cubicBezTo>
                  <a:cubicBezTo>
                    <a:pt x="26" y="18"/>
                    <a:pt x="29" y="17"/>
                    <a:pt x="32" y="15"/>
                  </a:cubicBezTo>
                  <a:cubicBezTo>
                    <a:pt x="33" y="15"/>
                    <a:pt x="33" y="14"/>
                    <a:pt x="32" y="13"/>
                  </a:cubicBezTo>
                  <a:cubicBezTo>
                    <a:pt x="32" y="13"/>
                    <a:pt x="32" y="13"/>
                    <a:pt x="32" y="13"/>
                  </a:cubicBezTo>
                  <a:cubicBezTo>
                    <a:pt x="31" y="13"/>
                    <a:pt x="31" y="13"/>
                    <a:pt x="30" y="12"/>
                  </a:cubicBezTo>
                  <a:cubicBezTo>
                    <a:pt x="29" y="12"/>
                    <a:pt x="28" y="11"/>
                    <a:pt x="27" y="11"/>
                  </a:cubicBezTo>
                  <a:cubicBezTo>
                    <a:pt x="24" y="9"/>
                    <a:pt x="21" y="7"/>
                    <a:pt x="19" y="6"/>
                  </a:cubicBezTo>
                  <a:cubicBezTo>
                    <a:pt x="17" y="4"/>
                    <a:pt x="14" y="2"/>
                    <a:pt x="12" y="1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1" y="0"/>
                    <a:pt x="11" y="0"/>
                    <a:pt x="11" y="0"/>
                  </a:cubicBezTo>
                </a:path>
              </a:pathLst>
            </a:custGeom>
            <a:solidFill>
              <a:srgbClr val="F8D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33" name="Freeform 427"/>
            <p:cNvSpPr>
              <a:spLocks noEditPoints="1"/>
            </p:cNvSpPr>
            <p:nvPr/>
          </p:nvSpPr>
          <p:spPr bwMode="auto">
            <a:xfrm>
              <a:off x="412750" y="2886075"/>
              <a:ext cx="79375" cy="157163"/>
            </a:xfrm>
            <a:custGeom>
              <a:avLst/>
              <a:gdLst>
                <a:gd name="T0" fmla="*/ 13 w 21"/>
                <a:gd name="T1" fmla="*/ 32 h 42"/>
                <a:gd name="T2" fmla="*/ 16 w 21"/>
                <a:gd name="T3" fmla="*/ 36 h 42"/>
                <a:gd name="T4" fmla="*/ 21 w 21"/>
                <a:gd name="T5" fmla="*/ 42 h 42"/>
                <a:gd name="T6" fmla="*/ 13 w 21"/>
                <a:gd name="T7" fmla="*/ 32 h 42"/>
                <a:gd name="T8" fmla="*/ 0 w 21"/>
                <a:gd name="T9" fmla="*/ 12 h 42"/>
                <a:gd name="T10" fmla="*/ 1 w 21"/>
                <a:gd name="T11" fmla="*/ 15 h 42"/>
                <a:gd name="T12" fmla="*/ 4 w 21"/>
                <a:gd name="T13" fmla="*/ 19 h 42"/>
                <a:gd name="T14" fmla="*/ 3 w 21"/>
                <a:gd name="T15" fmla="*/ 17 h 42"/>
                <a:gd name="T16" fmla="*/ 0 w 21"/>
                <a:gd name="T17" fmla="*/ 12 h 42"/>
                <a:gd name="T18" fmla="*/ 0 w 21"/>
                <a:gd name="T19" fmla="*/ 5 h 42"/>
                <a:gd name="T20" fmla="*/ 0 w 21"/>
                <a:gd name="T21" fmla="*/ 5 h 42"/>
                <a:gd name="T22" fmla="*/ 0 w 21"/>
                <a:gd name="T23" fmla="*/ 7 h 42"/>
                <a:gd name="T24" fmla="*/ 0 w 21"/>
                <a:gd name="T25" fmla="*/ 5 h 42"/>
                <a:gd name="T26" fmla="*/ 2 w 21"/>
                <a:gd name="T27" fmla="*/ 0 h 42"/>
                <a:gd name="T28" fmla="*/ 1 w 21"/>
                <a:gd name="T29" fmla="*/ 2 h 42"/>
                <a:gd name="T30" fmla="*/ 2 w 21"/>
                <a:gd name="T31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1" h="42">
                  <a:moveTo>
                    <a:pt x="13" y="32"/>
                  </a:moveTo>
                  <a:cubicBezTo>
                    <a:pt x="14" y="33"/>
                    <a:pt x="15" y="35"/>
                    <a:pt x="16" y="36"/>
                  </a:cubicBezTo>
                  <a:cubicBezTo>
                    <a:pt x="18" y="38"/>
                    <a:pt x="19" y="40"/>
                    <a:pt x="21" y="42"/>
                  </a:cubicBezTo>
                  <a:cubicBezTo>
                    <a:pt x="18" y="39"/>
                    <a:pt x="15" y="35"/>
                    <a:pt x="13" y="32"/>
                  </a:cubicBezTo>
                  <a:moveTo>
                    <a:pt x="0" y="12"/>
                  </a:moveTo>
                  <a:cubicBezTo>
                    <a:pt x="0" y="13"/>
                    <a:pt x="1" y="14"/>
                    <a:pt x="1" y="15"/>
                  </a:cubicBezTo>
                  <a:cubicBezTo>
                    <a:pt x="2" y="16"/>
                    <a:pt x="3" y="17"/>
                    <a:pt x="4" y="19"/>
                  </a:cubicBezTo>
                  <a:cubicBezTo>
                    <a:pt x="4" y="18"/>
                    <a:pt x="3" y="18"/>
                    <a:pt x="3" y="17"/>
                  </a:cubicBezTo>
                  <a:cubicBezTo>
                    <a:pt x="2" y="16"/>
                    <a:pt x="1" y="14"/>
                    <a:pt x="0" y="12"/>
                  </a:cubicBezTo>
                  <a:moveTo>
                    <a:pt x="0" y="5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0" y="6"/>
                    <a:pt x="0" y="7"/>
                    <a:pt x="0" y="7"/>
                  </a:cubicBezTo>
                  <a:cubicBezTo>
                    <a:pt x="0" y="7"/>
                    <a:pt x="0" y="6"/>
                    <a:pt x="0" y="5"/>
                  </a:cubicBezTo>
                  <a:moveTo>
                    <a:pt x="2" y="0"/>
                  </a:moveTo>
                  <a:cubicBezTo>
                    <a:pt x="2" y="1"/>
                    <a:pt x="2" y="1"/>
                    <a:pt x="1" y="2"/>
                  </a:cubicBezTo>
                  <a:cubicBezTo>
                    <a:pt x="2" y="1"/>
                    <a:pt x="2" y="1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34" name="Freeform 428"/>
            <p:cNvSpPr>
              <a:spLocks/>
            </p:cNvSpPr>
            <p:nvPr/>
          </p:nvSpPr>
          <p:spPr bwMode="auto">
            <a:xfrm>
              <a:off x="407988" y="2878138"/>
              <a:ext cx="87312" cy="169863"/>
            </a:xfrm>
            <a:custGeom>
              <a:avLst/>
              <a:gdLst>
                <a:gd name="T0" fmla="*/ 5 w 23"/>
                <a:gd name="T1" fmla="*/ 0 h 45"/>
                <a:gd name="T2" fmla="*/ 4 w 23"/>
                <a:gd name="T3" fmla="*/ 0 h 45"/>
                <a:gd name="T4" fmla="*/ 3 w 23"/>
                <a:gd name="T5" fmla="*/ 2 h 45"/>
                <a:gd name="T6" fmla="*/ 2 w 23"/>
                <a:gd name="T7" fmla="*/ 4 h 45"/>
                <a:gd name="T8" fmla="*/ 1 w 23"/>
                <a:gd name="T9" fmla="*/ 7 h 45"/>
                <a:gd name="T10" fmla="*/ 1 w 23"/>
                <a:gd name="T11" fmla="*/ 9 h 45"/>
                <a:gd name="T12" fmla="*/ 1 w 23"/>
                <a:gd name="T13" fmla="*/ 14 h 45"/>
                <a:gd name="T14" fmla="*/ 4 w 23"/>
                <a:gd name="T15" fmla="*/ 19 h 45"/>
                <a:gd name="T16" fmla="*/ 5 w 23"/>
                <a:gd name="T17" fmla="*/ 21 h 45"/>
                <a:gd name="T18" fmla="*/ 14 w 23"/>
                <a:gd name="T19" fmla="*/ 34 h 45"/>
                <a:gd name="T20" fmla="*/ 22 w 23"/>
                <a:gd name="T21" fmla="*/ 44 h 45"/>
                <a:gd name="T22" fmla="*/ 23 w 23"/>
                <a:gd name="T23" fmla="*/ 45 h 45"/>
                <a:gd name="T24" fmla="*/ 23 w 23"/>
                <a:gd name="T25" fmla="*/ 45 h 45"/>
                <a:gd name="T26" fmla="*/ 23 w 23"/>
                <a:gd name="T27" fmla="*/ 45 h 45"/>
                <a:gd name="T28" fmla="*/ 18 w 23"/>
                <a:gd name="T29" fmla="*/ 35 h 45"/>
                <a:gd name="T30" fmla="*/ 6 w 23"/>
                <a:gd name="T31" fmla="*/ 3 h 45"/>
                <a:gd name="T32" fmla="*/ 5 w 23"/>
                <a:gd name="T33" fmla="*/ 1 h 45"/>
                <a:gd name="T34" fmla="*/ 5 w 23"/>
                <a:gd name="T35" fmla="*/ 0 h 45"/>
                <a:gd name="T36" fmla="*/ 5 w 23"/>
                <a:gd name="T37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3" h="45">
                  <a:moveTo>
                    <a:pt x="5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3" y="1"/>
                    <a:pt x="3" y="2"/>
                  </a:cubicBezTo>
                  <a:cubicBezTo>
                    <a:pt x="3" y="3"/>
                    <a:pt x="3" y="3"/>
                    <a:pt x="2" y="4"/>
                  </a:cubicBezTo>
                  <a:cubicBezTo>
                    <a:pt x="2" y="5"/>
                    <a:pt x="2" y="6"/>
                    <a:pt x="1" y="7"/>
                  </a:cubicBezTo>
                  <a:cubicBezTo>
                    <a:pt x="1" y="8"/>
                    <a:pt x="1" y="9"/>
                    <a:pt x="1" y="9"/>
                  </a:cubicBezTo>
                  <a:cubicBezTo>
                    <a:pt x="0" y="11"/>
                    <a:pt x="1" y="13"/>
                    <a:pt x="1" y="14"/>
                  </a:cubicBezTo>
                  <a:cubicBezTo>
                    <a:pt x="2" y="16"/>
                    <a:pt x="3" y="18"/>
                    <a:pt x="4" y="19"/>
                  </a:cubicBezTo>
                  <a:cubicBezTo>
                    <a:pt x="4" y="20"/>
                    <a:pt x="5" y="20"/>
                    <a:pt x="5" y="21"/>
                  </a:cubicBezTo>
                  <a:cubicBezTo>
                    <a:pt x="8" y="25"/>
                    <a:pt x="10" y="30"/>
                    <a:pt x="14" y="34"/>
                  </a:cubicBezTo>
                  <a:cubicBezTo>
                    <a:pt x="16" y="37"/>
                    <a:pt x="19" y="41"/>
                    <a:pt x="22" y="44"/>
                  </a:cubicBezTo>
                  <a:cubicBezTo>
                    <a:pt x="22" y="44"/>
                    <a:pt x="23" y="45"/>
                    <a:pt x="23" y="45"/>
                  </a:cubicBezTo>
                  <a:cubicBezTo>
                    <a:pt x="23" y="45"/>
                    <a:pt x="23" y="45"/>
                    <a:pt x="23" y="45"/>
                  </a:cubicBezTo>
                  <a:cubicBezTo>
                    <a:pt x="23" y="45"/>
                    <a:pt x="23" y="45"/>
                    <a:pt x="23" y="45"/>
                  </a:cubicBezTo>
                  <a:cubicBezTo>
                    <a:pt x="22" y="41"/>
                    <a:pt x="20" y="38"/>
                    <a:pt x="18" y="35"/>
                  </a:cubicBezTo>
                  <a:cubicBezTo>
                    <a:pt x="13" y="25"/>
                    <a:pt x="9" y="14"/>
                    <a:pt x="6" y="3"/>
                  </a:cubicBezTo>
                  <a:cubicBezTo>
                    <a:pt x="6" y="2"/>
                    <a:pt x="6" y="2"/>
                    <a:pt x="5" y="1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</a:path>
              </a:pathLst>
            </a:custGeom>
            <a:solidFill>
              <a:srgbClr val="DB8B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35" name="Freeform 429"/>
            <p:cNvSpPr>
              <a:spLocks/>
            </p:cNvSpPr>
            <p:nvPr/>
          </p:nvSpPr>
          <p:spPr bwMode="auto">
            <a:xfrm>
              <a:off x="495300" y="3048000"/>
              <a:ext cx="3175" cy="3175"/>
            </a:xfrm>
            <a:custGeom>
              <a:avLst/>
              <a:gdLst>
                <a:gd name="T0" fmla="*/ 0 w 2"/>
                <a:gd name="T1" fmla="*/ 0 h 2"/>
                <a:gd name="T2" fmla="*/ 0 w 2"/>
                <a:gd name="T3" fmla="*/ 0 h 2"/>
                <a:gd name="T4" fmla="*/ 0 w 2"/>
                <a:gd name="T5" fmla="*/ 0 h 2"/>
                <a:gd name="T6" fmla="*/ 2 w 2"/>
                <a:gd name="T7" fmla="*/ 2 h 2"/>
                <a:gd name="T8" fmla="*/ 2 w 2"/>
                <a:gd name="T9" fmla="*/ 2 h 2"/>
                <a:gd name="T10" fmla="*/ 2 w 2"/>
                <a:gd name="T11" fmla="*/ 2 h 2"/>
                <a:gd name="T12" fmla="*/ 0 w 2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B8B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36" name="Freeform 430"/>
            <p:cNvSpPr>
              <a:spLocks/>
            </p:cNvSpPr>
            <p:nvPr/>
          </p:nvSpPr>
          <p:spPr bwMode="auto">
            <a:xfrm>
              <a:off x="495300" y="3048000"/>
              <a:ext cx="3175" cy="3175"/>
            </a:xfrm>
            <a:custGeom>
              <a:avLst/>
              <a:gdLst>
                <a:gd name="T0" fmla="*/ 0 w 2"/>
                <a:gd name="T1" fmla="*/ 0 h 2"/>
                <a:gd name="T2" fmla="*/ 0 w 2"/>
                <a:gd name="T3" fmla="*/ 0 h 2"/>
                <a:gd name="T4" fmla="*/ 0 w 2"/>
                <a:gd name="T5" fmla="*/ 0 h 2"/>
                <a:gd name="T6" fmla="*/ 2 w 2"/>
                <a:gd name="T7" fmla="*/ 2 h 2"/>
                <a:gd name="T8" fmla="*/ 2 w 2"/>
                <a:gd name="T9" fmla="*/ 2 h 2"/>
                <a:gd name="T10" fmla="*/ 2 w 2"/>
                <a:gd name="T11" fmla="*/ 2 h 2"/>
                <a:gd name="T12" fmla="*/ 0 w 2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38" name="Freeform 432"/>
            <p:cNvSpPr>
              <a:spLocks/>
            </p:cNvSpPr>
            <p:nvPr/>
          </p:nvSpPr>
          <p:spPr bwMode="auto">
            <a:xfrm>
              <a:off x="762000" y="2540000"/>
              <a:ext cx="280987" cy="466725"/>
            </a:xfrm>
            <a:custGeom>
              <a:avLst/>
              <a:gdLst>
                <a:gd name="T0" fmla="*/ 31 w 75"/>
                <a:gd name="T1" fmla="*/ 98 h 124"/>
                <a:gd name="T2" fmla="*/ 30 w 75"/>
                <a:gd name="T3" fmla="*/ 97 h 124"/>
                <a:gd name="T4" fmla="*/ 26 w 75"/>
                <a:gd name="T5" fmla="*/ 99 h 124"/>
                <a:gd name="T6" fmla="*/ 26 w 75"/>
                <a:gd name="T7" fmla="*/ 103 h 124"/>
                <a:gd name="T8" fmla="*/ 27 w 75"/>
                <a:gd name="T9" fmla="*/ 104 h 124"/>
                <a:gd name="T10" fmla="*/ 28 w 75"/>
                <a:gd name="T11" fmla="*/ 105 h 124"/>
                <a:gd name="T12" fmla="*/ 29 w 75"/>
                <a:gd name="T13" fmla="*/ 108 h 124"/>
                <a:gd name="T14" fmla="*/ 22 w 75"/>
                <a:gd name="T15" fmla="*/ 115 h 124"/>
                <a:gd name="T16" fmla="*/ 15 w 75"/>
                <a:gd name="T17" fmla="*/ 112 h 124"/>
                <a:gd name="T18" fmla="*/ 13 w 75"/>
                <a:gd name="T19" fmla="*/ 98 h 124"/>
                <a:gd name="T20" fmla="*/ 21 w 75"/>
                <a:gd name="T21" fmla="*/ 88 h 124"/>
                <a:gd name="T22" fmla="*/ 28 w 75"/>
                <a:gd name="T23" fmla="*/ 83 h 124"/>
                <a:gd name="T24" fmla="*/ 39 w 75"/>
                <a:gd name="T25" fmla="*/ 77 h 124"/>
                <a:gd name="T26" fmla="*/ 42 w 75"/>
                <a:gd name="T27" fmla="*/ 75 h 124"/>
                <a:gd name="T28" fmla="*/ 62 w 75"/>
                <a:gd name="T29" fmla="*/ 61 h 124"/>
                <a:gd name="T30" fmla="*/ 75 w 75"/>
                <a:gd name="T31" fmla="*/ 30 h 124"/>
                <a:gd name="T32" fmla="*/ 75 w 75"/>
                <a:gd name="T33" fmla="*/ 30 h 124"/>
                <a:gd name="T34" fmla="*/ 73 w 75"/>
                <a:gd name="T35" fmla="*/ 18 h 124"/>
                <a:gd name="T36" fmla="*/ 68 w 75"/>
                <a:gd name="T37" fmla="*/ 8 h 124"/>
                <a:gd name="T38" fmla="*/ 49 w 75"/>
                <a:gd name="T39" fmla="*/ 1 h 124"/>
                <a:gd name="T40" fmla="*/ 37 w 75"/>
                <a:gd name="T41" fmla="*/ 12 h 124"/>
                <a:gd name="T42" fmla="*/ 46 w 75"/>
                <a:gd name="T43" fmla="*/ 34 h 124"/>
                <a:gd name="T44" fmla="*/ 53 w 75"/>
                <a:gd name="T45" fmla="*/ 34 h 124"/>
                <a:gd name="T46" fmla="*/ 57 w 75"/>
                <a:gd name="T47" fmla="*/ 31 h 124"/>
                <a:gd name="T48" fmla="*/ 57 w 75"/>
                <a:gd name="T49" fmla="*/ 28 h 124"/>
                <a:gd name="T50" fmla="*/ 54 w 75"/>
                <a:gd name="T51" fmla="*/ 27 h 124"/>
                <a:gd name="T52" fmla="*/ 52 w 75"/>
                <a:gd name="T53" fmla="*/ 28 h 124"/>
                <a:gd name="T54" fmla="*/ 52 w 75"/>
                <a:gd name="T55" fmla="*/ 28 h 124"/>
                <a:gd name="T56" fmla="*/ 49 w 75"/>
                <a:gd name="T57" fmla="*/ 28 h 124"/>
                <a:gd name="T58" fmla="*/ 45 w 75"/>
                <a:gd name="T59" fmla="*/ 24 h 124"/>
                <a:gd name="T60" fmla="*/ 46 w 75"/>
                <a:gd name="T61" fmla="*/ 13 h 124"/>
                <a:gd name="T62" fmla="*/ 57 w 75"/>
                <a:gd name="T63" fmla="*/ 10 h 124"/>
                <a:gd name="T64" fmla="*/ 61 w 75"/>
                <a:gd name="T65" fmla="*/ 14 h 124"/>
                <a:gd name="T66" fmla="*/ 64 w 75"/>
                <a:gd name="T67" fmla="*/ 20 h 124"/>
                <a:gd name="T68" fmla="*/ 63 w 75"/>
                <a:gd name="T69" fmla="*/ 39 h 124"/>
                <a:gd name="T70" fmla="*/ 47 w 75"/>
                <a:gd name="T71" fmla="*/ 61 h 124"/>
                <a:gd name="T72" fmla="*/ 33 w 75"/>
                <a:gd name="T73" fmla="*/ 69 h 124"/>
                <a:gd name="T74" fmla="*/ 17 w 75"/>
                <a:gd name="T75" fmla="*/ 78 h 124"/>
                <a:gd name="T76" fmla="*/ 5 w 75"/>
                <a:gd name="T77" fmla="*/ 91 h 124"/>
                <a:gd name="T78" fmla="*/ 2 w 75"/>
                <a:gd name="T79" fmla="*/ 109 h 124"/>
                <a:gd name="T80" fmla="*/ 10 w 75"/>
                <a:gd name="T81" fmla="*/ 120 h 124"/>
                <a:gd name="T82" fmla="*/ 22 w 75"/>
                <a:gd name="T83" fmla="*/ 124 h 124"/>
                <a:gd name="T84" fmla="*/ 32 w 75"/>
                <a:gd name="T85" fmla="*/ 122 h 124"/>
                <a:gd name="T86" fmla="*/ 39 w 75"/>
                <a:gd name="T87" fmla="*/ 113 h 124"/>
                <a:gd name="T88" fmla="*/ 31 w 75"/>
                <a:gd name="T89" fmla="*/ 98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75" h="124">
                  <a:moveTo>
                    <a:pt x="31" y="98"/>
                  </a:moveTo>
                  <a:cubicBezTo>
                    <a:pt x="31" y="98"/>
                    <a:pt x="30" y="97"/>
                    <a:pt x="30" y="97"/>
                  </a:cubicBezTo>
                  <a:cubicBezTo>
                    <a:pt x="28" y="97"/>
                    <a:pt x="27" y="98"/>
                    <a:pt x="26" y="99"/>
                  </a:cubicBezTo>
                  <a:cubicBezTo>
                    <a:pt x="25" y="100"/>
                    <a:pt x="25" y="101"/>
                    <a:pt x="26" y="103"/>
                  </a:cubicBezTo>
                  <a:cubicBezTo>
                    <a:pt x="26" y="103"/>
                    <a:pt x="27" y="104"/>
                    <a:pt x="27" y="104"/>
                  </a:cubicBezTo>
                  <a:cubicBezTo>
                    <a:pt x="28" y="105"/>
                    <a:pt x="28" y="105"/>
                    <a:pt x="28" y="105"/>
                  </a:cubicBezTo>
                  <a:cubicBezTo>
                    <a:pt x="29" y="106"/>
                    <a:pt x="29" y="107"/>
                    <a:pt x="29" y="108"/>
                  </a:cubicBezTo>
                  <a:cubicBezTo>
                    <a:pt x="29" y="111"/>
                    <a:pt x="26" y="115"/>
                    <a:pt x="22" y="115"/>
                  </a:cubicBezTo>
                  <a:cubicBezTo>
                    <a:pt x="19" y="115"/>
                    <a:pt x="17" y="114"/>
                    <a:pt x="15" y="112"/>
                  </a:cubicBezTo>
                  <a:cubicBezTo>
                    <a:pt x="12" y="108"/>
                    <a:pt x="11" y="103"/>
                    <a:pt x="13" y="98"/>
                  </a:cubicBezTo>
                  <a:cubicBezTo>
                    <a:pt x="14" y="95"/>
                    <a:pt x="17" y="91"/>
                    <a:pt x="21" y="88"/>
                  </a:cubicBezTo>
                  <a:cubicBezTo>
                    <a:pt x="23" y="87"/>
                    <a:pt x="25" y="85"/>
                    <a:pt x="28" y="83"/>
                  </a:cubicBezTo>
                  <a:cubicBezTo>
                    <a:pt x="31" y="81"/>
                    <a:pt x="35" y="79"/>
                    <a:pt x="39" y="77"/>
                  </a:cubicBezTo>
                  <a:cubicBezTo>
                    <a:pt x="42" y="75"/>
                    <a:pt x="42" y="75"/>
                    <a:pt x="42" y="75"/>
                  </a:cubicBezTo>
                  <a:cubicBezTo>
                    <a:pt x="48" y="71"/>
                    <a:pt x="56" y="67"/>
                    <a:pt x="62" y="61"/>
                  </a:cubicBezTo>
                  <a:cubicBezTo>
                    <a:pt x="70" y="52"/>
                    <a:pt x="74" y="42"/>
                    <a:pt x="75" y="30"/>
                  </a:cubicBezTo>
                  <a:cubicBezTo>
                    <a:pt x="75" y="30"/>
                    <a:pt x="75" y="30"/>
                    <a:pt x="75" y="30"/>
                  </a:cubicBezTo>
                  <a:cubicBezTo>
                    <a:pt x="75" y="26"/>
                    <a:pt x="74" y="23"/>
                    <a:pt x="73" y="18"/>
                  </a:cubicBezTo>
                  <a:cubicBezTo>
                    <a:pt x="72" y="14"/>
                    <a:pt x="70" y="11"/>
                    <a:pt x="68" y="8"/>
                  </a:cubicBezTo>
                  <a:cubicBezTo>
                    <a:pt x="63" y="2"/>
                    <a:pt x="56" y="0"/>
                    <a:pt x="49" y="1"/>
                  </a:cubicBezTo>
                  <a:cubicBezTo>
                    <a:pt x="43" y="2"/>
                    <a:pt x="39" y="6"/>
                    <a:pt x="37" y="12"/>
                  </a:cubicBezTo>
                  <a:cubicBezTo>
                    <a:pt x="34" y="19"/>
                    <a:pt x="36" y="29"/>
                    <a:pt x="46" y="34"/>
                  </a:cubicBezTo>
                  <a:cubicBezTo>
                    <a:pt x="48" y="35"/>
                    <a:pt x="51" y="35"/>
                    <a:pt x="53" y="34"/>
                  </a:cubicBezTo>
                  <a:cubicBezTo>
                    <a:pt x="55" y="34"/>
                    <a:pt x="57" y="32"/>
                    <a:pt x="57" y="31"/>
                  </a:cubicBezTo>
                  <a:cubicBezTo>
                    <a:pt x="58" y="30"/>
                    <a:pt x="57" y="29"/>
                    <a:pt x="57" y="28"/>
                  </a:cubicBezTo>
                  <a:cubicBezTo>
                    <a:pt x="56" y="27"/>
                    <a:pt x="55" y="27"/>
                    <a:pt x="54" y="27"/>
                  </a:cubicBezTo>
                  <a:cubicBezTo>
                    <a:pt x="53" y="27"/>
                    <a:pt x="53" y="27"/>
                    <a:pt x="52" y="28"/>
                  </a:cubicBezTo>
                  <a:cubicBezTo>
                    <a:pt x="52" y="28"/>
                    <a:pt x="52" y="28"/>
                    <a:pt x="52" y="28"/>
                  </a:cubicBezTo>
                  <a:cubicBezTo>
                    <a:pt x="51" y="28"/>
                    <a:pt x="50" y="28"/>
                    <a:pt x="49" y="28"/>
                  </a:cubicBezTo>
                  <a:cubicBezTo>
                    <a:pt x="47" y="27"/>
                    <a:pt x="46" y="25"/>
                    <a:pt x="45" y="24"/>
                  </a:cubicBezTo>
                  <a:cubicBezTo>
                    <a:pt x="44" y="20"/>
                    <a:pt x="44" y="17"/>
                    <a:pt x="46" y="13"/>
                  </a:cubicBezTo>
                  <a:cubicBezTo>
                    <a:pt x="48" y="10"/>
                    <a:pt x="53" y="8"/>
                    <a:pt x="57" y="10"/>
                  </a:cubicBezTo>
                  <a:cubicBezTo>
                    <a:pt x="59" y="11"/>
                    <a:pt x="60" y="12"/>
                    <a:pt x="61" y="14"/>
                  </a:cubicBezTo>
                  <a:cubicBezTo>
                    <a:pt x="63" y="16"/>
                    <a:pt x="63" y="18"/>
                    <a:pt x="64" y="20"/>
                  </a:cubicBezTo>
                  <a:cubicBezTo>
                    <a:pt x="65" y="26"/>
                    <a:pt x="65" y="33"/>
                    <a:pt x="63" y="39"/>
                  </a:cubicBezTo>
                  <a:cubicBezTo>
                    <a:pt x="61" y="47"/>
                    <a:pt x="55" y="55"/>
                    <a:pt x="47" y="61"/>
                  </a:cubicBezTo>
                  <a:cubicBezTo>
                    <a:pt x="43" y="64"/>
                    <a:pt x="38" y="66"/>
                    <a:pt x="33" y="69"/>
                  </a:cubicBezTo>
                  <a:cubicBezTo>
                    <a:pt x="28" y="71"/>
                    <a:pt x="23" y="75"/>
                    <a:pt x="17" y="78"/>
                  </a:cubicBezTo>
                  <a:cubicBezTo>
                    <a:pt x="12" y="82"/>
                    <a:pt x="8" y="86"/>
                    <a:pt x="5" y="91"/>
                  </a:cubicBezTo>
                  <a:cubicBezTo>
                    <a:pt x="1" y="97"/>
                    <a:pt x="0" y="103"/>
                    <a:pt x="2" y="109"/>
                  </a:cubicBezTo>
                  <a:cubicBezTo>
                    <a:pt x="4" y="113"/>
                    <a:pt x="6" y="117"/>
                    <a:pt x="10" y="120"/>
                  </a:cubicBezTo>
                  <a:cubicBezTo>
                    <a:pt x="13" y="123"/>
                    <a:pt x="18" y="124"/>
                    <a:pt x="22" y="124"/>
                  </a:cubicBezTo>
                  <a:cubicBezTo>
                    <a:pt x="25" y="124"/>
                    <a:pt x="29" y="124"/>
                    <a:pt x="32" y="122"/>
                  </a:cubicBezTo>
                  <a:cubicBezTo>
                    <a:pt x="35" y="120"/>
                    <a:pt x="37" y="117"/>
                    <a:pt x="39" y="113"/>
                  </a:cubicBezTo>
                  <a:cubicBezTo>
                    <a:pt x="41" y="106"/>
                    <a:pt x="36" y="100"/>
                    <a:pt x="31" y="98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39" name="Freeform 433"/>
            <p:cNvSpPr>
              <a:spLocks/>
            </p:cNvSpPr>
            <p:nvPr/>
          </p:nvSpPr>
          <p:spPr bwMode="auto">
            <a:xfrm>
              <a:off x="1103313" y="2540000"/>
              <a:ext cx="282575" cy="466725"/>
            </a:xfrm>
            <a:custGeom>
              <a:avLst/>
              <a:gdLst>
                <a:gd name="T0" fmla="*/ 64 w 75"/>
                <a:gd name="T1" fmla="*/ 83 h 124"/>
                <a:gd name="T2" fmla="*/ 51 w 75"/>
                <a:gd name="T3" fmla="*/ 74 h 124"/>
                <a:gd name="T4" fmla="*/ 46 w 75"/>
                <a:gd name="T5" fmla="*/ 71 h 124"/>
                <a:gd name="T6" fmla="*/ 35 w 75"/>
                <a:gd name="T7" fmla="*/ 65 h 124"/>
                <a:gd name="T8" fmla="*/ 22 w 75"/>
                <a:gd name="T9" fmla="*/ 55 h 124"/>
                <a:gd name="T10" fmla="*/ 11 w 75"/>
                <a:gd name="T11" fmla="*/ 28 h 124"/>
                <a:gd name="T12" fmla="*/ 11 w 75"/>
                <a:gd name="T13" fmla="*/ 27 h 124"/>
                <a:gd name="T14" fmla="*/ 11 w 75"/>
                <a:gd name="T15" fmla="*/ 24 h 124"/>
                <a:gd name="T16" fmla="*/ 15 w 75"/>
                <a:gd name="T17" fmla="*/ 14 h 124"/>
                <a:gd name="T18" fmla="*/ 22 w 75"/>
                <a:gd name="T19" fmla="*/ 9 h 124"/>
                <a:gd name="T20" fmla="*/ 29 w 75"/>
                <a:gd name="T21" fmla="*/ 13 h 124"/>
                <a:gd name="T22" fmla="*/ 31 w 75"/>
                <a:gd name="T23" fmla="*/ 19 h 124"/>
                <a:gd name="T24" fmla="*/ 28 w 75"/>
                <a:gd name="T25" fmla="*/ 27 h 124"/>
                <a:gd name="T26" fmla="*/ 23 w 75"/>
                <a:gd name="T27" fmla="*/ 28 h 124"/>
                <a:gd name="T28" fmla="*/ 22 w 75"/>
                <a:gd name="T29" fmla="*/ 27 h 124"/>
                <a:gd name="T30" fmla="*/ 19 w 75"/>
                <a:gd name="T31" fmla="*/ 28 h 124"/>
                <a:gd name="T32" fmla="*/ 19 w 75"/>
                <a:gd name="T33" fmla="*/ 31 h 124"/>
                <a:gd name="T34" fmla="*/ 26 w 75"/>
                <a:gd name="T35" fmla="*/ 35 h 124"/>
                <a:gd name="T36" fmla="*/ 31 w 75"/>
                <a:gd name="T37" fmla="*/ 34 h 124"/>
                <a:gd name="T38" fmla="*/ 40 w 75"/>
                <a:gd name="T39" fmla="*/ 22 h 124"/>
                <a:gd name="T40" fmla="*/ 32 w 75"/>
                <a:gd name="T41" fmla="*/ 3 h 124"/>
                <a:gd name="T42" fmla="*/ 14 w 75"/>
                <a:gd name="T43" fmla="*/ 3 h 124"/>
                <a:gd name="T44" fmla="*/ 4 w 75"/>
                <a:gd name="T45" fmla="*/ 14 h 124"/>
                <a:gd name="T46" fmla="*/ 1 w 75"/>
                <a:gd name="T47" fmla="*/ 24 h 124"/>
                <a:gd name="T48" fmla="*/ 5 w 75"/>
                <a:gd name="T49" fmla="*/ 47 h 124"/>
                <a:gd name="T50" fmla="*/ 21 w 75"/>
                <a:gd name="T51" fmla="*/ 67 h 124"/>
                <a:gd name="T52" fmla="*/ 38 w 75"/>
                <a:gd name="T53" fmla="*/ 77 h 124"/>
                <a:gd name="T54" fmla="*/ 55 w 75"/>
                <a:gd name="T55" fmla="*/ 88 h 124"/>
                <a:gd name="T56" fmla="*/ 63 w 75"/>
                <a:gd name="T57" fmla="*/ 99 h 124"/>
                <a:gd name="T58" fmla="*/ 58 w 75"/>
                <a:gd name="T59" fmla="*/ 114 h 124"/>
                <a:gd name="T60" fmla="*/ 51 w 75"/>
                <a:gd name="T61" fmla="*/ 114 h 124"/>
                <a:gd name="T62" fmla="*/ 47 w 75"/>
                <a:gd name="T63" fmla="*/ 108 h 124"/>
                <a:gd name="T64" fmla="*/ 48 w 75"/>
                <a:gd name="T65" fmla="*/ 105 h 124"/>
                <a:gd name="T66" fmla="*/ 48 w 75"/>
                <a:gd name="T67" fmla="*/ 104 h 124"/>
                <a:gd name="T68" fmla="*/ 50 w 75"/>
                <a:gd name="T69" fmla="*/ 103 h 124"/>
                <a:gd name="T70" fmla="*/ 50 w 75"/>
                <a:gd name="T71" fmla="*/ 99 h 124"/>
                <a:gd name="T72" fmla="*/ 46 w 75"/>
                <a:gd name="T73" fmla="*/ 97 h 124"/>
                <a:gd name="T74" fmla="*/ 45 w 75"/>
                <a:gd name="T75" fmla="*/ 98 h 124"/>
                <a:gd name="T76" fmla="*/ 37 w 75"/>
                <a:gd name="T77" fmla="*/ 111 h 124"/>
                <a:gd name="T78" fmla="*/ 54 w 75"/>
                <a:gd name="T79" fmla="*/ 124 h 124"/>
                <a:gd name="T80" fmla="*/ 56 w 75"/>
                <a:gd name="T81" fmla="*/ 124 h 124"/>
                <a:gd name="T82" fmla="*/ 71 w 75"/>
                <a:gd name="T83" fmla="*/ 115 h 124"/>
                <a:gd name="T84" fmla="*/ 74 w 75"/>
                <a:gd name="T85" fmla="*/ 98 h 124"/>
                <a:gd name="T86" fmla="*/ 64 w 75"/>
                <a:gd name="T87" fmla="*/ 83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75" h="124">
                  <a:moveTo>
                    <a:pt x="64" y="83"/>
                  </a:moveTo>
                  <a:cubicBezTo>
                    <a:pt x="61" y="80"/>
                    <a:pt x="57" y="77"/>
                    <a:pt x="51" y="74"/>
                  </a:cubicBezTo>
                  <a:cubicBezTo>
                    <a:pt x="50" y="73"/>
                    <a:pt x="48" y="72"/>
                    <a:pt x="46" y="71"/>
                  </a:cubicBezTo>
                  <a:cubicBezTo>
                    <a:pt x="42" y="69"/>
                    <a:pt x="39" y="67"/>
                    <a:pt x="35" y="65"/>
                  </a:cubicBezTo>
                  <a:cubicBezTo>
                    <a:pt x="31" y="62"/>
                    <a:pt x="26" y="59"/>
                    <a:pt x="22" y="55"/>
                  </a:cubicBezTo>
                  <a:cubicBezTo>
                    <a:pt x="14" y="46"/>
                    <a:pt x="11" y="38"/>
                    <a:pt x="11" y="28"/>
                  </a:cubicBezTo>
                  <a:cubicBezTo>
                    <a:pt x="11" y="27"/>
                    <a:pt x="11" y="27"/>
                    <a:pt x="11" y="27"/>
                  </a:cubicBezTo>
                  <a:cubicBezTo>
                    <a:pt x="11" y="26"/>
                    <a:pt x="11" y="25"/>
                    <a:pt x="11" y="24"/>
                  </a:cubicBezTo>
                  <a:cubicBezTo>
                    <a:pt x="11" y="21"/>
                    <a:pt x="13" y="17"/>
                    <a:pt x="15" y="14"/>
                  </a:cubicBezTo>
                  <a:cubicBezTo>
                    <a:pt x="17" y="10"/>
                    <a:pt x="20" y="9"/>
                    <a:pt x="22" y="9"/>
                  </a:cubicBezTo>
                  <a:cubicBezTo>
                    <a:pt x="25" y="9"/>
                    <a:pt x="28" y="10"/>
                    <a:pt x="29" y="13"/>
                  </a:cubicBezTo>
                  <a:cubicBezTo>
                    <a:pt x="31" y="15"/>
                    <a:pt x="31" y="17"/>
                    <a:pt x="31" y="19"/>
                  </a:cubicBezTo>
                  <a:cubicBezTo>
                    <a:pt x="31" y="23"/>
                    <a:pt x="30" y="26"/>
                    <a:pt x="28" y="27"/>
                  </a:cubicBezTo>
                  <a:cubicBezTo>
                    <a:pt x="26" y="28"/>
                    <a:pt x="25" y="28"/>
                    <a:pt x="23" y="28"/>
                  </a:cubicBezTo>
                  <a:cubicBezTo>
                    <a:pt x="22" y="27"/>
                    <a:pt x="22" y="27"/>
                    <a:pt x="22" y="27"/>
                  </a:cubicBezTo>
                  <a:cubicBezTo>
                    <a:pt x="21" y="27"/>
                    <a:pt x="20" y="27"/>
                    <a:pt x="19" y="28"/>
                  </a:cubicBezTo>
                  <a:cubicBezTo>
                    <a:pt x="18" y="29"/>
                    <a:pt x="18" y="30"/>
                    <a:pt x="19" y="31"/>
                  </a:cubicBezTo>
                  <a:cubicBezTo>
                    <a:pt x="20" y="34"/>
                    <a:pt x="23" y="35"/>
                    <a:pt x="26" y="35"/>
                  </a:cubicBezTo>
                  <a:cubicBezTo>
                    <a:pt x="27" y="35"/>
                    <a:pt x="29" y="35"/>
                    <a:pt x="31" y="34"/>
                  </a:cubicBezTo>
                  <a:cubicBezTo>
                    <a:pt x="36" y="31"/>
                    <a:pt x="39" y="27"/>
                    <a:pt x="40" y="22"/>
                  </a:cubicBezTo>
                  <a:cubicBezTo>
                    <a:pt x="41" y="15"/>
                    <a:pt x="38" y="7"/>
                    <a:pt x="32" y="3"/>
                  </a:cubicBezTo>
                  <a:cubicBezTo>
                    <a:pt x="28" y="1"/>
                    <a:pt x="19" y="0"/>
                    <a:pt x="14" y="3"/>
                  </a:cubicBezTo>
                  <a:cubicBezTo>
                    <a:pt x="10" y="6"/>
                    <a:pt x="6" y="9"/>
                    <a:pt x="4" y="14"/>
                  </a:cubicBezTo>
                  <a:cubicBezTo>
                    <a:pt x="3" y="18"/>
                    <a:pt x="2" y="21"/>
                    <a:pt x="1" y="24"/>
                  </a:cubicBezTo>
                  <a:cubicBezTo>
                    <a:pt x="0" y="32"/>
                    <a:pt x="1" y="40"/>
                    <a:pt x="5" y="47"/>
                  </a:cubicBezTo>
                  <a:cubicBezTo>
                    <a:pt x="8" y="55"/>
                    <a:pt x="14" y="62"/>
                    <a:pt x="21" y="67"/>
                  </a:cubicBezTo>
                  <a:cubicBezTo>
                    <a:pt x="27" y="71"/>
                    <a:pt x="33" y="74"/>
                    <a:pt x="38" y="77"/>
                  </a:cubicBezTo>
                  <a:cubicBezTo>
                    <a:pt x="44" y="81"/>
                    <a:pt x="50" y="84"/>
                    <a:pt x="55" y="88"/>
                  </a:cubicBezTo>
                  <a:cubicBezTo>
                    <a:pt x="59" y="92"/>
                    <a:pt x="62" y="95"/>
                    <a:pt x="63" y="99"/>
                  </a:cubicBezTo>
                  <a:cubicBezTo>
                    <a:pt x="65" y="105"/>
                    <a:pt x="63" y="111"/>
                    <a:pt x="58" y="114"/>
                  </a:cubicBezTo>
                  <a:cubicBezTo>
                    <a:pt x="56" y="115"/>
                    <a:pt x="53" y="115"/>
                    <a:pt x="51" y="114"/>
                  </a:cubicBezTo>
                  <a:cubicBezTo>
                    <a:pt x="49" y="113"/>
                    <a:pt x="48" y="111"/>
                    <a:pt x="47" y="108"/>
                  </a:cubicBezTo>
                  <a:cubicBezTo>
                    <a:pt x="47" y="107"/>
                    <a:pt x="47" y="106"/>
                    <a:pt x="48" y="105"/>
                  </a:cubicBezTo>
                  <a:cubicBezTo>
                    <a:pt x="48" y="104"/>
                    <a:pt x="48" y="104"/>
                    <a:pt x="48" y="104"/>
                  </a:cubicBezTo>
                  <a:cubicBezTo>
                    <a:pt x="49" y="104"/>
                    <a:pt x="50" y="103"/>
                    <a:pt x="50" y="103"/>
                  </a:cubicBezTo>
                  <a:cubicBezTo>
                    <a:pt x="51" y="101"/>
                    <a:pt x="51" y="100"/>
                    <a:pt x="50" y="99"/>
                  </a:cubicBezTo>
                  <a:cubicBezTo>
                    <a:pt x="49" y="98"/>
                    <a:pt x="48" y="97"/>
                    <a:pt x="46" y="97"/>
                  </a:cubicBezTo>
                  <a:cubicBezTo>
                    <a:pt x="46" y="97"/>
                    <a:pt x="45" y="97"/>
                    <a:pt x="45" y="98"/>
                  </a:cubicBezTo>
                  <a:cubicBezTo>
                    <a:pt x="41" y="99"/>
                    <a:pt x="36" y="104"/>
                    <a:pt x="37" y="111"/>
                  </a:cubicBezTo>
                  <a:cubicBezTo>
                    <a:pt x="38" y="120"/>
                    <a:pt x="46" y="124"/>
                    <a:pt x="54" y="124"/>
                  </a:cubicBezTo>
                  <a:cubicBezTo>
                    <a:pt x="54" y="124"/>
                    <a:pt x="55" y="124"/>
                    <a:pt x="56" y="124"/>
                  </a:cubicBezTo>
                  <a:cubicBezTo>
                    <a:pt x="62" y="124"/>
                    <a:pt x="67" y="120"/>
                    <a:pt x="71" y="115"/>
                  </a:cubicBezTo>
                  <a:cubicBezTo>
                    <a:pt x="74" y="110"/>
                    <a:pt x="75" y="105"/>
                    <a:pt x="74" y="98"/>
                  </a:cubicBezTo>
                  <a:cubicBezTo>
                    <a:pt x="73" y="93"/>
                    <a:pt x="70" y="88"/>
                    <a:pt x="64" y="83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40" name="Freeform 434"/>
            <p:cNvSpPr>
              <a:spLocks/>
            </p:cNvSpPr>
            <p:nvPr/>
          </p:nvSpPr>
          <p:spPr bwMode="auto">
            <a:xfrm>
              <a:off x="687388" y="2513013"/>
              <a:ext cx="214312" cy="282575"/>
            </a:xfrm>
            <a:custGeom>
              <a:avLst/>
              <a:gdLst>
                <a:gd name="T0" fmla="*/ 18 w 57"/>
                <a:gd name="T1" fmla="*/ 9 h 75"/>
                <a:gd name="T2" fmla="*/ 24 w 57"/>
                <a:gd name="T3" fmla="*/ 16 h 75"/>
                <a:gd name="T4" fmla="*/ 23 w 57"/>
                <a:gd name="T5" fmla="*/ 24 h 75"/>
                <a:gd name="T6" fmla="*/ 20 w 57"/>
                <a:gd name="T7" fmla="*/ 30 h 75"/>
                <a:gd name="T8" fmla="*/ 13 w 57"/>
                <a:gd name="T9" fmla="*/ 50 h 75"/>
                <a:gd name="T10" fmla="*/ 22 w 57"/>
                <a:gd name="T11" fmla="*/ 71 h 75"/>
                <a:gd name="T12" fmla="*/ 34 w 57"/>
                <a:gd name="T13" fmla="*/ 75 h 75"/>
                <a:gd name="T14" fmla="*/ 35 w 57"/>
                <a:gd name="T15" fmla="*/ 75 h 75"/>
                <a:gd name="T16" fmla="*/ 35 w 57"/>
                <a:gd name="T17" fmla="*/ 75 h 75"/>
                <a:gd name="T18" fmla="*/ 36 w 57"/>
                <a:gd name="T19" fmla="*/ 75 h 75"/>
                <a:gd name="T20" fmla="*/ 51 w 57"/>
                <a:gd name="T21" fmla="*/ 70 h 75"/>
                <a:gd name="T22" fmla="*/ 56 w 57"/>
                <a:gd name="T23" fmla="*/ 62 h 75"/>
                <a:gd name="T24" fmla="*/ 56 w 57"/>
                <a:gd name="T25" fmla="*/ 52 h 75"/>
                <a:gd name="T26" fmla="*/ 41 w 57"/>
                <a:gd name="T27" fmla="*/ 45 h 75"/>
                <a:gd name="T28" fmla="*/ 32 w 57"/>
                <a:gd name="T29" fmla="*/ 54 h 75"/>
                <a:gd name="T30" fmla="*/ 34 w 57"/>
                <a:gd name="T31" fmla="*/ 58 h 75"/>
                <a:gd name="T32" fmla="*/ 38 w 57"/>
                <a:gd name="T33" fmla="*/ 58 h 75"/>
                <a:gd name="T34" fmla="*/ 41 w 57"/>
                <a:gd name="T35" fmla="*/ 56 h 75"/>
                <a:gd name="T36" fmla="*/ 42 w 57"/>
                <a:gd name="T37" fmla="*/ 55 h 75"/>
                <a:gd name="T38" fmla="*/ 42 w 57"/>
                <a:gd name="T39" fmla="*/ 54 h 75"/>
                <a:gd name="T40" fmla="*/ 43 w 57"/>
                <a:gd name="T41" fmla="*/ 54 h 75"/>
                <a:gd name="T42" fmla="*/ 47 w 57"/>
                <a:gd name="T43" fmla="*/ 58 h 75"/>
                <a:gd name="T44" fmla="*/ 42 w 57"/>
                <a:gd name="T45" fmla="*/ 65 h 75"/>
                <a:gd name="T46" fmla="*/ 31 w 57"/>
                <a:gd name="T47" fmla="*/ 66 h 75"/>
                <a:gd name="T48" fmla="*/ 23 w 57"/>
                <a:gd name="T49" fmla="*/ 55 h 75"/>
                <a:gd name="T50" fmla="*/ 26 w 57"/>
                <a:gd name="T51" fmla="*/ 40 h 75"/>
                <a:gd name="T52" fmla="*/ 28 w 57"/>
                <a:gd name="T53" fmla="*/ 35 h 75"/>
                <a:gd name="T54" fmla="*/ 30 w 57"/>
                <a:gd name="T55" fmla="*/ 31 h 75"/>
                <a:gd name="T56" fmla="*/ 33 w 57"/>
                <a:gd name="T57" fmla="*/ 18 h 75"/>
                <a:gd name="T58" fmla="*/ 21 w 57"/>
                <a:gd name="T59" fmla="*/ 2 h 75"/>
                <a:gd name="T60" fmla="*/ 11 w 57"/>
                <a:gd name="T61" fmla="*/ 0 h 75"/>
                <a:gd name="T62" fmla="*/ 3 w 57"/>
                <a:gd name="T63" fmla="*/ 3 h 75"/>
                <a:gd name="T64" fmla="*/ 1 w 57"/>
                <a:gd name="T65" fmla="*/ 6 h 75"/>
                <a:gd name="T66" fmla="*/ 1 w 57"/>
                <a:gd name="T67" fmla="*/ 8 h 75"/>
                <a:gd name="T68" fmla="*/ 3 w 57"/>
                <a:gd name="T69" fmla="*/ 9 h 75"/>
                <a:gd name="T70" fmla="*/ 4 w 57"/>
                <a:gd name="T71" fmla="*/ 8 h 75"/>
                <a:gd name="T72" fmla="*/ 18 w 57"/>
                <a:gd name="T73" fmla="*/ 9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7" h="75">
                  <a:moveTo>
                    <a:pt x="18" y="9"/>
                  </a:moveTo>
                  <a:cubicBezTo>
                    <a:pt x="21" y="10"/>
                    <a:pt x="23" y="13"/>
                    <a:pt x="24" y="16"/>
                  </a:cubicBezTo>
                  <a:cubicBezTo>
                    <a:pt x="24" y="19"/>
                    <a:pt x="24" y="22"/>
                    <a:pt x="23" y="24"/>
                  </a:cubicBezTo>
                  <a:cubicBezTo>
                    <a:pt x="22" y="27"/>
                    <a:pt x="22" y="29"/>
                    <a:pt x="20" y="30"/>
                  </a:cubicBezTo>
                  <a:cubicBezTo>
                    <a:pt x="17" y="37"/>
                    <a:pt x="13" y="43"/>
                    <a:pt x="13" y="50"/>
                  </a:cubicBezTo>
                  <a:cubicBezTo>
                    <a:pt x="12" y="59"/>
                    <a:pt x="15" y="66"/>
                    <a:pt x="22" y="71"/>
                  </a:cubicBezTo>
                  <a:cubicBezTo>
                    <a:pt x="25" y="74"/>
                    <a:pt x="29" y="75"/>
                    <a:pt x="34" y="75"/>
                  </a:cubicBezTo>
                  <a:cubicBezTo>
                    <a:pt x="34" y="75"/>
                    <a:pt x="34" y="75"/>
                    <a:pt x="35" y="75"/>
                  </a:cubicBezTo>
                  <a:cubicBezTo>
                    <a:pt x="35" y="75"/>
                    <a:pt x="35" y="75"/>
                    <a:pt x="35" y="75"/>
                  </a:cubicBezTo>
                  <a:cubicBezTo>
                    <a:pt x="36" y="75"/>
                    <a:pt x="36" y="75"/>
                    <a:pt x="36" y="75"/>
                  </a:cubicBezTo>
                  <a:cubicBezTo>
                    <a:pt x="41" y="75"/>
                    <a:pt x="46" y="73"/>
                    <a:pt x="51" y="70"/>
                  </a:cubicBezTo>
                  <a:cubicBezTo>
                    <a:pt x="53" y="68"/>
                    <a:pt x="55" y="65"/>
                    <a:pt x="56" y="62"/>
                  </a:cubicBezTo>
                  <a:cubicBezTo>
                    <a:pt x="57" y="58"/>
                    <a:pt x="57" y="55"/>
                    <a:pt x="56" y="52"/>
                  </a:cubicBezTo>
                  <a:cubicBezTo>
                    <a:pt x="53" y="47"/>
                    <a:pt x="46" y="44"/>
                    <a:pt x="41" y="45"/>
                  </a:cubicBezTo>
                  <a:cubicBezTo>
                    <a:pt x="36" y="46"/>
                    <a:pt x="33" y="50"/>
                    <a:pt x="32" y="54"/>
                  </a:cubicBezTo>
                  <a:cubicBezTo>
                    <a:pt x="32" y="56"/>
                    <a:pt x="33" y="57"/>
                    <a:pt x="34" y="58"/>
                  </a:cubicBezTo>
                  <a:cubicBezTo>
                    <a:pt x="35" y="59"/>
                    <a:pt x="37" y="59"/>
                    <a:pt x="38" y="58"/>
                  </a:cubicBezTo>
                  <a:cubicBezTo>
                    <a:pt x="40" y="58"/>
                    <a:pt x="41" y="57"/>
                    <a:pt x="41" y="56"/>
                  </a:cubicBezTo>
                  <a:cubicBezTo>
                    <a:pt x="42" y="55"/>
                    <a:pt x="42" y="55"/>
                    <a:pt x="42" y="55"/>
                  </a:cubicBezTo>
                  <a:cubicBezTo>
                    <a:pt x="42" y="54"/>
                    <a:pt x="42" y="54"/>
                    <a:pt x="42" y="54"/>
                  </a:cubicBezTo>
                  <a:cubicBezTo>
                    <a:pt x="42" y="54"/>
                    <a:pt x="42" y="54"/>
                    <a:pt x="43" y="54"/>
                  </a:cubicBezTo>
                  <a:cubicBezTo>
                    <a:pt x="45" y="54"/>
                    <a:pt x="47" y="56"/>
                    <a:pt x="47" y="58"/>
                  </a:cubicBezTo>
                  <a:cubicBezTo>
                    <a:pt x="47" y="61"/>
                    <a:pt x="45" y="64"/>
                    <a:pt x="42" y="65"/>
                  </a:cubicBezTo>
                  <a:cubicBezTo>
                    <a:pt x="39" y="67"/>
                    <a:pt x="36" y="67"/>
                    <a:pt x="31" y="66"/>
                  </a:cubicBezTo>
                  <a:cubicBezTo>
                    <a:pt x="28" y="65"/>
                    <a:pt x="23" y="60"/>
                    <a:pt x="23" y="55"/>
                  </a:cubicBezTo>
                  <a:cubicBezTo>
                    <a:pt x="22" y="50"/>
                    <a:pt x="23" y="45"/>
                    <a:pt x="26" y="40"/>
                  </a:cubicBezTo>
                  <a:cubicBezTo>
                    <a:pt x="27" y="38"/>
                    <a:pt x="27" y="36"/>
                    <a:pt x="28" y="35"/>
                  </a:cubicBezTo>
                  <a:cubicBezTo>
                    <a:pt x="29" y="34"/>
                    <a:pt x="30" y="32"/>
                    <a:pt x="30" y="31"/>
                  </a:cubicBezTo>
                  <a:cubicBezTo>
                    <a:pt x="33" y="26"/>
                    <a:pt x="34" y="22"/>
                    <a:pt x="33" y="18"/>
                  </a:cubicBezTo>
                  <a:cubicBezTo>
                    <a:pt x="33" y="11"/>
                    <a:pt x="28" y="4"/>
                    <a:pt x="21" y="2"/>
                  </a:cubicBezTo>
                  <a:cubicBezTo>
                    <a:pt x="18" y="1"/>
                    <a:pt x="14" y="0"/>
                    <a:pt x="11" y="0"/>
                  </a:cubicBezTo>
                  <a:cubicBezTo>
                    <a:pt x="8" y="1"/>
                    <a:pt x="5" y="2"/>
                    <a:pt x="3" y="3"/>
                  </a:cubicBezTo>
                  <a:cubicBezTo>
                    <a:pt x="2" y="3"/>
                    <a:pt x="1" y="4"/>
                    <a:pt x="1" y="6"/>
                  </a:cubicBezTo>
                  <a:cubicBezTo>
                    <a:pt x="0" y="6"/>
                    <a:pt x="0" y="7"/>
                    <a:pt x="1" y="8"/>
                  </a:cubicBezTo>
                  <a:cubicBezTo>
                    <a:pt x="1" y="8"/>
                    <a:pt x="2" y="9"/>
                    <a:pt x="3" y="9"/>
                  </a:cubicBezTo>
                  <a:cubicBezTo>
                    <a:pt x="3" y="9"/>
                    <a:pt x="4" y="9"/>
                    <a:pt x="4" y="8"/>
                  </a:cubicBezTo>
                  <a:cubicBezTo>
                    <a:pt x="8" y="7"/>
                    <a:pt x="13" y="7"/>
                    <a:pt x="18" y="9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41" name="Freeform 435"/>
            <p:cNvSpPr>
              <a:spLocks/>
            </p:cNvSpPr>
            <p:nvPr/>
          </p:nvSpPr>
          <p:spPr bwMode="auto">
            <a:xfrm>
              <a:off x="1239838" y="2513013"/>
              <a:ext cx="212725" cy="282575"/>
            </a:xfrm>
            <a:custGeom>
              <a:avLst/>
              <a:gdLst>
                <a:gd name="T0" fmla="*/ 0 w 57"/>
                <a:gd name="T1" fmla="*/ 58 h 75"/>
                <a:gd name="T2" fmla="*/ 6 w 57"/>
                <a:gd name="T3" fmla="*/ 69 h 75"/>
                <a:gd name="T4" fmla="*/ 22 w 57"/>
                <a:gd name="T5" fmla="*/ 75 h 75"/>
                <a:gd name="T6" fmla="*/ 23 w 57"/>
                <a:gd name="T7" fmla="*/ 75 h 75"/>
                <a:gd name="T8" fmla="*/ 23 w 57"/>
                <a:gd name="T9" fmla="*/ 75 h 75"/>
                <a:gd name="T10" fmla="*/ 24 w 57"/>
                <a:gd name="T11" fmla="*/ 75 h 75"/>
                <a:gd name="T12" fmla="*/ 43 w 57"/>
                <a:gd name="T13" fmla="*/ 62 h 75"/>
                <a:gd name="T14" fmla="*/ 45 w 57"/>
                <a:gd name="T15" fmla="*/ 52 h 75"/>
                <a:gd name="T16" fmla="*/ 43 w 57"/>
                <a:gd name="T17" fmla="*/ 42 h 75"/>
                <a:gd name="T18" fmla="*/ 38 w 57"/>
                <a:gd name="T19" fmla="*/ 32 h 75"/>
                <a:gd name="T20" fmla="*/ 33 w 57"/>
                <a:gd name="T21" fmla="*/ 17 h 75"/>
                <a:gd name="T22" fmla="*/ 39 w 57"/>
                <a:gd name="T23" fmla="*/ 9 h 75"/>
                <a:gd name="T24" fmla="*/ 53 w 57"/>
                <a:gd name="T25" fmla="*/ 9 h 75"/>
                <a:gd name="T26" fmla="*/ 54 w 57"/>
                <a:gd name="T27" fmla="*/ 9 h 75"/>
                <a:gd name="T28" fmla="*/ 56 w 57"/>
                <a:gd name="T29" fmla="*/ 8 h 75"/>
                <a:gd name="T30" fmla="*/ 57 w 57"/>
                <a:gd name="T31" fmla="*/ 6 h 75"/>
                <a:gd name="T32" fmla="*/ 55 w 57"/>
                <a:gd name="T33" fmla="*/ 4 h 75"/>
                <a:gd name="T34" fmla="*/ 51 w 57"/>
                <a:gd name="T35" fmla="*/ 1 h 75"/>
                <a:gd name="T36" fmla="*/ 37 w 57"/>
                <a:gd name="T37" fmla="*/ 1 h 75"/>
                <a:gd name="T38" fmla="*/ 24 w 57"/>
                <a:gd name="T39" fmla="*/ 19 h 75"/>
                <a:gd name="T40" fmla="*/ 26 w 57"/>
                <a:gd name="T41" fmla="*/ 30 h 75"/>
                <a:gd name="T42" fmla="*/ 31 w 57"/>
                <a:gd name="T43" fmla="*/ 38 h 75"/>
                <a:gd name="T44" fmla="*/ 35 w 57"/>
                <a:gd name="T45" fmla="*/ 50 h 75"/>
                <a:gd name="T46" fmla="*/ 28 w 57"/>
                <a:gd name="T47" fmla="*/ 65 h 75"/>
                <a:gd name="T48" fmla="*/ 18 w 57"/>
                <a:gd name="T49" fmla="*/ 66 h 75"/>
                <a:gd name="T50" fmla="*/ 11 w 57"/>
                <a:gd name="T51" fmla="*/ 61 h 75"/>
                <a:gd name="T52" fmla="*/ 10 w 57"/>
                <a:gd name="T53" fmla="*/ 56 h 75"/>
                <a:gd name="T54" fmla="*/ 13 w 57"/>
                <a:gd name="T55" fmla="*/ 54 h 75"/>
                <a:gd name="T56" fmla="*/ 15 w 57"/>
                <a:gd name="T57" fmla="*/ 54 h 75"/>
                <a:gd name="T58" fmla="*/ 15 w 57"/>
                <a:gd name="T59" fmla="*/ 55 h 75"/>
                <a:gd name="T60" fmla="*/ 19 w 57"/>
                <a:gd name="T61" fmla="*/ 59 h 75"/>
                <a:gd name="T62" fmla="*/ 23 w 57"/>
                <a:gd name="T63" fmla="*/ 58 h 75"/>
                <a:gd name="T64" fmla="*/ 25 w 57"/>
                <a:gd name="T65" fmla="*/ 55 h 75"/>
                <a:gd name="T66" fmla="*/ 24 w 57"/>
                <a:gd name="T67" fmla="*/ 51 h 75"/>
                <a:gd name="T68" fmla="*/ 15 w 57"/>
                <a:gd name="T69" fmla="*/ 45 h 75"/>
                <a:gd name="T70" fmla="*/ 3 w 57"/>
                <a:gd name="T71" fmla="*/ 51 h 75"/>
                <a:gd name="T72" fmla="*/ 0 w 57"/>
                <a:gd name="T73" fmla="*/ 58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7" h="75">
                  <a:moveTo>
                    <a:pt x="0" y="58"/>
                  </a:moveTo>
                  <a:cubicBezTo>
                    <a:pt x="1" y="62"/>
                    <a:pt x="3" y="66"/>
                    <a:pt x="6" y="69"/>
                  </a:cubicBezTo>
                  <a:cubicBezTo>
                    <a:pt x="10" y="73"/>
                    <a:pt x="15" y="75"/>
                    <a:pt x="22" y="75"/>
                  </a:cubicBezTo>
                  <a:cubicBezTo>
                    <a:pt x="23" y="75"/>
                    <a:pt x="23" y="75"/>
                    <a:pt x="23" y="75"/>
                  </a:cubicBezTo>
                  <a:cubicBezTo>
                    <a:pt x="23" y="75"/>
                    <a:pt x="23" y="75"/>
                    <a:pt x="23" y="75"/>
                  </a:cubicBezTo>
                  <a:cubicBezTo>
                    <a:pt x="24" y="75"/>
                    <a:pt x="24" y="75"/>
                    <a:pt x="24" y="75"/>
                  </a:cubicBezTo>
                  <a:cubicBezTo>
                    <a:pt x="32" y="75"/>
                    <a:pt x="40" y="70"/>
                    <a:pt x="43" y="62"/>
                  </a:cubicBezTo>
                  <a:cubicBezTo>
                    <a:pt x="45" y="58"/>
                    <a:pt x="45" y="55"/>
                    <a:pt x="45" y="52"/>
                  </a:cubicBezTo>
                  <a:cubicBezTo>
                    <a:pt x="44" y="48"/>
                    <a:pt x="44" y="45"/>
                    <a:pt x="43" y="42"/>
                  </a:cubicBezTo>
                  <a:cubicBezTo>
                    <a:pt x="42" y="39"/>
                    <a:pt x="40" y="36"/>
                    <a:pt x="38" y="32"/>
                  </a:cubicBezTo>
                  <a:cubicBezTo>
                    <a:pt x="35" y="27"/>
                    <a:pt x="33" y="23"/>
                    <a:pt x="33" y="17"/>
                  </a:cubicBezTo>
                  <a:cubicBezTo>
                    <a:pt x="34" y="13"/>
                    <a:pt x="36" y="11"/>
                    <a:pt x="39" y="9"/>
                  </a:cubicBezTo>
                  <a:cubicBezTo>
                    <a:pt x="44" y="7"/>
                    <a:pt x="49" y="7"/>
                    <a:pt x="53" y="9"/>
                  </a:cubicBezTo>
                  <a:cubicBezTo>
                    <a:pt x="53" y="9"/>
                    <a:pt x="54" y="9"/>
                    <a:pt x="54" y="9"/>
                  </a:cubicBezTo>
                  <a:cubicBezTo>
                    <a:pt x="55" y="9"/>
                    <a:pt x="56" y="9"/>
                    <a:pt x="56" y="8"/>
                  </a:cubicBezTo>
                  <a:cubicBezTo>
                    <a:pt x="57" y="7"/>
                    <a:pt x="57" y="7"/>
                    <a:pt x="57" y="6"/>
                  </a:cubicBezTo>
                  <a:cubicBezTo>
                    <a:pt x="57" y="5"/>
                    <a:pt x="56" y="4"/>
                    <a:pt x="55" y="4"/>
                  </a:cubicBezTo>
                  <a:cubicBezTo>
                    <a:pt x="54" y="3"/>
                    <a:pt x="53" y="2"/>
                    <a:pt x="51" y="1"/>
                  </a:cubicBezTo>
                  <a:cubicBezTo>
                    <a:pt x="46" y="0"/>
                    <a:pt x="41" y="0"/>
                    <a:pt x="37" y="1"/>
                  </a:cubicBezTo>
                  <a:cubicBezTo>
                    <a:pt x="29" y="4"/>
                    <a:pt x="24" y="11"/>
                    <a:pt x="24" y="19"/>
                  </a:cubicBezTo>
                  <a:cubicBezTo>
                    <a:pt x="24" y="23"/>
                    <a:pt x="25" y="26"/>
                    <a:pt x="26" y="30"/>
                  </a:cubicBezTo>
                  <a:cubicBezTo>
                    <a:pt x="28" y="33"/>
                    <a:pt x="29" y="35"/>
                    <a:pt x="31" y="38"/>
                  </a:cubicBezTo>
                  <a:cubicBezTo>
                    <a:pt x="33" y="41"/>
                    <a:pt x="34" y="46"/>
                    <a:pt x="35" y="50"/>
                  </a:cubicBezTo>
                  <a:cubicBezTo>
                    <a:pt x="36" y="57"/>
                    <a:pt x="34" y="61"/>
                    <a:pt x="28" y="65"/>
                  </a:cubicBezTo>
                  <a:cubicBezTo>
                    <a:pt x="26" y="67"/>
                    <a:pt x="22" y="67"/>
                    <a:pt x="18" y="66"/>
                  </a:cubicBezTo>
                  <a:cubicBezTo>
                    <a:pt x="15" y="66"/>
                    <a:pt x="12" y="64"/>
                    <a:pt x="11" y="61"/>
                  </a:cubicBezTo>
                  <a:cubicBezTo>
                    <a:pt x="10" y="59"/>
                    <a:pt x="10" y="58"/>
                    <a:pt x="10" y="56"/>
                  </a:cubicBezTo>
                  <a:cubicBezTo>
                    <a:pt x="11" y="55"/>
                    <a:pt x="12" y="54"/>
                    <a:pt x="13" y="54"/>
                  </a:cubicBezTo>
                  <a:cubicBezTo>
                    <a:pt x="14" y="54"/>
                    <a:pt x="14" y="53"/>
                    <a:pt x="15" y="54"/>
                  </a:cubicBezTo>
                  <a:cubicBezTo>
                    <a:pt x="15" y="54"/>
                    <a:pt x="15" y="54"/>
                    <a:pt x="15" y="55"/>
                  </a:cubicBezTo>
                  <a:cubicBezTo>
                    <a:pt x="16" y="57"/>
                    <a:pt x="17" y="58"/>
                    <a:pt x="19" y="59"/>
                  </a:cubicBezTo>
                  <a:cubicBezTo>
                    <a:pt x="20" y="59"/>
                    <a:pt x="22" y="59"/>
                    <a:pt x="23" y="58"/>
                  </a:cubicBezTo>
                  <a:cubicBezTo>
                    <a:pt x="24" y="58"/>
                    <a:pt x="25" y="57"/>
                    <a:pt x="25" y="55"/>
                  </a:cubicBezTo>
                  <a:cubicBezTo>
                    <a:pt x="25" y="54"/>
                    <a:pt x="25" y="53"/>
                    <a:pt x="24" y="51"/>
                  </a:cubicBezTo>
                  <a:cubicBezTo>
                    <a:pt x="22" y="47"/>
                    <a:pt x="19" y="45"/>
                    <a:pt x="15" y="45"/>
                  </a:cubicBezTo>
                  <a:cubicBezTo>
                    <a:pt x="10" y="45"/>
                    <a:pt x="6" y="47"/>
                    <a:pt x="3" y="51"/>
                  </a:cubicBezTo>
                  <a:cubicBezTo>
                    <a:pt x="1" y="53"/>
                    <a:pt x="0" y="55"/>
                    <a:pt x="0" y="58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42" name="Freeform 436"/>
            <p:cNvSpPr>
              <a:spLocks/>
            </p:cNvSpPr>
            <p:nvPr/>
          </p:nvSpPr>
          <p:spPr bwMode="auto">
            <a:xfrm>
              <a:off x="1096963" y="2836863"/>
              <a:ext cx="149225" cy="180975"/>
            </a:xfrm>
            <a:custGeom>
              <a:avLst/>
              <a:gdLst>
                <a:gd name="T0" fmla="*/ 33 w 40"/>
                <a:gd name="T1" fmla="*/ 6 h 48"/>
                <a:gd name="T2" fmla="*/ 18 w 40"/>
                <a:gd name="T3" fmla="*/ 1 h 48"/>
                <a:gd name="T4" fmla="*/ 5 w 40"/>
                <a:gd name="T5" fmla="*/ 11 h 48"/>
                <a:gd name="T6" fmla="*/ 0 w 40"/>
                <a:gd name="T7" fmla="*/ 27 h 48"/>
                <a:gd name="T8" fmla="*/ 4 w 40"/>
                <a:gd name="T9" fmla="*/ 45 h 48"/>
                <a:gd name="T10" fmla="*/ 4 w 40"/>
                <a:gd name="T11" fmla="*/ 46 h 48"/>
                <a:gd name="T12" fmla="*/ 8 w 40"/>
                <a:gd name="T13" fmla="*/ 48 h 48"/>
                <a:gd name="T14" fmla="*/ 9 w 40"/>
                <a:gd name="T15" fmla="*/ 48 h 48"/>
                <a:gd name="T16" fmla="*/ 13 w 40"/>
                <a:gd name="T17" fmla="*/ 43 h 48"/>
                <a:gd name="T18" fmla="*/ 12 w 40"/>
                <a:gd name="T19" fmla="*/ 42 h 48"/>
                <a:gd name="T20" fmla="*/ 12 w 40"/>
                <a:gd name="T21" fmla="*/ 42 h 48"/>
                <a:gd name="T22" fmla="*/ 12 w 40"/>
                <a:gd name="T23" fmla="*/ 41 h 48"/>
                <a:gd name="T24" fmla="*/ 10 w 40"/>
                <a:gd name="T25" fmla="*/ 28 h 48"/>
                <a:gd name="T26" fmla="*/ 10 w 40"/>
                <a:gd name="T27" fmla="*/ 28 h 48"/>
                <a:gd name="T28" fmla="*/ 12 w 40"/>
                <a:gd name="T29" fmla="*/ 18 h 48"/>
                <a:gd name="T30" fmla="*/ 16 w 40"/>
                <a:gd name="T31" fmla="*/ 12 h 48"/>
                <a:gd name="T32" fmla="*/ 21 w 40"/>
                <a:gd name="T33" fmla="*/ 10 h 48"/>
                <a:gd name="T34" fmla="*/ 29 w 40"/>
                <a:gd name="T35" fmla="*/ 17 h 48"/>
                <a:gd name="T36" fmla="*/ 30 w 40"/>
                <a:gd name="T37" fmla="*/ 20 h 48"/>
                <a:gd name="T38" fmla="*/ 28 w 40"/>
                <a:gd name="T39" fmla="*/ 25 h 48"/>
                <a:gd name="T40" fmla="*/ 26 w 40"/>
                <a:gd name="T41" fmla="*/ 26 h 48"/>
                <a:gd name="T42" fmla="*/ 23 w 40"/>
                <a:gd name="T43" fmla="*/ 24 h 48"/>
                <a:gd name="T44" fmla="*/ 21 w 40"/>
                <a:gd name="T45" fmla="*/ 22 h 48"/>
                <a:gd name="T46" fmla="*/ 18 w 40"/>
                <a:gd name="T47" fmla="*/ 24 h 48"/>
                <a:gd name="T48" fmla="*/ 20 w 40"/>
                <a:gd name="T49" fmla="*/ 31 h 48"/>
                <a:gd name="T50" fmla="*/ 34 w 40"/>
                <a:gd name="T51" fmla="*/ 30 h 48"/>
                <a:gd name="T52" fmla="*/ 39 w 40"/>
                <a:gd name="T53" fmla="*/ 22 h 48"/>
                <a:gd name="T54" fmla="*/ 33 w 40"/>
                <a:gd name="T55" fmla="*/ 6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40" h="48">
                  <a:moveTo>
                    <a:pt x="33" y="6"/>
                  </a:moveTo>
                  <a:cubicBezTo>
                    <a:pt x="29" y="2"/>
                    <a:pt x="24" y="0"/>
                    <a:pt x="18" y="1"/>
                  </a:cubicBezTo>
                  <a:cubicBezTo>
                    <a:pt x="12" y="2"/>
                    <a:pt x="8" y="5"/>
                    <a:pt x="5" y="11"/>
                  </a:cubicBezTo>
                  <a:cubicBezTo>
                    <a:pt x="2" y="15"/>
                    <a:pt x="1" y="21"/>
                    <a:pt x="0" y="27"/>
                  </a:cubicBezTo>
                  <a:cubicBezTo>
                    <a:pt x="0" y="34"/>
                    <a:pt x="2" y="40"/>
                    <a:pt x="4" y="45"/>
                  </a:cubicBezTo>
                  <a:cubicBezTo>
                    <a:pt x="4" y="46"/>
                    <a:pt x="4" y="46"/>
                    <a:pt x="4" y="46"/>
                  </a:cubicBezTo>
                  <a:cubicBezTo>
                    <a:pt x="5" y="47"/>
                    <a:pt x="6" y="48"/>
                    <a:pt x="8" y="48"/>
                  </a:cubicBezTo>
                  <a:cubicBezTo>
                    <a:pt x="8" y="48"/>
                    <a:pt x="9" y="48"/>
                    <a:pt x="9" y="48"/>
                  </a:cubicBezTo>
                  <a:cubicBezTo>
                    <a:pt x="12" y="47"/>
                    <a:pt x="13" y="46"/>
                    <a:pt x="13" y="43"/>
                  </a:cubicBezTo>
                  <a:cubicBezTo>
                    <a:pt x="13" y="43"/>
                    <a:pt x="12" y="43"/>
                    <a:pt x="12" y="42"/>
                  </a:cubicBezTo>
                  <a:cubicBezTo>
                    <a:pt x="12" y="42"/>
                    <a:pt x="12" y="42"/>
                    <a:pt x="12" y="42"/>
                  </a:cubicBezTo>
                  <a:cubicBezTo>
                    <a:pt x="12" y="41"/>
                    <a:pt x="12" y="41"/>
                    <a:pt x="12" y="41"/>
                  </a:cubicBezTo>
                  <a:cubicBezTo>
                    <a:pt x="11" y="37"/>
                    <a:pt x="10" y="33"/>
                    <a:pt x="10" y="28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10" y="25"/>
                    <a:pt x="11" y="22"/>
                    <a:pt x="12" y="18"/>
                  </a:cubicBezTo>
                  <a:cubicBezTo>
                    <a:pt x="13" y="16"/>
                    <a:pt x="14" y="14"/>
                    <a:pt x="16" y="12"/>
                  </a:cubicBezTo>
                  <a:cubicBezTo>
                    <a:pt x="18" y="10"/>
                    <a:pt x="19" y="9"/>
                    <a:pt x="21" y="10"/>
                  </a:cubicBezTo>
                  <a:cubicBezTo>
                    <a:pt x="25" y="10"/>
                    <a:pt x="28" y="13"/>
                    <a:pt x="29" y="17"/>
                  </a:cubicBezTo>
                  <a:cubicBezTo>
                    <a:pt x="29" y="18"/>
                    <a:pt x="30" y="19"/>
                    <a:pt x="30" y="20"/>
                  </a:cubicBezTo>
                  <a:cubicBezTo>
                    <a:pt x="30" y="22"/>
                    <a:pt x="29" y="23"/>
                    <a:pt x="28" y="25"/>
                  </a:cubicBezTo>
                  <a:cubicBezTo>
                    <a:pt x="28" y="25"/>
                    <a:pt x="27" y="26"/>
                    <a:pt x="26" y="26"/>
                  </a:cubicBezTo>
                  <a:cubicBezTo>
                    <a:pt x="25" y="26"/>
                    <a:pt x="24" y="26"/>
                    <a:pt x="23" y="24"/>
                  </a:cubicBezTo>
                  <a:cubicBezTo>
                    <a:pt x="23" y="23"/>
                    <a:pt x="22" y="22"/>
                    <a:pt x="21" y="22"/>
                  </a:cubicBezTo>
                  <a:cubicBezTo>
                    <a:pt x="20" y="22"/>
                    <a:pt x="19" y="22"/>
                    <a:pt x="18" y="24"/>
                  </a:cubicBezTo>
                  <a:cubicBezTo>
                    <a:pt x="17" y="26"/>
                    <a:pt x="18" y="30"/>
                    <a:pt x="20" y="31"/>
                  </a:cubicBezTo>
                  <a:cubicBezTo>
                    <a:pt x="24" y="34"/>
                    <a:pt x="31" y="34"/>
                    <a:pt x="34" y="30"/>
                  </a:cubicBezTo>
                  <a:cubicBezTo>
                    <a:pt x="37" y="28"/>
                    <a:pt x="38" y="25"/>
                    <a:pt x="39" y="22"/>
                  </a:cubicBezTo>
                  <a:cubicBezTo>
                    <a:pt x="40" y="15"/>
                    <a:pt x="38" y="10"/>
                    <a:pt x="33" y="6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43" name="Freeform 437"/>
            <p:cNvSpPr>
              <a:spLocks/>
            </p:cNvSpPr>
            <p:nvPr/>
          </p:nvSpPr>
          <p:spPr bwMode="auto">
            <a:xfrm>
              <a:off x="904875" y="2832100"/>
              <a:ext cx="150812" cy="185738"/>
            </a:xfrm>
            <a:custGeom>
              <a:avLst/>
              <a:gdLst>
                <a:gd name="T0" fmla="*/ 39 w 40"/>
                <a:gd name="T1" fmla="*/ 25 h 49"/>
                <a:gd name="T2" fmla="*/ 33 w 40"/>
                <a:gd name="T3" fmla="*/ 10 h 49"/>
                <a:gd name="T4" fmla="*/ 24 w 40"/>
                <a:gd name="T5" fmla="*/ 3 h 49"/>
                <a:gd name="T6" fmla="*/ 4 w 40"/>
                <a:gd name="T7" fmla="*/ 9 h 49"/>
                <a:gd name="T8" fmla="*/ 4 w 40"/>
                <a:gd name="T9" fmla="*/ 29 h 49"/>
                <a:gd name="T10" fmla="*/ 13 w 40"/>
                <a:gd name="T11" fmla="*/ 34 h 49"/>
                <a:gd name="T12" fmla="*/ 19 w 40"/>
                <a:gd name="T13" fmla="*/ 33 h 49"/>
                <a:gd name="T14" fmla="*/ 22 w 40"/>
                <a:gd name="T15" fmla="*/ 25 h 49"/>
                <a:gd name="T16" fmla="*/ 19 w 40"/>
                <a:gd name="T17" fmla="*/ 23 h 49"/>
                <a:gd name="T18" fmla="*/ 16 w 40"/>
                <a:gd name="T19" fmla="*/ 25 h 49"/>
                <a:gd name="T20" fmla="*/ 15 w 40"/>
                <a:gd name="T21" fmla="*/ 27 h 49"/>
                <a:gd name="T22" fmla="*/ 11 w 40"/>
                <a:gd name="T23" fmla="*/ 24 h 49"/>
                <a:gd name="T24" fmla="*/ 13 w 40"/>
                <a:gd name="T25" fmla="*/ 14 h 49"/>
                <a:gd name="T26" fmla="*/ 22 w 40"/>
                <a:gd name="T27" fmla="*/ 11 h 49"/>
                <a:gd name="T28" fmla="*/ 26 w 40"/>
                <a:gd name="T29" fmla="*/ 15 h 49"/>
                <a:gd name="T30" fmla="*/ 27 w 40"/>
                <a:gd name="T31" fmla="*/ 18 h 49"/>
                <a:gd name="T32" fmla="*/ 29 w 40"/>
                <a:gd name="T33" fmla="*/ 35 h 49"/>
                <a:gd name="T34" fmla="*/ 27 w 40"/>
                <a:gd name="T35" fmla="*/ 44 h 49"/>
                <a:gd name="T36" fmla="*/ 29 w 40"/>
                <a:gd name="T37" fmla="*/ 48 h 49"/>
                <a:gd name="T38" fmla="*/ 32 w 40"/>
                <a:gd name="T39" fmla="*/ 49 h 49"/>
                <a:gd name="T40" fmla="*/ 33 w 40"/>
                <a:gd name="T41" fmla="*/ 49 h 49"/>
                <a:gd name="T42" fmla="*/ 36 w 40"/>
                <a:gd name="T43" fmla="*/ 46 h 49"/>
                <a:gd name="T44" fmla="*/ 37 w 40"/>
                <a:gd name="T45" fmla="*/ 43 h 49"/>
                <a:gd name="T46" fmla="*/ 37 w 40"/>
                <a:gd name="T47" fmla="*/ 42 h 49"/>
                <a:gd name="T48" fmla="*/ 39 w 40"/>
                <a:gd name="T49" fmla="*/ 30 h 49"/>
                <a:gd name="T50" fmla="*/ 39 w 40"/>
                <a:gd name="T51" fmla="*/ 27 h 49"/>
                <a:gd name="T52" fmla="*/ 39 w 40"/>
                <a:gd name="T53" fmla="*/ 25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40" h="49">
                  <a:moveTo>
                    <a:pt x="39" y="25"/>
                  </a:moveTo>
                  <a:cubicBezTo>
                    <a:pt x="39" y="19"/>
                    <a:pt x="37" y="14"/>
                    <a:pt x="33" y="10"/>
                  </a:cubicBezTo>
                  <a:cubicBezTo>
                    <a:pt x="31" y="6"/>
                    <a:pt x="28" y="4"/>
                    <a:pt x="24" y="3"/>
                  </a:cubicBezTo>
                  <a:cubicBezTo>
                    <a:pt x="17" y="0"/>
                    <a:pt x="9" y="3"/>
                    <a:pt x="4" y="9"/>
                  </a:cubicBezTo>
                  <a:cubicBezTo>
                    <a:pt x="0" y="15"/>
                    <a:pt x="0" y="24"/>
                    <a:pt x="4" y="29"/>
                  </a:cubicBezTo>
                  <a:cubicBezTo>
                    <a:pt x="6" y="33"/>
                    <a:pt x="9" y="34"/>
                    <a:pt x="13" y="34"/>
                  </a:cubicBezTo>
                  <a:cubicBezTo>
                    <a:pt x="15" y="34"/>
                    <a:pt x="17" y="34"/>
                    <a:pt x="19" y="33"/>
                  </a:cubicBezTo>
                  <a:cubicBezTo>
                    <a:pt x="21" y="31"/>
                    <a:pt x="23" y="28"/>
                    <a:pt x="22" y="25"/>
                  </a:cubicBezTo>
                  <a:cubicBezTo>
                    <a:pt x="21" y="24"/>
                    <a:pt x="21" y="23"/>
                    <a:pt x="19" y="23"/>
                  </a:cubicBezTo>
                  <a:cubicBezTo>
                    <a:pt x="18" y="23"/>
                    <a:pt x="17" y="24"/>
                    <a:pt x="16" y="25"/>
                  </a:cubicBezTo>
                  <a:cubicBezTo>
                    <a:pt x="16" y="26"/>
                    <a:pt x="16" y="27"/>
                    <a:pt x="15" y="27"/>
                  </a:cubicBezTo>
                  <a:cubicBezTo>
                    <a:pt x="12" y="27"/>
                    <a:pt x="11" y="27"/>
                    <a:pt x="11" y="24"/>
                  </a:cubicBezTo>
                  <a:cubicBezTo>
                    <a:pt x="9" y="21"/>
                    <a:pt x="10" y="17"/>
                    <a:pt x="13" y="14"/>
                  </a:cubicBezTo>
                  <a:cubicBezTo>
                    <a:pt x="15" y="12"/>
                    <a:pt x="18" y="10"/>
                    <a:pt x="22" y="11"/>
                  </a:cubicBezTo>
                  <a:cubicBezTo>
                    <a:pt x="24" y="12"/>
                    <a:pt x="25" y="13"/>
                    <a:pt x="26" y="15"/>
                  </a:cubicBezTo>
                  <a:cubicBezTo>
                    <a:pt x="26" y="16"/>
                    <a:pt x="27" y="17"/>
                    <a:pt x="27" y="18"/>
                  </a:cubicBezTo>
                  <a:cubicBezTo>
                    <a:pt x="29" y="23"/>
                    <a:pt x="30" y="29"/>
                    <a:pt x="29" y="35"/>
                  </a:cubicBezTo>
                  <a:cubicBezTo>
                    <a:pt x="29" y="38"/>
                    <a:pt x="28" y="41"/>
                    <a:pt x="27" y="44"/>
                  </a:cubicBezTo>
                  <a:cubicBezTo>
                    <a:pt x="27" y="46"/>
                    <a:pt x="27" y="47"/>
                    <a:pt x="29" y="48"/>
                  </a:cubicBezTo>
                  <a:cubicBezTo>
                    <a:pt x="30" y="49"/>
                    <a:pt x="31" y="49"/>
                    <a:pt x="32" y="49"/>
                  </a:cubicBezTo>
                  <a:cubicBezTo>
                    <a:pt x="32" y="49"/>
                    <a:pt x="33" y="49"/>
                    <a:pt x="33" y="49"/>
                  </a:cubicBezTo>
                  <a:cubicBezTo>
                    <a:pt x="34" y="49"/>
                    <a:pt x="35" y="48"/>
                    <a:pt x="36" y="46"/>
                  </a:cubicBezTo>
                  <a:cubicBezTo>
                    <a:pt x="36" y="45"/>
                    <a:pt x="37" y="44"/>
                    <a:pt x="37" y="43"/>
                  </a:cubicBezTo>
                  <a:cubicBezTo>
                    <a:pt x="37" y="43"/>
                    <a:pt x="37" y="42"/>
                    <a:pt x="37" y="42"/>
                  </a:cubicBezTo>
                  <a:cubicBezTo>
                    <a:pt x="39" y="38"/>
                    <a:pt x="39" y="34"/>
                    <a:pt x="39" y="30"/>
                  </a:cubicBezTo>
                  <a:cubicBezTo>
                    <a:pt x="40" y="29"/>
                    <a:pt x="39" y="28"/>
                    <a:pt x="39" y="27"/>
                  </a:cubicBezTo>
                  <a:cubicBezTo>
                    <a:pt x="39" y="26"/>
                    <a:pt x="39" y="25"/>
                    <a:pt x="39" y="25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44" name="Freeform 438"/>
            <p:cNvSpPr>
              <a:spLocks/>
            </p:cNvSpPr>
            <p:nvPr/>
          </p:nvSpPr>
          <p:spPr bwMode="auto">
            <a:xfrm>
              <a:off x="390525" y="2520950"/>
              <a:ext cx="149225" cy="266700"/>
            </a:xfrm>
            <a:custGeom>
              <a:avLst/>
              <a:gdLst>
                <a:gd name="T0" fmla="*/ 15 w 40"/>
                <a:gd name="T1" fmla="*/ 44 h 71"/>
                <a:gd name="T2" fmla="*/ 24 w 40"/>
                <a:gd name="T3" fmla="*/ 36 h 71"/>
                <a:gd name="T4" fmla="*/ 33 w 40"/>
                <a:gd name="T5" fmla="*/ 29 h 71"/>
                <a:gd name="T6" fmla="*/ 38 w 40"/>
                <a:gd name="T7" fmla="*/ 19 h 71"/>
                <a:gd name="T8" fmla="*/ 36 w 40"/>
                <a:gd name="T9" fmla="*/ 7 h 71"/>
                <a:gd name="T10" fmla="*/ 27 w 40"/>
                <a:gd name="T11" fmla="*/ 1 h 71"/>
                <a:gd name="T12" fmla="*/ 14 w 40"/>
                <a:gd name="T13" fmla="*/ 3 h 71"/>
                <a:gd name="T14" fmla="*/ 9 w 40"/>
                <a:gd name="T15" fmla="*/ 11 h 71"/>
                <a:gd name="T16" fmla="*/ 10 w 40"/>
                <a:gd name="T17" fmla="*/ 16 h 71"/>
                <a:gd name="T18" fmla="*/ 14 w 40"/>
                <a:gd name="T19" fmla="*/ 17 h 71"/>
                <a:gd name="T20" fmla="*/ 16 w 40"/>
                <a:gd name="T21" fmla="*/ 14 h 71"/>
                <a:gd name="T22" fmla="*/ 16 w 40"/>
                <a:gd name="T23" fmla="*/ 14 h 71"/>
                <a:gd name="T24" fmla="*/ 19 w 40"/>
                <a:gd name="T25" fmla="*/ 9 h 71"/>
                <a:gd name="T26" fmla="*/ 27 w 40"/>
                <a:gd name="T27" fmla="*/ 9 h 71"/>
                <a:gd name="T28" fmla="*/ 29 w 40"/>
                <a:gd name="T29" fmla="*/ 15 h 71"/>
                <a:gd name="T30" fmla="*/ 24 w 40"/>
                <a:gd name="T31" fmla="*/ 25 h 71"/>
                <a:gd name="T32" fmla="*/ 18 w 40"/>
                <a:gd name="T33" fmla="*/ 29 h 71"/>
                <a:gd name="T34" fmla="*/ 18 w 40"/>
                <a:gd name="T35" fmla="*/ 30 h 71"/>
                <a:gd name="T36" fmla="*/ 8 w 40"/>
                <a:gd name="T37" fmla="*/ 38 h 71"/>
                <a:gd name="T38" fmla="*/ 2 w 40"/>
                <a:gd name="T39" fmla="*/ 49 h 71"/>
                <a:gd name="T40" fmla="*/ 4 w 40"/>
                <a:gd name="T41" fmla="*/ 63 h 71"/>
                <a:gd name="T42" fmla="*/ 20 w 40"/>
                <a:gd name="T43" fmla="*/ 71 h 71"/>
                <a:gd name="T44" fmla="*/ 20 w 40"/>
                <a:gd name="T45" fmla="*/ 71 h 71"/>
                <a:gd name="T46" fmla="*/ 20 w 40"/>
                <a:gd name="T47" fmla="*/ 71 h 71"/>
                <a:gd name="T48" fmla="*/ 30 w 40"/>
                <a:gd name="T49" fmla="*/ 69 h 71"/>
                <a:gd name="T50" fmla="*/ 38 w 40"/>
                <a:gd name="T51" fmla="*/ 51 h 71"/>
                <a:gd name="T52" fmla="*/ 33 w 40"/>
                <a:gd name="T53" fmla="*/ 43 h 71"/>
                <a:gd name="T54" fmla="*/ 23 w 40"/>
                <a:gd name="T55" fmla="*/ 42 h 71"/>
                <a:gd name="T56" fmla="*/ 17 w 40"/>
                <a:gd name="T57" fmla="*/ 46 h 71"/>
                <a:gd name="T58" fmla="*/ 16 w 40"/>
                <a:gd name="T59" fmla="*/ 48 h 71"/>
                <a:gd name="T60" fmla="*/ 18 w 40"/>
                <a:gd name="T61" fmla="*/ 50 h 71"/>
                <a:gd name="T62" fmla="*/ 22 w 40"/>
                <a:gd name="T63" fmla="*/ 51 h 71"/>
                <a:gd name="T64" fmla="*/ 23 w 40"/>
                <a:gd name="T65" fmla="*/ 50 h 71"/>
                <a:gd name="T66" fmla="*/ 24 w 40"/>
                <a:gd name="T67" fmla="*/ 50 h 71"/>
                <a:gd name="T68" fmla="*/ 28 w 40"/>
                <a:gd name="T69" fmla="*/ 50 h 71"/>
                <a:gd name="T70" fmla="*/ 29 w 40"/>
                <a:gd name="T71" fmla="*/ 53 h 71"/>
                <a:gd name="T72" fmla="*/ 27 w 40"/>
                <a:gd name="T73" fmla="*/ 60 h 71"/>
                <a:gd name="T74" fmla="*/ 20 w 40"/>
                <a:gd name="T75" fmla="*/ 62 h 71"/>
                <a:gd name="T76" fmla="*/ 12 w 40"/>
                <a:gd name="T77" fmla="*/ 58 h 71"/>
                <a:gd name="T78" fmla="*/ 11 w 40"/>
                <a:gd name="T79" fmla="*/ 51 h 71"/>
                <a:gd name="T80" fmla="*/ 15 w 40"/>
                <a:gd name="T81" fmla="*/ 44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0" h="71">
                  <a:moveTo>
                    <a:pt x="15" y="44"/>
                  </a:moveTo>
                  <a:cubicBezTo>
                    <a:pt x="17" y="40"/>
                    <a:pt x="21" y="38"/>
                    <a:pt x="24" y="36"/>
                  </a:cubicBezTo>
                  <a:cubicBezTo>
                    <a:pt x="26" y="34"/>
                    <a:pt x="30" y="32"/>
                    <a:pt x="33" y="29"/>
                  </a:cubicBezTo>
                  <a:cubicBezTo>
                    <a:pt x="36" y="26"/>
                    <a:pt x="37" y="23"/>
                    <a:pt x="38" y="19"/>
                  </a:cubicBezTo>
                  <a:cubicBezTo>
                    <a:pt x="39" y="15"/>
                    <a:pt x="39" y="11"/>
                    <a:pt x="36" y="7"/>
                  </a:cubicBezTo>
                  <a:cubicBezTo>
                    <a:pt x="34" y="3"/>
                    <a:pt x="31" y="1"/>
                    <a:pt x="27" y="1"/>
                  </a:cubicBezTo>
                  <a:cubicBezTo>
                    <a:pt x="22" y="0"/>
                    <a:pt x="18" y="1"/>
                    <a:pt x="14" y="3"/>
                  </a:cubicBezTo>
                  <a:cubicBezTo>
                    <a:pt x="11" y="5"/>
                    <a:pt x="9" y="8"/>
                    <a:pt x="9" y="11"/>
                  </a:cubicBezTo>
                  <a:cubicBezTo>
                    <a:pt x="9" y="13"/>
                    <a:pt x="9" y="14"/>
                    <a:pt x="10" y="16"/>
                  </a:cubicBezTo>
                  <a:cubicBezTo>
                    <a:pt x="11" y="17"/>
                    <a:pt x="12" y="18"/>
                    <a:pt x="14" y="17"/>
                  </a:cubicBezTo>
                  <a:cubicBezTo>
                    <a:pt x="15" y="17"/>
                    <a:pt x="16" y="16"/>
                    <a:pt x="16" y="14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6" y="12"/>
                    <a:pt x="17" y="10"/>
                    <a:pt x="19" y="9"/>
                  </a:cubicBezTo>
                  <a:cubicBezTo>
                    <a:pt x="21" y="8"/>
                    <a:pt x="24" y="7"/>
                    <a:pt x="27" y="9"/>
                  </a:cubicBezTo>
                  <a:cubicBezTo>
                    <a:pt x="28" y="10"/>
                    <a:pt x="29" y="12"/>
                    <a:pt x="29" y="15"/>
                  </a:cubicBezTo>
                  <a:cubicBezTo>
                    <a:pt x="30" y="19"/>
                    <a:pt x="28" y="22"/>
                    <a:pt x="24" y="25"/>
                  </a:cubicBezTo>
                  <a:cubicBezTo>
                    <a:pt x="23" y="27"/>
                    <a:pt x="20" y="28"/>
                    <a:pt x="18" y="29"/>
                  </a:cubicBezTo>
                  <a:cubicBezTo>
                    <a:pt x="18" y="30"/>
                    <a:pt x="18" y="30"/>
                    <a:pt x="18" y="30"/>
                  </a:cubicBezTo>
                  <a:cubicBezTo>
                    <a:pt x="14" y="33"/>
                    <a:pt x="11" y="35"/>
                    <a:pt x="8" y="38"/>
                  </a:cubicBezTo>
                  <a:cubicBezTo>
                    <a:pt x="5" y="41"/>
                    <a:pt x="3" y="45"/>
                    <a:pt x="2" y="49"/>
                  </a:cubicBezTo>
                  <a:cubicBezTo>
                    <a:pt x="0" y="54"/>
                    <a:pt x="1" y="59"/>
                    <a:pt x="4" y="63"/>
                  </a:cubicBezTo>
                  <a:cubicBezTo>
                    <a:pt x="8" y="68"/>
                    <a:pt x="14" y="71"/>
                    <a:pt x="20" y="71"/>
                  </a:cubicBezTo>
                  <a:cubicBezTo>
                    <a:pt x="20" y="71"/>
                    <a:pt x="20" y="71"/>
                    <a:pt x="20" y="71"/>
                  </a:cubicBezTo>
                  <a:cubicBezTo>
                    <a:pt x="20" y="71"/>
                    <a:pt x="20" y="71"/>
                    <a:pt x="20" y="71"/>
                  </a:cubicBezTo>
                  <a:cubicBezTo>
                    <a:pt x="25" y="71"/>
                    <a:pt x="27" y="70"/>
                    <a:pt x="30" y="69"/>
                  </a:cubicBezTo>
                  <a:cubicBezTo>
                    <a:pt x="36" y="65"/>
                    <a:pt x="40" y="58"/>
                    <a:pt x="38" y="51"/>
                  </a:cubicBezTo>
                  <a:cubicBezTo>
                    <a:pt x="38" y="48"/>
                    <a:pt x="35" y="45"/>
                    <a:pt x="33" y="43"/>
                  </a:cubicBezTo>
                  <a:cubicBezTo>
                    <a:pt x="30" y="42"/>
                    <a:pt x="26" y="41"/>
                    <a:pt x="23" y="42"/>
                  </a:cubicBezTo>
                  <a:cubicBezTo>
                    <a:pt x="21" y="42"/>
                    <a:pt x="19" y="44"/>
                    <a:pt x="17" y="46"/>
                  </a:cubicBezTo>
                  <a:cubicBezTo>
                    <a:pt x="17" y="46"/>
                    <a:pt x="16" y="47"/>
                    <a:pt x="16" y="48"/>
                  </a:cubicBezTo>
                  <a:cubicBezTo>
                    <a:pt x="17" y="49"/>
                    <a:pt x="17" y="50"/>
                    <a:pt x="18" y="50"/>
                  </a:cubicBezTo>
                  <a:cubicBezTo>
                    <a:pt x="19" y="51"/>
                    <a:pt x="21" y="52"/>
                    <a:pt x="22" y="51"/>
                  </a:cubicBezTo>
                  <a:cubicBezTo>
                    <a:pt x="22" y="51"/>
                    <a:pt x="23" y="51"/>
                    <a:pt x="23" y="50"/>
                  </a:cubicBezTo>
                  <a:cubicBezTo>
                    <a:pt x="24" y="50"/>
                    <a:pt x="24" y="50"/>
                    <a:pt x="24" y="50"/>
                  </a:cubicBezTo>
                  <a:cubicBezTo>
                    <a:pt x="25" y="49"/>
                    <a:pt x="27" y="49"/>
                    <a:pt x="28" y="50"/>
                  </a:cubicBezTo>
                  <a:cubicBezTo>
                    <a:pt x="29" y="50"/>
                    <a:pt x="29" y="52"/>
                    <a:pt x="29" y="53"/>
                  </a:cubicBezTo>
                  <a:cubicBezTo>
                    <a:pt x="30" y="56"/>
                    <a:pt x="29" y="58"/>
                    <a:pt x="27" y="60"/>
                  </a:cubicBezTo>
                  <a:cubicBezTo>
                    <a:pt x="25" y="62"/>
                    <a:pt x="23" y="62"/>
                    <a:pt x="20" y="62"/>
                  </a:cubicBezTo>
                  <a:cubicBezTo>
                    <a:pt x="17" y="62"/>
                    <a:pt x="14" y="61"/>
                    <a:pt x="12" y="58"/>
                  </a:cubicBezTo>
                  <a:cubicBezTo>
                    <a:pt x="11" y="56"/>
                    <a:pt x="10" y="53"/>
                    <a:pt x="11" y="51"/>
                  </a:cubicBezTo>
                  <a:cubicBezTo>
                    <a:pt x="12" y="48"/>
                    <a:pt x="13" y="46"/>
                    <a:pt x="15" y="44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45" name="Freeform 439"/>
            <p:cNvSpPr>
              <a:spLocks/>
            </p:cNvSpPr>
            <p:nvPr/>
          </p:nvSpPr>
          <p:spPr bwMode="auto">
            <a:xfrm>
              <a:off x="1611313" y="2516188"/>
              <a:ext cx="146050" cy="271463"/>
            </a:xfrm>
            <a:custGeom>
              <a:avLst/>
              <a:gdLst>
                <a:gd name="T0" fmla="*/ 36 w 39"/>
                <a:gd name="T1" fmla="*/ 64 h 72"/>
                <a:gd name="T2" fmla="*/ 39 w 39"/>
                <a:gd name="T3" fmla="*/ 55 h 72"/>
                <a:gd name="T4" fmla="*/ 35 w 39"/>
                <a:gd name="T5" fmla="*/ 43 h 72"/>
                <a:gd name="T6" fmla="*/ 27 w 39"/>
                <a:gd name="T7" fmla="*/ 34 h 72"/>
                <a:gd name="T8" fmla="*/ 21 w 39"/>
                <a:gd name="T9" fmla="*/ 30 h 72"/>
                <a:gd name="T10" fmla="*/ 16 w 39"/>
                <a:gd name="T11" fmla="*/ 26 h 72"/>
                <a:gd name="T12" fmla="*/ 11 w 39"/>
                <a:gd name="T13" fmla="*/ 20 h 72"/>
                <a:gd name="T14" fmla="*/ 12 w 39"/>
                <a:gd name="T15" fmla="*/ 11 h 72"/>
                <a:gd name="T16" fmla="*/ 18 w 39"/>
                <a:gd name="T17" fmla="*/ 9 h 72"/>
                <a:gd name="T18" fmla="*/ 24 w 39"/>
                <a:gd name="T19" fmla="*/ 15 h 72"/>
                <a:gd name="T20" fmla="*/ 24 w 39"/>
                <a:gd name="T21" fmla="*/ 16 h 72"/>
                <a:gd name="T22" fmla="*/ 26 w 39"/>
                <a:gd name="T23" fmla="*/ 18 h 72"/>
                <a:gd name="T24" fmla="*/ 29 w 39"/>
                <a:gd name="T25" fmla="*/ 18 h 72"/>
                <a:gd name="T26" fmla="*/ 31 w 39"/>
                <a:gd name="T27" fmla="*/ 15 h 72"/>
                <a:gd name="T28" fmla="*/ 29 w 39"/>
                <a:gd name="T29" fmla="*/ 7 h 72"/>
                <a:gd name="T30" fmla="*/ 10 w 39"/>
                <a:gd name="T31" fmla="*/ 2 h 72"/>
                <a:gd name="T32" fmla="*/ 1 w 39"/>
                <a:gd name="T33" fmla="*/ 19 h 72"/>
                <a:gd name="T34" fmla="*/ 9 w 39"/>
                <a:gd name="T35" fmla="*/ 32 h 72"/>
                <a:gd name="T36" fmla="*/ 15 w 39"/>
                <a:gd name="T37" fmla="*/ 37 h 72"/>
                <a:gd name="T38" fmla="*/ 20 w 39"/>
                <a:gd name="T39" fmla="*/ 40 h 72"/>
                <a:gd name="T40" fmla="*/ 29 w 39"/>
                <a:gd name="T41" fmla="*/ 52 h 72"/>
                <a:gd name="T42" fmla="*/ 29 w 39"/>
                <a:gd name="T43" fmla="*/ 55 h 72"/>
                <a:gd name="T44" fmla="*/ 20 w 39"/>
                <a:gd name="T45" fmla="*/ 63 h 72"/>
                <a:gd name="T46" fmla="*/ 15 w 39"/>
                <a:gd name="T47" fmla="*/ 63 h 72"/>
                <a:gd name="T48" fmla="*/ 10 w 39"/>
                <a:gd name="T49" fmla="*/ 54 h 72"/>
                <a:gd name="T50" fmla="*/ 12 w 39"/>
                <a:gd name="T51" fmla="*/ 51 h 72"/>
                <a:gd name="T52" fmla="*/ 16 w 39"/>
                <a:gd name="T53" fmla="*/ 51 h 72"/>
                <a:gd name="T54" fmla="*/ 18 w 39"/>
                <a:gd name="T55" fmla="*/ 52 h 72"/>
                <a:gd name="T56" fmla="*/ 23 w 39"/>
                <a:gd name="T57" fmla="*/ 50 h 72"/>
                <a:gd name="T58" fmla="*/ 22 w 39"/>
                <a:gd name="T59" fmla="*/ 46 h 72"/>
                <a:gd name="T60" fmla="*/ 8 w 39"/>
                <a:gd name="T61" fmla="*/ 44 h 72"/>
                <a:gd name="T62" fmla="*/ 1 w 39"/>
                <a:gd name="T63" fmla="*/ 58 h 72"/>
                <a:gd name="T64" fmla="*/ 18 w 39"/>
                <a:gd name="T65" fmla="*/ 72 h 72"/>
                <a:gd name="T66" fmla="*/ 19 w 39"/>
                <a:gd name="T67" fmla="*/ 72 h 72"/>
                <a:gd name="T68" fmla="*/ 19 w 39"/>
                <a:gd name="T69" fmla="*/ 72 h 72"/>
                <a:gd name="T70" fmla="*/ 36 w 39"/>
                <a:gd name="T71" fmla="*/ 64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9" h="72">
                  <a:moveTo>
                    <a:pt x="36" y="64"/>
                  </a:moveTo>
                  <a:cubicBezTo>
                    <a:pt x="38" y="61"/>
                    <a:pt x="39" y="58"/>
                    <a:pt x="39" y="55"/>
                  </a:cubicBezTo>
                  <a:cubicBezTo>
                    <a:pt x="39" y="51"/>
                    <a:pt x="38" y="47"/>
                    <a:pt x="35" y="43"/>
                  </a:cubicBezTo>
                  <a:cubicBezTo>
                    <a:pt x="33" y="40"/>
                    <a:pt x="30" y="37"/>
                    <a:pt x="27" y="34"/>
                  </a:cubicBezTo>
                  <a:cubicBezTo>
                    <a:pt x="25" y="33"/>
                    <a:pt x="23" y="31"/>
                    <a:pt x="21" y="30"/>
                  </a:cubicBezTo>
                  <a:cubicBezTo>
                    <a:pt x="19" y="29"/>
                    <a:pt x="17" y="28"/>
                    <a:pt x="16" y="26"/>
                  </a:cubicBezTo>
                  <a:cubicBezTo>
                    <a:pt x="13" y="25"/>
                    <a:pt x="12" y="22"/>
                    <a:pt x="11" y="20"/>
                  </a:cubicBezTo>
                  <a:cubicBezTo>
                    <a:pt x="10" y="16"/>
                    <a:pt x="10" y="14"/>
                    <a:pt x="12" y="11"/>
                  </a:cubicBezTo>
                  <a:cubicBezTo>
                    <a:pt x="13" y="9"/>
                    <a:pt x="16" y="8"/>
                    <a:pt x="18" y="9"/>
                  </a:cubicBezTo>
                  <a:cubicBezTo>
                    <a:pt x="22" y="10"/>
                    <a:pt x="24" y="11"/>
                    <a:pt x="24" y="15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5" y="17"/>
                    <a:pt x="25" y="18"/>
                    <a:pt x="26" y="18"/>
                  </a:cubicBezTo>
                  <a:cubicBezTo>
                    <a:pt x="27" y="19"/>
                    <a:pt x="28" y="18"/>
                    <a:pt x="29" y="18"/>
                  </a:cubicBezTo>
                  <a:cubicBezTo>
                    <a:pt x="30" y="17"/>
                    <a:pt x="31" y="16"/>
                    <a:pt x="31" y="15"/>
                  </a:cubicBezTo>
                  <a:cubicBezTo>
                    <a:pt x="31" y="13"/>
                    <a:pt x="31" y="10"/>
                    <a:pt x="29" y="7"/>
                  </a:cubicBezTo>
                  <a:cubicBezTo>
                    <a:pt x="25" y="1"/>
                    <a:pt x="16" y="0"/>
                    <a:pt x="10" y="2"/>
                  </a:cubicBezTo>
                  <a:cubicBezTo>
                    <a:pt x="4" y="5"/>
                    <a:pt x="0" y="12"/>
                    <a:pt x="1" y="19"/>
                  </a:cubicBezTo>
                  <a:cubicBezTo>
                    <a:pt x="2" y="24"/>
                    <a:pt x="5" y="29"/>
                    <a:pt x="9" y="32"/>
                  </a:cubicBezTo>
                  <a:cubicBezTo>
                    <a:pt x="11" y="34"/>
                    <a:pt x="13" y="35"/>
                    <a:pt x="15" y="37"/>
                  </a:cubicBezTo>
                  <a:cubicBezTo>
                    <a:pt x="17" y="38"/>
                    <a:pt x="18" y="39"/>
                    <a:pt x="20" y="40"/>
                  </a:cubicBezTo>
                  <a:cubicBezTo>
                    <a:pt x="25" y="44"/>
                    <a:pt x="28" y="47"/>
                    <a:pt x="29" y="52"/>
                  </a:cubicBezTo>
                  <a:cubicBezTo>
                    <a:pt x="29" y="53"/>
                    <a:pt x="29" y="54"/>
                    <a:pt x="29" y="55"/>
                  </a:cubicBezTo>
                  <a:cubicBezTo>
                    <a:pt x="29" y="59"/>
                    <a:pt x="25" y="63"/>
                    <a:pt x="20" y="63"/>
                  </a:cubicBezTo>
                  <a:cubicBezTo>
                    <a:pt x="18" y="63"/>
                    <a:pt x="17" y="64"/>
                    <a:pt x="15" y="63"/>
                  </a:cubicBezTo>
                  <a:cubicBezTo>
                    <a:pt x="12" y="61"/>
                    <a:pt x="10" y="57"/>
                    <a:pt x="10" y="54"/>
                  </a:cubicBezTo>
                  <a:cubicBezTo>
                    <a:pt x="11" y="52"/>
                    <a:pt x="11" y="51"/>
                    <a:pt x="12" y="51"/>
                  </a:cubicBezTo>
                  <a:cubicBezTo>
                    <a:pt x="13" y="50"/>
                    <a:pt x="15" y="50"/>
                    <a:pt x="16" y="51"/>
                  </a:cubicBezTo>
                  <a:cubicBezTo>
                    <a:pt x="16" y="51"/>
                    <a:pt x="17" y="52"/>
                    <a:pt x="18" y="52"/>
                  </a:cubicBezTo>
                  <a:cubicBezTo>
                    <a:pt x="20" y="53"/>
                    <a:pt x="22" y="52"/>
                    <a:pt x="23" y="50"/>
                  </a:cubicBezTo>
                  <a:cubicBezTo>
                    <a:pt x="24" y="49"/>
                    <a:pt x="23" y="47"/>
                    <a:pt x="22" y="46"/>
                  </a:cubicBezTo>
                  <a:cubicBezTo>
                    <a:pt x="18" y="42"/>
                    <a:pt x="13" y="42"/>
                    <a:pt x="8" y="44"/>
                  </a:cubicBezTo>
                  <a:cubicBezTo>
                    <a:pt x="3" y="46"/>
                    <a:pt x="0" y="52"/>
                    <a:pt x="1" y="58"/>
                  </a:cubicBezTo>
                  <a:cubicBezTo>
                    <a:pt x="3" y="66"/>
                    <a:pt x="10" y="72"/>
                    <a:pt x="18" y="72"/>
                  </a:cubicBezTo>
                  <a:cubicBezTo>
                    <a:pt x="19" y="72"/>
                    <a:pt x="19" y="72"/>
                    <a:pt x="19" y="72"/>
                  </a:cubicBezTo>
                  <a:cubicBezTo>
                    <a:pt x="19" y="72"/>
                    <a:pt x="19" y="72"/>
                    <a:pt x="19" y="72"/>
                  </a:cubicBezTo>
                  <a:cubicBezTo>
                    <a:pt x="26" y="72"/>
                    <a:pt x="31" y="69"/>
                    <a:pt x="36" y="64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46" name="Freeform 440"/>
            <p:cNvSpPr>
              <a:spLocks/>
            </p:cNvSpPr>
            <p:nvPr/>
          </p:nvSpPr>
          <p:spPr bwMode="auto">
            <a:xfrm>
              <a:off x="1055688" y="3743325"/>
              <a:ext cx="33337" cy="369888"/>
            </a:xfrm>
            <a:custGeom>
              <a:avLst/>
              <a:gdLst>
                <a:gd name="T0" fmla="*/ 8 w 9"/>
                <a:gd name="T1" fmla="*/ 4 h 98"/>
                <a:gd name="T2" fmla="*/ 8 w 9"/>
                <a:gd name="T3" fmla="*/ 2 h 98"/>
                <a:gd name="T4" fmla="*/ 5 w 9"/>
                <a:gd name="T5" fmla="*/ 0 h 98"/>
                <a:gd name="T6" fmla="*/ 2 w 9"/>
                <a:gd name="T7" fmla="*/ 2 h 98"/>
                <a:gd name="T8" fmla="*/ 2 w 9"/>
                <a:gd name="T9" fmla="*/ 4 h 98"/>
                <a:gd name="T10" fmla="*/ 1 w 9"/>
                <a:gd name="T11" fmla="*/ 14 h 98"/>
                <a:gd name="T12" fmla="*/ 1 w 9"/>
                <a:gd name="T13" fmla="*/ 22 h 98"/>
                <a:gd name="T14" fmla="*/ 1 w 9"/>
                <a:gd name="T15" fmla="*/ 31 h 98"/>
                <a:gd name="T16" fmla="*/ 0 w 9"/>
                <a:gd name="T17" fmla="*/ 40 h 98"/>
                <a:gd name="T18" fmla="*/ 0 w 9"/>
                <a:gd name="T19" fmla="*/ 53 h 98"/>
                <a:gd name="T20" fmla="*/ 0 w 9"/>
                <a:gd name="T21" fmla="*/ 61 h 98"/>
                <a:gd name="T22" fmla="*/ 0 w 9"/>
                <a:gd name="T23" fmla="*/ 91 h 98"/>
                <a:gd name="T24" fmla="*/ 0 w 9"/>
                <a:gd name="T25" fmla="*/ 95 h 98"/>
                <a:gd name="T26" fmla="*/ 4 w 9"/>
                <a:gd name="T27" fmla="*/ 98 h 98"/>
                <a:gd name="T28" fmla="*/ 4 w 9"/>
                <a:gd name="T29" fmla="*/ 98 h 98"/>
                <a:gd name="T30" fmla="*/ 8 w 9"/>
                <a:gd name="T31" fmla="*/ 95 h 98"/>
                <a:gd name="T32" fmla="*/ 9 w 9"/>
                <a:gd name="T33" fmla="*/ 91 h 98"/>
                <a:gd name="T34" fmla="*/ 9 w 9"/>
                <a:gd name="T35" fmla="*/ 53 h 98"/>
                <a:gd name="T36" fmla="*/ 9 w 9"/>
                <a:gd name="T37" fmla="*/ 53 h 98"/>
                <a:gd name="T38" fmla="*/ 9 w 9"/>
                <a:gd name="T39" fmla="*/ 25 h 98"/>
                <a:gd name="T40" fmla="*/ 8 w 9"/>
                <a:gd name="T41" fmla="*/ 5 h 98"/>
                <a:gd name="T42" fmla="*/ 8 w 9"/>
                <a:gd name="T43" fmla="*/ 4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9" h="98">
                  <a:moveTo>
                    <a:pt x="8" y="4"/>
                  </a:moveTo>
                  <a:cubicBezTo>
                    <a:pt x="8" y="4"/>
                    <a:pt x="8" y="3"/>
                    <a:pt x="8" y="2"/>
                  </a:cubicBezTo>
                  <a:cubicBezTo>
                    <a:pt x="7" y="0"/>
                    <a:pt x="6" y="0"/>
                    <a:pt x="5" y="0"/>
                  </a:cubicBezTo>
                  <a:cubicBezTo>
                    <a:pt x="3" y="0"/>
                    <a:pt x="2" y="1"/>
                    <a:pt x="2" y="2"/>
                  </a:cubicBezTo>
                  <a:cubicBezTo>
                    <a:pt x="2" y="3"/>
                    <a:pt x="2" y="4"/>
                    <a:pt x="2" y="4"/>
                  </a:cubicBezTo>
                  <a:cubicBezTo>
                    <a:pt x="2" y="8"/>
                    <a:pt x="1" y="11"/>
                    <a:pt x="1" y="14"/>
                  </a:cubicBezTo>
                  <a:cubicBezTo>
                    <a:pt x="1" y="17"/>
                    <a:pt x="1" y="19"/>
                    <a:pt x="1" y="22"/>
                  </a:cubicBezTo>
                  <a:cubicBezTo>
                    <a:pt x="1" y="25"/>
                    <a:pt x="1" y="28"/>
                    <a:pt x="1" y="31"/>
                  </a:cubicBezTo>
                  <a:cubicBezTo>
                    <a:pt x="0" y="34"/>
                    <a:pt x="0" y="37"/>
                    <a:pt x="0" y="40"/>
                  </a:cubicBezTo>
                  <a:cubicBezTo>
                    <a:pt x="0" y="44"/>
                    <a:pt x="0" y="49"/>
                    <a:pt x="0" y="53"/>
                  </a:cubicBezTo>
                  <a:cubicBezTo>
                    <a:pt x="0" y="61"/>
                    <a:pt x="0" y="61"/>
                    <a:pt x="0" y="61"/>
                  </a:cubicBezTo>
                  <a:cubicBezTo>
                    <a:pt x="0" y="71"/>
                    <a:pt x="0" y="81"/>
                    <a:pt x="0" y="91"/>
                  </a:cubicBezTo>
                  <a:cubicBezTo>
                    <a:pt x="0" y="93"/>
                    <a:pt x="0" y="94"/>
                    <a:pt x="0" y="95"/>
                  </a:cubicBezTo>
                  <a:cubicBezTo>
                    <a:pt x="1" y="98"/>
                    <a:pt x="3" y="98"/>
                    <a:pt x="4" y="98"/>
                  </a:cubicBezTo>
                  <a:cubicBezTo>
                    <a:pt x="4" y="98"/>
                    <a:pt x="4" y="98"/>
                    <a:pt x="4" y="98"/>
                  </a:cubicBezTo>
                  <a:cubicBezTo>
                    <a:pt x="6" y="98"/>
                    <a:pt x="8" y="97"/>
                    <a:pt x="8" y="95"/>
                  </a:cubicBezTo>
                  <a:cubicBezTo>
                    <a:pt x="9" y="94"/>
                    <a:pt x="9" y="93"/>
                    <a:pt x="9" y="91"/>
                  </a:cubicBezTo>
                  <a:cubicBezTo>
                    <a:pt x="9" y="53"/>
                    <a:pt x="9" y="53"/>
                    <a:pt x="9" y="53"/>
                  </a:cubicBezTo>
                  <a:cubicBezTo>
                    <a:pt x="9" y="53"/>
                    <a:pt x="9" y="53"/>
                    <a:pt x="9" y="53"/>
                  </a:cubicBezTo>
                  <a:cubicBezTo>
                    <a:pt x="9" y="25"/>
                    <a:pt x="9" y="25"/>
                    <a:pt x="9" y="25"/>
                  </a:cubicBezTo>
                  <a:cubicBezTo>
                    <a:pt x="9" y="18"/>
                    <a:pt x="9" y="11"/>
                    <a:pt x="8" y="5"/>
                  </a:cubicBezTo>
                  <a:lnTo>
                    <a:pt x="8" y="4"/>
                  </a:ln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47" name="Freeform 441"/>
            <p:cNvSpPr>
              <a:spLocks/>
            </p:cNvSpPr>
            <p:nvPr/>
          </p:nvSpPr>
          <p:spPr bwMode="auto">
            <a:xfrm>
              <a:off x="1058863" y="1974850"/>
              <a:ext cx="33337" cy="165100"/>
            </a:xfrm>
            <a:custGeom>
              <a:avLst/>
              <a:gdLst>
                <a:gd name="T0" fmla="*/ 0 w 9"/>
                <a:gd name="T1" fmla="*/ 40 h 44"/>
                <a:gd name="T2" fmla="*/ 4 w 9"/>
                <a:gd name="T3" fmla="*/ 44 h 44"/>
                <a:gd name="T4" fmla="*/ 5 w 9"/>
                <a:gd name="T5" fmla="*/ 44 h 44"/>
                <a:gd name="T6" fmla="*/ 9 w 9"/>
                <a:gd name="T7" fmla="*/ 40 h 44"/>
                <a:gd name="T8" fmla="*/ 9 w 9"/>
                <a:gd name="T9" fmla="*/ 38 h 44"/>
                <a:gd name="T10" fmla="*/ 9 w 9"/>
                <a:gd name="T11" fmla="*/ 5 h 44"/>
                <a:gd name="T12" fmla="*/ 9 w 9"/>
                <a:gd name="T13" fmla="*/ 3 h 44"/>
                <a:gd name="T14" fmla="*/ 4 w 9"/>
                <a:gd name="T15" fmla="*/ 0 h 44"/>
                <a:gd name="T16" fmla="*/ 4 w 9"/>
                <a:gd name="T17" fmla="*/ 0 h 44"/>
                <a:gd name="T18" fmla="*/ 0 w 9"/>
                <a:gd name="T19" fmla="*/ 3 h 44"/>
                <a:gd name="T20" fmla="*/ 0 w 9"/>
                <a:gd name="T21" fmla="*/ 6 h 44"/>
                <a:gd name="T22" fmla="*/ 0 w 9"/>
                <a:gd name="T23" fmla="*/ 6 h 44"/>
                <a:gd name="T24" fmla="*/ 0 w 9"/>
                <a:gd name="T25" fmla="*/ 17 h 44"/>
                <a:gd name="T26" fmla="*/ 0 w 9"/>
                <a:gd name="T27" fmla="*/ 26 h 44"/>
                <a:gd name="T28" fmla="*/ 0 w 9"/>
                <a:gd name="T29" fmla="*/ 37 h 44"/>
                <a:gd name="T30" fmla="*/ 0 w 9"/>
                <a:gd name="T31" fmla="*/ 4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" h="44">
                  <a:moveTo>
                    <a:pt x="0" y="40"/>
                  </a:moveTo>
                  <a:cubicBezTo>
                    <a:pt x="1" y="42"/>
                    <a:pt x="3" y="44"/>
                    <a:pt x="4" y="44"/>
                  </a:cubicBezTo>
                  <a:cubicBezTo>
                    <a:pt x="5" y="44"/>
                    <a:pt x="5" y="44"/>
                    <a:pt x="5" y="44"/>
                  </a:cubicBezTo>
                  <a:cubicBezTo>
                    <a:pt x="7" y="43"/>
                    <a:pt x="8" y="42"/>
                    <a:pt x="9" y="40"/>
                  </a:cubicBezTo>
                  <a:cubicBezTo>
                    <a:pt x="9" y="39"/>
                    <a:pt x="9" y="39"/>
                    <a:pt x="9" y="38"/>
                  </a:cubicBezTo>
                  <a:cubicBezTo>
                    <a:pt x="9" y="27"/>
                    <a:pt x="9" y="16"/>
                    <a:pt x="9" y="5"/>
                  </a:cubicBezTo>
                  <a:cubicBezTo>
                    <a:pt x="9" y="5"/>
                    <a:pt x="9" y="4"/>
                    <a:pt x="9" y="3"/>
                  </a:cubicBezTo>
                  <a:cubicBezTo>
                    <a:pt x="8" y="1"/>
                    <a:pt x="7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0" y="5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10"/>
                    <a:pt x="0" y="14"/>
                    <a:pt x="0" y="17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30"/>
                    <a:pt x="0" y="33"/>
                    <a:pt x="0" y="37"/>
                  </a:cubicBezTo>
                  <a:cubicBezTo>
                    <a:pt x="0" y="38"/>
                    <a:pt x="0" y="39"/>
                    <a:pt x="0" y="40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48" name="Freeform 442"/>
            <p:cNvSpPr>
              <a:spLocks/>
            </p:cNvSpPr>
            <p:nvPr/>
          </p:nvSpPr>
          <p:spPr bwMode="auto">
            <a:xfrm>
              <a:off x="1168400" y="2043113"/>
              <a:ext cx="123825" cy="93663"/>
            </a:xfrm>
            <a:custGeom>
              <a:avLst/>
              <a:gdLst>
                <a:gd name="T0" fmla="*/ 4 w 33"/>
                <a:gd name="T1" fmla="*/ 25 h 25"/>
                <a:gd name="T2" fmla="*/ 6 w 33"/>
                <a:gd name="T3" fmla="*/ 24 h 25"/>
                <a:gd name="T4" fmla="*/ 8 w 33"/>
                <a:gd name="T5" fmla="*/ 23 h 25"/>
                <a:gd name="T6" fmla="*/ 11 w 33"/>
                <a:gd name="T7" fmla="*/ 21 h 25"/>
                <a:gd name="T8" fmla="*/ 29 w 33"/>
                <a:gd name="T9" fmla="*/ 9 h 25"/>
                <a:gd name="T10" fmla="*/ 31 w 33"/>
                <a:gd name="T11" fmla="*/ 7 h 25"/>
                <a:gd name="T12" fmla="*/ 32 w 33"/>
                <a:gd name="T13" fmla="*/ 6 h 25"/>
                <a:gd name="T14" fmla="*/ 33 w 33"/>
                <a:gd name="T15" fmla="*/ 4 h 25"/>
                <a:gd name="T16" fmla="*/ 31 w 33"/>
                <a:gd name="T17" fmla="*/ 1 h 25"/>
                <a:gd name="T18" fmla="*/ 28 w 33"/>
                <a:gd name="T19" fmla="*/ 1 h 25"/>
                <a:gd name="T20" fmla="*/ 28 w 33"/>
                <a:gd name="T21" fmla="*/ 1 h 25"/>
                <a:gd name="T22" fmla="*/ 25 w 33"/>
                <a:gd name="T23" fmla="*/ 2 h 25"/>
                <a:gd name="T24" fmla="*/ 4 w 33"/>
                <a:gd name="T25" fmla="*/ 16 h 25"/>
                <a:gd name="T26" fmla="*/ 1 w 33"/>
                <a:gd name="T27" fmla="*/ 18 h 25"/>
                <a:gd name="T28" fmla="*/ 1 w 33"/>
                <a:gd name="T29" fmla="*/ 23 h 25"/>
                <a:gd name="T30" fmla="*/ 4 w 33"/>
                <a:gd name="T31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3" h="25">
                  <a:moveTo>
                    <a:pt x="4" y="25"/>
                  </a:moveTo>
                  <a:cubicBezTo>
                    <a:pt x="5" y="25"/>
                    <a:pt x="5" y="24"/>
                    <a:pt x="6" y="24"/>
                  </a:cubicBezTo>
                  <a:cubicBezTo>
                    <a:pt x="7" y="24"/>
                    <a:pt x="7" y="23"/>
                    <a:pt x="8" y="23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7" y="17"/>
                    <a:pt x="23" y="13"/>
                    <a:pt x="29" y="9"/>
                  </a:cubicBezTo>
                  <a:cubicBezTo>
                    <a:pt x="30" y="9"/>
                    <a:pt x="31" y="8"/>
                    <a:pt x="31" y="7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3" y="6"/>
                    <a:pt x="33" y="5"/>
                    <a:pt x="33" y="4"/>
                  </a:cubicBezTo>
                  <a:cubicBezTo>
                    <a:pt x="33" y="2"/>
                    <a:pt x="32" y="1"/>
                    <a:pt x="31" y="1"/>
                  </a:cubicBezTo>
                  <a:cubicBezTo>
                    <a:pt x="30" y="0"/>
                    <a:pt x="29" y="0"/>
                    <a:pt x="28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7" y="1"/>
                    <a:pt x="26" y="2"/>
                    <a:pt x="25" y="2"/>
                  </a:cubicBezTo>
                  <a:cubicBezTo>
                    <a:pt x="18" y="7"/>
                    <a:pt x="11" y="11"/>
                    <a:pt x="4" y="16"/>
                  </a:cubicBezTo>
                  <a:cubicBezTo>
                    <a:pt x="3" y="16"/>
                    <a:pt x="2" y="17"/>
                    <a:pt x="1" y="18"/>
                  </a:cubicBezTo>
                  <a:cubicBezTo>
                    <a:pt x="0" y="20"/>
                    <a:pt x="0" y="21"/>
                    <a:pt x="1" y="23"/>
                  </a:cubicBezTo>
                  <a:cubicBezTo>
                    <a:pt x="2" y="24"/>
                    <a:pt x="3" y="25"/>
                    <a:pt x="4" y="25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49" name="Freeform 443"/>
            <p:cNvSpPr>
              <a:spLocks/>
            </p:cNvSpPr>
            <p:nvPr/>
          </p:nvSpPr>
          <p:spPr bwMode="auto">
            <a:xfrm>
              <a:off x="855663" y="2043113"/>
              <a:ext cx="128587" cy="93663"/>
            </a:xfrm>
            <a:custGeom>
              <a:avLst/>
              <a:gdLst>
                <a:gd name="T0" fmla="*/ 30 w 34"/>
                <a:gd name="T1" fmla="*/ 16 h 25"/>
                <a:gd name="T2" fmla="*/ 16 w 34"/>
                <a:gd name="T3" fmla="*/ 7 h 25"/>
                <a:gd name="T4" fmla="*/ 10 w 34"/>
                <a:gd name="T5" fmla="*/ 3 h 25"/>
                <a:gd name="T6" fmla="*/ 8 w 34"/>
                <a:gd name="T7" fmla="*/ 2 h 25"/>
                <a:gd name="T8" fmla="*/ 4 w 34"/>
                <a:gd name="T9" fmla="*/ 0 h 25"/>
                <a:gd name="T10" fmla="*/ 1 w 34"/>
                <a:gd name="T11" fmla="*/ 2 h 25"/>
                <a:gd name="T12" fmla="*/ 0 w 34"/>
                <a:gd name="T13" fmla="*/ 5 h 25"/>
                <a:gd name="T14" fmla="*/ 2 w 34"/>
                <a:gd name="T15" fmla="*/ 7 h 25"/>
                <a:gd name="T16" fmla="*/ 3 w 34"/>
                <a:gd name="T17" fmla="*/ 8 h 25"/>
                <a:gd name="T18" fmla="*/ 6 w 34"/>
                <a:gd name="T19" fmla="*/ 10 h 25"/>
                <a:gd name="T20" fmla="*/ 25 w 34"/>
                <a:gd name="T21" fmla="*/ 23 h 25"/>
                <a:gd name="T22" fmla="*/ 28 w 34"/>
                <a:gd name="T23" fmla="*/ 24 h 25"/>
                <a:gd name="T24" fmla="*/ 30 w 34"/>
                <a:gd name="T25" fmla="*/ 25 h 25"/>
                <a:gd name="T26" fmla="*/ 32 w 34"/>
                <a:gd name="T27" fmla="*/ 24 h 25"/>
                <a:gd name="T28" fmla="*/ 34 w 34"/>
                <a:gd name="T29" fmla="*/ 21 h 25"/>
                <a:gd name="T30" fmla="*/ 33 w 34"/>
                <a:gd name="T31" fmla="*/ 18 h 25"/>
                <a:gd name="T32" fmla="*/ 30 w 34"/>
                <a:gd name="T33" fmla="*/ 16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4" h="25">
                  <a:moveTo>
                    <a:pt x="30" y="16"/>
                  </a:moveTo>
                  <a:cubicBezTo>
                    <a:pt x="25" y="13"/>
                    <a:pt x="20" y="10"/>
                    <a:pt x="16" y="7"/>
                  </a:cubicBezTo>
                  <a:cubicBezTo>
                    <a:pt x="14" y="5"/>
                    <a:pt x="12" y="4"/>
                    <a:pt x="10" y="3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7" y="1"/>
                    <a:pt x="6" y="0"/>
                    <a:pt x="4" y="0"/>
                  </a:cubicBezTo>
                  <a:cubicBezTo>
                    <a:pt x="3" y="0"/>
                    <a:pt x="2" y="1"/>
                    <a:pt x="1" y="2"/>
                  </a:cubicBezTo>
                  <a:cubicBezTo>
                    <a:pt x="1" y="2"/>
                    <a:pt x="0" y="3"/>
                    <a:pt x="0" y="5"/>
                  </a:cubicBezTo>
                  <a:cubicBezTo>
                    <a:pt x="1" y="6"/>
                    <a:pt x="1" y="7"/>
                    <a:pt x="2" y="7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9"/>
                    <a:pt x="5" y="9"/>
                    <a:pt x="6" y="10"/>
                  </a:cubicBezTo>
                  <a:cubicBezTo>
                    <a:pt x="12" y="14"/>
                    <a:pt x="19" y="18"/>
                    <a:pt x="25" y="23"/>
                  </a:cubicBezTo>
                  <a:cubicBezTo>
                    <a:pt x="26" y="23"/>
                    <a:pt x="27" y="24"/>
                    <a:pt x="28" y="24"/>
                  </a:cubicBezTo>
                  <a:cubicBezTo>
                    <a:pt x="29" y="24"/>
                    <a:pt x="29" y="25"/>
                    <a:pt x="30" y="25"/>
                  </a:cubicBezTo>
                  <a:cubicBezTo>
                    <a:pt x="30" y="25"/>
                    <a:pt x="31" y="24"/>
                    <a:pt x="32" y="24"/>
                  </a:cubicBezTo>
                  <a:cubicBezTo>
                    <a:pt x="33" y="23"/>
                    <a:pt x="34" y="22"/>
                    <a:pt x="34" y="21"/>
                  </a:cubicBezTo>
                  <a:cubicBezTo>
                    <a:pt x="34" y="20"/>
                    <a:pt x="33" y="19"/>
                    <a:pt x="33" y="18"/>
                  </a:cubicBezTo>
                  <a:cubicBezTo>
                    <a:pt x="32" y="17"/>
                    <a:pt x="31" y="17"/>
                    <a:pt x="30" y="16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50" name="Freeform 444"/>
            <p:cNvSpPr>
              <a:spLocks/>
            </p:cNvSpPr>
            <p:nvPr/>
          </p:nvSpPr>
          <p:spPr bwMode="auto">
            <a:xfrm>
              <a:off x="1058863" y="3397250"/>
              <a:ext cx="33337" cy="139700"/>
            </a:xfrm>
            <a:custGeom>
              <a:avLst/>
              <a:gdLst>
                <a:gd name="T0" fmla="*/ 8 w 9"/>
                <a:gd name="T1" fmla="*/ 3 h 37"/>
                <a:gd name="T2" fmla="*/ 5 w 9"/>
                <a:gd name="T3" fmla="*/ 0 h 37"/>
                <a:gd name="T4" fmla="*/ 1 w 9"/>
                <a:gd name="T5" fmla="*/ 3 h 37"/>
                <a:gd name="T6" fmla="*/ 0 w 9"/>
                <a:gd name="T7" fmla="*/ 8 h 37"/>
                <a:gd name="T8" fmla="*/ 0 w 9"/>
                <a:gd name="T9" fmla="*/ 16 h 37"/>
                <a:gd name="T10" fmla="*/ 0 w 9"/>
                <a:gd name="T11" fmla="*/ 18 h 37"/>
                <a:gd name="T12" fmla="*/ 0 w 9"/>
                <a:gd name="T13" fmla="*/ 18 h 37"/>
                <a:gd name="T14" fmla="*/ 0 w 9"/>
                <a:gd name="T15" fmla="*/ 32 h 37"/>
                <a:gd name="T16" fmla="*/ 1 w 9"/>
                <a:gd name="T17" fmla="*/ 35 h 37"/>
                <a:gd name="T18" fmla="*/ 4 w 9"/>
                <a:gd name="T19" fmla="*/ 37 h 37"/>
                <a:gd name="T20" fmla="*/ 5 w 9"/>
                <a:gd name="T21" fmla="*/ 37 h 37"/>
                <a:gd name="T22" fmla="*/ 9 w 9"/>
                <a:gd name="T23" fmla="*/ 34 h 37"/>
                <a:gd name="T24" fmla="*/ 9 w 9"/>
                <a:gd name="T25" fmla="*/ 32 h 37"/>
                <a:gd name="T26" fmla="*/ 9 w 9"/>
                <a:gd name="T27" fmla="*/ 27 h 37"/>
                <a:gd name="T28" fmla="*/ 9 w 9"/>
                <a:gd name="T29" fmla="*/ 8 h 37"/>
                <a:gd name="T30" fmla="*/ 8 w 9"/>
                <a:gd name="T31" fmla="*/ 3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" h="37">
                  <a:moveTo>
                    <a:pt x="8" y="3"/>
                  </a:moveTo>
                  <a:cubicBezTo>
                    <a:pt x="8" y="1"/>
                    <a:pt x="6" y="0"/>
                    <a:pt x="5" y="0"/>
                  </a:cubicBezTo>
                  <a:cubicBezTo>
                    <a:pt x="3" y="0"/>
                    <a:pt x="2" y="1"/>
                    <a:pt x="1" y="3"/>
                  </a:cubicBezTo>
                  <a:cubicBezTo>
                    <a:pt x="0" y="4"/>
                    <a:pt x="0" y="6"/>
                    <a:pt x="0" y="8"/>
                  </a:cubicBezTo>
                  <a:cubicBezTo>
                    <a:pt x="0" y="10"/>
                    <a:pt x="0" y="13"/>
                    <a:pt x="0" y="16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0" y="33"/>
                    <a:pt x="0" y="34"/>
                    <a:pt x="1" y="35"/>
                  </a:cubicBezTo>
                  <a:cubicBezTo>
                    <a:pt x="1" y="36"/>
                    <a:pt x="3" y="37"/>
                    <a:pt x="4" y="37"/>
                  </a:cubicBezTo>
                  <a:cubicBezTo>
                    <a:pt x="5" y="37"/>
                    <a:pt x="5" y="37"/>
                    <a:pt x="5" y="37"/>
                  </a:cubicBezTo>
                  <a:cubicBezTo>
                    <a:pt x="6" y="37"/>
                    <a:pt x="8" y="36"/>
                    <a:pt x="9" y="34"/>
                  </a:cubicBezTo>
                  <a:cubicBezTo>
                    <a:pt x="9" y="33"/>
                    <a:pt x="9" y="33"/>
                    <a:pt x="9" y="32"/>
                  </a:cubicBezTo>
                  <a:cubicBezTo>
                    <a:pt x="9" y="27"/>
                    <a:pt x="9" y="27"/>
                    <a:pt x="9" y="27"/>
                  </a:cubicBezTo>
                  <a:cubicBezTo>
                    <a:pt x="9" y="20"/>
                    <a:pt x="9" y="14"/>
                    <a:pt x="9" y="8"/>
                  </a:cubicBezTo>
                  <a:cubicBezTo>
                    <a:pt x="9" y="6"/>
                    <a:pt x="8" y="5"/>
                    <a:pt x="8" y="3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51" name="Freeform 445"/>
            <p:cNvSpPr>
              <a:spLocks/>
            </p:cNvSpPr>
            <p:nvPr/>
          </p:nvSpPr>
          <p:spPr bwMode="auto">
            <a:xfrm>
              <a:off x="858838" y="3371850"/>
              <a:ext cx="101600" cy="82550"/>
            </a:xfrm>
            <a:custGeom>
              <a:avLst/>
              <a:gdLst>
                <a:gd name="T0" fmla="*/ 24 w 27"/>
                <a:gd name="T1" fmla="*/ 1 h 22"/>
                <a:gd name="T2" fmla="*/ 20 w 27"/>
                <a:gd name="T3" fmla="*/ 1 h 22"/>
                <a:gd name="T4" fmla="*/ 19 w 27"/>
                <a:gd name="T5" fmla="*/ 3 h 22"/>
                <a:gd name="T6" fmla="*/ 15 w 27"/>
                <a:gd name="T7" fmla="*/ 5 h 22"/>
                <a:gd name="T8" fmla="*/ 5 w 27"/>
                <a:gd name="T9" fmla="*/ 13 h 22"/>
                <a:gd name="T10" fmla="*/ 1 w 27"/>
                <a:gd name="T11" fmla="*/ 17 h 22"/>
                <a:gd name="T12" fmla="*/ 1 w 27"/>
                <a:gd name="T13" fmla="*/ 21 h 22"/>
                <a:gd name="T14" fmla="*/ 4 w 27"/>
                <a:gd name="T15" fmla="*/ 22 h 22"/>
                <a:gd name="T16" fmla="*/ 4 w 27"/>
                <a:gd name="T17" fmla="*/ 22 h 22"/>
                <a:gd name="T18" fmla="*/ 7 w 27"/>
                <a:gd name="T19" fmla="*/ 21 h 22"/>
                <a:gd name="T20" fmla="*/ 9 w 27"/>
                <a:gd name="T21" fmla="*/ 20 h 22"/>
                <a:gd name="T22" fmla="*/ 23 w 27"/>
                <a:gd name="T23" fmla="*/ 9 h 22"/>
                <a:gd name="T24" fmla="*/ 25 w 27"/>
                <a:gd name="T25" fmla="*/ 7 h 22"/>
                <a:gd name="T26" fmla="*/ 27 w 27"/>
                <a:gd name="T27" fmla="*/ 5 h 22"/>
                <a:gd name="T28" fmla="*/ 27 w 27"/>
                <a:gd name="T29" fmla="*/ 4 h 22"/>
                <a:gd name="T30" fmla="*/ 27 w 27"/>
                <a:gd name="T31" fmla="*/ 4 h 22"/>
                <a:gd name="T32" fmla="*/ 24 w 27"/>
                <a:gd name="T33" fmla="*/ 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" h="22">
                  <a:moveTo>
                    <a:pt x="24" y="1"/>
                  </a:moveTo>
                  <a:cubicBezTo>
                    <a:pt x="23" y="0"/>
                    <a:pt x="22" y="0"/>
                    <a:pt x="20" y="1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7" y="4"/>
                    <a:pt x="16" y="4"/>
                    <a:pt x="15" y="5"/>
                  </a:cubicBezTo>
                  <a:cubicBezTo>
                    <a:pt x="12" y="8"/>
                    <a:pt x="8" y="11"/>
                    <a:pt x="5" y="13"/>
                  </a:cubicBezTo>
                  <a:cubicBezTo>
                    <a:pt x="3" y="14"/>
                    <a:pt x="2" y="15"/>
                    <a:pt x="1" y="17"/>
                  </a:cubicBezTo>
                  <a:cubicBezTo>
                    <a:pt x="0" y="18"/>
                    <a:pt x="0" y="19"/>
                    <a:pt x="1" y="21"/>
                  </a:cubicBezTo>
                  <a:cubicBezTo>
                    <a:pt x="1" y="22"/>
                    <a:pt x="2" y="22"/>
                    <a:pt x="4" y="22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5" y="22"/>
                    <a:pt x="6" y="22"/>
                    <a:pt x="7" y="21"/>
                  </a:cubicBezTo>
                  <a:cubicBezTo>
                    <a:pt x="7" y="21"/>
                    <a:pt x="8" y="21"/>
                    <a:pt x="9" y="20"/>
                  </a:cubicBezTo>
                  <a:cubicBezTo>
                    <a:pt x="14" y="16"/>
                    <a:pt x="18" y="13"/>
                    <a:pt x="23" y="9"/>
                  </a:cubicBezTo>
                  <a:cubicBezTo>
                    <a:pt x="24" y="9"/>
                    <a:pt x="25" y="8"/>
                    <a:pt x="25" y="7"/>
                  </a:cubicBezTo>
                  <a:cubicBezTo>
                    <a:pt x="26" y="7"/>
                    <a:pt x="27" y="6"/>
                    <a:pt x="27" y="5"/>
                  </a:cubicBezTo>
                  <a:cubicBezTo>
                    <a:pt x="27" y="4"/>
                    <a:pt x="27" y="4"/>
                    <a:pt x="27" y="4"/>
                  </a:cubicBezTo>
                  <a:cubicBezTo>
                    <a:pt x="27" y="4"/>
                    <a:pt x="27" y="4"/>
                    <a:pt x="27" y="4"/>
                  </a:cubicBezTo>
                  <a:cubicBezTo>
                    <a:pt x="27" y="3"/>
                    <a:pt x="26" y="2"/>
                    <a:pt x="24" y="1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52" name="Freeform 446"/>
            <p:cNvSpPr>
              <a:spLocks/>
            </p:cNvSpPr>
            <p:nvPr/>
          </p:nvSpPr>
          <p:spPr bwMode="auto">
            <a:xfrm>
              <a:off x="1185863" y="3371850"/>
              <a:ext cx="101600" cy="82550"/>
            </a:xfrm>
            <a:custGeom>
              <a:avLst/>
              <a:gdLst>
                <a:gd name="T0" fmla="*/ 7 w 27"/>
                <a:gd name="T1" fmla="*/ 11 h 22"/>
                <a:gd name="T2" fmla="*/ 8 w 27"/>
                <a:gd name="T3" fmla="*/ 12 h 22"/>
                <a:gd name="T4" fmla="*/ 19 w 27"/>
                <a:gd name="T5" fmla="*/ 20 h 22"/>
                <a:gd name="T6" fmla="*/ 23 w 27"/>
                <a:gd name="T7" fmla="*/ 22 h 22"/>
                <a:gd name="T8" fmla="*/ 24 w 27"/>
                <a:gd name="T9" fmla="*/ 22 h 22"/>
                <a:gd name="T10" fmla="*/ 26 w 27"/>
                <a:gd name="T11" fmla="*/ 21 h 22"/>
                <a:gd name="T12" fmla="*/ 27 w 27"/>
                <a:gd name="T13" fmla="*/ 19 h 22"/>
                <a:gd name="T14" fmla="*/ 27 w 27"/>
                <a:gd name="T15" fmla="*/ 19 h 22"/>
                <a:gd name="T16" fmla="*/ 26 w 27"/>
                <a:gd name="T17" fmla="*/ 16 h 22"/>
                <a:gd name="T18" fmla="*/ 26 w 27"/>
                <a:gd name="T19" fmla="*/ 16 h 22"/>
                <a:gd name="T20" fmla="*/ 23 w 27"/>
                <a:gd name="T21" fmla="*/ 13 h 22"/>
                <a:gd name="T22" fmla="*/ 9 w 27"/>
                <a:gd name="T23" fmla="*/ 3 h 22"/>
                <a:gd name="T24" fmla="*/ 7 w 27"/>
                <a:gd name="T25" fmla="*/ 1 h 22"/>
                <a:gd name="T26" fmla="*/ 2 w 27"/>
                <a:gd name="T27" fmla="*/ 2 h 22"/>
                <a:gd name="T28" fmla="*/ 3 w 27"/>
                <a:gd name="T29" fmla="*/ 8 h 22"/>
                <a:gd name="T30" fmla="*/ 7 w 27"/>
                <a:gd name="T31" fmla="*/ 1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7" h="22">
                  <a:moveTo>
                    <a:pt x="7" y="11"/>
                  </a:moveTo>
                  <a:cubicBezTo>
                    <a:pt x="8" y="12"/>
                    <a:pt x="8" y="12"/>
                    <a:pt x="8" y="12"/>
                  </a:cubicBezTo>
                  <a:cubicBezTo>
                    <a:pt x="12" y="15"/>
                    <a:pt x="16" y="18"/>
                    <a:pt x="19" y="20"/>
                  </a:cubicBezTo>
                  <a:cubicBezTo>
                    <a:pt x="20" y="21"/>
                    <a:pt x="22" y="22"/>
                    <a:pt x="23" y="22"/>
                  </a:cubicBezTo>
                  <a:cubicBezTo>
                    <a:pt x="24" y="22"/>
                    <a:pt x="24" y="22"/>
                    <a:pt x="24" y="22"/>
                  </a:cubicBezTo>
                  <a:cubicBezTo>
                    <a:pt x="25" y="22"/>
                    <a:pt x="25" y="22"/>
                    <a:pt x="26" y="21"/>
                  </a:cubicBezTo>
                  <a:cubicBezTo>
                    <a:pt x="27" y="21"/>
                    <a:pt x="27" y="20"/>
                    <a:pt x="27" y="19"/>
                  </a:cubicBezTo>
                  <a:cubicBezTo>
                    <a:pt x="27" y="19"/>
                    <a:pt x="27" y="19"/>
                    <a:pt x="27" y="19"/>
                  </a:cubicBezTo>
                  <a:cubicBezTo>
                    <a:pt x="27" y="18"/>
                    <a:pt x="27" y="17"/>
                    <a:pt x="26" y="16"/>
                  </a:cubicBezTo>
                  <a:cubicBezTo>
                    <a:pt x="26" y="16"/>
                    <a:pt x="26" y="16"/>
                    <a:pt x="26" y="16"/>
                  </a:cubicBezTo>
                  <a:cubicBezTo>
                    <a:pt x="25" y="15"/>
                    <a:pt x="24" y="14"/>
                    <a:pt x="23" y="13"/>
                  </a:cubicBezTo>
                  <a:cubicBezTo>
                    <a:pt x="18" y="10"/>
                    <a:pt x="14" y="6"/>
                    <a:pt x="9" y="3"/>
                  </a:cubicBezTo>
                  <a:cubicBezTo>
                    <a:pt x="8" y="2"/>
                    <a:pt x="7" y="1"/>
                    <a:pt x="7" y="1"/>
                  </a:cubicBezTo>
                  <a:cubicBezTo>
                    <a:pt x="5" y="0"/>
                    <a:pt x="3" y="1"/>
                    <a:pt x="2" y="2"/>
                  </a:cubicBezTo>
                  <a:cubicBezTo>
                    <a:pt x="0" y="4"/>
                    <a:pt x="1" y="6"/>
                    <a:pt x="3" y="8"/>
                  </a:cubicBezTo>
                  <a:cubicBezTo>
                    <a:pt x="4" y="9"/>
                    <a:pt x="6" y="10"/>
                    <a:pt x="7" y="11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  <p:grpSp>
        <p:nvGrpSpPr>
          <p:cNvPr id="458" name="组合 457"/>
          <p:cNvGrpSpPr/>
          <p:nvPr/>
        </p:nvGrpSpPr>
        <p:grpSpPr>
          <a:xfrm>
            <a:off x="11060536" y="101786"/>
            <a:ext cx="768311" cy="1392355"/>
            <a:chOff x="349250" y="1917700"/>
            <a:chExt cx="1454150" cy="2635251"/>
          </a:xfrm>
        </p:grpSpPr>
        <p:sp>
          <p:nvSpPr>
            <p:cNvPr id="459" name="Freeform 372"/>
            <p:cNvSpPr>
              <a:spLocks/>
            </p:cNvSpPr>
            <p:nvPr/>
          </p:nvSpPr>
          <p:spPr bwMode="auto">
            <a:xfrm>
              <a:off x="630238" y="2378075"/>
              <a:ext cx="890587" cy="722313"/>
            </a:xfrm>
            <a:custGeom>
              <a:avLst/>
              <a:gdLst>
                <a:gd name="T0" fmla="*/ 235 w 237"/>
                <a:gd name="T1" fmla="*/ 95 h 192"/>
                <a:gd name="T2" fmla="*/ 221 w 237"/>
                <a:gd name="T3" fmla="*/ 148 h 192"/>
                <a:gd name="T4" fmla="*/ 196 w 237"/>
                <a:gd name="T5" fmla="*/ 190 h 192"/>
                <a:gd name="T6" fmla="*/ 193 w 237"/>
                <a:gd name="T7" fmla="*/ 191 h 192"/>
                <a:gd name="T8" fmla="*/ 154 w 237"/>
                <a:gd name="T9" fmla="*/ 181 h 192"/>
                <a:gd name="T10" fmla="*/ 136 w 237"/>
                <a:gd name="T11" fmla="*/ 179 h 192"/>
                <a:gd name="T12" fmla="*/ 109 w 237"/>
                <a:gd name="T13" fmla="*/ 178 h 192"/>
                <a:gd name="T14" fmla="*/ 69 w 237"/>
                <a:gd name="T15" fmla="*/ 183 h 192"/>
                <a:gd name="T16" fmla="*/ 45 w 237"/>
                <a:gd name="T17" fmla="*/ 191 h 192"/>
                <a:gd name="T18" fmla="*/ 41 w 237"/>
                <a:gd name="T19" fmla="*/ 189 h 192"/>
                <a:gd name="T20" fmla="*/ 24 w 237"/>
                <a:gd name="T21" fmla="*/ 164 h 192"/>
                <a:gd name="T22" fmla="*/ 10 w 237"/>
                <a:gd name="T23" fmla="*/ 133 h 192"/>
                <a:gd name="T24" fmla="*/ 1 w 237"/>
                <a:gd name="T25" fmla="*/ 89 h 192"/>
                <a:gd name="T26" fmla="*/ 7 w 237"/>
                <a:gd name="T27" fmla="*/ 34 h 192"/>
                <a:gd name="T28" fmla="*/ 22 w 237"/>
                <a:gd name="T29" fmla="*/ 2 h 192"/>
                <a:gd name="T30" fmla="*/ 26 w 237"/>
                <a:gd name="T31" fmla="*/ 1 h 192"/>
                <a:gd name="T32" fmla="*/ 96 w 237"/>
                <a:gd name="T33" fmla="*/ 21 h 192"/>
                <a:gd name="T34" fmla="*/ 127 w 237"/>
                <a:gd name="T35" fmla="*/ 22 h 192"/>
                <a:gd name="T36" fmla="*/ 195 w 237"/>
                <a:gd name="T37" fmla="*/ 7 h 192"/>
                <a:gd name="T38" fmla="*/ 210 w 237"/>
                <a:gd name="T39" fmla="*/ 1 h 192"/>
                <a:gd name="T40" fmla="*/ 210 w 237"/>
                <a:gd name="T41" fmla="*/ 1 h 192"/>
                <a:gd name="T42" fmla="*/ 214 w 237"/>
                <a:gd name="T43" fmla="*/ 2 h 192"/>
                <a:gd name="T44" fmla="*/ 223 w 237"/>
                <a:gd name="T45" fmla="*/ 17 h 192"/>
                <a:gd name="T46" fmla="*/ 233 w 237"/>
                <a:gd name="T47" fmla="*/ 47 h 192"/>
                <a:gd name="T48" fmla="*/ 236 w 237"/>
                <a:gd name="T49" fmla="*/ 68 h 192"/>
                <a:gd name="T50" fmla="*/ 235 w 237"/>
                <a:gd name="T51" fmla="*/ 95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37" h="192">
                  <a:moveTo>
                    <a:pt x="235" y="95"/>
                  </a:moveTo>
                  <a:cubicBezTo>
                    <a:pt x="233" y="113"/>
                    <a:pt x="228" y="131"/>
                    <a:pt x="221" y="148"/>
                  </a:cubicBezTo>
                  <a:cubicBezTo>
                    <a:pt x="214" y="164"/>
                    <a:pt x="206" y="177"/>
                    <a:pt x="196" y="190"/>
                  </a:cubicBezTo>
                  <a:cubicBezTo>
                    <a:pt x="195" y="191"/>
                    <a:pt x="194" y="191"/>
                    <a:pt x="193" y="191"/>
                  </a:cubicBezTo>
                  <a:cubicBezTo>
                    <a:pt x="188" y="190"/>
                    <a:pt x="178" y="185"/>
                    <a:pt x="154" y="181"/>
                  </a:cubicBezTo>
                  <a:cubicBezTo>
                    <a:pt x="148" y="180"/>
                    <a:pt x="142" y="179"/>
                    <a:pt x="136" y="179"/>
                  </a:cubicBezTo>
                  <a:cubicBezTo>
                    <a:pt x="127" y="178"/>
                    <a:pt x="118" y="178"/>
                    <a:pt x="109" y="178"/>
                  </a:cubicBezTo>
                  <a:cubicBezTo>
                    <a:pt x="96" y="178"/>
                    <a:pt x="82" y="180"/>
                    <a:pt x="69" y="183"/>
                  </a:cubicBezTo>
                  <a:cubicBezTo>
                    <a:pt x="56" y="187"/>
                    <a:pt x="51" y="188"/>
                    <a:pt x="45" y="191"/>
                  </a:cubicBezTo>
                  <a:cubicBezTo>
                    <a:pt x="43" y="191"/>
                    <a:pt x="42" y="192"/>
                    <a:pt x="41" y="189"/>
                  </a:cubicBezTo>
                  <a:cubicBezTo>
                    <a:pt x="35" y="181"/>
                    <a:pt x="29" y="173"/>
                    <a:pt x="24" y="164"/>
                  </a:cubicBezTo>
                  <a:cubicBezTo>
                    <a:pt x="19" y="154"/>
                    <a:pt x="14" y="143"/>
                    <a:pt x="10" y="133"/>
                  </a:cubicBezTo>
                  <a:cubicBezTo>
                    <a:pt x="4" y="115"/>
                    <a:pt x="3" y="105"/>
                    <a:pt x="1" y="89"/>
                  </a:cubicBezTo>
                  <a:cubicBezTo>
                    <a:pt x="0" y="75"/>
                    <a:pt x="1" y="54"/>
                    <a:pt x="7" y="34"/>
                  </a:cubicBezTo>
                  <a:cubicBezTo>
                    <a:pt x="12" y="19"/>
                    <a:pt x="20" y="6"/>
                    <a:pt x="22" y="2"/>
                  </a:cubicBezTo>
                  <a:cubicBezTo>
                    <a:pt x="24" y="0"/>
                    <a:pt x="24" y="0"/>
                    <a:pt x="26" y="1"/>
                  </a:cubicBezTo>
                  <a:cubicBezTo>
                    <a:pt x="50" y="11"/>
                    <a:pt x="75" y="18"/>
                    <a:pt x="96" y="21"/>
                  </a:cubicBezTo>
                  <a:cubicBezTo>
                    <a:pt x="106" y="22"/>
                    <a:pt x="117" y="23"/>
                    <a:pt x="127" y="22"/>
                  </a:cubicBezTo>
                  <a:cubicBezTo>
                    <a:pt x="150" y="20"/>
                    <a:pt x="173" y="15"/>
                    <a:pt x="195" y="7"/>
                  </a:cubicBezTo>
                  <a:cubicBezTo>
                    <a:pt x="200" y="5"/>
                    <a:pt x="205" y="3"/>
                    <a:pt x="210" y="1"/>
                  </a:cubicBezTo>
                  <a:cubicBezTo>
                    <a:pt x="210" y="1"/>
                    <a:pt x="210" y="1"/>
                    <a:pt x="210" y="1"/>
                  </a:cubicBezTo>
                  <a:cubicBezTo>
                    <a:pt x="213" y="0"/>
                    <a:pt x="213" y="0"/>
                    <a:pt x="214" y="2"/>
                  </a:cubicBezTo>
                  <a:cubicBezTo>
                    <a:pt x="217" y="6"/>
                    <a:pt x="220" y="11"/>
                    <a:pt x="223" y="17"/>
                  </a:cubicBezTo>
                  <a:cubicBezTo>
                    <a:pt x="227" y="26"/>
                    <a:pt x="231" y="37"/>
                    <a:pt x="233" y="47"/>
                  </a:cubicBezTo>
                  <a:cubicBezTo>
                    <a:pt x="234" y="54"/>
                    <a:pt x="236" y="61"/>
                    <a:pt x="236" y="68"/>
                  </a:cubicBezTo>
                  <a:cubicBezTo>
                    <a:pt x="236" y="74"/>
                    <a:pt x="237" y="74"/>
                    <a:pt x="235" y="95"/>
                  </a:cubicBezTo>
                  <a:close/>
                </a:path>
              </a:pathLst>
            </a:custGeom>
            <a:solidFill>
              <a:srgbClr val="F547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60" name="Freeform 373"/>
            <p:cNvSpPr>
              <a:spLocks noEditPoints="1"/>
            </p:cNvSpPr>
            <p:nvPr/>
          </p:nvSpPr>
          <p:spPr bwMode="auto">
            <a:xfrm>
              <a:off x="889000" y="3676650"/>
              <a:ext cx="373062" cy="876300"/>
            </a:xfrm>
            <a:custGeom>
              <a:avLst/>
              <a:gdLst>
                <a:gd name="T0" fmla="*/ 61 w 99"/>
                <a:gd name="T1" fmla="*/ 159 h 233"/>
                <a:gd name="T2" fmla="*/ 72 w 99"/>
                <a:gd name="T3" fmla="*/ 94 h 233"/>
                <a:gd name="T4" fmla="*/ 79 w 99"/>
                <a:gd name="T5" fmla="*/ 53 h 233"/>
                <a:gd name="T6" fmla="*/ 70 w 99"/>
                <a:gd name="T7" fmla="*/ 18 h 233"/>
                <a:gd name="T8" fmla="*/ 68 w 99"/>
                <a:gd name="T9" fmla="*/ 17 h 233"/>
                <a:gd name="T10" fmla="*/ 68 w 99"/>
                <a:gd name="T11" fmla="*/ 19 h 233"/>
                <a:gd name="T12" fmla="*/ 74 w 99"/>
                <a:gd name="T13" fmla="*/ 57 h 233"/>
                <a:gd name="T14" fmla="*/ 60 w 99"/>
                <a:gd name="T15" fmla="*/ 123 h 233"/>
                <a:gd name="T16" fmla="*/ 56 w 99"/>
                <a:gd name="T17" fmla="*/ 162 h 233"/>
                <a:gd name="T18" fmla="*/ 59 w 99"/>
                <a:gd name="T19" fmla="*/ 195 h 233"/>
                <a:gd name="T20" fmla="*/ 61 w 99"/>
                <a:gd name="T21" fmla="*/ 215 h 233"/>
                <a:gd name="T22" fmla="*/ 50 w 99"/>
                <a:gd name="T23" fmla="*/ 233 h 233"/>
                <a:gd name="T24" fmla="*/ 41 w 99"/>
                <a:gd name="T25" fmla="*/ 227 h 233"/>
                <a:gd name="T26" fmla="*/ 39 w 99"/>
                <a:gd name="T27" fmla="*/ 197 h 233"/>
                <a:gd name="T28" fmla="*/ 43 w 99"/>
                <a:gd name="T29" fmla="*/ 173 h 233"/>
                <a:gd name="T30" fmla="*/ 41 w 99"/>
                <a:gd name="T31" fmla="*/ 137 h 233"/>
                <a:gd name="T32" fmla="*/ 26 w 99"/>
                <a:gd name="T33" fmla="*/ 64 h 233"/>
                <a:gd name="T34" fmla="*/ 29 w 99"/>
                <a:gd name="T35" fmla="*/ 26 h 233"/>
                <a:gd name="T36" fmla="*/ 31 w 99"/>
                <a:gd name="T37" fmla="*/ 17 h 233"/>
                <a:gd name="T38" fmla="*/ 30 w 99"/>
                <a:gd name="T39" fmla="*/ 17 h 233"/>
                <a:gd name="T40" fmla="*/ 21 w 99"/>
                <a:gd name="T41" fmla="*/ 40 h 233"/>
                <a:gd name="T42" fmla="*/ 21 w 99"/>
                <a:gd name="T43" fmla="*/ 68 h 233"/>
                <a:gd name="T44" fmla="*/ 33 w 99"/>
                <a:gd name="T45" fmla="*/ 122 h 233"/>
                <a:gd name="T46" fmla="*/ 37 w 99"/>
                <a:gd name="T47" fmla="*/ 174 h 233"/>
                <a:gd name="T48" fmla="*/ 21 w 99"/>
                <a:gd name="T49" fmla="*/ 217 h 233"/>
                <a:gd name="T50" fmla="*/ 5 w 99"/>
                <a:gd name="T51" fmla="*/ 227 h 233"/>
                <a:gd name="T52" fmla="*/ 1 w 99"/>
                <a:gd name="T53" fmla="*/ 220 h 233"/>
                <a:gd name="T54" fmla="*/ 10 w 99"/>
                <a:gd name="T55" fmla="*/ 190 h 233"/>
                <a:gd name="T56" fmla="*/ 19 w 99"/>
                <a:gd name="T57" fmla="*/ 148 h 233"/>
                <a:gd name="T58" fmla="*/ 18 w 99"/>
                <a:gd name="T59" fmla="*/ 115 h 233"/>
                <a:gd name="T60" fmla="*/ 10 w 99"/>
                <a:gd name="T61" fmla="*/ 77 h 233"/>
                <a:gd name="T62" fmla="*/ 8 w 99"/>
                <a:gd name="T63" fmla="*/ 52 h 233"/>
                <a:gd name="T64" fmla="*/ 27 w 99"/>
                <a:gd name="T65" fmla="*/ 4 h 233"/>
                <a:gd name="T66" fmla="*/ 37 w 99"/>
                <a:gd name="T67" fmla="*/ 2 h 233"/>
                <a:gd name="T68" fmla="*/ 63 w 99"/>
                <a:gd name="T69" fmla="*/ 2 h 233"/>
                <a:gd name="T70" fmla="*/ 76 w 99"/>
                <a:gd name="T71" fmla="*/ 9 h 233"/>
                <a:gd name="T72" fmla="*/ 91 w 99"/>
                <a:gd name="T73" fmla="*/ 44 h 233"/>
                <a:gd name="T74" fmla="*/ 90 w 99"/>
                <a:gd name="T75" fmla="*/ 67 h 233"/>
                <a:gd name="T76" fmla="*/ 80 w 99"/>
                <a:gd name="T77" fmla="*/ 120 h 233"/>
                <a:gd name="T78" fmla="*/ 84 w 99"/>
                <a:gd name="T79" fmla="*/ 172 h 233"/>
                <a:gd name="T80" fmla="*/ 98 w 99"/>
                <a:gd name="T81" fmla="*/ 220 h 233"/>
                <a:gd name="T82" fmla="*/ 78 w 99"/>
                <a:gd name="T83" fmla="*/ 217 h 233"/>
                <a:gd name="T84" fmla="*/ 65 w 99"/>
                <a:gd name="T85" fmla="*/ 193 h 233"/>
                <a:gd name="T86" fmla="*/ 61 w 99"/>
                <a:gd name="T87" fmla="*/ 164 h 233"/>
                <a:gd name="T88" fmla="*/ 51 w 99"/>
                <a:gd name="T89" fmla="*/ 70 h 233"/>
                <a:gd name="T90" fmla="*/ 50 w 99"/>
                <a:gd name="T91" fmla="*/ 23 h 233"/>
                <a:gd name="T92" fmla="*/ 49 w 99"/>
                <a:gd name="T93" fmla="*/ 20 h 233"/>
                <a:gd name="T94" fmla="*/ 48 w 99"/>
                <a:gd name="T95" fmla="*/ 22 h 233"/>
                <a:gd name="T96" fmla="*/ 46 w 99"/>
                <a:gd name="T97" fmla="*/ 48 h 233"/>
                <a:gd name="T98" fmla="*/ 46 w 99"/>
                <a:gd name="T99" fmla="*/ 84 h 233"/>
                <a:gd name="T100" fmla="*/ 46 w 99"/>
                <a:gd name="T101" fmla="*/ 113 h 233"/>
                <a:gd name="T102" fmla="*/ 50 w 99"/>
                <a:gd name="T103" fmla="*/ 113 h 233"/>
                <a:gd name="T104" fmla="*/ 51 w 99"/>
                <a:gd name="T105" fmla="*/ 70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9" h="233">
                  <a:moveTo>
                    <a:pt x="61" y="164"/>
                  </a:moveTo>
                  <a:cubicBezTo>
                    <a:pt x="61" y="163"/>
                    <a:pt x="61" y="161"/>
                    <a:pt x="61" y="159"/>
                  </a:cubicBezTo>
                  <a:cubicBezTo>
                    <a:pt x="61" y="151"/>
                    <a:pt x="62" y="143"/>
                    <a:pt x="64" y="134"/>
                  </a:cubicBezTo>
                  <a:cubicBezTo>
                    <a:pt x="66" y="121"/>
                    <a:pt x="69" y="107"/>
                    <a:pt x="72" y="94"/>
                  </a:cubicBezTo>
                  <a:cubicBezTo>
                    <a:pt x="75" y="84"/>
                    <a:pt x="76" y="75"/>
                    <a:pt x="78" y="65"/>
                  </a:cubicBezTo>
                  <a:cubicBezTo>
                    <a:pt x="78" y="61"/>
                    <a:pt x="79" y="57"/>
                    <a:pt x="79" y="53"/>
                  </a:cubicBezTo>
                  <a:cubicBezTo>
                    <a:pt x="79" y="43"/>
                    <a:pt x="77" y="33"/>
                    <a:pt x="72" y="23"/>
                  </a:cubicBezTo>
                  <a:cubicBezTo>
                    <a:pt x="71" y="21"/>
                    <a:pt x="71" y="20"/>
                    <a:pt x="70" y="18"/>
                  </a:cubicBezTo>
                  <a:cubicBezTo>
                    <a:pt x="70" y="18"/>
                    <a:pt x="69" y="17"/>
                    <a:pt x="69" y="17"/>
                  </a:cubicBezTo>
                  <a:cubicBezTo>
                    <a:pt x="68" y="17"/>
                    <a:pt x="68" y="17"/>
                    <a:pt x="68" y="17"/>
                  </a:cubicBezTo>
                  <a:cubicBezTo>
                    <a:pt x="67" y="17"/>
                    <a:pt x="67" y="17"/>
                    <a:pt x="67" y="17"/>
                  </a:cubicBezTo>
                  <a:cubicBezTo>
                    <a:pt x="67" y="18"/>
                    <a:pt x="68" y="19"/>
                    <a:pt x="68" y="19"/>
                  </a:cubicBezTo>
                  <a:cubicBezTo>
                    <a:pt x="69" y="23"/>
                    <a:pt x="70" y="26"/>
                    <a:pt x="71" y="29"/>
                  </a:cubicBezTo>
                  <a:cubicBezTo>
                    <a:pt x="74" y="38"/>
                    <a:pt x="74" y="48"/>
                    <a:pt x="74" y="57"/>
                  </a:cubicBezTo>
                  <a:cubicBezTo>
                    <a:pt x="72" y="70"/>
                    <a:pt x="69" y="83"/>
                    <a:pt x="66" y="95"/>
                  </a:cubicBezTo>
                  <a:cubicBezTo>
                    <a:pt x="64" y="105"/>
                    <a:pt x="62" y="114"/>
                    <a:pt x="60" y="123"/>
                  </a:cubicBezTo>
                  <a:cubicBezTo>
                    <a:pt x="58" y="130"/>
                    <a:pt x="57" y="138"/>
                    <a:pt x="56" y="145"/>
                  </a:cubicBezTo>
                  <a:cubicBezTo>
                    <a:pt x="56" y="151"/>
                    <a:pt x="56" y="156"/>
                    <a:pt x="56" y="162"/>
                  </a:cubicBezTo>
                  <a:cubicBezTo>
                    <a:pt x="56" y="166"/>
                    <a:pt x="56" y="170"/>
                    <a:pt x="56" y="174"/>
                  </a:cubicBezTo>
                  <a:cubicBezTo>
                    <a:pt x="56" y="181"/>
                    <a:pt x="57" y="188"/>
                    <a:pt x="59" y="195"/>
                  </a:cubicBezTo>
                  <a:cubicBezTo>
                    <a:pt x="60" y="196"/>
                    <a:pt x="60" y="198"/>
                    <a:pt x="60" y="200"/>
                  </a:cubicBezTo>
                  <a:cubicBezTo>
                    <a:pt x="61" y="205"/>
                    <a:pt x="62" y="210"/>
                    <a:pt x="61" y="215"/>
                  </a:cubicBezTo>
                  <a:cubicBezTo>
                    <a:pt x="61" y="219"/>
                    <a:pt x="60" y="223"/>
                    <a:pt x="58" y="227"/>
                  </a:cubicBezTo>
                  <a:cubicBezTo>
                    <a:pt x="57" y="230"/>
                    <a:pt x="54" y="232"/>
                    <a:pt x="50" y="233"/>
                  </a:cubicBezTo>
                  <a:cubicBezTo>
                    <a:pt x="49" y="233"/>
                    <a:pt x="48" y="233"/>
                    <a:pt x="47" y="233"/>
                  </a:cubicBezTo>
                  <a:cubicBezTo>
                    <a:pt x="44" y="232"/>
                    <a:pt x="42" y="230"/>
                    <a:pt x="41" y="227"/>
                  </a:cubicBezTo>
                  <a:cubicBezTo>
                    <a:pt x="39" y="223"/>
                    <a:pt x="37" y="218"/>
                    <a:pt x="37" y="213"/>
                  </a:cubicBezTo>
                  <a:cubicBezTo>
                    <a:pt x="37" y="208"/>
                    <a:pt x="38" y="202"/>
                    <a:pt x="39" y="197"/>
                  </a:cubicBezTo>
                  <a:cubicBezTo>
                    <a:pt x="39" y="196"/>
                    <a:pt x="40" y="194"/>
                    <a:pt x="40" y="193"/>
                  </a:cubicBezTo>
                  <a:cubicBezTo>
                    <a:pt x="42" y="186"/>
                    <a:pt x="43" y="180"/>
                    <a:pt x="43" y="173"/>
                  </a:cubicBezTo>
                  <a:cubicBezTo>
                    <a:pt x="43" y="166"/>
                    <a:pt x="43" y="159"/>
                    <a:pt x="43" y="152"/>
                  </a:cubicBezTo>
                  <a:cubicBezTo>
                    <a:pt x="43" y="147"/>
                    <a:pt x="42" y="142"/>
                    <a:pt x="41" y="137"/>
                  </a:cubicBezTo>
                  <a:cubicBezTo>
                    <a:pt x="39" y="123"/>
                    <a:pt x="36" y="109"/>
                    <a:pt x="32" y="95"/>
                  </a:cubicBezTo>
                  <a:cubicBezTo>
                    <a:pt x="30" y="85"/>
                    <a:pt x="28" y="75"/>
                    <a:pt x="26" y="64"/>
                  </a:cubicBezTo>
                  <a:cubicBezTo>
                    <a:pt x="25" y="57"/>
                    <a:pt x="25" y="50"/>
                    <a:pt x="25" y="43"/>
                  </a:cubicBezTo>
                  <a:cubicBezTo>
                    <a:pt x="26" y="37"/>
                    <a:pt x="27" y="31"/>
                    <a:pt x="29" y="26"/>
                  </a:cubicBezTo>
                  <a:cubicBezTo>
                    <a:pt x="30" y="23"/>
                    <a:pt x="30" y="21"/>
                    <a:pt x="31" y="19"/>
                  </a:cubicBezTo>
                  <a:cubicBezTo>
                    <a:pt x="31" y="18"/>
                    <a:pt x="32" y="18"/>
                    <a:pt x="31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29" y="18"/>
                    <a:pt x="29" y="18"/>
                    <a:pt x="28" y="19"/>
                  </a:cubicBezTo>
                  <a:cubicBezTo>
                    <a:pt x="25" y="26"/>
                    <a:pt x="23" y="32"/>
                    <a:pt x="21" y="40"/>
                  </a:cubicBezTo>
                  <a:cubicBezTo>
                    <a:pt x="20" y="46"/>
                    <a:pt x="20" y="53"/>
                    <a:pt x="21" y="60"/>
                  </a:cubicBezTo>
                  <a:cubicBezTo>
                    <a:pt x="21" y="63"/>
                    <a:pt x="21" y="65"/>
                    <a:pt x="21" y="68"/>
                  </a:cubicBezTo>
                  <a:cubicBezTo>
                    <a:pt x="23" y="76"/>
                    <a:pt x="24" y="83"/>
                    <a:pt x="26" y="91"/>
                  </a:cubicBezTo>
                  <a:cubicBezTo>
                    <a:pt x="28" y="101"/>
                    <a:pt x="31" y="112"/>
                    <a:pt x="33" y="122"/>
                  </a:cubicBezTo>
                  <a:cubicBezTo>
                    <a:pt x="34" y="129"/>
                    <a:pt x="35" y="136"/>
                    <a:pt x="36" y="142"/>
                  </a:cubicBezTo>
                  <a:cubicBezTo>
                    <a:pt x="38" y="153"/>
                    <a:pt x="38" y="163"/>
                    <a:pt x="37" y="174"/>
                  </a:cubicBezTo>
                  <a:cubicBezTo>
                    <a:pt x="37" y="180"/>
                    <a:pt x="36" y="187"/>
                    <a:pt x="34" y="193"/>
                  </a:cubicBezTo>
                  <a:cubicBezTo>
                    <a:pt x="30" y="201"/>
                    <a:pt x="26" y="209"/>
                    <a:pt x="21" y="217"/>
                  </a:cubicBezTo>
                  <a:cubicBezTo>
                    <a:pt x="18" y="221"/>
                    <a:pt x="14" y="224"/>
                    <a:pt x="9" y="226"/>
                  </a:cubicBezTo>
                  <a:cubicBezTo>
                    <a:pt x="8" y="227"/>
                    <a:pt x="6" y="227"/>
                    <a:pt x="5" y="227"/>
                  </a:cubicBezTo>
                  <a:cubicBezTo>
                    <a:pt x="3" y="227"/>
                    <a:pt x="1" y="226"/>
                    <a:pt x="1" y="223"/>
                  </a:cubicBezTo>
                  <a:cubicBezTo>
                    <a:pt x="0" y="222"/>
                    <a:pt x="1" y="221"/>
                    <a:pt x="1" y="220"/>
                  </a:cubicBezTo>
                  <a:cubicBezTo>
                    <a:pt x="2" y="216"/>
                    <a:pt x="3" y="213"/>
                    <a:pt x="4" y="209"/>
                  </a:cubicBezTo>
                  <a:cubicBezTo>
                    <a:pt x="6" y="203"/>
                    <a:pt x="8" y="197"/>
                    <a:pt x="10" y="190"/>
                  </a:cubicBezTo>
                  <a:cubicBezTo>
                    <a:pt x="13" y="181"/>
                    <a:pt x="16" y="172"/>
                    <a:pt x="17" y="162"/>
                  </a:cubicBezTo>
                  <a:cubicBezTo>
                    <a:pt x="18" y="158"/>
                    <a:pt x="18" y="153"/>
                    <a:pt x="19" y="148"/>
                  </a:cubicBezTo>
                  <a:cubicBezTo>
                    <a:pt x="19" y="142"/>
                    <a:pt x="19" y="135"/>
                    <a:pt x="19" y="129"/>
                  </a:cubicBezTo>
                  <a:cubicBezTo>
                    <a:pt x="19" y="124"/>
                    <a:pt x="18" y="119"/>
                    <a:pt x="18" y="115"/>
                  </a:cubicBezTo>
                  <a:cubicBezTo>
                    <a:pt x="17" y="108"/>
                    <a:pt x="15" y="102"/>
                    <a:pt x="14" y="95"/>
                  </a:cubicBezTo>
                  <a:cubicBezTo>
                    <a:pt x="13" y="89"/>
                    <a:pt x="12" y="83"/>
                    <a:pt x="10" y="77"/>
                  </a:cubicBezTo>
                  <a:cubicBezTo>
                    <a:pt x="9" y="73"/>
                    <a:pt x="9" y="68"/>
                    <a:pt x="8" y="63"/>
                  </a:cubicBezTo>
                  <a:cubicBezTo>
                    <a:pt x="8" y="59"/>
                    <a:pt x="8" y="56"/>
                    <a:pt x="8" y="52"/>
                  </a:cubicBezTo>
                  <a:cubicBezTo>
                    <a:pt x="8" y="45"/>
                    <a:pt x="9" y="38"/>
                    <a:pt x="11" y="31"/>
                  </a:cubicBezTo>
                  <a:cubicBezTo>
                    <a:pt x="14" y="20"/>
                    <a:pt x="19" y="11"/>
                    <a:pt x="27" y="4"/>
                  </a:cubicBezTo>
                  <a:cubicBezTo>
                    <a:pt x="28" y="4"/>
                    <a:pt x="29" y="3"/>
                    <a:pt x="30" y="2"/>
                  </a:cubicBezTo>
                  <a:cubicBezTo>
                    <a:pt x="32" y="1"/>
                    <a:pt x="34" y="0"/>
                    <a:pt x="37" y="2"/>
                  </a:cubicBezTo>
                  <a:cubicBezTo>
                    <a:pt x="40" y="4"/>
                    <a:pt x="44" y="5"/>
                    <a:pt x="48" y="5"/>
                  </a:cubicBezTo>
                  <a:cubicBezTo>
                    <a:pt x="54" y="6"/>
                    <a:pt x="59" y="4"/>
                    <a:pt x="63" y="2"/>
                  </a:cubicBezTo>
                  <a:cubicBezTo>
                    <a:pt x="65" y="1"/>
                    <a:pt x="66" y="1"/>
                    <a:pt x="68" y="2"/>
                  </a:cubicBezTo>
                  <a:cubicBezTo>
                    <a:pt x="71" y="3"/>
                    <a:pt x="74" y="6"/>
                    <a:pt x="76" y="9"/>
                  </a:cubicBezTo>
                  <a:cubicBezTo>
                    <a:pt x="83" y="17"/>
                    <a:pt x="87" y="26"/>
                    <a:pt x="89" y="35"/>
                  </a:cubicBezTo>
                  <a:cubicBezTo>
                    <a:pt x="90" y="38"/>
                    <a:pt x="90" y="41"/>
                    <a:pt x="91" y="44"/>
                  </a:cubicBezTo>
                  <a:cubicBezTo>
                    <a:pt x="91" y="48"/>
                    <a:pt x="91" y="52"/>
                    <a:pt x="91" y="56"/>
                  </a:cubicBezTo>
                  <a:cubicBezTo>
                    <a:pt x="91" y="59"/>
                    <a:pt x="91" y="63"/>
                    <a:pt x="90" y="67"/>
                  </a:cubicBezTo>
                  <a:cubicBezTo>
                    <a:pt x="89" y="77"/>
                    <a:pt x="86" y="87"/>
                    <a:pt x="84" y="97"/>
                  </a:cubicBezTo>
                  <a:cubicBezTo>
                    <a:pt x="83" y="104"/>
                    <a:pt x="82" y="112"/>
                    <a:pt x="80" y="120"/>
                  </a:cubicBezTo>
                  <a:cubicBezTo>
                    <a:pt x="79" y="128"/>
                    <a:pt x="79" y="137"/>
                    <a:pt x="80" y="145"/>
                  </a:cubicBezTo>
                  <a:cubicBezTo>
                    <a:pt x="80" y="154"/>
                    <a:pt x="82" y="163"/>
                    <a:pt x="84" y="172"/>
                  </a:cubicBezTo>
                  <a:cubicBezTo>
                    <a:pt x="86" y="184"/>
                    <a:pt x="90" y="195"/>
                    <a:pt x="94" y="206"/>
                  </a:cubicBezTo>
                  <a:cubicBezTo>
                    <a:pt x="96" y="211"/>
                    <a:pt x="97" y="215"/>
                    <a:pt x="98" y="220"/>
                  </a:cubicBezTo>
                  <a:cubicBezTo>
                    <a:pt x="99" y="225"/>
                    <a:pt x="96" y="228"/>
                    <a:pt x="91" y="227"/>
                  </a:cubicBezTo>
                  <a:cubicBezTo>
                    <a:pt x="85" y="225"/>
                    <a:pt x="82" y="222"/>
                    <a:pt x="78" y="217"/>
                  </a:cubicBezTo>
                  <a:cubicBezTo>
                    <a:pt x="76" y="214"/>
                    <a:pt x="74" y="211"/>
                    <a:pt x="72" y="208"/>
                  </a:cubicBezTo>
                  <a:cubicBezTo>
                    <a:pt x="70" y="203"/>
                    <a:pt x="67" y="198"/>
                    <a:pt x="65" y="193"/>
                  </a:cubicBezTo>
                  <a:cubicBezTo>
                    <a:pt x="64" y="189"/>
                    <a:pt x="63" y="185"/>
                    <a:pt x="62" y="181"/>
                  </a:cubicBezTo>
                  <a:cubicBezTo>
                    <a:pt x="61" y="176"/>
                    <a:pt x="61" y="170"/>
                    <a:pt x="61" y="164"/>
                  </a:cubicBezTo>
                  <a:moveTo>
                    <a:pt x="51" y="70"/>
                  </a:moveTo>
                  <a:cubicBezTo>
                    <a:pt x="51" y="70"/>
                    <a:pt x="51" y="70"/>
                    <a:pt x="51" y="70"/>
                  </a:cubicBezTo>
                  <a:cubicBezTo>
                    <a:pt x="51" y="61"/>
                    <a:pt x="51" y="52"/>
                    <a:pt x="51" y="43"/>
                  </a:cubicBezTo>
                  <a:cubicBezTo>
                    <a:pt x="51" y="36"/>
                    <a:pt x="51" y="29"/>
                    <a:pt x="50" y="23"/>
                  </a:cubicBezTo>
                  <a:cubicBezTo>
                    <a:pt x="50" y="22"/>
                    <a:pt x="50" y="21"/>
                    <a:pt x="50" y="21"/>
                  </a:cubicBezTo>
                  <a:cubicBezTo>
                    <a:pt x="50" y="20"/>
                    <a:pt x="49" y="20"/>
                    <a:pt x="49" y="20"/>
                  </a:cubicBezTo>
                  <a:cubicBezTo>
                    <a:pt x="48" y="21"/>
                    <a:pt x="48" y="21"/>
                    <a:pt x="48" y="21"/>
                  </a:cubicBezTo>
                  <a:cubicBezTo>
                    <a:pt x="48" y="21"/>
                    <a:pt x="48" y="21"/>
                    <a:pt x="48" y="22"/>
                  </a:cubicBezTo>
                  <a:cubicBezTo>
                    <a:pt x="48" y="25"/>
                    <a:pt x="47" y="29"/>
                    <a:pt x="47" y="32"/>
                  </a:cubicBezTo>
                  <a:cubicBezTo>
                    <a:pt x="47" y="37"/>
                    <a:pt x="47" y="43"/>
                    <a:pt x="46" y="48"/>
                  </a:cubicBezTo>
                  <a:cubicBezTo>
                    <a:pt x="46" y="60"/>
                    <a:pt x="46" y="71"/>
                    <a:pt x="46" y="83"/>
                  </a:cubicBezTo>
                  <a:cubicBezTo>
                    <a:pt x="46" y="84"/>
                    <a:pt x="46" y="84"/>
                    <a:pt x="46" y="84"/>
                  </a:cubicBezTo>
                  <a:cubicBezTo>
                    <a:pt x="46" y="92"/>
                    <a:pt x="46" y="101"/>
                    <a:pt x="46" y="110"/>
                  </a:cubicBezTo>
                  <a:cubicBezTo>
                    <a:pt x="46" y="111"/>
                    <a:pt x="46" y="112"/>
                    <a:pt x="46" y="113"/>
                  </a:cubicBezTo>
                  <a:cubicBezTo>
                    <a:pt x="47" y="114"/>
                    <a:pt x="47" y="114"/>
                    <a:pt x="48" y="115"/>
                  </a:cubicBezTo>
                  <a:cubicBezTo>
                    <a:pt x="49" y="115"/>
                    <a:pt x="50" y="114"/>
                    <a:pt x="50" y="113"/>
                  </a:cubicBezTo>
                  <a:cubicBezTo>
                    <a:pt x="51" y="112"/>
                    <a:pt x="51" y="111"/>
                    <a:pt x="51" y="109"/>
                  </a:cubicBezTo>
                  <a:cubicBezTo>
                    <a:pt x="51" y="96"/>
                    <a:pt x="51" y="83"/>
                    <a:pt x="51" y="70"/>
                  </a:cubicBezTo>
                </a:path>
              </a:pathLst>
            </a:custGeom>
            <a:solidFill>
              <a:srgbClr val="F547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61" name="Freeform 374"/>
            <p:cNvSpPr>
              <a:spLocks noEditPoints="1"/>
            </p:cNvSpPr>
            <p:nvPr/>
          </p:nvSpPr>
          <p:spPr bwMode="auto">
            <a:xfrm>
              <a:off x="349250" y="2293938"/>
              <a:ext cx="420687" cy="889000"/>
            </a:xfrm>
            <a:custGeom>
              <a:avLst/>
              <a:gdLst>
                <a:gd name="T0" fmla="*/ 10 w 112"/>
                <a:gd name="T1" fmla="*/ 61 h 236"/>
                <a:gd name="T2" fmla="*/ 58 w 112"/>
                <a:gd name="T3" fmla="*/ 5 h 236"/>
                <a:gd name="T4" fmla="*/ 68 w 112"/>
                <a:gd name="T5" fmla="*/ 1 h 236"/>
                <a:gd name="T6" fmla="*/ 92 w 112"/>
                <a:gd name="T7" fmla="*/ 18 h 236"/>
                <a:gd name="T8" fmla="*/ 86 w 112"/>
                <a:gd name="T9" fmla="*/ 35 h 236"/>
                <a:gd name="T10" fmla="*/ 72 w 112"/>
                <a:gd name="T11" fmla="*/ 83 h 236"/>
                <a:gd name="T12" fmla="*/ 71 w 112"/>
                <a:gd name="T13" fmla="*/ 98 h 236"/>
                <a:gd name="T14" fmla="*/ 71 w 112"/>
                <a:gd name="T15" fmla="*/ 104 h 236"/>
                <a:gd name="T16" fmla="*/ 95 w 112"/>
                <a:gd name="T17" fmla="*/ 188 h 236"/>
                <a:gd name="T18" fmla="*/ 112 w 112"/>
                <a:gd name="T19" fmla="*/ 214 h 236"/>
                <a:gd name="T20" fmla="*/ 108 w 112"/>
                <a:gd name="T21" fmla="*/ 218 h 236"/>
                <a:gd name="T22" fmla="*/ 81 w 112"/>
                <a:gd name="T23" fmla="*/ 236 h 236"/>
                <a:gd name="T24" fmla="*/ 78 w 112"/>
                <a:gd name="T25" fmla="*/ 235 h 236"/>
                <a:gd name="T26" fmla="*/ 50 w 112"/>
                <a:gd name="T27" fmla="*/ 212 h 236"/>
                <a:gd name="T28" fmla="*/ 17 w 112"/>
                <a:gd name="T29" fmla="*/ 169 h 236"/>
                <a:gd name="T30" fmla="*/ 30 w 112"/>
                <a:gd name="T31" fmla="*/ 145 h 236"/>
                <a:gd name="T32" fmla="*/ 47 w 112"/>
                <a:gd name="T33" fmla="*/ 150 h 236"/>
                <a:gd name="T34" fmla="*/ 38 w 112"/>
                <a:gd name="T35" fmla="*/ 159 h 236"/>
                <a:gd name="T36" fmla="*/ 32 w 112"/>
                <a:gd name="T37" fmla="*/ 156 h 236"/>
                <a:gd name="T38" fmla="*/ 46 w 112"/>
                <a:gd name="T39" fmla="*/ 164 h 236"/>
                <a:gd name="T40" fmla="*/ 45 w 112"/>
                <a:gd name="T41" fmla="*/ 140 h 236"/>
                <a:gd name="T42" fmla="*/ 22 w 112"/>
                <a:gd name="T43" fmla="*/ 145 h 236"/>
                <a:gd name="T44" fmla="*/ 13 w 112"/>
                <a:gd name="T45" fmla="*/ 159 h 236"/>
                <a:gd name="T46" fmla="*/ 10 w 112"/>
                <a:gd name="T47" fmla="*/ 154 h 236"/>
                <a:gd name="T48" fmla="*/ 1 w 112"/>
                <a:gd name="T49" fmla="*/ 115 h 236"/>
                <a:gd name="T50" fmla="*/ 32 w 112"/>
                <a:gd name="T51" fmla="*/ 129 h 236"/>
                <a:gd name="T52" fmla="*/ 48 w 112"/>
                <a:gd name="T53" fmla="*/ 115 h 236"/>
                <a:gd name="T54" fmla="*/ 30 w 112"/>
                <a:gd name="T55" fmla="*/ 106 h 236"/>
                <a:gd name="T56" fmla="*/ 32 w 112"/>
                <a:gd name="T57" fmla="*/ 109 h 236"/>
                <a:gd name="T58" fmla="*/ 35 w 112"/>
                <a:gd name="T59" fmla="*/ 108 h 236"/>
                <a:gd name="T60" fmla="*/ 42 w 112"/>
                <a:gd name="T61" fmla="*/ 113 h 236"/>
                <a:gd name="T62" fmla="*/ 22 w 112"/>
                <a:gd name="T63" fmla="*/ 119 h 236"/>
                <a:gd name="T64" fmla="*/ 27 w 112"/>
                <a:gd name="T65" fmla="*/ 100 h 236"/>
                <a:gd name="T66" fmla="*/ 44 w 112"/>
                <a:gd name="T67" fmla="*/ 86 h 236"/>
                <a:gd name="T68" fmla="*/ 35 w 112"/>
                <a:gd name="T69" fmla="*/ 62 h 236"/>
                <a:gd name="T70" fmla="*/ 33 w 112"/>
                <a:gd name="T71" fmla="*/ 62 h 236"/>
                <a:gd name="T72" fmla="*/ 22 w 112"/>
                <a:gd name="T73" fmla="*/ 73 h 236"/>
                <a:gd name="T74" fmla="*/ 24 w 112"/>
                <a:gd name="T75" fmla="*/ 75 h 236"/>
                <a:gd name="T76" fmla="*/ 25 w 112"/>
                <a:gd name="T77" fmla="*/ 73 h 236"/>
                <a:gd name="T78" fmla="*/ 41 w 112"/>
                <a:gd name="T79" fmla="*/ 71 h 236"/>
                <a:gd name="T80" fmla="*/ 36 w 112"/>
                <a:gd name="T81" fmla="*/ 87 h 236"/>
                <a:gd name="T82" fmla="*/ 20 w 112"/>
                <a:gd name="T83" fmla="*/ 99 h 236"/>
                <a:gd name="T84" fmla="*/ 19 w 112"/>
                <a:gd name="T85" fmla="*/ 125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12" h="236">
                  <a:moveTo>
                    <a:pt x="0" y="106"/>
                  </a:moveTo>
                  <a:cubicBezTo>
                    <a:pt x="0" y="91"/>
                    <a:pt x="4" y="75"/>
                    <a:pt x="10" y="61"/>
                  </a:cubicBezTo>
                  <a:cubicBezTo>
                    <a:pt x="15" y="50"/>
                    <a:pt x="21" y="40"/>
                    <a:pt x="29" y="31"/>
                  </a:cubicBezTo>
                  <a:cubicBezTo>
                    <a:pt x="37" y="21"/>
                    <a:pt x="47" y="13"/>
                    <a:pt x="58" y="5"/>
                  </a:cubicBezTo>
                  <a:cubicBezTo>
                    <a:pt x="60" y="4"/>
                    <a:pt x="63" y="2"/>
                    <a:pt x="65" y="0"/>
                  </a:cubicBezTo>
                  <a:cubicBezTo>
                    <a:pt x="67" y="0"/>
                    <a:pt x="67" y="0"/>
                    <a:pt x="68" y="1"/>
                  </a:cubicBezTo>
                  <a:cubicBezTo>
                    <a:pt x="73" y="7"/>
                    <a:pt x="79" y="10"/>
                    <a:pt x="85" y="14"/>
                  </a:cubicBezTo>
                  <a:cubicBezTo>
                    <a:pt x="87" y="15"/>
                    <a:pt x="89" y="17"/>
                    <a:pt x="92" y="18"/>
                  </a:cubicBezTo>
                  <a:cubicBezTo>
                    <a:pt x="94" y="19"/>
                    <a:pt x="94" y="20"/>
                    <a:pt x="93" y="22"/>
                  </a:cubicBezTo>
                  <a:cubicBezTo>
                    <a:pt x="90" y="26"/>
                    <a:pt x="88" y="30"/>
                    <a:pt x="86" y="35"/>
                  </a:cubicBezTo>
                  <a:cubicBezTo>
                    <a:pt x="81" y="44"/>
                    <a:pt x="78" y="54"/>
                    <a:pt x="75" y="64"/>
                  </a:cubicBezTo>
                  <a:cubicBezTo>
                    <a:pt x="74" y="71"/>
                    <a:pt x="73" y="77"/>
                    <a:pt x="72" y="83"/>
                  </a:cubicBezTo>
                  <a:cubicBezTo>
                    <a:pt x="71" y="87"/>
                    <a:pt x="71" y="91"/>
                    <a:pt x="71" y="95"/>
                  </a:cubicBezTo>
                  <a:cubicBezTo>
                    <a:pt x="71" y="96"/>
                    <a:pt x="71" y="97"/>
                    <a:pt x="71" y="98"/>
                  </a:cubicBezTo>
                  <a:cubicBezTo>
                    <a:pt x="71" y="99"/>
                    <a:pt x="71" y="100"/>
                    <a:pt x="71" y="102"/>
                  </a:cubicBezTo>
                  <a:cubicBezTo>
                    <a:pt x="71" y="102"/>
                    <a:pt x="71" y="103"/>
                    <a:pt x="71" y="104"/>
                  </a:cubicBezTo>
                  <a:cubicBezTo>
                    <a:pt x="71" y="119"/>
                    <a:pt x="74" y="134"/>
                    <a:pt x="78" y="148"/>
                  </a:cubicBezTo>
                  <a:cubicBezTo>
                    <a:pt x="82" y="162"/>
                    <a:pt x="88" y="175"/>
                    <a:pt x="95" y="188"/>
                  </a:cubicBezTo>
                  <a:cubicBezTo>
                    <a:pt x="99" y="196"/>
                    <a:pt x="104" y="204"/>
                    <a:pt x="109" y="211"/>
                  </a:cubicBezTo>
                  <a:cubicBezTo>
                    <a:pt x="110" y="212"/>
                    <a:pt x="111" y="213"/>
                    <a:pt x="112" y="214"/>
                  </a:cubicBezTo>
                  <a:cubicBezTo>
                    <a:pt x="112" y="215"/>
                    <a:pt x="112" y="216"/>
                    <a:pt x="111" y="216"/>
                  </a:cubicBezTo>
                  <a:cubicBezTo>
                    <a:pt x="110" y="217"/>
                    <a:pt x="109" y="217"/>
                    <a:pt x="108" y="218"/>
                  </a:cubicBezTo>
                  <a:cubicBezTo>
                    <a:pt x="99" y="222"/>
                    <a:pt x="90" y="228"/>
                    <a:pt x="82" y="235"/>
                  </a:cubicBezTo>
                  <a:cubicBezTo>
                    <a:pt x="82" y="235"/>
                    <a:pt x="81" y="235"/>
                    <a:pt x="81" y="236"/>
                  </a:cubicBezTo>
                  <a:cubicBezTo>
                    <a:pt x="80" y="236"/>
                    <a:pt x="80" y="236"/>
                    <a:pt x="79" y="236"/>
                  </a:cubicBezTo>
                  <a:cubicBezTo>
                    <a:pt x="79" y="236"/>
                    <a:pt x="78" y="235"/>
                    <a:pt x="78" y="235"/>
                  </a:cubicBezTo>
                  <a:cubicBezTo>
                    <a:pt x="70" y="229"/>
                    <a:pt x="62" y="223"/>
                    <a:pt x="54" y="216"/>
                  </a:cubicBezTo>
                  <a:cubicBezTo>
                    <a:pt x="53" y="215"/>
                    <a:pt x="52" y="214"/>
                    <a:pt x="50" y="212"/>
                  </a:cubicBezTo>
                  <a:cubicBezTo>
                    <a:pt x="39" y="201"/>
                    <a:pt x="28" y="188"/>
                    <a:pt x="20" y="174"/>
                  </a:cubicBezTo>
                  <a:cubicBezTo>
                    <a:pt x="19" y="173"/>
                    <a:pt x="18" y="171"/>
                    <a:pt x="17" y="169"/>
                  </a:cubicBezTo>
                  <a:cubicBezTo>
                    <a:pt x="16" y="168"/>
                    <a:pt x="16" y="167"/>
                    <a:pt x="16" y="166"/>
                  </a:cubicBezTo>
                  <a:cubicBezTo>
                    <a:pt x="18" y="157"/>
                    <a:pt x="22" y="150"/>
                    <a:pt x="30" y="145"/>
                  </a:cubicBezTo>
                  <a:cubicBezTo>
                    <a:pt x="33" y="143"/>
                    <a:pt x="36" y="142"/>
                    <a:pt x="39" y="143"/>
                  </a:cubicBezTo>
                  <a:cubicBezTo>
                    <a:pt x="43" y="144"/>
                    <a:pt x="46" y="146"/>
                    <a:pt x="47" y="150"/>
                  </a:cubicBezTo>
                  <a:cubicBezTo>
                    <a:pt x="47" y="154"/>
                    <a:pt x="46" y="157"/>
                    <a:pt x="43" y="159"/>
                  </a:cubicBezTo>
                  <a:cubicBezTo>
                    <a:pt x="41" y="161"/>
                    <a:pt x="39" y="161"/>
                    <a:pt x="38" y="159"/>
                  </a:cubicBezTo>
                  <a:cubicBezTo>
                    <a:pt x="37" y="158"/>
                    <a:pt x="36" y="158"/>
                    <a:pt x="36" y="157"/>
                  </a:cubicBezTo>
                  <a:cubicBezTo>
                    <a:pt x="34" y="156"/>
                    <a:pt x="33" y="156"/>
                    <a:pt x="32" y="156"/>
                  </a:cubicBezTo>
                  <a:cubicBezTo>
                    <a:pt x="31" y="157"/>
                    <a:pt x="30" y="158"/>
                    <a:pt x="31" y="159"/>
                  </a:cubicBezTo>
                  <a:cubicBezTo>
                    <a:pt x="34" y="166"/>
                    <a:pt x="40" y="167"/>
                    <a:pt x="46" y="164"/>
                  </a:cubicBezTo>
                  <a:cubicBezTo>
                    <a:pt x="51" y="161"/>
                    <a:pt x="53" y="157"/>
                    <a:pt x="53" y="152"/>
                  </a:cubicBezTo>
                  <a:cubicBezTo>
                    <a:pt x="53" y="146"/>
                    <a:pt x="50" y="142"/>
                    <a:pt x="45" y="140"/>
                  </a:cubicBezTo>
                  <a:cubicBezTo>
                    <a:pt x="40" y="137"/>
                    <a:pt x="35" y="138"/>
                    <a:pt x="30" y="140"/>
                  </a:cubicBezTo>
                  <a:cubicBezTo>
                    <a:pt x="27" y="141"/>
                    <a:pt x="24" y="143"/>
                    <a:pt x="22" y="145"/>
                  </a:cubicBezTo>
                  <a:cubicBezTo>
                    <a:pt x="18" y="149"/>
                    <a:pt x="16" y="153"/>
                    <a:pt x="14" y="157"/>
                  </a:cubicBezTo>
                  <a:cubicBezTo>
                    <a:pt x="14" y="158"/>
                    <a:pt x="14" y="159"/>
                    <a:pt x="13" y="159"/>
                  </a:cubicBezTo>
                  <a:cubicBezTo>
                    <a:pt x="13" y="160"/>
                    <a:pt x="12" y="160"/>
                    <a:pt x="12" y="159"/>
                  </a:cubicBezTo>
                  <a:cubicBezTo>
                    <a:pt x="11" y="158"/>
                    <a:pt x="11" y="156"/>
                    <a:pt x="10" y="154"/>
                  </a:cubicBezTo>
                  <a:cubicBezTo>
                    <a:pt x="6" y="144"/>
                    <a:pt x="3" y="134"/>
                    <a:pt x="1" y="123"/>
                  </a:cubicBezTo>
                  <a:cubicBezTo>
                    <a:pt x="1" y="120"/>
                    <a:pt x="1" y="118"/>
                    <a:pt x="1" y="115"/>
                  </a:cubicBezTo>
                  <a:cubicBezTo>
                    <a:pt x="0" y="112"/>
                    <a:pt x="0" y="110"/>
                    <a:pt x="0" y="106"/>
                  </a:cubicBezTo>
                  <a:moveTo>
                    <a:pt x="32" y="129"/>
                  </a:moveTo>
                  <a:cubicBezTo>
                    <a:pt x="33" y="129"/>
                    <a:pt x="35" y="129"/>
                    <a:pt x="37" y="128"/>
                  </a:cubicBezTo>
                  <a:cubicBezTo>
                    <a:pt x="44" y="126"/>
                    <a:pt x="47" y="121"/>
                    <a:pt x="48" y="115"/>
                  </a:cubicBezTo>
                  <a:cubicBezTo>
                    <a:pt x="48" y="107"/>
                    <a:pt x="42" y="102"/>
                    <a:pt x="34" y="104"/>
                  </a:cubicBezTo>
                  <a:cubicBezTo>
                    <a:pt x="33" y="104"/>
                    <a:pt x="31" y="105"/>
                    <a:pt x="30" y="106"/>
                  </a:cubicBezTo>
                  <a:cubicBezTo>
                    <a:pt x="29" y="107"/>
                    <a:pt x="29" y="108"/>
                    <a:pt x="29" y="108"/>
                  </a:cubicBezTo>
                  <a:cubicBezTo>
                    <a:pt x="30" y="109"/>
                    <a:pt x="31" y="110"/>
                    <a:pt x="32" y="109"/>
                  </a:cubicBezTo>
                  <a:cubicBezTo>
                    <a:pt x="32" y="109"/>
                    <a:pt x="32" y="109"/>
                    <a:pt x="33" y="109"/>
                  </a:cubicBezTo>
                  <a:cubicBezTo>
                    <a:pt x="34" y="109"/>
                    <a:pt x="34" y="108"/>
                    <a:pt x="35" y="108"/>
                  </a:cubicBezTo>
                  <a:cubicBezTo>
                    <a:pt x="37" y="107"/>
                    <a:pt x="39" y="107"/>
                    <a:pt x="41" y="109"/>
                  </a:cubicBezTo>
                  <a:cubicBezTo>
                    <a:pt x="42" y="110"/>
                    <a:pt x="42" y="112"/>
                    <a:pt x="42" y="113"/>
                  </a:cubicBezTo>
                  <a:cubicBezTo>
                    <a:pt x="42" y="116"/>
                    <a:pt x="42" y="118"/>
                    <a:pt x="40" y="120"/>
                  </a:cubicBezTo>
                  <a:cubicBezTo>
                    <a:pt x="34" y="127"/>
                    <a:pt x="25" y="124"/>
                    <a:pt x="22" y="119"/>
                  </a:cubicBezTo>
                  <a:cubicBezTo>
                    <a:pt x="20" y="116"/>
                    <a:pt x="19" y="113"/>
                    <a:pt x="20" y="110"/>
                  </a:cubicBezTo>
                  <a:cubicBezTo>
                    <a:pt x="22" y="106"/>
                    <a:pt x="24" y="103"/>
                    <a:pt x="27" y="100"/>
                  </a:cubicBezTo>
                  <a:cubicBezTo>
                    <a:pt x="30" y="97"/>
                    <a:pt x="34" y="95"/>
                    <a:pt x="37" y="93"/>
                  </a:cubicBezTo>
                  <a:cubicBezTo>
                    <a:pt x="40" y="91"/>
                    <a:pt x="42" y="89"/>
                    <a:pt x="44" y="86"/>
                  </a:cubicBezTo>
                  <a:cubicBezTo>
                    <a:pt x="47" y="83"/>
                    <a:pt x="48" y="78"/>
                    <a:pt x="48" y="74"/>
                  </a:cubicBezTo>
                  <a:cubicBezTo>
                    <a:pt x="47" y="68"/>
                    <a:pt x="42" y="62"/>
                    <a:pt x="35" y="62"/>
                  </a:cubicBezTo>
                  <a:cubicBezTo>
                    <a:pt x="35" y="62"/>
                    <a:pt x="34" y="62"/>
                    <a:pt x="34" y="62"/>
                  </a:cubicBezTo>
                  <a:cubicBezTo>
                    <a:pt x="33" y="62"/>
                    <a:pt x="33" y="62"/>
                    <a:pt x="33" y="62"/>
                  </a:cubicBezTo>
                  <a:cubicBezTo>
                    <a:pt x="29" y="62"/>
                    <a:pt x="26" y="64"/>
                    <a:pt x="24" y="66"/>
                  </a:cubicBezTo>
                  <a:cubicBezTo>
                    <a:pt x="22" y="68"/>
                    <a:pt x="22" y="70"/>
                    <a:pt x="22" y="73"/>
                  </a:cubicBezTo>
                  <a:cubicBezTo>
                    <a:pt x="21" y="73"/>
                    <a:pt x="22" y="74"/>
                    <a:pt x="22" y="75"/>
                  </a:cubicBezTo>
                  <a:cubicBezTo>
                    <a:pt x="23" y="75"/>
                    <a:pt x="23" y="76"/>
                    <a:pt x="24" y="75"/>
                  </a:cubicBezTo>
                  <a:cubicBezTo>
                    <a:pt x="25" y="75"/>
                    <a:pt x="25" y="75"/>
                    <a:pt x="25" y="74"/>
                  </a:cubicBezTo>
                  <a:cubicBezTo>
                    <a:pt x="25" y="74"/>
                    <a:pt x="25" y="73"/>
                    <a:pt x="25" y="73"/>
                  </a:cubicBezTo>
                  <a:cubicBezTo>
                    <a:pt x="26" y="68"/>
                    <a:pt x="29" y="67"/>
                    <a:pt x="33" y="66"/>
                  </a:cubicBezTo>
                  <a:cubicBezTo>
                    <a:pt x="36" y="65"/>
                    <a:pt x="40" y="68"/>
                    <a:pt x="41" y="71"/>
                  </a:cubicBezTo>
                  <a:cubicBezTo>
                    <a:pt x="43" y="73"/>
                    <a:pt x="43" y="76"/>
                    <a:pt x="42" y="78"/>
                  </a:cubicBezTo>
                  <a:cubicBezTo>
                    <a:pt x="41" y="82"/>
                    <a:pt x="39" y="85"/>
                    <a:pt x="36" y="87"/>
                  </a:cubicBezTo>
                  <a:cubicBezTo>
                    <a:pt x="34" y="89"/>
                    <a:pt x="32" y="90"/>
                    <a:pt x="29" y="92"/>
                  </a:cubicBezTo>
                  <a:cubicBezTo>
                    <a:pt x="26" y="94"/>
                    <a:pt x="23" y="96"/>
                    <a:pt x="20" y="99"/>
                  </a:cubicBezTo>
                  <a:cubicBezTo>
                    <a:pt x="16" y="104"/>
                    <a:pt x="14" y="108"/>
                    <a:pt x="14" y="114"/>
                  </a:cubicBezTo>
                  <a:cubicBezTo>
                    <a:pt x="14" y="119"/>
                    <a:pt x="16" y="122"/>
                    <a:pt x="19" y="125"/>
                  </a:cubicBezTo>
                  <a:cubicBezTo>
                    <a:pt x="23" y="128"/>
                    <a:pt x="27" y="129"/>
                    <a:pt x="32" y="129"/>
                  </a:cubicBezTo>
                </a:path>
              </a:pathLst>
            </a:custGeom>
            <a:solidFill>
              <a:srgbClr val="B71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62" name="Freeform 375"/>
            <p:cNvSpPr>
              <a:spLocks noEditPoints="1"/>
            </p:cNvSpPr>
            <p:nvPr/>
          </p:nvSpPr>
          <p:spPr bwMode="auto">
            <a:xfrm>
              <a:off x="1377950" y="2290763"/>
              <a:ext cx="425450" cy="892175"/>
            </a:xfrm>
            <a:custGeom>
              <a:avLst/>
              <a:gdLst>
                <a:gd name="T0" fmla="*/ 108 w 113"/>
                <a:gd name="T1" fmla="*/ 139 h 237"/>
                <a:gd name="T2" fmla="*/ 101 w 113"/>
                <a:gd name="T3" fmla="*/ 160 h 237"/>
                <a:gd name="T4" fmla="*/ 99 w 113"/>
                <a:gd name="T5" fmla="*/ 160 h 237"/>
                <a:gd name="T6" fmla="*/ 86 w 113"/>
                <a:gd name="T7" fmla="*/ 143 h 237"/>
                <a:gd name="T8" fmla="*/ 63 w 113"/>
                <a:gd name="T9" fmla="*/ 145 h 237"/>
                <a:gd name="T10" fmla="*/ 81 w 113"/>
                <a:gd name="T11" fmla="*/ 162 h 237"/>
                <a:gd name="T12" fmla="*/ 80 w 113"/>
                <a:gd name="T13" fmla="*/ 157 h 237"/>
                <a:gd name="T14" fmla="*/ 75 w 113"/>
                <a:gd name="T15" fmla="*/ 160 h 237"/>
                <a:gd name="T16" fmla="*/ 66 w 113"/>
                <a:gd name="T17" fmla="*/ 150 h 237"/>
                <a:gd name="T18" fmla="*/ 82 w 113"/>
                <a:gd name="T19" fmla="*/ 146 h 237"/>
                <a:gd name="T20" fmla="*/ 95 w 113"/>
                <a:gd name="T21" fmla="*/ 171 h 237"/>
                <a:gd name="T22" fmla="*/ 54 w 113"/>
                <a:gd name="T23" fmla="*/ 221 h 237"/>
                <a:gd name="T24" fmla="*/ 34 w 113"/>
                <a:gd name="T25" fmla="*/ 237 h 237"/>
                <a:gd name="T26" fmla="*/ 23 w 113"/>
                <a:gd name="T27" fmla="*/ 230 h 237"/>
                <a:gd name="T28" fmla="*/ 2 w 113"/>
                <a:gd name="T29" fmla="*/ 213 h 237"/>
                <a:gd name="T30" fmla="*/ 31 w 113"/>
                <a:gd name="T31" fmla="*/ 161 h 237"/>
                <a:gd name="T32" fmla="*/ 41 w 113"/>
                <a:gd name="T33" fmla="*/ 118 h 237"/>
                <a:gd name="T34" fmla="*/ 38 w 113"/>
                <a:gd name="T35" fmla="*/ 69 h 237"/>
                <a:gd name="T36" fmla="*/ 21 w 113"/>
                <a:gd name="T37" fmla="*/ 25 h 237"/>
                <a:gd name="T38" fmla="*/ 21 w 113"/>
                <a:gd name="T39" fmla="*/ 19 h 237"/>
                <a:gd name="T40" fmla="*/ 40 w 113"/>
                <a:gd name="T41" fmla="*/ 7 h 237"/>
                <a:gd name="T42" fmla="*/ 48 w 113"/>
                <a:gd name="T43" fmla="*/ 2 h 237"/>
                <a:gd name="T44" fmla="*/ 80 w 113"/>
                <a:gd name="T45" fmla="*/ 29 h 237"/>
                <a:gd name="T46" fmla="*/ 107 w 113"/>
                <a:gd name="T47" fmla="*/ 72 h 237"/>
                <a:gd name="T48" fmla="*/ 113 w 113"/>
                <a:gd name="T49" fmla="*/ 108 h 237"/>
                <a:gd name="T50" fmla="*/ 91 w 113"/>
                <a:gd name="T51" fmla="*/ 127 h 237"/>
                <a:gd name="T52" fmla="*/ 88 w 113"/>
                <a:gd name="T53" fmla="*/ 96 h 237"/>
                <a:gd name="T54" fmla="*/ 71 w 113"/>
                <a:gd name="T55" fmla="*/ 80 h 237"/>
                <a:gd name="T56" fmla="*/ 80 w 113"/>
                <a:gd name="T57" fmla="*/ 67 h 237"/>
                <a:gd name="T58" fmla="*/ 88 w 113"/>
                <a:gd name="T59" fmla="*/ 76 h 237"/>
                <a:gd name="T60" fmla="*/ 91 w 113"/>
                <a:gd name="T61" fmla="*/ 75 h 237"/>
                <a:gd name="T62" fmla="*/ 72 w 113"/>
                <a:gd name="T63" fmla="*/ 64 h 237"/>
                <a:gd name="T64" fmla="*/ 69 w 113"/>
                <a:gd name="T65" fmla="*/ 87 h 237"/>
                <a:gd name="T66" fmla="*/ 88 w 113"/>
                <a:gd name="T67" fmla="*/ 103 h 237"/>
                <a:gd name="T68" fmla="*/ 93 w 113"/>
                <a:gd name="T69" fmla="*/ 115 h 237"/>
                <a:gd name="T70" fmla="*/ 77 w 113"/>
                <a:gd name="T71" fmla="*/ 124 h 237"/>
                <a:gd name="T72" fmla="*/ 71 w 113"/>
                <a:gd name="T73" fmla="*/ 111 h 237"/>
                <a:gd name="T74" fmla="*/ 81 w 113"/>
                <a:gd name="T75" fmla="*/ 110 h 237"/>
                <a:gd name="T76" fmla="*/ 82 w 113"/>
                <a:gd name="T77" fmla="*/ 107 h 237"/>
                <a:gd name="T78" fmla="*/ 65 w 113"/>
                <a:gd name="T79" fmla="*/ 118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13" h="237">
                  <a:moveTo>
                    <a:pt x="113" y="108"/>
                  </a:moveTo>
                  <a:cubicBezTo>
                    <a:pt x="112" y="119"/>
                    <a:pt x="111" y="129"/>
                    <a:pt x="108" y="139"/>
                  </a:cubicBezTo>
                  <a:cubicBezTo>
                    <a:pt x="107" y="145"/>
                    <a:pt x="104" y="151"/>
                    <a:pt x="102" y="157"/>
                  </a:cubicBezTo>
                  <a:cubicBezTo>
                    <a:pt x="102" y="158"/>
                    <a:pt x="101" y="159"/>
                    <a:pt x="101" y="160"/>
                  </a:cubicBezTo>
                  <a:cubicBezTo>
                    <a:pt x="100" y="160"/>
                    <a:pt x="100" y="160"/>
                    <a:pt x="100" y="160"/>
                  </a:cubicBezTo>
                  <a:cubicBezTo>
                    <a:pt x="99" y="160"/>
                    <a:pt x="99" y="160"/>
                    <a:pt x="99" y="160"/>
                  </a:cubicBezTo>
                  <a:cubicBezTo>
                    <a:pt x="99" y="159"/>
                    <a:pt x="99" y="158"/>
                    <a:pt x="98" y="157"/>
                  </a:cubicBezTo>
                  <a:cubicBezTo>
                    <a:pt x="96" y="151"/>
                    <a:pt x="92" y="146"/>
                    <a:pt x="86" y="143"/>
                  </a:cubicBezTo>
                  <a:cubicBezTo>
                    <a:pt x="82" y="140"/>
                    <a:pt x="78" y="139"/>
                    <a:pt x="73" y="139"/>
                  </a:cubicBezTo>
                  <a:cubicBezTo>
                    <a:pt x="69" y="140"/>
                    <a:pt x="65" y="141"/>
                    <a:pt x="63" y="145"/>
                  </a:cubicBezTo>
                  <a:cubicBezTo>
                    <a:pt x="57" y="151"/>
                    <a:pt x="60" y="161"/>
                    <a:pt x="67" y="165"/>
                  </a:cubicBezTo>
                  <a:cubicBezTo>
                    <a:pt x="72" y="167"/>
                    <a:pt x="78" y="166"/>
                    <a:pt x="81" y="162"/>
                  </a:cubicBezTo>
                  <a:cubicBezTo>
                    <a:pt x="81" y="161"/>
                    <a:pt x="82" y="160"/>
                    <a:pt x="82" y="160"/>
                  </a:cubicBezTo>
                  <a:cubicBezTo>
                    <a:pt x="82" y="158"/>
                    <a:pt x="82" y="157"/>
                    <a:pt x="80" y="157"/>
                  </a:cubicBezTo>
                  <a:cubicBezTo>
                    <a:pt x="79" y="157"/>
                    <a:pt x="78" y="157"/>
                    <a:pt x="77" y="158"/>
                  </a:cubicBezTo>
                  <a:cubicBezTo>
                    <a:pt x="76" y="159"/>
                    <a:pt x="76" y="160"/>
                    <a:pt x="75" y="160"/>
                  </a:cubicBezTo>
                  <a:cubicBezTo>
                    <a:pt x="73" y="162"/>
                    <a:pt x="72" y="162"/>
                    <a:pt x="70" y="161"/>
                  </a:cubicBezTo>
                  <a:cubicBezTo>
                    <a:pt x="67" y="158"/>
                    <a:pt x="65" y="154"/>
                    <a:pt x="66" y="150"/>
                  </a:cubicBezTo>
                  <a:cubicBezTo>
                    <a:pt x="67" y="146"/>
                    <a:pt x="70" y="144"/>
                    <a:pt x="74" y="144"/>
                  </a:cubicBezTo>
                  <a:cubicBezTo>
                    <a:pt x="77" y="143"/>
                    <a:pt x="80" y="144"/>
                    <a:pt x="82" y="146"/>
                  </a:cubicBezTo>
                  <a:cubicBezTo>
                    <a:pt x="90" y="151"/>
                    <a:pt x="95" y="158"/>
                    <a:pt x="96" y="168"/>
                  </a:cubicBezTo>
                  <a:cubicBezTo>
                    <a:pt x="97" y="169"/>
                    <a:pt x="96" y="170"/>
                    <a:pt x="95" y="171"/>
                  </a:cubicBezTo>
                  <a:cubicBezTo>
                    <a:pt x="92" y="178"/>
                    <a:pt x="87" y="184"/>
                    <a:pt x="83" y="190"/>
                  </a:cubicBezTo>
                  <a:cubicBezTo>
                    <a:pt x="74" y="202"/>
                    <a:pt x="64" y="212"/>
                    <a:pt x="54" y="221"/>
                  </a:cubicBezTo>
                  <a:cubicBezTo>
                    <a:pt x="48" y="226"/>
                    <a:pt x="42" y="231"/>
                    <a:pt x="35" y="236"/>
                  </a:cubicBezTo>
                  <a:cubicBezTo>
                    <a:pt x="34" y="237"/>
                    <a:pt x="34" y="237"/>
                    <a:pt x="34" y="237"/>
                  </a:cubicBezTo>
                  <a:cubicBezTo>
                    <a:pt x="33" y="237"/>
                    <a:pt x="33" y="237"/>
                    <a:pt x="32" y="236"/>
                  </a:cubicBezTo>
                  <a:cubicBezTo>
                    <a:pt x="29" y="234"/>
                    <a:pt x="26" y="232"/>
                    <a:pt x="23" y="230"/>
                  </a:cubicBezTo>
                  <a:cubicBezTo>
                    <a:pt x="17" y="225"/>
                    <a:pt x="10" y="222"/>
                    <a:pt x="4" y="218"/>
                  </a:cubicBezTo>
                  <a:cubicBezTo>
                    <a:pt x="0" y="216"/>
                    <a:pt x="0" y="216"/>
                    <a:pt x="2" y="213"/>
                  </a:cubicBezTo>
                  <a:cubicBezTo>
                    <a:pt x="7" y="206"/>
                    <a:pt x="12" y="199"/>
                    <a:pt x="17" y="191"/>
                  </a:cubicBezTo>
                  <a:cubicBezTo>
                    <a:pt x="22" y="182"/>
                    <a:pt x="27" y="171"/>
                    <a:pt x="31" y="161"/>
                  </a:cubicBezTo>
                  <a:cubicBezTo>
                    <a:pt x="34" y="151"/>
                    <a:pt x="37" y="141"/>
                    <a:pt x="39" y="131"/>
                  </a:cubicBezTo>
                  <a:cubicBezTo>
                    <a:pt x="40" y="127"/>
                    <a:pt x="40" y="122"/>
                    <a:pt x="41" y="118"/>
                  </a:cubicBezTo>
                  <a:cubicBezTo>
                    <a:pt x="42" y="108"/>
                    <a:pt x="42" y="98"/>
                    <a:pt x="41" y="89"/>
                  </a:cubicBezTo>
                  <a:cubicBezTo>
                    <a:pt x="41" y="82"/>
                    <a:pt x="40" y="75"/>
                    <a:pt x="38" y="69"/>
                  </a:cubicBezTo>
                  <a:cubicBezTo>
                    <a:pt x="36" y="58"/>
                    <a:pt x="33" y="48"/>
                    <a:pt x="28" y="39"/>
                  </a:cubicBezTo>
                  <a:cubicBezTo>
                    <a:pt x="26" y="34"/>
                    <a:pt x="24" y="29"/>
                    <a:pt x="21" y="25"/>
                  </a:cubicBezTo>
                  <a:cubicBezTo>
                    <a:pt x="20" y="24"/>
                    <a:pt x="20" y="23"/>
                    <a:pt x="20" y="23"/>
                  </a:cubicBezTo>
                  <a:cubicBezTo>
                    <a:pt x="19" y="21"/>
                    <a:pt x="18" y="20"/>
                    <a:pt x="21" y="19"/>
                  </a:cubicBezTo>
                  <a:cubicBezTo>
                    <a:pt x="22" y="18"/>
                    <a:pt x="24" y="17"/>
                    <a:pt x="26" y="16"/>
                  </a:cubicBezTo>
                  <a:cubicBezTo>
                    <a:pt x="31" y="14"/>
                    <a:pt x="35" y="10"/>
                    <a:pt x="40" y="7"/>
                  </a:cubicBezTo>
                  <a:cubicBezTo>
                    <a:pt x="41" y="5"/>
                    <a:pt x="43" y="4"/>
                    <a:pt x="44" y="2"/>
                  </a:cubicBezTo>
                  <a:cubicBezTo>
                    <a:pt x="45" y="1"/>
                    <a:pt x="46" y="0"/>
                    <a:pt x="48" y="2"/>
                  </a:cubicBezTo>
                  <a:cubicBezTo>
                    <a:pt x="53" y="5"/>
                    <a:pt x="59" y="9"/>
                    <a:pt x="64" y="13"/>
                  </a:cubicBezTo>
                  <a:cubicBezTo>
                    <a:pt x="70" y="18"/>
                    <a:pt x="75" y="23"/>
                    <a:pt x="80" y="29"/>
                  </a:cubicBezTo>
                  <a:cubicBezTo>
                    <a:pt x="88" y="36"/>
                    <a:pt x="94" y="45"/>
                    <a:pt x="99" y="54"/>
                  </a:cubicBezTo>
                  <a:cubicBezTo>
                    <a:pt x="102" y="60"/>
                    <a:pt x="105" y="66"/>
                    <a:pt x="107" y="72"/>
                  </a:cubicBezTo>
                  <a:cubicBezTo>
                    <a:pt x="110" y="81"/>
                    <a:pt x="112" y="91"/>
                    <a:pt x="112" y="100"/>
                  </a:cubicBezTo>
                  <a:cubicBezTo>
                    <a:pt x="112" y="103"/>
                    <a:pt x="113" y="106"/>
                    <a:pt x="113" y="108"/>
                  </a:cubicBezTo>
                  <a:moveTo>
                    <a:pt x="81" y="130"/>
                  </a:moveTo>
                  <a:cubicBezTo>
                    <a:pt x="85" y="130"/>
                    <a:pt x="88" y="129"/>
                    <a:pt x="91" y="127"/>
                  </a:cubicBezTo>
                  <a:cubicBezTo>
                    <a:pt x="97" y="123"/>
                    <a:pt x="100" y="117"/>
                    <a:pt x="98" y="110"/>
                  </a:cubicBezTo>
                  <a:cubicBezTo>
                    <a:pt x="96" y="104"/>
                    <a:pt x="93" y="100"/>
                    <a:pt x="88" y="96"/>
                  </a:cubicBezTo>
                  <a:cubicBezTo>
                    <a:pt x="85" y="93"/>
                    <a:pt x="81" y="91"/>
                    <a:pt x="77" y="88"/>
                  </a:cubicBezTo>
                  <a:cubicBezTo>
                    <a:pt x="74" y="86"/>
                    <a:pt x="72" y="83"/>
                    <a:pt x="71" y="80"/>
                  </a:cubicBezTo>
                  <a:cubicBezTo>
                    <a:pt x="70" y="77"/>
                    <a:pt x="70" y="74"/>
                    <a:pt x="72" y="71"/>
                  </a:cubicBezTo>
                  <a:cubicBezTo>
                    <a:pt x="74" y="68"/>
                    <a:pt x="76" y="67"/>
                    <a:pt x="80" y="67"/>
                  </a:cubicBezTo>
                  <a:cubicBezTo>
                    <a:pt x="83" y="67"/>
                    <a:pt x="86" y="69"/>
                    <a:pt x="88" y="73"/>
                  </a:cubicBezTo>
                  <a:cubicBezTo>
                    <a:pt x="88" y="74"/>
                    <a:pt x="88" y="75"/>
                    <a:pt x="88" y="76"/>
                  </a:cubicBezTo>
                  <a:cubicBezTo>
                    <a:pt x="88" y="76"/>
                    <a:pt x="90" y="77"/>
                    <a:pt x="90" y="76"/>
                  </a:cubicBezTo>
                  <a:cubicBezTo>
                    <a:pt x="91" y="75"/>
                    <a:pt x="91" y="75"/>
                    <a:pt x="91" y="75"/>
                  </a:cubicBezTo>
                  <a:cubicBezTo>
                    <a:pt x="91" y="72"/>
                    <a:pt x="91" y="70"/>
                    <a:pt x="89" y="67"/>
                  </a:cubicBezTo>
                  <a:cubicBezTo>
                    <a:pt x="85" y="63"/>
                    <a:pt x="76" y="62"/>
                    <a:pt x="72" y="64"/>
                  </a:cubicBezTo>
                  <a:cubicBezTo>
                    <a:pt x="67" y="67"/>
                    <a:pt x="63" y="73"/>
                    <a:pt x="65" y="80"/>
                  </a:cubicBezTo>
                  <a:cubicBezTo>
                    <a:pt x="66" y="83"/>
                    <a:pt x="67" y="85"/>
                    <a:pt x="69" y="87"/>
                  </a:cubicBezTo>
                  <a:cubicBezTo>
                    <a:pt x="71" y="90"/>
                    <a:pt x="74" y="92"/>
                    <a:pt x="76" y="94"/>
                  </a:cubicBezTo>
                  <a:cubicBezTo>
                    <a:pt x="80" y="97"/>
                    <a:pt x="84" y="99"/>
                    <a:pt x="88" y="103"/>
                  </a:cubicBezTo>
                  <a:cubicBezTo>
                    <a:pt x="91" y="106"/>
                    <a:pt x="92" y="109"/>
                    <a:pt x="93" y="113"/>
                  </a:cubicBezTo>
                  <a:cubicBezTo>
                    <a:pt x="93" y="114"/>
                    <a:pt x="93" y="115"/>
                    <a:pt x="93" y="115"/>
                  </a:cubicBezTo>
                  <a:cubicBezTo>
                    <a:pt x="92" y="121"/>
                    <a:pt x="89" y="124"/>
                    <a:pt x="84" y="125"/>
                  </a:cubicBezTo>
                  <a:cubicBezTo>
                    <a:pt x="81" y="125"/>
                    <a:pt x="79" y="126"/>
                    <a:pt x="77" y="124"/>
                  </a:cubicBezTo>
                  <a:cubicBezTo>
                    <a:pt x="73" y="122"/>
                    <a:pt x="71" y="119"/>
                    <a:pt x="70" y="115"/>
                  </a:cubicBezTo>
                  <a:cubicBezTo>
                    <a:pt x="70" y="114"/>
                    <a:pt x="71" y="112"/>
                    <a:pt x="71" y="111"/>
                  </a:cubicBezTo>
                  <a:cubicBezTo>
                    <a:pt x="73" y="109"/>
                    <a:pt x="76" y="108"/>
                    <a:pt x="78" y="109"/>
                  </a:cubicBezTo>
                  <a:cubicBezTo>
                    <a:pt x="79" y="110"/>
                    <a:pt x="80" y="110"/>
                    <a:pt x="81" y="110"/>
                  </a:cubicBezTo>
                  <a:cubicBezTo>
                    <a:pt x="82" y="111"/>
                    <a:pt x="83" y="110"/>
                    <a:pt x="83" y="109"/>
                  </a:cubicBezTo>
                  <a:cubicBezTo>
                    <a:pt x="84" y="109"/>
                    <a:pt x="83" y="108"/>
                    <a:pt x="82" y="107"/>
                  </a:cubicBezTo>
                  <a:cubicBezTo>
                    <a:pt x="79" y="104"/>
                    <a:pt x="75" y="104"/>
                    <a:pt x="71" y="105"/>
                  </a:cubicBezTo>
                  <a:cubicBezTo>
                    <a:pt x="67" y="107"/>
                    <a:pt x="64" y="112"/>
                    <a:pt x="65" y="118"/>
                  </a:cubicBezTo>
                  <a:cubicBezTo>
                    <a:pt x="67" y="126"/>
                    <a:pt x="75" y="130"/>
                    <a:pt x="81" y="130"/>
                  </a:cubicBezTo>
                </a:path>
              </a:pathLst>
            </a:custGeom>
            <a:solidFill>
              <a:srgbClr val="B71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63" name="Freeform 376"/>
            <p:cNvSpPr>
              <a:spLocks noEditPoints="1"/>
            </p:cNvSpPr>
            <p:nvPr/>
          </p:nvSpPr>
          <p:spPr bwMode="auto">
            <a:xfrm>
              <a:off x="825500" y="1917700"/>
              <a:ext cx="500062" cy="252413"/>
            </a:xfrm>
            <a:custGeom>
              <a:avLst/>
              <a:gdLst>
                <a:gd name="T0" fmla="*/ 1 w 133"/>
                <a:gd name="T1" fmla="*/ 33 h 67"/>
                <a:gd name="T2" fmla="*/ 21 w 133"/>
                <a:gd name="T3" fmla="*/ 26 h 67"/>
                <a:gd name="T4" fmla="*/ 41 w 133"/>
                <a:gd name="T5" fmla="*/ 37 h 67"/>
                <a:gd name="T6" fmla="*/ 47 w 133"/>
                <a:gd name="T7" fmla="*/ 36 h 67"/>
                <a:gd name="T8" fmla="*/ 48 w 133"/>
                <a:gd name="T9" fmla="*/ 16 h 67"/>
                <a:gd name="T10" fmla="*/ 75 w 133"/>
                <a:gd name="T11" fmla="*/ 3 h 67"/>
                <a:gd name="T12" fmla="*/ 86 w 133"/>
                <a:gd name="T13" fmla="*/ 35 h 67"/>
                <a:gd name="T14" fmla="*/ 89 w 133"/>
                <a:gd name="T15" fmla="*/ 39 h 67"/>
                <a:gd name="T16" fmla="*/ 100 w 133"/>
                <a:gd name="T17" fmla="*/ 32 h 67"/>
                <a:gd name="T18" fmla="*/ 120 w 133"/>
                <a:gd name="T19" fmla="*/ 24 h 67"/>
                <a:gd name="T20" fmla="*/ 129 w 133"/>
                <a:gd name="T21" fmla="*/ 51 h 67"/>
                <a:gd name="T22" fmla="*/ 113 w 133"/>
                <a:gd name="T23" fmla="*/ 67 h 67"/>
                <a:gd name="T24" fmla="*/ 88 w 133"/>
                <a:gd name="T25" fmla="*/ 64 h 67"/>
                <a:gd name="T26" fmla="*/ 47 w 133"/>
                <a:gd name="T27" fmla="*/ 64 h 67"/>
                <a:gd name="T28" fmla="*/ 19 w 133"/>
                <a:gd name="T29" fmla="*/ 67 h 67"/>
                <a:gd name="T30" fmla="*/ 3 w 133"/>
                <a:gd name="T31" fmla="*/ 49 h 67"/>
                <a:gd name="T32" fmla="*/ 69 w 133"/>
                <a:gd name="T33" fmla="*/ 37 h 67"/>
                <a:gd name="T34" fmla="*/ 69 w 133"/>
                <a:gd name="T35" fmla="*/ 21 h 67"/>
                <a:gd name="T36" fmla="*/ 67 w 133"/>
                <a:gd name="T37" fmla="*/ 17 h 67"/>
                <a:gd name="T38" fmla="*/ 64 w 133"/>
                <a:gd name="T39" fmla="*/ 22 h 67"/>
                <a:gd name="T40" fmla="*/ 64 w 133"/>
                <a:gd name="T41" fmla="*/ 52 h 67"/>
                <a:gd name="T42" fmla="*/ 67 w 133"/>
                <a:gd name="T43" fmla="*/ 57 h 67"/>
                <a:gd name="T44" fmla="*/ 69 w 133"/>
                <a:gd name="T45" fmla="*/ 53 h 67"/>
                <a:gd name="T46" fmla="*/ 95 w 133"/>
                <a:gd name="T47" fmla="*/ 56 h 67"/>
                <a:gd name="T48" fmla="*/ 119 w 133"/>
                <a:gd name="T49" fmla="*/ 41 h 67"/>
                <a:gd name="T50" fmla="*/ 122 w 133"/>
                <a:gd name="T51" fmla="*/ 37 h 67"/>
                <a:gd name="T52" fmla="*/ 119 w 133"/>
                <a:gd name="T53" fmla="*/ 36 h 67"/>
                <a:gd name="T54" fmla="*/ 98 w 133"/>
                <a:gd name="T55" fmla="*/ 49 h 67"/>
                <a:gd name="T56" fmla="*/ 93 w 133"/>
                <a:gd name="T57" fmla="*/ 53 h 67"/>
                <a:gd name="T58" fmla="*/ 40 w 133"/>
                <a:gd name="T59" fmla="*/ 54 h 67"/>
                <a:gd name="T60" fmla="*/ 15 w 133"/>
                <a:gd name="T61" fmla="*/ 36 h 67"/>
                <a:gd name="T62" fmla="*/ 11 w 133"/>
                <a:gd name="T63" fmla="*/ 36 h 67"/>
                <a:gd name="T64" fmla="*/ 13 w 133"/>
                <a:gd name="T65" fmla="*/ 40 h 67"/>
                <a:gd name="T66" fmla="*/ 37 w 133"/>
                <a:gd name="T67" fmla="*/ 56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33" h="67">
                  <a:moveTo>
                    <a:pt x="0" y="38"/>
                  </a:moveTo>
                  <a:cubicBezTo>
                    <a:pt x="0" y="36"/>
                    <a:pt x="0" y="35"/>
                    <a:pt x="1" y="33"/>
                  </a:cubicBezTo>
                  <a:cubicBezTo>
                    <a:pt x="2" y="28"/>
                    <a:pt x="7" y="24"/>
                    <a:pt x="13" y="24"/>
                  </a:cubicBezTo>
                  <a:cubicBezTo>
                    <a:pt x="16" y="24"/>
                    <a:pt x="18" y="25"/>
                    <a:pt x="21" y="26"/>
                  </a:cubicBezTo>
                  <a:cubicBezTo>
                    <a:pt x="25" y="27"/>
                    <a:pt x="29" y="29"/>
                    <a:pt x="33" y="32"/>
                  </a:cubicBezTo>
                  <a:cubicBezTo>
                    <a:pt x="36" y="33"/>
                    <a:pt x="39" y="35"/>
                    <a:pt x="41" y="37"/>
                  </a:cubicBezTo>
                  <a:cubicBezTo>
                    <a:pt x="42" y="38"/>
                    <a:pt x="43" y="38"/>
                    <a:pt x="44" y="39"/>
                  </a:cubicBezTo>
                  <a:cubicBezTo>
                    <a:pt x="46" y="39"/>
                    <a:pt x="47" y="38"/>
                    <a:pt x="47" y="36"/>
                  </a:cubicBezTo>
                  <a:cubicBezTo>
                    <a:pt x="47" y="36"/>
                    <a:pt x="47" y="35"/>
                    <a:pt x="46" y="34"/>
                  </a:cubicBezTo>
                  <a:cubicBezTo>
                    <a:pt x="45" y="28"/>
                    <a:pt x="46" y="21"/>
                    <a:pt x="48" y="16"/>
                  </a:cubicBezTo>
                  <a:cubicBezTo>
                    <a:pt x="50" y="10"/>
                    <a:pt x="53" y="6"/>
                    <a:pt x="58" y="3"/>
                  </a:cubicBezTo>
                  <a:cubicBezTo>
                    <a:pt x="63" y="0"/>
                    <a:pt x="69" y="0"/>
                    <a:pt x="75" y="3"/>
                  </a:cubicBezTo>
                  <a:cubicBezTo>
                    <a:pt x="82" y="7"/>
                    <a:pt x="85" y="14"/>
                    <a:pt x="86" y="21"/>
                  </a:cubicBezTo>
                  <a:cubicBezTo>
                    <a:pt x="87" y="26"/>
                    <a:pt x="87" y="30"/>
                    <a:pt x="86" y="35"/>
                  </a:cubicBezTo>
                  <a:cubicBezTo>
                    <a:pt x="86" y="35"/>
                    <a:pt x="86" y="36"/>
                    <a:pt x="86" y="37"/>
                  </a:cubicBezTo>
                  <a:cubicBezTo>
                    <a:pt x="86" y="38"/>
                    <a:pt x="87" y="39"/>
                    <a:pt x="89" y="39"/>
                  </a:cubicBezTo>
                  <a:cubicBezTo>
                    <a:pt x="90" y="38"/>
                    <a:pt x="90" y="38"/>
                    <a:pt x="91" y="37"/>
                  </a:cubicBezTo>
                  <a:cubicBezTo>
                    <a:pt x="94" y="35"/>
                    <a:pt x="97" y="33"/>
                    <a:pt x="100" y="32"/>
                  </a:cubicBezTo>
                  <a:cubicBezTo>
                    <a:pt x="105" y="28"/>
                    <a:pt x="110" y="26"/>
                    <a:pt x="116" y="25"/>
                  </a:cubicBezTo>
                  <a:cubicBezTo>
                    <a:pt x="117" y="25"/>
                    <a:pt x="118" y="24"/>
                    <a:pt x="120" y="24"/>
                  </a:cubicBezTo>
                  <a:cubicBezTo>
                    <a:pt x="126" y="24"/>
                    <a:pt x="132" y="28"/>
                    <a:pt x="133" y="37"/>
                  </a:cubicBezTo>
                  <a:cubicBezTo>
                    <a:pt x="133" y="42"/>
                    <a:pt x="132" y="47"/>
                    <a:pt x="129" y="51"/>
                  </a:cubicBezTo>
                  <a:cubicBezTo>
                    <a:pt x="125" y="57"/>
                    <a:pt x="121" y="62"/>
                    <a:pt x="116" y="66"/>
                  </a:cubicBezTo>
                  <a:cubicBezTo>
                    <a:pt x="115" y="67"/>
                    <a:pt x="114" y="67"/>
                    <a:pt x="113" y="67"/>
                  </a:cubicBezTo>
                  <a:cubicBezTo>
                    <a:pt x="111" y="66"/>
                    <a:pt x="108" y="66"/>
                    <a:pt x="106" y="66"/>
                  </a:cubicBezTo>
                  <a:cubicBezTo>
                    <a:pt x="100" y="65"/>
                    <a:pt x="94" y="65"/>
                    <a:pt x="88" y="64"/>
                  </a:cubicBezTo>
                  <a:cubicBezTo>
                    <a:pt x="85" y="64"/>
                    <a:pt x="82" y="64"/>
                    <a:pt x="79" y="64"/>
                  </a:cubicBezTo>
                  <a:cubicBezTo>
                    <a:pt x="68" y="64"/>
                    <a:pt x="58" y="64"/>
                    <a:pt x="47" y="64"/>
                  </a:cubicBezTo>
                  <a:cubicBezTo>
                    <a:pt x="43" y="64"/>
                    <a:pt x="39" y="64"/>
                    <a:pt x="34" y="65"/>
                  </a:cubicBezTo>
                  <a:cubicBezTo>
                    <a:pt x="29" y="65"/>
                    <a:pt x="24" y="66"/>
                    <a:pt x="19" y="67"/>
                  </a:cubicBezTo>
                  <a:cubicBezTo>
                    <a:pt x="18" y="67"/>
                    <a:pt x="18" y="67"/>
                    <a:pt x="17" y="66"/>
                  </a:cubicBezTo>
                  <a:cubicBezTo>
                    <a:pt x="11" y="61"/>
                    <a:pt x="6" y="56"/>
                    <a:pt x="3" y="49"/>
                  </a:cubicBezTo>
                  <a:cubicBezTo>
                    <a:pt x="1" y="45"/>
                    <a:pt x="0" y="42"/>
                    <a:pt x="0" y="38"/>
                  </a:cubicBezTo>
                  <a:moveTo>
                    <a:pt x="69" y="37"/>
                  </a:moveTo>
                  <a:cubicBezTo>
                    <a:pt x="69" y="37"/>
                    <a:pt x="69" y="37"/>
                    <a:pt x="69" y="37"/>
                  </a:cubicBezTo>
                  <a:cubicBezTo>
                    <a:pt x="69" y="32"/>
                    <a:pt x="69" y="26"/>
                    <a:pt x="69" y="21"/>
                  </a:cubicBezTo>
                  <a:cubicBezTo>
                    <a:pt x="69" y="20"/>
                    <a:pt x="69" y="19"/>
                    <a:pt x="69" y="19"/>
                  </a:cubicBezTo>
                  <a:cubicBezTo>
                    <a:pt x="69" y="18"/>
                    <a:pt x="68" y="17"/>
                    <a:pt x="67" y="17"/>
                  </a:cubicBezTo>
                  <a:cubicBezTo>
                    <a:pt x="65" y="17"/>
                    <a:pt x="64" y="17"/>
                    <a:pt x="64" y="19"/>
                  </a:cubicBezTo>
                  <a:cubicBezTo>
                    <a:pt x="64" y="20"/>
                    <a:pt x="64" y="21"/>
                    <a:pt x="64" y="22"/>
                  </a:cubicBezTo>
                  <a:cubicBezTo>
                    <a:pt x="64" y="28"/>
                    <a:pt x="64" y="34"/>
                    <a:pt x="64" y="39"/>
                  </a:cubicBezTo>
                  <a:cubicBezTo>
                    <a:pt x="64" y="44"/>
                    <a:pt x="64" y="48"/>
                    <a:pt x="64" y="52"/>
                  </a:cubicBezTo>
                  <a:cubicBezTo>
                    <a:pt x="64" y="53"/>
                    <a:pt x="64" y="54"/>
                    <a:pt x="64" y="55"/>
                  </a:cubicBezTo>
                  <a:cubicBezTo>
                    <a:pt x="64" y="56"/>
                    <a:pt x="65" y="57"/>
                    <a:pt x="67" y="57"/>
                  </a:cubicBezTo>
                  <a:cubicBezTo>
                    <a:pt x="68" y="57"/>
                    <a:pt x="69" y="56"/>
                    <a:pt x="69" y="55"/>
                  </a:cubicBezTo>
                  <a:cubicBezTo>
                    <a:pt x="69" y="54"/>
                    <a:pt x="69" y="54"/>
                    <a:pt x="69" y="53"/>
                  </a:cubicBezTo>
                  <a:cubicBezTo>
                    <a:pt x="69" y="47"/>
                    <a:pt x="69" y="42"/>
                    <a:pt x="69" y="37"/>
                  </a:cubicBezTo>
                  <a:moveTo>
                    <a:pt x="95" y="56"/>
                  </a:moveTo>
                  <a:cubicBezTo>
                    <a:pt x="96" y="56"/>
                    <a:pt x="97" y="55"/>
                    <a:pt x="98" y="54"/>
                  </a:cubicBezTo>
                  <a:cubicBezTo>
                    <a:pt x="105" y="50"/>
                    <a:pt x="112" y="45"/>
                    <a:pt x="119" y="41"/>
                  </a:cubicBezTo>
                  <a:cubicBezTo>
                    <a:pt x="120" y="40"/>
                    <a:pt x="121" y="40"/>
                    <a:pt x="121" y="39"/>
                  </a:cubicBezTo>
                  <a:cubicBezTo>
                    <a:pt x="122" y="38"/>
                    <a:pt x="122" y="38"/>
                    <a:pt x="122" y="37"/>
                  </a:cubicBezTo>
                  <a:cubicBezTo>
                    <a:pt x="123" y="36"/>
                    <a:pt x="122" y="35"/>
                    <a:pt x="121" y="35"/>
                  </a:cubicBezTo>
                  <a:cubicBezTo>
                    <a:pt x="120" y="35"/>
                    <a:pt x="119" y="35"/>
                    <a:pt x="119" y="36"/>
                  </a:cubicBezTo>
                  <a:cubicBezTo>
                    <a:pt x="118" y="36"/>
                    <a:pt x="117" y="37"/>
                    <a:pt x="116" y="37"/>
                  </a:cubicBezTo>
                  <a:cubicBezTo>
                    <a:pt x="110" y="41"/>
                    <a:pt x="104" y="45"/>
                    <a:pt x="98" y="49"/>
                  </a:cubicBezTo>
                  <a:cubicBezTo>
                    <a:pt x="97" y="49"/>
                    <a:pt x="96" y="50"/>
                    <a:pt x="95" y="51"/>
                  </a:cubicBezTo>
                  <a:cubicBezTo>
                    <a:pt x="94" y="51"/>
                    <a:pt x="94" y="52"/>
                    <a:pt x="93" y="53"/>
                  </a:cubicBezTo>
                  <a:cubicBezTo>
                    <a:pt x="93" y="54"/>
                    <a:pt x="94" y="56"/>
                    <a:pt x="95" y="56"/>
                  </a:cubicBezTo>
                  <a:moveTo>
                    <a:pt x="40" y="54"/>
                  </a:moveTo>
                  <a:cubicBezTo>
                    <a:pt x="40" y="52"/>
                    <a:pt x="39" y="52"/>
                    <a:pt x="38" y="51"/>
                  </a:cubicBezTo>
                  <a:cubicBezTo>
                    <a:pt x="30" y="46"/>
                    <a:pt x="23" y="41"/>
                    <a:pt x="15" y="36"/>
                  </a:cubicBezTo>
                  <a:cubicBezTo>
                    <a:pt x="14" y="36"/>
                    <a:pt x="14" y="36"/>
                    <a:pt x="13" y="35"/>
                  </a:cubicBezTo>
                  <a:cubicBezTo>
                    <a:pt x="12" y="35"/>
                    <a:pt x="11" y="35"/>
                    <a:pt x="11" y="36"/>
                  </a:cubicBezTo>
                  <a:cubicBezTo>
                    <a:pt x="10" y="37"/>
                    <a:pt x="10" y="38"/>
                    <a:pt x="11" y="39"/>
                  </a:cubicBezTo>
                  <a:cubicBezTo>
                    <a:pt x="12" y="39"/>
                    <a:pt x="12" y="40"/>
                    <a:pt x="13" y="40"/>
                  </a:cubicBezTo>
                  <a:cubicBezTo>
                    <a:pt x="21" y="45"/>
                    <a:pt x="28" y="50"/>
                    <a:pt x="35" y="55"/>
                  </a:cubicBezTo>
                  <a:cubicBezTo>
                    <a:pt x="36" y="55"/>
                    <a:pt x="37" y="56"/>
                    <a:pt x="37" y="56"/>
                  </a:cubicBezTo>
                  <a:cubicBezTo>
                    <a:pt x="39" y="56"/>
                    <a:pt x="40" y="55"/>
                    <a:pt x="40" y="54"/>
                  </a:cubicBezTo>
                </a:path>
              </a:pathLst>
            </a:custGeom>
            <a:solidFill>
              <a:srgbClr val="B71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64" name="Freeform 377"/>
            <p:cNvSpPr>
              <a:spLocks noEditPoints="1"/>
            </p:cNvSpPr>
            <p:nvPr/>
          </p:nvSpPr>
          <p:spPr bwMode="auto">
            <a:xfrm>
              <a:off x="825500" y="3328988"/>
              <a:ext cx="500062" cy="257175"/>
            </a:xfrm>
            <a:custGeom>
              <a:avLst/>
              <a:gdLst>
                <a:gd name="T0" fmla="*/ 46 w 133"/>
                <a:gd name="T1" fmla="*/ 33 h 68"/>
                <a:gd name="T2" fmla="*/ 44 w 133"/>
                <a:gd name="T3" fmla="*/ 29 h 68"/>
                <a:gd name="T4" fmla="*/ 22 w 133"/>
                <a:gd name="T5" fmla="*/ 41 h 68"/>
                <a:gd name="T6" fmla="*/ 0 w 133"/>
                <a:gd name="T7" fmla="*/ 32 h 68"/>
                <a:gd name="T8" fmla="*/ 17 w 133"/>
                <a:gd name="T9" fmla="*/ 2 h 68"/>
                <a:gd name="T10" fmla="*/ 48 w 133"/>
                <a:gd name="T11" fmla="*/ 8 h 68"/>
                <a:gd name="T12" fmla="*/ 70 w 133"/>
                <a:gd name="T13" fmla="*/ 11 h 68"/>
                <a:gd name="T14" fmla="*/ 111 w 133"/>
                <a:gd name="T15" fmla="*/ 0 h 68"/>
                <a:gd name="T16" fmla="*/ 116 w 133"/>
                <a:gd name="T17" fmla="*/ 1 h 68"/>
                <a:gd name="T18" fmla="*/ 133 w 133"/>
                <a:gd name="T19" fmla="*/ 33 h 68"/>
                <a:gd name="T20" fmla="*/ 101 w 133"/>
                <a:gd name="T21" fmla="*/ 37 h 68"/>
                <a:gd name="T22" fmla="*/ 89 w 133"/>
                <a:gd name="T23" fmla="*/ 29 h 68"/>
                <a:gd name="T24" fmla="*/ 87 w 133"/>
                <a:gd name="T25" fmla="*/ 35 h 68"/>
                <a:gd name="T26" fmla="*/ 74 w 133"/>
                <a:gd name="T27" fmla="*/ 65 h 68"/>
                <a:gd name="T28" fmla="*/ 47 w 133"/>
                <a:gd name="T29" fmla="*/ 48 h 68"/>
                <a:gd name="T30" fmla="*/ 46 w 133"/>
                <a:gd name="T31" fmla="*/ 40 h 68"/>
                <a:gd name="T32" fmla="*/ 64 w 133"/>
                <a:gd name="T33" fmla="*/ 37 h 68"/>
                <a:gd name="T34" fmla="*/ 64 w 133"/>
                <a:gd name="T35" fmla="*/ 52 h 68"/>
                <a:gd name="T36" fmla="*/ 69 w 133"/>
                <a:gd name="T37" fmla="*/ 52 h 68"/>
                <a:gd name="T38" fmla="*/ 69 w 133"/>
                <a:gd name="T39" fmla="*/ 27 h 68"/>
                <a:gd name="T40" fmla="*/ 68 w 133"/>
                <a:gd name="T41" fmla="*/ 21 h 68"/>
                <a:gd name="T42" fmla="*/ 65 w 133"/>
                <a:gd name="T43" fmla="*/ 21 h 68"/>
                <a:gd name="T44" fmla="*/ 64 w 133"/>
                <a:gd name="T45" fmla="*/ 37 h 68"/>
                <a:gd name="T46" fmla="*/ 34 w 133"/>
                <a:gd name="T47" fmla="*/ 14 h 68"/>
                <a:gd name="T48" fmla="*/ 13 w 133"/>
                <a:gd name="T49" fmla="*/ 27 h 68"/>
                <a:gd name="T50" fmla="*/ 11 w 133"/>
                <a:gd name="T51" fmla="*/ 31 h 68"/>
                <a:gd name="T52" fmla="*/ 16 w 133"/>
                <a:gd name="T53" fmla="*/ 30 h 68"/>
                <a:gd name="T54" fmla="*/ 33 w 133"/>
                <a:gd name="T55" fmla="*/ 17 h 68"/>
                <a:gd name="T56" fmla="*/ 122 w 133"/>
                <a:gd name="T57" fmla="*/ 30 h 68"/>
                <a:gd name="T58" fmla="*/ 118 w 133"/>
                <a:gd name="T59" fmla="*/ 26 h 68"/>
                <a:gd name="T60" fmla="*/ 102 w 133"/>
                <a:gd name="T61" fmla="*/ 14 h 68"/>
                <a:gd name="T62" fmla="*/ 99 w 133"/>
                <a:gd name="T63" fmla="*/ 17 h 68"/>
                <a:gd name="T64" fmla="*/ 115 w 133"/>
                <a:gd name="T65" fmla="*/ 29 h 68"/>
                <a:gd name="T66" fmla="*/ 120 w 133"/>
                <a:gd name="T67" fmla="*/ 31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33" h="68">
                  <a:moveTo>
                    <a:pt x="46" y="40"/>
                  </a:moveTo>
                  <a:cubicBezTo>
                    <a:pt x="46" y="37"/>
                    <a:pt x="46" y="35"/>
                    <a:pt x="46" y="33"/>
                  </a:cubicBezTo>
                  <a:cubicBezTo>
                    <a:pt x="47" y="32"/>
                    <a:pt x="47" y="31"/>
                    <a:pt x="47" y="31"/>
                  </a:cubicBezTo>
                  <a:cubicBezTo>
                    <a:pt x="46" y="29"/>
                    <a:pt x="45" y="29"/>
                    <a:pt x="44" y="29"/>
                  </a:cubicBezTo>
                  <a:cubicBezTo>
                    <a:pt x="43" y="30"/>
                    <a:pt x="42" y="30"/>
                    <a:pt x="41" y="31"/>
                  </a:cubicBezTo>
                  <a:cubicBezTo>
                    <a:pt x="35" y="35"/>
                    <a:pt x="29" y="39"/>
                    <a:pt x="22" y="41"/>
                  </a:cubicBezTo>
                  <a:cubicBezTo>
                    <a:pt x="19" y="43"/>
                    <a:pt x="16" y="43"/>
                    <a:pt x="12" y="43"/>
                  </a:cubicBezTo>
                  <a:cubicBezTo>
                    <a:pt x="5" y="43"/>
                    <a:pt x="0" y="38"/>
                    <a:pt x="0" y="32"/>
                  </a:cubicBezTo>
                  <a:cubicBezTo>
                    <a:pt x="0" y="26"/>
                    <a:pt x="1" y="22"/>
                    <a:pt x="3" y="17"/>
                  </a:cubicBezTo>
                  <a:cubicBezTo>
                    <a:pt x="7" y="11"/>
                    <a:pt x="12" y="7"/>
                    <a:pt x="17" y="2"/>
                  </a:cubicBezTo>
                  <a:cubicBezTo>
                    <a:pt x="19" y="0"/>
                    <a:pt x="20" y="0"/>
                    <a:pt x="23" y="1"/>
                  </a:cubicBezTo>
                  <a:cubicBezTo>
                    <a:pt x="31" y="4"/>
                    <a:pt x="39" y="6"/>
                    <a:pt x="48" y="8"/>
                  </a:cubicBezTo>
                  <a:cubicBezTo>
                    <a:pt x="53" y="9"/>
                    <a:pt x="59" y="10"/>
                    <a:pt x="64" y="12"/>
                  </a:cubicBezTo>
                  <a:cubicBezTo>
                    <a:pt x="66" y="12"/>
                    <a:pt x="68" y="12"/>
                    <a:pt x="70" y="11"/>
                  </a:cubicBezTo>
                  <a:cubicBezTo>
                    <a:pt x="79" y="9"/>
                    <a:pt x="88" y="7"/>
                    <a:pt x="97" y="5"/>
                  </a:cubicBezTo>
                  <a:cubicBezTo>
                    <a:pt x="102" y="4"/>
                    <a:pt x="106" y="2"/>
                    <a:pt x="111" y="0"/>
                  </a:cubicBezTo>
                  <a:cubicBezTo>
                    <a:pt x="113" y="0"/>
                    <a:pt x="114" y="0"/>
                    <a:pt x="115" y="1"/>
                  </a:cubicBezTo>
                  <a:cubicBezTo>
                    <a:pt x="116" y="1"/>
                    <a:pt x="116" y="1"/>
                    <a:pt x="116" y="1"/>
                  </a:cubicBezTo>
                  <a:cubicBezTo>
                    <a:pt x="122" y="7"/>
                    <a:pt x="128" y="13"/>
                    <a:pt x="131" y="21"/>
                  </a:cubicBezTo>
                  <a:cubicBezTo>
                    <a:pt x="133" y="25"/>
                    <a:pt x="133" y="29"/>
                    <a:pt x="133" y="33"/>
                  </a:cubicBezTo>
                  <a:cubicBezTo>
                    <a:pt x="132" y="38"/>
                    <a:pt x="127" y="44"/>
                    <a:pt x="118" y="43"/>
                  </a:cubicBezTo>
                  <a:cubicBezTo>
                    <a:pt x="112" y="43"/>
                    <a:pt x="106" y="40"/>
                    <a:pt x="101" y="37"/>
                  </a:cubicBezTo>
                  <a:cubicBezTo>
                    <a:pt x="98" y="35"/>
                    <a:pt x="94" y="33"/>
                    <a:pt x="91" y="31"/>
                  </a:cubicBezTo>
                  <a:cubicBezTo>
                    <a:pt x="90" y="30"/>
                    <a:pt x="90" y="30"/>
                    <a:pt x="89" y="29"/>
                  </a:cubicBezTo>
                  <a:cubicBezTo>
                    <a:pt x="87" y="28"/>
                    <a:pt x="86" y="30"/>
                    <a:pt x="86" y="31"/>
                  </a:cubicBezTo>
                  <a:cubicBezTo>
                    <a:pt x="86" y="33"/>
                    <a:pt x="86" y="34"/>
                    <a:pt x="87" y="35"/>
                  </a:cubicBezTo>
                  <a:cubicBezTo>
                    <a:pt x="88" y="44"/>
                    <a:pt x="86" y="52"/>
                    <a:pt x="81" y="59"/>
                  </a:cubicBezTo>
                  <a:cubicBezTo>
                    <a:pt x="79" y="61"/>
                    <a:pt x="77" y="63"/>
                    <a:pt x="74" y="65"/>
                  </a:cubicBezTo>
                  <a:cubicBezTo>
                    <a:pt x="69" y="68"/>
                    <a:pt x="61" y="68"/>
                    <a:pt x="56" y="63"/>
                  </a:cubicBezTo>
                  <a:cubicBezTo>
                    <a:pt x="51" y="59"/>
                    <a:pt x="48" y="54"/>
                    <a:pt x="47" y="48"/>
                  </a:cubicBezTo>
                  <a:cubicBezTo>
                    <a:pt x="46" y="47"/>
                    <a:pt x="46" y="45"/>
                    <a:pt x="46" y="44"/>
                  </a:cubicBezTo>
                  <a:cubicBezTo>
                    <a:pt x="46" y="42"/>
                    <a:pt x="46" y="41"/>
                    <a:pt x="46" y="40"/>
                  </a:cubicBezTo>
                  <a:moveTo>
                    <a:pt x="64" y="37"/>
                  </a:moveTo>
                  <a:cubicBezTo>
                    <a:pt x="64" y="37"/>
                    <a:pt x="64" y="37"/>
                    <a:pt x="64" y="37"/>
                  </a:cubicBezTo>
                  <a:cubicBezTo>
                    <a:pt x="64" y="41"/>
                    <a:pt x="64" y="45"/>
                    <a:pt x="64" y="49"/>
                  </a:cubicBezTo>
                  <a:cubicBezTo>
                    <a:pt x="64" y="50"/>
                    <a:pt x="64" y="51"/>
                    <a:pt x="64" y="52"/>
                  </a:cubicBezTo>
                  <a:cubicBezTo>
                    <a:pt x="64" y="53"/>
                    <a:pt x="66" y="54"/>
                    <a:pt x="66" y="54"/>
                  </a:cubicBezTo>
                  <a:cubicBezTo>
                    <a:pt x="67" y="54"/>
                    <a:pt x="69" y="53"/>
                    <a:pt x="69" y="52"/>
                  </a:cubicBezTo>
                  <a:cubicBezTo>
                    <a:pt x="69" y="51"/>
                    <a:pt x="69" y="50"/>
                    <a:pt x="69" y="50"/>
                  </a:cubicBezTo>
                  <a:cubicBezTo>
                    <a:pt x="69" y="42"/>
                    <a:pt x="69" y="34"/>
                    <a:pt x="69" y="27"/>
                  </a:cubicBezTo>
                  <a:cubicBezTo>
                    <a:pt x="69" y="25"/>
                    <a:pt x="68" y="23"/>
                    <a:pt x="68" y="22"/>
                  </a:cubicBezTo>
                  <a:cubicBezTo>
                    <a:pt x="68" y="21"/>
                    <a:pt x="68" y="21"/>
                    <a:pt x="68" y="21"/>
                  </a:cubicBezTo>
                  <a:cubicBezTo>
                    <a:pt x="67" y="20"/>
                    <a:pt x="67" y="20"/>
                    <a:pt x="66" y="20"/>
                  </a:cubicBezTo>
                  <a:cubicBezTo>
                    <a:pt x="65" y="20"/>
                    <a:pt x="65" y="20"/>
                    <a:pt x="65" y="21"/>
                  </a:cubicBezTo>
                  <a:cubicBezTo>
                    <a:pt x="64" y="22"/>
                    <a:pt x="64" y="24"/>
                    <a:pt x="64" y="25"/>
                  </a:cubicBezTo>
                  <a:cubicBezTo>
                    <a:pt x="64" y="29"/>
                    <a:pt x="64" y="33"/>
                    <a:pt x="64" y="37"/>
                  </a:cubicBezTo>
                  <a:moveTo>
                    <a:pt x="34" y="15"/>
                  </a:moveTo>
                  <a:cubicBezTo>
                    <a:pt x="34" y="14"/>
                    <a:pt x="34" y="14"/>
                    <a:pt x="34" y="14"/>
                  </a:cubicBezTo>
                  <a:cubicBezTo>
                    <a:pt x="33" y="13"/>
                    <a:pt x="31" y="13"/>
                    <a:pt x="30" y="14"/>
                  </a:cubicBezTo>
                  <a:cubicBezTo>
                    <a:pt x="25" y="18"/>
                    <a:pt x="19" y="22"/>
                    <a:pt x="13" y="27"/>
                  </a:cubicBezTo>
                  <a:cubicBezTo>
                    <a:pt x="13" y="27"/>
                    <a:pt x="12" y="28"/>
                    <a:pt x="12" y="28"/>
                  </a:cubicBezTo>
                  <a:cubicBezTo>
                    <a:pt x="11" y="29"/>
                    <a:pt x="11" y="30"/>
                    <a:pt x="11" y="31"/>
                  </a:cubicBezTo>
                  <a:cubicBezTo>
                    <a:pt x="12" y="31"/>
                    <a:pt x="13" y="32"/>
                    <a:pt x="14" y="31"/>
                  </a:cubicBezTo>
                  <a:cubicBezTo>
                    <a:pt x="15" y="31"/>
                    <a:pt x="16" y="30"/>
                    <a:pt x="16" y="30"/>
                  </a:cubicBezTo>
                  <a:cubicBezTo>
                    <a:pt x="21" y="26"/>
                    <a:pt x="26" y="22"/>
                    <a:pt x="31" y="19"/>
                  </a:cubicBezTo>
                  <a:cubicBezTo>
                    <a:pt x="32" y="18"/>
                    <a:pt x="33" y="18"/>
                    <a:pt x="33" y="17"/>
                  </a:cubicBezTo>
                  <a:cubicBezTo>
                    <a:pt x="34" y="17"/>
                    <a:pt x="34" y="16"/>
                    <a:pt x="34" y="15"/>
                  </a:cubicBezTo>
                  <a:moveTo>
                    <a:pt x="122" y="30"/>
                  </a:moveTo>
                  <a:cubicBezTo>
                    <a:pt x="122" y="29"/>
                    <a:pt x="121" y="28"/>
                    <a:pt x="121" y="28"/>
                  </a:cubicBezTo>
                  <a:cubicBezTo>
                    <a:pt x="120" y="27"/>
                    <a:pt x="119" y="26"/>
                    <a:pt x="118" y="26"/>
                  </a:cubicBezTo>
                  <a:cubicBezTo>
                    <a:pt x="114" y="22"/>
                    <a:pt x="109" y="19"/>
                    <a:pt x="105" y="15"/>
                  </a:cubicBezTo>
                  <a:cubicBezTo>
                    <a:pt x="104" y="15"/>
                    <a:pt x="103" y="14"/>
                    <a:pt x="102" y="14"/>
                  </a:cubicBezTo>
                  <a:cubicBezTo>
                    <a:pt x="101" y="13"/>
                    <a:pt x="100" y="13"/>
                    <a:pt x="99" y="14"/>
                  </a:cubicBezTo>
                  <a:cubicBezTo>
                    <a:pt x="99" y="15"/>
                    <a:pt x="99" y="16"/>
                    <a:pt x="99" y="17"/>
                  </a:cubicBezTo>
                  <a:cubicBezTo>
                    <a:pt x="100" y="17"/>
                    <a:pt x="100" y="18"/>
                    <a:pt x="101" y="18"/>
                  </a:cubicBezTo>
                  <a:cubicBezTo>
                    <a:pt x="105" y="22"/>
                    <a:pt x="110" y="25"/>
                    <a:pt x="115" y="29"/>
                  </a:cubicBezTo>
                  <a:cubicBezTo>
                    <a:pt x="116" y="30"/>
                    <a:pt x="117" y="30"/>
                    <a:pt x="118" y="31"/>
                  </a:cubicBezTo>
                  <a:cubicBezTo>
                    <a:pt x="119" y="31"/>
                    <a:pt x="120" y="31"/>
                    <a:pt x="120" y="31"/>
                  </a:cubicBezTo>
                  <a:cubicBezTo>
                    <a:pt x="121" y="31"/>
                    <a:pt x="122" y="30"/>
                    <a:pt x="122" y="30"/>
                  </a:cubicBezTo>
                </a:path>
              </a:pathLst>
            </a:custGeom>
            <a:solidFill>
              <a:srgbClr val="B71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65" name="Freeform 378"/>
            <p:cNvSpPr>
              <a:spLocks/>
            </p:cNvSpPr>
            <p:nvPr/>
          </p:nvSpPr>
          <p:spPr bwMode="auto">
            <a:xfrm>
              <a:off x="1119188" y="3179763"/>
              <a:ext cx="296862" cy="168275"/>
            </a:xfrm>
            <a:custGeom>
              <a:avLst/>
              <a:gdLst>
                <a:gd name="T0" fmla="*/ 1 w 79"/>
                <a:gd name="T1" fmla="*/ 45 h 45"/>
                <a:gd name="T2" fmla="*/ 0 w 79"/>
                <a:gd name="T3" fmla="*/ 45 h 45"/>
                <a:gd name="T4" fmla="*/ 0 w 79"/>
                <a:gd name="T5" fmla="*/ 44 h 45"/>
                <a:gd name="T6" fmla="*/ 1 w 79"/>
                <a:gd name="T7" fmla="*/ 43 h 45"/>
                <a:gd name="T8" fmla="*/ 22 w 79"/>
                <a:gd name="T9" fmla="*/ 28 h 45"/>
                <a:gd name="T10" fmla="*/ 37 w 79"/>
                <a:gd name="T11" fmla="*/ 15 h 45"/>
                <a:gd name="T12" fmla="*/ 46 w 79"/>
                <a:gd name="T13" fmla="*/ 7 h 45"/>
                <a:gd name="T14" fmla="*/ 51 w 79"/>
                <a:gd name="T15" fmla="*/ 1 h 45"/>
                <a:gd name="T16" fmla="*/ 56 w 79"/>
                <a:gd name="T17" fmla="*/ 1 h 45"/>
                <a:gd name="T18" fmla="*/ 78 w 79"/>
                <a:gd name="T19" fmla="*/ 13 h 45"/>
                <a:gd name="T20" fmla="*/ 79 w 79"/>
                <a:gd name="T21" fmla="*/ 14 h 45"/>
                <a:gd name="T22" fmla="*/ 78 w 79"/>
                <a:gd name="T23" fmla="*/ 16 h 45"/>
                <a:gd name="T24" fmla="*/ 72 w 79"/>
                <a:gd name="T25" fmla="*/ 19 h 45"/>
                <a:gd name="T26" fmla="*/ 24 w 79"/>
                <a:gd name="T27" fmla="*/ 39 h 45"/>
                <a:gd name="T28" fmla="*/ 2 w 79"/>
                <a:gd name="T29" fmla="*/ 45 h 45"/>
                <a:gd name="T30" fmla="*/ 1 w 79"/>
                <a:gd name="T31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9" h="45">
                  <a:moveTo>
                    <a:pt x="1" y="45"/>
                  </a:moveTo>
                  <a:cubicBezTo>
                    <a:pt x="0" y="45"/>
                    <a:pt x="0" y="45"/>
                    <a:pt x="0" y="45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0" y="44"/>
                    <a:pt x="0" y="43"/>
                    <a:pt x="1" y="43"/>
                  </a:cubicBezTo>
                  <a:cubicBezTo>
                    <a:pt x="8" y="39"/>
                    <a:pt x="15" y="34"/>
                    <a:pt x="22" y="28"/>
                  </a:cubicBezTo>
                  <a:cubicBezTo>
                    <a:pt x="27" y="24"/>
                    <a:pt x="32" y="20"/>
                    <a:pt x="37" y="15"/>
                  </a:cubicBezTo>
                  <a:cubicBezTo>
                    <a:pt x="40" y="12"/>
                    <a:pt x="43" y="10"/>
                    <a:pt x="46" y="7"/>
                  </a:cubicBezTo>
                  <a:cubicBezTo>
                    <a:pt x="48" y="5"/>
                    <a:pt x="49" y="3"/>
                    <a:pt x="51" y="1"/>
                  </a:cubicBezTo>
                  <a:cubicBezTo>
                    <a:pt x="53" y="0"/>
                    <a:pt x="53" y="0"/>
                    <a:pt x="56" y="1"/>
                  </a:cubicBezTo>
                  <a:cubicBezTo>
                    <a:pt x="63" y="4"/>
                    <a:pt x="71" y="9"/>
                    <a:pt x="78" y="13"/>
                  </a:cubicBezTo>
                  <a:cubicBezTo>
                    <a:pt x="79" y="14"/>
                    <a:pt x="79" y="14"/>
                    <a:pt x="79" y="14"/>
                  </a:cubicBezTo>
                  <a:cubicBezTo>
                    <a:pt x="79" y="15"/>
                    <a:pt x="79" y="15"/>
                    <a:pt x="78" y="16"/>
                  </a:cubicBezTo>
                  <a:cubicBezTo>
                    <a:pt x="76" y="17"/>
                    <a:pt x="74" y="18"/>
                    <a:pt x="72" y="19"/>
                  </a:cubicBezTo>
                  <a:cubicBezTo>
                    <a:pt x="56" y="27"/>
                    <a:pt x="40" y="34"/>
                    <a:pt x="24" y="39"/>
                  </a:cubicBezTo>
                  <a:cubicBezTo>
                    <a:pt x="16" y="41"/>
                    <a:pt x="9" y="43"/>
                    <a:pt x="2" y="45"/>
                  </a:cubicBezTo>
                  <a:cubicBezTo>
                    <a:pt x="1" y="45"/>
                    <a:pt x="1" y="45"/>
                    <a:pt x="1" y="45"/>
                  </a:cubicBezTo>
                </a:path>
              </a:pathLst>
            </a:custGeom>
            <a:solidFill>
              <a:srgbClr val="FFD3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66" name="Freeform 379"/>
            <p:cNvSpPr>
              <a:spLocks/>
            </p:cNvSpPr>
            <p:nvPr/>
          </p:nvSpPr>
          <p:spPr bwMode="auto">
            <a:xfrm>
              <a:off x="735013" y="3179763"/>
              <a:ext cx="296862" cy="168275"/>
            </a:xfrm>
            <a:custGeom>
              <a:avLst/>
              <a:gdLst>
                <a:gd name="T0" fmla="*/ 25 w 79"/>
                <a:gd name="T1" fmla="*/ 0 h 45"/>
                <a:gd name="T2" fmla="*/ 27 w 79"/>
                <a:gd name="T3" fmla="*/ 1 h 45"/>
                <a:gd name="T4" fmla="*/ 30 w 79"/>
                <a:gd name="T5" fmla="*/ 4 h 45"/>
                <a:gd name="T6" fmla="*/ 76 w 79"/>
                <a:gd name="T7" fmla="*/ 42 h 45"/>
                <a:gd name="T8" fmla="*/ 79 w 79"/>
                <a:gd name="T9" fmla="*/ 45 h 45"/>
                <a:gd name="T10" fmla="*/ 75 w 79"/>
                <a:gd name="T11" fmla="*/ 44 h 45"/>
                <a:gd name="T12" fmla="*/ 45 w 79"/>
                <a:gd name="T13" fmla="*/ 36 h 45"/>
                <a:gd name="T14" fmla="*/ 26 w 79"/>
                <a:gd name="T15" fmla="*/ 28 h 45"/>
                <a:gd name="T16" fmla="*/ 2 w 79"/>
                <a:gd name="T17" fmla="*/ 17 h 45"/>
                <a:gd name="T18" fmla="*/ 0 w 79"/>
                <a:gd name="T19" fmla="*/ 16 h 45"/>
                <a:gd name="T20" fmla="*/ 0 w 79"/>
                <a:gd name="T21" fmla="*/ 14 h 45"/>
                <a:gd name="T22" fmla="*/ 1 w 79"/>
                <a:gd name="T23" fmla="*/ 13 h 45"/>
                <a:gd name="T24" fmla="*/ 24 w 79"/>
                <a:gd name="T25" fmla="*/ 1 h 45"/>
                <a:gd name="T26" fmla="*/ 25 w 79"/>
                <a:gd name="T27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9" h="45">
                  <a:moveTo>
                    <a:pt x="25" y="0"/>
                  </a:moveTo>
                  <a:cubicBezTo>
                    <a:pt x="26" y="0"/>
                    <a:pt x="27" y="0"/>
                    <a:pt x="27" y="1"/>
                  </a:cubicBezTo>
                  <a:cubicBezTo>
                    <a:pt x="28" y="2"/>
                    <a:pt x="29" y="3"/>
                    <a:pt x="30" y="4"/>
                  </a:cubicBezTo>
                  <a:cubicBezTo>
                    <a:pt x="44" y="19"/>
                    <a:pt x="60" y="31"/>
                    <a:pt x="76" y="42"/>
                  </a:cubicBezTo>
                  <a:cubicBezTo>
                    <a:pt x="77" y="43"/>
                    <a:pt x="79" y="43"/>
                    <a:pt x="79" y="45"/>
                  </a:cubicBezTo>
                  <a:cubicBezTo>
                    <a:pt x="78" y="45"/>
                    <a:pt x="77" y="45"/>
                    <a:pt x="75" y="44"/>
                  </a:cubicBezTo>
                  <a:cubicBezTo>
                    <a:pt x="65" y="42"/>
                    <a:pt x="55" y="39"/>
                    <a:pt x="45" y="36"/>
                  </a:cubicBezTo>
                  <a:cubicBezTo>
                    <a:pt x="38" y="33"/>
                    <a:pt x="32" y="31"/>
                    <a:pt x="26" y="28"/>
                  </a:cubicBezTo>
                  <a:cubicBezTo>
                    <a:pt x="17" y="25"/>
                    <a:pt x="9" y="21"/>
                    <a:pt x="2" y="17"/>
                  </a:cubicBezTo>
                  <a:cubicBezTo>
                    <a:pt x="1" y="16"/>
                    <a:pt x="1" y="16"/>
                    <a:pt x="0" y="16"/>
                  </a:cubicBezTo>
                  <a:cubicBezTo>
                    <a:pt x="0" y="15"/>
                    <a:pt x="0" y="15"/>
                    <a:pt x="0" y="14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8" y="9"/>
                    <a:pt x="16" y="4"/>
                    <a:pt x="24" y="1"/>
                  </a:cubicBezTo>
                  <a:cubicBezTo>
                    <a:pt x="24" y="0"/>
                    <a:pt x="25" y="0"/>
                    <a:pt x="25" y="0"/>
                  </a:cubicBezTo>
                </a:path>
              </a:pathLst>
            </a:custGeom>
            <a:solidFill>
              <a:srgbClr val="FFD3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67" name="Freeform 380"/>
            <p:cNvSpPr>
              <a:spLocks/>
            </p:cNvSpPr>
            <p:nvPr/>
          </p:nvSpPr>
          <p:spPr bwMode="auto">
            <a:xfrm>
              <a:off x="679450" y="2189163"/>
              <a:ext cx="209550" cy="112713"/>
            </a:xfrm>
            <a:custGeom>
              <a:avLst/>
              <a:gdLst>
                <a:gd name="T0" fmla="*/ 54 w 56"/>
                <a:gd name="T1" fmla="*/ 0 h 30"/>
                <a:gd name="T2" fmla="*/ 56 w 56"/>
                <a:gd name="T3" fmla="*/ 0 h 30"/>
                <a:gd name="T4" fmla="*/ 56 w 56"/>
                <a:gd name="T5" fmla="*/ 0 h 30"/>
                <a:gd name="T6" fmla="*/ 56 w 56"/>
                <a:gd name="T7" fmla="*/ 1 h 30"/>
                <a:gd name="T8" fmla="*/ 54 w 56"/>
                <a:gd name="T9" fmla="*/ 2 h 30"/>
                <a:gd name="T10" fmla="*/ 34 w 56"/>
                <a:gd name="T11" fmla="*/ 16 h 30"/>
                <a:gd name="T12" fmla="*/ 25 w 56"/>
                <a:gd name="T13" fmla="*/ 25 h 30"/>
                <a:gd name="T14" fmla="*/ 24 w 56"/>
                <a:gd name="T15" fmla="*/ 26 h 30"/>
                <a:gd name="T16" fmla="*/ 17 w 56"/>
                <a:gd name="T17" fmla="*/ 27 h 30"/>
                <a:gd name="T18" fmla="*/ 2 w 56"/>
                <a:gd name="T19" fmla="*/ 18 h 30"/>
                <a:gd name="T20" fmla="*/ 1 w 56"/>
                <a:gd name="T21" fmla="*/ 18 h 30"/>
                <a:gd name="T22" fmla="*/ 1 w 56"/>
                <a:gd name="T23" fmla="*/ 16 h 30"/>
                <a:gd name="T24" fmla="*/ 2 w 56"/>
                <a:gd name="T25" fmla="*/ 15 h 30"/>
                <a:gd name="T26" fmla="*/ 46 w 56"/>
                <a:gd name="T27" fmla="*/ 1 h 30"/>
                <a:gd name="T28" fmla="*/ 54 w 56"/>
                <a:gd name="T29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6" h="30">
                  <a:moveTo>
                    <a:pt x="54" y="0"/>
                  </a:moveTo>
                  <a:cubicBezTo>
                    <a:pt x="55" y="0"/>
                    <a:pt x="55" y="0"/>
                    <a:pt x="56" y="0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56" y="1"/>
                    <a:pt x="56" y="1"/>
                    <a:pt x="56" y="1"/>
                  </a:cubicBezTo>
                  <a:cubicBezTo>
                    <a:pt x="55" y="1"/>
                    <a:pt x="55" y="2"/>
                    <a:pt x="54" y="2"/>
                  </a:cubicBezTo>
                  <a:cubicBezTo>
                    <a:pt x="47" y="6"/>
                    <a:pt x="41" y="11"/>
                    <a:pt x="34" y="16"/>
                  </a:cubicBezTo>
                  <a:cubicBezTo>
                    <a:pt x="31" y="19"/>
                    <a:pt x="28" y="22"/>
                    <a:pt x="25" y="25"/>
                  </a:cubicBezTo>
                  <a:cubicBezTo>
                    <a:pt x="25" y="25"/>
                    <a:pt x="24" y="26"/>
                    <a:pt x="24" y="26"/>
                  </a:cubicBezTo>
                  <a:cubicBezTo>
                    <a:pt x="20" y="29"/>
                    <a:pt x="21" y="30"/>
                    <a:pt x="17" y="27"/>
                  </a:cubicBezTo>
                  <a:cubicBezTo>
                    <a:pt x="12" y="25"/>
                    <a:pt x="7" y="22"/>
                    <a:pt x="2" y="18"/>
                  </a:cubicBezTo>
                  <a:cubicBezTo>
                    <a:pt x="2" y="18"/>
                    <a:pt x="1" y="18"/>
                    <a:pt x="1" y="18"/>
                  </a:cubicBezTo>
                  <a:cubicBezTo>
                    <a:pt x="0" y="17"/>
                    <a:pt x="0" y="16"/>
                    <a:pt x="1" y="16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16" y="9"/>
                    <a:pt x="31" y="5"/>
                    <a:pt x="46" y="1"/>
                  </a:cubicBezTo>
                  <a:cubicBezTo>
                    <a:pt x="49" y="1"/>
                    <a:pt x="52" y="0"/>
                    <a:pt x="54" y="0"/>
                  </a:cubicBezTo>
                </a:path>
              </a:pathLst>
            </a:custGeom>
            <a:solidFill>
              <a:srgbClr val="FFD3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68" name="Freeform 381"/>
            <p:cNvSpPr>
              <a:spLocks/>
            </p:cNvSpPr>
            <p:nvPr/>
          </p:nvSpPr>
          <p:spPr bwMode="auto">
            <a:xfrm>
              <a:off x="1262063" y="2185988"/>
              <a:ext cx="206375" cy="112713"/>
            </a:xfrm>
            <a:custGeom>
              <a:avLst/>
              <a:gdLst>
                <a:gd name="T0" fmla="*/ 36 w 55"/>
                <a:gd name="T1" fmla="*/ 30 h 30"/>
                <a:gd name="T2" fmla="*/ 34 w 55"/>
                <a:gd name="T3" fmla="*/ 29 h 30"/>
                <a:gd name="T4" fmla="*/ 29 w 55"/>
                <a:gd name="T5" fmla="*/ 24 h 30"/>
                <a:gd name="T6" fmla="*/ 3 w 55"/>
                <a:gd name="T7" fmla="*/ 4 h 30"/>
                <a:gd name="T8" fmla="*/ 0 w 55"/>
                <a:gd name="T9" fmla="*/ 1 h 30"/>
                <a:gd name="T10" fmla="*/ 4 w 55"/>
                <a:gd name="T11" fmla="*/ 1 h 30"/>
                <a:gd name="T12" fmla="*/ 35 w 55"/>
                <a:gd name="T13" fmla="*/ 9 h 30"/>
                <a:gd name="T14" fmla="*/ 54 w 55"/>
                <a:gd name="T15" fmla="*/ 17 h 30"/>
                <a:gd name="T16" fmla="*/ 55 w 55"/>
                <a:gd name="T17" fmla="*/ 17 h 30"/>
                <a:gd name="T18" fmla="*/ 55 w 55"/>
                <a:gd name="T19" fmla="*/ 18 h 30"/>
                <a:gd name="T20" fmla="*/ 48 w 55"/>
                <a:gd name="T21" fmla="*/ 23 h 30"/>
                <a:gd name="T22" fmla="*/ 37 w 55"/>
                <a:gd name="T23" fmla="*/ 29 h 30"/>
                <a:gd name="T24" fmla="*/ 36 w 55"/>
                <a:gd name="T25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5" h="30">
                  <a:moveTo>
                    <a:pt x="36" y="30"/>
                  </a:moveTo>
                  <a:cubicBezTo>
                    <a:pt x="35" y="30"/>
                    <a:pt x="34" y="29"/>
                    <a:pt x="34" y="29"/>
                  </a:cubicBezTo>
                  <a:cubicBezTo>
                    <a:pt x="32" y="27"/>
                    <a:pt x="31" y="26"/>
                    <a:pt x="29" y="24"/>
                  </a:cubicBezTo>
                  <a:cubicBezTo>
                    <a:pt x="21" y="16"/>
                    <a:pt x="12" y="10"/>
                    <a:pt x="3" y="4"/>
                  </a:cubicBezTo>
                  <a:cubicBezTo>
                    <a:pt x="2" y="3"/>
                    <a:pt x="0" y="3"/>
                    <a:pt x="0" y="1"/>
                  </a:cubicBezTo>
                  <a:cubicBezTo>
                    <a:pt x="1" y="0"/>
                    <a:pt x="2" y="1"/>
                    <a:pt x="4" y="1"/>
                  </a:cubicBezTo>
                  <a:cubicBezTo>
                    <a:pt x="14" y="3"/>
                    <a:pt x="25" y="6"/>
                    <a:pt x="35" y="9"/>
                  </a:cubicBezTo>
                  <a:cubicBezTo>
                    <a:pt x="42" y="12"/>
                    <a:pt x="48" y="14"/>
                    <a:pt x="54" y="17"/>
                  </a:cubicBezTo>
                  <a:cubicBezTo>
                    <a:pt x="55" y="17"/>
                    <a:pt x="55" y="17"/>
                    <a:pt x="55" y="17"/>
                  </a:cubicBezTo>
                  <a:cubicBezTo>
                    <a:pt x="55" y="17"/>
                    <a:pt x="55" y="18"/>
                    <a:pt x="55" y="18"/>
                  </a:cubicBezTo>
                  <a:cubicBezTo>
                    <a:pt x="53" y="20"/>
                    <a:pt x="50" y="22"/>
                    <a:pt x="48" y="23"/>
                  </a:cubicBezTo>
                  <a:cubicBezTo>
                    <a:pt x="45" y="25"/>
                    <a:pt x="41" y="27"/>
                    <a:pt x="37" y="29"/>
                  </a:cubicBezTo>
                  <a:cubicBezTo>
                    <a:pt x="37" y="29"/>
                    <a:pt x="36" y="30"/>
                    <a:pt x="36" y="30"/>
                  </a:cubicBezTo>
                </a:path>
              </a:pathLst>
            </a:custGeom>
            <a:solidFill>
              <a:srgbClr val="FFD3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69" name="Freeform 382"/>
            <p:cNvSpPr>
              <a:spLocks/>
            </p:cNvSpPr>
            <p:nvPr/>
          </p:nvSpPr>
          <p:spPr bwMode="auto">
            <a:xfrm>
              <a:off x="776288" y="2170113"/>
              <a:ext cx="598487" cy="203200"/>
            </a:xfrm>
            <a:custGeom>
              <a:avLst/>
              <a:gdLst>
                <a:gd name="T0" fmla="*/ 79 w 159"/>
                <a:gd name="T1" fmla="*/ 54 h 54"/>
                <a:gd name="T2" fmla="*/ 50 w 159"/>
                <a:gd name="T3" fmla="*/ 51 h 54"/>
                <a:gd name="T4" fmla="*/ 11 w 159"/>
                <a:gd name="T5" fmla="*/ 41 h 54"/>
                <a:gd name="T6" fmla="*/ 1 w 159"/>
                <a:gd name="T7" fmla="*/ 37 h 54"/>
                <a:gd name="T8" fmla="*/ 0 w 159"/>
                <a:gd name="T9" fmla="*/ 35 h 54"/>
                <a:gd name="T10" fmla="*/ 7 w 159"/>
                <a:gd name="T11" fmla="*/ 29 h 54"/>
                <a:gd name="T12" fmla="*/ 37 w 159"/>
                <a:gd name="T13" fmla="*/ 7 h 54"/>
                <a:gd name="T14" fmla="*/ 43 w 159"/>
                <a:gd name="T15" fmla="*/ 3 h 54"/>
                <a:gd name="T16" fmla="*/ 46 w 159"/>
                <a:gd name="T17" fmla="*/ 2 h 54"/>
                <a:gd name="T18" fmla="*/ 56 w 159"/>
                <a:gd name="T19" fmla="*/ 1 h 54"/>
                <a:gd name="T20" fmla="*/ 71 w 159"/>
                <a:gd name="T21" fmla="*/ 1 h 54"/>
                <a:gd name="T22" fmla="*/ 83 w 159"/>
                <a:gd name="T23" fmla="*/ 0 h 54"/>
                <a:gd name="T24" fmla="*/ 99 w 159"/>
                <a:gd name="T25" fmla="*/ 1 h 54"/>
                <a:gd name="T26" fmla="*/ 112 w 159"/>
                <a:gd name="T27" fmla="*/ 2 h 54"/>
                <a:gd name="T28" fmla="*/ 116 w 159"/>
                <a:gd name="T29" fmla="*/ 4 h 54"/>
                <a:gd name="T30" fmla="*/ 143 w 159"/>
                <a:gd name="T31" fmla="*/ 21 h 54"/>
                <a:gd name="T32" fmla="*/ 156 w 159"/>
                <a:gd name="T33" fmla="*/ 33 h 54"/>
                <a:gd name="T34" fmla="*/ 158 w 159"/>
                <a:gd name="T35" fmla="*/ 35 h 54"/>
                <a:gd name="T36" fmla="*/ 158 w 159"/>
                <a:gd name="T37" fmla="*/ 37 h 54"/>
                <a:gd name="T38" fmla="*/ 154 w 159"/>
                <a:gd name="T39" fmla="*/ 38 h 54"/>
                <a:gd name="T40" fmla="*/ 109 w 159"/>
                <a:gd name="T41" fmla="*/ 51 h 54"/>
                <a:gd name="T42" fmla="*/ 92 w 159"/>
                <a:gd name="T43" fmla="*/ 53 h 54"/>
                <a:gd name="T44" fmla="*/ 79 w 159"/>
                <a:gd name="T45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59" h="54">
                  <a:moveTo>
                    <a:pt x="79" y="54"/>
                  </a:moveTo>
                  <a:cubicBezTo>
                    <a:pt x="70" y="53"/>
                    <a:pt x="60" y="52"/>
                    <a:pt x="50" y="51"/>
                  </a:cubicBezTo>
                  <a:cubicBezTo>
                    <a:pt x="37" y="49"/>
                    <a:pt x="24" y="45"/>
                    <a:pt x="11" y="41"/>
                  </a:cubicBezTo>
                  <a:cubicBezTo>
                    <a:pt x="8" y="40"/>
                    <a:pt x="4" y="38"/>
                    <a:pt x="1" y="37"/>
                  </a:cubicBezTo>
                  <a:cubicBezTo>
                    <a:pt x="0" y="36"/>
                    <a:pt x="0" y="36"/>
                    <a:pt x="0" y="35"/>
                  </a:cubicBezTo>
                  <a:cubicBezTo>
                    <a:pt x="2" y="33"/>
                    <a:pt x="5" y="31"/>
                    <a:pt x="7" y="29"/>
                  </a:cubicBezTo>
                  <a:cubicBezTo>
                    <a:pt x="16" y="20"/>
                    <a:pt x="26" y="13"/>
                    <a:pt x="37" y="7"/>
                  </a:cubicBezTo>
                  <a:cubicBezTo>
                    <a:pt x="39" y="6"/>
                    <a:pt x="41" y="4"/>
                    <a:pt x="43" y="3"/>
                  </a:cubicBezTo>
                  <a:cubicBezTo>
                    <a:pt x="44" y="3"/>
                    <a:pt x="45" y="2"/>
                    <a:pt x="46" y="2"/>
                  </a:cubicBezTo>
                  <a:cubicBezTo>
                    <a:pt x="49" y="2"/>
                    <a:pt x="52" y="2"/>
                    <a:pt x="56" y="1"/>
                  </a:cubicBezTo>
                  <a:cubicBezTo>
                    <a:pt x="61" y="1"/>
                    <a:pt x="66" y="1"/>
                    <a:pt x="71" y="1"/>
                  </a:cubicBezTo>
                  <a:cubicBezTo>
                    <a:pt x="75" y="0"/>
                    <a:pt x="79" y="0"/>
                    <a:pt x="83" y="0"/>
                  </a:cubicBezTo>
                  <a:cubicBezTo>
                    <a:pt x="88" y="1"/>
                    <a:pt x="94" y="1"/>
                    <a:pt x="99" y="1"/>
                  </a:cubicBezTo>
                  <a:cubicBezTo>
                    <a:pt x="103" y="1"/>
                    <a:pt x="107" y="2"/>
                    <a:pt x="112" y="2"/>
                  </a:cubicBezTo>
                  <a:cubicBezTo>
                    <a:pt x="113" y="2"/>
                    <a:pt x="115" y="3"/>
                    <a:pt x="116" y="4"/>
                  </a:cubicBezTo>
                  <a:cubicBezTo>
                    <a:pt x="126" y="9"/>
                    <a:pt x="135" y="14"/>
                    <a:pt x="143" y="21"/>
                  </a:cubicBezTo>
                  <a:cubicBezTo>
                    <a:pt x="148" y="25"/>
                    <a:pt x="152" y="29"/>
                    <a:pt x="156" y="33"/>
                  </a:cubicBezTo>
                  <a:cubicBezTo>
                    <a:pt x="157" y="33"/>
                    <a:pt x="158" y="34"/>
                    <a:pt x="158" y="35"/>
                  </a:cubicBezTo>
                  <a:cubicBezTo>
                    <a:pt x="159" y="36"/>
                    <a:pt x="159" y="36"/>
                    <a:pt x="158" y="37"/>
                  </a:cubicBezTo>
                  <a:cubicBezTo>
                    <a:pt x="157" y="37"/>
                    <a:pt x="155" y="38"/>
                    <a:pt x="154" y="38"/>
                  </a:cubicBezTo>
                  <a:cubicBezTo>
                    <a:pt x="140" y="44"/>
                    <a:pt x="124" y="48"/>
                    <a:pt x="109" y="51"/>
                  </a:cubicBezTo>
                  <a:cubicBezTo>
                    <a:pt x="103" y="52"/>
                    <a:pt x="98" y="52"/>
                    <a:pt x="92" y="53"/>
                  </a:cubicBezTo>
                  <a:cubicBezTo>
                    <a:pt x="88" y="53"/>
                    <a:pt x="84" y="54"/>
                    <a:pt x="79" y="54"/>
                  </a:cubicBezTo>
                </a:path>
              </a:pathLst>
            </a:custGeom>
            <a:solidFill>
              <a:srgbClr val="FFE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70" name="Freeform 383"/>
            <p:cNvSpPr>
              <a:spLocks/>
            </p:cNvSpPr>
            <p:nvPr/>
          </p:nvSpPr>
          <p:spPr bwMode="auto">
            <a:xfrm>
              <a:off x="852488" y="3130550"/>
              <a:ext cx="446087" cy="217488"/>
            </a:xfrm>
            <a:custGeom>
              <a:avLst/>
              <a:gdLst>
                <a:gd name="T0" fmla="*/ 59 w 119"/>
                <a:gd name="T1" fmla="*/ 0 h 58"/>
                <a:gd name="T2" fmla="*/ 71 w 119"/>
                <a:gd name="T3" fmla="*/ 0 h 58"/>
                <a:gd name="T4" fmla="*/ 94 w 119"/>
                <a:gd name="T5" fmla="*/ 3 h 58"/>
                <a:gd name="T6" fmla="*/ 116 w 119"/>
                <a:gd name="T7" fmla="*/ 9 h 58"/>
                <a:gd name="T8" fmla="*/ 118 w 119"/>
                <a:gd name="T9" fmla="*/ 10 h 58"/>
                <a:gd name="T10" fmla="*/ 118 w 119"/>
                <a:gd name="T11" fmla="*/ 12 h 58"/>
                <a:gd name="T12" fmla="*/ 116 w 119"/>
                <a:gd name="T13" fmla="*/ 14 h 58"/>
                <a:gd name="T14" fmla="*/ 107 w 119"/>
                <a:gd name="T15" fmla="*/ 23 h 58"/>
                <a:gd name="T16" fmla="*/ 93 w 119"/>
                <a:gd name="T17" fmla="*/ 35 h 58"/>
                <a:gd name="T18" fmla="*/ 71 w 119"/>
                <a:gd name="T19" fmla="*/ 51 h 58"/>
                <a:gd name="T20" fmla="*/ 62 w 119"/>
                <a:gd name="T21" fmla="*/ 57 h 58"/>
                <a:gd name="T22" fmla="*/ 57 w 119"/>
                <a:gd name="T23" fmla="*/ 57 h 58"/>
                <a:gd name="T24" fmla="*/ 43 w 119"/>
                <a:gd name="T25" fmla="*/ 48 h 58"/>
                <a:gd name="T26" fmla="*/ 21 w 119"/>
                <a:gd name="T27" fmla="*/ 32 h 58"/>
                <a:gd name="T28" fmla="*/ 6 w 119"/>
                <a:gd name="T29" fmla="*/ 17 h 58"/>
                <a:gd name="T30" fmla="*/ 1 w 119"/>
                <a:gd name="T31" fmla="*/ 12 h 58"/>
                <a:gd name="T32" fmla="*/ 2 w 119"/>
                <a:gd name="T33" fmla="*/ 10 h 58"/>
                <a:gd name="T34" fmla="*/ 4 w 119"/>
                <a:gd name="T35" fmla="*/ 9 h 58"/>
                <a:gd name="T36" fmla="*/ 38 w 119"/>
                <a:gd name="T37" fmla="*/ 1 h 58"/>
                <a:gd name="T38" fmla="*/ 59 w 119"/>
                <a:gd name="T39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19" h="58">
                  <a:moveTo>
                    <a:pt x="59" y="0"/>
                  </a:moveTo>
                  <a:cubicBezTo>
                    <a:pt x="63" y="0"/>
                    <a:pt x="67" y="0"/>
                    <a:pt x="71" y="0"/>
                  </a:cubicBezTo>
                  <a:cubicBezTo>
                    <a:pt x="79" y="1"/>
                    <a:pt x="87" y="2"/>
                    <a:pt x="94" y="3"/>
                  </a:cubicBezTo>
                  <a:cubicBezTo>
                    <a:pt x="102" y="5"/>
                    <a:pt x="109" y="7"/>
                    <a:pt x="116" y="9"/>
                  </a:cubicBezTo>
                  <a:cubicBezTo>
                    <a:pt x="116" y="10"/>
                    <a:pt x="117" y="10"/>
                    <a:pt x="118" y="10"/>
                  </a:cubicBezTo>
                  <a:cubicBezTo>
                    <a:pt x="118" y="11"/>
                    <a:pt x="119" y="11"/>
                    <a:pt x="118" y="12"/>
                  </a:cubicBezTo>
                  <a:cubicBezTo>
                    <a:pt x="117" y="13"/>
                    <a:pt x="117" y="13"/>
                    <a:pt x="116" y="14"/>
                  </a:cubicBezTo>
                  <a:cubicBezTo>
                    <a:pt x="113" y="17"/>
                    <a:pt x="110" y="20"/>
                    <a:pt x="107" y="23"/>
                  </a:cubicBezTo>
                  <a:cubicBezTo>
                    <a:pt x="102" y="27"/>
                    <a:pt x="98" y="31"/>
                    <a:pt x="93" y="35"/>
                  </a:cubicBezTo>
                  <a:cubicBezTo>
                    <a:pt x="86" y="41"/>
                    <a:pt x="79" y="46"/>
                    <a:pt x="71" y="51"/>
                  </a:cubicBezTo>
                  <a:cubicBezTo>
                    <a:pt x="68" y="53"/>
                    <a:pt x="65" y="55"/>
                    <a:pt x="62" y="57"/>
                  </a:cubicBezTo>
                  <a:cubicBezTo>
                    <a:pt x="60" y="58"/>
                    <a:pt x="59" y="58"/>
                    <a:pt x="57" y="57"/>
                  </a:cubicBezTo>
                  <a:cubicBezTo>
                    <a:pt x="53" y="54"/>
                    <a:pt x="48" y="51"/>
                    <a:pt x="43" y="48"/>
                  </a:cubicBezTo>
                  <a:cubicBezTo>
                    <a:pt x="36" y="43"/>
                    <a:pt x="28" y="37"/>
                    <a:pt x="21" y="32"/>
                  </a:cubicBezTo>
                  <a:cubicBezTo>
                    <a:pt x="16" y="27"/>
                    <a:pt x="11" y="22"/>
                    <a:pt x="6" y="17"/>
                  </a:cubicBezTo>
                  <a:cubicBezTo>
                    <a:pt x="4" y="16"/>
                    <a:pt x="3" y="14"/>
                    <a:pt x="1" y="12"/>
                  </a:cubicBezTo>
                  <a:cubicBezTo>
                    <a:pt x="0" y="11"/>
                    <a:pt x="0" y="11"/>
                    <a:pt x="2" y="10"/>
                  </a:cubicBezTo>
                  <a:cubicBezTo>
                    <a:pt x="2" y="10"/>
                    <a:pt x="3" y="9"/>
                    <a:pt x="4" y="9"/>
                  </a:cubicBezTo>
                  <a:cubicBezTo>
                    <a:pt x="15" y="5"/>
                    <a:pt x="26" y="3"/>
                    <a:pt x="38" y="1"/>
                  </a:cubicBezTo>
                  <a:cubicBezTo>
                    <a:pt x="45" y="0"/>
                    <a:pt x="52" y="0"/>
                    <a:pt x="59" y="0"/>
                  </a:cubicBezTo>
                </a:path>
              </a:pathLst>
            </a:custGeom>
            <a:solidFill>
              <a:srgbClr val="FFE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71" name="Freeform 384"/>
            <p:cNvSpPr>
              <a:spLocks/>
            </p:cNvSpPr>
            <p:nvPr/>
          </p:nvSpPr>
          <p:spPr bwMode="auto">
            <a:xfrm>
              <a:off x="995363" y="3567113"/>
              <a:ext cx="160337" cy="115888"/>
            </a:xfrm>
            <a:custGeom>
              <a:avLst/>
              <a:gdLst>
                <a:gd name="T0" fmla="*/ 42 w 43"/>
                <a:gd name="T1" fmla="*/ 12 h 31"/>
                <a:gd name="T2" fmla="*/ 40 w 43"/>
                <a:gd name="T3" fmla="*/ 20 h 31"/>
                <a:gd name="T4" fmla="*/ 22 w 43"/>
                <a:gd name="T5" fmla="*/ 30 h 31"/>
                <a:gd name="T6" fmla="*/ 13 w 43"/>
                <a:gd name="T7" fmla="*/ 28 h 31"/>
                <a:gd name="T8" fmla="*/ 4 w 43"/>
                <a:gd name="T9" fmla="*/ 21 h 31"/>
                <a:gd name="T10" fmla="*/ 1 w 43"/>
                <a:gd name="T11" fmla="*/ 7 h 31"/>
                <a:gd name="T12" fmla="*/ 4 w 43"/>
                <a:gd name="T13" fmla="*/ 1 h 31"/>
                <a:gd name="T14" fmla="*/ 5 w 43"/>
                <a:gd name="T15" fmla="*/ 0 h 31"/>
                <a:gd name="T16" fmla="*/ 6 w 43"/>
                <a:gd name="T17" fmla="*/ 1 h 31"/>
                <a:gd name="T18" fmla="*/ 15 w 43"/>
                <a:gd name="T19" fmla="*/ 6 h 31"/>
                <a:gd name="T20" fmla="*/ 29 w 43"/>
                <a:gd name="T21" fmla="*/ 6 h 31"/>
                <a:gd name="T22" fmla="*/ 37 w 43"/>
                <a:gd name="T23" fmla="*/ 1 h 31"/>
                <a:gd name="T24" fmla="*/ 39 w 43"/>
                <a:gd name="T25" fmla="*/ 1 h 31"/>
                <a:gd name="T26" fmla="*/ 42 w 43"/>
                <a:gd name="T27" fmla="*/ 12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3" h="31">
                  <a:moveTo>
                    <a:pt x="42" y="12"/>
                  </a:moveTo>
                  <a:cubicBezTo>
                    <a:pt x="42" y="15"/>
                    <a:pt x="41" y="18"/>
                    <a:pt x="40" y="20"/>
                  </a:cubicBezTo>
                  <a:cubicBezTo>
                    <a:pt x="35" y="26"/>
                    <a:pt x="29" y="30"/>
                    <a:pt x="22" y="30"/>
                  </a:cubicBezTo>
                  <a:cubicBezTo>
                    <a:pt x="19" y="31"/>
                    <a:pt x="16" y="29"/>
                    <a:pt x="13" y="28"/>
                  </a:cubicBezTo>
                  <a:cubicBezTo>
                    <a:pt x="9" y="27"/>
                    <a:pt x="6" y="24"/>
                    <a:pt x="4" y="21"/>
                  </a:cubicBezTo>
                  <a:cubicBezTo>
                    <a:pt x="0" y="17"/>
                    <a:pt x="0" y="12"/>
                    <a:pt x="1" y="7"/>
                  </a:cubicBezTo>
                  <a:cubicBezTo>
                    <a:pt x="2" y="5"/>
                    <a:pt x="3" y="3"/>
                    <a:pt x="4" y="1"/>
                  </a:cubicBezTo>
                  <a:cubicBezTo>
                    <a:pt x="4" y="0"/>
                    <a:pt x="5" y="0"/>
                    <a:pt x="5" y="0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9" y="4"/>
                    <a:pt x="12" y="5"/>
                    <a:pt x="15" y="6"/>
                  </a:cubicBezTo>
                  <a:cubicBezTo>
                    <a:pt x="19" y="8"/>
                    <a:pt x="24" y="8"/>
                    <a:pt x="29" y="6"/>
                  </a:cubicBezTo>
                  <a:cubicBezTo>
                    <a:pt x="32" y="5"/>
                    <a:pt x="35" y="3"/>
                    <a:pt x="37" y="1"/>
                  </a:cubicBezTo>
                  <a:cubicBezTo>
                    <a:pt x="38" y="0"/>
                    <a:pt x="39" y="0"/>
                    <a:pt x="39" y="1"/>
                  </a:cubicBezTo>
                  <a:cubicBezTo>
                    <a:pt x="41" y="5"/>
                    <a:pt x="43" y="8"/>
                    <a:pt x="42" y="12"/>
                  </a:cubicBezTo>
                </a:path>
              </a:pathLst>
            </a:custGeom>
            <a:solidFill>
              <a:srgbClr val="FFE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72" name="Freeform 385"/>
            <p:cNvSpPr>
              <a:spLocks/>
            </p:cNvSpPr>
            <p:nvPr/>
          </p:nvSpPr>
          <p:spPr bwMode="auto">
            <a:xfrm>
              <a:off x="731838" y="2320925"/>
              <a:ext cx="687387" cy="128588"/>
            </a:xfrm>
            <a:custGeom>
              <a:avLst/>
              <a:gdLst>
                <a:gd name="T0" fmla="*/ 91 w 183"/>
                <a:gd name="T1" fmla="*/ 33 h 34"/>
                <a:gd name="T2" fmla="*/ 76 w 183"/>
                <a:gd name="T3" fmla="*/ 32 h 34"/>
                <a:gd name="T4" fmla="*/ 54 w 183"/>
                <a:gd name="T5" fmla="*/ 28 h 34"/>
                <a:gd name="T6" fmla="*/ 17 w 183"/>
                <a:gd name="T7" fmla="*/ 18 h 34"/>
                <a:gd name="T8" fmla="*/ 2 w 183"/>
                <a:gd name="T9" fmla="*/ 12 h 34"/>
                <a:gd name="T10" fmla="*/ 1 w 183"/>
                <a:gd name="T11" fmla="*/ 8 h 34"/>
                <a:gd name="T12" fmla="*/ 7 w 183"/>
                <a:gd name="T13" fmla="*/ 1 h 34"/>
                <a:gd name="T14" fmla="*/ 9 w 183"/>
                <a:gd name="T15" fmla="*/ 0 h 34"/>
                <a:gd name="T16" fmla="*/ 11 w 183"/>
                <a:gd name="T17" fmla="*/ 1 h 34"/>
                <a:gd name="T18" fmla="*/ 45 w 183"/>
                <a:gd name="T19" fmla="*/ 12 h 34"/>
                <a:gd name="T20" fmla="*/ 73 w 183"/>
                <a:gd name="T21" fmla="*/ 17 h 34"/>
                <a:gd name="T22" fmla="*/ 97 w 183"/>
                <a:gd name="T23" fmla="*/ 18 h 34"/>
                <a:gd name="T24" fmla="*/ 110 w 183"/>
                <a:gd name="T25" fmla="*/ 17 h 34"/>
                <a:gd name="T26" fmla="*/ 129 w 183"/>
                <a:gd name="T27" fmla="*/ 14 h 34"/>
                <a:gd name="T28" fmla="*/ 172 w 183"/>
                <a:gd name="T29" fmla="*/ 1 h 34"/>
                <a:gd name="T30" fmla="*/ 173 w 183"/>
                <a:gd name="T31" fmla="*/ 1 h 34"/>
                <a:gd name="T32" fmla="*/ 176 w 183"/>
                <a:gd name="T33" fmla="*/ 1 h 34"/>
                <a:gd name="T34" fmla="*/ 182 w 183"/>
                <a:gd name="T35" fmla="*/ 8 h 34"/>
                <a:gd name="T36" fmla="*/ 181 w 183"/>
                <a:gd name="T37" fmla="*/ 12 h 34"/>
                <a:gd name="T38" fmla="*/ 174 w 183"/>
                <a:gd name="T39" fmla="*/ 14 h 34"/>
                <a:gd name="T40" fmla="*/ 137 w 183"/>
                <a:gd name="T41" fmla="*/ 27 h 34"/>
                <a:gd name="T42" fmla="*/ 110 w 183"/>
                <a:gd name="T43" fmla="*/ 32 h 34"/>
                <a:gd name="T44" fmla="*/ 98 w 183"/>
                <a:gd name="T45" fmla="*/ 33 h 34"/>
                <a:gd name="T46" fmla="*/ 91 w 183"/>
                <a:gd name="T47" fmla="*/ 33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83" h="34">
                  <a:moveTo>
                    <a:pt x="91" y="33"/>
                  </a:moveTo>
                  <a:cubicBezTo>
                    <a:pt x="86" y="32"/>
                    <a:pt x="81" y="33"/>
                    <a:pt x="76" y="32"/>
                  </a:cubicBezTo>
                  <a:cubicBezTo>
                    <a:pt x="69" y="31"/>
                    <a:pt x="62" y="30"/>
                    <a:pt x="54" y="28"/>
                  </a:cubicBezTo>
                  <a:cubicBezTo>
                    <a:pt x="42" y="26"/>
                    <a:pt x="29" y="22"/>
                    <a:pt x="17" y="18"/>
                  </a:cubicBezTo>
                  <a:cubicBezTo>
                    <a:pt x="12" y="16"/>
                    <a:pt x="7" y="14"/>
                    <a:pt x="2" y="12"/>
                  </a:cubicBezTo>
                  <a:cubicBezTo>
                    <a:pt x="0" y="11"/>
                    <a:pt x="0" y="10"/>
                    <a:pt x="1" y="8"/>
                  </a:cubicBezTo>
                  <a:cubicBezTo>
                    <a:pt x="3" y="6"/>
                    <a:pt x="5" y="4"/>
                    <a:pt x="7" y="1"/>
                  </a:cubicBezTo>
                  <a:cubicBezTo>
                    <a:pt x="7" y="0"/>
                    <a:pt x="8" y="0"/>
                    <a:pt x="9" y="0"/>
                  </a:cubicBezTo>
                  <a:cubicBezTo>
                    <a:pt x="10" y="1"/>
                    <a:pt x="11" y="1"/>
                    <a:pt x="11" y="1"/>
                  </a:cubicBezTo>
                  <a:cubicBezTo>
                    <a:pt x="22" y="6"/>
                    <a:pt x="33" y="9"/>
                    <a:pt x="45" y="12"/>
                  </a:cubicBezTo>
                  <a:cubicBezTo>
                    <a:pt x="54" y="14"/>
                    <a:pt x="63" y="16"/>
                    <a:pt x="73" y="17"/>
                  </a:cubicBezTo>
                  <a:cubicBezTo>
                    <a:pt x="81" y="18"/>
                    <a:pt x="89" y="18"/>
                    <a:pt x="97" y="18"/>
                  </a:cubicBezTo>
                  <a:cubicBezTo>
                    <a:pt x="101" y="18"/>
                    <a:pt x="105" y="17"/>
                    <a:pt x="110" y="17"/>
                  </a:cubicBezTo>
                  <a:cubicBezTo>
                    <a:pt x="116" y="16"/>
                    <a:pt x="123" y="15"/>
                    <a:pt x="129" y="14"/>
                  </a:cubicBezTo>
                  <a:cubicBezTo>
                    <a:pt x="144" y="11"/>
                    <a:pt x="158" y="7"/>
                    <a:pt x="172" y="1"/>
                  </a:cubicBezTo>
                  <a:cubicBezTo>
                    <a:pt x="173" y="1"/>
                    <a:pt x="173" y="1"/>
                    <a:pt x="173" y="1"/>
                  </a:cubicBezTo>
                  <a:cubicBezTo>
                    <a:pt x="175" y="0"/>
                    <a:pt x="175" y="0"/>
                    <a:pt x="176" y="1"/>
                  </a:cubicBezTo>
                  <a:cubicBezTo>
                    <a:pt x="178" y="4"/>
                    <a:pt x="180" y="6"/>
                    <a:pt x="182" y="8"/>
                  </a:cubicBezTo>
                  <a:cubicBezTo>
                    <a:pt x="183" y="10"/>
                    <a:pt x="183" y="11"/>
                    <a:pt x="181" y="12"/>
                  </a:cubicBezTo>
                  <a:cubicBezTo>
                    <a:pt x="179" y="13"/>
                    <a:pt x="177" y="14"/>
                    <a:pt x="174" y="14"/>
                  </a:cubicBezTo>
                  <a:cubicBezTo>
                    <a:pt x="162" y="19"/>
                    <a:pt x="149" y="23"/>
                    <a:pt x="137" y="27"/>
                  </a:cubicBezTo>
                  <a:cubicBezTo>
                    <a:pt x="128" y="29"/>
                    <a:pt x="119" y="30"/>
                    <a:pt x="110" y="32"/>
                  </a:cubicBezTo>
                  <a:cubicBezTo>
                    <a:pt x="106" y="32"/>
                    <a:pt x="102" y="33"/>
                    <a:pt x="98" y="33"/>
                  </a:cubicBezTo>
                  <a:cubicBezTo>
                    <a:pt x="96" y="33"/>
                    <a:pt x="93" y="34"/>
                    <a:pt x="91" y="33"/>
                  </a:cubicBezTo>
                  <a:close/>
                </a:path>
              </a:pathLst>
            </a:custGeom>
            <a:solidFill>
              <a:srgbClr val="F1A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73" name="Freeform 386"/>
            <p:cNvSpPr>
              <a:spLocks/>
            </p:cNvSpPr>
            <p:nvPr/>
          </p:nvSpPr>
          <p:spPr bwMode="auto">
            <a:xfrm>
              <a:off x="803275" y="3062288"/>
              <a:ext cx="549275" cy="93663"/>
            </a:xfrm>
            <a:custGeom>
              <a:avLst/>
              <a:gdLst>
                <a:gd name="T0" fmla="*/ 72 w 146"/>
                <a:gd name="T1" fmla="*/ 0 h 25"/>
                <a:gd name="T2" fmla="*/ 92 w 146"/>
                <a:gd name="T3" fmla="*/ 1 h 25"/>
                <a:gd name="T4" fmla="*/ 126 w 146"/>
                <a:gd name="T5" fmla="*/ 7 h 25"/>
                <a:gd name="T6" fmla="*/ 142 w 146"/>
                <a:gd name="T7" fmla="*/ 12 h 25"/>
                <a:gd name="T8" fmla="*/ 143 w 146"/>
                <a:gd name="T9" fmla="*/ 17 h 25"/>
                <a:gd name="T10" fmla="*/ 138 w 146"/>
                <a:gd name="T11" fmla="*/ 23 h 25"/>
                <a:gd name="T12" fmla="*/ 133 w 146"/>
                <a:gd name="T13" fmla="*/ 24 h 25"/>
                <a:gd name="T14" fmla="*/ 111 w 146"/>
                <a:gd name="T15" fmla="*/ 18 h 25"/>
                <a:gd name="T16" fmla="*/ 93 w 146"/>
                <a:gd name="T17" fmla="*/ 14 h 25"/>
                <a:gd name="T18" fmla="*/ 65 w 146"/>
                <a:gd name="T19" fmla="*/ 13 h 25"/>
                <a:gd name="T20" fmla="*/ 49 w 146"/>
                <a:gd name="T21" fmla="*/ 15 h 25"/>
                <a:gd name="T22" fmla="*/ 15 w 146"/>
                <a:gd name="T23" fmla="*/ 23 h 25"/>
                <a:gd name="T24" fmla="*/ 11 w 146"/>
                <a:gd name="T25" fmla="*/ 24 h 25"/>
                <a:gd name="T26" fmla="*/ 8 w 146"/>
                <a:gd name="T27" fmla="*/ 24 h 25"/>
                <a:gd name="T28" fmla="*/ 3 w 146"/>
                <a:gd name="T29" fmla="*/ 18 h 25"/>
                <a:gd name="T30" fmla="*/ 1 w 146"/>
                <a:gd name="T31" fmla="*/ 15 h 25"/>
                <a:gd name="T32" fmla="*/ 1 w 146"/>
                <a:gd name="T33" fmla="*/ 13 h 25"/>
                <a:gd name="T34" fmla="*/ 4 w 146"/>
                <a:gd name="T35" fmla="*/ 11 h 25"/>
                <a:gd name="T36" fmla="*/ 41 w 146"/>
                <a:gd name="T37" fmla="*/ 3 h 25"/>
                <a:gd name="T38" fmla="*/ 63 w 146"/>
                <a:gd name="T39" fmla="*/ 1 h 25"/>
                <a:gd name="T40" fmla="*/ 72 w 146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46" h="25">
                  <a:moveTo>
                    <a:pt x="72" y="0"/>
                  </a:moveTo>
                  <a:cubicBezTo>
                    <a:pt x="79" y="0"/>
                    <a:pt x="86" y="1"/>
                    <a:pt x="92" y="1"/>
                  </a:cubicBezTo>
                  <a:cubicBezTo>
                    <a:pt x="104" y="2"/>
                    <a:pt x="115" y="4"/>
                    <a:pt x="126" y="7"/>
                  </a:cubicBezTo>
                  <a:cubicBezTo>
                    <a:pt x="131" y="9"/>
                    <a:pt x="137" y="10"/>
                    <a:pt x="142" y="12"/>
                  </a:cubicBezTo>
                  <a:cubicBezTo>
                    <a:pt x="145" y="13"/>
                    <a:pt x="146" y="13"/>
                    <a:pt x="143" y="17"/>
                  </a:cubicBezTo>
                  <a:cubicBezTo>
                    <a:pt x="141" y="19"/>
                    <a:pt x="139" y="21"/>
                    <a:pt x="138" y="23"/>
                  </a:cubicBezTo>
                  <a:cubicBezTo>
                    <a:pt x="136" y="25"/>
                    <a:pt x="136" y="25"/>
                    <a:pt x="133" y="24"/>
                  </a:cubicBezTo>
                  <a:cubicBezTo>
                    <a:pt x="126" y="21"/>
                    <a:pt x="119" y="19"/>
                    <a:pt x="111" y="18"/>
                  </a:cubicBezTo>
                  <a:cubicBezTo>
                    <a:pt x="105" y="16"/>
                    <a:pt x="99" y="15"/>
                    <a:pt x="93" y="14"/>
                  </a:cubicBezTo>
                  <a:cubicBezTo>
                    <a:pt x="84" y="13"/>
                    <a:pt x="74" y="13"/>
                    <a:pt x="65" y="13"/>
                  </a:cubicBezTo>
                  <a:cubicBezTo>
                    <a:pt x="60" y="13"/>
                    <a:pt x="54" y="14"/>
                    <a:pt x="49" y="15"/>
                  </a:cubicBezTo>
                  <a:cubicBezTo>
                    <a:pt x="37" y="16"/>
                    <a:pt x="26" y="19"/>
                    <a:pt x="15" y="23"/>
                  </a:cubicBezTo>
                  <a:cubicBezTo>
                    <a:pt x="13" y="23"/>
                    <a:pt x="12" y="24"/>
                    <a:pt x="11" y="24"/>
                  </a:cubicBezTo>
                  <a:cubicBezTo>
                    <a:pt x="10" y="25"/>
                    <a:pt x="9" y="25"/>
                    <a:pt x="8" y="24"/>
                  </a:cubicBezTo>
                  <a:cubicBezTo>
                    <a:pt x="6" y="22"/>
                    <a:pt x="4" y="20"/>
                    <a:pt x="3" y="18"/>
                  </a:cubicBezTo>
                  <a:cubicBezTo>
                    <a:pt x="2" y="17"/>
                    <a:pt x="1" y="16"/>
                    <a:pt x="1" y="15"/>
                  </a:cubicBezTo>
                  <a:cubicBezTo>
                    <a:pt x="0" y="14"/>
                    <a:pt x="0" y="13"/>
                    <a:pt x="1" y="13"/>
                  </a:cubicBezTo>
                  <a:cubicBezTo>
                    <a:pt x="2" y="12"/>
                    <a:pt x="3" y="12"/>
                    <a:pt x="4" y="11"/>
                  </a:cubicBezTo>
                  <a:cubicBezTo>
                    <a:pt x="16" y="7"/>
                    <a:pt x="28" y="5"/>
                    <a:pt x="41" y="3"/>
                  </a:cubicBezTo>
                  <a:cubicBezTo>
                    <a:pt x="48" y="2"/>
                    <a:pt x="55" y="1"/>
                    <a:pt x="63" y="1"/>
                  </a:cubicBezTo>
                  <a:cubicBezTo>
                    <a:pt x="66" y="1"/>
                    <a:pt x="69" y="0"/>
                    <a:pt x="72" y="0"/>
                  </a:cubicBezTo>
                  <a:close/>
                </a:path>
              </a:pathLst>
            </a:custGeom>
            <a:solidFill>
              <a:srgbClr val="F1A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74" name="Freeform 387"/>
            <p:cNvSpPr>
              <a:spLocks/>
            </p:cNvSpPr>
            <p:nvPr/>
          </p:nvSpPr>
          <p:spPr bwMode="auto">
            <a:xfrm>
              <a:off x="663575" y="3122613"/>
              <a:ext cx="153987" cy="104775"/>
            </a:xfrm>
            <a:custGeom>
              <a:avLst/>
              <a:gdLst>
                <a:gd name="T0" fmla="*/ 41 w 41"/>
                <a:gd name="T1" fmla="*/ 11 h 28"/>
                <a:gd name="T2" fmla="*/ 40 w 41"/>
                <a:gd name="T3" fmla="*/ 12 h 28"/>
                <a:gd name="T4" fmla="*/ 33 w 41"/>
                <a:gd name="T5" fmla="*/ 15 h 28"/>
                <a:gd name="T6" fmla="*/ 16 w 41"/>
                <a:gd name="T7" fmla="*/ 26 h 28"/>
                <a:gd name="T8" fmla="*/ 15 w 41"/>
                <a:gd name="T9" fmla="*/ 27 h 28"/>
                <a:gd name="T10" fmla="*/ 13 w 41"/>
                <a:gd name="T11" fmla="*/ 27 h 28"/>
                <a:gd name="T12" fmla="*/ 1 w 41"/>
                <a:gd name="T13" fmla="*/ 20 h 28"/>
                <a:gd name="T14" fmla="*/ 1 w 41"/>
                <a:gd name="T15" fmla="*/ 18 h 28"/>
                <a:gd name="T16" fmla="*/ 9 w 41"/>
                <a:gd name="T17" fmla="*/ 12 h 28"/>
                <a:gd name="T18" fmla="*/ 29 w 41"/>
                <a:gd name="T19" fmla="*/ 1 h 28"/>
                <a:gd name="T20" fmla="*/ 30 w 41"/>
                <a:gd name="T21" fmla="*/ 0 h 28"/>
                <a:gd name="T22" fmla="*/ 33 w 41"/>
                <a:gd name="T23" fmla="*/ 1 h 28"/>
                <a:gd name="T24" fmla="*/ 37 w 41"/>
                <a:gd name="T25" fmla="*/ 6 h 28"/>
                <a:gd name="T26" fmla="*/ 40 w 41"/>
                <a:gd name="T27" fmla="*/ 9 h 28"/>
                <a:gd name="T28" fmla="*/ 41 w 41"/>
                <a:gd name="T29" fmla="*/ 1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1" h="28">
                  <a:moveTo>
                    <a:pt x="41" y="11"/>
                  </a:moveTo>
                  <a:cubicBezTo>
                    <a:pt x="40" y="11"/>
                    <a:pt x="40" y="12"/>
                    <a:pt x="40" y="12"/>
                  </a:cubicBezTo>
                  <a:cubicBezTo>
                    <a:pt x="38" y="13"/>
                    <a:pt x="35" y="14"/>
                    <a:pt x="33" y="15"/>
                  </a:cubicBezTo>
                  <a:cubicBezTo>
                    <a:pt x="27" y="18"/>
                    <a:pt x="21" y="22"/>
                    <a:pt x="16" y="26"/>
                  </a:cubicBezTo>
                  <a:cubicBezTo>
                    <a:pt x="15" y="27"/>
                    <a:pt x="15" y="27"/>
                    <a:pt x="15" y="27"/>
                  </a:cubicBezTo>
                  <a:cubicBezTo>
                    <a:pt x="14" y="28"/>
                    <a:pt x="14" y="28"/>
                    <a:pt x="13" y="27"/>
                  </a:cubicBezTo>
                  <a:cubicBezTo>
                    <a:pt x="9" y="25"/>
                    <a:pt x="5" y="23"/>
                    <a:pt x="1" y="20"/>
                  </a:cubicBezTo>
                  <a:cubicBezTo>
                    <a:pt x="0" y="19"/>
                    <a:pt x="0" y="19"/>
                    <a:pt x="1" y="18"/>
                  </a:cubicBezTo>
                  <a:cubicBezTo>
                    <a:pt x="4" y="16"/>
                    <a:pt x="6" y="14"/>
                    <a:pt x="9" y="12"/>
                  </a:cubicBezTo>
                  <a:cubicBezTo>
                    <a:pt x="15" y="8"/>
                    <a:pt x="22" y="4"/>
                    <a:pt x="29" y="1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1" y="0"/>
                    <a:pt x="32" y="0"/>
                    <a:pt x="33" y="1"/>
                  </a:cubicBezTo>
                  <a:cubicBezTo>
                    <a:pt x="34" y="2"/>
                    <a:pt x="36" y="4"/>
                    <a:pt x="37" y="6"/>
                  </a:cubicBezTo>
                  <a:cubicBezTo>
                    <a:pt x="38" y="7"/>
                    <a:pt x="39" y="8"/>
                    <a:pt x="40" y="9"/>
                  </a:cubicBezTo>
                  <a:cubicBezTo>
                    <a:pt x="40" y="10"/>
                    <a:pt x="41" y="10"/>
                    <a:pt x="41" y="11"/>
                  </a:cubicBezTo>
                  <a:close/>
                </a:path>
              </a:pathLst>
            </a:custGeom>
            <a:solidFill>
              <a:srgbClr val="F1A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75" name="Freeform 388"/>
            <p:cNvSpPr>
              <a:spLocks/>
            </p:cNvSpPr>
            <p:nvPr/>
          </p:nvSpPr>
          <p:spPr bwMode="auto">
            <a:xfrm>
              <a:off x="1333500" y="3122613"/>
              <a:ext cx="153987" cy="104775"/>
            </a:xfrm>
            <a:custGeom>
              <a:avLst/>
              <a:gdLst>
                <a:gd name="T0" fmla="*/ 10 w 41"/>
                <a:gd name="T1" fmla="*/ 0 h 28"/>
                <a:gd name="T2" fmla="*/ 12 w 41"/>
                <a:gd name="T3" fmla="*/ 1 h 28"/>
                <a:gd name="T4" fmla="*/ 23 w 41"/>
                <a:gd name="T5" fmla="*/ 7 h 28"/>
                <a:gd name="T6" fmla="*/ 39 w 41"/>
                <a:gd name="T7" fmla="*/ 17 h 28"/>
                <a:gd name="T8" fmla="*/ 38 w 41"/>
                <a:gd name="T9" fmla="*/ 21 h 28"/>
                <a:gd name="T10" fmla="*/ 28 w 41"/>
                <a:gd name="T11" fmla="*/ 27 h 28"/>
                <a:gd name="T12" fmla="*/ 26 w 41"/>
                <a:gd name="T13" fmla="*/ 27 h 28"/>
                <a:gd name="T14" fmla="*/ 10 w 41"/>
                <a:gd name="T15" fmla="*/ 16 h 28"/>
                <a:gd name="T16" fmla="*/ 1 w 41"/>
                <a:gd name="T17" fmla="*/ 12 h 28"/>
                <a:gd name="T18" fmla="*/ 0 w 41"/>
                <a:gd name="T19" fmla="*/ 10 h 28"/>
                <a:gd name="T20" fmla="*/ 7 w 41"/>
                <a:gd name="T21" fmla="*/ 1 h 28"/>
                <a:gd name="T22" fmla="*/ 10 w 41"/>
                <a:gd name="T23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1" h="28">
                  <a:moveTo>
                    <a:pt x="10" y="0"/>
                  </a:moveTo>
                  <a:cubicBezTo>
                    <a:pt x="10" y="0"/>
                    <a:pt x="11" y="0"/>
                    <a:pt x="12" y="1"/>
                  </a:cubicBezTo>
                  <a:cubicBezTo>
                    <a:pt x="16" y="2"/>
                    <a:pt x="20" y="4"/>
                    <a:pt x="23" y="7"/>
                  </a:cubicBezTo>
                  <a:cubicBezTo>
                    <a:pt x="28" y="10"/>
                    <a:pt x="34" y="13"/>
                    <a:pt x="39" y="17"/>
                  </a:cubicBezTo>
                  <a:cubicBezTo>
                    <a:pt x="41" y="19"/>
                    <a:pt x="41" y="19"/>
                    <a:pt x="38" y="21"/>
                  </a:cubicBezTo>
                  <a:cubicBezTo>
                    <a:pt x="35" y="23"/>
                    <a:pt x="32" y="25"/>
                    <a:pt x="28" y="27"/>
                  </a:cubicBezTo>
                  <a:cubicBezTo>
                    <a:pt x="27" y="28"/>
                    <a:pt x="27" y="28"/>
                    <a:pt x="26" y="27"/>
                  </a:cubicBezTo>
                  <a:cubicBezTo>
                    <a:pt x="21" y="23"/>
                    <a:pt x="15" y="19"/>
                    <a:pt x="10" y="16"/>
                  </a:cubicBezTo>
                  <a:cubicBezTo>
                    <a:pt x="7" y="15"/>
                    <a:pt x="4" y="13"/>
                    <a:pt x="1" y="12"/>
                  </a:cubicBezTo>
                  <a:cubicBezTo>
                    <a:pt x="0" y="11"/>
                    <a:pt x="0" y="11"/>
                    <a:pt x="0" y="10"/>
                  </a:cubicBezTo>
                  <a:cubicBezTo>
                    <a:pt x="3" y="7"/>
                    <a:pt x="5" y="4"/>
                    <a:pt x="7" y="1"/>
                  </a:cubicBezTo>
                  <a:cubicBezTo>
                    <a:pt x="8" y="1"/>
                    <a:pt x="9" y="0"/>
                    <a:pt x="10" y="0"/>
                  </a:cubicBezTo>
                </a:path>
              </a:pathLst>
            </a:custGeom>
            <a:solidFill>
              <a:srgbClr val="F1A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76" name="Freeform 389"/>
            <p:cNvSpPr>
              <a:spLocks/>
            </p:cNvSpPr>
            <p:nvPr/>
          </p:nvSpPr>
          <p:spPr bwMode="auto">
            <a:xfrm>
              <a:off x="615950" y="2260600"/>
              <a:ext cx="127000" cy="90488"/>
            </a:xfrm>
            <a:custGeom>
              <a:avLst/>
              <a:gdLst>
                <a:gd name="T0" fmla="*/ 12 w 34"/>
                <a:gd name="T1" fmla="*/ 0 h 24"/>
                <a:gd name="T2" fmla="*/ 13 w 34"/>
                <a:gd name="T3" fmla="*/ 1 h 24"/>
                <a:gd name="T4" fmla="*/ 31 w 34"/>
                <a:gd name="T5" fmla="*/ 12 h 24"/>
                <a:gd name="T6" fmla="*/ 33 w 34"/>
                <a:gd name="T7" fmla="*/ 13 h 24"/>
                <a:gd name="T8" fmla="*/ 34 w 34"/>
                <a:gd name="T9" fmla="*/ 15 h 24"/>
                <a:gd name="T10" fmla="*/ 27 w 34"/>
                <a:gd name="T11" fmla="*/ 23 h 24"/>
                <a:gd name="T12" fmla="*/ 25 w 34"/>
                <a:gd name="T13" fmla="*/ 24 h 24"/>
                <a:gd name="T14" fmla="*/ 23 w 34"/>
                <a:gd name="T15" fmla="*/ 23 h 24"/>
                <a:gd name="T16" fmla="*/ 3 w 34"/>
                <a:gd name="T17" fmla="*/ 10 h 24"/>
                <a:gd name="T18" fmla="*/ 2 w 34"/>
                <a:gd name="T19" fmla="*/ 9 h 24"/>
                <a:gd name="T20" fmla="*/ 3 w 34"/>
                <a:gd name="T21" fmla="*/ 4 h 24"/>
                <a:gd name="T22" fmla="*/ 10 w 34"/>
                <a:gd name="T23" fmla="*/ 1 h 24"/>
                <a:gd name="T24" fmla="*/ 12 w 34"/>
                <a:gd name="T2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4" h="24">
                  <a:moveTo>
                    <a:pt x="12" y="0"/>
                  </a:moveTo>
                  <a:cubicBezTo>
                    <a:pt x="13" y="0"/>
                    <a:pt x="13" y="0"/>
                    <a:pt x="13" y="1"/>
                  </a:cubicBezTo>
                  <a:cubicBezTo>
                    <a:pt x="19" y="5"/>
                    <a:pt x="25" y="9"/>
                    <a:pt x="31" y="12"/>
                  </a:cubicBezTo>
                  <a:cubicBezTo>
                    <a:pt x="32" y="13"/>
                    <a:pt x="32" y="13"/>
                    <a:pt x="33" y="13"/>
                  </a:cubicBezTo>
                  <a:cubicBezTo>
                    <a:pt x="34" y="14"/>
                    <a:pt x="34" y="14"/>
                    <a:pt x="34" y="15"/>
                  </a:cubicBezTo>
                  <a:cubicBezTo>
                    <a:pt x="31" y="18"/>
                    <a:pt x="29" y="21"/>
                    <a:pt x="27" y="23"/>
                  </a:cubicBezTo>
                  <a:cubicBezTo>
                    <a:pt x="26" y="24"/>
                    <a:pt x="26" y="24"/>
                    <a:pt x="25" y="24"/>
                  </a:cubicBezTo>
                  <a:cubicBezTo>
                    <a:pt x="24" y="24"/>
                    <a:pt x="23" y="23"/>
                    <a:pt x="23" y="23"/>
                  </a:cubicBezTo>
                  <a:cubicBezTo>
                    <a:pt x="16" y="19"/>
                    <a:pt x="9" y="15"/>
                    <a:pt x="3" y="10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0" y="7"/>
                    <a:pt x="0" y="6"/>
                    <a:pt x="3" y="4"/>
                  </a:cubicBezTo>
                  <a:cubicBezTo>
                    <a:pt x="5" y="3"/>
                    <a:pt x="8" y="2"/>
                    <a:pt x="10" y="1"/>
                  </a:cubicBezTo>
                  <a:cubicBezTo>
                    <a:pt x="11" y="0"/>
                    <a:pt x="12" y="0"/>
                    <a:pt x="12" y="0"/>
                  </a:cubicBezTo>
                </a:path>
              </a:pathLst>
            </a:custGeom>
            <a:solidFill>
              <a:srgbClr val="F1A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77" name="Freeform 390"/>
            <p:cNvSpPr>
              <a:spLocks/>
            </p:cNvSpPr>
            <p:nvPr/>
          </p:nvSpPr>
          <p:spPr bwMode="auto">
            <a:xfrm>
              <a:off x="1408113" y="2260600"/>
              <a:ext cx="127000" cy="90488"/>
            </a:xfrm>
            <a:custGeom>
              <a:avLst/>
              <a:gdLst>
                <a:gd name="T0" fmla="*/ 8 w 34"/>
                <a:gd name="T1" fmla="*/ 24 h 24"/>
                <a:gd name="T2" fmla="*/ 7 w 34"/>
                <a:gd name="T3" fmla="*/ 23 h 24"/>
                <a:gd name="T4" fmla="*/ 0 w 34"/>
                <a:gd name="T5" fmla="*/ 15 h 24"/>
                <a:gd name="T6" fmla="*/ 1 w 34"/>
                <a:gd name="T7" fmla="*/ 13 h 24"/>
                <a:gd name="T8" fmla="*/ 8 w 34"/>
                <a:gd name="T9" fmla="*/ 9 h 24"/>
                <a:gd name="T10" fmla="*/ 20 w 34"/>
                <a:gd name="T11" fmla="*/ 1 h 24"/>
                <a:gd name="T12" fmla="*/ 23 w 34"/>
                <a:gd name="T13" fmla="*/ 1 h 24"/>
                <a:gd name="T14" fmla="*/ 32 w 34"/>
                <a:gd name="T15" fmla="*/ 5 h 24"/>
                <a:gd name="T16" fmla="*/ 33 w 34"/>
                <a:gd name="T17" fmla="*/ 8 h 24"/>
                <a:gd name="T18" fmla="*/ 25 w 34"/>
                <a:gd name="T19" fmla="*/ 15 h 24"/>
                <a:gd name="T20" fmla="*/ 10 w 34"/>
                <a:gd name="T21" fmla="*/ 23 h 24"/>
                <a:gd name="T22" fmla="*/ 8 w 34"/>
                <a:gd name="T23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4" h="24">
                  <a:moveTo>
                    <a:pt x="8" y="24"/>
                  </a:moveTo>
                  <a:cubicBezTo>
                    <a:pt x="8" y="24"/>
                    <a:pt x="7" y="24"/>
                    <a:pt x="7" y="23"/>
                  </a:cubicBezTo>
                  <a:cubicBezTo>
                    <a:pt x="5" y="21"/>
                    <a:pt x="2" y="18"/>
                    <a:pt x="0" y="15"/>
                  </a:cubicBezTo>
                  <a:cubicBezTo>
                    <a:pt x="0" y="14"/>
                    <a:pt x="0" y="14"/>
                    <a:pt x="1" y="13"/>
                  </a:cubicBezTo>
                  <a:cubicBezTo>
                    <a:pt x="3" y="12"/>
                    <a:pt x="6" y="11"/>
                    <a:pt x="8" y="9"/>
                  </a:cubicBezTo>
                  <a:cubicBezTo>
                    <a:pt x="12" y="7"/>
                    <a:pt x="16" y="4"/>
                    <a:pt x="20" y="1"/>
                  </a:cubicBezTo>
                  <a:cubicBezTo>
                    <a:pt x="21" y="0"/>
                    <a:pt x="22" y="0"/>
                    <a:pt x="23" y="1"/>
                  </a:cubicBezTo>
                  <a:cubicBezTo>
                    <a:pt x="26" y="2"/>
                    <a:pt x="29" y="4"/>
                    <a:pt x="32" y="5"/>
                  </a:cubicBezTo>
                  <a:cubicBezTo>
                    <a:pt x="34" y="6"/>
                    <a:pt x="34" y="7"/>
                    <a:pt x="33" y="8"/>
                  </a:cubicBezTo>
                  <a:cubicBezTo>
                    <a:pt x="30" y="10"/>
                    <a:pt x="28" y="13"/>
                    <a:pt x="25" y="15"/>
                  </a:cubicBezTo>
                  <a:cubicBezTo>
                    <a:pt x="20" y="18"/>
                    <a:pt x="15" y="21"/>
                    <a:pt x="10" y="23"/>
                  </a:cubicBezTo>
                  <a:cubicBezTo>
                    <a:pt x="9" y="24"/>
                    <a:pt x="9" y="24"/>
                    <a:pt x="8" y="24"/>
                  </a:cubicBezTo>
                </a:path>
              </a:pathLst>
            </a:custGeom>
            <a:solidFill>
              <a:srgbClr val="F1A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78" name="Freeform 391"/>
            <p:cNvSpPr>
              <a:spLocks noEditPoints="1"/>
            </p:cNvSpPr>
            <p:nvPr/>
          </p:nvSpPr>
          <p:spPr bwMode="auto">
            <a:xfrm>
              <a:off x="1114425" y="3179763"/>
              <a:ext cx="301625" cy="168275"/>
            </a:xfrm>
            <a:custGeom>
              <a:avLst/>
              <a:gdLst>
                <a:gd name="T0" fmla="*/ 1 w 80"/>
                <a:gd name="T1" fmla="*/ 44 h 45"/>
                <a:gd name="T2" fmla="*/ 0 w 80"/>
                <a:gd name="T3" fmla="*/ 44 h 45"/>
                <a:gd name="T4" fmla="*/ 0 w 80"/>
                <a:gd name="T5" fmla="*/ 45 h 45"/>
                <a:gd name="T6" fmla="*/ 0 w 80"/>
                <a:gd name="T7" fmla="*/ 45 h 45"/>
                <a:gd name="T8" fmla="*/ 1 w 80"/>
                <a:gd name="T9" fmla="*/ 45 h 45"/>
                <a:gd name="T10" fmla="*/ 1 w 80"/>
                <a:gd name="T11" fmla="*/ 45 h 45"/>
                <a:gd name="T12" fmla="*/ 1 w 80"/>
                <a:gd name="T13" fmla="*/ 44 h 45"/>
                <a:gd name="T14" fmla="*/ 1 w 80"/>
                <a:gd name="T15" fmla="*/ 44 h 45"/>
                <a:gd name="T16" fmla="*/ 19 w 80"/>
                <a:gd name="T17" fmla="*/ 41 h 45"/>
                <a:gd name="T18" fmla="*/ 6 w 80"/>
                <a:gd name="T19" fmla="*/ 44 h 45"/>
                <a:gd name="T20" fmla="*/ 19 w 80"/>
                <a:gd name="T21" fmla="*/ 41 h 45"/>
                <a:gd name="T22" fmla="*/ 19 w 80"/>
                <a:gd name="T23" fmla="*/ 41 h 45"/>
                <a:gd name="T24" fmla="*/ 19 w 80"/>
                <a:gd name="T25" fmla="*/ 41 h 45"/>
                <a:gd name="T26" fmla="*/ 19 w 80"/>
                <a:gd name="T27" fmla="*/ 41 h 45"/>
                <a:gd name="T28" fmla="*/ 74 w 80"/>
                <a:gd name="T29" fmla="*/ 19 h 45"/>
                <a:gd name="T30" fmla="*/ 73 w 80"/>
                <a:gd name="T31" fmla="*/ 19 h 45"/>
                <a:gd name="T32" fmla="*/ 25 w 80"/>
                <a:gd name="T33" fmla="*/ 39 h 45"/>
                <a:gd name="T34" fmla="*/ 23 w 80"/>
                <a:gd name="T35" fmla="*/ 39 h 45"/>
                <a:gd name="T36" fmla="*/ 25 w 80"/>
                <a:gd name="T37" fmla="*/ 39 h 45"/>
                <a:gd name="T38" fmla="*/ 73 w 80"/>
                <a:gd name="T39" fmla="*/ 19 h 45"/>
                <a:gd name="T40" fmla="*/ 74 w 80"/>
                <a:gd name="T41" fmla="*/ 19 h 45"/>
                <a:gd name="T42" fmla="*/ 37 w 80"/>
                <a:gd name="T43" fmla="*/ 16 h 45"/>
                <a:gd name="T44" fmla="*/ 31 w 80"/>
                <a:gd name="T45" fmla="*/ 22 h 45"/>
                <a:gd name="T46" fmla="*/ 37 w 80"/>
                <a:gd name="T47" fmla="*/ 16 h 45"/>
                <a:gd name="T48" fmla="*/ 80 w 80"/>
                <a:gd name="T49" fmla="*/ 16 h 45"/>
                <a:gd name="T50" fmla="*/ 79 w 80"/>
                <a:gd name="T51" fmla="*/ 16 h 45"/>
                <a:gd name="T52" fmla="*/ 77 w 80"/>
                <a:gd name="T53" fmla="*/ 17 h 45"/>
                <a:gd name="T54" fmla="*/ 79 w 80"/>
                <a:gd name="T55" fmla="*/ 16 h 45"/>
                <a:gd name="T56" fmla="*/ 80 w 80"/>
                <a:gd name="T57" fmla="*/ 16 h 45"/>
                <a:gd name="T58" fmla="*/ 47 w 80"/>
                <a:gd name="T59" fmla="*/ 7 h 45"/>
                <a:gd name="T60" fmla="*/ 42 w 80"/>
                <a:gd name="T61" fmla="*/ 12 h 45"/>
                <a:gd name="T62" fmla="*/ 47 w 80"/>
                <a:gd name="T63" fmla="*/ 7 h 45"/>
                <a:gd name="T64" fmla="*/ 47 w 80"/>
                <a:gd name="T65" fmla="*/ 7 h 45"/>
                <a:gd name="T66" fmla="*/ 68 w 80"/>
                <a:gd name="T67" fmla="*/ 6 h 45"/>
                <a:gd name="T68" fmla="*/ 79 w 80"/>
                <a:gd name="T69" fmla="*/ 13 h 45"/>
                <a:gd name="T70" fmla="*/ 80 w 80"/>
                <a:gd name="T71" fmla="*/ 14 h 45"/>
                <a:gd name="T72" fmla="*/ 80 w 80"/>
                <a:gd name="T73" fmla="*/ 14 h 45"/>
                <a:gd name="T74" fmla="*/ 79 w 80"/>
                <a:gd name="T75" fmla="*/ 14 h 45"/>
                <a:gd name="T76" fmla="*/ 68 w 80"/>
                <a:gd name="T77" fmla="*/ 6 h 45"/>
                <a:gd name="T78" fmla="*/ 54 w 80"/>
                <a:gd name="T79" fmla="*/ 0 h 45"/>
                <a:gd name="T80" fmla="*/ 53 w 80"/>
                <a:gd name="T81" fmla="*/ 1 h 45"/>
                <a:gd name="T82" fmla="*/ 54 w 80"/>
                <a:gd name="T83" fmla="*/ 0 h 45"/>
                <a:gd name="T84" fmla="*/ 57 w 80"/>
                <a:gd name="T85" fmla="*/ 1 h 45"/>
                <a:gd name="T86" fmla="*/ 60 w 80"/>
                <a:gd name="T87" fmla="*/ 2 h 45"/>
                <a:gd name="T88" fmla="*/ 56 w 80"/>
                <a:gd name="T89" fmla="*/ 1 h 45"/>
                <a:gd name="T90" fmla="*/ 54 w 80"/>
                <a:gd name="T91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80" h="45">
                  <a:moveTo>
                    <a:pt x="1" y="44"/>
                  </a:moveTo>
                  <a:cubicBezTo>
                    <a:pt x="1" y="44"/>
                    <a:pt x="0" y="44"/>
                    <a:pt x="0" y="44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1" y="45"/>
                    <a:pt x="1" y="45"/>
                    <a:pt x="1" y="45"/>
                  </a:cubicBezTo>
                  <a:cubicBezTo>
                    <a:pt x="1" y="45"/>
                    <a:pt x="1" y="45"/>
                    <a:pt x="1" y="45"/>
                  </a:cubicBezTo>
                  <a:cubicBezTo>
                    <a:pt x="1" y="44"/>
                    <a:pt x="1" y="44"/>
                    <a:pt x="1" y="44"/>
                  </a:cubicBezTo>
                  <a:cubicBezTo>
                    <a:pt x="1" y="44"/>
                    <a:pt x="1" y="44"/>
                    <a:pt x="1" y="44"/>
                  </a:cubicBezTo>
                  <a:moveTo>
                    <a:pt x="19" y="41"/>
                  </a:moveTo>
                  <a:cubicBezTo>
                    <a:pt x="14" y="42"/>
                    <a:pt x="10" y="43"/>
                    <a:pt x="6" y="44"/>
                  </a:cubicBezTo>
                  <a:cubicBezTo>
                    <a:pt x="10" y="43"/>
                    <a:pt x="14" y="42"/>
                    <a:pt x="19" y="41"/>
                  </a:cubicBezTo>
                  <a:moveTo>
                    <a:pt x="19" y="41"/>
                  </a:moveTo>
                  <a:cubicBezTo>
                    <a:pt x="19" y="41"/>
                    <a:pt x="19" y="41"/>
                    <a:pt x="19" y="41"/>
                  </a:cubicBezTo>
                  <a:cubicBezTo>
                    <a:pt x="19" y="41"/>
                    <a:pt x="19" y="41"/>
                    <a:pt x="19" y="41"/>
                  </a:cubicBezTo>
                  <a:moveTo>
                    <a:pt x="74" y="19"/>
                  </a:moveTo>
                  <a:cubicBezTo>
                    <a:pt x="74" y="19"/>
                    <a:pt x="73" y="19"/>
                    <a:pt x="73" y="19"/>
                  </a:cubicBezTo>
                  <a:cubicBezTo>
                    <a:pt x="57" y="27"/>
                    <a:pt x="41" y="34"/>
                    <a:pt x="25" y="39"/>
                  </a:cubicBezTo>
                  <a:cubicBezTo>
                    <a:pt x="24" y="39"/>
                    <a:pt x="24" y="39"/>
                    <a:pt x="23" y="39"/>
                  </a:cubicBezTo>
                  <a:cubicBezTo>
                    <a:pt x="24" y="39"/>
                    <a:pt x="24" y="39"/>
                    <a:pt x="25" y="39"/>
                  </a:cubicBezTo>
                  <a:cubicBezTo>
                    <a:pt x="41" y="34"/>
                    <a:pt x="57" y="27"/>
                    <a:pt x="73" y="19"/>
                  </a:cubicBezTo>
                  <a:cubicBezTo>
                    <a:pt x="73" y="19"/>
                    <a:pt x="74" y="19"/>
                    <a:pt x="74" y="19"/>
                  </a:cubicBezTo>
                  <a:moveTo>
                    <a:pt x="37" y="16"/>
                  </a:moveTo>
                  <a:cubicBezTo>
                    <a:pt x="35" y="18"/>
                    <a:pt x="33" y="20"/>
                    <a:pt x="31" y="22"/>
                  </a:cubicBezTo>
                  <a:cubicBezTo>
                    <a:pt x="33" y="20"/>
                    <a:pt x="35" y="18"/>
                    <a:pt x="37" y="16"/>
                  </a:cubicBezTo>
                  <a:moveTo>
                    <a:pt x="80" y="16"/>
                  </a:moveTo>
                  <a:cubicBezTo>
                    <a:pt x="80" y="16"/>
                    <a:pt x="80" y="16"/>
                    <a:pt x="79" y="16"/>
                  </a:cubicBezTo>
                  <a:cubicBezTo>
                    <a:pt x="79" y="16"/>
                    <a:pt x="78" y="17"/>
                    <a:pt x="77" y="17"/>
                  </a:cubicBezTo>
                  <a:cubicBezTo>
                    <a:pt x="78" y="17"/>
                    <a:pt x="79" y="16"/>
                    <a:pt x="79" y="16"/>
                  </a:cubicBezTo>
                  <a:cubicBezTo>
                    <a:pt x="79" y="16"/>
                    <a:pt x="80" y="16"/>
                    <a:pt x="80" y="16"/>
                  </a:cubicBezTo>
                  <a:moveTo>
                    <a:pt x="47" y="7"/>
                  </a:moveTo>
                  <a:cubicBezTo>
                    <a:pt x="45" y="9"/>
                    <a:pt x="44" y="10"/>
                    <a:pt x="42" y="12"/>
                  </a:cubicBezTo>
                  <a:cubicBezTo>
                    <a:pt x="44" y="10"/>
                    <a:pt x="45" y="9"/>
                    <a:pt x="47" y="7"/>
                  </a:cubicBezTo>
                  <a:cubicBezTo>
                    <a:pt x="47" y="7"/>
                    <a:pt x="47" y="7"/>
                    <a:pt x="47" y="7"/>
                  </a:cubicBezTo>
                  <a:moveTo>
                    <a:pt x="68" y="6"/>
                  </a:moveTo>
                  <a:cubicBezTo>
                    <a:pt x="71" y="9"/>
                    <a:pt x="75" y="11"/>
                    <a:pt x="79" y="13"/>
                  </a:cubicBezTo>
                  <a:cubicBezTo>
                    <a:pt x="80" y="14"/>
                    <a:pt x="80" y="14"/>
                    <a:pt x="80" y="14"/>
                  </a:cubicBezTo>
                  <a:cubicBezTo>
                    <a:pt x="80" y="14"/>
                    <a:pt x="80" y="14"/>
                    <a:pt x="80" y="14"/>
                  </a:cubicBezTo>
                  <a:cubicBezTo>
                    <a:pt x="79" y="14"/>
                    <a:pt x="79" y="14"/>
                    <a:pt x="79" y="14"/>
                  </a:cubicBezTo>
                  <a:cubicBezTo>
                    <a:pt x="75" y="11"/>
                    <a:pt x="72" y="9"/>
                    <a:pt x="68" y="6"/>
                  </a:cubicBezTo>
                  <a:moveTo>
                    <a:pt x="54" y="0"/>
                  </a:moveTo>
                  <a:cubicBezTo>
                    <a:pt x="54" y="0"/>
                    <a:pt x="53" y="0"/>
                    <a:pt x="53" y="1"/>
                  </a:cubicBezTo>
                  <a:cubicBezTo>
                    <a:pt x="53" y="0"/>
                    <a:pt x="54" y="0"/>
                    <a:pt x="54" y="0"/>
                  </a:cubicBezTo>
                  <a:cubicBezTo>
                    <a:pt x="55" y="0"/>
                    <a:pt x="55" y="0"/>
                    <a:pt x="57" y="1"/>
                  </a:cubicBezTo>
                  <a:cubicBezTo>
                    <a:pt x="58" y="1"/>
                    <a:pt x="59" y="2"/>
                    <a:pt x="60" y="2"/>
                  </a:cubicBezTo>
                  <a:cubicBezTo>
                    <a:pt x="58" y="2"/>
                    <a:pt x="57" y="1"/>
                    <a:pt x="56" y="1"/>
                  </a:cubicBezTo>
                  <a:cubicBezTo>
                    <a:pt x="55" y="0"/>
                    <a:pt x="55" y="0"/>
                    <a:pt x="54" y="0"/>
                  </a:cubicBezTo>
                </a:path>
              </a:pathLst>
            </a:custGeom>
            <a:solidFill>
              <a:srgbClr val="F8C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79" name="Freeform 392"/>
            <p:cNvSpPr>
              <a:spLocks/>
            </p:cNvSpPr>
            <p:nvPr/>
          </p:nvSpPr>
          <p:spPr bwMode="auto">
            <a:xfrm>
              <a:off x="1119188" y="3179763"/>
              <a:ext cx="296862" cy="168275"/>
            </a:xfrm>
            <a:custGeom>
              <a:avLst/>
              <a:gdLst>
                <a:gd name="T0" fmla="*/ 53 w 79"/>
                <a:gd name="T1" fmla="*/ 0 h 45"/>
                <a:gd name="T2" fmla="*/ 52 w 79"/>
                <a:gd name="T3" fmla="*/ 1 h 45"/>
                <a:gd name="T4" fmla="*/ 51 w 79"/>
                <a:gd name="T5" fmla="*/ 1 h 45"/>
                <a:gd name="T6" fmla="*/ 46 w 79"/>
                <a:gd name="T7" fmla="*/ 7 h 45"/>
                <a:gd name="T8" fmla="*/ 46 w 79"/>
                <a:gd name="T9" fmla="*/ 7 h 45"/>
                <a:gd name="T10" fmla="*/ 46 w 79"/>
                <a:gd name="T11" fmla="*/ 7 h 45"/>
                <a:gd name="T12" fmla="*/ 41 w 79"/>
                <a:gd name="T13" fmla="*/ 12 h 45"/>
                <a:gd name="T14" fmla="*/ 38 w 79"/>
                <a:gd name="T15" fmla="*/ 15 h 45"/>
                <a:gd name="T16" fmla="*/ 36 w 79"/>
                <a:gd name="T17" fmla="*/ 16 h 45"/>
                <a:gd name="T18" fmla="*/ 30 w 79"/>
                <a:gd name="T19" fmla="*/ 22 h 45"/>
                <a:gd name="T20" fmla="*/ 28 w 79"/>
                <a:gd name="T21" fmla="*/ 24 h 45"/>
                <a:gd name="T22" fmla="*/ 1 w 79"/>
                <a:gd name="T23" fmla="*/ 43 h 45"/>
                <a:gd name="T24" fmla="*/ 0 w 79"/>
                <a:gd name="T25" fmla="*/ 44 h 45"/>
                <a:gd name="T26" fmla="*/ 0 w 79"/>
                <a:gd name="T27" fmla="*/ 44 h 45"/>
                <a:gd name="T28" fmla="*/ 0 w 79"/>
                <a:gd name="T29" fmla="*/ 45 h 45"/>
                <a:gd name="T30" fmla="*/ 0 w 79"/>
                <a:gd name="T31" fmla="*/ 45 h 45"/>
                <a:gd name="T32" fmla="*/ 1 w 79"/>
                <a:gd name="T33" fmla="*/ 45 h 45"/>
                <a:gd name="T34" fmla="*/ 5 w 79"/>
                <a:gd name="T35" fmla="*/ 44 h 45"/>
                <a:gd name="T36" fmla="*/ 18 w 79"/>
                <a:gd name="T37" fmla="*/ 41 h 45"/>
                <a:gd name="T38" fmla="*/ 18 w 79"/>
                <a:gd name="T39" fmla="*/ 41 h 45"/>
                <a:gd name="T40" fmla="*/ 18 w 79"/>
                <a:gd name="T41" fmla="*/ 41 h 45"/>
                <a:gd name="T42" fmla="*/ 22 w 79"/>
                <a:gd name="T43" fmla="*/ 39 h 45"/>
                <a:gd name="T44" fmla="*/ 24 w 79"/>
                <a:gd name="T45" fmla="*/ 39 h 45"/>
                <a:gd name="T46" fmla="*/ 72 w 79"/>
                <a:gd name="T47" fmla="*/ 19 h 45"/>
                <a:gd name="T48" fmla="*/ 73 w 79"/>
                <a:gd name="T49" fmla="*/ 19 h 45"/>
                <a:gd name="T50" fmla="*/ 76 w 79"/>
                <a:gd name="T51" fmla="*/ 17 h 45"/>
                <a:gd name="T52" fmla="*/ 78 w 79"/>
                <a:gd name="T53" fmla="*/ 16 h 45"/>
                <a:gd name="T54" fmla="*/ 79 w 79"/>
                <a:gd name="T55" fmla="*/ 16 h 45"/>
                <a:gd name="T56" fmla="*/ 79 w 79"/>
                <a:gd name="T57" fmla="*/ 15 h 45"/>
                <a:gd name="T58" fmla="*/ 79 w 79"/>
                <a:gd name="T59" fmla="*/ 14 h 45"/>
                <a:gd name="T60" fmla="*/ 79 w 79"/>
                <a:gd name="T61" fmla="*/ 14 h 45"/>
                <a:gd name="T62" fmla="*/ 78 w 79"/>
                <a:gd name="T63" fmla="*/ 13 h 45"/>
                <a:gd name="T64" fmla="*/ 67 w 79"/>
                <a:gd name="T65" fmla="*/ 6 h 45"/>
                <a:gd name="T66" fmla="*/ 59 w 79"/>
                <a:gd name="T67" fmla="*/ 2 h 45"/>
                <a:gd name="T68" fmla="*/ 56 w 79"/>
                <a:gd name="T69" fmla="*/ 1 h 45"/>
                <a:gd name="T70" fmla="*/ 53 w 79"/>
                <a:gd name="T71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79" h="45">
                  <a:moveTo>
                    <a:pt x="53" y="0"/>
                  </a:moveTo>
                  <a:cubicBezTo>
                    <a:pt x="53" y="0"/>
                    <a:pt x="52" y="0"/>
                    <a:pt x="52" y="1"/>
                  </a:cubicBezTo>
                  <a:cubicBezTo>
                    <a:pt x="52" y="1"/>
                    <a:pt x="52" y="1"/>
                    <a:pt x="51" y="1"/>
                  </a:cubicBezTo>
                  <a:cubicBezTo>
                    <a:pt x="50" y="3"/>
                    <a:pt x="48" y="5"/>
                    <a:pt x="46" y="7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4" y="9"/>
                    <a:pt x="43" y="10"/>
                    <a:pt x="41" y="12"/>
                  </a:cubicBezTo>
                  <a:cubicBezTo>
                    <a:pt x="40" y="13"/>
                    <a:pt x="39" y="14"/>
                    <a:pt x="38" y="15"/>
                  </a:cubicBezTo>
                  <a:cubicBezTo>
                    <a:pt x="37" y="15"/>
                    <a:pt x="37" y="16"/>
                    <a:pt x="36" y="16"/>
                  </a:cubicBezTo>
                  <a:cubicBezTo>
                    <a:pt x="34" y="18"/>
                    <a:pt x="32" y="20"/>
                    <a:pt x="30" y="22"/>
                  </a:cubicBezTo>
                  <a:cubicBezTo>
                    <a:pt x="29" y="22"/>
                    <a:pt x="28" y="23"/>
                    <a:pt x="28" y="24"/>
                  </a:cubicBezTo>
                  <a:cubicBezTo>
                    <a:pt x="19" y="31"/>
                    <a:pt x="10" y="37"/>
                    <a:pt x="1" y="43"/>
                  </a:cubicBezTo>
                  <a:cubicBezTo>
                    <a:pt x="1" y="43"/>
                    <a:pt x="0" y="44"/>
                    <a:pt x="0" y="44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1" y="45"/>
                    <a:pt x="1" y="45"/>
                    <a:pt x="1" y="45"/>
                  </a:cubicBezTo>
                  <a:cubicBezTo>
                    <a:pt x="2" y="45"/>
                    <a:pt x="3" y="44"/>
                    <a:pt x="5" y="44"/>
                  </a:cubicBezTo>
                  <a:cubicBezTo>
                    <a:pt x="9" y="43"/>
                    <a:pt x="13" y="42"/>
                    <a:pt x="18" y="41"/>
                  </a:cubicBezTo>
                  <a:cubicBezTo>
                    <a:pt x="18" y="41"/>
                    <a:pt x="18" y="41"/>
                    <a:pt x="18" y="41"/>
                  </a:cubicBezTo>
                  <a:cubicBezTo>
                    <a:pt x="18" y="41"/>
                    <a:pt x="18" y="41"/>
                    <a:pt x="18" y="41"/>
                  </a:cubicBezTo>
                  <a:cubicBezTo>
                    <a:pt x="19" y="40"/>
                    <a:pt x="21" y="40"/>
                    <a:pt x="22" y="39"/>
                  </a:cubicBezTo>
                  <a:cubicBezTo>
                    <a:pt x="23" y="39"/>
                    <a:pt x="23" y="39"/>
                    <a:pt x="24" y="39"/>
                  </a:cubicBezTo>
                  <a:cubicBezTo>
                    <a:pt x="40" y="34"/>
                    <a:pt x="56" y="27"/>
                    <a:pt x="72" y="19"/>
                  </a:cubicBezTo>
                  <a:cubicBezTo>
                    <a:pt x="72" y="19"/>
                    <a:pt x="73" y="19"/>
                    <a:pt x="73" y="19"/>
                  </a:cubicBezTo>
                  <a:cubicBezTo>
                    <a:pt x="74" y="18"/>
                    <a:pt x="75" y="18"/>
                    <a:pt x="76" y="17"/>
                  </a:cubicBezTo>
                  <a:cubicBezTo>
                    <a:pt x="77" y="17"/>
                    <a:pt x="78" y="16"/>
                    <a:pt x="78" y="16"/>
                  </a:cubicBezTo>
                  <a:cubicBezTo>
                    <a:pt x="79" y="16"/>
                    <a:pt x="79" y="16"/>
                    <a:pt x="79" y="16"/>
                  </a:cubicBezTo>
                  <a:cubicBezTo>
                    <a:pt x="79" y="15"/>
                    <a:pt x="79" y="15"/>
                    <a:pt x="79" y="15"/>
                  </a:cubicBezTo>
                  <a:cubicBezTo>
                    <a:pt x="79" y="15"/>
                    <a:pt x="79" y="14"/>
                    <a:pt x="79" y="14"/>
                  </a:cubicBezTo>
                  <a:cubicBezTo>
                    <a:pt x="79" y="14"/>
                    <a:pt x="79" y="14"/>
                    <a:pt x="79" y="14"/>
                  </a:cubicBezTo>
                  <a:cubicBezTo>
                    <a:pt x="78" y="13"/>
                    <a:pt x="78" y="13"/>
                    <a:pt x="78" y="13"/>
                  </a:cubicBezTo>
                  <a:cubicBezTo>
                    <a:pt x="74" y="11"/>
                    <a:pt x="70" y="9"/>
                    <a:pt x="67" y="6"/>
                  </a:cubicBezTo>
                  <a:cubicBezTo>
                    <a:pt x="64" y="5"/>
                    <a:pt x="61" y="3"/>
                    <a:pt x="59" y="2"/>
                  </a:cubicBezTo>
                  <a:cubicBezTo>
                    <a:pt x="58" y="2"/>
                    <a:pt x="57" y="1"/>
                    <a:pt x="56" y="1"/>
                  </a:cubicBezTo>
                  <a:cubicBezTo>
                    <a:pt x="54" y="0"/>
                    <a:pt x="54" y="0"/>
                    <a:pt x="53" y="0"/>
                  </a:cubicBezTo>
                </a:path>
              </a:pathLst>
            </a:custGeom>
            <a:solidFill>
              <a:srgbClr val="F8AB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80" name="Freeform 393"/>
            <p:cNvSpPr>
              <a:spLocks noEditPoints="1"/>
            </p:cNvSpPr>
            <p:nvPr/>
          </p:nvSpPr>
          <p:spPr bwMode="auto">
            <a:xfrm>
              <a:off x="1014413" y="3227388"/>
              <a:ext cx="225425" cy="120650"/>
            </a:xfrm>
            <a:custGeom>
              <a:avLst/>
              <a:gdLst>
                <a:gd name="T0" fmla="*/ 15 w 60"/>
                <a:gd name="T1" fmla="*/ 32 h 32"/>
                <a:gd name="T2" fmla="*/ 16 w 60"/>
                <a:gd name="T3" fmla="*/ 32 h 32"/>
                <a:gd name="T4" fmla="*/ 17 w 60"/>
                <a:gd name="T5" fmla="*/ 32 h 32"/>
                <a:gd name="T6" fmla="*/ 16 w 60"/>
                <a:gd name="T7" fmla="*/ 32 h 32"/>
                <a:gd name="T8" fmla="*/ 15 w 60"/>
                <a:gd name="T9" fmla="*/ 32 h 32"/>
                <a:gd name="T10" fmla="*/ 23 w 60"/>
                <a:gd name="T11" fmla="*/ 28 h 32"/>
                <a:gd name="T12" fmla="*/ 19 w 60"/>
                <a:gd name="T13" fmla="*/ 31 h 32"/>
                <a:gd name="T14" fmla="*/ 19 w 60"/>
                <a:gd name="T15" fmla="*/ 31 h 32"/>
                <a:gd name="T16" fmla="*/ 23 w 60"/>
                <a:gd name="T17" fmla="*/ 28 h 32"/>
                <a:gd name="T18" fmla="*/ 0 w 60"/>
                <a:gd name="T19" fmla="*/ 22 h 32"/>
                <a:gd name="T20" fmla="*/ 13 w 60"/>
                <a:gd name="T21" fmla="*/ 30 h 32"/>
                <a:gd name="T22" fmla="*/ 0 w 60"/>
                <a:gd name="T23" fmla="*/ 22 h 32"/>
                <a:gd name="T24" fmla="*/ 0 w 60"/>
                <a:gd name="T25" fmla="*/ 22 h 32"/>
                <a:gd name="T26" fmla="*/ 36 w 60"/>
                <a:gd name="T27" fmla="*/ 20 h 32"/>
                <a:gd name="T28" fmla="*/ 30 w 60"/>
                <a:gd name="T29" fmla="*/ 24 h 32"/>
                <a:gd name="T30" fmla="*/ 36 w 60"/>
                <a:gd name="T31" fmla="*/ 20 h 32"/>
                <a:gd name="T32" fmla="*/ 60 w 60"/>
                <a:gd name="T33" fmla="*/ 0 h 32"/>
                <a:gd name="T34" fmla="*/ 50 w 60"/>
                <a:gd name="T35" fmla="*/ 9 h 32"/>
                <a:gd name="T36" fmla="*/ 49 w 60"/>
                <a:gd name="T37" fmla="*/ 10 h 32"/>
                <a:gd name="T38" fmla="*/ 54 w 60"/>
                <a:gd name="T39" fmla="*/ 6 h 32"/>
                <a:gd name="T40" fmla="*/ 60 w 60"/>
                <a:gd name="T41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0" h="32">
                  <a:moveTo>
                    <a:pt x="15" y="32"/>
                  </a:moveTo>
                  <a:cubicBezTo>
                    <a:pt x="16" y="32"/>
                    <a:pt x="16" y="32"/>
                    <a:pt x="16" y="32"/>
                  </a:cubicBezTo>
                  <a:cubicBezTo>
                    <a:pt x="17" y="32"/>
                    <a:pt x="17" y="32"/>
                    <a:pt x="17" y="32"/>
                  </a:cubicBezTo>
                  <a:cubicBezTo>
                    <a:pt x="17" y="32"/>
                    <a:pt x="17" y="32"/>
                    <a:pt x="16" y="32"/>
                  </a:cubicBezTo>
                  <a:cubicBezTo>
                    <a:pt x="16" y="32"/>
                    <a:pt x="16" y="32"/>
                    <a:pt x="15" y="32"/>
                  </a:cubicBezTo>
                  <a:moveTo>
                    <a:pt x="23" y="28"/>
                  </a:moveTo>
                  <a:cubicBezTo>
                    <a:pt x="22" y="29"/>
                    <a:pt x="21" y="30"/>
                    <a:pt x="19" y="31"/>
                  </a:cubicBezTo>
                  <a:cubicBezTo>
                    <a:pt x="19" y="31"/>
                    <a:pt x="19" y="31"/>
                    <a:pt x="19" y="31"/>
                  </a:cubicBezTo>
                  <a:cubicBezTo>
                    <a:pt x="21" y="30"/>
                    <a:pt x="22" y="29"/>
                    <a:pt x="23" y="28"/>
                  </a:cubicBezTo>
                  <a:moveTo>
                    <a:pt x="0" y="22"/>
                  </a:moveTo>
                  <a:cubicBezTo>
                    <a:pt x="5" y="25"/>
                    <a:pt x="9" y="28"/>
                    <a:pt x="13" y="30"/>
                  </a:cubicBezTo>
                  <a:cubicBezTo>
                    <a:pt x="9" y="28"/>
                    <a:pt x="5" y="25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moveTo>
                    <a:pt x="36" y="20"/>
                  </a:moveTo>
                  <a:cubicBezTo>
                    <a:pt x="34" y="21"/>
                    <a:pt x="32" y="23"/>
                    <a:pt x="30" y="24"/>
                  </a:cubicBezTo>
                  <a:cubicBezTo>
                    <a:pt x="32" y="23"/>
                    <a:pt x="34" y="21"/>
                    <a:pt x="36" y="20"/>
                  </a:cubicBezTo>
                  <a:moveTo>
                    <a:pt x="60" y="0"/>
                  </a:moveTo>
                  <a:cubicBezTo>
                    <a:pt x="57" y="3"/>
                    <a:pt x="54" y="6"/>
                    <a:pt x="50" y="9"/>
                  </a:cubicBezTo>
                  <a:cubicBezTo>
                    <a:pt x="50" y="9"/>
                    <a:pt x="50" y="9"/>
                    <a:pt x="49" y="10"/>
                  </a:cubicBezTo>
                  <a:cubicBezTo>
                    <a:pt x="51" y="8"/>
                    <a:pt x="52" y="7"/>
                    <a:pt x="54" y="6"/>
                  </a:cubicBezTo>
                  <a:cubicBezTo>
                    <a:pt x="56" y="4"/>
                    <a:pt x="58" y="2"/>
                    <a:pt x="60" y="0"/>
                  </a:cubicBezTo>
                </a:path>
              </a:pathLst>
            </a:custGeom>
            <a:solidFill>
              <a:srgbClr val="F8C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81" name="Freeform 394"/>
            <p:cNvSpPr>
              <a:spLocks/>
            </p:cNvSpPr>
            <p:nvPr/>
          </p:nvSpPr>
          <p:spPr bwMode="auto">
            <a:xfrm>
              <a:off x="1001713" y="3190875"/>
              <a:ext cx="274637" cy="157163"/>
            </a:xfrm>
            <a:custGeom>
              <a:avLst/>
              <a:gdLst>
                <a:gd name="T0" fmla="*/ 73 w 73"/>
                <a:gd name="T1" fmla="*/ 0 h 42"/>
                <a:gd name="T2" fmla="*/ 71 w 73"/>
                <a:gd name="T3" fmla="*/ 1 h 42"/>
                <a:gd name="T4" fmla="*/ 54 w 73"/>
                <a:gd name="T5" fmla="*/ 9 h 42"/>
                <a:gd name="T6" fmla="*/ 32 w 73"/>
                <a:gd name="T7" fmla="*/ 19 h 42"/>
                <a:gd name="T8" fmla="*/ 18 w 73"/>
                <a:gd name="T9" fmla="*/ 24 h 42"/>
                <a:gd name="T10" fmla="*/ 3 w 73"/>
                <a:gd name="T11" fmla="*/ 28 h 42"/>
                <a:gd name="T12" fmla="*/ 1 w 73"/>
                <a:gd name="T13" fmla="*/ 29 h 42"/>
                <a:gd name="T14" fmla="*/ 1 w 73"/>
                <a:gd name="T15" fmla="*/ 30 h 42"/>
                <a:gd name="T16" fmla="*/ 1 w 73"/>
                <a:gd name="T17" fmla="*/ 31 h 42"/>
                <a:gd name="T18" fmla="*/ 3 w 73"/>
                <a:gd name="T19" fmla="*/ 32 h 42"/>
                <a:gd name="T20" fmla="*/ 3 w 73"/>
                <a:gd name="T21" fmla="*/ 32 h 42"/>
                <a:gd name="T22" fmla="*/ 16 w 73"/>
                <a:gd name="T23" fmla="*/ 40 h 42"/>
                <a:gd name="T24" fmla="*/ 18 w 73"/>
                <a:gd name="T25" fmla="*/ 41 h 42"/>
                <a:gd name="T26" fmla="*/ 18 w 73"/>
                <a:gd name="T27" fmla="*/ 42 h 42"/>
                <a:gd name="T28" fmla="*/ 19 w 73"/>
                <a:gd name="T29" fmla="*/ 42 h 42"/>
                <a:gd name="T30" fmla="*/ 20 w 73"/>
                <a:gd name="T31" fmla="*/ 42 h 42"/>
                <a:gd name="T32" fmla="*/ 22 w 73"/>
                <a:gd name="T33" fmla="*/ 41 h 42"/>
                <a:gd name="T34" fmla="*/ 26 w 73"/>
                <a:gd name="T35" fmla="*/ 38 h 42"/>
                <a:gd name="T36" fmla="*/ 33 w 73"/>
                <a:gd name="T37" fmla="*/ 34 h 42"/>
                <a:gd name="T38" fmla="*/ 39 w 73"/>
                <a:gd name="T39" fmla="*/ 30 h 42"/>
                <a:gd name="T40" fmla="*/ 39 w 73"/>
                <a:gd name="T41" fmla="*/ 30 h 42"/>
                <a:gd name="T42" fmla="*/ 52 w 73"/>
                <a:gd name="T43" fmla="*/ 20 h 42"/>
                <a:gd name="T44" fmla="*/ 53 w 73"/>
                <a:gd name="T45" fmla="*/ 19 h 42"/>
                <a:gd name="T46" fmla="*/ 63 w 73"/>
                <a:gd name="T47" fmla="*/ 10 h 42"/>
                <a:gd name="T48" fmla="*/ 73 w 73"/>
                <a:gd name="T49" fmla="*/ 1 h 42"/>
                <a:gd name="T50" fmla="*/ 73 w 73"/>
                <a:gd name="T51" fmla="*/ 0 h 42"/>
                <a:gd name="T52" fmla="*/ 73 w 73"/>
                <a:gd name="T53" fmla="*/ 0 h 42"/>
                <a:gd name="T54" fmla="*/ 73 w 73"/>
                <a:gd name="T55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73" h="42">
                  <a:moveTo>
                    <a:pt x="73" y="0"/>
                  </a:moveTo>
                  <a:cubicBezTo>
                    <a:pt x="73" y="0"/>
                    <a:pt x="72" y="0"/>
                    <a:pt x="71" y="1"/>
                  </a:cubicBezTo>
                  <a:cubicBezTo>
                    <a:pt x="66" y="3"/>
                    <a:pt x="60" y="6"/>
                    <a:pt x="54" y="9"/>
                  </a:cubicBezTo>
                  <a:cubicBezTo>
                    <a:pt x="47" y="13"/>
                    <a:pt x="40" y="16"/>
                    <a:pt x="32" y="19"/>
                  </a:cubicBezTo>
                  <a:cubicBezTo>
                    <a:pt x="27" y="21"/>
                    <a:pt x="23" y="23"/>
                    <a:pt x="18" y="24"/>
                  </a:cubicBezTo>
                  <a:cubicBezTo>
                    <a:pt x="13" y="26"/>
                    <a:pt x="8" y="27"/>
                    <a:pt x="3" y="28"/>
                  </a:cubicBezTo>
                  <a:cubicBezTo>
                    <a:pt x="2" y="28"/>
                    <a:pt x="2" y="28"/>
                    <a:pt x="1" y="29"/>
                  </a:cubicBezTo>
                  <a:cubicBezTo>
                    <a:pt x="0" y="29"/>
                    <a:pt x="0" y="30"/>
                    <a:pt x="1" y="30"/>
                  </a:cubicBezTo>
                  <a:cubicBezTo>
                    <a:pt x="1" y="31"/>
                    <a:pt x="1" y="31"/>
                    <a:pt x="1" y="31"/>
                  </a:cubicBezTo>
                  <a:cubicBezTo>
                    <a:pt x="2" y="31"/>
                    <a:pt x="3" y="32"/>
                    <a:pt x="3" y="32"/>
                  </a:cubicBezTo>
                  <a:cubicBezTo>
                    <a:pt x="3" y="32"/>
                    <a:pt x="3" y="32"/>
                    <a:pt x="3" y="32"/>
                  </a:cubicBezTo>
                  <a:cubicBezTo>
                    <a:pt x="8" y="35"/>
                    <a:pt x="12" y="38"/>
                    <a:pt x="16" y="40"/>
                  </a:cubicBezTo>
                  <a:cubicBezTo>
                    <a:pt x="17" y="41"/>
                    <a:pt x="17" y="41"/>
                    <a:pt x="18" y="41"/>
                  </a:cubicBezTo>
                  <a:cubicBezTo>
                    <a:pt x="18" y="41"/>
                    <a:pt x="18" y="41"/>
                    <a:pt x="18" y="42"/>
                  </a:cubicBezTo>
                  <a:cubicBezTo>
                    <a:pt x="19" y="42"/>
                    <a:pt x="19" y="42"/>
                    <a:pt x="19" y="42"/>
                  </a:cubicBezTo>
                  <a:cubicBezTo>
                    <a:pt x="20" y="42"/>
                    <a:pt x="20" y="42"/>
                    <a:pt x="20" y="42"/>
                  </a:cubicBezTo>
                  <a:cubicBezTo>
                    <a:pt x="21" y="41"/>
                    <a:pt x="22" y="41"/>
                    <a:pt x="22" y="41"/>
                  </a:cubicBezTo>
                  <a:cubicBezTo>
                    <a:pt x="24" y="40"/>
                    <a:pt x="25" y="39"/>
                    <a:pt x="26" y="38"/>
                  </a:cubicBezTo>
                  <a:cubicBezTo>
                    <a:pt x="29" y="37"/>
                    <a:pt x="31" y="35"/>
                    <a:pt x="33" y="34"/>
                  </a:cubicBezTo>
                  <a:cubicBezTo>
                    <a:pt x="35" y="33"/>
                    <a:pt x="37" y="31"/>
                    <a:pt x="39" y="30"/>
                  </a:cubicBezTo>
                  <a:cubicBezTo>
                    <a:pt x="39" y="30"/>
                    <a:pt x="39" y="30"/>
                    <a:pt x="39" y="30"/>
                  </a:cubicBezTo>
                  <a:cubicBezTo>
                    <a:pt x="43" y="26"/>
                    <a:pt x="48" y="23"/>
                    <a:pt x="52" y="20"/>
                  </a:cubicBezTo>
                  <a:cubicBezTo>
                    <a:pt x="53" y="19"/>
                    <a:pt x="53" y="19"/>
                    <a:pt x="53" y="19"/>
                  </a:cubicBezTo>
                  <a:cubicBezTo>
                    <a:pt x="57" y="16"/>
                    <a:pt x="60" y="13"/>
                    <a:pt x="63" y="10"/>
                  </a:cubicBezTo>
                  <a:cubicBezTo>
                    <a:pt x="66" y="7"/>
                    <a:pt x="70" y="4"/>
                    <a:pt x="73" y="1"/>
                  </a:cubicBezTo>
                  <a:cubicBezTo>
                    <a:pt x="73" y="0"/>
                    <a:pt x="73" y="0"/>
                    <a:pt x="73" y="0"/>
                  </a:cubicBezTo>
                  <a:cubicBezTo>
                    <a:pt x="73" y="0"/>
                    <a:pt x="73" y="0"/>
                    <a:pt x="73" y="0"/>
                  </a:cubicBezTo>
                  <a:cubicBezTo>
                    <a:pt x="73" y="0"/>
                    <a:pt x="73" y="0"/>
                    <a:pt x="73" y="0"/>
                  </a:cubicBezTo>
                </a:path>
              </a:pathLst>
            </a:custGeom>
            <a:solidFill>
              <a:srgbClr val="F8BD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82" name="Freeform 395"/>
            <p:cNvSpPr>
              <a:spLocks noEditPoints="1"/>
            </p:cNvSpPr>
            <p:nvPr/>
          </p:nvSpPr>
          <p:spPr bwMode="auto">
            <a:xfrm>
              <a:off x="1036638" y="3567113"/>
              <a:ext cx="119062" cy="112713"/>
            </a:xfrm>
            <a:custGeom>
              <a:avLst/>
              <a:gdLst>
                <a:gd name="T0" fmla="*/ 15 w 32"/>
                <a:gd name="T1" fmla="*/ 30 h 30"/>
                <a:gd name="T2" fmla="*/ 11 w 32"/>
                <a:gd name="T3" fmla="*/ 30 h 30"/>
                <a:gd name="T4" fmla="*/ 10 w 32"/>
                <a:gd name="T5" fmla="*/ 30 h 30"/>
                <a:gd name="T6" fmla="*/ 12 w 32"/>
                <a:gd name="T7" fmla="*/ 30 h 30"/>
                <a:gd name="T8" fmla="*/ 15 w 32"/>
                <a:gd name="T9" fmla="*/ 30 h 30"/>
                <a:gd name="T10" fmla="*/ 0 w 32"/>
                <a:gd name="T11" fmla="*/ 27 h 30"/>
                <a:gd name="T12" fmla="*/ 3 w 32"/>
                <a:gd name="T13" fmla="*/ 29 h 30"/>
                <a:gd name="T14" fmla="*/ 3 w 32"/>
                <a:gd name="T15" fmla="*/ 29 h 30"/>
                <a:gd name="T16" fmla="*/ 2 w 32"/>
                <a:gd name="T17" fmla="*/ 28 h 30"/>
                <a:gd name="T18" fmla="*/ 0 w 32"/>
                <a:gd name="T19" fmla="*/ 27 h 30"/>
                <a:gd name="T20" fmla="*/ 31 w 32"/>
                <a:gd name="T21" fmla="*/ 12 h 30"/>
                <a:gd name="T22" fmla="*/ 31 w 32"/>
                <a:gd name="T23" fmla="*/ 12 h 30"/>
                <a:gd name="T24" fmla="*/ 29 w 32"/>
                <a:gd name="T25" fmla="*/ 20 h 30"/>
                <a:gd name="T26" fmla="*/ 24 w 32"/>
                <a:gd name="T27" fmla="*/ 25 h 30"/>
                <a:gd name="T28" fmla="*/ 28 w 32"/>
                <a:gd name="T29" fmla="*/ 22 h 30"/>
                <a:gd name="T30" fmla="*/ 31 w 32"/>
                <a:gd name="T31" fmla="*/ 12 h 30"/>
                <a:gd name="T32" fmla="*/ 18 w 32"/>
                <a:gd name="T33" fmla="*/ 6 h 30"/>
                <a:gd name="T34" fmla="*/ 17 w 32"/>
                <a:gd name="T35" fmla="*/ 6 h 30"/>
                <a:gd name="T36" fmla="*/ 18 w 32"/>
                <a:gd name="T37" fmla="*/ 6 h 30"/>
                <a:gd name="T38" fmla="*/ 29 w 32"/>
                <a:gd name="T39" fmla="*/ 2 h 30"/>
                <a:gd name="T40" fmla="*/ 30 w 32"/>
                <a:gd name="T41" fmla="*/ 5 h 30"/>
                <a:gd name="T42" fmla="*/ 29 w 32"/>
                <a:gd name="T43" fmla="*/ 2 h 30"/>
                <a:gd name="T44" fmla="*/ 26 w 32"/>
                <a:gd name="T45" fmla="*/ 0 h 30"/>
                <a:gd name="T46" fmla="*/ 26 w 32"/>
                <a:gd name="T47" fmla="*/ 1 h 30"/>
                <a:gd name="T48" fmla="*/ 21 w 32"/>
                <a:gd name="T49" fmla="*/ 4 h 30"/>
                <a:gd name="T50" fmla="*/ 26 w 32"/>
                <a:gd name="T51" fmla="*/ 1 h 30"/>
                <a:gd name="T52" fmla="*/ 26 w 32"/>
                <a:gd name="T53" fmla="*/ 0 h 30"/>
                <a:gd name="T54" fmla="*/ 28 w 32"/>
                <a:gd name="T55" fmla="*/ 0 h 30"/>
                <a:gd name="T56" fmla="*/ 28 w 32"/>
                <a:gd name="T57" fmla="*/ 1 h 30"/>
                <a:gd name="T58" fmla="*/ 28 w 32"/>
                <a:gd name="T59" fmla="*/ 1 h 30"/>
                <a:gd name="T60" fmla="*/ 28 w 32"/>
                <a:gd name="T61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2" h="30">
                  <a:moveTo>
                    <a:pt x="15" y="30"/>
                  </a:moveTo>
                  <a:cubicBezTo>
                    <a:pt x="14" y="30"/>
                    <a:pt x="12" y="30"/>
                    <a:pt x="11" y="30"/>
                  </a:cubicBezTo>
                  <a:cubicBezTo>
                    <a:pt x="11" y="30"/>
                    <a:pt x="11" y="30"/>
                    <a:pt x="10" y="30"/>
                  </a:cubicBezTo>
                  <a:cubicBezTo>
                    <a:pt x="11" y="30"/>
                    <a:pt x="11" y="30"/>
                    <a:pt x="12" y="30"/>
                  </a:cubicBezTo>
                  <a:cubicBezTo>
                    <a:pt x="13" y="30"/>
                    <a:pt x="14" y="30"/>
                    <a:pt x="15" y="30"/>
                  </a:cubicBezTo>
                  <a:moveTo>
                    <a:pt x="0" y="27"/>
                  </a:moveTo>
                  <a:cubicBezTo>
                    <a:pt x="1" y="28"/>
                    <a:pt x="2" y="28"/>
                    <a:pt x="3" y="29"/>
                  </a:cubicBezTo>
                  <a:cubicBezTo>
                    <a:pt x="3" y="29"/>
                    <a:pt x="3" y="29"/>
                    <a:pt x="3" y="29"/>
                  </a:cubicBezTo>
                  <a:cubicBezTo>
                    <a:pt x="3" y="29"/>
                    <a:pt x="2" y="28"/>
                    <a:pt x="2" y="28"/>
                  </a:cubicBezTo>
                  <a:cubicBezTo>
                    <a:pt x="1" y="28"/>
                    <a:pt x="1" y="28"/>
                    <a:pt x="0" y="27"/>
                  </a:cubicBezTo>
                  <a:moveTo>
                    <a:pt x="31" y="12"/>
                  </a:moveTo>
                  <a:cubicBezTo>
                    <a:pt x="31" y="12"/>
                    <a:pt x="31" y="12"/>
                    <a:pt x="31" y="12"/>
                  </a:cubicBezTo>
                  <a:cubicBezTo>
                    <a:pt x="31" y="15"/>
                    <a:pt x="30" y="18"/>
                    <a:pt x="29" y="20"/>
                  </a:cubicBezTo>
                  <a:cubicBezTo>
                    <a:pt x="27" y="22"/>
                    <a:pt x="26" y="24"/>
                    <a:pt x="24" y="25"/>
                  </a:cubicBezTo>
                  <a:cubicBezTo>
                    <a:pt x="26" y="24"/>
                    <a:pt x="27" y="23"/>
                    <a:pt x="28" y="22"/>
                  </a:cubicBezTo>
                  <a:cubicBezTo>
                    <a:pt x="30" y="19"/>
                    <a:pt x="32" y="16"/>
                    <a:pt x="31" y="12"/>
                  </a:cubicBezTo>
                  <a:moveTo>
                    <a:pt x="18" y="6"/>
                  </a:moveTo>
                  <a:cubicBezTo>
                    <a:pt x="17" y="6"/>
                    <a:pt x="17" y="6"/>
                    <a:pt x="17" y="6"/>
                  </a:cubicBezTo>
                  <a:cubicBezTo>
                    <a:pt x="17" y="6"/>
                    <a:pt x="17" y="6"/>
                    <a:pt x="18" y="6"/>
                  </a:cubicBezTo>
                  <a:moveTo>
                    <a:pt x="29" y="2"/>
                  </a:moveTo>
                  <a:cubicBezTo>
                    <a:pt x="29" y="3"/>
                    <a:pt x="30" y="4"/>
                    <a:pt x="30" y="5"/>
                  </a:cubicBezTo>
                  <a:cubicBezTo>
                    <a:pt x="30" y="4"/>
                    <a:pt x="29" y="3"/>
                    <a:pt x="29" y="2"/>
                  </a:cubicBezTo>
                  <a:moveTo>
                    <a:pt x="26" y="0"/>
                  </a:moveTo>
                  <a:cubicBezTo>
                    <a:pt x="26" y="1"/>
                    <a:pt x="26" y="1"/>
                    <a:pt x="26" y="1"/>
                  </a:cubicBezTo>
                  <a:cubicBezTo>
                    <a:pt x="25" y="2"/>
                    <a:pt x="23" y="3"/>
                    <a:pt x="21" y="4"/>
                  </a:cubicBezTo>
                  <a:cubicBezTo>
                    <a:pt x="23" y="3"/>
                    <a:pt x="25" y="2"/>
                    <a:pt x="26" y="1"/>
                  </a:cubicBezTo>
                  <a:cubicBezTo>
                    <a:pt x="26" y="1"/>
                    <a:pt x="26" y="1"/>
                    <a:pt x="26" y="0"/>
                  </a:cubicBezTo>
                  <a:moveTo>
                    <a:pt x="28" y="0"/>
                  </a:moveTo>
                  <a:cubicBezTo>
                    <a:pt x="28" y="0"/>
                    <a:pt x="28" y="1"/>
                    <a:pt x="28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8" y="1"/>
                    <a:pt x="28" y="0"/>
                    <a:pt x="28" y="0"/>
                  </a:cubicBezTo>
                </a:path>
              </a:pathLst>
            </a:custGeom>
            <a:solidFill>
              <a:srgbClr val="F8C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83" name="Freeform 396"/>
            <p:cNvSpPr>
              <a:spLocks/>
            </p:cNvSpPr>
            <p:nvPr/>
          </p:nvSpPr>
          <p:spPr bwMode="auto">
            <a:xfrm>
              <a:off x="1009650" y="3567113"/>
              <a:ext cx="142875" cy="112713"/>
            </a:xfrm>
            <a:custGeom>
              <a:avLst/>
              <a:gdLst>
                <a:gd name="T0" fmla="*/ 34 w 38"/>
                <a:gd name="T1" fmla="*/ 0 h 30"/>
                <a:gd name="T2" fmla="*/ 33 w 38"/>
                <a:gd name="T3" fmla="*/ 0 h 30"/>
                <a:gd name="T4" fmla="*/ 33 w 38"/>
                <a:gd name="T5" fmla="*/ 1 h 30"/>
                <a:gd name="T6" fmla="*/ 28 w 38"/>
                <a:gd name="T7" fmla="*/ 4 h 30"/>
                <a:gd name="T8" fmla="*/ 25 w 38"/>
                <a:gd name="T9" fmla="*/ 6 h 30"/>
                <a:gd name="T10" fmla="*/ 24 w 38"/>
                <a:gd name="T11" fmla="*/ 6 h 30"/>
                <a:gd name="T12" fmla="*/ 23 w 38"/>
                <a:gd name="T13" fmla="*/ 7 h 30"/>
                <a:gd name="T14" fmla="*/ 20 w 38"/>
                <a:gd name="T15" fmla="*/ 9 h 30"/>
                <a:gd name="T16" fmla="*/ 16 w 38"/>
                <a:gd name="T17" fmla="*/ 14 h 30"/>
                <a:gd name="T18" fmla="*/ 4 w 38"/>
                <a:gd name="T19" fmla="*/ 19 h 30"/>
                <a:gd name="T20" fmla="*/ 1 w 38"/>
                <a:gd name="T21" fmla="*/ 20 h 30"/>
                <a:gd name="T22" fmla="*/ 1 w 38"/>
                <a:gd name="T23" fmla="*/ 22 h 30"/>
                <a:gd name="T24" fmla="*/ 7 w 38"/>
                <a:gd name="T25" fmla="*/ 27 h 30"/>
                <a:gd name="T26" fmla="*/ 9 w 38"/>
                <a:gd name="T27" fmla="*/ 28 h 30"/>
                <a:gd name="T28" fmla="*/ 10 w 38"/>
                <a:gd name="T29" fmla="*/ 29 h 30"/>
                <a:gd name="T30" fmla="*/ 17 w 38"/>
                <a:gd name="T31" fmla="*/ 30 h 30"/>
                <a:gd name="T32" fmla="*/ 17 w 38"/>
                <a:gd name="T33" fmla="*/ 30 h 30"/>
                <a:gd name="T34" fmla="*/ 18 w 38"/>
                <a:gd name="T35" fmla="*/ 30 h 30"/>
                <a:gd name="T36" fmla="*/ 22 w 38"/>
                <a:gd name="T37" fmla="*/ 30 h 30"/>
                <a:gd name="T38" fmla="*/ 31 w 38"/>
                <a:gd name="T39" fmla="*/ 25 h 30"/>
                <a:gd name="T40" fmla="*/ 36 w 38"/>
                <a:gd name="T41" fmla="*/ 20 h 30"/>
                <a:gd name="T42" fmla="*/ 38 w 38"/>
                <a:gd name="T43" fmla="*/ 12 h 30"/>
                <a:gd name="T44" fmla="*/ 38 w 38"/>
                <a:gd name="T45" fmla="*/ 12 h 30"/>
                <a:gd name="T46" fmla="*/ 38 w 38"/>
                <a:gd name="T47" fmla="*/ 12 h 30"/>
                <a:gd name="T48" fmla="*/ 37 w 38"/>
                <a:gd name="T49" fmla="*/ 5 h 30"/>
                <a:gd name="T50" fmla="*/ 36 w 38"/>
                <a:gd name="T51" fmla="*/ 2 h 30"/>
                <a:gd name="T52" fmla="*/ 35 w 38"/>
                <a:gd name="T53" fmla="*/ 1 h 30"/>
                <a:gd name="T54" fmla="*/ 35 w 38"/>
                <a:gd name="T55" fmla="*/ 0 h 30"/>
                <a:gd name="T56" fmla="*/ 34 w 38"/>
                <a:gd name="T5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8" h="30">
                  <a:moveTo>
                    <a:pt x="34" y="0"/>
                  </a:moveTo>
                  <a:cubicBezTo>
                    <a:pt x="34" y="0"/>
                    <a:pt x="34" y="0"/>
                    <a:pt x="33" y="0"/>
                  </a:cubicBezTo>
                  <a:cubicBezTo>
                    <a:pt x="33" y="1"/>
                    <a:pt x="33" y="1"/>
                    <a:pt x="33" y="1"/>
                  </a:cubicBezTo>
                  <a:cubicBezTo>
                    <a:pt x="32" y="2"/>
                    <a:pt x="30" y="3"/>
                    <a:pt x="28" y="4"/>
                  </a:cubicBezTo>
                  <a:cubicBezTo>
                    <a:pt x="27" y="5"/>
                    <a:pt x="26" y="6"/>
                    <a:pt x="25" y="6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4" y="7"/>
                    <a:pt x="23" y="7"/>
                    <a:pt x="23" y="7"/>
                  </a:cubicBezTo>
                  <a:cubicBezTo>
                    <a:pt x="21" y="7"/>
                    <a:pt x="21" y="8"/>
                    <a:pt x="20" y="9"/>
                  </a:cubicBezTo>
                  <a:cubicBezTo>
                    <a:pt x="19" y="11"/>
                    <a:pt x="18" y="13"/>
                    <a:pt x="16" y="14"/>
                  </a:cubicBezTo>
                  <a:cubicBezTo>
                    <a:pt x="13" y="17"/>
                    <a:pt x="9" y="19"/>
                    <a:pt x="4" y="19"/>
                  </a:cubicBezTo>
                  <a:cubicBezTo>
                    <a:pt x="3" y="20"/>
                    <a:pt x="2" y="20"/>
                    <a:pt x="1" y="20"/>
                  </a:cubicBezTo>
                  <a:cubicBezTo>
                    <a:pt x="0" y="21"/>
                    <a:pt x="0" y="21"/>
                    <a:pt x="1" y="22"/>
                  </a:cubicBezTo>
                  <a:cubicBezTo>
                    <a:pt x="2" y="24"/>
                    <a:pt x="4" y="26"/>
                    <a:pt x="7" y="27"/>
                  </a:cubicBezTo>
                  <a:cubicBezTo>
                    <a:pt x="8" y="28"/>
                    <a:pt x="8" y="28"/>
                    <a:pt x="9" y="28"/>
                  </a:cubicBezTo>
                  <a:cubicBezTo>
                    <a:pt x="9" y="28"/>
                    <a:pt x="10" y="29"/>
                    <a:pt x="10" y="29"/>
                  </a:cubicBezTo>
                  <a:cubicBezTo>
                    <a:pt x="13" y="30"/>
                    <a:pt x="15" y="30"/>
                    <a:pt x="17" y="30"/>
                  </a:cubicBezTo>
                  <a:cubicBezTo>
                    <a:pt x="17" y="30"/>
                    <a:pt x="17" y="30"/>
                    <a:pt x="17" y="30"/>
                  </a:cubicBezTo>
                  <a:cubicBezTo>
                    <a:pt x="18" y="30"/>
                    <a:pt x="18" y="30"/>
                    <a:pt x="18" y="30"/>
                  </a:cubicBezTo>
                  <a:cubicBezTo>
                    <a:pt x="19" y="30"/>
                    <a:pt x="21" y="30"/>
                    <a:pt x="22" y="30"/>
                  </a:cubicBezTo>
                  <a:cubicBezTo>
                    <a:pt x="26" y="29"/>
                    <a:pt x="29" y="27"/>
                    <a:pt x="31" y="25"/>
                  </a:cubicBezTo>
                  <a:cubicBezTo>
                    <a:pt x="33" y="24"/>
                    <a:pt x="34" y="22"/>
                    <a:pt x="36" y="20"/>
                  </a:cubicBezTo>
                  <a:cubicBezTo>
                    <a:pt x="37" y="18"/>
                    <a:pt x="38" y="15"/>
                    <a:pt x="38" y="12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38" y="10"/>
                    <a:pt x="38" y="7"/>
                    <a:pt x="37" y="5"/>
                  </a:cubicBezTo>
                  <a:cubicBezTo>
                    <a:pt x="37" y="4"/>
                    <a:pt x="36" y="3"/>
                    <a:pt x="36" y="2"/>
                  </a:cubicBezTo>
                  <a:cubicBezTo>
                    <a:pt x="36" y="2"/>
                    <a:pt x="35" y="1"/>
                    <a:pt x="35" y="1"/>
                  </a:cubicBezTo>
                  <a:cubicBezTo>
                    <a:pt x="35" y="1"/>
                    <a:pt x="35" y="0"/>
                    <a:pt x="35" y="0"/>
                  </a:cubicBezTo>
                  <a:cubicBezTo>
                    <a:pt x="34" y="0"/>
                    <a:pt x="34" y="0"/>
                    <a:pt x="34" y="0"/>
                  </a:cubicBezTo>
                </a:path>
              </a:pathLst>
            </a:custGeom>
            <a:solidFill>
              <a:srgbClr val="F8BD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84" name="Freeform 397"/>
            <p:cNvSpPr>
              <a:spLocks noEditPoints="1"/>
            </p:cNvSpPr>
            <p:nvPr/>
          </p:nvSpPr>
          <p:spPr bwMode="auto">
            <a:xfrm>
              <a:off x="1333500" y="3130550"/>
              <a:ext cx="149225" cy="93663"/>
            </a:xfrm>
            <a:custGeom>
              <a:avLst/>
              <a:gdLst>
                <a:gd name="T0" fmla="*/ 26 w 40"/>
                <a:gd name="T1" fmla="*/ 25 h 25"/>
                <a:gd name="T2" fmla="*/ 27 w 40"/>
                <a:gd name="T3" fmla="*/ 25 h 25"/>
                <a:gd name="T4" fmla="*/ 28 w 40"/>
                <a:gd name="T5" fmla="*/ 25 h 25"/>
                <a:gd name="T6" fmla="*/ 27 w 40"/>
                <a:gd name="T7" fmla="*/ 25 h 25"/>
                <a:gd name="T8" fmla="*/ 26 w 40"/>
                <a:gd name="T9" fmla="*/ 25 h 25"/>
                <a:gd name="T10" fmla="*/ 15 w 40"/>
                <a:gd name="T11" fmla="*/ 18 h 25"/>
                <a:gd name="T12" fmla="*/ 23 w 40"/>
                <a:gd name="T13" fmla="*/ 23 h 25"/>
                <a:gd name="T14" fmla="*/ 25 w 40"/>
                <a:gd name="T15" fmla="*/ 25 h 25"/>
                <a:gd name="T16" fmla="*/ 15 w 40"/>
                <a:gd name="T17" fmla="*/ 18 h 25"/>
                <a:gd name="T18" fmla="*/ 40 w 40"/>
                <a:gd name="T19" fmla="*/ 17 h 25"/>
                <a:gd name="T20" fmla="*/ 40 w 40"/>
                <a:gd name="T21" fmla="*/ 17 h 25"/>
                <a:gd name="T22" fmla="*/ 40 w 40"/>
                <a:gd name="T23" fmla="*/ 17 h 25"/>
                <a:gd name="T24" fmla="*/ 40 w 40"/>
                <a:gd name="T25" fmla="*/ 17 h 25"/>
                <a:gd name="T26" fmla="*/ 31 w 40"/>
                <a:gd name="T27" fmla="*/ 10 h 25"/>
                <a:gd name="T28" fmla="*/ 38 w 40"/>
                <a:gd name="T29" fmla="*/ 14 h 25"/>
                <a:gd name="T30" fmla="*/ 31 w 40"/>
                <a:gd name="T31" fmla="*/ 10 h 25"/>
                <a:gd name="T32" fmla="*/ 0 w 40"/>
                <a:gd name="T33" fmla="*/ 9 h 25"/>
                <a:gd name="T34" fmla="*/ 2 w 40"/>
                <a:gd name="T35" fmla="*/ 10 h 25"/>
                <a:gd name="T36" fmla="*/ 1 w 40"/>
                <a:gd name="T37" fmla="*/ 10 h 25"/>
                <a:gd name="T38" fmla="*/ 0 w 40"/>
                <a:gd name="T39" fmla="*/ 9 h 25"/>
                <a:gd name="T40" fmla="*/ 1 w 40"/>
                <a:gd name="T41" fmla="*/ 7 h 25"/>
                <a:gd name="T42" fmla="*/ 0 w 40"/>
                <a:gd name="T43" fmla="*/ 9 h 25"/>
                <a:gd name="T44" fmla="*/ 0 w 40"/>
                <a:gd name="T45" fmla="*/ 8 h 25"/>
                <a:gd name="T46" fmla="*/ 1 w 40"/>
                <a:gd name="T47" fmla="*/ 7 h 25"/>
                <a:gd name="T48" fmla="*/ 15 w 40"/>
                <a:gd name="T49" fmla="*/ 0 h 25"/>
                <a:gd name="T50" fmla="*/ 23 w 40"/>
                <a:gd name="T51" fmla="*/ 5 h 25"/>
                <a:gd name="T52" fmla="*/ 27 w 40"/>
                <a:gd name="T53" fmla="*/ 7 h 25"/>
                <a:gd name="T54" fmla="*/ 26 w 40"/>
                <a:gd name="T55" fmla="*/ 6 h 25"/>
                <a:gd name="T56" fmla="*/ 15 w 40"/>
                <a:gd name="T57" fmla="*/ 0 h 25"/>
                <a:gd name="T58" fmla="*/ 15 w 40"/>
                <a:gd name="T59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40" h="25">
                  <a:moveTo>
                    <a:pt x="26" y="25"/>
                  </a:moveTo>
                  <a:cubicBezTo>
                    <a:pt x="26" y="25"/>
                    <a:pt x="27" y="25"/>
                    <a:pt x="27" y="25"/>
                  </a:cubicBezTo>
                  <a:cubicBezTo>
                    <a:pt x="27" y="25"/>
                    <a:pt x="28" y="25"/>
                    <a:pt x="28" y="25"/>
                  </a:cubicBezTo>
                  <a:cubicBezTo>
                    <a:pt x="28" y="25"/>
                    <a:pt x="27" y="25"/>
                    <a:pt x="27" y="25"/>
                  </a:cubicBezTo>
                  <a:cubicBezTo>
                    <a:pt x="27" y="25"/>
                    <a:pt x="26" y="25"/>
                    <a:pt x="26" y="25"/>
                  </a:cubicBezTo>
                  <a:moveTo>
                    <a:pt x="15" y="18"/>
                  </a:moveTo>
                  <a:cubicBezTo>
                    <a:pt x="18" y="19"/>
                    <a:pt x="21" y="21"/>
                    <a:pt x="23" y="23"/>
                  </a:cubicBezTo>
                  <a:cubicBezTo>
                    <a:pt x="24" y="23"/>
                    <a:pt x="25" y="24"/>
                    <a:pt x="25" y="25"/>
                  </a:cubicBezTo>
                  <a:cubicBezTo>
                    <a:pt x="22" y="22"/>
                    <a:pt x="19" y="20"/>
                    <a:pt x="15" y="18"/>
                  </a:cubicBezTo>
                  <a:moveTo>
                    <a:pt x="40" y="17"/>
                  </a:move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moveTo>
                    <a:pt x="31" y="10"/>
                  </a:moveTo>
                  <a:cubicBezTo>
                    <a:pt x="33" y="11"/>
                    <a:pt x="36" y="13"/>
                    <a:pt x="38" y="14"/>
                  </a:cubicBezTo>
                  <a:cubicBezTo>
                    <a:pt x="36" y="13"/>
                    <a:pt x="33" y="11"/>
                    <a:pt x="31" y="10"/>
                  </a:cubicBezTo>
                  <a:moveTo>
                    <a:pt x="0" y="9"/>
                  </a:moveTo>
                  <a:cubicBezTo>
                    <a:pt x="1" y="10"/>
                    <a:pt x="1" y="10"/>
                    <a:pt x="2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0" y="9"/>
                  </a:cubicBezTo>
                  <a:moveTo>
                    <a:pt x="1" y="7"/>
                  </a:moveTo>
                  <a:cubicBezTo>
                    <a:pt x="0" y="8"/>
                    <a:pt x="0" y="9"/>
                    <a:pt x="0" y="9"/>
                  </a:cubicBezTo>
                  <a:cubicBezTo>
                    <a:pt x="0" y="9"/>
                    <a:pt x="0" y="8"/>
                    <a:pt x="0" y="8"/>
                  </a:cubicBezTo>
                  <a:cubicBezTo>
                    <a:pt x="1" y="8"/>
                    <a:pt x="1" y="7"/>
                    <a:pt x="1" y="7"/>
                  </a:cubicBezTo>
                  <a:moveTo>
                    <a:pt x="15" y="0"/>
                  </a:moveTo>
                  <a:cubicBezTo>
                    <a:pt x="18" y="1"/>
                    <a:pt x="21" y="3"/>
                    <a:pt x="23" y="5"/>
                  </a:cubicBezTo>
                  <a:cubicBezTo>
                    <a:pt x="24" y="5"/>
                    <a:pt x="25" y="6"/>
                    <a:pt x="27" y="7"/>
                  </a:cubicBezTo>
                  <a:cubicBezTo>
                    <a:pt x="26" y="6"/>
                    <a:pt x="26" y="6"/>
                    <a:pt x="26" y="6"/>
                  </a:cubicBezTo>
                  <a:cubicBezTo>
                    <a:pt x="22" y="4"/>
                    <a:pt x="19" y="2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</a:path>
              </a:pathLst>
            </a:custGeom>
            <a:solidFill>
              <a:srgbClr val="F8C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85" name="Freeform 398"/>
            <p:cNvSpPr>
              <a:spLocks/>
            </p:cNvSpPr>
            <p:nvPr/>
          </p:nvSpPr>
          <p:spPr bwMode="auto">
            <a:xfrm>
              <a:off x="1333500" y="3130550"/>
              <a:ext cx="149225" cy="93663"/>
            </a:xfrm>
            <a:custGeom>
              <a:avLst/>
              <a:gdLst>
                <a:gd name="T0" fmla="*/ 13 w 40"/>
                <a:gd name="T1" fmla="*/ 0 h 25"/>
                <a:gd name="T2" fmla="*/ 12 w 40"/>
                <a:gd name="T3" fmla="*/ 0 h 25"/>
                <a:gd name="T4" fmla="*/ 2 w 40"/>
                <a:gd name="T5" fmla="*/ 7 h 25"/>
                <a:gd name="T6" fmla="*/ 1 w 40"/>
                <a:gd name="T7" fmla="*/ 7 h 25"/>
                <a:gd name="T8" fmla="*/ 0 w 40"/>
                <a:gd name="T9" fmla="*/ 8 h 25"/>
                <a:gd name="T10" fmla="*/ 0 w 40"/>
                <a:gd name="T11" fmla="*/ 9 h 25"/>
                <a:gd name="T12" fmla="*/ 0 w 40"/>
                <a:gd name="T13" fmla="*/ 9 h 25"/>
                <a:gd name="T14" fmla="*/ 1 w 40"/>
                <a:gd name="T15" fmla="*/ 10 h 25"/>
                <a:gd name="T16" fmla="*/ 2 w 40"/>
                <a:gd name="T17" fmla="*/ 10 h 25"/>
                <a:gd name="T18" fmla="*/ 2 w 40"/>
                <a:gd name="T19" fmla="*/ 10 h 25"/>
                <a:gd name="T20" fmla="*/ 3 w 40"/>
                <a:gd name="T21" fmla="*/ 11 h 25"/>
                <a:gd name="T22" fmla="*/ 15 w 40"/>
                <a:gd name="T23" fmla="*/ 18 h 25"/>
                <a:gd name="T24" fmla="*/ 25 w 40"/>
                <a:gd name="T25" fmla="*/ 25 h 25"/>
                <a:gd name="T26" fmla="*/ 26 w 40"/>
                <a:gd name="T27" fmla="*/ 25 h 25"/>
                <a:gd name="T28" fmla="*/ 26 w 40"/>
                <a:gd name="T29" fmla="*/ 25 h 25"/>
                <a:gd name="T30" fmla="*/ 27 w 40"/>
                <a:gd name="T31" fmla="*/ 25 h 25"/>
                <a:gd name="T32" fmla="*/ 28 w 40"/>
                <a:gd name="T33" fmla="*/ 25 h 25"/>
                <a:gd name="T34" fmla="*/ 28 w 40"/>
                <a:gd name="T35" fmla="*/ 25 h 25"/>
                <a:gd name="T36" fmla="*/ 39 w 40"/>
                <a:gd name="T37" fmla="*/ 18 h 25"/>
                <a:gd name="T38" fmla="*/ 40 w 40"/>
                <a:gd name="T39" fmla="*/ 17 h 25"/>
                <a:gd name="T40" fmla="*/ 40 w 40"/>
                <a:gd name="T41" fmla="*/ 17 h 25"/>
                <a:gd name="T42" fmla="*/ 40 w 40"/>
                <a:gd name="T43" fmla="*/ 16 h 25"/>
                <a:gd name="T44" fmla="*/ 38 w 40"/>
                <a:gd name="T45" fmla="*/ 14 h 25"/>
                <a:gd name="T46" fmla="*/ 38 w 40"/>
                <a:gd name="T47" fmla="*/ 14 h 25"/>
                <a:gd name="T48" fmla="*/ 31 w 40"/>
                <a:gd name="T49" fmla="*/ 10 h 25"/>
                <a:gd name="T50" fmla="*/ 27 w 40"/>
                <a:gd name="T51" fmla="*/ 7 h 25"/>
                <a:gd name="T52" fmla="*/ 23 w 40"/>
                <a:gd name="T53" fmla="*/ 5 h 25"/>
                <a:gd name="T54" fmla="*/ 15 w 40"/>
                <a:gd name="T55" fmla="*/ 0 h 25"/>
                <a:gd name="T56" fmla="*/ 13 w 40"/>
                <a:gd name="T5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0" h="25">
                  <a:moveTo>
                    <a:pt x="13" y="0"/>
                  </a:moveTo>
                  <a:cubicBezTo>
                    <a:pt x="13" y="0"/>
                    <a:pt x="12" y="0"/>
                    <a:pt x="12" y="0"/>
                  </a:cubicBezTo>
                  <a:cubicBezTo>
                    <a:pt x="8" y="2"/>
                    <a:pt x="5" y="4"/>
                    <a:pt x="2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8"/>
                    <a:pt x="0" y="8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3" y="11"/>
                    <a:pt x="3" y="11"/>
                  </a:cubicBezTo>
                  <a:cubicBezTo>
                    <a:pt x="7" y="13"/>
                    <a:pt x="11" y="15"/>
                    <a:pt x="15" y="18"/>
                  </a:cubicBezTo>
                  <a:cubicBezTo>
                    <a:pt x="19" y="20"/>
                    <a:pt x="22" y="22"/>
                    <a:pt x="25" y="25"/>
                  </a:cubicBezTo>
                  <a:cubicBezTo>
                    <a:pt x="26" y="25"/>
                    <a:pt x="26" y="25"/>
                    <a:pt x="26" y="25"/>
                  </a:cubicBezTo>
                  <a:cubicBezTo>
                    <a:pt x="26" y="25"/>
                    <a:pt x="26" y="25"/>
                    <a:pt x="26" y="25"/>
                  </a:cubicBezTo>
                  <a:cubicBezTo>
                    <a:pt x="26" y="25"/>
                    <a:pt x="27" y="25"/>
                    <a:pt x="27" y="25"/>
                  </a:cubicBezTo>
                  <a:cubicBezTo>
                    <a:pt x="27" y="25"/>
                    <a:pt x="28" y="25"/>
                    <a:pt x="28" y="25"/>
                  </a:cubicBezTo>
                  <a:cubicBezTo>
                    <a:pt x="28" y="25"/>
                    <a:pt x="28" y="25"/>
                    <a:pt x="28" y="25"/>
                  </a:cubicBezTo>
                  <a:cubicBezTo>
                    <a:pt x="32" y="23"/>
                    <a:pt x="36" y="20"/>
                    <a:pt x="39" y="18"/>
                  </a:cubicBezTo>
                  <a:cubicBezTo>
                    <a:pt x="40" y="18"/>
                    <a:pt x="40" y="18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6"/>
                    <a:pt x="40" y="16"/>
                  </a:cubicBezTo>
                  <a:cubicBezTo>
                    <a:pt x="39" y="15"/>
                    <a:pt x="39" y="15"/>
                    <a:pt x="38" y="14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6" y="13"/>
                    <a:pt x="33" y="11"/>
                    <a:pt x="31" y="10"/>
                  </a:cubicBezTo>
                  <a:cubicBezTo>
                    <a:pt x="30" y="9"/>
                    <a:pt x="28" y="8"/>
                    <a:pt x="27" y="7"/>
                  </a:cubicBezTo>
                  <a:cubicBezTo>
                    <a:pt x="25" y="6"/>
                    <a:pt x="24" y="5"/>
                    <a:pt x="23" y="5"/>
                  </a:cubicBezTo>
                  <a:cubicBezTo>
                    <a:pt x="21" y="3"/>
                    <a:pt x="18" y="1"/>
                    <a:pt x="15" y="0"/>
                  </a:cubicBezTo>
                  <a:cubicBezTo>
                    <a:pt x="14" y="0"/>
                    <a:pt x="14" y="0"/>
                    <a:pt x="13" y="0"/>
                  </a:cubicBezTo>
                </a:path>
              </a:pathLst>
            </a:custGeom>
            <a:solidFill>
              <a:srgbClr val="EA8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86" name="Freeform 399"/>
            <p:cNvSpPr>
              <a:spLocks noEditPoints="1"/>
            </p:cNvSpPr>
            <p:nvPr/>
          </p:nvSpPr>
          <p:spPr bwMode="auto">
            <a:xfrm>
              <a:off x="1262063" y="2189163"/>
              <a:ext cx="209550" cy="82550"/>
            </a:xfrm>
            <a:custGeom>
              <a:avLst/>
              <a:gdLst>
                <a:gd name="T0" fmla="*/ 51 w 56"/>
                <a:gd name="T1" fmla="*/ 21 h 22"/>
                <a:gd name="T2" fmla="*/ 48 w 56"/>
                <a:gd name="T3" fmla="*/ 22 h 22"/>
                <a:gd name="T4" fmla="*/ 48 w 56"/>
                <a:gd name="T5" fmla="*/ 22 h 22"/>
                <a:gd name="T6" fmla="*/ 51 w 56"/>
                <a:gd name="T7" fmla="*/ 21 h 22"/>
                <a:gd name="T8" fmla="*/ 54 w 56"/>
                <a:gd name="T9" fmla="*/ 16 h 22"/>
                <a:gd name="T10" fmla="*/ 55 w 56"/>
                <a:gd name="T11" fmla="*/ 16 h 22"/>
                <a:gd name="T12" fmla="*/ 55 w 56"/>
                <a:gd name="T13" fmla="*/ 17 h 22"/>
                <a:gd name="T14" fmla="*/ 55 w 56"/>
                <a:gd name="T15" fmla="*/ 18 h 22"/>
                <a:gd name="T16" fmla="*/ 55 w 56"/>
                <a:gd name="T17" fmla="*/ 17 h 22"/>
                <a:gd name="T18" fmla="*/ 55 w 56"/>
                <a:gd name="T19" fmla="*/ 16 h 22"/>
                <a:gd name="T20" fmla="*/ 54 w 56"/>
                <a:gd name="T21" fmla="*/ 16 h 22"/>
                <a:gd name="T22" fmla="*/ 27 w 56"/>
                <a:gd name="T23" fmla="*/ 6 h 22"/>
                <a:gd name="T24" fmla="*/ 35 w 56"/>
                <a:gd name="T25" fmla="*/ 8 h 22"/>
                <a:gd name="T26" fmla="*/ 50 w 56"/>
                <a:gd name="T27" fmla="*/ 14 h 22"/>
                <a:gd name="T28" fmla="*/ 44 w 56"/>
                <a:gd name="T29" fmla="*/ 12 h 22"/>
                <a:gd name="T30" fmla="*/ 27 w 56"/>
                <a:gd name="T31" fmla="*/ 6 h 22"/>
                <a:gd name="T32" fmla="*/ 3 w 56"/>
                <a:gd name="T33" fmla="*/ 2 h 22"/>
                <a:gd name="T34" fmla="*/ 6 w 56"/>
                <a:gd name="T35" fmla="*/ 5 h 22"/>
                <a:gd name="T36" fmla="*/ 9 w 56"/>
                <a:gd name="T37" fmla="*/ 6 h 22"/>
                <a:gd name="T38" fmla="*/ 3 w 56"/>
                <a:gd name="T39" fmla="*/ 3 h 22"/>
                <a:gd name="T40" fmla="*/ 3 w 56"/>
                <a:gd name="T41" fmla="*/ 2 h 22"/>
                <a:gd name="T42" fmla="*/ 10 w 56"/>
                <a:gd name="T43" fmla="*/ 1 h 22"/>
                <a:gd name="T44" fmla="*/ 12 w 56"/>
                <a:gd name="T45" fmla="*/ 2 h 22"/>
                <a:gd name="T46" fmla="*/ 10 w 56"/>
                <a:gd name="T47" fmla="*/ 1 h 22"/>
                <a:gd name="T48" fmla="*/ 0 w 56"/>
                <a:gd name="T49" fmla="*/ 1 h 22"/>
                <a:gd name="T50" fmla="*/ 0 w 56"/>
                <a:gd name="T51" fmla="*/ 1 h 22"/>
                <a:gd name="T52" fmla="*/ 0 w 56"/>
                <a:gd name="T53" fmla="*/ 1 h 22"/>
                <a:gd name="T54" fmla="*/ 0 w 56"/>
                <a:gd name="T55" fmla="*/ 1 h 22"/>
                <a:gd name="T56" fmla="*/ 3 w 56"/>
                <a:gd name="T57" fmla="*/ 0 h 22"/>
                <a:gd name="T58" fmla="*/ 4 w 56"/>
                <a:gd name="T59" fmla="*/ 0 h 22"/>
                <a:gd name="T60" fmla="*/ 5 w 56"/>
                <a:gd name="T61" fmla="*/ 0 h 22"/>
                <a:gd name="T62" fmla="*/ 3 w 56"/>
                <a:gd name="T63" fmla="*/ 0 h 22"/>
                <a:gd name="T64" fmla="*/ 1 w 56"/>
                <a:gd name="T65" fmla="*/ 0 h 22"/>
                <a:gd name="T66" fmla="*/ 0 w 56"/>
                <a:gd name="T67" fmla="*/ 0 h 22"/>
                <a:gd name="T68" fmla="*/ 0 w 56"/>
                <a:gd name="T69" fmla="*/ 0 h 22"/>
                <a:gd name="T70" fmla="*/ 1 w 56"/>
                <a:gd name="T71" fmla="*/ 0 h 22"/>
                <a:gd name="T72" fmla="*/ 1 w 56"/>
                <a:gd name="T73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6" h="22">
                  <a:moveTo>
                    <a:pt x="51" y="21"/>
                  </a:moveTo>
                  <a:cubicBezTo>
                    <a:pt x="50" y="21"/>
                    <a:pt x="49" y="22"/>
                    <a:pt x="48" y="22"/>
                  </a:cubicBezTo>
                  <a:cubicBezTo>
                    <a:pt x="48" y="22"/>
                    <a:pt x="48" y="22"/>
                    <a:pt x="48" y="22"/>
                  </a:cubicBezTo>
                  <a:cubicBezTo>
                    <a:pt x="49" y="22"/>
                    <a:pt x="50" y="21"/>
                    <a:pt x="51" y="21"/>
                  </a:cubicBezTo>
                  <a:moveTo>
                    <a:pt x="54" y="16"/>
                  </a:moveTo>
                  <a:cubicBezTo>
                    <a:pt x="55" y="16"/>
                    <a:pt x="55" y="16"/>
                    <a:pt x="55" y="16"/>
                  </a:cubicBezTo>
                  <a:cubicBezTo>
                    <a:pt x="55" y="16"/>
                    <a:pt x="55" y="17"/>
                    <a:pt x="55" y="17"/>
                  </a:cubicBezTo>
                  <a:cubicBezTo>
                    <a:pt x="55" y="17"/>
                    <a:pt x="55" y="17"/>
                    <a:pt x="55" y="18"/>
                  </a:cubicBezTo>
                  <a:cubicBezTo>
                    <a:pt x="55" y="18"/>
                    <a:pt x="55" y="17"/>
                    <a:pt x="55" y="17"/>
                  </a:cubicBezTo>
                  <a:cubicBezTo>
                    <a:pt x="56" y="17"/>
                    <a:pt x="55" y="16"/>
                    <a:pt x="55" y="16"/>
                  </a:cubicBezTo>
                  <a:cubicBezTo>
                    <a:pt x="55" y="16"/>
                    <a:pt x="54" y="16"/>
                    <a:pt x="54" y="16"/>
                  </a:cubicBezTo>
                  <a:moveTo>
                    <a:pt x="27" y="6"/>
                  </a:moveTo>
                  <a:cubicBezTo>
                    <a:pt x="30" y="7"/>
                    <a:pt x="33" y="8"/>
                    <a:pt x="35" y="8"/>
                  </a:cubicBezTo>
                  <a:cubicBezTo>
                    <a:pt x="40" y="10"/>
                    <a:pt x="45" y="12"/>
                    <a:pt x="50" y="14"/>
                  </a:cubicBezTo>
                  <a:cubicBezTo>
                    <a:pt x="48" y="13"/>
                    <a:pt x="46" y="12"/>
                    <a:pt x="44" y="12"/>
                  </a:cubicBezTo>
                  <a:cubicBezTo>
                    <a:pt x="39" y="9"/>
                    <a:pt x="33" y="8"/>
                    <a:pt x="27" y="6"/>
                  </a:cubicBezTo>
                  <a:moveTo>
                    <a:pt x="3" y="2"/>
                  </a:moveTo>
                  <a:cubicBezTo>
                    <a:pt x="4" y="3"/>
                    <a:pt x="5" y="4"/>
                    <a:pt x="6" y="5"/>
                  </a:cubicBezTo>
                  <a:cubicBezTo>
                    <a:pt x="7" y="5"/>
                    <a:pt x="8" y="6"/>
                    <a:pt x="9" y="6"/>
                  </a:cubicBezTo>
                  <a:cubicBezTo>
                    <a:pt x="7" y="5"/>
                    <a:pt x="5" y="4"/>
                    <a:pt x="3" y="3"/>
                  </a:cubicBezTo>
                  <a:cubicBezTo>
                    <a:pt x="3" y="3"/>
                    <a:pt x="3" y="3"/>
                    <a:pt x="3" y="2"/>
                  </a:cubicBezTo>
                  <a:moveTo>
                    <a:pt x="10" y="1"/>
                  </a:moveTo>
                  <a:cubicBezTo>
                    <a:pt x="10" y="2"/>
                    <a:pt x="11" y="2"/>
                    <a:pt x="12" y="2"/>
                  </a:cubicBezTo>
                  <a:cubicBezTo>
                    <a:pt x="11" y="2"/>
                    <a:pt x="10" y="2"/>
                    <a:pt x="1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3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5" y="0"/>
                  </a:cubicBezTo>
                  <a:cubicBezTo>
                    <a:pt x="4" y="0"/>
                    <a:pt x="4" y="0"/>
                    <a:pt x="3" y="0"/>
                  </a:cubicBezTo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F8C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87" name="Freeform 400"/>
            <p:cNvSpPr>
              <a:spLocks/>
            </p:cNvSpPr>
            <p:nvPr/>
          </p:nvSpPr>
          <p:spPr bwMode="auto">
            <a:xfrm>
              <a:off x="1262063" y="2189163"/>
              <a:ext cx="206375" cy="93663"/>
            </a:xfrm>
            <a:custGeom>
              <a:avLst/>
              <a:gdLst>
                <a:gd name="T0" fmla="*/ 1 w 55"/>
                <a:gd name="T1" fmla="*/ 0 h 25"/>
                <a:gd name="T2" fmla="*/ 0 w 55"/>
                <a:gd name="T3" fmla="*/ 0 h 25"/>
                <a:gd name="T4" fmla="*/ 0 w 55"/>
                <a:gd name="T5" fmla="*/ 1 h 25"/>
                <a:gd name="T6" fmla="*/ 0 w 55"/>
                <a:gd name="T7" fmla="*/ 1 h 25"/>
                <a:gd name="T8" fmla="*/ 3 w 55"/>
                <a:gd name="T9" fmla="*/ 2 h 25"/>
                <a:gd name="T10" fmla="*/ 3 w 55"/>
                <a:gd name="T11" fmla="*/ 3 h 25"/>
                <a:gd name="T12" fmla="*/ 9 w 55"/>
                <a:gd name="T13" fmla="*/ 6 h 25"/>
                <a:gd name="T14" fmla="*/ 12 w 55"/>
                <a:gd name="T15" fmla="*/ 9 h 25"/>
                <a:gd name="T16" fmla="*/ 29 w 55"/>
                <a:gd name="T17" fmla="*/ 17 h 25"/>
                <a:gd name="T18" fmla="*/ 41 w 55"/>
                <a:gd name="T19" fmla="*/ 24 h 25"/>
                <a:gd name="T20" fmla="*/ 43 w 55"/>
                <a:gd name="T21" fmla="*/ 25 h 25"/>
                <a:gd name="T22" fmla="*/ 45 w 55"/>
                <a:gd name="T23" fmla="*/ 24 h 25"/>
                <a:gd name="T24" fmla="*/ 48 w 55"/>
                <a:gd name="T25" fmla="*/ 22 h 25"/>
                <a:gd name="T26" fmla="*/ 48 w 55"/>
                <a:gd name="T27" fmla="*/ 22 h 25"/>
                <a:gd name="T28" fmla="*/ 51 w 55"/>
                <a:gd name="T29" fmla="*/ 21 h 25"/>
                <a:gd name="T30" fmla="*/ 55 w 55"/>
                <a:gd name="T31" fmla="*/ 18 h 25"/>
                <a:gd name="T32" fmla="*/ 55 w 55"/>
                <a:gd name="T33" fmla="*/ 17 h 25"/>
                <a:gd name="T34" fmla="*/ 55 w 55"/>
                <a:gd name="T35" fmla="*/ 16 h 25"/>
                <a:gd name="T36" fmla="*/ 54 w 55"/>
                <a:gd name="T37" fmla="*/ 16 h 25"/>
                <a:gd name="T38" fmla="*/ 50 w 55"/>
                <a:gd name="T39" fmla="*/ 14 h 25"/>
                <a:gd name="T40" fmla="*/ 35 w 55"/>
                <a:gd name="T41" fmla="*/ 8 h 25"/>
                <a:gd name="T42" fmla="*/ 27 w 55"/>
                <a:gd name="T43" fmla="*/ 6 h 25"/>
                <a:gd name="T44" fmla="*/ 12 w 55"/>
                <a:gd name="T45" fmla="*/ 2 h 25"/>
                <a:gd name="T46" fmla="*/ 12 w 55"/>
                <a:gd name="T47" fmla="*/ 2 h 25"/>
                <a:gd name="T48" fmla="*/ 10 w 55"/>
                <a:gd name="T49" fmla="*/ 1 h 25"/>
                <a:gd name="T50" fmla="*/ 5 w 55"/>
                <a:gd name="T51" fmla="*/ 0 h 25"/>
                <a:gd name="T52" fmla="*/ 4 w 55"/>
                <a:gd name="T53" fmla="*/ 0 h 25"/>
                <a:gd name="T54" fmla="*/ 3 w 55"/>
                <a:gd name="T55" fmla="*/ 0 h 25"/>
                <a:gd name="T56" fmla="*/ 1 w 55"/>
                <a:gd name="T5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55" h="25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2" y="2"/>
                    <a:pt x="3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5" y="4"/>
                    <a:pt x="7" y="5"/>
                    <a:pt x="9" y="6"/>
                  </a:cubicBezTo>
                  <a:cubicBezTo>
                    <a:pt x="10" y="7"/>
                    <a:pt x="11" y="8"/>
                    <a:pt x="12" y="9"/>
                  </a:cubicBezTo>
                  <a:cubicBezTo>
                    <a:pt x="18" y="12"/>
                    <a:pt x="23" y="14"/>
                    <a:pt x="29" y="17"/>
                  </a:cubicBezTo>
                  <a:cubicBezTo>
                    <a:pt x="33" y="19"/>
                    <a:pt x="37" y="22"/>
                    <a:pt x="41" y="24"/>
                  </a:cubicBezTo>
                  <a:cubicBezTo>
                    <a:pt x="42" y="24"/>
                    <a:pt x="42" y="25"/>
                    <a:pt x="43" y="25"/>
                  </a:cubicBezTo>
                  <a:cubicBezTo>
                    <a:pt x="43" y="25"/>
                    <a:pt x="44" y="25"/>
                    <a:pt x="45" y="24"/>
                  </a:cubicBezTo>
                  <a:cubicBezTo>
                    <a:pt x="46" y="24"/>
                    <a:pt x="47" y="23"/>
                    <a:pt x="48" y="22"/>
                  </a:cubicBezTo>
                  <a:cubicBezTo>
                    <a:pt x="48" y="22"/>
                    <a:pt x="48" y="22"/>
                    <a:pt x="48" y="22"/>
                  </a:cubicBezTo>
                  <a:cubicBezTo>
                    <a:pt x="49" y="22"/>
                    <a:pt x="50" y="21"/>
                    <a:pt x="51" y="21"/>
                  </a:cubicBezTo>
                  <a:cubicBezTo>
                    <a:pt x="52" y="20"/>
                    <a:pt x="53" y="19"/>
                    <a:pt x="55" y="18"/>
                  </a:cubicBezTo>
                  <a:cubicBezTo>
                    <a:pt x="55" y="17"/>
                    <a:pt x="55" y="17"/>
                    <a:pt x="55" y="17"/>
                  </a:cubicBezTo>
                  <a:cubicBezTo>
                    <a:pt x="55" y="17"/>
                    <a:pt x="55" y="16"/>
                    <a:pt x="55" y="16"/>
                  </a:cubicBezTo>
                  <a:cubicBezTo>
                    <a:pt x="54" y="16"/>
                    <a:pt x="54" y="16"/>
                    <a:pt x="54" y="16"/>
                  </a:cubicBezTo>
                  <a:cubicBezTo>
                    <a:pt x="53" y="15"/>
                    <a:pt x="51" y="14"/>
                    <a:pt x="50" y="14"/>
                  </a:cubicBezTo>
                  <a:cubicBezTo>
                    <a:pt x="45" y="12"/>
                    <a:pt x="40" y="10"/>
                    <a:pt x="35" y="8"/>
                  </a:cubicBezTo>
                  <a:cubicBezTo>
                    <a:pt x="33" y="8"/>
                    <a:pt x="30" y="7"/>
                    <a:pt x="27" y="6"/>
                  </a:cubicBezTo>
                  <a:cubicBezTo>
                    <a:pt x="22" y="4"/>
                    <a:pt x="17" y="3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1" y="2"/>
                    <a:pt x="10" y="2"/>
                    <a:pt x="10" y="1"/>
                  </a:cubicBezTo>
                  <a:cubicBezTo>
                    <a:pt x="8" y="1"/>
                    <a:pt x="6" y="1"/>
                    <a:pt x="5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3" y="0"/>
                    <a:pt x="2" y="0"/>
                    <a:pt x="1" y="0"/>
                  </a:cubicBezTo>
                </a:path>
              </a:pathLst>
            </a:custGeom>
            <a:solidFill>
              <a:srgbClr val="F8AB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88" name="Freeform 401"/>
            <p:cNvSpPr>
              <a:spLocks noEditPoints="1"/>
            </p:cNvSpPr>
            <p:nvPr/>
          </p:nvSpPr>
          <p:spPr bwMode="auto">
            <a:xfrm>
              <a:off x="1452563" y="2260600"/>
              <a:ext cx="79375" cy="63500"/>
            </a:xfrm>
            <a:custGeom>
              <a:avLst/>
              <a:gdLst>
                <a:gd name="T0" fmla="*/ 14 w 21"/>
                <a:gd name="T1" fmla="*/ 14 h 17"/>
                <a:gd name="T2" fmla="*/ 13 w 21"/>
                <a:gd name="T3" fmla="*/ 15 h 17"/>
                <a:gd name="T4" fmla="*/ 8 w 21"/>
                <a:gd name="T5" fmla="*/ 17 h 17"/>
                <a:gd name="T6" fmla="*/ 9 w 21"/>
                <a:gd name="T7" fmla="*/ 17 h 17"/>
                <a:gd name="T8" fmla="*/ 14 w 21"/>
                <a:gd name="T9" fmla="*/ 14 h 17"/>
                <a:gd name="T10" fmla="*/ 21 w 21"/>
                <a:gd name="T11" fmla="*/ 8 h 17"/>
                <a:gd name="T12" fmla="*/ 15 w 21"/>
                <a:gd name="T13" fmla="*/ 12 h 17"/>
                <a:gd name="T14" fmla="*/ 21 w 21"/>
                <a:gd name="T15" fmla="*/ 8 h 17"/>
                <a:gd name="T16" fmla="*/ 21 w 21"/>
                <a:gd name="T17" fmla="*/ 7 h 17"/>
                <a:gd name="T18" fmla="*/ 21 w 21"/>
                <a:gd name="T19" fmla="*/ 7 h 17"/>
                <a:gd name="T20" fmla="*/ 21 w 21"/>
                <a:gd name="T21" fmla="*/ 7 h 17"/>
                <a:gd name="T22" fmla="*/ 5 w 21"/>
                <a:gd name="T23" fmla="*/ 3 h 17"/>
                <a:gd name="T24" fmla="*/ 0 w 21"/>
                <a:gd name="T25" fmla="*/ 7 h 17"/>
                <a:gd name="T26" fmla="*/ 5 w 21"/>
                <a:gd name="T27" fmla="*/ 3 h 17"/>
                <a:gd name="T28" fmla="*/ 12 w 21"/>
                <a:gd name="T29" fmla="*/ 1 h 17"/>
                <a:gd name="T30" fmla="*/ 20 w 21"/>
                <a:gd name="T31" fmla="*/ 5 h 17"/>
                <a:gd name="T32" fmla="*/ 20 w 21"/>
                <a:gd name="T33" fmla="*/ 5 h 17"/>
                <a:gd name="T34" fmla="*/ 12 w 21"/>
                <a:gd name="T35" fmla="*/ 1 h 17"/>
                <a:gd name="T36" fmla="*/ 10 w 21"/>
                <a:gd name="T37" fmla="*/ 0 h 17"/>
                <a:gd name="T38" fmla="*/ 9 w 21"/>
                <a:gd name="T39" fmla="*/ 0 h 17"/>
                <a:gd name="T40" fmla="*/ 9 w 21"/>
                <a:gd name="T41" fmla="*/ 1 h 17"/>
                <a:gd name="T42" fmla="*/ 10 w 21"/>
                <a:gd name="T43" fmla="*/ 0 h 17"/>
                <a:gd name="T44" fmla="*/ 11 w 21"/>
                <a:gd name="T45" fmla="*/ 0 h 17"/>
                <a:gd name="T46" fmla="*/ 10 w 21"/>
                <a:gd name="T4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1" h="17">
                  <a:moveTo>
                    <a:pt x="14" y="14"/>
                  </a:moveTo>
                  <a:cubicBezTo>
                    <a:pt x="13" y="14"/>
                    <a:pt x="13" y="14"/>
                    <a:pt x="13" y="15"/>
                  </a:cubicBezTo>
                  <a:cubicBezTo>
                    <a:pt x="11" y="16"/>
                    <a:pt x="10" y="17"/>
                    <a:pt x="8" y="17"/>
                  </a:cubicBezTo>
                  <a:cubicBezTo>
                    <a:pt x="8" y="17"/>
                    <a:pt x="9" y="17"/>
                    <a:pt x="9" y="17"/>
                  </a:cubicBezTo>
                  <a:cubicBezTo>
                    <a:pt x="10" y="16"/>
                    <a:pt x="12" y="15"/>
                    <a:pt x="14" y="14"/>
                  </a:cubicBezTo>
                  <a:moveTo>
                    <a:pt x="21" y="8"/>
                  </a:moveTo>
                  <a:cubicBezTo>
                    <a:pt x="19" y="9"/>
                    <a:pt x="17" y="11"/>
                    <a:pt x="15" y="12"/>
                  </a:cubicBezTo>
                  <a:cubicBezTo>
                    <a:pt x="17" y="11"/>
                    <a:pt x="19" y="9"/>
                    <a:pt x="21" y="8"/>
                  </a:cubicBezTo>
                  <a:moveTo>
                    <a:pt x="21" y="7"/>
                  </a:move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moveTo>
                    <a:pt x="5" y="3"/>
                  </a:moveTo>
                  <a:cubicBezTo>
                    <a:pt x="3" y="5"/>
                    <a:pt x="2" y="6"/>
                    <a:pt x="0" y="7"/>
                  </a:cubicBezTo>
                  <a:cubicBezTo>
                    <a:pt x="2" y="6"/>
                    <a:pt x="4" y="5"/>
                    <a:pt x="5" y="3"/>
                  </a:cubicBezTo>
                  <a:moveTo>
                    <a:pt x="12" y="1"/>
                  </a:moveTo>
                  <a:cubicBezTo>
                    <a:pt x="15" y="2"/>
                    <a:pt x="18" y="4"/>
                    <a:pt x="20" y="5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18" y="4"/>
                    <a:pt x="15" y="2"/>
                    <a:pt x="12" y="1"/>
                  </a:cubicBezTo>
                  <a:moveTo>
                    <a:pt x="10" y="0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1"/>
                    <a:pt x="9" y="1"/>
                  </a:cubicBezTo>
                  <a:cubicBezTo>
                    <a:pt x="9" y="0"/>
                    <a:pt x="10" y="0"/>
                    <a:pt x="10" y="0"/>
                  </a:cubicBezTo>
                  <a:cubicBezTo>
                    <a:pt x="10" y="0"/>
                    <a:pt x="10" y="0"/>
                    <a:pt x="11" y="0"/>
                  </a:cubicBezTo>
                  <a:cubicBezTo>
                    <a:pt x="10" y="0"/>
                    <a:pt x="10" y="0"/>
                    <a:pt x="10" y="0"/>
                  </a:cubicBezTo>
                </a:path>
              </a:pathLst>
            </a:custGeom>
            <a:solidFill>
              <a:srgbClr val="F8C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89" name="Freeform 402"/>
            <p:cNvSpPr>
              <a:spLocks/>
            </p:cNvSpPr>
            <p:nvPr/>
          </p:nvSpPr>
          <p:spPr bwMode="auto">
            <a:xfrm>
              <a:off x="1441450" y="2260600"/>
              <a:ext cx="90487" cy="68263"/>
            </a:xfrm>
            <a:custGeom>
              <a:avLst/>
              <a:gdLst>
                <a:gd name="T0" fmla="*/ 13 w 24"/>
                <a:gd name="T1" fmla="*/ 0 h 18"/>
                <a:gd name="T2" fmla="*/ 12 w 24"/>
                <a:gd name="T3" fmla="*/ 1 h 18"/>
                <a:gd name="T4" fmla="*/ 8 w 24"/>
                <a:gd name="T5" fmla="*/ 3 h 18"/>
                <a:gd name="T6" fmla="*/ 3 w 24"/>
                <a:gd name="T7" fmla="*/ 7 h 18"/>
                <a:gd name="T8" fmla="*/ 1 w 24"/>
                <a:gd name="T9" fmla="*/ 8 h 18"/>
                <a:gd name="T10" fmla="*/ 1 w 24"/>
                <a:gd name="T11" fmla="*/ 10 h 18"/>
                <a:gd name="T12" fmla="*/ 9 w 24"/>
                <a:gd name="T13" fmla="*/ 17 h 18"/>
                <a:gd name="T14" fmla="*/ 11 w 24"/>
                <a:gd name="T15" fmla="*/ 18 h 18"/>
                <a:gd name="T16" fmla="*/ 11 w 24"/>
                <a:gd name="T17" fmla="*/ 17 h 18"/>
                <a:gd name="T18" fmla="*/ 16 w 24"/>
                <a:gd name="T19" fmla="*/ 15 h 18"/>
                <a:gd name="T20" fmla="*/ 17 w 24"/>
                <a:gd name="T21" fmla="*/ 14 h 18"/>
                <a:gd name="T22" fmla="*/ 18 w 24"/>
                <a:gd name="T23" fmla="*/ 12 h 18"/>
                <a:gd name="T24" fmla="*/ 24 w 24"/>
                <a:gd name="T25" fmla="*/ 8 h 18"/>
                <a:gd name="T26" fmla="*/ 24 w 24"/>
                <a:gd name="T27" fmla="*/ 7 h 18"/>
                <a:gd name="T28" fmla="*/ 24 w 24"/>
                <a:gd name="T29" fmla="*/ 7 h 18"/>
                <a:gd name="T30" fmla="*/ 24 w 24"/>
                <a:gd name="T31" fmla="*/ 7 h 18"/>
                <a:gd name="T32" fmla="*/ 24 w 24"/>
                <a:gd name="T33" fmla="*/ 5 h 18"/>
                <a:gd name="T34" fmla="*/ 23 w 24"/>
                <a:gd name="T35" fmla="*/ 5 h 18"/>
                <a:gd name="T36" fmla="*/ 23 w 24"/>
                <a:gd name="T37" fmla="*/ 5 h 18"/>
                <a:gd name="T38" fmla="*/ 15 w 24"/>
                <a:gd name="T39" fmla="*/ 1 h 18"/>
                <a:gd name="T40" fmla="*/ 14 w 24"/>
                <a:gd name="T41" fmla="*/ 0 h 18"/>
                <a:gd name="T42" fmla="*/ 14 w 24"/>
                <a:gd name="T43" fmla="*/ 0 h 18"/>
                <a:gd name="T44" fmla="*/ 13 w 24"/>
                <a:gd name="T45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4" h="18">
                  <a:moveTo>
                    <a:pt x="13" y="0"/>
                  </a:moveTo>
                  <a:cubicBezTo>
                    <a:pt x="13" y="0"/>
                    <a:pt x="12" y="0"/>
                    <a:pt x="12" y="1"/>
                  </a:cubicBezTo>
                  <a:cubicBezTo>
                    <a:pt x="11" y="2"/>
                    <a:pt x="9" y="2"/>
                    <a:pt x="8" y="3"/>
                  </a:cubicBezTo>
                  <a:cubicBezTo>
                    <a:pt x="7" y="5"/>
                    <a:pt x="5" y="6"/>
                    <a:pt x="3" y="7"/>
                  </a:cubicBezTo>
                  <a:cubicBezTo>
                    <a:pt x="2" y="8"/>
                    <a:pt x="2" y="8"/>
                    <a:pt x="1" y="8"/>
                  </a:cubicBezTo>
                  <a:cubicBezTo>
                    <a:pt x="0" y="9"/>
                    <a:pt x="0" y="10"/>
                    <a:pt x="1" y="10"/>
                  </a:cubicBezTo>
                  <a:cubicBezTo>
                    <a:pt x="4" y="13"/>
                    <a:pt x="7" y="15"/>
                    <a:pt x="9" y="17"/>
                  </a:cubicBezTo>
                  <a:cubicBezTo>
                    <a:pt x="10" y="17"/>
                    <a:pt x="10" y="18"/>
                    <a:pt x="11" y="18"/>
                  </a:cubicBezTo>
                  <a:cubicBezTo>
                    <a:pt x="11" y="18"/>
                    <a:pt x="11" y="18"/>
                    <a:pt x="11" y="17"/>
                  </a:cubicBezTo>
                  <a:cubicBezTo>
                    <a:pt x="13" y="17"/>
                    <a:pt x="14" y="16"/>
                    <a:pt x="16" y="15"/>
                  </a:cubicBezTo>
                  <a:cubicBezTo>
                    <a:pt x="16" y="14"/>
                    <a:pt x="16" y="14"/>
                    <a:pt x="17" y="14"/>
                  </a:cubicBezTo>
                  <a:cubicBezTo>
                    <a:pt x="17" y="13"/>
                    <a:pt x="18" y="13"/>
                    <a:pt x="18" y="12"/>
                  </a:cubicBezTo>
                  <a:cubicBezTo>
                    <a:pt x="20" y="11"/>
                    <a:pt x="22" y="9"/>
                    <a:pt x="24" y="8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4" y="6"/>
                    <a:pt x="24" y="6"/>
                    <a:pt x="24" y="5"/>
                  </a:cubicBezTo>
                  <a:cubicBezTo>
                    <a:pt x="24" y="5"/>
                    <a:pt x="23" y="5"/>
                    <a:pt x="23" y="5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1" y="4"/>
                    <a:pt x="18" y="2"/>
                    <a:pt x="15" y="1"/>
                  </a:cubicBezTo>
                  <a:cubicBezTo>
                    <a:pt x="15" y="1"/>
                    <a:pt x="14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3" y="0"/>
                    <a:pt x="13" y="0"/>
                    <a:pt x="13" y="0"/>
                  </a:cubicBezTo>
                </a:path>
              </a:pathLst>
            </a:custGeom>
            <a:solidFill>
              <a:srgbClr val="EA8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90" name="Freeform 403"/>
            <p:cNvSpPr>
              <a:spLocks noEditPoints="1"/>
            </p:cNvSpPr>
            <p:nvPr/>
          </p:nvSpPr>
          <p:spPr bwMode="auto">
            <a:xfrm>
              <a:off x="927100" y="3306763"/>
              <a:ext cx="104775" cy="41275"/>
            </a:xfrm>
            <a:custGeom>
              <a:avLst/>
              <a:gdLst>
                <a:gd name="T0" fmla="*/ 28 w 28"/>
                <a:gd name="T1" fmla="*/ 11 h 11"/>
                <a:gd name="T2" fmla="*/ 27 w 28"/>
                <a:gd name="T3" fmla="*/ 11 h 11"/>
                <a:gd name="T4" fmla="*/ 27 w 28"/>
                <a:gd name="T5" fmla="*/ 11 h 11"/>
                <a:gd name="T6" fmla="*/ 28 w 28"/>
                <a:gd name="T7" fmla="*/ 11 h 11"/>
                <a:gd name="T8" fmla="*/ 28 w 28"/>
                <a:gd name="T9" fmla="*/ 11 h 11"/>
                <a:gd name="T10" fmla="*/ 28 w 28"/>
                <a:gd name="T11" fmla="*/ 10 h 11"/>
                <a:gd name="T12" fmla="*/ 28 w 28"/>
                <a:gd name="T13" fmla="*/ 11 h 11"/>
                <a:gd name="T14" fmla="*/ 28 w 28"/>
                <a:gd name="T15" fmla="*/ 11 h 11"/>
                <a:gd name="T16" fmla="*/ 28 w 28"/>
                <a:gd name="T17" fmla="*/ 10 h 11"/>
                <a:gd name="T18" fmla="*/ 0 w 28"/>
                <a:gd name="T19" fmla="*/ 4 h 11"/>
                <a:gd name="T20" fmla="*/ 25 w 28"/>
                <a:gd name="T21" fmla="*/ 10 h 11"/>
                <a:gd name="T22" fmla="*/ 24 w 28"/>
                <a:gd name="T23" fmla="*/ 10 h 11"/>
                <a:gd name="T24" fmla="*/ 0 w 28"/>
                <a:gd name="T25" fmla="*/ 4 h 11"/>
                <a:gd name="T26" fmla="*/ 13 w 28"/>
                <a:gd name="T27" fmla="*/ 0 h 11"/>
                <a:gd name="T28" fmla="*/ 25 w 28"/>
                <a:gd name="T29" fmla="*/ 8 h 11"/>
                <a:gd name="T30" fmla="*/ 26 w 28"/>
                <a:gd name="T31" fmla="*/ 8 h 11"/>
                <a:gd name="T32" fmla="*/ 14 w 28"/>
                <a:gd name="T33" fmla="*/ 0 h 11"/>
                <a:gd name="T34" fmla="*/ 13 w 28"/>
                <a:gd name="T3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8" h="11">
                  <a:moveTo>
                    <a:pt x="28" y="11"/>
                  </a:moveTo>
                  <a:cubicBezTo>
                    <a:pt x="28" y="11"/>
                    <a:pt x="28" y="11"/>
                    <a:pt x="27" y="11"/>
                  </a:cubicBezTo>
                  <a:cubicBezTo>
                    <a:pt x="27" y="11"/>
                    <a:pt x="27" y="11"/>
                    <a:pt x="27" y="11"/>
                  </a:cubicBezTo>
                  <a:cubicBezTo>
                    <a:pt x="27" y="11"/>
                    <a:pt x="28" y="11"/>
                    <a:pt x="28" y="11"/>
                  </a:cubicBezTo>
                  <a:cubicBezTo>
                    <a:pt x="28" y="11"/>
                    <a:pt x="28" y="11"/>
                    <a:pt x="28" y="11"/>
                  </a:cubicBezTo>
                  <a:moveTo>
                    <a:pt x="28" y="10"/>
                  </a:moveTo>
                  <a:cubicBezTo>
                    <a:pt x="28" y="11"/>
                    <a:pt x="28" y="11"/>
                    <a:pt x="28" y="11"/>
                  </a:cubicBezTo>
                  <a:cubicBezTo>
                    <a:pt x="28" y="11"/>
                    <a:pt x="28" y="11"/>
                    <a:pt x="28" y="11"/>
                  </a:cubicBezTo>
                  <a:cubicBezTo>
                    <a:pt x="28" y="10"/>
                    <a:pt x="28" y="10"/>
                    <a:pt x="28" y="10"/>
                  </a:cubicBezTo>
                  <a:moveTo>
                    <a:pt x="0" y="4"/>
                  </a:moveTo>
                  <a:cubicBezTo>
                    <a:pt x="8" y="6"/>
                    <a:pt x="16" y="8"/>
                    <a:pt x="25" y="10"/>
                  </a:cubicBezTo>
                  <a:cubicBezTo>
                    <a:pt x="25" y="10"/>
                    <a:pt x="25" y="10"/>
                    <a:pt x="24" y="10"/>
                  </a:cubicBezTo>
                  <a:cubicBezTo>
                    <a:pt x="16" y="8"/>
                    <a:pt x="8" y="6"/>
                    <a:pt x="0" y="4"/>
                  </a:cubicBezTo>
                  <a:moveTo>
                    <a:pt x="13" y="0"/>
                  </a:moveTo>
                  <a:cubicBezTo>
                    <a:pt x="17" y="3"/>
                    <a:pt x="21" y="5"/>
                    <a:pt x="25" y="8"/>
                  </a:cubicBezTo>
                  <a:cubicBezTo>
                    <a:pt x="26" y="8"/>
                    <a:pt x="26" y="8"/>
                    <a:pt x="26" y="8"/>
                  </a:cubicBezTo>
                  <a:cubicBezTo>
                    <a:pt x="22" y="6"/>
                    <a:pt x="18" y="3"/>
                    <a:pt x="14" y="0"/>
                  </a:cubicBezTo>
                  <a:cubicBezTo>
                    <a:pt x="13" y="0"/>
                    <a:pt x="13" y="0"/>
                    <a:pt x="13" y="0"/>
                  </a:cubicBezTo>
                </a:path>
              </a:pathLst>
            </a:custGeom>
            <a:solidFill>
              <a:srgbClr val="F8C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91" name="Freeform 404"/>
            <p:cNvSpPr>
              <a:spLocks/>
            </p:cNvSpPr>
            <p:nvPr/>
          </p:nvSpPr>
          <p:spPr bwMode="auto">
            <a:xfrm>
              <a:off x="874713" y="3300413"/>
              <a:ext cx="157162" cy="47625"/>
            </a:xfrm>
            <a:custGeom>
              <a:avLst/>
              <a:gdLst>
                <a:gd name="T0" fmla="*/ 1 w 42"/>
                <a:gd name="T1" fmla="*/ 0 h 13"/>
                <a:gd name="T2" fmla="*/ 0 w 42"/>
                <a:gd name="T3" fmla="*/ 0 h 13"/>
                <a:gd name="T4" fmla="*/ 0 w 42"/>
                <a:gd name="T5" fmla="*/ 0 h 13"/>
                <a:gd name="T6" fmla="*/ 0 w 42"/>
                <a:gd name="T7" fmla="*/ 1 h 13"/>
                <a:gd name="T8" fmla="*/ 2 w 42"/>
                <a:gd name="T9" fmla="*/ 1 h 13"/>
                <a:gd name="T10" fmla="*/ 14 w 42"/>
                <a:gd name="T11" fmla="*/ 6 h 13"/>
                <a:gd name="T12" fmla="*/ 38 w 42"/>
                <a:gd name="T13" fmla="*/ 12 h 13"/>
                <a:gd name="T14" fmla="*/ 39 w 42"/>
                <a:gd name="T15" fmla="*/ 12 h 13"/>
                <a:gd name="T16" fmla="*/ 40 w 42"/>
                <a:gd name="T17" fmla="*/ 13 h 13"/>
                <a:gd name="T18" fmla="*/ 41 w 42"/>
                <a:gd name="T19" fmla="*/ 13 h 13"/>
                <a:gd name="T20" fmla="*/ 42 w 42"/>
                <a:gd name="T21" fmla="*/ 13 h 13"/>
                <a:gd name="T22" fmla="*/ 42 w 42"/>
                <a:gd name="T23" fmla="*/ 13 h 13"/>
                <a:gd name="T24" fmla="*/ 42 w 42"/>
                <a:gd name="T25" fmla="*/ 12 h 13"/>
                <a:gd name="T26" fmla="*/ 42 w 42"/>
                <a:gd name="T27" fmla="*/ 12 h 13"/>
                <a:gd name="T28" fmla="*/ 41 w 42"/>
                <a:gd name="T29" fmla="*/ 11 h 13"/>
                <a:gd name="T30" fmla="*/ 40 w 42"/>
                <a:gd name="T31" fmla="*/ 10 h 13"/>
                <a:gd name="T32" fmla="*/ 39 w 42"/>
                <a:gd name="T33" fmla="*/ 10 h 13"/>
                <a:gd name="T34" fmla="*/ 27 w 42"/>
                <a:gd name="T35" fmla="*/ 2 h 13"/>
                <a:gd name="T36" fmla="*/ 25 w 42"/>
                <a:gd name="T37" fmla="*/ 1 h 13"/>
                <a:gd name="T38" fmla="*/ 25 w 42"/>
                <a:gd name="T39" fmla="*/ 1 h 13"/>
                <a:gd name="T40" fmla="*/ 22 w 42"/>
                <a:gd name="T41" fmla="*/ 1 h 13"/>
                <a:gd name="T42" fmla="*/ 21 w 42"/>
                <a:gd name="T43" fmla="*/ 1 h 13"/>
                <a:gd name="T44" fmla="*/ 20 w 42"/>
                <a:gd name="T45" fmla="*/ 1 h 13"/>
                <a:gd name="T46" fmla="*/ 19 w 42"/>
                <a:gd name="T47" fmla="*/ 1 h 13"/>
                <a:gd name="T48" fmla="*/ 8 w 42"/>
                <a:gd name="T49" fmla="*/ 0 h 13"/>
                <a:gd name="T50" fmla="*/ 1 w 42"/>
                <a:gd name="T51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42" h="13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6" y="3"/>
                    <a:pt x="10" y="4"/>
                    <a:pt x="14" y="6"/>
                  </a:cubicBezTo>
                  <a:cubicBezTo>
                    <a:pt x="22" y="8"/>
                    <a:pt x="30" y="10"/>
                    <a:pt x="38" y="12"/>
                  </a:cubicBezTo>
                  <a:cubicBezTo>
                    <a:pt x="39" y="12"/>
                    <a:pt x="39" y="12"/>
                    <a:pt x="39" y="12"/>
                  </a:cubicBezTo>
                  <a:cubicBezTo>
                    <a:pt x="39" y="13"/>
                    <a:pt x="39" y="13"/>
                    <a:pt x="40" y="13"/>
                  </a:cubicBezTo>
                  <a:cubicBezTo>
                    <a:pt x="40" y="13"/>
                    <a:pt x="41" y="13"/>
                    <a:pt x="41" y="13"/>
                  </a:cubicBezTo>
                  <a:cubicBezTo>
                    <a:pt x="42" y="13"/>
                    <a:pt x="42" y="13"/>
                    <a:pt x="42" y="13"/>
                  </a:cubicBezTo>
                  <a:cubicBezTo>
                    <a:pt x="42" y="13"/>
                    <a:pt x="42" y="13"/>
                    <a:pt x="42" y="13"/>
                  </a:cubicBezTo>
                  <a:cubicBezTo>
                    <a:pt x="42" y="13"/>
                    <a:pt x="42" y="13"/>
                    <a:pt x="42" y="12"/>
                  </a:cubicBezTo>
                  <a:cubicBezTo>
                    <a:pt x="42" y="12"/>
                    <a:pt x="42" y="12"/>
                    <a:pt x="42" y="12"/>
                  </a:cubicBezTo>
                  <a:cubicBezTo>
                    <a:pt x="41" y="11"/>
                    <a:pt x="41" y="11"/>
                    <a:pt x="41" y="11"/>
                  </a:cubicBezTo>
                  <a:cubicBezTo>
                    <a:pt x="41" y="11"/>
                    <a:pt x="40" y="11"/>
                    <a:pt x="40" y="10"/>
                  </a:cubicBezTo>
                  <a:cubicBezTo>
                    <a:pt x="40" y="10"/>
                    <a:pt x="40" y="10"/>
                    <a:pt x="39" y="10"/>
                  </a:cubicBezTo>
                  <a:cubicBezTo>
                    <a:pt x="35" y="7"/>
                    <a:pt x="31" y="5"/>
                    <a:pt x="27" y="2"/>
                  </a:cubicBezTo>
                  <a:cubicBezTo>
                    <a:pt x="26" y="1"/>
                    <a:pt x="26" y="1"/>
                    <a:pt x="25" y="1"/>
                  </a:cubicBezTo>
                  <a:cubicBezTo>
                    <a:pt x="25" y="1"/>
                    <a:pt x="25" y="1"/>
                    <a:pt x="25" y="1"/>
                  </a:cubicBezTo>
                  <a:cubicBezTo>
                    <a:pt x="24" y="1"/>
                    <a:pt x="23" y="1"/>
                    <a:pt x="22" y="1"/>
                  </a:cubicBezTo>
                  <a:cubicBezTo>
                    <a:pt x="22" y="1"/>
                    <a:pt x="21" y="1"/>
                    <a:pt x="21" y="1"/>
                  </a:cubicBezTo>
                  <a:cubicBezTo>
                    <a:pt x="21" y="1"/>
                    <a:pt x="20" y="1"/>
                    <a:pt x="20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5" y="1"/>
                    <a:pt x="11" y="1"/>
                    <a:pt x="8" y="0"/>
                  </a:cubicBezTo>
                  <a:cubicBezTo>
                    <a:pt x="5" y="0"/>
                    <a:pt x="3" y="0"/>
                    <a:pt x="1" y="0"/>
                  </a:cubicBezTo>
                </a:path>
              </a:pathLst>
            </a:custGeom>
            <a:solidFill>
              <a:srgbClr val="F8AB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92" name="Freeform 405"/>
            <p:cNvSpPr>
              <a:spLocks noEditPoints="1"/>
            </p:cNvSpPr>
            <p:nvPr/>
          </p:nvSpPr>
          <p:spPr bwMode="auto">
            <a:xfrm>
              <a:off x="1411288" y="2293938"/>
              <a:ext cx="392112" cy="889000"/>
            </a:xfrm>
            <a:custGeom>
              <a:avLst/>
              <a:gdLst>
                <a:gd name="T0" fmla="*/ 26 w 104"/>
                <a:gd name="T1" fmla="*/ 235 h 236"/>
                <a:gd name="T2" fmla="*/ 7 w 104"/>
                <a:gd name="T3" fmla="*/ 224 h 236"/>
                <a:gd name="T4" fmla="*/ 45 w 104"/>
                <a:gd name="T5" fmla="*/ 220 h 236"/>
                <a:gd name="T6" fmla="*/ 66 w 104"/>
                <a:gd name="T7" fmla="*/ 199 h 236"/>
                <a:gd name="T8" fmla="*/ 79 w 104"/>
                <a:gd name="T9" fmla="*/ 181 h 236"/>
                <a:gd name="T10" fmla="*/ 57 w 104"/>
                <a:gd name="T11" fmla="*/ 163 h 236"/>
                <a:gd name="T12" fmla="*/ 63 w 104"/>
                <a:gd name="T13" fmla="*/ 160 h 236"/>
                <a:gd name="T14" fmla="*/ 91 w 104"/>
                <a:gd name="T15" fmla="*/ 159 h 236"/>
                <a:gd name="T16" fmla="*/ 91 w 104"/>
                <a:gd name="T17" fmla="*/ 159 h 236"/>
                <a:gd name="T18" fmla="*/ 66 w 104"/>
                <a:gd name="T19" fmla="*/ 159 h 236"/>
                <a:gd name="T20" fmla="*/ 72 w 104"/>
                <a:gd name="T21" fmla="*/ 161 h 236"/>
                <a:gd name="T22" fmla="*/ 73 w 104"/>
                <a:gd name="T23" fmla="*/ 158 h 236"/>
                <a:gd name="T24" fmla="*/ 84 w 104"/>
                <a:gd name="T25" fmla="*/ 157 h 236"/>
                <a:gd name="T26" fmla="*/ 69 w 104"/>
                <a:gd name="T27" fmla="*/ 156 h 236"/>
                <a:gd name="T28" fmla="*/ 71 w 104"/>
                <a:gd name="T29" fmla="*/ 156 h 236"/>
                <a:gd name="T30" fmla="*/ 59 w 104"/>
                <a:gd name="T31" fmla="*/ 146 h 236"/>
                <a:gd name="T32" fmla="*/ 59 w 104"/>
                <a:gd name="T33" fmla="*/ 146 h 236"/>
                <a:gd name="T34" fmla="*/ 78 w 104"/>
                <a:gd name="T35" fmla="*/ 148 h 236"/>
                <a:gd name="T36" fmla="*/ 52 w 104"/>
                <a:gd name="T37" fmla="*/ 147 h 236"/>
                <a:gd name="T38" fmla="*/ 77 w 104"/>
                <a:gd name="T39" fmla="*/ 141 h 236"/>
                <a:gd name="T40" fmla="*/ 99 w 104"/>
                <a:gd name="T41" fmla="*/ 139 h 236"/>
                <a:gd name="T42" fmla="*/ 99 w 104"/>
                <a:gd name="T43" fmla="*/ 139 h 236"/>
                <a:gd name="T44" fmla="*/ 62 w 104"/>
                <a:gd name="T45" fmla="*/ 139 h 236"/>
                <a:gd name="T46" fmla="*/ 81 w 104"/>
                <a:gd name="T47" fmla="*/ 127 h 236"/>
                <a:gd name="T48" fmla="*/ 102 w 104"/>
                <a:gd name="T49" fmla="*/ 126 h 236"/>
                <a:gd name="T50" fmla="*/ 75 w 104"/>
                <a:gd name="T51" fmla="*/ 124 h 236"/>
                <a:gd name="T52" fmla="*/ 58 w 104"/>
                <a:gd name="T53" fmla="*/ 122 h 236"/>
                <a:gd name="T54" fmla="*/ 89 w 104"/>
                <a:gd name="T55" fmla="*/ 118 h 236"/>
                <a:gd name="T56" fmla="*/ 84 w 104"/>
                <a:gd name="T57" fmla="*/ 114 h 236"/>
                <a:gd name="T58" fmla="*/ 103 w 104"/>
                <a:gd name="T59" fmla="*/ 111 h 236"/>
                <a:gd name="T60" fmla="*/ 103 w 104"/>
                <a:gd name="T61" fmla="*/ 111 h 236"/>
                <a:gd name="T62" fmla="*/ 72 w 104"/>
                <a:gd name="T63" fmla="*/ 110 h 236"/>
                <a:gd name="T64" fmla="*/ 71 w 104"/>
                <a:gd name="T65" fmla="*/ 109 h 236"/>
                <a:gd name="T66" fmla="*/ 61 w 104"/>
                <a:gd name="T67" fmla="*/ 114 h 236"/>
                <a:gd name="T68" fmla="*/ 74 w 104"/>
                <a:gd name="T69" fmla="*/ 108 h 236"/>
                <a:gd name="T70" fmla="*/ 67 w 104"/>
                <a:gd name="T71" fmla="*/ 108 h 236"/>
                <a:gd name="T72" fmla="*/ 70 w 104"/>
                <a:gd name="T73" fmla="*/ 108 h 236"/>
                <a:gd name="T74" fmla="*/ 58 w 104"/>
                <a:gd name="T75" fmla="*/ 108 h 236"/>
                <a:gd name="T76" fmla="*/ 65 w 104"/>
                <a:gd name="T77" fmla="*/ 104 h 236"/>
                <a:gd name="T78" fmla="*/ 104 w 104"/>
                <a:gd name="T79" fmla="*/ 103 h 236"/>
                <a:gd name="T80" fmla="*/ 80 w 104"/>
                <a:gd name="T81" fmla="*/ 103 h 236"/>
                <a:gd name="T82" fmla="*/ 67 w 104"/>
                <a:gd name="T83" fmla="*/ 93 h 236"/>
                <a:gd name="T84" fmla="*/ 62 w 104"/>
                <a:gd name="T85" fmla="*/ 89 h 236"/>
                <a:gd name="T86" fmla="*/ 56 w 104"/>
                <a:gd name="T87" fmla="*/ 79 h 236"/>
                <a:gd name="T88" fmla="*/ 99 w 104"/>
                <a:gd name="T89" fmla="*/ 77 h 236"/>
                <a:gd name="T90" fmla="*/ 80 w 104"/>
                <a:gd name="T91" fmla="*/ 75 h 236"/>
                <a:gd name="T92" fmla="*/ 79 w 104"/>
                <a:gd name="T93" fmla="*/ 75 h 236"/>
                <a:gd name="T94" fmla="*/ 63 w 104"/>
                <a:gd name="T95" fmla="*/ 70 h 236"/>
                <a:gd name="T96" fmla="*/ 63 w 104"/>
                <a:gd name="T97" fmla="*/ 70 h 236"/>
                <a:gd name="T98" fmla="*/ 74 w 104"/>
                <a:gd name="T99" fmla="*/ 67 h 236"/>
                <a:gd name="T100" fmla="*/ 80 w 104"/>
                <a:gd name="T101" fmla="*/ 66 h 236"/>
                <a:gd name="T102" fmla="*/ 62 w 104"/>
                <a:gd name="T103" fmla="*/ 64 h 236"/>
                <a:gd name="T104" fmla="*/ 72 w 104"/>
                <a:gd name="T105" fmla="*/ 62 h 236"/>
                <a:gd name="T106" fmla="*/ 93 w 104"/>
                <a:gd name="T107" fmla="*/ 60 h 236"/>
                <a:gd name="T108" fmla="*/ 72 w 104"/>
                <a:gd name="T109" fmla="*/ 28 h 236"/>
                <a:gd name="T110" fmla="*/ 51 w 104"/>
                <a:gd name="T111" fmla="*/ 9 h 236"/>
                <a:gd name="T112" fmla="*/ 24 w 104"/>
                <a:gd name="T113" fmla="*/ 11 h 236"/>
                <a:gd name="T114" fmla="*/ 37 w 104"/>
                <a:gd name="T115" fmla="*/ 0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04" h="236">
                  <a:moveTo>
                    <a:pt x="26" y="235"/>
                  </a:moveTo>
                  <a:cubicBezTo>
                    <a:pt x="25" y="236"/>
                    <a:pt x="25" y="236"/>
                    <a:pt x="25" y="236"/>
                  </a:cubicBezTo>
                  <a:cubicBezTo>
                    <a:pt x="25" y="236"/>
                    <a:pt x="25" y="236"/>
                    <a:pt x="24" y="236"/>
                  </a:cubicBezTo>
                  <a:cubicBezTo>
                    <a:pt x="25" y="236"/>
                    <a:pt x="25" y="236"/>
                    <a:pt x="26" y="235"/>
                  </a:cubicBezTo>
                  <a:cubicBezTo>
                    <a:pt x="26" y="235"/>
                    <a:pt x="26" y="235"/>
                    <a:pt x="26" y="235"/>
                  </a:cubicBezTo>
                  <a:moveTo>
                    <a:pt x="0" y="220"/>
                  </a:moveTo>
                  <a:cubicBezTo>
                    <a:pt x="0" y="220"/>
                    <a:pt x="1" y="221"/>
                    <a:pt x="2" y="221"/>
                  </a:cubicBezTo>
                  <a:cubicBezTo>
                    <a:pt x="3" y="222"/>
                    <a:pt x="5" y="223"/>
                    <a:pt x="7" y="224"/>
                  </a:cubicBezTo>
                  <a:cubicBezTo>
                    <a:pt x="5" y="223"/>
                    <a:pt x="2" y="221"/>
                    <a:pt x="0" y="220"/>
                  </a:cubicBezTo>
                  <a:moveTo>
                    <a:pt x="48" y="218"/>
                  </a:moveTo>
                  <a:cubicBezTo>
                    <a:pt x="47" y="218"/>
                    <a:pt x="46" y="219"/>
                    <a:pt x="45" y="220"/>
                  </a:cubicBezTo>
                  <a:cubicBezTo>
                    <a:pt x="45" y="220"/>
                    <a:pt x="45" y="220"/>
                    <a:pt x="45" y="220"/>
                  </a:cubicBezTo>
                  <a:cubicBezTo>
                    <a:pt x="46" y="220"/>
                    <a:pt x="46" y="219"/>
                    <a:pt x="47" y="218"/>
                  </a:cubicBezTo>
                  <a:cubicBezTo>
                    <a:pt x="47" y="218"/>
                    <a:pt x="48" y="218"/>
                    <a:pt x="48" y="218"/>
                  </a:cubicBezTo>
                  <a:moveTo>
                    <a:pt x="69" y="196"/>
                  </a:moveTo>
                  <a:cubicBezTo>
                    <a:pt x="68" y="197"/>
                    <a:pt x="67" y="198"/>
                    <a:pt x="66" y="199"/>
                  </a:cubicBezTo>
                  <a:cubicBezTo>
                    <a:pt x="67" y="198"/>
                    <a:pt x="68" y="197"/>
                    <a:pt x="69" y="196"/>
                  </a:cubicBezTo>
                  <a:moveTo>
                    <a:pt x="87" y="169"/>
                  </a:moveTo>
                  <a:cubicBezTo>
                    <a:pt x="87" y="170"/>
                    <a:pt x="86" y="170"/>
                    <a:pt x="86" y="170"/>
                  </a:cubicBezTo>
                  <a:cubicBezTo>
                    <a:pt x="84" y="174"/>
                    <a:pt x="82" y="177"/>
                    <a:pt x="79" y="181"/>
                  </a:cubicBezTo>
                  <a:cubicBezTo>
                    <a:pt x="82" y="178"/>
                    <a:pt x="84" y="174"/>
                    <a:pt x="86" y="170"/>
                  </a:cubicBezTo>
                  <a:cubicBezTo>
                    <a:pt x="86" y="170"/>
                    <a:pt x="87" y="170"/>
                    <a:pt x="87" y="169"/>
                  </a:cubicBezTo>
                  <a:moveTo>
                    <a:pt x="54" y="161"/>
                  </a:moveTo>
                  <a:cubicBezTo>
                    <a:pt x="55" y="162"/>
                    <a:pt x="56" y="163"/>
                    <a:pt x="57" y="163"/>
                  </a:cubicBezTo>
                  <a:cubicBezTo>
                    <a:pt x="56" y="163"/>
                    <a:pt x="55" y="162"/>
                    <a:pt x="54" y="161"/>
                  </a:cubicBezTo>
                  <a:moveTo>
                    <a:pt x="63" y="160"/>
                  </a:moveTo>
                  <a:cubicBezTo>
                    <a:pt x="63" y="160"/>
                    <a:pt x="63" y="160"/>
                    <a:pt x="63" y="160"/>
                  </a:cubicBezTo>
                  <a:cubicBezTo>
                    <a:pt x="63" y="160"/>
                    <a:pt x="63" y="160"/>
                    <a:pt x="63" y="160"/>
                  </a:cubicBezTo>
                  <a:cubicBezTo>
                    <a:pt x="63" y="160"/>
                    <a:pt x="63" y="160"/>
                    <a:pt x="63" y="160"/>
                  </a:cubicBezTo>
                  <a:moveTo>
                    <a:pt x="92" y="159"/>
                  </a:moveTo>
                  <a:cubicBezTo>
                    <a:pt x="91" y="159"/>
                    <a:pt x="91" y="159"/>
                    <a:pt x="91" y="159"/>
                  </a:cubicBezTo>
                  <a:cubicBezTo>
                    <a:pt x="91" y="159"/>
                    <a:pt x="91" y="159"/>
                    <a:pt x="91" y="159"/>
                  </a:cubicBezTo>
                  <a:cubicBezTo>
                    <a:pt x="91" y="159"/>
                    <a:pt x="92" y="159"/>
                    <a:pt x="92" y="159"/>
                  </a:cubicBezTo>
                  <a:moveTo>
                    <a:pt x="90" y="159"/>
                  </a:moveTo>
                  <a:cubicBezTo>
                    <a:pt x="90" y="159"/>
                    <a:pt x="90" y="159"/>
                    <a:pt x="91" y="159"/>
                  </a:cubicBezTo>
                  <a:cubicBezTo>
                    <a:pt x="91" y="159"/>
                    <a:pt x="91" y="159"/>
                    <a:pt x="91" y="159"/>
                  </a:cubicBezTo>
                  <a:cubicBezTo>
                    <a:pt x="90" y="159"/>
                    <a:pt x="90" y="159"/>
                    <a:pt x="90" y="159"/>
                  </a:cubicBezTo>
                  <a:moveTo>
                    <a:pt x="67" y="158"/>
                  </a:moveTo>
                  <a:cubicBezTo>
                    <a:pt x="67" y="159"/>
                    <a:pt x="66" y="159"/>
                    <a:pt x="66" y="159"/>
                  </a:cubicBezTo>
                  <a:cubicBezTo>
                    <a:pt x="66" y="159"/>
                    <a:pt x="66" y="159"/>
                    <a:pt x="66" y="159"/>
                  </a:cubicBezTo>
                  <a:cubicBezTo>
                    <a:pt x="67" y="159"/>
                    <a:pt x="67" y="159"/>
                    <a:pt x="67" y="158"/>
                  </a:cubicBezTo>
                  <a:moveTo>
                    <a:pt x="73" y="158"/>
                  </a:moveTo>
                  <a:cubicBezTo>
                    <a:pt x="73" y="158"/>
                    <a:pt x="73" y="159"/>
                    <a:pt x="73" y="160"/>
                  </a:cubicBezTo>
                  <a:cubicBezTo>
                    <a:pt x="72" y="160"/>
                    <a:pt x="72" y="161"/>
                    <a:pt x="72" y="161"/>
                  </a:cubicBezTo>
                  <a:cubicBezTo>
                    <a:pt x="70" y="163"/>
                    <a:pt x="68" y="164"/>
                    <a:pt x="66" y="165"/>
                  </a:cubicBezTo>
                  <a:cubicBezTo>
                    <a:pt x="69" y="164"/>
                    <a:pt x="70" y="163"/>
                    <a:pt x="72" y="161"/>
                  </a:cubicBezTo>
                  <a:cubicBezTo>
                    <a:pt x="72" y="160"/>
                    <a:pt x="73" y="159"/>
                    <a:pt x="73" y="159"/>
                  </a:cubicBezTo>
                  <a:cubicBezTo>
                    <a:pt x="73" y="158"/>
                    <a:pt x="73" y="158"/>
                    <a:pt x="73" y="158"/>
                  </a:cubicBezTo>
                  <a:moveTo>
                    <a:pt x="84" y="157"/>
                  </a:moveTo>
                  <a:cubicBezTo>
                    <a:pt x="86" y="159"/>
                    <a:pt x="87" y="162"/>
                    <a:pt x="87" y="166"/>
                  </a:cubicBezTo>
                  <a:cubicBezTo>
                    <a:pt x="87" y="166"/>
                    <a:pt x="87" y="165"/>
                    <a:pt x="87" y="165"/>
                  </a:cubicBezTo>
                  <a:cubicBezTo>
                    <a:pt x="87" y="162"/>
                    <a:pt x="86" y="159"/>
                    <a:pt x="84" y="157"/>
                  </a:cubicBezTo>
                  <a:moveTo>
                    <a:pt x="69" y="156"/>
                  </a:moveTo>
                  <a:cubicBezTo>
                    <a:pt x="69" y="157"/>
                    <a:pt x="68" y="157"/>
                    <a:pt x="68" y="157"/>
                  </a:cubicBezTo>
                  <a:cubicBezTo>
                    <a:pt x="68" y="157"/>
                    <a:pt x="68" y="157"/>
                    <a:pt x="68" y="157"/>
                  </a:cubicBezTo>
                  <a:cubicBezTo>
                    <a:pt x="68" y="157"/>
                    <a:pt x="69" y="157"/>
                    <a:pt x="69" y="156"/>
                  </a:cubicBezTo>
                  <a:cubicBezTo>
                    <a:pt x="69" y="156"/>
                    <a:pt x="69" y="156"/>
                    <a:pt x="69" y="156"/>
                  </a:cubicBezTo>
                  <a:moveTo>
                    <a:pt x="71" y="156"/>
                  </a:moveTo>
                  <a:cubicBezTo>
                    <a:pt x="72" y="156"/>
                    <a:pt x="72" y="156"/>
                    <a:pt x="72" y="156"/>
                  </a:cubicBezTo>
                  <a:cubicBezTo>
                    <a:pt x="72" y="156"/>
                    <a:pt x="72" y="156"/>
                    <a:pt x="71" y="156"/>
                  </a:cubicBezTo>
                  <a:moveTo>
                    <a:pt x="85" y="149"/>
                  </a:moveTo>
                  <a:cubicBezTo>
                    <a:pt x="87" y="151"/>
                    <a:pt x="88" y="153"/>
                    <a:pt x="89" y="155"/>
                  </a:cubicBezTo>
                  <a:cubicBezTo>
                    <a:pt x="88" y="153"/>
                    <a:pt x="87" y="151"/>
                    <a:pt x="85" y="149"/>
                  </a:cubicBezTo>
                  <a:moveTo>
                    <a:pt x="59" y="146"/>
                  </a:moveTo>
                  <a:cubicBezTo>
                    <a:pt x="58" y="147"/>
                    <a:pt x="58" y="147"/>
                    <a:pt x="58" y="147"/>
                  </a:cubicBezTo>
                  <a:cubicBezTo>
                    <a:pt x="57" y="150"/>
                    <a:pt x="57" y="153"/>
                    <a:pt x="58" y="156"/>
                  </a:cubicBezTo>
                  <a:cubicBezTo>
                    <a:pt x="57" y="154"/>
                    <a:pt x="57" y="152"/>
                    <a:pt x="57" y="149"/>
                  </a:cubicBezTo>
                  <a:cubicBezTo>
                    <a:pt x="58" y="148"/>
                    <a:pt x="58" y="147"/>
                    <a:pt x="59" y="146"/>
                  </a:cubicBezTo>
                  <a:moveTo>
                    <a:pt x="72" y="144"/>
                  </a:moveTo>
                  <a:cubicBezTo>
                    <a:pt x="73" y="144"/>
                    <a:pt x="73" y="144"/>
                    <a:pt x="73" y="145"/>
                  </a:cubicBezTo>
                  <a:cubicBezTo>
                    <a:pt x="75" y="146"/>
                    <a:pt x="77" y="148"/>
                    <a:pt x="79" y="149"/>
                  </a:cubicBezTo>
                  <a:cubicBezTo>
                    <a:pt x="79" y="149"/>
                    <a:pt x="78" y="148"/>
                    <a:pt x="78" y="148"/>
                  </a:cubicBezTo>
                  <a:cubicBezTo>
                    <a:pt x="76" y="146"/>
                    <a:pt x="74" y="145"/>
                    <a:pt x="72" y="144"/>
                  </a:cubicBezTo>
                  <a:moveTo>
                    <a:pt x="55" y="142"/>
                  </a:moveTo>
                  <a:cubicBezTo>
                    <a:pt x="55" y="142"/>
                    <a:pt x="54" y="143"/>
                    <a:pt x="54" y="144"/>
                  </a:cubicBezTo>
                  <a:cubicBezTo>
                    <a:pt x="53" y="145"/>
                    <a:pt x="52" y="146"/>
                    <a:pt x="52" y="147"/>
                  </a:cubicBezTo>
                  <a:cubicBezTo>
                    <a:pt x="52" y="146"/>
                    <a:pt x="53" y="145"/>
                    <a:pt x="54" y="144"/>
                  </a:cubicBezTo>
                  <a:cubicBezTo>
                    <a:pt x="54" y="143"/>
                    <a:pt x="55" y="142"/>
                    <a:pt x="55" y="142"/>
                  </a:cubicBezTo>
                  <a:moveTo>
                    <a:pt x="73" y="139"/>
                  </a:moveTo>
                  <a:cubicBezTo>
                    <a:pt x="74" y="140"/>
                    <a:pt x="76" y="141"/>
                    <a:pt x="77" y="141"/>
                  </a:cubicBezTo>
                  <a:cubicBezTo>
                    <a:pt x="77" y="141"/>
                    <a:pt x="77" y="142"/>
                    <a:pt x="78" y="142"/>
                  </a:cubicBezTo>
                  <a:cubicBezTo>
                    <a:pt x="78" y="142"/>
                    <a:pt x="78" y="142"/>
                    <a:pt x="77" y="142"/>
                  </a:cubicBezTo>
                  <a:cubicBezTo>
                    <a:pt x="76" y="141"/>
                    <a:pt x="74" y="140"/>
                    <a:pt x="73" y="139"/>
                  </a:cubicBezTo>
                  <a:moveTo>
                    <a:pt x="99" y="139"/>
                  </a:moveTo>
                  <a:cubicBezTo>
                    <a:pt x="98" y="144"/>
                    <a:pt x="96" y="149"/>
                    <a:pt x="94" y="154"/>
                  </a:cubicBezTo>
                  <a:cubicBezTo>
                    <a:pt x="96" y="149"/>
                    <a:pt x="98" y="144"/>
                    <a:pt x="99" y="139"/>
                  </a:cubicBezTo>
                  <a:moveTo>
                    <a:pt x="99" y="139"/>
                  </a:moveTo>
                  <a:cubicBezTo>
                    <a:pt x="99" y="139"/>
                    <a:pt x="99" y="139"/>
                    <a:pt x="99" y="139"/>
                  </a:cubicBezTo>
                  <a:cubicBezTo>
                    <a:pt x="99" y="139"/>
                    <a:pt x="99" y="139"/>
                    <a:pt x="99" y="139"/>
                  </a:cubicBezTo>
                  <a:moveTo>
                    <a:pt x="66" y="138"/>
                  </a:moveTo>
                  <a:cubicBezTo>
                    <a:pt x="65" y="138"/>
                    <a:pt x="64" y="138"/>
                    <a:pt x="64" y="138"/>
                  </a:cubicBezTo>
                  <a:cubicBezTo>
                    <a:pt x="63" y="138"/>
                    <a:pt x="62" y="138"/>
                    <a:pt x="62" y="139"/>
                  </a:cubicBezTo>
                  <a:cubicBezTo>
                    <a:pt x="62" y="139"/>
                    <a:pt x="62" y="139"/>
                    <a:pt x="62" y="139"/>
                  </a:cubicBezTo>
                  <a:cubicBezTo>
                    <a:pt x="63" y="138"/>
                    <a:pt x="64" y="138"/>
                    <a:pt x="66" y="138"/>
                  </a:cubicBezTo>
                  <a:moveTo>
                    <a:pt x="82" y="126"/>
                  </a:moveTo>
                  <a:cubicBezTo>
                    <a:pt x="82" y="127"/>
                    <a:pt x="81" y="127"/>
                    <a:pt x="81" y="127"/>
                  </a:cubicBezTo>
                  <a:cubicBezTo>
                    <a:pt x="78" y="128"/>
                    <a:pt x="76" y="129"/>
                    <a:pt x="73" y="129"/>
                  </a:cubicBezTo>
                  <a:cubicBezTo>
                    <a:pt x="73" y="129"/>
                    <a:pt x="73" y="129"/>
                    <a:pt x="74" y="129"/>
                  </a:cubicBezTo>
                  <a:cubicBezTo>
                    <a:pt x="77" y="129"/>
                    <a:pt x="79" y="128"/>
                    <a:pt x="82" y="126"/>
                  </a:cubicBezTo>
                  <a:moveTo>
                    <a:pt x="102" y="126"/>
                  </a:moveTo>
                  <a:cubicBezTo>
                    <a:pt x="102" y="126"/>
                    <a:pt x="102" y="126"/>
                    <a:pt x="102" y="126"/>
                  </a:cubicBezTo>
                  <a:cubicBezTo>
                    <a:pt x="102" y="126"/>
                    <a:pt x="102" y="126"/>
                    <a:pt x="102" y="126"/>
                  </a:cubicBezTo>
                  <a:moveTo>
                    <a:pt x="77" y="123"/>
                  </a:moveTo>
                  <a:cubicBezTo>
                    <a:pt x="76" y="123"/>
                    <a:pt x="75" y="124"/>
                    <a:pt x="75" y="124"/>
                  </a:cubicBezTo>
                  <a:cubicBezTo>
                    <a:pt x="75" y="124"/>
                    <a:pt x="76" y="123"/>
                    <a:pt x="77" y="123"/>
                  </a:cubicBezTo>
                  <a:moveTo>
                    <a:pt x="58" y="122"/>
                  </a:moveTo>
                  <a:cubicBezTo>
                    <a:pt x="61" y="127"/>
                    <a:pt x="66" y="129"/>
                    <a:pt x="71" y="129"/>
                  </a:cubicBezTo>
                  <a:cubicBezTo>
                    <a:pt x="66" y="129"/>
                    <a:pt x="61" y="126"/>
                    <a:pt x="58" y="122"/>
                  </a:cubicBezTo>
                  <a:moveTo>
                    <a:pt x="57" y="120"/>
                  </a:moveTo>
                  <a:cubicBezTo>
                    <a:pt x="57" y="120"/>
                    <a:pt x="58" y="121"/>
                    <a:pt x="58" y="121"/>
                  </a:cubicBezTo>
                  <a:cubicBezTo>
                    <a:pt x="58" y="121"/>
                    <a:pt x="58" y="120"/>
                    <a:pt x="57" y="120"/>
                  </a:cubicBezTo>
                  <a:moveTo>
                    <a:pt x="89" y="118"/>
                  </a:moveTo>
                  <a:cubicBezTo>
                    <a:pt x="89" y="118"/>
                    <a:pt x="89" y="118"/>
                    <a:pt x="89" y="118"/>
                  </a:cubicBezTo>
                  <a:cubicBezTo>
                    <a:pt x="88" y="120"/>
                    <a:pt x="87" y="122"/>
                    <a:pt x="86" y="124"/>
                  </a:cubicBezTo>
                  <a:cubicBezTo>
                    <a:pt x="87" y="122"/>
                    <a:pt x="89" y="120"/>
                    <a:pt x="89" y="118"/>
                  </a:cubicBezTo>
                  <a:moveTo>
                    <a:pt x="84" y="114"/>
                  </a:moveTo>
                  <a:cubicBezTo>
                    <a:pt x="84" y="114"/>
                    <a:pt x="84" y="114"/>
                    <a:pt x="84" y="114"/>
                  </a:cubicBezTo>
                  <a:cubicBezTo>
                    <a:pt x="83" y="117"/>
                    <a:pt x="82" y="119"/>
                    <a:pt x="81" y="121"/>
                  </a:cubicBezTo>
                  <a:cubicBezTo>
                    <a:pt x="83" y="119"/>
                    <a:pt x="84" y="116"/>
                    <a:pt x="84" y="114"/>
                  </a:cubicBezTo>
                  <a:moveTo>
                    <a:pt x="103" y="111"/>
                  </a:moveTo>
                  <a:cubicBezTo>
                    <a:pt x="103" y="116"/>
                    <a:pt x="103" y="121"/>
                    <a:pt x="102" y="126"/>
                  </a:cubicBezTo>
                  <a:cubicBezTo>
                    <a:pt x="103" y="121"/>
                    <a:pt x="103" y="116"/>
                    <a:pt x="103" y="111"/>
                  </a:cubicBezTo>
                  <a:moveTo>
                    <a:pt x="103" y="111"/>
                  </a:moveTo>
                  <a:cubicBezTo>
                    <a:pt x="103" y="111"/>
                    <a:pt x="103" y="111"/>
                    <a:pt x="103" y="111"/>
                  </a:cubicBezTo>
                  <a:cubicBezTo>
                    <a:pt x="103" y="111"/>
                    <a:pt x="103" y="111"/>
                    <a:pt x="103" y="111"/>
                  </a:cubicBezTo>
                  <a:moveTo>
                    <a:pt x="71" y="109"/>
                  </a:moveTo>
                  <a:cubicBezTo>
                    <a:pt x="71" y="109"/>
                    <a:pt x="71" y="109"/>
                    <a:pt x="72" y="109"/>
                  </a:cubicBezTo>
                  <a:cubicBezTo>
                    <a:pt x="72" y="110"/>
                    <a:pt x="72" y="110"/>
                    <a:pt x="72" y="110"/>
                  </a:cubicBezTo>
                  <a:cubicBezTo>
                    <a:pt x="72" y="110"/>
                    <a:pt x="73" y="110"/>
                    <a:pt x="73" y="109"/>
                  </a:cubicBezTo>
                  <a:cubicBezTo>
                    <a:pt x="73" y="110"/>
                    <a:pt x="72" y="110"/>
                    <a:pt x="72" y="110"/>
                  </a:cubicBezTo>
                  <a:cubicBezTo>
                    <a:pt x="72" y="110"/>
                    <a:pt x="72" y="110"/>
                    <a:pt x="72" y="110"/>
                  </a:cubicBezTo>
                  <a:cubicBezTo>
                    <a:pt x="72" y="109"/>
                    <a:pt x="72" y="109"/>
                    <a:pt x="71" y="109"/>
                  </a:cubicBezTo>
                  <a:moveTo>
                    <a:pt x="63" y="109"/>
                  </a:moveTo>
                  <a:cubicBezTo>
                    <a:pt x="62" y="110"/>
                    <a:pt x="62" y="111"/>
                    <a:pt x="62" y="112"/>
                  </a:cubicBezTo>
                  <a:cubicBezTo>
                    <a:pt x="61" y="114"/>
                    <a:pt x="62" y="116"/>
                    <a:pt x="62" y="118"/>
                  </a:cubicBezTo>
                  <a:cubicBezTo>
                    <a:pt x="62" y="117"/>
                    <a:pt x="62" y="115"/>
                    <a:pt x="61" y="114"/>
                  </a:cubicBezTo>
                  <a:cubicBezTo>
                    <a:pt x="61" y="113"/>
                    <a:pt x="62" y="111"/>
                    <a:pt x="62" y="110"/>
                  </a:cubicBezTo>
                  <a:cubicBezTo>
                    <a:pt x="63" y="110"/>
                    <a:pt x="63" y="109"/>
                    <a:pt x="63" y="109"/>
                  </a:cubicBezTo>
                  <a:moveTo>
                    <a:pt x="74" y="108"/>
                  </a:moveTo>
                  <a:cubicBezTo>
                    <a:pt x="74" y="108"/>
                    <a:pt x="74" y="108"/>
                    <a:pt x="74" y="108"/>
                  </a:cubicBezTo>
                  <a:cubicBezTo>
                    <a:pt x="74" y="109"/>
                    <a:pt x="74" y="109"/>
                    <a:pt x="74" y="109"/>
                  </a:cubicBezTo>
                  <a:cubicBezTo>
                    <a:pt x="74" y="109"/>
                    <a:pt x="74" y="109"/>
                    <a:pt x="74" y="108"/>
                  </a:cubicBezTo>
                  <a:cubicBezTo>
                    <a:pt x="74" y="108"/>
                    <a:pt x="74" y="108"/>
                    <a:pt x="74" y="108"/>
                  </a:cubicBezTo>
                  <a:moveTo>
                    <a:pt x="67" y="108"/>
                  </a:moveTo>
                  <a:cubicBezTo>
                    <a:pt x="66" y="108"/>
                    <a:pt x="66" y="108"/>
                    <a:pt x="65" y="108"/>
                  </a:cubicBezTo>
                  <a:cubicBezTo>
                    <a:pt x="66" y="108"/>
                    <a:pt x="66" y="108"/>
                    <a:pt x="67" y="108"/>
                  </a:cubicBezTo>
                  <a:cubicBezTo>
                    <a:pt x="67" y="108"/>
                    <a:pt x="68" y="108"/>
                    <a:pt x="69" y="108"/>
                  </a:cubicBezTo>
                  <a:cubicBezTo>
                    <a:pt x="69" y="108"/>
                    <a:pt x="69" y="108"/>
                    <a:pt x="70" y="108"/>
                  </a:cubicBezTo>
                  <a:cubicBezTo>
                    <a:pt x="69" y="108"/>
                    <a:pt x="69" y="108"/>
                    <a:pt x="69" y="108"/>
                  </a:cubicBezTo>
                  <a:cubicBezTo>
                    <a:pt x="68" y="108"/>
                    <a:pt x="67" y="108"/>
                    <a:pt x="67" y="108"/>
                  </a:cubicBezTo>
                  <a:moveTo>
                    <a:pt x="60" y="105"/>
                  </a:moveTo>
                  <a:cubicBezTo>
                    <a:pt x="59" y="106"/>
                    <a:pt x="58" y="107"/>
                    <a:pt x="58" y="108"/>
                  </a:cubicBezTo>
                  <a:cubicBezTo>
                    <a:pt x="58" y="107"/>
                    <a:pt x="59" y="107"/>
                    <a:pt x="59" y="106"/>
                  </a:cubicBezTo>
                  <a:cubicBezTo>
                    <a:pt x="60" y="106"/>
                    <a:pt x="60" y="105"/>
                    <a:pt x="60" y="105"/>
                  </a:cubicBezTo>
                  <a:moveTo>
                    <a:pt x="67" y="103"/>
                  </a:moveTo>
                  <a:cubicBezTo>
                    <a:pt x="66" y="103"/>
                    <a:pt x="66" y="103"/>
                    <a:pt x="65" y="104"/>
                  </a:cubicBezTo>
                  <a:cubicBezTo>
                    <a:pt x="65" y="103"/>
                    <a:pt x="66" y="103"/>
                    <a:pt x="67" y="103"/>
                  </a:cubicBezTo>
                  <a:cubicBezTo>
                    <a:pt x="68" y="103"/>
                    <a:pt x="69" y="104"/>
                    <a:pt x="71" y="104"/>
                  </a:cubicBezTo>
                  <a:cubicBezTo>
                    <a:pt x="69" y="104"/>
                    <a:pt x="68" y="103"/>
                    <a:pt x="67" y="103"/>
                  </a:cubicBezTo>
                  <a:moveTo>
                    <a:pt x="104" y="103"/>
                  </a:moveTo>
                  <a:cubicBezTo>
                    <a:pt x="104" y="104"/>
                    <a:pt x="104" y="106"/>
                    <a:pt x="104" y="107"/>
                  </a:cubicBezTo>
                  <a:cubicBezTo>
                    <a:pt x="104" y="107"/>
                    <a:pt x="104" y="107"/>
                    <a:pt x="104" y="107"/>
                  </a:cubicBezTo>
                  <a:cubicBezTo>
                    <a:pt x="104" y="106"/>
                    <a:pt x="104" y="104"/>
                    <a:pt x="104" y="103"/>
                  </a:cubicBezTo>
                  <a:moveTo>
                    <a:pt x="80" y="103"/>
                  </a:moveTo>
                  <a:cubicBezTo>
                    <a:pt x="82" y="106"/>
                    <a:pt x="83" y="108"/>
                    <a:pt x="84" y="112"/>
                  </a:cubicBezTo>
                  <a:cubicBezTo>
                    <a:pt x="83" y="108"/>
                    <a:pt x="82" y="105"/>
                    <a:pt x="80" y="103"/>
                  </a:cubicBezTo>
                  <a:moveTo>
                    <a:pt x="62" y="89"/>
                  </a:moveTo>
                  <a:cubicBezTo>
                    <a:pt x="64" y="90"/>
                    <a:pt x="65" y="92"/>
                    <a:pt x="67" y="93"/>
                  </a:cubicBezTo>
                  <a:cubicBezTo>
                    <a:pt x="70" y="95"/>
                    <a:pt x="74" y="97"/>
                    <a:pt x="77" y="100"/>
                  </a:cubicBezTo>
                  <a:cubicBezTo>
                    <a:pt x="75" y="98"/>
                    <a:pt x="74" y="97"/>
                    <a:pt x="72" y="96"/>
                  </a:cubicBezTo>
                  <a:cubicBezTo>
                    <a:pt x="69" y="94"/>
                    <a:pt x="66" y="92"/>
                    <a:pt x="63" y="90"/>
                  </a:cubicBezTo>
                  <a:cubicBezTo>
                    <a:pt x="63" y="89"/>
                    <a:pt x="62" y="89"/>
                    <a:pt x="62" y="89"/>
                  </a:cubicBezTo>
                  <a:moveTo>
                    <a:pt x="56" y="78"/>
                  </a:moveTo>
                  <a:cubicBezTo>
                    <a:pt x="56" y="79"/>
                    <a:pt x="56" y="79"/>
                    <a:pt x="56" y="79"/>
                  </a:cubicBezTo>
                  <a:cubicBezTo>
                    <a:pt x="56" y="80"/>
                    <a:pt x="57" y="80"/>
                    <a:pt x="57" y="81"/>
                  </a:cubicBezTo>
                  <a:cubicBezTo>
                    <a:pt x="57" y="80"/>
                    <a:pt x="56" y="80"/>
                    <a:pt x="56" y="79"/>
                  </a:cubicBezTo>
                  <a:cubicBezTo>
                    <a:pt x="56" y="79"/>
                    <a:pt x="56" y="79"/>
                    <a:pt x="56" y="78"/>
                  </a:cubicBezTo>
                  <a:moveTo>
                    <a:pt x="99" y="77"/>
                  </a:moveTo>
                  <a:cubicBezTo>
                    <a:pt x="100" y="80"/>
                    <a:pt x="101" y="83"/>
                    <a:pt x="101" y="85"/>
                  </a:cubicBezTo>
                  <a:cubicBezTo>
                    <a:pt x="101" y="83"/>
                    <a:pt x="100" y="80"/>
                    <a:pt x="99" y="77"/>
                  </a:cubicBezTo>
                  <a:moveTo>
                    <a:pt x="81" y="75"/>
                  </a:moveTo>
                  <a:cubicBezTo>
                    <a:pt x="81" y="75"/>
                    <a:pt x="80" y="75"/>
                    <a:pt x="80" y="75"/>
                  </a:cubicBezTo>
                  <a:cubicBezTo>
                    <a:pt x="80" y="75"/>
                    <a:pt x="80" y="75"/>
                    <a:pt x="80" y="75"/>
                  </a:cubicBezTo>
                  <a:cubicBezTo>
                    <a:pt x="80" y="75"/>
                    <a:pt x="80" y="75"/>
                    <a:pt x="80" y="75"/>
                  </a:cubicBezTo>
                  <a:cubicBezTo>
                    <a:pt x="81" y="75"/>
                    <a:pt x="81" y="75"/>
                    <a:pt x="81" y="75"/>
                  </a:cubicBezTo>
                  <a:moveTo>
                    <a:pt x="78" y="71"/>
                  </a:moveTo>
                  <a:cubicBezTo>
                    <a:pt x="78" y="71"/>
                    <a:pt x="78" y="71"/>
                    <a:pt x="79" y="72"/>
                  </a:cubicBezTo>
                  <a:cubicBezTo>
                    <a:pt x="79" y="73"/>
                    <a:pt x="79" y="74"/>
                    <a:pt x="79" y="75"/>
                  </a:cubicBezTo>
                  <a:cubicBezTo>
                    <a:pt x="79" y="73"/>
                    <a:pt x="79" y="72"/>
                    <a:pt x="78" y="71"/>
                  </a:cubicBezTo>
                  <a:cubicBezTo>
                    <a:pt x="78" y="71"/>
                    <a:pt x="78" y="71"/>
                    <a:pt x="78" y="71"/>
                  </a:cubicBezTo>
                  <a:moveTo>
                    <a:pt x="67" y="67"/>
                  </a:moveTo>
                  <a:cubicBezTo>
                    <a:pt x="65" y="67"/>
                    <a:pt x="64" y="68"/>
                    <a:pt x="63" y="70"/>
                  </a:cubicBezTo>
                  <a:cubicBezTo>
                    <a:pt x="61" y="73"/>
                    <a:pt x="61" y="76"/>
                    <a:pt x="62" y="79"/>
                  </a:cubicBezTo>
                  <a:cubicBezTo>
                    <a:pt x="62" y="79"/>
                    <a:pt x="62" y="79"/>
                    <a:pt x="62" y="79"/>
                  </a:cubicBezTo>
                  <a:cubicBezTo>
                    <a:pt x="62" y="79"/>
                    <a:pt x="62" y="79"/>
                    <a:pt x="62" y="79"/>
                  </a:cubicBezTo>
                  <a:cubicBezTo>
                    <a:pt x="61" y="76"/>
                    <a:pt x="61" y="73"/>
                    <a:pt x="63" y="70"/>
                  </a:cubicBezTo>
                  <a:cubicBezTo>
                    <a:pt x="64" y="69"/>
                    <a:pt x="65" y="67"/>
                    <a:pt x="67" y="67"/>
                  </a:cubicBezTo>
                  <a:moveTo>
                    <a:pt x="71" y="66"/>
                  </a:moveTo>
                  <a:cubicBezTo>
                    <a:pt x="71" y="66"/>
                    <a:pt x="71" y="66"/>
                    <a:pt x="71" y="66"/>
                  </a:cubicBezTo>
                  <a:cubicBezTo>
                    <a:pt x="72" y="66"/>
                    <a:pt x="73" y="66"/>
                    <a:pt x="74" y="67"/>
                  </a:cubicBezTo>
                  <a:cubicBezTo>
                    <a:pt x="73" y="66"/>
                    <a:pt x="72" y="66"/>
                    <a:pt x="71" y="66"/>
                  </a:cubicBezTo>
                  <a:moveTo>
                    <a:pt x="78" y="65"/>
                  </a:moveTo>
                  <a:cubicBezTo>
                    <a:pt x="78" y="65"/>
                    <a:pt x="79" y="65"/>
                    <a:pt x="79" y="66"/>
                  </a:cubicBezTo>
                  <a:cubicBezTo>
                    <a:pt x="79" y="66"/>
                    <a:pt x="80" y="66"/>
                    <a:pt x="80" y="66"/>
                  </a:cubicBezTo>
                  <a:cubicBezTo>
                    <a:pt x="79" y="66"/>
                    <a:pt x="78" y="65"/>
                    <a:pt x="78" y="65"/>
                  </a:cubicBezTo>
                  <a:moveTo>
                    <a:pt x="64" y="63"/>
                  </a:moveTo>
                  <a:cubicBezTo>
                    <a:pt x="64" y="63"/>
                    <a:pt x="64" y="63"/>
                    <a:pt x="63" y="63"/>
                  </a:cubicBezTo>
                  <a:cubicBezTo>
                    <a:pt x="63" y="63"/>
                    <a:pt x="63" y="64"/>
                    <a:pt x="62" y="64"/>
                  </a:cubicBezTo>
                  <a:cubicBezTo>
                    <a:pt x="63" y="64"/>
                    <a:pt x="63" y="63"/>
                    <a:pt x="63" y="63"/>
                  </a:cubicBezTo>
                  <a:cubicBezTo>
                    <a:pt x="64" y="63"/>
                    <a:pt x="64" y="63"/>
                    <a:pt x="64" y="63"/>
                  </a:cubicBezTo>
                  <a:moveTo>
                    <a:pt x="71" y="62"/>
                  </a:moveTo>
                  <a:cubicBezTo>
                    <a:pt x="72" y="62"/>
                    <a:pt x="72" y="62"/>
                    <a:pt x="72" y="62"/>
                  </a:cubicBezTo>
                  <a:cubicBezTo>
                    <a:pt x="72" y="62"/>
                    <a:pt x="72" y="62"/>
                    <a:pt x="71" y="62"/>
                  </a:cubicBezTo>
                  <a:moveTo>
                    <a:pt x="93" y="60"/>
                  </a:moveTo>
                  <a:cubicBezTo>
                    <a:pt x="94" y="62"/>
                    <a:pt x="95" y="65"/>
                    <a:pt x="96" y="68"/>
                  </a:cubicBezTo>
                  <a:cubicBezTo>
                    <a:pt x="95" y="65"/>
                    <a:pt x="94" y="62"/>
                    <a:pt x="93" y="60"/>
                  </a:cubicBezTo>
                  <a:moveTo>
                    <a:pt x="59" y="16"/>
                  </a:moveTo>
                  <a:cubicBezTo>
                    <a:pt x="64" y="20"/>
                    <a:pt x="68" y="23"/>
                    <a:pt x="71" y="28"/>
                  </a:cubicBezTo>
                  <a:cubicBezTo>
                    <a:pt x="78" y="35"/>
                    <a:pt x="84" y="43"/>
                    <a:pt x="89" y="51"/>
                  </a:cubicBezTo>
                  <a:cubicBezTo>
                    <a:pt x="84" y="43"/>
                    <a:pt x="78" y="35"/>
                    <a:pt x="72" y="28"/>
                  </a:cubicBezTo>
                  <a:cubicBezTo>
                    <a:pt x="68" y="23"/>
                    <a:pt x="64" y="20"/>
                    <a:pt x="59" y="16"/>
                  </a:cubicBezTo>
                  <a:moveTo>
                    <a:pt x="44" y="4"/>
                  </a:moveTo>
                  <a:cubicBezTo>
                    <a:pt x="47" y="6"/>
                    <a:pt x="50" y="8"/>
                    <a:pt x="53" y="10"/>
                  </a:cubicBezTo>
                  <a:cubicBezTo>
                    <a:pt x="52" y="10"/>
                    <a:pt x="52" y="10"/>
                    <a:pt x="51" y="9"/>
                  </a:cubicBezTo>
                  <a:cubicBezTo>
                    <a:pt x="49" y="7"/>
                    <a:pt x="47" y="6"/>
                    <a:pt x="44" y="4"/>
                  </a:cubicBezTo>
                  <a:moveTo>
                    <a:pt x="35" y="2"/>
                  </a:moveTo>
                  <a:cubicBezTo>
                    <a:pt x="33" y="4"/>
                    <a:pt x="31" y="5"/>
                    <a:pt x="29" y="7"/>
                  </a:cubicBezTo>
                  <a:cubicBezTo>
                    <a:pt x="28" y="8"/>
                    <a:pt x="26" y="10"/>
                    <a:pt x="24" y="11"/>
                  </a:cubicBezTo>
                  <a:cubicBezTo>
                    <a:pt x="26" y="9"/>
                    <a:pt x="29" y="8"/>
                    <a:pt x="31" y="6"/>
                  </a:cubicBezTo>
                  <a:cubicBezTo>
                    <a:pt x="32" y="5"/>
                    <a:pt x="34" y="3"/>
                    <a:pt x="35" y="2"/>
                  </a:cubicBezTo>
                  <a:moveTo>
                    <a:pt x="37" y="0"/>
                  </a:moveTo>
                  <a:cubicBezTo>
                    <a:pt x="37" y="0"/>
                    <a:pt x="37" y="0"/>
                    <a:pt x="37" y="0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37" y="0"/>
                    <a:pt x="38" y="0"/>
                    <a:pt x="38" y="0"/>
                  </a:cubicBezTo>
                  <a:cubicBezTo>
                    <a:pt x="38" y="0"/>
                    <a:pt x="37" y="0"/>
                    <a:pt x="37" y="0"/>
                  </a:cubicBezTo>
                </a:path>
              </a:pathLst>
            </a:custGeom>
            <a:solidFill>
              <a:srgbClr val="C297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93" name="Freeform 406"/>
            <p:cNvSpPr>
              <a:spLocks noEditPoints="1"/>
            </p:cNvSpPr>
            <p:nvPr/>
          </p:nvSpPr>
          <p:spPr bwMode="auto">
            <a:xfrm>
              <a:off x="1404938" y="2293938"/>
              <a:ext cx="398462" cy="889000"/>
            </a:xfrm>
            <a:custGeom>
              <a:avLst/>
              <a:gdLst>
                <a:gd name="T0" fmla="*/ 2 w 106"/>
                <a:gd name="T1" fmla="*/ 219 h 236"/>
                <a:gd name="T2" fmla="*/ 37 w 106"/>
                <a:gd name="T3" fmla="*/ 1 h 236"/>
                <a:gd name="T4" fmla="*/ 26 w 106"/>
                <a:gd name="T5" fmla="*/ 11 h 236"/>
                <a:gd name="T6" fmla="*/ 53 w 106"/>
                <a:gd name="T7" fmla="*/ 66 h 236"/>
                <a:gd name="T8" fmla="*/ 60 w 106"/>
                <a:gd name="T9" fmla="*/ 108 h 236"/>
                <a:gd name="T10" fmla="*/ 69 w 106"/>
                <a:gd name="T11" fmla="*/ 103 h 236"/>
                <a:gd name="T12" fmla="*/ 76 w 106"/>
                <a:gd name="T13" fmla="*/ 108 h 236"/>
                <a:gd name="T14" fmla="*/ 74 w 106"/>
                <a:gd name="T15" fmla="*/ 109 h 236"/>
                <a:gd name="T16" fmla="*/ 71 w 106"/>
                <a:gd name="T17" fmla="*/ 108 h 236"/>
                <a:gd name="T18" fmla="*/ 65 w 106"/>
                <a:gd name="T19" fmla="*/ 109 h 236"/>
                <a:gd name="T20" fmla="*/ 73 w 106"/>
                <a:gd name="T21" fmla="*/ 124 h 236"/>
                <a:gd name="T22" fmla="*/ 82 w 106"/>
                <a:gd name="T23" fmla="*/ 121 h 236"/>
                <a:gd name="T24" fmla="*/ 86 w 106"/>
                <a:gd name="T25" fmla="*/ 112 h 236"/>
                <a:gd name="T26" fmla="*/ 79 w 106"/>
                <a:gd name="T27" fmla="*/ 100 h 236"/>
                <a:gd name="T28" fmla="*/ 58 w 106"/>
                <a:gd name="T29" fmla="*/ 79 h 236"/>
                <a:gd name="T30" fmla="*/ 66 w 106"/>
                <a:gd name="T31" fmla="*/ 63 h 236"/>
                <a:gd name="T32" fmla="*/ 75 w 106"/>
                <a:gd name="T33" fmla="*/ 63 h 236"/>
                <a:gd name="T34" fmla="*/ 83 w 106"/>
                <a:gd name="T35" fmla="*/ 75 h 236"/>
                <a:gd name="T36" fmla="*/ 82 w 106"/>
                <a:gd name="T37" fmla="*/ 75 h 236"/>
                <a:gd name="T38" fmla="*/ 80 w 106"/>
                <a:gd name="T39" fmla="*/ 71 h 236"/>
                <a:gd name="T40" fmla="*/ 72 w 106"/>
                <a:gd name="T41" fmla="*/ 66 h 236"/>
                <a:gd name="T42" fmla="*/ 64 w 106"/>
                <a:gd name="T43" fmla="*/ 79 h 236"/>
                <a:gd name="T44" fmla="*/ 91 w 106"/>
                <a:gd name="T45" fmla="*/ 109 h 236"/>
                <a:gd name="T46" fmla="*/ 76 w 106"/>
                <a:gd name="T47" fmla="*/ 129 h 236"/>
                <a:gd name="T48" fmla="*/ 73 w 106"/>
                <a:gd name="T49" fmla="*/ 129 h 236"/>
                <a:gd name="T50" fmla="*/ 59 w 106"/>
                <a:gd name="T51" fmla="*/ 120 h 236"/>
                <a:gd name="T52" fmla="*/ 50 w 106"/>
                <a:gd name="T53" fmla="*/ 152 h 236"/>
                <a:gd name="T54" fmla="*/ 4 w 106"/>
                <a:gd name="T55" fmla="*/ 216 h 236"/>
                <a:gd name="T56" fmla="*/ 26 w 106"/>
                <a:gd name="T57" fmla="*/ 236 h 236"/>
                <a:gd name="T58" fmla="*/ 29 w 106"/>
                <a:gd name="T59" fmla="*/ 235 h 236"/>
                <a:gd name="T60" fmla="*/ 68 w 106"/>
                <a:gd name="T61" fmla="*/ 199 h 236"/>
                <a:gd name="T62" fmla="*/ 88 w 106"/>
                <a:gd name="T63" fmla="*/ 170 h 236"/>
                <a:gd name="T64" fmla="*/ 81 w 106"/>
                <a:gd name="T65" fmla="*/ 149 h 236"/>
                <a:gd name="T66" fmla="*/ 68 w 106"/>
                <a:gd name="T67" fmla="*/ 143 h 236"/>
                <a:gd name="T68" fmla="*/ 63 w 106"/>
                <a:gd name="T69" fmla="*/ 159 h 236"/>
                <a:gd name="T70" fmla="*/ 69 w 106"/>
                <a:gd name="T71" fmla="*/ 158 h 236"/>
                <a:gd name="T72" fmla="*/ 71 w 106"/>
                <a:gd name="T73" fmla="*/ 156 h 236"/>
                <a:gd name="T74" fmla="*/ 74 w 106"/>
                <a:gd name="T75" fmla="*/ 157 h 236"/>
                <a:gd name="T76" fmla="*/ 68 w 106"/>
                <a:gd name="T77" fmla="*/ 165 h 236"/>
                <a:gd name="T78" fmla="*/ 56 w 106"/>
                <a:gd name="T79" fmla="*/ 161 h 236"/>
                <a:gd name="T80" fmla="*/ 64 w 106"/>
                <a:gd name="T81" fmla="*/ 139 h 236"/>
                <a:gd name="T82" fmla="*/ 75 w 106"/>
                <a:gd name="T83" fmla="*/ 139 h 236"/>
                <a:gd name="T84" fmla="*/ 91 w 106"/>
                <a:gd name="T85" fmla="*/ 155 h 236"/>
                <a:gd name="T86" fmla="*/ 93 w 106"/>
                <a:gd name="T87" fmla="*/ 159 h 236"/>
                <a:gd name="T88" fmla="*/ 101 w 106"/>
                <a:gd name="T89" fmla="*/ 139 h 236"/>
                <a:gd name="T90" fmla="*/ 104 w 106"/>
                <a:gd name="T91" fmla="*/ 126 h 236"/>
                <a:gd name="T92" fmla="*/ 105 w 106"/>
                <a:gd name="T93" fmla="*/ 111 h 236"/>
                <a:gd name="T94" fmla="*/ 106 w 106"/>
                <a:gd name="T95" fmla="*/ 107 h 236"/>
                <a:gd name="T96" fmla="*/ 101 w 106"/>
                <a:gd name="T97" fmla="*/ 77 h 236"/>
                <a:gd name="T98" fmla="*/ 92 w 106"/>
                <a:gd name="T99" fmla="*/ 53 h 236"/>
                <a:gd name="T100" fmla="*/ 55 w 106"/>
                <a:gd name="T101" fmla="*/ 10 h 236"/>
                <a:gd name="T102" fmla="*/ 39 w 106"/>
                <a:gd name="T103" fmla="*/ 0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6" h="236">
                  <a:moveTo>
                    <a:pt x="2" y="220"/>
                  </a:moveTo>
                  <a:cubicBezTo>
                    <a:pt x="1" y="219"/>
                    <a:pt x="1" y="219"/>
                    <a:pt x="1" y="219"/>
                  </a:cubicBezTo>
                  <a:cubicBezTo>
                    <a:pt x="1" y="218"/>
                    <a:pt x="1" y="218"/>
                    <a:pt x="1" y="218"/>
                  </a:cubicBezTo>
                  <a:cubicBezTo>
                    <a:pt x="2" y="219"/>
                    <a:pt x="2" y="219"/>
                    <a:pt x="2" y="219"/>
                  </a:cubicBezTo>
                  <a:cubicBezTo>
                    <a:pt x="2" y="220"/>
                    <a:pt x="2" y="220"/>
                    <a:pt x="2" y="220"/>
                  </a:cubicBezTo>
                  <a:moveTo>
                    <a:pt x="39" y="0"/>
                  </a:moveTo>
                  <a:cubicBezTo>
                    <a:pt x="39" y="0"/>
                    <a:pt x="39" y="0"/>
                    <a:pt x="39" y="0"/>
                  </a:cubicBezTo>
                  <a:cubicBezTo>
                    <a:pt x="38" y="0"/>
                    <a:pt x="38" y="0"/>
                    <a:pt x="37" y="1"/>
                  </a:cubicBezTo>
                  <a:cubicBezTo>
                    <a:pt x="37" y="1"/>
                    <a:pt x="37" y="2"/>
                    <a:pt x="37" y="2"/>
                  </a:cubicBezTo>
                  <a:cubicBezTo>
                    <a:pt x="36" y="3"/>
                    <a:pt x="34" y="5"/>
                    <a:pt x="33" y="6"/>
                  </a:cubicBezTo>
                  <a:cubicBezTo>
                    <a:pt x="31" y="8"/>
                    <a:pt x="28" y="9"/>
                    <a:pt x="26" y="11"/>
                  </a:cubicBezTo>
                  <a:cubicBezTo>
                    <a:pt x="26" y="11"/>
                    <a:pt x="26" y="11"/>
                    <a:pt x="26" y="11"/>
                  </a:cubicBezTo>
                  <a:cubicBezTo>
                    <a:pt x="24" y="12"/>
                    <a:pt x="24" y="13"/>
                    <a:pt x="25" y="14"/>
                  </a:cubicBezTo>
                  <a:cubicBezTo>
                    <a:pt x="26" y="16"/>
                    <a:pt x="27" y="17"/>
                    <a:pt x="28" y="18"/>
                  </a:cubicBezTo>
                  <a:cubicBezTo>
                    <a:pt x="34" y="26"/>
                    <a:pt x="39" y="33"/>
                    <a:pt x="44" y="42"/>
                  </a:cubicBezTo>
                  <a:cubicBezTo>
                    <a:pt x="47" y="49"/>
                    <a:pt x="51" y="58"/>
                    <a:pt x="53" y="66"/>
                  </a:cubicBezTo>
                  <a:cubicBezTo>
                    <a:pt x="57" y="78"/>
                    <a:pt x="58" y="91"/>
                    <a:pt x="58" y="104"/>
                  </a:cubicBezTo>
                  <a:cubicBezTo>
                    <a:pt x="58" y="105"/>
                    <a:pt x="58" y="106"/>
                    <a:pt x="58" y="108"/>
                  </a:cubicBezTo>
                  <a:cubicBezTo>
                    <a:pt x="59" y="108"/>
                    <a:pt x="59" y="108"/>
                    <a:pt x="59" y="108"/>
                  </a:cubicBezTo>
                  <a:cubicBezTo>
                    <a:pt x="60" y="108"/>
                    <a:pt x="60" y="108"/>
                    <a:pt x="60" y="108"/>
                  </a:cubicBezTo>
                  <a:cubicBezTo>
                    <a:pt x="60" y="108"/>
                    <a:pt x="60" y="108"/>
                    <a:pt x="60" y="108"/>
                  </a:cubicBezTo>
                  <a:cubicBezTo>
                    <a:pt x="60" y="107"/>
                    <a:pt x="61" y="106"/>
                    <a:pt x="62" y="105"/>
                  </a:cubicBezTo>
                  <a:cubicBezTo>
                    <a:pt x="64" y="104"/>
                    <a:pt x="65" y="104"/>
                    <a:pt x="67" y="104"/>
                  </a:cubicBezTo>
                  <a:cubicBezTo>
                    <a:pt x="68" y="103"/>
                    <a:pt x="68" y="103"/>
                    <a:pt x="69" y="103"/>
                  </a:cubicBezTo>
                  <a:cubicBezTo>
                    <a:pt x="70" y="103"/>
                    <a:pt x="71" y="104"/>
                    <a:pt x="73" y="104"/>
                  </a:cubicBezTo>
                  <a:cubicBezTo>
                    <a:pt x="74" y="105"/>
                    <a:pt x="75" y="105"/>
                    <a:pt x="76" y="106"/>
                  </a:cubicBezTo>
                  <a:cubicBezTo>
                    <a:pt x="76" y="107"/>
                    <a:pt x="76" y="107"/>
                    <a:pt x="76" y="108"/>
                  </a:cubicBezTo>
                  <a:cubicBezTo>
                    <a:pt x="76" y="108"/>
                    <a:pt x="76" y="108"/>
                    <a:pt x="76" y="108"/>
                  </a:cubicBezTo>
                  <a:cubicBezTo>
                    <a:pt x="76" y="109"/>
                    <a:pt x="76" y="109"/>
                    <a:pt x="76" y="109"/>
                  </a:cubicBezTo>
                  <a:cubicBezTo>
                    <a:pt x="76" y="109"/>
                    <a:pt x="75" y="109"/>
                    <a:pt x="75" y="109"/>
                  </a:cubicBezTo>
                  <a:cubicBezTo>
                    <a:pt x="75" y="110"/>
                    <a:pt x="74" y="110"/>
                    <a:pt x="74" y="110"/>
                  </a:cubicBezTo>
                  <a:cubicBezTo>
                    <a:pt x="74" y="110"/>
                    <a:pt x="74" y="110"/>
                    <a:pt x="74" y="109"/>
                  </a:cubicBezTo>
                  <a:cubicBezTo>
                    <a:pt x="73" y="109"/>
                    <a:pt x="73" y="109"/>
                    <a:pt x="73" y="109"/>
                  </a:cubicBezTo>
                  <a:cubicBezTo>
                    <a:pt x="73" y="109"/>
                    <a:pt x="73" y="109"/>
                    <a:pt x="73" y="109"/>
                  </a:cubicBezTo>
                  <a:cubicBezTo>
                    <a:pt x="72" y="109"/>
                    <a:pt x="72" y="109"/>
                    <a:pt x="72" y="108"/>
                  </a:cubicBezTo>
                  <a:cubicBezTo>
                    <a:pt x="71" y="108"/>
                    <a:pt x="71" y="108"/>
                    <a:pt x="71" y="108"/>
                  </a:cubicBezTo>
                  <a:cubicBezTo>
                    <a:pt x="70" y="108"/>
                    <a:pt x="69" y="108"/>
                    <a:pt x="69" y="108"/>
                  </a:cubicBezTo>
                  <a:cubicBezTo>
                    <a:pt x="68" y="108"/>
                    <a:pt x="68" y="108"/>
                    <a:pt x="67" y="108"/>
                  </a:cubicBezTo>
                  <a:cubicBezTo>
                    <a:pt x="67" y="108"/>
                    <a:pt x="66" y="108"/>
                    <a:pt x="66" y="109"/>
                  </a:cubicBezTo>
                  <a:cubicBezTo>
                    <a:pt x="65" y="109"/>
                    <a:pt x="65" y="109"/>
                    <a:pt x="65" y="109"/>
                  </a:cubicBezTo>
                  <a:cubicBezTo>
                    <a:pt x="65" y="109"/>
                    <a:pt x="65" y="110"/>
                    <a:pt x="64" y="110"/>
                  </a:cubicBezTo>
                  <a:cubicBezTo>
                    <a:pt x="64" y="111"/>
                    <a:pt x="63" y="113"/>
                    <a:pt x="63" y="114"/>
                  </a:cubicBezTo>
                  <a:cubicBezTo>
                    <a:pt x="64" y="115"/>
                    <a:pt x="64" y="117"/>
                    <a:pt x="64" y="118"/>
                  </a:cubicBezTo>
                  <a:cubicBezTo>
                    <a:pt x="66" y="121"/>
                    <a:pt x="69" y="124"/>
                    <a:pt x="73" y="124"/>
                  </a:cubicBezTo>
                  <a:cubicBezTo>
                    <a:pt x="73" y="124"/>
                    <a:pt x="74" y="124"/>
                    <a:pt x="74" y="124"/>
                  </a:cubicBezTo>
                  <a:cubicBezTo>
                    <a:pt x="75" y="124"/>
                    <a:pt x="76" y="124"/>
                    <a:pt x="77" y="124"/>
                  </a:cubicBezTo>
                  <a:cubicBezTo>
                    <a:pt x="77" y="124"/>
                    <a:pt x="78" y="123"/>
                    <a:pt x="79" y="123"/>
                  </a:cubicBezTo>
                  <a:cubicBezTo>
                    <a:pt x="80" y="123"/>
                    <a:pt x="81" y="122"/>
                    <a:pt x="82" y="121"/>
                  </a:cubicBezTo>
                  <a:cubicBezTo>
                    <a:pt x="82" y="121"/>
                    <a:pt x="82" y="121"/>
                    <a:pt x="83" y="121"/>
                  </a:cubicBezTo>
                  <a:cubicBezTo>
                    <a:pt x="84" y="119"/>
                    <a:pt x="85" y="117"/>
                    <a:pt x="86" y="114"/>
                  </a:cubicBezTo>
                  <a:cubicBezTo>
                    <a:pt x="86" y="114"/>
                    <a:pt x="86" y="114"/>
                    <a:pt x="86" y="114"/>
                  </a:cubicBezTo>
                  <a:cubicBezTo>
                    <a:pt x="86" y="113"/>
                    <a:pt x="86" y="113"/>
                    <a:pt x="86" y="112"/>
                  </a:cubicBezTo>
                  <a:cubicBezTo>
                    <a:pt x="86" y="112"/>
                    <a:pt x="86" y="112"/>
                    <a:pt x="86" y="112"/>
                  </a:cubicBezTo>
                  <a:cubicBezTo>
                    <a:pt x="85" y="108"/>
                    <a:pt x="84" y="106"/>
                    <a:pt x="82" y="103"/>
                  </a:cubicBezTo>
                  <a:cubicBezTo>
                    <a:pt x="82" y="103"/>
                    <a:pt x="82" y="103"/>
                    <a:pt x="82" y="103"/>
                  </a:cubicBezTo>
                  <a:cubicBezTo>
                    <a:pt x="81" y="102"/>
                    <a:pt x="80" y="101"/>
                    <a:pt x="79" y="100"/>
                  </a:cubicBezTo>
                  <a:cubicBezTo>
                    <a:pt x="76" y="97"/>
                    <a:pt x="72" y="95"/>
                    <a:pt x="69" y="93"/>
                  </a:cubicBezTo>
                  <a:cubicBezTo>
                    <a:pt x="67" y="92"/>
                    <a:pt x="66" y="90"/>
                    <a:pt x="64" y="89"/>
                  </a:cubicBezTo>
                  <a:cubicBezTo>
                    <a:pt x="62" y="87"/>
                    <a:pt x="60" y="84"/>
                    <a:pt x="59" y="81"/>
                  </a:cubicBezTo>
                  <a:cubicBezTo>
                    <a:pt x="59" y="80"/>
                    <a:pt x="58" y="80"/>
                    <a:pt x="58" y="79"/>
                  </a:cubicBezTo>
                  <a:cubicBezTo>
                    <a:pt x="58" y="79"/>
                    <a:pt x="58" y="79"/>
                    <a:pt x="58" y="78"/>
                  </a:cubicBezTo>
                  <a:cubicBezTo>
                    <a:pt x="57" y="72"/>
                    <a:pt x="60" y="66"/>
                    <a:pt x="64" y="64"/>
                  </a:cubicBezTo>
                  <a:cubicBezTo>
                    <a:pt x="65" y="64"/>
                    <a:pt x="65" y="63"/>
                    <a:pt x="65" y="63"/>
                  </a:cubicBezTo>
                  <a:cubicBezTo>
                    <a:pt x="66" y="63"/>
                    <a:pt x="66" y="63"/>
                    <a:pt x="66" y="63"/>
                  </a:cubicBezTo>
                  <a:cubicBezTo>
                    <a:pt x="68" y="62"/>
                    <a:pt x="69" y="62"/>
                    <a:pt x="71" y="62"/>
                  </a:cubicBezTo>
                  <a:cubicBezTo>
                    <a:pt x="72" y="62"/>
                    <a:pt x="72" y="62"/>
                    <a:pt x="73" y="62"/>
                  </a:cubicBezTo>
                  <a:cubicBezTo>
                    <a:pt x="74" y="62"/>
                    <a:pt x="74" y="62"/>
                    <a:pt x="74" y="62"/>
                  </a:cubicBezTo>
                  <a:cubicBezTo>
                    <a:pt x="74" y="63"/>
                    <a:pt x="75" y="63"/>
                    <a:pt x="75" y="63"/>
                  </a:cubicBezTo>
                  <a:cubicBezTo>
                    <a:pt x="77" y="63"/>
                    <a:pt x="78" y="64"/>
                    <a:pt x="80" y="65"/>
                  </a:cubicBezTo>
                  <a:cubicBezTo>
                    <a:pt x="80" y="65"/>
                    <a:pt x="81" y="66"/>
                    <a:pt x="82" y="66"/>
                  </a:cubicBezTo>
                  <a:cubicBezTo>
                    <a:pt x="84" y="68"/>
                    <a:pt x="84" y="71"/>
                    <a:pt x="84" y="74"/>
                  </a:cubicBezTo>
                  <a:cubicBezTo>
                    <a:pt x="83" y="75"/>
                    <a:pt x="83" y="75"/>
                    <a:pt x="83" y="75"/>
                  </a:cubicBezTo>
                  <a:cubicBezTo>
                    <a:pt x="83" y="75"/>
                    <a:pt x="83" y="75"/>
                    <a:pt x="83" y="75"/>
                  </a:cubicBezTo>
                  <a:cubicBezTo>
                    <a:pt x="83" y="75"/>
                    <a:pt x="83" y="75"/>
                    <a:pt x="82" y="75"/>
                  </a:cubicBezTo>
                  <a:cubicBezTo>
                    <a:pt x="82" y="75"/>
                    <a:pt x="82" y="75"/>
                    <a:pt x="82" y="75"/>
                  </a:cubicBezTo>
                  <a:cubicBezTo>
                    <a:pt x="82" y="75"/>
                    <a:pt x="82" y="75"/>
                    <a:pt x="82" y="75"/>
                  </a:cubicBezTo>
                  <a:cubicBezTo>
                    <a:pt x="82" y="75"/>
                    <a:pt x="81" y="75"/>
                    <a:pt x="81" y="75"/>
                  </a:cubicBezTo>
                  <a:cubicBezTo>
                    <a:pt x="81" y="75"/>
                    <a:pt x="81" y="75"/>
                    <a:pt x="81" y="75"/>
                  </a:cubicBezTo>
                  <a:cubicBezTo>
                    <a:pt x="81" y="74"/>
                    <a:pt x="81" y="73"/>
                    <a:pt x="81" y="72"/>
                  </a:cubicBezTo>
                  <a:cubicBezTo>
                    <a:pt x="80" y="71"/>
                    <a:pt x="80" y="71"/>
                    <a:pt x="80" y="71"/>
                  </a:cubicBezTo>
                  <a:cubicBezTo>
                    <a:pt x="79" y="69"/>
                    <a:pt x="78" y="68"/>
                    <a:pt x="76" y="67"/>
                  </a:cubicBezTo>
                  <a:cubicBezTo>
                    <a:pt x="75" y="66"/>
                    <a:pt x="74" y="66"/>
                    <a:pt x="73" y="66"/>
                  </a:cubicBezTo>
                  <a:cubicBezTo>
                    <a:pt x="73" y="66"/>
                    <a:pt x="73" y="66"/>
                    <a:pt x="73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0" y="66"/>
                    <a:pt x="69" y="66"/>
                    <a:pt x="69" y="67"/>
                  </a:cubicBezTo>
                  <a:cubicBezTo>
                    <a:pt x="67" y="67"/>
                    <a:pt x="66" y="69"/>
                    <a:pt x="65" y="70"/>
                  </a:cubicBezTo>
                  <a:cubicBezTo>
                    <a:pt x="63" y="73"/>
                    <a:pt x="63" y="76"/>
                    <a:pt x="64" y="79"/>
                  </a:cubicBezTo>
                  <a:cubicBezTo>
                    <a:pt x="64" y="79"/>
                    <a:pt x="64" y="79"/>
                    <a:pt x="64" y="79"/>
                  </a:cubicBezTo>
                  <a:cubicBezTo>
                    <a:pt x="65" y="83"/>
                    <a:pt x="67" y="85"/>
                    <a:pt x="70" y="87"/>
                  </a:cubicBezTo>
                  <a:cubicBezTo>
                    <a:pt x="74" y="90"/>
                    <a:pt x="78" y="93"/>
                    <a:pt x="82" y="95"/>
                  </a:cubicBezTo>
                  <a:cubicBezTo>
                    <a:pt x="86" y="99"/>
                    <a:pt x="90" y="104"/>
                    <a:pt x="91" y="109"/>
                  </a:cubicBezTo>
                  <a:cubicBezTo>
                    <a:pt x="92" y="112"/>
                    <a:pt x="92" y="115"/>
                    <a:pt x="91" y="118"/>
                  </a:cubicBezTo>
                  <a:cubicBezTo>
                    <a:pt x="91" y="120"/>
                    <a:pt x="89" y="122"/>
                    <a:pt x="88" y="124"/>
                  </a:cubicBezTo>
                  <a:cubicBezTo>
                    <a:pt x="87" y="125"/>
                    <a:pt x="85" y="126"/>
                    <a:pt x="84" y="126"/>
                  </a:cubicBezTo>
                  <a:cubicBezTo>
                    <a:pt x="81" y="128"/>
                    <a:pt x="79" y="129"/>
                    <a:pt x="76" y="129"/>
                  </a:cubicBezTo>
                  <a:cubicBezTo>
                    <a:pt x="75" y="129"/>
                    <a:pt x="75" y="129"/>
                    <a:pt x="75" y="129"/>
                  </a:cubicBezTo>
                  <a:cubicBezTo>
                    <a:pt x="74" y="129"/>
                    <a:pt x="74" y="129"/>
                    <a:pt x="74" y="129"/>
                  </a:cubicBezTo>
                  <a:cubicBezTo>
                    <a:pt x="74" y="129"/>
                    <a:pt x="73" y="129"/>
                    <a:pt x="73" y="129"/>
                  </a:cubicBezTo>
                  <a:cubicBezTo>
                    <a:pt x="73" y="129"/>
                    <a:pt x="73" y="129"/>
                    <a:pt x="73" y="129"/>
                  </a:cubicBezTo>
                  <a:cubicBezTo>
                    <a:pt x="68" y="129"/>
                    <a:pt x="63" y="127"/>
                    <a:pt x="60" y="122"/>
                  </a:cubicBezTo>
                  <a:cubicBezTo>
                    <a:pt x="60" y="122"/>
                    <a:pt x="60" y="122"/>
                    <a:pt x="60" y="122"/>
                  </a:cubicBezTo>
                  <a:cubicBezTo>
                    <a:pt x="60" y="122"/>
                    <a:pt x="60" y="122"/>
                    <a:pt x="60" y="121"/>
                  </a:cubicBezTo>
                  <a:cubicBezTo>
                    <a:pt x="60" y="121"/>
                    <a:pt x="59" y="120"/>
                    <a:pt x="59" y="120"/>
                  </a:cubicBezTo>
                  <a:cubicBezTo>
                    <a:pt x="59" y="119"/>
                    <a:pt x="59" y="119"/>
                    <a:pt x="58" y="119"/>
                  </a:cubicBezTo>
                  <a:cubicBezTo>
                    <a:pt x="57" y="120"/>
                    <a:pt x="58" y="121"/>
                    <a:pt x="57" y="122"/>
                  </a:cubicBezTo>
                  <a:cubicBezTo>
                    <a:pt x="57" y="123"/>
                    <a:pt x="57" y="124"/>
                    <a:pt x="57" y="124"/>
                  </a:cubicBezTo>
                  <a:cubicBezTo>
                    <a:pt x="56" y="134"/>
                    <a:pt x="53" y="143"/>
                    <a:pt x="50" y="152"/>
                  </a:cubicBezTo>
                  <a:cubicBezTo>
                    <a:pt x="48" y="158"/>
                    <a:pt x="45" y="165"/>
                    <a:pt x="42" y="171"/>
                  </a:cubicBezTo>
                  <a:cubicBezTo>
                    <a:pt x="35" y="183"/>
                    <a:pt x="27" y="194"/>
                    <a:pt x="17" y="205"/>
                  </a:cubicBezTo>
                  <a:cubicBezTo>
                    <a:pt x="15" y="206"/>
                    <a:pt x="13" y="208"/>
                    <a:pt x="11" y="209"/>
                  </a:cubicBezTo>
                  <a:cubicBezTo>
                    <a:pt x="9" y="212"/>
                    <a:pt x="6" y="214"/>
                    <a:pt x="4" y="216"/>
                  </a:cubicBezTo>
                  <a:cubicBezTo>
                    <a:pt x="0" y="218"/>
                    <a:pt x="0" y="219"/>
                    <a:pt x="2" y="220"/>
                  </a:cubicBezTo>
                  <a:cubicBezTo>
                    <a:pt x="4" y="221"/>
                    <a:pt x="7" y="223"/>
                    <a:pt x="9" y="224"/>
                  </a:cubicBezTo>
                  <a:cubicBezTo>
                    <a:pt x="14" y="227"/>
                    <a:pt x="19" y="231"/>
                    <a:pt x="24" y="235"/>
                  </a:cubicBezTo>
                  <a:cubicBezTo>
                    <a:pt x="25" y="236"/>
                    <a:pt x="25" y="236"/>
                    <a:pt x="26" y="236"/>
                  </a:cubicBezTo>
                  <a:cubicBezTo>
                    <a:pt x="26" y="236"/>
                    <a:pt x="26" y="236"/>
                    <a:pt x="26" y="236"/>
                  </a:cubicBezTo>
                  <a:cubicBezTo>
                    <a:pt x="27" y="236"/>
                    <a:pt x="27" y="236"/>
                    <a:pt x="27" y="236"/>
                  </a:cubicBezTo>
                  <a:cubicBezTo>
                    <a:pt x="28" y="235"/>
                    <a:pt x="28" y="235"/>
                    <a:pt x="28" y="235"/>
                  </a:cubicBezTo>
                  <a:cubicBezTo>
                    <a:pt x="29" y="235"/>
                    <a:pt x="29" y="235"/>
                    <a:pt x="29" y="235"/>
                  </a:cubicBezTo>
                  <a:cubicBezTo>
                    <a:pt x="35" y="230"/>
                    <a:pt x="41" y="225"/>
                    <a:pt x="47" y="220"/>
                  </a:cubicBezTo>
                  <a:cubicBezTo>
                    <a:pt x="47" y="220"/>
                    <a:pt x="47" y="220"/>
                    <a:pt x="47" y="220"/>
                  </a:cubicBezTo>
                  <a:cubicBezTo>
                    <a:pt x="48" y="219"/>
                    <a:pt x="49" y="218"/>
                    <a:pt x="50" y="218"/>
                  </a:cubicBezTo>
                  <a:cubicBezTo>
                    <a:pt x="56" y="212"/>
                    <a:pt x="62" y="205"/>
                    <a:pt x="68" y="199"/>
                  </a:cubicBezTo>
                  <a:cubicBezTo>
                    <a:pt x="69" y="198"/>
                    <a:pt x="70" y="197"/>
                    <a:pt x="71" y="196"/>
                  </a:cubicBezTo>
                  <a:cubicBezTo>
                    <a:pt x="72" y="194"/>
                    <a:pt x="73" y="193"/>
                    <a:pt x="74" y="192"/>
                  </a:cubicBezTo>
                  <a:cubicBezTo>
                    <a:pt x="76" y="188"/>
                    <a:pt x="79" y="185"/>
                    <a:pt x="81" y="181"/>
                  </a:cubicBezTo>
                  <a:cubicBezTo>
                    <a:pt x="84" y="177"/>
                    <a:pt x="86" y="174"/>
                    <a:pt x="88" y="170"/>
                  </a:cubicBezTo>
                  <a:cubicBezTo>
                    <a:pt x="88" y="170"/>
                    <a:pt x="89" y="170"/>
                    <a:pt x="89" y="169"/>
                  </a:cubicBezTo>
                  <a:cubicBezTo>
                    <a:pt x="89" y="168"/>
                    <a:pt x="89" y="167"/>
                    <a:pt x="89" y="166"/>
                  </a:cubicBezTo>
                  <a:cubicBezTo>
                    <a:pt x="89" y="162"/>
                    <a:pt x="88" y="159"/>
                    <a:pt x="86" y="157"/>
                  </a:cubicBezTo>
                  <a:cubicBezTo>
                    <a:pt x="85" y="154"/>
                    <a:pt x="83" y="152"/>
                    <a:pt x="81" y="149"/>
                  </a:cubicBezTo>
                  <a:cubicBezTo>
                    <a:pt x="79" y="148"/>
                    <a:pt x="77" y="146"/>
                    <a:pt x="75" y="145"/>
                  </a:cubicBezTo>
                  <a:cubicBezTo>
                    <a:pt x="75" y="144"/>
                    <a:pt x="75" y="144"/>
                    <a:pt x="74" y="144"/>
                  </a:cubicBezTo>
                  <a:cubicBezTo>
                    <a:pt x="73" y="144"/>
                    <a:pt x="71" y="143"/>
                    <a:pt x="69" y="143"/>
                  </a:cubicBezTo>
                  <a:cubicBezTo>
                    <a:pt x="69" y="143"/>
                    <a:pt x="69" y="143"/>
                    <a:pt x="68" y="143"/>
                  </a:cubicBezTo>
                  <a:cubicBezTo>
                    <a:pt x="65" y="143"/>
                    <a:pt x="62" y="144"/>
                    <a:pt x="61" y="146"/>
                  </a:cubicBezTo>
                  <a:cubicBezTo>
                    <a:pt x="60" y="147"/>
                    <a:pt x="60" y="148"/>
                    <a:pt x="59" y="149"/>
                  </a:cubicBezTo>
                  <a:cubicBezTo>
                    <a:pt x="59" y="152"/>
                    <a:pt x="59" y="154"/>
                    <a:pt x="60" y="156"/>
                  </a:cubicBezTo>
                  <a:cubicBezTo>
                    <a:pt x="61" y="157"/>
                    <a:pt x="62" y="158"/>
                    <a:pt x="63" y="159"/>
                  </a:cubicBezTo>
                  <a:cubicBezTo>
                    <a:pt x="63" y="160"/>
                    <a:pt x="64" y="160"/>
                    <a:pt x="65" y="160"/>
                  </a:cubicBezTo>
                  <a:cubicBezTo>
                    <a:pt x="65" y="160"/>
                    <a:pt x="65" y="160"/>
                    <a:pt x="65" y="160"/>
                  </a:cubicBezTo>
                  <a:cubicBezTo>
                    <a:pt x="66" y="160"/>
                    <a:pt x="67" y="160"/>
                    <a:pt x="68" y="159"/>
                  </a:cubicBezTo>
                  <a:cubicBezTo>
                    <a:pt x="68" y="159"/>
                    <a:pt x="69" y="159"/>
                    <a:pt x="69" y="158"/>
                  </a:cubicBezTo>
                  <a:cubicBezTo>
                    <a:pt x="69" y="158"/>
                    <a:pt x="70" y="158"/>
                    <a:pt x="70" y="157"/>
                  </a:cubicBezTo>
                  <a:cubicBezTo>
                    <a:pt x="70" y="157"/>
                    <a:pt x="70" y="157"/>
                    <a:pt x="70" y="157"/>
                  </a:cubicBezTo>
                  <a:cubicBezTo>
                    <a:pt x="70" y="157"/>
                    <a:pt x="70" y="157"/>
                    <a:pt x="70" y="157"/>
                  </a:cubicBezTo>
                  <a:cubicBezTo>
                    <a:pt x="70" y="157"/>
                    <a:pt x="71" y="157"/>
                    <a:pt x="71" y="156"/>
                  </a:cubicBezTo>
                  <a:cubicBezTo>
                    <a:pt x="72" y="156"/>
                    <a:pt x="72" y="156"/>
                    <a:pt x="73" y="156"/>
                  </a:cubicBezTo>
                  <a:cubicBezTo>
                    <a:pt x="73" y="156"/>
                    <a:pt x="73" y="156"/>
                    <a:pt x="73" y="156"/>
                  </a:cubicBezTo>
                  <a:cubicBezTo>
                    <a:pt x="74" y="156"/>
                    <a:pt x="74" y="156"/>
                    <a:pt x="74" y="156"/>
                  </a:cubicBezTo>
                  <a:cubicBezTo>
                    <a:pt x="74" y="156"/>
                    <a:pt x="74" y="156"/>
                    <a:pt x="74" y="157"/>
                  </a:cubicBezTo>
                  <a:cubicBezTo>
                    <a:pt x="75" y="157"/>
                    <a:pt x="75" y="157"/>
                    <a:pt x="75" y="158"/>
                  </a:cubicBezTo>
                  <a:cubicBezTo>
                    <a:pt x="75" y="158"/>
                    <a:pt x="75" y="158"/>
                    <a:pt x="75" y="159"/>
                  </a:cubicBezTo>
                  <a:cubicBezTo>
                    <a:pt x="75" y="159"/>
                    <a:pt x="74" y="160"/>
                    <a:pt x="74" y="161"/>
                  </a:cubicBezTo>
                  <a:cubicBezTo>
                    <a:pt x="72" y="163"/>
                    <a:pt x="71" y="164"/>
                    <a:pt x="68" y="165"/>
                  </a:cubicBezTo>
                  <a:cubicBezTo>
                    <a:pt x="67" y="165"/>
                    <a:pt x="66" y="165"/>
                    <a:pt x="65" y="165"/>
                  </a:cubicBezTo>
                  <a:cubicBezTo>
                    <a:pt x="63" y="165"/>
                    <a:pt x="61" y="165"/>
                    <a:pt x="60" y="164"/>
                  </a:cubicBezTo>
                  <a:cubicBezTo>
                    <a:pt x="59" y="164"/>
                    <a:pt x="59" y="163"/>
                    <a:pt x="59" y="163"/>
                  </a:cubicBezTo>
                  <a:cubicBezTo>
                    <a:pt x="58" y="163"/>
                    <a:pt x="57" y="162"/>
                    <a:pt x="56" y="161"/>
                  </a:cubicBezTo>
                  <a:cubicBezTo>
                    <a:pt x="53" y="158"/>
                    <a:pt x="52" y="152"/>
                    <a:pt x="54" y="147"/>
                  </a:cubicBezTo>
                  <a:cubicBezTo>
                    <a:pt x="54" y="146"/>
                    <a:pt x="55" y="145"/>
                    <a:pt x="56" y="144"/>
                  </a:cubicBezTo>
                  <a:cubicBezTo>
                    <a:pt x="56" y="143"/>
                    <a:pt x="57" y="142"/>
                    <a:pt x="57" y="142"/>
                  </a:cubicBezTo>
                  <a:cubicBezTo>
                    <a:pt x="59" y="140"/>
                    <a:pt x="61" y="139"/>
                    <a:pt x="64" y="139"/>
                  </a:cubicBezTo>
                  <a:cubicBezTo>
                    <a:pt x="64" y="138"/>
                    <a:pt x="65" y="138"/>
                    <a:pt x="66" y="138"/>
                  </a:cubicBezTo>
                  <a:cubicBezTo>
                    <a:pt x="66" y="138"/>
                    <a:pt x="67" y="138"/>
                    <a:pt x="68" y="138"/>
                  </a:cubicBezTo>
                  <a:cubicBezTo>
                    <a:pt x="68" y="138"/>
                    <a:pt x="68" y="138"/>
                    <a:pt x="68" y="138"/>
                  </a:cubicBezTo>
                  <a:cubicBezTo>
                    <a:pt x="70" y="138"/>
                    <a:pt x="73" y="139"/>
                    <a:pt x="75" y="139"/>
                  </a:cubicBezTo>
                  <a:cubicBezTo>
                    <a:pt x="76" y="140"/>
                    <a:pt x="78" y="141"/>
                    <a:pt x="79" y="142"/>
                  </a:cubicBezTo>
                  <a:cubicBezTo>
                    <a:pt x="80" y="142"/>
                    <a:pt x="80" y="142"/>
                    <a:pt x="80" y="142"/>
                  </a:cubicBezTo>
                  <a:cubicBezTo>
                    <a:pt x="83" y="144"/>
                    <a:pt x="85" y="146"/>
                    <a:pt x="87" y="149"/>
                  </a:cubicBezTo>
                  <a:cubicBezTo>
                    <a:pt x="89" y="151"/>
                    <a:pt x="90" y="153"/>
                    <a:pt x="91" y="155"/>
                  </a:cubicBezTo>
                  <a:cubicBezTo>
                    <a:pt x="91" y="155"/>
                    <a:pt x="91" y="156"/>
                    <a:pt x="91" y="156"/>
                  </a:cubicBezTo>
                  <a:cubicBezTo>
                    <a:pt x="92" y="157"/>
                    <a:pt x="92" y="158"/>
                    <a:pt x="92" y="159"/>
                  </a:cubicBezTo>
                  <a:cubicBezTo>
                    <a:pt x="93" y="159"/>
                    <a:pt x="93" y="159"/>
                    <a:pt x="93" y="159"/>
                  </a:cubicBezTo>
                  <a:cubicBezTo>
                    <a:pt x="93" y="159"/>
                    <a:pt x="93" y="159"/>
                    <a:pt x="93" y="159"/>
                  </a:cubicBezTo>
                  <a:cubicBezTo>
                    <a:pt x="94" y="159"/>
                    <a:pt x="94" y="159"/>
                    <a:pt x="94" y="159"/>
                  </a:cubicBezTo>
                  <a:cubicBezTo>
                    <a:pt x="94" y="158"/>
                    <a:pt x="95" y="157"/>
                    <a:pt x="95" y="156"/>
                  </a:cubicBezTo>
                  <a:cubicBezTo>
                    <a:pt x="95" y="156"/>
                    <a:pt x="96" y="155"/>
                    <a:pt x="96" y="154"/>
                  </a:cubicBezTo>
                  <a:cubicBezTo>
                    <a:pt x="98" y="149"/>
                    <a:pt x="100" y="144"/>
                    <a:pt x="101" y="139"/>
                  </a:cubicBezTo>
                  <a:cubicBezTo>
                    <a:pt x="101" y="139"/>
                    <a:pt x="101" y="139"/>
                    <a:pt x="101" y="139"/>
                  </a:cubicBezTo>
                  <a:cubicBezTo>
                    <a:pt x="101" y="139"/>
                    <a:pt x="101" y="139"/>
                    <a:pt x="101" y="139"/>
                  </a:cubicBezTo>
                  <a:cubicBezTo>
                    <a:pt x="101" y="139"/>
                    <a:pt x="101" y="139"/>
                    <a:pt x="101" y="138"/>
                  </a:cubicBezTo>
                  <a:cubicBezTo>
                    <a:pt x="102" y="134"/>
                    <a:pt x="103" y="130"/>
                    <a:pt x="104" y="126"/>
                  </a:cubicBezTo>
                  <a:cubicBezTo>
                    <a:pt x="104" y="126"/>
                    <a:pt x="104" y="126"/>
                    <a:pt x="104" y="126"/>
                  </a:cubicBezTo>
                  <a:cubicBezTo>
                    <a:pt x="104" y="126"/>
                    <a:pt x="104" y="126"/>
                    <a:pt x="104" y="126"/>
                  </a:cubicBezTo>
                  <a:cubicBezTo>
                    <a:pt x="105" y="121"/>
                    <a:pt x="105" y="116"/>
                    <a:pt x="105" y="111"/>
                  </a:cubicBezTo>
                  <a:cubicBezTo>
                    <a:pt x="105" y="111"/>
                    <a:pt x="105" y="111"/>
                    <a:pt x="105" y="111"/>
                  </a:cubicBezTo>
                  <a:cubicBezTo>
                    <a:pt x="105" y="111"/>
                    <a:pt x="105" y="111"/>
                    <a:pt x="105" y="111"/>
                  </a:cubicBezTo>
                  <a:cubicBezTo>
                    <a:pt x="106" y="110"/>
                    <a:pt x="106" y="109"/>
                    <a:pt x="106" y="107"/>
                  </a:cubicBezTo>
                  <a:cubicBezTo>
                    <a:pt x="106" y="107"/>
                    <a:pt x="106" y="107"/>
                    <a:pt x="106" y="107"/>
                  </a:cubicBezTo>
                  <a:cubicBezTo>
                    <a:pt x="106" y="107"/>
                    <a:pt x="106" y="107"/>
                    <a:pt x="106" y="107"/>
                  </a:cubicBezTo>
                  <a:cubicBezTo>
                    <a:pt x="106" y="106"/>
                    <a:pt x="106" y="104"/>
                    <a:pt x="106" y="103"/>
                  </a:cubicBezTo>
                  <a:cubicBezTo>
                    <a:pt x="105" y="102"/>
                    <a:pt x="105" y="101"/>
                    <a:pt x="105" y="99"/>
                  </a:cubicBezTo>
                  <a:cubicBezTo>
                    <a:pt x="105" y="95"/>
                    <a:pt x="104" y="90"/>
                    <a:pt x="103" y="85"/>
                  </a:cubicBezTo>
                  <a:cubicBezTo>
                    <a:pt x="103" y="83"/>
                    <a:pt x="102" y="80"/>
                    <a:pt x="101" y="77"/>
                  </a:cubicBezTo>
                  <a:cubicBezTo>
                    <a:pt x="101" y="75"/>
                    <a:pt x="100" y="72"/>
                    <a:pt x="99" y="70"/>
                  </a:cubicBezTo>
                  <a:cubicBezTo>
                    <a:pt x="99" y="69"/>
                    <a:pt x="99" y="68"/>
                    <a:pt x="98" y="68"/>
                  </a:cubicBezTo>
                  <a:cubicBezTo>
                    <a:pt x="97" y="65"/>
                    <a:pt x="96" y="62"/>
                    <a:pt x="95" y="60"/>
                  </a:cubicBezTo>
                  <a:cubicBezTo>
                    <a:pt x="94" y="57"/>
                    <a:pt x="93" y="55"/>
                    <a:pt x="92" y="53"/>
                  </a:cubicBezTo>
                  <a:cubicBezTo>
                    <a:pt x="91" y="52"/>
                    <a:pt x="91" y="52"/>
                    <a:pt x="91" y="51"/>
                  </a:cubicBezTo>
                  <a:cubicBezTo>
                    <a:pt x="86" y="43"/>
                    <a:pt x="80" y="35"/>
                    <a:pt x="73" y="28"/>
                  </a:cubicBezTo>
                  <a:cubicBezTo>
                    <a:pt x="70" y="23"/>
                    <a:pt x="66" y="20"/>
                    <a:pt x="61" y="16"/>
                  </a:cubicBezTo>
                  <a:cubicBezTo>
                    <a:pt x="59" y="14"/>
                    <a:pt x="57" y="12"/>
                    <a:pt x="55" y="10"/>
                  </a:cubicBezTo>
                  <a:cubicBezTo>
                    <a:pt x="52" y="8"/>
                    <a:pt x="49" y="6"/>
                    <a:pt x="46" y="4"/>
                  </a:cubicBezTo>
                  <a:cubicBezTo>
                    <a:pt x="44" y="3"/>
                    <a:pt x="42" y="2"/>
                    <a:pt x="41" y="1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40" y="0"/>
                    <a:pt x="39" y="0"/>
                    <a:pt x="39" y="0"/>
                  </a:cubicBezTo>
                </a:path>
              </a:pathLst>
            </a:custGeom>
            <a:solidFill>
              <a:srgbClr val="8B0D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94" name="Freeform 407"/>
            <p:cNvSpPr>
              <a:spLocks/>
            </p:cNvSpPr>
            <p:nvPr/>
          </p:nvSpPr>
          <p:spPr bwMode="auto">
            <a:xfrm>
              <a:off x="1408113" y="3114675"/>
              <a:ext cx="3175" cy="7938"/>
            </a:xfrm>
            <a:custGeom>
              <a:avLst/>
              <a:gdLst>
                <a:gd name="T0" fmla="*/ 0 w 1"/>
                <a:gd name="T1" fmla="*/ 0 h 2"/>
                <a:gd name="T2" fmla="*/ 0 w 1"/>
                <a:gd name="T3" fmla="*/ 1 h 2"/>
                <a:gd name="T4" fmla="*/ 1 w 1"/>
                <a:gd name="T5" fmla="*/ 2 h 2"/>
                <a:gd name="T6" fmla="*/ 1 w 1"/>
                <a:gd name="T7" fmla="*/ 1 h 2"/>
                <a:gd name="T8" fmla="*/ 0 w 1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0" y="0"/>
                  </a:cubicBezTo>
                </a:path>
              </a:pathLst>
            </a:custGeom>
            <a:solidFill>
              <a:srgbClr val="880A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95" name="Freeform 408"/>
            <p:cNvSpPr>
              <a:spLocks noEditPoints="1"/>
            </p:cNvSpPr>
            <p:nvPr/>
          </p:nvSpPr>
          <p:spPr bwMode="auto">
            <a:xfrm>
              <a:off x="1081088" y="3679825"/>
              <a:ext cx="176212" cy="850900"/>
            </a:xfrm>
            <a:custGeom>
              <a:avLst/>
              <a:gdLst>
                <a:gd name="T0" fmla="*/ 39 w 47"/>
                <a:gd name="T1" fmla="*/ 226 h 226"/>
                <a:gd name="T2" fmla="*/ 44 w 47"/>
                <a:gd name="T3" fmla="*/ 226 h 226"/>
                <a:gd name="T4" fmla="*/ 40 w 47"/>
                <a:gd name="T5" fmla="*/ 226 h 226"/>
                <a:gd name="T6" fmla="*/ 39 w 47"/>
                <a:gd name="T7" fmla="*/ 225 h 226"/>
                <a:gd name="T8" fmla="*/ 39 w 47"/>
                <a:gd name="T9" fmla="*/ 225 h 226"/>
                <a:gd name="T10" fmla="*/ 47 w 47"/>
                <a:gd name="T11" fmla="*/ 221 h 226"/>
                <a:gd name="T12" fmla="*/ 46 w 47"/>
                <a:gd name="T13" fmla="*/ 216 h 226"/>
                <a:gd name="T14" fmla="*/ 47 w 47"/>
                <a:gd name="T15" fmla="*/ 221 h 226"/>
                <a:gd name="T16" fmla="*/ 46 w 47"/>
                <a:gd name="T17" fmla="*/ 216 h 226"/>
                <a:gd name="T18" fmla="*/ 27 w 47"/>
                <a:gd name="T19" fmla="*/ 216 h 226"/>
                <a:gd name="T20" fmla="*/ 27 w 47"/>
                <a:gd name="T21" fmla="*/ 216 h 226"/>
                <a:gd name="T22" fmla="*/ 18 w 47"/>
                <a:gd name="T23" fmla="*/ 200 h 226"/>
                <a:gd name="T24" fmla="*/ 21 w 47"/>
                <a:gd name="T25" fmla="*/ 207 h 226"/>
                <a:gd name="T26" fmla="*/ 38 w 47"/>
                <a:gd name="T27" fmla="*/ 191 h 226"/>
                <a:gd name="T28" fmla="*/ 39 w 47"/>
                <a:gd name="T29" fmla="*/ 194 h 226"/>
                <a:gd name="T30" fmla="*/ 12 w 47"/>
                <a:gd name="T31" fmla="*/ 184 h 226"/>
                <a:gd name="T32" fmla="*/ 14 w 47"/>
                <a:gd name="T33" fmla="*/ 193 h 226"/>
                <a:gd name="T34" fmla="*/ 12 w 47"/>
                <a:gd name="T35" fmla="*/ 184 h 226"/>
                <a:gd name="T36" fmla="*/ 11 w 47"/>
                <a:gd name="T37" fmla="*/ 177 h 226"/>
                <a:gd name="T38" fmla="*/ 10 w 47"/>
                <a:gd name="T39" fmla="*/ 160 h 226"/>
                <a:gd name="T40" fmla="*/ 10 w 47"/>
                <a:gd name="T41" fmla="*/ 163 h 226"/>
                <a:gd name="T42" fmla="*/ 12 w 47"/>
                <a:gd name="T43" fmla="*/ 140 h 226"/>
                <a:gd name="T44" fmla="*/ 12 w 47"/>
                <a:gd name="T45" fmla="*/ 140 h 226"/>
                <a:gd name="T46" fmla="*/ 12 w 47"/>
                <a:gd name="T47" fmla="*/ 140 h 226"/>
                <a:gd name="T48" fmla="*/ 8 w 47"/>
                <a:gd name="T49" fmla="*/ 126 h 226"/>
                <a:gd name="T50" fmla="*/ 8 w 47"/>
                <a:gd name="T51" fmla="*/ 128 h 226"/>
                <a:gd name="T52" fmla="*/ 30 w 47"/>
                <a:gd name="T53" fmla="*/ 118 h 226"/>
                <a:gd name="T54" fmla="*/ 29 w 47"/>
                <a:gd name="T55" fmla="*/ 144 h 226"/>
                <a:gd name="T56" fmla="*/ 29 w 47"/>
                <a:gd name="T57" fmla="*/ 139 h 226"/>
                <a:gd name="T58" fmla="*/ 30 w 47"/>
                <a:gd name="T59" fmla="*/ 118 h 226"/>
                <a:gd name="T60" fmla="*/ 0 w 47"/>
                <a:gd name="T61" fmla="*/ 112 h 226"/>
                <a:gd name="T62" fmla="*/ 19 w 47"/>
                <a:gd name="T63" fmla="*/ 105 h 226"/>
                <a:gd name="T64" fmla="*/ 19 w 47"/>
                <a:gd name="T65" fmla="*/ 105 h 226"/>
                <a:gd name="T66" fmla="*/ 19 w 47"/>
                <a:gd name="T67" fmla="*/ 105 h 226"/>
                <a:gd name="T68" fmla="*/ 39 w 47"/>
                <a:gd name="T69" fmla="*/ 66 h 226"/>
                <a:gd name="T70" fmla="*/ 33 w 47"/>
                <a:gd name="T71" fmla="*/ 96 h 226"/>
                <a:gd name="T72" fmla="*/ 39 w 47"/>
                <a:gd name="T73" fmla="*/ 66 h 226"/>
                <a:gd name="T74" fmla="*/ 0 w 47"/>
                <a:gd name="T75" fmla="*/ 63 h 226"/>
                <a:gd name="T76" fmla="*/ 0 w 47"/>
                <a:gd name="T77" fmla="*/ 69 h 226"/>
                <a:gd name="T78" fmla="*/ 0 w 47"/>
                <a:gd name="T79" fmla="*/ 63 h 226"/>
                <a:gd name="T80" fmla="*/ 27 w 47"/>
                <a:gd name="T81" fmla="*/ 59 h 226"/>
                <a:gd name="T82" fmla="*/ 27 w 47"/>
                <a:gd name="T83" fmla="*/ 59 h 226"/>
                <a:gd name="T84" fmla="*/ 27 w 47"/>
                <a:gd name="T85" fmla="*/ 59 h 226"/>
                <a:gd name="T86" fmla="*/ 21 w 47"/>
                <a:gd name="T87" fmla="*/ 71 h 226"/>
                <a:gd name="T88" fmla="*/ 28 w 47"/>
                <a:gd name="T89" fmla="*/ 52 h 226"/>
                <a:gd name="T90" fmla="*/ 28 w 47"/>
                <a:gd name="T91" fmla="*/ 52 h 226"/>
                <a:gd name="T92" fmla="*/ 19 w 47"/>
                <a:gd name="T93" fmla="*/ 26 h 226"/>
                <a:gd name="T94" fmla="*/ 21 w 47"/>
                <a:gd name="T95" fmla="*/ 33 h 226"/>
                <a:gd name="T96" fmla="*/ 20 w 47"/>
                <a:gd name="T97" fmla="*/ 21 h 226"/>
                <a:gd name="T98" fmla="*/ 28 w 47"/>
                <a:gd name="T99" fmla="*/ 52 h 226"/>
                <a:gd name="T100" fmla="*/ 20 w 47"/>
                <a:gd name="T101" fmla="*/ 21 h 226"/>
                <a:gd name="T102" fmla="*/ 16 w 47"/>
                <a:gd name="T103" fmla="*/ 16 h 226"/>
                <a:gd name="T104" fmla="*/ 17 w 47"/>
                <a:gd name="T105" fmla="*/ 18 h 226"/>
                <a:gd name="T106" fmla="*/ 17 w 47"/>
                <a:gd name="T107" fmla="*/ 16 h 226"/>
                <a:gd name="T108" fmla="*/ 17 w 47"/>
                <a:gd name="T109" fmla="*/ 16 h 226"/>
                <a:gd name="T110" fmla="*/ 17 w 47"/>
                <a:gd name="T111" fmla="*/ 16 h 226"/>
                <a:gd name="T112" fmla="*/ 4 w 47"/>
                <a:gd name="T113" fmla="*/ 4 h 226"/>
                <a:gd name="T114" fmla="*/ 8 w 47"/>
                <a:gd name="T115" fmla="*/ 3 h 226"/>
                <a:gd name="T116" fmla="*/ 20 w 47"/>
                <a:gd name="T117" fmla="*/ 3 h 226"/>
                <a:gd name="T118" fmla="*/ 14 w 47"/>
                <a:gd name="T119" fmla="*/ 0 h 226"/>
                <a:gd name="T120" fmla="*/ 14 w 47"/>
                <a:gd name="T121" fmla="*/ 0 h 226"/>
                <a:gd name="T122" fmla="*/ 16 w 47"/>
                <a:gd name="T123" fmla="*/ 0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7" h="226">
                  <a:moveTo>
                    <a:pt x="39" y="225"/>
                  </a:moveTo>
                  <a:cubicBezTo>
                    <a:pt x="39" y="225"/>
                    <a:pt x="39" y="225"/>
                    <a:pt x="39" y="226"/>
                  </a:cubicBezTo>
                  <a:cubicBezTo>
                    <a:pt x="41" y="226"/>
                    <a:pt x="41" y="226"/>
                    <a:pt x="42" y="226"/>
                  </a:cubicBezTo>
                  <a:cubicBezTo>
                    <a:pt x="43" y="226"/>
                    <a:pt x="43" y="226"/>
                    <a:pt x="44" y="226"/>
                  </a:cubicBezTo>
                  <a:cubicBezTo>
                    <a:pt x="43" y="226"/>
                    <a:pt x="43" y="226"/>
                    <a:pt x="42" y="226"/>
                  </a:cubicBezTo>
                  <a:cubicBezTo>
                    <a:pt x="41" y="226"/>
                    <a:pt x="41" y="226"/>
                    <a:pt x="40" y="226"/>
                  </a:cubicBezTo>
                  <a:cubicBezTo>
                    <a:pt x="39" y="225"/>
                    <a:pt x="39" y="225"/>
                    <a:pt x="39" y="225"/>
                  </a:cubicBezTo>
                  <a:moveTo>
                    <a:pt x="39" y="225"/>
                  </a:moveTo>
                  <a:cubicBezTo>
                    <a:pt x="39" y="225"/>
                    <a:pt x="39" y="225"/>
                    <a:pt x="39" y="225"/>
                  </a:cubicBezTo>
                  <a:cubicBezTo>
                    <a:pt x="39" y="225"/>
                    <a:pt x="39" y="225"/>
                    <a:pt x="39" y="225"/>
                  </a:cubicBezTo>
                  <a:moveTo>
                    <a:pt x="47" y="221"/>
                  </a:moveTo>
                  <a:cubicBezTo>
                    <a:pt x="47" y="221"/>
                    <a:pt x="47" y="221"/>
                    <a:pt x="47" y="221"/>
                  </a:cubicBezTo>
                  <a:cubicBezTo>
                    <a:pt x="47" y="221"/>
                    <a:pt x="47" y="221"/>
                    <a:pt x="47" y="221"/>
                  </a:cubicBezTo>
                  <a:moveTo>
                    <a:pt x="46" y="216"/>
                  </a:moveTo>
                  <a:cubicBezTo>
                    <a:pt x="47" y="217"/>
                    <a:pt x="47" y="218"/>
                    <a:pt x="47" y="219"/>
                  </a:cubicBezTo>
                  <a:cubicBezTo>
                    <a:pt x="47" y="220"/>
                    <a:pt x="47" y="221"/>
                    <a:pt x="47" y="221"/>
                  </a:cubicBezTo>
                  <a:cubicBezTo>
                    <a:pt x="47" y="221"/>
                    <a:pt x="47" y="220"/>
                    <a:pt x="47" y="219"/>
                  </a:cubicBezTo>
                  <a:cubicBezTo>
                    <a:pt x="47" y="218"/>
                    <a:pt x="47" y="217"/>
                    <a:pt x="46" y="216"/>
                  </a:cubicBezTo>
                  <a:moveTo>
                    <a:pt x="25" y="213"/>
                  </a:moveTo>
                  <a:cubicBezTo>
                    <a:pt x="26" y="214"/>
                    <a:pt x="26" y="215"/>
                    <a:pt x="27" y="216"/>
                  </a:cubicBezTo>
                  <a:cubicBezTo>
                    <a:pt x="28" y="217"/>
                    <a:pt x="28" y="217"/>
                    <a:pt x="28" y="217"/>
                  </a:cubicBezTo>
                  <a:cubicBezTo>
                    <a:pt x="28" y="217"/>
                    <a:pt x="28" y="217"/>
                    <a:pt x="27" y="216"/>
                  </a:cubicBezTo>
                  <a:cubicBezTo>
                    <a:pt x="26" y="215"/>
                    <a:pt x="26" y="214"/>
                    <a:pt x="25" y="213"/>
                  </a:cubicBezTo>
                  <a:moveTo>
                    <a:pt x="18" y="200"/>
                  </a:moveTo>
                  <a:cubicBezTo>
                    <a:pt x="19" y="202"/>
                    <a:pt x="20" y="204"/>
                    <a:pt x="21" y="206"/>
                  </a:cubicBezTo>
                  <a:cubicBezTo>
                    <a:pt x="21" y="207"/>
                    <a:pt x="21" y="207"/>
                    <a:pt x="21" y="207"/>
                  </a:cubicBezTo>
                  <a:cubicBezTo>
                    <a:pt x="20" y="205"/>
                    <a:pt x="19" y="202"/>
                    <a:pt x="18" y="200"/>
                  </a:cubicBezTo>
                  <a:moveTo>
                    <a:pt x="38" y="191"/>
                  </a:moveTo>
                  <a:cubicBezTo>
                    <a:pt x="39" y="196"/>
                    <a:pt x="41" y="200"/>
                    <a:pt x="43" y="205"/>
                  </a:cubicBezTo>
                  <a:cubicBezTo>
                    <a:pt x="41" y="201"/>
                    <a:pt x="40" y="197"/>
                    <a:pt x="39" y="194"/>
                  </a:cubicBezTo>
                  <a:cubicBezTo>
                    <a:pt x="39" y="193"/>
                    <a:pt x="38" y="192"/>
                    <a:pt x="38" y="191"/>
                  </a:cubicBezTo>
                  <a:moveTo>
                    <a:pt x="12" y="184"/>
                  </a:moveTo>
                  <a:cubicBezTo>
                    <a:pt x="12" y="186"/>
                    <a:pt x="13" y="189"/>
                    <a:pt x="14" y="192"/>
                  </a:cubicBezTo>
                  <a:cubicBezTo>
                    <a:pt x="14" y="192"/>
                    <a:pt x="14" y="192"/>
                    <a:pt x="14" y="193"/>
                  </a:cubicBezTo>
                  <a:cubicBezTo>
                    <a:pt x="14" y="192"/>
                    <a:pt x="14" y="192"/>
                    <a:pt x="14" y="192"/>
                  </a:cubicBezTo>
                  <a:cubicBezTo>
                    <a:pt x="13" y="189"/>
                    <a:pt x="12" y="186"/>
                    <a:pt x="12" y="184"/>
                  </a:cubicBezTo>
                  <a:moveTo>
                    <a:pt x="10" y="163"/>
                  </a:moveTo>
                  <a:cubicBezTo>
                    <a:pt x="10" y="168"/>
                    <a:pt x="10" y="172"/>
                    <a:pt x="11" y="177"/>
                  </a:cubicBezTo>
                  <a:cubicBezTo>
                    <a:pt x="10" y="172"/>
                    <a:pt x="10" y="168"/>
                    <a:pt x="10" y="163"/>
                  </a:cubicBezTo>
                  <a:moveTo>
                    <a:pt x="10" y="160"/>
                  </a:moveTo>
                  <a:cubicBezTo>
                    <a:pt x="10" y="161"/>
                    <a:pt x="10" y="162"/>
                    <a:pt x="10" y="163"/>
                  </a:cubicBezTo>
                  <a:cubicBezTo>
                    <a:pt x="10" y="163"/>
                    <a:pt x="10" y="163"/>
                    <a:pt x="10" y="163"/>
                  </a:cubicBezTo>
                  <a:cubicBezTo>
                    <a:pt x="10" y="162"/>
                    <a:pt x="10" y="161"/>
                    <a:pt x="10" y="160"/>
                  </a:cubicBezTo>
                  <a:moveTo>
                    <a:pt x="12" y="140"/>
                  </a:moveTo>
                  <a:cubicBezTo>
                    <a:pt x="11" y="146"/>
                    <a:pt x="10" y="151"/>
                    <a:pt x="10" y="157"/>
                  </a:cubicBezTo>
                  <a:cubicBezTo>
                    <a:pt x="10" y="151"/>
                    <a:pt x="11" y="146"/>
                    <a:pt x="12" y="140"/>
                  </a:cubicBezTo>
                  <a:moveTo>
                    <a:pt x="12" y="140"/>
                  </a:moveTo>
                  <a:cubicBezTo>
                    <a:pt x="12" y="140"/>
                    <a:pt x="12" y="140"/>
                    <a:pt x="12" y="140"/>
                  </a:cubicBezTo>
                  <a:cubicBezTo>
                    <a:pt x="12" y="140"/>
                    <a:pt x="12" y="140"/>
                    <a:pt x="12" y="140"/>
                  </a:cubicBezTo>
                  <a:moveTo>
                    <a:pt x="8" y="126"/>
                  </a:moveTo>
                  <a:cubicBezTo>
                    <a:pt x="8" y="127"/>
                    <a:pt x="7" y="128"/>
                    <a:pt x="7" y="130"/>
                  </a:cubicBezTo>
                  <a:cubicBezTo>
                    <a:pt x="7" y="129"/>
                    <a:pt x="7" y="129"/>
                    <a:pt x="8" y="128"/>
                  </a:cubicBezTo>
                  <a:cubicBezTo>
                    <a:pt x="8" y="128"/>
                    <a:pt x="8" y="127"/>
                    <a:pt x="8" y="126"/>
                  </a:cubicBezTo>
                  <a:moveTo>
                    <a:pt x="30" y="118"/>
                  </a:moveTo>
                  <a:cubicBezTo>
                    <a:pt x="30" y="118"/>
                    <a:pt x="30" y="118"/>
                    <a:pt x="29" y="119"/>
                  </a:cubicBezTo>
                  <a:cubicBezTo>
                    <a:pt x="28" y="127"/>
                    <a:pt x="28" y="136"/>
                    <a:pt x="29" y="144"/>
                  </a:cubicBezTo>
                  <a:cubicBezTo>
                    <a:pt x="29" y="153"/>
                    <a:pt x="30" y="161"/>
                    <a:pt x="32" y="170"/>
                  </a:cubicBezTo>
                  <a:cubicBezTo>
                    <a:pt x="30" y="160"/>
                    <a:pt x="29" y="150"/>
                    <a:pt x="29" y="139"/>
                  </a:cubicBezTo>
                  <a:cubicBezTo>
                    <a:pt x="28" y="132"/>
                    <a:pt x="29" y="125"/>
                    <a:pt x="30" y="118"/>
                  </a:cubicBezTo>
                  <a:cubicBezTo>
                    <a:pt x="30" y="118"/>
                    <a:pt x="30" y="118"/>
                    <a:pt x="30" y="118"/>
                  </a:cubicBezTo>
                  <a:moveTo>
                    <a:pt x="0" y="109"/>
                  </a:moveTo>
                  <a:cubicBezTo>
                    <a:pt x="0" y="110"/>
                    <a:pt x="0" y="111"/>
                    <a:pt x="0" y="112"/>
                  </a:cubicBezTo>
                  <a:cubicBezTo>
                    <a:pt x="0" y="111"/>
                    <a:pt x="0" y="110"/>
                    <a:pt x="0" y="109"/>
                  </a:cubicBezTo>
                  <a:moveTo>
                    <a:pt x="19" y="105"/>
                  </a:moveTo>
                  <a:cubicBezTo>
                    <a:pt x="18" y="105"/>
                    <a:pt x="18" y="105"/>
                    <a:pt x="18" y="105"/>
                  </a:cubicBezTo>
                  <a:cubicBezTo>
                    <a:pt x="18" y="105"/>
                    <a:pt x="18" y="105"/>
                    <a:pt x="19" y="105"/>
                  </a:cubicBezTo>
                  <a:moveTo>
                    <a:pt x="21" y="93"/>
                  </a:moveTo>
                  <a:cubicBezTo>
                    <a:pt x="20" y="97"/>
                    <a:pt x="19" y="101"/>
                    <a:pt x="19" y="105"/>
                  </a:cubicBezTo>
                  <a:cubicBezTo>
                    <a:pt x="19" y="101"/>
                    <a:pt x="20" y="97"/>
                    <a:pt x="21" y="93"/>
                  </a:cubicBezTo>
                  <a:moveTo>
                    <a:pt x="39" y="66"/>
                  </a:moveTo>
                  <a:cubicBezTo>
                    <a:pt x="39" y="66"/>
                    <a:pt x="39" y="66"/>
                    <a:pt x="39" y="66"/>
                  </a:cubicBezTo>
                  <a:cubicBezTo>
                    <a:pt x="38" y="76"/>
                    <a:pt x="35" y="86"/>
                    <a:pt x="33" y="96"/>
                  </a:cubicBezTo>
                  <a:cubicBezTo>
                    <a:pt x="33" y="95"/>
                    <a:pt x="33" y="95"/>
                    <a:pt x="33" y="95"/>
                  </a:cubicBezTo>
                  <a:cubicBezTo>
                    <a:pt x="35" y="85"/>
                    <a:pt x="38" y="76"/>
                    <a:pt x="39" y="66"/>
                  </a:cubicBezTo>
                  <a:cubicBezTo>
                    <a:pt x="39" y="66"/>
                    <a:pt x="39" y="66"/>
                    <a:pt x="39" y="66"/>
                  </a:cubicBezTo>
                  <a:moveTo>
                    <a:pt x="0" y="63"/>
                  </a:moveTo>
                  <a:cubicBezTo>
                    <a:pt x="0" y="64"/>
                    <a:pt x="0" y="64"/>
                    <a:pt x="0" y="65"/>
                  </a:cubicBezTo>
                  <a:cubicBezTo>
                    <a:pt x="0" y="66"/>
                    <a:pt x="0" y="68"/>
                    <a:pt x="0" y="69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0" y="67"/>
                    <a:pt x="0" y="65"/>
                    <a:pt x="0" y="63"/>
                  </a:cubicBezTo>
                  <a:moveTo>
                    <a:pt x="27" y="59"/>
                  </a:moveTo>
                  <a:cubicBezTo>
                    <a:pt x="27" y="59"/>
                    <a:pt x="27" y="59"/>
                    <a:pt x="27" y="59"/>
                  </a:cubicBezTo>
                  <a:cubicBezTo>
                    <a:pt x="27" y="59"/>
                    <a:pt x="27" y="59"/>
                    <a:pt x="27" y="59"/>
                  </a:cubicBezTo>
                  <a:moveTo>
                    <a:pt x="27" y="59"/>
                  </a:moveTo>
                  <a:cubicBezTo>
                    <a:pt x="27" y="59"/>
                    <a:pt x="27" y="59"/>
                    <a:pt x="27" y="59"/>
                  </a:cubicBezTo>
                  <a:cubicBezTo>
                    <a:pt x="27" y="59"/>
                    <a:pt x="27" y="59"/>
                    <a:pt x="27" y="59"/>
                  </a:cubicBezTo>
                  <a:moveTo>
                    <a:pt x="22" y="58"/>
                  </a:moveTo>
                  <a:cubicBezTo>
                    <a:pt x="22" y="62"/>
                    <a:pt x="21" y="66"/>
                    <a:pt x="21" y="71"/>
                  </a:cubicBezTo>
                  <a:cubicBezTo>
                    <a:pt x="21" y="66"/>
                    <a:pt x="22" y="62"/>
                    <a:pt x="22" y="58"/>
                  </a:cubicBezTo>
                  <a:moveTo>
                    <a:pt x="28" y="52"/>
                  </a:moveTo>
                  <a:cubicBezTo>
                    <a:pt x="28" y="54"/>
                    <a:pt x="27" y="56"/>
                    <a:pt x="27" y="59"/>
                  </a:cubicBezTo>
                  <a:cubicBezTo>
                    <a:pt x="27" y="56"/>
                    <a:pt x="28" y="54"/>
                    <a:pt x="28" y="52"/>
                  </a:cubicBezTo>
                  <a:cubicBezTo>
                    <a:pt x="28" y="52"/>
                    <a:pt x="28" y="52"/>
                    <a:pt x="28" y="52"/>
                  </a:cubicBezTo>
                  <a:moveTo>
                    <a:pt x="19" y="26"/>
                  </a:moveTo>
                  <a:cubicBezTo>
                    <a:pt x="19" y="27"/>
                    <a:pt x="20" y="28"/>
                    <a:pt x="20" y="28"/>
                  </a:cubicBezTo>
                  <a:cubicBezTo>
                    <a:pt x="20" y="30"/>
                    <a:pt x="21" y="31"/>
                    <a:pt x="21" y="33"/>
                  </a:cubicBezTo>
                  <a:cubicBezTo>
                    <a:pt x="21" y="31"/>
                    <a:pt x="20" y="28"/>
                    <a:pt x="19" y="26"/>
                  </a:cubicBezTo>
                  <a:moveTo>
                    <a:pt x="20" y="21"/>
                  </a:moveTo>
                  <a:cubicBezTo>
                    <a:pt x="21" y="21"/>
                    <a:pt x="21" y="22"/>
                    <a:pt x="21" y="22"/>
                  </a:cubicBezTo>
                  <a:cubicBezTo>
                    <a:pt x="26" y="32"/>
                    <a:pt x="28" y="42"/>
                    <a:pt x="28" y="52"/>
                  </a:cubicBezTo>
                  <a:cubicBezTo>
                    <a:pt x="28" y="42"/>
                    <a:pt x="26" y="32"/>
                    <a:pt x="21" y="22"/>
                  </a:cubicBezTo>
                  <a:cubicBezTo>
                    <a:pt x="21" y="22"/>
                    <a:pt x="21" y="21"/>
                    <a:pt x="20" y="21"/>
                  </a:cubicBezTo>
                  <a:moveTo>
                    <a:pt x="17" y="16"/>
                  </a:moveTo>
                  <a:cubicBezTo>
                    <a:pt x="16" y="16"/>
                    <a:pt x="16" y="16"/>
                    <a:pt x="16" y="16"/>
                  </a:cubicBezTo>
                  <a:cubicBezTo>
                    <a:pt x="16" y="17"/>
                    <a:pt x="16" y="17"/>
                    <a:pt x="17" y="18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6" y="17"/>
                    <a:pt x="16" y="17"/>
                    <a:pt x="16" y="16"/>
                  </a:cubicBezTo>
                  <a:cubicBezTo>
                    <a:pt x="17" y="16"/>
                    <a:pt x="17" y="16"/>
                    <a:pt x="17" y="16"/>
                  </a:cubicBezTo>
                  <a:moveTo>
                    <a:pt x="17" y="16"/>
                  </a:moveTo>
                  <a:cubicBezTo>
                    <a:pt x="17" y="16"/>
                    <a:pt x="17" y="16"/>
                    <a:pt x="17" y="16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7" y="16"/>
                    <a:pt x="17" y="16"/>
                    <a:pt x="17" y="16"/>
                  </a:cubicBezTo>
                  <a:moveTo>
                    <a:pt x="8" y="3"/>
                  </a:moveTo>
                  <a:cubicBezTo>
                    <a:pt x="7" y="3"/>
                    <a:pt x="5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4"/>
                    <a:pt x="6" y="3"/>
                    <a:pt x="8" y="3"/>
                  </a:cubicBezTo>
                  <a:moveTo>
                    <a:pt x="18" y="1"/>
                  </a:moveTo>
                  <a:cubicBezTo>
                    <a:pt x="19" y="2"/>
                    <a:pt x="20" y="3"/>
                    <a:pt x="20" y="3"/>
                  </a:cubicBezTo>
                  <a:cubicBezTo>
                    <a:pt x="20" y="3"/>
                    <a:pt x="19" y="2"/>
                    <a:pt x="18" y="1"/>
                  </a:cubicBezTo>
                  <a:moveTo>
                    <a:pt x="14" y="0"/>
                  </a:moveTo>
                  <a:cubicBezTo>
                    <a:pt x="14" y="0"/>
                    <a:pt x="13" y="0"/>
                    <a:pt x="13" y="0"/>
                  </a:cubicBezTo>
                  <a:cubicBezTo>
                    <a:pt x="13" y="0"/>
                    <a:pt x="14" y="0"/>
                    <a:pt x="14" y="0"/>
                  </a:cubicBezTo>
                  <a:cubicBezTo>
                    <a:pt x="15" y="0"/>
                    <a:pt x="15" y="0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5" y="0"/>
                    <a:pt x="15" y="0"/>
                    <a:pt x="14" y="0"/>
                  </a:cubicBezTo>
                </a:path>
              </a:pathLst>
            </a:custGeom>
            <a:solidFill>
              <a:srgbClr val="C297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96" name="Freeform 409"/>
            <p:cNvSpPr>
              <a:spLocks/>
            </p:cNvSpPr>
            <p:nvPr/>
          </p:nvSpPr>
          <p:spPr bwMode="auto">
            <a:xfrm>
              <a:off x="1073150" y="3679825"/>
              <a:ext cx="184150" cy="850900"/>
            </a:xfrm>
            <a:custGeom>
              <a:avLst/>
              <a:gdLst>
                <a:gd name="T0" fmla="*/ 15 w 49"/>
                <a:gd name="T1" fmla="*/ 0 h 226"/>
                <a:gd name="T2" fmla="*/ 10 w 49"/>
                <a:gd name="T3" fmla="*/ 3 h 226"/>
                <a:gd name="T4" fmla="*/ 6 w 49"/>
                <a:gd name="T5" fmla="*/ 4 h 226"/>
                <a:gd name="T6" fmla="*/ 7 w 49"/>
                <a:gd name="T7" fmla="*/ 7 h 226"/>
                <a:gd name="T8" fmla="*/ 11 w 49"/>
                <a:gd name="T9" fmla="*/ 39 h 226"/>
                <a:gd name="T10" fmla="*/ 2 w 49"/>
                <a:gd name="T11" fmla="*/ 63 h 226"/>
                <a:gd name="T12" fmla="*/ 2 w 49"/>
                <a:gd name="T13" fmla="*/ 69 h 226"/>
                <a:gd name="T14" fmla="*/ 2 w 49"/>
                <a:gd name="T15" fmla="*/ 109 h 226"/>
                <a:gd name="T16" fmla="*/ 1 w 49"/>
                <a:gd name="T17" fmla="*/ 113 h 226"/>
                <a:gd name="T18" fmla="*/ 5 w 49"/>
                <a:gd name="T19" fmla="*/ 125 h 226"/>
                <a:gd name="T20" fmla="*/ 8 w 49"/>
                <a:gd name="T21" fmla="*/ 132 h 226"/>
                <a:gd name="T22" fmla="*/ 9 w 49"/>
                <a:gd name="T23" fmla="*/ 130 h 226"/>
                <a:gd name="T24" fmla="*/ 16 w 49"/>
                <a:gd name="T25" fmla="*/ 101 h 226"/>
                <a:gd name="T26" fmla="*/ 23 w 49"/>
                <a:gd name="T27" fmla="*/ 71 h 226"/>
                <a:gd name="T28" fmla="*/ 25 w 49"/>
                <a:gd name="T29" fmla="*/ 55 h 226"/>
                <a:gd name="T30" fmla="*/ 22 w 49"/>
                <a:gd name="T31" fmla="*/ 28 h 226"/>
                <a:gd name="T32" fmla="*/ 21 w 49"/>
                <a:gd name="T33" fmla="*/ 25 h 226"/>
                <a:gd name="T34" fmla="*/ 18 w 49"/>
                <a:gd name="T35" fmla="*/ 16 h 226"/>
                <a:gd name="T36" fmla="*/ 19 w 49"/>
                <a:gd name="T37" fmla="*/ 16 h 226"/>
                <a:gd name="T38" fmla="*/ 19 w 49"/>
                <a:gd name="T39" fmla="*/ 16 h 226"/>
                <a:gd name="T40" fmla="*/ 20 w 49"/>
                <a:gd name="T41" fmla="*/ 16 h 226"/>
                <a:gd name="T42" fmla="*/ 22 w 49"/>
                <a:gd name="T43" fmla="*/ 21 h 226"/>
                <a:gd name="T44" fmla="*/ 30 w 49"/>
                <a:gd name="T45" fmla="*/ 52 h 226"/>
                <a:gd name="T46" fmla="*/ 30 w 49"/>
                <a:gd name="T47" fmla="*/ 52 h 226"/>
                <a:gd name="T48" fmla="*/ 29 w 49"/>
                <a:gd name="T49" fmla="*/ 59 h 226"/>
                <a:gd name="T50" fmla="*/ 29 w 49"/>
                <a:gd name="T51" fmla="*/ 59 h 226"/>
                <a:gd name="T52" fmla="*/ 29 w 49"/>
                <a:gd name="T53" fmla="*/ 59 h 226"/>
                <a:gd name="T54" fmla="*/ 23 w 49"/>
                <a:gd name="T55" fmla="*/ 93 h 226"/>
                <a:gd name="T56" fmla="*/ 21 w 49"/>
                <a:gd name="T57" fmla="*/ 105 h 226"/>
                <a:gd name="T58" fmla="*/ 20 w 49"/>
                <a:gd name="T59" fmla="*/ 105 h 226"/>
                <a:gd name="T60" fmla="*/ 14 w 49"/>
                <a:gd name="T61" fmla="*/ 140 h 226"/>
                <a:gd name="T62" fmla="*/ 14 w 49"/>
                <a:gd name="T63" fmla="*/ 140 h 226"/>
                <a:gd name="T64" fmla="*/ 12 w 49"/>
                <a:gd name="T65" fmla="*/ 158 h 226"/>
                <a:gd name="T66" fmla="*/ 12 w 49"/>
                <a:gd name="T67" fmla="*/ 163 h 226"/>
                <a:gd name="T68" fmla="*/ 13 w 49"/>
                <a:gd name="T69" fmla="*/ 177 h 226"/>
                <a:gd name="T70" fmla="*/ 14 w 49"/>
                <a:gd name="T71" fmla="*/ 184 h 226"/>
                <a:gd name="T72" fmla="*/ 16 w 49"/>
                <a:gd name="T73" fmla="*/ 193 h 226"/>
                <a:gd name="T74" fmla="*/ 23 w 49"/>
                <a:gd name="T75" fmla="*/ 207 h 226"/>
                <a:gd name="T76" fmla="*/ 29 w 49"/>
                <a:gd name="T77" fmla="*/ 216 h 226"/>
                <a:gd name="T78" fmla="*/ 41 w 49"/>
                <a:gd name="T79" fmla="*/ 225 h 226"/>
                <a:gd name="T80" fmla="*/ 41 w 49"/>
                <a:gd name="T81" fmla="*/ 225 h 226"/>
                <a:gd name="T82" fmla="*/ 44 w 49"/>
                <a:gd name="T83" fmla="*/ 226 h 226"/>
                <a:gd name="T84" fmla="*/ 49 w 49"/>
                <a:gd name="T85" fmla="*/ 221 h 226"/>
                <a:gd name="T86" fmla="*/ 49 w 49"/>
                <a:gd name="T87" fmla="*/ 221 h 226"/>
                <a:gd name="T88" fmla="*/ 48 w 49"/>
                <a:gd name="T89" fmla="*/ 216 h 226"/>
                <a:gd name="T90" fmla="*/ 45 w 49"/>
                <a:gd name="T91" fmla="*/ 205 h 226"/>
                <a:gd name="T92" fmla="*/ 34 w 49"/>
                <a:gd name="T93" fmla="*/ 170 h 226"/>
                <a:gd name="T94" fmla="*/ 31 w 49"/>
                <a:gd name="T95" fmla="*/ 119 h 226"/>
                <a:gd name="T96" fmla="*/ 35 w 49"/>
                <a:gd name="T97" fmla="*/ 96 h 226"/>
                <a:gd name="T98" fmla="*/ 41 w 49"/>
                <a:gd name="T99" fmla="*/ 66 h 226"/>
                <a:gd name="T100" fmla="*/ 42 w 49"/>
                <a:gd name="T101" fmla="*/ 44 h 226"/>
                <a:gd name="T102" fmla="*/ 22 w 49"/>
                <a:gd name="T103" fmla="*/ 3 h 226"/>
                <a:gd name="T104" fmla="*/ 20 w 49"/>
                <a:gd name="T105" fmla="*/ 1 h 226"/>
                <a:gd name="T106" fmla="*/ 16 w 49"/>
                <a:gd name="T107" fmla="*/ 0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9" h="226">
                  <a:moveTo>
                    <a:pt x="16" y="0"/>
                  </a:moveTo>
                  <a:cubicBezTo>
                    <a:pt x="16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3" y="1"/>
                    <a:pt x="11" y="2"/>
                    <a:pt x="10" y="3"/>
                  </a:cubicBezTo>
                  <a:cubicBezTo>
                    <a:pt x="8" y="3"/>
                    <a:pt x="7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4"/>
                    <a:pt x="5" y="5"/>
                    <a:pt x="5" y="5"/>
                  </a:cubicBezTo>
                  <a:cubicBezTo>
                    <a:pt x="6" y="6"/>
                    <a:pt x="6" y="6"/>
                    <a:pt x="7" y="7"/>
                  </a:cubicBezTo>
                  <a:cubicBezTo>
                    <a:pt x="12" y="11"/>
                    <a:pt x="14" y="16"/>
                    <a:pt x="14" y="23"/>
                  </a:cubicBezTo>
                  <a:cubicBezTo>
                    <a:pt x="13" y="28"/>
                    <a:pt x="12" y="33"/>
                    <a:pt x="11" y="39"/>
                  </a:cubicBezTo>
                  <a:cubicBezTo>
                    <a:pt x="9" y="44"/>
                    <a:pt x="7" y="49"/>
                    <a:pt x="5" y="54"/>
                  </a:cubicBezTo>
                  <a:cubicBezTo>
                    <a:pt x="3" y="57"/>
                    <a:pt x="2" y="60"/>
                    <a:pt x="2" y="63"/>
                  </a:cubicBezTo>
                  <a:cubicBezTo>
                    <a:pt x="2" y="65"/>
                    <a:pt x="2" y="67"/>
                    <a:pt x="2" y="69"/>
                  </a:cubicBezTo>
                  <a:cubicBezTo>
                    <a:pt x="2" y="69"/>
                    <a:pt x="2" y="69"/>
                    <a:pt x="2" y="69"/>
                  </a:cubicBezTo>
                  <a:cubicBezTo>
                    <a:pt x="2" y="82"/>
                    <a:pt x="2" y="95"/>
                    <a:pt x="2" y="108"/>
                  </a:cubicBezTo>
                  <a:cubicBezTo>
                    <a:pt x="2" y="109"/>
                    <a:pt x="2" y="109"/>
                    <a:pt x="2" y="109"/>
                  </a:cubicBezTo>
                  <a:cubicBezTo>
                    <a:pt x="2" y="110"/>
                    <a:pt x="2" y="111"/>
                    <a:pt x="2" y="112"/>
                  </a:cubicBezTo>
                  <a:cubicBezTo>
                    <a:pt x="2" y="112"/>
                    <a:pt x="1" y="113"/>
                    <a:pt x="1" y="113"/>
                  </a:cubicBezTo>
                  <a:cubicBezTo>
                    <a:pt x="0" y="114"/>
                    <a:pt x="0" y="115"/>
                    <a:pt x="1" y="116"/>
                  </a:cubicBezTo>
                  <a:cubicBezTo>
                    <a:pt x="2" y="119"/>
                    <a:pt x="3" y="122"/>
                    <a:pt x="5" y="125"/>
                  </a:cubicBezTo>
                  <a:cubicBezTo>
                    <a:pt x="6" y="127"/>
                    <a:pt x="7" y="129"/>
                    <a:pt x="8" y="132"/>
                  </a:cubicBezTo>
                  <a:cubicBezTo>
                    <a:pt x="8" y="132"/>
                    <a:pt x="8" y="132"/>
                    <a:pt x="8" y="132"/>
                  </a:cubicBezTo>
                  <a:cubicBezTo>
                    <a:pt x="9" y="132"/>
                    <a:pt x="9" y="132"/>
                    <a:pt x="9" y="132"/>
                  </a:cubicBezTo>
                  <a:cubicBezTo>
                    <a:pt x="9" y="131"/>
                    <a:pt x="9" y="130"/>
                    <a:pt x="9" y="130"/>
                  </a:cubicBezTo>
                  <a:cubicBezTo>
                    <a:pt x="9" y="128"/>
                    <a:pt x="10" y="127"/>
                    <a:pt x="10" y="126"/>
                  </a:cubicBezTo>
                  <a:cubicBezTo>
                    <a:pt x="11" y="118"/>
                    <a:pt x="14" y="109"/>
                    <a:pt x="16" y="101"/>
                  </a:cubicBezTo>
                  <a:cubicBezTo>
                    <a:pt x="18" y="92"/>
                    <a:pt x="20" y="84"/>
                    <a:pt x="22" y="75"/>
                  </a:cubicBezTo>
                  <a:cubicBezTo>
                    <a:pt x="22" y="74"/>
                    <a:pt x="22" y="72"/>
                    <a:pt x="23" y="71"/>
                  </a:cubicBezTo>
                  <a:cubicBezTo>
                    <a:pt x="23" y="66"/>
                    <a:pt x="24" y="62"/>
                    <a:pt x="24" y="58"/>
                  </a:cubicBezTo>
                  <a:cubicBezTo>
                    <a:pt x="24" y="57"/>
                    <a:pt x="25" y="56"/>
                    <a:pt x="25" y="55"/>
                  </a:cubicBezTo>
                  <a:cubicBezTo>
                    <a:pt x="25" y="47"/>
                    <a:pt x="25" y="40"/>
                    <a:pt x="23" y="33"/>
                  </a:cubicBezTo>
                  <a:cubicBezTo>
                    <a:pt x="23" y="31"/>
                    <a:pt x="22" y="30"/>
                    <a:pt x="22" y="28"/>
                  </a:cubicBezTo>
                  <a:cubicBezTo>
                    <a:pt x="22" y="28"/>
                    <a:pt x="21" y="27"/>
                    <a:pt x="21" y="26"/>
                  </a:cubicBezTo>
                  <a:cubicBezTo>
                    <a:pt x="21" y="26"/>
                    <a:pt x="21" y="25"/>
                    <a:pt x="21" y="25"/>
                  </a:cubicBezTo>
                  <a:cubicBezTo>
                    <a:pt x="20" y="23"/>
                    <a:pt x="19" y="20"/>
                    <a:pt x="19" y="18"/>
                  </a:cubicBezTo>
                  <a:cubicBezTo>
                    <a:pt x="18" y="17"/>
                    <a:pt x="18" y="17"/>
                    <a:pt x="18" y="16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0" y="16"/>
                    <a:pt x="21" y="17"/>
                    <a:pt x="21" y="17"/>
                  </a:cubicBezTo>
                  <a:cubicBezTo>
                    <a:pt x="21" y="18"/>
                    <a:pt x="22" y="20"/>
                    <a:pt x="22" y="21"/>
                  </a:cubicBezTo>
                  <a:cubicBezTo>
                    <a:pt x="23" y="21"/>
                    <a:pt x="23" y="22"/>
                    <a:pt x="23" y="22"/>
                  </a:cubicBezTo>
                  <a:cubicBezTo>
                    <a:pt x="28" y="32"/>
                    <a:pt x="30" y="42"/>
                    <a:pt x="30" y="52"/>
                  </a:cubicBezTo>
                  <a:cubicBezTo>
                    <a:pt x="30" y="52"/>
                    <a:pt x="30" y="52"/>
                    <a:pt x="30" y="52"/>
                  </a:cubicBezTo>
                  <a:cubicBezTo>
                    <a:pt x="30" y="52"/>
                    <a:pt x="30" y="52"/>
                    <a:pt x="30" y="52"/>
                  </a:cubicBezTo>
                  <a:cubicBezTo>
                    <a:pt x="30" y="52"/>
                    <a:pt x="30" y="52"/>
                    <a:pt x="30" y="52"/>
                  </a:cubicBezTo>
                  <a:cubicBezTo>
                    <a:pt x="30" y="54"/>
                    <a:pt x="29" y="56"/>
                    <a:pt x="29" y="59"/>
                  </a:cubicBezTo>
                  <a:cubicBezTo>
                    <a:pt x="29" y="59"/>
                    <a:pt x="29" y="59"/>
                    <a:pt x="29" y="59"/>
                  </a:cubicBezTo>
                  <a:cubicBezTo>
                    <a:pt x="29" y="59"/>
                    <a:pt x="29" y="59"/>
                    <a:pt x="29" y="59"/>
                  </a:cubicBezTo>
                  <a:cubicBezTo>
                    <a:pt x="29" y="59"/>
                    <a:pt x="29" y="59"/>
                    <a:pt x="29" y="59"/>
                  </a:cubicBezTo>
                  <a:cubicBezTo>
                    <a:pt x="29" y="59"/>
                    <a:pt x="29" y="59"/>
                    <a:pt x="29" y="59"/>
                  </a:cubicBezTo>
                  <a:cubicBezTo>
                    <a:pt x="29" y="61"/>
                    <a:pt x="29" y="62"/>
                    <a:pt x="29" y="64"/>
                  </a:cubicBezTo>
                  <a:cubicBezTo>
                    <a:pt x="27" y="74"/>
                    <a:pt x="26" y="83"/>
                    <a:pt x="23" y="93"/>
                  </a:cubicBezTo>
                  <a:cubicBezTo>
                    <a:pt x="23" y="93"/>
                    <a:pt x="23" y="93"/>
                    <a:pt x="23" y="93"/>
                  </a:cubicBezTo>
                  <a:cubicBezTo>
                    <a:pt x="22" y="97"/>
                    <a:pt x="21" y="101"/>
                    <a:pt x="21" y="105"/>
                  </a:cubicBezTo>
                  <a:cubicBezTo>
                    <a:pt x="21" y="105"/>
                    <a:pt x="21" y="105"/>
                    <a:pt x="21" y="105"/>
                  </a:cubicBezTo>
                  <a:cubicBezTo>
                    <a:pt x="20" y="105"/>
                    <a:pt x="20" y="105"/>
                    <a:pt x="20" y="105"/>
                  </a:cubicBezTo>
                  <a:cubicBezTo>
                    <a:pt x="18" y="115"/>
                    <a:pt x="16" y="124"/>
                    <a:pt x="15" y="133"/>
                  </a:cubicBezTo>
                  <a:cubicBezTo>
                    <a:pt x="14" y="136"/>
                    <a:pt x="14" y="138"/>
                    <a:pt x="14" y="140"/>
                  </a:cubicBezTo>
                  <a:cubicBezTo>
                    <a:pt x="14" y="140"/>
                    <a:pt x="14" y="140"/>
                    <a:pt x="14" y="140"/>
                  </a:cubicBezTo>
                  <a:cubicBezTo>
                    <a:pt x="14" y="140"/>
                    <a:pt x="14" y="140"/>
                    <a:pt x="14" y="140"/>
                  </a:cubicBezTo>
                  <a:cubicBezTo>
                    <a:pt x="13" y="146"/>
                    <a:pt x="12" y="151"/>
                    <a:pt x="12" y="157"/>
                  </a:cubicBezTo>
                  <a:cubicBezTo>
                    <a:pt x="12" y="158"/>
                    <a:pt x="12" y="158"/>
                    <a:pt x="12" y="158"/>
                  </a:cubicBezTo>
                  <a:cubicBezTo>
                    <a:pt x="12" y="159"/>
                    <a:pt x="12" y="160"/>
                    <a:pt x="12" y="160"/>
                  </a:cubicBezTo>
                  <a:cubicBezTo>
                    <a:pt x="12" y="161"/>
                    <a:pt x="12" y="162"/>
                    <a:pt x="12" y="163"/>
                  </a:cubicBezTo>
                  <a:cubicBezTo>
                    <a:pt x="12" y="163"/>
                    <a:pt x="12" y="163"/>
                    <a:pt x="12" y="163"/>
                  </a:cubicBezTo>
                  <a:cubicBezTo>
                    <a:pt x="12" y="168"/>
                    <a:pt x="12" y="172"/>
                    <a:pt x="13" y="177"/>
                  </a:cubicBezTo>
                  <a:cubicBezTo>
                    <a:pt x="13" y="178"/>
                    <a:pt x="13" y="179"/>
                    <a:pt x="13" y="180"/>
                  </a:cubicBezTo>
                  <a:cubicBezTo>
                    <a:pt x="13" y="181"/>
                    <a:pt x="13" y="182"/>
                    <a:pt x="14" y="184"/>
                  </a:cubicBezTo>
                  <a:cubicBezTo>
                    <a:pt x="14" y="186"/>
                    <a:pt x="15" y="189"/>
                    <a:pt x="16" y="192"/>
                  </a:cubicBezTo>
                  <a:cubicBezTo>
                    <a:pt x="16" y="192"/>
                    <a:pt x="16" y="192"/>
                    <a:pt x="16" y="193"/>
                  </a:cubicBezTo>
                  <a:cubicBezTo>
                    <a:pt x="18" y="195"/>
                    <a:pt x="19" y="198"/>
                    <a:pt x="20" y="200"/>
                  </a:cubicBezTo>
                  <a:cubicBezTo>
                    <a:pt x="21" y="202"/>
                    <a:pt x="22" y="205"/>
                    <a:pt x="23" y="207"/>
                  </a:cubicBezTo>
                  <a:cubicBezTo>
                    <a:pt x="24" y="209"/>
                    <a:pt x="25" y="211"/>
                    <a:pt x="27" y="213"/>
                  </a:cubicBezTo>
                  <a:cubicBezTo>
                    <a:pt x="28" y="214"/>
                    <a:pt x="28" y="215"/>
                    <a:pt x="29" y="216"/>
                  </a:cubicBezTo>
                  <a:cubicBezTo>
                    <a:pt x="30" y="217"/>
                    <a:pt x="30" y="217"/>
                    <a:pt x="30" y="217"/>
                  </a:cubicBezTo>
                  <a:cubicBezTo>
                    <a:pt x="33" y="221"/>
                    <a:pt x="36" y="224"/>
                    <a:pt x="41" y="225"/>
                  </a:cubicBezTo>
                  <a:cubicBezTo>
                    <a:pt x="41" y="225"/>
                    <a:pt x="41" y="225"/>
                    <a:pt x="41" y="225"/>
                  </a:cubicBezTo>
                  <a:cubicBezTo>
                    <a:pt x="41" y="225"/>
                    <a:pt x="41" y="225"/>
                    <a:pt x="41" y="225"/>
                  </a:cubicBezTo>
                  <a:cubicBezTo>
                    <a:pt x="41" y="225"/>
                    <a:pt x="41" y="225"/>
                    <a:pt x="42" y="226"/>
                  </a:cubicBezTo>
                  <a:cubicBezTo>
                    <a:pt x="43" y="226"/>
                    <a:pt x="43" y="226"/>
                    <a:pt x="44" y="226"/>
                  </a:cubicBezTo>
                  <a:cubicBezTo>
                    <a:pt x="45" y="226"/>
                    <a:pt x="45" y="226"/>
                    <a:pt x="46" y="226"/>
                  </a:cubicBezTo>
                  <a:cubicBezTo>
                    <a:pt x="48" y="225"/>
                    <a:pt x="49" y="224"/>
                    <a:pt x="49" y="221"/>
                  </a:cubicBezTo>
                  <a:cubicBezTo>
                    <a:pt x="49" y="221"/>
                    <a:pt x="49" y="221"/>
                    <a:pt x="49" y="221"/>
                  </a:cubicBezTo>
                  <a:cubicBezTo>
                    <a:pt x="49" y="221"/>
                    <a:pt x="49" y="221"/>
                    <a:pt x="49" y="221"/>
                  </a:cubicBezTo>
                  <a:cubicBezTo>
                    <a:pt x="49" y="221"/>
                    <a:pt x="49" y="220"/>
                    <a:pt x="49" y="219"/>
                  </a:cubicBezTo>
                  <a:cubicBezTo>
                    <a:pt x="49" y="218"/>
                    <a:pt x="49" y="217"/>
                    <a:pt x="48" y="216"/>
                  </a:cubicBezTo>
                  <a:cubicBezTo>
                    <a:pt x="48" y="214"/>
                    <a:pt x="47" y="212"/>
                    <a:pt x="46" y="209"/>
                  </a:cubicBezTo>
                  <a:cubicBezTo>
                    <a:pt x="46" y="208"/>
                    <a:pt x="45" y="206"/>
                    <a:pt x="45" y="205"/>
                  </a:cubicBezTo>
                  <a:cubicBezTo>
                    <a:pt x="43" y="200"/>
                    <a:pt x="41" y="196"/>
                    <a:pt x="40" y="191"/>
                  </a:cubicBezTo>
                  <a:cubicBezTo>
                    <a:pt x="38" y="184"/>
                    <a:pt x="36" y="177"/>
                    <a:pt x="34" y="170"/>
                  </a:cubicBezTo>
                  <a:cubicBezTo>
                    <a:pt x="32" y="161"/>
                    <a:pt x="31" y="153"/>
                    <a:pt x="31" y="144"/>
                  </a:cubicBezTo>
                  <a:cubicBezTo>
                    <a:pt x="30" y="136"/>
                    <a:pt x="30" y="127"/>
                    <a:pt x="31" y="119"/>
                  </a:cubicBezTo>
                  <a:cubicBezTo>
                    <a:pt x="32" y="118"/>
                    <a:pt x="32" y="118"/>
                    <a:pt x="32" y="118"/>
                  </a:cubicBezTo>
                  <a:cubicBezTo>
                    <a:pt x="33" y="111"/>
                    <a:pt x="34" y="103"/>
                    <a:pt x="35" y="96"/>
                  </a:cubicBezTo>
                  <a:cubicBezTo>
                    <a:pt x="37" y="86"/>
                    <a:pt x="40" y="76"/>
                    <a:pt x="41" y="66"/>
                  </a:cubicBezTo>
                  <a:cubicBezTo>
                    <a:pt x="41" y="66"/>
                    <a:pt x="41" y="66"/>
                    <a:pt x="41" y="66"/>
                  </a:cubicBezTo>
                  <a:cubicBezTo>
                    <a:pt x="42" y="62"/>
                    <a:pt x="42" y="58"/>
                    <a:pt x="42" y="55"/>
                  </a:cubicBezTo>
                  <a:cubicBezTo>
                    <a:pt x="42" y="51"/>
                    <a:pt x="42" y="48"/>
                    <a:pt x="42" y="44"/>
                  </a:cubicBezTo>
                  <a:cubicBezTo>
                    <a:pt x="41" y="38"/>
                    <a:pt x="40" y="32"/>
                    <a:pt x="38" y="26"/>
                  </a:cubicBezTo>
                  <a:cubicBezTo>
                    <a:pt x="35" y="17"/>
                    <a:pt x="29" y="10"/>
                    <a:pt x="22" y="3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22" y="3"/>
                    <a:pt x="21" y="2"/>
                    <a:pt x="20" y="1"/>
                  </a:cubicBezTo>
                  <a:cubicBezTo>
                    <a:pt x="19" y="1"/>
                    <a:pt x="18" y="1"/>
                    <a:pt x="18" y="0"/>
                  </a:cubicBezTo>
                  <a:cubicBezTo>
                    <a:pt x="17" y="0"/>
                    <a:pt x="17" y="0"/>
                    <a:pt x="16" y="0"/>
                  </a:cubicBezTo>
                </a:path>
              </a:pathLst>
            </a:custGeom>
            <a:solidFill>
              <a:srgbClr val="BB2A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97" name="Freeform 410"/>
            <p:cNvSpPr>
              <a:spLocks noEditPoints="1"/>
            </p:cNvSpPr>
            <p:nvPr/>
          </p:nvSpPr>
          <p:spPr bwMode="auto">
            <a:xfrm>
              <a:off x="877888" y="3328988"/>
              <a:ext cx="447675" cy="161925"/>
            </a:xfrm>
            <a:custGeom>
              <a:avLst/>
              <a:gdLst>
                <a:gd name="T0" fmla="*/ 106 w 119"/>
                <a:gd name="T1" fmla="*/ 43 h 43"/>
                <a:gd name="T2" fmla="*/ 107 w 119"/>
                <a:gd name="T3" fmla="*/ 43 h 43"/>
                <a:gd name="T4" fmla="*/ 118 w 119"/>
                <a:gd name="T5" fmla="*/ 36 h 43"/>
                <a:gd name="T6" fmla="*/ 118 w 119"/>
                <a:gd name="T7" fmla="*/ 36 h 43"/>
                <a:gd name="T8" fmla="*/ 107 w 119"/>
                <a:gd name="T9" fmla="*/ 31 h 43"/>
                <a:gd name="T10" fmla="*/ 107 w 119"/>
                <a:gd name="T11" fmla="*/ 30 h 43"/>
                <a:gd name="T12" fmla="*/ 107 w 119"/>
                <a:gd name="T13" fmla="*/ 28 h 43"/>
                <a:gd name="T14" fmla="*/ 107 w 119"/>
                <a:gd name="T15" fmla="*/ 28 h 43"/>
                <a:gd name="T16" fmla="*/ 54 w 119"/>
                <a:gd name="T17" fmla="*/ 22 h 43"/>
                <a:gd name="T18" fmla="*/ 54 w 119"/>
                <a:gd name="T19" fmla="*/ 23 h 43"/>
                <a:gd name="T20" fmla="*/ 54 w 119"/>
                <a:gd name="T21" fmla="*/ 22 h 43"/>
                <a:gd name="T22" fmla="*/ 119 w 119"/>
                <a:gd name="T23" fmla="*/ 30 h 43"/>
                <a:gd name="T24" fmla="*/ 51 w 119"/>
                <a:gd name="T25" fmla="*/ 21 h 43"/>
                <a:gd name="T26" fmla="*/ 50 w 119"/>
                <a:gd name="T27" fmla="*/ 24 h 43"/>
                <a:gd name="T28" fmla="*/ 51 w 119"/>
                <a:gd name="T29" fmla="*/ 21 h 43"/>
                <a:gd name="T30" fmla="*/ 19 w 119"/>
                <a:gd name="T31" fmla="*/ 17 h 43"/>
                <a:gd name="T32" fmla="*/ 17 w 119"/>
                <a:gd name="T33" fmla="*/ 19 h 43"/>
                <a:gd name="T34" fmla="*/ 20 w 119"/>
                <a:gd name="T35" fmla="*/ 16 h 43"/>
                <a:gd name="T36" fmla="*/ 85 w 119"/>
                <a:gd name="T37" fmla="*/ 17 h 43"/>
                <a:gd name="T38" fmla="*/ 85 w 119"/>
                <a:gd name="T39" fmla="*/ 17 h 43"/>
                <a:gd name="T40" fmla="*/ 90 w 119"/>
                <a:gd name="T41" fmla="*/ 15 h 43"/>
                <a:gd name="T42" fmla="*/ 104 w 119"/>
                <a:gd name="T43" fmla="*/ 26 h 43"/>
                <a:gd name="T44" fmla="*/ 104 w 119"/>
                <a:gd name="T45" fmla="*/ 26 h 43"/>
                <a:gd name="T46" fmla="*/ 90 w 119"/>
                <a:gd name="T47" fmla="*/ 15 h 43"/>
                <a:gd name="T48" fmla="*/ 16 w 119"/>
                <a:gd name="T49" fmla="*/ 14 h 43"/>
                <a:gd name="T50" fmla="*/ 17 w 119"/>
                <a:gd name="T51" fmla="*/ 14 h 43"/>
                <a:gd name="T52" fmla="*/ 85 w 119"/>
                <a:gd name="T53" fmla="*/ 14 h 43"/>
                <a:gd name="T54" fmla="*/ 86 w 119"/>
                <a:gd name="T55" fmla="*/ 14 h 43"/>
                <a:gd name="T56" fmla="*/ 18 w 119"/>
                <a:gd name="T57" fmla="*/ 13 h 43"/>
                <a:gd name="T58" fmla="*/ 20 w 119"/>
                <a:gd name="T59" fmla="*/ 14 h 43"/>
                <a:gd name="T60" fmla="*/ 55 w 119"/>
                <a:gd name="T61" fmla="*/ 11 h 43"/>
                <a:gd name="T62" fmla="*/ 51 w 119"/>
                <a:gd name="T63" fmla="*/ 12 h 43"/>
                <a:gd name="T64" fmla="*/ 55 w 119"/>
                <a:gd name="T65" fmla="*/ 11 h 43"/>
                <a:gd name="T66" fmla="*/ 113 w 119"/>
                <a:gd name="T67" fmla="*/ 13 h 43"/>
                <a:gd name="T68" fmla="*/ 108 w 119"/>
                <a:gd name="T69" fmla="*/ 7 h 43"/>
                <a:gd name="T70" fmla="*/ 58 w 119"/>
                <a:gd name="T71" fmla="*/ 11 h 43"/>
                <a:gd name="T72" fmla="*/ 19 w 119"/>
                <a:gd name="T73" fmla="*/ 4 h 43"/>
                <a:gd name="T74" fmla="*/ 19 w 119"/>
                <a:gd name="T75" fmla="*/ 4 h 43"/>
                <a:gd name="T76" fmla="*/ 101 w 119"/>
                <a:gd name="T77" fmla="*/ 1 h 43"/>
                <a:gd name="T78" fmla="*/ 102 w 119"/>
                <a:gd name="T79" fmla="*/ 2 h 43"/>
                <a:gd name="T80" fmla="*/ 100 w 119"/>
                <a:gd name="T81" fmla="*/ 1 h 43"/>
                <a:gd name="T82" fmla="*/ 96 w 119"/>
                <a:gd name="T83" fmla="*/ 1 h 43"/>
                <a:gd name="T84" fmla="*/ 97 w 119"/>
                <a:gd name="T85" fmla="*/ 0 h 43"/>
                <a:gd name="T86" fmla="*/ 1 w 119"/>
                <a:gd name="T87" fmla="*/ 3 h 43"/>
                <a:gd name="T88" fmla="*/ 0 w 119"/>
                <a:gd name="T89" fmla="*/ 5 h 43"/>
                <a:gd name="T90" fmla="*/ 6 w 119"/>
                <a:gd name="T91" fmla="*/ 0 h 43"/>
                <a:gd name="T92" fmla="*/ 6 w 119"/>
                <a:gd name="T93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19" h="43">
                  <a:moveTo>
                    <a:pt x="109" y="43"/>
                  </a:moveTo>
                  <a:cubicBezTo>
                    <a:pt x="108" y="43"/>
                    <a:pt x="107" y="43"/>
                    <a:pt x="106" y="43"/>
                  </a:cubicBezTo>
                  <a:cubicBezTo>
                    <a:pt x="106" y="43"/>
                    <a:pt x="106" y="43"/>
                    <a:pt x="107" y="43"/>
                  </a:cubicBezTo>
                  <a:cubicBezTo>
                    <a:pt x="107" y="43"/>
                    <a:pt x="107" y="43"/>
                    <a:pt x="107" y="43"/>
                  </a:cubicBezTo>
                  <a:cubicBezTo>
                    <a:pt x="108" y="43"/>
                    <a:pt x="109" y="43"/>
                    <a:pt x="109" y="43"/>
                  </a:cubicBezTo>
                  <a:moveTo>
                    <a:pt x="118" y="36"/>
                  </a:moveTo>
                  <a:cubicBezTo>
                    <a:pt x="117" y="38"/>
                    <a:pt x="116" y="39"/>
                    <a:pt x="114" y="41"/>
                  </a:cubicBezTo>
                  <a:cubicBezTo>
                    <a:pt x="116" y="39"/>
                    <a:pt x="117" y="38"/>
                    <a:pt x="118" y="36"/>
                  </a:cubicBezTo>
                  <a:moveTo>
                    <a:pt x="107" y="30"/>
                  </a:moveTo>
                  <a:cubicBezTo>
                    <a:pt x="107" y="31"/>
                    <a:pt x="107" y="31"/>
                    <a:pt x="107" y="31"/>
                  </a:cubicBezTo>
                  <a:cubicBezTo>
                    <a:pt x="107" y="31"/>
                    <a:pt x="107" y="31"/>
                    <a:pt x="106" y="31"/>
                  </a:cubicBezTo>
                  <a:cubicBezTo>
                    <a:pt x="107" y="31"/>
                    <a:pt x="107" y="31"/>
                    <a:pt x="107" y="30"/>
                  </a:cubicBezTo>
                  <a:moveTo>
                    <a:pt x="107" y="28"/>
                  </a:moveTo>
                  <a:cubicBezTo>
                    <a:pt x="107" y="28"/>
                    <a:pt x="107" y="28"/>
                    <a:pt x="107" y="28"/>
                  </a:cubicBezTo>
                  <a:cubicBezTo>
                    <a:pt x="107" y="28"/>
                    <a:pt x="107" y="29"/>
                    <a:pt x="107" y="29"/>
                  </a:cubicBezTo>
                  <a:cubicBezTo>
                    <a:pt x="107" y="29"/>
                    <a:pt x="107" y="28"/>
                    <a:pt x="107" y="28"/>
                  </a:cubicBezTo>
                  <a:cubicBezTo>
                    <a:pt x="107" y="28"/>
                    <a:pt x="107" y="28"/>
                    <a:pt x="107" y="28"/>
                  </a:cubicBezTo>
                  <a:moveTo>
                    <a:pt x="54" y="22"/>
                  </a:moveTo>
                  <a:cubicBezTo>
                    <a:pt x="54" y="22"/>
                    <a:pt x="54" y="22"/>
                    <a:pt x="54" y="23"/>
                  </a:cubicBezTo>
                  <a:cubicBezTo>
                    <a:pt x="54" y="23"/>
                    <a:pt x="54" y="23"/>
                    <a:pt x="54" y="23"/>
                  </a:cubicBezTo>
                  <a:cubicBezTo>
                    <a:pt x="54" y="23"/>
                    <a:pt x="54" y="22"/>
                    <a:pt x="54" y="22"/>
                  </a:cubicBezTo>
                  <a:cubicBezTo>
                    <a:pt x="54" y="22"/>
                    <a:pt x="54" y="22"/>
                    <a:pt x="54" y="22"/>
                  </a:cubicBezTo>
                  <a:moveTo>
                    <a:pt x="117" y="22"/>
                  </a:moveTo>
                  <a:cubicBezTo>
                    <a:pt x="119" y="24"/>
                    <a:pt x="119" y="27"/>
                    <a:pt x="119" y="30"/>
                  </a:cubicBezTo>
                  <a:cubicBezTo>
                    <a:pt x="119" y="27"/>
                    <a:pt x="119" y="24"/>
                    <a:pt x="117" y="22"/>
                  </a:cubicBezTo>
                  <a:moveTo>
                    <a:pt x="51" y="21"/>
                  </a:moveTo>
                  <a:cubicBezTo>
                    <a:pt x="51" y="21"/>
                    <a:pt x="51" y="21"/>
                    <a:pt x="51" y="21"/>
                  </a:cubicBezTo>
                  <a:cubicBezTo>
                    <a:pt x="50" y="22"/>
                    <a:pt x="50" y="23"/>
                    <a:pt x="50" y="24"/>
                  </a:cubicBezTo>
                  <a:cubicBezTo>
                    <a:pt x="50" y="23"/>
                    <a:pt x="50" y="22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moveTo>
                    <a:pt x="20" y="16"/>
                  </a:moveTo>
                  <a:cubicBezTo>
                    <a:pt x="20" y="17"/>
                    <a:pt x="20" y="17"/>
                    <a:pt x="19" y="17"/>
                  </a:cubicBezTo>
                  <a:cubicBezTo>
                    <a:pt x="19" y="18"/>
                    <a:pt x="18" y="18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8" y="18"/>
                    <a:pt x="19" y="18"/>
                    <a:pt x="19" y="17"/>
                  </a:cubicBezTo>
                  <a:cubicBezTo>
                    <a:pt x="19" y="17"/>
                    <a:pt x="20" y="17"/>
                    <a:pt x="20" y="16"/>
                  </a:cubicBezTo>
                  <a:moveTo>
                    <a:pt x="85" y="16"/>
                  </a:moveTo>
                  <a:cubicBezTo>
                    <a:pt x="85" y="16"/>
                    <a:pt x="85" y="17"/>
                    <a:pt x="85" y="17"/>
                  </a:cubicBezTo>
                  <a:cubicBezTo>
                    <a:pt x="85" y="17"/>
                    <a:pt x="85" y="17"/>
                    <a:pt x="85" y="17"/>
                  </a:cubicBezTo>
                  <a:cubicBezTo>
                    <a:pt x="85" y="17"/>
                    <a:pt x="85" y="17"/>
                    <a:pt x="85" y="17"/>
                  </a:cubicBezTo>
                  <a:cubicBezTo>
                    <a:pt x="85" y="16"/>
                    <a:pt x="85" y="16"/>
                    <a:pt x="85" y="16"/>
                  </a:cubicBezTo>
                  <a:moveTo>
                    <a:pt x="90" y="15"/>
                  </a:moveTo>
                  <a:cubicBezTo>
                    <a:pt x="90" y="15"/>
                    <a:pt x="90" y="15"/>
                    <a:pt x="90" y="15"/>
                  </a:cubicBezTo>
                  <a:cubicBezTo>
                    <a:pt x="95" y="19"/>
                    <a:pt x="100" y="22"/>
                    <a:pt x="104" y="26"/>
                  </a:cubicBezTo>
                  <a:cubicBezTo>
                    <a:pt x="105" y="26"/>
                    <a:pt x="105" y="26"/>
                    <a:pt x="105" y="26"/>
                  </a:cubicBezTo>
                  <a:cubicBezTo>
                    <a:pt x="105" y="26"/>
                    <a:pt x="104" y="26"/>
                    <a:pt x="104" y="26"/>
                  </a:cubicBezTo>
                  <a:cubicBezTo>
                    <a:pt x="100" y="22"/>
                    <a:pt x="95" y="19"/>
                    <a:pt x="91" y="15"/>
                  </a:cubicBezTo>
                  <a:cubicBezTo>
                    <a:pt x="90" y="15"/>
                    <a:pt x="90" y="15"/>
                    <a:pt x="90" y="15"/>
                  </a:cubicBezTo>
                  <a:moveTo>
                    <a:pt x="17" y="14"/>
                  </a:moveTo>
                  <a:cubicBezTo>
                    <a:pt x="16" y="14"/>
                    <a:pt x="16" y="14"/>
                    <a:pt x="16" y="14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6" y="14"/>
                    <a:pt x="16" y="14"/>
                    <a:pt x="17" y="14"/>
                  </a:cubicBezTo>
                  <a:moveTo>
                    <a:pt x="86" y="14"/>
                  </a:moveTo>
                  <a:cubicBezTo>
                    <a:pt x="86" y="14"/>
                    <a:pt x="86" y="14"/>
                    <a:pt x="85" y="14"/>
                  </a:cubicBezTo>
                  <a:cubicBezTo>
                    <a:pt x="85" y="14"/>
                    <a:pt x="85" y="14"/>
                    <a:pt x="85" y="14"/>
                  </a:cubicBezTo>
                  <a:cubicBezTo>
                    <a:pt x="86" y="14"/>
                    <a:pt x="86" y="14"/>
                    <a:pt x="86" y="14"/>
                  </a:cubicBezTo>
                  <a:cubicBezTo>
                    <a:pt x="86" y="14"/>
                    <a:pt x="86" y="14"/>
                    <a:pt x="86" y="14"/>
                  </a:cubicBezTo>
                  <a:moveTo>
                    <a:pt x="18" y="13"/>
                  </a:moveTo>
                  <a:cubicBezTo>
                    <a:pt x="19" y="13"/>
                    <a:pt x="19" y="14"/>
                    <a:pt x="19" y="14"/>
                  </a:cubicBezTo>
                  <a:cubicBezTo>
                    <a:pt x="19" y="14"/>
                    <a:pt x="19" y="14"/>
                    <a:pt x="20" y="14"/>
                  </a:cubicBezTo>
                  <a:cubicBezTo>
                    <a:pt x="19" y="14"/>
                    <a:pt x="19" y="13"/>
                    <a:pt x="18" y="13"/>
                  </a:cubicBezTo>
                  <a:moveTo>
                    <a:pt x="55" y="11"/>
                  </a:moveTo>
                  <a:cubicBezTo>
                    <a:pt x="54" y="12"/>
                    <a:pt x="53" y="12"/>
                    <a:pt x="52" y="12"/>
                  </a:cubicBezTo>
                  <a:cubicBezTo>
                    <a:pt x="52" y="12"/>
                    <a:pt x="51" y="12"/>
                    <a:pt x="51" y="12"/>
                  </a:cubicBezTo>
                  <a:cubicBezTo>
                    <a:pt x="51" y="12"/>
                    <a:pt x="52" y="12"/>
                    <a:pt x="52" y="12"/>
                  </a:cubicBezTo>
                  <a:cubicBezTo>
                    <a:pt x="53" y="12"/>
                    <a:pt x="54" y="12"/>
                    <a:pt x="55" y="11"/>
                  </a:cubicBezTo>
                  <a:moveTo>
                    <a:pt x="108" y="7"/>
                  </a:moveTo>
                  <a:cubicBezTo>
                    <a:pt x="110" y="9"/>
                    <a:pt x="111" y="11"/>
                    <a:pt x="113" y="13"/>
                  </a:cubicBezTo>
                  <a:cubicBezTo>
                    <a:pt x="112" y="12"/>
                    <a:pt x="112" y="12"/>
                    <a:pt x="111" y="11"/>
                  </a:cubicBezTo>
                  <a:cubicBezTo>
                    <a:pt x="110" y="10"/>
                    <a:pt x="109" y="9"/>
                    <a:pt x="108" y="7"/>
                  </a:cubicBezTo>
                  <a:moveTo>
                    <a:pt x="78" y="6"/>
                  </a:moveTo>
                  <a:cubicBezTo>
                    <a:pt x="72" y="8"/>
                    <a:pt x="65" y="9"/>
                    <a:pt x="58" y="11"/>
                  </a:cubicBezTo>
                  <a:cubicBezTo>
                    <a:pt x="65" y="9"/>
                    <a:pt x="72" y="8"/>
                    <a:pt x="78" y="6"/>
                  </a:cubicBezTo>
                  <a:moveTo>
                    <a:pt x="19" y="4"/>
                  </a:moveTo>
                  <a:cubicBezTo>
                    <a:pt x="24" y="6"/>
                    <a:pt x="29" y="7"/>
                    <a:pt x="34" y="8"/>
                  </a:cubicBezTo>
                  <a:cubicBezTo>
                    <a:pt x="29" y="7"/>
                    <a:pt x="24" y="6"/>
                    <a:pt x="19" y="4"/>
                  </a:cubicBezTo>
                  <a:moveTo>
                    <a:pt x="100" y="1"/>
                  </a:moveTo>
                  <a:cubicBezTo>
                    <a:pt x="100" y="1"/>
                    <a:pt x="101" y="1"/>
                    <a:pt x="101" y="1"/>
                  </a:cubicBezTo>
                  <a:cubicBezTo>
                    <a:pt x="102" y="1"/>
                    <a:pt x="102" y="1"/>
                    <a:pt x="102" y="1"/>
                  </a:cubicBezTo>
                  <a:cubicBezTo>
                    <a:pt x="102" y="2"/>
                    <a:pt x="102" y="2"/>
                    <a:pt x="102" y="2"/>
                  </a:cubicBezTo>
                  <a:cubicBezTo>
                    <a:pt x="102" y="2"/>
                    <a:pt x="102" y="2"/>
                    <a:pt x="102" y="2"/>
                  </a:cubicBezTo>
                  <a:cubicBezTo>
                    <a:pt x="101" y="1"/>
                    <a:pt x="101" y="1"/>
                    <a:pt x="100" y="1"/>
                  </a:cubicBezTo>
                  <a:moveTo>
                    <a:pt x="97" y="0"/>
                  </a:moveTo>
                  <a:cubicBezTo>
                    <a:pt x="97" y="0"/>
                    <a:pt x="97" y="1"/>
                    <a:pt x="96" y="1"/>
                  </a:cubicBezTo>
                  <a:cubicBezTo>
                    <a:pt x="97" y="1"/>
                    <a:pt x="97" y="1"/>
                    <a:pt x="97" y="0"/>
                  </a:cubicBezTo>
                  <a:cubicBezTo>
                    <a:pt x="97" y="0"/>
                    <a:pt x="97" y="0"/>
                    <a:pt x="97" y="0"/>
                  </a:cubicBezTo>
                  <a:moveTo>
                    <a:pt x="6" y="0"/>
                  </a:moveTo>
                  <a:cubicBezTo>
                    <a:pt x="4" y="0"/>
                    <a:pt x="3" y="1"/>
                    <a:pt x="1" y="3"/>
                  </a:cubicBezTo>
                  <a:cubicBezTo>
                    <a:pt x="1" y="4"/>
                    <a:pt x="1" y="4"/>
                    <a:pt x="0" y="4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1" y="4"/>
                    <a:pt x="2" y="3"/>
                    <a:pt x="3" y="2"/>
                  </a:cubicBezTo>
                  <a:cubicBezTo>
                    <a:pt x="4" y="1"/>
                    <a:pt x="5" y="0"/>
                    <a:pt x="6" y="0"/>
                  </a:cubicBezTo>
                  <a:cubicBezTo>
                    <a:pt x="6" y="0"/>
                    <a:pt x="6" y="0"/>
                    <a:pt x="7" y="0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solidFill>
              <a:srgbClr val="C297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98" name="Freeform 411"/>
            <p:cNvSpPr>
              <a:spLocks/>
            </p:cNvSpPr>
            <p:nvPr/>
          </p:nvSpPr>
          <p:spPr bwMode="auto">
            <a:xfrm>
              <a:off x="874713" y="3328988"/>
              <a:ext cx="450850" cy="161925"/>
            </a:xfrm>
            <a:custGeom>
              <a:avLst/>
              <a:gdLst>
                <a:gd name="T0" fmla="*/ 98 w 120"/>
                <a:gd name="T1" fmla="*/ 0 h 43"/>
                <a:gd name="T2" fmla="*/ 97 w 120"/>
                <a:gd name="T3" fmla="*/ 1 h 43"/>
                <a:gd name="T4" fmla="*/ 90 w 120"/>
                <a:gd name="T5" fmla="*/ 3 h 43"/>
                <a:gd name="T6" fmla="*/ 59 w 120"/>
                <a:gd name="T7" fmla="*/ 11 h 43"/>
                <a:gd name="T8" fmla="*/ 56 w 120"/>
                <a:gd name="T9" fmla="*/ 11 h 43"/>
                <a:gd name="T10" fmla="*/ 52 w 120"/>
                <a:gd name="T11" fmla="*/ 12 h 43"/>
                <a:gd name="T12" fmla="*/ 35 w 120"/>
                <a:gd name="T13" fmla="*/ 8 h 43"/>
                <a:gd name="T14" fmla="*/ 11 w 120"/>
                <a:gd name="T15" fmla="*/ 1 h 43"/>
                <a:gd name="T16" fmla="*/ 7 w 120"/>
                <a:gd name="T17" fmla="*/ 0 h 43"/>
                <a:gd name="T18" fmla="*/ 1 w 120"/>
                <a:gd name="T19" fmla="*/ 5 h 43"/>
                <a:gd name="T20" fmla="*/ 10 w 120"/>
                <a:gd name="T21" fmla="*/ 17 h 43"/>
                <a:gd name="T22" fmla="*/ 13 w 120"/>
                <a:gd name="T23" fmla="*/ 17 h 43"/>
                <a:gd name="T24" fmla="*/ 17 w 120"/>
                <a:gd name="T25" fmla="*/ 14 h 43"/>
                <a:gd name="T26" fmla="*/ 18 w 120"/>
                <a:gd name="T27" fmla="*/ 14 h 43"/>
                <a:gd name="T28" fmla="*/ 19 w 120"/>
                <a:gd name="T29" fmla="*/ 13 h 43"/>
                <a:gd name="T30" fmla="*/ 21 w 120"/>
                <a:gd name="T31" fmla="*/ 16 h 43"/>
                <a:gd name="T32" fmla="*/ 18 w 120"/>
                <a:gd name="T33" fmla="*/ 19 h 43"/>
                <a:gd name="T34" fmla="*/ 17 w 120"/>
                <a:gd name="T35" fmla="*/ 20 h 43"/>
                <a:gd name="T36" fmla="*/ 18 w 120"/>
                <a:gd name="T37" fmla="*/ 22 h 43"/>
                <a:gd name="T38" fmla="*/ 43 w 120"/>
                <a:gd name="T39" fmla="*/ 27 h 43"/>
                <a:gd name="T40" fmla="*/ 51 w 120"/>
                <a:gd name="T41" fmla="*/ 24 h 43"/>
                <a:gd name="T42" fmla="*/ 52 w 120"/>
                <a:gd name="T43" fmla="*/ 21 h 43"/>
                <a:gd name="T44" fmla="*/ 53 w 120"/>
                <a:gd name="T45" fmla="*/ 20 h 43"/>
                <a:gd name="T46" fmla="*/ 55 w 120"/>
                <a:gd name="T47" fmla="*/ 21 h 43"/>
                <a:gd name="T48" fmla="*/ 55 w 120"/>
                <a:gd name="T49" fmla="*/ 22 h 43"/>
                <a:gd name="T50" fmla="*/ 57 w 120"/>
                <a:gd name="T51" fmla="*/ 25 h 43"/>
                <a:gd name="T52" fmla="*/ 75 w 120"/>
                <a:gd name="T53" fmla="*/ 21 h 43"/>
                <a:gd name="T54" fmla="*/ 87 w 120"/>
                <a:gd name="T55" fmla="*/ 19 h 43"/>
                <a:gd name="T56" fmla="*/ 86 w 120"/>
                <a:gd name="T57" fmla="*/ 17 h 43"/>
                <a:gd name="T58" fmla="*/ 86 w 120"/>
                <a:gd name="T59" fmla="*/ 16 h 43"/>
                <a:gd name="T60" fmla="*/ 86 w 120"/>
                <a:gd name="T61" fmla="*/ 14 h 43"/>
                <a:gd name="T62" fmla="*/ 88 w 120"/>
                <a:gd name="T63" fmla="*/ 13 h 43"/>
                <a:gd name="T64" fmla="*/ 91 w 120"/>
                <a:gd name="T65" fmla="*/ 15 h 43"/>
                <a:gd name="T66" fmla="*/ 105 w 120"/>
                <a:gd name="T67" fmla="*/ 26 h 43"/>
                <a:gd name="T68" fmla="*/ 108 w 120"/>
                <a:gd name="T69" fmla="*/ 28 h 43"/>
                <a:gd name="T70" fmla="*/ 108 w 120"/>
                <a:gd name="T71" fmla="*/ 29 h 43"/>
                <a:gd name="T72" fmla="*/ 107 w 120"/>
                <a:gd name="T73" fmla="*/ 31 h 43"/>
                <a:gd name="T74" fmla="*/ 106 w 120"/>
                <a:gd name="T75" fmla="*/ 37 h 43"/>
                <a:gd name="T76" fmla="*/ 106 w 120"/>
                <a:gd name="T77" fmla="*/ 42 h 43"/>
                <a:gd name="T78" fmla="*/ 110 w 120"/>
                <a:gd name="T79" fmla="*/ 43 h 43"/>
                <a:gd name="T80" fmla="*/ 119 w 120"/>
                <a:gd name="T81" fmla="*/ 36 h 43"/>
                <a:gd name="T82" fmla="*/ 120 w 120"/>
                <a:gd name="T83" fmla="*/ 30 h 43"/>
                <a:gd name="T84" fmla="*/ 118 w 120"/>
                <a:gd name="T85" fmla="*/ 21 h 43"/>
                <a:gd name="T86" fmla="*/ 109 w 120"/>
                <a:gd name="T87" fmla="*/ 7 h 43"/>
                <a:gd name="T88" fmla="*/ 103 w 120"/>
                <a:gd name="T89" fmla="*/ 1 h 43"/>
                <a:gd name="T90" fmla="*/ 101 w 120"/>
                <a:gd name="T91" fmla="*/ 1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20" h="43">
                  <a:moveTo>
                    <a:pt x="100" y="0"/>
                  </a:moveTo>
                  <a:cubicBezTo>
                    <a:pt x="99" y="0"/>
                    <a:pt x="99" y="0"/>
                    <a:pt x="98" y="0"/>
                  </a:cubicBezTo>
                  <a:cubicBezTo>
                    <a:pt x="98" y="0"/>
                    <a:pt x="98" y="0"/>
                    <a:pt x="98" y="0"/>
                  </a:cubicBezTo>
                  <a:cubicBezTo>
                    <a:pt x="98" y="1"/>
                    <a:pt x="98" y="1"/>
                    <a:pt x="97" y="1"/>
                  </a:cubicBezTo>
                  <a:cubicBezTo>
                    <a:pt x="97" y="1"/>
                    <a:pt x="97" y="1"/>
                    <a:pt x="97" y="1"/>
                  </a:cubicBezTo>
                  <a:cubicBezTo>
                    <a:pt x="95" y="2"/>
                    <a:pt x="93" y="2"/>
                    <a:pt x="90" y="3"/>
                  </a:cubicBezTo>
                  <a:cubicBezTo>
                    <a:pt x="87" y="4"/>
                    <a:pt x="83" y="5"/>
                    <a:pt x="79" y="6"/>
                  </a:cubicBezTo>
                  <a:cubicBezTo>
                    <a:pt x="73" y="8"/>
                    <a:pt x="66" y="9"/>
                    <a:pt x="59" y="11"/>
                  </a:cubicBezTo>
                  <a:cubicBezTo>
                    <a:pt x="58" y="11"/>
                    <a:pt x="58" y="11"/>
                    <a:pt x="57" y="11"/>
                  </a:cubicBezTo>
                  <a:cubicBezTo>
                    <a:pt x="57" y="11"/>
                    <a:pt x="56" y="11"/>
                    <a:pt x="56" y="11"/>
                  </a:cubicBezTo>
                  <a:cubicBezTo>
                    <a:pt x="55" y="12"/>
                    <a:pt x="54" y="12"/>
                    <a:pt x="53" y="12"/>
                  </a:cubicBezTo>
                  <a:cubicBezTo>
                    <a:pt x="53" y="12"/>
                    <a:pt x="52" y="12"/>
                    <a:pt x="52" y="12"/>
                  </a:cubicBezTo>
                  <a:cubicBezTo>
                    <a:pt x="51" y="12"/>
                    <a:pt x="51" y="12"/>
                    <a:pt x="51" y="12"/>
                  </a:cubicBezTo>
                  <a:cubicBezTo>
                    <a:pt x="46" y="10"/>
                    <a:pt x="40" y="9"/>
                    <a:pt x="35" y="8"/>
                  </a:cubicBezTo>
                  <a:cubicBezTo>
                    <a:pt x="30" y="7"/>
                    <a:pt x="25" y="6"/>
                    <a:pt x="20" y="4"/>
                  </a:cubicBezTo>
                  <a:cubicBezTo>
                    <a:pt x="17" y="3"/>
                    <a:pt x="14" y="2"/>
                    <a:pt x="11" y="1"/>
                  </a:cubicBezTo>
                  <a:cubicBezTo>
                    <a:pt x="9" y="1"/>
                    <a:pt x="8" y="1"/>
                    <a:pt x="8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5" y="1"/>
                    <a:pt x="4" y="2"/>
                  </a:cubicBezTo>
                  <a:cubicBezTo>
                    <a:pt x="3" y="3"/>
                    <a:pt x="2" y="4"/>
                    <a:pt x="1" y="5"/>
                  </a:cubicBezTo>
                  <a:cubicBezTo>
                    <a:pt x="0" y="5"/>
                    <a:pt x="0" y="6"/>
                    <a:pt x="1" y="7"/>
                  </a:cubicBezTo>
                  <a:cubicBezTo>
                    <a:pt x="3" y="11"/>
                    <a:pt x="6" y="15"/>
                    <a:pt x="10" y="17"/>
                  </a:cubicBezTo>
                  <a:cubicBezTo>
                    <a:pt x="10" y="18"/>
                    <a:pt x="11" y="18"/>
                    <a:pt x="11" y="18"/>
                  </a:cubicBezTo>
                  <a:cubicBezTo>
                    <a:pt x="12" y="18"/>
                    <a:pt x="12" y="18"/>
                    <a:pt x="13" y="17"/>
                  </a:cubicBezTo>
                  <a:cubicBezTo>
                    <a:pt x="14" y="16"/>
                    <a:pt x="16" y="15"/>
                    <a:pt x="17" y="14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17" y="14"/>
                    <a:pt x="17" y="14"/>
                    <a:pt x="18" y="14"/>
                  </a:cubicBezTo>
                  <a:cubicBezTo>
                    <a:pt x="18" y="14"/>
                    <a:pt x="18" y="14"/>
                    <a:pt x="18" y="14"/>
                  </a:cubicBezTo>
                  <a:cubicBezTo>
                    <a:pt x="18" y="13"/>
                    <a:pt x="18" y="13"/>
                    <a:pt x="19" y="13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20" y="13"/>
                    <a:pt x="20" y="14"/>
                    <a:pt x="21" y="14"/>
                  </a:cubicBezTo>
                  <a:cubicBezTo>
                    <a:pt x="21" y="15"/>
                    <a:pt x="21" y="16"/>
                    <a:pt x="21" y="16"/>
                  </a:cubicBezTo>
                  <a:cubicBezTo>
                    <a:pt x="21" y="17"/>
                    <a:pt x="20" y="17"/>
                    <a:pt x="20" y="17"/>
                  </a:cubicBezTo>
                  <a:cubicBezTo>
                    <a:pt x="20" y="18"/>
                    <a:pt x="19" y="18"/>
                    <a:pt x="18" y="19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8" y="19"/>
                    <a:pt x="17" y="20"/>
                    <a:pt x="17" y="20"/>
                  </a:cubicBezTo>
                  <a:cubicBezTo>
                    <a:pt x="17" y="20"/>
                    <a:pt x="17" y="21"/>
                    <a:pt x="17" y="21"/>
                  </a:cubicBezTo>
                  <a:cubicBezTo>
                    <a:pt x="18" y="22"/>
                    <a:pt x="18" y="22"/>
                    <a:pt x="18" y="22"/>
                  </a:cubicBezTo>
                  <a:cubicBezTo>
                    <a:pt x="25" y="25"/>
                    <a:pt x="32" y="26"/>
                    <a:pt x="39" y="27"/>
                  </a:cubicBezTo>
                  <a:cubicBezTo>
                    <a:pt x="40" y="27"/>
                    <a:pt x="41" y="27"/>
                    <a:pt x="43" y="27"/>
                  </a:cubicBezTo>
                  <a:cubicBezTo>
                    <a:pt x="45" y="27"/>
                    <a:pt x="46" y="27"/>
                    <a:pt x="48" y="27"/>
                  </a:cubicBezTo>
                  <a:cubicBezTo>
                    <a:pt x="50" y="27"/>
                    <a:pt x="51" y="26"/>
                    <a:pt x="51" y="24"/>
                  </a:cubicBezTo>
                  <a:cubicBezTo>
                    <a:pt x="51" y="24"/>
                    <a:pt x="51" y="24"/>
                    <a:pt x="51" y="24"/>
                  </a:cubicBezTo>
                  <a:cubicBezTo>
                    <a:pt x="51" y="23"/>
                    <a:pt x="51" y="22"/>
                    <a:pt x="52" y="21"/>
                  </a:cubicBezTo>
                  <a:cubicBezTo>
                    <a:pt x="52" y="21"/>
                    <a:pt x="52" y="21"/>
                    <a:pt x="52" y="21"/>
                  </a:cubicBezTo>
                  <a:cubicBezTo>
                    <a:pt x="52" y="20"/>
                    <a:pt x="53" y="20"/>
                    <a:pt x="53" y="20"/>
                  </a:cubicBezTo>
                  <a:cubicBezTo>
                    <a:pt x="53" y="20"/>
                    <a:pt x="53" y="20"/>
                    <a:pt x="53" y="20"/>
                  </a:cubicBezTo>
                  <a:cubicBezTo>
                    <a:pt x="54" y="20"/>
                    <a:pt x="55" y="20"/>
                    <a:pt x="55" y="21"/>
                  </a:cubicBezTo>
                  <a:cubicBezTo>
                    <a:pt x="55" y="21"/>
                    <a:pt x="55" y="21"/>
                    <a:pt x="55" y="22"/>
                  </a:cubicBezTo>
                  <a:cubicBezTo>
                    <a:pt x="55" y="22"/>
                    <a:pt x="55" y="22"/>
                    <a:pt x="55" y="22"/>
                  </a:cubicBezTo>
                  <a:cubicBezTo>
                    <a:pt x="55" y="22"/>
                    <a:pt x="55" y="23"/>
                    <a:pt x="55" y="23"/>
                  </a:cubicBezTo>
                  <a:cubicBezTo>
                    <a:pt x="56" y="25"/>
                    <a:pt x="56" y="25"/>
                    <a:pt x="57" y="25"/>
                  </a:cubicBezTo>
                  <a:cubicBezTo>
                    <a:pt x="58" y="25"/>
                    <a:pt x="58" y="25"/>
                    <a:pt x="59" y="25"/>
                  </a:cubicBezTo>
                  <a:cubicBezTo>
                    <a:pt x="65" y="24"/>
                    <a:pt x="70" y="23"/>
                    <a:pt x="75" y="21"/>
                  </a:cubicBezTo>
                  <a:cubicBezTo>
                    <a:pt x="77" y="21"/>
                    <a:pt x="79" y="21"/>
                    <a:pt x="81" y="20"/>
                  </a:cubicBezTo>
                  <a:cubicBezTo>
                    <a:pt x="83" y="20"/>
                    <a:pt x="85" y="20"/>
                    <a:pt x="87" y="19"/>
                  </a:cubicBezTo>
                  <a:cubicBezTo>
                    <a:pt x="87" y="19"/>
                    <a:pt x="88" y="19"/>
                    <a:pt x="87" y="18"/>
                  </a:cubicBezTo>
                  <a:cubicBezTo>
                    <a:pt x="87" y="18"/>
                    <a:pt x="87" y="17"/>
                    <a:pt x="86" y="17"/>
                  </a:cubicBezTo>
                  <a:cubicBezTo>
                    <a:pt x="86" y="17"/>
                    <a:pt x="86" y="17"/>
                    <a:pt x="86" y="17"/>
                  </a:cubicBezTo>
                  <a:cubicBezTo>
                    <a:pt x="86" y="17"/>
                    <a:pt x="86" y="16"/>
                    <a:pt x="86" y="16"/>
                  </a:cubicBezTo>
                  <a:cubicBezTo>
                    <a:pt x="86" y="15"/>
                    <a:pt x="86" y="15"/>
                    <a:pt x="86" y="14"/>
                  </a:cubicBezTo>
                  <a:cubicBezTo>
                    <a:pt x="86" y="14"/>
                    <a:pt x="86" y="14"/>
                    <a:pt x="86" y="14"/>
                  </a:cubicBezTo>
                  <a:cubicBezTo>
                    <a:pt x="87" y="14"/>
                    <a:pt x="87" y="14"/>
                    <a:pt x="87" y="14"/>
                  </a:cubicBezTo>
                  <a:cubicBezTo>
                    <a:pt x="87" y="13"/>
                    <a:pt x="88" y="13"/>
                    <a:pt x="88" y="13"/>
                  </a:cubicBezTo>
                  <a:cubicBezTo>
                    <a:pt x="88" y="13"/>
                    <a:pt x="89" y="13"/>
                    <a:pt x="89" y="14"/>
                  </a:cubicBezTo>
                  <a:cubicBezTo>
                    <a:pt x="90" y="14"/>
                    <a:pt x="90" y="14"/>
                    <a:pt x="91" y="15"/>
                  </a:cubicBezTo>
                  <a:cubicBezTo>
                    <a:pt x="91" y="15"/>
                    <a:pt x="91" y="15"/>
                    <a:pt x="92" y="15"/>
                  </a:cubicBezTo>
                  <a:cubicBezTo>
                    <a:pt x="96" y="19"/>
                    <a:pt x="101" y="22"/>
                    <a:pt x="105" y="26"/>
                  </a:cubicBezTo>
                  <a:cubicBezTo>
                    <a:pt x="105" y="26"/>
                    <a:pt x="106" y="26"/>
                    <a:pt x="106" y="26"/>
                  </a:cubicBezTo>
                  <a:cubicBezTo>
                    <a:pt x="106" y="27"/>
                    <a:pt x="107" y="27"/>
                    <a:pt x="108" y="28"/>
                  </a:cubicBezTo>
                  <a:cubicBezTo>
                    <a:pt x="108" y="28"/>
                    <a:pt x="108" y="28"/>
                    <a:pt x="108" y="28"/>
                  </a:cubicBezTo>
                  <a:cubicBezTo>
                    <a:pt x="108" y="28"/>
                    <a:pt x="108" y="29"/>
                    <a:pt x="108" y="29"/>
                  </a:cubicBezTo>
                  <a:cubicBezTo>
                    <a:pt x="109" y="29"/>
                    <a:pt x="109" y="30"/>
                    <a:pt x="108" y="30"/>
                  </a:cubicBezTo>
                  <a:cubicBezTo>
                    <a:pt x="108" y="31"/>
                    <a:pt x="108" y="31"/>
                    <a:pt x="107" y="31"/>
                  </a:cubicBezTo>
                  <a:cubicBezTo>
                    <a:pt x="106" y="32"/>
                    <a:pt x="106" y="33"/>
                    <a:pt x="106" y="34"/>
                  </a:cubicBezTo>
                  <a:cubicBezTo>
                    <a:pt x="106" y="35"/>
                    <a:pt x="106" y="36"/>
                    <a:pt x="106" y="37"/>
                  </a:cubicBezTo>
                  <a:cubicBezTo>
                    <a:pt x="106" y="37"/>
                    <a:pt x="106" y="37"/>
                    <a:pt x="106" y="37"/>
                  </a:cubicBezTo>
                  <a:cubicBezTo>
                    <a:pt x="106" y="38"/>
                    <a:pt x="106" y="40"/>
                    <a:pt x="106" y="42"/>
                  </a:cubicBezTo>
                  <a:cubicBezTo>
                    <a:pt x="106" y="43"/>
                    <a:pt x="107" y="43"/>
                    <a:pt x="107" y="43"/>
                  </a:cubicBezTo>
                  <a:cubicBezTo>
                    <a:pt x="108" y="43"/>
                    <a:pt x="109" y="43"/>
                    <a:pt x="110" y="43"/>
                  </a:cubicBezTo>
                  <a:cubicBezTo>
                    <a:pt x="112" y="42"/>
                    <a:pt x="114" y="42"/>
                    <a:pt x="115" y="41"/>
                  </a:cubicBezTo>
                  <a:cubicBezTo>
                    <a:pt x="117" y="39"/>
                    <a:pt x="118" y="38"/>
                    <a:pt x="119" y="36"/>
                  </a:cubicBezTo>
                  <a:cubicBezTo>
                    <a:pt x="119" y="35"/>
                    <a:pt x="120" y="34"/>
                    <a:pt x="120" y="32"/>
                  </a:cubicBezTo>
                  <a:cubicBezTo>
                    <a:pt x="120" y="32"/>
                    <a:pt x="120" y="31"/>
                    <a:pt x="120" y="30"/>
                  </a:cubicBezTo>
                  <a:cubicBezTo>
                    <a:pt x="120" y="27"/>
                    <a:pt x="120" y="24"/>
                    <a:pt x="118" y="22"/>
                  </a:cubicBezTo>
                  <a:cubicBezTo>
                    <a:pt x="118" y="21"/>
                    <a:pt x="118" y="21"/>
                    <a:pt x="118" y="21"/>
                  </a:cubicBezTo>
                  <a:cubicBezTo>
                    <a:pt x="117" y="18"/>
                    <a:pt x="115" y="15"/>
                    <a:pt x="114" y="13"/>
                  </a:cubicBezTo>
                  <a:cubicBezTo>
                    <a:pt x="112" y="11"/>
                    <a:pt x="111" y="9"/>
                    <a:pt x="109" y="7"/>
                  </a:cubicBezTo>
                  <a:cubicBezTo>
                    <a:pt x="107" y="6"/>
                    <a:pt x="105" y="4"/>
                    <a:pt x="103" y="2"/>
                  </a:cubicBezTo>
                  <a:cubicBezTo>
                    <a:pt x="103" y="2"/>
                    <a:pt x="103" y="2"/>
                    <a:pt x="103" y="1"/>
                  </a:cubicBezTo>
                  <a:cubicBezTo>
                    <a:pt x="102" y="1"/>
                    <a:pt x="102" y="1"/>
                    <a:pt x="102" y="1"/>
                  </a:cubicBezTo>
                  <a:cubicBezTo>
                    <a:pt x="102" y="1"/>
                    <a:pt x="101" y="1"/>
                    <a:pt x="101" y="1"/>
                  </a:cubicBezTo>
                  <a:cubicBezTo>
                    <a:pt x="101" y="0"/>
                    <a:pt x="100" y="0"/>
                    <a:pt x="100" y="0"/>
                  </a:cubicBezTo>
                </a:path>
              </a:pathLst>
            </a:custGeom>
            <a:solidFill>
              <a:srgbClr val="8B0D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99" name="Freeform 412"/>
            <p:cNvSpPr>
              <a:spLocks noEditPoints="1"/>
            </p:cNvSpPr>
            <p:nvPr/>
          </p:nvSpPr>
          <p:spPr bwMode="auto">
            <a:xfrm>
              <a:off x="882650" y="2008188"/>
              <a:ext cx="442912" cy="161925"/>
            </a:xfrm>
            <a:custGeom>
              <a:avLst/>
              <a:gdLst>
                <a:gd name="T0" fmla="*/ 99 w 118"/>
                <a:gd name="T1" fmla="*/ 43 h 43"/>
                <a:gd name="T2" fmla="*/ 99 w 118"/>
                <a:gd name="T3" fmla="*/ 43 h 43"/>
                <a:gd name="T4" fmla="*/ 2 w 118"/>
                <a:gd name="T5" fmla="*/ 42 h 43"/>
                <a:gd name="T6" fmla="*/ 3 w 118"/>
                <a:gd name="T7" fmla="*/ 43 h 43"/>
                <a:gd name="T8" fmla="*/ 4 w 118"/>
                <a:gd name="T9" fmla="*/ 43 h 43"/>
                <a:gd name="T10" fmla="*/ 82 w 118"/>
                <a:gd name="T11" fmla="*/ 41 h 43"/>
                <a:gd name="T12" fmla="*/ 82 w 118"/>
                <a:gd name="T13" fmla="*/ 41 h 43"/>
                <a:gd name="T14" fmla="*/ 2 w 118"/>
                <a:gd name="T15" fmla="*/ 42 h 43"/>
                <a:gd name="T16" fmla="*/ 42 w 118"/>
                <a:gd name="T17" fmla="*/ 40 h 43"/>
                <a:gd name="T18" fmla="*/ 19 w 118"/>
                <a:gd name="T19" fmla="*/ 41 h 43"/>
                <a:gd name="T20" fmla="*/ 19 w 118"/>
                <a:gd name="T21" fmla="*/ 41 h 43"/>
                <a:gd name="T22" fmla="*/ 42 w 118"/>
                <a:gd name="T23" fmla="*/ 40 h 43"/>
                <a:gd name="T24" fmla="*/ 64 w 118"/>
                <a:gd name="T25" fmla="*/ 40 h 43"/>
                <a:gd name="T26" fmla="*/ 64 w 118"/>
                <a:gd name="T27" fmla="*/ 40 h 43"/>
                <a:gd name="T28" fmla="*/ 73 w 118"/>
                <a:gd name="T29" fmla="*/ 40 h 43"/>
                <a:gd name="T30" fmla="*/ 107 w 118"/>
                <a:gd name="T31" fmla="*/ 36 h 43"/>
                <a:gd name="T32" fmla="*/ 107 w 118"/>
                <a:gd name="T33" fmla="*/ 36 h 43"/>
                <a:gd name="T34" fmla="*/ 108 w 118"/>
                <a:gd name="T35" fmla="*/ 36 h 43"/>
                <a:gd name="T36" fmla="*/ 53 w 118"/>
                <a:gd name="T37" fmla="*/ 32 h 43"/>
                <a:gd name="T38" fmla="*/ 51 w 118"/>
                <a:gd name="T39" fmla="*/ 33 h 43"/>
                <a:gd name="T40" fmla="*/ 51 w 118"/>
                <a:gd name="T41" fmla="*/ 33 h 43"/>
                <a:gd name="T42" fmla="*/ 53 w 118"/>
                <a:gd name="T43" fmla="*/ 32 h 43"/>
                <a:gd name="T44" fmla="*/ 80 w 118"/>
                <a:gd name="T45" fmla="*/ 32 h 43"/>
                <a:gd name="T46" fmla="*/ 80 w 118"/>
                <a:gd name="T47" fmla="*/ 32 h 43"/>
                <a:gd name="T48" fmla="*/ 80 w 118"/>
                <a:gd name="T49" fmla="*/ 32 h 43"/>
                <a:gd name="T50" fmla="*/ 25 w 118"/>
                <a:gd name="T51" fmla="*/ 31 h 43"/>
                <a:gd name="T52" fmla="*/ 49 w 118"/>
                <a:gd name="T53" fmla="*/ 31 h 43"/>
                <a:gd name="T54" fmla="*/ 49 w 118"/>
                <a:gd name="T55" fmla="*/ 31 h 43"/>
                <a:gd name="T56" fmla="*/ 83 w 118"/>
                <a:gd name="T57" fmla="*/ 30 h 43"/>
                <a:gd name="T58" fmla="*/ 83 w 118"/>
                <a:gd name="T59" fmla="*/ 31 h 43"/>
                <a:gd name="T60" fmla="*/ 20 w 118"/>
                <a:gd name="T61" fmla="*/ 30 h 43"/>
                <a:gd name="T62" fmla="*/ 22 w 118"/>
                <a:gd name="T63" fmla="*/ 32 h 43"/>
                <a:gd name="T64" fmla="*/ 25 w 118"/>
                <a:gd name="T65" fmla="*/ 31 h 43"/>
                <a:gd name="T66" fmla="*/ 23 w 118"/>
                <a:gd name="T67" fmla="*/ 32 h 43"/>
                <a:gd name="T68" fmla="*/ 20 w 118"/>
                <a:gd name="T69" fmla="*/ 30 h 43"/>
                <a:gd name="T70" fmla="*/ 25 w 118"/>
                <a:gd name="T71" fmla="*/ 30 h 43"/>
                <a:gd name="T72" fmla="*/ 25 w 118"/>
                <a:gd name="T73" fmla="*/ 30 h 43"/>
                <a:gd name="T74" fmla="*/ 80 w 118"/>
                <a:gd name="T75" fmla="*/ 27 h 43"/>
                <a:gd name="T76" fmla="*/ 78 w 118"/>
                <a:gd name="T77" fmla="*/ 29 h 43"/>
                <a:gd name="T78" fmla="*/ 78 w 118"/>
                <a:gd name="T79" fmla="*/ 29 h 43"/>
                <a:gd name="T80" fmla="*/ 80 w 118"/>
                <a:gd name="T81" fmla="*/ 27 h 43"/>
                <a:gd name="T82" fmla="*/ 118 w 118"/>
                <a:gd name="T83" fmla="*/ 18 h 43"/>
                <a:gd name="T84" fmla="*/ 102 w 118"/>
                <a:gd name="T85" fmla="*/ 13 h 43"/>
                <a:gd name="T86" fmla="*/ 89 w 118"/>
                <a:gd name="T87" fmla="*/ 21 h 43"/>
                <a:gd name="T88" fmla="*/ 95 w 118"/>
                <a:gd name="T89" fmla="*/ 17 h 43"/>
                <a:gd name="T90" fmla="*/ 107 w 118"/>
                <a:gd name="T91" fmla="*/ 12 h 43"/>
                <a:gd name="T92" fmla="*/ 107 w 118"/>
                <a:gd name="T93" fmla="*/ 13 h 43"/>
                <a:gd name="T94" fmla="*/ 106 w 118"/>
                <a:gd name="T95" fmla="*/ 11 h 43"/>
                <a:gd name="T96" fmla="*/ 106 w 118"/>
                <a:gd name="T97" fmla="*/ 11 h 43"/>
                <a:gd name="T98" fmla="*/ 102 w 118"/>
                <a:gd name="T99" fmla="*/ 1 h 43"/>
                <a:gd name="T100" fmla="*/ 105 w 118"/>
                <a:gd name="T101" fmla="*/ 0 h 43"/>
                <a:gd name="T102" fmla="*/ 118 w 118"/>
                <a:gd name="T103" fmla="*/ 13 h 43"/>
                <a:gd name="T104" fmla="*/ 118 w 118"/>
                <a:gd name="T105" fmla="*/ 12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18" h="43">
                  <a:moveTo>
                    <a:pt x="100" y="43"/>
                  </a:moveTo>
                  <a:cubicBezTo>
                    <a:pt x="99" y="43"/>
                    <a:pt x="99" y="43"/>
                    <a:pt x="99" y="43"/>
                  </a:cubicBezTo>
                  <a:cubicBezTo>
                    <a:pt x="99" y="43"/>
                    <a:pt x="98" y="43"/>
                    <a:pt x="98" y="43"/>
                  </a:cubicBezTo>
                  <a:cubicBezTo>
                    <a:pt x="98" y="43"/>
                    <a:pt x="99" y="43"/>
                    <a:pt x="99" y="43"/>
                  </a:cubicBezTo>
                  <a:cubicBezTo>
                    <a:pt x="99" y="43"/>
                    <a:pt x="99" y="43"/>
                    <a:pt x="100" y="43"/>
                  </a:cubicBezTo>
                  <a:moveTo>
                    <a:pt x="2" y="42"/>
                  </a:moveTo>
                  <a:cubicBezTo>
                    <a:pt x="2" y="42"/>
                    <a:pt x="2" y="42"/>
                    <a:pt x="2" y="42"/>
                  </a:cubicBezTo>
                  <a:cubicBezTo>
                    <a:pt x="3" y="43"/>
                    <a:pt x="3" y="43"/>
                    <a:pt x="3" y="43"/>
                  </a:cubicBezTo>
                  <a:cubicBezTo>
                    <a:pt x="4" y="43"/>
                    <a:pt x="4" y="43"/>
                    <a:pt x="4" y="43"/>
                  </a:cubicBezTo>
                  <a:cubicBezTo>
                    <a:pt x="4" y="43"/>
                    <a:pt x="4" y="43"/>
                    <a:pt x="4" y="43"/>
                  </a:cubicBezTo>
                  <a:cubicBezTo>
                    <a:pt x="3" y="43"/>
                    <a:pt x="3" y="43"/>
                    <a:pt x="2" y="42"/>
                  </a:cubicBezTo>
                  <a:moveTo>
                    <a:pt x="82" y="41"/>
                  </a:moveTo>
                  <a:cubicBezTo>
                    <a:pt x="84" y="41"/>
                    <a:pt x="85" y="41"/>
                    <a:pt x="87" y="41"/>
                  </a:cubicBezTo>
                  <a:cubicBezTo>
                    <a:pt x="85" y="41"/>
                    <a:pt x="84" y="41"/>
                    <a:pt x="82" y="41"/>
                  </a:cubicBezTo>
                  <a:moveTo>
                    <a:pt x="0" y="41"/>
                  </a:moveTo>
                  <a:cubicBezTo>
                    <a:pt x="1" y="41"/>
                    <a:pt x="1" y="41"/>
                    <a:pt x="2" y="42"/>
                  </a:cubicBezTo>
                  <a:cubicBezTo>
                    <a:pt x="1" y="41"/>
                    <a:pt x="1" y="41"/>
                    <a:pt x="0" y="41"/>
                  </a:cubicBezTo>
                  <a:moveTo>
                    <a:pt x="42" y="40"/>
                  </a:moveTo>
                  <a:cubicBezTo>
                    <a:pt x="39" y="40"/>
                    <a:pt x="35" y="40"/>
                    <a:pt x="32" y="40"/>
                  </a:cubicBezTo>
                  <a:cubicBezTo>
                    <a:pt x="28" y="40"/>
                    <a:pt x="24" y="40"/>
                    <a:pt x="19" y="41"/>
                  </a:cubicBezTo>
                  <a:cubicBezTo>
                    <a:pt x="15" y="41"/>
                    <a:pt x="11" y="42"/>
                    <a:pt x="7" y="42"/>
                  </a:cubicBezTo>
                  <a:cubicBezTo>
                    <a:pt x="11" y="42"/>
                    <a:pt x="15" y="41"/>
                    <a:pt x="19" y="41"/>
                  </a:cubicBezTo>
                  <a:cubicBezTo>
                    <a:pt x="24" y="40"/>
                    <a:pt x="28" y="40"/>
                    <a:pt x="33" y="40"/>
                  </a:cubicBezTo>
                  <a:cubicBezTo>
                    <a:pt x="36" y="40"/>
                    <a:pt x="39" y="40"/>
                    <a:pt x="42" y="40"/>
                  </a:cubicBezTo>
                  <a:moveTo>
                    <a:pt x="67" y="40"/>
                  </a:moveTo>
                  <a:cubicBezTo>
                    <a:pt x="66" y="40"/>
                    <a:pt x="65" y="40"/>
                    <a:pt x="64" y="40"/>
                  </a:cubicBezTo>
                  <a:cubicBezTo>
                    <a:pt x="63" y="40"/>
                    <a:pt x="63" y="40"/>
                    <a:pt x="63" y="40"/>
                  </a:cubicBezTo>
                  <a:cubicBezTo>
                    <a:pt x="63" y="40"/>
                    <a:pt x="63" y="40"/>
                    <a:pt x="64" y="40"/>
                  </a:cubicBezTo>
                  <a:cubicBezTo>
                    <a:pt x="65" y="40"/>
                    <a:pt x="66" y="40"/>
                    <a:pt x="67" y="40"/>
                  </a:cubicBezTo>
                  <a:cubicBezTo>
                    <a:pt x="69" y="40"/>
                    <a:pt x="71" y="40"/>
                    <a:pt x="73" y="40"/>
                  </a:cubicBezTo>
                  <a:cubicBezTo>
                    <a:pt x="71" y="40"/>
                    <a:pt x="69" y="40"/>
                    <a:pt x="67" y="40"/>
                  </a:cubicBezTo>
                  <a:moveTo>
                    <a:pt x="107" y="36"/>
                  </a:moveTo>
                  <a:cubicBezTo>
                    <a:pt x="107" y="37"/>
                    <a:pt x="106" y="38"/>
                    <a:pt x="105" y="38"/>
                  </a:cubicBezTo>
                  <a:cubicBezTo>
                    <a:pt x="106" y="38"/>
                    <a:pt x="107" y="37"/>
                    <a:pt x="107" y="36"/>
                  </a:cubicBezTo>
                  <a:moveTo>
                    <a:pt x="108" y="36"/>
                  </a:moveTo>
                  <a:cubicBezTo>
                    <a:pt x="108" y="36"/>
                    <a:pt x="108" y="36"/>
                    <a:pt x="108" y="36"/>
                  </a:cubicBezTo>
                  <a:cubicBezTo>
                    <a:pt x="108" y="36"/>
                    <a:pt x="108" y="36"/>
                    <a:pt x="108" y="36"/>
                  </a:cubicBezTo>
                  <a:moveTo>
                    <a:pt x="53" y="32"/>
                  </a:moveTo>
                  <a:cubicBezTo>
                    <a:pt x="53" y="32"/>
                    <a:pt x="52" y="33"/>
                    <a:pt x="52" y="33"/>
                  </a:cubicBezTo>
                  <a:cubicBezTo>
                    <a:pt x="52" y="33"/>
                    <a:pt x="52" y="33"/>
                    <a:pt x="51" y="33"/>
                  </a:cubicBezTo>
                  <a:cubicBezTo>
                    <a:pt x="51" y="33"/>
                    <a:pt x="51" y="33"/>
                    <a:pt x="50" y="33"/>
                  </a:cubicBezTo>
                  <a:cubicBezTo>
                    <a:pt x="51" y="33"/>
                    <a:pt x="51" y="33"/>
                    <a:pt x="51" y="33"/>
                  </a:cubicBezTo>
                  <a:cubicBezTo>
                    <a:pt x="51" y="33"/>
                    <a:pt x="52" y="33"/>
                    <a:pt x="52" y="33"/>
                  </a:cubicBezTo>
                  <a:cubicBezTo>
                    <a:pt x="52" y="33"/>
                    <a:pt x="53" y="32"/>
                    <a:pt x="53" y="32"/>
                  </a:cubicBezTo>
                  <a:moveTo>
                    <a:pt x="80" y="32"/>
                  </a:moveTo>
                  <a:cubicBezTo>
                    <a:pt x="80" y="32"/>
                    <a:pt x="80" y="32"/>
                    <a:pt x="80" y="32"/>
                  </a:cubicBezTo>
                  <a:cubicBezTo>
                    <a:pt x="80" y="32"/>
                    <a:pt x="80" y="32"/>
                    <a:pt x="80" y="32"/>
                  </a:cubicBezTo>
                  <a:cubicBezTo>
                    <a:pt x="80" y="32"/>
                    <a:pt x="80" y="32"/>
                    <a:pt x="80" y="32"/>
                  </a:cubicBezTo>
                  <a:cubicBezTo>
                    <a:pt x="80" y="32"/>
                    <a:pt x="80" y="32"/>
                    <a:pt x="80" y="32"/>
                  </a:cubicBezTo>
                  <a:cubicBezTo>
                    <a:pt x="80" y="32"/>
                    <a:pt x="80" y="32"/>
                    <a:pt x="80" y="32"/>
                  </a:cubicBezTo>
                  <a:moveTo>
                    <a:pt x="25" y="31"/>
                  </a:moveTo>
                  <a:cubicBezTo>
                    <a:pt x="25" y="31"/>
                    <a:pt x="25" y="31"/>
                    <a:pt x="25" y="31"/>
                  </a:cubicBezTo>
                  <a:cubicBezTo>
                    <a:pt x="25" y="31"/>
                    <a:pt x="25" y="31"/>
                    <a:pt x="25" y="31"/>
                  </a:cubicBezTo>
                  <a:moveTo>
                    <a:pt x="49" y="31"/>
                  </a:moveTo>
                  <a:cubicBezTo>
                    <a:pt x="49" y="31"/>
                    <a:pt x="49" y="31"/>
                    <a:pt x="49" y="31"/>
                  </a:cubicBezTo>
                  <a:cubicBezTo>
                    <a:pt x="49" y="31"/>
                    <a:pt x="49" y="31"/>
                    <a:pt x="49" y="31"/>
                  </a:cubicBezTo>
                  <a:cubicBezTo>
                    <a:pt x="49" y="31"/>
                    <a:pt x="49" y="31"/>
                    <a:pt x="49" y="31"/>
                  </a:cubicBezTo>
                  <a:moveTo>
                    <a:pt x="83" y="30"/>
                  </a:moveTo>
                  <a:cubicBezTo>
                    <a:pt x="83" y="31"/>
                    <a:pt x="83" y="31"/>
                    <a:pt x="83" y="31"/>
                  </a:cubicBezTo>
                  <a:cubicBezTo>
                    <a:pt x="83" y="31"/>
                    <a:pt x="83" y="31"/>
                    <a:pt x="83" y="31"/>
                  </a:cubicBezTo>
                  <a:cubicBezTo>
                    <a:pt x="83" y="31"/>
                    <a:pt x="83" y="31"/>
                    <a:pt x="83" y="30"/>
                  </a:cubicBezTo>
                  <a:moveTo>
                    <a:pt x="20" y="30"/>
                  </a:moveTo>
                  <a:cubicBezTo>
                    <a:pt x="20" y="31"/>
                    <a:pt x="20" y="31"/>
                    <a:pt x="20" y="31"/>
                  </a:cubicBezTo>
                  <a:cubicBezTo>
                    <a:pt x="21" y="31"/>
                    <a:pt x="22" y="32"/>
                    <a:pt x="22" y="32"/>
                  </a:cubicBezTo>
                  <a:cubicBezTo>
                    <a:pt x="23" y="32"/>
                    <a:pt x="23" y="32"/>
                    <a:pt x="23" y="32"/>
                  </a:cubicBezTo>
                  <a:cubicBezTo>
                    <a:pt x="23" y="32"/>
                    <a:pt x="24" y="31"/>
                    <a:pt x="25" y="31"/>
                  </a:cubicBezTo>
                  <a:cubicBezTo>
                    <a:pt x="24" y="31"/>
                    <a:pt x="23" y="32"/>
                    <a:pt x="23" y="32"/>
                  </a:cubicBezTo>
                  <a:cubicBezTo>
                    <a:pt x="23" y="32"/>
                    <a:pt x="23" y="32"/>
                    <a:pt x="23" y="32"/>
                  </a:cubicBezTo>
                  <a:cubicBezTo>
                    <a:pt x="22" y="32"/>
                    <a:pt x="21" y="31"/>
                    <a:pt x="21" y="31"/>
                  </a:cubicBezTo>
                  <a:cubicBezTo>
                    <a:pt x="20" y="31"/>
                    <a:pt x="20" y="31"/>
                    <a:pt x="20" y="30"/>
                  </a:cubicBezTo>
                  <a:moveTo>
                    <a:pt x="25" y="29"/>
                  </a:moveTo>
                  <a:cubicBezTo>
                    <a:pt x="25" y="30"/>
                    <a:pt x="25" y="30"/>
                    <a:pt x="25" y="30"/>
                  </a:cubicBezTo>
                  <a:cubicBezTo>
                    <a:pt x="25" y="30"/>
                    <a:pt x="25" y="30"/>
                    <a:pt x="25" y="30"/>
                  </a:cubicBezTo>
                  <a:cubicBezTo>
                    <a:pt x="25" y="30"/>
                    <a:pt x="25" y="30"/>
                    <a:pt x="25" y="30"/>
                  </a:cubicBezTo>
                  <a:cubicBezTo>
                    <a:pt x="25" y="29"/>
                    <a:pt x="25" y="29"/>
                    <a:pt x="25" y="29"/>
                  </a:cubicBezTo>
                  <a:moveTo>
                    <a:pt x="80" y="27"/>
                  </a:moveTo>
                  <a:cubicBezTo>
                    <a:pt x="80" y="27"/>
                    <a:pt x="80" y="27"/>
                    <a:pt x="80" y="27"/>
                  </a:cubicBezTo>
                  <a:cubicBezTo>
                    <a:pt x="79" y="27"/>
                    <a:pt x="79" y="28"/>
                    <a:pt x="78" y="29"/>
                  </a:cubicBezTo>
                  <a:cubicBezTo>
                    <a:pt x="78" y="29"/>
                    <a:pt x="78" y="29"/>
                    <a:pt x="78" y="29"/>
                  </a:cubicBezTo>
                  <a:cubicBezTo>
                    <a:pt x="78" y="29"/>
                    <a:pt x="78" y="29"/>
                    <a:pt x="78" y="29"/>
                  </a:cubicBezTo>
                  <a:cubicBezTo>
                    <a:pt x="78" y="28"/>
                    <a:pt x="79" y="28"/>
                    <a:pt x="79" y="27"/>
                  </a:cubicBezTo>
                  <a:cubicBezTo>
                    <a:pt x="80" y="27"/>
                    <a:pt x="80" y="27"/>
                    <a:pt x="80" y="27"/>
                  </a:cubicBezTo>
                  <a:moveTo>
                    <a:pt x="118" y="18"/>
                  </a:moveTo>
                  <a:cubicBezTo>
                    <a:pt x="118" y="18"/>
                    <a:pt x="118" y="18"/>
                    <a:pt x="118" y="18"/>
                  </a:cubicBezTo>
                  <a:cubicBezTo>
                    <a:pt x="118" y="18"/>
                    <a:pt x="118" y="18"/>
                    <a:pt x="118" y="18"/>
                  </a:cubicBezTo>
                  <a:moveTo>
                    <a:pt x="102" y="13"/>
                  </a:moveTo>
                  <a:cubicBezTo>
                    <a:pt x="102" y="13"/>
                    <a:pt x="101" y="13"/>
                    <a:pt x="101" y="13"/>
                  </a:cubicBezTo>
                  <a:cubicBezTo>
                    <a:pt x="97" y="16"/>
                    <a:pt x="93" y="18"/>
                    <a:pt x="89" y="21"/>
                  </a:cubicBezTo>
                  <a:cubicBezTo>
                    <a:pt x="90" y="21"/>
                    <a:pt x="90" y="21"/>
                    <a:pt x="90" y="20"/>
                  </a:cubicBezTo>
                  <a:cubicBezTo>
                    <a:pt x="92" y="19"/>
                    <a:pt x="93" y="18"/>
                    <a:pt x="95" y="17"/>
                  </a:cubicBezTo>
                  <a:cubicBezTo>
                    <a:pt x="97" y="16"/>
                    <a:pt x="100" y="14"/>
                    <a:pt x="102" y="13"/>
                  </a:cubicBezTo>
                  <a:moveTo>
                    <a:pt x="107" y="12"/>
                  </a:moveTo>
                  <a:cubicBezTo>
                    <a:pt x="107" y="12"/>
                    <a:pt x="107" y="12"/>
                    <a:pt x="107" y="12"/>
                  </a:cubicBezTo>
                  <a:cubicBezTo>
                    <a:pt x="107" y="12"/>
                    <a:pt x="108" y="13"/>
                    <a:pt x="107" y="13"/>
                  </a:cubicBezTo>
                  <a:cubicBezTo>
                    <a:pt x="108" y="13"/>
                    <a:pt x="108" y="12"/>
                    <a:pt x="107" y="12"/>
                  </a:cubicBezTo>
                  <a:moveTo>
                    <a:pt x="106" y="11"/>
                  </a:moveTo>
                  <a:cubicBezTo>
                    <a:pt x="106" y="11"/>
                    <a:pt x="106" y="11"/>
                    <a:pt x="106" y="11"/>
                  </a:cubicBezTo>
                  <a:cubicBezTo>
                    <a:pt x="106" y="11"/>
                    <a:pt x="106" y="11"/>
                    <a:pt x="106" y="11"/>
                  </a:cubicBezTo>
                  <a:moveTo>
                    <a:pt x="105" y="0"/>
                  </a:moveTo>
                  <a:cubicBezTo>
                    <a:pt x="104" y="0"/>
                    <a:pt x="103" y="1"/>
                    <a:pt x="102" y="1"/>
                  </a:cubicBezTo>
                  <a:cubicBezTo>
                    <a:pt x="102" y="1"/>
                    <a:pt x="102" y="1"/>
                    <a:pt x="101" y="1"/>
                  </a:cubicBezTo>
                  <a:cubicBezTo>
                    <a:pt x="102" y="1"/>
                    <a:pt x="103" y="0"/>
                    <a:pt x="105" y="0"/>
                  </a:cubicBezTo>
                  <a:cubicBezTo>
                    <a:pt x="105" y="0"/>
                    <a:pt x="105" y="0"/>
                    <a:pt x="105" y="0"/>
                  </a:cubicBezTo>
                  <a:cubicBezTo>
                    <a:pt x="111" y="0"/>
                    <a:pt x="117" y="5"/>
                    <a:pt x="118" y="13"/>
                  </a:cubicBezTo>
                  <a:cubicBezTo>
                    <a:pt x="118" y="14"/>
                    <a:pt x="118" y="16"/>
                    <a:pt x="118" y="18"/>
                  </a:cubicBezTo>
                  <a:cubicBezTo>
                    <a:pt x="118" y="16"/>
                    <a:pt x="118" y="14"/>
                    <a:pt x="118" y="12"/>
                  </a:cubicBezTo>
                  <a:cubicBezTo>
                    <a:pt x="117" y="4"/>
                    <a:pt x="111" y="0"/>
                    <a:pt x="105" y="0"/>
                  </a:cubicBezTo>
                </a:path>
              </a:pathLst>
            </a:custGeom>
            <a:solidFill>
              <a:srgbClr val="C297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00" name="Freeform 413"/>
            <p:cNvSpPr>
              <a:spLocks/>
            </p:cNvSpPr>
            <p:nvPr/>
          </p:nvSpPr>
          <p:spPr bwMode="auto">
            <a:xfrm>
              <a:off x="882650" y="2008188"/>
              <a:ext cx="442912" cy="161925"/>
            </a:xfrm>
            <a:custGeom>
              <a:avLst/>
              <a:gdLst>
                <a:gd name="T0" fmla="*/ 105 w 118"/>
                <a:gd name="T1" fmla="*/ 0 h 43"/>
                <a:gd name="T2" fmla="*/ 100 w 118"/>
                <a:gd name="T3" fmla="*/ 3 h 43"/>
                <a:gd name="T4" fmla="*/ 96 w 118"/>
                <a:gd name="T5" fmla="*/ 12 h 43"/>
                <a:gd name="T6" fmla="*/ 89 w 118"/>
                <a:gd name="T7" fmla="*/ 21 h 43"/>
                <a:gd name="T8" fmla="*/ 89 w 118"/>
                <a:gd name="T9" fmla="*/ 21 h 43"/>
                <a:gd name="T10" fmla="*/ 102 w 118"/>
                <a:gd name="T11" fmla="*/ 13 h 43"/>
                <a:gd name="T12" fmla="*/ 106 w 118"/>
                <a:gd name="T13" fmla="*/ 11 h 43"/>
                <a:gd name="T14" fmla="*/ 106 w 118"/>
                <a:gd name="T15" fmla="*/ 11 h 43"/>
                <a:gd name="T16" fmla="*/ 107 w 118"/>
                <a:gd name="T17" fmla="*/ 12 h 43"/>
                <a:gd name="T18" fmla="*/ 107 w 118"/>
                <a:gd name="T19" fmla="*/ 14 h 43"/>
                <a:gd name="T20" fmla="*/ 83 w 118"/>
                <a:gd name="T21" fmla="*/ 30 h 43"/>
                <a:gd name="T22" fmla="*/ 80 w 118"/>
                <a:gd name="T23" fmla="*/ 32 h 43"/>
                <a:gd name="T24" fmla="*/ 80 w 118"/>
                <a:gd name="T25" fmla="*/ 32 h 43"/>
                <a:gd name="T26" fmla="*/ 80 w 118"/>
                <a:gd name="T27" fmla="*/ 32 h 43"/>
                <a:gd name="T28" fmla="*/ 78 w 118"/>
                <a:gd name="T29" fmla="*/ 29 h 43"/>
                <a:gd name="T30" fmla="*/ 80 w 118"/>
                <a:gd name="T31" fmla="*/ 27 h 43"/>
                <a:gd name="T32" fmla="*/ 81 w 118"/>
                <a:gd name="T33" fmla="*/ 26 h 43"/>
                <a:gd name="T34" fmla="*/ 81 w 118"/>
                <a:gd name="T35" fmla="*/ 25 h 43"/>
                <a:gd name="T36" fmla="*/ 64 w 118"/>
                <a:gd name="T37" fmla="*/ 28 h 43"/>
                <a:gd name="T38" fmla="*/ 58 w 118"/>
                <a:gd name="T39" fmla="*/ 28 h 43"/>
                <a:gd name="T40" fmla="*/ 54 w 118"/>
                <a:gd name="T41" fmla="*/ 28 h 43"/>
                <a:gd name="T42" fmla="*/ 54 w 118"/>
                <a:gd name="T43" fmla="*/ 31 h 43"/>
                <a:gd name="T44" fmla="*/ 52 w 118"/>
                <a:gd name="T45" fmla="*/ 33 h 43"/>
                <a:gd name="T46" fmla="*/ 50 w 118"/>
                <a:gd name="T47" fmla="*/ 33 h 43"/>
                <a:gd name="T48" fmla="*/ 49 w 118"/>
                <a:gd name="T49" fmla="*/ 31 h 43"/>
                <a:gd name="T50" fmla="*/ 49 w 118"/>
                <a:gd name="T51" fmla="*/ 31 h 43"/>
                <a:gd name="T52" fmla="*/ 46 w 118"/>
                <a:gd name="T53" fmla="*/ 27 h 43"/>
                <a:gd name="T54" fmla="*/ 33 w 118"/>
                <a:gd name="T55" fmla="*/ 25 h 43"/>
                <a:gd name="T56" fmla="*/ 24 w 118"/>
                <a:gd name="T57" fmla="*/ 26 h 43"/>
                <a:gd name="T58" fmla="*/ 25 w 118"/>
                <a:gd name="T59" fmla="*/ 29 h 43"/>
                <a:gd name="T60" fmla="*/ 25 w 118"/>
                <a:gd name="T61" fmla="*/ 30 h 43"/>
                <a:gd name="T62" fmla="*/ 25 w 118"/>
                <a:gd name="T63" fmla="*/ 31 h 43"/>
                <a:gd name="T64" fmla="*/ 23 w 118"/>
                <a:gd name="T65" fmla="*/ 32 h 43"/>
                <a:gd name="T66" fmla="*/ 20 w 118"/>
                <a:gd name="T67" fmla="*/ 31 h 43"/>
                <a:gd name="T68" fmla="*/ 18 w 118"/>
                <a:gd name="T69" fmla="*/ 29 h 43"/>
                <a:gd name="T70" fmla="*/ 15 w 118"/>
                <a:gd name="T71" fmla="*/ 29 h 43"/>
                <a:gd name="T72" fmla="*/ 0 w 118"/>
                <a:gd name="T73" fmla="*/ 38 h 43"/>
                <a:gd name="T74" fmla="*/ 0 w 118"/>
                <a:gd name="T75" fmla="*/ 41 h 43"/>
                <a:gd name="T76" fmla="*/ 2 w 118"/>
                <a:gd name="T77" fmla="*/ 42 h 43"/>
                <a:gd name="T78" fmla="*/ 4 w 118"/>
                <a:gd name="T79" fmla="*/ 43 h 43"/>
                <a:gd name="T80" fmla="*/ 7 w 118"/>
                <a:gd name="T81" fmla="*/ 42 h 43"/>
                <a:gd name="T82" fmla="*/ 32 w 118"/>
                <a:gd name="T83" fmla="*/ 40 h 43"/>
                <a:gd name="T84" fmla="*/ 63 w 118"/>
                <a:gd name="T85" fmla="*/ 40 h 43"/>
                <a:gd name="T86" fmla="*/ 67 w 118"/>
                <a:gd name="T87" fmla="*/ 40 h 43"/>
                <a:gd name="T88" fmla="*/ 73 w 118"/>
                <a:gd name="T89" fmla="*/ 40 h 43"/>
                <a:gd name="T90" fmla="*/ 87 w 118"/>
                <a:gd name="T91" fmla="*/ 41 h 43"/>
                <a:gd name="T92" fmla="*/ 98 w 118"/>
                <a:gd name="T93" fmla="*/ 43 h 43"/>
                <a:gd name="T94" fmla="*/ 99 w 118"/>
                <a:gd name="T95" fmla="*/ 43 h 43"/>
                <a:gd name="T96" fmla="*/ 101 w 118"/>
                <a:gd name="T97" fmla="*/ 42 h 43"/>
                <a:gd name="T98" fmla="*/ 107 w 118"/>
                <a:gd name="T99" fmla="*/ 36 h 43"/>
                <a:gd name="T100" fmla="*/ 108 w 118"/>
                <a:gd name="T101" fmla="*/ 36 h 43"/>
                <a:gd name="T102" fmla="*/ 118 w 118"/>
                <a:gd name="T103" fmla="*/ 18 h 43"/>
                <a:gd name="T104" fmla="*/ 118 w 118"/>
                <a:gd name="T105" fmla="*/ 18 h 43"/>
                <a:gd name="T106" fmla="*/ 105 w 118"/>
                <a:gd name="T107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18" h="43">
                  <a:moveTo>
                    <a:pt x="105" y="0"/>
                  </a:moveTo>
                  <a:cubicBezTo>
                    <a:pt x="105" y="0"/>
                    <a:pt x="105" y="0"/>
                    <a:pt x="105" y="0"/>
                  </a:cubicBezTo>
                  <a:cubicBezTo>
                    <a:pt x="103" y="0"/>
                    <a:pt x="102" y="1"/>
                    <a:pt x="101" y="1"/>
                  </a:cubicBezTo>
                  <a:cubicBezTo>
                    <a:pt x="100" y="1"/>
                    <a:pt x="100" y="2"/>
                    <a:pt x="100" y="3"/>
                  </a:cubicBezTo>
                  <a:cubicBezTo>
                    <a:pt x="99" y="4"/>
                    <a:pt x="99" y="4"/>
                    <a:pt x="99" y="5"/>
                  </a:cubicBezTo>
                  <a:cubicBezTo>
                    <a:pt x="98" y="8"/>
                    <a:pt x="97" y="10"/>
                    <a:pt x="96" y="12"/>
                  </a:cubicBezTo>
                  <a:cubicBezTo>
                    <a:pt x="94" y="15"/>
                    <a:pt x="92" y="17"/>
                    <a:pt x="89" y="19"/>
                  </a:cubicBezTo>
                  <a:cubicBezTo>
                    <a:pt x="89" y="20"/>
                    <a:pt x="89" y="20"/>
                    <a:pt x="89" y="21"/>
                  </a:cubicBezTo>
                  <a:cubicBezTo>
                    <a:pt x="89" y="21"/>
                    <a:pt x="89" y="21"/>
                    <a:pt x="89" y="21"/>
                  </a:cubicBezTo>
                  <a:cubicBezTo>
                    <a:pt x="89" y="21"/>
                    <a:pt x="89" y="21"/>
                    <a:pt x="89" y="21"/>
                  </a:cubicBezTo>
                  <a:cubicBezTo>
                    <a:pt x="93" y="18"/>
                    <a:pt x="97" y="16"/>
                    <a:pt x="101" y="13"/>
                  </a:cubicBezTo>
                  <a:cubicBezTo>
                    <a:pt x="101" y="13"/>
                    <a:pt x="102" y="13"/>
                    <a:pt x="102" y="13"/>
                  </a:cubicBezTo>
                  <a:cubicBezTo>
                    <a:pt x="102" y="13"/>
                    <a:pt x="102" y="13"/>
                    <a:pt x="102" y="12"/>
                  </a:cubicBezTo>
                  <a:cubicBezTo>
                    <a:pt x="103" y="12"/>
                    <a:pt x="104" y="11"/>
                    <a:pt x="106" y="11"/>
                  </a:cubicBezTo>
                  <a:cubicBezTo>
                    <a:pt x="106" y="11"/>
                    <a:pt x="106" y="11"/>
                    <a:pt x="106" y="11"/>
                  </a:cubicBezTo>
                  <a:cubicBezTo>
                    <a:pt x="106" y="11"/>
                    <a:pt x="106" y="11"/>
                    <a:pt x="106" y="11"/>
                  </a:cubicBezTo>
                  <a:cubicBezTo>
                    <a:pt x="106" y="11"/>
                    <a:pt x="106" y="11"/>
                    <a:pt x="106" y="11"/>
                  </a:cubicBezTo>
                  <a:cubicBezTo>
                    <a:pt x="107" y="11"/>
                    <a:pt x="107" y="12"/>
                    <a:pt x="107" y="12"/>
                  </a:cubicBezTo>
                  <a:cubicBezTo>
                    <a:pt x="108" y="12"/>
                    <a:pt x="108" y="13"/>
                    <a:pt x="107" y="13"/>
                  </a:cubicBezTo>
                  <a:cubicBezTo>
                    <a:pt x="107" y="13"/>
                    <a:pt x="107" y="14"/>
                    <a:pt x="107" y="14"/>
                  </a:cubicBezTo>
                  <a:cubicBezTo>
                    <a:pt x="107" y="15"/>
                    <a:pt x="106" y="16"/>
                    <a:pt x="104" y="16"/>
                  </a:cubicBezTo>
                  <a:cubicBezTo>
                    <a:pt x="97" y="21"/>
                    <a:pt x="90" y="26"/>
                    <a:pt x="83" y="30"/>
                  </a:cubicBezTo>
                  <a:cubicBezTo>
                    <a:pt x="83" y="31"/>
                    <a:pt x="83" y="31"/>
                    <a:pt x="83" y="31"/>
                  </a:cubicBezTo>
                  <a:cubicBezTo>
                    <a:pt x="82" y="31"/>
                    <a:pt x="81" y="32"/>
                    <a:pt x="80" y="32"/>
                  </a:cubicBezTo>
                  <a:cubicBezTo>
                    <a:pt x="80" y="32"/>
                    <a:pt x="80" y="32"/>
                    <a:pt x="80" y="32"/>
                  </a:cubicBezTo>
                  <a:cubicBezTo>
                    <a:pt x="80" y="32"/>
                    <a:pt x="80" y="32"/>
                    <a:pt x="80" y="32"/>
                  </a:cubicBezTo>
                  <a:cubicBezTo>
                    <a:pt x="80" y="32"/>
                    <a:pt x="80" y="32"/>
                    <a:pt x="80" y="32"/>
                  </a:cubicBezTo>
                  <a:cubicBezTo>
                    <a:pt x="80" y="32"/>
                    <a:pt x="80" y="32"/>
                    <a:pt x="80" y="32"/>
                  </a:cubicBezTo>
                  <a:cubicBezTo>
                    <a:pt x="79" y="31"/>
                    <a:pt x="79" y="31"/>
                    <a:pt x="78" y="31"/>
                  </a:cubicBezTo>
                  <a:cubicBezTo>
                    <a:pt x="78" y="30"/>
                    <a:pt x="78" y="30"/>
                    <a:pt x="78" y="29"/>
                  </a:cubicBezTo>
                  <a:cubicBezTo>
                    <a:pt x="78" y="29"/>
                    <a:pt x="78" y="29"/>
                    <a:pt x="78" y="29"/>
                  </a:cubicBezTo>
                  <a:cubicBezTo>
                    <a:pt x="79" y="28"/>
                    <a:pt x="79" y="27"/>
                    <a:pt x="80" y="27"/>
                  </a:cubicBezTo>
                  <a:cubicBezTo>
                    <a:pt x="80" y="27"/>
                    <a:pt x="80" y="27"/>
                    <a:pt x="80" y="27"/>
                  </a:cubicBezTo>
                  <a:cubicBezTo>
                    <a:pt x="81" y="26"/>
                    <a:pt x="81" y="26"/>
                    <a:pt x="81" y="26"/>
                  </a:cubicBezTo>
                  <a:cubicBezTo>
                    <a:pt x="82" y="25"/>
                    <a:pt x="82" y="25"/>
                    <a:pt x="82" y="25"/>
                  </a:cubicBezTo>
                  <a:cubicBezTo>
                    <a:pt x="81" y="25"/>
                    <a:pt x="81" y="25"/>
                    <a:pt x="81" y="25"/>
                  </a:cubicBezTo>
                  <a:cubicBezTo>
                    <a:pt x="81" y="25"/>
                    <a:pt x="81" y="25"/>
                    <a:pt x="81" y="25"/>
                  </a:cubicBezTo>
                  <a:cubicBezTo>
                    <a:pt x="75" y="27"/>
                    <a:pt x="70" y="27"/>
                    <a:pt x="64" y="28"/>
                  </a:cubicBezTo>
                  <a:cubicBezTo>
                    <a:pt x="64" y="28"/>
                    <a:pt x="63" y="28"/>
                    <a:pt x="63" y="28"/>
                  </a:cubicBezTo>
                  <a:cubicBezTo>
                    <a:pt x="61" y="28"/>
                    <a:pt x="60" y="28"/>
                    <a:pt x="58" y="28"/>
                  </a:cubicBezTo>
                  <a:cubicBezTo>
                    <a:pt x="57" y="28"/>
                    <a:pt x="57" y="27"/>
                    <a:pt x="56" y="27"/>
                  </a:cubicBezTo>
                  <a:cubicBezTo>
                    <a:pt x="55" y="27"/>
                    <a:pt x="55" y="28"/>
                    <a:pt x="54" y="28"/>
                  </a:cubicBezTo>
                  <a:cubicBezTo>
                    <a:pt x="54" y="29"/>
                    <a:pt x="54" y="30"/>
                    <a:pt x="54" y="31"/>
                  </a:cubicBezTo>
                  <a:cubicBezTo>
                    <a:pt x="54" y="31"/>
                    <a:pt x="54" y="31"/>
                    <a:pt x="54" y="31"/>
                  </a:cubicBezTo>
                  <a:cubicBezTo>
                    <a:pt x="54" y="31"/>
                    <a:pt x="53" y="32"/>
                    <a:pt x="53" y="32"/>
                  </a:cubicBezTo>
                  <a:cubicBezTo>
                    <a:pt x="53" y="32"/>
                    <a:pt x="52" y="33"/>
                    <a:pt x="52" y="33"/>
                  </a:cubicBezTo>
                  <a:cubicBezTo>
                    <a:pt x="52" y="33"/>
                    <a:pt x="51" y="33"/>
                    <a:pt x="51" y="33"/>
                  </a:cubicBezTo>
                  <a:cubicBezTo>
                    <a:pt x="51" y="33"/>
                    <a:pt x="51" y="33"/>
                    <a:pt x="50" y="33"/>
                  </a:cubicBezTo>
                  <a:cubicBezTo>
                    <a:pt x="50" y="32"/>
                    <a:pt x="49" y="32"/>
                    <a:pt x="49" y="31"/>
                  </a:cubicBezTo>
                  <a:cubicBezTo>
                    <a:pt x="49" y="31"/>
                    <a:pt x="49" y="31"/>
                    <a:pt x="49" y="31"/>
                  </a:cubicBezTo>
                  <a:cubicBezTo>
                    <a:pt x="49" y="31"/>
                    <a:pt x="49" y="31"/>
                    <a:pt x="49" y="31"/>
                  </a:cubicBezTo>
                  <a:cubicBezTo>
                    <a:pt x="49" y="31"/>
                    <a:pt x="49" y="31"/>
                    <a:pt x="49" y="31"/>
                  </a:cubicBezTo>
                  <a:cubicBezTo>
                    <a:pt x="49" y="30"/>
                    <a:pt x="49" y="30"/>
                    <a:pt x="49" y="29"/>
                  </a:cubicBezTo>
                  <a:cubicBezTo>
                    <a:pt x="49" y="27"/>
                    <a:pt x="49" y="27"/>
                    <a:pt x="46" y="27"/>
                  </a:cubicBezTo>
                  <a:cubicBezTo>
                    <a:pt x="42" y="26"/>
                    <a:pt x="38" y="26"/>
                    <a:pt x="33" y="25"/>
                  </a:cubicBezTo>
                  <a:cubicBezTo>
                    <a:pt x="33" y="25"/>
                    <a:pt x="33" y="25"/>
                    <a:pt x="33" y="25"/>
                  </a:cubicBezTo>
                  <a:cubicBezTo>
                    <a:pt x="31" y="25"/>
                    <a:pt x="29" y="26"/>
                    <a:pt x="27" y="26"/>
                  </a:cubicBezTo>
                  <a:cubicBezTo>
                    <a:pt x="26" y="26"/>
                    <a:pt x="25" y="26"/>
                    <a:pt x="24" y="26"/>
                  </a:cubicBezTo>
                  <a:cubicBezTo>
                    <a:pt x="23" y="27"/>
                    <a:pt x="25" y="28"/>
                    <a:pt x="25" y="29"/>
                  </a:cubicBezTo>
                  <a:cubicBezTo>
                    <a:pt x="25" y="29"/>
                    <a:pt x="25" y="29"/>
                    <a:pt x="25" y="29"/>
                  </a:cubicBezTo>
                  <a:cubicBezTo>
                    <a:pt x="25" y="29"/>
                    <a:pt x="25" y="29"/>
                    <a:pt x="25" y="30"/>
                  </a:cubicBezTo>
                  <a:cubicBezTo>
                    <a:pt x="25" y="30"/>
                    <a:pt x="25" y="30"/>
                    <a:pt x="25" y="30"/>
                  </a:cubicBezTo>
                  <a:cubicBezTo>
                    <a:pt x="25" y="30"/>
                    <a:pt x="25" y="31"/>
                    <a:pt x="25" y="31"/>
                  </a:cubicBezTo>
                  <a:cubicBezTo>
                    <a:pt x="25" y="31"/>
                    <a:pt x="25" y="31"/>
                    <a:pt x="25" y="31"/>
                  </a:cubicBezTo>
                  <a:cubicBezTo>
                    <a:pt x="25" y="31"/>
                    <a:pt x="25" y="31"/>
                    <a:pt x="25" y="31"/>
                  </a:cubicBezTo>
                  <a:cubicBezTo>
                    <a:pt x="24" y="31"/>
                    <a:pt x="23" y="32"/>
                    <a:pt x="23" y="32"/>
                  </a:cubicBezTo>
                  <a:cubicBezTo>
                    <a:pt x="23" y="32"/>
                    <a:pt x="23" y="32"/>
                    <a:pt x="22" y="32"/>
                  </a:cubicBezTo>
                  <a:cubicBezTo>
                    <a:pt x="22" y="32"/>
                    <a:pt x="21" y="31"/>
                    <a:pt x="20" y="31"/>
                  </a:cubicBezTo>
                  <a:cubicBezTo>
                    <a:pt x="20" y="31"/>
                    <a:pt x="20" y="31"/>
                    <a:pt x="20" y="30"/>
                  </a:cubicBezTo>
                  <a:cubicBezTo>
                    <a:pt x="19" y="30"/>
                    <a:pt x="18" y="30"/>
                    <a:pt x="18" y="29"/>
                  </a:cubicBezTo>
                  <a:cubicBezTo>
                    <a:pt x="17" y="29"/>
                    <a:pt x="17" y="29"/>
                    <a:pt x="16" y="29"/>
                  </a:cubicBezTo>
                  <a:cubicBezTo>
                    <a:pt x="16" y="29"/>
                    <a:pt x="15" y="29"/>
                    <a:pt x="15" y="29"/>
                  </a:cubicBezTo>
                  <a:cubicBezTo>
                    <a:pt x="12" y="30"/>
                    <a:pt x="10" y="31"/>
                    <a:pt x="8" y="32"/>
                  </a:cubicBezTo>
                  <a:cubicBezTo>
                    <a:pt x="5" y="34"/>
                    <a:pt x="3" y="36"/>
                    <a:pt x="0" y="38"/>
                  </a:cubicBezTo>
                  <a:cubicBezTo>
                    <a:pt x="0" y="39"/>
                    <a:pt x="0" y="39"/>
                    <a:pt x="0" y="40"/>
                  </a:cubicBezTo>
                  <a:cubicBezTo>
                    <a:pt x="0" y="40"/>
                    <a:pt x="0" y="40"/>
                    <a:pt x="0" y="41"/>
                  </a:cubicBezTo>
                  <a:cubicBezTo>
                    <a:pt x="1" y="41"/>
                    <a:pt x="1" y="41"/>
                    <a:pt x="2" y="42"/>
                  </a:cubicBezTo>
                  <a:cubicBezTo>
                    <a:pt x="2" y="42"/>
                    <a:pt x="2" y="42"/>
                    <a:pt x="2" y="42"/>
                  </a:cubicBezTo>
                  <a:cubicBezTo>
                    <a:pt x="3" y="43"/>
                    <a:pt x="3" y="43"/>
                    <a:pt x="4" y="43"/>
                  </a:cubicBezTo>
                  <a:cubicBezTo>
                    <a:pt x="4" y="43"/>
                    <a:pt x="4" y="43"/>
                    <a:pt x="4" y="43"/>
                  </a:cubicBezTo>
                  <a:cubicBezTo>
                    <a:pt x="4" y="43"/>
                    <a:pt x="4" y="43"/>
                    <a:pt x="5" y="43"/>
                  </a:cubicBezTo>
                  <a:cubicBezTo>
                    <a:pt x="5" y="43"/>
                    <a:pt x="6" y="42"/>
                    <a:pt x="7" y="42"/>
                  </a:cubicBezTo>
                  <a:cubicBezTo>
                    <a:pt x="11" y="42"/>
                    <a:pt x="15" y="41"/>
                    <a:pt x="19" y="41"/>
                  </a:cubicBezTo>
                  <a:cubicBezTo>
                    <a:pt x="24" y="40"/>
                    <a:pt x="28" y="40"/>
                    <a:pt x="32" y="40"/>
                  </a:cubicBezTo>
                  <a:cubicBezTo>
                    <a:pt x="35" y="40"/>
                    <a:pt x="39" y="40"/>
                    <a:pt x="42" y="40"/>
                  </a:cubicBezTo>
                  <a:cubicBezTo>
                    <a:pt x="49" y="40"/>
                    <a:pt x="56" y="40"/>
                    <a:pt x="63" y="40"/>
                  </a:cubicBezTo>
                  <a:cubicBezTo>
                    <a:pt x="63" y="40"/>
                    <a:pt x="63" y="40"/>
                    <a:pt x="64" y="40"/>
                  </a:cubicBezTo>
                  <a:cubicBezTo>
                    <a:pt x="65" y="40"/>
                    <a:pt x="66" y="40"/>
                    <a:pt x="67" y="40"/>
                  </a:cubicBezTo>
                  <a:cubicBezTo>
                    <a:pt x="69" y="40"/>
                    <a:pt x="71" y="40"/>
                    <a:pt x="73" y="40"/>
                  </a:cubicBezTo>
                  <a:cubicBezTo>
                    <a:pt x="73" y="40"/>
                    <a:pt x="73" y="40"/>
                    <a:pt x="73" y="40"/>
                  </a:cubicBezTo>
                  <a:cubicBezTo>
                    <a:pt x="76" y="40"/>
                    <a:pt x="79" y="40"/>
                    <a:pt x="82" y="41"/>
                  </a:cubicBezTo>
                  <a:cubicBezTo>
                    <a:pt x="84" y="41"/>
                    <a:pt x="85" y="41"/>
                    <a:pt x="87" y="41"/>
                  </a:cubicBezTo>
                  <a:cubicBezTo>
                    <a:pt x="88" y="41"/>
                    <a:pt x="90" y="42"/>
                    <a:pt x="91" y="42"/>
                  </a:cubicBezTo>
                  <a:cubicBezTo>
                    <a:pt x="93" y="42"/>
                    <a:pt x="96" y="42"/>
                    <a:pt x="98" y="43"/>
                  </a:cubicBezTo>
                  <a:cubicBezTo>
                    <a:pt x="98" y="43"/>
                    <a:pt x="98" y="43"/>
                    <a:pt x="98" y="43"/>
                  </a:cubicBezTo>
                  <a:cubicBezTo>
                    <a:pt x="98" y="43"/>
                    <a:pt x="99" y="43"/>
                    <a:pt x="99" y="43"/>
                  </a:cubicBezTo>
                  <a:cubicBezTo>
                    <a:pt x="99" y="43"/>
                    <a:pt x="99" y="43"/>
                    <a:pt x="100" y="43"/>
                  </a:cubicBezTo>
                  <a:cubicBezTo>
                    <a:pt x="100" y="42"/>
                    <a:pt x="100" y="42"/>
                    <a:pt x="101" y="42"/>
                  </a:cubicBezTo>
                  <a:cubicBezTo>
                    <a:pt x="102" y="41"/>
                    <a:pt x="104" y="40"/>
                    <a:pt x="105" y="38"/>
                  </a:cubicBezTo>
                  <a:cubicBezTo>
                    <a:pt x="106" y="38"/>
                    <a:pt x="107" y="37"/>
                    <a:pt x="107" y="36"/>
                  </a:cubicBezTo>
                  <a:cubicBezTo>
                    <a:pt x="107" y="36"/>
                    <a:pt x="108" y="36"/>
                    <a:pt x="108" y="36"/>
                  </a:cubicBezTo>
                  <a:cubicBezTo>
                    <a:pt x="108" y="36"/>
                    <a:pt x="108" y="36"/>
                    <a:pt x="108" y="36"/>
                  </a:cubicBezTo>
                  <a:cubicBezTo>
                    <a:pt x="110" y="33"/>
                    <a:pt x="112" y="30"/>
                    <a:pt x="114" y="28"/>
                  </a:cubicBezTo>
                  <a:cubicBezTo>
                    <a:pt x="116" y="25"/>
                    <a:pt x="117" y="21"/>
                    <a:pt x="118" y="18"/>
                  </a:cubicBezTo>
                  <a:cubicBezTo>
                    <a:pt x="118" y="18"/>
                    <a:pt x="118" y="18"/>
                    <a:pt x="118" y="18"/>
                  </a:cubicBezTo>
                  <a:cubicBezTo>
                    <a:pt x="118" y="18"/>
                    <a:pt x="118" y="18"/>
                    <a:pt x="118" y="18"/>
                  </a:cubicBezTo>
                  <a:cubicBezTo>
                    <a:pt x="118" y="16"/>
                    <a:pt x="118" y="14"/>
                    <a:pt x="118" y="13"/>
                  </a:cubicBezTo>
                  <a:cubicBezTo>
                    <a:pt x="117" y="5"/>
                    <a:pt x="111" y="0"/>
                    <a:pt x="105" y="0"/>
                  </a:cubicBezTo>
                </a:path>
              </a:pathLst>
            </a:custGeom>
            <a:solidFill>
              <a:srgbClr val="8B0D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01" name="Freeform 414"/>
            <p:cNvSpPr>
              <a:spLocks noEditPoints="1"/>
            </p:cNvSpPr>
            <p:nvPr/>
          </p:nvSpPr>
          <p:spPr bwMode="auto">
            <a:xfrm>
              <a:off x="1028700" y="4316413"/>
              <a:ext cx="90487" cy="236538"/>
            </a:xfrm>
            <a:custGeom>
              <a:avLst/>
              <a:gdLst>
                <a:gd name="T0" fmla="*/ 11 w 24"/>
                <a:gd name="T1" fmla="*/ 63 h 63"/>
                <a:gd name="T2" fmla="*/ 12 w 24"/>
                <a:gd name="T3" fmla="*/ 63 h 63"/>
                <a:gd name="T4" fmla="*/ 12 w 24"/>
                <a:gd name="T5" fmla="*/ 63 h 63"/>
                <a:gd name="T6" fmla="*/ 13 w 24"/>
                <a:gd name="T7" fmla="*/ 63 h 63"/>
                <a:gd name="T8" fmla="*/ 12 w 24"/>
                <a:gd name="T9" fmla="*/ 63 h 63"/>
                <a:gd name="T10" fmla="*/ 11 w 24"/>
                <a:gd name="T11" fmla="*/ 63 h 63"/>
                <a:gd name="T12" fmla="*/ 4 w 24"/>
                <a:gd name="T13" fmla="*/ 58 h 63"/>
                <a:gd name="T14" fmla="*/ 9 w 24"/>
                <a:gd name="T15" fmla="*/ 62 h 63"/>
                <a:gd name="T16" fmla="*/ 4 w 24"/>
                <a:gd name="T17" fmla="*/ 58 h 63"/>
                <a:gd name="T18" fmla="*/ 22 w 24"/>
                <a:gd name="T19" fmla="*/ 56 h 63"/>
                <a:gd name="T20" fmla="*/ 21 w 24"/>
                <a:gd name="T21" fmla="*/ 57 h 63"/>
                <a:gd name="T22" fmla="*/ 15 w 24"/>
                <a:gd name="T23" fmla="*/ 62 h 63"/>
                <a:gd name="T24" fmla="*/ 21 w 24"/>
                <a:gd name="T25" fmla="*/ 57 h 63"/>
                <a:gd name="T26" fmla="*/ 22 w 24"/>
                <a:gd name="T27" fmla="*/ 56 h 63"/>
                <a:gd name="T28" fmla="*/ 24 w 24"/>
                <a:gd name="T29" fmla="*/ 44 h 63"/>
                <a:gd name="T30" fmla="*/ 24 w 24"/>
                <a:gd name="T31" fmla="*/ 45 h 63"/>
                <a:gd name="T32" fmla="*/ 24 w 24"/>
                <a:gd name="T33" fmla="*/ 44 h 63"/>
                <a:gd name="T34" fmla="*/ 24 w 24"/>
                <a:gd name="T35" fmla="*/ 44 h 63"/>
                <a:gd name="T36" fmla="*/ 24 w 24"/>
                <a:gd name="T37" fmla="*/ 44 h 63"/>
                <a:gd name="T38" fmla="*/ 24 w 24"/>
                <a:gd name="T39" fmla="*/ 44 h 63"/>
                <a:gd name="T40" fmla="*/ 0 w 24"/>
                <a:gd name="T41" fmla="*/ 43 h 63"/>
                <a:gd name="T42" fmla="*/ 3 w 24"/>
                <a:gd name="T43" fmla="*/ 56 h 63"/>
                <a:gd name="T44" fmla="*/ 0 w 24"/>
                <a:gd name="T45" fmla="*/ 43 h 63"/>
                <a:gd name="T46" fmla="*/ 0 w 24"/>
                <a:gd name="T47" fmla="*/ 43 h 63"/>
                <a:gd name="T48" fmla="*/ 1 w 24"/>
                <a:gd name="T49" fmla="*/ 31 h 63"/>
                <a:gd name="T50" fmla="*/ 0 w 24"/>
                <a:gd name="T51" fmla="*/ 40 h 63"/>
                <a:gd name="T52" fmla="*/ 1 w 24"/>
                <a:gd name="T53" fmla="*/ 31 h 63"/>
                <a:gd name="T54" fmla="*/ 4 w 24"/>
                <a:gd name="T55" fmla="*/ 22 h 63"/>
                <a:gd name="T56" fmla="*/ 3 w 24"/>
                <a:gd name="T57" fmla="*/ 23 h 63"/>
                <a:gd name="T58" fmla="*/ 2 w 24"/>
                <a:gd name="T59" fmla="*/ 27 h 63"/>
                <a:gd name="T60" fmla="*/ 3 w 24"/>
                <a:gd name="T61" fmla="*/ 23 h 63"/>
                <a:gd name="T62" fmla="*/ 4 w 24"/>
                <a:gd name="T63" fmla="*/ 22 h 63"/>
                <a:gd name="T64" fmla="*/ 19 w 24"/>
                <a:gd name="T65" fmla="*/ 11 h 63"/>
                <a:gd name="T66" fmla="*/ 22 w 24"/>
                <a:gd name="T67" fmla="*/ 25 h 63"/>
                <a:gd name="T68" fmla="*/ 23 w 24"/>
                <a:gd name="T69" fmla="*/ 30 h 63"/>
                <a:gd name="T70" fmla="*/ 24 w 24"/>
                <a:gd name="T71" fmla="*/ 33 h 63"/>
                <a:gd name="T72" fmla="*/ 23 w 24"/>
                <a:gd name="T73" fmla="*/ 30 h 63"/>
                <a:gd name="T74" fmla="*/ 22 w 24"/>
                <a:gd name="T75" fmla="*/ 25 h 63"/>
                <a:gd name="T76" fmla="*/ 19 w 24"/>
                <a:gd name="T77" fmla="*/ 11 h 63"/>
                <a:gd name="T78" fmla="*/ 6 w 24"/>
                <a:gd name="T79" fmla="*/ 10 h 63"/>
                <a:gd name="T80" fmla="*/ 6 w 24"/>
                <a:gd name="T81" fmla="*/ 12 h 63"/>
                <a:gd name="T82" fmla="*/ 5 w 24"/>
                <a:gd name="T83" fmla="*/ 15 h 63"/>
                <a:gd name="T84" fmla="*/ 6 w 24"/>
                <a:gd name="T85" fmla="*/ 10 h 63"/>
                <a:gd name="T86" fmla="*/ 19 w 24"/>
                <a:gd name="T87" fmla="*/ 0 h 63"/>
                <a:gd name="T88" fmla="*/ 19 w 24"/>
                <a:gd name="T89" fmla="*/ 3 h 63"/>
                <a:gd name="T90" fmla="*/ 19 w 24"/>
                <a:gd name="T91" fmla="*/ 2 h 63"/>
                <a:gd name="T92" fmla="*/ 19 w 24"/>
                <a:gd name="T93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4" h="63">
                  <a:moveTo>
                    <a:pt x="11" y="63"/>
                  </a:moveTo>
                  <a:cubicBezTo>
                    <a:pt x="11" y="63"/>
                    <a:pt x="11" y="63"/>
                    <a:pt x="12" y="63"/>
                  </a:cubicBezTo>
                  <a:cubicBezTo>
                    <a:pt x="12" y="63"/>
                    <a:pt x="12" y="63"/>
                    <a:pt x="12" y="63"/>
                  </a:cubicBezTo>
                  <a:cubicBezTo>
                    <a:pt x="12" y="63"/>
                    <a:pt x="13" y="63"/>
                    <a:pt x="13" y="63"/>
                  </a:cubicBezTo>
                  <a:cubicBezTo>
                    <a:pt x="13" y="63"/>
                    <a:pt x="12" y="63"/>
                    <a:pt x="12" y="63"/>
                  </a:cubicBezTo>
                  <a:cubicBezTo>
                    <a:pt x="12" y="63"/>
                    <a:pt x="12" y="63"/>
                    <a:pt x="11" y="63"/>
                  </a:cubicBezTo>
                  <a:moveTo>
                    <a:pt x="4" y="58"/>
                  </a:moveTo>
                  <a:cubicBezTo>
                    <a:pt x="5" y="60"/>
                    <a:pt x="7" y="61"/>
                    <a:pt x="9" y="62"/>
                  </a:cubicBezTo>
                  <a:cubicBezTo>
                    <a:pt x="7" y="61"/>
                    <a:pt x="5" y="60"/>
                    <a:pt x="4" y="58"/>
                  </a:cubicBezTo>
                  <a:moveTo>
                    <a:pt x="22" y="56"/>
                  </a:moveTo>
                  <a:cubicBezTo>
                    <a:pt x="22" y="56"/>
                    <a:pt x="21" y="56"/>
                    <a:pt x="21" y="57"/>
                  </a:cubicBezTo>
                  <a:cubicBezTo>
                    <a:pt x="20" y="59"/>
                    <a:pt x="18" y="61"/>
                    <a:pt x="15" y="62"/>
                  </a:cubicBezTo>
                  <a:cubicBezTo>
                    <a:pt x="18" y="61"/>
                    <a:pt x="20" y="59"/>
                    <a:pt x="21" y="57"/>
                  </a:cubicBezTo>
                  <a:cubicBezTo>
                    <a:pt x="22" y="56"/>
                    <a:pt x="22" y="56"/>
                    <a:pt x="22" y="56"/>
                  </a:cubicBezTo>
                  <a:moveTo>
                    <a:pt x="24" y="44"/>
                  </a:moveTo>
                  <a:cubicBezTo>
                    <a:pt x="24" y="44"/>
                    <a:pt x="24" y="44"/>
                    <a:pt x="24" y="45"/>
                  </a:cubicBezTo>
                  <a:cubicBezTo>
                    <a:pt x="24" y="44"/>
                    <a:pt x="24" y="44"/>
                    <a:pt x="24" y="44"/>
                  </a:cubicBezTo>
                  <a:moveTo>
                    <a:pt x="24" y="44"/>
                  </a:moveTo>
                  <a:cubicBezTo>
                    <a:pt x="24" y="44"/>
                    <a:pt x="24" y="44"/>
                    <a:pt x="24" y="44"/>
                  </a:cubicBezTo>
                  <a:cubicBezTo>
                    <a:pt x="24" y="44"/>
                    <a:pt x="24" y="44"/>
                    <a:pt x="24" y="44"/>
                  </a:cubicBezTo>
                  <a:moveTo>
                    <a:pt x="0" y="43"/>
                  </a:moveTo>
                  <a:cubicBezTo>
                    <a:pt x="0" y="48"/>
                    <a:pt x="1" y="52"/>
                    <a:pt x="3" y="56"/>
                  </a:cubicBezTo>
                  <a:cubicBezTo>
                    <a:pt x="1" y="52"/>
                    <a:pt x="0" y="48"/>
                    <a:pt x="0" y="43"/>
                  </a:cubicBezTo>
                  <a:cubicBezTo>
                    <a:pt x="0" y="43"/>
                    <a:pt x="0" y="43"/>
                    <a:pt x="0" y="43"/>
                  </a:cubicBezTo>
                  <a:moveTo>
                    <a:pt x="1" y="31"/>
                  </a:moveTo>
                  <a:cubicBezTo>
                    <a:pt x="1" y="34"/>
                    <a:pt x="0" y="37"/>
                    <a:pt x="0" y="40"/>
                  </a:cubicBezTo>
                  <a:cubicBezTo>
                    <a:pt x="0" y="37"/>
                    <a:pt x="1" y="34"/>
                    <a:pt x="1" y="31"/>
                  </a:cubicBezTo>
                  <a:moveTo>
                    <a:pt x="4" y="22"/>
                  </a:moveTo>
                  <a:cubicBezTo>
                    <a:pt x="3" y="22"/>
                    <a:pt x="3" y="23"/>
                    <a:pt x="3" y="23"/>
                  </a:cubicBezTo>
                  <a:cubicBezTo>
                    <a:pt x="3" y="24"/>
                    <a:pt x="2" y="25"/>
                    <a:pt x="2" y="27"/>
                  </a:cubicBezTo>
                  <a:cubicBezTo>
                    <a:pt x="2" y="25"/>
                    <a:pt x="3" y="24"/>
                    <a:pt x="3" y="23"/>
                  </a:cubicBezTo>
                  <a:cubicBezTo>
                    <a:pt x="3" y="23"/>
                    <a:pt x="3" y="22"/>
                    <a:pt x="4" y="22"/>
                  </a:cubicBezTo>
                  <a:moveTo>
                    <a:pt x="19" y="11"/>
                  </a:moveTo>
                  <a:cubicBezTo>
                    <a:pt x="20" y="16"/>
                    <a:pt x="21" y="20"/>
                    <a:pt x="22" y="25"/>
                  </a:cubicBezTo>
                  <a:cubicBezTo>
                    <a:pt x="23" y="26"/>
                    <a:pt x="23" y="28"/>
                    <a:pt x="23" y="30"/>
                  </a:cubicBezTo>
                  <a:cubicBezTo>
                    <a:pt x="23" y="31"/>
                    <a:pt x="24" y="32"/>
                    <a:pt x="24" y="33"/>
                  </a:cubicBezTo>
                  <a:cubicBezTo>
                    <a:pt x="24" y="32"/>
                    <a:pt x="23" y="31"/>
                    <a:pt x="23" y="30"/>
                  </a:cubicBezTo>
                  <a:cubicBezTo>
                    <a:pt x="23" y="28"/>
                    <a:pt x="23" y="27"/>
                    <a:pt x="22" y="25"/>
                  </a:cubicBezTo>
                  <a:cubicBezTo>
                    <a:pt x="21" y="21"/>
                    <a:pt x="20" y="16"/>
                    <a:pt x="19" y="11"/>
                  </a:cubicBezTo>
                  <a:moveTo>
                    <a:pt x="6" y="10"/>
                  </a:moveTo>
                  <a:cubicBezTo>
                    <a:pt x="6" y="11"/>
                    <a:pt x="6" y="11"/>
                    <a:pt x="6" y="12"/>
                  </a:cubicBezTo>
                  <a:cubicBezTo>
                    <a:pt x="5" y="13"/>
                    <a:pt x="5" y="14"/>
                    <a:pt x="5" y="15"/>
                  </a:cubicBezTo>
                  <a:cubicBezTo>
                    <a:pt x="5" y="13"/>
                    <a:pt x="6" y="12"/>
                    <a:pt x="6" y="10"/>
                  </a:cubicBezTo>
                  <a:moveTo>
                    <a:pt x="19" y="0"/>
                  </a:moveTo>
                  <a:cubicBezTo>
                    <a:pt x="19" y="1"/>
                    <a:pt x="19" y="2"/>
                    <a:pt x="19" y="3"/>
                  </a:cubicBezTo>
                  <a:cubicBezTo>
                    <a:pt x="19" y="3"/>
                    <a:pt x="19" y="2"/>
                    <a:pt x="19" y="2"/>
                  </a:cubicBezTo>
                  <a:cubicBezTo>
                    <a:pt x="19" y="1"/>
                    <a:pt x="19" y="1"/>
                    <a:pt x="19" y="0"/>
                  </a:cubicBezTo>
                </a:path>
              </a:pathLst>
            </a:custGeom>
            <a:solidFill>
              <a:srgbClr val="C297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02" name="Freeform 415"/>
            <p:cNvSpPr>
              <a:spLocks/>
            </p:cNvSpPr>
            <p:nvPr/>
          </p:nvSpPr>
          <p:spPr bwMode="auto">
            <a:xfrm>
              <a:off x="1028700" y="4308475"/>
              <a:ext cx="93662" cy="244475"/>
            </a:xfrm>
            <a:custGeom>
              <a:avLst/>
              <a:gdLst>
                <a:gd name="T0" fmla="*/ 18 w 25"/>
                <a:gd name="T1" fmla="*/ 0 h 65"/>
                <a:gd name="T2" fmla="*/ 17 w 25"/>
                <a:gd name="T3" fmla="*/ 0 h 65"/>
                <a:gd name="T4" fmla="*/ 7 w 25"/>
                <a:gd name="T5" fmla="*/ 10 h 65"/>
                <a:gd name="T6" fmla="*/ 6 w 25"/>
                <a:gd name="T7" fmla="*/ 12 h 65"/>
                <a:gd name="T8" fmla="*/ 5 w 25"/>
                <a:gd name="T9" fmla="*/ 17 h 65"/>
                <a:gd name="T10" fmla="*/ 4 w 25"/>
                <a:gd name="T11" fmla="*/ 24 h 65"/>
                <a:gd name="T12" fmla="*/ 3 w 25"/>
                <a:gd name="T13" fmla="*/ 25 h 65"/>
                <a:gd name="T14" fmla="*/ 2 w 25"/>
                <a:gd name="T15" fmla="*/ 29 h 65"/>
                <a:gd name="T16" fmla="*/ 2 w 25"/>
                <a:gd name="T17" fmla="*/ 29 h 65"/>
                <a:gd name="T18" fmla="*/ 1 w 25"/>
                <a:gd name="T19" fmla="*/ 33 h 65"/>
                <a:gd name="T20" fmla="*/ 0 w 25"/>
                <a:gd name="T21" fmla="*/ 42 h 65"/>
                <a:gd name="T22" fmla="*/ 0 w 25"/>
                <a:gd name="T23" fmla="*/ 43 h 65"/>
                <a:gd name="T24" fmla="*/ 0 w 25"/>
                <a:gd name="T25" fmla="*/ 45 h 65"/>
                <a:gd name="T26" fmla="*/ 0 w 25"/>
                <a:gd name="T27" fmla="*/ 45 h 65"/>
                <a:gd name="T28" fmla="*/ 3 w 25"/>
                <a:gd name="T29" fmla="*/ 58 h 65"/>
                <a:gd name="T30" fmla="*/ 4 w 25"/>
                <a:gd name="T31" fmla="*/ 60 h 65"/>
                <a:gd name="T32" fmla="*/ 4 w 25"/>
                <a:gd name="T33" fmla="*/ 60 h 65"/>
                <a:gd name="T34" fmla="*/ 9 w 25"/>
                <a:gd name="T35" fmla="*/ 64 h 65"/>
                <a:gd name="T36" fmla="*/ 11 w 25"/>
                <a:gd name="T37" fmla="*/ 65 h 65"/>
                <a:gd name="T38" fmla="*/ 12 w 25"/>
                <a:gd name="T39" fmla="*/ 65 h 65"/>
                <a:gd name="T40" fmla="*/ 13 w 25"/>
                <a:gd name="T41" fmla="*/ 65 h 65"/>
                <a:gd name="T42" fmla="*/ 13 w 25"/>
                <a:gd name="T43" fmla="*/ 65 h 65"/>
                <a:gd name="T44" fmla="*/ 15 w 25"/>
                <a:gd name="T45" fmla="*/ 64 h 65"/>
                <a:gd name="T46" fmla="*/ 21 w 25"/>
                <a:gd name="T47" fmla="*/ 59 h 65"/>
                <a:gd name="T48" fmla="*/ 22 w 25"/>
                <a:gd name="T49" fmla="*/ 58 h 65"/>
                <a:gd name="T50" fmla="*/ 24 w 25"/>
                <a:gd name="T51" fmla="*/ 47 h 65"/>
                <a:gd name="T52" fmla="*/ 24 w 25"/>
                <a:gd name="T53" fmla="*/ 47 h 65"/>
                <a:gd name="T54" fmla="*/ 24 w 25"/>
                <a:gd name="T55" fmla="*/ 46 h 65"/>
                <a:gd name="T56" fmla="*/ 24 w 25"/>
                <a:gd name="T57" fmla="*/ 46 h 65"/>
                <a:gd name="T58" fmla="*/ 24 w 25"/>
                <a:gd name="T59" fmla="*/ 46 h 65"/>
                <a:gd name="T60" fmla="*/ 24 w 25"/>
                <a:gd name="T61" fmla="*/ 35 h 65"/>
                <a:gd name="T62" fmla="*/ 23 w 25"/>
                <a:gd name="T63" fmla="*/ 32 h 65"/>
                <a:gd name="T64" fmla="*/ 22 w 25"/>
                <a:gd name="T65" fmla="*/ 27 h 65"/>
                <a:gd name="T66" fmla="*/ 19 w 25"/>
                <a:gd name="T67" fmla="*/ 13 h 65"/>
                <a:gd name="T68" fmla="*/ 19 w 25"/>
                <a:gd name="T69" fmla="*/ 5 h 65"/>
                <a:gd name="T70" fmla="*/ 19 w 25"/>
                <a:gd name="T71" fmla="*/ 2 h 65"/>
                <a:gd name="T72" fmla="*/ 19 w 25"/>
                <a:gd name="T73" fmla="*/ 1 h 65"/>
                <a:gd name="T74" fmla="*/ 18 w 25"/>
                <a:gd name="T75" fmla="*/ 0 h 65"/>
                <a:gd name="T76" fmla="*/ 18 w 25"/>
                <a:gd name="T77" fmla="*/ 0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5" h="65">
                  <a:moveTo>
                    <a:pt x="18" y="0"/>
                  </a:moveTo>
                  <a:cubicBezTo>
                    <a:pt x="17" y="0"/>
                    <a:pt x="17" y="0"/>
                    <a:pt x="17" y="0"/>
                  </a:cubicBezTo>
                  <a:cubicBezTo>
                    <a:pt x="14" y="4"/>
                    <a:pt x="11" y="8"/>
                    <a:pt x="7" y="10"/>
                  </a:cubicBezTo>
                  <a:cubicBezTo>
                    <a:pt x="7" y="11"/>
                    <a:pt x="6" y="12"/>
                    <a:pt x="6" y="12"/>
                  </a:cubicBezTo>
                  <a:cubicBezTo>
                    <a:pt x="6" y="14"/>
                    <a:pt x="5" y="15"/>
                    <a:pt x="5" y="17"/>
                  </a:cubicBezTo>
                  <a:cubicBezTo>
                    <a:pt x="5" y="19"/>
                    <a:pt x="4" y="22"/>
                    <a:pt x="4" y="24"/>
                  </a:cubicBezTo>
                  <a:cubicBezTo>
                    <a:pt x="3" y="24"/>
                    <a:pt x="3" y="25"/>
                    <a:pt x="3" y="25"/>
                  </a:cubicBezTo>
                  <a:cubicBezTo>
                    <a:pt x="3" y="26"/>
                    <a:pt x="2" y="27"/>
                    <a:pt x="2" y="29"/>
                  </a:cubicBezTo>
                  <a:cubicBezTo>
                    <a:pt x="2" y="29"/>
                    <a:pt x="2" y="29"/>
                    <a:pt x="2" y="29"/>
                  </a:cubicBezTo>
                  <a:cubicBezTo>
                    <a:pt x="2" y="30"/>
                    <a:pt x="1" y="32"/>
                    <a:pt x="1" y="33"/>
                  </a:cubicBezTo>
                  <a:cubicBezTo>
                    <a:pt x="1" y="36"/>
                    <a:pt x="0" y="39"/>
                    <a:pt x="0" y="42"/>
                  </a:cubicBezTo>
                  <a:cubicBezTo>
                    <a:pt x="0" y="42"/>
                    <a:pt x="0" y="43"/>
                    <a:pt x="0" y="43"/>
                  </a:cubicBezTo>
                  <a:cubicBezTo>
                    <a:pt x="0" y="44"/>
                    <a:pt x="0" y="45"/>
                    <a:pt x="0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50"/>
                    <a:pt x="1" y="54"/>
                    <a:pt x="3" y="58"/>
                  </a:cubicBezTo>
                  <a:cubicBezTo>
                    <a:pt x="4" y="59"/>
                    <a:pt x="4" y="60"/>
                    <a:pt x="4" y="60"/>
                  </a:cubicBezTo>
                  <a:cubicBezTo>
                    <a:pt x="4" y="60"/>
                    <a:pt x="4" y="60"/>
                    <a:pt x="4" y="60"/>
                  </a:cubicBezTo>
                  <a:cubicBezTo>
                    <a:pt x="5" y="62"/>
                    <a:pt x="7" y="63"/>
                    <a:pt x="9" y="64"/>
                  </a:cubicBezTo>
                  <a:cubicBezTo>
                    <a:pt x="10" y="64"/>
                    <a:pt x="10" y="65"/>
                    <a:pt x="11" y="65"/>
                  </a:cubicBezTo>
                  <a:cubicBezTo>
                    <a:pt x="12" y="65"/>
                    <a:pt x="12" y="65"/>
                    <a:pt x="12" y="65"/>
                  </a:cubicBezTo>
                  <a:cubicBezTo>
                    <a:pt x="12" y="65"/>
                    <a:pt x="13" y="65"/>
                    <a:pt x="13" y="65"/>
                  </a:cubicBezTo>
                  <a:cubicBezTo>
                    <a:pt x="13" y="65"/>
                    <a:pt x="13" y="65"/>
                    <a:pt x="13" y="65"/>
                  </a:cubicBezTo>
                  <a:cubicBezTo>
                    <a:pt x="14" y="65"/>
                    <a:pt x="15" y="65"/>
                    <a:pt x="15" y="64"/>
                  </a:cubicBezTo>
                  <a:cubicBezTo>
                    <a:pt x="18" y="63"/>
                    <a:pt x="20" y="61"/>
                    <a:pt x="21" y="59"/>
                  </a:cubicBezTo>
                  <a:cubicBezTo>
                    <a:pt x="21" y="58"/>
                    <a:pt x="22" y="58"/>
                    <a:pt x="22" y="58"/>
                  </a:cubicBezTo>
                  <a:cubicBezTo>
                    <a:pt x="23" y="54"/>
                    <a:pt x="24" y="51"/>
                    <a:pt x="24" y="47"/>
                  </a:cubicBezTo>
                  <a:cubicBezTo>
                    <a:pt x="24" y="47"/>
                    <a:pt x="24" y="47"/>
                    <a:pt x="24" y="47"/>
                  </a:cubicBezTo>
                  <a:cubicBezTo>
                    <a:pt x="24" y="46"/>
                    <a:pt x="24" y="46"/>
                    <a:pt x="24" y="46"/>
                  </a:cubicBezTo>
                  <a:cubicBezTo>
                    <a:pt x="24" y="46"/>
                    <a:pt x="24" y="46"/>
                    <a:pt x="24" y="46"/>
                  </a:cubicBezTo>
                  <a:cubicBezTo>
                    <a:pt x="24" y="46"/>
                    <a:pt x="24" y="46"/>
                    <a:pt x="24" y="46"/>
                  </a:cubicBezTo>
                  <a:cubicBezTo>
                    <a:pt x="25" y="42"/>
                    <a:pt x="24" y="38"/>
                    <a:pt x="24" y="35"/>
                  </a:cubicBezTo>
                  <a:cubicBezTo>
                    <a:pt x="24" y="34"/>
                    <a:pt x="23" y="33"/>
                    <a:pt x="23" y="32"/>
                  </a:cubicBezTo>
                  <a:cubicBezTo>
                    <a:pt x="23" y="30"/>
                    <a:pt x="23" y="28"/>
                    <a:pt x="22" y="27"/>
                  </a:cubicBezTo>
                  <a:cubicBezTo>
                    <a:pt x="21" y="22"/>
                    <a:pt x="20" y="18"/>
                    <a:pt x="19" y="13"/>
                  </a:cubicBezTo>
                  <a:cubicBezTo>
                    <a:pt x="19" y="11"/>
                    <a:pt x="19" y="8"/>
                    <a:pt x="19" y="5"/>
                  </a:cubicBezTo>
                  <a:cubicBezTo>
                    <a:pt x="19" y="4"/>
                    <a:pt x="19" y="3"/>
                    <a:pt x="19" y="2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9" y="0"/>
                    <a:pt x="18" y="0"/>
                  </a:cubicBezTo>
                  <a:cubicBezTo>
                    <a:pt x="18" y="0"/>
                    <a:pt x="18" y="0"/>
                    <a:pt x="18" y="0"/>
                  </a:cubicBezTo>
                </a:path>
              </a:pathLst>
            </a:custGeom>
            <a:solidFill>
              <a:srgbClr val="BB2A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03" name="Freeform 416"/>
            <p:cNvSpPr>
              <a:spLocks noEditPoints="1"/>
            </p:cNvSpPr>
            <p:nvPr/>
          </p:nvSpPr>
          <p:spPr bwMode="auto">
            <a:xfrm>
              <a:off x="889000" y="4376738"/>
              <a:ext cx="136525" cy="153988"/>
            </a:xfrm>
            <a:custGeom>
              <a:avLst/>
              <a:gdLst>
                <a:gd name="T0" fmla="*/ 9 w 36"/>
                <a:gd name="T1" fmla="*/ 40 h 41"/>
                <a:gd name="T2" fmla="*/ 6 w 36"/>
                <a:gd name="T3" fmla="*/ 41 h 41"/>
                <a:gd name="T4" fmla="*/ 6 w 36"/>
                <a:gd name="T5" fmla="*/ 41 h 41"/>
                <a:gd name="T6" fmla="*/ 9 w 36"/>
                <a:gd name="T7" fmla="*/ 40 h 41"/>
                <a:gd name="T8" fmla="*/ 18 w 36"/>
                <a:gd name="T9" fmla="*/ 34 h 41"/>
                <a:gd name="T10" fmla="*/ 13 w 36"/>
                <a:gd name="T11" fmla="*/ 38 h 41"/>
                <a:gd name="T12" fmla="*/ 18 w 36"/>
                <a:gd name="T13" fmla="*/ 34 h 41"/>
                <a:gd name="T14" fmla="*/ 1 w 36"/>
                <a:gd name="T15" fmla="*/ 34 h 41"/>
                <a:gd name="T16" fmla="*/ 1 w 36"/>
                <a:gd name="T17" fmla="*/ 37 h 41"/>
                <a:gd name="T18" fmla="*/ 1 w 36"/>
                <a:gd name="T19" fmla="*/ 34 h 41"/>
                <a:gd name="T20" fmla="*/ 7 w 36"/>
                <a:gd name="T21" fmla="*/ 14 h 41"/>
                <a:gd name="T22" fmla="*/ 7 w 36"/>
                <a:gd name="T23" fmla="*/ 14 h 41"/>
                <a:gd name="T24" fmla="*/ 6 w 36"/>
                <a:gd name="T25" fmla="*/ 17 h 41"/>
                <a:gd name="T26" fmla="*/ 7 w 36"/>
                <a:gd name="T27" fmla="*/ 14 h 41"/>
                <a:gd name="T28" fmla="*/ 34 w 36"/>
                <a:gd name="T29" fmla="*/ 7 h 41"/>
                <a:gd name="T30" fmla="*/ 21 w 36"/>
                <a:gd name="T31" fmla="*/ 30 h 41"/>
                <a:gd name="T32" fmla="*/ 26 w 36"/>
                <a:gd name="T33" fmla="*/ 22 h 41"/>
                <a:gd name="T34" fmla="*/ 34 w 36"/>
                <a:gd name="T35" fmla="*/ 7 h 41"/>
                <a:gd name="T36" fmla="*/ 36 w 36"/>
                <a:gd name="T37" fmla="*/ 0 h 41"/>
                <a:gd name="T38" fmla="*/ 35 w 36"/>
                <a:gd name="T39" fmla="*/ 4 h 41"/>
                <a:gd name="T40" fmla="*/ 35 w 36"/>
                <a:gd name="T41" fmla="*/ 3 h 41"/>
                <a:gd name="T42" fmla="*/ 36 w 36"/>
                <a:gd name="T43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6" h="41">
                  <a:moveTo>
                    <a:pt x="9" y="40"/>
                  </a:moveTo>
                  <a:cubicBezTo>
                    <a:pt x="8" y="41"/>
                    <a:pt x="7" y="41"/>
                    <a:pt x="6" y="41"/>
                  </a:cubicBezTo>
                  <a:cubicBezTo>
                    <a:pt x="6" y="41"/>
                    <a:pt x="6" y="41"/>
                    <a:pt x="6" y="41"/>
                  </a:cubicBezTo>
                  <a:cubicBezTo>
                    <a:pt x="7" y="41"/>
                    <a:pt x="8" y="41"/>
                    <a:pt x="9" y="40"/>
                  </a:cubicBezTo>
                  <a:moveTo>
                    <a:pt x="18" y="34"/>
                  </a:moveTo>
                  <a:cubicBezTo>
                    <a:pt x="16" y="36"/>
                    <a:pt x="15" y="37"/>
                    <a:pt x="13" y="38"/>
                  </a:cubicBezTo>
                  <a:cubicBezTo>
                    <a:pt x="15" y="37"/>
                    <a:pt x="16" y="36"/>
                    <a:pt x="18" y="34"/>
                  </a:cubicBezTo>
                  <a:moveTo>
                    <a:pt x="1" y="34"/>
                  </a:moveTo>
                  <a:cubicBezTo>
                    <a:pt x="1" y="35"/>
                    <a:pt x="0" y="36"/>
                    <a:pt x="1" y="37"/>
                  </a:cubicBezTo>
                  <a:cubicBezTo>
                    <a:pt x="0" y="36"/>
                    <a:pt x="1" y="35"/>
                    <a:pt x="1" y="34"/>
                  </a:cubicBezTo>
                  <a:moveTo>
                    <a:pt x="7" y="14"/>
                  </a:moveTo>
                  <a:cubicBezTo>
                    <a:pt x="7" y="14"/>
                    <a:pt x="7" y="14"/>
                    <a:pt x="7" y="14"/>
                  </a:cubicBezTo>
                  <a:cubicBezTo>
                    <a:pt x="7" y="15"/>
                    <a:pt x="6" y="16"/>
                    <a:pt x="6" y="17"/>
                  </a:cubicBezTo>
                  <a:cubicBezTo>
                    <a:pt x="6" y="16"/>
                    <a:pt x="7" y="15"/>
                    <a:pt x="7" y="14"/>
                  </a:cubicBezTo>
                  <a:moveTo>
                    <a:pt x="34" y="7"/>
                  </a:moveTo>
                  <a:cubicBezTo>
                    <a:pt x="30" y="15"/>
                    <a:pt x="27" y="23"/>
                    <a:pt x="21" y="30"/>
                  </a:cubicBezTo>
                  <a:cubicBezTo>
                    <a:pt x="23" y="28"/>
                    <a:pt x="25" y="25"/>
                    <a:pt x="26" y="22"/>
                  </a:cubicBezTo>
                  <a:cubicBezTo>
                    <a:pt x="29" y="17"/>
                    <a:pt x="31" y="12"/>
                    <a:pt x="34" y="7"/>
                  </a:cubicBezTo>
                  <a:moveTo>
                    <a:pt x="36" y="0"/>
                  </a:moveTo>
                  <a:cubicBezTo>
                    <a:pt x="36" y="1"/>
                    <a:pt x="35" y="3"/>
                    <a:pt x="35" y="4"/>
                  </a:cubicBezTo>
                  <a:cubicBezTo>
                    <a:pt x="35" y="4"/>
                    <a:pt x="35" y="4"/>
                    <a:pt x="35" y="3"/>
                  </a:cubicBezTo>
                  <a:cubicBezTo>
                    <a:pt x="35" y="2"/>
                    <a:pt x="36" y="1"/>
                    <a:pt x="36" y="0"/>
                  </a:cubicBezTo>
                </a:path>
              </a:pathLst>
            </a:custGeom>
            <a:solidFill>
              <a:srgbClr val="C297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04" name="Freeform 417"/>
            <p:cNvSpPr>
              <a:spLocks/>
            </p:cNvSpPr>
            <p:nvPr/>
          </p:nvSpPr>
          <p:spPr bwMode="auto">
            <a:xfrm>
              <a:off x="889000" y="4368800"/>
              <a:ext cx="136525" cy="161925"/>
            </a:xfrm>
            <a:custGeom>
              <a:avLst/>
              <a:gdLst>
                <a:gd name="T0" fmla="*/ 35 w 36"/>
                <a:gd name="T1" fmla="*/ 0 h 43"/>
                <a:gd name="T2" fmla="*/ 34 w 36"/>
                <a:gd name="T3" fmla="*/ 0 h 43"/>
                <a:gd name="T4" fmla="*/ 20 w 36"/>
                <a:gd name="T5" fmla="*/ 6 h 43"/>
                <a:gd name="T6" fmla="*/ 10 w 36"/>
                <a:gd name="T7" fmla="*/ 12 h 43"/>
                <a:gd name="T8" fmla="*/ 7 w 36"/>
                <a:gd name="T9" fmla="*/ 16 h 43"/>
                <a:gd name="T10" fmla="*/ 6 w 36"/>
                <a:gd name="T11" fmla="*/ 19 h 43"/>
                <a:gd name="T12" fmla="*/ 3 w 36"/>
                <a:gd name="T13" fmla="*/ 29 h 43"/>
                <a:gd name="T14" fmla="*/ 1 w 36"/>
                <a:gd name="T15" fmla="*/ 36 h 43"/>
                <a:gd name="T16" fmla="*/ 1 w 36"/>
                <a:gd name="T17" fmla="*/ 36 h 43"/>
                <a:gd name="T18" fmla="*/ 1 w 36"/>
                <a:gd name="T19" fmla="*/ 39 h 43"/>
                <a:gd name="T20" fmla="*/ 1 w 36"/>
                <a:gd name="T21" fmla="*/ 39 h 43"/>
                <a:gd name="T22" fmla="*/ 6 w 36"/>
                <a:gd name="T23" fmla="*/ 43 h 43"/>
                <a:gd name="T24" fmla="*/ 6 w 36"/>
                <a:gd name="T25" fmla="*/ 43 h 43"/>
                <a:gd name="T26" fmla="*/ 9 w 36"/>
                <a:gd name="T27" fmla="*/ 42 h 43"/>
                <a:gd name="T28" fmla="*/ 9 w 36"/>
                <a:gd name="T29" fmla="*/ 42 h 43"/>
                <a:gd name="T30" fmla="*/ 13 w 36"/>
                <a:gd name="T31" fmla="*/ 40 h 43"/>
                <a:gd name="T32" fmla="*/ 18 w 36"/>
                <a:gd name="T33" fmla="*/ 36 h 43"/>
                <a:gd name="T34" fmla="*/ 18 w 36"/>
                <a:gd name="T35" fmla="*/ 36 h 43"/>
                <a:gd name="T36" fmla="*/ 21 w 36"/>
                <a:gd name="T37" fmla="*/ 32 h 43"/>
                <a:gd name="T38" fmla="*/ 34 w 36"/>
                <a:gd name="T39" fmla="*/ 9 h 43"/>
                <a:gd name="T40" fmla="*/ 35 w 36"/>
                <a:gd name="T41" fmla="*/ 6 h 43"/>
                <a:gd name="T42" fmla="*/ 36 w 36"/>
                <a:gd name="T43" fmla="*/ 2 h 43"/>
                <a:gd name="T44" fmla="*/ 36 w 36"/>
                <a:gd name="T45" fmla="*/ 2 h 43"/>
                <a:gd name="T46" fmla="*/ 35 w 36"/>
                <a:gd name="T47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6" h="43">
                  <a:moveTo>
                    <a:pt x="35" y="0"/>
                  </a:moveTo>
                  <a:cubicBezTo>
                    <a:pt x="35" y="0"/>
                    <a:pt x="34" y="0"/>
                    <a:pt x="34" y="0"/>
                  </a:cubicBezTo>
                  <a:cubicBezTo>
                    <a:pt x="29" y="2"/>
                    <a:pt x="25" y="4"/>
                    <a:pt x="20" y="6"/>
                  </a:cubicBezTo>
                  <a:cubicBezTo>
                    <a:pt x="16" y="8"/>
                    <a:pt x="13" y="10"/>
                    <a:pt x="10" y="12"/>
                  </a:cubicBezTo>
                  <a:cubicBezTo>
                    <a:pt x="9" y="13"/>
                    <a:pt x="8" y="14"/>
                    <a:pt x="7" y="16"/>
                  </a:cubicBezTo>
                  <a:cubicBezTo>
                    <a:pt x="7" y="17"/>
                    <a:pt x="6" y="18"/>
                    <a:pt x="6" y="19"/>
                  </a:cubicBezTo>
                  <a:cubicBezTo>
                    <a:pt x="5" y="22"/>
                    <a:pt x="4" y="25"/>
                    <a:pt x="3" y="29"/>
                  </a:cubicBezTo>
                  <a:cubicBezTo>
                    <a:pt x="2" y="31"/>
                    <a:pt x="1" y="33"/>
                    <a:pt x="1" y="36"/>
                  </a:cubicBezTo>
                  <a:cubicBezTo>
                    <a:pt x="1" y="36"/>
                    <a:pt x="1" y="36"/>
                    <a:pt x="1" y="36"/>
                  </a:cubicBezTo>
                  <a:cubicBezTo>
                    <a:pt x="1" y="37"/>
                    <a:pt x="0" y="38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42"/>
                    <a:pt x="3" y="43"/>
                    <a:pt x="6" y="43"/>
                  </a:cubicBezTo>
                  <a:cubicBezTo>
                    <a:pt x="6" y="43"/>
                    <a:pt x="6" y="43"/>
                    <a:pt x="6" y="43"/>
                  </a:cubicBezTo>
                  <a:cubicBezTo>
                    <a:pt x="7" y="43"/>
                    <a:pt x="8" y="43"/>
                    <a:pt x="9" y="42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10" y="42"/>
                    <a:pt x="12" y="41"/>
                    <a:pt x="13" y="40"/>
                  </a:cubicBezTo>
                  <a:cubicBezTo>
                    <a:pt x="15" y="39"/>
                    <a:pt x="16" y="38"/>
                    <a:pt x="18" y="36"/>
                  </a:cubicBezTo>
                  <a:cubicBezTo>
                    <a:pt x="18" y="36"/>
                    <a:pt x="18" y="36"/>
                    <a:pt x="18" y="36"/>
                  </a:cubicBezTo>
                  <a:cubicBezTo>
                    <a:pt x="19" y="35"/>
                    <a:pt x="20" y="34"/>
                    <a:pt x="21" y="32"/>
                  </a:cubicBezTo>
                  <a:cubicBezTo>
                    <a:pt x="27" y="25"/>
                    <a:pt x="30" y="17"/>
                    <a:pt x="34" y="9"/>
                  </a:cubicBezTo>
                  <a:cubicBezTo>
                    <a:pt x="34" y="8"/>
                    <a:pt x="34" y="7"/>
                    <a:pt x="35" y="6"/>
                  </a:cubicBezTo>
                  <a:cubicBezTo>
                    <a:pt x="35" y="5"/>
                    <a:pt x="36" y="3"/>
                    <a:pt x="36" y="2"/>
                  </a:cubicBezTo>
                  <a:cubicBezTo>
                    <a:pt x="36" y="2"/>
                    <a:pt x="36" y="2"/>
                    <a:pt x="36" y="2"/>
                  </a:cubicBezTo>
                  <a:cubicBezTo>
                    <a:pt x="36" y="0"/>
                    <a:pt x="36" y="0"/>
                    <a:pt x="35" y="0"/>
                  </a:cubicBezTo>
                </a:path>
              </a:pathLst>
            </a:custGeom>
            <a:solidFill>
              <a:srgbClr val="BB2A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05" name="Freeform 418"/>
            <p:cNvSpPr>
              <a:spLocks/>
            </p:cNvSpPr>
            <p:nvPr/>
          </p:nvSpPr>
          <p:spPr bwMode="auto">
            <a:xfrm>
              <a:off x="1055688" y="3987800"/>
              <a:ext cx="6350" cy="71438"/>
            </a:xfrm>
            <a:custGeom>
              <a:avLst/>
              <a:gdLst>
                <a:gd name="T0" fmla="*/ 1 w 2"/>
                <a:gd name="T1" fmla="*/ 0 h 19"/>
                <a:gd name="T2" fmla="*/ 1 w 2"/>
                <a:gd name="T3" fmla="*/ 0 h 19"/>
                <a:gd name="T4" fmla="*/ 0 w 2"/>
                <a:gd name="T5" fmla="*/ 3 h 19"/>
                <a:gd name="T6" fmla="*/ 0 w 2"/>
                <a:gd name="T7" fmla="*/ 15 h 19"/>
                <a:gd name="T8" fmla="*/ 1 w 2"/>
                <a:gd name="T9" fmla="*/ 19 h 19"/>
                <a:gd name="T10" fmla="*/ 1 w 2"/>
                <a:gd name="T11" fmla="*/ 19 h 19"/>
                <a:gd name="T12" fmla="*/ 1 w 2"/>
                <a:gd name="T13" fmla="*/ 19 h 19"/>
                <a:gd name="T14" fmla="*/ 2 w 2"/>
                <a:gd name="T15" fmla="*/ 18 h 19"/>
                <a:gd name="T16" fmla="*/ 2 w 2"/>
                <a:gd name="T17" fmla="*/ 9 h 19"/>
                <a:gd name="T18" fmla="*/ 1 w 2"/>
                <a:gd name="T19" fmla="*/ 9 h 19"/>
                <a:gd name="T20" fmla="*/ 1 w 2"/>
                <a:gd name="T21" fmla="*/ 2 h 19"/>
                <a:gd name="T22" fmla="*/ 1 w 2"/>
                <a:gd name="T23" fmla="*/ 1 h 19"/>
                <a:gd name="T24" fmla="*/ 1 w 2"/>
                <a:gd name="T25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" h="1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2"/>
                    <a:pt x="0" y="3"/>
                  </a:cubicBezTo>
                  <a:cubicBezTo>
                    <a:pt x="0" y="7"/>
                    <a:pt x="0" y="11"/>
                    <a:pt x="0" y="15"/>
                  </a:cubicBezTo>
                  <a:cubicBezTo>
                    <a:pt x="0" y="16"/>
                    <a:pt x="0" y="17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2" y="15"/>
                    <a:pt x="2" y="12"/>
                    <a:pt x="2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7"/>
                    <a:pt x="1" y="5"/>
                    <a:pt x="1" y="2"/>
                  </a:cubicBezTo>
                  <a:cubicBezTo>
                    <a:pt x="1" y="2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BB2A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06" name="Freeform 419"/>
            <p:cNvSpPr>
              <a:spLocks noEditPoints="1"/>
            </p:cNvSpPr>
            <p:nvPr/>
          </p:nvSpPr>
          <p:spPr bwMode="auto">
            <a:xfrm>
              <a:off x="349250" y="2293938"/>
              <a:ext cx="300037" cy="603250"/>
            </a:xfrm>
            <a:custGeom>
              <a:avLst/>
              <a:gdLst>
                <a:gd name="T0" fmla="*/ 13 w 80"/>
                <a:gd name="T1" fmla="*/ 159 h 160"/>
                <a:gd name="T2" fmla="*/ 14 w 80"/>
                <a:gd name="T3" fmla="*/ 159 h 160"/>
                <a:gd name="T4" fmla="*/ 11 w 80"/>
                <a:gd name="T5" fmla="*/ 157 h 160"/>
                <a:gd name="T6" fmla="*/ 12 w 80"/>
                <a:gd name="T7" fmla="*/ 159 h 160"/>
                <a:gd name="T8" fmla="*/ 11 w 80"/>
                <a:gd name="T9" fmla="*/ 157 h 160"/>
                <a:gd name="T10" fmla="*/ 15 w 80"/>
                <a:gd name="T11" fmla="*/ 156 h 160"/>
                <a:gd name="T12" fmla="*/ 16 w 80"/>
                <a:gd name="T13" fmla="*/ 121 h 160"/>
                <a:gd name="T14" fmla="*/ 17 w 80"/>
                <a:gd name="T15" fmla="*/ 122 h 160"/>
                <a:gd name="T16" fmla="*/ 14 w 80"/>
                <a:gd name="T17" fmla="*/ 114 h 160"/>
                <a:gd name="T18" fmla="*/ 15 w 80"/>
                <a:gd name="T19" fmla="*/ 118 h 160"/>
                <a:gd name="T20" fmla="*/ 14 w 80"/>
                <a:gd name="T21" fmla="*/ 114 h 160"/>
                <a:gd name="T22" fmla="*/ 0 w 80"/>
                <a:gd name="T23" fmla="*/ 108 h 160"/>
                <a:gd name="T24" fmla="*/ 5 w 80"/>
                <a:gd name="T25" fmla="*/ 139 h 160"/>
                <a:gd name="T26" fmla="*/ 1 w 80"/>
                <a:gd name="T27" fmla="*/ 123 h 160"/>
                <a:gd name="T28" fmla="*/ 0 w 80"/>
                <a:gd name="T29" fmla="*/ 106 h 160"/>
                <a:gd name="T30" fmla="*/ 15 w 80"/>
                <a:gd name="T31" fmla="*/ 108 h 160"/>
                <a:gd name="T32" fmla="*/ 17 w 80"/>
                <a:gd name="T33" fmla="*/ 103 h 160"/>
                <a:gd name="T34" fmla="*/ 21 w 80"/>
                <a:gd name="T35" fmla="*/ 99 h 160"/>
                <a:gd name="T36" fmla="*/ 22 w 80"/>
                <a:gd name="T37" fmla="*/ 97 h 160"/>
                <a:gd name="T38" fmla="*/ 24 w 80"/>
                <a:gd name="T39" fmla="*/ 76 h 160"/>
                <a:gd name="T40" fmla="*/ 24 w 80"/>
                <a:gd name="T41" fmla="*/ 75 h 160"/>
                <a:gd name="T42" fmla="*/ 22 w 80"/>
                <a:gd name="T43" fmla="*/ 75 h 160"/>
                <a:gd name="T44" fmla="*/ 24 w 80"/>
                <a:gd name="T45" fmla="*/ 75 h 160"/>
                <a:gd name="T46" fmla="*/ 25 w 80"/>
                <a:gd name="T47" fmla="*/ 74 h 160"/>
                <a:gd name="T48" fmla="*/ 25 w 80"/>
                <a:gd name="T49" fmla="*/ 74 h 160"/>
                <a:gd name="T50" fmla="*/ 25 w 80"/>
                <a:gd name="T51" fmla="*/ 74 h 160"/>
                <a:gd name="T52" fmla="*/ 25 w 80"/>
                <a:gd name="T53" fmla="*/ 72 h 160"/>
                <a:gd name="T54" fmla="*/ 23 w 80"/>
                <a:gd name="T55" fmla="*/ 67 h 160"/>
                <a:gd name="T56" fmla="*/ 23 w 80"/>
                <a:gd name="T57" fmla="*/ 67 h 160"/>
                <a:gd name="T58" fmla="*/ 33 w 80"/>
                <a:gd name="T59" fmla="*/ 66 h 160"/>
                <a:gd name="T60" fmla="*/ 33 w 80"/>
                <a:gd name="T61" fmla="*/ 66 h 160"/>
                <a:gd name="T62" fmla="*/ 30 w 80"/>
                <a:gd name="T63" fmla="*/ 63 h 160"/>
                <a:gd name="T64" fmla="*/ 30 w 80"/>
                <a:gd name="T65" fmla="*/ 63 h 160"/>
                <a:gd name="T66" fmla="*/ 35 w 80"/>
                <a:gd name="T67" fmla="*/ 62 h 160"/>
                <a:gd name="T68" fmla="*/ 37 w 80"/>
                <a:gd name="T69" fmla="*/ 62 h 160"/>
                <a:gd name="T70" fmla="*/ 37 w 80"/>
                <a:gd name="T71" fmla="*/ 62 h 160"/>
                <a:gd name="T72" fmla="*/ 16 w 80"/>
                <a:gd name="T73" fmla="*/ 49 h 160"/>
                <a:gd name="T74" fmla="*/ 10 w 80"/>
                <a:gd name="T75" fmla="*/ 62 h 160"/>
                <a:gd name="T76" fmla="*/ 16 w 80"/>
                <a:gd name="T77" fmla="*/ 49 h 160"/>
                <a:gd name="T78" fmla="*/ 32 w 80"/>
                <a:gd name="T79" fmla="*/ 28 h 160"/>
                <a:gd name="T80" fmla="*/ 39 w 80"/>
                <a:gd name="T81" fmla="*/ 21 h 160"/>
                <a:gd name="T82" fmla="*/ 39 w 80"/>
                <a:gd name="T83" fmla="*/ 21 h 160"/>
                <a:gd name="T84" fmla="*/ 39 w 80"/>
                <a:gd name="T85" fmla="*/ 21 h 160"/>
                <a:gd name="T86" fmla="*/ 39 w 80"/>
                <a:gd name="T87" fmla="*/ 21 h 160"/>
                <a:gd name="T88" fmla="*/ 39 w 80"/>
                <a:gd name="T89" fmla="*/ 21 h 160"/>
                <a:gd name="T90" fmla="*/ 52 w 80"/>
                <a:gd name="T91" fmla="*/ 9 h 160"/>
                <a:gd name="T92" fmla="*/ 58 w 80"/>
                <a:gd name="T93" fmla="*/ 5 h 160"/>
                <a:gd name="T94" fmla="*/ 52 w 80"/>
                <a:gd name="T95" fmla="*/ 9 h 160"/>
                <a:gd name="T96" fmla="*/ 58 w 80"/>
                <a:gd name="T97" fmla="*/ 5 h 160"/>
                <a:gd name="T98" fmla="*/ 80 w 80"/>
                <a:gd name="T99" fmla="*/ 11 h 160"/>
                <a:gd name="T100" fmla="*/ 67 w 80"/>
                <a:gd name="T101" fmla="*/ 0 h 160"/>
                <a:gd name="T102" fmla="*/ 65 w 80"/>
                <a:gd name="T103" fmla="*/ 0 h 160"/>
                <a:gd name="T104" fmla="*/ 68 w 80"/>
                <a:gd name="T105" fmla="*/ 1 h 160"/>
                <a:gd name="T106" fmla="*/ 69 w 80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80" h="160">
                  <a:moveTo>
                    <a:pt x="14" y="158"/>
                  </a:moveTo>
                  <a:cubicBezTo>
                    <a:pt x="14" y="159"/>
                    <a:pt x="13" y="159"/>
                    <a:pt x="13" y="159"/>
                  </a:cubicBezTo>
                  <a:cubicBezTo>
                    <a:pt x="13" y="159"/>
                    <a:pt x="13" y="159"/>
                    <a:pt x="13" y="160"/>
                  </a:cubicBezTo>
                  <a:cubicBezTo>
                    <a:pt x="13" y="159"/>
                    <a:pt x="14" y="159"/>
                    <a:pt x="14" y="159"/>
                  </a:cubicBezTo>
                  <a:cubicBezTo>
                    <a:pt x="14" y="159"/>
                    <a:pt x="14" y="159"/>
                    <a:pt x="14" y="158"/>
                  </a:cubicBezTo>
                  <a:moveTo>
                    <a:pt x="11" y="157"/>
                  </a:moveTo>
                  <a:cubicBezTo>
                    <a:pt x="11" y="157"/>
                    <a:pt x="11" y="158"/>
                    <a:pt x="12" y="159"/>
                  </a:cubicBezTo>
                  <a:cubicBezTo>
                    <a:pt x="12" y="159"/>
                    <a:pt x="12" y="159"/>
                    <a:pt x="12" y="159"/>
                  </a:cubicBezTo>
                  <a:cubicBezTo>
                    <a:pt x="12" y="159"/>
                    <a:pt x="12" y="159"/>
                    <a:pt x="12" y="159"/>
                  </a:cubicBezTo>
                  <a:cubicBezTo>
                    <a:pt x="12" y="158"/>
                    <a:pt x="11" y="157"/>
                    <a:pt x="11" y="157"/>
                  </a:cubicBezTo>
                  <a:moveTo>
                    <a:pt x="18" y="150"/>
                  </a:moveTo>
                  <a:cubicBezTo>
                    <a:pt x="17" y="152"/>
                    <a:pt x="15" y="154"/>
                    <a:pt x="15" y="156"/>
                  </a:cubicBezTo>
                  <a:cubicBezTo>
                    <a:pt x="16" y="154"/>
                    <a:pt x="17" y="152"/>
                    <a:pt x="18" y="150"/>
                  </a:cubicBezTo>
                  <a:moveTo>
                    <a:pt x="16" y="121"/>
                  </a:moveTo>
                  <a:cubicBezTo>
                    <a:pt x="17" y="122"/>
                    <a:pt x="17" y="123"/>
                    <a:pt x="17" y="123"/>
                  </a:cubicBezTo>
                  <a:cubicBezTo>
                    <a:pt x="17" y="123"/>
                    <a:pt x="17" y="122"/>
                    <a:pt x="17" y="122"/>
                  </a:cubicBezTo>
                  <a:cubicBezTo>
                    <a:pt x="17" y="122"/>
                    <a:pt x="16" y="122"/>
                    <a:pt x="16" y="121"/>
                  </a:cubicBezTo>
                  <a:moveTo>
                    <a:pt x="14" y="114"/>
                  </a:moveTo>
                  <a:cubicBezTo>
                    <a:pt x="14" y="114"/>
                    <a:pt x="14" y="114"/>
                    <a:pt x="14" y="114"/>
                  </a:cubicBezTo>
                  <a:cubicBezTo>
                    <a:pt x="14" y="116"/>
                    <a:pt x="14" y="117"/>
                    <a:pt x="15" y="118"/>
                  </a:cubicBezTo>
                  <a:cubicBezTo>
                    <a:pt x="15" y="118"/>
                    <a:pt x="15" y="118"/>
                    <a:pt x="15" y="118"/>
                  </a:cubicBezTo>
                  <a:cubicBezTo>
                    <a:pt x="14" y="117"/>
                    <a:pt x="14" y="116"/>
                    <a:pt x="14" y="114"/>
                  </a:cubicBezTo>
                  <a:moveTo>
                    <a:pt x="0" y="106"/>
                  </a:moveTo>
                  <a:cubicBezTo>
                    <a:pt x="0" y="107"/>
                    <a:pt x="0" y="108"/>
                    <a:pt x="0" y="108"/>
                  </a:cubicBezTo>
                  <a:cubicBezTo>
                    <a:pt x="0" y="111"/>
                    <a:pt x="1" y="116"/>
                    <a:pt x="1" y="121"/>
                  </a:cubicBezTo>
                  <a:cubicBezTo>
                    <a:pt x="2" y="127"/>
                    <a:pt x="3" y="133"/>
                    <a:pt x="5" y="139"/>
                  </a:cubicBezTo>
                  <a:cubicBezTo>
                    <a:pt x="6" y="143"/>
                    <a:pt x="7" y="147"/>
                    <a:pt x="8" y="151"/>
                  </a:cubicBezTo>
                  <a:cubicBezTo>
                    <a:pt x="5" y="142"/>
                    <a:pt x="3" y="133"/>
                    <a:pt x="1" y="123"/>
                  </a:cubicBezTo>
                  <a:cubicBezTo>
                    <a:pt x="1" y="120"/>
                    <a:pt x="1" y="118"/>
                    <a:pt x="1" y="115"/>
                  </a:cubicBezTo>
                  <a:cubicBezTo>
                    <a:pt x="0" y="112"/>
                    <a:pt x="0" y="110"/>
                    <a:pt x="0" y="106"/>
                  </a:cubicBezTo>
                  <a:moveTo>
                    <a:pt x="17" y="103"/>
                  </a:moveTo>
                  <a:cubicBezTo>
                    <a:pt x="16" y="104"/>
                    <a:pt x="16" y="106"/>
                    <a:pt x="15" y="108"/>
                  </a:cubicBezTo>
                  <a:cubicBezTo>
                    <a:pt x="15" y="107"/>
                    <a:pt x="15" y="107"/>
                    <a:pt x="15" y="106"/>
                  </a:cubicBezTo>
                  <a:cubicBezTo>
                    <a:pt x="16" y="105"/>
                    <a:pt x="17" y="104"/>
                    <a:pt x="17" y="103"/>
                  </a:cubicBezTo>
                  <a:moveTo>
                    <a:pt x="22" y="97"/>
                  </a:moveTo>
                  <a:cubicBezTo>
                    <a:pt x="22" y="98"/>
                    <a:pt x="21" y="98"/>
                    <a:pt x="21" y="99"/>
                  </a:cubicBezTo>
                  <a:cubicBezTo>
                    <a:pt x="21" y="99"/>
                    <a:pt x="21" y="98"/>
                    <a:pt x="21" y="98"/>
                  </a:cubicBezTo>
                  <a:cubicBezTo>
                    <a:pt x="22" y="98"/>
                    <a:pt x="22" y="97"/>
                    <a:pt x="22" y="97"/>
                  </a:cubicBezTo>
                  <a:moveTo>
                    <a:pt x="22" y="75"/>
                  </a:moveTo>
                  <a:cubicBezTo>
                    <a:pt x="23" y="75"/>
                    <a:pt x="23" y="76"/>
                    <a:pt x="24" y="76"/>
                  </a:cubicBezTo>
                  <a:cubicBezTo>
                    <a:pt x="24" y="76"/>
                    <a:pt x="24" y="76"/>
                    <a:pt x="24" y="75"/>
                  </a:cubicBezTo>
                  <a:cubicBezTo>
                    <a:pt x="24" y="75"/>
                    <a:pt x="24" y="75"/>
                    <a:pt x="24" y="75"/>
                  </a:cubicBezTo>
                  <a:cubicBezTo>
                    <a:pt x="24" y="75"/>
                    <a:pt x="24" y="75"/>
                    <a:pt x="24" y="75"/>
                  </a:cubicBezTo>
                  <a:cubicBezTo>
                    <a:pt x="23" y="75"/>
                    <a:pt x="23" y="75"/>
                    <a:pt x="22" y="75"/>
                  </a:cubicBezTo>
                  <a:moveTo>
                    <a:pt x="25" y="74"/>
                  </a:moveTo>
                  <a:cubicBezTo>
                    <a:pt x="25" y="75"/>
                    <a:pt x="25" y="75"/>
                    <a:pt x="24" y="75"/>
                  </a:cubicBezTo>
                  <a:cubicBezTo>
                    <a:pt x="25" y="75"/>
                    <a:pt x="25" y="75"/>
                    <a:pt x="25" y="74"/>
                  </a:cubicBezTo>
                  <a:moveTo>
                    <a:pt x="25" y="74"/>
                  </a:moveTo>
                  <a:cubicBezTo>
                    <a:pt x="25" y="74"/>
                    <a:pt x="25" y="74"/>
                    <a:pt x="25" y="74"/>
                  </a:cubicBezTo>
                  <a:cubicBezTo>
                    <a:pt x="25" y="74"/>
                    <a:pt x="25" y="74"/>
                    <a:pt x="25" y="74"/>
                  </a:cubicBezTo>
                  <a:cubicBezTo>
                    <a:pt x="25" y="74"/>
                    <a:pt x="25" y="74"/>
                    <a:pt x="25" y="74"/>
                  </a:cubicBezTo>
                  <a:cubicBezTo>
                    <a:pt x="25" y="74"/>
                    <a:pt x="25" y="74"/>
                    <a:pt x="25" y="74"/>
                  </a:cubicBezTo>
                  <a:moveTo>
                    <a:pt x="26" y="69"/>
                  </a:moveTo>
                  <a:cubicBezTo>
                    <a:pt x="26" y="70"/>
                    <a:pt x="26" y="71"/>
                    <a:pt x="25" y="72"/>
                  </a:cubicBezTo>
                  <a:cubicBezTo>
                    <a:pt x="26" y="71"/>
                    <a:pt x="26" y="70"/>
                    <a:pt x="26" y="69"/>
                  </a:cubicBezTo>
                  <a:moveTo>
                    <a:pt x="23" y="67"/>
                  </a:moveTo>
                  <a:cubicBezTo>
                    <a:pt x="22" y="68"/>
                    <a:pt x="22" y="70"/>
                    <a:pt x="22" y="71"/>
                  </a:cubicBezTo>
                  <a:cubicBezTo>
                    <a:pt x="22" y="70"/>
                    <a:pt x="22" y="68"/>
                    <a:pt x="23" y="67"/>
                  </a:cubicBezTo>
                  <a:moveTo>
                    <a:pt x="34" y="66"/>
                  </a:moveTo>
                  <a:cubicBezTo>
                    <a:pt x="34" y="66"/>
                    <a:pt x="33" y="66"/>
                    <a:pt x="33" y="66"/>
                  </a:cubicBezTo>
                  <a:cubicBezTo>
                    <a:pt x="33" y="66"/>
                    <a:pt x="33" y="66"/>
                    <a:pt x="33" y="66"/>
                  </a:cubicBezTo>
                  <a:cubicBezTo>
                    <a:pt x="33" y="66"/>
                    <a:pt x="33" y="66"/>
                    <a:pt x="33" y="66"/>
                  </a:cubicBezTo>
                  <a:cubicBezTo>
                    <a:pt x="33" y="66"/>
                    <a:pt x="33" y="66"/>
                    <a:pt x="34" y="66"/>
                  </a:cubicBezTo>
                  <a:moveTo>
                    <a:pt x="30" y="63"/>
                  </a:moveTo>
                  <a:cubicBezTo>
                    <a:pt x="28" y="63"/>
                    <a:pt x="27" y="64"/>
                    <a:pt x="25" y="65"/>
                  </a:cubicBezTo>
                  <a:cubicBezTo>
                    <a:pt x="27" y="64"/>
                    <a:pt x="28" y="63"/>
                    <a:pt x="30" y="63"/>
                  </a:cubicBezTo>
                  <a:moveTo>
                    <a:pt x="36" y="62"/>
                  </a:moveTo>
                  <a:cubicBezTo>
                    <a:pt x="36" y="62"/>
                    <a:pt x="35" y="62"/>
                    <a:pt x="35" y="62"/>
                  </a:cubicBezTo>
                  <a:cubicBezTo>
                    <a:pt x="35" y="62"/>
                    <a:pt x="36" y="62"/>
                    <a:pt x="36" y="62"/>
                  </a:cubicBezTo>
                  <a:cubicBezTo>
                    <a:pt x="36" y="62"/>
                    <a:pt x="36" y="62"/>
                    <a:pt x="37" y="62"/>
                  </a:cubicBezTo>
                  <a:cubicBezTo>
                    <a:pt x="37" y="62"/>
                    <a:pt x="37" y="62"/>
                    <a:pt x="37" y="62"/>
                  </a:cubicBezTo>
                  <a:cubicBezTo>
                    <a:pt x="37" y="62"/>
                    <a:pt x="37" y="62"/>
                    <a:pt x="37" y="62"/>
                  </a:cubicBezTo>
                  <a:cubicBezTo>
                    <a:pt x="37" y="62"/>
                    <a:pt x="36" y="62"/>
                    <a:pt x="36" y="62"/>
                  </a:cubicBezTo>
                  <a:moveTo>
                    <a:pt x="16" y="49"/>
                  </a:moveTo>
                  <a:cubicBezTo>
                    <a:pt x="14" y="53"/>
                    <a:pt x="12" y="57"/>
                    <a:pt x="10" y="61"/>
                  </a:cubicBezTo>
                  <a:cubicBezTo>
                    <a:pt x="10" y="61"/>
                    <a:pt x="10" y="62"/>
                    <a:pt x="10" y="62"/>
                  </a:cubicBezTo>
                  <a:cubicBezTo>
                    <a:pt x="10" y="62"/>
                    <a:pt x="10" y="61"/>
                    <a:pt x="10" y="61"/>
                  </a:cubicBezTo>
                  <a:cubicBezTo>
                    <a:pt x="12" y="57"/>
                    <a:pt x="14" y="53"/>
                    <a:pt x="16" y="49"/>
                  </a:cubicBezTo>
                  <a:moveTo>
                    <a:pt x="32" y="28"/>
                  </a:moveTo>
                  <a:cubicBezTo>
                    <a:pt x="32" y="28"/>
                    <a:pt x="32" y="28"/>
                    <a:pt x="32" y="28"/>
                  </a:cubicBezTo>
                  <a:cubicBezTo>
                    <a:pt x="32" y="28"/>
                    <a:pt x="32" y="28"/>
                    <a:pt x="32" y="28"/>
                  </a:cubicBezTo>
                  <a:moveTo>
                    <a:pt x="39" y="21"/>
                  </a:moveTo>
                  <a:cubicBezTo>
                    <a:pt x="36" y="23"/>
                    <a:pt x="34" y="26"/>
                    <a:pt x="32" y="28"/>
                  </a:cubicBezTo>
                  <a:cubicBezTo>
                    <a:pt x="34" y="26"/>
                    <a:pt x="36" y="23"/>
                    <a:pt x="39" y="21"/>
                  </a:cubicBezTo>
                  <a:moveTo>
                    <a:pt x="39" y="21"/>
                  </a:moveTo>
                  <a:cubicBezTo>
                    <a:pt x="39" y="21"/>
                    <a:pt x="39" y="21"/>
                    <a:pt x="39" y="21"/>
                  </a:cubicBezTo>
                  <a:cubicBezTo>
                    <a:pt x="39" y="21"/>
                    <a:pt x="39" y="21"/>
                    <a:pt x="39" y="21"/>
                  </a:cubicBezTo>
                  <a:moveTo>
                    <a:pt x="39" y="21"/>
                  </a:moveTo>
                  <a:cubicBezTo>
                    <a:pt x="39" y="21"/>
                    <a:pt x="39" y="21"/>
                    <a:pt x="39" y="21"/>
                  </a:cubicBezTo>
                  <a:cubicBezTo>
                    <a:pt x="39" y="21"/>
                    <a:pt x="39" y="21"/>
                    <a:pt x="39" y="21"/>
                  </a:cubicBezTo>
                  <a:moveTo>
                    <a:pt x="52" y="9"/>
                  </a:moveTo>
                  <a:cubicBezTo>
                    <a:pt x="52" y="9"/>
                    <a:pt x="52" y="9"/>
                    <a:pt x="52" y="9"/>
                  </a:cubicBezTo>
                  <a:cubicBezTo>
                    <a:pt x="52" y="9"/>
                    <a:pt x="52" y="9"/>
                    <a:pt x="52" y="9"/>
                  </a:cubicBezTo>
                  <a:moveTo>
                    <a:pt x="58" y="5"/>
                  </a:moveTo>
                  <a:cubicBezTo>
                    <a:pt x="58" y="5"/>
                    <a:pt x="58" y="5"/>
                    <a:pt x="58" y="5"/>
                  </a:cubicBezTo>
                  <a:cubicBezTo>
                    <a:pt x="56" y="7"/>
                    <a:pt x="54" y="8"/>
                    <a:pt x="52" y="9"/>
                  </a:cubicBezTo>
                  <a:cubicBezTo>
                    <a:pt x="54" y="8"/>
                    <a:pt x="56" y="7"/>
                    <a:pt x="58" y="5"/>
                  </a:cubicBezTo>
                  <a:cubicBezTo>
                    <a:pt x="58" y="5"/>
                    <a:pt x="58" y="5"/>
                    <a:pt x="58" y="5"/>
                  </a:cubicBezTo>
                  <a:moveTo>
                    <a:pt x="72" y="5"/>
                  </a:moveTo>
                  <a:cubicBezTo>
                    <a:pt x="74" y="7"/>
                    <a:pt x="77" y="9"/>
                    <a:pt x="80" y="11"/>
                  </a:cubicBezTo>
                  <a:cubicBezTo>
                    <a:pt x="77" y="9"/>
                    <a:pt x="74" y="7"/>
                    <a:pt x="72" y="5"/>
                  </a:cubicBezTo>
                  <a:moveTo>
                    <a:pt x="67" y="0"/>
                  </a:moveTo>
                  <a:cubicBezTo>
                    <a:pt x="67" y="0"/>
                    <a:pt x="66" y="0"/>
                    <a:pt x="65" y="0"/>
                  </a:cubicBezTo>
                  <a:cubicBezTo>
                    <a:pt x="65" y="0"/>
                    <a:pt x="65" y="0"/>
                    <a:pt x="65" y="0"/>
                  </a:cubicBezTo>
                  <a:cubicBezTo>
                    <a:pt x="66" y="0"/>
                    <a:pt x="67" y="0"/>
                    <a:pt x="67" y="0"/>
                  </a:cubicBezTo>
                  <a:cubicBezTo>
                    <a:pt x="67" y="0"/>
                    <a:pt x="68" y="0"/>
                    <a:pt x="68" y="1"/>
                  </a:cubicBezTo>
                  <a:cubicBezTo>
                    <a:pt x="69" y="1"/>
                    <a:pt x="69" y="2"/>
                    <a:pt x="69" y="2"/>
                  </a:cubicBezTo>
                  <a:cubicBezTo>
                    <a:pt x="69" y="2"/>
                    <a:pt x="69" y="1"/>
                    <a:pt x="69" y="1"/>
                  </a:cubicBezTo>
                  <a:cubicBezTo>
                    <a:pt x="68" y="0"/>
                    <a:pt x="67" y="0"/>
                    <a:pt x="67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07" name="Freeform 420"/>
            <p:cNvSpPr>
              <a:spLocks/>
            </p:cNvSpPr>
            <p:nvPr/>
          </p:nvSpPr>
          <p:spPr bwMode="auto">
            <a:xfrm>
              <a:off x="349250" y="2293938"/>
              <a:ext cx="319087" cy="603250"/>
            </a:xfrm>
            <a:custGeom>
              <a:avLst/>
              <a:gdLst>
                <a:gd name="T0" fmla="*/ 65 w 85"/>
                <a:gd name="T1" fmla="*/ 0 h 160"/>
                <a:gd name="T2" fmla="*/ 65 w 85"/>
                <a:gd name="T3" fmla="*/ 1 h 160"/>
                <a:gd name="T4" fmla="*/ 58 w 85"/>
                <a:gd name="T5" fmla="*/ 5 h 160"/>
                <a:gd name="T6" fmla="*/ 52 w 85"/>
                <a:gd name="T7" fmla="*/ 9 h 160"/>
                <a:gd name="T8" fmla="*/ 39 w 85"/>
                <a:gd name="T9" fmla="*/ 21 h 160"/>
                <a:gd name="T10" fmla="*/ 39 w 85"/>
                <a:gd name="T11" fmla="*/ 21 h 160"/>
                <a:gd name="T12" fmla="*/ 39 w 85"/>
                <a:gd name="T13" fmla="*/ 21 h 160"/>
                <a:gd name="T14" fmla="*/ 32 w 85"/>
                <a:gd name="T15" fmla="*/ 28 h 160"/>
                <a:gd name="T16" fmla="*/ 29 w 85"/>
                <a:gd name="T17" fmla="*/ 31 h 160"/>
                <a:gd name="T18" fmla="*/ 10 w 85"/>
                <a:gd name="T19" fmla="*/ 61 h 160"/>
                <a:gd name="T20" fmla="*/ 0 w 85"/>
                <a:gd name="T21" fmla="*/ 106 h 160"/>
                <a:gd name="T22" fmla="*/ 1 w 85"/>
                <a:gd name="T23" fmla="*/ 123 h 160"/>
                <a:gd name="T24" fmla="*/ 11 w 85"/>
                <a:gd name="T25" fmla="*/ 157 h 160"/>
                <a:gd name="T26" fmla="*/ 12 w 85"/>
                <a:gd name="T27" fmla="*/ 159 h 160"/>
                <a:gd name="T28" fmla="*/ 13 w 85"/>
                <a:gd name="T29" fmla="*/ 160 h 160"/>
                <a:gd name="T30" fmla="*/ 13 w 85"/>
                <a:gd name="T31" fmla="*/ 159 h 160"/>
                <a:gd name="T32" fmla="*/ 15 w 85"/>
                <a:gd name="T33" fmla="*/ 156 h 160"/>
                <a:gd name="T34" fmla="*/ 19 w 85"/>
                <a:gd name="T35" fmla="*/ 148 h 160"/>
                <a:gd name="T36" fmla="*/ 18 w 85"/>
                <a:gd name="T37" fmla="*/ 127 h 160"/>
                <a:gd name="T38" fmla="*/ 16 w 85"/>
                <a:gd name="T39" fmla="*/ 121 h 160"/>
                <a:gd name="T40" fmla="*/ 14 w 85"/>
                <a:gd name="T41" fmla="*/ 114 h 160"/>
                <a:gd name="T42" fmla="*/ 15 w 85"/>
                <a:gd name="T43" fmla="*/ 108 h 160"/>
                <a:gd name="T44" fmla="*/ 21 w 85"/>
                <a:gd name="T45" fmla="*/ 99 h 160"/>
                <a:gd name="T46" fmla="*/ 24 w 85"/>
                <a:gd name="T47" fmla="*/ 94 h 160"/>
                <a:gd name="T48" fmla="*/ 36 w 85"/>
                <a:gd name="T49" fmla="*/ 67 h 160"/>
                <a:gd name="T50" fmla="*/ 34 w 85"/>
                <a:gd name="T51" fmla="*/ 66 h 160"/>
                <a:gd name="T52" fmla="*/ 33 w 85"/>
                <a:gd name="T53" fmla="*/ 66 h 160"/>
                <a:gd name="T54" fmla="*/ 26 w 85"/>
                <a:gd name="T55" fmla="*/ 69 h 160"/>
                <a:gd name="T56" fmla="*/ 25 w 85"/>
                <a:gd name="T57" fmla="*/ 74 h 160"/>
                <a:gd name="T58" fmla="*/ 25 w 85"/>
                <a:gd name="T59" fmla="*/ 74 h 160"/>
                <a:gd name="T60" fmla="*/ 24 w 85"/>
                <a:gd name="T61" fmla="*/ 75 h 160"/>
                <a:gd name="T62" fmla="*/ 24 w 85"/>
                <a:gd name="T63" fmla="*/ 76 h 160"/>
                <a:gd name="T64" fmla="*/ 22 w 85"/>
                <a:gd name="T65" fmla="*/ 74 h 160"/>
                <a:gd name="T66" fmla="*/ 22 w 85"/>
                <a:gd name="T67" fmla="*/ 71 h 160"/>
                <a:gd name="T68" fmla="*/ 25 w 85"/>
                <a:gd name="T69" fmla="*/ 66 h 160"/>
                <a:gd name="T70" fmla="*/ 30 w 85"/>
                <a:gd name="T71" fmla="*/ 63 h 160"/>
                <a:gd name="T72" fmla="*/ 33 w 85"/>
                <a:gd name="T73" fmla="*/ 62 h 160"/>
                <a:gd name="T74" fmla="*/ 35 w 85"/>
                <a:gd name="T75" fmla="*/ 62 h 160"/>
                <a:gd name="T76" fmla="*/ 36 w 85"/>
                <a:gd name="T77" fmla="*/ 62 h 160"/>
                <a:gd name="T78" fmla="*/ 40 w 85"/>
                <a:gd name="T79" fmla="*/ 61 h 160"/>
                <a:gd name="T80" fmla="*/ 55 w 85"/>
                <a:gd name="T81" fmla="*/ 41 h 160"/>
                <a:gd name="T82" fmla="*/ 84 w 85"/>
                <a:gd name="T83" fmla="*/ 16 h 160"/>
                <a:gd name="T84" fmla="*/ 82 w 85"/>
                <a:gd name="T85" fmla="*/ 12 h 160"/>
                <a:gd name="T86" fmla="*/ 72 w 85"/>
                <a:gd name="T87" fmla="*/ 5 h 160"/>
                <a:gd name="T88" fmla="*/ 68 w 85"/>
                <a:gd name="T89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85" h="160">
                  <a:moveTo>
                    <a:pt x="67" y="0"/>
                  </a:moveTo>
                  <a:cubicBezTo>
                    <a:pt x="67" y="0"/>
                    <a:pt x="66" y="0"/>
                    <a:pt x="65" y="0"/>
                  </a:cubicBezTo>
                  <a:cubicBezTo>
                    <a:pt x="65" y="0"/>
                    <a:pt x="65" y="0"/>
                    <a:pt x="65" y="0"/>
                  </a:cubicBezTo>
                  <a:cubicBezTo>
                    <a:pt x="65" y="0"/>
                    <a:pt x="65" y="1"/>
                    <a:pt x="65" y="1"/>
                  </a:cubicBezTo>
                  <a:cubicBezTo>
                    <a:pt x="63" y="2"/>
                    <a:pt x="61" y="3"/>
                    <a:pt x="58" y="5"/>
                  </a:cubicBezTo>
                  <a:cubicBezTo>
                    <a:pt x="58" y="5"/>
                    <a:pt x="58" y="5"/>
                    <a:pt x="58" y="5"/>
                  </a:cubicBezTo>
                  <a:cubicBezTo>
                    <a:pt x="56" y="7"/>
                    <a:pt x="54" y="8"/>
                    <a:pt x="52" y="9"/>
                  </a:cubicBezTo>
                  <a:cubicBezTo>
                    <a:pt x="52" y="9"/>
                    <a:pt x="52" y="9"/>
                    <a:pt x="52" y="9"/>
                  </a:cubicBezTo>
                  <a:cubicBezTo>
                    <a:pt x="52" y="9"/>
                    <a:pt x="52" y="9"/>
                    <a:pt x="52" y="9"/>
                  </a:cubicBezTo>
                  <a:cubicBezTo>
                    <a:pt x="48" y="13"/>
                    <a:pt x="43" y="17"/>
                    <a:pt x="39" y="21"/>
                  </a:cubicBezTo>
                  <a:cubicBezTo>
                    <a:pt x="39" y="21"/>
                    <a:pt x="39" y="21"/>
                    <a:pt x="39" y="21"/>
                  </a:cubicBezTo>
                  <a:cubicBezTo>
                    <a:pt x="39" y="21"/>
                    <a:pt x="39" y="21"/>
                    <a:pt x="39" y="21"/>
                  </a:cubicBezTo>
                  <a:cubicBezTo>
                    <a:pt x="39" y="21"/>
                    <a:pt x="39" y="21"/>
                    <a:pt x="39" y="21"/>
                  </a:cubicBezTo>
                  <a:cubicBezTo>
                    <a:pt x="39" y="21"/>
                    <a:pt x="39" y="21"/>
                    <a:pt x="39" y="21"/>
                  </a:cubicBezTo>
                  <a:cubicBezTo>
                    <a:pt x="36" y="23"/>
                    <a:pt x="34" y="26"/>
                    <a:pt x="32" y="28"/>
                  </a:cubicBezTo>
                  <a:cubicBezTo>
                    <a:pt x="32" y="28"/>
                    <a:pt x="32" y="28"/>
                    <a:pt x="32" y="28"/>
                  </a:cubicBezTo>
                  <a:cubicBezTo>
                    <a:pt x="32" y="28"/>
                    <a:pt x="32" y="28"/>
                    <a:pt x="32" y="28"/>
                  </a:cubicBezTo>
                  <a:cubicBezTo>
                    <a:pt x="31" y="29"/>
                    <a:pt x="30" y="30"/>
                    <a:pt x="29" y="31"/>
                  </a:cubicBezTo>
                  <a:cubicBezTo>
                    <a:pt x="24" y="37"/>
                    <a:pt x="20" y="43"/>
                    <a:pt x="16" y="49"/>
                  </a:cubicBezTo>
                  <a:cubicBezTo>
                    <a:pt x="14" y="53"/>
                    <a:pt x="12" y="57"/>
                    <a:pt x="10" y="61"/>
                  </a:cubicBezTo>
                  <a:cubicBezTo>
                    <a:pt x="10" y="61"/>
                    <a:pt x="10" y="62"/>
                    <a:pt x="10" y="62"/>
                  </a:cubicBezTo>
                  <a:cubicBezTo>
                    <a:pt x="4" y="76"/>
                    <a:pt x="1" y="90"/>
                    <a:pt x="0" y="106"/>
                  </a:cubicBezTo>
                  <a:cubicBezTo>
                    <a:pt x="0" y="110"/>
                    <a:pt x="0" y="112"/>
                    <a:pt x="1" y="115"/>
                  </a:cubicBezTo>
                  <a:cubicBezTo>
                    <a:pt x="1" y="118"/>
                    <a:pt x="1" y="120"/>
                    <a:pt x="1" y="123"/>
                  </a:cubicBezTo>
                  <a:cubicBezTo>
                    <a:pt x="3" y="133"/>
                    <a:pt x="5" y="142"/>
                    <a:pt x="8" y="151"/>
                  </a:cubicBezTo>
                  <a:cubicBezTo>
                    <a:pt x="9" y="153"/>
                    <a:pt x="10" y="155"/>
                    <a:pt x="11" y="157"/>
                  </a:cubicBezTo>
                  <a:cubicBezTo>
                    <a:pt x="11" y="157"/>
                    <a:pt x="12" y="158"/>
                    <a:pt x="12" y="159"/>
                  </a:cubicBezTo>
                  <a:cubicBezTo>
                    <a:pt x="12" y="159"/>
                    <a:pt x="12" y="159"/>
                    <a:pt x="12" y="159"/>
                  </a:cubicBezTo>
                  <a:cubicBezTo>
                    <a:pt x="12" y="160"/>
                    <a:pt x="13" y="160"/>
                    <a:pt x="13" y="160"/>
                  </a:cubicBezTo>
                  <a:cubicBezTo>
                    <a:pt x="13" y="160"/>
                    <a:pt x="13" y="160"/>
                    <a:pt x="13" y="160"/>
                  </a:cubicBezTo>
                  <a:cubicBezTo>
                    <a:pt x="13" y="160"/>
                    <a:pt x="13" y="160"/>
                    <a:pt x="13" y="160"/>
                  </a:cubicBezTo>
                  <a:cubicBezTo>
                    <a:pt x="13" y="159"/>
                    <a:pt x="13" y="159"/>
                    <a:pt x="13" y="159"/>
                  </a:cubicBezTo>
                  <a:cubicBezTo>
                    <a:pt x="13" y="159"/>
                    <a:pt x="14" y="159"/>
                    <a:pt x="14" y="158"/>
                  </a:cubicBezTo>
                  <a:cubicBezTo>
                    <a:pt x="14" y="158"/>
                    <a:pt x="14" y="157"/>
                    <a:pt x="15" y="156"/>
                  </a:cubicBezTo>
                  <a:cubicBezTo>
                    <a:pt x="15" y="154"/>
                    <a:pt x="17" y="152"/>
                    <a:pt x="18" y="150"/>
                  </a:cubicBezTo>
                  <a:cubicBezTo>
                    <a:pt x="18" y="149"/>
                    <a:pt x="19" y="149"/>
                    <a:pt x="19" y="148"/>
                  </a:cubicBezTo>
                  <a:cubicBezTo>
                    <a:pt x="20" y="147"/>
                    <a:pt x="20" y="146"/>
                    <a:pt x="20" y="145"/>
                  </a:cubicBezTo>
                  <a:cubicBezTo>
                    <a:pt x="19" y="139"/>
                    <a:pt x="18" y="133"/>
                    <a:pt x="18" y="127"/>
                  </a:cubicBezTo>
                  <a:cubicBezTo>
                    <a:pt x="19" y="126"/>
                    <a:pt x="18" y="124"/>
                    <a:pt x="17" y="123"/>
                  </a:cubicBezTo>
                  <a:cubicBezTo>
                    <a:pt x="17" y="123"/>
                    <a:pt x="17" y="122"/>
                    <a:pt x="16" y="121"/>
                  </a:cubicBezTo>
                  <a:cubicBezTo>
                    <a:pt x="15" y="120"/>
                    <a:pt x="15" y="119"/>
                    <a:pt x="15" y="118"/>
                  </a:cubicBezTo>
                  <a:cubicBezTo>
                    <a:pt x="14" y="117"/>
                    <a:pt x="14" y="116"/>
                    <a:pt x="14" y="114"/>
                  </a:cubicBezTo>
                  <a:cubicBezTo>
                    <a:pt x="14" y="114"/>
                    <a:pt x="14" y="114"/>
                    <a:pt x="14" y="114"/>
                  </a:cubicBezTo>
                  <a:cubicBezTo>
                    <a:pt x="14" y="112"/>
                    <a:pt x="14" y="110"/>
                    <a:pt x="15" y="108"/>
                  </a:cubicBezTo>
                  <a:cubicBezTo>
                    <a:pt x="16" y="106"/>
                    <a:pt x="16" y="104"/>
                    <a:pt x="17" y="103"/>
                  </a:cubicBezTo>
                  <a:cubicBezTo>
                    <a:pt x="18" y="101"/>
                    <a:pt x="19" y="100"/>
                    <a:pt x="21" y="99"/>
                  </a:cubicBezTo>
                  <a:cubicBezTo>
                    <a:pt x="21" y="98"/>
                    <a:pt x="22" y="98"/>
                    <a:pt x="22" y="97"/>
                  </a:cubicBezTo>
                  <a:cubicBezTo>
                    <a:pt x="23" y="96"/>
                    <a:pt x="24" y="95"/>
                    <a:pt x="24" y="94"/>
                  </a:cubicBezTo>
                  <a:cubicBezTo>
                    <a:pt x="27" y="86"/>
                    <a:pt x="30" y="78"/>
                    <a:pt x="34" y="70"/>
                  </a:cubicBezTo>
                  <a:cubicBezTo>
                    <a:pt x="35" y="69"/>
                    <a:pt x="35" y="68"/>
                    <a:pt x="36" y="67"/>
                  </a:cubicBezTo>
                  <a:cubicBezTo>
                    <a:pt x="36" y="67"/>
                    <a:pt x="35" y="66"/>
                    <a:pt x="35" y="66"/>
                  </a:cubicBezTo>
                  <a:cubicBezTo>
                    <a:pt x="34" y="66"/>
                    <a:pt x="34" y="66"/>
                    <a:pt x="34" y="66"/>
                  </a:cubicBezTo>
                  <a:cubicBezTo>
                    <a:pt x="34" y="66"/>
                    <a:pt x="34" y="66"/>
                    <a:pt x="34" y="66"/>
                  </a:cubicBezTo>
                  <a:cubicBezTo>
                    <a:pt x="33" y="66"/>
                    <a:pt x="33" y="66"/>
                    <a:pt x="33" y="66"/>
                  </a:cubicBezTo>
                  <a:cubicBezTo>
                    <a:pt x="33" y="66"/>
                    <a:pt x="33" y="66"/>
                    <a:pt x="33" y="66"/>
                  </a:cubicBezTo>
                  <a:cubicBezTo>
                    <a:pt x="30" y="66"/>
                    <a:pt x="28" y="67"/>
                    <a:pt x="26" y="69"/>
                  </a:cubicBezTo>
                  <a:cubicBezTo>
                    <a:pt x="26" y="70"/>
                    <a:pt x="26" y="71"/>
                    <a:pt x="25" y="72"/>
                  </a:cubicBezTo>
                  <a:cubicBezTo>
                    <a:pt x="25" y="72"/>
                    <a:pt x="25" y="73"/>
                    <a:pt x="25" y="74"/>
                  </a:cubicBezTo>
                  <a:cubicBezTo>
                    <a:pt x="25" y="74"/>
                    <a:pt x="25" y="74"/>
                    <a:pt x="25" y="74"/>
                  </a:cubicBezTo>
                  <a:cubicBezTo>
                    <a:pt x="25" y="74"/>
                    <a:pt x="25" y="74"/>
                    <a:pt x="25" y="74"/>
                  </a:cubicBezTo>
                  <a:cubicBezTo>
                    <a:pt x="25" y="74"/>
                    <a:pt x="25" y="74"/>
                    <a:pt x="25" y="74"/>
                  </a:cubicBezTo>
                  <a:cubicBezTo>
                    <a:pt x="25" y="75"/>
                    <a:pt x="25" y="75"/>
                    <a:pt x="24" y="75"/>
                  </a:cubicBezTo>
                  <a:cubicBezTo>
                    <a:pt x="24" y="75"/>
                    <a:pt x="24" y="75"/>
                    <a:pt x="24" y="75"/>
                  </a:cubicBezTo>
                  <a:cubicBezTo>
                    <a:pt x="24" y="76"/>
                    <a:pt x="24" y="76"/>
                    <a:pt x="24" y="76"/>
                  </a:cubicBezTo>
                  <a:cubicBezTo>
                    <a:pt x="23" y="76"/>
                    <a:pt x="23" y="75"/>
                    <a:pt x="22" y="75"/>
                  </a:cubicBezTo>
                  <a:cubicBezTo>
                    <a:pt x="22" y="75"/>
                    <a:pt x="22" y="75"/>
                    <a:pt x="22" y="74"/>
                  </a:cubicBezTo>
                  <a:cubicBezTo>
                    <a:pt x="22" y="74"/>
                    <a:pt x="21" y="73"/>
                    <a:pt x="21" y="72"/>
                  </a:cubicBezTo>
                  <a:cubicBezTo>
                    <a:pt x="22" y="72"/>
                    <a:pt x="22" y="71"/>
                    <a:pt x="22" y="71"/>
                  </a:cubicBezTo>
                  <a:cubicBezTo>
                    <a:pt x="22" y="70"/>
                    <a:pt x="22" y="68"/>
                    <a:pt x="23" y="67"/>
                  </a:cubicBezTo>
                  <a:cubicBezTo>
                    <a:pt x="24" y="67"/>
                    <a:pt x="24" y="66"/>
                    <a:pt x="25" y="66"/>
                  </a:cubicBezTo>
                  <a:cubicBezTo>
                    <a:pt x="25" y="66"/>
                    <a:pt x="25" y="65"/>
                    <a:pt x="25" y="65"/>
                  </a:cubicBezTo>
                  <a:cubicBezTo>
                    <a:pt x="27" y="64"/>
                    <a:pt x="28" y="63"/>
                    <a:pt x="30" y="63"/>
                  </a:cubicBezTo>
                  <a:cubicBezTo>
                    <a:pt x="31" y="62"/>
                    <a:pt x="32" y="62"/>
                    <a:pt x="33" y="62"/>
                  </a:cubicBezTo>
                  <a:cubicBezTo>
                    <a:pt x="33" y="62"/>
                    <a:pt x="33" y="62"/>
                    <a:pt x="33" y="62"/>
                  </a:cubicBezTo>
                  <a:cubicBezTo>
                    <a:pt x="33" y="62"/>
                    <a:pt x="33" y="62"/>
                    <a:pt x="33" y="62"/>
                  </a:cubicBezTo>
                  <a:cubicBezTo>
                    <a:pt x="34" y="62"/>
                    <a:pt x="34" y="62"/>
                    <a:pt x="35" y="62"/>
                  </a:cubicBezTo>
                  <a:cubicBezTo>
                    <a:pt x="35" y="62"/>
                    <a:pt x="35" y="62"/>
                    <a:pt x="35" y="62"/>
                  </a:cubicBezTo>
                  <a:cubicBezTo>
                    <a:pt x="35" y="62"/>
                    <a:pt x="36" y="62"/>
                    <a:pt x="36" y="62"/>
                  </a:cubicBezTo>
                  <a:cubicBezTo>
                    <a:pt x="36" y="62"/>
                    <a:pt x="37" y="62"/>
                    <a:pt x="37" y="62"/>
                  </a:cubicBezTo>
                  <a:cubicBezTo>
                    <a:pt x="38" y="62"/>
                    <a:pt x="39" y="62"/>
                    <a:pt x="40" y="61"/>
                  </a:cubicBezTo>
                  <a:cubicBezTo>
                    <a:pt x="40" y="60"/>
                    <a:pt x="40" y="60"/>
                    <a:pt x="41" y="59"/>
                  </a:cubicBezTo>
                  <a:cubicBezTo>
                    <a:pt x="45" y="53"/>
                    <a:pt x="49" y="47"/>
                    <a:pt x="55" y="41"/>
                  </a:cubicBezTo>
                  <a:cubicBezTo>
                    <a:pt x="61" y="35"/>
                    <a:pt x="67" y="28"/>
                    <a:pt x="74" y="23"/>
                  </a:cubicBezTo>
                  <a:cubicBezTo>
                    <a:pt x="77" y="20"/>
                    <a:pt x="81" y="18"/>
                    <a:pt x="84" y="16"/>
                  </a:cubicBezTo>
                  <a:cubicBezTo>
                    <a:pt x="85" y="15"/>
                    <a:pt x="85" y="15"/>
                    <a:pt x="84" y="14"/>
                  </a:cubicBezTo>
                  <a:cubicBezTo>
                    <a:pt x="83" y="13"/>
                    <a:pt x="82" y="13"/>
                    <a:pt x="82" y="12"/>
                  </a:cubicBezTo>
                  <a:cubicBezTo>
                    <a:pt x="81" y="12"/>
                    <a:pt x="81" y="12"/>
                    <a:pt x="80" y="11"/>
                  </a:cubicBezTo>
                  <a:cubicBezTo>
                    <a:pt x="77" y="9"/>
                    <a:pt x="74" y="7"/>
                    <a:pt x="72" y="5"/>
                  </a:cubicBezTo>
                  <a:cubicBezTo>
                    <a:pt x="71" y="4"/>
                    <a:pt x="70" y="3"/>
                    <a:pt x="69" y="2"/>
                  </a:cubicBezTo>
                  <a:cubicBezTo>
                    <a:pt x="69" y="2"/>
                    <a:pt x="69" y="1"/>
                    <a:pt x="68" y="1"/>
                  </a:cubicBezTo>
                  <a:cubicBezTo>
                    <a:pt x="68" y="0"/>
                    <a:pt x="67" y="0"/>
                    <a:pt x="67" y="0"/>
                  </a:cubicBezTo>
                </a:path>
              </a:pathLst>
            </a:custGeom>
            <a:solidFill>
              <a:srgbClr val="DB8B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08" name="Freeform 421"/>
            <p:cNvSpPr>
              <a:spLocks noEditPoints="1"/>
            </p:cNvSpPr>
            <p:nvPr/>
          </p:nvSpPr>
          <p:spPr bwMode="auto">
            <a:xfrm>
              <a:off x="781050" y="2170113"/>
              <a:ext cx="423862" cy="128588"/>
            </a:xfrm>
            <a:custGeom>
              <a:avLst/>
              <a:gdLst>
                <a:gd name="T0" fmla="*/ 1 w 113"/>
                <a:gd name="T1" fmla="*/ 33 h 34"/>
                <a:gd name="T2" fmla="*/ 0 w 113"/>
                <a:gd name="T3" fmla="*/ 34 h 34"/>
                <a:gd name="T4" fmla="*/ 0 w 113"/>
                <a:gd name="T5" fmla="*/ 34 h 34"/>
                <a:gd name="T6" fmla="*/ 1 w 113"/>
                <a:gd name="T7" fmla="*/ 33 h 34"/>
                <a:gd name="T8" fmla="*/ 21 w 113"/>
                <a:gd name="T9" fmla="*/ 17 h 34"/>
                <a:gd name="T10" fmla="*/ 13 w 113"/>
                <a:gd name="T11" fmla="*/ 23 h 34"/>
                <a:gd name="T12" fmla="*/ 21 w 113"/>
                <a:gd name="T13" fmla="*/ 17 h 34"/>
                <a:gd name="T14" fmla="*/ 42 w 113"/>
                <a:gd name="T15" fmla="*/ 4 h 34"/>
                <a:gd name="T16" fmla="*/ 38 w 113"/>
                <a:gd name="T17" fmla="*/ 6 h 34"/>
                <a:gd name="T18" fmla="*/ 42 w 113"/>
                <a:gd name="T19" fmla="*/ 4 h 34"/>
                <a:gd name="T20" fmla="*/ 112 w 113"/>
                <a:gd name="T21" fmla="*/ 2 h 34"/>
                <a:gd name="T22" fmla="*/ 113 w 113"/>
                <a:gd name="T23" fmla="*/ 3 h 34"/>
                <a:gd name="T24" fmla="*/ 113 w 113"/>
                <a:gd name="T25" fmla="*/ 3 h 34"/>
                <a:gd name="T26" fmla="*/ 112 w 113"/>
                <a:gd name="T27" fmla="*/ 2 h 34"/>
                <a:gd name="T28" fmla="*/ 55 w 113"/>
                <a:gd name="T29" fmla="*/ 1 h 34"/>
                <a:gd name="T30" fmla="*/ 50 w 113"/>
                <a:gd name="T31" fmla="*/ 2 h 34"/>
                <a:gd name="T32" fmla="*/ 46 w 113"/>
                <a:gd name="T33" fmla="*/ 2 h 34"/>
                <a:gd name="T34" fmla="*/ 55 w 113"/>
                <a:gd name="T35" fmla="*/ 1 h 34"/>
                <a:gd name="T36" fmla="*/ 55 w 113"/>
                <a:gd name="T37" fmla="*/ 1 h 34"/>
                <a:gd name="T38" fmla="*/ 75 w 113"/>
                <a:gd name="T39" fmla="*/ 0 h 34"/>
                <a:gd name="T40" fmla="*/ 61 w 113"/>
                <a:gd name="T41" fmla="*/ 1 h 34"/>
                <a:gd name="T42" fmla="*/ 58 w 113"/>
                <a:gd name="T43" fmla="*/ 1 h 34"/>
                <a:gd name="T44" fmla="*/ 70 w 113"/>
                <a:gd name="T45" fmla="*/ 1 h 34"/>
                <a:gd name="T46" fmla="*/ 75 w 113"/>
                <a:gd name="T47" fmla="*/ 0 h 34"/>
                <a:gd name="T48" fmla="*/ 82 w 113"/>
                <a:gd name="T49" fmla="*/ 0 h 34"/>
                <a:gd name="T50" fmla="*/ 82 w 113"/>
                <a:gd name="T51" fmla="*/ 0 h 34"/>
                <a:gd name="T52" fmla="*/ 85 w 113"/>
                <a:gd name="T53" fmla="*/ 0 h 34"/>
                <a:gd name="T54" fmla="*/ 82 w 113"/>
                <a:gd name="T55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13" h="34">
                  <a:moveTo>
                    <a:pt x="1" y="33"/>
                  </a:moveTo>
                  <a:cubicBezTo>
                    <a:pt x="1" y="34"/>
                    <a:pt x="0" y="34"/>
                    <a:pt x="0" y="34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0" y="34"/>
                    <a:pt x="1" y="34"/>
                    <a:pt x="1" y="33"/>
                  </a:cubicBezTo>
                  <a:moveTo>
                    <a:pt x="21" y="17"/>
                  </a:moveTo>
                  <a:cubicBezTo>
                    <a:pt x="18" y="19"/>
                    <a:pt x="15" y="21"/>
                    <a:pt x="13" y="23"/>
                  </a:cubicBezTo>
                  <a:cubicBezTo>
                    <a:pt x="15" y="21"/>
                    <a:pt x="18" y="19"/>
                    <a:pt x="21" y="17"/>
                  </a:cubicBezTo>
                  <a:moveTo>
                    <a:pt x="42" y="4"/>
                  </a:moveTo>
                  <a:cubicBezTo>
                    <a:pt x="40" y="4"/>
                    <a:pt x="39" y="5"/>
                    <a:pt x="38" y="6"/>
                  </a:cubicBezTo>
                  <a:cubicBezTo>
                    <a:pt x="39" y="5"/>
                    <a:pt x="40" y="4"/>
                    <a:pt x="42" y="4"/>
                  </a:cubicBezTo>
                  <a:moveTo>
                    <a:pt x="112" y="2"/>
                  </a:moveTo>
                  <a:cubicBezTo>
                    <a:pt x="112" y="2"/>
                    <a:pt x="113" y="3"/>
                    <a:pt x="113" y="3"/>
                  </a:cubicBezTo>
                  <a:cubicBezTo>
                    <a:pt x="113" y="3"/>
                    <a:pt x="113" y="3"/>
                    <a:pt x="113" y="3"/>
                  </a:cubicBezTo>
                  <a:cubicBezTo>
                    <a:pt x="113" y="3"/>
                    <a:pt x="112" y="2"/>
                    <a:pt x="112" y="2"/>
                  </a:cubicBezTo>
                  <a:moveTo>
                    <a:pt x="55" y="1"/>
                  </a:moveTo>
                  <a:cubicBezTo>
                    <a:pt x="54" y="1"/>
                    <a:pt x="52" y="2"/>
                    <a:pt x="50" y="2"/>
                  </a:cubicBezTo>
                  <a:cubicBezTo>
                    <a:pt x="49" y="2"/>
                    <a:pt x="47" y="2"/>
                    <a:pt x="46" y="2"/>
                  </a:cubicBezTo>
                  <a:cubicBezTo>
                    <a:pt x="49" y="2"/>
                    <a:pt x="52" y="2"/>
                    <a:pt x="55" y="1"/>
                  </a:cubicBezTo>
                  <a:cubicBezTo>
                    <a:pt x="55" y="1"/>
                    <a:pt x="55" y="1"/>
                    <a:pt x="55" y="1"/>
                  </a:cubicBezTo>
                  <a:moveTo>
                    <a:pt x="75" y="0"/>
                  </a:moveTo>
                  <a:cubicBezTo>
                    <a:pt x="70" y="0"/>
                    <a:pt x="66" y="1"/>
                    <a:pt x="61" y="1"/>
                  </a:cubicBezTo>
                  <a:cubicBezTo>
                    <a:pt x="60" y="1"/>
                    <a:pt x="59" y="1"/>
                    <a:pt x="58" y="1"/>
                  </a:cubicBezTo>
                  <a:cubicBezTo>
                    <a:pt x="62" y="1"/>
                    <a:pt x="66" y="1"/>
                    <a:pt x="70" y="1"/>
                  </a:cubicBezTo>
                  <a:cubicBezTo>
                    <a:pt x="71" y="0"/>
                    <a:pt x="73" y="0"/>
                    <a:pt x="75" y="0"/>
                  </a:cubicBezTo>
                  <a:moveTo>
                    <a:pt x="82" y="0"/>
                  </a:moveTo>
                  <a:cubicBezTo>
                    <a:pt x="82" y="0"/>
                    <a:pt x="82" y="0"/>
                    <a:pt x="82" y="0"/>
                  </a:cubicBezTo>
                  <a:cubicBezTo>
                    <a:pt x="83" y="0"/>
                    <a:pt x="84" y="0"/>
                    <a:pt x="85" y="0"/>
                  </a:cubicBezTo>
                  <a:cubicBezTo>
                    <a:pt x="84" y="0"/>
                    <a:pt x="83" y="0"/>
                    <a:pt x="8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09" name="Freeform 422"/>
            <p:cNvSpPr>
              <a:spLocks/>
            </p:cNvSpPr>
            <p:nvPr/>
          </p:nvSpPr>
          <p:spPr bwMode="auto">
            <a:xfrm>
              <a:off x="781050" y="2170113"/>
              <a:ext cx="469900" cy="131763"/>
            </a:xfrm>
            <a:custGeom>
              <a:avLst/>
              <a:gdLst>
                <a:gd name="T0" fmla="*/ 79 w 125"/>
                <a:gd name="T1" fmla="*/ 0 h 35"/>
                <a:gd name="T2" fmla="*/ 77 w 125"/>
                <a:gd name="T3" fmla="*/ 0 h 35"/>
                <a:gd name="T4" fmla="*/ 75 w 125"/>
                <a:gd name="T5" fmla="*/ 0 h 35"/>
                <a:gd name="T6" fmla="*/ 70 w 125"/>
                <a:gd name="T7" fmla="*/ 1 h 35"/>
                <a:gd name="T8" fmla="*/ 58 w 125"/>
                <a:gd name="T9" fmla="*/ 1 h 35"/>
                <a:gd name="T10" fmla="*/ 55 w 125"/>
                <a:gd name="T11" fmla="*/ 1 h 35"/>
                <a:gd name="T12" fmla="*/ 55 w 125"/>
                <a:gd name="T13" fmla="*/ 1 h 35"/>
                <a:gd name="T14" fmla="*/ 46 w 125"/>
                <a:gd name="T15" fmla="*/ 2 h 35"/>
                <a:gd name="T16" fmla="*/ 42 w 125"/>
                <a:gd name="T17" fmla="*/ 4 h 35"/>
                <a:gd name="T18" fmla="*/ 38 w 125"/>
                <a:gd name="T19" fmla="*/ 6 h 35"/>
                <a:gd name="T20" fmla="*/ 37 w 125"/>
                <a:gd name="T21" fmla="*/ 6 h 35"/>
                <a:gd name="T22" fmla="*/ 36 w 125"/>
                <a:gd name="T23" fmla="*/ 7 h 35"/>
                <a:gd name="T24" fmla="*/ 21 w 125"/>
                <a:gd name="T25" fmla="*/ 17 h 35"/>
                <a:gd name="T26" fmla="*/ 13 w 125"/>
                <a:gd name="T27" fmla="*/ 23 h 35"/>
                <a:gd name="T28" fmla="*/ 2 w 125"/>
                <a:gd name="T29" fmla="*/ 33 h 35"/>
                <a:gd name="T30" fmla="*/ 1 w 125"/>
                <a:gd name="T31" fmla="*/ 33 h 35"/>
                <a:gd name="T32" fmla="*/ 0 w 125"/>
                <a:gd name="T33" fmla="*/ 34 h 35"/>
                <a:gd name="T34" fmla="*/ 0 w 125"/>
                <a:gd name="T35" fmla="*/ 35 h 35"/>
                <a:gd name="T36" fmla="*/ 1 w 125"/>
                <a:gd name="T37" fmla="*/ 35 h 35"/>
                <a:gd name="T38" fmla="*/ 3 w 125"/>
                <a:gd name="T39" fmla="*/ 35 h 35"/>
                <a:gd name="T40" fmla="*/ 13 w 125"/>
                <a:gd name="T41" fmla="*/ 32 h 35"/>
                <a:gd name="T42" fmla="*/ 32 w 125"/>
                <a:gd name="T43" fmla="*/ 29 h 35"/>
                <a:gd name="T44" fmla="*/ 53 w 125"/>
                <a:gd name="T45" fmla="*/ 27 h 35"/>
                <a:gd name="T46" fmla="*/ 70 w 125"/>
                <a:gd name="T47" fmla="*/ 26 h 35"/>
                <a:gd name="T48" fmla="*/ 71 w 125"/>
                <a:gd name="T49" fmla="*/ 26 h 35"/>
                <a:gd name="T50" fmla="*/ 72 w 125"/>
                <a:gd name="T51" fmla="*/ 26 h 35"/>
                <a:gd name="T52" fmla="*/ 72 w 125"/>
                <a:gd name="T53" fmla="*/ 26 h 35"/>
                <a:gd name="T54" fmla="*/ 74 w 125"/>
                <a:gd name="T55" fmla="*/ 26 h 35"/>
                <a:gd name="T56" fmla="*/ 90 w 125"/>
                <a:gd name="T57" fmla="*/ 25 h 35"/>
                <a:gd name="T58" fmla="*/ 109 w 125"/>
                <a:gd name="T59" fmla="*/ 22 h 35"/>
                <a:gd name="T60" fmla="*/ 117 w 125"/>
                <a:gd name="T61" fmla="*/ 19 h 35"/>
                <a:gd name="T62" fmla="*/ 125 w 125"/>
                <a:gd name="T63" fmla="*/ 12 h 35"/>
                <a:gd name="T64" fmla="*/ 125 w 125"/>
                <a:gd name="T65" fmla="*/ 10 h 35"/>
                <a:gd name="T66" fmla="*/ 124 w 125"/>
                <a:gd name="T67" fmla="*/ 9 h 35"/>
                <a:gd name="T68" fmla="*/ 113 w 125"/>
                <a:gd name="T69" fmla="*/ 3 h 35"/>
                <a:gd name="T70" fmla="*/ 112 w 125"/>
                <a:gd name="T71" fmla="*/ 2 h 35"/>
                <a:gd name="T72" fmla="*/ 111 w 125"/>
                <a:gd name="T73" fmla="*/ 2 h 35"/>
                <a:gd name="T74" fmla="*/ 96 w 125"/>
                <a:gd name="T75" fmla="*/ 1 h 35"/>
                <a:gd name="T76" fmla="*/ 86 w 125"/>
                <a:gd name="T77" fmla="*/ 1 h 35"/>
                <a:gd name="T78" fmla="*/ 85 w 125"/>
                <a:gd name="T79" fmla="*/ 0 h 35"/>
                <a:gd name="T80" fmla="*/ 82 w 125"/>
                <a:gd name="T81" fmla="*/ 0 h 35"/>
                <a:gd name="T82" fmla="*/ 82 w 125"/>
                <a:gd name="T83" fmla="*/ 0 h 35"/>
                <a:gd name="T84" fmla="*/ 79 w 125"/>
                <a:gd name="T85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25" h="35">
                  <a:moveTo>
                    <a:pt x="79" y="0"/>
                  </a:moveTo>
                  <a:cubicBezTo>
                    <a:pt x="78" y="0"/>
                    <a:pt x="77" y="0"/>
                    <a:pt x="77" y="0"/>
                  </a:cubicBezTo>
                  <a:cubicBezTo>
                    <a:pt x="76" y="0"/>
                    <a:pt x="76" y="0"/>
                    <a:pt x="75" y="0"/>
                  </a:cubicBezTo>
                  <a:cubicBezTo>
                    <a:pt x="73" y="0"/>
                    <a:pt x="71" y="0"/>
                    <a:pt x="70" y="1"/>
                  </a:cubicBezTo>
                  <a:cubicBezTo>
                    <a:pt x="66" y="1"/>
                    <a:pt x="62" y="1"/>
                    <a:pt x="58" y="1"/>
                  </a:cubicBezTo>
                  <a:cubicBezTo>
                    <a:pt x="57" y="1"/>
                    <a:pt x="56" y="1"/>
                    <a:pt x="55" y="1"/>
                  </a:cubicBezTo>
                  <a:cubicBezTo>
                    <a:pt x="55" y="1"/>
                    <a:pt x="55" y="1"/>
                    <a:pt x="55" y="1"/>
                  </a:cubicBezTo>
                  <a:cubicBezTo>
                    <a:pt x="52" y="2"/>
                    <a:pt x="49" y="2"/>
                    <a:pt x="46" y="2"/>
                  </a:cubicBezTo>
                  <a:cubicBezTo>
                    <a:pt x="44" y="3"/>
                    <a:pt x="43" y="3"/>
                    <a:pt x="42" y="4"/>
                  </a:cubicBezTo>
                  <a:cubicBezTo>
                    <a:pt x="40" y="4"/>
                    <a:pt x="39" y="5"/>
                    <a:pt x="38" y="6"/>
                  </a:cubicBezTo>
                  <a:cubicBezTo>
                    <a:pt x="37" y="6"/>
                    <a:pt x="37" y="6"/>
                    <a:pt x="37" y="6"/>
                  </a:cubicBezTo>
                  <a:cubicBezTo>
                    <a:pt x="37" y="6"/>
                    <a:pt x="36" y="7"/>
                    <a:pt x="36" y="7"/>
                  </a:cubicBezTo>
                  <a:cubicBezTo>
                    <a:pt x="31" y="10"/>
                    <a:pt x="26" y="13"/>
                    <a:pt x="21" y="17"/>
                  </a:cubicBezTo>
                  <a:cubicBezTo>
                    <a:pt x="18" y="19"/>
                    <a:pt x="15" y="21"/>
                    <a:pt x="13" y="23"/>
                  </a:cubicBezTo>
                  <a:cubicBezTo>
                    <a:pt x="9" y="26"/>
                    <a:pt x="5" y="29"/>
                    <a:pt x="2" y="33"/>
                  </a:cubicBezTo>
                  <a:cubicBezTo>
                    <a:pt x="1" y="33"/>
                    <a:pt x="1" y="33"/>
                    <a:pt x="1" y="33"/>
                  </a:cubicBezTo>
                  <a:cubicBezTo>
                    <a:pt x="1" y="34"/>
                    <a:pt x="0" y="34"/>
                    <a:pt x="0" y="34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1" y="35"/>
                    <a:pt x="1" y="35"/>
                    <a:pt x="1" y="35"/>
                  </a:cubicBezTo>
                  <a:cubicBezTo>
                    <a:pt x="2" y="35"/>
                    <a:pt x="2" y="35"/>
                    <a:pt x="3" y="35"/>
                  </a:cubicBezTo>
                  <a:cubicBezTo>
                    <a:pt x="6" y="34"/>
                    <a:pt x="10" y="33"/>
                    <a:pt x="13" y="32"/>
                  </a:cubicBezTo>
                  <a:cubicBezTo>
                    <a:pt x="19" y="31"/>
                    <a:pt x="25" y="30"/>
                    <a:pt x="32" y="29"/>
                  </a:cubicBezTo>
                  <a:cubicBezTo>
                    <a:pt x="39" y="28"/>
                    <a:pt x="46" y="27"/>
                    <a:pt x="53" y="27"/>
                  </a:cubicBezTo>
                  <a:cubicBezTo>
                    <a:pt x="59" y="26"/>
                    <a:pt x="64" y="26"/>
                    <a:pt x="70" y="26"/>
                  </a:cubicBezTo>
                  <a:cubicBezTo>
                    <a:pt x="70" y="26"/>
                    <a:pt x="70" y="26"/>
                    <a:pt x="71" y="26"/>
                  </a:cubicBezTo>
                  <a:cubicBezTo>
                    <a:pt x="71" y="26"/>
                    <a:pt x="71" y="26"/>
                    <a:pt x="72" y="26"/>
                  </a:cubicBezTo>
                  <a:cubicBezTo>
                    <a:pt x="72" y="26"/>
                    <a:pt x="72" y="26"/>
                    <a:pt x="72" y="26"/>
                  </a:cubicBezTo>
                  <a:cubicBezTo>
                    <a:pt x="73" y="26"/>
                    <a:pt x="74" y="26"/>
                    <a:pt x="74" y="26"/>
                  </a:cubicBezTo>
                  <a:cubicBezTo>
                    <a:pt x="79" y="25"/>
                    <a:pt x="85" y="25"/>
                    <a:pt x="90" y="25"/>
                  </a:cubicBezTo>
                  <a:cubicBezTo>
                    <a:pt x="96" y="24"/>
                    <a:pt x="103" y="23"/>
                    <a:pt x="109" y="22"/>
                  </a:cubicBezTo>
                  <a:cubicBezTo>
                    <a:pt x="112" y="21"/>
                    <a:pt x="114" y="20"/>
                    <a:pt x="117" y="19"/>
                  </a:cubicBezTo>
                  <a:cubicBezTo>
                    <a:pt x="120" y="17"/>
                    <a:pt x="123" y="15"/>
                    <a:pt x="125" y="12"/>
                  </a:cubicBezTo>
                  <a:cubicBezTo>
                    <a:pt x="125" y="11"/>
                    <a:pt x="125" y="11"/>
                    <a:pt x="125" y="10"/>
                  </a:cubicBezTo>
                  <a:cubicBezTo>
                    <a:pt x="125" y="10"/>
                    <a:pt x="125" y="9"/>
                    <a:pt x="124" y="9"/>
                  </a:cubicBezTo>
                  <a:cubicBezTo>
                    <a:pt x="121" y="7"/>
                    <a:pt x="117" y="5"/>
                    <a:pt x="113" y="3"/>
                  </a:cubicBezTo>
                  <a:cubicBezTo>
                    <a:pt x="113" y="3"/>
                    <a:pt x="112" y="2"/>
                    <a:pt x="112" y="2"/>
                  </a:cubicBezTo>
                  <a:cubicBezTo>
                    <a:pt x="112" y="2"/>
                    <a:pt x="111" y="2"/>
                    <a:pt x="111" y="2"/>
                  </a:cubicBezTo>
                  <a:cubicBezTo>
                    <a:pt x="106" y="2"/>
                    <a:pt x="101" y="1"/>
                    <a:pt x="96" y="1"/>
                  </a:cubicBezTo>
                  <a:cubicBezTo>
                    <a:pt x="93" y="1"/>
                    <a:pt x="89" y="1"/>
                    <a:pt x="86" y="1"/>
                  </a:cubicBezTo>
                  <a:cubicBezTo>
                    <a:pt x="86" y="0"/>
                    <a:pt x="85" y="0"/>
                    <a:pt x="85" y="0"/>
                  </a:cubicBezTo>
                  <a:cubicBezTo>
                    <a:pt x="84" y="0"/>
                    <a:pt x="83" y="0"/>
                    <a:pt x="82" y="0"/>
                  </a:cubicBezTo>
                  <a:cubicBezTo>
                    <a:pt x="82" y="0"/>
                    <a:pt x="82" y="0"/>
                    <a:pt x="82" y="0"/>
                  </a:cubicBezTo>
                  <a:cubicBezTo>
                    <a:pt x="81" y="0"/>
                    <a:pt x="80" y="0"/>
                    <a:pt x="79" y="0"/>
                  </a:cubicBezTo>
                </a:path>
              </a:pathLst>
            </a:custGeom>
            <a:solidFill>
              <a:srgbClr val="FFF4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10" name="Freeform 423"/>
            <p:cNvSpPr>
              <a:spLocks noEditPoints="1"/>
            </p:cNvSpPr>
            <p:nvPr/>
          </p:nvSpPr>
          <p:spPr bwMode="auto">
            <a:xfrm>
              <a:off x="679450" y="2189163"/>
              <a:ext cx="209550" cy="109538"/>
            </a:xfrm>
            <a:custGeom>
              <a:avLst/>
              <a:gdLst>
                <a:gd name="T0" fmla="*/ 21 w 56"/>
                <a:gd name="T1" fmla="*/ 29 h 29"/>
                <a:gd name="T2" fmla="*/ 20 w 56"/>
                <a:gd name="T3" fmla="*/ 29 h 29"/>
                <a:gd name="T4" fmla="*/ 20 w 56"/>
                <a:gd name="T5" fmla="*/ 29 h 29"/>
                <a:gd name="T6" fmla="*/ 20 w 56"/>
                <a:gd name="T7" fmla="*/ 29 h 29"/>
                <a:gd name="T8" fmla="*/ 21 w 56"/>
                <a:gd name="T9" fmla="*/ 29 h 29"/>
                <a:gd name="T10" fmla="*/ 13 w 56"/>
                <a:gd name="T11" fmla="*/ 25 h 29"/>
                <a:gd name="T12" fmla="*/ 14 w 56"/>
                <a:gd name="T13" fmla="*/ 26 h 29"/>
                <a:gd name="T14" fmla="*/ 13 w 56"/>
                <a:gd name="T15" fmla="*/ 25 h 29"/>
                <a:gd name="T16" fmla="*/ 26 w 56"/>
                <a:gd name="T17" fmla="*/ 24 h 29"/>
                <a:gd name="T18" fmla="*/ 25 w 56"/>
                <a:gd name="T19" fmla="*/ 25 h 29"/>
                <a:gd name="T20" fmla="*/ 24 w 56"/>
                <a:gd name="T21" fmla="*/ 26 h 29"/>
                <a:gd name="T22" fmla="*/ 23 w 56"/>
                <a:gd name="T23" fmla="*/ 27 h 29"/>
                <a:gd name="T24" fmla="*/ 24 w 56"/>
                <a:gd name="T25" fmla="*/ 26 h 29"/>
                <a:gd name="T26" fmla="*/ 26 w 56"/>
                <a:gd name="T27" fmla="*/ 24 h 29"/>
                <a:gd name="T28" fmla="*/ 1 w 56"/>
                <a:gd name="T29" fmla="*/ 18 h 29"/>
                <a:gd name="T30" fmla="*/ 1 w 56"/>
                <a:gd name="T31" fmla="*/ 18 h 29"/>
                <a:gd name="T32" fmla="*/ 3 w 56"/>
                <a:gd name="T33" fmla="*/ 19 h 29"/>
                <a:gd name="T34" fmla="*/ 2 w 56"/>
                <a:gd name="T35" fmla="*/ 18 h 29"/>
                <a:gd name="T36" fmla="*/ 1 w 56"/>
                <a:gd name="T37" fmla="*/ 18 h 29"/>
                <a:gd name="T38" fmla="*/ 2 w 56"/>
                <a:gd name="T39" fmla="*/ 16 h 29"/>
                <a:gd name="T40" fmla="*/ 1 w 56"/>
                <a:gd name="T41" fmla="*/ 16 h 29"/>
                <a:gd name="T42" fmla="*/ 0 w 56"/>
                <a:gd name="T43" fmla="*/ 17 h 29"/>
                <a:gd name="T44" fmla="*/ 1 w 56"/>
                <a:gd name="T45" fmla="*/ 16 h 29"/>
                <a:gd name="T46" fmla="*/ 2 w 56"/>
                <a:gd name="T47" fmla="*/ 16 h 29"/>
                <a:gd name="T48" fmla="*/ 28 w 56"/>
                <a:gd name="T49" fmla="*/ 6 h 29"/>
                <a:gd name="T50" fmla="*/ 11 w 56"/>
                <a:gd name="T51" fmla="*/ 12 h 29"/>
                <a:gd name="T52" fmla="*/ 7 w 56"/>
                <a:gd name="T53" fmla="*/ 13 h 29"/>
                <a:gd name="T54" fmla="*/ 28 w 56"/>
                <a:gd name="T55" fmla="*/ 6 h 29"/>
                <a:gd name="T56" fmla="*/ 56 w 56"/>
                <a:gd name="T57" fmla="*/ 1 h 29"/>
                <a:gd name="T58" fmla="*/ 54 w 56"/>
                <a:gd name="T59" fmla="*/ 2 h 29"/>
                <a:gd name="T60" fmla="*/ 53 w 56"/>
                <a:gd name="T61" fmla="*/ 3 h 29"/>
                <a:gd name="T62" fmla="*/ 54 w 56"/>
                <a:gd name="T63" fmla="*/ 2 h 29"/>
                <a:gd name="T64" fmla="*/ 56 w 56"/>
                <a:gd name="T65" fmla="*/ 1 h 29"/>
                <a:gd name="T66" fmla="*/ 52 w 56"/>
                <a:gd name="T67" fmla="*/ 0 h 29"/>
                <a:gd name="T68" fmla="*/ 42 w 56"/>
                <a:gd name="T69" fmla="*/ 2 h 29"/>
                <a:gd name="T70" fmla="*/ 46 w 56"/>
                <a:gd name="T71" fmla="*/ 1 h 29"/>
                <a:gd name="T72" fmla="*/ 52 w 56"/>
                <a:gd name="T73" fmla="*/ 0 h 29"/>
                <a:gd name="T74" fmla="*/ 56 w 56"/>
                <a:gd name="T75" fmla="*/ 0 h 29"/>
                <a:gd name="T76" fmla="*/ 56 w 56"/>
                <a:gd name="T77" fmla="*/ 0 h 29"/>
                <a:gd name="T78" fmla="*/ 56 w 56"/>
                <a:gd name="T79" fmla="*/ 0 h 29"/>
                <a:gd name="T80" fmla="*/ 56 w 56"/>
                <a:gd name="T81" fmla="*/ 0 h 29"/>
                <a:gd name="T82" fmla="*/ 55 w 56"/>
                <a:gd name="T83" fmla="*/ 0 h 29"/>
                <a:gd name="T84" fmla="*/ 53 w 56"/>
                <a:gd name="T85" fmla="*/ 0 h 29"/>
                <a:gd name="T86" fmla="*/ 54 w 56"/>
                <a:gd name="T87" fmla="*/ 0 h 29"/>
                <a:gd name="T88" fmla="*/ 55 w 56"/>
                <a:gd name="T89" fmla="*/ 0 h 29"/>
                <a:gd name="T90" fmla="*/ 55 w 56"/>
                <a:gd name="T91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56" h="29">
                  <a:moveTo>
                    <a:pt x="21" y="29"/>
                  </a:moveTo>
                  <a:cubicBezTo>
                    <a:pt x="21" y="29"/>
                    <a:pt x="20" y="29"/>
                    <a:pt x="20" y="29"/>
                  </a:cubicBezTo>
                  <a:cubicBezTo>
                    <a:pt x="20" y="29"/>
                    <a:pt x="20" y="29"/>
                    <a:pt x="20" y="29"/>
                  </a:cubicBezTo>
                  <a:cubicBezTo>
                    <a:pt x="20" y="29"/>
                    <a:pt x="20" y="29"/>
                    <a:pt x="20" y="29"/>
                  </a:cubicBezTo>
                  <a:cubicBezTo>
                    <a:pt x="20" y="29"/>
                    <a:pt x="21" y="29"/>
                    <a:pt x="21" y="29"/>
                  </a:cubicBezTo>
                  <a:moveTo>
                    <a:pt x="13" y="25"/>
                  </a:moveTo>
                  <a:cubicBezTo>
                    <a:pt x="14" y="26"/>
                    <a:pt x="14" y="26"/>
                    <a:pt x="14" y="26"/>
                  </a:cubicBezTo>
                  <a:cubicBezTo>
                    <a:pt x="14" y="26"/>
                    <a:pt x="14" y="26"/>
                    <a:pt x="13" y="25"/>
                  </a:cubicBezTo>
                  <a:moveTo>
                    <a:pt x="26" y="24"/>
                  </a:moveTo>
                  <a:cubicBezTo>
                    <a:pt x="26" y="24"/>
                    <a:pt x="26" y="24"/>
                    <a:pt x="25" y="25"/>
                  </a:cubicBezTo>
                  <a:cubicBezTo>
                    <a:pt x="25" y="25"/>
                    <a:pt x="24" y="26"/>
                    <a:pt x="24" y="26"/>
                  </a:cubicBezTo>
                  <a:cubicBezTo>
                    <a:pt x="23" y="26"/>
                    <a:pt x="23" y="27"/>
                    <a:pt x="23" y="27"/>
                  </a:cubicBezTo>
                  <a:cubicBezTo>
                    <a:pt x="23" y="27"/>
                    <a:pt x="23" y="27"/>
                    <a:pt x="24" y="26"/>
                  </a:cubicBezTo>
                  <a:cubicBezTo>
                    <a:pt x="24" y="26"/>
                    <a:pt x="25" y="25"/>
                    <a:pt x="26" y="24"/>
                  </a:cubicBezTo>
                  <a:moveTo>
                    <a:pt x="1" y="18"/>
                  </a:moveTo>
                  <a:cubicBezTo>
                    <a:pt x="1" y="18"/>
                    <a:pt x="1" y="18"/>
                    <a:pt x="1" y="18"/>
                  </a:cubicBezTo>
                  <a:cubicBezTo>
                    <a:pt x="2" y="18"/>
                    <a:pt x="3" y="19"/>
                    <a:pt x="3" y="19"/>
                  </a:cubicBezTo>
                  <a:cubicBezTo>
                    <a:pt x="3" y="19"/>
                    <a:pt x="2" y="19"/>
                    <a:pt x="2" y="18"/>
                  </a:cubicBezTo>
                  <a:cubicBezTo>
                    <a:pt x="2" y="18"/>
                    <a:pt x="1" y="18"/>
                    <a:pt x="1" y="18"/>
                  </a:cubicBezTo>
                  <a:moveTo>
                    <a:pt x="2" y="16"/>
                  </a:moveTo>
                  <a:cubicBezTo>
                    <a:pt x="2" y="16"/>
                    <a:pt x="2" y="16"/>
                    <a:pt x="1" y="16"/>
                  </a:cubicBezTo>
                  <a:cubicBezTo>
                    <a:pt x="1" y="16"/>
                    <a:pt x="0" y="16"/>
                    <a:pt x="0" y="17"/>
                  </a:cubicBezTo>
                  <a:cubicBezTo>
                    <a:pt x="0" y="17"/>
                    <a:pt x="1" y="16"/>
                    <a:pt x="1" y="16"/>
                  </a:cubicBezTo>
                  <a:cubicBezTo>
                    <a:pt x="2" y="16"/>
                    <a:pt x="2" y="16"/>
                    <a:pt x="2" y="16"/>
                  </a:cubicBezTo>
                  <a:moveTo>
                    <a:pt x="28" y="6"/>
                  </a:moveTo>
                  <a:cubicBezTo>
                    <a:pt x="22" y="8"/>
                    <a:pt x="17" y="10"/>
                    <a:pt x="11" y="12"/>
                  </a:cubicBezTo>
                  <a:cubicBezTo>
                    <a:pt x="10" y="12"/>
                    <a:pt x="9" y="13"/>
                    <a:pt x="7" y="13"/>
                  </a:cubicBezTo>
                  <a:cubicBezTo>
                    <a:pt x="14" y="11"/>
                    <a:pt x="21" y="8"/>
                    <a:pt x="28" y="6"/>
                  </a:cubicBezTo>
                  <a:moveTo>
                    <a:pt x="56" y="1"/>
                  </a:moveTo>
                  <a:cubicBezTo>
                    <a:pt x="55" y="1"/>
                    <a:pt x="55" y="2"/>
                    <a:pt x="54" y="2"/>
                  </a:cubicBezTo>
                  <a:cubicBezTo>
                    <a:pt x="54" y="2"/>
                    <a:pt x="53" y="3"/>
                    <a:pt x="53" y="3"/>
                  </a:cubicBezTo>
                  <a:cubicBezTo>
                    <a:pt x="53" y="3"/>
                    <a:pt x="53" y="2"/>
                    <a:pt x="54" y="2"/>
                  </a:cubicBezTo>
                  <a:cubicBezTo>
                    <a:pt x="54" y="2"/>
                    <a:pt x="55" y="1"/>
                    <a:pt x="56" y="1"/>
                  </a:cubicBezTo>
                  <a:moveTo>
                    <a:pt x="52" y="0"/>
                  </a:moveTo>
                  <a:cubicBezTo>
                    <a:pt x="49" y="1"/>
                    <a:pt x="45" y="2"/>
                    <a:pt x="42" y="2"/>
                  </a:cubicBezTo>
                  <a:cubicBezTo>
                    <a:pt x="44" y="2"/>
                    <a:pt x="45" y="2"/>
                    <a:pt x="46" y="1"/>
                  </a:cubicBezTo>
                  <a:cubicBezTo>
                    <a:pt x="48" y="1"/>
                    <a:pt x="50" y="1"/>
                    <a:pt x="52" y="0"/>
                  </a:cubicBezTo>
                  <a:moveTo>
                    <a:pt x="56" y="0"/>
                  </a:moveTo>
                  <a:cubicBezTo>
                    <a:pt x="56" y="0"/>
                    <a:pt x="56" y="0"/>
                    <a:pt x="56" y="0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56" y="0"/>
                    <a:pt x="56" y="0"/>
                    <a:pt x="56" y="0"/>
                  </a:cubicBezTo>
                  <a:moveTo>
                    <a:pt x="55" y="0"/>
                  </a:moveTo>
                  <a:cubicBezTo>
                    <a:pt x="54" y="0"/>
                    <a:pt x="54" y="0"/>
                    <a:pt x="53" y="0"/>
                  </a:cubicBezTo>
                  <a:cubicBezTo>
                    <a:pt x="53" y="0"/>
                    <a:pt x="54" y="0"/>
                    <a:pt x="54" y="0"/>
                  </a:cubicBezTo>
                  <a:cubicBezTo>
                    <a:pt x="55" y="0"/>
                    <a:pt x="55" y="0"/>
                    <a:pt x="55" y="0"/>
                  </a:cubicBezTo>
                  <a:cubicBezTo>
                    <a:pt x="55" y="0"/>
                    <a:pt x="55" y="0"/>
                    <a:pt x="55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11" name="Freeform 424"/>
            <p:cNvSpPr>
              <a:spLocks/>
            </p:cNvSpPr>
            <p:nvPr/>
          </p:nvSpPr>
          <p:spPr bwMode="auto">
            <a:xfrm>
              <a:off x="679450" y="2189163"/>
              <a:ext cx="209550" cy="109538"/>
            </a:xfrm>
            <a:custGeom>
              <a:avLst/>
              <a:gdLst>
                <a:gd name="T0" fmla="*/ 55 w 56"/>
                <a:gd name="T1" fmla="*/ 0 h 29"/>
                <a:gd name="T2" fmla="*/ 54 w 56"/>
                <a:gd name="T3" fmla="*/ 0 h 29"/>
                <a:gd name="T4" fmla="*/ 53 w 56"/>
                <a:gd name="T5" fmla="*/ 0 h 29"/>
                <a:gd name="T6" fmla="*/ 53 w 56"/>
                <a:gd name="T7" fmla="*/ 0 h 29"/>
                <a:gd name="T8" fmla="*/ 52 w 56"/>
                <a:gd name="T9" fmla="*/ 0 h 29"/>
                <a:gd name="T10" fmla="*/ 46 w 56"/>
                <a:gd name="T11" fmla="*/ 1 h 29"/>
                <a:gd name="T12" fmla="*/ 42 w 56"/>
                <a:gd name="T13" fmla="*/ 2 h 29"/>
                <a:gd name="T14" fmla="*/ 28 w 56"/>
                <a:gd name="T15" fmla="*/ 6 h 29"/>
                <a:gd name="T16" fmla="*/ 7 w 56"/>
                <a:gd name="T17" fmla="*/ 13 h 29"/>
                <a:gd name="T18" fmla="*/ 2 w 56"/>
                <a:gd name="T19" fmla="*/ 16 h 29"/>
                <a:gd name="T20" fmla="*/ 1 w 56"/>
                <a:gd name="T21" fmla="*/ 16 h 29"/>
                <a:gd name="T22" fmla="*/ 0 w 56"/>
                <a:gd name="T23" fmla="*/ 17 h 29"/>
                <a:gd name="T24" fmla="*/ 1 w 56"/>
                <a:gd name="T25" fmla="*/ 18 h 29"/>
                <a:gd name="T26" fmla="*/ 2 w 56"/>
                <a:gd name="T27" fmla="*/ 18 h 29"/>
                <a:gd name="T28" fmla="*/ 3 w 56"/>
                <a:gd name="T29" fmla="*/ 19 h 29"/>
                <a:gd name="T30" fmla="*/ 13 w 56"/>
                <a:gd name="T31" fmla="*/ 25 h 29"/>
                <a:gd name="T32" fmla="*/ 14 w 56"/>
                <a:gd name="T33" fmla="*/ 26 h 29"/>
                <a:gd name="T34" fmla="*/ 19 w 56"/>
                <a:gd name="T35" fmla="*/ 28 h 29"/>
                <a:gd name="T36" fmla="*/ 20 w 56"/>
                <a:gd name="T37" fmla="*/ 29 h 29"/>
                <a:gd name="T38" fmla="*/ 20 w 56"/>
                <a:gd name="T39" fmla="*/ 29 h 29"/>
                <a:gd name="T40" fmla="*/ 21 w 56"/>
                <a:gd name="T41" fmla="*/ 29 h 29"/>
                <a:gd name="T42" fmla="*/ 21 w 56"/>
                <a:gd name="T43" fmla="*/ 28 h 29"/>
                <a:gd name="T44" fmla="*/ 23 w 56"/>
                <a:gd name="T45" fmla="*/ 27 h 29"/>
                <a:gd name="T46" fmla="*/ 24 w 56"/>
                <a:gd name="T47" fmla="*/ 26 h 29"/>
                <a:gd name="T48" fmla="*/ 25 w 56"/>
                <a:gd name="T49" fmla="*/ 25 h 29"/>
                <a:gd name="T50" fmla="*/ 26 w 56"/>
                <a:gd name="T51" fmla="*/ 24 h 29"/>
                <a:gd name="T52" fmla="*/ 34 w 56"/>
                <a:gd name="T53" fmla="*/ 16 h 29"/>
                <a:gd name="T54" fmla="*/ 53 w 56"/>
                <a:gd name="T55" fmla="*/ 3 h 29"/>
                <a:gd name="T56" fmla="*/ 54 w 56"/>
                <a:gd name="T57" fmla="*/ 2 h 29"/>
                <a:gd name="T58" fmla="*/ 56 w 56"/>
                <a:gd name="T59" fmla="*/ 1 h 29"/>
                <a:gd name="T60" fmla="*/ 56 w 56"/>
                <a:gd name="T61" fmla="*/ 0 h 29"/>
                <a:gd name="T62" fmla="*/ 56 w 56"/>
                <a:gd name="T63" fmla="*/ 0 h 29"/>
                <a:gd name="T64" fmla="*/ 55 w 56"/>
                <a:gd name="T65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6" h="29">
                  <a:moveTo>
                    <a:pt x="55" y="0"/>
                  </a:moveTo>
                  <a:cubicBezTo>
                    <a:pt x="55" y="0"/>
                    <a:pt x="55" y="0"/>
                    <a:pt x="54" y="0"/>
                  </a:cubicBezTo>
                  <a:cubicBezTo>
                    <a:pt x="54" y="0"/>
                    <a:pt x="53" y="0"/>
                    <a:pt x="53" y="0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53" y="0"/>
                    <a:pt x="52" y="0"/>
                    <a:pt x="52" y="0"/>
                  </a:cubicBezTo>
                  <a:cubicBezTo>
                    <a:pt x="50" y="1"/>
                    <a:pt x="48" y="1"/>
                    <a:pt x="46" y="1"/>
                  </a:cubicBezTo>
                  <a:cubicBezTo>
                    <a:pt x="45" y="2"/>
                    <a:pt x="44" y="2"/>
                    <a:pt x="42" y="2"/>
                  </a:cubicBezTo>
                  <a:cubicBezTo>
                    <a:pt x="37" y="3"/>
                    <a:pt x="32" y="5"/>
                    <a:pt x="28" y="6"/>
                  </a:cubicBezTo>
                  <a:cubicBezTo>
                    <a:pt x="21" y="8"/>
                    <a:pt x="14" y="11"/>
                    <a:pt x="7" y="13"/>
                  </a:cubicBezTo>
                  <a:cubicBezTo>
                    <a:pt x="5" y="14"/>
                    <a:pt x="4" y="15"/>
                    <a:pt x="2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0" y="17"/>
                    <a:pt x="0" y="17"/>
                  </a:cubicBezTo>
                  <a:cubicBezTo>
                    <a:pt x="1" y="17"/>
                    <a:pt x="1" y="17"/>
                    <a:pt x="1" y="18"/>
                  </a:cubicBezTo>
                  <a:cubicBezTo>
                    <a:pt x="1" y="18"/>
                    <a:pt x="2" y="18"/>
                    <a:pt x="2" y="18"/>
                  </a:cubicBezTo>
                  <a:cubicBezTo>
                    <a:pt x="2" y="19"/>
                    <a:pt x="3" y="19"/>
                    <a:pt x="3" y="19"/>
                  </a:cubicBezTo>
                  <a:cubicBezTo>
                    <a:pt x="6" y="22"/>
                    <a:pt x="10" y="24"/>
                    <a:pt x="13" y="25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6" y="27"/>
                    <a:pt x="18" y="28"/>
                    <a:pt x="19" y="28"/>
                  </a:cubicBezTo>
                  <a:cubicBezTo>
                    <a:pt x="19" y="29"/>
                    <a:pt x="20" y="29"/>
                    <a:pt x="20" y="29"/>
                  </a:cubicBezTo>
                  <a:cubicBezTo>
                    <a:pt x="20" y="29"/>
                    <a:pt x="20" y="29"/>
                    <a:pt x="20" y="29"/>
                  </a:cubicBezTo>
                  <a:cubicBezTo>
                    <a:pt x="20" y="29"/>
                    <a:pt x="21" y="29"/>
                    <a:pt x="21" y="29"/>
                  </a:cubicBezTo>
                  <a:cubicBezTo>
                    <a:pt x="21" y="29"/>
                    <a:pt x="21" y="29"/>
                    <a:pt x="21" y="28"/>
                  </a:cubicBezTo>
                  <a:cubicBezTo>
                    <a:pt x="22" y="28"/>
                    <a:pt x="22" y="27"/>
                    <a:pt x="23" y="27"/>
                  </a:cubicBezTo>
                  <a:cubicBezTo>
                    <a:pt x="23" y="27"/>
                    <a:pt x="23" y="26"/>
                    <a:pt x="24" y="26"/>
                  </a:cubicBezTo>
                  <a:cubicBezTo>
                    <a:pt x="24" y="26"/>
                    <a:pt x="25" y="25"/>
                    <a:pt x="25" y="25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9" y="21"/>
                    <a:pt x="31" y="19"/>
                    <a:pt x="34" y="16"/>
                  </a:cubicBezTo>
                  <a:cubicBezTo>
                    <a:pt x="40" y="11"/>
                    <a:pt x="46" y="7"/>
                    <a:pt x="53" y="3"/>
                  </a:cubicBezTo>
                  <a:cubicBezTo>
                    <a:pt x="53" y="3"/>
                    <a:pt x="54" y="2"/>
                    <a:pt x="54" y="2"/>
                  </a:cubicBezTo>
                  <a:cubicBezTo>
                    <a:pt x="55" y="2"/>
                    <a:pt x="55" y="1"/>
                    <a:pt x="56" y="1"/>
                  </a:cubicBezTo>
                  <a:cubicBezTo>
                    <a:pt x="56" y="1"/>
                    <a:pt x="56" y="1"/>
                    <a:pt x="56" y="0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56" y="0"/>
                    <a:pt x="56" y="0"/>
                    <a:pt x="55" y="0"/>
                  </a:cubicBezTo>
                </a:path>
              </a:pathLst>
            </a:custGeom>
            <a:solidFill>
              <a:srgbClr val="FFE9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12" name="Freeform 425"/>
            <p:cNvSpPr>
              <a:spLocks noEditPoints="1"/>
            </p:cNvSpPr>
            <p:nvPr/>
          </p:nvSpPr>
          <p:spPr bwMode="auto">
            <a:xfrm>
              <a:off x="615950" y="2260600"/>
              <a:ext cx="123825" cy="68263"/>
            </a:xfrm>
            <a:custGeom>
              <a:avLst/>
              <a:gdLst>
                <a:gd name="T0" fmla="*/ 7 w 33"/>
                <a:gd name="T1" fmla="*/ 13 h 18"/>
                <a:gd name="T2" fmla="*/ 14 w 33"/>
                <a:gd name="T3" fmla="*/ 18 h 18"/>
                <a:gd name="T4" fmla="*/ 7 w 33"/>
                <a:gd name="T5" fmla="*/ 13 h 18"/>
                <a:gd name="T6" fmla="*/ 28 w 33"/>
                <a:gd name="T7" fmla="*/ 11 h 18"/>
                <a:gd name="T8" fmla="*/ 31 w 33"/>
                <a:gd name="T9" fmla="*/ 12 h 18"/>
                <a:gd name="T10" fmla="*/ 33 w 33"/>
                <a:gd name="T11" fmla="*/ 13 h 18"/>
                <a:gd name="T12" fmla="*/ 33 w 33"/>
                <a:gd name="T13" fmla="*/ 13 h 18"/>
                <a:gd name="T14" fmla="*/ 33 w 33"/>
                <a:gd name="T15" fmla="*/ 13 h 18"/>
                <a:gd name="T16" fmla="*/ 32 w 33"/>
                <a:gd name="T17" fmla="*/ 12 h 18"/>
                <a:gd name="T18" fmla="*/ 28 w 33"/>
                <a:gd name="T19" fmla="*/ 11 h 18"/>
                <a:gd name="T20" fmla="*/ 2 w 33"/>
                <a:gd name="T21" fmla="*/ 5 h 18"/>
                <a:gd name="T22" fmla="*/ 1 w 33"/>
                <a:gd name="T23" fmla="*/ 5 h 18"/>
                <a:gd name="T24" fmla="*/ 1 w 33"/>
                <a:gd name="T25" fmla="*/ 7 h 18"/>
                <a:gd name="T26" fmla="*/ 2 w 33"/>
                <a:gd name="T27" fmla="*/ 5 h 18"/>
                <a:gd name="T28" fmla="*/ 13 w 33"/>
                <a:gd name="T29" fmla="*/ 0 h 18"/>
                <a:gd name="T30" fmla="*/ 13 w 33"/>
                <a:gd name="T31" fmla="*/ 1 h 18"/>
                <a:gd name="T32" fmla="*/ 20 w 33"/>
                <a:gd name="T33" fmla="*/ 6 h 18"/>
                <a:gd name="T34" fmla="*/ 13 w 33"/>
                <a:gd name="T35" fmla="*/ 1 h 18"/>
                <a:gd name="T36" fmla="*/ 13 w 33"/>
                <a:gd name="T37" fmla="*/ 0 h 18"/>
                <a:gd name="T38" fmla="*/ 12 w 33"/>
                <a:gd name="T39" fmla="*/ 0 h 18"/>
                <a:gd name="T40" fmla="*/ 11 w 33"/>
                <a:gd name="T41" fmla="*/ 0 h 18"/>
                <a:gd name="T42" fmla="*/ 3 w 33"/>
                <a:gd name="T43" fmla="*/ 5 h 18"/>
                <a:gd name="T44" fmla="*/ 3 w 33"/>
                <a:gd name="T45" fmla="*/ 4 h 18"/>
                <a:gd name="T46" fmla="*/ 10 w 33"/>
                <a:gd name="T47" fmla="*/ 1 h 18"/>
                <a:gd name="T48" fmla="*/ 12 w 33"/>
                <a:gd name="T49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3" h="18">
                  <a:moveTo>
                    <a:pt x="7" y="13"/>
                  </a:moveTo>
                  <a:cubicBezTo>
                    <a:pt x="9" y="15"/>
                    <a:pt x="11" y="16"/>
                    <a:pt x="14" y="18"/>
                  </a:cubicBezTo>
                  <a:cubicBezTo>
                    <a:pt x="12" y="16"/>
                    <a:pt x="9" y="15"/>
                    <a:pt x="7" y="13"/>
                  </a:cubicBezTo>
                  <a:moveTo>
                    <a:pt x="28" y="11"/>
                  </a:moveTo>
                  <a:cubicBezTo>
                    <a:pt x="29" y="11"/>
                    <a:pt x="30" y="12"/>
                    <a:pt x="31" y="12"/>
                  </a:cubicBezTo>
                  <a:cubicBezTo>
                    <a:pt x="32" y="13"/>
                    <a:pt x="32" y="13"/>
                    <a:pt x="33" y="13"/>
                  </a:cubicBezTo>
                  <a:cubicBezTo>
                    <a:pt x="33" y="13"/>
                    <a:pt x="33" y="13"/>
                    <a:pt x="33" y="13"/>
                  </a:cubicBezTo>
                  <a:cubicBezTo>
                    <a:pt x="33" y="13"/>
                    <a:pt x="33" y="13"/>
                    <a:pt x="33" y="13"/>
                  </a:cubicBezTo>
                  <a:cubicBezTo>
                    <a:pt x="33" y="13"/>
                    <a:pt x="32" y="13"/>
                    <a:pt x="32" y="12"/>
                  </a:cubicBezTo>
                  <a:cubicBezTo>
                    <a:pt x="31" y="12"/>
                    <a:pt x="29" y="11"/>
                    <a:pt x="28" y="11"/>
                  </a:cubicBezTo>
                  <a:moveTo>
                    <a:pt x="2" y="5"/>
                  </a:moveTo>
                  <a:cubicBezTo>
                    <a:pt x="2" y="5"/>
                    <a:pt x="2" y="5"/>
                    <a:pt x="1" y="5"/>
                  </a:cubicBezTo>
                  <a:cubicBezTo>
                    <a:pt x="1" y="6"/>
                    <a:pt x="0" y="6"/>
                    <a:pt x="1" y="7"/>
                  </a:cubicBezTo>
                  <a:cubicBezTo>
                    <a:pt x="1" y="6"/>
                    <a:pt x="1" y="6"/>
                    <a:pt x="2" y="5"/>
                  </a:cubicBezTo>
                  <a:moveTo>
                    <a:pt x="13" y="0"/>
                  </a:moveTo>
                  <a:cubicBezTo>
                    <a:pt x="13" y="0"/>
                    <a:pt x="13" y="0"/>
                    <a:pt x="13" y="1"/>
                  </a:cubicBezTo>
                  <a:cubicBezTo>
                    <a:pt x="15" y="2"/>
                    <a:pt x="18" y="4"/>
                    <a:pt x="20" y="6"/>
                  </a:cubicBezTo>
                  <a:cubicBezTo>
                    <a:pt x="18" y="4"/>
                    <a:pt x="15" y="2"/>
                    <a:pt x="13" y="1"/>
                  </a:cubicBezTo>
                  <a:cubicBezTo>
                    <a:pt x="13" y="0"/>
                    <a:pt x="13" y="0"/>
                    <a:pt x="13" y="0"/>
                  </a:cubicBezTo>
                  <a:moveTo>
                    <a:pt x="12" y="0"/>
                  </a:moveTo>
                  <a:cubicBezTo>
                    <a:pt x="12" y="0"/>
                    <a:pt x="11" y="0"/>
                    <a:pt x="11" y="0"/>
                  </a:cubicBezTo>
                  <a:cubicBezTo>
                    <a:pt x="8" y="2"/>
                    <a:pt x="5" y="3"/>
                    <a:pt x="3" y="5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5" y="3"/>
                    <a:pt x="8" y="2"/>
                    <a:pt x="10" y="1"/>
                  </a:cubicBezTo>
                  <a:cubicBezTo>
                    <a:pt x="11" y="0"/>
                    <a:pt x="11" y="0"/>
                    <a:pt x="1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13" name="Freeform 426"/>
            <p:cNvSpPr>
              <a:spLocks/>
            </p:cNvSpPr>
            <p:nvPr/>
          </p:nvSpPr>
          <p:spPr bwMode="auto">
            <a:xfrm>
              <a:off x="619125" y="2260600"/>
              <a:ext cx="123825" cy="79375"/>
            </a:xfrm>
            <a:custGeom>
              <a:avLst/>
              <a:gdLst>
                <a:gd name="T0" fmla="*/ 11 w 33"/>
                <a:gd name="T1" fmla="*/ 0 h 21"/>
                <a:gd name="T2" fmla="*/ 11 w 33"/>
                <a:gd name="T3" fmla="*/ 0 h 21"/>
                <a:gd name="T4" fmla="*/ 9 w 33"/>
                <a:gd name="T5" fmla="*/ 1 h 21"/>
                <a:gd name="T6" fmla="*/ 2 w 33"/>
                <a:gd name="T7" fmla="*/ 4 h 21"/>
                <a:gd name="T8" fmla="*/ 2 w 33"/>
                <a:gd name="T9" fmla="*/ 5 h 21"/>
                <a:gd name="T10" fmla="*/ 1 w 33"/>
                <a:gd name="T11" fmla="*/ 5 h 21"/>
                <a:gd name="T12" fmla="*/ 0 w 33"/>
                <a:gd name="T13" fmla="*/ 7 h 21"/>
                <a:gd name="T14" fmla="*/ 0 w 33"/>
                <a:gd name="T15" fmla="*/ 7 h 21"/>
                <a:gd name="T16" fmla="*/ 5 w 33"/>
                <a:gd name="T17" fmla="*/ 12 h 21"/>
                <a:gd name="T18" fmla="*/ 6 w 33"/>
                <a:gd name="T19" fmla="*/ 13 h 21"/>
                <a:gd name="T20" fmla="*/ 13 w 33"/>
                <a:gd name="T21" fmla="*/ 18 h 21"/>
                <a:gd name="T22" fmla="*/ 17 w 33"/>
                <a:gd name="T23" fmla="*/ 20 h 21"/>
                <a:gd name="T24" fmla="*/ 19 w 33"/>
                <a:gd name="T25" fmla="*/ 21 h 21"/>
                <a:gd name="T26" fmla="*/ 20 w 33"/>
                <a:gd name="T27" fmla="*/ 21 h 21"/>
                <a:gd name="T28" fmla="*/ 23 w 33"/>
                <a:gd name="T29" fmla="*/ 19 h 21"/>
                <a:gd name="T30" fmla="*/ 32 w 33"/>
                <a:gd name="T31" fmla="*/ 15 h 21"/>
                <a:gd name="T32" fmla="*/ 32 w 33"/>
                <a:gd name="T33" fmla="*/ 13 h 21"/>
                <a:gd name="T34" fmla="*/ 32 w 33"/>
                <a:gd name="T35" fmla="*/ 13 h 21"/>
                <a:gd name="T36" fmla="*/ 30 w 33"/>
                <a:gd name="T37" fmla="*/ 12 h 21"/>
                <a:gd name="T38" fmla="*/ 27 w 33"/>
                <a:gd name="T39" fmla="*/ 11 h 21"/>
                <a:gd name="T40" fmla="*/ 19 w 33"/>
                <a:gd name="T41" fmla="*/ 6 h 21"/>
                <a:gd name="T42" fmla="*/ 12 w 33"/>
                <a:gd name="T43" fmla="*/ 1 h 21"/>
                <a:gd name="T44" fmla="*/ 12 w 33"/>
                <a:gd name="T45" fmla="*/ 0 h 21"/>
                <a:gd name="T46" fmla="*/ 11 w 33"/>
                <a:gd name="T47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3" h="21">
                  <a:moveTo>
                    <a:pt x="11" y="0"/>
                  </a:moveTo>
                  <a:cubicBezTo>
                    <a:pt x="11" y="0"/>
                    <a:pt x="11" y="0"/>
                    <a:pt x="11" y="0"/>
                  </a:cubicBezTo>
                  <a:cubicBezTo>
                    <a:pt x="10" y="0"/>
                    <a:pt x="10" y="0"/>
                    <a:pt x="9" y="1"/>
                  </a:cubicBezTo>
                  <a:cubicBezTo>
                    <a:pt x="7" y="2"/>
                    <a:pt x="4" y="3"/>
                    <a:pt x="2" y="4"/>
                  </a:cubicBezTo>
                  <a:cubicBezTo>
                    <a:pt x="2" y="4"/>
                    <a:pt x="2" y="4"/>
                    <a:pt x="2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6"/>
                    <a:pt x="0" y="6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9"/>
                    <a:pt x="3" y="10"/>
                    <a:pt x="5" y="12"/>
                  </a:cubicBezTo>
                  <a:cubicBezTo>
                    <a:pt x="5" y="12"/>
                    <a:pt x="5" y="13"/>
                    <a:pt x="6" y="13"/>
                  </a:cubicBezTo>
                  <a:cubicBezTo>
                    <a:pt x="8" y="15"/>
                    <a:pt x="11" y="16"/>
                    <a:pt x="13" y="18"/>
                  </a:cubicBezTo>
                  <a:cubicBezTo>
                    <a:pt x="14" y="19"/>
                    <a:pt x="16" y="20"/>
                    <a:pt x="17" y="20"/>
                  </a:cubicBezTo>
                  <a:cubicBezTo>
                    <a:pt x="18" y="21"/>
                    <a:pt x="18" y="21"/>
                    <a:pt x="19" y="21"/>
                  </a:cubicBezTo>
                  <a:cubicBezTo>
                    <a:pt x="19" y="21"/>
                    <a:pt x="20" y="21"/>
                    <a:pt x="20" y="21"/>
                  </a:cubicBezTo>
                  <a:cubicBezTo>
                    <a:pt x="21" y="20"/>
                    <a:pt x="22" y="20"/>
                    <a:pt x="23" y="19"/>
                  </a:cubicBezTo>
                  <a:cubicBezTo>
                    <a:pt x="26" y="18"/>
                    <a:pt x="29" y="17"/>
                    <a:pt x="32" y="15"/>
                  </a:cubicBezTo>
                  <a:cubicBezTo>
                    <a:pt x="33" y="15"/>
                    <a:pt x="33" y="14"/>
                    <a:pt x="32" y="13"/>
                  </a:cubicBezTo>
                  <a:cubicBezTo>
                    <a:pt x="32" y="13"/>
                    <a:pt x="32" y="13"/>
                    <a:pt x="32" y="13"/>
                  </a:cubicBezTo>
                  <a:cubicBezTo>
                    <a:pt x="31" y="13"/>
                    <a:pt x="31" y="13"/>
                    <a:pt x="30" y="12"/>
                  </a:cubicBezTo>
                  <a:cubicBezTo>
                    <a:pt x="29" y="12"/>
                    <a:pt x="28" y="11"/>
                    <a:pt x="27" y="11"/>
                  </a:cubicBezTo>
                  <a:cubicBezTo>
                    <a:pt x="24" y="9"/>
                    <a:pt x="21" y="7"/>
                    <a:pt x="19" y="6"/>
                  </a:cubicBezTo>
                  <a:cubicBezTo>
                    <a:pt x="17" y="4"/>
                    <a:pt x="14" y="2"/>
                    <a:pt x="12" y="1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1" y="0"/>
                    <a:pt x="11" y="0"/>
                    <a:pt x="11" y="0"/>
                  </a:cubicBezTo>
                </a:path>
              </a:pathLst>
            </a:custGeom>
            <a:solidFill>
              <a:srgbClr val="F8D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14" name="Freeform 427"/>
            <p:cNvSpPr>
              <a:spLocks noEditPoints="1"/>
            </p:cNvSpPr>
            <p:nvPr/>
          </p:nvSpPr>
          <p:spPr bwMode="auto">
            <a:xfrm>
              <a:off x="412750" y="2886075"/>
              <a:ext cx="79375" cy="157163"/>
            </a:xfrm>
            <a:custGeom>
              <a:avLst/>
              <a:gdLst>
                <a:gd name="T0" fmla="*/ 13 w 21"/>
                <a:gd name="T1" fmla="*/ 32 h 42"/>
                <a:gd name="T2" fmla="*/ 16 w 21"/>
                <a:gd name="T3" fmla="*/ 36 h 42"/>
                <a:gd name="T4" fmla="*/ 21 w 21"/>
                <a:gd name="T5" fmla="*/ 42 h 42"/>
                <a:gd name="T6" fmla="*/ 13 w 21"/>
                <a:gd name="T7" fmla="*/ 32 h 42"/>
                <a:gd name="T8" fmla="*/ 0 w 21"/>
                <a:gd name="T9" fmla="*/ 12 h 42"/>
                <a:gd name="T10" fmla="*/ 1 w 21"/>
                <a:gd name="T11" fmla="*/ 15 h 42"/>
                <a:gd name="T12" fmla="*/ 4 w 21"/>
                <a:gd name="T13" fmla="*/ 19 h 42"/>
                <a:gd name="T14" fmla="*/ 3 w 21"/>
                <a:gd name="T15" fmla="*/ 17 h 42"/>
                <a:gd name="T16" fmla="*/ 0 w 21"/>
                <a:gd name="T17" fmla="*/ 12 h 42"/>
                <a:gd name="T18" fmla="*/ 0 w 21"/>
                <a:gd name="T19" fmla="*/ 5 h 42"/>
                <a:gd name="T20" fmla="*/ 0 w 21"/>
                <a:gd name="T21" fmla="*/ 5 h 42"/>
                <a:gd name="T22" fmla="*/ 0 w 21"/>
                <a:gd name="T23" fmla="*/ 7 h 42"/>
                <a:gd name="T24" fmla="*/ 0 w 21"/>
                <a:gd name="T25" fmla="*/ 5 h 42"/>
                <a:gd name="T26" fmla="*/ 2 w 21"/>
                <a:gd name="T27" fmla="*/ 0 h 42"/>
                <a:gd name="T28" fmla="*/ 1 w 21"/>
                <a:gd name="T29" fmla="*/ 2 h 42"/>
                <a:gd name="T30" fmla="*/ 2 w 21"/>
                <a:gd name="T31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1" h="42">
                  <a:moveTo>
                    <a:pt x="13" y="32"/>
                  </a:moveTo>
                  <a:cubicBezTo>
                    <a:pt x="14" y="33"/>
                    <a:pt x="15" y="35"/>
                    <a:pt x="16" y="36"/>
                  </a:cubicBezTo>
                  <a:cubicBezTo>
                    <a:pt x="18" y="38"/>
                    <a:pt x="19" y="40"/>
                    <a:pt x="21" y="42"/>
                  </a:cubicBezTo>
                  <a:cubicBezTo>
                    <a:pt x="18" y="39"/>
                    <a:pt x="15" y="35"/>
                    <a:pt x="13" y="32"/>
                  </a:cubicBezTo>
                  <a:moveTo>
                    <a:pt x="0" y="12"/>
                  </a:moveTo>
                  <a:cubicBezTo>
                    <a:pt x="0" y="13"/>
                    <a:pt x="1" y="14"/>
                    <a:pt x="1" y="15"/>
                  </a:cubicBezTo>
                  <a:cubicBezTo>
                    <a:pt x="2" y="16"/>
                    <a:pt x="3" y="17"/>
                    <a:pt x="4" y="19"/>
                  </a:cubicBezTo>
                  <a:cubicBezTo>
                    <a:pt x="4" y="18"/>
                    <a:pt x="3" y="18"/>
                    <a:pt x="3" y="17"/>
                  </a:cubicBezTo>
                  <a:cubicBezTo>
                    <a:pt x="2" y="16"/>
                    <a:pt x="1" y="14"/>
                    <a:pt x="0" y="12"/>
                  </a:cubicBezTo>
                  <a:moveTo>
                    <a:pt x="0" y="5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0" y="6"/>
                    <a:pt x="0" y="7"/>
                    <a:pt x="0" y="7"/>
                  </a:cubicBezTo>
                  <a:cubicBezTo>
                    <a:pt x="0" y="7"/>
                    <a:pt x="0" y="6"/>
                    <a:pt x="0" y="5"/>
                  </a:cubicBezTo>
                  <a:moveTo>
                    <a:pt x="2" y="0"/>
                  </a:moveTo>
                  <a:cubicBezTo>
                    <a:pt x="2" y="1"/>
                    <a:pt x="2" y="1"/>
                    <a:pt x="1" y="2"/>
                  </a:cubicBezTo>
                  <a:cubicBezTo>
                    <a:pt x="2" y="1"/>
                    <a:pt x="2" y="1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15" name="Freeform 428"/>
            <p:cNvSpPr>
              <a:spLocks/>
            </p:cNvSpPr>
            <p:nvPr/>
          </p:nvSpPr>
          <p:spPr bwMode="auto">
            <a:xfrm>
              <a:off x="407988" y="2878138"/>
              <a:ext cx="87312" cy="169863"/>
            </a:xfrm>
            <a:custGeom>
              <a:avLst/>
              <a:gdLst>
                <a:gd name="T0" fmla="*/ 5 w 23"/>
                <a:gd name="T1" fmla="*/ 0 h 45"/>
                <a:gd name="T2" fmla="*/ 4 w 23"/>
                <a:gd name="T3" fmla="*/ 0 h 45"/>
                <a:gd name="T4" fmla="*/ 3 w 23"/>
                <a:gd name="T5" fmla="*/ 2 h 45"/>
                <a:gd name="T6" fmla="*/ 2 w 23"/>
                <a:gd name="T7" fmla="*/ 4 h 45"/>
                <a:gd name="T8" fmla="*/ 1 w 23"/>
                <a:gd name="T9" fmla="*/ 7 h 45"/>
                <a:gd name="T10" fmla="*/ 1 w 23"/>
                <a:gd name="T11" fmla="*/ 9 h 45"/>
                <a:gd name="T12" fmla="*/ 1 w 23"/>
                <a:gd name="T13" fmla="*/ 14 h 45"/>
                <a:gd name="T14" fmla="*/ 4 w 23"/>
                <a:gd name="T15" fmla="*/ 19 h 45"/>
                <a:gd name="T16" fmla="*/ 5 w 23"/>
                <a:gd name="T17" fmla="*/ 21 h 45"/>
                <a:gd name="T18" fmla="*/ 14 w 23"/>
                <a:gd name="T19" fmla="*/ 34 h 45"/>
                <a:gd name="T20" fmla="*/ 22 w 23"/>
                <a:gd name="T21" fmla="*/ 44 h 45"/>
                <a:gd name="T22" fmla="*/ 23 w 23"/>
                <a:gd name="T23" fmla="*/ 45 h 45"/>
                <a:gd name="T24" fmla="*/ 23 w 23"/>
                <a:gd name="T25" fmla="*/ 45 h 45"/>
                <a:gd name="T26" fmla="*/ 23 w 23"/>
                <a:gd name="T27" fmla="*/ 45 h 45"/>
                <a:gd name="T28" fmla="*/ 18 w 23"/>
                <a:gd name="T29" fmla="*/ 35 h 45"/>
                <a:gd name="T30" fmla="*/ 6 w 23"/>
                <a:gd name="T31" fmla="*/ 3 h 45"/>
                <a:gd name="T32" fmla="*/ 5 w 23"/>
                <a:gd name="T33" fmla="*/ 1 h 45"/>
                <a:gd name="T34" fmla="*/ 5 w 23"/>
                <a:gd name="T35" fmla="*/ 0 h 45"/>
                <a:gd name="T36" fmla="*/ 5 w 23"/>
                <a:gd name="T37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3" h="45">
                  <a:moveTo>
                    <a:pt x="5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3" y="1"/>
                    <a:pt x="3" y="2"/>
                  </a:cubicBezTo>
                  <a:cubicBezTo>
                    <a:pt x="3" y="3"/>
                    <a:pt x="3" y="3"/>
                    <a:pt x="2" y="4"/>
                  </a:cubicBezTo>
                  <a:cubicBezTo>
                    <a:pt x="2" y="5"/>
                    <a:pt x="2" y="6"/>
                    <a:pt x="1" y="7"/>
                  </a:cubicBezTo>
                  <a:cubicBezTo>
                    <a:pt x="1" y="8"/>
                    <a:pt x="1" y="9"/>
                    <a:pt x="1" y="9"/>
                  </a:cubicBezTo>
                  <a:cubicBezTo>
                    <a:pt x="0" y="11"/>
                    <a:pt x="1" y="13"/>
                    <a:pt x="1" y="14"/>
                  </a:cubicBezTo>
                  <a:cubicBezTo>
                    <a:pt x="2" y="16"/>
                    <a:pt x="3" y="18"/>
                    <a:pt x="4" y="19"/>
                  </a:cubicBezTo>
                  <a:cubicBezTo>
                    <a:pt x="4" y="20"/>
                    <a:pt x="5" y="20"/>
                    <a:pt x="5" y="21"/>
                  </a:cubicBezTo>
                  <a:cubicBezTo>
                    <a:pt x="8" y="25"/>
                    <a:pt x="10" y="30"/>
                    <a:pt x="14" y="34"/>
                  </a:cubicBezTo>
                  <a:cubicBezTo>
                    <a:pt x="16" y="37"/>
                    <a:pt x="19" y="41"/>
                    <a:pt x="22" y="44"/>
                  </a:cubicBezTo>
                  <a:cubicBezTo>
                    <a:pt x="22" y="44"/>
                    <a:pt x="23" y="45"/>
                    <a:pt x="23" y="45"/>
                  </a:cubicBezTo>
                  <a:cubicBezTo>
                    <a:pt x="23" y="45"/>
                    <a:pt x="23" y="45"/>
                    <a:pt x="23" y="45"/>
                  </a:cubicBezTo>
                  <a:cubicBezTo>
                    <a:pt x="23" y="45"/>
                    <a:pt x="23" y="45"/>
                    <a:pt x="23" y="45"/>
                  </a:cubicBezTo>
                  <a:cubicBezTo>
                    <a:pt x="22" y="41"/>
                    <a:pt x="20" y="38"/>
                    <a:pt x="18" y="35"/>
                  </a:cubicBezTo>
                  <a:cubicBezTo>
                    <a:pt x="13" y="25"/>
                    <a:pt x="9" y="14"/>
                    <a:pt x="6" y="3"/>
                  </a:cubicBezTo>
                  <a:cubicBezTo>
                    <a:pt x="6" y="2"/>
                    <a:pt x="6" y="2"/>
                    <a:pt x="5" y="1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</a:path>
              </a:pathLst>
            </a:custGeom>
            <a:solidFill>
              <a:srgbClr val="DB8B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16" name="Freeform 429"/>
            <p:cNvSpPr>
              <a:spLocks/>
            </p:cNvSpPr>
            <p:nvPr/>
          </p:nvSpPr>
          <p:spPr bwMode="auto">
            <a:xfrm>
              <a:off x="495300" y="3048000"/>
              <a:ext cx="3175" cy="3175"/>
            </a:xfrm>
            <a:custGeom>
              <a:avLst/>
              <a:gdLst>
                <a:gd name="T0" fmla="*/ 0 w 2"/>
                <a:gd name="T1" fmla="*/ 0 h 2"/>
                <a:gd name="T2" fmla="*/ 0 w 2"/>
                <a:gd name="T3" fmla="*/ 0 h 2"/>
                <a:gd name="T4" fmla="*/ 0 w 2"/>
                <a:gd name="T5" fmla="*/ 0 h 2"/>
                <a:gd name="T6" fmla="*/ 2 w 2"/>
                <a:gd name="T7" fmla="*/ 2 h 2"/>
                <a:gd name="T8" fmla="*/ 2 w 2"/>
                <a:gd name="T9" fmla="*/ 2 h 2"/>
                <a:gd name="T10" fmla="*/ 2 w 2"/>
                <a:gd name="T11" fmla="*/ 2 h 2"/>
                <a:gd name="T12" fmla="*/ 0 w 2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B8B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17" name="Freeform 430"/>
            <p:cNvSpPr>
              <a:spLocks/>
            </p:cNvSpPr>
            <p:nvPr/>
          </p:nvSpPr>
          <p:spPr bwMode="auto">
            <a:xfrm>
              <a:off x="495300" y="3048000"/>
              <a:ext cx="3175" cy="3175"/>
            </a:xfrm>
            <a:custGeom>
              <a:avLst/>
              <a:gdLst>
                <a:gd name="T0" fmla="*/ 0 w 2"/>
                <a:gd name="T1" fmla="*/ 0 h 2"/>
                <a:gd name="T2" fmla="*/ 0 w 2"/>
                <a:gd name="T3" fmla="*/ 0 h 2"/>
                <a:gd name="T4" fmla="*/ 0 w 2"/>
                <a:gd name="T5" fmla="*/ 0 h 2"/>
                <a:gd name="T6" fmla="*/ 2 w 2"/>
                <a:gd name="T7" fmla="*/ 2 h 2"/>
                <a:gd name="T8" fmla="*/ 2 w 2"/>
                <a:gd name="T9" fmla="*/ 2 h 2"/>
                <a:gd name="T10" fmla="*/ 2 w 2"/>
                <a:gd name="T11" fmla="*/ 2 h 2"/>
                <a:gd name="T12" fmla="*/ 0 w 2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18" name="Freeform 432"/>
            <p:cNvSpPr>
              <a:spLocks/>
            </p:cNvSpPr>
            <p:nvPr/>
          </p:nvSpPr>
          <p:spPr bwMode="auto">
            <a:xfrm>
              <a:off x="762000" y="2540000"/>
              <a:ext cx="280987" cy="466725"/>
            </a:xfrm>
            <a:custGeom>
              <a:avLst/>
              <a:gdLst>
                <a:gd name="T0" fmla="*/ 31 w 75"/>
                <a:gd name="T1" fmla="*/ 98 h 124"/>
                <a:gd name="T2" fmla="*/ 30 w 75"/>
                <a:gd name="T3" fmla="*/ 97 h 124"/>
                <a:gd name="T4" fmla="*/ 26 w 75"/>
                <a:gd name="T5" fmla="*/ 99 h 124"/>
                <a:gd name="T6" fmla="*/ 26 w 75"/>
                <a:gd name="T7" fmla="*/ 103 h 124"/>
                <a:gd name="T8" fmla="*/ 27 w 75"/>
                <a:gd name="T9" fmla="*/ 104 h 124"/>
                <a:gd name="T10" fmla="*/ 28 w 75"/>
                <a:gd name="T11" fmla="*/ 105 h 124"/>
                <a:gd name="T12" fmla="*/ 29 w 75"/>
                <a:gd name="T13" fmla="*/ 108 h 124"/>
                <a:gd name="T14" fmla="*/ 22 w 75"/>
                <a:gd name="T15" fmla="*/ 115 h 124"/>
                <a:gd name="T16" fmla="*/ 15 w 75"/>
                <a:gd name="T17" fmla="*/ 112 h 124"/>
                <a:gd name="T18" fmla="*/ 13 w 75"/>
                <a:gd name="T19" fmla="*/ 98 h 124"/>
                <a:gd name="T20" fmla="*/ 21 w 75"/>
                <a:gd name="T21" fmla="*/ 88 h 124"/>
                <a:gd name="T22" fmla="*/ 28 w 75"/>
                <a:gd name="T23" fmla="*/ 83 h 124"/>
                <a:gd name="T24" fmla="*/ 39 w 75"/>
                <a:gd name="T25" fmla="*/ 77 h 124"/>
                <a:gd name="T26" fmla="*/ 42 w 75"/>
                <a:gd name="T27" fmla="*/ 75 h 124"/>
                <a:gd name="T28" fmla="*/ 62 w 75"/>
                <a:gd name="T29" fmla="*/ 61 h 124"/>
                <a:gd name="T30" fmla="*/ 75 w 75"/>
                <a:gd name="T31" fmla="*/ 30 h 124"/>
                <a:gd name="T32" fmla="*/ 75 w 75"/>
                <a:gd name="T33" fmla="*/ 30 h 124"/>
                <a:gd name="T34" fmla="*/ 73 w 75"/>
                <a:gd name="T35" fmla="*/ 18 h 124"/>
                <a:gd name="T36" fmla="*/ 68 w 75"/>
                <a:gd name="T37" fmla="*/ 8 h 124"/>
                <a:gd name="T38" fmla="*/ 49 w 75"/>
                <a:gd name="T39" fmla="*/ 1 h 124"/>
                <a:gd name="T40" fmla="*/ 37 w 75"/>
                <a:gd name="T41" fmla="*/ 12 h 124"/>
                <a:gd name="T42" fmla="*/ 46 w 75"/>
                <a:gd name="T43" fmla="*/ 34 h 124"/>
                <a:gd name="T44" fmla="*/ 53 w 75"/>
                <a:gd name="T45" fmla="*/ 34 h 124"/>
                <a:gd name="T46" fmla="*/ 57 w 75"/>
                <a:gd name="T47" fmla="*/ 31 h 124"/>
                <a:gd name="T48" fmla="*/ 57 w 75"/>
                <a:gd name="T49" fmla="*/ 28 h 124"/>
                <a:gd name="T50" fmla="*/ 54 w 75"/>
                <a:gd name="T51" fmla="*/ 27 h 124"/>
                <a:gd name="T52" fmla="*/ 52 w 75"/>
                <a:gd name="T53" fmla="*/ 28 h 124"/>
                <a:gd name="T54" fmla="*/ 52 w 75"/>
                <a:gd name="T55" fmla="*/ 28 h 124"/>
                <a:gd name="T56" fmla="*/ 49 w 75"/>
                <a:gd name="T57" fmla="*/ 28 h 124"/>
                <a:gd name="T58" fmla="*/ 45 w 75"/>
                <a:gd name="T59" fmla="*/ 24 h 124"/>
                <a:gd name="T60" fmla="*/ 46 w 75"/>
                <a:gd name="T61" fmla="*/ 13 h 124"/>
                <a:gd name="T62" fmla="*/ 57 w 75"/>
                <a:gd name="T63" fmla="*/ 10 h 124"/>
                <a:gd name="T64" fmla="*/ 61 w 75"/>
                <a:gd name="T65" fmla="*/ 14 h 124"/>
                <a:gd name="T66" fmla="*/ 64 w 75"/>
                <a:gd name="T67" fmla="*/ 20 h 124"/>
                <a:gd name="T68" fmla="*/ 63 w 75"/>
                <a:gd name="T69" fmla="*/ 39 h 124"/>
                <a:gd name="T70" fmla="*/ 47 w 75"/>
                <a:gd name="T71" fmla="*/ 61 h 124"/>
                <a:gd name="T72" fmla="*/ 33 w 75"/>
                <a:gd name="T73" fmla="*/ 69 h 124"/>
                <a:gd name="T74" fmla="*/ 17 w 75"/>
                <a:gd name="T75" fmla="*/ 78 h 124"/>
                <a:gd name="T76" fmla="*/ 5 w 75"/>
                <a:gd name="T77" fmla="*/ 91 h 124"/>
                <a:gd name="T78" fmla="*/ 2 w 75"/>
                <a:gd name="T79" fmla="*/ 109 h 124"/>
                <a:gd name="T80" fmla="*/ 10 w 75"/>
                <a:gd name="T81" fmla="*/ 120 h 124"/>
                <a:gd name="T82" fmla="*/ 22 w 75"/>
                <a:gd name="T83" fmla="*/ 124 h 124"/>
                <a:gd name="T84" fmla="*/ 32 w 75"/>
                <a:gd name="T85" fmla="*/ 122 h 124"/>
                <a:gd name="T86" fmla="*/ 39 w 75"/>
                <a:gd name="T87" fmla="*/ 113 h 124"/>
                <a:gd name="T88" fmla="*/ 31 w 75"/>
                <a:gd name="T89" fmla="*/ 98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75" h="124">
                  <a:moveTo>
                    <a:pt x="31" y="98"/>
                  </a:moveTo>
                  <a:cubicBezTo>
                    <a:pt x="31" y="98"/>
                    <a:pt x="30" y="97"/>
                    <a:pt x="30" y="97"/>
                  </a:cubicBezTo>
                  <a:cubicBezTo>
                    <a:pt x="28" y="97"/>
                    <a:pt x="27" y="98"/>
                    <a:pt x="26" y="99"/>
                  </a:cubicBezTo>
                  <a:cubicBezTo>
                    <a:pt x="25" y="100"/>
                    <a:pt x="25" y="101"/>
                    <a:pt x="26" y="103"/>
                  </a:cubicBezTo>
                  <a:cubicBezTo>
                    <a:pt x="26" y="103"/>
                    <a:pt x="27" y="104"/>
                    <a:pt x="27" y="104"/>
                  </a:cubicBezTo>
                  <a:cubicBezTo>
                    <a:pt x="28" y="105"/>
                    <a:pt x="28" y="105"/>
                    <a:pt x="28" y="105"/>
                  </a:cubicBezTo>
                  <a:cubicBezTo>
                    <a:pt x="29" y="106"/>
                    <a:pt x="29" y="107"/>
                    <a:pt x="29" y="108"/>
                  </a:cubicBezTo>
                  <a:cubicBezTo>
                    <a:pt x="29" y="111"/>
                    <a:pt x="26" y="115"/>
                    <a:pt x="22" y="115"/>
                  </a:cubicBezTo>
                  <a:cubicBezTo>
                    <a:pt x="19" y="115"/>
                    <a:pt x="17" y="114"/>
                    <a:pt x="15" y="112"/>
                  </a:cubicBezTo>
                  <a:cubicBezTo>
                    <a:pt x="12" y="108"/>
                    <a:pt x="11" y="103"/>
                    <a:pt x="13" y="98"/>
                  </a:cubicBezTo>
                  <a:cubicBezTo>
                    <a:pt x="14" y="95"/>
                    <a:pt x="17" y="91"/>
                    <a:pt x="21" y="88"/>
                  </a:cubicBezTo>
                  <a:cubicBezTo>
                    <a:pt x="23" y="87"/>
                    <a:pt x="25" y="85"/>
                    <a:pt x="28" y="83"/>
                  </a:cubicBezTo>
                  <a:cubicBezTo>
                    <a:pt x="31" y="81"/>
                    <a:pt x="35" y="79"/>
                    <a:pt x="39" y="77"/>
                  </a:cubicBezTo>
                  <a:cubicBezTo>
                    <a:pt x="42" y="75"/>
                    <a:pt x="42" y="75"/>
                    <a:pt x="42" y="75"/>
                  </a:cubicBezTo>
                  <a:cubicBezTo>
                    <a:pt x="48" y="71"/>
                    <a:pt x="56" y="67"/>
                    <a:pt x="62" y="61"/>
                  </a:cubicBezTo>
                  <a:cubicBezTo>
                    <a:pt x="70" y="52"/>
                    <a:pt x="74" y="42"/>
                    <a:pt x="75" y="30"/>
                  </a:cubicBezTo>
                  <a:cubicBezTo>
                    <a:pt x="75" y="30"/>
                    <a:pt x="75" y="30"/>
                    <a:pt x="75" y="30"/>
                  </a:cubicBezTo>
                  <a:cubicBezTo>
                    <a:pt x="75" y="26"/>
                    <a:pt x="74" y="23"/>
                    <a:pt x="73" y="18"/>
                  </a:cubicBezTo>
                  <a:cubicBezTo>
                    <a:pt x="72" y="14"/>
                    <a:pt x="70" y="11"/>
                    <a:pt x="68" y="8"/>
                  </a:cubicBezTo>
                  <a:cubicBezTo>
                    <a:pt x="63" y="2"/>
                    <a:pt x="56" y="0"/>
                    <a:pt x="49" y="1"/>
                  </a:cubicBezTo>
                  <a:cubicBezTo>
                    <a:pt x="43" y="2"/>
                    <a:pt x="39" y="6"/>
                    <a:pt x="37" y="12"/>
                  </a:cubicBezTo>
                  <a:cubicBezTo>
                    <a:pt x="34" y="19"/>
                    <a:pt x="36" y="29"/>
                    <a:pt x="46" y="34"/>
                  </a:cubicBezTo>
                  <a:cubicBezTo>
                    <a:pt x="48" y="35"/>
                    <a:pt x="51" y="35"/>
                    <a:pt x="53" y="34"/>
                  </a:cubicBezTo>
                  <a:cubicBezTo>
                    <a:pt x="55" y="34"/>
                    <a:pt x="57" y="32"/>
                    <a:pt x="57" y="31"/>
                  </a:cubicBezTo>
                  <a:cubicBezTo>
                    <a:pt x="58" y="30"/>
                    <a:pt x="57" y="29"/>
                    <a:pt x="57" y="28"/>
                  </a:cubicBezTo>
                  <a:cubicBezTo>
                    <a:pt x="56" y="27"/>
                    <a:pt x="55" y="27"/>
                    <a:pt x="54" y="27"/>
                  </a:cubicBezTo>
                  <a:cubicBezTo>
                    <a:pt x="53" y="27"/>
                    <a:pt x="53" y="27"/>
                    <a:pt x="52" y="28"/>
                  </a:cubicBezTo>
                  <a:cubicBezTo>
                    <a:pt x="52" y="28"/>
                    <a:pt x="52" y="28"/>
                    <a:pt x="52" y="28"/>
                  </a:cubicBezTo>
                  <a:cubicBezTo>
                    <a:pt x="51" y="28"/>
                    <a:pt x="50" y="28"/>
                    <a:pt x="49" y="28"/>
                  </a:cubicBezTo>
                  <a:cubicBezTo>
                    <a:pt x="47" y="27"/>
                    <a:pt x="46" y="25"/>
                    <a:pt x="45" y="24"/>
                  </a:cubicBezTo>
                  <a:cubicBezTo>
                    <a:pt x="44" y="20"/>
                    <a:pt x="44" y="17"/>
                    <a:pt x="46" y="13"/>
                  </a:cubicBezTo>
                  <a:cubicBezTo>
                    <a:pt x="48" y="10"/>
                    <a:pt x="53" y="8"/>
                    <a:pt x="57" y="10"/>
                  </a:cubicBezTo>
                  <a:cubicBezTo>
                    <a:pt x="59" y="11"/>
                    <a:pt x="60" y="12"/>
                    <a:pt x="61" y="14"/>
                  </a:cubicBezTo>
                  <a:cubicBezTo>
                    <a:pt x="63" y="16"/>
                    <a:pt x="63" y="18"/>
                    <a:pt x="64" y="20"/>
                  </a:cubicBezTo>
                  <a:cubicBezTo>
                    <a:pt x="65" y="26"/>
                    <a:pt x="65" y="33"/>
                    <a:pt x="63" y="39"/>
                  </a:cubicBezTo>
                  <a:cubicBezTo>
                    <a:pt x="61" y="47"/>
                    <a:pt x="55" y="55"/>
                    <a:pt x="47" y="61"/>
                  </a:cubicBezTo>
                  <a:cubicBezTo>
                    <a:pt x="43" y="64"/>
                    <a:pt x="38" y="66"/>
                    <a:pt x="33" y="69"/>
                  </a:cubicBezTo>
                  <a:cubicBezTo>
                    <a:pt x="28" y="71"/>
                    <a:pt x="23" y="75"/>
                    <a:pt x="17" y="78"/>
                  </a:cubicBezTo>
                  <a:cubicBezTo>
                    <a:pt x="12" y="82"/>
                    <a:pt x="8" y="86"/>
                    <a:pt x="5" y="91"/>
                  </a:cubicBezTo>
                  <a:cubicBezTo>
                    <a:pt x="1" y="97"/>
                    <a:pt x="0" y="103"/>
                    <a:pt x="2" y="109"/>
                  </a:cubicBezTo>
                  <a:cubicBezTo>
                    <a:pt x="4" y="113"/>
                    <a:pt x="6" y="117"/>
                    <a:pt x="10" y="120"/>
                  </a:cubicBezTo>
                  <a:cubicBezTo>
                    <a:pt x="13" y="123"/>
                    <a:pt x="18" y="124"/>
                    <a:pt x="22" y="124"/>
                  </a:cubicBezTo>
                  <a:cubicBezTo>
                    <a:pt x="25" y="124"/>
                    <a:pt x="29" y="124"/>
                    <a:pt x="32" y="122"/>
                  </a:cubicBezTo>
                  <a:cubicBezTo>
                    <a:pt x="35" y="120"/>
                    <a:pt x="37" y="117"/>
                    <a:pt x="39" y="113"/>
                  </a:cubicBezTo>
                  <a:cubicBezTo>
                    <a:pt x="41" y="106"/>
                    <a:pt x="36" y="100"/>
                    <a:pt x="31" y="98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19" name="Freeform 433"/>
            <p:cNvSpPr>
              <a:spLocks/>
            </p:cNvSpPr>
            <p:nvPr/>
          </p:nvSpPr>
          <p:spPr bwMode="auto">
            <a:xfrm>
              <a:off x="1103313" y="2540000"/>
              <a:ext cx="282575" cy="466725"/>
            </a:xfrm>
            <a:custGeom>
              <a:avLst/>
              <a:gdLst>
                <a:gd name="T0" fmla="*/ 64 w 75"/>
                <a:gd name="T1" fmla="*/ 83 h 124"/>
                <a:gd name="T2" fmla="*/ 51 w 75"/>
                <a:gd name="T3" fmla="*/ 74 h 124"/>
                <a:gd name="T4" fmla="*/ 46 w 75"/>
                <a:gd name="T5" fmla="*/ 71 h 124"/>
                <a:gd name="T6" fmla="*/ 35 w 75"/>
                <a:gd name="T7" fmla="*/ 65 h 124"/>
                <a:gd name="T8" fmla="*/ 22 w 75"/>
                <a:gd name="T9" fmla="*/ 55 h 124"/>
                <a:gd name="T10" fmla="*/ 11 w 75"/>
                <a:gd name="T11" fmla="*/ 28 h 124"/>
                <a:gd name="T12" fmla="*/ 11 w 75"/>
                <a:gd name="T13" fmla="*/ 27 h 124"/>
                <a:gd name="T14" fmla="*/ 11 w 75"/>
                <a:gd name="T15" fmla="*/ 24 h 124"/>
                <a:gd name="T16" fmla="*/ 15 w 75"/>
                <a:gd name="T17" fmla="*/ 14 h 124"/>
                <a:gd name="T18" fmla="*/ 22 w 75"/>
                <a:gd name="T19" fmla="*/ 9 h 124"/>
                <a:gd name="T20" fmla="*/ 29 w 75"/>
                <a:gd name="T21" fmla="*/ 13 h 124"/>
                <a:gd name="T22" fmla="*/ 31 w 75"/>
                <a:gd name="T23" fmla="*/ 19 h 124"/>
                <a:gd name="T24" fmla="*/ 28 w 75"/>
                <a:gd name="T25" fmla="*/ 27 h 124"/>
                <a:gd name="T26" fmla="*/ 23 w 75"/>
                <a:gd name="T27" fmla="*/ 28 h 124"/>
                <a:gd name="T28" fmla="*/ 22 w 75"/>
                <a:gd name="T29" fmla="*/ 27 h 124"/>
                <a:gd name="T30" fmla="*/ 19 w 75"/>
                <a:gd name="T31" fmla="*/ 28 h 124"/>
                <a:gd name="T32" fmla="*/ 19 w 75"/>
                <a:gd name="T33" fmla="*/ 31 h 124"/>
                <a:gd name="T34" fmla="*/ 26 w 75"/>
                <a:gd name="T35" fmla="*/ 35 h 124"/>
                <a:gd name="T36" fmla="*/ 31 w 75"/>
                <a:gd name="T37" fmla="*/ 34 h 124"/>
                <a:gd name="T38" fmla="*/ 40 w 75"/>
                <a:gd name="T39" fmla="*/ 22 h 124"/>
                <a:gd name="T40" fmla="*/ 32 w 75"/>
                <a:gd name="T41" fmla="*/ 3 h 124"/>
                <a:gd name="T42" fmla="*/ 14 w 75"/>
                <a:gd name="T43" fmla="*/ 3 h 124"/>
                <a:gd name="T44" fmla="*/ 4 w 75"/>
                <a:gd name="T45" fmla="*/ 14 h 124"/>
                <a:gd name="T46" fmla="*/ 1 w 75"/>
                <a:gd name="T47" fmla="*/ 24 h 124"/>
                <a:gd name="T48" fmla="*/ 5 w 75"/>
                <a:gd name="T49" fmla="*/ 47 h 124"/>
                <a:gd name="T50" fmla="*/ 21 w 75"/>
                <a:gd name="T51" fmla="*/ 67 h 124"/>
                <a:gd name="T52" fmla="*/ 38 w 75"/>
                <a:gd name="T53" fmla="*/ 77 h 124"/>
                <a:gd name="T54" fmla="*/ 55 w 75"/>
                <a:gd name="T55" fmla="*/ 88 h 124"/>
                <a:gd name="T56" fmla="*/ 63 w 75"/>
                <a:gd name="T57" fmla="*/ 99 h 124"/>
                <a:gd name="T58" fmla="*/ 58 w 75"/>
                <a:gd name="T59" fmla="*/ 114 h 124"/>
                <a:gd name="T60" fmla="*/ 51 w 75"/>
                <a:gd name="T61" fmla="*/ 114 h 124"/>
                <a:gd name="T62" fmla="*/ 47 w 75"/>
                <a:gd name="T63" fmla="*/ 108 h 124"/>
                <a:gd name="T64" fmla="*/ 48 w 75"/>
                <a:gd name="T65" fmla="*/ 105 h 124"/>
                <a:gd name="T66" fmla="*/ 48 w 75"/>
                <a:gd name="T67" fmla="*/ 104 h 124"/>
                <a:gd name="T68" fmla="*/ 50 w 75"/>
                <a:gd name="T69" fmla="*/ 103 h 124"/>
                <a:gd name="T70" fmla="*/ 50 w 75"/>
                <a:gd name="T71" fmla="*/ 99 h 124"/>
                <a:gd name="T72" fmla="*/ 46 w 75"/>
                <a:gd name="T73" fmla="*/ 97 h 124"/>
                <a:gd name="T74" fmla="*/ 45 w 75"/>
                <a:gd name="T75" fmla="*/ 98 h 124"/>
                <a:gd name="T76" fmla="*/ 37 w 75"/>
                <a:gd name="T77" fmla="*/ 111 h 124"/>
                <a:gd name="T78" fmla="*/ 54 w 75"/>
                <a:gd name="T79" fmla="*/ 124 h 124"/>
                <a:gd name="T80" fmla="*/ 56 w 75"/>
                <a:gd name="T81" fmla="*/ 124 h 124"/>
                <a:gd name="T82" fmla="*/ 71 w 75"/>
                <a:gd name="T83" fmla="*/ 115 h 124"/>
                <a:gd name="T84" fmla="*/ 74 w 75"/>
                <a:gd name="T85" fmla="*/ 98 h 124"/>
                <a:gd name="T86" fmla="*/ 64 w 75"/>
                <a:gd name="T87" fmla="*/ 83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75" h="124">
                  <a:moveTo>
                    <a:pt x="64" y="83"/>
                  </a:moveTo>
                  <a:cubicBezTo>
                    <a:pt x="61" y="80"/>
                    <a:pt x="57" y="77"/>
                    <a:pt x="51" y="74"/>
                  </a:cubicBezTo>
                  <a:cubicBezTo>
                    <a:pt x="50" y="73"/>
                    <a:pt x="48" y="72"/>
                    <a:pt x="46" y="71"/>
                  </a:cubicBezTo>
                  <a:cubicBezTo>
                    <a:pt x="42" y="69"/>
                    <a:pt x="39" y="67"/>
                    <a:pt x="35" y="65"/>
                  </a:cubicBezTo>
                  <a:cubicBezTo>
                    <a:pt x="31" y="62"/>
                    <a:pt x="26" y="59"/>
                    <a:pt x="22" y="55"/>
                  </a:cubicBezTo>
                  <a:cubicBezTo>
                    <a:pt x="14" y="46"/>
                    <a:pt x="11" y="38"/>
                    <a:pt x="11" y="28"/>
                  </a:cubicBezTo>
                  <a:cubicBezTo>
                    <a:pt x="11" y="27"/>
                    <a:pt x="11" y="27"/>
                    <a:pt x="11" y="27"/>
                  </a:cubicBezTo>
                  <a:cubicBezTo>
                    <a:pt x="11" y="26"/>
                    <a:pt x="11" y="25"/>
                    <a:pt x="11" y="24"/>
                  </a:cubicBezTo>
                  <a:cubicBezTo>
                    <a:pt x="11" y="21"/>
                    <a:pt x="13" y="17"/>
                    <a:pt x="15" y="14"/>
                  </a:cubicBezTo>
                  <a:cubicBezTo>
                    <a:pt x="17" y="10"/>
                    <a:pt x="20" y="9"/>
                    <a:pt x="22" y="9"/>
                  </a:cubicBezTo>
                  <a:cubicBezTo>
                    <a:pt x="25" y="9"/>
                    <a:pt x="28" y="10"/>
                    <a:pt x="29" y="13"/>
                  </a:cubicBezTo>
                  <a:cubicBezTo>
                    <a:pt x="31" y="15"/>
                    <a:pt x="31" y="17"/>
                    <a:pt x="31" y="19"/>
                  </a:cubicBezTo>
                  <a:cubicBezTo>
                    <a:pt x="31" y="23"/>
                    <a:pt x="30" y="26"/>
                    <a:pt x="28" y="27"/>
                  </a:cubicBezTo>
                  <a:cubicBezTo>
                    <a:pt x="26" y="28"/>
                    <a:pt x="25" y="28"/>
                    <a:pt x="23" y="28"/>
                  </a:cubicBezTo>
                  <a:cubicBezTo>
                    <a:pt x="22" y="27"/>
                    <a:pt x="22" y="27"/>
                    <a:pt x="22" y="27"/>
                  </a:cubicBezTo>
                  <a:cubicBezTo>
                    <a:pt x="21" y="27"/>
                    <a:pt x="20" y="27"/>
                    <a:pt x="19" y="28"/>
                  </a:cubicBezTo>
                  <a:cubicBezTo>
                    <a:pt x="18" y="29"/>
                    <a:pt x="18" y="30"/>
                    <a:pt x="19" y="31"/>
                  </a:cubicBezTo>
                  <a:cubicBezTo>
                    <a:pt x="20" y="34"/>
                    <a:pt x="23" y="35"/>
                    <a:pt x="26" y="35"/>
                  </a:cubicBezTo>
                  <a:cubicBezTo>
                    <a:pt x="27" y="35"/>
                    <a:pt x="29" y="35"/>
                    <a:pt x="31" y="34"/>
                  </a:cubicBezTo>
                  <a:cubicBezTo>
                    <a:pt x="36" y="31"/>
                    <a:pt x="39" y="27"/>
                    <a:pt x="40" y="22"/>
                  </a:cubicBezTo>
                  <a:cubicBezTo>
                    <a:pt x="41" y="15"/>
                    <a:pt x="38" y="7"/>
                    <a:pt x="32" y="3"/>
                  </a:cubicBezTo>
                  <a:cubicBezTo>
                    <a:pt x="28" y="1"/>
                    <a:pt x="19" y="0"/>
                    <a:pt x="14" y="3"/>
                  </a:cubicBezTo>
                  <a:cubicBezTo>
                    <a:pt x="10" y="6"/>
                    <a:pt x="6" y="9"/>
                    <a:pt x="4" y="14"/>
                  </a:cubicBezTo>
                  <a:cubicBezTo>
                    <a:pt x="3" y="18"/>
                    <a:pt x="2" y="21"/>
                    <a:pt x="1" y="24"/>
                  </a:cubicBezTo>
                  <a:cubicBezTo>
                    <a:pt x="0" y="32"/>
                    <a:pt x="1" y="40"/>
                    <a:pt x="5" y="47"/>
                  </a:cubicBezTo>
                  <a:cubicBezTo>
                    <a:pt x="8" y="55"/>
                    <a:pt x="14" y="62"/>
                    <a:pt x="21" y="67"/>
                  </a:cubicBezTo>
                  <a:cubicBezTo>
                    <a:pt x="27" y="71"/>
                    <a:pt x="33" y="74"/>
                    <a:pt x="38" y="77"/>
                  </a:cubicBezTo>
                  <a:cubicBezTo>
                    <a:pt x="44" y="81"/>
                    <a:pt x="50" y="84"/>
                    <a:pt x="55" y="88"/>
                  </a:cubicBezTo>
                  <a:cubicBezTo>
                    <a:pt x="59" y="92"/>
                    <a:pt x="62" y="95"/>
                    <a:pt x="63" y="99"/>
                  </a:cubicBezTo>
                  <a:cubicBezTo>
                    <a:pt x="65" y="105"/>
                    <a:pt x="63" y="111"/>
                    <a:pt x="58" y="114"/>
                  </a:cubicBezTo>
                  <a:cubicBezTo>
                    <a:pt x="56" y="115"/>
                    <a:pt x="53" y="115"/>
                    <a:pt x="51" y="114"/>
                  </a:cubicBezTo>
                  <a:cubicBezTo>
                    <a:pt x="49" y="113"/>
                    <a:pt x="48" y="111"/>
                    <a:pt x="47" y="108"/>
                  </a:cubicBezTo>
                  <a:cubicBezTo>
                    <a:pt x="47" y="107"/>
                    <a:pt x="47" y="106"/>
                    <a:pt x="48" y="105"/>
                  </a:cubicBezTo>
                  <a:cubicBezTo>
                    <a:pt x="48" y="104"/>
                    <a:pt x="48" y="104"/>
                    <a:pt x="48" y="104"/>
                  </a:cubicBezTo>
                  <a:cubicBezTo>
                    <a:pt x="49" y="104"/>
                    <a:pt x="50" y="103"/>
                    <a:pt x="50" y="103"/>
                  </a:cubicBezTo>
                  <a:cubicBezTo>
                    <a:pt x="51" y="101"/>
                    <a:pt x="51" y="100"/>
                    <a:pt x="50" y="99"/>
                  </a:cubicBezTo>
                  <a:cubicBezTo>
                    <a:pt x="49" y="98"/>
                    <a:pt x="48" y="97"/>
                    <a:pt x="46" y="97"/>
                  </a:cubicBezTo>
                  <a:cubicBezTo>
                    <a:pt x="46" y="97"/>
                    <a:pt x="45" y="97"/>
                    <a:pt x="45" y="98"/>
                  </a:cubicBezTo>
                  <a:cubicBezTo>
                    <a:pt x="41" y="99"/>
                    <a:pt x="36" y="104"/>
                    <a:pt x="37" y="111"/>
                  </a:cubicBezTo>
                  <a:cubicBezTo>
                    <a:pt x="38" y="120"/>
                    <a:pt x="46" y="124"/>
                    <a:pt x="54" y="124"/>
                  </a:cubicBezTo>
                  <a:cubicBezTo>
                    <a:pt x="54" y="124"/>
                    <a:pt x="55" y="124"/>
                    <a:pt x="56" y="124"/>
                  </a:cubicBezTo>
                  <a:cubicBezTo>
                    <a:pt x="62" y="124"/>
                    <a:pt x="67" y="120"/>
                    <a:pt x="71" y="115"/>
                  </a:cubicBezTo>
                  <a:cubicBezTo>
                    <a:pt x="74" y="110"/>
                    <a:pt x="75" y="105"/>
                    <a:pt x="74" y="98"/>
                  </a:cubicBezTo>
                  <a:cubicBezTo>
                    <a:pt x="73" y="93"/>
                    <a:pt x="70" y="88"/>
                    <a:pt x="64" y="83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20" name="Freeform 434"/>
            <p:cNvSpPr>
              <a:spLocks/>
            </p:cNvSpPr>
            <p:nvPr/>
          </p:nvSpPr>
          <p:spPr bwMode="auto">
            <a:xfrm>
              <a:off x="687388" y="2513013"/>
              <a:ext cx="214312" cy="282575"/>
            </a:xfrm>
            <a:custGeom>
              <a:avLst/>
              <a:gdLst>
                <a:gd name="T0" fmla="*/ 18 w 57"/>
                <a:gd name="T1" fmla="*/ 9 h 75"/>
                <a:gd name="T2" fmla="*/ 24 w 57"/>
                <a:gd name="T3" fmla="*/ 16 h 75"/>
                <a:gd name="T4" fmla="*/ 23 w 57"/>
                <a:gd name="T5" fmla="*/ 24 h 75"/>
                <a:gd name="T6" fmla="*/ 20 w 57"/>
                <a:gd name="T7" fmla="*/ 30 h 75"/>
                <a:gd name="T8" fmla="*/ 13 w 57"/>
                <a:gd name="T9" fmla="*/ 50 h 75"/>
                <a:gd name="T10" fmla="*/ 22 w 57"/>
                <a:gd name="T11" fmla="*/ 71 h 75"/>
                <a:gd name="T12" fmla="*/ 34 w 57"/>
                <a:gd name="T13" fmla="*/ 75 h 75"/>
                <a:gd name="T14" fmla="*/ 35 w 57"/>
                <a:gd name="T15" fmla="*/ 75 h 75"/>
                <a:gd name="T16" fmla="*/ 35 w 57"/>
                <a:gd name="T17" fmla="*/ 75 h 75"/>
                <a:gd name="T18" fmla="*/ 36 w 57"/>
                <a:gd name="T19" fmla="*/ 75 h 75"/>
                <a:gd name="T20" fmla="*/ 51 w 57"/>
                <a:gd name="T21" fmla="*/ 70 h 75"/>
                <a:gd name="T22" fmla="*/ 56 w 57"/>
                <a:gd name="T23" fmla="*/ 62 h 75"/>
                <a:gd name="T24" fmla="*/ 56 w 57"/>
                <a:gd name="T25" fmla="*/ 52 h 75"/>
                <a:gd name="T26" fmla="*/ 41 w 57"/>
                <a:gd name="T27" fmla="*/ 45 h 75"/>
                <a:gd name="T28" fmla="*/ 32 w 57"/>
                <a:gd name="T29" fmla="*/ 54 h 75"/>
                <a:gd name="T30" fmla="*/ 34 w 57"/>
                <a:gd name="T31" fmla="*/ 58 h 75"/>
                <a:gd name="T32" fmla="*/ 38 w 57"/>
                <a:gd name="T33" fmla="*/ 58 h 75"/>
                <a:gd name="T34" fmla="*/ 41 w 57"/>
                <a:gd name="T35" fmla="*/ 56 h 75"/>
                <a:gd name="T36" fmla="*/ 42 w 57"/>
                <a:gd name="T37" fmla="*/ 55 h 75"/>
                <a:gd name="T38" fmla="*/ 42 w 57"/>
                <a:gd name="T39" fmla="*/ 54 h 75"/>
                <a:gd name="T40" fmla="*/ 43 w 57"/>
                <a:gd name="T41" fmla="*/ 54 h 75"/>
                <a:gd name="T42" fmla="*/ 47 w 57"/>
                <a:gd name="T43" fmla="*/ 58 h 75"/>
                <a:gd name="T44" fmla="*/ 42 w 57"/>
                <a:gd name="T45" fmla="*/ 65 h 75"/>
                <a:gd name="T46" fmla="*/ 31 w 57"/>
                <a:gd name="T47" fmla="*/ 66 h 75"/>
                <a:gd name="T48" fmla="*/ 23 w 57"/>
                <a:gd name="T49" fmla="*/ 55 h 75"/>
                <a:gd name="T50" fmla="*/ 26 w 57"/>
                <a:gd name="T51" fmla="*/ 40 h 75"/>
                <a:gd name="T52" fmla="*/ 28 w 57"/>
                <a:gd name="T53" fmla="*/ 35 h 75"/>
                <a:gd name="T54" fmla="*/ 30 w 57"/>
                <a:gd name="T55" fmla="*/ 31 h 75"/>
                <a:gd name="T56" fmla="*/ 33 w 57"/>
                <a:gd name="T57" fmla="*/ 18 h 75"/>
                <a:gd name="T58" fmla="*/ 21 w 57"/>
                <a:gd name="T59" fmla="*/ 2 h 75"/>
                <a:gd name="T60" fmla="*/ 11 w 57"/>
                <a:gd name="T61" fmla="*/ 0 h 75"/>
                <a:gd name="T62" fmla="*/ 3 w 57"/>
                <a:gd name="T63" fmla="*/ 3 h 75"/>
                <a:gd name="T64" fmla="*/ 1 w 57"/>
                <a:gd name="T65" fmla="*/ 6 h 75"/>
                <a:gd name="T66" fmla="*/ 1 w 57"/>
                <a:gd name="T67" fmla="*/ 8 h 75"/>
                <a:gd name="T68" fmla="*/ 3 w 57"/>
                <a:gd name="T69" fmla="*/ 9 h 75"/>
                <a:gd name="T70" fmla="*/ 4 w 57"/>
                <a:gd name="T71" fmla="*/ 8 h 75"/>
                <a:gd name="T72" fmla="*/ 18 w 57"/>
                <a:gd name="T73" fmla="*/ 9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7" h="75">
                  <a:moveTo>
                    <a:pt x="18" y="9"/>
                  </a:moveTo>
                  <a:cubicBezTo>
                    <a:pt x="21" y="10"/>
                    <a:pt x="23" y="13"/>
                    <a:pt x="24" y="16"/>
                  </a:cubicBezTo>
                  <a:cubicBezTo>
                    <a:pt x="24" y="19"/>
                    <a:pt x="24" y="22"/>
                    <a:pt x="23" y="24"/>
                  </a:cubicBezTo>
                  <a:cubicBezTo>
                    <a:pt x="22" y="27"/>
                    <a:pt x="22" y="29"/>
                    <a:pt x="20" y="30"/>
                  </a:cubicBezTo>
                  <a:cubicBezTo>
                    <a:pt x="17" y="37"/>
                    <a:pt x="13" y="43"/>
                    <a:pt x="13" y="50"/>
                  </a:cubicBezTo>
                  <a:cubicBezTo>
                    <a:pt x="12" y="59"/>
                    <a:pt x="15" y="66"/>
                    <a:pt x="22" y="71"/>
                  </a:cubicBezTo>
                  <a:cubicBezTo>
                    <a:pt x="25" y="74"/>
                    <a:pt x="29" y="75"/>
                    <a:pt x="34" y="75"/>
                  </a:cubicBezTo>
                  <a:cubicBezTo>
                    <a:pt x="34" y="75"/>
                    <a:pt x="34" y="75"/>
                    <a:pt x="35" y="75"/>
                  </a:cubicBezTo>
                  <a:cubicBezTo>
                    <a:pt x="35" y="75"/>
                    <a:pt x="35" y="75"/>
                    <a:pt x="35" y="75"/>
                  </a:cubicBezTo>
                  <a:cubicBezTo>
                    <a:pt x="36" y="75"/>
                    <a:pt x="36" y="75"/>
                    <a:pt x="36" y="75"/>
                  </a:cubicBezTo>
                  <a:cubicBezTo>
                    <a:pt x="41" y="75"/>
                    <a:pt x="46" y="73"/>
                    <a:pt x="51" y="70"/>
                  </a:cubicBezTo>
                  <a:cubicBezTo>
                    <a:pt x="53" y="68"/>
                    <a:pt x="55" y="65"/>
                    <a:pt x="56" y="62"/>
                  </a:cubicBezTo>
                  <a:cubicBezTo>
                    <a:pt x="57" y="58"/>
                    <a:pt x="57" y="55"/>
                    <a:pt x="56" y="52"/>
                  </a:cubicBezTo>
                  <a:cubicBezTo>
                    <a:pt x="53" y="47"/>
                    <a:pt x="46" y="44"/>
                    <a:pt x="41" y="45"/>
                  </a:cubicBezTo>
                  <a:cubicBezTo>
                    <a:pt x="36" y="46"/>
                    <a:pt x="33" y="50"/>
                    <a:pt x="32" y="54"/>
                  </a:cubicBezTo>
                  <a:cubicBezTo>
                    <a:pt x="32" y="56"/>
                    <a:pt x="33" y="57"/>
                    <a:pt x="34" y="58"/>
                  </a:cubicBezTo>
                  <a:cubicBezTo>
                    <a:pt x="35" y="59"/>
                    <a:pt x="37" y="59"/>
                    <a:pt x="38" y="58"/>
                  </a:cubicBezTo>
                  <a:cubicBezTo>
                    <a:pt x="40" y="58"/>
                    <a:pt x="41" y="57"/>
                    <a:pt x="41" y="56"/>
                  </a:cubicBezTo>
                  <a:cubicBezTo>
                    <a:pt x="42" y="55"/>
                    <a:pt x="42" y="55"/>
                    <a:pt x="42" y="55"/>
                  </a:cubicBezTo>
                  <a:cubicBezTo>
                    <a:pt x="42" y="54"/>
                    <a:pt x="42" y="54"/>
                    <a:pt x="42" y="54"/>
                  </a:cubicBezTo>
                  <a:cubicBezTo>
                    <a:pt x="42" y="54"/>
                    <a:pt x="42" y="54"/>
                    <a:pt x="43" y="54"/>
                  </a:cubicBezTo>
                  <a:cubicBezTo>
                    <a:pt x="45" y="54"/>
                    <a:pt x="47" y="56"/>
                    <a:pt x="47" y="58"/>
                  </a:cubicBezTo>
                  <a:cubicBezTo>
                    <a:pt x="47" y="61"/>
                    <a:pt x="45" y="64"/>
                    <a:pt x="42" y="65"/>
                  </a:cubicBezTo>
                  <a:cubicBezTo>
                    <a:pt x="39" y="67"/>
                    <a:pt x="36" y="67"/>
                    <a:pt x="31" y="66"/>
                  </a:cubicBezTo>
                  <a:cubicBezTo>
                    <a:pt x="28" y="65"/>
                    <a:pt x="23" y="60"/>
                    <a:pt x="23" y="55"/>
                  </a:cubicBezTo>
                  <a:cubicBezTo>
                    <a:pt x="22" y="50"/>
                    <a:pt x="23" y="45"/>
                    <a:pt x="26" y="40"/>
                  </a:cubicBezTo>
                  <a:cubicBezTo>
                    <a:pt x="27" y="38"/>
                    <a:pt x="27" y="36"/>
                    <a:pt x="28" y="35"/>
                  </a:cubicBezTo>
                  <a:cubicBezTo>
                    <a:pt x="29" y="34"/>
                    <a:pt x="30" y="32"/>
                    <a:pt x="30" y="31"/>
                  </a:cubicBezTo>
                  <a:cubicBezTo>
                    <a:pt x="33" y="26"/>
                    <a:pt x="34" y="22"/>
                    <a:pt x="33" y="18"/>
                  </a:cubicBezTo>
                  <a:cubicBezTo>
                    <a:pt x="33" y="11"/>
                    <a:pt x="28" y="4"/>
                    <a:pt x="21" y="2"/>
                  </a:cubicBezTo>
                  <a:cubicBezTo>
                    <a:pt x="18" y="1"/>
                    <a:pt x="14" y="0"/>
                    <a:pt x="11" y="0"/>
                  </a:cubicBezTo>
                  <a:cubicBezTo>
                    <a:pt x="8" y="1"/>
                    <a:pt x="5" y="2"/>
                    <a:pt x="3" y="3"/>
                  </a:cubicBezTo>
                  <a:cubicBezTo>
                    <a:pt x="2" y="3"/>
                    <a:pt x="1" y="4"/>
                    <a:pt x="1" y="6"/>
                  </a:cubicBezTo>
                  <a:cubicBezTo>
                    <a:pt x="0" y="6"/>
                    <a:pt x="0" y="7"/>
                    <a:pt x="1" y="8"/>
                  </a:cubicBezTo>
                  <a:cubicBezTo>
                    <a:pt x="1" y="8"/>
                    <a:pt x="2" y="9"/>
                    <a:pt x="3" y="9"/>
                  </a:cubicBezTo>
                  <a:cubicBezTo>
                    <a:pt x="3" y="9"/>
                    <a:pt x="4" y="9"/>
                    <a:pt x="4" y="8"/>
                  </a:cubicBezTo>
                  <a:cubicBezTo>
                    <a:pt x="8" y="7"/>
                    <a:pt x="13" y="7"/>
                    <a:pt x="18" y="9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21" name="Freeform 435"/>
            <p:cNvSpPr>
              <a:spLocks/>
            </p:cNvSpPr>
            <p:nvPr/>
          </p:nvSpPr>
          <p:spPr bwMode="auto">
            <a:xfrm>
              <a:off x="1239838" y="2513013"/>
              <a:ext cx="212725" cy="282575"/>
            </a:xfrm>
            <a:custGeom>
              <a:avLst/>
              <a:gdLst>
                <a:gd name="T0" fmla="*/ 0 w 57"/>
                <a:gd name="T1" fmla="*/ 58 h 75"/>
                <a:gd name="T2" fmla="*/ 6 w 57"/>
                <a:gd name="T3" fmla="*/ 69 h 75"/>
                <a:gd name="T4" fmla="*/ 22 w 57"/>
                <a:gd name="T5" fmla="*/ 75 h 75"/>
                <a:gd name="T6" fmla="*/ 23 w 57"/>
                <a:gd name="T7" fmla="*/ 75 h 75"/>
                <a:gd name="T8" fmla="*/ 23 w 57"/>
                <a:gd name="T9" fmla="*/ 75 h 75"/>
                <a:gd name="T10" fmla="*/ 24 w 57"/>
                <a:gd name="T11" fmla="*/ 75 h 75"/>
                <a:gd name="T12" fmla="*/ 43 w 57"/>
                <a:gd name="T13" fmla="*/ 62 h 75"/>
                <a:gd name="T14" fmla="*/ 45 w 57"/>
                <a:gd name="T15" fmla="*/ 52 h 75"/>
                <a:gd name="T16" fmla="*/ 43 w 57"/>
                <a:gd name="T17" fmla="*/ 42 h 75"/>
                <a:gd name="T18" fmla="*/ 38 w 57"/>
                <a:gd name="T19" fmla="*/ 32 h 75"/>
                <a:gd name="T20" fmla="*/ 33 w 57"/>
                <a:gd name="T21" fmla="*/ 17 h 75"/>
                <a:gd name="T22" fmla="*/ 39 w 57"/>
                <a:gd name="T23" fmla="*/ 9 h 75"/>
                <a:gd name="T24" fmla="*/ 53 w 57"/>
                <a:gd name="T25" fmla="*/ 9 h 75"/>
                <a:gd name="T26" fmla="*/ 54 w 57"/>
                <a:gd name="T27" fmla="*/ 9 h 75"/>
                <a:gd name="T28" fmla="*/ 56 w 57"/>
                <a:gd name="T29" fmla="*/ 8 h 75"/>
                <a:gd name="T30" fmla="*/ 57 w 57"/>
                <a:gd name="T31" fmla="*/ 6 h 75"/>
                <a:gd name="T32" fmla="*/ 55 w 57"/>
                <a:gd name="T33" fmla="*/ 4 h 75"/>
                <a:gd name="T34" fmla="*/ 51 w 57"/>
                <a:gd name="T35" fmla="*/ 1 h 75"/>
                <a:gd name="T36" fmla="*/ 37 w 57"/>
                <a:gd name="T37" fmla="*/ 1 h 75"/>
                <a:gd name="T38" fmla="*/ 24 w 57"/>
                <a:gd name="T39" fmla="*/ 19 h 75"/>
                <a:gd name="T40" fmla="*/ 26 w 57"/>
                <a:gd name="T41" fmla="*/ 30 h 75"/>
                <a:gd name="T42" fmla="*/ 31 w 57"/>
                <a:gd name="T43" fmla="*/ 38 h 75"/>
                <a:gd name="T44" fmla="*/ 35 w 57"/>
                <a:gd name="T45" fmla="*/ 50 h 75"/>
                <a:gd name="T46" fmla="*/ 28 w 57"/>
                <a:gd name="T47" fmla="*/ 65 h 75"/>
                <a:gd name="T48" fmla="*/ 18 w 57"/>
                <a:gd name="T49" fmla="*/ 66 h 75"/>
                <a:gd name="T50" fmla="*/ 11 w 57"/>
                <a:gd name="T51" fmla="*/ 61 h 75"/>
                <a:gd name="T52" fmla="*/ 10 w 57"/>
                <a:gd name="T53" fmla="*/ 56 h 75"/>
                <a:gd name="T54" fmla="*/ 13 w 57"/>
                <a:gd name="T55" fmla="*/ 54 h 75"/>
                <a:gd name="T56" fmla="*/ 15 w 57"/>
                <a:gd name="T57" fmla="*/ 54 h 75"/>
                <a:gd name="T58" fmla="*/ 15 w 57"/>
                <a:gd name="T59" fmla="*/ 55 h 75"/>
                <a:gd name="T60" fmla="*/ 19 w 57"/>
                <a:gd name="T61" fmla="*/ 59 h 75"/>
                <a:gd name="T62" fmla="*/ 23 w 57"/>
                <a:gd name="T63" fmla="*/ 58 h 75"/>
                <a:gd name="T64" fmla="*/ 25 w 57"/>
                <a:gd name="T65" fmla="*/ 55 h 75"/>
                <a:gd name="T66" fmla="*/ 24 w 57"/>
                <a:gd name="T67" fmla="*/ 51 h 75"/>
                <a:gd name="T68" fmla="*/ 15 w 57"/>
                <a:gd name="T69" fmla="*/ 45 h 75"/>
                <a:gd name="T70" fmla="*/ 3 w 57"/>
                <a:gd name="T71" fmla="*/ 51 h 75"/>
                <a:gd name="T72" fmla="*/ 0 w 57"/>
                <a:gd name="T73" fmla="*/ 58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7" h="75">
                  <a:moveTo>
                    <a:pt x="0" y="58"/>
                  </a:moveTo>
                  <a:cubicBezTo>
                    <a:pt x="1" y="62"/>
                    <a:pt x="3" y="66"/>
                    <a:pt x="6" y="69"/>
                  </a:cubicBezTo>
                  <a:cubicBezTo>
                    <a:pt x="10" y="73"/>
                    <a:pt x="15" y="75"/>
                    <a:pt x="22" y="75"/>
                  </a:cubicBezTo>
                  <a:cubicBezTo>
                    <a:pt x="23" y="75"/>
                    <a:pt x="23" y="75"/>
                    <a:pt x="23" y="75"/>
                  </a:cubicBezTo>
                  <a:cubicBezTo>
                    <a:pt x="23" y="75"/>
                    <a:pt x="23" y="75"/>
                    <a:pt x="23" y="75"/>
                  </a:cubicBezTo>
                  <a:cubicBezTo>
                    <a:pt x="24" y="75"/>
                    <a:pt x="24" y="75"/>
                    <a:pt x="24" y="75"/>
                  </a:cubicBezTo>
                  <a:cubicBezTo>
                    <a:pt x="32" y="75"/>
                    <a:pt x="40" y="70"/>
                    <a:pt x="43" y="62"/>
                  </a:cubicBezTo>
                  <a:cubicBezTo>
                    <a:pt x="45" y="58"/>
                    <a:pt x="45" y="55"/>
                    <a:pt x="45" y="52"/>
                  </a:cubicBezTo>
                  <a:cubicBezTo>
                    <a:pt x="44" y="48"/>
                    <a:pt x="44" y="45"/>
                    <a:pt x="43" y="42"/>
                  </a:cubicBezTo>
                  <a:cubicBezTo>
                    <a:pt x="42" y="39"/>
                    <a:pt x="40" y="36"/>
                    <a:pt x="38" y="32"/>
                  </a:cubicBezTo>
                  <a:cubicBezTo>
                    <a:pt x="35" y="27"/>
                    <a:pt x="33" y="23"/>
                    <a:pt x="33" y="17"/>
                  </a:cubicBezTo>
                  <a:cubicBezTo>
                    <a:pt x="34" y="13"/>
                    <a:pt x="36" y="11"/>
                    <a:pt x="39" y="9"/>
                  </a:cubicBezTo>
                  <a:cubicBezTo>
                    <a:pt x="44" y="7"/>
                    <a:pt x="49" y="7"/>
                    <a:pt x="53" y="9"/>
                  </a:cubicBezTo>
                  <a:cubicBezTo>
                    <a:pt x="53" y="9"/>
                    <a:pt x="54" y="9"/>
                    <a:pt x="54" y="9"/>
                  </a:cubicBezTo>
                  <a:cubicBezTo>
                    <a:pt x="55" y="9"/>
                    <a:pt x="56" y="9"/>
                    <a:pt x="56" y="8"/>
                  </a:cubicBezTo>
                  <a:cubicBezTo>
                    <a:pt x="57" y="7"/>
                    <a:pt x="57" y="7"/>
                    <a:pt x="57" y="6"/>
                  </a:cubicBezTo>
                  <a:cubicBezTo>
                    <a:pt x="57" y="5"/>
                    <a:pt x="56" y="4"/>
                    <a:pt x="55" y="4"/>
                  </a:cubicBezTo>
                  <a:cubicBezTo>
                    <a:pt x="54" y="3"/>
                    <a:pt x="53" y="2"/>
                    <a:pt x="51" y="1"/>
                  </a:cubicBezTo>
                  <a:cubicBezTo>
                    <a:pt x="46" y="0"/>
                    <a:pt x="41" y="0"/>
                    <a:pt x="37" y="1"/>
                  </a:cubicBezTo>
                  <a:cubicBezTo>
                    <a:pt x="29" y="4"/>
                    <a:pt x="24" y="11"/>
                    <a:pt x="24" y="19"/>
                  </a:cubicBezTo>
                  <a:cubicBezTo>
                    <a:pt x="24" y="23"/>
                    <a:pt x="25" y="26"/>
                    <a:pt x="26" y="30"/>
                  </a:cubicBezTo>
                  <a:cubicBezTo>
                    <a:pt x="28" y="33"/>
                    <a:pt x="29" y="35"/>
                    <a:pt x="31" y="38"/>
                  </a:cubicBezTo>
                  <a:cubicBezTo>
                    <a:pt x="33" y="41"/>
                    <a:pt x="34" y="46"/>
                    <a:pt x="35" y="50"/>
                  </a:cubicBezTo>
                  <a:cubicBezTo>
                    <a:pt x="36" y="57"/>
                    <a:pt x="34" y="61"/>
                    <a:pt x="28" y="65"/>
                  </a:cubicBezTo>
                  <a:cubicBezTo>
                    <a:pt x="26" y="67"/>
                    <a:pt x="22" y="67"/>
                    <a:pt x="18" y="66"/>
                  </a:cubicBezTo>
                  <a:cubicBezTo>
                    <a:pt x="15" y="66"/>
                    <a:pt x="12" y="64"/>
                    <a:pt x="11" y="61"/>
                  </a:cubicBezTo>
                  <a:cubicBezTo>
                    <a:pt x="10" y="59"/>
                    <a:pt x="10" y="58"/>
                    <a:pt x="10" y="56"/>
                  </a:cubicBezTo>
                  <a:cubicBezTo>
                    <a:pt x="11" y="55"/>
                    <a:pt x="12" y="54"/>
                    <a:pt x="13" y="54"/>
                  </a:cubicBezTo>
                  <a:cubicBezTo>
                    <a:pt x="14" y="54"/>
                    <a:pt x="14" y="53"/>
                    <a:pt x="15" y="54"/>
                  </a:cubicBezTo>
                  <a:cubicBezTo>
                    <a:pt x="15" y="54"/>
                    <a:pt x="15" y="54"/>
                    <a:pt x="15" y="55"/>
                  </a:cubicBezTo>
                  <a:cubicBezTo>
                    <a:pt x="16" y="57"/>
                    <a:pt x="17" y="58"/>
                    <a:pt x="19" y="59"/>
                  </a:cubicBezTo>
                  <a:cubicBezTo>
                    <a:pt x="20" y="59"/>
                    <a:pt x="22" y="59"/>
                    <a:pt x="23" y="58"/>
                  </a:cubicBezTo>
                  <a:cubicBezTo>
                    <a:pt x="24" y="58"/>
                    <a:pt x="25" y="57"/>
                    <a:pt x="25" y="55"/>
                  </a:cubicBezTo>
                  <a:cubicBezTo>
                    <a:pt x="25" y="54"/>
                    <a:pt x="25" y="53"/>
                    <a:pt x="24" y="51"/>
                  </a:cubicBezTo>
                  <a:cubicBezTo>
                    <a:pt x="22" y="47"/>
                    <a:pt x="19" y="45"/>
                    <a:pt x="15" y="45"/>
                  </a:cubicBezTo>
                  <a:cubicBezTo>
                    <a:pt x="10" y="45"/>
                    <a:pt x="6" y="47"/>
                    <a:pt x="3" y="51"/>
                  </a:cubicBezTo>
                  <a:cubicBezTo>
                    <a:pt x="1" y="53"/>
                    <a:pt x="0" y="55"/>
                    <a:pt x="0" y="58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22" name="Freeform 436"/>
            <p:cNvSpPr>
              <a:spLocks/>
            </p:cNvSpPr>
            <p:nvPr/>
          </p:nvSpPr>
          <p:spPr bwMode="auto">
            <a:xfrm>
              <a:off x="1096963" y="2836863"/>
              <a:ext cx="149225" cy="180975"/>
            </a:xfrm>
            <a:custGeom>
              <a:avLst/>
              <a:gdLst>
                <a:gd name="T0" fmla="*/ 33 w 40"/>
                <a:gd name="T1" fmla="*/ 6 h 48"/>
                <a:gd name="T2" fmla="*/ 18 w 40"/>
                <a:gd name="T3" fmla="*/ 1 h 48"/>
                <a:gd name="T4" fmla="*/ 5 w 40"/>
                <a:gd name="T5" fmla="*/ 11 h 48"/>
                <a:gd name="T6" fmla="*/ 0 w 40"/>
                <a:gd name="T7" fmla="*/ 27 h 48"/>
                <a:gd name="T8" fmla="*/ 4 w 40"/>
                <a:gd name="T9" fmla="*/ 45 h 48"/>
                <a:gd name="T10" fmla="*/ 4 w 40"/>
                <a:gd name="T11" fmla="*/ 46 h 48"/>
                <a:gd name="T12" fmla="*/ 8 w 40"/>
                <a:gd name="T13" fmla="*/ 48 h 48"/>
                <a:gd name="T14" fmla="*/ 9 w 40"/>
                <a:gd name="T15" fmla="*/ 48 h 48"/>
                <a:gd name="T16" fmla="*/ 13 w 40"/>
                <a:gd name="T17" fmla="*/ 43 h 48"/>
                <a:gd name="T18" fmla="*/ 12 w 40"/>
                <a:gd name="T19" fmla="*/ 42 h 48"/>
                <a:gd name="T20" fmla="*/ 12 w 40"/>
                <a:gd name="T21" fmla="*/ 42 h 48"/>
                <a:gd name="T22" fmla="*/ 12 w 40"/>
                <a:gd name="T23" fmla="*/ 41 h 48"/>
                <a:gd name="T24" fmla="*/ 10 w 40"/>
                <a:gd name="T25" fmla="*/ 28 h 48"/>
                <a:gd name="T26" fmla="*/ 10 w 40"/>
                <a:gd name="T27" fmla="*/ 28 h 48"/>
                <a:gd name="T28" fmla="*/ 12 w 40"/>
                <a:gd name="T29" fmla="*/ 18 h 48"/>
                <a:gd name="T30" fmla="*/ 16 w 40"/>
                <a:gd name="T31" fmla="*/ 12 h 48"/>
                <a:gd name="T32" fmla="*/ 21 w 40"/>
                <a:gd name="T33" fmla="*/ 10 h 48"/>
                <a:gd name="T34" fmla="*/ 29 w 40"/>
                <a:gd name="T35" fmla="*/ 17 h 48"/>
                <a:gd name="T36" fmla="*/ 30 w 40"/>
                <a:gd name="T37" fmla="*/ 20 h 48"/>
                <a:gd name="T38" fmla="*/ 28 w 40"/>
                <a:gd name="T39" fmla="*/ 25 h 48"/>
                <a:gd name="T40" fmla="*/ 26 w 40"/>
                <a:gd name="T41" fmla="*/ 26 h 48"/>
                <a:gd name="T42" fmla="*/ 23 w 40"/>
                <a:gd name="T43" fmla="*/ 24 h 48"/>
                <a:gd name="T44" fmla="*/ 21 w 40"/>
                <a:gd name="T45" fmla="*/ 22 h 48"/>
                <a:gd name="T46" fmla="*/ 18 w 40"/>
                <a:gd name="T47" fmla="*/ 24 h 48"/>
                <a:gd name="T48" fmla="*/ 20 w 40"/>
                <a:gd name="T49" fmla="*/ 31 h 48"/>
                <a:gd name="T50" fmla="*/ 34 w 40"/>
                <a:gd name="T51" fmla="*/ 30 h 48"/>
                <a:gd name="T52" fmla="*/ 39 w 40"/>
                <a:gd name="T53" fmla="*/ 22 h 48"/>
                <a:gd name="T54" fmla="*/ 33 w 40"/>
                <a:gd name="T55" fmla="*/ 6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40" h="48">
                  <a:moveTo>
                    <a:pt x="33" y="6"/>
                  </a:moveTo>
                  <a:cubicBezTo>
                    <a:pt x="29" y="2"/>
                    <a:pt x="24" y="0"/>
                    <a:pt x="18" y="1"/>
                  </a:cubicBezTo>
                  <a:cubicBezTo>
                    <a:pt x="12" y="2"/>
                    <a:pt x="8" y="5"/>
                    <a:pt x="5" y="11"/>
                  </a:cubicBezTo>
                  <a:cubicBezTo>
                    <a:pt x="2" y="15"/>
                    <a:pt x="1" y="21"/>
                    <a:pt x="0" y="27"/>
                  </a:cubicBezTo>
                  <a:cubicBezTo>
                    <a:pt x="0" y="34"/>
                    <a:pt x="2" y="40"/>
                    <a:pt x="4" y="45"/>
                  </a:cubicBezTo>
                  <a:cubicBezTo>
                    <a:pt x="4" y="46"/>
                    <a:pt x="4" y="46"/>
                    <a:pt x="4" y="46"/>
                  </a:cubicBezTo>
                  <a:cubicBezTo>
                    <a:pt x="5" y="47"/>
                    <a:pt x="6" y="48"/>
                    <a:pt x="8" y="48"/>
                  </a:cubicBezTo>
                  <a:cubicBezTo>
                    <a:pt x="8" y="48"/>
                    <a:pt x="9" y="48"/>
                    <a:pt x="9" y="48"/>
                  </a:cubicBezTo>
                  <a:cubicBezTo>
                    <a:pt x="12" y="47"/>
                    <a:pt x="13" y="46"/>
                    <a:pt x="13" y="43"/>
                  </a:cubicBezTo>
                  <a:cubicBezTo>
                    <a:pt x="13" y="43"/>
                    <a:pt x="12" y="43"/>
                    <a:pt x="12" y="42"/>
                  </a:cubicBezTo>
                  <a:cubicBezTo>
                    <a:pt x="12" y="42"/>
                    <a:pt x="12" y="42"/>
                    <a:pt x="12" y="42"/>
                  </a:cubicBezTo>
                  <a:cubicBezTo>
                    <a:pt x="12" y="41"/>
                    <a:pt x="12" y="41"/>
                    <a:pt x="12" y="41"/>
                  </a:cubicBezTo>
                  <a:cubicBezTo>
                    <a:pt x="11" y="37"/>
                    <a:pt x="10" y="33"/>
                    <a:pt x="10" y="28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10" y="25"/>
                    <a:pt x="11" y="22"/>
                    <a:pt x="12" y="18"/>
                  </a:cubicBezTo>
                  <a:cubicBezTo>
                    <a:pt x="13" y="16"/>
                    <a:pt x="14" y="14"/>
                    <a:pt x="16" y="12"/>
                  </a:cubicBezTo>
                  <a:cubicBezTo>
                    <a:pt x="18" y="10"/>
                    <a:pt x="19" y="9"/>
                    <a:pt x="21" y="10"/>
                  </a:cubicBezTo>
                  <a:cubicBezTo>
                    <a:pt x="25" y="10"/>
                    <a:pt x="28" y="13"/>
                    <a:pt x="29" y="17"/>
                  </a:cubicBezTo>
                  <a:cubicBezTo>
                    <a:pt x="29" y="18"/>
                    <a:pt x="30" y="19"/>
                    <a:pt x="30" y="20"/>
                  </a:cubicBezTo>
                  <a:cubicBezTo>
                    <a:pt x="30" y="22"/>
                    <a:pt x="29" y="23"/>
                    <a:pt x="28" y="25"/>
                  </a:cubicBezTo>
                  <a:cubicBezTo>
                    <a:pt x="28" y="25"/>
                    <a:pt x="27" y="26"/>
                    <a:pt x="26" y="26"/>
                  </a:cubicBezTo>
                  <a:cubicBezTo>
                    <a:pt x="25" y="26"/>
                    <a:pt x="24" y="26"/>
                    <a:pt x="23" y="24"/>
                  </a:cubicBezTo>
                  <a:cubicBezTo>
                    <a:pt x="23" y="23"/>
                    <a:pt x="22" y="22"/>
                    <a:pt x="21" y="22"/>
                  </a:cubicBezTo>
                  <a:cubicBezTo>
                    <a:pt x="20" y="22"/>
                    <a:pt x="19" y="22"/>
                    <a:pt x="18" y="24"/>
                  </a:cubicBezTo>
                  <a:cubicBezTo>
                    <a:pt x="17" y="26"/>
                    <a:pt x="18" y="30"/>
                    <a:pt x="20" y="31"/>
                  </a:cubicBezTo>
                  <a:cubicBezTo>
                    <a:pt x="24" y="34"/>
                    <a:pt x="31" y="34"/>
                    <a:pt x="34" y="30"/>
                  </a:cubicBezTo>
                  <a:cubicBezTo>
                    <a:pt x="37" y="28"/>
                    <a:pt x="38" y="25"/>
                    <a:pt x="39" y="22"/>
                  </a:cubicBezTo>
                  <a:cubicBezTo>
                    <a:pt x="40" y="15"/>
                    <a:pt x="38" y="10"/>
                    <a:pt x="33" y="6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23" name="Freeform 437"/>
            <p:cNvSpPr>
              <a:spLocks/>
            </p:cNvSpPr>
            <p:nvPr/>
          </p:nvSpPr>
          <p:spPr bwMode="auto">
            <a:xfrm>
              <a:off x="904875" y="2832100"/>
              <a:ext cx="150812" cy="185738"/>
            </a:xfrm>
            <a:custGeom>
              <a:avLst/>
              <a:gdLst>
                <a:gd name="T0" fmla="*/ 39 w 40"/>
                <a:gd name="T1" fmla="*/ 25 h 49"/>
                <a:gd name="T2" fmla="*/ 33 w 40"/>
                <a:gd name="T3" fmla="*/ 10 h 49"/>
                <a:gd name="T4" fmla="*/ 24 w 40"/>
                <a:gd name="T5" fmla="*/ 3 h 49"/>
                <a:gd name="T6" fmla="*/ 4 w 40"/>
                <a:gd name="T7" fmla="*/ 9 h 49"/>
                <a:gd name="T8" fmla="*/ 4 w 40"/>
                <a:gd name="T9" fmla="*/ 29 h 49"/>
                <a:gd name="T10" fmla="*/ 13 w 40"/>
                <a:gd name="T11" fmla="*/ 34 h 49"/>
                <a:gd name="T12" fmla="*/ 19 w 40"/>
                <a:gd name="T13" fmla="*/ 33 h 49"/>
                <a:gd name="T14" fmla="*/ 22 w 40"/>
                <a:gd name="T15" fmla="*/ 25 h 49"/>
                <a:gd name="T16" fmla="*/ 19 w 40"/>
                <a:gd name="T17" fmla="*/ 23 h 49"/>
                <a:gd name="T18" fmla="*/ 16 w 40"/>
                <a:gd name="T19" fmla="*/ 25 h 49"/>
                <a:gd name="T20" fmla="*/ 15 w 40"/>
                <a:gd name="T21" fmla="*/ 27 h 49"/>
                <a:gd name="T22" fmla="*/ 11 w 40"/>
                <a:gd name="T23" fmla="*/ 24 h 49"/>
                <a:gd name="T24" fmla="*/ 13 w 40"/>
                <a:gd name="T25" fmla="*/ 14 h 49"/>
                <a:gd name="T26" fmla="*/ 22 w 40"/>
                <a:gd name="T27" fmla="*/ 11 h 49"/>
                <a:gd name="T28" fmla="*/ 26 w 40"/>
                <a:gd name="T29" fmla="*/ 15 h 49"/>
                <a:gd name="T30" fmla="*/ 27 w 40"/>
                <a:gd name="T31" fmla="*/ 18 h 49"/>
                <a:gd name="T32" fmla="*/ 29 w 40"/>
                <a:gd name="T33" fmla="*/ 35 h 49"/>
                <a:gd name="T34" fmla="*/ 27 w 40"/>
                <a:gd name="T35" fmla="*/ 44 h 49"/>
                <a:gd name="T36" fmla="*/ 29 w 40"/>
                <a:gd name="T37" fmla="*/ 48 h 49"/>
                <a:gd name="T38" fmla="*/ 32 w 40"/>
                <a:gd name="T39" fmla="*/ 49 h 49"/>
                <a:gd name="T40" fmla="*/ 33 w 40"/>
                <a:gd name="T41" fmla="*/ 49 h 49"/>
                <a:gd name="T42" fmla="*/ 36 w 40"/>
                <a:gd name="T43" fmla="*/ 46 h 49"/>
                <a:gd name="T44" fmla="*/ 37 w 40"/>
                <a:gd name="T45" fmla="*/ 43 h 49"/>
                <a:gd name="T46" fmla="*/ 37 w 40"/>
                <a:gd name="T47" fmla="*/ 42 h 49"/>
                <a:gd name="T48" fmla="*/ 39 w 40"/>
                <a:gd name="T49" fmla="*/ 30 h 49"/>
                <a:gd name="T50" fmla="*/ 39 w 40"/>
                <a:gd name="T51" fmla="*/ 27 h 49"/>
                <a:gd name="T52" fmla="*/ 39 w 40"/>
                <a:gd name="T53" fmla="*/ 25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40" h="49">
                  <a:moveTo>
                    <a:pt x="39" y="25"/>
                  </a:moveTo>
                  <a:cubicBezTo>
                    <a:pt x="39" y="19"/>
                    <a:pt x="37" y="14"/>
                    <a:pt x="33" y="10"/>
                  </a:cubicBezTo>
                  <a:cubicBezTo>
                    <a:pt x="31" y="6"/>
                    <a:pt x="28" y="4"/>
                    <a:pt x="24" y="3"/>
                  </a:cubicBezTo>
                  <a:cubicBezTo>
                    <a:pt x="17" y="0"/>
                    <a:pt x="9" y="3"/>
                    <a:pt x="4" y="9"/>
                  </a:cubicBezTo>
                  <a:cubicBezTo>
                    <a:pt x="0" y="15"/>
                    <a:pt x="0" y="24"/>
                    <a:pt x="4" y="29"/>
                  </a:cubicBezTo>
                  <a:cubicBezTo>
                    <a:pt x="6" y="33"/>
                    <a:pt x="9" y="34"/>
                    <a:pt x="13" y="34"/>
                  </a:cubicBezTo>
                  <a:cubicBezTo>
                    <a:pt x="15" y="34"/>
                    <a:pt x="17" y="34"/>
                    <a:pt x="19" y="33"/>
                  </a:cubicBezTo>
                  <a:cubicBezTo>
                    <a:pt x="21" y="31"/>
                    <a:pt x="23" y="28"/>
                    <a:pt x="22" y="25"/>
                  </a:cubicBezTo>
                  <a:cubicBezTo>
                    <a:pt x="21" y="24"/>
                    <a:pt x="21" y="23"/>
                    <a:pt x="19" y="23"/>
                  </a:cubicBezTo>
                  <a:cubicBezTo>
                    <a:pt x="18" y="23"/>
                    <a:pt x="17" y="24"/>
                    <a:pt x="16" y="25"/>
                  </a:cubicBezTo>
                  <a:cubicBezTo>
                    <a:pt x="16" y="26"/>
                    <a:pt x="16" y="27"/>
                    <a:pt x="15" y="27"/>
                  </a:cubicBezTo>
                  <a:cubicBezTo>
                    <a:pt x="12" y="27"/>
                    <a:pt x="11" y="27"/>
                    <a:pt x="11" y="24"/>
                  </a:cubicBezTo>
                  <a:cubicBezTo>
                    <a:pt x="9" y="21"/>
                    <a:pt x="10" y="17"/>
                    <a:pt x="13" y="14"/>
                  </a:cubicBezTo>
                  <a:cubicBezTo>
                    <a:pt x="15" y="12"/>
                    <a:pt x="18" y="10"/>
                    <a:pt x="22" y="11"/>
                  </a:cubicBezTo>
                  <a:cubicBezTo>
                    <a:pt x="24" y="12"/>
                    <a:pt x="25" y="13"/>
                    <a:pt x="26" y="15"/>
                  </a:cubicBezTo>
                  <a:cubicBezTo>
                    <a:pt x="26" y="16"/>
                    <a:pt x="27" y="17"/>
                    <a:pt x="27" y="18"/>
                  </a:cubicBezTo>
                  <a:cubicBezTo>
                    <a:pt x="29" y="23"/>
                    <a:pt x="30" y="29"/>
                    <a:pt x="29" y="35"/>
                  </a:cubicBezTo>
                  <a:cubicBezTo>
                    <a:pt x="29" y="38"/>
                    <a:pt x="28" y="41"/>
                    <a:pt x="27" y="44"/>
                  </a:cubicBezTo>
                  <a:cubicBezTo>
                    <a:pt x="27" y="46"/>
                    <a:pt x="27" y="47"/>
                    <a:pt x="29" y="48"/>
                  </a:cubicBezTo>
                  <a:cubicBezTo>
                    <a:pt x="30" y="49"/>
                    <a:pt x="31" y="49"/>
                    <a:pt x="32" y="49"/>
                  </a:cubicBezTo>
                  <a:cubicBezTo>
                    <a:pt x="32" y="49"/>
                    <a:pt x="33" y="49"/>
                    <a:pt x="33" y="49"/>
                  </a:cubicBezTo>
                  <a:cubicBezTo>
                    <a:pt x="34" y="49"/>
                    <a:pt x="35" y="48"/>
                    <a:pt x="36" y="46"/>
                  </a:cubicBezTo>
                  <a:cubicBezTo>
                    <a:pt x="36" y="45"/>
                    <a:pt x="37" y="44"/>
                    <a:pt x="37" y="43"/>
                  </a:cubicBezTo>
                  <a:cubicBezTo>
                    <a:pt x="37" y="43"/>
                    <a:pt x="37" y="42"/>
                    <a:pt x="37" y="42"/>
                  </a:cubicBezTo>
                  <a:cubicBezTo>
                    <a:pt x="39" y="38"/>
                    <a:pt x="39" y="34"/>
                    <a:pt x="39" y="30"/>
                  </a:cubicBezTo>
                  <a:cubicBezTo>
                    <a:pt x="40" y="29"/>
                    <a:pt x="39" y="28"/>
                    <a:pt x="39" y="27"/>
                  </a:cubicBezTo>
                  <a:cubicBezTo>
                    <a:pt x="39" y="26"/>
                    <a:pt x="39" y="25"/>
                    <a:pt x="39" y="25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24" name="Freeform 438"/>
            <p:cNvSpPr>
              <a:spLocks/>
            </p:cNvSpPr>
            <p:nvPr/>
          </p:nvSpPr>
          <p:spPr bwMode="auto">
            <a:xfrm>
              <a:off x="390525" y="2520950"/>
              <a:ext cx="149225" cy="266700"/>
            </a:xfrm>
            <a:custGeom>
              <a:avLst/>
              <a:gdLst>
                <a:gd name="T0" fmla="*/ 15 w 40"/>
                <a:gd name="T1" fmla="*/ 44 h 71"/>
                <a:gd name="T2" fmla="*/ 24 w 40"/>
                <a:gd name="T3" fmla="*/ 36 h 71"/>
                <a:gd name="T4" fmla="*/ 33 w 40"/>
                <a:gd name="T5" fmla="*/ 29 h 71"/>
                <a:gd name="T6" fmla="*/ 38 w 40"/>
                <a:gd name="T7" fmla="*/ 19 h 71"/>
                <a:gd name="T8" fmla="*/ 36 w 40"/>
                <a:gd name="T9" fmla="*/ 7 h 71"/>
                <a:gd name="T10" fmla="*/ 27 w 40"/>
                <a:gd name="T11" fmla="*/ 1 h 71"/>
                <a:gd name="T12" fmla="*/ 14 w 40"/>
                <a:gd name="T13" fmla="*/ 3 h 71"/>
                <a:gd name="T14" fmla="*/ 9 w 40"/>
                <a:gd name="T15" fmla="*/ 11 h 71"/>
                <a:gd name="T16" fmla="*/ 10 w 40"/>
                <a:gd name="T17" fmla="*/ 16 h 71"/>
                <a:gd name="T18" fmla="*/ 14 w 40"/>
                <a:gd name="T19" fmla="*/ 17 h 71"/>
                <a:gd name="T20" fmla="*/ 16 w 40"/>
                <a:gd name="T21" fmla="*/ 14 h 71"/>
                <a:gd name="T22" fmla="*/ 16 w 40"/>
                <a:gd name="T23" fmla="*/ 14 h 71"/>
                <a:gd name="T24" fmla="*/ 19 w 40"/>
                <a:gd name="T25" fmla="*/ 9 h 71"/>
                <a:gd name="T26" fmla="*/ 27 w 40"/>
                <a:gd name="T27" fmla="*/ 9 h 71"/>
                <a:gd name="T28" fmla="*/ 29 w 40"/>
                <a:gd name="T29" fmla="*/ 15 h 71"/>
                <a:gd name="T30" fmla="*/ 24 w 40"/>
                <a:gd name="T31" fmla="*/ 25 h 71"/>
                <a:gd name="T32" fmla="*/ 18 w 40"/>
                <a:gd name="T33" fmla="*/ 29 h 71"/>
                <a:gd name="T34" fmla="*/ 18 w 40"/>
                <a:gd name="T35" fmla="*/ 30 h 71"/>
                <a:gd name="T36" fmla="*/ 8 w 40"/>
                <a:gd name="T37" fmla="*/ 38 h 71"/>
                <a:gd name="T38" fmla="*/ 2 w 40"/>
                <a:gd name="T39" fmla="*/ 49 h 71"/>
                <a:gd name="T40" fmla="*/ 4 w 40"/>
                <a:gd name="T41" fmla="*/ 63 h 71"/>
                <a:gd name="T42" fmla="*/ 20 w 40"/>
                <a:gd name="T43" fmla="*/ 71 h 71"/>
                <a:gd name="T44" fmla="*/ 20 w 40"/>
                <a:gd name="T45" fmla="*/ 71 h 71"/>
                <a:gd name="T46" fmla="*/ 20 w 40"/>
                <a:gd name="T47" fmla="*/ 71 h 71"/>
                <a:gd name="T48" fmla="*/ 30 w 40"/>
                <a:gd name="T49" fmla="*/ 69 h 71"/>
                <a:gd name="T50" fmla="*/ 38 w 40"/>
                <a:gd name="T51" fmla="*/ 51 h 71"/>
                <a:gd name="T52" fmla="*/ 33 w 40"/>
                <a:gd name="T53" fmla="*/ 43 h 71"/>
                <a:gd name="T54" fmla="*/ 23 w 40"/>
                <a:gd name="T55" fmla="*/ 42 h 71"/>
                <a:gd name="T56" fmla="*/ 17 w 40"/>
                <a:gd name="T57" fmla="*/ 46 h 71"/>
                <a:gd name="T58" fmla="*/ 16 w 40"/>
                <a:gd name="T59" fmla="*/ 48 h 71"/>
                <a:gd name="T60" fmla="*/ 18 w 40"/>
                <a:gd name="T61" fmla="*/ 50 h 71"/>
                <a:gd name="T62" fmla="*/ 22 w 40"/>
                <a:gd name="T63" fmla="*/ 51 h 71"/>
                <a:gd name="T64" fmla="*/ 23 w 40"/>
                <a:gd name="T65" fmla="*/ 50 h 71"/>
                <a:gd name="T66" fmla="*/ 24 w 40"/>
                <a:gd name="T67" fmla="*/ 50 h 71"/>
                <a:gd name="T68" fmla="*/ 28 w 40"/>
                <a:gd name="T69" fmla="*/ 50 h 71"/>
                <a:gd name="T70" fmla="*/ 29 w 40"/>
                <a:gd name="T71" fmla="*/ 53 h 71"/>
                <a:gd name="T72" fmla="*/ 27 w 40"/>
                <a:gd name="T73" fmla="*/ 60 h 71"/>
                <a:gd name="T74" fmla="*/ 20 w 40"/>
                <a:gd name="T75" fmla="*/ 62 h 71"/>
                <a:gd name="T76" fmla="*/ 12 w 40"/>
                <a:gd name="T77" fmla="*/ 58 h 71"/>
                <a:gd name="T78" fmla="*/ 11 w 40"/>
                <a:gd name="T79" fmla="*/ 51 h 71"/>
                <a:gd name="T80" fmla="*/ 15 w 40"/>
                <a:gd name="T81" fmla="*/ 44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0" h="71">
                  <a:moveTo>
                    <a:pt x="15" y="44"/>
                  </a:moveTo>
                  <a:cubicBezTo>
                    <a:pt x="17" y="40"/>
                    <a:pt x="21" y="38"/>
                    <a:pt x="24" y="36"/>
                  </a:cubicBezTo>
                  <a:cubicBezTo>
                    <a:pt x="26" y="34"/>
                    <a:pt x="30" y="32"/>
                    <a:pt x="33" y="29"/>
                  </a:cubicBezTo>
                  <a:cubicBezTo>
                    <a:pt x="36" y="26"/>
                    <a:pt x="37" y="23"/>
                    <a:pt x="38" y="19"/>
                  </a:cubicBezTo>
                  <a:cubicBezTo>
                    <a:pt x="39" y="15"/>
                    <a:pt x="39" y="11"/>
                    <a:pt x="36" y="7"/>
                  </a:cubicBezTo>
                  <a:cubicBezTo>
                    <a:pt x="34" y="3"/>
                    <a:pt x="31" y="1"/>
                    <a:pt x="27" y="1"/>
                  </a:cubicBezTo>
                  <a:cubicBezTo>
                    <a:pt x="22" y="0"/>
                    <a:pt x="18" y="1"/>
                    <a:pt x="14" y="3"/>
                  </a:cubicBezTo>
                  <a:cubicBezTo>
                    <a:pt x="11" y="5"/>
                    <a:pt x="9" y="8"/>
                    <a:pt x="9" y="11"/>
                  </a:cubicBezTo>
                  <a:cubicBezTo>
                    <a:pt x="9" y="13"/>
                    <a:pt x="9" y="14"/>
                    <a:pt x="10" y="16"/>
                  </a:cubicBezTo>
                  <a:cubicBezTo>
                    <a:pt x="11" y="17"/>
                    <a:pt x="12" y="18"/>
                    <a:pt x="14" y="17"/>
                  </a:cubicBezTo>
                  <a:cubicBezTo>
                    <a:pt x="15" y="17"/>
                    <a:pt x="16" y="16"/>
                    <a:pt x="16" y="14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6" y="12"/>
                    <a:pt x="17" y="10"/>
                    <a:pt x="19" y="9"/>
                  </a:cubicBezTo>
                  <a:cubicBezTo>
                    <a:pt x="21" y="8"/>
                    <a:pt x="24" y="7"/>
                    <a:pt x="27" y="9"/>
                  </a:cubicBezTo>
                  <a:cubicBezTo>
                    <a:pt x="28" y="10"/>
                    <a:pt x="29" y="12"/>
                    <a:pt x="29" y="15"/>
                  </a:cubicBezTo>
                  <a:cubicBezTo>
                    <a:pt x="30" y="19"/>
                    <a:pt x="28" y="22"/>
                    <a:pt x="24" y="25"/>
                  </a:cubicBezTo>
                  <a:cubicBezTo>
                    <a:pt x="23" y="27"/>
                    <a:pt x="20" y="28"/>
                    <a:pt x="18" y="29"/>
                  </a:cubicBezTo>
                  <a:cubicBezTo>
                    <a:pt x="18" y="30"/>
                    <a:pt x="18" y="30"/>
                    <a:pt x="18" y="30"/>
                  </a:cubicBezTo>
                  <a:cubicBezTo>
                    <a:pt x="14" y="33"/>
                    <a:pt x="11" y="35"/>
                    <a:pt x="8" y="38"/>
                  </a:cubicBezTo>
                  <a:cubicBezTo>
                    <a:pt x="5" y="41"/>
                    <a:pt x="3" y="45"/>
                    <a:pt x="2" y="49"/>
                  </a:cubicBezTo>
                  <a:cubicBezTo>
                    <a:pt x="0" y="54"/>
                    <a:pt x="1" y="59"/>
                    <a:pt x="4" y="63"/>
                  </a:cubicBezTo>
                  <a:cubicBezTo>
                    <a:pt x="8" y="68"/>
                    <a:pt x="14" y="71"/>
                    <a:pt x="20" y="71"/>
                  </a:cubicBezTo>
                  <a:cubicBezTo>
                    <a:pt x="20" y="71"/>
                    <a:pt x="20" y="71"/>
                    <a:pt x="20" y="71"/>
                  </a:cubicBezTo>
                  <a:cubicBezTo>
                    <a:pt x="20" y="71"/>
                    <a:pt x="20" y="71"/>
                    <a:pt x="20" y="71"/>
                  </a:cubicBezTo>
                  <a:cubicBezTo>
                    <a:pt x="25" y="71"/>
                    <a:pt x="27" y="70"/>
                    <a:pt x="30" y="69"/>
                  </a:cubicBezTo>
                  <a:cubicBezTo>
                    <a:pt x="36" y="65"/>
                    <a:pt x="40" y="58"/>
                    <a:pt x="38" y="51"/>
                  </a:cubicBezTo>
                  <a:cubicBezTo>
                    <a:pt x="38" y="48"/>
                    <a:pt x="35" y="45"/>
                    <a:pt x="33" y="43"/>
                  </a:cubicBezTo>
                  <a:cubicBezTo>
                    <a:pt x="30" y="42"/>
                    <a:pt x="26" y="41"/>
                    <a:pt x="23" y="42"/>
                  </a:cubicBezTo>
                  <a:cubicBezTo>
                    <a:pt x="21" y="42"/>
                    <a:pt x="19" y="44"/>
                    <a:pt x="17" y="46"/>
                  </a:cubicBezTo>
                  <a:cubicBezTo>
                    <a:pt x="17" y="46"/>
                    <a:pt x="16" y="47"/>
                    <a:pt x="16" y="48"/>
                  </a:cubicBezTo>
                  <a:cubicBezTo>
                    <a:pt x="17" y="49"/>
                    <a:pt x="17" y="50"/>
                    <a:pt x="18" y="50"/>
                  </a:cubicBezTo>
                  <a:cubicBezTo>
                    <a:pt x="19" y="51"/>
                    <a:pt x="21" y="52"/>
                    <a:pt x="22" y="51"/>
                  </a:cubicBezTo>
                  <a:cubicBezTo>
                    <a:pt x="22" y="51"/>
                    <a:pt x="23" y="51"/>
                    <a:pt x="23" y="50"/>
                  </a:cubicBezTo>
                  <a:cubicBezTo>
                    <a:pt x="24" y="50"/>
                    <a:pt x="24" y="50"/>
                    <a:pt x="24" y="50"/>
                  </a:cubicBezTo>
                  <a:cubicBezTo>
                    <a:pt x="25" y="49"/>
                    <a:pt x="27" y="49"/>
                    <a:pt x="28" y="50"/>
                  </a:cubicBezTo>
                  <a:cubicBezTo>
                    <a:pt x="29" y="50"/>
                    <a:pt x="29" y="52"/>
                    <a:pt x="29" y="53"/>
                  </a:cubicBezTo>
                  <a:cubicBezTo>
                    <a:pt x="30" y="56"/>
                    <a:pt x="29" y="58"/>
                    <a:pt x="27" y="60"/>
                  </a:cubicBezTo>
                  <a:cubicBezTo>
                    <a:pt x="25" y="62"/>
                    <a:pt x="23" y="62"/>
                    <a:pt x="20" y="62"/>
                  </a:cubicBezTo>
                  <a:cubicBezTo>
                    <a:pt x="17" y="62"/>
                    <a:pt x="14" y="61"/>
                    <a:pt x="12" y="58"/>
                  </a:cubicBezTo>
                  <a:cubicBezTo>
                    <a:pt x="11" y="56"/>
                    <a:pt x="10" y="53"/>
                    <a:pt x="11" y="51"/>
                  </a:cubicBezTo>
                  <a:cubicBezTo>
                    <a:pt x="12" y="48"/>
                    <a:pt x="13" y="46"/>
                    <a:pt x="15" y="44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25" name="Freeform 439"/>
            <p:cNvSpPr>
              <a:spLocks/>
            </p:cNvSpPr>
            <p:nvPr/>
          </p:nvSpPr>
          <p:spPr bwMode="auto">
            <a:xfrm>
              <a:off x="1611313" y="2516188"/>
              <a:ext cx="146050" cy="271463"/>
            </a:xfrm>
            <a:custGeom>
              <a:avLst/>
              <a:gdLst>
                <a:gd name="T0" fmla="*/ 36 w 39"/>
                <a:gd name="T1" fmla="*/ 64 h 72"/>
                <a:gd name="T2" fmla="*/ 39 w 39"/>
                <a:gd name="T3" fmla="*/ 55 h 72"/>
                <a:gd name="T4" fmla="*/ 35 w 39"/>
                <a:gd name="T5" fmla="*/ 43 h 72"/>
                <a:gd name="T6" fmla="*/ 27 w 39"/>
                <a:gd name="T7" fmla="*/ 34 h 72"/>
                <a:gd name="T8" fmla="*/ 21 w 39"/>
                <a:gd name="T9" fmla="*/ 30 h 72"/>
                <a:gd name="T10" fmla="*/ 16 w 39"/>
                <a:gd name="T11" fmla="*/ 26 h 72"/>
                <a:gd name="T12" fmla="*/ 11 w 39"/>
                <a:gd name="T13" fmla="*/ 20 h 72"/>
                <a:gd name="T14" fmla="*/ 12 w 39"/>
                <a:gd name="T15" fmla="*/ 11 h 72"/>
                <a:gd name="T16" fmla="*/ 18 w 39"/>
                <a:gd name="T17" fmla="*/ 9 h 72"/>
                <a:gd name="T18" fmla="*/ 24 w 39"/>
                <a:gd name="T19" fmla="*/ 15 h 72"/>
                <a:gd name="T20" fmla="*/ 24 w 39"/>
                <a:gd name="T21" fmla="*/ 16 h 72"/>
                <a:gd name="T22" fmla="*/ 26 w 39"/>
                <a:gd name="T23" fmla="*/ 18 h 72"/>
                <a:gd name="T24" fmla="*/ 29 w 39"/>
                <a:gd name="T25" fmla="*/ 18 h 72"/>
                <a:gd name="T26" fmla="*/ 31 w 39"/>
                <a:gd name="T27" fmla="*/ 15 h 72"/>
                <a:gd name="T28" fmla="*/ 29 w 39"/>
                <a:gd name="T29" fmla="*/ 7 h 72"/>
                <a:gd name="T30" fmla="*/ 10 w 39"/>
                <a:gd name="T31" fmla="*/ 2 h 72"/>
                <a:gd name="T32" fmla="*/ 1 w 39"/>
                <a:gd name="T33" fmla="*/ 19 h 72"/>
                <a:gd name="T34" fmla="*/ 9 w 39"/>
                <a:gd name="T35" fmla="*/ 32 h 72"/>
                <a:gd name="T36" fmla="*/ 15 w 39"/>
                <a:gd name="T37" fmla="*/ 37 h 72"/>
                <a:gd name="T38" fmla="*/ 20 w 39"/>
                <a:gd name="T39" fmla="*/ 40 h 72"/>
                <a:gd name="T40" fmla="*/ 29 w 39"/>
                <a:gd name="T41" fmla="*/ 52 h 72"/>
                <a:gd name="T42" fmla="*/ 29 w 39"/>
                <a:gd name="T43" fmla="*/ 55 h 72"/>
                <a:gd name="T44" fmla="*/ 20 w 39"/>
                <a:gd name="T45" fmla="*/ 63 h 72"/>
                <a:gd name="T46" fmla="*/ 15 w 39"/>
                <a:gd name="T47" fmla="*/ 63 h 72"/>
                <a:gd name="T48" fmla="*/ 10 w 39"/>
                <a:gd name="T49" fmla="*/ 54 h 72"/>
                <a:gd name="T50" fmla="*/ 12 w 39"/>
                <a:gd name="T51" fmla="*/ 51 h 72"/>
                <a:gd name="T52" fmla="*/ 16 w 39"/>
                <a:gd name="T53" fmla="*/ 51 h 72"/>
                <a:gd name="T54" fmla="*/ 18 w 39"/>
                <a:gd name="T55" fmla="*/ 52 h 72"/>
                <a:gd name="T56" fmla="*/ 23 w 39"/>
                <a:gd name="T57" fmla="*/ 50 h 72"/>
                <a:gd name="T58" fmla="*/ 22 w 39"/>
                <a:gd name="T59" fmla="*/ 46 h 72"/>
                <a:gd name="T60" fmla="*/ 8 w 39"/>
                <a:gd name="T61" fmla="*/ 44 h 72"/>
                <a:gd name="T62" fmla="*/ 1 w 39"/>
                <a:gd name="T63" fmla="*/ 58 h 72"/>
                <a:gd name="T64" fmla="*/ 18 w 39"/>
                <a:gd name="T65" fmla="*/ 72 h 72"/>
                <a:gd name="T66" fmla="*/ 19 w 39"/>
                <a:gd name="T67" fmla="*/ 72 h 72"/>
                <a:gd name="T68" fmla="*/ 19 w 39"/>
                <a:gd name="T69" fmla="*/ 72 h 72"/>
                <a:gd name="T70" fmla="*/ 36 w 39"/>
                <a:gd name="T71" fmla="*/ 64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9" h="72">
                  <a:moveTo>
                    <a:pt x="36" y="64"/>
                  </a:moveTo>
                  <a:cubicBezTo>
                    <a:pt x="38" y="61"/>
                    <a:pt x="39" y="58"/>
                    <a:pt x="39" y="55"/>
                  </a:cubicBezTo>
                  <a:cubicBezTo>
                    <a:pt x="39" y="51"/>
                    <a:pt x="38" y="47"/>
                    <a:pt x="35" y="43"/>
                  </a:cubicBezTo>
                  <a:cubicBezTo>
                    <a:pt x="33" y="40"/>
                    <a:pt x="30" y="37"/>
                    <a:pt x="27" y="34"/>
                  </a:cubicBezTo>
                  <a:cubicBezTo>
                    <a:pt x="25" y="33"/>
                    <a:pt x="23" y="31"/>
                    <a:pt x="21" y="30"/>
                  </a:cubicBezTo>
                  <a:cubicBezTo>
                    <a:pt x="19" y="29"/>
                    <a:pt x="17" y="28"/>
                    <a:pt x="16" y="26"/>
                  </a:cubicBezTo>
                  <a:cubicBezTo>
                    <a:pt x="13" y="25"/>
                    <a:pt x="12" y="22"/>
                    <a:pt x="11" y="20"/>
                  </a:cubicBezTo>
                  <a:cubicBezTo>
                    <a:pt x="10" y="16"/>
                    <a:pt x="10" y="14"/>
                    <a:pt x="12" y="11"/>
                  </a:cubicBezTo>
                  <a:cubicBezTo>
                    <a:pt x="13" y="9"/>
                    <a:pt x="16" y="8"/>
                    <a:pt x="18" y="9"/>
                  </a:cubicBezTo>
                  <a:cubicBezTo>
                    <a:pt x="22" y="10"/>
                    <a:pt x="24" y="11"/>
                    <a:pt x="24" y="15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5" y="17"/>
                    <a:pt x="25" y="18"/>
                    <a:pt x="26" y="18"/>
                  </a:cubicBezTo>
                  <a:cubicBezTo>
                    <a:pt x="27" y="19"/>
                    <a:pt x="28" y="18"/>
                    <a:pt x="29" y="18"/>
                  </a:cubicBezTo>
                  <a:cubicBezTo>
                    <a:pt x="30" y="17"/>
                    <a:pt x="31" y="16"/>
                    <a:pt x="31" y="15"/>
                  </a:cubicBezTo>
                  <a:cubicBezTo>
                    <a:pt x="31" y="13"/>
                    <a:pt x="31" y="10"/>
                    <a:pt x="29" y="7"/>
                  </a:cubicBezTo>
                  <a:cubicBezTo>
                    <a:pt x="25" y="1"/>
                    <a:pt x="16" y="0"/>
                    <a:pt x="10" y="2"/>
                  </a:cubicBezTo>
                  <a:cubicBezTo>
                    <a:pt x="4" y="5"/>
                    <a:pt x="0" y="12"/>
                    <a:pt x="1" y="19"/>
                  </a:cubicBezTo>
                  <a:cubicBezTo>
                    <a:pt x="2" y="24"/>
                    <a:pt x="5" y="29"/>
                    <a:pt x="9" y="32"/>
                  </a:cubicBezTo>
                  <a:cubicBezTo>
                    <a:pt x="11" y="34"/>
                    <a:pt x="13" y="35"/>
                    <a:pt x="15" y="37"/>
                  </a:cubicBezTo>
                  <a:cubicBezTo>
                    <a:pt x="17" y="38"/>
                    <a:pt x="18" y="39"/>
                    <a:pt x="20" y="40"/>
                  </a:cubicBezTo>
                  <a:cubicBezTo>
                    <a:pt x="25" y="44"/>
                    <a:pt x="28" y="47"/>
                    <a:pt x="29" y="52"/>
                  </a:cubicBezTo>
                  <a:cubicBezTo>
                    <a:pt x="29" y="53"/>
                    <a:pt x="29" y="54"/>
                    <a:pt x="29" y="55"/>
                  </a:cubicBezTo>
                  <a:cubicBezTo>
                    <a:pt x="29" y="59"/>
                    <a:pt x="25" y="63"/>
                    <a:pt x="20" y="63"/>
                  </a:cubicBezTo>
                  <a:cubicBezTo>
                    <a:pt x="18" y="63"/>
                    <a:pt x="17" y="64"/>
                    <a:pt x="15" y="63"/>
                  </a:cubicBezTo>
                  <a:cubicBezTo>
                    <a:pt x="12" y="61"/>
                    <a:pt x="10" y="57"/>
                    <a:pt x="10" y="54"/>
                  </a:cubicBezTo>
                  <a:cubicBezTo>
                    <a:pt x="11" y="52"/>
                    <a:pt x="11" y="51"/>
                    <a:pt x="12" y="51"/>
                  </a:cubicBezTo>
                  <a:cubicBezTo>
                    <a:pt x="13" y="50"/>
                    <a:pt x="15" y="50"/>
                    <a:pt x="16" y="51"/>
                  </a:cubicBezTo>
                  <a:cubicBezTo>
                    <a:pt x="16" y="51"/>
                    <a:pt x="17" y="52"/>
                    <a:pt x="18" y="52"/>
                  </a:cubicBezTo>
                  <a:cubicBezTo>
                    <a:pt x="20" y="53"/>
                    <a:pt x="22" y="52"/>
                    <a:pt x="23" y="50"/>
                  </a:cubicBezTo>
                  <a:cubicBezTo>
                    <a:pt x="24" y="49"/>
                    <a:pt x="23" y="47"/>
                    <a:pt x="22" y="46"/>
                  </a:cubicBezTo>
                  <a:cubicBezTo>
                    <a:pt x="18" y="42"/>
                    <a:pt x="13" y="42"/>
                    <a:pt x="8" y="44"/>
                  </a:cubicBezTo>
                  <a:cubicBezTo>
                    <a:pt x="3" y="46"/>
                    <a:pt x="0" y="52"/>
                    <a:pt x="1" y="58"/>
                  </a:cubicBezTo>
                  <a:cubicBezTo>
                    <a:pt x="3" y="66"/>
                    <a:pt x="10" y="72"/>
                    <a:pt x="18" y="72"/>
                  </a:cubicBezTo>
                  <a:cubicBezTo>
                    <a:pt x="19" y="72"/>
                    <a:pt x="19" y="72"/>
                    <a:pt x="19" y="72"/>
                  </a:cubicBezTo>
                  <a:cubicBezTo>
                    <a:pt x="19" y="72"/>
                    <a:pt x="19" y="72"/>
                    <a:pt x="19" y="72"/>
                  </a:cubicBezTo>
                  <a:cubicBezTo>
                    <a:pt x="26" y="72"/>
                    <a:pt x="31" y="69"/>
                    <a:pt x="36" y="64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26" name="Freeform 440"/>
            <p:cNvSpPr>
              <a:spLocks/>
            </p:cNvSpPr>
            <p:nvPr/>
          </p:nvSpPr>
          <p:spPr bwMode="auto">
            <a:xfrm>
              <a:off x="1055688" y="3743325"/>
              <a:ext cx="33337" cy="369888"/>
            </a:xfrm>
            <a:custGeom>
              <a:avLst/>
              <a:gdLst>
                <a:gd name="T0" fmla="*/ 8 w 9"/>
                <a:gd name="T1" fmla="*/ 4 h 98"/>
                <a:gd name="T2" fmla="*/ 8 w 9"/>
                <a:gd name="T3" fmla="*/ 2 h 98"/>
                <a:gd name="T4" fmla="*/ 5 w 9"/>
                <a:gd name="T5" fmla="*/ 0 h 98"/>
                <a:gd name="T6" fmla="*/ 2 w 9"/>
                <a:gd name="T7" fmla="*/ 2 h 98"/>
                <a:gd name="T8" fmla="*/ 2 w 9"/>
                <a:gd name="T9" fmla="*/ 4 h 98"/>
                <a:gd name="T10" fmla="*/ 1 w 9"/>
                <a:gd name="T11" fmla="*/ 14 h 98"/>
                <a:gd name="T12" fmla="*/ 1 w 9"/>
                <a:gd name="T13" fmla="*/ 22 h 98"/>
                <a:gd name="T14" fmla="*/ 1 w 9"/>
                <a:gd name="T15" fmla="*/ 31 h 98"/>
                <a:gd name="T16" fmla="*/ 0 w 9"/>
                <a:gd name="T17" fmla="*/ 40 h 98"/>
                <a:gd name="T18" fmla="*/ 0 w 9"/>
                <a:gd name="T19" fmla="*/ 53 h 98"/>
                <a:gd name="T20" fmla="*/ 0 w 9"/>
                <a:gd name="T21" fmla="*/ 61 h 98"/>
                <a:gd name="T22" fmla="*/ 0 w 9"/>
                <a:gd name="T23" fmla="*/ 91 h 98"/>
                <a:gd name="T24" fmla="*/ 0 w 9"/>
                <a:gd name="T25" fmla="*/ 95 h 98"/>
                <a:gd name="T26" fmla="*/ 4 w 9"/>
                <a:gd name="T27" fmla="*/ 98 h 98"/>
                <a:gd name="T28" fmla="*/ 4 w 9"/>
                <a:gd name="T29" fmla="*/ 98 h 98"/>
                <a:gd name="T30" fmla="*/ 8 w 9"/>
                <a:gd name="T31" fmla="*/ 95 h 98"/>
                <a:gd name="T32" fmla="*/ 9 w 9"/>
                <a:gd name="T33" fmla="*/ 91 h 98"/>
                <a:gd name="T34" fmla="*/ 9 w 9"/>
                <a:gd name="T35" fmla="*/ 53 h 98"/>
                <a:gd name="T36" fmla="*/ 9 w 9"/>
                <a:gd name="T37" fmla="*/ 53 h 98"/>
                <a:gd name="T38" fmla="*/ 9 w 9"/>
                <a:gd name="T39" fmla="*/ 25 h 98"/>
                <a:gd name="T40" fmla="*/ 8 w 9"/>
                <a:gd name="T41" fmla="*/ 5 h 98"/>
                <a:gd name="T42" fmla="*/ 8 w 9"/>
                <a:gd name="T43" fmla="*/ 4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9" h="98">
                  <a:moveTo>
                    <a:pt x="8" y="4"/>
                  </a:moveTo>
                  <a:cubicBezTo>
                    <a:pt x="8" y="4"/>
                    <a:pt x="8" y="3"/>
                    <a:pt x="8" y="2"/>
                  </a:cubicBezTo>
                  <a:cubicBezTo>
                    <a:pt x="7" y="0"/>
                    <a:pt x="6" y="0"/>
                    <a:pt x="5" y="0"/>
                  </a:cubicBezTo>
                  <a:cubicBezTo>
                    <a:pt x="3" y="0"/>
                    <a:pt x="2" y="1"/>
                    <a:pt x="2" y="2"/>
                  </a:cubicBezTo>
                  <a:cubicBezTo>
                    <a:pt x="2" y="3"/>
                    <a:pt x="2" y="4"/>
                    <a:pt x="2" y="4"/>
                  </a:cubicBezTo>
                  <a:cubicBezTo>
                    <a:pt x="2" y="8"/>
                    <a:pt x="1" y="11"/>
                    <a:pt x="1" y="14"/>
                  </a:cubicBezTo>
                  <a:cubicBezTo>
                    <a:pt x="1" y="17"/>
                    <a:pt x="1" y="19"/>
                    <a:pt x="1" y="22"/>
                  </a:cubicBezTo>
                  <a:cubicBezTo>
                    <a:pt x="1" y="25"/>
                    <a:pt x="1" y="28"/>
                    <a:pt x="1" y="31"/>
                  </a:cubicBezTo>
                  <a:cubicBezTo>
                    <a:pt x="0" y="34"/>
                    <a:pt x="0" y="37"/>
                    <a:pt x="0" y="40"/>
                  </a:cubicBezTo>
                  <a:cubicBezTo>
                    <a:pt x="0" y="44"/>
                    <a:pt x="0" y="49"/>
                    <a:pt x="0" y="53"/>
                  </a:cubicBezTo>
                  <a:cubicBezTo>
                    <a:pt x="0" y="61"/>
                    <a:pt x="0" y="61"/>
                    <a:pt x="0" y="61"/>
                  </a:cubicBezTo>
                  <a:cubicBezTo>
                    <a:pt x="0" y="71"/>
                    <a:pt x="0" y="81"/>
                    <a:pt x="0" y="91"/>
                  </a:cubicBezTo>
                  <a:cubicBezTo>
                    <a:pt x="0" y="93"/>
                    <a:pt x="0" y="94"/>
                    <a:pt x="0" y="95"/>
                  </a:cubicBezTo>
                  <a:cubicBezTo>
                    <a:pt x="1" y="98"/>
                    <a:pt x="3" y="98"/>
                    <a:pt x="4" y="98"/>
                  </a:cubicBezTo>
                  <a:cubicBezTo>
                    <a:pt x="4" y="98"/>
                    <a:pt x="4" y="98"/>
                    <a:pt x="4" y="98"/>
                  </a:cubicBezTo>
                  <a:cubicBezTo>
                    <a:pt x="6" y="98"/>
                    <a:pt x="8" y="97"/>
                    <a:pt x="8" y="95"/>
                  </a:cubicBezTo>
                  <a:cubicBezTo>
                    <a:pt x="9" y="94"/>
                    <a:pt x="9" y="93"/>
                    <a:pt x="9" y="91"/>
                  </a:cubicBezTo>
                  <a:cubicBezTo>
                    <a:pt x="9" y="53"/>
                    <a:pt x="9" y="53"/>
                    <a:pt x="9" y="53"/>
                  </a:cubicBezTo>
                  <a:cubicBezTo>
                    <a:pt x="9" y="53"/>
                    <a:pt x="9" y="53"/>
                    <a:pt x="9" y="53"/>
                  </a:cubicBezTo>
                  <a:cubicBezTo>
                    <a:pt x="9" y="25"/>
                    <a:pt x="9" y="25"/>
                    <a:pt x="9" y="25"/>
                  </a:cubicBezTo>
                  <a:cubicBezTo>
                    <a:pt x="9" y="18"/>
                    <a:pt x="9" y="11"/>
                    <a:pt x="8" y="5"/>
                  </a:cubicBezTo>
                  <a:lnTo>
                    <a:pt x="8" y="4"/>
                  </a:ln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27" name="Freeform 441"/>
            <p:cNvSpPr>
              <a:spLocks/>
            </p:cNvSpPr>
            <p:nvPr/>
          </p:nvSpPr>
          <p:spPr bwMode="auto">
            <a:xfrm>
              <a:off x="1058863" y="1974850"/>
              <a:ext cx="33337" cy="165100"/>
            </a:xfrm>
            <a:custGeom>
              <a:avLst/>
              <a:gdLst>
                <a:gd name="T0" fmla="*/ 0 w 9"/>
                <a:gd name="T1" fmla="*/ 40 h 44"/>
                <a:gd name="T2" fmla="*/ 4 w 9"/>
                <a:gd name="T3" fmla="*/ 44 h 44"/>
                <a:gd name="T4" fmla="*/ 5 w 9"/>
                <a:gd name="T5" fmla="*/ 44 h 44"/>
                <a:gd name="T6" fmla="*/ 9 w 9"/>
                <a:gd name="T7" fmla="*/ 40 h 44"/>
                <a:gd name="T8" fmla="*/ 9 w 9"/>
                <a:gd name="T9" fmla="*/ 38 h 44"/>
                <a:gd name="T10" fmla="*/ 9 w 9"/>
                <a:gd name="T11" fmla="*/ 5 h 44"/>
                <a:gd name="T12" fmla="*/ 9 w 9"/>
                <a:gd name="T13" fmla="*/ 3 h 44"/>
                <a:gd name="T14" fmla="*/ 4 w 9"/>
                <a:gd name="T15" fmla="*/ 0 h 44"/>
                <a:gd name="T16" fmla="*/ 4 w 9"/>
                <a:gd name="T17" fmla="*/ 0 h 44"/>
                <a:gd name="T18" fmla="*/ 0 w 9"/>
                <a:gd name="T19" fmla="*/ 3 h 44"/>
                <a:gd name="T20" fmla="*/ 0 w 9"/>
                <a:gd name="T21" fmla="*/ 6 h 44"/>
                <a:gd name="T22" fmla="*/ 0 w 9"/>
                <a:gd name="T23" fmla="*/ 6 h 44"/>
                <a:gd name="T24" fmla="*/ 0 w 9"/>
                <a:gd name="T25" fmla="*/ 17 h 44"/>
                <a:gd name="T26" fmla="*/ 0 w 9"/>
                <a:gd name="T27" fmla="*/ 26 h 44"/>
                <a:gd name="T28" fmla="*/ 0 w 9"/>
                <a:gd name="T29" fmla="*/ 37 h 44"/>
                <a:gd name="T30" fmla="*/ 0 w 9"/>
                <a:gd name="T31" fmla="*/ 4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" h="44">
                  <a:moveTo>
                    <a:pt x="0" y="40"/>
                  </a:moveTo>
                  <a:cubicBezTo>
                    <a:pt x="1" y="42"/>
                    <a:pt x="3" y="44"/>
                    <a:pt x="4" y="44"/>
                  </a:cubicBezTo>
                  <a:cubicBezTo>
                    <a:pt x="5" y="44"/>
                    <a:pt x="5" y="44"/>
                    <a:pt x="5" y="44"/>
                  </a:cubicBezTo>
                  <a:cubicBezTo>
                    <a:pt x="7" y="43"/>
                    <a:pt x="8" y="42"/>
                    <a:pt x="9" y="40"/>
                  </a:cubicBezTo>
                  <a:cubicBezTo>
                    <a:pt x="9" y="39"/>
                    <a:pt x="9" y="39"/>
                    <a:pt x="9" y="38"/>
                  </a:cubicBezTo>
                  <a:cubicBezTo>
                    <a:pt x="9" y="27"/>
                    <a:pt x="9" y="16"/>
                    <a:pt x="9" y="5"/>
                  </a:cubicBezTo>
                  <a:cubicBezTo>
                    <a:pt x="9" y="5"/>
                    <a:pt x="9" y="4"/>
                    <a:pt x="9" y="3"/>
                  </a:cubicBezTo>
                  <a:cubicBezTo>
                    <a:pt x="8" y="1"/>
                    <a:pt x="7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0" y="5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10"/>
                    <a:pt x="0" y="14"/>
                    <a:pt x="0" y="17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30"/>
                    <a:pt x="0" y="33"/>
                    <a:pt x="0" y="37"/>
                  </a:cubicBezTo>
                  <a:cubicBezTo>
                    <a:pt x="0" y="38"/>
                    <a:pt x="0" y="39"/>
                    <a:pt x="0" y="40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28" name="Freeform 442"/>
            <p:cNvSpPr>
              <a:spLocks/>
            </p:cNvSpPr>
            <p:nvPr/>
          </p:nvSpPr>
          <p:spPr bwMode="auto">
            <a:xfrm>
              <a:off x="1168400" y="2043113"/>
              <a:ext cx="123825" cy="93663"/>
            </a:xfrm>
            <a:custGeom>
              <a:avLst/>
              <a:gdLst>
                <a:gd name="T0" fmla="*/ 4 w 33"/>
                <a:gd name="T1" fmla="*/ 25 h 25"/>
                <a:gd name="T2" fmla="*/ 6 w 33"/>
                <a:gd name="T3" fmla="*/ 24 h 25"/>
                <a:gd name="T4" fmla="*/ 8 w 33"/>
                <a:gd name="T5" fmla="*/ 23 h 25"/>
                <a:gd name="T6" fmla="*/ 11 w 33"/>
                <a:gd name="T7" fmla="*/ 21 h 25"/>
                <a:gd name="T8" fmla="*/ 29 w 33"/>
                <a:gd name="T9" fmla="*/ 9 h 25"/>
                <a:gd name="T10" fmla="*/ 31 w 33"/>
                <a:gd name="T11" fmla="*/ 7 h 25"/>
                <a:gd name="T12" fmla="*/ 32 w 33"/>
                <a:gd name="T13" fmla="*/ 6 h 25"/>
                <a:gd name="T14" fmla="*/ 33 w 33"/>
                <a:gd name="T15" fmla="*/ 4 h 25"/>
                <a:gd name="T16" fmla="*/ 31 w 33"/>
                <a:gd name="T17" fmla="*/ 1 h 25"/>
                <a:gd name="T18" fmla="*/ 28 w 33"/>
                <a:gd name="T19" fmla="*/ 1 h 25"/>
                <a:gd name="T20" fmla="*/ 28 w 33"/>
                <a:gd name="T21" fmla="*/ 1 h 25"/>
                <a:gd name="T22" fmla="*/ 25 w 33"/>
                <a:gd name="T23" fmla="*/ 2 h 25"/>
                <a:gd name="T24" fmla="*/ 4 w 33"/>
                <a:gd name="T25" fmla="*/ 16 h 25"/>
                <a:gd name="T26" fmla="*/ 1 w 33"/>
                <a:gd name="T27" fmla="*/ 18 h 25"/>
                <a:gd name="T28" fmla="*/ 1 w 33"/>
                <a:gd name="T29" fmla="*/ 23 h 25"/>
                <a:gd name="T30" fmla="*/ 4 w 33"/>
                <a:gd name="T31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3" h="25">
                  <a:moveTo>
                    <a:pt x="4" y="25"/>
                  </a:moveTo>
                  <a:cubicBezTo>
                    <a:pt x="5" y="25"/>
                    <a:pt x="5" y="24"/>
                    <a:pt x="6" y="24"/>
                  </a:cubicBezTo>
                  <a:cubicBezTo>
                    <a:pt x="7" y="24"/>
                    <a:pt x="7" y="23"/>
                    <a:pt x="8" y="23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7" y="17"/>
                    <a:pt x="23" y="13"/>
                    <a:pt x="29" y="9"/>
                  </a:cubicBezTo>
                  <a:cubicBezTo>
                    <a:pt x="30" y="9"/>
                    <a:pt x="31" y="8"/>
                    <a:pt x="31" y="7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3" y="6"/>
                    <a:pt x="33" y="5"/>
                    <a:pt x="33" y="4"/>
                  </a:cubicBezTo>
                  <a:cubicBezTo>
                    <a:pt x="33" y="2"/>
                    <a:pt x="32" y="1"/>
                    <a:pt x="31" y="1"/>
                  </a:cubicBezTo>
                  <a:cubicBezTo>
                    <a:pt x="30" y="0"/>
                    <a:pt x="29" y="0"/>
                    <a:pt x="28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7" y="1"/>
                    <a:pt x="26" y="2"/>
                    <a:pt x="25" y="2"/>
                  </a:cubicBezTo>
                  <a:cubicBezTo>
                    <a:pt x="18" y="7"/>
                    <a:pt x="11" y="11"/>
                    <a:pt x="4" y="16"/>
                  </a:cubicBezTo>
                  <a:cubicBezTo>
                    <a:pt x="3" y="16"/>
                    <a:pt x="2" y="17"/>
                    <a:pt x="1" y="18"/>
                  </a:cubicBezTo>
                  <a:cubicBezTo>
                    <a:pt x="0" y="20"/>
                    <a:pt x="0" y="21"/>
                    <a:pt x="1" y="23"/>
                  </a:cubicBezTo>
                  <a:cubicBezTo>
                    <a:pt x="2" y="24"/>
                    <a:pt x="3" y="25"/>
                    <a:pt x="4" y="25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29" name="Freeform 443"/>
            <p:cNvSpPr>
              <a:spLocks/>
            </p:cNvSpPr>
            <p:nvPr/>
          </p:nvSpPr>
          <p:spPr bwMode="auto">
            <a:xfrm>
              <a:off x="855663" y="2043113"/>
              <a:ext cx="128587" cy="93663"/>
            </a:xfrm>
            <a:custGeom>
              <a:avLst/>
              <a:gdLst>
                <a:gd name="T0" fmla="*/ 30 w 34"/>
                <a:gd name="T1" fmla="*/ 16 h 25"/>
                <a:gd name="T2" fmla="*/ 16 w 34"/>
                <a:gd name="T3" fmla="*/ 7 h 25"/>
                <a:gd name="T4" fmla="*/ 10 w 34"/>
                <a:gd name="T5" fmla="*/ 3 h 25"/>
                <a:gd name="T6" fmla="*/ 8 w 34"/>
                <a:gd name="T7" fmla="*/ 2 h 25"/>
                <a:gd name="T8" fmla="*/ 4 w 34"/>
                <a:gd name="T9" fmla="*/ 0 h 25"/>
                <a:gd name="T10" fmla="*/ 1 w 34"/>
                <a:gd name="T11" fmla="*/ 2 h 25"/>
                <a:gd name="T12" fmla="*/ 0 w 34"/>
                <a:gd name="T13" fmla="*/ 5 h 25"/>
                <a:gd name="T14" fmla="*/ 2 w 34"/>
                <a:gd name="T15" fmla="*/ 7 h 25"/>
                <a:gd name="T16" fmla="*/ 3 w 34"/>
                <a:gd name="T17" fmla="*/ 8 h 25"/>
                <a:gd name="T18" fmla="*/ 6 w 34"/>
                <a:gd name="T19" fmla="*/ 10 h 25"/>
                <a:gd name="T20" fmla="*/ 25 w 34"/>
                <a:gd name="T21" fmla="*/ 23 h 25"/>
                <a:gd name="T22" fmla="*/ 28 w 34"/>
                <a:gd name="T23" fmla="*/ 24 h 25"/>
                <a:gd name="T24" fmla="*/ 30 w 34"/>
                <a:gd name="T25" fmla="*/ 25 h 25"/>
                <a:gd name="T26" fmla="*/ 32 w 34"/>
                <a:gd name="T27" fmla="*/ 24 h 25"/>
                <a:gd name="T28" fmla="*/ 34 w 34"/>
                <a:gd name="T29" fmla="*/ 21 h 25"/>
                <a:gd name="T30" fmla="*/ 33 w 34"/>
                <a:gd name="T31" fmla="*/ 18 h 25"/>
                <a:gd name="T32" fmla="*/ 30 w 34"/>
                <a:gd name="T33" fmla="*/ 16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4" h="25">
                  <a:moveTo>
                    <a:pt x="30" y="16"/>
                  </a:moveTo>
                  <a:cubicBezTo>
                    <a:pt x="25" y="13"/>
                    <a:pt x="20" y="10"/>
                    <a:pt x="16" y="7"/>
                  </a:cubicBezTo>
                  <a:cubicBezTo>
                    <a:pt x="14" y="5"/>
                    <a:pt x="12" y="4"/>
                    <a:pt x="10" y="3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7" y="1"/>
                    <a:pt x="6" y="0"/>
                    <a:pt x="4" y="0"/>
                  </a:cubicBezTo>
                  <a:cubicBezTo>
                    <a:pt x="3" y="0"/>
                    <a:pt x="2" y="1"/>
                    <a:pt x="1" y="2"/>
                  </a:cubicBezTo>
                  <a:cubicBezTo>
                    <a:pt x="1" y="2"/>
                    <a:pt x="0" y="3"/>
                    <a:pt x="0" y="5"/>
                  </a:cubicBezTo>
                  <a:cubicBezTo>
                    <a:pt x="1" y="6"/>
                    <a:pt x="1" y="7"/>
                    <a:pt x="2" y="7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9"/>
                    <a:pt x="5" y="9"/>
                    <a:pt x="6" y="10"/>
                  </a:cubicBezTo>
                  <a:cubicBezTo>
                    <a:pt x="12" y="14"/>
                    <a:pt x="19" y="18"/>
                    <a:pt x="25" y="23"/>
                  </a:cubicBezTo>
                  <a:cubicBezTo>
                    <a:pt x="26" y="23"/>
                    <a:pt x="27" y="24"/>
                    <a:pt x="28" y="24"/>
                  </a:cubicBezTo>
                  <a:cubicBezTo>
                    <a:pt x="29" y="24"/>
                    <a:pt x="29" y="25"/>
                    <a:pt x="30" y="25"/>
                  </a:cubicBezTo>
                  <a:cubicBezTo>
                    <a:pt x="30" y="25"/>
                    <a:pt x="31" y="24"/>
                    <a:pt x="32" y="24"/>
                  </a:cubicBezTo>
                  <a:cubicBezTo>
                    <a:pt x="33" y="23"/>
                    <a:pt x="34" y="22"/>
                    <a:pt x="34" y="21"/>
                  </a:cubicBezTo>
                  <a:cubicBezTo>
                    <a:pt x="34" y="20"/>
                    <a:pt x="33" y="19"/>
                    <a:pt x="33" y="18"/>
                  </a:cubicBezTo>
                  <a:cubicBezTo>
                    <a:pt x="32" y="17"/>
                    <a:pt x="31" y="17"/>
                    <a:pt x="30" y="16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94" name="Freeform 444"/>
            <p:cNvSpPr>
              <a:spLocks/>
            </p:cNvSpPr>
            <p:nvPr/>
          </p:nvSpPr>
          <p:spPr bwMode="auto">
            <a:xfrm>
              <a:off x="1058863" y="3397250"/>
              <a:ext cx="33337" cy="139700"/>
            </a:xfrm>
            <a:custGeom>
              <a:avLst/>
              <a:gdLst>
                <a:gd name="T0" fmla="*/ 8 w 9"/>
                <a:gd name="T1" fmla="*/ 3 h 37"/>
                <a:gd name="T2" fmla="*/ 5 w 9"/>
                <a:gd name="T3" fmla="*/ 0 h 37"/>
                <a:gd name="T4" fmla="*/ 1 w 9"/>
                <a:gd name="T5" fmla="*/ 3 h 37"/>
                <a:gd name="T6" fmla="*/ 0 w 9"/>
                <a:gd name="T7" fmla="*/ 8 h 37"/>
                <a:gd name="T8" fmla="*/ 0 w 9"/>
                <a:gd name="T9" fmla="*/ 16 h 37"/>
                <a:gd name="T10" fmla="*/ 0 w 9"/>
                <a:gd name="T11" fmla="*/ 18 h 37"/>
                <a:gd name="T12" fmla="*/ 0 w 9"/>
                <a:gd name="T13" fmla="*/ 18 h 37"/>
                <a:gd name="T14" fmla="*/ 0 w 9"/>
                <a:gd name="T15" fmla="*/ 32 h 37"/>
                <a:gd name="T16" fmla="*/ 1 w 9"/>
                <a:gd name="T17" fmla="*/ 35 h 37"/>
                <a:gd name="T18" fmla="*/ 4 w 9"/>
                <a:gd name="T19" fmla="*/ 37 h 37"/>
                <a:gd name="T20" fmla="*/ 5 w 9"/>
                <a:gd name="T21" fmla="*/ 37 h 37"/>
                <a:gd name="T22" fmla="*/ 9 w 9"/>
                <a:gd name="T23" fmla="*/ 34 h 37"/>
                <a:gd name="T24" fmla="*/ 9 w 9"/>
                <a:gd name="T25" fmla="*/ 32 h 37"/>
                <a:gd name="T26" fmla="*/ 9 w 9"/>
                <a:gd name="T27" fmla="*/ 27 h 37"/>
                <a:gd name="T28" fmla="*/ 9 w 9"/>
                <a:gd name="T29" fmla="*/ 8 h 37"/>
                <a:gd name="T30" fmla="*/ 8 w 9"/>
                <a:gd name="T31" fmla="*/ 3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" h="37">
                  <a:moveTo>
                    <a:pt x="8" y="3"/>
                  </a:moveTo>
                  <a:cubicBezTo>
                    <a:pt x="8" y="1"/>
                    <a:pt x="6" y="0"/>
                    <a:pt x="5" y="0"/>
                  </a:cubicBezTo>
                  <a:cubicBezTo>
                    <a:pt x="3" y="0"/>
                    <a:pt x="2" y="1"/>
                    <a:pt x="1" y="3"/>
                  </a:cubicBezTo>
                  <a:cubicBezTo>
                    <a:pt x="0" y="4"/>
                    <a:pt x="0" y="6"/>
                    <a:pt x="0" y="8"/>
                  </a:cubicBezTo>
                  <a:cubicBezTo>
                    <a:pt x="0" y="10"/>
                    <a:pt x="0" y="13"/>
                    <a:pt x="0" y="16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0" y="33"/>
                    <a:pt x="0" y="34"/>
                    <a:pt x="1" y="35"/>
                  </a:cubicBezTo>
                  <a:cubicBezTo>
                    <a:pt x="1" y="36"/>
                    <a:pt x="3" y="37"/>
                    <a:pt x="4" y="37"/>
                  </a:cubicBezTo>
                  <a:cubicBezTo>
                    <a:pt x="5" y="37"/>
                    <a:pt x="5" y="37"/>
                    <a:pt x="5" y="37"/>
                  </a:cubicBezTo>
                  <a:cubicBezTo>
                    <a:pt x="6" y="37"/>
                    <a:pt x="8" y="36"/>
                    <a:pt x="9" y="34"/>
                  </a:cubicBezTo>
                  <a:cubicBezTo>
                    <a:pt x="9" y="33"/>
                    <a:pt x="9" y="33"/>
                    <a:pt x="9" y="32"/>
                  </a:cubicBezTo>
                  <a:cubicBezTo>
                    <a:pt x="9" y="27"/>
                    <a:pt x="9" y="27"/>
                    <a:pt x="9" y="27"/>
                  </a:cubicBezTo>
                  <a:cubicBezTo>
                    <a:pt x="9" y="20"/>
                    <a:pt x="9" y="14"/>
                    <a:pt x="9" y="8"/>
                  </a:cubicBezTo>
                  <a:cubicBezTo>
                    <a:pt x="9" y="6"/>
                    <a:pt x="8" y="5"/>
                    <a:pt x="8" y="3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95" name="Freeform 445"/>
            <p:cNvSpPr>
              <a:spLocks/>
            </p:cNvSpPr>
            <p:nvPr/>
          </p:nvSpPr>
          <p:spPr bwMode="auto">
            <a:xfrm>
              <a:off x="858838" y="3371850"/>
              <a:ext cx="101600" cy="82550"/>
            </a:xfrm>
            <a:custGeom>
              <a:avLst/>
              <a:gdLst>
                <a:gd name="T0" fmla="*/ 24 w 27"/>
                <a:gd name="T1" fmla="*/ 1 h 22"/>
                <a:gd name="T2" fmla="*/ 20 w 27"/>
                <a:gd name="T3" fmla="*/ 1 h 22"/>
                <a:gd name="T4" fmla="*/ 19 w 27"/>
                <a:gd name="T5" fmla="*/ 3 h 22"/>
                <a:gd name="T6" fmla="*/ 15 w 27"/>
                <a:gd name="T7" fmla="*/ 5 h 22"/>
                <a:gd name="T8" fmla="*/ 5 w 27"/>
                <a:gd name="T9" fmla="*/ 13 h 22"/>
                <a:gd name="T10" fmla="*/ 1 w 27"/>
                <a:gd name="T11" fmla="*/ 17 h 22"/>
                <a:gd name="T12" fmla="*/ 1 w 27"/>
                <a:gd name="T13" fmla="*/ 21 h 22"/>
                <a:gd name="T14" fmla="*/ 4 w 27"/>
                <a:gd name="T15" fmla="*/ 22 h 22"/>
                <a:gd name="T16" fmla="*/ 4 w 27"/>
                <a:gd name="T17" fmla="*/ 22 h 22"/>
                <a:gd name="T18" fmla="*/ 7 w 27"/>
                <a:gd name="T19" fmla="*/ 21 h 22"/>
                <a:gd name="T20" fmla="*/ 9 w 27"/>
                <a:gd name="T21" fmla="*/ 20 h 22"/>
                <a:gd name="T22" fmla="*/ 23 w 27"/>
                <a:gd name="T23" fmla="*/ 9 h 22"/>
                <a:gd name="T24" fmla="*/ 25 w 27"/>
                <a:gd name="T25" fmla="*/ 7 h 22"/>
                <a:gd name="T26" fmla="*/ 27 w 27"/>
                <a:gd name="T27" fmla="*/ 5 h 22"/>
                <a:gd name="T28" fmla="*/ 27 w 27"/>
                <a:gd name="T29" fmla="*/ 4 h 22"/>
                <a:gd name="T30" fmla="*/ 27 w 27"/>
                <a:gd name="T31" fmla="*/ 4 h 22"/>
                <a:gd name="T32" fmla="*/ 24 w 27"/>
                <a:gd name="T33" fmla="*/ 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" h="22">
                  <a:moveTo>
                    <a:pt x="24" y="1"/>
                  </a:moveTo>
                  <a:cubicBezTo>
                    <a:pt x="23" y="0"/>
                    <a:pt x="22" y="0"/>
                    <a:pt x="20" y="1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7" y="4"/>
                    <a:pt x="16" y="4"/>
                    <a:pt x="15" y="5"/>
                  </a:cubicBezTo>
                  <a:cubicBezTo>
                    <a:pt x="12" y="8"/>
                    <a:pt x="8" y="11"/>
                    <a:pt x="5" y="13"/>
                  </a:cubicBezTo>
                  <a:cubicBezTo>
                    <a:pt x="3" y="14"/>
                    <a:pt x="2" y="15"/>
                    <a:pt x="1" y="17"/>
                  </a:cubicBezTo>
                  <a:cubicBezTo>
                    <a:pt x="0" y="18"/>
                    <a:pt x="0" y="19"/>
                    <a:pt x="1" y="21"/>
                  </a:cubicBezTo>
                  <a:cubicBezTo>
                    <a:pt x="1" y="22"/>
                    <a:pt x="2" y="22"/>
                    <a:pt x="4" y="22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5" y="22"/>
                    <a:pt x="6" y="22"/>
                    <a:pt x="7" y="21"/>
                  </a:cubicBezTo>
                  <a:cubicBezTo>
                    <a:pt x="7" y="21"/>
                    <a:pt x="8" y="21"/>
                    <a:pt x="9" y="20"/>
                  </a:cubicBezTo>
                  <a:cubicBezTo>
                    <a:pt x="14" y="16"/>
                    <a:pt x="18" y="13"/>
                    <a:pt x="23" y="9"/>
                  </a:cubicBezTo>
                  <a:cubicBezTo>
                    <a:pt x="24" y="9"/>
                    <a:pt x="25" y="8"/>
                    <a:pt x="25" y="7"/>
                  </a:cubicBezTo>
                  <a:cubicBezTo>
                    <a:pt x="26" y="7"/>
                    <a:pt x="27" y="6"/>
                    <a:pt x="27" y="5"/>
                  </a:cubicBezTo>
                  <a:cubicBezTo>
                    <a:pt x="27" y="4"/>
                    <a:pt x="27" y="4"/>
                    <a:pt x="27" y="4"/>
                  </a:cubicBezTo>
                  <a:cubicBezTo>
                    <a:pt x="27" y="4"/>
                    <a:pt x="27" y="4"/>
                    <a:pt x="27" y="4"/>
                  </a:cubicBezTo>
                  <a:cubicBezTo>
                    <a:pt x="27" y="3"/>
                    <a:pt x="26" y="2"/>
                    <a:pt x="24" y="1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96" name="Freeform 446"/>
            <p:cNvSpPr>
              <a:spLocks/>
            </p:cNvSpPr>
            <p:nvPr/>
          </p:nvSpPr>
          <p:spPr bwMode="auto">
            <a:xfrm>
              <a:off x="1185863" y="3371850"/>
              <a:ext cx="101600" cy="82550"/>
            </a:xfrm>
            <a:custGeom>
              <a:avLst/>
              <a:gdLst>
                <a:gd name="T0" fmla="*/ 7 w 27"/>
                <a:gd name="T1" fmla="*/ 11 h 22"/>
                <a:gd name="T2" fmla="*/ 8 w 27"/>
                <a:gd name="T3" fmla="*/ 12 h 22"/>
                <a:gd name="T4" fmla="*/ 19 w 27"/>
                <a:gd name="T5" fmla="*/ 20 h 22"/>
                <a:gd name="T6" fmla="*/ 23 w 27"/>
                <a:gd name="T7" fmla="*/ 22 h 22"/>
                <a:gd name="T8" fmla="*/ 24 w 27"/>
                <a:gd name="T9" fmla="*/ 22 h 22"/>
                <a:gd name="T10" fmla="*/ 26 w 27"/>
                <a:gd name="T11" fmla="*/ 21 h 22"/>
                <a:gd name="T12" fmla="*/ 27 w 27"/>
                <a:gd name="T13" fmla="*/ 19 h 22"/>
                <a:gd name="T14" fmla="*/ 27 w 27"/>
                <a:gd name="T15" fmla="*/ 19 h 22"/>
                <a:gd name="T16" fmla="*/ 26 w 27"/>
                <a:gd name="T17" fmla="*/ 16 h 22"/>
                <a:gd name="T18" fmla="*/ 26 w 27"/>
                <a:gd name="T19" fmla="*/ 16 h 22"/>
                <a:gd name="T20" fmla="*/ 23 w 27"/>
                <a:gd name="T21" fmla="*/ 13 h 22"/>
                <a:gd name="T22" fmla="*/ 9 w 27"/>
                <a:gd name="T23" fmla="*/ 3 h 22"/>
                <a:gd name="T24" fmla="*/ 7 w 27"/>
                <a:gd name="T25" fmla="*/ 1 h 22"/>
                <a:gd name="T26" fmla="*/ 2 w 27"/>
                <a:gd name="T27" fmla="*/ 2 h 22"/>
                <a:gd name="T28" fmla="*/ 3 w 27"/>
                <a:gd name="T29" fmla="*/ 8 h 22"/>
                <a:gd name="T30" fmla="*/ 7 w 27"/>
                <a:gd name="T31" fmla="*/ 1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7" h="22">
                  <a:moveTo>
                    <a:pt x="7" y="11"/>
                  </a:moveTo>
                  <a:cubicBezTo>
                    <a:pt x="8" y="12"/>
                    <a:pt x="8" y="12"/>
                    <a:pt x="8" y="12"/>
                  </a:cubicBezTo>
                  <a:cubicBezTo>
                    <a:pt x="12" y="15"/>
                    <a:pt x="16" y="18"/>
                    <a:pt x="19" y="20"/>
                  </a:cubicBezTo>
                  <a:cubicBezTo>
                    <a:pt x="20" y="21"/>
                    <a:pt x="22" y="22"/>
                    <a:pt x="23" y="22"/>
                  </a:cubicBezTo>
                  <a:cubicBezTo>
                    <a:pt x="24" y="22"/>
                    <a:pt x="24" y="22"/>
                    <a:pt x="24" y="22"/>
                  </a:cubicBezTo>
                  <a:cubicBezTo>
                    <a:pt x="25" y="22"/>
                    <a:pt x="25" y="22"/>
                    <a:pt x="26" y="21"/>
                  </a:cubicBezTo>
                  <a:cubicBezTo>
                    <a:pt x="27" y="21"/>
                    <a:pt x="27" y="20"/>
                    <a:pt x="27" y="19"/>
                  </a:cubicBezTo>
                  <a:cubicBezTo>
                    <a:pt x="27" y="19"/>
                    <a:pt x="27" y="19"/>
                    <a:pt x="27" y="19"/>
                  </a:cubicBezTo>
                  <a:cubicBezTo>
                    <a:pt x="27" y="18"/>
                    <a:pt x="27" y="17"/>
                    <a:pt x="26" y="16"/>
                  </a:cubicBezTo>
                  <a:cubicBezTo>
                    <a:pt x="26" y="16"/>
                    <a:pt x="26" y="16"/>
                    <a:pt x="26" y="16"/>
                  </a:cubicBezTo>
                  <a:cubicBezTo>
                    <a:pt x="25" y="15"/>
                    <a:pt x="24" y="14"/>
                    <a:pt x="23" y="13"/>
                  </a:cubicBezTo>
                  <a:cubicBezTo>
                    <a:pt x="18" y="10"/>
                    <a:pt x="14" y="6"/>
                    <a:pt x="9" y="3"/>
                  </a:cubicBezTo>
                  <a:cubicBezTo>
                    <a:pt x="8" y="2"/>
                    <a:pt x="7" y="1"/>
                    <a:pt x="7" y="1"/>
                  </a:cubicBezTo>
                  <a:cubicBezTo>
                    <a:pt x="5" y="0"/>
                    <a:pt x="3" y="1"/>
                    <a:pt x="2" y="2"/>
                  </a:cubicBezTo>
                  <a:cubicBezTo>
                    <a:pt x="0" y="4"/>
                    <a:pt x="1" y="6"/>
                    <a:pt x="3" y="8"/>
                  </a:cubicBezTo>
                  <a:cubicBezTo>
                    <a:pt x="4" y="9"/>
                    <a:pt x="6" y="10"/>
                    <a:pt x="7" y="11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  <p:grpSp>
        <p:nvGrpSpPr>
          <p:cNvPr id="359" name="组合 358"/>
          <p:cNvGrpSpPr/>
          <p:nvPr/>
        </p:nvGrpSpPr>
        <p:grpSpPr>
          <a:xfrm>
            <a:off x="864874" y="1923858"/>
            <a:ext cx="10286383" cy="2556863"/>
            <a:chOff x="864874" y="1228533"/>
            <a:chExt cx="10286383" cy="2556863"/>
          </a:xfrm>
        </p:grpSpPr>
        <p:sp>
          <p:nvSpPr>
            <p:cNvPr id="360" name="ïŝľídê">
              <a:extLst>
                <a:ext uri="{FF2B5EF4-FFF2-40B4-BE49-F238E27FC236}">
                  <a16:creationId xmlns="" xmlns:a16="http://schemas.microsoft.com/office/drawing/2014/main" id="{E51933D8-E020-47FF-B877-1DB78DF8B92C}"/>
                </a:ext>
              </a:extLst>
            </p:cNvPr>
            <p:cNvSpPr/>
            <p:nvPr/>
          </p:nvSpPr>
          <p:spPr>
            <a:xfrm rot="8100000">
              <a:off x="1233278" y="1228533"/>
              <a:ext cx="1234883" cy="1227575"/>
            </a:xfrm>
            <a:prstGeom prst="teardrop">
              <a:avLst/>
            </a:prstGeom>
            <a:solidFill>
              <a:srgbClr val="FFFFFF"/>
            </a:solidFill>
            <a:ln w="25400" cap="flat" cmpd="sng" algn="ctr">
              <a:solidFill>
                <a:srgbClr val="B71754"/>
              </a:solidFill>
              <a:prstDash val="solid"/>
              <a:miter lim="800000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6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微软雅黑"/>
              </a:endParaRPr>
            </a:p>
          </p:txBody>
        </p:sp>
        <p:sp>
          <p:nvSpPr>
            <p:cNvPr id="361" name="îśḷiďè">
              <a:extLst>
                <a:ext uri="{FF2B5EF4-FFF2-40B4-BE49-F238E27FC236}">
                  <a16:creationId xmlns="" xmlns:a16="http://schemas.microsoft.com/office/drawing/2014/main" id="{73E78D6B-8D8B-45B2-9AF4-B3226C0467B8}"/>
                </a:ext>
              </a:extLst>
            </p:cNvPr>
            <p:cNvSpPr/>
            <p:nvPr/>
          </p:nvSpPr>
          <p:spPr>
            <a:xfrm rot="8100000">
              <a:off x="3995037" y="1228533"/>
              <a:ext cx="1234883" cy="1227575"/>
            </a:xfrm>
            <a:prstGeom prst="teardrop">
              <a:avLst/>
            </a:prstGeom>
            <a:solidFill>
              <a:srgbClr val="FFFFFF"/>
            </a:solidFill>
            <a:ln w="25400" cap="flat" cmpd="sng" algn="ctr">
              <a:solidFill>
                <a:srgbClr val="E7E7E7"/>
              </a:solidFill>
              <a:prstDash val="solid"/>
              <a:miter lim="800000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6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微软雅黑"/>
              </a:endParaRPr>
            </a:p>
          </p:txBody>
        </p:sp>
        <p:sp>
          <p:nvSpPr>
            <p:cNvPr id="362" name="îŝľïďe">
              <a:extLst>
                <a:ext uri="{FF2B5EF4-FFF2-40B4-BE49-F238E27FC236}">
                  <a16:creationId xmlns="" xmlns:a16="http://schemas.microsoft.com/office/drawing/2014/main" id="{C7BBA36F-077F-44A2-9210-5A040A36A539}"/>
                </a:ext>
              </a:extLst>
            </p:cNvPr>
            <p:cNvSpPr/>
            <p:nvPr/>
          </p:nvSpPr>
          <p:spPr>
            <a:xfrm rot="8100000">
              <a:off x="6756797" y="1228533"/>
              <a:ext cx="1234883" cy="1227575"/>
            </a:xfrm>
            <a:prstGeom prst="teardrop">
              <a:avLst/>
            </a:prstGeom>
            <a:solidFill>
              <a:srgbClr val="FFFFFF"/>
            </a:solidFill>
            <a:ln w="25400" cap="flat" cmpd="sng" algn="ctr">
              <a:solidFill>
                <a:srgbClr val="B71754"/>
              </a:solidFill>
              <a:prstDash val="solid"/>
              <a:miter lim="800000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6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微软雅黑"/>
              </a:endParaRPr>
            </a:p>
          </p:txBody>
        </p:sp>
        <p:sp>
          <p:nvSpPr>
            <p:cNvPr id="363" name="ïsľïde">
              <a:extLst>
                <a:ext uri="{FF2B5EF4-FFF2-40B4-BE49-F238E27FC236}">
                  <a16:creationId xmlns="" xmlns:a16="http://schemas.microsoft.com/office/drawing/2014/main" id="{455458FD-FEF3-43F3-BBA6-EAE2EF53A2DF}"/>
                </a:ext>
              </a:extLst>
            </p:cNvPr>
            <p:cNvSpPr/>
            <p:nvPr/>
          </p:nvSpPr>
          <p:spPr>
            <a:xfrm rot="8100000">
              <a:off x="9518557" y="1228533"/>
              <a:ext cx="1234883" cy="1227575"/>
            </a:xfrm>
            <a:prstGeom prst="teardrop">
              <a:avLst/>
            </a:prstGeom>
            <a:solidFill>
              <a:srgbClr val="FFFFFF"/>
            </a:solidFill>
            <a:ln w="25400" cap="flat" cmpd="sng" algn="ctr">
              <a:solidFill>
                <a:srgbClr val="E7E7E7"/>
              </a:solidFill>
              <a:prstDash val="solid"/>
              <a:miter lim="800000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6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微软雅黑"/>
              </a:endParaRPr>
            </a:p>
          </p:txBody>
        </p:sp>
        <p:grpSp>
          <p:nvGrpSpPr>
            <p:cNvPr id="364" name="组合 363"/>
            <p:cNvGrpSpPr/>
            <p:nvPr/>
          </p:nvGrpSpPr>
          <p:grpSpPr>
            <a:xfrm>
              <a:off x="864874" y="1343225"/>
              <a:ext cx="10286383" cy="2442171"/>
              <a:chOff x="864874" y="1343225"/>
              <a:chExt cx="10286383" cy="2442171"/>
            </a:xfrm>
          </p:grpSpPr>
          <p:cxnSp>
            <p:nvCxnSpPr>
              <p:cNvPr id="365" name="直接箭头连接符 364">
                <a:extLst>
                  <a:ext uri="{FF2B5EF4-FFF2-40B4-BE49-F238E27FC236}">
                    <a16:creationId xmlns="" xmlns:a16="http://schemas.microsoft.com/office/drawing/2014/main" id="{0BEA9282-6E90-4A10-92D9-ACEDAD080D6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64874" y="3028733"/>
                <a:ext cx="10286383" cy="0"/>
              </a:xfrm>
              <a:prstGeom prst="straightConnector1">
                <a:avLst/>
              </a:prstGeom>
              <a:noFill/>
              <a:ln w="19050" cap="flat" cmpd="sng" algn="ctr">
                <a:solidFill>
                  <a:srgbClr val="FFFFFF">
                    <a:lumMod val="65000"/>
                  </a:srgbClr>
                </a:solidFill>
                <a:prstDash val="solid"/>
                <a:miter lim="800000"/>
                <a:tailEnd type="triangle"/>
              </a:ln>
              <a:effectLst/>
            </p:spPr>
          </p:cxnSp>
          <p:sp>
            <p:nvSpPr>
              <p:cNvPr id="366" name="iṥļíďe">
                <a:extLst>
                  <a:ext uri="{FF2B5EF4-FFF2-40B4-BE49-F238E27FC236}">
                    <a16:creationId xmlns="" xmlns:a16="http://schemas.microsoft.com/office/drawing/2014/main" id="{9CB42E4A-BFAE-4449-AE62-64BAF4F2AC38}"/>
                  </a:ext>
                </a:extLst>
              </p:cNvPr>
              <p:cNvSpPr/>
              <p:nvPr/>
            </p:nvSpPr>
            <p:spPr>
              <a:xfrm>
                <a:off x="1351691" y="1343225"/>
                <a:ext cx="1003344" cy="997404"/>
              </a:xfrm>
              <a:prstGeom prst="ellipse">
                <a:avLst/>
              </a:prstGeom>
              <a:solidFill>
                <a:srgbClr val="B71754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wrap="none" lIns="91424" tIns="45713" rIns="91424" bIns="45713" anchor="ctr">
                <a:normAutofit/>
              </a:bodyPr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zh-CN" sz="1200" b="1" i="0" u="none" strike="noStrike" kern="0" cap="none" spc="0" normalizeH="0" baseline="0" noProof="0" dirty="0" smtClean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/>
                    <a:ea typeface="微软雅黑"/>
                  </a:rPr>
                  <a:t>Key words</a:t>
                </a:r>
                <a:endParaRPr kumimoji="0" lang="zh-CN" altLang="en-US" sz="1200" b="1" i="0" u="none" strike="noStrike" kern="0" cap="none" spc="0" normalizeH="0" baseline="0" noProof="0" dirty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微软雅黑"/>
                </a:endParaRPr>
              </a:p>
            </p:txBody>
          </p:sp>
          <p:sp>
            <p:nvSpPr>
              <p:cNvPr id="367" name="iṧľîḓè">
                <a:extLst>
                  <a:ext uri="{FF2B5EF4-FFF2-40B4-BE49-F238E27FC236}">
                    <a16:creationId xmlns="" xmlns:a16="http://schemas.microsoft.com/office/drawing/2014/main" id="{1692DB17-C153-4B67-8AD8-B28E80154291}"/>
                  </a:ext>
                </a:extLst>
              </p:cNvPr>
              <p:cNvSpPr/>
              <p:nvPr/>
            </p:nvSpPr>
            <p:spPr>
              <a:xfrm>
                <a:off x="1222161" y="2821212"/>
                <a:ext cx="1257116" cy="351902"/>
              </a:xfrm>
              <a:prstGeom prst="roundRect">
                <a:avLst>
                  <a:gd name="adj" fmla="val 50000"/>
                </a:avLst>
              </a:prstGeom>
              <a:solidFill>
                <a:srgbClr val="B71754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wrap="none" lIns="90000" tIns="46800" rIns="90000" bIns="46800" anchor="ctr">
                <a:normAutofit lnSpcReduction="10000"/>
              </a:bodyPr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zh-CN" altLang="en-US" sz="1100" b="1" i="0" u="none" strike="noStrike" kern="0" cap="none" spc="0" normalizeH="0" baseline="0" noProof="0" dirty="0" smtClean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/>
                    <a:ea typeface="微软雅黑"/>
                  </a:rPr>
                  <a:t>标题文本预设</a:t>
                </a:r>
              </a:p>
            </p:txBody>
          </p:sp>
          <p:sp>
            <p:nvSpPr>
              <p:cNvPr id="368" name="iṩľïḑé">
                <a:extLst>
                  <a:ext uri="{FF2B5EF4-FFF2-40B4-BE49-F238E27FC236}">
                    <a16:creationId xmlns="" xmlns:a16="http://schemas.microsoft.com/office/drawing/2014/main" id="{21E6582B-002B-4A53-9871-8B85B4CABE19}"/>
                  </a:ext>
                </a:extLst>
              </p:cNvPr>
              <p:cNvSpPr/>
              <p:nvPr/>
            </p:nvSpPr>
            <p:spPr bwMode="auto">
              <a:xfrm>
                <a:off x="957975" y="3281396"/>
                <a:ext cx="1907999" cy="50400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90000" rIns="90000" anchor="t" anchorCtr="0">
                <a:normAutofit/>
              </a:bodyPr>
              <a:lstStyle/>
              <a:p>
                <a:pPr marL="0" marR="0" lvl="0" indent="0" algn="ctr" defTabSz="914400" eaLnBrk="1" fontAlgn="auto" latinLnBrk="0" hangingPunct="1">
                  <a:lnSpc>
                    <a:spcPct val="15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zh-CN" sz="900" b="0" i="0" u="none" strike="noStrike" kern="0" cap="none" spc="0" normalizeH="0" baseline="0" noProof="0" dirty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</a:rPr>
                  <a:t>Copy paste fonts. Choose the only option to retain text.</a:t>
                </a:r>
              </a:p>
            </p:txBody>
          </p:sp>
          <p:sp>
            <p:nvSpPr>
              <p:cNvPr id="369" name="îśliḋé">
                <a:extLst>
                  <a:ext uri="{FF2B5EF4-FFF2-40B4-BE49-F238E27FC236}">
                    <a16:creationId xmlns="" xmlns:a16="http://schemas.microsoft.com/office/drawing/2014/main" id="{79D5370A-175D-4250-A44E-0054873847D1}"/>
                  </a:ext>
                </a:extLst>
              </p:cNvPr>
              <p:cNvSpPr/>
              <p:nvPr/>
            </p:nvSpPr>
            <p:spPr>
              <a:xfrm>
                <a:off x="4113450" y="1343225"/>
                <a:ext cx="1003344" cy="997404"/>
              </a:xfrm>
              <a:prstGeom prst="ellipse">
                <a:avLst/>
              </a:prstGeom>
              <a:solidFill>
                <a:srgbClr val="E7E7E7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wrap="none" lIns="91424" tIns="45713" rIns="91424" bIns="45713" anchor="ctr">
                <a:normAutofit/>
              </a:bodyPr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zh-CN" sz="1200" b="1" i="0" u="none" strike="noStrike" kern="0" cap="none" spc="0" normalizeH="0" baseline="0" noProof="0" dirty="0" smtClean="0">
                    <a:ln>
                      <a:noFill/>
                    </a:ln>
                    <a:effectLst/>
                    <a:uLnTx/>
                    <a:uFillTx/>
                    <a:latin typeface="Arial"/>
                    <a:ea typeface="微软雅黑"/>
                  </a:rPr>
                  <a:t>Key words</a:t>
                </a:r>
                <a:endParaRPr kumimoji="0" lang="zh-CN" altLang="en-US" sz="1200" b="1" i="0" u="none" strike="noStrike" kern="0" cap="none" spc="0" normalizeH="0" baseline="0" noProof="0" dirty="0" smtClean="0">
                  <a:ln>
                    <a:noFill/>
                  </a:ln>
                  <a:effectLst/>
                  <a:uLnTx/>
                  <a:uFillTx/>
                  <a:latin typeface="Arial"/>
                  <a:ea typeface="微软雅黑"/>
                </a:endParaRPr>
              </a:p>
            </p:txBody>
          </p:sp>
          <p:sp>
            <p:nvSpPr>
              <p:cNvPr id="370" name="ïšľïďè">
                <a:extLst>
                  <a:ext uri="{FF2B5EF4-FFF2-40B4-BE49-F238E27FC236}">
                    <a16:creationId xmlns="" xmlns:a16="http://schemas.microsoft.com/office/drawing/2014/main" id="{CC0B8B12-9E96-46E0-8ECD-218B5C016965}"/>
                  </a:ext>
                </a:extLst>
              </p:cNvPr>
              <p:cNvSpPr/>
              <p:nvPr/>
            </p:nvSpPr>
            <p:spPr>
              <a:xfrm>
                <a:off x="3983920" y="2821212"/>
                <a:ext cx="1257116" cy="351902"/>
              </a:xfrm>
              <a:prstGeom prst="roundRect">
                <a:avLst>
                  <a:gd name="adj" fmla="val 50000"/>
                </a:avLst>
              </a:prstGeom>
              <a:solidFill>
                <a:srgbClr val="E7E7E7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wrap="none" lIns="91424" tIns="45713" rIns="91424" bIns="45713" anchor="ctr">
                <a:normAutofit lnSpcReduction="10000"/>
              </a:bodyPr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zh-CN" altLang="en-US" sz="1100" b="1" i="0" u="none" strike="noStrike" kern="0" cap="none" spc="0" normalizeH="0" baseline="0" noProof="0" dirty="0" smtClean="0">
                    <a:ln>
                      <a:noFill/>
                    </a:ln>
                    <a:effectLst/>
                    <a:uLnTx/>
                    <a:uFillTx/>
                    <a:latin typeface="Arial"/>
                    <a:ea typeface="微软雅黑"/>
                  </a:rPr>
                  <a:t>标题文本预设</a:t>
                </a:r>
              </a:p>
            </p:txBody>
          </p:sp>
          <p:sp>
            <p:nvSpPr>
              <p:cNvPr id="371" name="ïṩľîḓé">
                <a:extLst>
                  <a:ext uri="{FF2B5EF4-FFF2-40B4-BE49-F238E27FC236}">
                    <a16:creationId xmlns="" xmlns:a16="http://schemas.microsoft.com/office/drawing/2014/main" id="{8ADA5E7B-BFFC-4700-8DEA-5056BEF308BF}"/>
                  </a:ext>
                </a:extLst>
              </p:cNvPr>
              <p:cNvSpPr/>
              <p:nvPr/>
            </p:nvSpPr>
            <p:spPr bwMode="auto">
              <a:xfrm>
                <a:off x="3719734" y="3281397"/>
                <a:ext cx="1907999" cy="503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90000" rIns="90000" anchor="t" anchorCtr="0">
                <a:normAutofit/>
              </a:bodyPr>
              <a:lstStyle/>
              <a:p>
                <a:pPr marL="0" marR="0" lvl="0" indent="0" algn="ctr" defTabSz="914400" eaLnBrk="1" fontAlgn="auto" latinLnBrk="0" hangingPunct="1">
                  <a:lnSpc>
                    <a:spcPct val="15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zh-CN" sz="900" b="0" i="0" u="none" strike="noStrike" kern="0" cap="none" spc="0" normalizeH="0" baseline="0" noProof="0" dirty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</a:rPr>
                  <a:t>Copy paste fonts. Choose the only option to retain text.</a:t>
                </a:r>
              </a:p>
            </p:txBody>
          </p:sp>
          <p:sp>
            <p:nvSpPr>
              <p:cNvPr id="372" name="îšlïďê">
                <a:extLst>
                  <a:ext uri="{FF2B5EF4-FFF2-40B4-BE49-F238E27FC236}">
                    <a16:creationId xmlns="" xmlns:a16="http://schemas.microsoft.com/office/drawing/2014/main" id="{200C5A14-32EE-46E6-BE22-742BFC8EADD4}"/>
                  </a:ext>
                </a:extLst>
              </p:cNvPr>
              <p:cNvSpPr/>
              <p:nvPr/>
            </p:nvSpPr>
            <p:spPr>
              <a:xfrm>
                <a:off x="6875210" y="1343225"/>
                <a:ext cx="1003344" cy="997404"/>
              </a:xfrm>
              <a:prstGeom prst="ellipse">
                <a:avLst/>
              </a:prstGeom>
              <a:solidFill>
                <a:srgbClr val="B71754"/>
              </a:solidFill>
              <a:ln w="12700" cap="flat" cmpd="sng" algn="ctr">
                <a:solidFill>
                  <a:srgbClr val="B71754"/>
                </a:solidFill>
                <a:prstDash val="solid"/>
                <a:miter lim="800000"/>
              </a:ln>
              <a:effectLst/>
            </p:spPr>
            <p:txBody>
              <a:bodyPr wrap="none" lIns="91424" tIns="45713" rIns="91424" bIns="45713" anchor="ctr">
                <a:normAutofit/>
              </a:bodyPr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zh-CN" sz="1200" b="1" i="0" u="none" strike="noStrike" kern="0" cap="none" spc="0" normalizeH="0" baseline="0" noProof="0" dirty="0" smtClean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/>
                    <a:ea typeface="微软雅黑"/>
                  </a:rPr>
                  <a:t>Key words</a:t>
                </a:r>
                <a:endParaRPr kumimoji="0" lang="zh-CN" altLang="en-US" sz="1200" b="1" i="0" u="none" strike="noStrike" kern="0" cap="none" spc="0" normalizeH="0" baseline="0" noProof="0" dirty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微软雅黑"/>
                </a:endParaRPr>
              </a:p>
            </p:txBody>
          </p:sp>
          <p:sp>
            <p:nvSpPr>
              <p:cNvPr id="373" name="iSḷiḓé">
                <a:extLst>
                  <a:ext uri="{FF2B5EF4-FFF2-40B4-BE49-F238E27FC236}">
                    <a16:creationId xmlns="" xmlns:a16="http://schemas.microsoft.com/office/drawing/2014/main" id="{ED049426-DC60-4D4B-959B-6B8AB3FAEDD3}"/>
                  </a:ext>
                </a:extLst>
              </p:cNvPr>
              <p:cNvSpPr/>
              <p:nvPr/>
            </p:nvSpPr>
            <p:spPr>
              <a:xfrm>
                <a:off x="6745680" y="2821212"/>
                <a:ext cx="1257116" cy="351902"/>
              </a:xfrm>
              <a:prstGeom prst="roundRect">
                <a:avLst>
                  <a:gd name="adj" fmla="val 50000"/>
                </a:avLst>
              </a:prstGeom>
              <a:solidFill>
                <a:srgbClr val="B71754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wrap="none" lIns="91424" tIns="45713" rIns="91424" bIns="45713" anchor="ctr">
                <a:normAutofit lnSpcReduction="10000"/>
              </a:bodyPr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zh-CN" altLang="en-US" sz="1100" b="1" i="0" u="none" strike="noStrike" kern="0" cap="none" spc="0" normalizeH="0" baseline="0" noProof="0" dirty="0" smtClean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/>
                    <a:ea typeface="微软雅黑"/>
                  </a:rPr>
                  <a:t>标题文本预设</a:t>
                </a:r>
              </a:p>
            </p:txBody>
          </p:sp>
          <p:sp>
            <p:nvSpPr>
              <p:cNvPr id="374" name="ïšļîďê">
                <a:extLst>
                  <a:ext uri="{FF2B5EF4-FFF2-40B4-BE49-F238E27FC236}">
                    <a16:creationId xmlns="" xmlns:a16="http://schemas.microsoft.com/office/drawing/2014/main" id="{D59D459D-3C2C-465F-AAC9-361F96AABEF4}"/>
                  </a:ext>
                </a:extLst>
              </p:cNvPr>
              <p:cNvSpPr/>
              <p:nvPr/>
            </p:nvSpPr>
            <p:spPr bwMode="auto">
              <a:xfrm>
                <a:off x="6481494" y="3281397"/>
                <a:ext cx="1907999" cy="503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90000" rIns="90000" anchor="t" anchorCtr="0">
                <a:normAutofit/>
              </a:bodyPr>
              <a:lstStyle/>
              <a:p>
                <a:pPr marL="0" marR="0" lvl="0" indent="0" algn="ctr" defTabSz="914400" eaLnBrk="1" fontAlgn="auto" latinLnBrk="0" hangingPunct="1">
                  <a:lnSpc>
                    <a:spcPct val="15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zh-CN" sz="900" b="0" i="0" u="none" strike="noStrike" kern="0" cap="none" spc="0" normalizeH="0" baseline="0" noProof="0" dirty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</a:rPr>
                  <a:t>Copy paste fonts. Choose the only option to retain text.</a:t>
                </a:r>
              </a:p>
            </p:txBody>
          </p:sp>
          <p:sp>
            <p:nvSpPr>
              <p:cNvPr id="375" name="iSļiḍe">
                <a:extLst>
                  <a:ext uri="{FF2B5EF4-FFF2-40B4-BE49-F238E27FC236}">
                    <a16:creationId xmlns="" xmlns:a16="http://schemas.microsoft.com/office/drawing/2014/main" id="{63818C28-19DE-49A9-93E7-60AC534ADE29}"/>
                  </a:ext>
                </a:extLst>
              </p:cNvPr>
              <p:cNvSpPr/>
              <p:nvPr/>
            </p:nvSpPr>
            <p:spPr>
              <a:xfrm>
                <a:off x="9636970" y="1343225"/>
                <a:ext cx="1003344" cy="997404"/>
              </a:xfrm>
              <a:prstGeom prst="ellipse">
                <a:avLst/>
              </a:prstGeom>
              <a:solidFill>
                <a:srgbClr val="E7E7E7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wrap="none" lIns="91424" tIns="45713" rIns="91424" bIns="45713" anchor="ctr">
                <a:normAutofit/>
              </a:bodyPr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zh-CN" sz="1200" b="1" i="0" u="none" strike="noStrike" kern="0" cap="none" spc="0" normalizeH="0" baseline="0" noProof="0" dirty="0" smtClean="0">
                    <a:ln>
                      <a:noFill/>
                    </a:ln>
                    <a:effectLst/>
                    <a:uLnTx/>
                    <a:uFillTx/>
                    <a:latin typeface="Arial"/>
                    <a:ea typeface="微软雅黑"/>
                  </a:rPr>
                  <a:t>Key words</a:t>
                </a:r>
                <a:endParaRPr kumimoji="0" lang="zh-CN" altLang="en-US" sz="1200" b="1" i="0" u="none" strike="noStrike" kern="0" cap="none" spc="0" normalizeH="0" baseline="0" noProof="0" dirty="0" smtClean="0">
                  <a:ln>
                    <a:noFill/>
                  </a:ln>
                  <a:effectLst/>
                  <a:uLnTx/>
                  <a:uFillTx/>
                  <a:latin typeface="Arial"/>
                  <a:ea typeface="微软雅黑"/>
                </a:endParaRPr>
              </a:p>
            </p:txBody>
          </p:sp>
          <p:sp>
            <p:nvSpPr>
              <p:cNvPr id="376" name="iŝľiḑè">
                <a:extLst>
                  <a:ext uri="{FF2B5EF4-FFF2-40B4-BE49-F238E27FC236}">
                    <a16:creationId xmlns="" xmlns:a16="http://schemas.microsoft.com/office/drawing/2014/main" id="{5DCFD70C-697F-4B10-818C-A2BF28E714AC}"/>
                  </a:ext>
                </a:extLst>
              </p:cNvPr>
              <p:cNvSpPr/>
              <p:nvPr/>
            </p:nvSpPr>
            <p:spPr>
              <a:xfrm>
                <a:off x="9507440" y="2821212"/>
                <a:ext cx="1257116" cy="351902"/>
              </a:xfrm>
              <a:prstGeom prst="roundRect">
                <a:avLst>
                  <a:gd name="adj" fmla="val 50000"/>
                </a:avLst>
              </a:prstGeom>
              <a:solidFill>
                <a:srgbClr val="E7E7E7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wrap="none" lIns="91424" tIns="45713" rIns="91424" bIns="45713" anchor="ctr">
                <a:normAutofit lnSpcReduction="10000"/>
              </a:bodyPr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zh-CN" altLang="en-US" sz="1100" b="1" i="0" u="none" strike="noStrike" kern="0" cap="none" spc="0" normalizeH="0" baseline="0" noProof="0" dirty="0" smtClean="0">
                    <a:ln>
                      <a:noFill/>
                    </a:ln>
                    <a:effectLst/>
                    <a:uLnTx/>
                    <a:uFillTx/>
                    <a:latin typeface="Arial"/>
                    <a:ea typeface="微软雅黑"/>
                  </a:rPr>
                  <a:t>标题文本预设</a:t>
                </a:r>
              </a:p>
            </p:txBody>
          </p:sp>
          <p:sp>
            <p:nvSpPr>
              <p:cNvPr id="377" name="îş1îḓê">
                <a:extLst>
                  <a:ext uri="{FF2B5EF4-FFF2-40B4-BE49-F238E27FC236}">
                    <a16:creationId xmlns="" xmlns:a16="http://schemas.microsoft.com/office/drawing/2014/main" id="{61D5D217-F847-43AD-A985-D130F65AF4B9}"/>
                  </a:ext>
                </a:extLst>
              </p:cNvPr>
              <p:cNvSpPr/>
              <p:nvPr/>
            </p:nvSpPr>
            <p:spPr bwMode="auto">
              <a:xfrm>
                <a:off x="9243254" y="3281397"/>
                <a:ext cx="1907999" cy="503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90000" rIns="90000" anchor="t" anchorCtr="0">
                <a:normAutofit/>
              </a:bodyPr>
              <a:lstStyle/>
              <a:p>
                <a:pPr marL="0" marR="0" lvl="0" indent="0" algn="ctr" defTabSz="914400" eaLnBrk="1" fontAlgn="auto" latinLnBrk="0" hangingPunct="1">
                  <a:lnSpc>
                    <a:spcPct val="15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zh-CN" sz="900" b="0" i="0" u="none" strike="noStrike" kern="0" cap="none" spc="0" normalizeH="0" baseline="0" noProof="0" dirty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</a:rPr>
                  <a:t>Copy paste fonts. Choose the only option to retain text.</a:t>
                </a: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84717544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reeform 5"/>
          <p:cNvSpPr>
            <a:spLocks noEditPoints="1"/>
          </p:cNvSpPr>
          <p:nvPr/>
        </p:nvSpPr>
        <p:spPr bwMode="auto">
          <a:xfrm>
            <a:off x="0" y="-27114"/>
            <a:ext cx="12192000" cy="6885114"/>
          </a:xfrm>
          <a:custGeom>
            <a:avLst/>
            <a:gdLst>
              <a:gd name="T0" fmla="*/ 1470 w 3000"/>
              <a:gd name="T1" fmla="*/ 1952 h 2000"/>
              <a:gd name="T2" fmla="*/ 1468 w 3000"/>
              <a:gd name="T3" fmla="*/ 1963 h 2000"/>
              <a:gd name="T4" fmla="*/ 1613 w 3000"/>
              <a:gd name="T5" fmla="*/ 1860 h 2000"/>
              <a:gd name="T6" fmla="*/ 1620 w 3000"/>
              <a:gd name="T7" fmla="*/ 1864 h 2000"/>
              <a:gd name="T8" fmla="*/ 1384 w 3000"/>
              <a:gd name="T9" fmla="*/ 1778 h 2000"/>
              <a:gd name="T10" fmla="*/ 1384 w 3000"/>
              <a:gd name="T11" fmla="*/ 1775 h 2000"/>
              <a:gd name="T12" fmla="*/ 1483 w 3000"/>
              <a:gd name="T13" fmla="*/ 1685 h 2000"/>
              <a:gd name="T14" fmla="*/ 1483 w 3000"/>
              <a:gd name="T15" fmla="*/ 1685 h 2000"/>
              <a:gd name="T16" fmla="*/ 2911 w 3000"/>
              <a:gd name="T17" fmla="*/ 0 h 2000"/>
              <a:gd name="T18" fmla="*/ 1605 w 3000"/>
              <a:gd name="T19" fmla="*/ 1660 h 2000"/>
              <a:gd name="T20" fmla="*/ 2385 w 3000"/>
              <a:gd name="T21" fmla="*/ 0 h 2000"/>
              <a:gd name="T22" fmla="*/ 2190 w 3000"/>
              <a:gd name="T23" fmla="*/ 0 h 2000"/>
              <a:gd name="T24" fmla="*/ 1535 w 3000"/>
              <a:gd name="T25" fmla="*/ 1670 h 2000"/>
              <a:gd name="T26" fmla="*/ 1535 w 3000"/>
              <a:gd name="T27" fmla="*/ 1669 h 2000"/>
              <a:gd name="T28" fmla="*/ 1829 w 3000"/>
              <a:gd name="T29" fmla="*/ 0 h 2000"/>
              <a:gd name="T30" fmla="*/ 1509 w 3000"/>
              <a:gd name="T31" fmla="*/ 1666 h 2000"/>
              <a:gd name="T32" fmla="*/ 1509 w 3000"/>
              <a:gd name="T33" fmla="*/ 1666 h 2000"/>
              <a:gd name="T34" fmla="*/ 1509 w 3000"/>
              <a:gd name="T35" fmla="*/ 0 h 2000"/>
              <a:gd name="T36" fmla="*/ 1480 w 3000"/>
              <a:gd name="T37" fmla="*/ 1665 h 2000"/>
              <a:gd name="T38" fmla="*/ 1003 w 3000"/>
              <a:gd name="T39" fmla="*/ 0 h 2000"/>
              <a:gd name="T40" fmla="*/ 1452 w 3000"/>
              <a:gd name="T41" fmla="*/ 1657 h 2000"/>
              <a:gd name="T42" fmla="*/ 830 w 3000"/>
              <a:gd name="T43" fmla="*/ 0 h 2000"/>
              <a:gd name="T44" fmla="*/ 1417 w 3000"/>
              <a:gd name="T45" fmla="*/ 1667 h 2000"/>
              <a:gd name="T46" fmla="*/ 1417 w 3000"/>
              <a:gd name="T47" fmla="*/ 1667 h 2000"/>
              <a:gd name="T48" fmla="*/ 91 w 3000"/>
              <a:gd name="T49" fmla="*/ 0 h 2000"/>
              <a:gd name="T50" fmla="*/ 0 w 3000"/>
              <a:gd name="T51" fmla="*/ 256 h 2000"/>
              <a:gd name="T52" fmla="*/ 1382 w 3000"/>
              <a:gd name="T53" fmla="*/ 1735 h 2000"/>
              <a:gd name="T54" fmla="*/ 0 w 3000"/>
              <a:gd name="T55" fmla="*/ 871 h 2000"/>
              <a:gd name="T56" fmla="*/ 1378 w 3000"/>
              <a:gd name="T57" fmla="*/ 1774 h 2000"/>
              <a:gd name="T58" fmla="*/ 0 w 3000"/>
              <a:gd name="T59" fmla="*/ 1607 h 2000"/>
              <a:gd name="T60" fmla="*/ 1370 w 3000"/>
              <a:gd name="T61" fmla="*/ 1814 h 2000"/>
              <a:gd name="T62" fmla="*/ 0 w 3000"/>
              <a:gd name="T63" fmla="*/ 1808 h 2000"/>
              <a:gd name="T64" fmla="*/ 262 w 3000"/>
              <a:gd name="T65" fmla="*/ 2000 h 2000"/>
              <a:gd name="T66" fmla="*/ 1386 w 3000"/>
              <a:gd name="T67" fmla="*/ 1844 h 2000"/>
              <a:gd name="T68" fmla="*/ 1114 w 3000"/>
              <a:gd name="T69" fmla="*/ 2000 h 2000"/>
              <a:gd name="T70" fmla="*/ 1375 w 3000"/>
              <a:gd name="T71" fmla="*/ 1886 h 2000"/>
              <a:gd name="T72" fmla="*/ 1291 w 3000"/>
              <a:gd name="T73" fmla="*/ 2000 h 2000"/>
              <a:gd name="T74" fmla="*/ 1390 w 3000"/>
              <a:gd name="T75" fmla="*/ 1923 h 2000"/>
              <a:gd name="T76" fmla="*/ 1370 w 3000"/>
              <a:gd name="T77" fmla="*/ 2000 h 2000"/>
              <a:gd name="T78" fmla="*/ 1384 w 3000"/>
              <a:gd name="T79" fmla="*/ 2000 h 2000"/>
              <a:gd name="T80" fmla="*/ 1429 w 3000"/>
              <a:gd name="T81" fmla="*/ 1975 h 2000"/>
              <a:gd name="T82" fmla="*/ 1424 w 3000"/>
              <a:gd name="T83" fmla="*/ 2000 h 2000"/>
              <a:gd name="T84" fmla="*/ 1467 w 3000"/>
              <a:gd name="T85" fmla="*/ 1965 h 2000"/>
              <a:gd name="T86" fmla="*/ 1491 w 3000"/>
              <a:gd name="T87" fmla="*/ 2000 h 2000"/>
              <a:gd name="T88" fmla="*/ 1496 w 3000"/>
              <a:gd name="T89" fmla="*/ 2000 h 2000"/>
              <a:gd name="T90" fmla="*/ 1522 w 3000"/>
              <a:gd name="T91" fmla="*/ 1979 h 2000"/>
              <a:gd name="T92" fmla="*/ 1557 w 3000"/>
              <a:gd name="T93" fmla="*/ 2000 h 2000"/>
              <a:gd name="T94" fmla="*/ 1552 w 3000"/>
              <a:gd name="T95" fmla="*/ 1971 h 2000"/>
              <a:gd name="T96" fmla="*/ 1595 w 3000"/>
              <a:gd name="T97" fmla="*/ 2000 h 2000"/>
              <a:gd name="T98" fmla="*/ 1578 w 3000"/>
              <a:gd name="T99" fmla="*/ 1957 h 2000"/>
              <a:gd name="T100" fmla="*/ 1649 w 3000"/>
              <a:gd name="T101" fmla="*/ 2000 h 2000"/>
              <a:gd name="T102" fmla="*/ 1665 w 3000"/>
              <a:gd name="T103" fmla="*/ 2000 h 2000"/>
              <a:gd name="T104" fmla="*/ 1630 w 3000"/>
              <a:gd name="T105" fmla="*/ 1911 h 2000"/>
              <a:gd name="T106" fmla="*/ 1913 w 3000"/>
              <a:gd name="T107" fmla="*/ 2000 h 2000"/>
              <a:gd name="T108" fmla="*/ 2088 w 3000"/>
              <a:gd name="T109" fmla="*/ 2000 h 2000"/>
              <a:gd name="T110" fmla="*/ 1602 w 3000"/>
              <a:gd name="T111" fmla="*/ 1826 h 2000"/>
              <a:gd name="T112" fmla="*/ 3000 w 3000"/>
              <a:gd name="T113" fmla="*/ 1831 h 2000"/>
              <a:gd name="T114" fmla="*/ 1614 w 3000"/>
              <a:gd name="T115" fmla="*/ 1794 h 2000"/>
              <a:gd name="T116" fmla="*/ 3000 w 3000"/>
              <a:gd name="T117" fmla="*/ 1391 h 2000"/>
              <a:gd name="T118" fmla="*/ 1611 w 3000"/>
              <a:gd name="T119" fmla="*/ 1760 h 2000"/>
              <a:gd name="T120" fmla="*/ 3000 w 3000"/>
              <a:gd name="T121" fmla="*/ 896 h 2000"/>
              <a:gd name="T122" fmla="*/ 1603 w 3000"/>
              <a:gd name="T123" fmla="*/ 1725 h 2000"/>
              <a:gd name="T124" fmla="*/ 3000 w 3000"/>
              <a:gd name="T125" fmla="*/ 0 h 20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00" h="2000">
                <a:moveTo>
                  <a:pt x="1468" y="1963"/>
                </a:moveTo>
                <a:cubicBezTo>
                  <a:pt x="1468" y="1958"/>
                  <a:pt x="1469" y="1952"/>
                  <a:pt x="1470" y="1952"/>
                </a:cubicBezTo>
                <a:cubicBezTo>
                  <a:pt x="1470" y="1952"/>
                  <a:pt x="1471" y="1953"/>
                  <a:pt x="1471" y="1954"/>
                </a:cubicBezTo>
                <a:cubicBezTo>
                  <a:pt x="1472" y="1955"/>
                  <a:pt x="1469" y="1960"/>
                  <a:pt x="1468" y="1963"/>
                </a:cubicBezTo>
                <a:moveTo>
                  <a:pt x="1620" y="1864"/>
                </a:moveTo>
                <a:cubicBezTo>
                  <a:pt x="1616" y="1864"/>
                  <a:pt x="1609" y="1863"/>
                  <a:pt x="1613" y="1860"/>
                </a:cubicBezTo>
                <a:cubicBezTo>
                  <a:pt x="1613" y="1860"/>
                  <a:pt x="1613" y="1859"/>
                  <a:pt x="1613" y="1859"/>
                </a:cubicBezTo>
                <a:cubicBezTo>
                  <a:pt x="1615" y="1859"/>
                  <a:pt x="1618" y="1863"/>
                  <a:pt x="1620" y="1864"/>
                </a:cubicBezTo>
                <a:moveTo>
                  <a:pt x="1386" y="1779"/>
                </a:moveTo>
                <a:cubicBezTo>
                  <a:pt x="1385" y="1779"/>
                  <a:pt x="1384" y="1778"/>
                  <a:pt x="1384" y="1778"/>
                </a:cubicBezTo>
                <a:cubicBezTo>
                  <a:pt x="1382" y="1777"/>
                  <a:pt x="1380" y="1775"/>
                  <a:pt x="1379" y="1774"/>
                </a:cubicBezTo>
                <a:cubicBezTo>
                  <a:pt x="1381" y="1774"/>
                  <a:pt x="1383" y="1775"/>
                  <a:pt x="1384" y="1775"/>
                </a:cubicBezTo>
                <a:cubicBezTo>
                  <a:pt x="1389" y="1775"/>
                  <a:pt x="1388" y="1779"/>
                  <a:pt x="1386" y="1779"/>
                </a:cubicBezTo>
                <a:moveTo>
                  <a:pt x="1483" y="1685"/>
                </a:moveTo>
                <a:cubicBezTo>
                  <a:pt x="1481" y="1677"/>
                  <a:pt x="1481" y="1681"/>
                  <a:pt x="1481" y="1668"/>
                </a:cubicBezTo>
                <a:cubicBezTo>
                  <a:pt x="1485" y="1681"/>
                  <a:pt x="1484" y="1676"/>
                  <a:pt x="1483" y="1685"/>
                </a:cubicBezTo>
                <a:moveTo>
                  <a:pt x="3000" y="0"/>
                </a:moveTo>
                <a:cubicBezTo>
                  <a:pt x="2911" y="0"/>
                  <a:pt x="2911" y="0"/>
                  <a:pt x="2911" y="0"/>
                </a:cubicBezTo>
                <a:cubicBezTo>
                  <a:pt x="1907" y="1297"/>
                  <a:pt x="1606" y="1682"/>
                  <a:pt x="1594" y="1682"/>
                </a:cubicBezTo>
                <a:cubicBezTo>
                  <a:pt x="1592" y="1682"/>
                  <a:pt x="1596" y="1674"/>
                  <a:pt x="1605" y="1660"/>
                </a:cubicBezTo>
                <a:cubicBezTo>
                  <a:pt x="1629" y="1621"/>
                  <a:pt x="2075" y="904"/>
                  <a:pt x="2637" y="0"/>
                </a:cubicBezTo>
                <a:cubicBezTo>
                  <a:pt x="2385" y="0"/>
                  <a:pt x="2385" y="0"/>
                  <a:pt x="2385" y="0"/>
                </a:cubicBezTo>
                <a:cubicBezTo>
                  <a:pt x="1923" y="945"/>
                  <a:pt x="1579" y="1645"/>
                  <a:pt x="1575" y="1648"/>
                </a:cubicBezTo>
                <a:cubicBezTo>
                  <a:pt x="1574" y="1640"/>
                  <a:pt x="1837" y="937"/>
                  <a:pt x="2190" y="0"/>
                </a:cubicBezTo>
                <a:cubicBezTo>
                  <a:pt x="1992" y="0"/>
                  <a:pt x="1992" y="0"/>
                  <a:pt x="1992" y="0"/>
                </a:cubicBezTo>
                <a:cubicBezTo>
                  <a:pt x="1557" y="1597"/>
                  <a:pt x="1537" y="1670"/>
                  <a:pt x="1535" y="1670"/>
                </a:cubicBezTo>
                <a:cubicBezTo>
                  <a:pt x="1535" y="1670"/>
                  <a:pt x="1535" y="1670"/>
                  <a:pt x="1535" y="1669"/>
                </a:cubicBezTo>
                <a:cubicBezTo>
                  <a:pt x="1535" y="1669"/>
                  <a:pt x="1535" y="1669"/>
                  <a:pt x="1535" y="1669"/>
                </a:cubicBezTo>
                <a:cubicBezTo>
                  <a:pt x="1535" y="1669"/>
                  <a:pt x="1535" y="1669"/>
                  <a:pt x="1535" y="1669"/>
                </a:cubicBezTo>
                <a:cubicBezTo>
                  <a:pt x="1532" y="1656"/>
                  <a:pt x="1617" y="1185"/>
                  <a:pt x="1829" y="0"/>
                </a:cubicBezTo>
                <a:cubicBezTo>
                  <a:pt x="1656" y="0"/>
                  <a:pt x="1656" y="0"/>
                  <a:pt x="1656" y="0"/>
                </a:cubicBezTo>
                <a:cubicBezTo>
                  <a:pt x="1515" y="1609"/>
                  <a:pt x="1510" y="1666"/>
                  <a:pt x="1509" y="1666"/>
                </a:cubicBezTo>
                <a:cubicBezTo>
                  <a:pt x="1509" y="1666"/>
                  <a:pt x="1509" y="1666"/>
                  <a:pt x="1509" y="1666"/>
                </a:cubicBezTo>
                <a:cubicBezTo>
                  <a:pt x="1509" y="1666"/>
                  <a:pt x="1509" y="1666"/>
                  <a:pt x="1509" y="1666"/>
                </a:cubicBezTo>
                <a:cubicBezTo>
                  <a:pt x="1509" y="1666"/>
                  <a:pt x="1509" y="1666"/>
                  <a:pt x="1509" y="1666"/>
                </a:cubicBezTo>
                <a:cubicBezTo>
                  <a:pt x="1505" y="1664"/>
                  <a:pt x="1506" y="963"/>
                  <a:pt x="1509" y="0"/>
                </a:cubicBezTo>
                <a:cubicBezTo>
                  <a:pt x="1341" y="0"/>
                  <a:pt x="1341" y="0"/>
                  <a:pt x="1341" y="0"/>
                </a:cubicBezTo>
                <a:cubicBezTo>
                  <a:pt x="1420" y="927"/>
                  <a:pt x="1478" y="1614"/>
                  <a:pt x="1480" y="1665"/>
                </a:cubicBezTo>
                <a:cubicBezTo>
                  <a:pt x="1472" y="1628"/>
                  <a:pt x="1353" y="945"/>
                  <a:pt x="1188" y="0"/>
                </a:cubicBezTo>
                <a:cubicBezTo>
                  <a:pt x="1003" y="0"/>
                  <a:pt x="1003" y="0"/>
                  <a:pt x="1003" y="0"/>
                </a:cubicBezTo>
                <a:cubicBezTo>
                  <a:pt x="1121" y="435"/>
                  <a:pt x="1249" y="906"/>
                  <a:pt x="1387" y="1416"/>
                </a:cubicBezTo>
                <a:cubicBezTo>
                  <a:pt x="1451" y="1654"/>
                  <a:pt x="1443" y="1619"/>
                  <a:pt x="1452" y="1657"/>
                </a:cubicBezTo>
                <a:cubicBezTo>
                  <a:pt x="1452" y="1658"/>
                  <a:pt x="1452" y="1658"/>
                  <a:pt x="1452" y="1658"/>
                </a:cubicBezTo>
                <a:cubicBezTo>
                  <a:pt x="1448" y="1658"/>
                  <a:pt x="1187" y="959"/>
                  <a:pt x="830" y="0"/>
                </a:cubicBezTo>
                <a:cubicBezTo>
                  <a:pt x="611" y="0"/>
                  <a:pt x="611" y="0"/>
                  <a:pt x="611" y="0"/>
                </a:cubicBezTo>
                <a:cubicBezTo>
                  <a:pt x="1067" y="936"/>
                  <a:pt x="1415" y="1653"/>
                  <a:pt x="1417" y="1667"/>
                </a:cubicBezTo>
                <a:cubicBezTo>
                  <a:pt x="1426" y="1677"/>
                  <a:pt x="1423" y="1673"/>
                  <a:pt x="1424" y="1681"/>
                </a:cubicBezTo>
                <a:cubicBezTo>
                  <a:pt x="1418" y="1677"/>
                  <a:pt x="1420" y="1681"/>
                  <a:pt x="1417" y="1667"/>
                </a:cubicBezTo>
                <a:cubicBezTo>
                  <a:pt x="1411" y="1662"/>
                  <a:pt x="968" y="944"/>
                  <a:pt x="387" y="0"/>
                </a:cubicBezTo>
                <a:cubicBezTo>
                  <a:pt x="91" y="0"/>
                  <a:pt x="91" y="0"/>
                  <a:pt x="91" y="0"/>
                </a:cubicBezTo>
                <a:cubicBezTo>
                  <a:pt x="806" y="925"/>
                  <a:pt x="1389" y="1682"/>
                  <a:pt x="1390" y="1693"/>
                </a:cubicBezTo>
                <a:cubicBezTo>
                  <a:pt x="1385" y="1692"/>
                  <a:pt x="778" y="1063"/>
                  <a:pt x="0" y="256"/>
                </a:cubicBezTo>
                <a:cubicBezTo>
                  <a:pt x="0" y="599"/>
                  <a:pt x="0" y="599"/>
                  <a:pt x="0" y="599"/>
                </a:cubicBezTo>
                <a:cubicBezTo>
                  <a:pt x="774" y="1230"/>
                  <a:pt x="1380" y="1726"/>
                  <a:pt x="1382" y="1735"/>
                </a:cubicBezTo>
                <a:cubicBezTo>
                  <a:pt x="1382" y="1735"/>
                  <a:pt x="1382" y="1735"/>
                  <a:pt x="1382" y="1735"/>
                </a:cubicBezTo>
                <a:cubicBezTo>
                  <a:pt x="1376" y="1735"/>
                  <a:pt x="788" y="1367"/>
                  <a:pt x="0" y="871"/>
                </a:cubicBezTo>
                <a:cubicBezTo>
                  <a:pt x="0" y="1144"/>
                  <a:pt x="0" y="1144"/>
                  <a:pt x="0" y="1144"/>
                </a:cubicBezTo>
                <a:cubicBezTo>
                  <a:pt x="772" y="1493"/>
                  <a:pt x="1357" y="1760"/>
                  <a:pt x="1378" y="1774"/>
                </a:cubicBezTo>
                <a:cubicBezTo>
                  <a:pt x="1354" y="1769"/>
                  <a:pt x="821" y="1611"/>
                  <a:pt x="0" y="1367"/>
                </a:cubicBezTo>
                <a:cubicBezTo>
                  <a:pt x="0" y="1607"/>
                  <a:pt x="0" y="1607"/>
                  <a:pt x="0" y="1607"/>
                </a:cubicBezTo>
                <a:cubicBezTo>
                  <a:pt x="56" y="1615"/>
                  <a:pt x="112" y="1624"/>
                  <a:pt x="169" y="1632"/>
                </a:cubicBezTo>
                <a:cubicBezTo>
                  <a:pt x="1369" y="1807"/>
                  <a:pt x="1462" y="1814"/>
                  <a:pt x="1370" y="1814"/>
                </a:cubicBezTo>
                <a:cubicBezTo>
                  <a:pt x="1369" y="1814"/>
                  <a:pt x="1368" y="1814"/>
                  <a:pt x="1368" y="1814"/>
                </a:cubicBezTo>
                <a:cubicBezTo>
                  <a:pt x="1348" y="1814"/>
                  <a:pt x="781" y="1811"/>
                  <a:pt x="0" y="1808"/>
                </a:cubicBezTo>
                <a:cubicBezTo>
                  <a:pt x="0" y="2000"/>
                  <a:pt x="0" y="2000"/>
                  <a:pt x="0" y="2000"/>
                </a:cubicBezTo>
                <a:cubicBezTo>
                  <a:pt x="262" y="2000"/>
                  <a:pt x="262" y="2000"/>
                  <a:pt x="262" y="2000"/>
                </a:cubicBezTo>
                <a:cubicBezTo>
                  <a:pt x="903" y="1908"/>
                  <a:pt x="1360" y="1843"/>
                  <a:pt x="1385" y="1843"/>
                </a:cubicBezTo>
                <a:cubicBezTo>
                  <a:pt x="1385" y="1843"/>
                  <a:pt x="1386" y="1844"/>
                  <a:pt x="1386" y="1844"/>
                </a:cubicBezTo>
                <a:cubicBezTo>
                  <a:pt x="1384" y="1845"/>
                  <a:pt x="1183" y="1904"/>
                  <a:pt x="856" y="2000"/>
                </a:cubicBezTo>
                <a:cubicBezTo>
                  <a:pt x="1114" y="2000"/>
                  <a:pt x="1114" y="2000"/>
                  <a:pt x="1114" y="2000"/>
                </a:cubicBezTo>
                <a:cubicBezTo>
                  <a:pt x="1278" y="1926"/>
                  <a:pt x="1370" y="1886"/>
                  <a:pt x="1375" y="1886"/>
                </a:cubicBezTo>
                <a:cubicBezTo>
                  <a:pt x="1375" y="1886"/>
                  <a:pt x="1375" y="1886"/>
                  <a:pt x="1375" y="1886"/>
                </a:cubicBezTo>
                <a:cubicBezTo>
                  <a:pt x="1374" y="1888"/>
                  <a:pt x="1310" y="1928"/>
                  <a:pt x="1196" y="2000"/>
                </a:cubicBezTo>
                <a:cubicBezTo>
                  <a:pt x="1291" y="2000"/>
                  <a:pt x="1291" y="2000"/>
                  <a:pt x="1291" y="2000"/>
                </a:cubicBezTo>
                <a:cubicBezTo>
                  <a:pt x="1353" y="1950"/>
                  <a:pt x="1388" y="1923"/>
                  <a:pt x="1390" y="1923"/>
                </a:cubicBezTo>
                <a:cubicBezTo>
                  <a:pt x="1390" y="1923"/>
                  <a:pt x="1390" y="1923"/>
                  <a:pt x="1390" y="1923"/>
                </a:cubicBezTo>
                <a:cubicBezTo>
                  <a:pt x="1390" y="1924"/>
                  <a:pt x="1365" y="1951"/>
                  <a:pt x="1318" y="2000"/>
                </a:cubicBezTo>
                <a:cubicBezTo>
                  <a:pt x="1370" y="2000"/>
                  <a:pt x="1370" y="2000"/>
                  <a:pt x="1370" y="2000"/>
                </a:cubicBezTo>
                <a:cubicBezTo>
                  <a:pt x="1396" y="1967"/>
                  <a:pt x="1410" y="1950"/>
                  <a:pt x="1411" y="1950"/>
                </a:cubicBezTo>
                <a:cubicBezTo>
                  <a:pt x="1410" y="1955"/>
                  <a:pt x="1417" y="1946"/>
                  <a:pt x="1384" y="2000"/>
                </a:cubicBezTo>
                <a:cubicBezTo>
                  <a:pt x="1417" y="2000"/>
                  <a:pt x="1417" y="2000"/>
                  <a:pt x="1417" y="2000"/>
                </a:cubicBezTo>
                <a:cubicBezTo>
                  <a:pt x="1421" y="1991"/>
                  <a:pt x="1425" y="1983"/>
                  <a:pt x="1429" y="1975"/>
                </a:cubicBezTo>
                <a:cubicBezTo>
                  <a:pt x="1432" y="1970"/>
                  <a:pt x="1433" y="1967"/>
                  <a:pt x="1434" y="1967"/>
                </a:cubicBezTo>
                <a:cubicBezTo>
                  <a:pt x="1435" y="1967"/>
                  <a:pt x="1432" y="1978"/>
                  <a:pt x="1424" y="2000"/>
                </a:cubicBezTo>
                <a:cubicBezTo>
                  <a:pt x="1457" y="2000"/>
                  <a:pt x="1457" y="2000"/>
                  <a:pt x="1457" y="2000"/>
                </a:cubicBezTo>
                <a:cubicBezTo>
                  <a:pt x="1462" y="1982"/>
                  <a:pt x="1466" y="1970"/>
                  <a:pt x="1467" y="1965"/>
                </a:cubicBezTo>
                <a:cubicBezTo>
                  <a:pt x="1467" y="1969"/>
                  <a:pt x="1465" y="1981"/>
                  <a:pt x="1462" y="2000"/>
                </a:cubicBezTo>
                <a:cubicBezTo>
                  <a:pt x="1491" y="2000"/>
                  <a:pt x="1491" y="2000"/>
                  <a:pt x="1491" y="2000"/>
                </a:cubicBezTo>
                <a:cubicBezTo>
                  <a:pt x="1494" y="1967"/>
                  <a:pt x="1495" y="1949"/>
                  <a:pt x="1496" y="1948"/>
                </a:cubicBezTo>
                <a:cubicBezTo>
                  <a:pt x="1496" y="1948"/>
                  <a:pt x="1496" y="1966"/>
                  <a:pt x="1496" y="2000"/>
                </a:cubicBezTo>
                <a:cubicBezTo>
                  <a:pt x="1523" y="2000"/>
                  <a:pt x="1523" y="2000"/>
                  <a:pt x="1523" y="2000"/>
                </a:cubicBezTo>
                <a:cubicBezTo>
                  <a:pt x="1522" y="1986"/>
                  <a:pt x="1521" y="1979"/>
                  <a:pt x="1522" y="1979"/>
                </a:cubicBezTo>
                <a:cubicBezTo>
                  <a:pt x="1522" y="1979"/>
                  <a:pt x="1523" y="1986"/>
                  <a:pt x="1526" y="2000"/>
                </a:cubicBezTo>
                <a:cubicBezTo>
                  <a:pt x="1557" y="2000"/>
                  <a:pt x="1557" y="2000"/>
                  <a:pt x="1557" y="2000"/>
                </a:cubicBezTo>
                <a:cubicBezTo>
                  <a:pt x="1553" y="1979"/>
                  <a:pt x="1550" y="1969"/>
                  <a:pt x="1551" y="1969"/>
                </a:cubicBezTo>
                <a:cubicBezTo>
                  <a:pt x="1551" y="1969"/>
                  <a:pt x="1551" y="1969"/>
                  <a:pt x="1552" y="1971"/>
                </a:cubicBezTo>
                <a:cubicBezTo>
                  <a:pt x="1554" y="1977"/>
                  <a:pt x="1558" y="1986"/>
                  <a:pt x="1563" y="2000"/>
                </a:cubicBezTo>
                <a:cubicBezTo>
                  <a:pt x="1595" y="2000"/>
                  <a:pt x="1595" y="2000"/>
                  <a:pt x="1595" y="2000"/>
                </a:cubicBezTo>
                <a:cubicBezTo>
                  <a:pt x="1579" y="1967"/>
                  <a:pt x="1575" y="1955"/>
                  <a:pt x="1576" y="1955"/>
                </a:cubicBezTo>
                <a:cubicBezTo>
                  <a:pt x="1577" y="1955"/>
                  <a:pt x="1577" y="1956"/>
                  <a:pt x="1578" y="1957"/>
                </a:cubicBezTo>
                <a:cubicBezTo>
                  <a:pt x="1580" y="1959"/>
                  <a:pt x="1589" y="1973"/>
                  <a:pt x="1605" y="2000"/>
                </a:cubicBezTo>
                <a:cubicBezTo>
                  <a:pt x="1649" y="2000"/>
                  <a:pt x="1649" y="2000"/>
                  <a:pt x="1649" y="2000"/>
                </a:cubicBezTo>
                <a:cubicBezTo>
                  <a:pt x="1619" y="1960"/>
                  <a:pt x="1603" y="1939"/>
                  <a:pt x="1603" y="1938"/>
                </a:cubicBezTo>
                <a:cubicBezTo>
                  <a:pt x="1604" y="1938"/>
                  <a:pt x="1626" y="1960"/>
                  <a:pt x="1665" y="2000"/>
                </a:cubicBezTo>
                <a:cubicBezTo>
                  <a:pt x="1735" y="2000"/>
                  <a:pt x="1735" y="2000"/>
                  <a:pt x="1735" y="2000"/>
                </a:cubicBezTo>
                <a:cubicBezTo>
                  <a:pt x="1667" y="1944"/>
                  <a:pt x="1630" y="1913"/>
                  <a:pt x="1630" y="1911"/>
                </a:cubicBezTo>
                <a:cubicBezTo>
                  <a:pt x="1634" y="1911"/>
                  <a:pt x="1673" y="1935"/>
                  <a:pt x="1777" y="2000"/>
                </a:cubicBezTo>
                <a:cubicBezTo>
                  <a:pt x="1913" y="2000"/>
                  <a:pt x="1913" y="2000"/>
                  <a:pt x="1913" y="2000"/>
                </a:cubicBezTo>
                <a:cubicBezTo>
                  <a:pt x="1737" y="1919"/>
                  <a:pt x="1631" y="1870"/>
                  <a:pt x="1622" y="1865"/>
                </a:cubicBezTo>
                <a:cubicBezTo>
                  <a:pt x="1637" y="1867"/>
                  <a:pt x="1811" y="1918"/>
                  <a:pt x="2088" y="2000"/>
                </a:cubicBezTo>
                <a:cubicBezTo>
                  <a:pt x="2777" y="2000"/>
                  <a:pt x="2777" y="2000"/>
                  <a:pt x="2777" y="2000"/>
                </a:cubicBezTo>
                <a:cubicBezTo>
                  <a:pt x="2085" y="1899"/>
                  <a:pt x="1604" y="1828"/>
                  <a:pt x="1602" y="1826"/>
                </a:cubicBezTo>
                <a:cubicBezTo>
                  <a:pt x="1628" y="1825"/>
                  <a:pt x="1681" y="1824"/>
                  <a:pt x="1763" y="1824"/>
                </a:cubicBezTo>
                <a:cubicBezTo>
                  <a:pt x="1969" y="1824"/>
                  <a:pt x="2364" y="1828"/>
                  <a:pt x="3000" y="1831"/>
                </a:cubicBezTo>
                <a:cubicBezTo>
                  <a:pt x="3000" y="1600"/>
                  <a:pt x="3000" y="1600"/>
                  <a:pt x="3000" y="1600"/>
                </a:cubicBezTo>
                <a:cubicBezTo>
                  <a:pt x="2204" y="1713"/>
                  <a:pt x="1626" y="1794"/>
                  <a:pt x="1614" y="1794"/>
                </a:cubicBezTo>
                <a:cubicBezTo>
                  <a:pt x="1614" y="1794"/>
                  <a:pt x="1614" y="1794"/>
                  <a:pt x="1614" y="1794"/>
                </a:cubicBezTo>
                <a:cubicBezTo>
                  <a:pt x="1621" y="1790"/>
                  <a:pt x="2211" y="1619"/>
                  <a:pt x="3000" y="1391"/>
                </a:cubicBezTo>
                <a:cubicBezTo>
                  <a:pt x="3000" y="1138"/>
                  <a:pt x="3000" y="1138"/>
                  <a:pt x="3000" y="1138"/>
                </a:cubicBezTo>
                <a:cubicBezTo>
                  <a:pt x="2202" y="1497"/>
                  <a:pt x="1616" y="1760"/>
                  <a:pt x="1611" y="1760"/>
                </a:cubicBezTo>
                <a:cubicBezTo>
                  <a:pt x="1611" y="1760"/>
                  <a:pt x="1611" y="1760"/>
                  <a:pt x="1611" y="1760"/>
                </a:cubicBezTo>
                <a:cubicBezTo>
                  <a:pt x="1611" y="1756"/>
                  <a:pt x="2202" y="1389"/>
                  <a:pt x="3000" y="896"/>
                </a:cubicBezTo>
                <a:cubicBezTo>
                  <a:pt x="3000" y="597"/>
                  <a:pt x="3000" y="597"/>
                  <a:pt x="3000" y="597"/>
                </a:cubicBezTo>
                <a:cubicBezTo>
                  <a:pt x="2208" y="1239"/>
                  <a:pt x="1608" y="1725"/>
                  <a:pt x="1603" y="1725"/>
                </a:cubicBezTo>
                <a:cubicBezTo>
                  <a:pt x="1607" y="1714"/>
                  <a:pt x="2216" y="1090"/>
                  <a:pt x="3000" y="287"/>
                </a:cubicBezTo>
                <a:cubicBezTo>
                  <a:pt x="3000" y="0"/>
                  <a:pt x="3000" y="0"/>
                  <a:pt x="3000" y="0"/>
                </a:cubicBezTo>
              </a:path>
            </a:pathLst>
          </a:custGeom>
          <a:solidFill>
            <a:srgbClr val="FFEFD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90" name="任意多边形 89"/>
          <p:cNvSpPr>
            <a:spLocks noChangeArrowheads="1"/>
          </p:cNvSpPr>
          <p:nvPr/>
        </p:nvSpPr>
        <p:spPr bwMode="auto">
          <a:xfrm>
            <a:off x="0" y="5870178"/>
            <a:ext cx="12192000" cy="987822"/>
          </a:xfrm>
          <a:custGeom>
            <a:avLst/>
            <a:gdLst>
              <a:gd name="connsiteX0" fmla="*/ 5911555 w 11823110"/>
              <a:gd name="connsiteY0" fmla="*/ 0 h 1609294"/>
              <a:gd name="connsiteX1" fmla="*/ 11823110 w 11823110"/>
              <a:gd name="connsiteY1" fmla="*/ 1480179 h 1609294"/>
              <a:gd name="connsiteX2" fmla="*/ 11797071 w 11823110"/>
              <a:gd name="connsiteY2" fmla="*/ 1609294 h 1609294"/>
              <a:gd name="connsiteX3" fmla="*/ 26039 w 11823110"/>
              <a:gd name="connsiteY3" fmla="*/ 1609294 h 1609294"/>
              <a:gd name="connsiteX4" fmla="*/ 0 w 11823110"/>
              <a:gd name="connsiteY4" fmla="*/ 1480179 h 1609294"/>
              <a:gd name="connsiteX5" fmla="*/ 5911555 w 11823110"/>
              <a:gd name="connsiteY5" fmla="*/ 0 h 16092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823110" h="1609294">
                <a:moveTo>
                  <a:pt x="5911555" y="0"/>
                </a:moveTo>
                <a:cubicBezTo>
                  <a:pt x="9176417" y="0"/>
                  <a:pt x="11823110" y="662699"/>
                  <a:pt x="11823110" y="1480179"/>
                </a:cubicBezTo>
                <a:lnTo>
                  <a:pt x="11797071" y="1609294"/>
                </a:lnTo>
                <a:lnTo>
                  <a:pt x="26039" y="1609294"/>
                </a:lnTo>
                <a:lnTo>
                  <a:pt x="0" y="1480179"/>
                </a:lnTo>
                <a:cubicBezTo>
                  <a:pt x="0" y="662699"/>
                  <a:pt x="2646693" y="0"/>
                  <a:pt x="5911555" y="0"/>
                </a:cubicBezTo>
                <a:close/>
              </a:path>
            </a:pathLst>
          </a:custGeom>
          <a:solidFill>
            <a:srgbClr val="FFB86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grpSp>
        <p:nvGrpSpPr>
          <p:cNvPr id="298" name="组合 297"/>
          <p:cNvGrpSpPr/>
          <p:nvPr/>
        </p:nvGrpSpPr>
        <p:grpSpPr>
          <a:xfrm>
            <a:off x="9805738" y="5616592"/>
            <a:ext cx="1254798" cy="1191093"/>
            <a:chOff x="7902394" y="4899025"/>
            <a:chExt cx="2063750" cy="1958975"/>
          </a:xfrm>
        </p:grpSpPr>
        <p:sp>
          <p:nvSpPr>
            <p:cNvPr id="98" name="Freeform 91"/>
            <p:cNvSpPr>
              <a:spLocks/>
            </p:cNvSpPr>
            <p:nvPr/>
          </p:nvSpPr>
          <p:spPr bwMode="auto">
            <a:xfrm>
              <a:off x="7919856" y="5800725"/>
              <a:ext cx="1089025" cy="277813"/>
            </a:xfrm>
            <a:custGeom>
              <a:avLst/>
              <a:gdLst>
                <a:gd name="T0" fmla="*/ 394 w 413"/>
                <a:gd name="T1" fmla="*/ 43 h 105"/>
                <a:gd name="T2" fmla="*/ 386 w 413"/>
                <a:gd name="T3" fmla="*/ 45 h 105"/>
                <a:gd name="T4" fmla="*/ 381 w 413"/>
                <a:gd name="T5" fmla="*/ 59 h 105"/>
                <a:gd name="T6" fmla="*/ 343 w 413"/>
                <a:gd name="T7" fmla="*/ 68 h 105"/>
                <a:gd name="T8" fmla="*/ 336 w 413"/>
                <a:gd name="T9" fmla="*/ 68 h 105"/>
                <a:gd name="T10" fmla="*/ 327 w 413"/>
                <a:gd name="T11" fmla="*/ 82 h 105"/>
                <a:gd name="T12" fmla="*/ 296 w 413"/>
                <a:gd name="T13" fmla="*/ 95 h 105"/>
                <a:gd name="T14" fmla="*/ 274 w 413"/>
                <a:gd name="T15" fmla="*/ 86 h 105"/>
                <a:gd name="T16" fmla="*/ 264 w 413"/>
                <a:gd name="T17" fmla="*/ 93 h 105"/>
                <a:gd name="T18" fmla="*/ 243 w 413"/>
                <a:gd name="T19" fmla="*/ 104 h 105"/>
                <a:gd name="T20" fmla="*/ 210 w 413"/>
                <a:gd name="T21" fmla="*/ 93 h 105"/>
                <a:gd name="T22" fmla="*/ 183 w 413"/>
                <a:gd name="T23" fmla="*/ 103 h 105"/>
                <a:gd name="T24" fmla="*/ 153 w 413"/>
                <a:gd name="T25" fmla="*/ 98 h 105"/>
                <a:gd name="T26" fmla="*/ 143 w 413"/>
                <a:gd name="T27" fmla="*/ 88 h 105"/>
                <a:gd name="T28" fmla="*/ 132 w 413"/>
                <a:gd name="T29" fmla="*/ 89 h 105"/>
                <a:gd name="T30" fmla="*/ 103 w 413"/>
                <a:gd name="T31" fmla="*/ 95 h 105"/>
                <a:gd name="T32" fmla="*/ 78 w 413"/>
                <a:gd name="T33" fmla="*/ 71 h 105"/>
                <a:gd name="T34" fmla="*/ 73 w 413"/>
                <a:gd name="T35" fmla="*/ 67 h 105"/>
                <a:gd name="T36" fmla="*/ 61 w 413"/>
                <a:gd name="T37" fmla="*/ 71 h 105"/>
                <a:gd name="T38" fmla="*/ 26 w 413"/>
                <a:gd name="T39" fmla="*/ 47 h 105"/>
                <a:gd name="T40" fmla="*/ 20 w 413"/>
                <a:gd name="T41" fmla="*/ 42 h 105"/>
                <a:gd name="T42" fmla="*/ 10 w 413"/>
                <a:gd name="T43" fmla="*/ 43 h 105"/>
                <a:gd name="T44" fmla="*/ 1 w 413"/>
                <a:gd name="T45" fmla="*/ 36 h 105"/>
                <a:gd name="T46" fmla="*/ 0 w 413"/>
                <a:gd name="T47" fmla="*/ 18 h 105"/>
                <a:gd name="T48" fmla="*/ 1 w 413"/>
                <a:gd name="T49" fmla="*/ 6 h 105"/>
                <a:gd name="T50" fmla="*/ 20 w 413"/>
                <a:gd name="T51" fmla="*/ 4 h 105"/>
                <a:gd name="T52" fmla="*/ 58 w 413"/>
                <a:gd name="T53" fmla="*/ 24 h 105"/>
                <a:gd name="T54" fmla="*/ 79 w 413"/>
                <a:gd name="T55" fmla="*/ 35 h 105"/>
                <a:gd name="T56" fmla="*/ 148 w 413"/>
                <a:gd name="T57" fmla="*/ 56 h 105"/>
                <a:gd name="T58" fmla="*/ 169 w 413"/>
                <a:gd name="T59" fmla="*/ 59 h 105"/>
                <a:gd name="T60" fmla="*/ 195 w 413"/>
                <a:gd name="T61" fmla="*/ 62 h 105"/>
                <a:gd name="T62" fmla="*/ 200 w 413"/>
                <a:gd name="T63" fmla="*/ 62 h 105"/>
                <a:gd name="T64" fmla="*/ 206 w 413"/>
                <a:gd name="T65" fmla="*/ 62 h 105"/>
                <a:gd name="T66" fmla="*/ 249 w 413"/>
                <a:gd name="T67" fmla="*/ 58 h 105"/>
                <a:gd name="T68" fmla="*/ 311 w 413"/>
                <a:gd name="T69" fmla="*/ 44 h 105"/>
                <a:gd name="T70" fmla="*/ 355 w 413"/>
                <a:gd name="T71" fmla="*/ 23 h 105"/>
                <a:gd name="T72" fmla="*/ 389 w 413"/>
                <a:gd name="T73" fmla="*/ 5 h 105"/>
                <a:gd name="T74" fmla="*/ 411 w 413"/>
                <a:gd name="T75" fmla="*/ 7 h 105"/>
                <a:gd name="T76" fmla="*/ 411 w 413"/>
                <a:gd name="T77" fmla="*/ 32 h 105"/>
                <a:gd name="T78" fmla="*/ 408 w 413"/>
                <a:gd name="T79" fmla="*/ 41 h 105"/>
                <a:gd name="T80" fmla="*/ 399 w 413"/>
                <a:gd name="T81" fmla="*/ 43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13" h="105">
                  <a:moveTo>
                    <a:pt x="399" y="43"/>
                  </a:moveTo>
                  <a:cubicBezTo>
                    <a:pt x="397" y="43"/>
                    <a:pt x="396" y="43"/>
                    <a:pt x="394" y="43"/>
                  </a:cubicBezTo>
                  <a:cubicBezTo>
                    <a:pt x="392" y="42"/>
                    <a:pt x="391" y="42"/>
                    <a:pt x="389" y="42"/>
                  </a:cubicBezTo>
                  <a:cubicBezTo>
                    <a:pt x="388" y="42"/>
                    <a:pt x="386" y="43"/>
                    <a:pt x="386" y="45"/>
                  </a:cubicBezTo>
                  <a:cubicBezTo>
                    <a:pt x="386" y="46"/>
                    <a:pt x="386" y="46"/>
                    <a:pt x="386" y="47"/>
                  </a:cubicBezTo>
                  <a:cubicBezTo>
                    <a:pt x="385" y="51"/>
                    <a:pt x="383" y="55"/>
                    <a:pt x="381" y="59"/>
                  </a:cubicBezTo>
                  <a:cubicBezTo>
                    <a:pt x="375" y="67"/>
                    <a:pt x="367" y="72"/>
                    <a:pt x="356" y="72"/>
                  </a:cubicBezTo>
                  <a:cubicBezTo>
                    <a:pt x="351" y="72"/>
                    <a:pt x="347" y="70"/>
                    <a:pt x="343" y="68"/>
                  </a:cubicBezTo>
                  <a:cubicBezTo>
                    <a:pt x="342" y="68"/>
                    <a:pt x="340" y="67"/>
                    <a:pt x="339" y="67"/>
                  </a:cubicBezTo>
                  <a:cubicBezTo>
                    <a:pt x="338" y="66"/>
                    <a:pt x="337" y="67"/>
                    <a:pt x="336" y="68"/>
                  </a:cubicBezTo>
                  <a:cubicBezTo>
                    <a:pt x="335" y="69"/>
                    <a:pt x="334" y="70"/>
                    <a:pt x="334" y="71"/>
                  </a:cubicBezTo>
                  <a:cubicBezTo>
                    <a:pt x="332" y="75"/>
                    <a:pt x="330" y="79"/>
                    <a:pt x="327" y="82"/>
                  </a:cubicBezTo>
                  <a:cubicBezTo>
                    <a:pt x="323" y="88"/>
                    <a:pt x="317" y="92"/>
                    <a:pt x="311" y="94"/>
                  </a:cubicBezTo>
                  <a:cubicBezTo>
                    <a:pt x="306" y="96"/>
                    <a:pt x="301" y="96"/>
                    <a:pt x="296" y="95"/>
                  </a:cubicBezTo>
                  <a:cubicBezTo>
                    <a:pt x="290" y="94"/>
                    <a:pt x="285" y="92"/>
                    <a:pt x="280" y="89"/>
                  </a:cubicBezTo>
                  <a:cubicBezTo>
                    <a:pt x="278" y="88"/>
                    <a:pt x="276" y="87"/>
                    <a:pt x="274" y="86"/>
                  </a:cubicBezTo>
                  <a:cubicBezTo>
                    <a:pt x="272" y="85"/>
                    <a:pt x="271" y="86"/>
                    <a:pt x="269" y="87"/>
                  </a:cubicBezTo>
                  <a:cubicBezTo>
                    <a:pt x="267" y="89"/>
                    <a:pt x="266" y="91"/>
                    <a:pt x="264" y="93"/>
                  </a:cubicBezTo>
                  <a:cubicBezTo>
                    <a:pt x="262" y="94"/>
                    <a:pt x="260" y="96"/>
                    <a:pt x="258" y="98"/>
                  </a:cubicBezTo>
                  <a:cubicBezTo>
                    <a:pt x="253" y="102"/>
                    <a:pt x="248" y="103"/>
                    <a:pt x="243" y="104"/>
                  </a:cubicBezTo>
                  <a:cubicBezTo>
                    <a:pt x="237" y="104"/>
                    <a:pt x="231" y="104"/>
                    <a:pt x="225" y="102"/>
                  </a:cubicBezTo>
                  <a:cubicBezTo>
                    <a:pt x="220" y="100"/>
                    <a:pt x="214" y="97"/>
                    <a:pt x="210" y="93"/>
                  </a:cubicBezTo>
                  <a:cubicBezTo>
                    <a:pt x="205" y="90"/>
                    <a:pt x="206" y="90"/>
                    <a:pt x="202" y="93"/>
                  </a:cubicBezTo>
                  <a:cubicBezTo>
                    <a:pt x="196" y="98"/>
                    <a:pt x="190" y="101"/>
                    <a:pt x="183" y="103"/>
                  </a:cubicBezTo>
                  <a:cubicBezTo>
                    <a:pt x="176" y="105"/>
                    <a:pt x="168" y="105"/>
                    <a:pt x="161" y="102"/>
                  </a:cubicBezTo>
                  <a:cubicBezTo>
                    <a:pt x="158" y="101"/>
                    <a:pt x="156" y="99"/>
                    <a:pt x="153" y="98"/>
                  </a:cubicBezTo>
                  <a:cubicBezTo>
                    <a:pt x="150" y="95"/>
                    <a:pt x="148" y="92"/>
                    <a:pt x="145" y="90"/>
                  </a:cubicBezTo>
                  <a:cubicBezTo>
                    <a:pt x="144" y="89"/>
                    <a:pt x="144" y="88"/>
                    <a:pt x="143" y="88"/>
                  </a:cubicBezTo>
                  <a:cubicBezTo>
                    <a:pt x="141" y="85"/>
                    <a:pt x="140" y="85"/>
                    <a:pt x="137" y="87"/>
                  </a:cubicBezTo>
                  <a:cubicBezTo>
                    <a:pt x="135" y="88"/>
                    <a:pt x="133" y="88"/>
                    <a:pt x="132" y="89"/>
                  </a:cubicBezTo>
                  <a:cubicBezTo>
                    <a:pt x="125" y="93"/>
                    <a:pt x="118" y="95"/>
                    <a:pt x="111" y="96"/>
                  </a:cubicBezTo>
                  <a:cubicBezTo>
                    <a:pt x="108" y="96"/>
                    <a:pt x="106" y="96"/>
                    <a:pt x="103" y="95"/>
                  </a:cubicBezTo>
                  <a:cubicBezTo>
                    <a:pt x="96" y="93"/>
                    <a:pt x="90" y="89"/>
                    <a:pt x="85" y="83"/>
                  </a:cubicBezTo>
                  <a:cubicBezTo>
                    <a:pt x="82" y="79"/>
                    <a:pt x="80" y="75"/>
                    <a:pt x="78" y="71"/>
                  </a:cubicBezTo>
                  <a:cubicBezTo>
                    <a:pt x="77" y="70"/>
                    <a:pt x="77" y="68"/>
                    <a:pt x="76" y="67"/>
                  </a:cubicBezTo>
                  <a:cubicBezTo>
                    <a:pt x="75" y="67"/>
                    <a:pt x="74" y="66"/>
                    <a:pt x="73" y="67"/>
                  </a:cubicBezTo>
                  <a:cubicBezTo>
                    <a:pt x="72" y="67"/>
                    <a:pt x="70" y="68"/>
                    <a:pt x="69" y="68"/>
                  </a:cubicBezTo>
                  <a:cubicBezTo>
                    <a:pt x="67" y="70"/>
                    <a:pt x="64" y="71"/>
                    <a:pt x="61" y="71"/>
                  </a:cubicBezTo>
                  <a:cubicBezTo>
                    <a:pt x="52" y="74"/>
                    <a:pt x="43" y="71"/>
                    <a:pt x="36" y="64"/>
                  </a:cubicBezTo>
                  <a:cubicBezTo>
                    <a:pt x="31" y="60"/>
                    <a:pt x="28" y="54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5" y="43"/>
                    <a:pt x="25" y="42"/>
                    <a:pt x="20" y="42"/>
                  </a:cubicBezTo>
                  <a:cubicBezTo>
                    <a:pt x="19" y="42"/>
                    <a:pt x="19" y="42"/>
                    <a:pt x="18" y="43"/>
                  </a:cubicBezTo>
                  <a:cubicBezTo>
                    <a:pt x="15" y="43"/>
                    <a:pt x="13" y="43"/>
                    <a:pt x="10" y="43"/>
                  </a:cubicBezTo>
                  <a:cubicBezTo>
                    <a:pt x="9" y="43"/>
                    <a:pt x="7" y="42"/>
                    <a:pt x="6" y="42"/>
                  </a:cubicBezTo>
                  <a:cubicBezTo>
                    <a:pt x="3" y="41"/>
                    <a:pt x="2" y="39"/>
                    <a:pt x="1" y="36"/>
                  </a:cubicBezTo>
                  <a:cubicBezTo>
                    <a:pt x="1" y="32"/>
                    <a:pt x="0" y="28"/>
                    <a:pt x="0" y="24"/>
                  </a:cubicBezTo>
                  <a:cubicBezTo>
                    <a:pt x="0" y="22"/>
                    <a:pt x="0" y="20"/>
                    <a:pt x="0" y="18"/>
                  </a:cubicBezTo>
                  <a:cubicBezTo>
                    <a:pt x="0" y="14"/>
                    <a:pt x="0" y="11"/>
                    <a:pt x="1" y="7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2"/>
                    <a:pt x="5" y="0"/>
                    <a:pt x="10" y="1"/>
                  </a:cubicBezTo>
                  <a:cubicBezTo>
                    <a:pt x="13" y="1"/>
                    <a:pt x="17" y="2"/>
                    <a:pt x="20" y="4"/>
                  </a:cubicBezTo>
                  <a:cubicBezTo>
                    <a:pt x="28" y="8"/>
                    <a:pt x="35" y="11"/>
                    <a:pt x="42" y="15"/>
                  </a:cubicBezTo>
                  <a:cubicBezTo>
                    <a:pt x="48" y="18"/>
                    <a:pt x="53" y="21"/>
                    <a:pt x="58" y="24"/>
                  </a:cubicBezTo>
                  <a:cubicBezTo>
                    <a:pt x="62" y="26"/>
                    <a:pt x="65" y="28"/>
                    <a:pt x="69" y="30"/>
                  </a:cubicBezTo>
                  <a:cubicBezTo>
                    <a:pt x="72" y="32"/>
                    <a:pt x="76" y="34"/>
                    <a:pt x="79" y="35"/>
                  </a:cubicBezTo>
                  <a:cubicBezTo>
                    <a:pt x="89" y="39"/>
                    <a:pt x="99" y="43"/>
                    <a:pt x="109" y="46"/>
                  </a:cubicBezTo>
                  <a:cubicBezTo>
                    <a:pt x="121" y="51"/>
                    <a:pt x="134" y="54"/>
                    <a:pt x="148" y="56"/>
                  </a:cubicBezTo>
                  <a:cubicBezTo>
                    <a:pt x="152" y="57"/>
                    <a:pt x="157" y="58"/>
                    <a:pt x="162" y="58"/>
                  </a:cubicBezTo>
                  <a:cubicBezTo>
                    <a:pt x="165" y="58"/>
                    <a:pt x="167" y="59"/>
                    <a:pt x="169" y="59"/>
                  </a:cubicBezTo>
                  <a:cubicBezTo>
                    <a:pt x="173" y="60"/>
                    <a:pt x="177" y="60"/>
                    <a:pt x="182" y="61"/>
                  </a:cubicBezTo>
                  <a:cubicBezTo>
                    <a:pt x="186" y="61"/>
                    <a:pt x="190" y="61"/>
                    <a:pt x="195" y="62"/>
                  </a:cubicBezTo>
                  <a:cubicBezTo>
                    <a:pt x="196" y="62"/>
                    <a:pt x="197" y="62"/>
                    <a:pt x="198" y="62"/>
                  </a:cubicBezTo>
                  <a:cubicBezTo>
                    <a:pt x="199" y="62"/>
                    <a:pt x="199" y="62"/>
                    <a:pt x="200" y="62"/>
                  </a:cubicBezTo>
                  <a:cubicBezTo>
                    <a:pt x="200" y="62"/>
                    <a:pt x="201" y="62"/>
                    <a:pt x="202" y="62"/>
                  </a:cubicBezTo>
                  <a:cubicBezTo>
                    <a:pt x="203" y="62"/>
                    <a:pt x="204" y="62"/>
                    <a:pt x="206" y="62"/>
                  </a:cubicBezTo>
                  <a:cubicBezTo>
                    <a:pt x="213" y="62"/>
                    <a:pt x="220" y="62"/>
                    <a:pt x="227" y="61"/>
                  </a:cubicBezTo>
                  <a:cubicBezTo>
                    <a:pt x="234" y="61"/>
                    <a:pt x="241" y="60"/>
                    <a:pt x="249" y="58"/>
                  </a:cubicBezTo>
                  <a:cubicBezTo>
                    <a:pt x="251" y="58"/>
                    <a:pt x="253" y="58"/>
                    <a:pt x="255" y="57"/>
                  </a:cubicBezTo>
                  <a:cubicBezTo>
                    <a:pt x="274" y="55"/>
                    <a:pt x="293" y="50"/>
                    <a:pt x="311" y="44"/>
                  </a:cubicBezTo>
                  <a:cubicBezTo>
                    <a:pt x="319" y="41"/>
                    <a:pt x="327" y="37"/>
                    <a:pt x="335" y="34"/>
                  </a:cubicBezTo>
                  <a:cubicBezTo>
                    <a:pt x="342" y="31"/>
                    <a:pt x="349" y="27"/>
                    <a:pt x="355" y="23"/>
                  </a:cubicBezTo>
                  <a:cubicBezTo>
                    <a:pt x="360" y="21"/>
                    <a:pt x="365" y="18"/>
                    <a:pt x="370" y="15"/>
                  </a:cubicBezTo>
                  <a:cubicBezTo>
                    <a:pt x="376" y="12"/>
                    <a:pt x="382" y="8"/>
                    <a:pt x="389" y="5"/>
                  </a:cubicBezTo>
                  <a:cubicBezTo>
                    <a:pt x="393" y="3"/>
                    <a:pt x="397" y="2"/>
                    <a:pt x="401" y="1"/>
                  </a:cubicBezTo>
                  <a:cubicBezTo>
                    <a:pt x="407" y="0"/>
                    <a:pt x="410" y="2"/>
                    <a:pt x="411" y="7"/>
                  </a:cubicBezTo>
                  <a:cubicBezTo>
                    <a:pt x="412" y="12"/>
                    <a:pt x="413" y="18"/>
                    <a:pt x="412" y="23"/>
                  </a:cubicBezTo>
                  <a:cubicBezTo>
                    <a:pt x="411" y="26"/>
                    <a:pt x="411" y="29"/>
                    <a:pt x="411" y="32"/>
                  </a:cubicBezTo>
                  <a:cubicBezTo>
                    <a:pt x="411" y="34"/>
                    <a:pt x="410" y="36"/>
                    <a:pt x="410" y="38"/>
                  </a:cubicBezTo>
                  <a:cubicBezTo>
                    <a:pt x="410" y="39"/>
                    <a:pt x="409" y="40"/>
                    <a:pt x="408" y="41"/>
                  </a:cubicBezTo>
                  <a:cubicBezTo>
                    <a:pt x="406" y="42"/>
                    <a:pt x="404" y="43"/>
                    <a:pt x="401" y="43"/>
                  </a:cubicBezTo>
                  <a:cubicBezTo>
                    <a:pt x="401" y="43"/>
                    <a:pt x="400" y="43"/>
                    <a:pt x="399" y="43"/>
                  </a:cubicBezTo>
                </a:path>
              </a:pathLst>
            </a:custGeom>
            <a:solidFill>
              <a:srgbClr val="FFE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9" name="Freeform 92"/>
            <p:cNvSpPr>
              <a:spLocks/>
            </p:cNvSpPr>
            <p:nvPr/>
          </p:nvSpPr>
          <p:spPr bwMode="auto">
            <a:xfrm>
              <a:off x="7927794" y="5922963"/>
              <a:ext cx="1068388" cy="420688"/>
            </a:xfrm>
            <a:custGeom>
              <a:avLst/>
              <a:gdLst>
                <a:gd name="T0" fmla="*/ 193 w 405"/>
                <a:gd name="T1" fmla="*/ 159 h 159"/>
                <a:gd name="T2" fmla="*/ 121 w 405"/>
                <a:gd name="T3" fmla="*/ 144 h 159"/>
                <a:gd name="T4" fmla="*/ 58 w 405"/>
                <a:gd name="T5" fmla="*/ 107 h 159"/>
                <a:gd name="T6" fmla="*/ 35 w 405"/>
                <a:gd name="T7" fmla="*/ 81 h 159"/>
                <a:gd name="T8" fmla="*/ 4 w 405"/>
                <a:gd name="T9" fmla="*/ 16 h 159"/>
                <a:gd name="T10" fmla="*/ 1 w 405"/>
                <a:gd name="T11" fmla="*/ 2 h 159"/>
                <a:gd name="T12" fmla="*/ 12 w 405"/>
                <a:gd name="T13" fmla="*/ 1 h 159"/>
                <a:gd name="T14" fmla="*/ 19 w 405"/>
                <a:gd name="T15" fmla="*/ 2 h 159"/>
                <a:gd name="T16" fmla="*/ 41 w 405"/>
                <a:gd name="T17" fmla="*/ 28 h 159"/>
                <a:gd name="T18" fmla="*/ 68 w 405"/>
                <a:gd name="T19" fmla="*/ 26 h 159"/>
                <a:gd name="T20" fmla="*/ 73 w 405"/>
                <a:gd name="T21" fmla="*/ 31 h 159"/>
                <a:gd name="T22" fmla="*/ 101 w 405"/>
                <a:gd name="T23" fmla="*/ 54 h 159"/>
                <a:gd name="T24" fmla="*/ 132 w 405"/>
                <a:gd name="T25" fmla="*/ 47 h 159"/>
                <a:gd name="T26" fmla="*/ 147 w 405"/>
                <a:gd name="T27" fmla="*/ 55 h 159"/>
                <a:gd name="T28" fmla="*/ 175 w 405"/>
                <a:gd name="T29" fmla="*/ 62 h 159"/>
                <a:gd name="T30" fmla="*/ 204 w 405"/>
                <a:gd name="T31" fmla="*/ 51 h 159"/>
                <a:gd name="T32" fmla="*/ 248 w 405"/>
                <a:gd name="T33" fmla="*/ 61 h 159"/>
                <a:gd name="T34" fmla="*/ 268 w 405"/>
                <a:gd name="T35" fmla="*/ 46 h 159"/>
                <a:gd name="T36" fmla="*/ 282 w 405"/>
                <a:gd name="T37" fmla="*/ 51 h 159"/>
                <a:gd name="T38" fmla="*/ 316 w 405"/>
                <a:gd name="T39" fmla="*/ 50 h 159"/>
                <a:gd name="T40" fmla="*/ 334 w 405"/>
                <a:gd name="T41" fmla="*/ 29 h 159"/>
                <a:gd name="T42" fmla="*/ 337 w 405"/>
                <a:gd name="T43" fmla="*/ 26 h 159"/>
                <a:gd name="T44" fmla="*/ 352 w 405"/>
                <a:gd name="T45" fmla="*/ 31 h 159"/>
                <a:gd name="T46" fmla="*/ 386 w 405"/>
                <a:gd name="T47" fmla="*/ 6 h 159"/>
                <a:gd name="T48" fmla="*/ 389 w 405"/>
                <a:gd name="T49" fmla="*/ 1 h 159"/>
                <a:gd name="T50" fmla="*/ 403 w 405"/>
                <a:gd name="T51" fmla="*/ 0 h 159"/>
                <a:gd name="T52" fmla="*/ 405 w 405"/>
                <a:gd name="T53" fmla="*/ 1 h 159"/>
                <a:gd name="T54" fmla="*/ 393 w 405"/>
                <a:gd name="T55" fmla="*/ 41 h 159"/>
                <a:gd name="T56" fmla="*/ 377 w 405"/>
                <a:gd name="T57" fmla="*/ 71 h 159"/>
                <a:gd name="T58" fmla="*/ 334 w 405"/>
                <a:gd name="T59" fmla="*/ 118 h 159"/>
                <a:gd name="T60" fmla="*/ 296 w 405"/>
                <a:gd name="T61" fmla="*/ 140 h 159"/>
                <a:gd name="T62" fmla="*/ 240 w 405"/>
                <a:gd name="T63" fmla="*/ 156 h 159"/>
                <a:gd name="T64" fmla="*/ 203 w 405"/>
                <a:gd name="T65" fmla="*/ 159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05" h="159">
                  <a:moveTo>
                    <a:pt x="203" y="159"/>
                  </a:moveTo>
                  <a:cubicBezTo>
                    <a:pt x="199" y="159"/>
                    <a:pt x="196" y="159"/>
                    <a:pt x="193" y="159"/>
                  </a:cubicBezTo>
                  <a:cubicBezTo>
                    <a:pt x="183" y="158"/>
                    <a:pt x="173" y="157"/>
                    <a:pt x="163" y="156"/>
                  </a:cubicBezTo>
                  <a:cubicBezTo>
                    <a:pt x="149" y="153"/>
                    <a:pt x="135" y="149"/>
                    <a:pt x="121" y="144"/>
                  </a:cubicBezTo>
                  <a:cubicBezTo>
                    <a:pt x="106" y="139"/>
                    <a:pt x="91" y="132"/>
                    <a:pt x="78" y="122"/>
                  </a:cubicBezTo>
                  <a:cubicBezTo>
                    <a:pt x="71" y="118"/>
                    <a:pt x="64" y="113"/>
                    <a:pt x="58" y="107"/>
                  </a:cubicBezTo>
                  <a:cubicBezTo>
                    <a:pt x="56" y="105"/>
                    <a:pt x="54" y="103"/>
                    <a:pt x="52" y="101"/>
                  </a:cubicBezTo>
                  <a:cubicBezTo>
                    <a:pt x="46" y="95"/>
                    <a:pt x="40" y="88"/>
                    <a:pt x="35" y="81"/>
                  </a:cubicBezTo>
                  <a:cubicBezTo>
                    <a:pt x="29" y="72"/>
                    <a:pt x="23" y="62"/>
                    <a:pt x="18" y="52"/>
                  </a:cubicBezTo>
                  <a:cubicBezTo>
                    <a:pt x="12" y="40"/>
                    <a:pt x="8" y="28"/>
                    <a:pt x="4" y="16"/>
                  </a:cubicBezTo>
                  <a:cubicBezTo>
                    <a:pt x="3" y="12"/>
                    <a:pt x="2" y="8"/>
                    <a:pt x="1" y="4"/>
                  </a:cubicBezTo>
                  <a:cubicBezTo>
                    <a:pt x="1" y="3"/>
                    <a:pt x="1" y="3"/>
                    <a:pt x="1" y="2"/>
                  </a:cubicBezTo>
                  <a:cubicBezTo>
                    <a:pt x="0" y="0"/>
                    <a:pt x="0" y="0"/>
                    <a:pt x="3" y="0"/>
                  </a:cubicBezTo>
                  <a:cubicBezTo>
                    <a:pt x="6" y="1"/>
                    <a:pt x="9" y="2"/>
                    <a:pt x="12" y="1"/>
                  </a:cubicBezTo>
                  <a:cubicBezTo>
                    <a:pt x="14" y="1"/>
                    <a:pt x="16" y="1"/>
                    <a:pt x="17" y="1"/>
                  </a:cubicBezTo>
                  <a:cubicBezTo>
                    <a:pt x="18" y="0"/>
                    <a:pt x="19" y="1"/>
                    <a:pt x="19" y="2"/>
                  </a:cubicBezTo>
                  <a:cubicBezTo>
                    <a:pt x="20" y="4"/>
                    <a:pt x="20" y="6"/>
                    <a:pt x="21" y="8"/>
                  </a:cubicBezTo>
                  <a:cubicBezTo>
                    <a:pt x="25" y="18"/>
                    <a:pt x="31" y="25"/>
                    <a:pt x="41" y="28"/>
                  </a:cubicBezTo>
                  <a:cubicBezTo>
                    <a:pt x="48" y="32"/>
                    <a:pt x="56" y="31"/>
                    <a:pt x="64" y="28"/>
                  </a:cubicBezTo>
                  <a:cubicBezTo>
                    <a:pt x="65" y="28"/>
                    <a:pt x="67" y="27"/>
                    <a:pt x="68" y="26"/>
                  </a:cubicBezTo>
                  <a:cubicBezTo>
                    <a:pt x="70" y="26"/>
                    <a:pt x="70" y="26"/>
                    <a:pt x="71" y="27"/>
                  </a:cubicBezTo>
                  <a:cubicBezTo>
                    <a:pt x="72" y="29"/>
                    <a:pt x="72" y="30"/>
                    <a:pt x="73" y="31"/>
                  </a:cubicBezTo>
                  <a:cubicBezTo>
                    <a:pt x="76" y="36"/>
                    <a:pt x="79" y="41"/>
                    <a:pt x="83" y="44"/>
                  </a:cubicBezTo>
                  <a:cubicBezTo>
                    <a:pt x="88" y="49"/>
                    <a:pt x="94" y="53"/>
                    <a:pt x="101" y="54"/>
                  </a:cubicBezTo>
                  <a:cubicBezTo>
                    <a:pt x="105" y="55"/>
                    <a:pt x="108" y="55"/>
                    <a:pt x="112" y="54"/>
                  </a:cubicBezTo>
                  <a:cubicBezTo>
                    <a:pt x="119" y="53"/>
                    <a:pt x="126" y="50"/>
                    <a:pt x="132" y="47"/>
                  </a:cubicBezTo>
                  <a:cubicBezTo>
                    <a:pt x="137" y="44"/>
                    <a:pt x="136" y="44"/>
                    <a:pt x="139" y="48"/>
                  </a:cubicBezTo>
                  <a:cubicBezTo>
                    <a:pt x="142" y="50"/>
                    <a:pt x="145" y="53"/>
                    <a:pt x="147" y="55"/>
                  </a:cubicBezTo>
                  <a:cubicBezTo>
                    <a:pt x="151" y="58"/>
                    <a:pt x="155" y="60"/>
                    <a:pt x="159" y="61"/>
                  </a:cubicBezTo>
                  <a:cubicBezTo>
                    <a:pt x="164" y="63"/>
                    <a:pt x="170" y="63"/>
                    <a:pt x="175" y="62"/>
                  </a:cubicBezTo>
                  <a:cubicBezTo>
                    <a:pt x="185" y="61"/>
                    <a:pt x="193" y="57"/>
                    <a:pt x="201" y="51"/>
                  </a:cubicBezTo>
                  <a:cubicBezTo>
                    <a:pt x="203" y="50"/>
                    <a:pt x="203" y="50"/>
                    <a:pt x="204" y="51"/>
                  </a:cubicBezTo>
                  <a:cubicBezTo>
                    <a:pt x="210" y="55"/>
                    <a:pt x="216" y="58"/>
                    <a:pt x="222" y="60"/>
                  </a:cubicBezTo>
                  <a:cubicBezTo>
                    <a:pt x="231" y="63"/>
                    <a:pt x="239" y="63"/>
                    <a:pt x="248" y="61"/>
                  </a:cubicBezTo>
                  <a:cubicBezTo>
                    <a:pt x="252" y="60"/>
                    <a:pt x="256" y="57"/>
                    <a:pt x="259" y="54"/>
                  </a:cubicBezTo>
                  <a:cubicBezTo>
                    <a:pt x="262" y="52"/>
                    <a:pt x="265" y="49"/>
                    <a:pt x="268" y="46"/>
                  </a:cubicBezTo>
                  <a:cubicBezTo>
                    <a:pt x="269" y="45"/>
                    <a:pt x="270" y="45"/>
                    <a:pt x="272" y="46"/>
                  </a:cubicBezTo>
                  <a:cubicBezTo>
                    <a:pt x="275" y="48"/>
                    <a:pt x="278" y="49"/>
                    <a:pt x="282" y="51"/>
                  </a:cubicBezTo>
                  <a:cubicBezTo>
                    <a:pt x="289" y="53"/>
                    <a:pt x="295" y="55"/>
                    <a:pt x="302" y="54"/>
                  </a:cubicBezTo>
                  <a:cubicBezTo>
                    <a:pt x="307" y="54"/>
                    <a:pt x="312" y="52"/>
                    <a:pt x="316" y="50"/>
                  </a:cubicBezTo>
                  <a:cubicBezTo>
                    <a:pt x="321" y="47"/>
                    <a:pt x="325" y="43"/>
                    <a:pt x="328" y="38"/>
                  </a:cubicBezTo>
                  <a:cubicBezTo>
                    <a:pt x="330" y="35"/>
                    <a:pt x="332" y="32"/>
                    <a:pt x="334" y="29"/>
                  </a:cubicBezTo>
                  <a:cubicBezTo>
                    <a:pt x="334" y="28"/>
                    <a:pt x="335" y="27"/>
                    <a:pt x="335" y="27"/>
                  </a:cubicBezTo>
                  <a:cubicBezTo>
                    <a:pt x="335" y="26"/>
                    <a:pt x="336" y="26"/>
                    <a:pt x="337" y="26"/>
                  </a:cubicBezTo>
                  <a:cubicBezTo>
                    <a:pt x="338" y="27"/>
                    <a:pt x="340" y="27"/>
                    <a:pt x="341" y="28"/>
                  </a:cubicBezTo>
                  <a:cubicBezTo>
                    <a:pt x="345" y="29"/>
                    <a:pt x="349" y="30"/>
                    <a:pt x="352" y="31"/>
                  </a:cubicBezTo>
                  <a:cubicBezTo>
                    <a:pt x="358" y="31"/>
                    <a:pt x="364" y="30"/>
                    <a:pt x="369" y="27"/>
                  </a:cubicBezTo>
                  <a:cubicBezTo>
                    <a:pt x="377" y="22"/>
                    <a:pt x="383" y="15"/>
                    <a:pt x="386" y="6"/>
                  </a:cubicBezTo>
                  <a:cubicBezTo>
                    <a:pt x="386" y="5"/>
                    <a:pt x="386" y="3"/>
                    <a:pt x="387" y="2"/>
                  </a:cubicBezTo>
                  <a:cubicBezTo>
                    <a:pt x="387" y="1"/>
                    <a:pt x="387" y="0"/>
                    <a:pt x="389" y="1"/>
                  </a:cubicBezTo>
                  <a:cubicBezTo>
                    <a:pt x="391" y="1"/>
                    <a:pt x="394" y="1"/>
                    <a:pt x="396" y="1"/>
                  </a:cubicBezTo>
                  <a:cubicBezTo>
                    <a:pt x="398" y="2"/>
                    <a:pt x="400" y="1"/>
                    <a:pt x="403" y="0"/>
                  </a:cubicBezTo>
                  <a:cubicBezTo>
                    <a:pt x="403" y="0"/>
                    <a:pt x="404" y="0"/>
                    <a:pt x="404" y="0"/>
                  </a:cubicBezTo>
                  <a:cubicBezTo>
                    <a:pt x="405" y="0"/>
                    <a:pt x="405" y="0"/>
                    <a:pt x="405" y="1"/>
                  </a:cubicBezTo>
                  <a:cubicBezTo>
                    <a:pt x="405" y="2"/>
                    <a:pt x="405" y="2"/>
                    <a:pt x="405" y="3"/>
                  </a:cubicBezTo>
                  <a:cubicBezTo>
                    <a:pt x="402" y="16"/>
                    <a:pt x="398" y="29"/>
                    <a:pt x="393" y="41"/>
                  </a:cubicBezTo>
                  <a:cubicBezTo>
                    <a:pt x="390" y="46"/>
                    <a:pt x="388" y="51"/>
                    <a:pt x="386" y="56"/>
                  </a:cubicBezTo>
                  <a:cubicBezTo>
                    <a:pt x="383" y="61"/>
                    <a:pt x="380" y="66"/>
                    <a:pt x="377" y="71"/>
                  </a:cubicBezTo>
                  <a:cubicBezTo>
                    <a:pt x="372" y="80"/>
                    <a:pt x="365" y="88"/>
                    <a:pt x="358" y="96"/>
                  </a:cubicBezTo>
                  <a:cubicBezTo>
                    <a:pt x="351" y="104"/>
                    <a:pt x="343" y="111"/>
                    <a:pt x="334" y="118"/>
                  </a:cubicBezTo>
                  <a:cubicBezTo>
                    <a:pt x="328" y="122"/>
                    <a:pt x="323" y="126"/>
                    <a:pt x="316" y="130"/>
                  </a:cubicBezTo>
                  <a:cubicBezTo>
                    <a:pt x="310" y="133"/>
                    <a:pt x="303" y="137"/>
                    <a:pt x="296" y="140"/>
                  </a:cubicBezTo>
                  <a:cubicBezTo>
                    <a:pt x="289" y="143"/>
                    <a:pt x="281" y="146"/>
                    <a:pt x="273" y="148"/>
                  </a:cubicBezTo>
                  <a:cubicBezTo>
                    <a:pt x="262" y="152"/>
                    <a:pt x="251" y="154"/>
                    <a:pt x="240" y="156"/>
                  </a:cubicBezTo>
                  <a:cubicBezTo>
                    <a:pt x="234" y="157"/>
                    <a:pt x="229" y="158"/>
                    <a:pt x="223" y="158"/>
                  </a:cubicBezTo>
                  <a:cubicBezTo>
                    <a:pt x="216" y="158"/>
                    <a:pt x="210" y="159"/>
                    <a:pt x="203" y="159"/>
                  </a:cubicBezTo>
                </a:path>
              </a:pathLst>
            </a:custGeom>
            <a:solidFill>
              <a:srgbClr val="F1A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0" name="Freeform 93"/>
            <p:cNvSpPr>
              <a:spLocks/>
            </p:cNvSpPr>
            <p:nvPr/>
          </p:nvSpPr>
          <p:spPr bwMode="auto">
            <a:xfrm>
              <a:off x="8167506" y="5951538"/>
              <a:ext cx="55563" cy="58738"/>
            </a:xfrm>
            <a:custGeom>
              <a:avLst/>
              <a:gdLst>
                <a:gd name="T0" fmla="*/ 21 w 21"/>
                <a:gd name="T1" fmla="*/ 11 h 22"/>
                <a:gd name="T2" fmla="*/ 11 w 21"/>
                <a:gd name="T3" fmla="*/ 22 h 22"/>
                <a:gd name="T4" fmla="*/ 0 w 21"/>
                <a:gd name="T5" fmla="*/ 11 h 22"/>
                <a:gd name="T6" fmla="*/ 11 w 21"/>
                <a:gd name="T7" fmla="*/ 0 h 22"/>
                <a:gd name="T8" fmla="*/ 21 w 21"/>
                <a:gd name="T9" fmla="*/ 1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22">
                  <a:moveTo>
                    <a:pt x="21" y="11"/>
                  </a:moveTo>
                  <a:cubicBezTo>
                    <a:pt x="21" y="17"/>
                    <a:pt x="17" y="22"/>
                    <a:pt x="11" y="22"/>
                  </a:cubicBezTo>
                  <a:cubicBezTo>
                    <a:pt x="6" y="22"/>
                    <a:pt x="0" y="18"/>
                    <a:pt x="0" y="11"/>
                  </a:cubicBezTo>
                  <a:cubicBezTo>
                    <a:pt x="0" y="5"/>
                    <a:pt x="4" y="1"/>
                    <a:pt x="11" y="0"/>
                  </a:cubicBezTo>
                  <a:cubicBezTo>
                    <a:pt x="16" y="0"/>
                    <a:pt x="21" y="5"/>
                    <a:pt x="21" y="11"/>
                  </a:cubicBezTo>
                  <a:close/>
                </a:path>
              </a:pathLst>
            </a:custGeom>
            <a:solidFill>
              <a:srgbClr val="F1A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1" name="Freeform 94"/>
            <p:cNvSpPr>
              <a:spLocks/>
            </p:cNvSpPr>
            <p:nvPr/>
          </p:nvSpPr>
          <p:spPr bwMode="auto">
            <a:xfrm>
              <a:off x="8529456" y="5983288"/>
              <a:ext cx="55563" cy="58738"/>
            </a:xfrm>
            <a:custGeom>
              <a:avLst/>
              <a:gdLst>
                <a:gd name="T0" fmla="*/ 11 w 21"/>
                <a:gd name="T1" fmla="*/ 22 h 22"/>
                <a:gd name="T2" fmla="*/ 0 w 21"/>
                <a:gd name="T3" fmla="*/ 11 h 22"/>
                <a:gd name="T4" fmla="*/ 10 w 21"/>
                <a:gd name="T5" fmla="*/ 0 h 22"/>
                <a:gd name="T6" fmla="*/ 21 w 21"/>
                <a:gd name="T7" fmla="*/ 11 h 22"/>
                <a:gd name="T8" fmla="*/ 11 w 21"/>
                <a:gd name="T9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22">
                  <a:moveTo>
                    <a:pt x="11" y="22"/>
                  </a:moveTo>
                  <a:cubicBezTo>
                    <a:pt x="5" y="22"/>
                    <a:pt x="0" y="17"/>
                    <a:pt x="0" y="11"/>
                  </a:cubicBezTo>
                  <a:cubicBezTo>
                    <a:pt x="0" y="5"/>
                    <a:pt x="5" y="0"/>
                    <a:pt x="10" y="0"/>
                  </a:cubicBezTo>
                  <a:cubicBezTo>
                    <a:pt x="16" y="0"/>
                    <a:pt x="21" y="5"/>
                    <a:pt x="21" y="11"/>
                  </a:cubicBezTo>
                  <a:cubicBezTo>
                    <a:pt x="21" y="17"/>
                    <a:pt x="16" y="22"/>
                    <a:pt x="11" y="22"/>
                  </a:cubicBezTo>
                  <a:close/>
                </a:path>
              </a:pathLst>
            </a:custGeom>
            <a:solidFill>
              <a:srgbClr val="F1A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2" name="Freeform 95"/>
            <p:cNvSpPr>
              <a:spLocks/>
            </p:cNvSpPr>
            <p:nvPr/>
          </p:nvSpPr>
          <p:spPr bwMode="auto">
            <a:xfrm>
              <a:off x="8842194" y="5895975"/>
              <a:ext cx="55563" cy="58738"/>
            </a:xfrm>
            <a:custGeom>
              <a:avLst/>
              <a:gdLst>
                <a:gd name="T0" fmla="*/ 0 w 21"/>
                <a:gd name="T1" fmla="*/ 11 h 22"/>
                <a:gd name="T2" fmla="*/ 10 w 21"/>
                <a:gd name="T3" fmla="*/ 0 h 22"/>
                <a:gd name="T4" fmla="*/ 21 w 21"/>
                <a:gd name="T5" fmla="*/ 11 h 22"/>
                <a:gd name="T6" fmla="*/ 11 w 21"/>
                <a:gd name="T7" fmla="*/ 22 h 22"/>
                <a:gd name="T8" fmla="*/ 0 w 21"/>
                <a:gd name="T9" fmla="*/ 1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22">
                  <a:moveTo>
                    <a:pt x="0" y="11"/>
                  </a:moveTo>
                  <a:cubicBezTo>
                    <a:pt x="0" y="6"/>
                    <a:pt x="4" y="1"/>
                    <a:pt x="10" y="0"/>
                  </a:cubicBezTo>
                  <a:cubicBezTo>
                    <a:pt x="15" y="0"/>
                    <a:pt x="21" y="4"/>
                    <a:pt x="21" y="11"/>
                  </a:cubicBezTo>
                  <a:cubicBezTo>
                    <a:pt x="21" y="17"/>
                    <a:pt x="17" y="21"/>
                    <a:pt x="11" y="22"/>
                  </a:cubicBezTo>
                  <a:cubicBezTo>
                    <a:pt x="5" y="22"/>
                    <a:pt x="0" y="17"/>
                    <a:pt x="0" y="11"/>
                  </a:cubicBezTo>
                </a:path>
              </a:pathLst>
            </a:custGeom>
            <a:solidFill>
              <a:srgbClr val="F1A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3" name="Freeform 96"/>
            <p:cNvSpPr>
              <a:spLocks/>
            </p:cNvSpPr>
            <p:nvPr/>
          </p:nvSpPr>
          <p:spPr bwMode="auto">
            <a:xfrm>
              <a:off x="8026219" y="5895975"/>
              <a:ext cx="57150" cy="58738"/>
            </a:xfrm>
            <a:custGeom>
              <a:avLst/>
              <a:gdLst>
                <a:gd name="T0" fmla="*/ 0 w 22"/>
                <a:gd name="T1" fmla="*/ 11 h 22"/>
                <a:gd name="T2" fmla="*/ 11 w 22"/>
                <a:gd name="T3" fmla="*/ 0 h 22"/>
                <a:gd name="T4" fmla="*/ 22 w 22"/>
                <a:gd name="T5" fmla="*/ 11 h 22"/>
                <a:gd name="T6" fmla="*/ 11 w 22"/>
                <a:gd name="T7" fmla="*/ 22 h 22"/>
                <a:gd name="T8" fmla="*/ 0 w 22"/>
                <a:gd name="T9" fmla="*/ 1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22">
                  <a:moveTo>
                    <a:pt x="0" y="11"/>
                  </a:moveTo>
                  <a:cubicBezTo>
                    <a:pt x="1" y="5"/>
                    <a:pt x="5" y="0"/>
                    <a:pt x="11" y="0"/>
                  </a:cubicBezTo>
                  <a:cubicBezTo>
                    <a:pt x="17" y="1"/>
                    <a:pt x="22" y="6"/>
                    <a:pt x="22" y="11"/>
                  </a:cubicBezTo>
                  <a:cubicBezTo>
                    <a:pt x="22" y="17"/>
                    <a:pt x="17" y="22"/>
                    <a:pt x="11" y="22"/>
                  </a:cubicBezTo>
                  <a:cubicBezTo>
                    <a:pt x="6" y="22"/>
                    <a:pt x="0" y="18"/>
                    <a:pt x="0" y="11"/>
                  </a:cubicBezTo>
                  <a:close/>
                </a:path>
              </a:pathLst>
            </a:custGeom>
            <a:solidFill>
              <a:srgbClr val="F1A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4" name="Freeform 97"/>
            <p:cNvSpPr>
              <a:spLocks/>
            </p:cNvSpPr>
            <p:nvPr/>
          </p:nvSpPr>
          <p:spPr bwMode="auto">
            <a:xfrm>
              <a:off x="8700906" y="5951538"/>
              <a:ext cx="57150" cy="58738"/>
            </a:xfrm>
            <a:custGeom>
              <a:avLst/>
              <a:gdLst>
                <a:gd name="T0" fmla="*/ 0 w 22"/>
                <a:gd name="T1" fmla="*/ 11 h 22"/>
                <a:gd name="T2" fmla="*/ 11 w 22"/>
                <a:gd name="T3" fmla="*/ 0 h 22"/>
                <a:gd name="T4" fmla="*/ 22 w 22"/>
                <a:gd name="T5" fmla="*/ 11 h 22"/>
                <a:gd name="T6" fmla="*/ 11 w 22"/>
                <a:gd name="T7" fmla="*/ 22 h 22"/>
                <a:gd name="T8" fmla="*/ 0 w 22"/>
                <a:gd name="T9" fmla="*/ 1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22">
                  <a:moveTo>
                    <a:pt x="0" y="11"/>
                  </a:moveTo>
                  <a:cubicBezTo>
                    <a:pt x="0" y="6"/>
                    <a:pt x="6" y="0"/>
                    <a:pt x="11" y="0"/>
                  </a:cubicBezTo>
                  <a:cubicBezTo>
                    <a:pt x="16" y="0"/>
                    <a:pt x="22" y="6"/>
                    <a:pt x="22" y="11"/>
                  </a:cubicBezTo>
                  <a:cubicBezTo>
                    <a:pt x="22" y="18"/>
                    <a:pt x="16" y="22"/>
                    <a:pt x="11" y="22"/>
                  </a:cubicBezTo>
                  <a:cubicBezTo>
                    <a:pt x="5" y="22"/>
                    <a:pt x="0" y="17"/>
                    <a:pt x="0" y="11"/>
                  </a:cubicBezTo>
                  <a:close/>
                </a:path>
              </a:pathLst>
            </a:custGeom>
            <a:solidFill>
              <a:srgbClr val="F1A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5" name="Freeform 98"/>
            <p:cNvSpPr>
              <a:spLocks/>
            </p:cNvSpPr>
            <p:nvPr/>
          </p:nvSpPr>
          <p:spPr bwMode="auto">
            <a:xfrm>
              <a:off x="8338956" y="5983288"/>
              <a:ext cx="58738" cy="58738"/>
            </a:xfrm>
            <a:custGeom>
              <a:avLst/>
              <a:gdLst>
                <a:gd name="T0" fmla="*/ 11 w 22"/>
                <a:gd name="T1" fmla="*/ 22 h 22"/>
                <a:gd name="T2" fmla="*/ 0 w 22"/>
                <a:gd name="T3" fmla="*/ 11 h 22"/>
                <a:gd name="T4" fmla="*/ 11 w 22"/>
                <a:gd name="T5" fmla="*/ 0 h 22"/>
                <a:gd name="T6" fmla="*/ 22 w 22"/>
                <a:gd name="T7" fmla="*/ 11 h 22"/>
                <a:gd name="T8" fmla="*/ 11 w 22"/>
                <a:gd name="T9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22">
                  <a:moveTo>
                    <a:pt x="11" y="22"/>
                  </a:moveTo>
                  <a:cubicBezTo>
                    <a:pt x="5" y="22"/>
                    <a:pt x="0" y="17"/>
                    <a:pt x="0" y="11"/>
                  </a:cubicBezTo>
                  <a:cubicBezTo>
                    <a:pt x="0" y="5"/>
                    <a:pt x="6" y="0"/>
                    <a:pt x="11" y="0"/>
                  </a:cubicBezTo>
                  <a:cubicBezTo>
                    <a:pt x="17" y="0"/>
                    <a:pt x="22" y="4"/>
                    <a:pt x="22" y="11"/>
                  </a:cubicBezTo>
                  <a:cubicBezTo>
                    <a:pt x="22" y="17"/>
                    <a:pt x="17" y="22"/>
                    <a:pt x="11" y="22"/>
                  </a:cubicBezTo>
                  <a:close/>
                </a:path>
              </a:pathLst>
            </a:custGeom>
            <a:solidFill>
              <a:srgbClr val="F1A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6" name="Freeform 99"/>
            <p:cNvSpPr>
              <a:spLocks/>
            </p:cNvSpPr>
            <p:nvPr/>
          </p:nvSpPr>
          <p:spPr bwMode="auto">
            <a:xfrm>
              <a:off x="8959669" y="5819775"/>
              <a:ext cx="49213" cy="55563"/>
            </a:xfrm>
            <a:custGeom>
              <a:avLst/>
              <a:gdLst>
                <a:gd name="T0" fmla="*/ 18 w 19"/>
                <a:gd name="T1" fmla="*/ 11 h 21"/>
                <a:gd name="T2" fmla="*/ 18 w 19"/>
                <a:gd name="T3" fmla="*/ 15 h 21"/>
                <a:gd name="T4" fmla="*/ 13 w 19"/>
                <a:gd name="T5" fmla="*/ 20 h 21"/>
                <a:gd name="T6" fmla="*/ 0 w 19"/>
                <a:gd name="T7" fmla="*/ 10 h 21"/>
                <a:gd name="T8" fmla="*/ 9 w 19"/>
                <a:gd name="T9" fmla="*/ 0 h 21"/>
                <a:gd name="T10" fmla="*/ 16 w 19"/>
                <a:gd name="T11" fmla="*/ 2 h 21"/>
                <a:gd name="T12" fmla="*/ 18 w 19"/>
                <a:gd name="T13" fmla="*/ 4 h 21"/>
                <a:gd name="T14" fmla="*/ 18 w 19"/>
                <a:gd name="T15" fmla="*/ 1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" h="21">
                  <a:moveTo>
                    <a:pt x="18" y="11"/>
                  </a:moveTo>
                  <a:cubicBezTo>
                    <a:pt x="18" y="12"/>
                    <a:pt x="18" y="13"/>
                    <a:pt x="18" y="15"/>
                  </a:cubicBezTo>
                  <a:cubicBezTo>
                    <a:pt x="18" y="17"/>
                    <a:pt x="16" y="19"/>
                    <a:pt x="13" y="20"/>
                  </a:cubicBezTo>
                  <a:cubicBezTo>
                    <a:pt x="6" y="21"/>
                    <a:pt x="1" y="18"/>
                    <a:pt x="0" y="10"/>
                  </a:cubicBezTo>
                  <a:cubicBezTo>
                    <a:pt x="0" y="6"/>
                    <a:pt x="4" y="1"/>
                    <a:pt x="9" y="0"/>
                  </a:cubicBezTo>
                  <a:cubicBezTo>
                    <a:pt x="12" y="0"/>
                    <a:pt x="14" y="0"/>
                    <a:pt x="16" y="2"/>
                  </a:cubicBezTo>
                  <a:cubicBezTo>
                    <a:pt x="17" y="3"/>
                    <a:pt x="18" y="3"/>
                    <a:pt x="18" y="4"/>
                  </a:cubicBezTo>
                  <a:cubicBezTo>
                    <a:pt x="18" y="6"/>
                    <a:pt x="19" y="9"/>
                    <a:pt x="18" y="11"/>
                  </a:cubicBezTo>
                </a:path>
              </a:pathLst>
            </a:custGeom>
            <a:solidFill>
              <a:srgbClr val="F1A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7" name="Freeform 100"/>
            <p:cNvSpPr>
              <a:spLocks/>
            </p:cNvSpPr>
            <p:nvPr/>
          </p:nvSpPr>
          <p:spPr bwMode="auto">
            <a:xfrm>
              <a:off x="7918269" y="5819775"/>
              <a:ext cx="47625" cy="60325"/>
            </a:xfrm>
            <a:custGeom>
              <a:avLst/>
              <a:gdLst>
                <a:gd name="T0" fmla="*/ 1 w 18"/>
                <a:gd name="T1" fmla="*/ 11 h 23"/>
                <a:gd name="T2" fmla="*/ 1 w 18"/>
                <a:gd name="T3" fmla="*/ 4 h 23"/>
                <a:gd name="T4" fmla="*/ 3 w 18"/>
                <a:gd name="T5" fmla="*/ 2 h 23"/>
                <a:gd name="T6" fmla="*/ 13 w 18"/>
                <a:gd name="T7" fmla="*/ 1 h 23"/>
                <a:gd name="T8" fmla="*/ 18 w 18"/>
                <a:gd name="T9" fmla="*/ 10 h 23"/>
                <a:gd name="T10" fmla="*/ 3 w 18"/>
                <a:gd name="T11" fmla="*/ 19 h 23"/>
                <a:gd name="T12" fmla="*/ 1 w 18"/>
                <a:gd name="T13" fmla="*/ 16 h 23"/>
                <a:gd name="T14" fmla="*/ 1 w 18"/>
                <a:gd name="T15" fmla="*/ 14 h 23"/>
                <a:gd name="T16" fmla="*/ 1 w 18"/>
                <a:gd name="T17" fmla="*/ 1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23">
                  <a:moveTo>
                    <a:pt x="1" y="11"/>
                  </a:moveTo>
                  <a:cubicBezTo>
                    <a:pt x="0" y="9"/>
                    <a:pt x="1" y="6"/>
                    <a:pt x="1" y="4"/>
                  </a:cubicBezTo>
                  <a:cubicBezTo>
                    <a:pt x="1" y="3"/>
                    <a:pt x="2" y="2"/>
                    <a:pt x="3" y="2"/>
                  </a:cubicBezTo>
                  <a:cubicBezTo>
                    <a:pt x="6" y="0"/>
                    <a:pt x="10" y="0"/>
                    <a:pt x="13" y="1"/>
                  </a:cubicBezTo>
                  <a:cubicBezTo>
                    <a:pt x="16" y="3"/>
                    <a:pt x="18" y="6"/>
                    <a:pt x="18" y="10"/>
                  </a:cubicBezTo>
                  <a:cubicBezTo>
                    <a:pt x="18" y="18"/>
                    <a:pt x="10" y="23"/>
                    <a:pt x="3" y="19"/>
                  </a:cubicBezTo>
                  <a:cubicBezTo>
                    <a:pt x="2" y="18"/>
                    <a:pt x="1" y="17"/>
                    <a:pt x="1" y="16"/>
                  </a:cubicBezTo>
                  <a:cubicBezTo>
                    <a:pt x="1" y="15"/>
                    <a:pt x="1" y="15"/>
                    <a:pt x="1" y="14"/>
                  </a:cubicBezTo>
                  <a:cubicBezTo>
                    <a:pt x="1" y="13"/>
                    <a:pt x="1" y="12"/>
                    <a:pt x="1" y="11"/>
                  </a:cubicBezTo>
                  <a:close/>
                </a:path>
              </a:pathLst>
            </a:custGeom>
            <a:solidFill>
              <a:srgbClr val="F1A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8" name="Freeform 101"/>
            <p:cNvSpPr>
              <a:spLocks/>
            </p:cNvSpPr>
            <p:nvPr/>
          </p:nvSpPr>
          <p:spPr bwMode="auto">
            <a:xfrm>
              <a:off x="8162744" y="5764213"/>
              <a:ext cx="598488" cy="190500"/>
            </a:xfrm>
            <a:custGeom>
              <a:avLst/>
              <a:gdLst>
                <a:gd name="T0" fmla="*/ 114 w 227"/>
                <a:gd name="T1" fmla="*/ 71 h 72"/>
                <a:gd name="T2" fmla="*/ 98 w 227"/>
                <a:gd name="T3" fmla="*/ 71 h 72"/>
                <a:gd name="T4" fmla="*/ 89 w 227"/>
                <a:gd name="T5" fmla="*/ 71 h 72"/>
                <a:gd name="T6" fmla="*/ 75 w 227"/>
                <a:gd name="T7" fmla="*/ 69 h 72"/>
                <a:gd name="T8" fmla="*/ 32 w 227"/>
                <a:gd name="T9" fmla="*/ 60 h 72"/>
                <a:gd name="T10" fmla="*/ 3 w 227"/>
                <a:gd name="T11" fmla="*/ 51 h 72"/>
                <a:gd name="T12" fmla="*/ 2 w 227"/>
                <a:gd name="T13" fmla="*/ 47 h 72"/>
                <a:gd name="T14" fmla="*/ 22 w 227"/>
                <a:gd name="T15" fmla="*/ 29 h 72"/>
                <a:gd name="T16" fmla="*/ 42 w 227"/>
                <a:gd name="T17" fmla="*/ 17 h 72"/>
                <a:gd name="T18" fmla="*/ 76 w 227"/>
                <a:gd name="T19" fmla="*/ 5 h 72"/>
                <a:gd name="T20" fmla="*/ 97 w 227"/>
                <a:gd name="T21" fmla="*/ 1 h 72"/>
                <a:gd name="T22" fmla="*/ 117 w 227"/>
                <a:gd name="T23" fmla="*/ 0 h 72"/>
                <a:gd name="T24" fmla="*/ 131 w 227"/>
                <a:gd name="T25" fmla="*/ 1 h 72"/>
                <a:gd name="T26" fmla="*/ 149 w 227"/>
                <a:gd name="T27" fmla="*/ 4 h 72"/>
                <a:gd name="T28" fmla="*/ 189 w 227"/>
                <a:gd name="T29" fmla="*/ 19 h 72"/>
                <a:gd name="T30" fmla="*/ 212 w 227"/>
                <a:gd name="T31" fmla="*/ 34 h 72"/>
                <a:gd name="T32" fmla="*/ 226 w 227"/>
                <a:gd name="T33" fmla="*/ 48 h 72"/>
                <a:gd name="T34" fmla="*/ 225 w 227"/>
                <a:gd name="T35" fmla="*/ 51 h 72"/>
                <a:gd name="T36" fmla="*/ 224 w 227"/>
                <a:gd name="T37" fmla="*/ 51 h 72"/>
                <a:gd name="T38" fmla="*/ 223 w 227"/>
                <a:gd name="T39" fmla="*/ 51 h 72"/>
                <a:gd name="T40" fmla="*/ 191 w 227"/>
                <a:gd name="T41" fmla="*/ 62 h 72"/>
                <a:gd name="T42" fmla="*/ 161 w 227"/>
                <a:gd name="T43" fmla="*/ 67 h 72"/>
                <a:gd name="T44" fmla="*/ 147 w 227"/>
                <a:gd name="T45" fmla="*/ 70 h 72"/>
                <a:gd name="T46" fmla="*/ 137 w 227"/>
                <a:gd name="T47" fmla="*/ 71 h 72"/>
                <a:gd name="T48" fmla="*/ 114 w 227"/>
                <a:gd name="T49" fmla="*/ 71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27" h="72">
                  <a:moveTo>
                    <a:pt x="114" y="71"/>
                  </a:moveTo>
                  <a:cubicBezTo>
                    <a:pt x="108" y="71"/>
                    <a:pt x="103" y="71"/>
                    <a:pt x="98" y="71"/>
                  </a:cubicBezTo>
                  <a:cubicBezTo>
                    <a:pt x="95" y="71"/>
                    <a:pt x="92" y="71"/>
                    <a:pt x="89" y="71"/>
                  </a:cubicBezTo>
                  <a:cubicBezTo>
                    <a:pt x="84" y="70"/>
                    <a:pt x="79" y="69"/>
                    <a:pt x="75" y="69"/>
                  </a:cubicBezTo>
                  <a:cubicBezTo>
                    <a:pt x="60" y="67"/>
                    <a:pt x="46" y="64"/>
                    <a:pt x="32" y="60"/>
                  </a:cubicBezTo>
                  <a:cubicBezTo>
                    <a:pt x="22" y="58"/>
                    <a:pt x="13" y="55"/>
                    <a:pt x="3" y="51"/>
                  </a:cubicBezTo>
                  <a:cubicBezTo>
                    <a:pt x="1" y="50"/>
                    <a:pt x="0" y="50"/>
                    <a:pt x="2" y="47"/>
                  </a:cubicBezTo>
                  <a:cubicBezTo>
                    <a:pt x="8" y="40"/>
                    <a:pt x="15" y="34"/>
                    <a:pt x="22" y="29"/>
                  </a:cubicBezTo>
                  <a:cubicBezTo>
                    <a:pt x="28" y="24"/>
                    <a:pt x="35" y="20"/>
                    <a:pt x="42" y="17"/>
                  </a:cubicBezTo>
                  <a:cubicBezTo>
                    <a:pt x="53" y="12"/>
                    <a:pt x="64" y="8"/>
                    <a:pt x="76" y="5"/>
                  </a:cubicBezTo>
                  <a:cubicBezTo>
                    <a:pt x="83" y="3"/>
                    <a:pt x="90" y="2"/>
                    <a:pt x="97" y="1"/>
                  </a:cubicBezTo>
                  <a:cubicBezTo>
                    <a:pt x="103" y="1"/>
                    <a:pt x="110" y="0"/>
                    <a:pt x="117" y="0"/>
                  </a:cubicBezTo>
                  <a:cubicBezTo>
                    <a:pt x="121" y="0"/>
                    <a:pt x="126" y="1"/>
                    <a:pt x="131" y="1"/>
                  </a:cubicBezTo>
                  <a:cubicBezTo>
                    <a:pt x="137" y="2"/>
                    <a:pt x="143" y="3"/>
                    <a:pt x="149" y="4"/>
                  </a:cubicBezTo>
                  <a:cubicBezTo>
                    <a:pt x="163" y="7"/>
                    <a:pt x="176" y="12"/>
                    <a:pt x="189" y="19"/>
                  </a:cubicBezTo>
                  <a:cubicBezTo>
                    <a:pt x="197" y="23"/>
                    <a:pt x="205" y="28"/>
                    <a:pt x="212" y="34"/>
                  </a:cubicBezTo>
                  <a:cubicBezTo>
                    <a:pt x="217" y="38"/>
                    <a:pt x="222" y="43"/>
                    <a:pt x="226" y="48"/>
                  </a:cubicBezTo>
                  <a:cubicBezTo>
                    <a:pt x="227" y="50"/>
                    <a:pt x="227" y="50"/>
                    <a:pt x="225" y="51"/>
                  </a:cubicBezTo>
                  <a:cubicBezTo>
                    <a:pt x="224" y="51"/>
                    <a:pt x="224" y="51"/>
                    <a:pt x="224" y="51"/>
                  </a:cubicBezTo>
                  <a:cubicBezTo>
                    <a:pt x="223" y="51"/>
                    <a:pt x="223" y="51"/>
                    <a:pt x="223" y="51"/>
                  </a:cubicBezTo>
                  <a:cubicBezTo>
                    <a:pt x="213" y="56"/>
                    <a:pt x="202" y="59"/>
                    <a:pt x="191" y="62"/>
                  </a:cubicBezTo>
                  <a:cubicBezTo>
                    <a:pt x="181" y="64"/>
                    <a:pt x="171" y="66"/>
                    <a:pt x="161" y="67"/>
                  </a:cubicBezTo>
                  <a:cubicBezTo>
                    <a:pt x="156" y="68"/>
                    <a:pt x="151" y="69"/>
                    <a:pt x="147" y="70"/>
                  </a:cubicBezTo>
                  <a:cubicBezTo>
                    <a:pt x="143" y="70"/>
                    <a:pt x="140" y="70"/>
                    <a:pt x="137" y="71"/>
                  </a:cubicBezTo>
                  <a:cubicBezTo>
                    <a:pt x="130" y="72"/>
                    <a:pt x="122" y="71"/>
                    <a:pt x="114" y="71"/>
                  </a:cubicBezTo>
                </a:path>
              </a:pathLst>
            </a:custGeom>
            <a:solidFill>
              <a:srgbClr val="FFD3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9" name="Freeform 102"/>
            <p:cNvSpPr>
              <a:spLocks/>
            </p:cNvSpPr>
            <p:nvPr/>
          </p:nvSpPr>
          <p:spPr bwMode="auto">
            <a:xfrm>
              <a:off x="8146869" y="6269038"/>
              <a:ext cx="633413" cy="155575"/>
            </a:xfrm>
            <a:custGeom>
              <a:avLst/>
              <a:gdLst>
                <a:gd name="T0" fmla="*/ 120 w 240"/>
                <a:gd name="T1" fmla="*/ 59 h 59"/>
                <a:gd name="T2" fmla="*/ 109 w 240"/>
                <a:gd name="T3" fmla="*/ 59 h 59"/>
                <a:gd name="T4" fmla="*/ 90 w 240"/>
                <a:gd name="T5" fmla="*/ 58 h 59"/>
                <a:gd name="T6" fmla="*/ 60 w 240"/>
                <a:gd name="T7" fmla="*/ 54 h 59"/>
                <a:gd name="T8" fmla="*/ 23 w 240"/>
                <a:gd name="T9" fmla="*/ 42 h 59"/>
                <a:gd name="T10" fmla="*/ 9 w 240"/>
                <a:gd name="T11" fmla="*/ 33 h 59"/>
                <a:gd name="T12" fmla="*/ 1 w 240"/>
                <a:gd name="T13" fmla="*/ 18 h 59"/>
                <a:gd name="T14" fmla="*/ 0 w 240"/>
                <a:gd name="T15" fmla="*/ 5 h 59"/>
                <a:gd name="T16" fmla="*/ 4 w 240"/>
                <a:gd name="T17" fmla="*/ 3 h 59"/>
                <a:gd name="T18" fmla="*/ 34 w 240"/>
                <a:gd name="T19" fmla="*/ 17 h 59"/>
                <a:gd name="T20" fmla="*/ 78 w 240"/>
                <a:gd name="T21" fmla="*/ 29 h 59"/>
                <a:gd name="T22" fmla="*/ 99 w 240"/>
                <a:gd name="T23" fmla="*/ 31 h 59"/>
                <a:gd name="T24" fmla="*/ 116 w 240"/>
                <a:gd name="T25" fmla="*/ 32 h 59"/>
                <a:gd name="T26" fmla="*/ 137 w 240"/>
                <a:gd name="T27" fmla="*/ 32 h 59"/>
                <a:gd name="T28" fmla="*/ 169 w 240"/>
                <a:gd name="T29" fmla="*/ 27 h 59"/>
                <a:gd name="T30" fmla="*/ 217 w 240"/>
                <a:gd name="T31" fmla="*/ 12 h 59"/>
                <a:gd name="T32" fmla="*/ 235 w 240"/>
                <a:gd name="T33" fmla="*/ 3 h 59"/>
                <a:gd name="T34" fmla="*/ 238 w 240"/>
                <a:gd name="T35" fmla="*/ 1 h 59"/>
                <a:gd name="T36" fmla="*/ 239 w 240"/>
                <a:gd name="T37" fmla="*/ 2 h 59"/>
                <a:gd name="T38" fmla="*/ 240 w 240"/>
                <a:gd name="T39" fmla="*/ 5 h 59"/>
                <a:gd name="T40" fmla="*/ 239 w 240"/>
                <a:gd name="T41" fmla="*/ 18 h 59"/>
                <a:gd name="T42" fmla="*/ 235 w 240"/>
                <a:gd name="T43" fmla="*/ 28 h 59"/>
                <a:gd name="T44" fmla="*/ 227 w 240"/>
                <a:gd name="T45" fmla="*/ 36 h 59"/>
                <a:gd name="T46" fmla="*/ 210 w 240"/>
                <a:gd name="T47" fmla="*/ 45 h 59"/>
                <a:gd name="T48" fmla="*/ 172 w 240"/>
                <a:gd name="T49" fmla="*/ 56 h 59"/>
                <a:gd name="T50" fmla="*/ 154 w 240"/>
                <a:gd name="T51" fmla="*/ 58 h 59"/>
                <a:gd name="T52" fmla="*/ 140 w 240"/>
                <a:gd name="T53" fmla="*/ 59 h 59"/>
                <a:gd name="T54" fmla="*/ 133 w 240"/>
                <a:gd name="T55" fmla="*/ 59 h 59"/>
                <a:gd name="T56" fmla="*/ 120 w 240"/>
                <a:gd name="T57" fmla="*/ 5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40" h="59">
                  <a:moveTo>
                    <a:pt x="120" y="59"/>
                  </a:moveTo>
                  <a:cubicBezTo>
                    <a:pt x="116" y="59"/>
                    <a:pt x="113" y="59"/>
                    <a:pt x="109" y="59"/>
                  </a:cubicBezTo>
                  <a:cubicBezTo>
                    <a:pt x="103" y="59"/>
                    <a:pt x="96" y="59"/>
                    <a:pt x="90" y="58"/>
                  </a:cubicBezTo>
                  <a:cubicBezTo>
                    <a:pt x="80" y="58"/>
                    <a:pt x="70" y="56"/>
                    <a:pt x="60" y="54"/>
                  </a:cubicBezTo>
                  <a:cubicBezTo>
                    <a:pt x="47" y="52"/>
                    <a:pt x="35" y="48"/>
                    <a:pt x="23" y="42"/>
                  </a:cubicBezTo>
                  <a:cubicBezTo>
                    <a:pt x="18" y="39"/>
                    <a:pt x="14" y="37"/>
                    <a:pt x="9" y="33"/>
                  </a:cubicBezTo>
                  <a:cubicBezTo>
                    <a:pt x="5" y="29"/>
                    <a:pt x="2" y="24"/>
                    <a:pt x="1" y="18"/>
                  </a:cubicBezTo>
                  <a:cubicBezTo>
                    <a:pt x="0" y="13"/>
                    <a:pt x="0" y="9"/>
                    <a:pt x="0" y="5"/>
                  </a:cubicBezTo>
                  <a:cubicBezTo>
                    <a:pt x="0" y="0"/>
                    <a:pt x="1" y="1"/>
                    <a:pt x="4" y="3"/>
                  </a:cubicBezTo>
                  <a:cubicBezTo>
                    <a:pt x="14" y="8"/>
                    <a:pt x="24" y="13"/>
                    <a:pt x="34" y="17"/>
                  </a:cubicBezTo>
                  <a:cubicBezTo>
                    <a:pt x="48" y="22"/>
                    <a:pt x="63" y="26"/>
                    <a:pt x="78" y="29"/>
                  </a:cubicBezTo>
                  <a:cubicBezTo>
                    <a:pt x="85" y="30"/>
                    <a:pt x="92" y="31"/>
                    <a:pt x="99" y="31"/>
                  </a:cubicBezTo>
                  <a:cubicBezTo>
                    <a:pt x="104" y="32"/>
                    <a:pt x="110" y="32"/>
                    <a:pt x="116" y="32"/>
                  </a:cubicBezTo>
                  <a:cubicBezTo>
                    <a:pt x="123" y="32"/>
                    <a:pt x="130" y="32"/>
                    <a:pt x="137" y="32"/>
                  </a:cubicBezTo>
                  <a:cubicBezTo>
                    <a:pt x="148" y="31"/>
                    <a:pt x="159" y="30"/>
                    <a:pt x="169" y="27"/>
                  </a:cubicBezTo>
                  <a:cubicBezTo>
                    <a:pt x="186" y="24"/>
                    <a:pt x="201" y="19"/>
                    <a:pt x="217" y="12"/>
                  </a:cubicBezTo>
                  <a:cubicBezTo>
                    <a:pt x="223" y="9"/>
                    <a:pt x="229" y="6"/>
                    <a:pt x="235" y="3"/>
                  </a:cubicBezTo>
                  <a:cubicBezTo>
                    <a:pt x="236" y="2"/>
                    <a:pt x="237" y="2"/>
                    <a:pt x="238" y="1"/>
                  </a:cubicBezTo>
                  <a:cubicBezTo>
                    <a:pt x="238" y="1"/>
                    <a:pt x="239" y="1"/>
                    <a:pt x="239" y="2"/>
                  </a:cubicBezTo>
                  <a:cubicBezTo>
                    <a:pt x="239" y="3"/>
                    <a:pt x="240" y="4"/>
                    <a:pt x="240" y="5"/>
                  </a:cubicBezTo>
                  <a:cubicBezTo>
                    <a:pt x="240" y="9"/>
                    <a:pt x="240" y="13"/>
                    <a:pt x="239" y="18"/>
                  </a:cubicBezTo>
                  <a:cubicBezTo>
                    <a:pt x="238" y="22"/>
                    <a:pt x="237" y="25"/>
                    <a:pt x="235" y="28"/>
                  </a:cubicBezTo>
                  <a:cubicBezTo>
                    <a:pt x="233" y="31"/>
                    <a:pt x="230" y="34"/>
                    <a:pt x="227" y="36"/>
                  </a:cubicBezTo>
                  <a:cubicBezTo>
                    <a:pt x="222" y="39"/>
                    <a:pt x="216" y="42"/>
                    <a:pt x="210" y="45"/>
                  </a:cubicBezTo>
                  <a:cubicBezTo>
                    <a:pt x="198" y="51"/>
                    <a:pt x="185" y="53"/>
                    <a:pt x="172" y="56"/>
                  </a:cubicBezTo>
                  <a:cubicBezTo>
                    <a:pt x="166" y="57"/>
                    <a:pt x="160" y="57"/>
                    <a:pt x="154" y="58"/>
                  </a:cubicBezTo>
                  <a:cubicBezTo>
                    <a:pt x="149" y="58"/>
                    <a:pt x="144" y="58"/>
                    <a:pt x="140" y="59"/>
                  </a:cubicBezTo>
                  <a:cubicBezTo>
                    <a:pt x="138" y="59"/>
                    <a:pt x="135" y="59"/>
                    <a:pt x="133" y="59"/>
                  </a:cubicBezTo>
                  <a:cubicBezTo>
                    <a:pt x="129" y="59"/>
                    <a:pt x="124" y="59"/>
                    <a:pt x="120" y="59"/>
                  </a:cubicBezTo>
                </a:path>
              </a:pathLst>
            </a:custGeom>
            <a:solidFill>
              <a:srgbClr val="FFD3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0" name="Freeform 103"/>
            <p:cNvSpPr>
              <a:spLocks/>
            </p:cNvSpPr>
            <p:nvPr/>
          </p:nvSpPr>
          <p:spPr bwMode="auto">
            <a:xfrm>
              <a:off x="8091306" y="6075363"/>
              <a:ext cx="844550" cy="261938"/>
            </a:xfrm>
            <a:custGeom>
              <a:avLst/>
              <a:gdLst>
                <a:gd name="T0" fmla="*/ 320 w 320"/>
                <a:gd name="T1" fmla="*/ 0 h 99"/>
                <a:gd name="T2" fmla="*/ 308 w 320"/>
                <a:gd name="T3" fmla="*/ 1 h 99"/>
                <a:gd name="T4" fmla="*/ 308 w 320"/>
                <a:gd name="T5" fmla="*/ 1 h 99"/>
                <a:gd name="T6" fmla="*/ 308 w 320"/>
                <a:gd name="T7" fmla="*/ 1 h 99"/>
                <a:gd name="T8" fmla="*/ 299 w 320"/>
                <a:gd name="T9" fmla="*/ 1 h 99"/>
                <a:gd name="T10" fmla="*/ 291 w 320"/>
                <a:gd name="T11" fmla="*/ 1 h 99"/>
                <a:gd name="T12" fmla="*/ 280 w 320"/>
                <a:gd name="T13" fmla="*/ 1 h 99"/>
                <a:gd name="T14" fmla="*/ 272 w 320"/>
                <a:gd name="T15" fmla="*/ 1 h 99"/>
                <a:gd name="T16" fmla="*/ 265 w 320"/>
                <a:gd name="T17" fmla="*/ 8 h 99"/>
                <a:gd name="T18" fmla="*/ 243 w 320"/>
                <a:gd name="T19" fmla="*/ 29 h 99"/>
                <a:gd name="T20" fmla="*/ 213 w 320"/>
                <a:gd name="T21" fmla="*/ 50 h 99"/>
                <a:gd name="T22" fmla="*/ 168 w 320"/>
                <a:gd name="T23" fmla="*/ 68 h 99"/>
                <a:gd name="T24" fmla="*/ 144 w 320"/>
                <a:gd name="T25" fmla="*/ 74 h 99"/>
                <a:gd name="T26" fmla="*/ 132 w 320"/>
                <a:gd name="T27" fmla="*/ 75 h 99"/>
                <a:gd name="T28" fmla="*/ 122 w 320"/>
                <a:gd name="T29" fmla="*/ 76 h 99"/>
                <a:gd name="T30" fmla="*/ 113 w 320"/>
                <a:gd name="T31" fmla="*/ 77 h 99"/>
                <a:gd name="T32" fmla="*/ 107 w 320"/>
                <a:gd name="T33" fmla="*/ 77 h 99"/>
                <a:gd name="T34" fmla="*/ 104 w 320"/>
                <a:gd name="T35" fmla="*/ 77 h 99"/>
                <a:gd name="T36" fmla="*/ 94 w 320"/>
                <a:gd name="T37" fmla="*/ 77 h 99"/>
                <a:gd name="T38" fmla="*/ 75 w 320"/>
                <a:gd name="T39" fmla="*/ 75 h 99"/>
                <a:gd name="T40" fmla="*/ 43 w 320"/>
                <a:gd name="T41" fmla="*/ 68 h 99"/>
                <a:gd name="T42" fmla="*/ 3 w 320"/>
                <a:gd name="T43" fmla="*/ 51 h 99"/>
                <a:gd name="T44" fmla="*/ 0 w 320"/>
                <a:gd name="T45" fmla="*/ 49 h 99"/>
                <a:gd name="T46" fmla="*/ 17 w 320"/>
                <a:gd name="T47" fmla="*/ 63 h 99"/>
                <a:gd name="T48" fmla="*/ 63 w 320"/>
                <a:gd name="T49" fmla="*/ 85 h 99"/>
                <a:gd name="T50" fmla="*/ 102 w 320"/>
                <a:gd name="T51" fmla="*/ 96 h 99"/>
                <a:gd name="T52" fmla="*/ 130 w 320"/>
                <a:gd name="T53" fmla="*/ 98 h 99"/>
                <a:gd name="T54" fmla="*/ 134 w 320"/>
                <a:gd name="T55" fmla="*/ 99 h 99"/>
                <a:gd name="T56" fmla="*/ 138 w 320"/>
                <a:gd name="T57" fmla="*/ 98 h 99"/>
                <a:gd name="T58" fmla="*/ 141 w 320"/>
                <a:gd name="T59" fmla="*/ 98 h 99"/>
                <a:gd name="T60" fmla="*/ 145 w 320"/>
                <a:gd name="T61" fmla="*/ 98 h 99"/>
                <a:gd name="T62" fmla="*/ 158 w 320"/>
                <a:gd name="T63" fmla="*/ 98 h 99"/>
                <a:gd name="T64" fmla="*/ 161 w 320"/>
                <a:gd name="T65" fmla="*/ 98 h 99"/>
                <a:gd name="T66" fmla="*/ 170 w 320"/>
                <a:gd name="T67" fmla="*/ 97 h 99"/>
                <a:gd name="T68" fmla="*/ 196 w 320"/>
                <a:gd name="T69" fmla="*/ 92 h 99"/>
                <a:gd name="T70" fmla="*/ 237 w 320"/>
                <a:gd name="T71" fmla="*/ 78 h 99"/>
                <a:gd name="T72" fmla="*/ 271 w 320"/>
                <a:gd name="T73" fmla="*/ 58 h 99"/>
                <a:gd name="T74" fmla="*/ 275 w 320"/>
                <a:gd name="T75" fmla="*/ 55 h 99"/>
                <a:gd name="T76" fmla="*/ 275 w 320"/>
                <a:gd name="T77" fmla="*/ 51 h 99"/>
                <a:gd name="T78" fmla="*/ 275 w 320"/>
                <a:gd name="T79" fmla="*/ 51 h 99"/>
                <a:gd name="T80" fmla="*/ 275 w 320"/>
                <a:gd name="T81" fmla="*/ 51 h 99"/>
                <a:gd name="T82" fmla="*/ 275 w 320"/>
                <a:gd name="T83" fmla="*/ 49 h 99"/>
                <a:gd name="T84" fmla="*/ 275 w 320"/>
                <a:gd name="T85" fmla="*/ 44 h 99"/>
                <a:gd name="T86" fmla="*/ 274 w 320"/>
                <a:gd name="T87" fmla="*/ 26 h 99"/>
                <a:gd name="T88" fmla="*/ 275 w 320"/>
                <a:gd name="T89" fmla="*/ 24 h 99"/>
                <a:gd name="T90" fmla="*/ 275 w 320"/>
                <a:gd name="T91" fmla="*/ 12 h 99"/>
                <a:gd name="T92" fmla="*/ 275 w 320"/>
                <a:gd name="T93" fmla="*/ 11 h 99"/>
                <a:gd name="T94" fmla="*/ 275 w 320"/>
                <a:gd name="T95" fmla="*/ 11 h 99"/>
                <a:gd name="T96" fmla="*/ 276 w 320"/>
                <a:gd name="T97" fmla="*/ 8 h 99"/>
                <a:gd name="T98" fmla="*/ 278 w 320"/>
                <a:gd name="T99" fmla="*/ 6 h 99"/>
                <a:gd name="T100" fmla="*/ 282 w 320"/>
                <a:gd name="T101" fmla="*/ 5 h 99"/>
                <a:gd name="T102" fmla="*/ 288 w 320"/>
                <a:gd name="T103" fmla="*/ 5 h 99"/>
                <a:gd name="T104" fmla="*/ 298 w 320"/>
                <a:gd name="T105" fmla="*/ 5 h 99"/>
                <a:gd name="T106" fmla="*/ 298 w 320"/>
                <a:gd name="T107" fmla="*/ 5 h 99"/>
                <a:gd name="T108" fmla="*/ 298 w 320"/>
                <a:gd name="T109" fmla="*/ 5 h 99"/>
                <a:gd name="T110" fmla="*/ 298 w 320"/>
                <a:gd name="T111" fmla="*/ 5 h 99"/>
                <a:gd name="T112" fmla="*/ 303 w 320"/>
                <a:gd name="T113" fmla="*/ 5 h 99"/>
                <a:gd name="T114" fmla="*/ 304 w 320"/>
                <a:gd name="T115" fmla="*/ 5 h 99"/>
                <a:gd name="T116" fmla="*/ 308 w 320"/>
                <a:gd name="T117" fmla="*/ 5 h 99"/>
                <a:gd name="T118" fmla="*/ 308 w 320"/>
                <a:gd name="T119" fmla="*/ 5 h 99"/>
                <a:gd name="T120" fmla="*/ 318 w 320"/>
                <a:gd name="T121" fmla="*/ 4 h 99"/>
                <a:gd name="T122" fmla="*/ 320 w 320"/>
                <a:gd name="T123" fmla="*/ 0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20" h="99">
                  <a:moveTo>
                    <a:pt x="320" y="0"/>
                  </a:moveTo>
                  <a:cubicBezTo>
                    <a:pt x="316" y="1"/>
                    <a:pt x="312" y="1"/>
                    <a:pt x="308" y="1"/>
                  </a:cubicBezTo>
                  <a:cubicBezTo>
                    <a:pt x="308" y="1"/>
                    <a:pt x="308" y="1"/>
                    <a:pt x="308" y="1"/>
                  </a:cubicBezTo>
                  <a:cubicBezTo>
                    <a:pt x="308" y="1"/>
                    <a:pt x="308" y="1"/>
                    <a:pt x="308" y="1"/>
                  </a:cubicBezTo>
                  <a:cubicBezTo>
                    <a:pt x="305" y="1"/>
                    <a:pt x="302" y="1"/>
                    <a:pt x="299" y="1"/>
                  </a:cubicBezTo>
                  <a:cubicBezTo>
                    <a:pt x="297" y="1"/>
                    <a:pt x="294" y="1"/>
                    <a:pt x="291" y="1"/>
                  </a:cubicBezTo>
                  <a:cubicBezTo>
                    <a:pt x="288" y="1"/>
                    <a:pt x="284" y="1"/>
                    <a:pt x="280" y="1"/>
                  </a:cubicBezTo>
                  <a:cubicBezTo>
                    <a:pt x="278" y="1"/>
                    <a:pt x="275" y="1"/>
                    <a:pt x="272" y="1"/>
                  </a:cubicBezTo>
                  <a:cubicBezTo>
                    <a:pt x="270" y="3"/>
                    <a:pt x="268" y="6"/>
                    <a:pt x="265" y="8"/>
                  </a:cubicBezTo>
                  <a:cubicBezTo>
                    <a:pt x="258" y="16"/>
                    <a:pt x="251" y="23"/>
                    <a:pt x="243" y="29"/>
                  </a:cubicBezTo>
                  <a:cubicBezTo>
                    <a:pt x="234" y="37"/>
                    <a:pt x="224" y="44"/>
                    <a:pt x="213" y="50"/>
                  </a:cubicBezTo>
                  <a:cubicBezTo>
                    <a:pt x="198" y="58"/>
                    <a:pt x="184" y="64"/>
                    <a:pt x="168" y="68"/>
                  </a:cubicBezTo>
                  <a:cubicBezTo>
                    <a:pt x="160" y="71"/>
                    <a:pt x="152" y="72"/>
                    <a:pt x="144" y="74"/>
                  </a:cubicBezTo>
                  <a:cubicBezTo>
                    <a:pt x="140" y="74"/>
                    <a:pt x="136" y="75"/>
                    <a:pt x="132" y="75"/>
                  </a:cubicBezTo>
                  <a:cubicBezTo>
                    <a:pt x="129" y="76"/>
                    <a:pt x="125" y="76"/>
                    <a:pt x="122" y="76"/>
                  </a:cubicBezTo>
                  <a:cubicBezTo>
                    <a:pt x="119" y="77"/>
                    <a:pt x="116" y="76"/>
                    <a:pt x="113" y="77"/>
                  </a:cubicBezTo>
                  <a:cubicBezTo>
                    <a:pt x="111" y="77"/>
                    <a:pt x="109" y="77"/>
                    <a:pt x="107" y="77"/>
                  </a:cubicBezTo>
                  <a:cubicBezTo>
                    <a:pt x="106" y="77"/>
                    <a:pt x="105" y="77"/>
                    <a:pt x="104" y="77"/>
                  </a:cubicBezTo>
                  <a:cubicBezTo>
                    <a:pt x="100" y="77"/>
                    <a:pt x="97" y="77"/>
                    <a:pt x="94" y="77"/>
                  </a:cubicBezTo>
                  <a:cubicBezTo>
                    <a:pt x="88" y="76"/>
                    <a:pt x="81" y="75"/>
                    <a:pt x="75" y="75"/>
                  </a:cubicBezTo>
                  <a:cubicBezTo>
                    <a:pt x="64" y="73"/>
                    <a:pt x="54" y="71"/>
                    <a:pt x="43" y="68"/>
                  </a:cubicBezTo>
                  <a:cubicBezTo>
                    <a:pt x="29" y="63"/>
                    <a:pt x="16" y="58"/>
                    <a:pt x="3" y="51"/>
                  </a:cubicBezTo>
                  <a:cubicBezTo>
                    <a:pt x="2" y="50"/>
                    <a:pt x="1" y="50"/>
                    <a:pt x="0" y="49"/>
                  </a:cubicBezTo>
                  <a:cubicBezTo>
                    <a:pt x="5" y="54"/>
                    <a:pt x="11" y="58"/>
                    <a:pt x="17" y="63"/>
                  </a:cubicBezTo>
                  <a:cubicBezTo>
                    <a:pt x="30" y="72"/>
                    <a:pt x="45" y="79"/>
                    <a:pt x="63" y="85"/>
                  </a:cubicBezTo>
                  <a:cubicBezTo>
                    <a:pt x="75" y="90"/>
                    <a:pt x="88" y="93"/>
                    <a:pt x="102" y="96"/>
                  </a:cubicBezTo>
                  <a:cubicBezTo>
                    <a:pt x="111" y="97"/>
                    <a:pt x="121" y="98"/>
                    <a:pt x="130" y="98"/>
                  </a:cubicBezTo>
                  <a:cubicBezTo>
                    <a:pt x="132" y="99"/>
                    <a:pt x="133" y="99"/>
                    <a:pt x="134" y="99"/>
                  </a:cubicBezTo>
                  <a:cubicBezTo>
                    <a:pt x="135" y="99"/>
                    <a:pt x="137" y="99"/>
                    <a:pt x="138" y="98"/>
                  </a:cubicBezTo>
                  <a:cubicBezTo>
                    <a:pt x="139" y="98"/>
                    <a:pt x="140" y="98"/>
                    <a:pt x="141" y="98"/>
                  </a:cubicBezTo>
                  <a:cubicBezTo>
                    <a:pt x="145" y="98"/>
                    <a:pt x="145" y="98"/>
                    <a:pt x="145" y="98"/>
                  </a:cubicBezTo>
                  <a:cubicBezTo>
                    <a:pt x="149" y="98"/>
                    <a:pt x="154" y="98"/>
                    <a:pt x="158" y="98"/>
                  </a:cubicBezTo>
                  <a:cubicBezTo>
                    <a:pt x="161" y="98"/>
                    <a:pt x="161" y="98"/>
                    <a:pt x="161" y="98"/>
                  </a:cubicBezTo>
                  <a:cubicBezTo>
                    <a:pt x="164" y="98"/>
                    <a:pt x="167" y="97"/>
                    <a:pt x="170" y="97"/>
                  </a:cubicBezTo>
                  <a:cubicBezTo>
                    <a:pt x="180" y="96"/>
                    <a:pt x="188" y="94"/>
                    <a:pt x="196" y="92"/>
                  </a:cubicBezTo>
                  <a:cubicBezTo>
                    <a:pt x="211" y="89"/>
                    <a:pt x="224" y="84"/>
                    <a:pt x="237" y="78"/>
                  </a:cubicBezTo>
                  <a:cubicBezTo>
                    <a:pt x="250" y="72"/>
                    <a:pt x="262" y="65"/>
                    <a:pt x="271" y="58"/>
                  </a:cubicBezTo>
                  <a:cubicBezTo>
                    <a:pt x="272" y="57"/>
                    <a:pt x="274" y="56"/>
                    <a:pt x="275" y="55"/>
                  </a:cubicBezTo>
                  <a:cubicBezTo>
                    <a:pt x="275" y="53"/>
                    <a:pt x="275" y="52"/>
                    <a:pt x="275" y="51"/>
                  </a:cubicBezTo>
                  <a:cubicBezTo>
                    <a:pt x="275" y="51"/>
                    <a:pt x="275" y="51"/>
                    <a:pt x="275" y="51"/>
                  </a:cubicBezTo>
                  <a:cubicBezTo>
                    <a:pt x="275" y="51"/>
                    <a:pt x="275" y="51"/>
                    <a:pt x="275" y="51"/>
                  </a:cubicBezTo>
                  <a:cubicBezTo>
                    <a:pt x="275" y="50"/>
                    <a:pt x="275" y="50"/>
                    <a:pt x="275" y="49"/>
                  </a:cubicBezTo>
                  <a:cubicBezTo>
                    <a:pt x="275" y="47"/>
                    <a:pt x="275" y="46"/>
                    <a:pt x="275" y="44"/>
                  </a:cubicBezTo>
                  <a:cubicBezTo>
                    <a:pt x="274" y="38"/>
                    <a:pt x="274" y="32"/>
                    <a:pt x="274" y="26"/>
                  </a:cubicBezTo>
                  <a:cubicBezTo>
                    <a:pt x="274" y="25"/>
                    <a:pt x="275" y="24"/>
                    <a:pt x="275" y="24"/>
                  </a:cubicBezTo>
                  <a:cubicBezTo>
                    <a:pt x="275" y="20"/>
                    <a:pt x="275" y="16"/>
                    <a:pt x="275" y="12"/>
                  </a:cubicBezTo>
                  <a:cubicBezTo>
                    <a:pt x="275" y="12"/>
                    <a:pt x="275" y="12"/>
                    <a:pt x="275" y="11"/>
                  </a:cubicBezTo>
                  <a:cubicBezTo>
                    <a:pt x="275" y="11"/>
                    <a:pt x="275" y="11"/>
                    <a:pt x="275" y="11"/>
                  </a:cubicBezTo>
                  <a:cubicBezTo>
                    <a:pt x="276" y="10"/>
                    <a:pt x="276" y="9"/>
                    <a:pt x="276" y="8"/>
                  </a:cubicBezTo>
                  <a:cubicBezTo>
                    <a:pt x="276" y="7"/>
                    <a:pt x="277" y="6"/>
                    <a:pt x="278" y="6"/>
                  </a:cubicBezTo>
                  <a:cubicBezTo>
                    <a:pt x="279" y="5"/>
                    <a:pt x="280" y="5"/>
                    <a:pt x="282" y="5"/>
                  </a:cubicBezTo>
                  <a:cubicBezTo>
                    <a:pt x="284" y="5"/>
                    <a:pt x="286" y="5"/>
                    <a:pt x="288" y="5"/>
                  </a:cubicBezTo>
                  <a:cubicBezTo>
                    <a:pt x="291" y="5"/>
                    <a:pt x="295" y="5"/>
                    <a:pt x="298" y="5"/>
                  </a:cubicBezTo>
                  <a:cubicBezTo>
                    <a:pt x="298" y="5"/>
                    <a:pt x="298" y="5"/>
                    <a:pt x="298" y="5"/>
                  </a:cubicBezTo>
                  <a:cubicBezTo>
                    <a:pt x="298" y="5"/>
                    <a:pt x="298" y="5"/>
                    <a:pt x="298" y="5"/>
                  </a:cubicBezTo>
                  <a:cubicBezTo>
                    <a:pt x="298" y="5"/>
                    <a:pt x="298" y="5"/>
                    <a:pt x="298" y="5"/>
                  </a:cubicBezTo>
                  <a:cubicBezTo>
                    <a:pt x="300" y="5"/>
                    <a:pt x="301" y="5"/>
                    <a:pt x="303" y="5"/>
                  </a:cubicBezTo>
                  <a:cubicBezTo>
                    <a:pt x="304" y="5"/>
                    <a:pt x="304" y="5"/>
                    <a:pt x="304" y="5"/>
                  </a:cubicBezTo>
                  <a:cubicBezTo>
                    <a:pt x="306" y="5"/>
                    <a:pt x="307" y="5"/>
                    <a:pt x="308" y="5"/>
                  </a:cubicBezTo>
                  <a:cubicBezTo>
                    <a:pt x="308" y="5"/>
                    <a:pt x="308" y="5"/>
                    <a:pt x="308" y="5"/>
                  </a:cubicBezTo>
                  <a:cubicBezTo>
                    <a:pt x="312" y="5"/>
                    <a:pt x="315" y="5"/>
                    <a:pt x="318" y="4"/>
                  </a:cubicBezTo>
                  <a:cubicBezTo>
                    <a:pt x="319" y="3"/>
                    <a:pt x="319" y="2"/>
                    <a:pt x="320" y="0"/>
                  </a:cubicBezTo>
                </a:path>
              </a:pathLst>
            </a:custGeom>
            <a:solidFill>
              <a:srgbClr val="EA8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1" name="Freeform 104"/>
            <p:cNvSpPr>
              <a:spLocks/>
            </p:cNvSpPr>
            <p:nvPr/>
          </p:nvSpPr>
          <p:spPr bwMode="auto">
            <a:xfrm>
              <a:off x="8157981" y="6280150"/>
              <a:ext cx="615950" cy="139700"/>
            </a:xfrm>
            <a:custGeom>
              <a:avLst/>
              <a:gdLst>
                <a:gd name="T0" fmla="*/ 233 w 234"/>
                <a:gd name="T1" fmla="*/ 0 h 53"/>
                <a:gd name="T2" fmla="*/ 231 w 234"/>
                <a:gd name="T3" fmla="*/ 1 h 53"/>
                <a:gd name="T4" fmla="*/ 230 w 234"/>
                <a:gd name="T5" fmla="*/ 2 h 53"/>
                <a:gd name="T6" fmla="*/ 203 w 234"/>
                <a:gd name="T7" fmla="*/ 14 h 53"/>
                <a:gd name="T8" fmla="*/ 166 w 234"/>
                <a:gd name="T9" fmla="*/ 25 h 53"/>
                <a:gd name="T10" fmla="*/ 145 w 234"/>
                <a:gd name="T11" fmla="*/ 29 h 53"/>
                <a:gd name="T12" fmla="*/ 135 w 234"/>
                <a:gd name="T13" fmla="*/ 30 h 53"/>
                <a:gd name="T14" fmla="*/ 86 w 234"/>
                <a:gd name="T15" fmla="*/ 42 h 53"/>
                <a:gd name="T16" fmla="*/ 83 w 234"/>
                <a:gd name="T17" fmla="*/ 42 h 53"/>
                <a:gd name="T18" fmla="*/ 73 w 234"/>
                <a:gd name="T19" fmla="*/ 42 h 53"/>
                <a:gd name="T20" fmla="*/ 56 w 234"/>
                <a:gd name="T21" fmla="*/ 40 h 53"/>
                <a:gd name="T22" fmla="*/ 31 w 234"/>
                <a:gd name="T23" fmla="*/ 33 h 53"/>
                <a:gd name="T24" fmla="*/ 11 w 234"/>
                <a:gd name="T25" fmla="*/ 23 h 53"/>
                <a:gd name="T26" fmla="*/ 0 w 234"/>
                <a:gd name="T27" fmla="*/ 17 h 53"/>
                <a:gd name="T28" fmla="*/ 0 w 234"/>
                <a:gd name="T29" fmla="*/ 16 h 53"/>
                <a:gd name="T30" fmla="*/ 1 w 234"/>
                <a:gd name="T31" fmla="*/ 19 h 53"/>
                <a:gd name="T32" fmla="*/ 10 w 234"/>
                <a:gd name="T33" fmla="*/ 30 h 53"/>
                <a:gd name="T34" fmla="*/ 42 w 234"/>
                <a:gd name="T35" fmla="*/ 44 h 53"/>
                <a:gd name="T36" fmla="*/ 86 w 234"/>
                <a:gd name="T37" fmla="*/ 52 h 53"/>
                <a:gd name="T38" fmla="*/ 90 w 234"/>
                <a:gd name="T39" fmla="*/ 52 h 53"/>
                <a:gd name="T40" fmla="*/ 103 w 234"/>
                <a:gd name="T41" fmla="*/ 53 h 53"/>
                <a:gd name="T42" fmla="*/ 107 w 234"/>
                <a:gd name="T43" fmla="*/ 53 h 53"/>
                <a:gd name="T44" fmla="*/ 110 w 234"/>
                <a:gd name="T45" fmla="*/ 53 h 53"/>
                <a:gd name="T46" fmla="*/ 113 w 234"/>
                <a:gd name="T47" fmla="*/ 53 h 53"/>
                <a:gd name="T48" fmla="*/ 119 w 234"/>
                <a:gd name="T49" fmla="*/ 53 h 53"/>
                <a:gd name="T50" fmla="*/ 129 w 234"/>
                <a:gd name="T51" fmla="*/ 53 h 53"/>
                <a:gd name="T52" fmla="*/ 131 w 234"/>
                <a:gd name="T53" fmla="*/ 53 h 53"/>
                <a:gd name="T54" fmla="*/ 133 w 234"/>
                <a:gd name="T55" fmla="*/ 53 h 53"/>
                <a:gd name="T56" fmla="*/ 136 w 234"/>
                <a:gd name="T57" fmla="*/ 53 h 53"/>
                <a:gd name="T58" fmla="*/ 145 w 234"/>
                <a:gd name="T59" fmla="*/ 52 h 53"/>
                <a:gd name="T60" fmla="*/ 150 w 234"/>
                <a:gd name="T61" fmla="*/ 52 h 53"/>
                <a:gd name="T62" fmla="*/ 168 w 234"/>
                <a:gd name="T63" fmla="*/ 49 h 53"/>
                <a:gd name="T64" fmla="*/ 205 w 234"/>
                <a:gd name="T65" fmla="*/ 39 h 53"/>
                <a:gd name="T66" fmla="*/ 222 w 234"/>
                <a:gd name="T67" fmla="*/ 30 h 53"/>
                <a:gd name="T68" fmla="*/ 232 w 234"/>
                <a:gd name="T69" fmla="*/ 16 h 53"/>
                <a:gd name="T70" fmla="*/ 233 w 234"/>
                <a:gd name="T71" fmla="*/ 3 h 53"/>
                <a:gd name="T72" fmla="*/ 233 w 234"/>
                <a:gd name="T73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34" h="53">
                  <a:moveTo>
                    <a:pt x="233" y="0"/>
                  </a:moveTo>
                  <a:cubicBezTo>
                    <a:pt x="233" y="1"/>
                    <a:pt x="232" y="1"/>
                    <a:pt x="231" y="1"/>
                  </a:cubicBezTo>
                  <a:cubicBezTo>
                    <a:pt x="231" y="2"/>
                    <a:pt x="230" y="2"/>
                    <a:pt x="230" y="2"/>
                  </a:cubicBezTo>
                  <a:cubicBezTo>
                    <a:pt x="220" y="7"/>
                    <a:pt x="212" y="11"/>
                    <a:pt x="203" y="14"/>
                  </a:cubicBezTo>
                  <a:cubicBezTo>
                    <a:pt x="191" y="19"/>
                    <a:pt x="178" y="23"/>
                    <a:pt x="166" y="25"/>
                  </a:cubicBezTo>
                  <a:cubicBezTo>
                    <a:pt x="159" y="27"/>
                    <a:pt x="152" y="28"/>
                    <a:pt x="145" y="29"/>
                  </a:cubicBezTo>
                  <a:cubicBezTo>
                    <a:pt x="141" y="29"/>
                    <a:pt x="138" y="30"/>
                    <a:pt x="135" y="30"/>
                  </a:cubicBezTo>
                  <a:cubicBezTo>
                    <a:pt x="119" y="38"/>
                    <a:pt x="103" y="41"/>
                    <a:pt x="86" y="42"/>
                  </a:cubicBezTo>
                  <a:cubicBezTo>
                    <a:pt x="85" y="42"/>
                    <a:pt x="84" y="42"/>
                    <a:pt x="83" y="42"/>
                  </a:cubicBezTo>
                  <a:cubicBezTo>
                    <a:pt x="79" y="42"/>
                    <a:pt x="76" y="42"/>
                    <a:pt x="73" y="42"/>
                  </a:cubicBezTo>
                  <a:cubicBezTo>
                    <a:pt x="67" y="42"/>
                    <a:pt x="62" y="41"/>
                    <a:pt x="56" y="40"/>
                  </a:cubicBezTo>
                  <a:cubicBezTo>
                    <a:pt x="48" y="38"/>
                    <a:pt x="39" y="36"/>
                    <a:pt x="31" y="33"/>
                  </a:cubicBezTo>
                  <a:cubicBezTo>
                    <a:pt x="24" y="30"/>
                    <a:pt x="17" y="27"/>
                    <a:pt x="11" y="23"/>
                  </a:cubicBezTo>
                  <a:cubicBezTo>
                    <a:pt x="8" y="21"/>
                    <a:pt x="4" y="19"/>
                    <a:pt x="0" y="17"/>
                  </a:cubicBezTo>
                  <a:cubicBezTo>
                    <a:pt x="0" y="17"/>
                    <a:pt x="0" y="17"/>
                    <a:pt x="0" y="16"/>
                  </a:cubicBezTo>
                  <a:cubicBezTo>
                    <a:pt x="0" y="17"/>
                    <a:pt x="0" y="18"/>
                    <a:pt x="1" y="19"/>
                  </a:cubicBezTo>
                  <a:cubicBezTo>
                    <a:pt x="3" y="23"/>
                    <a:pt x="6" y="27"/>
                    <a:pt x="10" y="30"/>
                  </a:cubicBezTo>
                  <a:cubicBezTo>
                    <a:pt x="19" y="36"/>
                    <a:pt x="30" y="41"/>
                    <a:pt x="42" y="44"/>
                  </a:cubicBezTo>
                  <a:cubicBezTo>
                    <a:pt x="56" y="48"/>
                    <a:pt x="71" y="51"/>
                    <a:pt x="86" y="52"/>
                  </a:cubicBezTo>
                  <a:cubicBezTo>
                    <a:pt x="87" y="52"/>
                    <a:pt x="89" y="52"/>
                    <a:pt x="90" y="52"/>
                  </a:cubicBezTo>
                  <a:cubicBezTo>
                    <a:pt x="95" y="52"/>
                    <a:pt x="99" y="53"/>
                    <a:pt x="103" y="53"/>
                  </a:cubicBezTo>
                  <a:cubicBezTo>
                    <a:pt x="104" y="53"/>
                    <a:pt x="105" y="53"/>
                    <a:pt x="107" y="53"/>
                  </a:cubicBezTo>
                  <a:cubicBezTo>
                    <a:pt x="108" y="53"/>
                    <a:pt x="109" y="53"/>
                    <a:pt x="110" y="53"/>
                  </a:cubicBezTo>
                  <a:cubicBezTo>
                    <a:pt x="111" y="53"/>
                    <a:pt x="112" y="53"/>
                    <a:pt x="113" y="53"/>
                  </a:cubicBezTo>
                  <a:cubicBezTo>
                    <a:pt x="119" y="53"/>
                    <a:pt x="119" y="53"/>
                    <a:pt x="119" y="53"/>
                  </a:cubicBezTo>
                  <a:cubicBezTo>
                    <a:pt x="129" y="53"/>
                    <a:pt x="129" y="53"/>
                    <a:pt x="129" y="53"/>
                  </a:cubicBezTo>
                  <a:cubicBezTo>
                    <a:pt x="130" y="53"/>
                    <a:pt x="130" y="53"/>
                    <a:pt x="131" y="53"/>
                  </a:cubicBezTo>
                  <a:cubicBezTo>
                    <a:pt x="132" y="53"/>
                    <a:pt x="132" y="53"/>
                    <a:pt x="133" y="53"/>
                  </a:cubicBezTo>
                  <a:cubicBezTo>
                    <a:pt x="134" y="53"/>
                    <a:pt x="135" y="53"/>
                    <a:pt x="136" y="53"/>
                  </a:cubicBezTo>
                  <a:cubicBezTo>
                    <a:pt x="139" y="52"/>
                    <a:pt x="142" y="52"/>
                    <a:pt x="145" y="52"/>
                  </a:cubicBezTo>
                  <a:cubicBezTo>
                    <a:pt x="146" y="52"/>
                    <a:pt x="148" y="52"/>
                    <a:pt x="150" y="52"/>
                  </a:cubicBezTo>
                  <a:cubicBezTo>
                    <a:pt x="157" y="51"/>
                    <a:pt x="163" y="50"/>
                    <a:pt x="168" y="49"/>
                  </a:cubicBezTo>
                  <a:cubicBezTo>
                    <a:pt x="179" y="47"/>
                    <a:pt x="192" y="45"/>
                    <a:pt x="205" y="39"/>
                  </a:cubicBezTo>
                  <a:cubicBezTo>
                    <a:pt x="212" y="36"/>
                    <a:pt x="218" y="33"/>
                    <a:pt x="222" y="30"/>
                  </a:cubicBezTo>
                  <a:cubicBezTo>
                    <a:pt x="227" y="26"/>
                    <a:pt x="231" y="21"/>
                    <a:pt x="232" y="16"/>
                  </a:cubicBezTo>
                  <a:cubicBezTo>
                    <a:pt x="234" y="11"/>
                    <a:pt x="233" y="7"/>
                    <a:pt x="233" y="3"/>
                  </a:cubicBezTo>
                  <a:cubicBezTo>
                    <a:pt x="233" y="0"/>
                    <a:pt x="233" y="0"/>
                    <a:pt x="233" y="0"/>
                  </a:cubicBezTo>
                </a:path>
              </a:pathLst>
            </a:custGeom>
            <a:solidFill>
              <a:srgbClr val="F8AB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2" name="Freeform 105"/>
            <p:cNvSpPr>
              <a:spLocks/>
            </p:cNvSpPr>
            <p:nvPr/>
          </p:nvSpPr>
          <p:spPr bwMode="auto">
            <a:xfrm>
              <a:off x="8469131" y="5768975"/>
              <a:ext cx="284163" cy="166688"/>
            </a:xfrm>
            <a:custGeom>
              <a:avLst/>
              <a:gdLst>
                <a:gd name="T0" fmla="*/ 0 w 108"/>
                <a:gd name="T1" fmla="*/ 0 h 63"/>
                <a:gd name="T2" fmla="*/ 0 w 108"/>
                <a:gd name="T3" fmla="*/ 0 h 63"/>
                <a:gd name="T4" fmla="*/ 0 w 108"/>
                <a:gd name="T5" fmla="*/ 0 h 63"/>
                <a:gd name="T6" fmla="*/ 6 w 108"/>
                <a:gd name="T7" fmla="*/ 4 h 63"/>
                <a:gd name="T8" fmla="*/ 20 w 108"/>
                <a:gd name="T9" fmla="*/ 15 h 63"/>
                <a:gd name="T10" fmla="*/ 31 w 108"/>
                <a:gd name="T11" fmla="*/ 29 h 63"/>
                <a:gd name="T12" fmla="*/ 43 w 108"/>
                <a:gd name="T13" fmla="*/ 58 h 63"/>
                <a:gd name="T14" fmla="*/ 45 w 108"/>
                <a:gd name="T15" fmla="*/ 63 h 63"/>
                <a:gd name="T16" fmla="*/ 46 w 108"/>
                <a:gd name="T17" fmla="*/ 63 h 63"/>
                <a:gd name="T18" fmla="*/ 53 w 108"/>
                <a:gd name="T19" fmla="*/ 62 h 63"/>
                <a:gd name="T20" fmla="*/ 71 w 108"/>
                <a:gd name="T21" fmla="*/ 58 h 63"/>
                <a:gd name="T22" fmla="*/ 72 w 108"/>
                <a:gd name="T23" fmla="*/ 58 h 63"/>
                <a:gd name="T24" fmla="*/ 74 w 108"/>
                <a:gd name="T25" fmla="*/ 56 h 63"/>
                <a:gd name="T26" fmla="*/ 95 w 108"/>
                <a:gd name="T27" fmla="*/ 51 h 63"/>
                <a:gd name="T28" fmla="*/ 107 w 108"/>
                <a:gd name="T29" fmla="*/ 47 h 63"/>
                <a:gd name="T30" fmla="*/ 108 w 108"/>
                <a:gd name="T31" fmla="*/ 47 h 63"/>
                <a:gd name="T32" fmla="*/ 108 w 108"/>
                <a:gd name="T33" fmla="*/ 47 h 63"/>
                <a:gd name="T34" fmla="*/ 94 w 108"/>
                <a:gd name="T35" fmla="*/ 33 h 63"/>
                <a:gd name="T36" fmla="*/ 72 w 108"/>
                <a:gd name="T37" fmla="*/ 19 h 63"/>
                <a:gd name="T38" fmla="*/ 33 w 108"/>
                <a:gd name="T39" fmla="*/ 5 h 63"/>
                <a:gd name="T40" fmla="*/ 16 w 108"/>
                <a:gd name="T41" fmla="*/ 2 h 63"/>
                <a:gd name="T42" fmla="*/ 12 w 108"/>
                <a:gd name="T43" fmla="*/ 1 h 63"/>
                <a:gd name="T44" fmla="*/ 0 w 108"/>
                <a:gd name="T45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08" h="6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2"/>
                    <a:pt x="4" y="3"/>
                    <a:pt x="6" y="4"/>
                  </a:cubicBezTo>
                  <a:cubicBezTo>
                    <a:pt x="11" y="7"/>
                    <a:pt x="16" y="10"/>
                    <a:pt x="20" y="15"/>
                  </a:cubicBezTo>
                  <a:cubicBezTo>
                    <a:pt x="24" y="19"/>
                    <a:pt x="28" y="24"/>
                    <a:pt x="31" y="29"/>
                  </a:cubicBezTo>
                  <a:cubicBezTo>
                    <a:pt x="37" y="38"/>
                    <a:pt x="41" y="47"/>
                    <a:pt x="43" y="58"/>
                  </a:cubicBezTo>
                  <a:cubicBezTo>
                    <a:pt x="44" y="59"/>
                    <a:pt x="44" y="61"/>
                    <a:pt x="45" y="63"/>
                  </a:cubicBezTo>
                  <a:cubicBezTo>
                    <a:pt x="45" y="63"/>
                    <a:pt x="46" y="63"/>
                    <a:pt x="46" y="63"/>
                  </a:cubicBezTo>
                  <a:cubicBezTo>
                    <a:pt x="48" y="63"/>
                    <a:pt x="50" y="62"/>
                    <a:pt x="53" y="62"/>
                  </a:cubicBezTo>
                  <a:cubicBezTo>
                    <a:pt x="59" y="61"/>
                    <a:pt x="65" y="60"/>
                    <a:pt x="71" y="58"/>
                  </a:cubicBezTo>
                  <a:cubicBezTo>
                    <a:pt x="71" y="58"/>
                    <a:pt x="71" y="58"/>
                    <a:pt x="72" y="58"/>
                  </a:cubicBezTo>
                  <a:cubicBezTo>
                    <a:pt x="72" y="57"/>
                    <a:pt x="73" y="57"/>
                    <a:pt x="74" y="56"/>
                  </a:cubicBezTo>
                  <a:cubicBezTo>
                    <a:pt x="81" y="54"/>
                    <a:pt x="88" y="52"/>
                    <a:pt x="95" y="51"/>
                  </a:cubicBezTo>
                  <a:cubicBezTo>
                    <a:pt x="99" y="50"/>
                    <a:pt x="104" y="49"/>
                    <a:pt x="107" y="47"/>
                  </a:cubicBezTo>
                  <a:cubicBezTo>
                    <a:pt x="108" y="47"/>
                    <a:pt x="108" y="47"/>
                    <a:pt x="108" y="47"/>
                  </a:cubicBezTo>
                  <a:cubicBezTo>
                    <a:pt x="108" y="47"/>
                    <a:pt x="108" y="47"/>
                    <a:pt x="108" y="47"/>
                  </a:cubicBezTo>
                  <a:cubicBezTo>
                    <a:pt x="104" y="42"/>
                    <a:pt x="100" y="38"/>
                    <a:pt x="94" y="33"/>
                  </a:cubicBezTo>
                  <a:cubicBezTo>
                    <a:pt x="88" y="28"/>
                    <a:pt x="80" y="23"/>
                    <a:pt x="72" y="19"/>
                  </a:cubicBezTo>
                  <a:cubicBezTo>
                    <a:pt x="60" y="12"/>
                    <a:pt x="47" y="8"/>
                    <a:pt x="33" y="5"/>
                  </a:cubicBezTo>
                  <a:cubicBezTo>
                    <a:pt x="26" y="3"/>
                    <a:pt x="21" y="2"/>
                    <a:pt x="16" y="2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8" y="1"/>
                    <a:pt x="4" y="0"/>
                    <a:pt x="0" y="0"/>
                  </a:cubicBezTo>
                </a:path>
              </a:pathLst>
            </a:custGeom>
            <a:solidFill>
              <a:srgbClr val="F8AB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3" name="Freeform 106"/>
            <p:cNvSpPr>
              <a:spLocks/>
            </p:cNvSpPr>
            <p:nvPr/>
          </p:nvSpPr>
          <p:spPr bwMode="auto">
            <a:xfrm>
              <a:off x="8885056" y="5867400"/>
              <a:ext cx="96838" cy="36513"/>
            </a:xfrm>
            <a:custGeom>
              <a:avLst/>
              <a:gdLst>
                <a:gd name="T0" fmla="*/ 32 w 37"/>
                <a:gd name="T1" fmla="*/ 0 h 14"/>
                <a:gd name="T2" fmla="*/ 20 w 37"/>
                <a:gd name="T3" fmla="*/ 5 h 14"/>
                <a:gd name="T4" fmla="*/ 0 w 37"/>
                <a:gd name="T5" fmla="*/ 10 h 14"/>
                <a:gd name="T6" fmla="*/ 0 w 37"/>
                <a:gd name="T7" fmla="*/ 13 h 14"/>
                <a:gd name="T8" fmla="*/ 2 w 37"/>
                <a:gd name="T9" fmla="*/ 14 h 14"/>
                <a:gd name="T10" fmla="*/ 15 w 37"/>
                <a:gd name="T11" fmla="*/ 11 h 14"/>
                <a:gd name="T12" fmla="*/ 37 w 37"/>
                <a:gd name="T13" fmla="*/ 2 h 14"/>
                <a:gd name="T14" fmla="*/ 32 w 37"/>
                <a:gd name="T1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7" h="14">
                  <a:moveTo>
                    <a:pt x="32" y="0"/>
                  </a:moveTo>
                  <a:cubicBezTo>
                    <a:pt x="29" y="2"/>
                    <a:pt x="24" y="4"/>
                    <a:pt x="20" y="5"/>
                  </a:cubicBezTo>
                  <a:cubicBezTo>
                    <a:pt x="14" y="8"/>
                    <a:pt x="7" y="9"/>
                    <a:pt x="0" y="10"/>
                  </a:cubicBezTo>
                  <a:cubicBezTo>
                    <a:pt x="0" y="11"/>
                    <a:pt x="0" y="12"/>
                    <a:pt x="0" y="13"/>
                  </a:cubicBezTo>
                  <a:cubicBezTo>
                    <a:pt x="0" y="13"/>
                    <a:pt x="1" y="14"/>
                    <a:pt x="2" y="14"/>
                  </a:cubicBezTo>
                  <a:cubicBezTo>
                    <a:pt x="6" y="14"/>
                    <a:pt x="11" y="12"/>
                    <a:pt x="15" y="11"/>
                  </a:cubicBezTo>
                  <a:cubicBezTo>
                    <a:pt x="23" y="9"/>
                    <a:pt x="31" y="6"/>
                    <a:pt x="37" y="2"/>
                  </a:cubicBezTo>
                  <a:cubicBezTo>
                    <a:pt x="35" y="2"/>
                    <a:pt x="34" y="1"/>
                    <a:pt x="32" y="0"/>
                  </a:cubicBezTo>
                </a:path>
              </a:pathLst>
            </a:custGeom>
            <a:solidFill>
              <a:srgbClr val="F8BD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4" name="Freeform 107"/>
            <p:cNvSpPr>
              <a:spLocks/>
            </p:cNvSpPr>
            <p:nvPr/>
          </p:nvSpPr>
          <p:spPr bwMode="auto">
            <a:xfrm>
              <a:off x="8881881" y="5902325"/>
              <a:ext cx="7938" cy="4763"/>
            </a:xfrm>
            <a:custGeom>
              <a:avLst/>
              <a:gdLst>
                <a:gd name="T0" fmla="*/ 1 w 3"/>
                <a:gd name="T1" fmla="*/ 0 h 2"/>
                <a:gd name="T2" fmla="*/ 0 w 3"/>
                <a:gd name="T3" fmla="*/ 2 h 2"/>
                <a:gd name="T4" fmla="*/ 0 w 3"/>
                <a:gd name="T5" fmla="*/ 2 h 2"/>
                <a:gd name="T6" fmla="*/ 3 w 3"/>
                <a:gd name="T7" fmla="*/ 1 h 2"/>
                <a:gd name="T8" fmla="*/ 1 w 3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1" y="0"/>
                  </a:moveTo>
                  <a:cubicBezTo>
                    <a:pt x="0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2" y="2"/>
                    <a:pt x="3" y="1"/>
                  </a:cubicBezTo>
                  <a:cubicBezTo>
                    <a:pt x="2" y="1"/>
                    <a:pt x="1" y="0"/>
                    <a:pt x="1" y="0"/>
                  </a:cubicBezTo>
                </a:path>
              </a:pathLst>
            </a:custGeom>
            <a:solidFill>
              <a:srgbClr val="EA8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5" name="Freeform 108"/>
            <p:cNvSpPr>
              <a:spLocks/>
            </p:cNvSpPr>
            <p:nvPr/>
          </p:nvSpPr>
          <p:spPr bwMode="auto">
            <a:xfrm>
              <a:off x="8969194" y="5848350"/>
              <a:ext cx="31750" cy="23813"/>
            </a:xfrm>
            <a:custGeom>
              <a:avLst/>
              <a:gdLst>
                <a:gd name="T0" fmla="*/ 12 w 12"/>
                <a:gd name="T1" fmla="*/ 0 h 9"/>
                <a:gd name="T2" fmla="*/ 0 w 12"/>
                <a:gd name="T3" fmla="*/ 7 h 9"/>
                <a:gd name="T4" fmla="*/ 5 w 12"/>
                <a:gd name="T5" fmla="*/ 9 h 9"/>
                <a:gd name="T6" fmla="*/ 11 w 12"/>
                <a:gd name="T7" fmla="*/ 5 h 9"/>
                <a:gd name="T8" fmla="*/ 11 w 12"/>
                <a:gd name="T9" fmla="*/ 5 h 9"/>
                <a:gd name="T10" fmla="*/ 11 w 12"/>
                <a:gd name="T11" fmla="*/ 5 h 9"/>
                <a:gd name="T12" fmla="*/ 12 w 12"/>
                <a:gd name="T1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9">
                  <a:moveTo>
                    <a:pt x="12" y="0"/>
                  </a:moveTo>
                  <a:cubicBezTo>
                    <a:pt x="8" y="3"/>
                    <a:pt x="4" y="5"/>
                    <a:pt x="0" y="7"/>
                  </a:cubicBezTo>
                  <a:cubicBezTo>
                    <a:pt x="2" y="8"/>
                    <a:pt x="3" y="9"/>
                    <a:pt x="5" y="9"/>
                  </a:cubicBezTo>
                  <a:cubicBezTo>
                    <a:pt x="7" y="8"/>
                    <a:pt x="9" y="7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2" y="3"/>
                    <a:pt x="12" y="2"/>
                    <a:pt x="12" y="0"/>
                  </a:cubicBezTo>
                </a:path>
              </a:pathLst>
            </a:custGeom>
            <a:solidFill>
              <a:srgbClr val="EA8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6" name="Freeform 109"/>
            <p:cNvSpPr>
              <a:spLocks/>
            </p:cNvSpPr>
            <p:nvPr/>
          </p:nvSpPr>
          <p:spPr bwMode="auto">
            <a:xfrm>
              <a:off x="7978594" y="5991225"/>
              <a:ext cx="292100" cy="233363"/>
            </a:xfrm>
            <a:custGeom>
              <a:avLst/>
              <a:gdLst>
                <a:gd name="T0" fmla="*/ 2 w 111"/>
                <a:gd name="T1" fmla="*/ 0 h 88"/>
                <a:gd name="T2" fmla="*/ 0 w 111"/>
                <a:gd name="T3" fmla="*/ 2 h 88"/>
                <a:gd name="T4" fmla="*/ 0 w 111"/>
                <a:gd name="T5" fmla="*/ 4 h 88"/>
                <a:gd name="T6" fmla="*/ 4 w 111"/>
                <a:gd name="T7" fmla="*/ 12 h 88"/>
                <a:gd name="T8" fmla="*/ 13 w 111"/>
                <a:gd name="T9" fmla="*/ 30 h 88"/>
                <a:gd name="T10" fmla="*/ 35 w 111"/>
                <a:gd name="T11" fmla="*/ 58 h 88"/>
                <a:gd name="T12" fmla="*/ 41 w 111"/>
                <a:gd name="T13" fmla="*/ 64 h 88"/>
                <a:gd name="T14" fmla="*/ 62 w 111"/>
                <a:gd name="T15" fmla="*/ 79 h 88"/>
                <a:gd name="T16" fmla="*/ 83 w 111"/>
                <a:gd name="T17" fmla="*/ 88 h 88"/>
                <a:gd name="T18" fmla="*/ 90 w 111"/>
                <a:gd name="T19" fmla="*/ 88 h 88"/>
                <a:gd name="T20" fmla="*/ 91 w 111"/>
                <a:gd name="T21" fmla="*/ 88 h 88"/>
                <a:gd name="T22" fmla="*/ 98 w 111"/>
                <a:gd name="T23" fmla="*/ 87 h 88"/>
                <a:gd name="T24" fmla="*/ 108 w 111"/>
                <a:gd name="T25" fmla="*/ 81 h 88"/>
                <a:gd name="T26" fmla="*/ 111 w 111"/>
                <a:gd name="T27" fmla="*/ 75 h 88"/>
                <a:gd name="T28" fmla="*/ 105 w 111"/>
                <a:gd name="T29" fmla="*/ 64 h 88"/>
                <a:gd name="T30" fmla="*/ 93 w 111"/>
                <a:gd name="T31" fmla="*/ 59 h 88"/>
                <a:gd name="T32" fmla="*/ 75 w 111"/>
                <a:gd name="T33" fmla="*/ 54 h 88"/>
                <a:gd name="T34" fmla="*/ 51 w 111"/>
                <a:gd name="T35" fmla="*/ 45 h 88"/>
                <a:gd name="T36" fmla="*/ 30 w 111"/>
                <a:gd name="T37" fmla="*/ 29 h 88"/>
                <a:gd name="T38" fmla="*/ 20 w 111"/>
                <a:gd name="T39" fmla="*/ 18 h 88"/>
                <a:gd name="T40" fmla="*/ 5 w 111"/>
                <a:gd name="T41" fmla="*/ 2 h 88"/>
                <a:gd name="T42" fmla="*/ 3 w 111"/>
                <a:gd name="T43" fmla="*/ 0 h 88"/>
                <a:gd name="T44" fmla="*/ 2 w 111"/>
                <a:gd name="T45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11" h="88">
                  <a:moveTo>
                    <a:pt x="2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1" y="7"/>
                    <a:pt x="2" y="10"/>
                    <a:pt x="4" y="12"/>
                  </a:cubicBezTo>
                  <a:cubicBezTo>
                    <a:pt x="6" y="19"/>
                    <a:pt x="10" y="24"/>
                    <a:pt x="13" y="30"/>
                  </a:cubicBezTo>
                  <a:cubicBezTo>
                    <a:pt x="20" y="40"/>
                    <a:pt x="27" y="49"/>
                    <a:pt x="35" y="58"/>
                  </a:cubicBezTo>
                  <a:cubicBezTo>
                    <a:pt x="37" y="60"/>
                    <a:pt x="39" y="62"/>
                    <a:pt x="41" y="64"/>
                  </a:cubicBezTo>
                  <a:cubicBezTo>
                    <a:pt x="48" y="70"/>
                    <a:pt x="55" y="75"/>
                    <a:pt x="62" y="79"/>
                  </a:cubicBezTo>
                  <a:cubicBezTo>
                    <a:pt x="69" y="83"/>
                    <a:pt x="76" y="86"/>
                    <a:pt x="83" y="88"/>
                  </a:cubicBezTo>
                  <a:cubicBezTo>
                    <a:pt x="85" y="88"/>
                    <a:pt x="88" y="88"/>
                    <a:pt x="90" y="88"/>
                  </a:cubicBezTo>
                  <a:cubicBezTo>
                    <a:pt x="90" y="88"/>
                    <a:pt x="91" y="88"/>
                    <a:pt x="91" y="88"/>
                  </a:cubicBezTo>
                  <a:cubicBezTo>
                    <a:pt x="93" y="88"/>
                    <a:pt x="96" y="88"/>
                    <a:pt x="98" y="87"/>
                  </a:cubicBezTo>
                  <a:cubicBezTo>
                    <a:pt x="102" y="86"/>
                    <a:pt x="105" y="84"/>
                    <a:pt x="108" y="81"/>
                  </a:cubicBezTo>
                  <a:cubicBezTo>
                    <a:pt x="110" y="79"/>
                    <a:pt x="111" y="77"/>
                    <a:pt x="111" y="75"/>
                  </a:cubicBezTo>
                  <a:cubicBezTo>
                    <a:pt x="111" y="70"/>
                    <a:pt x="109" y="67"/>
                    <a:pt x="105" y="64"/>
                  </a:cubicBezTo>
                  <a:cubicBezTo>
                    <a:pt x="102" y="61"/>
                    <a:pt x="98" y="60"/>
                    <a:pt x="93" y="59"/>
                  </a:cubicBezTo>
                  <a:cubicBezTo>
                    <a:pt x="87" y="57"/>
                    <a:pt x="81" y="56"/>
                    <a:pt x="75" y="54"/>
                  </a:cubicBezTo>
                  <a:cubicBezTo>
                    <a:pt x="67" y="52"/>
                    <a:pt x="59" y="49"/>
                    <a:pt x="51" y="45"/>
                  </a:cubicBezTo>
                  <a:cubicBezTo>
                    <a:pt x="43" y="40"/>
                    <a:pt x="36" y="35"/>
                    <a:pt x="30" y="29"/>
                  </a:cubicBezTo>
                  <a:cubicBezTo>
                    <a:pt x="27" y="25"/>
                    <a:pt x="23" y="22"/>
                    <a:pt x="20" y="18"/>
                  </a:cubicBezTo>
                  <a:cubicBezTo>
                    <a:pt x="15" y="13"/>
                    <a:pt x="10" y="8"/>
                    <a:pt x="5" y="2"/>
                  </a:cubicBezTo>
                  <a:cubicBezTo>
                    <a:pt x="5" y="1"/>
                    <a:pt x="4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</a:path>
              </a:pathLst>
            </a:custGeom>
            <a:solidFill>
              <a:srgbClr val="F8D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7" name="Freeform 110"/>
            <p:cNvSpPr>
              <a:spLocks/>
            </p:cNvSpPr>
            <p:nvPr/>
          </p:nvSpPr>
          <p:spPr bwMode="auto">
            <a:xfrm>
              <a:off x="8231006" y="5783263"/>
              <a:ext cx="206375" cy="119063"/>
            </a:xfrm>
            <a:custGeom>
              <a:avLst/>
              <a:gdLst>
                <a:gd name="T0" fmla="*/ 74 w 78"/>
                <a:gd name="T1" fmla="*/ 0 h 45"/>
                <a:gd name="T2" fmla="*/ 73 w 78"/>
                <a:gd name="T3" fmla="*/ 0 h 45"/>
                <a:gd name="T4" fmla="*/ 34 w 78"/>
                <a:gd name="T5" fmla="*/ 10 h 45"/>
                <a:gd name="T6" fmla="*/ 11 w 78"/>
                <a:gd name="T7" fmla="*/ 23 h 45"/>
                <a:gd name="T8" fmla="*/ 4 w 78"/>
                <a:gd name="T9" fmla="*/ 29 h 45"/>
                <a:gd name="T10" fmla="*/ 1 w 78"/>
                <a:gd name="T11" fmla="*/ 34 h 45"/>
                <a:gd name="T12" fmla="*/ 4 w 78"/>
                <a:gd name="T13" fmla="*/ 43 h 45"/>
                <a:gd name="T14" fmla="*/ 11 w 78"/>
                <a:gd name="T15" fmla="*/ 45 h 45"/>
                <a:gd name="T16" fmla="*/ 12 w 78"/>
                <a:gd name="T17" fmla="*/ 45 h 45"/>
                <a:gd name="T18" fmla="*/ 13 w 78"/>
                <a:gd name="T19" fmla="*/ 45 h 45"/>
                <a:gd name="T20" fmla="*/ 18 w 78"/>
                <a:gd name="T21" fmla="*/ 44 h 45"/>
                <a:gd name="T22" fmla="*/ 34 w 78"/>
                <a:gd name="T23" fmla="*/ 36 h 45"/>
                <a:gd name="T24" fmla="*/ 50 w 78"/>
                <a:gd name="T25" fmla="*/ 24 h 45"/>
                <a:gd name="T26" fmla="*/ 74 w 78"/>
                <a:gd name="T27" fmla="*/ 8 h 45"/>
                <a:gd name="T28" fmla="*/ 77 w 78"/>
                <a:gd name="T29" fmla="*/ 5 h 45"/>
                <a:gd name="T30" fmla="*/ 75 w 78"/>
                <a:gd name="T31" fmla="*/ 0 h 45"/>
                <a:gd name="T32" fmla="*/ 74 w 78"/>
                <a:gd name="T33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8" h="45">
                  <a:moveTo>
                    <a:pt x="74" y="0"/>
                  </a:moveTo>
                  <a:cubicBezTo>
                    <a:pt x="74" y="0"/>
                    <a:pt x="73" y="0"/>
                    <a:pt x="73" y="0"/>
                  </a:cubicBezTo>
                  <a:cubicBezTo>
                    <a:pt x="60" y="3"/>
                    <a:pt x="47" y="6"/>
                    <a:pt x="34" y="10"/>
                  </a:cubicBezTo>
                  <a:cubicBezTo>
                    <a:pt x="26" y="13"/>
                    <a:pt x="18" y="18"/>
                    <a:pt x="11" y="23"/>
                  </a:cubicBezTo>
                  <a:cubicBezTo>
                    <a:pt x="8" y="24"/>
                    <a:pt x="6" y="27"/>
                    <a:pt x="4" y="29"/>
                  </a:cubicBezTo>
                  <a:cubicBezTo>
                    <a:pt x="2" y="31"/>
                    <a:pt x="2" y="33"/>
                    <a:pt x="1" y="34"/>
                  </a:cubicBezTo>
                  <a:cubicBezTo>
                    <a:pt x="0" y="38"/>
                    <a:pt x="1" y="41"/>
                    <a:pt x="4" y="43"/>
                  </a:cubicBezTo>
                  <a:cubicBezTo>
                    <a:pt x="6" y="45"/>
                    <a:pt x="8" y="45"/>
                    <a:pt x="11" y="45"/>
                  </a:cubicBezTo>
                  <a:cubicBezTo>
                    <a:pt x="11" y="45"/>
                    <a:pt x="12" y="45"/>
                    <a:pt x="12" y="45"/>
                  </a:cubicBezTo>
                  <a:cubicBezTo>
                    <a:pt x="12" y="45"/>
                    <a:pt x="13" y="45"/>
                    <a:pt x="13" y="45"/>
                  </a:cubicBezTo>
                  <a:cubicBezTo>
                    <a:pt x="15" y="45"/>
                    <a:pt x="16" y="45"/>
                    <a:pt x="18" y="44"/>
                  </a:cubicBezTo>
                  <a:cubicBezTo>
                    <a:pt x="24" y="43"/>
                    <a:pt x="29" y="40"/>
                    <a:pt x="34" y="36"/>
                  </a:cubicBezTo>
                  <a:cubicBezTo>
                    <a:pt x="39" y="32"/>
                    <a:pt x="45" y="28"/>
                    <a:pt x="50" y="24"/>
                  </a:cubicBezTo>
                  <a:cubicBezTo>
                    <a:pt x="58" y="19"/>
                    <a:pt x="66" y="13"/>
                    <a:pt x="74" y="8"/>
                  </a:cubicBezTo>
                  <a:cubicBezTo>
                    <a:pt x="75" y="7"/>
                    <a:pt x="76" y="6"/>
                    <a:pt x="77" y="5"/>
                  </a:cubicBezTo>
                  <a:cubicBezTo>
                    <a:pt x="78" y="3"/>
                    <a:pt x="78" y="1"/>
                    <a:pt x="75" y="0"/>
                  </a:cubicBezTo>
                  <a:cubicBezTo>
                    <a:pt x="75" y="0"/>
                    <a:pt x="74" y="0"/>
                    <a:pt x="74" y="0"/>
                  </a:cubicBezTo>
                </a:path>
              </a:pathLst>
            </a:custGeom>
            <a:solidFill>
              <a:srgbClr val="FFE9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8" name="Freeform 111"/>
            <p:cNvSpPr>
              <a:spLocks noEditPoints="1"/>
            </p:cNvSpPr>
            <p:nvPr/>
          </p:nvSpPr>
          <p:spPr bwMode="auto">
            <a:xfrm>
              <a:off x="7902394" y="5748338"/>
              <a:ext cx="1122363" cy="695325"/>
            </a:xfrm>
            <a:custGeom>
              <a:avLst/>
              <a:gdLst>
                <a:gd name="T0" fmla="*/ 376 w 426"/>
                <a:gd name="T1" fmla="*/ 28 h 263"/>
                <a:gd name="T2" fmla="*/ 330 w 426"/>
                <a:gd name="T3" fmla="*/ 51 h 263"/>
                <a:gd name="T4" fmla="*/ 219 w 426"/>
                <a:gd name="T5" fmla="*/ 0 h 263"/>
                <a:gd name="T6" fmla="*/ 101 w 426"/>
                <a:gd name="T7" fmla="*/ 45 h 263"/>
                <a:gd name="T8" fmla="*/ 30 w 426"/>
                <a:gd name="T9" fmla="*/ 18 h 263"/>
                <a:gd name="T10" fmla="*/ 3 w 426"/>
                <a:gd name="T11" fmla="*/ 65 h 263"/>
                <a:gd name="T12" fmla="*/ 66 w 426"/>
                <a:gd name="T13" fmla="*/ 180 h 263"/>
                <a:gd name="T14" fmla="*/ 102 w 426"/>
                <a:gd name="T15" fmla="*/ 238 h 263"/>
                <a:gd name="T16" fmla="*/ 200 w 426"/>
                <a:gd name="T17" fmla="*/ 263 h 263"/>
                <a:gd name="T18" fmla="*/ 231 w 426"/>
                <a:gd name="T19" fmla="*/ 262 h 263"/>
                <a:gd name="T20" fmla="*/ 263 w 426"/>
                <a:gd name="T21" fmla="*/ 260 h 263"/>
                <a:gd name="T22" fmla="*/ 339 w 426"/>
                <a:gd name="T23" fmla="*/ 200 h 263"/>
                <a:gd name="T24" fmla="*/ 406 w 426"/>
                <a:gd name="T25" fmla="*/ 117 h 263"/>
                <a:gd name="T26" fmla="*/ 96 w 426"/>
                <a:gd name="T27" fmla="*/ 202 h 263"/>
                <a:gd name="T28" fmla="*/ 217 w 426"/>
                <a:gd name="T29" fmla="*/ 231 h 263"/>
                <a:gd name="T30" fmla="*/ 328 w 426"/>
                <a:gd name="T31" fmla="*/ 202 h 263"/>
                <a:gd name="T32" fmla="*/ 265 w 426"/>
                <a:gd name="T33" fmla="*/ 250 h 263"/>
                <a:gd name="T34" fmla="*/ 216 w 426"/>
                <a:gd name="T35" fmla="*/ 254 h 263"/>
                <a:gd name="T36" fmla="*/ 107 w 426"/>
                <a:gd name="T37" fmla="*/ 231 h 263"/>
                <a:gd name="T38" fmla="*/ 233 w 426"/>
                <a:gd name="T39" fmla="*/ 222 h 263"/>
                <a:gd name="T40" fmla="*/ 174 w 426"/>
                <a:gd name="T41" fmla="*/ 220 h 263"/>
                <a:gd name="T42" fmla="*/ 47 w 426"/>
                <a:gd name="T43" fmla="*/ 146 h 263"/>
                <a:gd name="T44" fmla="*/ 27 w 426"/>
                <a:gd name="T45" fmla="*/ 69 h 263"/>
                <a:gd name="T46" fmla="*/ 79 w 426"/>
                <a:gd name="T47" fmla="*/ 94 h 263"/>
                <a:gd name="T48" fmla="*/ 145 w 426"/>
                <a:gd name="T49" fmla="*/ 114 h 263"/>
                <a:gd name="T50" fmla="*/ 200 w 426"/>
                <a:gd name="T51" fmla="*/ 127 h 263"/>
                <a:gd name="T52" fmla="*/ 271 w 426"/>
                <a:gd name="T53" fmla="*/ 122 h 263"/>
                <a:gd name="T54" fmla="*/ 312 w 426"/>
                <a:gd name="T55" fmla="*/ 123 h 263"/>
                <a:gd name="T56" fmla="*/ 347 w 426"/>
                <a:gd name="T57" fmla="*/ 95 h 263"/>
                <a:gd name="T58" fmla="*/ 399 w 426"/>
                <a:gd name="T59" fmla="*/ 69 h 263"/>
                <a:gd name="T60" fmla="*/ 412 w 426"/>
                <a:gd name="T61" fmla="*/ 69 h 263"/>
                <a:gd name="T62" fmla="*/ 366 w 426"/>
                <a:gd name="T63" fmla="*/ 161 h 263"/>
                <a:gd name="T64" fmla="*/ 405 w 426"/>
                <a:gd name="T65" fmla="*/ 61 h 263"/>
                <a:gd name="T66" fmla="*/ 361 w 426"/>
                <a:gd name="T67" fmla="*/ 90 h 263"/>
                <a:gd name="T68" fmla="*/ 332 w 426"/>
                <a:gd name="T69" fmla="*/ 102 h 263"/>
                <a:gd name="T70" fmla="*/ 275 w 426"/>
                <a:gd name="T71" fmla="*/ 105 h 263"/>
                <a:gd name="T72" fmla="*/ 217 w 426"/>
                <a:gd name="T73" fmla="*/ 111 h 263"/>
                <a:gd name="T74" fmla="*/ 162 w 426"/>
                <a:gd name="T75" fmla="*/ 116 h 263"/>
                <a:gd name="T76" fmla="*/ 85 w 426"/>
                <a:gd name="T77" fmla="*/ 86 h 263"/>
                <a:gd name="T78" fmla="*/ 35 w 426"/>
                <a:gd name="T79" fmla="*/ 66 h 263"/>
                <a:gd name="T80" fmla="*/ 11 w 426"/>
                <a:gd name="T81" fmla="*/ 56 h 263"/>
                <a:gd name="T82" fmla="*/ 11 w 426"/>
                <a:gd name="T83" fmla="*/ 25 h 263"/>
                <a:gd name="T84" fmla="*/ 114 w 426"/>
                <a:gd name="T85" fmla="*/ 68 h 263"/>
                <a:gd name="T86" fmla="*/ 202 w 426"/>
                <a:gd name="T87" fmla="*/ 84 h 263"/>
                <a:gd name="T88" fmla="*/ 256 w 426"/>
                <a:gd name="T89" fmla="*/ 81 h 263"/>
                <a:gd name="T90" fmla="*/ 364 w 426"/>
                <a:gd name="T91" fmla="*/ 45 h 263"/>
                <a:gd name="T92" fmla="*/ 415 w 426"/>
                <a:gd name="T93" fmla="*/ 25 h 263"/>
                <a:gd name="T94" fmla="*/ 415 w 426"/>
                <a:gd name="T95" fmla="*/ 58 h 263"/>
                <a:gd name="T96" fmla="*/ 241 w 426"/>
                <a:gd name="T97" fmla="*/ 74 h 263"/>
                <a:gd name="T98" fmla="*/ 188 w 426"/>
                <a:gd name="T99" fmla="*/ 74 h 263"/>
                <a:gd name="T100" fmla="*/ 112 w 426"/>
                <a:gd name="T101" fmla="*/ 46 h 263"/>
                <a:gd name="T102" fmla="*/ 215 w 426"/>
                <a:gd name="T103" fmla="*/ 8 h 263"/>
                <a:gd name="T104" fmla="*/ 309 w 426"/>
                <a:gd name="T105" fmla="*/ 41 h 2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26" h="263">
                  <a:moveTo>
                    <a:pt x="424" y="25"/>
                  </a:moveTo>
                  <a:cubicBezTo>
                    <a:pt x="424" y="23"/>
                    <a:pt x="423" y="21"/>
                    <a:pt x="422" y="20"/>
                  </a:cubicBezTo>
                  <a:cubicBezTo>
                    <a:pt x="420" y="16"/>
                    <a:pt x="417" y="14"/>
                    <a:pt x="413" y="14"/>
                  </a:cubicBezTo>
                  <a:cubicBezTo>
                    <a:pt x="408" y="14"/>
                    <a:pt x="404" y="14"/>
                    <a:pt x="400" y="16"/>
                  </a:cubicBezTo>
                  <a:cubicBezTo>
                    <a:pt x="397" y="17"/>
                    <a:pt x="394" y="19"/>
                    <a:pt x="391" y="20"/>
                  </a:cubicBezTo>
                  <a:cubicBezTo>
                    <a:pt x="386" y="23"/>
                    <a:pt x="381" y="25"/>
                    <a:pt x="376" y="28"/>
                  </a:cubicBezTo>
                  <a:cubicBezTo>
                    <a:pt x="374" y="29"/>
                    <a:pt x="373" y="30"/>
                    <a:pt x="371" y="31"/>
                  </a:cubicBezTo>
                  <a:cubicBezTo>
                    <a:pt x="368" y="33"/>
                    <a:pt x="368" y="33"/>
                    <a:pt x="368" y="33"/>
                  </a:cubicBezTo>
                  <a:cubicBezTo>
                    <a:pt x="364" y="35"/>
                    <a:pt x="360" y="37"/>
                    <a:pt x="356" y="39"/>
                  </a:cubicBezTo>
                  <a:cubicBezTo>
                    <a:pt x="348" y="44"/>
                    <a:pt x="340" y="48"/>
                    <a:pt x="331" y="52"/>
                  </a:cubicBezTo>
                  <a:cubicBezTo>
                    <a:pt x="331" y="52"/>
                    <a:pt x="331" y="52"/>
                    <a:pt x="331" y="52"/>
                  </a:cubicBezTo>
                  <a:cubicBezTo>
                    <a:pt x="330" y="51"/>
                    <a:pt x="330" y="51"/>
                    <a:pt x="330" y="51"/>
                  </a:cubicBezTo>
                  <a:cubicBezTo>
                    <a:pt x="326" y="45"/>
                    <a:pt x="322" y="41"/>
                    <a:pt x="317" y="37"/>
                  </a:cubicBezTo>
                  <a:cubicBezTo>
                    <a:pt x="310" y="30"/>
                    <a:pt x="301" y="25"/>
                    <a:pt x="291" y="19"/>
                  </a:cubicBezTo>
                  <a:cubicBezTo>
                    <a:pt x="284" y="15"/>
                    <a:pt x="277" y="12"/>
                    <a:pt x="268" y="9"/>
                  </a:cubicBezTo>
                  <a:cubicBezTo>
                    <a:pt x="263" y="7"/>
                    <a:pt x="259" y="6"/>
                    <a:pt x="253" y="5"/>
                  </a:cubicBezTo>
                  <a:cubicBezTo>
                    <a:pt x="247" y="3"/>
                    <a:pt x="242" y="2"/>
                    <a:pt x="236" y="1"/>
                  </a:cubicBezTo>
                  <a:cubicBezTo>
                    <a:pt x="232" y="1"/>
                    <a:pt x="226" y="0"/>
                    <a:pt x="219" y="0"/>
                  </a:cubicBezTo>
                  <a:cubicBezTo>
                    <a:pt x="213" y="0"/>
                    <a:pt x="206" y="0"/>
                    <a:pt x="200" y="0"/>
                  </a:cubicBezTo>
                  <a:cubicBezTo>
                    <a:pt x="194" y="1"/>
                    <a:pt x="189" y="1"/>
                    <a:pt x="185" y="2"/>
                  </a:cubicBezTo>
                  <a:cubicBezTo>
                    <a:pt x="174" y="4"/>
                    <a:pt x="164" y="7"/>
                    <a:pt x="154" y="10"/>
                  </a:cubicBezTo>
                  <a:cubicBezTo>
                    <a:pt x="138" y="16"/>
                    <a:pt x="124" y="24"/>
                    <a:pt x="112" y="34"/>
                  </a:cubicBezTo>
                  <a:cubicBezTo>
                    <a:pt x="112" y="34"/>
                    <a:pt x="112" y="34"/>
                    <a:pt x="112" y="34"/>
                  </a:cubicBezTo>
                  <a:cubicBezTo>
                    <a:pt x="108" y="37"/>
                    <a:pt x="104" y="40"/>
                    <a:pt x="101" y="45"/>
                  </a:cubicBezTo>
                  <a:cubicBezTo>
                    <a:pt x="100" y="45"/>
                    <a:pt x="99" y="46"/>
                    <a:pt x="99" y="47"/>
                  </a:cubicBezTo>
                  <a:cubicBezTo>
                    <a:pt x="98" y="49"/>
                    <a:pt x="96" y="50"/>
                    <a:pt x="95" y="52"/>
                  </a:cubicBezTo>
                  <a:cubicBezTo>
                    <a:pt x="89" y="49"/>
                    <a:pt x="82" y="46"/>
                    <a:pt x="76" y="43"/>
                  </a:cubicBezTo>
                  <a:cubicBezTo>
                    <a:pt x="74" y="42"/>
                    <a:pt x="72" y="41"/>
                    <a:pt x="70" y="40"/>
                  </a:cubicBezTo>
                  <a:cubicBezTo>
                    <a:pt x="51" y="29"/>
                    <a:pt x="51" y="29"/>
                    <a:pt x="51" y="29"/>
                  </a:cubicBezTo>
                  <a:cubicBezTo>
                    <a:pt x="43" y="24"/>
                    <a:pt x="37" y="21"/>
                    <a:pt x="30" y="18"/>
                  </a:cubicBezTo>
                  <a:cubicBezTo>
                    <a:pt x="25" y="16"/>
                    <a:pt x="20" y="14"/>
                    <a:pt x="13" y="14"/>
                  </a:cubicBezTo>
                  <a:cubicBezTo>
                    <a:pt x="11" y="14"/>
                    <a:pt x="9" y="15"/>
                    <a:pt x="7" y="16"/>
                  </a:cubicBezTo>
                  <a:cubicBezTo>
                    <a:pt x="4" y="18"/>
                    <a:pt x="3" y="21"/>
                    <a:pt x="2" y="24"/>
                  </a:cubicBezTo>
                  <a:cubicBezTo>
                    <a:pt x="1" y="26"/>
                    <a:pt x="1" y="29"/>
                    <a:pt x="0" y="31"/>
                  </a:cubicBezTo>
                  <a:cubicBezTo>
                    <a:pt x="0" y="38"/>
                    <a:pt x="0" y="45"/>
                    <a:pt x="1" y="53"/>
                  </a:cubicBezTo>
                  <a:cubicBezTo>
                    <a:pt x="2" y="57"/>
                    <a:pt x="3" y="61"/>
                    <a:pt x="3" y="65"/>
                  </a:cubicBezTo>
                  <a:cubicBezTo>
                    <a:pt x="4" y="67"/>
                    <a:pt x="4" y="67"/>
                    <a:pt x="4" y="67"/>
                  </a:cubicBezTo>
                  <a:cubicBezTo>
                    <a:pt x="6" y="78"/>
                    <a:pt x="9" y="90"/>
                    <a:pt x="14" y="103"/>
                  </a:cubicBezTo>
                  <a:cubicBezTo>
                    <a:pt x="18" y="112"/>
                    <a:pt x="22" y="121"/>
                    <a:pt x="27" y="131"/>
                  </a:cubicBezTo>
                  <a:cubicBezTo>
                    <a:pt x="31" y="137"/>
                    <a:pt x="34" y="143"/>
                    <a:pt x="37" y="148"/>
                  </a:cubicBezTo>
                  <a:cubicBezTo>
                    <a:pt x="41" y="153"/>
                    <a:pt x="45" y="158"/>
                    <a:pt x="49" y="163"/>
                  </a:cubicBezTo>
                  <a:cubicBezTo>
                    <a:pt x="54" y="169"/>
                    <a:pt x="60" y="174"/>
                    <a:pt x="66" y="180"/>
                  </a:cubicBezTo>
                  <a:cubicBezTo>
                    <a:pt x="73" y="186"/>
                    <a:pt x="80" y="191"/>
                    <a:pt x="86" y="195"/>
                  </a:cubicBezTo>
                  <a:cubicBezTo>
                    <a:pt x="87" y="196"/>
                    <a:pt x="88" y="197"/>
                    <a:pt x="87" y="198"/>
                  </a:cubicBezTo>
                  <a:cubicBezTo>
                    <a:pt x="87" y="200"/>
                    <a:pt x="87" y="202"/>
                    <a:pt x="87" y="204"/>
                  </a:cubicBezTo>
                  <a:cubicBezTo>
                    <a:pt x="87" y="205"/>
                    <a:pt x="87" y="205"/>
                    <a:pt x="87" y="205"/>
                  </a:cubicBezTo>
                  <a:cubicBezTo>
                    <a:pt x="87" y="209"/>
                    <a:pt x="86" y="212"/>
                    <a:pt x="87" y="216"/>
                  </a:cubicBezTo>
                  <a:cubicBezTo>
                    <a:pt x="89" y="225"/>
                    <a:pt x="94" y="232"/>
                    <a:pt x="102" y="238"/>
                  </a:cubicBezTo>
                  <a:cubicBezTo>
                    <a:pt x="111" y="244"/>
                    <a:pt x="121" y="249"/>
                    <a:pt x="134" y="254"/>
                  </a:cubicBezTo>
                  <a:cubicBezTo>
                    <a:pt x="143" y="256"/>
                    <a:pt x="153" y="258"/>
                    <a:pt x="161" y="260"/>
                  </a:cubicBezTo>
                  <a:cubicBezTo>
                    <a:pt x="165" y="260"/>
                    <a:pt x="169" y="261"/>
                    <a:pt x="174" y="261"/>
                  </a:cubicBezTo>
                  <a:cubicBezTo>
                    <a:pt x="178" y="261"/>
                    <a:pt x="182" y="262"/>
                    <a:pt x="186" y="262"/>
                  </a:cubicBezTo>
                  <a:cubicBezTo>
                    <a:pt x="189" y="262"/>
                    <a:pt x="189" y="262"/>
                    <a:pt x="189" y="262"/>
                  </a:cubicBezTo>
                  <a:cubicBezTo>
                    <a:pt x="193" y="263"/>
                    <a:pt x="197" y="262"/>
                    <a:pt x="200" y="263"/>
                  </a:cubicBezTo>
                  <a:cubicBezTo>
                    <a:pt x="202" y="263"/>
                    <a:pt x="204" y="263"/>
                    <a:pt x="205" y="263"/>
                  </a:cubicBezTo>
                  <a:cubicBezTo>
                    <a:pt x="210" y="262"/>
                    <a:pt x="216" y="262"/>
                    <a:pt x="220" y="263"/>
                  </a:cubicBezTo>
                  <a:cubicBezTo>
                    <a:pt x="222" y="263"/>
                    <a:pt x="223" y="263"/>
                    <a:pt x="223" y="263"/>
                  </a:cubicBezTo>
                  <a:cubicBezTo>
                    <a:pt x="225" y="263"/>
                    <a:pt x="226" y="263"/>
                    <a:pt x="227" y="263"/>
                  </a:cubicBezTo>
                  <a:cubicBezTo>
                    <a:pt x="228" y="262"/>
                    <a:pt x="229" y="262"/>
                    <a:pt x="230" y="262"/>
                  </a:cubicBezTo>
                  <a:cubicBezTo>
                    <a:pt x="231" y="262"/>
                    <a:pt x="231" y="262"/>
                    <a:pt x="231" y="262"/>
                  </a:cubicBezTo>
                  <a:cubicBezTo>
                    <a:pt x="232" y="262"/>
                    <a:pt x="233" y="262"/>
                    <a:pt x="234" y="262"/>
                  </a:cubicBezTo>
                  <a:cubicBezTo>
                    <a:pt x="236" y="262"/>
                    <a:pt x="238" y="262"/>
                    <a:pt x="240" y="262"/>
                  </a:cubicBezTo>
                  <a:cubicBezTo>
                    <a:pt x="242" y="262"/>
                    <a:pt x="244" y="262"/>
                    <a:pt x="246" y="262"/>
                  </a:cubicBezTo>
                  <a:cubicBezTo>
                    <a:pt x="249" y="262"/>
                    <a:pt x="251" y="261"/>
                    <a:pt x="254" y="261"/>
                  </a:cubicBezTo>
                  <a:cubicBezTo>
                    <a:pt x="255" y="261"/>
                    <a:pt x="257" y="261"/>
                    <a:pt x="259" y="260"/>
                  </a:cubicBezTo>
                  <a:cubicBezTo>
                    <a:pt x="260" y="260"/>
                    <a:pt x="261" y="260"/>
                    <a:pt x="263" y="260"/>
                  </a:cubicBezTo>
                  <a:cubicBezTo>
                    <a:pt x="269" y="259"/>
                    <a:pt x="275" y="258"/>
                    <a:pt x="281" y="256"/>
                  </a:cubicBezTo>
                  <a:cubicBezTo>
                    <a:pt x="287" y="255"/>
                    <a:pt x="293" y="254"/>
                    <a:pt x="298" y="251"/>
                  </a:cubicBezTo>
                  <a:cubicBezTo>
                    <a:pt x="306" y="248"/>
                    <a:pt x="306" y="248"/>
                    <a:pt x="306" y="248"/>
                  </a:cubicBezTo>
                  <a:cubicBezTo>
                    <a:pt x="313" y="245"/>
                    <a:pt x="319" y="242"/>
                    <a:pt x="325" y="237"/>
                  </a:cubicBezTo>
                  <a:cubicBezTo>
                    <a:pt x="331" y="233"/>
                    <a:pt x="335" y="227"/>
                    <a:pt x="338" y="220"/>
                  </a:cubicBezTo>
                  <a:cubicBezTo>
                    <a:pt x="340" y="213"/>
                    <a:pt x="339" y="206"/>
                    <a:pt x="339" y="200"/>
                  </a:cubicBezTo>
                  <a:cubicBezTo>
                    <a:pt x="338" y="196"/>
                    <a:pt x="338" y="196"/>
                    <a:pt x="339" y="195"/>
                  </a:cubicBezTo>
                  <a:cubicBezTo>
                    <a:pt x="340" y="195"/>
                    <a:pt x="340" y="195"/>
                    <a:pt x="341" y="194"/>
                  </a:cubicBezTo>
                  <a:cubicBezTo>
                    <a:pt x="349" y="189"/>
                    <a:pt x="356" y="184"/>
                    <a:pt x="362" y="178"/>
                  </a:cubicBezTo>
                  <a:cubicBezTo>
                    <a:pt x="369" y="171"/>
                    <a:pt x="376" y="164"/>
                    <a:pt x="382" y="157"/>
                  </a:cubicBezTo>
                  <a:cubicBezTo>
                    <a:pt x="385" y="153"/>
                    <a:pt x="389" y="148"/>
                    <a:pt x="392" y="142"/>
                  </a:cubicBezTo>
                  <a:cubicBezTo>
                    <a:pt x="397" y="135"/>
                    <a:pt x="401" y="126"/>
                    <a:pt x="406" y="117"/>
                  </a:cubicBezTo>
                  <a:cubicBezTo>
                    <a:pt x="409" y="109"/>
                    <a:pt x="412" y="101"/>
                    <a:pt x="415" y="92"/>
                  </a:cubicBezTo>
                  <a:cubicBezTo>
                    <a:pt x="418" y="83"/>
                    <a:pt x="421" y="74"/>
                    <a:pt x="423" y="64"/>
                  </a:cubicBezTo>
                  <a:cubicBezTo>
                    <a:pt x="424" y="56"/>
                    <a:pt x="426" y="48"/>
                    <a:pt x="426" y="38"/>
                  </a:cubicBezTo>
                  <a:cubicBezTo>
                    <a:pt x="426" y="32"/>
                    <a:pt x="425" y="30"/>
                    <a:pt x="424" y="25"/>
                  </a:cubicBezTo>
                  <a:moveTo>
                    <a:pt x="95" y="204"/>
                  </a:moveTo>
                  <a:cubicBezTo>
                    <a:pt x="96" y="202"/>
                    <a:pt x="96" y="202"/>
                    <a:pt x="96" y="202"/>
                  </a:cubicBezTo>
                  <a:cubicBezTo>
                    <a:pt x="96" y="201"/>
                    <a:pt x="96" y="201"/>
                    <a:pt x="96" y="201"/>
                  </a:cubicBezTo>
                  <a:cubicBezTo>
                    <a:pt x="96" y="202"/>
                    <a:pt x="96" y="202"/>
                    <a:pt x="96" y="202"/>
                  </a:cubicBezTo>
                  <a:cubicBezTo>
                    <a:pt x="119" y="214"/>
                    <a:pt x="143" y="223"/>
                    <a:pt x="169" y="228"/>
                  </a:cubicBezTo>
                  <a:cubicBezTo>
                    <a:pt x="177" y="229"/>
                    <a:pt x="184" y="230"/>
                    <a:pt x="192" y="231"/>
                  </a:cubicBezTo>
                  <a:cubicBezTo>
                    <a:pt x="198" y="231"/>
                    <a:pt x="205" y="231"/>
                    <a:pt x="213" y="231"/>
                  </a:cubicBezTo>
                  <a:cubicBezTo>
                    <a:pt x="214" y="231"/>
                    <a:pt x="216" y="231"/>
                    <a:pt x="217" y="231"/>
                  </a:cubicBezTo>
                  <a:cubicBezTo>
                    <a:pt x="221" y="231"/>
                    <a:pt x="225" y="231"/>
                    <a:pt x="229" y="231"/>
                  </a:cubicBezTo>
                  <a:cubicBezTo>
                    <a:pt x="233" y="231"/>
                    <a:pt x="237" y="231"/>
                    <a:pt x="242" y="230"/>
                  </a:cubicBezTo>
                  <a:cubicBezTo>
                    <a:pt x="249" y="229"/>
                    <a:pt x="256" y="228"/>
                    <a:pt x="263" y="226"/>
                  </a:cubicBezTo>
                  <a:cubicBezTo>
                    <a:pt x="275" y="224"/>
                    <a:pt x="288" y="220"/>
                    <a:pt x="300" y="215"/>
                  </a:cubicBezTo>
                  <a:cubicBezTo>
                    <a:pt x="309" y="212"/>
                    <a:pt x="317" y="208"/>
                    <a:pt x="327" y="203"/>
                  </a:cubicBezTo>
                  <a:cubicBezTo>
                    <a:pt x="327" y="203"/>
                    <a:pt x="328" y="203"/>
                    <a:pt x="328" y="202"/>
                  </a:cubicBezTo>
                  <a:cubicBezTo>
                    <a:pt x="329" y="202"/>
                    <a:pt x="330" y="202"/>
                    <a:pt x="330" y="201"/>
                  </a:cubicBezTo>
                  <a:cubicBezTo>
                    <a:pt x="330" y="204"/>
                    <a:pt x="330" y="204"/>
                    <a:pt x="330" y="204"/>
                  </a:cubicBezTo>
                  <a:cubicBezTo>
                    <a:pt x="330" y="208"/>
                    <a:pt x="331" y="212"/>
                    <a:pt x="329" y="217"/>
                  </a:cubicBezTo>
                  <a:cubicBezTo>
                    <a:pt x="328" y="222"/>
                    <a:pt x="324" y="227"/>
                    <a:pt x="319" y="231"/>
                  </a:cubicBezTo>
                  <a:cubicBezTo>
                    <a:pt x="315" y="234"/>
                    <a:pt x="309" y="237"/>
                    <a:pt x="302" y="240"/>
                  </a:cubicBezTo>
                  <a:cubicBezTo>
                    <a:pt x="289" y="246"/>
                    <a:pt x="276" y="248"/>
                    <a:pt x="265" y="250"/>
                  </a:cubicBezTo>
                  <a:cubicBezTo>
                    <a:pt x="260" y="251"/>
                    <a:pt x="254" y="252"/>
                    <a:pt x="247" y="253"/>
                  </a:cubicBezTo>
                  <a:cubicBezTo>
                    <a:pt x="245" y="253"/>
                    <a:pt x="243" y="253"/>
                    <a:pt x="242" y="253"/>
                  </a:cubicBezTo>
                  <a:cubicBezTo>
                    <a:pt x="239" y="253"/>
                    <a:pt x="236" y="253"/>
                    <a:pt x="233" y="254"/>
                  </a:cubicBezTo>
                  <a:cubicBezTo>
                    <a:pt x="231" y="254"/>
                    <a:pt x="230" y="254"/>
                    <a:pt x="228" y="254"/>
                  </a:cubicBezTo>
                  <a:cubicBezTo>
                    <a:pt x="227" y="254"/>
                    <a:pt x="227" y="254"/>
                    <a:pt x="226" y="254"/>
                  </a:cubicBezTo>
                  <a:cubicBezTo>
                    <a:pt x="216" y="254"/>
                    <a:pt x="216" y="254"/>
                    <a:pt x="216" y="254"/>
                  </a:cubicBezTo>
                  <a:cubicBezTo>
                    <a:pt x="210" y="254"/>
                    <a:pt x="210" y="254"/>
                    <a:pt x="210" y="254"/>
                  </a:cubicBezTo>
                  <a:cubicBezTo>
                    <a:pt x="208" y="254"/>
                    <a:pt x="206" y="254"/>
                    <a:pt x="204" y="254"/>
                  </a:cubicBezTo>
                  <a:cubicBezTo>
                    <a:pt x="198" y="254"/>
                    <a:pt x="193" y="253"/>
                    <a:pt x="187" y="253"/>
                  </a:cubicBezTo>
                  <a:cubicBezTo>
                    <a:pt x="186" y="253"/>
                    <a:pt x="184" y="253"/>
                    <a:pt x="183" y="253"/>
                  </a:cubicBezTo>
                  <a:cubicBezTo>
                    <a:pt x="168" y="252"/>
                    <a:pt x="153" y="249"/>
                    <a:pt x="139" y="245"/>
                  </a:cubicBezTo>
                  <a:cubicBezTo>
                    <a:pt x="127" y="242"/>
                    <a:pt x="116" y="237"/>
                    <a:pt x="107" y="231"/>
                  </a:cubicBezTo>
                  <a:cubicBezTo>
                    <a:pt x="103" y="228"/>
                    <a:pt x="100" y="224"/>
                    <a:pt x="98" y="220"/>
                  </a:cubicBezTo>
                  <a:cubicBezTo>
                    <a:pt x="96" y="217"/>
                    <a:pt x="96" y="214"/>
                    <a:pt x="96" y="211"/>
                  </a:cubicBezTo>
                  <a:cubicBezTo>
                    <a:pt x="95" y="209"/>
                    <a:pt x="95" y="207"/>
                    <a:pt x="95" y="204"/>
                  </a:cubicBezTo>
                  <a:moveTo>
                    <a:pt x="268" y="216"/>
                  </a:moveTo>
                  <a:cubicBezTo>
                    <a:pt x="260" y="218"/>
                    <a:pt x="252" y="220"/>
                    <a:pt x="242" y="221"/>
                  </a:cubicBezTo>
                  <a:cubicBezTo>
                    <a:pt x="239" y="221"/>
                    <a:pt x="236" y="222"/>
                    <a:pt x="233" y="222"/>
                  </a:cubicBezTo>
                  <a:cubicBezTo>
                    <a:pt x="230" y="222"/>
                    <a:pt x="230" y="222"/>
                    <a:pt x="230" y="222"/>
                  </a:cubicBezTo>
                  <a:cubicBezTo>
                    <a:pt x="226" y="222"/>
                    <a:pt x="221" y="222"/>
                    <a:pt x="217" y="222"/>
                  </a:cubicBezTo>
                  <a:cubicBezTo>
                    <a:pt x="213" y="222"/>
                    <a:pt x="213" y="222"/>
                    <a:pt x="213" y="222"/>
                  </a:cubicBezTo>
                  <a:cubicBezTo>
                    <a:pt x="212" y="222"/>
                    <a:pt x="211" y="222"/>
                    <a:pt x="210" y="222"/>
                  </a:cubicBezTo>
                  <a:cubicBezTo>
                    <a:pt x="207" y="223"/>
                    <a:pt x="205" y="223"/>
                    <a:pt x="202" y="222"/>
                  </a:cubicBezTo>
                  <a:cubicBezTo>
                    <a:pt x="193" y="222"/>
                    <a:pt x="183" y="221"/>
                    <a:pt x="174" y="220"/>
                  </a:cubicBezTo>
                  <a:cubicBezTo>
                    <a:pt x="160" y="217"/>
                    <a:pt x="147" y="214"/>
                    <a:pt x="135" y="209"/>
                  </a:cubicBezTo>
                  <a:cubicBezTo>
                    <a:pt x="117" y="203"/>
                    <a:pt x="102" y="196"/>
                    <a:pt x="89" y="187"/>
                  </a:cubicBezTo>
                  <a:cubicBezTo>
                    <a:pt x="82" y="181"/>
                    <a:pt x="75" y="176"/>
                    <a:pt x="69" y="171"/>
                  </a:cubicBezTo>
                  <a:cubicBezTo>
                    <a:pt x="68" y="169"/>
                    <a:pt x="68" y="169"/>
                    <a:pt x="68" y="169"/>
                  </a:cubicBezTo>
                  <a:cubicBezTo>
                    <a:pt x="66" y="168"/>
                    <a:pt x="65" y="167"/>
                    <a:pt x="63" y="165"/>
                  </a:cubicBezTo>
                  <a:cubicBezTo>
                    <a:pt x="57" y="158"/>
                    <a:pt x="52" y="152"/>
                    <a:pt x="47" y="146"/>
                  </a:cubicBezTo>
                  <a:cubicBezTo>
                    <a:pt x="41" y="137"/>
                    <a:pt x="35" y="128"/>
                    <a:pt x="30" y="118"/>
                  </a:cubicBezTo>
                  <a:cubicBezTo>
                    <a:pt x="24" y="105"/>
                    <a:pt x="20" y="93"/>
                    <a:pt x="17" y="82"/>
                  </a:cubicBezTo>
                  <a:cubicBezTo>
                    <a:pt x="16" y="79"/>
                    <a:pt x="15" y="76"/>
                    <a:pt x="14" y="72"/>
                  </a:cubicBezTo>
                  <a:cubicBezTo>
                    <a:pt x="14" y="70"/>
                    <a:pt x="14" y="70"/>
                    <a:pt x="14" y="70"/>
                  </a:cubicBezTo>
                  <a:cubicBezTo>
                    <a:pt x="13" y="70"/>
                    <a:pt x="13" y="69"/>
                    <a:pt x="13" y="69"/>
                  </a:cubicBezTo>
                  <a:cubicBezTo>
                    <a:pt x="18" y="70"/>
                    <a:pt x="22" y="70"/>
                    <a:pt x="27" y="69"/>
                  </a:cubicBezTo>
                  <a:cubicBezTo>
                    <a:pt x="27" y="69"/>
                    <a:pt x="27" y="69"/>
                    <a:pt x="27" y="69"/>
                  </a:cubicBezTo>
                  <a:cubicBezTo>
                    <a:pt x="27" y="71"/>
                    <a:pt x="28" y="73"/>
                    <a:pt x="29" y="74"/>
                  </a:cubicBezTo>
                  <a:cubicBezTo>
                    <a:pt x="32" y="84"/>
                    <a:pt x="38" y="91"/>
                    <a:pt x="47" y="95"/>
                  </a:cubicBezTo>
                  <a:cubicBezTo>
                    <a:pt x="54" y="99"/>
                    <a:pt x="61" y="100"/>
                    <a:pt x="69" y="98"/>
                  </a:cubicBezTo>
                  <a:cubicBezTo>
                    <a:pt x="72" y="97"/>
                    <a:pt x="75" y="96"/>
                    <a:pt x="79" y="95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81" y="99"/>
                    <a:pt x="84" y="103"/>
                    <a:pt x="86" y="106"/>
                  </a:cubicBezTo>
                  <a:cubicBezTo>
                    <a:pt x="92" y="115"/>
                    <a:pt x="100" y="120"/>
                    <a:pt x="110" y="122"/>
                  </a:cubicBezTo>
                  <a:cubicBezTo>
                    <a:pt x="114" y="123"/>
                    <a:pt x="118" y="123"/>
                    <a:pt x="122" y="122"/>
                  </a:cubicBezTo>
                  <a:cubicBezTo>
                    <a:pt x="130" y="121"/>
                    <a:pt x="137" y="119"/>
                    <a:pt x="144" y="115"/>
                  </a:cubicBezTo>
                  <a:cubicBezTo>
                    <a:pt x="145" y="114"/>
                    <a:pt x="145" y="114"/>
                    <a:pt x="145" y="114"/>
                  </a:cubicBezTo>
                  <a:cubicBezTo>
                    <a:pt x="145" y="114"/>
                    <a:pt x="146" y="113"/>
                    <a:pt x="146" y="113"/>
                  </a:cubicBezTo>
                  <a:cubicBezTo>
                    <a:pt x="146" y="113"/>
                    <a:pt x="146" y="114"/>
                    <a:pt x="147" y="114"/>
                  </a:cubicBezTo>
                  <a:cubicBezTo>
                    <a:pt x="148" y="115"/>
                    <a:pt x="148" y="115"/>
                    <a:pt x="148" y="115"/>
                  </a:cubicBezTo>
                  <a:cubicBezTo>
                    <a:pt x="150" y="118"/>
                    <a:pt x="153" y="120"/>
                    <a:pt x="156" y="123"/>
                  </a:cubicBezTo>
                  <a:cubicBezTo>
                    <a:pt x="160" y="126"/>
                    <a:pt x="166" y="129"/>
                    <a:pt x="172" y="130"/>
                  </a:cubicBezTo>
                  <a:cubicBezTo>
                    <a:pt x="181" y="132"/>
                    <a:pt x="190" y="131"/>
                    <a:pt x="200" y="127"/>
                  </a:cubicBezTo>
                  <a:cubicBezTo>
                    <a:pt x="205" y="124"/>
                    <a:pt x="209" y="122"/>
                    <a:pt x="213" y="119"/>
                  </a:cubicBezTo>
                  <a:cubicBezTo>
                    <a:pt x="213" y="119"/>
                    <a:pt x="213" y="119"/>
                    <a:pt x="213" y="119"/>
                  </a:cubicBezTo>
                  <a:cubicBezTo>
                    <a:pt x="213" y="119"/>
                    <a:pt x="213" y="119"/>
                    <a:pt x="213" y="119"/>
                  </a:cubicBezTo>
                  <a:cubicBezTo>
                    <a:pt x="217" y="122"/>
                    <a:pt x="221" y="124"/>
                    <a:pt x="225" y="126"/>
                  </a:cubicBezTo>
                  <a:cubicBezTo>
                    <a:pt x="233" y="130"/>
                    <a:pt x="242" y="132"/>
                    <a:pt x="250" y="131"/>
                  </a:cubicBezTo>
                  <a:cubicBezTo>
                    <a:pt x="258" y="130"/>
                    <a:pt x="265" y="127"/>
                    <a:pt x="271" y="122"/>
                  </a:cubicBezTo>
                  <a:cubicBezTo>
                    <a:pt x="273" y="120"/>
                    <a:pt x="275" y="118"/>
                    <a:pt x="277" y="116"/>
                  </a:cubicBezTo>
                  <a:cubicBezTo>
                    <a:pt x="279" y="114"/>
                    <a:pt x="279" y="114"/>
                    <a:pt x="279" y="114"/>
                  </a:cubicBezTo>
                  <a:cubicBezTo>
                    <a:pt x="279" y="114"/>
                    <a:pt x="280" y="113"/>
                    <a:pt x="280" y="113"/>
                  </a:cubicBezTo>
                  <a:cubicBezTo>
                    <a:pt x="280" y="113"/>
                    <a:pt x="281" y="114"/>
                    <a:pt x="281" y="114"/>
                  </a:cubicBezTo>
                  <a:cubicBezTo>
                    <a:pt x="284" y="116"/>
                    <a:pt x="288" y="118"/>
                    <a:pt x="291" y="119"/>
                  </a:cubicBezTo>
                  <a:cubicBezTo>
                    <a:pt x="299" y="122"/>
                    <a:pt x="305" y="123"/>
                    <a:pt x="312" y="123"/>
                  </a:cubicBezTo>
                  <a:cubicBezTo>
                    <a:pt x="317" y="122"/>
                    <a:pt x="322" y="121"/>
                    <a:pt x="327" y="118"/>
                  </a:cubicBezTo>
                  <a:cubicBezTo>
                    <a:pt x="334" y="114"/>
                    <a:pt x="340" y="107"/>
                    <a:pt x="345" y="99"/>
                  </a:cubicBezTo>
                  <a:cubicBezTo>
                    <a:pt x="345" y="98"/>
                    <a:pt x="345" y="97"/>
                    <a:pt x="346" y="97"/>
                  </a:cubicBezTo>
                  <a:cubicBezTo>
                    <a:pt x="346" y="96"/>
                    <a:pt x="346" y="95"/>
                    <a:pt x="346" y="95"/>
                  </a:cubicBezTo>
                  <a:cubicBezTo>
                    <a:pt x="347" y="94"/>
                    <a:pt x="347" y="94"/>
                    <a:pt x="347" y="94"/>
                  </a:cubicBezTo>
                  <a:cubicBezTo>
                    <a:pt x="347" y="95"/>
                    <a:pt x="347" y="95"/>
                    <a:pt x="347" y="95"/>
                  </a:cubicBezTo>
                  <a:cubicBezTo>
                    <a:pt x="348" y="95"/>
                    <a:pt x="348" y="95"/>
                    <a:pt x="348" y="95"/>
                  </a:cubicBezTo>
                  <a:cubicBezTo>
                    <a:pt x="351" y="96"/>
                    <a:pt x="353" y="97"/>
                    <a:pt x="356" y="98"/>
                  </a:cubicBezTo>
                  <a:cubicBezTo>
                    <a:pt x="367" y="100"/>
                    <a:pt x="376" y="98"/>
                    <a:pt x="385" y="91"/>
                  </a:cubicBezTo>
                  <a:cubicBezTo>
                    <a:pt x="391" y="87"/>
                    <a:pt x="395" y="81"/>
                    <a:pt x="398" y="73"/>
                  </a:cubicBezTo>
                  <a:cubicBezTo>
                    <a:pt x="398" y="72"/>
                    <a:pt x="398" y="71"/>
                    <a:pt x="399" y="70"/>
                  </a:cubicBezTo>
                  <a:cubicBezTo>
                    <a:pt x="399" y="69"/>
                    <a:pt x="399" y="69"/>
                    <a:pt x="399" y="69"/>
                  </a:cubicBezTo>
                  <a:cubicBezTo>
                    <a:pt x="400" y="69"/>
                    <a:pt x="400" y="69"/>
                    <a:pt x="400" y="69"/>
                  </a:cubicBezTo>
                  <a:cubicBezTo>
                    <a:pt x="402" y="69"/>
                    <a:pt x="404" y="70"/>
                    <a:pt x="406" y="70"/>
                  </a:cubicBezTo>
                  <a:cubicBezTo>
                    <a:pt x="407" y="70"/>
                    <a:pt x="409" y="70"/>
                    <a:pt x="410" y="69"/>
                  </a:cubicBezTo>
                  <a:cubicBezTo>
                    <a:pt x="411" y="69"/>
                    <a:pt x="411" y="69"/>
                    <a:pt x="412" y="69"/>
                  </a:cubicBezTo>
                  <a:cubicBezTo>
                    <a:pt x="413" y="69"/>
                    <a:pt x="413" y="69"/>
                    <a:pt x="413" y="69"/>
                  </a:cubicBezTo>
                  <a:cubicBezTo>
                    <a:pt x="412" y="69"/>
                    <a:pt x="412" y="69"/>
                    <a:pt x="412" y="69"/>
                  </a:cubicBezTo>
                  <a:cubicBezTo>
                    <a:pt x="412" y="69"/>
                    <a:pt x="412" y="69"/>
                    <a:pt x="412" y="69"/>
                  </a:cubicBezTo>
                  <a:cubicBezTo>
                    <a:pt x="409" y="84"/>
                    <a:pt x="405" y="96"/>
                    <a:pt x="400" y="107"/>
                  </a:cubicBezTo>
                  <a:cubicBezTo>
                    <a:pt x="400" y="108"/>
                    <a:pt x="400" y="108"/>
                    <a:pt x="400" y="108"/>
                  </a:cubicBezTo>
                  <a:cubicBezTo>
                    <a:pt x="398" y="112"/>
                    <a:pt x="396" y="117"/>
                    <a:pt x="394" y="121"/>
                  </a:cubicBezTo>
                  <a:cubicBezTo>
                    <a:pt x="391" y="127"/>
                    <a:pt x="387" y="133"/>
                    <a:pt x="384" y="137"/>
                  </a:cubicBezTo>
                  <a:cubicBezTo>
                    <a:pt x="380" y="145"/>
                    <a:pt x="374" y="152"/>
                    <a:pt x="366" y="161"/>
                  </a:cubicBezTo>
                  <a:cubicBezTo>
                    <a:pt x="359" y="169"/>
                    <a:pt x="351" y="175"/>
                    <a:pt x="343" y="182"/>
                  </a:cubicBezTo>
                  <a:cubicBezTo>
                    <a:pt x="334" y="189"/>
                    <a:pt x="322" y="196"/>
                    <a:pt x="309" y="202"/>
                  </a:cubicBezTo>
                  <a:cubicBezTo>
                    <a:pt x="296" y="208"/>
                    <a:pt x="283" y="213"/>
                    <a:pt x="268" y="216"/>
                  </a:cubicBezTo>
                  <a:moveTo>
                    <a:pt x="414" y="59"/>
                  </a:moveTo>
                  <a:cubicBezTo>
                    <a:pt x="412" y="60"/>
                    <a:pt x="409" y="61"/>
                    <a:pt x="406" y="61"/>
                  </a:cubicBezTo>
                  <a:cubicBezTo>
                    <a:pt x="405" y="61"/>
                    <a:pt x="405" y="61"/>
                    <a:pt x="405" y="61"/>
                  </a:cubicBezTo>
                  <a:cubicBezTo>
                    <a:pt x="404" y="61"/>
                    <a:pt x="402" y="61"/>
                    <a:pt x="401" y="60"/>
                  </a:cubicBezTo>
                  <a:cubicBezTo>
                    <a:pt x="399" y="60"/>
                    <a:pt x="398" y="60"/>
                    <a:pt x="396" y="60"/>
                  </a:cubicBezTo>
                  <a:cubicBezTo>
                    <a:pt x="393" y="60"/>
                    <a:pt x="392" y="62"/>
                    <a:pt x="391" y="64"/>
                  </a:cubicBezTo>
                  <a:cubicBezTo>
                    <a:pt x="391" y="65"/>
                    <a:pt x="391" y="65"/>
                    <a:pt x="390" y="66"/>
                  </a:cubicBezTo>
                  <a:cubicBezTo>
                    <a:pt x="390" y="70"/>
                    <a:pt x="388" y="74"/>
                    <a:pt x="386" y="77"/>
                  </a:cubicBezTo>
                  <a:cubicBezTo>
                    <a:pt x="380" y="86"/>
                    <a:pt x="372" y="90"/>
                    <a:pt x="361" y="90"/>
                  </a:cubicBezTo>
                  <a:cubicBezTo>
                    <a:pt x="357" y="89"/>
                    <a:pt x="354" y="88"/>
                    <a:pt x="350" y="86"/>
                  </a:cubicBezTo>
                  <a:cubicBezTo>
                    <a:pt x="349" y="86"/>
                    <a:pt x="348" y="85"/>
                    <a:pt x="347" y="85"/>
                  </a:cubicBezTo>
                  <a:cubicBezTo>
                    <a:pt x="346" y="85"/>
                    <a:pt x="346" y="85"/>
                    <a:pt x="346" y="85"/>
                  </a:cubicBezTo>
                  <a:cubicBezTo>
                    <a:pt x="345" y="84"/>
                    <a:pt x="344" y="84"/>
                    <a:pt x="342" y="85"/>
                  </a:cubicBezTo>
                  <a:cubicBezTo>
                    <a:pt x="340" y="87"/>
                    <a:pt x="339" y="89"/>
                    <a:pt x="339" y="90"/>
                  </a:cubicBezTo>
                  <a:cubicBezTo>
                    <a:pt x="337" y="95"/>
                    <a:pt x="334" y="98"/>
                    <a:pt x="332" y="102"/>
                  </a:cubicBezTo>
                  <a:cubicBezTo>
                    <a:pt x="327" y="107"/>
                    <a:pt x="322" y="111"/>
                    <a:pt x="315" y="113"/>
                  </a:cubicBezTo>
                  <a:cubicBezTo>
                    <a:pt x="311" y="114"/>
                    <a:pt x="307" y="114"/>
                    <a:pt x="303" y="113"/>
                  </a:cubicBezTo>
                  <a:cubicBezTo>
                    <a:pt x="298" y="112"/>
                    <a:pt x="293" y="110"/>
                    <a:pt x="288" y="107"/>
                  </a:cubicBezTo>
                  <a:cubicBezTo>
                    <a:pt x="287" y="107"/>
                    <a:pt x="286" y="106"/>
                    <a:pt x="285" y="106"/>
                  </a:cubicBezTo>
                  <a:cubicBezTo>
                    <a:pt x="284" y="105"/>
                    <a:pt x="283" y="105"/>
                    <a:pt x="283" y="104"/>
                  </a:cubicBezTo>
                  <a:cubicBezTo>
                    <a:pt x="280" y="103"/>
                    <a:pt x="277" y="103"/>
                    <a:pt x="275" y="105"/>
                  </a:cubicBezTo>
                  <a:cubicBezTo>
                    <a:pt x="273" y="107"/>
                    <a:pt x="272" y="109"/>
                    <a:pt x="270" y="110"/>
                  </a:cubicBezTo>
                  <a:cubicBezTo>
                    <a:pt x="268" y="113"/>
                    <a:pt x="266" y="114"/>
                    <a:pt x="264" y="116"/>
                  </a:cubicBezTo>
                  <a:cubicBezTo>
                    <a:pt x="260" y="119"/>
                    <a:pt x="256" y="121"/>
                    <a:pt x="251" y="121"/>
                  </a:cubicBezTo>
                  <a:cubicBezTo>
                    <a:pt x="244" y="122"/>
                    <a:pt x="237" y="121"/>
                    <a:pt x="232" y="119"/>
                  </a:cubicBezTo>
                  <a:cubicBezTo>
                    <a:pt x="226" y="117"/>
                    <a:pt x="222" y="114"/>
                    <a:pt x="218" y="111"/>
                  </a:cubicBezTo>
                  <a:cubicBezTo>
                    <a:pt x="217" y="111"/>
                    <a:pt x="217" y="111"/>
                    <a:pt x="217" y="111"/>
                  </a:cubicBezTo>
                  <a:cubicBezTo>
                    <a:pt x="215" y="110"/>
                    <a:pt x="214" y="109"/>
                    <a:pt x="213" y="109"/>
                  </a:cubicBezTo>
                  <a:cubicBezTo>
                    <a:pt x="212" y="109"/>
                    <a:pt x="211" y="109"/>
                    <a:pt x="209" y="111"/>
                  </a:cubicBezTo>
                  <a:cubicBezTo>
                    <a:pt x="208" y="111"/>
                    <a:pt x="208" y="111"/>
                    <a:pt x="208" y="111"/>
                  </a:cubicBezTo>
                  <a:cubicBezTo>
                    <a:pt x="200" y="117"/>
                    <a:pt x="194" y="120"/>
                    <a:pt x="186" y="121"/>
                  </a:cubicBezTo>
                  <a:cubicBezTo>
                    <a:pt x="179" y="122"/>
                    <a:pt x="173" y="122"/>
                    <a:pt x="168" y="119"/>
                  </a:cubicBezTo>
                  <a:cubicBezTo>
                    <a:pt x="166" y="119"/>
                    <a:pt x="164" y="117"/>
                    <a:pt x="162" y="116"/>
                  </a:cubicBezTo>
                  <a:cubicBezTo>
                    <a:pt x="158" y="113"/>
                    <a:pt x="155" y="110"/>
                    <a:pt x="152" y="107"/>
                  </a:cubicBezTo>
                  <a:cubicBezTo>
                    <a:pt x="148" y="103"/>
                    <a:pt x="146" y="103"/>
                    <a:pt x="142" y="105"/>
                  </a:cubicBezTo>
                  <a:cubicBezTo>
                    <a:pt x="136" y="109"/>
                    <a:pt x="130" y="111"/>
                    <a:pt x="124" y="113"/>
                  </a:cubicBezTo>
                  <a:cubicBezTo>
                    <a:pt x="114" y="115"/>
                    <a:pt x="105" y="113"/>
                    <a:pt x="97" y="105"/>
                  </a:cubicBezTo>
                  <a:cubicBezTo>
                    <a:pt x="93" y="102"/>
                    <a:pt x="90" y="97"/>
                    <a:pt x="87" y="90"/>
                  </a:cubicBezTo>
                  <a:cubicBezTo>
                    <a:pt x="87" y="89"/>
                    <a:pt x="86" y="88"/>
                    <a:pt x="85" y="86"/>
                  </a:cubicBezTo>
                  <a:cubicBezTo>
                    <a:pt x="83" y="84"/>
                    <a:pt x="80" y="84"/>
                    <a:pt x="78" y="85"/>
                  </a:cubicBezTo>
                  <a:cubicBezTo>
                    <a:pt x="76" y="86"/>
                    <a:pt x="76" y="86"/>
                    <a:pt x="76" y="86"/>
                  </a:cubicBezTo>
                  <a:cubicBezTo>
                    <a:pt x="72" y="88"/>
                    <a:pt x="70" y="88"/>
                    <a:pt x="67" y="89"/>
                  </a:cubicBezTo>
                  <a:cubicBezTo>
                    <a:pt x="59" y="91"/>
                    <a:pt x="51" y="89"/>
                    <a:pt x="45" y="83"/>
                  </a:cubicBezTo>
                  <a:cubicBezTo>
                    <a:pt x="40" y="79"/>
                    <a:pt x="37" y="74"/>
                    <a:pt x="36" y="67"/>
                  </a:cubicBezTo>
                  <a:cubicBezTo>
                    <a:pt x="36" y="67"/>
                    <a:pt x="35" y="67"/>
                    <a:pt x="35" y="66"/>
                  </a:cubicBezTo>
                  <a:cubicBezTo>
                    <a:pt x="35" y="66"/>
                    <a:pt x="35" y="65"/>
                    <a:pt x="35" y="65"/>
                  </a:cubicBezTo>
                  <a:cubicBezTo>
                    <a:pt x="34" y="62"/>
                    <a:pt x="32" y="60"/>
                    <a:pt x="29" y="60"/>
                  </a:cubicBezTo>
                  <a:cubicBezTo>
                    <a:pt x="28" y="60"/>
                    <a:pt x="26" y="60"/>
                    <a:pt x="25" y="60"/>
                  </a:cubicBezTo>
                  <a:cubicBezTo>
                    <a:pt x="22" y="61"/>
                    <a:pt x="20" y="61"/>
                    <a:pt x="17" y="61"/>
                  </a:cubicBezTo>
                  <a:cubicBezTo>
                    <a:pt x="16" y="61"/>
                    <a:pt x="15" y="60"/>
                    <a:pt x="14" y="60"/>
                  </a:cubicBezTo>
                  <a:cubicBezTo>
                    <a:pt x="12" y="59"/>
                    <a:pt x="11" y="58"/>
                    <a:pt x="11" y="56"/>
                  </a:cubicBezTo>
                  <a:cubicBezTo>
                    <a:pt x="11" y="55"/>
                    <a:pt x="10" y="53"/>
                    <a:pt x="10" y="51"/>
                  </a:cubicBezTo>
                  <a:cubicBezTo>
                    <a:pt x="10" y="49"/>
                    <a:pt x="10" y="47"/>
                    <a:pt x="10" y="45"/>
                  </a:cubicBezTo>
                  <a:cubicBezTo>
                    <a:pt x="9" y="44"/>
                    <a:pt x="9" y="43"/>
                    <a:pt x="9" y="42"/>
                  </a:cubicBezTo>
                  <a:cubicBezTo>
                    <a:pt x="9" y="42"/>
                    <a:pt x="9" y="41"/>
                    <a:pt x="9" y="41"/>
                  </a:cubicBezTo>
                  <a:cubicBezTo>
                    <a:pt x="9" y="36"/>
                    <a:pt x="9" y="32"/>
                    <a:pt x="10" y="27"/>
                  </a:cubicBezTo>
                  <a:cubicBezTo>
                    <a:pt x="10" y="26"/>
                    <a:pt x="11" y="26"/>
                    <a:pt x="11" y="25"/>
                  </a:cubicBezTo>
                  <a:cubicBezTo>
                    <a:pt x="12" y="24"/>
                    <a:pt x="13" y="23"/>
                    <a:pt x="14" y="23"/>
                  </a:cubicBezTo>
                  <a:cubicBezTo>
                    <a:pt x="17" y="23"/>
                    <a:pt x="20" y="23"/>
                    <a:pt x="23" y="25"/>
                  </a:cubicBezTo>
                  <a:cubicBezTo>
                    <a:pt x="28" y="27"/>
                    <a:pt x="33" y="29"/>
                    <a:pt x="38" y="32"/>
                  </a:cubicBezTo>
                  <a:cubicBezTo>
                    <a:pt x="48" y="37"/>
                    <a:pt x="57" y="42"/>
                    <a:pt x="67" y="48"/>
                  </a:cubicBezTo>
                  <a:cubicBezTo>
                    <a:pt x="76" y="53"/>
                    <a:pt x="85" y="57"/>
                    <a:pt x="95" y="61"/>
                  </a:cubicBezTo>
                  <a:cubicBezTo>
                    <a:pt x="101" y="64"/>
                    <a:pt x="107" y="66"/>
                    <a:pt x="114" y="68"/>
                  </a:cubicBezTo>
                  <a:cubicBezTo>
                    <a:pt x="125" y="72"/>
                    <a:pt x="138" y="75"/>
                    <a:pt x="150" y="78"/>
                  </a:cubicBezTo>
                  <a:cubicBezTo>
                    <a:pt x="156" y="79"/>
                    <a:pt x="163" y="80"/>
                    <a:pt x="169" y="80"/>
                  </a:cubicBezTo>
                  <a:cubicBezTo>
                    <a:pt x="170" y="81"/>
                    <a:pt x="172" y="81"/>
                    <a:pt x="173" y="81"/>
                  </a:cubicBezTo>
                  <a:cubicBezTo>
                    <a:pt x="174" y="82"/>
                    <a:pt x="176" y="82"/>
                    <a:pt x="177" y="82"/>
                  </a:cubicBezTo>
                  <a:cubicBezTo>
                    <a:pt x="188" y="83"/>
                    <a:pt x="188" y="83"/>
                    <a:pt x="188" y="83"/>
                  </a:cubicBezTo>
                  <a:cubicBezTo>
                    <a:pt x="193" y="84"/>
                    <a:pt x="197" y="84"/>
                    <a:pt x="202" y="84"/>
                  </a:cubicBezTo>
                  <a:cubicBezTo>
                    <a:pt x="209" y="85"/>
                    <a:pt x="216" y="84"/>
                    <a:pt x="223" y="84"/>
                  </a:cubicBezTo>
                  <a:cubicBezTo>
                    <a:pt x="224" y="84"/>
                    <a:pt x="224" y="84"/>
                    <a:pt x="224" y="84"/>
                  </a:cubicBezTo>
                  <a:cubicBezTo>
                    <a:pt x="226" y="84"/>
                    <a:pt x="227" y="84"/>
                    <a:pt x="228" y="84"/>
                  </a:cubicBezTo>
                  <a:cubicBezTo>
                    <a:pt x="228" y="84"/>
                    <a:pt x="229" y="84"/>
                    <a:pt x="230" y="84"/>
                  </a:cubicBezTo>
                  <a:cubicBezTo>
                    <a:pt x="230" y="84"/>
                    <a:pt x="230" y="84"/>
                    <a:pt x="230" y="84"/>
                  </a:cubicBezTo>
                  <a:cubicBezTo>
                    <a:pt x="239" y="83"/>
                    <a:pt x="247" y="83"/>
                    <a:pt x="256" y="81"/>
                  </a:cubicBezTo>
                  <a:cubicBezTo>
                    <a:pt x="258" y="80"/>
                    <a:pt x="260" y="80"/>
                    <a:pt x="263" y="80"/>
                  </a:cubicBezTo>
                  <a:cubicBezTo>
                    <a:pt x="264" y="79"/>
                    <a:pt x="266" y="79"/>
                    <a:pt x="267" y="79"/>
                  </a:cubicBezTo>
                  <a:cubicBezTo>
                    <a:pt x="280" y="77"/>
                    <a:pt x="292" y="74"/>
                    <a:pt x="303" y="71"/>
                  </a:cubicBezTo>
                  <a:cubicBezTo>
                    <a:pt x="315" y="68"/>
                    <a:pt x="328" y="63"/>
                    <a:pt x="343" y="56"/>
                  </a:cubicBezTo>
                  <a:cubicBezTo>
                    <a:pt x="349" y="54"/>
                    <a:pt x="354" y="51"/>
                    <a:pt x="359" y="48"/>
                  </a:cubicBezTo>
                  <a:cubicBezTo>
                    <a:pt x="360" y="47"/>
                    <a:pt x="362" y="46"/>
                    <a:pt x="364" y="45"/>
                  </a:cubicBezTo>
                  <a:cubicBezTo>
                    <a:pt x="367" y="44"/>
                    <a:pt x="370" y="42"/>
                    <a:pt x="373" y="40"/>
                  </a:cubicBezTo>
                  <a:cubicBezTo>
                    <a:pt x="378" y="37"/>
                    <a:pt x="378" y="37"/>
                    <a:pt x="378" y="37"/>
                  </a:cubicBezTo>
                  <a:cubicBezTo>
                    <a:pt x="385" y="33"/>
                    <a:pt x="391" y="30"/>
                    <a:pt x="397" y="27"/>
                  </a:cubicBezTo>
                  <a:cubicBezTo>
                    <a:pt x="400" y="26"/>
                    <a:pt x="404" y="24"/>
                    <a:pt x="408" y="23"/>
                  </a:cubicBezTo>
                  <a:cubicBezTo>
                    <a:pt x="409" y="23"/>
                    <a:pt x="410" y="23"/>
                    <a:pt x="412" y="23"/>
                  </a:cubicBezTo>
                  <a:cubicBezTo>
                    <a:pt x="413" y="23"/>
                    <a:pt x="414" y="24"/>
                    <a:pt x="415" y="25"/>
                  </a:cubicBezTo>
                  <a:cubicBezTo>
                    <a:pt x="415" y="26"/>
                    <a:pt x="415" y="27"/>
                    <a:pt x="416" y="27"/>
                  </a:cubicBezTo>
                  <a:cubicBezTo>
                    <a:pt x="416" y="32"/>
                    <a:pt x="417" y="37"/>
                    <a:pt x="416" y="43"/>
                  </a:cubicBezTo>
                  <a:cubicBezTo>
                    <a:pt x="416" y="43"/>
                    <a:pt x="416" y="43"/>
                    <a:pt x="416" y="43"/>
                  </a:cubicBezTo>
                  <a:cubicBezTo>
                    <a:pt x="416" y="44"/>
                    <a:pt x="416" y="46"/>
                    <a:pt x="416" y="47"/>
                  </a:cubicBezTo>
                  <a:cubicBezTo>
                    <a:pt x="416" y="49"/>
                    <a:pt x="416" y="50"/>
                    <a:pt x="416" y="52"/>
                  </a:cubicBezTo>
                  <a:cubicBezTo>
                    <a:pt x="415" y="54"/>
                    <a:pt x="415" y="56"/>
                    <a:pt x="415" y="58"/>
                  </a:cubicBezTo>
                  <a:cubicBezTo>
                    <a:pt x="415" y="58"/>
                    <a:pt x="415" y="58"/>
                    <a:pt x="414" y="59"/>
                  </a:cubicBezTo>
                  <a:moveTo>
                    <a:pt x="322" y="55"/>
                  </a:moveTo>
                  <a:cubicBezTo>
                    <a:pt x="316" y="58"/>
                    <a:pt x="308" y="60"/>
                    <a:pt x="300" y="63"/>
                  </a:cubicBezTo>
                  <a:cubicBezTo>
                    <a:pt x="290" y="66"/>
                    <a:pt x="279" y="68"/>
                    <a:pt x="268" y="70"/>
                  </a:cubicBezTo>
                  <a:cubicBezTo>
                    <a:pt x="265" y="70"/>
                    <a:pt x="263" y="71"/>
                    <a:pt x="261" y="71"/>
                  </a:cubicBezTo>
                  <a:cubicBezTo>
                    <a:pt x="254" y="72"/>
                    <a:pt x="248" y="73"/>
                    <a:pt x="241" y="74"/>
                  </a:cubicBezTo>
                  <a:cubicBezTo>
                    <a:pt x="239" y="74"/>
                    <a:pt x="237" y="74"/>
                    <a:pt x="234" y="75"/>
                  </a:cubicBezTo>
                  <a:cubicBezTo>
                    <a:pt x="233" y="75"/>
                    <a:pt x="232" y="75"/>
                    <a:pt x="231" y="75"/>
                  </a:cubicBezTo>
                  <a:cubicBezTo>
                    <a:pt x="231" y="75"/>
                    <a:pt x="230" y="75"/>
                    <a:pt x="230" y="75"/>
                  </a:cubicBezTo>
                  <a:cubicBezTo>
                    <a:pt x="208" y="75"/>
                    <a:pt x="208" y="75"/>
                    <a:pt x="208" y="75"/>
                  </a:cubicBezTo>
                  <a:cubicBezTo>
                    <a:pt x="204" y="75"/>
                    <a:pt x="200" y="75"/>
                    <a:pt x="196" y="75"/>
                  </a:cubicBezTo>
                  <a:cubicBezTo>
                    <a:pt x="194" y="75"/>
                    <a:pt x="191" y="75"/>
                    <a:pt x="188" y="74"/>
                  </a:cubicBezTo>
                  <a:cubicBezTo>
                    <a:pt x="183" y="74"/>
                    <a:pt x="178" y="73"/>
                    <a:pt x="174" y="72"/>
                  </a:cubicBezTo>
                  <a:cubicBezTo>
                    <a:pt x="160" y="70"/>
                    <a:pt x="145" y="68"/>
                    <a:pt x="131" y="64"/>
                  </a:cubicBezTo>
                  <a:cubicBezTo>
                    <a:pt x="120" y="61"/>
                    <a:pt x="112" y="58"/>
                    <a:pt x="104" y="55"/>
                  </a:cubicBezTo>
                  <a:cubicBezTo>
                    <a:pt x="104" y="55"/>
                    <a:pt x="104" y="55"/>
                    <a:pt x="104" y="55"/>
                  </a:cubicBezTo>
                  <a:cubicBezTo>
                    <a:pt x="103" y="55"/>
                    <a:pt x="103" y="55"/>
                    <a:pt x="103" y="55"/>
                  </a:cubicBezTo>
                  <a:cubicBezTo>
                    <a:pt x="105" y="52"/>
                    <a:pt x="108" y="49"/>
                    <a:pt x="112" y="46"/>
                  </a:cubicBezTo>
                  <a:cubicBezTo>
                    <a:pt x="118" y="39"/>
                    <a:pt x="126" y="34"/>
                    <a:pt x="135" y="29"/>
                  </a:cubicBezTo>
                  <a:cubicBezTo>
                    <a:pt x="143" y="24"/>
                    <a:pt x="152" y="20"/>
                    <a:pt x="161" y="17"/>
                  </a:cubicBezTo>
                  <a:cubicBezTo>
                    <a:pt x="171" y="14"/>
                    <a:pt x="182" y="11"/>
                    <a:pt x="192" y="10"/>
                  </a:cubicBezTo>
                  <a:cubicBezTo>
                    <a:pt x="195" y="10"/>
                    <a:pt x="198" y="9"/>
                    <a:pt x="201" y="9"/>
                  </a:cubicBezTo>
                  <a:cubicBezTo>
                    <a:pt x="203" y="9"/>
                    <a:pt x="203" y="9"/>
                    <a:pt x="203" y="9"/>
                  </a:cubicBezTo>
                  <a:cubicBezTo>
                    <a:pt x="207" y="9"/>
                    <a:pt x="210" y="8"/>
                    <a:pt x="215" y="8"/>
                  </a:cubicBezTo>
                  <a:cubicBezTo>
                    <a:pt x="215" y="8"/>
                    <a:pt x="215" y="8"/>
                    <a:pt x="215" y="8"/>
                  </a:cubicBezTo>
                  <a:cubicBezTo>
                    <a:pt x="219" y="8"/>
                    <a:pt x="223" y="9"/>
                    <a:pt x="227" y="9"/>
                  </a:cubicBezTo>
                  <a:cubicBezTo>
                    <a:pt x="231" y="10"/>
                    <a:pt x="231" y="10"/>
                    <a:pt x="231" y="10"/>
                  </a:cubicBezTo>
                  <a:cubicBezTo>
                    <a:pt x="236" y="10"/>
                    <a:pt x="241" y="11"/>
                    <a:pt x="248" y="13"/>
                  </a:cubicBezTo>
                  <a:cubicBezTo>
                    <a:pt x="262" y="16"/>
                    <a:pt x="275" y="20"/>
                    <a:pt x="287" y="27"/>
                  </a:cubicBezTo>
                  <a:cubicBezTo>
                    <a:pt x="295" y="31"/>
                    <a:pt x="303" y="36"/>
                    <a:pt x="309" y="41"/>
                  </a:cubicBezTo>
                  <a:cubicBezTo>
                    <a:pt x="315" y="46"/>
                    <a:pt x="319" y="50"/>
                    <a:pt x="323" y="55"/>
                  </a:cubicBezTo>
                  <a:cubicBezTo>
                    <a:pt x="323" y="55"/>
                    <a:pt x="323" y="55"/>
                    <a:pt x="323" y="55"/>
                  </a:cubicBezTo>
                  <a:cubicBezTo>
                    <a:pt x="322" y="55"/>
                    <a:pt x="322" y="55"/>
                    <a:pt x="322" y="55"/>
                  </a:cubicBezTo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9" name="Freeform 112"/>
            <p:cNvSpPr>
              <a:spLocks noEditPoints="1"/>
            </p:cNvSpPr>
            <p:nvPr/>
          </p:nvSpPr>
          <p:spPr bwMode="auto">
            <a:xfrm>
              <a:off x="8353244" y="4949825"/>
              <a:ext cx="1354138" cy="1892300"/>
            </a:xfrm>
            <a:custGeom>
              <a:avLst/>
              <a:gdLst>
                <a:gd name="T0" fmla="*/ 316 w 514"/>
                <a:gd name="T1" fmla="*/ 378 h 716"/>
                <a:gd name="T2" fmla="*/ 307 w 514"/>
                <a:gd name="T3" fmla="*/ 381 h 716"/>
                <a:gd name="T4" fmla="*/ 181 w 514"/>
                <a:gd name="T5" fmla="*/ 427 h 716"/>
                <a:gd name="T6" fmla="*/ 118 w 514"/>
                <a:gd name="T7" fmla="*/ 406 h 716"/>
                <a:gd name="T8" fmla="*/ 138 w 514"/>
                <a:gd name="T9" fmla="*/ 405 h 716"/>
                <a:gd name="T10" fmla="*/ 111 w 514"/>
                <a:gd name="T11" fmla="*/ 375 h 716"/>
                <a:gd name="T12" fmla="*/ 147 w 514"/>
                <a:gd name="T13" fmla="*/ 384 h 716"/>
                <a:gd name="T14" fmla="*/ 116 w 514"/>
                <a:gd name="T15" fmla="*/ 370 h 716"/>
                <a:gd name="T16" fmla="*/ 164 w 514"/>
                <a:gd name="T17" fmla="*/ 363 h 716"/>
                <a:gd name="T18" fmla="*/ 278 w 514"/>
                <a:gd name="T19" fmla="*/ 310 h 716"/>
                <a:gd name="T20" fmla="*/ 267 w 514"/>
                <a:gd name="T21" fmla="*/ 319 h 716"/>
                <a:gd name="T22" fmla="*/ 160 w 514"/>
                <a:gd name="T23" fmla="*/ 359 h 716"/>
                <a:gd name="T24" fmla="*/ 78 w 514"/>
                <a:gd name="T25" fmla="*/ 292 h 716"/>
                <a:gd name="T26" fmla="*/ 35 w 514"/>
                <a:gd name="T27" fmla="*/ 280 h 716"/>
                <a:gd name="T28" fmla="*/ 61 w 514"/>
                <a:gd name="T29" fmla="*/ 245 h 716"/>
                <a:gd name="T30" fmla="*/ 18 w 514"/>
                <a:gd name="T31" fmla="*/ 276 h 716"/>
                <a:gd name="T32" fmla="*/ 13 w 514"/>
                <a:gd name="T33" fmla="*/ 244 h 716"/>
                <a:gd name="T34" fmla="*/ 31 w 514"/>
                <a:gd name="T35" fmla="*/ 200 h 716"/>
                <a:gd name="T36" fmla="*/ 134 w 514"/>
                <a:gd name="T37" fmla="*/ 116 h 716"/>
                <a:gd name="T38" fmla="*/ 251 w 514"/>
                <a:gd name="T39" fmla="*/ 1 h 716"/>
                <a:gd name="T40" fmla="*/ 314 w 514"/>
                <a:gd name="T41" fmla="*/ 21 h 716"/>
                <a:gd name="T42" fmla="*/ 261 w 514"/>
                <a:gd name="T43" fmla="*/ 171 h 716"/>
                <a:gd name="T44" fmla="*/ 350 w 514"/>
                <a:gd name="T45" fmla="*/ 273 h 716"/>
                <a:gd name="T46" fmla="*/ 485 w 514"/>
                <a:gd name="T47" fmla="*/ 399 h 716"/>
                <a:gd name="T48" fmla="*/ 513 w 514"/>
                <a:gd name="T49" fmla="*/ 523 h 716"/>
                <a:gd name="T50" fmla="*/ 443 w 514"/>
                <a:gd name="T51" fmla="*/ 664 h 716"/>
                <a:gd name="T52" fmla="*/ 292 w 514"/>
                <a:gd name="T53" fmla="*/ 714 h 716"/>
                <a:gd name="T54" fmla="*/ 212 w 514"/>
                <a:gd name="T55" fmla="*/ 710 h 716"/>
                <a:gd name="T56" fmla="*/ 238 w 514"/>
                <a:gd name="T57" fmla="*/ 683 h 716"/>
                <a:gd name="T58" fmla="*/ 201 w 514"/>
                <a:gd name="T59" fmla="*/ 703 h 716"/>
                <a:gd name="T60" fmla="*/ 202 w 514"/>
                <a:gd name="T61" fmla="*/ 671 h 716"/>
                <a:gd name="T62" fmla="*/ 283 w 514"/>
                <a:gd name="T63" fmla="*/ 645 h 716"/>
                <a:gd name="T64" fmla="*/ 259 w 514"/>
                <a:gd name="T65" fmla="*/ 642 h 716"/>
                <a:gd name="T66" fmla="*/ 292 w 514"/>
                <a:gd name="T67" fmla="*/ 507 h 716"/>
                <a:gd name="T68" fmla="*/ 368 w 514"/>
                <a:gd name="T69" fmla="*/ 475 h 716"/>
                <a:gd name="T70" fmla="*/ 258 w 514"/>
                <a:gd name="T71" fmla="*/ 545 h 716"/>
                <a:gd name="T72" fmla="*/ 225 w 514"/>
                <a:gd name="T73" fmla="*/ 573 h 716"/>
                <a:gd name="T74" fmla="*/ 176 w 514"/>
                <a:gd name="T75" fmla="*/ 470 h 716"/>
                <a:gd name="T76" fmla="*/ 199 w 514"/>
                <a:gd name="T77" fmla="*/ 431 h 716"/>
                <a:gd name="T78" fmla="*/ 121 w 514"/>
                <a:gd name="T79" fmla="*/ 252 h 716"/>
                <a:gd name="T80" fmla="*/ 199 w 514"/>
                <a:gd name="T81" fmla="*/ 283 h 716"/>
                <a:gd name="T82" fmla="*/ 176 w 514"/>
                <a:gd name="T83" fmla="*/ 265 h 716"/>
                <a:gd name="T84" fmla="*/ 109 w 514"/>
                <a:gd name="T85" fmla="*/ 270 h 716"/>
                <a:gd name="T86" fmla="*/ 182 w 514"/>
                <a:gd name="T87" fmla="*/ 307 h 716"/>
                <a:gd name="T88" fmla="*/ 110 w 514"/>
                <a:gd name="T89" fmla="*/ 268 h 716"/>
                <a:gd name="T90" fmla="*/ 114 w 514"/>
                <a:gd name="T91" fmla="*/ 200 h 716"/>
                <a:gd name="T92" fmla="*/ 300 w 514"/>
                <a:gd name="T93" fmla="*/ 547 h 716"/>
                <a:gd name="T94" fmla="*/ 294 w 514"/>
                <a:gd name="T95" fmla="*/ 562 h 716"/>
                <a:gd name="T96" fmla="*/ 279 w 514"/>
                <a:gd name="T97" fmla="*/ 558 h 716"/>
                <a:gd name="T98" fmla="*/ 274 w 514"/>
                <a:gd name="T99" fmla="*/ 573 h 716"/>
                <a:gd name="T100" fmla="*/ 295 w 514"/>
                <a:gd name="T101" fmla="*/ 531 h 716"/>
                <a:gd name="T102" fmla="*/ 287 w 514"/>
                <a:gd name="T103" fmla="*/ 543 h 716"/>
                <a:gd name="T104" fmla="*/ 199 w 514"/>
                <a:gd name="T105" fmla="*/ 60 h 716"/>
                <a:gd name="T106" fmla="*/ 176 w 514"/>
                <a:gd name="T107" fmla="*/ 69 h 716"/>
                <a:gd name="T108" fmla="*/ 172 w 514"/>
                <a:gd name="T109" fmla="*/ 80 h 716"/>
                <a:gd name="T110" fmla="*/ 196 w 514"/>
                <a:gd name="T111" fmla="*/ 45 h 716"/>
                <a:gd name="T112" fmla="*/ 187 w 514"/>
                <a:gd name="T113" fmla="*/ 52 h 7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514" h="716">
                  <a:moveTo>
                    <a:pt x="199" y="431"/>
                  </a:moveTo>
                  <a:cubicBezTo>
                    <a:pt x="203" y="431"/>
                    <a:pt x="206" y="431"/>
                    <a:pt x="209" y="431"/>
                  </a:cubicBezTo>
                  <a:cubicBezTo>
                    <a:pt x="225" y="431"/>
                    <a:pt x="239" y="428"/>
                    <a:pt x="253" y="422"/>
                  </a:cubicBezTo>
                  <a:cubicBezTo>
                    <a:pt x="267" y="417"/>
                    <a:pt x="280" y="409"/>
                    <a:pt x="292" y="400"/>
                  </a:cubicBezTo>
                  <a:cubicBezTo>
                    <a:pt x="301" y="394"/>
                    <a:pt x="309" y="386"/>
                    <a:pt x="316" y="378"/>
                  </a:cubicBezTo>
                  <a:cubicBezTo>
                    <a:pt x="317" y="377"/>
                    <a:pt x="317" y="376"/>
                    <a:pt x="317" y="375"/>
                  </a:cubicBezTo>
                  <a:cubicBezTo>
                    <a:pt x="318" y="375"/>
                    <a:pt x="317" y="374"/>
                    <a:pt x="317" y="374"/>
                  </a:cubicBezTo>
                  <a:cubicBezTo>
                    <a:pt x="317" y="374"/>
                    <a:pt x="316" y="373"/>
                    <a:pt x="316" y="373"/>
                  </a:cubicBezTo>
                  <a:cubicBezTo>
                    <a:pt x="315" y="374"/>
                    <a:pt x="314" y="374"/>
                    <a:pt x="314" y="375"/>
                  </a:cubicBezTo>
                  <a:cubicBezTo>
                    <a:pt x="311" y="377"/>
                    <a:pt x="309" y="379"/>
                    <a:pt x="307" y="381"/>
                  </a:cubicBezTo>
                  <a:cubicBezTo>
                    <a:pt x="298" y="391"/>
                    <a:pt x="287" y="399"/>
                    <a:pt x="275" y="406"/>
                  </a:cubicBezTo>
                  <a:cubicBezTo>
                    <a:pt x="264" y="414"/>
                    <a:pt x="251" y="419"/>
                    <a:pt x="238" y="423"/>
                  </a:cubicBezTo>
                  <a:cubicBezTo>
                    <a:pt x="229" y="425"/>
                    <a:pt x="219" y="427"/>
                    <a:pt x="209" y="427"/>
                  </a:cubicBezTo>
                  <a:cubicBezTo>
                    <a:pt x="206" y="427"/>
                    <a:pt x="203" y="427"/>
                    <a:pt x="200" y="427"/>
                  </a:cubicBezTo>
                  <a:cubicBezTo>
                    <a:pt x="194" y="427"/>
                    <a:pt x="188" y="427"/>
                    <a:pt x="181" y="427"/>
                  </a:cubicBezTo>
                  <a:cubicBezTo>
                    <a:pt x="166" y="427"/>
                    <a:pt x="151" y="424"/>
                    <a:pt x="137" y="419"/>
                  </a:cubicBezTo>
                  <a:cubicBezTo>
                    <a:pt x="131" y="417"/>
                    <a:pt x="126" y="414"/>
                    <a:pt x="121" y="411"/>
                  </a:cubicBezTo>
                  <a:cubicBezTo>
                    <a:pt x="120" y="410"/>
                    <a:pt x="119" y="409"/>
                    <a:pt x="118" y="408"/>
                  </a:cubicBezTo>
                  <a:cubicBezTo>
                    <a:pt x="117" y="408"/>
                    <a:pt x="117" y="407"/>
                    <a:pt x="117" y="407"/>
                  </a:cubicBezTo>
                  <a:cubicBezTo>
                    <a:pt x="117" y="406"/>
                    <a:pt x="118" y="406"/>
                    <a:pt x="118" y="406"/>
                  </a:cubicBezTo>
                  <a:cubicBezTo>
                    <a:pt x="120" y="406"/>
                    <a:pt x="121" y="406"/>
                    <a:pt x="122" y="406"/>
                  </a:cubicBezTo>
                  <a:cubicBezTo>
                    <a:pt x="128" y="408"/>
                    <a:pt x="135" y="408"/>
                    <a:pt x="142" y="407"/>
                  </a:cubicBezTo>
                  <a:cubicBezTo>
                    <a:pt x="143" y="407"/>
                    <a:pt x="143" y="407"/>
                    <a:pt x="143" y="407"/>
                  </a:cubicBezTo>
                  <a:cubicBezTo>
                    <a:pt x="142" y="406"/>
                    <a:pt x="142" y="406"/>
                    <a:pt x="142" y="406"/>
                  </a:cubicBezTo>
                  <a:cubicBezTo>
                    <a:pt x="140" y="405"/>
                    <a:pt x="139" y="405"/>
                    <a:pt x="138" y="405"/>
                  </a:cubicBezTo>
                  <a:cubicBezTo>
                    <a:pt x="128" y="404"/>
                    <a:pt x="118" y="400"/>
                    <a:pt x="109" y="396"/>
                  </a:cubicBezTo>
                  <a:cubicBezTo>
                    <a:pt x="109" y="395"/>
                    <a:pt x="108" y="395"/>
                    <a:pt x="107" y="394"/>
                  </a:cubicBezTo>
                  <a:cubicBezTo>
                    <a:pt x="106" y="393"/>
                    <a:pt x="105" y="392"/>
                    <a:pt x="105" y="390"/>
                  </a:cubicBezTo>
                  <a:cubicBezTo>
                    <a:pt x="104" y="385"/>
                    <a:pt x="105" y="381"/>
                    <a:pt x="107" y="376"/>
                  </a:cubicBezTo>
                  <a:cubicBezTo>
                    <a:pt x="108" y="375"/>
                    <a:pt x="110" y="374"/>
                    <a:pt x="111" y="375"/>
                  </a:cubicBezTo>
                  <a:cubicBezTo>
                    <a:pt x="112" y="376"/>
                    <a:pt x="114" y="376"/>
                    <a:pt x="115" y="377"/>
                  </a:cubicBezTo>
                  <a:cubicBezTo>
                    <a:pt x="119" y="379"/>
                    <a:pt x="124" y="380"/>
                    <a:pt x="128" y="382"/>
                  </a:cubicBezTo>
                  <a:cubicBezTo>
                    <a:pt x="131" y="383"/>
                    <a:pt x="133" y="383"/>
                    <a:pt x="136" y="384"/>
                  </a:cubicBezTo>
                  <a:cubicBezTo>
                    <a:pt x="139" y="384"/>
                    <a:pt x="142" y="384"/>
                    <a:pt x="145" y="385"/>
                  </a:cubicBezTo>
                  <a:cubicBezTo>
                    <a:pt x="146" y="385"/>
                    <a:pt x="146" y="384"/>
                    <a:pt x="147" y="384"/>
                  </a:cubicBezTo>
                  <a:cubicBezTo>
                    <a:pt x="146" y="383"/>
                    <a:pt x="146" y="383"/>
                    <a:pt x="146" y="383"/>
                  </a:cubicBezTo>
                  <a:cubicBezTo>
                    <a:pt x="146" y="382"/>
                    <a:pt x="145" y="382"/>
                    <a:pt x="144" y="381"/>
                  </a:cubicBezTo>
                  <a:cubicBezTo>
                    <a:pt x="142" y="381"/>
                    <a:pt x="140" y="380"/>
                    <a:pt x="138" y="380"/>
                  </a:cubicBezTo>
                  <a:cubicBezTo>
                    <a:pt x="131" y="378"/>
                    <a:pt x="124" y="375"/>
                    <a:pt x="118" y="372"/>
                  </a:cubicBezTo>
                  <a:cubicBezTo>
                    <a:pt x="117" y="372"/>
                    <a:pt x="116" y="371"/>
                    <a:pt x="116" y="370"/>
                  </a:cubicBezTo>
                  <a:cubicBezTo>
                    <a:pt x="115" y="370"/>
                    <a:pt x="115" y="368"/>
                    <a:pt x="116" y="368"/>
                  </a:cubicBezTo>
                  <a:cubicBezTo>
                    <a:pt x="116" y="367"/>
                    <a:pt x="117" y="367"/>
                    <a:pt x="118" y="366"/>
                  </a:cubicBezTo>
                  <a:cubicBezTo>
                    <a:pt x="129" y="362"/>
                    <a:pt x="139" y="360"/>
                    <a:pt x="151" y="362"/>
                  </a:cubicBezTo>
                  <a:cubicBezTo>
                    <a:pt x="153" y="362"/>
                    <a:pt x="155" y="363"/>
                    <a:pt x="158" y="363"/>
                  </a:cubicBezTo>
                  <a:cubicBezTo>
                    <a:pt x="160" y="363"/>
                    <a:pt x="162" y="363"/>
                    <a:pt x="164" y="363"/>
                  </a:cubicBezTo>
                  <a:cubicBezTo>
                    <a:pt x="169" y="364"/>
                    <a:pt x="174" y="364"/>
                    <a:pt x="178" y="364"/>
                  </a:cubicBezTo>
                  <a:cubicBezTo>
                    <a:pt x="186" y="365"/>
                    <a:pt x="193" y="363"/>
                    <a:pt x="200" y="362"/>
                  </a:cubicBezTo>
                  <a:cubicBezTo>
                    <a:pt x="206" y="361"/>
                    <a:pt x="212" y="360"/>
                    <a:pt x="217" y="358"/>
                  </a:cubicBezTo>
                  <a:cubicBezTo>
                    <a:pt x="233" y="354"/>
                    <a:pt x="246" y="347"/>
                    <a:pt x="258" y="335"/>
                  </a:cubicBezTo>
                  <a:cubicBezTo>
                    <a:pt x="265" y="327"/>
                    <a:pt x="272" y="319"/>
                    <a:pt x="278" y="310"/>
                  </a:cubicBezTo>
                  <a:cubicBezTo>
                    <a:pt x="279" y="309"/>
                    <a:pt x="279" y="308"/>
                    <a:pt x="279" y="307"/>
                  </a:cubicBezTo>
                  <a:cubicBezTo>
                    <a:pt x="279" y="307"/>
                    <a:pt x="279" y="306"/>
                    <a:pt x="279" y="306"/>
                  </a:cubicBezTo>
                  <a:cubicBezTo>
                    <a:pt x="278" y="306"/>
                    <a:pt x="278" y="306"/>
                    <a:pt x="278" y="306"/>
                  </a:cubicBezTo>
                  <a:cubicBezTo>
                    <a:pt x="276" y="307"/>
                    <a:pt x="275" y="309"/>
                    <a:pt x="273" y="311"/>
                  </a:cubicBezTo>
                  <a:cubicBezTo>
                    <a:pt x="271" y="313"/>
                    <a:pt x="269" y="316"/>
                    <a:pt x="267" y="319"/>
                  </a:cubicBezTo>
                  <a:cubicBezTo>
                    <a:pt x="262" y="326"/>
                    <a:pt x="255" y="333"/>
                    <a:pt x="247" y="339"/>
                  </a:cubicBezTo>
                  <a:cubicBezTo>
                    <a:pt x="240" y="345"/>
                    <a:pt x="231" y="349"/>
                    <a:pt x="222" y="352"/>
                  </a:cubicBezTo>
                  <a:cubicBezTo>
                    <a:pt x="213" y="356"/>
                    <a:pt x="204" y="357"/>
                    <a:pt x="195" y="359"/>
                  </a:cubicBezTo>
                  <a:cubicBezTo>
                    <a:pt x="186" y="360"/>
                    <a:pt x="178" y="360"/>
                    <a:pt x="169" y="360"/>
                  </a:cubicBezTo>
                  <a:cubicBezTo>
                    <a:pt x="166" y="360"/>
                    <a:pt x="163" y="359"/>
                    <a:pt x="160" y="359"/>
                  </a:cubicBezTo>
                  <a:cubicBezTo>
                    <a:pt x="158" y="358"/>
                    <a:pt x="157" y="357"/>
                    <a:pt x="156" y="356"/>
                  </a:cubicBezTo>
                  <a:cubicBezTo>
                    <a:pt x="154" y="351"/>
                    <a:pt x="152" y="347"/>
                    <a:pt x="150" y="343"/>
                  </a:cubicBezTo>
                  <a:cubicBezTo>
                    <a:pt x="146" y="333"/>
                    <a:pt x="141" y="324"/>
                    <a:pt x="134" y="316"/>
                  </a:cubicBezTo>
                  <a:cubicBezTo>
                    <a:pt x="126" y="306"/>
                    <a:pt x="116" y="299"/>
                    <a:pt x="104" y="296"/>
                  </a:cubicBezTo>
                  <a:cubicBezTo>
                    <a:pt x="95" y="294"/>
                    <a:pt x="87" y="293"/>
                    <a:pt x="78" y="292"/>
                  </a:cubicBezTo>
                  <a:cubicBezTo>
                    <a:pt x="67" y="290"/>
                    <a:pt x="56" y="290"/>
                    <a:pt x="45" y="287"/>
                  </a:cubicBezTo>
                  <a:cubicBezTo>
                    <a:pt x="41" y="286"/>
                    <a:pt x="38" y="285"/>
                    <a:pt x="34" y="283"/>
                  </a:cubicBezTo>
                  <a:cubicBezTo>
                    <a:pt x="34" y="283"/>
                    <a:pt x="33" y="283"/>
                    <a:pt x="33" y="282"/>
                  </a:cubicBezTo>
                  <a:cubicBezTo>
                    <a:pt x="33" y="282"/>
                    <a:pt x="33" y="281"/>
                    <a:pt x="34" y="281"/>
                  </a:cubicBezTo>
                  <a:cubicBezTo>
                    <a:pt x="34" y="281"/>
                    <a:pt x="34" y="280"/>
                    <a:pt x="35" y="280"/>
                  </a:cubicBezTo>
                  <a:cubicBezTo>
                    <a:pt x="37" y="279"/>
                    <a:pt x="40" y="277"/>
                    <a:pt x="43" y="276"/>
                  </a:cubicBezTo>
                  <a:cubicBezTo>
                    <a:pt x="49" y="272"/>
                    <a:pt x="54" y="266"/>
                    <a:pt x="58" y="259"/>
                  </a:cubicBezTo>
                  <a:cubicBezTo>
                    <a:pt x="60" y="256"/>
                    <a:pt x="61" y="252"/>
                    <a:pt x="62" y="249"/>
                  </a:cubicBezTo>
                  <a:cubicBezTo>
                    <a:pt x="62" y="248"/>
                    <a:pt x="61" y="247"/>
                    <a:pt x="61" y="246"/>
                  </a:cubicBezTo>
                  <a:cubicBezTo>
                    <a:pt x="61" y="245"/>
                    <a:pt x="61" y="245"/>
                    <a:pt x="61" y="245"/>
                  </a:cubicBezTo>
                  <a:cubicBezTo>
                    <a:pt x="60" y="245"/>
                    <a:pt x="59" y="245"/>
                    <a:pt x="59" y="245"/>
                  </a:cubicBezTo>
                  <a:cubicBezTo>
                    <a:pt x="58" y="246"/>
                    <a:pt x="57" y="247"/>
                    <a:pt x="57" y="248"/>
                  </a:cubicBezTo>
                  <a:cubicBezTo>
                    <a:pt x="54" y="254"/>
                    <a:pt x="51" y="259"/>
                    <a:pt x="46" y="263"/>
                  </a:cubicBezTo>
                  <a:cubicBezTo>
                    <a:pt x="40" y="269"/>
                    <a:pt x="34" y="274"/>
                    <a:pt x="25" y="277"/>
                  </a:cubicBezTo>
                  <a:cubicBezTo>
                    <a:pt x="23" y="278"/>
                    <a:pt x="21" y="277"/>
                    <a:pt x="18" y="276"/>
                  </a:cubicBezTo>
                  <a:cubicBezTo>
                    <a:pt x="16" y="274"/>
                    <a:pt x="14" y="273"/>
                    <a:pt x="12" y="271"/>
                  </a:cubicBezTo>
                  <a:cubicBezTo>
                    <a:pt x="10" y="269"/>
                    <a:pt x="8" y="267"/>
                    <a:pt x="5" y="265"/>
                  </a:cubicBezTo>
                  <a:cubicBezTo>
                    <a:pt x="4" y="264"/>
                    <a:pt x="3" y="263"/>
                    <a:pt x="2" y="261"/>
                  </a:cubicBezTo>
                  <a:cubicBezTo>
                    <a:pt x="0" y="259"/>
                    <a:pt x="0" y="257"/>
                    <a:pt x="3" y="255"/>
                  </a:cubicBezTo>
                  <a:cubicBezTo>
                    <a:pt x="7" y="252"/>
                    <a:pt x="10" y="249"/>
                    <a:pt x="13" y="244"/>
                  </a:cubicBezTo>
                  <a:cubicBezTo>
                    <a:pt x="15" y="240"/>
                    <a:pt x="16" y="236"/>
                    <a:pt x="17" y="231"/>
                  </a:cubicBezTo>
                  <a:cubicBezTo>
                    <a:pt x="17" y="229"/>
                    <a:pt x="17" y="227"/>
                    <a:pt x="17" y="224"/>
                  </a:cubicBezTo>
                  <a:cubicBezTo>
                    <a:pt x="16" y="221"/>
                    <a:pt x="15" y="218"/>
                    <a:pt x="15" y="215"/>
                  </a:cubicBezTo>
                  <a:cubicBezTo>
                    <a:pt x="14" y="213"/>
                    <a:pt x="15" y="212"/>
                    <a:pt x="16" y="211"/>
                  </a:cubicBezTo>
                  <a:cubicBezTo>
                    <a:pt x="21" y="207"/>
                    <a:pt x="26" y="204"/>
                    <a:pt x="31" y="200"/>
                  </a:cubicBezTo>
                  <a:cubicBezTo>
                    <a:pt x="33" y="198"/>
                    <a:pt x="36" y="196"/>
                    <a:pt x="38" y="194"/>
                  </a:cubicBezTo>
                  <a:cubicBezTo>
                    <a:pt x="53" y="181"/>
                    <a:pt x="67" y="166"/>
                    <a:pt x="81" y="153"/>
                  </a:cubicBezTo>
                  <a:cubicBezTo>
                    <a:pt x="91" y="144"/>
                    <a:pt x="100" y="135"/>
                    <a:pt x="111" y="128"/>
                  </a:cubicBezTo>
                  <a:cubicBezTo>
                    <a:pt x="117" y="125"/>
                    <a:pt x="123" y="122"/>
                    <a:pt x="129" y="118"/>
                  </a:cubicBezTo>
                  <a:cubicBezTo>
                    <a:pt x="130" y="117"/>
                    <a:pt x="132" y="117"/>
                    <a:pt x="134" y="116"/>
                  </a:cubicBezTo>
                  <a:cubicBezTo>
                    <a:pt x="141" y="112"/>
                    <a:pt x="141" y="113"/>
                    <a:pt x="143" y="104"/>
                  </a:cubicBezTo>
                  <a:cubicBezTo>
                    <a:pt x="145" y="88"/>
                    <a:pt x="151" y="73"/>
                    <a:pt x="159" y="60"/>
                  </a:cubicBezTo>
                  <a:cubicBezTo>
                    <a:pt x="166" y="49"/>
                    <a:pt x="174" y="39"/>
                    <a:pt x="184" y="31"/>
                  </a:cubicBezTo>
                  <a:cubicBezTo>
                    <a:pt x="195" y="21"/>
                    <a:pt x="207" y="13"/>
                    <a:pt x="221" y="8"/>
                  </a:cubicBezTo>
                  <a:cubicBezTo>
                    <a:pt x="231" y="4"/>
                    <a:pt x="241" y="2"/>
                    <a:pt x="251" y="1"/>
                  </a:cubicBezTo>
                  <a:cubicBezTo>
                    <a:pt x="258" y="0"/>
                    <a:pt x="265" y="0"/>
                    <a:pt x="272" y="1"/>
                  </a:cubicBezTo>
                  <a:cubicBezTo>
                    <a:pt x="281" y="3"/>
                    <a:pt x="289" y="5"/>
                    <a:pt x="297" y="8"/>
                  </a:cubicBezTo>
                  <a:cubicBezTo>
                    <a:pt x="302" y="10"/>
                    <a:pt x="307" y="13"/>
                    <a:pt x="312" y="16"/>
                  </a:cubicBezTo>
                  <a:cubicBezTo>
                    <a:pt x="313" y="17"/>
                    <a:pt x="313" y="18"/>
                    <a:pt x="314" y="19"/>
                  </a:cubicBezTo>
                  <a:cubicBezTo>
                    <a:pt x="314" y="19"/>
                    <a:pt x="314" y="20"/>
                    <a:pt x="314" y="21"/>
                  </a:cubicBezTo>
                  <a:cubicBezTo>
                    <a:pt x="313" y="21"/>
                    <a:pt x="312" y="22"/>
                    <a:pt x="311" y="23"/>
                  </a:cubicBezTo>
                  <a:cubicBezTo>
                    <a:pt x="295" y="31"/>
                    <a:pt x="281" y="43"/>
                    <a:pt x="270" y="57"/>
                  </a:cubicBezTo>
                  <a:cubicBezTo>
                    <a:pt x="258" y="70"/>
                    <a:pt x="250" y="86"/>
                    <a:pt x="246" y="103"/>
                  </a:cubicBezTo>
                  <a:cubicBezTo>
                    <a:pt x="244" y="110"/>
                    <a:pt x="243" y="117"/>
                    <a:pt x="244" y="124"/>
                  </a:cubicBezTo>
                  <a:cubicBezTo>
                    <a:pt x="245" y="142"/>
                    <a:pt x="250" y="157"/>
                    <a:pt x="261" y="171"/>
                  </a:cubicBezTo>
                  <a:cubicBezTo>
                    <a:pt x="267" y="179"/>
                    <a:pt x="276" y="186"/>
                    <a:pt x="285" y="191"/>
                  </a:cubicBezTo>
                  <a:cubicBezTo>
                    <a:pt x="291" y="195"/>
                    <a:pt x="291" y="195"/>
                    <a:pt x="291" y="201"/>
                  </a:cubicBezTo>
                  <a:cubicBezTo>
                    <a:pt x="292" y="208"/>
                    <a:pt x="294" y="215"/>
                    <a:pt x="297" y="221"/>
                  </a:cubicBezTo>
                  <a:cubicBezTo>
                    <a:pt x="305" y="234"/>
                    <a:pt x="315" y="246"/>
                    <a:pt x="327" y="256"/>
                  </a:cubicBezTo>
                  <a:cubicBezTo>
                    <a:pt x="334" y="262"/>
                    <a:pt x="342" y="267"/>
                    <a:pt x="350" y="273"/>
                  </a:cubicBezTo>
                  <a:cubicBezTo>
                    <a:pt x="367" y="285"/>
                    <a:pt x="384" y="297"/>
                    <a:pt x="401" y="310"/>
                  </a:cubicBezTo>
                  <a:cubicBezTo>
                    <a:pt x="409" y="317"/>
                    <a:pt x="417" y="323"/>
                    <a:pt x="425" y="330"/>
                  </a:cubicBezTo>
                  <a:cubicBezTo>
                    <a:pt x="433" y="336"/>
                    <a:pt x="440" y="343"/>
                    <a:pt x="447" y="350"/>
                  </a:cubicBezTo>
                  <a:cubicBezTo>
                    <a:pt x="456" y="358"/>
                    <a:pt x="463" y="367"/>
                    <a:pt x="470" y="377"/>
                  </a:cubicBezTo>
                  <a:cubicBezTo>
                    <a:pt x="475" y="384"/>
                    <a:pt x="480" y="391"/>
                    <a:pt x="485" y="399"/>
                  </a:cubicBezTo>
                  <a:cubicBezTo>
                    <a:pt x="485" y="400"/>
                    <a:pt x="486" y="401"/>
                    <a:pt x="487" y="402"/>
                  </a:cubicBezTo>
                  <a:cubicBezTo>
                    <a:pt x="495" y="417"/>
                    <a:pt x="501" y="433"/>
                    <a:pt x="505" y="450"/>
                  </a:cubicBezTo>
                  <a:cubicBezTo>
                    <a:pt x="508" y="459"/>
                    <a:pt x="509" y="468"/>
                    <a:pt x="511" y="478"/>
                  </a:cubicBezTo>
                  <a:cubicBezTo>
                    <a:pt x="511" y="483"/>
                    <a:pt x="511" y="489"/>
                    <a:pt x="512" y="494"/>
                  </a:cubicBezTo>
                  <a:cubicBezTo>
                    <a:pt x="514" y="504"/>
                    <a:pt x="513" y="513"/>
                    <a:pt x="513" y="523"/>
                  </a:cubicBezTo>
                  <a:cubicBezTo>
                    <a:pt x="514" y="539"/>
                    <a:pt x="511" y="554"/>
                    <a:pt x="507" y="570"/>
                  </a:cubicBezTo>
                  <a:cubicBezTo>
                    <a:pt x="505" y="578"/>
                    <a:pt x="502" y="586"/>
                    <a:pt x="499" y="594"/>
                  </a:cubicBezTo>
                  <a:cubicBezTo>
                    <a:pt x="492" y="609"/>
                    <a:pt x="483" y="623"/>
                    <a:pt x="473" y="636"/>
                  </a:cubicBezTo>
                  <a:cubicBezTo>
                    <a:pt x="468" y="642"/>
                    <a:pt x="462" y="648"/>
                    <a:pt x="456" y="653"/>
                  </a:cubicBezTo>
                  <a:cubicBezTo>
                    <a:pt x="452" y="657"/>
                    <a:pt x="448" y="661"/>
                    <a:pt x="443" y="664"/>
                  </a:cubicBezTo>
                  <a:cubicBezTo>
                    <a:pt x="431" y="673"/>
                    <a:pt x="418" y="680"/>
                    <a:pt x="404" y="687"/>
                  </a:cubicBezTo>
                  <a:cubicBezTo>
                    <a:pt x="383" y="696"/>
                    <a:pt x="361" y="702"/>
                    <a:pt x="339" y="707"/>
                  </a:cubicBezTo>
                  <a:cubicBezTo>
                    <a:pt x="329" y="709"/>
                    <a:pt x="318" y="711"/>
                    <a:pt x="308" y="712"/>
                  </a:cubicBezTo>
                  <a:cubicBezTo>
                    <a:pt x="306" y="713"/>
                    <a:pt x="304" y="713"/>
                    <a:pt x="302" y="713"/>
                  </a:cubicBezTo>
                  <a:cubicBezTo>
                    <a:pt x="299" y="713"/>
                    <a:pt x="296" y="714"/>
                    <a:pt x="292" y="714"/>
                  </a:cubicBezTo>
                  <a:cubicBezTo>
                    <a:pt x="289" y="714"/>
                    <a:pt x="285" y="714"/>
                    <a:pt x="282" y="714"/>
                  </a:cubicBezTo>
                  <a:cubicBezTo>
                    <a:pt x="275" y="715"/>
                    <a:pt x="269" y="714"/>
                    <a:pt x="262" y="716"/>
                  </a:cubicBezTo>
                  <a:cubicBezTo>
                    <a:pt x="259" y="716"/>
                    <a:pt x="255" y="716"/>
                    <a:pt x="252" y="715"/>
                  </a:cubicBezTo>
                  <a:cubicBezTo>
                    <a:pt x="248" y="715"/>
                    <a:pt x="244" y="715"/>
                    <a:pt x="240" y="715"/>
                  </a:cubicBezTo>
                  <a:cubicBezTo>
                    <a:pt x="230" y="714"/>
                    <a:pt x="221" y="712"/>
                    <a:pt x="212" y="710"/>
                  </a:cubicBezTo>
                  <a:cubicBezTo>
                    <a:pt x="210" y="709"/>
                    <a:pt x="209" y="708"/>
                    <a:pt x="208" y="707"/>
                  </a:cubicBezTo>
                  <a:cubicBezTo>
                    <a:pt x="207" y="707"/>
                    <a:pt x="207" y="706"/>
                    <a:pt x="207" y="706"/>
                  </a:cubicBezTo>
                  <a:cubicBezTo>
                    <a:pt x="207" y="705"/>
                    <a:pt x="208" y="705"/>
                    <a:pt x="208" y="704"/>
                  </a:cubicBezTo>
                  <a:cubicBezTo>
                    <a:pt x="212" y="699"/>
                    <a:pt x="217" y="694"/>
                    <a:pt x="223" y="690"/>
                  </a:cubicBezTo>
                  <a:cubicBezTo>
                    <a:pt x="227" y="687"/>
                    <a:pt x="232" y="685"/>
                    <a:pt x="238" y="683"/>
                  </a:cubicBezTo>
                  <a:cubicBezTo>
                    <a:pt x="238" y="683"/>
                    <a:pt x="239" y="682"/>
                    <a:pt x="240" y="682"/>
                  </a:cubicBezTo>
                  <a:cubicBezTo>
                    <a:pt x="239" y="681"/>
                    <a:pt x="239" y="681"/>
                    <a:pt x="239" y="681"/>
                  </a:cubicBezTo>
                  <a:cubicBezTo>
                    <a:pt x="236" y="681"/>
                    <a:pt x="232" y="681"/>
                    <a:pt x="228" y="682"/>
                  </a:cubicBezTo>
                  <a:cubicBezTo>
                    <a:pt x="218" y="686"/>
                    <a:pt x="210" y="692"/>
                    <a:pt x="203" y="701"/>
                  </a:cubicBezTo>
                  <a:cubicBezTo>
                    <a:pt x="203" y="701"/>
                    <a:pt x="202" y="702"/>
                    <a:pt x="201" y="703"/>
                  </a:cubicBezTo>
                  <a:cubicBezTo>
                    <a:pt x="200" y="704"/>
                    <a:pt x="199" y="704"/>
                    <a:pt x="198" y="704"/>
                  </a:cubicBezTo>
                  <a:cubicBezTo>
                    <a:pt x="193" y="701"/>
                    <a:pt x="189" y="697"/>
                    <a:pt x="188" y="692"/>
                  </a:cubicBezTo>
                  <a:cubicBezTo>
                    <a:pt x="187" y="691"/>
                    <a:pt x="188" y="689"/>
                    <a:pt x="188" y="687"/>
                  </a:cubicBezTo>
                  <a:cubicBezTo>
                    <a:pt x="188" y="685"/>
                    <a:pt x="190" y="682"/>
                    <a:pt x="192" y="680"/>
                  </a:cubicBezTo>
                  <a:cubicBezTo>
                    <a:pt x="195" y="677"/>
                    <a:pt x="198" y="674"/>
                    <a:pt x="202" y="671"/>
                  </a:cubicBezTo>
                  <a:cubicBezTo>
                    <a:pt x="208" y="667"/>
                    <a:pt x="215" y="663"/>
                    <a:pt x="222" y="661"/>
                  </a:cubicBezTo>
                  <a:cubicBezTo>
                    <a:pt x="230" y="658"/>
                    <a:pt x="238" y="655"/>
                    <a:pt x="247" y="652"/>
                  </a:cubicBezTo>
                  <a:cubicBezTo>
                    <a:pt x="257" y="650"/>
                    <a:pt x="267" y="648"/>
                    <a:pt x="278" y="647"/>
                  </a:cubicBezTo>
                  <a:cubicBezTo>
                    <a:pt x="280" y="647"/>
                    <a:pt x="281" y="647"/>
                    <a:pt x="282" y="646"/>
                  </a:cubicBezTo>
                  <a:cubicBezTo>
                    <a:pt x="283" y="645"/>
                    <a:pt x="283" y="645"/>
                    <a:pt x="283" y="645"/>
                  </a:cubicBezTo>
                  <a:cubicBezTo>
                    <a:pt x="283" y="645"/>
                    <a:pt x="283" y="644"/>
                    <a:pt x="282" y="644"/>
                  </a:cubicBezTo>
                  <a:cubicBezTo>
                    <a:pt x="282" y="643"/>
                    <a:pt x="281" y="643"/>
                    <a:pt x="281" y="643"/>
                  </a:cubicBezTo>
                  <a:cubicBezTo>
                    <a:pt x="278" y="643"/>
                    <a:pt x="275" y="643"/>
                    <a:pt x="272" y="644"/>
                  </a:cubicBezTo>
                  <a:cubicBezTo>
                    <a:pt x="269" y="644"/>
                    <a:pt x="266" y="644"/>
                    <a:pt x="263" y="645"/>
                  </a:cubicBezTo>
                  <a:cubicBezTo>
                    <a:pt x="261" y="645"/>
                    <a:pt x="260" y="644"/>
                    <a:pt x="259" y="642"/>
                  </a:cubicBezTo>
                  <a:cubicBezTo>
                    <a:pt x="258" y="640"/>
                    <a:pt x="257" y="638"/>
                    <a:pt x="256" y="636"/>
                  </a:cubicBezTo>
                  <a:cubicBezTo>
                    <a:pt x="252" y="625"/>
                    <a:pt x="249" y="614"/>
                    <a:pt x="249" y="602"/>
                  </a:cubicBezTo>
                  <a:cubicBezTo>
                    <a:pt x="249" y="590"/>
                    <a:pt x="250" y="579"/>
                    <a:pt x="253" y="568"/>
                  </a:cubicBezTo>
                  <a:cubicBezTo>
                    <a:pt x="256" y="557"/>
                    <a:pt x="261" y="547"/>
                    <a:pt x="267" y="537"/>
                  </a:cubicBezTo>
                  <a:cubicBezTo>
                    <a:pt x="273" y="526"/>
                    <a:pt x="282" y="516"/>
                    <a:pt x="292" y="507"/>
                  </a:cubicBezTo>
                  <a:cubicBezTo>
                    <a:pt x="297" y="503"/>
                    <a:pt x="303" y="499"/>
                    <a:pt x="309" y="495"/>
                  </a:cubicBezTo>
                  <a:cubicBezTo>
                    <a:pt x="322" y="487"/>
                    <a:pt x="336" y="481"/>
                    <a:pt x="351" y="479"/>
                  </a:cubicBezTo>
                  <a:cubicBezTo>
                    <a:pt x="354" y="478"/>
                    <a:pt x="357" y="477"/>
                    <a:pt x="361" y="477"/>
                  </a:cubicBezTo>
                  <a:cubicBezTo>
                    <a:pt x="363" y="477"/>
                    <a:pt x="365" y="476"/>
                    <a:pt x="367" y="476"/>
                  </a:cubicBezTo>
                  <a:cubicBezTo>
                    <a:pt x="367" y="476"/>
                    <a:pt x="368" y="475"/>
                    <a:pt x="368" y="475"/>
                  </a:cubicBezTo>
                  <a:cubicBezTo>
                    <a:pt x="367" y="474"/>
                    <a:pt x="367" y="474"/>
                    <a:pt x="367" y="474"/>
                  </a:cubicBezTo>
                  <a:cubicBezTo>
                    <a:pt x="358" y="474"/>
                    <a:pt x="349" y="475"/>
                    <a:pt x="341" y="477"/>
                  </a:cubicBezTo>
                  <a:cubicBezTo>
                    <a:pt x="328" y="481"/>
                    <a:pt x="316" y="486"/>
                    <a:pt x="304" y="493"/>
                  </a:cubicBezTo>
                  <a:cubicBezTo>
                    <a:pt x="294" y="500"/>
                    <a:pt x="284" y="508"/>
                    <a:pt x="276" y="518"/>
                  </a:cubicBezTo>
                  <a:cubicBezTo>
                    <a:pt x="269" y="527"/>
                    <a:pt x="263" y="535"/>
                    <a:pt x="258" y="545"/>
                  </a:cubicBezTo>
                  <a:cubicBezTo>
                    <a:pt x="252" y="557"/>
                    <a:pt x="248" y="569"/>
                    <a:pt x="246" y="581"/>
                  </a:cubicBezTo>
                  <a:cubicBezTo>
                    <a:pt x="246" y="582"/>
                    <a:pt x="246" y="583"/>
                    <a:pt x="245" y="584"/>
                  </a:cubicBezTo>
                  <a:cubicBezTo>
                    <a:pt x="245" y="585"/>
                    <a:pt x="244" y="585"/>
                    <a:pt x="243" y="585"/>
                  </a:cubicBezTo>
                  <a:cubicBezTo>
                    <a:pt x="242" y="585"/>
                    <a:pt x="241" y="584"/>
                    <a:pt x="240" y="584"/>
                  </a:cubicBezTo>
                  <a:cubicBezTo>
                    <a:pt x="235" y="580"/>
                    <a:pt x="229" y="577"/>
                    <a:pt x="225" y="573"/>
                  </a:cubicBezTo>
                  <a:cubicBezTo>
                    <a:pt x="222" y="570"/>
                    <a:pt x="218" y="567"/>
                    <a:pt x="215" y="564"/>
                  </a:cubicBezTo>
                  <a:cubicBezTo>
                    <a:pt x="208" y="557"/>
                    <a:pt x="202" y="549"/>
                    <a:pt x="197" y="541"/>
                  </a:cubicBezTo>
                  <a:cubicBezTo>
                    <a:pt x="188" y="526"/>
                    <a:pt x="182" y="510"/>
                    <a:pt x="178" y="493"/>
                  </a:cubicBezTo>
                  <a:cubicBezTo>
                    <a:pt x="177" y="487"/>
                    <a:pt x="176" y="481"/>
                    <a:pt x="176" y="475"/>
                  </a:cubicBezTo>
                  <a:cubicBezTo>
                    <a:pt x="176" y="473"/>
                    <a:pt x="176" y="472"/>
                    <a:pt x="176" y="470"/>
                  </a:cubicBezTo>
                  <a:cubicBezTo>
                    <a:pt x="175" y="463"/>
                    <a:pt x="175" y="457"/>
                    <a:pt x="176" y="450"/>
                  </a:cubicBezTo>
                  <a:cubicBezTo>
                    <a:pt x="176" y="448"/>
                    <a:pt x="176" y="446"/>
                    <a:pt x="176" y="443"/>
                  </a:cubicBezTo>
                  <a:cubicBezTo>
                    <a:pt x="176" y="441"/>
                    <a:pt x="176" y="439"/>
                    <a:pt x="176" y="437"/>
                  </a:cubicBezTo>
                  <a:cubicBezTo>
                    <a:pt x="177" y="432"/>
                    <a:pt x="178" y="431"/>
                    <a:pt x="183" y="431"/>
                  </a:cubicBezTo>
                  <a:cubicBezTo>
                    <a:pt x="188" y="431"/>
                    <a:pt x="194" y="431"/>
                    <a:pt x="199" y="431"/>
                  </a:cubicBezTo>
                  <a:cubicBezTo>
                    <a:pt x="199" y="431"/>
                    <a:pt x="199" y="431"/>
                    <a:pt x="199" y="431"/>
                  </a:cubicBezTo>
                  <a:moveTo>
                    <a:pt x="125" y="250"/>
                  </a:moveTo>
                  <a:cubicBezTo>
                    <a:pt x="123" y="251"/>
                    <a:pt x="123" y="251"/>
                    <a:pt x="122" y="251"/>
                  </a:cubicBezTo>
                  <a:cubicBezTo>
                    <a:pt x="121" y="251"/>
                    <a:pt x="121" y="251"/>
                    <a:pt x="121" y="252"/>
                  </a:cubicBezTo>
                  <a:cubicBezTo>
                    <a:pt x="121" y="252"/>
                    <a:pt x="121" y="252"/>
                    <a:pt x="121" y="252"/>
                  </a:cubicBezTo>
                  <a:cubicBezTo>
                    <a:pt x="123" y="253"/>
                    <a:pt x="125" y="254"/>
                    <a:pt x="127" y="254"/>
                  </a:cubicBezTo>
                  <a:cubicBezTo>
                    <a:pt x="131" y="255"/>
                    <a:pt x="134" y="256"/>
                    <a:pt x="137" y="257"/>
                  </a:cubicBezTo>
                  <a:cubicBezTo>
                    <a:pt x="151" y="262"/>
                    <a:pt x="163" y="267"/>
                    <a:pt x="176" y="273"/>
                  </a:cubicBezTo>
                  <a:cubicBezTo>
                    <a:pt x="183" y="276"/>
                    <a:pt x="189" y="279"/>
                    <a:pt x="196" y="282"/>
                  </a:cubicBezTo>
                  <a:cubicBezTo>
                    <a:pt x="197" y="282"/>
                    <a:pt x="198" y="283"/>
                    <a:pt x="199" y="283"/>
                  </a:cubicBezTo>
                  <a:cubicBezTo>
                    <a:pt x="200" y="283"/>
                    <a:pt x="201" y="283"/>
                    <a:pt x="202" y="282"/>
                  </a:cubicBezTo>
                  <a:cubicBezTo>
                    <a:pt x="203" y="280"/>
                    <a:pt x="203" y="278"/>
                    <a:pt x="202" y="277"/>
                  </a:cubicBezTo>
                  <a:cubicBezTo>
                    <a:pt x="202" y="277"/>
                    <a:pt x="201" y="276"/>
                    <a:pt x="201" y="276"/>
                  </a:cubicBezTo>
                  <a:cubicBezTo>
                    <a:pt x="199" y="275"/>
                    <a:pt x="198" y="274"/>
                    <a:pt x="197" y="274"/>
                  </a:cubicBezTo>
                  <a:cubicBezTo>
                    <a:pt x="190" y="271"/>
                    <a:pt x="183" y="267"/>
                    <a:pt x="176" y="265"/>
                  </a:cubicBezTo>
                  <a:cubicBezTo>
                    <a:pt x="165" y="260"/>
                    <a:pt x="153" y="256"/>
                    <a:pt x="141" y="253"/>
                  </a:cubicBezTo>
                  <a:cubicBezTo>
                    <a:pt x="136" y="252"/>
                    <a:pt x="130" y="251"/>
                    <a:pt x="125" y="250"/>
                  </a:cubicBezTo>
                  <a:moveTo>
                    <a:pt x="110" y="268"/>
                  </a:moveTo>
                  <a:cubicBezTo>
                    <a:pt x="109" y="268"/>
                    <a:pt x="109" y="269"/>
                    <a:pt x="108" y="269"/>
                  </a:cubicBezTo>
                  <a:cubicBezTo>
                    <a:pt x="108" y="269"/>
                    <a:pt x="108" y="270"/>
                    <a:pt x="109" y="270"/>
                  </a:cubicBezTo>
                  <a:cubicBezTo>
                    <a:pt x="113" y="272"/>
                    <a:pt x="118" y="274"/>
                    <a:pt x="122" y="276"/>
                  </a:cubicBezTo>
                  <a:cubicBezTo>
                    <a:pt x="136" y="283"/>
                    <a:pt x="150" y="291"/>
                    <a:pt x="162" y="299"/>
                  </a:cubicBezTo>
                  <a:cubicBezTo>
                    <a:pt x="167" y="302"/>
                    <a:pt x="171" y="305"/>
                    <a:pt x="176" y="307"/>
                  </a:cubicBezTo>
                  <a:cubicBezTo>
                    <a:pt x="177" y="308"/>
                    <a:pt x="177" y="308"/>
                    <a:pt x="178" y="308"/>
                  </a:cubicBezTo>
                  <a:cubicBezTo>
                    <a:pt x="179" y="309"/>
                    <a:pt x="181" y="308"/>
                    <a:pt x="182" y="307"/>
                  </a:cubicBezTo>
                  <a:cubicBezTo>
                    <a:pt x="182" y="306"/>
                    <a:pt x="182" y="304"/>
                    <a:pt x="181" y="304"/>
                  </a:cubicBezTo>
                  <a:cubicBezTo>
                    <a:pt x="180" y="303"/>
                    <a:pt x="179" y="302"/>
                    <a:pt x="177" y="301"/>
                  </a:cubicBezTo>
                  <a:cubicBezTo>
                    <a:pt x="173" y="298"/>
                    <a:pt x="168" y="295"/>
                    <a:pt x="163" y="292"/>
                  </a:cubicBezTo>
                  <a:cubicBezTo>
                    <a:pt x="151" y="285"/>
                    <a:pt x="139" y="279"/>
                    <a:pt x="126" y="274"/>
                  </a:cubicBezTo>
                  <a:cubicBezTo>
                    <a:pt x="121" y="272"/>
                    <a:pt x="115" y="270"/>
                    <a:pt x="110" y="268"/>
                  </a:cubicBezTo>
                  <a:moveTo>
                    <a:pt x="124" y="215"/>
                  </a:moveTo>
                  <a:cubicBezTo>
                    <a:pt x="126" y="215"/>
                    <a:pt x="129" y="215"/>
                    <a:pt x="131" y="214"/>
                  </a:cubicBezTo>
                  <a:cubicBezTo>
                    <a:pt x="134" y="211"/>
                    <a:pt x="136" y="205"/>
                    <a:pt x="134" y="201"/>
                  </a:cubicBezTo>
                  <a:cubicBezTo>
                    <a:pt x="133" y="196"/>
                    <a:pt x="128" y="193"/>
                    <a:pt x="123" y="193"/>
                  </a:cubicBezTo>
                  <a:cubicBezTo>
                    <a:pt x="119" y="194"/>
                    <a:pt x="115" y="196"/>
                    <a:pt x="114" y="200"/>
                  </a:cubicBezTo>
                  <a:cubicBezTo>
                    <a:pt x="112" y="206"/>
                    <a:pt x="113" y="211"/>
                    <a:pt x="117" y="214"/>
                  </a:cubicBezTo>
                  <a:cubicBezTo>
                    <a:pt x="119" y="215"/>
                    <a:pt x="122" y="215"/>
                    <a:pt x="124" y="215"/>
                  </a:cubicBezTo>
                  <a:moveTo>
                    <a:pt x="301" y="548"/>
                  </a:moveTo>
                  <a:cubicBezTo>
                    <a:pt x="301" y="547"/>
                    <a:pt x="301" y="547"/>
                    <a:pt x="301" y="547"/>
                  </a:cubicBezTo>
                  <a:cubicBezTo>
                    <a:pt x="300" y="547"/>
                    <a:pt x="300" y="547"/>
                    <a:pt x="300" y="547"/>
                  </a:cubicBezTo>
                  <a:cubicBezTo>
                    <a:pt x="300" y="548"/>
                    <a:pt x="299" y="548"/>
                    <a:pt x="299" y="548"/>
                  </a:cubicBezTo>
                  <a:cubicBezTo>
                    <a:pt x="296" y="552"/>
                    <a:pt x="294" y="556"/>
                    <a:pt x="292" y="560"/>
                  </a:cubicBezTo>
                  <a:cubicBezTo>
                    <a:pt x="292" y="561"/>
                    <a:pt x="292" y="561"/>
                    <a:pt x="292" y="561"/>
                  </a:cubicBezTo>
                  <a:cubicBezTo>
                    <a:pt x="292" y="561"/>
                    <a:pt x="293" y="562"/>
                    <a:pt x="293" y="562"/>
                  </a:cubicBezTo>
                  <a:cubicBezTo>
                    <a:pt x="293" y="562"/>
                    <a:pt x="294" y="562"/>
                    <a:pt x="294" y="562"/>
                  </a:cubicBezTo>
                  <a:cubicBezTo>
                    <a:pt x="295" y="561"/>
                    <a:pt x="295" y="561"/>
                    <a:pt x="295" y="561"/>
                  </a:cubicBezTo>
                  <a:cubicBezTo>
                    <a:pt x="298" y="557"/>
                    <a:pt x="300" y="553"/>
                    <a:pt x="301" y="549"/>
                  </a:cubicBezTo>
                  <a:cubicBezTo>
                    <a:pt x="301" y="548"/>
                    <a:pt x="301" y="548"/>
                    <a:pt x="301" y="548"/>
                  </a:cubicBezTo>
                  <a:moveTo>
                    <a:pt x="280" y="559"/>
                  </a:moveTo>
                  <a:cubicBezTo>
                    <a:pt x="279" y="558"/>
                    <a:pt x="279" y="558"/>
                    <a:pt x="279" y="558"/>
                  </a:cubicBezTo>
                  <a:cubicBezTo>
                    <a:pt x="279" y="558"/>
                    <a:pt x="278" y="558"/>
                    <a:pt x="278" y="558"/>
                  </a:cubicBezTo>
                  <a:cubicBezTo>
                    <a:pt x="274" y="563"/>
                    <a:pt x="272" y="568"/>
                    <a:pt x="271" y="574"/>
                  </a:cubicBezTo>
                  <a:cubicBezTo>
                    <a:pt x="272" y="574"/>
                    <a:pt x="272" y="574"/>
                    <a:pt x="272" y="574"/>
                  </a:cubicBezTo>
                  <a:cubicBezTo>
                    <a:pt x="272" y="574"/>
                    <a:pt x="273" y="574"/>
                    <a:pt x="273" y="574"/>
                  </a:cubicBezTo>
                  <a:cubicBezTo>
                    <a:pt x="274" y="574"/>
                    <a:pt x="274" y="574"/>
                    <a:pt x="274" y="573"/>
                  </a:cubicBezTo>
                  <a:cubicBezTo>
                    <a:pt x="276" y="568"/>
                    <a:pt x="278" y="564"/>
                    <a:pt x="280" y="559"/>
                  </a:cubicBezTo>
                  <a:moveTo>
                    <a:pt x="287" y="543"/>
                  </a:moveTo>
                  <a:cubicBezTo>
                    <a:pt x="287" y="543"/>
                    <a:pt x="288" y="543"/>
                    <a:pt x="288" y="543"/>
                  </a:cubicBezTo>
                  <a:cubicBezTo>
                    <a:pt x="291" y="539"/>
                    <a:pt x="294" y="536"/>
                    <a:pt x="296" y="532"/>
                  </a:cubicBezTo>
                  <a:cubicBezTo>
                    <a:pt x="296" y="532"/>
                    <a:pt x="295" y="531"/>
                    <a:pt x="295" y="531"/>
                  </a:cubicBezTo>
                  <a:cubicBezTo>
                    <a:pt x="294" y="531"/>
                    <a:pt x="294" y="531"/>
                    <a:pt x="294" y="531"/>
                  </a:cubicBezTo>
                  <a:cubicBezTo>
                    <a:pt x="290" y="534"/>
                    <a:pt x="288" y="538"/>
                    <a:pt x="285" y="542"/>
                  </a:cubicBezTo>
                  <a:cubicBezTo>
                    <a:pt x="285" y="542"/>
                    <a:pt x="285" y="542"/>
                    <a:pt x="285" y="542"/>
                  </a:cubicBezTo>
                  <a:cubicBezTo>
                    <a:pt x="286" y="543"/>
                    <a:pt x="286" y="543"/>
                    <a:pt x="286" y="543"/>
                  </a:cubicBezTo>
                  <a:cubicBezTo>
                    <a:pt x="287" y="543"/>
                    <a:pt x="287" y="543"/>
                    <a:pt x="287" y="543"/>
                  </a:cubicBezTo>
                  <a:moveTo>
                    <a:pt x="191" y="73"/>
                  </a:moveTo>
                  <a:cubicBezTo>
                    <a:pt x="191" y="73"/>
                    <a:pt x="192" y="73"/>
                    <a:pt x="192" y="73"/>
                  </a:cubicBezTo>
                  <a:cubicBezTo>
                    <a:pt x="195" y="69"/>
                    <a:pt x="198" y="65"/>
                    <a:pt x="200" y="62"/>
                  </a:cubicBezTo>
                  <a:cubicBezTo>
                    <a:pt x="201" y="62"/>
                    <a:pt x="200" y="61"/>
                    <a:pt x="200" y="60"/>
                  </a:cubicBezTo>
                  <a:cubicBezTo>
                    <a:pt x="199" y="60"/>
                    <a:pt x="199" y="60"/>
                    <a:pt x="199" y="60"/>
                  </a:cubicBezTo>
                  <a:cubicBezTo>
                    <a:pt x="195" y="63"/>
                    <a:pt x="192" y="67"/>
                    <a:pt x="190" y="72"/>
                  </a:cubicBezTo>
                  <a:cubicBezTo>
                    <a:pt x="190" y="72"/>
                    <a:pt x="191" y="73"/>
                    <a:pt x="191" y="73"/>
                  </a:cubicBezTo>
                  <a:moveTo>
                    <a:pt x="177" y="69"/>
                  </a:moveTo>
                  <a:cubicBezTo>
                    <a:pt x="177" y="69"/>
                    <a:pt x="177" y="69"/>
                    <a:pt x="177" y="69"/>
                  </a:cubicBezTo>
                  <a:cubicBezTo>
                    <a:pt x="176" y="69"/>
                    <a:pt x="176" y="69"/>
                    <a:pt x="176" y="69"/>
                  </a:cubicBezTo>
                  <a:cubicBezTo>
                    <a:pt x="173" y="71"/>
                    <a:pt x="172" y="75"/>
                    <a:pt x="170" y="78"/>
                  </a:cubicBezTo>
                  <a:cubicBezTo>
                    <a:pt x="170" y="79"/>
                    <a:pt x="170" y="79"/>
                    <a:pt x="169" y="80"/>
                  </a:cubicBezTo>
                  <a:cubicBezTo>
                    <a:pt x="170" y="81"/>
                    <a:pt x="170" y="81"/>
                    <a:pt x="170" y="81"/>
                  </a:cubicBezTo>
                  <a:cubicBezTo>
                    <a:pt x="171" y="81"/>
                    <a:pt x="171" y="81"/>
                    <a:pt x="171" y="81"/>
                  </a:cubicBezTo>
                  <a:cubicBezTo>
                    <a:pt x="171" y="81"/>
                    <a:pt x="172" y="81"/>
                    <a:pt x="172" y="80"/>
                  </a:cubicBezTo>
                  <a:cubicBezTo>
                    <a:pt x="174" y="77"/>
                    <a:pt x="175" y="73"/>
                    <a:pt x="177" y="70"/>
                  </a:cubicBezTo>
                  <a:cubicBezTo>
                    <a:pt x="177" y="69"/>
                    <a:pt x="177" y="69"/>
                    <a:pt x="177" y="69"/>
                  </a:cubicBezTo>
                  <a:moveTo>
                    <a:pt x="188" y="52"/>
                  </a:moveTo>
                  <a:cubicBezTo>
                    <a:pt x="188" y="52"/>
                    <a:pt x="189" y="52"/>
                    <a:pt x="189" y="52"/>
                  </a:cubicBezTo>
                  <a:cubicBezTo>
                    <a:pt x="192" y="50"/>
                    <a:pt x="194" y="47"/>
                    <a:pt x="196" y="45"/>
                  </a:cubicBezTo>
                  <a:cubicBezTo>
                    <a:pt x="197" y="44"/>
                    <a:pt x="198" y="43"/>
                    <a:pt x="198" y="42"/>
                  </a:cubicBezTo>
                  <a:cubicBezTo>
                    <a:pt x="198" y="41"/>
                    <a:pt x="196" y="42"/>
                    <a:pt x="194" y="43"/>
                  </a:cubicBezTo>
                  <a:cubicBezTo>
                    <a:pt x="192" y="45"/>
                    <a:pt x="190" y="48"/>
                    <a:pt x="188" y="50"/>
                  </a:cubicBezTo>
                  <a:cubicBezTo>
                    <a:pt x="187" y="50"/>
                    <a:pt x="187" y="51"/>
                    <a:pt x="187" y="51"/>
                  </a:cubicBezTo>
                  <a:cubicBezTo>
                    <a:pt x="187" y="52"/>
                    <a:pt x="187" y="52"/>
                    <a:pt x="187" y="52"/>
                  </a:cubicBezTo>
                  <a:cubicBezTo>
                    <a:pt x="188" y="52"/>
                    <a:pt x="188" y="52"/>
                    <a:pt x="188" y="52"/>
                  </a:cubicBezTo>
                </a:path>
              </a:pathLst>
            </a:custGeom>
            <a:solidFill>
              <a:srgbClr val="E3D8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0" name="Freeform 113"/>
            <p:cNvSpPr>
              <a:spLocks noEditPoints="1"/>
            </p:cNvSpPr>
            <p:nvPr/>
          </p:nvSpPr>
          <p:spPr bwMode="auto">
            <a:xfrm>
              <a:off x="8477069" y="4918075"/>
              <a:ext cx="379413" cy="409575"/>
            </a:xfrm>
            <a:custGeom>
              <a:avLst/>
              <a:gdLst>
                <a:gd name="T0" fmla="*/ 1 w 144"/>
                <a:gd name="T1" fmla="*/ 81 h 155"/>
                <a:gd name="T2" fmla="*/ 20 w 144"/>
                <a:gd name="T3" fmla="*/ 28 h 155"/>
                <a:gd name="T4" fmla="*/ 65 w 144"/>
                <a:gd name="T5" fmla="*/ 2 h 155"/>
                <a:gd name="T6" fmla="*/ 78 w 144"/>
                <a:gd name="T7" fmla="*/ 0 h 155"/>
                <a:gd name="T8" fmla="*/ 80 w 144"/>
                <a:gd name="T9" fmla="*/ 0 h 155"/>
                <a:gd name="T10" fmla="*/ 128 w 144"/>
                <a:gd name="T11" fmla="*/ 16 h 155"/>
                <a:gd name="T12" fmla="*/ 141 w 144"/>
                <a:gd name="T13" fmla="*/ 26 h 155"/>
                <a:gd name="T14" fmla="*/ 143 w 144"/>
                <a:gd name="T15" fmla="*/ 29 h 155"/>
                <a:gd name="T16" fmla="*/ 142 w 144"/>
                <a:gd name="T17" fmla="*/ 32 h 155"/>
                <a:gd name="T18" fmla="*/ 140 w 144"/>
                <a:gd name="T19" fmla="*/ 34 h 155"/>
                <a:gd name="T20" fmla="*/ 101 w 144"/>
                <a:gd name="T21" fmla="*/ 85 h 155"/>
                <a:gd name="T22" fmla="*/ 92 w 144"/>
                <a:gd name="T23" fmla="*/ 117 h 155"/>
                <a:gd name="T24" fmla="*/ 91 w 144"/>
                <a:gd name="T25" fmla="*/ 121 h 155"/>
                <a:gd name="T26" fmla="*/ 89 w 144"/>
                <a:gd name="T27" fmla="*/ 123 h 155"/>
                <a:gd name="T28" fmla="*/ 86 w 144"/>
                <a:gd name="T29" fmla="*/ 125 h 155"/>
                <a:gd name="T30" fmla="*/ 59 w 144"/>
                <a:gd name="T31" fmla="*/ 140 h 155"/>
                <a:gd name="T32" fmla="*/ 42 w 144"/>
                <a:gd name="T33" fmla="*/ 152 h 155"/>
                <a:gd name="T34" fmla="*/ 40 w 144"/>
                <a:gd name="T35" fmla="*/ 154 h 155"/>
                <a:gd name="T36" fmla="*/ 36 w 144"/>
                <a:gd name="T37" fmla="*/ 154 h 155"/>
                <a:gd name="T38" fmla="*/ 36 w 144"/>
                <a:gd name="T39" fmla="*/ 154 h 155"/>
                <a:gd name="T40" fmla="*/ 17 w 144"/>
                <a:gd name="T41" fmla="*/ 133 h 155"/>
                <a:gd name="T42" fmla="*/ 2 w 144"/>
                <a:gd name="T43" fmla="*/ 96 h 155"/>
                <a:gd name="T44" fmla="*/ 1 w 144"/>
                <a:gd name="T45" fmla="*/ 81 h 155"/>
                <a:gd name="T46" fmla="*/ 24 w 144"/>
                <a:gd name="T47" fmla="*/ 108 h 155"/>
                <a:gd name="T48" fmla="*/ 24 w 144"/>
                <a:gd name="T49" fmla="*/ 107 h 155"/>
                <a:gd name="T50" fmla="*/ 20 w 144"/>
                <a:gd name="T51" fmla="*/ 97 h 155"/>
                <a:gd name="T52" fmla="*/ 20 w 144"/>
                <a:gd name="T53" fmla="*/ 97 h 155"/>
                <a:gd name="T54" fmla="*/ 19 w 144"/>
                <a:gd name="T55" fmla="*/ 97 h 155"/>
                <a:gd name="T56" fmla="*/ 19 w 144"/>
                <a:gd name="T57" fmla="*/ 99 h 155"/>
                <a:gd name="T58" fmla="*/ 22 w 144"/>
                <a:gd name="T59" fmla="*/ 108 h 155"/>
                <a:gd name="T60" fmla="*/ 23 w 144"/>
                <a:gd name="T61" fmla="*/ 108 h 155"/>
                <a:gd name="T62" fmla="*/ 23 w 144"/>
                <a:gd name="T63" fmla="*/ 108 h 155"/>
                <a:gd name="T64" fmla="*/ 24 w 144"/>
                <a:gd name="T65" fmla="*/ 108 h 155"/>
                <a:gd name="T66" fmla="*/ 28 w 144"/>
                <a:gd name="T67" fmla="*/ 85 h 155"/>
                <a:gd name="T68" fmla="*/ 28 w 144"/>
                <a:gd name="T69" fmla="*/ 90 h 155"/>
                <a:gd name="T70" fmla="*/ 29 w 144"/>
                <a:gd name="T71" fmla="*/ 91 h 155"/>
                <a:gd name="T72" fmla="*/ 31 w 144"/>
                <a:gd name="T73" fmla="*/ 90 h 155"/>
                <a:gd name="T74" fmla="*/ 30 w 144"/>
                <a:gd name="T75" fmla="*/ 79 h 155"/>
                <a:gd name="T76" fmla="*/ 30 w 144"/>
                <a:gd name="T77" fmla="*/ 79 h 155"/>
                <a:gd name="T78" fmla="*/ 29 w 144"/>
                <a:gd name="T79" fmla="*/ 78 h 155"/>
                <a:gd name="T80" fmla="*/ 29 w 144"/>
                <a:gd name="T81" fmla="*/ 79 h 155"/>
                <a:gd name="T82" fmla="*/ 28 w 144"/>
                <a:gd name="T83" fmla="*/ 85 h 155"/>
                <a:gd name="T84" fmla="*/ 18 w 144"/>
                <a:gd name="T85" fmla="*/ 76 h 155"/>
                <a:gd name="T86" fmla="*/ 18 w 144"/>
                <a:gd name="T87" fmla="*/ 71 h 155"/>
                <a:gd name="T88" fmla="*/ 17 w 144"/>
                <a:gd name="T89" fmla="*/ 70 h 155"/>
                <a:gd name="T90" fmla="*/ 16 w 144"/>
                <a:gd name="T91" fmla="*/ 71 h 155"/>
                <a:gd name="T92" fmla="*/ 16 w 144"/>
                <a:gd name="T93" fmla="*/ 80 h 155"/>
                <a:gd name="T94" fmla="*/ 17 w 144"/>
                <a:gd name="T95" fmla="*/ 81 h 155"/>
                <a:gd name="T96" fmla="*/ 18 w 144"/>
                <a:gd name="T97" fmla="*/ 80 h 155"/>
                <a:gd name="T98" fmla="*/ 18 w 144"/>
                <a:gd name="T99" fmla="*/ 76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44" h="155">
                  <a:moveTo>
                    <a:pt x="1" y="81"/>
                  </a:moveTo>
                  <a:cubicBezTo>
                    <a:pt x="1" y="61"/>
                    <a:pt x="7" y="43"/>
                    <a:pt x="20" y="28"/>
                  </a:cubicBezTo>
                  <a:cubicBezTo>
                    <a:pt x="32" y="14"/>
                    <a:pt x="47" y="5"/>
                    <a:pt x="65" y="2"/>
                  </a:cubicBezTo>
                  <a:cubicBezTo>
                    <a:pt x="69" y="1"/>
                    <a:pt x="74" y="1"/>
                    <a:pt x="78" y="0"/>
                  </a:cubicBezTo>
                  <a:cubicBezTo>
                    <a:pt x="79" y="0"/>
                    <a:pt x="80" y="0"/>
                    <a:pt x="80" y="0"/>
                  </a:cubicBezTo>
                  <a:cubicBezTo>
                    <a:pt x="98" y="1"/>
                    <a:pt x="114" y="6"/>
                    <a:pt x="128" y="16"/>
                  </a:cubicBezTo>
                  <a:cubicBezTo>
                    <a:pt x="132" y="19"/>
                    <a:pt x="137" y="22"/>
                    <a:pt x="141" y="26"/>
                  </a:cubicBezTo>
                  <a:cubicBezTo>
                    <a:pt x="142" y="27"/>
                    <a:pt x="142" y="28"/>
                    <a:pt x="143" y="29"/>
                  </a:cubicBezTo>
                  <a:cubicBezTo>
                    <a:pt x="144" y="30"/>
                    <a:pt x="143" y="31"/>
                    <a:pt x="142" y="32"/>
                  </a:cubicBezTo>
                  <a:cubicBezTo>
                    <a:pt x="142" y="33"/>
                    <a:pt x="141" y="34"/>
                    <a:pt x="140" y="34"/>
                  </a:cubicBezTo>
                  <a:cubicBezTo>
                    <a:pt x="123" y="48"/>
                    <a:pt x="110" y="65"/>
                    <a:pt x="101" y="85"/>
                  </a:cubicBezTo>
                  <a:cubicBezTo>
                    <a:pt x="96" y="95"/>
                    <a:pt x="94" y="106"/>
                    <a:pt x="92" y="117"/>
                  </a:cubicBezTo>
                  <a:cubicBezTo>
                    <a:pt x="92" y="118"/>
                    <a:pt x="92" y="120"/>
                    <a:pt x="91" y="121"/>
                  </a:cubicBezTo>
                  <a:cubicBezTo>
                    <a:pt x="91" y="121"/>
                    <a:pt x="90" y="122"/>
                    <a:pt x="89" y="123"/>
                  </a:cubicBezTo>
                  <a:cubicBezTo>
                    <a:pt x="88" y="124"/>
                    <a:pt x="87" y="124"/>
                    <a:pt x="86" y="125"/>
                  </a:cubicBezTo>
                  <a:cubicBezTo>
                    <a:pt x="77" y="129"/>
                    <a:pt x="68" y="134"/>
                    <a:pt x="59" y="140"/>
                  </a:cubicBezTo>
                  <a:cubicBezTo>
                    <a:pt x="53" y="143"/>
                    <a:pt x="47" y="148"/>
                    <a:pt x="42" y="152"/>
                  </a:cubicBezTo>
                  <a:cubicBezTo>
                    <a:pt x="41" y="153"/>
                    <a:pt x="41" y="153"/>
                    <a:pt x="40" y="154"/>
                  </a:cubicBezTo>
                  <a:cubicBezTo>
                    <a:pt x="39" y="155"/>
                    <a:pt x="37" y="155"/>
                    <a:pt x="36" y="154"/>
                  </a:cubicBezTo>
                  <a:cubicBezTo>
                    <a:pt x="36" y="154"/>
                    <a:pt x="36" y="154"/>
                    <a:pt x="36" y="154"/>
                  </a:cubicBezTo>
                  <a:cubicBezTo>
                    <a:pt x="29" y="147"/>
                    <a:pt x="22" y="141"/>
                    <a:pt x="17" y="133"/>
                  </a:cubicBezTo>
                  <a:cubicBezTo>
                    <a:pt x="10" y="122"/>
                    <a:pt x="4" y="110"/>
                    <a:pt x="2" y="96"/>
                  </a:cubicBezTo>
                  <a:cubicBezTo>
                    <a:pt x="1" y="91"/>
                    <a:pt x="0" y="86"/>
                    <a:pt x="1" y="81"/>
                  </a:cubicBezTo>
                  <a:moveTo>
                    <a:pt x="24" y="108"/>
                  </a:moveTo>
                  <a:cubicBezTo>
                    <a:pt x="24" y="107"/>
                    <a:pt x="24" y="107"/>
                    <a:pt x="24" y="107"/>
                  </a:cubicBezTo>
                  <a:cubicBezTo>
                    <a:pt x="23" y="104"/>
                    <a:pt x="22" y="100"/>
                    <a:pt x="20" y="97"/>
                  </a:cubicBezTo>
                  <a:cubicBezTo>
                    <a:pt x="20" y="97"/>
                    <a:pt x="20" y="97"/>
                    <a:pt x="20" y="97"/>
                  </a:cubicBezTo>
                  <a:cubicBezTo>
                    <a:pt x="19" y="97"/>
                    <a:pt x="19" y="97"/>
                    <a:pt x="19" y="97"/>
                  </a:cubicBezTo>
                  <a:cubicBezTo>
                    <a:pt x="19" y="98"/>
                    <a:pt x="19" y="98"/>
                    <a:pt x="19" y="99"/>
                  </a:cubicBezTo>
                  <a:cubicBezTo>
                    <a:pt x="19" y="102"/>
                    <a:pt x="20" y="105"/>
                    <a:pt x="22" y="108"/>
                  </a:cubicBezTo>
                  <a:cubicBezTo>
                    <a:pt x="23" y="108"/>
                    <a:pt x="23" y="108"/>
                    <a:pt x="23" y="108"/>
                  </a:cubicBezTo>
                  <a:cubicBezTo>
                    <a:pt x="23" y="108"/>
                    <a:pt x="23" y="108"/>
                    <a:pt x="23" y="108"/>
                  </a:cubicBezTo>
                  <a:cubicBezTo>
                    <a:pt x="24" y="108"/>
                    <a:pt x="24" y="108"/>
                    <a:pt x="24" y="108"/>
                  </a:cubicBezTo>
                  <a:moveTo>
                    <a:pt x="28" y="85"/>
                  </a:moveTo>
                  <a:cubicBezTo>
                    <a:pt x="28" y="86"/>
                    <a:pt x="28" y="88"/>
                    <a:pt x="28" y="90"/>
                  </a:cubicBezTo>
                  <a:cubicBezTo>
                    <a:pt x="28" y="90"/>
                    <a:pt x="29" y="91"/>
                    <a:pt x="29" y="91"/>
                  </a:cubicBezTo>
                  <a:cubicBezTo>
                    <a:pt x="30" y="91"/>
                    <a:pt x="30" y="90"/>
                    <a:pt x="31" y="90"/>
                  </a:cubicBezTo>
                  <a:cubicBezTo>
                    <a:pt x="31" y="86"/>
                    <a:pt x="31" y="83"/>
                    <a:pt x="30" y="79"/>
                  </a:cubicBezTo>
                  <a:cubicBezTo>
                    <a:pt x="30" y="79"/>
                    <a:pt x="30" y="79"/>
                    <a:pt x="30" y="79"/>
                  </a:cubicBezTo>
                  <a:cubicBezTo>
                    <a:pt x="29" y="78"/>
                    <a:pt x="29" y="78"/>
                    <a:pt x="29" y="78"/>
                  </a:cubicBezTo>
                  <a:cubicBezTo>
                    <a:pt x="29" y="79"/>
                    <a:pt x="29" y="79"/>
                    <a:pt x="29" y="79"/>
                  </a:cubicBezTo>
                  <a:cubicBezTo>
                    <a:pt x="28" y="80"/>
                    <a:pt x="28" y="82"/>
                    <a:pt x="28" y="85"/>
                  </a:cubicBezTo>
                  <a:moveTo>
                    <a:pt x="18" y="76"/>
                  </a:moveTo>
                  <a:cubicBezTo>
                    <a:pt x="18" y="74"/>
                    <a:pt x="18" y="72"/>
                    <a:pt x="18" y="71"/>
                  </a:cubicBezTo>
                  <a:cubicBezTo>
                    <a:pt x="17" y="70"/>
                    <a:pt x="17" y="70"/>
                    <a:pt x="17" y="70"/>
                  </a:cubicBezTo>
                  <a:cubicBezTo>
                    <a:pt x="16" y="71"/>
                    <a:pt x="16" y="71"/>
                    <a:pt x="16" y="71"/>
                  </a:cubicBezTo>
                  <a:cubicBezTo>
                    <a:pt x="15" y="74"/>
                    <a:pt x="15" y="77"/>
                    <a:pt x="16" y="80"/>
                  </a:cubicBezTo>
                  <a:cubicBezTo>
                    <a:pt x="16" y="80"/>
                    <a:pt x="17" y="81"/>
                    <a:pt x="17" y="81"/>
                  </a:cubicBezTo>
                  <a:cubicBezTo>
                    <a:pt x="18" y="80"/>
                    <a:pt x="18" y="80"/>
                    <a:pt x="18" y="80"/>
                  </a:cubicBezTo>
                  <a:cubicBezTo>
                    <a:pt x="18" y="79"/>
                    <a:pt x="18" y="77"/>
                    <a:pt x="18" y="76"/>
                  </a:cubicBezTo>
                </a:path>
              </a:pathLst>
            </a:custGeom>
            <a:solidFill>
              <a:srgbClr val="E3D8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1" name="Freeform 114"/>
            <p:cNvSpPr>
              <a:spLocks/>
            </p:cNvSpPr>
            <p:nvPr/>
          </p:nvSpPr>
          <p:spPr bwMode="auto">
            <a:xfrm>
              <a:off x="8821556" y="6515100"/>
              <a:ext cx="203200" cy="163513"/>
            </a:xfrm>
            <a:custGeom>
              <a:avLst/>
              <a:gdLst>
                <a:gd name="T0" fmla="*/ 38 w 77"/>
                <a:gd name="T1" fmla="*/ 26 h 62"/>
                <a:gd name="T2" fmla="*/ 24 w 77"/>
                <a:gd name="T3" fmla="*/ 30 h 62"/>
                <a:gd name="T4" fmla="*/ 12 w 77"/>
                <a:gd name="T5" fmla="*/ 40 h 62"/>
                <a:gd name="T6" fmla="*/ 8 w 77"/>
                <a:gd name="T7" fmla="*/ 44 h 62"/>
                <a:gd name="T8" fmla="*/ 5 w 77"/>
                <a:gd name="T9" fmla="*/ 44 h 62"/>
                <a:gd name="T10" fmla="*/ 2 w 77"/>
                <a:gd name="T11" fmla="*/ 31 h 62"/>
                <a:gd name="T12" fmla="*/ 6 w 77"/>
                <a:gd name="T13" fmla="*/ 24 h 62"/>
                <a:gd name="T14" fmla="*/ 23 w 77"/>
                <a:gd name="T15" fmla="*/ 13 h 62"/>
                <a:gd name="T16" fmla="*/ 57 w 77"/>
                <a:gd name="T17" fmla="*/ 3 h 62"/>
                <a:gd name="T18" fmla="*/ 60 w 77"/>
                <a:gd name="T19" fmla="*/ 2 h 62"/>
                <a:gd name="T20" fmla="*/ 67 w 77"/>
                <a:gd name="T21" fmla="*/ 8 h 62"/>
                <a:gd name="T22" fmla="*/ 75 w 77"/>
                <a:gd name="T23" fmla="*/ 48 h 62"/>
                <a:gd name="T24" fmla="*/ 72 w 77"/>
                <a:gd name="T25" fmla="*/ 55 h 62"/>
                <a:gd name="T26" fmla="*/ 53 w 77"/>
                <a:gd name="T27" fmla="*/ 61 h 62"/>
                <a:gd name="T28" fmla="*/ 49 w 77"/>
                <a:gd name="T29" fmla="*/ 61 h 62"/>
                <a:gd name="T30" fmla="*/ 25 w 77"/>
                <a:gd name="T31" fmla="*/ 56 h 62"/>
                <a:gd name="T32" fmla="*/ 15 w 77"/>
                <a:gd name="T33" fmla="*/ 51 h 62"/>
                <a:gd name="T34" fmla="*/ 14 w 77"/>
                <a:gd name="T35" fmla="*/ 48 h 62"/>
                <a:gd name="T36" fmla="*/ 15 w 77"/>
                <a:gd name="T37" fmla="*/ 46 h 62"/>
                <a:gd name="T38" fmla="*/ 38 w 77"/>
                <a:gd name="T39" fmla="*/ 30 h 62"/>
                <a:gd name="T40" fmla="*/ 42 w 77"/>
                <a:gd name="T41" fmla="*/ 28 h 62"/>
                <a:gd name="T42" fmla="*/ 45 w 77"/>
                <a:gd name="T43" fmla="*/ 27 h 62"/>
                <a:gd name="T44" fmla="*/ 42 w 77"/>
                <a:gd name="T45" fmla="*/ 26 h 62"/>
                <a:gd name="T46" fmla="*/ 38 w 77"/>
                <a:gd name="T47" fmla="*/ 26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77" h="62">
                  <a:moveTo>
                    <a:pt x="38" y="26"/>
                  </a:moveTo>
                  <a:cubicBezTo>
                    <a:pt x="35" y="26"/>
                    <a:pt x="29" y="27"/>
                    <a:pt x="24" y="30"/>
                  </a:cubicBezTo>
                  <a:cubicBezTo>
                    <a:pt x="20" y="33"/>
                    <a:pt x="15" y="36"/>
                    <a:pt x="12" y="40"/>
                  </a:cubicBezTo>
                  <a:cubicBezTo>
                    <a:pt x="11" y="41"/>
                    <a:pt x="9" y="43"/>
                    <a:pt x="8" y="44"/>
                  </a:cubicBezTo>
                  <a:cubicBezTo>
                    <a:pt x="8" y="45"/>
                    <a:pt x="6" y="45"/>
                    <a:pt x="5" y="44"/>
                  </a:cubicBezTo>
                  <a:cubicBezTo>
                    <a:pt x="1" y="40"/>
                    <a:pt x="0" y="36"/>
                    <a:pt x="2" y="31"/>
                  </a:cubicBezTo>
                  <a:cubicBezTo>
                    <a:pt x="3" y="28"/>
                    <a:pt x="4" y="26"/>
                    <a:pt x="6" y="24"/>
                  </a:cubicBezTo>
                  <a:cubicBezTo>
                    <a:pt x="11" y="19"/>
                    <a:pt x="17" y="16"/>
                    <a:pt x="23" y="13"/>
                  </a:cubicBezTo>
                  <a:cubicBezTo>
                    <a:pt x="34" y="8"/>
                    <a:pt x="45" y="5"/>
                    <a:pt x="57" y="3"/>
                  </a:cubicBezTo>
                  <a:cubicBezTo>
                    <a:pt x="58" y="3"/>
                    <a:pt x="59" y="3"/>
                    <a:pt x="60" y="2"/>
                  </a:cubicBezTo>
                  <a:cubicBezTo>
                    <a:pt x="66" y="0"/>
                    <a:pt x="67" y="3"/>
                    <a:pt x="67" y="8"/>
                  </a:cubicBezTo>
                  <a:cubicBezTo>
                    <a:pt x="67" y="22"/>
                    <a:pt x="70" y="35"/>
                    <a:pt x="75" y="48"/>
                  </a:cubicBezTo>
                  <a:cubicBezTo>
                    <a:pt x="77" y="53"/>
                    <a:pt x="77" y="54"/>
                    <a:pt x="72" y="55"/>
                  </a:cubicBezTo>
                  <a:cubicBezTo>
                    <a:pt x="66" y="57"/>
                    <a:pt x="59" y="59"/>
                    <a:pt x="53" y="61"/>
                  </a:cubicBezTo>
                  <a:cubicBezTo>
                    <a:pt x="52" y="61"/>
                    <a:pt x="50" y="62"/>
                    <a:pt x="49" y="61"/>
                  </a:cubicBezTo>
                  <a:cubicBezTo>
                    <a:pt x="41" y="60"/>
                    <a:pt x="33" y="59"/>
                    <a:pt x="25" y="56"/>
                  </a:cubicBezTo>
                  <a:cubicBezTo>
                    <a:pt x="21" y="54"/>
                    <a:pt x="18" y="53"/>
                    <a:pt x="15" y="51"/>
                  </a:cubicBezTo>
                  <a:cubicBezTo>
                    <a:pt x="14" y="50"/>
                    <a:pt x="14" y="49"/>
                    <a:pt x="14" y="48"/>
                  </a:cubicBezTo>
                  <a:cubicBezTo>
                    <a:pt x="14" y="48"/>
                    <a:pt x="15" y="47"/>
                    <a:pt x="15" y="46"/>
                  </a:cubicBezTo>
                  <a:cubicBezTo>
                    <a:pt x="21" y="38"/>
                    <a:pt x="29" y="33"/>
                    <a:pt x="38" y="30"/>
                  </a:cubicBezTo>
                  <a:cubicBezTo>
                    <a:pt x="39" y="29"/>
                    <a:pt x="41" y="29"/>
                    <a:pt x="42" y="28"/>
                  </a:cubicBezTo>
                  <a:cubicBezTo>
                    <a:pt x="44" y="28"/>
                    <a:pt x="45" y="27"/>
                    <a:pt x="45" y="27"/>
                  </a:cubicBezTo>
                  <a:cubicBezTo>
                    <a:pt x="44" y="26"/>
                    <a:pt x="43" y="26"/>
                    <a:pt x="42" y="26"/>
                  </a:cubicBezTo>
                  <a:cubicBezTo>
                    <a:pt x="41" y="26"/>
                    <a:pt x="41" y="26"/>
                    <a:pt x="38" y="26"/>
                  </a:cubicBezTo>
                </a:path>
              </a:pathLst>
            </a:custGeom>
            <a:solidFill>
              <a:srgbClr val="E3D8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2" name="Freeform 115"/>
            <p:cNvSpPr>
              <a:spLocks noEditPoints="1"/>
            </p:cNvSpPr>
            <p:nvPr/>
          </p:nvSpPr>
          <p:spPr bwMode="auto">
            <a:xfrm>
              <a:off x="8897756" y="5608638"/>
              <a:ext cx="809625" cy="1231900"/>
            </a:xfrm>
            <a:custGeom>
              <a:avLst/>
              <a:gdLst>
                <a:gd name="T0" fmla="*/ 56 w 307"/>
                <a:gd name="T1" fmla="*/ 466 h 466"/>
                <a:gd name="T2" fmla="*/ 62 w 307"/>
                <a:gd name="T3" fmla="*/ 466 h 466"/>
                <a:gd name="T4" fmla="*/ 44 w 307"/>
                <a:gd name="T5" fmla="*/ 466 h 466"/>
                <a:gd name="T6" fmla="*/ 33 w 307"/>
                <a:gd name="T7" fmla="*/ 466 h 466"/>
                <a:gd name="T8" fmla="*/ 75 w 307"/>
                <a:gd name="T9" fmla="*/ 465 h 466"/>
                <a:gd name="T10" fmla="*/ 68 w 307"/>
                <a:gd name="T11" fmla="*/ 466 h 466"/>
                <a:gd name="T12" fmla="*/ 107 w 307"/>
                <a:gd name="T13" fmla="*/ 462 h 466"/>
                <a:gd name="T14" fmla="*/ 95 w 307"/>
                <a:gd name="T15" fmla="*/ 464 h 466"/>
                <a:gd name="T16" fmla="*/ 98 w 307"/>
                <a:gd name="T17" fmla="*/ 464 h 466"/>
                <a:gd name="T18" fmla="*/ 107 w 307"/>
                <a:gd name="T19" fmla="*/ 462 h 466"/>
                <a:gd name="T20" fmla="*/ 23 w 307"/>
                <a:gd name="T21" fmla="*/ 465 h 466"/>
                <a:gd name="T22" fmla="*/ 0 w 307"/>
                <a:gd name="T23" fmla="*/ 456 h 466"/>
                <a:gd name="T24" fmla="*/ 4 w 307"/>
                <a:gd name="T25" fmla="*/ 460 h 466"/>
                <a:gd name="T26" fmla="*/ 1 w 307"/>
                <a:gd name="T27" fmla="*/ 458 h 466"/>
                <a:gd name="T28" fmla="*/ 0 w 307"/>
                <a:gd name="T29" fmla="*/ 456 h 466"/>
                <a:gd name="T30" fmla="*/ 184 w 307"/>
                <a:gd name="T31" fmla="*/ 443 h 466"/>
                <a:gd name="T32" fmla="*/ 16 w 307"/>
                <a:gd name="T33" fmla="*/ 441 h 466"/>
                <a:gd name="T34" fmla="*/ 1 w 307"/>
                <a:gd name="T35" fmla="*/ 455 h 466"/>
                <a:gd name="T36" fmla="*/ 16 w 307"/>
                <a:gd name="T37" fmla="*/ 441 h 466"/>
                <a:gd name="T38" fmla="*/ 197 w 307"/>
                <a:gd name="T39" fmla="*/ 438 h 466"/>
                <a:gd name="T40" fmla="*/ 197 w 307"/>
                <a:gd name="T41" fmla="*/ 438 h 466"/>
                <a:gd name="T42" fmla="*/ 242 w 307"/>
                <a:gd name="T43" fmla="*/ 411 h 466"/>
                <a:gd name="T44" fmla="*/ 230 w 307"/>
                <a:gd name="T45" fmla="*/ 419 h 466"/>
                <a:gd name="T46" fmla="*/ 242 w 307"/>
                <a:gd name="T47" fmla="*/ 411 h 466"/>
                <a:gd name="T48" fmla="*/ 292 w 307"/>
                <a:gd name="T49" fmla="*/ 345 h 466"/>
                <a:gd name="T50" fmla="*/ 250 w 307"/>
                <a:gd name="T51" fmla="*/ 403 h 466"/>
                <a:gd name="T52" fmla="*/ 292 w 307"/>
                <a:gd name="T53" fmla="*/ 343 h 466"/>
                <a:gd name="T54" fmla="*/ 304 w 307"/>
                <a:gd name="T55" fmla="*/ 306 h 466"/>
                <a:gd name="T56" fmla="*/ 299 w 307"/>
                <a:gd name="T57" fmla="*/ 325 h 466"/>
                <a:gd name="T58" fmla="*/ 306 w 307"/>
                <a:gd name="T59" fmla="*/ 251 h 466"/>
                <a:gd name="T60" fmla="*/ 306 w 307"/>
                <a:gd name="T61" fmla="*/ 286 h 466"/>
                <a:gd name="T62" fmla="*/ 306 w 307"/>
                <a:gd name="T63" fmla="*/ 270 h 466"/>
                <a:gd name="T64" fmla="*/ 306 w 307"/>
                <a:gd name="T65" fmla="*/ 252 h 466"/>
                <a:gd name="T66" fmla="*/ 303 w 307"/>
                <a:gd name="T67" fmla="*/ 223 h 466"/>
                <a:gd name="T68" fmla="*/ 305 w 307"/>
                <a:gd name="T69" fmla="*/ 245 h 466"/>
                <a:gd name="T70" fmla="*/ 303 w 307"/>
                <a:gd name="T71" fmla="*/ 226 h 466"/>
                <a:gd name="T72" fmla="*/ 300 w 307"/>
                <a:gd name="T73" fmla="*/ 206 h 466"/>
                <a:gd name="T74" fmla="*/ 301 w 307"/>
                <a:gd name="T75" fmla="*/ 212 h 466"/>
                <a:gd name="T76" fmla="*/ 272 w 307"/>
                <a:gd name="T77" fmla="*/ 141 h 466"/>
                <a:gd name="T78" fmla="*/ 275 w 307"/>
                <a:gd name="T79" fmla="*/ 145 h 466"/>
                <a:gd name="T80" fmla="*/ 231 w 307"/>
                <a:gd name="T81" fmla="*/ 92 h 466"/>
                <a:gd name="T82" fmla="*/ 262 w 307"/>
                <a:gd name="T83" fmla="*/ 126 h 466"/>
                <a:gd name="T84" fmla="*/ 112 w 307"/>
                <a:gd name="T85" fmla="*/ 0 h 466"/>
                <a:gd name="T86" fmla="*/ 113 w 307"/>
                <a:gd name="T87" fmla="*/ 1 h 4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07" h="466">
                  <a:moveTo>
                    <a:pt x="62" y="466"/>
                  </a:moveTo>
                  <a:cubicBezTo>
                    <a:pt x="60" y="466"/>
                    <a:pt x="58" y="466"/>
                    <a:pt x="56" y="466"/>
                  </a:cubicBezTo>
                  <a:cubicBezTo>
                    <a:pt x="56" y="466"/>
                    <a:pt x="57" y="466"/>
                    <a:pt x="57" y="466"/>
                  </a:cubicBezTo>
                  <a:cubicBezTo>
                    <a:pt x="59" y="466"/>
                    <a:pt x="61" y="466"/>
                    <a:pt x="62" y="466"/>
                  </a:cubicBezTo>
                  <a:moveTo>
                    <a:pt x="33" y="466"/>
                  </a:moveTo>
                  <a:cubicBezTo>
                    <a:pt x="37" y="466"/>
                    <a:pt x="40" y="466"/>
                    <a:pt x="44" y="466"/>
                  </a:cubicBezTo>
                  <a:cubicBezTo>
                    <a:pt x="41" y="466"/>
                    <a:pt x="37" y="466"/>
                    <a:pt x="33" y="466"/>
                  </a:cubicBezTo>
                  <a:cubicBezTo>
                    <a:pt x="33" y="466"/>
                    <a:pt x="33" y="466"/>
                    <a:pt x="33" y="466"/>
                  </a:cubicBezTo>
                  <a:moveTo>
                    <a:pt x="78" y="465"/>
                  </a:moveTo>
                  <a:cubicBezTo>
                    <a:pt x="77" y="465"/>
                    <a:pt x="76" y="465"/>
                    <a:pt x="75" y="465"/>
                  </a:cubicBezTo>
                  <a:cubicBezTo>
                    <a:pt x="72" y="466"/>
                    <a:pt x="69" y="466"/>
                    <a:pt x="65" y="466"/>
                  </a:cubicBezTo>
                  <a:cubicBezTo>
                    <a:pt x="66" y="466"/>
                    <a:pt x="67" y="466"/>
                    <a:pt x="68" y="466"/>
                  </a:cubicBezTo>
                  <a:cubicBezTo>
                    <a:pt x="71" y="466"/>
                    <a:pt x="75" y="466"/>
                    <a:pt x="78" y="465"/>
                  </a:cubicBezTo>
                  <a:moveTo>
                    <a:pt x="107" y="462"/>
                  </a:moveTo>
                  <a:cubicBezTo>
                    <a:pt x="105" y="463"/>
                    <a:pt x="103" y="463"/>
                    <a:pt x="101" y="463"/>
                  </a:cubicBezTo>
                  <a:cubicBezTo>
                    <a:pt x="99" y="464"/>
                    <a:pt x="97" y="464"/>
                    <a:pt x="95" y="464"/>
                  </a:cubicBezTo>
                  <a:cubicBezTo>
                    <a:pt x="95" y="464"/>
                    <a:pt x="95" y="464"/>
                    <a:pt x="95" y="464"/>
                  </a:cubicBezTo>
                  <a:cubicBezTo>
                    <a:pt x="96" y="464"/>
                    <a:pt x="97" y="464"/>
                    <a:pt x="98" y="464"/>
                  </a:cubicBezTo>
                  <a:cubicBezTo>
                    <a:pt x="99" y="464"/>
                    <a:pt x="100" y="463"/>
                    <a:pt x="101" y="463"/>
                  </a:cubicBezTo>
                  <a:cubicBezTo>
                    <a:pt x="103" y="463"/>
                    <a:pt x="105" y="463"/>
                    <a:pt x="107" y="462"/>
                  </a:cubicBezTo>
                  <a:moveTo>
                    <a:pt x="5" y="461"/>
                  </a:moveTo>
                  <a:cubicBezTo>
                    <a:pt x="11" y="462"/>
                    <a:pt x="17" y="464"/>
                    <a:pt x="23" y="465"/>
                  </a:cubicBezTo>
                  <a:cubicBezTo>
                    <a:pt x="17" y="464"/>
                    <a:pt x="11" y="462"/>
                    <a:pt x="5" y="461"/>
                  </a:cubicBezTo>
                  <a:moveTo>
                    <a:pt x="0" y="456"/>
                  </a:moveTo>
                  <a:cubicBezTo>
                    <a:pt x="0" y="457"/>
                    <a:pt x="0" y="458"/>
                    <a:pt x="1" y="459"/>
                  </a:cubicBezTo>
                  <a:cubicBezTo>
                    <a:pt x="2" y="459"/>
                    <a:pt x="3" y="460"/>
                    <a:pt x="4" y="460"/>
                  </a:cubicBezTo>
                  <a:cubicBezTo>
                    <a:pt x="4" y="460"/>
                    <a:pt x="4" y="460"/>
                    <a:pt x="5" y="460"/>
                  </a:cubicBezTo>
                  <a:cubicBezTo>
                    <a:pt x="3" y="460"/>
                    <a:pt x="2" y="459"/>
                    <a:pt x="1" y="458"/>
                  </a:cubicBezTo>
                  <a:cubicBezTo>
                    <a:pt x="0" y="458"/>
                    <a:pt x="0" y="457"/>
                    <a:pt x="0" y="457"/>
                  </a:cubicBezTo>
                  <a:cubicBezTo>
                    <a:pt x="0" y="457"/>
                    <a:pt x="0" y="456"/>
                    <a:pt x="0" y="456"/>
                  </a:cubicBezTo>
                  <a:moveTo>
                    <a:pt x="184" y="443"/>
                  </a:moveTo>
                  <a:cubicBezTo>
                    <a:pt x="184" y="443"/>
                    <a:pt x="184" y="443"/>
                    <a:pt x="184" y="443"/>
                  </a:cubicBezTo>
                  <a:cubicBezTo>
                    <a:pt x="184" y="443"/>
                    <a:pt x="184" y="443"/>
                    <a:pt x="184" y="443"/>
                  </a:cubicBezTo>
                  <a:moveTo>
                    <a:pt x="16" y="441"/>
                  </a:moveTo>
                  <a:cubicBezTo>
                    <a:pt x="10" y="445"/>
                    <a:pt x="5" y="450"/>
                    <a:pt x="1" y="455"/>
                  </a:cubicBezTo>
                  <a:cubicBezTo>
                    <a:pt x="1" y="455"/>
                    <a:pt x="1" y="455"/>
                    <a:pt x="1" y="455"/>
                  </a:cubicBezTo>
                  <a:cubicBezTo>
                    <a:pt x="1" y="455"/>
                    <a:pt x="1" y="455"/>
                    <a:pt x="1" y="455"/>
                  </a:cubicBezTo>
                  <a:cubicBezTo>
                    <a:pt x="5" y="450"/>
                    <a:pt x="10" y="445"/>
                    <a:pt x="16" y="441"/>
                  </a:cubicBezTo>
                  <a:moveTo>
                    <a:pt x="198" y="437"/>
                  </a:moveTo>
                  <a:cubicBezTo>
                    <a:pt x="198" y="437"/>
                    <a:pt x="197" y="438"/>
                    <a:pt x="197" y="438"/>
                  </a:cubicBezTo>
                  <a:cubicBezTo>
                    <a:pt x="193" y="439"/>
                    <a:pt x="189" y="441"/>
                    <a:pt x="184" y="443"/>
                  </a:cubicBezTo>
                  <a:cubicBezTo>
                    <a:pt x="189" y="441"/>
                    <a:pt x="193" y="440"/>
                    <a:pt x="197" y="438"/>
                  </a:cubicBezTo>
                  <a:cubicBezTo>
                    <a:pt x="197" y="438"/>
                    <a:pt x="198" y="437"/>
                    <a:pt x="198" y="437"/>
                  </a:cubicBezTo>
                  <a:moveTo>
                    <a:pt x="242" y="411"/>
                  </a:moveTo>
                  <a:cubicBezTo>
                    <a:pt x="240" y="412"/>
                    <a:pt x="238" y="414"/>
                    <a:pt x="236" y="415"/>
                  </a:cubicBezTo>
                  <a:cubicBezTo>
                    <a:pt x="234" y="416"/>
                    <a:pt x="232" y="418"/>
                    <a:pt x="230" y="419"/>
                  </a:cubicBezTo>
                  <a:cubicBezTo>
                    <a:pt x="232" y="418"/>
                    <a:pt x="234" y="417"/>
                    <a:pt x="236" y="415"/>
                  </a:cubicBezTo>
                  <a:cubicBezTo>
                    <a:pt x="238" y="414"/>
                    <a:pt x="240" y="413"/>
                    <a:pt x="242" y="411"/>
                  </a:cubicBezTo>
                  <a:moveTo>
                    <a:pt x="293" y="342"/>
                  </a:moveTo>
                  <a:cubicBezTo>
                    <a:pt x="293" y="343"/>
                    <a:pt x="292" y="344"/>
                    <a:pt x="292" y="345"/>
                  </a:cubicBezTo>
                  <a:cubicBezTo>
                    <a:pt x="285" y="360"/>
                    <a:pt x="276" y="374"/>
                    <a:pt x="266" y="387"/>
                  </a:cubicBezTo>
                  <a:cubicBezTo>
                    <a:pt x="261" y="393"/>
                    <a:pt x="255" y="398"/>
                    <a:pt x="250" y="403"/>
                  </a:cubicBezTo>
                  <a:cubicBezTo>
                    <a:pt x="255" y="398"/>
                    <a:pt x="260" y="393"/>
                    <a:pt x="265" y="388"/>
                  </a:cubicBezTo>
                  <a:cubicBezTo>
                    <a:pt x="276" y="374"/>
                    <a:pt x="285" y="360"/>
                    <a:pt x="292" y="343"/>
                  </a:cubicBezTo>
                  <a:cubicBezTo>
                    <a:pt x="293" y="343"/>
                    <a:pt x="293" y="342"/>
                    <a:pt x="293" y="342"/>
                  </a:cubicBezTo>
                  <a:moveTo>
                    <a:pt x="304" y="306"/>
                  </a:moveTo>
                  <a:cubicBezTo>
                    <a:pt x="303" y="311"/>
                    <a:pt x="302" y="316"/>
                    <a:pt x="300" y="321"/>
                  </a:cubicBezTo>
                  <a:cubicBezTo>
                    <a:pt x="300" y="322"/>
                    <a:pt x="300" y="323"/>
                    <a:pt x="299" y="325"/>
                  </a:cubicBezTo>
                  <a:cubicBezTo>
                    <a:pt x="301" y="318"/>
                    <a:pt x="303" y="312"/>
                    <a:pt x="304" y="306"/>
                  </a:cubicBezTo>
                  <a:moveTo>
                    <a:pt x="306" y="251"/>
                  </a:moveTo>
                  <a:cubicBezTo>
                    <a:pt x="306" y="259"/>
                    <a:pt x="306" y="266"/>
                    <a:pt x="306" y="274"/>
                  </a:cubicBezTo>
                  <a:cubicBezTo>
                    <a:pt x="306" y="278"/>
                    <a:pt x="306" y="282"/>
                    <a:pt x="306" y="286"/>
                  </a:cubicBezTo>
                  <a:cubicBezTo>
                    <a:pt x="306" y="284"/>
                    <a:pt x="306" y="283"/>
                    <a:pt x="306" y="281"/>
                  </a:cubicBezTo>
                  <a:cubicBezTo>
                    <a:pt x="307" y="277"/>
                    <a:pt x="306" y="274"/>
                    <a:pt x="306" y="270"/>
                  </a:cubicBezTo>
                  <a:cubicBezTo>
                    <a:pt x="307" y="270"/>
                    <a:pt x="307" y="270"/>
                    <a:pt x="307" y="270"/>
                  </a:cubicBezTo>
                  <a:cubicBezTo>
                    <a:pt x="306" y="264"/>
                    <a:pt x="307" y="258"/>
                    <a:pt x="306" y="252"/>
                  </a:cubicBezTo>
                  <a:cubicBezTo>
                    <a:pt x="306" y="252"/>
                    <a:pt x="306" y="252"/>
                    <a:pt x="306" y="251"/>
                  </a:cubicBezTo>
                  <a:moveTo>
                    <a:pt x="303" y="223"/>
                  </a:moveTo>
                  <a:cubicBezTo>
                    <a:pt x="303" y="225"/>
                    <a:pt x="303" y="227"/>
                    <a:pt x="304" y="229"/>
                  </a:cubicBezTo>
                  <a:cubicBezTo>
                    <a:pt x="304" y="234"/>
                    <a:pt x="304" y="240"/>
                    <a:pt x="305" y="245"/>
                  </a:cubicBezTo>
                  <a:cubicBezTo>
                    <a:pt x="305" y="246"/>
                    <a:pt x="305" y="247"/>
                    <a:pt x="305" y="247"/>
                  </a:cubicBezTo>
                  <a:cubicBezTo>
                    <a:pt x="305" y="240"/>
                    <a:pt x="305" y="233"/>
                    <a:pt x="303" y="226"/>
                  </a:cubicBezTo>
                  <a:cubicBezTo>
                    <a:pt x="303" y="225"/>
                    <a:pt x="303" y="224"/>
                    <a:pt x="303" y="223"/>
                  </a:cubicBezTo>
                  <a:moveTo>
                    <a:pt x="300" y="206"/>
                  </a:moveTo>
                  <a:cubicBezTo>
                    <a:pt x="301" y="211"/>
                    <a:pt x="302" y="215"/>
                    <a:pt x="302" y="220"/>
                  </a:cubicBezTo>
                  <a:cubicBezTo>
                    <a:pt x="302" y="217"/>
                    <a:pt x="302" y="215"/>
                    <a:pt x="301" y="212"/>
                  </a:cubicBezTo>
                  <a:cubicBezTo>
                    <a:pt x="300" y="210"/>
                    <a:pt x="300" y="208"/>
                    <a:pt x="300" y="206"/>
                  </a:cubicBezTo>
                  <a:moveTo>
                    <a:pt x="272" y="141"/>
                  </a:moveTo>
                  <a:cubicBezTo>
                    <a:pt x="274" y="143"/>
                    <a:pt x="275" y="145"/>
                    <a:pt x="276" y="146"/>
                  </a:cubicBezTo>
                  <a:cubicBezTo>
                    <a:pt x="275" y="146"/>
                    <a:pt x="275" y="146"/>
                    <a:pt x="275" y="145"/>
                  </a:cubicBezTo>
                  <a:cubicBezTo>
                    <a:pt x="274" y="144"/>
                    <a:pt x="273" y="143"/>
                    <a:pt x="272" y="141"/>
                  </a:cubicBezTo>
                  <a:moveTo>
                    <a:pt x="231" y="92"/>
                  </a:moveTo>
                  <a:cubicBezTo>
                    <a:pt x="234" y="95"/>
                    <a:pt x="237" y="98"/>
                    <a:pt x="240" y="101"/>
                  </a:cubicBezTo>
                  <a:cubicBezTo>
                    <a:pt x="248" y="109"/>
                    <a:pt x="256" y="117"/>
                    <a:pt x="262" y="126"/>
                  </a:cubicBezTo>
                  <a:cubicBezTo>
                    <a:pt x="253" y="114"/>
                    <a:pt x="243" y="103"/>
                    <a:pt x="231" y="92"/>
                  </a:cubicBezTo>
                  <a:moveTo>
                    <a:pt x="112" y="0"/>
                  </a:moveTo>
                  <a:cubicBezTo>
                    <a:pt x="114" y="2"/>
                    <a:pt x="116" y="4"/>
                    <a:pt x="118" y="5"/>
                  </a:cubicBezTo>
                  <a:cubicBezTo>
                    <a:pt x="116" y="4"/>
                    <a:pt x="114" y="2"/>
                    <a:pt x="113" y="1"/>
                  </a:cubicBezTo>
                  <a:cubicBezTo>
                    <a:pt x="112" y="0"/>
                    <a:pt x="112" y="0"/>
                    <a:pt x="112" y="0"/>
                  </a:cubicBezTo>
                </a:path>
              </a:pathLst>
            </a:custGeom>
            <a:solidFill>
              <a:srgbClr val="E8E3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3" name="Freeform 116"/>
            <p:cNvSpPr>
              <a:spLocks/>
            </p:cNvSpPr>
            <p:nvPr/>
          </p:nvSpPr>
          <p:spPr bwMode="auto">
            <a:xfrm>
              <a:off x="8897756" y="5600700"/>
              <a:ext cx="806450" cy="1241425"/>
            </a:xfrm>
            <a:custGeom>
              <a:avLst/>
              <a:gdLst>
                <a:gd name="T0" fmla="*/ 108 w 306"/>
                <a:gd name="T1" fmla="*/ 0 h 470"/>
                <a:gd name="T2" fmla="*/ 107 w 306"/>
                <a:gd name="T3" fmla="*/ 3 h 470"/>
                <a:gd name="T4" fmla="*/ 123 w 306"/>
                <a:gd name="T5" fmla="*/ 34 h 470"/>
                <a:gd name="T6" fmla="*/ 173 w 306"/>
                <a:gd name="T7" fmla="*/ 90 h 470"/>
                <a:gd name="T8" fmla="*/ 209 w 306"/>
                <a:gd name="T9" fmla="*/ 128 h 470"/>
                <a:gd name="T10" fmla="*/ 256 w 306"/>
                <a:gd name="T11" fmla="*/ 212 h 470"/>
                <a:gd name="T12" fmla="*/ 263 w 306"/>
                <a:gd name="T13" fmla="*/ 260 h 470"/>
                <a:gd name="T14" fmla="*/ 264 w 306"/>
                <a:gd name="T15" fmla="*/ 280 h 470"/>
                <a:gd name="T16" fmla="*/ 253 w 306"/>
                <a:gd name="T17" fmla="*/ 337 h 470"/>
                <a:gd name="T18" fmla="*/ 221 w 306"/>
                <a:gd name="T19" fmla="*/ 387 h 470"/>
                <a:gd name="T20" fmla="*/ 199 w 306"/>
                <a:gd name="T21" fmla="*/ 405 h 470"/>
                <a:gd name="T22" fmla="*/ 114 w 306"/>
                <a:gd name="T23" fmla="*/ 434 h 470"/>
                <a:gd name="T24" fmla="*/ 80 w 306"/>
                <a:gd name="T25" fmla="*/ 439 h 470"/>
                <a:gd name="T26" fmla="*/ 55 w 306"/>
                <a:gd name="T27" fmla="*/ 440 h 470"/>
                <a:gd name="T28" fmla="*/ 33 w 306"/>
                <a:gd name="T29" fmla="*/ 438 h 470"/>
                <a:gd name="T30" fmla="*/ 26 w 306"/>
                <a:gd name="T31" fmla="*/ 439 h 470"/>
                <a:gd name="T32" fmla="*/ 16 w 306"/>
                <a:gd name="T33" fmla="*/ 444 h 470"/>
                <a:gd name="T34" fmla="*/ 1 w 306"/>
                <a:gd name="T35" fmla="*/ 458 h 470"/>
                <a:gd name="T36" fmla="*/ 0 w 306"/>
                <a:gd name="T37" fmla="*/ 459 h 470"/>
                <a:gd name="T38" fmla="*/ 1 w 306"/>
                <a:gd name="T39" fmla="*/ 461 h 470"/>
                <a:gd name="T40" fmla="*/ 5 w 306"/>
                <a:gd name="T41" fmla="*/ 464 h 470"/>
                <a:gd name="T42" fmla="*/ 31 w 306"/>
                <a:gd name="T43" fmla="*/ 468 h 470"/>
                <a:gd name="T44" fmla="*/ 33 w 306"/>
                <a:gd name="T45" fmla="*/ 469 h 470"/>
                <a:gd name="T46" fmla="*/ 45 w 306"/>
                <a:gd name="T47" fmla="*/ 469 h 470"/>
                <a:gd name="T48" fmla="*/ 56 w 306"/>
                <a:gd name="T49" fmla="*/ 469 h 470"/>
                <a:gd name="T50" fmla="*/ 65 w 306"/>
                <a:gd name="T51" fmla="*/ 469 h 470"/>
                <a:gd name="T52" fmla="*/ 65 w 306"/>
                <a:gd name="T53" fmla="*/ 469 h 470"/>
                <a:gd name="T54" fmla="*/ 78 w 306"/>
                <a:gd name="T55" fmla="*/ 468 h 470"/>
                <a:gd name="T56" fmla="*/ 95 w 306"/>
                <a:gd name="T57" fmla="*/ 467 h 470"/>
                <a:gd name="T58" fmla="*/ 107 w 306"/>
                <a:gd name="T59" fmla="*/ 465 h 470"/>
                <a:gd name="T60" fmla="*/ 184 w 306"/>
                <a:gd name="T61" fmla="*/ 446 h 470"/>
                <a:gd name="T62" fmla="*/ 184 w 306"/>
                <a:gd name="T63" fmla="*/ 446 h 470"/>
                <a:gd name="T64" fmla="*/ 198 w 306"/>
                <a:gd name="T65" fmla="*/ 440 h 470"/>
                <a:gd name="T66" fmla="*/ 236 w 306"/>
                <a:gd name="T67" fmla="*/ 418 h 470"/>
                <a:gd name="T68" fmla="*/ 249 w 306"/>
                <a:gd name="T69" fmla="*/ 407 h 470"/>
                <a:gd name="T70" fmla="*/ 266 w 306"/>
                <a:gd name="T71" fmla="*/ 390 h 470"/>
                <a:gd name="T72" fmla="*/ 293 w 306"/>
                <a:gd name="T73" fmla="*/ 345 h 470"/>
                <a:gd name="T74" fmla="*/ 300 w 306"/>
                <a:gd name="T75" fmla="*/ 324 h 470"/>
                <a:gd name="T76" fmla="*/ 304 w 306"/>
                <a:gd name="T77" fmla="*/ 308 h 470"/>
                <a:gd name="T78" fmla="*/ 306 w 306"/>
                <a:gd name="T79" fmla="*/ 289 h 470"/>
                <a:gd name="T80" fmla="*/ 306 w 306"/>
                <a:gd name="T81" fmla="*/ 254 h 470"/>
                <a:gd name="T82" fmla="*/ 305 w 306"/>
                <a:gd name="T83" fmla="*/ 248 h 470"/>
                <a:gd name="T84" fmla="*/ 303 w 306"/>
                <a:gd name="T85" fmla="*/ 226 h 470"/>
                <a:gd name="T86" fmla="*/ 300 w 306"/>
                <a:gd name="T87" fmla="*/ 209 h 470"/>
                <a:gd name="T88" fmla="*/ 276 w 306"/>
                <a:gd name="T89" fmla="*/ 149 h 470"/>
                <a:gd name="T90" fmla="*/ 263 w 306"/>
                <a:gd name="T91" fmla="*/ 131 h 470"/>
                <a:gd name="T92" fmla="*/ 240 w 306"/>
                <a:gd name="T93" fmla="*/ 104 h 470"/>
                <a:gd name="T94" fmla="*/ 231 w 306"/>
                <a:gd name="T95" fmla="*/ 95 h 470"/>
                <a:gd name="T96" fmla="*/ 152 w 306"/>
                <a:gd name="T97" fmla="*/ 33 h 470"/>
                <a:gd name="T98" fmla="*/ 118 w 306"/>
                <a:gd name="T99" fmla="*/ 8 h 470"/>
                <a:gd name="T100" fmla="*/ 108 w 306"/>
                <a:gd name="T101" fmla="*/ 0 h 4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06" h="470">
                  <a:moveTo>
                    <a:pt x="108" y="0"/>
                  </a:moveTo>
                  <a:cubicBezTo>
                    <a:pt x="108" y="0"/>
                    <a:pt x="108" y="0"/>
                    <a:pt x="108" y="0"/>
                  </a:cubicBezTo>
                  <a:cubicBezTo>
                    <a:pt x="107" y="1"/>
                    <a:pt x="107" y="1"/>
                    <a:pt x="107" y="1"/>
                  </a:cubicBezTo>
                  <a:cubicBezTo>
                    <a:pt x="106" y="2"/>
                    <a:pt x="106" y="3"/>
                    <a:pt x="107" y="3"/>
                  </a:cubicBezTo>
                  <a:cubicBezTo>
                    <a:pt x="109" y="10"/>
                    <a:pt x="111" y="16"/>
                    <a:pt x="115" y="22"/>
                  </a:cubicBezTo>
                  <a:cubicBezTo>
                    <a:pt x="118" y="26"/>
                    <a:pt x="121" y="30"/>
                    <a:pt x="123" y="34"/>
                  </a:cubicBezTo>
                  <a:cubicBezTo>
                    <a:pt x="130" y="45"/>
                    <a:pt x="138" y="54"/>
                    <a:pt x="147" y="63"/>
                  </a:cubicBezTo>
                  <a:cubicBezTo>
                    <a:pt x="155" y="72"/>
                    <a:pt x="164" y="81"/>
                    <a:pt x="173" y="90"/>
                  </a:cubicBezTo>
                  <a:cubicBezTo>
                    <a:pt x="185" y="102"/>
                    <a:pt x="197" y="114"/>
                    <a:pt x="208" y="127"/>
                  </a:cubicBezTo>
                  <a:cubicBezTo>
                    <a:pt x="209" y="127"/>
                    <a:pt x="209" y="127"/>
                    <a:pt x="209" y="128"/>
                  </a:cubicBezTo>
                  <a:cubicBezTo>
                    <a:pt x="223" y="145"/>
                    <a:pt x="235" y="162"/>
                    <a:pt x="244" y="182"/>
                  </a:cubicBezTo>
                  <a:cubicBezTo>
                    <a:pt x="249" y="192"/>
                    <a:pt x="253" y="202"/>
                    <a:pt x="256" y="212"/>
                  </a:cubicBezTo>
                  <a:cubicBezTo>
                    <a:pt x="258" y="220"/>
                    <a:pt x="260" y="229"/>
                    <a:pt x="261" y="237"/>
                  </a:cubicBezTo>
                  <a:cubicBezTo>
                    <a:pt x="262" y="245"/>
                    <a:pt x="264" y="253"/>
                    <a:pt x="263" y="260"/>
                  </a:cubicBezTo>
                  <a:cubicBezTo>
                    <a:pt x="263" y="262"/>
                    <a:pt x="264" y="264"/>
                    <a:pt x="264" y="266"/>
                  </a:cubicBezTo>
                  <a:cubicBezTo>
                    <a:pt x="265" y="271"/>
                    <a:pt x="265" y="275"/>
                    <a:pt x="264" y="280"/>
                  </a:cubicBezTo>
                  <a:cubicBezTo>
                    <a:pt x="263" y="287"/>
                    <a:pt x="263" y="295"/>
                    <a:pt x="262" y="302"/>
                  </a:cubicBezTo>
                  <a:cubicBezTo>
                    <a:pt x="260" y="314"/>
                    <a:pt x="257" y="325"/>
                    <a:pt x="253" y="337"/>
                  </a:cubicBezTo>
                  <a:cubicBezTo>
                    <a:pt x="251" y="343"/>
                    <a:pt x="247" y="349"/>
                    <a:pt x="244" y="355"/>
                  </a:cubicBezTo>
                  <a:cubicBezTo>
                    <a:pt x="238" y="367"/>
                    <a:pt x="231" y="378"/>
                    <a:pt x="221" y="387"/>
                  </a:cubicBezTo>
                  <a:cubicBezTo>
                    <a:pt x="220" y="389"/>
                    <a:pt x="218" y="390"/>
                    <a:pt x="217" y="392"/>
                  </a:cubicBezTo>
                  <a:cubicBezTo>
                    <a:pt x="211" y="397"/>
                    <a:pt x="205" y="401"/>
                    <a:pt x="199" y="405"/>
                  </a:cubicBezTo>
                  <a:cubicBezTo>
                    <a:pt x="185" y="415"/>
                    <a:pt x="169" y="421"/>
                    <a:pt x="153" y="425"/>
                  </a:cubicBezTo>
                  <a:cubicBezTo>
                    <a:pt x="140" y="429"/>
                    <a:pt x="127" y="432"/>
                    <a:pt x="114" y="434"/>
                  </a:cubicBezTo>
                  <a:cubicBezTo>
                    <a:pt x="104" y="435"/>
                    <a:pt x="95" y="437"/>
                    <a:pt x="85" y="438"/>
                  </a:cubicBezTo>
                  <a:cubicBezTo>
                    <a:pt x="83" y="438"/>
                    <a:pt x="82" y="438"/>
                    <a:pt x="80" y="439"/>
                  </a:cubicBezTo>
                  <a:cubicBezTo>
                    <a:pt x="78" y="439"/>
                    <a:pt x="76" y="439"/>
                    <a:pt x="74" y="439"/>
                  </a:cubicBezTo>
                  <a:cubicBezTo>
                    <a:pt x="67" y="439"/>
                    <a:pt x="61" y="440"/>
                    <a:pt x="55" y="440"/>
                  </a:cubicBezTo>
                  <a:cubicBezTo>
                    <a:pt x="50" y="440"/>
                    <a:pt x="45" y="440"/>
                    <a:pt x="40" y="439"/>
                  </a:cubicBezTo>
                  <a:cubicBezTo>
                    <a:pt x="37" y="439"/>
                    <a:pt x="35" y="439"/>
                    <a:pt x="33" y="438"/>
                  </a:cubicBezTo>
                  <a:cubicBezTo>
                    <a:pt x="32" y="438"/>
                    <a:pt x="31" y="438"/>
                    <a:pt x="30" y="438"/>
                  </a:cubicBezTo>
                  <a:cubicBezTo>
                    <a:pt x="29" y="438"/>
                    <a:pt x="27" y="438"/>
                    <a:pt x="26" y="439"/>
                  </a:cubicBezTo>
                  <a:cubicBezTo>
                    <a:pt x="24" y="440"/>
                    <a:pt x="22" y="440"/>
                    <a:pt x="20" y="441"/>
                  </a:cubicBezTo>
                  <a:cubicBezTo>
                    <a:pt x="18" y="442"/>
                    <a:pt x="17" y="443"/>
                    <a:pt x="16" y="444"/>
                  </a:cubicBezTo>
                  <a:cubicBezTo>
                    <a:pt x="10" y="448"/>
                    <a:pt x="5" y="453"/>
                    <a:pt x="1" y="458"/>
                  </a:cubicBezTo>
                  <a:cubicBezTo>
                    <a:pt x="1" y="458"/>
                    <a:pt x="1" y="458"/>
                    <a:pt x="1" y="458"/>
                  </a:cubicBezTo>
                  <a:cubicBezTo>
                    <a:pt x="1" y="459"/>
                    <a:pt x="1" y="459"/>
                    <a:pt x="1" y="459"/>
                  </a:cubicBezTo>
                  <a:cubicBezTo>
                    <a:pt x="1" y="459"/>
                    <a:pt x="1" y="459"/>
                    <a:pt x="0" y="459"/>
                  </a:cubicBezTo>
                  <a:cubicBezTo>
                    <a:pt x="0" y="459"/>
                    <a:pt x="0" y="460"/>
                    <a:pt x="0" y="460"/>
                  </a:cubicBezTo>
                  <a:cubicBezTo>
                    <a:pt x="0" y="460"/>
                    <a:pt x="0" y="461"/>
                    <a:pt x="1" y="461"/>
                  </a:cubicBezTo>
                  <a:cubicBezTo>
                    <a:pt x="2" y="462"/>
                    <a:pt x="3" y="463"/>
                    <a:pt x="5" y="463"/>
                  </a:cubicBezTo>
                  <a:cubicBezTo>
                    <a:pt x="5" y="464"/>
                    <a:pt x="5" y="464"/>
                    <a:pt x="5" y="464"/>
                  </a:cubicBezTo>
                  <a:cubicBezTo>
                    <a:pt x="11" y="465"/>
                    <a:pt x="17" y="467"/>
                    <a:pt x="23" y="468"/>
                  </a:cubicBezTo>
                  <a:cubicBezTo>
                    <a:pt x="26" y="468"/>
                    <a:pt x="28" y="468"/>
                    <a:pt x="31" y="468"/>
                  </a:cubicBezTo>
                  <a:cubicBezTo>
                    <a:pt x="32" y="468"/>
                    <a:pt x="32" y="469"/>
                    <a:pt x="33" y="469"/>
                  </a:cubicBezTo>
                  <a:cubicBezTo>
                    <a:pt x="33" y="469"/>
                    <a:pt x="33" y="469"/>
                    <a:pt x="33" y="469"/>
                  </a:cubicBezTo>
                  <a:cubicBezTo>
                    <a:pt x="37" y="469"/>
                    <a:pt x="41" y="469"/>
                    <a:pt x="44" y="469"/>
                  </a:cubicBezTo>
                  <a:cubicBezTo>
                    <a:pt x="45" y="469"/>
                    <a:pt x="45" y="469"/>
                    <a:pt x="45" y="469"/>
                  </a:cubicBezTo>
                  <a:cubicBezTo>
                    <a:pt x="47" y="470"/>
                    <a:pt x="48" y="470"/>
                    <a:pt x="49" y="470"/>
                  </a:cubicBezTo>
                  <a:cubicBezTo>
                    <a:pt x="51" y="470"/>
                    <a:pt x="54" y="469"/>
                    <a:pt x="56" y="469"/>
                  </a:cubicBezTo>
                  <a:cubicBezTo>
                    <a:pt x="58" y="469"/>
                    <a:pt x="60" y="469"/>
                    <a:pt x="62" y="469"/>
                  </a:cubicBezTo>
                  <a:cubicBezTo>
                    <a:pt x="63" y="469"/>
                    <a:pt x="64" y="469"/>
                    <a:pt x="65" y="469"/>
                  </a:cubicBezTo>
                  <a:cubicBezTo>
                    <a:pt x="65" y="469"/>
                    <a:pt x="65" y="469"/>
                    <a:pt x="65" y="469"/>
                  </a:cubicBezTo>
                  <a:cubicBezTo>
                    <a:pt x="65" y="469"/>
                    <a:pt x="65" y="469"/>
                    <a:pt x="65" y="469"/>
                  </a:cubicBezTo>
                  <a:cubicBezTo>
                    <a:pt x="69" y="469"/>
                    <a:pt x="72" y="469"/>
                    <a:pt x="75" y="468"/>
                  </a:cubicBezTo>
                  <a:cubicBezTo>
                    <a:pt x="76" y="468"/>
                    <a:pt x="77" y="468"/>
                    <a:pt x="78" y="468"/>
                  </a:cubicBezTo>
                  <a:cubicBezTo>
                    <a:pt x="84" y="468"/>
                    <a:pt x="89" y="467"/>
                    <a:pt x="95" y="467"/>
                  </a:cubicBezTo>
                  <a:cubicBezTo>
                    <a:pt x="95" y="467"/>
                    <a:pt x="95" y="467"/>
                    <a:pt x="95" y="467"/>
                  </a:cubicBezTo>
                  <a:cubicBezTo>
                    <a:pt x="97" y="467"/>
                    <a:pt x="99" y="467"/>
                    <a:pt x="101" y="466"/>
                  </a:cubicBezTo>
                  <a:cubicBezTo>
                    <a:pt x="103" y="466"/>
                    <a:pt x="105" y="466"/>
                    <a:pt x="107" y="465"/>
                  </a:cubicBezTo>
                  <a:cubicBezTo>
                    <a:pt x="115" y="464"/>
                    <a:pt x="124" y="463"/>
                    <a:pt x="132" y="461"/>
                  </a:cubicBezTo>
                  <a:cubicBezTo>
                    <a:pt x="150" y="457"/>
                    <a:pt x="167" y="452"/>
                    <a:pt x="184" y="446"/>
                  </a:cubicBezTo>
                  <a:cubicBezTo>
                    <a:pt x="184" y="446"/>
                    <a:pt x="184" y="446"/>
                    <a:pt x="184" y="446"/>
                  </a:cubicBezTo>
                  <a:cubicBezTo>
                    <a:pt x="184" y="446"/>
                    <a:pt x="184" y="446"/>
                    <a:pt x="184" y="446"/>
                  </a:cubicBezTo>
                  <a:cubicBezTo>
                    <a:pt x="189" y="444"/>
                    <a:pt x="193" y="442"/>
                    <a:pt x="197" y="441"/>
                  </a:cubicBezTo>
                  <a:cubicBezTo>
                    <a:pt x="197" y="441"/>
                    <a:pt x="198" y="440"/>
                    <a:pt x="198" y="440"/>
                  </a:cubicBezTo>
                  <a:cubicBezTo>
                    <a:pt x="209" y="435"/>
                    <a:pt x="220" y="429"/>
                    <a:pt x="230" y="422"/>
                  </a:cubicBezTo>
                  <a:cubicBezTo>
                    <a:pt x="232" y="421"/>
                    <a:pt x="234" y="419"/>
                    <a:pt x="236" y="418"/>
                  </a:cubicBezTo>
                  <a:cubicBezTo>
                    <a:pt x="238" y="417"/>
                    <a:pt x="240" y="415"/>
                    <a:pt x="242" y="414"/>
                  </a:cubicBezTo>
                  <a:cubicBezTo>
                    <a:pt x="244" y="412"/>
                    <a:pt x="247" y="410"/>
                    <a:pt x="249" y="407"/>
                  </a:cubicBezTo>
                  <a:cubicBezTo>
                    <a:pt x="249" y="407"/>
                    <a:pt x="250" y="407"/>
                    <a:pt x="250" y="406"/>
                  </a:cubicBezTo>
                  <a:cubicBezTo>
                    <a:pt x="255" y="401"/>
                    <a:pt x="261" y="396"/>
                    <a:pt x="266" y="390"/>
                  </a:cubicBezTo>
                  <a:cubicBezTo>
                    <a:pt x="276" y="377"/>
                    <a:pt x="285" y="363"/>
                    <a:pt x="292" y="348"/>
                  </a:cubicBezTo>
                  <a:cubicBezTo>
                    <a:pt x="292" y="347"/>
                    <a:pt x="293" y="346"/>
                    <a:pt x="293" y="345"/>
                  </a:cubicBezTo>
                  <a:cubicBezTo>
                    <a:pt x="296" y="339"/>
                    <a:pt x="298" y="333"/>
                    <a:pt x="299" y="328"/>
                  </a:cubicBezTo>
                  <a:cubicBezTo>
                    <a:pt x="300" y="326"/>
                    <a:pt x="300" y="325"/>
                    <a:pt x="300" y="324"/>
                  </a:cubicBezTo>
                  <a:cubicBezTo>
                    <a:pt x="302" y="319"/>
                    <a:pt x="303" y="314"/>
                    <a:pt x="304" y="309"/>
                  </a:cubicBezTo>
                  <a:cubicBezTo>
                    <a:pt x="304" y="309"/>
                    <a:pt x="304" y="309"/>
                    <a:pt x="304" y="308"/>
                  </a:cubicBezTo>
                  <a:cubicBezTo>
                    <a:pt x="304" y="304"/>
                    <a:pt x="305" y="299"/>
                    <a:pt x="306" y="294"/>
                  </a:cubicBezTo>
                  <a:cubicBezTo>
                    <a:pt x="306" y="292"/>
                    <a:pt x="306" y="291"/>
                    <a:pt x="306" y="289"/>
                  </a:cubicBezTo>
                  <a:cubicBezTo>
                    <a:pt x="306" y="285"/>
                    <a:pt x="306" y="281"/>
                    <a:pt x="306" y="277"/>
                  </a:cubicBezTo>
                  <a:cubicBezTo>
                    <a:pt x="306" y="269"/>
                    <a:pt x="306" y="262"/>
                    <a:pt x="306" y="254"/>
                  </a:cubicBezTo>
                  <a:cubicBezTo>
                    <a:pt x="306" y="253"/>
                    <a:pt x="306" y="252"/>
                    <a:pt x="305" y="250"/>
                  </a:cubicBezTo>
                  <a:cubicBezTo>
                    <a:pt x="305" y="250"/>
                    <a:pt x="305" y="249"/>
                    <a:pt x="305" y="248"/>
                  </a:cubicBezTo>
                  <a:cubicBezTo>
                    <a:pt x="304" y="243"/>
                    <a:pt x="304" y="237"/>
                    <a:pt x="304" y="232"/>
                  </a:cubicBezTo>
                  <a:cubicBezTo>
                    <a:pt x="303" y="230"/>
                    <a:pt x="303" y="228"/>
                    <a:pt x="303" y="226"/>
                  </a:cubicBezTo>
                  <a:cubicBezTo>
                    <a:pt x="303" y="225"/>
                    <a:pt x="303" y="224"/>
                    <a:pt x="302" y="223"/>
                  </a:cubicBezTo>
                  <a:cubicBezTo>
                    <a:pt x="302" y="218"/>
                    <a:pt x="301" y="214"/>
                    <a:pt x="300" y="209"/>
                  </a:cubicBezTo>
                  <a:cubicBezTo>
                    <a:pt x="297" y="196"/>
                    <a:pt x="293" y="185"/>
                    <a:pt x="288" y="173"/>
                  </a:cubicBezTo>
                  <a:cubicBezTo>
                    <a:pt x="284" y="165"/>
                    <a:pt x="280" y="157"/>
                    <a:pt x="276" y="149"/>
                  </a:cubicBezTo>
                  <a:cubicBezTo>
                    <a:pt x="275" y="148"/>
                    <a:pt x="274" y="146"/>
                    <a:pt x="272" y="144"/>
                  </a:cubicBezTo>
                  <a:cubicBezTo>
                    <a:pt x="270" y="140"/>
                    <a:pt x="267" y="136"/>
                    <a:pt x="263" y="131"/>
                  </a:cubicBezTo>
                  <a:cubicBezTo>
                    <a:pt x="263" y="131"/>
                    <a:pt x="263" y="130"/>
                    <a:pt x="262" y="129"/>
                  </a:cubicBezTo>
                  <a:cubicBezTo>
                    <a:pt x="256" y="120"/>
                    <a:pt x="248" y="112"/>
                    <a:pt x="240" y="104"/>
                  </a:cubicBezTo>
                  <a:cubicBezTo>
                    <a:pt x="237" y="101"/>
                    <a:pt x="234" y="98"/>
                    <a:pt x="231" y="95"/>
                  </a:cubicBezTo>
                  <a:cubicBezTo>
                    <a:pt x="231" y="95"/>
                    <a:pt x="231" y="95"/>
                    <a:pt x="231" y="95"/>
                  </a:cubicBezTo>
                  <a:cubicBezTo>
                    <a:pt x="223" y="88"/>
                    <a:pt x="214" y="81"/>
                    <a:pt x="206" y="74"/>
                  </a:cubicBezTo>
                  <a:cubicBezTo>
                    <a:pt x="188" y="60"/>
                    <a:pt x="170" y="46"/>
                    <a:pt x="152" y="33"/>
                  </a:cubicBezTo>
                  <a:cubicBezTo>
                    <a:pt x="146" y="29"/>
                    <a:pt x="140" y="25"/>
                    <a:pt x="134" y="21"/>
                  </a:cubicBezTo>
                  <a:cubicBezTo>
                    <a:pt x="129" y="17"/>
                    <a:pt x="123" y="13"/>
                    <a:pt x="118" y="8"/>
                  </a:cubicBezTo>
                  <a:cubicBezTo>
                    <a:pt x="116" y="7"/>
                    <a:pt x="114" y="5"/>
                    <a:pt x="112" y="3"/>
                  </a:cubicBezTo>
                  <a:cubicBezTo>
                    <a:pt x="111" y="2"/>
                    <a:pt x="109" y="1"/>
                    <a:pt x="108" y="0"/>
                  </a:cubicBezTo>
                </a:path>
              </a:pathLst>
            </a:custGeom>
            <a:solidFill>
              <a:srgbClr val="CEC0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4" name="Freeform 117"/>
            <p:cNvSpPr>
              <a:spLocks noEditPoints="1"/>
            </p:cNvSpPr>
            <p:nvPr/>
          </p:nvSpPr>
          <p:spPr bwMode="auto">
            <a:xfrm>
              <a:off x="9116831" y="5954713"/>
              <a:ext cx="63500" cy="57150"/>
            </a:xfrm>
            <a:custGeom>
              <a:avLst/>
              <a:gdLst>
                <a:gd name="T0" fmla="*/ 9 w 24"/>
                <a:gd name="T1" fmla="*/ 14 h 22"/>
                <a:gd name="T2" fmla="*/ 2 w 24"/>
                <a:gd name="T3" fmla="*/ 20 h 22"/>
                <a:gd name="T4" fmla="*/ 0 w 24"/>
                <a:gd name="T5" fmla="*/ 22 h 22"/>
                <a:gd name="T6" fmla="*/ 2 w 24"/>
                <a:gd name="T7" fmla="*/ 20 h 22"/>
                <a:gd name="T8" fmla="*/ 9 w 24"/>
                <a:gd name="T9" fmla="*/ 14 h 22"/>
                <a:gd name="T10" fmla="*/ 24 w 24"/>
                <a:gd name="T11" fmla="*/ 0 h 22"/>
                <a:gd name="T12" fmla="*/ 22 w 24"/>
                <a:gd name="T13" fmla="*/ 2 h 22"/>
                <a:gd name="T14" fmla="*/ 18 w 24"/>
                <a:gd name="T15" fmla="*/ 6 h 22"/>
                <a:gd name="T16" fmla="*/ 24 w 24"/>
                <a:gd name="T17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22">
                  <a:moveTo>
                    <a:pt x="9" y="14"/>
                  </a:moveTo>
                  <a:cubicBezTo>
                    <a:pt x="7" y="16"/>
                    <a:pt x="5" y="18"/>
                    <a:pt x="2" y="20"/>
                  </a:cubicBezTo>
                  <a:cubicBezTo>
                    <a:pt x="2" y="20"/>
                    <a:pt x="1" y="21"/>
                    <a:pt x="0" y="22"/>
                  </a:cubicBezTo>
                  <a:cubicBezTo>
                    <a:pt x="1" y="21"/>
                    <a:pt x="1" y="21"/>
                    <a:pt x="2" y="20"/>
                  </a:cubicBezTo>
                  <a:cubicBezTo>
                    <a:pt x="4" y="18"/>
                    <a:pt x="7" y="16"/>
                    <a:pt x="9" y="14"/>
                  </a:cubicBezTo>
                  <a:moveTo>
                    <a:pt x="24" y="0"/>
                  </a:moveTo>
                  <a:cubicBezTo>
                    <a:pt x="23" y="1"/>
                    <a:pt x="23" y="2"/>
                    <a:pt x="22" y="2"/>
                  </a:cubicBezTo>
                  <a:cubicBezTo>
                    <a:pt x="21" y="3"/>
                    <a:pt x="20" y="5"/>
                    <a:pt x="18" y="6"/>
                  </a:cubicBezTo>
                  <a:cubicBezTo>
                    <a:pt x="20" y="4"/>
                    <a:pt x="22" y="2"/>
                    <a:pt x="24" y="0"/>
                  </a:cubicBezTo>
                </a:path>
              </a:pathLst>
            </a:custGeom>
            <a:solidFill>
              <a:srgbClr val="E8E3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5" name="Freeform 118"/>
            <p:cNvSpPr>
              <a:spLocks noEditPoints="1"/>
            </p:cNvSpPr>
            <p:nvPr/>
          </p:nvSpPr>
          <p:spPr bwMode="auto">
            <a:xfrm>
              <a:off x="8813619" y="6089650"/>
              <a:ext cx="90488" cy="131763"/>
            </a:xfrm>
            <a:custGeom>
              <a:avLst/>
              <a:gdLst>
                <a:gd name="T0" fmla="*/ 1 w 34"/>
                <a:gd name="T1" fmla="*/ 46 h 50"/>
                <a:gd name="T2" fmla="*/ 1 w 34"/>
                <a:gd name="T3" fmla="*/ 50 h 50"/>
                <a:gd name="T4" fmla="*/ 1 w 34"/>
                <a:gd name="T5" fmla="*/ 50 h 50"/>
                <a:gd name="T6" fmla="*/ 1 w 34"/>
                <a:gd name="T7" fmla="*/ 46 h 50"/>
                <a:gd name="T8" fmla="*/ 1 w 34"/>
                <a:gd name="T9" fmla="*/ 46 h 50"/>
                <a:gd name="T10" fmla="*/ 1 w 34"/>
                <a:gd name="T11" fmla="*/ 46 h 50"/>
                <a:gd name="T12" fmla="*/ 1 w 34"/>
                <a:gd name="T13" fmla="*/ 46 h 50"/>
                <a:gd name="T14" fmla="*/ 1 w 34"/>
                <a:gd name="T15" fmla="*/ 6 h 50"/>
                <a:gd name="T16" fmla="*/ 1 w 34"/>
                <a:gd name="T17" fmla="*/ 7 h 50"/>
                <a:gd name="T18" fmla="*/ 1 w 34"/>
                <a:gd name="T19" fmla="*/ 19 h 50"/>
                <a:gd name="T20" fmla="*/ 0 w 34"/>
                <a:gd name="T21" fmla="*/ 21 h 50"/>
                <a:gd name="T22" fmla="*/ 1 w 34"/>
                <a:gd name="T23" fmla="*/ 19 h 50"/>
                <a:gd name="T24" fmla="*/ 1 w 34"/>
                <a:gd name="T25" fmla="*/ 12 h 50"/>
                <a:gd name="T26" fmla="*/ 1 w 34"/>
                <a:gd name="T27" fmla="*/ 6 h 50"/>
                <a:gd name="T28" fmla="*/ 4 w 34"/>
                <a:gd name="T29" fmla="*/ 1 h 50"/>
                <a:gd name="T30" fmla="*/ 2 w 34"/>
                <a:gd name="T31" fmla="*/ 3 h 50"/>
                <a:gd name="T32" fmla="*/ 4 w 34"/>
                <a:gd name="T33" fmla="*/ 1 h 50"/>
                <a:gd name="T34" fmla="*/ 24 w 34"/>
                <a:gd name="T35" fmla="*/ 0 h 50"/>
                <a:gd name="T36" fmla="*/ 24 w 34"/>
                <a:gd name="T37" fmla="*/ 0 h 50"/>
                <a:gd name="T38" fmla="*/ 24 w 34"/>
                <a:gd name="T39" fmla="*/ 0 h 50"/>
                <a:gd name="T40" fmla="*/ 24 w 34"/>
                <a:gd name="T41" fmla="*/ 0 h 50"/>
                <a:gd name="T42" fmla="*/ 24 w 34"/>
                <a:gd name="T43" fmla="*/ 0 h 50"/>
                <a:gd name="T44" fmla="*/ 34 w 34"/>
                <a:gd name="T45" fmla="*/ 0 h 50"/>
                <a:gd name="T46" fmla="*/ 30 w 34"/>
                <a:gd name="T47" fmla="*/ 0 h 50"/>
                <a:gd name="T48" fmla="*/ 29 w 34"/>
                <a:gd name="T49" fmla="*/ 0 h 50"/>
                <a:gd name="T50" fmla="*/ 31 w 34"/>
                <a:gd name="T51" fmla="*/ 0 h 50"/>
                <a:gd name="T52" fmla="*/ 34 w 34"/>
                <a:gd name="T53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4" h="50">
                  <a:moveTo>
                    <a:pt x="1" y="46"/>
                  </a:moveTo>
                  <a:cubicBezTo>
                    <a:pt x="1" y="47"/>
                    <a:pt x="1" y="48"/>
                    <a:pt x="1" y="50"/>
                  </a:cubicBezTo>
                  <a:cubicBezTo>
                    <a:pt x="1" y="50"/>
                    <a:pt x="1" y="50"/>
                    <a:pt x="1" y="50"/>
                  </a:cubicBezTo>
                  <a:cubicBezTo>
                    <a:pt x="1" y="48"/>
                    <a:pt x="1" y="47"/>
                    <a:pt x="1" y="46"/>
                  </a:cubicBezTo>
                  <a:moveTo>
                    <a:pt x="1" y="46"/>
                  </a:moveTo>
                  <a:cubicBezTo>
                    <a:pt x="1" y="46"/>
                    <a:pt x="1" y="46"/>
                    <a:pt x="1" y="46"/>
                  </a:cubicBezTo>
                  <a:cubicBezTo>
                    <a:pt x="1" y="46"/>
                    <a:pt x="1" y="46"/>
                    <a:pt x="1" y="46"/>
                  </a:cubicBezTo>
                  <a:moveTo>
                    <a:pt x="1" y="6"/>
                  </a:moveTo>
                  <a:cubicBezTo>
                    <a:pt x="1" y="7"/>
                    <a:pt x="1" y="7"/>
                    <a:pt x="1" y="7"/>
                  </a:cubicBezTo>
                  <a:cubicBezTo>
                    <a:pt x="1" y="11"/>
                    <a:pt x="1" y="15"/>
                    <a:pt x="1" y="19"/>
                  </a:cubicBezTo>
                  <a:cubicBezTo>
                    <a:pt x="1" y="19"/>
                    <a:pt x="0" y="20"/>
                    <a:pt x="0" y="21"/>
                  </a:cubicBezTo>
                  <a:cubicBezTo>
                    <a:pt x="0" y="20"/>
                    <a:pt x="1" y="19"/>
                    <a:pt x="1" y="19"/>
                  </a:cubicBezTo>
                  <a:cubicBezTo>
                    <a:pt x="1" y="17"/>
                    <a:pt x="1" y="15"/>
                    <a:pt x="1" y="12"/>
                  </a:cubicBezTo>
                  <a:cubicBezTo>
                    <a:pt x="1" y="10"/>
                    <a:pt x="1" y="8"/>
                    <a:pt x="1" y="6"/>
                  </a:cubicBezTo>
                  <a:moveTo>
                    <a:pt x="4" y="1"/>
                  </a:moveTo>
                  <a:cubicBezTo>
                    <a:pt x="3" y="1"/>
                    <a:pt x="2" y="2"/>
                    <a:pt x="2" y="3"/>
                  </a:cubicBezTo>
                  <a:cubicBezTo>
                    <a:pt x="2" y="2"/>
                    <a:pt x="3" y="1"/>
                    <a:pt x="4" y="1"/>
                  </a:cubicBezTo>
                  <a:moveTo>
                    <a:pt x="24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moveTo>
                    <a:pt x="34" y="0"/>
                  </a:moveTo>
                  <a:cubicBezTo>
                    <a:pt x="33" y="0"/>
                    <a:pt x="32" y="0"/>
                    <a:pt x="30" y="0"/>
                  </a:cubicBezTo>
                  <a:cubicBezTo>
                    <a:pt x="30" y="0"/>
                    <a:pt x="30" y="0"/>
                    <a:pt x="29" y="0"/>
                  </a:cubicBezTo>
                  <a:cubicBezTo>
                    <a:pt x="30" y="0"/>
                    <a:pt x="30" y="0"/>
                    <a:pt x="31" y="0"/>
                  </a:cubicBezTo>
                  <a:cubicBezTo>
                    <a:pt x="32" y="0"/>
                    <a:pt x="33" y="0"/>
                    <a:pt x="34" y="0"/>
                  </a:cubicBezTo>
                </a:path>
              </a:pathLst>
            </a:custGeom>
            <a:solidFill>
              <a:srgbClr val="D57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6" name="Freeform 119"/>
            <p:cNvSpPr>
              <a:spLocks/>
            </p:cNvSpPr>
            <p:nvPr/>
          </p:nvSpPr>
          <p:spPr bwMode="auto">
            <a:xfrm>
              <a:off x="8821556" y="6248400"/>
              <a:ext cx="3175" cy="7938"/>
            </a:xfrm>
            <a:custGeom>
              <a:avLst/>
              <a:gdLst>
                <a:gd name="T0" fmla="*/ 0 w 1"/>
                <a:gd name="T1" fmla="*/ 0 h 3"/>
                <a:gd name="T2" fmla="*/ 0 w 1"/>
                <a:gd name="T3" fmla="*/ 0 h 3"/>
                <a:gd name="T4" fmla="*/ 0 w 1"/>
                <a:gd name="T5" fmla="*/ 2 h 3"/>
                <a:gd name="T6" fmla="*/ 1 w 1"/>
                <a:gd name="T7" fmla="*/ 3 h 3"/>
                <a:gd name="T8" fmla="*/ 0 w 1"/>
                <a:gd name="T9" fmla="*/ 2 h 3"/>
                <a:gd name="T10" fmla="*/ 0 w 1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0" y="2"/>
                    <a:pt x="1" y="3"/>
                    <a:pt x="1" y="3"/>
                  </a:cubicBezTo>
                  <a:cubicBezTo>
                    <a:pt x="1" y="3"/>
                    <a:pt x="0" y="2"/>
                    <a:pt x="0" y="2"/>
                  </a:cubicBezTo>
                  <a:cubicBezTo>
                    <a:pt x="0" y="1"/>
                    <a:pt x="0" y="0"/>
                    <a:pt x="0" y="0"/>
                  </a:cubicBezTo>
                </a:path>
              </a:pathLst>
            </a:custGeom>
            <a:solidFill>
              <a:srgbClr val="E8E3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7" name="Freeform 120"/>
            <p:cNvSpPr>
              <a:spLocks/>
            </p:cNvSpPr>
            <p:nvPr/>
          </p:nvSpPr>
          <p:spPr bwMode="auto">
            <a:xfrm>
              <a:off x="8816794" y="6221413"/>
              <a:ext cx="4763" cy="26988"/>
            </a:xfrm>
            <a:custGeom>
              <a:avLst/>
              <a:gdLst>
                <a:gd name="T0" fmla="*/ 0 w 2"/>
                <a:gd name="T1" fmla="*/ 0 h 10"/>
                <a:gd name="T2" fmla="*/ 0 w 2"/>
                <a:gd name="T3" fmla="*/ 0 h 10"/>
                <a:gd name="T4" fmla="*/ 2 w 2"/>
                <a:gd name="T5" fmla="*/ 10 h 10"/>
                <a:gd name="T6" fmla="*/ 2 w 2"/>
                <a:gd name="T7" fmla="*/ 10 h 10"/>
                <a:gd name="T8" fmla="*/ 0 w 2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3"/>
                    <a:pt x="1" y="6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1" y="6"/>
                    <a:pt x="1" y="3"/>
                    <a:pt x="0" y="0"/>
                  </a:cubicBezTo>
                </a:path>
              </a:pathLst>
            </a:custGeom>
            <a:solidFill>
              <a:srgbClr val="0B16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8" name="Freeform 121"/>
            <p:cNvSpPr>
              <a:spLocks noEditPoints="1"/>
            </p:cNvSpPr>
            <p:nvPr/>
          </p:nvSpPr>
          <p:spPr bwMode="auto">
            <a:xfrm>
              <a:off x="8889819" y="6407150"/>
              <a:ext cx="131763" cy="88900"/>
            </a:xfrm>
            <a:custGeom>
              <a:avLst/>
              <a:gdLst>
                <a:gd name="T0" fmla="*/ 45 w 50"/>
                <a:gd name="T1" fmla="*/ 19 h 34"/>
                <a:gd name="T2" fmla="*/ 42 w 50"/>
                <a:gd name="T3" fmla="*/ 30 h 34"/>
                <a:gd name="T4" fmla="*/ 41 w 50"/>
                <a:gd name="T5" fmla="*/ 33 h 34"/>
                <a:gd name="T6" fmla="*/ 40 w 50"/>
                <a:gd name="T7" fmla="*/ 34 h 34"/>
                <a:gd name="T8" fmla="*/ 39 w 50"/>
                <a:gd name="T9" fmla="*/ 34 h 34"/>
                <a:gd name="T10" fmla="*/ 36 w 50"/>
                <a:gd name="T11" fmla="*/ 33 h 34"/>
                <a:gd name="T12" fmla="*/ 33 w 50"/>
                <a:gd name="T13" fmla="*/ 31 h 34"/>
                <a:gd name="T14" fmla="*/ 36 w 50"/>
                <a:gd name="T15" fmla="*/ 33 h 34"/>
                <a:gd name="T16" fmla="*/ 39 w 50"/>
                <a:gd name="T17" fmla="*/ 34 h 34"/>
                <a:gd name="T18" fmla="*/ 40 w 50"/>
                <a:gd name="T19" fmla="*/ 34 h 34"/>
                <a:gd name="T20" fmla="*/ 42 w 50"/>
                <a:gd name="T21" fmla="*/ 32 h 34"/>
                <a:gd name="T22" fmla="*/ 42 w 50"/>
                <a:gd name="T23" fmla="*/ 30 h 34"/>
                <a:gd name="T24" fmla="*/ 45 w 50"/>
                <a:gd name="T25" fmla="*/ 19 h 34"/>
                <a:gd name="T26" fmla="*/ 50 w 50"/>
                <a:gd name="T27" fmla="*/ 4 h 34"/>
                <a:gd name="T28" fmla="*/ 48 w 50"/>
                <a:gd name="T29" fmla="*/ 7 h 34"/>
                <a:gd name="T30" fmla="*/ 49 w 50"/>
                <a:gd name="T31" fmla="*/ 5 h 34"/>
                <a:gd name="T32" fmla="*/ 50 w 50"/>
                <a:gd name="T33" fmla="*/ 4 h 34"/>
                <a:gd name="T34" fmla="*/ 50 w 50"/>
                <a:gd name="T35" fmla="*/ 4 h 34"/>
                <a:gd name="T36" fmla="*/ 50 w 50"/>
                <a:gd name="T37" fmla="*/ 4 h 34"/>
                <a:gd name="T38" fmla="*/ 50 w 50"/>
                <a:gd name="T39" fmla="*/ 4 h 34"/>
                <a:gd name="T40" fmla="*/ 50 w 50"/>
                <a:gd name="T41" fmla="*/ 4 h 34"/>
                <a:gd name="T42" fmla="*/ 0 w 50"/>
                <a:gd name="T43" fmla="*/ 1 h 34"/>
                <a:gd name="T44" fmla="*/ 11 w 50"/>
                <a:gd name="T45" fmla="*/ 13 h 34"/>
                <a:gd name="T46" fmla="*/ 12 w 50"/>
                <a:gd name="T47" fmla="*/ 14 h 34"/>
                <a:gd name="T48" fmla="*/ 11 w 50"/>
                <a:gd name="T49" fmla="*/ 13 h 34"/>
                <a:gd name="T50" fmla="*/ 0 w 50"/>
                <a:gd name="T51" fmla="*/ 1 h 34"/>
                <a:gd name="T52" fmla="*/ 0 w 50"/>
                <a:gd name="T53" fmla="*/ 0 h 34"/>
                <a:gd name="T54" fmla="*/ 0 w 50"/>
                <a:gd name="T55" fmla="*/ 1 h 34"/>
                <a:gd name="T56" fmla="*/ 0 w 50"/>
                <a:gd name="T5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50" h="34">
                  <a:moveTo>
                    <a:pt x="45" y="19"/>
                  </a:moveTo>
                  <a:cubicBezTo>
                    <a:pt x="44" y="22"/>
                    <a:pt x="43" y="26"/>
                    <a:pt x="42" y="30"/>
                  </a:cubicBezTo>
                  <a:cubicBezTo>
                    <a:pt x="42" y="31"/>
                    <a:pt x="42" y="32"/>
                    <a:pt x="41" y="33"/>
                  </a:cubicBezTo>
                  <a:cubicBezTo>
                    <a:pt x="41" y="34"/>
                    <a:pt x="40" y="34"/>
                    <a:pt x="40" y="34"/>
                  </a:cubicBezTo>
                  <a:cubicBezTo>
                    <a:pt x="40" y="34"/>
                    <a:pt x="39" y="34"/>
                    <a:pt x="39" y="34"/>
                  </a:cubicBezTo>
                  <a:cubicBezTo>
                    <a:pt x="38" y="34"/>
                    <a:pt x="37" y="33"/>
                    <a:pt x="36" y="33"/>
                  </a:cubicBezTo>
                  <a:cubicBezTo>
                    <a:pt x="35" y="32"/>
                    <a:pt x="34" y="31"/>
                    <a:pt x="33" y="31"/>
                  </a:cubicBezTo>
                  <a:cubicBezTo>
                    <a:pt x="34" y="31"/>
                    <a:pt x="35" y="32"/>
                    <a:pt x="36" y="33"/>
                  </a:cubicBezTo>
                  <a:cubicBezTo>
                    <a:pt x="37" y="33"/>
                    <a:pt x="38" y="34"/>
                    <a:pt x="39" y="34"/>
                  </a:cubicBezTo>
                  <a:cubicBezTo>
                    <a:pt x="39" y="34"/>
                    <a:pt x="39" y="34"/>
                    <a:pt x="40" y="34"/>
                  </a:cubicBezTo>
                  <a:cubicBezTo>
                    <a:pt x="41" y="34"/>
                    <a:pt x="42" y="33"/>
                    <a:pt x="42" y="32"/>
                  </a:cubicBezTo>
                  <a:cubicBezTo>
                    <a:pt x="42" y="31"/>
                    <a:pt x="42" y="31"/>
                    <a:pt x="42" y="30"/>
                  </a:cubicBezTo>
                  <a:cubicBezTo>
                    <a:pt x="43" y="26"/>
                    <a:pt x="44" y="22"/>
                    <a:pt x="45" y="19"/>
                  </a:cubicBezTo>
                  <a:moveTo>
                    <a:pt x="50" y="4"/>
                  </a:moveTo>
                  <a:cubicBezTo>
                    <a:pt x="49" y="5"/>
                    <a:pt x="49" y="6"/>
                    <a:pt x="48" y="7"/>
                  </a:cubicBezTo>
                  <a:cubicBezTo>
                    <a:pt x="49" y="6"/>
                    <a:pt x="49" y="6"/>
                    <a:pt x="49" y="5"/>
                  </a:cubicBezTo>
                  <a:cubicBezTo>
                    <a:pt x="49" y="5"/>
                    <a:pt x="49" y="4"/>
                    <a:pt x="50" y="4"/>
                  </a:cubicBezTo>
                  <a:moveTo>
                    <a:pt x="50" y="4"/>
                  </a:moveTo>
                  <a:cubicBezTo>
                    <a:pt x="50" y="4"/>
                    <a:pt x="50" y="4"/>
                    <a:pt x="50" y="4"/>
                  </a:cubicBezTo>
                  <a:cubicBezTo>
                    <a:pt x="50" y="4"/>
                    <a:pt x="50" y="4"/>
                    <a:pt x="50" y="4"/>
                  </a:cubicBezTo>
                  <a:cubicBezTo>
                    <a:pt x="50" y="4"/>
                    <a:pt x="50" y="4"/>
                    <a:pt x="50" y="4"/>
                  </a:cubicBezTo>
                  <a:moveTo>
                    <a:pt x="0" y="1"/>
                  </a:moveTo>
                  <a:cubicBezTo>
                    <a:pt x="4" y="5"/>
                    <a:pt x="7" y="9"/>
                    <a:pt x="11" y="13"/>
                  </a:cubicBezTo>
                  <a:cubicBezTo>
                    <a:pt x="11" y="13"/>
                    <a:pt x="11" y="14"/>
                    <a:pt x="12" y="14"/>
                  </a:cubicBezTo>
                  <a:cubicBezTo>
                    <a:pt x="11" y="14"/>
                    <a:pt x="11" y="13"/>
                    <a:pt x="11" y="13"/>
                  </a:cubicBezTo>
                  <a:cubicBezTo>
                    <a:pt x="7" y="9"/>
                    <a:pt x="4" y="5"/>
                    <a:pt x="0" y="1"/>
                  </a:cubicBezTo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</a:path>
              </a:pathLst>
            </a:custGeom>
            <a:solidFill>
              <a:srgbClr val="E8E3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9" name="Freeform 122"/>
            <p:cNvSpPr>
              <a:spLocks/>
            </p:cNvSpPr>
            <p:nvPr/>
          </p:nvSpPr>
          <p:spPr bwMode="auto">
            <a:xfrm>
              <a:off x="8813619" y="5946775"/>
              <a:ext cx="387350" cy="549275"/>
            </a:xfrm>
            <a:custGeom>
              <a:avLst/>
              <a:gdLst>
                <a:gd name="T0" fmla="*/ 143 w 147"/>
                <a:gd name="T1" fmla="*/ 0 h 208"/>
                <a:gd name="T2" fmla="*/ 133 w 147"/>
                <a:gd name="T3" fmla="*/ 9 h 208"/>
                <a:gd name="T4" fmla="*/ 117 w 147"/>
                <a:gd name="T5" fmla="*/ 23 h 208"/>
                <a:gd name="T6" fmla="*/ 78 w 147"/>
                <a:gd name="T7" fmla="*/ 45 h 208"/>
                <a:gd name="T8" fmla="*/ 34 w 147"/>
                <a:gd name="T9" fmla="*/ 54 h 208"/>
                <a:gd name="T10" fmla="*/ 29 w 147"/>
                <a:gd name="T11" fmla="*/ 54 h 208"/>
                <a:gd name="T12" fmla="*/ 24 w 147"/>
                <a:gd name="T13" fmla="*/ 54 h 208"/>
                <a:gd name="T14" fmla="*/ 24 w 147"/>
                <a:gd name="T15" fmla="*/ 54 h 208"/>
                <a:gd name="T16" fmla="*/ 9 w 147"/>
                <a:gd name="T17" fmla="*/ 54 h 208"/>
                <a:gd name="T18" fmla="*/ 2 w 147"/>
                <a:gd name="T19" fmla="*/ 57 h 208"/>
                <a:gd name="T20" fmla="*/ 1 w 147"/>
                <a:gd name="T21" fmla="*/ 66 h 208"/>
                <a:gd name="T22" fmla="*/ 0 w 147"/>
                <a:gd name="T23" fmla="*/ 75 h 208"/>
                <a:gd name="T24" fmla="*/ 1 w 147"/>
                <a:gd name="T25" fmla="*/ 98 h 208"/>
                <a:gd name="T26" fmla="*/ 1 w 147"/>
                <a:gd name="T27" fmla="*/ 100 h 208"/>
                <a:gd name="T28" fmla="*/ 1 w 147"/>
                <a:gd name="T29" fmla="*/ 104 h 208"/>
                <a:gd name="T30" fmla="*/ 3 w 147"/>
                <a:gd name="T31" fmla="*/ 116 h 208"/>
                <a:gd name="T32" fmla="*/ 22 w 147"/>
                <a:gd name="T33" fmla="*/ 164 h 208"/>
                <a:gd name="T34" fmla="*/ 29 w 147"/>
                <a:gd name="T35" fmla="*/ 175 h 208"/>
                <a:gd name="T36" fmla="*/ 40 w 147"/>
                <a:gd name="T37" fmla="*/ 187 h 208"/>
                <a:gd name="T38" fmla="*/ 50 w 147"/>
                <a:gd name="T39" fmla="*/ 196 h 208"/>
                <a:gd name="T40" fmla="*/ 65 w 147"/>
                <a:gd name="T41" fmla="*/ 207 h 208"/>
                <a:gd name="T42" fmla="*/ 69 w 147"/>
                <a:gd name="T43" fmla="*/ 208 h 208"/>
                <a:gd name="T44" fmla="*/ 71 w 147"/>
                <a:gd name="T45" fmla="*/ 204 h 208"/>
                <a:gd name="T46" fmla="*/ 77 w 147"/>
                <a:gd name="T47" fmla="*/ 181 h 208"/>
                <a:gd name="T48" fmla="*/ 79 w 147"/>
                <a:gd name="T49" fmla="*/ 178 h 208"/>
                <a:gd name="T50" fmla="*/ 78 w 147"/>
                <a:gd name="T51" fmla="*/ 173 h 208"/>
                <a:gd name="T52" fmla="*/ 65 w 147"/>
                <a:gd name="T53" fmla="*/ 160 h 208"/>
                <a:gd name="T54" fmla="*/ 43 w 147"/>
                <a:gd name="T55" fmla="*/ 113 h 208"/>
                <a:gd name="T56" fmla="*/ 62 w 147"/>
                <a:gd name="T57" fmla="*/ 87 h 208"/>
                <a:gd name="T58" fmla="*/ 91 w 147"/>
                <a:gd name="T59" fmla="*/ 74 h 208"/>
                <a:gd name="T60" fmla="*/ 119 w 147"/>
                <a:gd name="T61" fmla="*/ 57 h 208"/>
                <a:gd name="T62" fmla="*/ 145 w 147"/>
                <a:gd name="T63" fmla="*/ 20 h 208"/>
                <a:gd name="T64" fmla="*/ 145 w 147"/>
                <a:gd name="T65" fmla="*/ 1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47" h="208">
                  <a:moveTo>
                    <a:pt x="143" y="0"/>
                  </a:moveTo>
                  <a:cubicBezTo>
                    <a:pt x="143" y="0"/>
                    <a:pt x="143" y="0"/>
                    <a:pt x="143" y="0"/>
                  </a:cubicBezTo>
                  <a:cubicBezTo>
                    <a:pt x="141" y="1"/>
                    <a:pt x="140" y="2"/>
                    <a:pt x="139" y="3"/>
                  </a:cubicBezTo>
                  <a:cubicBezTo>
                    <a:pt x="137" y="5"/>
                    <a:pt x="135" y="7"/>
                    <a:pt x="133" y="9"/>
                  </a:cubicBezTo>
                  <a:cubicBezTo>
                    <a:pt x="131" y="12"/>
                    <a:pt x="127" y="15"/>
                    <a:pt x="124" y="17"/>
                  </a:cubicBezTo>
                  <a:cubicBezTo>
                    <a:pt x="122" y="19"/>
                    <a:pt x="119" y="21"/>
                    <a:pt x="117" y="23"/>
                  </a:cubicBezTo>
                  <a:cubicBezTo>
                    <a:pt x="116" y="24"/>
                    <a:pt x="116" y="24"/>
                    <a:pt x="115" y="25"/>
                  </a:cubicBezTo>
                  <a:cubicBezTo>
                    <a:pt x="103" y="33"/>
                    <a:pt x="91" y="40"/>
                    <a:pt x="78" y="45"/>
                  </a:cubicBezTo>
                  <a:cubicBezTo>
                    <a:pt x="64" y="51"/>
                    <a:pt x="49" y="54"/>
                    <a:pt x="34" y="54"/>
                  </a:cubicBezTo>
                  <a:cubicBezTo>
                    <a:pt x="34" y="54"/>
                    <a:pt x="34" y="54"/>
                    <a:pt x="34" y="54"/>
                  </a:cubicBezTo>
                  <a:cubicBezTo>
                    <a:pt x="33" y="54"/>
                    <a:pt x="32" y="54"/>
                    <a:pt x="31" y="54"/>
                  </a:cubicBezTo>
                  <a:cubicBezTo>
                    <a:pt x="30" y="54"/>
                    <a:pt x="30" y="54"/>
                    <a:pt x="29" y="54"/>
                  </a:cubicBezTo>
                  <a:cubicBezTo>
                    <a:pt x="27" y="54"/>
                    <a:pt x="26" y="54"/>
                    <a:pt x="24" y="54"/>
                  </a:cubicBezTo>
                  <a:cubicBezTo>
                    <a:pt x="24" y="54"/>
                    <a:pt x="24" y="54"/>
                    <a:pt x="24" y="54"/>
                  </a:cubicBezTo>
                  <a:cubicBezTo>
                    <a:pt x="24" y="54"/>
                    <a:pt x="24" y="54"/>
                    <a:pt x="24" y="54"/>
                  </a:cubicBezTo>
                  <a:cubicBezTo>
                    <a:pt x="24" y="54"/>
                    <a:pt x="24" y="54"/>
                    <a:pt x="24" y="54"/>
                  </a:cubicBezTo>
                  <a:cubicBezTo>
                    <a:pt x="21" y="54"/>
                    <a:pt x="17" y="54"/>
                    <a:pt x="14" y="54"/>
                  </a:cubicBezTo>
                  <a:cubicBezTo>
                    <a:pt x="12" y="54"/>
                    <a:pt x="11" y="54"/>
                    <a:pt x="9" y="54"/>
                  </a:cubicBezTo>
                  <a:cubicBezTo>
                    <a:pt x="7" y="54"/>
                    <a:pt x="5" y="54"/>
                    <a:pt x="4" y="55"/>
                  </a:cubicBezTo>
                  <a:cubicBezTo>
                    <a:pt x="3" y="55"/>
                    <a:pt x="2" y="56"/>
                    <a:pt x="2" y="57"/>
                  </a:cubicBezTo>
                  <a:cubicBezTo>
                    <a:pt x="2" y="58"/>
                    <a:pt x="2" y="59"/>
                    <a:pt x="1" y="60"/>
                  </a:cubicBezTo>
                  <a:cubicBezTo>
                    <a:pt x="1" y="62"/>
                    <a:pt x="1" y="64"/>
                    <a:pt x="1" y="66"/>
                  </a:cubicBezTo>
                  <a:cubicBezTo>
                    <a:pt x="1" y="69"/>
                    <a:pt x="1" y="71"/>
                    <a:pt x="1" y="73"/>
                  </a:cubicBezTo>
                  <a:cubicBezTo>
                    <a:pt x="1" y="73"/>
                    <a:pt x="0" y="74"/>
                    <a:pt x="0" y="75"/>
                  </a:cubicBezTo>
                  <a:cubicBezTo>
                    <a:pt x="0" y="81"/>
                    <a:pt x="0" y="87"/>
                    <a:pt x="1" y="93"/>
                  </a:cubicBezTo>
                  <a:cubicBezTo>
                    <a:pt x="1" y="95"/>
                    <a:pt x="1" y="96"/>
                    <a:pt x="1" y="98"/>
                  </a:cubicBezTo>
                  <a:cubicBezTo>
                    <a:pt x="1" y="99"/>
                    <a:pt x="1" y="99"/>
                    <a:pt x="1" y="100"/>
                  </a:cubicBezTo>
                  <a:cubicBezTo>
                    <a:pt x="1" y="100"/>
                    <a:pt x="1" y="100"/>
                    <a:pt x="1" y="100"/>
                  </a:cubicBezTo>
                  <a:cubicBezTo>
                    <a:pt x="1" y="100"/>
                    <a:pt x="1" y="100"/>
                    <a:pt x="1" y="100"/>
                  </a:cubicBezTo>
                  <a:cubicBezTo>
                    <a:pt x="1" y="101"/>
                    <a:pt x="1" y="102"/>
                    <a:pt x="1" y="104"/>
                  </a:cubicBezTo>
                  <a:cubicBezTo>
                    <a:pt x="2" y="107"/>
                    <a:pt x="2" y="110"/>
                    <a:pt x="3" y="114"/>
                  </a:cubicBezTo>
                  <a:cubicBezTo>
                    <a:pt x="3" y="114"/>
                    <a:pt x="3" y="115"/>
                    <a:pt x="3" y="116"/>
                  </a:cubicBezTo>
                  <a:cubicBezTo>
                    <a:pt x="3" y="116"/>
                    <a:pt x="4" y="117"/>
                    <a:pt x="4" y="117"/>
                  </a:cubicBezTo>
                  <a:cubicBezTo>
                    <a:pt x="7" y="133"/>
                    <a:pt x="13" y="149"/>
                    <a:pt x="22" y="164"/>
                  </a:cubicBezTo>
                  <a:cubicBezTo>
                    <a:pt x="24" y="168"/>
                    <a:pt x="27" y="171"/>
                    <a:pt x="29" y="174"/>
                  </a:cubicBezTo>
                  <a:cubicBezTo>
                    <a:pt x="29" y="175"/>
                    <a:pt x="29" y="175"/>
                    <a:pt x="29" y="175"/>
                  </a:cubicBezTo>
                  <a:cubicBezTo>
                    <a:pt x="29" y="175"/>
                    <a:pt x="29" y="175"/>
                    <a:pt x="29" y="175"/>
                  </a:cubicBezTo>
                  <a:cubicBezTo>
                    <a:pt x="33" y="179"/>
                    <a:pt x="36" y="183"/>
                    <a:pt x="40" y="187"/>
                  </a:cubicBezTo>
                  <a:cubicBezTo>
                    <a:pt x="40" y="187"/>
                    <a:pt x="40" y="188"/>
                    <a:pt x="41" y="188"/>
                  </a:cubicBezTo>
                  <a:cubicBezTo>
                    <a:pt x="44" y="191"/>
                    <a:pt x="47" y="193"/>
                    <a:pt x="50" y="196"/>
                  </a:cubicBezTo>
                  <a:cubicBezTo>
                    <a:pt x="54" y="199"/>
                    <a:pt x="58" y="202"/>
                    <a:pt x="62" y="205"/>
                  </a:cubicBezTo>
                  <a:cubicBezTo>
                    <a:pt x="63" y="205"/>
                    <a:pt x="64" y="206"/>
                    <a:pt x="65" y="207"/>
                  </a:cubicBezTo>
                  <a:cubicBezTo>
                    <a:pt x="66" y="207"/>
                    <a:pt x="67" y="208"/>
                    <a:pt x="68" y="208"/>
                  </a:cubicBezTo>
                  <a:cubicBezTo>
                    <a:pt x="68" y="208"/>
                    <a:pt x="69" y="208"/>
                    <a:pt x="69" y="208"/>
                  </a:cubicBezTo>
                  <a:cubicBezTo>
                    <a:pt x="69" y="208"/>
                    <a:pt x="70" y="208"/>
                    <a:pt x="70" y="207"/>
                  </a:cubicBezTo>
                  <a:cubicBezTo>
                    <a:pt x="71" y="206"/>
                    <a:pt x="71" y="205"/>
                    <a:pt x="71" y="204"/>
                  </a:cubicBezTo>
                  <a:cubicBezTo>
                    <a:pt x="72" y="200"/>
                    <a:pt x="73" y="196"/>
                    <a:pt x="74" y="193"/>
                  </a:cubicBezTo>
                  <a:cubicBezTo>
                    <a:pt x="75" y="189"/>
                    <a:pt x="76" y="185"/>
                    <a:pt x="77" y="181"/>
                  </a:cubicBezTo>
                  <a:cubicBezTo>
                    <a:pt x="78" y="180"/>
                    <a:pt x="78" y="179"/>
                    <a:pt x="79" y="178"/>
                  </a:cubicBezTo>
                  <a:cubicBezTo>
                    <a:pt x="79" y="178"/>
                    <a:pt x="79" y="178"/>
                    <a:pt x="79" y="178"/>
                  </a:cubicBezTo>
                  <a:cubicBezTo>
                    <a:pt x="79" y="178"/>
                    <a:pt x="79" y="178"/>
                    <a:pt x="79" y="178"/>
                  </a:cubicBezTo>
                  <a:cubicBezTo>
                    <a:pt x="79" y="176"/>
                    <a:pt x="79" y="174"/>
                    <a:pt x="78" y="173"/>
                  </a:cubicBezTo>
                  <a:cubicBezTo>
                    <a:pt x="76" y="171"/>
                    <a:pt x="75" y="170"/>
                    <a:pt x="74" y="169"/>
                  </a:cubicBezTo>
                  <a:cubicBezTo>
                    <a:pt x="71" y="165"/>
                    <a:pt x="68" y="163"/>
                    <a:pt x="65" y="160"/>
                  </a:cubicBezTo>
                  <a:cubicBezTo>
                    <a:pt x="58" y="152"/>
                    <a:pt x="51" y="143"/>
                    <a:pt x="47" y="134"/>
                  </a:cubicBezTo>
                  <a:cubicBezTo>
                    <a:pt x="44" y="127"/>
                    <a:pt x="42" y="120"/>
                    <a:pt x="43" y="113"/>
                  </a:cubicBezTo>
                  <a:cubicBezTo>
                    <a:pt x="43" y="109"/>
                    <a:pt x="44" y="106"/>
                    <a:pt x="46" y="103"/>
                  </a:cubicBezTo>
                  <a:cubicBezTo>
                    <a:pt x="50" y="96"/>
                    <a:pt x="54" y="91"/>
                    <a:pt x="62" y="87"/>
                  </a:cubicBezTo>
                  <a:cubicBezTo>
                    <a:pt x="66" y="84"/>
                    <a:pt x="70" y="82"/>
                    <a:pt x="74" y="80"/>
                  </a:cubicBezTo>
                  <a:cubicBezTo>
                    <a:pt x="80" y="78"/>
                    <a:pt x="85" y="76"/>
                    <a:pt x="91" y="74"/>
                  </a:cubicBezTo>
                  <a:cubicBezTo>
                    <a:pt x="99" y="71"/>
                    <a:pt x="107" y="66"/>
                    <a:pt x="114" y="61"/>
                  </a:cubicBezTo>
                  <a:cubicBezTo>
                    <a:pt x="116" y="60"/>
                    <a:pt x="117" y="58"/>
                    <a:pt x="119" y="57"/>
                  </a:cubicBezTo>
                  <a:cubicBezTo>
                    <a:pt x="127" y="50"/>
                    <a:pt x="133" y="42"/>
                    <a:pt x="138" y="34"/>
                  </a:cubicBezTo>
                  <a:cubicBezTo>
                    <a:pt x="141" y="29"/>
                    <a:pt x="143" y="25"/>
                    <a:pt x="145" y="20"/>
                  </a:cubicBezTo>
                  <a:cubicBezTo>
                    <a:pt x="147" y="14"/>
                    <a:pt x="147" y="8"/>
                    <a:pt x="146" y="2"/>
                  </a:cubicBezTo>
                  <a:cubicBezTo>
                    <a:pt x="146" y="2"/>
                    <a:pt x="145" y="1"/>
                    <a:pt x="145" y="1"/>
                  </a:cubicBezTo>
                  <a:cubicBezTo>
                    <a:pt x="145" y="0"/>
                    <a:pt x="144" y="0"/>
                    <a:pt x="143" y="0"/>
                  </a:cubicBezTo>
                </a:path>
              </a:pathLst>
            </a:custGeom>
            <a:solidFill>
              <a:srgbClr val="CEC0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0" name="Freeform 123"/>
            <p:cNvSpPr>
              <a:spLocks noEditPoints="1"/>
            </p:cNvSpPr>
            <p:nvPr/>
          </p:nvSpPr>
          <p:spPr bwMode="auto">
            <a:xfrm>
              <a:off x="8577081" y="4962525"/>
              <a:ext cx="279400" cy="365125"/>
            </a:xfrm>
            <a:custGeom>
              <a:avLst/>
              <a:gdLst>
                <a:gd name="T0" fmla="*/ 0 w 106"/>
                <a:gd name="T1" fmla="*/ 138 h 138"/>
                <a:gd name="T2" fmla="*/ 0 w 106"/>
                <a:gd name="T3" fmla="*/ 138 h 138"/>
                <a:gd name="T4" fmla="*/ 0 w 106"/>
                <a:gd name="T5" fmla="*/ 138 h 138"/>
                <a:gd name="T6" fmla="*/ 0 w 106"/>
                <a:gd name="T7" fmla="*/ 138 h 138"/>
                <a:gd name="T8" fmla="*/ 64 w 106"/>
                <a:gd name="T9" fmla="*/ 66 h 138"/>
                <a:gd name="T10" fmla="*/ 63 w 106"/>
                <a:gd name="T11" fmla="*/ 68 h 138"/>
                <a:gd name="T12" fmla="*/ 54 w 106"/>
                <a:gd name="T13" fmla="*/ 100 h 138"/>
                <a:gd name="T14" fmla="*/ 53 w 106"/>
                <a:gd name="T15" fmla="*/ 104 h 138"/>
                <a:gd name="T16" fmla="*/ 51 w 106"/>
                <a:gd name="T17" fmla="*/ 106 h 138"/>
                <a:gd name="T18" fmla="*/ 48 w 106"/>
                <a:gd name="T19" fmla="*/ 108 h 138"/>
                <a:gd name="T20" fmla="*/ 48 w 106"/>
                <a:gd name="T21" fmla="*/ 108 h 138"/>
                <a:gd name="T22" fmla="*/ 50 w 106"/>
                <a:gd name="T23" fmla="*/ 107 h 138"/>
                <a:gd name="T24" fmla="*/ 54 w 106"/>
                <a:gd name="T25" fmla="*/ 103 h 138"/>
                <a:gd name="T26" fmla="*/ 55 w 106"/>
                <a:gd name="T27" fmla="*/ 93 h 138"/>
                <a:gd name="T28" fmla="*/ 64 w 106"/>
                <a:gd name="T29" fmla="*/ 66 h 138"/>
                <a:gd name="T30" fmla="*/ 89 w 106"/>
                <a:gd name="T31" fmla="*/ 29 h 138"/>
                <a:gd name="T32" fmla="*/ 70 w 106"/>
                <a:gd name="T33" fmla="*/ 54 h 138"/>
                <a:gd name="T34" fmla="*/ 71 w 106"/>
                <a:gd name="T35" fmla="*/ 51 h 138"/>
                <a:gd name="T36" fmla="*/ 89 w 106"/>
                <a:gd name="T37" fmla="*/ 29 h 138"/>
                <a:gd name="T38" fmla="*/ 104 w 106"/>
                <a:gd name="T39" fmla="*/ 16 h 138"/>
                <a:gd name="T40" fmla="*/ 102 w 106"/>
                <a:gd name="T41" fmla="*/ 17 h 138"/>
                <a:gd name="T42" fmla="*/ 101 w 106"/>
                <a:gd name="T43" fmla="*/ 18 h 138"/>
                <a:gd name="T44" fmla="*/ 103 w 106"/>
                <a:gd name="T45" fmla="*/ 17 h 138"/>
                <a:gd name="T46" fmla="*/ 104 w 106"/>
                <a:gd name="T47" fmla="*/ 16 h 138"/>
                <a:gd name="T48" fmla="*/ 104 w 106"/>
                <a:gd name="T49" fmla="*/ 11 h 138"/>
                <a:gd name="T50" fmla="*/ 105 w 106"/>
                <a:gd name="T51" fmla="*/ 12 h 138"/>
                <a:gd name="T52" fmla="*/ 105 w 106"/>
                <a:gd name="T53" fmla="*/ 15 h 138"/>
                <a:gd name="T54" fmla="*/ 105 w 106"/>
                <a:gd name="T55" fmla="*/ 12 h 138"/>
                <a:gd name="T56" fmla="*/ 104 w 106"/>
                <a:gd name="T57" fmla="*/ 11 h 138"/>
                <a:gd name="T58" fmla="*/ 91 w 106"/>
                <a:gd name="T59" fmla="*/ 0 h 138"/>
                <a:gd name="T60" fmla="*/ 98 w 106"/>
                <a:gd name="T61" fmla="*/ 5 h 138"/>
                <a:gd name="T62" fmla="*/ 91 w 106"/>
                <a:gd name="T63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6" h="138">
                  <a:moveTo>
                    <a:pt x="0" y="138"/>
                  </a:moveTo>
                  <a:cubicBezTo>
                    <a:pt x="0" y="138"/>
                    <a:pt x="0" y="138"/>
                    <a:pt x="0" y="138"/>
                  </a:cubicBezTo>
                  <a:cubicBezTo>
                    <a:pt x="0" y="138"/>
                    <a:pt x="0" y="138"/>
                    <a:pt x="0" y="138"/>
                  </a:cubicBezTo>
                  <a:cubicBezTo>
                    <a:pt x="0" y="138"/>
                    <a:pt x="0" y="138"/>
                    <a:pt x="0" y="138"/>
                  </a:cubicBezTo>
                  <a:moveTo>
                    <a:pt x="64" y="66"/>
                  </a:moveTo>
                  <a:cubicBezTo>
                    <a:pt x="63" y="67"/>
                    <a:pt x="63" y="67"/>
                    <a:pt x="63" y="68"/>
                  </a:cubicBezTo>
                  <a:cubicBezTo>
                    <a:pt x="58" y="78"/>
                    <a:pt x="56" y="89"/>
                    <a:pt x="54" y="100"/>
                  </a:cubicBezTo>
                  <a:cubicBezTo>
                    <a:pt x="54" y="101"/>
                    <a:pt x="54" y="103"/>
                    <a:pt x="53" y="104"/>
                  </a:cubicBezTo>
                  <a:cubicBezTo>
                    <a:pt x="53" y="104"/>
                    <a:pt x="52" y="105"/>
                    <a:pt x="51" y="106"/>
                  </a:cubicBezTo>
                  <a:cubicBezTo>
                    <a:pt x="50" y="107"/>
                    <a:pt x="49" y="107"/>
                    <a:pt x="48" y="108"/>
                  </a:cubicBezTo>
                  <a:cubicBezTo>
                    <a:pt x="48" y="108"/>
                    <a:pt x="48" y="108"/>
                    <a:pt x="48" y="108"/>
                  </a:cubicBezTo>
                  <a:cubicBezTo>
                    <a:pt x="49" y="108"/>
                    <a:pt x="49" y="107"/>
                    <a:pt x="50" y="107"/>
                  </a:cubicBezTo>
                  <a:cubicBezTo>
                    <a:pt x="52" y="106"/>
                    <a:pt x="53" y="105"/>
                    <a:pt x="54" y="103"/>
                  </a:cubicBezTo>
                  <a:cubicBezTo>
                    <a:pt x="54" y="99"/>
                    <a:pt x="55" y="96"/>
                    <a:pt x="55" y="93"/>
                  </a:cubicBezTo>
                  <a:cubicBezTo>
                    <a:pt x="57" y="83"/>
                    <a:pt x="60" y="75"/>
                    <a:pt x="64" y="66"/>
                  </a:cubicBezTo>
                  <a:moveTo>
                    <a:pt x="89" y="29"/>
                  </a:moveTo>
                  <a:cubicBezTo>
                    <a:pt x="82" y="37"/>
                    <a:pt x="75" y="45"/>
                    <a:pt x="70" y="54"/>
                  </a:cubicBezTo>
                  <a:cubicBezTo>
                    <a:pt x="71" y="53"/>
                    <a:pt x="71" y="52"/>
                    <a:pt x="71" y="51"/>
                  </a:cubicBezTo>
                  <a:cubicBezTo>
                    <a:pt x="77" y="43"/>
                    <a:pt x="82" y="36"/>
                    <a:pt x="89" y="29"/>
                  </a:cubicBezTo>
                  <a:moveTo>
                    <a:pt x="104" y="16"/>
                  </a:moveTo>
                  <a:cubicBezTo>
                    <a:pt x="104" y="16"/>
                    <a:pt x="103" y="17"/>
                    <a:pt x="102" y="17"/>
                  </a:cubicBezTo>
                  <a:cubicBezTo>
                    <a:pt x="102" y="18"/>
                    <a:pt x="101" y="18"/>
                    <a:pt x="101" y="18"/>
                  </a:cubicBezTo>
                  <a:cubicBezTo>
                    <a:pt x="102" y="18"/>
                    <a:pt x="102" y="17"/>
                    <a:pt x="103" y="17"/>
                  </a:cubicBezTo>
                  <a:cubicBezTo>
                    <a:pt x="103" y="17"/>
                    <a:pt x="104" y="16"/>
                    <a:pt x="104" y="16"/>
                  </a:cubicBezTo>
                  <a:moveTo>
                    <a:pt x="104" y="11"/>
                  </a:moveTo>
                  <a:cubicBezTo>
                    <a:pt x="105" y="11"/>
                    <a:pt x="105" y="12"/>
                    <a:pt x="105" y="12"/>
                  </a:cubicBezTo>
                  <a:cubicBezTo>
                    <a:pt x="106" y="13"/>
                    <a:pt x="105" y="14"/>
                    <a:pt x="105" y="15"/>
                  </a:cubicBezTo>
                  <a:cubicBezTo>
                    <a:pt x="106" y="14"/>
                    <a:pt x="106" y="13"/>
                    <a:pt x="105" y="12"/>
                  </a:cubicBezTo>
                  <a:cubicBezTo>
                    <a:pt x="105" y="12"/>
                    <a:pt x="105" y="11"/>
                    <a:pt x="104" y="11"/>
                  </a:cubicBezTo>
                  <a:moveTo>
                    <a:pt x="91" y="0"/>
                  </a:moveTo>
                  <a:cubicBezTo>
                    <a:pt x="94" y="2"/>
                    <a:pt x="96" y="3"/>
                    <a:pt x="98" y="5"/>
                  </a:cubicBezTo>
                  <a:cubicBezTo>
                    <a:pt x="96" y="3"/>
                    <a:pt x="94" y="1"/>
                    <a:pt x="91" y="0"/>
                  </a:cubicBezTo>
                </a:path>
              </a:pathLst>
            </a:custGeom>
            <a:solidFill>
              <a:srgbClr val="E8E3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1" name="Freeform 124"/>
            <p:cNvSpPr>
              <a:spLocks/>
            </p:cNvSpPr>
            <p:nvPr/>
          </p:nvSpPr>
          <p:spPr bwMode="auto">
            <a:xfrm>
              <a:off x="8521519" y="4953000"/>
              <a:ext cx="334963" cy="374650"/>
            </a:xfrm>
            <a:custGeom>
              <a:avLst/>
              <a:gdLst>
                <a:gd name="T0" fmla="*/ 104 w 127"/>
                <a:gd name="T1" fmla="*/ 0 h 142"/>
                <a:gd name="T2" fmla="*/ 102 w 127"/>
                <a:gd name="T3" fmla="*/ 0 h 142"/>
                <a:gd name="T4" fmla="*/ 89 w 127"/>
                <a:gd name="T5" fmla="*/ 8 h 142"/>
                <a:gd name="T6" fmla="*/ 80 w 127"/>
                <a:gd name="T7" fmla="*/ 17 h 142"/>
                <a:gd name="T8" fmla="*/ 74 w 127"/>
                <a:gd name="T9" fmla="*/ 25 h 142"/>
                <a:gd name="T10" fmla="*/ 63 w 127"/>
                <a:gd name="T11" fmla="*/ 68 h 142"/>
                <a:gd name="T12" fmla="*/ 63 w 127"/>
                <a:gd name="T13" fmla="*/ 74 h 142"/>
                <a:gd name="T14" fmla="*/ 58 w 127"/>
                <a:gd name="T15" fmla="*/ 89 h 142"/>
                <a:gd name="T16" fmla="*/ 50 w 127"/>
                <a:gd name="T17" fmla="*/ 95 h 142"/>
                <a:gd name="T18" fmla="*/ 39 w 127"/>
                <a:gd name="T19" fmla="*/ 96 h 142"/>
                <a:gd name="T20" fmla="*/ 28 w 127"/>
                <a:gd name="T21" fmla="*/ 98 h 142"/>
                <a:gd name="T22" fmla="*/ 5 w 127"/>
                <a:gd name="T23" fmla="*/ 111 h 142"/>
                <a:gd name="T24" fmla="*/ 1 w 127"/>
                <a:gd name="T25" fmla="*/ 116 h 142"/>
                <a:gd name="T26" fmla="*/ 1 w 127"/>
                <a:gd name="T27" fmla="*/ 121 h 142"/>
                <a:gd name="T28" fmla="*/ 19 w 127"/>
                <a:gd name="T29" fmla="*/ 141 h 142"/>
                <a:gd name="T30" fmla="*/ 21 w 127"/>
                <a:gd name="T31" fmla="*/ 142 h 142"/>
                <a:gd name="T32" fmla="*/ 21 w 127"/>
                <a:gd name="T33" fmla="*/ 142 h 142"/>
                <a:gd name="T34" fmla="*/ 22 w 127"/>
                <a:gd name="T35" fmla="*/ 141 h 142"/>
                <a:gd name="T36" fmla="*/ 25 w 127"/>
                <a:gd name="T37" fmla="*/ 139 h 142"/>
                <a:gd name="T38" fmla="*/ 43 w 127"/>
                <a:gd name="T39" fmla="*/ 126 h 142"/>
                <a:gd name="T40" fmla="*/ 68 w 127"/>
                <a:gd name="T41" fmla="*/ 112 h 142"/>
                <a:gd name="T42" fmla="*/ 69 w 127"/>
                <a:gd name="T43" fmla="*/ 112 h 142"/>
                <a:gd name="T44" fmla="*/ 69 w 127"/>
                <a:gd name="T45" fmla="*/ 112 h 142"/>
                <a:gd name="T46" fmla="*/ 72 w 127"/>
                <a:gd name="T47" fmla="*/ 110 h 142"/>
                <a:gd name="T48" fmla="*/ 74 w 127"/>
                <a:gd name="T49" fmla="*/ 108 h 142"/>
                <a:gd name="T50" fmla="*/ 75 w 127"/>
                <a:gd name="T51" fmla="*/ 104 h 142"/>
                <a:gd name="T52" fmla="*/ 84 w 127"/>
                <a:gd name="T53" fmla="*/ 72 h 142"/>
                <a:gd name="T54" fmla="*/ 85 w 127"/>
                <a:gd name="T55" fmla="*/ 70 h 142"/>
                <a:gd name="T56" fmla="*/ 91 w 127"/>
                <a:gd name="T57" fmla="*/ 58 h 142"/>
                <a:gd name="T58" fmla="*/ 110 w 127"/>
                <a:gd name="T59" fmla="*/ 33 h 142"/>
                <a:gd name="T60" fmla="*/ 122 w 127"/>
                <a:gd name="T61" fmla="*/ 22 h 142"/>
                <a:gd name="T62" fmla="*/ 123 w 127"/>
                <a:gd name="T63" fmla="*/ 21 h 142"/>
                <a:gd name="T64" fmla="*/ 125 w 127"/>
                <a:gd name="T65" fmla="*/ 20 h 142"/>
                <a:gd name="T66" fmla="*/ 126 w 127"/>
                <a:gd name="T67" fmla="*/ 19 h 142"/>
                <a:gd name="T68" fmla="*/ 126 w 127"/>
                <a:gd name="T69" fmla="*/ 19 h 142"/>
                <a:gd name="T70" fmla="*/ 126 w 127"/>
                <a:gd name="T71" fmla="*/ 16 h 142"/>
                <a:gd name="T72" fmla="*/ 125 w 127"/>
                <a:gd name="T73" fmla="*/ 15 h 142"/>
                <a:gd name="T74" fmla="*/ 119 w 127"/>
                <a:gd name="T75" fmla="*/ 9 h 142"/>
                <a:gd name="T76" fmla="*/ 112 w 127"/>
                <a:gd name="T77" fmla="*/ 4 h 142"/>
                <a:gd name="T78" fmla="*/ 106 w 127"/>
                <a:gd name="T79" fmla="*/ 0 h 142"/>
                <a:gd name="T80" fmla="*/ 104 w 127"/>
                <a:gd name="T81" fmla="*/ 0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27" h="142">
                  <a:moveTo>
                    <a:pt x="104" y="0"/>
                  </a:moveTo>
                  <a:cubicBezTo>
                    <a:pt x="104" y="0"/>
                    <a:pt x="103" y="0"/>
                    <a:pt x="102" y="0"/>
                  </a:cubicBezTo>
                  <a:cubicBezTo>
                    <a:pt x="97" y="2"/>
                    <a:pt x="93" y="4"/>
                    <a:pt x="89" y="8"/>
                  </a:cubicBezTo>
                  <a:cubicBezTo>
                    <a:pt x="86" y="11"/>
                    <a:pt x="83" y="14"/>
                    <a:pt x="80" y="17"/>
                  </a:cubicBezTo>
                  <a:cubicBezTo>
                    <a:pt x="78" y="19"/>
                    <a:pt x="76" y="22"/>
                    <a:pt x="74" y="25"/>
                  </a:cubicBezTo>
                  <a:cubicBezTo>
                    <a:pt x="67" y="38"/>
                    <a:pt x="63" y="52"/>
                    <a:pt x="63" y="68"/>
                  </a:cubicBezTo>
                  <a:cubicBezTo>
                    <a:pt x="63" y="70"/>
                    <a:pt x="63" y="72"/>
                    <a:pt x="63" y="74"/>
                  </a:cubicBezTo>
                  <a:cubicBezTo>
                    <a:pt x="62" y="79"/>
                    <a:pt x="61" y="84"/>
                    <a:pt x="58" y="89"/>
                  </a:cubicBezTo>
                  <a:cubicBezTo>
                    <a:pt x="56" y="92"/>
                    <a:pt x="54" y="94"/>
                    <a:pt x="50" y="95"/>
                  </a:cubicBezTo>
                  <a:cubicBezTo>
                    <a:pt x="46" y="95"/>
                    <a:pt x="43" y="96"/>
                    <a:pt x="39" y="96"/>
                  </a:cubicBezTo>
                  <a:cubicBezTo>
                    <a:pt x="35" y="97"/>
                    <a:pt x="32" y="97"/>
                    <a:pt x="28" y="98"/>
                  </a:cubicBezTo>
                  <a:cubicBezTo>
                    <a:pt x="19" y="101"/>
                    <a:pt x="11" y="105"/>
                    <a:pt x="5" y="111"/>
                  </a:cubicBezTo>
                  <a:cubicBezTo>
                    <a:pt x="3" y="113"/>
                    <a:pt x="2" y="115"/>
                    <a:pt x="1" y="116"/>
                  </a:cubicBezTo>
                  <a:cubicBezTo>
                    <a:pt x="0" y="118"/>
                    <a:pt x="0" y="120"/>
                    <a:pt x="1" y="121"/>
                  </a:cubicBezTo>
                  <a:cubicBezTo>
                    <a:pt x="6" y="129"/>
                    <a:pt x="13" y="135"/>
                    <a:pt x="19" y="141"/>
                  </a:cubicBezTo>
                  <a:cubicBezTo>
                    <a:pt x="20" y="141"/>
                    <a:pt x="20" y="142"/>
                    <a:pt x="21" y="142"/>
                  </a:cubicBezTo>
                  <a:cubicBezTo>
                    <a:pt x="21" y="142"/>
                    <a:pt x="21" y="142"/>
                    <a:pt x="21" y="142"/>
                  </a:cubicBezTo>
                  <a:cubicBezTo>
                    <a:pt x="21" y="142"/>
                    <a:pt x="22" y="142"/>
                    <a:pt x="22" y="141"/>
                  </a:cubicBezTo>
                  <a:cubicBezTo>
                    <a:pt x="23" y="141"/>
                    <a:pt x="24" y="140"/>
                    <a:pt x="25" y="139"/>
                  </a:cubicBezTo>
                  <a:cubicBezTo>
                    <a:pt x="31" y="135"/>
                    <a:pt x="36" y="130"/>
                    <a:pt x="43" y="126"/>
                  </a:cubicBezTo>
                  <a:cubicBezTo>
                    <a:pt x="51" y="121"/>
                    <a:pt x="59" y="116"/>
                    <a:pt x="68" y="112"/>
                  </a:cubicBezTo>
                  <a:cubicBezTo>
                    <a:pt x="68" y="112"/>
                    <a:pt x="69" y="112"/>
                    <a:pt x="69" y="112"/>
                  </a:cubicBezTo>
                  <a:cubicBezTo>
                    <a:pt x="69" y="112"/>
                    <a:pt x="69" y="112"/>
                    <a:pt x="69" y="112"/>
                  </a:cubicBezTo>
                  <a:cubicBezTo>
                    <a:pt x="70" y="111"/>
                    <a:pt x="71" y="111"/>
                    <a:pt x="72" y="110"/>
                  </a:cubicBezTo>
                  <a:cubicBezTo>
                    <a:pt x="73" y="109"/>
                    <a:pt x="74" y="108"/>
                    <a:pt x="74" y="108"/>
                  </a:cubicBezTo>
                  <a:cubicBezTo>
                    <a:pt x="75" y="107"/>
                    <a:pt x="75" y="105"/>
                    <a:pt x="75" y="104"/>
                  </a:cubicBezTo>
                  <a:cubicBezTo>
                    <a:pt x="77" y="93"/>
                    <a:pt x="79" y="82"/>
                    <a:pt x="84" y="72"/>
                  </a:cubicBezTo>
                  <a:cubicBezTo>
                    <a:pt x="84" y="71"/>
                    <a:pt x="84" y="71"/>
                    <a:pt x="85" y="70"/>
                  </a:cubicBezTo>
                  <a:cubicBezTo>
                    <a:pt x="87" y="66"/>
                    <a:pt x="89" y="62"/>
                    <a:pt x="91" y="58"/>
                  </a:cubicBezTo>
                  <a:cubicBezTo>
                    <a:pt x="96" y="49"/>
                    <a:pt x="103" y="41"/>
                    <a:pt x="110" y="33"/>
                  </a:cubicBezTo>
                  <a:cubicBezTo>
                    <a:pt x="114" y="29"/>
                    <a:pt x="118" y="26"/>
                    <a:pt x="122" y="22"/>
                  </a:cubicBezTo>
                  <a:cubicBezTo>
                    <a:pt x="122" y="22"/>
                    <a:pt x="123" y="22"/>
                    <a:pt x="123" y="21"/>
                  </a:cubicBezTo>
                  <a:cubicBezTo>
                    <a:pt x="124" y="21"/>
                    <a:pt x="125" y="20"/>
                    <a:pt x="125" y="20"/>
                  </a:cubicBezTo>
                  <a:cubicBezTo>
                    <a:pt x="125" y="19"/>
                    <a:pt x="125" y="19"/>
                    <a:pt x="126" y="19"/>
                  </a:cubicBezTo>
                  <a:cubicBezTo>
                    <a:pt x="126" y="19"/>
                    <a:pt x="126" y="19"/>
                    <a:pt x="126" y="19"/>
                  </a:cubicBezTo>
                  <a:cubicBezTo>
                    <a:pt x="126" y="18"/>
                    <a:pt x="127" y="17"/>
                    <a:pt x="126" y="16"/>
                  </a:cubicBezTo>
                  <a:cubicBezTo>
                    <a:pt x="126" y="16"/>
                    <a:pt x="126" y="15"/>
                    <a:pt x="125" y="15"/>
                  </a:cubicBezTo>
                  <a:cubicBezTo>
                    <a:pt x="124" y="13"/>
                    <a:pt x="121" y="11"/>
                    <a:pt x="119" y="9"/>
                  </a:cubicBezTo>
                  <a:cubicBezTo>
                    <a:pt x="117" y="7"/>
                    <a:pt x="115" y="6"/>
                    <a:pt x="112" y="4"/>
                  </a:cubicBezTo>
                  <a:cubicBezTo>
                    <a:pt x="110" y="2"/>
                    <a:pt x="108" y="1"/>
                    <a:pt x="106" y="0"/>
                  </a:cubicBezTo>
                  <a:cubicBezTo>
                    <a:pt x="106" y="0"/>
                    <a:pt x="105" y="0"/>
                    <a:pt x="104" y="0"/>
                  </a:cubicBezTo>
                </a:path>
              </a:pathLst>
            </a:custGeom>
            <a:solidFill>
              <a:srgbClr val="CEC0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2" name="Freeform 125"/>
            <p:cNvSpPr>
              <a:spLocks noEditPoints="1"/>
            </p:cNvSpPr>
            <p:nvPr/>
          </p:nvSpPr>
          <p:spPr bwMode="auto">
            <a:xfrm>
              <a:off x="8616769" y="5729288"/>
              <a:ext cx="112713" cy="90488"/>
            </a:xfrm>
            <a:custGeom>
              <a:avLst/>
              <a:gdLst>
                <a:gd name="T0" fmla="*/ 26 w 43"/>
                <a:gd name="T1" fmla="*/ 12 h 34"/>
                <a:gd name="T2" fmla="*/ 29 w 43"/>
                <a:gd name="T3" fmla="*/ 15 h 34"/>
                <a:gd name="T4" fmla="*/ 38 w 43"/>
                <a:gd name="T5" fmla="*/ 26 h 34"/>
                <a:gd name="T6" fmla="*/ 43 w 43"/>
                <a:gd name="T7" fmla="*/ 34 h 34"/>
                <a:gd name="T8" fmla="*/ 34 w 43"/>
                <a:gd name="T9" fmla="*/ 21 h 34"/>
                <a:gd name="T10" fmla="*/ 26 w 43"/>
                <a:gd name="T11" fmla="*/ 12 h 34"/>
                <a:gd name="T12" fmla="*/ 0 w 43"/>
                <a:gd name="T13" fmla="*/ 0 h 34"/>
                <a:gd name="T14" fmla="*/ 6 w 43"/>
                <a:gd name="T15" fmla="*/ 2 h 34"/>
                <a:gd name="T16" fmla="*/ 11 w 43"/>
                <a:gd name="T17" fmla="*/ 3 h 34"/>
                <a:gd name="T18" fmla="*/ 4 w 43"/>
                <a:gd name="T19" fmla="*/ 1 h 34"/>
                <a:gd name="T20" fmla="*/ 0 w 43"/>
                <a:gd name="T21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3" h="34">
                  <a:moveTo>
                    <a:pt x="26" y="12"/>
                  </a:moveTo>
                  <a:cubicBezTo>
                    <a:pt x="27" y="13"/>
                    <a:pt x="28" y="14"/>
                    <a:pt x="29" y="15"/>
                  </a:cubicBezTo>
                  <a:cubicBezTo>
                    <a:pt x="32" y="18"/>
                    <a:pt x="35" y="22"/>
                    <a:pt x="38" y="26"/>
                  </a:cubicBezTo>
                  <a:cubicBezTo>
                    <a:pt x="40" y="28"/>
                    <a:pt x="42" y="31"/>
                    <a:pt x="43" y="34"/>
                  </a:cubicBezTo>
                  <a:cubicBezTo>
                    <a:pt x="41" y="29"/>
                    <a:pt x="37" y="25"/>
                    <a:pt x="34" y="21"/>
                  </a:cubicBezTo>
                  <a:cubicBezTo>
                    <a:pt x="32" y="18"/>
                    <a:pt x="29" y="15"/>
                    <a:pt x="26" y="12"/>
                  </a:cubicBezTo>
                  <a:moveTo>
                    <a:pt x="0" y="0"/>
                  </a:moveTo>
                  <a:cubicBezTo>
                    <a:pt x="2" y="1"/>
                    <a:pt x="4" y="1"/>
                    <a:pt x="6" y="2"/>
                  </a:cubicBezTo>
                  <a:cubicBezTo>
                    <a:pt x="8" y="2"/>
                    <a:pt x="9" y="3"/>
                    <a:pt x="11" y="3"/>
                  </a:cubicBezTo>
                  <a:cubicBezTo>
                    <a:pt x="9" y="2"/>
                    <a:pt x="6" y="2"/>
                    <a:pt x="4" y="1"/>
                  </a:cubicBezTo>
                  <a:cubicBezTo>
                    <a:pt x="3" y="1"/>
                    <a:pt x="1" y="1"/>
                    <a:pt x="0" y="0"/>
                  </a:cubicBezTo>
                </a:path>
              </a:pathLst>
            </a:custGeom>
            <a:solidFill>
              <a:srgbClr val="E8E3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3" name="Freeform 126"/>
            <p:cNvSpPr>
              <a:spLocks noEditPoints="1"/>
            </p:cNvSpPr>
            <p:nvPr/>
          </p:nvSpPr>
          <p:spPr bwMode="auto">
            <a:xfrm>
              <a:off x="8761231" y="5886450"/>
              <a:ext cx="28575" cy="15875"/>
            </a:xfrm>
            <a:custGeom>
              <a:avLst/>
              <a:gdLst>
                <a:gd name="T0" fmla="*/ 5 w 11"/>
                <a:gd name="T1" fmla="*/ 5 h 6"/>
                <a:gd name="T2" fmla="*/ 6 w 11"/>
                <a:gd name="T3" fmla="*/ 5 h 6"/>
                <a:gd name="T4" fmla="*/ 11 w 11"/>
                <a:gd name="T5" fmla="*/ 6 h 6"/>
                <a:gd name="T6" fmla="*/ 5 w 11"/>
                <a:gd name="T7" fmla="*/ 5 h 6"/>
                <a:gd name="T8" fmla="*/ 0 w 11"/>
                <a:gd name="T9" fmla="*/ 0 h 6"/>
                <a:gd name="T10" fmla="*/ 1 w 11"/>
                <a:gd name="T11" fmla="*/ 1 h 6"/>
                <a:gd name="T12" fmla="*/ 1 w 11"/>
                <a:gd name="T13" fmla="*/ 2 h 6"/>
                <a:gd name="T14" fmla="*/ 1 w 11"/>
                <a:gd name="T15" fmla="*/ 2 h 6"/>
                <a:gd name="T16" fmla="*/ 0 w 11"/>
                <a:gd name="T1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5" y="5"/>
                  </a:moveTo>
                  <a:cubicBezTo>
                    <a:pt x="5" y="5"/>
                    <a:pt x="5" y="5"/>
                    <a:pt x="6" y="5"/>
                  </a:cubicBezTo>
                  <a:cubicBezTo>
                    <a:pt x="7" y="5"/>
                    <a:pt x="9" y="6"/>
                    <a:pt x="11" y="6"/>
                  </a:cubicBezTo>
                  <a:cubicBezTo>
                    <a:pt x="9" y="6"/>
                    <a:pt x="7" y="5"/>
                    <a:pt x="5" y="5"/>
                  </a:cubicBezTo>
                  <a:moveTo>
                    <a:pt x="0" y="0"/>
                  </a:moveTo>
                  <a:cubicBezTo>
                    <a:pt x="1" y="0"/>
                    <a:pt x="1" y="1"/>
                    <a:pt x="1" y="1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0"/>
                    <a:pt x="0" y="0"/>
                  </a:cubicBezTo>
                </a:path>
              </a:pathLst>
            </a:custGeom>
            <a:solidFill>
              <a:srgbClr val="0B16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4" name="Freeform 127"/>
            <p:cNvSpPr>
              <a:spLocks/>
            </p:cNvSpPr>
            <p:nvPr/>
          </p:nvSpPr>
          <p:spPr bwMode="auto">
            <a:xfrm>
              <a:off x="8800919" y="5902325"/>
              <a:ext cx="28575" cy="0"/>
            </a:xfrm>
            <a:custGeom>
              <a:avLst/>
              <a:gdLst>
                <a:gd name="T0" fmla="*/ 11 w 11"/>
                <a:gd name="T1" fmla="*/ 5 w 11"/>
                <a:gd name="T2" fmla="*/ 0 w 11"/>
                <a:gd name="T3" fmla="*/ 6 w 11"/>
                <a:gd name="T4" fmla="*/ 11 w 1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11">
                  <a:moveTo>
                    <a:pt x="11" y="0"/>
                  </a:moveTo>
                  <a:cubicBezTo>
                    <a:pt x="9" y="0"/>
                    <a:pt x="7" y="0"/>
                    <a:pt x="5" y="0"/>
                  </a:cubicBezTo>
                  <a:cubicBezTo>
                    <a:pt x="3" y="0"/>
                    <a:pt x="2" y="0"/>
                    <a:pt x="0" y="0"/>
                  </a:cubicBezTo>
                  <a:cubicBezTo>
                    <a:pt x="2" y="0"/>
                    <a:pt x="4" y="0"/>
                    <a:pt x="6" y="0"/>
                  </a:cubicBezTo>
                  <a:cubicBezTo>
                    <a:pt x="7" y="0"/>
                    <a:pt x="9" y="0"/>
                    <a:pt x="11" y="0"/>
                  </a:cubicBezTo>
                </a:path>
              </a:pathLst>
            </a:custGeom>
            <a:solidFill>
              <a:srgbClr val="E8CF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5" name="Freeform 128"/>
            <p:cNvSpPr>
              <a:spLocks/>
            </p:cNvSpPr>
            <p:nvPr/>
          </p:nvSpPr>
          <p:spPr bwMode="auto">
            <a:xfrm>
              <a:off x="8586606" y="5716588"/>
              <a:ext cx="263525" cy="185738"/>
            </a:xfrm>
            <a:custGeom>
              <a:avLst/>
              <a:gdLst>
                <a:gd name="T0" fmla="*/ 4 w 100"/>
                <a:gd name="T1" fmla="*/ 0 h 70"/>
                <a:gd name="T2" fmla="*/ 3 w 100"/>
                <a:gd name="T3" fmla="*/ 0 h 70"/>
                <a:gd name="T4" fmla="*/ 1 w 100"/>
                <a:gd name="T5" fmla="*/ 1 h 70"/>
                <a:gd name="T6" fmla="*/ 0 w 100"/>
                <a:gd name="T7" fmla="*/ 2 h 70"/>
                <a:gd name="T8" fmla="*/ 1 w 100"/>
                <a:gd name="T9" fmla="*/ 3 h 70"/>
                <a:gd name="T10" fmla="*/ 11 w 100"/>
                <a:gd name="T11" fmla="*/ 5 h 70"/>
                <a:gd name="T12" fmla="*/ 15 w 100"/>
                <a:gd name="T13" fmla="*/ 6 h 70"/>
                <a:gd name="T14" fmla="*/ 22 w 100"/>
                <a:gd name="T15" fmla="*/ 8 h 70"/>
                <a:gd name="T16" fmla="*/ 37 w 100"/>
                <a:gd name="T17" fmla="*/ 17 h 70"/>
                <a:gd name="T18" fmla="*/ 45 w 100"/>
                <a:gd name="T19" fmla="*/ 26 h 70"/>
                <a:gd name="T20" fmla="*/ 54 w 100"/>
                <a:gd name="T21" fmla="*/ 39 h 70"/>
                <a:gd name="T22" fmla="*/ 60 w 100"/>
                <a:gd name="T23" fmla="*/ 49 h 70"/>
                <a:gd name="T24" fmla="*/ 66 w 100"/>
                <a:gd name="T25" fmla="*/ 64 h 70"/>
                <a:gd name="T26" fmla="*/ 67 w 100"/>
                <a:gd name="T27" fmla="*/ 66 h 70"/>
                <a:gd name="T28" fmla="*/ 67 w 100"/>
                <a:gd name="T29" fmla="*/ 66 h 70"/>
                <a:gd name="T30" fmla="*/ 71 w 100"/>
                <a:gd name="T31" fmla="*/ 69 h 70"/>
                <a:gd name="T32" fmla="*/ 77 w 100"/>
                <a:gd name="T33" fmla="*/ 70 h 70"/>
                <a:gd name="T34" fmla="*/ 81 w 100"/>
                <a:gd name="T35" fmla="*/ 70 h 70"/>
                <a:gd name="T36" fmla="*/ 86 w 100"/>
                <a:gd name="T37" fmla="*/ 70 h 70"/>
                <a:gd name="T38" fmla="*/ 92 w 100"/>
                <a:gd name="T39" fmla="*/ 70 h 70"/>
                <a:gd name="T40" fmla="*/ 98 w 100"/>
                <a:gd name="T41" fmla="*/ 70 h 70"/>
                <a:gd name="T42" fmla="*/ 100 w 100"/>
                <a:gd name="T43" fmla="*/ 66 h 70"/>
                <a:gd name="T44" fmla="*/ 97 w 100"/>
                <a:gd name="T45" fmla="*/ 56 h 70"/>
                <a:gd name="T46" fmla="*/ 84 w 100"/>
                <a:gd name="T47" fmla="*/ 35 h 70"/>
                <a:gd name="T48" fmla="*/ 59 w 100"/>
                <a:gd name="T49" fmla="*/ 13 h 70"/>
                <a:gd name="T50" fmla="*/ 16 w 100"/>
                <a:gd name="T51" fmla="*/ 1 h 70"/>
                <a:gd name="T52" fmla="*/ 9 w 100"/>
                <a:gd name="T53" fmla="*/ 0 h 70"/>
                <a:gd name="T54" fmla="*/ 4 w 100"/>
                <a:gd name="T55" fmla="*/ 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0" h="70">
                  <a:moveTo>
                    <a:pt x="4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1" y="1"/>
                    <a:pt x="1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4" y="4"/>
                    <a:pt x="7" y="4"/>
                    <a:pt x="11" y="5"/>
                  </a:cubicBezTo>
                  <a:cubicBezTo>
                    <a:pt x="12" y="6"/>
                    <a:pt x="14" y="6"/>
                    <a:pt x="15" y="6"/>
                  </a:cubicBezTo>
                  <a:cubicBezTo>
                    <a:pt x="17" y="7"/>
                    <a:pt x="20" y="7"/>
                    <a:pt x="22" y="8"/>
                  </a:cubicBezTo>
                  <a:cubicBezTo>
                    <a:pt x="28" y="10"/>
                    <a:pt x="33" y="13"/>
                    <a:pt x="37" y="17"/>
                  </a:cubicBezTo>
                  <a:cubicBezTo>
                    <a:pt x="40" y="20"/>
                    <a:pt x="43" y="23"/>
                    <a:pt x="45" y="26"/>
                  </a:cubicBezTo>
                  <a:cubicBezTo>
                    <a:pt x="48" y="30"/>
                    <a:pt x="52" y="34"/>
                    <a:pt x="54" y="39"/>
                  </a:cubicBezTo>
                  <a:cubicBezTo>
                    <a:pt x="56" y="42"/>
                    <a:pt x="58" y="46"/>
                    <a:pt x="60" y="49"/>
                  </a:cubicBezTo>
                  <a:cubicBezTo>
                    <a:pt x="62" y="54"/>
                    <a:pt x="64" y="59"/>
                    <a:pt x="66" y="64"/>
                  </a:cubicBezTo>
                  <a:cubicBezTo>
                    <a:pt x="67" y="64"/>
                    <a:pt x="67" y="65"/>
                    <a:pt x="67" y="66"/>
                  </a:cubicBezTo>
                  <a:cubicBezTo>
                    <a:pt x="67" y="66"/>
                    <a:pt x="67" y="66"/>
                    <a:pt x="67" y="66"/>
                  </a:cubicBezTo>
                  <a:cubicBezTo>
                    <a:pt x="68" y="67"/>
                    <a:pt x="69" y="68"/>
                    <a:pt x="71" y="69"/>
                  </a:cubicBezTo>
                  <a:cubicBezTo>
                    <a:pt x="73" y="69"/>
                    <a:pt x="75" y="70"/>
                    <a:pt x="77" y="70"/>
                  </a:cubicBezTo>
                  <a:cubicBezTo>
                    <a:pt x="78" y="70"/>
                    <a:pt x="79" y="70"/>
                    <a:pt x="81" y="70"/>
                  </a:cubicBezTo>
                  <a:cubicBezTo>
                    <a:pt x="83" y="70"/>
                    <a:pt x="84" y="70"/>
                    <a:pt x="86" y="70"/>
                  </a:cubicBezTo>
                  <a:cubicBezTo>
                    <a:pt x="88" y="70"/>
                    <a:pt x="90" y="70"/>
                    <a:pt x="92" y="70"/>
                  </a:cubicBezTo>
                  <a:cubicBezTo>
                    <a:pt x="94" y="70"/>
                    <a:pt x="96" y="70"/>
                    <a:pt x="98" y="70"/>
                  </a:cubicBezTo>
                  <a:cubicBezTo>
                    <a:pt x="99" y="69"/>
                    <a:pt x="100" y="68"/>
                    <a:pt x="100" y="66"/>
                  </a:cubicBezTo>
                  <a:cubicBezTo>
                    <a:pt x="100" y="63"/>
                    <a:pt x="98" y="60"/>
                    <a:pt x="97" y="56"/>
                  </a:cubicBezTo>
                  <a:cubicBezTo>
                    <a:pt x="93" y="49"/>
                    <a:pt x="89" y="42"/>
                    <a:pt x="84" y="35"/>
                  </a:cubicBezTo>
                  <a:cubicBezTo>
                    <a:pt x="77" y="26"/>
                    <a:pt x="68" y="19"/>
                    <a:pt x="59" y="13"/>
                  </a:cubicBezTo>
                  <a:cubicBezTo>
                    <a:pt x="45" y="6"/>
                    <a:pt x="31" y="2"/>
                    <a:pt x="16" y="1"/>
                  </a:cubicBezTo>
                  <a:cubicBezTo>
                    <a:pt x="13" y="1"/>
                    <a:pt x="11" y="1"/>
                    <a:pt x="9" y="0"/>
                  </a:cubicBezTo>
                  <a:cubicBezTo>
                    <a:pt x="7" y="0"/>
                    <a:pt x="5" y="0"/>
                    <a:pt x="4" y="0"/>
                  </a:cubicBezTo>
                </a:path>
              </a:pathLst>
            </a:custGeom>
            <a:solidFill>
              <a:srgbClr val="CEC0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6" name="Freeform 129"/>
            <p:cNvSpPr>
              <a:spLocks noEditPoints="1"/>
            </p:cNvSpPr>
            <p:nvPr/>
          </p:nvSpPr>
          <p:spPr bwMode="auto">
            <a:xfrm>
              <a:off x="8858069" y="6519863"/>
              <a:ext cx="161925" cy="155575"/>
            </a:xfrm>
            <a:custGeom>
              <a:avLst/>
              <a:gdLst>
                <a:gd name="T0" fmla="*/ 43 w 61"/>
                <a:gd name="T1" fmla="*/ 58 h 59"/>
                <a:gd name="T2" fmla="*/ 39 w 61"/>
                <a:gd name="T3" fmla="*/ 59 h 59"/>
                <a:gd name="T4" fmla="*/ 39 w 61"/>
                <a:gd name="T5" fmla="*/ 59 h 59"/>
                <a:gd name="T6" fmla="*/ 41 w 61"/>
                <a:gd name="T7" fmla="*/ 58 h 59"/>
                <a:gd name="T8" fmla="*/ 43 w 61"/>
                <a:gd name="T9" fmla="*/ 58 h 59"/>
                <a:gd name="T10" fmla="*/ 0 w 61"/>
                <a:gd name="T11" fmla="*/ 48 h 59"/>
                <a:gd name="T12" fmla="*/ 1 w 61"/>
                <a:gd name="T13" fmla="*/ 49 h 59"/>
                <a:gd name="T14" fmla="*/ 10 w 61"/>
                <a:gd name="T15" fmla="*/ 53 h 59"/>
                <a:gd name="T16" fmla="*/ 1 w 61"/>
                <a:gd name="T17" fmla="*/ 49 h 59"/>
                <a:gd name="T18" fmla="*/ 0 w 61"/>
                <a:gd name="T19" fmla="*/ 48 h 59"/>
                <a:gd name="T20" fmla="*/ 3 w 61"/>
                <a:gd name="T21" fmla="*/ 42 h 59"/>
                <a:gd name="T22" fmla="*/ 0 w 61"/>
                <a:gd name="T23" fmla="*/ 46 h 59"/>
                <a:gd name="T24" fmla="*/ 0 w 61"/>
                <a:gd name="T25" fmla="*/ 46 h 59"/>
                <a:gd name="T26" fmla="*/ 1 w 61"/>
                <a:gd name="T27" fmla="*/ 44 h 59"/>
                <a:gd name="T28" fmla="*/ 3 w 61"/>
                <a:gd name="T29" fmla="*/ 42 h 59"/>
                <a:gd name="T30" fmla="*/ 59 w 61"/>
                <a:gd name="T31" fmla="*/ 39 h 59"/>
                <a:gd name="T32" fmla="*/ 61 w 61"/>
                <a:gd name="T33" fmla="*/ 46 h 59"/>
                <a:gd name="T34" fmla="*/ 61 w 61"/>
                <a:gd name="T35" fmla="*/ 47 h 59"/>
                <a:gd name="T36" fmla="*/ 61 w 61"/>
                <a:gd name="T37" fmla="*/ 44 h 59"/>
                <a:gd name="T38" fmla="*/ 59 w 61"/>
                <a:gd name="T39" fmla="*/ 39 h 59"/>
                <a:gd name="T40" fmla="*/ 46 w 61"/>
                <a:gd name="T41" fmla="*/ 0 h 59"/>
                <a:gd name="T42" fmla="*/ 39 w 61"/>
                <a:gd name="T43" fmla="*/ 2 h 59"/>
                <a:gd name="T44" fmla="*/ 43 w 61"/>
                <a:gd name="T45" fmla="*/ 1 h 59"/>
                <a:gd name="T46" fmla="*/ 46 w 61"/>
                <a:gd name="T47" fmla="*/ 0 h 59"/>
                <a:gd name="T48" fmla="*/ 46 w 61"/>
                <a:gd name="T49" fmla="*/ 0 h 59"/>
                <a:gd name="T50" fmla="*/ 50 w 61"/>
                <a:gd name="T51" fmla="*/ 0 h 59"/>
                <a:gd name="T52" fmla="*/ 50 w 61"/>
                <a:gd name="T53" fmla="*/ 0 h 59"/>
                <a:gd name="T54" fmla="*/ 50 w 61"/>
                <a:gd name="T55" fmla="*/ 0 h 59"/>
                <a:gd name="T56" fmla="*/ 53 w 61"/>
                <a:gd name="T57" fmla="*/ 2 h 59"/>
                <a:gd name="T58" fmla="*/ 53 w 61"/>
                <a:gd name="T59" fmla="*/ 2 h 59"/>
                <a:gd name="T60" fmla="*/ 50 w 61"/>
                <a:gd name="T61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61" h="59">
                  <a:moveTo>
                    <a:pt x="43" y="58"/>
                  </a:moveTo>
                  <a:cubicBezTo>
                    <a:pt x="42" y="58"/>
                    <a:pt x="41" y="58"/>
                    <a:pt x="39" y="59"/>
                  </a:cubicBezTo>
                  <a:cubicBezTo>
                    <a:pt x="39" y="59"/>
                    <a:pt x="39" y="59"/>
                    <a:pt x="39" y="59"/>
                  </a:cubicBezTo>
                  <a:cubicBezTo>
                    <a:pt x="40" y="59"/>
                    <a:pt x="40" y="59"/>
                    <a:pt x="41" y="58"/>
                  </a:cubicBezTo>
                  <a:cubicBezTo>
                    <a:pt x="42" y="58"/>
                    <a:pt x="42" y="58"/>
                    <a:pt x="43" y="58"/>
                  </a:cubicBezTo>
                  <a:moveTo>
                    <a:pt x="0" y="48"/>
                  </a:moveTo>
                  <a:cubicBezTo>
                    <a:pt x="0" y="48"/>
                    <a:pt x="0" y="49"/>
                    <a:pt x="1" y="49"/>
                  </a:cubicBezTo>
                  <a:cubicBezTo>
                    <a:pt x="4" y="51"/>
                    <a:pt x="7" y="52"/>
                    <a:pt x="10" y="53"/>
                  </a:cubicBezTo>
                  <a:cubicBezTo>
                    <a:pt x="7" y="52"/>
                    <a:pt x="4" y="51"/>
                    <a:pt x="1" y="49"/>
                  </a:cubicBezTo>
                  <a:cubicBezTo>
                    <a:pt x="0" y="49"/>
                    <a:pt x="0" y="48"/>
                    <a:pt x="0" y="48"/>
                  </a:cubicBezTo>
                  <a:moveTo>
                    <a:pt x="3" y="42"/>
                  </a:moveTo>
                  <a:cubicBezTo>
                    <a:pt x="2" y="43"/>
                    <a:pt x="1" y="44"/>
                    <a:pt x="0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46"/>
                    <a:pt x="1" y="45"/>
                    <a:pt x="1" y="44"/>
                  </a:cubicBezTo>
                  <a:cubicBezTo>
                    <a:pt x="2" y="43"/>
                    <a:pt x="2" y="42"/>
                    <a:pt x="3" y="42"/>
                  </a:cubicBezTo>
                  <a:moveTo>
                    <a:pt x="59" y="39"/>
                  </a:moveTo>
                  <a:cubicBezTo>
                    <a:pt x="59" y="42"/>
                    <a:pt x="60" y="44"/>
                    <a:pt x="61" y="46"/>
                  </a:cubicBezTo>
                  <a:cubicBezTo>
                    <a:pt x="61" y="46"/>
                    <a:pt x="61" y="47"/>
                    <a:pt x="61" y="47"/>
                  </a:cubicBezTo>
                  <a:cubicBezTo>
                    <a:pt x="61" y="46"/>
                    <a:pt x="61" y="45"/>
                    <a:pt x="61" y="44"/>
                  </a:cubicBezTo>
                  <a:cubicBezTo>
                    <a:pt x="60" y="43"/>
                    <a:pt x="59" y="41"/>
                    <a:pt x="59" y="39"/>
                  </a:cubicBezTo>
                  <a:moveTo>
                    <a:pt x="46" y="0"/>
                  </a:moveTo>
                  <a:cubicBezTo>
                    <a:pt x="44" y="1"/>
                    <a:pt x="41" y="1"/>
                    <a:pt x="39" y="2"/>
                  </a:cubicBezTo>
                  <a:cubicBezTo>
                    <a:pt x="40" y="1"/>
                    <a:pt x="42" y="1"/>
                    <a:pt x="43" y="1"/>
                  </a:cubicBezTo>
                  <a:cubicBezTo>
                    <a:pt x="44" y="1"/>
                    <a:pt x="45" y="1"/>
                    <a:pt x="46" y="0"/>
                  </a:cubicBezTo>
                  <a:cubicBezTo>
                    <a:pt x="46" y="0"/>
                    <a:pt x="46" y="0"/>
                    <a:pt x="46" y="0"/>
                  </a:cubicBezTo>
                  <a:moveTo>
                    <a:pt x="50" y="0"/>
                  </a:moveTo>
                  <a:cubicBezTo>
                    <a:pt x="50" y="0"/>
                    <a:pt x="50" y="0"/>
                    <a:pt x="50" y="0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51" y="0"/>
                    <a:pt x="52" y="0"/>
                    <a:pt x="53" y="2"/>
                  </a:cubicBezTo>
                  <a:cubicBezTo>
                    <a:pt x="53" y="2"/>
                    <a:pt x="53" y="2"/>
                    <a:pt x="53" y="2"/>
                  </a:cubicBezTo>
                  <a:cubicBezTo>
                    <a:pt x="52" y="1"/>
                    <a:pt x="51" y="0"/>
                    <a:pt x="50" y="0"/>
                  </a:cubicBezTo>
                </a:path>
              </a:pathLst>
            </a:custGeom>
            <a:solidFill>
              <a:srgbClr val="E8E3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7" name="Freeform 130"/>
            <p:cNvSpPr>
              <a:spLocks/>
            </p:cNvSpPr>
            <p:nvPr/>
          </p:nvSpPr>
          <p:spPr bwMode="auto">
            <a:xfrm>
              <a:off x="8858069" y="6519863"/>
              <a:ext cx="166688" cy="155575"/>
            </a:xfrm>
            <a:custGeom>
              <a:avLst/>
              <a:gdLst>
                <a:gd name="T0" fmla="*/ 50 w 63"/>
                <a:gd name="T1" fmla="*/ 0 h 59"/>
                <a:gd name="T2" fmla="*/ 46 w 63"/>
                <a:gd name="T3" fmla="*/ 0 h 59"/>
                <a:gd name="T4" fmla="*/ 46 w 63"/>
                <a:gd name="T5" fmla="*/ 0 h 59"/>
                <a:gd name="T6" fmla="*/ 43 w 63"/>
                <a:gd name="T7" fmla="*/ 1 h 59"/>
                <a:gd name="T8" fmla="*/ 39 w 63"/>
                <a:gd name="T9" fmla="*/ 2 h 59"/>
                <a:gd name="T10" fmla="*/ 34 w 63"/>
                <a:gd name="T11" fmla="*/ 3 h 59"/>
                <a:gd name="T12" fmla="*/ 32 w 63"/>
                <a:gd name="T13" fmla="*/ 6 h 59"/>
                <a:gd name="T14" fmla="*/ 31 w 63"/>
                <a:gd name="T15" fmla="*/ 9 h 59"/>
                <a:gd name="T16" fmla="*/ 31 w 63"/>
                <a:gd name="T17" fmla="*/ 22 h 59"/>
                <a:gd name="T18" fmla="*/ 30 w 63"/>
                <a:gd name="T19" fmla="*/ 28 h 59"/>
                <a:gd name="T20" fmla="*/ 27 w 63"/>
                <a:gd name="T21" fmla="*/ 33 h 59"/>
                <a:gd name="T22" fmla="*/ 22 w 63"/>
                <a:gd name="T23" fmla="*/ 37 h 59"/>
                <a:gd name="T24" fmla="*/ 13 w 63"/>
                <a:gd name="T25" fmla="*/ 39 h 59"/>
                <a:gd name="T26" fmla="*/ 10 w 63"/>
                <a:gd name="T27" fmla="*/ 39 h 59"/>
                <a:gd name="T28" fmla="*/ 9 w 63"/>
                <a:gd name="T29" fmla="*/ 39 h 59"/>
                <a:gd name="T30" fmla="*/ 8 w 63"/>
                <a:gd name="T31" fmla="*/ 39 h 59"/>
                <a:gd name="T32" fmla="*/ 5 w 63"/>
                <a:gd name="T33" fmla="*/ 40 h 59"/>
                <a:gd name="T34" fmla="*/ 3 w 63"/>
                <a:gd name="T35" fmla="*/ 42 h 59"/>
                <a:gd name="T36" fmla="*/ 1 w 63"/>
                <a:gd name="T37" fmla="*/ 44 h 59"/>
                <a:gd name="T38" fmla="*/ 0 w 63"/>
                <a:gd name="T39" fmla="*/ 46 h 59"/>
                <a:gd name="T40" fmla="*/ 0 w 63"/>
                <a:gd name="T41" fmla="*/ 46 h 59"/>
                <a:gd name="T42" fmla="*/ 0 w 63"/>
                <a:gd name="T43" fmla="*/ 46 h 59"/>
                <a:gd name="T44" fmla="*/ 0 w 63"/>
                <a:gd name="T45" fmla="*/ 48 h 59"/>
                <a:gd name="T46" fmla="*/ 1 w 63"/>
                <a:gd name="T47" fmla="*/ 49 h 59"/>
                <a:gd name="T48" fmla="*/ 10 w 63"/>
                <a:gd name="T49" fmla="*/ 53 h 59"/>
                <a:gd name="T50" fmla="*/ 11 w 63"/>
                <a:gd name="T51" fmla="*/ 54 h 59"/>
                <a:gd name="T52" fmla="*/ 32 w 63"/>
                <a:gd name="T53" fmla="*/ 59 h 59"/>
                <a:gd name="T54" fmla="*/ 36 w 63"/>
                <a:gd name="T55" fmla="*/ 59 h 59"/>
                <a:gd name="T56" fmla="*/ 39 w 63"/>
                <a:gd name="T57" fmla="*/ 59 h 59"/>
                <a:gd name="T58" fmla="*/ 39 w 63"/>
                <a:gd name="T59" fmla="*/ 59 h 59"/>
                <a:gd name="T60" fmla="*/ 43 w 63"/>
                <a:gd name="T61" fmla="*/ 58 h 59"/>
                <a:gd name="T62" fmla="*/ 56 w 63"/>
                <a:gd name="T63" fmla="*/ 54 h 59"/>
                <a:gd name="T64" fmla="*/ 61 w 63"/>
                <a:gd name="T65" fmla="*/ 47 h 59"/>
                <a:gd name="T66" fmla="*/ 61 w 63"/>
                <a:gd name="T67" fmla="*/ 46 h 59"/>
                <a:gd name="T68" fmla="*/ 59 w 63"/>
                <a:gd name="T69" fmla="*/ 39 h 59"/>
                <a:gd name="T70" fmla="*/ 53 w 63"/>
                <a:gd name="T71" fmla="*/ 6 h 59"/>
                <a:gd name="T72" fmla="*/ 53 w 63"/>
                <a:gd name="T73" fmla="*/ 2 h 59"/>
                <a:gd name="T74" fmla="*/ 50 w 63"/>
                <a:gd name="T75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3" h="59">
                  <a:moveTo>
                    <a:pt x="50" y="0"/>
                  </a:moveTo>
                  <a:cubicBezTo>
                    <a:pt x="49" y="0"/>
                    <a:pt x="47" y="0"/>
                    <a:pt x="46" y="0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45" y="1"/>
                    <a:pt x="44" y="1"/>
                    <a:pt x="43" y="1"/>
                  </a:cubicBezTo>
                  <a:cubicBezTo>
                    <a:pt x="42" y="1"/>
                    <a:pt x="40" y="1"/>
                    <a:pt x="39" y="2"/>
                  </a:cubicBezTo>
                  <a:cubicBezTo>
                    <a:pt x="37" y="2"/>
                    <a:pt x="36" y="2"/>
                    <a:pt x="34" y="3"/>
                  </a:cubicBezTo>
                  <a:cubicBezTo>
                    <a:pt x="33" y="3"/>
                    <a:pt x="32" y="4"/>
                    <a:pt x="32" y="6"/>
                  </a:cubicBezTo>
                  <a:cubicBezTo>
                    <a:pt x="31" y="7"/>
                    <a:pt x="31" y="8"/>
                    <a:pt x="31" y="9"/>
                  </a:cubicBezTo>
                  <a:cubicBezTo>
                    <a:pt x="31" y="14"/>
                    <a:pt x="30" y="18"/>
                    <a:pt x="31" y="22"/>
                  </a:cubicBezTo>
                  <a:cubicBezTo>
                    <a:pt x="31" y="24"/>
                    <a:pt x="31" y="26"/>
                    <a:pt x="30" y="28"/>
                  </a:cubicBezTo>
                  <a:cubicBezTo>
                    <a:pt x="29" y="30"/>
                    <a:pt x="28" y="32"/>
                    <a:pt x="27" y="33"/>
                  </a:cubicBezTo>
                  <a:cubicBezTo>
                    <a:pt x="25" y="35"/>
                    <a:pt x="24" y="37"/>
                    <a:pt x="22" y="37"/>
                  </a:cubicBezTo>
                  <a:cubicBezTo>
                    <a:pt x="19" y="39"/>
                    <a:pt x="16" y="39"/>
                    <a:pt x="13" y="39"/>
                  </a:cubicBezTo>
                  <a:cubicBezTo>
                    <a:pt x="12" y="39"/>
                    <a:pt x="11" y="39"/>
                    <a:pt x="10" y="39"/>
                  </a:cubicBezTo>
                  <a:cubicBezTo>
                    <a:pt x="10" y="39"/>
                    <a:pt x="10" y="39"/>
                    <a:pt x="9" y="39"/>
                  </a:cubicBezTo>
                  <a:cubicBezTo>
                    <a:pt x="9" y="39"/>
                    <a:pt x="8" y="39"/>
                    <a:pt x="8" y="39"/>
                  </a:cubicBezTo>
                  <a:cubicBezTo>
                    <a:pt x="7" y="39"/>
                    <a:pt x="6" y="40"/>
                    <a:pt x="5" y="40"/>
                  </a:cubicBezTo>
                  <a:cubicBezTo>
                    <a:pt x="4" y="41"/>
                    <a:pt x="4" y="41"/>
                    <a:pt x="3" y="42"/>
                  </a:cubicBezTo>
                  <a:cubicBezTo>
                    <a:pt x="2" y="42"/>
                    <a:pt x="2" y="43"/>
                    <a:pt x="1" y="44"/>
                  </a:cubicBezTo>
                  <a:cubicBezTo>
                    <a:pt x="1" y="45"/>
                    <a:pt x="0" y="46"/>
                    <a:pt x="0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47"/>
                    <a:pt x="0" y="47"/>
                    <a:pt x="0" y="48"/>
                  </a:cubicBezTo>
                  <a:cubicBezTo>
                    <a:pt x="0" y="48"/>
                    <a:pt x="0" y="49"/>
                    <a:pt x="1" y="49"/>
                  </a:cubicBezTo>
                  <a:cubicBezTo>
                    <a:pt x="4" y="51"/>
                    <a:pt x="7" y="52"/>
                    <a:pt x="10" y="53"/>
                  </a:cubicBezTo>
                  <a:cubicBezTo>
                    <a:pt x="10" y="53"/>
                    <a:pt x="10" y="54"/>
                    <a:pt x="11" y="54"/>
                  </a:cubicBezTo>
                  <a:cubicBezTo>
                    <a:pt x="18" y="56"/>
                    <a:pt x="25" y="58"/>
                    <a:pt x="32" y="59"/>
                  </a:cubicBezTo>
                  <a:cubicBezTo>
                    <a:pt x="34" y="59"/>
                    <a:pt x="35" y="59"/>
                    <a:pt x="36" y="59"/>
                  </a:cubicBezTo>
                  <a:cubicBezTo>
                    <a:pt x="37" y="59"/>
                    <a:pt x="38" y="59"/>
                    <a:pt x="39" y="59"/>
                  </a:cubicBezTo>
                  <a:cubicBezTo>
                    <a:pt x="39" y="59"/>
                    <a:pt x="39" y="59"/>
                    <a:pt x="39" y="59"/>
                  </a:cubicBezTo>
                  <a:cubicBezTo>
                    <a:pt x="41" y="58"/>
                    <a:pt x="42" y="58"/>
                    <a:pt x="43" y="58"/>
                  </a:cubicBezTo>
                  <a:cubicBezTo>
                    <a:pt x="48" y="56"/>
                    <a:pt x="52" y="55"/>
                    <a:pt x="56" y="54"/>
                  </a:cubicBezTo>
                  <a:cubicBezTo>
                    <a:pt x="62" y="52"/>
                    <a:pt x="63" y="51"/>
                    <a:pt x="61" y="47"/>
                  </a:cubicBezTo>
                  <a:cubicBezTo>
                    <a:pt x="61" y="47"/>
                    <a:pt x="61" y="46"/>
                    <a:pt x="61" y="46"/>
                  </a:cubicBezTo>
                  <a:cubicBezTo>
                    <a:pt x="60" y="44"/>
                    <a:pt x="59" y="42"/>
                    <a:pt x="59" y="39"/>
                  </a:cubicBezTo>
                  <a:cubicBezTo>
                    <a:pt x="55" y="29"/>
                    <a:pt x="53" y="18"/>
                    <a:pt x="53" y="6"/>
                  </a:cubicBezTo>
                  <a:cubicBezTo>
                    <a:pt x="53" y="5"/>
                    <a:pt x="53" y="3"/>
                    <a:pt x="53" y="2"/>
                  </a:cubicBezTo>
                  <a:cubicBezTo>
                    <a:pt x="52" y="0"/>
                    <a:pt x="51" y="0"/>
                    <a:pt x="50" y="0"/>
                  </a:cubicBezTo>
                </a:path>
              </a:pathLst>
            </a:custGeom>
            <a:solidFill>
              <a:srgbClr val="CEC0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8" name="Freeform 131"/>
            <p:cNvSpPr>
              <a:spLocks noEditPoints="1"/>
            </p:cNvSpPr>
            <p:nvPr/>
          </p:nvSpPr>
          <p:spPr bwMode="auto">
            <a:xfrm>
              <a:off x="8848544" y="6731000"/>
              <a:ext cx="79375" cy="79375"/>
            </a:xfrm>
            <a:custGeom>
              <a:avLst/>
              <a:gdLst>
                <a:gd name="T0" fmla="*/ 9 w 30"/>
                <a:gd name="T1" fmla="*/ 29 h 30"/>
                <a:gd name="T2" fmla="*/ 10 w 30"/>
                <a:gd name="T3" fmla="*/ 29 h 30"/>
                <a:gd name="T4" fmla="*/ 10 w 30"/>
                <a:gd name="T5" fmla="*/ 30 h 30"/>
                <a:gd name="T6" fmla="*/ 10 w 30"/>
                <a:gd name="T7" fmla="*/ 30 h 30"/>
                <a:gd name="T8" fmla="*/ 9 w 30"/>
                <a:gd name="T9" fmla="*/ 29 h 30"/>
                <a:gd name="T10" fmla="*/ 15 w 30"/>
                <a:gd name="T11" fmla="*/ 27 h 30"/>
                <a:gd name="T12" fmla="*/ 13 w 30"/>
                <a:gd name="T13" fmla="*/ 29 h 30"/>
                <a:gd name="T14" fmla="*/ 15 w 30"/>
                <a:gd name="T15" fmla="*/ 27 h 30"/>
                <a:gd name="T16" fmla="*/ 15 w 30"/>
                <a:gd name="T17" fmla="*/ 27 h 30"/>
                <a:gd name="T18" fmla="*/ 1 w 30"/>
                <a:gd name="T19" fmla="*/ 21 h 30"/>
                <a:gd name="T20" fmla="*/ 1 w 30"/>
                <a:gd name="T21" fmla="*/ 21 h 30"/>
                <a:gd name="T22" fmla="*/ 1 w 30"/>
                <a:gd name="T23" fmla="*/ 21 h 30"/>
                <a:gd name="T24" fmla="*/ 0 w 30"/>
                <a:gd name="T25" fmla="*/ 14 h 30"/>
                <a:gd name="T26" fmla="*/ 0 w 30"/>
                <a:gd name="T27" fmla="*/ 18 h 30"/>
                <a:gd name="T28" fmla="*/ 1 w 30"/>
                <a:gd name="T29" fmla="*/ 21 h 30"/>
                <a:gd name="T30" fmla="*/ 0 w 30"/>
                <a:gd name="T31" fmla="*/ 18 h 30"/>
                <a:gd name="T32" fmla="*/ 0 w 30"/>
                <a:gd name="T33" fmla="*/ 14 h 30"/>
                <a:gd name="T34" fmla="*/ 30 w 30"/>
                <a:gd name="T35" fmla="*/ 13 h 30"/>
                <a:gd name="T36" fmla="*/ 21 w 30"/>
                <a:gd name="T37" fmla="*/ 20 h 30"/>
                <a:gd name="T38" fmla="*/ 29 w 30"/>
                <a:gd name="T39" fmla="*/ 14 h 30"/>
                <a:gd name="T40" fmla="*/ 30 w 30"/>
                <a:gd name="T41" fmla="*/ 13 h 30"/>
                <a:gd name="T42" fmla="*/ 10 w 30"/>
                <a:gd name="T43" fmla="*/ 0 h 30"/>
                <a:gd name="T44" fmla="*/ 4 w 30"/>
                <a:gd name="T45" fmla="*/ 5 h 30"/>
                <a:gd name="T46" fmla="*/ 10 w 30"/>
                <a:gd name="T4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0" h="30">
                  <a:moveTo>
                    <a:pt x="9" y="29"/>
                  </a:moveTo>
                  <a:cubicBezTo>
                    <a:pt x="9" y="29"/>
                    <a:pt x="10" y="29"/>
                    <a:pt x="10" y="29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29"/>
                    <a:pt x="9" y="29"/>
                    <a:pt x="9" y="29"/>
                  </a:cubicBezTo>
                  <a:moveTo>
                    <a:pt x="15" y="27"/>
                  </a:moveTo>
                  <a:cubicBezTo>
                    <a:pt x="14" y="28"/>
                    <a:pt x="14" y="28"/>
                    <a:pt x="13" y="29"/>
                  </a:cubicBezTo>
                  <a:cubicBezTo>
                    <a:pt x="14" y="28"/>
                    <a:pt x="14" y="28"/>
                    <a:pt x="15" y="27"/>
                  </a:cubicBezTo>
                  <a:cubicBezTo>
                    <a:pt x="15" y="27"/>
                    <a:pt x="15" y="27"/>
                    <a:pt x="15" y="27"/>
                  </a:cubicBezTo>
                  <a:moveTo>
                    <a:pt x="1" y="21"/>
                  </a:moveTo>
                  <a:cubicBezTo>
                    <a:pt x="1" y="21"/>
                    <a:pt x="1" y="21"/>
                    <a:pt x="1" y="21"/>
                  </a:cubicBezTo>
                  <a:cubicBezTo>
                    <a:pt x="1" y="21"/>
                    <a:pt x="1" y="21"/>
                    <a:pt x="1" y="21"/>
                  </a:cubicBezTo>
                  <a:moveTo>
                    <a:pt x="0" y="14"/>
                  </a:moveTo>
                  <a:cubicBezTo>
                    <a:pt x="0" y="15"/>
                    <a:pt x="0" y="17"/>
                    <a:pt x="0" y="18"/>
                  </a:cubicBezTo>
                  <a:cubicBezTo>
                    <a:pt x="0" y="19"/>
                    <a:pt x="1" y="20"/>
                    <a:pt x="1" y="21"/>
                  </a:cubicBezTo>
                  <a:cubicBezTo>
                    <a:pt x="1" y="20"/>
                    <a:pt x="0" y="19"/>
                    <a:pt x="0" y="18"/>
                  </a:cubicBezTo>
                  <a:cubicBezTo>
                    <a:pt x="0" y="17"/>
                    <a:pt x="0" y="15"/>
                    <a:pt x="0" y="14"/>
                  </a:cubicBezTo>
                  <a:moveTo>
                    <a:pt x="30" y="13"/>
                  </a:moveTo>
                  <a:cubicBezTo>
                    <a:pt x="27" y="15"/>
                    <a:pt x="24" y="17"/>
                    <a:pt x="21" y="20"/>
                  </a:cubicBezTo>
                  <a:cubicBezTo>
                    <a:pt x="24" y="17"/>
                    <a:pt x="26" y="16"/>
                    <a:pt x="29" y="14"/>
                  </a:cubicBezTo>
                  <a:cubicBezTo>
                    <a:pt x="29" y="14"/>
                    <a:pt x="30" y="13"/>
                    <a:pt x="30" y="13"/>
                  </a:cubicBezTo>
                  <a:moveTo>
                    <a:pt x="10" y="0"/>
                  </a:moveTo>
                  <a:cubicBezTo>
                    <a:pt x="8" y="2"/>
                    <a:pt x="6" y="3"/>
                    <a:pt x="4" y="5"/>
                  </a:cubicBezTo>
                  <a:cubicBezTo>
                    <a:pt x="6" y="4"/>
                    <a:pt x="8" y="2"/>
                    <a:pt x="10" y="0"/>
                  </a:cubicBezTo>
                </a:path>
              </a:pathLst>
            </a:custGeom>
            <a:solidFill>
              <a:srgbClr val="E8E3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9" name="Freeform 132"/>
            <p:cNvSpPr>
              <a:spLocks/>
            </p:cNvSpPr>
            <p:nvPr/>
          </p:nvSpPr>
          <p:spPr bwMode="auto">
            <a:xfrm>
              <a:off x="8848544" y="6726238"/>
              <a:ext cx="87313" cy="84138"/>
            </a:xfrm>
            <a:custGeom>
              <a:avLst/>
              <a:gdLst>
                <a:gd name="T0" fmla="*/ 15 w 33"/>
                <a:gd name="T1" fmla="*/ 0 h 32"/>
                <a:gd name="T2" fmla="*/ 13 w 33"/>
                <a:gd name="T3" fmla="*/ 0 h 32"/>
                <a:gd name="T4" fmla="*/ 10 w 33"/>
                <a:gd name="T5" fmla="*/ 2 h 32"/>
                <a:gd name="T6" fmla="*/ 4 w 33"/>
                <a:gd name="T7" fmla="*/ 7 h 32"/>
                <a:gd name="T8" fmla="*/ 2 w 33"/>
                <a:gd name="T9" fmla="*/ 10 h 32"/>
                <a:gd name="T10" fmla="*/ 0 w 33"/>
                <a:gd name="T11" fmla="*/ 15 h 32"/>
                <a:gd name="T12" fmla="*/ 0 w 33"/>
                <a:gd name="T13" fmla="*/ 16 h 32"/>
                <a:gd name="T14" fmla="*/ 0 w 33"/>
                <a:gd name="T15" fmla="*/ 20 h 32"/>
                <a:gd name="T16" fmla="*/ 1 w 33"/>
                <a:gd name="T17" fmla="*/ 23 h 32"/>
                <a:gd name="T18" fmla="*/ 1 w 33"/>
                <a:gd name="T19" fmla="*/ 23 h 32"/>
                <a:gd name="T20" fmla="*/ 1 w 33"/>
                <a:gd name="T21" fmla="*/ 23 h 32"/>
                <a:gd name="T22" fmla="*/ 9 w 33"/>
                <a:gd name="T23" fmla="*/ 31 h 32"/>
                <a:gd name="T24" fmla="*/ 10 w 33"/>
                <a:gd name="T25" fmla="*/ 32 h 32"/>
                <a:gd name="T26" fmla="*/ 10 w 33"/>
                <a:gd name="T27" fmla="*/ 32 h 32"/>
                <a:gd name="T28" fmla="*/ 11 w 33"/>
                <a:gd name="T29" fmla="*/ 32 h 32"/>
                <a:gd name="T30" fmla="*/ 13 w 33"/>
                <a:gd name="T31" fmla="*/ 31 h 32"/>
                <a:gd name="T32" fmla="*/ 13 w 33"/>
                <a:gd name="T33" fmla="*/ 31 h 32"/>
                <a:gd name="T34" fmla="*/ 15 w 33"/>
                <a:gd name="T35" fmla="*/ 29 h 32"/>
                <a:gd name="T36" fmla="*/ 21 w 33"/>
                <a:gd name="T37" fmla="*/ 22 h 32"/>
                <a:gd name="T38" fmla="*/ 30 w 33"/>
                <a:gd name="T39" fmla="*/ 15 h 32"/>
                <a:gd name="T40" fmla="*/ 33 w 33"/>
                <a:gd name="T41" fmla="*/ 13 h 32"/>
                <a:gd name="T42" fmla="*/ 33 w 33"/>
                <a:gd name="T43" fmla="*/ 12 h 32"/>
                <a:gd name="T44" fmla="*/ 32 w 33"/>
                <a:gd name="T45" fmla="*/ 10 h 32"/>
                <a:gd name="T46" fmla="*/ 26 w 33"/>
                <a:gd name="T47" fmla="*/ 8 h 32"/>
                <a:gd name="T48" fmla="*/ 17 w 33"/>
                <a:gd name="T49" fmla="*/ 0 h 32"/>
                <a:gd name="T50" fmla="*/ 15 w 33"/>
                <a:gd name="T51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3" h="32">
                  <a:moveTo>
                    <a:pt x="15" y="0"/>
                  </a:moveTo>
                  <a:cubicBezTo>
                    <a:pt x="14" y="0"/>
                    <a:pt x="13" y="0"/>
                    <a:pt x="13" y="0"/>
                  </a:cubicBezTo>
                  <a:cubicBezTo>
                    <a:pt x="12" y="1"/>
                    <a:pt x="11" y="1"/>
                    <a:pt x="10" y="2"/>
                  </a:cubicBezTo>
                  <a:cubicBezTo>
                    <a:pt x="8" y="4"/>
                    <a:pt x="6" y="6"/>
                    <a:pt x="4" y="7"/>
                  </a:cubicBezTo>
                  <a:cubicBezTo>
                    <a:pt x="4" y="8"/>
                    <a:pt x="3" y="9"/>
                    <a:pt x="2" y="10"/>
                  </a:cubicBezTo>
                  <a:cubicBezTo>
                    <a:pt x="1" y="12"/>
                    <a:pt x="0" y="14"/>
                    <a:pt x="0" y="15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7"/>
                    <a:pt x="0" y="19"/>
                    <a:pt x="0" y="20"/>
                  </a:cubicBezTo>
                  <a:cubicBezTo>
                    <a:pt x="0" y="21"/>
                    <a:pt x="1" y="22"/>
                    <a:pt x="1" y="23"/>
                  </a:cubicBezTo>
                  <a:cubicBezTo>
                    <a:pt x="1" y="23"/>
                    <a:pt x="1" y="23"/>
                    <a:pt x="1" y="23"/>
                  </a:cubicBezTo>
                  <a:cubicBezTo>
                    <a:pt x="1" y="23"/>
                    <a:pt x="1" y="23"/>
                    <a:pt x="1" y="23"/>
                  </a:cubicBezTo>
                  <a:cubicBezTo>
                    <a:pt x="3" y="26"/>
                    <a:pt x="6" y="29"/>
                    <a:pt x="9" y="31"/>
                  </a:cubicBezTo>
                  <a:cubicBezTo>
                    <a:pt x="9" y="31"/>
                    <a:pt x="10" y="31"/>
                    <a:pt x="10" y="32"/>
                  </a:cubicBezTo>
                  <a:cubicBezTo>
                    <a:pt x="10" y="32"/>
                    <a:pt x="10" y="32"/>
                    <a:pt x="10" y="32"/>
                  </a:cubicBezTo>
                  <a:cubicBezTo>
                    <a:pt x="10" y="32"/>
                    <a:pt x="11" y="32"/>
                    <a:pt x="11" y="32"/>
                  </a:cubicBezTo>
                  <a:cubicBezTo>
                    <a:pt x="12" y="32"/>
                    <a:pt x="13" y="31"/>
                    <a:pt x="13" y="31"/>
                  </a:cubicBezTo>
                  <a:cubicBezTo>
                    <a:pt x="13" y="31"/>
                    <a:pt x="13" y="31"/>
                    <a:pt x="13" y="31"/>
                  </a:cubicBezTo>
                  <a:cubicBezTo>
                    <a:pt x="14" y="30"/>
                    <a:pt x="14" y="30"/>
                    <a:pt x="15" y="29"/>
                  </a:cubicBezTo>
                  <a:cubicBezTo>
                    <a:pt x="17" y="26"/>
                    <a:pt x="19" y="24"/>
                    <a:pt x="21" y="22"/>
                  </a:cubicBezTo>
                  <a:cubicBezTo>
                    <a:pt x="24" y="19"/>
                    <a:pt x="27" y="17"/>
                    <a:pt x="30" y="15"/>
                  </a:cubicBezTo>
                  <a:cubicBezTo>
                    <a:pt x="31" y="14"/>
                    <a:pt x="32" y="14"/>
                    <a:pt x="33" y="13"/>
                  </a:cubicBezTo>
                  <a:cubicBezTo>
                    <a:pt x="33" y="13"/>
                    <a:pt x="33" y="12"/>
                    <a:pt x="33" y="12"/>
                  </a:cubicBezTo>
                  <a:cubicBezTo>
                    <a:pt x="33" y="11"/>
                    <a:pt x="33" y="11"/>
                    <a:pt x="32" y="10"/>
                  </a:cubicBezTo>
                  <a:cubicBezTo>
                    <a:pt x="30" y="10"/>
                    <a:pt x="28" y="9"/>
                    <a:pt x="26" y="8"/>
                  </a:cubicBezTo>
                  <a:cubicBezTo>
                    <a:pt x="22" y="6"/>
                    <a:pt x="19" y="4"/>
                    <a:pt x="17" y="0"/>
                  </a:cubicBezTo>
                  <a:cubicBezTo>
                    <a:pt x="16" y="0"/>
                    <a:pt x="15" y="0"/>
                    <a:pt x="15" y="0"/>
                  </a:cubicBezTo>
                </a:path>
              </a:pathLst>
            </a:custGeom>
            <a:solidFill>
              <a:srgbClr val="CEC0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0" name="Freeform 133"/>
            <p:cNvSpPr>
              <a:spLocks noEditPoints="1"/>
            </p:cNvSpPr>
            <p:nvPr/>
          </p:nvSpPr>
          <p:spPr bwMode="auto">
            <a:xfrm>
              <a:off x="8824731" y="6591300"/>
              <a:ext cx="23813" cy="42863"/>
            </a:xfrm>
            <a:custGeom>
              <a:avLst/>
              <a:gdLst>
                <a:gd name="T0" fmla="*/ 9 w 9"/>
                <a:gd name="T1" fmla="*/ 13 h 16"/>
                <a:gd name="T2" fmla="*/ 7 w 9"/>
                <a:gd name="T3" fmla="*/ 15 h 16"/>
                <a:gd name="T4" fmla="*/ 8 w 9"/>
                <a:gd name="T5" fmla="*/ 14 h 16"/>
                <a:gd name="T6" fmla="*/ 9 w 9"/>
                <a:gd name="T7" fmla="*/ 13 h 16"/>
                <a:gd name="T8" fmla="*/ 0 w 9"/>
                <a:gd name="T9" fmla="*/ 10 h 16"/>
                <a:gd name="T10" fmla="*/ 2 w 9"/>
                <a:gd name="T11" fmla="*/ 13 h 16"/>
                <a:gd name="T12" fmla="*/ 6 w 9"/>
                <a:gd name="T13" fmla="*/ 16 h 16"/>
                <a:gd name="T14" fmla="*/ 6 w 9"/>
                <a:gd name="T15" fmla="*/ 16 h 16"/>
                <a:gd name="T16" fmla="*/ 6 w 9"/>
                <a:gd name="T17" fmla="*/ 16 h 16"/>
                <a:gd name="T18" fmla="*/ 4 w 9"/>
                <a:gd name="T19" fmla="*/ 15 h 16"/>
                <a:gd name="T20" fmla="*/ 0 w 9"/>
                <a:gd name="T21" fmla="*/ 10 h 16"/>
                <a:gd name="T22" fmla="*/ 0 w 9"/>
                <a:gd name="T23" fmla="*/ 6 h 16"/>
                <a:gd name="T24" fmla="*/ 0 w 9"/>
                <a:gd name="T25" fmla="*/ 6 h 16"/>
                <a:gd name="T26" fmla="*/ 0 w 9"/>
                <a:gd name="T27" fmla="*/ 6 h 16"/>
                <a:gd name="T28" fmla="*/ 0 w 9"/>
                <a:gd name="T29" fmla="*/ 6 h 16"/>
                <a:gd name="T30" fmla="*/ 2 w 9"/>
                <a:gd name="T31" fmla="*/ 0 h 16"/>
                <a:gd name="T32" fmla="*/ 0 w 9"/>
                <a:gd name="T33" fmla="*/ 4 h 16"/>
                <a:gd name="T34" fmla="*/ 1 w 9"/>
                <a:gd name="T35" fmla="*/ 2 h 16"/>
                <a:gd name="T36" fmla="*/ 2 w 9"/>
                <a:gd name="T3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9" h="16">
                  <a:moveTo>
                    <a:pt x="9" y="13"/>
                  </a:moveTo>
                  <a:cubicBezTo>
                    <a:pt x="8" y="14"/>
                    <a:pt x="8" y="14"/>
                    <a:pt x="7" y="15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8" y="14"/>
                    <a:pt x="9" y="13"/>
                    <a:pt x="9" y="13"/>
                  </a:cubicBezTo>
                  <a:moveTo>
                    <a:pt x="0" y="10"/>
                  </a:moveTo>
                  <a:cubicBezTo>
                    <a:pt x="1" y="11"/>
                    <a:pt x="1" y="12"/>
                    <a:pt x="2" y="13"/>
                  </a:cubicBezTo>
                  <a:cubicBezTo>
                    <a:pt x="4" y="15"/>
                    <a:pt x="5" y="16"/>
                    <a:pt x="6" y="16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5" y="16"/>
                    <a:pt x="5" y="16"/>
                    <a:pt x="4" y="15"/>
                  </a:cubicBezTo>
                  <a:cubicBezTo>
                    <a:pt x="2" y="14"/>
                    <a:pt x="1" y="12"/>
                    <a:pt x="0" y="10"/>
                  </a:cubicBezTo>
                  <a:moveTo>
                    <a:pt x="0" y="6"/>
                  </a:move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moveTo>
                    <a:pt x="2" y="0"/>
                  </a:moveTo>
                  <a:cubicBezTo>
                    <a:pt x="1" y="1"/>
                    <a:pt x="1" y="2"/>
                    <a:pt x="0" y="4"/>
                  </a:cubicBezTo>
                  <a:cubicBezTo>
                    <a:pt x="0" y="3"/>
                    <a:pt x="1" y="2"/>
                    <a:pt x="1" y="2"/>
                  </a:cubicBezTo>
                  <a:cubicBezTo>
                    <a:pt x="1" y="1"/>
                    <a:pt x="1" y="0"/>
                    <a:pt x="2" y="0"/>
                  </a:cubicBezTo>
                </a:path>
              </a:pathLst>
            </a:custGeom>
            <a:solidFill>
              <a:srgbClr val="E8E3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1" name="Freeform 134"/>
            <p:cNvSpPr>
              <a:spLocks/>
            </p:cNvSpPr>
            <p:nvPr/>
          </p:nvSpPr>
          <p:spPr bwMode="auto">
            <a:xfrm>
              <a:off x="8824731" y="6583363"/>
              <a:ext cx="33338" cy="50800"/>
            </a:xfrm>
            <a:custGeom>
              <a:avLst/>
              <a:gdLst>
                <a:gd name="T0" fmla="*/ 5 w 13"/>
                <a:gd name="T1" fmla="*/ 0 h 19"/>
                <a:gd name="T2" fmla="*/ 4 w 13"/>
                <a:gd name="T3" fmla="*/ 0 h 19"/>
                <a:gd name="T4" fmla="*/ 2 w 13"/>
                <a:gd name="T5" fmla="*/ 3 h 19"/>
                <a:gd name="T6" fmla="*/ 1 w 13"/>
                <a:gd name="T7" fmla="*/ 5 h 19"/>
                <a:gd name="T8" fmla="*/ 0 w 13"/>
                <a:gd name="T9" fmla="*/ 7 h 19"/>
                <a:gd name="T10" fmla="*/ 0 w 13"/>
                <a:gd name="T11" fmla="*/ 9 h 19"/>
                <a:gd name="T12" fmla="*/ 0 w 13"/>
                <a:gd name="T13" fmla="*/ 9 h 19"/>
                <a:gd name="T14" fmla="*/ 0 w 13"/>
                <a:gd name="T15" fmla="*/ 13 h 19"/>
                <a:gd name="T16" fmla="*/ 4 w 13"/>
                <a:gd name="T17" fmla="*/ 18 h 19"/>
                <a:gd name="T18" fmla="*/ 6 w 13"/>
                <a:gd name="T19" fmla="*/ 19 h 19"/>
                <a:gd name="T20" fmla="*/ 6 w 13"/>
                <a:gd name="T21" fmla="*/ 19 h 19"/>
                <a:gd name="T22" fmla="*/ 7 w 13"/>
                <a:gd name="T23" fmla="*/ 18 h 19"/>
                <a:gd name="T24" fmla="*/ 9 w 13"/>
                <a:gd name="T25" fmla="*/ 16 h 19"/>
                <a:gd name="T26" fmla="*/ 12 w 13"/>
                <a:gd name="T27" fmla="*/ 12 h 19"/>
                <a:gd name="T28" fmla="*/ 13 w 13"/>
                <a:gd name="T29" fmla="*/ 10 h 19"/>
                <a:gd name="T30" fmla="*/ 6 w 13"/>
                <a:gd name="T31" fmla="*/ 0 h 19"/>
                <a:gd name="T32" fmla="*/ 5 w 13"/>
                <a:gd name="T33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" h="19">
                  <a:moveTo>
                    <a:pt x="5" y="0"/>
                  </a:moveTo>
                  <a:cubicBezTo>
                    <a:pt x="5" y="0"/>
                    <a:pt x="4" y="0"/>
                    <a:pt x="4" y="0"/>
                  </a:cubicBezTo>
                  <a:cubicBezTo>
                    <a:pt x="3" y="1"/>
                    <a:pt x="2" y="2"/>
                    <a:pt x="2" y="3"/>
                  </a:cubicBezTo>
                  <a:cubicBezTo>
                    <a:pt x="1" y="3"/>
                    <a:pt x="1" y="4"/>
                    <a:pt x="1" y="5"/>
                  </a:cubicBezTo>
                  <a:cubicBezTo>
                    <a:pt x="1" y="5"/>
                    <a:pt x="0" y="6"/>
                    <a:pt x="0" y="7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11"/>
                    <a:pt x="0" y="12"/>
                    <a:pt x="0" y="13"/>
                  </a:cubicBezTo>
                  <a:cubicBezTo>
                    <a:pt x="1" y="15"/>
                    <a:pt x="2" y="17"/>
                    <a:pt x="4" y="18"/>
                  </a:cubicBezTo>
                  <a:cubicBezTo>
                    <a:pt x="5" y="19"/>
                    <a:pt x="5" y="19"/>
                    <a:pt x="6" y="19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8" y="17"/>
                    <a:pt x="8" y="17"/>
                    <a:pt x="9" y="16"/>
                  </a:cubicBezTo>
                  <a:cubicBezTo>
                    <a:pt x="10" y="15"/>
                    <a:pt x="11" y="13"/>
                    <a:pt x="12" y="12"/>
                  </a:cubicBezTo>
                  <a:cubicBezTo>
                    <a:pt x="13" y="11"/>
                    <a:pt x="13" y="10"/>
                    <a:pt x="13" y="10"/>
                  </a:cubicBezTo>
                  <a:cubicBezTo>
                    <a:pt x="11" y="6"/>
                    <a:pt x="9" y="3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</a:path>
              </a:pathLst>
            </a:custGeom>
            <a:solidFill>
              <a:srgbClr val="CEC0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2" name="Freeform 135"/>
            <p:cNvSpPr>
              <a:spLocks/>
            </p:cNvSpPr>
            <p:nvPr/>
          </p:nvSpPr>
          <p:spPr bwMode="auto">
            <a:xfrm>
              <a:off x="9612131" y="5427663"/>
              <a:ext cx="331788" cy="1222375"/>
            </a:xfrm>
            <a:custGeom>
              <a:avLst/>
              <a:gdLst>
                <a:gd name="T0" fmla="*/ 28 w 126"/>
                <a:gd name="T1" fmla="*/ 462 h 462"/>
                <a:gd name="T2" fmla="*/ 10 w 126"/>
                <a:gd name="T3" fmla="*/ 460 h 462"/>
                <a:gd name="T4" fmla="*/ 2 w 126"/>
                <a:gd name="T5" fmla="*/ 457 h 462"/>
                <a:gd name="T6" fmla="*/ 1 w 126"/>
                <a:gd name="T7" fmla="*/ 455 h 462"/>
                <a:gd name="T8" fmla="*/ 3 w 126"/>
                <a:gd name="T9" fmla="*/ 451 h 462"/>
                <a:gd name="T10" fmla="*/ 25 w 126"/>
                <a:gd name="T11" fmla="*/ 414 h 462"/>
                <a:gd name="T12" fmla="*/ 26 w 126"/>
                <a:gd name="T13" fmla="*/ 411 h 462"/>
                <a:gd name="T14" fmla="*/ 29 w 126"/>
                <a:gd name="T15" fmla="*/ 409 h 462"/>
                <a:gd name="T16" fmla="*/ 38 w 126"/>
                <a:gd name="T17" fmla="*/ 407 h 462"/>
                <a:gd name="T18" fmla="*/ 69 w 126"/>
                <a:gd name="T19" fmla="*/ 384 h 462"/>
                <a:gd name="T20" fmla="*/ 81 w 126"/>
                <a:gd name="T21" fmla="*/ 353 h 462"/>
                <a:gd name="T22" fmla="*/ 83 w 126"/>
                <a:gd name="T23" fmla="*/ 317 h 462"/>
                <a:gd name="T24" fmla="*/ 73 w 126"/>
                <a:gd name="T25" fmla="*/ 266 h 462"/>
                <a:gd name="T26" fmla="*/ 56 w 126"/>
                <a:gd name="T27" fmla="*/ 217 h 462"/>
                <a:gd name="T28" fmla="*/ 47 w 126"/>
                <a:gd name="T29" fmla="*/ 188 h 462"/>
                <a:gd name="T30" fmla="*/ 34 w 126"/>
                <a:gd name="T31" fmla="*/ 140 h 462"/>
                <a:gd name="T32" fmla="*/ 32 w 126"/>
                <a:gd name="T33" fmla="*/ 118 h 462"/>
                <a:gd name="T34" fmla="*/ 31 w 126"/>
                <a:gd name="T35" fmla="*/ 112 h 462"/>
                <a:gd name="T36" fmla="*/ 31 w 126"/>
                <a:gd name="T37" fmla="*/ 95 h 462"/>
                <a:gd name="T38" fmla="*/ 32 w 126"/>
                <a:gd name="T39" fmla="*/ 88 h 462"/>
                <a:gd name="T40" fmla="*/ 37 w 126"/>
                <a:gd name="T41" fmla="*/ 57 h 462"/>
                <a:gd name="T42" fmla="*/ 48 w 126"/>
                <a:gd name="T43" fmla="*/ 32 h 462"/>
                <a:gd name="T44" fmla="*/ 63 w 126"/>
                <a:gd name="T45" fmla="*/ 17 h 462"/>
                <a:gd name="T46" fmla="*/ 91 w 126"/>
                <a:gd name="T47" fmla="*/ 4 h 462"/>
                <a:gd name="T48" fmla="*/ 104 w 126"/>
                <a:gd name="T49" fmla="*/ 1 h 462"/>
                <a:gd name="T50" fmla="*/ 121 w 126"/>
                <a:gd name="T51" fmla="*/ 3 h 462"/>
                <a:gd name="T52" fmla="*/ 125 w 126"/>
                <a:gd name="T53" fmla="*/ 6 h 462"/>
                <a:gd name="T54" fmla="*/ 125 w 126"/>
                <a:gd name="T55" fmla="*/ 9 h 462"/>
                <a:gd name="T56" fmla="*/ 120 w 126"/>
                <a:gd name="T57" fmla="*/ 10 h 462"/>
                <a:gd name="T58" fmla="*/ 113 w 126"/>
                <a:gd name="T59" fmla="*/ 13 h 462"/>
                <a:gd name="T60" fmla="*/ 81 w 126"/>
                <a:gd name="T61" fmla="*/ 35 h 462"/>
                <a:gd name="T62" fmla="*/ 71 w 126"/>
                <a:gd name="T63" fmla="*/ 50 h 462"/>
                <a:gd name="T64" fmla="*/ 67 w 126"/>
                <a:gd name="T65" fmla="*/ 59 h 462"/>
                <a:gd name="T66" fmla="*/ 64 w 126"/>
                <a:gd name="T67" fmla="*/ 65 h 462"/>
                <a:gd name="T68" fmla="*/ 58 w 126"/>
                <a:gd name="T69" fmla="*/ 93 h 462"/>
                <a:gd name="T70" fmla="*/ 56 w 126"/>
                <a:gd name="T71" fmla="*/ 106 h 462"/>
                <a:gd name="T72" fmla="*/ 60 w 126"/>
                <a:gd name="T73" fmla="*/ 139 h 462"/>
                <a:gd name="T74" fmla="*/ 67 w 126"/>
                <a:gd name="T75" fmla="*/ 164 h 462"/>
                <a:gd name="T76" fmla="*/ 81 w 126"/>
                <a:gd name="T77" fmla="*/ 206 h 462"/>
                <a:gd name="T78" fmla="*/ 95 w 126"/>
                <a:gd name="T79" fmla="*/ 238 h 462"/>
                <a:gd name="T80" fmla="*/ 112 w 126"/>
                <a:gd name="T81" fmla="*/ 276 h 462"/>
                <a:gd name="T82" fmla="*/ 125 w 126"/>
                <a:gd name="T83" fmla="*/ 324 h 462"/>
                <a:gd name="T84" fmla="*/ 126 w 126"/>
                <a:gd name="T85" fmla="*/ 342 h 462"/>
                <a:gd name="T86" fmla="*/ 126 w 126"/>
                <a:gd name="T87" fmla="*/ 358 h 462"/>
                <a:gd name="T88" fmla="*/ 124 w 126"/>
                <a:gd name="T89" fmla="*/ 379 h 462"/>
                <a:gd name="T90" fmla="*/ 97 w 126"/>
                <a:gd name="T91" fmla="*/ 434 h 462"/>
                <a:gd name="T92" fmla="*/ 76 w 126"/>
                <a:gd name="T93" fmla="*/ 451 h 462"/>
                <a:gd name="T94" fmla="*/ 47 w 126"/>
                <a:gd name="T95" fmla="*/ 461 h 462"/>
                <a:gd name="T96" fmla="*/ 28 w 126"/>
                <a:gd name="T97" fmla="*/ 462 h 4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26" h="462">
                  <a:moveTo>
                    <a:pt x="28" y="462"/>
                  </a:moveTo>
                  <a:cubicBezTo>
                    <a:pt x="23" y="462"/>
                    <a:pt x="16" y="462"/>
                    <a:pt x="10" y="460"/>
                  </a:cubicBezTo>
                  <a:cubicBezTo>
                    <a:pt x="7" y="460"/>
                    <a:pt x="4" y="459"/>
                    <a:pt x="2" y="457"/>
                  </a:cubicBezTo>
                  <a:cubicBezTo>
                    <a:pt x="1" y="457"/>
                    <a:pt x="0" y="455"/>
                    <a:pt x="1" y="455"/>
                  </a:cubicBezTo>
                  <a:cubicBezTo>
                    <a:pt x="2" y="453"/>
                    <a:pt x="2" y="452"/>
                    <a:pt x="3" y="451"/>
                  </a:cubicBezTo>
                  <a:cubicBezTo>
                    <a:pt x="12" y="439"/>
                    <a:pt x="19" y="427"/>
                    <a:pt x="25" y="414"/>
                  </a:cubicBezTo>
                  <a:cubicBezTo>
                    <a:pt x="25" y="413"/>
                    <a:pt x="26" y="412"/>
                    <a:pt x="26" y="411"/>
                  </a:cubicBezTo>
                  <a:cubicBezTo>
                    <a:pt x="27" y="410"/>
                    <a:pt x="28" y="409"/>
                    <a:pt x="29" y="409"/>
                  </a:cubicBezTo>
                  <a:cubicBezTo>
                    <a:pt x="32" y="408"/>
                    <a:pt x="35" y="408"/>
                    <a:pt x="38" y="407"/>
                  </a:cubicBezTo>
                  <a:cubicBezTo>
                    <a:pt x="51" y="403"/>
                    <a:pt x="61" y="395"/>
                    <a:pt x="69" y="384"/>
                  </a:cubicBezTo>
                  <a:cubicBezTo>
                    <a:pt x="76" y="374"/>
                    <a:pt x="80" y="364"/>
                    <a:pt x="81" y="353"/>
                  </a:cubicBezTo>
                  <a:cubicBezTo>
                    <a:pt x="83" y="341"/>
                    <a:pt x="83" y="329"/>
                    <a:pt x="83" y="317"/>
                  </a:cubicBezTo>
                  <a:cubicBezTo>
                    <a:pt x="80" y="300"/>
                    <a:pt x="78" y="283"/>
                    <a:pt x="73" y="266"/>
                  </a:cubicBezTo>
                  <a:cubicBezTo>
                    <a:pt x="67" y="250"/>
                    <a:pt x="62" y="233"/>
                    <a:pt x="56" y="217"/>
                  </a:cubicBezTo>
                  <a:cubicBezTo>
                    <a:pt x="53" y="207"/>
                    <a:pt x="50" y="198"/>
                    <a:pt x="47" y="188"/>
                  </a:cubicBezTo>
                  <a:cubicBezTo>
                    <a:pt x="42" y="172"/>
                    <a:pt x="37" y="157"/>
                    <a:pt x="34" y="140"/>
                  </a:cubicBezTo>
                  <a:cubicBezTo>
                    <a:pt x="33" y="133"/>
                    <a:pt x="32" y="126"/>
                    <a:pt x="32" y="118"/>
                  </a:cubicBezTo>
                  <a:cubicBezTo>
                    <a:pt x="32" y="116"/>
                    <a:pt x="31" y="114"/>
                    <a:pt x="31" y="112"/>
                  </a:cubicBezTo>
                  <a:cubicBezTo>
                    <a:pt x="30" y="106"/>
                    <a:pt x="30" y="100"/>
                    <a:pt x="31" y="95"/>
                  </a:cubicBezTo>
                  <a:cubicBezTo>
                    <a:pt x="32" y="93"/>
                    <a:pt x="32" y="90"/>
                    <a:pt x="32" y="88"/>
                  </a:cubicBezTo>
                  <a:cubicBezTo>
                    <a:pt x="32" y="78"/>
                    <a:pt x="34" y="67"/>
                    <a:pt x="37" y="57"/>
                  </a:cubicBezTo>
                  <a:cubicBezTo>
                    <a:pt x="39" y="48"/>
                    <a:pt x="43" y="40"/>
                    <a:pt x="48" y="32"/>
                  </a:cubicBezTo>
                  <a:cubicBezTo>
                    <a:pt x="52" y="26"/>
                    <a:pt x="57" y="22"/>
                    <a:pt x="63" y="17"/>
                  </a:cubicBezTo>
                  <a:cubicBezTo>
                    <a:pt x="71" y="11"/>
                    <a:pt x="81" y="6"/>
                    <a:pt x="91" y="4"/>
                  </a:cubicBezTo>
                  <a:cubicBezTo>
                    <a:pt x="96" y="3"/>
                    <a:pt x="100" y="2"/>
                    <a:pt x="104" y="1"/>
                  </a:cubicBezTo>
                  <a:cubicBezTo>
                    <a:pt x="110" y="0"/>
                    <a:pt x="116" y="0"/>
                    <a:pt x="121" y="3"/>
                  </a:cubicBezTo>
                  <a:cubicBezTo>
                    <a:pt x="123" y="3"/>
                    <a:pt x="124" y="4"/>
                    <a:pt x="125" y="6"/>
                  </a:cubicBezTo>
                  <a:cubicBezTo>
                    <a:pt x="126" y="7"/>
                    <a:pt x="125" y="8"/>
                    <a:pt x="125" y="9"/>
                  </a:cubicBezTo>
                  <a:cubicBezTo>
                    <a:pt x="123" y="9"/>
                    <a:pt x="122" y="10"/>
                    <a:pt x="120" y="10"/>
                  </a:cubicBezTo>
                  <a:cubicBezTo>
                    <a:pt x="118" y="11"/>
                    <a:pt x="115" y="12"/>
                    <a:pt x="113" y="13"/>
                  </a:cubicBezTo>
                  <a:cubicBezTo>
                    <a:pt x="99" y="16"/>
                    <a:pt x="89" y="24"/>
                    <a:pt x="81" y="35"/>
                  </a:cubicBezTo>
                  <a:cubicBezTo>
                    <a:pt x="77" y="40"/>
                    <a:pt x="74" y="44"/>
                    <a:pt x="71" y="50"/>
                  </a:cubicBezTo>
                  <a:cubicBezTo>
                    <a:pt x="70" y="53"/>
                    <a:pt x="68" y="56"/>
                    <a:pt x="67" y="59"/>
                  </a:cubicBezTo>
                  <a:cubicBezTo>
                    <a:pt x="66" y="61"/>
                    <a:pt x="65" y="63"/>
                    <a:pt x="64" y="65"/>
                  </a:cubicBezTo>
                  <a:cubicBezTo>
                    <a:pt x="61" y="74"/>
                    <a:pt x="59" y="84"/>
                    <a:pt x="58" y="93"/>
                  </a:cubicBezTo>
                  <a:cubicBezTo>
                    <a:pt x="57" y="98"/>
                    <a:pt x="56" y="102"/>
                    <a:pt x="56" y="106"/>
                  </a:cubicBezTo>
                  <a:cubicBezTo>
                    <a:pt x="56" y="117"/>
                    <a:pt x="58" y="128"/>
                    <a:pt x="60" y="139"/>
                  </a:cubicBezTo>
                  <a:cubicBezTo>
                    <a:pt x="62" y="148"/>
                    <a:pt x="64" y="156"/>
                    <a:pt x="67" y="164"/>
                  </a:cubicBezTo>
                  <a:cubicBezTo>
                    <a:pt x="71" y="178"/>
                    <a:pt x="76" y="192"/>
                    <a:pt x="81" y="206"/>
                  </a:cubicBezTo>
                  <a:cubicBezTo>
                    <a:pt x="85" y="217"/>
                    <a:pt x="90" y="227"/>
                    <a:pt x="95" y="238"/>
                  </a:cubicBezTo>
                  <a:cubicBezTo>
                    <a:pt x="101" y="250"/>
                    <a:pt x="107" y="263"/>
                    <a:pt x="112" y="276"/>
                  </a:cubicBezTo>
                  <a:cubicBezTo>
                    <a:pt x="118" y="292"/>
                    <a:pt x="122" y="308"/>
                    <a:pt x="125" y="324"/>
                  </a:cubicBezTo>
                  <a:cubicBezTo>
                    <a:pt x="126" y="330"/>
                    <a:pt x="126" y="336"/>
                    <a:pt x="126" y="342"/>
                  </a:cubicBezTo>
                  <a:cubicBezTo>
                    <a:pt x="126" y="348"/>
                    <a:pt x="126" y="353"/>
                    <a:pt x="126" y="358"/>
                  </a:cubicBezTo>
                  <a:cubicBezTo>
                    <a:pt x="126" y="365"/>
                    <a:pt x="125" y="372"/>
                    <a:pt x="124" y="379"/>
                  </a:cubicBezTo>
                  <a:cubicBezTo>
                    <a:pt x="119" y="399"/>
                    <a:pt x="110" y="418"/>
                    <a:pt x="97" y="434"/>
                  </a:cubicBezTo>
                  <a:cubicBezTo>
                    <a:pt x="91" y="441"/>
                    <a:pt x="84" y="447"/>
                    <a:pt x="76" y="451"/>
                  </a:cubicBezTo>
                  <a:cubicBezTo>
                    <a:pt x="67" y="456"/>
                    <a:pt x="57" y="459"/>
                    <a:pt x="47" y="461"/>
                  </a:cubicBezTo>
                  <a:cubicBezTo>
                    <a:pt x="41" y="461"/>
                    <a:pt x="35" y="462"/>
                    <a:pt x="28" y="462"/>
                  </a:cubicBezTo>
                </a:path>
              </a:pathLst>
            </a:custGeom>
            <a:solidFill>
              <a:srgbClr val="FFAB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3" name="Freeform 136"/>
            <p:cNvSpPr>
              <a:spLocks/>
            </p:cNvSpPr>
            <p:nvPr/>
          </p:nvSpPr>
          <p:spPr bwMode="auto">
            <a:xfrm>
              <a:off x="9004119" y="5010150"/>
              <a:ext cx="271463" cy="444500"/>
            </a:xfrm>
            <a:custGeom>
              <a:avLst/>
              <a:gdLst>
                <a:gd name="T0" fmla="*/ 103 w 103"/>
                <a:gd name="T1" fmla="*/ 68 h 168"/>
                <a:gd name="T2" fmla="*/ 96 w 103"/>
                <a:gd name="T3" fmla="*/ 108 h 168"/>
                <a:gd name="T4" fmla="*/ 78 w 103"/>
                <a:gd name="T5" fmla="*/ 139 h 168"/>
                <a:gd name="T6" fmla="*/ 62 w 103"/>
                <a:gd name="T7" fmla="*/ 156 h 168"/>
                <a:gd name="T8" fmla="*/ 50 w 103"/>
                <a:gd name="T9" fmla="*/ 166 h 168"/>
                <a:gd name="T10" fmla="*/ 43 w 103"/>
                <a:gd name="T11" fmla="*/ 167 h 168"/>
                <a:gd name="T12" fmla="*/ 15 w 103"/>
                <a:gd name="T13" fmla="*/ 143 h 168"/>
                <a:gd name="T14" fmla="*/ 1 w 103"/>
                <a:gd name="T15" fmla="*/ 112 h 168"/>
                <a:gd name="T16" fmla="*/ 1 w 103"/>
                <a:gd name="T17" fmla="*/ 108 h 168"/>
                <a:gd name="T18" fmla="*/ 2 w 103"/>
                <a:gd name="T19" fmla="*/ 83 h 168"/>
                <a:gd name="T20" fmla="*/ 8 w 103"/>
                <a:gd name="T21" fmla="*/ 64 h 168"/>
                <a:gd name="T22" fmla="*/ 24 w 103"/>
                <a:gd name="T23" fmla="*/ 37 h 168"/>
                <a:gd name="T24" fmla="*/ 31 w 103"/>
                <a:gd name="T25" fmla="*/ 30 h 168"/>
                <a:gd name="T26" fmla="*/ 65 w 103"/>
                <a:gd name="T27" fmla="*/ 3 h 168"/>
                <a:gd name="T28" fmla="*/ 69 w 103"/>
                <a:gd name="T29" fmla="*/ 1 h 168"/>
                <a:gd name="T30" fmla="*/ 75 w 103"/>
                <a:gd name="T31" fmla="*/ 2 h 168"/>
                <a:gd name="T32" fmla="*/ 88 w 103"/>
                <a:gd name="T33" fmla="*/ 17 h 168"/>
                <a:gd name="T34" fmla="*/ 101 w 103"/>
                <a:gd name="T35" fmla="*/ 51 h 168"/>
                <a:gd name="T36" fmla="*/ 103 w 103"/>
                <a:gd name="T37" fmla="*/ 59 h 168"/>
                <a:gd name="T38" fmla="*/ 103 w 103"/>
                <a:gd name="T39" fmla="*/ 68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03" h="168">
                  <a:moveTo>
                    <a:pt x="103" y="68"/>
                  </a:moveTo>
                  <a:cubicBezTo>
                    <a:pt x="103" y="82"/>
                    <a:pt x="100" y="95"/>
                    <a:pt x="96" y="108"/>
                  </a:cubicBezTo>
                  <a:cubicBezTo>
                    <a:pt x="91" y="119"/>
                    <a:pt x="86" y="130"/>
                    <a:pt x="78" y="139"/>
                  </a:cubicBezTo>
                  <a:cubicBezTo>
                    <a:pt x="73" y="145"/>
                    <a:pt x="68" y="151"/>
                    <a:pt x="62" y="156"/>
                  </a:cubicBezTo>
                  <a:cubicBezTo>
                    <a:pt x="58" y="160"/>
                    <a:pt x="54" y="163"/>
                    <a:pt x="50" y="166"/>
                  </a:cubicBezTo>
                  <a:cubicBezTo>
                    <a:pt x="48" y="168"/>
                    <a:pt x="45" y="168"/>
                    <a:pt x="43" y="167"/>
                  </a:cubicBezTo>
                  <a:cubicBezTo>
                    <a:pt x="32" y="161"/>
                    <a:pt x="23" y="153"/>
                    <a:pt x="15" y="143"/>
                  </a:cubicBezTo>
                  <a:cubicBezTo>
                    <a:pt x="8" y="134"/>
                    <a:pt x="4" y="123"/>
                    <a:pt x="1" y="112"/>
                  </a:cubicBezTo>
                  <a:cubicBezTo>
                    <a:pt x="1" y="110"/>
                    <a:pt x="1" y="109"/>
                    <a:pt x="1" y="108"/>
                  </a:cubicBezTo>
                  <a:cubicBezTo>
                    <a:pt x="1" y="100"/>
                    <a:pt x="0" y="91"/>
                    <a:pt x="2" y="83"/>
                  </a:cubicBezTo>
                  <a:cubicBezTo>
                    <a:pt x="4" y="76"/>
                    <a:pt x="5" y="70"/>
                    <a:pt x="8" y="64"/>
                  </a:cubicBezTo>
                  <a:cubicBezTo>
                    <a:pt x="12" y="54"/>
                    <a:pt x="18" y="45"/>
                    <a:pt x="24" y="37"/>
                  </a:cubicBezTo>
                  <a:cubicBezTo>
                    <a:pt x="27" y="35"/>
                    <a:pt x="28" y="32"/>
                    <a:pt x="31" y="30"/>
                  </a:cubicBezTo>
                  <a:cubicBezTo>
                    <a:pt x="41" y="19"/>
                    <a:pt x="52" y="11"/>
                    <a:pt x="65" y="3"/>
                  </a:cubicBezTo>
                  <a:cubicBezTo>
                    <a:pt x="66" y="2"/>
                    <a:pt x="68" y="2"/>
                    <a:pt x="69" y="1"/>
                  </a:cubicBezTo>
                  <a:cubicBezTo>
                    <a:pt x="71" y="0"/>
                    <a:pt x="73" y="0"/>
                    <a:pt x="75" y="2"/>
                  </a:cubicBezTo>
                  <a:cubicBezTo>
                    <a:pt x="80" y="6"/>
                    <a:pt x="84" y="11"/>
                    <a:pt x="88" y="17"/>
                  </a:cubicBezTo>
                  <a:cubicBezTo>
                    <a:pt x="95" y="28"/>
                    <a:pt x="99" y="39"/>
                    <a:pt x="101" y="51"/>
                  </a:cubicBezTo>
                  <a:cubicBezTo>
                    <a:pt x="102" y="54"/>
                    <a:pt x="102" y="56"/>
                    <a:pt x="103" y="59"/>
                  </a:cubicBezTo>
                  <a:cubicBezTo>
                    <a:pt x="103" y="62"/>
                    <a:pt x="103" y="65"/>
                    <a:pt x="103" y="68"/>
                  </a:cubicBezTo>
                </a:path>
              </a:pathLst>
            </a:custGeom>
            <a:solidFill>
              <a:srgbClr val="FFAB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4" name="Freeform 137"/>
            <p:cNvSpPr>
              <a:spLocks/>
            </p:cNvSpPr>
            <p:nvPr/>
          </p:nvSpPr>
          <p:spPr bwMode="auto">
            <a:xfrm>
              <a:off x="9004119" y="5100638"/>
              <a:ext cx="257175" cy="354013"/>
            </a:xfrm>
            <a:custGeom>
              <a:avLst/>
              <a:gdLst>
                <a:gd name="T0" fmla="*/ 52 w 98"/>
                <a:gd name="T1" fmla="*/ 51 h 134"/>
                <a:gd name="T2" fmla="*/ 51 w 98"/>
                <a:gd name="T3" fmla="*/ 65 h 134"/>
                <a:gd name="T4" fmla="*/ 52 w 98"/>
                <a:gd name="T5" fmla="*/ 66 h 134"/>
                <a:gd name="T6" fmla="*/ 52 w 98"/>
                <a:gd name="T7" fmla="*/ 66 h 134"/>
                <a:gd name="T8" fmla="*/ 59 w 98"/>
                <a:gd name="T9" fmla="*/ 61 h 134"/>
                <a:gd name="T10" fmla="*/ 74 w 98"/>
                <a:gd name="T11" fmla="*/ 54 h 134"/>
                <a:gd name="T12" fmla="*/ 93 w 98"/>
                <a:gd name="T13" fmla="*/ 59 h 134"/>
                <a:gd name="T14" fmla="*/ 96 w 98"/>
                <a:gd name="T15" fmla="*/ 62 h 134"/>
                <a:gd name="T16" fmla="*/ 98 w 98"/>
                <a:gd name="T17" fmla="*/ 68 h 134"/>
                <a:gd name="T18" fmla="*/ 90 w 98"/>
                <a:gd name="T19" fmla="*/ 87 h 134"/>
                <a:gd name="T20" fmla="*/ 82 w 98"/>
                <a:gd name="T21" fmla="*/ 100 h 134"/>
                <a:gd name="T22" fmla="*/ 74 w 98"/>
                <a:gd name="T23" fmla="*/ 110 h 134"/>
                <a:gd name="T24" fmla="*/ 69 w 98"/>
                <a:gd name="T25" fmla="*/ 116 h 134"/>
                <a:gd name="T26" fmla="*/ 66 w 98"/>
                <a:gd name="T27" fmla="*/ 119 h 134"/>
                <a:gd name="T28" fmla="*/ 57 w 98"/>
                <a:gd name="T29" fmla="*/ 127 h 134"/>
                <a:gd name="T30" fmla="*/ 50 w 98"/>
                <a:gd name="T31" fmla="*/ 132 h 134"/>
                <a:gd name="T32" fmla="*/ 43 w 98"/>
                <a:gd name="T33" fmla="*/ 133 h 134"/>
                <a:gd name="T34" fmla="*/ 28 w 98"/>
                <a:gd name="T35" fmla="*/ 123 h 134"/>
                <a:gd name="T36" fmla="*/ 13 w 98"/>
                <a:gd name="T37" fmla="*/ 105 h 134"/>
                <a:gd name="T38" fmla="*/ 1 w 98"/>
                <a:gd name="T39" fmla="*/ 76 h 134"/>
                <a:gd name="T40" fmla="*/ 1 w 98"/>
                <a:gd name="T41" fmla="*/ 53 h 134"/>
                <a:gd name="T42" fmla="*/ 20 w 98"/>
                <a:gd name="T43" fmla="*/ 8 h 134"/>
                <a:gd name="T44" fmla="*/ 27 w 98"/>
                <a:gd name="T45" fmla="*/ 1 h 134"/>
                <a:gd name="T46" fmla="*/ 32 w 98"/>
                <a:gd name="T47" fmla="*/ 0 h 134"/>
                <a:gd name="T48" fmla="*/ 37 w 98"/>
                <a:gd name="T49" fmla="*/ 5 h 134"/>
                <a:gd name="T50" fmla="*/ 47 w 98"/>
                <a:gd name="T51" fmla="*/ 22 h 134"/>
                <a:gd name="T52" fmla="*/ 51 w 98"/>
                <a:gd name="T53" fmla="*/ 36 h 134"/>
                <a:gd name="T54" fmla="*/ 52 w 98"/>
                <a:gd name="T55" fmla="*/ 51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98" h="134">
                  <a:moveTo>
                    <a:pt x="52" y="51"/>
                  </a:moveTo>
                  <a:cubicBezTo>
                    <a:pt x="52" y="56"/>
                    <a:pt x="52" y="61"/>
                    <a:pt x="51" y="65"/>
                  </a:cubicBezTo>
                  <a:cubicBezTo>
                    <a:pt x="51" y="65"/>
                    <a:pt x="51" y="66"/>
                    <a:pt x="52" y="66"/>
                  </a:cubicBezTo>
                  <a:cubicBezTo>
                    <a:pt x="52" y="66"/>
                    <a:pt x="52" y="66"/>
                    <a:pt x="52" y="66"/>
                  </a:cubicBezTo>
                  <a:cubicBezTo>
                    <a:pt x="55" y="64"/>
                    <a:pt x="57" y="62"/>
                    <a:pt x="59" y="61"/>
                  </a:cubicBezTo>
                  <a:cubicBezTo>
                    <a:pt x="64" y="57"/>
                    <a:pt x="69" y="55"/>
                    <a:pt x="74" y="54"/>
                  </a:cubicBezTo>
                  <a:cubicBezTo>
                    <a:pt x="81" y="52"/>
                    <a:pt x="87" y="54"/>
                    <a:pt x="93" y="59"/>
                  </a:cubicBezTo>
                  <a:cubicBezTo>
                    <a:pt x="94" y="60"/>
                    <a:pt x="95" y="61"/>
                    <a:pt x="96" y="62"/>
                  </a:cubicBezTo>
                  <a:cubicBezTo>
                    <a:pt x="98" y="64"/>
                    <a:pt x="98" y="66"/>
                    <a:pt x="98" y="68"/>
                  </a:cubicBezTo>
                  <a:cubicBezTo>
                    <a:pt x="96" y="74"/>
                    <a:pt x="93" y="81"/>
                    <a:pt x="90" y="87"/>
                  </a:cubicBezTo>
                  <a:cubicBezTo>
                    <a:pt x="87" y="91"/>
                    <a:pt x="85" y="96"/>
                    <a:pt x="82" y="100"/>
                  </a:cubicBezTo>
                  <a:cubicBezTo>
                    <a:pt x="80" y="104"/>
                    <a:pt x="77" y="107"/>
                    <a:pt x="74" y="110"/>
                  </a:cubicBezTo>
                  <a:cubicBezTo>
                    <a:pt x="72" y="112"/>
                    <a:pt x="71" y="114"/>
                    <a:pt x="69" y="116"/>
                  </a:cubicBezTo>
                  <a:cubicBezTo>
                    <a:pt x="68" y="117"/>
                    <a:pt x="67" y="118"/>
                    <a:pt x="66" y="119"/>
                  </a:cubicBezTo>
                  <a:cubicBezTo>
                    <a:pt x="63" y="122"/>
                    <a:pt x="60" y="124"/>
                    <a:pt x="57" y="127"/>
                  </a:cubicBezTo>
                  <a:cubicBezTo>
                    <a:pt x="55" y="129"/>
                    <a:pt x="52" y="130"/>
                    <a:pt x="50" y="132"/>
                  </a:cubicBezTo>
                  <a:cubicBezTo>
                    <a:pt x="48" y="134"/>
                    <a:pt x="45" y="134"/>
                    <a:pt x="43" y="133"/>
                  </a:cubicBezTo>
                  <a:cubicBezTo>
                    <a:pt x="38" y="130"/>
                    <a:pt x="33" y="127"/>
                    <a:pt x="28" y="123"/>
                  </a:cubicBezTo>
                  <a:cubicBezTo>
                    <a:pt x="22" y="118"/>
                    <a:pt x="17" y="112"/>
                    <a:pt x="13" y="105"/>
                  </a:cubicBezTo>
                  <a:cubicBezTo>
                    <a:pt x="6" y="97"/>
                    <a:pt x="3" y="87"/>
                    <a:pt x="1" y="76"/>
                  </a:cubicBezTo>
                  <a:cubicBezTo>
                    <a:pt x="0" y="69"/>
                    <a:pt x="0" y="61"/>
                    <a:pt x="1" y="53"/>
                  </a:cubicBezTo>
                  <a:cubicBezTo>
                    <a:pt x="4" y="37"/>
                    <a:pt x="11" y="22"/>
                    <a:pt x="20" y="8"/>
                  </a:cubicBezTo>
                  <a:cubicBezTo>
                    <a:pt x="22" y="6"/>
                    <a:pt x="25" y="3"/>
                    <a:pt x="27" y="1"/>
                  </a:cubicBezTo>
                  <a:cubicBezTo>
                    <a:pt x="28" y="0"/>
                    <a:pt x="30" y="0"/>
                    <a:pt x="32" y="0"/>
                  </a:cubicBezTo>
                  <a:cubicBezTo>
                    <a:pt x="34" y="2"/>
                    <a:pt x="36" y="3"/>
                    <a:pt x="37" y="5"/>
                  </a:cubicBezTo>
                  <a:cubicBezTo>
                    <a:pt x="42" y="10"/>
                    <a:pt x="45" y="15"/>
                    <a:pt x="47" y="22"/>
                  </a:cubicBezTo>
                  <a:cubicBezTo>
                    <a:pt x="49" y="26"/>
                    <a:pt x="50" y="31"/>
                    <a:pt x="51" y="36"/>
                  </a:cubicBezTo>
                  <a:cubicBezTo>
                    <a:pt x="51" y="41"/>
                    <a:pt x="52" y="47"/>
                    <a:pt x="52" y="51"/>
                  </a:cubicBezTo>
                </a:path>
              </a:pathLst>
            </a:custGeom>
            <a:solidFill>
              <a:srgbClr val="F972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5" name="Freeform 138"/>
            <p:cNvSpPr>
              <a:spLocks/>
            </p:cNvSpPr>
            <p:nvPr/>
          </p:nvSpPr>
          <p:spPr bwMode="auto">
            <a:xfrm>
              <a:off x="9715319" y="6496050"/>
              <a:ext cx="79375" cy="142875"/>
            </a:xfrm>
            <a:custGeom>
              <a:avLst/>
              <a:gdLst>
                <a:gd name="T0" fmla="*/ 1 w 30"/>
                <a:gd name="T1" fmla="*/ 10 h 54"/>
                <a:gd name="T2" fmla="*/ 1 w 30"/>
                <a:gd name="T3" fmla="*/ 7 h 54"/>
                <a:gd name="T4" fmla="*/ 7 w 30"/>
                <a:gd name="T5" fmla="*/ 0 h 54"/>
                <a:gd name="T6" fmla="*/ 9 w 30"/>
                <a:gd name="T7" fmla="*/ 1 h 54"/>
                <a:gd name="T8" fmla="*/ 9 w 30"/>
                <a:gd name="T9" fmla="*/ 4 h 54"/>
                <a:gd name="T10" fmla="*/ 24 w 30"/>
                <a:gd name="T11" fmla="*/ 42 h 54"/>
                <a:gd name="T12" fmla="*/ 30 w 30"/>
                <a:gd name="T13" fmla="*/ 48 h 54"/>
                <a:gd name="T14" fmla="*/ 29 w 30"/>
                <a:gd name="T15" fmla="*/ 51 h 54"/>
                <a:gd name="T16" fmla="*/ 24 w 30"/>
                <a:gd name="T17" fmla="*/ 53 h 54"/>
                <a:gd name="T18" fmla="*/ 18 w 30"/>
                <a:gd name="T19" fmla="*/ 52 h 54"/>
                <a:gd name="T20" fmla="*/ 3 w 30"/>
                <a:gd name="T21" fmla="*/ 24 h 54"/>
                <a:gd name="T22" fmla="*/ 1 w 30"/>
                <a:gd name="T23" fmla="*/ 1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0" h="54">
                  <a:moveTo>
                    <a:pt x="1" y="10"/>
                  </a:moveTo>
                  <a:cubicBezTo>
                    <a:pt x="1" y="9"/>
                    <a:pt x="1" y="8"/>
                    <a:pt x="1" y="7"/>
                  </a:cubicBezTo>
                  <a:cubicBezTo>
                    <a:pt x="1" y="3"/>
                    <a:pt x="3" y="1"/>
                    <a:pt x="7" y="0"/>
                  </a:cubicBezTo>
                  <a:cubicBezTo>
                    <a:pt x="8" y="0"/>
                    <a:pt x="9" y="1"/>
                    <a:pt x="9" y="1"/>
                  </a:cubicBezTo>
                  <a:cubicBezTo>
                    <a:pt x="9" y="2"/>
                    <a:pt x="9" y="3"/>
                    <a:pt x="9" y="4"/>
                  </a:cubicBezTo>
                  <a:cubicBezTo>
                    <a:pt x="10" y="18"/>
                    <a:pt x="15" y="31"/>
                    <a:pt x="24" y="42"/>
                  </a:cubicBezTo>
                  <a:cubicBezTo>
                    <a:pt x="26" y="44"/>
                    <a:pt x="28" y="46"/>
                    <a:pt x="30" y="48"/>
                  </a:cubicBezTo>
                  <a:cubicBezTo>
                    <a:pt x="30" y="48"/>
                    <a:pt x="30" y="50"/>
                    <a:pt x="29" y="51"/>
                  </a:cubicBezTo>
                  <a:cubicBezTo>
                    <a:pt x="27" y="51"/>
                    <a:pt x="26" y="52"/>
                    <a:pt x="24" y="53"/>
                  </a:cubicBezTo>
                  <a:cubicBezTo>
                    <a:pt x="21" y="54"/>
                    <a:pt x="19" y="54"/>
                    <a:pt x="18" y="52"/>
                  </a:cubicBezTo>
                  <a:cubicBezTo>
                    <a:pt x="10" y="44"/>
                    <a:pt x="5" y="35"/>
                    <a:pt x="3" y="24"/>
                  </a:cubicBezTo>
                  <a:cubicBezTo>
                    <a:pt x="2" y="20"/>
                    <a:pt x="0" y="15"/>
                    <a:pt x="1" y="10"/>
                  </a:cubicBezTo>
                </a:path>
              </a:pathLst>
            </a:custGeom>
            <a:solidFill>
              <a:srgbClr val="F972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6" name="Freeform 139"/>
            <p:cNvSpPr>
              <a:spLocks/>
            </p:cNvSpPr>
            <p:nvPr/>
          </p:nvSpPr>
          <p:spPr bwMode="auto">
            <a:xfrm>
              <a:off x="9786756" y="6440488"/>
              <a:ext cx="115888" cy="106363"/>
            </a:xfrm>
            <a:custGeom>
              <a:avLst/>
              <a:gdLst>
                <a:gd name="T0" fmla="*/ 37 w 44"/>
                <a:gd name="T1" fmla="*/ 40 h 40"/>
                <a:gd name="T2" fmla="*/ 33 w 44"/>
                <a:gd name="T3" fmla="*/ 39 h 40"/>
                <a:gd name="T4" fmla="*/ 20 w 44"/>
                <a:gd name="T5" fmla="*/ 32 h 40"/>
                <a:gd name="T6" fmla="*/ 0 w 44"/>
                <a:gd name="T7" fmla="*/ 9 h 40"/>
                <a:gd name="T8" fmla="*/ 1 w 44"/>
                <a:gd name="T9" fmla="*/ 4 h 40"/>
                <a:gd name="T10" fmla="*/ 4 w 44"/>
                <a:gd name="T11" fmla="*/ 1 h 40"/>
                <a:gd name="T12" fmla="*/ 6 w 44"/>
                <a:gd name="T13" fmla="*/ 1 h 40"/>
                <a:gd name="T14" fmla="*/ 7 w 44"/>
                <a:gd name="T15" fmla="*/ 2 h 40"/>
                <a:gd name="T16" fmla="*/ 15 w 44"/>
                <a:gd name="T17" fmla="*/ 11 h 40"/>
                <a:gd name="T18" fmla="*/ 32 w 44"/>
                <a:gd name="T19" fmla="*/ 25 h 40"/>
                <a:gd name="T20" fmla="*/ 42 w 44"/>
                <a:gd name="T21" fmla="*/ 29 h 40"/>
                <a:gd name="T22" fmla="*/ 43 w 44"/>
                <a:gd name="T23" fmla="*/ 33 h 40"/>
                <a:gd name="T24" fmla="*/ 39 w 44"/>
                <a:gd name="T25" fmla="*/ 39 h 40"/>
                <a:gd name="T26" fmla="*/ 37 w 44"/>
                <a:gd name="T27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4" h="40">
                  <a:moveTo>
                    <a:pt x="37" y="40"/>
                  </a:moveTo>
                  <a:cubicBezTo>
                    <a:pt x="36" y="40"/>
                    <a:pt x="34" y="39"/>
                    <a:pt x="33" y="39"/>
                  </a:cubicBezTo>
                  <a:cubicBezTo>
                    <a:pt x="28" y="37"/>
                    <a:pt x="24" y="35"/>
                    <a:pt x="20" y="32"/>
                  </a:cubicBezTo>
                  <a:cubicBezTo>
                    <a:pt x="12" y="25"/>
                    <a:pt x="6" y="18"/>
                    <a:pt x="0" y="9"/>
                  </a:cubicBezTo>
                  <a:cubicBezTo>
                    <a:pt x="0" y="7"/>
                    <a:pt x="0" y="6"/>
                    <a:pt x="1" y="4"/>
                  </a:cubicBezTo>
                  <a:cubicBezTo>
                    <a:pt x="2" y="3"/>
                    <a:pt x="3" y="2"/>
                    <a:pt x="4" y="1"/>
                  </a:cubicBezTo>
                  <a:cubicBezTo>
                    <a:pt x="4" y="0"/>
                    <a:pt x="6" y="0"/>
                    <a:pt x="6" y="1"/>
                  </a:cubicBezTo>
                  <a:cubicBezTo>
                    <a:pt x="7" y="1"/>
                    <a:pt x="7" y="2"/>
                    <a:pt x="7" y="2"/>
                  </a:cubicBezTo>
                  <a:cubicBezTo>
                    <a:pt x="10" y="5"/>
                    <a:pt x="12" y="9"/>
                    <a:pt x="15" y="11"/>
                  </a:cubicBezTo>
                  <a:cubicBezTo>
                    <a:pt x="20" y="17"/>
                    <a:pt x="25" y="21"/>
                    <a:pt x="32" y="25"/>
                  </a:cubicBezTo>
                  <a:cubicBezTo>
                    <a:pt x="35" y="26"/>
                    <a:pt x="38" y="28"/>
                    <a:pt x="42" y="29"/>
                  </a:cubicBezTo>
                  <a:cubicBezTo>
                    <a:pt x="43" y="30"/>
                    <a:pt x="44" y="31"/>
                    <a:pt x="43" y="33"/>
                  </a:cubicBezTo>
                  <a:cubicBezTo>
                    <a:pt x="42" y="35"/>
                    <a:pt x="40" y="37"/>
                    <a:pt x="39" y="39"/>
                  </a:cubicBezTo>
                  <a:cubicBezTo>
                    <a:pt x="39" y="40"/>
                    <a:pt x="38" y="40"/>
                    <a:pt x="37" y="40"/>
                  </a:cubicBezTo>
                </a:path>
              </a:pathLst>
            </a:custGeom>
            <a:solidFill>
              <a:srgbClr val="F972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7" name="Freeform 140"/>
            <p:cNvSpPr>
              <a:spLocks/>
            </p:cNvSpPr>
            <p:nvPr/>
          </p:nvSpPr>
          <p:spPr bwMode="auto">
            <a:xfrm>
              <a:off x="9826444" y="6348413"/>
              <a:ext cx="117475" cy="50800"/>
            </a:xfrm>
            <a:custGeom>
              <a:avLst/>
              <a:gdLst>
                <a:gd name="T0" fmla="*/ 35 w 45"/>
                <a:gd name="T1" fmla="*/ 19 h 19"/>
                <a:gd name="T2" fmla="*/ 3 w 45"/>
                <a:gd name="T3" fmla="*/ 10 h 19"/>
                <a:gd name="T4" fmla="*/ 1 w 45"/>
                <a:gd name="T5" fmla="*/ 3 h 19"/>
                <a:gd name="T6" fmla="*/ 2 w 45"/>
                <a:gd name="T7" fmla="*/ 0 h 19"/>
                <a:gd name="T8" fmla="*/ 3 w 45"/>
                <a:gd name="T9" fmla="*/ 0 h 19"/>
                <a:gd name="T10" fmla="*/ 7 w 45"/>
                <a:gd name="T11" fmla="*/ 1 h 19"/>
                <a:gd name="T12" fmla="*/ 27 w 45"/>
                <a:gd name="T13" fmla="*/ 7 h 19"/>
                <a:gd name="T14" fmla="*/ 41 w 45"/>
                <a:gd name="T15" fmla="*/ 8 h 19"/>
                <a:gd name="T16" fmla="*/ 43 w 45"/>
                <a:gd name="T17" fmla="*/ 8 h 19"/>
                <a:gd name="T18" fmla="*/ 45 w 45"/>
                <a:gd name="T19" fmla="*/ 10 h 19"/>
                <a:gd name="T20" fmla="*/ 45 w 45"/>
                <a:gd name="T21" fmla="*/ 14 h 19"/>
                <a:gd name="T22" fmla="*/ 40 w 45"/>
                <a:gd name="T23" fmla="*/ 19 h 19"/>
                <a:gd name="T24" fmla="*/ 35 w 45"/>
                <a:gd name="T25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5" h="19">
                  <a:moveTo>
                    <a:pt x="35" y="19"/>
                  </a:moveTo>
                  <a:cubicBezTo>
                    <a:pt x="23" y="19"/>
                    <a:pt x="13" y="15"/>
                    <a:pt x="3" y="10"/>
                  </a:cubicBezTo>
                  <a:cubicBezTo>
                    <a:pt x="1" y="8"/>
                    <a:pt x="0" y="6"/>
                    <a:pt x="1" y="3"/>
                  </a:cubicBezTo>
                  <a:cubicBezTo>
                    <a:pt x="1" y="2"/>
                    <a:pt x="1" y="1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5" y="0"/>
                    <a:pt x="6" y="0"/>
                    <a:pt x="7" y="1"/>
                  </a:cubicBezTo>
                  <a:cubicBezTo>
                    <a:pt x="13" y="4"/>
                    <a:pt x="20" y="6"/>
                    <a:pt x="27" y="7"/>
                  </a:cubicBezTo>
                  <a:cubicBezTo>
                    <a:pt x="31" y="8"/>
                    <a:pt x="36" y="9"/>
                    <a:pt x="41" y="8"/>
                  </a:cubicBezTo>
                  <a:cubicBezTo>
                    <a:pt x="42" y="8"/>
                    <a:pt x="42" y="8"/>
                    <a:pt x="43" y="8"/>
                  </a:cubicBezTo>
                  <a:cubicBezTo>
                    <a:pt x="44" y="8"/>
                    <a:pt x="45" y="9"/>
                    <a:pt x="45" y="10"/>
                  </a:cubicBezTo>
                  <a:cubicBezTo>
                    <a:pt x="45" y="11"/>
                    <a:pt x="45" y="13"/>
                    <a:pt x="45" y="14"/>
                  </a:cubicBezTo>
                  <a:cubicBezTo>
                    <a:pt x="45" y="17"/>
                    <a:pt x="43" y="18"/>
                    <a:pt x="40" y="19"/>
                  </a:cubicBezTo>
                  <a:cubicBezTo>
                    <a:pt x="39" y="19"/>
                    <a:pt x="37" y="19"/>
                    <a:pt x="35" y="19"/>
                  </a:cubicBezTo>
                </a:path>
              </a:pathLst>
            </a:custGeom>
            <a:solidFill>
              <a:srgbClr val="F972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8" name="Freeform 141"/>
            <p:cNvSpPr>
              <a:spLocks/>
            </p:cNvSpPr>
            <p:nvPr/>
          </p:nvSpPr>
          <p:spPr bwMode="auto">
            <a:xfrm>
              <a:off x="9826444" y="6226175"/>
              <a:ext cx="109538" cy="42863"/>
            </a:xfrm>
            <a:custGeom>
              <a:avLst/>
              <a:gdLst>
                <a:gd name="T0" fmla="*/ 30 w 42"/>
                <a:gd name="T1" fmla="*/ 16 h 16"/>
                <a:gd name="T2" fmla="*/ 4 w 42"/>
                <a:gd name="T3" fmla="*/ 10 h 16"/>
                <a:gd name="T4" fmla="*/ 0 w 42"/>
                <a:gd name="T5" fmla="*/ 4 h 16"/>
                <a:gd name="T6" fmla="*/ 0 w 42"/>
                <a:gd name="T7" fmla="*/ 2 h 16"/>
                <a:gd name="T8" fmla="*/ 3 w 42"/>
                <a:gd name="T9" fmla="*/ 0 h 16"/>
                <a:gd name="T10" fmla="*/ 7 w 42"/>
                <a:gd name="T11" fmla="*/ 1 h 16"/>
                <a:gd name="T12" fmla="*/ 34 w 42"/>
                <a:gd name="T13" fmla="*/ 5 h 16"/>
                <a:gd name="T14" fmla="*/ 37 w 42"/>
                <a:gd name="T15" fmla="*/ 5 h 16"/>
                <a:gd name="T16" fmla="*/ 41 w 42"/>
                <a:gd name="T17" fmla="*/ 9 h 16"/>
                <a:gd name="T18" fmla="*/ 37 w 42"/>
                <a:gd name="T19" fmla="*/ 15 h 16"/>
                <a:gd name="T20" fmla="*/ 30 w 42"/>
                <a:gd name="T21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2" h="16">
                  <a:moveTo>
                    <a:pt x="30" y="16"/>
                  </a:moveTo>
                  <a:cubicBezTo>
                    <a:pt x="21" y="16"/>
                    <a:pt x="13" y="13"/>
                    <a:pt x="4" y="10"/>
                  </a:cubicBezTo>
                  <a:cubicBezTo>
                    <a:pt x="1" y="9"/>
                    <a:pt x="0" y="7"/>
                    <a:pt x="0" y="4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0" y="1"/>
                    <a:pt x="2" y="0"/>
                    <a:pt x="3" y="0"/>
                  </a:cubicBezTo>
                  <a:cubicBezTo>
                    <a:pt x="4" y="0"/>
                    <a:pt x="5" y="0"/>
                    <a:pt x="7" y="1"/>
                  </a:cubicBezTo>
                  <a:cubicBezTo>
                    <a:pt x="15" y="4"/>
                    <a:pt x="24" y="5"/>
                    <a:pt x="34" y="5"/>
                  </a:cubicBezTo>
                  <a:cubicBezTo>
                    <a:pt x="35" y="5"/>
                    <a:pt x="36" y="5"/>
                    <a:pt x="37" y="5"/>
                  </a:cubicBezTo>
                  <a:cubicBezTo>
                    <a:pt x="40" y="5"/>
                    <a:pt x="41" y="6"/>
                    <a:pt x="41" y="9"/>
                  </a:cubicBezTo>
                  <a:cubicBezTo>
                    <a:pt x="42" y="12"/>
                    <a:pt x="41" y="15"/>
                    <a:pt x="37" y="15"/>
                  </a:cubicBezTo>
                  <a:cubicBezTo>
                    <a:pt x="35" y="15"/>
                    <a:pt x="33" y="15"/>
                    <a:pt x="30" y="16"/>
                  </a:cubicBezTo>
                </a:path>
              </a:pathLst>
            </a:custGeom>
            <a:solidFill>
              <a:srgbClr val="F972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9" name="Freeform 142"/>
            <p:cNvSpPr>
              <a:spLocks/>
            </p:cNvSpPr>
            <p:nvPr/>
          </p:nvSpPr>
          <p:spPr bwMode="auto">
            <a:xfrm>
              <a:off x="9796281" y="6105525"/>
              <a:ext cx="101600" cy="39688"/>
            </a:xfrm>
            <a:custGeom>
              <a:avLst/>
              <a:gdLst>
                <a:gd name="T0" fmla="*/ 35 w 38"/>
                <a:gd name="T1" fmla="*/ 15 h 15"/>
                <a:gd name="T2" fmla="*/ 14 w 38"/>
                <a:gd name="T3" fmla="*/ 12 h 15"/>
                <a:gd name="T4" fmla="*/ 4 w 38"/>
                <a:gd name="T5" fmla="*/ 9 h 15"/>
                <a:gd name="T6" fmla="*/ 1 w 38"/>
                <a:gd name="T7" fmla="*/ 2 h 15"/>
                <a:gd name="T8" fmla="*/ 2 w 38"/>
                <a:gd name="T9" fmla="*/ 1 h 15"/>
                <a:gd name="T10" fmla="*/ 5 w 38"/>
                <a:gd name="T11" fmla="*/ 1 h 15"/>
                <a:gd name="T12" fmla="*/ 18 w 38"/>
                <a:gd name="T13" fmla="*/ 2 h 15"/>
                <a:gd name="T14" fmla="*/ 25 w 38"/>
                <a:gd name="T15" fmla="*/ 3 h 15"/>
                <a:gd name="T16" fmla="*/ 32 w 38"/>
                <a:gd name="T17" fmla="*/ 3 h 15"/>
                <a:gd name="T18" fmla="*/ 36 w 38"/>
                <a:gd name="T19" fmla="*/ 5 h 15"/>
                <a:gd name="T20" fmla="*/ 38 w 38"/>
                <a:gd name="T21" fmla="*/ 12 h 15"/>
                <a:gd name="T22" fmla="*/ 37 w 38"/>
                <a:gd name="T23" fmla="*/ 14 h 15"/>
                <a:gd name="T24" fmla="*/ 35 w 38"/>
                <a:gd name="T25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8" h="15">
                  <a:moveTo>
                    <a:pt x="35" y="15"/>
                  </a:moveTo>
                  <a:cubicBezTo>
                    <a:pt x="28" y="14"/>
                    <a:pt x="21" y="14"/>
                    <a:pt x="14" y="12"/>
                  </a:cubicBezTo>
                  <a:cubicBezTo>
                    <a:pt x="11" y="11"/>
                    <a:pt x="7" y="11"/>
                    <a:pt x="4" y="9"/>
                  </a:cubicBezTo>
                  <a:cubicBezTo>
                    <a:pt x="2" y="8"/>
                    <a:pt x="0" y="4"/>
                    <a:pt x="1" y="2"/>
                  </a:cubicBezTo>
                  <a:cubicBezTo>
                    <a:pt x="1" y="1"/>
                    <a:pt x="2" y="1"/>
                    <a:pt x="2" y="1"/>
                  </a:cubicBezTo>
                  <a:cubicBezTo>
                    <a:pt x="3" y="1"/>
                    <a:pt x="4" y="0"/>
                    <a:pt x="5" y="1"/>
                  </a:cubicBezTo>
                  <a:cubicBezTo>
                    <a:pt x="9" y="2"/>
                    <a:pt x="14" y="2"/>
                    <a:pt x="18" y="2"/>
                  </a:cubicBezTo>
                  <a:cubicBezTo>
                    <a:pt x="20" y="2"/>
                    <a:pt x="23" y="2"/>
                    <a:pt x="25" y="3"/>
                  </a:cubicBezTo>
                  <a:cubicBezTo>
                    <a:pt x="27" y="3"/>
                    <a:pt x="30" y="3"/>
                    <a:pt x="32" y="3"/>
                  </a:cubicBezTo>
                  <a:cubicBezTo>
                    <a:pt x="34" y="3"/>
                    <a:pt x="35" y="4"/>
                    <a:pt x="36" y="5"/>
                  </a:cubicBezTo>
                  <a:cubicBezTo>
                    <a:pt x="37" y="8"/>
                    <a:pt x="37" y="10"/>
                    <a:pt x="38" y="12"/>
                  </a:cubicBezTo>
                  <a:cubicBezTo>
                    <a:pt x="38" y="13"/>
                    <a:pt x="37" y="14"/>
                    <a:pt x="37" y="14"/>
                  </a:cubicBezTo>
                  <a:cubicBezTo>
                    <a:pt x="36" y="15"/>
                    <a:pt x="35" y="15"/>
                    <a:pt x="35" y="15"/>
                  </a:cubicBezTo>
                </a:path>
              </a:pathLst>
            </a:custGeom>
            <a:solidFill>
              <a:srgbClr val="F972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50" name="Freeform 143"/>
            <p:cNvSpPr>
              <a:spLocks/>
            </p:cNvSpPr>
            <p:nvPr/>
          </p:nvSpPr>
          <p:spPr bwMode="auto">
            <a:xfrm>
              <a:off x="9759769" y="5989638"/>
              <a:ext cx="90488" cy="44450"/>
            </a:xfrm>
            <a:custGeom>
              <a:avLst/>
              <a:gdLst>
                <a:gd name="T0" fmla="*/ 29 w 34"/>
                <a:gd name="T1" fmla="*/ 17 h 17"/>
                <a:gd name="T2" fmla="*/ 6 w 34"/>
                <a:gd name="T3" fmla="*/ 12 h 17"/>
                <a:gd name="T4" fmla="*/ 1 w 34"/>
                <a:gd name="T5" fmla="*/ 7 h 17"/>
                <a:gd name="T6" fmla="*/ 0 w 34"/>
                <a:gd name="T7" fmla="*/ 2 h 17"/>
                <a:gd name="T8" fmla="*/ 2 w 34"/>
                <a:gd name="T9" fmla="*/ 0 h 17"/>
                <a:gd name="T10" fmla="*/ 2 w 34"/>
                <a:gd name="T11" fmla="*/ 0 h 17"/>
                <a:gd name="T12" fmla="*/ 27 w 34"/>
                <a:gd name="T13" fmla="*/ 5 h 17"/>
                <a:gd name="T14" fmla="*/ 30 w 34"/>
                <a:gd name="T15" fmla="*/ 7 h 17"/>
                <a:gd name="T16" fmla="*/ 33 w 34"/>
                <a:gd name="T17" fmla="*/ 13 h 17"/>
                <a:gd name="T18" fmla="*/ 31 w 34"/>
                <a:gd name="T19" fmla="*/ 17 h 17"/>
                <a:gd name="T20" fmla="*/ 29 w 34"/>
                <a:gd name="T2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4" h="17">
                  <a:moveTo>
                    <a:pt x="29" y="17"/>
                  </a:moveTo>
                  <a:cubicBezTo>
                    <a:pt x="21" y="16"/>
                    <a:pt x="13" y="14"/>
                    <a:pt x="6" y="12"/>
                  </a:cubicBezTo>
                  <a:cubicBezTo>
                    <a:pt x="3" y="11"/>
                    <a:pt x="2" y="9"/>
                    <a:pt x="1" y="7"/>
                  </a:cubicBezTo>
                  <a:cubicBezTo>
                    <a:pt x="1" y="6"/>
                    <a:pt x="0" y="4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1" y="2"/>
                    <a:pt x="19" y="3"/>
                    <a:pt x="27" y="5"/>
                  </a:cubicBezTo>
                  <a:cubicBezTo>
                    <a:pt x="29" y="5"/>
                    <a:pt x="30" y="6"/>
                    <a:pt x="30" y="7"/>
                  </a:cubicBezTo>
                  <a:cubicBezTo>
                    <a:pt x="31" y="9"/>
                    <a:pt x="32" y="11"/>
                    <a:pt x="33" y="13"/>
                  </a:cubicBezTo>
                  <a:cubicBezTo>
                    <a:pt x="34" y="15"/>
                    <a:pt x="33" y="17"/>
                    <a:pt x="31" y="17"/>
                  </a:cubicBezTo>
                  <a:cubicBezTo>
                    <a:pt x="31" y="17"/>
                    <a:pt x="30" y="17"/>
                    <a:pt x="29" y="17"/>
                  </a:cubicBezTo>
                </a:path>
              </a:pathLst>
            </a:custGeom>
            <a:solidFill>
              <a:srgbClr val="F972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51" name="Freeform 144"/>
            <p:cNvSpPr>
              <a:spLocks/>
            </p:cNvSpPr>
            <p:nvPr/>
          </p:nvSpPr>
          <p:spPr bwMode="auto">
            <a:xfrm>
              <a:off x="9726431" y="5880100"/>
              <a:ext cx="80963" cy="50800"/>
            </a:xfrm>
            <a:custGeom>
              <a:avLst/>
              <a:gdLst>
                <a:gd name="T0" fmla="*/ 0 w 31"/>
                <a:gd name="T1" fmla="*/ 2 h 19"/>
                <a:gd name="T2" fmla="*/ 1 w 31"/>
                <a:gd name="T3" fmla="*/ 0 h 19"/>
                <a:gd name="T4" fmla="*/ 7 w 31"/>
                <a:gd name="T5" fmla="*/ 2 h 19"/>
                <a:gd name="T6" fmla="*/ 23 w 31"/>
                <a:gd name="T7" fmla="*/ 6 h 19"/>
                <a:gd name="T8" fmla="*/ 26 w 31"/>
                <a:gd name="T9" fmla="*/ 7 h 19"/>
                <a:gd name="T10" fmla="*/ 29 w 31"/>
                <a:gd name="T11" fmla="*/ 9 h 19"/>
                <a:gd name="T12" fmla="*/ 31 w 31"/>
                <a:gd name="T13" fmla="*/ 17 h 19"/>
                <a:gd name="T14" fmla="*/ 29 w 31"/>
                <a:gd name="T15" fmla="*/ 19 h 19"/>
                <a:gd name="T16" fmla="*/ 6 w 31"/>
                <a:gd name="T17" fmla="*/ 12 h 19"/>
                <a:gd name="T18" fmla="*/ 0 w 31"/>
                <a:gd name="T19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1" h="19">
                  <a:moveTo>
                    <a:pt x="0" y="2"/>
                  </a:moveTo>
                  <a:cubicBezTo>
                    <a:pt x="0" y="1"/>
                    <a:pt x="1" y="0"/>
                    <a:pt x="1" y="0"/>
                  </a:cubicBezTo>
                  <a:cubicBezTo>
                    <a:pt x="3" y="1"/>
                    <a:pt x="5" y="1"/>
                    <a:pt x="7" y="2"/>
                  </a:cubicBezTo>
                  <a:cubicBezTo>
                    <a:pt x="12" y="4"/>
                    <a:pt x="17" y="6"/>
                    <a:pt x="23" y="6"/>
                  </a:cubicBezTo>
                  <a:cubicBezTo>
                    <a:pt x="24" y="6"/>
                    <a:pt x="25" y="6"/>
                    <a:pt x="26" y="7"/>
                  </a:cubicBezTo>
                  <a:cubicBezTo>
                    <a:pt x="27" y="7"/>
                    <a:pt x="28" y="8"/>
                    <a:pt x="29" y="9"/>
                  </a:cubicBezTo>
                  <a:cubicBezTo>
                    <a:pt x="30" y="11"/>
                    <a:pt x="31" y="14"/>
                    <a:pt x="31" y="17"/>
                  </a:cubicBezTo>
                  <a:cubicBezTo>
                    <a:pt x="31" y="17"/>
                    <a:pt x="30" y="19"/>
                    <a:pt x="29" y="19"/>
                  </a:cubicBezTo>
                  <a:cubicBezTo>
                    <a:pt x="21" y="17"/>
                    <a:pt x="13" y="15"/>
                    <a:pt x="6" y="12"/>
                  </a:cubicBezTo>
                  <a:cubicBezTo>
                    <a:pt x="1" y="9"/>
                    <a:pt x="0" y="7"/>
                    <a:pt x="0" y="2"/>
                  </a:cubicBezTo>
                </a:path>
              </a:pathLst>
            </a:custGeom>
            <a:solidFill>
              <a:srgbClr val="F972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52" name="Freeform 145"/>
            <p:cNvSpPr>
              <a:spLocks/>
            </p:cNvSpPr>
            <p:nvPr/>
          </p:nvSpPr>
          <p:spPr bwMode="auto">
            <a:xfrm>
              <a:off x="9723256" y="5526088"/>
              <a:ext cx="60325" cy="90488"/>
            </a:xfrm>
            <a:custGeom>
              <a:avLst/>
              <a:gdLst>
                <a:gd name="T0" fmla="*/ 5 w 23"/>
                <a:gd name="T1" fmla="*/ 0 h 34"/>
                <a:gd name="T2" fmla="*/ 5 w 23"/>
                <a:gd name="T3" fmla="*/ 0 h 34"/>
                <a:gd name="T4" fmla="*/ 7 w 23"/>
                <a:gd name="T5" fmla="*/ 2 h 34"/>
                <a:gd name="T6" fmla="*/ 20 w 23"/>
                <a:gd name="T7" fmla="*/ 22 h 34"/>
                <a:gd name="T8" fmla="*/ 22 w 23"/>
                <a:gd name="T9" fmla="*/ 24 h 34"/>
                <a:gd name="T10" fmla="*/ 22 w 23"/>
                <a:gd name="T11" fmla="*/ 27 h 34"/>
                <a:gd name="T12" fmla="*/ 21 w 23"/>
                <a:gd name="T13" fmla="*/ 32 h 34"/>
                <a:gd name="T14" fmla="*/ 17 w 23"/>
                <a:gd name="T15" fmla="*/ 33 h 34"/>
                <a:gd name="T16" fmla="*/ 12 w 23"/>
                <a:gd name="T17" fmla="*/ 28 h 34"/>
                <a:gd name="T18" fmla="*/ 1 w 23"/>
                <a:gd name="T19" fmla="*/ 11 h 34"/>
                <a:gd name="T20" fmla="*/ 2 w 23"/>
                <a:gd name="T21" fmla="*/ 3 h 34"/>
                <a:gd name="T22" fmla="*/ 3 w 23"/>
                <a:gd name="T23" fmla="*/ 1 h 34"/>
                <a:gd name="T24" fmla="*/ 5 w 23"/>
                <a:gd name="T25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3" h="34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6" y="1"/>
                    <a:pt x="7" y="2"/>
                    <a:pt x="7" y="2"/>
                  </a:cubicBezTo>
                  <a:cubicBezTo>
                    <a:pt x="10" y="10"/>
                    <a:pt x="15" y="16"/>
                    <a:pt x="20" y="22"/>
                  </a:cubicBezTo>
                  <a:cubicBezTo>
                    <a:pt x="21" y="22"/>
                    <a:pt x="22" y="23"/>
                    <a:pt x="22" y="24"/>
                  </a:cubicBezTo>
                  <a:cubicBezTo>
                    <a:pt x="22" y="25"/>
                    <a:pt x="23" y="26"/>
                    <a:pt x="22" y="27"/>
                  </a:cubicBezTo>
                  <a:cubicBezTo>
                    <a:pt x="22" y="28"/>
                    <a:pt x="21" y="30"/>
                    <a:pt x="21" y="32"/>
                  </a:cubicBezTo>
                  <a:cubicBezTo>
                    <a:pt x="20" y="34"/>
                    <a:pt x="18" y="34"/>
                    <a:pt x="17" y="33"/>
                  </a:cubicBezTo>
                  <a:cubicBezTo>
                    <a:pt x="15" y="31"/>
                    <a:pt x="14" y="30"/>
                    <a:pt x="12" y="28"/>
                  </a:cubicBezTo>
                  <a:cubicBezTo>
                    <a:pt x="8" y="23"/>
                    <a:pt x="4" y="17"/>
                    <a:pt x="1" y="11"/>
                  </a:cubicBezTo>
                  <a:cubicBezTo>
                    <a:pt x="0" y="8"/>
                    <a:pt x="0" y="5"/>
                    <a:pt x="2" y="3"/>
                  </a:cubicBezTo>
                  <a:cubicBezTo>
                    <a:pt x="2" y="2"/>
                    <a:pt x="3" y="1"/>
                    <a:pt x="3" y="1"/>
                  </a:cubicBezTo>
                  <a:cubicBezTo>
                    <a:pt x="4" y="0"/>
                    <a:pt x="4" y="0"/>
                    <a:pt x="5" y="0"/>
                  </a:cubicBezTo>
                </a:path>
              </a:pathLst>
            </a:custGeom>
            <a:solidFill>
              <a:srgbClr val="F972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53" name="Freeform 146"/>
            <p:cNvSpPr>
              <a:spLocks/>
            </p:cNvSpPr>
            <p:nvPr/>
          </p:nvSpPr>
          <p:spPr bwMode="auto">
            <a:xfrm>
              <a:off x="9699444" y="5764213"/>
              <a:ext cx="76200" cy="55563"/>
            </a:xfrm>
            <a:custGeom>
              <a:avLst/>
              <a:gdLst>
                <a:gd name="T0" fmla="*/ 0 w 29"/>
                <a:gd name="T1" fmla="*/ 4 h 21"/>
                <a:gd name="T2" fmla="*/ 0 w 29"/>
                <a:gd name="T3" fmla="*/ 2 h 21"/>
                <a:gd name="T4" fmla="*/ 2 w 29"/>
                <a:gd name="T5" fmla="*/ 1 h 21"/>
                <a:gd name="T6" fmla="*/ 3 w 29"/>
                <a:gd name="T7" fmla="*/ 1 h 21"/>
                <a:gd name="T8" fmla="*/ 20 w 29"/>
                <a:gd name="T9" fmla="*/ 8 h 21"/>
                <a:gd name="T10" fmla="*/ 23 w 29"/>
                <a:gd name="T11" fmla="*/ 9 h 21"/>
                <a:gd name="T12" fmla="*/ 27 w 29"/>
                <a:gd name="T13" fmla="*/ 13 h 21"/>
                <a:gd name="T14" fmla="*/ 28 w 29"/>
                <a:gd name="T15" fmla="*/ 20 h 21"/>
                <a:gd name="T16" fmla="*/ 27 w 29"/>
                <a:gd name="T17" fmla="*/ 21 h 21"/>
                <a:gd name="T18" fmla="*/ 21 w 29"/>
                <a:gd name="T19" fmla="*/ 20 h 21"/>
                <a:gd name="T20" fmla="*/ 5 w 29"/>
                <a:gd name="T21" fmla="*/ 13 h 21"/>
                <a:gd name="T22" fmla="*/ 0 w 29"/>
                <a:gd name="T23" fmla="*/ 5 h 21"/>
                <a:gd name="T24" fmla="*/ 0 w 29"/>
                <a:gd name="T2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9" h="21">
                  <a:moveTo>
                    <a:pt x="0" y="4"/>
                  </a:moveTo>
                  <a:cubicBezTo>
                    <a:pt x="0" y="3"/>
                    <a:pt x="0" y="3"/>
                    <a:pt x="0" y="2"/>
                  </a:cubicBezTo>
                  <a:cubicBezTo>
                    <a:pt x="0" y="1"/>
                    <a:pt x="1" y="0"/>
                    <a:pt x="2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8" y="4"/>
                    <a:pt x="14" y="6"/>
                    <a:pt x="20" y="8"/>
                  </a:cubicBezTo>
                  <a:cubicBezTo>
                    <a:pt x="21" y="9"/>
                    <a:pt x="22" y="9"/>
                    <a:pt x="23" y="9"/>
                  </a:cubicBezTo>
                  <a:cubicBezTo>
                    <a:pt x="25" y="10"/>
                    <a:pt x="26" y="11"/>
                    <a:pt x="27" y="13"/>
                  </a:cubicBezTo>
                  <a:cubicBezTo>
                    <a:pt x="28" y="15"/>
                    <a:pt x="29" y="18"/>
                    <a:pt x="28" y="20"/>
                  </a:cubicBezTo>
                  <a:cubicBezTo>
                    <a:pt x="28" y="21"/>
                    <a:pt x="27" y="21"/>
                    <a:pt x="27" y="21"/>
                  </a:cubicBezTo>
                  <a:cubicBezTo>
                    <a:pt x="25" y="21"/>
                    <a:pt x="23" y="20"/>
                    <a:pt x="21" y="20"/>
                  </a:cubicBezTo>
                  <a:cubicBezTo>
                    <a:pt x="15" y="18"/>
                    <a:pt x="10" y="16"/>
                    <a:pt x="5" y="13"/>
                  </a:cubicBezTo>
                  <a:cubicBezTo>
                    <a:pt x="2" y="11"/>
                    <a:pt x="0" y="9"/>
                    <a:pt x="0" y="5"/>
                  </a:cubicBezTo>
                  <a:cubicBezTo>
                    <a:pt x="0" y="4"/>
                    <a:pt x="0" y="4"/>
                    <a:pt x="0" y="4"/>
                  </a:cubicBezTo>
                </a:path>
              </a:pathLst>
            </a:custGeom>
            <a:solidFill>
              <a:srgbClr val="F972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54" name="Freeform 147"/>
            <p:cNvSpPr>
              <a:spLocks/>
            </p:cNvSpPr>
            <p:nvPr/>
          </p:nvSpPr>
          <p:spPr bwMode="auto">
            <a:xfrm>
              <a:off x="9694681" y="5641975"/>
              <a:ext cx="65088" cy="77788"/>
            </a:xfrm>
            <a:custGeom>
              <a:avLst/>
              <a:gdLst>
                <a:gd name="T0" fmla="*/ 25 w 25"/>
                <a:gd name="T1" fmla="*/ 24 h 29"/>
                <a:gd name="T2" fmla="*/ 25 w 25"/>
                <a:gd name="T3" fmla="*/ 25 h 29"/>
                <a:gd name="T4" fmla="*/ 24 w 25"/>
                <a:gd name="T5" fmla="*/ 29 h 29"/>
                <a:gd name="T6" fmla="*/ 19 w 25"/>
                <a:gd name="T7" fmla="*/ 27 h 29"/>
                <a:gd name="T8" fmla="*/ 4 w 25"/>
                <a:gd name="T9" fmla="*/ 13 h 29"/>
                <a:gd name="T10" fmla="*/ 1 w 25"/>
                <a:gd name="T11" fmla="*/ 3 h 29"/>
                <a:gd name="T12" fmla="*/ 2 w 25"/>
                <a:gd name="T13" fmla="*/ 1 h 29"/>
                <a:gd name="T14" fmla="*/ 4 w 25"/>
                <a:gd name="T15" fmla="*/ 0 h 29"/>
                <a:gd name="T16" fmla="*/ 5 w 25"/>
                <a:gd name="T17" fmla="*/ 1 h 29"/>
                <a:gd name="T18" fmla="*/ 22 w 25"/>
                <a:gd name="T19" fmla="*/ 17 h 29"/>
                <a:gd name="T20" fmla="*/ 23 w 25"/>
                <a:gd name="T21" fmla="*/ 18 h 29"/>
                <a:gd name="T22" fmla="*/ 25 w 25"/>
                <a:gd name="T23" fmla="*/ 22 h 29"/>
                <a:gd name="T24" fmla="*/ 25 w 25"/>
                <a:gd name="T25" fmla="*/ 24 h 29"/>
                <a:gd name="T26" fmla="*/ 25 w 25"/>
                <a:gd name="T27" fmla="*/ 24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5" h="29">
                  <a:moveTo>
                    <a:pt x="25" y="24"/>
                  </a:moveTo>
                  <a:cubicBezTo>
                    <a:pt x="25" y="25"/>
                    <a:pt x="25" y="25"/>
                    <a:pt x="25" y="25"/>
                  </a:cubicBezTo>
                  <a:cubicBezTo>
                    <a:pt x="25" y="26"/>
                    <a:pt x="25" y="28"/>
                    <a:pt x="24" y="29"/>
                  </a:cubicBezTo>
                  <a:cubicBezTo>
                    <a:pt x="22" y="29"/>
                    <a:pt x="21" y="28"/>
                    <a:pt x="19" y="27"/>
                  </a:cubicBezTo>
                  <a:cubicBezTo>
                    <a:pt x="14" y="23"/>
                    <a:pt x="8" y="18"/>
                    <a:pt x="4" y="13"/>
                  </a:cubicBezTo>
                  <a:cubicBezTo>
                    <a:pt x="1" y="10"/>
                    <a:pt x="0" y="7"/>
                    <a:pt x="1" y="3"/>
                  </a:cubicBezTo>
                  <a:cubicBezTo>
                    <a:pt x="1" y="3"/>
                    <a:pt x="1" y="2"/>
                    <a:pt x="2" y="1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4" y="1"/>
                    <a:pt x="5" y="1"/>
                    <a:pt x="5" y="1"/>
                  </a:cubicBezTo>
                  <a:cubicBezTo>
                    <a:pt x="9" y="7"/>
                    <a:pt x="15" y="12"/>
                    <a:pt x="22" y="17"/>
                  </a:cubicBezTo>
                  <a:cubicBezTo>
                    <a:pt x="22" y="17"/>
                    <a:pt x="22" y="17"/>
                    <a:pt x="23" y="18"/>
                  </a:cubicBezTo>
                  <a:cubicBezTo>
                    <a:pt x="25" y="19"/>
                    <a:pt x="25" y="20"/>
                    <a:pt x="25" y="22"/>
                  </a:cubicBezTo>
                  <a:cubicBezTo>
                    <a:pt x="25" y="23"/>
                    <a:pt x="25" y="23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</a:path>
              </a:pathLst>
            </a:custGeom>
            <a:solidFill>
              <a:srgbClr val="F972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55" name="Freeform 148"/>
            <p:cNvSpPr>
              <a:spLocks/>
            </p:cNvSpPr>
            <p:nvPr/>
          </p:nvSpPr>
          <p:spPr bwMode="auto">
            <a:xfrm>
              <a:off x="9788344" y="5459413"/>
              <a:ext cx="38100" cy="74613"/>
            </a:xfrm>
            <a:custGeom>
              <a:avLst/>
              <a:gdLst>
                <a:gd name="T0" fmla="*/ 5 w 14"/>
                <a:gd name="T1" fmla="*/ 1 h 28"/>
                <a:gd name="T2" fmla="*/ 6 w 14"/>
                <a:gd name="T3" fmla="*/ 1 h 28"/>
                <a:gd name="T4" fmla="*/ 8 w 14"/>
                <a:gd name="T5" fmla="*/ 4 h 28"/>
                <a:gd name="T6" fmla="*/ 13 w 14"/>
                <a:gd name="T7" fmla="*/ 19 h 28"/>
                <a:gd name="T8" fmla="*/ 13 w 14"/>
                <a:gd name="T9" fmla="*/ 24 h 28"/>
                <a:gd name="T10" fmla="*/ 10 w 14"/>
                <a:gd name="T11" fmla="*/ 27 h 28"/>
                <a:gd name="T12" fmla="*/ 7 w 14"/>
                <a:gd name="T13" fmla="*/ 27 h 28"/>
                <a:gd name="T14" fmla="*/ 7 w 14"/>
                <a:gd name="T15" fmla="*/ 26 h 28"/>
                <a:gd name="T16" fmla="*/ 0 w 14"/>
                <a:gd name="T17" fmla="*/ 7 h 28"/>
                <a:gd name="T18" fmla="*/ 0 w 14"/>
                <a:gd name="T19" fmla="*/ 4 h 28"/>
                <a:gd name="T20" fmla="*/ 5 w 14"/>
                <a:gd name="T21" fmla="*/ 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28">
                  <a:moveTo>
                    <a:pt x="5" y="1"/>
                  </a:moveTo>
                  <a:cubicBezTo>
                    <a:pt x="5" y="1"/>
                    <a:pt x="6" y="1"/>
                    <a:pt x="6" y="1"/>
                  </a:cubicBezTo>
                  <a:cubicBezTo>
                    <a:pt x="7" y="2"/>
                    <a:pt x="7" y="3"/>
                    <a:pt x="8" y="4"/>
                  </a:cubicBezTo>
                  <a:cubicBezTo>
                    <a:pt x="9" y="9"/>
                    <a:pt x="11" y="14"/>
                    <a:pt x="13" y="19"/>
                  </a:cubicBezTo>
                  <a:cubicBezTo>
                    <a:pt x="14" y="20"/>
                    <a:pt x="14" y="22"/>
                    <a:pt x="13" y="24"/>
                  </a:cubicBezTo>
                  <a:cubicBezTo>
                    <a:pt x="12" y="25"/>
                    <a:pt x="11" y="26"/>
                    <a:pt x="10" y="27"/>
                  </a:cubicBezTo>
                  <a:cubicBezTo>
                    <a:pt x="9" y="28"/>
                    <a:pt x="8" y="28"/>
                    <a:pt x="7" y="27"/>
                  </a:cubicBezTo>
                  <a:cubicBezTo>
                    <a:pt x="7" y="26"/>
                    <a:pt x="7" y="26"/>
                    <a:pt x="7" y="26"/>
                  </a:cubicBezTo>
                  <a:cubicBezTo>
                    <a:pt x="3" y="20"/>
                    <a:pt x="1" y="14"/>
                    <a:pt x="0" y="7"/>
                  </a:cubicBezTo>
                  <a:cubicBezTo>
                    <a:pt x="0" y="6"/>
                    <a:pt x="0" y="5"/>
                    <a:pt x="0" y="4"/>
                  </a:cubicBezTo>
                  <a:cubicBezTo>
                    <a:pt x="0" y="2"/>
                    <a:pt x="3" y="0"/>
                    <a:pt x="5" y="1"/>
                  </a:cubicBezTo>
                </a:path>
              </a:pathLst>
            </a:custGeom>
            <a:solidFill>
              <a:srgbClr val="F972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56" name="Freeform 149"/>
            <p:cNvSpPr>
              <a:spLocks/>
            </p:cNvSpPr>
            <p:nvPr/>
          </p:nvSpPr>
          <p:spPr bwMode="auto">
            <a:xfrm>
              <a:off x="9855019" y="5434013"/>
              <a:ext cx="31750" cy="47625"/>
            </a:xfrm>
            <a:custGeom>
              <a:avLst/>
              <a:gdLst>
                <a:gd name="T0" fmla="*/ 0 w 12"/>
                <a:gd name="T1" fmla="*/ 5 h 18"/>
                <a:gd name="T2" fmla="*/ 1 w 12"/>
                <a:gd name="T3" fmla="*/ 2 h 18"/>
                <a:gd name="T4" fmla="*/ 6 w 12"/>
                <a:gd name="T5" fmla="*/ 1 h 18"/>
                <a:gd name="T6" fmla="*/ 8 w 12"/>
                <a:gd name="T7" fmla="*/ 3 h 18"/>
                <a:gd name="T8" fmla="*/ 10 w 12"/>
                <a:gd name="T9" fmla="*/ 9 h 18"/>
                <a:gd name="T10" fmla="*/ 7 w 12"/>
                <a:gd name="T11" fmla="*/ 17 h 18"/>
                <a:gd name="T12" fmla="*/ 2 w 12"/>
                <a:gd name="T13" fmla="*/ 15 h 18"/>
                <a:gd name="T14" fmla="*/ 0 w 12"/>
                <a:gd name="T15" fmla="*/ 5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" h="18">
                  <a:moveTo>
                    <a:pt x="0" y="5"/>
                  </a:moveTo>
                  <a:cubicBezTo>
                    <a:pt x="0" y="4"/>
                    <a:pt x="0" y="3"/>
                    <a:pt x="1" y="2"/>
                  </a:cubicBezTo>
                  <a:cubicBezTo>
                    <a:pt x="3" y="1"/>
                    <a:pt x="4" y="0"/>
                    <a:pt x="6" y="1"/>
                  </a:cubicBezTo>
                  <a:cubicBezTo>
                    <a:pt x="7" y="1"/>
                    <a:pt x="7" y="2"/>
                    <a:pt x="8" y="3"/>
                  </a:cubicBezTo>
                  <a:cubicBezTo>
                    <a:pt x="9" y="5"/>
                    <a:pt x="9" y="7"/>
                    <a:pt x="10" y="9"/>
                  </a:cubicBezTo>
                  <a:cubicBezTo>
                    <a:pt x="12" y="14"/>
                    <a:pt x="12" y="14"/>
                    <a:pt x="7" y="17"/>
                  </a:cubicBezTo>
                  <a:cubicBezTo>
                    <a:pt x="5" y="18"/>
                    <a:pt x="3" y="17"/>
                    <a:pt x="2" y="15"/>
                  </a:cubicBezTo>
                  <a:cubicBezTo>
                    <a:pt x="1" y="12"/>
                    <a:pt x="0" y="8"/>
                    <a:pt x="0" y="5"/>
                  </a:cubicBezTo>
                </a:path>
              </a:pathLst>
            </a:custGeom>
            <a:solidFill>
              <a:srgbClr val="F972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57" name="Freeform 150"/>
            <p:cNvSpPr>
              <a:spLocks noEditPoints="1"/>
            </p:cNvSpPr>
            <p:nvPr/>
          </p:nvSpPr>
          <p:spPr bwMode="auto">
            <a:xfrm>
              <a:off x="9759769" y="5434013"/>
              <a:ext cx="182563" cy="274638"/>
            </a:xfrm>
            <a:custGeom>
              <a:avLst/>
              <a:gdLst>
                <a:gd name="T0" fmla="*/ 1 w 69"/>
                <a:gd name="T1" fmla="*/ 94 h 104"/>
                <a:gd name="T2" fmla="*/ 0 w 69"/>
                <a:gd name="T3" fmla="*/ 103 h 104"/>
                <a:gd name="T4" fmla="*/ 0 w 69"/>
                <a:gd name="T5" fmla="*/ 104 h 104"/>
                <a:gd name="T6" fmla="*/ 1 w 69"/>
                <a:gd name="T7" fmla="*/ 94 h 104"/>
                <a:gd name="T8" fmla="*/ 8 w 69"/>
                <a:gd name="T9" fmla="*/ 63 h 104"/>
                <a:gd name="T10" fmla="*/ 4 w 69"/>
                <a:gd name="T11" fmla="*/ 77 h 104"/>
                <a:gd name="T12" fmla="*/ 8 w 69"/>
                <a:gd name="T13" fmla="*/ 63 h 104"/>
                <a:gd name="T14" fmla="*/ 10 w 69"/>
                <a:gd name="T15" fmla="*/ 59 h 104"/>
                <a:gd name="T16" fmla="*/ 8 w 69"/>
                <a:gd name="T17" fmla="*/ 63 h 104"/>
                <a:gd name="T18" fmla="*/ 8 w 69"/>
                <a:gd name="T19" fmla="*/ 63 h 104"/>
                <a:gd name="T20" fmla="*/ 10 w 69"/>
                <a:gd name="T21" fmla="*/ 59 h 104"/>
                <a:gd name="T22" fmla="*/ 60 w 69"/>
                <a:gd name="T23" fmla="*/ 10 h 104"/>
                <a:gd name="T24" fmla="*/ 57 w 69"/>
                <a:gd name="T25" fmla="*/ 11 h 104"/>
                <a:gd name="T26" fmla="*/ 25 w 69"/>
                <a:gd name="T27" fmla="*/ 33 h 104"/>
                <a:gd name="T28" fmla="*/ 16 w 69"/>
                <a:gd name="T29" fmla="*/ 47 h 104"/>
                <a:gd name="T30" fmla="*/ 24 w 69"/>
                <a:gd name="T31" fmla="*/ 33 h 104"/>
                <a:gd name="T32" fmla="*/ 56 w 69"/>
                <a:gd name="T33" fmla="*/ 11 h 104"/>
                <a:gd name="T34" fmla="*/ 60 w 69"/>
                <a:gd name="T35" fmla="*/ 10 h 104"/>
                <a:gd name="T36" fmla="*/ 69 w 69"/>
                <a:gd name="T37" fmla="*/ 6 h 104"/>
                <a:gd name="T38" fmla="*/ 69 w 69"/>
                <a:gd name="T39" fmla="*/ 7 h 104"/>
                <a:gd name="T40" fmla="*/ 65 w 69"/>
                <a:gd name="T41" fmla="*/ 8 h 104"/>
                <a:gd name="T42" fmla="*/ 68 w 69"/>
                <a:gd name="T43" fmla="*/ 7 h 104"/>
                <a:gd name="T44" fmla="*/ 69 w 69"/>
                <a:gd name="T45" fmla="*/ 6 h 104"/>
                <a:gd name="T46" fmla="*/ 69 w 69"/>
                <a:gd name="T47" fmla="*/ 3 h 104"/>
                <a:gd name="T48" fmla="*/ 69 w 69"/>
                <a:gd name="T49" fmla="*/ 4 h 104"/>
                <a:gd name="T50" fmla="*/ 69 w 69"/>
                <a:gd name="T51" fmla="*/ 4 h 104"/>
                <a:gd name="T52" fmla="*/ 69 w 69"/>
                <a:gd name="T53" fmla="*/ 3 h 104"/>
                <a:gd name="T54" fmla="*/ 69 w 69"/>
                <a:gd name="T55" fmla="*/ 3 h 104"/>
                <a:gd name="T56" fmla="*/ 64 w 69"/>
                <a:gd name="T57" fmla="*/ 0 h 104"/>
                <a:gd name="T58" fmla="*/ 65 w 69"/>
                <a:gd name="T59" fmla="*/ 0 h 104"/>
                <a:gd name="T60" fmla="*/ 64 w 69"/>
                <a:gd name="T61" fmla="*/ 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69" h="104">
                  <a:moveTo>
                    <a:pt x="1" y="94"/>
                  </a:moveTo>
                  <a:cubicBezTo>
                    <a:pt x="1" y="97"/>
                    <a:pt x="0" y="100"/>
                    <a:pt x="0" y="103"/>
                  </a:cubicBezTo>
                  <a:cubicBezTo>
                    <a:pt x="0" y="104"/>
                    <a:pt x="0" y="104"/>
                    <a:pt x="0" y="104"/>
                  </a:cubicBezTo>
                  <a:cubicBezTo>
                    <a:pt x="0" y="100"/>
                    <a:pt x="1" y="97"/>
                    <a:pt x="1" y="94"/>
                  </a:cubicBezTo>
                  <a:moveTo>
                    <a:pt x="8" y="63"/>
                  </a:moveTo>
                  <a:cubicBezTo>
                    <a:pt x="7" y="68"/>
                    <a:pt x="5" y="72"/>
                    <a:pt x="4" y="77"/>
                  </a:cubicBezTo>
                  <a:cubicBezTo>
                    <a:pt x="5" y="72"/>
                    <a:pt x="7" y="68"/>
                    <a:pt x="8" y="63"/>
                  </a:cubicBezTo>
                  <a:moveTo>
                    <a:pt x="10" y="59"/>
                  </a:moveTo>
                  <a:cubicBezTo>
                    <a:pt x="9" y="60"/>
                    <a:pt x="9" y="61"/>
                    <a:pt x="8" y="63"/>
                  </a:cubicBezTo>
                  <a:cubicBezTo>
                    <a:pt x="8" y="63"/>
                    <a:pt x="8" y="63"/>
                    <a:pt x="8" y="63"/>
                  </a:cubicBezTo>
                  <a:cubicBezTo>
                    <a:pt x="9" y="61"/>
                    <a:pt x="9" y="60"/>
                    <a:pt x="10" y="59"/>
                  </a:cubicBezTo>
                  <a:moveTo>
                    <a:pt x="60" y="10"/>
                  </a:moveTo>
                  <a:cubicBezTo>
                    <a:pt x="59" y="10"/>
                    <a:pt x="58" y="10"/>
                    <a:pt x="57" y="11"/>
                  </a:cubicBezTo>
                  <a:cubicBezTo>
                    <a:pt x="43" y="14"/>
                    <a:pt x="33" y="22"/>
                    <a:pt x="25" y="33"/>
                  </a:cubicBezTo>
                  <a:cubicBezTo>
                    <a:pt x="21" y="37"/>
                    <a:pt x="18" y="42"/>
                    <a:pt x="16" y="47"/>
                  </a:cubicBezTo>
                  <a:cubicBezTo>
                    <a:pt x="18" y="42"/>
                    <a:pt x="21" y="37"/>
                    <a:pt x="24" y="33"/>
                  </a:cubicBezTo>
                  <a:cubicBezTo>
                    <a:pt x="33" y="23"/>
                    <a:pt x="43" y="15"/>
                    <a:pt x="56" y="11"/>
                  </a:cubicBezTo>
                  <a:cubicBezTo>
                    <a:pt x="57" y="10"/>
                    <a:pt x="59" y="10"/>
                    <a:pt x="60" y="10"/>
                  </a:cubicBezTo>
                  <a:moveTo>
                    <a:pt x="69" y="6"/>
                  </a:moveTo>
                  <a:cubicBezTo>
                    <a:pt x="69" y="7"/>
                    <a:pt x="69" y="7"/>
                    <a:pt x="69" y="7"/>
                  </a:cubicBezTo>
                  <a:cubicBezTo>
                    <a:pt x="68" y="7"/>
                    <a:pt x="66" y="8"/>
                    <a:pt x="65" y="8"/>
                  </a:cubicBezTo>
                  <a:cubicBezTo>
                    <a:pt x="66" y="8"/>
                    <a:pt x="67" y="7"/>
                    <a:pt x="68" y="7"/>
                  </a:cubicBezTo>
                  <a:cubicBezTo>
                    <a:pt x="69" y="7"/>
                    <a:pt x="69" y="7"/>
                    <a:pt x="69" y="6"/>
                  </a:cubicBezTo>
                  <a:moveTo>
                    <a:pt x="69" y="3"/>
                  </a:moveTo>
                  <a:cubicBezTo>
                    <a:pt x="69" y="3"/>
                    <a:pt x="69" y="4"/>
                    <a:pt x="69" y="4"/>
                  </a:cubicBezTo>
                  <a:cubicBezTo>
                    <a:pt x="69" y="4"/>
                    <a:pt x="69" y="4"/>
                    <a:pt x="69" y="4"/>
                  </a:cubicBezTo>
                  <a:cubicBezTo>
                    <a:pt x="69" y="4"/>
                    <a:pt x="69" y="4"/>
                    <a:pt x="69" y="3"/>
                  </a:cubicBezTo>
                  <a:cubicBezTo>
                    <a:pt x="69" y="3"/>
                    <a:pt x="69" y="3"/>
                    <a:pt x="69" y="3"/>
                  </a:cubicBezTo>
                  <a:moveTo>
                    <a:pt x="64" y="0"/>
                  </a:moveTo>
                  <a:cubicBezTo>
                    <a:pt x="64" y="0"/>
                    <a:pt x="64" y="0"/>
                    <a:pt x="65" y="0"/>
                  </a:cubicBezTo>
                  <a:cubicBezTo>
                    <a:pt x="64" y="0"/>
                    <a:pt x="64" y="0"/>
                    <a:pt x="64" y="0"/>
                  </a:cubicBezTo>
                </a:path>
              </a:pathLst>
            </a:custGeom>
            <a:solidFill>
              <a:srgbClr val="FFD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58" name="Freeform 151"/>
            <p:cNvSpPr>
              <a:spLocks/>
            </p:cNvSpPr>
            <p:nvPr/>
          </p:nvSpPr>
          <p:spPr bwMode="auto">
            <a:xfrm>
              <a:off x="9731194" y="5434013"/>
              <a:ext cx="212725" cy="271463"/>
            </a:xfrm>
            <a:custGeom>
              <a:avLst/>
              <a:gdLst>
                <a:gd name="T0" fmla="*/ 71 w 81"/>
                <a:gd name="T1" fmla="*/ 0 h 103"/>
                <a:gd name="T2" fmla="*/ 68 w 81"/>
                <a:gd name="T3" fmla="*/ 0 h 103"/>
                <a:gd name="T4" fmla="*/ 55 w 81"/>
                <a:gd name="T5" fmla="*/ 4 h 103"/>
                <a:gd name="T6" fmla="*/ 57 w 81"/>
                <a:gd name="T7" fmla="*/ 9 h 103"/>
                <a:gd name="T8" fmla="*/ 54 w 81"/>
                <a:gd name="T9" fmla="*/ 17 h 103"/>
                <a:gd name="T10" fmla="*/ 52 w 81"/>
                <a:gd name="T11" fmla="*/ 17 h 103"/>
                <a:gd name="T12" fmla="*/ 49 w 81"/>
                <a:gd name="T13" fmla="*/ 15 h 103"/>
                <a:gd name="T14" fmla="*/ 47 w 81"/>
                <a:gd name="T15" fmla="*/ 9 h 103"/>
                <a:gd name="T16" fmla="*/ 37 w 81"/>
                <a:gd name="T17" fmla="*/ 16 h 103"/>
                <a:gd name="T18" fmla="*/ 32 w 81"/>
                <a:gd name="T19" fmla="*/ 21 h 103"/>
                <a:gd name="T20" fmla="*/ 35 w 81"/>
                <a:gd name="T21" fmla="*/ 29 h 103"/>
                <a:gd name="T22" fmla="*/ 35 w 81"/>
                <a:gd name="T23" fmla="*/ 34 h 103"/>
                <a:gd name="T24" fmla="*/ 32 w 81"/>
                <a:gd name="T25" fmla="*/ 37 h 103"/>
                <a:gd name="T26" fmla="*/ 31 w 81"/>
                <a:gd name="T27" fmla="*/ 38 h 103"/>
                <a:gd name="T28" fmla="*/ 29 w 81"/>
                <a:gd name="T29" fmla="*/ 37 h 103"/>
                <a:gd name="T30" fmla="*/ 29 w 81"/>
                <a:gd name="T31" fmla="*/ 36 h 103"/>
                <a:gd name="T32" fmla="*/ 25 w 81"/>
                <a:gd name="T33" fmla="*/ 29 h 103"/>
                <a:gd name="T34" fmla="*/ 12 w 81"/>
                <a:gd name="T35" fmla="*/ 50 h 103"/>
                <a:gd name="T36" fmla="*/ 17 w 81"/>
                <a:gd name="T37" fmla="*/ 57 h 103"/>
                <a:gd name="T38" fmla="*/ 19 w 81"/>
                <a:gd name="T39" fmla="*/ 59 h 103"/>
                <a:gd name="T40" fmla="*/ 19 w 81"/>
                <a:gd name="T41" fmla="*/ 62 h 103"/>
                <a:gd name="T42" fmla="*/ 18 w 81"/>
                <a:gd name="T43" fmla="*/ 67 h 103"/>
                <a:gd name="T44" fmla="*/ 15 w 81"/>
                <a:gd name="T45" fmla="*/ 68 h 103"/>
                <a:gd name="T46" fmla="*/ 14 w 81"/>
                <a:gd name="T47" fmla="*/ 68 h 103"/>
                <a:gd name="T48" fmla="*/ 9 w 81"/>
                <a:gd name="T49" fmla="*/ 63 h 103"/>
                <a:gd name="T50" fmla="*/ 8 w 81"/>
                <a:gd name="T51" fmla="*/ 61 h 103"/>
                <a:gd name="T52" fmla="*/ 6 w 81"/>
                <a:gd name="T53" fmla="*/ 68 h 103"/>
                <a:gd name="T54" fmla="*/ 4 w 81"/>
                <a:gd name="T55" fmla="*/ 77 h 103"/>
                <a:gd name="T56" fmla="*/ 0 w 81"/>
                <a:gd name="T57" fmla="*/ 90 h 103"/>
                <a:gd name="T58" fmla="*/ 8 w 81"/>
                <a:gd name="T59" fmla="*/ 96 h 103"/>
                <a:gd name="T60" fmla="*/ 9 w 81"/>
                <a:gd name="T61" fmla="*/ 97 h 103"/>
                <a:gd name="T62" fmla="*/ 11 w 81"/>
                <a:gd name="T63" fmla="*/ 101 h 103"/>
                <a:gd name="T64" fmla="*/ 11 w 81"/>
                <a:gd name="T65" fmla="*/ 103 h 103"/>
                <a:gd name="T66" fmla="*/ 11 w 81"/>
                <a:gd name="T67" fmla="*/ 103 h 103"/>
                <a:gd name="T68" fmla="*/ 11 w 81"/>
                <a:gd name="T69" fmla="*/ 103 h 103"/>
                <a:gd name="T70" fmla="*/ 12 w 81"/>
                <a:gd name="T71" fmla="*/ 94 h 103"/>
                <a:gd name="T72" fmla="*/ 13 w 81"/>
                <a:gd name="T73" fmla="*/ 92 h 103"/>
                <a:gd name="T74" fmla="*/ 15 w 81"/>
                <a:gd name="T75" fmla="*/ 77 h 103"/>
                <a:gd name="T76" fmla="*/ 19 w 81"/>
                <a:gd name="T77" fmla="*/ 63 h 103"/>
                <a:gd name="T78" fmla="*/ 19 w 81"/>
                <a:gd name="T79" fmla="*/ 63 h 103"/>
                <a:gd name="T80" fmla="*/ 19 w 81"/>
                <a:gd name="T81" fmla="*/ 63 h 103"/>
                <a:gd name="T82" fmla="*/ 19 w 81"/>
                <a:gd name="T83" fmla="*/ 63 h 103"/>
                <a:gd name="T84" fmla="*/ 21 w 81"/>
                <a:gd name="T85" fmla="*/ 59 h 103"/>
                <a:gd name="T86" fmla="*/ 22 w 81"/>
                <a:gd name="T87" fmla="*/ 57 h 103"/>
                <a:gd name="T88" fmla="*/ 26 w 81"/>
                <a:gd name="T89" fmla="*/ 48 h 103"/>
                <a:gd name="T90" fmla="*/ 27 w 81"/>
                <a:gd name="T91" fmla="*/ 47 h 103"/>
                <a:gd name="T92" fmla="*/ 36 w 81"/>
                <a:gd name="T93" fmla="*/ 33 h 103"/>
                <a:gd name="T94" fmla="*/ 68 w 81"/>
                <a:gd name="T95" fmla="*/ 11 h 103"/>
                <a:gd name="T96" fmla="*/ 71 w 81"/>
                <a:gd name="T97" fmla="*/ 10 h 103"/>
                <a:gd name="T98" fmla="*/ 75 w 81"/>
                <a:gd name="T99" fmla="*/ 9 h 103"/>
                <a:gd name="T100" fmla="*/ 76 w 81"/>
                <a:gd name="T101" fmla="*/ 8 h 103"/>
                <a:gd name="T102" fmla="*/ 80 w 81"/>
                <a:gd name="T103" fmla="*/ 7 h 103"/>
                <a:gd name="T104" fmla="*/ 80 w 81"/>
                <a:gd name="T105" fmla="*/ 6 h 103"/>
                <a:gd name="T106" fmla="*/ 80 w 81"/>
                <a:gd name="T107" fmla="*/ 4 h 103"/>
                <a:gd name="T108" fmla="*/ 80 w 81"/>
                <a:gd name="T109" fmla="*/ 4 h 103"/>
                <a:gd name="T110" fmla="*/ 80 w 81"/>
                <a:gd name="T111" fmla="*/ 3 h 103"/>
                <a:gd name="T112" fmla="*/ 79 w 81"/>
                <a:gd name="T113" fmla="*/ 2 h 103"/>
                <a:gd name="T114" fmla="*/ 76 w 81"/>
                <a:gd name="T115" fmla="*/ 0 h 103"/>
                <a:gd name="T116" fmla="*/ 75 w 81"/>
                <a:gd name="T117" fmla="*/ 0 h 103"/>
                <a:gd name="T118" fmla="*/ 71 w 81"/>
                <a:gd name="T119" fmla="*/ 0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81" h="103">
                  <a:moveTo>
                    <a:pt x="71" y="0"/>
                  </a:moveTo>
                  <a:cubicBezTo>
                    <a:pt x="70" y="0"/>
                    <a:pt x="69" y="0"/>
                    <a:pt x="68" y="0"/>
                  </a:cubicBezTo>
                  <a:cubicBezTo>
                    <a:pt x="64" y="1"/>
                    <a:pt x="59" y="2"/>
                    <a:pt x="55" y="4"/>
                  </a:cubicBezTo>
                  <a:cubicBezTo>
                    <a:pt x="56" y="6"/>
                    <a:pt x="56" y="7"/>
                    <a:pt x="57" y="9"/>
                  </a:cubicBezTo>
                  <a:cubicBezTo>
                    <a:pt x="59" y="14"/>
                    <a:pt x="59" y="14"/>
                    <a:pt x="54" y="17"/>
                  </a:cubicBezTo>
                  <a:cubicBezTo>
                    <a:pt x="53" y="17"/>
                    <a:pt x="53" y="17"/>
                    <a:pt x="52" y="17"/>
                  </a:cubicBezTo>
                  <a:cubicBezTo>
                    <a:pt x="51" y="17"/>
                    <a:pt x="50" y="16"/>
                    <a:pt x="49" y="15"/>
                  </a:cubicBezTo>
                  <a:cubicBezTo>
                    <a:pt x="49" y="13"/>
                    <a:pt x="48" y="11"/>
                    <a:pt x="47" y="9"/>
                  </a:cubicBezTo>
                  <a:cubicBezTo>
                    <a:pt x="44" y="11"/>
                    <a:pt x="40" y="13"/>
                    <a:pt x="37" y="16"/>
                  </a:cubicBezTo>
                  <a:cubicBezTo>
                    <a:pt x="35" y="18"/>
                    <a:pt x="34" y="19"/>
                    <a:pt x="32" y="21"/>
                  </a:cubicBezTo>
                  <a:cubicBezTo>
                    <a:pt x="33" y="24"/>
                    <a:pt x="34" y="26"/>
                    <a:pt x="35" y="29"/>
                  </a:cubicBezTo>
                  <a:cubicBezTo>
                    <a:pt x="36" y="30"/>
                    <a:pt x="36" y="32"/>
                    <a:pt x="35" y="34"/>
                  </a:cubicBezTo>
                  <a:cubicBezTo>
                    <a:pt x="34" y="35"/>
                    <a:pt x="33" y="36"/>
                    <a:pt x="32" y="37"/>
                  </a:cubicBezTo>
                  <a:cubicBezTo>
                    <a:pt x="32" y="38"/>
                    <a:pt x="31" y="38"/>
                    <a:pt x="31" y="38"/>
                  </a:cubicBezTo>
                  <a:cubicBezTo>
                    <a:pt x="30" y="38"/>
                    <a:pt x="30" y="37"/>
                    <a:pt x="29" y="37"/>
                  </a:cubicBezTo>
                  <a:cubicBezTo>
                    <a:pt x="29" y="36"/>
                    <a:pt x="29" y="36"/>
                    <a:pt x="29" y="36"/>
                  </a:cubicBezTo>
                  <a:cubicBezTo>
                    <a:pt x="27" y="34"/>
                    <a:pt x="26" y="31"/>
                    <a:pt x="25" y="29"/>
                  </a:cubicBezTo>
                  <a:cubicBezTo>
                    <a:pt x="20" y="35"/>
                    <a:pt x="15" y="43"/>
                    <a:pt x="12" y="50"/>
                  </a:cubicBezTo>
                  <a:cubicBezTo>
                    <a:pt x="14" y="53"/>
                    <a:pt x="15" y="55"/>
                    <a:pt x="17" y="57"/>
                  </a:cubicBezTo>
                  <a:cubicBezTo>
                    <a:pt x="18" y="57"/>
                    <a:pt x="19" y="58"/>
                    <a:pt x="19" y="59"/>
                  </a:cubicBezTo>
                  <a:cubicBezTo>
                    <a:pt x="19" y="60"/>
                    <a:pt x="20" y="61"/>
                    <a:pt x="19" y="62"/>
                  </a:cubicBezTo>
                  <a:cubicBezTo>
                    <a:pt x="19" y="63"/>
                    <a:pt x="18" y="65"/>
                    <a:pt x="18" y="67"/>
                  </a:cubicBezTo>
                  <a:cubicBezTo>
                    <a:pt x="17" y="68"/>
                    <a:pt x="16" y="68"/>
                    <a:pt x="15" y="68"/>
                  </a:cubicBezTo>
                  <a:cubicBezTo>
                    <a:pt x="15" y="68"/>
                    <a:pt x="14" y="68"/>
                    <a:pt x="14" y="68"/>
                  </a:cubicBezTo>
                  <a:cubicBezTo>
                    <a:pt x="12" y="66"/>
                    <a:pt x="11" y="65"/>
                    <a:pt x="9" y="63"/>
                  </a:cubicBezTo>
                  <a:cubicBezTo>
                    <a:pt x="9" y="63"/>
                    <a:pt x="8" y="62"/>
                    <a:pt x="8" y="61"/>
                  </a:cubicBezTo>
                  <a:cubicBezTo>
                    <a:pt x="7" y="63"/>
                    <a:pt x="6" y="66"/>
                    <a:pt x="6" y="68"/>
                  </a:cubicBezTo>
                  <a:cubicBezTo>
                    <a:pt x="5" y="71"/>
                    <a:pt x="5" y="74"/>
                    <a:pt x="4" y="77"/>
                  </a:cubicBezTo>
                  <a:cubicBezTo>
                    <a:pt x="2" y="81"/>
                    <a:pt x="1" y="86"/>
                    <a:pt x="0" y="90"/>
                  </a:cubicBezTo>
                  <a:cubicBezTo>
                    <a:pt x="3" y="92"/>
                    <a:pt x="5" y="94"/>
                    <a:pt x="8" y="96"/>
                  </a:cubicBezTo>
                  <a:cubicBezTo>
                    <a:pt x="8" y="96"/>
                    <a:pt x="8" y="96"/>
                    <a:pt x="9" y="97"/>
                  </a:cubicBezTo>
                  <a:cubicBezTo>
                    <a:pt x="11" y="98"/>
                    <a:pt x="11" y="99"/>
                    <a:pt x="11" y="101"/>
                  </a:cubicBezTo>
                  <a:cubicBezTo>
                    <a:pt x="11" y="102"/>
                    <a:pt x="11" y="102"/>
                    <a:pt x="11" y="103"/>
                  </a:cubicBezTo>
                  <a:cubicBezTo>
                    <a:pt x="11" y="103"/>
                    <a:pt x="11" y="103"/>
                    <a:pt x="11" y="103"/>
                  </a:cubicBezTo>
                  <a:cubicBezTo>
                    <a:pt x="11" y="103"/>
                    <a:pt x="11" y="103"/>
                    <a:pt x="11" y="103"/>
                  </a:cubicBezTo>
                  <a:cubicBezTo>
                    <a:pt x="11" y="100"/>
                    <a:pt x="12" y="97"/>
                    <a:pt x="12" y="94"/>
                  </a:cubicBezTo>
                  <a:cubicBezTo>
                    <a:pt x="12" y="93"/>
                    <a:pt x="12" y="92"/>
                    <a:pt x="13" y="92"/>
                  </a:cubicBezTo>
                  <a:cubicBezTo>
                    <a:pt x="13" y="87"/>
                    <a:pt x="14" y="82"/>
                    <a:pt x="15" y="77"/>
                  </a:cubicBezTo>
                  <a:cubicBezTo>
                    <a:pt x="16" y="72"/>
                    <a:pt x="18" y="68"/>
                    <a:pt x="19" y="63"/>
                  </a:cubicBezTo>
                  <a:cubicBezTo>
                    <a:pt x="19" y="63"/>
                    <a:pt x="19" y="63"/>
                    <a:pt x="19" y="63"/>
                  </a:cubicBezTo>
                  <a:cubicBezTo>
                    <a:pt x="19" y="63"/>
                    <a:pt x="19" y="63"/>
                    <a:pt x="19" y="63"/>
                  </a:cubicBezTo>
                  <a:cubicBezTo>
                    <a:pt x="19" y="63"/>
                    <a:pt x="19" y="63"/>
                    <a:pt x="19" y="63"/>
                  </a:cubicBezTo>
                  <a:cubicBezTo>
                    <a:pt x="20" y="61"/>
                    <a:pt x="20" y="60"/>
                    <a:pt x="21" y="59"/>
                  </a:cubicBezTo>
                  <a:cubicBezTo>
                    <a:pt x="21" y="58"/>
                    <a:pt x="21" y="58"/>
                    <a:pt x="22" y="57"/>
                  </a:cubicBezTo>
                  <a:cubicBezTo>
                    <a:pt x="23" y="54"/>
                    <a:pt x="25" y="51"/>
                    <a:pt x="26" y="48"/>
                  </a:cubicBezTo>
                  <a:cubicBezTo>
                    <a:pt x="26" y="48"/>
                    <a:pt x="26" y="47"/>
                    <a:pt x="27" y="47"/>
                  </a:cubicBezTo>
                  <a:cubicBezTo>
                    <a:pt x="29" y="42"/>
                    <a:pt x="32" y="37"/>
                    <a:pt x="36" y="33"/>
                  </a:cubicBezTo>
                  <a:cubicBezTo>
                    <a:pt x="44" y="22"/>
                    <a:pt x="54" y="14"/>
                    <a:pt x="68" y="11"/>
                  </a:cubicBezTo>
                  <a:cubicBezTo>
                    <a:pt x="69" y="10"/>
                    <a:pt x="70" y="10"/>
                    <a:pt x="71" y="10"/>
                  </a:cubicBezTo>
                  <a:cubicBezTo>
                    <a:pt x="72" y="9"/>
                    <a:pt x="74" y="9"/>
                    <a:pt x="75" y="9"/>
                  </a:cubicBezTo>
                  <a:cubicBezTo>
                    <a:pt x="75" y="8"/>
                    <a:pt x="76" y="8"/>
                    <a:pt x="76" y="8"/>
                  </a:cubicBezTo>
                  <a:cubicBezTo>
                    <a:pt x="77" y="8"/>
                    <a:pt x="79" y="7"/>
                    <a:pt x="80" y="7"/>
                  </a:cubicBezTo>
                  <a:cubicBezTo>
                    <a:pt x="80" y="7"/>
                    <a:pt x="80" y="7"/>
                    <a:pt x="80" y="6"/>
                  </a:cubicBezTo>
                  <a:cubicBezTo>
                    <a:pt x="80" y="6"/>
                    <a:pt x="81" y="5"/>
                    <a:pt x="80" y="4"/>
                  </a:cubicBezTo>
                  <a:cubicBezTo>
                    <a:pt x="80" y="4"/>
                    <a:pt x="80" y="4"/>
                    <a:pt x="80" y="4"/>
                  </a:cubicBezTo>
                  <a:cubicBezTo>
                    <a:pt x="80" y="4"/>
                    <a:pt x="80" y="3"/>
                    <a:pt x="80" y="3"/>
                  </a:cubicBezTo>
                  <a:cubicBezTo>
                    <a:pt x="79" y="3"/>
                    <a:pt x="79" y="3"/>
                    <a:pt x="79" y="2"/>
                  </a:cubicBezTo>
                  <a:cubicBezTo>
                    <a:pt x="78" y="1"/>
                    <a:pt x="77" y="1"/>
                    <a:pt x="76" y="0"/>
                  </a:cubicBezTo>
                  <a:cubicBezTo>
                    <a:pt x="75" y="0"/>
                    <a:pt x="75" y="0"/>
                    <a:pt x="75" y="0"/>
                  </a:cubicBezTo>
                  <a:cubicBezTo>
                    <a:pt x="73" y="0"/>
                    <a:pt x="72" y="0"/>
                    <a:pt x="71" y="0"/>
                  </a:cubicBezTo>
                </a:path>
              </a:pathLst>
            </a:custGeom>
            <a:solidFill>
              <a:srgbClr val="FF8F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59" name="Freeform 152"/>
            <p:cNvSpPr>
              <a:spLocks noEditPoints="1"/>
            </p:cNvSpPr>
            <p:nvPr/>
          </p:nvSpPr>
          <p:spPr bwMode="auto">
            <a:xfrm>
              <a:off x="9759769" y="5708650"/>
              <a:ext cx="11113" cy="92075"/>
            </a:xfrm>
            <a:custGeom>
              <a:avLst/>
              <a:gdLst>
                <a:gd name="T0" fmla="*/ 1 w 4"/>
                <a:gd name="T1" fmla="*/ 18 h 35"/>
                <a:gd name="T2" fmla="*/ 4 w 4"/>
                <a:gd name="T3" fmla="*/ 33 h 35"/>
                <a:gd name="T4" fmla="*/ 4 w 4"/>
                <a:gd name="T5" fmla="*/ 34 h 35"/>
                <a:gd name="T6" fmla="*/ 4 w 4"/>
                <a:gd name="T7" fmla="*/ 35 h 35"/>
                <a:gd name="T8" fmla="*/ 4 w 4"/>
                <a:gd name="T9" fmla="*/ 33 h 35"/>
                <a:gd name="T10" fmla="*/ 1 w 4"/>
                <a:gd name="T11" fmla="*/ 18 h 35"/>
                <a:gd name="T12" fmla="*/ 0 w 4"/>
                <a:gd name="T13" fmla="*/ 0 h 35"/>
                <a:gd name="T14" fmla="*/ 0 w 4"/>
                <a:gd name="T15" fmla="*/ 1 h 35"/>
                <a:gd name="T16" fmla="*/ 0 w 4"/>
                <a:gd name="T17" fmla="*/ 4 h 35"/>
                <a:gd name="T18" fmla="*/ 0 w 4"/>
                <a:gd name="T19" fmla="*/ 0 h 35"/>
                <a:gd name="T20" fmla="*/ 0 w 4"/>
                <a:gd name="T21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35">
                  <a:moveTo>
                    <a:pt x="1" y="18"/>
                  </a:moveTo>
                  <a:cubicBezTo>
                    <a:pt x="2" y="23"/>
                    <a:pt x="3" y="28"/>
                    <a:pt x="4" y="33"/>
                  </a:cubicBezTo>
                  <a:cubicBezTo>
                    <a:pt x="4" y="33"/>
                    <a:pt x="4" y="34"/>
                    <a:pt x="4" y="34"/>
                  </a:cubicBezTo>
                  <a:cubicBezTo>
                    <a:pt x="4" y="34"/>
                    <a:pt x="4" y="35"/>
                    <a:pt x="4" y="35"/>
                  </a:cubicBezTo>
                  <a:cubicBezTo>
                    <a:pt x="4" y="34"/>
                    <a:pt x="4" y="34"/>
                    <a:pt x="4" y="33"/>
                  </a:cubicBezTo>
                  <a:cubicBezTo>
                    <a:pt x="3" y="28"/>
                    <a:pt x="2" y="23"/>
                    <a:pt x="1" y="18"/>
                  </a:cubicBezTo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2"/>
                    <a:pt x="0" y="3"/>
                    <a:pt x="0" y="4"/>
                  </a:cubicBezTo>
                  <a:cubicBezTo>
                    <a:pt x="0" y="3"/>
                    <a:pt x="0" y="2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FD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60" name="Freeform 153"/>
            <p:cNvSpPr>
              <a:spLocks/>
            </p:cNvSpPr>
            <p:nvPr/>
          </p:nvSpPr>
          <p:spPr bwMode="auto">
            <a:xfrm>
              <a:off x="9723256" y="5700713"/>
              <a:ext cx="47625" cy="98425"/>
            </a:xfrm>
            <a:custGeom>
              <a:avLst/>
              <a:gdLst>
                <a:gd name="T0" fmla="*/ 2 w 18"/>
                <a:gd name="T1" fmla="*/ 0 h 37"/>
                <a:gd name="T2" fmla="*/ 1 w 18"/>
                <a:gd name="T3" fmla="*/ 2 h 37"/>
                <a:gd name="T4" fmla="*/ 1 w 18"/>
                <a:gd name="T5" fmla="*/ 29 h 37"/>
                <a:gd name="T6" fmla="*/ 11 w 18"/>
                <a:gd name="T7" fmla="*/ 32 h 37"/>
                <a:gd name="T8" fmla="*/ 14 w 18"/>
                <a:gd name="T9" fmla="*/ 33 h 37"/>
                <a:gd name="T10" fmla="*/ 18 w 18"/>
                <a:gd name="T11" fmla="*/ 37 h 37"/>
                <a:gd name="T12" fmla="*/ 18 w 18"/>
                <a:gd name="T13" fmla="*/ 37 h 37"/>
                <a:gd name="T14" fmla="*/ 18 w 18"/>
                <a:gd name="T15" fmla="*/ 36 h 37"/>
                <a:gd name="T16" fmla="*/ 15 w 18"/>
                <a:gd name="T17" fmla="*/ 21 h 37"/>
                <a:gd name="T18" fmla="*/ 14 w 18"/>
                <a:gd name="T19" fmla="*/ 7 h 37"/>
                <a:gd name="T20" fmla="*/ 14 w 18"/>
                <a:gd name="T21" fmla="*/ 4 h 37"/>
                <a:gd name="T22" fmla="*/ 13 w 18"/>
                <a:gd name="T23" fmla="*/ 7 h 37"/>
                <a:gd name="T24" fmla="*/ 12 w 18"/>
                <a:gd name="T25" fmla="*/ 7 h 37"/>
                <a:gd name="T26" fmla="*/ 8 w 18"/>
                <a:gd name="T27" fmla="*/ 5 h 37"/>
                <a:gd name="T28" fmla="*/ 2 w 18"/>
                <a:gd name="T29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8" h="37">
                  <a:moveTo>
                    <a:pt x="2" y="0"/>
                  </a:moveTo>
                  <a:cubicBezTo>
                    <a:pt x="1" y="0"/>
                    <a:pt x="1" y="1"/>
                    <a:pt x="1" y="2"/>
                  </a:cubicBezTo>
                  <a:cubicBezTo>
                    <a:pt x="0" y="11"/>
                    <a:pt x="0" y="20"/>
                    <a:pt x="1" y="29"/>
                  </a:cubicBezTo>
                  <a:cubicBezTo>
                    <a:pt x="4" y="30"/>
                    <a:pt x="8" y="31"/>
                    <a:pt x="11" y="32"/>
                  </a:cubicBezTo>
                  <a:cubicBezTo>
                    <a:pt x="12" y="33"/>
                    <a:pt x="13" y="33"/>
                    <a:pt x="14" y="33"/>
                  </a:cubicBezTo>
                  <a:cubicBezTo>
                    <a:pt x="16" y="34"/>
                    <a:pt x="17" y="35"/>
                    <a:pt x="18" y="37"/>
                  </a:cubicBezTo>
                  <a:cubicBezTo>
                    <a:pt x="18" y="37"/>
                    <a:pt x="18" y="37"/>
                    <a:pt x="18" y="37"/>
                  </a:cubicBezTo>
                  <a:cubicBezTo>
                    <a:pt x="18" y="37"/>
                    <a:pt x="18" y="36"/>
                    <a:pt x="18" y="36"/>
                  </a:cubicBezTo>
                  <a:cubicBezTo>
                    <a:pt x="17" y="31"/>
                    <a:pt x="16" y="26"/>
                    <a:pt x="15" y="21"/>
                  </a:cubicBezTo>
                  <a:cubicBezTo>
                    <a:pt x="15" y="17"/>
                    <a:pt x="14" y="12"/>
                    <a:pt x="14" y="7"/>
                  </a:cubicBezTo>
                  <a:cubicBezTo>
                    <a:pt x="14" y="6"/>
                    <a:pt x="14" y="5"/>
                    <a:pt x="14" y="4"/>
                  </a:cubicBezTo>
                  <a:cubicBezTo>
                    <a:pt x="14" y="5"/>
                    <a:pt x="14" y="6"/>
                    <a:pt x="13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0" y="7"/>
                    <a:pt x="9" y="6"/>
                    <a:pt x="8" y="5"/>
                  </a:cubicBezTo>
                  <a:cubicBezTo>
                    <a:pt x="6" y="4"/>
                    <a:pt x="4" y="2"/>
                    <a:pt x="2" y="0"/>
                  </a:cubicBezTo>
                </a:path>
              </a:pathLst>
            </a:custGeom>
            <a:solidFill>
              <a:srgbClr val="FF8F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61" name="Freeform 154"/>
            <p:cNvSpPr>
              <a:spLocks/>
            </p:cNvSpPr>
            <p:nvPr/>
          </p:nvSpPr>
          <p:spPr bwMode="auto">
            <a:xfrm>
              <a:off x="9774056" y="581183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FD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62" name="Freeform 155"/>
            <p:cNvSpPr>
              <a:spLocks/>
            </p:cNvSpPr>
            <p:nvPr/>
          </p:nvSpPr>
          <p:spPr bwMode="auto">
            <a:xfrm>
              <a:off x="9728019" y="5807075"/>
              <a:ext cx="76200" cy="103188"/>
            </a:xfrm>
            <a:custGeom>
              <a:avLst/>
              <a:gdLst>
                <a:gd name="T0" fmla="*/ 0 w 29"/>
                <a:gd name="T1" fmla="*/ 0 h 39"/>
                <a:gd name="T2" fmla="*/ 3 w 29"/>
                <a:gd name="T3" fmla="*/ 15 h 39"/>
                <a:gd name="T4" fmla="*/ 6 w 29"/>
                <a:gd name="T5" fmla="*/ 30 h 39"/>
                <a:gd name="T6" fmla="*/ 22 w 29"/>
                <a:gd name="T7" fmla="*/ 34 h 39"/>
                <a:gd name="T8" fmla="*/ 25 w 29"/>
                <a:gd name="T9" fmla="*/ 35 h 39"/>
                <a:gd name="T10" fmla="*/ 28 w 29"/>
                <a:gd name="T11" fmla="*/ 37 h 39"/>
                <a:gd name="T12" fmla="*/ 29 w 29"/>
                <a:gd name="T13" fmla="*/ 39 h 39"/>
                <a:gd name="T14" fmla="*/ 23 w 29"/>
                <a:gd name="T15" fmla="*/ 21 h 39"/>
                <a:gd name="T16" fmla="*/ 17 w 29"/>
                <a:gd name="T17" fmla="*/ 2 h 39"/>
                <a:gd name="T18" fmla="*/ 17 w 29"/>
                <a:gd name="T19" fmla="*/ 2 h 39"/>
                <a:gd name="T20" fmla="*/ 17 w 29"/>
                <a:gd name="T21" fmla="*/ 4 h 39"/>
                <a:gd name="T22" fmla="*/ 16 w 29"/>
                <a:gd name="T23" fmla="*/ 5 h 39"/>
                <a:gd name="T24" fmla="*/ 16 w 29"/>
                <a:gd name="T25" fmla="*/ 5 h 39"/>
                <a:gd name="T26" fmla="*/ 10 w 29"/>
                <a:gd name="T27" fmla="*/ 4 h 39"/>
                <a:gd name="T28" fmla="*/ 0 w 29"/>
                <a:gd name="T29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9" h="39">
                  <a:moveTo>
                    <a:pt x="0" y="0"/>
                  </a:moveTo>
                  <a:cubicBezTo>
                    <a:pt x="1" y="5"/>
                    <a:pt x="2" y="10"/>
                    <a:pt x="3" y="15"/>
                  </a:cubicBezTo>
                  <a:cubicBezTo>
                    <a:pt x="4" y="20"/>
                    <a:pt x="5" y="25"/>
                    <a:pt x="6" y="30"/>
                  </a:cubicBezTo>
                  <a:cubicBezTo>
                    <a:pt x="11" y="32"/>
                    <a:pt x="17" y="34"/>
                    <a:pt x="22" y="34"/>
                  </a:cubicBezTo>
                  <a:cubicBezTo>
                    <a:pt x="23" y="34"/>
                    <a:pt x="24" y="34"/>
                    <a:pt x="25" y="35"/>
                  </a:cubicBezTo>
                  <a:cubicBezTo>
                    <a:pt x="26" y="35"/>
                    <a:pt x="27" y="36"/>
                    <a:pt x="28" y="37"/>
                  </a:cubicBezTo>
                  <a:cubicBezTo>
                    <a:pt x="28" y="38"/>
                    <a:pt x="28" y="39"/>
                    <a:pt x="29" y="39"/>
                  </a:cubicBezTo>
                  <a:cubicBezTo>
                    <a:pt x="27" y="33"/>
                    <a:pt x="25" y="27"/>
                    <a:pt x="23" y="21"/>
                  </a:cubicBezTo>
                  <a:cubicBezTo>
                    <a:pt x="21" y="15"/>
                    <a:pt x="19" y="9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3"/>
                    <a:pt x="17" y="3"/>
                    <a:pt x="17" y="4"/>
                  </a:cubicBezTo>
                  <a:cubicBezTo>
                    <a:pt x="17" y="5"/>
                    <a:pt x="16" y="5"/>
                    <a:pt x="16" y="5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4" y="5"/>
                    <a:pt x="12" y="4"/>
                    <a:pt x="10" y="4"/>
                  </a:cubicBezTo>
                  <a:cubicBezTo>
                    <a:pt x="6" y="3"/>
                    <a:pt x="3" y="1"/>
                    <a:pt x="0" y="0"/>
                  </a:cubicBezTo>
                </a:path>
              </a:pathLst>
            </a:custGeom>
            <a:solidFill>
              <a:srgbClr val="FF8F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63" name="Freeform 156"/>
            <p:cNvSpPr>
              <a:spLocks noEditPoints="1"/>
            </p:cNvSpPr>
            <p:nvPr/>
          </p:nvSpPr>
          <p:spPr bwMode="auto">
            <a:xfrm>
              <a:off x="9615306" y="6030913"/>
              <a:ext cx="328613" cy="619125"/>
            </a:xfrm>
            <a:custGeom>
              <a:avLst/>
              <a:gdLst>
                <a:gd name="T0" fmla="*/ 47 w 125"/>
                <a:gd name="T1" fmla="*/ 233 h 234"/>
                <a:gd name="T2" fmla="*/ 46 w 125"/>
                <a:gd name="T3" fmla="*/ 233 h 234"/>
                <a:gd name="T4" fmla="*/ 32 w 125"/>
                <a:gd name="T5" fmla="*/ 234 h 234"/>
                <a:gd name="T6" fmla="*/ 46 w 125"/>
                <a:gd name="T7" fmla="*/ 233 h 234"/>
                <a:gd name="T8" fmla="*/ 47 w 125"/>
                <a:gd name="T9" fmla="*/ 233 h 234"/>
                <a:gd name="T10" fmla="*/ 7 w 125"/>
                <a:gd name="T11" fmla="*/ 232 h 234"/>
                <a:gd name="T12" fmla="*/ 18 w 125"/>
                <a:gd name="T13" fmla="*/ 234 h 234"/>
                <a:gd name="T14" fmla="*/ 9 w 125"/>
                <a:gd name="T15" fmla="*/ 232 h 234"/>
                <a:gd name="T16" fmla="*/ 7 w 125"/>
                <a:gd name="T17" fmla="*/ 232 h 234"/>
                <a:gd name="T18" fmla="*/ 0 w 125"/>
                <a:gd name="T19" fmla="*/ 228 h 234"/>
                <a:gd name="T20" fmla="*/ 0 w 125"/>
                <a:gd name="T21" fmla="*/ 229 h 234"/>
                <a:gd name="T22" fmla="*/ 0 w 125"/>
                <a:gd name="T23" fmla="*/ 228 h 234"/>
                <a:gd name="T24" fmla="*/ 72 w 125"/>
                <a:gd name="T25" fmla="*/ 225 h 234"/>
                <a:gd name="T26" fmla="*/ 72 w 125"/>
                <a:gd name="T27" fmla="*/ 225 h 234"/>
                <a:gd name="T28" fmla="*/ 72 w 125"/>
                <a:gd name="T29" fmla="*/ 225 h 234"/>
                <a:gd name="T30" fmla="*/ 74 w 125"/>
                <a:gd name="T31" fmla="*/ 224 h 234"/>
                <a:gd name="T32" fmla="*/ 72 w 125"/>
                <a:gd name="T33" fmla="*/ 224 h 234"/>
                <a:gd name="T34" fmla="*/ 74 w 125"/>
                <a:gd name="T35" fmla="*/ 224 h 234"/>
                <a:gd name="T36" fmla="*/ 2 w 125"/>
                <a:gd name="T37" fmla="*/ 223 h 234"/>
                <a:gd name="T38" fmla="*/ 1 w 125"/>
                <a:gd name="T39" fmla="*/ 224 h 234"/>
                <a:gd name="T40" fmla="*/ 0 w 125"/>
                <a:gd name="T41" fmla="*/ 226 h 234"/>
                <a:gd name="T42" fmla="*/ 2 w 125"/>
                <a:gd name="T43" fmla="*/ 223 h 234"/>
                <a:gd name="T44" fmla="*/ 10 w 125"/>
                <a:gd name="T45" fmla="*/ 211 h 234"/>
                <a:gd name="T46" fmla="*/ 9 w 125"/>
                <a:gd name="T47" fmla="*/ 213 h 234"/>
                <a:gd name="T48" fmla="*/ 2 w 125"/>
                <a:gd name="T49" fmla="*/ 223 h 234"/>
                <a:gd name="T50" fmla="*/ 2 w 125"/>
                <a:gd name="T51" fmla="*/ 223 h 234"/>
                <a:gd name="T52" fmla="*/ 10 w 125"/>
                <a:gd name="T53" fmla="*/ 211 h 234"/>
                <a:gd name="T54" fmla="*/ 25 w 125"/>
                <a:gd name="T55" fmla="*/ 184 h 234"/>
                <a:gd name="T56" fmla="*/ 24 w 125"/>
                <a:gd name="T57" fmla="*/ 186 h 234"/>
                <a:gd name="T58" fmla="*/ 22 w 125"/>
                <a:gd name="T59" fmla="*/ 190 h 234"/>
                <a:gd name="T60" fmla="*/ 17 w 125"/>
                <a:gd name="T61" fmla="*/ 199 h 234"/>
                <a:gd name="T62" fmla="*/ 24 w 125"/>
                <a:gd name="T63" fmla="*/ 186 h 234"/>
                <a:gd name="T64" fmla="*/ 25 w 125"/>
                <a:gd name="T65" fmla="*/ 184 h 234"/>
                <a:gd name="T66" fmla="*/ 31 w 125"/>
                <a:gd name="T67" fmla="*/ 181 h 234"/>
                <a:gd name="T68" fmla="*/ 31 w 125"/>
                <a:gd name="T69" fmla="*/ 181 h 234"/>
                <a:gd name="T70" fmla="*/ 29 w 125"/>
                <a:gd name="T71" fmla="*/ 181 h 234"/>
                <a:gd name="T72" fmla="*/ 31 w 125"/>
                <a:gd name="T73" fmla="*/ 181 h 234"/>
                <a:gd name="T74" fmla="*/ 40 w 125"/>
                <a:gd name="T75" fmla="*/ 178 h 234"/>
                <a:gd name="T76" fmla="*/ 33 w 125"/>
                <a:gd name="T77" fmla="*/ 180 h 234"/>
                <a:gd name="T78" fmla="*/ 37 w 125"/>
                <a:gd name="T79" fmla="*/ 179 h 234"/>
                <a:gd name="T80" fmla="*/ 40 w 125"/>
                <a:gd name="T81" fmla="*/ 178 h 234"/>
                <a:gd name="T82" fmla="*/ 124 w 125"/>
                <a:gd name="T83" fmla="*/ 146 h 234"/>
                <a:gd name="T84" fmla="*/ 123 w 125"/>
                <a:gd name="T85" fmla="*/ 151 h 234"/>
                <a:gd name="T86" fmla="*/ 121 w 125"/>
                <a:gd name="T87" fmla="*/ 156 h 234"/>
                <a:gd name="T88" fmla="*/ 124 w 125"/>
                <a:gd name="T89" fmla="*/ 146 h 234"/>
                <a:gd name="T90" fmla="*/ 125 w 125"/>
                <a:gd name="T91" fmla="*/ 115 h 234"/>
                <a:gd name="T92" fmla="*/ 125 w 125"/>
                <a:gd name="T93" fmla="*/ 130 h 234"/>
                <a:gd name="T94" fmla="*/ 125 w 125"/>
                <a:gd name="T95" fmla="*/ 132 h 234"/>
                <a:gd name="T96" fmla="*/ 125 w 125"/>
                <a:gd name="T97" fmla="*/ 127 h 234"/>
                <a:gd name="T98" fmla="*/ 125 w 125"/>
                <a:gd name="T99" fmla="*/ 121 h 234"/>
                <a:gd name="T100" fmla="*/ 125 w 125"/>
                <a:gd name="T101" fmla="*/ 121 h 234"/>
                <a:gd name="T102" fmla="*/ 125 w 125"/>
                <a:gd name="T103" fmla="*/ 115 h 234"/>
                <a:gd name="T104" fmla="*/ 124 w 125"/>
                <a:gd name="T105" fmla="*/ 99 h 234"/>
                <a:gd name="T106" fmla="*/ 125 w 125"/>
                <a:gd name="T107" fmla="*/ 111 h 234"/>
                <a:gd name="T108" fmla="*/ 125 w 125"/>
                <a:gd name="T109" fmla="*/ 104 h 234"/>
                <a:gd name="T110" fmla="*/ 124 w 125"/>
                <a:gd name="T111" fmla="*/ 99 h 234"/>
                <a:gd name="T112" fmla="*/ 90 w 125"/>
                <a:gd name="T113" fmla="*/ 0 h 234"/>
                <a:gd name="T114" fmla="*/ 94 w 125"/>
                <a:gd name="T115" fmla="*/ 10 h 234"/>
                <a:gd name="T116" fmla="*/ 111 w 125"/>
                <a:gd name="T117" fmla="*/ 48 h 234"/>
                <a:gd name="T118" fmla="*/ 123 w 125"/>
                <a:gd name="T119" fmla="*/ 89 h 234"/>
                <a:gd name="T120" fmla="*/ 111 w 125"/>
                <a:gd name="T121" fmla="*/ 48 h 234"/>
                <a:gd name="T122" fmla="*/ 93 w 125"/>
                <a:gd name="T123" fmla="*/ 8 h 234"/>
                <a:gd name="T124" fmla="*/ 90 w 125"/>
                <a:gd name="T125" fmla="*/ 0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5" h="234">
                  <a:moveTo>
                    <a:pt x="47" y="233"/>
                  </a:moveTo>
                  <a:cubicBezTo>
                    <a:pt x="47" y="233"/>
                    <a:pt x="46" y="233"/>
                    <a:pt x="46" y="233"/>
                  </a:cubicBezTo>
                  <a:cubicBezTo>
                    <a:pt x="42" y="233"/>
                    <a:pt x="38" y="234"/>
                    <a:pt x="32" y="234"/>
                  </a:cubicBezTo>
                  <a:cubicBezTo>
                    <a:pt x="37" y="234"/>
                    <a:pt x="41" y="233"/>
                    <a:pt x="46" y="233"/>
                  </a:cubicBezTo>
                  <a:cubicBezTo>
                    <a:pt x="46" y="233"/>
                    <a:pt x="47" y="233"/>
                    <a:pt x="47" y="233"/>
                  </a:cubicBezTo>
                  <a:moveTo>
                    <a:pt x="7" y="232"/>
                  </a:moveTo>
                  <a:cubicBezTo>
                    <a:pt x="11" y="233"/>
                    <a:pt x="14" y="233"/>
                    <a:pt x="18" y="234"/>
                  </a:cubicBezTo>
                  <a:cubicBezTo>
                    <a:pt x="15" y="233"/>
                    <a:pt x="12" y="233"/>
                    <a:pt x="9" y="232"/>
                  </a:cubicBezTo>
                  <a:cubicBezTo>
                    <a:pt x="8" y="232"/>
                    <a:pt x="8" y="232"/>
                    <a:pt x="7" y="232"/>
                  </a:cubicBezTo>
                  <a:moveTo>
                    <a:pt x="0" y="228"/>
                  </a:moveTo>
                  <a:cubicBezTo>
                    <a:pt x="0" y="228"/>
                    <a:pt x="0" y="228"/>
                    <a:pt x="0" y="229"/>
                  </a:cubicBezTo>
                  <a:cubicBezTo>
                    <a:pt x="0" y="228"/>
                    <a:pt x="0" y="228"/>
                    <a:pt x="0" y="228"/>
                  </a:cubicBezTo>
                  <a:moveTo>
                    <a:pt x="72" y="225"/>
                  </a:moveTo>
                  <a:cubicBezTo>
                    <a:pt x="72" y="225"/>
                    <a:pt x="72" y="225"/>
                    <a:pt x="72" y="225"/>
                  </a:cubicBezTo>
                  <a:cubicBezTo>
                    <a:pt x="72" y="225"/>
                    <a:pt x="72" y="225"/>
                    <a:pt x="72" y="225"/>
                  </a:cubicBezTo>
                  <a:moveTo>
                    <a:pt x="74" y="224"/>
                  </a:moveTo>
                  <a:cubicBezTo>
                    <a:pt x="73" y="224"/>
                    <a:pt x="73" y="224"/>
                    <a:pt x="72" y="224"/>
                  </a:cubicBezTo>
                  <a:cubicBezTo>
                    <a:pt x="73" y="224"/>
                    <a:pt x="73" y="224"/>
                    <a:pt x="74" y="224"/>
                  </a:cubicBezTo>
                  <a:moveTo>
                    <a:pt x="2" y="223"/>
                  </a:moveTo>
                  <a:cubicBezTo>
                    <a:pt x="2" y="224"/>
                    <a:pt x="1" y="224"/>
                    <a:pt x="1" y="224"/>
                  </a:cubicBezTo>
                  <a:cubicBezTo>
                    <a:pt x="1" y="225"/>
                    <a:pt x="1" y="225"/>
                    <a:pt x="0" y="226"/>
                  </a:cubicBezTo>
                  <a:cubicBezTo>
                    <a:pt x="1" y="225"/>
                    <a:pt x="1" y="224"/>
                    <a:pt x="2" y="223"/>
                  </a:cubicBezTo>
                  <a:moveTo>
                    <a:pt x="10" y="211"/>
                  </a:moveTo>
                  <a:cubicBezTo>
                    <a:pt x="10" y="212"/>
                    <a:pt x="9" y="212"/>
                    <a:pt x="9" y="213"/>
                  </a:cubicBezTo>
                  <a:cubicBezTo>
                    <a:pt x="7" y="216"/>
                    <a:pt x="4" y="219"/>
                    <a:pt x="2" y="223"/>
                  </a:cubicBezTo>
                  <a:cubicBezTo>
                    <a:pt x="2" y="223"/>
                    <a:pt x="2" y="223"/>
                    <a:pt x="2" y="223"/>
                  </a:cubicBezTo>
                  <a:cubicBezTo>
                    <a:pt x="5" y="219"/>
                    <a:pt x="8" y="215"/>
                    <a:pt x="10" y="211"/>
                  </a:cubicBezTo>
                  <a:moveTo>
                    <a:pt x="25" y="184"/>
                  </a:moveTo>
                  <a:cubicBezTo>
                    <a:pt x="24" y="185"/>
                    <a:pt x="24" y="186"/>
                    <a:pt x="24" y="186"/>
                  </a:cubicBezTo>
                  <a:cubicBezTo>
                    <a:pt x="23" y="187"/>
                    <a:pt x="23" y="189"/>
                    <a:pt x="22" y="190"/>
                  </a:cubicBezTo>
                  <a:cubicBezTo>
                    <a:pt x="20" y="193"/>
                    <a:pt x="19" y="196"/>
                    <a:pt x="17" y="199"/>
                  </a:cubicBezTo>
                  <a:cubicBezTo>
                    <a:pt x="19" y="195"/>
                    <a:pt x="22" y="191"/>
                    <a:pt x="24" y="186"/>
                  </a:cubicBezTo>
                  <a:cubicBezTo>
                    <a:pt x="24" y="186"/>
                    <a:pt x="24" y="185"/>
                    <a:pt x="25" y="184"/>
                  </a:cubicBezTo>
                  <a:moveTo>
                    <a:pt x="31" y="181"/>
                  </a:moveTo>
                  <a:cubicBezTo>
                    <a:pt x="31" y="181"/>
                    <a:pt x="31" y="181"/>
                    <a:pt x="31" y="181"/>
                  </a:cubicBezTo>
                  <a:cubicBezTo>
                    <a:pt x="30" y="181"/>
                    <a:pt x="30" y="181"/>
                    <a:pt x="29" y="181"/>
                  </a:cubicBezTo>
                  <a:cubicBezTo>
                    <a:pt x="30" y="181"/>
                    <a:pt x="30" y="181"/>
                    <a:pt x="31" y="181"/>
                  </a:cubicBezTo>
                  <a:moveTo>
                    <a:pt x="40" y="178"/>
                  </a:moveTo>
                  <a:cubicBezTo>
                    <a:pt x="38" y="179"/>
                    <a:pt x="35" y="179"/>
                    <a:pt x="33" y="180"/>
                  </a:cubicBezTo>
                  <a:cubicBezTo>
                    <a:pt x="34" y="180"/>
                    <a:pt x="35" y="179"/>
                    <a:pt x="37" y="179"/>
                  </a:cubicBezTo>
                  <a:cubicBezTo>
                    <a:pt x="38" y="179"/>
                    <a:pt x="39" y="178"/>
                    <a:pt x="40" y="178"/>
                  </a:cubicBezTo>
                  <a:moveTo>
                    <a:pt x="124" y="146"/>
                  </a:moveTo>
                  <a:cubicBezTo>
                    <a:pt x="123" y="148"/>
                    <a:pt x="123" y="149"/>
                    <a:pt x="123" y="151"/>
                  </a:cubicBezTo>
                  <a:cubicBezTo>
                    <a:pt x="122" y="152"/>
                    <a:pt x="122" y="154"/>
                    <a:pt x="121" y="156"/>
                  </a:cubicBezTo>
                  <a:cubicBezTo>
                    <a:pt x="122" y="153"/>
                    <a:pt x="123" y="149"/>
                    <a:pt x="124" y="146"/>
                  </a:cubicBezTo>
                  <a:moveTo>
                    <a:pt x="125" y="115"/>
                  </a:moveTo>
                  <a:cubicBezTo>
                    <a:pt x="125" y="120"/>
                    <a:pt x="125" y="125"/>
                    <a:pt x="125" y="130"/>
                  </a:cubicBezTo>
                  <a:cubicBezTo>
                    <a:pt x="125" y="131"/>
                    <a:pt x="125" y="132"/>
                    <a:pt x="125" y="132"/>
                  </a:cubicBezTo>
                  <a:cubicBezTo>
                    <a:pt x="125" y="131"/>
                    <a:pt x="125" y="129"/>
                    <a:pt x="125" y="127"/>
                  </a:cubicBezTo>
                  <a:cubicBezTo>
                    <a:pt x="125" y="125"/>
                    <a:pt x="125" y="123"/>
                    <a:pt x="125" y="121"/>
                  </a:cubicBezTo>
                  <a:cubicBezTo>
                    <a:pt x="125" y="121"/>
                    <a:pt x="125" y="121"/>
                    <a:pt x="125" y="121"/>
                  </a:cubicBezTo>
                  <a:cubicBezTo>
                    <a:pt x="125" y="119"/>
                    <a:pt x="125" y="117"/>
                    <a:pt x="125" y="115"/>
                  </a:cubicBezTo>
                  <a:moveTo>
                    <a:pt x="124" y="99"/>
                  </a:moveTo>
                  <a:cubicBezTo>
                    <a:pt x="125" y="103"/>
                    <a:pt x="125" y="107"/>
                    <a:pt x="125" y="111"/>
                  </a:cubicBezTo>
                  <a:cubicBezTo>
                    <a:pt x="125" y="109"/>
                    <a:pt x="125" y="106"/>
                    <a:pt x="125" y="104"/>
                  </a:cubicBezTo>
                  <a:cubicBezTo>
                    <a:pt x="125" y="103"/>
                    <a:pt x="125" y="101"/>
                    <a:pt x="124" y="99"/>
                  </a:cubicBezTo>
                  <a:moveTo>
                    <a:pt x="90" y="0"/>
                  </a:moveTo>
                  <a:cubicBezTo>
                    <a:pt x="91" y="3"/>
                    <a:pt x="92" y="6"/>
                    <a:pt x="94" y="10"/>
                  </a:cubicBezTo>
                  <a:cubicBezTo>
                    <a:pt x="100" y="22"/>
                    <a:pt x="106" y="35"/>
                    <a:pt x="111" y="48"/>
                  </a:cubicBezTo>
                  <a:cubicBezTo>
                    <a:pt x="116" y="61"/>
                    <a:pt x="120" y="75"/>
                    <a:pt x="123" y="89"/>
                  </a:cubicBezTo>
                  <a:cubicBezTo>
                    <a:pt x="120" y="75"/>
                    <a:pt x="116" y="61"/>
                    <a:pt x="111" y="48"/>
                  </a:cubicBezTo>
                  <a:cubicBezTo>
                    <a:pt x="106" y="34"/>
                    <a:pt x="99" y="21"/>
                    <a:pt x="93" y="8"/>
                  </a:cubicBezTo>
                  <a:cubicBezTo>
                    <a:pt x="92" y="5"/>
                    <a:pt x="91" y="3"/>
                    <a:pt x="90" y="0"/>
                  </a:cubicBezTo>
                </a:path>
              </a:pathLst>
            </a:custGeom>
            <a:solidFill>
              <a:srgbClr val="FFD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64" name="Freeform 157"/>
            <p:cNvSpPr>
              <a:spLocks noEditPoints="1"/>
            </p:cNvSpPr>
            <p:nvPr/>
          </p:nvSpPr>
          <p:spPr bwMode="auto">
            <a:xfrm>
              <a:off x="9615306" y="5918200"/>
              <a:ext cx="328613" cy="731838"/>
            </a:xfrm>
            <a:custGeom>
              <a:avLst/>
              <a:gdLst>
                <a:gd name="T0" fmla="*/ 37 w 125"/>
                <a:gd name="T1" fmla="*/ 222 h 277"/>
                <a:gd name="T2" fmla="*/ 29 w 125"/>
                <a:gd name="T3" fmla="*/ 224 h 277"/>
                <a:gd name="T4" fmla="*/ 17 w 125"/>
                <a:gd name="T5" fmla="*/ 242 h 277"/>
                <a:gd name="T6" fmla="*/ 2 w 125"/>
                <a:gd name="T7" fmla="*/ 266 h 277"/>
                <a:gd name="T8" fmla="*/ 0 w 125"/>
                <a:gd name="T9" fmla="*/ 270 h 277"/>
                <a:gd name="T10" fmla="*/ 0 w 125"/>
                <a:gd name="T11" fmla="*/ 272 h 277"/>
                <a:gd name="T12" fmla="*/ 9 w 125"/>
                <a:gd name="T13" fmla="*/ 275 h 277"/>
                <a:gd name="T14" fmla="*/ 29 w 125"/>
                <a:gd name="T15" fmla="*/ 277 h 277"/>
                <a:gd name="T16" fmla="*/ 47 w 125"/>
                <a:gd name="T17" fmla="*/ 276 h 277"/>
                <a:gd name="T18" fmla="*/ 56 w 125"/>
                <a:gd name="T19" fmla="*/ 271 h 277"/>
                <a:gd name="T20" fmla="*/ 39 w 125"/>
                <a:gd name="T21" fmla="*/ 226 h 277"/>
                <a:gd name="T22" fmla="*/ 47 w 125"/>
                <a:gd name="T23" fmla="*/ 220 h 277"/>
                <a:gd name="T24" fmla="*/ 46 w 125"/>
                <a:gd name="T25" fmla="*/ 219 h 277"/>
                <a:gd name="T26" fmla="*/ 45 w 125"/>
                <a:gd name="T27" fmla="*/ 219 h 277"/>
                <a:gd name="T28" fmla="*/ 45 w 125"/>
                <a:gd name="T29" fmla="*/ 219 h 277"/>
                <a:gd name="T30" fmla="*/ 63 w 125"/>
                <a:gd name="T31" fmla="*/ 28 h 277"/>
                <a:gd name="T32" fmla="*/ 88 w 125"/>
                <a:gd name="T33" fmla="*/ 40 h 277"/>
                <a:gd name="T34" fmla="*/ 86 w 125"/>
                <a:gd name="T35" fmla="*/ 44 h 277"/>
                <a:gd name="T36" fmla="*/ 69 w 125"/>
                <a:gd name="T37" fmla="*/ 43 h 277"/>
                <a:gd name="T38" fmla="*/ 94 w 125"/>
                <a:gd name="T39" fmla="*/ 74 h 277"/>
                <a:gd name="T40" fmla="*/ 101 w 125"/>
                <a:gd name="T41" fmla="*/ 74 h 277"/>
                <a:gd name="T42" fmla="*/ 106 w 125"/>
                <a:gd name="T43" fmla="*/ 85 h 277"/>
                <a:gd name="T44" fmla="*/ 93 w 125"/>
                <a:gd name="T45" fmla="*/ 110 h 277"/>
                <a:gd name="T46" fmla="*/ 114 w 125"/>
                <a:gd name="T47" fmla="*/ 122 h 277"/>
                <a:gd name="T48" fmla="*/ 121 w 125"/>
                <a:gd name="T49" fmla="*/ 126 h 277"/>
                <a:gd name="T50" fmla="*/ 109 w 125"/>
                <a:gd name="T51" fmla="*/ 133 h 277"/>
                <a:gd name="T52" fmla="*/ 102 w 125"/>
                <a:gd name="T53" fmla="*/ 166 h 277"/>
                <a:gd name="T54" fmla="*/ 116 w 125"/>
                <a:gd name="T55" fmla="*/ 171 h 277"/>
                <a:gd name="T56" fmla="*/ 123 w 125"/>
                <a:gd name="T57" fmla="*/ 171 h 277"/>
                <a:gd name="T58" fmla="*/ 120 w 125"/>
                <a:gd name="T59" fmla="*/ 182 h 277"/>
                <a:gd name="T60" fmla="*/ 114 w 125"/>
                <a:gd name="T61" fmla="*/ 182 h 277"/>
                <a:gd name="T62" fmla="*/ 95 w 125"/>
                <a:gd name="T63" fmla="*/ 215 h 277"/>
                <a:gd name="T64" fmla="*/ 107 w 125"/>
                <a:gd name="T65" fmla="*/ 227 h 277"/>
                <a:gd name="T66" fmla="*/ 102 w 125"/>
                <a:gd name="T67" fmla="*/ 238 h 277"/>
                <a:gd name="T68" fmla="*/ 80 w 125"/>
                <a:gd name="T69" fmla="*/ 237 h 277"/>
                <a:gd name="T70" fmla="*/ 59 w 125"/>
                <a:gd name="T71" fmla="*/ 241 h 277"/>
                <a:gd name="T72" fmla="*/ 47 w 125"/>
                <a:gd name="T73" fmla="*/ 223 h 277"/>
                <a:gd name="T74" fmla="*/ 68 w 125"/>
                <a:gd name="T75" fmla="*/ 267 h 277"/>
                <a:gd name="T76" fmla="*/ 72 w 125"/>
                <a:gd name="T77" fmla="*/ 268 h 277"/>
                <a:gd name="T78" fmla="*/ 74 w 125"/>
                <a:gd name="T79" fmla="*/ 267 h 277"/>
                <a:gd name="T80" fmla="*/ 120 w 125"/>
                <a:gd name="T81" fmla="*/ 204 h 277"/>
                <a:gd name="T82" fmla="*/ 124 w 125"/>
                <a:gd name="T83" fmla="*/ 189 h 277"/>
                <a:gd name="T84" fmla="*/ 125 w 125"/>
                <a:gd name="T85" fmla="*/ 158 h 277"/>
                <a:gd name="T86" fmla="*/ 124 w 125"/>
                <a:gd name="T87" fmla="*/ 139 h 277"/>
                <a:gd name="T88" fmla="*/ 94 w 125"/>
                <a:gd name="T89" fmla="*/ 53 h 277"/>
                <a:gd name="T90" fmla="*/ 73 w 125"/>
                <a:gd name="T91" fmla="*/ 1 h 277"/>
                <a:gd name="T92" fmla="*/ 71 w 125"/>
                <a:gd name="T93" fmla="*/ 5 h 2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25" h="277">
                  <a:moveTo>
                    <a:pt x="42" y="220"/>
                  </a:moveTo>
                  <a:cubicBezTo>
                    <a:pt x="42" y="220"/>
                    <a:pt x="41" y="220"/>
                    <a:pt x="40" y="221"/>
                  </a:cubicBezTo>
                  <a:cubicBezTo>
                    <a:pt x="39" y="221"/>
                    <a:pt x="38" y="222"/>
                    <a:pt x="37" y="222"/>
                  </a:cubicBezTo>
                  <a:cubicBezTo>
                    <a:pt x="35" y="222"/>
                    <a:pt x="34" y="223"/>
                    <a:pt x="33" y="223"/>
                  </a:cubicBezTo>
                  <a:cubicBezTo>
                    <a:pt x="32" y="223"/>
                    <a:pt x="32" y="223"/>
                    <a:pt x="31" y="224"/>
                  </a:cubicBezTo>
                  <a:cubicBezTo>
                    <a:pt x="30" y="224"/>
                    <a:pt x="30" y="224"/>
                    <a:pt x="29" y="224"/>
                  </a:cubicBezTo>
                  <a:cubicBezTo>
                    <a:pt x="27" y="225"/>
                    <a:pt x="26" y="226"/>
                    <a:pt x="25" y="227"/>
                  </a:cubicBezTo>
                  <a:cubicBezTo>
                    <a:pt x="24" y="228"/>
                    <a:pt x="24" y="229"/>
                    <a:pt x="24" y="229"/>
                  </a:cubicBezTo>
                  <a:cubicBezTo>
                    <a:pt x="22" y="234"/>
                    <a:pt x="19" y="238"/>
                    <a:pt x="17" y="242"/>
                  </a:cubicBezTo>
                  <a:cubicBezTo>
                    <a:pt x="15" y="246"/>
                    <a:pt x="13" y="250"/>
                    <a:pt x="10" y="254"/>
                  </a:cubicBezTo>
                  <a:cubicBezTo>
                    <a:pt x="8" y="258"/>
                    <a:pt x="5" y="262"/>
                    <a:pt x="2" y="266"/>
                  </a:cubicBezTo>
                  <a:cubicBezTo>
                    <a:pt x="2" y="266"/>
                    <a:pt x="2" y="266"/>
                    <a:pt x="2" y="266"/>
                  </a:cubicBezTo>
                  <a:cubicBezTo>
                    <a:pt x="2" y="266"/>
                    <a:pt x="2" y="266"/>
                    <a:pt x="2" y="266"/>
                  </a:cubicBezTo>
                  <a:cubicBezTo>
                    <a:pt x="1" y="267"/>
                    <a:pt x="1" y="268"/>
                    <a:pt x="0" y="269"/>
                  </a:cubicBezTo>
                  <a:cubicBezTo>
                    <a:pt x="0" y="269"/>
                    <a:pt x="0" y="270"/>
                    <a:pt x="0" y="270"/>
                  </a:cubicBezTo>
                  <a:cubicBezTo>
                    <a:pt x="0" y="270"/>
                    <a:pt x="0" y="271"/>
                    <a:pt x="0" y="271"/>
                  </a:cubicBezTo>
                  <a:cubicBezTo>
                    <a:pt x="0" y="271"/>
                    <a:pt x="0" y="271"/>
                    <a:pt x="0" y="272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1" y="272"/>
                    <a:pt x="2" y="273"/>
                    <a:pt x="4" y="274"/>
                  </a:cubicBezTo>
                  <a:cubicBezTo>
                    <a:pt x="5" y="274"/>
                    <a:pt x="6" y="274"/>
                    <a:pt x="7" y="275"/>
                  </a:cubicBezTo>
                  <a:cubicBezTo>
                    <a:pt x="8" y="275"/>
                    <a:pt x="8" y="275"/>
                    <a:pt x="9" y="275"/>
                  </a:cubicBezTo>
                  <a:cubicBezTo>
                    <a:pt x="12" y="276"/>
                    <a:pt x="15" y="276"/>
                    <a:pt x="18" y="277"/>
                  </a:cubicBezTo>
                  <a:cubicBezTo>
                    <a:pt x="18" y="277"/>
                    <a:pt x="19" y="277"/>
                    <a:pt x="19" y="277"/>
                  </a:cubicBezTo>
                  <a:cubicBezTo>
                    <a:pt x="22" y="277"/>
                    <a:pt x="26" y="277"/>
                    <a:pt x="29" y="277"/>
                  </a:cubicBezTo>
                  <a:cubicBezTo>
                    <a:pt x="30" y="277"/>
                    <a:pt x="31" y="277"/>
                    <a:pt x="32" y="277"/>
                  </a:cubicBezTo>
                  <a:cubicBezTo>
                    <a:pt x="38" y="277"/>
                    <a:pt x="42" y="276"/>
                    <a:pt x="46" y="276"/>
                  </a:cubicBezTo>
                  <a:cubicBezTo>
                    <a:pt x="46" y="276"/>
                    <a:pt x="47" y="276"/>
                    <a:pt x="47" y="276"/>
                  </a:cubicBezTo>
                  <a:cubicBezTo>
                    <a:pt x="52" y="275"/>
                    <a:pt x="56" y="274"/>
                    <a:pt x="60" y="273"/>
                  </a:cubicBezTo>
                  <a:cubicBezTo>
                    <a:pt x="60" y="273"/>
                    <a:pt x="60" y="273"/>
                    <a:pt x="60" y="273"/>
                  </a:cubicBezTo>
                  <a:cubicBezTo>
                    <a:pt x="58" y="273"/>
                    <a:pt x="57" y="272"/>
                    <a:pt x="56" y="271"/>
                  </a:cubicBezTo>
                  <a:cubicBezTo>
                    <a:pt x="48" y="263"/>
                    <a:pt x="43" y="254"/>
                    <a:pt x="41" y="243"/>
                  </a:cubicBezTo>
                  <a:cubicBezTo>
                    <a:pt x="40" y="239"/>
                    <a:pt x="38" y="234"/>
                    <a:pt x="39" y="229"/>
                  </a:cubicBezTo>
                  <a:cubicBezTo>
                    <a:pt x="39" y="228"/>
                    <a:pt x="39" y="227"/>
                    <a:pt x="39" y="226"/>
                  </a:cubicBezTo>
                  <a:cubicBezTo>
                    <a:pt x="39" y="223"/>
                    <a:pt x="40" y="221"/>
                    <a:pt x="42" y="220"/>
                  </a:cubicBezTo>
                  <a:moveTo>
                    <a:pt x="46" y="219"/>
                  </a:moveTo>
                  <a:cubicBezTo>
                    <a:pt x="46" y="220"/>
                    <a:pt x="47" y="220"/>
                    <a:pt x="47" y="220"/>
                  </a:cubicBezTo>
                  <a:cubicBezTo>
                    <a:pt x="47" y="220"/>
                    <a:pt x="47" y="220"/>
                    <a:pt x="47" y="220"/>
                  </a:cubicBezTo>
                  <a:cubicBezTo>
                    <a:pt x="47" y="220"/>
                    <a:pt x="47" y="220"/>
                    <a:pt x="47" y="220"/>
                  </a:cubicBezTo>
                  <a:cubicBezTo>
                    <a:pt x="47" y="220"/>
                    <a:pt x="46" y="220"/>
                    <a:pt x="46" y="219"/>
                  </a:cubicBezTo>
                  <a:moveTo>
                    <a:pt x="45" y="219"/>
                  </a:moveTo>
                  <a:cubicBezTo>
                    <a:pt x="45" y="219"/>
                    <a:pt x="45" y="219"/>
                    <a:pt x="45" y="219"/>
                  </a:cubicBezTo>
                  <a:cubicBezTo>
                    <a:pt x="45" y="219"/>
                    <a:pt x="45" y="219"/>
                    <a:pt x="45" y="219"/>
                  </a:cubicBezTo>
                  <a:cubicBezTo>
                    <a:pt x="45" y="219"/>
                    <a:pt x="45" y="219"/>
                    <a:pt x="45" y="219"/>
                  </a:cubicBezTo>
                  <a:cubicBezTo>
                    <a:pt x="45" y="219"/>
                    <a:pt x="45" y="219"/>
                    <a:pt x="45" y="219"/>
                  </a:cubicBezTo>
                  <a:cubicBezTo>
                    <a:pt x="45" y="219"/>
                    <a:pt x="45" y="219"/>
                    <a:pt x="45" y="219"/>
                  </a:cubicBezTo>
                  <a:moveTo>
                    <a:pt x="53" y="0"/>
                  </a:moveTo>
                  <a:cubicBezTo>
                    <a:pt x="55" y="6"/>
                    <a:pt x="57" y="12"/>
                    <a:pt x="59" y="18"/>
                  </a:cubicBezTo>
                  <a:cubicBezTo>
                    <a:pt x="60" y="22"/>
                    <a:pt x="62" y="25"/>
                    <a:pt x="63" y="28"/>
                  </a:cubicBezTo>
                  <a:cubicBezTo>
                    <a:pt x="69" y="30"/>
                    <a:pt x="76" y="31"/>
                    <a:pt x="82" y="32"/>
                  </a:cubicBezTo>
                  <a:cubicBezTo>
                    <a:pt x="84" y="32"/>
                    <a:pt x="85" y="33"/>
                    <a:pt x="85" y="34"/>
                  </a:cubicBezTo>
                  <a:cubicBezTo>
                    <a:pt x="86" y="36"/>
                    <a:pt x="87" y="38"/>
                    <a:pt x="88" y="40"/>
                  </a:cubicBezTo>
                  <a:cubicBezTo>
                    <a:pt x="89" y="42"/>
                    <a:pt x="88" y="44"/>
                    <a:pt x="86" y="44"/>
                  </a:cubicBezTo>
                  <a:cubicBezTo>
                    <a:pt x="86" y="44"/>
                    <a:pt x="86" y="44"/>
                    <a:pt x="86" y="44"/>
                  </a:cubicBezTo>
                  <a:cubicBezTo>
                    <a:pt x="86" y="44"/>
                    <a:pt x="86" y="44"/>
                    <a:pt x="86" y="44"/>
                  </a:cubicBezTo>
                  <a:cubicBezTo>
                    <a:pt x="85" y="44"/>
                    <a:pt x="85" y="44"/>
                    <a:pt x="84" y="44"/>
                  </a:cubicBezTo>
                  <a:cubicBezTo>
                    <a:pt x="79" y="43"/>
                    <a:pt x="73" y="42"/>
                    <a:pt x="68" y="41"/>
                  </a:cubicBezTo>
                  <a:cubicBezTo>
                    <a:pt x="68" y="42"/>
                    <a:pt x="69" y="42"/>
                    <a:pt x="69" y="43"/>
                  </a:cubicBezTo>
                  <a:cubicBezTo>
                    <a:pt x="73" y="53"/>
                    <a:pt x="77" y="63"/>
                    <a:pt x="81" y="73"/>
                  </a:cubicBezTo>
                  <a:cubicBezTo>
                    <a:pt x="83" y="73"/>
                    <a:pt x="85" y="73"/>
                    <a:pt x="87" y="73"/>
                  </a:cubicBezTo>
                  <a:cubicBezTo>
                    <a:pt x="89" y="73"/>
                    <a:pt x="92" y="73"/>
                    <a:pt x="94" y="74"/>
                  </a:cubicBezTo>
                  <a:cubicBezTo>
                    <a:pt x="95" y="74"/>
                    <a:pt x="96" y="74"/>
                    <a:pt x="97" y="74"/>
                  </a:cubicBezTo>
                  <a:cubicBezTo>
                    <a:pt x="98" y="74"/>
                    <a:pt x="99" y="74"/>
                    <a:pt x="101" y="74"/>
                  </a:cubicBezTo>
                  <a:cubicBezTo>
                    <a:pt x="101" y="74"/>
                    <a:pt x="101" y="74"/>
                    <a:pt x="101" y="74"/>
                  </a:cubicBezTo>
                  <a:cubicBezTo>
                    <a:pt x="103" y="74"/>
                    <a:pt x="104" y="75"/>
                    <a:pt x="105" y="76"/>
                  </a:cubicBezTo>
                  <a:cubicBezTo>
                    <a:pt x="106" y="79"/>
                    <a:pt x="106" y="81"/>
                    <a:pt x="107" y="83"/>
                  </a:cubicBezTo>
                  <a:cubicBezTo>
                    <a:pt x="107" y="84"/>
                    <a:pt x="106" y="85"/>
                    <a:pt x="106" y="85"/>
                  </a:cubicBezTo>
                  <a:cubicBezTo>
                    <a:pt x="105" y="86"/>
                    <a:pt x="104" y="86"/>
                    <a:pt x="104" y="86"/>
                  </a:cubicBezTo>
                  <a:cubicBezTo>
                    <a:pt x="97" y="85"/>
                    <a:pt x="91" y="85"/>
                    <a:pt x="84" y="83"/>
                  </a:cubicBezTo>
                  <a:cubicBezTo>
                    <a:pt x="87" y="92"/>
                    <a:pt x="90" y="101"/>
                    <a:pt x="93" y="110"/>
                  </a:cubicBezTo>
                  <a:cubicBezTo>
                    <a:pt x="94" y="113"/>
                    <a:pt x="95" y="117"/>
                    <a:pt x="96" y="120"/>
                  </a:cubicBezTo>
                  <a:cubicBezTo>
                    <a:pt x="101" y="122"/>
                    <a:pt x="106" y="122"/>
                    <a:pt x="112" y="122"/>
                  </a:cubicBezTo>
                  <a:cubicBezTo>
                    <a:pt x="112" y="122"/>
                    <a:pt x="113" y="122"/>
                    <a:pt x="114" y="122"/>
                  </a:cubicBezTo>
                  <a:cubicBezTo>
                    <a:pt x="114" y="122"/>
                    <a:pt x="115" y="122"/>
                    <a:pt x="115" y="122"/>
                  </a:cubicBezTo>
                  <a:cubicBezTo>
                    <a:pt x="116" y="122"/>
                    <a:pt x="116" y="122"/>
                    <a:pt x="117" y="122"/>
                  </a:cubicBezTo>
                  <a:cubicBezTo>
                    <a:pt x="120" y="122"/>
                    <a:pt x="121" y="123"/>
                    <a:pt x="121" y="126"/>
                  </a:cubicBezTo>
                  <a:cubicBezTo>
                    <a:pt x="122" y="129"/>
                    <a:pt x="121" y="132"/>
                    <a:pt x="117" y="132"/>
                  </a:cubicBezTo>
                  <a:cubicBezTo>
                    <a:pt x="115" y="132"/>
                    <a:pt x="113" y="132"/>
                    <a:pt x="110" y="133"/>
                  </a:cubicBezTo>
                  <a:cubicBezTo>
                    <a:pt x="110" y="133"/>
                    <a:pt x="109" y="133"/>
                    <a:pt x="109" y="133"/>
                  </a:cubicBezTo>
                  <a:cubicBezTo>
                    <a:pt x="105" y="133"/>
                    <a:pt x="102" y="132"/>
                    <a:pt x="98" y="131"/>
                  </a:cubicBezTo>
                  <a:cubicBezTo>
                    <a:pt x="100" y="141"/>
                    <a:pt x="101" y="152"/>
                    <a:pt x="102" y="162"/>
                  </a:cubicBezTo>
                  <a:cubicBezTo>
                    <a:pt x="102" y="163"/>
                    <a:pt x="102" y="165"/>
                    <a:pt x="102" y="166"/>
                  </a:cubicBezTo>
                  <a:cubicBezTo>
                    <a:pt x="102" y="167"/>
                    <a:pt x="102" y="168"/>
                    <a:pt x="102" y="170"/>
                  </a:cubicBezTo>
                  <a:cubicBezTo>
                    <a:pt x="104" y="170"/>
                    <a:pt x="105" y="170"/>
                    <a:pt x="107" y="170"/>
                  </a:cubicBezTo>
                  <a:cubicBezTo>
                    <a:pt x="110" y="171"/>
                    <a:pt x="113" y="171"/>
                    <a:pt x="116" y="171"/>
                  </a:cubicBezTo>
                  <a:cubicBezTo>
                    <a:pt x="118" y="171"/>
                    <a:pt x="119" y="171"/>
                    <a:pt x="121" y="171"/>
                  </a:cubicBezTo>
                  <a:cubicBezTo>
                    <a:pt x="121" y="171"/>
                    <a:pt x="122" y="171"/>
                    <a:pt x="122" y="171"/>
                  </a:cubicBezTo>
                  <a:cubicBezTo>
                    <a:pt x="122" y="171"/>
                    <a:pt x="123" y="171"/>
                    <a:pt x="123" y="171"/>
                  </a:cubicBezTo>
                  <a:cubicBezTo>
                    <a:pt x="124" y="171"/>
                    <a:pt x="125" y="172"/>
                    <a:pt x="125" y="173"/>
                  </a:cubicBezTo>
                  <a:cubicBezTo>
                    <a:pt x="125" y="174"/>
                    <a:pt x="125" y="176"/>
                    <a:pt x="125" y="177"/>
                  </a:cubicBezTo>
                  <a:cubicBezTo>
                    <a:pt x="125" y="180"/>
                    <a:pt x="123" y="181"/>
                    <a:pt x="120" y="182"/>
                  </a:cubicBezTo>
                  <a:cubicBezTo>
                    <a:pt x="120" y="182"/>
                    <a:pt x="119" y="182"/>
                    <a:pt x="118" y="182"/>
                  </a:cubicBezTo>
                  <a:cubicBezTo>
                    <a:pt x="117" y="182"/>
                    <a:pt x="116" y="182"/>
                    <a:pt x="115" y="182"/>
                  </a:cubicBezTo>
                  <a:cubicBezTo>
                    <a:pt x="115" y="182"/>
                    <a:pt x="114" y="182"/>
                    <a:pt x="114" y="182"/>
                  </a:cubicBezTo>
                  <a:cubicBezTo>
                    <a:pt x="110" y="182"/>
                    <a:pt x="106" y="181"/>
                    <a:pt x="102" y="180"/>
                  </a:cubicBezTo>
                  <a:cubicBezTo>
                    <a:pt x="101" y="184"/>
                    <a:pt x="101" y="187"/>
                    <a:pt x="100" y="191"/>
                  </a:cubicBezTo>
                  <a:cubicBezTo>
                    <a:pt x="99" y="199"/>
                    <a:pt x="97" y="207"/>
                    <a:pt x="95" y="215"/>
                  </a:cubicBezTo>
                  <a:cubicBezTo>
                    <a:pt x="94" y="217"/>
                    <a:pt x="93" y="219"/>
                    <a:pt x="93" y="220"/>
                  </a:cubicBezTo>
                  <a:cubicBezTo>
                    <a:pt x="94" y="221"/>
                    <a:pt x="95" y="222"/>
                    <a:pt x="97" y="223"/>
                  </a:cubicBezTo>
                  <a:cubicBezTo>
                    <a:pt x="100" y="224"/>
                    <a:pt x="103" y="226"/>
                    <a:pt x="107" y="227"/>
                  </a:cubicBezTo>
                  <a:cubicBezTo>
                    <a:pt x="108" y="228"/>
                    <a:pt x="109" y="229"/>
                    <a:pt x="108" y="231"/>
                  </a:cubicBezTo>
                  <a:cubicBezTo>
                    <a:pt x="107" y="233"/>
                    <a:pt x="105" y="235"/>
                    <a:pt x="104" y="237"/>
                  </a:cubicBezTo>
                  <a:cubicBezTo>
                    <a:pt x="104" y="238"/>
                    <a:pt x="103" y="238"/>
                    <a:pt x="102" y="238"/>
                  </a:cubicBezTo>
                  <a:cubicBezTo>
                    <a:pt x="101" y="238"/>
                    <a:pt x="99" y="237"/>
                    <a:pt x="98" y="237"/>
                  </a:cubicBezTo>
                  <a:cubicBezTo>
                    <a:pt x="94" y="235"/>
                    <a:pt x="89" y="233"/>
                    <a:pt x="86" y="230"/>
                  </a:cubicBezTo>
                  <a:cubicBezTo>
                    <a:pt x="84" y="232"/>
                    <a:pt x="82" y="235"/>
                    <a:pt x="80" y="237"/>
                  </a:cubicBezTo>
                  <a:cubicBezTo>
                    <a:pt x="78" y="239"/>
                    <a:pt x="76" y="241"/>
                    <a:pt x="73" y="241"/>
                  </a:cubicBezTo>
                  <a:cubicBezTo>
                    <a:pt x="71" y="242"/>
                    <a:pt x="68" y="242"/>
                    <a:pt x="66" y="242"/>
                  </a:cubicBezTo>
                  <a:cubicBezTo>
                    <a:pt x="63" y="242"/>
                    <a:pt x="61" y="242"/>
                    <a:pt x="59" y="241"/>
                  </a:cubicBezTo>
                  <a:cubicBezTo>
                    <a:pt x="56" y="241"/>
                    <a:pt x="54" y="240"/>
                    <a:pt x="52" y="237"/>
                  </a:cubicBezTo>
                  <a:cubicBezTo>
                    <a:pt x="51" y="236"/>
                    <a:pt x="50" y="234"/>
                    <a:pt x="49" y="232"/>
                  </a:cubicBezTo>
                  <a:cubicBezTo>
                    <a:pt x="48" y="229"/>
                    <a:pt x="48" y="226"/>
                    <a:pt x="47" y="223"/>
                  </a:cubicBezTo>
                  <a:cubicBezTo>
                    <a:pt x="47" y="223"/>
                    <a:pt x="47" y="223"/>
                    <a:pt x="47" y="223"/>
                  </a:cubicBezTo>
                  <a:cubicBezTo>
                    <a:pt x="48" y="237"/>
                    <a:pt x="53" y="250"/>
                    <a:pt x="62" y="261"/>
                  </a:cubicBezTo>
                  <a:cubicBezTo>
                    <a:pt x="64" y="263"/>
                    <a:pt x="66" y="265"/>
                    <a:pt x="68" y="267"/>
                  </a:cubicBezTo>
                  <a:cubicBezTo>
                    <a:pt x="68" y="267"/>
                    <a:pt x="68" y="269"/>
                    <a:pt x="67" y="270"/>
                  </a:cubicBezTo>
                  <a:cubicBezTo>
                    <a:pt x="66" y="270"/>
                    <a:pt x="65" y="271"/>
                    <a:pt x="64" y="271"/>
                  </a:cubicBezTo>
                  <a:cubicBezTo>
                    <a:pt x="67" y="270"/>
                    <a:pt x="70" y="269"/>
                    <a:pt x="72" y="268"/>
                  </a:cubicBezTo>
                  <a:cubicBezTo>
                    <a:pt x="72" y="268"/>
                    <a:pt x="72" y="268"/>
                    <a:pt x="72" y="268"/>
                  </a:cubicBezTo>
                  <a:cubicBezTo>
                    <a:pt x="72" y="268"/>
                    <a:pt x="72" y="267"/>
                    <a:pt x="72" y="267"/>
                  </a:cubicBezTo>
                  <a:cubicBezTo>
                    <a:pt x="73" y="267"/>
                    <a:pt x="73" y="267"/>
                    <a:pt x="74" y="267"/>
                  </a:cubicBezTo>
                  <a:cubicBezTo>
                    <a:pt x="74" y="267"/>
                    <a:pt x="74" y="267"/>
                    <a:pt x="74" y="266"/>
                  </a:cubicBezTo>
                  <a:cubicBezTo>
                    <a:pt x="83" y="262"/>
                    <a:pt x="90" y="256"/>
                    <a:pt x="96" y="248"/>
                  </a:cubicBezTo>
                  <a:cubicBezTo>
                    <a:pt x="107" y="235"/>
                    <a:pt x="115" y="221"/>
                    <a:pt x="120" y="204"/>
                  </a:cubicBezTo>
                  <a:cubicBezTo>
                    <a:pt x="120" y="203"/>
                    <a:pt x="121" y="201"/>
                    <a:pt x="121" y="199"/>
                  </a:cubicBezTo>
                  <a:cubicBezTo>
                    <a:pt x="122" y="197"/>
                    <a:pt x="122" y="195"/>
                    <a:pt x="123" y="194"/>
                  </a:cubicBezTo>
                  <a:cubicBezTo>
                    <a:pt x="123" y="192"/>
                    <a:pt x="123" y="191"/>
                    <a:pt x="124" y="189"/>
                  </a:cubicBezTo>
                  <a:cubicBezTo>
                    <a:pt x="124" y="185"/>
                    <a:pt x="125" y="180"/>
                    <a:pt x="125" y="175"/>
                  </a:cubicBezTo>
                  <a:cubicBezTo>
                    <a:pt x="125" y="175"/>
                    <a:pt x="125" y="174"/>
                    <a:pt x="125" y="173"/>
                  </a:cubicBezTo>
                  <a:cubicBezTo>
                    <a:pt x="125" y="168"/>
                    <a:pt x="125" y="163"/>
                    <a:pt x="125" y="158"/>
                  </a:cubicBezTo>
                  <a:cubicBezTo>
                    <a:pt x="125" y="157"/>
                    <a:pt x="125" y="155"/>
                    <a:pt x="125" y="154"/>
                  </a:cubicBezTo>
                  <a:cubicBezTo>
                    <a:pt x="125" y="150"/>
                    <a:pt x="125" y="146"/>
                    <a:pt x="124" y="142"/>
                  </a:cubicBezTo>
                  <a:cubicBezTo>
                    <a:pt x="124" y="141"/>
                    <a:pt x="124" y="140"/>
                    <a:pt x="124" y="139"/>
                  </a:cubicBezTo>
                  <a:cubicBezTo>
                    <a:pt x="123" y="137"/>
                    <a:pt x="123" y="134"/>
                    <a:pt x="123" y="132"/>
                  </a:cubicBezTo>
                  <a:cubicBezTo>
                    <a:pt x="120" y="118"/>
                    <a:pt x="116" y="104"/>
                    <a:pt x="111" y="91"/>
                  </a:cubicBezTo>
                  <a:cubicBezTo>
                    <a:pt x="106" y="78"/>
                    <a:pt x="100" y="65"/>
                    <a:pt x="94" y="53"/>
                  </a:cubicBezTo>
                  <a:cubicBezTo>
                    <a:pt x="92" y="49"/>
                    <a:pt x="91" y="46"/>
                    <a:pt x="90" y="43"/>
                  </a:cubicBezTo>
                  <a:cubicBezTo>
                    <a:pt x="86" y="36"/>
                    <a:pt x="84" y="29"/>
                    <a:pt x="81" y="22"/>
                  </a:cubicBezTo>
                  <a:cubicBezTo>
                    <a:pt x="78" y="15"/>
                    <a:pt x="75" y="8"/>
                    <a:pt x="73" y="1"/>
                  </a:cubicBezTo>
                  <a:cubicBezTo>
                    <a:pt x="73" y="1"/>
                    <a:pt x="73" y="2"/>
                    <a:pt x="73" y="3"/>
                  </a:cubicBezTo>
                  <a:cubicBezTo>
                    <a:pt x="73" y="3"/>
                    <a:pt x="72" y="5"/>
                    <a:pt x="72" y="5"/>
                  </a:cubicBezTo>
                  <a:cubicBezTo>
                    <a:pt x="71" y="5"/>
                    <a:pt x="71" y="5"/>
                    <a:pt x="71" y="5"/>
                  </a:cubicBezTo>
                  <a:cubicBezTo>
                    <a:pt x="65" y="4"/>
                    <a:pt x="59" y="2"/>
                    <a:pt x="53" y="0"/>
                  </a:cubicBezTo>
                </a:path>
              </a:pathLst>
            </a:custGeom>
            <a:solidFill>
              <a:srgbClr val="FF8F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65" name="Freeform 158"/>
            <p:cNvSpPr>
              <a:spLocks/>
            </p:cNvSpPr>
            <p:nvPr/>
          </p:nvSpPr>
          <p:spPr bwMode="auto">
            <a:xfrm>
              <a:off x="9715319" y="6496050"/>
              <a:ext cx="79375" cy="142875"/>
            </a:xfrm>
            <a:custGeom>
              <a:avLst/>
              <a:gdLst>
                <a:gd name="T0" fmla="*/ 7 w 30"/>
                <a:gd name="T1" fmla="*/ 0 h 54"/>
                <a:gd name="T2" fmla="*/ 7 w 30"/>
                <a:gd name="T3" fmla="*/ 0 h 54"/>
                <a:gd name="T4" fmla="*/ 7 w 30"/>
                <a:gd name="T5" fmla="*/ 0 h 54"/>
                <a:gd name="T6" fmla="*/ 4 w 30"/>
                <a:gd name="T7" fmla="*/ 1 h 54"/>
                <a:gd name="T8" fmla="*/ 1 w 30"/>
                <a:gd name="T9" fmla="*/ 7 h 54"/>
                <a:gd name="T10" fmla="*/ 1 w 30"/>
                <a:gd name="T11" fmla="*/ 10 h 54"/>
                <a:gd name="T12" fmla="*/ 3 w 30"/>
                <a:gd name="T13" fmla="*/ 24 h 54"/>
                <a:gd name="T14" fmla="*/ 18 w 30"/>
                <a:gd name="T15" fmla="*/ 52 h 54"/>
                <a:gd name="T16" fmla="*/ 22 w 30"/>
                <a:gd name="T17" fmla="*/ 54 h 54"/>
                <a:gd name="T18" fmla="*/ 22 w 30"/>
                <a:gd name="T19" fmla="*/ 54 h 54"/>
                <a:gd name="T20" fmla="*/ 26 w 30"/>
                <a:gd name="T21" fmla="*/ 52 h 54"/>
                <a:gd name="T22" fmla="*/ 29 w 30"/>
                <a:gd name="T23" fmla="*/ 51 h 54"/>
                <a:gd name="T24" fmla="*/ 30 w 30"/>
                <a:gd name="T25" fmla="*/ 48 h 54"/>
                <a:gd name="T26" fmla="*/ 24 w 30"/>
                <a:gd name="T27" fmla="*/ 42 h 54"/>
                <a:gd name="T28" fmla="*/ 9 w 30"/>
                <a:gd name="T29" fmla="*/ 4 h 54"/>
                <a:gd name="T30" fmla="*/ 9 w 30"/>
                <a:gd name="T31" fmla="*/ 1 h 54"/>
                <a:gd name="T32" fmla="*/ 9 w 30"/>
                <a:gd name="T33" fmla="*/ 1 h 54"/>
                <a:gd name="T34" fmla="*/ 8 w 30"/>
                <a:gd name="T35" fmla="*/ 0 h 54"/>
                <a:gd name="T36" fmla="*/ 7 w 30"/>
                <a:gd name="T37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0" h="54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1"/>
                    <a:pt x="5" y="1"/>
                    <a:pt x="4" y="1"/>
                  </a:cubicBezTo>
                  <a:cubicBezTo>
                    <a:pt x="2" y="2"/>
                    <a:pt x="1" y="4"/>
                    <a:pt x="1" y="7"/>
                  </a:cubicBezTo>
                  <a:cubicBezTo>
                    <a:pt x="1" y="8"/>
                    <a:pt x="1" y="9"/>
                    <a:pt x="1" y="10"/>
                  </a:cubicBezTo>
                  <a:cubicBezTo>
                    <a:pt x="0" y="15"/>
                    <a:pt x="2" y="20"/>
                    <a:pt x="3" y="24"/>
                  </a:cubicBezTo>
                  <a:cubicBezTo>
                    <a:pt x="5" y="35"/>
                    <a:pt x="10" y="44"/>
                    <a:pt x="18" y="52"/>
                  </a:cubicBezTo>
                  <a:cubicBezTo>
                    <a:pt x="19" y="53"/>
                    <a:pt x="20" y="54"/>
                    <a:pt x="22" y="54"/>
                  </a:cubicBezTo>
                  <a:cubicBezTo>
                    <a:pt x="22" y="54"/>
                    <a:pt x="22" y="54"/>
                    <a:pt x="22" y="54"/>
                  </a:cubicBezTo>
                  <a:cubicBezTo>
                    <a:pt x="23" y="53"/>
                    <a:pt x="25" y="53"/>
                    <a:pt x="26" y="52"/>
                  </a:cubicBezTo>
                  <a:cubicBezTo>
                    <a:pt x="27" y="52"/>
                    <a:pt x="28" y="51"/>
                    <a:pt x="29" y="51"/>
                  </a:cubicBezTo>
                  <a:cubicBezTo>
                    <a:pt x="30" y="50"/>
                    <a:pt x="30" y="48"/>
                    <a:pt x="30" y="48"/>
                  </a:cubicBezTo>
                  <a:cubicBezTo>
                    <a:pt x="28" y="46"/>
                    <a:pt x="26" y="44"/>
                    <a:pt x="24" y="42"/>
                  </a:cubicBezTo>
                  <a:cubicBezTo>
                    <a:pt x="15" y="31"/>
                    <a:pt x="10" y="18"/>
                    <a:pt x="9" y="4"/>
                  </a:cubicBezTo>
                  <a:cubicBezTo>
                    <a:pt x="9" y="3"/>
                    <a:pt x="9" y="2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8" y="1"/>
                    <a:pt x="8" y="0"/>
                  </a:cubicBezTo>
                  <a:cubicBezTo>
                    <a:pt x="8" y="0"/>
                    <a:pt x="7" y="0"/>
                    <a:pt x="7" y="0"/>
                  </a:cubicBezTo>
                </a:path>
              </a:pathLst>
            </a:custGeom>
            <a:solidFill>
              <a:srgbClr val="F95F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66" name="Freeform 159"/>
            <p:cNvSpPr>
              <a:spLocks/>
            </p:cNvSpPr>
            <p:nvPr/>
          </p:nvSpPr>
          <p:spPr bwMode="auto">
            <a:xfrm>
              <a:off x="9842319" y="6499225"/>
              <a:ext cx="60325" cy="47625"/>
            </a:xfrm>
            <a:custGeom>
              <a:avLst/>
              <a:gdLst>
                <a:gd name="T0" fmla="*/ 7 w 23"/>
                <a:gd name="T1" fmla="*/ 0 h 18"/>
                <a:gd name="T2" fmla="*/ 4 w 23"/>
                <a:gd name="T3" fmla="*/ 5 h 18"/>
                <a:gd name="T4" fmla="*/ 0 w 23"/>
                <a:gd name="T5" fmla="*/ 10 h 18"/>
                <a:gd name="T6" fmla="*/ 12 w 23"/>
                <a:gd name="T7" fmla="*/ 17 h 18"/>
                <a:gd name="T8" fmla="*/ 16 w 23"/>
                <a:gd name="T9" fmla="*/ 18 h 18"/>
                <a:gd name="T10" fmla="*/ 18 w 23"/>
                <a:gd name="T11" fmla="*/ 17 h 18"/>
                <a:gd name="T12" fmla="*/ 22 w 23"/>
                <a:gd name="T13" fmla="*/ 11 h 18"/>
                <a:gd name="T14" fmla="*/ 21 w 23"/>
                <a:gd name="T15" fmla="*/ 7 h 18"/>
                <a:gd name="T16" fmla="*/ 11 w 23"/>
                <a:gd name="T17" fmla="*/ 3 h 18"/>
                <a:gd name="T18" fmla="*/ 7 w 23"/>
                <a:gd name="T19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3" h="18">
                  <a:moveTo>
                    <a:pt x="7" y="0"/>
                  </a:moveTo>
                  <a:cubicBezTo>
                    <a:pt x="6" y="2"/>
                    <a:pt x="5" y="3"/>
                    <a:pt x="4" y="5"/>
                  </a:cubicBezTo>
                  <a:cubicBezTo>
                    <a:pt x="2" y="7"/>
                    <a:pt x="1" y="8"/>
                    <a:pt x="0" y="10"/>
                  </a:cubicBezTo>
                  <a:cubicBezTo>
                    <a:pt x="3" y="13"/>
                    <a:pt x="8" y="15"/>
                    <a:pt x="12" y="17"/>
                  </a:cubicBezTo>
                  <a:cubicBezTo>
                    <a:pt x="13" y="17"/>
                    <a:pt x="15" y="18"/>
                    <a:pt x="16" y="18"/>
                  </a:cubicBezTo>
                  <a:cubicBezTo>
                    <a:pt x="17" y="18"/>
                    <a:pt x="18" y="18"/>
                    <a:pt x="18" y="17"/>
                  </a:cubicBezTo>
                  <a:cubicBezTo>
                    <a:pt x="19" y="15"/>
                    <a:pt x="21" y="13"/>
                    <a:pt x="22" y="11"/>
                  </a:cubicBezTo>
                  <a:cubicBezTo>
                    <a:pt x="23" y="9"/>
                    <a:pt x="22" y="8"/>
                    <a:pt x="21" y="7"/>
                  </a:cubicBezTo>
                  <a:cubicBezTo>
                    <a:pt x="17" y="6"/>
                    <a:pt x="14" y="4"/>
                    <a:pt x="11" y="3"/>
                  </a:cubicBezTo>
                  <a:cubicBezTo>
                    <a:pt x="9" y="2"/>
                    <a:pt x="8" y="1"/>
                    <a:pt x="7" y="0"/>
                  </a:cubicBezTo>
                </a:path>
              </a:pathLst>
            </a:custGeom>
            <a:solidFill>
              <a:srgbClr val="F95F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67" name="Freeform 160"/>
            <p:cNvSpPr>
              <a:spLocks/>
            </p:cNvSpPr>
            <p:nvPr/>
          </p:nvSpPr>
          <p:spPr bwMode="auto">
            <a:xfrm>
              <a:off x="9883594" y="6367463"/>
              <a:ext cx="60325" cy="31750"/>
            </a:xfrm>
            <a:custGeom>
              <a:avLst/>
              <a:gdLst>
                <a:gd name="T0" fmla="*/ 0 w 23"/>
                <a:gd name="T1" fmla="*/ 0 h 12"/>
                <a:gd name="T2" fmla="*/ 0 w 23"/>
                <a:gd name="T3" fmla="*/ 10 h 12"/>
                <a:gd name="T4" fmla="*/ 12 w 23"/>
                <a:gd name="T5" fmla="*/ 12 h 12"/>
                <a:gd name="T6" fmla="*/ 13 w 23"/>
                <a:gd name="T7" fmla="*/ 12 h 12"/>
                <a:gd name="T8" fmla="*/ 16 w 23"/>
                <a:gd name="T9" fmla="*/ 12 h 12"/>
                <a:gd name="T10" fmla="*/ 18 w 23"/>
                <a:gd name="T11" fmla="*/ 12 h 12"/>
                <a:gd name="T12" fmla="*/ 23 w 23"/>
                <a:gd name="T13" fmla="*/ 7 h 12"/>
                <a:gd name="T14" fmla="*/ 23 w 23"/>
                <a:gd name="T15" fmla="*/ 3 h 12"/>
                <a:gd name="T16" fmla="*/ 21 w 23"/>
                <a:gd name="T17" fmla="*/ 1 h 12"/>
                <a:gd name="T18" fmla="*/ 20 w 23"/>
                <a:gd name="T19" fmla="*/ 1 h 12"/>
                <a:gd name="T20" fmla="*/ 19 w 23"/>
                <a:gd name="T21" fmla="*/ 1 h 12"/>
                <a:gd name="T22" fmla="*/ 14 w 23"/>
                <a:gd name="T23" fmla="*/ 1 h 12"/>
                <a:gd name="T24" fmla="*/ 5 w 23"/>
                <a:gd name="T25" fmla="*/ 0 h 12"/>
                <a:gd name="T26" fmla="*/ 0 w 23"/>
                <a:gd name="T2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3" h="12">
                  <a:moveTo>
                    <a:pt x="0" y="0"/>
                  </a:moveTo>
                  <a:cubicBezTo>
                    <a:pt x="1" y="3"/>
                    <a:pt x="0" y="7"/>
                    <a:pt x="0" y="10"/>
                  </a:cubicBezTo>
                  <a:cubicBezTo>
                    <a:pt x="4" y="11"/>
                    <a:pt x="8" y="12"/>
                    <a:pt x="12" y="12"/>
                  </a:cubicBezTo>
                  <a:cubicBezTo>
                    <a:pt x="12" y="12"/>
                    <a:pt x="13" y="12"/>
                    <a:pt x="13" y="12"/>
                  </a:cubicBezTo>
                  <a:cubicBezTo>
                    <a:pt x="14" y="12"/>
                    <a:pt x="15" y="12"/>
                    <a:pt x="16" y="12"/>
                  </a:cubicBezTo>
                  <a:cubicBezTo>
                    <a:pt x="17" y="12"/>
                    <a:pt x="18" y="12"/>
                    <a:pt x="18" y="12"/>
                  </a:cubicBezTo>
                  <a:cubicBezTo>
                    <a:pt x="21" y="11"/>
                    <a:pt x="23" y="10"/>
                    <a:pt x="23" y="7"/>
                  </a:cubicBezTo>
                  <a:cubicBezTo>
                    <a:pt x="23" y="6"/>
                    <a:pt x="23" y="4"/>
                    <a:pt x="23" y="3"/>
                  </a:cubicBezTo>
                  <a:cubicBezTo>
                    <a:pt x="23" y="2"/>
                    <a:pt x="22" y="1"/>
                    <a:pt x="21" y="1"/>
                  </a:cubicBezTo>
                  <a:cubicBezTo>
                    <a:pt x="21" y="1"/>
                    <a:pt x="20" y="1"/>
                    <a:pt x="20" y="1"/>
                  </a:cubicBezTo>
                  <a:cubicBezTo>
                    <a:pt x="20" y="1"/>
                    <a:pt x="19" y="1"/>
                    <a:pt x="19" y="1"/>
                  </a:cubicBezTo>
                  <a:cubicBezTo>
                    <a:pt x="17" y="1"/>
                    <a:pt x="16" y="1"/>
                    <a:pt x="14" y="1"/>
                  </a:cubicBezTo>
                  <a:cubicBezTo>
                    <a:pt x="11" y="1"/>
                    <a:pt x="8" y="1"/>
                    <a:pt x="5" y="0"/>
                  </a:cubicBezTo>
                  <a:cubicBezTo>
                    <a:pt x="3" y="0"/>
                    <a:pt x="2" y="0"/>
                    <a:pt x="0" y="0"/>
                  </a:cubicBezTo>
                </a:path>
              </a:pathLst>
            </a:custGeom>
            <a:solidFill>
              <a:srgbClr val="F95F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68" name="Freeform 161"/>
            <p:cNvSpPr>
              <a:spLocks/>
            </p:cNvSpPr>
            <p:nvPr/>
          </p:nvSpPr>
          <p:spPr bwMode="auto">
            <a:xfrm>
              <a:off x="9867719" y="6234113"/>
              <a:ext cx="68263" cy="34925"/>
            </a:xfrm>
            <a:custGeom>
              <a:avLst/>
              <a:gdLst>
                <a:gd name="T0" fmla="*/ 0 w 26"/>
                <a:gd name="T1" fmla="*/ 0 h 13"/>
                <a:gd name="T2" fmla="*/ 2 w 26"/>
                <a:gd name="T3" fmla="*/ 11 h 13"/>
                <a:gd name="T4" fmla="*/ 13 w 26"/>
                <a:gd name="T5" fmla="*/ 13 h 13"/>
                <a:gd name="T6" fmla="*/ 14 w 26"/>
                <a:gd name="T7" fmla="*/ 13 h 13"/>
                <a:gd name="T8" fmla="*/ 21 w 26"/>
                <a:gd name="T9" fmla="*/ 12 h 13"/>
                <a:gd name="T10" fmla="*/ 25 w 26"/>
                <a:gd name="T11" fmla="*/ 6 h 13"/>
                <a:gd name="T12" fmla="*/ 21 w 26"/>
                <a:gd name="T13" fmla="*/ 2 h 13"/>
                <a:gd name="T14" fmla="*/ 19 w 26"/>
                <a:gd name="T15" fmla="*/ 2 h 13"/>
                <a:gd name="T16" fmla="*/ 18 w 26"/>
                <a:gd name="T17" fmla="*/ 2 h 13"/>
                <a:gd name="T18" fmla="*/ 16 w 26"/>
                <a:gd name="T19" fmla="*/ 2 h 13"/>
                <a:gd name="T20" fmla="*/ 0 w 26"/>
                <a:gd name="T21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6" h="13">
                  <a:moveTo>
                    <a:pt x="0" y="0"/>
                  </a:moveTo>
                  <a:cubicBezTo>
                    <a:pt x="1" y="4"/>
                    <a:pt x="1" y="8"/>
                    <a:pt x="2" y="11"/>
                  </a:cubicBezTo>
                  <a:cubicBezTo>
                    <a:pt x="6" y="12"/>
                    <a:pt x="9" y="13"/>
                    <a:pt x="13" y="13"/>
                  </a:cubicBezTo>
                  <a:cubicBezTo>
                    <a:pt x="13" y="13"/>
                    <a:pt x="14" y="13"/>
                    <a:pt x="14" y="13"/>
                  </a:cubicBezTo>
                  <a:cubicBezTo>
                    <a:pt x="17" y="12"/>
                    <a:pt x="19" y="12"/>
                    <a:pt x="21" y="12"/>
                  </a:cubicBezTo>
                  <a:cubicBezTo>
                    <a:pt x="25" y="12"/>
                    <a:pt x="26" y="9"/>
                    <a:pt x="25" y="6"/>
                  </a:cubicBezTo>
                  <a:cubicBezTo>
                    <a:pt x="25" y="3"/>
                    <a:pt x="24" y="2"/>
                    <a:pt x="21" y="2"/>
                  </a:cubicBezTo>
                  <a:cubicBezTo>
                    <a:pt x="20" y="2"/>
                    <a:pt x="20" y="2"/>
                    <a:pt x="19" y="2"/>
                  </a:cubicBezTo>
                  <a:cubicBezTo>
                    <a:pt x="19" y="2"/>
                    <a:pt x="18" y="2"/>
                    <a:pt x="18" y="2"/>
                  </a:cubicBezTo>
                  <a:cubicBezTo>
                    <a:pt x="17" y="2"/>
                    <a:pt x="16" y="2"/>
                    <a:pt x="16" y="2"/>
                  </a:cubicBezTo>
                  <a:cubicBezTo>
                    <a:pt x="10" y="2"/>
                    <a:pt x="5" y="2"/>
                    <a:pt x="0" y="0"/>
                  </a:cubicBezTo>
                </a:path>
              </a:pathLst>
            </a:custGeom>
            <a:solidFill>
              <a:srgbClr val="F95F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69" name="Freeform 162"/>
            <p:cNvSpPr>
              <a:spLocks/>
            </p:cNvSpPr>
            <p:nvPr/>
          </p:nvSpPr>
          <p:spPr bwMode="auto">
            <a:xfrm>
              <a:off x="9828031" y="6110288"/>
              <a:ext cx="69850" cy="34925"/>
            </a:xfrm>
            <a:custGeom>
              <a:avLst/>
              <a:gdLst>
                <a:gd name="T0" fmla="*/ 0 w 26"/>
                <a:gd name="T1" fmla="*/ 0 h 13"/>
                <a:gd name="T2" fmla="*/ 3 w 26"/>
                <a:gd name="T3" fmla="*/ 9 h 13"/>
                <a:gd name="T4" fmla="*/ 3 w 26"/>
                <a:gd name="T5" fmla="*/ 10 h 13"/>
                <a:gd name="T6" fmla="*/ 23 w 26"/>
                <a:gd name="T7" fmla="*/ 13 h 13"/>
                <a:gd name="T8" fmla="*/ 25 w 26"/>
                <a:gd name="T9" fmla="*/ 12 h 13"/>
                <a:gd name="T10" fmla="*/ 26 w 26"/>
                <a:gd name="T11" fmla="*/ 10 h 13"/>
                <a:gd name="T12" fmla="*/ 24 w 26"/>
                <a:gd name="T13" fmla="*/ 3 h 13"/>
                <a:gd name="T14" fmla="*/ 20 w 26"/>
                <a:gd name="T15" fmla="*/ 1 h 13"/>
                <a:gd name="T16" fmla="*/ 20 w 26"/>
                <a:gd name="T17" fmla="*/ 1 h 13"/>
                <a:gd name="T18" fmla="*/ 16 w 26"/>
                <a:gd name="T19" fmla="*/ 1 h 13"/>
                <a:gd name="T20" fmla="*/ 13 w 26"/>
                <a:gd name="T21" fmla="*/ 1 h 13"/>
                <a:gd name="T22" fmla="*/ 6 w 26"/>
                <a:gd name="T23" fmla="*/ 0 h 13"/>
                <a:gd name="T24" fmla="*/ 0 w 26"/>
                <a:gd name="T2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6" h="13">
                  <a:moveTo>
                    <a:pt x="0" y="0"/>
                  </a:moveTo>
                  <a:cubicBezTo>
                    <a:pt x="1" y="3"/>
                    <a:pt x="2" y="6"/>
                    <a:pt x="3" y="9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10" y="12"/>
                    <a:pt x="16" y="12"/>
                    <a:pt x="23" y="13"/>
                  </a:cubicBezTo>
                  <a:cubicBezTo>
                    <a:pt x="23" y="13"/>
                    <a:pt x="24" y="13"/>
                    <a:pt x="25" y="12"/>
                  </a:cubicBezTo>
                  <a:cubicBezTo>
                    <a:pt x="25" y="12"/>
                    <a:pt x="26" y="11"/>
                    <a:pt x="26" y="10"/>
                  </a:cubicBezTo>
                  <a:cubicBezTo>
                    <a:pt x="25" y="8"/>
                    <a:pt x="25" y="6"/>
                    <a:pt x="24" y="3"/>
                  </a:cubicBezTo>
                  <a:cubicBezTo>
                    <a:pt x="23" y="2"/>
                    <a:pt x="22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18" y="1"/>
                    <a:pt x="17" y="1"/>
                    <a:pt x="16" y="1"/>
                  </a:cubicBezTo>
                  <a:cubicBezTo>
                    <a:pt x="15" y="1"/>
                    <a:pt x="14" y="1"/>
                    <a:pt x="13" y="1"/>
                  </a:cubicBezTo>
                  <a:cubicBezTo>
                    <a:pt x="11" y="0"/>
                    <a:pt x="8" y="0"/>
                    <a:pt x="6" y="0"/>
                  </a:cubicBezTo>
                  <a:cubicBezTo>
                    <a:pt x="4" y="0"/>
                    <a:pt x="2" y="0"/>
                    <a:pt x="0" y="0"/>
                  </a:cubicBezTo>
                </a:path>
              </a:pathLst>
            </a:custGeom>
            <a:solidFill>
              <a:srgbClr val="F95F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70" name="Freeform 163"/>
            <p:cNvSpPr>
              <a:spLocks/>
            </p:cNvSpPr>
            <p:nvPr/>
          </p:nvSpPr>
          <p:spPr bwMode="auto">
            <a:xfrm>
              <a:off x="9780406" y="5991225"/>
              <a:ext cx="69850" cy="42863"/>
            </a:xfrm>
            <a:custGeom>
              <a:avLst/>
              <a:gdLst>
                <a:gd name="T0" fmla="*/ 0 w 26"/>
                <a:gd name="T1" fmla="*/ 0 h 16"/>
                <a:gd name="T2" fmla="*/ 5 w 26"/>
                <a:gd name="T3" fmla="*/ 13 h 16"/>
                <a:gd name="T4" fmla="*/ 21 w 26"/>
                <a:gd name="T5" fmla="*/ 16 h 16"/>
                <a:gd name="T6" fmla="*/ 23 w 26"/>
                <a:gd name="T7" fmla="*/ 16 h 16"/>
                <a:gd name="T8" fmla="*/ 23 w 26"/>
                <a:gd name="T9" fmla="*/ 16 h 16"/>
                <a:gd name="T10" fmla="*/ 23 w 26"/>
                <a:gd name="T11" fmla="*/ 16 h 16"/>
                <a:gd name="T12" fmla="*/ 25 w 26"/>
                <a:gd name="T13" fmla="*/ 12 h 16"/>
                <a:gd name="T14" fmla="*/ 22 w 26"/>
                <a:gd name="T15" fmla="*/ 6 h 16"/>
                <a:gd name="T16" fmla="*/ 19 w 26"/>
                <a:gd name="T17" fmla="*/ 4 h 16"/>
                <a:gd name="T18" fmla="*/ 0 w 26"/>
                <a:gd name="T1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" h="16">
                  <a:moveTo>
                    <a:pt x="0" y="0"/>
                  </a:moveTo>
                  <a:cubicBezTo>
                    <a:pt x="2" y="5"/>
                    <a:pt x="4" y="9"/>
                    <a:pt x="5" y="13"/>
                  </a:cubicBezTo>
                  <a:cubicBezTo>
                    <a:pt x="10" y="14"/>
                    <a:pt x="16" y="15"/>
                    <a:pt x="21" y="16"/>
                  </a:cubicBezTo>
                  <a:cubicBezTo>
                    <a:pt x="22" y="16"/>
                    <a:pt x="22" y="16"/>
                    <a:pt x="23" y="16"/>
                  </a:cubicBezTo>
                  <a:cubicBezTo>
                    <a:pt x="23" y="16"/>
                    <a:pt x="23" y="16"/>
                    <a:pt x="23" y="16"/>
                  </a:cubicBezTo>
                  <a:cubicBezTo>
                    <a:pt x="23" y="16"/>
                    <a:pt x="23" y="16"/>
                    <a:pt x="23" y="16"/>
                  </a:cubicBezTo>
                  <a:cubicBezTo>
                    <a:pt x="25" y="16"/>
                    <a:pt x="26" y="14"/>
                    <a:pt x="25" y="12"/>
                  </a:cubicBezTo>
                  <a:cubicBezTo>
                    <a:pt x="24" y="10"/>
                    <a:pt x="23" y="8"/>
                    <a:pt x="22" y="6"/>
                  </a:cubicBezTo>
                  <a:cubicBezTo>
                    <a:pt x="22" y="5"/>
                    <a:pt x="21" y="4"/>
                    <a:pt x="19" y="4"/>
                  </a:cubicBezTo>
                  <a:cubicBezTo>
                    <a:pt x="13" y="3"/>
                    <a:pt x="6" y="2"/>
                    <a:pt x="0" y="0"/>
                  </a:cubicBezTo>
                </a:path>
              </a:pathLst>
            </a:custGeom>
            <a:solidFill>
              <a:srgbClr val="F95F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71" name="Freeform 164"/>
            <p:cNvSpPr>
              <a:spLocks/>
            </p:cNvSpPr>
            <p:nvPr/>
          </p:nvSpPr>
          <p:spPr bwMode="auto">
            <a:xfrm>
              <a:off x="9743894" y="5886450"/>
              <a:ext cx="63500" cy="44450"/>
            </a:xfrm>
            <a:custGeom>
              <a:avLst/>
              <a:gdLst>
                <a:gd name="T0" fmla="*/ 0 w 24"/>
                <a:gd name="T1" fmla="*/ 0 h 17"/>
                <a:gd name="T2" fmla="*/ 4 w 24"/>
                <a:gd name="T3" fmla="*/ 12 h 17"/>
                <a:gd name="T4" fmla="*/ 22 w 24"/>
                <a:gd name="T5" fmla="*/ 17 h 17"/>
                <a:gd name="T6" fmla="*/ 23 w 24"/>
                <a:gd name="T7" fmla="*/ 17 h 17"/>
                <a:gd name="T8" fmla="*/ 24 w 24"/>
                <a:gd name="T9" fmla="*/ 15 h 17"/>
                <a:gd name="T10" fmla="*/ 24 w 24"/>
                <a:gd name="T11" fmla="*/ 13 h 17"/>
                <a:gd name="T12" fmla="*/ 23 w 24"/>
                <a:gd name="T13" fmla="*/ 9 h 17"/>
                <a:gd name="T14" fmla="*/ 22 w 24"/>
                <a:gd name="T15" fmla="*/ 7 h 17"/>
                <a:gd name="T16" fmla="*/ 19 w 24"/>
                <a:gd name="T17" fmla="*/ 5 h 17"/>
                <a:gd name="T18" fmla="*/ 16 w 24"/>
                <a:gd name="T19" fmla="*/ 4 h 17"/>
                <a:gd name="T20" fmla="*/ 0 w 24"/>
                <a:gd name="T21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17">
                  <a:moveTo>
                    <a:pt x="0" y="0"/>
                  </a:moveTo>
                  <a:cubicBezTo>
                    <a:pt x="1" y="4"/>
                    <a:pt x="2" y="8"/>
                    <a:pt x="4" y="12"/>
                  </a:cubicBezTo>
                  <a:cubicBezTo>
                    <a:pt x="10" y="14"/>
                    <a:pt x="16" y="16"/>
                    <a:pt x="22" y="17"/>
                  </a:cubicBezTo>
                  <a:cubicBezTo>
                    <a:pt x="22" y="17"/>
                    <a:pt x="22" y="17"/>
                    <a:pt x="23" y="17"/>
                  </a:cubicBezTo>
                  <a:cubicBezTo>
                    <a:pt x="23" y="17"/>
                    <a:pt x="24" y="15"/>
                    <a:pt x="24" y="15"/>
                  </a:cubicBezTo>
                  <a:cubicBezTo>
                    <a:pt x="24" y="14"/>
                    <a:pt x="24" y="13"/>
                    <a:pt x="24" y="13"/>
                  </a:cubicBezTo>
                  <a:cubicBezTo>
                    <a:pt x="23" y="12"/>
                    <a:pt x="23" y="10"/>
                    <a:pt x="23" y="9"/>
                  </a:cubicBezTo>
                  <a:cubicBezTo>
                    <a:pt x="22" y="9"/>
                    <a:pt x="22" y="8"/>
                    <a:pt x="22" y="7"/>
                  </a:cubicBezTo>
                  <a:cubicBezTo>
                    <a:pt x="21" y="6"/>
                    <a:pt x="20" y="5"/>
                    <a:pt x="19" y="5"/>
                  </a:cubicBezTo>
                  <a:cubicBezTo>
                    <a:pt x="18" y="4"/>
                    <a:pt x="17" y="4"/>
                    <a:pt x="16" y="4"/>
                  </a:cubicBezTo>
                  <a:cubicBezTo>
                    <a:pt x="11" y="4"/>
                    <a:pt x="5" y="2"/>
                    <a:pt x="0" y="0"/>
                  </a:cubicBezTo>
                </a:path>
              </a:pathLst>
            </a:custGeom>
            <a:solidFill>
              <a:srgbClr val="F95F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72" name="Freeform 165"/>
            <p:cNvSpPr>
              <a:spLocks/>
            </p:cNvSpPr>
            <p:nvPr/>
          </p:nvSpPr>
          <p:spPr bwMode="auto">
            <a:xfrm>
              <a:off x="9751831" y="5565775"/>
              <a:ext cx="31750" cy="47625"/>
            </a:xfrm>
            <a:custGeom>
              <a:avLst/>
              <a:gdLst>
                <a:gd name="T0" fmla="*/ 4 w 12"/>
                <a:gd name="T1" fmla="*/ 0 h 18"/>
                <a:gd name="T2" fmla="*/ 0 w 12"/>
                <a:gd name="T3" fmla="*/ 11 h 18"/>
                <a:gd name="T4" fmla="*/ 1 w 12"/>
                <a:gd name="T5" fmla="*/ 13 h 18"/>
                <a:gd name="T6" fmla="*/ 6 w 12"/>
                <a:gd name="T7" fmla="*/ 18 h 18"/>
                <a:gd name="T8" fmla="*/ 7 w 12"/>
                <a:gd name="T9" fmla="*/ 18 h 18"/>
                <a:gd name="T10" fmla="*/ 10 w 12"/>
                <a:gd name="T11" fmla="*/ 17 h 18"/>
                <a:gd name="T12" fmla="*/ 11 w 12"/>
                <a:gd name="T13" fmla="*/ 12 h 18"/>
                <a:gd name="T14" fmla="*/ 11 w 12"/>
                <a:gd name="T15" fmla="*/ 9 h 18"/>
                <a:gd name="T16" fmla="*/ 9 w 12"/>
                <a:gd name="T17" fmla="*/ 7 h 18"/>
                <a:gd name="T18" fmla="*/ 4 w 12"/>
                <a:gd name="T19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" h="18">
                  <a:moveTo>
                    <a:pt x="4" y="0"/>
                  </a:moveTo>
                  <a:cubicBezTo>
                    <a:pt x="2" y="4"/>
                    <a:pt x="1" y="7"/>
                    <a:pt x="0" y="11"/>
                  </a:cubicBezTo>
                  <a:cubicBezTo>
                    <a:pt x="0" y="12"/>
                    <a:pt x="1" y="13"/>
                    <a:pt x="1" y="13"/>
                  </a:cubicBezTo>
                  <a:cubicBezTo>
                    <a:pt x="3" y="15"/>
                    <a:pt x="4" y="16"/>
                    <a:pt x="6" y="18"/>
                  </a:cubicBezTo>
                  <a:cubicBezTo>
                    <a:pt x="6" y="18"/>
                    <a:pt x="7" y="18"/>
                    <a:pt x="7" y="18"/>
                  </a:cubicBezTo>
                  <a:cubicBezTo>
                    <a:pt x="8" y="18"/>
                    <a:pt x="9" y="18"/>
                    <a:pt x="10" y="17"/>
                  </a:cubicBezTo>
                  <a:cubicBezTo>
                    <a:pt x="10" y="15"/>
                    <a:pt x="11" y="13"/>
                    <a:pt x="11" y="12"/>
                  </a:cubicBezTo>
                  <a:cubicBezTo>
                    <a:pt x="12" y="11"/>
                    <a:pt x="11" y="10"/>
                    <a:pt x="11" y="9"/>
                  </a:cubicBezTo>
                  <a:cubicBezTo>
                    <a:pt x="11" y="8"/>
                    <a:pt x="10" y="7"/>
                    <a:pt x="9" y="7"/>
                  </a:cubicBezTo>
                  <a:cubicBezTo>
                    <a:pt x="7" y="5"/>
                    <a:pt x="6" y="3"/>
                    <a:pt x="4" y="0"/>
                  </a:cubicBezTo>
                </a:path>
              </a:pathLst>
            </a:custGeom>
            <a:solidFill>
              <a:srgbClr val="F95F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73" name="Freeform 166"/>
            <p:cNvSpPr>
              <a:spLocks/>
            </p:cNvSpPr>
            <p:nvPr/>
          </p:nvSpPr>
          <p:spPr bwMode="auto">
            <a:xfrm>
              <a:off x="9726431" y="5776913"/>
              <a:ext cx="47625" cy="42863"/>
            </a:xfrm>
            <a:custGeom>
              <a:avLst/>
              <a:gdLst>
                <a:gd name="T0" fmla="*/ 0 w 18"/>
                <a:gd name="T1" fmla="*/ 0 h 16"/>
                <a:gd name="T2" fmla="*/ 0 w 18"/>
                <a:gd name="T3" fmla="*/ 5 h 16"/>
                <a:gd name="T4" fmla="*/ 1 w 18"/>
                <a:gd name="T5" fmla="*/ 11 h 16"/>
                <a:gd name="T6" fmla="*/ 11 w 18"/>
                <a:gd name="T7" fmla="*/ 15 h 16"/>
                <a:gd name="T8" fmla="*/ 17 w 18"/>
                <a:gd name="T9" fmla="*/ 16 h 16"/>
                <a:gd name="T10" fmla="*/ 17 w 18"/>
                <a:gd name="T11" fmla="*/ 16 h 16"/>
                <a:gd name="T12" fmla="*/ 18 w 18"/>
                <a:gd name="T13" fmla="*/ 15 h 16"/>
                <a:gd name="T14" fmla="*/ 18 w 18"/>
                <a:gd name="T15" fmla="*/ 13 h 16"/>
                <a:gd name="T16" fmla="*/ 18 w 18"/>
                <a:gd name="T17" fmla="*/ 13 h 16"/>
                <a:gd name="T18" fmla="*/ 17 w 18"/>
                <a:gd name="T19" fmla="*/ 9 h 16"/>
                <a:gd name="T20" fmla="*/ 17 w 18"/>
                <a:gd name="T21" fmla="*/ 8 h 16"/>
                <a:gd name="T22" fmla="*/ 17 w 18"/>
                <a:gd name="T23" fmla="*/ 8 h 16"/>
                <a:gd name="T24" fmla="*/ 13 w 18"/>
                <a:gd name="T25" fmla="*/ 4 h 16"/>
                <a:gd name="T26" fmla="*/ 10 w 18"/>
                <a:gd name="T27" fmla="*/ 3 h 16"/>
                <a:gd name="T28" fmla="*/ 0 w 18"/>
                <a:gd name="T2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8" h="16">
                  <a:moveTo>
                    <a:pt x="0" y="0"/>
                  </a:moveTo>
                  <a:cubicBezTo>
                    <a:pt x="0" y="1"/>
                    <a:pt x="0" y="3"/>
                    <a:pt x="0" y="5"/>
                  </a:cubicBezTo>
                  <a:cubicBezTo>
                    <a:pt x="1" y="7"/>
                    <a:pt x="1" y="9"/>
                    <a:pt x="1" y="11"/>
                  </a:cubicBezTo>
                  <a:cubicBezTo>
                    <a:pt x="4" y="12"/>
                    <a:pt x="7" y="14"/>
                    <a:pt x="11" y="15"/>
                  </a:cubicBezTo>
                  <a:cubicBezTo>
                    <a:pt x="13" y="15"/>
                    <a:pt x="15" y="16"/>
                    <a:pt x="17" y="16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7" y="16"/>
                    <a:pt x="18" y="16"/>
                    <a:pt x="18" y="15"/>
                  </a:cubicBezTo>
                  <a:cubicBezTo>
                    <a:pt x="18" y="14"/>
                    <a:pt x="18" y="14"/>
                    <a:pt x="18" y="13"/>
                  </a:cubicBezTo>
                  <a:cubicBezTo>
                    <a:pt x="18" y="13"/>
                    <a:pt x="18" y="13"/>
                    <a:pt x="18" y="13"/>
                  </a:cubicBezTo>
                  <a:cubicBezTo>
                    <a:pt x="18" y="12"/>
                    <a:pt x="18" y="10"/>
                    <a:pt x="17" y="9"/>
                  </a:cubicBezTo>
                  <a:cubicBezTo>
                    <a:pt x="17" y="9"/>
                    <a:pt x="17" y="8"/>
                    <a:pt x="17" y="8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6" y="6"/>
                    <a:pt x="15" y="5"/>
                    <a:pt x="13" y="4"/>
                  </a:cubicBezTo>
                  <a:cubicBezTo>
                    <a:pt x="12" y="4"/>
                    <a:pt x="11" y="4"/>
                    <a:pt x="10" y="3"/>
                  </a:cubicBezTo>
                  <a:cubicBezTo>
                    <a:pt x="7" y="2"/>
                    <a:pt x="3" y="1"/>
                    <a:pt x="0" y="0"/>
                  </a:cubicBezTo>
                </a:path>
              </a:pathLst>
            </a:custGeom>
            <a:solidFill>
              <a:srgbClr val="F95F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74" name="Freeform 167"/>
            <p:cNvSpPr>
              <a:spLocks/>
            </p:cNvSpPr>
            <p:nvPr/>
          </p:nvSpPr>
          <p:spPr bwMode="auto">
            <a:xfrm>
              <a:off x="9728019" y="5672138"/>
              <a:ext cx="31750" cy="47625"/>
            </a:xfrm>
            <a:custGeom>
              <a:avLst/>
              <a:gdLst>
                <a:gd name="T0" fmla="*/ 1 w 12"/>
                <a:gd name="T1" fmla="*/ 0 h 18"/>
                <a:gd name="T2" fmla="*/ 0 w 12"/>
                <a:gd name="T3" fmla="*/ 11 h 18"/>
                <a:gd name="T4" fmla="*/ 6 w 12"/>
                <a:gd name="T5" fmla="*/ 16 h 18"/>
                <a:gd name="T6" fmla="*/ 10 w 12"/>
                <a:gd name="T7" fmla="*/ 18 h 18"/>
                <a:gd name="T8" fmla="*/ 11 w 12"/>
                <a:gd name="T9" fmla="*/ 18 h 18"/>
                <a:gd name="T10" fmla="*/ 12 w 12"/>
                <a:gd name="T11" fmla="*/ 15 h 18"/>
                <a:gd name="T12" fmla="*/ 12 w 12"/>
                <a:gd name="T13" fmla="*/ 14 h 18"/>
                <a:gd name="T14" fmla="*/ 12 w 12"/>
                <a:gd name="T15" fmla="*/ 14 h 18"/>
                <a:gd name="T16" fmla="*/ 12 w 12"/>
                <a:gd name="T17" fmla="*/ 13 h 18"/>
                <a:gd name="T18" fmla="*/ 12 w 12"/>
                <a:gd name="T19" fmla="*/ 13 h 18"/>
                <a:gd name="T20" fmla="*/ 12 w 12"/>
                <a:gd name="T21" fmla="*/ 13 h 18"/>
                <a:gd name="T22" fmla="*/ 12 w 12"/>
                <a:gd name="T23" fmla="*/ 11 h 18"/>
                <a:gd name="T24" fmla="*/ 10 w 12"/>
                <a:gd name="T25" fmla="*/ 7 h 18"/>
                <a:gd name="T26" fmla="*/ 9 w 12"/>
                <a:gd name="T27" fmla="*/ 6 h 18"/>
                <a:gd name="T28" fmla="*/ 1 w 12"/>
                <a:gd name="T29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" h="18">
                  <a:moveTo>
                    <a:pt x="1" y="0"/>
                  </a:moveTo>
                  <a:cubicBezTo>
                    <a:pt x="1" y="4"/>
                    <a:pt x="0" y="7"/>
                    <a:pt x="0" y="11"/>
                  </a:cubicBezTo>
                  <a:cubicBezTo>
                    <a:pt x="2" y="13"/>
                    <a:pt x="4" y="15"/>
                    <a:pt x="6" y="16"/>
                  </a:cubicBezTo>
                  <a:cubicBezTo>
                    <a:pt x="7" y="17"/>
                    <a:pt x="8" y="18"/>
                    <a:pt x="10" y="18"/>
                  </a:cubicBezTo>
                  <a:cubicBezTo>
                    <a:pt x="10" y="18"/>
                    <a:pt x="10" y="18"/>
                    <a:pt x="11" y="18"/>
                  </a:cubicBezTo>
                  <a:cubicBezTo>
                    <a:pt x="12" y="17"/>
                    <a:pt x="12" y="16"/>
                    <a:pt x="12" y="15"/>
                  </a:cubicBezTo>
                  <a:cubicBezTo>
                    <a:pt x="12" y="15"/>
                    <a:pt x="12" y="14"/>
                    <a:pt x="12" y="14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2"/>
                    <a:pt x="12" y="12"/>
                    <a:pt x="12" y="11"/>
                  </a:cubicBezTo>
                  <a:cubicBezTo>
                    <a:pt x="12" y="9"/>
                    <a:pt x="12" y="8"/>
                    <a:pt x="10" y="7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6" y="4"/>
                    <a:pt x="4" y="2"/>
                    <a:pt x="1" y="0"/>
                  </a:cubicBezTo>
                </a:path>
              </a:pathLst>
            </a:custGeom>
            <a:solidFill>
              <a:srgbClr val="F95F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75" name="Freeform 168"/>
            <p:cNvSpPr>
              <a:spLocks/>
            </p:cNvSpPr>
            <p:nvPr/>
          </p:nvSpPr>
          <p:spPr bwMode="auto">
            <a:xfrm>
              <a:off x="9796281" y="5489575"/>
              <a:ext cx="30163" cy="44450"/>
            </a:xfrm>
            <a:custGeom>
              <a:avLst/>
              <a:gdLst>
                <a:gd name="T0" fmla="*/ 7 w 11"/>
                <a:gd name="T1" fmla="*/ 0 h 17"/>
                <a:gd name="T2" fmla="*/ 0 w 11"/>
                <a:gd name="T3" fmla="*/ 8 h 17"/>
                <a:gd name="T4" fmla="*/ 4 w 11"/>
                <a:gd name="T5" fmla="*/ 15 h 17"/>
                <a:gd name="T6" fmla="*/ 4 w 11"/>
                <a:gd name="T7" fmla="*/ 16 h 17"/>
                <a:gd name="T8" fmla="*/ 6 w 11"/>
                <a:gd name="T9" fmla="*/ 17 h 17"/>
                <a:gd name="T10" fmla="*/ 7 w 11"/>
                <a:gd name="T11" fmla="*/ 16 h 17"/>
                <a:gd name="T12" fmla="*/ 10 w 11"/>
                <a:gd name="T13" fmla="*/ 13 h 17"/>
                <a:gd name="T14" fmla="*/ 10 w 11"/>
                <a:gd name="T15" fmla="*/ 8 h 17"/>
                <a:gd name="T16" fmla="*/ 7 w 11"/>
                <a:gd name="T1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17">
                  <a:moveTo>
                    <a:pt x="7" y="0"/>
                  </a:moveTo>
                  <a:cubicBezTo>
                    <a:pt x="5" y="3"/>
                    <a:pt x="2" y="5"/>
                    <a:pt x="0" y="8"/>
                  </a:cubicBezTo>
                  <a:cubicBezTo>
                    <a:pt x="1" y="10"/>
                    <a:pt x="2" y="13"/>
                    <a:pt x="4" y="15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5" y="16"/>
                    <a:pt x="5" y="17"/>
                    <a:pt x="6" y="17"/>
                  </a:cubicBezTo>
                  <a:cubicBezTo>
                    <a:pt x="6" y="17"/>
                    <a:pt x="7" y="17"/>
                    <a:pt x="7" y="16"/>
                  </a:cubicBezTo>
                  <a:cubicBezTo>
                    <a:pt x="8" y="15"/>
                    <a:pt x="9" y="14"/>
                    <a:pt x="10" y="13"/>
                  </a:cubicBezTo>
                  <a:cubicBezTo>
                    <a:pt x="11" y="11"/>
                    <a:pt x="11" y="9"/>
                    <a:pt x="10" y="8"/>
                  </a:cubicBezTo>
                  <a:cubicBezTo>
                    <a:pt x="9" y="5"/>
                    <a:pt x="8" y="3"/>
                    <a:pt x="7" y="0"/>
                  </a:cubicBezTo>
                </a:path>
              </a:pathLst>
            </a:custGeom>
            <a:solidFill>
              <a:srgbClr val="F95F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76" name="Freeform 169"/>
            <p:cNvSpPr>
              <a:spLocks/>
            </p:cNvSpPr>
            <p:nvPr/>
          </p:nvSpPr>
          <p:spPr bwMode="auto">
            <a:xfrm>
              <a:off x="9855019" y="5443538"/>
              <a:ext cx="31750" cy="34925"/>
            </a:xfrm>
            <a:custGeom>
              <a:avLst/>
              <a:gdLst>
                <a:gd name="T0" fmla="*/ 8 w 12"/>
                <a:gd name="T1" fmla="*/ 0 h 13"/>
                <a:gd name="T2" fmla="*/ 0 w 12"/>
                <a:gd name="T3" fmla="*/ 5 h 13"/>
                <a:gd name="T4" fmla="*/ 2 w 12"/>
                <a:gd name="T5" fmla="*/ 11 h 13"/>
                <a:gd name="T6" fmla="*/ 5 w 12"/>
                <a:gd name="T7" fmla="*/ 13 h 13"/>
                <a:gd name="T8" fmla="*/ 7 w 12"/>
                <a:gd name="T9" fmla="*/ 13 h 13"/>
                <a:gd name="T10" fmla="*/ 10 w 12"/>
                <a:gd name="T11" fmla="*/ 5 h 13"/>
                <a:gd name="T12" fmla="*/ 8 w 12"/>
                <a:gd name="T1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13">
                  <a:moveTo>
                    <a:pt x="8" y="0"/>
                  </a:moveTo>
                  <a:cubicBezTo>
                    <a:pt x="6" y="2"/>
                    <a:pt x="3" y="3"/>
                    <a:pt x="0" y="5"/>
                  </a:cubicBezTo>
                  <a:cubicBezTo>
                    <a:pt x="1" y="7"/>
                    <a:pt x="2" y="9"/>
                    <a:pt x="2" y="11"/>
                  </a:cubicBezTo>
                  <a:cubicBezTo>
                    <a:pt x="3" y="12"/>
                    <a:pt x="4" y="13"/>
                    <a:pt x="5" y="13"/>
                  </a:cubicBezTo>
                  <a:cubicBezTo>
                    <a:pt x="6" y="13"/>
                    <a:pt x="6" y="13"/>
                    <a:pt x="7" y="13"/>
                  </a:cubicBezTo>
                  <a:cubicBezTo>
                    <a:pt x="12" y="10"/>
                    <a:pt x="12" y="10"/>
                    <a:pt x="10" y="5"/>
                  </a:cubicBezTo>
                  <a:cubicBezTo>
                    <a:pt x="9" y="3"/>
                    <a:pt x="9" y="2"/>
                    <a:pt x="8" y="0"/>
                  </a:cubicBezTo>
                </a:path>
              </a:pathLst>
            </a:custGeom>
            <a:solidFill>
              <a:srgbClr val="F95F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77" name="Freeform 170"/>
            <p:cNvSpPr>
              <a:spLocks noEditPoints="1"/>
            </p:cNvSpPr>
            <p:nvPr/>
          </p:nvSpPr>
          <p:spPr bwMode="auto">
            <a:xfrm>
              <a:off x="9005706" y="5010150"/>
              <a:ext cx="193675" cy="444500"/>
            </a:xfrm>
            <a:custGeom>
              <a:avLst/>
              <a:gdLst>
                <a:gd name="T0" fmla="*/ 48 w 73"/>
                <a:gd name="T1" fmla="*/ 167 h 168"/>
                <a:gd name="T2" fmla="*/ 45 w 73"/>
                <a:gd name="T3" fmla="*/ 168 h 168"/>
                <a:gd name="T4" fmla="*/ 45 w 73"/>
                <a:gd name="T5" fmla="*/ 168 h 168"/>
                <a:gd name="T6" fmla="*/ 45 w 73"/>
                <a:gd name="T7" fmla="*/ 168 h 168"/>
                <a:gd name="T8" fmla="*/ 48 w 73"/>
                <a:gd name="T9" fmla="*/ 167 h 168"/>
                <a:gd name="T10" fmla="*/ 41 w 73"/>
                <a:gd name="T11" fmla="*/ 166 h 168"/>
                <a:gd name="T12" fmla="*/ 42 w 73"/>
                <a:gd name="T13" fmla="*/ 167 h 168"/>
                <a:gd name="T14" fmla="*/ 42 w 73"/>
                <a:gd name="T15" fmla="*/ 167 h 168"/>
                <a:gd name="T16" fmla="*/ 42 w 73"/>
                <a:gd name="T17" fmla="*/ 167 h 168"/>
                <a:gd name="T18" fmla="*/ 41 w 73"/>
                <a:gd name="T19" fmla="*/ 166 h 168"/>
                <a:gd name="T20" fmla="*/ 67 w 73"/>
                <a:gd name="T21" fmla="*/ 151 h 168"/>
                <a:gd name="T22" fmla="*/ 67 w 73"/>
                <a:gd name="T23" fmla="*/ 151 h 168"/>
                <a:gd name="T24" fmla="*/ 65 w 73"/>
                <a:gd name="T25" fmla="*/ 153 h 168"/>
                <a:gd name="T26" fmla="*/ 64 w 73"/>
                <a:gd name="T27" fmla="*/ 154 h 168"/>
                <a:gd name="T28" fmla="*/ 65 w 73"/>
                <a:gd name="T29" fmla="*/ 153 h 168"/>
                <a:gd name="T30" fmla="*/ 67 w 73"/>
                <a:gd name="T31" fmla="*/ 151 h 168"/>
                <a:gd name="T32" fmla="*/ 0 w 73"/>
                <a:gd name="T33" fmla="*/ 106 h 168"/>
                <a:gd name="T34" fmla="*/ 0 w 73"/>
                <a:gd name="T35" fmla="*/ 108 h 168"/>
                <a:gd name="T36" fmla="*/ 0 w 73"/>
                <a:gd name="T37" fmla="*/ 108 h 168"/>
                <a:gd name="T38" fmla="*/ 0 w 73"/>
                <a:gd name="T39" fmla="*/ 108 h 168"/>
                <a:gd name="T40" fmla="*/ 0 w 73"/>
                <a:gd name="T41" fmla="*/ 106 h 168"/>
                <a:gd name="T42" fmla="*/ 7 w 73"/>
                <a:gd name="T43" fmla="*/ 65 h 168"/>
                <a:gd name="T44" fmla="*/ 0 w 73"/>
                <a:gd name="T45" fmla="*/ 88 h 168"/>
                <a:gd name="T46" fmla="*/ 0 w 73"/>
                <a:gd name="T47" fmla="*/ 87 h 168"/>
                <a:gd name="T48" fmla="*/ 6 w 73"/>
                <a:gd name="T49" fmla="*/ 68 h 168"/>
                <a:gd name="T50" fmla="*/ 7 w 73"/>
                <a:gd name="T51" fmla="*/ 65 h 168"/>
                <a:gd name="T52" fmla="*/ 29 w 73"/>
                <a:gd name="T53" fmla="*/ 31 h 168"/>
                <a:gd name="T54" fmla="*/ 18 w 73"/>
                <a:gd name="T55" fmla="*/ 45 h 168"/>
                <a:gd name="T56" fmla="*/ 19 w 73"/>
                <a:gd name="T57" fmla="*/ 43 h 168"/>
                <a:gd name="T58" fmla="*/ 19 w 73"/>
                <a:gd name="T59" fmla="*/ 42 h 168"/>
                <a:gd name="T60" fmla="*/ 22 w 73"/>
                <a:gd name="T61" fmla="*/ 40 h 168"/>
                <a:gd name="T62" fmla="*/ 23 w 73"/>
                <a:gd name="T63" fmla="*/ 37 h 168"/>
                <a:gd name="T64" fmla="*/ 29 w 73"/>
                <a:gd name="T65" fmla="*/ 31 h 168"/>
                <a:gd name="T66" fmla="*/ 61 w 73"/>
                <a:gd name="T67" fmla="*/ 5 h 168"/>
                <a:gd name="T68" fmla="*/ 39 w 73"/>
                <a:gd name="T69" fmla="*/ 21 h 168"/>
                <a:gd name="T70" fmla="*/ 61 w 73"/>
                <a:gd name="T71" fmla="*/ 5 h 168"/>
                <a:gd name="T72" fmla="*/ 67 w 73"/>
                <a:gd name="T73" fmla="*/ 1 h 168"/>
                <a:gd name="T74" fmla="*/ 66 w 73"/>
                <a:gd name="T75" fmla="*/ 2 h 168"/>
                <a:gd name="T76" fmla="*/ 67 w 73"/>
                <a:gd name="T77" fmla="*/ 1 h 168"/>
                <a:gd name="T78" fmla="*/ 71 w 73"/>
                <a:gd name="T79" fmla="*/ 0 h 168"/>
                <a:gd name="T80" fmla="*/ 69 w 73"/>
                <a:gd name="T81" fmla="*/ 0 h 168"/>
                <a:gd name="T82" fmla="*/ 71 w 73"/>
                <a:gd name="T83" fmla="*/ 0 h 168"/>
                <a:gd name="T84" fmla="*/ 73 w 73"/>
                <a:gd name="T85" fmla="*/ 1 h 168"/>
                <a:gd name="T86" fmla="*/ 71 w 73"/>
                <a:gd name="T87" fmla="*/ 0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73" h="168">
                  <a:moveTo>
                    <a:pt x="48" y="167"/>
                  </a:moveTo>
                  <a:cubicBezTo>
                    <a:pt x="47" y="167"/>
                    <a:pt x="46" y="168"/>
                    <a:pt x="45" y="168"/>
                  </a:cubicBezTo>
                  <a:cubicBezTo>
                    <a:pt x="45" y="168"/>
                    <a:pt x="45" y="168"/>
                    <a:pt x="45" y="168"/>
                  </a:cubicBezTo>
                  <a:cubicBezTo>
                    <a:pt x="45" y="168"/>
                    <a:pt x="45" y="168"/>
                    <a:pt x="45" y="168"/>
                  </a:cubicBezTo>
                  <a:cubicBezTo>
                    <a:pt x="46" y="168"/>
                    <a:pt x="47" y="167"/>
                    <a:pt x="48" y="167"/>
                  </a:cubicBezTo>
                  <a:moveTo>
                    <a:pt x="41" y="166"/>
                  </a:moveTo>
                  <a:cubicBezTo>
                    <a:pt x="41" y="166"/>
                    <a:pt x="42" y="166"/>
                    <a:pt x="42" y="167"/>
                  </a:cubicBezTo>
                  <a:cubicBezTo>
                    <a:pt x="42" y="167"/>
                    <a:pt x="42" y="167"/>
                    <a:pt x="42" y="167"/>
                  </a:cubicBezTo>
                  <a:cubicBezTo>
                    <a:pt x="42" y="167"/>
                    <a:pt x="42" y="167"/>
                    <a:pt x="42" y="167"/>
                  </a:cubicBezTo>
                  <a:cubicBezTo>
                    <a:pt x="42" y="167"/>
                    <a:pt x="41" y="166"/>
                    <a:pt x="41" y="166"/>
                  </a:cubicBezTo>
                  <a:moveTo>
                    <a:pt x="67" y="151"/>
                  </a:moveTo>
                  <a:cubicBezTo>
                    <a:pt x="67" y="151"/>
                    <a:pt x="67" y="151"/>
                    <a:pt x="67" y="151"/>
                  </a:cubicBezTo>
                  <a:cubicBezTo>
                    <a:pt x="66" y="152"/>
                    <a:pt x="66" y="153"/>
                    <a:pt x="65" y="153"/>
                  </a:cubicBezTo>
                  <a:cubicBezTo>
                    <a:pt x="65" y="154"/>
                    <a:pt x="64" y="154"/>
                    <a:pt x="64" y="154"/>
                  </a:cubicBezTo>
                  <a:cubicBezTo>
                    <a:pt x="64" y="154"/>
                    <a:pt x="64" y="154"/>
                    <a:pt x="65" y="153"/>
                  </a:cubicBezTo>
                  <a:cubicBezTo>
                    <a:pt x="66" y="153"/>
                    <a:pt x="66" y="152"/>
                    <a:pt x="67" y="151"/>
                  </a:cubicBezTo>
                  <a:moveTo>
                    <a:pt x="0" y="106"/>
                  </a:moveTo>
                  <a:cubicBezTo>
                    <a:pt x="0" y="107"/>
                    <a:pt x="0" y="108"/>
                    <a:pt x="0" y="108"/>
                  </a:cubicBezTo>
                  <a:cubicBezTo>
                    <a:pt x="0" y="108"/>
                    <a:pt x="0" y="108"/>
                    <a:pt x="0" y="108"/>
                  </a:cubicBezTo>
                  <a:cubicBezTo>
                    <a:pt x="0" y="108"/>
                    <a:pt x="0" y="108"/>
                    <a:pt x="0" y="108"/>
                  </a:cubicBezTo>
                  <a:cubicBezTo>
                    <a:pt x="0" y="107"/>
                    <a:pt x="0" y="107"/>
                    <a:pt x="0" y="106"/>
                  </a:cubicBezTo>
                  <a:moveTo>
                    <a:pt x="7" y="65"/>
                  </a:moveTo>
                  <a:cubicBezTo>
                    <a:pt x="3" y="73"/>
                    <a:pt x="1" y="80"/>
                    <a:pt x="0" y="88"/>
                  </a:cubicBezTo>
                  <a:cubicBezTo>
                    <a:pt x="0" y="88"/>
                    <a:pt x="0" y="87"/>
                    <a:pt x="0" y="87"/>
                  </a:cubicBezTo>
                  <a:cubicBezTo>
                    <a:pt x="1" y="80"/>
                    <a:pt x="3" y="74"/>
                    <a:pt x="6" y="68"/>
                  </a:cubicBezTo>
                  <a:cubicBezTo>
                    <a:pt x="6" y="67"/>
                    <a:pt x="6" y="66"/>
                    <a:pt x="7" y="65"/>
                  </a:cubicBezTo>
                  <a:moveTo>
                    <a:pt x="29" y="31"/>
                  </a:moveTo>
                  <a:cubicBezTo>
                    <a:pt x="25" y="35"/>
                    <a:pt x="21" y="40"/>
                    <a:pt x="18" y="45"/>
                  </a:cubicBezTo>
                  <a:cubicBezTo>
                    <a:pt x="18" y="44"/>
                    <a:pt x="18" y="44"/>
                    <a:pt x="19" y="43"/>
                  </a:cubicBezTo>
                  <a:cubicBezTo>
                    <a:pt x="19" y="43"/>
                    <a:pt x="19" y="43"/>
                    <a:pt x="19" y="42"/>
                  </a:cubicBezTo>
                  <a:cubicBezTo>
                    <a:pt x="20" y="41"/>
                    <a:pt x="21" y="40"/>
                    <a:pt x="22" y="40"/>
                  </a:cubicBezTo>
                  <a:cubicBezTo>
                    <a:pt x="22" y="39"/>
                    <a:pt x="23" y="38"/>
                    <a:pt x="23" y="37"/>
                  </a:cubicBezTo>
                  <a:cubicBezTo>
                    <a:pt x="25" y="35"/>
                    <a:pt x="27" y="33"/>
                    <a:pt x="29" y="31"/>
                  </a:cubicBezTo>
                  <a:moveTo>
                    <a:pt x="61" y="5"/>
                  </a:moveTo>
                  <a:cubicBezTo>
                    <a:pt x="53" y="10"/>
                    <a:pt x="46" y="15"/>
                    <a:pt x="39" y="21"/>
                  </a:cubicBezTo>
                  <a:cubicBezTo>
                    <a:pt x="46" y="15"/>
                    <a:pt x="53" y="10"/>
                    <a:pt x="61" y="5"/>
                  </a:cubicBezTo>
                  <a:moveTo>
                    <a:pt x="67" y="1"/>
                  </a:moveTo>
                  <a:cubicBezTo>
                    <a:pt x="67" y="2"/>
                    <a:pt x="66" y="2"/>
                    <a:pt x="66" y="2"/>
                  </a:cubicBezTo>
                  <a:cubicBezTo>
                    <a:pt x="66" y="2"/>
                    <a:pt x="67" y="2"/>
                    <a:pt x="67" y="1"/>
                  </a:cubicBezTo>
                  <a:moveTo>
                    <a:pt x="71" y="0"/>
                  </a:moveTo>
                  <a:cubicBezTo>
                    <a:pt x="70" y="0"/>
                    <a:pt x="70" y="0"/>
                    <a:pt x="69" y="0"/>
                  </a:cubicBezTo>
                  <a:cubicBezTo>
                    <a:pt x="70" y="0"/>
                    <a:pt x="70" y="0"/>
                    <a:pt x="71" y="0"/>
                  </a:cubicBezTo>
                  <a:cubicBezTo>
                    <a:pt x="71" y="0"/>
                    <a:pt x="72" y="0"/>
                    <a:pt x="73" y="1"/>
                  </a:cubicBezTo>
                  <a:cubicBezTo>
                    <a:pt x="72" y="0"/>
                    <a:pt x="71" y="0"/>
                    <a:pt x="71" y="0"/>
                  </a:cubicBezTo>
                </a:path>
              </a:pathLst>
            </a:custGeom>
            <a:solidFill>
              <a:srgbClr val="FFD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78" name="Freeform 171"/>
            <p:cNvSpPr>
              <a:spLocks noEditPoints="1"/>
            </p:cNvSpPr>
            <p:nvPr/>
          </p:nvSpPr>
          <p:spPr bwMode="auto">
            <a:xfrm>
              <a:off x="9005706" y="5010150"/>
              <a:ext cx="211138" cy="400050"/>
            </a:xfrm>
            <a:custGeom>
              <a:avLst/>
              <a:gdLst>
                <a:gd name="T0" fmla="*/ 67 w 80"/>
                <a:gd name="T1" fmla="*/ 151 h 151"/>
                <a:gd name="T2" fmla="*/ 67 w 80"/>
                <a:gd name="T3" fmla="*/ 151 h 151"/>
                <a:gd name="T4" fmla="*/ 67 w 80"/>
                <a:gd name="T5" fmla="*/ 151 h 151"/>
                <a:gd name="T6" fmla="*/ 67 w 80"/>
                <a:gd name="T7" fmla="*/ 151 h 151"/>
                <a:gd name="T8" fmla="*/ 0 w 80"/>
                <a:gd name="T9" fmla="*/ 108 h 151"/>
                <a:gd name="T10" fmla="*/ 0 w 80"/>
                <a:gd name="T11" fmla="*/ 108 h 151"/>
                <a:gd name="T12" fmla="*/ 0 w 80"/>
                <a:gd name="T13" fmla="*/ 108 h 151"/>
                <a:gd name="T14" fmla="*/ 0 w 80"/>
                <a:gd name="T15" fmla="*/ 110 h 151"/>
                <a:gd name="T16" fmla="*/ 1 w 80"/>
                <a:gd name="T17" fmla="*/ 112 h 151"/>
                <a:gd name="T18" fmla="*/ 0 w 80"/>
                <a:gd name="T19" fmla="*/ 110 h 151"/>
                <a:gd name="T20" fmla="*/ 0 w 80"/>
                <a:gd name="T21" fmla="*/ 108 h 151"/>
                <a:gd name="T22" fmla="*/ 8 w 80"/>
                <a:gd name="T23" fmla="*/ 62 h 151"/>
                <a:gd name="T24" fmla="*/ 7 w 80"/>
                <a:gd name="T25" fmla="*/ 65 h 151"/>
                <a:gd name="T26" fmla="*/ 6 w 80"/>
                <a:gd name="T27" fmla="*/ 68 h 151"/>
                <a:gd name="T28" fmla="*/ 8 w 80"/>
                <a:gd name="T29" fmla="*/ 62 h 151"/>
                <a:gd name="T30" fmla="*/ 19 w 80"/>
                <a:gd name="T31" fmla="*/ 43 h 151"/>
                <a:gd name="T32" fmla="*/ 18 w 80"/>
                <a:gd name="T33" fmla="*/ 45 h 151"/>
                <a:gd name="T34" fmla="*/ 11 w 80"/>
                <a:gd name="T35" fmla="*/ 56 h 151"/>
                <a:gd name="T36" fmla="*/ 10 w 80"/>
                <a:gd name="T37" fmla="*/ 58 h 151"/>
                <a:gd name="T38" fmla="*/ 19 w 80"/>
                <a:gd name="T39" fmla="*/ 43 h 151"/>
                <a:gd name="T40" fmla="*/ 71 w 80"/>
                <a:gd name="T41" fmla="*/ 0 h 151"/>
                <a:gd name="T42" fmla="*/ 69 w 80"/>
                <a:gd name="T43" fmla="*/ 0 h 151"/>
                <a:gd name="T44" fmla="*/ 69 w 80"/>
                <a:gd name="T45" fmla="*/ 1 h 151"/>
                <a:gd name="T46" fmla="*/ 67 w 80"/>
                <a:gd name="T47" fmla="*/ 1 h 151"/>
                <a:gd name="T48" fmla="*/ 66 w 80"/>
                <a:gd name="T49" fmla="*/ 2 h 151"/>
                <a:gd name="T50" fmla="*/ 65 w 80"/>
                <a:gd name="T51" fmla="*/ 3 h 151"/>
                <a:gd name="T52" fmla="*/ 61 w 80"/>
                <a:gd name="T53" fmla="*/ 5 h 151"/>
                <a:gd name="T54" fmla="*/ 39 w 80"/>
                <a:gd name="T55" fmla="*/ 21 h 151"/>
                <a:gd name="T56" fmla="*/ 34 w 80"/>
                <a:gd name="T57" fmla="*/ 26 h 151"/>
                <a:gd name="T58" fmla="*/ 29 w 80"/>
                <a:gd name="T59" fmla="*/ 31 h 151"/>
                <a:gd name="T60" fmla="*/ 23 w 80"/>
                <a:gd name="T61" fmla="*/ 37 h 151"/>
                <a:gd name="T62" fmla="*/ 22 w 80"/>
                <a:gd name="T63" fmla="*/ 40 h 151"/>
                <a:gd name="T64" fmla="*/ 26 w 80"/>
                <a:gd name="T65" fmla="*/ 35 h 151"/>
                <a:gd name="T66" fmla="*/ 28 w 80"/>
                <a:gd name="T67" fmla="*/ 34 h 151"/>
                <a:gd name="T68" fmla="*/ 31 w 80"/>
                <a:gd name="T69" fmla="*/ 34 h 151"/>
                <a:gd name="T70" fmla="*/ 36 w 80"/>
                <a:gd name="T71" fmla="*/ 39 h 151"/>
                <a:gd name="T72" fmla="*/ 44 w 80"/>
                <a:gd name="T73" fmla="*/ 50 h 151"/>
                <a:gd name="T74" fmla="*/ 45 w 80"/>
                <a:gd name="T75" fmla="*/ 49 h 151"/>
                <a:gd name="T76" fmla="*/ 47 w 80"/>
                <a:gd name="T77" fmla="*/ 47 h 151"/>
                <a:gd name="T78" fmla="*/ 59 w 80"/>
                <a:gd name="T79" fmla="*/ 36 h 151"/>
                <a:gd name="T80" fmla="*/ 75 w 80"/>
                <a:gd name="T81" fmla="*/ 19 h 151"/>
                <a:gd name="T82" fmla="*/ 80 w 80"/>
                <a:gd name="T83" fmla="*/ 10 h 151"/>
                <a:gd name="T84" fmla="*/ 79 w 80"/>
                <a:gd name="T85" fmla="*/ 7 h 151"/>
                <a:gd name="T86" fmla="*/ 73 w 80"/>
                <a:gd name="T87" fmla="*/ 1 h 151"/>
                <a:gd name="T88" fmla="*/ 73 w 80"/>
                <a:gd name="T89" fmla="*/ 1 h 151"/>
                <a:gd name="T90" fmla="*/ 71 w 80"/>
                <a:gd name="T91" fmla="*/ 0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80" h="151">
                  <a:moveTo>
                    <a:pt x="67" y="151"/>
                  </a:moveTo>
                  <a:cubicBezTo>
                    <a:pt x="67" y="151"/>
                    <a:pt x="67" y="151"/>
                    <a:pt x="67" y="151"/>
                  </a:cubicBezTo>
                  <a:cubicBezTo>
                    <a:pt x="67" y="151"/>
                    <a:pt x="67" y="151"/>
                    <a:pt x="67" y="151"/>
                  </a:cubicBezTo>
                  <a:cubicBezTo>
                    <a:pt x="67" y="151"/>
                    <a:pt x="67" y="151"/>
                    <a:pt x="67" y="151"/>
                  </a:cubicBezTo>
                  <a:moveTo>
                    <a:pt x="0" y="108"/>
                  </a:moveTo>
                  <a:cubicBezTo>
                    <a:pt x="0" y="108"/>
                    <a:pt x="0" y="108"/>
                    <a:pt x="0" y="108"/>
                  </a:cubicBezTo>
                  <a:cubicBezTo>
                    <a:pt x="0" y="108"/>
                    <a:pt x="0" y="108"/>
                    <a:pt x="0" y="108"/>
                  </a:cubicBezTo>
                  <a:cubicBezTo>
                    <a:pt x="0" y="109"/>
                    <a:pt x="0" y="109"/>
                    <a:pt x="0" y="110"/>
                  </a:cubicBezTo>
                  <a:cubicBezTo>
                    <a:pt x="0" y="111"/>
                    <a:pt x="0" y="111"/>
                    <a:pt x="1" y="112"/>
                  </a:cubicBezTo>
                  <a:cubicBezTo>
                    <a:pt x="0" y="111"/>
                    <a:pt x="0" y="111"/>
                    <a:pt x="0" y="110"/>
                  </a:cubicBezTo>
                  <a:cubicBezTo>
                    <a:pt x="0" y="109"/>
                    <a:pt x="0" y="108"/>
                    <a:pt x="0" y="108"/>
                  </a:cubicBezTo>
                  <a:moveTo>
                    <a:pt x="8" y="62"/>
                  </a:moveTo>
                  <a:cubicBezTo>
                    <a:pt x="7" y="63"/>
                    <a:pt x="7" y="64"/>
                    <a:pt x="7" y="65"/>
                  </a:cubicBezTo>
                  <a:cubicBezTo>
                    <a:pt x="6" y="66"/>
                    <a:pt x="6" y="67"/>
                    <a:pt x="6" y="68"/>
                  </a:cubicBezTo>
                  <a:cubicBezTo>
                    <a:pt x="6" y="66"/>
                    <a:pt x="7" y="64"/>
                    <a:pt x="8" y="62"/>
                  </a:cubicBezTo>
                  <a:moveTo>
                    <a:pt x="19" y="43"/>
                  </a:moveTo>
                  <a:cubicBezTo>
                    <a:pt x="18" y="44"/>
                    <a:pt x="18" y="44"/>
                    <a:pt x="18" y="45"/>
                  </a:cubicBezTo>
                  <a:cubicBezTo>
                    <a:pt x="15" y="48"/>
                    <a:pt x="13" y="52"/>
                    <a:pt x="11" y="56"/>
                  </a:cubicBezTo>
                  <a:cubicBezTo>
                    <a:pt x="11" y="57"/>
                    <a:pt x="10" y="57"/>
                    <a:pt x="10" y="58"/>
                  </a:cubicBezTo>
                  <a:cubicBezTo>
                    <a:pt x="12" y="53"/>
                    <a:pt x="15" y="48"/>
                    <a:pt x="19" y="43"/>
                  </a:cubicBezTo>
                  <a:moveTo>
                    <a:pt x="71" y="0"/>
                  </a:moveTo>
                  <a:cubicBezTo>
                    <a:pt x="70" y="0"/>
                    <a:pt x="70" y="0"/>
                    <a:pt x="69" y="0"/>
                  </a:cubicBezTo>
                  <a:cubicBezTo>
                    <a:pt x="69" y="0"/>
                    <a:pt x="69" y="0"/>
                    <a:pt x="69" y="1"/>
                  </a:cubicBezTo>
                  <a:cubicBezTo>
                    <a:pt x="68" y="1"/>
                    <a:pt x="68" y="1"/>
                    <a:pt x="67" y="1"/>
                  </a:cubicBezTo>
                  <a:cubicBezTo>
                    <a:pt x="67" y="2"/>
                    <a:pt x="66" y="2"/>
                    <a:pt x="66" y="2"/>
                  </a:cubicBezTo>
                  <a:cubicBezTo>
                    <a:pt x="65" y="2"/>
                    <a:pt x="65" y="3"/>
                    <a:pt x="65" y="3"/>
                  </a:cubicBezTo>
                  <a:cubicBezTo>
                    <a:pt x="63" y="3"/>
                    <a:pt x="62" y="4"/>
                    <a:pt x="61" y="5"/>
                  </a:cubicBezTo>
                  <a:cubicBezTo>
                    <a:pt x="53" y="10"/>
                    <a:pt x="46" y="15"/>
                    <a:pt x="39" y="21"/>
                  </a:cubicBezTo>
                  <a:cubicBezTo>
                    <a:pt x="37" y="22"/>
                    <a:pt x="36" y="24"/>
                    <a:pt x="34" y="26"/>
                  </a:cubicBezTo>
                  <a:cubicBezTo>
                    <a:pt x="32" y="27"/>
                    <a:pt x="30" y="29"/>
                    <a:pt x="29" y="31"/>
                  </a:cubicBezTo>
                  <a:cubicBezTo>
                    <a:pt x="27" y="33"/>
                    <a:pt x="25" y="35"/>
                    <a:pt x="23" y="37"/>
                  </a:cubicBezTo>
                  <a:cubicBezTo>
                    <a:pt x="23" y="38"/>
                    <a:pt x="22" y="39"/>
                    <a:pt x="22" y="40"/>
                  </a:cubicBezTo>
                  <a:cubicBezTo>
                    <a:pt x="23" y="38"/>
                    <a:pt x="24" y="37"/>
                    <a:pt x="26" y="35"/>
                  </a:cubicBezTo>
                  <a:cubicBezTo>
                    <a:pt x="27" y="34"/>
                    <a:pt x="27" y="34"/>
                    <a:pt x="28" y="34"/>
                  </a:cubicBezTo>
                  <a:cubicBezTo>
                    <a:pt x="29" y="34"/>
                    <a:pt x="30" y="34"/>
                    <a:pt x="31" y="34"/>
                  </a:cubicBezTo>
                  <a:cubicBezTo>
                    <a:pt x="33" y="36"/>
                    <a:pt x="35" y="37"/>
                    <a:pt x="36" y="39"/>
                  </a:cubicBezTo>
                  <a:cubicBezTo>
                    <a:pt x="40" y="42"/>
                    <a:pt x="42" y="46"/>
                    <a:pt x="44" y="50"/>
                  </a:cubicBezTo>
                  <a:cubicBezTo>
                    <a:pt x="44" y="50"/>
                    <a:pt x="45" y="49"/>
                    <a:pt x="45" y="49"/>
                  </a:cubicBezTo>
                  <a:cubicBezTo>
                    <a:pt x="46" y="48"/>
                    <a:pt x="46" y="47"/>
                    <a:pt x="47" y="47"/>
                  </a:cubicBezTo>
                  <a:cubicBezTo>
                    <a:pt x="51" y="43"/>
                    <a:pt x="55" y="40"/>
                    <a:pt x="59" y="36"/>
                  </a:cubicBezTo>
                  <a:cubicBezTo>
                    <a:pt x="65" y="31"/>
                    <a:pt x="71" y="26"/>
                    <a:pt x="75" y="19"/>
                  </a:cubicBezTo>
                  <a:cubicBezTo>
                    <a:pt x="77" y="17"/>
                    <a:pt x="78" y="13"/>
                    <a:pt x="80" y="10"/>
                  </a:cubicBezTo>
                  <a:cubicBezTo>
                    <a:pt x="80" y="9"/>
                    <a:pt x="80" y="8"/>
                    <a:pt x="79" y="7"/>
                  </a:cubicBezTo>
                  <a:cubicBezTo>
                    <a:pt x="77" y="5"/>
                    <a:pt x="75" y="3"/>
                    <a:pt x="73" y="1"/>
                  </a:cubicBezTo>
                  <a:cubicBezTo>
                    <a:pt x="73" y="1"/>
                    <a:pt x="73" y="1"/>
                    <a:pt x="73" y="1"/>
                  </a:cubicBezTo>
                  <a:cubicBezTo>
                    <a:pt x="72" y="0"/>
                    <a:pt x="71" y="0"/>
                    <a:pt x="71" y="0"/>
                  </a:cubicBezTo>
                </a:path>
              </a:pathLst>
            </a:custGeom>
            <a:solidFill>
              <a:srgbClr val="FF8F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79" name="Freeform 172"/>
            <p:cNvSpPr>
              <a:spLocks/>
            </p:cNvSpPr>
            <p:nvPr/>
          </p:nvSpPr>
          <p:spPr bwMode="auto">
            <a:xfrm>
              <a:off x="9005706" y="5100638"/>
              <a:ext cx="182563" cy="354013"/>
            </a:xfrm>
            <a:custGeom>
              <a:avLst/>
              <a:gdLst>
                <a:gd name="T0" fmla="*/ 28 w 69"/>
                <a:gd name="T1" fmla="*/ 0 h 134"/>
                <a:gd name="T2" fmla="*/ 26 w 69"/>
                <a:gd name="T3" fmla="*/ 1 h 134"/>
                <a:gd name="T4" fmla="*/ 22 w 69"/>
                <a:gd name="T5" fmla="*/ 6 h 134"/>
                <a:gd name="T6" fmla="*/ 19 w 69"/>
                <a:gd name="T7" fmla="*/ 8 h 134"/>
                <a:gd name="T8" fmla="*/ 19 w 69"/>
                <a:gd name="T9" fmla="*/ 9 h 134"/>
                <a:gd name="T10" fmla="*/ 10 w 69"/>
                <a:gd name="T11" fmla="*/ 24 h 134"/>
                <a:gd name="T12" fmla="*/ 8 w 69"/>
                <a:gd name="T13" fmla="*/ 28 h 134"/>
                <a:gd name="T14" fmla="*/ 6 w 69"/>
                <a:gd name="T15" fmla="*/ 34 h 134"/>
                <a:gd name="T16" fmla="*/ 0 w 69"/>
                <a:gd name="T17" fmla="*/ 53 h 134"/>
                <a:gd name="T18" fmla="*/ 0 w 69"/>
                <a:gd name="T19" fmla="*/ 54 h 134"/>
                <a:gd name="T20" fmla="*/ 0 w 69"/>
                <a:gd name="T21" fmla="*/ 65 h 134"/>
                <a:gd name="T22" fmla="*/ 0 w 69"/>
                <a:gd name="T23" fmla="*/ 72 h 134"/>
                <a:gd name="T24" fmla="*/ 0 w 69"/>
                <a:gd name="T25" fmla="*/ 74 h 134"/>
                <a:gd name="T26" fmla="*/ 0 w 69"/>
                <a:gd name="T27" fmla="*/ 76 h 134"/>
                <a:gd name="T28" fmla="*/ 1 w 69"/>
                <a:gd name="T29" fmla="*/ 78 h 134"/>
                <a:gd name="T30" fmla="*/ 11 w 69"/>
                <a:gd name="T31" fmla="*/ 105 h 134"/>
                <a:gd name="T32" fmla="*/ 27 w 69"/>
                <a:gd name="T33" fmla="*/ 123 h 134"/>
                <a:gd name="T34" fmla="*/ 41 w 69"/>
                <a:gd name="T35" fmla="*/ 132 h 134"/>
                <a:gd name="T36" fmla="*/ 42 w 69"/>
                <a:gd name="T37" fmla="*/ 133 h 134"/>
                <a:gd name="T38" fmla="*/ 42 w 69"/>
                <a:gd name="T39" fmla="*/ 133 h 134"/>
                <a:gd name="T40" fmla="*/ 45 w 69"/>
                <a:gd name="T41" fmla="*/ 134 h 134"/>
                <a:gd name="T42" fmla="*/ 45 w 69"/>
                <a:gd name="T43" fmla="*/ 134 h 134"/>
                <a:gd name="T44" fmla="*/ 48 w 69"/>
                <a:gd name="T45" fmla="*/ 133 h 134"/>
                <a:gd name="T46" fmla="*/ 49 w 69"/>
                <a:gd name="T47" fmla="*/ 132 h 134"/>
                <a:gd name="T48" fmla="*/ 57 w 69"/>
                <a:gd name="T49" fmla="*/ 126 h 134"/>
                <a:gd name="T50" fmla="*/ 64 w 69"/>
                <a:gd name="T51" fmla="*/ 120 h 134"/>
                <a:gd name="T52" fmla="*/ 65 w 69"/>
                <a:gd name="T53" fmla="*/ 119 h 134"/>
                <a:gd name="T54" fmla="*/ 67 w 69"/>
                <a:gd name="T55" fmla="*/ 117 h 134"/>
                <a:gd name="T56" fmla="*/ 67 w 69"/>
                <a:gd name="T57" fmla="*/ 117 h 134"/>
                <a:gd name="T58" fmla="*/ 63 w 69"/>
                <a:gd name="T59" fmla="*/ 112 h 134"/>
                <a:gd name="T60" fmla="*/ 60 w 69"/>
                <a:gd name="T61" fmla="*/ 111 h 134"/>
                <a:gd name="T62" fmla="*/ 44 w 69"/>
                <a:gd name="T63" fmla="*/ 98 h 134"/>
                <a:gd name="T64" fmla="*/ 28 w 69"/>
                <a:gd name="T65" fmla="*/ 64 h 134"/>
                <a:gd name="T66" fmla="*/ 31 w 69"/>
                <a:gd name="T67" fmla="*/ 38 h 134"/>
                <a:gd name="T68" fmla="*/ 44 w 69"/>
                <a:gd name="T69" fmla="*/ 16 h 134"/>
                <a:gd name="T70" fmla="*/ 36 w 69"/>
                <a:gd name="T71" fmla="*/ 5 h 134"/>
                <a:gd name="T72" fmla="*/ 31 w 69"/>
                <a:gd name="T73" fmla="*/ 0 h 134"/>
                <a:gd name="T74" fmla="*/ 28 w 69"/>
                <a:gd name="T75" fmla="*/ 0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9" h="134">
                  <a:moveTo>
                    <a:pt x="28" y="0"/>
                  </a:moveTo>
                  <a:cubicBezTo>
                    <a:pt x="27" y="0"/>
                    <a:pt x="27" y="0"/>
                    <a:pt x="26" y="1"/>
                  </a:cubicBezTo>
                  <a:cubicBezTo>
                    <a:pt x="24" y="3"/>
                    <a:pt x="23" y="4"/>
                    <a:pt x="22" y="6"/>
                  </a:cubicBezTo>
                  <a:cubicBezTo>
                    <a:pt x="21" y="6"/>
                    <a:pt x="20" y="7"/>
                    <a:pt x="19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5" y="14"/>
                    <a:pt x="12" y="19"/>
                    <a:pt x="10" y="24"/>
                  </a:cubicBezTo>
                  <a:cubicBezTo>
                    <a:pt x="9" y="26"/>
                    <a:pt x="8" y="27"/>
                    <a:pt x="8" y="28"/>
                  </a:cubicBezTo>
                  <a:cubicBezTo>
                    <a:pt x="7" y="30"/>
                    <a:pt x="6" y="32"/>
                    <a:pt x="6" y="34"/>
                  </a:cubicBezTo>
                  <a:cubicBezTo>
                    <a:pt x="3" y="40"/>
                    <a:pt x="1" y="46"/>
                    <a:pt x="0" y="53"/>
                  </a:cubicBezTo>
                  <a:cubicBezTo>
                    <a:pt x="0" y="53"/>
                    <a:pt x="0" y="54"/>
                    <a:pt x="0" y="54"/>
                  </a:cubicBezTo>
                  <a:cubicBezTo>
                    <a:pt x="0" y="58"/>
                    <a:pt x="0" y="61"/>
                    <a:pt x="0" y="65"/>
                  </a:cubicBezTo>
                  <a:cubicBezTo>
                    <a:pt x="0" y="67"/>
                    <a:pt x="0" y="70"/>
                    <a:pt x="0" y="72"/>
                  </a:cubicBezTo>
                  <a:cubicBezTo>
                    <a:pt x="0" y="73"/>
                    <a:pt x="0" y="73"/>
                    <a:pt x="0" y="74"/>
                  </a:cubicBezTo>
                  <a:cubicBezTo>
                    <a:pt x="0" y="74"/>
                    <a:pt x="0" y="75"/>
                    <a:pt x="0" y="76"/>
                  </a:cubicBezTo>
                  <a:cubicBezTo>
                    <a:pt x="0" y="77"/>
                    <a:pt x="0" y="77"/>
                    <a:pt x="1" y="78"/>
                  </a:cubicBezTo>
                  <a:cubicBezTo>
                    <a:pt x="2" y="88"/>
                    <a:pt x="6" y="97"/>
                    <a:pt x="11" y="105"/>
                  </a:cubicBezTo>
                  <a:cubicBezTo>
                    <a:pt x="16" y="112"/>
                    <a:pt x="21" y="118"/>
                    <a:pt x="27" y="123"/>
                  </a:cubicBezTo>
                  <a:cubicBezTo>
                    <a:pt x="32" y="127"/>
                    <a:pt x="36" y="130"/>
                    <a:pt x="41" y="132"/>
                  </a:cubicBezTo>
                  <a:cubicBezTo>
                    <a:pt x="41" y="132"/>
                    <a:pt x="42" y="133"/>
                    <a:pt x="42" y="133"/>
                  </a:cubicBezTo>
                  <a:cubicBezTo>
                    <a:pt x="42" y="133"/>
                    <a:pt x="42" y="133"/>
                    <a:pt x="42" y="133"/>
                  </a:cubicBezTo>
                  <a:cubicBezTo>
                    <a:pt x="43" y="133"/>
                    <a:pt x="44" y="133"/>
                    <a:pt x="45" y="134"/>
                  </a:cubicBezTo>
                  <a:cubicBezTo>
                    <a:pt x="45" y="134"/>
                    <a:pt x="45" y="134"/>
                    <a:pt x="45" y="134"/>
                  </a:cubicBezTo>
                  <a:cubicBezTo>
                    <a:pt x="46" y="134"/>
                    <a:pt x="47" y="133"/>
                    <a:pt x="48" y="133"/>
                  </a:cubicBezTo>
                  <a:cubicBezTo>
                    <a:pt x="48" y="133"/>
                    <a:pt x="48" y="133"/>
                    <a:pt x="49" y="132"/>
                  </a:cubicBezTo>
                  <a:cubicBezTo>
                    <a:pt x="51" y="130"/>
                    <a:pt x="54" y="128"/>
                    <a:pt x="57" y="126"/>
                  </a:cubicBezTo>
                  <a:cubicBezTo>
                    <a:pt x="59" y="124"/>
                    <a:pt x="62" y="122"/>
                    <a:pt x="64" y="120"/>
                  </a:cubicBezTo>
                  <a:cubicBezTo>
                    <a:pt x="64" y="120"/>
                    <a:pt x="65" y="120"/>
                    <a:pt x="65" y="119"/>
                  </a:cubicBezTo>
                  <a:cubicBezTo>
                    <a:pt x="66" y="119"/>
                    <a:pt x="66" y="118"/>
                    <a:pt x="67" y="117"/>
                  </a:cubicBezTo>
                  <a:cubicBezTo>
                    <a:pt x="67" y="117"/>
                    <a:pt x="67" y="117"/>
                    <a:pt x="67" y="117"/>
                  </a:cubicBezTo>
                  <a:cubicBezTo>
                    <a:pt x="69" y="115"/>
                    <a:pt x="68" y="113"/>
                    <a:pt x="63" y="112"/>
                  </a:cubicBezTo>
                  <a:cubicBezTo>
                    <a:pt x="62" y="111"/>
                    <a:pt x="61" y="111"/>
                    <a:pt x="60" y="111"/>
                  </a:cubicBezTo>
                  <a:cubicBezTo>
                    <a:pt x="54" y="108"/>
                    <a:pt x="48" y="104"/>
                    <a:pt x="44" y="98"/>
                  </a:cubicBezTo>
                  <a:cubicBezTo>
                    <a:pt x="36" y="88"/>
                    <a:pt x="30" y="77"/>
                    <a:pt x="28" y="64"/>
                  </a:cubicBezTo>
                  <a:cubicBezTo>
                    <a:pt x="26" y="55"/>
                    <a:pt x="28" y="46"/>
                    <a:pt x="31" y="38"/>
                  </a:cubicBezTo>
                  <a:cubicBezTo>
                    <a:pt x="34" y="30"/>
                    <a:pt x="39" y="23"/>
                    <a:pt x="44" y="16"/>
                  </a:cubicBezTo>
                  <a:cubicBezTo>
                    <a:pt x="42" y="12"/>
                    <a:pt x="40" y="8"/>
                    <a:pt x="36" y="5"/>
                  </a:cubicBezTo>
                  <a:cubicBezTo>
                    <a:pt x="35" y="3"/>
                    <a:pt x="33" y="2"/>
                    <a:pt x="31" y="0"/>
                  </a:cubicBezTo>
                  <a:cubicBezTo>
                    <a:pt x="30" y="0"/>
                    <a:pt x="29" y="0"/>
                    <a:pt x="28" y="0"/>
                  </a:cubicBezTo>
                </a:path>
              </a:pathLst>
            </a:custGeom>
            <a:solidFill>
              <a:srgbClr val="F95F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80" name="Freeform 173"/>
            <p:cNvSpPr>
              <a:spLocks noEditPoints="1"/>
            </p:cNvSpPr>
            <p:nvPr/>
          </p:nvSpPr>
          <p:spPr bwMode="auto">
            <a:xfrm>
              <a:off x="8297681" y="4899025"/>
              <a:ext cx="1668463" cy="1958975"/>
            </a:xfrm>
            <a:custGeom>
              <a:avLst/>
              <a:gdLst>
                <a:gd name="T0" fmla="*/ 565 w 633"/>
                <a:gd name="T1" fmla="*/ 285 h 741"/>
                <a:gd name="T2" fmla="*/ 623 w 633"/>
                <a:gd name="T3" fmla="*/ 197 h 741"/>
                <a:gd name="T4" fmla="*/ 524 w 633"/>
                <a:gd name="T5" fmla="*/ 282 h 741"/>
                <a:gd name="T6" fmla="*/ 574 w 633"/>
                <a:gd name="T7" fmla="*/ 531 h 741"/>
                <a:gd name="T8" fmla="*/ 541 w 633"/>
                <a:gd name="T9" fmla="*/ 555 h 741"/>
                <a:gd name="T10" fmla="*/ 498 w 633"/>
                <a:gd name="T11" fmla="*/ 393 h 741"/>
                <a:gd name="T12" fmla="*/ 379 w 633"/>
                <a:gd name="T13" fmla="*/ 289 h 741"/>
                <a:gd name="T14" fmla="*/ 359 w 633"/>
                <a:gd name="T15" fmla="*/ 52 h 741"/>
                <a:gd name="T16" fmla="*/ 157 w 633"/>
                <a:gd name="T17" fmla="*/ 1 h 741"/>
                <a:gd name="T18" fmla="*/ 94 w 633"/>
                <a:gd name="T19" fmla="*/ 161 h 741"/>
                <a:gd name="T20" fmla="*/ 51 w 633"/>
                <a:gd name="T21" fmla="*/ 211 h 741"/>
                <a:gd name="T22" fmla="*/ 91 w 633"/>
                <a:gd name="T23" fmla="*/ 317 h 741"/>
                <a:gd name="T24" fmla="*/ 133 w 633"/>
                <a:gd name="T25" fmla="*/ 381 h 741"/>
                <a:gd name="T26" fmla="*/ 192 w 633"/>
                <a:gd name="T27" fmla="*/ 455 h 741"/>
                <a:gd name="T28" fmla="*/ 206 w 633"/>
                <a:gd name="T29" fmla="*/ 626 h 741"/>
                <a:gd name="T30" fmla="*/ 202 w 633"/>
                <a:gd name="T31" fmla="*/ 707 h 741"/>
                <a:gd name="T32" fmla="*/ 307 w 633"/>
                <a:gd name="T33" fmla="*/ 740 h 741"/>
                <a:gd name="T34" fmla="*/ 498 w 633"/>
                <a:gd name="T35" fmla="*/ 663 h 741"/>
                <a:gd name="T36" fmla="*/ 622 w 633"/>
                <a:gd name="T37" fmla="*/ 557 h 741"/>
                <a:gd name="T38" fmla="*/ 503 w 633"/>
                <a:gd name="T39" fmla="*/ 655 h 741"/>
                <a:gd name="T40" fmla="*/ 576 w 633"/>
                <a:gd name="T41" fmla="*/ 577 h 741"/>
                <a:gd name="T42" fmla="*/ 534 w 633"/>
                <a:gd name="T43" fmla="*/ 318 h 741"/>
                <a:gd name="T44" fmla="*/ 621 w 633"/>
                <a:gd name="T45" fmla="*/ 206 h 741"/>
                <a:gd name="T46" fmla="*/ 579 w 633"/>
                <a:gd name="T47" fmla="*/ 411 h 741"/>
                <a:gd name="T48" fmla="*/ 232 w 633"/>
                <a:gd name="T49" fmla="*/ 724 h 741"/>
                <a:gd name="T50" fmla="*/ 223 w 633"/>
                <a:gd name="T51" fmla="*/ 716 h 741"/>
                <a:gd name="T52" fmla="*/ 276 w 633"/>
                <a:gd name="T53" fmla="*/ 672 h 741"/>
                <a:gd name="T54" fmla="*/ 273 w 633"/>
                <a:gd name="T55" fmla="*/ 615 h 741"/>
                <a:gd name="T56" fmla="*/ 391 w 633"/>
                <a:gd name="T57" fmla="*/ 491 h 741"/>
                <a:gd name="T58" fmla="*/ 263 w 633"/>
                <a:gd name="T59" fmla="*/ 601 h 741"/>
                <a:gd name="T60" fmla="*/ 201 w 633"/>
                <a:gd name="T61" fmla="*/ 455 h 741"/>
                <a:gd name="T62" fmla="*/ 341 w 633"/>
                <a:gd name="T63" fmla="*/ 391 h 741"/>
                <a:gd name="T64" fmla="*/ 151 w 633"/>
                <a:gd name="T65" fmla="*/ 432 h 741"/>
                <a:gd name="T66" fmla="*/ 129 w 633"/>
                <a:gd name="T67" fmla="*/ 408 h 741"/>
                <a:gd name="T68" fmla="*/ 170 w 633"/>
                <a:gd name="T69" fmla="*/ 399 h 741"/>
                <a:gd name="T70" fmla="*/ 191 w 633"/>
                <a:gd name="T71" fmla="*/ 386 h 741"/>
                <a:gd name="T72" fmla="*/ 300 w 633"/>
                <a:gd name="T73" fmla="*/ 332 h 741"/>
                <a:gd name="T74" fmla="*/ 218 w 633"/>
                <a:gd name="T75" fmla="*/ 375 h 741"/>
                <a:gd name="T76" fmla="*/ 94 w 633"/>
                <a:gd name="T77" fmla="*/ 307 h 741"/>
                <a:gd name="T78" fmla="*/ 86 w 633"/>
                <a:gd name="T79" fmla="*/ 266 h 741"/>
                <a:gd name="T80" fmla="*/ 25 w 633"/>
                <a:gd name="T81" fmla="*/ 277 h 741"/>
                <a:gd name="T82" fmla="*/ 103 w 633"/>
                <a:gd name="T83" fmla="*/ 175 h 741"/>
                <a:gd name="T84" fmla="*/ 178 w 633"/>
                <a:gd name="T85" fmla="*/ 88 h 741"/>
                <a:gd name="T86" fmla="*/ 263 w 633"/>
                <a:gd name="T87" fmla="*/ 130 h 741"/>
                <a:gd name="T88" fmla="*/ 329 w 633"/>
                <a:gd name="T89" fmla="*/ 260 h 741"/>
                <a:gd name="T90" fmla="*/ 488 w 633"/>
                <a:gd name="T91" fmla="*/ 396 h 741"/>
                <a:gd name="T92" fmla="*/ 531 w 633"/>
                <a:gd name="T93" fmla="*/ 543 h 741"/>
                <a:gd name="T94" fmla="*/ 446 w 633"/>
                <a:gd name="T95" fmla="*/ 692 h 741"/>
                <a:gd name="T96" fmla="*/ 257 w 633"/>
                <a:gd name="T97" fmla="*/ 730 h 741"/>
                <a:gd name="T98" fmla="*/ 238 w 633"/>
                <a:gd name="T99" fmla="*/ 634 h 741"/>
                <a:gd name="T100" fmla="*/ 231 w 633"/>
                <a:gd name="T101" fmla="*/ 624 h 741"/>
                <a:gd name="T102" fmla="*/ 272 w 633"/>
                <a:gd name="T103" fmla="*/ 662 h 741"/>
                <a:gd name="T104" fmla="*/ 217 w 633"/>
                <a:gd name="T105" fmla="*/ 658 h 741"/>
                <a:gd name="T106" fmla="*/ 80 w 633"/>
                <a:gd name="T107" fmla="*/ 125 h 741"/>
                <a:gd name="T108" fmla="*/ 205 w 633"/>
                <a:gd name="T109" fmla="*/ 34 h 741"/>
                <a:gd name="T110" fmla="*/ 301 w 633"/>
                <a:gd name="T111" fmla="*/ 74 h 741"/>
                <a:gd name="T112" fmla="*/ 368 w 633"/>
                <a:gd name="T113" fmla="*/ 111 h 741"/>
                <a:gd name="T114" fmla="*/ 621 w 633"/>
                <a:gd name="T115" fmla="*/ 206 h 7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633" h="741">
                  <a:moveTo>
                    <a:pt x="631" y="534"/>
                  </a:moveTo>
                  <a:cubicBezTo>
                    <a:pt x="631" y="533"/>
                    <a:pt x="631" y="532"/>
                    <a:pt x="631" y="531"/>
                  </a:cubicBezTo>
                  <a:cubicBezTo>
                    <a:pt x="631" y="525"/>
                    <a:pt x="630" y="519"/>
                    <a:pt x="629" y="514"/>
                  </a:cubicBezTo>
                  <a:cubicBezTo>
                    <a:pt x="625" y="494"/>
                    <a:pt x="618" y="474"/>
                    <a:pt x="609" y="454"/>
                  </a:cubicBezTo>
                  <a:cubicBezTo>
                    <a:pt x="607" y="449"/>
                    <a:pt x="604" y="444"/>
                    <a:pt x="602" y="440"/>
                  </a:cubicBezTo>
                  <a:cubicBezTo>
                    <a:pt x="600" y="435"/>
                    <a:pt x="598" y="431"/>
                    <a:pt x="596" y="427"/>
                  </a:cubicBezTo>
                  <a:cubicBezTo>
                    <a:pt x="594" y="422"/>
                    <a:pt x="592" y="417"/>
                    <a:pt x="590" y="412"/>
                  </a:cubicBezTo>
                  <a:cubicBezTo>
                    <a:pt x="582" y="394"/>
                    <a:pt x="575" y="373"/>
                    <a:pt x="568" y="348"/>
                  </a:cubicBezTo>
                  <a:cubicBezTo>
                    <a:pt x="565" y="339"/>
                    <a:pt x="564" y="330"/>
                    <a:pt x="563" y="322"/>
                  </a:cubicBezTo>
                  <a:cubicBezTo>
                    <a:pt x="561" y="307"/>
                    <a:pt x="562" y="295"/>
                    <a:pt x="565" y="285"/>
                  </a:cubicBezTo>
                  <a:cubicBezTo>
                    <a:pt x="566" y="282"/>
                    <a:pt x="566" y="279"/>
                    <a:pt x="567" y="276"/>
                  </a:cubicBezTo>
                  <a:cubicBezTo>
                    <a:pt x="571" y="262"/>
                    <a:pt x="578" y="248"/>
                    <a:pt x="588" y="236"/>
                  </a:cubicBezTo>
                  <a:cubicBezTo>
                    <a:pt x="594" y="228"/>
                    <a:pt x="602" y="223"/>
                    <a:pt x="612" y="220"/>
                  </a:cubicBezTo>
                  <a:cubicBezTo>
                    <a:pt x="614" y="219"/>
                    <a:pt x="615" y="219"/>
                    <a:pt x="617" y="218"/>
                  </a:cubicBezTo>
                  <a:cubicBezTo>
                    <a:pt x="618" y="218"/>
                    <a:pt x="620" y="217"/>
                    <a:pt x="621" y="217"/>
                  </a:cubicBezTo>
                  <a:cubicBezTo>
                    <a:pt x="622" y="217"/>
                    <a:pt x="622" y="217"/>
                    <a:pt x="622" y="217"/>
                  </a:cubicBezTo>
                  <a:cubicBezTo>
                    <a:pt x="624" y="216"/>
                    <a:pt x="626" y="215"/>
                    <a:pt x="628" y="215"/>
                  </a:cubicBezTo>
                  <a:cubicBezTo>
                    <a:pt x="630" y="214"/>
                    <a:pt x="631" y="212"/>
                    <a:pt x="632" y="210"/>
                  </a:cubicBezTo>
                  <a:cubicBezTo>
                    <a:pt x="633" y="208"/>
                    <a:pt x="632" y="206"/>
                    <a:pt x="631" y="204"/>
                  </a:cubicBezTo>
                  <a:cubicBezTo>
                    <a:pt x="629" y="200"/>
                    <a:pt x="627" y="198"/>
                    <a:pt x="623" y="197"/>
                  </a:cubicBezTo>
                  <a:cubicBezTo>
                    <a:pt x="619" y="195"/>
                    <a:pt x="615" y="194"/>
                    <a:pt x="611" y="194"/>
                  </a:cubicBezTo>
                  <a:cubicBezTo>
                    <a:pt x="609" y="194"/>
                    <a:pt x="609" y="194"/>
                    <a:pt x="609" y="194"/>
                  </a:cubicBezTo>
                  <a:cubicBezTo>
                    <a:pt x="609" y="194"/>
                    <a:pt x="609" y="194"/>
                    <a:pt x="609" y="194"/>
                  </a:cubicBezTo>
                  <a:cubicBezTo>
                    <a:pt x="606" y="194"/>
                    <a:pt x="604" y="195"/>
                    <a:pt x="602" y="195"/>
                  </a:cubicBezTo>
                  <a:cubicBezTo>
                    <a:pt x="598" y="195"/>
                    <a:pt x="594" y="196"/>
                    <a:pt x="590" y="197"/>
                  </a:cubicBezTo>
                  <a:cubicBezTo>
                    <a:pt x="581" y="199"/>
                    <a:pt x="569" y="203"/>
                    <a:pt x="559" y="211"/>
                  </a:cubicBezTo>
                  <a:cubicBezTo>
                    <a:pt x="548" y="220"/>
                    <a:pt x="540" y="229"/>
                    <a:pt x="535" y="240"/>
                  </a:cubicBezTo>
                  <a:cubicBezTo>
                    <a:pt x="532" y="247"/>
                    <a:pt x="529" y="254"/>
                    <a:pt x="527" y="261"/>
                  </a:cubicBezTo>
                  <a:cubicBezTo>
                    <a:pt x="526" y="266"/>
                    <a:pt x="525" y="271"/>
                    <a:pt x="525" y="276"/>
                  </a:cubicBezTo>
                  <a:cubicBezTo>
                    <a:pt x="525" y="278"/>
                    <a:pt x="525" y="280"/>
                    <a:pt x="524" y="282"/>
                  </a:cubicBezTo>
                  <a:cubicBezTo>
                    <a:pt x="524" y="285"/>
                    <a:pt x="523" y="289"/>
                    <a:pt x="523" y="293"/>
                  </a:cubicBezTo>
                  <a:cubicBezTo>
                    <a:pt x="523" y="296"/>
                    <a:pt x="523" y="298"/>
                    <a:pt x="523" y="301"/>
                  </a:cubicBezTo>
                  <a:cubicBezTo>
                    <a:pt x="523" y="303"/>
                    <a:pt x="523" y="303"/>
                    <a:pt x="523" y="303"/>
                  </a:cubicBezTo>
                  <a:cubicBezTo>
                    <a:pt x="523" y="315"/>
                    <a:pt x="524" y="325"/>
                    <a:pt x="526" y="335"/>
                  </a:cubicBezTo>
                  <a:cubicBezTo>
                    <a:pt x="529" y="353"/>
                    <a:pt x="533" y="371"/>
                    <a:pt x="539" y="388"/>
                  </a:cubicBezTo>
                  <a:cubicBezTo>
                    <a:pt x="542" y="398"/>
                    <a:pt x="545" y="408"/>
                    <a:pt x="549" y="419"/>
                  </a:cubicBezTo>
                  <a:cubicBezTo>
                    <a:pt x="552" y="427"/>
                    <a:pt x="555" y="436"/>
                    <a:pt x="558" y="445"/>
                  </a:cubicBezTo>
                  <a:cubicBezTo>
                    <a:pt x="559" y="450"/>
                    <a:pt x="559" y="450"/>
                    <a:pt x="559" y="450"/>
                  </a:cubicBezTo>
                  <a:cubicBezTo>
                    <a:pt x="562" y="458"/>
                    <a:pt x="565" y="467"/>
                    <a:pt x="567" y="476"/>
                  </a:cubicBezTo>
                  <a:cubicBezTo>
                    <a:pt x="573" y="498"/>
                    <a:pt x="575" y="515"/>
                    <a:pt x="574" y="531"/>
                  </a:cubicBezTo>
                  <a:cubicBezTo>
                    <a:pt x="574" y="536"/>
                    <a:pt x="574" y="536"/>
                    <a:pt x="574" y="536"/>
                  </a:cubicBezTo>
                  <a:cubicBezTo>
                    <a:pt x="574" y="539"/>
                    <a:pt x="574" y="543"/>
                    <a:pt x="574" y="546"/>
                  </a:cubicBezTo>
                  <a:cubicBezTo>
                    <a:pt x="574" y="553"/>
                    <a:pt x="573" y="559"/>
                    <a:pt x="570" y="566"/>
                  </a:cubicBezTo>
                  <a:cubicBezTo>
                    <a:pt x="565" y="579"/>
                    <a:pt x="558" y="588"/>
                    <a:pt x="549" y="594"/>
                  </a:cubicBezTo>
                  <a:cubicBezTo>
                    <a:pt x="543" y="598"/>
                    <a:pt x="538" y="600"/>
                    <a:pt x="533" y="601"/>
                  </a:cubicBezTo>
                  <a:cubicBezTo>
                    <a:pt x="533" y="601"/>
                    <a:pt x="533" y="601"/>
                    <a:pt x="533" y="601"/>
                  </a:cubicBezTo>
                  <a:cubicBezTo>
                    <a:pt x="533" y="600"/>
                    <a:pt x="533" y="600"/>
                    <a:pt x="533" y="600"/>
                  </a:cubicBezTo>
                  <a:cubicBezTo>
                    <a:pt x="533" y="599"/>
                    <a:pt x="533" y="598"/>
                    <a:pt x="533" y="597"/>
                  </a:cubicBezTo>
                  <a:cubicBezTo>
                    <a:pt x="538" y="581"/>
                    <a:pt x="540" y="569"/>
                    <a:pt x="541" y="557"/>
                  </a:cubicBezTo>
                  <a:cubicBezTo>
                    <a:pt x="541" y="556"/>
                    <a:pt x="541" y="556"/>
                    <a:pt x="541" y="555"/>
                  </a:cubicBezTo>
                  <a:cubicBezTo>
                    <a:pt x="542" y="548"/>
                    <a:pt x="542" y="541"/>
                    <a:pt x="542" y="534"/>
                  </a:cubicBezTo>
                  <a:cubicBezTo>
                    <a:pt x="542" y="531"/>
                    <a:pt x="541" y="529"/>
                    <a:pt x="541" y="526"/>
                  </a:cubicBezTo>
                  <a:cubicBezTo>
                    <a:pt x="541" y="522"/>
                    <a:pt x="540" y="518"/>
                    <a:pt x="540" y="514"/>
                  </a:cubicBezTo>
                  <a:cubicBezTo>
                    <a:pt x="540" y="513"/>
                    <a:pt x="540" y="512"/>
                    <a:pt x="540" y="510"/>
                  </a:cubicBezTo>
                  <a:cubicBezTo>
                    <a:pt x="540" y="509"/>
                    <a:pt x="540" y="509"/>
                    <a:pt x="540" y="509"/>
                  </a:cubicBezTo>
                  <a:cubicBezTo>
                    <a:pt x="540" y="507"/>
                    <a:pt x="540" y="506"/>
                    <a:pt x="540" y="504"/>
                  </a:cubicBezTo>
                  <a:cubicBezTo>
                    <a:pt x="539" y="499"/>
                    <a:pt x="539" y="499"/>
                    <a:pt x="539" y="499"/>
                  </a:cubicBezTo>
                  <a:cubicBezTo>
                    <a:pt x="538" y="492"/>
                    <a:pt x="537" y="484"/>
                    <a:pt x="536" y="477"/>
                  </a:cubicBezTo>
                  <a:cubicBezTo>
                    <a:pt x="533" y="461"/>
                    <a:pt x="527" y="445"/>
                    <a:pt x="520" y="429"/>
                  </a:cubicBezTo>
                  <a:cubicBezTo>
                    <a:pt x="513" y="416"/>
                    <a:pt x="505" y="404"/>
                    <a:pt x="498" y="393"/>
                  </a:cubicBezTo>
                  <a:cubicBezTo>
                    <a:pt x="491" y="384"/>
                    <a:pt x="483" y="375"/>
                    <a:pt x="476" y="366"/>
                  </a:cubicBezTo>
                  <a:cubicBezTo>
                    <a:pt x="474" y="365"/>
                    <a:pt x="474" y="365"/>
                    <a:pt x="474" y="365"/>
                  </a:cubicBezTo>
                  <a:cubicBezTo>
                    <a:pt x="474" y="364"/>
                    <a:pt x="473" y="364"/>
                    <a:pt x="473" y="363"/>
                  </a:cubicBezTo>
                  <a:cubicBezTo>
                    <a:pt x="470" y="360"/>
                    <a:pt x="470" y="360"/>
                    <a:pt x="470" y="360"/>
                  </a:cubicBezTo>
                  <a:cubicBezTo>
                    <a:pt x="467" y="358"/>
                    <a:pt x="465" y="356"/>
                    <a:pt x="462" y="353"/>
                  </a:cubicBezTo>
                  <a:cubicBezTo>
                    <a:pt x="459" y="351"/>
                    <a:pt x="459" y="351"/>
                    <a:pt x="459" y="351"/>
                  </a:cubicBezTo>
                  <a:cubicBezTo>
                    <a:pt x="455" y="348"/>
                    <a:pt x="451" y="344"/>
                    <a:pt x="447" y="341"/>
                  </a:cubicBezTo>
                  <a:cubicBezTo>
                    <a:pt x="439" y="334"/>
                    <a:pt x="432" y="329"/>
                    <a:pt x="426" y="324"/>
                  </a:cubicBezTo>
                  <a:cubicBezTo>
                    <a:pt x="417" y="317"/>
                    <a:pt x="407" y="309"/>
                    <a:pt x="396" y="302"/>
                  </a:cubicBezTo>
                  <a:cubicBezTo>
                    <a:pt x="391" y="297"/>
                    <a:pt x="385" y="293"/>
                    <a:pt x="379" y="289"/>
                  </a:cubicBezTo>
                  <a:cubicBezTo>
                    <a:pt x="375" y="286"/>
                    <a:pt x="370" y="283"/>
                    <a:pt x="365" y="280"/>
                  </a:cubicBezTo>
                  <a:cubicBezTo>
                    <a:pt x="355" y="272"/>
                    <a:pt x="347" y="265"/>
                    <a:pt x="340" y="258"/>
                  </a:cubicBezTo>
                  <a:cubicBezTo>
                    <a:pt x="332" y="250"/>
                    <a:pt x="326" y="241"/>
                    <a:pt x="322" y="232"/>
                  </a:cubicBezTo>
                  <a:cubicBezTo>
                    <a:pt x="321" y="228"/>
                    <a:pt x="320" y="225"/>
                    <a:pt x="319" y="222"/>
                  </a:cubicBezTo>
                  <a:cubicBezTo>
                    <a:pt x="319" y="218"/>
                    <a:pt x="320" y="215"/>
                    <a:pt x="323" y="213"/>
                  </a:cubicBezTo>
                  <a:cubicBezTo>
                    <a:pt x="332" y="207"/>
                    <a:pt x="339" y="200"/>
                    <a:pt x="346" y="193"/>
                  </a:cubicBezTo>
                  <a:cubicBezTo>
                    <a:pt x="356" y="181"/>
                    <a:pt x="363" y="169"/>
                    <a:pt x="369" y="156"/>
                  </a:cubicBezTo>
                  <a:cubicBezTo>
                    <a:pt x="374" y="144"/>
                    <a:pt x="377" y="131"/>
                    <a:pt x="378" y="117"/>
                  </a:cubicBezTo>
                  <a:cubicBezTo>
                    <a:pt x="379" y="108"/>
                    <a:pt x="378" y="97"/>
                    <a:pt x="375" y="86"/>
                  </a:cubicBezTo>
                  <a:cubicBezTo>
                    <a:pt x="372" y="73"/>
                    <a:pt x="367" y="62"/>
                    <a:pt x="359" y="52"/>
                  </a:cubicBezTo>
                  <a:cubicBezTo>
                    <a:pt x="355" y="46"/>
                    <a:pt x="351" y="42"/>
                    <a:pt x="346" y="37"/>
                  </a:cubicBezTo>
                  <a:cubicBezTo>
                    <a:pt x="338" y="29"/>
                    <a:pt x="328" y="23"/>
                    <a:pt x="316" y="19"/>
                  </a:cubicBezTo>
                  <a:cubicBezTo>
                    <a:pt x="307" y="16"/>
                    <a:pt x="298" y="14"/>
                    <a:pt x="286" y="13"/>
                  </a:cubicBezTo>
                  <a:cubicBezTo>
                    <a:pt x="281" y="12"/>
                    <a:pt x="278" y="12"/>
                    <a:pt x="274" y="13"/>
                  </a:cubicBezTo>
                  <a:cubicBezTo>
                    <a:pt x="273" y="13"/>
                    <a:pt x="271" y="14"/>
                    <a:pt x="269" y="14"/>
                  </a:cubicBezTo>
                  <a:cubicBezTo>
                    <a:pt x="262" y="14"/>
                    <a:pt x="254" y="16"/>
                    <a:pt x="248" y="18"/>
                  </a:cubicBezTo>
                  <a:cubicBezTo>
                    <a:pt x="237" y="21"/>
                    <a:pt x="227" y="25"/>
                    <a:pt x="219" y="31"/>
                  </a:cubicBezTo>
                  <a:cubicBezTo>
                    <a:pt x="218" y="31"/>
                    <a:pt x="216" y="31"/>
                    <a:pt x="215" y="30"/>
                  </a:cubicBezTo>
                  <a:cubicBezTo>
                    <a:pt x="210" y="26"/>
                    <a:pt x="206" y="22"/>
                    <a:pt x="202" y="19"/>
                  </a:cubicBezTo>
                  <a:cubicBezTo>
                    <a:pt x="189" y="9"/>
                    <a:pt x="173" y="3"/>
                    <a:pt x="157" y="1"/>
                  </a:cubicBezTo>
                  <a:cubicBezTo>
                    <a:pt x="148" y="0"/>
                    <a:pt x="139" y="1"/>
                    <a:pt x="131" y="2"/>
                  </a:cubicBezTo>
                  <a:cubicBezTo>
                    <a:pt x="115" y="6"/>
                    <a:pt x="102" y="13"/>
                    <a:pt x="90" y="23"/>
                  </a:cubicBezTo>
                  <a:cubicBezTo>
                    <a:pt x="81" y="32"/>
                    <a:pt x="73" y="42"/>
                    <a:pt x="68" y="55"/>
                  </a:cubicBezTo>
                  <a:cubicBezTo>
                    <a:pt x="66" y="60"/>
                    <a:pt x="64" y="67"/>
                    <a:pt x="63" y="74"/>
                  </a:cubicBezTo>
                  <a:cubicBezTo>
                    <a:pt x="63" y="76"/>
                    <a:pt x="63" y="77"/>
                    <a:pt x="63" y="79"/>
                  </a:cubicBezTo>
                  <a:cubicBezTo>
                    <a:pt x="62" y="84"/>
                    <a:pt x="61" y="89"/>
                    <a:pt x="62" y="95"/>
                  </a:cubicBezTo>
                  <a:cubicBezTo>
                    <a:pt x="63" y="96"/>
                    <a:pt x="63" y="98"/>
                    <a:pt x="63" y="99"/>
                  </a:cubicBezTo>
                  <a:cubicBezTo>
                    <a:pt x="63" y="101"/>
                    <a:pt x="63" y="102"/>
                    <a:pt x="63" y="104"/>
                  </a:cubicBezTo>
                  <a:cubicBezTo>
                    <a:pt x="67" y="125"/>
                    <a:pt x="76" y="143"/>
                    <a:pt x="91" y="157"/>
                  </a:cubicBezTo>
                  <a:cubicBezTo>
                    <a:pt x="92" y="159"/>
                    <a:pt x="93" y="160"/>
                    <a:pt x="94" y="161"/>
                  </a:cubicBezTo>
                  <a:cubicBezTo>
                    <a:pt x="95" y="161"/>
                    <a:pt x="96" y="162"/>
                    <a:pt x="97" y="163"/>
                  </a:cubicBezTo>
                  <a:cubicBezTo>
                    <a:pt x="97" y="163"/>
                    <a:pt x="97" y="163"/>
                    <a:pt x="97" y="163"/>
                  </a:cubicBezTo>
                  <a:cubicBezTo>
                    <a:pt x="98" y="164"/>
                    <a:pt x="98" y="164"/>
                    <a:pt x="98" y="164"/>
                  </a:cubicBezTo>
                  <a:cubicBezTo>
                    <a:pt x="98" y="165"/>
                    <a:pt x="98" y="165"/>
                    <a:pt x="98" y="166"/>
                  </a:cubicBezTo>
                  <a:cubicBezTo>
                    <a:pt x="97" y="167"/>
                    <a:pt x="96" y="168"/>
                    <a:pt x="95" y="169"/>
                  </a:cubicBezTo>
                  <a:cubicBezTo>
                    <a:pt x="93" y="171"/>
                    <a:pt x="90" y="174"/>
                    <a:pt x="88" y="176"/>
                  </a:cubicBezTo>
                  <a:cubicBezTo>
                    <a:pt x="83" y="180"/>
                    <a:pt x="79" y="185"/>
                    <a:pt x="74" y="190"/>
                  </a:cubicBezTo>
                  <a:cubicBezTo>
                    <a:pt x="70" y="194"/>
                    <a:pt x="66" y="198"/>
                    <a:pt x="62" y="201"/>
                  </a:cubicBezTo>
                  <a:cubicBezTo>
                    <a:pt x="59" y="204"/>
                    <a:pt x="55" y="207"/>
                    <a:pt x="52" y="210"/>
                  </a:cubicBezTo>
                  <a:cubicBezTo>
                    <a:pt x="52" y="211"/>
                    <a:pt x="51" y="211"/>
                    <a:pt x="51" y="211"/>
                  </a:cubicBezTo>
                  <a:cubicBezTo>
                    <a:pt x="40" y="220"/>
                    <a:pt x="26" y="231"/>
                    <a:pt x="11" y="239"/>
                  </a:cubicBezTo>
                  <a:cubicBezTo>
                    <a:pt x="10" y="239"/>
                    <a:pt x="9" y="240"/>
                    <a:pt x="7" y="241"/>
                  </a:cubicBezTo>
                  <a:cubicBezTo>
                    <a:pt x="6" y="242"/>
                    <a:pt x="6" y="242"/>
                    <a:pt x="6" y="242"/>
                  </a:cubicBezTo>
                  <a:cubicBezTo>
                    <a:pt x="1" y="245"/>
                    <a:pt x="0" y="250"/>
                    <a:pt x="1" y="257"/>
                  </a:cubicBezTo>
                  <a:cubicBezTo>
                    <a:pt x="2" y="258"/>
                    <a:pt x="2" y="260"/>
                    <a:pt x="3" y="262"/>
                  </a:cubicBezTo>
                  <a:cubicBezTo>
                    <a:pt x="6" y="268"/>
                    <a:pt x="9" y="274"/>
                    <a:pt x="13" y="280"/>
                  </a:cubicBezTo>
                  <a:cubicBezTo>
                    <a:pt x="17" y="285"/>
                    <a:pt x="22" y="290"/>
                    <a:pt x="28" y="295"/>
                  </a:cubicBezTo>
                  <a:cubicBezTo>
                    <a:pt x="36" y="301"/>
                    <a:pt x="45" y="306"/>
                    <a:pt x="55" y="310"/>
                  </a:cubicBezTo>
                  <a:cubicBezTo>
                    <a:pt x="59" y="312"/>
                    <a:pt x="63" y="313"/>
                    <a:pt x="67" y="314"/>
                  </a:cubicBezTo>
                  <a:cubicBezTo>
                    <a:pt x="75" y="315"/>
                    <a:pt x="83" y="316"/>
                    <a:pt x="91" y="317"/>
                  </a:cubicBezTo>
                  <a:cubicBezTo>
                    <a:pt x="95" y="317"/>
                    <a:pt x="99" y="318"/>
                    <a:pt x="103" y="318"/>
                  </a:cubicBezTo>
                  <a:cubicBezTo>
                    <a:pt x="110" y="319"/>
                    <a:pt x="117" y="320"/>
                    <a:pt x="124" y="322"/>
                  </a:cubicBezTo>
                  <a:cubicBezTo>
                    <a:pt x="134" y="325"/>
                    <a:pt x="141" y="330"/>
                    <a:pt x="147" y="336"/>
                  </a:cubicBezTo>
                  <a:cubicBezTo>
                    <a:pt x="155" y="346"/>
                    <a:pt x="162" y="357"/>
                    <a:pt x="168" y="370"/>
                  </a:cubicBezTo>
                  <a:cubicBezTo>
                    <a:pt x="168" y="371"/>
                    <a:pt x="169" y="373"/>
                    <a:pt x="168" y="374"/>
                  </a:cubicBezTo>
                  <a:cubicBezTo>
                    <a:pt x="168" y="374"/>
                    <a:pt x="168" y="374"/>
                    <a:pt x="165" y="374"/>
                  </a:cubicBezTo>
                  <a:cubicBezTo>
                    <a:pt x="163" y="374"/>
                    <a:pt x="161" y="374"/>
                    <a:pt x="159" y="374"/>
                  </a:cubicBezTo>
                  <a:cubicBezTo>
                    <a:pt x="158" y="374"/>
                    <a:pt x="157" y="374"/>
                    <a:pt x="156" y="374"/>
                  </a:cubicBezTo>
                  <a:cubicBezTo>
                    <a:pt x="151" y="374"/>
                    <a:pt x="145" y="376"/>
                    <a:pt x="137" y="379"/>
                  </a:cubicBezTo>
                  <a:cubicBezTo>
                    <a:pt x="136" y="379"/>
                    <a:pt x="134" y="380"/>
                    <a:pt x="133" y="381"/>
                  </a:cubicBezTo>
                  <a:cubicBezTo>
                    <a:pt x="127" y="386"/>
                    <a:pt x="121" y="392"/>
                    <a:pt x="119" y="401"/>
                  </a:cubicBezTo>
                  <a:cubicBezTo>
                    <a:pt x="119" y="404"/>
                    <a:pt x="118" y="407"/>
                    <a:pt x="119" y="410"/>
                  </a:cubicBezTo>
                  <a:cubicBezTo>
                    <a:pt x="120" y="417"/>
                    <a:pt x="124" y="423"/>
                    <a:pt x="129" y="428"/>
                  </a:cubicBezTo>
                  <a:cubicBezTo>
                    <a:pt x="135" y="434"/>
                    <a:pt x="142" y="439"/>
                    <a:pt x="149" y="442"/>
                  </a:cubicBezTo>
                  <a:cubicBezTo>
                    <a:pt x="157" y="445"/>
                    <a:pt x="168" y="449"/>
                    <a:pt x="180" y="450"/>
                  </a:cubicBezTo>
                  <a:cubicBezTo>
                    <a:pt x="183" y="451"/>
                    <a:pt x="185" y="451"/>
                    <a:pt x="188" y="452"/>
                  </a:cubicBezTo>
                  <a:cubicBezTo>
                    <a:pt x="191" y="452"/>
                    <a:pt x="191" y="452"/>
                    <a:pt x="191" y="452"/>
                  </a:cubicBezTo>
                  <a:cubicBezTo>
                    <a:pt x="191" y="452"/>
                    <a:pt x="192" y="453"/>
                    <a:pt x="192" y="453"/>
                  </a:cubicBezTo>
                  <a:cubicBezTo>
                    <a:pt x="192" y="454"/>
                    <a:pt x="192" y="454"/>
                    <a:pt x="192" y="455"/>
                  </a:cubicBezTo>
                  <a:cubicBezTo>
                    <a:pt x="192" y="455"/>
                    <a:pt x="192" y="455"/>
                    <a:pt x="192" y="455"/>
                  </a:cubicBezTo>
                  <a:cubicBezTo>
                    <a:pt x="192" y="457"/>
                    <a:pt x="191" y="458"/>
                    <a:pt x="191" y="459"/>
                  </a:cubicBezTo>
                  <a:cubicBezTo>
                    <a:pt x="191" y="462"/>
                    <a:pt x="190" y="465"/>
                    <a:pt x="190" y="467"/>
                  </a:cubicBezTo>
                  <a:cubicBezTo>
                    <a:pt x="189" y="483"/>
                    <a:pt x="190" y="496"/>
                    <a:pt x="192" y="509"/>
                  </a:cubicBezTo>
                  <a:cubicBezTo>
                    <a:pt x="196" y="529"/>
                    <a:pt x="202" y="547"/>
                    <a:pt x="212" y="562"/>
                  </a:cubicBezTo>
                  <a:cubicBezTo>
                    <a:pt x="218" y="573"/>
                    <a:pt x="225" y="583"/>
                    <a:pt x="233" y="590"/>
                  </a:cubicBezTo>
                  <a:cubicBezTo>
                    <a:pt x="239" y="596"/>
                    <a:pt x="246" y="601"/>
                    <a:pt x="253" y="605"/>
                  </a:cubicBezTo>
                  <a:cubicBezTo>
                    <a:pt x="254" y="606"/>
                    <a:pt x="254" y="607"/>
                    <a:pt x="255" y="608"/>
                  </a:cubicBezTo>
                  <a:cubicBezTo>
                    <a:pt x="255" y="608"/>
                    <a:pt x="254" y="608"/>
                    <a:pt x="254" y="608"/>
                  </a:cubicBezTo>
                  <a:cubicBezTo>
                    <a:pt x="243" y="610"/>
                    <a:pt x="234" y="613"/>
                    <a:pt x="226" y="616"/>
                  </a:cubicBezTo>
                  <a:cubicBezTo>
                    <a:pt x="218" y="619"/>
                    <a:pt x="212" y="622"/>
                    <a:pt x="206" y="626"/>
                  </a:cubicBezTo>
                  <a:cubicBezTo>
                    <a:pt x="200" y="630"/>
                    <a:pt x="196" y="635"/>
                    <a:pt x="194" y="640"/>
                  </a:cubicBezTo>
                  <a:cubicBezTo>
                    <a:pt x="193" y="644"/>
                    <a:pt x="193" y="648"/>
                    <a:pt x="194" y="652"/>
                  </a:cubicBezTo>
                  <a:cubicBezTo>
                    <a:pt x="196" y="655"/>
                    <a:pt x="197" y="658"/>
                    <a:pt x="200" y="660"/>
                  </a:cubicBezTo>
                  <a:cubicBezTo>
                    <a:pt x="203" y="663"/>
                    <a:pt x="206" y="665"/>
                    <a:pt x="209" y="667"/>
                  </a:cubicBezTo>
                  <a:cubicBezTo>
                    <a:pt x="215" y="671"/>
                    <a:pt x="222" y="673"/>
                    <a:pt x="230" y="675"/>
                  </a:cubicBezTo>
                  <a:cubicBezTo>
                    <a:pt x="231" y="676"/>
                    <a:pt x="232" y="676"/>
                    <a:pt x="233" y="676"/>
                  </a:cubicBezTo>
                  <a:cubicBezTo>
                    <a:pt x="229" y="678"/>
                    <a:pt x="226" y="680"/>
                    <a:pt x="223" y="682"/>
                  </a:cubicBezTo>
                  <a:cubicBezTo>
                    <a:pt x="216" y="687"/>
                    <a:pt x="216" y="687"/>
                    <a:pt x="216" y="687"/>
                  </a:cubicBezTo>
                  <a:cubicBezTo>
                    <a:pt x="213" y="688"/>
                    <a:pt x="211" y="691"/>
                    <a:pt x="208" y="693"/>
                  </a:cubicBezTo>
                  <a:cubicBezTo>
                    <a:pt x="205" y="697"/>
                    <a:pt x="203" y="701"/>
                    <a:pt x="202" y="707"/>
                  </a:cubicBezTo>
                  <a:cubicBezTo>
                    <a:pt x="202" y="708"/>
                    <a:pt x="202" y="709"/>
                    <a:pt x="202" y="710"/>
                  </a:cubicBezTo>
                  <a:cubicBezTo>
                    <a:pt x="203" y="715"/>
                    <a:pt x="204" y="718"/>
                    <a:pt x="207" y="721"/>
                  </a:cubicBezTo>
                  <a:cubicBezTo>
                    <a:pt x="209" y="723"/>
                    <a:pt x="211" y="726"/>
                    <a:pt x="215" y="728"/>
                  </a:cubicBezTo>
                  <a:cubicBezTo>
                    <a:pt x="219" y="730"/>
                    <a:pt x="224" y="733"/>
                    <a:pt x="229" y="735"/>
                  </a:cubicBezTo>
                  <a:cubicBezTo>
                    <a:pt x="242" y="738"/>
                    <a:pt x="253" y="740"/>
                    <a:pt x="264" y="741"/>
                  </a:cubicBezTo>
                  <a:cubicBezTo>
                    <a:pt x="268" y="741"/>
                    <a:pt x="273" y="741"/>
                    <a:pt x="277" y="741"/>
                  </a:cubicBezTo>
                  <a:cubicBezTo>
                    <a:pt x="282" y="741"/>
                    <a:pt x="287" y="741"/>
                    <a:pt x="291" y="741"/>
                  </a:cubicBezTo>
                  <a:cubicBezTo>
                    <a:pt x="294" y="741"/>
                    <a:pt x="297" y="741"/>
                    <a:pt x="301" y="741"/>
                  </a:cubicBezTo>
                  <a:cubicBezTo>
                    <a:pt x="302" y="741"/>
                    <a:pt x="304" y="740"/>
                    <a:pt x="306" y="740"/>
                  </a:cubicBezTo>
                  <a:cubicBezTo>
                    <a:pt x="307" y="740"/>
                    <a:pt x="307" y="740"/>
                    <a:pt x="307" y="740"/>
                  </a:cubicBezTo>
                  <a:cubicBezTo>
                    <a:pt x="309" y="740"/>
                    <a:pt x="310" y="740"/>
                    <a:pt x="312" y="740"/>
                  </a:cubicBezTo>
                  <a:cubicBezTo>
                    <a:pt x="314" y="740"/>
                    <a:pt x="315" y="739"/>
                    <a:pt x="317" y="739"/>
                  </a:cubicBezTo>
                  <a:cubicBezTo>
                    <a:pt x="318" y="739"/>
                    <a:pt x="319" y="739"/>
                    <a:pt x="319" y="739"/>
                  </a:cubicBezTo>
                  <a:cubicBezTo>
                    <a:pt x="321" y="739"/>
                    <a:pt x="322" y="739"/>
                    <a:pt x="323" y="739"/>
                  </a:cubicBezTo>
                  <a:cubicBezTo>
                    <a:pt x="326" y="738"/>
                    <a:pt x="328" y="738"/>
                    <a:pt x="331" y="738"/>
                  </a:cubicBezTo>
                  <a:cubicBezTo>
                    <a:pt x="339" y="737"/>
                    <a:pt x="347" y="735"/>
                    <a:pt x="354" y="734"/>
                  </a:cubicBezTo>
                  <a:cubicBezTo>
                    <a:pt x="374" y="730"/>
                    <a:pt x="392" y="725"/>
                    <a:pt x="409" y="719"/>
                  </a:cubicBezTo>
                  <a:cubicBezTo>
                    <a:pt x="426" y="713"/>
                    <a:pt x="441" y="706"/>
                    <a:pt x="455" y="698"/>
                  </a:cubicBezTo>
                  <a:cubicBezTo>
                    <a:pt x="472" y="687"/>
                    <a:pt x="485" y="676"/>
                    <a:pt x="496" y="663"/>
                  </a:cubicBezTo>
                  <a:cubicBezTo>
                    <a:pt x="496" y="662"/>
                    <a:pt x="497" y="662"/>
                    <a:pt x="498" y="663"/>
                  </a:cubicBezTo>
                  <a:cubicBezTo>
                    <a:pt x="504" y="666"/>
                    <a:pt x="511" y="667"/>
                    <a:pt x="521" y="668"/>
                  </a:cubicBezTo>
                  <a:cubicBezTo>
                    <a:pt x="524" y="668"/>
                    <a:pt x="526" y="668"/>
                    <a:pt x="528" y="668"/>
                  </a:cubicBezTo>
                  <a:cubicBezTo>
                    <a:pt x="530" y="668"/>
                    <a:pt x="531" y="668"/>
                    <a:pt x="533" y="668"/>
                  </a:cubicBezTo>
                  <a:cubicBezTo>
                    <a:pt x="541" y="668"/>
                    <a:pt x="550" y="667"/>
                    <a:pt x="559" y="664"/>
                  </a:cubicBezTo>
                  <a:cubicBezTo>
                    <a:pt x="566" y="662"/>
                    <a:pt x="576" y="659"/>
                    <a:pt x="585" y="653"/>
                  </a:cubicBezTo>
                  <a:cubicBezTo>
                    <a:pt x="593" y="646"/>
                    <a:pt x="600" y="640"/>
                    <a:pt x="605" y="633"/>
                  </a:cubicBezTo>
                  <a:cubicBezTo>
                    <a:pt x="613" y="621"/>
                    <a:pt x="619" y="610"/>
                    <a:pt x="624" y="598"/>
                  </a:cubicBezTo>
                  <a:cubicBezTo>
                    <a:pt x="628" y="585"/>
                    <a:pt x="631" y="572"/>
                    <a:pt x="632" y="557"/>
                  </a:cubicBezTo>
                  <a:cubicBezTo>
                    <a:pt x="633" y="550"/>
                    <a:pt x="633" y="542"/>
                    <a:pt x="631" y="534"/>
                  </a:cubicBezTo>
                  <a:close/>
                  <a:moveTo>
                    <a:pt x="622" y="557"/>
                  </a:moveTo>
                  <a:cubicBezTo>
                    <a:pt x="622" y="565"/>
                    <a:pt x="621" y="574"/>
                    <a:pt x="618" y="584"/>
                  </a:cubicBezTo>
                  <a:cubicBezTo>
                    <a:pt x="614" y="599"/>
                    <a:pt x="608" y="613"/>
                    <a:pt x="599" y="626"/>
                  </a:cubicBezTo>
                  <a:cubicBezTo>
                    <a:pt x="593" y="634"/>
                    <a:pt x="587" y="640"/>
                    <a:pt x="580" y="645"/>
                  </a:cubicBezTo>
                  <a:cubicBezTo>
                    <a:pt x="573" y="650"/>
                    <a:pt x="566" y="653"/>
                    <a:pt x="558" y="655"/>
                  </a:cubicBezTo>
                  <a:cubicBezTo>
                    <a:pt x="552" y="657"/>
                    <a:pt x="543" y="659"/>
                    <a:pt x="534" y="659"/>
                  </a:cubicBezTo>
                  <a:cubicBezTo>
                    <a:pt x="533" y="659"/>
                    <a:pt x="532" y="659"/>
                    <a:pt x="530" y="659"/>
                  </a:cubicBezTo>
                  <a:cubicBezTo>
                    <a:pt x="530" y="659"/>
                    <a:pt x="529" y="659"/>
                    <a:pt x="528" y="659"/>
                  </a:cubicBezTo>
                  <a:cubicBezTo>
                    <a:pt x="525" y="659"/>
                    <a:pt x="522" y="659"/>
                    <a:pt x="519" y="659"/>
                  </a:cubicBezTo>
                  <a:cubicBezTo>
                    <a:pt x="513" y="658"/>
                    <a:pt x="508" y="657"/>
                    <a:pt x="503" y="656"/>
                  </a:cubicBezTo>
                  <a:cubicBezTo>
                    <a:pt x="503" y="655"/>
                    <a:pt x="503" y="655"/>
                    <a:pt x="503" y="655"/>
                  </a:cubicBezTo>
                  <a:cubicBezTo>
                    <a:pt x="503" y="654"/>
                    <a:pt x="503" y="654"/>
                    <a:pt x="503" y="654"/>
                  </a:cubicBezTo>
                  <a:cubicBezTo>
                    <a:pt x="507" y="649"/>
                    <a:pt x="507" y="649"/>
                    <a:pt x="507" y="649"/>
                  </a:cubicBezTo>
                  <a:cubicBezTo>
                    <a:pt x="509" y="645"/>
                    <a:pt x="512" y="641"/>
                    <a:pt x="515" y="637"/>
                  </a:cubicBezTo>
                  <a:cubicBezTo>
                    <a:pt x="518" y="632"/>
                    <a:pt x="521" y="626"/>
                    <a:pt x="524" y="621"/>
                  </a:cubicBezTo>
                  <a:cubicBezTo>
                    <a:pt x="525" y="617"/>
                    <a:pt x="525" y="617"/>
                    <a:pt x="525" y="617"/>
                  </a:cubicBezTo>
                  <a:cubicBezTo>
                    <a:pt x="526" y="616"/>
                    <a:pt x="526" y="615"/>
                    <a:pt x="527" y="614"/>
                  </a:cubicBezTo>
                  <a:cubicBezTo>
                    <a:pt x="527" y="613"/>
                    <a:pt x="528" y="612"/>
                    <a:pt x="530" y="612"/>
                  </a:cubicBezTo>
                  <a:cubicBezTo>
                    <a:pt x="531" y="611"/>
                    <a:pt x="531" y="611"/>
                    <a:pt x="531" y="611"/>
                  </a:cubicBezTo>
                  <a:cubicBezTo>
                    <a:pt x="531" y="611"/>
                    <a:pt x="532" y="611"/>
                    <a:pt x="533" y="611"/>
                  </a:cubicBezTo>
                  <a:cubicBezTo>
                    <a:pt x="552" y="606"/>
                    <a:pt x="566" y="595"/>
                    <a:pt x="576" y="577"/>
                  </a:cubicBezTo>
                  <a:cubicBezTo>
                    <a:pt x="579" y="571"/>
                    <a:pt x="581" y="565"/>
                    <a:pt x="582" y="560"/>
                  </a:cubicBezTo>
                  <a:cubicBezTo>
                    <a:pt x="583" y="555"/>
                    <a:pt x="584" y="549"/>
                    <a:pt x="585" y="542"/>
                  </a:cubicBezTo>
                  <a:cubicBezTo>
                    <a:pt x="585" y="536"/>
                    <a:pt x="585" y="528"/>
                    <a:pt x="585" y="520"/>
                  </a:cubicBezTo>
                  <a:cubicBezTo>
                    <a:pt x="584" y="514"/>
                    <a:pt x="584" y="509"/>
                    <a:pt x="583" y="503"/>
                  </a:cubicBezTo>
                  <a:cubicBezTo>
                    <a:pt x="581" y="490"/>
                    <a:pt x="578" y="479"/>
                    <a:pt x="575" y="468"/>
                  </a:cubicBezTo>
                  <a:cubicBezTo>
                    <a:pt x="574" y="463"/>
                    <a:pt x="573" y="460"/>
                    <a:pt x="572" y="456"/>
                  </a:cubicBezTo>
                  <a:cubicBezTo>
                    <a:pt x="570" y="452"/>
                    <a:pt x="570" y="452"/>
                    <a:pt x="570" y="452"/>
                  </a:cubicBezTo>
                  <a:cubicBezTo>
                    <a:pt x="563" y="431"/>
                    <a:pt x="556" y="411"/>
                    <a:pt x="549" y="390"/>
                  </a:cubicBezTo>
                  <a:cubicBezTo>
                    <a:pt x="545" y="375"/>
                    <a:pt x="541" y="362"/>
                    <a:pt x="538" y="349"/>
                  </a:cubicBezTo>
                  <a:cubicBezTo>
                    <a:pt x="536" y="338"/>
                    <a:pt x="534" y="328"/>
                    <a:pt x="534" y="318"/>
                  </a:cubicBezTo>
                  <a:cubicBezTo>
                    <a:pt x="534" y="316"/>
                    <a:pt x="533" y="314"/>
                    <a:pt x="533" y="313"/>
                  </a:cubicBezTo>
                  <a:cubicBezTo>
                    <a:pt x="532" y="307"/>
                    <a:pt x="532" y="302"/>
                    <a:pt x="533" y="296"/>
                  </a:cubicBezTo>
                  <a:cubicBezTo>
                    <a:pt x="533" y="293"/>
                    <a:pt x="534" y="290"/>
                    <a:pt x="534" y="287"/>
                  </a:cubicBezTo>
                  <a:cubicBezTo>
                    <a:pt x="534" y="286"/>
                    <a:pt x="534" y="285"/>
                    <a:pt x="534" y="284"/>
                  </a:cubicBezTo>
                  <a:cubicBezTo>
                    <a:pt x="535" y="273"/>
                    <a:pt x="537" y="262"/>
                    <a:pt x="540" y="253"/>
                  </a:cubicBezTo>
                  <a:cubicBezTo>
                    <a:pt x="543" y="246"/>
                    <a:pt x="546" y="239"/>
                    <a:pt x="550" y="233"/>
                  </a:cubicBezTo>
                  <a:cubicBezTo>
                    <a:pt x="553" y="227"/>
                    <a:pt x="559" y="223"/>
                    <a:pt x="564" y="219"/>
                  </a:cubicBezTo>
                  <a:cubicBezTo>
                    <a:pt x="572" y="213"/>
                    <a:pt x="583" y="208"/>
                    <a:pt x="596" y="205"/>
                  </a:cubicBezTo>
                  <a:cubicBezTo>
                    <a:pt x="602" y="204"/>
                    <a:pt x="607" y="204"/>
                    <a:pt x="613" y="204"/>
                  </a:cubicBezTo>
                  <a:cubicBezTo>
                    <a:pt x="616" y="204"/>
                    <a:pt x="619" y="205"/>
                    <a:pt x="621" y="206"/>
                  </a:cubicBezTo>
                  <a:cubicBezTo>
                    <a:pt x="621" y="207"/>
                    <a:pt x="621" y="207"/>
                    <a:pt x="621" y="207"/>
                  </a:cubicBezTo>
                  <a:cubicBezTo>
                    <a:pt x="621" y="207"/>
                    <a:pt x="620" y="207"/>
                    <a:pt x="620" y="207"/>
                  </a:cubicBezTo>
                  <a:cubicBezTo>
                    <a:pt x="618" y="208"/>
                    <a:pt x="616" y="209"/>
                    <a:pt x="614" y="209"/>
                  </a:cubicBezTo>
                  <a:cubicBezTo>
                    <a:pt x="602" y="212"/>
                    <a:pt x="592" y="218"/>
                    <a:pt x="583" y="227"/>
                  </a:cubicBezTo>
                  <a:cubicBezTo>
                    <a:pt x="573" y="237"/>
                    <a:pt x="566" y="250"/>
                    <a:pt x="560" y="265"/>
                  </a:cubicBezTo>
                  <a:cubicBezTo>
                    <a:pt x="557" y="275"/>
                    <a:pt x="555" y="285"/>
                    <a:pt x="554" y="293"/>
                  </a:cubicBezTo>
                  <a:cubicBezTo>
                    <a:pt x="553" y="298"/>
                    <a:pt x="552" y="303"/>
                    <a:pt x="552" y="309"/>
                  </a:cubicBezTo>
                  <a:cubicBezTo>
                    <a:pt x="552" y="317"/>
                    <a:pt x="553" y="325"/>
                    <a:pt x="555" y="332"/>
                  </a:cubicBezTo>
                  <a:cubicBezTo>
                    <a:pt x="556" y="343"/>
                    <a:pt x="559" y="352"/>
                    <a:pt x="562" y="363"/>
                  </a:cubicBezTo>
                  <a:cubicBezTo>
                    <a:pt x="567" y="379"/>
                    <a:pt x="573" y="395"/>
                    <a:pt x="579" y="411"/>
                  </a:cubicBezTo>
                  <a:cubicBezTo>
                    <a:pt x="581" y="417"/>
                    <a:pt x="584" y="422"/>
                    <a:pt x="586" y="428"/>
                  </a:cubicBezTo>
                  <a:cubicBezTo>
                    <a:pt x="587" y="430"/>
                    <a:pt x="588" y="432"/>
                    <a:pt x="589" y="435"/>
                  </a:cubicBezTo>
                  <a:cubicBezTo>
                    <a:pt x="591" y="439"/>
                    <a:pt x="594" y="444"/>
                    <a:pt x="596" y="448"/>
                  </a:cubicBezTo>
                  <a:cubicBezTo>
                    <a:pt x="600" y="457"/>
                    <a:pt x="604" y="466"/>
                    <a:pt x="608" y="476"/>
                  </a:cubicBezTo>
                  <a:cubicBezTo>
                    <a:pt x="614" y="491"/>
                    <a:pt x="618" y="505"/>
                    <a:pt x="620" y="518"/>
                  </a:cubicBezTo>
                  <a:cubicBezTo>
                    <a:pt x="622" y="530"/>
                    <a:pt x="623" y="540"/>
                    <a:pt x="622" y="550"/>
                  </a:cubicBezTo>
                  <a:cubicBezTo>
                    <a:pt x="622" y="552"/>
                    <a:pt x="622" y="552"/>
                    <a:pt x="622" y="552"/>
                  </a:cubicBezTo>
                  <a:cubicBezTo>
                    <a:pt x="622" y="554"/>
                    <a:pt x="622" y="555"/>
                    <a:pt x="622" y="557"/>
                  </a:cubicBezTo>
                  <a:close/>
                  <a:moveTo>
                    <a:pt x="231" y="725"/>
                  </a:moveTo>
                  <a:cubicBezTo>
                    <a:pt x="232" y="724"/>
                    <a:pt x="232" y="724"/>
                    <a:pt x="232" y="724"/>
                  </a:cubicBezTo>
                  <a:cubicBezTo>
                    <a:pt x="235" y="720"/>
                    <a:pt x="240" y="715"/>
                    <a:pt x="245" y="711"/>
                  </a:cubicBezTo>
                  <a:cubicBezTo>
                    <a:pt x="249" y="709"/>
                    <a:pt x="253" y="706"/>
                    <a:pt x="258" y="705"/>
                  </a:cubicBezTo>
                  <a:cubicBezTo>
                    <a:pt x="260" y="705"/>
                    <a:pt x="261" y="704"/>
                    <a:pt x="263" y="703"/>
                  </a:cubicBezTo>
                  <a:cubicBezTo>
                    <a:pt x="264" y="703"/>
                    <a:pt x="265" y="702"/>
                    <a:pt x="265" y="701"/>
                  </a:cubicBezTo>
                  <a:cubicBezTo>
                    <a:pt x="265" y="699"/>
                    <a:pt x="264" y="698"/>
                    <a:pt x="263" y="698"/>
                  </a:cubicBezTo>
                  <a:cubicBezTo>
                    <a:pt x="262" y="697"/>
                    <a:pt x="260" y="697"/>
                    <a:pt x="260" y="697"/>
                  </a:cubicBezTo>
                  <a:cubicBezTo>
                    <a:pt x="259" y="697"/>
                    <a:pt x="258" y="697"/>
                    <a:pt x="258" y="697"/>
                  </a:cubicBezTo>
                  <a:cubicBezTo>
                    <a:pt x="251" y="697"/>
                    <a:pt x="244" y="700"/>
                    <a:pt x="240" y="702"/>
                  </a:cubicBezTo>
                  <a:cubicBezTo>
                    <a:pt x="234" y="706"/>
                    <a:pt x="229" y="710"/>
                    <a:pt x="224" y="715"/>
                  </a:cubicBezTo>
                  <a:cubicBezTo>
                    <a:pt x="223" y="716"/>
                    <a:pt x="223" y="716"/>
                    <a:pt x="223" y="716"/>
                  </a:cubicBezTo>
                  <a:cubicBezTo>
                    <a:pt x="222" y="717"/>
                    <a:pt x="221" y="718"/>
                    <a:pt x="220" y="720"/>
                  </a:cubicBezTo>
                  <a:cubicBezTo>
                    <a:pt x="220" y="720"/>
                    <a:pt x="220" y="720"/>
                    <a:pt x="219" y="719"/>
                  </a:cubicBezTo>
                  <a:cubicBezTo>
                    <a:pt x="217" y="718"/>
                    <a:pt x="215" y="716"/>
                    <a:pt x="213" y="713"/>
                  </a:cubicBezTo>
                  <a:cubicBezTo>
                    <a:pt x="211" y="710"/>
                    <a:pt x="211" y="707"/>
                    <a:pt x="212" y="704"/>
                  </a:cubicBezTo>
                  <a:cubicBezTo>
                    <a:pt x="213" y="703"/>
                    <a:pt x="214" y="702"/>
                    <a:pt x="215" y="700"/>
                  </a:cubicBezTo>
                  <a:cubicBezTo>
                    <a:pt x="219" y="696"/>
                    <a:pt x="223" y="693"/>
                    <a:pt x="228" y="690"/>
                  </a:cubicBezTo>
                  <a:cubicBezTo>
                    <a:pt x="236" y="686"/>
                    <a:pt x="242" y="683"/>
                    <a:pt x="248" y="681"/>
                  </a:cubicBezTo>
                  <a:cubicBezTo>
                    <a:pt x="250" y="680"/>
                    <a:pt x="253" y="679"/>
                    <a:pt x="255" y="678"/>
                  </a:cubicBezTo>
                  <a:cubicBezTo>
                    <a:pt x="259" y="677"/>
                    <a:pt x="262" y="676"/>
                    <a:pt x="266" y="675"/>
                  </a:cubicBezTo>
                  <a:cubicBezTo>
                    <a:pt x="269" y="674"/>
                    <a:pt x="273" y="673"/>
                    <a:pt x="276" y="672"/>
                  </a:cubicBezTo>
                  <a:cubicBezTo>
                    <a:pt x="283" y="671"/>
                    <a:pt x="290" y="669"/>
                    <a:pt x="297" y="669"/>
                  </a:cubicBezTo>
                  <a:cubicBezTo>
                    <a:pt x="300" y="669"/>
                    <a:pt x="303" y="668"/>
                    <a:pt x="305" y="667"/>
                  </a:cubicBezTo>
                  <a:cubicBezTo>
                    <a:pt x="306" y="666"/>
                    <a:pt x="307" y="665"/>
                    <a:pt x="307" y="663"/>
                  </a:cubicBezTo>
                  <a:cubicBezTo>
                    <a:pt x="307" y="662"/>
                    <a:pt x="306" y="661"/>
                    <a:pt x="305" y="661"/>
                  </a:cubicBezTo>
                  <a:cubicBezTo>
                    <a:pt x="302" y="659"/>
                    <a:pt x="299" y="659"/>
                    <a:pt x="295" y="660"/>
                  </a:cubicBezTo>
                  <a:cubicBezTo>
                    <a:pt x="292" y="660"/>
                    <a:pt x="289" y="661"/>
                    <a:pt x="284" y="660"/>
                  </a:cubicBezTo>
                  <a:cubicBezTo>
                    <a:pt x="283" y="660"/>
                    <a:pt x="282" y="660"/>
                    <a:pt x="282" y="659"/>
                  </a:cubicBezTo>
                  <a:cubicBezTo>
                    <a:pt x="281" y="657"/>
                    <a:pt x="280" y="656"/>
                    <a:pt x="280" y="654"/>
                  </a:cubicBezTo>
                  <a:cubicBezTo>
                    <a:pt x="275" y="642"/>
                    <a:pt x="273" y="631"/>
                    <a:pt x="273" y="620"/>
                  </a:cubicBezTo>
                  <a:cubicBezTo>
                    <a:pt x="273" y="619"/>
                    <a:pt x="273" y="617"/>
                    <a:pt x="273" y="615"/>
                  </a:cubicBezTo>
                  <a:cubicBezTo>
                    <a:pt x="273" y="601"/>
                    <a:pt x="276" y="588"/>
                    <a:pt x="283" y="571"/>
                  </a:cubicBezTo>
                  <a:cubicBezTo>
                    <a:pt x="288" y="560"/>
                    <a:pt x="295" y="549"/>
                    <a:pt x="304" y="539"/>
                  </a:cubicBezTo>
                  <a:cubicBezTo>
                    <a:pt x="313" y="528"/>
                    <a:pt x="324" y="520"/>
                    <a:pt x="338" y="513"/>
                  </a:cubicBezTo>
                  <a:cubicBezTo>
                    <a:pt x="348" y="507"/>
                    <a:pt x="360" y="503"/>
                    <a:pt x="372" y="500"/>
                  </a:cubicBezTo>
                  <a:cubicBezTo>
                    <a:pt x="376" y="499"/>
                    <a:pt x="379" y="499"/>
                    <a:pt x="383" y="498"/>
                  </a:cubicBezTo>
                  <a:cubicBezTo>
                    <a:pt x="384" y="498"/>
                    <a:pt x="386" y="498"/>
                    <a:pt x="388" y="498"/>
                  </a:cubicBezTo>
                  <a:cubicBezTo>
                    <a:pt x="389" y="498"/>
                    <a:pt x="390" y="497"/>
                    <a:pt x="391" y="497"/>
                  </a:cubicBezTo>
                  <a:cubicBezTo>
                    <a:pt x="392" y="496"/>
                    <a:pt x="393" y="495"/>
                    <a:pt x="393" y="495"/>
                  </a:cubicBezTo>
                  <a:cubicBezTo>
                    <a:pt x="394" y="494"/>
                    <a:pt x="393" y="494"/>
                    <a:pt x="393" y="493"/>
                  </a:cubicBezTo>
                  <a:cubicBezTo>
                    <a:pt x="393" y="492"/>
                    <a:pt x="392" y="491"/>
                    <a:pt x="391" y="491"/>
                  </a:cubicBezTo>
                  <a:cubicBezTo>
                    <a:pt x="391" y="491"/>
                    <a:pt x="391" y="491"/>
                    <a:pt x="391" y="491"/>
                  </a:cubicBezTo>
                  <a:cubicBezTo>
                    <a:pt x="390" y="491"/>
                    <a:pt x="390" y="491"/>
                    <a:pt x="389" y="491"/>
                  </a:cubicBezTo>
                  <a:cubicBezTo>
                    <a:pt x="384" y="490"/>
                    <a:pt x="379" y="490"/>
                    <a:pt x="375" y="491"/>
                  </a:cubicBezTo>
                  <a:cubicBezTo>
                    <a:pt x="354" y="494"/>
                    <a:pt x="335" y="502"/>
                    <a:pt x="319" y="513"/>
                  </a:cubicBezTo>
                  <a:cubicBezTo>
                    <a:pt x="301" y="526"/>
                    <a:pt x="287" y="543"/>
                    <a:pt x="277" y="562"/>
                  </a:cubicBezTo>
                  <a:cubicBezTo>
                    <a:pt x="272" y="572"/>
                    <a:pt x="268" y="584"/>
                    <a:pt x="265" y="598"/>
                  </a:cubicBezTo>
                  <a:cubicBezTo>
                    <a:pt x="265" y="598"/>
                    <a:pt x="265" y="599"/>
                    <a:pt x="265" y="599"/>
                  </a:cubicBezTo>
                  <a:cubicBezTo>
                    <a:pt x="264" y="599"/>
                    <a:pt x="264" y="600"/>
                    <a:pt x="264" y="600"/>
                  </a:cubicBezTo>
                  <a:cubicBezTo>
                    <a:pt x="264" y="601"/>
                    <a:pt x="264" y="601"/>
                    <a:pt x="264" y="601"/>
                  </a:cubicBezTo>
                  <a:cubicBezTo>
                    <a:pt x="263" y="601"/>
                    <a:pt x="263" y="601"/>
                    <a:pt x="263" y="601"/>
                  </a:cubicBezTo>
                  <a:cubicBezTo>
                    <a:pt x="262" y="600"/>
                    <a:pt x="261" y="600"/>
                    <a:pt x="261" y="599"/>
                  </a:cubicBezTo>
                  <a:cubicBezTo>
                    <a:pt x="258" y="598"/>
                    <a:pt x="256" y="596"/>
                    <a:pt x="253" y="595"/>
                  </a:cubicBezTo>
                  <a:cubicBezTo>
                    <a:pt x="237" y="583"/>
                    <a:pt x="225" y="567"/>
                    <a:pt x="216" y="550"/>
                  </a:cubicBezTo>
                  <a:cubicBezTo>
                    <a:pt x="211" y="540"/>
                    <a:pt x="207" y="531"/>
                    <a:pt x="205" y="521"/>
                  </a:cubicBezTo>
                  <a:cubicBezTo>
                    <a:pt x="203" y="513"/>
                    <a:pt x="200" y="504"/>
                    <a:pt x="200" y="495"/>
                  </a:cubicBezTo>
                  <a:cubicBezTo>
                    <a:pt x="200" y="493"/>
                    <a:pt x="200" y="491"/>
                    <a:pt x="200" y="490"/>
                  </a:cubicBezTo>
                  <a:cubicBezTo>
                    <a:pt x="199" y="483"/>
                    <a:pt x="199" y="477"/>
                    <a:pt x="200" y="470"/>
                  </a:cubicBezTo>
                  <a:cubicBezTo>
                    <a:pt x="200" y="468"/>
                    <a:pt x="200" y="466"/>
                    <a:pt x="200" y="464"/>
                  </a:cubicBezTo>
                  <a:cubicBezTo>
                    <a:pt x="200" y="464"/>
                    <a:pt x="200" y="463"/>
                    <a:pt x="200" y="462"/>
                  </a:cubicBezTo>
                  <a:cubicBezTo>
                    <a:pt x="200" y="459"/>
                    <a:pt x="201" y="457"/>
                    <a:pt x="201" y="455"/>
                  </a:cubicBezTo>
                  <a:cubicBezTo>
                    <a:pt x="201" y="454"/>
                    <a:pt x="202" y="454"/>
                    <a:pt x="202" y="453"/>
                  </a:cubicBezTo>
                  <a:cubicBezTo>
                    <a:pt x="203" y="453"/>
                    <a:pt x="205" y="453"/>
                    <a:pt x="207" y="453"/>
                  </a:cubicBezTo>
                  <a:cubicBezTo>
                    <a:pt x="209" y="453"/>
                    <a:pt x="212" y="453"/>
                    <a:pt x="214" y="453"/>
                  </a:cubicBezTo>
                  <a:cubicBezTo>
                    <a:pt x="219" y="453"/>
                    <a:pt x="225" y="453"/>
                    <a:pt x="230" y="453"/>
                  </a:cubicBezTo>
                  <a:cubicBezTo>
                    <a:pt x="246" y="452"/>
                    <a:pt x="261" y="449"/>
                    <a:pt x="274" y="444"/>
                  </a:cubicBezTo>
                  <a:cubicBezTo>
                    <a:pt x="290" y="438"/>
                    <a:pt x="304" y="430"/>
                    <a:pt x="318" y="418"/>
                  </a:cubicBezTo>
                  <a:cubicBezTo>
                    <a:pt x="326" y="412"/>
                    <a:pt x="333" y="405"/>
                    <a:pt x="339" y="398"/>
                  </a:cubicBezTo>
                  <a:cubicBezTo>
                    <a:pt x="340" y="397"/>
                    <a:pt x="341" y="397"/>
                    <a:pt x="341" y="396"/>
                  </a:cubicBezTo>
                  <a:cubicBezTo>
                    <a:pt x="342" y="396"/>
                    <a:pt x="342" y="396"/>
                    <a:pt x="342" y="396"/>
                  </a:cubicBezTo>
                  <a:cubicBezTo>
                    <a:pt x="343" y="394"/>
                    <a:pt x="343" y="392"/>
                    <a:pt x="341" y="391"/>
                  </a:cubicBezTo>
                  <a:cubicBezTo>
                    <a:pt x="340" y="389"/>
                    <a:pt x="338" y="388"/>
                    <a:pt x="336" y="390"/>
                  </a:cubicBezTo>
                  <a:cubicBezTo>
                    <a:pt x="335" y="390"/>
                    <a:pt x="334" y="391"/>
                    <a:pt x="333" y="391"/>
                  </a:cubicBezTo>
                  <a:cubicBezTo>
                    <a:pt x="332" y="392"/>
                    <a:pt x="331" y="394"/>
                    <a:pt x="330" y="395"/>
                  </a:cubicBezTo>
                  <a:cubicBezTo>
                    <a:pt x="329" y="396"/>
                    <a:pt x="328" y="397"/>
                    <a:pt x="327" y="398"/>
                  </a:cubicBezTo>
                  <a:cubicBezTo>
                    <a:pt x="318" y="406"/>
                    <a:pt x="309" y="414"/>
                    <a:pt x="298" y="421"/>
                  </a:cubicBezTo>
                  <a:cubicBezTo>
                    <a:pt x="283" y="431"/>
                    <a:pt x="269" y="437"/>
                    <a:pt x="254" y="440"/>
                  </a:cubicBezTo>
                  <a:cubicBezTo>
                    <a:pt x="248" y="441"/>
                    <a:pt x="241" y="443"/>
                    <a:pt x="234" y="443"/>
                  </a:cubicBezTo>
                  <a:cubicBezTo>
                    <a:pt x="231" y="443"/>
                    <a:pt x="227" y="443"/>
                    <a:pt x="224" y="443"/>
                  </a:cubicBezTo>
                  <a:cubicBezTo>
                    <a:pt x="216" y="443"/>
                    <a:pt x="208" y="443"/>
                    <a:pt x="200" y="443"/>
                  </a:cubicBezTo>
                  <a:cubicBezTo>
                    <a:pt x="183" y="443"/>
                    <a:pt x="167" y="439"/>
                    <a:pt x="151" y="432"/>
                  </a:cubicBezTo>
                  <a:cubicBezTo>
                    <a:pt x="149" y="431"/>
                    <a:pt x="148" y="430"/>
                    <a:pt x="146" y="429"/>
                  </a:cubicBezTo>
                  <a:cubicBezTo>
                    <a:pt x="148" y="429"/>
                    <a:pt x="148" y="429"/>
                    <a:pt x="148" y="429"/>
                  </a:cubicBezTo>
                  <a:cubicBezTo>
                    <a:pt x="153" y="429"/>
                    <a:pt x="157" y="429"/>
                    <a:pt x="162" y="429"/>
                  </a:cubicBezTo>
                  <a:cubicBezTo>
                    <a:pt x="163" y="429"/>
                    <a:pt x="164" y="429"/>
                    <a:pt x="166" y="428"/>
                  </a:cubicBezTo>
                  <a:cubicBezTo>
                    <a:pt x="167" y="428"/>
                    <a:pt x="167" y="426"/>
                    <a:pt x="167" y="425"/>
                  </a:cubicBezTo>
                  <a:cubicBezTo>
                    <a:pt x="167" y="424"/>
                    <a:pt x="166" y="423"/>
                    <a:pt x="165" y="423"/>
                  </a:cubicBezTo>
                  <a:cubicBezTo>
                    <a:pt x="163" y="422"/>
                    <a:pt x="159" y="421"/>
                    <a:pt x="156" y="421"/>
                  </a:cubicBezTo>
                  <a:cubicBezTo>
                    <a:pt x="148" y="419"/>
                    <a:pt x="141" y="417"/>
                    <a:pt x="134" y="414"/>
                  </a:cubicBezTo>
                  <a:cubicBezTo>
                    <a:pt x="133" y="413"/>
                    <a:pt x="132" y="413"/>
                    <a:pt x="131" y="412"/>
                  </a:cubicBezTo>
                  <a:cubicBezTo>
                    <a:pt x="130" y="411"/>
                    <a:pt x="129" y="409"/>
                    <a:pt x="129" y="408"/>
                  </a:cubicBezTo>
                  <a:cubicBezTo>
                    <a:pt x="129" y="404"/>
                    <a:pt x="128" y="401"/>
                    <a:pt x="131" y="398"/>
                  </a:cubicBezTo>
                  <a:cubicBezTo>
                    <a:pt x="131" y="397"/>
                    <a:pt x="132" y="397"/>
                    <a:pt x="132" y="397"/>
                  </a:cubicBezTo>
                  <a:cubicBezTo>
                    <a:pt x="133" y="398"/>
                    <a:pt x="133" y="398"/>
                    <a:pt x="133" y="398"/>
                  </a:cubicBezTo>
                  <a:cubicBezTo>
                    <a:pt x="136" y="399"/>
                    <a:pt x="139" y="400"/>
                    <a:pt x="142" y="401"/>
                  </a:cubicBezTo>
                  <a:cubicBezTo>
                    <a:pt x="149" y="404"/>
                    <a:pt x="156" y="406"/>
                    <a:pt x="163" y="406"/>
                  </a:cubicBezTo>
                  <a:cubicBezTo>
                    <a:pt x="163" y="406"/>
                    <a:pt x="163" y="406"/>
                    <a:pt x="163" y="406"/>
                  </a:cubicBezTo>
                  <a:cubicBezTo>
                    <a:pt x="164" y="406"/>
                    <a:pt x="164" y="406"/>
                    <a:pt x="165" y="406"/>
                  </a:cubicBezTo>
                  <a:cubicBezTo>
                    <a:pt x="166" y="406"/>
                    <a:pt x="167" y="406"/>
                    <a:pt x="168" y="406"/>
                  </a:cubicBezTo>
                  <a:cubicBezTo>
                    <a:pt x="170" y="406"/>
                    <a:pt x="171" y="404"/>
                    <a:pt x="171" y="403"/>
                  </a:cubicBezTo>
                  <a:cubicBezTo>
                    <a:pt x="172" y="402"/>
                    <a:pt x="171" y="400"/>
                    <a:pt x="170" y="399"/>
                  </a:cubicBezTo>
                  <a:cubicBezTo>
                    <a:pt x="167" y="398"/>
                    <a:pt x="164" y="397"/>
                    <a:pt x="161" y="397"/>
                  </a:cubicBezTo>
                  <a:cubicBezTo>
                    <a:pt x="154" y="395"/>
                    <a:pt x="147" y="392"/>
                    <a:pt x="140" y="388"/>
                  </a:cubicBezTo>
                  <a:cubicBezTo>
                    <a:pt x="140" y="388"/>
                    <a:pt x="140" y="388"/>
                    <a:pt x="140" y="388"/>
                  </a:cubicBezTo>
                  <a:cubicBezTo>
                    <a:pt x="140" y="388"/>
                    <a:pt x="140" y="388"/>
                    <a:pt x="140" y="388"/>
                  </a:cubicBezTo>
                  <a:cubicBezTo>
                    <a:pt x="141" y="387"/>
                    <a:pt x="141" y="387"/>
                    <a:pt x="141" y="387"/>
                  </a:cubicBezTo>
                  <a:cubicBezTo>
                    <a:pt x="143" y="387"/>
                    <a:pt x="144" y="386"/>
                    <a:pt x="146" y="386"/>
                  </a:cubicBezTo>
                  <a:cubicBezTo>
                    <a:pt x="157" y="383"/>
                    <a:pt x="166" y="383"/>
                    <a:pt x="174" y="384"/>
                  </a:cubicBezTo>
                  <a:cubicBezTo>
                    <a:pt x="176" y="384"/>
                    <a:pt x="178" y="385"/>
                    <a:pt x="179" y="385"/>
                  </a:cubicBezTo>
                  <a:cubicBezTo>
                    <a:pt x="184" y="385"/>
                    <a:pt x="184" y="385"/>
                    <a:pt x="184" y="385"/>
                  </a:cubicBezTo>
                  <a:cubicBezTo>
                    <a:pt x="186" y="385"/>
                    <a:pt x="189" y="386"/>
                    <a:pt x="191" y="386"/>
                  </a:cubicBezTo>
                  <a:cubicBezTo>
                    <a:pt x="193" y="386"/>
                    <a:pt x="193" y="386"/>
                    <a:pt x="193" y="386"/>
                  </a:cubicBezTo>
                  <a:cubicBezTo>
                    <a:pt x="197" y="386"/>
                    <a:pt x="200" y="386"/>
                    <a:pt x="203" y="386"/>
                  </a:cubicBezTo>
                  <a:cubicBezTo>
                    <a:pt x="206" y="386"/>
                    <a:pt x="206" y="386"/>
                    <a:pt x="206" y="386"/>
                  </a:cubicBezTo>
                  <a:cubicBezTo>
                    <a:pt x="213" y="385"/>
                    <a:pt x="221" y="384"/>
                    <a:pt x="228" y="383"/>
                  </a:cubicBezTo>
                  <a:cubicBezTo>
                    <a:pt x="230" y="382"/>
                    <a:pt x="230" y="382"/>
                    <a:pt x="230" y="382"/>
                  </a:cubicBezTo>
                  <a:cubicBezTo>
                    <a:pt x="234" y="381"/>
                    <a:pt x="238" y="380"/>
                    <a:pt x="242" y="379"/>
                  </a:cubicBezTo>
                  <a:cubicBezTo>
                    <a:pt x="250" y="376"/>
                    <a:pt x="257" y="373"/>
                    <a:pt x="264" y="369"/>
                  </a:cubicBezTo>
                  <a:cubicBezTo>
                    <a:pt x="274" y="363"/>
                    <a:pt x="282" y="356"/>
                    <a:pt x="288" y="348"/>
                  </a:cubicBezTo>
                  <a:cubicBezTo>
                    <a:pt x="290" y="345"/>
                    <a:pt x="290" y="345"/>
                    <a:pt x="290" y="345"/>
                  </a:cubicBezTo>
                  <a:cubicBezTo>
                    <a:pt x="294" y="341"/>
                    <a:pt x="297" y="337"/>
                    <a:pt x="300" y="332"/>
                  </a:cubicBezTo>
                  <a:cubicBezTo>
                    <a:pt x="302" y="330"/>
                    <a:pt x="302" y="328"/>
                    <a:pt x="303" y="326"/>
                  </a:cubicBezTo>
                  <a:cubicBezTo>
                    <a:pt x="304" y="325"/>
                    <a:pt x="303" y="324"/>
                    <a:pt x="303" y="323"/>
                  </a:cubicBezTo>
                  <a:cubicBezTo>
                    <a:pt x="303" y="322"/>
                    <a:pt x="302" y="322"/>
                    <a:pt x="301" y="321"/>
                  </a:cubicBezTo>
                  <a:cubicBezTo>
                    <a:pt x="300" y="321"/>
                    <a:pt x="299" y="321"/>
                    <a:pt x="298" y="321"/>
                  </a:cubicBezTo>
                  <a:cubicBezTo>
                    <a:pt x="297" y="322"/>
                    <a:pt x="296" y="322"/>
                    <a:pt x="296" y="323"/>
                  </a:cubicBezTo>
                  <a:cubicBezTo>
                    <a:pt x="295" y="325"/>
                    <a:pt x="294" y="326"/>
                    <a:pt x="293" y="328"/>
                  </a:cubicBezTo>
                  <a:cubicBezTo>
                    <a:pt x="292" y="329"/>
                    <a:pt x="291" y="330"/>
                    <a:pt x="290" y="331"/>
                  </a:cubicBezTo>
                  <a:cubicBezTo>
                    <a:pt x="285" y="338"/>
                    <a:pt x="280" y="344"/>
                    <a:pt x="274" y="349"/>
                  </a:cubicBezTo>
                  <a:cubicBezTo>
                    <a:pt x="263" y="360"/>
                    <a:pt x="251" y="367"/>
                    <a:pt x="235" y="371"/>
                  </a:cubicBezTo>
                  <a:cubicBezTo>
                    <a:pt x="229" y="373"/>
                    <a:pt x="223" y="374"/>
                    <a:pt x="218" y="375"/>
                  </a:cubicBezTo>
                  <a:cubicBezTo>
                    <a:pt x="215" y="375"/>
                    <a:pt x="213" y="375"/>
                    <a:pt x="211" y="376"/>
                  </a:cubicBezTo>
                  <a:cubicBezTo>
                    <a:pt x="211" y="376"/>
                    <a:pt x="210" y="376"/>
                    <a:pt x="209" y="376"/>
                  </a:cubicBezTo>
                  <a:cubicBezTo>
                    <a:pt x="201" y="376"/>
                    <a:pt x="192" y="376"/>
                    <a:pt x="184" y="376"/>
                  </a:cubicBezTo>
                  <a:cubicBezTo>
                    <a:pt x="182" y="376"/>
                    <a:pt x="180" y="375"/>
                    <a:pt x="180" y="373"/>
                  </a:cubicBezTo>
                  <a:cubicBezTo>
                    <a:pt x="179" y="372"/>
                    <a:pt x="178" y="370"/>
                    <a:pt x="178" y="368"/>
                  </a:cubicBezTo>
                  <a:cubicBezTo>
                    <a:pt x="177" y="367"/>
                    <a:pt x="176" y="365"/>
                    <a:pt x="175" y="363"/>
                  </a:cubicBezTo>
                  <a:cubicBezTo>
                    <a:pt x="172" y="354"/>
                    <a:pt x="167" y="345"/>
                    <a:pt x="160" y="336"/>
                  </a:cubicBezTo>
                  <a:cubicBezTo>
                    <a:pt x="155" y="330"/>
                    <a:pt x="150" y="325"/>
                    <a:pt x="144" y="321"/>
                  </a:cubicBezTo>
                  <a:cubicBezTo>
                    <a:pt x="138" y="316"/>
                    <a:pt x="130" y="313"/>
                    <a:pt x="120" y="311"/>
                  </a:cubicBezTo>
                  <a:cubicBezTo>
                    <a:pt x="112" y="310"/>
                    <a:pt x="103" y="308"/>
                    <a:pt x="94" y="307"/>
                  </a:cubicBezTo>
                  <a:cubicBezTo>
                    <a:pt x="87" y="307"/>
                    <a:pt x="79" y="306"/>
                    <a:pt x="72" y="305"/>
                  </a:cubicBezTo>
                  <a:cubicBezTo>
                    <a:pt x="70" y="304"/>
                    <a:pt x="70" y="304"/>
                    <a:pt x="70" y="304"/>
                  </a:cubicBezTo>
                  <a:cubicBezTo>
                    <a:pt x="66" y="304"/>
                    <a:pt x="63" y="303"/>
                    <a:pt x="60" y="301"/>
                  </a:cubicBezTo>
                  <a:cubicBezTo>
                    <a:pt x="60" y="301"/>
                    <a:pt x="60" y="301"/>
                    <a:pt x="60" y="301"/>
                  </a:cubicBezTo>
                  <a:cubicBezTo>
                    <a:pt x="60" y="301"/>
                    <a:pt x="60" y="301"/>
                    <a:pt x="60" y="301"/>
                  </a:cubicBezTo>
                  <a:cubicBezTo>
                    <a:pt x="61" y="300"/>
                    <a:pt x="61" y="300"/>
                    <a:pt x="61" y="300"/>
                  </a:cubicBezTo>
                  <a:cubicBezTo>
                    <a:pt x="62" y="299"/>
                    <a:pt x="63" y="298"/>
                    <a:pt x="64" y="298"/>
                  </a:cubicBezTo>
                  <a:cubicBezTo>
                    <a:pt x="66" y="296"/>
                    <a:pt x="68" y="295"/>
                    <a:pt x="70" y="294"/>
                  </a:cubicBezTo>
                  <a:cubicBezTo>
                    <a:pt x="78" y="288"/>
                    <a:pt x="83" y="280"/>
                    <a:pt x="85" y="269"/>
                  </a:cubicBezTo>
                  <a:cubicBezTo>
                    <a:pt x="86" y="268"/>
                    <a:pt x="86" y="267"/>
                    <a:pt x="86" y="266"/>
                  </a:cubicBezTo>
                  <a:cubicBezTo>
                    <a:pt x="86" y="265"/>
                    <a:pt x="85" y="263"/>
                    <a:pt x="84" y="262"/>
                  </a:cubicBezTo>
                  <a:cubicBezTo>
                    <a:pt x="83" y="261"/>
                    <a:pt x="82" y="260"/>
                    <a:pt x="80" y="261"/>
                  </a:cubicBezTo>
                  <a:cubicBezTo>
                    <a:pt x="79" y="261"/>
                    <a:pt x="79" y="261"/>
                    <a:pt x="78" y="262"/>
                  </a:cubicBezTo>
                  <a:cubicBezTo>
                    <a:pt x="77" y="263"/>
                    <a:pt x="76" y="265"/>
                    <a:pt x="75" y="267"/>
                  </a:cubicBezTo>
                  <a:cubicBezTo>
                    <a:pt x="75" y="267"/>
                    <a:pt x="75" y="267"/>
                    <a:pt x="75" y="267"/>
                  </a:cubicBezTo>
                  <a:cubicBezTo>
                    <a:pt x="70" y="276"/>
                    <a:pt x="63" y="284"/>
                    <a:pt x="54" y="289"/>
                  </a:cubicBezTo>
                  <a:cubicBezTo>
                    <a:pt x="52" y="291"/>
                    <a:pt x="49" y="292"/>
                    <a:pt x="46" y="293"/>
                  </a:cubicBezTo>
                  <a:cubicBezTo>
                    <a:pt x="45" y="294"/>
                    <a:pt x="43" y="294"/>
                    <a:pt x="42" y="293"/>
                  </a:cubicBezTo>
                  <a:cubicBezTo>
                    <a:pt x="35" y="289"/>
                    <a:pt x="29" y="284"/>
                    <a:pt x="25" y="278"/>
                  </a:cubicBezTo>
                  <a:cubicBezTo>
                    <a:pt x="25" y="277"/>
                    <a:pt x="25" y="277"/>
                    <a:pt x="25" y="277"/>
                  </a:cubicBezTo>
                  <a:cubicBezTo>
                    <a:pt x="26" y="276"/>
                    <a:pt x="28" y="274"/>
                    <a:pt x="30" y="273"/>
                  </a:cubicBezTo>
                  <a:cubicBezTo>
                    <a:pt x="35" y="268"/>
                    <a:pt x="38" y="261"/>
                    <a:pt x="40" y="254"/>
                  </a:cubicBezTo>
                  <a:cubicBezTo>
                    <a:pt x="41" y="251"/>
                    <a:pt x="41" y="248"/>
                    <a:pt x="41" y="245"/>
                  </a:cubicBezTo>
                  <a:cubicBezTo>
                    <a:pt x="40" y="241"/>
                    <a:pt x="39" y="238"/>
                    <a:pt x="39" y="235"/>
                  </a:cubicBezTo>
                  <a:cubicBezTo>
                    <a:pt x="38" y="233"/>
                    <a:pt x="39" y="232"/>
                    <a:pt x="40" y="231"/>
                  </a:cubicBezTo>
                  <a:cubicBezTo>
                    <a:pt x="42" y="230"/>
                    <a:pt x="42" y="230"/>
                    <a:pt x="42" y="230"/>
                  </a:cubicBezTo>
                  <a:cubicBezTo>
                    <a:pt x="45" y="228"/>
                    <a:pt x="47" y="226"/>
                    <a:pt x="50" y="224"/>
                  </a:cubicBezTo>
                  <a:cubicBezTo>
                    <a:pt x="59" y="217"/>
                    <a:pt x="66" y="211"/>
                    <a:pt x="72" y="205"/>
                  </a:cubicBezTo>
                  <a:cubicBezTo>
                    <a:pt x="76" y="201"/>
                    <a:pt x="76" y="201"/>
                    <a:pt x="76" y="201"/>
                  </a:cubicBezTo>
                  <a:cubicBezTo>
                    <a:pt x="84" y="192"/>
                    <a:pt x="94" y="183"/>
                    <a:pt x="103" y="175"/>
                  </a:cubicBezTo>
                  <a:cubicBezTo>
                    <a:pt x="109" y="168"/>
                    <a:pt x="117" y="162"/>
                    <a:pt x="125" y="156"/>
                  </a:cubicBezTo>
                  <a:cubicBezTo>
                    <a:pt x="127" y="154"/>
                    <a:pt x="129" y="152"/>
                    <a:pt x="132" y="151"/>
                  </a:cubicBezTo>
                  <a:cubicBezTo>
                    <a:pt x="133" y="150"/>
                    <a:pt x="133" y="150"/>
                    <a:pt x="133" y="150"/>
                  </a:cubicBezTo>
                  <a:cubicBezTo>
                    <a:pt x="141" y="145"/>
                    <a:pt x="149" y="141"/>
                    <a:pt x="157" y="137"/>
                  </a:cubicBezTo>
                  <a:cubicBezTo>
                    <a:pt x="158" y="136"/>
                    <a:pt x="160" y="135"/>
                    <a:pt x="161" y="135"/>
                  </a:cubicBezTo>
                  <a:cubicBezTo>
                    <a:pt x="162" y="134"/>
                    <a:pt x="162" y="134"/>
                    <a:pt x="162" y="134"/>
                  </a:cubicBezTo>
                  <a:cubicBezTo>
                    <a:pt x="164" y="133"/>
                    <a:pt x="165" y="132"/>
                    <a:pt x="165" y="130"/>
                  </a:cubicBezTo>
                  <a:cubicBezTo>
                    <a:pt x="166" y="128"/>
                    <a:pt x="166" y="128"/>
                    <a:pt x="166" y="128"/>
                  </a:cubicBezTo>
                  <a:cubicBezTo>
                    <a:pt x="166" y="126"/>
                    <a:pt x="166" y="125"/>
                    <a:pt x="167" y="123"/>
                  </a:cubicBezTo>
                  <a:cubicBezTo>
                    <a:pt x="168" y="112"/>
                    <a:pt x="172" y="101"/>
                    <a:pt x="178" y="88"/>
                  </a:cubicBezTo>
                  <a:cubicBezTo>
                    <a:pt x="184" y="76"/>
                    <a:pt x="192" y="65"/>
                    <a:pt x="202" y="56"/>
                  </a:cubicBezTo>
                  <a:cubicBezTo>
                    <a:pt x="214" y="44"/>
                    <a:pt x="228" y="35"/>
                    <a:pt x="244" y="29"/>
                  </a:cubicBezTo>
                  <a:cubicBezTo>
                    <a:pt x="256" y="25"/>
                    <a:pt x="269" y="22"/>
                    <a:pt x="282" y="23"/>
                  </a:cubicBezTo>
                  <a:cubicBezTo>
                    <a:pt x="296" y="23"/>
                    <a:pt x="308" y="26"/>
                    <a:pt x="321" y="31"/>
                  </a:cubicBezTo>
                  <a:cubicBezTo>
                    <a:pt x="324" y="33"/>
                    <a:pt x="326" y="34"/>
                    <a:pt x="328" y="36"/>
                  </a:cubicBezTo>
                  <a:cubicBezTo>
                    <a:pt x="330" y="37"/>
                    <a:pt x="331" y="38"/>
                    <a:pt x="332" y="38"/>
                  </a:cubicBezTo>
                  <a:cubicBezTo>
                    <a:pt x="332" y="39"/>
                    <a:pt x="331" y="39"/>
                    <a:pt x="328" y="41"/>
                  </a:cubicBezTo>
                  <a:cubicBezTo>
                    <a:pt x="321" y="45"/>
                    <a:pt x="314" y="49"/>
                    <a:pt x="306" y="56"/>
                  </a:cubicBezTo>
                  <a:cubicBezTo>
                    <a:pt x="297" y="63"/>
                    <a:pt x="289" y="72"/>
                    <a:pt x="281" y="84"/>
                  </a:cubicBezTo>
                  <a:cubicBezTo>
                    <a:pt x="271" y="97"/>
                    <a:pt x="265" y="113"/>
                    <a:pt x="263" y="130"/>
                  </a:cubicBezTo>
                  <a:cubicBezTo>
                    <a:pt x="262" y="131"/>
                    <a:pt x="262" y="131"/>
                    <a:pt x="262" y="131"/>
                  </a:cubicBezTo>
                  <a:cubicBezTo>
                    <a:pt x="262" y="135"/>
                    <a:pt x="262" y="138"/>
                    <a:pt x="262" y="142"/>
                  </a:cubicBezTo>
                  <a:cubicBezTo>
                    <a:pt x="262" y="158"/>
                    <a:pt x="266" y="172"/>
                    <a:pt x="274" y="184"/>
                  </a:cubicBezTo>
                  <a:cubicBezTo>
                    <a:pt x="282" y="196"/>
                    <a:pt x="292" y="206"/>
                    <a:pt x="305" y="213"/>
                  </a:cubicBezTo>
                  <a:cubicBezTo>
                    <a:pt x="306" y="214"/>
                    <a:pt x="306" y="214"/>
                    <a:pt x="306" y="214"/>
                  </a:cubicBezTo>
                  <a:cubicBezTo>
                    <a:pt x="306" y="214"/>
                    <a:pt x="307" y="214"/>
                    <a:pt x="308" y="215"/>
                  </a:cubicBezTo>
                  <a:cubicBezTo>
                    <a:pt x="309" y="215"/>
                    <a:pt x="309" y="216"/>
                    <a:pt x="309" y="217"/>
                  </a:cubicBezTo>
                  <a:cubicBezTo>
                    <a:pt x="309" y="220"/>
                    <a:pt x="310" y="224"/>
                    <a:pt x="311" y="227"/>
                  </a:cubicBezTo>
                  <a:cubicBezTo>
                    <a:pt x="312" y="233"/>
                    <a:pt x="314" y="238"/>
                    <a:pt x="317" y="243"/>
                  </a:cubicBezTo>
                  <a:cubicBezTo>
                    <a:pt x="320" y="249"/>
                    <a:pt x="325" y="255"/>
                    <a:pt x="329" y="260"/>
                  </a:cubicBezTo>
                  <a:cubicBezTo>
                    <a:pt x="330" y="262"/>
                    <a:pt x="331" y="263"/>
                    <a:pt x="333" y="265"/>
                  </a:cubicBezTo>
                  <a:cubicBezTo>
                    <a:pt x="333" y="266"/>
                    <a:pt x="334" y="266"/>
                    <a:pt x="334" y="266"/>
                  </a:cubicBezTo>
                  <a:cubicBezTo>
                    <a:pt x="339" y="271"/>
                    <a:pt x="344" y="275"/>
                    <a:pt x="349" y="279"/>
                  </a:cubicBezTo>
                  <a:cubicBezTo>
                    <a:pt x="355" y="284"/>
                    <a:pt x="361" y="289"/>
                    <a:pt x="367" y="293"/>
                  </a:cubicBezTo>
                  <a:cubicBezTo>
                    <a:pt x="370" y="295"/>
                    <a:pt x="372" y="296"/>
                    <a:pt x="374" y="298"/>
                  </a:cubicBezTo>
                  <a:cubicBezTo>
                    <a:pt x="391" y="310"/>
                    <a:pt x="408" y="322"/>
                    <a:pt x="422" y="333"/>
                  </a:cubicBezTo>
                  <a:cubicBezTo>
                    <a:pt x="430" y="339"/>
                    <a:pt x="439" y="346"/>
                    <a:pt x="447" y="353"/>
                  </a:cubicBezTo>
                  <a:cubicBezTo>
                    <a:pt x="451" y="357"/>
                    <a:pt x="456" y="361"/>
                    <a:pt x="462" y="366"/>
                  </a:cubicBezTo>
                  <a:cubicBezTo>
                    <a:pt x="471" y="374"/>
                    <a:pt x="478" y="382"/>
                    <a:pt x="484" y="391"/>
                  </a:cubicBezTo>
                  <a:cubicBezTo>
                    <a:pt x="485" y="392"/>
                    <a:pt x="486" y="394"/>
                    <a:pt x="488" y="396"/>
                  </a:cubicBezTo>
                  <a:cubicBezTo>
                    <a:pt x="491" y="400"/>
                    <a:pt x="494" y="404"/>
                    <a:pt x="497" y="409"/>
                  </a:cubicBezTo>
                  <a:cubicBezTo>
                    <a:pt x="511" y="430"/>
                    <a:pt x="521" y="453"/>
                    <a:pt x="526" y="478"/>
                  </a:cubicBezTo>
                  <a:cubicBezTo>
                    <a:pt x="527" y="483"/>
                    <a:pt x="527" y="488"/>
                    <a:pt x="528" y="493"/>
                  </a:cubicBezTo>
                  <a:cubicBezTo>
                    <a:pt x="529" y="496"/>
                    <a:pt x="529" y="499"/>
                    <a:pt x="530" y="502"/>
                  </a:cubicBezTo>
                  <a:cubicBezTo>
                    <a:pt x="530" y="504"/>
                    <a:pt x="530" y="505"/>
                    <a:pt x="530" y="507"/>
                  </a:cubicBezTo>
                  <a:cubicBezTo>
                    <a:pt x="530" y="508"/>
                    <a:pt x="530" y="508"/>
                    <a:pt x="530" y="508"/>
                  </a:cubicBezTo>
                  <a:cubicBezTo>
                    <a:pt x="530" y="512"/>
                    <a:pt x="530" y="516"/>
                    <a:pt x="531" y="520"/>
                  </a:cubicBezTo>
                  <a:cubicBezTo>
                    <a:pt x="531" y="522"/>
                    <a:pt x="531" y="525"/>
                    <a:pt x="531" y="527"/>
                  </a:cubicBezTo>
                  <a:cubicBezTo>
                    <a:pt x="531" y="528"/>
                    <a:pt x="531" y="528"/>
                    <a:pt x="531" y="528"/>
                  </a:cubicBezTo>
                  <a:cubicBezTo>
                    <a:pt x="531" y="533"/>
                    <a:pt x="531" y="538"/>
                    <a:pt x="531" y="543"/>
                  </a:cubicBezTo>
                  <a:cubicBezTo>
                    <a:pt x="531" y="546"/>
                    <a:pt x="531" y="546"/>
                    <a:pt x="531" y="546"/>
                  </a:cubicBezTo>
                  <a:cubicBezTo>
                    <a:pt x="531" y="552"/>
                    <a:pt x="531" y="556"/>
                    <a:pt x="530" y="561"/>
                  </a:cubicBezTo>
                  <a:cubicBezTo>
                    <a:pt x="530" y="563"/>
                    <a:pt x="530" y="565"/>
                    <a:pt x="530" y="567"/>
                  </a:cubicBezTo>
                  <a:cubicBezTo>
                    <a:pt x="529" y="570"/>
                    <a:pt x="529" y="573"/>
                    <a:pt x="528" y="575"/>
                  </a:cubicBezTo>
                  <a:cubicBezTo>
                    <a:pt x="528" y="577"/>
                    <a:pt x="528" y="578"/>
                    <a:pt x="527" y="580"/>
                  </a:cubicBezTo>
                  <a:cubicBezTo>
                    <a:pt x="527" y="583"/>
                    <a:pt x="526" y="585"/>
                    <a:pt x="526" y="588"/>
                  </a:cubicBezTo>
                  <a:cubicBezTo>
                    <a:pt x="523" y="596"/>
                    <a:pt x="520" y="605"/>
                    <a:pt x="517" y="613"/>
                  </a:cubicBezTo>
                  <a:cubicBezTo>
                    <a:pt x="513" y="621"/>
                    <a:pt x="509" y="629"/>
                    <a:pt x="505" y="635"/>
                  </a:cubicBezTo>
                  <a:cubicBezTo>
                    <a:pt x="496" y="648"/>
                    <a:pt x="487" y="660"/>
                    <a:pt x="475" y="670"/>
                  </a:cubicBezTo>
                  <a:cubicBezTo>
                    <a:pt x="467" y="678"/>
                    <a:pt x="458" y="685"/>
                    <a:pt x="446" y="692"/>
                  </a:cubicBezTo>
                  <a:cubicBezTo>
                    <a:pt x="425" y="704"/>
                    <a:pt x="401" y="713"/>
                    <a:pt x="374" y="720"/>
                  </a:cubicBezTo>
                  <a:cubicBezTo>
                    <a:pt x="363" y="723"/>
                    <a:pt x="351" y="725"/>
                    <a:pt x="340" y="727"/>
                  </a:cubicBezTo>
                  <a:cubicBezTo>
                    <a:pt x="339" y="727"/>
                    <a:pt x="338" y="727"/>
                    <a:pt x="337" y="727"/>
                  </a:cubicBezTo>
                  <a:cubicBezTo>
                    <a:pt x="332" y="728"/>
                    <a:pt x="327" y="729"/>
                    <a:pt x="322" y="729"/>
                  </a:cubicBezTo>
                  <a:cubicBezTo>
                    <a:pt x="315" y="730"/>
                    <a:pt x="308" y="730"/>
                    <a:pt x="302" y="730"/>
                  </a:cubicBezTo>
                  <a:cubicBezTo>
                    <a:pt x="299" y="731"/>
                    <a:pt x="296" y="731"/>
                    <a:pt x="294" y="731"/>
                  </a:cubicBezTo>
                  <a:cubicBezTo>
                    <a:pt x="292" y="731"/>
                    <a:pt x="290" y="731"/>
                    <a:pt x="289" y="731"/>
                  </a:cubicBezTo>
                  <a:cubicBezTo>
                    <a:pt x="283" y="732"/>
                    <a:pt x="276" y="732"/>
                    <a:pt x="269" y="731"/>
                  </a:cubicBezTo>
                  <a:cubicBezTo>
                    <a:pt x="267" y="731"/>
                    <a:pt x="264" y="731"/>
                    <a:pt x="262" y="731"/>
                  </a:cubicBezTo>
                  <a:cubicBezTo>
                    <a:pt x="260" y="731"/>
                    <a:pt x="258" y="731"/>
                    <a:pt x="257" y="730"/>
                  </a:cubicBezTo>
                  <a:cubicBezTo>
                    <a:pt x="249" y="730"/>
                    <a:pt x="240" y="729"/>
                    <a:pt x="231" y="725"/>
                  </a:cubicBezTo>
                  <a:close/>
                  <a:moveTo>
                    <a:pt x="217" y="658"/>
                  </a:moveTo>
                  <a:cubicBezTo>
                    <a:pt x="219" y="655"/>
                    <a:pt x="222" y="652"/>
                    <a:pt x="225" y="650"/>
                  </a:cubicBezTo>
                  <a:cubicBezTo>
                    <a:pt x="230" y="646"/>
                    <a:pt x="235" y="644"/>
                    <a:pt x="241" y="642"/>
                  </a:cubicBezTo>
                  <a:cubicBezTo>
                    <a:pt x="243" y="642"/>
                    <a:pt x="244" y="641"/>
                    <a:pt x="245" y="641"/>
                  </a:cubicBezTo>
                  <a:cubicBezTo>
                    <a:pt x="246" y="640"/>
                    <a:pt x="247" y="639"/>
                    <a:pt x="247" y="638"/>
                  </a:cubicBezTo>
                  <a:cubicBezTo>
                    <a:pt x="247" y="637"/>
                    <a:pt x="246" y="636"/>
                    <a:pt x="245" y="635"/>
                  </a:cubicBezTo>
                  <a:cubicBezTo>
                    <a:pt x="244" y="634"/>
                    <a:pt x="241" y="634"/>
                    <a:pt x="239" y="634"/>
                  </a:cubicBezTo>
                  <a:cubicBezTo>
                    <a:pt x="238" y="634"/>
                    <a:pt x="238" y="634"/>
                    <a:pt x="238" y="634"/>
                  </a:cubicBezTo>
                  <a:cubicBezTo>
                    <a:pt x="238" y="634"/>
                    <a:pt x="238" y="634"/>
                    <a:pt x="238" y="634"/>
                  </a:cubicBezTo>
                  <a:cubicBezTo>
                    <a:pt x="236" y="634"/>
                    <a:pt x="232" y="634"/>
                    <a:pt x="228" y="636"/>
                  </a:cubicBezTo>
                  <a:cubicBezTo>
                    <a:pt x="222" y="638"/>
                    <a:pt x="217" y="641"/>
                    <a:pt x="213" y="645"/>
                  </a:cubicBezTo>
                  <a:cubicBezTo>
                    <a:pt x="212" y="646"/>
                    <a:pt x="211" y="647"/>
                    <a:pt x="210" y="648"/>
                  </a:cubicBezTo>
                  <a:cubicBezTo>
                    <a:pt x="209" y="649"/>
                    <a:pt x="208" y="650"/>
                    <a:pt x="206" y="652"/>
                  </a:cubicBezTo>
                  <a:cubicBezTo>
                    <a:pt x="206" y="652"/>
                    <a:pt x="206" y="652"/>
                    <a:pt x="205" y="652"/>
                  </a:cubicBezTo>
                  <a:cubicBezTo>
                    <a:pt x="205" y="652"/>
                    <a:pt x="204" y="652"/>
                    <a:pt x="204" y="651"/>
                  </a:cubicBezTo>
                  <a:cubicBezTo>
                    <a:pt x="203" y="648"/>
                    <a:pt x="202" y="646"/>
                    <a:pt x="203" y="643"/>
                  </a:cubicBezTo>
                  <a:cubicBezTo>
                    <a:pt x="204" y="641"/>
                    <a:pt x="205" y="639"/>
                    <a:pt x="207" y="638"/>
                  </a:cubicBezTo>
                  <a:cubicBezTo>
                    <a:pt x="208" y="636"/>
                    <a:pt x="211" y="634"/>
                    <a:pt x="213" y="632"/>
                  </a:cubicBezTo>
                  <a:cubicBezTo>
                    <a:pt x="218" y="629"/>
                    <a:pt x="224" y="626"/>
                    <a:pt x="231" y="624"/>
                  </a:cubicBezTo>
                  <a:cubicBezTo>
                    <a:pt x="241" y="620"/>
                    <a:pt x="252" y="617"/>
                    <a:pt x="261" y="616"/>
                  </a:cubicBezTo>
                  <a:cubicBezTo>
                    <a:pt x="262" y="616"/>
                    <a:pt x="262" y="616"/>
                    <a:pt x="262" y="616"/>
                  </a:cubicBezTo>
                  <a:cubicBezTo>
                    <a:pt x="263" y="617"/>
                    <a:pt x="263" y="617"/>
                    <a:pt x="263" y="617"/>
                  </a:cubicBezTo>
                  <a:cubicBezTo>
                    <a:pt x="263" y="617"/>
                    <a:pt x="263" y="617"/>
                    <a:pt x="263" y="617"/>
                  </a:cubicBezTo>
                  <a:cubicBezTo>
                    <a:pt x="263" y="618"/>
                    <a:pt x="263" y="619"/>
                    <a:pt x="263" y="620"/>
                  </a:cubicBezTo>
                  <a:cubicBezTo>
                    <a:pt x="263" y="627"/>
                    <a:pt x="264" y="635"/>
                    <a:pt x="266" y="644"/>
                  </a:cubicBezTo>
                  <a:cubicBezTo>
                    <a:pt x="267" y="647"/>
                    <a:pt x="268" y="651"/>
                    <a:pt x="269" y="654"/>
                  </a:cubicBezTo>
                  <a:cubicBezTo>
                    <a:pt x="270" y="655"/>
                    <a:pt x="270" y="657"/>
                    <a:pt x="271" y="658"/>
                  </a:cubicBezTo>
                  <a:cubicBezTo>
                    <a:pt x="271" y="659"/>
                    <a:pt x="271" y="659"/>
                    <a:pt x="272" y="660"/>
                  </a:cubicBezTo>
                  <a:cubicBezTo>
                    <a:pt x="272" y="661"/>
                    <a:pt x="272" y="661"/>
                    <a:pt x="272" y="662"/>
                  </a:cubicBezTo>
                  <a:cubicBezTo>
                    <a:pt x="272" y="662"/>
                    <a:pt x="272" y="663"/>
                    <a:pt x="271" y="663"/>
                  </a:cubicBezTo>
                  <a:cubicBezTo>
                    <a:pt x="271" y="663"/>
                    <a:pt x="271" y="663"/>
                    <a:pt x="271" y="663"/>
                  </a:cubicBezTo>
                  <a:cubicBezTo>
                    <a:pt x="266" y="665"/>
                    <a:pt x="266" y="665"/>
                    <a:pt x="266" y="665"/>
                  </a:cubicBezTo>
                  <a:cubicBezTo>
                    <a:pt x="261" y="666"/>
                    <a:pt x="257" y="668"/>
                    <a:pt x="253" y="669"/>
                  </a:cubicBezTo>
                  <a:cubicBezTo>
                    <a:pt x="252" y="669"/>
                    <a:pt x="252" y="669"/>
                    <a:pt x="252" y="669"/>
                  </a:cubicBezTo>
                  <a:cubicBezTo>
                    <a:pt x="251" y="669"/>
                    <a:pt x="250" y="670"/>
                    <a:pt x="248" y="670"/>
                  </a:cubicBezTo>
                  <a:cubicBezTo>
                    <a:pt x="239" y="668"/>
                    <a:pt x="230" y="666"/>
                    <a:pt x="222" y="663"/>
                  </a:cubicBezTo>
                  <a:cubicBezTo>
                    <a:pt x="221" y="663"/>
                    <a:pt x="219" y="662"/>
                    <a:pt x="218" y="661"/>
                  </a:cubicBezTo>
                  <a:cubicBezTo>
                    <a:pt x="217" y="661"/>
                    <a:pt x="217" y="660"/>
                    <a:pt x="217" y="660"/>
                  </a:cubicBezTo>
                  <a:cubicBezTo>
                    <a:pt x="216" y="659"/>
                    <a:pt x="217" y="658"/>
                    <a:pt x="217" y="658"/>
                  </a:cubicBezTo>
                  <a:close/>
                  <a:moveTo>
                    <a:pt x="205" y="41"/>
                  </a:moveTo>
                  <a:cubicBezTo>
                    <a:pt x="193" y="50"/>
                    <a:pt x="184" y="60"/>
                    <a:pt x="178" y="70"/>
                  </a:cubicBezTo>
                  <a:cubicBezTo>
                    <a:pt x="168" y="85"/>
                    <a:pt x="161" y="101"/>
                    <a:pt x="158" y="118"/>
                  </a:cubicBezTo>
                  <a:cubicBezTo>
                    <a:pt x="158" y="118"/>
                    <a:pt x="158" y="119"/>
                    <a:pt x="158" y="120"/>
                  </a:cubicBezTo>
                  <a:cubicBezTo>
                    <a:pt x="157" y="122"/>
                    <a:pt x="157" y="124"/>
                    <a:pt x="157" y="125"/>
                  </a:cubicBezTo>
                  <a:cubicBezTo>
                    <a:pt x="156" y="127"/>
                    <a:pt x="156" y="128"/>
                    <a:pt x="154" y="129"/>
                  </a:cubicBezTo>
                  <a:cubicBezTo>
                    <a:pt x="143" y="134"/>
                    <a:pt x="132" y="140"/>
                    <a:pt x="124" y="145"/>
                  </a:cubicBezTo>
                  <a:cubicBezTo>
                    <a:pt x="118" y="149"/>
                    <a:pt x="112" y="154"/>
                    <a:pt x="107" y="158"/>
                  </a:cubicBezTo>
                  <a:cubicBezTo>
                    <a:pt x="107" y="159"/>
                    <a:pt x="106" y="159"/>
                    <a:pt x="105" y="158"/>
                  </a:cubicBezTo>
                  <a:cubicBezTo>
                    <a:pt x="93" y="148"/>
                    <a:pt x="85" y="137"/>
                    <a:pt x="80" y="125"/>
                  </a:cubicBezTo>
                  <a:cubicBezTo>
                    <a:pt x="76" y="117"/>
                    <a:pt x="74" y="110"/>
                    <a:pt x="73" y="103"/>
                  </a:cubicBezTo>
                  <a:cubicBezTo>
                    <a:pt x="72" y="97"/>
                    <a:pt x="71" y="91"/>
                    <a:pt x="72" y="86"/>
                  </a:cubicBezTo>
                  <a:cubicBezTo>
                    <a:pt x="72" y="68"/>
                    <a:pt x="78" y="53"/>
                    <a:pt x="88" y="40"/>
                  </a:cubicBezTo>
                  <a:cubicBezTo>
                    <a:pt x="98" y="25"/>
                    <a:pt x="113" y="16"/>
                    <a:pt x="131" y="12"/>
                  </a:cubicBezTo>
                  <a:cubicBezTo>
                    <a:pt x="136" y="11"/>
                    <a:pt x="141" y="10"/>
                    <a:pt x="146" y="10"/>
                  </a:cubicBezTo>
                  <a:cubicBezTo>
                    <a:pt x="146" y="10"/>
                    <a:pt x="147" y="10"/>
                    <a:pt x="147" y="10"/>
                  </a:cubicBezTo>
                  <a:cubicBezTo>
                    <a:pt x="160" y="11"/>
                    <a:pt x="171" y="13"/>
                    <a:pt x="181" y="18"/>
                  </a:cubicBezTo>
                  <a:cubicBezTo>
                    <a:pt x="190" y="22"/>
                    <a:pt x="197" y="26"/>
                    <a:pt x="202" y="31"/>
                  </a:cubicBezTo>
                  <a:cubicBezTo>
                    <a:pt x="202" y="32"/>
                    <a:pt x="203" y="32"/>
                    <a:pt x="204" y="33"/>
                  </a:cubicBezTo>
                  <a:cubicBezTo>
                    <a:pt x="205" y="34"/>
                    <a:pt x="205" y="34"/>
                    <a:pt x="205" y="34"/>
                  </a:cubicBezTo>
                  <a:cubicBezTo>
                    <a:pt x="207" y="35"/>
                    <a:pt x="208" y="36"/>
                    <a:pt x="208" y="37"/>
                  </a:cubicBezTo>
                  <a:cubicBezTo>
                    <a:pt x="208" y="38"/>
                    <a:pt x="207" y="39"/>
                    <a:pt x="205" y="41"/>
                  </a:cubicBezTo>
                  <a:close/>
                  <a:moveTo>
                    <a:pt x="312" y="206"/>
                  </a:moveTo>
                  <a:cubicBezTo>
                    <a:pt x="307" y="203"/>
                    <a:pt x="301" y="200"/>
                    <a:pt x="297" y="196"/>
                  </a:cubicBezTo>
                  <a:cubicBezTo>
                    <a:pt x="290" y="190"/>
                    <a:pt x="285" y="184"/>
                    <a:pt x="280" y="176"/>
                  </a:cubicBezTo>
                  <a:cubicBezTo>
                    <a:pt x="275" y="165"/>
                    <a:pt x="272" y="155"/>
                    <a:pt x="272" y="145"/>
                  </a:cubicBezTo>
                  <a:cubicBezTo>
                    <a:pt x="272" y="143"/>
                    <a:pt x="272" y="143"/>
                    <a:pt x="272" y="143"/>
                  </a:cubicBezTo>
                  <a:cubicBezTo>
                    <a:pt x="272" y="142"/>
                    <a:pt x="272" y="141"/>
                    <a:pt x="272" y="140"/>
                  </a:cubicBezTo>
                  <a:cubicBezTo>
                    <a:pt x="271" y="131"/>
                    <a:pt x="273" y="122"/>
                    <a:pt x="277" y="112"/>
                  </a:cubicBezTo>
                  <a:cubicBezTo>
                    <a:pt x="282" y="98"/>
                    <a:pt x="290" y="85"/>
                    <a:pt x="301" y="74"/>
                  </a:cubicBezTo>
                  <a:cubicBezTo>
                    <a:pt x="302" y="73"/>
                    <a:pt x="302" y="73"/>
                    <a:pt x="302" y="73"/>
                  </a:cubicBezTo>
                  <a:cubicBezTo>
                    <a:pt x="305" y="70"/>
                    <a:pt x="307" y="68"/>
                    <a:pt x="310" y="65"/>
                  </a:cubicBezTo>
                  <a:cubicBezTo>
                    <a:pt x="319" y="57"/>
                    <a:pt x="329" y="51"/>
                    <a:pt x="337" y="46"/>
                  </a:cubicBezTo>
                  <a:cubicBezTo>
                    <a:pt x="338" y="45"/>
                    <a:pt x="338" y="45"/>
                    <a:pt x="338" y="45"/>
                  </a:cubicBezTo>
                  <a:cubicBezTo>
                    <a:pt x="339" y="45"/>
                    <a:pt x="339" y="45"/>
                    <a:pt x="340" y="45"/>
                  </a:cubicBezTo>
                  <a:cubicBezTo>
                    <a:pt x="340" y="45"/>
                    <a:pt x="341" y="45"/>
                    <a:pt x="341" y="46"/>
                  </a:cubicBezTo>
                  <a:cubicBezTo>
                    <a:pt x="342" y="46"/>
                    <a:pt x="342" y="46"/>
                    <a:pt x="342" y="46"/>
                  </a:cubicBezTo>
                  <a:cubicBezTo>
                    <a:pt x="343" y="48"/>
                    <a:pt x="345" y="49"/>
                    <a:pt x="346" y="51"/>
                  </a:cubicBezTo>
                  <a:cubicBezTo>
                    <a:pt x="356" y="61"/>
                    <a:pt x="362" y="74"/>
                    <a:pt x="366" y="89"/>
                  </a:cubicBezTo>
                  <a:cubicBezTo>
                    <a:pt x="368" y="97"/>
                    <a:pt x="368" y="104"/>
                    <a:pt x="368" y="111"/>
                  </a:cubicBezTo>
                  <a:cubicBezTo>
                    <a:pt x="368" y="111"/>
                    <a:pt x="368" y="111"/>
                    <a:pt x="368" y="111"/>
                  </a:cubicBezTo>
                  <a:cubicBezTo>
                    <a:pt x="368" y="128"/>
                    <a:pt x="364" y="144"/>
                    <a:pt x="357" y="158"/>
                  </a:cubicBezTo>
                  <a:cubicBezTo>
                    <a:pt x="355" y="162"/>
                    <a:pt x="353" y="166"/>
                    <a:pt x="350" y="170"/>
                  </a:cubicBezTo>
                  <a:cubicBezTo>
                    <a:pt x="345" y="180"/>
                    <a:pt x="337" y="189"/>
                    <a:pt x="326" y="198"/>
                  </a:cubicBezTo>
                  <a:cubicBezTo>
                    <a:pt x="324" y="200"/>
                    <a:pt x="321" y="203"/>
                    <a:pt x="318" y="205"/>
                  </a:cubicBezTo>
                  <a:cubicBezTo>
                    <a:pt x="316" y="206"/>
                    <a:pt x="316" y="206"/>
                    <a:pt x="316" y="206"/>
                  </a:cubicBezTo>
                  <a:cubicBezTo>
                    <a:pt x="315" y="207"/>
                    <a:pt x="314" y="207"/>
                    <a:pt x="312" y="206"/>
                  </a:cubicBezTo>
                  <a:close/>
                  <a:moveTo>
                    <a:pt x="621" y="206"/>
                  </a:moveTo>
                  <a:cubicBezTo>
                    <a:pt x="621" y="206"/>
                    <a:pt x="621" y="206"/>
                    <a:pt x="621" y="206"/>
                  </a:cubicBezTo>
                  <a:cubicBezTo>
                    <a:pt x="621" y="206"/>
                    <a:pt x="621" y="206"/>
                    <a:pt x="621" y="206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81" name="Freeform 174"/>
            <p:cNvSpPr>
              <a:spLocks/>
            </p:cNvSpPr>
            <p:nvPr/>
          </p:nvSpPr>
          <p:spPr bwMode="auto">
            <a:xfrm>
              <a:off x="8661219" y="5602288"/>
              <a:ext cx="236538" cy="103188"/>
            </a:xfrm>
            <a:custGeom>
              <a:avLst/>
              <a:gdLst>
                <a:gd name="T0" fmla="*/ 87 w 90"/>
                <a:gd name="T1" fmla="*/ 28 h 39"/>
                <a:gd name="T2" fmla="*/ 82 w 90"/>
                <a:gd name="T3" fmla="*/ 24 h 39"/>
                <a:gd name="T4" fmla="*/ 63 w 90"/>
                <a:gd name="T5" fmla="*/ 16 h 39"/>
                <a:gd name="T6" fmla="*/ 42 w 90"/>
                <a:gd name="T7" fmla="*/ 8 h 39"/>
                <a:gd name="T8" fmla="*/ 35 w 90"/>
                <a:gd name="T9" fmla="*/ 6 h 39"/>
                <a:gd name="T10" fmla="*/ 19 w 90"/>
                <a:gd name="T11" fmla="*/ 2 h 39"/>
                <a:gd name="T12" fmla="*/ 19 w 90"/>
                <a:gd name="T13" fmla="*/ 2 h 39"/>
                <a:gd name="T14" fmla="*/ 10 w 90"/>
                <a:gd name="T15" fmla="*/ 1 h 39"/>
                <a:gd name="T16" fmla="*/ 6 w 90"/>
                <a:gd name="T17" fmla="*/ 0 h 39"/>
                <a:gd name="T18" fmla="*/ 6 w 90"/>
                <a:gd name="T19" fmla="*/ 0 h 39"/>
                <a:gd name="T20" fmla="*/ 5 w 90"/>
                <a:gd name="T21" fmla="*/ 1 h 39"/>
                <a:gd name="T22" fmla="*/ 3 w 90"/>
                <a:gd name="T23" fmla="*/ 1 h 39"/>
                <a:gd name="T24" fmla="*/ 0 w 90"/>
                <a:gd name="T25" fmla="*/ 3 h 39"/>
                <a:gd name="T26" fmla="*/ 0 w 90"/>
                <a:gd name="T27" fmla="*/ 4 h 39"/>
                <a:gd name="T28" fmla="*/ 2 w 90"/>
                <a:gd name="T29" fmla="*/ 7 h 39"/>
                <a:gd name="T30" fmla="*/ 8 w 90"/>
                <a:gd name="T31" fmla="*/ 9 h 39"/>
                <a:gd name="T32" fmla="*/ 14 w 90"/>
                <a:gd name="T33" fmla="*/ 11 h 39"/>
                <a:gd name="T34" fmla="*/ 25 w 90"/>
                <a:gd name="T35" fmla="*/ 15 h 39"/>
                <a:gd name="T36" fmla="*/ 60 w 90"/>
                <a:gd name="T37" fmla="*/ 29 h 39"/>
                <a:gd name="T38" fmla="*/ 77 w 90"/>
                <a:gd name="T39" fmla="*/ 37 h 39"/>
                <a:gd name="T40" fmla="*/ 82 w 90"/>
                <a:gd name="T41" fmla="*/ 38 h 39"/>
                <a:gd name="T42" fmla="*/ 83 w 90"/>
                <a:gd name="T43" fmla="*/ 39 h 39"/>
                <a:gd name="T44" fmla="*/ 89 w 90"/>
                <a:gd name="T45" fmla="*/ 34 h 39"/>
                <a:gd name="T46" fmla="*/ 87 w 90"/>
                <a:gd name="T47" fmla="*/ 28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90" h="39">
                  <a:moveTo>
                    <a:pt x="87" y="28"/>
                  </a:moveTo>
                  <a:cubicBezTo>
                    <a:pt x="85" y="26"/>
                    <a:pt x="83" y="25"/>
                    <a:pt x="82" y="24"/>
                  </a:cubicBezTo>
                  <a:cubicBezTo>
                    <a:pt x="75" y="22"/>
                    <a:pt x="69" y="19"/>
                    <a:pt x="63" y="16"/>
                  </a:cubicBezTo>
                  <a:cubicBezTo>
                    <a:pt x="56" y="13"/>
                    <a:pt x="49" y="11"/>
                    <a:pt x="42" y="8"/>
                  </a:cubicBezTo>
                  <a:cubicBezTo>
                    <a:pt x="39" y="8"/>
                    <a:pt x="37" y="7"/>
                    <a:pt x="35" y="6"/>
                  </a:cubicBezTo>
                  <a:cubicBezTo>
                    <a:pt x="30" y="4"/>
                    <a:pt x="24" y="3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6" y="2"/>
                    <a:pt x="13" y="1"/>
                    <a:pt x="10" y="1"/>
                  </a:cubicBezTo>
                  <a:cubicBezTo>
                    <a:pt x="9" y="1"/>
                    <a:pt x="7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3" y="1"/>
                    <a:pt x="3" y="1"/>
                  </a:cubicBezTo>
                  <a:cubicBezTo>
                    <a:pt x="2" y="1"/>
                    <a:pt x="1" y="2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0" y="6"/>
                    <a:pt x="1" y="7"/>
                    <a:pt x="2" y="7"/>
                  </a:cubicBezTo>
                  <a:cubicBezTo>
                    <a:pt x="3" y="8"/>
                    <a:pt x="5" y="9"/>
                    <a:pt x="8" y="9"/>
                  </a:cubicBezTo>
                  <a:cubicBezTo>
                    <a:pt x="10" y="10"/>
                    <a:pt x="12" y="11"/>
                    <a:pt x="14" y="11"/>
                  </a:cubicBezTo>
                  <a:cubicBezTo>
                    <a:pt x="17" y="12"/>
                    <a:pt x="21" y="13"/>
                    <a:pt x="25" y="15"/>
                  </a:cubicBezTo>
                  <a:cubicBezTo>
                    <a:pt x="39" y="20"/>
                    <a:pt x="50" y="25"/>
                    <a:pt x="60" y="29"/>
                  </a:cubicBezTo>
                  <a:cubicBezTo>
                    <a:pt x="65" y="32"/>
                    <a:pt x="71" y="35"/>
                    <a:pt x="77" y="37"/>
                  </a:cubicBezTo>
                  <a:cubicBezTo>
                    <a:pt x="78" y="38"/>
                    <a:pt x="80" y="38"/>
                    <a:pt x="82" y="38"/>
                  </a:cubicBezTo>
                  <a:cubicBezTo>
                    <a:pt x="83" y="39"/>
                    <a:pt x="83" y="39"/>
                    <a:pt x="83" y="39"/>
                  </a:cubicBezTo>
                  <a:cubicBezTo>
                    <a:pt x="85" y="39"/>
                    <a:pt x="88" y="37"/>
                    <a:pt x="89" y="34"/>
                  </a:cubicBezTo>
                  <a:cubicBezTo>
                    <a:pt x="90" y="32"/>
                    <a:pt x="89" y="29"/>
                    <a:pt x="87" y="28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82" name="Freeform 175"/>
            <p:cNvSpPr>
              <a:spLocks/>
            </p:cNvSpPr>
            <p:nvPr/>
          </p:nvSpPr>
          <p:spPr bwMode="auto">
            <a:xfrm>
              <a:off x="8626294" y="5649913"/>
              <a:ext cx="214313" cy="125413"/>
            </a:xfrm>
            <a:custGeom>
              <a:avLst/>
              <a:gdLst>
                <a:gd name="T0" fmla="*/ 81 w 81"/>
                <a:gd name="T1" fmla="*/ 40 h 47"/>
                <a:gd name="T2" fmla="*/ 80 w 81"/>
                <a:gd name="T3" fmla="*/ 38 h 47"/>
                <a:gd name="T4" fmla="*/ 75 w 81"/>
                <a:gd name="T5" fmla="*/ 34 h 47"/>
                <a:gd name="T6" fmla="*/ 32 w 81"/>
                <a:gd name="T7" fmla="*/ 10 h 47"/>
                <a:gd name="T8" fmla="*/ 7 w 81"/>
                <a:gd name="T9" fmla="*/ 1 h 47"/>
                <a:gd name="T10" fmla="*/ 4 w 81"/>
                <a:gd name="T11" fmla="*/ 0 h 47"/>
                <a:gd name="T12" fmla="*/ 4 w 81"/>
                <a:gd name="T13" fmla="*/ 0 h 47"/>
                <a:gd name="T14" fmla="*/ 1 w 81"/>
                <a:gd name="T15" fmla="*/ 1 h 47"/>
                <a:gd name="T16" fmla="*/ 0 w 81"/>
                <a:gd name="T17" fmla="*/ 3 h 47"/>
                <a:gd name="T18" fmla="*/ 2 w 81"/>
                <a:gd name="T19" fmla="*/ 6 h 47"/>
                <a:gd name="T20" fmla="*/ 8 w 81"/>
                <a:gd name="T21" fmla="*/ 10 h 47"/>
                <a:gd name="T22" fmla="*/ 49 w 81"/>
                <a:gd name="T23" fmla="*/ 31 h 47"/>
                <a:gd name="T24" fmla="*/ 57 w 81"/>
                <a:gd name="T25" fmla="*/ 36 h 47"/>
                <a:gd name="T26" fmla="*/ 65 w 81"/>
                <a:gd name="T27" fmla="*/ 42 h 47"/>
                <a:gd name="T28" fmla="*/ 74 w 81"/>
                <a:gd name="T29" fmla="*/ 46 h 47"/>
                <a:gd name="T30" fmla="*/ 76 w 81"/>
                <a:gd name="T31" fmla="*/ 47 h 47"/>
                <a:gd name="T32" fmla="*/ 78 w 81"/>
                <a:gd name="T33" fmla="*/ 46 h 47"/>
                <a:gd name="T34" fmla="*/ 81 w 81"/>
                <a:gd name="T35" fmla="*/ 41 h 47"/>
                <a:gd name="T36" fmla="*/ 81 w 81"/>
                <a:gd name="T37" fmla="*/ 40 h 47"/>
                <a:gd name="T38" fmla="*/ 81 w 81"/>
                <a:gd name="T39" fmla="*/ 4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81" h="47">
                  <a:moveTo>
                    <a:pt x="81" y="40"/>
                  </a:moveTo>
                  <a:cubicBezTo>
                    <a:pt x="81" y="39"/>
                    <a:pt x="81" y="38"/>
                    <a:pt x="80" y="38"/>
                  </a:cubicBezTo>
                  <a:cubicBezTo>
                    <a:pt x="79" y="36"/>
                    <a:pt x="77" y="35"/>
                    <a:pt x="75" y="34"/>
                  </a:cubicBezTo>
                  <a:cubicBezTo>
                    <a:pt x="59" y="23"/>
                    <a:pt x="45" y="16"/>
                    <a:pt x="32" y="10"/>
                  </a:cubicBezTo>
                  <a:cubicBezTo>
                    <a:pt x="23" y="6"/>
                    <a:pt x="15" y="3"/>
                    <a:pt x="7" y="1"/>
                  </a:cubicBezTo>
                  <a:cubicBezTo>
                    <a:pt x="6" y="0"/>
                    <a:pt x="5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2" y="1"/>
                    <a:pt x="1" y="1"/>
                  </a:cubicBezTo>
                  <a:cubicBezTo>
                    <a:pt x="1" y="2"/>
                    <a:pt x="0" y="2"/>
                    <a:pt x="0" y="3"/>
                  </a:cubicBezTo>
                  <a:cubicBezTo>
                    <a:pt x="0" y="4"/>
                    <a:pt x="1" y="6"/>
                    <a:pt x="2" y="6"/>
                  </a:cubicBezTo>
                  <a:cubicBezTo>
                    <a:pt x="3" y="7"/>
                    <a:pt x="5" y="9"/>
                    <a:pt x="8" y="10"/>
                  </a:cubicBezTo>
                  <a:cubicBezTo>
                    <a:pt x="21" y="15"/>
                    <a:pt x="34" y="22"/>
                    <a:pt x="49" y="31"/>
                  </a:cubicBezTo>
                  <a:cubicBezTo>
                    <a:pt x="52" y="33"/>
                    <a:pt x="54" y="35"/>
                    <a:pt x="57" y="36"/>
                  </a:cubicBezTo>
                  <a:cubicBezTo>
                    <a:pt x="59" y="38"/>
                    <a:pt x="62" y="40"/>
                    <a:pt x="65" y="42"/>
                  </a:cubicBezTo>
                  <a:cubicBezTo>
                    <a:pt x="68" y="43"/>
                    <a:pt x="71" y="45"/>
                    <a:pt x="74" y="46"/>
                  </a:cubicBezTo>
                  <a:cubicBezTo>
                    <a:pt x="74" y="47"/>
                    <a:pt x="75" y="47"/>
                    <a:pt x="76" y="47"/>
                  </a:cubicBezTo>
                  <a:cubicBezTo>
                    <a:pt x="76" y="47"/>
                    <a:pt x="77" y="46"/>
                    <a:pt x="78" y="46"/>
                  </a:cubicBezTo>
                  <a:cubicBezTo>
                    <a:pt x="80" y="45"/>
                    <a:pt x="81" y="43"/>
                    <a:pt x="81" y="41"/>
                  </a:cubicBezTo>
                  <a:cubicBezTo>
                    <a:pt x="81" y="40"/>
                    <a:pt x="81" y="40"/>
                    <a:pt x="81" y="40"/>
                  </a:cubicBezTo>
                  <a:cubicBezTo>
                    <a:pt x="81" y="40"/>
                    <a:pt x="81" y="40"/>
                    <a:pt x="81" y="40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83" name="Freeform 176"/>
            <p:cNvSpPr>
              <a:spLocks/>
            </p:cNvSpPr>
            <p:nvPr/>
          </p:nvSpPr>
          <p:spPr bwMode="auto">
            <a:xfrm>
              <a:off x="8642169" y="5451475"/>
              <a:ext cx="74613" cy="74613"/>
            </a:xfrm>
            <a:custGeom>
              <a:avLst/>
              <a:gdLst>
                <a:gd name="T0" fmla="*/ 13 w 28"/>
                <a:gd name="T1" fmla="*/ 28 h 28"/>
                <a:gd name="T2" fmla="*/ 14 w 28"/>
                <a:gd name="T3" fmla="*/ 28 h 28"/>
                <a:gd name="T4" fmla="*/ 14 w 28"/>
                <a:gd name="T5" fmla="*/ 28 h 28"/>
                <a:gd name="T6" fmla="*/ 28 w 28"/>
                <a:gd name="T7" fmla="*/ 15 h 28"/>
                <a:gd name="T8" fmla="*/ 24 w 28"/>
                <a:gd name="T9" fmla="*/ 5 h 28"/>
                <a:gd name="T10" fmla="*/ 14 w 28"/>
                <a:gd name="T11" fmla="*/ 0 h 28"/>
                <a:gd name="T12" fmla="*/ 14 w 28"/>
                <a:gd name="T13" fmla="*/ 0 h 28"/>
                <a:gd name="T14" fmla="*/ 0 w 28"/>
                <a:gd name="T15" fmla="*/ 14 h 28"/>
                <a:gd name="T16" fmla="*/ 4 w 28"/>
                <a:gd name="T17" fmla="*/ 24 h 28"/>
                <a:gd name="T18" fmla="*/ 13 w 28"/>
                <a:gd name="T19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8" h="28">
                  <a:moveTo>
                    <a:pt x="13" y="28"/>
                  </a:moveTo>
                  <a:cubicBezTo>
                    <a:pt x="14" y="28"/>
                    <a:pt x="14" y="28"/>
                    <a:pt x="14" y="28"/>
                  </a:cubicBezTo>
                  <a:cubicBezTo>
                    <a:pt x="14" y="28"/>
                    <a:pt x="14" y="28"/>
                    <a:pt x="14" y="28"/>
                  </a:cubicBezTo>
                  <a:cubicBezTo>
                    <a:pt x="22" y="28"/>
                    <a:pt x="28" y="22"/>
                    <a:pt x="28" y="15"/>
                  </a:cubicBezTo>
                  <a:cubicBezTo>
                    <a:pt x="28" y="11"/>
                    <a:pt x="27" y="7"/>
                    <a:pt x="24" y="5"/>
                  </a:cubicBezTo>
                  <a:cubicBezTo>
                    <a:pt x="21" y="2"/>
                    <a:pt x="18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7" y="0"/>
                    <a:pt x="0" y="6"/>
                    <a:pt x="0" y="14"/>
                  </a:cubicBezTo>
                  <a:cubicBezTo>
                    <a:pt x="0" y="18"/>
                    <a:pt x="1" y="22"/>
                    <a:pt x="4" y="24"/>
                  </a:cubicBezTo>
                  <a:cubicBezTo>
                    <a:pt x="7" y="27"/>
                    <a:pt x="10" y="28"/>
                    <a:pt x="13" y="28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84" name="Freeform 177"/>
            <p:cNvSpPr>
              <a:spLocks noEditPoints="1"/>
            </p:cNvSpPr>
            <p:nvPr/>
          </p:nvSpPr>
          <p:spPr bwMode="auto">
            <a:xfrm>
              <a:off x="9113656" y="6388100"/>
              <a:ext cx="42863" cy="55563"/>
            </a:xfrm>
            <a:custGeom>
              <a:avLst/>
              <a:gdLst>
                <a:gd name="T0" fmla="*/ 1 w 16"/>
                <a:gd name="T1" fmla="*/ 15 h 21"/>
                <a:gd name="T2" fmla="*/ 0 w 16"/>
                <a:gd name="T3" fmla="*/ 16 h 21"/>
                <a:gd name="T4" fmla="*/ 0 w 16"/>
                <a:gd name="T5" fmla="*/ 17 h 21"/>
                <a:gd name="T6" fmla="*/ 3 w 16"/>
                <a:gd name="T7" fmla="*/ 21 h 21"/>
                <a:gd name="T8" fmla="*/ 5 w 16"/>
                <a:gd name="T9" fmla="*/ 21 h 21"/>
                <a:gd name="T10" fmla="*/ 8 w 16"/>
                <a:gd name="T11" fmla="*/ 20 h 21"/>
                <a:gd name="T12" fmla="*/ 8 w 16"/>
                <a:gd name="T13" fmla="*/ 20 h 21"/>
                <a:gd name="T14" fmla="*/ 9 w 16"/>
                <a:gd name="T15" fmla="*/ 19 h 21"/>
                <a:gd name="T16" fmla="*/ 15 w 16"/>
                <a:gd name="T17" fmla="*/ 6 h 21"/>
                <a:gd name="T18" fmla="*/ 16 w 16"/>
                <a:gd name="T19" fmla="*/ 4 h 21"/>
                <a:gd name="T20" fmla="*/ 16 w 16"/>
                <a:gd name="T21" fmla="*/ 4 h 21"/>
                <a:gd name="T22" fmla="*/ 13 w 16"/>
                <a:gd name="T23" fmla="*/ 0 h 21"/>
                <a:gd name="T24" fmla="*/ 10 w 16"/>
                <a:gd name="T25" fmla="*/ 0 h 21"/>
                <a:gd name="T26" fmla="*/ 8 w 16"/>
                <a:gd name="T27" fmla="*/ 2 h 21"/>
                <a:gd name="T28" fmla="*/ 1 w 16"/>
                <a:gd name="T29" fmla="*/ 15 h 21"/>
                <a:gd name="T30" fmla="*/ 15 w 16"/>
                <a:gd name="T31" fmla="*/ 4 h 21"/>
                <a:gd name="T32" fmla="*/ 15 w 16"/>
                <a:gd name="T33" fmla="*/ 4 h 21"/>
                <a:gd name="T34" fmla="*/ 15 w 16"/>
                <a:gd name="T3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6" h="21">
                  <a:moveTo>
                    <a:pt x="1" y="15"/>
                  </a:moveTo>
                  <a:cubicBezTo>
                    <a:pt x="0" y="15"/>
                    <a:pt x="0" y="16"/>
                    <a:pt x="0" y="16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8"/>
                    <a:pt x="1" y="20"/>
                    <a:pt x="3" y="21"/>
                  </a:cubicBezTo>
                  <a:cubicBezTo>
                    <a:pt x="3" y="21"/>
                    <a:pt x="4" y="21"/>
                    <a:pt x="5" y="21"/>
                  </a:cubicBezTo>
                  <a:cubicBezTo>
                    <a:pt x="6" y="21"/>
                    <a:pt x="7" y="21"/>
                    <a:pt x="8" y="20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8" y="19"/>
                    <a:pt x="9" y="19"/>
                    <a:pt x="9" y="19"/>
                  </a:cubicBezTo>
                  <a:cubicBezTo>
                    <a:pt x="11" y="14"/>
                    <a:pt x="13" y="10"/>
                    <a:pt x="15" y="6"/>
                  </a:cubicBezTo>
                  <a:cubicBezTo>
                    <a:pt x="15" y="5"/>
                    <a:pt x="16" y="5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2"/>
                    <a:pt x="15" y="0"/>
                    <a:pt x="13" y="0"/>
                  </a:cubicBezTo>
                  <a:cubicBezTo>
                    <a:pt x="12" y="0"/>
                    <a:pt x="11" y="0"/>
                    <a:pt x="10" y="0"/>
                  </a:cubicBezTo>
                  <a:cubicBezTo>
                    <a:pt x="10" y="0"/>
                    <a:pt x="9" y="1"/>
                    <a:pt x="8" y="2"/>
                  </a:cubicBezTo>
                  <a:cubicBezTo>
                    <a:pt x="5" y="6"/>
                    <a:pt x="3" y="10"/>
                    <a:pt x="1" y="15"/>
                  </a:cubicBezTo>
                  <a:close/>
                  <a:moveTo>
                    <a:pt x="15" y="4"/>
                  </a:move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85" name="Freeform 178"/>
            <p:cNvSpPr>
              <a:spLocks/>
            </p:cNvSpPr>
            <p:nvPr/>
          </p:nvSpPr>
          <p:spPr bwMode="auto">
            <a:xfrm>
              <a:off x="9061269" y="6415088"/>
              <a:ext cx="38100" cy="60325"/>
            </a:xfrm>
            <a:custGeom>
              <a:avLst/>
              <a:gdLst>
                <a:gd name="T0" fmla="*/ 9 w 14"/>
                <a:gd name="T1" fmla="*/ 0 h 23"/>
                <a:gd name="T2" fmla="*/ 5 w 14"/>
                <a:gd name="T3" fmla="*/ 4 h 23"/>
                <a:gd name="T4" fmla="*/ 0 w 14"/>
                <a:gd name="T5" fmla="*/ 17 h 23"/>
                <a:gd name="T6" fmla="*/ 0 w 14"/>
                <a:gd name="T7" fmla="*/ 19 h 23"/>
                <a:gd name="T8" fmla="*/ 2 w 14"/>
                <a:gd name="T9" fmla="*/ 23 h 23"/>
                <a:gd name="T10" fmla="*/ 4 w 14"/>
                <a:gd name="T11" fmla="*/ 23 h 23"/>
                <a:gd name="T12" fmla="*/ 7 w 14"/>
                <a:gd name="T13" fmla="*/ 22 h 23"/>
                <a:gd name="T14" fmla="*/ 7 w 14"/>
                <a:gd name="T15" fmla="*/ 22 h 23"/>
                <a:gd name="T16" fmla="*/ 8 w 14"/>
                <a:gd name="T17" fmla="*/ 20 h 23"/>
                <a:gd name="T18" fmla="*/ 14 w 14"/>
                <a:gd name="T19" fmla="*/ 6 h 23"/>
                <a:gd name="T20" fmla="*/ 14 w 14"/>
                <a:gd name="T21" fmla="*/ 4 h 23"/>
                <a:gd name="T22" fmla="*/ 14 w 14"/>
                <a:gd name="T23" fmla="*/ 4 h 23"/>
                <a:gd name="T24" fmla="*/ 13 w 14"/>
                <a:gd name="T25" fmla="*/ 1 h 23"/>
                <a:gd name="T26" fmla="*/ 9 w 14"/>
                <a:gd name="T27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4" h="23">
                  <a:moveTo>
                    <a:pt x="9" y="0"/>
                  </a:moveTo>
                  <a:cubicBezTo>
                    <a:pt x="8" y="1"/>
                    <a:pt x="6" y="2"/>
                    <a:pt x="5" y="4"/>
                  </a:cubicBezTo>
                  <a:cubicBezTo>
                    <a:pt x="3" y="8"/>
                    <a:pt x="1" y="12"/>
                    <a:pt x="0" y="17"/>
                  </a:cubicBezTo>
                  <a:cubicBezTo>
                    <a:pt x="0" y="18"/>
                    <a:pt x="0" y="19"/>
                    <a:pt x="0" y="19"/>
                  </a:cubicBezTo>
                  <a:cubicBezTo>
                    <a:pt x="0" y="21"/>
                    <a:pt x="1" y="22"/>
                    <a:pt x="2" y="23"/>
                  </a:cubicBezTo>
                  <a:cubicBezTo>
                    <a:pt x="2" y="23"/>
                    <a:pt x="3" y="23"/>
                    <a:pt x="4" y="23"/>
                  </a:cubicBezTo>
                  <a:cubicBezTo>
                    <a:pt x="5" y="23"/>
                    <a:pt x="6" y="23"/>
                    <a:pt x="7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7" y="21"/>
                    <a:pt x="8" y="20"/>
                    <a:pt x="8" y="20"/>
                  </a:cubicBezTo>
                  <a:cubicBezTo>
                    <a:pt x="10" y="15"/>
                    <a:pt x="12" y="10"/>
                    <a:pt x="14" y="6"/>
                  </a:cubicBezTo>
                  <a:cubicBezTo>
                    <a:pt x="14" y="5"/>
                    <a:pt x="14" y="5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3"/>
                    <a:pt x="14" y="2"/>
                    <a:pt x="13" y="1"/>
                  </a:cubicBezTo>
                  <a:cubicBezTo>
                    <a:pt x="12" y="0"/>
                    <a:pt x="10" y="0"/>
                    <a:pt x="9" y="0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86" name="Freeform 179"/>
            <p:cNvSpPr>
              <a:spLocks/>
            </p:cNvSpPr>
            <p:nvPr/>
          </p:nvSpPr>
          <p:spPr bwMode="auto">
            <a:xfrm>
              <a:off x="8845369" y="5100638"/>
              <a:ext cx="44450" cy="50800"/>
            </a:xfrm>
            <a:custGeom>
              <a:avLst/>
              <a:gdLst>
                <a:gd name="T0" fmla="*/ 12 w 17"/>
                <a:gd name="T1" fmla="*/ 0 h 19"/>
                <a:gd name="T2" fmla="*/ 8 w 17"/>
                <a:gd name="T3" fmla="*/ 3 h 19"/>
                <a:gd name="T4" fmla="*/ 1 w 17"/>
                <a:gd name="T5" fmla="*/ 11 h 19"/>
                <a:gd name="T6" fmla="*/ 0 w 17"/>
                <a:gd name="T7" fmla="*/ 15 h 19"/>
                <a:gd name="T8" fmla="*/ 2 w 17"/>
                <a:gd name="T9" fmla="*/ 18 h 19"/>
                <a:gd name="T10" fmla="*/ 4 w 17"/>
                <a:gd name="T11" fmla="*/ 19 h 19"/>
                <a:gd name="T12" fmla="*/ 6 w 17"/>
                <a:gd name="T13" fmla="*/ 19 h 19"/>
                <a:gd name="T14" fmla="*/ 8 w 17"/>
                <a:gd name="T15" fmla="*/ 17 h 19"/>
                <a:gd name="T16" fmla="*/ 16 w 17"/>
                <a:gd name="T17" fmla="*/ 6 h 19"/>
                <a:gd name="T18" fmla="*/ 16 w 17"/>
                <a:gd name="T19" fmla="*/ 5 h 19"/>
                <a:gd name="T20" fmla="*/ 17 w 17"/>
                <a:gd name="T21" fmla="*/ 4 h 19"/>
                <a:gd name="T22" fmla="*/ 15 w 17"/>
                <a:gd name="T23" fmla="*/ 1 h 19"/>
                <a:gd name="T24" fmla="*/ 12 w 17"/>
                <a:gd name="T25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7" h="19">
                  <a:moveTo>
                    <a:pt x="12" y="0"/>
                  </a:moveTo>
                  <a:cubicBezTo>
                    <a:pt x="11" y="1"/>
                    <a:pt x="9" y="1"/>
                    <a:pt x="8" y="3"/>
                  </a:cubicBezTo>
                  <a:cubicBezTo>
                    <a:pt x="6" y="5"/>
                    <a:pt x="4" y="9"/>
                    <a:pt x="1" y="11"/>
                  </a:cubicBezTo>
                  <a:cubicBezTo>
                    <a:pt x="1" y="12"/>
                    <a:pt x="0" y="14"/>
                    <a:pt x="0" y="15"/>
                  </a:cubicBezTo>
                  <a:cubicBezTo>
                    <a:pt x="0" y="16"/>
                    <a:pt x="1" y="18"/>
                    <a:pt x="2" y="18"/>
                  </a:cubicBezTo>
                  <a:cubicBezTo>
                    <a:pt x="3" y="19"/>
                    <a:pt x="3" y="19"/>
                    <a:pt x="4" y="19"/>
                  </a:cubicBezTo>
                  <a:cubicBezTo>
                    <a:pt x="5" y="19"/>
                    <a:pt x="5" y="19"/>
                    <a:pt x="6" y="19"/>
                  </a:cubicBezTo>
                  <a:cubicBezTo>
                    <a:pt x="7" y="19"/>
                    <a:pt x="8" y="18"/>
                    <a:pt x="8" y="17"/>
                  </a:cubicBezTo>
                  <a:cubicBezTo>
                    <a:pt x="11" y="14"/>
                    <a:pt x="13" y="10"/>
                    <a:pt x="16" y="6"/>
                  </a:cubicBezTo>
                  <a:cubicBezTo>
                    <a:pt x="16" y="6"/>
                    <a:pt x="16" y="5"/>
                    <a:pt x="16" y="5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7" y="3"/>
                    <a:pt x="16" y="2"/>
                    <a:pt x="15" y="1"/>
                  </a:cubicBezTo>
                  <a:cubicBezTo>
                    <a:pt x="14" y="0"/>
                    <a:pt x="13" y="0"/>
                    <a:pt x="12" y="0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87" name="Freeform 180"/>
            <p:cNvSpPr>
              <a:spLocks/>
            </p:cNvSpPr>
            <p:nvPr/>
          </p:nvSpPr>
          <p:spPr bwMode="auto">
            <a:xfrm>
              <a:off x="9096194" y="6343650"/>
              <a:ext cx="44450" cy="52388"/>
            </a:xfrm>
            <a:custGeom>
              <a:avLst/>
              <a:gdLst>
                <a:gd name="T0" fmla="*/ 5 w 17"/>
                <a:gd name="T1" fmla="*/ 20 h 20"/>
                <a:gd name="T2" fmla="*/ 8 w 17"/>
                <a:gd name="T3" fmla="*/ 18 h 20"/>
                <a:gd name="T4" fmla="*/ 16 w 17"/>
                <a:gd name="T5" fmla="*/ 7 h 20"/>
                <a:gd name="T6" fmla="*/ 17 w 17"/>
                <a:gd name="T7" fmla="*/ 5 h 20"/>
                <a:gd name="T8" fmla="*/ 17 w 17"/>
                <a:gd name="T9" fmla="*/ 5 h 20"/>
                <a:gd name="T10" fmla="*/ 17 w 17"/>
                <a:gd name="T11" fmla="*/ 4 h 20"/>
                <a:gd name="T12" fmla="*/ 15 w 17"/>
                <a:gd name="T13" fmla="*/ 1 h 20"/>
                <a:gd name="T14" fmla="*/ 13 w 17"/>
                <a:gd name="T15" fmla="*/ 1 h 20"/>
                <a:gd name="T16" fmla="*/ 12 w 17"/>
                <a:gd name="T17" fmla="*/ 1 h 20"/>
                <a:gd name="T18" fmla="*/ 10 w 17"/>
                <a:gd name="T19" fmla="*/ 2 h 20"/>
                <a:gd name="T20" fmla="*/ 3 w 17"/>
                <a:gd name="T21" fmla="*/ 10 h 20"/>
                <a:gd name="T22" fmla="*/ 1 w 17"/>
                <a:gd name="T23" fmla="*/ 13 h 20"/>
                <a:gd name="T24" fmla="*/ 1 w 17"/>
                <a:gd name="T25" fmla="*/ 14 h 20"/>
                <a:gd name="T26" fmla="*/ 1 w 17"/>
                <a:gd name="T27" fmla="*/ 18 h 20"/>
                <a:gd name="T28" fmla="*/ 4 w 17"/>
                <a:gd name="T29" fmla="*/ 20 h 20"/>
                <a:gd name="T30" fmla="*/ 5 w 17"/>
                <a:gd name="T31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7" h="20">
                  <a:moveTo>
                    <a:pt x="5" y="20"/>
                  </a:moveTo>
                  <a:cubicBezTo>
                    <a:pt x="6" y="20"/>
                    <a:pt x="7" y="19"/>
                    <a:pt x="8" y="18"/>
                  </a:cubicBezTo>
                  <a:cubicBezTo>
                    <a:pt x="10" y="15"/>
                    <a:pt x="13" y="11"/>
                    <a:pt x="16" y="7"/>
                  </a:cubicBezTo>
                  <a:cubicBezTo>
                    <a:pt x="17" y="6"/>
                    <a:pt x="17" y="5"/>
                    <a:pt x="17" y="5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7" y="3"/>
                    <a:pt x="16" y="2"/>
                    <a:pt x="15" y="1"/>
                  </a:cubicBezTo>
                  <a:cubicBezTo>
                    <a:pt x="14" y="1"/>
                    <a:pt x="13" y="0"/>
                    <a:pt x="13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1" y="1"/>
                    <a:pt x="10" y="2"/>
                  </a:cubicBezTo>
                  <a:cubicBezTo>
                    <a:pt x="7" y="5"/>
                    <a:pt x="5" y="8"/>
                    <a:pt x="3" y="10"/>
                  </a:cubicBezTo>
                  <a:cubicBezTo>
                    <a:pt x="2" y="11"/>
                    <a:pt x="2" y="12"/>
                    <a:pt x="1" y="13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0" y="15"/>
                    <a:pt x="0" y="16"/>
                    <a:pt x="1" y="18"/>
                  </a:cubicBezTo>
                  <a:cubicBezTo>
                    <a:pt x="2" y="19"/>
                    <a:pt x="3" y="20"/>
                    <a:pt x="4" y="20"/>
                  </a:cubicBezTo>
                  <a:lnTo>
                    <a:pt x="5" y="20"/>
                  </a:ln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88" name="Freeform 181"/>
            <p:cNvSpPr>
              <a:spLocks/>
            </p:cNvSpPr>
            <p:nvPr/>
          </p:nvSpPr>
          <p:spPr bwMode="auto">
            <a:xfrm>
              <a:off x="8789806" y="5121275"/>
              <a:ext cx="38100" cy="50800"/>
            </a:xfrm>
            <a:custGeom>
              <a:avLst/>
              <a:gdLst>
                <a:gd name="T0" fmla="*/ 4 w 14"/>
                <a:gd name="T1" fmla="*/ 19 h 19"/>
                <a:gd name="T2" fmla="*/ 7 w 14"/>
                <a:gd name="T3" fmla="*/ 19 h 19"/>
                <a:gd name="T4" fmla="*/ 7 w 14"/>
                <a:gd name="T5" fmla="*/ 18 h 19"/>
                <a:gd name="T6" fmla="*/ 8 w 14"/>
                <a:gd name="T7" fmla="*/ 17 h 19"/>
                <a:gd name="T8" fmla="*/ 14 w 14"/>
                <a:gd name="T9" fmla="*/ 5 h 19"/>
                <a:gd name="T10" fmla="*/ 14 w 14"/>
                <a:gd name="T11" fmla="*/ 4 h 19"/>
                <a:gd name="T12" fmla="*/ 14 w 14"/>
                <a:gd name="T13" fmla="*/ 3 h 19"/>
                <a:gd name="T14" fmla="*/ 13 w 14"/>
                <a:gd name="T15" fmla="*/ 1 h 19"/>
                <a:gd name="T16" fmla="*/ 10 w 14"/>
                <a:gd name="T17" fmla="*/ 0 h 19"/>
                <a:gd name="T18" fmla="*/ 10 w 14"/>
                <a:gd name="T19" fmla="*/ 1 h 19"/>
                <a:gd name="T20" fmla="*/ 8 w 14"/>
                <a:gd name="T21" fmla="*/ 1 h 19"/>
                <a:gd name="T22" fmla="*/ 0 w 14"/>
                <a:gd name="T23" fmla="*/ 15 h 19"/>
                <a:gd name="T24" fmla="*/ 2 w 14"/>
                <a:gd name="T25" fmla="*/ 19 h 19"/>
                <a:gd name="T26" fmla="*/ 4 w 14"/>
                <a:gd name="T27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4" h="19">
                  <a:moveTo>
                    <a:pt x="4" y="19"/>
                  </a:moveTo>
                  <a:cubicBezTo>
                    <a:pt x="5" y="19"/>
                    <a:pt x="6" y="19"/>
                    <a:pt x="7" y="19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8" y="18"/>
                    <a:pt x="8" y="17"/>
                  </a:cubicBezTo>
                  <a:cubicBezTo>
                    <a:pt x="10" y="13"/>
                    <a:pt x="12" y="9"/>
                    <a:pt x="14" y="5"/>
                  </a:cubicBezTo>
                  <a:cubicBezTo>
                    <a:pt x="14" y="5"/>
                    <a:pt x="14" y="4"/>
                    <a:pt x="14" y="4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4" y="2"/>
                    <a:pt x="14" y="1"/>
                    <a:pt x="13" y="1"/>
                  </a:cubicBezTo>
                  <a:cubicBezTo>
                    <a:pt x="12" y="0"/>
                    <a:pt x="11" y="0"/>
                    <a:pt x="10" y="0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1"/>
                    <a:pt x="9" y="1"/>
                    <a:pt x="8" y="1"/>
                  </a:cubicBezTo>
                  <a:cubicBezTo>
                    <a:pt x="5" y="5"/>
                    <a:pt x="2" y="10"/>
                    <a:pt x="0" y="15"/>
                  </a:cubicBezTo>
                  <a:cubicBezTo>
                    <a:pt x="0" y="16"/>
                    <a:pt x="1" y="18"/>
                    <a:pt x="2" y="19"/>
                  </a:cubicBezTo>
                  <a:cubicBezTo>
                    <a:pt x="2" y="19"/>
                    <a:pt x="3" y="19"/>
                    <a:pt x="4" y="19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89" name="Freeform 182"/>
            <p:cNvSpPr>
              <a:spLocks/>
            </p:cNvSpPr>
            <p:nvPr/>
          </p:nvSpPr>
          <p:spPr bwMode="auto">
            <a:xfrm>
              <a:off x="8837431" y="5053013"/>
              <a:ext cx="44450" cy="44450"/>
            </a:xfrm>
            <a:custGeom>
              <a:avLst/>
              <a:gdLst>
                <a:gd name="T0" fmla="*/ 4 w 17"/>
                <a:gd name="T1" fmla="*/ 17 h 17"/>
                <a:gd name="T2" fmla="*/ 7 w 17"/>
                <a:gd name="T3" fmla="*/ 16 h 17"/>
                <a:gd name="T4" fmla="*/ 7 w 17"/>
                <a:gd name="T5" fmla="*/ 16 h 17"/>
                <a:gd name="T6" fmla="*/ 8 w 17"/>
                <a:gd name="T7" fmla="*/ 15 h 17"/>
                <a:gd name="T8" fmla="*/ 16 w 17"/>
                <a:gd name="T9" fmla="*/ 5 h 17"/>
                <a:gd name="T10" fmla="*/ 17 w 17"/>
                <a:gd name="T11" fmla="*/ 4 h 17"/>
                <a:gd name="T12" fmla="*/ 17 w 17"/>
                <a:gd name="T13" fmla="*/ 3 h 17"/>
                <a:gd name="T14" fmla="*/ 17 w 17"/>
                <a:gd name="T15" fmla="*/ 3 h 17"/>
                <a:gd name="T16" fmla="*/ 16 w 17"/>
                <a:gd name="T17" fmla="*/ 1 h 17"/>
                <a:gd name="T18" fmla="*/ 14 w 17"/>
                <a:gd name="T19" fmla="*/ 0 h 17"/>
                <a:gd name="T20" fmla="*/ 14 w 17"/>
                <a:gd name="T21" fmla="*/ 0 h 17"/>
                <a:gd name="T22" fmla="*/ 11 w 17"/>
                <a:gd name="T23" fmla="*/ 1 h 17"/>
                <a:gd name="T24" fmla="*/ 1 w 17"/>
                <a:gd name="T25" fmla="*/ 10 h 17"/>
                <a:gd name="T26" fmla="*/ 1 w 17"/>
                <a:gd name="T27" fmla="*/ 15 h 17"/>
                <a:gd name="T28" fmla="*/ 4 w 17"/>
                <a:gd name="T29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7" h="17">
                  <a:moveTo>
                    <a:pt x="4" y="17"/>
                  </a:moveTo>
                  <a:cubicBezTo>
                    <a:pt x="5" y="17"/>
                    <a:pt x="6" y="16"/>
                    <a:pt x="7" y="16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7" y="15"/>
                    <a:pt x="8" y="15"/>
                    <a:pt x="8" y="15"/>
                  </a:cubicBezTo>
                  <a:cubicBezTo>
                    <a:pt x="11" y="12"/>
                    <a:pt x="14" y="9"/>
                    <a:pt x="16" y="5"/>
                  </a:cubicBezTo>
                  <a:cubicBezTo>
                    <a:pt x="17" y="5"/>
                    <a:pt x="17" y="4"/>
                    <a:pt x="17" y="4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2"/>
                    <a:pt x="17" y="2"/>
                    <a:pt x="16" y="1"/>
                  </a:cubicBezTo>
                  <a:cubicBezTo>
                    <a:pt x="15" y="0"/>
                    <a:pt x="15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3" y="0"/>
                    <a:pt x="11" y="0"/>
                    <a:pt x="11" y="1"/>
                  </a:cubicBezTo>
                  <a:cubicBezTo>
                    <a:pt x="7" y="3"/>
                    <a:pt x="4" y="6"/>
                    <a:pt x="1" y="10"/>
                  </a:cubicBezTo>
                  <a:cubicBezTo>
                    <a:pt x="0" y="12"/>
                    <a:pt x="0" y="14"/>
                    <a:pt x="1" y="15"/>
                  </a:cubicBezTo>
                  <a:cubicBezTo>
                    <a:pt x="2" y="16"/>
                    <a:pt x="3" y="17"/>
                    <a:pt x="4" y="17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90" name="Freeform 183"/>
            <p:cNvSpPr>
              <a:spLocks/>
            </p:cNvSpPr>
            <p:nvPr/>
          </p:nvSpPr>
          <p:spPr bwMode="auto">
            <a:xfrm>
              <a:off x="8518344" y="5164138"/>
              <a:ext cx="30163" cy="50800"/>
            </a:xfrm>
            <a:custGeom>
              <a:avLst/>
              <a:gdLst>
                <a:gd name="T0" fmla="*/ 7 w 11"/>
                <a:gd name="T1" fmla="*/ 2 h 19"/>
                <a:gd name="T2" fmla="*/ 6 w 11"/>
                <a:gd name="T3" fmla="*/ 1 h 19"/>
                <a:gd name="T4" fmla="*/ 2 w 11"/>
                <a:gd name="T5" fmla="*/ 0 h 19"/>
                <a:gd name="T6" fmla="*/ 0 w 11"/>
                <a:gd name="T7" fmla="*/ 2 h 19"/>
                <a:gd name="T8" fmla="*/ 0 w 11"/>
                <a:gd name="T9" fmla="*/ 4 h 19"/>
                <a:gd name="T10" fmla="*/ 4 w 11"/>
                <a:gd name="T11" fmla="*/ 17 h 19"/>
                <a:gd name="T12" fmla="*/ 7 w 11"/>
                <a:gd name="T13" fmla="*/ 19 h 19"/>
                <a:gd name="T14" fmla="*/ 8 w 11"/>
                <a:gd name="T15" fmla="*/ 19 h 19"/>
                <a:gd name="T16" fmla="*/ 11 w 11"/>
                <a:gd name="T17" fmla="*/ 15 h 19"/>
                <a:gd name="T18" fmla="*/ 10 w 11"/>
                <a:gd name="T19" fmla="*/ 15 h 19"/>
                <a:gd name="T20" fmla="*/ 11 w 11"/>
                <a:gd name="T21" fmla="*/ 15 h 19"/>
                <a:gd name="T22" fmla="*/ 11 w 11"/>
                <a:gd name="T23" fmla="*/ 14 h 19"/>
                <a:gd name="T24" fmla="*/ 7 w 11"/>
                <a:gd name="T25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1" h="19">
                  <a:moveTo>
                    <a:pt x="7" y="2"/>
                  </a:moveTo>
                  <a:cubicBezTo>
                    <a:pt x="6" y="1"/>
                    <a:pt x="6" y="1"/>
                    <a:pt x="6" y="1"/>
                  </a:cubicBezTo>
                  <a:cubicBezTo>
                    <a:pt x="5" y="0"/>
                    <a:pt x="3" y="0"/>
                    <a:pt x="2" y="0"/>
                  </a:cubicBezTo>
                  <a:cubicBezTo>
                    <a:pt x="1" y="1"/>
                    <a:pt x="1" y="1"/>
                    <a:pt x="0" y="2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0" y="9"/>
                    <a:pt x="1" y="13"/>
                    <a:pt x="4" y="17"/>
                  </a:cubicBezTo>
                  <a:cubicBezTo>
                    <a:pt x="5" y="18"/>
                    <a:pt x="6" y="19"/>
                    <a:pt x="7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9" y="19"/>
                    <a:pt x="11" y="17"/>
                    <a:pt x="11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4"/>
                    <a:pt x="11" y="14"/>
                  </a:cubicBezTo>
                  <a:cubicBezTo>
                    <a:pt x="10" y="9"/>
                    <a:pt x="9" y="5"/>
                    <a:pt x="7" y="2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91" name="Freeform 184"/>
            <p:cNvSpPr>
              <a:spLocks/>
            </p:cNvSpPr>
            <p:nvPr/>
          </p:nvSpPr>
          <p:spPr bwMode="auto">
            <a:xfrm>
              <a:off x="8542156" y="5116513"/>
              <a:ext cx="23813" cy="52388"/>
            </a:xfrm>
            <a:custGeom>
              <a:avLst/>
              <a:gdLst>
                <a:gd name="T0" fmla="*/ 9 w 9"/>
                <a:gd name="T1" fmla="*/ 5 h 20"/>
                <a:gd name="T2" fmla="*/ 8 w 9"/>
                <a:gd name="T3" fmla="*/ 3 h 20"/>
                <a:gd name="T4" fmla="*/ 5 w 9"/>
                <a:gd name="T5" fmla="*/ 0 h 20"/>
                <a:gd name="T6" fmla="*/ 1 w 9"/>
                <a:gd name="T7" fmla="*/ 3 h 20"/>
                <a:gd name="T8" fmla="*/ 0 w 9"/>
                <a:gd name="T9" fmla="*/ 3 h 20"/>
                <a:gd name="T10" fmla="*/ 0 w 9"/>
                <a:gd name="T11" fmla="*/ 5 h 20"/>
                <a:gd name="T12" fmla="*/ 0 w 9"/>
                <a:gd name="T13" fmla="*/ 6 h 20"/>
                <a:gd name="T14" fmla="*/ 0 w 9"/>
                <a:gd name="T15" fmla="*/ 14 h 20"/>
                <a:gd name="T16" fmla="*/ 1 w 9"/>
                <a:gd name="T17" fmla="*/ 17 h 20"/>
                <a:gd name="T18" fmla="*/ 1 w 9"/>
                <a:gd name="T19" fmla="*/ 18 h 20"/>
                <a:gd name="T20" fmla="*/ 5 w 9"/>
                <a:gd name="T21" fmla="*/ 20 h 20"/>
                <a:gd name="T22" fmla="*/ 6 w 9"/>
                <a:gd name="T23" fmla="*/ 20 h 20"/>
                <a:gd name="T24" fmla="*/ 9 w 9"/>
                <a:gd name="T25" fmla="*/ 17 h 20"/>
                <a:gd name="T26" fmla="*/ 9 w 9"/>
                <a:gd name="T27" fmla="*/ 13 h 20"/>
                <a:gd name="T28" fmla="*/ 9 w 9"/>
                <a:gd name="T29" fmla="*/ 12 h 20"/>
                <a:gd name="T30" fmla="*/ 9 w 9"/>
                <a:gd name="T31" fmla="*/ 10 h 20"/>
                <a:gd name="T32" fmla="*/ 9 w 9"/>
                <a:gd name="T33" fmla="*/ 5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" h="20">
                  <a:moveTo>
                    <a:pt x="9" y="5"/>
                  </a:moveTo>
                  <a:cubicBezTo>
                    <a:pt x="8" y="4"/>
                    <a:pt x="8" y="3"/>
                    <a:pt x="8" y="3"/>
                  </a:cubicBezTo>
                  <a:cubicBezTo>
                    <a:pt x="7" y="1"/>
                    <a:pt x="6" y="1"/>
                    <a:pt x="5" y="0"/>
                  </a:cubicBezTo>
                  <a:cubicBezTo>
                    <a:pt x="3" y="0"/>
                    <a:pt x="1" y="1"/>
                    <a:pt x="1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9"/>
                    <a:pt x="0" y="12"/>
                    <a:pt x="0" y="14"/>
                  </a:cubicBezTo>
                  <a:cubicBezTo>
                    <a:pt x="0" y="15"/>
                    <a:pt x="1" y="16"/>
                    <a:pt x="1" y="17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2" y="19"/>
                    <a:pt x="3" y="20"/>
                    <a:pt x="5" y="20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7" y="19"/>
                    <a:pt x="8" y="18"/>
                    <a:pt x="9" y="17"/>
                  </a:cubicBezTo>
                  <a:cubicBezTo>
                    <a:pt x="9" y="15"/>
                    <a:pt x="9" y="14"/>
                    <a:pt x="9" y="13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8"/>
                    <a:pt x="9" y="7"/>
                    <a:pt x="9" y="5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92" name="Freeform 185"/>
            <p:cNvSpPr>
              <a:spLocks/>
            </p:cNvSpPr>
            <p:nvPr/>
          </p:nvSpPr>
          <p:spPr bwMode="auto">
            <a:xfrm>
              <a:off x="8508819" y="5092700"/>
              <a:ext cx="23813" cy="50800"/>
            </a:xfrm>
            <a:custGeom>
              <a:avLst/>
              <a:gdLst>
                <a:gd name="T0" fmla="*/ 6 w 9"/>
                <a:gd name="T1" fmla="*/ 19 h 19"/>
                <a:gd name="T2" fmla="*/ 9 w 9"/>
                <a:gd name="T3" fmla="*/ 15 h 19"/>
                <a:gd name="T4" fmla="*/ 9 w 9"/>
                <a:gd name="T5" fmla="*/ 11 h 19"/>
                <a:gd name="T6" fmla="*/ 9 w 9"/>
                <a:gd name="T7" fmla="*/ 9 h 19"/>
                <a:gd name="T8" fmla="*/ 9 w 9"/>
                <a:gd name="T9" fmla="*/ 7 h 19"/>
                <a:gd name="T10" fmla="*/ 9 w 9"/>
                <a:gd name="T11" fmla="*/ 2 h 19"/>
                <a:gd name="T12" fmla="*/ 7 w 9"/>
                <a:gd name="T13" fmla="*/ 0 h 19"/>
                <a:gd name="T14" fmla="*/ 3 w 9"/>
                <a:gd name="T15" fmla="*/ 1 h 19"/>
                <a:gd name="T16" fmla="*/ 1 w 9"/>
                <a:gd name="T17" fmla="*/ 5 h 19"/>
                <a:gd name="T18" fmla="*/ 1 w 9"/>
                <a:gd name="T19" fmla="*/ 15 h 19"/>
                <a:gd name="T20" fmla="*/ 1 w 9"/>
                <a:gd name="T21" fmla="*/ 16 h 19"/>
                <a:gd name="T22" fmla="*/ 1 w 9"/>
                <a:gd name="T23" fmla="*/ 16 h 19"/>
                <a:gd name="T24" fmla="*/ 5 w 9"/>
                <a:gd name="T25" fmla="*/ 19 h 19"/>
                <a:gd name="T26" fmla="*/ 6 w 9"/>
                <a:gd name="T27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" h="19">
                  <a:moveTo>
                    <a:pt x="6" y="19"/>
                  </a:moveTo>
                  <a:cubicBezTo>
                    <a:pt x="7" y="19"/>
                    <a:pt x="9" y="17"/>
                    <a:pt x="9" y="15"/>
                  </a:cubicBezTo>
                  <a:cubicBezTo>
                    <a:pt x="9" y="14"/>
                    <a:pt x="9" y="13"/>
                    <a:pt x="9" y="11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6"/>
                    <a:pt x="9" y="4"/>
                    <a:pt x="9" y="2"/>
                  </a:cubicBezTo>
                  <a:cubicBezTo>
                    <a:pt x="8" y="1"/>
                    <a:pt x="8" y="1"/>
                    <a:pt x="7" y="0"/>
                  </a:cubicBezTo>
                  <a:cubicBezTo>
                    <a:pt x="6" y="0"/>
                    <a:pt x="4" y="0"/>
                    <a:pt x="3" y="1"/>
                  </a:cubicBezTo>
                  <a:cubicBezTo>
                    <a:pt x="2" y="2"/>
                    <a:pt x="1" y="3"/>
                    <a:pt x="1" y="5"/>
                  </a:cubicBezTo>
                  <a:cubicBezTo>
                    <a:pt x="0" y="8"/>
                    <a:pt x="0" y="11"/>
                    <a:pt x="1" y="15"/>
                  </a:cubicBezTo>
                  <a:cubicBezTo>
                    <a:pt x="1" y="15"/>
                    <a:pt x="1" y="15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2" y="18"/>
                    <a:pt x="4" y="19"/>
                    <a:pt x="5" y="19"/>
                  </a:cubicBezTo>
                  <a:lnTo>
                    <a:pt x="6" y="19"/>
                  </a:ln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  <p:grpSp>
        <p:nvGrpSpPr>
          <p:cNvPr id="299" name="组合 298"/>
          <p:cNvGrpSpPr/>
          <p:nvPr/>
        </p:nvGrpSpPr>
        <p:grpSpPr>
          <a:xfrm>
            <a:off x="1414342" y="5669511"/>
            <a:ext cx="1076196" cy="1157825"/>
            <a:chOff x="3087506" y="4899025"/>
            <a:chExt cx="1820863" cy="1958975"/>
          </a:xfrm>
        </p:grpSpPr>
        <p:sp>
          <p:nvSpPr>
            <p:cNvPr id="193" name="Freeform 186"/>
            <p:cNvSpPr>
              <a:spLocks noEditPoints="1"/>
            </p:cNvSpPr>
            <p:nvPr/>
          </p:nvSpPr>
          <p:spPr bwMode="auto">
            <a:xfrm>
              <a:off x="4190819" y="5784850"/>
              <a:ext cx="690563" cy="693738"/>
            </a:xfrm>
            <a:custGeom>
              <a:avLst/>
              <a:gdLst>
                <a:gd name="T0" fmla="*/ 96 w 262"/>
                <a:gd name="T1" fmla="*/ 256 h 262"/>
                <a:gd name="T2" fmla="*/ 39 w 262"/>
                <a:gd name="T3" fmla="*/ 223 h 262"/>
                <a:gd name="T4" fmla="*/ 21 w 262"/>
                <a:gd name="T5" fmla="*/ 200 h 262"/>
                <a:gd name="T6" fmla="*/ 14 w 262"/>
                <a:gd name="T7" fmla="*/ 187 h 262"/>
                <a:gd name="T8" fmla="*/ 5 w 262"/>
                <a:gd name="T9" fmla="*/ 163 h 262"/>
                <a:gd name="T10" fmla="*/ 1 w 262"/>
                <a:gd name="T11" fmla="*/ 125 h 262"/>
                <a:gd name="T12" fmla="*/ 3 w 262"/>
                <a:gd name="T13" fmla="*/ 105 h 262"/>
                <a:gd name="T14" fmla="*/ 8 w 262"/>
                <a:gd name="T15" fmla="*/ 86 h 262"/>
                <a:gd name="T16" fmla="*/ 35 w 262"/>
                <a:gd name="T17" fmla="*/ 42 h 262"/>
                <a:gd name="T18" fmla="*/ 59 w 262"/>
                <a:gd name="T19" fmla="*/ 21 h 262"/>
                <a:gd name="T20" fmla="*/ 106 w 262"/>
                <a:gd name="T21" fmla="*/ 2 h 262"/>
                <a:gd name="T22" fmla="*/ 139 w 262"/>
                <a:gd name="T23" fmla="*/ 0 h 262"/>
                <a:gd name="T24" fmla="*/ 157 w 262"/>
                <a:gd name="T25" fmla="*/ 3 h 262"/>
                <a:gd name="T26" fmla="*/ 167 w 262"/>
                <a:gd name="T27" fmla="*/ 5 h 262"/>
                <a:gd name="T28" fmla="*/ 198 w 262"/>
                <a:gd name="T29" fmla="*/ 19 h 262"/>
                <a:gd name="T30" fmla="*/ 216 w 262"/>
                <a:gd name="T31" fmla="*/ 32 h 262"/>
                <a:gd name="T32" fmla="*/ 239 w 262"/>
                <a:gd name="T33" fmla="*/ 58 h 262"/>
                <a:gd name="T34" fmla="*/ 257 w 262"/>
                <a:gd name="T35" fmla="*/ 99 h 262"/>
                <a:gd name="T36" fmla="*/ 260 w 262"/>
                <a:gd name="T37" fmla="*/ 149 h 262"/>
                <a:gd name="T38" fmla="*/ 252 w 262"/>
                <a:gd name="T39" fmla="*/ 177 h 262"/>
                <a:gd name="T40" fmla="*/ 227 w 262"/>
                <a:gd name="T41" fmla="*/ 218 h 262"/>
                <a:gd name="T42" fmla="*/ 209 w 262"/>
                <a:gd name="T43" fmla="*/ 235 h 262"/>
                <a:gd name="T44" fmla="*/ 190 w 262"/>
                <a:gd name="T45" fmla="*/ 247 h 262"/>
                <a:gd name="T46" fmla="*/ 160 w 262"/>
                <a:gd name="T47" fmla="*/ 257 h 262"/>
                <a:gd name="T48" fmla="*/ 117 w 262"/>
                <a:gd name="T49" fmla="*/ 260 h 262"/>
                <a:gd name="T50" fmla="*/ 96 w 262"/>
                <a:gd name="T51" fmla="*/ 256 h 262"/>
                <a:gd name="T52" fmla="*/ 100 w 262"/>
                <a:gd name="T53" fmla="*/ 242 h 262"/>
                <a:gd name="T54" fmla="*/ 116 w 262"/>
                <a:gd name="T55" fmla="*/ 245 h 262"/>
                <a:gd name="T56" fmla="*/ 169 w 262"/>
                <a:gd name="T57" fmla="*/ 239 h 262"/>
                <a:gd name="T58" fmla="*/ 186 w 262"/>
                <a:gd name="T59" fmla="*/ 232 h 262"/>
                <a:gd name="T60" fmla="*/ 197 w 262"/>
                <a:gd name="T61" fmla="*/ 225 h 262"/>
                <a:gd name="T62" fmla="*/ 221 w 262"/>
                <a:gd name="T63" fmla="*/ 203 h 262"/>
                <a:gd name="T64" fmla="*/ 233 w 262"/>
                <a:gd name="T65" fmla="*/ 185 h 262"/>
                <a:gd name="T66" fmla="*/ 240 w 262"/>
                <a:gd name="T67" fmla="*/ 169 h 262"/>
                <a:gd name="T68" fmla="*/ 241 w 262"/>
                <a:gd name="T69" fmla="*/ 166 h 262"/>
                <a:gd name="T70" fmla="*/ 243 w 262"/>
                <a:gd name="T71" fmla="*/ 159 h 262"/>
                <a:gd name="T72" fmla="*/ 244 w 262"/>
                <a:gd name="T73" fmla="*/ 156 h 262"/>
                <a:gd name="T74" fmla="*/ 246 w 262"/>
                <a:gd name="T75" fmla="*/ 141 h 262"/>
                <a:gd name="T76" fmla="*/ 243 w 262"/>
                <a:gd name="T77" fmla="*/ 102 h 262"/>
                <a:gd name="T78" fmla="*/ 229 w 262"/>
                <a:gd name="T79" fmla="*/ 67 h 262"/>
                <a:gd name="T80" fmla="*/ 205 w 262"/>
                <a:gd name="T81" fmla="*/ 40 h 262"/>
                <a:gd name="T82" fmla="*/ 163 w 262"/>
                <a:gd name="T83" fmla="*/ 18 h 262"/>
                <a:gd name="T84" fmla="*/ 157 w 262"/>
                <a:gd name="T85" fmla="*/ 17 h 262"/>
                <a:gd name="T86" fmla="*/ 146 w 262"/>
                <a:gd name="T87" fmla="*/ 15 h 262"/>
                <a:gd name="T88" fmla="*/ 110 w 262"/>
                <a:gd name="T89" fmla="*/ 15 h 262"/>
                <a:gd name="T90" fmla="*/ 67 w 262"/>
                <a:gd name="T91" fmla="*/ 32 h 262"/>
                <a:gd name="T92" fmla="*/ 40 w 262"/>
                <a:gd name="T93" fmla="*/ 56 h 262"/>
                <a:gd name="T94" fmla="*/ 22 w 262"/>
                <a:gd name="T95" fmla="*/ 88 h 262"/>
                <a:gd name="T96" fmla="*/ 15 w 262"/>
                <a:gd name="T97" fmla="*/ 114 h 262"/>
                <a:gd name="T98" fmla="*/ 17 w 262"/>
                <a:gd name="T99" fmla="*/ 155 h 262"/>
                <a:gd name="T100" fmla="*/ 34 w 262"/>
                <a:gd name="T101" fmla="*/ 194 h 262"/>
                <a:gd name="T102" fmla="*/ 55 w 262"/>
                <a:gd name="T103" fmla="*/ 218 h 262"/>
                <a:gd name="T104" fmla="*/ 100 w 262"/>
                <a:gd name="T105" fmla="*/ 242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62" h="262">
                  <a:moveTo>
                    <a:pt x="96" y="256"/>
                  </a:moveTo>
                  <a:cubicBezTo>
                    <a:pt x="73" y="249"/>
                    <a:pt x="54" y="238"/>
                    <a:pt x="39" y="223"/>
                  </a:cubicBezTo>
                  <a:cubicBezTo>
                    <a:pt x="32" y="216"/>
                    <a:pt x="26" y="208"/>
                    <a:pt x="21" y="200"/>
                  </a:cubicBezTo>
                  <a:cubicBezTo>
                    <a:pt x="18" y="196"/>
                    <a:pt x="16" y="192"/>
                    <a:pt x="14" y="187"/>
                  </a:cubicBezTo>
                  <a:cubicBezTo>
                    <a:pt x="10" y="180"/>
                    <a:pt x="7" y="171"/>
                    <a:pt x="5" y="163"/>
                  </a:cubicBezTo>
                  <a:cubicBezTo>
                    <a:pt x="1" y="150"/>
                    <a:pt x="0" y="138"/>
                    <a:pt x="1" y="125"/>
                  </a:cubicBezTo>
                  <a:cubicBezTo>
                    <a:pt x="1" y="118"/>
                    <a:pt x="2" y="111"/>
                    <a:pt x="3" y="105"/>
                  </a:cubicBezTo>
                  <a:cubicBezTo>
                    <a:pt x="4" y="98"/>
                    <a:pt x="6" y="92"/>
                    <a:pt x="8" y="86"/>
                  </a:cubicBezTo>
                  <a:cubicBezTo>
                    <a:pt x="14" y="70"/>
                    <a:pt x="23" y="55"/>
                    <a:pt x="35" y="42"/>
                  </a:cubicBezTo>
                  <a:cubicBezTo>
                    <a:pt x="42" y="34"/>
                    <a:pt x="50" y="27"/>
                    <a:pt x="59" y="21"/>
                  </a:cubicBezTo>
                  <a:cubicBezTo>
                    <a:pt x="74" y="12"/>
                    <a:pt x="89" y="6"/>
                    <a:pt x="106" y="2"/>
                  </a:cubicBezTo>
                  <a:cubicBezTo>
                    <a:pt x="117" y="0"/>
                    <a:pt x="128" y="0"/>
                    <a:pt x="139" y="0"/>
                  </a:cubicBezTo>
                  <a:cubicBezTo>
                    <a:pt x="145" y="1"/>
                    <a:pt x="151" y="2"/>
                    <a:pt x="157" y="3"/>
                  </a:cubicBezTo>
                  <a:cubicBezTo>
                    <a:pt x="161" y="4"/>
                    <a:pt x="164" y="4"/>
                    <a:pt x="167" y="5"/>
                  </a:cubicBezTo>
                  <a:cubicBezTo>
                    <a:pt x="178" y="9"/>
                    <a:pt x="189" y="13"/>
                    <a:pt x="198" y="19"/>
                  </a:cubicBezTo>
                  <a:cubicBezTo>
                    <a:pt x="205" y="23"/>
                    <a:pt x="210" y="27"/>
                    <a:pt x="216" y="32"/>
                  </a:cubicBezTo>
                  <a:cubicBezTo>
                    <a:pt x="225" y="39"/>
                    <a:pt x="232" y="48"/>
                    <a:pt x="239" y="58"/>
                  </a:cubicBezTo>
                  <a:cubicBezTo>
                    <a:pt x="248" y="71"/>
                    <a:pt x="254" y="85"/>
                    <a:pt x="257" y="99"/>
                  </a:cubicBezTo>
                  <a:cubicBezTo>
                    <a:pt x="261" y="116"/>
                    <a:pt x="262" y="132"/>
                    <a:pt x="260" y="149"/>
                  </a:cubicBezTo>
                  <a:cubicBezTo>
                    <a:pt x="259" y="158"/>
                    <a:pt x="256" y="168"/>
                    <a:pt x="252" y="177"/>
                  </a:cubicBezTo>
                  <a:cubicBezTo>
                    <a:pt x="247" y="192"/>
                    <a:pt x="238" y="206"/>
                    <a:pt x="227" y="218"/>
                  </a:cubicBezTo>
                  <a:cubicBezTo>
                    <a:pt x="221" y="224"/>
                    <a:pt x="216" y="230"/>
                    <a:pt x="209" y="235"/>
                  </a:cubicBezTo>
                  <a:cubicBezTo>
                    <a:pt x="203" y="239"/>
                    <a:pt x="197" y="243"/>
                    <a:pt x="190" y="247"/>
                  </a:cubicBezTo>
                  <a:cubicBezTo>
                    <a:pt x="180" y="251"/>
                    <a:pt x="170" y="255"/>
                    <a:pt x="160" y="257"/>
                  </a:cubicBezTo>
                  <a:cubicBezTo>
                    <a:pt x="146" y="261"/>
                    <a:pt x="132" y="262"/>
                    <a:pt x="117" y="260"/>
                  </a:cubicBezTo>
                  <a:cubicBezTo>
                    <a:pt x="109" y="259"/>
                    <a:pt x="101" y="258"/>
                    <a:pt x="96" y="256"/>
                  </a:cubicBezTo>
                  <a:moveTo>
                    <a:pt x="100" y="242"/>
                  </a:moveTo>
                  <a:cubicBezTo>
                    <a:pt x="104" y="243"/>
                    <a:pt x="110" y="244"/>
                    <a:pt x="116" y="245"/>
                  </a:cubicBezTo>
                  <a:cubicBezTo>
                    <a:pt x="134" y="247"/>
                    <a:pt x="152" y="245"/>
                    <a:pt x="169" y="239"/>
                  </a:cubicBezTo>
                  <a:cubicBezTo>
                    <a:pt x="175" y="237"/>
                    <a:pt x="181" y="235"/>
                    <a:pt x="186" y="232"/>
                  </a:cubicBezTo>
                  <a:cubicBezTo>
                    <a:pt x="190" y="230"/>
                    <a:pt x="194" y="228"/>
                    <a:pt x="197" y="225"/>
                  </a:cubicBezTo>
                  <a:cubicBezTo>
                    <a:pt x="206" y="219"/>
                    <a:pt x="214" y="211"/>
                    <a:pt x="221" y="203"/>
                  </a:cubicBezTo>
                  <a:cubicBezTo>
                    <a:pt x="226" y="197"/>
                    <a:pt x="230" y="191"/>
                    <a:pt x="233" y="185"/>
                  </a:cubicBezTo>
                  <a:cubicBezTo>
                    <a:pt x="236" y="180"/>
                    <a:pt x="238" y="175"/>
                    <a:pt x="240" y="169"/>
                  </a:cubicBezTo>
                  <a:cubicBezTo>
                    <a:pt x="240" y="168"/>
                    <a:pt x="241" y="167"/>
                    <a:pt x="241" y="166"/>
                  </a:cubicBezTo>
                  <a:cubicBezTo>
                    <a:pt x="242" y="164"/>
                    <a:pt x="243" y="161"/>
                    <a:pt x="243" y="159"/>
                  </a:cubicBezTo>
                  <a:cubicBezTo>
                    <a:pt x="243" y="158"/>
                    <a:pt x="243" y="157"/>
                    <a:pt x="244" y="156"/>
                  </a:cubicBezTo>
                  <a:cubicBezTo>
                    <a:pt x="245" y="151"/>
                    <a:pt x="246" y="146"/>
                    <a:pt x="246" y="141"/>
                  </a:cubicBezTo>
                  <a:cubicBezTo>
                    <a:pt x="248" y="128"/>
                    <a:pt x="247" y="115"/>
                    <a:pt x="243" y="102"/>
                  </a:cubicBezTo>
                  <a:cubicBezTo>
                    <a:pt x="240" y="89"/>
                    <a:pt x="235" y="78"/>
                    <a:pt x="229" y="67"/>
                  </a:cubicBezTo>
                  <a:cubicBezTo>
                    <a:pt x="222" y="57"/>
                    <a:pt x="214" y="48"/>
                    <a:pt x="205" y="40"/>
                  </a:cubicBezTo>
                  <a:cubicBezTo>
                    <a:pt x="193" y="30"/>
                    <a:pt x="178" y="23"/>
                    <a:pt x="163" y="18"/>
                  </a:cubicBezTo>
                  <a:cubicBezTo>
                    <a:pt x="161" y="17"/>
                    <a:pt x="159" y="17"/>
                    <a:pt x="157" y="17"/>
                  </a:cubicBezTo>
                  <a:cubicBezTo>
                    <a:pt x="153" y="16"/>
                    <a:pt x="150" y="15"/>
                    <a:pt x="146" y="15"/>
                  </a:cubicBezTo>
                  <a:cubicBezTo>
                    <a:pt x="134" y="13"/>
                    <a:pt x="122" y="13"/>
                    <a:pt x="110" y="15"/>
                  </a:cubicBezTo>
                  <a:cubicBezTo>
                    <a:pt x="94" y="18"/>
                    <a:pt x="80" y="24"/>
                    <a:pt x="67" y="32"/>
                  </a:cubicBezTo>
                  <a:cubicBezTo>
                    <a:pt x="57" y="39"/>
                    <a:pt x="48" y="47"/>
                    <a:pt x="40" y="56"/>
                  </a:cubicBezTo>
                  <a:cubicBezTo>
                    <a:pt x="33" y="66"/>
                    <a:pt x="26" y="77"/>
                    <a:pt x="22" y="88"/>
                  </a:cubicBezTo>
                  <a:cubicBezTo>
                    <a:pt x="19" y="97"/>
                    <a:pt x="17" y="105"/>
                    <a:pt x="15" y="114"/>
                  </a:cubicBezTo>
                  <a:cubicBezTo>
                    <a:pt x="14" y="128"/>
                    <a:pt x="14" y="142"/>
                    <a:pt x="17" y="155"/>
                  </a:cubicBezTo>
                  <a:cubicBezTo>
                    <a:pt x="20" y="169"/>
                    <a:pt x="26" y="182"/>
                    <a:pt x="34" y="194"/>
                  </a:cubicBezTo>
                  <a:cubicBezTo>
                    <a:pt x="40" y="203"/>
                    <a:pt x="47" y="211"/>
                    <a:pt x="55" y="218"/>
                  </a:cubicBezTo>
                  <a:cubicBezTo>
                    <a:pt x="68" y="229"/>
                    <a:pt x="82" y="237"/>
                    <a:pt x="100" y="242"/>
                  </a:cubicBezTo>
                </a:path>
              </a:pathLst>
            </a:custGeom>
            <a:solidFill>
              <a:srgbClr val="F1A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94" name="Freeform 187"/>
            <p:cNvSpPr>
              <a:spLocks noEditPoints="1"/>
            </p:cNvSpPr>
            <p:nvPr/>
          </p:nvSpPr>
          <p:spPr bwMode="auto">
            <a:xfrm>
              <a:off x="4414656" y="6011863"/>
              <a:ext cx="238125" cy="236538"/>
            </a:xfrm>
            <a:custGeom>
              <a:avLst/>
              <a:gdLst>
                <a:gd name="T0" fmla="*/ 35 w 90"/>
                <a:gd name="T1" fmla="*/ 79 h 89"/>
                <a:gd name="T2" fmla="*/ 4 w 90"/>
                <a:gd name="T3" fmla="*/ 70 h 89"/>
                <a:gd name="T4" fmla="*/ 2 w 90"/>
                <a:gd name="T5" fmla="*/ 65 h 89"/>
                <a:gd name="T6" fmla="*/ 20 w 90"/>
                <a:gd name="T7" fmla="*/ 3 h 89"/>
                <a:gd name="T8" fmla="*/ 20 w 90"/>
                <a:gd name="T9" fmla="*/ 2 h 89"/>
                <a:gd name="T10" fmla="*/ 23 w 90"/>
                <a:gd name="T11" fmla="*/ 0 h 89"/>
                <a:gd name="T12" fmla="*/ 25 w 90"/>
                <a:gd name="T13" fmla="*/ 1 h 89"/>
                <a:gd name="T14" fmla="*/ 86 w 90"/>
                <a:gd name="T15" fmla="*/ 19 h 89"/>
                <a:gd name="T16" fmla="*/ 89 w 90"/>
                <a:gd name="T17" fmla="*/ 20 h 89"/>
                <a:gd name="T18" fmla="*/ 90 w 90"/>
                <a:gd name="T19" fmla="*/ 21 h 89"/>
                <a:gd name="T20" fmla="*/ 89 w 90"/>
                <a:gd name="T21" fmla="*/ 24 h 89"/>
                <a:gd name="T22" fmla="*/ 71 w 90"/>
                <a:gd name="T23" fmla="*/ 86 h 89"/>
                <a:gd name="T24" fmla="*/ 71 w 90"/>
                <a:gd name="T25" fmla="*/ 87 h 89"/>
                <a:gd name="T26" fmla="*/ 68 w 90"/>
                <a:gd name="T27" fmla="*/ 89 h 89"/>
                <a:gd name="T28" fmla="*/ 65 w 90"/>
                <a:gd name="T29" fmla="*/ 88 h 89"/>
                <a:gd name="T30" fmla="*/ 35 w 90"/>
                <a:gd name="T31" fmla="*/ 79 h 89"/>
                <a:gd name="T32" fmla="*/ 52 w 90"/>
                <a:gd name="T33" fmla="*/ 23 h 89"/>
                <a:gd name="T34" fmla="*/ 52 w 90"/>
                <a:gd name="T35" fmla="*/ 23 h 89"/>
                <a:gd name="T36" fmla="*/ 32 w 90"/>
                <a:gd name="T37" fmla="*/ 17 h 89"/>
                <a:gd name="T38" fmla="*/ 29 w 90"/>
                <a:gd name="T39" fmla="*/ 19 h 89"/>
                <a:gd name="T40" fmla="*/ 28 w 90"/>
                <a:gd name="T41" fmla="*/ 21 h 89"/>
                <a:gd name="T42" fmla="*/ 18 w 90"/>
                <a:gd name="T43" fmla="*/ 56 h 89"/>
                <a:gd name="T44" fmla="*/ 17 w 90"/>
                <a:gd name="T45" fmla="*/ 58 h 89"/>
                <a:gd name="T46" fmla="*/ 19 w 90"/>
                <a:gd name="T47" fmla="*/ 61 h 89"/>
                <a:gd name="T48" fmla="*/ 20 w 90"/>
                <a:gd name="T49" fmla="*/ 62 h 89"/>
                <a:gd name="T50" fmla="*/ 58 w 90"/>
                <a:gd name="T51" fmla="*/ 73 h 89"/>
                <a:gd name="T52" fmla="*/ 62 w 90"/>
                <a:gd name="T53" fmla="*/ 71 h 89"/>
                <a:gd name="T54" fmla="*/ 62 w 90"/>
                <a:gd name="T55" fmla="*/ 69 h 89"/>
                <a:gd name="T56" fmla="*/ 68 w 90"/>
                <a:gd name="T57" fmla="*/ 50 h 89"/>
                <a:gd name="T58" fmla="*/ 73 w 90"/>
                <a:gd name="T59" fmla="*/ 33 h 89"/>
                <a:gd name="T60" fmla="*/ 71 w 90"/>
                <a:gd name="T61" fmla="*/ 29 h 89"/>
                <a:gd name="T62" fmla="*/ 69 w 90"/>
                <a:gd name="T63" fmla="*/ 28 h 89"/>
                <a:gd name="T64" fmla="*/ 52 w 90"/>
                <a:gd name="T65" fmla="*/ 23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90" h="89">
                  <a:moveTo>
                    <a:pt x="35" y="79"/>
                  </a:moveTo>
                  <a:cubicBezTo>
                    <a:pt x="25" y="76"/>
                    <a:pt x="15" y="73"/>
                    <a:pt x="4" y="70"/>
                  </a:cubicBezTo>
                  <a:cubicBezTo>
                    <a:pt x="0" y="69"/>
                    <a:pt x="0" y="69"/>
                    <a:pt x="2" y="65"/>
                  </a:cubicBezTo>
                  <a:cubicBezTo>
                    <a:pt x="8" y="45"/>
                    <a:pt x="14" y="24"/>
                    <a:pt x="20" y="3"/>
                  </a:cubicBezTo>
                  <a:cubicBezTo>
                    <a:pt x="20" y="3"/>
                    <a:pt x="20" y="3"/>
                    <a:pt x="20" y="2"/>
                  </a:cubicBezTo>
                  <a:cubicBezTo>
                    <a:pt x="21" y="0"/>
                    <a:pt x="21" y="0"/>
                    <a:pt x="23" y="0"/>
                  </a:cubicBezTo>
                  <a:cubicBezTo>
                    <a:pt x="24" y="0"/>
                    <a:pt x="24" y="1"/>
                    <a:pt x="25" y="1"/>
                  </a:cubicBezTo>
                  <a:cubicBezTo>
                    <a:pt x="45" y="7"/>
                    <a:pt x="66" y="13"/>
                    <a:pt x="86" y="19"/>
                  </a:cubicBezTo>
                  <a:cubicBezTo>
                    <a:pt x="87" y="19"/>
                    <a:pt x="88" y="19"/>
                    <a:pt x="89" y="20"/>
                  </a:cubicBezTo>
                  <a:cubicBezTo>
                    <a:pt x="90" y="20"/>
                    <a:pt x="90" y="21"/>
                    <a:pt x="90" y="21"/>
                  </a:cubicBezTo>
                  <a:cubicBezTo>
                    <a:pt x="90" y="22"/>
                    <a:pt x="90" y="23"/>
                    <a:pt x="89" y="24"/>
                  </a:cubicBezTo>
                  <a:cubicBezTo>
                    <a:pt x="83" y="44"/>
                    <a:pt x="77" y="65"/>
                    <a:pt x="71" y="86"/>
                  </a:cubicBezTo>
                  <a:cubicBezTo>
                    <a:pt x="71" y="86"/>
                    <a:pt x="71" y="87"/>
                    <a:pt x="71" y="87"/>
                  </a:cubicBezTo>
                  <a:cubicBezTo>
                    <a:pt x="70" y="89"/>
                    <a:pt x="69" y="89"/>
                    <a:pt x="68" y="89"/>
                  </a:cubicBezTo>
                  <a:cubicBezTo>
                    <a:pt x="67" y="89"/>
                    <a:pt x="66" y="88"/>
                    <a:pt x="65" y="88"/>
                  </a:cubicBezTo>
                  <a:cubicBezTo>
                    <a:pt x="55" y="85"/>
                    <a:pt x="45" y="82"/>
                    <a:pt x="35" y="79"/>
                  </a:cubicBezTo>
                  <a:close/>
                  <a:moveTo>
                    <a:pt x="52" y="23"/>
                  </a:moveTo>
                  <a:cubicBezTo>
                    <a:pt x="52" y="23"/>
                    <a:pt x="52" y="23"/>
                    <a:pt x="52" y="23"/>
                  </a:cubicBezTo>
                  <a:cubicBezTo>
                    <a:pt x="45" y="21"/>
                    <a:pt x="39" y="19"/>
                    <a:pt x="32" y="17"/>
                  </a:cubicBezTo>
                  <a:cubicBezTo>
                    <a:pt x="30" y="17"/>
                    <a:pt x="30" y="17"/>
                    <a:pt x="29" y="19"/>
                  </a:cubicBezTo>
                  <a:cubicBezTo>
                    <a:pt x="29" y="20"/>
                    <a:pt x="29" y="20"/>
                    <a:pt x="28" y="21"/>
                  </a:cubicBezTo>
                  <a:cubicBezTo>
                    <a:pt x="25" y="32"/>
                    <a:pt x="21" y="44"/>
                    <a:pt x="18" y="56"/>
                  </a:cubicBezTo>
                  <a:cubicBezTo>
                    <a:pt x="18" y="57"/>
                    <a:pt x="18" y="58"/>
                    <a:pt x="17" y="58"/>
                  </a:cubicBezTo>
                  <a:cubicBezTo>
                    <a:pt x="17" y="60"/>
                    <a:pt x="18" y="61"/>
                    <a:pt x="19" y="61"/>
                  </a:cubicBezTo>
                  <a:cubicBezTo>
                    <a:pt x="19" y="61"/>
                    <a:pt x="20" y="62"/>
                    <a:pt x="20" y="62"/>
                  </a:cubicBezTo>
                  <a:cubicBezTo>
                    <a:pt x="33" y="65"/>
                    <a:pt x="45" y="69"/>
                    <a:pt x="58" y="73"/>
                  </a:cubicBezTo>
                  <a:cubicBezTo>
                    <a:pt x="60" y="74"/>
                    <a:pt x="61" y="73"/>
                    <a:pt x="62" y="71"/>
                  </a:cubicBezTo>
                  <a:cubicBezTo>
                    <a:pt x="62" y="70"/>
                    <a:pt x="62" y="69"/>
                    <a:pt x="62" y="69"/>
                  </a:cubicBezTo>
                  <a:cubicBezTo>
                    <a:pt x="64" y="63"/>
                    <a:pt x="66" y="56"/>
                    <a:pt x="68" y="50"/>
                  </a:cubicBezTo>
                  <a:cubicBezTo>
                    <a:pt x="69" y="44"/>
                    <a:pt x="71" y="39"/>
                    <a:pt x="73" y="33"/>
                  </a:cubicBezTo>
                  <a:cubicBezTo>
                    <a:pt x="74" y="30"/>
                    <a:pt x="73" y="30"/>
                    <a:pt x="71" y="29"/>
                  </a:cubicBezTo>
                  <a:cubicBezTo>
                    <a:pt x="70" y="29"/>
                    <a:pt x="70" y="28"/>
                    <a:pt x="69" y="28"/>
                  </a:cubicBezTo>
                  <a:cubicBezTo>
                    <a:pt x="63" y="26"/>
                    <a:pt x="57" y="25"/>
                    <a:pt x="52" y="23"/>
                  </a:cubicBezTo>
                  <a:close/>
                </a:path>
              </a:pathLst>
            </a:custGeom>
            <a:solidFill>
              <a:srgbClr val="F1A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95" name="Freeform 188"/>
            <p:cNvSpPr>
              <a:spLocks noEditPoints="1"/>
            </p:cNvSpPr>
            <p:nvPr/>
          </p:nvSpPr>
          <p:spPr bwMode="auto">
            <a:xfrm>
              <a:off x="4238444" y="5832475"/>
              <a:ext cx="593725" cy="592138"/>
            </a:xfrm>
            <a:custGeom>
              <a:avLst/>
              <a:gdLst>
                <a:gd name="T0" fmla="*/ 6 w 225"/>
                <a:gd name="T1" fmla="*/ 80 h 224"/>
                <a:gd name="T2" fmla="*/ 7 w 225"/>
                <a:gd name="T3" fmla="*/ 77 h 224"/>
                <a:gd name="T4" fmla="*/ 26 w 225"/>
                <a:gd name="T5" fmla="*/ 41 h 224"/>
                <a:gd name="T6" fmla="*/ 46 w 225"/>
                <a:gd name="T7" fmla="*/ 22 h 224"/>
                <a:gd name="T8" fmla="*/ 59 w 225"/>
                <a:gd name="T9" fmla="*/ 14 h 224"/>
                <a:gd name="T10" fmla="*/ 104 w 225"/>
                <a:gd name="T11" fmla="*/ 0 h 224"/>
                <a:gd name="T12" fmla="*/ 132 w 225"/>
                <a:gd name="T13" fmla="*/ 2 h 224"/>
                <a:gd name="T14" fmla="*/ 150 w 225"/>
                <a:gd name="T15" fmla="*/ 6 h 224"/>
                <a:gd name="T16" fmla="*/ 185 w 225"/>
                <a:gd name="T17" fmla="*/ 26 h 224"/>
                <a:gd name="T18" fmla="*/ 204 w 225"/>
                <a:gd name="T19" fmla="*/ 48 h 224"/>
                <a:gd name="T20" fmla="*/ 222 w 225"/>
                <a:gd name="T21" fmla="*/ 88 h 224"/>
                <a:gd name="T22" fmla="*/ 224 w 225"/>
                <a:gd name="T23" fmla="*/ 121 h 224"/>
                <a:gd name="T24" fmla="*/ 222 w 225"/>
                <a:gd name="T25" fmla="*/ 134 h 224"/>
                <a:gd name="T26" fmla="*/ 220 w 225"/>
                <a:gd name="T27" fmla="*/ 144 h 224"/>
                <a:gd name="T28" fmla="*/ 211 w 225"/>
                <a:gd name="T29" fmla="*/ 164 h 224"/>
                <a:gd name="T30" fmla="*/ 182 w 225"/>
                <a:gd name="T31" fmla="*/ 199 h 224"/>
                <a:gd name="T32" fmla="*/ 172 w 225"/>
                <a:gd name="T33" fmla="*/ 207 h 224"/>
                <a:gd name="T34" fmla="*/ 144 w 225"/>
                <a:gd name="T35" fmla="*/ 219 h 224"/>
                <a:gd name="T36" fmla="*/ 112 w 225"/>
                <a:gd name="T37" fmla="*/ 224 h 224"/>
                <a:gd name="T38" fmla="*/ 92 w 225"/>
                <a:gd name="T39" fmla="*/ 222 h 224"/>
                <a:gd name="T40" fmla="*/ 90 w 225"/>
                <a:gd name="T41" fmla="*/ 221 h 224"/>
                <a:gd name="T42" fmla="*/ 72 w 225"/>
                <a:gd name="T43" fmla="*/ 216 h 224"/>
                <a:gd name="T44" fmla="*/ 54 w 225"/>
                <a:gd name="T45" fmla="*/ 207 h 224"/>
                <a:gd name="T46" fmla="*/ 20 w 225"/>
                <a:gd name="T47" fmla="*/ 174 h 224"/>
                <a:gd name="T48" fmla="*/ 3 w 225"/>
                <a:gd name="T49" fmla="*/ 132 h 224"/>
                <a:gd name="T50" fmla="*/ 2 w 225"/>
                <a:gd name="T51" fmla="*/ 96 h 224"/>
                <a:gd name="T52" fmla="*/ 3 w 225"/>
                <a:gd name="T53" fmla="*/ 90 h 224"/>
                <a:gd name="T54" fmla="*/ 6 w 225"/>
                <a:gd name="T55" fmla="*/ 80 h 224"/>
                <a:gd name="T56" fmla="*/ 6 w 225"/>
                <a:gd name="T57" fmla="*/ 80 h 224"/>
                <a:gd name="T58" fmla="*/ 101 w 225"/>
                <a:gd name="T59" fmla="*/ 152 h 224"/>
                <a:gd name="T60" fmla="*/ 136 w 225"/>
                <a:gd name="T61" fmla="*/ 162 h 224"/>
                <a:gd name="T62" fmla="*/ 141 w 225"/>
                <a:gd name="T63" fmla="*/ 159 h 224"/>
                <a:gd name="T64" fmla="*/ 162 w 225"/>
                <a:gd name="T65" fmla="*/ 89 h 224"/>
                <a:gd name="T66" fmla="*/ 162 w 225"/>
                <a:gd name="T67" fmla="*/ 87 h 224"/>
                <a:gd name="T68" fmla="*/ 161 w 225"/>
                <a:gd name="T69" fmla="*/ 84 h 224"/>
                <a:gd name="T70" fmla="*/ 158 w 225"/>
                <a:gd name="T71" fmla="*/ 84 h 224"/>
                <a:gd name="T72" fmla="*/ 90 w 225"/>
                <a:gd name="T73" fmla="*/ 63 h 224"/>
                <a:gd name="T74" fmla="*/ 83 w 225"/>
                <a:gd name="T75" fmla="*/ 67 h 224"/>
                <a:gd name="T76" fmla="*/ 83 w 225"/>
                <a:gd name="T77" fmla="*/ 67 h 224"/>
                <a:gd name="T78" fmla="*/ 63 w 225"/>
                <a:gd name="T79" fmla="*/ 135 h 224"/>
                <a:gd name="T80" fmla="*/ 62 w 225"/>
                <a:gd name="T81" fmla="*/ 137 h 224"/>
                <a:gd name="T82" fmla="*/ 65 w 225"/>
                <a:gd name="T83" fmla="*/ 141 h 224"/>
                <a:gd name="T84" fmla="*/ 67 w 225"/>
                <a:gd name="T85" fmla="*/ 142 h 224"/>
                <a:gd name="T86" fmla="*/ 101 w 225"/>
                <a:gd name="T87" fmla="*/ 152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25" h="224">
                  <a:moveTo>
                    <a:pt x="6" y="80"/>
                  </a:moveTo>
                  <a:cubicBezTo>
                    <a:pt x="6" y="79"/>
                    <a:pt x="6" y="78"/>
                    <a:pt x="7" y="77"/>
                  </a:cubicBezTo>
                  <a:cubicBezTo>
                    <a:pt x="11" y="64"/>
                    <a:pt x="17" y="52"/>
                    <a:pt x="26" y="41"/>
                  </a:cubicBezTo>
                  <a:cubicBezTo>
                    <a:pt x="32" y="34"/>
                    <a:pt x="39" y="28"/>
                    <a:pt x="46" y="22"/>
                  </a:cubicBezTo>
                  <a:cubicBezTo>
                    <a:pt x="50" y="19"/>
                    <a:pt x="54" y="16"/>
                    <a:pt x="59" y="14"/>
                  </a:cubicBezTo>
                  <a:cubicBezTo>
                    <a:pt x="73" y="6"/>
                    <a:pt x="88" y="2"/>
                    <a:pt x="104" y="0"/>
                  </a:cubicBezTo>
                  <a:cubicBezTo>
                    <a:pt x="113" y="0"/>
                    <a:pt x="122" y="0"/>
                    <a:pt x="132" y="2"/>
                  </a:cubicBezTo>
                  <a:cubicBezTo>
                    <a:pt x="138" y="3"/>
                    <a:pt x="144" y="4"/>
                    <a:pt x="150" y="6"/>
                  </a:cubicBezTo>
                  <a:cubicBezTo>
                    <a:pt x="162" y="11"/>
                    <a:pt x="174" y="17"/>
                    <a:pt x="185" y="26"/>
                  </a:cubicBezTo>
                  <a:cubicBezTo>
                    <a:pt x="192" y="33"/>
                    <a:pt x="199" y="40"/>
                    <a:pt x="204" y="48"/>
                  </a:cubicBezTo>
                  <a:cubicBezTo>
                    <a:pt x="213" y="60"/>
                    <a:pt x="218" y="73"/>
                    <a:pt x="222" y="88"/>
                  </a:cubicBezTo>
                  <a:cubicBezTo>
                    <a:pt x="224" y="99"/>
                    <a:pt x="225" y="110"/>
                    <a:pt x="224" y="121"/>
                  </a:cubicBezTo>
                  <a:cubicBezTo>
                    <a:pt x="224" y="125"/>
                    <a:pt x="223" y="130"/>
                    <a:pt x="222" y="134"/>
                  </a:cubicBezTo>
                  <a:cubicBezTo>
                    <a:pt x="221" y="137"/>
                    <a:pt x="221" y="141"/>
                    <a:pt x="220" y="144"/>
                  </a:cubicBezTo>
                  <a:cubicBezTo>
                    <a:pt x="218" y="151"/>
                    <a:pt x="215" y="158"/>
                    <a:pt x="211" y="164"/>
                  </a:cubicBezTo>
                  <a:cubicBezTo>
                    <a:pt x="204" y="178"/>
                    <a:pt x="194" y="189"/>
                    <a:pt x="182" y="199"/>
                  </a:cubicBezTo>
                  <a:cubicBezTo>
                    <a:pt x="179" y="202"/>
                    <a:pt x="175" y="204"/>
                    <a:pt x="172" y="207"/>
                  </a:cubicBezTo>
                  <a:cubicBezTo>
                    <a:pt x="163" y="212"/>
                    <a:pt x="154" y="216"/>
                    <a:pt x="144" y="219"/>
                  </a:cubicBezTo>
                  <a:cubicBezTo>
                    <a:pt x="134" y="222"/>
                    <a:pt x="123" y="224"/>
                    <a:pt x="112" y="224"/>
                  </a:cubicBezTo>
                  <a:cubicBezTo>
                    <a:pt x="105" y="223"/>
                    <a:pt x="99" y="223"/>
                    <a:pt x="92" y="222"/>
                  </a:cubicBezTo>
                  <a:cubicBezTo>
                    <a:pt x="91" y="222"/>
                    <a:pt x="91" y="221"/>
                    <a:pt x="90" y="221"/>
                  </a:cubicBezTo>
                  <a:cubicBezTo>
                    <a:pt x="84" y="220"/>
                    <a:pt x="78" y="218"/>
                    <a:pt x="72" y="216"/>
                  </a:cubicBezTo>
                  <a:cubicBezTo>
                    <a:pt x="66" y="214"/>
                    <a:pt x="60" y="210"/>
                    <a:pt x="54" y="207"/>
                  </a:cubicBezTo>
                  <a:cubicBezTo>
                    <a:pt x="40" y="198"/>
                    <a:pt x="29" y="188"/>
                    <a:pt x="20" y="174"/>
                  </a:cubicBezTo>
                  <a:cubicBezTo>
                    <a:pt x="12" y="161"/>
                    <a:pt x="6" y="147"/>
                    <a:pt x="3" y="132"/>
                  </a:cubicBezTo>
                  <a:cubicBezTo>
                    <a:pt x="1" y="120"/>
                    <a:pt x="0" y="108"/>
                    <a:pt x="2" y="96"/>
                  </a:cubicBezTo>
                  <a:cubicBezTo>
                    <a:pt x="2" y="94"/>
                    <a:pt x="2" y="92"/>
                    <a:pt x="3" y="90"/>
                  </a:cubicBezTo>
                  <a:cubicBezTo>
                    <a:pt x="4" y="87"/>
                    <a:pt x="5" y="84"/>
                    <a:pt x="6" y="80"/>
                  </a:cubicBezTo>
                  <a:cubicBezTo>
                    <a:pt x="6" y="80"/>
                    <a:pt x="6" y="80"/>
                    <a:pt x="6" y="80"/>
                  </a:cubicBezTo>
                  <a:moveTo>
                    <a:pt x="101" y="152"/>
                  </a:moveTo>
                  <a:cubicBezTo>
                    <a:pt x="113" y="155"/>
                    <a:pt x="124" y="159"/>
                    <a:pt x="136" y="162"/>
                  </a:cubicBezTo>
                  <a:cubicBezTo>
                    <a:pt x="140" y="163"/>
                    <a:pt x="140" y="163"/>
                    <a:pt x="141" y="159"/>
                  </a:cubicBezTo>
                  <a:cubicBezTo>
                    <a:pt x="148" y="136"/>
                    <a:pt x="155" y="113"/>
                    <a:pt x="162" y="89"/>
                  </a:cubicBezTo>
                  <a:cubicBezTo>
                    <a:pt x="162" y="89"/>
                    <a:pt x="162" y="88"/>
                    <a:pt x="162" y="87"/>
                  </a:cubicBezTo>
                  <a:cubicBezTo>
                    <a:pt x="163" y="86"/>
                    <a:pt x="162" y="85"/>
                    <a:pt x="161" y="84"/>
                  </a:cubicBezTo>
                  <a:cubicBezTo>
                    <a:pt x="160" y="84"/>
                    <a:pt x="159" y="84"/>
                    <a:pt x="158" y="84"/>
                  </a:cubicBezTo>
                  <a:cubicBezTo>
                    <a:pt x="135" y="77"/>
                    <a:pt x="113" y="70"/>
                    <a:pt x="90" y="63"/>
                  </a:cubicBezTo>
                  <a:cubicBezTo>
                    <a:pt x="85" y="62"/>
                    <a:pt x="85" y="62"/>
                    <a:pt x="83" y="67"/>
                  </a:cubicBezTo>
                  <a:cubicBezTo>
                    <a:pt x="83" y="67"/>
                    <a:pt x="83" y="67"/>
                    <a:pt x="83" y="67"/>
                  </a:cubicBezTo>
                  <a:cubicBezTo>
                    <a:pt x="76" y="90"/>
                    <a:pt x="70" y="112"/>
                    <a:pt x="63" y="135"/>
                  </a:cubicBezTo>
                  <a:cubicBezTo>
                    <a:pt x="63" y="136"/>
                    <a:pt x="63" y="137"/>
                    <a:pt x="62" y="137"/>
                  </a:cubicBezTo>
                  <a:cubicBezTo>
                    <a:pt x="62" y="139"/>
                    <a:pt x="63" y="140"/>
                    <a:pt x="65" y="141"/>
                  </a:cubicBezTo>
                  <a:cubicBezTo>
                    <a:pt x="66" y="141"/>
                    <a:pt x="66" y="142"/>
                    <a:pt x="67" y="142"/>
                  </a:cubicBezTo>
                  <a:cubicBezTo>
                    <a:pt x="79" y="145"/>
                    <a:pt x="90" y="148"/>
                    <a:pt x="101" y="152"/>
                  </a:cubicBezTo>
                </a:path>
              </a:pathLst>
            </a:custGeom>
            <a:solidFill>
              <a:srgbClr val="FFD3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96" name="Freeform 189"/>
            <p:cNvSpPr>
              <a:spLocks noEditPoints="1"/>
            </p:cNvSpPr>
            <p:nvPr/>
          </p:nvSpPr>
          <p:spPr bwMode="auto">
            <a:xfrm>
              <a:off x="4282894" y="5991225"/>
              <a:ext cx="146050" cy="100013"/>
            </a:xfrm>
            <a:custGeom>
              <a:avLst/>
              <a:gdLst>
                <a:gd name="T0" fmla="*/ 25 w 55"/>
                <a:gd name="T1" fmla="*/ 34 h 38"/>
                <a:gd name="T2" fmla="*/ 21 w 55"/>
                <a:gd name="T3" fmla="*/ 24 h 38"/>
                <a:gd name="T4" fmla="*/ 26 w 55"/>
                <a:gd name="T5" fmla="*/ 15 h 38"/>
                <a:gd name="T6" fmla="*/ 13 w 55"/>
                <a:gd name="T7" fmla="*/ 12 h 38"/>
                <a:gd name="T8" fmla="*/ 11 w 55"/>
                <a:gd name="T9" fmla="*/ 13 h 38"/>
                <a:gd name="T10" fmla="*/ 18 w 55"/>
                <a:gd name="T11" fmla="*/ 15 h 38"/>
                <a:gd name="T12" fmla="*/ 21 w 55"/>
                <a:gd name="T13" fmla="*/ 19 h 38"/>
                <a:gd name="T14" fmla="*/ 19 w 55"/>
                <a:gd name="T15" fmla="*/ 27 h 38"/>
                <a:gd name="T16" fmla="*/ 16 w 55"/>
                <a:gd name="T17" fmla="*/ 31 h 38"/>
                <a:gd name="T18" fmla="*/ 2 w 55"/>
                <a:gd name="T19" fmla="*/ 30 h 38"/>
                <a:gd name="T20" fmla="*/ 2 w 55"/>
                <a:gd name="T21" fmla="*/ 26 h 38"/>
                <a:gd name="T22" fmla="*/ 11 w 55"/>
                <a:gd name="T23" fmla="*/ 24 h 38"/>
                <a:gd name="T24" fmla="*/ 10 w 55"/>
                <a:gd name="T25" fmla="*/ 19 h 38"/>
                <a:gd name="T26" fmla="*/ 7 w 55"/>
                <a:gd name="T27" fmla="*/ 16 h 38"/>
                <a:gd name="T28" fmla="*/ 3 w 55"/>
                <a:gd name="T29" fmla="*/ 13 h 38"/>
                <a:gd name="T30" fmla="*/ 13 w 55"/>
                <a:gd name="T31" fmla="*/ 6 h 38"/>
                <a:gd name="T32" fmla="*/ 27 w 55"/>
                <a:gd name="T33" fmla="*/ 8 h 38"/>
                <a:gd name="T34" fmla="*/ 28 w 55"/>
                <a:gd name="T35" fmla="*/ 7 h 38"/>
                <a:gd name="T36" fmla="*/ 27 w 55"/>
                <a:gd name="T37" fmla="*/ 1 h 38"/>
                <a:gd name="T38" fmla="*/ 35 w 55"/>
                <a:gd name="T39" fmla="*/ 7 h 38"/>
                <a:gd name="T40" fmla="*/ 45 w 55"/>
                <a:gd name="T41" fmla="*/ 11 h 38"/>
                <a:gd name="T42" fmla="*/ 55 w 55"/>
                <a:gd name="T43" fmla="*/ 20 h 38"/>
                <a:gd name="T44" fmla="*/ 51 w 55"/>
                <a:gd name="T45" fmla="*/ 23 h 38"/>
                <a:gd name="T46" fmla="*/ 49 w 55"/>
                <a:gd name="T47" fmla="*/ 21 h 38"/>
                <a:gd name="T48" fmla="*/ 38 w 55"/>
                <a:gd name="T49" fmla="*/ 16 h 38"/>
                <a:gd name="T50" fmla="*/ 34 w 55"/>
                <a:gd name="T51" fmla="*/ 17 h 38"/>
                <a:gd name="T52" fmla="*/ 40 w 55"/>
                <a:gd name="T53" fmla="*/ 22 h 38"/>
                <a:gd name="T54" fmla="*/ 44 w 55"/>
                <a:gd name="T55" fmla="*/ 34 h 38"/>
                <a:gd name="T56" fmla="*/ 34 w 55"/>
                <a:gd name="T57" fmla="*/ 35 h 38"/>
                <a:gd name="T58" fmla="*/ 30 w 55"/>
                <a:gd name="T59" fmla="*/ 35 h 38"/>
                <a:gd name="T60" fmla="*/ 38 w 55"/>
                <a:gd name="T61" fmla="*/ 29 h 38"/>
                <a:gd name="T62" fmla="*/ 38 w 55"/>
                <a:gd name="T63" fmla="*/ 30 h 38"/>
                <a:gd name="T64" fmla="*/ 28 w 55"/>
                <a:gd name="T65" fmla="*/ 23 h 38"/>
                <a:gd name="T66" fmla="*/ 29 w 55"/>
                <a:gd name="T67" fmla="*/ 23 h 38"/>
                <a:gd name="T68" fmla="*/ 28 w 55"/>
                <a:gd name="T69" fmla="*/ 23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55" h="38">
                  <a:moveTo>
                    <a:pt x="30" y="35"/>
                  </a:moveTo>
                  <a:cubicBezTo>
                    <a:pt x="28" y="35"/>
                    <a:pt x="26" y="35"/>
                    <a:pt x="25" y="34"/>
                  </a:cubicBezTo>
                  <a:cubicBezTo>
                    <a:pt x="22" y="34"/>
                    <a:pt x="21" y="32"/>
                    <a:pt x="21" y="30"/>
                  </a:cubicBezTo>
                  <a:cubicBezTo>
                    <a:pt x="21" y="28"/>
                    <a:pt x="22" y="26"/>
                    <a:pt x="21" y="24"/>
                  </a:cubicBezTo>
                  <a:cubicBezTo>
                    <a:pt x="21" y="22"/>
                    <a:pt x="22" y="20"/>
                    <a:pt x="23" y="19"/>
                  </a:cubicBezTo>
                  <a:cubicBezTo>
                    <a:pt x="25" y="18"/>
                    <a:pt x="27" y="17"/>
                    <a:pt x="26" y="15"/>
                  </a:cubicBezTo>
                  <a:cubicBezTo>
                    <a:pt x="26" y="13"/>
                    <a:pt x="23" y="14"/>
                    <a:pt x="21" y="13"/>
                  </a:cubicBezTo>
                  <a:cubicBezTo>
                    <a:pt x="19" y="13"/>
                    <a:pt x="16" y="12"/>
                    <a:pt x="13" y="12"/>
                  </a:cubicBezTo>
                  <a:cubicBezTo>
                    <a:pt x="12" y="12"/>
                    <a:pt x="12" y="12"/>
                    <a:pt x="11" y="12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4" y="14"/>
                    <a:pt x="16" y="14"/>
                    <a:pt x="18" y="15"/>
                  </a:cubicBezTo>
                  <a:cubicBezTo>
                    <a:pt x="19" y="15"/>
                    <a:pt x="20" y="16"/>
                    <a:pt x="21" y="16"/>
                  </a:cubicBezTo>
                  <a:cubicBezTo>
                    <a:pt x="22" y="17"/>
                    <a:pt x="22" y="18"/>
                    <a:pt x="21" y="19"/>
                  </a:cubicBezTo>
                  <a:cubicBezTo>
                    <a:pt x="20" y="20"/>
                    <a:pt x="20" y="20"/>
                    <a:pt x="20" y="20"/>
                  </a:cubicBezTo>
                  <a:cubicBezTo>
                    <a:pt x="17" y="22"/>
                    <a:pt x="17" y="23"/>
                    <a:pt x="19" y="27"/>
                  </a:cubicBezTo>
                  <a:cubicBezTo>
                    <a:pt x="20" y="29"/>
                    <a:pt x="19" y="30"/>
                    <a:pt x="17" y="30"/>
                  </a:cubicBezTo>
                  <a:cubicBezTo>
                    <a:pt x="16" y="31"/>
                    <a:pt x="16" y="31"/>
                    <a:pt x="16" y="31"/>
                  </a:cubicBezTo>
                  <a:cubicBezTo>
                    <a:pt x="13" y="30"/>
                    <a:pt x="9" y="30"/>
                    <a:pt x="6" y="31"/>
                  </a:cubicBezTo>
                  <a:cubicBezTo>
                    <a:pt x="5" y="31"/>
                    <a:pt x="3" y="30"/>
                    <a:pt x="2" y="30"/>
                  </a:cubicBezTo>
                  <a:cubicBezTo>
                    <a:pt x="1" y="30"/>
                    <a:pt x="0" y="29"/>
                    <a:pt x="0" y="28"/>
                  </a:cubicBezTo>
                  <a:cubicBezTo>
                    <a:pt x="0" y="27"/>
                    <a:pt x="1" y="26"/>
                    <a:pt x="2" y="26"/>
                  </a:cubicBezTo>
                  <a:cubicBezTo>
                    <a:pt x="5" y="25"/>
                    <a:pt x="7" y="25"/>
                    <a:pt x="10" y="25"/>
                  </a:cubicBezTo>
                  <a:cubicBezTo>
                    <a:pt x="11" y="25"/>
                    <a:pt x="11" y="25"/>
                    <a:pt x="11" y="24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9" y="21"/>
                    <a:pt x="8" y="21"/>
                    <a:pt x="10" y="19"/>
                  </a:cubicBezTo>
                  <a:cubicBezTo>
                    <a:pt x="11" y="18"/>
                    <a:pt x="10" y="17"/>
                    <a:pt x="10" y="16"/>
                  </a:cubicBezTo>
                  <a:cubicBezTo>
                    <a:pt x="9" y="15"/>
                    <a:pt x="8" y="15"/>
                    <a:pt x="7" y="16"/>
                  </a:cubicBezTo>
                  <a:cubicBezTo>
                    <a:pt x="6" y="16"/>
                    <a:pt x="6" y="16"/>
                    <a:pt x="5" y="16"/>
                  </a:cubicBezTo>
                  <a:cubicBezTo>
                    <a:pt x="3" y="17"/>
                    <a:pt x="2" y="14"/>
                    <a:pt x="3" y="13"/>
                  </a:cubicBezTo>
                  <a:cubicBezTo>
                    <a:pt x="5" y="11"/>
                    <a:pt x="7" y="8"/>
                    <a:pt x="10" y="6"/>
                  </a:cubicBezTo>
                  <a:cubicBezTo>
                    <a:pt x="11" y="6"/>
                    <a:pt x="12" y="6"/>
                    <a:pt x="13" y="6"/>
                  </a:cubicBezTo>
                  <a:cubicBezTo>
                    <a:pt x="16" y="7"/>
                    <a:pt x="20" y="7"/>
                    <a:pt x="23" y="8"/>
                  </a:cubicBezTo>
                  <a:cubicBezTo>
                    <a:pt x="24" y="8"/>
                    <a:pt x="26" y="8"/>
                    <a:pt x="27" y="8"/>
                  </a:cubicBezTo>
                  <a:cubicBezTo>
                    <a:pt x="28" y="9"/>
                    <a:pt x="28" y="8"/>
                    <a:pt x="29" y="8"/>
                  </a:cubicBezTo>
                  <a:cubicBezTo>
                    <a:pt x="29" y="7"/>
                    <a:pt x="29" y="7"/>
                    <a:pt x="28" y="7"/>
                  </a:cubicBezTo>
                  <a:cubicBezTo>
                    <a:pt x="28" y="6"/>
                    <a:pt x="27" y="5"/>
                    <a:pt x="26" y="4"/>
                  </a:cubicBezTo>
                  <a:cubicBezTo>
                    <a:pt x="25" y="3"/>
                    <a:pt x="26" y="1"/>
                    <a:pt x="27" y="1"/>
                  </a:cubicBezTo>
                  <a:cubicBezTo>
                    <a:pt x="28" y="0"/>
                    <a:pt x="29" y="0"/>
                    <a:pt x="30" y="1"/>
                  </a:cubicBezTo>
                  <a:cubicBezTo>
                    <a:pt x="32" y="2"/>
                    <a:pt x="35" y="4"/>
                    <a:pt x="35" y="7"/>
                  </a:cubicBezTo>
                  <a:cubicBezTo>
                    <a:pt x="36" y="10"/>
                    <a:pt x="36" y="10"/>
                    <a:pt x="39" y="10"/>
                  </a:cubicBezTo>
                  <a:cubicBezTo>
                    <a:pt x="41" y="11"/>
                    <a:pt x="43" y="11"/>
                    <a:pt x="45" y="11"/>
                  </a:cubicBezTo>
                  <a:cubicBezTo>
                    <a:pt x="47" y="11"/>
                    <a:pt x="49" y="12"/>
                    <a:pt x="50" y="13"/>
                  </a:cubicBezTo>
                  <a:cubicBezTo>
                    <a:pt x="52" y="15"/>
                    <a:pt x="54" y="17"/>
                    <a:pt x="55" y="20"/>
                  </a:cubicBezTo>
                  <a:cubicBezTo>
                    <a:pt x="55" y="21"/>
                    <a:pt x="55" y="22"/>
                    <a:pt x="54" y="23"/>
                  </a:cubicBezTo>
                  <a:cubicBezTo>
                    <a:pt x="53" y="23"/>
                    <a:pt x="53" y="23"/>
                    <a:pt x="51" y="23"/>
                  </a:cubicBezTo>
                  <a:cubicBezTo>
                    <a:pt x="51" y="23"/>
                    <a:pt x="51" y="23"/>
                    <a:pt x="50" y="22"/>
                  </a:cubicBezTo>
                  <a:cubicBezTo>
                    <a:pt x="50" y="22"/>
                    <a:pt x="49" y="22"/>
                    <a:pt x="49" y="21"/>
                  </a:cubicBezTo>
                  <a:cubicBezTo>
                    <a:pt x="47" y="17"/>
                    <a:pt x="44" y="16"/>
                    <a:pt x="39" y="16"/>
                  </a:cubicBezTo>
                  <a:cubicBezTo>
                    <a:pt x="38" y="16"/>
                    <a:pt x="38" y="16"/>
                    <a:pt x="38" y="16"/>
                  </a:cubicBezTo>
                  <a:cubicBezTo>
                    <a:pt x="38" y="16"/>
                    <a:pt x="37" y="16"/>
                    <a:pt x="37" y="16"/>
                  </a:cubicBezTo>
                  <a:cubicBezTo>
                    <a:pt x="36" y="15"/>
                    <a:pt x="34" y="15"/>
                    <a:pt x="34" y="17"/>
                  </a:cubicBezTo>
                  <a:cubicBezTo>
                    <a:pt x="34" y="18"/>
                    <a:pt x="36" y="18"/>
                    <a:pt x="38" y="19"/>
                  </a:cubicBezTo>
                  <a:cubicBezTo>
                    <a:pt x="39" y="19"/>
                    <a:pt x="41" y="20"/>
                    <a:pt x="40" y="22"/>
                  </a:cubicBezTo>
                  <a:cubicBezTo>
                    <a:pt x="40" y="23"/>
                    <a:pt x="41" y="24"/>
                    <a:pt x="42" y="25"/>
                  </a:cubicBezTo>
                  <a:cubicBezTo>
                    <a:pt x="45" y="27"/>
                    <a:pt x="45" y="31"/>
                    <a:pt x="44" y="34"/>
                  </a:cubicBezTo>
                  <a:cubicBezTo>
                    <a:pt x="43" y="37"/>
                    <a:pt x="40" y="38"/>
                    <a:pt x="37" y="37"/>
                  </a:cubicBezTo>
                  <a:cubicBezTo>
                    <a:pt x="36" y="36"/>
                    <a:pt x="35" y="36"/>
                    <a:pt x="34" y="35"/>
                  </a:cubicBezTo>
                  <a:cubicBezTo>
                    <a:pt x="33" y="35"/>
                    <a:pt x="32" y="34"/>
                    <a:pt x="30" y="35"/>
                  </a:cubicBezTo>
                  <a:cubicBezTo>
                    <a:pt x="30" y="35"/>
                    <a:pt x="30" y="35"/>
                    <a:pt x="30" y="35"/>
                  </a:cubicBezTo>
                  <a:moveTo>
                    <a:pt x="38" y="30"/>
                  </a:moveTo>
                  <a:cubicBezTo>
                    <a:pt x="38" y="29"/>
                    <a:pt x="38" y="29"/>
                    <a:pt x="38" y="29"/>
                  </a:cubicBezTo>
                  <a:cubicBezTo>
                    <a:pt x="37" y="30"/>
                    <a:pt x="37" y="30"/>
                    <a:pt x="37" y="30"/>
                  </a:cubicBezTo>
                  <a:cubicBezTo>
                    <a:pt x="38" y="30"/>
                    <a:pt x="38" y="30"/>
                    <a:pt x="38" y="30"/>
                  </a:cubicBezTo>
                  <a:cubicBezTo>
                    <a:pt x="38" y="30"/>
                    <a:pt x="38" y="30"/>
                    <a:pt x="38" y="30"/>
                  </a:cubicBezTo>
                  <a:moveTo>
                    <a:pt x="28" y="23"/>
                  </a:moveTo>
                  <a:cubicBezTo>
                    <a:pt x="28" y="23"/>
                    <a:pt x="28" y="23"/>
                    <a:pt x="28" y="23"/>
                  </a:cubicBezTo>
                  <a:cubicBezTo>
                    <a:pt x="29" y="23"/>
                    <a:pt x="29" y="23"/>
                    <a:pt x="29" y="23"/>
                  </a:cubicBezTo>
                  <a:cubicBezTo>
                    <a:pt x="29" y="23"/>
                    <a:pt x="29" y="22"/>
                    <a:pt x="29" y="22"/>
                  </a:cubicBezTo>
                  <a:cubicBezTo>
                    <a:pt x="28" y="23"/>
                    <a:pt x="28" y="23"/>
                    <a:pt x="28" y="23"/>
                  </a:cubicBezTo>
                </a:path>
              </a:pathLst>
            </a:custGeom>
            <a:solidFill>
              <a:srgbClr val="C96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97" name="Freeform 190"/>
            <p:cNvSpPr>
              <a:spLocks/>
            </p:cNvSpPr>
            <p:nvPr/>
          </p:nvSpPr>
          <p:spPr bwMode="auto">
            <a:xfrm>
              <a:off x="4689294" y="6113463"/>
              <a:ext cx="95250" cy="120650"/>
            </a:xfrm>
            <a:custGeom>
              <a:avLst/>
              <a:gdLst>
                <a:gd name="T0" fmla="*/ 3 w 36"/>
                <a:gd name="T1" fmla="*/ 39 h 46"/>
                <a:gd name="T2" fmla="*/ 4 w 36"/>
                <a:gd name="T3" fmla="*/ 35 h 46"/>
                <a:gd name="T4" fmla="*/ 9 w 36"/>
                <a:gd name="T5" fmla="*/ 21 h 46"/>
                <a:gd name="T6" fmla="*/ 7 w 36"/>
                <a:gd name="T7" fmla="*/ 20 h 46"/>
                <a:gd name="T8" fmla="*/ 3 w 36"/>
                <a:gd name="T9" fmla="*/ 21 h 46"/>
                <a:gd name="T10" fmla="*/ 1 w 36"/>
                <a:gd name="T11" fmla="*/ 21 h 46"/>
                <a:gd name="T12" fmla="*/ 1 w 36"/>
                <a:gd name="T13" fmla="*/ 18 h 46"/>
                <a:gd name="T14" fmla="*/ 5 w 36"/>
                <a:gd name="T15" fmla="*/ 14 h 46"/>
                <a:gd name="T16" fmla="*/ 13 w 36"/>
                <a:gd name="T17" fmla="*/ 7 h 46"/>
                <a:gd name="T18" fmla="*/ 16 w 36"/>
                <a:gd name="T19" fmla="*/ 3 h 46"/>
                <a:gd name="T20" fmla="*/ 18 w 36"/>
                <a:gd name="T21" fmla="*/ 1 h 46"/>
                <a:gd name="T22" fmla="*/ 21 w 36"/>
                <a:gd name="T23" fmla="*/ 1 h 46"/>
                <a:gd name="T24" fmla="*/ 22 w 36"/>
                <a:gd name="T25" fmla="*/ 3 h 46"/>
                <a:gd name="T26" fmla="*/ 19 w 36"/>
                <a:gd name="T27" fmla="*/ 9 h 46"/>
                <a:gd name="T28" fmla="*/ 15 w 36"/>
                <a:gd name="T29" fmla="*/ 14 h 46"/>
                <a:gd name="T30" fmla="*/ 14 w 36"/>
                <a:gd name="T31" fmla="*/ 18 h 46"/>
                <a:gd name="T32" fmla="*/ 14 w 36"/>
                <a:gd name="T33" fmla="*/ 26 h 46"/>
                <a:gd name="T34" fmla="*/ 10 w 36"/>
                <a:gd name="T35" fmla="*/ 37 h 46"/>
                <a:gd name="T36" fmla="*/ 11 w 36"/>
                <a:gd name="T37" fmla="*/ 39 h 46"/>
                <a:gd name="T38" fmla="*/ 15 w 36"/>
                <a:gd name="T39" fmla="*/ 38 h 46"/>
                <a:gd name="T40" fmla="*/ 16 w 36"/>
                <a:gd name="T41" fmla="*/ 37 h 46"/>
                <a:gd name="T42" fmla="*/ 18 w 36"/>
                <a:gd name="T43" fmla="*/ 31 h 46"/>
                <a:gd name="T44" fmla="*/ 18 w 36"/>
                <a:gd name="T45" fmla="*/ 28 h 46"/>
                <a:gd name="T46" fmla="*/ 17 w 36"/>
                <a:gd name="T47" fmla="*/ 27 h 46"/>
                <a:gd name="T48" fmla="*/ 17 w 36"/>
                <a:gd name="T49" fmla="*/ 24 h 46"/>
                <a:gd name="T50" fmla="*/ 20 w 36"/>
                <a:gd name="T51" fmla="*/ 23 h 46"/>
                <a:gd name="T52" fmla="*/ 20 w 36"/>
                <a:gd name="T53" fmla="*/ 19 h 46"/>
                <a:gd name="T54" fmla="*/ 18 w 36"/>
                <a:gd name="T55" fmla="*/ 17 h 46"/>
                <a:gd name="T56" fmla="*/ 19 w 36"/>
                <a:gd name="T57" fmla="*/ 13 h 46"/>
                <a:gd name="T58" fmla="*/ 20 w 36"/>
                <a:gd name="T59" fmla="*/ 13 h 46"/>
                <a:gd name="T60" fmla="*/ 32 w 36"/>
                <a:gd name="T61" fmla="*/ 13 h 46"/>
                <a:gd name="T62" fmla="*/ 34 w 36"/>
                <a:gd name="T63" fmla="*/ 14 h 46"/>
                <a:gd name="T64" fmla="*/ 34 w 36"/>
                <a:gd name="T65" fmla="*/ 18 h 46"/>
                <a:gd name="T66" fmla="*/ 30 w 36"/>
                <a:gd name="T67" fmla="*/ 19 h 46"/>
                <a:gd name="T68" fmla="*/ 27 w 36"/>
                <a:gd name="T69" fmla="*/ 21 h 46"/>
                <a:gd name="T70" fmla="*/ 28 w 36"/>
                <a:gd name="T71" fmla="*/ 23 h 46"/>
                <a:gd name="T72" fmla="*/ 31 w 36"/>
                <a:gd name="T73" fmla="*/ 24 h 46"/>
                <a:gd name="T74" fmla="*/ 31 w 36"/>
                <a:gd name="T75" fmla="*/ 28 h 46"/>
                <a:gd name="T76" fmla="*/ 29 w 36"/>
                <a:gd name="T77" fmla="*/ 29 h 46"/>
                <a:gd name="T78" fmla="*/ 26 w 36"/>
                <a:gd name="T79" fmla="*/ 30 h 46"/>
                <a:gd name="T80" fmla="*/ 28 w 36"/>
                <a:gd name="T81" fmla="*/ 32 h 46"/>
                <a:gd name="T82" fmla="*/ 27 w 36"/>
                <a:gd name="T83" fmla="*/ 36 h 46"/>
                <a:gd name="T84" fmla="*/ 23 w 36"/>
                <a:gd name="T85" fmla="*/ 37 h 46"/>
                <a:gd name="T86" fmla="*/ 23 w 36"/>
                <a:gd name="T87" fmla="*/ 38 h 46"/>
                <a:gd name="T88" fmla="*/ 23 w 36"/>
                <a:gd name="T89" fmla="*/ 39 h 46"/>
                <a:gd name="T90" fmla="*/ 28 w 36"/>
                <a:gd name="T91" fmla="*/ 41 h 46"/>
                <a:gd name="T92" fmla="*/ 29 w 36"/>
                <a:gd name="T93" fmla="*/ 43 h 46"/>
                <a:gd name="T94" fmla="*/ 27 w 36"/>
                <a:gd name="T95" fmla="*/ 45 h 46"/>
                <a:gd name="T96" fmla="*/ 24 w 36"/>
                <a:gd name="T97" fmla="*/ 45 h 46"/>
                <a:gd name="T98" fmla="*/ 12 w 36"/>
                <a:gd name="T99" fmla="*/ 44 h 46"/>
                <a:gd name="T100" fmla="*/ 10 w 36"/>
                <a:gd name="T101" fmla="*/ 44 h 46"/>
                <a:gd name="T102" fmla="*/ 8 w 36"/>
                <a:gd name="T103" fmla="*/ 43 h 46"/>
                <a:gd name="T104" fmla="*/ 5 w 36"/>
                <a:gd name="T105" fmla="*/ 45 h 46"/>
                <a:gd name="T106" fmla="*/ 2 w 36"/>
                <a:gd name="T107" fmla="*/ 43 h 46"/>
                <a:gd name="T108" fmla="*/ 3 w 36"/>
                <a:gd name="T109" fmla="*/ 39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6" h="46">
                  <a:moveTo>
                    <a:pt x="3" y="39"/>
                  </a:moveTo>
                  <a:cubicBezTo>
                    <a:pt x="3" y="38"/>
                    <a:pt x="4" y="36"/>
                    <a:pt x="4" y="35"/>
                  </a:cubicBezTo>
                  <a:cubicBezTo>
                    <a:pt x="6" y="31"/>
                    <a:pt x="8" y="26"/>
                    <a:pt x="9" y="21"/>
                  </a:cubicBezTo>
                  <a:cubicBezTo>
                    <a:pt x="9" y="20"/>
                    <a:pt x="8" y="19"/>
                    <a:pt x="7" y="20"/>
                  </a:cubicBezTo>
                  <a:cubicBezTo>
                    <a:pt x="6" y="20"/>
                    <a:pt x="5" y="21"/>
                    <a:pt x="3" y="21"/>
                  </a:cubicBezTo>
                  <a:cubicBezTo>
                    <a:pt x="2" y="22"/>
                    <a:pt x="1" y="22"/>
                    <a:pt x="1" y="21"/>
                  </a:cubicBezTo>
                  <a:cubicBezTo>
                    <a:pt x="0" y="20"/>
                    <a:pt x="0" y="18"/>
                    <a:pt x="1" y="18"/>
                  </a:cubicBezTo>
                  <a:cubicBezTo>
                    <a:pt x="2" y="16"/>
                    <a:pt x="3" y="15"/>
                    <a:pt x="5" y="14"/>
                  </a:cubicBezTo>
                  <a:cubicBezTo>
                    <a:pt x="8" y="12"/>
                    <a:pt x="11" y="10"/>
                    <a:pt x="13" y="7"/>
                  </a:cubicBezTo>
                  <a:cubicBezTo>
                    <a:pt x="14" y="6"/>
                    <a:pt x="15" y="4"/>
                    <a:pt x="16" y="3"/>
                  </a:cubicBezTo>
                  <a:cubicBezTo>
                    <a:pt x="17" y="2"/>
                    <a:pt x="17" y="2"/>
                    <a:pt x="18" y="1"/>
                  </a:cubicBezTo>
                  <a:cubicBezTo>
                    <a:pt x="19" y="0"/>
                    <a:pt x="20" y="0"/>
                    <a:pt x="21" y="1"/>
                  </a:cubicBezTo>
                  <a:cubicBezTo>
                    <a:pt x="22" y="1"/>
                    <a:pt x="22" y="2"/>
                    <a:pt x="22" y="3"/>
                  </a:cubicBezTo>
                  <a:cubicBezTo>
                    <a:pt x="22" y="5"/>
                    <a:pt x="21" y="7"/>
                    <a:pt x="19" y="9"/>
                  </a:cubicBezTo>
                  <a:cubicBezTo>
                    <a:pt x="18" y="11"/>
                    <a:pt x="16" y="12"/>
                    <a:pt x="15" y="14"/>
                  </a:cubicBezTo>
                  <a:cubicBezTo>
                    <a:pt x="14" y="15"/>
                    <a:pt x="13" y="16"/>
                    <a:pt x="14" y="18"/>
                  </a:cubicBezTo>
                  <a:cubicBezTo>
                    <a:pt x="15" y="20"/>
                    <a:pt x="15" y="23"/>
                    <a:pt x="14" y="26"/>
                  </a:cubicBezTo>
                  <a:cubicBezTo>
                    <a:pt x="13" y="30"/>
                    <a:pt x="11" y="33"/>
                    <a:pt x="10" y="37"/>
                  </a:cubicBezTo>
                  <a:cubicBezTo>
                    <a:pt x="9" y="38"/>
                    <a:pt x="10" y="39"/>
                    <a:pt x="11" y="39"/>
                  </a:cubicBezTo>
                  <a:cubicBezTo>
                    <a:pt x="13" y="39"/>
                    <a:pt x="14" y="39"/>
                    <a:pt x="15" y="38"/>
                  </a:cubicBezTo>
                  <a:cubicBezTo>
                    <a:pt x="16" y="38"/>
                    <a:pt x="17" y="38"/>
                    <a:pt x="16" y="37"/>
                  </a:cubicBezTo>
                  <a:cubicBezTo>
                    <a:pt x="13" y="33"/>
                    <a:pt x="13" y="33"/>
                    <a:pt x="18" y="31"/>
                  </a:cubicBezTo>
                  <a:cubicBezTo>
                    <a:pt x="19" y="31"/>
                    <a:pt x="19" y="30"/>
                    <a:pt x="18" y="28"/>
                  </a:cubicBezTo>
                  <a:cubicBezTo>
                    <a:pt x="17" y="28"/>
                    <a:pt x="17" y="28"/>
                    <a:pt x="17" y="27"/>
                  </a:cubicBezTo>
                  <a:cubicBezTo>
                    <a:pt x="16" y="26"/>
                    <a:pt x="16" y="25"/>
                    <a:pt x="17" y="24"/>
                  </a:cubicBezTo>
                  <a:cubicBezTo>
                    <a:pt x="18" y="24"/>
                    <a:pt x="19" y="24"/>
                    <a:pt x="20" y="23"/>
                  </a:cubicBezTo>
                  <a:cubicBezTo>
                    <a:pt x="22" y="22"/>
                    <a:pt x="22" y="20"/>
                    <a:pt x="20" y="19"/>
                  </a:cubicBezTo>
                  <a:cubicBezTo>
                    <a:pt x="20" y="18"/>
                    <a:pt x="19" y="18"/>
                    <a:pt x="18" y="17"/>
                  </a:cubicBezTo>
                  <a:cubicBezTo>
                    <a:pt x="17" y="16"/>
                    <a:pt x="17" y="14"/>
                    <a:pt x="19" y="13"/>
                  </a:cubicBezTo>
                  <a:cubicBezTo>
                    <a:pt x="19" y="13"/>
                    <a:pt x="20" y="13"/>
                    <a:pt x="20" y="13"/>
                  </a:cubicBezTo>
                  <a:cubicBezTo>
                    <a:pt x="24" y="14"/>
                    <a:pt x="28" y="14"/>
                    <a:pt x="32" y="13"/>
                  </a:cubicBezTo>
                  <a:cubicBezTo>
                    <a:pt x="33" y="13"/>
                    <a:pt x="34" y="14"/>
                    <a:pt x="34" y="14"/>
                  </a:cubicBezTo>
                  <a:cubicBezTo>
                    <a:pt x="36" y="15"/>
                    <a:pt x="36" y="18"/>
                    <a:pt x="34" y="18"/>
                  </a:cubicBezTo>
                  <a:cubicBezTo>
                    <a:pt x="33" y="19"/>
                    <a:pt x="31" y="19"/>
                    <a:pt x="30" y="19"/>
                  </a:cubicBezTo>
                  <a:cubicBezTo>
                    <a:pt x="29" y="20"/>
                    <a:pt x="28" y="20"/>
                    <a:pt x="27" y="21"/>
                  </a:cubicBezTo>
                  <a:cubicBezTo>
                    <a:pt x="27" y="22"/>
                    <a:pt x="27" y="23"/>
                    <a:pt x="28" y="23"/>
                  </a:cubicBezTo>
                  <a:cubicBezTo>
                    <a:pt x="29" y="23"/>
                    <a:pt x="30" y="23"/>
                    <a:pt x="31" y="24"/>
                  </a:cubicBezTo>
                  <a:cubicBezTo>
                    <a:pt x="32" y="25"/>
                    <a:pt x="32" y="27"/>
                    <a:pt x="31" y="28"/>
                  </a:cubicBezTo>
                  <a:cubicBezTo>
                    <a:pt x="30" y="28"/>
                    <a:pt x="29" y="28"/>
                    <a:pt x="29" y="29"/>
                  </a:cubicBezTo>
                  <a:cubicBezTo>
                    <a:pt x="28" y="29"/>
                    <a:pt x="26" y="29"/>
                    <a:pt x="26" y="30"/>
                  </a:cubicBezTo>
                  <a:cubicBezTo>
                    <a:pt x="26" y="32"/>
                    <a:pt x="27" y="32"/>
                    <a:pt x="28" y="32"/>
                  </a:cubicBezTo>
                  <a:cubicBezTo>
                    <a:pt x="29" y="34"/>
                    <a:pt x="28" y="35"/>
                    <a:pt x="27" y="36"/>
                  </a:cubicBezTo>
                  <a:cubicBezTo>
                    <a:pt x="26" y="37"/>
                    <a:pt x="25" y="37"/>
                    <a:pt x="23" y="37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3" y="39"/>
                    <a:pt x="23" y="39"/>
                    <a:pt x="23" y="39"/>
                  </a:cubicBezTo>
                  <a:cubicBezTo>
                    <a:pt x="25" y="40"/>
                    <a:pt x="26" y="40"/>
                    <a:pt x="28" y="41"/>
                  </a:cubicBezTo>
                  <a:cubicBezTo>
                    <a:pt x="29" y="41"/>
                    <a:pt x="29" y="42"/>
                    <a:pt x="29" y="43"/>
                  </a:cubicBezTo>
                  <a:cubicBezTo>
                    <a:pt x="29" y="44"/>
                    <a:pt x="28" y="45"/>
                    <a:pt x="27" y="45"/>
                  </a:cubicBezTo>
                  <a:cubicBezTo>
                    <a:pt x="26" y="45"/>
                    <a:pt x="25" y="45"/>
                    <a:pt x="24" y="45"/>
                  </a:cubicBezTo>
                  <a:cubicBezTo>
                    <a:pt x="20" y="45"/>
                    <a:pt x="16" y="44"/>
                    <a:pt x="12" y="44"/>
                  </a:cubicBezTo>
                  <a:cubicBezTo>
                    <a:pt x="11" y="44"/>
                    <a:pt x="11" y="44"/>
                    <a:pt x="10" y="44"/>
                  </a:cubicBezTo>
                  <a:cubicBezTo>
                    <a:pt x="9" y="44"/>
                    <a:pt x="9" y="42"/>
                    <a:pt x="8" y="43"/>
                  </a:cubicBezTo>
                  <a:cubicBezTo>
                    <a:pt x="7" y="43"/>
                    <a:pt x="6" y="44"/>
                    <a:pt x="5" y="45"/>
                  </a:cubicBezTo>
                  <a:cubicBezTo>
                    <a:pt x="4" y="46"/>
                    <a:pt x="2" y="45"/>
                    <a:pt x="2" y="43"/>
                  </a:cubicBezTo>
                  <a:cubicBezTo>
                    <a:pt x="2" y="42"/>
                    <a:pt x="2" y="41"/>
                    <a:pt x="3" y="39"/>
                  </a:cubicBezTo>
                </a:path>
              </a:pathLst>
            </a:custGeom>
            <a:solidFill>
              <a:srgbClr val="C96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98" name="Freeform 191"/>
            <p:cNvSpPr>
              <a:spLocks/>
            </p:cNvSpPr>
            <p:nvPr/>
          </p:nvSpPr>
          <p:spPr bwMode="auto">
            <a:xfrm>
              <a:off x="4476569" y="6264275"/>
              <a:ext cx="93663" cy="136525"/>
            </a:xfrm>
            <a:custGeom>
              <a:avLst/>
              <a:gdLst>
                <a:gd name="T0" fmla="*/ 2 w 36"/>
                <a:gd name="T1" fmla="*/ 43 h 52"/>
                <a:gd name="T2" fmla="*/ 4 w 36"/>
                <a:gd name="T3" fmla="*/ 42 h 52"/>
                <a:gd name="T4" fmla="*/ 7 w 36"/>
                <a:gd name="T5" fmla="*/ 43 h 52"/>
                <a:gd name="T6" fmla="*/ 9 w 36"/>
                <a:gd name="T7" fmla="*/ 42 h 52"/>
                <a:gd name="T8" fmla="*/ 13 w 36"/>
                <a:gd name="T9" fmla="*/ 31 h 52"/>
                <a:gd name="T10" fmla="*/ 13 w 36"/>
                <a:gd name="T11" fmla="*/ 30 h 52"/>
                <a:gd name="T12" fmla="*/ 12 w 36"/>
                <a:gd name="T13" fmla="*/ 30 h 52"/>
                <a:gd name="T14" fmla="*/ 7 w 36"/>
                <a:gd name="T15" fmla="*/ 32 h 52"/>
                <a:gd name="T16" fmla="*/ 2 w 36"/>
                <a:gd name="T17" fmla="*/ 34 h 52"/>
                <a:gd name="T18" fmla="*/ 0 w 36"/>
                <a:gd name="T19" fmla="*/ 32 h 52"/>
                <a:gd name="T20" fmla="*/ 1 w 36"/>
                <a:gd name="T21" fmla="*/ 29 h 52"/>
                <a:gd name="T22" fmla="*/ 3 w 36"/>
                <a:gd name="T23" fmla="*/ 28 h 52"/>
                <a:gd name="T24" fmla="*/ 11 w 36"/>
                <a:gd name="T25" fmla="*/ 23 h 52"/>
                <a:gd name="T26" fmla="*/ 15 w 36"/>
                <a:gd name="T27" fmla="*/ 20 h 52"/>
                <a:gd name="T28" fmla="*/ 10 w 36"/>
                <a:gd name="T29" fmla="*/ 19 h 52"/>
                <a:gd name="T30" fmla="*/ 4 w 36"/>
                <a:gd name="T31" fmla="*/ 17 h 52"/>
                <a:gd name="T32" fmla="*/ 4 w 36"/>
                <a:gd name="T33" fmla="*/ 14 h 52"/>
                <a:gd name="T34" fmla="*/ 5 w 36"/>
                <a:gd name="T35" fmla="*/ 12 h 52"/>
                <a:gd name="T36" fmla="*/ 9 w 36"/>
                <a:gd name="T37" fmla="*/ 13 h 52"/>
                <a:gd name="T38" fmla="*/ 14 w 36"/>
                <a:gd name="T39" fmla="*/ 13 h 52"/>
                <a:gd name="T40" fmla="*/ 19 w 36"/>
                <a:gd name="T41" fmla="*/ 10 h 52"/>
                <a:gd name="T42" fmla="*/ 21 w 36"/>
                <a:gd name="T43" fmla="*/ 3 h 52"/>
                <a:gd name="T44" fmla="*/ 24 w 36"/>
                <a:gd name="T45" fmla="*/ 0 h 52"/>
                <a:gd name="T46" fmla="*/ 27 w 36"/>
                <a:gd name="T47" fmla="*/ 4 h 52"/>
                <a:gd name="T48" fmla="*/ 26 w 36"/>
                <a:gd name="T49" fmla="*/ 11 h 52"/>
                <a:gd name="T50" fmla="*/ 27 w 36"/>
                <a:gd name="T51" fmla="*/ 13 h 52"/>
                <a:gd name="T52" fmla="*/ 31 w 36"/>
                <a:gd name="T53" fmla="*/ 14 h 52"/>
                <a:gd name="T54" fmla="*/ 33 w 36"/>
                <a:gd name="T55" fmla="*/ 15 h 52"/>
                <a:gd name="T56" fmla="*/ 36 w 36"/>
                <a:gd name="T57" fmla="*/ 18 h 52"/>
                <a:gd name="T58" fmla="*/ 32 w 36"/>
                <a:gd name="T59" fmla="*/ 19 h 52"/>
                <a:gd name="T60" fmla="*/ 26 w 36"/>
                <a:gd name="T61" fmla="*/ 19 h 52"/>
                <a:gd name="T62" fmla="*/ 23 w 36"/>
                <a:gd name="T63" fmla="*/ 21 h 52"/>
                <a:gd name="T64" fmla="*/ 22 w 36"/>
                <a:gd name="T65" fmla="*/ 25 h 52"/>
                <a:gd name="T66" fmla="*/ 12 w 36"/>
                <a:gd name="T67" fmla="*/ 47 h 52"/>
                <a:gd name="T68" fmla="*/ 10 w 36"/>
                <a:gd name="T69" fmla="*/ 51 h 52"/>
                <a:gd name="T70" fmla="*/ 5 w 36"/>
                <a:gd name="T71" fmla="*/ 51 h 52"/>
                <a:gd name="T72" fmla="*/ 2 w 36"/>
                <a:gd name="T73" fmla="*/ 44 h 52"/>
                <a:gd name="T74" fmla="*/ 2 w 36"/>
                <a:gd name="T75" fmla="*/ 43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" h="52">
                  <a:moveTo>
                    <a:pt x="2" y="43"/>
                  </a:moveTo>
                  <a:cubicBezTo>
                    <a:pt x="3" y="43"/>
                    <a:pt x="3" y="42"/>
                    <a:pt x="4" y="42"/>
                  </a:cubicBezTo>
                  <a:cubicBezTo>
                    <a:pt x="5" y="42"/>
                    <a:pt x="6" y="42"/>
                    <a:pt x="7" y="43"/>
                  </a:cubicBezTo>
                  <a:cubicBezTo>
                    <a:pt x="8" y="43"/>
                    <a:pt x="8" y="43"/>
                    <a:pt x="9" y="42"/>
                  </a:cubicBezTo>
                  <a:cubicBezTo>
                    <a:pt x="10" y="38"/>
                    <a:pt x="12" y="35"/>
                    <a:pt x="13" y="31"/>
                  </a:cubicBezTo>
                  <a:cubicBezTo>
                    <a:pt x="13" y="30"/>
                    <a:pt x="13" y="30"/>
                    <a:pt x="13" y="30"/>
                  </a:cubicBezTo>
                  <a:cubicBezTo>
                    <a:pt x="12" y="30"/>
                    <a:pt x="12" y="30"/>
                    <a:pt x="12" y="30"/>
                  </a:cubicBezTo>
                  <a:cubicBezTo>
                    <a:pt x="10" y="31"/>
                    <a:pt x="9" y="31"/>
                    <a:pt x="7" y="32"/>
                  </a:cubicBezTo>
                  <a:cubicBezTo>
                    <a:pt x="6" y="33"/>
                    <a:pt x="4" y="34"/>
                    <a:pt x="2" y="34"/>
                  </a:cubicBezTo>
                  <a:cubicBezTo>
                    <a:pt x="1" y="34"/>
                    <a:pt x="0" y="33"/>
                    <a:pt x="0" y="32"/>
                  </a:cubicBezTo>
                  <a:cubicBezTo>
                    <a:pt x="0" y="30"/>
                    <a:pt x="0" y="30"/>
                    <a:pt x="1" y="29"/>
                  </a:cubicBezTo>
                  <a:cubicBezTo>
                    <a:pt x="2" y="29"/>
                    <a:pt x="2" y="28"/>
                    <a:pt x="3" y="28"/>
                  </a:cubicBezTo>
                  <a:cubicBezTo>
                    <a:pt x="6" y="27"/>
                    <a:pt x="9" y="25"/>
                    <a:pt x="11" y="23"/>
                  </a:cubicBezTo>
                  <a:cubicBezTo>
                    <a:pt x="12" y="22"/>
                    <a:pt x="14" y="22"/>
                    <a:pt x="15" y="20"/>
                  </a:cubicBezTo>
                  <a:cubicBezTo>
                    <a:pt x="13" y="19"/>
                    <a:pt x="12" y="19"/>
                    <a:pt x="10" y="19"/>
                  </a:cubicBezTo>
                  <a:cubicBezTo>
                    <a:pt x="8" y="19"/>
                    <a:pt x="6" y="18"/>
                    <a:pt x="4" y="17"/>
                  </a:cubicBezTo>
                  <a:cubicBezTo>
                    <a:pt x="3" y="16"/>
                    <a:pt x="3" y="15"/>
                    <a:pt x="4" y="14"/>
                  </a:cubicBezTo>
                  <a:cubicBezTo>
                    <a:pt x="4" y="13"/>
                    <a:pt x="5" y="12"/>
                    <a:pt x="5" y="12"/>
                  </a:cubicBezTo>
                  <a:cubicBezTo>
                    <a:pt x="7" y="12"/>
                    <a:pt x="8" y="13"/>
                    <a:pt x="9" y="13"/>
                  </a:cubicBezTo>
                  <a:cubicBezTo>
                    <a:pt x="11" y="13"/>
                    <a:pt x="13" y="13"/>
                    <a:pt x="14" y="13"/>
                  </a:cubicBezTo>
                  <a:cubicBezTo>
                    <a:pt x="18" y="14"/>
                    <a:pt x="19" y="13"/>
                    <a:pt x="19" y="10"/>
                  </a:cubicBezTo>
                  <a:cubicBezTo>
                    <a:pt x="20" y="8"/>
                    <a:pt x="21" y="5"/>
                    <a:pt x="21" y="3"/>
                  </a:cubicBezTo>
                  <a:cubicBezTo>
                    <a:pt x="22" y="1"/>
                    <a:pt x="23" y="0"/>
                    <a:pt x="24" y="0"/>
                  </a:cubicBezTo>
                  <a:cubicBezTo>
                    <a:pt x="26" y="1"/>
                    <a:pt x="27" y="2"/>
                    <a:pt x="27" y="4"/>
                  </a:cubicBezTo>
                  <a:cubicBezTo>
                    <a:pt x="26" y="6"/>
                    <a:pt x="26" y="9"/>
                    <a:pt x="26" y="11"/>
                  </a:cubicBezTo>
                  <a:cubicBezTo>
                    <a:pt x="25" y="12"/>
                    <a:pt x="26" y="13"/>
                    <a:pt x="27" y="13"/>
                  </a:cubicBezTo>
                  <a:cubicBezTo>
                    <a:pt x="28" y="13"/>
                    <a:pt x="29" y="13"/>
                    <a:pt x="31" y="14"/>
                  </a:cubicBezTo>
                  <a:cubicBezTo>
                    <a:pt x="32" y="14"/>
                    <a:pt x="33" y="14"/>
                    <a:pt x="33" y="15"/>
                  </a:cubicBezTo>
                  <a:cubicBezTo>
                    <a:pt x="35" y="15"/>
                    <a:pt x="36" y="17"/>
                    <a:pt x="36" y="18"/>
                  </a:cubicBezTo>
                  <a:cubicBezTo>
                    <a:pt x="35" y="19"/>
                    <a:pt x="34" y="20"/>
                    <a:pt x="32" y="19"/>
                  </a:cubicBezTo>
                  <a:cubicBezTo>
                    <a:pt x="30" y="19"/>
                    <a:pt x="28" y="19"/>
                    <a:pt x="26" y="19"/>
                  </a:cubicBezTo>
                  <a:cubicBezTo>
                    <a:pt x="24" y="19"/>
                    <a:pt x="24" y="19"/>
                    <a:pt x="23" y="21"/>
                  </a:cubicBezTo>
                  <a:cubicBezTo>
                    <a:pt x="22" y="22"/>
                    <a:pt x="22" y="23"/>
                    <a:pt x="22" y="25"/>
                  </a:cubicBezTo>
                  <a:cubicBezTo>
                    <a:pt x="19" y="33"/>
                    <a:pt x="16" y="40"/>
                    <a:pt x="12" y="47"/>
                  </a:cubicBezTo>
                  <a:cubicBezTo>
                    <a:pt x="11" y="49"/>
                    <a:pt x="11" y="50"/>
                    <a:pt x="10" y="51"/>
                  </a:cubicBezTo>
                  <a:cubicBezTo>
                    <a:pt x="8" y="52"/>
                    <a:pt x="6" y="52"/>
                    <a:pt x="5" y="51"/>
                  </a:cubicBezTo>
                  <a:cubicBezTo>
                    <a:pt x="3" y="49"/>
                    <a:pt x="2" y="47"/>
                    <a:pt x="2" y="44"/>
                  </a:cubicBezTo>
                  <a:cubicBezTo>
                    <a:pt x="2" y="43"/>
                    <a:pt x="2" y="43"/>
                    <a:pt x="2" y="43"/>
                  </a:cubicBezTo>
                </a:path>
              </a:pathLst>
            </a:custGeom>
            <a:solidFill>
              <a:srgbClr val="C96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99" name="Freeform 192"/>
            <p:cNvSpPr>
              <a:spLocks/>
            </p:cNvSpPr>
            <p:nvPr/>
          </p:nvSpPr>
          <p:spPr bwMode="auto">
            <a:xfrm>
              <a:off x="4413069" y="6242050"/>
              <a:ext cx="76200" cy="95250"/>
            </a:xfrm>
            <a:custGeom>
              <a:avLst/>
              <a:gdLst>
                <a:gd name="T0" fmla="*/ 3 w 29"/>
                <a:gd name="T1" fmla="*/ 14 h 36"/>
                <a:gd name="T2" fmla="*/ 6 w 29"/>
                <a:gd name="T3" fmla="*/ 6 h 36"/>
                <a:gd name="T4" fmla="*/ 7 w 29"/>
                <a:gd name="T5" fmla="*/ 3 h 36"/>
                <a:gd name="T6" fmla="*/ 12 w 29"/>
                <a:gd name="T7" fmla="*/ 1 h 36"/>
                <a:gd name="T8" fmla="*/ 25 w 29"/>
                <a:gd name="T9" fmla="*/ 4 h 36"/>
                <a:gd name="T10" fmla="*/ 28 w 29"/>
                <a:gd name="T11" fmla="*/ 9 h 36"/>
                <a:gd name="T12" fmla="*/ 27 w 29"/>
                <a:gd name="T13" fmla="*/ 14 h 36"/>
                <a:gd name="T14" fmla="*/ 21 w 29"/>
                <a:gd name="T15" fmla="*/ 31 h 36"/>
                <a:gd name="T16" fmla="*/ 19 w 29"/>
                <a:gd name="T17" fmla="*/ 35 h 36"/>
                <a:gd name="T18" fmla="*/ 16 w 29"/>
                <a:gd name="T19" fmla="*/ 36 h 36"/>
                <a:gd name="T20" fmla="*/ 15 w 29"/>
                <a:gd name="T21" fmla="*/ 34 h 36"/>
                <a:gd name="T22" fmla="*/ 15 w 29"/>
                <a:gd name="T23" fmla="*/ 30 h 36"/>
                <a:gd name="T24" fmla="*/ 22 w 29"/>
                <a:gd name="T25" fmla="*/ 12 h 36"/>
                <a:gd name="T26" fmla="*/ 20 w 29"/>
                <a:gd name="T27" fmla="*/ 8 h 36"/>
                <a:gd name="T28" fmla="*/ 14 w 29"/>
                <a:gd name="T29" fmla="*/ 7 h 36"/>
                <a:gd name="T30" fmla="*/ 13 w 29"/>
                <a:gd name="T31" fmla="*/ 7 h 36"/>
                <a:gd name="T32" fmla="*/ 12 w 29"/>
                <a:gd name="T33" fmla="*/ 8 h 36"/>
                <a:gd name="T34" fmla="*/ 12 w 29"/>
                <a:gd name="T35" fmla="*/ 10 h 36"/>
                <a:gd name="T36" fmla="*/ 15 w 29"/>
                <a:gd name="T37" fmla="*/ 11 h 36"/>
                <a:gd name="T38" fmla="*/ 15 w 29"/>
                <a:gd name="T39" fmla="*/ 15 h 36"/>
                <a:gd name="T40" fmla="*/ 13 w 29"/>
                <a:gd name="T41" fmla="*/ 16 h 36"/>
                <a:gd name="T42" fmla="*/ 10 w 29"/>
                <a:gd name="T43" fmla="*/ 16 h 36"/>
                <a:gd name="T44" fmla="*/ 10 w 29"/>
                <a:gd name="T45" fmla="*/ 17 h 36"/>
                <a:gd name="T46" fmla="*/ 10 w 29"/>
                <a:gd name="T47" fmla="*/ 18 h 36"/>
                <a:gd name="T48" fmla="*/ 12 w 29"/>
                <a:gd name="T49" fmla="*/ 18 h 36"/>
                <a:gd name="T50" fmla="*/ 15 w 29"/>
                <a:gd name="T51" fmla="*/ 21 h 36"/>
                <a:gd name="T52" fmla="*/ 12 w 29"/>
                <a:gd name="T53" fmla="*/ 23 h 36"/>
                <a:gd name="T54" fmla="*/ 10 w 29"/>
                <a:gd name="T55" fmla="*/ 23 h 36"/>
                <a:gd name="T56" fmla="*/ 8 w 29"/>
                <a:gd name="T57" fmla="*/ 24 h 36"/>
                <a:gd name="T58" fmla="*/ 7 w 29"/>
                <a:gd name="T59" fmla="*/ 24 h 36"/>
                <a:gd name="T60" fmla="*/ 7 w 29"/>
                <a:gd name="T61" fmla="*/ 25 h 36"/>
                <a:gd name="T62" fmla="*/ 10 w 29"/>
                <a:gd name="T63" fmla="*/ 26 h 36"/>
                <a:gd name="T64" fmla="*/ 13 w 29"/>
                <a:gd name="T65" fmla="*/ 27 h 36"/>
                <a:gd name="T66" fmla="*/ 13 w 29"/>
                <a:gd name="T67" fmla="*/ 30 h 36"/>
                <a:gd name="T68" fmla="*/ 10 w 29"/>
                <a:gd name="T69" fmla="*/ 31 h 36"/>
                <a:gd name="T70" fmla="*/ 3 w 29"/>
                <a:gd name="T71" fmla="*/ 30 h 36"/>
                <a:gd name="T72" fmla="*/ 0 w 29"/>
                <a:gd name="T73" fmla="*/ 26 h 36"/>
                <a:gd name="T74" fmla="*/ 1 w 29"/>
                <a:gd name="T75" fmla="*/ 22 h 36"/>
                <a:gd name="T76" fmla="*/ 3 w 29"/>
                <a:gd name="T77" fmla="*/ 14 h 36"/>
                <a:gd name="T78" fmla="*/ 3 w 29"/>
                <a:gd name="T79" fmla="*/ 1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9" h="36">
                  <a:moveTo>
                    <a:pt x="3" y="14"/>
                  </a:moveTo>
                  <a:cubicBezTo>
                    <a:pt x="4" y="12"/>
                    <a:pt x="5" y="9"/>
                    <a:pt x="6" y="6"/>
                  </a:cubicBezTo>
                  <a:cubicBezTo>
                    <a:pt x="6" y="5"/>
                    <a:pt x="6" y="4"/>
                    <a:pt x="7" y="3"/>
                  </a:cubicBezTo>
                  <a:cubicBezTo>
                    <a:pt x="8" y="1"/>
                    <a:pt x="9" y="0"/>
                    <a:pt x="12" y="1"/>
                  </a:cubicBezTo>
                  <a:cubicBezTo>
                    <a:pt x="16" y="2"/>
                    <a:pt x="21" y="3"/>
                    <a:pt x="25" y="4"/>
                  </a:cubicBezTo>
                  <a:cubicBezTo>
                    <a:pt x="28" y="4"/>
                    <a:pt x="29" y="6"/>
                    <a:pt x="28" y="9"/>
                  </a:cubicBezTo>
                  <a:cubicBezTo>
                    <a:pt x="28" y="11"/>
                    <a:pt x="27" y="13"/>
                    <a:pt x="27" y="14"/>
                  </a:cubicBezTo>
                  <a:cubicBezTo>
                    <a:pt x="24" y="20"/>
                    <a:pt x="22" y="25"/>
                    <a:pt x="21" y="31"/>
                  </a:cubicBezTo>
                  <a:cubicBezTo>
                    <a:pt x="20" y="33"/>
                    <a:pt x="20" y="34"/>
                    <a:pt x="19" y="35"/>
                  </a:cubicBezTo>
                  <a:cubicBezTo>
                    <a:pt x="18" y="36"/>
                    <a:pt x="17" y="36"/>
                    <a:pt x="16" y="36"/>
                  </a:cubicBezTo>
                  <a:cubicBezTo>
                    <a:pt x="16" y="36"/>
                    <a:pt x="15" y="35"/>
                    <a:pt x="15" y="34"/>
                  </a:cubicBezTo>
                  <a:cubicBezTo>
                    <a:pt x="15" y="33"/>
                    <a:pt x="15" y="31"/>
                    <a:pt x="15" y="30"/>
                  </a:cubicBezTo>
                  <a:cubicBezTo>
                    <a:pt x="17" y="24"/>
                    <a:pt x="19" y="17"/>
                    <a:pt x="22" y="12"/>
                  </a:cubicBezTo>
                  <a:cubicBezTo>
                    <a:pt x="22" y="10"/>
                    <a:pt x="22" y="9"/>
                    <a:pt x="20" y="8"/>
                  </a:cubicBezTo>
                  <a:cubicBezTo>
                    <a:pt x="18" y="8"/>
                    <a:pt x="16" y="7"/>
                    <a:pt x="14" y="7"/>
                  </a:cubicBezTo>
                  <a:cubicBezTo>
                    <a:pt x="14" y="7"/>
                    <a:pt x="13" y="7"/>
                    <a:pt x="13" y="7"/>
                  </a:cubicBezTo>
                  <a:cubicBezTo>
                    <a:pt x="12" y="7"/>
                    <a:pt x="12" y="8"/>
                    <a:pt x="12" y="8"/>
                  </a:cubicBezTo>
                  <a:cubicBezTo>
                    <a:pt x="12" y="9"/>
                    <a:pt x="12" y="9"/>
                    <a:pt x="12" y="10"/>
                  </a:cubicBezTo>
                  <a:cubicBezTo>
                    <a:pt x="13" y="10"/>
                    <a:pt x="14" y="11"/>
                    <a:pt x="15" y="11"/>
                  </a:cubicBezTo>
                  <a:cubicBezTo>
                    <a:pt x="17" y="12"/>
                    <a:pt x="17" y="14"/>
                    <a:pt x="15" y="15"/>
                  </a:cubicBezTo>
                  <a:cubicBezTo>
                    <a:pt x="14" y="15"/>
                    <a:pt x="14" y="15"/>
                    <a:pt x="13" y="16"/>
                  </a:cubicBezTo>
                  <a:cubicBezTo>
                    <a:pt x="12" y="16"/>
                    <a:pt x="11" y="16"/>
                    <a:pt x="10" y="16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10" y="18"/>
                    <a:pt x="10" y="18"/>
                    <a:pt x="10" y="18"/>
                  </a:cubicBezTo>
                  <a:cubicBezTo>
                    <a:pt x="11" y="18"/>
                    <a:pt x="12" y="18"/>
                    <a:pt x="12" y="18"/>
                  </a:cubicBezTo>
                  <a:cubicBezTo>
                    <a:pt x="14" y="18"/>
                    <a:pt x="15" y="19"/>
                    <a:pt x="15" y="21"/>
                  </a:cubicBezTo>
                  <a:cubicBezTo>
                    <a:pt x="15" y="22"/>
                    <a:pt x="14" y="23"/>
                    <a:pt x="12" y="23"/>
                  </a:cubicBezTo>
                  <a:cubicBezTo>
                    <a:pt x="11" y="23"/>
                    <a:pt x="10" y="23"/>
                    <a:pt x="10" y="23"/>
                  </a:cubicBezTo>
                  <a:cubicBezTo>
                    <a:pt x="9" y="23"/>
                    <a:pt x="8" y="23"/>
                    <a:pt x="8" y="24"/>
                  </a:cubicBezTo>
                  <a:cubicBezTo>
                    <a:pt x="7" y="24"/>
                    <a:pt x="7" y="24"/>
                    <a:pt x="7" y="24"/>
                  </a:cubicBezTo>
                  <a:cubicBezTo>
                    <a:pt x="6" y="25"/>
                    <a:pt x="7" y="25"/>
                    <a:pt x="7" y="25"/>
                  </a:cubicBezTo>
                  <a:cubicBezTo>
                    <a:pt x="8" y="25"/>
                    <a:pt x="9" y="25"/>
                    <a:pt x="10" y="26"/>
                  </a:cubicBezTo>
                  <a:cubicBezTo>
                    <a:pt x="11" y="26"/>
                    <a:pt x="12" y="26"/>
                    <a:pt x="13" y="27"/>
                  </a:cubicBezTo>
                  <a:cubicBezTo>
                    <a:pt x="14" y="27"/>
                    <a:pt x="14" y="29"/>
                    <a:pt x="13" y="30"/>
                  </a:cubicBezTo>
                  <a:cubicBezTo>
                    <a:pt x="12" y="30"/>
                    <a:pt x="11" y="31"/>
                    <a:pt x="10" y="31"/>
                  </a:cubicBezTo>
                  <a:cubicBezTo>
                    <a:pt x="8" y="31"/>
                    <a:pt x="5" y="31"/>
                    <a:pt x="3" y="30"/>
                  </a:cubicBezTo>
                  <a:cubicBezTo>
                    <a:pt x="1" y="30"/>
                    <a:pt x="0" y="28"/>
                    <a:pt x="0" y="26"/>
                  </a:cubicBezTo>
                  <a:cubicBezTo>
                    <a:pt x="0" y="24"/>
                    <a:pt x="1" y="23"/>
                    <a:pt x="1" y="22"/>
                  </a:cubicBezTo>
                  <a:cubicBezTo>
                    <a:pt x="2" y="19"/>
                    <a:pt x="2" y="17"/>
                    <a:pt x="3" y="14"/>
                  </a:cubicBezTo>
                  <a:cubicBezTo>
                    <a:pt x="3" y="14"/>
                    <a:pt x="3" y="14"/>
                    <a:pt x="3" y="14"/>
                  </a:cubicBezTo>
                </a:path>
              </a:pathLst>
            </a:custGeom>
            <a:solidFill>
              <a:srgbClr val="C96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00" name="Freeform 193"/>
            <p:cNvSpPr>
              <a:spLocks/>
            </p:cNvSpPr>
            <p:nvPr/>
          </p:nvSpPr>
          <p:spPr bwMode="auto">
            <a:xfrm>
              <a:off x="4492444" y="5851525"/>
              <a:ext cx="88900" cy="144463"/>
            </a:xfrm>
            <a:custGeom>
              <a:avLst/>
              <a:gdLst>
                <a:gd name="T0" fmla="*/ 31 w 34"/>
                <a:gd name="T1" fmla="*/ 12 h 55"/>
                <a:gd name="T2" fmla="*/ 30 w 34"/>
                <a:gd name="T3" fmla="*/ 16 h 55"/>
                <a:gd name="T4" fmla="*/ 30 w 34"/>
                <a:gd name="T5" fmla="*/ 19 h 55"/>
                <a:gd name="T6" fmla="*/ 32 w 34"/>
                <a:gd name="T7" fmla="*/ 20 h 55"/>
                <a:gd name="T8" fmla="*/ 33 w 34"/>
                <a:gd name="T9" fmla="*/ 23 h 55"/>
                <a:gd name="T10" fmla="*/ 31 w 34"/>
                <a:gd name="T11" fmla="*/ 25 h 55"/>
                <a:gd name="T12" fmla="*/ 28 w 34"/>
                <a:gd name="T13" fmla="*/ 25 h 55"/>
                <a:gd name="T14" fmla="*/ 26 w 34"/>
                <a:gd name="T15" fmla="*/ 28 h 55"/>
                <a:gd name="T16" fmla="*/ 27 w 34"/>
                <a:gd name="T17" fmla="*/ 30 h 55"/>
                <a:gd name="T18" fmla="*/ 28 w 34"/>
                <a:gd name="T19" fmla="*/ 30 h 55"/>
                <a:gd name="T20" fmla="*/ 29 w 34"/>
                <a:gd name="T21" fmla="*/ 35 h 55"/>
                <a:gd name="T22" fmla="*/ 25 w 34"/>
                <a:gd name="T23" fmla="*/ 37 h 55"/>
                <a:gd name="T24" fmla="*/ 22 w 34"/>
                <a:gd name="T25" fmla="*/ 41 h 55"/>
                <a:gd name="T26" fmla="*/ 19 w 34"/>
                <a:gd name="T27" fmla="*/ 50 h 55"/>
                <a:gd name="T28" fmla="*/ 18 w 34"/>
                <a:gd name="T29" fmla="*/ 54 h 55"/>
                <a:gd name="T30" fmla="*/ 15 w 34"/>
                <a:gd name="T31" fmla="*/ 55 h 55"/>
                <a:gd name="T32" fmla="*/ 14 w 34"/>
                <a:gd name="T33" fmla="*/ 53 h 55"/>
                <a:gd name="T34" fmla="*/ 14 w 34"/>
                <a:gd name="T35" fmla="*/ 50 h 55"/>
                <a:gd name="T36" fmla="*/ 15 w 34"/>
                <a:gd name="T37" fmla="*/ 46 h 55"/>
                <a:gd name="T38" fmla="*/ 16 w 34"/>
                <a:gd name="T39" fmla="*/ 41 h 55"/>
                <a:gd name="T40" fmla="*/ 11 w 34"/>
                <a:gd name="T41" fmla="*/ 43 h 55"/>
                <a:gd name="T42" fmla="*/ 6 w 34"/>
                <a:gd name="T43" fmla="*/ 45 h 55"/>
                <a:gd name="T44" fmla="*/ 3 w 34"/>
                <a:gd name="T45" fmla="*/ 45 h 55"/>
                <a:gd name="T46" fmla="*/ 1 w 34"/>
                <a:gd name="T47" fmla="*/ 43 h 55"/>
                <a:gd name="T48" fmla="*/ 2 w 34"/>
                <a:gd name="T49" fmla="*/ 41 h 55"/>
                <a:gd name="T50" fmla="*/ 5 w 34"/>
                <a:gd name="T51" fmla="*/ 39 h 55"/>
                <a:gd name="T52" fmla="*/ 15 w 34"/>
                <a:gd name="T53" fmla="*/ 35 h 55"/>
                <a:gd name="T54" fmla="*/ 20 w 34"/>
                <a:gd name="T55" fmla="*/ 27 h 55"/>
                <a:gd name="T56" fmla="*/ 19 w 34"/>
                <a:gd name="T57" fmla="*/ 26 h 55"/>
                <a:gd name="T58" fmla="*/ 14 w 34"/>
                <a:gd name="T59" fmla="*/ 26 h 55"/>
                <a:gd name="T60" fmla="*/ 12 w 34"/>
                <a:gd name="T61" fmla="*/ 23 h 55"/>
                <a:gd name="T62" fmla="*/ 13 w 34"/>
                <a:gd name="T63" fmla="*/ 21 h 55"/>
                <a:gd name="T64" fmla="*/ 18 w 34"/>
                <a:gd name="T65" fmla="*/ 20 h 55"/>
                <a:gd name="T66" fmla="*/ 24 w 34"/>
                <a:gd name="T67" fmla="*/ 15 h 55"/>
                <a:gd name="T68" fmla="*/ 26 w 34"/>
                <a:gd name="T69" fmla="*/ 7 h 55"/>
                <a:gd name="T70" fmla="*/ 29 w 34"/>
                <a:gd name="T71" fmla="*/ 2 h 55"/>
                <a:gd name="T72" fmla="*/ 31 w 34"/>
                <a:gd name="T73" fmla="*/ 1 h 55"/>
                <a:gd name="T74" fmla="*/ 33 w 34"/>
                <a:gd name="T75" fmla="*/ 3 h 55"/>
                <a:gd name="T76" fmla="*/ 32 w 34"/>
                <a:gd name="T77" fmla="*/ 8 h 55"/>
                <a:gd name="T78" fmla="*/ 31 w 34"/>
                <a:gd name="T79" fmla="*/ 12 h 55"/>
                <a:gd name="T80" fmla="*/ 31 w 34"/>
                <a:gd name="T81" fmla="*/ 12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4" h="55">
                  <a:moveTo>
                    <a:pt x="31" y="12"/>
                  </a:moveTo>
                  <a:cubicBezTo>
                    <a:pt x="31" y="13"/>
                    <a:pt x="31" y="15"/>
                    <a:pt x="30" y="16"/>
                  </a:cubicBezTo>
                  <a:cubicBezTo>
                    <a:pt x="30" y="17"/>
                    <a:pt x="30" y="18"/>
                    <a:pt x="30" y="19"/>
                  </a:cubicBezTo>
                  <a:cubicBezTo>
                    <a:pt x="30" y="20"/>
                    <a:pt x="31" y="20"/>
                    <a:pt x="32" y="20"/>
                  </a:cubicBezTo>
                  <a:cubicBezTo>
                    <a:pt x="33" y="21"/>
                    <a:pt x="34" y="22"/>
                    <a:pt x="33" y="23"/>
                  </a:cubicBezTo>
                  <a:cubicBezTo>
                    <a:pt x="33" y="24"/>
                    <a:pt x="32" y="25"/>
                    <a:pt x="31" y="25"/>
                  </a:cubicBezTo>
                  <a:cubicBezTo>
                    <a:pt x="30" y="25"/>
                    <a:pt x="29" y="25"/>
                    <a:pt x="28" y="25"/>
                  </a:cubicBezTo>
                  <a:cubicBezTo>
                    <a:pt x="27" y="26"/>
                    <a:pt x="26" y="27"/>
                    <a:pt x="26" y="28"/>
                  </a:cubicBezTo>
                  <a:cubicBezTo>
                    <a:pt x="26" y="29"/>
                    <a:pt x="26" y="30"/>
                    <a:pt x="27" y="30"/>
                  </a:cubicBezTo>
                  <a:cubicBezTo>
                    <a:pt x="27" y="30"/>
                    <a:pt x="28" y="30"/>
                    <a:pt x="28" y="30"/>
                  </a:cubicBezTo>
                  <a:cubicBezTo>
                    <a:pt x="30" y="31"/>
                    <a:pt x="31" y="34"/>
                    <a:pt x="29" y="35"/>
                  </a:cubicBezTo>
                  <a:cubicBezTo>
                    <a:pt x="28" y="36"/>
                    <a:pt x="26" y="36"/>
                    <a:pt x="25" y="37"/>
                  </a:cubicBezTo>
                  <a:cubicBezTo>
                    <a:pt x="24" y="38"/>
                    <a:pt x="23" y="39"/>
                    <a:pt x="22" y="41"/>
                  </a:cubicBezTo>
                  <a:cubicBezTo>
                    <a:pt x="21" y="44"/>
                    <a:pt x="20" y="47"/>
                    <a:pt x="19" y="50"/>
                  </a:cubicBezTo>
                  <a:cubicBezTo>
                    <a:pt x="19" y="52"/>
                    <a:pt x="19" y="53"/>
                    <a:pt x="18" y="54"/>
                  </a:cubicBezTo>
                  <a:cubicBezTo>
                    <a:pt x="17" y="54"/>
                    <a:pt x="16" y="55"/>
                    <a:pt x="15" y="55"/>
                  </a:cubicBezTo>
                  <a:cubicBezTo>
                    <a:pt x="14" y="54"/>
                    <a:pt x="14" y="54"/>
                    <a:pt x="14" y="53"/>
                  </a:cubicBezTo>
                  <a:cubicBezTo>
                    <a:pt x="13" y="52"/>
                    <a:pt x="13" y="51"/>
                    <a:pt x="14" y="50"/>
                  </a:cubicBezTo>
                  <a:cubicBezTo>
                    <a:pt x="14" y="49"/>
                    <a:pt x="14" y="48"/>
                    <a:pt x="15" y="46"/>
                  </a:cubicBezTo>
                  <a:cubicBezTo>
                    <a:pt x="15" y="45"/>
                    <a:pt x="15" y="43"/>
                    <a:pt x="16" y="41"/>
                  </a:cubicBezTo>
                  <a:cubicBezTo>
                    <a:pt x="14" y="41"/>
                    <a:pt x="12" y="43"/>
                    <a:pt x="11" y="43"/>
                  </a:cubicBezTo>
                  <a:cubicBezTo>
                    <a:pt x="9" y="44"/>
                    <a:pt x="8" y="44"/>
                    <a:pt x="6" y="45"/>
                  </a:cubicBezTo>
                  <a:cubicBezTo>
                    <a:pt x="5" y="45"/>
                    <a:pt x="4" y="45"/>
                    <a:pt x="3" y="45"/>
                  </a:cubicBezTo>
                  <a:cubicBezTo>
                    <a:pt x="1" y="45"/>
                    <a:pt x="1" y="44"/>
                    <a:pt x="1" y="43"/>
                  </a:cubicBezTo>
                  <a:cubicBezTo>
                    <a:pt x="0" y="42"/>
                    <a:pt x="1" y="41"/>
                    <a:pt x="2" y="41"/>
                  </a:cubicBezTo>
                  <a:cubicBezTo>
                    <a:pt x="3" y="40"/>
                    <a:pt x="4" y="39"/>
                    <a:pt x="5" y="39"/>
                  </a:cubicBezTo>
                  <a:cubicBezTo>
                    <a:pt x="8" y="38"/>
                    <a:pt x="12" y="36"/>
                    <a:pt x="15" y="35"/>
                  </a:cubicBezTo>
                  <a:cubicBezTo>
                    <a:pt x="19" y="34"/>
                    <a:pt x="20" y="30"/>
                    <a:pt x="20" y="27"/>
                  </a:cubicBezTo>
                  <a:cubicBezTo>
                    <a:pt x="20" y="26"/>
                    <a:pt x="20" y="26"/>
                    <a:pt x="19" y="26"/>
                  </a:cubicBezTo>
                  <a:cubicBezTo>
                    <a:pt x="17" y="26"/>
                    <a:pt x="16" y="26"/>
                    <a:pt x="14" y="26"/>
                  </a:cubicBezTo>
                  <a:cubicBezTo>
                    <a:pt x="13" y="25"/>
                    <a:pt x="13" y="25"/>
                    <a:pt x="12" y="23"/>
                  </a:cubicBezTo>
                  <a:cubicBezTo>
                    <a:pt x="12" y="23"/>
                    <a:pt x="13" y="22"/>
                    <a:pt x="13" y="21"/>
                  </a:cubicBezTo>
                  <a:cubicBezTo>
                    <a:pt x="15" y="20"/>
                    <a:pt x="16" y="20"/>
                    <a:pt x="18" y="20"/>
                  </a:cubicBezTo>
                  <a:cubicBezTo>
                    <a:pt x="22" y="20"/>
                    <a:pt x="22" y="20"/>
                    <a:pt x="24" y="15"/>
                  </a:cubicBezTo>
                  <a:cubicBezTo>
                    <a:pt x="25" y="12"/>
                    <a:pt x="26" y="10"/>
                    <a:pt x="26" y="7"/>
                  </a:cubicBezTo>
                  <a:cubicBezTo>
                    <a:pt x="27" y="5"/>
                    <a:pt x="28" y="3"/>
                    <a:pt x="29" y="2"/>
                  </a:cubicBezTo>
                  <a:cubicBezTo>
                    <a:pt x="29" y="1"/>
                    <a:pt x="30" y="0"/>
                    <a:pt x="31" y="1"/>
                  </a:cubicBezTo>
                  <a:cubicBezTo>
                    <a:pt x="32" y="1"/>
                    <a:pt x="33" y="2"/>
                    <a:pt x="33" y="3"/>
                  </a:cubicBezTo>
                  <a:cubicBezTo>
                    <a:pt x="33" y="5"/>
                    <a:pt x="33" y="7"/>
                    <a:pt x="32" y="8"/>
                  </a:cubicBezTo>
                  <a:cubicBezTo>
                    <a:pt x="32" y="10"/>
                    <a:pt x="32" y="11"/>
                    <a:pt x="31" y="12"/>
                  </a:cubicBezTo>
                  <a:cubicBezTo>
                    <a:pt x="31" y="12"/>
                    <a:pt x="31" y="12"/>
                    <a:pt x="31" y="12"/>
                  </a:cubicBezTo>
                </a:path>
              </a:pathLst>
            </a:custGeom>
            <a:solidFill>
              <a:srgbClr val="C96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01" name="Freeform 194"/>
            <p:cNvSpPr>
              <a:spLocks/>
            </p:cNvSpPr>
            <p:nvPr/>
          </p:nvSpPr>
          <p:spPr bwMode="auto">
            <a:xfrm>
              <a:off x="4636906" y="6162675"/>
              <a:ext cx="144463" cy="117475"/>
            </a:xfrm>
            <a:custGeom>
              <a:avLst/>
              <a:gdLst>
                <a:gd name="T0" fmla="*/ 36 w 55"/>
                <a:gd name="T1" fmla="*/ 43 h 44"/>
                <a:gd name="T2" fmla="*/ 24 w 55"/>
                <a:gd name="T3" fmla="*/ 37 h 44"/>
                <a:gd name="T4" fmla="*/ 15 w 55"/>
                <a:gd name="T5" fmla="*/ 29 h 44"/>
                <a:gd name="T6" fmla="*/ 4 w 55"/>
                <a:gd name="T7" fmla="*/ 25 h 44"/>
                <a:gd name="T8" fmla="*/ 1 w 55"/>
                <a:gd name="T9" fmla="*/ 25 h 44"/>
                <a:gd name="T10" fmla="*/ 0 w 55"/>
                <a:gd name="T11" fmla="*/ 23 h 44"/>
                <a:gd name="T12" fmla="*/ 1 w 55"/>
                <a:gd name="T13" fmla="*/ 21 h 44"/>
                <a:gd name="T14" fmla="*/ 5 w 55"/>
                <a:gd name="T15" fmla="*/ 20 h 44"/>
                <a:gd name="T16" fmla="*/ 9 w 55"/>
                <a:gd name="T17" fmla="*/ 16 h 44"/>
                <a:gd name="T18" fmla="*/ 10 w 55"/>
                <a:gd name="T19" fmla="*/ 10 h 44"/>
                <a:gd name="T20" fmla="*/ 8 w 55"/>
                <a:gd name="T21" fmla="*/ 5 h 44"/>
                <a:gd name="T22" fmla="*/ 7 w 55"/>
                <a:gd name="T23" fmla="*/ 2 h 44"/>
                <a:gd name="T24" fmla="*/ 9 w 55"/>
                <a:gd name="T25" fmla="*/ 0 h 44"/>
                <a:gd name="T26" fmla="*/ 12 w 55"/>
                <a:gd name="T27" fmla="*/ 0 h 44"/>
                <a:gd name="T28" fmla="*/ 17 w 55"/>
                <a:gd name="T29" fmla="*/ 5 h 44"/>
                <a:gd name="T30" fmla="*/ 15 w 55"/>
                <a:gd name="T31" fmla="*/ 14 h 44"/>
                <a:gd name="T32" fmla="*/ 15 w 55"/>
                <a:gd name="T33" fmla="*/ 17 h 44"/>
                <a:gd name="T34" fmla="*/ 18 w 55"/>
                <a:gd name="T35" fmla="*/ 25 h 44"/>
                <a:gd name="T36" fmla="*/ 31 w 55"/>
                <a:gd name="T37" fmla="*/ 34 h 44"/>
                <a:gd name="T38" fmla="*/ 47 w 55"/>
                <a:gd name="T39" fmla="*/ 38 h 44"/>
                <a:gd name="T40" fmla="*/ 53 w 55"/>
                <a:gd name="T41" fmla="*/ 38 h 44"/>
                <a:gd name="T42" fmla="*/ 55 w 55"/>
                <a:gd name="T43" fmla="*/ 40 h 44"/>
                <a:gd name="T44" fmla="*/ 54 w 55"/>
                <a:gd name="T45" fmla="*/ 42 h 44"/>
                <a:gd name="T46" fmla="*/ 51 w 55"/>
                <a:gd name="T47" fmla="*/ 43 h 44"/>
                <a:gd name="T48" fmla="*/ 36 w 55"/>
                <a:gd name="T49" fmla="*/ 43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5" h="44">
                  <a:moveTo>
                    <a:pt x="36" y="43"/>
                  </a:moveTo>
                  <a:cubicBezTo>
                    <a:pt x="32" y="41"/>
                    <a:pt x="28" y="39"/>
                    <a:pt x="24" y="37"/>
                  </a:cubicBezTo>
                  <a:cubicBezTo>
                    <a:pt x="21" y="34"/>
                    <a:pt x="18" y="32"/>
                    <a:pt x="15" y="29"/>
                  </a:cubicBezTo>
                  <a:cubicBezTo>
                    <a:pt x="11" y="27"/>
                    <a:pt x="8" y="25"/>
                    <a:pt x="4" y="25"/>
                  </a:cubicBezTo>
                  <a:cubicBezTo>
                    <a:pt x="3" y="25"/>
                    <a:pt x="2" y="25"/>
                    <a:pt x="1" y="25"/>
                  </a:cubicBezTo>
                  <a:cubicBezTo>
                    <a:pt x="0" y="25"/>
                    <a:pt x="0" y="24"/>
                    <a:pt x="0" y="23"/>
                  </a:cubicBezTo>
                  <a:cubicBezTo>
                    <a:pt x="0" y="23"/>
                    <a:pt x="0" y="22"/>
                    <a:pt x="1" y="21"/>
                  </a:cubicBezTo>
                  <a:cubicBezTo>
                    <a:pt x="2" y="20"/>
                    <a:pt x="4" y="20"/>
                    <a:pt x="5" y="20"/>
                  </a:cubicBezTo>
                  <a:cubicBezTo>
                    <a:pt x="8" y="19"/>
                    <a:pt x="8" y="19"/>
                    <a:pt x="9" y="16"/>
                  </a:cubicBezTo>
                  <a:cubicBezTo>
                    <a:pt x="9" y="14"/>
                    <a:pt x="9" y="12"/>
                    <a:pt x="10" y="10"/>
                  </a:cubicBezTo>
                  <a:cubicBezTo>
                    <a:pt x="11" y="7"/>
                    <a:pt x="11" y="6"/>
                    <a:pt x="8" y="5"/>
                  </a:cubicBezTo>
                  <a:cubicBezTo>
                    <a:pt x="7" y="4"/>
                    <a:pt x="7" y="3"/>
                    <a:pt x="7" y="2"/>
                  </a:cubicBezTo>
                  <a:cubicBezTo>
                    <a:pt x="7" y="1"/>
                    <a:pt x="8" y="0"/>
                    <a:pt x="9" y="0"/>
                  </a:cubicBezTo>
                  <a:cubicBezTo>
                    <a:pt x="10" y="0"/>
                    <a:pt x="11" y="0"/>
                    <a:pt x="12" y="0"/>
                  </a:cubicBezTo>
                  <a:cubicBezTo>
                    <a:pt x="15" y="0"/>
                    <a:pt x="17" y="2"/>
                    <a:pt x="17" y="5"/>
                  </a:cubicBezTo>
                  <a:cubicBezTo>
                    <a:pt x="16" y="8"/>
                    <a:pt x="16" y="11"/>
                    <a:pt x="15" y="14"/>
                  </a:cubicBezTo>
                  <a:cubicBezTo>
                    <a:pt x="15" y="15"/>
                    <a:pt x="15" y="16"/>
                    <a:pt x="15" y="17"/>
                  </a:cubicBezTo>
                  <a:cubicBezTo>
                    <a:pt x="14" y="20"/>
                    <a:pt x="15" y="22"/>
                    <a:pt x="18" y="25"/>
                  </a:cubicBezTo>
                  <a:cubicBezTo>
                    <a:pt x="22" y="28"/>
                    <a:pt x="26" y="31"/>
                    <a:pt x="31" y="34"/>
                  </a:cubicBezTo>
                  <a:cubicBezTo>
                    <a:pt x="36" y="37"/>
                    <a:pt x="41" y="38"/>
                    <a:pt x="47" y="38"/>
                  </a:cubicBezTo>
                  <a:cubicBezTo>
                    <a:pt x="49" y="38"/>
                    <a:pt x="51" y="38"/>
                    <a:pt x="53" y="38"/>
                  </a:cubicBezTo>
                  <a:cubicBezTo>
                    <a:pt x="54" y="38"/>
                    <a:pt x="55" y="39"/>
                    <a:pt x="55" y="40"/>
                  </a:cubicBezTo>
                  <a:cubicBezTo>
                    <a:pt x="55" y="41"/>
                    <a:pt x="54" y="41"/>
                    <a:pt x="54" y="42"/>
                  </a:cubicBezTo>
                  <a:cubicBezTo>
                    <a:pt x="53" y="42"/>
                    <a:pt x="52" y="43"/>
                    <a:pt x="51" y="43"/>
                  </a:cubicBezTo>
                  <a:cubicBezTo>
                    <a:pt x="46" y="44"/>
                    <a:pt x="41" y="44"/>
                    <a:pt x="36" y="43"/>
                  </a:cubicBezTo>
                </a:path>
              </a:pathLst>
            </a:custGeom>
            <a:solidFill>
              <a:srgbClr val="C96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02" name="Freeform 195"/>
            <p:cNvSpPr>
              <a:spLocks/>
            </p:cNvSpPr>
            <p:nvPr/>
          </p:nvSpPr>
          <p:spPr bwMode="auto">
            <a:xfrm>
              <a:off x="4568644" y="5895975"/>
              <a:ext cx="101600" cy="71438"/>
            </a:xfrm>
            <a:custGeom>
              <a:avLst/>
              <a:gdLst>
                <a:gd name="T0" fmla="*/ 31 w 39"/>
                <a:gd name="T1" fmla="*/ 6 h 27"/>
                <a:gd name="T2" fmla="*/ 24 w 39"/>
                <a:gd name="T3" fmla="*/ 9 h 27"/>
                <a:gd name="T4" fmla="*/ 8 w 39"/>
                <a:gd name="T5" fmla="*/ 22 h 27"/>
                <a:gd name="T6" fmla="*/ 3 w 39"/>
                <a:gd name="T7" fmla="*/ 23 h 27"/>
                <a:gd name="T8" fmla="*/ 1 w 39"/>
                <a:gd name="T9" fmla="*/ 22 h 27"/>
                <a:gd name="T10" fmla="*/ 1 w 39"/>
                <a:gd name="T11" fmla="*/ 20 h 27"/>
                <a:gd name="T12" fmla="*/ 5 w 39"/>
                <a:gd name="T13" fmla="*/ 17 h 27"/>
                <a:gd name="T14" fmla="*/ 14 w 39"/>
                <a:gd name="T15" fmla="*/ 11 h 27"/>
                <a:gd name="T16" fmla="*/ 17 w 39"/>
                <a:gd name="T17" fmla="*/ 8 h 27"/>
                <a:gd name="T18" fmla="*/ 17 w 39"/>
                <a:gd name="T19" fmla="*/ 5 h 27"/>
                <a:gd name="T20" fmla="*/ 16 w 39"/>
                <a:gd name="T21" fmla="*/ 4 h 27"/>
                <a:gd name="T22" fmla="*/ 17 w 39"/>
                <a:gd name="T23" fmla="*/ 0 h 27"/>
                <a:gd name="T24" fmla="*/ 19 w 39"/>
                <a:gd name="T25" fmla="*/ 0 h 27"/>
                <a:gd name="T26" fmla="*/ 31 w 39"/>
                <a:gd name="T27" fmla="*/ 0 h 27"/>
                <a:gd name="T28" fmla="*/ 39 w 39"/>
                <a:gd name="T29" fmla="*/ 7 h 27"/>
                <a:gd name="T30" fmla="*/ 38 w 39"/>
                <a:gd name="T31" fmla="*/ 9 h 27"/>
                <a:gd name="T32" fmla="*/ 37 w 39"/>
                <a:gd name="T33" fmla="*/ 11 h 27"/>
                <a:gd name="T34" fmla="*/ 25 w 39"/>
                <a:gd name="T35" fmla="*/ 24 h 27"/>
                <a:gd name="T36" fmla="*/ 20 w 39"/>
                <a:gd name="T37" fmla="*/ 26 h 27"/>
                <a:gd name="T38" fmla="*/ 17 w 39"/>
                <a:gd name="T39" fmla="*/ 22 h 27"/>
                <a:gd name="T40" fmla="*/ 20 w 39"/>
                <a:gd name="T41" fmla="*/ 18 h 27"/>
                <a:gd name="T42" fmla="*/ 24 w 39"/>
                <a:gd name="T43" fmla="*/ 17 h 27"/>
                <a:gd name="T44" fmla="*/ 31 w 39"/>
                <a:gd name="T45" fmla="*/ 8 h 27"/>
                <a:gd name="T46" fmla="*/ 31 w 39"/>
                <a:gd name="T47" fmla="*/ 6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9" h="27">
                  <a:moveTo>
                    <a:pt x="31" y="6"/>
                  </a:moveTo>
                  <a:cubicBezTo>
                    <a:pt x="28" y="6"/>
                    <a:pt x="26" y="6"/>
                    <a:pt x="24" y="9"/>
                  </a:cubicBezTo>
                  <a:cubicBezTo>
                    <a:pt x="20" y="14"/>
                    <a:pt x="14" y="19"/>
                    <a:pt x="8" y="22"/>
                  </a:cubicBezTo>
                  <a:cubicBezTo>
                    <a:pt x="6" y="23"/>
                    <a:pt x="4" y="23"/>
                    <a:pt x="3" y="23"/>
                  </a:cubicBezTo>
                  <a:cubicBezTo>
                    <a:pt x="2" y="23"/>
                    <a:pt x="1" y="23"/>
                    <a:pt x="1" y="22"/>
                  </a:cubicBezTo>
                  <a:cubicBezTo>
                    <a:pt x="0" y="21"/>
                    <a:pt x="0" y="20"/>
                    <a:pt x="1" y="20"/>
                  </a:cubicBezTo>
                  <a:cubicBezTo>
                    <a:pt x="2" y="18"/>
                    <a:pt x="4" y="18"/>
                    <a:pt x="5" y="17"/>
                  </a:cubicBezTo>
                  <a:cubicBezTo>
                    <a:pt x="8" y="15"/>
                    <a:pt x="11" y="13"/>
                    <a:pt x="14" y="11"/>
                  </a:cubicBezTo>
                  <a:cubicBezTo>
                    <a:pt x="15" y="10"/>
                    <a:pt x="16" y="9"/>
                    <a:pt x="17" y="8"/>
                  </a:cubicBezTo>
                  <a:cubicBezTo>
                    <a:pt x="18" y="7"/>
                    <a:pt x="18" y="6"/>
                    <a:pt x="17" y="5"/>
                  </a:cubicBezTo>
                  <a:cubicBezTo>
                    <a:pt x="16" y="5"/>
                    <a:pt x="16" y="4"/>
                    <a:pt x="16" y="4"/>
                  </a:cubicBezTo>
                  <a:cubicBezTo>
                    <a:pt x="15" y="2"/>
                    <a:pt x="15" y="0"/>
                    <a:pt x="17" y="0"/>
                  </a:cubicBezTo>
                  <a:cubicBezTo>
                    <a:pt x="18" y="0"/>
                    <a:pt x="18" y="0"/>
                    <a:pt x="19" y="0"/>
                  </a:cubicBezTo>
                  <a:cubicBezTo>
                    <a:pt x="23" y="1"/>
                    <a:pt x="27" y="0"/>
                    <a:pt x="31" y="0"/>
                  </a:cubicBezTo>
                  <a:cubicBezTo>
                    <a:pt x="35" y="0"/>
                    <a:pt x="38" y="3"/>
                    <a:pt x="39" y="7"/>
                  </a:cubicBezTo>
                  <a:cubicBezTo>
                    <a:pt x="39" y="8"/>
                    <a:pt x="38" y="8"/>
                    <a:pt x="38" y="9"/>
                  </a:cubicBezTo>
                  <a:cubicBezTo>
                    <a:pt x="38" y="10"/>
                    <a:pt x="37" y="10"/>
                    <a:pt x="37" y="11"/>
                  </a:cubicBezTo>
                  <a:cubicBezTo>
                    <a:pt x="33" y="15"/>
                    <a:pt x="29" y="20"/>
                    <a:pt x="25" y="24"/>
                  </a:cubicBezTo>
                  <a:cubicBezTo>
                    <a:pt x="24" y="26"/>
                    <a:pt x="22" y="27"/>
                    <a:pt x="20" y="26"/>
                  </a:cubicBezTo>
                  <a:cubicBezTo>
                    <a:pt x="18" y="26"/>
                    <a:pt x="18" y="24"/>
                    <a:pt x="17" y="22"/>
                  </a:cubicBezTo>
                  <a:cubicBezTo>
                    <a:pt x="16" y="20"/>
                    <a:pt x="17" y="18"/>
                    <a:pt x="20" y="18"/>
                  </a:cubicBezTo>
                  <a:cubicBezTo>
                    <a:pt x="22" y="18"/>
                    <a:pt x="23" y="18"/>
                    <a:pt x="24" y="17"/>
                  </a:cubicBezTo>
                  <a:cubicBezTo>
                    <a:pt x="26" y="14"/>
                    <a:pt x="29" y="11"/>
                    <a:pt x="31" y="8"/>
                  </a:cubicBezTo>
                  <a:cubicBezTo>
                    <a:pt x="32" y="7"/>
                    <a:pt x="32" y="6"/>
                    <a:pt x="31" y="6"/>
                  </a:cubicBezTo>
                </a:path>
              </a:pathLst>
            </a:custGeom>
            <a:solidFill>
              <a:srgbClr val="C96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03" name="Freeform 196"/>
            <p:cNvSpPr>
              <a:spLocks noEditPoints="1"/>
            </p:cNvSpPr>
            <p:nvPr/>
          </p:nvSpPr>
          <p:spPr bwMode="auto">
            <a:xfrm>
              <a:off x="4570231" y="5967413"/>
              <a:ext cx="82550" cy="60325"/>
            </a:xfrm>
            <a:custGeom>
              <a:avLst/>
              <a:gdLst>
                <a:gd name="T0" fmla="*/ 14 w 31"/>
                <a:gd name="T1" fmla="*/ 20 h 23"/>
                <a:gd name="T2" fmla="*/ 5 w 31"/>
                <a:gd name="T3" fmla="*/ 18 h 23"/>
                <a:gd name="T4" fmla="*/ 1 w 31"/>
                <a:gd name="T5" fmla="*/ 13 h 23"/>
                <a:gd name="T6" fmla="*/ 2 w 31"/>
                <a:gd name="T7" fmla="*/ 2 h 23"/>
                <a:gd name="T8" fmla="*/ 5 w 31"/>
                <a:gd name="T9" fmla="*/ 0 h 23"/>
                <a:gd name="T10" fmla="*/ 7 w 31"/>
                <a:gd name="T11" fmla="*/ 0 h 23"/>
                <a:gd name="T12" fmla="*/ 25 w 31"/>
                <a:gd name="T13" fmla="*/ 2 h 23"/>
                <a:gd name="T14" fmla="*/ 29 w 31"/>
                <a:gd name="T15" fmla="*/ 9 h 23"/>
                <a:gd name="T16" fmla="*/ 26 w 31"/>
                <a:gd name="T17" fmla="*/ 19 h 23"/>
                <a:gd name="T18" fmla="*/ 20 w 31"/>
                <a:gd name="T19" fmla="*/ 22 h 23"/>
                <a:gd name="T20" fmla="*/ 17 w 31"/>
                <a:gd name="T21" fmla="*/ 21 h 23"/>
                <a:gd name="T22" fmla="*/ 14 w 31"/>
                <a:gd name="T23" fmla="*/ 20 h 23"/>
                <a:gd name="T24" fmla="*/ 7 w 31"/>
                <a:gd name="T25" fmla="*/ 8 h 23"/>
                <a:gd name="T26" fmla="*/ 7 w 31"/>
                <a:gd name="T27" fmla="*/ 10 h 23"/>
                <a:gd name="T28" fmla="*/ 7 w 31"/>
                <a:gd name="T29" fmla="*/ 11 h 23"/>
                <a:gd name="T30" fmla="*/ 9 w 31"/>
                <a:gd name="T31" fmla="*/ 13 h 23"/>
                <a:gd name="T32" fmla="*/ 14 w 31"/>
                <a:gd name="T33" fmla="*/ 14 h 23"/>
                <a:gd name="T34" fmla="*/ 20 w 31"/>
                <a:gd name="T35" fmla="*/ 15 h 23"/>
                <a:gd name="T36" fmla="*/ 23 w 31"/>
                <a:gd name="T37" fmla="*/ 9 h 23"/>
                <a:gd name="T38" fmla="*/ 23 w 31"/>
                <a:gd name="T39" fmla="*/ 9 h 23"/>
                <a:gd name="T40" fmla="*/ 22 w 31"/>
                <a:gd name="T41" fmla="*/ 7 h 23"/>
                <a:gd name="T42" fmla="*/ 9 w 31"/>
                <a:gd name="T43" fmla="*/ 6 h 23"/>
                <a:gd name="T44" fmla="*/ 7 w 31"/>
                <a:gd name="T45" fmla="*/ 8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1" h="23">
                  <a:moveTo>
                    <a:pt x="14" y="20"/>
                  </a:moveTo>
                  <a:cubicBezTo>
                    <a:pt x="11" y="19"/>
                    <a:pt x="8" y="19"/>
                    <a:pt x="5" y="18"/>
                  </a:cubicBezTo>
                  <a:cubicBezTo>
                    <a:pt x="1" y="18"/>
                    <a:pt x="0" y="16"/>
                    <a:pt x="1" y="13"/>
                  </a:cubicBezTo>
                  <a:cubicBezTo>
                    <a:pt x="1" y="9"/>
                    <a:pt x="2" y="6"/>
                    <a:pt x="2" y="2"/>
                  </a:cubicBezTo>
                  <a:cubicBezTo>
                    <a:pt x="3" y="1"/>
                    <a:pt x="4" y="0"/>
                    <a:pt x="5" y="0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13" y="0"/>
                    <a:pt x="19" y="1"/>
                    <a:pt x="25" y="2"/>
                  </a:cubicBezTo>
                  <a:cubicBezTo>
                    <a:pt x="30" y="2"/>
                    <a:pt x="31" y="5"/>
                    <a:pt x="29" y="9"/>
                  </a:cubicBezTo>
                  <a:cubicBezTo>
                    <a:pt x="28" y="12"/>
                    <a:pt x="27" y="15"/>
                    <a:pt x="26" y="19"/>
                  </a:cubicBezTo>
                  <a:cubicBezTo>
                    <a:pt x="25" y="22"/>
                    <a:pt x="23" y="23"/>
                    <a:pt x="20" y="22"/>
                  </a:cubicBezTo>
                  <a:cubicBezTo>
                    <a:pt x="19" y="22"/>
                    <a:pt x="18" y="21"/>
                    <a:pt x="17" y="21"/>
                  </a:cubicBezTo>
                  <a:cubicBezTo>
                    <a:pt x="16" y="21"/>
                    <a:pt x="15" y="20"/>
                    <a:pt x="14" y="20"/>
                  </a:cubicBezTo>
                  <a:close/>
                  <a:moveTo>
                    <a:pt x="7" y="8"/>
                  </a:moveTo>
                  <a:cubicBezTo>
                    <a:pt x="7" y="9"/>
                    <a:pt x="7" y="9"/>
                    <a:pt x="7" y="10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2"/>
                    <a:pt x="7" y="13"/>
                    <a:pt x="9" y="13"/>
                  </a:cubicBezTo>
                  <a:cubicBezTo>
                    <a:pt x="10" y="13"/>
                    <a:pt x="12" y="14"/>
                    <a:pt x="14" y="14"/>
                  </a:cubicBezTo>
                  <a:cubicBezTo>
                    <a:pt x="16" y="14"/>
                    <a:pt x="18" y="15"/>
                    <a:pt x="20" y="15"/>
                  </a:cubicBezTo>
                  <a:cubicBezTo>
                    <a:pt x="21" y="13"/>
                    <a:pt x="22" y="11"/>
                    <a:pt x="23" y="9"/>
                  </a:cubicBezTo>
                  <a:cubicBezTo>
                    <a:pt x="23" y="9"/>
                    <a:pt x="23" y="9"/>
                    <a:pt x="23" y="9"/>
                  </a:cubicBezTo>
                  <a:cubicBezTo>
                    <a:pt x="23" y="8"/>
                    <a:pt x="23" y="7"/>
                    <a:pt x="22" y="7"/>
                  </a:cubicBezTo>
                  <a:cubicBezTo>
                    <a:pt x="18" y="7"/>
                    <a:pt x="13" y="6"/>
                    <a:pt x="9" y="6"/>
                  </a:cubicBezTo>
                  <a:cubicBezTo>
                    <a:pt x="8" y="6"/>
                    <a:pt x="8" y="7"/>
                    <a:pt x="7" y="8"/>
                  </a:cubicBezTo>
                  <a:close/>
                </a:path>
              </a:pathLst>
            </a:custGeom>
            <a:solidFill>
              <a:srgbClr val="C96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04" name="Freeform 197"/>
            <p:cNvSpPr>
              <a:spLocks/>
            </p:cNvSpPr>
            <p:nvPr/>
          </p:nvSpPr>
          <p:spPr bwMode="auto">
            <a:xfrm>
              <a:off x="4297181" y="6075363"/>
              <a:ext cx="84138" cy="61913"/>
            </a:xfrm>
            <a:custGeom>
              <a:avLst/>
              <a:gdLst>
                <a:gd name="T0" fmla="*/ 25 w 32"/>
                <a:gd name="T1" fmla="*/ 3 h 23"/>
                <a:gd name="T2" fmla="*/ 30 w 32"/>
                <a:gd name="T3" fmla="*/ 13 h 23"/>
                <a:gd name="T4" fmla="*/ 28 w 32"/>
                <a:gd name="T5" fmla="*/ 19 h 23"/>
                <a:gd name="T6" fmla="*/ 22 w 32"/>
                <a:gd name="T7" fmla="*/ 22 h 23"/>
                <a:gd name="T8" fmla="*/ 5 w 32"/>
                <a:gd name="T9" fmla="*/ 18 h 23"/>
                <a:gd name="T10" fmla="*/ 2 w 32"/>
                <a:gd name="T11" fmla="*/ 17 h 23"/>
                <a:gd name="T12" fmla="*/ 1 w 32"/>
                <a:gd name="T13" fmla="*/ 13 h 23"/>
                <a:gd name="T14" fmla="*/ 4 w 32"/>
                <a:gd name="T15" fmla="*/ 3 h 23"/>
                <a:gd name="T16" fmla="*/ 5 w 32"/>
                <a:gd name="T17" fmla="*/ 1 h 23"/>
                <a:gd name="T18" fmla="*/ 8 w 32"/>
                <a:gd name="T19" fmla="*/ 1 h 23"/>
                <a:gd name="T20" fmla="*/ 14 w 32"/>
                <a:gd name="T21" fmla="*/ 3 h 23"/>
                <a:gd name="T22" fmla="*/ 15 w 32"/>
                <a:gd name="T23" fmla="*/ 3 h 23"/>
                <a:gd name="T24" fmla="*/ 18 w 32"/>
                <a:gd name="T25" fmla="*/ 6 h 23"/>
                <a:gd name="T26" fmla="*/ 15 w 32"/>
                <a:gd name="T27" fmla="*/ 8 h 23"/>
                <a:gd name="T28" fmla="*/ 10 w 32"/>
                <a:gd name="T29" fmla="*/ 8 h 23"/>
                <a:gd name="T30" fmla="*/ 9 w 32"/>
                <a:gd name="T31" fmla="*/ 8 h 23"/>
                <a:gd name="T32" fmla="*/ 10 w 32"/>
                <a:gd name="T33" fmla="*/ 9 h 23"/>
                <a:gd name="T34" fmla="*/ 12 w 32"/>
                <a:gd name="T35" fmla="*/ 9 h 23"/>
                <a:gd name="T36" fmla="*/ 12 w 32"/>
                <a:gd name="T37" fmla="*/ 13 h 23"/>
                <a:gd name="T38" fmla="*/ 11 w 32"/>
                <a:gd name="T39" fmla="*/ 14 h 23"/>
                <a:gd name="T40" fmla="*/ 12 w 32"/>
                <a:gd name="T41" fmla="*/ 14 h 23"/>
                <a:gd name="T42" fmla="*/ 21 w 32"/>
                <a:gd name="T43" fmla="*/ 16 h 23"/>
                <a:gd name="T44" fmla="*/ 23 w 32"/>
                <a:gd name="T45" fmla="*/ 15 h 23"/>
                <a:gd name="T46" fmla="*/ 25 w 32"/>
                <a:gd name="T47" fmla="*/ 10 h 23"/>
                <a:gd name="T48" fmla="*/ 24 w 32"/>
                <a:gd name="T49" fmla="*/ 8 h 23"/>
                <a:gd name="T50" fmla="*/ 25 w 32"/>
                <a:gd name="T51" fmla="*/ 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2" h="23">
                  <a:moveTo>
                    <a:pt x="25" y="3"/>
                  </a:moveTo>
                  <a:cubicBezTo>
                    <a:pt x="32" y="5"/>
                    <a:pt x="31" y="8"/>
                    <a:pt x="30" y="13"/>
                  </a:cubicBezTo>
                  <a:cubicBezTo>
                    <a:pt x="30" y="15"/>
                    <a:pt x="29" y="17"/>
                    <a:pt x="28" y="19"/>
                  </a:cubicBezTo>
                  <a:cubicBezTo>
                    <a:pt x="27" y="22"/>
                    <a:pt x="25" y="23"/>
                    <a:pt x="22" y="22"/>
                  </a:cubicBezTo>
                  <a:cubicBezTo>
                    <a:pt x="16" y="21"/>
                    <a:pt x="10" y="20"/>
                    <a:pt x="5" y="18"/>
                  </a:cubicBezTo>
                  <a:cubicBezTo>
                    <a:pt x="4" y="18"/>
                    <a:pt x="3" y="18"/>
                    <a:pt x="2" y="17"/>
                  </a:cubicBezTo>
                  <a:cubicBezTo>
                    <a:pt x="0" y="16"/>
                    <a:pt x="0" y="15"/>
                    <a:pt x="1" y="13"/>
                  </a:cubicBezTo>
                  <a:cubicBezTo>
                    <a:pt x="2" y="10"/>
                    <a:pt x="3" y="7"/>
                    <a:pt x="4" y="3"/>
                  </a:cubicBezTo>
                  <a:cubicBezTo>
                    <a:pt x="4" y="3"/>
                    <a:pt x="4" y="2"/>
                    <a:pt x="5" y="1"/>
                  </a:cubicBezTo>
                  <a:cubicBezTo>
                    <a:pt x="6" y="0"/>
                    <a:pt x="7" y="0"/>
                    <a:pt x="8" y="1"/>
                  </a:cubicBezTo>
                  <a:cubicBezTo>
                    <a:pt x="10" y="2"/>
                    <a:pt x="12" y="3"/>
                    <a:pt x="14" y="3"/>
                  </a:cubicBezTo>
                  <a:cubicBezTo>
                    <a:pt x="14" y="3"/>
                    <a:pt x="15" y="3"/>
                    <a:pt x="15" y="3"/>
                  </a:cubicBezTo>
                  <a:cubicBezTo>
                    <a:pt x="17" y="4"/>
                    <a:pt x="17" y="5"/>
                    <a:pt x="18" y="6"/>
                  </a:cubicBezTo>
                  <a:cubicBezTo>
                    <a:pt x="18" y="7"/>
                    <a:pt x="16" y="8"/>
                    <a:pt x="15" y="8"/>
                  </a:cubicBezTo>
                  <a:cubicBezTo>
                    <a:pt x="13" y="8"/>
                    <a:pt x="12" y="8"/>
                    <a:pt x="10" y="8"/>
                  </a:cubicBezTo>
                  <a:cubicBezTo>
                    <a:pt x="10" y="8"/>
                    <a:pt x="9" y="8"/>
                    <a:pt x="9" y="8"/>
                  </a:cubicBezTo>
                  <a:cubicBezTo>
                    <a:pt x="10" y="8"/>
                    <a:pt x="10" y="9"/>
                    <a:pt x="10" y="9"/>
                  </a:cubicBezTo>
                  <a:cubicBezTo>
                    <a:pt x="11" y="9"/>
                    <a:pt x="11" y="9"/>
                    <a:pt x="12" y="9"/>
                  </a:cubicBezTo>
                  <a:cubicBezTo>
                    <a:pt x="14" y="11"/>
                    <a:pt x="14" y="12"/>
                    <a:pt x="12" y="13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1" y="14"/>
                    <a:pt x="11" y="14"/>
                    <a:pt x="12" y="14"/>
                  </a:cubicBezTo>
                  <a:cubicBezTo>
                    <a:pt x="15" y="15"/>
                    <a:pt x="18" y="16"/>
                    <a:pt x="21" y="16"/>
                  </a:cubicBezTo>
                  <a:cubicBezTo>
                    <a:pt x="22" y="16"/>
                    <a:pt x="23" y="16"/>
                    <a:pt x="23" y="15"/>
                  </a:cubicBezTo>
                  <a:cubicBezTo>
                    <a:pt x="24" y="13"/>
                    <a:pt x="24" y="12"/>
                    <a:pt x="25" y="10"/>
                  </a:cubicBezTo>
                  <a:cubicBezTo>
                    <a:pt x="25" y="9"/>
                    <a:pt x="25" y="8"/>
                    <a:pt x="24" y="8"/>
                  </a:cubicBezTo>
                  <a:cubicBezTo>
                    <a:pt x="23" y="5"/>
                    <a:pt x="23" y="5"/>
                    <a:pt x="25" y="3"/>
                  </a:cubicBezTo>
                  <a:close/>
                </a:path>
              </a:pathLst>
            </a:custGeom>
            <a:solidFill>
              <a:srgbClr val="C96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05" name="Freeform 198"/>
            <p:cNvSpPr>
              <a:spLocks/>
            </p:cNvSpPr>
            <p:nvPr/>
          </p:nvSpPr>
          <p:spPr bwMode="auto">
            <a:xfrm>
              <a:off x="4398781" y="6327775"/>
              <a:ext cx="38100" cy="25400"/>
            </a:xfrm>
            <a:custGeom>
              <a:avLst/>
              <a:gdLst>
                <a:gd name="T0" fmla="*/ 12 w 14"/>
                <a:gd name="T1" fmla="*/ 1 h 10"/>
                <a:gd name="T2" fmla="*/ 14 w 14"/>
                <a:gd name="T3" fmla="*/ 3 h 10"/>
                <a:gd name="T4" fmla="*/ 12 w 14"/>
                <a:gd name="T5" fmla="*/ 6 h 10"/>
                <a:gd name="T6" fmla="*/ 5 w 14"/>
                <a:gd name="T7" fmla="*/ 10 h 10"/>
                <a:gd name="T8" fmla="*/ 3 w 14"/>
                <a:gd name="T9" fmla="*/ 10 h 10"/>
                <a:gd name="T10" fmla="*/ 1 w 14"/>
                <a:gd name="T11" fmla="*/ 9 h 10"/>
                <a:gd name="T12" fmla="*/ 1 w 14"/>
                <a:gd name="T13" fmla="*/ 6 h 10"/>
                <a:gd name="T14" fmla="*/ 2 w 14"/>
                <a:gd name="T15" fmla="*/ 5 h 10"/>
                <a:gd name="T16" fmla="*/ 9 w 14"/>
                <a:gd name="T17" fmla="*/ 1 h 10"/>
                <a:gd name="T18" fmla="*/ 12 w 14"/>
                <a:gd name="T19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" h="10">
                  <a:moveTo>
                    <a:pt x="12" y="1"/>
                  </a:moveTo>
                  <a:cubicBezTo>
                    <a:pt x="13" y="1"/>
                    <a:pt x="14" y="2"/>
                    <a:pt x="14" y="3"/>
                  </a:cubicBezTo>
                  <a:cubicBezTo>
                    <a:pt x="14" y="4"/>
                    <a:pt x="13" y="5"/>
                    <a:pt x="12" y="6"/>
                  </a:cubicBezTo>
                  <a:cubicBezTo>
                    <a:pt x="10" y="7"/>
                    <a:pt x="7" y="8"/>
                    <a:pt x="5" y="10"/>
                  </a:cubicBezTo>
                  <a:cubicBezTo>
                    <a:pt x="4" y="10"/>
                    <a:pt x="4" y="10"/>
                    <a:pt x="3" y="10"/>
                  </a:cubicBezTo>
                  <a:cubicBezTo>
                    <a:pt x="2" y="10"/>
                    <a:pt x="1" y="10"/>
                    <a:pt x="1" y="9"/>
                  </a:cubicBezTo>
                  <a:cubicBezTo>
                    <a:pt x="0" y="8"/>
                    <a:pt x="0" y="7"/>
                    <a:pt x="1" y="6"/>
                  </a:cubicBezTo>
                  <a:cubicBezTo>
                    <a:pt x="1" y="6"/>
                    <a:pt x="2" y="5"/>
                    <a:pt x="2" y="5"/>
                  </a:cubicBezTo>
                  <a:cubicBezTo>
                    <a:pt x="5" y="3"/>
                    <a:pt x="7" y="2"/>
                    <a:pt x="9" y="1"/>
                  </a:cubicBezTo>
                  <a:cubicBezTo>
                    <a:pt x="10" y="0"/>
                    <a:pt x="11" y="0"/>
                    <a:pt x="12" y="1"/>
                  </a:cubicBezTo>
                </a:path>
              </a:pathLst>
            </a:custGeom>
            <a:solidFill>
              <a:srgbClr val="C96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06" name="Freeform 199"/>
            <p:cNvSpPr>
              <a:spLocks/>
            </p:cNvSpPr>
            <p:nvPr/>
          </p:nvSpPr>
          <p:spPr bwMode="auto">
            <a:xfrm>
              <a:off x="4278131" y="6129338"/>
              <a:ext cx="42863" cy="20638"/>
            </a:xfrm>
            <a:custGeom>
              <a:avLst/>
              <a:gdLst>
                <a:gd name="T0" fmla="*/ 14 w 16"/>
                <a:gd name="T1" fmla="*/ 0 h 8"/>
                <a:gd name="T2" fmla="*/ 15 w 16"/>
                <a:gd name="T3" fmla="*/ 4 h 8"/>
                <a:gd name="T4" fmla="*/ 13 w 16"/>
                <a:gd name="T5" fmla="*/ 5 h 8"/>
                <a:gd name="T6" fmla="*/ 4 w 16"/>
                <a:gd name="T7" fmla="*/ 8 h 8"/>
                <a:gd name="T8" fmla="*/ 2 w 16"/>
                <a:gd name="T9" fmla="*/ 7 h 8"/>
                <a:gd name="T10" fmla="*/ 1 w 16"/>
                <a:gd name="T11" fmla="*/ 4 h 8"/>
                <a:gd name="T12" fmla="*/ 2 w 16"/>
                <a:gd name="T13" fmla="*/ 3 h 8"/>
                <a:gd name="T14" fmla="*/ 13 w 16"/>
                <a:gd name="T15" fmla="*/ 0 h 8"/>
                <a:gd name="T16" fmla="*/ 14 w 16"/>
                <a:gd name="T1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8">
                  <a:moveTo>
                    <a:pt x="14" y="0"/>
                  </a:moveTo>
                  <a:cubicBezTo>
                    <a:pt x="16" y="1"/>
                    <a:pt x="16" y="3"/>
                    <a:pt x="15" y="4"/>
                  </a:cubicBezTo>
                  <a:cubicBezTo>
                    <a:pt x="15" y="5"/>
                    <a:pt x="14" y="5"/>
                    <a:pt x="13" y="5"/>
                  </a:cubicBezTo>
                  <a:cubicBezTo>
                    <a:pt x="10" y="7"/>
                    <a:pt x="7" y="7"/>
                    <a:pt x="4" y="8"/>
                  </a:cubicBezTo>
                  <a:cubicBezTo>
                    <a:pt x="3" y="8"/>
                    <a:pt x="2" y="8"/>
                    <a:pt x="2" y="7"/>
                  </a:cubicBezTo>
                  <a:cubicBezTo>
                    <a:pt x="0" y="7"/>
                    <a:pt x="0" y="5"/>
                    <a:pt x="1" y="4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6" y="2"/>
                    <a:pt x="9" y="1"/>
                    <a:pt x="13" y="0"/>
                  </a:cubicBezTo>
                  <a:cubicBezTo>
                    <a:pt x="13" y="0"/>
                    <a:pt x="14" y="0"/>
                    <a:pt x="14" y="0"/>
                  </a:cubicBezTo>
                  <a:close/>
                </a:path>
              </a:pathLst>
            </a:custGeom>
            <a:solidFill>
              <a:srgbClr val="C96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07" name="Freeform 200"/>
            <p:cNvSpPr>
              <a:spLocks/>
            </p:cNvSpPr>
            <p:nvPr/>
          </p:nvSpPr>
          <p:spPr bwMode="auto">
            <a:xfrm>
              <a:off x="4336869" y="6137275"/>
              <a:ext cx="28575" cy="33338"/>
            </a:xfrm>
            <a:custGeom>
              <a:avLst/>
              <a:gdLst>
                <a:gd name="T0" fmla="*/ 4 w 11"/>
                <a:gd name="T1" fmla="*/ 1 h 13"/>
                <a:gd name="T2" fmla="*/ 11 w 11"/>
                <a:gd name="T3" fmla="*/ 11 h 13"/>
                <a:gd name="T4" fmla="*/ 9 w 11"/>
                <a:gd name="T5" fmla="*/ 13 h 13"/>
                <a:gd name="T6" fmla="*/ 7 w 11"/>
                <a:gd name="T7" fmla="*/ 12 h 13"/>
                <a:gd name="T8" fmla="*/ 0 w 11"/>
                <a:gd name="T9" fmla="*/ 4 h 13"/>
                <a:gd name="T10" fmla="*/ 0 w 11"/>
                <a:gd name="T11" fmla="*/ 3 h 13"/>
                <a:gd name="T12" fmla="*/ 1 w 11"/>
                <a:gd name="T13" fmla="*/ 1 h 13"/>
                <a:gd name="T14" fmla="*/ 4 w 11"/>
                <a:gd name="T15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13">
                  <a:moveTo>
                    <a:pt x="4" y="1"/>
                  </a:moveTo>
                  <a:cubicBezTo>
                    <a:pt x="7" y="3"/>
                    <a:pt x="10" y="6"/>
                    <a:pt x="11" y="11"/>
                  </a:cubicBezTo>
                  <a:cubicBezTo>
                    <a:pt x="11" y="12"/>
                    <a:pt x="10" y="13"/>
                    <a:pt x="9" y="13"/>
                  </a:cubicBezTo>
                  <a:cubicBezTo>
                    <a:pt x="8" y="13"/>
                    <a:pt x="7" y="13"/>
                    <a:pt x="7" y="12"/>
                  </a:cubicBezTo>
                  <a:cubicBezTo>
                    <a:pt x="4" y="10"/>
                    <a:pt x="2" y="7"/>
                    <a:pt x="0" y="4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0"/>
                    <a:pt x="2" y="0"/>
                    <a:pt x="4" y="1"/>
                  </a:cubicBezTo>
                  <a:close/>
                </a:path>
              </a:pathLst>
            </a:custGeom>
            <a:solidFill>
              <a:srgbClr val="C96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08" name="Freeform 201"/>
            <p:cNvSpPr>
              <a:spLocks/>
            </p:cNvSpPr>
            <p:nvPr/>
          </p:nvSpPr>
          <p:spPr bwMode="auto">
            <a:xfrm>
              <a:off x="4673419" y="6110288"/>
              <a:ext cx="23813" cy="31750"/>
            </a:xfrm>
            <a:custGeom>
              <a:avLst/>
              <a:gdLst>
                <a:gd name="T0" fmla="*/ 3 w 9"/>
                <a:gd name="T1" fmla="*/ 0 h 12"/>
                <a:gd name="T2" fmla="*/ 9 w 9"/>
                <a:gd name="T3" fmla="*/ 9 h 12"/>
                <a:gd name="T4" fmla="*/ 8 w 9"/>
                <a:gd name="T5" fmla="*/ 11 h 12"/>
                <a:gd name="T6" fmla="*/ 5 w 9"/>
                <a:gd name="T7" fmla="*/ 11 h 12"/>
                <a:gd name="T8" fmla="*/ 0 w 9"/>
                <a:gd name="T9" fmla="*/ 3 h 12"/>
                <a:gd name="T10" fmla="*/ 1 w 9"/>
                <a:gd name="T11" fmla="*/ 1 h 12"/>
                <a:gd name="T12" fmla="*/ 3 w 9"/>
                <a:gd name="T1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12">
                  <a:moveTo>
                    <a:pt x="3" y="0"/>
                  </a:moveTo>
                  <a:cubicBezTo>
                    <a:pt x="6" y="1"/>
                    <a:pt x="9" y="6"/>
                    <a:pt x="9" y="9"/>
                  </a:cubicBezTo>
                  <a:cubicBezTo>
                    <a:pt x="9" y="10"/>
                    <a:pt x="9" y="11"/>
                    <a:pt x="8" y="11"/>
                  </a:cubicBezTo>
                  <a:cubicBezTo>
                    <a:pt x="7" y="12"/>
                    <a:pt x="6" y="12"/>
                    <a:pt x="5" y="11"/>
                  </a:cubicBezTo>
                  <a:cubicBezTo>
                    <a:pt x="3" y="8"/>
                    <a:pt x="2" y="6"/>
                    <a:pt x="0" y="3"/>
                  </a:cubicBezTo>
                  <a:cubicBezTo>
                    <a:pt x="0" y="2"/>
                    <a:pt x="0" y="2"/>
                    <a:pt x="1" y="1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C96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09" name="Freeform 202"/>
            <p:cNvSpPr>
              <a:spLocks/>
            </p:cNvSpPr>
            <p:nvPr/>
          </p:nvSpPr>
          <p:spPr bwMode="auto">
            <a:xfrm>
              <a:off x="4438469" y="6337300"/>
              <a:ext cx="19050" cy="31750"/>
            </a:xfrm>
            <a:custGeom>
              <a:avLst/>
              <a:gdLst>
                <a:gd name="T0" fmla="*/ 3 w 7"/>
                <a:gd name="T1" fmla="*/ 0 h 12"/>
                <a:gd name="T2" fmla="*/ 4 w 7"/>
                <a:gd name="T3" fmla="*/ 1 h 12"/>
                <a:gd name="T4" fmla="*/ 7 w 7"/>
                <a:gd name="T5" fmla="*/ 9 h 12"/>
                <a:gd name="T6" fmla="*/ 4 w 7"/>
                <a:gd name="T7" fmla="*/ 11 h 12"/>
                <a:gd name="T8" fmla="*/ 2 w 7"/>
                <a:gd name="T9" fmla="*/ 10 h 12"/>
                <a:gd name="T10" fmla="*/ 0 w 7"/>
                <a:gd name="T11" fmla="*/ 2 h 12"/>
                <a:gd name="T12" fmla="*/ 3 w 7"/>
                <a:gd name="T1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12">
                  <a:moveTo>
                    <a:pt x="3" y="0"/>
                  </a:moveTo>
                  <a:cubicBezTo>
                    <a:pt x="4" y="0"/>
                    <a:pt x="4" y="1"/>
                    <a:pt x="4" y="1"/>
                  </a:cubicBezTo>
                  <a:cubicBezTo>
                    <a:pt x="6" y="3"/>
                    <a:pt x="7" y="6"/>
                    <a:pt x="7" y="9"/>
                  </a:cubicBezTo>
                  <a:cubicBezTo>
                    <a:pt x="7" y="11"/>
                    <a:pt x="5" y="12"/>
                    <a:pt x="4" y="11"/>
                  </a:cubicBezTo>
                  <a:cubicBezTo>
                    <a:pt x="3" y="10"/>
                    <a:pt x="3" y="10"/>
                    <a:pt x="2" y="10"/>
                  </a:cubicBezTo>
                  <a:cubicBezTo>
                    <a:pt x="1" y="7"/>
                    <a:pt x="0" y="5"/>
                    <a:pt x="0" y="2"/>
                  </a:cubicBezTo>
                  <a:cubicBezTo>
                    <a:pt x="0" y="1"/>
                    <a:pt x="2" y="0"/>
                    <a:pt x="3" y="0"/>
                  </a:cubicBezTo>
                </a:path>
              </a:pathLst>
            </a:custGeom>
            <a:solidFill>
              <a:srgbClr val="C96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10" name="Freeform 203"/>
            <p:cNvSpPr>
              <a:spLocks/>
            </p:cNvSpPr>
            <p:nvPr/>
          </p:nvSpPr>
          <p:spPr bwMode="auto">
            <a:xfrm>
              <a:off x="4757556" y="6107113"/>
              <a:ext cx="20638" cy="26988"/>
            </a:xfrm>
            <a:custGeom>
              <a:avLst/>
              <a:gdLst>
                <a:gd name="T0" fmla="*/ 3 w 8"/>
                <a:gd name="T1" fmla="*/ 1 h 10"/>
                <a:gd name="T2" fmla="*/ 4 w 8"/>
                <a:gd name="T3" fmla="*/ 1 h 10"/>
                <a:gd name="T4" fmla="*/ 8 w 8"/>
                <a:gd name="T5" fmla="*/ 7 h 10"/>
                <a:gd name="T6" fmla="*/ 7 w 8"/>
                <a:gd name="T7" fmla="*/ 10 h 10"/>
                <a:gd name="T8" fmla="*/ 4 w 8"/>
                <a:gd name="T9" fmla="*/ 10 h 10"/>
                <a:gd name="T10" fmla="*/ 0 w 8"/>
                <a:gd name="T11" fmla="*/ 3 h 10"/>
                <a:gd name="T12" fmla="*/ 3 w 8"/>
                <a:gd name="T13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10">
                  <a:moveTo>
                    <a:pt x="3" y="1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6" y="3"/>
                    <a:pt x="7" y="5"/>
                    <a:pt x="8" y="7"/>
                  </a:cubicBezTo>
                  <a:cubicBezTo>
                    <a:pt x="8" y="8"/>
                    <a:pt x="8" y="9"/>
                    <a:pt x="7" y="10"/>
                  </a:cubicBezTo>
                  <a:cubicBezTo>
                    <a:pt x="6" y="10"/>
                    <a:pt x="5" y="10"/>
                    <a:pt x="4" y="10"/>
                  </a:cubicBezTo>
                  <a:cubicBezTo>
                    <a:pt x="2" y="8"/>
                    <a:pt x="0" y="6"/>
                    <a:pt x="0" y="3"/>
                  </a:cubicBezTo>
                  <a:cubicBezTo>
                    <a:pt x="0" y="2"/>
                    <a:pt x="2" y="0"/>
                    <a:pt x="3" y="1"/>
                  </a:cubicBezTo>
                </a:path>
              </a:pathLst>
            </a:custGeom>
            <a:solidFill>
              <a:srgbClr val="C96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11" name="Freeform 204"/>
            <p:cNvSpPr>
              <a:spLocks noEditPoints="1"/>
            </p:cNvSpPr>
            <p:nvPr/>
          </p:nvSpPr>
          <p:spPr bwMode="auto">
            <a:xfrm>
              <a:off x="4325756" y="5978525"/>
              <a:ext cx="500063" cy="441325"/>
            </a:xfrm>
            <a:custGeom>
              <a:avLst/>
              <a:gdLst>
                <a:gd name="T0" fmla="*/ 164 w 190"/>
                <a:gd name="T1" fmla="*/ 52 h 167"/>
                <a:gd name="T2" fmla="*/ 168 w 190"/>
                <a:gd name="T3" fmla="*/ 50 h 167"/>
                <a:gd name="T4" fmla="*/ 169 w 190"/>
                <a:gd name="T5" fmla="*/ 59 h 167"/>
                <a:gd name="T6" fmla="*/ 171 w 190"/>
                <a:gd name="T7" fmla="*/ 23 h 167"/>
                <a:gd name="T8" fmla="*/ 157 w 190"/>
                <a:gd name="T9" fmla="*/ 60 h 167"/>
                <a:gd name="T10" fmla="*/ 148 w 190"/>
                <a:gd name="T11" fmla="*/ 88 h 167"/>
                <a:gd name="T12" fmla="*/ 153 w 190"/>
                <a:gd name="T13" fmla="*/ 89 h 167"/>
                <a:gd name="T14" fmla="*/ 156 w 190"/>
                <a:gd name="T15" fmla="*/ 79 h 167"/>
                <a:gd name="T16" fmla="*/ 158 w 190"/>
                <a:gd name="T17" fmla="*/ 74 h 167"/>
                <a:gd name="T18" fmla="*/ 157 w 190"/>
                <a:gd name="T19" fmla="*/ 64 h 167"/>
                <a:gd name="T20" fmla="*/ 164 w 190"/>
                <a:gd name="T21" fmla="*/ 65 h 167"/>
                <a:gd name="T22" fmla="*/ 172 w 190"/>
                <a:gd name="T23" fmla="*/ 65 h 167"/>
                <a:gd name="T24" fmla="*/ 165 w 190"/>
                <a:gd name="T25" fmla="*/ 72 h 167"/>
                <a:gd name="T26" fmla="*/ 169 w 190"/>
                <a:gd name="T27" fmla="*/ 79 h 167"/>
                <a:gd name="T28" fmla="*/ 166 w 190"/>
                <a:gd name="T29" fmla="*/ 83 h 167"/>
                <a:gd name="T30" fmla="*/ 161 w 190"/>
                <a:gd name="T31" fmla="*/ 89 h 167"/>
                <a:gd name="T32" fmla="*/ 167 w 190"/>
                <a:gd name="T33" fmla="*/ 94 h 167"/>
                <a:gd name="T34" fmla="*/ 162 w 190"/>
                <a:gd name="T35" fmla="*/ 96 h 167"/>
                <a:gd name="T36" fmla="*/ 146 w 190"/>
                <a:gd name="T37" fmla="*/ 93 h 167"/>
                <a:gd name="T38" fmla="*/ 142 w 190"/>
                <a:gd name="T39" fmla="*/ 96 h 167"/>
                <a:gd name="T40" fmla="*/ 142 w 190"/>
                <a:gd name="T41" fmla="*/ 86 h 167"/>
                <a:gd name="T42" fmla="*/ 136 w 190"/>
                <a:gd name="T43" fmla="*/ 95 h 167"/>
                <a:gd name="T44" fmla="*/ 165 w 190"/>
                <a:gd name="T45" fmla="*/ 108 h 167"/>
                <a:gd name="T46" fmla="*/ 173 w 190"/>
                <a:gd name="T47" fmla="*/ 110 h 167"/>
                <a:gd name="T48" fmla="*/ 163 w 190"/>
                <a:gd name="T49" fmla="*/ 114 h 167"/>
                <a:gd name="T50" fmla="*/ 133 w 190"/>
                <a:gd name="T51" fmla="*/ 99 h 167"/>
                <a:gd name="T52" fmla="*/ 93 w 190"/>
                <a:gd name="T53" fmla="*/ 123 h 167"/>
                <a:gd name="T54" fmla="*/ 90 w 190"/>
                <a:gd name="T55" fmla="*/ 127 h 167"/>
                <a:gd name="T56" fmla="*/ 80 w 190"/>
                <a:gd name="T57" fmla="*/ 129 h 167"/>
                <a:gd name="T58" fmla="*/ 67 w 190"/>
                <a:gd name="T59" fmla="*/ 159 h 167"/>
                <a:gd name="T60" fmla="*/ 59 w 190"/>
                <a:gd name="T61" fmla="*/ 152 h 167"/>
                <a:gd name="T62" fmla="*/ 61 w 190"/>
                <a:gd name="T63" fmla="*/ 150 h 167"/>
                <a:gd name="T64" fmla="*/ 66 w 190"/>
                <a:gd name="T65" fmla="*/ 150 h 167"/>
                <a:gd name="T66" fmla="*/ 69 w 190"/>
                <a:gd name="T67" fmla="*/ 138 h 167"/>
                <a:gd name="T68" fmla="*/ 59 w 190"/>
                <a:gd name="T69" fmla="*/ 142 h 167"/>
                <a:gd name="T70" fmla="*/ 60 w 190"/>
                <a:gd name="T71" fmla="*/ 136 h 167"/>
                <a:gd name="T72" fmla="*/ 47 w 190"/>
                <a:gd name="T73" fmla="*/ 137 h 167"/>
                <a:gd name="T74" fmla="*/ 48 w 190"/>
                <a:gd name="T75" fmla="*/ 147 h 167"/>
                <a:gd name="T76" fmla="*/ 43 w 190"/>
                <a:gd name="T77" fmla="*/ 138 h 167"/>
                <a:gd name="T78" fmla="*/ 40 w 190"/>
                <a:gd name="T79" fmla="*/ 138 h 167"/>
                <a:gd name="T80" fmla="*/ 31 w 190"/>
                <a:gd name="T81" fmla="*/ 142 h 167"/>
                <a:gd name="T82" fmla="*/ 30 w 190"/>
                <a:gd name="T83" fmla="*/ 137 h 167"/>
                <a:gd name="T84" fmla="*/ 0 w 190"/>
                <a:gd name="T85" fmla="*/ 133 h 167"/>
                <a:gd name="T86" fmla="*/ 52 w 190"/>
                <a:gd name="T87" fmla="*/ 163 h 167"/>
                <a:gd name="T88" fmla="*/ 108 w 190"/>
                <a:gd name="T89" fmla="*/ 163 h 167"/>
                <a:gd name="T90" fmla="*/ 138 w 190"/>
                <a:gd name="T91" fmla="*/ 150 h 167"/>
                <a:gd name="T92" fmla="*/ 185 w 190"/>
                <a:gd name="T93" fmla="*/ 89 h 167"/>
                <a:gd name="T94" fmla="*/ 187 w 190"/>
                <a:gd name="T95" fmla="*/ 31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90" h="167">
                  <a:moveTo>
                    <a:pt x="169" y="59"/>
                  </a:moveTo>
                  <a:cubicBezTo>
                    <a:pt x="169" y="59"/>
                    <a:pt x="169" y="59"/>
                    <a:pt x="168" y="59"/>
                  </a:cubicBezTo>
                  <a:cubicBezTo>
                    <a:pt x="166" y="57"/>
                    <a:pt x="164" y="55"/>
                    <a:pt x="164" y="52"/>
                  </a:cubicBezTo>
                  <a:cubicBezTo>
                    <a:pt x="164" y="51"/>
                    <a:pt x="165" y="50"/>
                    <a:pt x="167" y="50"/>
                  </a:cubicBezTo>
                  <a:cubicBezTo>
                    <a:pt x="167" y="50"/>
                    <a:pt x="167" y="50"/>
                    <a:pt x="167" y="50"/>
                  </a:cubicBezTo>
                  <a:cubicBezTo>
                    <a:pt x="168" y="50"/>
                    <a:pt x="168" y="50"/>
                    <a:pt x="168" y="50"/>
                  </a:cubicBezTo>
                  <a:cubicBezTo>
                    <a:pt x="170" y="52"/>
                    <a:pt x="171" y="54"/>
                    <a:pt x="172" y="56"/>
                  </a:cubicBezTo>
                  <a:cubicBezTo>
                    <a:pt x="172" y="57"/>
                    <a:pt x="172" y="58"/>
                    <a:pt x="171" y="59"/>
                  </a:cubicBezTo>
                  <a:cubicBezTo>
                    <a:pt x="170" y="59"/>
                    <a:pt x="170" y="59"/>
                    <a:pt x="169" y="59"/>
                  </a:cubicBezTo>
                  <a:moveTo>
                    <a:pt x="174" y="0"/>
                  </a:moveTo>
                  <a:cubicBezTo>
                    <a:pt x="174" y="1"/>
                    <a:pt x="174" y="2"/>
                    <a:pt x="174" y="2"/>
                  </a:cubicBezTo>
                  <a:cubicBezTo>
                    <a:pt x="173" y="9"/>
                    <a:pt x="172" y="16"/>
                    <a:pt x="171" y="23"/>
                  </a:cubicBezTo>
                  <a:cubicBezTo>
                    <a:pt x="168" y="34"/>
                    <a:pt x="165" y="44"/>
                    <a:pt x="160" y="54"/>
                  </a:cubicBezTo>
                  <a:cubicBezTo>
                    <a:pt x="160" y="54"/>
                    <a:pt x="160" y="55"/>
                    <a:pt x="160" y="55"/>
                  </a:cubicBezTo>
                  <a:cubicBezTo>
                    <a:pt x="159" y="57"/>
                    <a:pt x="159" y="59"/>
                    <a:pt x="157" y="60"/>
                  </a:cubicBezTo>
                  <a:cubicBezTo>
                    <a:pt x="156" y="63"/>
                    <a:pt x="154" y="66"/>
                    <a:pt x="152" y="69"/>
                  </a:cubicBezTo>
                  <a:cubicBezTo>
                    <a:pt x="153" y="72"/>
                    <a:pt x="153" y="75"/>
                    <a:pt x="152" y="77"/>
                  </a:cubicBezTo>
                  <a:cubicBezTo>
                    <a:pt x="151" y="81"/>
                    <a:pt x="149" y="84"/>
                    <a:pt x="148" y="88"/>
                  </a:cubicBezTo>
                  <a:cubicBezTo>
                    <a:pt x="147" y="89"/>
                    <a:pt x="148" y="90"/>
                    <a:pt x="149" y="90"/>
                  </a:cubicBezTo>
                  <a:cubicBezTo>
                    <a:pt x="149" y="90"/>
                    <a:pt x="149" y="90"/>
                    <a:pt x="149" y="90"/>
                  </a:cubicBezTo>
                  <a:cubicBezTo>
                    <a:pt x="151" y="90"/>
                    <a:pt x="152" y="90"/>
                    <a:pt x="153" y="89"/>
                  </a:cubicBezTo>
                  <a:cubicBezTo>
                    <a:pt x="154" y="89"/>
                    <a:pt x="155" y="89"/>
                    <a:pt x="154" y="88"/>
                  </a:cubicBezTo>
                  <a:cubicBezTo>
                    <a:pt x="151" y="84"/>
                    <a:pt x="151" y="84"/>
                    <a:pt x="156" y="82"/>
                  </a:cubicBezTo>
                  <a:cubicBezTo>
                    <a:pt x="157" y="82"/>
                    <a:pt x="157" y="81"/>
                    <a:pt x="156" y="79"/>
                  </a:cubicBezTo>
                  <a:cubicBezTo>
                    <a:pt x="155" y="79"/>
                    <a:pt x="155" y="79"/>
                    <a:pt x="155" y="78"/>
                  </a:cubicBezTo>
                  <a:cubicBezTo>
                    <a:pt x="154" y="77"/>
                    <a:pt x="154" y="76"/>
                    <a:pt x="155" y="75"/>
                  </a:cubicBezTo>
                  <a:cubicBezTo>
                    <a:pt x="156" y="75"/>
                    <a:pt x="157" y="75"/>
                    <a:pt x="158" y="74"/>
                  </a:cubicBezTo>
                  <a:cubicBezTo>
                    <a:pt x="160" y="73"/>
                    <a:pt x="160" y="71"/>
                    <a:pt x="158" y="70"/>
                  </a:cubicBezTo>
                  <a:cubicBezTo>
                    <a:pt x="158" y="69"/>
                    <a:pt x="157" y="69"/>
                    <a:pt x="156" y="68"/>
                  </a:cubicBezTo>
                  <a:cubicBezTo>
                    <a:pt x="155" y="67"/>
                    <a:pt x="155" y="65"/>
                    <a:pt x="157" y="64"/>
                  </a:cubicBezTo>
                  <a:cubicBezTo>
                    <a:pt x="157" y="64"/>
                    <a:pt x="158" y="64"/>
                    <a:pt x="158" y="64"/>
                  </a:cubicBezTo>
                  <a:cubicBezTo>
                    <a:pt x="158" y="64"/>
                    <a:pt x="158" y="64"/>
                    <a:pt x="158" y="64"/>
                  </a:cubicBezTo>
                  <a:cubicBezTo>
                    <a:pt x="160" y="65"/>
                    <a:pt x="162" y="65"/>
                    <a:pt x="164" y="65"/>
                  </a:cubicBezTo>
                  <a:cubicBezTo>
                    <a:pt x="166" y="65"/>
                    <a:pt x="168" y="65"/>
                    <a:pt x="170" y="64"/>
                  </a:cubicBezTo>
                  <a:cubicBezTo>
                    <a:pt x="170" y="64"/>
                    <a:pt x="170" y="64"/>
                    <a:pt x="170" y="64"/>
                  </a:cubicBezTo>
                  <a:cubicBezTo>
                    <a:pt x="171" y="64"/>
                    <a:pt x="172" y="65"/>
                    <a:pt x="172" y="65"/>
                  </a:cubicBezTo>
                  <a:cubicBezTo>
                    <a:pt x="174" y="66"/>
                    <a:pt x="174" y="69"/>
                    <a:pt x="172" y="69"/>
                  </a:cubicBezTo>
                  <a:cubicBezTo>
                    <a:pt x="171" y="70"/>
                    <a:pt x="169" y="70"/>
                    <a:pt x="168" y="70"/>
                  </a:cubicBezTo>
                  <a:cubicBezTo>
                    <a:pt x="167" y="71"/>
                    <a:pt x="166" y="71"/>
                    <a:pt x="165" y="72"/>
                  </a:cubicBezTo>
                  <a:cubicBezTo>
                    <a:pt x="165" y="73"/>
                    <a:pt x="165" y="74"/>
                    <a:pt x="166" y="74"/>
                  </a:cubicBezTo>
                  <a:cubicBezTo>
                    <a:pt x="167" y="74"/>
                    <a:pt x="168" y="74"/>
                    <a:pt x="169" y="75"/>
                  </a:cubicBezTo>
                  <a:cubicBezTo>
                    <a:pt x="170" y="76"/>
                    <a:pt x="170" y="78"/>
                    <a:pt x="169" y="79"/>
                  </a:cubicBezTo>
                  <a:cubicBezTo>
                    <a:pt x="168" y="79"/>
                    <a:pt x="167" y="79"/>
                    <a:pt x="167" y="80"/>
                  </a:cubicBezTo>
                  <a:cubicBezTo>
                    <a:pt x="166" y="80"/>
                    <a:pt x="164" y="80"/>
                    <a:pt x="164" y="81"/>
                  </a:cubicBezTo>
                  <a:cubicBezTo>
                    <a:pt x="164" y="83"/>
                    <a:pt x="165" y="83"/>
                    <a:pt x="166" y="83"/>
                  </a:cubicBezTo>
                  <a:cubicBezTo>
                    <a:pt x="167" y="85"/>
                    <a:pt x="166" y="86"/>
                    <a:pt x="165" y="87"/>
                  </a:cubicBezTo>
                  <a:cubicBezTo>
                    <a:pt x="164" y="88"/>
                    <a:pt x="163" y="88"/>
                    <a:pt x="161" y="88"/>
                  </a:cubicBezTo>
                  <a:cubicBezTo>
                    <a:pt x="161" y="89"/>
                    <a:pt x="161" y="89"/>
                    <a:pt x="161" y="89"/>
                  </a:cubicBezTo>
                  <a:cubicBezTo>
                    <a:pt x="161" y="90"/>
                    <a:pt x="161" y="90"/>
                    <a:pt x="161" y="90"/>
                  </a:cubicBezTo>
                  <a:cubicBezTo>
                    <a:pt x="163" y="91"/>
                    <a:pt x="164" y="91"/>
                    <a:pt x="166" y="92"/>
                  </a:cubicBezTo>
                  <a:cubicBezTo>
                    <a:pt x="167" y="92"/>
                    <a:pt x="167" y="93"/>
                    <a:pt x="167" y="94"/>
                  </a:cubicBezTo>
                  <a:cubicBezTo>
                    <a:pt x="167" y="95"/>
                    <a:pt x="166" y="96"/>
                    <a:pt x="165" y="96"/>
                  </a:cubicBezTo>
                  <a:cubicBezTo>
                    <a:pt x="164" y="96"/>
                    <a:pt x="164" y="96"/>
                    <a:pt x="163" y="96"/>
                  </a:cubicBezTo>
                  <a:cubicBezTo>
                    <a:pt x="163" y="96"/>
                    <a:pt x="162" y="96"/>
                    <a:pt x="162" y="96"/>
                  </a:cubicBezTo>
                  <a:cubicBezTo>
                    <a:pt x="158" y="96"/>
                    <a:pt x="154" y="95"/>
                    <a:pt x="150" y="95"/>
                  </a:cubicBezTo>
                  <a:cubicBezTo>
                    <a:pt x="149" y="95"/>
                    <a:pt x="149" y="95"/>
                    <a:pt x="148" y="95"/>
                  </a:cubicBezTo>
                  <a:cubicBezTo>
                    <a:pt x="147" y="95"/>
                    <a:pt x="147" y="93"/>
                    <a:pt x="146" y="93"/>
                  </a:cubicBezTo>
                  <a:cubicBezTo>
                    <a:pt x="146" y="93"/>
                    <a:pt x="146" y="93"/>
                    <a:pt x="146" y="94"/>
                  </a:cubicBezTo>
                  <a:cubicBezTo>
                    <a:pt x="145" y="94"/>
                    <a:pt x="144" y="95"/>
                    <a:pt x="143" y="96"/>
                  </a:cubicBezTo>
                  <a:cubicBezTo>
                    <a:pt x="143" y="96"/>
                    <a:pt x="143" y="96"/>
                    <a:pt x="142" y="96"/>
                  </a:cubicBezTo>
                  <a:cubicBezTo>
                    <a:pt x="141" y="96"/>
                    <a:pt x="140" y="95"/>
                    <a:pt x="140" y="94"/>
                  </a:cubicBezTo>
                  <a:cubicBezTo>
                    <a:pt x="140" y="93"/>
                    <a:pt x="140" y="92"/>
                    <a:pt x="141" y="90"/>
                  </a:cubicBezTo>
                  <a:cubicBezTo>
                    <a:pt x="141" y="89"/>
                    <a:pt x="142" y="87"/>
                    <a:pt x="142" y="86"/>
                  </a:cubicBezTo>
                  <a:cubicBezTo>
                    <a:pt x="143" y="84"/>
                    <a:pt x="144" y="82"/>
                    <a:pt x="145" y="81"/>
                  </a:cubicBezTo>
                  <a:cubicBezTo>
                    <a:pt x="141" y="85"/>
                    <a:pt x="138" y="89"/>
                    <a:pt x="134" y="93"/>
                  </a:cubicBezTo>
                  <a:cubicBezTo>
                    <a:pt x="135" y="94"/>
                    <a:pt x="135" y="94"/>
                    <a:pt x="136" y="95"/>
                  </a:cubicBezTo>
                  <a:cubicBezTo>
                    <a:pt x="140" y="98"/>
                    <a:pt x="144" y="101"/>
                    <a:pt x="149" y="104"/>
                  </a:cubicBezTo>
                  <a:cubicBezTo>
                    <a:pt x="154" y="106"/>
                    <a:pt x="158" y="108"/>
                    <a:pt x="164" y="108"/>
                  </a:cubicBezTo>
                  <a:cubicBezTo>
                    <a:pt x="164" y="108"/>
                    <a:pt x="165" y="108"/>
                    <a:pt x="165" y="108"/>
                  </a:cubicBezTo>
                  <a:cubicBezTo>
                    <a:pt x="166" y="108"/>
                    <a:pt x="167" y="108"/>
                    <a:pt x="168" y="108"/>
                  </a:cubicBezTo>
                  <a:cubicBezTo>
                    <a:pt x="169" y="108"/>
                    <a:pt x="170" y="108"/>
                    <a:pt x="171" y="108"/>
                  </a:cubicBezTo>
                  <a:cubicBezTo>
                    <a:pt x="172" y="108"/>
                    <a:pt x="173" y="109"/>
                    <a:pt x="173" y="110"/>
                  </a:cubicBezTo>
                  <a:cubicBezTo>
                    <a:pt x="173" y="111"/>
                    <a:pt x="172" y="111"/>
                    <a:pt x="172" y="112"/>
                  </a:cubicBezTo>
                  <a:cubicBezTo>
                    <a:pt x="171" y="112"/>
                    <a:pt x="170" y="113"/>
                    <a:pt x="169" y="113"/>
                  </a:cubicBezTo>
                  <a:cubicBezTo>
                    <a:pt x="167" y="114"/>
                    <a:pt x="165" y="114"/>
                    <a:pt x="163" y="114"/>
                  </a:cubicBezTo>
                  <a:cubicBezTo>
                    <a:pt x="160" y="114"/>
                    <a:pt x="157" y="113"/>
                    <a:pt x="154" y="113"/>
                  </a:cubicBezTo>
                  <a:cubicBezTo>
                    <a:pt x="150" y="111"/>
                    <a:pt x="146" y="109"/>
                    <a:pt x="142" y="107"/>
                  </a:cubicBezTo>
                  <a:cubicBezTo>
                    <a:pt x="139" y="104"/>
                    <a:pt x="136" y="102"/>
                    <a:pt x="133" y="99"/>
                  </a:cubicBezTo>
                  <a:cubicBezTo>
                    <a:pt x="132" y="99"/>
                    <a:pt x="131" y="98"/>
                    <a:pt x="130" y="97"/>
                  </a:cubicBezTo>
                  <a:cubicBezTo>
                    <a:pt x="121" y="106"/>
                    <a:pt x="110" y="114"/>
                    <a:pt x="100" y="120"/>
                  </a:cubicBezTo>
                  <a:cubicBezTo>
                    <a:pt x="98" y="121"/>
                    <a:pt x="95" y="122"/>
                    <a:pt x="93" y="123"/>
                  </a:cubicBezTo>
                  <a:cubicBezTo>
                    <a:pt x="93" y="124"/>
                    <a:pt x="93" y="124"/>
                    <a:pt x="92" y="124"/>
                  </a:cubicBezTo>
                  <a:cubicBezTo>
                    <a:pt x="93" y="124"/>
                    <a:pt x="93" y="125"/>
                    <a:pt x="93" y="126"/>
                  </a:cubicBezTo>
                  <a:cubicBezTo>
                    <a:pt x="92" y="127"/>
                    <a:pt x="91" y="127"/>
                    <a:pt x="90" y="127"/>
                  </a:cubicBezTo>
                  <a:cubicBezTo>
                    <a:pt x="90" y="127"/>
                    <a:pt x="89" y="127"/>
                    <a:pt x="89" y="127"/>
                  </a:cubicBezTo>
                  <a:cubicBezTo>
                    <a:pt x="88" y="127"/>
                    <a:pt x="87" y="127"/>
                    <a:pt x="85" y="127"/>
                  </a:cubicBezTo>
                  <a:cubicBezTo>
                    <a:pt x="83" y="128"/>
                    <a:pt x="82" y="129"/>
                    <a:pt x="80" y="129"/>
                  </a:cubicBezTo>
                  <a:cubicBezTo>
                    <a:pt x="79" y="130"/>
                    <a:pt x="79" y="132"/>
                    <a:pt x="79" y="133"/>
                  </a:cubicBezTo>
                  <a:cubicBezTo>
                    <a:pt x="76" y="141"/>
                    <a:pt x="73" y="148"/>
                    <a:pt x="69" y="155"/>
                  </a:cubicBezTo>
                  <a:cubicBezTo>
                    <a:pt x="68" y="157"/>
                    <a:pt x="68" y="158"/>
                    <a:pt x="67" y="159"/>
                  </a:cubicBezTo>
                  <a:cubicBezTo>
                    <a:pt x="66" y="160"/>
                    <a:pt x="65" y="160"/>
                    <a:pt x="64" y="160"/>
                  </a:cubicBezTo>
                  <a:cubicBezTo>
                    <a:pt x="63" y="160"/>
                    <a:pt x="63" y="160"/>
                    <a:pt x="62" y="159"/>
                  </a:cubicBezTo>
                  <a:cubicBezTo>
                    <a:pt x="60" y="157"/>
                    <a:pt x="59" y="155"/>
                    <a:pt x="59" y="152"/>
                  </a:cubicBezTo>
                  <a:cubicBezTo>
                    <a:pt x="59" y="151"/>
                    <a:pt x="59" y="151"/>
                    <a:pt x="59" y="151"/>
                  </a:cubicBezTo>
                  <a:cubicBezTo>
                    <a:pt x="60" y="151"/>
                    <a:pt x="60" y="150"/>
                    <a:pt x="61" y="150"/>
                  </a:cubicBezTo>
                  <a:cubicBezTo>
                    <a:pt x="61" y="150"/>
                    <a:pt x="61" y="150"/>
                    <a:pt x="61" y="150"/>
                  </a:cubicBezTo>
                  <a:cubicBezTo>
                    <a:pt x="62" y="150"/>
                    <a:pt x="63" y="150"/>
                    <a:pt x="64" y="151"/>
                  </a:cubicBezTo>
                  <a:cubicBezTo>
                    <a:pt x="64" y="151"/>
                    <a:pt x="64" y="151"/>
                    <a:pt x="64" y="151"/>
                  </a:cubicBezTo>
                  <a:cubicBezTo>
                    <a:pt x="65" y="151"/>
                    <a:pt x="65" y="151"/>
                    <a:pt x="66" y="150"/>
                  </a:cubicBezTo>
                  <a:cubicBezTo>
                    <a:pt x="67" y="146"/>
                    <a:pt x="69" y="143"/>
                    <a:pt x="70" y="139"/>
                  </a:cubicBezTo>
                  <a:cubicBezTo>
                    <a:pt x="70" y="138"/>
                    <a:pt x="70" y="138"/>
                    <a:pt x="70" y="138"/>
                  </a:cubicBezTo>
                  <a:cubicBezTo>
                    <a:pt x="69" y="138"/>
                    <a:pt x="69" y="138"/>
                    <a:pt x="69" y="138"/>
                  </a:cubicBezTo>
                  <a:cubicBezTo>
                    <a:pt x="67" y="139"/>
                    <a:pt x="66" y="139"/>
                    <a:pt x="64" y="140"/>
                  </a:cubicBezTo>
                  <a:cubicBezTo>
                    <a:pt x="63" y="141"/>
                    <a:pt x="61" y="142"/>
                    <a:pt x="59" y="142"/>
                  </a:cubicBezTo>
                  <a:cubicBezTo>
                    <a:pt x="59" y="142"/>
                    <a:pt x="59" y="142"/>
                    <a:pt x="59" y="142"/>
                  </a:cubicBezTo>
                  <a:cubicBezTo>
                    <a:pt x="58" y="142"/>
                    <a:pt x="57" y="141"/>
                    <a:pt x="57" y="140"/>
                  </a:cubicBezTo>
                  <a:cubicBezTo>
                    <a:pt x="57" y="138"/>
                    <a:pt x="57" y="138"/>
                    <a:pt x="58" y="137"/>
                  </a:cubicBezTo>
                  <a:cubicBezTo>
                    <a:pt x="59" y="137"/>
                    <a:pt x="59" y="136"/>
                    <a:pt x="60" y="136"/>
                  </a:cubicBezTo>
                  <a:cubicBezTo>
                    <a:pt x="62" y="135"/>
                    <a:pt x="63" y="135"/>
                    <a:pt x="65" y="134"/>
                  </a:cubicBezTo>
                  <a:cubicBezTo>
                    <a:pt x="64" y="134"/>
                    <a:pt x="63" y="134"/>
                    <a:pt x="62" y="134"/>
                  </a:cubicBezTo>
                  <a:cubicBezTo>
                    <a:pt x="57" y="135"/>
                    <a:pt x="52" y="136"/>
                    <a:pt x="47" y="137"/>
                  </a:cubicBezTo>
                  <a:cubicBezTo>
                    <a:pt x="47" y="137"/>
                    <a:pt x="47" y="137"/>
                    <a:pt x="47" y="137"/>
                  </a:cubicBezTo>
                  <a:cubicBezTo>
                    <a:pt x="49" y="139"/>
                    <a:pt x="50" y="142"/>
                    <a:pt x="50" y="145"/>
                  </a:cubicBezTo>
                  <a:cubicBezTo>
                    <a:pt x="50" y="146"/>
                    <a:pt x="49" y="147"/>
                    <a:pt x="48" y="147"/>
                  </a:cubicBezTo>
                  <a:cubicBezTo>
                    <a:pt x="47" y="147"/>
                    <a:pt x="47" y="147"/>
                    <a:pt x="47" y="147"/>
                  </a:cubicBezTo>
                  <a:cubicBezTo>
                    <a:pt x="46" y="146"/>
                    <a:pt x="46" y="146"/>
                    <a:pt x="45" y="146"/>
                  </a:cubicBezTo>
                  <a:cubicBezTo>
                    <a:pt x="44" y="143"/>
                    <a:pt x="43" y="141"/>
                    <a:pt x="43" y="138"/>
                  </a:cubicBezTo>
                  <a:cubicBezTo>
                    <a:pt x="43" y="138"/>
                    <a:pt x="43" y="137"/>
                    <a:pt x="44" y="137"/>
                  </a:cubicBezTo>
                  <a:cubicBezTo>
                    <a:pt x="43" y="137"/>
                    <a:pt x="42" y="137"/>
                    <a:pt x="41" y="137"/>
                  </a:cubicBezTo>
                  <a:cubicBezTo>
                    <a:pt x="41" y="137"/>
                    <a:pt x="40" y="138"/>
                    <a:pt x="40" y="138"/>
                  </a:cubicBezTo>
                  <a:cubicBezTo>
                    <a:pt x="38" y="139"/>
                    <a:pt x="35" y="140"/>
                    <a:pt x="33" y="142"/>
                  </a:cubicBezTo>
                  <a:cubicBezTo>
                    <a:pt x="32" y="142"/>
                    <a:pt x="32" y="142"/>
                    <a:pt x="31" y="142"/>
                  </a:cubicBezTo>
                  <a:cubicBezTo>
                    <a:pt x="31" y="142"/>
                    <a:pt x="31" y="142"/>
                    <a:pt x="31" y="142"/>
                  </a:cubicBezTo>
                  <a:cubicBezTo>
                    <a:pt x="30" y="142"/>
                    <a:pt x="29" y="142"/>
                    <a:pt x="29" y="141"/>
                  </a:cubicBezTo>
                  <a:cubicBezTo>
                    <a:pt x="28" y="140"/>
                    <a:pt x="28" y="139"/>
                    <a:pt x="29" y="138"/>
                  </a:cubicBezTo>
                  <a:cubicBezTo>
                    <a:pt x="29" y="138"/>
                    <a:pt x="29" y="138"/>
                    <a:pt x="30" y="137"/>
                  </a:cubicBezTo>
                  <a:cubicBezTo>
                    <a:pt x="24" y="137"/>
                    <a:pt x="18" y="136"/>
                    <a:pt x="12" y="135"/>
                  </a:cubicBezTo>
                  <a:cubicBezTo>
                    <a:pt x="9" y="135"/>
                    <a:pt x="5" y="134"/>
                    <a:pt x="2" y="133"/>
                  </a:cubicBezTo>
                  <a:cubicBezTo>
                    <a:pt x="1" y="133"/>
                    <a:pt x="1" y="133"/>
                    <a:pt x="0" y="133"/>
                  </a:cubicBezTo>
                  <a:cubicBezTo>
                    <a:pt x="7" y="139"/>
                    <a:pt x="13" y="145"/>
                    <a:pt x="21" y="150"/>
                  </a:cubicBezTo>
                  <a:cubicBezTo>
                    <a:pt x="28" y="154"/>
                    <a:pt x="35" y="158"/>
                    <a:pt x="41" y="160"/>
                  </a:cubicBezTo>
                  <a:cubicBezTo>
                    <a:pt x="45" y="161"/>
                    <a:pt x="49" y="162"/>
                    <a:pt x="52" y="163"/>
                  </a:cubicBezTo>
                  <a:cubicBezTo>
                    <a:pt x="59" y="165"/>
                    <a:pt x="67" y="166"/>
                    <a:pt x="76" y="167"/>
                  </a:cubicBezTo>
                  <a:cubicBezTo>
                    <a:pt x="77" y="167"/>
                    <a:pt x="79" y="167"/>
                    <a:pt x="80" y="167"/>
                  </a:cubicBezTo>
                  <a:cubicBezTo>
                    <a:pt x="89" y="167"/>
                    <a:pt x="98" y="166"/>
                    <a:pt x="108" y="163"/>
                  </a:cubicBezTo>
                  <a:cubicBezTo>
                    <a:pt x="116" y="161"/>
                    <a:pt x="125" y="157"/>
                    <a:pt x="133" y="153"/>
                  </a:cubicBezTo>
                  <a:cubicBezTo>
                    <a:pt x="134" y="153"/>
                    <a:pt x="135" y="152"/>
                    <a:pt x="135" y="152"/>
                  </a:cubicBezTo>
                  <a:cubicBezTo>
                    <a:pt x="136" y="151"/>
                    <a:pt x="137" y="151"/>
                    <a:pt x="138" y="150"/>
                  </a:cubicBezTo>
                  <a:cubicBezTo>
                    <a:pt x="142" y="148"/>
                    <a:pt x="145" y="145"/>
                    <a:pt x="149" y="142"/>
                  </a:cubicBezTo>
                  <a:cubicBezTo>
                    <a:pt x="159" y="134"/>
                    <a:pt x="167" y="125"/>
                    <a:pt x="173" y="114"/>
                  </a:cubicBezTo>
                  <a:cubicBezTo>
                    <a:pt x="179" y="106"/>
                    <a:pt x="182" y="98"/>
                    <a:pt x="185" y="89"/>
                  </a:cubicBezTo>
                  <a:cubicBezTo>
                    <a:pt x="186" y="86"/>
                    <a:pt x="187" y="82"/>
                    <a:pt x="188" y="78"/>
                  </a:cubicBezTo>
                  <a:cubicBezTo>
                    <a:pt x="188" y="73"/>
                    <a:pt x="189" y="69"/>
                    <a:pt x="189" y="65"/>
                  </a:cubicBezTo>
                  <a:cubicBezTo>
                    <a:pt x="190" y="54"/>
                    <a:pt x="189" y="42"/>
                    <a:pt x="187" y="31"/>
                  </a:cubicBezTo>
                  <a:cubicBezTo>
                    <a:pt x="185" y="23"/>
                    <a:pt x="182" y="15"/>
                    <a:pt x="178" y="8"/>
                  </a:cubicBezTo>
                  <a:cubicBezTo>
                    <a:pt x="177" y="5"/>
                    <a:pt x="176" y="3"/>
                    <a:pt x="174" y="0"/>
                  </a:cubicBezTo>
                </a:path>
              </a:pathLst>
            </a:custGeom>
            <a:solidFill>
              <a:srgbClr val="F8AB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12" name="Freeform 205"/>
            <p:cNvSpPr>
              <a:spLocks noEditPoints="1"/>
            </p:cNvSpPr>
            <p:nvPr/>
          </p:nvSpPr>
          <p:spPr bwMode="auto">
            <a:xfrm>
              <a:off x="4694056" y="6122988"/>
              <a:ext cx="90488" cy="109538"/>
            </a:xfrm>
            <a:custGeom>
              <a:avLst/>
              <a:gdLst>
                <a:gd name="T0" fmla="*/ 18 w 34"/>
                <a:gd name="T1" fmla="*/ 9 h 41"/>
                <a:gd name="T2" fmla="*/ 17 w 34"/>
                <a:gd name="T3" fmla="*/ 9 h 41"/>
                <a:gd name="T4" fmla="*/ 16 w 34"/>
                <a:gd name="T5" fmla="*/ 13 h 41"/>
                <a:gd name="T6" fmla="*/ 18 w 34"/>
                <a:gd name="T7" fmla="*/ 15 h 41"/>
                <a:gd name="T8" fmla="*/ 18 w 34"/>
                <a:gd name="T9" fmla="*/ 19 h 41"/>
                <a:gd name="T10" fmla="*/ 15 w 34"/>
                <a:gd name="T11" fmla="*/ 20 h 41"/>
                <a:gd name="T12" fmla="*/ 15 w 34"/>
                <a:gd name="T13" fmla="*/ 23 h 41"/>
                <a:gd name="T14" fmla="*/ 16 w 34"/>
                <a:gd name="T15" fmla="*/ 24 h 41"/>
                <a:gd name="T16" fmla="*/ 16 w 34"/>
                <a:gd name="T17" fmla="*/ 27 h 41"/>
                <a:gd name="T18" fmla="*/ 14 w 34"/>
                <a:gd name="T19" fmla="*/ 33 h 41"/>
                <a:gd name="T20" fmla="*/ 13 w 34"/>
                <a:gd name="T21" fmla="*/ 34 h 41"/>
                <a:gd name="T22" fmla="*/ 9 w 34"/>
                <a:gd name="T23" fmla="*/ 35 h 41"/>
                <a:gd name="T24" fmla="*/ 9 w 34"/>
                <a:gd name="T25" fmla="*/ 35 h 41"/>
                <a:gd name="T26" fmla="*/ 8 w 34"/>
                <a:gd name="T27" fmla="*/ 33 h 41"/>
                <a:gd name="T28" fmla="*/ 12 w 34"/>
                <a:gd name="T29" fmla="*/ 22 h 41"/>
                <a:gd name="T30" fmla="*/ 12 w 34"/>
                <a:gd name="T31" fmla="*/ 14 h 41"/>
                <a:gd name="T32" fmla="*/ 7 w 34"/>
                <a:gd name="T33" fmla="*/ 23 h 41"/>
                <a:gd name="T34" fmla="*/ 5 w 34"/>
                <a:gd name="T35" fmla="*/ 26 h 41"/>
                <a:gd name="T36" fmla="*/ 2 w 34"/>
                <a:gd name="T37" fmla="*/ 31 h 41"/>
                <a:gd name="T38" fmla="*/ 1 w 34"/>
                <a:gd name="T39" fmla="*/ 35 h 41"/>
                <a:gd name="T40" fmla="*/ 0 w 34"/>
                <a:gd name="T41" fmla="*/ 39 h 41"/>
                <a:gd name="T42" fmla="*/ 2 w 34"/>
                <a:gd name="T43" fmla="*/ 41 h 41"/>
                <a:gd name="T44" fmla="*/ 3 w 34"/>
                <a:gd name="T45" fmla="*/ 41 h 41"/>
                <a:gd name="T46" fmla="*/ 6 w 34"/>
                <a:gd name="T47" fmla="*/ 39 h 41"/>
                <a:gd name="T48" fmla="*/ 6 w 34"/>
                <a:gd name="T49" fmla="*/ 38 h 41"/>
                <a:gd name="T50" fmla="*/ 8 w 34"/>
                <a:gd name="T51" fmla="*/ 40 h 41"/>
                <a:gd name="T52" fmla="*/ 10 w 34"/>
                <a:gd name="T53" fmla="*/ 40 h 41"/>
                <a:gd name="T54" fmla="*/ 22 w 34"/>
                <a:gd name="T55" fmla="*/ 41 h 41"/>
                <a:gd name="T56" fmla="*/ 23 w 34"/>
                <a:gd name="T57" fmla="*/ 41 h 41"/>
                <a:gd name="T58" fmla="*/ 25 w 34"/>
                <a:gd name="T59" fmla="*/ 41 h 41"/>
                <a:gd name="T60" fmla="*/ 27 w 34"/>
                <a:gd name="T61" fmla="*/ 39 h 41"/>
                <a:gd name="T62" fmla="*/ 26 w 34"/>
                <a:gd name="T63" fmla="*/ 37 h 41"/>
                <a:gd name="T64" fmla="*/ 21 w 34"/>
                <a:gd name="T65" fmla="*/ 35 h 41"/>
                <a:gd name="T66" fmla="*/ 21 w 34"/>
                <a:gd name="T67" fmla="*/ 34 h 41"/>
                <a:gd name="T68" fmla="*/ 21 w 34"/>
                <a:gd name="T69" fmla="*/ 33 h 41"/>
                <a:gd name="T70" fmla="*/ 25 w 34"/>
                <a:gd name="T71" fmla="*/ 32 h 41"/>
                <a:gd name="T72" fmla="*/ 26 w 34"/>
                <a:gd name="T73" fmla="*/ 28 h 41"/>
                <a:gd name="T74" fmla="*/ 24 w 34"/>
                <a:gd name="T75" fmla="*/ 26 h 41"/>
                <a:gd name="T76" fmla="*/ 27 w 34"/>
                <a:gd name="T77" fmla="*/ 25 h 41"/>
                <a:gd name="T78" fmla="*/ 29 w 34"/>
                <a:gd name="T79" fmla="*/ 24 h 41"/>
                <a:gd name="T80" fmla="*/ 29 w 34"/>
                <a:gd name="T81" fmla="*/ 20 h 41"/>
                <a:gd name="T82" fmla="*/ 26 w 34"/>
                <a:gd name="T83" fmla="*/ 19 h 41"/>
                <a:gd name="T84" fmla="*/ 25 w 34"/>
                <a:gd name="T85" fmla="*/ 17 h 41"/>
                <a:gd name="T86" fmla="*/ 28 w 34"/>
                <a:gd name="T87" fmla="*/ 15 h 41"/>
                <a:gd name="T88" fmla="*/ 32 w 34"/>
                <a:gd name="T89" fmla="*/ 14 h 41"/>
                <a:gd name="T90" fmla="*/ 32 w 34"/>
                <a:gd name="T91" fmla="*/ 10 h 41"/>
                <a:gd name="T92" fmla="*/ 30 w 34"/>
                <a:gd name="T93" fmla="*/ 9 h 41"/>
                <a:gd name="T94" fmla="*/ 30 w 34"/>
                <a:gd name="T95" fmla="*/ 9 h 41"/>
                <a:gd name="T96" fmla="*/ 24 w 34"/>
                <a:gd name="T97" fmla="*/ 10 h 41"/>
                <a:gd name="T98" fmla="*/ 18 w 34"/>
                <a:gd name="T99" fmla="*/ 9 h 41"/>
                <a:gd name="T100" fmla="*/ 18 w 34"/>
                <a:gd name="T101" fmla="*/ 9 h 41"/>
                <a:gd name="T102" fmla="*/ 20 w 34"/>
                <a:gd name="T103" fmla="*/ 0 h 41"/>
                <a:gd name="T104" fmla="*/ 17 w 34"/>
                <a:gd name="T105" fmla="*/ 5 h 41"/>
                <a:gd name="T106" fmla="*/ 20 w 34"/>
                <a:gd name="T107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4" h="41">
                  <a:moveTo>
                    <a:pt x="18" y="9"/>
                  </a:moveTo>
                  <a:cubicBezTo>
                    <a:pt x="18" y="9"/>
                    <a:pt x="17" y="9"/>
                    <a:pt x="17" y="9"/>
                  </a:cubicBezTo>
                  <a:cubicBezTo>
                    <a:pt x="15" y="10"/>
                    <a:pt x="15" y="12"/>
                    <a:pt x="16" y="13"/>
                  </a:cubicBezTo>
                  <a:cubicBezTo>
                    <a:pt x="17" y="14"/>
                    <a:pt x="18" y="14"/>
                    <a:pt x="18" y="15"/>
                  </a:cubicBezTo>
                  <a:cubicBezTo>
                    <a:pt x="20" y="16"/>
                    <a:pt x="20" y="18"/>
                    <a:pt x="18" y="19"/>
                  </a:cubicBezTo>
                  <a:cubicBezTo>
                    <a:pt x="17" y="20"/>
                    <a:pt x="16" y="20"/>
                    <a:pt x="15" y="20"/>
                  </a:cubicBezTo>
                  <a:cubicBezTo>
                    <a:pt x="14" y="21"/>
                    <a:pt x="14" y="22"/>
                    <a:pt x="15" y="23"/>
                  </a:cubicBezTo>
                  <a:cubicBezTo>
                    <a:pt x="15" y="24"/>
                    <a:pt x="15" y="24"/>
                    <a:pt x="16" y="24"/>
                  </a:cubicBezTo>
                  <a:cubicBezTo>
                    <a:pt x="17" y="26"/>
                    <a:pt x="17" y="27"/>
                    <a:pt x="16" y="27"/>
                  </a:cubicBezTo>
                  <a:cubicBezTo>
                    <a:pt x="11" y="29"/>
                    <a:pt x="11" y="29"/>
                    <a:pt x="14" y="33"/>
                  </a:cubicBezTo>
                  <a:cubicBezTo>
                    <a:pt x="15" y="34"/>
                    <a:pt x="14" y="34"/>
                    <a:pt x="13" y="34"/>
                  </a:cubicBezTo>
                  <a:cubicBezTo>
                    <a:pt x="12" y="35"/>
                    <a:pt x="11" y="35"/>
                    <a:pt x="9" y="35"/>
                  </a:cubicBezTo>
                  <a:cubicBezTo>
                    <a:pt x="9" y="35"/>
                    <a:pt x="9" y="35"/>
                    <a:pt x="9" y="35"/>
                  </a:cubicBezTo>
                  <a:cubicBezTo>
                    <a:pt x="8" y="35"/>
                    <a:pt x="7" y="34"/>
                    <a:pt x="8" y="33"/>
                  </a:cubicBezTo>
                  <a:cubicBezTo>
                    <a:pt x="9" y="29"/>
                    <a:pt x="11" y="26"/>
                    <a:pt x="12" y="22"/>
                  </a:cubicBezTo>
                  <a:cubicBezTo>
                    <a:pt x="13" y="20"/>
                    <a:pt x="13" y="17"/>
                    <a:pt x="12" y="14"/>
                  </a:cubicBezTo>
                  <a:cubicBezTo>
                    <a:pt x="11" y="17"/>
                    <a:pt x="9" y="20"/>
                    <a:pt x="7" y="23"/>
                  </a:cubicBezTo>
                  <a:cubicBezTo>
                    <a:pt x="6" y="24"/>
                    <a:pt x="5" y="25"/>
                    <a:pt x="5" y="26"/>
                  </a:cubicBezTo>
                  <a:cubicBezTo>
                    <a:pt x="4" y="27"/>
                    <a:pt x="3" y="29"/>
                    <a:pt x="2" y="31"/>
                  </a:cubicBezTo>
                  <a:cubicBezTo>
                    <a:pt x="2" y="32"/>
                    <a:pt x="1" y="34"/>
                    <a:pt x="1" y="35"/>
                  </a:cubicBezTo>
                  <a:cubicBezTo>
                    <a:pt x="0" y="37"/>
                    <a:pt x="0" y="38"/>
                    <a:pt x="0" y="39"/>
                  </a:cubicBezTo>
                  <a:cubicBezTo>
                    <a:pt x="0" y="40"/>
                    <a:pt x="1" y="41"/>
                    <a:pt x="2" y="41"/>
                  </a:cubicBezTo>
                  <a:cubicBezTo>
                    <a:pt x="3" y="41"/>
                    <a:pt x="3" y="41"/>
                    <a:pt x="3" y="41"/>
                  </a:cubicBezTo>
                  <a:cubicBezTo>
                    <a:pt x="4" y="40"/>
                    <a:pt x="5" y="39"/>
                    <a:pt x="6" y="39"/>
                  </a:cubicBezTo>
                  <a:cubicBezTo>
                    <a:pt x="6" y="38"/>
                    <a:pt x="6" y="38"/>
                    <a:pt x="6" y="38"/>
                  </a:cubicBezTo>
                  <a:cubicBezTo>
                    <a:pt x="7" y="38"/>
                    <a:pt x="7" y="40"/>
                    <a:pt x="8" y="40"/>
                  </a:cubicBezTo>
                  <a:cubicBezTo>
                    <a:pt x="9" y="40"/>
                    <a:pt x="9" y="40"/>
                    <a:pt x="10" y="40"/>
                  </a:cubicBezTo>
                  <a:cubicBezTo>
                    <a:pt x="14" y="40"/>
                    <a:pt x="18" y="41"/>
                    <a:pt x="22" y="41"/>
                  </a:cubicBezTo>
                  <a:cubicBezTo>
                    <a:pt x="22" y="41"/>
                    <a:pt x="23" y="41"/>
                    <a:pt x="23" y="41"/>
                  </a:cubicBezTo>
                  <a:cubicBezTo>
                    <a:pt x="24" y="41"/>
                    <a:pt x="24" y="41"/>
                    <a:pt x="25" y="41"/>
                  </a:cubicBezTo>
                  <a:cubicBezTo>
                    <a:pt x="26" y="41"/>
                    <a:pt x="27" y="40"/>
                    <a:pt x="27" y="39"/>
                  </a:cubicBezTo>
                  <a:cubicBezTo>
                    <a:pt x="27" y="38"/>
                    <a:pt x="27" y="37"/>
                    <a:pt x="26" y="37"/>
                  </a:cubicBezTo>
                  <a:cubicBezTo>
                    <a:pt x="24" y="36"/>
                    <a:pt x="23" y="36"/>
                    <a:pt x="21" y="35"/>
                  </a:cubicBezTo>
                  <a:cubicBezTo>
                    <a:pt x="21" y="34"/>
                    <a:pt x="21" y="34"/>
                    <a:pt x="21" y="34"/>
                  </a:cubicBezTo>
                  <a:cubicBezTo>
                    <a:pt x="21" y="33"/>
                    <a:pt x="21" y="33"/>
                    <a:pt x="21" y="33"/>
                  </a:cubicBezTo>
                  <a:cubicBezTo>
                    <a:pt x="23" y="33"/>
                    <a:pt x="24" y="33"/>
                    <a:pt x="25" y="32"/>
                  </a:cubicBezTo>
                  <a:cubicBezTo>
                    <a:pt x="26" y="31"/>
                    <a:pt x="27" y="30"/>
                    <a:pt x="26" y="28"/>
                  </a:cubicBezTo>
                  <a:cubicBezTo>
                    <a:pt x="25" y="28"/>
                    <a:pt x="24" y="28"/>
                    <a:pt x="24" y="26"/>
                  </a:cubicBezTo>
                  <a:cubicBezTo>
                    <a:pt x="24" y="25"/>
                    <a:pt x="26" y="25"/>
                    <a:pt x="27" y="25"/>
                  </a:cubicBezTo>
                  <a:cubicBezTo>
                    <a:pt x="27" y="24"/>
                    <a:pt x="28" y="24"/>
                    <a:pt x="29" y="24"/>
                  </a:cubicBezTo>
                  <a:cubicBezTo>
                    <a:pt x="30" y="23"/>
                    <a:pt x="30" y="21"/>
                    <a:pt x="29" y="20"/>
                  </a:cubicBezTo>
                  <a:cubicBezTo>
                    <a:pt x="28" y="19"/>
                    <a:pt x="27" y="19"/>
                    <a:pt x="26" y="19"/>
                  </a:cubicBezTo>
                  <a:cubicBezTo>
                    <a:pt x="25" y="19"/>
                    <a:pt x="25" y="18"/>
                    <a:pt x="25" y="17"/>
                  </a:cubicBezTo>
                  <a:cubicBezTo>
                    <a:pt x="26" y="16"/>
                    <a:pt x="27" y="16"/>
                    <a:pt x="28" y="15"/>
                  </a:cubicBezTo>
                  <a:cubicBezTo>
                    <a:pt x="29" y="15"/>
                    <a:pt x="31" y="15"/>
                    <a:pt x="32" y="14"/>
                  </a:cubicBezTo>
                  <a:cubicBezTo>
                    <a:pt x="34" y="14"/>
                    <a:pt x="34" y="11"/>
                    <a:pt x="32" y="10"/>
                  </a:cubicBezTo>
                  <a:cubicBezTo>
                    <a:pt x="32" y="10"/>
                    <a:pt x="31" y="9"/>
                    <a:pt x="30" y="9"/>
                  </a:cubicBezTo>
                  <a:cubicBezTo>
                    <a:pt x="30" y="9"/>
                    <a:pt x="30" y="9"/>
                    <a:pt x="30" y="9"/>
                  </a:cubicBezTo>
                  <a:cubicBezTo>
                    <a:pt x="28" y="10"/>
                    <a:pt x="26" y="10"/>
                    <a:pt x="24" y="10"/>
                  </a:cubicBezTo>
                  <a:cubicBezTo>
                    <a:pt x="22" y="10"/>
                    <a:pt x="20" y="10"/>
                    <a:pt x="18" y="9"/>
                  </a:cubicBezTo>
                  <a:cubicBezTo>
                    <a:pt x="18" y="9"/>
                    <a:pt x="18" y="9"/>
                    <a:pt x="18" y="9"/>
                  </a:cubicBezTo>
                  <a:moveTo>
                    <a:pt x="20" y="0"/>
                  </a:moveTo>
                  <a:cubicBezTo>
                    <a:pt x="19" y="2"/>
                    <a:pt x="18" y="3"/>
                    <a:pt x="17" y="5"/>
                  </a:cubicBezTo>
                  <a:cubicBezTo>
                    <a:pt x="19" y="4"/>
                    <a:pt x="19" y="2"/>
                    <a:pt x="20" y="0"/>
                  </a:cubicBezTo>
                </a:path>
              </a:pathLst>
            </a:custGeom>
            <a:solidFill>
              <a:srgbClr val="C35A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13" name="Freeform 206"/>
            <p:cNvSpPr>
              <a:spLocks noEditPoints="1"/>
            </p:cNvSpPr>
            <p:nvPr/>
          </p:nvSpPr>
          <p:spPr bwMode="auto">
            <a:xfrm>
              <a:off x="4476569" y="6305550"/>
              <a:ext cx="93663" cy="95250"/>
            </a:xfrm>
            <a:custGeom>
              <a:avLst/>
              <a:gdLst>
                <a:gd name="T0" fmla="*/ 23 w 36"/>
                <a:gd name="T1" fmla="*/ 5 h 36"/>
                <a:gd name="T2" fmla="*/ 8 w 36"/>
                <a:gd name="T3" fmla="*/ 10 h 36"/>
                <a:gd name="T4" fmla="*/ 3 w 36"/>
                <a:gd name="T5" fmla="*/ 12 h 36"/>
                <a:gd name="T6" fmla="*/ 1 w 36"/>
                <a:gd name="T7" fmla="*/ 13 h 36"/>
                <a:gd name="T8" fmla="*/ 0 w 36"/>
                <a:gd name="T9" fmla="*/ 16 h 36"/>
                <a:gd name="T10" fmla="*/ 2 w 36"/>
                <a:gd name="T11" fmla="*/ 18 h 36"/>
                <a:gd name="T12" fmla="*/ 2 w 36"/>
                <a:gd name="T13" fmla="*/ 18 h 36"/>
                <a:gd name="T14" fmla="*/ 7 w 36"/>
                <a:gd name="T15" fmla="*/ 16 h 36"/>
                <a:gd name="T16" fmla="*/ 12 w 36"/>
                <a:gd name="T17" fmla="*/ 14 h 36"/>
                <a:gd name="T18" fmla="*/ 13 w 36"/>
                <a:gd name="T19" fmla="*/ 14 h 36"/>
                <a:gd name="T20" fmla="*/ 13 w 36"/>
                <a:gd name="T21" fmla="*/ 15 h 36"/>
                <a:gd name="T22" fmla="*/ 9 w 36"/>
                <a:gd name="T23" fmla="*/ 26 h 36"/>
                <a:gd name="T24" fmla="*/ 7 w 36"/>
                <a:gd name="T25" fmla="*/ 27 h 36"/>
                <a:gd name="T26" fmla="*/ 7 w 36"/>
                <a:gd name="T27" fmla="*/ 27 h 36"/>
                <a:gd name="T28" fmla="*/ 4 w 36"/>
                <a:gd name="T29" fmla="*/ 26 h 36"/>
                <a:gd name="T30" fmla="*/ 4 w 36"/>
                <a:gd name="T31" fmla="*/ 26 h 36"/>
                <a:gd name="T32" fmla="*/ 2 w 36"/>
                <a:gd name="T33" fmla="*/ 27 h 36"/>
                <a:gd name="T34" fmla="*/ 2 w 36"/>
                <a:gd name="T35" fmla="*/ 28 h 36"/>
                <a:gd name="T36" fmla="*/ 5 w 36"/>
                <a:gd name="T37" fmla="*/ 35 h 36"/>
                <a:gd name="T38" fmla="*/ 7 w 36"/>
                <a:gd name="T39" fmla="*/ 36 h 36"/>
                <a:gd name="T40" fmla="*/ 10 w 36"/>
                <a:gd name="T41" fmla="*/ 35 h 36"/>
                <a:gd name="T42" fmla="*/ 12 w 36"/>
                <a:gd name="T43" fmla="*/ 31 h 36"/>
                <a:gd name="T44" fmla="*/ 22 w 36"/>
                <a:gd name="T45" fmla="*/ 9 h 36"/>
                <a:gd name="T46" fmla="*/ 23 w 36"/>
                <a:gd name="T47" fmla="*/ 5 h 36"/>
                <a:gd name="T48" fmla="*/ 35 w 36"/>
                <a:gd name="T49" fmla="*/ 0 h 36"/>
                <a:gd name="T50" fmla="*/ 28 w 36"/>
                <a:gd name="T51" fmla="*/ 3 h 36"/>
                <a:gd name="T52" fmla="*/ 32 w 36"/>
                <a:gd name="T53" fmla="*/ 3 h 36"/>
                <a:gd name="T54" fmla="*/ 33 w 36"/>
                <a:gd name="T55" fmla="*/ 3 h 36"/>
                <a:gd name="T56" fmla="*/ 36 w 36"/>
                <a:gd name="T57" fmla="*/ 2 h 36"/>
                <a:gd name="T58" fmla="*/ 35 w 36"/>
                <a:gd name="T59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6" h="36">
                  <a:moveTo>
                    <a:pt x="23" y="5"/>
                  </a:moveTo>
                  <a:cubicBezTo>
                    <a:pt x="18" y="7"/>
                    <a:pt x="13" y="8"/>
                    <a:pt x="8" y="10"/>
                  </a:cubicBezTo>
                  <a:cubicBezTo>
                    <a:pt x="6" y="11"/>
                    <a:pt x="5" y="11"/>
                    <a:pt x="3" y="12"/>
                  </a:cubicBezTo>
                  <a:cubicBezTo>
                    <a:pt x="2" y="12"/>
                    <a:pt x="2" y="13"/>
                    <a:pt x="1" y="13"/>
                  </a:cubicBezTo>
                  <a:cubicBezTo>
                    <a:pt x="0" y="14"/>
                    <a:pt x="0" y="14"/>
                    <a:pt x="0" y="16"/>
                  </a:cubicBezTo>
                  <a:cubicBezTo>
                    <a:pt x="0" y="17"/>
                    <a:pt x="1" y="18"/>
                    <a:pt x="2" y="18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4" y="18"/>
                    <a:pt x="6" y="17"/>
                    <a:pt x="7" y="16"/>
                  </a:cubicBezTo>
                  <a:cubicBezTo>
                    <a:pt x="9" y="15"/>
                    <a:pt x="10" y="15"/>
                    <a:pt x="12" y="14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2" y="19"/>
                    <a:pt x="10" y="22"/>
                    <a:pt x="9" y="26"/>
                  </a:cubicBezTo>
                  <a:cubicBezTo>
                    <a:pt x="8" y="27"/>
                    <a:pt x="8" y="27"/>
                    <a:pt x="7" y="27"/>
                  </a:cubicBezTo>
                  <a:cubicBezTo>
                    <a:pt x="7" y="27"/>
                    <a:pt x="7" y="27"/>
                    <a:pt x="7" y="27"/>
                  </a:cubicBezTo>
                  <a:cubicBezTo>
                    <a:pt x="6" y="26"/>
                    <a:pt x="5" y="26"/>
                    <a:pt x="4" y="26"/>
                  </a:cubicBezTo>
                  <a:cubicBezTo>
                    <a:pt x="4" y="26"/>
                    <a:pt x="4" y="26"/>
                    <a:pt x="4" y="26"/>
                  </a:cubicBezTo>
                  <a:cubicBezTo>
                    <a:pt x="3" y="26"/>
                    <a:pt x="3" y="27"/>
                    <a:pt x="2" y="27"/>
                  </a:cubicBezTo>
                  <a:cubicBezTo>
                    <a:pt x="2" y="28"/>
                    <a:pt x="2" y="28"/>
                    <a:pt x="2" y="28"/>
                  </a:cubicBezTo>
                  <a:cubicBezTo>
                    <a:pt x="2" y="31"/>
                    <a:pt x="3" y="33"/>
                    <a:pt x="5" y="35"/>
                  </a:cubicBezTo>
                  <a:cubicBezTo>
                    <a:pt x="6" y="36"/>
                    <a:pt x="6" y="36"/>
                    <a:pt x="7" y="36"/>
                  </a:cubicBezTo>
                  <a:cubicBezTo>
                    <a:pt x="8" y="36"/>
                    <a:pt x="9" y="36"/>
                    <a:pt x="10" y="35"/>
                  </a:cubicBezTo>
                  <a:cubicBezTo>
                    <a:pt x="11" y="34"/>
                    <a:pt x="11" y="33"/>
                    <a:pt x="12" y="31"/>
                  </a:cubicBezTo>
                  <a:cubicBezTo>
                    <a:pt x="16" y="24"/>
                    <a:pt x="19" y="17"/>
                    <a:pt x="22" y="9"/>
                  </a:cubicBezTo>
                  <a:cubicBezTo>
                    <a:pt x="22" y="8"/>
                    <a:pt x="22" y="6"/>
                    <a:pt x="23" y="5"/>
                  </a:cubicBezTo>
                  <a:moveTo>
                    <a:pt x="35" y="0"/>
                  </a:moveTo>
                  <a:cubicBezTo>
                    <a:pt x="33" y="1"/>
                    <a:pt x="31" y="2"/>
                    <a:pt x="28" y="3"/>
                  </a:cubicBezTo>
                  <a:cubicBezTo>
                    <a:pt x="30" y="3"/>
                    <a:pt x="31" y="3"/>
                    <a:pt x="32" y="3"/>
                  </a:cubicBezTo>
                  <a:cubicBezTo>
                    <a:pt x="32" y="3"/>
                    <a:pt x="33" y="3"/>
                    <a:pt x="33" y="3"/>
                  </a:cubicBezTo>
                  <a:cubicBezTo>
                    <a:pt x="34" y="3"/>
                    <a:pt x="35" y="3"/>
                    <a:pt x="36" y="2"/>
                  </a:cubicBezTo>
                  <a:cubicBezTo>
                    <a:pt x="36" y="1"/>
                    <a:pt x="36" y="0"/>
                    <a:pt x="35" y="0"/>
                  </a:cubicBezTo>
                </a:path>
              </a:pathLst>
            </a:custGeom>
            <a:solidFill>
              <a:srgbClr val="C35A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14" name="Freeform 207"/>
            <p:cNvSpPr>
              <a:spLocks/>
            </p:cNvSpPr>
            <p:nvPr/>
          </p:nvSpPr>
          <p:spPr bwMode="auto">
            <a:xfrm>
              <a:off x="4668656" y="6224588"/>
              <a:ext cx="112713" cy="55563"/>
            </a:xfrm>
            <a:custGeom>
              <a:avLst/>
              <a:gdLst>
                <a:gd name="T0" fmla="*/ 4 w 43"/>
                <a:gd name="T1" fmla="*/ 0 h 21"/>
                <a:gd name="T2" fmla="*/ 0 w 43"/>
                <a:gd name="T3" fmla="*/ 4 h 21"/>
                <a:gd name="T4" fmla="*/ 0 w 43"/>
                <a:gd name="T5" fmla="*/ 4 h 21"/>
                <a:gd name="T6" fmla="*/ 3 w 43"/>
                <a:gd name="T7" fmla="*/ 6 h 21"/>
                <a:gd name="T8" fmla="*/ 12 w 43"/>
                <a:gd name="T9" fmla="*/ 14 h 21"/>
                <a:gd name="T10" fmla="*/ 24 w 43"/>
                <a:gd name="T11" fmla="*/ 20 h 21"/>
                <a:gd name="T12" fmla="*/ 33 w 43"/>
                <a:gd name="T13" fmla="*/ 21 h 21"/>
                <a:gd name="T14" fmla="*/ 39 w 43"/>
                <a:gd name="T15" fmla="*/ 20 h 21"/>
                <a:gd name="T16" fmla="*/ 42 w 43"/>
                <a:gd name="T17" fmla="*/ 19 h 21"/>
                <a:gd name="T18" fmla="*/ 43 w 43"/>
                <a:gd name="T19" fmla="*/ 17 h 21"/>
                <a:gd name="T20" fmla="*/ 41 w 43"/>
                <a:gd name="T21" fmla="*/ 15 h 21"/>
                <a:gd name="T22" fmla="*/ 38 w 43"/>
                <a:gd name="T23" fmla="*/ 15 h 21"/>
                <a:gd name="T24" fmla="*/ 35 w 43"/>
                <a:gd name="T25" fmla="*/ 15 h 21"/>
                <a:gd name="T26" fmla="*/ 34 w 43"/>
                <a:gd name="T27" fmla="*/ 15 h 21"/>
                <a:gd name="T28" fmla="*/ 19 w 43"/>
                <a:gd name="T29" fmla="*/ 11 h 21"/>
                <a:gd name="T30" fmla="*/ 6 w 43"/>
                <a:gd name="T31" fmla="*/ 2 h 21"/>
                <a:gd name="T32" fmla="*/ 4 w 43"/>
                <a:gd name="T33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3" h="21">
                  <a:moveTo>
                    <a:pt x="4" y="0"/>
                  </a:moveTo>
                  <a:cubicBezTo>
                    <a:pt x="3" y="2"/>
                    <a:pt x="1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5"/>
                    <a:pt x="2" y="6"/>
                    <a:pt x="3" y="6"/>
                  </a:cubicBezTo>
                  <a:cubicBezTo>
                    <a:pt x="6" y="9"/>
                    <a:pt x="9" y="11"/>
                    <a:pt x="12" y="14"/>
                  </a:cubicBezTo>
                  <a:cubicBezTo>
                    <a:pt x="16" y="16"/>
                    <a:pt x="20" y="18"/>
                    <a:pt x="24" y="20"/>
                  </a:cubicBezTo>
                  <a:cubicBezTo>
                    <a:pt x="27" y="20"/>
                    <a:pt x="30" y="21"/>
                    <a:pt x="33" y="21"/>
                  </a:cubicBezTo>
                  <a:cubicBezTo>
                    <a:pt x="35" y="21"/>
                    <a:pt x="37" y="21"/>
                    <a:pt x="39" y="20"/>
                  </a:cubicBezTo>
                  <a:cubicBezTo>
                    <a:pt x="40" y="20"/>
                    <a:pt x="41" y="19"/>
                    <a:pt x="42" y="19"/>
                  </a:cubicBezTo>
                  <a:cubicBezTo>
                    <a:pt x="42" y="18"/>
                    <a:pt x="43" y="18"/>
                    <a:pt x="43" y="17"/>
                  </a:cubicBezTo>
                  <a:cubicBezTo>
                    <a:pt x="43" y="16"/>
                    <a:pt x="42" y="15"/>
                    <a:pt x="41" y="15"/>
                  </a:cubicBezTo>
                  <a:cubicBezTo>
                    <a:pt x="40" y="15"/>
                    <a:pt x="39" y="15"/>
                    <a:pt x="38" y="15"/>
                  </a:cubicBezTo>
                  <a:cubicBezTo>
                    <a:pt x="37" y="15"/>
                    <a:pt x="36" y="15"/>
                    <a:pt x="35" y="15"/>
                  </a:cubicBezTo>
                  <a:cubicBezTo>
                    <a:pt x="35" y="15"/>
                    <a:pt x="34" y="15"/>
                    <a:pt x="34" y="15"/>
                  </a:cubicBezTo>
                  <a:cubicBezTo>
                    <a:pt x="28" y="15"/>
                    <a:pt x="24" y="13"/>
                    <a:pt x="19" y="11"/>
                  </a:cubicBezTo>
                  <a:cubicBezTo>
                    <a:pt x="14" y="8"/>
                    <a:pt x="10" y="5"/>
                    <a:pt x="6" y="2"/>
                  </a:cubicBezTo>
                  <a:cubicBezTo>
                    <a:pt x="5" y="1"/>
                    <a:pt x="5" y="1"/>
                    <a:pt x="4" y="0"/>
                  </a:cubicBezTo>
                </a:path>
              </a:pathLst>
            </a:custGeom>
            <a:solidFill>
              <a:srgbClr val="C35A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15" name="Freeform 208"/>
            <p:cNvSpPr>
              <a:spLocks/>
            </p:cNvSpPr>
            <p:nvPr/>
          </p:nvSpPr>
          <p:spPr bwMode="auto">
            <a:xfrm>
              <a:off x="4398781" y="6340475"/>
              <a:ext cx="34925" cy="12700"/>
            </a:xfrm>
            <a:custGeom>
              <a:avLst/>
              <a:gdLst>
                <a:gd name="T0" fmla="*/ 13 w 13"/>
                <a:gd name="T1" fmla="*/ 0 h 5"/>
                <a:gd name="T2" fmla="*/ 6 w 13"/>
                <a:gd name="T3" fmla="*/ 0 h 5"/>
                <a:gd name="T4" fmla="*/ 4 w 13"/>
                <a:gd name="T5" fmla="*/ 0 h 5"/>
                <a:gd name="T6" fmla="*/ 2 w 13"/>
                <a:gd name="T7" fmla="*/ 0 h 5"/>
                <a:gd name="T8" fmla="*/ 1 w 13"/>
                <a:gd name="T9" fmla="*/ 1 h 5"/>
                <a:gd name="T10" fmla="*/ 1 w 13"/>
                <a:gd name="T11" fmla="*/ 4 h 5"/>
                <a:gd name="T12" fmla="*/ 3 w 13"/>
                <a:gd name="T13" fmla="*/ 5 h 5"/>
                <a:gd name="T14" fmla="*/ 3 w 13"/>
                <a:gd name="T15" fmla="*/ 5 h 5"/>
                <a:gd name="T16" fmla="*/ 5 w 13"/>
                <a:gd name="T17" fmla="*/ 5 h 5"/>
                <a:gd name="T18" fmla="*/ 12 w 13"/>
                <a:gd name="T19" fmla="*/ 1 h 5"/>
                <a:gd name="T20" fmla="*/ 13 w 13"/>
                <a:gd name="T2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5">
                  <a:moveTo>
                    <a:pt x="13" y="0"/>
                  </a:moveTo>
                  <a:cubicBezTo>
                    <a:pt x="11" y="0"/>
                    <a:pt x="8" y="0"/>
                    <a:pt x="6" y="0"/>
                  </a:cubicBezTo>
                  <a:cubicBezTo>
                    <a:pt x="5" y="0"/>
                    <a:pt x="4" y="0"/>
                    <a:pt x="4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2"/>
                    <a:pt x="0" y="3"/>
                    <a:pt x="1" y="4"/>
                  </a:cubicBezTo>
                  <a:cubicBezTo>
                    <a:pt x="1" y="5"/>
                    <a:pt x="2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5"/>
                    <a:pt x="4" y="5"/>
                    <a:pt x="5" y="5"/>
                  </a:cubicBezTo>
                  <a:cubicBezTo>
                    <a:pt x="7" y="3"/>
                    <a:pt x="10" y="2"/>
                    <a:pt x="12" y="1"/>
                  </a:cubicBezTo>
                  <a:cubicBezTo>
                    <a:pt x="12" y="1"/>
                    <a:pt x="13" y="0"/>
                    <a:pt x="13" y="0"/>
                  </a:cubicBezTo>
                </a:path>
              </a:pathLst>
            </a:custGeom>
            <a:solidFill>
              <a:srgbClr val="C35A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16" name="Freeform 209"/>
            <p:cNvSpPr>
              <a:spLocks/>
            </p:cNvSpPr>
            <p:nvPr/>
          </p:nvSpPr>
          <p:spPr bwMode="auto">
            <a:xfrm>
              <a:off x="4438469" y="6340475"/>
              <a:ext cx="19050" cy="26988"/>
            </a:xfrm>
            <a:custGeom>
              <a:avLst/>
              <a:gdLst>
                <a:gd name="T0" fmla="*/ 4 w 7"/>
                <a:gd name="T1" fmla="*/ 0 h 10"/>
                <a:gd name="T2" fmla="*/ 1 w 7"/>
                <a:gd name="T3" fmla="*/ 0 h 10"/>
                <a:gd name="T4" fmla="*/ 0 w 7"/>
                <a:gd name="T5" fmla="*/ 1 h 10"/>
                <a:gd name="T6" fmla="*/ 2 w 7"/>
                <a:gd name="T7" fmla="*/ 9 h 10"/>
                <a:gd name="T8" fmla="*/ 4 w 7"/>
                <a:gd name="T9" fmla="*/ 10 h 10"/>
                <a:gd name="T10" fmla="*/ 5 w 7"/>
                <a:gd name="T11" fmla="*/ 10 h 10"/>
                <a:gd name="T12" fmla="*/ 7 w 7"/>
                <a:gd name="T13" fmla="*/ 8 h 10"/>
                <a:gd name="T14" fmla="*/ 4 w 7"/>
                <a:gd name="T15" fmla="*/ 0 h 10"/>
                <a:gd name="T16" fmla="*/ 4 w 7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10">
                  <a:moveTo>
                    <a:pt x="4" y="0"/>
                  </a:moveTo>
                  <a:cubicBezTo>
                    <a:pt x="3" y="0"/>
                    <a:pt x="2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4"/>
                    <a:pt x="1" y="6"/>
                    <a:pt x="2" y="9"/>
                  </a:cubicBezTo>
                  <a:cubicBezTo>
                    <a:pt x="3" y="9"/>
                    <a:pt x="3" y="9"/>
                    <a:pt x="4" y="10"/>
                  </a:cubicBezTo>
                  <a:cubicBezTo>
                    <a:pt x="4" y="10"/>
                    <a:pt x="4" y="10"/>
                    <a:pt x="5" y="10"/>
                  </a:cubicBezTo>
                  <a:cubicBezTo>
                    <a:pt x="6" y="10"/>
                    <a:pt x="7" y="9"/>
                    <a:pt x="7" y="8"/>
                  </a:cubicBezTo>
                  <a:cubicBezTo>
                    <a:pt x="7" y="5"/>
                    <a:pt x="6" y="2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rgbClr val="C35A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17" name="Freeform 210"/>
            <p:cNvSpPr>
              <a:spLocks/>
            </p:cNvSpPr>
            <p:nvPr/>
          </p:nvSpPr>
          <p:spPr bwMode="auto">
            <a:xfrm>
              <a:off x="4757556" y="6110288"/>
              <a:ext cx="20638" cy="23813"/>
            </a:xfrm>
            <a:custGeom>
              <a:avLst/>
              <a:gdLst>
                <a:gd name="T0" fmla="*/ 3 w 8"/>
                <a:gd name="T1" fmla="*/ 0 h 9"/>
                <a:gd name="T2" fmla="*/ 0 w 8"/>
                <a:gd name="T3" fmla="*/ 2 h 9"/>
                <a:gd name="T4" fmla="*/ 4 w 8"/>
                <a:gd name="T5" fmla="*/ 9 h 9"/>
                <a:gd name="T6" fmla="*/ 5 w 8"/>
                <a:gd name="T7" fmla="*/ 9 h 9"/>
                <a:gd name="T8" fmla="*/ 7 w 8"/>
                <a:gd name="T9" fmla="*/ 9 h 9"/>
                <a:gd name="T10" fmla="*/ 8 w 8"/>
                <a:gd name="T11" fmla="*/ 6 h 9"/>
                <a:gd name="T12" fmla="*/ 4 w 8"/>
                <a:gd name="T13" fmla="*/ 0 h 9"/>
                <a:gd name="T14" fmla="*/ 3 w 8"/>
                <a:gd name="T15" fmla="*/ 0 h 9"/>
                <a:gd name="T16" fmla="*/ 3 w 8"/>
                <a:gd name="T1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9">
                  <a:moveTo>
                    <a:pt x="3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0" y="5"/>
                    <a:pt x="2" y="7"/>
                    <a:pt x="4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6" y="9"/>
                    <a:pt x="6" y="9"/>
                    <a:pt x="7" y="9"/>
                  </a:cubicBezTo>
                  <a:cubicBezTo>
                    <a:pt x="8" y="8"/>
                    <a:pt x="8" y="7"/>
                    <a:pt x="8" y="6"/>
                  </a:cubicBezTo>
                  <a:cubicBezTo>
                    <a:pt x="7" y="4"/>
                    <a:pt x="6" y="2"/>
                    <a:pt x="4" y="0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rgbClr val="C35A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18" name="Freeform 211"/>
            <p:cNvSpPr>
              <a:spLocks/>
            </p:cNvSpPr>
            <p:nvPr/>
          </p:nvSpPr>
          <p:spPr bwMode="auto">
            <a:xfrm>
              <a:off x="4238444" y="5903913"/>
              <a:ext cx="638175" cy="566738"/>
            </a:xfrm>
            <a:custGeom>
              <a:avLst/>
              <a:gdLst>
                <a:gd name="T0" fmla="*/ 209 w 242"/>
                <a:gd name="T1" fmla="*/ 0 h 214"/>
                <a:gd name="T2" fmla="*/ 209 w 242"/>
                <a:gd name="T3" fmla="*/ 3 h 214"/>
                <a:gd name="T4" fmla="*/ 207 w 242"/>
                <a:gd name="T5" fmla="*/ 10 h 214"/>
                <a:gd name="T6" fmla="*/ 207 w 242"/>
                <a:gd name="T7" fmla="*/ 14 h 214"/>
                <a:gd name="T8" fmla="*/ 218 w 242"/>
                <a:gd name="T9" fmla="*/ 31 h 214"/>
                <a:gd name="T10" fmla="*/ 230 w 242"/>
                <a:gd name="T11" fmla="*/ 69 h 214"/>
                <a:gd name="T12" fmla="*/ 226 w 242"/>
                <a:gd name="T13" fmla="*/ 118 h 214"/>
                <a:gd name="T14" fmla="*/ 204 w 242"/>
                <a:gd name="T15" fmla="*/ 159 h 214"/>
                <a:gd name="T16" fmla="*/ 169 w 242"/>
                <a:gd name="T17" fmla="*/ 188 h 214"/>
                <a:gd name="T18" fmla="*/ 128 w 242"/>
                <a:gd name="T19" fmla="*/ 202 h 214"/>
                <a:gd name="T20" fmla="*/ 113 w 242"/>
                <a:gd name="T21" fmla="*/ 203 h 214"/>
                <a:gd name="T22" fmla="*/ 75 w 242"/>
                <a:gd name="T23" fmla="*/ 197 h 214"/>
                <a:gd name="T24" fmla="*/ 18 w 242"/>
                <a:gd name="T25" fmla="*/ 156 h 214"/>
                <a:gd name="T26" fmla="*/ 17 w 242"/>
                <a:gd name="T27" fmla="*/ 156 h 214"/>
                <a:gd name="T28" fmla="*/ 1 w 242"/>
                <a:gd name="T29" fmla="*/ 148 h 214"/>
                <a:gd name="T30" fmla="*/ 0 w 242"/>
                <a:gd name="T31" fmla="*/ 147 h 214"/>
                <a:gd name="T32" fmla="*/ 4 w 242"/>
                <a:gd name="T33" fmla="*/ 154 h 214"/>
                <a:gd name="T34" fmla="*/ 22 w 242"/>
                <a:gd name="T35" fmla="*/ 177 h 214"/>
                <a:gd name="T36" fmla="*/ 53 w 242"/>
                <a:gd name="T37" fmla="*/ 199 h 214"/>
                <a:gd name="T38" fmla="*/ 69 w 242"/>
                <a:gd name="T39" fmla="*/ 206 h 214"/>
                <a:gd name="T40" fmla="*/ 74 w 242"/>
                <a:gd name="T41" fmla="*/ 208 h 214"/>
                <a:gd name="T42" fmla="*/ 77 w 242"/>
                <a:gd name="T43" fmla="*/ 209 h 214"/>
                <a:gd name="T44" fmla="*/ 94 w 242"/>
                <a:gd name="T45" fmla="*/ 213 h 214"/>
                <a:gd name="T46" fmla="*/ 113 w 242"/>
                <a:gd name="T47" fmla="*/ 214 h 214"/>
                <a:gd name="T48" fmla="*/ 123 w 242"/>
                <a:gd name="T49" fmla="*/ 214 h 214"/>
                <a:gd name="T50" fmla="*/ 143 w 242"/>
                <a:gd name="T51" fmla="*/ 210 h 214"/>
                <a:gd name="T52" fmla="*/ 166 w 242"/>
                <a:gd name="T53" fmla="*/ 203 h 214"/>
                <a:gd name="T54" fmla="*/ 190 w 242"/>
                <a:gd name="T55" fmla="*/ 188 h 214"/>
                <a:gd name="T56" fmla="*/ 213 w 242"/>
                <a:gd name="T57" fmla="*/ 166 h 214"/>
                <a:gd name="T58" fmla="*/ 234 w 242"/>
                <a:gd name="T59" fmla="*/ 128 h 214"/>
                <a:gd name="T60" fmla="*/ 241 w 242"/>
                <a:gd name="T61" fmla="*/ 98 h 214"/>
                <a:gd name="T62" fmla="*/ 238 w 242"/>
                <a:gd name="T63" fmla="*/ 54 h 214"/>
                <a:gd name="T64" fmla="*/ 225 w 242"/>
                <a:gd name="T65" fmla="*/ 23 h 214"/>
                <a:gd name="T66" fmla="*/ 219 w 242"/>
                <a:gd name="T67" fmla="*/ 13 h 214"/>
                <a:gd name="T68" fmla="*/ 209 w 242"/>
                <a:gd name="T69" fmla="*/ 0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42" h="214">
                  <a:moveTo>
                    <a:pt x="209" y="0"/>
                  </a:moveTo>
                  <a:cubicBezTo>
                    <a:pt x="209" y="1"/>
                    <a:pt x="209" y="2"/>
                    <a:pt x="209" y="3"/>
                  </a:cubicBezTo>
                  <a:cubicBezTo>
                    <a:pt x="209" y="5"/>
                    <a:pt x="208" y="8"/>
                    <a:pt x="207" y="10"/>
                  </a:cubicBezTo>
                  <a:cubicBezTo>
                    <a:pt x="207" y="11"/>
                    <a:pt x="207" y="13"/>
                    <a:pt x="207" y="14"/>
                  </a:cubicBezTo>
                  <a:cubicBezTo>
                    <a:pt x="211" y="19"/>
                    <a:pt x="215" y="25"/>
                    <a:pt x="218" y="31"/>
                  </a:cubicBezTo>
                  <a:cubicBezTo>
                    <a:pt x="224" y="43"/>
                    <a:pt x="228" y="56"/>
                    <a:pt x="230" y="69"/>
                  </a:cubicBezTo>
                  <a:cubicBezTo>
                    <a:pt x="232" y="86"/>
                    <a:pt x="231" y="102"/>
                    <a:pt x="226" y="118"/>
                  </a:cubicBezTo>
                  <a:cubicBezTo>
                    <a:pt x="222" y="133"/>
                    <a:pt x="214" y="147"/>
                    <a:pt x="204" y="159"/>
                  </a:cubicBezTo>
                  <a:cubicBezTo>
                    <a:pt x="194" y="171"/>
                    <a:pt x="182" y="181"/>
                    <a:pt x="169" y="188"/>
                  </a:cubicBezTo>
                  <a:cubicBezTo>
                    <a:pt x="156" y="196"/>
                    <a:pt x="142" y="200"/>
                    <a:pt x="128" y="202"/>
                  </a:cubicBezTo>
                  <a:cubicBezTo>
                    <a:pt x="123" y="202"/>
                    <a:pt x="118" y="203"/>
                    <a:pt x="113" y="203"/>
                  </a:cubicBezTo>
                  <a:cubicBezTo>
                    <a:pt x="101" y="203"/>
                    <a:pt x="89" y="201"/>
                    <a:pt x="75" y="197"/>
                  </a:cubicBezTo>
                  <a:cubicBezTo>
                    <a:pt x="53" y="190"/>
                    <a:pt x="32" y="176"/>
                    <a:pt x="18" y="156"/>
                  </a:cubicBezTo>
                  <a:cubicBezTo>
                    <a:pt x="18" y="156"/>
                    <a:pt x="17" y="156"/>
                    <a:pt x="17" y="156"/>
                  </a:cubicBezTo>
                  <a:cubicBezTo>
                    <a:pt x="12" y="154"/>
                    <a:pt x="7" y="151"/>
                    <a:pt x="1" y="148"/>
                  </a:cubicBezTo>
                  <a:cubicBezTo>
                    <a:pt x="1" y="148"/>
                    <a:pt x="1" y="148"/>
                    <a:pt x="0" y="147"/>
                  </a:cubicBezTo>
                  <a:cubicBezTo>
                    <a:pt x="1" y="150"/>
                    <a:pt x="3" y="152"/>
                    <a:pt x="4" y="154"/>
                  </a:cubicBezTo>
                  <a:cubicBezTo>
                    <a:pt x="9" y="162"/>
                    <a:pt x="15" y="170"/>
                    <a:pt x="22" y="177"/>
                  </a:cubicBezTo>
                  <a:cubicBezTo>
                    <a:pt x="31" y="185"/>
                    <a:pt x="41" y="193"/>
                    <a:pt x="53" y="199"/>
                  </a:cubicBezTo>
                  <a:cubicBezTo>
                    <a:pt x="58" y="202"/>
                    <a:pt x="64" y="204"/>
                    <a:pt x="69" y="206"/>
                  </a:cubicBezTo>
                  <a:cubicBezTo>
                    <a:pt x="71" y="207"/>
                    <a:pt x="72" y="207"/>
                    <a:pt x="74" y="208"/>
                  </a:cubicBezTo>
                  <a:cubicBezTo>
                    <a:pt x="77" y="209"/>
                    <a:pt x="77" y="209"/>
                    <a:pt x="77" y="209"/>
                  </a:cubicBezTo>
                  <a:cubicBezTo>
                    <a:pt x="81" y="210"/>
                    <a:pt x="87" y="212"/>
                    <a:pt x="94" y="213"/>
                  </a:cubicBezTo>
                  <a:cubicBezTo>
                    <a:pt x="100" y="214"/>
                    <a:pt x="106" y="214"/>
                    <a:pt x="113" y="214"/>
                  </a:cubicBezTo>
                  <a:cubicBezTo>
                    <a:pt x="116" y="214"/>
                    <a:pt x="120" y="214"/>
                    <a:pt x="123" y="214"/>
                  </a:cubicBezTo>
                  <a:cubicBezTo>
                    <a:pt x="130" y="213"/>
                    <a:pt x="136" y="212"/>
                    <a:pt x="143" y="210"/>
                  </a:cubicBezTo>
                  <a:cubicBezTo>
                    <a:pt x="150" y="209"/>
                    <a:pt x="158" y="206"/>
                    <a:pt x="166" y="203"/>
                  </a:cubicBezTo>
                  <a:cubicBezTo>
                    <a:pt x="174" y="199"/>
                    <a:pt x="182" y="194"/>
                    <a:pt x="190" y="188"/>
                  </a:cubicBezTo>
                  <a:cubicBezTo>
                    <a:pt x="198" y="182"/>
                    <a:pt x="206" y="175"/>
                    <a:pt x="213" y="166"/>
                  </a:cubicBezTo>
                  <a:cubicBezTo>
                    <a:pt x="222" y="154"/>
                    <a:pt x="229" y="142"/>
                    <a:pt x="234" y="128"/>
                  </a:cubicBezTo>
                  <a:cubicBezTo>
                    <a:pt x="238" y="117"/>
                    <a:pt x="240" y="107"/>
                    <a:pt x="241" y="98"/>
                  </a:cubicBezTo>
                  <a:cubicBezTo>
                    <a:pt x="242" y="83"/>
                    <a:pt x="241" y="68"/>
                    <a:pt x="238" y="54"/>
                  </a:cubicBezTo>
                  <a:cubicBezTo>
                    <a:pt x="235" y="44"/>
                    <a:pt x="231" y="34"/>
                    <a:pt x="225" y="23"/>
                  </a:cubicBezTo>
                  <a:cubicBezTo>
                    <a:pt x="223" y="20"/>
                    <a:pt x="221" y="16"/>
                    <a:pt x="219" y="13"/>
                  </a:cubicBezTo>
                  <a:cubicBezTo>
                    <a:pt x="216" y="8"/>
                    <a:pt x="212" y="4"/>
                    <a:pt x="209" y="0"/>
                  </a:cubicBezTo>
                </a:path>
              </a:pathLst>
            </a:custGeom>
            <a:solidFill>
              <a:srgbClr val="EA8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19" name="Freeform 212"/>
            <p:cNvSpPr>
              <a:spLocks noEditPoints="1"/>
            </p:cNvSpPr>
            <p:nvPr/>
          </p:nvSpPr>
          <p:spPr bwMode="auto">
            <a:xfrm>
              <a:off x="4314644" y="5838825"/>
              <a:ext cx="454025" cy="128588"/>
            </a:xfrm>
            <a:custGeom>
              <a:avLst/>
              <a:gdLst>
                <a:gd name="T0" fmla="*/ 120 w 172"/>
                <a:gd name="T1" fmla="*/ 31 h 49"/>
                <a:gd name="T2" fmla="*/ 120 w 172"/>
                <a:gd name="T3" fmla="*/ 38 h 49"/>
                <a:gd name="T4" fmla="*/ 127 w 172"/>
                <a:gd name="T5" fmla="*/ 28 h 49"/>
                <a:gd name="T6" fmla="*/ 83 w 172"/>
                <a:gd name="T7" fmla="*/ 0 h 49"/>
                <a:gd name="T8" fmla="*/ 23 w 172"/>
                <a:gd name="T9" fmla="*/ 18 h 49"/>
                <a:gd name="T10" fmla="*/ 28 w 172"/>
                <a:gd name="T11" fmla="*/ 30 h 49"/>
                <a:gd name="T12" fmla="*/ 31 w 172"/>
                <a:gd name="T13" fmla="*/ 34 h 49"/>
                <a:gd name="T14" fmla="*/ 8 w 172"/>
                <a:gd name="T15" fmla="*/ 44 h 49"/>
                <a:gd name="T16" fmla="*/ 0 w 172"/>
                <a:gd name="T17" fmla="*/ 47 h 49"/>
                <a:gd name="T18" fmla="*/ 1 w 172"/>
                <a:gd name="T19" fmla="*/ 49 h 49"/>
                <a:gd name="T20" fmla="*/ 10 w 172"/>
                <a:gd name="T21" fmla="*/ 48 h 49"/>
                <a:gd name="T22" fmla="*/ 31 w 172"/>
                <a:gd name="T23" fmla="*/ 41 h 49"/>
                <a:gd name="T24" fmla="*/ 36 w 172"/>
                <a:gd name="T25" fmla="*/ 39 h 49"/>
                <a:gd name="T26" fmla="*/ 45 w 172"/>
                <a:gd name="T27" fmla="*/ 37 h 49"/>
                <a:gd name="T28" fmla="*/ 79 w 172"/>
                <a:gd name="T29" fmla="*/ 28 h 49"/>
                <a:gd name="T30" fmla="*/ 85 w 172"/>
                <a:gd name="T31" fmla="*/ 25 h 49"/>
                <a:gd name="T32" fmla="*/ 93 w 172"/>
                <a:gd name="T33" fmla="*/ 12 h 49"/>
                <a:gd name="T34" fmla="*/ 98 w 172"/>
                <a:gd name="T35" fmla="*/ 6 h 49"/>
                <a:gd name="T36" fmla="*/ 100 w 172"/>
                <a:gd name="T37" fmla="*/ 8 h 49"/>
                <a:gd name="T38" fmla="*/ 98 w 172"/>
                <a:gd name="T39" fmla="*/ 17 h 49"/>
                <a:gd name="T40" fmla="*/ 97 w 172"/>
                <a:gd name="T41" fmla="*/ 21 h 49"/>
                <a:gd name="T42" fmla="*/ 99 w 172"/>
                <a:gd name="T43" fmla="*/ 25 h 49"/>
                <a:gd name="T44" fmla="*/ 98 w 172"/>
                <a:gd name="T45" fmla="*/ 30 h 49"/>
                <a:gd name="T46" fmla="*/ 106 w 172"/>
                <a:gd name="T47" fmla="*/ 32 h 49"/>
                <a:gd name="T48" fmla="*/ 110 w 172"/>
                <a:gd name="T49" fmla="*/ 33 h 49"/>
                <a:gd name="T50" fmla="*/ 113 w 172"/>
                <a:gd name="T51" fmla="*/ 27 h 49"/>
                <a:gd name="T52" fmla="*/ 113 w 172"/>
                <a:gd name="T53" fmla="*/ 22 h 49"/>
                <a:gd name="T54" fmla="*/ 115 w 172"/>
                <a:gd name="T55" fmla="*/ 22 h 49"/>
                <a:gd name="T56" fmla="*/ 127 w 172"/>
                <a:gd name="T57" fmla="*/ 22 h 49"/>
                <a:gd name="T58" fmla="*/ 135 w 172"/>
                <a:gd name="T59" fmla="*/ 29 h 49"/>
                <a:gd name="T60" fmla="*/ 133 w 172"/>
                <a:gd name="T61" fmla="*/ 33 h 49"/>
                <a:gd name="T62" fmla="*/ 137 w 172"/>
                <a:gd name="T63" fmla="*/ 46 h 49"/>
                <a:gd name="T64" fmla="*/ 157 w 172"/>
                <a:gd name="T65" fmla="*/ 49 h 49"/>
                <a:gd name="T66" fmla="*/ 171 w 172"/>
                <a:gd name="T67" fmla="*/ 44 h 49"/>
                <a:gd name="T68" fmla="*/ 157 w 172"/>
                <a:gd name="T69" fmla="*/ 28 h 49"/>
                <a:gd name="T70" fmla="*/ 116 w 172"/>
                <a:gd name="T71" fmla="*/ 5 h 49"/>
                <a:gd name="T72" fmla="*/ 105 w 172"/>
                <a:gd name="T73" fmla="*/ 2 h 49"/>
                <a:gd name="T74" fmla="*/ 83 w 172"/>
                <a:gd name="T75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72" h="49">
                  <a:moveTo>
                    <a:pt x="126" y="28"/>
                  </a:moveTo>
                  <a:cubicBezTo>
                    <a:pt x="123" y="28"/>
                    <a:pt x="122" y="29"/>
                    <a:pt x="120" y="31"/>
                  </a:cubicBezTo>
                  <a:cubicBezTo>
                    <a:pt x="119" y="33"/>
                    <a:pt x="117" y="34"/>
                    <a:pt x="115" y="36"/>
                  </a:cubicBezTo>
                  <a:cubicBezTo>
                    <a:pt x="117" y="37"/>
                    <a:pt x="119" y="37"/>
                    <a:pt x="120" y="38"/>
                  </a:cubicBezTo>
                  <a:cubicBezTo>
                    <a:pt x="123" y="35"/>
                    <a:pt x="125" y="33"/>
                    <a:pt x="127" y="30"/>
                  </a:cubicBezTo>
                  <a:cubicBezTo>
                    <a:pt x="128" y="29"/>
                    <a:pt x="128" y="28"/>
                    <a:pt x="127" y="28"/>
                  </a:cubicBezTo>
                  <a:cubicBezTo>
                    <a:pt x="127" y="28"/>
                    <a:pt x="126" y="28"/>
                    <a:pt x="126" y="28"/>
                  </a:cubicBezTo>
                  <a:moveTo>
                    <a:pt x="83" y="0"/>
                  </a:moveTo>
                  <a:cubicBezTo>
                    <a:pt x="73" y="0"/>
                    <a:pt x="63" y="1"/>
                    <a:pt x="54" y="4"/>
                  </a:cubicBezTo>
                  <a:cubicBezTo>
                    <a:pt x="42" y="7"/>
                    <a:pt x="32" y="12"/>
                    <a:pt x="23" y="18"/>
                  </a:cubicBezTo>
                  <a:cubicBezTo>
                    <a:pt x="19" y="21"/>
                    <a:pt x="16" y="23"/>
                    <a:pt x="12" y="26"/>
                  </a:cubicBezTo>
                  <a:cubicBezTo>
                    <a:pt x="18" y="27"/>
                    <a:pt x="23" y="28"/>
                    <a:pt x="28" y="30"/>
                  </a:cubicBezTo>
                  <a:cubicBezTo>
                    <a:pt x="29" y="31"/>
                    <a:pt x="30" y="31"/>
                    <a:pt x="31" y="32"/>
                  </a:cubicBezTo>
                  <a:cubicBezTo>
                    <a:pt x="31" y="32"/>
                    <a:pt x="31" y="34"/>
                    <a:pt x="31" y="34"/>
                  </a:cubicBezTo>
                  <a:cubicBezTo>
                    <a:pt x="30" y="35"/>
                    <a:pt x="29" y="36"/>
                    <a:pt x="28" y="36"/>
                  </a:cubicBezTo>
                  <a:cubicBezTo>
                    <a:pt x="22" y="39"/>
                    <a:pt x="15" y="42"/>
                    <a:pt x="8" y="44"/>
                  </a:cubicBezTo>
                  <a:cubicBezTo>
                    <a:pt x="6" y="44"/>
                    <a:pt x="4" y="45"/>
                    <a:pt x="2" y="45"/>
                  </a:cubicBezTo>
                  <a:cubicBezTo>
                    <a:pt x="1" y="46"/>
                    <a:pt x="1" y="46"/>
                    <a:pt x="0" y="47"/>
                  </a:cubicBezTo>
                  <a:cubicBezTo>
                    <a:pt x="0" y="48"/>
                    <a:pt x="0" y="48"/>
                    <a:pt x="0" y="48"/>
                  </a:cubicBezTo>
                  <a:cubicBezTo>
                    <a:pt x="0" y="48"/>
                    <a:pt x="1" y="49"/>
                    <a:pt x="1" y="49"/>
                  </a:cubicBezTo>
                  <a:cubicBezTo>
                    <a:pt x="1" y="49"/>
                    <a:pt x="1" y="49"/>
                    <a:pt x="1" y="49"/>
                  </a:cubicBezTo>
                  <a:cubicBezTo>
                    <a:pt x="4" y="48"/>
                    <a:pt x="7" y="48"/>
                    <a:pt x="10" y="48"/>
                  </a:cubicBezTo>
                  <a:cubicBezTo>
                    <a:pt x="13" y="47"/>
                    <a:pt x="16" y="47"/>
                    <a:pt x="18" y="46"/>
                  </a:cubicBezTo>
                  <a:cubicBezTo>
                    <a:pt x="23" y="44"/>
                    <a:pt x="27" y="43"/>
                    <a:pt x="31" y="41"/>
                  </a:cubicBezTo>
                  <a:cubicBezTo>
                    <a:pt x="33" y="40"/>
                    <a:pt x="34" y="40"/>
                    <a:pt x="35" y="39"/>
                  </a:cubicBezTo>
                  <a:cubicBezTo>
                    <a:pt x="35" y="39"/>
                    <a:pt x="36" y="39"/>
                    <a:pt x="36" y="39"/>
                  </a:cubicBezTo>
                  <a:cubicBezTo>
                    <a:pt x="37" y="39"/>
                    <a:pt x="38" y="39"/>
                    <a:pt x="38" y="39"/>
                  </a:cubicBezTo>
                  <a:cubicBezTo>
                    <a:pt x="40" y="39"/>
                    <a:pt x="42" y="38"/>
                    <a:pt x="45" y="37"/>
                  </a:cubicBezTo>
                  <a:cubicBezTo>
                    <a:pt x="56" y="32"/>
                    <a:pt x="68" y="30"/>
                    <a:pt x="80" y="29"/>
                  </a:cubicBezTo>
                  <a:cubicBezTo>
                    <a:pt x="80" y="29"/>
                    <a:pt x="80" y="29"/>
                    <a:pt x="79" y="28"/>
                  </a:cubicBezTo>
                  <a:cubicBezTo>
                    <a:pt x="79" y="28"/>
                    <a:pt x="80" y="27"/>
                    <a:pt x="80" y="26"/>
                  </a:cubicBezTo>
                  <a:cubicBezTo>
                    <a:pt x="82" y="25"/>
                    <a:pt x="83" y="25"/>
                    <a:pt x="85" y="25"/>
                  </a:cubicBezTo>
                  <a:cubicBezTo>
                    <a:pt x="89" y="25"/>
                    <a:pt x="89" y="25"/>
                    <a:pt x="91" y="20"/>
                  </a:cubicBezTo>
                  <a:cubicBezTo>
                    <a:pt x="92" y="17"/>
                    <a:pt x="93" y="15"/>
                    <a:pt x="93" y="12"/>
                  </a:cubicBezTo>
                  <a:cubicBezTo>
                    <a:pt x="94" y="10"/>
                    <a:pt x="95" y="8"/>
                    <a:pt x="96" y="7"/>
                  </a:cubicBezTo>
                  <a:cubicBezTo>
                    <a:pt x="96" y="6"/>
                    <a:pt x="97" y="6"/>
                    <a:pt x="98" y="6"/>
                  </a:cubicBezTo>
                  <a:cubicBezTo>
                    <a:pt x="98" y="6"/>
                    <a:pt x="98" y="6"/>
                    <a:pt x="98" y="6"/>
                  </a:cubicBezTo>
                  <a:cubicBezTo>
                    <a:pt x="99" y="6"/>
                    <a:pt x="100" y="7"/>
                    <a:pt x="100" y="8"/>
                  </a:cubicBezTo>
                  <a:cubicBezTo>
                    <a:pt x="100" y="10"/>
                    <a:pt x="100" y="12"/>
                    <a:pt x="99" y="13"/>
                  </a:cubicBezTo>
                  <a:cubicBezTo>
                    <a:pt x="99" y="15"/>
                    <a:pt x="99" y="16"/>
                    <a:pt x="98" y="17"/>
                  </a:cubicBezTo>
                  <a:cubicBezTo>
                    <a:pt x="98" y="17"/>
                    <a:pt x="98" y="17"/>
                    <a:pt x="98" y="17"/>
                  </a:cubicBezTo>
                  <a:cubicBezTo>
                    <a:pt x="98" y="18"/>
                    <a:pt x="98" y="20"/>
                    <a:pt x="97" y="21"/>
                  </a:cubicBezTo>
                  <a:cubicBezTo>
                    <a:pt x="97" y="22"/>
                    <a:pt x="97" y="23"/>
                    <a:pt x="97" y="24"/>
                  </a:cubicBezTo>
                  <a:cubicBezTo>
                    <a:pt x="97" y="25"/>
                    <a:pt x="98" y="25"/>
                    <a:pt x="99" y="25"/>
                  </a:cubicBezTo>
                  <a:cubicBezTo>
                    <a:pt x="100" y="26"/>
                    <a:pt x="101" y="27"/>
                    <a:pt x="100" y="28"/>
                  </a:cubicBezTo>
                  <a:cubicBezTo>
                    <a:pt x="100" y="29"/>
                    <a:pt x="99" y="30"/>
                    <a:pt x="98" y="30"/>
                  </a:cubicBezTo>
                  <a:cubicBezTo>
                    <a:pt x="98" y="30"/>
                    <a:pt x="98" y="30"/>
                    <a:pt x="97" y="30"/>
                  </a:cubicBezTo>
                  <a:cubicBezTo>
                    <a:pt x="100" y="31"/>
                    <a:pt x="103" y="31"/>
                    <a:pt x="106" y="32"/>
                  </a:cubicBezTo>
                  <a:cubicBezTo>
                    <a:pt x="107" y="33"/>
                    <a:pt x="108" y="33"/>
                    <a:pt x="109" y="33"/>
                  </a:cubicBezTo>
                  <a:cubicBezTo>
                    <a:pt x="109" y="33"/>
                    <a:pt x="109" y="33"/>
                    <a:pt x="110" y="33"/>
                  </a:cubicBezTo>
                  <a:cubicBezTo>
                    <a:pt x="111" y="32"/>
                    <a:pt x="112" y="31"/>
                    <a:pt x="113" y="30"/>
                  </a:cubicBezTo>
                  <a:cubicBezTo>
                    <a:pt x="114" y="29"/>
                    <a:pt x="114" y="28"/>
                    <a:pt x="113" y="27"/>
                  </a:cubicBezTo>
                  <a:cubicBezTo>
                    <a:pt x="112" y="27"/>
                    <a:pt x="112" y="26"/>
                    <a:pt x="112" y="26"/>
                  </a:cubicBezTo>
                  <a:cubicBezTo>
                    <a:pt x="111" y="24"/>
                    <a:pt x="111" y="22"/>
                    <a:pt x="113" y="22"/>
                  </a:cubicBezTo>
                  <a:cubicBezTo>
                    <a:pt x="114" y="22"/>
                    <a:pt x="114" y="22"/>
                    <a:pt x="114" y="22"/>
                  </a:cubicBezTo>
                  <a:cubicBezTo>
                    <a:pt x="114" y="22"/>
                    <a:pt x="115" y="22"/>
                    <a:pt x="115" y="22"/>
                  </a:cubicBezTo>
                  <a:cubicBezTo>
                    <a:pt x="116" y="22"/>
                    <a:pt x="118" y="22"/>
                    <a:pt x="120" y="22"/>
                  </a:cubicBezTo>
                  <a:cubicBezTo>
                    <a:pt x="122" y="22"/>
                    <a:pt x="125" y="22"/>
                    <a:pt x="127" y="22"/>
                  </a:cubicBezTo>
                  <a:cubicBezTo>
                    <a:pt x="127" y="22"/>
                    <a:pt x="127" y="22"/>
                    <a:pt x="127" y="22"/>
                  </a:cubicBezTo>
                  <a:cubicBezTo>
                    <a:pt x="131" y="22"/>
                    <a:pt x="134" y="25"/>
                    <a:pt x="135" y="29"/>
                  </a:cubicBezTo>
                  <a:cubicBezTo>
                    <a:pt x="135" y="30"/>
                    <a:pt x="134" y="30"/>
                    <a:pt x="134" y="31"/>
                  </a:cubicBezTo>
                  <a:cubicBezTo>
                    <a:pt x="134" y="32"/>
                    <a:pt x="133" y="32"/>
                    <a:pt x="133" y="33"/>
                  </a:cubicBezTo>
                  <a:cubicBezTo>
                    <a:pt x="130" y="36"/>
                    <a:pt x="128" y="38"/>
                    <a:pt x="126" y="41"/>
                  </a:cubicBezTo>
                  <a:cubicBezTo>
                    <a:pt x="130" y="42"/>
                    <a:pt x="133" y="44"/>
                    <a:pt x="137" y="46"/>
                  </a:cubicBezTo>
                  <a:cubicBezTo>
                    <a:pt x="143" y="48"/>
                    <a:pt x="149" y="49"/>
                    <a:pt x="156" y="49"/>
                  </a:cubicBezTo>
                  <a:cubicBezTo>
                    <a:pt x="156" y="49"/>
                    <a:pt x="156" y="49"/>
                    <a:pt x="157" y="49"/>
                  </a:cubicBezTo>
                  <a:cubicBezTo>
                    <a:pt x="158" y="49"/>
                    <a:pt x="160" y="49"/>
                    <a:pt x="161" y="48"/>
                  </a:cubicBezTo>
                  <a:cubicBezTo>
                    <a:pt x="165" y="48"/>
                    <a:pt x="168" y="46"/>
                    <a:pt x="171" y="44"/>
                  </a:cubicBezTo>
                  <a:cubicBezTo>
                    <a:pt x="171" y="44"/>
                    <a:pt x="171" y="44"/>
                    <a:pt x="172" y="44"/>
                  </a:cubicBezTo>
                  <a:cubicBezTo>
                    <a:pt x="167" y="38"/>
                    <a:pt x="163" y="33"/>
                    <a:pt x="157" y="28"/>
                  </a:cubicBezTo>
                  <a:cubicBezTo>
                    <a:pt x="150" y="21"/>
                    <a:pt x="141" y="15"/>
                    <a:pt x="132" y="11"/>
                  </a:cubicBezTo>
                  <a:cubicBezTo>
                    <a:pt x="128" y="9"/>
                    <a:pt x="122" y="6"/>
                    <a:pt x="116" y="5"/>
                  </a:cubicBezTo>
                  <a:cubicBezTo>
                    <a:pt x="115" y="4"/>
                    <a:pt x="115" y="4"/>
                    <a:pt x="115" y="4"/>
                  </a:cubicBezTo>
                  <a:cubicBezTo>
                    <a:pt x="112" y="4"/>
                    <a:pt x="108" y="3"/>
                    <a:pt x="105" y="2"/>
                  </a:cubicBezTo>
                  <a:cubicBezTo>
                    <a:pt x="99" y="1"/>
                    <a:pt x="93" y="0"/>
                    <a:pt x="89" y="0"/>
                  </a:cubicBezTo>
                  <a:cubicBezTo>
                    <a:pt x="87" y="0"/>
                    <a:pt x="85" y="0"/>
                    <a:pt x="83" y="0"/>
                  </a:cubicBezTo>
                </a:path>
              </a:pathLst>
            </a:custGeom>
            <a:solidFill>
              <a:srgbClr val="FFE9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20" name="Freeform 213"/>
            <p:cNvSpPr>
              <a:spLocks/>
            </p:cNvSpPr>
            <p:nvPr/>
          </p:nvSpPr>
          <p:spPr bwMode="auto">
            <a:xfrm>
              <a:off x="4522606" y="5854700"/>
              <a:ext cx="58738" cy="63500"/>
            </a:xfrm>
            <a:custGeom>
              <a:avLst/>
              <a:gdLst>
                <a:gd name="T0" fmla="*/ 19 w 22"/>
                <a:gd name="T1" fmla="*/ 0 h 24"/>
                <a:gd name="T2" fmla="*/ 17 w 22"/>
                <a:gd name="T3" fmla="*/ 1 h 24"/>
                <a:gd name="T4" fmla="*/ 14 w 22"/>
                <a:gd name="T5" fmla="*/ 6 h 24"/>
                <a:gd name="T6" fmla="*/ 12 w 22"/>
                <a:gd name="T7" fmla="*/ 14 h 24"/>
                <a:gd name="T8" fmla="*/ 6 w 22"/>
                <a:gd name="T9" fmla="*/ 19 h 24"/>
                <a:gd name="T10" fmla="*/ 1 w 22"/>
                <a:gd name="T11" fmla="*/ 20 h 24"/>
                <a:gd name="T12" fmla="*/ 0 w 22"/>
                <a:gd name="T13" fmla="*/ 22 h 24"/>
                <a:gd name="T14" fmla="*/ 1 w 22"/>
                <a:gd name="T15" fmla="*/ 23 h 24"/>
                <a:gd name="T16" fmla="*/ 4 w 22"/>
                <a:gd name="T17" fmla="*/ 23 h 24"/>
                <a:gd name="T18" fmla="*/ 6 w 22"/>
                <a:gd name="T19" fmla="*/ 23 h 24"/>
                <a:gd name="T20" fmla="*/ 18 w 22"/>
                <a:gd name="T21" fmla="*/ 24 h 24"/>
                <a:gd name="T22" fmla="*/ 19 w 22"/>
                <a:gd name="T23" fmla="*/ 24 h 24"/>
                <a:gd name="T24" fmla="*/ 21 w 22"/>
                <a:gd name="T25" fmla="*/ 22 h 24"/>
                <a:gd name="T26" fmla="*/ 20 w 22"/>
                <a:gd name="T27" fmla="*/ 19 h 24"/>
                <a:gd name="T28" fmla="*/ 18 w 22"/>
                <a:gd name="T29" fmla="*/ 18 h 24"/>
                <a:gd name="T30" fmla="*/ 18 w 22"/>
                <a:gd name="T31" fmla="*/ 15 h 24"/>
                <a:gd name="T32" fmla="*/ 19 w 22"/>
                <a:gd name="T33" fmla="*/ 11 h 24"/>
                <a:gd name="T34" fmla="*/ 19 w 22"/>
                <a:gd name="T35" fmla="*/ 11 h 24"/>
                <a:gd name="T36" fmla="*/ 20 w 22"/>
                <a:gd name="T37" fmla="*/ 7 h 24"/>
                <a:gd name="T38" fmla="*/ 21 w 22"/>
                <a:gd name="T39" fmla="*/ 2 h 24"/>
                <a:gd name="T40" fmla="*/ 19 w 22"/>
                <a:gd name="T41" fmla="*/ 0 h 24"/>
                <a:gd name="T42" fmla="*/ 19 w 22"/>
                <a:gd name="T4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2" h="24">
                  <a:moveTo>
                    <a:pt x="19" y="0"/>
                  </a:moveTo>
                  <a:cubicBezTo>
                    <a:pt x="18" y="0"/>
                    <a:pt x="17" y="0"/>
                    <a:pt x="17" y="1"/>
                  </a:cubicBezTo>
                  <a:cubicBezTo>
                    <a:pt x="16" y="2"/>
                    <a:pt x="15" y="4"/>
                    <a:pt x="14" y="6"/>
                  </a:cubicBezTo>
                  <a:cubicBezTo>
                    <a:pt x="14" y="9"/>
                    <a:pt x="13" y="11"/>
                    <a:pt x="12" y="14"/>
                  </a:cubicBezTo>
                  <a:cubicBezTo>
                    <a:pt x="10" y="19"/>
                    <a:pt x="10" y="19"/>
                    <a:pt x="6" y="19"/>
                  </a:cubicBezTo>
                  <a:cubicBezTo>
                    <a:pt x="4" y="19"/>
                    <a:pt x="3" y="19"/>
                    <a:pt x="1" y="20"/>
                  </a:cubicBezTo>
                  <a:cubicBezTo>
                    <a:pt x="1" y="21"/>
                    <a:pt x="0" y="22"/>
                    <a:pt x="0" y="22"/>
                  </a:cubicBezTo>
                  <a:cubicBezTo>
                    <a:pt x="1" y="23"/>
                    <a:pt x="1" y="23"/>
                    <a:pt x="1" y="23"/>
                  </a:cubicBezTo>
                  <a:cubicBezTo>
                    <a:pt x="2" y="23"/>
                    <a:pt x="3" y="23"/>
                    <a:pt x="4" y="23"/>
                  </a:cubicBezTo>
                  <a:cubicBezTo>
                    <a:pt x="5" y="23"/>
                    <a:pt x="5" y="23"/>
                    <a:pt x="6" y="23"/>
                  </a:cubicBezTo>
                  <a:cubicBezTo>
                    <a:pt x="10" y="23"/>
                    <a:pt x="14" y="24"/>
                    <a:pt x="18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20" y="24"/>
                    <a:pt x="21" y="23"/>
                    <a:pt x="21" y="22"/>
                  </a:cubicBezTo>
                  <a:cubicBezTo>
                    <a:pt x="22" y="21"/>
                    <a:pt x="21" y="20"/>
                    <a:pt x="20" y="19"/>
                  </a:cubicBezTo>
                  <a:cubicBezTo>
                    <a:pt x="19" y="19"/>
                    <a:pt x="18" y="19"/>
                    <a:pt x="18" y="18"/>
                  </a:cubicBezTo>
                  <a:cubicBezTo>
                    <a:pt x="18" y="17"/>
                    <a:pt x="18" y="16"/>
                    <a:pt x="18" y="15"/>
                  </a:cubicBezTo>
                  <a:cubicBezTo>
                    <a:pt x="19" y="14"/>
                    <a:pt x="19" y="12"/>
                    <a:pt x="19" y="11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20" y="10"/>
                    <a:pt x="20" y="9"/>
                    <a:pt x="20" y="7"/>
                  </a:cubicBezTo>
                  <a:cubicBezTo>
                    <a:pt x="21" y="6"/>
                    <a:pt x="21" y="4"/>
                    <a:pt x="21" y="2"/>
                  </a:cubicBezTo>
                  <a:cubicBezTo>
                    <a:pt x="21" y="1"/>
                    <a:pt x="20" y="0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</a:path>
              </a:pathLst>
            </a:custGeom>
            <a:solidFill>
              <a:srgbClr val="E4B7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21" name="Freeform 214"/>
            <p:cNvSpPr>
              <a:spLocks/>
            </p:cNvSpPr>
            <p:nvPr/>
          </p:nvSpPr>
          <p:spPr bwMode="auto">
            <a:xfrm>
              <a:off x="4601981" y="5895975"/>
              <a:ext cx="68263" cy="50800"/>
            </a:xfrm>
            <a:custGeom>
              <a:avLst/>
              <a:gdLst>
                <a:gd name="T0" fmla="*/ 5 w 26"/>
                <a:gd name="T1" fmla="*/ 0 h 19"/>
                <a:gd name="T2" fmla="*/ 4 w 26"/>
                <a:gd name="T3" fmla="*/ 0 h 19"/>
                <a:gd name="T4" fmla="*/ 3 w 26"/>
                <a:gd name="T5" fmla="*/ 4 h 19"/>
                <a:gd name="T6" fmla="*/ 4 w 26"/>
                <a:gd name="T7" fmla="*/ 5 h 19"/>
                <a:gd name="T8" fmla="*/ 4 w 26"/>
                <a:gd name="T9" fmla="*/ 8 h 19"/>
                <a:gd name="T10" fmla="*/ 1 w 26"/>
                <a:gd name="T11" fmla="*/ 11 h 19"/>
                <a:gd name="T12" fmla="*/ 0 w 26"/>
                <a:gd name="T13" fmla="*/ 11 h 19"/>
                <a:gd name="T14" fmla="*/ 3 w 26"/>
                <a:gd name="T15" fmla="*/ 13 h 19"/>
                <a:gd name="T16" fmla="*/ 6 w 26"/>
                <a:gd name="T17" fmla="*/ 14 h 19"/>
                <a:gd name="T18" fmla="*/ 11 w 26"/>
                <a:gd name="T19" fmla="*/ 9 h 19"/>
                <a:gd name="T20" fmla="*/ 17 w 26"/>
                <a:gd name="T21" fmla="*/ 6 h 19"/>
                <a:gd name="T22" fmla="*/ 18 w 26"/>
                <a:gd name="T23" fmla="*/ 6 h 19"/>
                <a:gd name="T24" fmla="*/ 18 w 26"/>
                <a:gd name="T25" fmla="*/ 8 h 19"/>
                <a:gd name="T26" fmla="*/ 11 w 26"/>
                <a:gd name="T27" fmla="*/ 16 h 19"/>
                <a:gd name="T28" fmla="*/ 16 w 26"/>
                <a:gd name="T29" fmla="*/ 18 h 19"/>
                <a:gd name="T30" fmla="*/ 17 w 26"/>
                <a:gd name="T31" fmla="*/ 19 h 19"/>
                <a:gd name="T32" fmla="*/ 24 w 26"/>
                <a:gd name="T33" fmla="*/ 11 h 19"/>
                <a:gd name="T34" fmla="*/ 25 w 26"/>
                <a:gd name="T35" fmla="*/ 9 h 19"/>
                <a:gd name="T36" fmla="*/ 26 w 26"/>
                <a:gd name="T37" fmla="*/ 7 h 19"/>
                <a:gd name="T38" fmla="*/ 18 w 26"/>
                <a:gd name="T39" fmla="*/ 0 h 19"/>
                <a:gd name="T40" fmla="*/ 18 w 26"/>
                <a:gd name="T41" fmla="*/ 0 h 19"/>
                <a:gd name="T42" fmla="*/ 11 w 26"/>
                <a:gd name="T43" fmla="*/ 0 h 19"/>
                <a:gd name="T44" fmla="*/ 6 w 26"/>
                <a:gd name="T45" fmla="*/ 0 h 19"/>
                <a:gd name="T46" fmla="*/ 5 w 26"/>
                <a:gd name="T4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6" h="19">
                  <a:moveTo>
                    <a:pt x="5" y="0"/>
                  </a:moveTo>
                  <a:cubicBezTo>
                    <a:pt x="5" y="0"/>
                    <a:pt x="5" y="0"/>
                    <a:pt x="4" y="0"/>
                  </a:cubicBezTo>
                  <a:cubicBezTo>
                    <a:pt x="2" y="0"/>
                    <a:pt x="2" y="2"/>
                    <a:pt x="3" y="4"/>
                  </a:cubicBezTo>
                  <a:cubicBezTo>
                    <a:pt x="3" y="4"/>
                    <a:pt x="3" y="5"/>
                    <a:pt x="4" y="5"/>
                  </a:cubicBezTo>
                  <a:cubicBezTo>
                    <a:pt x="5" y="6"/>
                    <a:pt x="5" y="7"/>
                    <a:pt x="4" y="8"/>
                  </a:cubicBezTo>
                  <a:cubicBezTo>
                    <a:pt x="3" y="9"/>
                    <a:pt x="2" y="10"/>
                    <a:pt x="1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1" y="12"/>
                    <a:pt x="2" y="12"/>
                    <a:pt x="3" y="13"/>
                  </a:cubicBezTo>
                  <a:cubicBezTo>
                    <a:pt x="4" y="13"/>
                    <a:pt x="5" y="13"/>
                    <a:pt x="6" y="14"/>
                  </a:cubicBezTo>
                  <a:cubicBezTo>
                    <a:pt x="8" y="12"/>
                    <a:pt x="10" y="11"/>
                    <a:pt x="11" y="9"/>
                  </a:cubicBezTo>
                  <a:cubicBezTo>
                    <a:pt x="13" y="7"/>
                    <a:pt x="14" y="6"/>
                    <a:pt x="17" y="6"/>
                  </a:cubicBezTo>
                  <a:cubicBezTo>
                    <a:pt x="17" y="6"/>
                    <a:pt x="18" y="6"/>
                    <a:pt x="18" y="6"/>
                  </a:cubicBezTo>
                  <a:cubicBezTo>
                    <a:pt x="19" y="6"/>
                    <a:pt x="19" y="7"/>
                    <a:pt x="18" y="8"/>
                  </a:cubicBezTo>
                  <a:cubicBezTo>
                    <a:pt x="16" y="11"/>
                    <a:pt x="14" y="13"/>
                    <a:pt x="11" y="16"/>
                  </a:cubicBezTo>
                  <a:cubicBezTo>
                    <a:pt x="13" y="17"/>
                    <a:pt x="14" y="18"/>
                    <a:pt x="16" y="18"/>
                  </a:cubicBezTo>
                  <a:cubicBezTo>
                    <a:pt x="16" y="18"/>
                    <a:pt x="16" y="19"/>
                    <a:pt x="17" y="19"/>
                  </a:cubicBezTo>
                  <a:cubicBezTo>
                    <a:pt x="19" y="16"/>
                    <a:pt x="21" y="14"/>
                    <a:pt x="24" y="11"/>
                  </a:cubicBezTo>
                  <a:cubicBezTo>
                    <a:pt x="24" y="10"/>
                    <a:pt x="25" y="10"/>
                    <a:pt x="25" y="9"/>
                  </a:cubicBezTo>
                  <a:cubicBezTo>
                    <a:pt x="25" y="8"/>
                    <a:pt x="26" y="8"/>
                    <a:pt x="26" y="7"/>
                  </a:cubicBezTo>
                  <a:cubicBezTo>
                    <a:pt x="25" y="3"/>
                    <a:pt x="22" y="0"/>
                    <a:pt x="18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6" y="0"/>
                    <a:pt x="13" y="0"/>
                    <a:pt x="11" y="0"/>
                  </a:cubicBezTo>
                  <a:cubicBezTo>
                    <a:pt x="9" y="0"/>
                    <a:pt x="7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</a:path>
              </a:pathLst>
            </a:custGeom>
            <a:solidFill>
              <a:srgbClr val="E4B7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22" name="Freeform 215"/>
            <p:cNvSpPr>
              <a:spLocks/>
            </p:cNvSpPr>
            <p:nvPr/>
          </p:nvSpPr>
          <p:spPr bwMode="auto">
            <a:xfrm>
              <a:off x="4249556" y="6075363"/>
              <a:ext cx="9525" cy="15875"/>
            </a:xfrm>
            <a:custGeom>
              <a:avLst/>
              <a:gdLst>
                <a:gd name="T0" fmla="*/ 4 w 4"/>
                <a:gd name="T1" fmla="*/ 0 h 6"/>
                <a:gd name="T2" fmla="*/ 0 w 4"/>
                <a:gd name="T3" fmla="*/ 0 h 6"/>
                <a:gd name="T4" fmla="*/ 0 w 4"/>
                <a:gd name="T5" fmla="*/ 5 h 6"/>
                <a:gd name="T6" fmla="*/ 0 w 4"/>
                <a:gd name="T7" fmla="*/ 6 h 6"/>
                <a:gd name="T8" fmla="*/ 2 w 4"/>
                <a:gd name="T9" fmla="*/ 2 h 6"/>
                <a:gd name="T10" fmla="*/ 4 w 4"/>
                <a:gd name="T1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6">
                  <a:moveTo>
                    <a:pt x="4" y="0"/>
                  </a:moveTo>
                  <a:cubicBezTo>
                    <a:pt x="3" y="0"/>
                    <a:pt x="1" y="0"/>
                    <a:pt x="0" y="0"/>
                  </a:cubicBezTo>
                  <a:cubicBezTo>
                    <a:pt x="0" y="2"/>
                    <a:pt x="0" y="4"/>
                    <a:pt x="0" y="5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0" y="5"/>
                    <a:pt x="1" y="3"/>
                    <a:pt x="2" y="2"/>
                  </a:cubicBezTo>
                  <a:cubicBezTo>
                    <a:pt x="2" y="2"/>
                    <a:pt x="3" y="1"/>
                    <a:pt x="4" y="0"/>
                  </a:cubicBezTo>
                </a:path>
              </a:pathLst>
            </a:custGeom>
            <a:solidFill>
              <a:srgbClr val="FFE9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23" name="Freeform 216"/>
            <p:cNvSpPr>
              <a:spLocks noEditPoints="1"/>
            </p:cNvSpPr>
            <p:nvPr/>
          </p:nvSpPr>
          <p:spPr bwMode="auto">
            <a:xfrm>
              <a:off x="4198756" y="5791200"/>
              <a:ext cx="585788" cy="300038"/>
            </a:xfrm>
            <a:custGeom>
              <a:avLst/>
              <a:gdLst>
                <a:gd name="T0" fmla="*/ 11 w 222"/>
                <a:gd name="T1" fmla="*/ 109 h 114"/>
                <a:gd name="T2" fmla="*/ 9 w 222"/>
                <a:gd name="T3" fmla="*/ 109 h 114"/>
                <a:gd name="T4" fmla="*/ 1 w 222"/>
                <a:gd name="T5" fmla="*/ 109 h 114"/>
                <a:gd name="T6" fmla="*/ 0 w 222"/>
                <a:gd name="T7" fmla="*/ 113 h 114"/>
                <a:gd name="T8" fmla="*/ 0 w 222"/>
                <a:gd name="T9" fmla="*/ 113 h 114"/>
                <a:gd name="T10" fmla="*/ 1 w 222"/>
                <a:gd name="T11" fmla="*/ 113 h 114"/>
                <a:gd name="T12" fmla="*/ 7 w 222"/>
                <a:gd name="T13" fmla="*/ 113 h 114"/>
                <a:gd name="T14" fmla="*/ 10 w 222"/>
                <a:gd name="T15" fmla="*/ 114 h 114"/>
                <a:gd name="T16" fmla="*/ 11 w 222"/>
                <a:gd name="T17" fmla="*/ 109 h 114"/>
                <a:gd name="T18" fmla="*/ 128 w 222"/>
                <a:gd name="T19" fmla="*/ 0 h 114"/>
                <a:gd name="T20" fmla="*/ 127 w 222"/>
                <a:gd name="T21" fmla="*/ 0 h 114"/>
                <a:gd name="T22" fmla="*/ 92 w 222"/>
                <a:gd name="T23" fmla="*/ 5 h 114"/>
                <a:gd name="T24" fmla="*/ 66 w 222"/>
                <a:gd name="T25" fmla="*/ 16 h 114"/>
                <a:gd name="T26" fmla="*/ 38 w 222"/>
                <a:gd name="T27" fmla="*/ 36 h 114"/>
                <a:gd name="T28" fmla="*/ 30 w 222"/>
                <a:gd name="T29" fmla="*/ 45 h 114"/>
                <a:gd name="T30" fmla="*/ 33 w 222"/>
                <a:gd name="T31" fmla="*/ 45 h 114"/>
                <a:gd name="T32" fmla="*/ 40 w 222"/>
                <a:gd name="T33" fmla="*/ 44 h 114"/>
                <a:gd name="T34" fmla="*/ 45 w 222"/>
                <a:gd name="T35" fmla="*/ 43 h 114"/>
                <a:gd name="T36" fmla="*/ 71 w 222"/>
                <a:gd name="T37" fmla="*/ 24 h 114"/>
                <a:gd name="T38" fmla="*/ 115 w 222"/>
                <a:gd name="T39" fmla="*/ 10 h 114"/>
                <a:gd name="T40" fmla="*/ 128 w 222"/>
                <a:gd name="T41" fmla="*/ 10 h 114"/>
                <a:gd name="T42" fmla="*/ 161 w 222"/>
                <a:gd name="T43" fmla="*/ 14 h 114"/>
                <a:gd name="T44" fmla="*/ 201 w 222"/>
                <a:gd name="T45" fmla="*/ 35 h 114"/>
                <a:gd name="T46" fmla="*/ 221 w 222"/>
                <a:gd name="T47" fmla="*/ 55 h 114"/>
                <a:gd name="T48" fmla="*/ 221 w 222"/>
                <a:gd name="T49" fmla="*/ 55 h 114"/>
                <a:gd name="T50" fmla="*/ 222 w 222"/>
                <a:gd name="T51" fmla="*/ 53 h 114"/>
                <a:gd name="T52" fmla="*/ 221 w 222"/>
                <a:gd name="T53" fmla="*/ 42 h 114"/>
                <a:gd name="T54" fmla="*/ 221 w 222"/>
                <a:gd name="T55" fmla="*/ 40 h 114"/>
                <a:gd name="T56" fmla="*/ 209 w 222"/>
                <a:gd name="T57" fmla="*/ 29 h 114"/>
                <a:gd name="T58" fmla="*/ 171 w 222"/>
                <a:gd name="T59" fmla="*/ 7 h 114"/>
                <a:gd name="T60" fmla="*/ 149 w 222"/>
                <a:gd name="T61" fmla="*/ 2 h 114"/>
                <a:gd name="T62" fmla="*/ 128 w 222"/>
                <a:gd name="T63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22" h="114">
                  <a:moveTo>
                    <a:pt x="11" y="109"/>
                  </a:moveTo>
                  <a:cubicBezTo>
                    <a:pt x="10" y="109"/>
                    <a:pt x="10" y="109"/>
                    <a:pt x="9" y="109"/>
                  </a:cubicBezTo>
                  <a:cubicBezTo>
                    <a:pt x="6" y="109"/>
                    <a:pt x="3" y="109"/>
                    <a:pt x="1" y="109"/>
                  </a:cubicBezTo>
                  <a:cubicBezTo>
                    <a:pt x="1" y="110"/>
                    <a:pt x="0" y="111"/>
                    <a:pt x="0" y="113"/>
                  </a:cubicBezTo>
                  <a:cubicBezTo>
                    <a:pt x="0" y="113"/>
                    <a:pt x="0" y="113"/>
                    <a:pt x="0" y="113"/>
                  </a:cubicBezTo>
                  <a:cubicBezTo>
                    <a:pt x="0" y="113"/>
                    <a:pt x="1" y="113"/>
                    <a:pt x="1" y="113"/>
                  </a:cubicBezTo>
                  <a:cubicBezTo>
                    <a:pt x="3" y="113"/>
                    <a:pt x="5" y="113"/>
                    <a:pt x="7" y="113"/>
                  </a:cubicBezTo>
                  <a:cubicBezTo>
                    <a:pt x="8" y="113"/>
                    <a:pt x="10" y="113"/>
                    <a:pt x="10" y="114"/>
                  </a:cubicBezTo>
                  <a:cubicBezTo>
                    <a:pt x="11" y="112"/>
                    <a:pt x="11" y="110"/>
                    <a:pt x="11" y="109"/>
                  </a:cubicBezTo>
                  <a:moveTo>
                    <a:pt x="128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16" y="0"/>
                    <a:pt x="104" y="2"/>
                    <a:pt x="92" y="5"/>
                  </a:cubicBezTo>
                  <a:cubicBezTo>
                    <a:pt x="83" y="7"/>
                    <a:pt x="75" y="11"/>
                    <a:pt x="66" y="16"/>
                  </a:cubicBezTo>
                  <a:cubicBezTo>
                    <a:pt x="56" y="21"/>
                    <a:pt x="46" y="28"/>
                    <a:pt x="38" y="36"/>
                  </a:cubicBezTo>
                  <a:cubicBezTo>
                    <a:pt x="35" y="39"/>
                    <a:pt x="33" y="42"/>
                    <a:pt x="30" y="45"/>
                  </a:cubicBezTo>
                  <a:cubicBezTo>
                    <a:pt x="31" y="45"/>
                    <a:pt x="32" y="45"/>
                    <a:pt x="33" y="45"/>
                  </a:cubicBezTo>
                  <a:cubicBezTo>
                    <a:pt x="35" y="45"/>
                    <a:pt x="37" y="44"/>
                    <a:pt x="40" y="44"/>
                  </a:cubicBezTo>
                  <a:cubicBezTo>
                    <a:pt x="41" y="44"/>
                    <a:pt x="43" y="44"/>
                    <a:pt x="45" y="43"/>
                  </a:cubicBezTo>
                  <a:cubicBezTo>
                    <a:pt x="53" y="36"/>
                    <a:pt x="61" y="29"/>
                    <a:pt x="71" y="24"/>
                  </a:cubicBezTo>
                  <a:cubicBezTo>
                    <a:pt x="85" y="17"/>
                    <a:pt x="99" y="12"/>
                    <a:pt x="115" y="10"/>
                  </a:cubicBezTo>
                  <a:cubicBezTo>
                    <a:pt x="119" y="10"/>
                    <a:pt x="124" y="10"/>
                    <a:pt x="128" y="10"/>
                  </a:cubicBezTo>
                  <a:cubicBezTo>
                    <a:pt x="139" y="10"/>
                    <a:pt x="150" y="11"/>
                    <a:pt x="161" y="14"/>
                  </a:cubicBezTo>
                  <a:cubicBezTo>
                    <a:pt x="176" y="19"/>
                    <a:pt x="189" y="26"/>
                    <a:pt x="201" y="35"/>
                  </a:cubicBezTo>
                  <a:cubicBezTo>
                    <a:pt x="208" y="41"/>
                    <a:pt x="215" y="48"/>
                    <a:pt x="221" y="55"/>
                  </a:cubicBezTo>
                  <a:cubicBezTo>
                    <a:pt x="221" y="55"/>
                    <a:pt x="221" y="55"/>
                    <a:pt x="221" y="55"/>
                  </a:cubicBezTo>
                  <a:cubicBezTo>
                    <a:pt x="221" y="54"/>
                    <a:pt x="222" y="53"/>
                    <a:pt x="222" y="53"/>
                  </a:cubicBezTo>
                  <a:cubicBezTo>
                    <a:pt x="222" y="49"/>
                    <a:pt x="221" y="46"/>
                    <a:pt x="221" y="42"/>
                  </a:cubicBezTo>
                  <a:cubicBezTo>
                    <a:pt x="221" y="41"/>
                    <a:pt x="221" y="41"/>
                    <a:pt x="221" y="40"/>
                  </a:cubicBezTo>
                  <a:cubicBezTo>
                    <a:pt x="217" y="36"/>
                    <a:pt x="213" y="32"/>
                    <a:pt x="209" y="29"/>
                  </a:cubicBezTo>
                  <a:cubicBezTo>
                    <a:pt x="198" y="20"/>
                    <a:pt x="185" y="12"/>
                    <a:pt x="171" y="7"/>
                  </a:cubicBezTo>
                  <a:cubicBezTo>
                    <a:pt x="164" y="5"/>
                    <a:pt x="156" y="3"/>
                    <a:pt x="149" y="2"/>
                  </a:cubicBezTo>
                  <a:cubicBezTo>
                    <a:pt x="142" y="1"/>
                    <a:pt x="135" y="0"/>
                    <a:pt x="128" y="0"/>
                  </a:cubicBezTo>
                </a:path>
              </a:pathLst>
            </a:custGeom>
            <a:solidFill>
              <a:srgbClr val="F8D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24" name="Freeform 217"/>
            <p:cNvSpPr>
              <a:spLocks/>
            </p:cNvSpPr>
            <p:nvPr/>
          </p:nvSpPr>
          <p:spPr bwMode="auto">
            <a:xfrm>
              <a:off x="4781369" y="5895975"/>
              <a:ext cx="7938" cy="34925"/>
            </a:xfrm>
            <a:custGeom>
              <a:avLst/>
              <a:gdLst>
                <a:gd name="T0" fmla="*/ 0 w 3"/>
                <a:gd name="T1" fmla="*/ 0 h 13"/>
                <a:gd name="T2" fmla="*/ 0 w 3"/>
                <a:gd name="T3" fmla="*/ 2 h 13"/>
                <a:gd name="T4" fmla="*/ 1 w 3"/>
                <a:gd name="T5" fmla="*/ 13 h 13"/>
                <a:gd name="T6" fmla="*/ 3 w 3"/>
                <a:gd name="T7" fmla="*/ 6 h 13"/>
                <a:gd name="T8" fmla="*/ 3 w 3"/>
                <a:gd name="T9" fmla="*/ 3 h 13"/>
                <a:gd name="T10" fmla="*/ 0 w 3"/>
                <a:gd name="T11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13">
                  <a:moveTo>
                    <a:pt x="0" y="0"/>
                  </a:moveTo>
                  <a:cubicBezTo>
                    <a:pt x="0" y="1"/>
                    <a:pt x="0" y="1"/>
                    <a:pt x="0" y="2"/>
                  </a:cubicBezTo>
                  <a:cubicBezTo>
                    <a:pt x="0" y="6"/>
                    <a:pt x="1" y="9"/>
                    <a:pt x="1" y="13"/>
                  </a:cubicBezTo>
                  <a:cubicBezTo>
                    <a:pt x="2" y="11"/>
                    <a:pt x="3" y="8"/>
                    <a:pt x="3" y="6"/>
                  </a:cubicBezTo>
                  <a:cubicBezTo>
                    <a:pt x="3" y="5"/>
                    <a:pt x="3" y="4"/>
                    <a:pt x="3" y="3"/>
                  </a:cubicBezTo>
                  <a:cubicBezTo>
                    <a:pt x="2" y="2"/>
                    <a:pt x="1" y="1"/>
                    <a:pt x="0" y="0"/>
                  </a:cubicBezTo>
                </a:path>
              </a:pathLst>
            </a:custGeom>
            <a:solidFill>
              <a:srgbClr val="F5C1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25" name="Freeform 218"/>
            <p:cNvSpPr>
              <a:spLocks noEditPoints="1"/>
            </p:cNvSpPr>
            <p:nvPr/>
          </p:nvSpPr>
          <p:spPr bwMode="auto">
            <a:xfrm>
              <a:off x="4133669" y="5759450"/>
              <a:ext cx="774700" cy="731838"/>
            </a:xfrm>
            <a:custGeom>
              <a:avLst/>
              <a:gdLst>
                <a:gd name="T0" fmla="*/ 272 w 294"/>
                <a:gd name="T1" fmla="*/ 75 h 277"/>
                <a:gd name="T2" fmla="*/ 193 w 294"/>
                <a:gd name="T3" fmla="*/ 10 h 277"/>
                <a:gd name="T4" fmla="*/ 91 w 294"/>
                <a:gd name="T5" fmla="*/ 19 h 277"/>
                <a:gd name="T6" fmla="*/ 22 w 294"/>
                <a:gd name="T7" fmla="*/ 100 h 277"/>
                <a:gd name="T8" fmla="*/ 114 w 294"/>
                <a:gd name="T9" fmla="*/ 271 h 277"/>
                <a:gd name="T10" fmla="*/ 153 w 294"/>
                <a:gd name="T11" fmla="*/ 277 h 277"/>
                <a:gd name="T12" fmla="*/ 218 w 294"/>
                <a:gd name="T13" fmla="*/ 260 h 277"/>
                <a:gd name="T14" fmla="*/ 284 w 294"/>
                <a:gd name="T15" fmla="*/ 179 h 277"/>
                <a:gd name="T16" fmla="*/ 272 w 294"/>
                <a:gd name="T17" fmla="*/ 75 h 277"/>
                <a:gd name="T18" fmla="*/ 281 w 294"/>
                <a:gd name="T19" fmla="*/ 153 h 277"/>
                <a:gd name="T20" fmla="*/ 274 w 294"/>
                <a:gd name="T21" fmla="*/ 183 h 277"/>
                <a:gd name="T22" fmla="*/ 253 w 294"/>
                <a:gd name="T23" fmla="*/ 221 h 277"/>
                <a:gd name="T24" fmla="*/ 230 w 294"/>
                <a:gd name="T25" fmla="*/ 243 h 277"/>
                <a:gd name="T26" fmla="*/ 206 w 294"/>
                <a:gd name="T27" fmla="*/ 258 h 277"/>
                <a:gd name="T28" fmla="*/ 183 w 294"/>
                <a:gd name="T29" fmla="*/ 265 h 277"/>
                <a:gd name="T30" fmla="*/ 163 w 294"/>
                <a:gd name="T31" fmla="*/ 269 h 277"/>
                <a:gd name="T32" fmla="*/ 134 w 294"/>
                <a:gd name="T33" fmla="*/ 268 h 277"/>
                <a:gd name="T34" fmla="*/ 117 w 294"/>
                <a:gd name="T35" fmla="*/ 264 h 277"/>
                <a:gd name="T36" fmla="*/ 114 w 294"/>
                <a:gd name="T37" fmla="*/ 263 h 277"/>
                <a:gd name="T38" fmla="*/ 109 w 294"/>
                <a:gd name="T39" fmla="*/ 261 h 277"/>
                <a:gd name="T40" fmla="*/ 93 w 294"/>
                <a:gd name="T41" fmla="*/ 254 h 277"/>
                <a:gd name="T42" fmla="*/ 62 w 294"/>
                <a:gd name="T43" fmla="*/ 232 h 277"/>
                <a:gd name="T44" fmla="*/ 44 w 294"/>
                <a:gd name="T45" fmla="*/ 209 h 277"/>
                <a:gd name="T46" fmla="*/ 27 w 294"/>
                <a:gd name="T47" fmla="*/ 168 h 277"/>
                <a:gd name="T48" fmla="*/ 25 w 294"/>
                <a:gd name="T49" fmla="*/ 149 h 277"/>
                <a:gd name="T50" fmla="*/ 25 w 294"/>
                <a:gd name="T51" fmla="*/ 125 h 277"/>
                <a:gd name="T52" fmla="*/ 26 w 294"/>
                <a:gd name="T53" fmla="*/ 118 h 277"/>
                <a:gd name="T54" fmla="*/ 27 w 294"/>
                <a:gd name="T55" fmla="*/ 115 h 277"/>
                <a:gd name="T56" fmla="*/ 31 w 294"/>
                <a:gd name="T57" fmla="*/ 100 h 277"/>
                <a:gd name="T58" fmla="*/ 39 w 294"/>
                <a:gd name="T59" fmla="*/ 81 h 277"/>
                <a:gd name="T60" fmla="*/ 63 w 294"/>
                <a:gd name="T61" fmla="*/ 48 h 277"/>
                <a:gd name="T62" fmla="*/ 91 w 294"/>
                <a:gd name="T63" fmla="*/ 28 h 277"/>
                <a:gd name="T64" fmla="*/ 117 w 294"/>
                <a:gd name="T65" fmla="*/ 17 h 277"/>
                <a:gd name="T66" fmla="*/ 152 w 294"/>
                <a:gd name="T67" fmla="*/ 12 h 277"/>
                <a:gd name="T68" fmla="*/ 153 w 294"/>
                <a:gd name="T69" fmla="*/ 12 h 277"/>
                <a:gd name="T70" fmla="*/ 174 w 294"/>
                <a:gd name="T71" fmla="*/ 14 h 277"/>
                <a:gd name="T72" fmla="*/ 196 w 294"/>
                <a:gd name="T73" fmla="*/ 19 h 277"/>
                <a:gd name="T74" fmla="*/ 234 w 294"/>
                <a:gd name="T75" fmla="*/ 41 h 277"/>
                <a:gd name="T76" fmla="*/ 259 w 294"/>
                <a:gd name="T77" fmla="*/ 68 h 277"/>
                <a:gd name="T78" fmla="*/ 265 w 294"/>
                <a:gd name="T79" fmla="*/ 78 h 277"/>
                <a:gd name="T80" fmla="*/ 278 w 294"/>
                <a:gd name="T81" fmla="*/ 109 h 277"/>
                <a:gd name="T82" fmla="*/ 281 w 294"/>
                <a:gd name="T83" fmla="*/ 153 h 2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94" h="277">
                  <a:moveTo>
                    <a:pt x="272" y="75"/>
                  </a:moveTo>
                  <a:cubicBezTo>
                    <a:pt x="255" y="43"/>
                    <a:pt x="228" y="21"/>
                    <a:pt x="193" y="10"/>
                  </a:cubicBezTo>
                  <a:cubicBezTo>
                    <a:pt x="157" y="0"/>
                    <a:pt x="122" y="3"/>
                    <a:pt x="91" y="19"/>
                  </a:cubicBezTo>
                  <a:cubicBezTo>
                    <a:pt x="57" y="36"/>
                    <a:pt x="34" y="63"/>
                    <a:pt x="22" y="100"/>
                  </a:cubicBezTo>
                  <a:cubicBezTo>
                    <a:pt x="0" y="173"/>
                    <a:pt x="42" y="250"/>
                    <a:pt x="114" y="271"/>
                  </a:cubicBezTo>
                  <a:cubicBezTo>
                    <a:pt x="127" y="275"/>
                    <a:pt x="140" y="277"/>
                    <a:pt x="153" y="277"/>
                  </a:cubicBezTo>
                  <a:cubicBezTo>
                    <a:pt x="175" y="277"/>
                    <a:pt x="198" y="271"/>
                    <a:pt x="218" y="260"/>
                  </a:cubicBezTo>
                  <a:cubicBezTo>
                    <a:pt x="250" y="243"/>
                    <a:pt x="274" y="214"/>
                    <a:pt x="284" y="179"/>
                  </a:cubicBezTo>
                  <a:cubicBezTo>
                    <a:pt x="294" y="143"/>
                    <a:pt x="291" y="108"/>
                    <a:pt x="272" y="75"/>
                  </a:cubicBezTo>
                  <a:moveTo>
                    <a:pt x="281" y="153"/>
                  </a:moveTo>
                  <a:cubicBezTo>
                    <a:pt x="280" y="162"/>
                    <a:pt x="278" y="172"/>
                    <a:pt x="274" y="183"/>
                  </a:cubicBezTo>
                  <a:cubicBezTo>
                    <a:pt x="269" y="197"/>
                    <a:pt x="262" y="209"/>
                    <a:pt x="253" y="221"/>
                  </a:cubicBezTo>
                  <a:cubicBezTo>
                    <a:pt x="246" y="230"/>
                    <a:pt x="238" y="237"/>
                    <a:pt x="230" y="243"/>
                  </a:cubicBezTo>
                  <a:cubicBezTo>
                    <a:pt x="222" y="249"/>
                    <a:pt x="214" y="254"/>
                    <a:pt x="206" y="258"/>
                  </a:cubicBezTo>
                  <a:cubicBezTo>
                    <a:pt x="198" y="261"/>
                    <a:pt x="190" y="264"/>
                    <a:pt x="183" y="265"/>
                  </a:cubicBezTo>
                  <a:cubicBezTo>
                    <a:pt x="176" y="267"/>
                    <a:pt x="170" y="268"/>
                    <a:pt x="163" y="269"/>
                  </a:cubicBezTo>
                  <a:cubicBezTo>
                    <a:pt x="153" y="269"/>
                    <a:pt x="143" y="269"/>
                    <a:pt x="134" y="268"/>
                  </a:cubicBezTo>
                  <a:cubicBezTo>
                    <a:pt x="127" y="267"/>
                    <a:pt x="121" y="265"/>
                    <a:pt x="117" y="264"/>
                  </a:cubicBezTo>
                  <a:cubicBezTo>
                    <a:pt x="114" y="263"/>
                    <a:pt x="114" y="263"/>
                    <a:pt x="114" y="263"/>
                  </a:cubicBezTo>
                  <a:cubicBezTo>
                    <a:pt x="112" y="262"/>
                    <a:pt x="111" y="262"/>
                    <a:pt x="109" y="261"/>
                  </a:cubicBezTo>
                  <a:cubicBezTo>
                    <a:pt x="104" y="259"/>
                    <a:pt x="98" y="257"/>
                    <a:pt x="93" y="254"/>
                  </a:cubicBezTo>
                  <a:cubicBezTo>
                    <a:pt x="81" y="248"/>
                    <a:pt x="71" y="240"/>
                    <a:pt x="62" y="232"/>
                  </a:cubicBezTo>
                  <a:cubicBezTo>
                    <a:pt x="55" y="225"/>
                    <a:pt x="49" y="217"/>
                    <a:pt x="44" y="209"/>
                  </a:cubicBezTo>
                  <a:cubicBezTo>
                    <a:pt x="36" y="197"/>
                    <a:pt x="31" y="183"/>
                    <a:pt x="27" y="168"/>
                  </a:cubicBezTo>
                  <a:cubicBezTo>
                    <a:pt x="26" y="162"/>
                    <a:pt x="25" y="156"/>
                    <a:pt x="25" y="149"/>
                  </a:cubicBezTo>
                  <a:cubicBezTo>
                    <a:pt x="24" y="141"/>
                    <a:pt x="24" y="133"/>
                    <a:pt x="25" y="125"/>
                  </a:cubicBezTo>
                  <a:cubicBezTo>
                    <a:pt x="26" y="122"/>
                    <a:pt x="26" y="120"/>
                    <a:pt x="26" y="118"/>
                  </a:cubicBezTo>
                  <a:cubicBezTo>
                    <a:pt x="27" y="115"/>
                    <a:pt x="27" y="115"/>
                    <a:pt x="27" y="115"/>
                  </a:cubicBezTo>
                  <a:cubicBezTo>
                    <a:pt x="28" y="110"/>
                    <a:pt x="29" y="104"/>
                    <a:pt x="31" y="100"/>
                  </a:cubicBezTo>
                  <a:cubicBezTo>
                    <a:pt x="33" y="94"/>
                    <a:pt x="35" y="88"/>
                    <a:pt x="39" y="81"/>
                  </a:cubicBezTo>
                  <a:cubicBezTo>
                    <a:pt x="45" y="69"/>
                    <a:pt x="53" y="58"/>
                    <a:pt x="63" y="48"/>
                  </a:cubicBezTo>
                  <a:cubicBezTo>
                    <a:pt x="71" y="40"/>
                    <a:pt x="81" y="33"/>
                    <a:pt x="91" y="28"/>
                  </a:cubicBezTo>
                  <a:cubicBezTo>
                    <a:pt x="100" y="23"/>
                    <a:pt x="108" y="19"/>
                    <a:pt x="117" y="17"/>
                  </a:cubicBezTo>
                  <a:cubicBezTo>
                    <a:pt x="129" y="14"/>
                    <a:pt x="141" y="12"/>
                    <a:pt x="152" y="12"/>
                  </a:cubicBezTo>
                  <a:cubicBezTo>
                    <a:pt x="153" y="12"/>
                    <a:pt x="153" y="12"/>
                    <a:pt x="153" y="12"/>
                  </a:cubicBezTo>
                  <a:cubicBezTo>
                    <a:pt x="160" y="12"/>
                    <a:pt x="167" y="13"/>
                    <a:pt x="174" y="14"/>
                  </a:cubicBezTo>
                  <a:cubicBezTo>
                    <a:pt x="181" y="15"/>
                    <a:pt x="189" y="17"/>
                    <a:pt x="196" y="19"/>
                  </a:cubicBezTo>
                  <a:cubicBezTo>
                    <a:pt x="210" y="24"/>
                    <a:pt x="223" y="32"/>
                    <a:pt x="234" y="41"/>
                  </a:cubicBezTo>
                  <a:cubicBezTo>
                    <a:pt x="243" y="48"/>
                    <a:pt x="252" y="57"/>
                    <a:pt x="259" y="68"/>
                  </a:cubicBezTo>
                  <a:cubicBezTo>
                    <a:pt x="261" y="71"/>
                    <a:pt x="263" y="75"/>
                    <a:pt x="265" y="78"/>
                  </a:cubicBezTo>
                  <a:cubicBezTo>
                    <a:pt x="271" y="89"/>
                    <a:pt x="275" y="99"/>
                    <a:pt x="278" y="109"/>
                  </a:cubicBezTo>
                  <a:cubicBezTo>
                    <a:pt x="281" y="123"/>
                    <a:pt x="282" y="138"/>
                    <a:pt x="281" y="153"/>
                  </a:cubicBezTo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26" name="Freeform 219"/>
            <p:cNvSpPr>
              <a:spLocks noEditPoints="1"/>
            </p:cNvSpPr>
            <p:nvPr/>
          </p:nvSpPr>
          <p:spPr bwMode="auto">
            <a:xfrm>
              <a:off x="4213044" y="5815013"/>
              <a:ext cx="636588" cy="625475"/>
            </a:xfrm>
            <a:custGeom>
              <a:avLst/>
              <a:gdLst>
                <a:gd name="T0" fmla="*/ 228 w 242"/>
                <a:gd name="T1" fmla="*/ 65 h 237"/>
                <a:gd name="T2" fmla="*/ 196 w 242"/>
                <a:gd name="T3" fmla="*/ 26 h 237"/>
                <a:gd name="T4" fmla="*/ 156 w 242"/>
                <a:gd name="T5" fmla="*/ 5 h 237"/>
                <a:gd name="T6" fmla="*/ 110 w 242"/>
                <a:gd name="T7" fmla="*/ 1 h 237"/>
                <a:gd name="T8" fmla="*/ 66 w 242"/>
                <a:gd name="T9" fmla="*/ 15 h 237"/>
                <a:gd name="T10" fmla="*/ 32 w 242"/>
                <a:gd name="T11" fmla="*/ 43 h 237"/>
                <a:gd name="T12" fmla="*/ 10 w 242"/>
                <a:gd name="T13" fmla="*/ 85 h 237"/>
                <a:gd name="T14" fmla="*/ 19 w 242"/>
                <a:gd name="T15" fmla="*/ 176 h 237"/>
                <a:gd name="T16" fmla="*/ 85 w 242"/>
                <a:gd name="T17" fmla="*/ 231 h 237"/>
                <a:gd name="T18" fmla="*/ 123 w 242"/>
                <a:gd name="T19" fmla="*/ 237 h 237"/>
                <a:gd name="T20" fmla="*/ 138 w 242"/>
                <a:gd name="T21" fmla="*/ 236 h 237"/>
                <a:gd name="T22" fmla="*/ 179 w 242"/>
                <a:gd name="T23" fmla="*/ 222 h 237"/>
                <a:gd name="T24" fmla="*/ 214 w 242"/>
                <a:gd name="T25" fmla="*/ 193 h 237"/>
                <a:gd name="T26" fmla="*/ 236 w 242"/>
                <a:gd name="T27" fmla="*/ 152 h 237"/>
                <a:gd name="T28" fmla="*/ 240 w 242"/>
                <a:gd name="T29" fmla="*/ 103 h 237"/>
                <a:gd name="T30" fmla="*/ 228 w 242"/>
                <a:gd name="T31" fmla="*/ 65 h 237"/>
                <a:gd name="T32" fmla="*/ 232 w 242"/>
                <a:gd name="T33" fmla="*/ 127 h 237"/>
                <a:gd name="T34" fmla="*/ 231 w 242"/>
                <a:gd name="T35" fmla="*/ 140 h 237"/>
                <a:gd name="T36" fmla="*/ 228 w 242"/>
                <a:gd name="T37" fmla="*/ 151 h 237"/>
                <a:gd name="T38" fmla="*/ 216 w 242"/>
                <a:gd name="T39" fmla="*/ 176 h 237"/>
                <a:gd name="T40" fmla="*/ 192 w 242"/>
                <a:gd name="T41" fmla="*/ 204 h 237"/>
                <a:gd name="T42" fmla="*/ 181 w 242"/>
                <a:gd name="T43" fmla="*/ 212 h 237"/>
                <a:gd name="T44" fmla="*/ 178 w 242"/>
                <a:gd name="T45" fmla="*/ 214 h 237"/>
                <a:gd name="T46" fmla="*/ 176 w 242"/>
                <a:gd name="T47" fmla="*/ 215 h 237"/>
                <a:gd name="T48" fmla="*/ 151 w 242"/>
                <a:gd name="T49" fmla="*/ 225 h 237"/>
                <a:gd name="T50" fmla="*/ 119 w 242"/>
                <a:gd name="T51" fmla="*/ 229 h 237"/>
                <a:gd name="T52" fmla="*/ 95 w 242"/>
                <a:gd name="T53" fmla="*/ 225 h 237"/>
                <a:gd name="T54" fmla="*/ 84 w 242"/>
                <a:gd name="T55" fmla="*/ 222 h 237"/>
                <a:gd name="T56" fmla="*/ 64 w 242"/>
                <a:gd name="T57" fmla="*/ 212 h 237"/>
                <a:gd name="T58" fmla="*/ 30 w 242"/>
                <a:gd name="T59" fmla="*/ 178 h 237"/>
                <a:gd name="T60" fmla="*/ 15 w 242"/>
                <a:gd name="T61" fmla="*/ 140 h 237"/>
                <a:gd name="T62" fmla="*/ 14 w 242"/>
                <a:gd name="T63" fmla="*/ 104 h 237"/>
                <a:gd name="T64" fmla="*/ 17 w 242"/>
                <a:gd name="T65" fmla="*/ 88 h 237"/>
                <a:gd name="T66" fmla="*/ 18 w 242"/>
                <a:gd name="T67" fmla="*/ 86 h 237"/>
                <a:gd name="T68" fmla="*/ 38 w 242"/>
                <a:gd name="T69" fmla="*/ 48 h 237"/>
                <a:gd name="T70" fmla="*/ 62 w 242"/>
                <a:gd name="T71" fmla="*/ 27 h 237"/>
                <a:gd name="T72" fmla="*/ 93 w 242"/>
                <a:gd name="T73" fmla="*/ 13 h 237"/>
                <a:gd name="T74" fmla="*/ 122 w 242"/>
                <a:gd name="T75" fmla="*/ 9 h 237"/>
                <a:gd name="T76" fmla="*/ 128 w 242"/>
                <a:gd name="T77" fmla="*/ 9 h 237"/>
                <a:gd name="T78" fmla="*/ 144 w 242"/>
                <a:gd name="T79" fmla="*/ 11 h 237"/>
                <a:gd name="T80" fmla="*/ 154 w 242"/>
                <a:gd name="T81" fmla="*/ 13 h 237"/>
                <a:gd name="T82" fmla="*/ 155 w 242"/>
                <a:gd name="T83" fmla="*/ 14 h 237"/>
                <a:gd name="T84" fmla="*/ 171 w 242"/>
                <a:gd name="T85" fmla="*/ 20 h 237"/>
                <a:gd name="T86" fmla="*/ 196 w 242"/>
                <a:gd name="T87" fmla="*/ 37 h 237"/>
                <a:gd name="T88" fmla="*/ 214 w 242"/>
                <a:gd name="T89" fmla="*/ 58 h 237"/>
                <a:gd name="T90" fmla="*/ 221 w 242"/>
                <a:gd name="T91" fmla="*/ 70 h 237"/>
                <a:gd name="T92" fmla="*/ 230 w 242"/>
                <a:gd name="T93" fmla="*/ 93 h 237"/>
                <a:gd name="T94" fmla="*/ 232 w 242"/>
                <a:gd name="T95" fmla="*/ 127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42" h="237">
                  <a:moveTo>
                    <a:pt x="228" y="65"/>
                  </a:moveTo>
                  <a:cubicBezTo>
                    <a:pt x="220" y="50"/>
                    <a:pt x="209" y="37"/>
                    <a:pt x="196" y="26"/>
                  </a:cubicBezTo>
                  <a:cubicBezTo>
                    <a:pt x="184" y="17"/>
                    <a:pt x="171" y="10"/>
                    <a:pt x="156" y="5"/>
                  </a:cubicBezTo>
                  <a:cubicBezTo>
                    <a:pt x="141" y="1"/>
                    <a:pt x="126" y="0"/>
                    <a:pt x="110" y="1"/>
                  </a:cubicBezTo>
                  <a:cubicBezTo>
                    <a:pt x="94" y="3"/>
                    <a:pt x="80" y="8"/>
                    <a:pt x="66" y="15"/>
                  </a:cubicBezTo>
                  <a:cubicBezTo>
                    <a:pt x="53" y="22"/>
                    <a:pt x="42" y="32"/>
                    <a:pt x="32" y="43"/>
                  </a:cubicBezTo>
                  <a:cubicBezTo>
                    <a:pt x="22" y="55"/>
                    <a:pt x="14" y="69"/>
                    <a:pt x="10" y="85"/>
                  </a:cubicBezTo>
                  <a:cubicBezTo>
                    <a:pt x="0" y="115"/>
                    <a:pt x="4" y="148"/>
                    <a:pt x="19" y="176"/>
                  </a:cubicBezTo>
                  <a:cubicBezTo>
                    <a:pt x="34" y="203"/>
                    <a:pt x="58" y="223"/>
                    <a:pt x="85" y="231"/>
                  </a:cubicBezTo>
                  <a:cubicBezTo>
                    <a:pt x="99" y="235"/>
                    <a:pt x="111" y="237"/>
                    <a:pt x="123" y="237"/>
                  </a:cubicBezTo>
                  <a:cubicBezTo>
                    <a:pt x="128" y="237"/>
                    <a:pt x="133" y="236"/>
                    <a:pt x="138" y="236"/>
                  </a:cubicBezTo>
                  <a:cubicBezTo>
                    <a:pt x="152" y="234"/>
                    <a:pt x="166" y="230"/>
                    <a:pt x="179" y="222"/>
                  </a:cubicBezTo>
                  <a:cubicBezTo>
                    <a:pt x="192" y="215"/>
                    <a:pt x="204" y="205"/>
                    <a:pt x="214" y="193"/>
                  </a:cubicBezTo>
                  <a:cubicBezTo>
                    <a:pt x="224" y="181"/>
                    <a:pt x="232" y="167"/>
                    <a:pt x="236" y="152"/>
                  </a:cubicBezTo>
                  <a:cubicBezTo>
                    <a:pt x="241" y="136"/>
                    <a:pt x="242" y="120"/>
                    <a:pt x="240" y="103"/>
                  </a:cubicBezTo>
                  <a:cubicBezTo>
                    <a:pt x="238" y="90"/>
                    <a:pt x="234" y="77"/>
                    <a:pt x="228" y="65"/>
                  </a:cubicBezTo>
                  <a:moveTo>
                    <a:pt x="232" y="127"/>
                  </a:moveTo>
                  <a:cubicBezTo>
                    <a:pt x="232" y="131"/>
                    <a:pt x="231" y="135"/>
                    <a:pt x="231" y="140"/>
                  </a:cubicBezTo>
                  <a:cubicBezTo>
                    <a:pt x="230" y="144"/>
                    <a:pt x="229" y="148"/>
                    <a:pt x="228" y="151"/>
                  </a:cubicBezTo>
                  <a:cubicBezTo>
                    <a:pt x="225" y="160"/>
                    <a:pt x="222" y="168"/>
                    <a:pt x="216" y="176"/>
                  </a:cubicBezTo>
                  <a:cubicBezTo>
                    <a:pt x="210" y="187"/>
                    <a:pt x="202" y="196"/>
                    <a:pt x="192" y="204"/>
                  </a:cubicBezTo>
                  <a:cubicBezTo>
                    <a:pt x="188" y="207"/>
                    <a:pt x="185" y="210"/>
                    <a:pt x="181" y="212"/>
                  </a:cubicBezTo>
                  <a:cubicBezTo>
                    <a:pt x="180" y="213"/>
                    <a:pt x="179" y="213"/>
                    <a:pt x="178" y="214"/>
                  </a:cubicBezTo>
                  <a:cubicBezTo>
                    <a:pt x="178" y="214"/>
                    <a:pt x="177" y="215"/>
                    <a:pt x="176" y="215"/>
                  </a:cubicBezTo>
                  <a:cubicBezTo>
                    <a:pt x="168" y="219"/>
                    <a:pt x="159" y="223"/>
                    <a:pt x="151" y="225"/>
                  </a:cubicBezTo>
                  <a:cubicBezTo>
                    <a:pt x="140" y="228"/>
                    <a:pt x="129" y="229"/>
                    <a:pt x="119" y="229"/>
                  </a:cubicBezTo>
                  <a:cubicBezTo>
                    <a:pt x="110" y="228"/>
                    <a:pt x="102" y="227"/>
                    <a:pt x="95" y="225"/>
                  </a:cubicBezTo>
                  <a:cubicBezTo>
                    <a:pt x="92" y="224"/>
                    <a:pt x="88" y="223"/>
                    <a:pt x="84" y="222"/>
                  </a:cubicBezTo>
                  <a:cubicBezTo>
                    <a:pt x="78" y="220"/>
                    <a:pt x="71" y="216"/>
                    <a:pt x="64" y="212"/>
                  </a:cubicBezTo>
                  <a:cubicBezTo>
                    <a:pt x="50" y="203"/>
                    <a:pt x="39" y="192"/>
                    <a:pt x="30" y="178"/>
                  </a:cubicBezTo>
                  <a:cubicBezTo>
                    <a:pt x="22" y="166"/>
                    <a:pt x="17" y="153"/>
                    <a:pt x="15" y="140"/>
                  </a:cubicBezTo>
                  <a:cubicBezTo>
                    <a:pt x="13" y="128"/>
                    <a:pt x="12" y="116"/>
                    <a:pt x="14" y="104"/>
                  </a:cubicBezTo>
                  <a:cubicBezTo>
                    <a:pt x="14" y="99"/>
                    <a:pt x="15" y="94"/>
                    <a:pt x="17" y="88"/>
                  </a:cubicBezTo>
                  <a:cubicBezTo>
                    <a:pt x="18" y="86"/>
                    <a:pt x="18" y="86"/>
                    <a:pt x="18" y="86"/>
                  </a:cubicBezTo>
                  <a:cubicBezTo>
                    <a:pt x="22" y="73"/>
                    <a:pt x="28" y="60"/>
                    <a:pt x="38" y="48"/>
                  </a:cubicBezTo>
                  <a:cubicBezTo>
                    <a:pt x="45" y="40"/>
                    <a:pt x="53" y="33"/>
                    <a:pt x="62" y="27"/>
                  </a:cubicBezTo>
                  <a:cubicBezTo>
                    <a:pt x="71" y="21"/>
                    <a:pt x="81" y="16"/>
                    <a:pt x="93" y="13"/>
                  </a:cubicBezTo>
                  <a:cubicBezTo>
                    <a:pt x="102" y="10"/>
                    <a:pt x="112" y="9"/>
                    <a:pt x="122" y="9"/>
                  </a:cubicBezTo>
                  <a:cubicBezTo>
                    <a:pt x="124" y="9"/>
                    <a:pt x="126" y="9"/>
                    <a:pt x="128" y="9"/>
                  </a:cubicBezTo>
                  <a:cubicBezTo>
                    <a:pt x="132" y="9"/>
                    <a:pt x="138" y="10"/>
                    <a:pt x="144" y="11"/>
                  </a:cubicBezTo>
                  <a:cubicBezTo>
                    <a:pt x="147" y="12"/>
                    <a:pt x="151" y="13"/>
                    <a:pt x="154" y="13"/>
                  </a:cubicBezTo>
                  <a:cubicBezTo>
                    <a:pt x="155" y="14"/>
                    <a:pt x="155" y="14"/>
                    <a:pt x="155" y="14"/>
                  </a:cubicBezTo>
                  <a:cubicBezTo>
                    <a:pt x="161" y="15"/>
                    <a:pt x="167" y="18"/>
                    <a:pt x="171" y="20"/>
                  </a:cubicBezTo>
                  <a:cubicBezTo>
                    <a:pt x="180" y="24"/>
                    <a:pt x="189" y="30"/>
                    <a:pt x="196" y="37"/>
                  </a:cubicBezTo>
                  <a:cubicBezTo>
                    <a:pt x="203" y="43"/>
                    <a:pt x="209" y="50"/>
                    <a:pt x="214" y="58"/>
                  </a:cubicBezTo>
                  <a:cubicBezTo>
                    <a:pt x="217" y="62"/>
                    <a:pt x="219" y="66"/>
                    <a:pt x="221" y="70"/>
                  </a:cubicBezTo>
                  <a:cubicBezTo>
                    <a:pt x="225" y="77"/>
                    <a:pt x="228" y="85"/>
                    <a:pt x="230" y="93"/>
                  </a:cubicBezTo>
                  <a:cubicBezTo>
                    <a:pt x="232" y="104"/>
                    <a:pt x="233" y="116"/>
                    <a:pt x="232" y="127"/>
                  </a:cubicBezTo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27" name="Freeform 220"/>
            <p:cNvSpPr>
              <a:spLocks noEditPoints="1"/>
            </p:cNvSpPr>
            <p:nvPr/>
          </p:nvSpPr>
          <p:spPr bwMode="auto">
            <a:xfrm>
              <a:off x="4397194" y="5991225"/>
              <a:ext cx="276225" cy="274638"/>
            </a:xfrm>
            <a:custGeom>
              <a:avLst/>
              <a:gdLst>
                <a:gd name="T0" fmla="*/ 102 w 105"/>
                <a:gd name="T1" fmla="*/ 23 h 104"/>
                <a:gd name="T2" fmla="*/ 99 w 105"/>
                <a:gd name="T3" fmla="*/ 22 h 104"/>
                <a:gd name="T4" fmla="*/ 34 w 105"/>
                <a:gd name="T5" fmla="*/ 3 h 104"/>
                <a:gd name="T6" fmla="*/ 30 w 105"/>
                <a:gd name="T7" fmla="*/ 1 h 104"/>
                <a:gd name="T8" fmla="*/ 28 w 105"/>
                <a:gd name="T9" fmla="*/ 1 h 104"/>
                <a:gd name="T10" fmla="*/ 22 w 105"/>
                <a:gd name="T11" fmla="*/ 4 h 104"/>
                <a:gd name="T12" fmla="*/ 21 w 105"/>
                <a:gd name="T13" fmla="*/ 7 h 104"/>
                <a:gd name="T14" fmla="*/ 21 w 105"/>
                <a:gd name="T15" fmla="*/ 7 h 104"/>
                <a:gd name="T16" fmla="*/ 5 w 105"/>
                <a:gd name="T17" fmla="*/ 63 h 104"/>
                <a:gd name="T18" fmla="*/ 3 w 105"/>
                <a:gd name="T19" fmla="*/ 70 h 104"/>
                <a:gd name="T20" fmla="*/ 1 w 105"/>
                <a:gd name="T21" fmla="*/ 75 h 104"/>
                <a:gd name="T22" fmla="*/ 5 w 105"/>
                <a:gd name="T23" fmla="*/ 83 h 104"/>
                <a:gd name="T24" fmla="*/ 76 w 105"/>
                <a:gd name="T25" fmla="*/ 104 h 104"/>
                <a:gd name="T26" fmla="*/ 78 w 105"/>
                <a:gd name="T27" fmla="*/ 104 h 104"/>
                <a:gd name="T28" fmla="*/ 79 w 105"/>
                <a:gd name="T29" fmla="*/ 104 h 104"/>
                <a:gd name="T30" fmla="*/ 82 w 105"/>
                <a:gd name="T31" fmla="*/ 102 h 104"/>
                <a:gd name="T32" fmla="*/ 83 w 105"/>
                <a:gd name="T33" fmla="*/ 100 h 104"/>
                <a:gd name="T34" fmla="*/ 101 w 105"/>
                <a:gd name="T35" fmla="*/ 40 h 104"/>
                <a:gd name="T36" fmla="*/ 104 w 105"/>
                <a:gd name="T37" fmla="*/ 30 h 104"/>
                <a:gd name="T38" fmla="*/ 104 w 105"/>
                <a:gd name="T39" fmla="*/ 28 h 104"/>
                <a:gd name="T40" fmla="*/ 102 w 105"/>
                <a:gd name="T41" fmla="*/ 23 h 104"/>
                <a:gd name="T42" fmla="*/ 94 w 105"/>
                <a:gd name="T43" fmla="*/ 31 h 104"/>
                <a:gd name="T44" fmla="*/ 93 w 105"/>
                <a:gd name="T45" fmla="*/ 37 h 104"/>
                <a:gd name="T46" fmla="*/ 76 w 105"/>
                <a:gd name="T47" fmla="*/ 92 h 104"/>
                <a:gd name="T48" fmla="*/ 73 w 105"/>
                <a:gd name="T49" fmla="*/ 94 h 104"/>
                <a:gd name="T50" fmla="*/ 12 w 105"/>
                <a:gd name="T51" fmla="*/ 77 h 104"/>
                <a:gd name="T52" fmla="*/ 11 w 105"/>
                <a:gd name="T53" fmla="*/ 73 h 104"/>
                <a:gd name="T54" fmla="*/ 19 w 105"/>
                <a:gd name="T55" fmla="*/ 43 h 104"/>
                <a:gd name="T56" fmla="*/ 28 w 105"/>
                <a:gd name="T57" fmla="*/ 12 h 104"/>
                <a:gd name="T58" fmla="*/ 29 w 105"/>
                <a:gd name="T59" fmla="*/ 10 h 104"/>
                <a:gd name="T60" fmla="*/ 32 w 105"/>
                <a:gd name="T61" fmla="*/ 11 h 104"/>
                <a:gd name="T62" fmla="*/ 92 w 105"/>
                <a:gd name="T63" fmla="*/ 28 h 104"/>
                <a:gd name="T64" fmla="*/ 93 w 105"/>
                <a:gd name="T65" fmla="*/ 29 h 104"/>
                <a:gd name="T66" fmla="*/ 95 w 105"/>
                <a:gd name="T67" fmla="*/ 29 h 104"/>
                <a:gd name="T68" fmla="*/ 94 w 105"/>
                <a:gd name="T69" fmla="*/ 31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05" h="104">
                  <a:moveTo>
                    <a:pt x="102" y="23"/>
                  </a:moveTo>
                  <a:cubicBezTo>
                    <a:pt x="101" y="22"/>
                    <a:pt x="100" y="22"/>
                    <a:pt x="99" y="22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29" y="1"/>
                    <a:pt x="29" y="1"/>
                    <a:pt x="28" y="1"/>
                  </a:cubicBezTo>
                  <a:cubicBezTo>
                    <a:pt x="25" y="0"/>
                    <a:pt x="24" y="1"/>
                    <a:pt x="22" y="4"/>
                  </a:cubicBezTo>
                  <a:cubicBezTo>
                    <a:pt x="22" y="5"/>
                    <a:pt x="22" y="6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16" y="26"/>
                    <a:pt x="10" y="44"/>
                    <a:pt x="5" y="63"/>
                  </a:cubicBezTo>
                  <a:cubicBezTo>
                    <a:pt x="3" y="70"/>
                    <a:pt x="3" y="70"/>
                    <a:pt x="3" y="70"/>
                  </a:cubicBezTo>
                  <a:cubicBezTo>
                    <a:pt x="2" y="72"/>
                    <a:pt x="2" y="74"/>
                    <a:pt x="1" y="75"/>
                  </a:cubicBezTo>
                  <a:cubicBezTo>
                    <a:pt x="0" y="80"/>
                    <a:pt x="1" y="82"/>
                    <a:pt x="5" y="83"/>
                  </a:cubicBezTo>
                  <a:cubicBezTo>
                    <a:pt x="76" y="104"/>
                    <a:pt x="76" y="104"/>
                    <a:pt x="76" y="104"/>
                  </a:cubicBezTo>
                  <a:cubicBezTo>
                    <a:pt x="76" y="104"/>
                    <a:pt x="77" y="104"/>
                    <a:pt x="78" y="104"/>
                  </a:cubicBezTo>
                  <a:cubicBezTo>
                    <a:pt x="79" y="104"/>
                    <a:pt x="79" y="104"/>
                    <a:pt x="79" y="104"/>
                  </a:cubicBezTo>
                  <a:cubicBezTo>
                    <a:pt x="80" y="104"/>
                    <a:pt x="82" y="104"/>
                    <a:pt x="82" y="102"/>
                  </a:cubicBezTo>
                  <a:cubicBezTo>
                    <a:pt x="83" y="101"/>
                    <a:pt x="83" y="100"/>
                    <a:pt x="83" y="100"/>
                  </a:cubicBezTo>
                  <a:cubicBezTo>
                    <a:pt x="101" y="40"/>
                    <a:pt x="101" y="40"/>
                    <a:pt x="101" y="40"/>
                  </a:cubicBezTo>
                  <a:cubicBezTo>
                    <a:pt x="104" y="30"/>
                    <a:pt x="104" y="30"/>
                    <a:pt x="104" y="30"/>
                  </a:cubicBezTo>
                  <a:cubicBezTo>
                    <a:pt x="104" y="29"/>
                    <a:pt x="104" y="29"/>
                    <a:pt x="104" y="28"/>
                  </a:cubicBezTo>
                  <a:cubicBezTo>
                    <a:pt x="105" y="25"/>
                    <a:pt x="104" y="24"/>
                    <a:pt x="102" y="23"/>
                  </a:cubicBezTo>
                  <a:close/>
                  <a:moveTo>
                    <a:pt x="94" y="31"/>
                  </a:moveTo>
                  <a:cubicBezTo>
                    <a:pt x="94" y="33"/>
                    <a:pt x="93" y="35"/>
                    <a:pt x="93" y="37"/>
                  </a:cubicBezTo>
                  <a:cubicBezTo>
                    <a:pt x="76" y="92"/>
                    <a:pt x="76" y="92"/>
                    <a:pt x="76" y="92"/>
                  </a:cubicBezTo>
                  <a:cubicBezTo>
                    <a:pt x="76" y="95"/>
                    <a:pt x="76" y="95"/>
                    <a:pt x="73" y="94"/>
                  </a:cubicBezTo>
                  <a:cubicBezTo>
                    <a:pt x="53" y="89"/>
                    <a:pt x="33" y="83"/>
                    <a:pt x="12" y="77"/>
                  </a:cubicBezTo>
                  <a:cubicBezTo>
                    <a:pt x="10" y="76"/>
                    <a:pt x="10" y="76"/>
                    <a:pt x="11" y="73"/>
                  </a:cubicBezTo>
                  <a:cubicBezTo>
                    <a:pt x="19" y="43"/>
                    <a:pt x="19" y="43"/>
                    <a:pt x="19" y="43"/>
                  </a:cubicBezTo>
                  <a:cubicBezTo>
                    <a:pt x="28" y="12"/>
                    <a:pt x="28" y="12"/>
                    <a:pt x="28" y="12"/>
                  </a:cubicBezTo>
                  <a:cubicBezTo>
                    <a:pt x="29" y="11"/>
                    <a:pt x="29" y="10"/>
                    <a:pt x="29" y="10"/>
                  </a:cubicBezTo>
                  <a:cubicBezTo>
                    <a:pt x="29" y="10"/>
                    <a:pt x="31" y="10"/>
                    <a:pt x="32" y="11"/>
                  </a:cubicBezTo>
                  <a:cubicBezTo>
                    <a:pt x="92" y="28"/>
                    <a:pt x="92" y="28"/>
                    <a:pt x="92" y="28"/>
                  </a:cubicBezTo>
                  <a:cubicBezTo>
                    <a:pt x="93" y="29"/>
                    <a:pt x="93" y="29"/>
                    <a:pt x="93" y="29"/>
                  </a:cubicBezTo>
                  <a:cubicBezTo>
                    <a:pt x="94" y="29"/>
                    <a:pt x="95" y="29"/>
                    <a:pt x="95" y="29"/>
                  </a:cubicBezTo>
                  <a:cubicBezTo>
                    <a:pt x="95" y="30"/>
                    <a:pt x="95" y="31"/>
                    <a:pt x="94" y="31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28" name="Freeform 221"/>
            <p:cNvSpPr>
              <a:spLocks noEditPoints="1"/>
            </p:cNvSpPr>
            <p:nvPr/>
          </p:nvSpPr>
          <p:spPr bwMode="auto">
            <a:xfrm>
              <a:off x="4454344" y="6051550"/>
              <a:ext cx="161925" cy="158750"/>
            </a:xfrm>
            <a:custGeom>
              <a:avLst/>
              <a:gdLst>
                <a:gd name="T0" fmla="*/ 56 w 61"/>
                <a:gd name="T1" fmla="*/ 12 h 60"/>
                <a:gd name="T2" fmla="*/ 25 w 61"/>
                <a:gd name="T3" fmla="*/ 3 h 60"/>
                <a:gd name="T4" fmla="*/ 19 w 61"/>
                <a:gd name="T5" fmla="*/ 1 h 60"/>
                <a:gd name="T6" fmla="*/ 17 w 61"/>
                <a:gd name="T7" fmla="*/ 0 h 60"/>
                <a:gd name="T8" fmla="*/ 13 w 61"/>
                <a:gd name="T9" fmla="*/ 2 h 60"/>
                <a:gd name="T10" fmla="*/ 12 w 61"/>
                <a:gd name="T11" fmla="*/ 5 h 60"/>
                <a:gd name="T12" fmla="*/ 1 w 61"/>
                <a:gd name="T13" fmla="*/ 41 h 60"/>
                <a:gd name="T14" fmla="*/ 1 w 61"/>
                <a:gd name="T15" fmla="*/ 41 h 60"/>
                <a:gd name="T16" fmla="*/ 1 w 61"/>
                <a:gd name="T17" fmla="*/ 43 h 60"/>
                <a:gd name="T18" fmla="*/ 3 w 61"/>
                <a:gd name="T19" fmla="*/ 48 h 60"/>
                <a:gd name="T20" fmla="*/ 6 w 61"/>
                <a:gd name="T21" fmla="*/ 49 h 60"/>
                <a:gd name="T22" fmla="*/ 41 w 61"/>
                <a:gd name="T23" fmla="*/ 59 h 60"/>
                <a:gd name="T24" fmla="*/ 41 w 61"/>
                <a:gd name="T25" fmla="*/ 59 h 60"/>
                <a:gd name="T26" fmla="*/ 43 w 61"/>
                <a:gd name="T27" fmla="*/ 60 h 60"/>
                <a:gd name="T28" fmla="*/ 44 w 61"/>
                <a:gd name="T29" fmla="*/ 60 h 60"/>
                <a:gd name="T30" fmla="*/ 48 w 61"/>
                <a:gd name="T31" fmla="*/ 57 h 60"/>
                <a:gd name="T32" fmla="*/ 49 w 61"/>
                <a:gd name="T33" fmla="*/ 55 h 60"/>
                <a:gd name="T34" fmla="*/ 56 w 61"/>
                <a:gd name="T35" fmla="*/ 31 h 60"/>
                <a:gd name="T36" fmla="*/ 59 w 61"/>
                <a:gd name="T37" fmla="*/ 19 h 60"/>
                <a:gd name="T38" fmla="*/ 56 w 61"/>
                <a:gd name="T39" fmla="*/ 12 h 60"/>
                <a:gd name="T40" fmla="*/ 52 w 61"/>
                <a:gd name="T41" fmla="*/ 21 h 60"/>
                <a:gd name="T42" fmla="*/ 49 w 61"/>
                <a:gd name="T43" fmla="*/ 31 h 60"/>
                <a:gd name="T44" fmla="*/ 43 w 61"/>
                <a:gd name="T45" fmla="*/ 50 h 60"/>
                <a:gd name="T46" fmla="*/ 43 w 61"/>
                <a:gd name="T47" fmla="*/ 51 h 60"/>
                <a:gd name="T48" fmla="*/ 42 w 61"/>
                <a:gd name="T49" fmla="*/ 52 h 60"/>
                <a:gd name="T50" fmla="*/ 41 w 61"/>
                <a:gd name="T51" fmla="*/ 52 h 60"/>
                <a:gd name="T52" fmla="*/ 40 w 61"/>
                <a:gd name="T53" fmla="*/ 52 h 60"/>
                <a:gd name="T54" fmla="*/ 11 w 61"/>
                <a:gd name="T55" fmla="*/ 43 h 60"/>
                <a:gd name="T56" fmla="*/ 10 w 61"/>
                <a:gd name="T57" fmla="*/ 43 h 60"/>
                <a:gd name="T58" fmla="*/ 9 w 61"/>
                <a:gd name="T59" fmla="*/ 42 h 60"/>
                <a:gd name="T60" fmla="*/ 9 w 61"/>
                <a:gd name="T61" fmla="*/ 42 h 60"/>
                <a:gd name="T62" fmla="*/ 9 w 61"/>
                <a:gd name="T63" fmla="*/ 40 h 60"/>
                <a:gd name="T64" fmla="*/ 18 w 61"/>
                <a:gd name="T65" fmla="*/ 11 h 60"/>
                <a:gd name="T66" fmla="*/ 19 w 61"/>
                <a:gd name="T67" fmla="*/ 8 h 60"/>
                <a:gd name="T68" fmla="*/ 22 w 61"/>
                <a:gd name="T69" fmla="*/ 9 h 60"/>
                <a:gd name="T70" fmla="*/ 50 w 61"/>
                <a:gd name="T71" fmla="*/ 17 h 60"/>
                <a:gd name="T72" fmla="*/ 52 w 61"/>
                <a:gd name="T73" fmla="*/ 21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61" h="60">
                  <a:moveTo>
                    <a:pt x="56" y="12"/>
                  </a:moveTo>
                  <a:cubicBezTo>
                    <a:pt x="45" y="9"/>
                    <a:pt x="35" y="6"/>
                    <a:pt x="25" y="3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8" y="1"/>
                    <a:pt x="17" y="0"/>
                    <a:pt x="17" y="0"/>
                  </a:cubicBezTo>
                  <a:cubicBezTo>
                    <a:pt x="15" y="0"/>
                    <a:pt x="13" y="1"/>
                    <a:pt x="13" y="2"/>
                  </a:cubicBezTo>
                  <a:cubicBezTo>
                    <a:pt x="12" y="3"/>
                    <a:pt x="12" y="4"/>
                    <a:pt x="12" y="5"/>
                  </a:cubicBezTo>
                  <a:cubicBezTo>
                    <a:pt x="8" y="17"/>
                    <a:pt x="5" y="29"/>
                    <a:pt x="1" y="41"/>
                  </a:cubicBezTo>
                  <a:cubicBezTo>
                    <a:pt x="1" y="41"/>
                    <a:pt x="1" y="41"/>
                    <a:pt x="1" y="41"/>
                  </a:cubicBezTo>
                  <a:cubicBezTo>
                    <a:pt x="1" y="42"/>
                    <a:pt x="1" y="42"/>
                    <a:pt x="1" y="43"/>
                  </a:cubicBezTo>
                  <a:cubicBezTo>
                    <a:pt x="0" y="46"/>
                    <a:pt x="1" y="47"/>
                    <a:pt x="3" y="48"/>
                  </a:cubicBezTo>
                  <a:cubicBezTo>
                    <a:pt x="4" y="48"/>
                    <a:pt x="5" y="49"/>
                    <a:pt x="6" y="49"/>
                  </a:cubicBezTo>
                  <a:cubicBezTo>
                    <a:pt x="41" y="59"/>
                    <a:pt x="41" y="59"/>
                    <a:pt x="41" y="59"/>
                  </a:cubicBezTo>
                  <a:cubicBezTo>
                    <a:pt x="41" y="59"/>
                    <a:pt x="41" y="59"/>
                    <a:pt x="41" y="59"/>
                  </a:cubicBezTo>
                  <a:cubicBezTo>
                    <a:pt x="42" y="59"/>
                    <a:pt x="42" y="60"/>
                    <a:pt x="43" y="60"/>
                  </a:cubicBezTo>
                  <a:cubicBezTo>
                    <a:pt x="43" y="60"/>
                    <a:pt x="44" y="60"/>
                    <a:pt x="44" y="60"/>
                  </a:cubicBezTo>
                  <a:cubicBezTo>
                    <a:pt x="46" y="60"/>
                    <a:pt x="47" y="59"/>
                    <a:pt x="48" y="57"/>
                  </a:cubicBezTo>
                  <a:cubicBezTo>
                    <a:pt x="48" y="56"/>
                    <a:pt x="49" y="56"/>
                    <a:pt x="49" y="55"/>
                  </a:cubicBezTo>
                  <a:cubicBezTo>
                    <a:pt x="56" y="31"/>
                    <a:pt x="56" y="31"/>
                    <a:pt x="56" y="31"/>
                  </a:cubicBezTo>
                  <a:cubicBezTo>
                    <a:pt x="57" y="27"/>
                    <a:pt x="58" y="23"/>
                    <a:pt x="59" y="19"/>
                  </a:cubicBezTo>
                  <a:cubicBezTo>
                    <a:pt x="61" y="14"/>
                    <a:pt x="60" y="13"/>
                    <a:pt x="56" y="12"/>
                  </a:cubicBezTo>
                  <a:close/>
                  <a:moveTo>
                    <a:pt x="52" y="21"/>
                  </a:moveTo>
                  <a:cubicBezTo>
                    <a:pt x="51" y="24"/>
                    <a:pt x="50" y="27"/>
                    <a:pt x="49" y="31"/>
                  </a:cubicBezTo>
                  <a:cubicBezTo>
                    <a:pt x="43" y="50"/>
                    <a:pt x="43" y="50"/>
                    <a:pt x="43" y="50"/>
                  </a:cubicBezTo>
                  <a:cubicBezTo>
                    <a:pt x="43" y="50"/>
                    <a:pt x="43" y="51"/>
                    <a:pt x="43" y="51"/>
                  </a:cubicBezTo>
                  <a:cubicBezTo>
                    <a:pt x="42" y="52"/>
                    <a:pt x="42" y="52"/>
                    <a:pt x="42" y="52"/>
                  </a:cubicBezTo>
                  <a:cubicBezTo>
                    <a:pt x="42" y="52"/>
                    <a:pt x="42" y="52"/>
                    <a:pt x="41" y="52"/>
                  </a:cubicBezTo>
                  <a:cubicBezTo>
                    <a:pt x="41" y="52"/>
                    <a:pt x="40" y="52"/>
                    <a:pt x="40" y="52"/>
                  </a:cubicBezTo>
                  <a:cubicBezTo>
                    <a:pt x="11" y="43"/>
                    <a:pt x="11" y="43"/>
                    <a:pt x="11" y="43"/>
                  </a:cubicBezTo>
                  <a:cubicBezTo>
                    <a:pt x="10" y="43"/>
                    <a:pt x="10" y="43"/>
                    <a:pt x="10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1"/>
                    <a:pt x="9" y="40"/>
                    <a:pt x="9" y="4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8" y="9"/>
                    <a:pt x="19" y="8"/>
                    <a:pt x="19" y="8"/>
                  </a:cubicBezTo>
                  <a:cubicBezTo>
                    <a:pt x="20" y="8"/>
                    <a:pt x="21" y="9"/>
                    <a:pt x="22" y="9"/>
                  </a:cubicBezTo>
                  <a:cubicBezTo>
                    <a:pt x="31" y="12"/>
                    <a:pt x="40" y="14"/>
                    <a:pt x="50" y="17"/>
                  </a:cubicBezTo>
                  <a:cubicBezTo>
                    <a:pt x="52" y="18"/>
                    <a:pt x="52" y="18"/>
                    <a:pt x="52" y="21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29" name="Freeform 222"/>
            <p:cNvSpPr>
              <a:spLocks noEditPoints="1"/>
            </p:cNvSpPr>
            <p:nvPr/>
          </p:nvSpPr>
          <p:spPr bwMode="auto">
            <a:xfrm>
              <a:off x="3347856" y="4949825"/>
              <a:ext cx="1354138" cy="1892300"/>
            </a:xfrm>
            <a:custGeom>
              <a:avLst/>
              <a:gdLst>
                <a:gd name="T0" fmla="*/ 338 w 514"/>
                <a:gd name="T1" fmla="*/ 450 h 716"/>
                <a:gd name="T2" fmla="*/ 298 w 514"/>
                <a:gd name="T3" fmla="*/ 564 h 716"/>
                <a:gd name="T4" fmla="*/ 267 w 514"/>
                <a:gd name="T5" fmla="*/ 581 h 716"/>
                <a:gd name="T6" fmla="*/ 146 w 514"/>
                <a:gd name="T7" fmla="*/ 474 h 716"/>
                <a:gd name="T8" fmla="*/ 205 w 514"/>
                <a:gd name="T9" fmla="*/ 495 h 716"/>
                <a:gd name="T10" fmla="*/ 257 w 514"/>
                <a:gd name="T11" fmla="*/ 636 h 716"/>
                <a:gd name="T12" fmla="*/ 231 w 514"/>
                <a:gd name="T13" fmla="*/ 644 h 716"/>
                <a:gd name="T14" fmla="*/ 291 w 514"/>
                <a:gd name="T15" fmla="*/ 661 h 716"/>
                <a:gd name="T16" fmla="*/ 315 w 514"/>
                <a:gd name="T17" fmla="*/ 704 h 716"/>
                <a:gd name="T18" fmla="*/ 274 w 514"/>
                <a:gd name="T19" fmla="*/ 682 h 716"/>
                <a:gd name="T20" fmla="*/ 306 w 514"/>
                <a:gd name="T21" fmla="*/ 707 h 716"/>
                <a:gd name="T22" fmla="*/ 231 w 514"/>
                <a:gd name="T23" fmla="*/ 714 h 716"/>
                <a:gd name="T24" fmla="*/ 109 w 514"/>
                <a:gd name="T25" fmla="*/ 687 h 716"/>
                <a:gd name="T26" fmla="*/ 6 w 514"/>
                <a:gd name="T27" fmla="*/ 570 h 716"/>
                <a:gd name="T28" fmla="*/ 27 w 514"/>
                <a:gd name="T29" fmla="*/ 402 h 716"/>
                <a:gd name="T30" fmla="*/ 112 w 514"/>
                <a:gd name="T31" fmla="*/ 310 h 716"/>
                <a:gd name="T32" fmla="*/ 228 w 514"/>
                <a:gd name="T33" fmla="*/ 191 h 716"/>
                <a:gd name="T34" fmla="*/ 202 w 514"/>
                <a:gd name="T35" fmla="*/ 23 h 716"/>
                <a:gd name="T36" fmla="*/ 241 w 514"/>
                <a:gd name="T37" fmla="*/ 1 h 716"/>
                <a:gd name="T38" fmla="*/ 371 w 514"/>
                <a:gd name="T39" fmla="*/ 104 h 716"/>
                <a:gd name="T40" fmla="*/ 475 w 514"/>
                <a:gd name="T41" fmla="*/ 194 h 716"/>
                <a:gd name="T42" fmla="*/ 496 w 514"/>
                <a:gd name="T43" fmla="*/ 231 h 716"/>
                <a:gd name="T44" fmla="*/ 501 w 514"/>
                <a:gd name="T45" fmla="*/ 271 h 716"/>
                <a:gd name="T46" fmla="*/ 454 w 514"/>
                <a:gd name="T47" fmla="*/ 245 h 716"/>
                <a:gd name="T48" fmla="*/ 471 w 514"/>
                <a:gd name="T49" fmla="*/ 276 h 716"/>
                <a:gd name="T50" fmla="*/ 468 w 514"/>
                <a:gd name="T51" fmla="*/ 287 h 716"/>
                <a:gd name="T52" fmla="*/ 357 w 514"/>
                <a:gd name="T53" fmla="*/ 356 h 716"/>
                <a:gd name="T54" fmla="*/ 266 w 514"/>
                <a:gd name="T55" fmla="*/ 339 h 716"/>
                <a:gd name="T56" fmla="*/ 234 w 514"/>
                <a:gd name="T57" fmla="*/ 307 h 716"/>
                <a:gd name="T58" fmla="*/ 335 w 514"/>
                <a:gd name="T59" fmla="*/ 364 h 716"/>
                <a:gd name="T60" fmla="*/ 398 w 514"/>
                <a:gd name="T61" fmla="*/ 368 h 716"/>
                <a:gd name="T62" fmla="*/ 367 w 514"/>
                <a:gd name="T63" fmla="*/ 383 h 716"/>
                <a:gd name="T64" fmla="*/ 398 w 514"/>
                <a:gd name="T65" fmla="*/ 377 h 716"/>
                <a:gd name="T66" fmla="*/ 404 w 514"/>
                <a:gd name="T67" fmla="*/ 396 h 716"/>
                <a:gd name="T68" fmla="*/ 392 w 514"/>
                <a:gd name="T69" fmla="*/ 406 h 716"/>
                <a:gd name="T70" fmla="*/ 376 w 514"/>
                <a:gd name="T71" fmla="*/ 419 h 716"/>
                <a:gd name="T72" fmla="*/ 238 w 514"/>
                <a:gd name="T73" fmla="*/ 406 h 716"/>
                <a:gd name="T74" fmla="*/ 196 w 514"/>
                <a:gd name="T75" fmla="*/ 375 h 716"/>
                <a:gd name="T76" fmla="*/ 314 w 514"/>
                <a:gd name="T77" fmla="*/ 431 h 716"/>
                <a:gd name="T78" fmla="*/ 313 w 514"/>
                <a:gd name="T79" fmla="*/ 276 h 716"/>
                <a:gd name="T80" fmla="*/ 337 w 514"/>
                <a:gd name="T81" fmla="*/ 273 h 716"/>
                <a:gd name="T82" fmla="*/ 391 w 514"/>
                <a:gd name="T83" fmla="*/ 251 h 716"/>
                <a:gd name="T84" fmla="*/ 336 w 514"/>
                <a:gd name="T85" fmla="*/ 301 h 716"/>
                <a:gd name="T86" fmla="*/ 351 w 514"/>
                <a:gd name="T87" fmla="*/ 299 h 716"/>
                <a:gd name="T88" fmla="*/ 387 w 514"/>
                <a:gd name="T89" fmla="*/ 274 h 716"/>
                <a:gd name="T90" fmla="*/ 383 w 514"/>
                <a:gd name="T91" fmla="*/ 214 h 716"/>
                <a:gd name="T92" fmla="*/ 219 w 514"/>
                <a:gd name="T93" fmla="*/ 562 h 716"/>
                <a:gd name="T94" fmla="*/ 213 w 514"/>
                <a:gd name="T95" fmla="*/ 547 h 716"/>
                <a:gd name="T96" fmla="*/ 240 w 514"/>
                <a:gd name="T97" fmla="*/ 574 h 716"/>
                <a:gd name="T98" fmla="*/ 234 w 514"/>
                <a:gd name="T99" fmla="*/ 559 h 716"/>
                <a:gd name="T100" fmla="*/ 219 w 514"/>
                <a:gd name="T101" fmla="*/ 531 h 716"/>
                <a:gd name="T102" fmla="*/ 227 w 514"/>
                <a:gd name="T103" fmla="*/ 543 h 716"/>
                <a:gd name="T104" fmla="*/ 321 w 514"/>
                <a:gd name="T105" fmla="*/ 73 h 716"/>
                <a:gd name="T106" fmla="*/ 343 w 514"/>
                <a:gd name="T107" fmla="*/ 81 h 716"/>
                <a:gd name="T108" fmla="*/ 337 w 514"/>
                <a:gd name="T109" fmla="*/ 69 h 716"/>
                <a:gd name="T110" fmla="*/ 326 w 514"/>
                <a:gd name="T111" fmla="*/ 50 h 716"/>
                <a:gd name="T112" fmla="*/ 326 w 514"/>
                <a:gd name="T113" fmla="*/ 52 h 7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514" h="716">
                  <a:moveTo>
                    <a:pt x="314" y="431"/>
                  </a:moveTo>
                  <a:cubicBezTo>
                    <a:pt x="320" y="431"/>
                    <a:pt x="325" y="431"/>
                    <a:pt x="330" y="431"/>
                  </a:cubicBezTo>
                  <a:cubicBezTo>
                    <a:pt x="335" y="431"/>
                    <a:pt x="336" y="432"/>
                    <a:pt x="337" y="437"/>
                  </a:cubicBezTo>
                  <a:cubicBezTo>
                    <a:pt x="337" y="439"/>
                    <a:pt x="337" y="441"/>
                    <a:pt x="337" y="443"/>
                  </a:cubicBezTo>
                  <a:cubicBezTo>
                    <a:pt x="337" y="446"/>
                    <a:pt x="337" y="448"/>
                    <a:pt x="338" y="450"/>
                  </a:cubicBezTo>
                  <a:cubicBezTo>
                    <a:pt x="339" y="457"/>
                    <a:pt x="339" y="463"/>
                    <a:pt x="338" y="470"/>
                  </a:cubicBezTo>
                  <a:cubicBezTo>
                    <a:pt x="337" y="472"/>
                    <a:pt x="337" y="473"/>
                    <a:pt x="337" y="475"/>
                  </a:cubicBezTo>
                  <a:cubicBezTo>
                    <a:pt x="337" y="481"/>
                    <a:pt x="336" y="487"/>
                    <a:pt x="335" y="493"/>
                  </a:cubicBezTo>
                  <a:cubicBezTo>
                    <a:pt x="331" y="510"/>
                    <a:pt x="326" y="526"/>
                    <a:pt x="316" y="541"/>
                  </a:cubicBezTo>
                  <a:cubicBezTo>
                    <a:pt x="311" y="549"/>
                    <a:pt x="305" y="557"/>
                    <a:pt x="298" y="564"/>
                  </a:cubicBezTo>
                  <a:cubicBezTo>
                    <a:pt x="295" y="567"/>
                    <a:pt x="292" y="570"/>
                    <a:pt x="288" y="573"/>
                  </a:cubicBezTo>
                  <a:cubicBezTo>
                    <a:pt x="284" y="577"/>
                    <a:pt x="279" y="580"/>
                    <a:pt x="274" y="584"/>
                  </a:cubicBezTo>
                  <a:cubicBezTo>
                    <a:pt x="272" y="584"/>
                    <a:pt x="271" y="585"/>
                    <a:pt x="270" y="585"/>
                  </a:cubicBezTo>
                  <a:cubicBezTo>
                    <a:pt x="269" y="585"/>
                    <a:pt x="268" y="585"/>
                    <a:pt x="268" y="584"/>
                  </a:cubicBezTo>
                  <a:cubicBezTo>
                    <a:pt x="267" y="583"/>
                    <a:pt x="267" y="582"/>
                    <a:pt x="267" y="581"/>
                  </a:cubicBezTo>
                  <a:cubicBezTo>
                    <a:pt x="265" y="569"/>
                    <a:pt x="261" y="557"/>
                    <a:pt x="255" y="545"/>
                  </a:cubicBezTo>
                  <a:cubicBezTo>
                    <a:pt x="251" y="535"/>
                    <a:pt x="244" y="527"/>
                    <a:pt x="237" y="518"/>
                  </a:cubicBezTo>
                  <a:cubicBezTo>
                    <a:pt x="229" y="508"/>
                    <a:pt x="219" y="500"/>
                    <a:pt x="209" y="493"/>
                  </a:cubicBezTo>
                  <a:cubicBezTo>
                    <a:pt x="198" y="486"/>
                    <a:pt x="186" y="481"/>
                    <a:pt x="173" y="477"/>
                  </a:cubicBezTo>
                  <a:cubicBezTo>
                    <a:pt x="164" y="475"/>
                    <a:pt x="155" y="474"/>
                    <a:pt x="146" y="474"/>
                  </a:cubicBezTo>
                  <a:cubicBezTo>
                    <a:pt x="145" y="475"/>
                    <a:pt x="145" y="475"/>
                    <a:pt x="145" y="475"/>
                  </a:cubicBezTo>
                  <a:cubicBezTo>
                    <a:pt x="146" y="475"/>
                    <a:pt x="146" y="476"/>
                    <a:pt x="146" y="476"/>
                  </a:cubicBezTo>
                  <a:cubicBezTo>
                    <a:pt x="148" y="476"/>
                    <a:pt x="150" y="477"/>
                    <a:pt x="152" y="477"/>
                  </a:cubicBezTo>
                  <a:cubicBezTo>
                    <a:pt x="156" y="477"/>
                    <a:pt x="159" y="478"/>
                    <a:pt x="163" y="479"/>
                  </a:cubicBezTo>
                  <a:cubicBezTo>
                    <a:pt x="178" y="481"/>
                    <a:pt x="192" y="487"/>
                    <a:pt x="205" y="495"/>
                  </a:cubicBezTo>
                  <a:cubicBezTo>
                    <a:pt x="210" y="499"/>
                    <a:pt x="216" y="503"/>
                    <a:pt x="221" y="507"/>
                  </a:cubicBezTo>
                  <a:cubicBezTo>
                    <a:pt x="231" y="516"/>
                    <a:pt x="240" y="526"/>
                    <a:pt x="247" y="537"/>
                  </a:cubicBezTo>
                  <a:cubicBezTo>
                    <a:pt x="252" y="547"/>
                    <a:pt x="257" y="557"/>
                    <a:pt x="260" y="568"/>
                  </a:cubicBezTo>
                  <a:cubicBezTo>
                    <a:pt x="263" y="579"/>
                    <a:pt x="264" y="590"/>
                    <a:pt x="264" y="602"/>
                  </a:cubicBezTo>
                  <a:cubicBezTo>
                    <a:pt x="264" y="614"/>
                    <a:pt x="261" y="625"/>
                    <a:pt x="257" y="636"/>
                  </a:cubicBezTo>
                  <a:cubicBezTo>
                    <a:pt x="257" y="638"/>
                    <a:pt x="256" y="640"/>
                    <a:pt x="255" y="642"/>
                  </a:cubicBezTo>
                  <a:cubicBezTo>
                    <a:pt x="254" y="644"/>
                    <a:pt x="252" y="645"/>
                    <a:pt x="251" y="645"/>
                  </a:cubicBezTo>
                  <a:cubicBezTo>
                    <a:pt x="248" y="644"/>
                    <a:pt x="244" y="644"/>
                    <a:pt x="241" y="644"/>
                  </a:cubicBezTo>
                  <a:cubicBezTo>
                    <a:pt x="238" y="643"/>
                    <a:pt x="235" y="643"/>
                    <a:pt x="233" y="643"/>
                  </a:cubicBezTo>
                  <a:cubicBezTo>
                    <a:pt x="232" y="643"/>
                    <a:pt x="231" y="643"/>
                    <a:pt x="231" y="644"/>
                  </a:cubicBezTo>
                  <a:cubicBezTo>
                    <a:pt x="231" y="644"/>
                    <a:pt x="231" y="645"/>
                    <a:pt x="230" y="645"/>
                  </a:cubicBezTo>
                  <a:cubicBezTo>
                    <a:pt x="231" y="646"/>
                    <a:pt x="231" y="646"/>
                    <a:pt x="231" y="646"/>
                  </a:cubicBezTo>
                  <a:cubicBezTo>
                    <a:pt x="232" y="647"/>
                    <a:pt x="234" y="647"/>
                    <a:pt x="235" y="647"/>
                  </a:cubicBezTo>
                  <a:cubicBezTo>
                    <a:pt x="246" y="648"/>
                    <a:pt x="256" y="650"/>
                    <a:pt x="267" y="652"/>
                  </a:cubicBezTo>
                  <a:cubicBezTo>
                    <a:pt x="275" y="655"/>
                    <a:pt x="283" y="658"/>
                    <a:pt x="291" y="661"/>
                  </a:cubicBezTo>
                  <a:cubicBezTo>
                    <a:pt x="299" y="663"/>
                    <a:pt x="305" y="667"/>
                    <a:pt x="312" y="671"/>
                  </a:cubicBezTo>
                  <a:cubicBezTo>
                    <a:pt x="316" y="674"/>
                    <a:pt x="319" y="677"/>
                    <a:pt x="322" y="680"/>
                  </a:cubicBezTo>
                  <a:cubicBezTo>
                    <a:pt x="324" y="682"/>
                    <a:pt x="325" y="685"/>
                    <a:pt x="325" y="687"/>
                  </a:cubicBezTo>
                  <a:cubicBezTo>
                    <a:pt x="326" y="689"/>
                    <a:pt x="326" y="691"/>
                    <a:pt x="325" y="692"/>
                  </a:cubicBezTo>
                  <a:cubicBezTo>
                    <a:pt x="324" y="697"/>
                    <a:pt x="320" y="701"/>
                    <a:pt x="315" y="704"/>
                  </a:cubicBezTo>
                  <a:cubicBezTo>
                    <a:pt x="314" y="704"/>
                    <a:pt x="313" y="704"/>
                    <a:pt x="312" y="703"/>
                  </a:cubicBezTo>
                  <a:cubicBezTo>
                    <a:pt x="312" y="702"/>
                    <a:pt x="311" y="701"/>
                    <a:pt x="310" y="701"/>
                  </a:cubicBezTo>
                  <a:cubicBezTo>
                    <a:pt x="304" y="692"/>
                    <a:pt x="295" y="686"/>
                    <a:pt x="285" y="682"/>
                  </a:cubicBezTo>
                  <a:cubicBezTo>
                    <a:pt x="281" y="681"/>
                    <a:pt x="278" y="681"/>
                    <a:pt x="274" y="681"/>
                  </a:cubicBezTo>
                  <a:cubicBezTo>
                    <a:pt x="274" y="682"/>
                    <a:pt x="274" y="682"/>
                    <a:pt x="274" y="682"/>
                  </a:cubicBezTo>
                  <a:cubicBezTo>
                    <a:pt x="274" y="682"/>
                    <a:pt x="275" y="683"/>
                    <a:pt x="276" y="683"/>
                  </a:cubicBezTo>
                  <a:cubicBezTo>
                    <a:pt x="281" y="685"/>
                    <a:pt x="286" y="687"/>
                    <a:pt x="291" y="690"/>
                  </a:cubicBezTo>
                  <a:cubicBezTo>
                    <a:pt x="296" y="694"/>
                    <a:pt x="301" y="699"/>
                    <a:pt x="305" y="704"/>
                  </a:cubicBezTo>
                  <a:cubicBezTo>
                    <a:pt x="306" y="705"/>
                    <a:pt x="306" y="705"/>
                    <a:pt x="306" y="706"/>
                  </a:cubicBezTo>
                  <a:cubicBezTo>
                    <a:pt x="306" y="706"/>
                    <a:pt x="306" y="707"/>
                    <a:pt x="306" y="707"/>
                  </a:cubicBezTo>
                  <a:cubicBezTo>
                    <a:pt x="304" y="708"/>
                    <a:pt x="303" y="709"/>
                    <a:pt x="301" y="710"/>
                  </a:cubicBezTo>
                  <a:cubicBezTo>
                    <a:pt x="292" y="712"/>
                    <a:pt x="283" y="714"/>
                    <a:pt x="273" y="715"/>
                  </a:cubicBezTo>
                  <a:cubicBezTo>
                    <a:pt x="269" y="715"/>
                    <a:pt x="266" y="715"/>
                    <a:pt x="262" y="715"/>
                  </a:cubicBezTo>
                  <a:cubicBezTo>
                    <a:pt x="258" y="716"/>
                    <a:pt x="255" y="716"/>
                    <a:pt x="251" y="716"/>
                  </a:cubicBezTo>
                  <a:cubicBezTo>
                    <a:pt x="245" y="714"/>
                    <a:pt x="238" y="715"/>
                    <a:pt x="231" y="714"/>
                  </a:cubicBezTo>
                  <a:cubicBezTo>
                    <a:pt x="228" y="714"/>
                    <a:pt x="225" y="714"/>
                    <a:pt x="221" y="714"/>
                  </a:cubicBezTo>
                  <a:cubicBezTo>
                    <a:pt x="218" y="714"/>
                    <a:pt x="214" y="713"/>
                    <a:pt x="211" y="713"/>
                  </a:cubicBezTo>
                  <a:cubicBezTo>
                    <a:pt x="209" y="713"/>
                    <a:pt x="207" y="713"/>
                    <a:pt x="205" y="712"/>
                  </a:cubicBezTo>
                  <a:cubicBezTo>
                    <a:pt x="195" y="711"/>
                    <a:pt x="185" y="709"/>
                    <a:pt x="174" y="707"/>
                  </a:cubicBezTo>
                  <a:cubicBezTo>
                    <a:pt x="152" y="702"/>
                    <a:pt x="130" y="696"/>
                    <a:pt x="109" y="687"/>
                  </a:cubicBezTo>
                  <a:cubicBezTo>
                    <a:pt x="95" y="680"/>
                    <a:pt x="82" y="673"/>
                    <a:pt x="70" y="664"/>
                  </a:cubicBezTo>
                  <a:cubicBezTo>
                    <a:pt x="65" y="661"/>
                    <a:pt x="61" y="657"/>
                    <a:pt x="57" y="653"/>
                  </a:cubicBezTo>
                  <a:cubicBezTo>
                    <a:pt x="52" y="648"/>
                    <a:pt x="46" y="642"/>
                    <a:pt x="41" y="636"/>
                  </a:cubicBezTo>
                  <a:cubicBezTo>
                    <a:pt x="30" y="623"/>
                    <a:pt x="21" y="609"/>
                    <a:pt x="14" y="594"/>
                  </a:cubicBezTo>
                  <a:cubicBezTo>
                    <a:pt x="11" y="586"/>
                    <a:pt x="8" y="578"/>
                    <a:pt x="6" y="570"/>
                  </a:cubicBezTo>
                  <a:cubicBezTo>
                    <a:pt x="2" y="554"/>
                    <a:pt x="0" y="539"/>
                    <a:pt x="0" y="523"/>
                  </a:cubicBezTo>
                  <a:cubicBezTo>
                    <a:pt x="0" y="513"/>
                    <a:pt x="0" y="504"/>
                    <a:pt x="1" y="494"/>
                  </a:cubicBezTo>
                  <a:cubicBezTo>
                    <a:pt x="2" y="489"/>
                    <a:pt x="2" y="483"/>
                    <a:pt x="3" y="478"/>
                  </a:cubicBezTo>
                  <a:cubicBezTo>
                    <a:pt x="4" y="468"/>
                    <a:pt x="6" y="459"/>
                    <a:pt x="8" y="450"/>
                  </a:cubicBezTo>
                  <a:cubicBezTo>
                    <a:pt x="12" y="433"/>
                    <a:pt x="19" y="417"/>
                    <a:pt x="27" y="402"/>
                  </a:cubicBezTo>
                  <a:cubicBezTo>
                    <a:pt x="27" y="401"/>
                    <a:pt x="28" y="400"/>
                    <a:pt x="28" y="399"/>
                  </a:cubicBezTo>
                  <a:cubicBezTo>
                    <a:pt x="33" y="391"/>
                    <a:pt x="38" y="384"/>
                    <a:pt x="43" y="377"/>
                  </a:cubicBezTo>
                  <a:cubicBezTo>
                    <a:pt x="50" y="367"/>
                    <a:pt x="58" y="358"/>
                    <a:pt x="66" y="350"/>
                  </a:cubicBezTo>
                  <a:cubicBezTo>
                    <a:pt x="73" y="343"/>
                    <a:pt x="81" y="336"/>
                    <a:pt x="88" y="330"/>
                  </a:cubicBezTo>
                  <a:cubicBezTo>
                    <a:pt x="96" y="323"/>
                    <a:pt x="104" y="317"/>
                    <a:pt x="112" y="310"/>
                  </a:cubicBezTo>
                  <a:cubicBezTo>
                    <a:pt x="129" y="297"/>
                    <a:pt x="146" y="285"/>
                    <a:pt x="164" y="273"/>
                  </a:cubicBezTo>
                  <a:cubicBezTo>
                    <a:pt x="172" y="267"/>
                    <a:pt x="179" y="262"/>
                    <a:pt x="187" y="256"/>
                  </a:cubicBezTo>
                  <a:cubicBezTo>
                    <a:pt x="199" y="246"/>
                    <a:pt x="209" y="234"/>
                    <a:pt x="216" y="221"/>
                  </a:cubicBezTo>
                  <a:cubicBezTo>
                    <a:pt x="219" y="215"/>
                    <a:pt x="222" y="208"/>
                    <a:pt x="222" y="201"/>
                  </a:cubicBezTo>
                  <a:cubicBezTo>
                    <a:pt x="222" y="195"/>
                    <a:pt x="223" y="195"/>
                    <a:pt x="228" y="191"/>
                  </a:cubicBezTo>
                  <a:cubicBezTo>
                    <a:pt x="238" y="186"/>
                    <a:pt x="246" y="179"/>
                    <a:pt x="253" y="171"/>
                  </a:cubicBezTo>
                  <a:cubicBezTo>
                    <a:pt x="264" y="157"/>
                    <a:pt x="269" y="142"/>
                    <a:pt x="270" y="124"/>
                  </a:cubicBezTo>
                  <a:cubicBezTo>
                    <a:pt x="270" y="117"/>
                    <a:pt x="269" y="110"/>
                    <a:pt x="267" y="103"/>
                  </a:cubicBezTo>
                  <a:cubicBezTo>
                    <a:pt x="263" y="86"/>
                    <a:pt x="255" y="70"/>
                    <a:pt x="244" y="57"/>
                  </a:cubicBezTo>
                  <a:cubicBezTo>
                    <a:pt x="232" y="43"/>
                    <a:pt x="218" y="31"/>
                    <a:pt x="202" y="23"/>
                  </a:cubicBezTo>
                  <a:cubicBezTo>
                    <a:pt x="201" y="22"/>
                    <a:pt x="201" y="21"/>
                    <a:pt x="200" y="21"/>
                  </a:cubicBezTo>
                  <a:cubicBezTo>
                    <a:pt x="199" y="20"/>
                    <a:pt x="199" y="19"/>
                    <a:pt x="199" y="19"/>
                  </a:cubicBezTo>
                  <a:cubicBezTo>
                    <a:pt x="200" y="18"/>
                    <a:pt x="201" y="17"/>
                    <a:pt x="202" y="16"/>
                  </a:cubicBezTo>
                  <a:cubicBezTo>
                    <a:pt x="206" y="13"/>
                    <a:pt x="211" y="10"/>
                    <a:pt x="216" y="8"/>
                  </a:cubicBezTo>
                  <a:cubicBezTo>
                    <a:pt x="224" y="5"/>
                    <a:pt x="233" y="3"/>
                    <a:pt x="241" y="1"/>
                  </a:cubicBezTo>
                  <a:cubicBezTo>
                    <a:pt x="248" y="0"/>
                    <a:pt x="255" y="0"/>
                    <a:pt x="262" y="1"/>
                  </a:cubicBezTo>
                  <a:cubicBezTo>
                    <a:pt x="272" y="2"/>
                    <a:pt x="282" y="4"/>
                    <a:pt x="292" y="8"/>
                  </a:cubicBezTo>
                  <a:cubicBezTo>
                    <a:pt x="306" y="13"/>
                    <a:pt x="318" y="21"/>
                    <a:pt x="330" y="31"/>
                  </a:cubicBezTo>
                  <a:cubicBezTo>
                    <a:pt x="339" y="39"/>
                    <a:pt x="348" y="49"/>
                    <a:pt x="354" y="60"/>
                  </a:cubicBezTo>
                  <a:cubicBezTo>
                    <a:pt x="362" y="73"/>
                    <a:pt x="368" y="88"/>
                    <a:pt x="371" y="104"/>
                  </a:cubicBezTo>
                  <a:cubicBezTo>
                    <a:pt x="372" y="113"/>
                    <a:pt x="373" y="112"/>
                    <a:pt x="379" y="116"/>
                  </a:cubicBezTo>
                  <a:cubicBezTo>
                    <a:pt x="381" y="117"/>
                    <a:pt x="383" y="117"/>
                    <a:pt x="385" y="118"/>
                  </a:cubicBezTo>
                  <a:cubicBezTo>
                    <a:pt x="390" y="122"/>
                    <a:pt x="396" y="125"/>
                    <a:pt x="402" y="128"/>
                  </a:cubicBezTo>
                  <a:cubicBezTo>
                    <a:pt x="413" y="135"/>
                    <a:pt x="423" y="144"/>
                    <a:pt x="432" y="153"/>
                  </a:cubicBezTo>
                  <a:cubicBezTo>
                    <a:pt x="447" y="166"/>
                    <a:pt x="460" y="181"/>
                    <a:pt x="475" y="194"/>
                  </a:cubicBezTo>
                  <a:cubicBezTo>
                    <a:pt x="478" y="196"/>
                    <a:pt x="480" y="198"/>
                    <a:pt x="482" y="200"/>
                  </a:cubicBezTo>
                  <a:cubicBezTo>
                    <a:pt x="487" y="204"/>
                    <a:pt x="492" y="207"/>
                    <a:pt x="497" y="211"/>
                  </a:cubicBezTo>
                  <a:cubicBezTo>
                    <a:pt x="498" y="212"/>
                    <a:pt x="499" y="213"/>
                    <a:pt x="499" y="215"/>
                  </a:cubicBezTo>
                  <a:cubicBezTo>
                    <a:pt x="498" y="218"/>
                    <a:pt x="497" y="221"/>
                    <a:pt x="497" y="224"/>
                  </a:cubicBezTo>
                  <a:cubicBezTo>
                    <a:pt x="496" y="227"/>
                    <a:pt x="496" y="229"/>
                    <a:pt x="496" y="231"/>
                  </a:cubicBezTo>
                  <a:cubicBezTo>
                    <a:pt x="497" y="236"/>
                    <a:pt x="498" y="240"/>
                    <a:pt x="501" y="244"/>
                  </a:cubicBezTo>
                  <a:cubicBezTo>
                    <a:pt x="503" y="249"/>
                    <a:pt x="507" y="252"/>
                    <a:pt x="511" y="255"/>
                  </a:cubicBezTo>
                  <a:cubicBezTo>
                    <a:pt x="513" y="257"/>
                    <a:pt x="514" y="259"/>
                    <a:pt x="512" y="261"/>
                  </a:cubicBezTo>
                  <a:cubicBezTo>
                    <a:pt x="511" y="263"/>
                    <a:pt x="509" y="264"/>
                    <a:pt x="508" y="265"/>
                  </a:cubicBezTo>
                  <a:cubicBezTo>
                    <a:pt x="506" y="267"/>
                    <a:pt x="503" y="269"/>
                    <a:pt x="501" y="271"/>
                  </a:cubicBezTo>
                  <a:cubicBezTo>
                    <a:pt x="499" y="273"/>
                    <a:pt x="497" y="274"/>
                    <a:pt x="495" y="276"/>
                  </a:cubicBezTo>
                  <a:cubicBezTo>
                    <a:pt x="493" y="277"/>
                    <a:pt x="491" y="278"/>
                    <a:pt x="488" y="277"/>
                  </a:cubicBezTo>
                  <a:cubicBezTo>
                    <a:pt x="480" y="274"/>
                    <a:pt x="473" y="269"/>
                    <a:pt x="467" y="263"/>
                  </a:cubicBezTo>
                  <a:cubicBezTo>
                    <a:pt x="463" y="259"/>
                    <a:pt x="459" y="254"/>
                    <a:pt x="456" y="248"/>
                  </a:cubicBezTo>
                  <a:cubicBezTo>
                    <a:pt x="456" y="247"/>
                    <a:pt x="455" y="246"/>
                    <a:pt x="454" y="245"/>
                  </a:cubicBezTo>
                  <a:cubicBezTo>
                    <a:pt x="454" y="245"/>
                    <a:pt x="453" y="245"/>
                    <a:pt x="453" y="245"/>
                  </a:cubicBezTo>
                  <a:cubicBezTo>
                    <a:pt x="452" y="246"/>
                    <a:pt x="452" y="246"/>
                    <a:pt x="452" y="246"/>
                  </a:cubicBezTo>
                  <a:cubicBezTo>
                    <a:pt x="452" y="247"/>
                    <a:pt x="452" y="248"/>
                    <a:pt x="452" y="249"/>
                  </a:cubicBezTo>
                  <a:cubicBezTo>
                    <a:pt x="452" y="252"/>
                    <a:pt x="453" y="256"/>
                    <a:pt x="455" y="259"/>
                  </a:cubicBezTo>
                  <a:cubicBezTo>
                    <a:pt x="459" y="266"/>
                    <a:pt x="464" y="272"/>
                    <a:pt x="471" y="276"/>
                  </a:cubicBezTo>
                  <a:cubicBezTo>
                    <a:pt x="473" y="277"/>
                    <a:pt x="476" y="279"/>
                    <a:pt x="478" y="280"/>
                  </a:cubicBezTo>
                  <a:cubicBezTo>
                    <a:pt x="479" y="280"/>
                    <a:pt x="479" y="281"/>
                    <a:pt x="480" y="281"/>
                  </a:cubicBezTo>
                  <a:cubicBezTo>
                    <a:pt x="480" y="281"/>
                    <a:pt x="480" y="282"/>
                    <a:pt x="480" y="282"/>
                  </a:cubicBezTo>
                  <a:cubicBezTo>
                    <a:pt x="480" y="283"/>
                    <a:pt x="480" y="283"/>
                    <a:pt x="479" y="283"/>
                  </a:cubicBezTo>
                  <a:cubicBezTo>
                    <a:pt x="476" y="285"/>
                    <a:pt x="472" y="286"/>
                    <a:pt x="468" y="287"/>
                  </a:cubicBezTo>
                  <a:cubicBezTo>
                    <a:pt x="457" y="290"/>
                    <a:pt x="446" y="290"/>
                    <a:pt x="435" y="292"/>
                  </a:cubicBezTo>
                  <a:cubicBezTo>
                    <a:pt x="427" y="293"/>
                    <a:pt x="418" y="294"/>
                    <a:pt x="409" y="296"/>
                  </a:cubicBezTo>
                  <a:cubicBezTo>
                    <a:pt x="397" y="299"/>
                    <a:pt x="387" y="306"/>
                    <a:pt x="379" y="316"/>
                  </a:cubicBezTo>
                  <a:cubicBezTo>
                    <a:pt x="373" y="324"/>
                    <a:pt x="367" y="333"/>
                    <a:pt x="363" y="343"/>
                  </a:cubicBezTo>
                  <a:cubicBezTo>
                    <a:pt x="361" y="347"/>
                    <a:pt x="359" y="351"/>
                    <a:pt x="357" y="356"/>
                  </a:cubicBezTo>
                  <a:cubicBezTo>
                    <a:pt x="356" y="357"/>
                    <a:pt x="355" y="358"/>
                    <a:pt x="354" y="359"/>
                  </a:cubicBezTo>
                  <a:cubicBezTo>
                    <a:pt x="350" y="359"/>
                    <a:pt x="347" y="360"/>
                    <a:pt x="344" y="360"/>
                  </a:cubicBezTo>
                  <a:cubicBezTo>
                    <a:pt x="336" y="360"/>
                    <a:pt x="327" y="360"/>
                    <a:pt x="319" y="359"/>
                  </a:cubicBezTo>
                  <a:cubicBezTo>
                    <a:pt x="309" y="357"/>
                    <a:pt x="300" y="356"/>
                    <a:pt x="291" y="352"/>
                  </a:cubicBezTo>
                  <a:cubicBezTo>
                    <a:pt x="282" y="349"/>
                    <a:pt x="273" y="345"/>
                    <a:pt x="266" y="339"/>
                  </a:cubicBezTo>
                  <a:cubicBezTo>
                    <a:pt x="259" y="333"/>
                    <a:pt x="252" y="326"/>
                    <a:pt x="246" y="319"/>
                  </a:cubicBezTo>
                  <a:cubicBezTo>
                    <a:pt x="244" y="316"/>
                    <a:pt x="242" y="313"/>
                    <a:pt x="240" y="311"/>
                  </a:cubicBezTo>
                  <a:cubicBezTo>
                    <a:pt x="239" y="309"/>
                    <a:pt x="237" y="307"/>
                    <a:pt x="235" y="306"/>
                  </a:cubicBezTo>
                  <a:cubicBezTo>
                    <a:pt x="235" y="306"/>
                    <a:pt x="235" y="306"/>
                    <a:pt x="235" y="306"/>
                  </a:cubicBezTo>
                  <a:cubicBezTo>
                    <a:pt x="234" y="306"/>
                    <a:pt x="234" y="307"/>
                    <a:pt x="234" y="307"/>
                  </a:cubicBezTo>
                  <a:cubicBezTo>
                    <a:pt x="234" y="308"/>
                    <a:pt x="235" y="309"/>
                    <a:pt x="235" y="310"/>
                  </a:cubicBezTo>
                  <a:cubicBezTo>
                    <a:pt x="241" y="319"/>
                    <a:pt x="248" y="327"/>
                    <a:pt x="256" y="335"/>
                  </a:cubicBezTo>
                  <a:cubicBezTo>
                    <a:pt x="267" y="347"/>
                    <a:pt x="281" y="354"/>
                    <a:pt x="296" y="358"/>
                  </a:cubicBezTo>
                  <a:cubicBezTo>
                    <a:pt x="302" y="360"/>
                    <a:pt x="308" y="361"/>
                    <a:pt x="314" y="362"/>
                  </a:cubicBezTo>
                  <a:cubicBezTo>
                    <a:pt x="321" y="363"/>
                    <a:pt x="328" y="365"/>
                    <a:pt x="335" y="364"/>
                  </a:cubicBezTo>
                  <a:cubicBezTo>
                    <a:pt x="340" y="364"/>
                    <a:pt x="344" y="364"/>
                    <a:pt x="349" y="363"/>
                  </a:cubicBezTo>
                  <a:cubicBezTo>
                    <a:pt x="351" y="363"/>
                    <a:pt x="353" y="363"/>
                    <a:pt x="356" y="363"/>
                  </a:cubicBezTo>
                  <a:cubicBezTo>
                    <a:pt x="358" y="363"/>
                    <a:pt x="360" y="362"/>
                    <a:pt x="363" y="362"/>
                  </a:cubicBezTo>
                  <a:cubicBezTo>
                    <a:pt x="374" y="360"/>
                    <a:pt x="385" y="362"/>
                    <a:pt x="395" y="366"/>
                  </a:cubicBezTo>
                  <a:cubicBezTo>
                    <a:pt x="396" y="367"/>
                    <a:pt x="397" y="367"/>
                    <a:pt x="398" y="368"/>
                  </a:cubicBezTo>
                  <a:cubicBezTo>
                    <a:pt x="398" y="368"/>
                    <a:pt x="398" y="370"/>
                    <a:pt x="398" y="370"/>
                  </a:cubicBezTo>
                  <a:cubicBezTo>
                    <a:pt x="397" y="371"/>
                    <a:pt x="396" y="372"/>
                    <a:pt x="395" y="372"/>
                  </a:cubicBezTo>
                  <a:cubicBezTo>
                    <a:pt x="389" y="375"/>
                    <a:pt x="382" y="378"/>
                    <a:pt x="375" y="380"/>
                  </a:cubicBezTo>
                  <a:cubicBezTo>
                    <a:pt x="373" y="380"/>
                    <a:pt x="371" y="381"/>
                    <a:pt x="369" y="381"/>
                  </a:cubicBezTo>
                  <a:cubicBezTo>
                    <a:pt x="368" y="382"/>
                    <a:pt x="368" y="382"/>
                    <a:pt x="367" y="383"/>
                  </a:cubicBezTo>
                  <a:cubicBezTo>
                    <a:pt x="367" y="384"/>
                    <a:pt x="367" y="384"/>
                    <a:pt x="367" y="384"/>
                  </a:cubicBezTo>
                  <a:cubicBezTo>
                    <a:pt x="367" y="384"/>
                    <a:pt x="368" y="385"/>
                    <a:pt x="368" y="385"/>
                  </a:cubicBezTo>
                  <a:cubicBezTo>
                    <a:pt x="371" y="384"/>
                    <a:pt x="374" y="384"/>
                    <a:pt x="377" y="384"/>
                  </a:cubicBezTo>
                  <a:cubicBezTo>
                    <a:pt x="380" y="383"/>
                    <a:pt x="383" y="383"/>
                    <a:pt x="385" y="382"/>
                  </a:cubicBezTo>
                  <a:cubicBezTo>
                    <a:pt x="390" y="380"/>
                    <a:pt x="394" y="379"/>
                    <a:pt x="398" y="377"/>
                  </a:cubicBezTo>
                  <a:cubicBezTo>
                    <a:pt x="400" y="376"/>
                    <a:pt x="401" y="376"/>
                    <a:pt x="402" y="375"/>
                  </a:cubicBezTo>
                  <a:cubicBezTo>
                    <a:pt x="404" y="374"/>
                    <a:pt x="405" y="375"/>
                    <a:pt x="406" y="376"/>
                  </a:cubicBezTo>
                  <a:cubicBezTo>
                    <a:pt x="408" y="381"/>
                    <a:pt x="409" y="385"/>
                    <a:pt x="408" y="390"/>
                  </a:cubicBezTo>
                  <a:cubicBezTo>
                    <a:pt x="408" y="392"/>
                    <a:pt x="407" y="393"/>
                    <a:pt x="406" y="394"/>
                  </a:cubicBezTo>
                  <a:cubicBezTo>
                    <a:pt x="405" y="395"/>
                    <a:pt x="405" y="395"/>
                    <a:pt x="404" y="396"/>
                  </a:cubicBezTo>
                  <a:cubicBezTo>
                    <a:pt x="395" y="400"/>
                    <a:pt x="386" y="404"/>
                    <a:pt x="375" y="405"/>
                  </a:cubicBezTo>
                  <a:cubicBezTo>
                    <a:pt x="374" y="405"/>
                    <a:pt x="373" y="405"/>
                    <a:pt x="372" y="406"/>
                  </a:cubicBezTo>
                  <a:cubicBezTo>
                    <a:pt x="371" y="406"/>
                    <a:pt x="371" y="406"/>
                    <a:pt x="371" y="407"/>
                  </a:cubicBezTo>
                  <a:cubicBezTo>
                    <a:pt x="371" y="407"/>
                    <a:pt x="371" y="407"/>
                    <a:pt x="371" y="407"/>
                  </a:cubicBezTo>
                  <a:cubicBezTo>
                    <a:pt x="378" y="408"/>
                    <a:pt x="385" y="408"/>
                    <a:pt x="392" y="406"/>
                  </a:cubicBezTo>
                  <a:cubicBezTo>
                    <a:pt x="393" y="406"/>
                    <a:pt x="394" y="406"/>
                    <a:pt x="395" y="406"/>
                  </a:cubicBezTo>
                  <a:cubicBezTo>
                    <a:pt x="395" y="406"/>
                    <a:pt x="396" y="406"/>
                    <a:pt x="396" y="407"/>
                  </a:cubicBezTo>
                  <a:cubicBezTo>
                    <a:pt x="396" y="407"/>
                    <a:pt x="396" y="408"/>
                    <a:pt x="396" y="408"/>
                  </a:cubicBezTo>
                  <a:cubicBezTo>
                    <a:pt x="395" y="409"/>
                    <a:pt x="394" y="410"/>
                    <a:pt x="393" y="411"/>
                  </a:cubicBezTo>
                  <a:cubicBezTo>
                    <a:pt x="387" y="414"/>
                    <a:pt x="382" y="417"/>
                    <a:pt x="376" y="419"/>
                  </a:cubicBezTo>
                  <a:cubicBezTo>
                    <a:pt x="362" y="424"/>
                    <a:pt x="347" y="427"/>
                    <a:pt x="332" y="427"/>
                  </a:cubicBezTo>
                  <a:cubicBezTo>
                    <a:pt x="326" y="427"/>
                    <a:pt x="319" y="427"/>
                    <a:pt x="313" y="427"/>
                  </a:cubicBezTo>
                  <a:cubicBezTo>
                    <a:pt x="310" y="427"/>
                    <a:pt x="307" y="427"/>
                    <a:pt x="304" y="427"/>
                  </a:cubicBezTo>
                  <a:cubicBezTo>
                    <a:pt x="294" y="427"/>
                    <a:pt x="285" y="425"/>
                    <a:pt x="275" y="423"/>
                  </a:cubicBezTo>
                  <a:cubicBezTo>
                    <a:pt x="262" y="419"/>
                    <a:pt x="250" y="414"/>
                    <a:pt x="238" y="406"/>
                  </a:cubicBezTo>
                  <a:cubicBezTo>
                    <a:pt x="226" y="399"/>
                    <a:pt x="216" y="391"/>
                    <a:pt x="206" y="381"/>
                  </a:cubicBezTo>
                  <a:cubicBezTo>
                    <a:pt x="204" y="379"/>
                    <a:pt x="202" y="377"/>
                    <a:pt x="200" y="375"/>
                  </a:cubicBezTo>
                  <a:cubicBezTo>
                    <a:pt x="199" y="374"/>
                    <a:pt x="198" y="374"/>
                    <a:pt x="198" y="373"/>
                  </a:cubicBezTo>
                  <a:cubicBezTo>
                    <a:pt x="197" y="373"/>
                    <a:pt x="197" y="374"/>
                    <a:pt x="196" y="374"/>
                  </a:cubicBezTo>
                  <a:cubicBezTo>
                    <a:pt x="196" y="374"/>
                    <a:pt x="196" y="375"/>
                    <a:pt x="196" y="375"/>
                  </a:cubicBezTo>
                  <a:cubicBezTo>
                    <a:pt x="196" y="376"/>
                    <a:pt x="197" y="377"/>
                    <a:pt x="197" y="378"/>
                  </a:cubicBezTo>
                  <a:cubicBezTo>
                    <a:pt x="205" y="386"/>
                    <a:pt x="213" y="394"/>
                    <a:pt x="221" y="400"/>
                  </a:cubicBezTo>
                  <a:cubicBezTo>
                    <a:pt x="233" y="409"/>
                    <a:pt x="246" y="417"/>
                    <a:pt x="260" y="422"/>
                  </a:cubicBezTo>
                  <a:cubicBezTo>
                    <a:pt x="274" y="428"/>
                    <a:pt x="289" y="431"/>
                    <a:pt x="304" y="431"/>
                  </a:cubicBezTo>
                  <a:cubicBezTo>
                    <a:pt x="307" y="431"/>
                    <a:pt x="311" y="431"/>
                    <a:pt x="314" y="431"/>
                  </a:cubicBezTo>
                  <a:cubicBezTo>
                    <a:pt x="314" y="431"/>
                    <a:pt x="314" y="431"/>
                    <a:pt x="314" y="431"/>
                  </a:cubicBezTo>
                  <a:moveTo>
                    <a:pt x="372" y="253"/>
                  </a:moveTo>
                  <a:cubicBezTo>
                    <a:pt x="360" y="256"/>
                    <a:pt x="349" y="260"/>
                    <a:pt x="337" y="265"/>
                  </a:cubicBezTo>
                  <a:cubicBezTo>
                    <a:pt x="330" y="267"/>
                    <a:pt x="323" y="271"/>
                    <a:pt x="316" y="274"/>
                  </a:cubicBezTo>
                  <a:cubicBezTo>
                    <a:pt x="315" y="274"/>
                    <a:pt x="314" y="275"/>
                    <a:pt x="313" y="276"/>
                  </a:cubicBezTo>
                  <a:cubicBezTo>
                    <a:pt x="312" y="276"/>
                    <a:pt x="312" y="277"/>
                    <a:pt x="311" y="277"/>
                  </a:cubicBezTo>
                  <a:cubicBezTo>
                    <a:pt x="310" y="278"/>
                    <a:pt x="310" y="280"/>
                    <a:pt x="311" y="282"/>
                  </a:cubicBezTo>
                  <a:cubicBezTo>
                    <a:pt x="312" y="283"/>
                    <a:pt x="313" y="283"/>
                    <a:pt x="315" y="283"/>
                  </a:cubicBezTo>
                  <a:cubicBezTo>
                    <a:pt x="316" y="283"/>
                    <a:pt x="317" y="282"/>
                    <a:pt x="318" y="282"/>
                  </a:cubicBezTo>
                  <a:cubicBezTo>
                    <a:pt x="324" y="279"/>
                    <a:pt x="331" y="276"/>
                    <a:pt x="337" y="273"/>
                  </a:cubicBezTo>
                  <a:cubicBezTo>
                    <a:pt x="350" y="267"/>
                    <a:pt x="363" y="262"/>
                    <a:pt x="376" y="257"/>
                  </a:cubicBezTo>
                  <a:cubicBezTo>
                    <a:pt x="379" y="256"/>
                    <a:pt x="383" y="255"/>
                    <a:pt x="386" y="254"/>
                  </a:cubicBezTo>
                  <a:cubicBezTo>
                    <a:pt x="388" y="254"/>
                    <a:pt x="390" y="253"/>
                    <a:pt x="392" y="252"/>
                  </a:cubicBezTo>
                  <a:cubicBezTo>
                    <a:pt x="392" y="252"/>
                    <a:pt x="392" y="252"/>
                    <a:pt x="392" y="252"/>
                  </a:cubicBezTo>
                  <a:cubicBezTo>
                    <a:pt x="392" y="251"/>
                    <a:pt x="392" y="251"/>
                    <a:pt x="391" y="251"/>
                  </a:cubicBezTo>
                  <a:cubicBezTo>
                    <a:pt x="391" y="251"/>
                    <a:pt x="390" y="251"/>
                    <a:pt x="388" y="250"/>
                  </a:cubicBezTo>
                  <a:cubicBezTo>
                    <a:pt x="383" y="251"/>
                    <a:pt x="378" y="252"/>
                    <a:pt x="372" y="253"/>
                  </a:cubicBezTo>
                  <a:moveTo>
                    <a:pt x="387" y="274"/>
                  </a:moveTo>
                  <a:cubicBezTo>
                    <a:pt x="374" y="279"/>
                    <a:pt x="362" y="285"/>
                    <a:pt x="350" y="292"/>
                  </a:cubicBezTo>
                  <a:cubicBezTo>
                    <a:pt x="346" y="295"/>
                    <a:pt x="341" y="298"/>
                    <a:pt x="336" y="301"/>
                  </a:cubicBezTo>
                  <a:cubicBezTo>
                    <a:pt x="335" y="302"/>
                    <a:pt x="333" y="303"/>
                    <a:pt x="332" y="304"/>
                  </a:cubicBezTo>
                  <a:cubicBezTo>
                    <a:pt x="331" y="304"/>
                    <a:pt x="331" y="306"/>
                    <a:pt x="332" y="307"/>
                  </a:cubicBezTo>
                  <a:cubicBezTo>
                    <a:pt x="332" y="308"/>
                    <a:pt x="334" y="309"/>
                    <a:pt x="335" y="308"/>
                  </a:cubicBezTo>
                  <a:cubicBezTo>
                    <a:pt x="336" y="308"/>
                    <a:pt x="337" y="308"/>
                    <a:pt x="337" y="307"/>
                  </a:cubicBezTo>
                  <a:cubicBezTo>
                    <a:pt x="342" y="305"/>
                    <a:pt x="346" y="302"/>
                    <a:pt x="351" y="299"/>
                  </a:cubicBezTo>
                  <a:cubicBezTo>
                    <a:pt x="364" y="291"/>
                    <a:pt x="377" y="283"/>
                    <a:pt x="391" y="276"/>
                  </a:cubicBezTo>
                  <a:cubicBezTo>
                    <a:pt x="395" y="274"/>
                    <a:pt x="400" y="272"/>
                    <a:pt x="405" y="270"/>
                  </a:cubicBezTo>
                  <a:cubicBezTo>
                    <a:pt x="405" y="270"/>
                    <a:pt x="405" y="269"/>
                    <a:pt x="405" y="269"/>
                  </a:cubicBezTo>
                  <a:cubicBezTo>
                    <a:pt x="405" y="269"/>
                    <a:pt x="404" y="268"/>
                    <a:pt x="403" y="268"/>
                  </a:cubicBezTo>
                  <a:cubicBezTo>
                    <a:pt x="398" y="270"/>
                    <a:pt x="393" y="272"/>
                    <a:pt x="387" y="274"/>
                  </a:cubicBezTo>
                  <a:moveTo>
                    <a:pt x="396" y="214"/>
                  </a:moveTo>
                  <a:cubicBezTo>
                    <a:pt x="400" y="211"/>
                    <a:pt x="401" y="206"/>
                    <a:pt x="400" y="200"/>
                  </a:cubicBezTo>
                  <a:cubicBezTo>
                    <a:pt x="398" y="196"/>
                    <a:pt x="395" y="194"/>
                    <a:pt x="390" y="193"/>
                  </a:cubicBezTo>
                  <a:cubicBezTo>
                    <a:pt x="385" y="193"/>
                    <a:pt x="380" y="196"/>
                    <a:pt x="379" y="201"/>
                  </a:cubicBezTo>
                  <a:cubicBezTo>
                    <a:pt x="377" y="205"/>
                    <a:pt x="379" y="211"/>
                    <a:pt x="383" y="214"/>
                  </a:cubicBezTo>
                  <a:cubicBezTo>
                    <a:pt x="385" y="215"/>
                    <a:pt x="387" y="215"/>
                    <a:pt x="389" y="215"/>
                  </a:cubicBezTo>
                  <a:cubicBezTo>
                    <a:pt x="392" y="215"/>
                    <a:pt x="394" y="215"/>
                    <a:pt x="396" y="214"/>
                  </a:cubicBezTo>
                  <a:moveTo>
                    <a:pt x="212" y="549"/>
                  </a:moveTo>
                  <a:cubicBezTo>
                    <a:pt x="214" y="553"/>
                    <a:pt x="216" y="557"/>
                    <a:pt x="218" y="561"/>
                  </a:cubicBezTo>
                  <a:cubicBezTo>
                    <a:pt x="219" y="562"/>
                    <a:pt x="219" y="562"/>
                    <a:pt x="219" y="562"/>
                  </a:cubicBezTo>
                  <a:cubicBezTo>
                    <a:pt x="219" y="562"/>
                    <a:pt x="220" y="562"/>
                    <a:pt x="220" y="562"/>
                  </a:cubicBezTo>
                  <a:cubicBezTo>
                    <a:pt x="221" y="562"/>
                    <a:pt x="221" y="561"/>
                    <a:pt x="221" y="561"/>
                  </a:cubicBezTo>
                  <a:cubicBezTo>
                    <a:pt x="221" y="560"/>
                    <a:pt x="221" y="560"/>
                    <a:pt x="221" y="560"/>
                  </a:cubicBezTo>
                  <a:cubicBezTo>
                    <a:pt x="220" y="556"/>
                    <a:pt x="218" y="552"/>
                    <a:pt x="215" y="548"/>
                  </a:cubicBezTo>
                  <a:cubicBezTo>
                    <a:pt x="214" y="548"/>
                    <a:pt x="213" y="548"/>
                    <a:pt x="213" y="547"/>
                  </a:cubicBezTo>
                  <a:cubicBezTo>
                    <a:pt x="212" y="547"/>
                    <a:pt x="212" y="547"/>
                    <a:pt x="212" y="547"/>
                  </a:cubicBezTo>
                  <a:cubicBezTo>
                    <a:pt x="212" y="548"/>
                    <a:pt x="212" y="548"/>
                    <a:pt x="212" y="548"/>
                  </a:cubicBezTo>
                  <a:cubicBezTo>
                    <a:pt x="212" y="549"/>
                    <a:pt x="212" y="549"/>
                    <a:pt x="212" y="549"/>
                  </a:cubicBezTo>
                  <a:moveTo>
                    <a:pt x="239" y="573"/>
                  </a:moveTo>
                  <a:cubicBezTo>
                    <a:pt x="239" y="574"/>
                    <a:pt x="240" y="574"/>
                    <a:pt x="240" y="574"/>
                  </a:cubicBezTo>
                  <a:cubicBezTo>
                    <a:pt x="240" y="574"/>
                    <a:pt x="241" y="574"/>
                    <a:pt x="241" y="574"/>
                  </a:cubicBezTo>
                  <a:cubicBezTo>
                    <a:pt x="242" y="574"/>
                    <a:pt x="242" y="574"/>
                    <a:pt x="242" y="574"/>
                  </a:cubicBezTo>
                  <a:cubicBezTo>
                    <a:pt x="241" y="568"/>
                    <a:pt x="239" y="563"/>
                    <a:pt x="235" y="558"/>
                  </a:cubicBezTo>
                  <a:cubicBezTo>
                    <a:pt x="235" y="558"/>
                    <a:pt x="234" y="558"/>
                    <a:pt x="234" y="558"/>
                  </a:cubicBezTo>
                  <a:cubicBezTo>
                    <a:pt x="234" y="559"/>
                    <a:pt x="234" y="559"/>
                    <a:pt x="234" y="559"/>
                  </a:cubicBezTo>
                  <a:cubicBezTo>
                    <a:pt x="235" y="564"/>
                    <a:pt x="237" y="568"/>
                    <a:pt x="239" y="573"/>
                  </a:cubicBezTo>
                  <a:moveTo>
                    <a:pt x="227" y="543"/>
                  </a:moveTo>
                  <a:cubicBezTo>
                    <a:pt x="228" y="542"/>
                    <a:pt x="228" y="542"/>
                    <a:pt x="228" y="542"/>
                  </a:cubicBezTo>
                  <a:cubicBezTo>
                    <a:pt x="228" y="542"/>
                    <a:pt x="228" y="542"/>
                    <a:pt x="228" y="542"/>
                  </a:cubicBezTo>
                  <a:cubicBezTo>
                    <a:pt x="225" y="538"/>
                    <a:pt x="223" y="534"/>
                    <a:pt x="219" y="531"/>
                  </a:cubicBezTo>
                  <a:cubicBezTo>
                    <a:pt x="218" y="531"/>
                    <a:pt x="218" y="531"/>
                    <a:pt x="218" y="531"/>
                  </a:cubicBezTo>
                  <a:cubicBezTo>
                    <a:pt x="218" y="531"/>
                    <a:pt x="217" y="532"/>
                    <a:pt x="218" y="532"/>
                  </a:cubicBezTo>
                  <a:cubicBezTo>
                    <a:pt x="220" y="536"/>
                    <a:pt x="223" y="539"/>
                    <a:pt x="225" y="543"/>
                  </a:cubicBezTo>
                  <a:cubicBezTo>
                    <a:pt x="226" y="543"/>
                    <a:pt x="226" y="543"/>
                    <a:pt x="227" y="543"/>
                  </a:cubicBezTo>
                  <a:cubicBezTo>
                    <a:pt x="227" y="543"/>
                    <a:pt x="227" y="543"/>
                    <a:pt x="227" y="543"/>
                  </a:cubicBezTo>
                  <a:moveTo>
                    <a:pt x="323" y="72"/>
                  </a:moveTo>
                  <a:cubicBezTo>
                    <a:pt x="321" y="67"/>
                    <a:pt x="318" y="63"/>
                    <a:pt x="314" y="60"/>
                  </a:cubicBezTo>
                  <a:cubicBezTo>
                    <a:pt x="313" y="60"/>
                    <a:pt x="313" y="60"/>
                    <a:pt x="313" y="60"/>
                  </a:cubicBezTo>
                  <a:cubicBezTo>
                    <a:pt x="313" y="61"/>
                    <a:pt x="313" y="62"/>
                    <a:pt x="313" y="62"/>
                  </a:cubicBezTo>
                  <a:cubicBezTo>
                    <a:pt x="315" y="65"/>
                    <a:pt x="318" y="69"/>
                    <a:pt x="321" y="73"/>
                  </a:cubicBezTo>
                  <a:cubicBezTo>
                    <a:pt x="321" y="73"/>
                    <a:pt x="322" y="73"/>
                    <a:pt x="322" y="73"/>
                  </a:cubicBezTo>
                  <a:cubicBezTo>
                    <a:pt x="323" y="73"/>
                    <a:pt x="323" y="72"/>
                    <a:pt x="323" y="72"/>
                  </a:cubicBezTo>
                  <a:moveTo>
                    <a:pt x="336" y="70"/>
                  </a:moveTo>
                  <a:cubicBezTo>
                    <a:pt x="338" y="73"/>
                    <a:pt x="340" y="77"/>
                    <a:pt x="341" y="80"/>
                  </a:cubicBezTo>
                  <a:cubicBezTo>
                    <a:pt x="342" y="81"/>
                    <a:pt x="342" y="81"/>
                    <a:pt x="343" y="81"/>
                  </a:cubicBezTo>
                  <a:cubicBezTo>
                    <a:pt x="343" y="81"/>
                    <a:pt x="343" y="81"/>
                    <a:pt x="343" y="81"/>
                  </a:cubicBezTo>
                  <a:cubicBezTo>
                    <a:pt x="344" y="80"/>
                    <a:pt x="344" y="80"/>
                    <a:pt x="344" y="80"/>
                  </a:cubicBezTo>
                  <a:cubicBezTo>
                    <a:pt x="344" y="79"/>
                    <a:pt x="344" y="79"/>
                    <a:pt x="343" y="78"/>
                  </a:cubicBezTo>
                  <a:cubicBezTo>
                    <a:pt x="342" y="75"/>
                    <a:pt x="340" y="71"/>
                    <a:pt x="338" y="69"/>
                  </a:cubicBezTo>
                  <a:cubicBezTo>
                    <a:pt x="337" y="69"/>
                    <a:pt x="337" y="69"/>
                    <a:pt x="337" y="69"/>
                  </a:cubicBezTo>
                  <a:cubicBezTo>
                    <a:pt x="336" y="69"/>
                    <a:pt x="336" y="69"/>
                    <a:pt x="336" y="69"/>
                  </a:cubicBezTo>
                  <a:cubicBezTo>
                    <a:pt x="336" y="70"/>
                    <a:pt x="336" y="70"/>
                    <a:pt x="336" y="70"/>
                  </a:cubicBezTo>
                  <a:moveTo>
                    <a:pt x="326" y="52"/>
                  </a:moveTo>
                  <a:cubicBezTo>
                    <a:pt x="326" y="51"/>
                    <a:pt x="326" y="51"/>
                    <a:pt x="326" y="51"/>
                  </a:cubicBezTo>
                  <a:cubicBezTo>
                    <a:pt x="326" y="51"/>
                    <a:pt x="326" y="50"/>
                    <a:pt x="326" y="50"/>
                  </a:cubicBezTo>
                  <a:cubicBezTo>
                    <a:pt x="323" y="48"/>
                    <a:pt x="321" y="45"/>
                    <a:pt x="319" y="43"/>
                  </a:cubicBezTo>
                  <a:cubicBezTo>
                    <a:pt x="318" y="42"/>
                    <a:pt x="316" y="41"/>
                    <a:pt x="316" y="42"/>
                  </a:cubicBezTo>
                  <a:cubicBezTo>
                    <a:pt x="315" y="43"/>
                    <a:pt x="316" y="44"/>
                    <a:pt x="317" y="45"/>
                  </a:cubicBezTo>
                  <a:cubicBezTo>
                    <a:pt x="319" y="47"/>
                    <a:pt x="322" y="50"/>
                    <a:pt x="324" y="52"/>
                  </a:cubicBezTo>
                  <a:cubicBezTo>
                    <a:pt x="324" y="52"/>
                    <a:pt x="325" y="52"/>
                    <a:pt x="326" y="52"/>
                  </a:cubicBezTo>
                  <a:cubicBezTo>
                    <a:pt x="326" y="52"/>
                    <a:pt x="326" y="52"/>
                    <a:pt x="326" y="52"/>
                  </a:cubicBezTo>
                </a:path>
              </a:pathLst>
            </a:custGeom>
            <a:solidFill>
              <a:srgbClr val="E3D8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30" name="Freeform 223"/>
            <p:cNvSpPr>
              <a:spLocks noEditPoints="1"/>
            </p:cNvSpPr>
            <p:nvPr/>
          </p:nvSpPr>
          <p:spPr bwMode="auto">
            <a:xfrm>
              <a:off x="4198756" y="4918075"/>
              <a:ext cx="377825" cy="409575"/>
            </a:xfrm>
            <a:custGeom>
              <a:avLst/>
              <a:gdLst>
                <a:gd name="T0" fmla="*/ 141 w 143"/>
                <a:gd name="T1" fmla="*/ 96 h 155"/>
                <a:gd name="T2" fmla="*/ 126 w 143"/>
                <a:gd name="T3" fmla="*/ 133 h 155"/>
                <a:gd name="T4" fmla="*/ 108 w 143"/>
                <a:gd name="T5" fmla="*/ 154 h 155"/>
                <a:gd name="T6" fmla="*/ 107 w 143"/>
                <a:gd name="T7" fmla="*/ 154 h 155"/>
                <a:gd name="T8" fmla="*/ 103 w 143"/>
                <a:gd name="T9" fmla="*/ 154 h 155"/>
                <a:gd name="T10" fmla="*/ 102 w 143"/>
                <a:gd name="T11" fmla="*/ 152 h 155"/>
                <a:gd name="T12" fmla="*/ 85 w 143"/>
                <a:gd name="T13" fmla="*/ 140 h 155"/>
                <a:gd name="T14" fmla="*/ 57 w 143"/>
                <a:gd name="T15" fmla="*/ 125 h 155"/>
                <a:gd name="T16" fmla="*/ 54 w 143"/>
                <a:gd name="T17" fmla="*/ 123 h 155"/>
                <a:gd name="T18" fmla="*/ 52 w 143"/>
                <a:gd name="T19" fmla="*/ 121 h 155"/>
                <a:gd name="T20" fmla="*/ 52 w 143"/>
                <a:gd name="T21" fmla="*/ 117 h 155"/>
                <a:gd name="T22" fmla="*/ 42 w 143"/>
                <a:gd name="T23" fmla="*/ 85 h 155"/>
                <a:gd name="T24" fmla="*/ 3 w 143"/>
                <a:gd name="T25" fmla="*/ 34 h 155"/>
                <a:gd name="T26" fmla="*/ 1 w 143"/>
                <a:gd name="T27" fmla="*/ 32 h 155"/>
                <a:gd name="T28" fmla="*/ 0 w 143"/>
                <a:gd name="T29" fmla="*/ 29 h 155"/>
                <a:gd name="T30" fmla="*/ 2 w 143"/>
                <a:gd name="T31" fmla="*/ 26 h 155"/>
                <a:gd name="T32" fmla="*/ 15 w 143"/>
                <a:gd name="T33" fmla="*/ 16 h 155"/>
                <a:gd name="T34" fmla="*/ 63 w 143"/>
                <a:gd name="T35" fmla="*/ 0 h 155"/>
                <a:gd name="T36" fmla="*/ 65 w 143"/>
                <a:gd name="T37" fmla="*/ 0 h 155"/>
                <a:gd name="T38" fmla="*/ 78 w 143"/>
                <a:gd name="T39" fmla="*/ 2 h 155"/>
                <a:gd name="T40" fmla="*/ 124 w 143"/>
                <a:gd name="T41" fmla="*/ 28 h 155"/>
                <a:gd name="T42" fmla="*/ 143 w 143"/>
                <a:gd name="T43" fmla="*/ 81 h 155"/>
                <a:gd name="T44" fmla="*/ 141 w 143"/>
                <a:gd name="T45" fmla="*/ 96 h 155"/>
                <a:gd name="T46" fmla="*/ 120 w 143"/>
                <a:gd name="T47" fmla="*/ 108 h 155"/>
                <a:gd name="T48" fmla="*/ 121 w 143"/>
                <a:gd name="T49" fmla="*/ 108 h 155"/>
                <a:gd name="T50" fmla="*/ 121 w 143"/>
                <a:gd name="T51" fmla="*/ 108 h 155"/>
                <a:gd name="T52" fmla="*/ 125 w 143"/>
                <a:gd name="T53" fmla="*/ 99 h 155"/>
                <a:gd name="T54" fmla="*/ 124 w 143"/>
                <a:gd name="T55" fmla="*/ 97 h 155"/>
                <a:gd name="T56" fmla="*/ 124 w 143"/>
                <a:gd name="T57" fmla="*/ 97 h 155"/>
                <a:gd name="T58" fmla="*/ 123 w 143"/>
                <a:gd name="T59" fmla="*/ 97 h 155"/>
                <a:gd name="T60" fmla="*/ 119 w 143"/>
                <a:gd name="T61" fmla="*/ 107 h 155"/>
                <a:gd name="T62" fmla="*/ 119 w 143"/>
                <a:gd name="T63" fmla="*/ 108 h 155"/>
                <a:gd name="T64" fmla="*/ 120 w 143"/>
                <a:gd name="T65" fmla="*/ 108 h 155"/>
                <a:gd name="T66" fmla="*/ 115 w 143"/>
                <a:gd name="T67" fmla="*/ 79 h 155"/>
                <a:gd name="T68" fmla="*/ 114 w 143"/>
                <a:gd name="T69" fmla="*/ 78 h 155"/>
                <a:gd name="T70" fmla="*/ 113 w 143"/>
                <a:gd name="T71" fmla="*/ 79 h 155"/>
                <a:gd name="T72" fmla="*/ 113 w 143"/>
                <a:gd name="T73" fmla="*/ 79 h 155"/>
                <a:gd name="T74" fmla="*/ 113 w 143"/>
                <a:gd name="T75" fmla="*/ 90 h 155"/>
                <a:gd name="T76" fmla="*/ 114 w 143"/>
                <a:gd name="T77" fmla="*/ 91 h 155"/>
                <a:gd name="T78" fmla="*/ 115 w 143"/>
                <a:gd name="T79" fmla="*/ 90 h 155"/>
                <a:gd name="T80" fmla="*/ 115 w 143"/>
                <a:gd name="T81" fmla="*/ 85 h 155"/>
                <a:gd name="T82" fmla="*/ 115 w 143"/>
                <a:gd name="T83" fmla="*/ 79 h 155"/>
                <a:gd name="T84" fmla="*/ 125 w 143"/>
                <a:gd name="T85" fmla="*/ 80 h 155"/>
                <a:gd name="T86" fmla="*/ 126 w 143"/>
                <a:gd name="T87" fmla="*/ 81 h 155"/>
                <a:gd name="T88" fmla="*/ 127 w 143"/>
                <a:gd name="T89" fmla="*/ 80 h 155"/>
                <a:gd name="T90" fmla="*/ 128 w 143"/>
                <a:gd name="T91" fmla="*/ 71 h 155"/>
                <a:gd name="T92" fmla="*/ 126 w 143"/>
                <a:gd name="T93" fmla="*/ 70 h 155"/>
                <a:gd name="T94" fmla="*/ 126 w 143"/>
                <a:gd name="T95" fmla="*/ 71 h 155"/>
                <a:gd name="T96" fmla="*/ 125 w 143"/>
                <a:gd name="T97" fmla="*/ 76 h 155"/>
                <a:gd name="T98" fmla="*/ 125 w 143"/>
                <a:gd name="T99" fmla="*/ 80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43" h="155">
                  <a:moveTo>
                    <a:pt x="141" y="96"/>
                  </a:moveTo>
                  <a:cubicBezTo>
                    <a:pt x="139" y="110"/>
                    <a:pt x="134" y="122"/>
                    <a:pt x="126" y="133"/>
                  </a:cubicBezTo>
                  <a:cubicBezTo>
                    <a:pt x="121" y="141"/>
                    <a:pt x="114" y="147"/>
                    <a:pt x="108" y="154"/>
                  </a:cubicBezTo>
                  <a:cubicBezTo>
                    <a:pt x="107" y="154"/>
                    <a:pt x="107" y="154"/>
                    <a:pt x="107" y="154"/>
                  </a:cubicBezTo>
                  <a:cubicBezTo>
                    <a:pt x="106" y="155"/>
                    <a:pt x="105" y="155"/>
                    <a:pt x="103" y="154"/>
                  </a:cubicBezTo>
                  <a:cubicBezTo>
                    <a:pt x="103" y="153"/>
                    <a:pt x="102" y="153"/>
                    <a:pt x="102" y="152"/>
                  </a:cubicBezTo>
                  <a:cubicBezTo>
                    <a:pt x="96" y="148"/>
                    <a:pt x="91" y="143"/>
                    <a:pt x="85" y="140"/>
                  </a:cubicBezTo>
                  <a:cubicBezTo>
                    <a:pt x="76" y="134"/>
                    <a:pt x="67" y="129"/>
                    <a:pt x="57" y="125"/>
                  </a:cubicBezTo>
                  <a:cubicBezTo>
                    <a:pt x="56" y="124"/>
                    <a:pt x="55" y="124"/>
                    <a:pt x="54" y="123"/>
                  </a:cubicBezTo>
                  <a:cubicBezTo>
                    <a:pt x="53" y="122"/>
                    <a:pt x="52" y="121"/>
                    <a:pt x="52" y="121"/>
                  </a:cubicBezTo>
                  <a:cubicBezTo>
                    <a:pt x="52" y="120"/>
                    <a:pt x="52" y="118"/>
                    <a:pt x="52" y="117"/>
                  </a:cubicBezTo>
                  <a:cubicBezTo>
                    <a:pt x="50" y="106"/>
                    <a:pt x="47" y="95"/>
                    <a:pt x="42" y="85"/>
                  </a:cubicBezTo>
                  <a:cubicBezTo>
                    <a:pt x="34" y="65"/>
                    <a:pt x="20" y="48"/>
                    <a:pt x="3" y="34"/>
                  </a:cubicBezTo>
                  <a:cubicBezTo>
                    <a:pt x="2" y="34"/>
                    <a:pt x="2" y="33"/>
                    <a:pt x="1" y="32"/>
                  </a:cubicBezTo>
                  <a:cubicBezTo>
                    <a:pt x="0" y="31"/>
                    <a:pt x="0" y="30"/>
                    <a:pt x="0" y="29"/>
                  </a:cubicBezTo>
                  <a:cubicBezTo>
                    <a:pt x="1" y="28"/>
                    <a:pt x="2" y="27"/>
                    <a:pt x="2" y="26"/>
                  </a:cubicBezTo>
                  <a:cubicBezTo>
                    <a:pt x="6" y="22"/>
                    <a:pt x="11" y="19"/>
                    <a:pt x="15" y="16"/>
                  </a:cubicBezTo>
                  <a:cubicBezTo>
                    <a:pt x="30" y="6"/>
                    <a:pt x="46" y="1"/>
                    <a:pt x="63" y="0"/>
                  </a:cubicBezTo>
                  <a:cubicBezTo>
                    <a:pt x="64" y="0"/>
                    <a:pt x="65" y="0"/>
                    <a:pt x="65" y="0"/>
                  </a:cubicBezTo>
                  <a:cubicBezTo>
                    <a:pt x="70" y="1"/>
                    <a:pt x="74" y="1"/>
                    <a:pt x="78" y="2"/>
                  </a:cubicBezTo>
                  <a:cubicBezTo>
                    <a:pt x="96" y="5"/>
                    <a:pt x="112" y="14"/>
                    <a:pt x="124" y="28"/>
                  </a:cubicBezTo>
                  <a:cubicBezTo>
                    <a:pt x="136" y="43"/>
                    <a:pt x="142" y="61"/>
                    <a:pt x="143" y="81"/>
                  </a:cubicBezTo>
                  <a:cubicBezTo>
                    <a:pt x="143" y="86"/>
                    <a:pt x="142" y="91"/>
                    <a:pt x="141" y="96"/>
                  </a:cubicBezTo>
                  <a:moveTo>
                    <a:pt x="120" y="108"/>
                  </a:moveTo>
                  <a:cubicBezTo>
                    <a:pt x="121" y="108"/>
                    <a:pt x="121" y="108"/>
                    <a:pt x="121" y="108"/>
                  </a:cubicBezTo>
                  <a:cubicBezTo>
                    <a:pt x="121" y="108"/>
                    <a:pt x="121" y="108"/>
                    <a:pt x="121" y="108"/>
                  </a:cubicBezTo>
                  <a:cubicBezTo>
                    <a:pt x="123" y="105"/>
                    <a:pt x="124" y="102"/>
                    <a:pt x="125" y="99"/>
                  </a:cubicBezTo>
                  <a:cubicBezTo>
                    <a:pt x="125" y="98"/>
                    <a:pt x="124" y="98"/>
                    <a:pt x="124" y="97"/>
                  </a:cubicBezTo>
                  <a:cubicBezTo>
                    <a:pt x="124" y="97"/>
                    <a:pt x="124" y="97"/>
                    <a:pt x="124" y="97"/>
                  </a:cubicBezTo>
                  <a:cubicBezTo>
                    <a:pt x="123" y="97"/>
                    <a:pt x="123" y="97"/>
                    <a:pt x="123" y="97"/>
                  </a:cubicBezTo>
                  <a:cubicBezTo>
                    <a:pt x="121" y="100"/>
                    <a:pt x="120" y="104"/>
                    <a:pt x="119" y="107"/>
                  </a:cubicBezTo>
                  <a:cubicBezTo>
                    <a:pt x="119" y="108"/>
                    <a:pt x="119" y="108"/>
                    <a:pt x="119" y="108"/>
                  </a:cubicBezTo>
                  <a:cubicBezTo>
                    <a:pt x="120" y="108"/>
                    <a:pt x="120" y="108"/>
                    <a:pt x="120" y="108"/>
                  </a:cubicBezTo>
                  <a:moveTo>
                    <a:pt x="115" y="79"/>
                  </a:moveTo>
                  <a:cubicBezTo>
                    <a:pt x="114" y="78"/>
                    <a:pt x="114" y="78"/>
                    <a:pt x="114" y="78"/>
                  </a:cubicBezTo>
                  <a:cubicBezTo>
                    <a:pt x="113" y="79"/>
                    <a:pt x="113" y="79"/>
                    <a:pt x="113" y="79"/>
                  </a:cubicBezTo>
                  <a:cubicBezTo>
                    <a:pt x="113" y="79"/>
                    <a:pt x="113" y="79"/>
                    <a:pt x="113" y="79"/>
                  </a:cubicBezTo>
                  <a:cubicBezTo>
                    <a:pt x="113" y="83"/>
                    <a:pt x="112" y="86"/>
                    <a:pt x="113" y="90"/>
                  </a:cubicBezTo>
                  <a:cubicBezTo>
                    <a:pt x="113" y="90"/>
                    <a:pt x="114" y="91"/>
                    <a:pt x="114" y="91"/>
                  </a:cubicBezTo>
                  <a:cubicBezTo>
                    <a:pt x="114" y="91"/>
                    <a:pt x="115" y="90"/>
                    <a:pt x="115" y="90"/>
                  </a:cubicBezTo>
                  <a:cubicBezTo>
                    <a:pt x="115" y="88"/>
                    <a:pt x="115" y="86"/>
                    <a:pt x="115" y="85"/>
                  </a:cubicBezTo>
                  <a:cubicBezTo>
                    <a:pt x="115" y="82"/>
                    <a:pt x="116" y="80"/>
                    <a:pt x="115" y="79"/>
                  </a:cubicBezTo>
                  <a:moveTo>
                    <a:pt x="125" y="80"/>
                  </a:moveTo>
                  <a:cubicBezTo>
                    <a:pt x="126" y="81"/>
                    <a:pt x="126" y="81"/>
                    <a:pt x="126" y="81"/>
                  </a:cubicBezTo>
                  <a:cubicBezTo>
                    <a:pt x="127" y="81"/>
                    <a:pt x="127" y="80"/>
                    <a:pt x="127" y="80"/>
                  </a:cubicBezTo>
                  <a:cubicBezTo>
                    <a:pt x="128" y="77"/>
                    <a:pt x="128" y="74"/>
                    <a:pt x="128" y="71"/>
                  </a:cubicBezTo>
                  <a:cubicBezTo>
                    <a:pt x="126" y="70"/>
                    <a:pt x="126" y="70"/>
                    <a:pt x="126" y="70"/>
                  </a:cubicBezTo>
                  <a:cubicBezTo>
                    <a:pt x="126" y="71"/>
                    <a:pt x="126" y="71"/>
                    <a:pt x="126" y="71"/>
                  </a:cubicBezTo>
                  <a:cubicBezTo>
                    <a:pt x="125" y="72"/>
                    <a:pt x="125" y="74"/>
                    <a:pt x="125" y="76"/>
                  </a:cubicBezTo>
                  <a:cubicBezTo>
                    <a:pt x="125" y="77"/>
                    <a:pt x="125" y="79"/>
                    <a:pt x="125" y="80"/>
                  </a:cubicBezTo>
                </a:path>
              </a:pathLst>
            </a:custGeom>
            <a:solidFill>
              <a:srgbClr val="E3D8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31" name="Freeform 224"/>
            <p:cNvSpPr>
              <a:spLocks/>
            </p:cNvSpPr>
            <p:nvPr/>
          </p:nvSpPr>
          <p:spPr bwMode="auto">
            <a:xfrm>
              <a:off x="4027306" y="6515100"/>
              <a:ext cx="203200" cy="163513"/>
            </a:xfrm>
            <a:custGeom>
              <a:avLst/>
              <a:gdLst>
                <a:gd name="T0" fmla="*/ 39 w 77"/>
                <a:gd name="T1" fmla="*/ 26 h 62"/>
                <a:gd name="T2" fmla="*/ 53 w 77"/>
                <a:gd name="T3" fmla="*/ 30 h 62"/>
                <a:gd name="T4" fmla="*/ 65 w 77"/>
                <a:gd name="T5" fmla="*/ 40 h 62"/>
                <a:gd name="T6" fmla="*/ 69 w 77"/>
                <a:gd name="T7" fmla="*/ 44 h 62"/>
                <a:gd name="T8" fmla="*/ 72 w 77"/>
                <a:gd name="T9" fmla="*/ 44 h 62"/>
                <a:gd name="T10" fmla="*/ 75 w 77"/>
                <a:gd name="T11" fmla="*/ 31 h 62"/>
                <a:gd name="T12" fmla="*/ 71 w 77"/>
                <a:gd name="T13" fmla="*/ 24 h 62"/>
                <a:gd name="T14" fmla="*/ 55 w 77"/>
                <a:gd name="T15" fmla="*/ 13 h 62"/>
                <a:gd name="T16" fmla="*/ 20 w 77"/>
                <a:gd name="T17" fmla="*/ 3 h 62"/>
                <a:gd name="T18" fmla="*/ 18 w 77"/>
                <a:gd name="T19" fmla="*/ 2 h 62"/>
                <a:gd name="T20" fmla="*/ 10 w 77"/>
                <a:gd name="T21" fmla="*/ 8 h 62"/>
                <a:gd name="T22" fmla="*/ 2 w 77"/>
                <a:gd name="T23" fmla="*/ 48 h 62"/>
                <a:gd name="T24" fmla="*/ 6 w 77"/>
                <a:gd name="T25" fmla="*/ 55 h 62"/>
                <a:gd name="T26" fmla="*/ 24 w 77"/>
                <a:gd name="T27" fmla="*/ 61 h 62"/>
                <a:gd name="T28" fmla="*/ 29 w 77"/>
                <a:gd name="T29" fmla="*/ 61 h 62"/>
                <a:gd name="T30" fmla="*/ 52 w 77"/>
                <a:gd name="T31" fmla="*/ 56 h 62"/>
                <a:gd name="T32" fmla="*/ 63 w 77"/>
                <a:gd name="T33" fmla="*/ 51 h 62"/>
                <a:gd name="T34" fmla="*/ 63 w 77"/>
                <a:gd name="T35" fmla="*/ 48 h 62"/>
                <a:gd name="T36" fmla="*/ 62 w 77"/>
                <a:gd name="T37" fmla="*/ 46 h 62"/>
                <a:gd name="T38" fmla="*/ 39 w 77"/>
                <a:gd name="T39" fmla="*/ 30 h 62"/>
                <a:gd name="T40" fmla="*/ 35 w 77"/>
                <a:gd name="T41" fmla="*/ 28 h 62"/>
                <a:gd name="T42" fmla="*/ 33 w 77"/>
                <a:gd name="T43" fmla="*/ 27 h 62"/>
                <a:gd name="T44" fmla="*/ 36 w 77"/>
                <a:gd name="T45" fmla="*/ 26 h 62"/>
                <a:gd name="T46" fmla="*/ 39 w 77"/>
                <a:gd name="T47" fmla="*/ 26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77" h="62">
                  <a:moveTo>
                    <a:pt x="39" y="26"/>
                  </a:moveTo>
                  <a:cubicBezTo>
                    <a:pt x="43" y="26"/>
                    <a:pt x="48" y="27"/>
                    <a:pt x="53" y="30"/>
                  </a:cubicBezTo>
                  <a:cubicBezTo>
                    <a:pt x="58" y="33"/>
                    <a:pt x="62" y="36"/>
                    <a:pt x="65" y="40"/>
                  </a:cubicBezTo>
                  <a:cubicBezTo>
                    <a:pt x="67" y="41"/>
                    <a:pt x="68" y="43"/>
                    <a:pt x="69" y="44"/>
                  </a:cubicBezTo>
                  <a:cubicBezTo>
                    <a:pt x="70" y="45"/>
                    <a:pt x="71" y="45"/>
                    <a:pt x="72" y="44"/>
                  </a:cubicBezTo>
                  <a:cubicBezTo>
                    <a:pt x="76" y="40"/>
                    <a:pt x="77" y="36"/>
                    <a:pt x="75" y="31"/>
                  </a:cubicBezTo>
                  <a:cubicBezTo>
                    <a:pt x="74" y="28"/>
                    <a:pt x="73" y="26"/>
                    <a:pt x="71" y="24"/>
                  </a:cubicBezTo>
                  <a:cubicBezTo>
                    <a:pt x="66" y="19"/>
                    <a:pt x="61" y="16"/>
                    <a:pt x="55" y="13"/>
                  </a:cubicBezTo>
                  <a:cubicBezTo>
                    <a:pt x="44" y="8"/>
                    <a:pt x="32" y="5"/>
                    <a:pt x="20" y="3"/>
                  </a:cubicBezTo>
                  <a:cubicBezTo>
                    <a:pt x="19" y="3"/>
                    <a:pt x="18" y="3"/>
                    <a:pt x="18" y="2"/>
                  </a:cubicBezTo>
                  <a:cubicBezTo>
                    <a:pt x="11" y="0"/>
                    <a:pt x="10" y="3"/>
                    <a:pt x="10" y="8"/>
                  </a:cubicBezTo>
                  <a:cubicBezTo>
                    <a:pt x="10" y="22"/>
                    <a:pt x="8" y="35"/>
                    <a:pt x="2" y="48"/>
                  </a:cubicBezTo>
                  <a:cubicBezTo>
                    <a:pt x="0" y="53"/>
                    <a:pt x="1" y="54"/>
                    <a:pt x="6" y="55"/>
                  </a:cubicBezTo>
                  <a:cubicBezTo>
                    <a:pt x="12" y="57"/>
                    <a:pt x="18" y="59"/>
                    <a:pt x="24" y="61"/>
                  </a:cubicBezTo>
                  <a:cubicBezTo>
                    <a:pt x="25" y="61"/>
                    <a:pt x="27" y="62"/>
                    <a:pt x="29" y="61"/>
                  </a:cubicBezTo>
                  <a:cubicBezTo>
                    <a:pt x="37" y="60"/>
                    <a:pt x="45" y="59"/>
                    <a:pt x="52" y="56"/>
                  </a:cubicBezTo>
                  <a:cubicBezTo>
                    <a:pt x="56" y="54"/>
                    <a:pt x="59" y="53"/>
                    <a:pt x="63" y="51"/>
                  </a:cubicBezTo>
                  <a:cubicBezTo>
                    <a:pt x="63" y="50"/>
                    <a:pt x="64" y="49"/>
                    <a:pt x="63" y="48"/>
                  </a:cubicBezTo>
                  <a:cubicBezTo>
                    <a:pt x="63" y="48"/>
                    <a:pt x="63" y="47"/>
                    <a:pt x="62" y="46"/>
                  </a:cubicBezTo>
                  <a:cubicBezTo>
                    <a:pt x="56" y="38"/>
                    <a:pt x="49" y="33"/>
                    <a:pt x="39" y="30"/>
                  </a:cubicBezTo>
                  <a:cubicBezTo>
                    <a:pt x="38" y="29"/>
                    <a:pt x="36" y="29"/>
                    <a:pt x="35" y="28"/>
                  </a:cubicBezTo>
                  <a:cubicBezTo>
                    <a:pt x="33" y="28"/>
                    <a:pt x="32" y="27"/>
                    <a:pt x="33" y="27"/>
                  </a:cubicBezTo>
                  <a:cubicBezTo>
                    <a:pt x="33" y="26"/>
                    <a:pt x="35" y="26"/>
                    <a:pt x="36" y="26"/>
                  </a:cubicBezTo>
                  <a:cubicBezTo>
                    <a:pt x="36" y="26"/>
                    <a:pt x="37" y="26"/>
                    <a:pt x="39" y="26"/>
                  </a:cubicBezTo>
                </a:path>
              </a:pathLst>
            </a:custGeom>
            <a:solidFill>
              <a:srgbClr val="E3D8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32" name="Freeform 225"/>
            <p:cNvSpPr>
              <a:spLocks noEditPoints="1"/>
            </p:cNvSpPr>
            <p:nvPr/>
          </p:nvSpPr>
          <p:spPr bwMode="auto">
            <a:xfrm>
              <a:off x="3347856" y="5608638"/>
              <a:ext cx="806450" cy="1231900"/>
            </a:xfrm>
            <a:custGeom>
              <a:avLst/>
              <a:gdLst>
                <a:gd name="T0" fmla="*/ 249 w 306"/>
                <a:gd name="T1" fmla="*/ 466 h 466"/>
                <a:gd name="T2" fmla="*/ 244 w 306"/>
                <a:gd name="T3" fmla="*/ 466 h 466"/>
                <a:gd name="T4" fmla="*/ 273 w 306"/>
                <a:gd name="T5" fmla="*/ 466 h 466"/>
                <a:gd name="T6" fmla="*/ 274 w 306"/>
                <a:gd name="T7" fmla="*/ 466 h 466"/>
                <a:gd name="T8" fmla="*/ 238 w 306"/>
                <a:gd name="T9" fmla="*/ 466 h 466"/>
                <a:gd name="T10" fmla="*/ 231 w 306"/>
                <a:gd name="T11" fmla="*/ 465 h 466"/>
                <a:gd name="T12" fmla="*/ 199 w 306"/>
                <a:gd name="T13" fmla="*/ 462 h 466"/>
                <a:gd name="T14" fmla="*/ 208 w 306"/>
                <a:gd name="T15" fmla="*/ 464 h 466"/>
                <a:gd name="T16" fmla="*/ 211 w 306"/>
                <a:gd name="T17" fmla="*/ 464 h 466"/>
                <a:gd name="T18" fmla="*/ 199 w 306"/>
                <a:gd name="T19" fmla="*/ 462 h 466"/>
                <a:gd name="T20" fmla="*/ 283 w 306"/>
                <a:gd name="T21" fmla="*/ 465 h 466"/>
                <a:gd name="T22" fmla="*/ 306 w 306"/>
                <a:gd name="T23" fmla="*/ 456 h 466"/>
                <a:gd name="T24" fmla="*/ 306 w 306"/>
                <a:gd name="T25" fmla="*/ 458 h 466"/>
                <a:gd name="T26" fmla="*/ 302 w 306"/>
                <a:gd name="T27" fmla="*/ 460 h 466"/>
                <a:gd name="T28" fmla="*/ 306 w 306"/>
                <a:gd name="T29" fmla="*/ 456 h 466"/>
                <a:gd name="T30" fmla="*/ 120 w 306"/>
                <a:gd name="T31" fmla="*/ 442 h 466"/>
                <a:gd name="T32" fmla="*/ 119 w 306"/>
                <a:gd name="T33" fmla="*/ 442 h 466"/>
                <a:gd name="T34" fmla="*/ 119 w 306"/>
                <a:gd name="T35" fmla="*/ 442 h 466"/>
                <a:gd name="T36" fmla="*/ 305 w 306"/>
                <a:gd name="T37" fmla="*/ 455 h 466"/>
                <a:gd name="T38" fmla="*/ 305 w 306"/>
                <a:gd name="T39" fmla="*/ 455 h 466"/>
                <a:gd name="T40" fmla="*/ 112 w 306"/>
                <a:gd name="T41" fmla="*/ 439 h 466"/>
                <a:gd name="T42" fmla="*/ 112 w 306"/>
                <a:gd name="T43" fmla="*/ 439 h 466"/>
                <a:gd name="T44" fmla="*/ 112 w 306"/>
                <a:gd name="T45" fmla="*/ 439 h 466"/>
                <a:gd name="T46" fmla="*/ 111 w 306"/>
                <a:gd name="T47" fmla="*/ 439 h 466"/>
                <a:gd name="T48" fmla="*/ 111 w 306"/>
                <a:gd name="T49" fmla="*/ 439 h 466"/>
                <a:gd name="T50" fmla="*/ 70 w 306"/>
                <a:gd name="T51" fmla="*/ 415 h 466"/>
                <a:gd name="T52" fmla="*/ 70 w 306"/>
                <a:gd name="T53" fmla="*/ 415 h 466"/>
                <a:gd name="T54" fmla="*/ 13 w 306"/>
                <a:gd name="T55" fmla="*/ 342 h 466"/>
                <a:gd name="T56" fmla="*/ 41 w 306"/>
                <a:gd name="T57" fmla="*/ 388 h 466"/>
                <a:gd name="T58" fmla="*/ 41 w 306"/>
                <a:gd name="T59" fmla="*/ 387 h 466"/>
                <a:gd name="T60" fmla="*/ 13 w 306"/>
                <a:gd name="T61" fmla="*/ 342 h 466"/>
                <a:gd name="T62" fmla="*/ 7 w 306"/>
                <a:gd name="T63" fmla="*/ 324 h 466"/>
                <a:gd name="T64" fmla="*/ 3 w 306"/>
                <a:gd name="T65" fmla="*/ 306 h 466"/>
                <a:gd name="T66" fmla="*/ 0 w 306"/>
                <a:gd name="T67" fmla="*/ 252 h 466"/>
                <a:gd name="T68" fmla="*/ 0 w 306"/>
                <a:gd name="T69" fmla="*/ 270 h 466"/>
                <a:gd name="T70" fmla="*/ 0 w 306"/>
                <a:gd name="T71" fmla="*/ 286 h 466"/>
                <a:gd name="T72" fmla="*/ 0 w 306"/>
                <a:gd name="T73" fmla="*/ 251 h 466"/>
                <a:gd name="T74" fmla="*/ 3 w 306"/>
                <a:gd name="T75" fmla="*/ 226 h 466"/>
                <a:gd name="T76" fmla="*/ 1 w 306"/>
                <a:gd name="T77" fmla="*/ 245 h 466"/>
                <a:gd name="T78" fmla="*/ 3 w 306"/>
                <a:gd name="T79" fmla="*/ 223 h 466"/>
                <a:gd name="T80" fmla="*/ 5 w 306"/>
                <a:gd name="T81" fmla="*/ 212 h 466"/>
                <a:gd name="T82" fmla="*/ 7 w 306"/>
                <a:gd name="T83" fmla="*/ 206 h 466"/>
                <a:gd name="T84" fmla="*/ 31 w 306"/>
                <a:gd name="T85" fmla="*/ 145 h 466"/>
                <a:gd name="T86" fmla="*/ 34 w 306"/>
                <a:gd name="T87" fmla="*/ 142 h 466"/>
                <a:gd name="T88" fmla="*/ 44 w 306"/>
                <a:gd name="T89" fmla="*/ 127 h 466"/>
                <a:gd name="T90" fmla="*/ 75 w 306"/>
                <a:gd name="T91" fmla="*/ 92 h 466"/>
                <a:gd name="T92" fmla="*/ 194 w 306"/>
                <a:gd name="T93" fmla="*/ 1 h 466"/>
                <a:gd name="T94" fmla="*/ 195 w 306"/>
                <a:gd name="T95" fmla="*/ 0 h 4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06" h="466">
                  <a:moveTo>
                    <a:pt x="244" y="466"/>
                  </a:moveTo>
                  <a:cubicBezTo>
                    <a:pt x="246" y="466"/>
                    <a:pt x="247" y="466"/>
                    <a:pt x="249" y="466"/>
                  </a:cubicBezTo>
                  <a:cubicBezTo>
                    <a:pt x="249" y="466"/>
                    <a:pt x="250" y="466"/>
                    <a:pt x="250" y="466"/>
                  </a:cubicBezTo>
                  <a:cubicBezTo>
                    <a:pt x="248" y="466"/>
                    <a:pt x="246" y="466"/>
                    <a:pt x="244" y="466"/>
                  </a:cubicBezTo>
                  <a:moveTo>
                    <a:pt x="274" y="466"/>
                  </a:moveTo>
                  <a:cubicBezTo>
                    <a:pt x="274" y="466"/>
                    <a:pt x="274" y="466"/>
                    <a:pt x="273" y="466"/>
                  </a:cubicBezTo>
                  <a:cubicBezTo>
                    <a:pt x="270" y="466"/>
                    <a:pt x="266" y="466"/>
                    <a:pt x="262" y="466"/>
                  </a:cubicBezTo>
                  <a:cubicBezTo>
                    <a:pt x="266" y="466"/>
                    <a:pt x="270" y="466"/>
                    <a:pt x="274" y="466"/>
                  </a:cubicBezTo>
                  <a:moveTo>
                    <a:pt x="229" y="465"/>
                  </a:moveTo>
                  <a:cubicBezTo>
                    <a:pt x="232" y="466"/>
                    <a:pt x="235" y="466"/>
                    <a:pt x="238" y="466"/>
                  </a:cubicBezTo>
                  <a:cubicBezTo>
                    <a:pt x="239" y="466"/>
                    <a:pt x="240" y="466"/>
                    <a:pt x="241" y="466"/>
                  </a:cubicBezTo>
                  <a:cubicBezTo>
                    <a:pt x="238" y="466"/>
                    <a:pt x="235" y="466"/>
                    <a:pt x="231" y="465"/>
                  </a:cubicBezTo>
                  <a:cubicBezTo>
                    <a:pt x="230" y="465"/>
                    <a:pt x="230" y="465"/>
                    <a:pt x="229" y="465"/>
                  </a:cubicBezTo>
                  <a:moveTo>
                    <a:pt x="199" y="462"/>
                  </a:moveTo>
                  <a:cubicBezTo>
                    <a:pt x="201" y="463"/>
                    <a:pt x="203" y="463"/>
                    <a:pt x="206" y="463"/>
                  </a:cubicBezTo>
                  <a:cubicBezTo>
                    <a:pt x="206" y="463"/>
                    <a:pt x="207" y="464"/>
                    <a:pt x="208" y="464"/>
                  </a:cubicBezTo>
                  <a:cubicBezTo>
                    <a:pt x="209" y="464"/>
                    <a:pt x="210" y="464"/>
                    <a:pt x="211" y="464"/>
                  </a:cubicBezTo>
                  <a:cubicBezTo>
                    <a:pt x="211" y="464"/>
                    <a:pt x="211" y="464"/>
                    <a:pt x="211" y="464"/>
                  </a:cubicBezTo>
                  <a:cubicBezTo>
                    <a:pt x="209" y="464"/>
                    <a:pt x="207" y="464"/>
                    <a:pt x="205" y="463"/>
                  </a:cubicBezTo>
                  <a:cubicBezTo>
                    <a:pt x="203" y="463"/>
                    <a:pt x="201" y="463"/>
                    <a:pt x="199" y="462"/>
                  </a:cubicBezTo>
                  <a:moveTo>
                    <a:pt x="301" y="461"/>
                  </a:moveTo>
                  <a:cubicBezTo>
                    <a:pt x="295" y="462"/>
                    <a:pt x="289" y="464"/>
                    <a:pt x="283" y="465"/>
                  </a:cubicBezTo>
                  <a:cubicBezTo>
                    <a:pt x="289" y="464"/>
                    <a:pt x="295" y="462"/>
                    <a:pt x="301" y="461"/>
                  </a:cubicBezTo>
                  <a:moveTo>
                    <a:pt x="306" y="456"/>
                  </a:moveTo>
                  <a:cubicBezTo>
                    <a:pt x="306" y="456"/>
                    <a:pt x="306" y="457"/>
                    <a:pt x="306" y="457"/>
                  </a:cubicBezTo>
                  <a:cubicBezTo>
                    <a:pt x="306" y="457"/>
                    <a:pt x="306" y="458"/>
                    <a:pt x="306" y="458"/>
                  </a:cubicBezTo>
                  <a:cubicBezTo>
                    <a:pt x="304" y="459"/>
                    <a:pt x="303" y="460"/>
                    <a:pt x="302" y="460"/>
                  </a:cubicBezTo>
                  <a:cubicBezTo>
                    <a:pt x="302" y="460"/>
                    <a:pt x="302" y="460"/>
                    <a:pt x="302" y="460"/>
                  </a:cubicBezTo>
                  <a:cubicBezTo>
                    <a:pt x="303" y="460"/>
                    <a:pt x="304" y="459"/>
                    <a:pt x="305" y="459"/>
                  </a:cubicBezTo>
                  <a:cubicBezTo>
                    <a:pt x="306" y="458"/>
                    <a:pt x="306" y="457"/>
                    <a:pt x="306" y="456"/>
                  </a:cubicBezTo>
                  <a:moveTo>
                    <a:pt x="120" y="442"/>
                  </a:moveTo>
                  <a:cubicBezTo>
                    <a:pt x="120" y="442"/>
                    <a:pt x="120" y="442"/>
                    <a:pt x="120" y="442"/>
                  </a:cubicBezTo>
                  <a:cubicBezTo>
                    <a:pt x="120" y="442"/>
                    <a:pt x="120" y="442"/>
                    <a:pt x="120" y="442"/>
                  </a:cubicBezTo>
                  <a:moveTo>
                    <a:pt x="119" y="442"/>
                  </a:moveTo>
                  <a:cubicBezTo>
                    <a:pt x="119" y="442"/>
                    <a:pt x="119" y="442"/>
                    <a:pt x="119" y="442"/>
                  </a:cubicBezTo>
                  <a:cubicBezTo>
                    <a:pt x="119" y="442"/>
                    <a:pt x="119" y="442"/>
                    <a:pt x="119" y="442"/>
                  </a:cubicBezTo>
                  <a:moveTo>
                    <a:pt x="291" y="441"/>
                  </a:moveTo>
                  <a:cubicBezTo>
                    <a:pt x="296" y="445"/>
                    <a:pt x="301" y="450"/>
                    <a:pt x="305" y="455"/>
                  </a:cubicBezTo>
                  <a:cubicBezTo>
                    <a:pt x="305" y="455"/>
                    <a:pt x="305" y="455"/>
                    <a:pt x="305" y="455"/>
                  </a:cubicBezTo>
                  <a:cubicBezTo>
                    <a:pt x="305" y="455"/>
                    <a:pt x="305" y="455"/>
                    <a:pt x="305" y="455"/>
                  </a:cubicBezTo>
                  <a:cubicBezTo>
                    <a:pt x="301" y="450"/>
                    <a:pt x="296" y="445"/>
                    <a:pt x="291" y="441"/>
                  </a:cubicBezTo>
                  <a:moveTo>
                    <a:pt x="112" y="439"/>
                  </a:moveTo>
                  <a:cubicBezTo>
                    <a:pt x="114" y="440"/>
                    <a:pt x="117" y="441"/>
                    <a:pt x="119" y="442"/>
                  </a:cubicBezTo>
                  <a:cubicBezTo>
                    <a:pt x="117" y="441"/>
                    <a:pt x="114" y="440"/>
                    <a:pt x="112" y="439"/>
                  </a:cubicBezTo>
                  <a:moveTo>
                    <a:pt x="112" y="439"/>
                  </a:moveTo>
                  <a:cubicBezTo>
                    <a:pt x="112" y="439"/>
                    <a:pt x="112" y="439"/>
                    <a:pt x="112" y="439"/>
                  </a:cubicBezTo>
                  <a:cubicBezTo>
                    <a:pt x="112" y="439"/>
                    <a:pt x="112" y="439"/>
                    <a:pt x="112" y="439"/>
                  </a:cubicBezTo>
                  <a:moveTo>
                    <a:pt x="111" y="439"/>
                  </a:moveTo>
                  <a:cubicBezTo>
                    <a:pt x="111" y="439"/>
                    <a:pt x="111" y="439"/>
                    <a:pt x="111" y="439"/>
                  </a:cubicBezTo>
                  <a:cubicBezTo>
                    <a:pt x="111" y="439"/>
                    <a:pt x="111" y="439"/>
                    <a:pt x="111" y="439"/>
                  </a:cubicBezTo>
                  <a:moveTo>
                    <a:pt x="65" y="411"/>
                  </a:moveTo>
                  <a:cubicBezTo>
                    <a:pt x="67" y="413"/>
                    <a:pt x="68" y="414"/>
                    <a:pt x="70" y="415"/>
                  </a:cubicBezTo>
                  <a:cubicBezTo>
                    <a:pt x="72" y="417"/>
                    <a:pt x="74" y="418"/>
                    <a:pt x="77" y="420"/>
                  </a:cubicBezTo>
                  <a:cubicBezTo>
                    <a:pt x="74" y="418"/>
                    <a:pt x="72" y="417"/>
                    <a:pt x="70" y="415"/>
                  </a:cubicBezTo>
                  <a:cubicBezTo>
                    <a:pt x="68" y="414"/>
                    <a:pt x="67" y="413"/>
                    <a:pt x="65" y="411"/>
                  </a:cubicBezTo>
                  <a:moveTo>
                    <a:pt x="13" y="342"/>
                  </a:moveTo>
                  <a:cubicBezTo>
                    <a:pt x="14" y="343"/>
                    <a:pt x="14" y="343"/>
                    <a:pt x="14" y="343"/>
                  </a:cubicBezTo>
                  <a:cubicBezTo>
                    <a:pt x="21" y="360"/>
                    <a:pt x="30" y="374"/>
                    <a:pt x="41" y="388"/>
                  </a:cubicBezTo>
                  <a:cubicBezTo>
                    <a:pt x="46" y="393"/>
                    <a:pt x="51" y="398"/>
                    <a:pt x="56" y="404"/>
                  </a:cubicBezTo>
                  <a:cubicBezTo>
                    <a:pt x="51" y="398"/>
                    <a:pt x="46" y="393"/>
                    <a:pt x="41" y="387"/>
                  </a:cubicBezTo>
                  <a:cubicBezTo>
                    <a:pt x="30" y="374"/>
                    <a:pt x="21" y="360"/>
                    <a:pt x="14" y="345"/>
                  </a:cubicBezTo>
                  <a:cubicBezTo>
                    <a:pt x="14" y="344"/>
                    <a:pt x="14" y="343"/>
                    <a:pt x="13" y="342"/>
                  </a:cubicBezTo>
                  <a:moveTo>
                    <a:pt x="3" y="306"/>
                  </a:moveTo>
                  <a:cubicBezTo>
                    <a:pt x="4" y="312"/>
                    <a:pt x="5" y="318"/>
                    <a:pt x="7" y="324"/>
                  </a:cubicBezTo>
                  <a:cubicBezTo>
                    <a:pt x="7" y="323"/>
                    <a:pt x="6" y="322"/>
                    <a:pt x="6" y="321"/>
                  </a:cubicBezTo>
                  <a:cubicBezTo>
                    <a:pt x="5" y="316"/>
                    <a:pt x="4" y="311"/>
                    <a:pt x="3" y="306"/>
                  </a:cubicBezTo>
                  <a:moveTo>
                    <a:pt x="0" y="251"/>
                  </a:moveTo>
                  <a:cubicBezTo>
                    <a:pt x="0" y="252"/>
                    <a:pt x="0" y="252"/>
                    <a:pt x="0" y="252"/>
                  </a:cubicBezTo>
                  <a:cubicBezTo>
                    <a:pt x="0" y="258"/>
                    <a:pt x="0" y="264"/>
                    <a:pt x="0" y="270"/>
                  </a:cubicBezTo>
                  <a:cubicBezTo>
                    <a:pt x="0" y="270"/>
                    <a:pt x="0" y="270"/>
                    <a:pt x="0" y="270"/>
                  </a:cubicBezTo>
                  <a:cubicBezTo>
                    <a:pt x="0" y="274"/>
                    <a:pt x="0" y="277"/>
                    <a:pt x="0" y="281"/>
                  </a:cubicBezTo>
                  <a:cubicBezTo>
                    <a:pt x="0" y="283"/>
                    <a:pt x="0" y="284"/>
                    <a:pt x="0" y="286"/>
                  </a:cubicBezTo>
                  <a:cubicBezTo>
                    <a:pt x="0" y="282"/>
                    <a:pt x="0" y="278"/>
                    <a:pt x="0" y="274"/>
                  </a:cubicBezTo>
                  <a:cubicBezTo>
                    <a:pt x="0" y="266"/>
                    <a:pt x="0" y="259"/>
                    <a:pt x="0" y="251"/>
                  </a:cubicBezTo>
                  <a:moveTo>
                    <a:pt x="3" y="223"/>
                  </a:moveTo>
                  <a:cubicBezTo>
                    <a:pt x="3" y="224"/>
                    <a:pt x="3" y="225"/>
                    <a:pt x="3" y="226"/>
                  </a:cubicBezTo>
                  <a:cubicBezTo>
                    <a:pt x="2" y="233"/>
                    <a:pt x="1" y="240"/>
                    <a:pt x="1" y="247"/>
                  </a:cubicBezTo>
                  <a:cubicBezTo>
                    <a:pt x="1" y="247"/>
                    <a:pt x="1" y="246"/>
                    <a:pt x="1" y="245"/>
                  </a:cubicBezTo>
                  <a:cubicBezTo>
                    <a:pt x="2" y="240"/>
                    <a:pt x="2" y="234"/>
                    <a:pt x="3" y="229"/>
                  </a:cubicBezTo>
                  <a:cubicBezTo>
                    <a:pt x="3" y="227"/>
                    <a:pt x="3" y="225"/>
                    <a:pt x="3" y="223"/>
                  </a:cubicBezTo>
                  <a:moveTo>
                    <a:pt x="7" y="206"/>
                  </a:moveTo>
                  <a:cubicBezTo>
                    <a:pt x="6" y="208"/>
                    <a:pt x="6" y="210"/>
                    <a:pt x="5" y="212"/>
                  </a:cubicBezTo>
                  <a:cubicBezTo>
                    <a:pt x="5" y="214"/>
                    <a:pt x="4" y="217"/>
                    <a:pt x="4" y="220"/>
                  </a:cubicBezTo>
                  <a:cubicBezTo>
                    <a:pt x="5" y="215"/>
                    <a:pt x="6" y="210"/>
                    <a:pt x="7" y="206"/>
                  </a:cubicBezTo>
                  <a:moveTo>
                    <a:pt x="34" y="142"/>
                  </a:moveTo>
                  <a:cubicBezTo>
                    <a:pt x="33" y="143"/>
                    <a:pt x="32" y="144"/>
                    <a:pt x="31" y="145"/>
                  </a:cubicBezTo>
                  <a:cubicBezTo>
                    <a:pt x="31" y="146"/>
                    <a:pt x="31" y="146"/>
                    <a:pt x="31" y="146"/>
                  </a:cubicBezTo>
                  <a:cubicBezTo>
                    <a:pt x="32" y="145"/>
                    <a:pt x="33" y="143"/>
                    <a:pt x="34" y="142"/>
                  </a:cubicBezTo>
                  <a:moveTo>
                    <a:pt x="75" y="92"/>
                  </a:moveTo>
                  <a:cubicBezTo>
                    <a:pt x="63" y="103"/>
                    <a:pt x="53" y="114"/>
                    <a:pt x="44" y="127"/>
                  </a:cubicBezTo>
                  <a:cubicBezTo>
                    <a:pt x="51" y="117"/>
                    <a:pt x="58" y="109"/>
                    <a:pt x="66" y="101"/>
                  </a:cubicBezTo>
                  <a:cubicBezTo>
                    <a:pt x="69" y="98"/>
                    <a:pt x="72" y="95"/>
                    <a:pt x="75" y="92"/>
                  </a:cubicBezTo>
                  <a:moveTo>
                    <a:pt x="195" y="0"/>
                  </a:moveTo>
                  <a:cubicBezTo>
                    <a:pt x="194" y="0"/>
                    <a:pt x="194" y="0"/>
                    <a:pt x="194" y="1"/>
                  </a:cubicBezTo>
                  <a:cubicBezTo>
                    <a:pt x="192" y="2"/>
                    <a:pt x="190" y="4"/>
                    <a:pt x="188" y="5"/>
                  </a:cubicBezTo>
                  <a:cubicBezTo>
                    <a:pt x="191" y="4"/>
                    <a:pt x="193" y="2"/>
                    <a:pt x="195" y="0"/>
                  </a:cubicBezTo>
                </a:path>
              </a:pathLst>
            </a:custGeom>
            <a:solidFill>
              <a:srgbClr val="E8E3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33" name="Freeform 226"/>
            <p:cNvSpPr>
              <a:spLocks/>
            </p:cNvSpPr>
            <p:nvPr/>
          </p:nvSpPr>
          <p:spPr bwMode="auto">
            <a:xfrm>
              <a:off x="3347856" y="5600700"/>
              <a:ext cx="806450" cy="1241425"/>
            </a:xfrm>
            <a:custGeom>
              <a:avLst/>
              <a:gdLst>
                <a:gd name="T0" fmla="*/ 195 w 306"/>
                <a:gd name="T1" fmla="*/ 3 h 470"/>
                <a:gd name="T2" fmla="*/ 172 w 306"/>
                <a:gd name="T3" fmla="*/ 21 h 470"/>
                <a:gd name="T4" fmla="*/ 101 w 306"/>
                <a:gd name="T5" fmla="*/ 74 h 470"/>
                <a:gd name="T6" fmla="*/ 75 w 306"/>
                <a:gd name="T7" fmla="*/ 95 h 470"/>
                <a:gd name="T8" fmla="*/ 44 w 306"/>
                <a:gd name="T9" fmla="*/ 130 h 470"/>
                <a:gd name="T10" fmla="*/ 34 w 306"/>
                <a:gd name="T11" fmla="*/ 145 h 470"/>
                <a:gd name="T12" fmla="*/ 18 w 306"/>
                <a:gd name="T13" fmla="*/ 173 h 470"/>
                <a:gd name="T14" fmla="*/ 4 w 306"/>
                <a:gd name="T15" fmla="*/ 223 h 470"/>
                <a:gd name="T16" fmla="*/ 3 w 306"/>
                <a:gd name="T17" fmla="*/ 232 h 470"/>
                <a:gd name="T18" fmla="*/ 1 w 306"/>
                <a:gd name="T19" fmla="*/ 250 h 470"/>
                <a:gd name="T20" fmla="*/ 0 w 306"/>
                <a:gd name="T21" fmla="*/ 277 h 470"/>
                <a:gd name="T22" fmla="*/ 1 w 306"/>
                <a:gd name="T23" fmla="*/ 294 h 470"/>
                <a:gd name="T24" fmla="*/ 3 w 306"/>
                <a:gd name="T25" fmla="*/ 309 h 470"/>
                <a:gd name="T26" fmla="*/ 7 w 306"/>
                <a:gd name="T27" fmla="*/ 327 h 470"/>
                <a:gd name="T28" fmla="*/ 14 w 306"/>
                <a:gd name="T29" fmla="*/ 348 h 470"/>
                <a:gd name="T30" fmla="*/ 56 w 306"/>
                <a:gd name="T31" fmla="*/ 407 h 470"/>
                <a:gd name="T32" fmla="*/ 65 w 306"/>
                <a:gd name="T33" fmla="*/ 414 h 470"/>
                <a:gd name="T34" fmla="*/ 77 w 306"/>
                <a:gd name="T35" fmla="*/ 423 h 470"/>
                <a:gd name="T36" fmla="*/ 111 w 306"/>
                <a:gd name="T37" fmla="*/ 442 h 470"/>
                <a:gd name="T38" fmla="*/ 112 w 306"/>
                <a:gd name="T39" fmla="*/ 442 h 470"/>
                <a:gd name="T40" fmla="*/ 112 w 306"/>
                <a:gd name="T41" fmla="*/ 442 h 470"/>
                <a:gd name="T42" fmla="*/ 119 w 306"/>
                <a:gd name="T43" fmla="*/ 445 h 470"/>
                <a:gd name="T44" fmla="*/ 120 w 306"/>
                <a:gd name="T45" fmla="*/ 445 h 470"/>
                <a:gd name="T46" fmla="*/ 174 w 306"/>
                <a:gd name="T47" fmla="*/ 461 h 470"/>
                <a:gd name="T48" fmla="*/ 205 w 306"/>
                <a:gd name="T49" fmla="*/ 466 h 470"/>
                <a:gd name="T50" fmla="*/ 211 w 306"/>
                <a:gd name="T51" fmla="*/ 467 h 470"/>
                <a:gd name="T52" fmla="*/ 231 w 306"/>
                <a:gd name="T53" fmla="*/ 468 h 470"/>
                <a:gd name="T54" fmla="*/ 241 w 306"/>
                <a:gd name="T55" fmla="*/ 469 h 470"/>
                <a:gd name="T56" fmla="*/ 244 w 306"/>
                <a:gd name="T57" fmla="*/ 469 h 470"/>
                <a:gd name="T58" fmla="*/ 257 w 306"/>
                <a:gd name="T59" fmla="*/ 470 h 470"/>
                <a:gd name="T60" fmla="*/ 262 w 306"/>
                <a:gd name="T61" fmla="*/ 469 h 470"/>
                <a:gd name="T62" fmla="*/ 274 w 306"/>
                <a:gd name="T63" fmla="*/ 469 h 470"/>
                <a:gd name="T64" fmla="*/ 283 w 306"/>
                <a:gd name="T65" fmla="*/ 468 h 470"/>
                <a:gd name="T66" fmla="*/ 302 w 306"/>
                <a:gd name="T67" fmla="*/ 463 h 470"/>
                <a:gd name="T68" fmla="*/ 306 w 306"/>
                <a:gd name="T69" fmla="*/ 460 h 470"/>
                <a:gd name="T70" fmla="*/ 306 w 306"/>
                <a:gd name="T71" fmla="*/ 459 h 470"/>
                <a:gd name="T72" fmla="*/ 305 w 306"/>
                <a:gd name="T73" fmla="*/ 458 h 470"/>
                <a:gd name="T74" fmla="*/ 287 w 306"/>
                <a:gd name="T75" fmla="*/ 441 h 470"/>
                <a:gd name="T76" fmla="*/ 277 w 306"/>
                <a:gd name="T77" fmla="*/ 438 h 470"/>
                <a:gd name="T78" fmla="*/ 267 w 306"/>
                <a:gd name="T79" fmla="*/ 439 h 470"/>
                <a:gd name="T80" fmla="*/ 233 w 306"/>
                <a:gd name="T81" fmla="*/ 439 h 470"/>
                <a:gd name="T82" fmla="*/ 222 w 306"/>
                <a:gd name="T83" fmla="*/ 438 h 470"/>
                <a:gd name="T84" fmla="*/ 153 w 306"/>
                <a:gd name="T85" fmla="*/ 425 h 470"/>
                <a:gd name="T86" fmla="*/ 90 w 306"/>
                <a:gd name="T87" fmla="*/ 392 h 470"/>
                <a:gd name="T88" fmla="*/ 62 w 306"/>
                <a:gd name="T89" fmla="*/ 355 h 470"/>
                <a:gd name="T90" fmla="*/ 44 w 306"/>
                <a:gd name="T91" fmla="*/ 302 h 470"/>
                <a:gd name="T92" fmla="*/ 42 w 306"/>
                <a:gd name="T93" fmla="*/ 266 h 470"/>
                <a:gd name="T94" fmla="*/ 45 w 306"/>
                <a:gd name="T95" fmla="*/ 237 h 470"/>
                <a:gd name="T96" fmla="*/ 62 w 306"/>
                <a:gd name="T97" fmla="*/ 182 h 470"/>
                <a:gd name="T98" fmla="*/ 98 w 306"/>
                <a:gd name="T99" fmla="*/ 127 h 470"/>
                <a:gd name="T100" fmla="*/ 159 w 306"/>
                <a:gd name="T101" fmla="*/ 63 h 470"/>
                <a:gd name="T102" fmla="*/ 191 w 306"/>
                <a:gd name="T103" fmla="*/ 22 h 470"/>
                <a:gd name="T104" fmla="*/ 200 w 306"/>
                <a:gd name="T105" fmla="*/ 1 h 470"/>
                <a:gd name="T106" fmla="*/ 198 w 306"/>
                <a:gd name="T107" fmla="*/ 0 h 4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06" h="470">
                  <a:moveTo>
                    <a:pt x="198" y="0"/>
                  </a:moveTo>
                  <a:cubicBezTo>
                    <a:pt x="197" y="1"/>
                    <a:pt x="196" y="2"/>
                    <a:pt x="195" y="3"/>
                  </a:cubicBezTo>
                  <a:cubicBezTo>
                    <a:pt x="193" y="5"/>
                    <a:pt x="191" y="7"/>
                    <a:pt x="188" y="8"/>
                  </a:cubicBezTo>
                  <a:cubicBezTo>
                    <a:pt x="183" y="13"/>
                    <a:pt x="178" y="17"/>
                    <a:pt x="172" y="21"/>
                  </a:cubicBezTo>
                  <a:cubicBezTo>
                    <a:pt x="166" y="25"/>
                    <a:pt x="160" y="29"/>
                    <a:pt x="155" y="33"/>
                  </a:cubicBezTo>
                  <a:cubicBezTo>
                    <a:pt x="136" y="46"/>
                    <a:pt x="118" y="60"/>
                    <a:pt x="101" y="74"/>
                  </a:cubicBezTo>
                  <a:cubicBezTo>
                    <a:pt x="92" y="81"/>
                    <a:pt x="83" y="88"/>
                    <a:pt x="75" y="95"/>
                  </a:cubicBezTo>
                  <a:cubicBezTo>
                    <a:pt x="75" y="95"/>
                    <a:pt x="75" y="95"/>
                    <a:pt x="75" y="95"/>
                  </a:cubicBezTo>
                  <a:cubicBezTo>
                    <a:pt x="72" y="98"/>
                    <a:pt x="69" y="101"/>
                    <a:pt x="66" y="104"/>
                  </a:cubicBezTo>
                  <a:cubicBezTo>
                    <a:pt x="58" y="112"/>
                    <a:pt x="51" y="120"/>
                    <a:pt x="44" y="130"/>
                  </a:cubicBezTo>
                  <a:cubicBezTo>
                    <a:pt x="44" y="130"/>
                    <a:pt x="43" y="131"/>
                    <a:pt x="43" y="131"/>
                  </a:cubicBezTo>
                  <a:cubicBezTo>
                    <a:pt x="40" y="136"/>
                    <a:pt x="37" y="140"/>
                    <a:pt x="34" y="145"/>
                  </a:cubicBezTo>
                  <a:cubicBezTo>
                    <a:pt x="33" y="146"/>
                    <a:pt x="32" y="148"/>
                    <a:pt x="31" y="149"/>
                  </a:cubicBezTo>
                  <a:cubicBezTo>
                    <a:pt x="26" y="157"/>
                    <a:pt x="22" y="165"/>
                    <a:pt x="18" y="173"/>
                  </a:cubicBezTo>
                  <a:cubicBezTo>
                    <a:pt x="13" y="184"/>
                    <a:pt x="10" y="196"/>
                    <a:pt x="7" y="209"/>
                  </a:cubicBezTo>
                  <a:cubicBezTo>
                    <a:pt x="6" y="213"/>
                    <a:pt x="5" y="218"/>
                    <a:pt x="4" y="223"/>
                  </a:cubicBezTo>
                  <a:cubicBezTo>
                    <a:pt x="4" y="224"/>
                    <a:pt x="4" y="225"/>
                    <a:pt x="3" y="226"/>
                  </a:cubicBezTo>
                  <a:cubicBezTo>
                    <a:pt x="3" y="228"/>
                    <a:pt x="3" y="230"/>
                    <a:pt x="3" y="232"/>
                  </a:cubicBezTo>
                  <a:cubicBezTo>
                    <a:pt x="2" y="237"/>
                    <a:pt x="2" y="243"/>
                    <a:pt x="1" y="248"/>
                  </a:cubicBezTo>
                  <a:cubicBezTo>
                    <a:pt x="1" y="249"/>
                    <a:pt x="1" y="250"/>
                    <a:pt x="1" y="250"/>
                  </a:cubicBezTo>
                  <a:cubicBezTo>
                    <a:pt x="1" y="252"/>
                    <a:pt x="1" y="253"/>
                    <a:pt x="0" y="254"/>
                  </a:cubicBezTo>
                  <a:cubicBezTo>
                    <a:pt x="0" y="262"/>
                    <a:pt x="0" y="269"/>
                    <a:pt x="0" y="277"/>
                  </a:cubicBezTo>
                  <a:cubicBezTo>
                    <a:pt x="0" y="281"/>
                    <a:pt x="0" y="285"/>
                    <a:pt x="0" y="289"/>
                  </a:cubicBezTo>
                  <a:cubicBezTo>
                    <a:pt x="0" y="291"/>
                    <a:pt x="1" y="292"/>
                    <a:pt x="1" y="294"/>
                  </a:cubicBezTo>
                  <a:cubicBezTo>
                    <a:pt x="1" y="299"/>
                    <a:pt x="2" y="304"/>
                    <a:pt x="3" y="308"/>
                  </a:cubicBezTo>
                  <a:cubicBezTo>
                    <a:pt x="3" y="309"/>
                    <a:pt x="3" y="309"/>
                    <a:pt x="3" y="309"/>
                  </a:cubicBezTo>
                  <a:cubicBezTo>
                    <a:pt x="4" y="314"/>
                    <a:pt x="5" y="319"/>
                    <a:pt x="6" y="324"/>
                  </a:cubicBezTo>
                  <a:cubicBezTo>
                    <a:pt x="6" y="325"/>
                    <a:pt x="7" y="326"/>
                    <a:pt x="7" y="327"/>
                  </a:cubicBezTo>
                  <a:cubicBezTo>
                    <a:pt x="9" y="334"/>
                    <a:pt x="11" y="340"/>
                    <a:pt x="13" y="345"/>
                  </a:cubicBezTo>
                  <a:cubicBezTo>
                    <a:pt x="14" y="346"/>
                    <a:pt x="14" y="347"/>
                    <a:pt x="14" y="348"/>
                  </a:cubicBezTo>
                  <a:cubicBezTo>
                    <a:pt x="21" y="363"/>
                    <a:pt x="30" y="377"/>
                    <a:pt x="41" y="390"/>
                  </a:cubicBezTo>
                  <a:cubicBezTo>
                    <a:pt x="46" y="396"/>
                    <a:pt x="51" y="401"/>
                    <a:pt x="56" y="407"/>
                  </a:cubicBezTo>
                  <a:cubicBezTo>
                    <a:pt x="57" y="407"/>
                    <a:pt x="57" y="407"/>
                    <a:pt x="57" y="407"/>
                  </a:cubicBezTo>
                  <a:cubicBezTo>
                    <a:pt x="60" y="410"/>
                    <a:pt x="62" y="412"/>
                    <a:pt x="65" y="414"/>
                  </a:cubicBezTo>
                  <a:cubicBezTo>
                    <a:pt x="67" y="416"/>
                    <a:pt x="68" y="417"/>
                    <a:pt x="70" y="418"/>
                  </a:cubicBezTo>
                  <a:cubicBezTo>
                    <a:pt x="72" y="420"/>
                    <a:pt x="74" y="421"/>
                    <a:pt x="77" y="423"/>
                  </a:cubicBezTo>
                  <a:cubicBezTo>
                    <a:pt x="87" y="429"/>
                    <a:pt x="98" y="436"/>
                    <a:pt x="109" y="441"/>
                  </a:cubicBezTo>
                  <a:cubicBezTo>
                    <a:pt x="110" y="441"/>
                    <a:pt x="111" y="441"/>
                    <a:pt x="111" y="442"/>
                  </a:cubicBezTo>
                  <a:cubicBezTo>
                    <a:pt x="111" y="442"/>
                    <a:pt x="111" y="442"/>
                    <a:pt x="111" y="442"/>
                  </a:cubicBezTo>
                  <a:cubicBezTo>
                    <a:pt x="112" y="442"/>
                    <a:pt x="112" y="442"/>
                    <a:pt x="112" y="442"/>
                  </a:cubicBezTo>
                  <a:cubicBezTo>
                    <a:pt x="112" y="442"/>
                    <a:pt x="112" y="442"/>
                    <a:pt x="112" y="442"/>
                  </a:cubicBezTo>
                  <a:cubicBezTo>
                    <a:pt x="112" y="442"/>
                    <a:pt x="112" y="442"/>
                    <a:pt x="112" y="442"/>
                  </a:cubicBezTo>
                  <a:cubicBezTo>
                    <a:pt x="114" y="443"/>
                    <a:pt x="117" y="444"/>
                    <a:pt x="119" y="445"/>
                  </a:cubicBezTo>
                  <a:cubicBezTo>
                    <a:pt x="119" y="445"/>
                    <a:pt x="119" y="445"/>
                    <a:pt x="119" y="445"/>
                  </a:cubicBezTo>
                  <a:cubicBezTo>
                    <a:pt x="119" y="445"/>
                    <a:pt x="119" y="445"/>
                    <a:pt x="119" y="445"/>
                  </a:cubicBezTo>
                  <a:cubicBezTo>
                    <a:pt x="119" y="445"/>
                    <a:pt x="120" y="445"/>
                    <a:pt x="120" y="445"/>
                  </a:cubicBezTo>
                  <a:cubicBezTo>
                    <a:pt x="120" y="445"/>
                    <a:pt x="120" y="445"/>
                    <a:pt x="120" y="445"/>
                  </a:cubicBezTo>
                  <a:cubicBezTo>
                    <a:pt x="137" y="452"/>
                    <a:pt x="156" y="457"/>
                    <a:pt x="174" y="461"/>
                  </a:cubicBezTo>
                  <a:cubicBezTo>
                    <a:pt x="183" y="462"/>
                    <a:pt x="191" y="464"/>
                    <a:pt x="199" y="465"/>
                  </a:cubicBezTo>
                  <a:cubicBezTo>
                    <a:pt x="201" y="466"/>
                    <a:pt x="203" y="466"/>
                    <a:pt x="205" y="466"/>
                  </a:cubicBezTo>
                  <a:cubicBezTo>
                    <a:pt x="207" y="467"/>
                    <a:pt x="209" y="467"/>
                    <a:pt x="211" y="467"/>
                  </a:cubicBezTo>
                  <a:cubicBezTo>
                    <a:pt x="211" y="467"/>
                    <a:pt x="211" y="467"/>
                    <a:pt x="211" y="467"/>
                  </a:cubicBezTo>
                  <a:cubicBezTo>
                    <a:pt x="217" y="467"/>
                    <a:pt x="223" y="468"/>
                    <a:pt x="229" y="468"/>
                  </a:cubicBezTo>
                  <a:cubicBezTo>
                    <a:pt x="230" y="468"/>
                    <a:pt x="230" y="468"/>
                    <a:pt x="231" y="468"/>
                  </a:cubicBezTo>
                  <a:cubicBezTo>
                    <a:pt x="235" y="469"/>
                    <a:pt x="238" y="469"/>
                    <a:pt x="241" y="469"/>
                  </a:cubicBezTo>
                  <a:cubicBezTo>
                    <a:pt x="241" y="469"/>
                    <a:pt x="241" y="469"/>
                    <a:pt x="241" y="469"/>
                  </a:cubicBezTo>
                  <a:cubicBezTo>
                    <a:pt x="241" y="469"/>
                    <a:pt x="241" y="469"/>
                    <a:pt x="242" y="469"/>
                  </a:cubicBezTo>
                  <a:cubicBezTo>
                    <a:pt x="242" y="469"/>
                    <a:pt x="243" y="469"/>
                    <a:pt x="244" y="469"/>
                  </a:cubicBezTo>
                  <a:cubicBezTo>
                    <a:pt x="246" y="469"/>
                    <a:pt x="248" y="469"/>
                    <a:pt x="250" y="469"/>
                  </a:cubicBezTo>
                  <a:cubicBezTo>
                    <a:pt x="253" y="469"/>
                    <a:pt x="255" y="470"/>
                    <a:pt x="257" y="470"/>
                  </a:cubicBezTo>
                  <a:cubicBezTo>
                    <a:pt x="258" y="470"/>
                    <a:pt x="260" y="470"/>
                    <a:pt x="261" y="469"/>
                  </a:cubicBezTo>
                  <a:cubicBezTo>
                    <a:pt x="261" y="469"/>
                    <a:pt x="262" y="469"/>
                    <a:pt x="262" y="469"/>
                  </a:cubicBezTo>
                  <a:cubicBezTo>
                    <a:pt x="266" y="469"/>
                    <a:pt x="270" y="469"/>
                    <a:pt x="273" y="469"/>
                  </a:cubicBezTo>
                  <a:cubicBezTo>
                    <a:pt x="274" y="469"/>
                    <a:pt x="274" y="469"/>
                    <a:pt x="274" y="469"/>
                  </a:cubicBezTo>
                  <a:cubicBezTo>
                    <a:pt x="274" y="469"/>
                    <a:pt x="275" y="468"/>
                    <a:pt x="275" y="468"/>
                  </a:cubicBezTo>
                  <a:cubicBezTo>
                    <a:pt x="278" y="468"/>
                    <a:pt x="281" y="468"/>
                    <a:pt x="283" y="468"/>
                  </a:cubicBezTo>
                  <a:cubicBezTo>
                    <a:pt x="289" y="467"/>
                    <a:pt x="295" y="465"/>
                    <a:pt x="301" y="464"/>
                  </a:cubicBezTo>
                  <a:cubicBezTo>
                    <a:pt x="301" y="464"/>
                    <a:pt x="301" y="464"/>
                    <a:pt x="302" y="463"/>
                  </a:cubicBezTo>
                  <a:cubicBezTo>
                    <a:pt x="303" y="463"/>
                    <a:pt x="304" y="462"/>
                    <a:pt x="306" y="461"/>
                  </a:cubicBezTo>
                  <a:cubicBezTo>
                    <a:pt x="306" y="461"/>
                    <a:pt x="306" y="460"/>
                    <a:pt x="306" y="460"/>
                  </a:cubicBezTo>
                  <a:cubicBezTo>
                    <a:pt x="306" y="460"/>
                    <a:pt x="306" y="459"/>
                    <a:pt x="306" y="459"/>
                  </a:cubicBezTo>
                  <a:cubicBezTo>
                    <a:pt x="306" y="459"/>
                    <a:pt x="306" y="459"/>
                    <a:pt x="306" y="459"/>
                  </a:cubicBezTo>
                  <a:cubicBezTo>
                    <a:pt x="305" y="458"/>
                    <a:pt x="305" y="458"/>
                    <a:pt x="305" y="458"/>
                  </a:cubicBezTo>
                  <a:cubicBezTo>
                    <a:pt x="305" y="458"/>
                    <a:pt x="305" y="458"/>
                    <a:pt x="305" y="458"/>
                  </a:cubicBezTo>
                  <a:cubicBezTo>
                    <a:pt x="301" y="453"/>
                    <a:pt x="296" y="448"/>
                    <a:pt x="291" y="444"/>
                  </a:cubicBezTo>
                  <a:cubicBezTo>
                    <a:pt x="289" y="443"/>
                    <a:pt x="288" y="442"/>
                    <a:pt x="287" y="441"/>
                  </a:cubicBezTo>
                  <a:cubicBezTo>
                    <a:pt x="285" y="440"/>
                    <a:pt x="282" y="440"/>
                    <a:pt x="280" y="439"/>
                  </a:cubicBezTo>
                  <a:cubicBezTo>
                    <a:pt x="279" y="438"/>
                    <a:pt x="278" y="438"/>
                    <a:pt x="277" y="438"/>
                  </a:cubicBezTo>
                  <a:cubicBezTo>
                    <a:pt x="276" y="438"/>
                    <a:pt x="275" y="438"/>
                    <a:pt x="274" y="438"/>
                  </a:cubicBezTo>
                  <a:cubicBezTo>
                    <a:pt x="272" y="439"/>
                    <a:pt x="269" y="439"/>
                    <a:pt x="267" y="439"/>
                  </a:cubicBezTo>
                  <a:cubicBezTo>
                    <a:pt x="262" y="440"/>
                    <a:pt x="257" y="440"/>
                    <a:pt x="252" y="440"/>
                  </a:cubicBezTo>
                  <a:cubicBezTo>
                    <a:pt x="245" y="440"/>
                    <a:pt x="239" y="439"/>
                    <a:pt x="233" y="439"/>
                  </a:cubicBezTo>
                  <a:cubicBezTo>
                    <a:pt x="231" y="439"/>
                    <a:pt x="228" y="439"/>
                    <a:pt x="226" y="439"/>
                  </a:cubicBezTo>
                  <a:cubicBezTo>
                    <a:pt x="225" y="438"/>
                    <a:pt x="223" y="438"/>
                    <a:pt x="222" y="438"/>
                  </a:cubicBezTo>
                  <a:cubicBezTo>
                    <a:pt x="212" y="437"/>
                    <a:pt x="202" y="435"/>
                    <a:pt x="193" y="434"/>
                  </a:cubicBezTo>
                  <a:cubicBezTo>
                    <a:pt x="179" y="432"/>
                    <a:pt x="166" y="429"/>
                    <a:pt x="153" y="425"/>
                  </a:cubicBezTo>
                  <a:cubicBezTo>
                    <a:pt x="137" y="421"/>
                    <a:pt x="121" y="415"/>
                    <a:pt x="107" y="405"/>
                  </a:cubicBezTo>
                  <a:cubicBezTo>
                    <a:pt x="101" y="401"/>
                    <a:pt x="95" y="397"/>
                    <a:pt x="90" y="392"/>
                  </a:cubicBezTo>
                  <a:cubicBezTo>
                    <a:pt x="88" y="390"/>
                    <a:pt x="87" y="389"/>
                    <a:pt x="85" y="387"/>
                  </a:cubicBezTo>
                  <a:cubicBezTo>
                    <a:pt x="76" y="378"/>
                    <a:pt x="68" y="367"/>
                    <a:pt x="62" y="355"/>
                  </a:cubicBezTo>
                  <a:cubicBezTo>
                    <a:pt x="59" y="349"/>
                    <a:pt x="56" y="343"/>
                    <a:pt x="53" y="337"/>
                  </a:cubicBezTo>
                  <a:cubicBezTo>
                    <a:pt x="49" y="325"/>
                    <a:pt x="46" y="314"/>
                    <a:pt x="44" y="302"/>
                  </a:cubicBezTo>
                  <a:cubicBezTo>
                    <a:pt x="43" y="295"/>
                    <a:pt x="43" y="287"/>
                    <a:pt x="42" y="280"/>
                  </a:cubicBezTo>
                  <a:cubicBezTo>
                    <a:pt x="41" y="275"/>
                    <a:pt x="41" y="271"/>
                    <a:pt x="42" y="266"/>
                  </a:cubicBezTo>
                  <a:cubicBezTo>
                    <a:pt x="43" y="264"/>
                    <a:pt x="43" y="262"/>
                    <a:pt x="43" y="260"/>
                  </a:cubicBezTo>
                  <a:cubicBezTo>
                    <a:pt x="43" y="253"/>
                    <a:pt x="44" y="245"/>
                    <a:pt x="45" y="237"/>
                  </a:cubicBezTo>
                  <a:cubicBezTo>
                    <a:pt x="46" y="229"/>
                    <a:pt x="48" y="220"/>
                    <a:pt x="50" y="212"/>
                  </a:cubicBezTo>
                  <a:cubicBezTo>
                    <a:pt x="54" y="202"/>
                    <a:pt x="57" y="192"/>
                    <a:pt x="62" y="182"/>
                  </a:cubicBezTo>
                  <a:cubicBezTo>
                    <a:pt x="71" y="162"/>
                    <a:pt x="83" y="145"/>
                    <a:pt x="97" y="128"/>
                  </a:cubicBezTo>
                  <a:cubicBezTo>
                    <a:pt x="97" y="127"/>
                    <a:pt x="98" y="127"/>
                    <a:pt x="98" y="127"/>
                  </a:cubicBezTo>
                  <a:cubicBezTo>
                    <a:pt x="110" y="114"/>
                    <a:pt x="121" y="102"/>
                    <a:pt x="133" y="90"/>
                  </a:cubicBezTo>
                  <a:cubicBezTo>
                    <a:pt x="142" y="81"/>
                    <a:pt x="151" y="72"/>
                    <a:pt x="159" y="63"/>
                  </a:cubicBezTo>
                  <a:cubicBezTo>
                    <a:pt x="168" y="54"/>
                    <a:pt x="176" y="45"/>
                    <a:pt x="183" y="34"/>
                  </a:cubicBezTo>
                  <a:cubicBezTo>
                    <a:pt x="186" y="30"/>
                    <a:pt x="189" y="26"/>
                    <a:pt x="191" y="22"/>
                  </a:cubicBezTo>
                  <a:cubicBezTo>
                    <a:pt x="195" y="16"/>
                    <a:pt x="198" y="10"/>
                    <a:pt x="200" y="3"/>
                  </a:cubicBezTo>
                  <a:cubicBezTo>
                    <a:pt x="200" y="3"/>
                    <a:pt x="200" y="2"/>
                    <a:pt x="200" y="1"/>
                  </a:cubicBezTo>
                  <a:cubicBezTo>
                    <a:pt x="200" y="1"/>
                    <a:pt x="199" y="1"/>
                    <a:pt x="199" y="0"/>
                  </a:cubicBezTo>
                  <a:cubicBezTo>
                    <a:pt x="198" y="0"/>
                    <a:pt x="198" y="0"/>
                    <a:pt x="198" y="0"/>
                  </a:cubicBezTo>
                </a:path>
              </a:pathLst>
            </a:custGeom>
            <a:solidFill>
              <a:srgbClr val="CEC0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34" name="Freeform 227"/>
            <p:cNvSpPr>
              <a:spLocks noEditPoints="1"/>
            </p:cNvSpPr>
            <p:nvPr/>
          </p:nvSpPr>
          <p:spPr bwMode="auto">
            <a:xfrm>
              <a:off x="3871731" y="5954713"/>
              <a:ext cx="341313" cy="541338"/>
            </a:xfrm>
            <a:custGeom>
              <a:avLst/>
              <a:gdLst>
                <a:gd name="T0" fmla="*/ 90 w 129"/>
                <a:gd name="T1" fmla="*/ 193 h 205"/>
                <a:gd name="T2" fmla="*/ 89 w 129"/>
                <a:gd name="T3" fmla="*/ 193 h 205"/>
                <a:gd name="T4" fmla="*/ 88 w 129"/>
                <a:gd name="T5" fmla="*/ 194 h 205"/>
                <a:gd name="T6" fmla="*/ 89 w 129"/>
                <a:gd name="T7" fmla="*/ 193 h 205"/>
                <a:gd name="T8" fmla="*/ 90 w 129"/>
                <a:gd name="T9" fmla="*/ 193 h 205"/>
                <a:gd name="T10" fmla="*/ 66 w 129"/>
                <a:gd name="T11" fmla="*/ 190 h 205"/>
                <a:gd name="T12" fmla="*/ 68 w 129"/>
                <a:gd name="T13" fmla="*/ 201 h 205"/>
                <a:gd name="T14" fmla="*/ 68 w 129"/>
                <a:gd name="T15" fmla="*/ 203 h 205"/>
                <a:gd name="T16" fmla="*/ 71 w 129"/>
                <a:gd name="T17" fmla="*/ 205 h 205"/>
                <a:gd name="T18" fmla="*/ 72 w 129"/>
                <a:gd name="T19" fmla="*/ 205 h 205"/>
                <a:gd name="T20" fmla="*/ 75 w 129"/>
                <a:gd name="T21" fmla="*/ 204 h 205"/>
                <a:gd name="T22" fmla="*/ 78 w 129"/>
                <a:gd name="T23" fmla="*/ 202 h 205"/>
                <a:gd name="T24" fmla="*/ 75 w 129"/>
                <a:gd name="T25" fmla="*/ 204 h 205"/>
                <a:gd name="T26" fmla="*/ 71 w 129"/>
                <a:gd name="T27" fmla="*/ 205 h 205"/>
                <a:gd name="T28" fmla="*/ 71 w 129"/>
                <a:gd name="T29" fmla="*/ 205 h 205"/>
                <a:gd name="T30" fmla="*/ 69 w 129"/>
                <a:gd name="T31" fmla="*/ 204 h 205"/>
                <a:gd name="T32" fmla="*/ 68 w 129"/>
                <a:gd name="T33" fmla="*/ 201 h 205"/>
                <a:gd name="T34" fmla="*/ 66 w 129"/>
                <a:gd name="T35" fmla="*/ 190 h 205"/>
                <a:gd name="T36" fmla="*/ 61 w 129"/>
                <a:gd name="T37" fmla="*/ 175 h 205"/>
                <a:gd name="T38" fmla="*/ 61 w 129"/>
                <a:gd name="T39" fmla="*/ 176 h 205"/>
                <a:gd name="T40" fmla="*/ 62 w 129"/>
                <a:gd name="T41" fmla="*/ 178 h 205"/>
                <a:gd name="T42" fmla="*/ 61 w 129"/>
                <a:gd name="T43" fmla="*/ 175 h 205"/>
                <a:gd name="T44" fmla="*/ 109 w 129"/>
                <a:gd name="T45" fmla="*/ 173 h 205"/>
                <a:gd name="T46" fmla="*/ 99 w 129"/>
                <a:gd name="T47" fmla="*/ 184 h 205"/>
                <a:gd name="T48" fmla="*/ 98 w 129"/>
                <a:gd name="T49" fmla="*/ 185 h 205"/>
                <a:gd name="T50" fmla="*/ 99 w 129"/>
                <a:gd name="T51" fmla="*/ 184 h 205"/>
                <a:gd name="T52" fmla="*/ 109 w 129"/>
                <a:gd name="T53" fmla="*/ 173 h 205"/>
                <a:gd name="T54" fmla="*/ 109 w 129"/>
                <a:gd name="T55" fmla="*/ 173 h 205"/>
                <a:gd name="T56" fmla="*/ 109 w 129"/>
                <a:gd name="T57" fmla="*/ 173 h 205"/>
                <a:gd name="T58" fmla="*/ 109 w 129"/>
                <a:gd name="T59" fmla="*/ 173 h 205"/>
                <a:gd name="T60" fmla="*/ 124 w 129"/>
                <a:gd name="T61" fmla="*/ 149 h 205"/>
                <a:gd name="T62" fmla="*/ 124 w 129"/>
                <a:gd name="T63" fmla="*/ 149 h 205"/>
                <a:gd name="T64" fmla="*/ 124 w 129"/>
                <a:gd name="T65" fmla="*/ 149 h 205"/>
                <a:gd name="T66" fmla="*/ 129 w 129"/>
                <a:gd name="T67" fmla="*/ 137 h 205"/>
                <a:gd name="T68" fmla="*/ 124 w 129"/>
                <a:gd name="T69" fmla="*/ 149 h 205"/>
                <a:gd name="T70" fmla="*/ 129 w 129"/>
                <a:gd name="T71" fmla="*/ 137 h 205"/>
                <a:gd name="T72" fmla="*/ 129 w 129"/>
                <a:gd name="T73" fmla="*/ 136 h 205"/>
                <a:gd name="T74" fmla="*/ 129 w 129"/>
                <a:gd name="T75" fmla="*/ 137 h 205"/>
                <a:gd name="T76" fmla="*/ 129 w 129"/>
                <a:gd name="T77" fmla="*/ 136 h 205"/>
                <a:gd name="T78" fmla="*/ 115 w 129"/>
                <a:gd name="T79" fmla="*/ 51 h 205"/>
                <a:gd name="T80" fmla="*/ 115 w 129"/>
                <a:gd name="T81" fmla="*/ 51 h 205"/>
                <a:gd name="T82" fmla="*/ 115 w 129"/>
                <a:gd name="T83" fmla="*/ 51 h 205"/>
                <a:gd name="T84" fmla="*/ 115 w 129"/>
                <a:gd name="T85" fmla="*/ 51 h 205"/>
                <a:gd name="T86" fmla="*/ 115 w 129"/>
                <a:gd name="T87" fmla="*/ 51 h 205"/>
                <a:gd name="T88" fmla="*/ 106 w 129"/>
                <a:gd name="T89" fmla="*/ 51 h 205"/>
                <a:gd name="T90" fmla="*/ 109 w 129"/>
                <a:gd name="T91" fmla="*/ 51 h 205"/>
                <a:gd name="T92" fmla="*/ 110 w 129"/>
                <a:gd name="T93" fmla="*/ 51 h 205"/>
                <a:gd name="T94" fmla="*/ 109 w 129"/>
                <a:gd name="T95" fmla="*/ 51 h 205"/>
                <a:gd name="T96" fmla="*/ 106 w 129"/>
                <a:gd name="T97" fmla="*/ 51 h 205"/>
                <a:gd name="T98" fmla="*/ 15 w 129"/>
                <a:gd name="T99" fmla="*/ 14 h 205"/>
                <a:gd name="T100" fmla="*/ 22 w 129"/>
                <a:gd name="T101" fmla="*/ 20 h 205"/>
                <a:gd name="T102" fmla="*/ 25 w 129"/>
                <a:gd name="T103" fmla="*/ 22 h 205"/>
                <a:gd name="T104" fmla="*/ 22 w 129"/>
                <a:gd name="T105" fmla="*/ 20 h 205"/>
                <a:gd name="T106" fmla="*/ 15 w 129"/>
                <a:gd name="T107" fmla="*/ 14 h 205"/>
                <a:gd name="T108" fmla="*/ 0 w 129"/>
                <a:gd name="T109" fmla="*/ 0 h 205"/>
                <a:gd name="T110" fmla="*/ 6 w 129"/>
                <a:gd name="T111" fmla="*/ 6 h 205"/>
                <a:gd name="T112" fmla="*/ 2 w 129"/>
                <a:gd name="T113" fmla="*/ 2 h 205"/>
                <a:gd name="T114" fmla="*/ 0 w 129"/>
                <a:gd name="T115" fmla="*/ 0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29" h="205">
                  <a:moveTo>
                    <a:pt x="90" y="193"/>
                  </a:moveTo>
                  <a:cubicBezTo>
                    <a:pt x="90" y="193"/>
                    <a:pt x="89" y="193"/>
                    <a:pt x="89" y="193"/>
                  </a:cubicBezTo>
                  <a:cubicBezTo>
                    <a:pt x="89" y="194"/>
                    <a:pt x="89" y="194"/>
                    <a:pt x="88" y="194"/>
                  </a:cubicBezTo>
                  <a:cubicBezTo>
                    <a:pt x="89" y="194"/>
                    <a:pt x="89" y="193"/>
                    <a:pt x="89" y="193"/>
                  </a:cubicBezTo>
                  <a:cubicBezTo>
                    <a:pt x="89" y="193"/>
                    <a:pt x="90" y="193"/>
                    <a:pt x="90" y="193"/>
                  </a:cubicBezTo>
                  <a:moveTo>
                    <a:pt x="66" y="190"/>
                  </a:moveTo>
                  <a:cubicBezTo>
                    <a:pt x="66" y="194"/>
                    <a:pt x="67" y="198"/>
                    <a:pt x="68" y="201"/>
                  </a:cubicBezTo>
                  <a:cubicBezTo>
                    <a:pt x="68" y="202"/>
                    <a:pt x="68" y="202"/>
                    <a:pt x="68" y="203"/>
                  </a:cubicBezTo>
                  <a:cubicBezTo>
                    <a:pt x="69" y="204"/>
                    <a:pt x="70" y="205"/>
                    <a:pt x="71" y="205"/>
                  </a:cubicBezTo>
                  <a:cubicBezTo>
                    <a:pt x="71" y="205"/>
                    <a:pt x="71" y="205"/>
                    <a:pt x="72" y="205"/>
                  </a:cubicBezTo>
                  <a:cubicBezTo>
                    <a:pt x="73" y="205"/>
                    <a:pt x="74" y="204"/>
                    <a:pt x="75" y="204"/>
                  </a:cubicBezTo>
                  <a:cubicBezTo>
                    <a:pt x="76" y="203"/>
                    <a:pt x="77" y="202"/>
                    <a:pt x="78" y="202"/>
                  </a:cubicBezTo>
                  <a:cubicBezTo>
                    <a:pt x="77" y="202"/>
                    <a:pt x="76" y="203"/>
                    <a:pt x="75" y="204"/>
                  </a:cubicBezTo>
                  <a:cubicBezTo>
                    <a:pt x="73" y="204"/>
                    <a:pt x="72" y="205"/>
                    <a:pt x="71" y="205"/>
                  </a:cubicBezTo>
                  <a:cubicBezTo>
                    <a:pt x="71" y="205"/>
                    <a:pt x="71" y="205"/>
                    <a:pt x="71" y="205"/>
                  </a:cubicBezTo>
                  <a:cubicBezTo>
                    <a:pt x="70" y="205"/>
                    <a:pt x="69" y="205"/>
                    <a:pt x="69" y="204"/>
                  </a:cubicBezTo>
                  <a:cubicBezTo>
                    <a:pt x="68" y="203"/>
                    <a:pt x="68" y="202"/>
                    <a:pt x="68" y="201"/>
                  </a:cubicBezTo>
                  <a:cubicBezTo>
                    <a:pt x="67" y="197"/>
                    <a:pt x="67" y="194"/>
                    <a:pt x="66" y="190"/>
                  </a:cubicBezTo>
                  <a:moveTo>
                    <a:pt x="61" y="175"/>
                  </a:moveTo>
                  <a:cubicBezTo>
                    <a:pt x="61" y="175"/>
                    <a:pt x="61" y="176"/>
                    <a:pt x="61" y="176"/>
                  </a:cubicBezTo>
                  <a:cubicBezTo>
                    <a:pt x="61" y="177"/>
                    <a:pt x="62" y="177"/>
                    <a:pt x="62" y="178"/>
                  </a:cubicBezTo>
                  <a:cubicBezTo>
                    <a:pt x="62" y="177"/>
                    <a:pt x="61" y="176"/>
                    <a:pt x="61" y="175"/>
                  </a:cubicBezTo>
                  <a:moveTo>
                    <a:pt x="109" y="173"/>
                  </a:moveTo>
                  <a:cubicBezTo>
                    <a:pt x="106" y="177"/>
                    <a:pt x="103" y="181"/>
                    <a:pt x="99" y="184"/>
                  </a:cubicBezTo>
                  <a:cubicBezTo>
                    <a:pt x="99" y="184"/>
                    <a:pt x="99" y="185"/>
                    <a:pt x="98" y="185"/>
                  </a:cubicBezTo>
                  <a:cubicBezTo>
                    <a:pt x="99" y="185"/>
                    <a:pt x="99" y="184"/>
                    <a:pt x="99" y="184"/>
                  </a:cubicBezTo>
                  <a:cubicBezTo>
                    <a:pt x="103" y="180"/>
                    <a:pt x="106" y="177"/>
                    <a:pt x="109" y="173"/>
                  </a:cubicBezTo>
                  <a:moveTo>
                    <a:pt x="109" y="173"/>
                  </a:moveTo>
                  <a:cubicBezTo>
                    <a:pt x="109" y="173"/>
                    <a:pt x="109" y="173"/>
                    <a:pt x="109" y="173"/>
                  </a:cubicBezTo>
                  <a:cubicBezTo>
                    <a:pt x="109" y="173"/>
                    <a:pt x="109" y="173"/>
                    <a:pt x="109" y="173"/>
                  </a:cubicBezTo>
                  <a:moveTo>
                    <a:pt x="124" y="149"/>
                  </a:moveTo>
                  <a:cubicBezTo>
                    <a:pt x="124" y="149"/>
                    <a:pt x="124" y="149"/>
                    <a:pt x="124" y="149"/>
                  </a:cubicBezTo>
                  <a:cubicBezTo>
                    <a:pt x="124" y="149"/>
                    <a:pt x="124" y="149"/>
                    <a:pt x="124" y="149"/>
                  </a:cubicBezTo>
                  <a:moveTo>
                    <a:pt x="129" y="137"/>
                  </a:moveTo>
                  <a:cubicBezTo>
                    <a:pt x="128" y="141"/>
                    <a:pt x="126" y="145"/>
                    <a:pt x="124" y="149"/>
                  </a:cubicBezTo>
                  <a:cubicBezTo>
                    <a:pt x="126" y="145"/>
                    <a:pt x="128" y="141"/>
                    <a:pt x="129" y="137"/>
                  </a:cubicBezTo>
                  <a:moveTo>
                    <a:pt x="129" y="136"/>
                  </a:moveTo>
                  <a:cubicBezTo>
                    <a:pt x="129" y="136"/>
                    <a:pt x="129" y="137"/>
                    <a:pt x="129" y="137"/>
                  </a:cubicBezTo>
                  <a:cubicBezTo>
                    <a:pt x="129" y="137"/>
                    <a:pt x="129" y="136"/>
                    <a:pt x="129" y="136"/>
                  </a:cubicBezTo>
                  <a:moveTo>
                    <a:pt x="115" y="51"/>
                  </a:moveTo>
                  <a:cubicBezTo>
                    <a:pt x="115" y="51"/>
                    <a:pt x="115" y="51"/>
                    <a:pt x="115" y="51"/>
                  </a:cubicBezTo>
                  <a:cubicBezTo>
                    <a:pt x="115" y="51"/>
                    <a:pt x="115" y="51"/>
                    <a:pt x="115" y="51"/>
                  </a:cubicBezTo>
                  <a:cubicBezTo>
                    <a:pt x="115" y="51"/>
                    <a:pt x="115" y="51"/>
                    <a:pt x="115" y="51"/>
                  </a:cubicBezTo>
                  <a:cubicBezTo>
                    <a:pt x="115" y="51"/>
                    <a:pt x="115" y="51"/>
                    <a:pt x="115" y="51"/>
                  </a:cubicBezTo>
                  <a:moveTo>
                    <a:pt x="106" y="51"/>
                  </a:moveTo>
                  <a:cubicBezTo>
                    <a:pt x="107" y="51"/>
                    <a:pt x="108" y="51"/>
                    <a:pt x="109" y="51"/>
                  </a:cubicBezTo>
                  <a:cubicBezTo>
                    <a:pt x="109" y="51"/>
                    <a:pt x="110" y="51"/>
                    <a:pt x="110" y="51"/>
                  </a:cubicBezTo>
                  <a:cubicBezTo>
                    <a:pt x="110" y="51"/>
                    <a:pt x="109" y="51"/>
                    <a:pt x="109" y="51"/>
                  </a:cubicBezTo>
                  <a:cubicBezTo>
                    <a:pt x="108" y="51"/>
                    <a:pt x="107" y="51"/>
                    <a:pt x="106" y="51"/>
                  </a:cubicBezTo>
                  <a:moveTo>
                    <a:pt x="15" y="14"/>
                  </a:moveTo>
                  <a:cubicBezTo>
                    <a:pt x="17" y="16"/>
                    <a:pt x="20" y="18"/>
                    <a:pt x="22" y="20"/>
                  </a:cubicBezTo>
                  <a:cubicBezTo>
                    <a:pt x="23" y="21"/>
                    <a:pt x="24" y="21"/>
                    <a:pt x="25" y="22"/>
                  </a:cubicBezTo>
                  <a:cubicBezTo>
                    <a:pt x="24" y="21"/>
                    <a:pt x="23" y="20"/>
                    <a:pt x="22" y="20"/>
                  </a:cubicBezTo>
                  <a:cubicBezTo>
                    <a:pt x="20" y="18"/>
                    <a:pt x="17" y="16"/>
                    <a:pt x="15" y="14"/>
                  </a:cubicBezTo>
                  <a:moveTo>
                    <a:pt x="0" y="0"/>
                  </a:moveTo>
                  <a:cubicBezTo>
                    <a:pt x="2" y="2"/>
                    <a:pt x="4" y="4"/>
                    <a:pt x="6" y="6"/>
                  </a:cubicBezTo>
                  <a:cubicBezTo>
                    <a:pt x="5" y="5"/>
                    <a:pt x="4" y="3"/>
                    <a:pt x="2" y="2"/>
                  </a:cubicBezTo>
                  <a:cubicBezTo>
                    <a:pt x="2" y="2"/>
                    <a:pt x="1" y="1"/>
                    <a:pt x="0" y="0"/>
                  </a:cubicBezTo>
                </a:path>
              </a:pathLst>
            </a:custGeom>
            <a:solidFill>
              <a:srgbClr val="E8E3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35" name="Freeform 228"/>
            <p:cNvSpPr>
              <a:spLocks noEditPoints="1"/>
            </p:cNvSpPr>
            <p:nvPr/>
          </p:nvSpPr>
          <p:spPr bwMode="auto">
            <a:xfrm>
              <a:off x="4230506" y="6216650"/>
              <a:ext cx="6350" cy="39688"/>
            </a:xfrm>
            <a:custGeom>
              <a:avLst/>
              <a:gdLst>
                <a:gd name="T0" fmla="*/ 0 w 2"/>
                <a:gd name="T1" fmla="*/ 15 h 15"/>
                <a:gd name="T2" fmla="*/ 0 w 2"/>
                <a:gd name="T3" fmla="*/ 15 h 15"/>
                <a:gd name="T4" fmla="*/ 0 w 2"/>
                <a:gd name="T5" fmla="*/ 15 h 15"/>
                <a:gd name="T6" fmla="*/ 2 w 2"/>
                <a:gd name="T7" fmla="*/ 0 h 15"/>
                <a:gd name="T8" fmla="*/ 0 w 2"/>
                <a:gd name="T9" fmla="*/ 14 h 15"/>
                <a:gd name="T10" fmla="*/ 0 w 2"/>
                <a:gd name="T11" fmla="*/ 15 h 15"/>
                <a:gd name="T12" fmla="*/ 0 w 2"/>
                <a:gd name="T13" fmla="*/ 14 h 15"/>
                <a:gd name="T14" fmla="*/ 2 w 2"/>
                <a:gd name="T15" fmla="*/ 0 h 15"/>
                <a:gd name="T16" fmla="*/ 2 w 2"/>
                <a:gd name="T17" fmla="*/ 0 h 15"/>
                <a:gd name="T18" fmla="*/ 2 w 2"/>
                <a:gd name="T19" fmla="*/ 0 h 15"/>
                <a:gd name="T20" fmla="*/ 2 w 2"/>
                <a:gd name="T21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" h="15">
                  <a:moveTo>
                    <a:pt x="0" y="15"/>
                  </a:move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moveTo>
                    <a:pt x="2" y="0"/>
                  </a:moveTo>
                  <a:cubicBezTo>
                    <a:pt x="2" y="5"/>
                    <a:pt x="1" y="10"/>
                    <a:pt x="0" y="14"/>
                  </a:cubicBezTo>
                  <a:cubicBezTo>
                    <a:pt x="0" y="14"/>
                    <a:pt x="0" y="15"/>
                    <a:pt x="0" y="15"/>
                  </a:cubicBezTo>
                  <a:cubicBezTo>
                    <a:pt x="0" y="15"/>
                    <a:pt x="0" y="14"/>
                    <a:pt x="0" y="14"/>
                  </a:cubicBezTo>
                  <a:cubicBezTo>
                    <a:pt x="1" y="10"/>
                    <a:pt x="2" y="5"/>
                    <a:pt x="2" y="0"/>
                  </a:cubicBezTo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DB8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36" name="Freeform 229"/>
            <p:cNvSpPr>
              <a:spLocks noEditPoints="1"/>
            </p:cNvSpPr>
            <p:nvPr/>
          </p:nvSpPr>
          <p:spPr bwMode="auto">
            <a:xfrm>
              <a:off x="4228919" y="6091238"/>
              <a:ext cx="9525" cy="50800"/>
            </a:xfrm>
            <a:custGeom>
              <a:avLst/>
              <a:gdLst>
                <a:gd name="T0" fmla="*/ 3 w 4"/>
                <a:gd name="T1" fmla="*/ 5 h 19"/>
                <a:gd name="T2" fmla="*/ 3 w 4"/>
                <a:gd name="T3" fmla="*/ 11 h 19"/>
                <a:gd name="T4" fmla="*/ 4 w 4"/>
                <a:gd name="T5" fmla="*/ 18 h 19"/>
                <a:gd name="T6" fmla="*/ 4 w 4"/>
                <a:gd name="T7" fmla="*/ 19 h 19"/>
                <a:gd name="T8" fmla="*/ 4 w 4"/>
                <a:gd name="T9" fmla="*/ 18 h 19"/>
                <a:gd name="T10" fmla="*/ 3 w 4"/>
                <a:gd name="T11" fmla="*/ 6 h 19"/>
                <a:gd name="T12" fmla="*/ 3 w 4"/>
                <a:gd name="T13" fmla="*/ 5 h 19"/>
                <a:gd name="T14" fmla="*/ 0 w 4"/>
                <a:gd name="T15" fmla="*/ 0 h 19"/>
                <a:gd name="T16" fmla="*/ 2 w 4"/>
                <a:gd name="T17" fmla="*/ 2 h 19"/>
                <a:gd name="T18" fmla="*/ 0 w 4"/>
                <a:gd name="T19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19">
                  <a:moveTo>
                    <a:pt x="3" y="5"/>
                  </a:moveTo>
                  <a:cubicBezTo>
                    <a:pt x="3" y="7"/>
                    <a:pt x="3" y="9"/>
                    <a:pt x="3" y="11"/>
                  </a:cubicBezTo>
                  <a:cubicBezTo>
                    <a:pt x="3" y="14"/>
                    <a:pt x="3" y="16"/>
                    <a:pt x="4" y="18"/>
                  </a:cubicBezTo>
                  <a:cubicBezTo>
                    <a:pt x="4" y="18"/>
                    <a:pt x="4" y="19"/>
                    <a:pt x="4" y="19"/>
                  </a:cubicBezTo>
                  <a:cubicBezTo>
                    <a:pt x="4" y="19"/>
                    <a:pt x="4" y="18"/>
                    <a:pt x="4" y="18"/>
                  </a:cubicBezTo>
                  <a:cubicBezTo>
                    <a:pt x="3" y="14"/>
                    <a:pt x="3" y="10"/>
                    <a:pt x="3" y="6"/>
                  </a:cubicBezTo>
                  <a:cubicBezTo>
                    <a:pt x="3" y="6"/>
                    <a:pt x="3" y="5"/>
                    <a:pt x="3" y="5"/>
                  </a:cubicBezTo>
                  <a:moveTo>
                    <a:pt x="0" y="0"/>
                  </a:moveTo>
                  <a:cubicBezTo>
                    <a:pt x="1" y="0"/>
                    <a:pt x="2" y="1"/>
                    <a:pt x="2" y="2"/>
                  </a:cubicBezTo>
                  <a:cubicBezTo>
                    <a:pt x="2" y="1"/>
                    <a:pt x="1" y="0"/>
                    <a:pt x="0" y="0"/>
                  </a:cubicBezTo>
                </a:path>
              </a:pathLst>
            </a:custGeom>
            <a:solidFill>
              <a:srgbClr val="0B16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37" name="Freeform 230"/>
            <p:cNvSpPr>
              <a:spLocks/>
            </p:cNvSpPr>
            <p:nvPr/>
          </p:nvSpPr>
          <p:spPr bwMode="auto">
            <a:xfrm>
              <a:off x="3854269" y="5946775"/>
              <a:ext cx="387350" cy="549275"/>
            </a:xfrm>
            <a:custGeom>
              <a:avLst/>
              <a:gdLst>
                <a:gd name="T0" fmla="*/ 1 w 147"/>
                <a:gd name="T1" fmla="*/ 1 h 208"/>
                <a:gd name="T2" fmla="*/ 1 w 147"/>
                <a:gd name="T3" fmla="*/ 20 h 208"/>
                <a:gd name="T4" fmla="*/ 27 w 147"/>
                <a:gd name="T5" fmla="*/ 57 h 208"/>
                <a:gd name="T6" fmla="*/ 56 w 147"/>
                <a:gd name="T7" fmla="*/ 74 h 208"/>
                <a:gd name="T8" fmla="*/ 85 w 147"/>
                <a:gd name="T9" fmla="*/ 87 h 208"/>
                <a:gd name="T10" fmla="*/ 103 w 147"/>
                <a:gd name="T11" fmla="*/ 113 h 208"/>
                <a:gd name="T12" fmla="*/ 81 w 147"/>
                <a:gd name="T13" fmla="*/ 160 h 208"/>
                <a:gd name="T14" fmla="*/ 69 w 147"/>
                <a:gd name="T15" fmla="*/ 173 h 208"/>
                <a:gd name="T16" fmla="*/ 68 w 147"/>
                <a:gd name="T17" fmla="*/ 178 h 208"/>
                <a:gd name="T18" fmla="*/ 73 w 147"/>
                <a:gd name="T19" fmla="*/ 193 h 208"/>
                <a:gd name="T20" fmla="*/ 76 w 147"/>
                <a:gd name="T21" fmla="*/ 207 h 208"/>
                <a:gd name="T22" fmla="*/ 78 w 147"/>
                <a:gd name="T23" fmla="*/ 208 h 208"/>
                <a:gd name="T24" fmla="*/ 85 w 147"/>
                <a:gd name="T25" fmla="*/ 205 h 208"/>
                <a:gd name="T26" fmla="*/ 96 w 147"/>
                <a:gd name="T27" fmla="*/ 196 h 208"/>
                <a:gd name="T28" fmla="*/ 105 w 147"/>
                <a:gd name="T29" fmla="*/ 188 h 208"/>
                <a:gd name="T30" fmla="*/ 116 w 147"/>
                <a:gd name="T31" fmla="*/ 176 h 208"/>
                <a:gd name="T32" fmla="*/ 116 w 147"/>
                <a:gd name="T33" fmla="*/ 176 h 208"/>
                <a:gd name="T34" fmla="*/ 131 w 147"/>
                <a:gd name="T35" fmla="*/ 152 h 208"/>
                <a:gd name="T36" fmla="*/ 131 w 147"/>
                <a:gd name="T37" fmla="*/ 152 h 208"/>
                <a:gd name="T38" fmla="*/ 136 w 147"/>
                <a:gd name="T39" fmla="*/ 140 h 208"/>
                <a:gd name="T40" fmla="*/ 143 w 147"/>
                <a:gd name="T41" fmla="*/ 117 h 208"/>
                <a:gd name="T42" fmla="*/ 143 w 147"/>
                <a:gd name="T43" fmla="*/ 117 h 208"/>
                <a:gd name="T44" fmla="*/ 145 w 147"/>
                <a:gd name="T45" fmla="*/ 102 h 208"/>
                <a:gd name="T46" fmla="*/ 145 w 147"/>
                <a:gd name="T47" fmla="*/ 102 h 208"/>
                <a:gd name="T48" fmla="*/ 146 w 147"/>
                <a:gd name="T49" fmla="*/ 93 h 208"/>
                <a:gd name="T50" fmla="*/ 146 w 147"/>
                <a:gd name="T51" fmla="*/ 73 h 208"/>
                <a:gd name="T52" fmla="*/ 145 w 147"/>
                <a:gd name="T53" fmla="*/ 60 h 208"/>
                <a:gd name="T54" fmla="*/ 142 w 147"/>
                <a:gd name="T55" fmla="*/ 55 h 208"/>
                <a:gd name="T56" fmla="*/ 132 w 147"/>
                <a:gd name="T57" fmla="*/ 54 h 208"/>
                <a:gd name="T58" fmla="*/ 122 w 147"/>
                <a:gd name="T59" fmla="*/ 54 h 208"/>
                <a:gd name="T60" fmla="*/ 122 w 147"/>
                <a:gd name="T61" fmla="*/ 54 h 208"/>
                <a:gd name="T62" fmla="*/ 116 w 147"/>
                <a:gd name="T63" fmla="*/ 54 h 208"/>
                <a:gd name="T64" fmla="*/ 112 w 147"/>
                <a:gd name="T65" fmla="*/ 54 h 208"/>
                <a:gd name="T66" fmla="*/ 32 w 147"/>
                <a:gd name="T67" fmla="*/ 25 h 208"/>
                <a:gd name="T68" fmla="*/ 22 w 147"/>
                <a:gd name="T69" fmla="*/ 17 h 208"/>
                <a:gd name="T70" fmla="*/ 7 w 147"/>
                <a:gd name="T71" fmla="*/ 3 h 208"/>
                <a:gd name="T72" fmla="*/ 3 w 147"/>
                <a:gd name="T73" fmla="*/ 0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47" h="208">
                  <a:moveTo>
                    <a:pt x="3" y="0"/>
                  </a:moveTo>
                  <a:cubicBezTo>
                    <a:pt x="2" y="0"/>
                    <a:pt x="1" y="0"/>
                    <a:pt x="1" y="1"/>
                  </a:cubicBezTo>
                  <a:cubicBezTo>
                    <a:pt x="1" y="1"/>
                    <a:pt x="1" y="2"/>
                    <a:pt x="0" y="2"/>
                  </a:cubicBezTo>
                  <a:cubicBezTo>
                    <a:pt x="0" y="8"/>
                    <a:pt x="0" y="14"/>
                    <a:pt x="1" y="20"/>
                  </a:cubicBezTo>
                  <a:cubicBezTo>
                    <a:pt x="3" y="25"/>
                    <a:pt x="5" y="29"/>
                    <a:pt x="8" y="34"/>
                  </a:cubicBezTo>
                  <a:cubicBezTo>
                    <a:pt x="13" y="42"/>
                    <a:pt x="20" y="50"/>
                    <a:pt x="27" y="57"/>
                  </a:cubicBezTo>
                  <a:cubicBezTo>
                    <a:pt x="29" y="58"/>
                    <a:pt x="30" y="60"/>
                    <a:pt x="32" y="61"/>
                  </a:cubicBezTo>
                  <a:cubicBezTo>
                    <a:pt x="40" y="66"/>
                    <a:pt x="47" y="71"/>
                    <a:pt x="56" y="74"/>
                  </a:cubicBezTo>
                  <a:cubicBezTo>
                    <a:pt x="61" y="76"/>
                    <a:pt x="67" y="78"/>
                    <a:pt x="72" y="80"/>
                  </a:cubicBezTo>
                  <a:cubicBezTo>
                    <a:pt x="76" y="82"/>
                    <a:pt x="81" y="84"/>
                    <a:pt x="85" y="87"/>
                  </a:cubicBezTo>
                  <a:cubicBezTo>
                    <a:pt x="92" y="91"/>
                    <a:pt x="96" y="96"/>
                    <a:pt x="100" y="103"/>
                  </a:cubicBezTo>
                  <a:cubicBezTo>
                    <a:pt x="102" y="106"/>
                    <a:pt x="103" y="109"/>
                    <a:pt x="103" y="113"/>
                  </a:cubicBezTo>
                  <a:cubicBezTo>
                    <a:pt x="104" y="120"/>
                    <a:pt x="103" y="127"/>
                    <a:pt x="100" y="134"/>
                  </a:cubicBezTo>
                  <a:cubicBezTo>
                    <a:pt x="95" y="143"/>
                    <a:pt x="89" y="152"/>
                    <a:pt x="81" y="160"/>
                  </a:cubicBezTo>
                  <a:cubicBezTo>
                    <a:pt x="79" y="163"/>
                    <a:pt x="75" y="165"/>
                    <a:pt x="72" y="169"/>
                  </a:cubicBezTo>
                  <a:cubicBezTo>
                    <a:pt x="71" y="170"/>
                    <a:pt x="70" y="171"/>
                    <a:pt x="69" y="173"/>
                  </a:cubicBezTo>
                  <a:cubicBezTo>
                    <a:pt x="67" y="174"/>
                    <a:pt x="67" y="176"/>
                    <a:pt x="68" y="178"/>
                  </a:cubicBezTo>
                  <a:cubicBezTo>
                    <a:pt x="68" y="178"/>
                    <a:pt x="68" y="178"/>
                    <a:pt x="68" y="178"/>
                  </a:cubicBezTo>
                  <a:cubicBezTo>
                    <a:pt x="68" y="179"/>
                    <a:pt x="69" y="180"/>
                    <a:pt x="69" y="181"/>
                  </a:cubicBezTo>
                  <a:cubicBezTo>
                    <a:pt x="70" y="185"/>
                    <a:pt x="72" y="189"/>
                    <a:pt x="73" y="193"/>
                  </a:cubicBezTo>
                  <a:cubicBezTo>
                    <a:pt x="74" y="197"/>
                    <a:pt x="74" y="200"/>
                    <a:pt x="75" y="204"/>
                  </a:cubicBezTo>
                  <a:cubicBezTo>
                    <a:pt x="75" y="205"/>
                    <a:pt x="75" y="206"/>
                    <a:pt x="76" y="207"/>
                  </a:cubicBezTo>
                  <a:cubicBezTo>
                    <a:pt x="76" y="208"/>
                    <a:pt x="77" y="208"/>
                    <a:pt x="78" y="208"/>
                  </a:cubicBezTo>
                  <a:cubicBezTo>
                    <a:pt x="78" y="208"/>
                    <a:pt x="78" y="208"/>
                    <a:pt x="78" y="208"/>
                  </a:cubicBezTo>
                  <a:cubicBezTo>
                    <a:pt x="79" y="208"/>
                    <a:pt x="80" y="207"/>
                    <a:pt x="82" y="207"/>
                  </a:cubicBezTo>
                  <a:cubicBezTo>
                    <a:pt x="83" y="206"/>
                    <a:pt x="84" y="205"/>
                    <a:pt x="85" y="205"/>
                  </a:cubicBezTo>
                  <a:cubicBezTo>
                    <a:pt x="88" y="203"/>
                    <a:pt x="92" y="200"/>
                    <a:pt x="95" y="197"/>
                  </a:cubicBezTo>
                  <a:cubicBezTo>
                    <a:pt x="96" y="197"/>
                    <a:pt x="96" y="197"/>
                    <a:pt x="96" y="196"/>
                  </a:cubicBezTo>
                  <a:cubicBezTo>
                    <a:pt x="96" y="196"/>
                    <a:pt x="97" y="196"/>
                    <a:pt x="97" y="196"/>
                  </a:cubicBezTo>
                  <a:cubicBezTo>
                    <a:pt x="100" y="193"/>
                    <a:pt x="103" y="191"/>
                    <a:pt x="105" y="188"/>
                  </a:cubicBezTo>
                  <a:cubicBezTo>
                    <a:pt x="106" y="188"/>
                    <a:pt x="106" y="187"/>
                    <a:pt x="106" y="187"/>
                  </a:cubicBezTo>
                  <a:cubicBezTo>
                    <a:pt x="110" y="184"/>
                    <a:pt x="113" y="180"/>
                    <a:pt x="116" y="176"/>
                  </a:cubicBezTo>
                  <a:cubicBezTo>
                    <a:pt x="116" y="176"/>
                    <a:pt x="116" y="176"/>
                    <a:pt x="116" y="176"/>
                  </a:cubicBezTo>
                  <a:cubicBezTo>
                    <a:pt x="116" y="176"/>
                    <a:pt x="116" y="176"/>
                    <a:pt x="116" y="176"/>
                  </a:cubicBezTo>
                  <a:cubicBezTo>
                    <a:pt x="119" y="172"/>
                    <a:pt x="122" y="168"/>
                    <a:pt x="124" y="164"/>
                  </a:cubicBezTo>
                  <a:cubicBezTo>
                    <a:pt x="127" y="160"/>
                    <a:pt x="129" y="156"/>
                    <a:pt x="131" y="152"/>
                  </a:cubicBezTo>
                  <a:cubicBezTo>
                    <a:pt x="131" y="152"/>
                    <a:pt x="131" y="152"/>
                    <a:pt x="131" y="152"/>
                  </a:cubicBezTo>
                  <a:cubicBezTo>
                    <a:pt x="131" y="152"/>
                    <a:pt x="131" y="152"/>
                    <a:pt x="131" y="152"/>
                  </a:cubicBezTo>
                  <a:cubicBezTo>
                    <a:pt x="133" y="148"/>
                    <a:pt x="135" y="144"/>
                    <a:pt x="136" y="140"/>
                  </a:cubicBezTo>
                  <a:cubicBezTo>
                    <a:pt x="136" y="140"/>
                    <a:pt x="136" y="140"/>
                    <a:pt x="136" y="140"/>
                  </a:cubicBezTo>
                  <a:cubicBezTo>
                    <a:pt x="136" y="140"/>
                    <a:pt x="136" y="139"/>
                    <a:pt x="136" y="139"/>
                  </a:cubicBezTo>
                  <a:cubicBezTo>
                    <a:pt x="139" y="132"/>
                    <a:pt x="141" y="125"/>
                    <a:pt x="143" y="117"/>
                  </a:cubicBezTo>
                  <a:cubicBezTo>
                    <a:pt x="143" y="117"/>
                    <a:pt x="143" y="117"/>
                    <a:pt x="143" y="117"/>
                  </a:cubicBezTo>
                  <a:cubicBezTo>
                    <a:pt x="143" y="117"/>
                    <a:pt x="143" y="117"/>
                    <a:pt x="143" y="117"/>
                  </a:cubicBezTo>
                  <a:cubicBezTo>
                    <a:pt x="143" y="117"/>
                    <a:pt x="143" y="116"/>
                    <a:pt x="143" y="116"/>
                  </a:cubicBezTo>
                  <a:cubicBezTo>
                    <a:pt x="144" y="112"/>
                    <a:pt x="145" y="107"/>
                    <a:pt x="145" y="102"/>
                  </a:cubicBezTo>
                  <a:cubicBezTo>
                    <a:pt x="145" y="102"/>
                    <a:pt x="145" y="102"/>
                    <a:pt x="145" y="102"/>
                  </a:cubicBezTo>
                  <a:cubicBezTo>
                    <a:pt x="145" y="102"/>
                    <a:pt x="145" y="102"/>
                    <a:pt x="145" y="102"/>
                  </a:cubicBezTo>
                  <a:cubicBezTo>
                    <a:pt x="145" y="101"/>
                    <a:pt x="145" y="99"/>
                    <a:pt x="145" y="98"/>
                  </a:cubicBezTo>
                  <a:cubicBezTo>
                    <a:pt x="145" y="96"/>
                    <a:pt x="145" y="95"/>
                    <a:pt x="146" y="93"/>
                  </a:cubicBezTo>
                  <a:cubicBezTo>
                    <a:pt x="147" y="87"/>
                    <a:pt x="147" y="81"/>
                    <a:pt x="146" y="74"/>
                  </a:cubicBezTo>
                  <a:cubicBezTo>
                    <a:pt x="146" y="74"/>
                    <a:pt x="146" y="73"/>
                    <a:pt x="146" y="73"/>
                  </a:cubicBezTo>
                  <a:cubicBezTo>
                    <a:pt x="145" y="71"/>
                    <a:pt x="145" y="69"/>
                    <a:pt x="145" y="66"/>
                  </a:cubicBezTo>
                  <a:cubicBezTo>
                    <a:pt x="145" y="64"/>
                    <a:pt x="145" y="62"/>
                    <a:pt x="145" y="60"/>
                  </a:cubicBezTo>
                  <a:cubicBezTo>
                    <a:pt x="145" y="59"/>
                    <a:pt x="145" y="58"/>
                    <a:pt x="144" y="57"/>
                  </a:cubicBezTo>
                  <a:cubicBezTo>
                    <a:pt x="144" y="56"/>
                    <a:pt x="143" y="55"/>
                    <a:pt x="142" y="55"/>
                  </a:cubicBezTo>
                  <a:cubicBezTo>
                    <a:pt x="141" y="54"/>
                    <a:pt x="140" y="54"/>
                    <a:pt x="137" y="54"/>
                  </a:cubicBezTo>
                  <a:cubicBezTo>
                    <a:pt x="136" y="54"/>
                    <a:pt x="134" y="54"/>
                    <a:pt x="132" y="54"/>
                  </a:cubicBezTo>
                  <a:cubicBezTo>
                    <a:pt x="129" y="54"/>
                    <a:pt x="126" y="54"/>
                    <a:pt x="122" y="54"/>
                  </a:cubicBezTo>
                  <a:cubicBezTo>
                    <a:pt x="122" y="54"/>
                    <a:pt x="122" y="54"/>
                    <a:pt x="122" y="54"/>
                  </a:cubicBezTo>
                  <a:cubicBezTo>
                    <a:pt x="122" y="54"/>
                    <a:pt x="122" y="54"/>
                    <a:pt x="122" y="54"/>
                  </a:cubicBezTo>
                  <a:cubicBezTo>
                    <a:pt x="122" y="54"/>
                    <a:pt x="122" y="54"/>
                    <a:pt x="122" y="54"/>
                  </a:cubicBezTo>
                  <a:cubicBezTo>
                    <a:pt x="121" y="54"/>
                    <a:pt x="119" y="54"/>
                    <a:pt x="117" y="54"/>
                  </a:cubicBezTo>
                  <a:cubicBezTo>
                    <a:pt x="117" y="54"/>
                    <a:pt x="116" y="54"/>
                    <a:pt x="116" y="54"/>
                  </a:cubicBezTo>
                  <a:cubicBezTo>
                    <a:pt x="115" y="54"/>
                    <a:pt x="114" y="54"/>
                    <a:pt x="113" y="54"/>
                  </a:cubicBezTo>
                  <a:cubicBezTo>
                    <a:pt x="112" y="54"/>
                    <a:pt x="112" y="54"/>
                    <a:pt x="112" y="54"/>
                  </a:cubicBezTo>
                  <a:cubicBezTo>
                    <a:pt x="97" y="54"/>
                    <a:pt x="83" y="51"/>
                    <a:pt x="69" y="45"/>
                  </a:cubicBezTo>
                  <a:cubicBezTo>
                    <a:pt x="55" y="40"/>
                    <a:pt x="43" y="33"/>
                    <a:pt x="32" y="25"/>
                  </a:cubicBezTo>
                  <a:cubicBezTo>
                    <a:pt x="31" y="24"/>
                    <a:pt x="30" y="24"/>
                    <a:pt x="29" y="23"/>
                  </a:cubicBezTo>
                  <a:cubicBezTo>
                    <a:pt x="27" y="21"/>
                    <a:pt x="24" y="19"/>
                    <a:pt x="22" y="17"/>
                  </a:cubicBezTo>
                  <a:cubicBezTo>
                    <a:pt x="19" y="14"/>
                    <a:pt x="16" y="12"/>
                    <a:pt x="13" y="9"/>
                  </a:cubicBezTo>
                  <a:cubicBezTo>
                    <a:pt x="11" y="7"/>
                    <a:pt x="9" y="5"/>
                    <a:pt x="7" y="3"/>
                  </a:cubicBezTo>
                  <a:cubicBezTo>
                    <a:pt x="6" y="2"/>
                    <a:pt x="5" y="1"/>
                    <a:pt x="4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rgbClr val="CEC0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38" name="Freeform 231"/>
            <p:cNvSpPr>
              <a:spLocks noEditPoints="1"/>
            </p:cNvSpPr>
            <p:nvPr/>
          </p:nvSpPr>
          <p:spPr bwMode="auto">
            <a:xfrm>
              <a:off x="4198756" y="4962525"/>
              <a:ext cx="279400" cy="365125"/>
            </a:xfrm>
            <a:custGeom>
              <a:avLst/>
              <a:gdLst>
                <a:gd name="T0" fmla="*/ 106 w 106"/>
                <a:gd name="T1" fmla="*/ 138 h 138"/>
                <a:gd name="T2" fmla="*/ 106 w 106"/>
                <a:gd name="T3" fmla="*/ 138 h 138"/>
                <a:gd name="T4" fmla="*/ 106 w 106"/>
                <a:gd name="T5" fmla="*/ 138 h 138"/>
                <a:gd name="T6" fmla="*/ 106 w 106"/>
                <a:gd name="T7" fmla="*/ 138 h 138"/>
                <a:gd name="T8" fmla="*/ 42 w 106"/>
                <a:gd name="T9" fmla="*/ 66 h 138"/>
                <a:gd name="T10" fmla="*/ 50 w 106"/>
                <a:gd name="T11" fmla="*/ 93 h 138"/>
                <a:gd name="T12" fmla="*/ 52 w 106"/>
                <a:gd name="T13" fmla="*/ 103 h 138"/>
                <a:gd name="T14" fmla="*/ 55 w 106"/>
                <a:gd name="T15" fmla="*/ 107 h 138"/>
                <a:gd name="T16" fmla="*/ 58 w 106"/>
                <a:gd name="T17" fmla="*/ 108 h 138"/>
                <a:gd name="T18" fmla="*/ 57 w 106"/>
                <a:gd name="T19" fmla="*/ 108 h 138"/>
                <a:gd name="T20" fmla="*/ 54 w 106"/>
                <a:gd name="T21" fmla="*/ 106 h 138"/>
                <a:gd name="T22" fmla="*/ 52 w 106"/>
                <a:gd name="T23" fmla="*/ 104 h 138"/>
                <a:gd name="T24" fmla="*/ 52 w 106"/>
                <a:gd name="T25" fmla="*/ 100 h 138"/>
                <a:gd name="T26" fmla="*/ 42 w 106"/>
                <a:gd name="T27" fmla="*/ 68 h 138"/>
                <a:gd name="T28" fmla="*/ 42 w 106"/>
                <a:gd name="T29" fmla="*/ 66 h 138"/>
                <a:gd name="T30" fmla="*/ 17 w 106"/>
                <a:gd name="T31" fmla="*/ 29 h 138"/>
                <a:gd name="T32" fmla="*/ 34 w 106"/>
                <a:gd name="T33" fmla="*/ 51 h 138"/>
                <a:gd name="T34" fmla="*/ 35 w 106"/>
                <a:gd name="T35" fmla="*/ 54 h 138"/>
                <a:gd name="T36" fmla="*/ 17 w 106"/>
                <a:gd name="T37" fmla="*/ 29 h 138"/>
                <a:gd name="T38" fmla="*/ 1 w 106"/>
                <a:gd name="T39" fmla="*/ 16 h 138"/>
                <a:gd name="T40" fmla="*/ 3 w 106"/>
                <a:gd name="T41" fmla="*/ 17 h 138"/>
                <a:gd name="T42" fmla="*/ 4 w 106"/>
                <a:gd name="T43" fmla="*/ 18 h 138"/>
                <a:gd name="T44" fmla="*/ 3 w 106"/>
                <a:gd name="T45" fmla="*/ 17 h 138"/>
                <a:gd name="T46" fmla="*/ 1 w 106"/>
                <a:gd name="T47" fmla="*/ 16 h 138"/>
                <a:gd name="T48" fmla="*/ 1 w 106"/>
                <a:gd name="T49" fmla="*/ 11 h 138"/>
                <a:gd name="T50" fmla="*/ 0 w 106"/>
                <a:gd name="T51" fmla="*/ 12 h 138"/>
                <a:gd name="T52" fmla="*/ 1 w 106"/>
                <a:gd name="T53" fmla="*/ 15 h 138"/>
                <a:gd name="T54" fmla="*/ 0 w 106"/>
                <a:gd name="T55" fmla="*/ 12 h 138"/>
                <a:gd name="T56" fmla="*/ 1 w 106"/>
                <a:gd name="T57" fmla="*/ 11 h 138"/>
                <a:gd name="T58" fmla="*/ 14 w 106"/>
                <a:gd name="T59" fmla="*/ 0 h 138"/>
                <a:gd name="T60" fmla="*/ 7 w 106"/>
                <a:gd name="T61" fmla="*/ 5 h 138"/>
                <a:gd name="T62" fmla="*/ 14 w 106"/>
                <a:gd name="T63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6" h="138">
                  <a:moveTo>
                    <a:pt x="106" y="138"/>
                  </a:moveTo>
                  <a:cubicBezTo>
                    <a:pt x="106" y="138"/>
                    <a:pt x="106" y="138"/>
                    <a:pt x="106" y="138"/>
                  </a:cubicBezTo>
                  <a:cubicBezTo>
                    <a:pt x="106" y="138"/>
                    <a:pt x="106" y="138"/>
                    <a:pt x="106" y="138"/>
                  </a:cubicBezTo>
                  <a:cubicBezTo>
                    <a:pt x="106" y="138"/>
                    <a:pt x="106" y="138"/>
                    <a:pt x="106" y="138"/>
                  </a:cubicBezTo>
                  <a:moveTo>
                    <a:pt x="42" y="66"/>
                  </a:moveTo>
                  <a:cubicBezTo>
                    <a:pt x="45" y="74"/>
                    <a:pt x="48" y="83"/>
                    <a:pt x="50" y="93"/>
                  </a:cubicBezTo>
                  <a:cubicBezTo>
                    <a:pt x="51" y="96"/>
                    <a:pt x="51" y="99"/>
                    <a:pt x="52" y="103"/>
                  </a:cubicBezTo>
                  <a:cubicBezTo>
                    <a:pt x="52" y="105"/>
                    <a:pt x="53" y="106"/>
                    <a:pt x="55" y="107"/>
                  </a:cubicBezTo>
                  <a:cubicBezTo>
                    <a:pt x="56" y="107"/>
                    <a:pt x="57" y="108"/>
                    <a:pt x="58" y="108"/>
                  </a:cubicBezTo>
                  <a:cubicBezTo>
                    <a:pt x="57" y="108"/>
                    <a:pt x="57" y="108"/>
                    <a:pt x="57" y="108"/>
                  </a:cubicBezTo>
                  <a:cubicBezTo>
                    <a:pt x="56" y="107"/>
                    <a:pt x="55" y="107"/>
                    <a:pt x="54" y="106"/>
                  </a:cubicBezTo>
                  <a:cubicBezTo>
                    <a:pt x="53" y="105"/>
                    <a:pt x="52" y="104"/>
                    <a:pt x="52" y="104"/>
                  </a:cubicBezTo>
                  <a:cubicBezTo>
                    <a:pt x="52" y="103"/>
                    <a:pt x="52" y="101"/>
                    <a:pt x="52" y="100"/>
                  </a:cubicBezTo>
                  <a:cubicBezTo>
                    <a:pt x="50" y="89"/>
                    <a:pt x="47" y="78"/>
                    <a:pt x="42" y="68"/>
                  </a:cubicBezTo>
                  <a:cubicBezTo>
                    <a:pt x="42" y="67"/>
                    <a:pt x="42" y="67"/>
                    <a:pt x="42" y="66"/>
                  </a:cubicBezTo>
                  <a:moveTo>
                    <a:pt x="17" y="29"/>
                  </a:moveTo>
                  <a:cubicBezTo>
                    <a:pt x="23" y="36"/>
                    <a:pt x="29" y="43"/>
                    <a:pt x="34" y="51"/>
                  </a:cubicBezTo>
                  <a:cubicBezTo>
                    <a:pt x="34" y="52"/>
                    <a:pt x="35" y="53"/>
                    <a:pt x="35" y="54"/>
                  </a:cubicBezTo>
                  <a:cubicBezTo>
                    <a:pt x="30" y="45"/>
                    <a:pt x="24" y="37"/>
                    <a:pt x="17" y="29"/>
                  </a:cubicBezTo>
                  <a:moveTo>
                    <a:pt x="1" y="16"/>
                  </a:moveTo>
                  <a:cubicBezTo>
                    <a:pt x="2" y="16"/>
                    <a:pt x="2" y="17"/>
                    <a:pt x="3" y="17"/>
                  </a:cubicBezTo>
                  <a:cubicBezTo>
                    <a:pt x="3" y="17"/>
                    <a:pt x="4" y="18"/>
                    <a:pt x="4" y="18"/>
                  </a:cubicBezTo>
                  <a:cubicBezTo>
                    <a:pt x="4" y="18"/>
                    <a:pt x="4" y="18"/>
                    <a:pt x="3" y="17"/>
                  </a:cubicBezTo>
                  <a:cubicBezTo>
                    <a:pt x="2" y="17"/>
                    <a:pt x="2" y="16"/>
                    <a:pt x="1" y="16"/>
                  </a:cubicBezTo>
                  <a:moveTo>
                    <a:pt x="1" y="11"/>
                  </a:moveTo>
                  <a:cubicBezTo>
                    <a:pt x="1" y="11"/>
                    <a:pt x="1" y="12"/>
                    <a:pt x="0" y="12"/>
                  </a:cubicBezTo>
                  <a:cubicBezTo>
                    <a:pt x="0" y="13"/>
                    <a:pt x="0" y="14"/>
                    <a:pt x="1" y="15"/>
                  </a:cubicBezTo>
                  <a:cubicBezTo>
                    <a:pt x="0" y="14"/>
                    <a:pt x="0" y="13"/>
                    <a:pt x="0" y="12"/>
                  </a:cubicBezTo>
                  <a:cubicBezTo>
                    <a:pt x="1" y="12"/>
                    <a:pt x="1" y="11"/>
                    <a:pt x="1" y="11"/>
                  </a:cubicBezTo>
                  <a:moveTo>
                    <a:pt x="14" y="0"/>
                  </a:moveTo>
                  <a:cubicBezTo>
                    <a:pt x="12" y="2"/>
                    <a:pt x="9" y="3"/>
                    <a:pt x="7" y="5"/>
                  </a:cubicBezTo>
                  <a:cubicBezTo>
                    <a:pt x="9" y="3"/>
                    <a:pt x="12" y="2"/>
                    <a:pt x="14" y="0"/>
                  </a:cubicBezTo>
                </a:path>
              </a:pathLst>
            </a:custGeom>
            <a:solidFill>
              <a:srgbClr val="E8E3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39" name="Freeform 232"/>
            <p:cNvSpPr>
              <a:spLocks/>
            </p:cNvSpPr>
            <p:nvPr/>
          </p:nvSpPr>
          <p:spPr bwMode="auto">
            <a:xfrm>
              <a:off x="4198756" y="4953000"/>
              <a:ext cx="334963" cy="374650"/>
            </a:xfrm>
            <a:custGeom>
              <a:avLst/>
              <a:gdLst>
                <a:gd name="T0" fmla="*/ 22 w 127"/>
                <a:gd name="T1" fmla="*/ 0 h 142"/>
                <a:gd name="T2" fmla="*/ 20 w 127"/>
                <a:gd name="T3" fmla="*/ 0 h 142"/>
                <a:gd name="T4" fmla="*/ 14 w 127"/>
                <a:gd name="T5" fmla="*/ 4 h 142"/>
                <a:gd name="T6" fmla="*/ 7 w 127"/>
                <a:gd name="T7" fmla="*/ 9 h 142"/>
                <a:gd name="T8" fmla="*/ 1 w 127"/>
                <a:gd name="T9" fmla="*/ 15 h 142"/>
                <a:gd name="T10" fmla="*/ 0 w 127"/>
                <a:gd name="T11" fmla="*/ 16 h 142"/>
                <a:gd name="T12" fmla="*/ 1 w 127"/>
                <a:gd name="T13" fmla="*/ 19 h 142"/>
                <a:gd name="T14" fmla="*/ 1 w 127"/>
                <a:gd name="T15" fmla="*/ 19 h 142"/>
                <a:gd name="T16" fmla="*/ 1 w 127"/>
                <a:gd name="T17" fmla="*/ 20 h 142"/>
                <a:gd name="T18" fmla="*/ 3 w 127"/>
                <a:gd name="T19" fmla="*/ 21 h 142"/>
                <a:gd name="T20" fmla="*/ 4 w 127"/>
                <a:gd name="T21" fmla="*/ 22 h 142"/>
                <a:gd name="T22" fmla="*/ 17 w 127"/>
                <a:gd name="T23" fmla="*/ 33 h 142"/>
                <a:gd name="T24" fmla="*/ 35 w 127"/>
                <a:gd name="T25" fmla="*/ 58 h 142"/>
                <a:gd name="T26" fmla="*/ 42 w 127"/>
                <a:gd name="T27" fmla="*/ 70 h 142"/>
                <a:gd name="T28" fmla="*/ 42 w 127"/>
                <a:gd name="T29" fmla="*/ 72 h 142"/>
                <a:gd name="T30" fmla="*/ 52 w 127"/>
                <a:gd name="T31" fmla="*/ 104 h 142"/>
                <a:gd name="T32" fmla="*/ 52 w 127"/>
                <a:gd name="T33" fmla="*/ 108 h 142"/>
                <a:gd name="T34" fmla="*/ 54 w 127"/>
                <a:gd name="T35" fmla="*/ 110 h 142"/>
                <a:gd name="T36" fmla="*/ 57 w 127"/>
                <a:gd name="T37" fmla="*/ 112 h 142"/>
                <a:gd name="T38" fmla="*/ 58 w 127"/>
                <a:gd name="T39" fmla="*/ 112 h 142"/>
                <a:gd name="T40" fmla="*/ 58 w 127"/>
                <a:gd name="T41" fmla="*/ 112 h 142"/>
                <a:gd name="T42" fmla="*/ 84 w 127"/>
                <a:gd name="T43" fmla="*/ 126 h 142"/>
                <a:gd name="T44" fmla="*/ 102 w 127"/>
                <a:gd name="T45" fmla="*/ 139 h 142"/>
                <a:gd name="T46" fmla="*/ 104 w 127"/>
                <a:gd name="T47" fmla="*/ 141 h 142"/>
                <a:gd name="T48" fmla="*/ 106 w 127"/>
                <a:gd name="T49" fmla="*/ 142 h 142"/>
                <a:gd name="T50" fmla="*/ 106 w 127"/>
                <a:gd name="T51" fmla="*/ 142 h 142"/>
                <a:gd name="T52" fmla="*/ 107 w 127"/>
                <a:gd name="T53" fmla="*/ 141 h 142"/>
                <a:gd name="T54" fmla="*/ 125 w 127"/>
                <a:gd name="T55" fmla="*/ 121 h 142"/>
                <a:gd name="T56" fmla="*/ 125 w 127"/>
                <a:gd name="T57" fmla="*/ 116 h 142"/>
                <a:gd name="T58" fmla="*/ 121 w 127"/>
                <a:gd name="T59" fmla="*/ 111 h 142"/>
                <a:gd name="T60" fmla="*/ 98 w 127"/>
                <a:gd name="T61" fmla="*/ 98 h 142"/>
                <a:gd name="T62" fmla="*/ 87 w 127"/>
                <a:gd name="T63" fmla="*/ 96 h 142"/>
                <a:gd name="T64" fmla="*/ 76 w 127"/>
                <a:gd name="T65" fmla="*/ 95 h 142"/>
                <a:gd name="T66" fmla="*/ 68 w 127"/>
                <a:gd name="T67" fmla="*/ 89 h 142"/>
                <a:gd name="T68" fmla="*/ 64 w 127"/>
                <a:gd name="T69" fmla="*/ 74 h 142"/>
                <a:gd name="T70" fmla="*/ 63 w 127"/>
                <a:gd name="T71" fmla="*/ 68 h 142"/>
                <a:gd name="T72" fmla="*/ 52 w 127"/>
                <a:gd name="T73" fmla="*/ 25 h 142"/>
                <a:gd name="T74" fmla="*/ 46 w 127"/>
                <a:gd name="T75" fmla="*/ 17 h 142"/>
                <a:gd name="T76" fmla="*/ 38 w 127"/>
                <a:gd name="T77" fmla="*/ 8 h 142"/>
                <a:gd name="T78" fmla="*/ 24 w 127"/>
                <a:gd name="T79" fmla="*/ 0 h 142"/>
                <a:gd name="T80" fmla="*/ 22 w 127"/>
                <a:gd name="T81" fmla="*/ 0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27" h="142">
                  <a:moveTo>
                    <a:pt x="22" y="0"/>
                  </a:moveTo>
                  <a:cubicBezTo>
                    <a:pt x="21" y="0"/>
                    <a:pt x="21" y="0"/>
                    <a:pt x="20" y="0"/>
                  </a:cubicBezTo>
                  <a:cubicBezTo>
                    <a:pt x="18" y="1"/>
                    <a:pt x="16" y="3"/>
                    <a:pt x="14" y="4"/>
                  </a:cubicBezTo>
                  <a:cubicBezTo>
                    <a:pt x="12" y="6"/>
                    <a:pt x="9" y="7"/>
                    <a:pt x="7" y="9"/>
                  </a:cubicBezTo>
                  <a:cubicBezTo>
                    <a:pt x="5" y="11"/>
                    <a:pt x="3" y="13"/>
                    <a:pt x="1" y="15"/>
                  </a:cubicBezTo>
                  <a:cubicBezTo>
                    <a:pt x="1" y="15"/>
                    <a:pt x="1" y="16"/>
                    <a:pt x="0" y="16"/>
                  </a:cubicBezTo>
                  <a:cubicBezTo>
                    <a:pt x="0" y="17"/>
                    <a:pt x="0" y="18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1" y="19"/>
                    <a:pt x="1" y="19"/>
                    <a:pt x="1" y="20"/>
                  </a:cubicBezTo>
                  <a:cubicBezTo>
                    <a:pt x="2" y="20"/>
                    <a:pt x="2" y="21"/>
                    <a:pt x="3" y="21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9" y="26"/>
                    <a:pt x="13" y="29"/>
                    <a:pt x="17" y="33"/>
                  </a:cubicBezTo>
                  <a:cubicBezTo>
                    <a:pt x="24" y="41"/>
                    <a:pt x="30" y="49"/>
                    <a:pt x="35" y="58"/>
                  </a:cubicBezTo>
                  <a:cubicBezTo>
                    <a:pt x="38" y="62"/>
                    <a:pt x="40" y="66"/>
                    <a:pt x="42" y="70"/>
                  </a:cubicBezTo>
                  <a:cubicBezTo>
                    <a:pt x="42" y="71"/>
                    <a:pt x="42" y="71"/>
                    <a:pt x="42" y="72"/>
                  </a:cubicBezTo>
                  <a:cubicBezTo>
                    <a:pt x="47" y="82"/>
                    <a:pt x="50" y="93"/>
                    <a:pt x="52" y="104"/>
                  </a:cubicBezTo>
                  <a:cubicBezTo>
                    <a:pt x="52" y="105"/>
                    <a:pt x="52" y="107"/>
                    <a:pt x="52" y="108"/>
                  </a:cubicBezTo>
                  <a:cubicBezTo>
                    <a:pt x="52" y="108"/>
                    <a:pt x="53" y="109"/>
                    <a:pt x="54" y="110"/>
                  </a:cubicBezTo>
                  <a:cubicBezTo>
                    <a:pt x="55" y="111"/>
                    <a:pt x="56" y="111"/>
                    <a:pt x="57" y="112"/>
                  </a:cubicBezTo>
                  <a:cubicBezTo>
                    <a:pt x="57" y="112"/>
                    <a:pt x="57" y="112"/>
                    <a:pt x="58" y="112"/>
                  </a:cubicBezTo>
                  <a:cubicBezTo>
                    <a:pt x="58" y="112"/>
                    <a:pt x="58" y="112"/>
                    <a:pt x="58" y="112"/>
                  </a:cubicBezTo>
                  <a:cubicBezTo>
                    <a:pt x="67" y="116"/>
                    <a:pt x="76" y="121"/>
                    <a:pt x="84" y="126"/>
                  </a:cubicBezTo>
                  <a:cubicBezTo>
                    <a:pt x="90" y="130"/>
                    <a:pt x="96" y="135"/>
                    <a:pt x="102" y="139"/>
                  </a:cubicBezTo>
                  <a:cubicBezTo>
                    <a:pt x="102" y="140"/>
                    <a:pt x="103" y="141"/>
                    <a:pt x="104" y="141"/>
                  </a:cubicBezTo>
                  <a:cubicBezTo>
                    <a:pt x="104" y="142"/>
                    <a:pt x="105" y="142"/>
                    <a:pt x="106" y="142"/>
                  </a:cubicBezTo>
                  <a:cubicBezTo>
                    <a:pt x="106" y="142"/>
                    <a:pt x="106" y="142"/>
                    <a:pt x="106" y="142"/>
                  </a:cubicBezTo>
                  <a:cubicBezTo>
                    <a:pt x="106" y="142"/>
                    <a:pt x="107" y="141"/>
                    <a:pt x="107" y="141"/>
                  </a:cubicBezTo>
                  <a:cubicBezTo>
                    <a:pt x="114" y="135"/>
                    <a:pt x="120" y="129"/>
                    <a:pt x="125" y="121"/>
                  </a:cubicBezTo>
                  <a:cubicBezTo>
                    <a:pt x="126" y="120"/>
                    <a:pt x="127" y="118"/>
                    <a:pt x="125" y="116"/>
                  </a:cubicBezTo>
                  <a:cubicBezTo>
                    <a:pt x="124" y="115"/>
                    <a:pt x="123" y="113"/>
                    <a:pt x="121" y="111"/>
                  </a:cubicBezTo>
                  <a:cubicBezTo>
                    <a:pt x="115" y="105"/>
                    <a:pt x="107" y="101"/>
                    <a:pt x="98" y="98"/>
                  </a:cubicBezTo>
                  <a:cubicBezTo>
                    <a:pt x="95" y="97"/>
                    <a:pt x="91" y="97"/>
                    <a:pt x="87" y="96"/>
                  </a:cubicBezTo>
                  <a:cubicBezTo>
                    <a:pt x="84" y="96"/>
                    <a:pt x="80" y="95"/>
                    <a:pt x="76" y="95"/>
                  </a:cubicBezTo>
                  <a:cubicBezTo>
                    <a:pt x="73" y="94"/>
                    <a:pt x="70" y="92"/>
                    <a:pt x="68" y="89"/>
                  </a:cubicBezTo>
                  <a:cubicBezTo>
                    <a:pt x="65" y="84"/>
                    <a:pt x="64" y="79"/>
                    <a:pt x="64" y="74"/>
                  </a:cubicBezTo>
                  <a:cubicBezTo>
                    <a:pt x="63" y="72"/>
                    <a:pt x="63" y="70"/>
                    <a:pt x="63" y="68"/>
                  </a:cubicBezTo>
                  <a:cubicBezTo>
                    <a:pt x="63" y="52"/>
                    <a:pt x="59" y="38"/>
                    <a:pt x="52" y="25"/>
                  </a:cubicBezTo>
                  <a:cubicBezTo>
                    <a:pt x="50" y="22"/>
                    <a:pt x="49" y="19"/>
                    <a:pt x="46" y="17"/>
                  </a:cubicBezTo>
                  <a:cubicBezTo>
                    <a:pt x="43" y="14"/>
                    <a:pt x="41" y="11"/>
                    <a:pt x="38" y="8"/>
                  </a:cubicBezTo>
                  <a:cubicBezTo>
                    <a:pt x="34" y="4"/>
                    <a:pt x="29" y="2"/>
                    <a:pt x="24" y="0"/>
                  </a:cubicBezTo>
                  <a:cubicBezTo>
                    <a:pt x="23" y="0"/>
                    <a:pt x="23" y="0"/>
                    <a:pt x="22" y="0"/>
                  </a:cubicBezTo>
                </a:path>
              </a:pathLst>
            </a:custGeom>
            <a:solidFill>
              <a:srgbClr val="CEC0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40" name="Freeform 233"/>
            <p:cNvSpPr>
              <a:spLocks noEditPoints="1"/>
            </p:cNvSpPr>
            <p:nvPr/>
          </p:nvSpPr>
          <p:spPr bwMode="auto">
            <a:xfrm>
              <a:off x="4222569" y="5729288"/>
              <a:ext cx="214313" cy="173038"/>
            </a:xfrm>
            <a:custGeom>
              <a:avLst/>
              <a:gdLst>
                <a:gd name="T0" fmla="*/ 0 w 81"/>
                <a:gd name="T1" fmla="*/ 65 h 65"/>
                <a:gd name="T2" fmla="*/ 6 w 81"/>
                <a:gd name="T3" fmla="*/ 65 h 65"/>
                <a:gd name="T4" fmla="*/ 12 w 81"/>
                <a:gd name="T5" fmla="*/ 65 h 65"/>
                <a:gd name="T6" fmla="*/ 6 w 81"/>
                <a:gd name="T7" fmla="*/ 65 h 65"/>
                <a:gd name="T8" fmla="*/ 0 w 81"/>
                <a:gd name="T9" fmla="*/ 65 h 65"/>
                <a:gd name="T10" fmla="*/ 55 w 81"/>
                <a:gd name="T11" fmla="*/ 13 h 65"/>
                <a:gd name="T12" fmla="*/ 47 w 81"/>
                <a:gd name="T13" fmla="*/ 21 h 65"/>
                <a:gd name="T14" fmla="*/ 38 w 81"/>
                <a:gd name="T15" fmla="*/ 34 h 65"/>
                <a:gd name="T16" fmla="*/ 43 w 81"/>
                <a:gd name="T17" fmla="*/ 26 h 65"/>
                <a:gd name="T18" fmla="*/ 53 w 81"/>
                <a:gd name="T19" fmla="*/ 15 h 65"/>
                <a:gd name="T20" fmla="*/ 55 w 81"/>
                <a:gd name="T21" fmla="*/ 13 h 65"/>
                <a:gd name="T22" fmla="*/ 81 w 81"/>
                <a:gd name="T23" fmla="*/ 0 h 65"/>
                <a:gd name="T24" fmla="*/ 77 w 81"/>
                <a:gd name="T25" fmla="*/ 1 h 65"/>
                <a:gd name="T26" fmla="*/ 70 w 81"/>
                <a:gd name="T27" fmla="*/ 3 h 65"/>
                <a:gd name="T28" fmla="*/ 76 w 81"/>
                <a:gd name="T29" fmla="*/ 2 h 65"/>
                <a:gd name="T30" fmla="*/ 81 w 81"/>
                <a:gd name="T31" fmla="*/ 0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81" h="65">
                  <a:moveTo>
                    <a:pt x="0" y="65"/>
                  </a:moveTo>
                  <a:cubicBezTo>
                    <a:pt x="2" y="65"/>
                    <a:pt x="4" y="65"/>
                    <a:pt x="6" y="65"/>
                  </a:cubicBezTo>
                  <a:cubicBezTo>
                    <a:pt x="8" y="65"/>
                    <a:pt x="10" y="65"/>
                    <a:pt x="12" y="65"/>
                  </a:cubicBezTo>
                  <a:cubicBezTo>
                    <a:pt x="10" y="65"/>
                    <a:pt x="8" y="65"/>
                    <a:pt x="6" y="65"/>
                  </a:cubicBezTo>
                  <a:cubicBezTo>
                    <a:pt x="4" y="65"/>
                    <a:pt x="2" y="65"/>
                    <a:pt x="0" y="65"/>
                  </a:cubicBezTo>
                  <a:moveTo>
                    <a:pt x="55" y="13"/>
                  </a:moveTo>
                  <a:cubicBezTo>
                    <a:pt x="52" y="15"/>
                    <a:pt x="50" y="18"/>
                    <a:pt x="47" y="21"/>
                  </a:cubicBezTo>
                  <a:cubicBezTo>
                    <a:pt x="44" y="25"/>
                    <a:pt x="41" y="29"/>
                    <a:pt x="38" y="34"/>
                  </a:cubicBezTo>
                  <a:cubicBezTo>
                    <a:pt x="40" y="31"/>
                    <a:pt x="41" y="28"/>
                    <a:pt x="43" y="26"/>
                  </a:cubicBezTo>
                  <a:cubicBezTo>
                    <a:pt x="46" y="22"/>
                    <a:pt x="49" y="18"/>
                    <a:pt x="53" y="15"/>
                  </a:cubicBezTo>
                  <a:cubicBezTo>
                    <a:pt x="53" y="14"/>
                    <a:pt x="54" y="13"/>
                    <a:pt x="55" y="13"/>
                  </a:cubicBezTo>
                  <a:moveTo>
                    <a:pt x="81" y="0"/>
                  </a:moveTo>
                  <a:cubicBezTo>
                    <a:pt x="80" y="1"/>
                    <a:pt x="79" y="1"/>
                    <a:pt x="77" y="1"/>
                  </a:cubicBezTo>
                  <a:cubicBezTo>
                    <a:pt x="75" y="2"/>
                    <a:pt x="73" y="2"/>
                    <a:pt x="70" y="3"/>
                  </a:cubicBezTo>
                  <a:cubicBezTo>
                    <a:pt x="72" y="3"/>
                    <a:pt x="74" y="2"/>
                    <a:pt x="76" y="2"/>
                  </a:cubicBezTo>
                  <a:cubicBezTo>
                    <a:pt x="78" y="1"/>
                    <a:pt x="79" y="1"/>
                    <a:pt x="81" y="0"/>
                  </a:cubicBezTo>
                </a:path>
              </a:pathLst>
            </a:custGeom>
            <a:solidFill>
              <a:srgbClr val="E8E3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41" name="Freeform 234"/>
            <p:cNvSpPr>
              <a:spLocks noEditPoints="1"/>
            </p:cNvSpPr>
            <p:nvPr/>
          </p:nvSpPr>
          <p:spPr bwMode="auto">
            <a:xfrm>
              <a:off x="4265431" y="5886450"/>
              <a:ext cx="25400" cy="15875"/>
            </a:xfrm>
            <a:custGeom>
              <a:avLst/>
              <a:gdLst>
                <a:gd name="T0" fmla="*/ 5 w 10"/>
                <a:gd name="T1" fmla="*/ 5 h 6"/>
                <a:gd name="T2" fmla="*/ 0 w 10"/>
                <a:gd name="T3" fmla="*/ 6 h 6"/>
                <a:gd name="T4" fmla="*/ 5 w 10"/>
                <a:gd name="T5" fmla="*/ 5 h 6"/>
                <a:gd name="T6" fmla="*/ 5 w 10"/>
                <a:gd name="T7" fmla="*/ 5 h 6"/>
                <a:gd name="T8" fmla="*/ 10 w 10"/>
                <a:gd name="T9" fmla="*/ 0 h 6"/>
                <a:gd name="T10" fmla="*/ 9 w 10"/>
                <a:gd name="T11" fmla="*/ 2 h 6"/>
                <a:gd name="T12" fmla="*/ 9 w 10"/>
                <a:gd name="T13" fmla="*/ 2 h 6"/>
                <a:gd name="T14" fmla="*/ 9 w 10"/>
                <a:gd name="T15" fmla="*/ 1 h 6"/>
                <a:gd name="T16" fmla="*/ 10 w 10"/>
                <a:gd name="T1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6">
                  <a:moveTo>
                    <a:pt x="5" y="5"/>
                  </a:moveTo>
                  <a:cubicBezTo>
                    <a:pt x="3" y="5"/>
                    <a:pt x="2" y="6"/>
                    <a:pt x="0" y="6"/>
                  </a:cubicBezTo>
                  <a:cubicBezTo>
                    <a:pt x="1" y="6"/>
                    <a:pt x="3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moveTo>
                    <a:pt x="10" y="0"/>
                  </a:moveTo>
                  <a:cubicBezTo>
                    <a:pt x="10" y="0"/>
                    <a:pt x="9" y="1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2"/>
                    <a:pt x="9" y="1"/>
                    <a:pt x="9" y="1"/>
                  </a:cubicBezTo>
                  <a:cubicBezTo>
                    <a:pt x="10" y="1"/>
                    <a:pt x="10" y="0"/>
                    <a:pt x="10" y="0"/>
                  </a:cubicBezTo>
                </a:path>
              </a:pathLst>
            </a:custGeom>
            <a:solidFill>
              <a:srgbClr val="0B16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42" name="Freeform 235"/>
            <p:cNvSpPr>
              <a:spLocks/>
            </p:cNvSpPr>
            <p:nvPr/>
          </p:nvSpPr>
          <p:spPr bwMode="auto">
            <a:xfrm>
              <a:off x="4201931" y="5716588"/>
              <a:ext cx="263525" cy="185738"/>
            </a:xfrm>
            <a:custGeom>
              <a:avLst/>
              <a:gdLst>
                <a:gd name="T0" fmla="*/ 97 w 100"/>
                <a:gd name="T1" fmla="*/ 0 h 70"/>
                <a:gd name="T2" fmla="*/ 92 w 100"/>
                <a:gd name="T3" fmla="*/ 0 h 70"/>
                <a:gd name="T4" fmla="*/ 85 w 100"/>
                <a:gd name="T5" fmla="*/ 1 h 70"/>
                <a:gd name="T6" fmla="*/ 42 w 100"/>
                <a:gd name="T7" fmla="*/ 13 h 70"/>
                <a:gd name="T8" fmla="*/ 17 w 100"/>
                <a:gd name="T9" fmla="*/ 35 h 70"/>
                <a:gd name="T10" fmla="*/ 3 w 100"/>
                <a:gd name="T11" fmla="*/ 56 h 70"/>
                <a:gd name="T12" fmla="*/ 0 w 100"/>
                <a:gd name="T13" fmla="*/ 66 h 70"/>
                <a:gd name="T14" fmla="*/ 3 w 100"/>
                <a:gd name="T15" fmla="*/ 70 h 70"/>
                <a:gd name="T16" fmla="*/ 8 w 100"/>
                <a:gd name="T17" fmla="*/ 70 h 70"/>
                <a:gd name="T18" fmla="*/ 14 w 100"/>
                <a:gd name="T19" fmla="*/ 70 h 70"/>
                <a:gd name="T20" fmla="*/ 20 w 100"/>
                <a:gd name="T21" fmla="*/ 70 h 70"/>
                <a:gd name="T22" fmla="*/ 24 w 100"/>
                <a:gd name="T23" fmla="*/ 70 h 70"/>
                <a:gd name="T24" fmla="*/ 29 w 100"/>
                <a:gd name="T25" fmla="*/ 69 h 70"/>
                <a:gd name="T26" fmla="*/ 33 w 100"/>
                <a:gd name="T27" fmla="*/ 66 h 70"/>
                <a:gd name="T28" fmla="*/ 33 w 100"/>
                <a:gd name="T29" fmla="*/ 66 h 70"/>
                <a:gd name="T30" fmla="*/ 34 w 100"/>
                <a:gd name="T31" fmla="*/ 64 h 70"/>
                <a:gd name="T32" fmla="*/ 40 w 100"/>
                <a:gd name="T33" fmla="*/ 49 h 70"/>
                <a:gd name="T34" fmla="*/ 46 w 100"/>
                <a:gd name="T35" fmla="*/ 39 h 70"/>
                <a:gd name="T36" fmla="*/ 55 w 100"/>
                <a:gd name="T37" fmla="*/ 26 h 70"/>
                <a:gd name="T38" fmla="*/ 63 w 100"/>
                <a:gd name="T39" fmla="*/ 18 h 70"/>
                <a:gd name="T40" fmla="*/ 78 w 100"/>
                <a:gd name="T41" fmla="*/ 8 h 70"/>
                <a:gd name="T42" fmla="*/ 85 w 100"/>
                <a:gd name="T43" fmla="*/ 6 h 70"/>
                <a:gd name="T44" fmla="*/ 89 w 100"/>
                <a:gd name="T45" fmla="*/ 5 h 70"/>
                <a:gd name="T46" fmla="*/ 100 w 100"/>
                <a:gd name="T47" fmla="*/ 3 h 70"/>
                <a:gd name="T48" fmla="*/ 100 w 100"/>
                <a:gd name="T49" fmla="*/ 2 h 70"/>
                <a:gd name="T50" fmla="*/ 100 w 100"/>
                <a:gd name="T51" fmla="*/ 1 h 70"/>
                <a:gd name="T52" fmla="*/ 97 w 100"/>
                <a:gd name="T53" fmla="*/ 0 h 70"/>
                <a:gd name="T54" fmla="*/ 97 w 100"/>
                <a:gd name="T55" fmla="*/ 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0" h="70">
                  <a:moveTo>
                    <a:pt x="97" y="0"/>
                  </a:moveTo>
                  <a:cubicBezTo>
                    <a:pt x="95" y="0"/>
                    <a:pt x="93" y="0"/>
                    <a:pt x="92" y="0"/>
                  </a:cubicBezTo>
                  <a:cubicBezTo>
                    <a:pt x="89" y="1"/>
                    <a:pt x="87" y="1"/>
                    <a:pt x="85" y="1"/>
                  </a:cubicBezTo>
                  <a:cubicBezTo>
                    <a:pt x="69" y="2"/>
                    <a:pt x="55" y="6"/>
                    <a:pt x="42" y="13"/>
                  </a:cubicBezTo>
                  <a:cubicBezTo>
                    <a:pt x="32" y="19"/>
                    <a:pt x="23" y="26"/>
                    <a:pt x="17" y="35"/>
                  </a:cubicBezTo>
                  <a:cubicBezTo>
                    <a:pt x="12" y="42"/>
                    <a:pt x="7" y="49"/>
                    <a:pt x="3" y="56"/>
                  </a:cubicBezTo>
                  <a:cubicBezTo>
                    <a:pt x="2" y="60"/>
                    <a:pt x="1" y="63"/>
                    <a:pt x="0" y="66"/>
                  </a:cubicBezTo>
                  <a:cubicBezTo>
                    <a:pt x="0" y="68"/>
                    <a:pt x="1" y="69"/>
                    <a:pt x="3" y="70"/>
                  </a:cubicBezTo>
                  <a:cubicBezTo>
                    <a:pt x="5" y="70"/>
                    <a:pt x="6" y="70"/>
                    <a:pt x="8" y="70"/>
                  </a:cubicBezTo>
                  <a:cubicBezTo>
                    <a:pt x="10" y="70"/>
                    <a:pt x="12" y="70"/>
                    <a:pt x="14" y="70"/>
                  </a:cubicBezTo>
                  <a:cubicBezTo>
                    <a:pt x="16" y="70"/>
                    <a:pt x="18" y="70"/>
                    <a:pt x="20" y="70"/>
                  </a:cubicBezTo>
                  <a:cubicBezTo>
                    <a:pt x="21" y="70"/>
                    <a:pt x="22" y="70"/>
                    <a:pt x="24" y="70"/>
                  </a:cubicBezTo>
                  <a:cubicBezTo>
                    <a:pt x="26" y="70"/>
                    <a:pt x="27" y="69"/>
                    <a:pt x="29" y="69"/>
                  </a:cubicBezTo>
                  <a:cubicBezTo>
                    <a:pt x="31" y="68"/>
                    <a:pt x="32" y="67"/>
                    <a:pt x="33" y="66"/>
                  </a:cubicBezTo>
                  <a:cubicBezTo>
                    <a:pt x="33" y="66"/>
                    <a:pt x="33" y="66"/>
                    <a:pt x="33" y="66"/>
                  </a:cubicBezTo>
                  <a:cubicBezTo>
                    <a:pt x="33" y="65"/>
                    <a:pt x="34" y="64"/>
                    <a:pt x="34" y="64"/>
                  </a:cubicBezTo>
                  <a:cubicBezTo>
                    <a:pt x="36" y="59"/>
                    <a:pt x="38" y="54"/>
                    <a:pt x="40" y="49"/>
                  </a:cubicBezTo>
                  <a:cubicBezTo>
                    <a:pt x="42" y="46"/>
                    <a:pt x="44" y="42"/>
                    <a:pt x="46" y="39"/>
                  </a:cubicBezTo>
                  <a:cubicBezTo>
                    <a:pt x="49" y="34"/>
                    <a:pt x="52" y="30"/>
                    <a:pt x="55" y="26"/>
                  </a:cubicBezTo>
                  <a:cubicBezTo>
                    <a:pt x="58" y="23"/>
                    <a:pt x="60" y="20"/>
                    <a:pt x="63" y="18"/>
                  </a:cubicBezTo>
                  <a:cubicBezTo>
                    <a:pt x="68" y="14"/>
                    <a:pt x="73" y="10"/>
                    <a:pt x="78" y="8"/>
                  </a:cubicBezTo>
                  <a:cubicBezTo>
                    <a:pt x="81" y="7"/>
                    <a:pt x="83" y="7"/>
                    <a:pt x="85" y="6"/>
                  </a:cubicBezTo>
                  <a:cubicBezTo>
                    <a:pt x="87" y="6"/>
                    <a:pt x="88" y="6"/>
                    <a:pt x="89" y="5"/>
                  </a:cubicBezTo>
                  <a:cubicBezTo>
                    <a:pt x="93" y="4"/>
                    <a:pt x="96" y="4"/>
                    <a:pt x="100" y="3"/>
                  </a:cubicBezTo>
                  <a:cubicBezTo>
                    <a:pt x="100" y="2"/>
                    <a:pt x="100" y="2"/>
                    <a:pt x="100" y="2"/>
                  </a:cubicBezTo>
                  <a:cubicBezTo>
                    <a:pt x="100" y="2"/>
                    <a:pt x="100" y="1"/>
                    <a:pt x="100" y="1"/>
                  </a:cubicBezTo>
                  <a:cubicBezTo>
                    <a:pt x="99" y="1"/>
                    <a:pt x="98" y="0"/>
                    <a:pt x="97" y="0"/>
                  </a:cubicBezTo>
                  <a:cubicBezTo>
                    <a:pt x="97" y="0"/>
                    <a:pt x="97" y="0"/>
                    <a:pt x="97" y="0"/>
                  </a:cubicBezTo>
                </a:path>
              </a:pathLst>
            </a:custGeom>
            <a:solidFill>
              <a:srgbClr val="CEC0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43" name="Freeform 236"/>
            <p:cNvSpPr>
              <a:spLocks noEditPoints="1"/>
            </p:cNvSpPr>
            <p:nvPr/>
          </p:nvSpPr>
          <p:spPr bwMode="auto">
            <a:xfrm>
              <a:off x="4033656" y="6519863"/>
              <a:ext cx="160338" cy="155575"/>
            </a:xfrm>
            <a:custGeom>
              <a:avLst/>
              <a:gdLst>
                <a:gd name="T0" fmla="*/ 18 w 61"/>
                <a:gd name="T1" fmla="*/ 58 h 59"/>
                <a:gd name="T2" fmla="*/ 20 w 61"/>
                <a:gd name="T3" fmla="*/ 58 h 59"/>
                <a:gd name="T4" fmla="*/ 22 w 61"/>
                <a:gd name="T5" fmla="*/ 59 h 59"/>
                <a:gd name="T6" fmla="*/ 22 w 61"/>
                <a:gd name="T7" fmla="*/ 59 h 59"/>
                <a:gd name="T8" fmla="*/ 18 w 61"/>
                <a:gd name="T9" fmla="*/ 58 h 59"/>
                <a:gd name="T10" fmla="*/ 61 w 61"/>
                <a:gd name="T11" fmla="*/ 48 h 59"/>
                <a:gd name="T12" fmla="*/ 61 w 61"/>
                <a:gd name="T13" fmla="*/ 49 h 59"/>
                <a:gd name="T14" fmla="*/ 52 w 61"/>
                <a:gd name="T15" fmla="*/ 53 h 59"/>
                <a:gd name="T16" fmla="*/ 60 w 61"/>
                <a:gd name="T17" fmla="*/ 49 h 59"/>
                <a:gd name="T18" fmla="*/ 61 w 61"/>
                <a:gd name="T19" fmla="*/ 48 h 59"/>
                <a:gd name="T20" fmla="*/ 58 w 61"/>
                <a:gd name="T21" fmla="*/ 42 h 59"/>
                <a:gd name="T22" fmla="*/ 60 w 61"/>
                <a:gd name="T23" fmla="*/ 44 h 59"/>
                <a:gd name="T24" fmla="*/ 61 w 61"/>
                <a:gd name="T25" fmla="*/ 46 h 59"/>
                <a:gd name="T26" fmla="*/ 61 w 61"/>
                <a:gd name="T27" fmla="*/ 46 h 59"/>
                <a:gd name="T28" fmla="*/ 61 w 61"/>
                <a:gd name="T29" fmla="*/ 46 h 59"/>
                <a:gd name="T30" fmla="*/ 58 w 61"/>
                <a:gd name="T31" fmla="*/ 42 h 59"/>
                <a:gd name="T32" fmla="*/ 3 w 61"/>
                <a:gd name="T33" fmla="*/ 39 h 59"/>
                <a:gd name="T34" fmla="*/ 1 w 61"/>
                <a:gd name="T35" fmla="*/ 44 h 59"/>
                <a:gd name="T36" fmla="*/ 0 w 61"/>
                <a:gd name="T37" fmla="*/ 47 h 59"/>
                <a:gd name="T38" fmla="*/ 0 w 61"/>
                <a:gd name="T39" fmla="*/ 46 h 59"/>
                <a:gd name="T40" fmla="*/ 3 w 61"/>
                <a:gd name="T41" fmla="*/ 39 h 59"/>
                <a:gd name="T42" fmla="*/ 15 w 61"/>
                <a:gd name="T43" fmla="*/ 0 h 59"/>
                <a:gd name="T44" fmla="*/ 16 w 61"/>
                <a:gd name="T45" fmla="*/ 0 h 59"/>
                <a:gd name="T46" fmla="*/ 18 w 61"/>
                <a:gd name="T47" fmla="*/ 1 h 59"/>
                <a:gd name="T48" fmla="*/ 23 w 61"/>
                <a:gd name="T49" fmla="*/ 2 h 59"/>
                <a:gd name="T50" fmla="*/ 15 w 61"/>
                <a:gd name="T51" fmla="*/ 0 h 59"/>
                <a:gd name="T52" fmla="*/ 11 w 61"/>
                <a:gd name="T53" fmla="*/ 0 h 59"/>
                <a:gd name="T54" fmla="*/ 9 w 61"/>
                <a:gd name="T55" fmla="*/ 2 h 59"/>
                <a:gd name="T56" fmla="*/ 9 w 61"/>
                <a:gd name="T57" fmla="*/ 2 h 59"/>
                <a:gd name="T58" fmla="*/ 12 w 61"/>
                <a:gd name="T59" fmla="*/ 0 h 59"/>
                <a:gd name="T60" fmla="*/ 12 w 61"/>
                <a:gd name="T61" fmla="*/ 0 h 59"/>
                <a:gd name="T62" fmla="*/ 11 w 61"/>
                <a:gd name="T63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61" h="59">
                  <a:moveTo>
                    <a:pt x="18" y="58"/>
                  </a:moveTo>
                  <a:cubicBezTo>
                    <a:pt x="19" y="58"/>
                    <a:pt x="20" y="58"/>
                    <a:pt x="20" y="58"/>
                  </a:cubicBezTo>
                  <a:cubicBezTo>
                    <a:pt x="21" y="59"/>
                    <a:pt x="22" y="59"/>
                    <a:pt x="22" y="59"/>
                  </a:cubicBezTo>
                  <a:cubicBezTo>
                    <a:pt x="22" y="59"/>
                    <a:pt x="22" y="59"/>
                    <a:pt x="22" y="59"/>
                  </a:cubicBezTo>
                  <a:cubicBezTo>
                    <a:pt x="21" y="58"/>
                    <a:pt x="19" y="58"/>
                    <a:pt x="18" y="58"/>
                  </a:cubicBezTo>
                  <a:moveTo>
                    <a:pt x="61" y="48"/>
                  </a:moveTo>
                  <a:cubicBezTo>
                    <a:pt x="61" y="48"/>
                    <a:pt x="61" y="49"/>
                    <a:pt x="61" y="49"/>
                  </a:cubicBezTo>
                  <a:cubicBezTo>
                    <a:pt x="58" y="51"/>
                    <a:pt x="55" y="52"/>
                    <a:pt x="52" y="53"/>
                  </a:cubicBezTo>
                  <a:cubicBezTo>
                    <a:pt x="55" y="52"/>
                    <a:pt x="58" y="51"/>
                    <a:pt x="60" y="49"/>
                  </a:cubicBezTo>
                  <a:cubicBezTo>
                    <a:pt x="61" y="49"/>
                    <a:pt x="61" y="48"/>
                    <a:pt x="61" y="48"/>
                  </a:cubicBezTo>
                  <a:moveTo>
                    <a:pt x="58" y="42"/>
                  </a:moveTo>
                  <a:cubicBezTo>
                    <a:pt x="59" y="42"/>
                    <a:pt x="60" y="43"/>
                    <a:pt x="60" y="44"/>
                  </a:cubicBezTo>
                  <a:cubicBezTo>
                    <a:pt x="61" y="45"/>
                    <a:pt x="61" y="46"/>
                    <a:pt x="61" y="46"/>
                  </a:cubicBezTo>
                  <a:cubicBezTo>
                    <a:pt x="61" y="46"/>
                    <a:pt x="61" y="46"/>
                    <a:pt x="61" y="46"/>
                  </a:cubicBezTo>
                  <a:cubicBezTo>
                    <a:pt x="61" y="46"/>
                    <a:pt x="61" y="46"/>
                    <a:pt x="61" y="46"/>
                  </a:cubicBezTo>
                  <a:cubicBezTo>
                    <a:pt x="61" y="44"/>
                    <a:pt x="59" y="43"/>
                    <a:pt x="58" y="42"/>
                  </a:cubicBezTo>
                  <a:moveTo>
                    <a:pt x="3" y="39"/>
                  </a:moveTo>
                  <a:cubicBezTo>
                    <a:pt x="2" y="41"/>
                    <a:pt x="1" y="43"/>
                    <a:pt x="1" y="44"/>
                  </a:cubicBezTo>
                  <a:cubicBezTo>
                    <a:pt x="0" y="45"/>
                    <a:pt x="0" y="46"/>
                    <a:pt x="0" y="47"/>
                  </a:cubicBezTo>
                  <a:cubicBezTo>
                    <a:pt x="0" y="47"/>
                    <a:pt x="0" y="46"/>
                    <a:pt x="0" y="46"/>
                  </a:cubicBezTo>
                  <a:cubicBezTo>
                    <a:pt x="1" y="44"/>
                    <a:pt x="2" y="41"/>
                    <a:pt x="3" y="39"/>
                  </a:cubicBezTo>
                  <a:moveTo>
                    <a:pt x="15" y="0"/>
                  </a:moveTo>
                  <a:cubicBezTo>
                    <a:pt x="15" y="0"/>
                    <a:pt x="15" y="0"/>
                    <a:pt x="16" y="0"/>
                  </a:cubicBezTo>
                  <a:cubicBezTo>
                    <a:pt x="16" y="1"/>
                    <a:pt x="17" y="1"/>
                    <a:pt x="18" y="1"/>
                  </a:cubicBezTo>
                  <a:cubicBezTo>
                    <a:pt x="19" y="1"/>
                    <a:pt x="21" y="1"/>
                    <a:pt x="23" y="2"/>
                  </a:cubicBezTo>
                  <a:cubicBezTo>
                    <a:pt x="20" y="1"/>
                    <a:pt x="18" y="1"/>
                    <a:pt x="15" y="0"/>
                  </a:cubicBezTo>
                  <a:moveTo>
                    <a:pt x="11" y="0"/>
                  </a:moveTo>
                  <a:cubicBezTo>
                    <a:pt x="10" y="0"/>
                    <a:pt x="9" y="1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0"/>
                    <a:pt x="10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1" y="0"/>
                    <a:pt x="11" y="0"/>
                  </a:cubicBezTo>
                </a:path>
              </a:pathLst>
            </a:custGeom>
            <a:solidFill>
              <a:srgbClr val="E8E3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44" name="Freeform 237"/>
            <p:cNvSpPr>
              <a:spLocks/>
            </p:cNvSpPr>
            <p:nvPr/>
          </p:nvSpPr>
          <p:spPr bwMode="auto">
            <a:xfrm>
              <a:off x="4027306" y="6519863"/>
              <a:ext cx="169863" cy="155575"/>
            </a:xfrm>
            <a:custGeom>
              <a:avLst/>
              <a:gdLst>
                <a:gd name="T0" fmla="*/ 14 w 64"/>
                <a:gd name="T1" fmla="*/ 0 h 59"/>
                <a:gd name="T2" fmla="*/ 11 w 64"/>
                <a:gd name="T3" fmla="*/ 2 h 59"/>
                <a:gd name="T4" fmla="*/ 10 w 64"/>
                <a:gd name="T5" fmla="*/ 6 h 59"/>
                <a:gd name="T6" fmla="*/ 5 w 64"/>
                <a:gd name="T7" fmla="*/ 39 h 59"/>
                <a:gd name="T8" fmla="*/ 2 w 64"/>
                <a:gd name="T9" fmla="*/ 46 h 59"/>
                <a:gd name="T10" fmla="*/ 2 w 64"/>
                <a:gd name="T11" fmla="*/ 47 h 59"/>
                <a:gd name="T12" fmla="*/ 7 w 64"/>
                <a:gd name="T13" fmla="*/ 54 h 59"/>
                <a:gd name="T14" fmla="*/ 20 w 64"/>
                <a:gd name="T15" fmla="*/ 58 h 59"/>
                <a:gd name="T16" fmla="*/ 24 w 64"/>
                <a:gd name="T17" fmla="*/ 59 h 59"/>
                <a:gd name="T18" fmla="*/ 24 w 64"/>
                <a:gd name="T19" fmla="*/ 59 h 59"/>
                <a:gd name="T20" fmla="*/ 27 w 64"/>
                <a:gd name="T21" fmla="*/ 59 h 59"/>
                <a:gd name="T22" fmla="*/ 31 w 64"/>
                <a:gd name="T23" fmla="*/ 59 h 59"/>
                <a:gd name="T24" fmla="*/ 52 w 64"/>
                <a:gd name="T25" fmla="*/ 54 h 59"/>
                <a:gd name="T26" fmla="*/ 54 w 64"/>
                <a:gd name="T27" fmla="*/ 53 h 59"/>
                <a:gd name="T28" fmla="*/ 63 w 64"/>
                <a:gd name="T29" fmla="*/ 49 h 59"/>
                <a:gd name="T30" fmla="*/ 63 w 64"/>
                <a:gd name="T31" fmla="*/ 48 h 59"/>
                <a:gd name="T32" fmla="*/ 63 w 64"/>
                <a:gd name="T33" fmla="*/ 46 h 59"/>
                <a:gd name="T34" fmla="*/ 63 w 64"/>
                <a:gd name="T35" fmla="*/ 46 h 59"/>
                <a:gd name="T36" fmla="*/ 62 w 64"/>
                <a:gd name="T37" fmla="*/ 44 h 59"/>
                <a:gd name="T38" fmla="*/ 60 w 64"/>
                <a:gd name="T39" fmla="*/ 42 h 59"/>
                <a:gd name="T40" fmla="*/ 58 w 64"/>
                <a:gd name="T41" fmla="*/ 40 h 59"/>
                <a:gd name="T42" fmla="*/ 56 w 64"/>
                <a:gd name="T43" fmla="*/ 39 h 59"/>
                <a:gd name="T44" fmla="*/ 54 w 64"/>
                <a:gd name="T45" fmla="*/ 39 h 59"/>
                <a:gd name="T46" fmla="*/ 53 w 64"/>
                <a:gd name="T47" fmla="*/ 39 h 59"/>
                <a:gd name="T48" fmla="*/ 50 w 64"/>
                <a:gd name="T49" fmla="*/ 39 h 59"/>
                <a:gd name="T50" fmla="*/ 42 w 64"/>
                <a:gd name="T51" fmla="*/ 37 h 59"/>
                <a:gd name="T52" fmla="*/ 37 w 64"/>
                <a:gd name="T53" fmla="*/ 33 h 59"/>
                <a:gd name="T54" fmla="*/ 33 w 64"/>
                <a:gd name="T55" fmla="*/ 28 h 59"/>
                <a:gd name="T56" fmla="*/ 32 w 64"/>
                <a:gd name="T57" fmla="*/ 22 h 59"/>
                <a:gd name="T58" fmla="*/ 33 w 64"/>
                <a:gd name="T59" fmla="*/ 9 h 59"/>
                <a:gd name="T60" fmla="*/ 32 w 64"/>
                <a:gd name="T61" fmla="*/ 6 h 59"/>
                <a:gd name="T62" fmla="*/ 29 w 64"/>
                <a:gd name="T63" fmla="*/ 3 h 59"/>
                <a:gd name="T64" fmla="*/ 25 w 64"/>
                <a:gd name="T65" fmla="*/ 2 h 59"/>
                <a:gd name="T66" fmla="*/ 20 w 64"/>
                <a:gd name="T67" fmla="*/ 1 h 59"/>
                <a:gd name="T68" fmla="*/ 18 w 64"/>
                <a:gd name="T69" fmla="*/ 0 h 59"/>
                <a:gd name="T70" fmla="*/ 17 w 64"/>
                <a:gd name="T71" fmla="*/ 0 h 59"/>
                <a:gd name="T72" fmla="*/ 14 w 64"/>
                <a:gd name="T73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64" h="59">
                  <a:moveTo>
                    <a:pt x="14" y="0"/>
                  </a:moveTo>
                  <a:cubicBezTo>
                    <a:pt x="12" y="0"/>
                    <a:pt x="11" y="0"/>
                    <a:pt x="11" y="2"/>
                  </a:cubicBezTo>
                  <a:cubicBezTo>
                    <a:pt x="10" y="3"/>
                    <a:pt x="10" y="5"/>
                    <a:pt x="10" y="6"/>
                  </a:cubicBezTo>
                  <a:cubicBezTo>
                    <a:pt x="10" y="18"/>
                    <a:pt x="8" y="29"/>
                    <a:pt x="5" y="39"/>
                  </a:cubicBezTo>
                  <a:cubicBezTo>
                    <a:pt x="4" y="41"/>
                    <a:pt x="3" y="44"/>
                    <a:pt x="2" y="46"/>
                  </a:cubicBezTo>
                  <a:cubicBezTo>
                    <a:pt x="2" y="46"/>
                    <a:pt x="2" y="47"/>
                    <a:pt x="2" y="47"/>
                  </a:cubicBezTo>
                  <a:cubicBezTo>
                    <a:pt x="0" y="51"/>
                    <a:pt x="1" y="52"/>
                    <a:pt x="7" y="54"/>
                  </a:cubicBezTo>
                  <a:cubicBezTo>
                    <a:pt x="12" y="55"/>
                    <a:pt x="16" y="56"/>
                    <a:pt x="20" y="58"/>
                  </a:cubicBezTo>
                  <a:cubicBezTo>
                    <a:pt x="21" y="58"/>
                    <a:pt x="23" y="58"/>
                    <a:pt x="24" y="59"/>
                  </a:cubicBezTo>
                  <a:cubicBezTo>
                    <a:pt x="24" y="59"/>
                    <a:pt x="24" y="59"/>
                    <a:pt x="24" y="59"/>
                  </a:cubicBezTo>
                  <a:cubicBezTo>
                    <a:pt x="25" y="59"/>
                    <a:pt x="26" y="59"/>
                    <a:pt x="27" y="59"/>
                  </a:cubicBezTo>
                  <a:cubicBezTo>
                    <a:pt x="29" y="59"/>
                    <a:pt x="30" y="59"/>
                    <a:pt x="31" y="59"/>
                  </a:cubicBezTo>
                  <a:cubicBezTo>
                    <a:pt x="38" y="58"/>
                    <a:pt x="45" y="56"/>
                    <a:pt x="52" y="54"/>
                  </a:cubicBezTo>
                  <a:cubicBezTo>
                    <a:pt x="53" y="54"/>
                    <a:pt x="53" y="53"/>
                    <a:pt x="54" y="53"/>
                  </a:cubicBezTo>
                  <a:cubicBezTo>
                    <a:pt x="57" y="52"/>
                    <a:pt x="60" y="51"/>
                    <a:pt x="63" y="49"/>
                  </a:cubicBezTo>
                  <a:cubicBezTo>
                    <a:pt x="63" y="49"/>
                    <a:pt x="63" y="48"/>
                    <a:pt x="63" y="48"/>
                  </a:cubicBezTo>
                  <a:cubicBezTo>
                    <a:pt x="64" y="48"/>
                    <a:pt x="64" y="47"/>
                    <a:pt x="63" y="46"/>
                  </a:cubicBezTo>
                  <a:cubicBezTo>
                    <a:pt x="63" y="46"/>
                    <a:pt x="63" y="46"/>
                    <a:pt x="63" y="46"/>
                  </a:cubicBezTo>
                  <a:cubicBezTo>
                    <a:pt x="63" y="46"/>
                    <a:pt x="63" y="45"/>
                    <a:pt x="62" y="44"/>
                  </a:cubicBezTo>
                  <a:cubicBezTo>
                    <a:pt x="62" y="43"/>
                    <a:pt x="61" y="42"/>
                    <a:pt x="60" y="42"/>
                  </a:cubicBezTo>
                  <a:cubicBezTo>
                    <a:pt x="60" y="41"/>
                    <a:pt x="59" y="41"/>
                    <a:pt x="58" y="40"/>
                  </a:cubicBezTo>
                  <a:cubicBezTo>
                    <a:pt x="58" y="40"/>
                    <a:pt x="57" y="39"/>
                    <a:pt x="56" y="39"/>
                  </a:cubicBezTo>
                  <a:cubicBezTo>
                    <a:pt x="55" y="39"/>
                    <a:pt x="55" y="39"/>
                    <a:pt x="54" y="39"/>
                  </a:cubicBezTo>
                  <a:cubicBezTo>
                    <a:pt x="53" y="39"/>
                    <a:pt x="53" y="39"/>
                    <a:pt x="53" y="39"/>
                  </a:cubicBezTo>
                  <a:cubicBezTo>
                    <a:pt x="52" y="39"/>
                    <a:pt x="51" y="39"/>
                    <a:pt x="50" y="39"/>
                  </a:cubicBezTo>
                  <a:cubicBezTo>
                    <a:pt x="47" y="39"/>
                    <a:pt x="44" y="39"/>
                    <a:pt x="42" y="37"/>
                  </a:cubicBezTo>
                  <a:cubicBezTo>
                    <a:pt x="40" y="37"/>
                    <a:pt x="38" y="35"/>
                    <a:pt x="37" y="33"/>
                  </a:cubicBezTo>
                  <a:cubicBezTo>
                    <a:pt x="36" y="32"/>
                    <a:pt x="35" y="30"/>
                    <a:pt x="33" y="28"/>
                  </a:cubicBezTo>
                  <a:cubicBezTo>
                    <a:pt x="32" y="26"/>
                    <a:pt x="32" y="24"/>
                    <a:pt x="32" y="22"/>
                  </a:cubicBezTo>
                  <a:cubicBezTo>
                    <a:pt x="33" y="18"/>
                    <a:pt x="33" y="14"/>
                    <a:pt x="33" y="9"/>
                  </a:cubicBezTo>
                  <a:cubicBezTo>
                    <a:pt x="33" y="8"/>
                    <a:pt x="32" y="7"/>
                    <a:pt x="32" y="6"/>
                  </a:cubicBezTo>
                  <a:cubicBezTo>
                    <a:pt x="31" y="4"/>
                    <a:pt x="30" y="3"/>
                    <a:pt x="29" y="3"/>
                  </a:cubicBezTo>
                  <a:cubicBezTo>
                    <a:pt x="28" y="2"/>
                    <a:pt x="26" y="2"/>
                    <a:pt x="25" y="2"/>
                  </a:cubicBezTo>
                  <a:cubicBezTo>
                    <a:pt x="23" y="1"/>
                    <a:pt x="21" y="1"/>
                    <a:pt x="20" y="1"/>
                  </a:cubicBezTo>
                  <a:cubicBezTo>
                    <a:pt x="19" y="1"/>
                    <a:pt x="18" y="1"/>
                    <a:pt x="18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6" y="0"/>
                    <a:pt x="15" y="0"/>
                    <a:pt x="14" y="0"/>
                  </a:cubicBezTo>
                </a:path>
              </a:pathLst>
            </a:custGeom>
            <a:solidFill>
              <a:srgbClr val="CEC0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45" name="Freeform 238"/>
            <p:cNvSpPr>
              <a:spLocks noEditPoints="1"/>
            </p:cNvSpPr>
            <p:nvPr/>
          </p:nvSpPr>
          <p:spPr bwMode="auto">
            <a:xfrm>
              <a:off x="4125731" y="6731000"/>
              <a:ext cx="80963" cy="79375"/>
            </a:xfrm>
            <a:custGeom>
              <a:avLst/>
              <a:gdLst>
                <a:gd name="T0" fmla="*/ 20 w 31"/>
                <a:gd name="T1" fmla="*/ 29 h 30"/>
                <a:gd name="T2" fmla="*/ 20 w 31"/>
                <a:gd name="T3" fmla="*/ 30 h 30"/>
                <a:gd name="T4" fmla="*/ 20 w 31"/>
                <a:gd name="T5" fmla="*/ 30 h 30"/>
                <a:gd name="T6" fmla="*/ 20 w 31"/>
                <a:gd name="T7" fmla="*/ 29 h 30"/>
                <a:gd name="T8" fmla="*/ 20 w 31"/>
                <a:gd name="T9" fmla="*/ 29 h 30"/>
                <a:gd name="T10" fmla="*/ 16 w 31"/>
                <a:gd name="T11" fmla="*/ 27 h 30"/>
                <a:gd name="T12" fmla="*/ 16 w 31"/>
                <a:gd name="T13" fmla="*/ 27 h 30"/>
                <a:gd name="T14" fmla="*/ 17 w 31"/>
                <a:gd name="T15" fmla="*/ 29 h 30"/>
                <a:gd name="T16" fmla="*/ 16 w 31"/>
                <a:gd name="T17" fmla="*/ 27 h 30"/>
                <a:gd name="T18" fmla="*/ 31 w 31"/>
                <a:gd name="T19" fmla="*/ 14 h 30"/>
                <a:gd name="T20" fmla="*/ 30 w 31"/>
                <a:gd name="T21" fmla="*/ 18 h 30"/>
                <a:gd name="T22" fmla="*/ 29 w 31"/>
                <a:gd name="T23" fmla="*/ 22 h 30"/>
                <a:gd name="T24" fmla="*/ 30 w 31"/>
                <a:gd name="T25" fmla="*/ 18 h 30"/>
                <a:gd name="T26" fmla="*/ 31 w 31"/>
                <a:gd name="T27" fmla="*/ 14 h 30"/>
                <a:gd name="T28" fmla="*/ 0 w 31"/>
                <a:gd name="T29" fmla="*/ 13 h 30"/>
                <a:gd name="T30" fmla="*/ 1 w 31"/>
                <a:gd name="T31" fmla="*/ 14 h 30"/>
                <a:gd name="T32" fmla="*/ 9 w 31"/>
                <a:gd name="T33" fmla="*/ 20 h 30"/>
                <a:gd name="T34" fmla="*/ 0 w 31"/>
                <a:gd name="T35" fmla="*/ 13 h 30"/>
                <a:gd name="T36" fmla="*/ 20 w 31"/>
                <a:gd name="T37" fmla="*/ 0 h 30"/>
                <a:gd name="T38" fmla="*/ 26 w 31"/>
                <a:gd name="T39" fmla="*/ 5 h 30"/>
                <a:gd name="T40" fmla="*/ 20 w 31"/>
                <a:gd name="T41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1" h="30">
                  <a:moveTo>
                    <a:pt x="20" y="29"/>
                  </a:moveTo>
                  <a:cubicBezTo>
                    <a:pt x="20" y="29"/>
                    <a:pt x="20" y="29"/>
                    <a:pt x="20" y="30"/>
                  </a:cubicBezTo>
                  <a:cubicBezTo>
                    <a:pt x="20" y="30"/>
                    <a:pt x="20" y="30"/>
                    <a:pt x="20" y="30"/>
                  </a:cubicBezTo>
                  <a:cubicBezTo>
                    <a:pt x="20" y="30"/>
                    <a:pt x="20" y="29"/>
                    <a:pt x="20" y="29"/>
                  </a:cubicBezTo>
                  <a:cubicBezTo>
                    <a:pt x="20" y="29"/>
                    <a:pt x="20" y="29"/>
                    <a:pt x="20" y="29"/>
                  </a:cubicBezTo>
                  <a:moveTo>
                    <a:pt x="16" y="27"/>
                  </a:moveTo>
                  <a:cubicBezTo>
                    <a:pt x="16" y="27"/>
                    <a:pt x="16" y="27"/>
                    <a:pt x="16" y="27"/>
                  </a:cubicBezTo>
                  <a:cubicBezTo>
                    <a:pt x="16" y="28"/>
                    <a:pt x="17" y="28"/>
                    <a:pt x="17" y="29"/>
                  </a:cubicBezTo>
                  <a:cubicBezTo>
                    <a:pt x="17" y="28"/>
                    <a:pt x="16" y="28"/>
                    <a:pt x="16" y="27"/>
                  </a:cubicBezTo>
                  <a:moveTo>
                    <a:pt x="31" y="14"/>
                  </a:moveTo>
                  <a:cubicBezTo>
                    <a:pt x="31" y="15"/>
                    <a:pt x="31" y="17"/>
                    <a:pt x="30" y="18"/>
                  </a:cubicBezTo>
                  <a:cubicBezTo>
                    <a:pt x="30" y="20"/>
                    <a:pt x="29" y="21"/>
                    <a:pt x="29" y="22"/>
                  </a:cubicBezTo>
                  <a:cubicBezTo>
                    <a:pt x="29" y="21"/>
                    <a:pt x="30" y="20"/>
                    <a:pt x="30" y="18"/>
                  </a:cubicBezTo>
                  <a:cubicBezTo>
                    <a:pt x="31" y="17"/>
                    <a:pt x="31" y="15"/>
                    <a:pt x="31" y="14"/>
                  </a:cubicBezTo>
                  <a:moveTo>
                    <a:pt x="0" y="13"/>
                  </a:moveTo>
                  <a:cubicBezTo>
                    <a:pt x="1" y="13"/>
                    <a:pt x="1" y="14"/>
                    <a:pt x="1" y="14"/>
                  </a:cubicBezTo>
                  <a:cubicBezTo>
                    <a:pt x="4" y="16"/>
                    <a:pt x="7" y="17"/>
                    <a:pt x="9" y="20"/>
                  </a:cubicBezTo>
                  <a:cubicBezTo>
                    <a:pt x="6" y="17"/>
                    <a:pt x="3" y="15"/>
                    <a:pt x="0" y="13"/>
                  </a:cubicBezTo>
                  <a:moveTo>
                    <a:pt x="20" y="0"/>
                  </a:moveTo>
                  <a:cubicBezTo>
                    <a:pt x="22" y="2"/>
                    <a:pt x="24" y="4"/>
                    <a:pt x="26" y="5"/>
                  </a:cubicBezTo>
                  <a:cubicBezTo>
                    <a:pt x="24" y="3"/>
                    <a:pt x="22" y="2"/>
                    <a:pt x="20" y="0"/>
                  </a:cubicBezTo>
                </a:path>
              </a:pathLst>
            </a:custGeom>
            <a:solidFill>
              <a:srgbClr val="E8E3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46" name="Freeform 239"/>
            <p:cNvSpPr>
              <a:spLocks/>
            </p:cNvSpPr>
            <p:nvPr/>
          </p:nvSpPr>
          <p:spPr bwMode="auto">
            <a:xfrm>
              <a:off x="4117794" y="6726238"/>
              <a:ext cx="88900" cy="84138"/>
            </a:xfrm>
            <a:custGeom>
              <a:avLst/>
              <a:gdLst>
                <a:gd name="T0" fmla="*/ 19 w 34"/>
                <a:gd name="T1" fmla="*/ 0 h 32"/>
                <a:gd name="T2" fmla="*/ 17 w 34"/>
                <a:gd name="T3" fmla="*/ 0 h 32"/>
                <a:gd name="T4" fmla="*/ 8 w 34"/>
                <a:gd name="T5" fmla="*/ 8 h 32"/>
                <a:gd name="T6" fmla="*/ 1 w 34"/>
                <a:gd name="T7" fmla="*/ 10 h 32"/>
                <a:gd name="T8" fmla="*/ 0 w 34"/>
                <a:gd name="T9" fmla="*/ 12 h 32"/>
                <a:gd name="T10" fmla="*/ 1 w 34"/>
                <a:gd name="T11" fmla="*/ 13 h 32"/>
                <a:gd name="T12" fmla="*/ 3 w 34"/>
                <a:gd name="T13" fmla="*/ 15 h 32"/>
                <a:gd name="T14" fmla="*/ 12 w 34"/>
                <a:gd name="T15" fmla="*/ 22 h 32"/>
                <a:gd name="T16" fmla="*/ 19 w 34"/>
                <a:gd name="T17" fmla="*/ 29 h 32"/>
                <a:gd name="T18" fmla="*/ 20 w 34"/>
                <a:gd name="T19" fmla="*/ 31 h 32"/>
                <a:gd name="T20" fmla="*/ 20 w 34"/>
                <a:gd name="T21" fmla="*/ 31 h 32"/>
                <a:gd name="T22" fmla="*/ 22 w 34"/>
                <a:gd name="T23" fmla="*/ 32 h 32"/>
                <a:gd name="T24" fmla="*/ 23 w 34"/>
                <a:gd name="T25" fmla="*/ 32 h 32"/>
                <a:gd name="T26" fmla="*/ 23 w 34"/>
                <a:gd name="T27" fmla="*/ 32 h 32"/>
                <a:gd name="T28" fmla="*/ 23 w 34"/>
                <a:gd name="T29" fmla="*/ 31 h 32"/>
                <a:gd name="T30" fmla="*/ 32 w 34"/>
                <a:gd name="T31" fmla="*/ 24 h 32"/>
                <a:gd name="T32" fmla="*/ 33 w 34"/>
                <a:gd name="T33" fmla="*/ 20 h 32"/>
                <a:gd name="T34" fmla="*/ 34 w 34"/>
                <a:gd name="T35" fmla="*/ 16 h 32"/>
                <a:gd name="T36" fmla="*/ 33 w 34"/>
                <a:gd name="T37" fmla="*/ 15 h 32"/>
                <a:gd name="T38" fmla="*/ 31 w 34"/>
                <a:gd name="T39" fmla="*/ 10 h 32"/>
                <a:gd name="T40" fmla="*/ 29 w 34"/>
                <a:gd name="T41" fmla="*/ 7 h 32"/>
                <a:gd name="T42" fmla="*/ 23 w 34"/>
                <a:gd name="T43" fmla="*/ 2 h 32"/>
                <a:gd name="T44" fmla="*/ 20 w 34"/>
                <a:gd name="T45" fmla="*/ 0 h 32"/>
                <a:gd name="T46" fmla="*/ 19 w 34"/>
                <a:gd name="T47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4" h="32">
                  <a:moveTo>
                    <a:pt x="19" y="0"/>
                  </a:moveTo>
                  <a:cubicBezTo>
                    <a:pt x="18" y="0"/>
                    <a:pt x="17" y="0"/>
                    <a:pt x="17" y="0"/>
                  </a:cubicBezTo>
                  <a:cubicBezTo>
                    <a:pt x="14" y="4"/>
                    <a:pt x="11" y="6"/>
                    <a:pt x="8" y="8"/>
                  </a:cubicBezTo>
                  <a:cubicBezTo>
                    <a:pt x="6" y="9"/>
                    <a:pt x="3" y="10"/>
                    <a:pt x="1" y="10"/>
                  </a:cubicBezTo>
                  <a:cubicBezTo>
                    <a:pt x="1" y="11"/>
                    <a:pt x="0" y="11"/>
                    <a:pt x="0" y="12"/>
                  </a:cubicBezTo>
                  <a:cubicBezTo>
                    <a:pt x="0" y="12"/>
                    <a:pt x="0" y="13"/>
                    <a:pt x="1" y="13"/>
                  </a:cubicBezTo>
                  <a:cubicBezTo>
                    <a:pt x="1" y="14"/>
                    <a:pt x="2" y="14"/>
                    <a:pt x="3" y="15"/>
                  </a:cubicBezTo>
                  <a:cubicBezTo>
                    <a:pt x="6" y="17"/>
                    <a:pt x="9" y="19"/>
                    <a:pt x="12" y="22"/>
                  </a:cubicBezTo>
                  <a:cubicBezTo>
                    <a:pt x="14" y="24"/>
                    <a:pt x="17" y="26"/>
                    <a:pt x="19" y="29"/>
                  </a:cubicBezTo>
                  <a:cubicBezTo>
                    <a:pt x="19" y="30"/>
                    <a:pt x="20" y="30"/>
                    <a:pt x="20" y="31"/>
                  </a:cubicBezTo>
                  <a:cubicBezTo>
                    <a:pt x="20" y="31"/>
                    <a:pt x="20" y="31"/>
                    <a:pt x="20" y="31"/>
                  </a:cubicBezTo>
                  <a:cubicBezTo>
                    <a:pt x="21" y="31"/>
                    <a:pt x="22" y="32"/>
                    <a:pt x="22" y="32"/>
                  </a:cubicBezTo>
                  <a:cubicBezTo>
                    <a:pt x="23" y="32"/>
                    <a:pt x="23" y="32"/>
                    <a:pt x="23" y="32"/>
                  </a:cubicBezTo>
                  <a:cubicBezTo>
                    <a:pt x="23" y="32"/>
                    <a:pt x="23" y="32"/>
                    <a:pt x="23" y="32"/>
                  </a:cubicBezTo>
                  <a:cubicBezTo>
                    <a:pt x="23" y="31"/>
                    <a:pt x="23" y="31"/>
                    <a:pt x="23" y="31"/>
                  </a:cubicBezTo>
                  <a:cubicBezTo>
                    <a:pt x="27" y="30"/>
                    <a:pt x="30" y="27"/>
                    <a:pt x="32" y="24"/>
                  </a:cubicBezTo>
                  <a:cubicBezTo>
                    <a:pt x="32" y="23"/>
                    <a:pt x="33" y="22"/>
                    <a:pt x="33" y="20"/>
                  </a:cubicBezTo>
                  <a:cubicBezTo>
                    <a:pt x="34" y="19"/>
                    <a:pt x="34" y="17"/>
                    <a:pt x="34" y="16"/>
                  </a:cubicBezTo>
                  <a:cubicBezTo>
                    <a:pt x="33" y="16"/>
                    <a:pt x="33" y="16"/>
                    <a:pt x="33" y="15"/>
                  </a:cubicBezTo>
                  <a:cubicBezTo>
                    <a:pt x="33" y="14"/>
                    <a:pt x="32" y="12"/>
                    <a:pt x="31" y="10"/>
                  </a:cubicBezTo>
                  <a:cubicBezTo>
                    <a:pt x="30" y="9"/>
                    <a:pt x="30" y="8"/>
                    <a:pt x="29" y="7"/>
                  </a:cubicBezTo>
                  <a:cubicBezTo>
                    <a:pt x="27" y="6"/>
                    <a:pt x="25" y="4"/>
                    <a:pt x="23" y="2"/>
                  </a:cubicBezTo>
                  <a:cubicBezTo>
                    <a:pt x="22" y="1"/>
                    <a:pt x="21" y="1"/>
                    <a:pt x="20" y="0"/>
                  </a:cubicBezTo>
                  <a:cubicBezTo>
                    <a:pt x="20" y="0"/>
                    <a:pt x="19" y="0"/>
                    <a:pt x="19" y="0"/>
                  </a:cubicBezTo>
                </a:path>
              </a:pathLst>
            </a:custGeom>
            <a:solidFill>
              <a:srgbClr val="CEC0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47" name="Freeform 240"/>
            <p:cNvSpPr>
              <a:spLocks noEditPoints="1"/>
            </p:cNvSpPr>
            <p:nvPr/>
          </p:nvSpPr>
          <p:spPr bwMode="auto">
            <a:xfrm>
              <a:off x="4206694" y="6591300"/>
              <a:ext cx="22225" cy="42863"/>
            </a:xfrm>
            <a:custGeom>
              <a:avLst/>
              <a:gdLst>
                <a:gd name="T0" fmla="*/ 0 w 8"/>
                <a:gd name="T1" fmla="*/ 13 h 16"/>
                <a:gd name="T2" fmla="*/ 0 w 8"/>
                <a:gd name="T3" fmla="*/ 14 h 16"/>
                <a:gd name="T4" fmla="*/ 1 w 8"/>
                <a:gd name="T5" fmla="*/ 15 h 16"/>
                <a:gd name="T6" fmla="*/ 0 w 8"/>
                <a:gd name="T7" fmla="*/ 13 h 16"/>
                <a:gd name="T8" fmla="*/ 8 w 8"/>
                <a:gd name="T9" fmla="*/ 10 h 16"/>
                <a:gd name="T10" fmla="*/ 4 w 8"/>
                <a:gd name="T11" fmla="*/ 15 h 16"/>
                <a:gd name="T12" fmla="*/ 3 w 8"/>
                <a:gd name="T13" fmla="*/ 16 h 16"/>
                <a:gd name="T14" fmla="*/ 2 w 8"/>
                <a:gd name="T15" fmla="*/ 16 h 16"/>
                <a:gd name="T16" fmla="*/ 3 w 8"/>
                <a:gd name="T17" fmla="*/ 16 h 16"/>
                <a:gd name="T18" fmla="*/ 6 w 8"/>
                <a:gd name="T19" fmla="*/ 13 h 16"/>
                <a:gd name="T20" fmla="*/ 8 w 8"/>
                <a:gd name="T21" fmla="*/ 10 h 16"/>
                <a:gd name="T22" fmla="*/ 8 w 8"/>
                <a:gd name="T23" fmla="*/ 6 h 16"/>
                <a:gd name="T24" fmla="*/ 8 w 8"/>
                <a:gd name="T25" fmla="*/ 7 h 16"/>
                <a:gd name="T26" fmla="*/ 8 w 8"/>
                <a:gd name="T27" fmla="*/ 6 h 16"/>
                <a:gd name="T28" fmla="*/ 8 w 8"/>
                <a:gd name="T29" fmla="*/ 6 h 16"/>
                <a:gd name="T30" fmla="*/ 6 w 8"/>
                <a:gd name="T31" fmla="*/ 0 h 16"/>
                <a:gd name="T32" fmla="*/ 7 w 8"/>
                <a:gd name="T33" fmla="*/ 2 h 16"/>
                <a:gd name="T34" fmla="*/ 8 w 8"/>
                <a:gd name="T35" fmla="*/ 4 h 16"/>
                <a:gd name="T36" fmla="*/ 6 w 8"/>
                <a:gd name="T3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8" h="16">
                  <a:moveTo>
                    <a:pt x="0" y="13"/>
                  </a:move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1" y="14"/>
                    <a:pt x="1" y="15"/>
                  </a:cubicBezTo>
                  <a:cubicBezTo>
                    <a:pt x="0" y="14"/>
                    <a:pt x="0" y="14"/>
                    <a:pt x="0" y="13"/>
                  </a:cubicBezTo>
                  <a:moveTo>
                    <a:pt x="8" y="10"/>
                  </a:moveTo>
                  <a:cubicBezTo>
                    <a:pt x="7" y="12"/>
                    <a:pt x="6" y="14"/>
                    <a:pt x="4" y="15"/>
                  </a:cubicBezTo>
                  <a:cubicBezTo>
                    <a:pt x="4" y="16"/>
                    <a:pt x="3" y="16"/>
                    <a:pt x="3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3" y="16"/>
                  </a:cubicBezTo>
                  <a:cubicBezTo>
                    <a:pt x="4" y="16"/>
                    <a:pt x="5" y="15"/>
                    <a:pt x="6" y="13"/>
                  </a:cubicBezTo>
                  <a:cubicBezTo>
                    <a:pt x="7" y="12"/>
                    <a:pt x="7" y="11"/>
                    <a:pt x="8" y="10"/>
                  </a:cubicBezTo>
                  <a:moveTo>
                    <a:pt x="8" y="6"/>
                  </a:moveTo>
                  <a:cubicBezTo>
                    <a:pt x="8" y="6"/>
                    <a:pt x="8" y="6"/>
                    <a:pt x="8" y="7"/>
                  </a:cubicBezTo>
                  <a:cubicBezTo>
                    <a:pt x="8" y="7"/>
                    <a:pt x="8" y="6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moveTo>
                    <a:pt x="6" y="0"/>
                  </a:moveTo>
                  <a:cubicBezTo>
                    <a:pt x="7" y="0"/>
                    <a:pt x="7" y="1"/>
                    <a:pt x="7" y="2"/>
                  </a:cubicBezTo>
                  <a:cubicBezTo>
                    <a:pt x="8" y="2"/>
                    <a:pt x="8" y="3"/>
                    <a:pt x="8" y="4"/>
                  </a:cubicBezTo>
                  <a:cubicBezTo>
                    <a:pt x="8" y="2"/>
                    <a:pt x="7" y="1"/>
                    <a:pt x="6" y="0"/>
                  </a:cubicBezTo>
                </a:path>
              </a:pathLst>
            </a:custGeom>
            <a:solidFill>
              <a:srgbClr val="E8E3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48" name="Freeform 241"/>
            <p:cNvSpPr>
              <a:spLocks/>
            </p:cNvSpPr>
            <p:nvPr/>
          </p:nvSpPr>
          <p:spPr bwMode="auto">
            <a:xfrm>
              <a:off x="4193994" y="6583363"/>
              <a:ext cx="34925" cy="50800"/>
            </a:xfrm>
            <a:custGeom>
              <a:avLst/>
              <a:gdLst>
                <a:gd name="T0" fmla="*/ 8 w 13"/>
                <a:gd name="T1" fmla="*/ 0 h 19"/>
                <a:gd name="T2" fmla="*/ 7 w 13"/>
                <a:gd name="T3" fmla="*/ 0 h 19"/>
                <a:gd name="T4" fmla="*/ 1 w 13"/>
                <a:gd name="T5" fmla="*/ 10 h 19"/>
                <a:gd name="T6" fmla="*/ 1 w 13"/>
                <a:gd name="T7" fmla="*/ 12 h 19"/>
                <a:gd name="T8" fmla="*/ 5 w 13"/>
                <a:gd name="T9" fmla="*/ 16 h 19"/>
                <a:gd name="T10" fmla="*/ 6 w 13"/>
                <a:gd name="T11" fmla="*/ 18 h 19"/>
                <a:gd name="T12" fmla="*/ 7 w 13"/>
                <a:gd name="T13" fmla="*/ 19 h 19"/>
                <a:gd name="T14" fmla="*/ 8 w 13"/>
                <a:gd name="T15" fmla="*/ 19 h 19"/>
                <a:gd name="T16" fmla="*/ 9 w 13"/>
                <a:gd name="T17" fmla="*/ 18 h 19"/>
                <a:gd name="T18" fmla="*/ 13 w 13"/>
                <a:gd name="T19" fmla="*/ 13 h 19"/>
                <a:gd name="T20" fmla="*/ 13 w 13"/>
                <a:gd name="T21" fmla="*/ 10 h 19"/>
                <a:gd name="T22" fmla="*/ 13 w 13"/>
                <a:gd name="T23" fmla="*/ 9 h 19"/>
                <a:gd name="T24" fmla="*/ 13 w 13"/>
                <a:gd name="T25" fmla="*/ 7 h 19"/>
                <a:gd name="T26" fmla="*/ 12 w 13"/>
                <a:gd name="T27" fmla="*/ 5 h 19"/>
                <a:gd name="T28" fmla="*/ 11 w 13"/>
                <a:gd name="T29" fmla="*/ 3 h 19"/>
                <a:gd name="T30" fmla="*/ 10 w 13"/>
                <a:gd name="T31" fmla="*/ 0 h 19"/>
                <a:gd name="T32" fmla="*/ 8 w 13"/>
                <a:gd name="T33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" h="19">
                  <a:moveTo>
                    <a:pt x="8" y="0"/>
                  </a:moveTo>
                  <a:cubicBezTo>
                    <a:pt x="8" y="0"/>
                    <a:pt x="8" y="0"/>
                    <a:pt x="7" y="0"/>
                  </a:cubicBezTo>
                  <a:cubicBezTo>
                    <a:pt x="4" y="3"/>
                    <a:pt x="2" y="6"/>
                    <a:pt x="1" y="10"/>
                  </a:cubicBezTo>
                  <a:cubicBezTo>
                    <a:pt x="0" y="10"/>
                    <a:pt x="1" y="11"/>
                    <a:pt x="1" y="12"/>
                  </a:cubicBezTo>
                  <a:cubicBezTo>
                    <a:pt x="2" y="13"/>
                    <a:pt x="3" y="15"/>
                    <a:pt x="5" y="16"/>
                  </a:cubicBezTo>
                  <a:cubicBezTo>
                    <a:pt x="5" y="17"/>
                    <a:pt x="5" y="17"/>
                    <a:pt x="6" y="18"/>
                  </a:cubicBezTo>
                  <a:cubicBezTo>
                    <a:pt x="6" y="18"/>
                    <a:pt x="7" y="18"/>
                    <a:pt x="7" y="19"/>
                  </a:cubicBezTo>
                  <a:cubicBezTo>
                    <a:pt x="7" y="19"/>
                    <a:pt x="7" y="19"/>
                    <a:pt x="8" y="19"/>
                  </a:cubicBezTo>
                  <a:cubicBezTo>
                    <a:pt x="8" y="19"/>
                    <a:pt x="9" y="19"/>
                    <a:pt x="9" y="18"/>
                  </a:cubicBezTo>
                  <a:cubicBezTo>
                    <a:pt x="11" y="17"/>
                    <a:pt x="12" y="15"/>
                    <a:pt x="13" y="13"/>
                  </a:cubicBezTo>
                  <a:cubicBezTo>
                    <a:pt x="13" y="12"/>
                    <a:pt x="13" y="11"/>
                    <a:pt x="13" y="10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3" y="8"/>
                    <a:pt x="13" y="8"/>
                    <a:pt x="13" y="7"/>
                  </a:cubicBezTo>
                  <a:cubicBezTo>
                    <a:pt x="13" y="6"/>
                    <a:pt x="13" y="5"/>
                    <a:pt x="12" y="5"/>
                  </a:cubicBezTo>
                  <a:cubicBezTo>
                    <a:pt x="12" y="4"/>
                    <a:pt x="12" y="3"/>
                    <a:pt x="11" y="3"/>
                  </a:cubicBezTo>
                  <a:cubicBezTo>
                    <a:pt x="11" y="2"/>
                    <a:pt x="10" y="1"/>
                    <a:pt x="10" y="0"/>
                  </a:cubicBezTo>
                  <a:cubicBezTo>
                    <a:pt x="9" y="0"/>
                    <a:pt x="9" y="0"/>
                    <a:pt x="8" y="0"/>
                  </a:cubicBezTo>
                </a:path>
              </a:pathLst>
            </a:custGeom>
            <a:solidFill>
              <a:srgbClr val="CEC0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49" name="Freeform 242"/>
            <p:cNvSpPr>
              <a:spLocks/>
            </p:cNvSpPr>
            <p:nvPr/>
          </p:nvSpPr>
          <p:spPr bwMode="auto">
            <a:xfrm>
              <a:off x="3108144" y="5427663"/>
              <a:ext cx="331788" cy="1222375"/>
            </a:xfrm>
            <a:custGeom>
              <a:avLst/>
              <a:gdLst>
                <a:gd name="T0" fmla="*/ 99 w 126"/>
                <a:gd name="T1" fmla="*/ 462 h 462"/>
                <a:gd name="T2" fmla="*/ 116 w 126"/>
                <a:gd name="T3" fmla="*/ 460 h 462"/>
                <a:gd name="T4" fmla="*/ 125 w 126"/>
                <a:gd name="T5" fmla="*/ 457 h 462"/>
                <a:gd name="T6" fmla="*/ 125 w 126"/>
                <a:gd name="T7" fmla="*/ 455 h 462"/>
                <a:gd name="T8" fmla="*/ 123 w 126"/>
                <a:gd name="T9" fmla="*/ 451 h 462"/>
                <a:gd name="T10" fmla="*/ 102 w 126"/>
                <a:gd name="T11" fmla="*/ 414 h 462"/>
                <a:gd name="T12" fmla="*/ 100 w 126"/>
                <a:gd name="T13" fmla="*/ 411 h 462"/>
                <a:gd name="T14" fmla="*/ 97 w 126"/>
                <a:gd name="T15" fmla="*/ 409 h 462"/>
                <a:gd name="T16" fmla="*/ 89 w 126"/>
                <a:gd name="T17" fmla="*/ 407 h 462"/>
                <a:gd name="T18" fmla="*/ 57 w 126"/>
                <a:gd name="T19" fmla="*/ 384 h 462"/>
                <a:gd name="T20" fmla="*/ 45 w 126"/>
                <a:gd name="T21" fmla="*/ 353 h 462"/>
                <a:gd name="T22" fmla="*/ 44 w 126"/>
                <a:gd name="T23" fmla="*/ 317 h 462"/>
                <a:gd name="T24" fmla="*/ 54 w 126"/>
                <a:gd name="T25" fmla="*/ 266 h 462"/>
                <a:gd name="T26" fmla="*/ 70 w 126"/>
                <a:gd name="T27" fmla="*/ 217 h 462"/>
                <a:gd name="T28" fmla="*/ 79 w 126"/>
                <a:gd name="T29" fmla="*/ 188 h 462"/>
                <a:gd name="T30" fmla="*/ 92 w 126"/>
                <a:gd name="T31" fmla="*/ 140 h 462"/>
                <a:gd name="T32" fmla="*/ 95 w 126"/>
                <a:gd name="T33" fmla="*/ 118 h 462"/>
                <a:gd name="T34" fmla="*/ 95 w 126"/>
                <a:gd name="T35" fmla="*/ 112 h 462"/>
                <a:gd name="T36" fmla="*/ 95 w 126"/>
                <a:gd name="T37" fmla="*/ 95 h 462"/>
                <a:gd name="T38" fmla="*/ 95 w 126"/>
                <a:gd name="T39" fmla="*/ 88 h 462"/>
                <a:gd name="T40" fmla="*/ 90 w 126"/>
                <a:gd name="T41" fmla="*/ 57 h 462"/>
                <a:gd name="T42" fmla="*/ 78 w 126"/>
                <a:gd name="T43" fmla="*/ 32 h 462"/>
                <a:gd name="T44" fmla="*/ 64 w 126"/>
                <a:gd name="T45" fmla="*/ 17 h 462"/>
                <a:gd name="T46" fmla="*/ 35 w 126"/>
                <a:gd name="T47" fmla="*/ 4 h 462"/>
                <a:gd name="T48" fmla="*/ 22 w 126"/>
                <a:gd name="T49" fmla="*/ 1 h 462"/>
                <a:gd name="T50" fmla="*/ 5 w 126"/>
                <a:gd name="T51" fmla="*/ 3 h 462"/>
                <a:gd name="T52" fmla="*/ 1 w 126"/>
                <a:gd name="T53" fmla="*/ 6 h 462"/>
                <a:gd name="T54" fmla="*/ 2 w 126"/>
                <a:gd name="T55" fmla="*/ 9 h 462"/>
                <a:gd name="T56" fmla="*/ 6 w 126"/>
                <a:gd name="T57" fmla="*/ 10 h 462"/>
                <a:gd name="T58" fmla="*/ 14 w 126"/>
                <a:gd name="T59" fmla="*/ 13 h 462"/>
                <a:gd name="T60" fmla="*/ 46 w 126"/>
                <a:gd name="T61" fmla="*/ 35 h 462"/>
                <a:gd name="T62" fmla="*/ 55 w 126"/>
                <a:gd name="T63" fmla="*/ 50 h 462"/>
                <a:gd name="T64" fmla="*/ 60 w 126"/>
                <a:gd name="T65" fmla="*/ 59 h 462"/>
                <a:gd name="T66" fmla="*/ 62 w 126"/>
                <a:gd name="T67" fmla="*/ 65 h 462"/>
                <a:gd name="T68" fmla="*/ 69 w 126"/>
                <a:gd name="T69" fmla="*/ 93 h 462"/>
                <a:gd name="T70" fmla="*/ 70 w 126"/>
                <a:gd name="T71" fmla="*/ 106 h 462"/>
                <a:gd name="T72" fmla="*/ 66 w 126"/>
                <a:gd name="T73" fmla="*/ 139 h 462"/>
                <a:gd name="T74" fmla="*/ 60 w 126"/>
                <a:gd name="T75" fmla="*/ 164 h 462"/>
                <a:gd name="T76" fmla="*/ 45 w 126"/>
                <a:gd name="T77" fmla="*/ 206 h 462"/>
                <a:gd name="T78" fmla="*/ 31 w 126"/>
                <a:gd name="T79" fmla="*/ 238 h 462"/>
                <a:gd name="T80" fmla="*/ 14 w 126"/>
                <a:gd name="T81" fmla="*/ 276 h 462"/>
                <a:gd name="T82" fmla="*/ 2 w 126"/>
                <a:gd name="T83" fmla="*/ 324 h 462"/>
                <a:gd name="T84" fmla="*/ 0 w 126"/>
                <a:gd name="T85" fmla="*/ 342 h 462"/>
                <a:gd name="T86" fmla="*/ 0 w 126"/>
                <a:gd name="T87" fmla="*/ 358 h 462"/>
                <a:gd name="T88" fmla="*/ 3 w 126"/>
                <a:gd name="T89" fmla="*/ 379 h 462"/>
                <a:gd name="T90" fmla="*/ 29 w 126"/>
                <a:gd name="T91" fmla="*/ 434 h 462"/>
                <a:gd name="T92" fmla="*/ 51 w 126"/>
                <a:gd name="T93" fmla="*/ 451 h 462"/>
                <a:gd name="T94" fmla="*/ 79 w 126"/>
                <a:gd name="T95" fmla="*/ 461 h 462"/>
                <a:gd name="T96" fmla="*/ 99 w 126"/>
                <a:gd name="T97" fmla="*/ 462 h 4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26" h="462">
                  <a:moveTo>
                    <a:pt x="99" y="462"/>
                  </a:moveTo>
                  <a:cubicBezTo>
                    <a:pt x="103" y="462"/>
                    <a:pt x="110" y="462"/>
                    <a:pt x="116" y="460"/>
                  </a:cubicBezTo>
                  <a:cubicBezTo>
                    <a:pt x="119" y="460"/>
                    <a:pt x="122" y="459"/>
                    <a:pt x="125" y="457"/>
                  </a:cubicBezTo>
                  <a:cubicBezTo>
                    <a:pt x="125" y="457"/>
                    <a:pt x="126" y="455"/>
                    <a:pt x="125" y="455"/>
                  </a:cubicBezTo>
                  <a:cubicBezTo>
                    <a:pt x="125" y="453"/>
                    <a:pt x="124" y="452"/>
                    <a:pt x="123" y="451"/>
                  </a:cubicBezTo>
                  <a:cubicBezTo>
                    <a:pt x="115" y="439"/>
                    <a:pt x="107" y="427"/>
                    <a:pt x="102" y="414"/>
                  </a:cubicBezTo>
                  <a:cubicBezTo>
                    <a:pt x="101" y="413"/>
                    <a:pt x="101" y="412"/>
                    <a:pt x="100" y="411"/>
                  </a:cubicBezTo>
                  <a:cubicBezTo>
                    <a:pt x="99" y="410"/>
                    <a:pt x="98" y="409"/>
                    <a:pt x="97" y="409"/>
                  </a:cubicBezTo>
                  <a:cubicBezTo>
                    <a:pt x="94" y="408"/>
                    <a:pt x="91" y="408"/>
                    <a:pt x="89" y="407"/>
                  </a:cubicBezTo>
                  <a:cubicBezTo>
                    <a:pt x="76" y="403"/>
                    <a:pt x="65" y="395"/>
                    <a:pt x="57" y="384"/>
                  </a:cubicBezTo>
                  <a:cubicBezTo>
                    <a:pt x="51" y="374"/>
                    <a:pt x="47" y="364"/>
                    <a:pt x="45" y="353"/>
                  </a:cubicBezTo>
                  <a:cubicBezTo>
                    <a:pt x="43" y="341"/>
                    <a:pt x="44" y="329"/>
                    <a:pt x="44" y="317"/>
                  </a:cubicBezTo>
                  <a:cubicBezTo>
                    <a:pt x="46" y="300"/>
                    <a:pt x="48" y="283"/>
                    <a:pt x="54" y="266"/>
                  </a:cubicBezTo>
                  <a:cubicBezTo>
                    <a:pt x="59" y="250"/>
                    <a:pt x="64" y="233"/>
                    <a:pt x="70" y="217"/>
                  </a:cubicBezTo>
                  <a:cubicBezTo>
                    <a:pt x="73" y="207"/>
                    <a:pt x="76" y="198"/>
                    <a:pt x="79" y="188"/>
                  </a:cubicBezTo>
                  <a:cubicBezTo>
                    <a:pt x="85" y="172"/>
                    <a:pt x="89" y="157"/>
                    <a:pt x="92" y="140"/>
                  </a:cubicBezTo>
                  <a:cubicBezTo>
                    <a:pt x="93" y="133"/>
                    <a:pt x="95" y="126"/>
                    <a:pt x="95" y="118"/>
                  </a:cubicBezTo>
                  <a:cubicBezTo>
                    <a:pt x="95" y="116"/>
                    <a:pt x="95" y="114"/>
                    <a:pt x="95" y="112"/>
                  </a:cubicBezTo>
                  <a:cubicBezTo>
                    <a:pt x="96" y="106"/>
                    <a:pt x="96" y="100"/>
                    <a:pt x="95" y="95"/>
                  </a:cubicBezTo>
                  <a:cubicBezTo>
                    <a:pt x="95" y="93"/>
                    <a:pt x="95" y="90"/>
                    <a:pt x="95" y="88"/>
                  </a:cubicBezTo>
                  <a:cubicBezTo>
                    <a:pt x="94" y="78"/>
                    <a:pt x="93" y="67"/>
                    <a:pt x="90" y="57"/>
                  </a:cubicBezTo>
                  <a:cubicBezTo>
                    <a:pt x="87" y="48"/>
                    <a:pt x="83" y="40"/>
                    <a:pt x="78" y="32"/>
                  </a:cubicBezTo>
                  <a:cubicBezTo>
                    <a:pt x="74" y="26"/>
                    <a:pt x="69" y="22"/>
                    <a:pt x="64" y="17"/>
                  </a:cubicBezTo>
                  <a:cubicBezTo>
                    <a:pt x="55" y="11"/>
                    <a:pt x="46" y="6"/>
                    <a:pt x="35" y="4"/>
                  </a:cubicBezTo>
                  <a:cubicBezTo>
                    <a:pt x="31" y="3"/>
                    <a:pt x="26" y="2"/>
                    <a:pt x="22" y="1"/>
                  </a:cubicBezTo>
                  <a:cubicBezTo>
                    <a:pt x="16" y="0"/>
                    <a:pt x="11" y="0"/>
                    <a:pt x="5" y="3"/>
                  </a:cubicBezTo>
                  <a:cubicBezTo>
                    <a:pt x="4" y="3"/>
                    <a:pt x="2" y="4"/>
                    <a:pt x="1" y="6"/>
                  </a:cubicBezTo>
                  <a:cubicBezTo>
                    <a:pt x="1" y="7"/>
                    <a:pt x="1" y="8"/>
                    <a:pt x="2" y="9"/>
                  </a:cubicBezTo>
                  <a:cubicBezTo>
                    <a:pt x="3" y="9"/>
                    <a:pt x="5" y="10"/>
                    <a:pt x="6" y="10"/>
                  </a:cubicBezTo>
                  <a:cubicBezTo>
                    <a:pt x="9" y="11"/>
                    <a:pt x="11" y="12"/>
                    <a:pt x="14" y="13"/>
                  </a:cubicBezTo>
                  <a:cubicBezTo>
                    <a:pt x="27" y="16"/>
                    <a:pt x="37" y="24"/>
                    <a:pt x="46" y="35"/>
                  </a:cubicBezTo>
                  <a:cubicBezTo>
                    <a:pt x="49" y="40"/>
                    <a:pt x="53" y="44"/>
                    <a:pt x="55" y="50"/>
                  </a:cubicBezTo>
                  <a:cubicBezTo>
                    <a:pt x="57" y="53"/>
                    <a:pt x="58" y="56"/>
                    <a:pt x="60" y="59"/>
                  </a:cubicBezTo>
                  <a:cubicBezTo>
                    <a:pt x="61" y="61"/>
                    <a:pt x="61" y="63"/>
                    <a:pt x="62" y="65"/>
                  </a:cubicBezTo>
                  <a:cubicBezTo>
                    <a:pt x="65" y="74"/>
                    <a:pt x="68" y="84"/>
                    <a:pt x="69" y="93"/>
                  </a:cubicBezTo>
                  <a:cubicBezTo>
                    <a:pt x="69" y="98"/>
                    <a:pt x="70" y="102"/>
                    <a:pt x="70" y="106"/>
                  </a:cubicBezTo>
                  <a:cubicBezTo>
                    <a:pt x="71" y="117"/>
                    <a:pt x="69" y="128"/>
                    <a:pt x="66" y="139"/>
                  </a:cubicBezTo>
                  <a:cubicBezTo>
                    <a:pt x="65" y="148"/>
                    <a:pt x="62" y="156"/>
                    <a:pt x="60" y="164"/>
                  </a:cubicBezTo>
                  <a:cubicBezTo>
                    <a:pt x="55" y="178"/>
                    <a:pt x="50" y="192"/>
                    <a:pt x="45" y="206"/>
                  </a:cubicBezTo>
                  <a:cubicBezTo>
                    <a:pt x="41" y="217"/>
                    <a:pt x="36" y="227"/>
                    <a:pt x="31" y="238"/>
                  </a:cubicBezTo>
                  <a:cubicBezTo>
                    <a:pt x="25" y="250"/>
                    <a:pt x="19" y="263"/>
                    <a:pt x="14" y="276"/>
                  </a:cubicBezTo>
                  <a:cubicBezTo>
                    <a:pt x="9" y="292"/>
                    <a:pt x="4" y="308"/>
                    <a:pt x="2" y="324"/>
                  </a:cubicBezTo>
                  <a:cubicBezTo>
                    <a:pt x="1" y="330"/>
                    <a:pt x="0" y="336"/>
                    <a:pt x="0" y="342"/>
                  </a:cubicBezTo>
                  <a:cubicBezTo>
                    <a:pt x="0" y="348"/>
                    <a:pt x="0" y="353"/>
                    <a:pt x="0" y="358"/>
                  </a:cubicBezTo>
                  <a:cubicBezTo>
                    <a:pt x="0" y="365"/>
                    <a:pt x="1" y="372"/>
                    <a:pt x="3" y="379"/>
                  </a:cubicBezTo>
                  <a:cubicBezTo>
                    <a:pt x="7" y="399"/>
                    <a:pt x="16" y="418"/>
                    <a:pt x="29" y="434"/>
                  </a:cubicBezTo>
                  <a:cubicBezTo>
                    <a:pt x="35" y="441"/>
                    <a:pt x="42" y="447"/>
                    <a:pt x="51" y="451"/>
                  </a:cubicBezTo>
                  <a:cubicBezTo>
                    <a:pt x="60" y="456"/>
                    <a:pt x="69" y="459"/>
                    <a:pt x="79" y="461"/>
                  </a:cubicBezTo>
                  <a:cubicBezTo>
                    <a:pt x="85" y="461"/>
                    <a:pt x="91" y="462"/>
                    <a:pt x="99" y="462"/>
                  </a:cubicBezTo>
                </a:path>
              </a:pathLst>
            </a:custGeom>
            <a:solidFill>
              <a:srgbClr val="FFAB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0" name="Freeform 243"/>
            <p:cNvSpPr>
              <a:spLocks/>
            </p:cNvSpPr>
            <p:nvPr/>
          </p:nvSpPr>
          <p:spPr bwMode="auto">
            <a:xfrm>
              <a:off x="3778069" y="5010150"/>
              <a:ext cx="271463" cy="444500"/>
            </a:xfrm>
            <a:custGeom>
              <a:avLst/>
              <a:gdLst>
                <a:gd name="T0" fmla="*/ 1 w 103"/>
                <a:gd name="T1" fmla="*/ 68 h 168"/>
                <a:gd name="T2" fmla="*/ 8 w 103"/>
                <a:gd name="T3" fmla="*/ 108 h 168"/>
                <a:gd name="T4" fmla="*/ 25 w 103"/>
                <a:gd name="T5" fmla="*/ 139 h 168"/>
                <a:gd name="T6" fmla="*/ 41 w 103"/>
                <a:gd name="T7" fmla="*/ 156 h 168"/>
                <a:gd name="T8" fmla="*/ 54 w 103"/>
                <a:gd name="T9" fmla="*/ 166 h 168"/>
                <a:gd name="T10" fmla="*/ 60 w 103"/>
                <a:gd name="T11" fmla="*/ 167 h 168"/>
                <a:gd name="T12" fmla="*/ 88 w 103"/>
                <a:gd name="T13" fmla="*/ 143 h 168"/>
                <a:gd name="T14" fmla="*/ 102 w 103"/>
                <a:gd name="T15" fmla="*/ 112 h 168"/>
                <a:gd name="T16" fmla="*/ 102 w 103"/>
                <a:gd name="T17" fmla="*/ 108 h 168"/>
                <a:gd name="T18" fmla="*/ 101 w 103"/>
                <a:gd name="T19" fmla="*/ 83 h 168"/>
                <a:gd name="T20" fmla="*/ 95 w 103"/>
                <a:gd name="T21" fmla="*/ 64 h 168"/>
                <a:gd name="T22" fmla="*/ 79 w 103"/>
                <a:gd name="T23" fmla="*/ 37 h 168"/>
                <a:gd name="T24" fmla="*/ 73 w 103"/>
                <a:gd name="T25" fmla="*/ 30 h 168"/>
                <a:gd name="T26" fmla="*/ 39 w 103"/>
                <a:gd name="T27" fmla="*/ 3 h 168"/>
                <a:gd name="T28" fmla="*/ 34 w 103"/>
                <a:gd name="T29" fmla="*/ 1 h 168"/>
                <a:gd name="T30" fmla="*/ 28 w 103"/>
                <a:gd name="T31" fmla="*/ 2 h 168"/>
                <a:gd name="T32" fmla="*/ 15 w 103"/>
                <a:gd name="T33" fmla="*/ 17 h 168"/>
                <a:gd name="T34" fmla="*/ 2 w 103"/>
                <a:gd name="T35" fmla="*/ 51 h 168"/>
                <a:gd name="T36" fmla="*/ 1 w 103"/>
                <a:gd name="T37" fmla="*/ 59 h 168"/>
                <a:gd name="T38" fmla="*/ 1 w 103"/>
                <a:gd name="T39" fmla="*/ 68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03" h="168">
                  <a:moveTo>
                    <a:pt x="1" y="68"/>
                  </a:moveTo>
                  <a:cubicBezTo>
                    <a:pt x="0" y="82"/>
                    <a:pt x="3" y="95"/>
                    <a:pt x="8" y="108"/>
                  </a:cubicBezTo>
                  <a:cubicBezTo>
                    <a:pt x="12" y="119"/>
                    <a:pt x="18" y="130"/>
                    <a:pt x="25" y="139"/>
                  </a:cubicBezTo>
                  <a:cubicBezTo>
                    <a:pt x="30" y="145"/>
                    <a:pt x="35" y="151"/>
                    <a:pt x="41" y="156"/>
                  </a:cubicBezTo>
                  <a:cubicBezTo>
                    <a:pt x="45" y="160"/>
                    <a:pt x="49" y="163"/>
                    <a:pt x="54" y="166"/>
                  </a:cubicBezTo>
                  <a:cubicBezTo>
                    <a:pt x="56" y="168"/>
                    <a:pt x="58" y="168"/>
                    <a:pt x="60" y="167"/>
                  </a:cubicBezTo>
                  <a:cubicBezTo>
                    <a:pt x="71" y="161"/>
                    <a:pt x="81" y="153"/>
                    <a:pt x="88" y="143"/>
                  </a:cubicBezTo>
                  <a:cubicBezTo>
                    <a:pt x="95" y="134"/>
                    <a:pt x="100" y="123"/>
                    <a:pt x="102" y="112"/>
                  </a:cubicBezTo>
                  <a:cubicBezTo>
                    <a:pt x="102" y="110"/>
                    <a:pt x="102" y="109"/>
                    <a:pt x="102" y="108"/>
                  </a:cubicBezTo>
                  <a:cubicBezTo>
                    <a:pt x="103" y="100"/>
                    <a:pt x="103" y="91"/>
                    <a:pt x="101" y="83"/>
                  </a:cubicBezTo>
                  <a:cubicBezTo>
                    <a:pt x="100" y="76"/>
                    <a:pt x="98" y="70"/>
                    <a:pt x="95" y="64"/>
                  </a:cubicBezTo>
                  <a:cubicBezTo>
                    <a:pt x="91" y="54"/>
                    <a:pt x="86" y="45"/>
                    <a:pt x="79" y="37"/>
                  </a:cubicBezTo>
                  <a:cubicBezTo>
                    <a:pt x="77" y="35"/>
                    <a:pt x="75" y="32"/>
                    <a:pt x="73" y="30"/>
                  </a:cubicBezTo>
                  <a:cubicBezTo>
                    <a:pt x="63" y="19"/>
                    <a:pt x="51" y="11"/>
                    <a:pt x="39" y="3"/>
                  </a:cubicBezTo>
                  <a:cubicBezTo>
                    <a:pt x="37" y="2"/>
                    <a:pt x="36" y="2"/>
                    <a:pt x="34" y="1"/>
                  </a:cubicBezTo>
                  <a:cubicBezTo>
                    <a:pt x="32" y="0"/>
                    <a:pt x="30" y="0"/>
                    <a:pt x="28" y="2"/>
                  </a:cubicBezTo>
                  <a:cubicBezTo>
                    <a:pt x="23" y="6"/>
                    <a:pt x="19" y="11"/>
                    <a:pt x="15" y="17"/>
                  </a:cubicBezTo>
                  <a:cubicBezTo>
                    <a:pt x="8" y="28"/>
                    <a:pt x="4" y="39"/>
                    <a:pt x="2" y="51"/>
                  </a:cubicBezTo>
                  <a:cubicBezTo>
                    <a:pt x="2" y="54"/>
                    <a:pt x="1" y="56"/>
                    <a:pt x="1" y="59"/>
                  </a:cubicBezTo>
                  <a:cubicBezTo>
                    <a:pt x="0" y="62"/>
                    <a:pt x="1" y="65"/>
                    <a:pt x="1" y="68"/>
                  </a:cubicBezTo>
                </a:path>
              </a:pathLst>
            </a:custGeom>
            <a:solidFill>
              <a:srgbClr val="FFAB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1" name="Freeform 244"/>
            <p:cNvSpPr>
              <a:spLocks/>
            </p:cNvSpPr>
            <p:nvPr/>
          </p:nvSpPr>
          <p:spPr bwMode="auto">
            <a:xfrm>
              <a:off x="3790769" y="5100638"/>
              <a:ext cx="258763" cy="354013"/>
            </a:xfrm>
            <a:custGeom>
              <a:avLst/>
              <a:gdLst>
                <a:gd name="T0" fmla="*/ 46 w 98"/>
                <a:gd name="T1" fmla="*/ 51 h 134"/>
                <a:gd name="T2" fmla="*/ 47 w 98"/>
                <a:gd name="T3" fmla="*/ 65 h 134"/>
                <a:gd name="T4" fmla="*/ 47 w 98"/>
                <a:gd name="T5" fmla="*/ 66 h 134"/>
                <a:gd name="T6" fmla="*/ 46 w 98"/>
                <a:gd name="T7" fmla="*/ 66 h 134"/>
                <a:gd name="T8" fmla="*/ 39 w 98"/>
                <a:gd name="T9" fmla="*/ 61 h 134"/>
                <a:gd name="T10" fmla="*/ 24 w 98"/>
                <a:gd name="T11" fmla="*/ 54 h 134"/>
                <a:gd name="T12" fmla="*/ 5 w 98"/>
                <a:gd name="T13" fmla="*/ 59 h 134"/>
                <a:gd name="T14" fmla="*/ 2 w 98"/>
                <a:gd name="T15" fmla="*/ 62 h 134"/>
                <a:gd name="T16" fmla="*/ 1 w 98"/>
                <a:gd name="T17" fmla="*/ 68 h 134"/>
                <a:gd name="T18" fmla="*/ 9 w 98"/>
                <a:gd name="T19" fmla="*/ 87 h 134"/>
                <a:gd name="T20" fmla="*/ 16 w 98"/>
                <a:gd name="T21" fmla="*/ 100 h 134"/>
                <a:gd name="T22" fmla="*/ 25 w 98"/>
                <a:gd name="T23" fmla="*/ 110 h 134"/>
                <a:gd name="T24" fmla="*/ 29 w 98"/>
                <a:gd name="T25" fmla="*/ 116 h 134"/>
                <a:gd name="T26" fmla="*/ 33 w 98"/>
                <a:gd name="T27" fmla="*/ 119 h 134"/>
                <a:gd name="T28" fmla="*/ 41 w 98"/>
                <a:gd name="T29" fmla="*/ 127 h 134"/>
                <a:gd name="T30" fmla="*/ 49 w 98"/>
                <a:gd name="T31" fmla="*/ 132 h 134"/>
                <a:gd name="T32" fmla="*/ 55 w 98"/>
                <a:gd name="T33" fmla="*/ 133 h 134"/>
                <a:gd name="T34" fmla="*/ 70 w 98"/>
                <a:gd name="T35" fmla="*/ 123 h 134"/>
                <a:gd name="T36" fmla="*/ 86 w 98"/>
                <a:gd name="T37" fmla="*/ 105 h 134"/>
                <a:gd name="T38" fmla="*/ 97 w 98"/>
                <a:gd name="T39" fmla="*/ 76 h 134"/>
                <a:gd name="T40" fmla="*/ 97 w 98"/>
                <a:gd name="T41" fmla="*/ 53 h 134"/>
                <a:gd name="T42" fmla="*/ 78 w 98"/>
                <a:gd name="T43" fmla="*/ 8 h 134"/>
                <a:gd name="T44" fmla="*/ 72 w 98"/>
                <a:gd name="T45" fmla="*/ 1 h 134"/>
                <a:gd name="T46" fmla="*/ 67 w 98"/>
                <a:gd name="T47" fmla="*/ 0 h 134"/>
                <a:gd name="T48" fmla="*/ 61 w 98"/>
                <a:gd name="T49" fmla="*/ 5 h 134"/>
                <a:gd name="T50" fmla="*/ 51 w 98"/>
                <a:gd name="T51" fmla="*/ 22 h 134"/>
                <a:gd name="T52" fmla="*/ 48 w 98"/>
                <a:gd name="T53" fmla="*/ 36 h 134"/>
                <a:gd name="T54" fmla="*/ 46 w 98"/>
                <a:gd name="T55" fmla="*/ 51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98" h="134">
                  <a:moveTo>
                    <a:pt x="46" y="51"/>
                  </a:moveTo>
                  <a:cubicBezTo>
                    <a:pt x="46" y="56"/>
                    <a:pt x="46" y="61"/>
                    <a:pt x="47" y="65"/>
                  </a:cubicBezTo>
                  <a:cubicBezTo>
                    <a:pt x="47" y="65"/>
                    <a:pt x="47" y="66"/>
                    <a:pt x="47" y="66"/>
                  </a:cubicBezTo>
                  <a:cubicBezTo>
                    <a:pt x="46" y="66"/>
                    <a:pt x="46" y="66"/>
                    <a:pt x="46" y="66"/>
                  </a:cubicBezTo>
                  <a:cubicBezTo>
                    <a:pt x="44" y="64"/>
                    <a:pt x="41" y="62"/>
                    <a:pt x="39" y="61"/>
                  </a:cubicBezTo>
                  <a:cubicBezTo>
                    <a:pt x="35" y="57"/>
                    <a:pt x="29" y="55"/>
                    <a:pt x="24" y="54"/>
                  </a:cubicBezTo>
                  <a:cubicBezTo>
                    <a:pt x="17" y="52"/>
                    <a:pt x="11" y="54"/>
                    <a:pt x="5" y="59"/>
                  </a:cubicBezTo>
                  <a:cubicBezTo>
                    <a:pt x="4" y="60"/>
                    <a:pt x="3" y="61"/>
                    <a:pt x="2" y="62"/>
                  </a:cubicBezTo>
                  <a:cubicBezTo>
                    <a:pt x="0" y="64"/>
                    <a:pt x="0" y="66"/>
                    <a:pt x="1" y="68"/>
                  </a:cubicBezTo>
                  <a:cubicBezTo>
                    <a:pt x="3" y="74"/>
                    <a:pt x="5" y="81"/>
                    <a:pt x="9" y="87"/>
                  </a:cubicBezTo>
                  <a:cubicBezTo>
                    <a:pt x="11" y="91"/>
                    <a:pt x="14" y="96"/>
                    <a:pt x="16" y="100"/>
                  </a:cubicBezTo>
                  <a:cubicBezTo>
                    <a:pt x="19" y="104"/>
                    <a:pt x="21" y="107"/>
                    <a:pt x="25" y="110"/>
                  </a:cubicBezTo>
                  <a:cubicBezTo>
                    <a:pt x="26" y="112"/>
                    <a:pt x="28" y="114"/>
                    <a:pt x="29" y="116"/>
                  </a:cubicBezTo>
                  <a:cubicBezTo>
                    <a:pt x="30" y="117"/>
                    <a:pt x="31" y="118"/>
                    <a:pt x="33" y="119"/>
                  </a:cubicBezTo>
                  <a:cubicBezTo>
                    <a:pt x="35" y="122"/>
                    <a:pt x="38" y="124"/>
                    <a:pt x="41" y="127"/>
                  </a:cubicBezTo>
                  <a:cubicBezTo>
                    <a:pt x="43" y="129"/>
                    <a:pt x="46" y="130"/>
                    <a:pt x="49" y="132"/>
                  </a:cubicBezTo>
                  <a:cubicBezTo>
                    <a:pt x="51" y="134"/>
                    <a:pt x="53" y="134"/>
                    <a:pt x="55" y="133"/>
                  </a:cubicBezTo>
                  <a:cubicBezTo>
                    <a:pt x="60" y="130"/>
                    <a:pt x="65" y="127"/>
                    <a:pt x="70" y="123"/>
                  </a:cubicBezTo>
                  <a:cubicBezTo>
                    <a:pt x="76" y="118"/>
                    <a:pt x="81" y="112"/>
                    <a:pt x="86" y="105"/>
                  </a:cubicBezTo>
                  <a:cubicBezTo>
                    <a:pt x="92" y="97"/>
                    <a:pt x="95" y="87"/>
                    <a:pt x="97" y="76"/>
                  </a:cubicBezTo>
                  <a:cubicBezTo>
                    <a:pt x="98" y="69"/>
                    <a:pt x="98" y="61"/>
                    <a:pt x="97" y="53"/>
                  </a:cubicBezTo>
                  <a:cubicBezTo>
                    <a:pt x="94" y="37"/>
                    <a:pt x="88" y="22"/>
                    <a:pt x="78" y="8"/>
                  </a:cubicBezTo>
                  <a:cubicBezTo>
                    <a:pt x="76" y="6"/>
                    <a:pt x="74" y="3"/>
                    <a:pt x="72" y="1"/>
                  </a:cubicBezTo>
                  <a:cubicBezTo>
                    <a:pt x="70" y="0"/>
                    <a:pt x="69" y="0"/>
                    <a:pt x="67" y="0"/>
                  </a:cubicBezTo>
                  <a:cubicBezTo>
                    <a:pt x="64" y="2"/>
                    <a:pt x="63" y="3"/>
                    <a:pt x="61" y="5"/>
                  </a:cubicBezTo>
                  <a:cubicBezTo>
                    <a:pt x="56" y="10"/>
                    <a:pt x="53" y="15"/>
                    <a:pt x="51" y="22"/>
                  </a:cubicBezTo>
                  <a:cubicBezTo>
                    <a:pt x="49" y="26"/>
                    <a:pt x="48" y="31"/>
                    <a:pt x="48" y="36"/>
                  </a:cubicBezTo>
                  <a:cubicBezTo>
                    <a:pt x="47" y="41"/>
                    <a:pt x="46" y="47"/>
                    <a:pt x="46" y="51"/>
                  </a:cubicBezTo>
                </a:path>
              </a:pathLst>
            </a:custGeom>
            <a:solidFill>
              <a:srgbClr val="F972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2" name="Freeform 245"/>
            <p:cNvSpPr>
              <a:spLocks/>
            </p:cNvSpPr>
            <p:nvPr/>
          </p:nvSpPr>
          <p:spPr bwMode="auto">
            <a:xfrm>
              <a:off x="3258956" y="6496050"/>
              <a:ext cx="77788" cy="142875"/>
            </a:xfrm>
            <a:custGeom>
              <a:avLst/>
              <a:gdLst>
                <a:gd name="T0" fmla="*/ 29 w 30"/>
                <a:gd name="T1" fmla="*/ 10 h 54"/>
                <a:gd name="T2" fmla="*/ 29 w 30"/>
                <a:gd name="T3" fmla="*/ 7 h 54"/>
                <a:gd name="T4" fmla="*/ 23 w 30"/>
                <a:gd name="T5" fmla="*/ 0 h 54"/>
                <a:gd name="T6" fmla="*/ 21 w 30"/>
                <a:gd name="T7" fmla="*/ 1 h 54"/>
                <a:gd name="T8" fmla="*/ 21 w 30"/>
                <a:gd name="T9" fmla="*/ 4 h 54"/>
                <a:gd name="T10" fmla="*/ 6 w 30"/>
                <a:gd name="T11" fmla="*/ 42 h 54"/>
                <a:gd name="T12" fmla="*/ 1 w 30"/>
                <a:gd name="T13" fmla="*/ 48 h 54"/>
                <a:gd name="T14" fmla="*/ 1 w 30"/>
                <a:gd name="T15" fmla="*/ 51 h 54"/>
                <a:gd name="T16" fmla="*/ 7 w 30"/>
                <a:gd name="T17" fmla="*/ 53 h 54"/>
                <a:gd name="T18" fmla="*/ 13 w 30"/>
                <a:gd name="T19" fmla="*/ 52 h 54"/>
                <a:gd name="T20" fmla="*/ 28 w 30"/>
                <a:gd name="T21" fmla="*/ 24 h 54"/>
                <a:gd name="T22" fmla="*/ 29 w 30"/>
                <a:gd name="T23" fmla="*/ 1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0" h="54">
                  <a:moveTo>
                    <a:pt x="29" y="10"/>
                  </a:moveTo>
                  <a:cubicBezTo>
                    <a:pt x="29" y="9"/>
                    <a:pt x="30" y="8"/>
                    <a:pt x="29" y="7"/>
                  </a:cubicBezTo>
                  <a:cubicBezTo>
                    <a:pt x="29" y="3"/>
                    <a:pt x="28" y="1"/>
                    <a:pt x="23" y="0"/>
                  </a:cubicBezTo>
                  <a:cubicBezTo>
                    <a:pt x="23" y="0"/>
                    <a:pt x="22" y="1"/>
                    <a:pt x="21" y="1"/>
                  </a:cubicBezTo>
                  <a:cubicBezTo>
                    <a:pt x="21" y="2"/>
                    <a:pt x="21" y="3"/>
                    <a:pt x="21" y="4"/>
                  </a:cubicBezTo>
                  <a:cubicBezTo>
                    <a:pt x="20" y="18"/>
                    <a:pt x="15" y="31"/>
                    <a:pt x="6" y="42"/>
                  </a:cubicBezTo>
                  <a:cubicBezTo>
                    <a:pt x="5" y="44"/>
                    <a:pt x="2" y="46"/>
                    <a:pt x="1" y="48"/>
                  </a:cubicBezTo>
                  <a:cubicBezTo>
                    <a:pt x="0" y="48"/>
                    <a:pt x="0" y="50"/>
                    <a:pt x="1" y="51"/>
                  </a:cubicBezTo>
                  <a:cubicBezTo>
                    <a:pt x="3" y="51"/>
                    <a:pt x="5" y="52"/>
                    <a:pt x="7" y="53"/>
                  </a:cubicBezTo>
                  <a:cubicBezTo>
                    <a:pt x="9" y="54"/>
                    <a:pt x="11" y="54"/>
                    <a:pt x="13" y="52"/>
                  </a:cubicBezTo>
                  <a:cubicBezTo>
                    <a:pt x="20" y="44"/>
                    <a:pt x="25" y="35"/>
                    <a:pt x="28" y="24"/>
                  </a:cubicBezTo>
                  <a:cubicBezTo>
                    <a:pt x="29" y="20"/>
                    <a:pt x="30" y="15"/>
                    <a:pt x="29" y="10"/>
                  </a:cubicBezTo>
                </a:path>
              </a:pathLst>
            </a:custGeom>
            <a:solidFill>
              <a:srgbClr val="F972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3" name="Freeform 246"/>
            <p:cNvSpPr>
              <a:spLocks/>
            </p:cNvSpPr>
            <p:nvPr/>
          </p:nvSpPr>
          <p:spPr bwMode="auto">
            <a:xfrm>
              <a:off x="3151006" y="6440488"/>
              <a:ext cx="117475" cy="106363"/>
            </a:xfrm>
            <a:custGeom>
              <a:avLst/>
              <a:gdLst>
                <a:gd name="T0" fmla="*/ 7 w 45"/>
                <a:gd name="T1" fmla="*/ 40 h 40"/>
                <a:gd name="T2" fmla="*/ 11 w 45"/>
                <a:gd name="T3" fmla="*/ 39 h 40"/>
                <a:gd name="T4" fmla="*/ 24 w 45"/>
                <a:gd name="T5" fmla="*/ 32 h 40"/>
                <a:gd name="T6" fmla="*/ 44 w 45"/>
                <a:gd name="T7" fmla="*/ 9 h 40"/>
                <a:gd name="T8" fmla="*/ 44 w 45"/>
                <a:gd name="T9" fmla="*/ 4 h 40"/>
                <a:gd name="T10" fmla="*/ 41 w 45"/>
                <a:gd name="T11" fmla="*/ 1 h 40"/>
                <a:gd name="T12" fmla="*/ 38 w 45"/>
                <a:gd name="T13" fmla="*/ 1 h 40"/>
                <a:gd name="T14" fmla="*/ 37 w 45"/>
                <a:gd name="T15" fmla="*/ 2 h 40"/>
                <a:gd name="T16" fmla="*/ 29 w 45"/>
                <a:gd name="T17" fmla="*/ 11 h 40"/>
                <a:gd name="T18" fmla="*/ 13 w 45"/>
                <a:gd name="T19" fmla="*/ 25 h 40"/>
                <a:gd name="T20" fmla="*/ 3 w 45"/>
                <a:gd name="T21" fmla="*/ 29 h 40"/>
                <a:gd name="T22" fmla="*/ 1 w 45"/>
                <a:gd name="T23" fmla="*/ 33 h 40"/>
                <a:gd name="T24" fmla="*/ 5 w 45"/>
                <a:gd name="T25" fmla="*/ 39 h 40"/>
                <a:gd name="T26" fmla="*/ 7 w 45"/>
                <a:gd name="T27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5" h="40">
                  <a:moveTo>
                    <a:pt x="7" y="40"/>
                  </a:moveTo>
                  <a:cubicBezTo>
                    <a:pt x="9" y="40"/>
                    <a:pt x="10" y="39"/>
                    <a:pt x="11" y="39"/>
                  </a:cubicBezTo>
                  <a:cubicBezTo>
                    <a:pt x="16" y="37"/>
                    <a:pt x="20" y="35"/>
                    <a:pt x="24" y="32"/>
                  </a:cubicBezTo>
                  <a:cubicBezTo>
                    <a:pt x="32" y="25"/>
                    <a:pt x="39" y="18"/>
                    <a:pt x="44" y="9"/>
                  </a:cubicBezTo>
                  <a:cubicBezTo>
                    <a:pt x="45" y="7"/>
                    <a:pt x="45" y="6"/>
                    <a:pt x="44" y="4"/>
                  </a:cubicBezTo>
                  <a:cubicBezTo>
                    <a:pt x="43" y="3"/>
                    <a:pt x="42" y="2"/>
                    <a:pt x="41" y="1"/>
                  </a:cubicBezTo>
                  <a:cubicBezTo>
                    <a:pt x="40" y="0"/>
                    <a:pt x="39" y="0"/>
                    <a:pt x="38" y="1"/>
                  </a:cubicBezTo>
                  <a:cubicBezTo>
                    <a:pt x="38" y="1"/>
                    <a:pt x="37" y="2"/>
                    <a:pt x="37" y="2"/>
                  </a:cubicBezTo>
                  <a:cubicBezTo>
                    <a:pt x="34" y="5"/>
                    <a:pt x="32" y="9"/>
                    <a:pt x="29" y="11"/>
                  </a:cubicBezTo>
                  <a:cubicBezTo>
                    <a:pt x="25" y="17"/>
                    <a:pt x="19" y="21"/>
                    <a:pt x="13" y="25"/>
                  </a:cubicBezTo>
                  <a:cubicBezTo>
                    <a:pt x="9" y="26"/>
                    <a:pt x="6" y="28"/>
                    <a:pt x="3" y="29"/>
                  </a:cubicBezTo>
                  <a:cubicBezTo>
                    <a:pt x="1" y="30"/>
                    <a:pt x="0" y="31"/>
                    <a:pt x="1" y="33"/>
                  </a:cubicBezTo>
                  <a:cubicBezTo>
                    <a:pt x="3" y="35"/>
                    <a:pt x="4" y="37"/>
                    <a:pt x="5" y="39"/>
                  </a:cubicBezTo>
                  <a:cubicBezTo>
                    <a:pt x="6" y="40"/>
                    <a:pt x="7" y="40"/>
                    <a:pt x="7" y="40"/>
                  </a:cubicBezTo>
                </a:path>
              </a:pathLst>
            </a:custGeom>
            <a:solidFill>
              <a:srgbClr val="F972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4" name="Freeform 247"/>
            <p:cNvSpPr>
              <a:spLocks/>
            </p:cNvSpPr>
            <p:nvPr/>
          </p:nvSpPr>
          <p:spPr bwMode="auto">
            <a:xfrm>
              <a:off x="3108144" y="6348413"/>
              <a:ext cx="119063" cy="50800"/>
            </a:xfrm>
            <a:custGeom>
              <a:avLst/>
              <a:gdLst>
                <a:gd name="T0" fmla="*/ 10 w 45"/>
                <a:gd name="T1" fmla="*/ 19 h 19"/>
                <a:gd name="T2" fmla="*/ 42 w 45"/>
                <a:gd name="T3" fmla="*/ 10 h 19"/>
                <a:gd name="T4" fmla="*/ 45 w 45"/>
                <a:gd name="T5" fmla="*/ 3 h 19"/>
                <a:gd name="T6" fmla="*/ 43 w 45"/>
                <a:gd name="T7" fmla="*/ 0 h 19"/>
                <a:gd name="T8" fmla="*/ 42 w 45"/>
                <a:gd name="T9" fmla="*/ 0 h 19"/>
                <a:gd name="T10" fmla="*/ 38 w 45"/>
                <a:gd name="T11" fmla="*/ 1 h 19"/>
                <a:gd name="T12" fmla="*/ 19 w 45"/>
                <a:gd name="T13" fmla="*/ 7 h 19"/>
                <a:gd name="T14" fmla="*/ 5 w 45"/>
                <a:gd name="T15" fmla="*/ 8 h 19"/>
                <a:gd name="T16" fmla="*/ 2 w 45"/>
                <a:gd name="T17" fmla="*/ 8 h 19"/>
                <a:gd name="T18" fmla="*/ 1 w 45"/>
                <a:gd name="T19" fmla="*/ 10 h 19"/>
                <a:gd name="T20" fmla="*/ 0 w 45"/>
                <a:gd name="T21" fmla="*/ 14 h 19"/>
                <a:gd name="T22" fmla="*/ 5 w 45"/>
                <a:gd name="T23" fmla="*/ 19 h 19"/>
                <a:gd name="T24" fmla="*/ 10 w 45"/>
                <a:gd name="T25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5" h="19">
                  <a:moveTo>
                    <a:pt x="10" y="19"/>
                  </a:moveTo>
                  <a:cubicBezTo>
                    <a:pt x="22" y="19"/>
                    <a:pt x="32" y="15"/>
                    <a:pt x="42" y="10"/>
                  </a:cubicBezTo>
                  <a:cubicBezTo>
                    <a:pt x="45" y="8"/>
                    <a:pt x="45" y="6"/>
                    <a:pt x="45" y="3"/>
                  </a:cubicBezTo>
                  <a:cubicBezTo>
                    <a:pt x="44" y="2"/>
                    <a:pt x="44" y="1"/>
                    <a:pt x="43" y="0"/>
                  </a:cubicBezTo>
                  <a:cubicBezTo>
                    <a:pt x="43" y="0"/>
                    <a:pt x="42" y="0"/>
                    <a:pt x="42" y="0"/>
                  </a:cubicBezTo>
                  <a:cubicBezTo>
                    <a:pt x="41" y="0"/>
                    <a:pt x="39" y="0"/>
                    <a:pt x="38" y="1"/>
                  </a:cubicBezTo>
                  <a:cubicBezTo>
                    <a:pt x="32" y="4"/>
                    <a:pt x="26" y="6"/>
                    <a:pt x="19" y="7"/>
                  </a:cubicBezTo>
                  <a:cubicBezTo>
                    <a:pt x="14" y="8"/>
                    <a:pt x="9" y="9"/>
                    <a:pt x="5" y="8"/>
                  </a:cubicBezTo>
                  <a:cubicBezTo>
                    <a:pt x="4" y="8"/>
                    <a:pt x="3" y="8"/>
                    <a:pt x="2" y="8"/>
                  </a:cubicBezTo>
                  <a:cubicBezTo>
                    <a:pt x="2" y="8"/>
                    <a:pt x="1" y="9"/>
                    <a:pt x="1" y="10"/>
                  </a:cubicBezTo>
                  <a:cubicBezTo>
                    <a:pt x="0" y="11"/>
                    <a:pt x="0" y="13"/>
                    <a:pt x="0" y="14"/>
                  </a:cubicBezTo>
                  <a:cubicBezTo>
                    <a:pt x="0" y="17"/>
                    <a:pt x="2" y="18"/>
                    <a:pt x="5" y="19"/>
                  </a:cubicBezTo>
                  <a:cubicBezTo>
                    <a:pt x="7" y="19"/>
                    <a:pt x="9" y="19"/>
                    <a:pt x="10" y="19"/>
                  </a:cubicBezTo>
                </a:path>
              </a:pathLst>
            </a:custGeom>
            <a:solidFill>
              <a:srgbClr val="F972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5" name="Freeform 248"/>
            <p:cNvSpPr>
              <a:spLocks/>
            </p:cNvSpPr>
            <p:nvPr/>
          </p:nvSpPr>
          <p:spPr bwMode="auto">
            <a:xfrm>
              <a:off x="3116081" y="6226175"/>
              <a:ext cx="111125" cy="42863"/>
            </a:xfrm>
            <a:custGeom>
              <a:avLst/>
              <a:gdLst>
                <a:gd name="T0" fmla="*/ 12 w 42"/>
                <a:gd name="T1" fmla="*/ 16 h 16"/>
                <a:gd name="T2" fmla="*/ 38 w 42"/>
                <a:gd name="T3" fmla="*/ 10 h 16"/>
                <a:gd name="T4" fmla="*/ 42 w 42"/>
                <a:gd name="T5" fmla="*/ 4 h 16"/>
                <a:gd name="T6" fmla="*/ 42 w 42"/>
                <a:gd name="T7" fmla="*/ 2 h 16"/>
                <a:gd name="T8" fmla="*/ 40 w 42"/>
                <a:gd name="T9" fmla="*/ 0 h 16"/>
                <a:gd name="T10" fmla="*/ 36 w 42"/>
                <a:gd name="T11" fmla="*/ 1 h 16"/>
                <a:gd name="T12" fmla="*/ 9 w 42"/>
                <a:gd name="T13" fmla="*/ 5 h 16"/>
                <a:gd name="T14" fmla="*/ 5 w 42"/>
                <a:gd name="T15" fmla="*/ 5 h 16"/>
                <a:gd name="T16" fmla="*/ 1 w 42"/>
                <a:gd name="T17" fmla="*/ 9 h 16"/>
                <a:gd name="T18" fmla="*/ 5 w 42"/>
                <a:gd name="T19" fmla="*/ 15 h 16"/>
                <a:gd name="T20" fmla="*/ 12 w 42"/>
                <a:gd name="T21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2" h="16">
                  <a:moveTo>
                    <a:pt x="12" y="16"/>
                  </a:moveTo>
                  <a:cubicBezTo>
                    <a:pt x="21" y="16"/>
                    <a:pt x="30" y="13"/>
                    <a:pt x="38" y="10"/>
                  </a:cubicBezTo>
                  <a:cubicBezTo>
                    <a:pt x="41" y="9"/>
                    <a:pt x="42" y="7"/>
                    <a:pt x="42" y="4"/>
                  </a:cubicBezTo>
                  <a:cubicBezTo>
                    <a:pt x="42" y="3"/>
                    <a:pt x="42" y="3"/>
                    <a:pt x="42" y="2"/>
                  </a:cubicBezTo>
                  <a:cubicBezTo>
                    <a:pt x="42" y="1"/>
                    <a:pt x="41" y="0"/>
                    <a:pt x="40" y="0"/>
                  </a:cubicBezTo>
                  <a:cubicBezTo>
                    <a:pt x="38" y="0"/>
                    <a:pt x="37" y="0"/>
                    <a:pt x="36" y="1"/>
                  </a:cubicBezTo>
                  <a:cubicBezTo>
                    <a:pt x="27" y="4"/>
                    <a:pt x="18" y="5"/>
                    <a:pt x="9" y="5"/>
                  </a:cubicBezTo>
                  <a:cubicBezTo>
                    <a:pt x="8" y="5"/>
                    <a:pt x="7" y="5"/>
                    <a:pt x="5" y="5"/>
                  </a:cubicBezTo>
                  <a:cubicBezTo>
                    <a:pt x="3" y="5"/>
                    <a:pt x="2" y="6"/>
                    <a:pt x="1" y="9"/>
                  </a:cubicBezTo>
                  <a:cubicBezTo>
                    <a:pt x="0" y="12"/>
                    <a:pt x="1" y="15"/>
                    <a:pt x="5" y="15"/>
                  </a:cubicBezTo>
                  <a:cubicBezTo>
                    <a:pt x="7" y="15"/>
                    <a:pt x="10" y="15"/>
                    <a:pt x="12" y="16"/>
                  </a:cubicBezTo>
                </a:path>
              </a:pathLst>
            </a:custGeom>
            <a:solidFill>
              <a:srgbClr val="F972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6" name="Freeform 249"/>
            <p:cNvSpPr>
              <a:spLocks/>
            </p:cNvSpPr>
            <p:nvPr/>
          </p:nvSpPr>
          <p:spPr bwMode="auto">
            <a:xfrm>
              <a:off x="3155769" y="6105525"/>
              <a:ext cx="100013" cy="39688"/>
            </a:xfrm>
            <a:custGeom>
              <a:avLst/>
              <a:gdLst>
                <a:gd name="T0" fmla="*/ 4 w 38"/>
                <a:gd name="T1" fmla="*/ 15 h 15"/>
                <a:gd name="T2" fmla="*/ 24 w 38"/>
                <a:gd name="T3" fmla="*/ 12 h 15"/>
                <a:gd name="T4" fmla="*/ 34 w 38"/>
                <a:gd name="T5" fmla="*/ 9 h 15"/>
                <a:gd name="T6" fmla="*/ 37 w 38"/>
                <a:gd name="T7" fmla="*/ 2 h 15"/>
                <a:gd name="T8" fmla="*/ 36 w 38"/>
                <a:gd name="T9" fmla="*/ 1 h 15"/>
                <a:gd name="T10" fmla="*/ 33 w 38"/>
                <a:gd name="T11" fmla="*/ 1 h 15"/>
                <a:gd name="T12" fmla="*/ 21 w 38"/>
                <a:gd name="T13" fmla="*/ 2 h 15"/>
                <a:gd name="T14" fmla="*/ 13 w 38"/>
                <a:gd name="T15" fmla="*/ 3 h 15"/>
                <a:gd name="T16" fmla="*/ 6 w 38"/>
                <a:gd name="T17" fmla="*/ 3 h 15"/>
                <a:gd name="T18" fmla="*/ 3 w 38"/>
                <a:gd name="T19" fmla="*/ 5 h 15"/>
                <a:gd name="T20" fmla="*/ 0 w 38"/>
                <a:gd name="T21" fmla="*/ 12 h 15"/>
                <a:gd name="T22" fmla="*/ 2 w 38"/>
                <a:gd name="T23" fmla="*/ 14 h 15"/>
                <a:gd name="T24" fmla="*/ 4 w 38"/>
                <a:gd name="T25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8" h="15">
                  <a:moveTo>
                    <a:pt x="4" y="15"/>
                  </a:moveTo>
                  <a:cubicBezTo>
                    <a:pt x="11" y="14"/>
                    <a:pt x="18" y="14"/>
                    <a:pt x="24" y="12"/>
                  </a:cubicBezTo>
                  <a:cubicBezTo>
                    <a:pt x="28" y="11"/>
                    <a:pt x="31" y="11"/>
                    <a:pt x="34" y="9"/>
                  </a:cubicBezTo>
                  <a:cubicBezTo>
                    <a:pt x="36" y="8"/>
                    <a:pt x="38" y="4"/>
                    <a:pt x="37" y="2"/>
                  </a:cubicBezTo>
                  <a:cubicBezTo>
                    <a:pt x="37" y="1"/>
                    <a:pt x="37" y="1"/>
                    <a:pt x="36" y="1"/>
                  </a:cubicBezTo>
                  <a:cubicBezTo>
                    <a:pt x="35" y="1"/>
                    <a:pt x="34" y="0"/>
                    <a:pt x="33" y="1"/>
                  </a:cubicBezTo>
                  <a:cubicBezTo>
                    <a:pt x="29" y="2"/>
                    <a:pt x="25" y="2"/>
                    <a:pt x="21" y="2"/>
                  </a:cubicBezTo>
                  <a:cubicBezTo>
                    <a:pt x="18" y="2"/>
                    <a:pt x="16" y="2"/>
                    <a:pt x="13" y="3"/>
                  </a:cubicBezTo>
                  <a:cubicBezTo>
                    <a:pt x="11" y="3"/>
                    <a:pt x="9" y="3"/>
                    <a:pt x="6" y="3"/>
                  </a:cubicBezTo>
                  <a:cubicBezTo>
                    <a:pt x="5" y="3"/>
                    <a:pt x="3" y="4"/>
                    <a:pt x="3" y="5"/>
                  </a:cubicBezTo>
                  <a:cubicBezTo>
                    <a:pt x="2" y="8"/>
                    <a:pt x="1" y="10"/>
                    <a:pt x="0" y="12"/>
                  </a:cubicBezTo>
                  <a:cubicBezTo>
                    <a:pt x="0" y="13"/>
                    <a:pt x="1" y="14"/>
                    <a:pt x="2" y="14"/>
                  </a:cubicBezTo>
                  <a:cubicBezTo>
                    <a:pt x="2" y="15"/>
                    <a:pt x="3" y="15"/>
                    <a:pt x="4" y="15"/>
                  </a:cubicBezTo>
                </a:path>
              </a:pathLst>
            </a:custGeom>
            <a:solidFill>
              <a:srgbClr val="F972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7" name="Freeform 250"/>
            <p:cNvSpPr>
              <a:spLocks/>
            </p:cNvSpPr>
            <p:nvPr/>
          </p:nvSpPr>
          <p:spPr bwMode="auto">
            <a:xfrm>
              <a:off x="3203394" y="5989638"/>
              <a:ext cx="92075" cy="44450"/>
            </a:xfrm>
            <a:custGeom>
              <a:avLst/>
              <a:gdLst>
                <a:gd name="T0" fmla="*/ 5 w 35"/>
                <a:gd name="T1" fmla="*/ 17 h 17"/>
                <a:gd name="T2" fmla="*/ 29 w 35"/>
                <a:gd name="T3" fmla="*/ 12 h 17"/>
                <a:gd name="T4" fmla="*/ 33 w 35"/>
                <a:gd name="T5" fmla="*/ 7 h 17"/>
                <a:gd name="T6" fmla="*/ 34 w 35"/>
                <a:gd name="T7" fmla="*/ 2 h 17"/>
                <a:gd name="T8" fmla="*/ 33 w 35"/>
                <a:gd name="T9" fmla="*/ 0 h 17"/>
                <a:gd name="T10" fmla="*/ 32 w 35"/>
                <a:gd name="T11" fmla="*/ 0 h 17"/>
                <a:gd name="T12" fmla="*/ 7 w 35"/>
                <a:gd name="T13" fmla="*/ 5 h 17"/>
                <a:gd name="T14" fmla="*/ 4 w 35"/>
                <a:gd name="T15" fmla="*/ 7 h 17"/>
                <a:gd name="T16" fmla="*/ 1 w 35"/>
                <a:gd name="T17" fmla="*/ 13 h 17"/>
                <a:gd name="T18" fmla="*/ 3 w 35"/>
                <a:gd name="T19" fmla="*/ 17 h 17"/>
                <a:gd name="T20" fmla="*/ 5 w 35"/>
                <a:gd name="T2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5" h="17">
                  <a:moveTo>
                    <a:pt x="5" y="17"/>
                  </a:moveTo>
                  <a:cubicBezTo>
                    <a:pt x="13" y="16"/>
                    <a:pt x="21" y="14"/>
                    <a:pt x="29" y="12"/>
                  </a:cubicBezTo>
                  <a:cubicBezTo>
                    <a:pt x="31" y="11"/>
                    <a:pt x="32" y="9"/>
                    <a:pt x="33" y="7"/>
                  </a:cubicBezTo>
                  <a:cubicBezTo>
                    <a:pt x="34" y="6"/>
                    <a:pt x="34" y="4"/>
                    <a:pt x="34" y="2"/>
                  </a:cubicBezTo>
                  <a:cubicBezTo>
                    <a:pt x="35" y="1"/>
                    <a:pt x="34" y="0"/>
                    <a:pt x="33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24" y="2"/>
                    <a:pt x="15" y="3"/>
                    <a:pt x="7" y="5"/>
                  </a:cubicBezTo>
                  <a:cubicBezTo>
                    <a:pt x="6" y="5"/>
                    <a:pt x="5" y="6"/>
                    <a:pt x="4" y="7"/>
                  </a:cubicBezTo>
                  <a:cubicBezTo>
                    <a:pt x="3" y="9"/>
                    <a:pt x="2" y="11"/>
                    <a:pt x="1" y="13"/>
                  </a:cubicBezTo>
                  <a:cubicBezTo>
                    <a:pt x="0" y="15"/>
                    <a:pt x="2" y="17"/>
                    <a:pt x="3" y="17"/>
                  </a:cubicBezTo>
                  <a:cubicBezTo>
                    <a:pt x="4" y="17"/>
                    <a:pt x="4" y="17"/>
                    <a:pt x="5" y="17"/>
                  </a:cubicBezTo>
                </a:path>
              </a:pathLst>
            </a:custGeom>
            <a:solidFill>
              <a:srgbClr val="F972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8" name="Freeform 251"/>
            <p:cNvSpPr>
              <a:spLocks/>
            </p:cNvSpPr>
            <p:nvPr/>
          </p:nvSpPr>
          <p:spPr bwMode="auto">
            <a:xfrm>
              <a:off x="3244669" y="5880100"/>
              <a:ext cx="84138" cy="50800"/>
            </a:xfrm>
            <a:custGeom>
              <a:avLst/>
              <a:gdLst>
                <a:gd name="T0" fmla="*/ 32 w 32"/>
                <a:gd name="T1" fmla="*/ 2 h 19"/>
                <a:gd name="T2" fmla="*/ 30 w 32"/>
                <a:gd name="T3" fmla="*/ 0 h 19"/>
                <a:gd name="T4" fmla="*/ 25 w 32"/>
                <a:gd name="T5" fmla="*/ 2 h 19"/>
                <a:gd name="T6" fmla="*/ 8 w 32"/>
                <a:gd name="T7" fmla="*/ 6 h 19"/>
                <a:gd name="T8" fmla="*/ 6 w 32"/>
                <a:gd name="T9" fmla="*/ 7 h 19"/>
                <a:gd name="T10" fmla="*/ 3 w 32"/>
                <a:gd name="T11" fmla="*/ 9 h 19"/>
                <a:gd name="T12" fmla="*/ 0 w 32"/>
                <a:gd name="T13" fmla="*/ 17 h 19"/>
                <a:gd name="T14" fmla="*/ 2 w 32"/>
                <a:gd name="T15" fmla="*/ 19 h 19"/>
                <a:gd name="T16" fmla="*/ 25 w 32"/>
                <a:gd name="T17" fmla="*/ 12 h 19"/>
                <a:gd name="T18" fmla="*/ 32 w 32"/>
                <a:gd name="T19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2" h="19">
                  <a:moveTo>
                    <a:pt x="32" y="2"/>
                  </a:moveTo>
                  <a:cubicBezTo>
                    <a:pt x="32" y="1"/>
                    <a:pt x="31" y="0"/>
                    <a:pt x="30" y="0"/>
                  </a:cubicBezTo>
                  <a:cubicBezTo>
                    <a:pt x="28" y="1"/>
                    <a:pt x="26" y="1"/>
                    <a:pt x="25" y="2"/>
                  </a:cubicBezTo>
                  <a:cubicBezTo>
                    <a:pt x="19" y="4"/>
                    <a:pt x="14" y="6"/>
                    <a:pt x="8" y="6"/>
                  </a:cubicBezTo>
                  <a:cubicBezTo>
                    <a:pt x="7" y="6"/>
                    <a:pt x="6" y="6"/>
                    <a:pt x="6" y="7"/>
                  </a:cubicBezTo>
                  <a:cubicBezTo>
                    <a:pt x="4" y="7"/>
                    <a:pt x="3" y="8"/>
                    <a:pt x="3" y="9"/>
                  </a:cubicBezTo>
                  <a:cubicBezTo>
                    <a:pt x="1" y="11"/>
                    <a:pt x="0" y="14"/>
                    <a:pt x="0" y="17"/>
                  </a:cubicBezTo>
                  <a:cubicBezTo>
                    <a:pt x="0" y="17"/>
                    <a:pt x="1" y="19"/>
                    <a:pt x="2" y="19"/>
                  </a:cubicBezTo>
                  <a:cubicBezTo>
                    <a:pt x="10" y="17"/>
                    <a:pt x="18" y="15"/>
                    <a:pt x="25" y="12"/>
                  </a:cubicBezTo>
                  <a:cubicBezTo>
                    <a:pt x="30" y="9"/>
                    <a:pt x="31" y="7"/>
                    <a:pt x="32" y="2"/>
                  </a:cubicBezTo>
                </a:path>
              </a:pathLst>
            </a:custGeom>
            <a:solidFill>
              <a:srgbClr val="F972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9" name="Freeform 252"/>
            <p:cNvSpPr>
              <a:spLocks/>
            </p:cNvSpPr>
            <p:nvPr/>
          </p:nvSpPr>
          <p:spPr bwMode="auto">
            <a:xfrm>
              <a:off x="3271656" y="5526088"/>
              <a:ext cx="57150" cy="90488"/>
            </a:xfrm>
            <a:custGeom>
              <a:avLst/>
              <a:gdLst>
                <a:gd name="T0" fmla="*/ 18 w 22"/>
                <a:gd name="T1" fmla="*/ 0 h 34"/>
                <a:gd name="T2" fmla="*/ 17 w 22"/>
                <a:gd name="T3" fmla="*/ 0 h 34"/>
                <a:gd name="T4" fmla="*/ 15 w 22"/>
                <a:gd name="T5" fmla="*/ 2 h 34"/>
                <a:gd name="T6" fmla="*/ 2 w 22"/>
                <a:gd name="T7" fmla="*/ 22 h 34"/>
                <a:gd name="T8" fmla="*/ 1 w 22"/>
                <a:gd name="T9" fmla="*/ 24 h 34"/>
                <a:gd name="T10" fmla="*/ 0 w 22"/>
                <a:gd name="T11" fmla="*/ 27 h 34"/>
                <a:gd name="T12" fmla="*/ 2 w 22"/>
                <a:gd name="T13" fmla="*/ 32 h 34"/>
                <a:gd name="T14" fmla="*/ 6 w 22"/>
                <a:gd name="T15" fmla="*/ 33 h 34"/>
                <a:gd name="T16" fmla="*/ 10 w 22"/>
                <a:gd name="T17" fmla="*/ 28 h 34"/>
                <a:gd name="T18" fmla="*/ 21 w 22"/>
                <a:gd name="T19" fmla="*/ 11 h 34"/>
                <a:gd name="T20" fmla="*/ 20 w 22"/>
                <a:gd name="T21" fmla="*/ 3 h 34"/>
                <a:gd name="T22" fmla="*/ 19 w 22"/>
                <a:gd name="T23" fmla="*/ 1 h 34"/>
                <a:gd name="T24" fmla="*/ 18 w 22"/>
                <a:gd name="T25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2" h="34">
                  <a:moveTo>
                    <a:pt x="18" y="0"/>
                  </a:moveTo>
                  <a:cubicBezTo>
                    <a:pt x="17" y="0"/>
                    <a:pt x="17" y="0"/>
                    <a:pt x="17" y="0"/>
                  </a:cubicBezTo>
                  <a:cubicBezTo>
                    <a:pt x="16" y="1"/>
                    <a:pt x="16" y="2"/>
                    <a:pt x="15" y="2"/>
                  </a:cubicBezTo>
                  <a:cubicBezTo>
                    <a:pt x="12" y="10"/>
                    <a:pt x="7" y="16"/>
                    <a:pt x="2" y="22"/>
                  </a:cubicBezTo>
                  <a:cubicBezTo>
                    <a:pt x="1" y="22"/>
                    <a:pt x="1" y="23"/>
                    <a:pt x="1" y="24"/>
                  </a:cubicBezTo>
                  <a:cubicBezTo>
                    <a:pt x="0" y="25"/>
                    <a:pt x="0" y="26"/>
                    <a:pt x="0" y="27"/>
                  </a:cubicBezTo>
                  <a:cubicBezTo>
                    <a:pt x="0" y="28"/>
                    <a:pt x="1" y="30"/>
                    <a:pt x="2" y="32"/>
                  </a:cubicBezTo>
                  <a:cubicBezTo>
                    <a:pt x="2" y="34"/>
                    <a:pt x="4" y="34"/>
                    <a:pt x="6" y="33"/>
                  </a:cubicBezTo>
                  <a:cubicBezTo>
                    <a:pt x="7" y="31"/>
                    <a:pt x="9" y="30"/>
                    <a:pt x="10" y="28"/>
                  </a:cubicBezTo>
                  <a:cubicBezTo>
                    <a:pt x="14" y="23"/>
                    <a:pt x="18" y="17"/>
                    <a:pt x="21" y="11"/>
                  </a:cubicBezTo>
                  <a:cubicBezTo>
                    <a:pt x="22" y="8"/>
                    <a:pt x="22" y="5"/>
                    <a:pt x="20" y="3"/>
                  </a:cubicBezTo>
                  <a:cubicBezTo>
                    <a:pt x="20" y="2"/>
                    <a:pt x="20" y="1"/>
                    <a:pt x="19" y="1"/>
                  </a:cubicBezTo>
                  <a:cubicBezTo>
                    <a:pt x="19" y="0"/>
                    <a:pt x="18" y="0"/>
                    <a:pt x="18" y="0"/>
                  </a:cubicBezTo>
                </a:path>
              </a:pathLst>
            </a:custGeom>
            <a:solidFill>
              <a:srgbClr val="F972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60" name="Freeform 253"/>
            <p:cNvSpPr>
              <a:spLocks/>
            </p:cNvSpPr>
            <p:nvPr/>
          </p:nvSpPr>
          <p:spPr bwMode="auto">
            <a:xfrm>
              <a:off x="3279594" y="5764213"/>
              <a:ext cx="73025" cy="55563"/>
            </a:xfrm>
            <a:custGeom>
              <a:avLst/>
              <a:gdLst>
                <a:gd name="T0" fmla="*/ 28 w 28"/>
                <a:gd name="T1" fmla="*/ 4 h 21"/>
                <a:gd name="T2" fmla="*/ 28 w 28"/>
                <a:gd name="T3" fmla="*/ 2 h 21"/>
                <a:gd name="T4" fmla="*/ 26 w 28"/>
                <a:gd name="T5" fmla="*/ 1 h 21"/>
                <a:gd name="T6" fmla="*/ 25 w 28"/>
                <a:gd name="T7" fmla="*/ 1 h 21"/>
                <a:gd name="T8" fmla="*/ 8 w 28"/>
                <a:gd name="T9" fmla="*/ 8 h 21"/>
                <a:gd name="T10" fmla="*/ 5 w 28"/>
                <a:gd name="T11" fmla="*/ 9 h 21"/>
                <a:gd name="T12" fmla="*/ 1 w 28"/>
                <a:gd name="T13" fmla="*/ 13 h 21"/>
                <a:gd name="T14" fmla="*/ 0 w 28"/>
                <a:gd name="T15" fmla="*/ 20 h 21"/>
                <a:gd name="T16" fmla="*/ 2 w 28"/>
                <a:gd name="T17" fmla="*/ 21 h 21"/>
                <a:gd name="T18" fmla="*/ 8 w 28"/>
                <a:gd name="T19" fmla="*/ 20 h 21"/>
                <a:gd name="T20" fmla="*/ 23 w 28"/>
                <a:gd name="T21" fmla="*/ 13 h 21"/>
                <a:gd name="T22" fmla="*/ 28 w 28"/>
                <a:gd name="T23" fmla="*/ 5 h 21"/>
                <a:gd name="T24" fmla="*/ 28 w 28"/>
                <a:gd name="T2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" h="21">
                  <a:moveTo>
                    <a:pt x="28" y="4"/>
                  </a:moveTo>
                  <a:cubicBezTo>
                    <a:pt x="28" y="3"/>
                    <a:pt x="28" y="3"/>
                    <a:pt x="28" y="2"/>
                  </a:cubicBezTo>
                  <a:cubicBezTo>
                    <a:pt x="28" y="1"/>
                    <a:pt x="27" y="0"/>
                    <a:pt x="26" y="1"/>
                  </a:cubicBezTo>
                  <a:cubicBezTo>
                    <a:pt x="25" y="1"/>
                    <a:pt x="25" y="1"/>
                    <a:pt x="25" y="1"/>
                  </a:cubicBezTo>
                  <a:cubicBezTo>
                    <a:pt x="20" y="4"/>
                    <a:pt x="14" y="6"/>
                    <a:pt x="8" y="8"/>
                  </a:cubicBezTo>
                  <a:cubicBezTo>
                    <a:pt x="7" y="9"/>
                    <a:pt x="6" y="9"/>
                    <a:pt x="5" y="9"/>
                  </a:cubicBezTo>
                  <a:cubicBezTo>
                    <a:pt x="3" y="10"/>
                    <a:pt x="2" y="11"/>
                    <a:pt x="1" y="13"/>
                  </a:cubicBezTo>
                  <a:cubicBezTo>
                    <a:pt x="0" y="15"/>
                    <a:pt x="0" y="18"/>
                    <a:pt x="0" y="20"/>
                  </a:cubicBezTo>
                  <a:cubicBezTo>
                    <a:pt x="0" y="21"/>
                    <a:pt x="1" y="21"/>
                    <a:pt x="2" y="21"/>
                  </a:cubicBezTo>
                  <a:cubicBezTo>
                    <a:pt x="4" y="21"/>
                    <a:pt x="6" y="20"/>
                    <a:pt x="8" y="20"/>
                  </a:cubicBezTo>
                  <a:cubicBezTo>
                    <a:pt x="13" y="18"/>
                    <a:pt x="18" y="16"/>
                    <a:pt x="23" y="13"/>
                  </a:cubicBezTo>
                  <a:cubicBezTo>
                    <a:pt x="26" y="11"/>
                    <a:pt x="28" y="9"/>
                    <a:pt x="28" y="5"/>
                  </a:cubicBezTo>
                  <a:cubicBezTo>
                    <a:pt x="28" y="4"/>
                    <a:pt x="28" y="4"/>
                    <a:pt x="28" y="4"/>
                  </a:cubicBezTo>
                </a:path>
              </a:pathLst>
            </a:custGeom>
            <a:solidFill>
              <a:srgbClr val="F972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61" name="Freeform 254"/>
            <p:cNvSpPr>
              <a:spLocks/>
            </p:cNvSpPr>
            <p:nvPr/>
          </p:nvSpPr>
          <p:spPr bwMode="auto">
            <a:xfrm>
              <a:off x="3292294" y="5641975"/>
              <a:ext cx="66675" cy="77788"/>
            </a:xfrm>
            <a:custGeom>
              <a:avLst/>
              <a:gdLst>
                <a:gd name="T0" fmla="*/ 0 w 25"/>
                <a:gd name="T1" fmla="*/ 24 h 29"/>
                <a:gd name="T2" fmla="*/ 0 w 25"/>
                <a:gd name="T3" fmla="*/ 25 h 29"/>
                <a:gd name="T4" fmla="*/ 2 w 25"/>
                <a:gd name="T5" fmla="*/ 29 h 29"/>
                <a:gd name="T6" fmla="*/ 6 w 25"/>
                <a:gd name="T7" fmla="*/ 27 h 29"/>
                <a:gd name="T8" fmla="*/ 22 w 25"/>
                <a:gd name="T9" fmla="*/ 13 h 29"/>
                <a:gd name="T10" fmla="*/ 24 w 25"/>
                <a:gd name="T11" fmla="*/ 3 h 29"/>
                <a:gd name="T12" fmla="*/ 24 w 25"/>
                <a:gd name="T13" fmla="*/ 1 h 29"/>
                <a:gd name="T14" fmla="*/ 22 w 25"/>
                <a:gd name="T15" fmla="*/ 0 h 29"/>
                <a:gd name="T16" fmla="*/ 20 w 25"/>
                <a:gd name="T17" fmla="*/ 1 h 29"/>
                <a:gd name="T18" fmla="*/ 4 w 25"/>
                <a:gd name="T19" fmla="*/ 17 h 29"/>
                <a:gd name="T20" fmla="*/ 2 w 25"/>
                <a:gd name="T21" fmla="*/ 18 h 29"/>
                <a:gd name="T22" fmla="*/ 0 w 25"/>
                <a:gd name="T23" fmla="*/ 22 h 29"/>
                <a:gd name="T24" fmla="*/ 0 w 25"/>
                <a:gd name="T25" fmla="*/ 24 h 29"/>
                <a:gd name="T26" fmla="*/ 0 w 25"/>
                <a:gd name="T27" fmla="*/ 24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5" h="29">
                  <a:moveTo>
                    <a:pt x="0" y="24"/>
                  </a:moveTo>
                  <a:cubicBezTo>
                    <a:pt x="0" y="25"/>
                    <a:pt x="0" y="25"/>
                    <a:pt x="0" y="25"/>
                  </a:cubicBezTo>
                  <a:cubicBezTo>
                    <a:pt x="0" y="26"/>
                    <a:pt x="0" y="28"/>
                    <a:pt x="2" y="29"/>
                  </a:cubicBezTo>
                  <a:cubicBezTo>
                    <a:pt x="3" y="29"/>
                    <a:pt x="5" y="28"/>
                    <a:pt x="6" y="27"/>
                  </a:cubicBezTo>
                  <a:cubicBezTo>
                    <a:pt x="12" y="23"/>
                    <a:pt x="17" y="18"/>
                    <a:pt x="22" y="13"/>
                  </a:cubicBezTo>
                  <a:cubicBezTo>
                    <a:pt x="24" y="10"/>
                    <a:pt x="25" y="7"/>
                    <a:pt x="24" y="3"/>
                  </a:cubicBezTo>
                  <a:cubicBezTo>
                    <a:pt x="24" y="3"/>
                    <a:pt x="24" y="2"/>
                    <a:pt x="24" y="1"/>
                  </a:cubicBezTo>
                  <a:cubicBezTo>
                    <a:pt x="24" y="0"/>
                    <a:pt x="22" y="0"/>
                    <a:pt x="22" y="0"/>
                  </a:cubicBezTo>
                  <a:cubicBezTo>
                    <a:pt x="21" y="1"/>
                    <a:pt x="21" y="1"/>
                    <a:pt x="20" y="1"/>
                  </a:cubicBezTo>
                  <a:cubicBezTo>
                    <a:pt x="16" y="7"/>
                    <a:pt x="10" y="12"/>
                    <a:pt x="4" y="17"/>
                  </a:cubicBezTo>
                  <a:cubicBezTo>
                    <a:pt x="3" y="17"/>
                    <a:pt x="3" y="17"/>
                    <a:pt x="2" y="18"/>
                  </a:cubicBezTo>
                  <a:cubicBezTo>
                    <a:pt x="1" y="19"/>
                    <a:pt x="0" y="20"/>
                    <a:pt x="0" y="22"/>
                  </a:cubicBezTo>
                  <a:cubicBezTo>
                    <a:pt x="0" y="23"/>
                    <a:pt x="0" y="23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</a:path>
              </a:pathLst>
            </a:custGeom>
            <a:solidFill>
              <a:srgbClr val="F972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62" name="Freeform 255"/>
            <p:cNvSpPr>
              <a:spLocks/>
            </p:cNvSpPr>
            <p:nvPr/>
          </p:nvSpPr>
          <p:spPr bwMode="auto">
            <a:xfrm>
              <a:off x="3227206" y="5459413"/>
              <a:ext cx="39688" cy="74613"/>
            </a:xfrm>
            <a:custGeom>
              <a:avLst/>
              <a:gdLst>
                <a:gd name="T0" fmla="*/ 10 w 15"/>
                <a:gd name="T1" fmla="*/ 1 h 28"/>
                <a:gd name="T2" fmla="*/ 8 w 15"/>
                <a:gd name="T3" fmla="*/ 1 h 28"/>
                <a:gd name="T4" fmla="*/ 7 w 15"/>
                <a:gd name="T5" fmla="*/ 4 h 28"/>
                <a:gd name="T6" fmla="*/ 1 w 15"/>
                <a:gd name="T7" fmla="*/ 19 h 28"/>
                <a:gd name="T8" fmla="*/ 1 w 15"/>
                <a:gd name="T9" fmla="*/ 24 h 28"/>
                <a:gd name="T10" fmla="*/ 4 w 15"/>
                <a:gd name="T11" fmla="*/ 27 h 28"/>
                <a:gd name="T12" fmla="*/ 7 w 15"/>
                <a:gd name="T13" fmla="*/ 27 h 28"/>
                <a:gd name="T14" fmla="*/ 8 w 15"/>
                <a:gd name="T15" fmla="*/ 26 h 28"/>
                <a:gd name="T16" fmla="*/ 14 w 15"/>
                <a:gd name="T17" fmla="*/ 7 h 28"/>
                <a:gd name="T18" fmla="*/ 14 w 15"/>
                <a:gd name="T19" fmla="*/ 4 h 28"/>
                <a:gd name="T20" fmla="*/ 10 w 15"/>
                <a:gd name="T21" fmla="*/ 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" h="28">
                  <a:moveTo>
                    <a:pt x="10" y="1"/>
                  </a:moveTo>
                  <a:cubicBezTo>
                    <a:pt x="9" y="1"/>
                    <a:pt x="9" y="1"/>
                    <a:pt x="8" y="1"/>
                  </a:cubicBezTo>
                  <a:cubicBezTo>
                    <a:pt x="8" y="2"/>
                    <a:pt x="7" y="3"/>
                    <a:pt x="7" y="4"/>
                  </a:cubicBezTo>
                  <a:cubicBezTo>
                    <a:pt x="5" y="9"/>
                    <a:pt x="3" y="14"/>
                    <a:pt x="1" y="19"/>
                  </a:cubicBezTo>
                  <a:cubicBezTo>
                    <a:pt x="0" y="20"/>
                    <a:pt x="0" y="22"/>
                    <a:pt x="1" y="24"/>
                  </a:cubicBezTo>
                  <a:cubicBezTo>
                    <a:pt x="2" y="25"/>
                    <a:pt x="3" y="26"/>
                    <a:pt x="4" y="27"/>
                  </a:cubicBezTo>
                  <a:cubicBezTo>
                    <a:pt x="5" y="28"/>
                    <a:pt x="7" y="28"/>
                    <a:pt x="7" y="27"/>
                  </a:cubicBezTo>
                  <a:cubicBezTo>
                    <a:pt x="8" y="26"/>
                    <a:pt x="8" y="26"/>
                    <a:pt x="8" y="26"/>
                  </a:cubicBezTo>
                  <a:cubicBezTo>
                    <a:pt x="11" y="20"/>
                    <a:pt x="13" y="14"/>
                    <a:pt x="14" y="7"/>
                  </a:cubicBezTo>
                  <a:cubicBezTo>
                    <a:pt x="15" y="6"/>
                    <a:pt x="14" y="5"/>
                    <a:pt x="14" y="4"/>
                  </a:cubicBezTo>
                  <a:cubicBezTo>
                    <a:pt x="14" y="2"/>
                    <a:pt x="12" y="0"/>
                    <a:pt x="10" y="1"/>
                  </a:cubicBezTo>
                </a:path>
              </a:pathLst>
            </a:custGeom>
            <a:solidFill>
              <a:srgbClr val="F972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63" name="Freeform 256"/>
            <p:cNvSpPr>
              <a:spLocks/>
            </p:cNvSpPr>
            <p:nvPr/>
          </p:nvSpPr>
          <p:spPr bwMode="auto">
            <a:xfrm>
              <a:off x="3168469" y="5434013"/>
              <a:ext cx="28575" cy="47625"/>
            </a:xfrm>
            <a:custGeom>
              <a:avLst/>
              <a:gdLst>
                <a:gd name="T0" fmla="*/ 11 w 11"/>
                <a:gd name="T1" fmla="*/ 5 h 18"/>
                <a:gd name="T2" fmla="*/ 10 w 11"/>
                <a:gd name="T3" fmla="*/ 2 h 18"/>
                <a:gd name="T4" fmla="*/ 5 w 11"/>
                <a:gd name="T5" fmla="*/ 1 h 18"/>
                <a:gd name="T6" fmla="*/ 4 w 11"/>
                <a:gd name="T7" fmla="*/ 3 h 18"/>
                <a:gd name="T8" fmla="*/ 1 w 11"/>
                <a:gd name="T9" fmla="*/ 9 h 18"/>
                <a:gd name="T10" fmla="*/ 5 w 11"/>
                <a:gd name="T11" fmla="*/ 17 h 18"/>
                <a:gd name="T12" fmla="*/ 9 w 11"/>
                <a:gd name="T13" fmla="*/ 15 h 18"/>
                <a:gd name="T14" fmla="*/ 11 w 11"/>
                <a:gd name="T15" fmla="*/ 5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18">
                  <a:moveTo>
                    <a:pt x="11" y="5"/>
                  </a:moveTo>
                  <a:cubicBezTo>
                    <a:pt x="11" y="4"/>
                    <a:pt x="11" y="3"/>
                    <a:pt x="10" y="2"/>
                  </a:cubicBezTo>
                  <a:cubicBezTo>
                    <a:pt x="9" y="1"/>
                    <a:pt x="7" y="0"/>
                    <a:pt x="5" y="1"/>
                  </a:cubicBezTo>
                  <a:cubicBezTo>
                    <a:pt x="5" y="1"/>
                    <a:pt x="4" y="2"/>
                    <a:pt x="4" y="3"/>
                  </a:cubicBezTo>
                  <a:cubicBezTo>
                    <a:pt x="3" y="5"/>
                    <a:pt x="2" y="7"/>
                    <a:pt x="1" y="9"/>
                  </a:cubicBezTo>
                  <a:cubicBezTo>
                    <a:pt x="0" y="14"/>
                    <a:pt x="0" y="14"/>
                    <a:pt x="5" y="17"/>
                  </a:cubicBezTo>
                  <a:cubicBezTo>
                    <a:pt x="7" y="18"/>
                    <a:pt x="8" y="17"/>
                    <a:pt x="9" y="15"/>
                  </a:cubicBezTo>
                  <a:cubicBezTo>
                    <a:pt x="10" y="12"/>
                    <a:pt x="11" y="8"/>
                    <a:pt x="11" y="5"/>
                  </a:cubicBezTo>
                </a:path>
              </a:pathLst>
            </a:custGeom>
            <a:solidFill>
              <a:srgbClr val="F972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64" name="Freeform 257"/>
            <p:cNvSpPr>
              <a:spLocks noEditPoints="1"/>
            </p:cNvSpPr>
            <p:nvPr/>
          </p:nvSpPr>
          <p:spPr bwMode="auto">
            <a:xfrm>
              <a:off x="3111319" y="5434013"/>
              <a:ext cx="180975" cy="274638"/>
            </a:xfrm>
            <a:custGeom>
              <a:avLst/>
              <a:gdLst>
                <a:gd name="T0" fmla="*/ 68 w 69"/>
                <a:gd name="T1" fmla="*/ 93 h 104"/>
                <a:gd name="T2" fmla="*/ 69 w 69"/>
                <a:gd name="T3" fmla="*/ 104 h 104"/>
                <a:gd name="T4" fmla="*/ 69 w 69"/>
                <a:gd name="T5" fmla="*/ 103 h 104"/>
                <a:gd name="T6" fmla="*/ 68 w 69"/>
                <a:gd name="T7" fmla="*/ 93 h 104"/>
                <a:gd name="T8" fmla="*/ 61 w 69"/>
                <a:gd name="T9" fmla="*/ 63 h 104"/>
                <a:gd name="T10" fmla="*/ 65 w 69"/>
                <a:gd name="T11" fmla="*/ 77 h 104"/>
                <a:gd name="T12" fmla="*/ 61 w 69"/>
                <a:gd name="T13" fmla="*/ 63 h 104"/>
                <a:gd name="T14" fmla="*/ 59 w 69"/>
                <a:gd name="T15" fmla="*/ 59 h 104"/>
                <a:gd name="T16" fmla="*/ 61 w 69"/>
                <a:gd name="T17" fmla="*/ 63 h 104"/>
                <a:gd name="T18" fmla="*/ 59 w 69"/>
                <a:gd name="T19" fmla="*/ 59 h 104"/>
                <a:gd name="T20" fmla="*/ 10 w 69"/>
                <a:gd name="T21" fmla="*/ 10 h 104"/>
                <a:gd name="T22" fmla="*/ 13 w 69"/>
                <a:gd name="T23" fmla="*/ 11 h 104"/>
                <a:gd name="T24" fmla="*/ 45 w 69"/>
                <a:gd name="T25" fmla="*/ 33 h 104"/>
                <a:gd name="T26" fmla="*/ 54 w 69"/>
                <a:gd name="T27" fmla="*/ 47 h 104"/>
                <a:gd name="T28" fmla="*/ 45 w 69"/>
                <a:gd name="T29" fmla="*/ 33 h 104"/>
                <a:gd name="T30" fmla="*/ 13 w 69"/>
                <a:gd name="T31" fmla="*/ 11 h 104"/>
                <a:gd name="T32" fmla="*/ 10 w 69"/>
                <a:gd name="T33" fmla="*/ 10 h 104"/>
                <a:gd name="T34" fmla="*/ 0 w 69"/>
                <a:gd name="T35" fmla="*/ 6 h 104"/>
                <a:gd name="T36" fmla="*/ 1 w 69"/>
                <a:gd name="T37" fmla="*/ 7 h 104"/>
                <a:gd name="T38" fmla="*/ 4 w 69"/>
                <a:gd name="T39" fmla="*/ 8 h 104"/>
                <a:gd name="T40" fmla="*/ 1 w 69"/>
                <a:gd name="T41" fmla="*/ 7 h 104"/>
                <a:gd name="T42" fmla="*/ 0 w 69"/>
                <a:gd name="T43" fmla="*/ 6 h 104"/>
                <a:gd name="T44" fmla="*/ 1 w 69"/>
                <a:gd name="T45" fmla="*/ 3 h 104"/>
                <a:gd name="T46" fmla="*/ 0 w 69"/>
                <a:gd name="T47" fmla="*/ 3 h 104"/>
                <a:gd name="T48" fmla="*/ 0 w 69"/>
                <a:gd name="T49" fmla="*/ 4 h 104"/>
                <a:gd name="T50" fmla="*/ 0 w 69"/>
                <a:gd name="T51" fmla="*/ 4 h 104"/>
                <a:gd name="T52" fmla="*/ 1 w 69"/>
                <a:gd name="T53" fmla="*/ 3 h 104"/>
                <a:gd name="T54" fmla="*/ 6 w 69"/>
                <a:gd name="T55" fmla="*/ 0 h 104"/>
                <a:gd name="T56" fmla="*/ 5 w 69"/>
                <a:gd name="T57" fmla="*/ 0 h 104"/>
                <a:gd name="T58" fmla="*/ 6 w 69"/>
                <a:gd name="T59" fmla="*/ 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69" h="104">
                  <a:moveTo>
                    <a:pt x="68" y="93"/>
                  </a:moveTo>
                  <a:cubicBezTo>
                    <a:pt x="68" y="97"/>
                    <a:pt x="69" y="100"/>
                    <a:pt x="69" y="104"/>
                  </a:cubicBezTo>
                  <a:cubicBezTo>
                    <a:pt x="69" y="103"/>
                    <a:pt x="69" y="103"/>
                    <a:pt x="69" y="103"/>
                  </a:cubicBezTo>
                  <a:cubicBezTo>
                    <a:pt x="69" y="100"/>
                    <a:pt x="68" y="97"/>
                    <a:pt x="68" y="93"/>
                  </a:cubicBezTo>
                  <a:moveTo>
                    <a:pt x="61" y="63"/>
                  </a:moveTo>
                  <a:cubicBezTo>
                    <a:pt x="63" y="68"/>
                    <a:pt x="64" y="73"/>
                    <a:pt x="65" y="77"/>
                  </a:cubicBezTo>
                  <a:cubicBezTo>
                    <a:pt x="64" y="73"/>
                    <a:pt x="63" y="68"/>
                    <a:pt x="61" y="63"/>
                  </a:cubicBezTo>
                  <a:moveTo>
                    <a:pt x="59" y="59"/>
                  </a:moveTo>
                  <a:cubicBezTo>
                    <a:pt x="60" y="60"/>
                    <a:pt x="61" y="61"/>
                    <a:pt x="61" y="63"/>
                  </a:cubicBezTo>
                  <a:cubicBezTo>
                    <a:pt x="61" y="61"/>
                    <a:pt x="60" y="60"/>
                    <a:pt x="59" y="59"/>
                  </a:cubicBezTo>
                  <a:moveTo>
                    <a:pt x="10" y="10"/>
                  </a:moveTo>
                  <a:cubicBezTo>
                    <a:pt x="11" y="10"/>
                    <a:pt x="12" y="10"/>
                    <a:pt x="13" y="11"/>
                  </a:cubicBezTo>
                  <a:cubicBezTo>
                    <a:pt x="26" y="15"/>
                    <a:pt x="36" y="23"/>
                    <a:pt x="45" y="33"/>
                  </a:cubicBezTo>
                  <a:cubicBezTo>
                    <a:pt x="48" y="37"/>
                    <a:pt x="51" y="42"/>
                    <a:pt x="54" y="47"/>
                  </a:cubicBezTo>
                  <a:cubicBezTo>
                    <a:pt x="51" y="42"/>
                    <a:pt x="48" y="37"/>
                    <a:pt x="45" y="33"/>
                  </a:cubicBezTo>
                  <a:cubicBezTo>
                    <a:pt x="36" y="22"/>
                    <a:pt x="26" y="14"/>
                    <a:pt x="13" y="11"/>
                  </a:cubicBezTo>
                  <a:cubicBezTo>
                    <a:pt x="12" y="10"/>
                    <a:pt x="11" y="10"/>
                    <a:pt x="10" y="10"/>
                  </a:cubicBezTo>
                  <a:moveTo>
                    <a:pt x="0" y="6"/>
                  </a:moveTo>
                  <a:cubicBezTo>
                    <a:pt x="0" y="7"/>
                    <a:pt x="1" y="7"/>
                    <a:pt x="1" y="7"/>
                  </a:cubicBezTo>
                  <a:cubicBezTo>
                    <a:pt x="2" y="7"/>
                    <a:pt x="3" y="8"/>
                    <a:pt x="4" y="8"/>
                  </a:cubicBezTo>
                  <a:cubicBezTo>
                    <a:pt x="3" y="8"/>
                    <a:pt x="2" y="7"/>
                    <a:pt x="1" y="7"/>
                  </a:cubicBezTo>
                  <a:cubicBezTo>
                    <a:pt x="1" y="7"/>
                    <a:pt x="0" y="7"/>
                    <a:pt x="0" y="6"/>
                  </a:cubicBezTo>
                  <a:moveTo>
                    <a:pt x="1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3"/>
                    <a:pt x="1" y="3"/>
                  </a:cubicBezTo>
                  <a:moveTo>
                    <a:pt x="6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6" y="0"/>
                  </a:cubicBezTo>
                </a:path>
              </a:pathLst>
            </a:custGeom>
            <a:solidFill>
              <a:srgbClr val="FFD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65" name="Freeform 258"/>
            <p:cNvSpPr>
              <a:spLocks/>
            </p:cNvSpPr>
            <p:nvPr/>
          </p:nvSpPr>
          <p:spPr bwMode="auto">
            <a:xfrm>
              <a:off x="3111319" y="5434013"/>
              <a:ext cx="209550" cy="271463"/>
            </a:xfrm>
            <a:custGeom>
              <a:avLst/>
              <a:gdLst>
                <a:gd name="T0" fmla="*/ 9 w 80"/>
                <a:gd name="T1" fmla="*/ 0 h 103"/>
                <a:gd name="T2" fmla="*/ 6 w 80"/>
                <a:gd name="T3" fmla="*/ 0 h 103"/>
                <a:gd name="T4" fmla="*/ 5 w 80"/>
                <a:gd name="T5" fmla="*/ 0 h 103"/>
                <a:gd name="T6" fmla="*/ 1 w 80"/>
                <a:gd name="T7" fmla="*/ 2 h 103"/>
                <a:gd name="T8" fmla="*/ 1 w 80"/>
                <a:gd name="T9" fmla="*/ 3 h 103"/>
                <a:gd name="T10" fmla="*/ 0 w 80"/>
                <a:gd name="T11" fmla="*/ 4 h 103"/>
                <a:gd name="T12" fmla="*/ 0 w 80"/>
                <a:gd name="T13" fmla="*/ 4 h 103"/>
                <a:gd name="T14" fmla="*/ 0 w 80"/>
                <a:gd name="T15" fmla="*/ 6 h 103"/>
                <a:gd name="T16" fmla="*/ 1 w 80"/>
                <a:gd name="T17" fmla="*/ 7 h 103"/>
                <a:gd name="T18" fmla="*/ 4 w 80"/>
                <a:gd name="T19" fmla="*/ 8 h 103"/>
                <a:gd name="T20" fmla="*/ 5 w 80"/>
                <a:gd name="T21" fmla="*/ 9 h 103"/>
                <a:gd name="T22" fmla="*/ 10 w 80"/>
                <a:gd name="T23" fmla="*/ 10 h 103"/>
                <a:gd name="T24" fmla="*/ 13 w 80"/>
                <a:gd name="T25" fmla="*/ 11 h 103"/>
                <a:gd name="T26" fmla="*/ 45 w 80"/>
                <a:gd name="T27" fmla="*/ 33 h 103"/>
                <a:gd name="T28" fmla="*/ 54 w 80"/>
                <a:gd name="T29" fmla="*/ 47 h 103"/>
                <a:gd name="T30" fmla="*/ 54 w 80"/>
                <a:gd name="T31" fmla="*/ 48 h 103"/>
                <a:gd name="T32" fmla="*/ 59 w 80"/>
                <a:gd name="T33" fmla="*/ 57 h 103"/>
                <a:gd name="T34" fmla="*/ 59 w 80"/>
                <a:gd name="T35" fmla="*/ 59 h 103"/>
                <a:gd name="T36" fmla="*/ 61 w 80"/>
                <a:gd name="T37" fmla="*/ 63 h 103"/>
                <a:gd name="T38" fmla="*/ 61 w 80"/>
                <a:gd name="T39" fmla="*/ 63 h 103"/>
                <a:gd name="T40" fmla="*/ 61 w 80"/>
                <a:gd name="T41" fmla="*/ 63 h 103"/>
                <a:gd name="T42" fmla="*/ 65 w 80"/>
                <a:gd name="T43" fmla="*/ 77 h 103"/>
                <a:gd name="T44" fmla="*/ 68 w 80"/>
                <a:gd name="T45" fmla="*/ 92 h 103"/>
                <a:gd name="T46" fmla="*/ 68 w 80"/>
                <a:gd name="T47" fmla="*/ 93 h 103"/>
                <a:gd name="T48" fmla="*/ 69 w 80"/>
                <a:gd name="T49" fmla="*/ 103 h 103"/>
                <a:gd name="T50" fmla="*/ 69 w 80"/>
                <a:gd name="T51" fmla="*/ 103 h 103"/>
                <a:gd name="T52" fmla="*/ 69 w 80"/>
                <a:gd name="T53" fmla="*/ 103 h 103"/>
                <a:gd name="T54" fmla="*/ 69 w 80"/>
                <a:gd name="T55" fmla="*/ 101 h 103"/>
                <a:gd name="T56" fmla="*/ 71 w 80"/>
                <a:gd name="T57" fmla="*/ 97 h 103"/>
                <a:gd name="T58" fmla="*/ 73 w 80"/>
                <a:gd name="T59" fmla="*/ 96 h 103"/>
                <a:gd name="T60" fmla="*/ 80 w 80"/>
                <a:gd name="T61" fmla="*/ 90 h 103"/>
                <a:gd name="T62" fmla="*/ 77 w 80"/>
                <a:gd name="T63" fmla="*/ 77 h 103"/>
                <a:gd name="T64" fmla="*/ 74 w 80"/>
                <a:gd name="T65" fmla="*/ 68 h 103"/>
                <a:gd name="T66" fmla="*/ 72 w 80"/>
                <a:gd name="T67" fmla="*/ 61 h 103"/>
                <a:gd name="T68" fmla="*/ 71 w 80"/>
                <a:gd name="T69" fmla="*/ 63 h 103"/>
                <a:gd name="T70" fmla="*/ 67 w 80"/>
                <a:gd name="T71" fmla="*/ 68 h 103"/>
                <a:gd name="T72" fmla="*/ 65 w 80"/>
                <a:gd name="T73" fmla="*/ 68 h 103"/>
                <a:gd name="T74" fmla="*/ 63 w 80"/>
                <a:gd name="T75" fmla="*/ 67 h 103"/>
                <a:gd name="T76" fmla="*/ 61 w 80"/>
                <a:gd name="T77" fmla="*/ 62 h 103"/>
                <a:gd name="T78" fmla="*/ 62 w 80"/>
                <a:gd name="T79" fmla="*/ 59 h 103"/>
                <a:gd name="T80" fmla="*/ 63 w 80"/>
                <a:gd name="T81" fmla="*/ 57 h 103"/>
                <a:gd name="T82" fmla="*/ 68 w 80"/>
                <a:gd name="T83" fmla="*/ 50 h 103"/>
                <a:gd name="T84" fmla="*/ 55 w 80"/>
                <a:gd name="T85" fmla="*/ 29 h 103"/>
                <a:gd name="T86" fmla="*/ 52 w 80"/>
                <a:gd name="T87" fmla="*/ 36 h 103"/>
                <a:gd name="T88" fmla="*/ 51 w 80"/>
                <a:gd name="T89" fmla="*/ 37 h 103"/>
                <a:gd name="T90" fmla="*/ 49 w 80"/>
                <a:gd name="T91" fmla="*/ 38 h 103"/>
                <a:gd name="T92" fmla="*/ 48 w 80"/>
                <a:gd name="T93" fmla="*/ 37 h 103"/>
                <a:gd name="T94" fmla="*/ 45 w 80"/>
                <a:gd name="T95" fmla="*/ 34 h 103"/>
                <a:gd name="T96" fmla="*/ 45 w 80"/>
                <a:gd name="T97" fmla="*/ 29 h 103"/>
                <a:gd name="T98" fmla="*/ 48 w 80"/>
                <a:gd name="T99" fmla="*/ 21 h 103"/>
                <a:gd name="T100" fmla="*/ 43 w 80"/>
                <a:gd name="T101" fmla="*/ 16 h 103"/>
                <a:gd name="T102" fmla="*/ 33 w 80"/>
                <a:gd name="T103" fmla="*/ 9 h 103"/>
                <a:gd name="T104" fmla="*/ 31 w 80"/>
                <a:gd name="T105" fmla="*/ 15 h 103"/>
                <a:gd name="T106" fmla="*/ 28 w 80"/>
                <a:gd name="T107" fmla="*/ 17 h 103"/>
                <a:gd name="T108" fmla="*/ 27 w 80"/>
                <a:gd name="T109" fmla="*/ 17 h 103"/>
                <a:gd name="T110" fmla="*/ 23 w 80"/>
                <a:gd name="T111" fmla="*/ 9 h 103"/>
                <a:gd name="T112" fmla="*/ 25 w 80"/>
                <a:gd name="T113" fmla="*/ 4 h 103"/>
                <a:gd name="T114" fmla="*/ 12 w 80"/>
                <a:gd name="T115" fmla="*/ 0 h 103"/>
                <a:gd name="T116" fmla="*/ 9 w 80"/>
                <a:gd name="T117" fmla="*/ 0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80" h="103">
                  <a:moveTo>
                    <a:pt x="9" y="0"/>
                  </a:moveTo>
                  <a:cubicBezTo>
                    <a:pt x="8" y="0"/>
                    <a:pt x="7" y="0"/>
                    <a:pt x="6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1"/>
                    <a:pt x="3" y="1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6"/>
                    <a:pt x="0" y="6"/>
                  </a:cubicBezTo>
                  <a:cubicBezTo>
                    <a:pt x="0" y="7"/>
                    <a:pt x="1" y="7"/>
                    <a:pt x="1" y="7"/>
                  </a:cubicBezTo>
                  <a:cubicBezTo>
                    <a:pt x="2" y="7"/>
                    <a:pt x="3" y="8"/>
                    <a:pt x="4" y="8"/>
                  </a:cubicBezTo>
                  <a:cubicBezTo>
                    <a:pt x="4" y="8"/>
                    <a:pt x="5" y="8"/>
                    <a:pt x="5" y="9"/>
                  </a:cubicBezTo>
                  <a:cubicBezTo>
                    <a:pt x="7" y="9"/>
                    <a:pt x="8" y="9"/>
                    <a:pt x="10" y="10"/>
                  </a:cubicBezTo>
                  <a:cubicBezTo>
                    <a:pt x="11" y="10"/>
                    <a:pt x="12" y="10"/>
                    <a:pt x="13" y="11"/>
                  </a:cubicBezTo>
                  <a:cubicBezTo>
                    <a:pt x="26" y="14"/>
                    <a:pt x="36" y="22"/>
                    <a:pt x="45" y="33"/>
                  </a:cubicBezTo>
                  <a:cubicBezTo>
                    <a:pt x="48" y="37"/>
                    <a:pt x="51" y="42"/>
                    <a:pt x="54" y="47"/>
                  </a:cubicBezTo>
                  <a:cubicBezTo>
                    <a:pt x="54" y="47"/>
                    <a:pt x="54" y="47"/>
                    <a:pt x="54" y="48"/>
                  </a:cubicBezTo>
                  <a:cubicBezTo>
                    <a:pt x="56" y="51"/>
                    <a:pt x="57" y="54"/>
                    <a:pt x="59" y="57"/>
                  </a:cubicBezTo>
                  <a:cubicBezTo>
                    <a:pt x="59" y="58"/>
                    <a:pt x="59" y="58"/>
                    <a:pt x="59" y="59"/>
                  </a:cubicBezTo>
                  <a:cubicBezTo>
                    <a:pt x="60" y="60"/>
                    <a:pt x="61" y="61"/>
                    <a:pt x="61" y="63"/>
                  </a:cubicBezTo>
                  <a:cubicBezTo>
                    <a:pt x="61" y="63"/>
                    <a:pt x="61" y="63"/>
                    <a:pt x="61" y="63"/>
                  </a:cubicBezTo>
                  <a:cubicBezTo>
                    <a:pt x="61" y="63"/>
                    <a:pt x="61" y="63"/>
                    <a:pt x="61" y="63"/>
                  </a:cubicBezTo>
                  <a:cubicBezTo>
                    <a:pt x="63" y="68"/>
                    <a:pt x="64" y="73"/>
                    <a:pt x="65" y="77"/>
                  </a:cubicBezTo>
                  <a:cubicBezTo>
                    <a:pt x="66" y="82"/>
                    <a:pt x="67" y="87"/>
                    <a:pt x="68" y="92"/>
                  </a:cubicBezTo>
                  <a:cubicBezTo>
                    <a:pt x="68" y="92"/>
                    <a:pt x="68" y="93"/>
                    <a:pt x="68" y="93"/>
                  </a:cubicBezTo>
                  <a:cubicBezTo>
                    <a:pt x="68" y="97"/>
                    <a:pt x="69" y="100"/>
                    <a:pt x="69" y="103"/>
                  </a:cubicBezTo>
                  <a:cubicBezTo>
                    <a:pt x="69" y="103"/>
                    <a:pt x="69" y="103"/>
                    <a:pt x="69" y="103"/>
                  </a:cubicBezTo>
                  <a:cubicBezTo>
                    <a:pt x="69" y="103"/>
                    <a:pt x="69" y="103"/>
                    <a:pt x="69" y="103"/>
                  </a:cubicBezTo>
                  <a:cubicBezTo>
                    <a:pt x="69" y="102"/>
                    <a:pt x="69" y="102"/>
                    <a:pt x="69" y="101"/>
                  </a:cubicBezTo>
                  <a:cubicBezTo>
                    <a:pt x="69" y="99"/>
                    <a:pt x="70" y="98"/>
                    <a:pt x="71" y="97"/>
                  </a:cubicBezTo>
                  <a:cubicBezTo>
                    <a:pt x="72" y="96"/>
                    <a:pt x="72" y="96"/>
                    <a:pt x="73" y="96"/>
                  </a:cubicBezTo>
                  <a:cubicBezTo>
                    <a:pt x="75" y="94"/>
                    <a:pt x="78" y="92"/>
                    <a:pt x="80" y="90"/>
                  </a:cubicBezTo>
                  <a:cubicBezTo>
                    <a:pt x="79" y="86"/>
                    <a:pt x="78" y="81"/>
                    <a:pt x="77" y="77"/>
                  </a:cubicBezTo>
                  <a:cubicBezTo>
                    <a:pt x="76" y="74"/>
                    <a:pt x="75" y="71"/>
                    <a:pt x="74" y="68"/>
                  </a:cubicBezTo>
                  <a:cubicBezTo>
                    <a:pt x="74" y="66"/>
                    <a:pt x="73" y="63"/>
                    <a:pt x="72" y="61"/>
                  </a:cubicBezTo>
                  <a:cubicBezTo>
                    <a:pt x="72" y="62"/>
                    <a:pt x="71" y="63"/>
                    <a:pt x="71" y="63"/>
                  </a:cubicBezTo>
                  <a:cubicBezTo>
                    <a:pt x="70" y="65"/>
                    <a:pt x="68" y="66"/>
                    <a:pt x="67" y="68"/>
                  </a:cubicBezTo>
                  <a:cubicBezTo>
                    <a:pt x="66" y="68"/>
                    <a:pt x="66" y="68"/>
                    <a:pt x="65" y="68"/>
                  </a:cubicBezTo>
                  <a:cubicBezTo>
                    <a:pt x="64" y="68"/>
                    <a:pt x="63" y="68"/>
                    <a:pt x="63" y="67"/>
                  </a:cubicBezTo>
                  <a:cubicBezTo>
                    <a:pt x="62" y="65"/>
                    <a:pt x="61" y="63"/>
                    <a:pt x="61" y="62"/>
                  </a:cubicBezTo>
                  <a:cubicBezTo>
                    <a:pt x="61" y="61"/>
                    <a:pt x="61" y="60"/>
                    <a:pt x="62" y="59"/>
                  </a:cubicBezTo>
                  <a:cubicBezTo>
                    <a:pt x="62" y="58"/>
                    <a:pt x="62" y="57"/>
                    <a:pt x="63" y="57"/>
                  </a:cubicBezTo>
                  <a:cubicBezTo>
                    <a:pt x="65" y="55"/>
                    <a:pt x="67" y="53"/>
                    <a:pt x="68" y="50"/>
                  </a:cubicBezTo>
                  <a:cubicBezTo>
                    <a:pt x="65" y="43"/>
                    <a:pt x="60" y="35"/>
                    <a:pt x="55" y="29"/>
                  </a:cubicBezTo>
                  <a:cubicBezTo>
                    <a:pt x="54" y="31"/>
                    <a:pt x="53" y="34"/>
                    <a:pt x="52" y="36"/>
                  </a:cubicBezTo>
                  <a:cubicBezTo>
                    <a:pt x="51" y="37"/>
                    <a:pt x="51" y="37"/>
                    <a:pt x="51" y="37"/>
                  </a:cubicBezTo>
                  <a:cubicBezTo>
                    <a:pt x="51" y="37"/>
                    <a:pt x="50" y="38"/>
                    <a:pt x="49" y="38"/>
                  </a:cubicBezTo>
                  <a:cubicBezTo>
                    <a:pt x="49" y="38"/>
                    <a:pt x="49" y="38"/>
                    <a:pt x="48" y="37"/>
                  </a:cubicBezTo>
                  <a:cubicBezTo>
                    <a:pt x="47" y="36"/>
                    <a:pt x="46" y="35"/>
                    <a:pt x="45" y="34"/>
                  </a:cubicBezTo>
                  <a:cubicBezTo>
                    <a:pt x="44" y="32"/>
                    <a:pt x="44" y="30"/>
                    <a:pt x="45" y="29"/>
                  </a:cubicBezTo>
                  <a:cubicBezTo>
                    <a:pt x="46" y="26"/>
                    <a:pt x="47" y="24"/>
                    <a:pt x="48" y="21"/>
                  </a:cubicBezTo>
                  <a:cubicBezTo>
                    <a:pt x="47" y="19"/>
                    <a:pt x="45" y="18"/>
                    <a:pt x="43" y="16"/>
                  </a:cubicBezTo>
                  <a:cubicBezTo>
                    <a:pt x="40" y="13"/>
                    <a:pt x="37" y="11"/>
                    <a:pt x="33" y="9"/>
                  </a:cubicBezTo>
                  <a:cubicBezTo>
                    <a:pt x="32" y="11"/>
                    <a:pt x="32" y="13"/>
                    <a:pt x="31" y="15"/>
                  </a:cubicBezTo>
                  <a:cubicBezTo>
                    <a:pt x="31" y="16"/>
                    <a:pt x="30" y="17"/>
                    <a:pt x="28" y="17"/>
                  </a:cubicBezTo>
                  <a:cubicBezTo>
                    <a:pt x="28" y="17"/>
                    <a:pt x="27" y="17"/>
                    <a:pt x="27" y="17"/>
                  </a:cubicBezTo>
                  <a:cubicBezTo>
                    <a:pt x="22" y="14"/>
                    <a:pt x="22" y="14"/>
                    <a:pt x="23" y="9"/>
                  </a:cubicBezTo>
                  <a:cubicBezTo>
                    <a:pt x="24" y="7"/>
                    <a:pt x="24" y="6"/>
                    <a:pt x="25" y="4"/>
                  </a:cubicBezTo>
                  <a:cubicBezTo>
                    <a:pt x="21" y="2"/>
                    <a:pt x="17" y="1"/>
                    <a:pt x="12" y="0"/>
                  </a:cubicBezTo>
                  <a:cubicBezTo>
                    <a:pt x="11" y="0"/>
                    <a:pt x="10" y="0"/>
                    <a:pt x="9" y="0"/>
                  </a:cubicBezTo>
                </a:path>
              </a:pathLst>
            </a:custGeom>
            <a:solidFill>
              <a:srgbClr val="FF8F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66" name="Freeform 259"/>
            <p:cNvSpPr>
              <a:spLocks noEditPoints="1"/>
            </p:cNvSpPr>
            <p:nvPr/>
          </p:nvSpPr>
          <p:spPr bwMode="auto">
            <a:xfrm>
              <a:off x="3282769" y="5708650"/>
              <a:ext cx="9525" cy="92075"/>
            </a:xfrm>
            <a:custGeom>
              <a:avLst/>
              <a:gdLst>
                <a:gd name="T0" fmla="*/ 3 w 4"/>
                <a:gd name="T1" fmla="*/ 19 h 35"/>
                <a:gd name="T2" fmla="*/ 0 w 4"/>
                <a:gd name="T3" fmla="*/ 33 h 35"/>
                <a:gd name="T4" fmla="*/ 0 w 4"/>
                <a:gd name="T5" fmla="*/ 35 h 35"/>
                <a:gd name="T6" fmla="*/ 0 w 4"/>
                <a:gd name="T7" fmla="*/ 34 h 35"/>
                <a:gd name="T8" fmla="*/ 0 w 4"/>
                <a:gd name="T9" fmla="*/ 33 h 35"/>
                <a:gd name="T10" fmla="*/ 3 w 4"/>
                <a:gd name="T11" fmla="*/ 19 h 35"/>
                <a:gd name="T12" fmla="*/ 4 w 4"/>
                <a:gd name="T13" fmla="*/ 0 h 35"/>
                <a:gd name="T14" fmla="*/ 4 w 4"/>
                <a:gd name="T15" fmla="*/ 0 h 35"/>
                <a:gd name="T16" fmla="*/ 4 w 4"/>
                <a:gd name="T17" fmla="*/ 4 h 35"/>
                <a:gd name="T18" fmla="*/ 4 w 4"/>
                <a:gd name="T19" fmla="*/ 1 h 35"/>
                <a:gd name="T20" fmla="*/ 4 w 4"/>
                <a:gd name="T21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35">
                  <a:moveTo>
                    <a:pt x="3" y="19"/>
                  </a:moveTo>
                  <a:cubicBezTo>
                    <a:pt x="2" y="23"/>
                    <a:pt x="1" y="28"/>
                    <a:pt x="0" y="33"/>
                  </a:cubicBezTo>
                  <a:cubicBezTo>
                    <a:pt x="0" y="34"/>
                    <a:pt x="0" y="34"/>
                    <a:pt x="0" y="35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0" y="34"/>
                    <a:pt x="0" y="33"/>
                    <a:pt x="0" y="33"/>
                  </a:cubicBezTo>
                  <a:cubicBezTo>
                    <a:pt x="1" y="28"/>
                    <a:pt x="2" y="23"/>
                    <a:pt x="3" y="19"/>
                  </a:cubicBezTo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4" y="3"/>
                    <a:pt x="4" y="4"/>
                  </a:cubicBezTo>
                  <a:cubicBezTo>
                    <a:pt x="4" y="3"/>
                    <a:pt x="4" y="2"/>
                    <a:pt x="4" y="1"/>
                  </a:cubicBezTo>
                  <a:cubicBezTo>
                    <a:pt x="4" y="1"/>
                    <a:pt x="4" y="0"/>
                    <a:pt x="4" y="0"/>
                  </a:cubicBezTo>
                </a:path>
              </a:pathLst>
            </a:custGeom>
            <a:solidFill>
              <a:srgbClr val="FFD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67" name="Freeform 260"/>
            <p:cNvSpPr>
              <a:spLocks/>
            </p:cNvSpPr>
            <p:nvPr/>
          </p:nvSpPr>
          <p:spPr bwMode="auto">
            <a:xfrm>
              <a:off x="3282769" y="5700713"/>
              <a:ext cx="46038" cy="98425"/>
            </a:xfrm>
            <a:custGeom>
              <a:avLst/>
              <a:gdLst>
                <a:gd name="T0" fmla="*/ 17 w 18"/>
                <a:gd name="T1" fmla="*/ 0 h 37"/>
                <a:gd name="T2" fmla="*/ 10 w 18"/>
                <a:gd name="T3" fmla="*/ 5 h 37"/>
                <a:gd name="T4" fmla="*/ 7 w 18"/>
                <a:gd name="T5" fmla="*/ 7 h 37"/>
                <a:gd name="T6" fmla="*/ 6 w 18"/>
                <a:gd name="T7" fmla="*/ 7 h 37"/>
                <a:gd name="T8" fmla="*/ 4 w 18"/>
                <a:gd name="T9" fmla="*/ 4 h 37"/>
                <a:gd name="T10" fmla="*/ 4 w 18"/>
                <a:gd name="T11" fmla="*/ 7 h 37"/>
                <a:gd name="T12" fmla="*/ 3 w 18"/>
                <a:gd name="T13" fmla="*/ 22 h 37"/>
                <a:gd name="T14" fmla="*/ 0 w 18"/>
                <a:gd name="T15" fmla="*/ 36 h 37"/>
                <a:gd name="T16" fmla="*/ 0 w 18"/>
                <a:gd name="T17" fmla="*/ 37 h 37"/>
                <a:gd name="T18" fmla="*/ 0 w 18"/>
                <a:gd name="T19" fmla="*/ 37 h 37"/>
                <a:gd name="T20" fmla="*/ 4 w 18"/>
                <a:gd name="T21" fmla="*/ 33 h 37"/>
                <a:gd name="T22" fmla="*/ 7 w 18"/>
                <a:gd name="T23" fmla="*/ 32 h 37"/>
                <a:gd name="T24" fmla="*/ 17 w 18"/>
                <a:gd name="T25" fmla="*/ 29 h 37"/>
                <a:gd name="T26" fmla="*/ 17 w 18"/>
                <a:gd name="T27" fmla="*/ 2 h 37"/>
                <a:gd name="T28" fmla="*/ 17 w 18"/>
                <a:gd name="T29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8" h="37">
                  <a:moveTo>
                    <a:pt x="17" y="0"/>
                  </a:moveTo>
                  <a:cubicBezTo>
                    <a:pt x="15" y="2"/>
                    <a:pt x="12" y="4"/>
                    <a:pt x="10" y="5"/>
                  </a:cubicBezTo>
                  <a:cubicBezTo>
                    <a:pt x="9" y="6"/>
                    <a:pt x="8" y="7"/>
                    <a:pt x="7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4" y="6"/>
                    <a:pt x="4" y="5"/>
                    <a:pt x="4" y="4"/>
                  </a:cubicBezTo>
                  <a:cubicBezTo>
                    <a:pt x="4" y="5"/>
                    <a:pt x="4" y="6"/>
                    <a:pt x="4" y="7"/>
                  </a:cubicBezTo>
                  <a:cubicBezTo>
                    <a:pt x="4" y="12"/>
                    <a:pt x="4" y="17"/>
                    <a:pt x="3" y="22"/>
                  </a:cubicBezTo>
                  <a:cubicBezTo>
                    <a:pt x="2" y="26"/>
                    <a:pt x="1" y="31"/>
                    <a:pt x="0" y="36"/>
                  </a:cubicBezTo>
                  <a:cubicBezTo>
                    <a:pt x="0" y="36"/>
                    <a:pt x="0" y="37"/>
                    <a:pt x="0" y="37"/>
                  </a:cubicBezTo>
                  <a:cubicBezTo>
                    <a:pt x="0" y="37"/>
                    <a:pt x="0" y="37"/>
                    <a:pt x="0" y="37"/>
                  </a:cubicBezTo>
                  <a:cubicBezTo>
                    <a:pt x="1" y="35"/>
                    <a:pt x="2" y="34"/>
                    <a:pt x="4" y="33"/>
                  </a:cubicBezTo>
                  <a:cubicBezTo>
                    <a:pt x="5" y="33"/>
                    <a:pt x="6" y="33"/>
                    <a:pt x="7" y="32"/>
                  </a:cubicBezTo>
                  <a:cubicBezTo>
                    <a:pt x="10" y="31"/>
                    <a:pt x="14" y="30"/>
                    <a:pt x="17" y="29"/>
                  </a:cubicBezTo>
                  <a:cubicBezTo>
                    <a:pt x="18" y="20"/>
                    <a:pt x="18" y="11"/>
                    <a:pt x="17" y="2"/>
                  </a:cubicBezTo>
                  <a:cubicBezTo>
                    <a:pt x="17" y="1"/>
                    <a:pt x="17" y="0"/>
                    <a:pt x="17" y="0"/>
                  </a:cubicBezTo>
                </a:path>
              </a:pathLst>
            </a:custGeom>
            <a:solidFill>
              <a:srgbClr val="FF8F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68" name="Freeform 261"/>
            <p:cNvSpPr>
              <a:spLocks/>
            </p:cNvSpPr>
            <p:nvPr/>
          </p:nvSpPr>
          <p:spPr bwMode="auto">
            <a:xfrm>
              <a:off x="3279594" y="5811838"/>
              <a:ext cx="0" cy="3175"/>
            </a:xfrm>
            <a:custGeom>
              <a:avLst/>
              <a:gdLst>
                <a:gd name="T0" fmla="*/ 0 h 1"/>
                <a:gd name="T1" fmla="*/ 1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FD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69" name="Freeform 262"/>
            <p:cNvSpPr>
              <a:spLocks/>
            </p:cNvSpPr>
            <p:nvPr/>
          </p:nvSpPr>
          <p:spPr bwMode="auto">
            <a:xfrm>
              <a:off x="3251019" y="5807075"/>
              <a:ext cx="73025" cy="103188"/>
            </a:xfrm>
            <a:custGeom>
              <a:avLst/>
              <a:gdLst>
                <a:gd name="T0" fmla="*/ 28 w 28"/>
                <a:gd name="T1" fmla="*/ 0 h 39"/>
                <a:gd name="T2" fmla="*/ 19 w 28"/>
                <a:gd name="T3" fmla="*/ 4 h 39"/>
                <a:gd name="T4" fmla="*/ 13 w 28"/>
                <a:gd name="T5" fmla="*/ 5 h 39"/>
                <a:gd name="T6" fmla="*/ 13 w 28"/>
                <a:gd name="T7" fmla="*/ 5 h 39"/>
                <a:gd name="T8" fmla="*/ 11 w 28"/>
                <a:gd name="T9" fmla="*/ 4 h 39"/>
                <a:gd name="T10" fmla="*/ 11 w 28"/>
                <a:gd name="T11" fmla="*/ 2 h 39"/>
                <a:gd name="T12" fmla="*/ 11 w 28"/>
                <a:gd name="T13" fmla="*/ 3 h 39"/>
                <a:gd name="T14" fmla="*/ 5 w 28"/>
                <a:gd name="T15" fmla="*/ 21 h 39"/>
                <a:gd name="T16" fmla="*/ 0 w 28"/>
                <a:gd name="T17" fmla="*/ 39 h 39"/>
                <a:gd name="T18" fmla="*/ 1 w 28"/>
                <a:gd name="T19" fmla="*/ 37 h 39"/>
                <a:gd name="T20" fmla="*/ 4 w 28"/>
                <a:gd name="T21" fmla="*/ 35 h 39"/>
                <a:gd name="T22" fmla="*/ 6 w 28"/>
                <a:gd name="T23" fmla="*/ 34 h 39"/>
                <a:gd name="T24" fmla="*/ 22 w 28"/>
                <a:gd name="T25" fmla="*/ 30 h 39"/>
                <a:gd name="T26" fmla="*/ 25 w 28"/>
                <a:gd name="T27" fmla="*/ 15 h 39"/>
                <a:gd name="T28" fmla="*/ 28 w 28"/>
                <a:gd name="T29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8" h="39">
                  <a:moveTo>
                    <a:pt x="28" y="0"/>
                  </a:moveTo>
                  <a:cubicBezTo>
                    <a:pt x="25" y="1"/>
                    <a:pt x="22" y="3"/>
                    <a:pt x="19" y="4"/>
                  </a:cubicBezTo>
                  <a:cubicBezTo>
                    <a:pt x="17" y="4"/>
                    <a:pt x="15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2" y="5"/>
                    <a:pt x="11" y="5"/>
                    <a:pt x="11" y="4"/>
                  </a:cubicBezTo>
                  <a:cubicBezTo>
                    <a:pt x="11" y="3"/>
                    <a:pt x="11" y="3"/>
                    <a:pt x="11" y="2"/>
                  </a:cubicBezTo>
                  <a:cubicBezTo>
                    <a:pt x="11" y="2"/>
                    <a:pt x="11" y="2"/>
                    <a:pt x="11" y="3"/>
                  </a:cubicBezTo>
                  <a:cubicBezTo>
                    <a:pt x="9" y="9"/>
                    <a:pt x="8" y="15"/>
                    <a:pt x="5" y="21"/>
                  </a:cubicBezTo>
                  <a:cubicBezTo>
                    <a:pt x="3" y="27"/>
                    <a:pt x="2" y="33"/>
                    <a:pt x="0" y="39"/>
                  </a:cubicBezTo>
                  <a:cubicBezTo>
                    <a:pt x="0" y="39"/>
                    <a:pt x="0" y="38"/>
                    <a:pt x="1" y="37"/>
                  </a:cubicBezTo>
                  <a:cubicBezTo>
                    <a:pt x="1" y="36"/>
                    <a:pt x="2" y="35"/>
                    <a:pt x="4" y="35"/>
                  </a:cubicBezTo>
                  <a:cubicBezTo>
                    <a:pt x="4" y="34"/>
                    <a:pt x="5" y="34"/>
                    <a:pt x="6" y="34"/>
                  </a:cubicBezTo>
                  <a:cubicBezTo>
                    <a:pt x="12" y="34"/>
                    <a:pt x="17" y="32"/>
                    <a:pt x="22" y="30"/>
                  </a:cubicBezTo>
                  <a:cubicBezTo>
                    <a:pt x="23" y="25"/>
                    <a:pt x="24" y="20"/>
                    <a:pt x="25" y="15"/>
                  </a:cubicBezTo>
                  <a:cubicBezTo>
                    <a:pt x="27" y="10"/>
                    <a:pt x="28" y="5"/>
                    <a:pt x="28" y="0"/>
                  </a:cubicBezTo>
                </a:path>
              </a:pathLst>
            </a:custGeom>
            <a:solidFill>
              <a:srgbClr val="FF8F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70" name="Freeform 263"/>
            <p:cNvSpPr>
              <a:spLocks noEditPoints="1"/>
            </p:cNvSpPr>
            <p:nvPr/>
          </p:nvSpPr>
          <p:spPr bwMode="auto">
            <a:xfrm>
              <a:off x="3108144" y="6030913"/>
              <a:ext cx="331788" cy="619125"/>
            </a:xfrm>
            <a:custGeom>
              <a:avLst/>
              <a:gdLst>
                <a:gd name="T0" fmla="*/ 78 w 126"/>
                <a:gd name="T1" fmla="*/ 233 h 234"/>
                <a:gd name="T2" fmla="*/ 79 w 126"/>
                <a:gd name="T3" fmla="*/ 233 h 234"/>
                <a:gd name="T4" fmla="*/ 93 w 126"/>
                <a:gd name="T5" fmla="*/ 234 h 234"/>
                <a:gd name="T6" fmla="*/ 79 w 126"/>
                <a:gd name="T7" fmla="*/ 233 h 234"/>
                <a:gd name="T8" fmla="*/ 78 w 126"/>
                <a:gd name="T9" fmla="*/ 233 h 234"/>
                <a:gd name="T10" fmla="*/ 118 w 126"/>
                <a:gd name="T11" fmla="*/ 232 h 234"/>
                <a:gd name="T12" fmla="*/ 116 w 126"/>
                <a:gd name="T13" fmla="*/ 232 h 234"/>
                <a:gd name="T14" fmla="*/ 107 w 126"/>
                <a:gd name="T15" fmla="*/ 234 h 234"/>
                <a:gd name="T16" fmla="*/ 118 w 126"/>
                <a:gd name="T17" fmla="*/ 232 h 234"/>
                <a:gd name="T18" fmla="*/ 126 w 126"/>
                <a:gd name="T19" fmla="*/ 228 h 234"/>
                <a:gd name="T20" fmla="*/ 125 w 126"/>
                <a:gd name="T21" fmla="*/ 229 h 234"/>
                <a:gd name="T22" fmla="*/ 126 w 126"/>
                <a:gd name="T23" fmla="*/ 228 h 234"/>
                <a:gd name="T24" fmla="*/ 53 w 126"/>
                <a:gd name="T25" fmla="*/ 224 h 234"/>
                <a:gd name="T26" fmla="*/ 53 w 126"/>
                <a:gd name="T27" fmla="*/ 224 h 234"/>
                <a:gd name="T28" fmla="*/ 53 w 126"/>
                <a:gd name="T29" fmla="*/ 224 h 234"/>
                <a:gd name="T30" fmla="*/ 52 w 126"/>
                <a:gd name="T31" fmla="*/ 224 h 234"/>
                <a:gd name="T32" fmla="*/ 53 w 126"/>
                <a:gd name="T33" fmla="*/ 224 h 234"/>
                <a:gd name="T34" fmla="*/ 52 w 126"/>
                <a:gd name="T35" fmla="*/ 224 h 234"/>
                <a:gd name="T36" fmla="*/ 124 w 126"/>
                <a:gd name="T37" fmla="*/ 223 h 234"/>
                <a:gd name="T38" fmla="*/ 125 w 126"/>
                <a:gd name="T39" fmla="*/ 226 h 234"/>
                <a:gd name="T40" fmla="*/ 124 w 126"/>
                <a:gd name="T41" fmla="*/ 224 h 234"/>
                <a:gd name="T42" fmla="*/ 124 w 126"/>
                <a:gd name="T43" fmla="*/ 223 h 234"/>
                <a:gd name="T44" fmla="*/ 115 w 126"/>
                <a:gd name="T45" fmla="*/ 211 h 234"/>
                <a:gd name="T46" fmla="*/ 123 w 126"/>
                <a:gd name="T47" fmla="*/ 223 h 234"/>
                <a:gd name="T48" fmla="*/ 123 w 126"/>
                <a:gd name="T49" fmla="*/ 223 h 234"/>
                <a:gd name="T50" fmla="*/ 116 w 126"/>
                <a:gd name="T51" fmla="*/ 213 h 234"/>
                <a:gd name="T52" fmla="*/ 115 w 126"/>
                <a:gd name="T53" fmla="*/ 211 h 234"/>
                <a:gd name="T54" fmla="*/ 101 w 126"/>
                <a:gd name="T55" fmla="*/ 184 h 234"/>
                <a:gd name="T56" fmla="*/ 102 w 126"/>
                <a:gd name="T57" fmla="*/ 186 h 234"/>
                <a:gd name="T58" fmla="*/ 108 w 126"/>
                <a:gd name="T59" fmla="*/ 199 h 234"/>
                <a:gd name="T60" fmla="*/ 103 w 126"/>
                <a:gd name="T61" fmla="*/ 190 h 234"/>
                <a:gd name="T62" fmla="*/ 102 w 126"/>
                <a:gd name="T63" fmla="*/ 186 h 234"/>
                <a:gd name="T64" fmla="*/ 101 w 126"/>
                <a:gd name="T65" fmla="*/ 184 h 234"/>
                <a:gd name="T66" fmla="*/ 94 w 126"/>
                <a:gd name="T67" fmla="*/ 181 h 234"/>
                <a:gd name="T68" fmla="*/ 96 w 126"/>
                <a:gd name="T69" fmla="*/ 181 h 234"/>
                <a:gd name="T70" fmla="*/ 95 w 126"/>
                <a:gd name="T71" fmla="*/ 181 h 234"/>
                <a:gd name="T72" fmla="*/ 94 w 126"/>
                <a:gd name="T73" fmla="*/ 181 h 234"/>
                <a:gd name="T74" fmla="*/ 85 w 126"/>
                <a:gd name="T75" fmla="*/ 178 h 234"/>
                <a:gd name="T76" fmla="*/ 89 w 126"/>
                <a:gd name="T77" fmla="*/ 179 h 234"/>
                <a:gd name="T78" fmla="*/ 93 w 126"/>
                <a:gd name="T79" fmla="*/ 180 h 234"/>
                <a:gd name="T80" fmla="*/ 85 w 126"/>
                <a:gd name="T81" fmla="*/ 178 h 234"/>
                <a:gd name="T82" fmla="*/ 2 w 126"/>
                <a:gd name="T83" fmla="*/ 146 h 234"/>
                <a:gd name="T84" fmla="*/ 4 w 126"/>
                <a:gd name="T85" fmla="*/ 155 h 234"/>
                <a:gd name="T86" fmla="*/ 3 w 126"/>
                <a:gd name="T87" fmla="*/ 151 h 234"/>
                <a:gd name="T88" fmla="*/ 2 w 126"/>
                <a:gd name="T89" fmla="*/ 146 h 234"/>
                <a:gd name="T90" fmla="*/ 0 w 126"/>
                <a:gd name="T91" fmla="*/ 115 h 234"/>
                <a:gd name="T92" fmla="*/ 0 w 126"/>
                <a:gd name="T93" fmla="*/ 121 h 234"/>
                <a:gd name="T94" fmla="*/ 0 w 126"/>
                <a:gd name="T95" fmla="*/ 121 h 234"/>
                <a:gd name="T96" fmla="*/ 0 w 126"/>
                <a:gd name="T97" fmla="*/ 127 h 234"/>
                <a:gd name="T98" fmla="*/ 0 w 126"/>
                <a:gd name="T99" fmla="*/ 132 h 234"/>
                <a:gd name="T100" fmla="*/ 0 w 126"/>
                <a:gd name="T101" fmla="*/ 130 h 234"/>
                <a:gd name="T102" fmla="*/ 0 w 126"/>
                <a:gd name="T103" fmla="*/ 115 h 234"/>
                <a:gd name="T104" fmla="*/ 1 w 126"/>
                <a:gd name="T105" fmla="*/ 99 h 234"/>
                <a:gd name="T106" fmla="*/ 0 w 126"/>
                <a:gd name="T107" fmla="*/ 104 h 234"/>
                <a:gd name="T108" fmla="*/ 0 w 126"/>
                <a:gd name="T109" fmla="*/ 111 h 234"/>
                <a:gd name="T110" fmla="*/ 1 w 126"/>
                <a:gd name="T111" fmla="*/ 99 h 234"/>
                <a:gd name="T112" fmla="*/ 36 w 126"/>
                <a:gd name="T113" fmla="*/ 0 h 234"/>
                <a:gd name="T114" fmla="*/ 32 w 126"/>
                <a:gd name="T115" fmla="*/ 8 h 234"/>
                <a:gd name="T116" fmla="*/ 14 w 126"/>
                <a:gd name="T117" fmla="*/ 48 h 234"/>
                <a:gd name="T118" fmla="*/ 3 w 126"/>
                <a:gd name="T119" fmla="*/ 88 h 234"/>
                <a:gd name="T120" fmla="*/ 14 w 126"/>
                <a:gd name="T121" fmla="*/ 48 h 234"/>
                <a:gd name="T122" fmla="*/ 31 w 126"/>
                <a:gd name="T123" fmla="*/ 10 h 234"/>
                <a:gd name="T124" fmla="*/ 36 w 126"/>
                <a:gd name="T125" fmla="*/ 0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6" h="234">
                  <a:moveTo>
                    <a:pt x="78" y="233"/>
                  </a:moveTo>
                  <a:cubicBezTo>
                    <a:pt x="78" y="233"/>
                    <a:pt x="79" y="233"/>
                    <a:pt x="79" y="233"/>
                  </a:cubicBezTo>
                  <a:cubicBezTo>
                    <a:pt x="84" y="233"/>
                    <a:pt x="88" y="234"/>
                    <a:pt x="93" y="234"/>
                  </a:cubicBezTo>
                  <a:cubicBezTo>
                    <a:pt x="88" y="234"/>
                    <a:pt x="84" y="233"/>
                    <a:pt x="79" y="233"/>
                  </a:cubicBezTo>
                  <a:cubicBezTo>
                    <a:pt x="79" y="233"/>
                    <a:pt x="78" y="233"/>
                    <a:pt x="78" y="233"/>
                  </a:cubicBezTo>
                  <a:moveTo>
                    <a:pt x="118" y="232"/>
                  </a:moveTo>
                  <a:cubicBezTo>
                    <a:pt x="118" y="232"/>
                    <a:pt x="117" y="232"/>
                    <a:pt x="116" y="232"/>
                  </a:cubicBezTo>
                  <a:cubicBezTo>
                    <a:pt x="113" y="233"/>
                    <a:pt x="110" y="233"/>
                    <a:pt x="107" y="234"/>
                  </a:cubicBezTo>
                  <a:cubicBezTo>
                    <a:pt x="111" y="233"/>
                    <a:pt x="115" y="233"/>
                    <a:pt x="118" y="232"/>
                  </a:cubicBezTo>
                  <a:moveTo>
                    <a:pt x="126" y="228"/>
                  </a:moveTo>
                  <a:cubicBezTo>
                    <a:pt x="125" y="228"/>
                    <a:pt x="125" y="228"/>
                    <a:pt x="125" y="229"/>
                  </a:cubicBezTo>
                  <a:cubicBezTo>
                    <a:pt x="125" y="228"/>
                    <a:pt x="126" y="228"/>
                    <a:pt x="126" y="228"/>
                  </a:cubicBezTo>
                  <a:moveTo>
                    <a:pt x="53" y="224"/>
                  </a:moveTo>
                  <a:cubicBezTo>
                    <a:pt x="53" y="224"/>
                    <a:pt x="53" y="224"/>
                    <a:pt x="53" y="224"/>
                  </a:cubicBezTo>
                  <a:cubicBezTo>
                    <a:pt x="53" y="224"/>
                    <a:pt x="53" y="224"/>
                    <a:pt x="53" y="224"/>
                  </a:cubicBezTo>
                  <a:moveTo>
                    <a:pt x="52" y="224"/>
                  </a:moveTo>
                  <a:cubicBezTo>
                    <a:pt x="52" y="224"/>
                    <a:pt x="52" y="224"/>
                    <a:pt x="53" y="224"/>
                  </a:cubicBezTo>
                  <a:cubicBezTo>
                    <a:pt x="52" y="224"/>
                    <a:pt x="52" y="224"/>
                    <a:pt x="52" y="224"/>
                  </a:cubicBezTo>
                  <a:moveTo>
                    <a:pt x="124" y="223"/>
                  </a:moveTo>
                  <a:cubicBezTo>
                    <a:pt x="124" y="224"/>
                    <a:pt x="124" y="225"/>
                    <a:pt x="125" y="226"/>
                  </a:cubicBezTo>
                  <a:cubicBezTo>
                    <a:pt x="125" y="225"/>
                    <a:pt x="124" y="225"/>
                    <a:pt x="124" y="224"/>
                  </a:cubicBezTo>
                  <a:cubicBezTo>
                    <a:pt x="124" y="224"/>
                    <a:pt x="124" y="224"/>
                    <a:pt x="124" y="223"/>
                  </a:cubicBezTo>
                  <a:moveTo>
                    <a:pt x="115" y="211"/>
                  </a:moveTo>
                  <a:cubicBezTo>
                    <a:pt x="118" y="215"/>
                    <a:pt x="120" y="219"/>
                    <a:pt x="123" y="223"/>
                  </a:cubicBezTo>
                  <a:cubicBezTo>
                    <a:pt x="123" y="223"/>
                    <a:pt x="123" y="223"/>
                    <a:pt x="123" y="223"/>
                  </a:cubicBezTo>
                  <a:cubicBezTo>
                    <a:pt x="121" y="219"/>
                    <a:pt x="119" y="216"/>
                    <a:pt x="116" y="213"/>
                  </a:cubicBezTo>
                  <a:cubicBezTo>
                    <a:pt x="116" y="212"/>
                    <a:pt x="116" y="212"/>
                    <a:pt x="115" y="211"/>
                  </a:cubicBezTo>
                  <a:moveTo>
                    <a:pt x="101" y="184"/>
                  </a:moveTo>
                  <a:cubicBezTo>
                    <a:pt x="101" y="185"/>
                    <a:pt x="101" y="186"/>
                    <a:pt x="102" y="186"/>
                  </a:cubicBezTo>
                  <a:cubicBezTo>
                    <a:pt x="104" y="191"/>
                    <a:pt x="106" y="195"/>
                    <a:pt x="108" y="199"/>
                  </a:cubicBezTo>
                  <a:cubicBezTo>
                    <a:pt x="107" y="196"/>
                    <a:pt x="105" y="193"/>
                    <a:pt x="103" y="190"/>
                  </a:cubicBezTo>
                  <a:cubicBezTo>
                    <a:pt x="103" y="189"/>
                    <a:pt x="102" y="187"/>
                    <a:pt x="102" y="186"/>
                  </a:cubicBezTo>
                  <a:cubicBezTo>
                    <a:pt x="101" y="186"/>
                    <a:pt x="101" y="185"/>
                    <a:pt x="101" y="184"/>
                  </a:cubicBezTo>
                  <a:moveTo>
                    <a:pt x="94" y="181"/>
                  </a:moveTo>
                  <a:cubicBezTo>
                    <a:pt x="95" y="181"/>
                    <a:pt x="95" y="181"/>
                    <a:pt x="96" y="181"/>
                  </a:cubicBezTo>
                  <a:cubicBezTo>
                    <a:pt x="96" y="181"/>
                    <a:pt x="95" y="181"/>
                    <a:pt x="95" y="181"/>
                  </a:cubicBezTo>
                  <a:cubicBezTo>
                    <a:pt x="95" y="181"/>
                    <a:pt x="94" y="181"/>
                    <a:pt x="94" y="181"/>
                  </a:cubicBezTo>
                  <a:moveTo>
                    <a:pt x="85" y="178"/>
                  </a:moveTo>
                  <a:cubicBezTo>
                    <a:pt x="86" y="178"/>
                    <a:pt x="87" y="179"/>
                    <a:pt x="89" y="179"/>
                  </a:cubicBezTo>
                  <a:cubicBezTo>
                    <a:pt x="90" y="179"/>
                    <a:pt x="91" y="180"/>
                    <a:pt x="93" y="180"/>
                  </a:cubicBezTo>
                  <a:cubicBezTo>
                    <a:pt x="90" y="179"/>
                    <a:pt x="87" y="179"/>
                    <a:pt x="85" y="178"/>
                  </a:cubicBezTo>
                  <a:moveTo>
                    <a:pt x="2" y="146"/>
                  </a:moveTo>
                  <a:cubicBezTo>
                    <a:pt x="2" y="149"/>
                    <a:pt x="3" y="152"/>
                    <a:pt x="4" y="155"/>
                  </a:cubicBezTo>
                  <a:cubicBezTo>
                    <a:pt x="3" y="154"/>
                    <a:pt x="3" y="152"/>
                    <a:pt x="3" y="151"/>
                  </a:cubicBezTo>
                  <a:cubicBezTo>
                    <a:pt x="2" y="149"/>
                    <a:pt x="2" y="148"/>
                    <a:pt x="2" y="146"/>
                  </a:cubicBezTo>
                  <a:moveTo>
                    <a:pt x="0" y="115"/>
                  </a:moveTo>
                  <a:cubicBezTo>
                    <a:pt x="0" y="117"/>
                    <a:pt x="0" y="119"/>
                    <a:pt x="0" y="121"/>
                  </a:cubicBezTo>
                  <a:cubicBezTo>
                    <a:pt x="0" y="121"/>
                    <a:pt x="0" y="121"/>
                    <a:pt x="0" y="121"/>
                  </a:cubicBezTo>
                  <a:cubicBezTo>
                    <a:pt x="0" y="123"/>
                    <a:pt x="0" y="125"/>
                    <a:pt x="0" y="127"/>
                  </a:cubicBezTo>
                  <a:cubicBezTo>
                    <a:pt x="0" y="129"/>
                    <a:pt x="0" y="131"/>
                    <a:pt x="0" y="132"/>
                  </a:cubicBezTo>
                  <a:cubicBezTo>
                    <a:pt x="0" y="132"/>
                    <a:pt x="0" y="131"/>
                    <a:pt x="0" y="130"/>
                  </a:cubicBezTo>
                  <a:cubicBezTo>
                    <a:pt x="0" y="125"/>
                    <a:pt x="0" y="120"/>
                    <a:pt x="0" y="115"/>
                  </a:cubicBezTo>
                  <a:moveTo>
                    <a:pt x="1" y="99"/>
                  </a:moveTo>
                  <a:cubicBezTo>
                    <a:pt x="1" y="101"/>
                    <a:pt x="1" y="103"/>
                    <a:pt x="0" y="104"/>
                  </a:cubicBezTo>
                  <a:cubicBezTo>
                    <a:pt x="0" y="106"/>
                    <a:pt x="0" y="109"/>
                    <a:pt x="0" y="111"/>
                  </a:cubicBezTo>
                  <a:cubicBezTo>
                    <a:pt x="0" y="107"/>
                    <a:pt x="1" y="103"/>
                    <a:pt x="1" y="99"/>
                  </a:cubicBezTo>
                  <a:moveTo>
                    <a:pt x="36" y="0"/>
                  </a:moveTo>
                  <a:cubicBezTo>
                    <a:pt x="35" y="2"/>
                    <a:pt x="34" y="5"/>
                    <a:pt x="32" y="8"/>
                  </a:cubicBezTo>
                  <a:cubicBezTo>
                    <a:pt x="26" y="21"/>
                    <a:pt x="20" y="34"/>
                    <a:pt x="14" y="48"/>
                  </a:cubicBezTo>
                  <a:cubicBezTo>
                    <a:pt x="9" y="61"/>
                    <a:pt x="5" y="75"/>
                    <a:pt x="3" y="88"/>
                  </a:cubicBezTo>
                  <a:cubicBezTo>
                    <a:pt x="5" y="75"/>
                    <a:pt x="9" y="61"/>
                    <a:pt x="14" y="48"/>
                  </a:cubicBezTo>
                  <a:cubicBezTo>
                    <a:pt x="19" y="35"/>
                    <a:pt x="25" y="22"/>
                    <a:pt x="31" y="10"/>
                  </a:cubicBezTo>
                  <a:cubicBezTo>
                    <a:pt x="33" y="6"/>
                    <a:pt x="34" y="3"/>
                    <a:pt x="36" y="0"/>
                  </a:cubicBezTo>
                </a:path>
              </a:pathLst>
            </a:custGeom>
            <a:solidFill>
              <a:srgbClr val="FFD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71" name="Freeform 264"/>
            <p:cNvSpPr>
              <a:spLocks noEditPoints="1"/>
            </p:cNvSpPr>
            <p:nvPr/>
          </p:nvSpPr>
          <p:spPr bwMode="auto">
            <a:xfrm>
              <a:off x="3108144" y="5918200"/>
              <a:ext cx="331788" cy="731838"/>
            </a:xfrm>
            <a:custGeom>
              <a:avLst/>
              <a:gdLst>
                <a:gd name="T0" fmla="*/ 86 w 126"/>
                <a:gd name="T1" fmla="*/ 229 h 277"/>
                <a:gd name="T2" fmla="*/ 66 w 126"/>
                <a:gd name="T3" fmla="*/ 273 h 277"/>
                <a:gd name="T4" fmla="*/ 79 w 126"/>
                <a:gd name="T5" fmla="*/ 276 h 277"/>
                <a:gd name="T6" fmla="*/ 106 w 126"/>
                <a:gd name="T7" fmla="*/ 277 h 277"/>
                <a:gd name="T8" fmla="*/ 118 w 126"/>
                <a:gd name="T9" fmla="*/ 275 h 277"/>
                <a:gd name="T10" fmla="*/ 125 w 126"/>
                <a:gd name="T11" fmla="*/ 272 h 277"/>
                <a:gd name="T12" fmla="*/ 125 w 126"/>
                <a:gd name="T13" fmla="*/ 269 h 277"/>
                <a:gd name="T14" fmla="*/ 123 w 126"/>
                <a:gd name="T15" fmla="*/ 266 h 277"/>
                <a:gd name="T16" fmla="*/ 102 w 126"/>
                <a:gd name="T17" fmla="*/ 229 h 277"/>
                <a:gd name="T18" fmla="*/ 94 w 126"/>
                <a:gd name="T19" fmla="*/ 224 h 277"/>
                <a:gd name="T20" fmla="*/ 85 w 126"/>
                <a:gd name="T21" fmla="*/ 221 h 277"/>
                <a:gd name="T22" fmla="*/ 79 w 126"/>
                <a:gd name="T23" fmla="*/ 220 h 277"/>
                <a:gd name="T24" fmla="*/ 80 w 126"/>
                <a:gd name="T25" fmla="*/ 219 h 277"/>
                <a:gd name="T26" fmla="*/ 80 w 126"/>
                <a:gd name="T27" fmla="*/ 219 h 277"/>
                <a:gd name="T28" fmla="*/ 80 w 126"/>
                <a:gd name="T29" fmla="*/ 219 h 277"/>
                <a:gd name="T30" fmla="*/ 54 w 126"/>
                <a:gd name="T31" fmla="*/ 5 h 277"/>
                <a:gd name="T32" fmla="*/ 45 w 126"/>
                <a:gd name="T33" fmla="*/ 22 h 277"/>
                <a:gd name="T34" fmla="*/ 14 w 126"/>
                <a:gd name="T35" fmla="*/ 91 h 277"/>
                <a:gd name="T36" fmla="*/ 1 w 126"/>
                <a:gd name="T37" fmla="*/ 142 h 277"/>
                <a:gd name="T38" fmla="*/ 0 w 126"/>
                <a:gd name="T39" fmla="*/ 173 h 277"/>
                <a:gd name="T40" fmla="*/ 3 w 126"/>
                <a:gd name="T41" fmla="*/ 194 h 277"/>
                <a:gd name="T42" fmla="*/ 29 w 126"/>
                <a:gd name="T43" fmla="*/ 248 h 277"/>
                <a:gd name="T44" fmla="*/ 53 w 126"/>
                <a:gd name="T45" fmla="*/ 267 h 277"/>
                <a:gd name="T46" fmla="*/ 61 w 126"/>
                <a:gd name="T47" fmla="*/ 271 h 277"/>
                <a:gd name="T48" fmla="*/ 63 w 126"/>
                <a:gd name="T49" fmla="*/ 261 h 277"/>
                <a:gd name="T50" fmla="*/ 76 w 126"/>
                <a:gd name="T51" fmla="*/ 232 h 277"/>
                <a:gd name="T52" fmla="*/ 60 w 126"/>
                <a:gd name="T53" fmla="*/ 242 h 277"/>
                <a:gd name="T54" fmla="*/ 40 w 126"/>
                <a:gd name="T55" fmla="*/ 230 h 277"/>
                <a:gd name="T56" fmla="*/ 21 w 126"/>
                <a:gd name="T57" fmla="*/ 237 h 277"/>
                <a:gd name="T58" fmla="*/ 29 w 126"/>
                <a:gd name="T59" fmla="*/ 223 h 277"/>
                <a:gd name="T60" fmla="*/ 25 w 126"/>
                <a:gd name="T61" fmla="*/ 191 h 277"/>
                <a:gd name="T62" fmla="*/ 10 w 126"/>
                <a:gd name="T63" fmla="*/ 182 h 277"/>
                <a:gd name="T64" fmla="*/ 0 w 126"/>
                <a:gd name="T65" fmla="*/ 177 h 277"/>
                <a:gd name="T66" fmla="*/ 3 w 126"/>
                <a:gd name="T67" fmla="*/ 171 h 277"/>
                <a:gd name="T68" fmla="*/ 19 w 126"/>
                <a:gd name="T69" fmla="*/ 170 h 277"/>
                <a:gd name="T70" fmla="*/ 23 w 126"/>
                <a:gd name="T71" fmla="*/ 162 h 277"/>
                <a:gd name="T72" fmla="*/ 15 w 126"/>
                <a:gd name="T73" fmla="*/ 133 h 277"/>
                <a:gd name="T74" fmla="*/ 8 w 126"/>
                <a:gd name="T75" fmla="*/ 122 h 277"/>
                <a:gd name="T76" fmla="*/ 14 w 126"/>
                <a:gd name="T77" fmla="*/ 122 h 277"/>
                <a:gd name="T78" fmla="*/ 41 w 126"/>
                <a:gd name="T79" fmla="*/ 83 h 277"/>
                <a:gd name="T80" fmla="*/ 18 w 126"/>
                <a:gd name="T81" fmla="*/ 83 h 277"/>
                <a:gd name="T82" fmla="*/ 24 w 126"/>
                <a:gd name="T83" fmla="*/ 74 h 277"/>
                <a:gd name="T84" fmla="*/ 39 w 126"/>
                <a:gd name="T85" fmla="*/ 73 h 277"/>
                <a:gd name="T86" fmla="*/ 57 w 126"/>
                <a:gd name="T87" fmla="*/ 41 h 277"/>
                <a:gd name="T88" fmla="*/ 39 w 126"/>
                <a:gd name="T89" fmla="*/ 44 h 277"/>
                <a:gd name="T90" fmla="*/ 40 w 126"/>
                <a:gd name="T91" fmla="*/ 34 h 277"/>
                <a:gd name="T92" fmla="*/ 66 w 126"/>
                <a:gd name="T93" fmla="*/ 18 h 2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26" h="277">
                  <a:moveTo>
                    <a:pt x="83" y="220"/>
                  </a:moveTo>
                  <a:cubicBezTo>
                    <a:pt x="85" y="221"/>
                    <a:pt x="86" y="223"/>
                    <a:pt x="86" y="226"/>
                  </a:cubicBezTo>
                  <a:cubicBezTo>
                    <a:pt x="87" y="227"/>
                    <a:pt x="86" y="228"/>
                    <a:pt x="86" y="229"/>
                  </a:cubicBezTo>
                  <a:cubicBezTo>
                    <a:pt x="87" y="234"/>
                    <a:pt x="86" y="239"/>
                    <a:pt x="85" y="243"/>
                  </a:cubicBezTo>
                  <a:cubicBezTo>
                    <a:pt x="82" y="254"/>
                    <a:pt x="77" y="263"/>
                    <a:pt x="70" y="271"/>
                  </a:cubicBezTo>
                  <a:cubicBezTo>
                    <a:pt x="68" y="272"/>
                    <a:pt x="67" y="273"/>
                    <a:pt x="66" y="273"/>
                  </a:cubicBezTo>
                  <a:cubicBezTo>
                    <a:pt x="66" y="273"/>
                    <a:pt x="66" y="273"/>
                    <a:pt x="65" y="273"/>
                  </a:cubicBezTo>
                  <a:cubicBezTo>
                    <a:pt x="69" y="274"/>
                    <a:pt x="74" y="275"/>
                    <a:pt x="78" y="276"/>
                  </a:cubicBezTo>
                  <a:cubicBezTo>
                    <a:pt x="78" y="276"/>
                    <a:pt x="79" y="276"/>
                    <a:pt x="79" y="276"/>
                  </a:cubicBezTo>
                  <a:cubicBezTo>
                    <a:pt x="84" y="276"/>
                    <a:pt x="88" y="277"/>
                    <a:pt x="93" y="277"/>
                  </a:cubicBezTo>
                  <a:cubicBezTo>
                    <a:pt x="94" y="277"/>
                    <a:pt x="95" y="277"/>
                    <a:pt x="96" y="277"/>
                  </a:cubicBezTo>
                  <a:cubicBezTo>
                    <a:pt x="100" y="277"/>
                    <a:pt x="103" y="277"/>
                    <a:pt x="106" y="277"/>
                  </a:cubicBezTo>
                  <a:cubicBezTo>
                    <a:pt x="107" y="277"/>
                    <a:pt x="107" y="277"/>
                    <a:pt x="107" y="277"/>
                  </a:cubicBezTo>
                  <a:cubicBezTo>
                    <a:pt x="110" y="276"/>
                    <a:pt x="113" y="276"/>
                    <a:pt x="116" y="275"/>
                  </a:cubicBezTo>
                  <a:cubicBezTo>
                    <a:pt x="117" y="275"/>
                    <a:pt x="118" y="275"/>
                    <a:pt x="118" y="275"/>
                  </a:cubicBezTo>
                  <a:cubicBezTo>
                    <a:pt x="119" y="274"/>
                    <a:pt x="121" y="274"/>
                    <a:pt x="122" y="274"/>
                  </a:cubicBezTo>
                  <a:cubicBezTo>
                    <a:pt x="123" y="273"/>
                    <a:pt x="124" y="272"/>
                    <a:pt x="125" y="272"/>
                  </a:cubicBezTo>
                  <a:cubicBezTo>
                    <a:pt x="125" y="272"/>
                    <a:pt x="125" y="272"/>
                    <a:pt x="125" y="272"/>
                  </a:cubicBezTo>
                  <a:cubicBezTo>
                    <a:pt x="125" y="271"/>
                    <a:pt x="125" y="271"/>
                    <a:pt x="126" y="271"/>
                  </a:cubicBezTo>
                  <a:cubicBezTo>
                    <a:pt x="126" y="271"/>
                    <a:pt x="126" y="270"/>
                    <a:pt x="126" y="270"/>
                  </a:cubicBezTo>
                  <a:cubicBezTo>
                    <a:pt x="125" y="270"/>
                    <a:pt x="125" y="269"/>
                    <a:pt x="125" y="269"/>
                  </a:cubicBezTo>
                  <a:cubicBezTo>
                    <a:pt x="124" y="268"/>
                    <a:pt x="124" y="267"/>
                    <a:pt x="124" y="266"/>
                  </a:cubicBezTo>
                  <a:cubicBezTo>
                    <a:pt x="123" y="266"/>
                    <a:pt x="123" y="266"/>
                    <a:pt x="123" y="266"/>
                  </a:cubicBezTo>
                  <a:cubicBezTo>
                    <a:pt x="123" y="266"/>
                    <a:pt x="123" y="266"/>
                    <a:pt x="123" y="266"/>
                  </a:cubicBezTo>
                  <a:cubicBezTo>
                    <a:pt x="120" y="262"/>
                    <a:pt x="118" y="258"/>
                    <a:pt x="115" y="254"/>
                  </a:cubicBezTo>
                  <a:cubicBezTo>
                    <a:pt x="113" y="250"/>
                    <a:pt x="110" y="246"/>
                    <a:pt x="108" y="242"/>
                  </a:cubicBezTo>
                  <a:cubicBezTo>
                    <a:pt x="106" y="238"/>
                    <a:pt x="104" y="234"/>
                    <a:pt x="102" y="229"/>
                  </a:cubicBezTo>
                  <a:cubicBezTo>
                    <a:pt x="101" y="229"/>
                    <a:pt x="101" y="228"/>
                    <a:pt x="101" y="227"/>
                  </a:cubicBezTo>
                  <a:cubicBezTo>
                    <a:pt x="100" y="226"/>
                    <a:pt x="98" y="225"/>
                    <a:pt x="96" y="224"/>
                  </a:cubicBezTo>
                  <a:cubicBezTo>
                    <a:pt x="95" y="224"/>
                    <a:pt x="95" y="224"/>
                    <a:pt x="94" y="224"/>
                  </a:cubicBezTo>
                  <a:cubicBezTo>
                    <a:pt x="94" y="223"/>
                    <a:pt x="93" y="223"/>
                    <a:pt x="93" y="223"/>
                  </a:cubicBezTo>
                  <a:cubicBezTo>
                    <a:pt x="91" y="223"/>
                    <a:pt x="90" y="222"/>
                    <a:pt x="89" y="222"/>
                  </a:cubicBezTo>
                  <a:cubicBezTo>
                    <a:pt x="87" y="222"/>
                    <a:pt x="86" y="221"/>
                    <a:pt x="85" y="221"/>
                  </a:cubicBezTo>
                  <a:cubicBezTo>
                    <a:pt x="84" y="220"/>
                    <a:pt x="84" y="220"/>
                    <a:pt x="83" y="220"/>
                  </a:cubicBezTo>
                  <a:moveTo>
                    <a:pt x="80" y="219"/>
                  </a:moveTo>
                  <a:cubicBezTo>
                    <a:pt x="79" y="220"/>
                    <a:pt x="79" y="220"/>
                    <a:pt x="79" y="220"/>
                  </a:cubicBezTo>
                  <a:cubicBezTo>
                    <a:pt x="78" y="220"/>
                    <a:pt x="78" y="220"/>
                    <a:pt x="78" y="220"/>
                  </a:cubicBezTo>
                  <a:cubicBezTo>
                    <a:pt x="78" y="220"/>
                    <a:pt x="78" y="220"/>
                    <a:pt x="78" y="220"/>
                  </a:cubicBezTo>
                  <a:cubicBezTo>
                    <a:pt x="79" y="220"/>
                    <a:pt x="79" y="220"/>
                    <a:pt x="80" y="219"/>
                  </a:cubicBezTo>
                  <a:moveTo>
                    <a:pt x="80" y="219"/>
                  </a:moveTo>
                  <a:cubicBezTo>
                    <a:pt x="80" y="219"/>
                    <a:pt x="80" y="219"/>
                    <a:pt x="80" y="219"/>
                  </a:cubicBezTo>
                  <a:cubicBezTo>
                    <a:pt x="80" y="219"/>
                    <a:pt x="80" y="219"/>
                    <a:pt x="80" y="219"/>
                  </a:cubicBezTo>
                  <a:cubicBezTo>
                    <a:pt x="80" y="219"/>
                    <a:pt x="80" y="219"/>
                    <a:pt x="81" y="219"/>
                  </a:cubicBezTo>
                  <a:cubicBezTo>
                    <a:pt x="80" y="219"/>
                    <a:pt x="80" y="219"/>
                    <a:pt x="80" y="219"/>
                  </a:cubicBezTo>
                  <a:cubicBezTo>
                    <a:pt x="80" y="219"/>
                    <a:pt x="80" y="219"/>
                    <a:pt x="80" y="219"/>
                  </a:cubicBezTo>
                  <a:moveTo>
                    <a:pt x="73" y="0"/>
                  </a:moveTo>
                  <a:cubicBezTo>
                    <a:pt x="67" y="2"/>
                    <a:pt x="60" y="4"/>
                    <a:pt x="54" y="5"/>
                  </a:cubicBezTo>
                  <a:cubicBezTo>
                    <a:pt x="54" y="5"/>
                    <a:pt x="54" y="5"/>
                    <a:pt x="54" y="5"/>
                  </a:cubicBezTo>
                  <a:cubicBezTo>
                    <a:pt x="53" y="5"/>
                    <a:pt x="52" y="3"/>
                    <a:pt x="52" y="3"/>
                  </a:cubicBezTo>
                  <a:cubicBezTo>
                    <a:pt x="52" y="2"/>
                    <a:pt x="52" y="1"/>
                    <a:pt x="53" y="1"/>
                  </a:cubicBezTo>
                  <a:cubicBezTo>
                    <a:pt x="50" y="8"/>
                    <a:pt x="48" y="15"/>
                    <a:pt x="45" y="22"/>
                  </a:cubicBezTo>
                  <a:cubicBezTo>
                    <a:pt x="42" y="29"/>
                    <a:pt x="39" y="36"/>
                    <a:pt x="36" y="43"/>
                  </a:cubicBezTo>
                  <a:cubicBezTo>
                    <a:pt x="34" y="46"/>
                    <a:pt x="33" y="49"/>
                    <a:pt x="31" y="53"/>
                  </a:cubicBezTo>
                  <a:cubicBezTo>
                    <a:pt x="25" y="65"/>
                    <a:pt x="19" y="78"/>
                    <a:pt x="14" y="91"/>
                  </a:cubicBezTo>
                  <a:cubicBezTo>
                    <a:pt x="9" y="104"/>
                    <a:pt x="5" y="118"/>
                    <a:pt x="3" y="131"/>
                  </a:cubicBezTo>
                  <a:cubicBezTo>
                    <a:pt x="2" y="134"/>
                    <a:pt x="2" y="137"/>
                    <a:pt x="2" y="139"/>
                  </a:cubicBezTo>
                  <a:cubicBezTo>
                    <a:pt x="1" y="140"/>
                    <a:pt x="1" y="141"/>
                    <a:pt x="1" y="142"/>
                  </a:cubicBezTo>
                  <a:cubicBezTo>
                    <a:pt x="1" y="146"/>
                    <a:pt x="0" y="150"/>
                    <a:pt x="0" y="154"/>
                  </a:cubicBezTo>
                  <a:cubicBezTo>
                    <a:pt x="0" y="155"/>
                    <a:pt x="0" y="157"/>
                    <a:pt x="0" y="158"/>
                  </a:cubicBezTo>
                  <a:cubicBezTo>
                    <a:pt x="0" y="163"/>
                    <a:pt x="0" y="168"/>
                    <a:pt x="0" y="173"/>
                  </a:cubicBezTo>
                  <a:cubicBezTo>
                    <a:pt x="0" y="174"/>
                    <a:pt x="0" y="175"/>
                    <a:pt x="0" y="175"/>
                  </a:cubicBezTo>
                  <a:cubicBezTo>
                    <a:pt x="0" y="180"/>
                    <a:pt x="1" y="185"/>
                    <a:pt x="2" y="189"/>
                  </a:cubicBezTo>
                  <a:cubicBezTo>
                    <a:pt x="2" y="191"/>
                    <a:pt x="2" y="192"/>
                    <a:pt x="3" y="194"/>
                  </a:cubicBezTo>
                  <a:cubicBezTo>
                    <a:pt x="3" y="195"/>
                    <a:pt x="3" y="197"/>
                    <a:pt x="4" y="198"/>
                  </a:cubicBezTo>
                  <a:cubicBezTo>
                    <a:pt x="4" y="200"/>
                    <a:pt x="5" y="202"/>
                    <a:pt x="6" y="204"/>
                  </a:cubicBezTo>
                  <a:cubicBezTo>
                    <a:pt x="11" y="221"/>
                    <a:pt x="19" y="235"/>
                    <a:pt x="29" y="248"/>
                  </a:cubicBezTo>
                  <a:cubicBezTo>
                    <a:pt x="35" y="256"/>
                    <a:pt x="42" y="262"/>
                    <a:pt x="51" y="266"/>
                  </a:cubicBezTo>
                  <a:cubicBezTo>
                    <a:pt x="51" y="267"/>
                    <a:pt x="52" y="267"/>
                    <a:pt x="52" y="267"/>
                  </a:cubicBezTo>
                  <a:cubicBezTo>
                    <a:pt x="52" y="267"/>
                    <a:pt x="52" y="267"/>
                    <a:pt x="53" y="267"/>
                  </a:cubicBezTo>
                  <a:cubicBezTo>
                    <a:pt x="53" y="267"/>
                    <a:pt x="53" y="267"/>
                    <a:pt x="53" y="267"/>
                  </a:cubicBezTo>
                  <a:cubicBezTo>
                    <a:pt x="53" y="267"/>
                    <a:pt x="53" y="267"/>
                    <a:pt x="53" y="267"/>
                  </a:cubicBezTo>
                  <a:cubicBezTo>
                    <a:pt x="56" y="269"/>
                    <a:pt x="58" y="270"/>
                    <a:pt x="61" y="271"/>
                  </a:cubicBezTo>
                  <a:cubicBezTo>
                    <a:pt x="60" y="271"/>
                    <a:pt x="59" y="270"/>
                    <a:pt x="58" y="270"/>
                  </a:cubicBezTo>
                  <a:cubicBezTo>
                    <a:pt x="57" y="269"/>
                    <a:pt x="57" y="267"/>
                    <a:pt x="58" y="267"/>
                  </a:cubicBezTo>
                  <a:cubicBezTo>
                    <a:pt x="59" y="265"/>
                    <a:pt x="62" y="263"/>
                    <a:pt x="63" y="261"/>
                  </a:cubicBezTo>
                  <a:cubicBezTo>
                    <a:pt x="72" y="250"/>
                    <a:pt x="77" y="237"/>
                    <a:pt x="78" y="223"/>
                  </a:cubicBezTo>
                  <a:cubicBezTo>
                    <a:pt x="78" y="223"/>
                    <a:pt x="78" y="223"/>
                    <a:pt x="78" y="223"/>
                  </a:cubicBezTo>
                  <a:cubicBezTo>
                    <a:pt x="77" y="226"/>
                    <a:pt x="77" y="229"/>
                    <a:pt x="76" y="232"/>
                  </a:cubicBezTo>
                  <a:cubicBezTo>
                    <a:pt x="75" y="234"/>
                    <a:pt x="74" y="236"/>
                    <a:pt x="73" y="237"/>
                  </a:cubicBezTo>
                  <a:cubicBezTo>
                    <a:pt x="71" y="240"/>
                    <a:pt x="69" y="241"/>
                    <a:pt x="66" y="241"/>
                  </a:cubicBezTo>
                  <a:cubicBezTo>
                    <a:pt x="64" y="242"/>
                    <a:pt x="62" y="242"/>
                    <a:pt x="60" y="242"/>
                  </a:cubicBezTo>
                  <a:cubicBezTo>
                    <a:pt x="57" y="242"/>
                    <a:pt x="55" y="242"/>
                    <a:pt x="52" y="241"/>
                  </a:cubicBezTo>
                  <a:cubicBezTo>
                    <a:pt x="49" y="241"/>
                    <a:pt x="47" y="239"/>
                    <a:pt x="45" y="237"/>
                  </a:cubicBezTo>
                  <a:cubicBezTo>
                    <a:pt x="44" y="235"/>
                    <a:pt x="42" y="232"/>
                    <a:pt x="40" y="230"/>
                  </a:cubicBezTo>
                  <a:cubicBezTo>
                    <a:pt x="36" y="233"/>
                    <a:pt x="32" y="235"/>
                    <a:pt x="27" y="237"/>
                  </a:cubicBezTo>
                  <a:cubicBezTo>
                    <a:pt x="26" y="237"/>
                    <a:pt x="25" y="238"/>
                    <a:pt x="23" y="238"/>
                  </a:cubicBezTo>
                  <a:cubicBezTo>
                    <a:pt x="23" y="238"/>
                    <a:pt x="22" y="238"/>
                    <a:pt x="21" y="237"/>
                  </a:cubicBezTo>
                  <a:cubicBezTo>
                    <a:pt x="20" y="235"/>
                    <a:pt x="19" y="233"/>
                    <a:pt x="17" y="231"/>
                  </a:cubicBezTo>
                  <a:cubicBezTo>
                    <a:pt x="16" y="229"/>
                    <a:pt x="17" y="228"/>
                    <a:pt x="19" y="227"/>
                  </a:cubicBezTo>
                  <a:cubicBezTo>
                    <a:pt x="22" y="226"/>
                    <a:pt x="25" y="224"/>
                    <a:pt x="29" y="223"/>
                  </a:cubicBezTo>
                  <a:cubicBezTo>
                    <a:pt x="30" y="222"/>
                    <a:pt x="31" y="221"/>
                    <a:pt x="33" y="220"/>
                  </a:cubicBezTo>
                  <a:cubicBezTo>
                    <a:pt x="32" y="219"/>
                    <a:pt x="31" y="217"/>
                    <a:pt x="31" y="215"/>
                  </a:cubicBezTo>
                  <a:cubicBezTo>
                    <a:pt x="28" y="207"/>
                    <a:pt x="26" y="199"/>
                    <a:pt x="25" y="191"/>
                  </a:cubicBezTo>
                  <a:cubicBezTo>
                    <a:pt x="24" y="187"/>
                    <a:pt x="24" y="184"/>
                    <a:pt x="23" y="180"/>
                  </a:cubicBezTo>
                  <a:cubicBezTo>
                    <a:pt x="20" y="181"/>
                    <a:pt x="15" y="182"/>
                    <a:pt x="11" y="182"/>
                  </a:cubicBezTo>
                  <a:cubicBezTo>
                    <a:pt x="11" y="182"/>
                    <a:pt x="11" y="182"/>
                    <a:pt x="10" y="182"/>
                  </a:cubicBezTo>
                  <a:cubicBezTo>
                    <a:pt x="9" y="182"/>
                    <a:pt x="8" y="182"/>
                    <a:pt x="7" y="182"/>
                  </a:cubicBezTo>
                  <a:cubicBezTo>
                    <a:pt x="6" y="182"/>
                    <a:pt x="6" y="182"/>
                    <a:pt x="5" y="182"/>
                  </a:cubicBezTo>
                  <a:cubicBezTo>
                    <a:pt x="2" y="181"/>
                    <a:pt x="0" y="180"/>
                    <a:pt x="0" y="177"/>
                  </a:cubicBezTo>
                  <a:cubicBezTo>
                    <a:pt x="0" y="176"/>
                    <a:pt x="0" y="174"/>
                    <a:pt x="1" y="173"/>
                  </a:cubicBezTo>
                  <a:cubicBezTo>
                    <a:pt x="1" y="172"/>
                    <a:pt x="2" y="171"/>
                    <a:pt x="2" y="171"/>
                  </a:cubicBezTo>
                  <a:cubicBezTo>
                    <a:pt x="3" y="171"/>
                    <a:pt x="3" y="171"/>
                    <a:pt x="3" y="171"/>
                  </a:cubicBezTo>
                  <a:cubicBezTo>
                    <a:pt x="4" y="171"/>
                    <a:pt x="4" y="171"/>
                    <a:pt x="5" y="171"/>
                  </a:cubicBezTo>
                  <a:cubicBezTo>
                    <a:pt x="6" y="171"/>
                    <a:pt x="8" y="171"/>
                    <a:pt x="9" y="171"/>
                  </a:cubicBezTo>
                  <a:cubicBezTo>
                    <a:pt x="12" y="171"/>
                    <a:pt x="15" y="171"/>
                    <a:pt x="19" y="170"/>
                  </a:cubicBezTo>
                  <a:cubicBezTo>
                    <a:pt x="20" y="170"/>
                    <a:pt x="21" y="170"/>
                    <a:pt x="23" y="170"/>
                  </a:cubicBezTo>
                  <a:cubicBezTo>
                    <a:pt x="23" y="168"/>
                    <a:pt x="23" y="167"/>
                    <a:pt x="23" y="166"/>
                  </a:cubicBezTo>
                  <a:cubicBezTo>
                    <a:pt x="23" y="165"/>
                    <a:pt x="23" y="163"/>
                    <a:pt x="23" y="162"/>
                  </a:cubicBezTo>
                  <a:cubicBezTo>
                    <a:pt x="24" y="152"/>
                    <a:pt x="25" y="141"/>
                    <a:pt x="27" y="131"/>
                  </a:cubicBezTo>
                  <a:cubicBezTo>
                    <a:pt x="24" y="132"/>
                    <a:pt x="20" y="133"/>
                    <a:pt x="16" y="133"/>
                  </a:cubicBezTo>
                  <a:cubicBezTo>
                    <a:pt x="16" y="133"/>
                    <a:pt x="16" y="133"/>
                    <a:pt x="15" y="133"/>
                  </a:cubicBezTo>
                  <a:cubicBezTo>
                    <a:pt x="13" y="132"/>
                    <a:pt x="10" y="132"/>
                    <a:pt x="8" y="132"/>
                  </a:cubicBezTo>
                  <a:cubicBezTo>
                    <a:pt x="4" y="132"/>
                    <a:pt x="3" y="129"/>
                    <a:pt x="4" y="126"/>
                  </a:cubicBezTo>
                  <a:cubicBezTo>
                    <a:pt x="5" y="123"/>
                    <a:pt x="6" y="122"/>
                    <a:pt x="8" y="122"/>
                  </a:cubicBezTo>
                  <a:cubicBezTo>
                    <a:pt x="9" y="122"/>
                    <a:pt x="10" y="122"/>
                    <a:pt x="10" y="122"/>
                  </a:cubicBezTo>
                  <a:cubicBezTo>
                    <a:pt x="11" y="122"/>
                    <a:pt x="11" y="122"/>
                    <a:pt x="12" y="122"/>
                  </a:cubicBezTo>
                  <a:cubicBezTo>
                    <a:pt x="12" y="122"/>
                    <a:pt x="13" y="122"/>
                    <a:pt x="14" y="122"/>
                  </a:cubicBezTo>
                  <a:cubicBezTo>
                    <a:pt x="19" y="122"/>
                    <a:pt x="24" y="122"/>
                    <a:pt x="30" y="120"/>
                  </a:cubicBezTo>
                  <a:cubicBezTo>
                    <a:pt x="30" y="117"/>
                    <a:pt x="31" y="113"/>
                    <a:pt x="33" y="110"/>
                  </a:cubicBezTo>
                  <a:cubicBezTo>
                    <a:pt x="35" y="101"/>
                    <a:pt x="38" y="92"/>
                    <a:pt x="41" y="83"/>
                  </a:cubicBezTo>
                  <a:cubicBezTo>
                    <a:pt x="35" y="85"/>
                    <a:pt x="28" y="85"/>
                    <a:pt x="22" y="86"/>
                  </a:cubicBezTo>
                  <a:cubicBezTo>
                    <a:pt x="21" y="86"/>
                    <a:pt x="20" y="86"/>
                    <a:pt x="20" y="85"/>
                  </a:cubicBezTo>
                  <a:cubicBezTo>
                    <a:pt x="19" y="85"/>
                    <a:pt x="18" y="84"/>
                    <a:pt x="18" y="83"/>
                  </a:cubicBezTo>
                  <a:cubicBezTo>
                    <a:pt x="19" y="81"/>
                    <a:pt x="20" y="79"/>
                    <a:pt x="21" y="76"/>
                  </a:cubicBezTo>
                  <a:cubicBezTo>
                    <a:pt x="21" y="75"/>
                    <a:pt x="23" y="74"/>
                    <a:pt x="24" y="74"/>
                  </a:cubicBezTo>
                  <a:cubicBezTo>
                    <a:pt x="24" y="74"/>
                    <a:pt x="24" y="74"/>
                    <a:pt x="24" y="74"/>
                  </a:cubicBezTo>
                  <a:cubicBezTo>
                    <a:pt x="26" y="74"/>
                    <a:pt x="27" y="74"/>
                    <a:pt x="29" y="74"/>
                  </a:cubicBezTo>
                  <a:cubicBezTo>
                    <a:pt x="30" y="74"/>
                    <a:pt x="31" y="74"/>
                    <a:pt x="31" y="74"/>
                  </a:cubicBezTo>
                  <a:cubicBezTo>
                    <a:pt x="34" y="73"/>
                    <a:pt x="36" y="73"/>
                    <a:pt x="39" y="73"/>
                  </a:cubicBezTo>
                  <a:cubicBezTo>
                    <a:pt x="41" y="73"/>
                    <a:pt x="43" y="73"/>
                    <a:pt x="45" y="73"/>
                  </a:cubicBezTo>
                  <a:cubicBezTo>
                    <a:pt x="48" y="63"/>
                    <a:pt x="52" y="53"/>
                    <a:pt x="56" y="43"/>
                  </a:cubicBezTo>
                  <a:cubicBezTo>
                    <a:pt x="57" y="42"/>
                    <a:pt x="57" y="42"/>
                    <a:pt x="57" y="41"/>
                  </a:cubicBezTo>
                  <a:cubicBezTo>
                    <a:pt x="52" y="42"/>
                    <a:pt x="46" y="43"/>
                    <a:pt x="41" y="44"/>
                  </a:cubicBezTo>
                  <a:cubicBezTo>
                    <a:pt x="41" y="44"/>
                    <a:pt x="40" y="44"/>
                    <a:pt x="40" y="44"/>
                  </a:cubicBezTo>
                  <a:cubicBezTo>
                    <a:pt x="40" y="44"/>
                    <a:pt x="39" y="44"/>
                    <a:pt x="39" y="44"/>
                  </a:cubicBezTo>
                  <a:cubicBezTo>
                    <a:pt x="39" y="44"/>
                    <a:pt x="39" y="44"/>
                    <a:pt x="39" y="44"/>
                  </a:cubicBezTo>
                  <a:cubicBezTo>
                    <a:pt x="37" y="44"/>
                    <a:pt x="36" y="42"/>
                    <a:pt x="37" y="40"/>
                  </a:cubicBezTo>
                  <a:cubicBezTo>
                    <a:pt x="38" y="38"/>
                    <a:pt x="39" y="36"/>
                    <a:pt x="40" y="34"/>
                  </a:cubicBezTo>
                  <a:cubicBezTo>
                    <a:pt x="41" y="33"/>
                    <a:pt x="42" y="32"/>
                    <a:pt x="43" y="32"/>
                  </a:cubicBezTo>
                  <a:cubicBezTo>
                    <a:pt x="49" y="31"/>
                    <a:pt x="56" y="30"/>
                    <a:pt x="62" y="28"/>
                  </a:cubicBezTo>
                  <a:cubicBezTo>
                    <a:pt x="63" y="25"/>
                    <a:pt x="65" y="22"/>
                    <a:pt x="66" y="18"/>
                  </a:cubicBezTo>
                  <a:cubicBezTo>
                    <a:pt x="69" y="12"/>
                    <a:pt x="71" y="6"/>
                    <a:pt x="73" y="0"/>
                  </a:cubicBezTo>
                </a:path>
              </a:pathLst>
            </a:custGeom>
            <a:solidFill>
              <a:srgbClr val="FF8F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72" name="Freeform 265"/>
            <p:cNvSpPr>
              <a:spLocks/>
            </p:cNvSpPr>
            <p:nvPr/>
          </p:nvSpPr>
          <p:spPr bwMode="auto">
            <a:xfrm>
              <a:off x="3258956" y="6496050"/>
              <a:ext cx="77788" cy="142875"/>
            </a:xfrm>
            <a:custGeom>
              <a:avLst/>
              <a:gdLst>
                <a:gd name="T0" fmla="*/ 23 w 30"/>
                <a:gd name="T1" fmla="*/ 0 h 54"/>
                <a:gd name="T2" fmla="*/ 23 w 30"/>
                <a:gd name="T3" fmla="*/ 0 h 54"/>
                <a:gd name="T4" fmla="*/ 21 w 30"/>
                <a:gd name="T5" fmla="*/ 1 h 54"/>
                <a:gd name="T6" fmla="*/ 21 w 30"/>
                <a:gd name="T7" fmla="*/ 1 h 54"/>
                <a:gd name="T8" fmla="*/ 21 w 30"/>
                <a:gd name="T9" fmla="*/ 4 h 54"/>
                <a:gd name="T10" fmla="*/ 6 w 30"/>
                <a:gd name="T11" fmla="*/ 42 h 54"/>
                <a:gd name="T12" fmla="*/ 1 w 30"/>
                <a:gd name="T13" fmla="*/ 48 h 54"/>
                <a:gd name="T14" fmla="*/ 1 w 30"/>
                <a:gd name="T15" fmla="*/ 51 h 54"/>
                <a:gd name="T16" fmla="*/ 4 w 30"/>
                <a:gd name="T17" fmla="*/ 52 h 54"/>
                <a:gd name="T18" fmla="*/ 8 w 30"/>
                <a:gd name="T19" fmla="*/ 54 h 54"/>
                <a:gd name="T20" fmla="*/ 9 w 30"/>
                <a:gd name="T21" fmla="*/ 54 h 54"/>
                <a:gd name="T22" fmla="*/ 13 w 30"/>
                <a:gd name="T23" fmla="*/ 52 h 54"/>
                <a:gd name="T24" fmla="*/ 28 w 30"/>
                <a:gd name="T25" fmla="*/ 24 h 54"/>
                <a:gd name="T26" fmla="*/ 29 w 30"/>
                <a:gd name="T27" fmla="*/ 10 h 54"/>
                <a:gd name="T28" fmla="*/ 29 w 30"/>
                <a:gd name="T29" fmla="*/ 7 h 54"/>
                <a:gd name="T30" fmla="*/ 26 w 30"/>
                <a:gd name="T31" fmla="*/ 1 h 54"/>
                <a:gd name="T32" fmla="*/ 24 w 30"/>
                <a:gd name="T33" fmla="*/ 0 h 54"/>
                <a:gd name="T34" fmla="*/ 23 w 30"/>
                <a:gd name="T35" fmla="*/ 0 h 54"/>
                <a:gd name="T36" fmla="*/ 23 w 30"/>
                <a:gd name="T37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0" h="54">
                  <a:moveTo>
                    <a:pt x="23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22" y="1"/>
                    <a:pt x="22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2"/>
                    <a:pt x="21" y="3"/>
                    <a:pt x="21" y="4"/>
                  </a:cubicBezTo>
                  <a:cubicBezTo>
                    <a:pt x="20" y="18"/>
                    <a:pt x="15" y="31"/>
                    <a:pt x="6" y="42"/>
                  </a:cubicBezTo>
                  <a:cubicBezTo>
                    <a:pt x="5" y="44"/>
                    <a:pt x="2" y="46"/>
                    <a:pt x="1" y="48"/>
                  </a:cubicBezTo>
                  <a:cubicBezTo>
                    <a:pt x="0" y="48"/>
                    <a:pt x="0" y="50"/>
                    <a:pt x="1" y="51"/>
                  </a:cubicBezTo>
                  <a:cubicBezTo>
                    <a:pt x="2" y="51"/>
                    <a:pt x="3" y="52"/>
                    <a:pt x="4" y="52"/>
                  </a:cubicBezTo>
                  <a:cubicBezTo>
                    <a:pt x="6" y="53"/>
                    <a:pt x="7" y="53"/>
                    <a:pt x="8" y="54"/>
                  </a:cubicBezTo>
                  <a:cubicBezTo>
                    <a:pt x="9" y="54"/>
                    <a:pt x="9" y="54"/>
                    <a:pt x="9" y="54"/>
                  </a:cubicBezTo>
                  <a:cubicBezTo>
                    <a:pt x="10" y="54"/>
                    <a:pt x="11" y="53"/>
                    <a:pt x="13" y="52"/>
                  </a:cubicBezTo>
                  <a:cubicBezTo>
                    <a:pt x="20" y="44"/>
                    <a:pt x="25" y="35"/>
                    <a:pt x="28" y="24"/>
                  </a:cubicBezTo>
                  <a:cubicBezTo>
                    <a:pt x="29" y="20"/>
                    <a:pt x="30" y="15"/>
                    <a:pt x="29" y="10"/>
                  </a:cubicBezTo>
                  <a:cubicBezTo>
                    <a:pt x="29" y="9"/>
                    <a:pt x="30" y="8"/>
                    <a:pt x="29" y="7"/>
                  </a:cubicBezTo>
                  <a:cubicBezTo>
                    <a:pt x="29" y="4"/>
                    <a:pt x="28" y="2"/>
                    <a:pt x="26" y="1"/>
                  </a:cubicBezTo>
                  <a:cubicBezTo>
                    <a:pt x="25" y="1"/>
                    <a:pt x="24" y="1"/>
                    <a:pt x="24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</a:path>
              </a:pathLst>
            </a:custGeom>
            <a:solidFill>
              <a:srgbClr val="F95F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73" name="Freeform 266"/>
            <p:cNvSpPr>
              <a:spLocks/>
            </p:cNvSpPr>
            <p:nvPr/>
          </p:nvSpPr>
          <p:spPr bwMode="auto">
            <a:xfrm>
              <a:off x="3151006" y="6499225"/>
              <a:ext cx="61913" cy="47625"/>
            </a:xfrm>
            <a:custGeom>
              <a:avLst/>
              <a:gdLst>
                <a:gd name="T0" fmla="*/ 17 w 24"/>
                <a:gd name="T1" fmla="*/ 0 h 18"/>
                <a:gd name="T2" fmla="*/ 13 w 24"/>
                <a:gd name="T3" fmla="*/ 3 h 18"/>
                <a:gd name="T4" fmla="*/ 3 w 24"/>
                <a:gd name="T5" fmla="*/ 7 h 18"/>
                <a:gd name="T6" fmla="*/ 1 w 24"/>
                <a:gd name="T7" fmla="*/ 11 h 18"/>
                <a:gd name="T8" fmla="*/ 5 w 24"/>
                <a:gd name="T9" fmla="*/ 17 h 18"/>
                <a:gd name="T10" fmla="*/ 7 w 24"/>
                <a:gd name="T11" fmla="*/ 18 h 18"/>
                <a:gd name="T12" fmla="*/ 11 w 24"/>
                <a:gd name="T13" fmla="*/ 17 h 18"/>
                <a:gd name="T14" fmla="*/ 24 w 24"/>
                <a:gd name="T15" fmla="*/ 10 h 18"/>
                <a:gd name="T16" fmla="*/ 20 w 24"/>
                <a:gd name="T17" fmla="*/ 5 h 18"/>
                <a:gd name="T18" fmla="*/ 17 w 24"/>
                <a:gd name="T19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" h="18">
                  <a:moveTo>
                    <a:pt x="17" y="0"/>
                  </a:moveTo>
                  <a:cubicBezTo>
                    <a:pt x="15" y="1"/>
                    <a:pt x="14" y="2"/>
                    <a:pt x="13" y="3"/>
                  </a:cubicBezTo>
                  <a:cubicBezTo>
                    <a:pt x="9" y="4"/>
                    <a:pt x="6" y="6"/>
                    <a:pt x="3" y="7"/>
                  </a:cubicBezTo>
                  <a:cubicBezTo>
                    <a:pt x="1" y="8"/>
                    <a:pt x="0" y="9"/>
                    <a:pt x="1" y="11"/>
                  </a:cubicBezTo>
                  <a:cubicBezTo>
                    <a:pt x="3" y="13"/>
                    <a:pt x="4" y="15"/>
                    <a:pt x="5" y="17"/>
                  </a:cubicBezTo>
                  <a:cubicBezTo>
                    <a:pt x="6" y="18"/>
                    <a:pt x="7" y="18"/>
                    <a:pt x="7" y="18"/>
                  </a:cubicBezTo>
                  <a:cubicBezTo>
                    <a:pt x="9" y="18"/>
                    <a:pt x="10" y="17"/>
                    <a:pt x="11" y="17"/>
                  </a:cubicBezTo>
                  <a:cubicBezTo>
                    <a:pt x="16" y="15"/>
                    <a:pt x="20" y="13"/>
                    <a:pt x="24" y="10"/>
                  </a:cubicBezTo>
                  <a:cubicBezTo>
                    <a:pt x="22" y="8"/>
                    <a:pt x="21" y="7"/>
                    <a:pt x="20" y="5"/>
                  </a:cubicBezTo>
                  <a:cubicBezTo>
                    <a:pt x="18" y="3"/>
                    <a:pt x="18" y="2"/>
                    <a:pt x="17" y="0"/>
                  </a:cubicBezTo>
                </a:path>
              </a:pathLst>
            </a:custGeom>
            <a:solidFill>
              <a:srgbClr val="F95F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74" name="Freeform 267"/>
            <p:cNvSpPr>
              <a:spLocks/>
            </p:cNvSpPr>
            <p:nvPr/>
          </p:nvSpPr>
          <p:spPr bwMode="auto">
            <a:xfrm>
              <a:off x="3108144" y="6367463"/>
              <a:ext cx="60325" cy="31750"/>
            </a:xfrm>
            <a:custGeom>
              <a:avLst/>
              <a:gdLst>
                <a:gd name="T0" fmla="*/ 23 w 23"/>
                <a:gd name="T1" fmla="*/ 0 h 12"/>
                <a:gd name="T2" fmla="*/ 19 w 23"/>
                <a:gd name="T3" fmla="*/ 0 h 12"/>
                <a:gd name="T4" fmla="*/ 9 w 23"/>
                <a:gd name="T5" fmla="*/ 1 h 12"/>
                <a:gd name="T6" fmla="*/ 5 w 23"/>
                <a:gd name="T7" fmla="*/ 1 h 12"/>
                <a:gd name="T8" fmla="*/ 3 w 23"/>
                <a:gd name="T9" fmla="*/ 1 h 12"/>
                <a:gd name="T10" fmla="*/ 2 w 23"/>
                <a:gd name="T11" fmla="*/ 1 h 12"/>
                <a:gd name="T12" fmla="*/ 1 w 23"/>
                <a:gd name="T13" fmla="*/ 3 h 12"/>
                <a:gd name="T14" fmla="*/ 0 w 23"/>
                <a:gd name="T15" fmla="*/ 7 h 12"/>
                <a:gd name="T16" fmla="*/ 5 w 23"/>
                <a:gd name="T17" fmla="*/ 12 h 12"/>
                <a:gd name="T18" fmla="*/ 7 w 23"/>
                <a:gd name="T19" fmla="*/ 12 h 12"/>
                <a:gd name="T20" fmla="*/ 10 w 23"/>
                <a:gd name="T21" fmla="*/ 12 h 12"/>
                <a:gd name="T22" fmla="*/ 11 w 23"/>
                <a:gd name="T23" fmla="*/ 12 h 12"/>
                <a:gd name="T24" fmla="*/ 23 w 23"/>
                <a:gd name="T25" fmla="*/ 10 h 12"/>
                <a:gd name="T26" fmla="*/ 23 w 23"/>
                <a:gd name="T2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3" h="12">
                  <a:moveTo>
                    <a:pt x="23" y="0"/>
                  </a:moveTo>
                  <a:cubicBezTo>
                    <a:pt x="21" y="0"/>
                    <a:pt x="20" y="0"/>
                    <a:pt x="19" y="0"/>
                  </a:cubicBezTo>
                  <a:cubicBezTo>
                    <a:pt x="15" y="1"/>
                    <a:pt x="12" y="1"/>
                    <a:pt x="9" y="1"/>
                  </a:cubicBezTo>
                  <a:cubicBezTo>
                    <a:pt x="8" y="1"/>
                    <a:pt x="6" y="1"/>
                    <a:pt x="5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1"/>
                    <a:pt x="1" y="2"/>
                    <a:pt x="1" y="3"/>
                  </a:cubicBezTo>
                  <a:cubicBezTo>
                    <a:pt x="0" y="4"/>
                    <a:pt x="0" y="6"/>
                    <a:pt x="0" y="7"/>
                  </a:cubicBezTo>
                  <a:cubicBezTo>
                    <a:pt x="0" y="10"/>
                    <a:pt x="2" y="11"/>
                    <a:pt x="5" y="12"/>
                  </a:cubicBezTo>
                  <a:cubicBezTo>
                    <a:pt x="6" y="12"/>
                    <a:pt x="6" y="12"/>
                    <a:pt x="7" y="12"/>
                  </a:cubicBezTo>
                  <a:cubicBezTo>
                    <a:pt x="8" y="12"/>
                    <a:pt x="9" y="12"/>
                    <a:pt x="10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5" y="12"/>
                    <a:pt x="20" y="11"/>
                    <a:pt x="23" y="10"/>
                  </a:cubicBezTo>
                  <a:cubicBezTo>
                    <a:pt x="23" y="7"/>
                    <a:pt x="23" y="3"/>
                    <a:pt x="23" y="0"/>
                  </a:cubicBezTo>
                </a:path>
              </a:pathLst>
            </a:custGeom>
            <a:solidFill>
              <a:srgbClr val="F95F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75" name="Freeform 268"/>
            <p:cNvSpPr>
              <a:spLocks/>
            </p:cNvSpPr>
            <p:nvPr/>
          </p:nvSpPr>
          <p:spPr bwMode="auto">
            <a:xfrm>
              <a:off x="3116081" y="6234113"/>
              <a:ext cx="71438" cy="34925"/>
            </a:xfrm>
            <a:custGeom>
              <a:avLst/>
              <a:gdLst>
                <a:gd name="T0" fmla="*/ 27 w 27"/>
                <a:gd name="T1" fmla="*/ 0 h 13"/>
                <a:gd name="T2" fmla="*/ 11 w 27"/>
                <a:gd name="T3" fmla="*/ 2 h 13"/>
                <a:gd name="T4" fmla="*/ 9 w 27"/>
                <a:gd name="T5" fmla="*/ 2 h 13"/>
                <a:gd name="T6" fmla="*/ 7 w 27"/>
                <a:gd name="T7" fmla="*/ 2 h 13"/>
                <a:gd name="T8" fmla="*/ 5 w 27"/>
                <a:gd name="T9" fmla="*/ 2 h 13"/>
                <a:gd name="T10" fmla="*/ 1 w 27"/>
                <a:gd name="T11" fmla="*/ 6 h 13"/>
                <a:gd name="T12" fmla="*/ 5 w 27"/>
                <a:gd name="T13" fmla="*/ 12 h 13"/>
                <a:gd name="T14" fmla="*/ 12 w 27"/>
                <a:gd name="T15" fmla="*/ 13 h 13"/>
                <a:gd name="T16" fmla="*/ 13 w 27"/>
                <a:gd name="T17" fmla="*/ 13 h 13"/>
                <a:gd name="T18" fmla="*/ 24 w 27"/>
                <a:gd name="T19" fmla="*/ 11 h 13"/>
                <a:gd name="T20" fmla="*/ 27 w 27"/>
                <a:gd name="T21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7" h="13">
                  <a:moveTo>
                    <a:pt x="27" y="0"/>
                  </a:moveTo>
                  <a:cubicBezTo>
                    <a:pt x="21" y="2"/>
                    <a:pt x="16" y="2"/>
                    <a:pt x="11" y="2"/>
                  </a:cubicBezTo>
                  <a:cubicBezTo>
                    <a:pt x="10" y="2"/>
                    <a:pt x="9" y="2"/>
                    <a:pt x="9" y="2"/>
                  </a:cubicBezTo>
                  <a:cubicBezTo>
                    <a:pt x="8" y="2"/>
                    <a:pt x="8" y="2"/>
                    <a:pt x="7" y="2"/>
                  </a:cubicBezTo>
                  <a:cubicBezTo>
                    <a:pt x="7" y="2"/>
                    <a:pt x="6" y="2"/>
                    <a:pt x="5" y="2"/>
                  </a:cubicBezTo>
                  <a:cubicBezTo>
                    <a:pt x="3" y="2"/>
                    <a:pt x="2" y="3"/>
                    <a:pt x="1" y="6"/>
                  </a:cubicBezTo>
                  <a:cubicBezTo>
                    <a:pt x="0" y="9"/>
                    <a:pt x="1" y="12"/>
                    <a:pt x="5" y="12"/>
                  </a:cubicBezTo>
                  <a:cubicBezTo>
                    <a:pt x="7" y="12"/>
                    <a:pt x="10" y="12"/>
                    <a:pt x="12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7" y="13"/>
                    <a:pt x="21" y="12"/>
                    <a:pt x="24" y="11"/>
                  </a:cubicBezTo>
                  <a:cubicBezTo>
                    <a:pt x="25" y="8"/>
                    <a:pt x="26" y="4"/>
                    <a:pt x="27" y="0"/>
                  </a:cubicBezTo>
                </a:path>
              </a:pathLst>
            </a:custGeom>
            <a:solidFill>
              <a:srgbClr val="F95F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76" name="Freeform 269"/>
            <p:cNvSpPr>
              <a:spLocks/>
            </p:cNvSpPr>
            <p:nvPr/>
          </p:nvSpPr>
          <p:spPr bwMode="auto">
            <a:xfrm>
              <a:off x="3155769" y="6110288"/>
              <a:ext cx="71438" cy="34925"/>
            </a:xfrm>
            <a:custGeom>
              <a:avLst/>
              <a:gdLst>
                <a:gd name="T0" fmla="*/ 27 w 27"/>
                <a:gd name="T1" fmla="*/ 0 h 13"/>
                <a:gd name="T2" fmla="*/ 21 w 27"/>
                <a:gd name="T3" fmla="*/ 0 h 13"/>
                <a:gd name="T4" fmla="*/ 13 w 27"/>
                <a:gd name="T5" fmla="*/ 1 h 13"/>
                <a:gd name="T6" fmla="*/ 11 w 27"/>
                <a:gd name="T7" fmla="*/ 1 h 13"/>
                <a:gd name="T8" fmla="*/ 6 w 27"/>
                <a:gd name="T9" fmla="*/ 1 h 13"/>
                <a:gd name="T10" fmla="*/ 6 w 27"/>
                <a:gd name="T11" fmla="*/ 1 h 13"/>
                <a:gd name="T12" fmla="*/ 3 w 27"/>
                <a:gd name="T13" fmla="*/ 3 h 13"/>
                <a:gd name="T14" fmla="*/ 0 w 27"/>
                <a:gd name="T15" fmla="*/ 10 h 13"/>
                <a:gd name="T16" fmla="*/ 2 w 27"/>
                <a:gd name="T17" fmla="*/ 12 h 13"/>
                <a:gd name="T18" fmla="*/ 4 w 27"/>
                <a:gd name="T19" fmla="*/ 13 h 13"/>
                <a:gd name="T20" fmla="*/ 23 w 27"/>
                <a:gd name="T21" fmla="*/ 10 h 13"/>
                <a:gd name="T22" fmla="*/ 23 w 27"/>
                <a:gd name="T23" fmla="*/ 9 h 13"/>
                <a:gd name="T24" fmla="*/ 27 w 27"/>
                <a:gd name="T2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" h="13">
                  <a:moveTo>
                    <a:pt x="27" y="0"/>
                  </a:moveTo>
                  <a:cubicBezTo>
                    <a:pt x="25" y="0"/>
                    <a:pt x="23" y="0"/>
                    <a:pt x="21" y="0"/>
                  </a:cubicBezTo>
                  <a:cubicBezTo>
                    <a:pt x="18" y="0"/>
                    <a:pt x="16" y="0"/>
                    <a:pt x="13" y="1"/>
                  </a:cubicBezTo>
                  <a:cubicBezTo>
                    <a:pt x="13" y="1"/>
                    <a:pt x="12" y="1"/>
                    <a:pt x="11" y="1"/>
                  </a:cubicBezTo>
                  <a:cubicBezTo>
                    <a:pt x="9" y="1"/>
                    <a:pt x="8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1"/>
                    <a:pt x="3" y="2"/>
                    <a:pt x="3" y="3"/>
                  </a:cubicBezTo>
                  <a:cubicBezTo>
                    <a:pt x="2" y="6"/>
                    <a:pt x="1" y="8"/>
                    <a:pt x="0" y="10"/>
                  </a:cubicBezTo>
                  <a:cubicBezTo>
                    <a:pt x="0" y="11"/>
                    <a:pt x="1" y="12"/>
                    <a:pt x="2" y="12"/>
                  </a:cubicBezTo>
                  <a:cubicBezTo>
                    <a:pt x="2" y="13"/>
                    <a:pt x="3" y="13"/>
                    <a:pt x="4" y="13"/>
                  </a:cubicBezTo>
                  <a:cubicBezTo>
                    <a:pt x="10" y="12"/>
                    <a:pt x="17" y="12"/>
                    <a:pt x="23" y="10"/>
                  </a:cubicBezTo>
                  <a:cubicBezTo>
                    <a:pt x="23" y="10"/>
                    <a:pt x="23" y="10"/>
                    <a:pt x="23" y="9"/>
                  </a:cubicBezTo>
                  <a:cubicBezTo>
                    <a:pt x="24" y="6"/>
                    <a:pt x="26" y="3"/>
                    <a:pt x="27" y="0"/>
                  </a:cubicBezTo>
                </a:path>
              </a:pathLst>
            </a:custGeom>
            <a:solidFill>
              <a:srgbClr val="F95F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77" name="Freeform 270"/>
            <p:cNvSpPr>
              <a:spLocks/>
            </p:cNvSpPr>
            <p:nvPr/>
          </p:nvSpPr>
          <p:spPr bwMode="auto">
            <a:xfrm>
              <a:off x="3203394" y="5991225"/>
              <a:ext cx="68263" cy="42863"/>
            </a:xfrm>
            <a:custGeom>
              <a:avLst/>
              <a:gdLst>
                <a:gd name="T0" fmla="*/ 26 w 26"/>
                <a:gd name="T1" fmla="*/ 0 h 16"/>
                <a:gd name="T2" fmla="*/ 7 w 26"/>
                <a:gd name="T3" fmla="*/ 4 h 16"/>
                <a:gd name="T4" fmla="*/ 4 w 26"/>
                <a:gd name="T5" fmla="*/ 6 h 16"/>
                <a:gd name="T6" fmla="*/ 1 w 26"/>
                <a:gd name="T7" fmla="*/ 12 h 16"/>
                <a:gd name="T8" fmla="*/ 3 w 26"/>
                <a:gd name="T9" fmla="*/ 16 h 16"/>
                <a:gd name="T10" fmla="*/ 3 w 26"/>
                <a:gd name="T11" fmla="*/ 16 h 16"/>
                <a:gd name="T12" fmla="*/ 4 w 26"/>
                <a:gd name="T13" fmla="*/ 16 h 16"/>
                <a:gd name="T14" fmla="*/ 5 w 26"/>
                <a:gd name="T15" fmla="*/ 16 h 16"/>
                <a:gd name="T16" fmla="*/ 21 w 26"/>
                <a:gd name="T17" fmla="*/ 13 h 16"/>
                <a:gd name="T18" fmla="*/ 26 w 26"/>
                <a:gd name="T1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" h="16">
                  <a:moveTo>
                    <a:pt x="26" y="0"/>
                  </a:moveTo>
                  <a:cubicBezTo>
                    <a:pt x="20" y="2"/>
                    <a:pt x="13" y="3"/>
                    <a:pt x="7" y="4"/>
                  </a:cubicBezTo>
                  <a:cubicBezTo>
                    <a:pt x="6" y="4"/>
                    <a:pt x="5" y="5"/>
                    <a:pt x="4" y="6"/>
                  </a:cubicBezTo>
                  <a:cubicBezTo>
                    <a:pt x="3" y="8"/>
                    <a:pt x="2" y="10"/>
                    <a:pt x="1" y="12"/>
                  </a:cubicBezTo>
                  <a:cubicBezTo>
                    <a:pt x="0" y="14"/>
                    <a:pt x="1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4" y="16"/>
                    <a:pt x="4" y="16"/>
                  </a:cubicBezTo>
                  <a:cubicBezTo>
                    <a:pt x="4" y="16"/>
                    <a:pt x="5" y="16"/>
                    <a:pt x="5" y="16"/>
                  </a:cubicBezTo>
                  <a:cubicBezTo>
                    <a:pt x="10" y="15"/>
                    <a:pt x="16" y="14"/>
                    <a:pt x="21" y="13"/>
                  </a:cubicBezTo>
                  <a:cubicBezTo>
                    <a:pt x="23" y="9"/>
                    <a:pt x="24" y="5"/>
                    <a:pt x="26" y="0"/>
                  </a:cubicBezTo>
                </a:path>
              </a:pathLst>
            </a:custGeom>
            <a:solidFill>
              <a:srgbClr val="F95F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78" name="Freeform 271"/>
            <p:cNvSpPr>
              <a:spLocks/>
            </p:cNvSpPr>
            <p:nvPr/>
          </p:nvSpPr>
          <p:spPr bwMode="auto">
            <a:xfrm>
              <a:off x="3244669" y="5886450"/>
              <a:ext cx="63500" cy="44450"/>
            </a:xfrm>
            <a:custGeom>
              <a:avLst/>
              <a:gdLst>
                <a:gd name="T0" fmla="*/ 24 w 24"/>
                <a:gd name="T1" fmla="*/ 0 h 17"/>
                <a:gd name="T2" fmla="*/ 8 w 24"/>
                <a:gd name="T3" fmla="*/ 4 h 17"/>
                <a:gd name="T4" fmla="*/ 6 w 24"/>
                <a:gd name="T5" fmla="*/ 5 h 17"/>
                <a:gd name="T6" fmla="*/ 3 w 24"/>
                <a:gd name="T7" fmla="*/ 7 h 17"/>
                <a:gd name="T8" fmla="*/ 2 w 24"/>
                <a:gd name="T9" fmla="*/ 9 h 17"/>
                <a:gd name="T10" fmla="*/ 1 w 24"/>
                <a:gd name="T11" fmla="*/ 13 h 17"/>
                <a:gd name="T12" fmla="*/ 0 w 24"/>
                <a:gd name="T13" fmla="*/ 15 h 17"/>
                <a:gd name="T14" fmla="*/ 2 w 24"/>
                <a:gd name="T15" fmla="*/ 17 h 17"/>
                <a:gd name="T16" fmla="*/ 2 w 24"/>
                <a:gd name="T17" fmla="*/ 17 h 17"/>
                <a:gd name="T18" fmla="*/ 21 w 24"/>
                <a:gd name="T19" fmla="*/ 12 h 17"/>
                <a:gd name="T20" fmla="*/ 24 w 24"/>
                <a:gd name="T21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17">
                  <a:moveTo>
                    <a:pt x="24" y="0"/>
                  </a:moveTo>
                  <a:cubicBezTo>
                    <a:pt x="19" y="2"/>
                    <a:pt x="14" y="4"/>
                    <a:pt x="8" y="4"/>
                  </a:cubicBezTo>
                  <a:cubicBezTo>
                    <a:pt x="7" y="4"/>
                    <a:pt x="6" y="4"/>
                    <a:pt x="6" y="5"/>
                  </a:cubicBezTo>
                  <a:cubicBezTo>
                    <a:pt x="4" y="5"/>
                    <a:pt x="3" y="6"/>
                    <a:pt x="3" y="7"/>
                  </a:cubicBezTo>
                  <a:cubicBezTo>
                    <a:pt x="2" y="8"/>
                    <a:pt x="2" y="9"/>
                    <a:pt x="2" y="9"/>
                  </a:cubicBezTo>
                  <a:cubicBezTo>
                    <a:pt x="1" y="10"/>
                    <a:pt x="1" y="12"/>
                    <a:pt x="1" y="13"/>
                  </a:cubicBezTo>
                  <a:cubicBezTo>
                    <a:pt x="0" y="13"/>
                    <a:pt x="0" y="14"/>
                    <a:pt x="0" y="15"/>
                  </a:cubicBezTo>
                  <a:cubicBezTo>
                    <a:pt x="0" y="15"/>
                    <a:pt x="1" y="17"/>
                    <a:pt x="2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8" y="16"/>
                    <a:pt x="15" y="14"/>
                    <a:pt x="21" y="12"/>
                  </a:cubicBezTo>
                  <a:cubicBezTo>
                    <a:pt x="22" y="8"/>
                    <a:pt x="23" y="4"/>
                    <a:pt x="24" y="0"/>
                  </a:cubicBezTo>
                </a:path>
              </a:pathLst>
            </a:custGeom>
            <a:solidFill>
              <a:srgbClr val="F95F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79" name="Freeform 272"/>
            <p:cNvSpPr>
              <a:spLocks/>
            </p:cNvSpPr>
            <p:nvPr/>
          </p:nvSpPr>
          <p:spPr bwMode="auto">
            <a:xfrm>
              <a:off x="3271656" y="5565775"/>
              <a:ext cx="28575" cy="47625"/>
            </a:xfrm>
            <a:custGeom>
              <a:avLst/>
              <a:gdLst>
                <a:gd name="T0" fmla="*/ 7 w 11"/>
                <a:gd name="T1" fmla="*/ 0 h 18"/>
                <a:gd name="T2" fmla="*/ 2 w 11"/>
                <a:gd name="T3" fmla="*/ 7 h 18"/>
                <a:gd name="T4" fmla="*/ 1 w 11"/>
                <a:gd name="T5" fmla="*/ 9 h 18"/>
                <a:gd name="T6" fmla="*/ 0 w 11"/>
                <a:gd name="T7" fmla="*/ 12 h 18"/>
                <a:gd name="T8" fmla="*/ 2 w 11"/>
                <a:gd name="T9" fmla="*/ 17 h 18"/>
                <a:gd name="T10" fmla="*/ 4 w 11"/>
                <a:gd name="T11" fmla="*/ 18 h 18"/>
                <a:gd name="T12" fmla="*/ 6 w 11"/>
                <a:gd name="T13" fmla="*/ 18 h 18"/>
                <a:gd name="T14" fmla="*/ 10 w 11"/>
                <a:gd name="T15" fmla="*/ 13 h 18"/>
                <a:gd name="T16" fmla="*/ 11 w 11"/>
                <a:gd name="T17" fmla="*/ 11 h 18"/>
                <a:gd name="T18" fmla="*/ 7 w 11"/>
                <a:gd name="T19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" h="18">
                  <a:moveTo>
                    <a:pt x="7" y="0"/>
                  </a:moveTo>
                  <a:cubicBezTo>
                    <a:pt x="6" y="3"/>
                    <a:pt x="4" y="5"/>
                    <a:pt x="2" y="7"/>
                  </a:cubicBezTo>
                  <a:cubicBezTo>
                    <a:pt x="1" y="7"/>
                    <a:pt x="1" y="8"/>
                    <a:pt x="1" y="9"/>
                  </a:cubicBezTo>
                  <a:cubicBezTo>
                    <a:pt x="0" y="10"/>
                    <a:pt x="0" y="11"/>
                    <a:pt x="0" y="12"/>
                  </a:cubicBezTo>
                  <a:cubicBezTo>
                    <a:pt x="0" y="13"/>
                    <a:pt x="1" y="15"/>
                    <a:pt x="2" y="17"/>
                  </a:cubicBezTo>
                  <a:cubicBezTo>
                    <a:pt x="2" y="18"/>
                    <a:pt x="3" y="18"/>
                    <a:pt x="4" y="18"/>
                  </a:cubicBezTo>
                  <a:cubicBezTo>
                    <a:pt x="5" y="18"/>
                    <a:pt x="5" y="18"/>
                    <a:pt x="6" y="18"/>
                  </a:cubicBezTo>
                  <a:cubicBezTo>
                    <a:pt x="7" y="16"/>
                    <a:pt x="9" y="15"/>
                    <a:pt x="10" y="13"/>
                  </a:cubicBezTo>
                  <a:cubicBezTo>
                    <a:pt x="10" y="13"/>
                    <a:pt x="11" y="12"/>
                    <a:pt x="11" y="11"/>
                  </a:cubicBezTo>
                  <a:cubicBezTo>
                    <a:pt x="10" y="7"/>
                    <a:pt x="9" y="4"/>
                    <a:pt x="7" y="0"/>
                  </a:cubicBezTo>
                </a:path>
              </a:pathLst>
            </a:custGeom>
            <a:solidFill>
              <a:srgbClr val="F95F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80" name="Freeform 273"/>
            <p:cNvSpPr>
              <a:spLocks/>
            </p:cNvSpPr>
            <p:nvPr/>
          </p:nvSpPr>
          <p:spPr bwMode="auto">
            <a:xfrm>
              <a:off x="3279594" y="5776913"/>
              <a:ext cx="47625" cy="42863"/>
            </a:xfrm>
            <a:custGeom>
              <a:avLst/>
              <a:gdLst>
                <a:gd name="T0" fmla="*/ 18 w 18"/>
                <a:gd name="T1" fmla="*/ 0 h 16"/>
                <a:gd name="T2" fmla="*/ 8 w 18"/>
                <a:gd name="T3" fmla="*/ 3 h 16"/>
                <a:gd name="T4" fmla="*/ 5 w 18"/>
                <a:gd name="T5" fmla="*/ 4 h 16"/>
                <a:gd name="T6" fmla="*/ 1 w 18"/>
                <a:gd name="T7" fmla="*/ 8 h 16"/>
                <a:gd name="T8" fmla="*/ 1 w 18"/>
                <a:gd name="T9" fmla="*/ 8 h 16"/>
                <a:gd name="T10" fmla="*/ 1 w 18"/>
                <a:gd name="T11" fmla="*/ 9 h 16"/>
                <a:gd name="T12" fmla="*/ 0 w 18"/>
                <a:gd name="T13" fmla="*/ 13 h 16"/>
                <a:gd name="T14" fmla="*/ 0 w 18"/>
                <a:gd name="T15" fmla="*/ 13 h 16"/>
                <a:gd name="T16" fmla="*/ 0 w 18"/>
                <a:gd name="T17" fmla="*/ 15 h 16"/>
                <a:gd name="T18" fmla="*/ 2 w 18"/>
                <a:gd name="T19" fmla="*/ 16 h 16"/>
                <a:gd name="T20" fmla="*/ 2 w 18"/>
                <a:gd name="T21" fmla="*/ 16 h 16"/>
                <a:gd name="T22" fmla="*/ 8 w 18"/>
                <a:gd name="T23" fmla="*/ 15 h 16"/>
                <a:gd name="T24" fmla="*/ 17 w 18"/>
                <a:gd name="T25" fmla="*/ 11 h 16"/>
                <a:gd name="T26" fmla="*/ 18 w 18"/>
                <a:gd name="T27" fmla="*/ 5 h 16"/>
                <a:gd name="T28" fmla="*/ 18 w 18"/>
                <a:gd name="T2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8" h="16">
                  <a:moveTo>
                    <a:pt x="18" y="0"/>
                  </a:moveTo>
                  <a:cubicBezTo>
                    <a:pt x="15" y="1"/>
                    <a:pt x="11" y="2"/>
                    <a:pt x="8" y="3"/>
                  </a:cubicBezTo>
                  <a:cubicBezTo>
                    <a:pt x="7" y="4"/>
                    <a:pt x="6" y="4"/>
                    <a:pt x="5" y="4"/>
                  </a:cubicBezTo>
                  <a:cubicBezTo>
                    <a:pt x="3" y="5"/>
                    <a:pt x="2" y="6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1" y="8"/>
                    <a:pt x="1" y="9"/>
                  </a:cubicBezTo>
                  <a:cubicBezTo>
                    <a:pt x="1" y="10"/>
                    <a:pt x="0" y="12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4"/>
                    <a:pt x="0" y="14"/>
                    <a:pt x="0" y="15"/>
                  </a:cubicBezTo>
                  <a:cubicBezTo>
                    <a:pt x="0" y="16"/>
                    <a:pt x="1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4" y="16"/>
                    <a:pt x="6" y="15"/>
                    <a:pt x="8" y="15"/>
                  </a:cubicBezTo>
                  <a:cubicBezTo>
                    <a:pt x="11" y="14"/>
                    <a:pt x="14" y="12"/>
                    <a:pt x="17" y="11"/>
                  </a:cubicBezTo>
                  <a:cubicBezTo>
                    <a:pt x="18" y="9"/>
                    <a:pt x="18" y="7"/>
                    <a:pt x="18" y="5"/>
                  </a:cubicBezTo>
                  <a:cubicBezTo>
                    <a:pt x="18" y="3"/>
                    <a:pt x="18" y="1"/>
                    <a:pt x="18" y="0"/>
                  </a:cubicBezTo>
                </a:path>
              </a:pathLst>
            </a:custGeom>
            <a:solidFill>
              <a:srgbClr val="F95F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81" name="Freeform 274"/>
            <p:cNvSpPr>
              <a:spLocks/>
            </p:cNvSpPr>
            <p:nvPr/>
          </p:nvSpPr>
          <p:spPr bwMode="auto">
            <a:xfrm>
              <a:off x="3292294" y="5672138"/>
              <a:ext cx="34925" cy="47625"/>
            </a:xfrm>
            <a:custGeom>
              <a:avLst/>
              <a:gdLst>
                <a:gd name="T0" fmla="*/ 11 w 13"/>
                <a:gd name="T1" fmla="*/ 0 h 18"/>
                <a:gd name="T2" fmla="*/ 4 w 13"/>
                <a:gd name="T3" fmla="*/ 6 h 18"/>
                <a:gd name="T4" fmla="*/ 2 w 13"/>
                <a:gd name="T5" fmla="*/ 7 h 18"/>
                <a:gd name="T6" fmla="*/ 0 w 13"/>
                <a:gd name="T7" fmla="*/ 11 h 18"/>
                <a:gd name="T8" fmla="*/ 0 w 13"/>
                <a:gd name="T9" fmla="*/ 13 h 18"/>
                <a:gd name="T10" fmla="*/ 0 w 13"/>
                <a:gd name="T11" fmla="*/ 13 h 18"/>
                <a:gd name="T12" fmla="*/ 0 w 13"/>
                <a:gd name="T13" fmla="*/ 13 h 18"/>
                <a:gd name="T14" fmla="*/ 0 w 13"/>
                <a:gd name="T15" fmla="*/ 14 h 18"/>
                <a:gd name="T16" fmla="*/ 0 w 13"/>
                <a:gd name="T17" fmla="*/ 14 h 18"/>
                <a:gd name="T18" fmla="*/ 0 w 13"/>
                <a:gd name="T19" fmla="*/ 15 h 18"/>
                <a:gd name="T20" fmla="*/ 2 w 13"/>
                <a:gd name="T21" fmla="*/ 18 h 18"/>
                <a:gd name="T22" fmla="*/ 3 w 13"/>
                <a:gd name="T23" fmla="*/ 18 h 18"/>
                <a:gd name="T24" fmla="*/ 6 w 13"/>
                <a:gd name="T25" fmla="*/ 16 h 18"/>
                <a:gd name="T26" fmla="*/ 13 w 13"/>
                <a:gd name="T27" fmla="*/ 11 h 18"/>
                <a:gd name="T28" fmla="*/ 11 w 13"/>
                <a:gd name="T29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3" h="18">
                  <a:moveTo>
                    <a:pt x="11" y="0"/>
                  </a:moveTo>
                  <a:cubicBezTo>
                    <a:pt x="9" y="2"/>
                    <a:pt x="6" y="4"/>
                    <a:pt x="4" y="6"/>
                  </a:cubicBezTo>
                  <a:cubicBezTo>
                    <a:pt x="3" y="6"/>
                    <a:pt x="3" y="6"/>
                    <a:pt x="2" y="7"/>
                  </a:cubicBezTo>
                  <a:cubicBezTo>
                    <a:pt x="1" y="8"/>
                    <a:pt x="0" y="9"/>
                    <a:pt x="0" y="11"/>
                  </a:cubicBezTo>
                  <a:cubicBezTo>
                    <a:pt x="0" y="12"/>
                    <a:pt x="0" y="12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5"/>
                    <a:pt x="0" y="15"/>
                  </a:cubicBezTo>
                  <a:cubicBezTo>
                    <a:pt x="0" y="16"/>
                    <a:pt x="0" y="17"/>
                    <a:pt x="2" y="18"/>
                  </a:cubicBezTo>
                  <a:cubicBezTo>
                    <a:pt x="2" y="18"/>
                    <a:pt x="2" y="18"/>
                    <a:pt x="3" y="18"/>
                  </a:cubicBezTo>
                  <a:cubicBezTo>
                    <a:pt x="4" y="18"/>
                    <a:pt x="5" y="17"/>
                    <a:pt x="6" y="16"/>
                  </a:cubicBezTo>
                  <a:cubicBezTo>
                    <a:pt x="8" y="15"/>
                    <a:pt x="11" y="13"/>
                    <a:pt x="13" y="11"/>
                  </a:cubicBezTo>
                  <a:cubicBezTo>
                    <a:pt x="12" y="7"/>
                    <a:pt x="12" y="4"/>
                    <a:pt x="11" y="0"/>
                  </a:cubicBezTo>
                </a:path>
              </a:pathLst>
            </a:custGeom>
            <a:solidFill>
              <a:srgbClr val="F95F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82" name="Freeform 275"/>
            <p:cNvSpPr>
              <a:spLocks/>
            </p:cNvSpPr>
            <p:nvPr/>
          </p:nvSpPr>
          <p:spPr bwMode="auto">
            <a:xfrm>
              <a:off x="3227206" y="5489575"/>
              <a:ext cx="28575" cy="44450"/>
            </a:xfrm>
            <a:custGeom>
              <a:avLst/>
              <a:gdLst>
                <a:gd name="T0" fmla="*/ 4 w 11"/>
                <a:gd name="T1" fmla="*/ 0 h 17"/>
                <a:gd name="T2" fmla="*/ 1 w 11"/>
                <a:gd name="T3" fmla="*/ 8 h 17"/>
                <a:gd name="T4" fmla="*/ 1 w 11"/>
                <a:gd name="T5" fmla="*/ 13 h 17"/>
                <a:gd name="T6" fmla="*/ 4 w 11"/>
                <a:gd name="T7" fmla="*/ 16 h 17"/>
                <a:gd name="T8" fmla="*/ 5 w 11"/>
                <a:gd name="T9" fmla="*/ 17 h 17"/>
                <a:gd name="T10" fmla="*/ 7 w 11"/>
                <a:gd name="T11" fmla="*/ 16 h 17"/>
                <a:gd name="T12" fmla="*/ 8 w 11"/>
                <a:gd name="T13" fmla="*/ 15 h 17"/>
                <a:gd name="T14" fmla="*/ 11 w 11"/>
                <a:gd name="T15" fmla="*/ 8 h 17"/>
                <a:gd name="T16" fmla="*/ 4 w 11"/>
                <a:gd name="T1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17">
                  <a:moveTo>
                    <a:pt x="4" y="0"/>
                  </a:moveTo>
                  <a:cubicBezTo>
                    <a:pt x="3" y="3"/>
                    <a:pt x="2" y="5"/>
                    <a:pt x="1" y="8"/>
                  </a:cubicBezTo>
                  <a:cubicBezTo>
                    <a:pt x="0" y="9"/>
                    <a:pt x="0" y="11"/>
                    <a:pt x="1" y="13"/>
                  </a:cubicBezTo>
                  <a:cubicBezTo>
                    <a:pt x="2" y="14"/>
                    <a:pt x="3" y="15"/>
                    <a:pt x="4" y="16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6" y="17"/>
                    <a:pt x="7" y="16"/>
                    <a:pt x="7" y="16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9" y="13"/>
                    <a:pt x="10" y="10"/>
                    <a:pt x="11" y="8"/>
                  </a:cubicBezTo>
                  <a:cubicBezTo>
                    <a:pt x="9" y="5"/>
                    <a:pt x="7" y="3"/>
                    <a:pt x="4" y="0"/>
                  </a:cubicBezTo>
                </a:path>
              </a:pathLst>
            </a:custGeom>
            <a:solidFill>
              <a:srgbClr val="F95F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83" name="Freeform 276"/>
            <p:cNvSpPr>
              <a:spLocks/>
            </p:cNvSpPr>
            <p:nvPr/>
          </p:nvSpPr>
          <p:spPr bwMode="auto">
            <a:xfrm>
              <a:off x="3168469" y="5443538"/>
              <a:ext cx="28575" cy="34925"/>
            </a:xfrm>
            <a:custGeom>
              <a:avLst/>
              <a:gdLst>
                <a:gd name="T0" fmla="*/ 3 w 11"/>
                <a:gd name="T1" fmla="*/ 0 h 13"/>
                <a:gd name="T2" fmla="*/ 1 w 11"/>
                <a:gd name="T3" fmla="*/ 5 h 13"/>
                <a:gd name="T4" fmla="*/ 5 w 11"/>
                <a:gd name="T5" fmla="*/ 13 h 13"/>
                <a:gd name="T6" fmla="*/ 6 w 11"/>
                <a:gd name="T7" fmla="*/ 13 h 13"/>
                <a:gd name="T8" fmla="*/ 9 w 11"/>
                <a:gd name="T9" fmla="*/ 11 h 13"/>
                <a:gd name="T10" fmla="*/ 11 w 11"/>
                <a:gd name="T11" fmla="*/ 5 h 13"/>
                <a:gd name="T12" fmla="*/ 3 w 11"/>
                <a:gd name="T1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13">
                  <a:moveTo>
                    <a:pt x="3" y="0"/>
                  </a:moveTo>
                  <a:cubicBezTo>
                    <a:pt x="2" y="2"/>
                    <a:pt x="2" y="3"/>
                    <a:pt x="1" y="5"/>
                  </a:cubicBezTo>
                  <a:cubicBezTo>
                    <a:pt x="0" y="10"/>
                    <a:pt x="0" y="10"/>
                    <a:pt x="5" y="13"/>
                  </a:cubicBezTo>
                  <a:cubicBezTo>
                    <a:pt x="5" y="13"/>
                    <a:pt x="6" y="13"/>
                    <a:pt x="6" y="13"/>
                  </a:cubicBezTo>
                  <a:cubicBezTo>
                    <a:pt x="8" y="13"/>
                    <a:pt x="9" y="12"/>
                    <a:pt x="9" y="11"/>
                  </a:cubicBezTo>
                  <a:cubicBezTo>
                    <a:pt x="10" y="9"/>
                    <a:pt x="10" y="7"/>
                    <a:pt x="11" y="5"/>
                  </a:cubicBezTo>
                  <a:cubicBezTo>
                    <a:pt x="8" y="3"/>
                    <a:pt x="6" y="2"/>
                    <a:pt x="3" y="0"/>
                  </a:cubicBezTo>
                </a:path>
              </a:pathLst>
            </a:custGeom>
            <a:solidFill>
              <a:srgbClr val="F95F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84" name="Freeform 277"/>
            <p:cNvSpPr>
              <a:spLocks noEditPoints="1"/>
            </p:cNvSpPr>
            <p:nvPr/>
          </p:nvSpPr>
          <p:spPr bwMode="auto">
            <a:xfrm>
              <a:off x="3854269" y="5010150"/>
              <a:ext cx="195263" cy="444500"/>
            </a:xfrm>
            <a:custGeom>
              <a:avLst/>
              <a:gdLst>
                <a:gd name="T0" fmla="*/ 26 w 74"/>
                <a:gd name="T1" fmla="*/ 167 h 168"/>
                <a:gd name="T2" fmla="*/ 28 w 74"/>
                <a:gd name="T3" fmla="*/ 168 h 168"/>
                <a:gd name="T4" fmla="*/ 28 w 74"/>
                <a:gd name="T5" fmla="*/ 168 h 168"/>
                <a:gd name="T6" fmla="*/ 28 w 74"/>
                <a:gd name="T7" fmla="*/ 168 h 168"/>
                <a:gd name="T8" fmla="*/ 26 w 74"/>
                <a:gd name="T9" fmla="*/ 167 h 168"/>
                <a:gd name="T10" fmla="*/ 32 w 74"/>
                <a:gd name="T11" fmla="*/ 166 h 168"/>
                <a:gd name="T12" fmla="*/ 31 w 74"/>
                <a:gd name="T13" fmla="*/ 167 h 168"/>
                <a:gd name="T14" fmla="*/ 31 w 74"/>
                <a:gd name="T15" fmla="*/ 167 h 168"/>
                <a:gd name="T16" fmla="*/ 31 w 74"/>
                <a:gd name="T17" fmla="*/ 167 h 168"/>
                <a:gd name="T18" fmla="*/ 32 w 74"/>
                <a:gd name="T19" fmla="*/ 166 h 168"/>
                <a:gd name="T20" fmla="*/ 6 w 74"/>
                <a:gd name="T21" fmla="*/ 151 h 168"/>
                <a:gd name="T22" fmla="*/ 9 w 74"/>
                <a:gd name="T23" fmla="*/ 153 h 168"/>
                <a:gd name="T24" fmla="*/ 9 w 74"/>
                <a:gd name="T25" fmla="*/ 154 h 168"/>
                <a:gd name="T26" fmla="*/ 9 w 74"/>
                <a:gd name="T27" fmla="*/ 153 h 168"/>
                <a:gd name="T28" fmla="*/ 6 w 74"/>
                <a:gd name="T29" fmla="*/ 151 h 168"/>
                <a:gd name="T30" fmla="*/ 6 w 74"/>
                <a:gd name="T31" fmla="*/ 151 h 168"/>
                <a:gd name="T32" fmla="*/ 74 w 74"/>
                <a:gd name="T33" fmla="*/ 106 h 168"/>
                <a:gd name="T34" fmla="*/ 73 w 74"/>
                <a:gd name="T35" fmla="*/ 108 h 168"/>
                <a:gd name="T36" fmla="*/ 73 w 74"/>
                <a:gd name="T37" fmla="*/ 108 h 168"/>
                <a:gd name="T38" fmla="*/ 73 w 74"/>
                <a:gd name="T39" fmla="*/ 108 h 168"/>
                <a:gd name="T40" fmla="*/ 74 w 74"/>
                <a:gd name="T41" fmla="*/ 106 h 168"/>
                <a:gd name="T42" fmla="*/ 67 w 74"/>
                <a:gd name="T43" fmla="*/ 65 h 168"/>
                <a:gd name="T44" fmla="*/ 68 w 74"/>
                <a:gd name="T45" fmla="*/ 68 h 168"/>
                <a:gd name="T46" fmla="*/ 73 w 74"/>
                <a:gd name="T47" fmla="*/ 87 h 168"/>
                <a:gd name="T48" fmla="*/ 73 w 74"/>
                <a:gd name="T49" fmla="*/ 88 h 168"/>
                <a:gd name="T50" fmla="*/ 67 w 74"/>
                <a:gd name="T51" fmla="*/ 65 h 168"/>
                <a:gd name="T52" fmla="*/ 45 w 74"/>
                <a:gd name="T53" fmla="*/ 31 h 168"/>
                <a:gd name="T54" fmla="*/ 50 w 74"/>
                <a:gd name="T55" fmla="*/ 37 h 168"/>
                <a:gd name="T56" fmla="*/ 52 w 74"/>
                <a:gd name="T57" fmla="*/ 39 h 168"/>
                <a:gd name="T58" fmla="*/ 54 w 74"/>
                <a:gd name="T59" fmla="*/ 42 h 168"/>
                <a:gd name="T60" fmla="*/ 55 w 74"/>
                <a:gd name="T61" fmla="*/ 43 h 168"/>
                <a:gd name="T62" fmla="*/ 56 w 74"/>
                <a:gd name="T63" fmla="*/ 45 h 168"/>
                <a:gd name="T64" fmla="*/ 45 w 74"/>
                <a:gd name="T65" fmla="*/ 31 h 168"/>
                <a:gd name="T66" fmla="*/ 12 w 74"/>
                <a:gd name="T67" fmla="*/ 5 h 168"/>
                <a:gd name="T68" fmla="*/ 34 w 74"/>
                <a:gd name="T69" fmla="*/ 21 h 168"/>
                <a:gd name="T70" fmla="*/ 12 w 74"/>
                <a:gd name="T71" fmla="*/ 5 h 168"/>
                <a:gd name="T72" fmla="*/ 6 w 74"/>
                <a:gd name="T73" fmla="*/ 1 h 168"/>
                <a:gd name="T74" fmla="*/ 8 w 74"/>
                <a:gd name="T75" fmla="*/ 2 h 168"/>
                <a:gd name="T76" fmla="*/ 6 w 74"/>
                <a:gd name="T77" fmla="*/ 1 h 168"/>
                <a:gd name="T78" fmla="*/ 3 w 74"/>
                <a:gd name="T79" fmla="*/ 0 h 168"/>
                <a:gd name="T80" fmla="*/ 0 w 74"/>
                <a:gd name="T81" fmla="*/ 1 h 168"/>
                <a:gd name="T82" fmla="*/ 3 w 74"/>
                <a:gd name="T83" fmla="*/ 0 h 168"/>
                <a:gd name="T84" fmla="*/ 4 w 74"/>
                <a:gd name="T85" fmla="*/ 0 h 168"/>
                <a:gd name="T86" fmla="*/ 3 w 74"/>
                <a:gd name="T87" fmla="*/ 0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74" h="168">
                  <a:moveTo>
                    <a:pt x="26" y="167"/>
                  </a:moveTo>
                  <a:cubicBezTo>
                    <a:pt x="26" y="167"/>
                    <a:pt x="27" y="168"/>
                    <a:pt x="28" y="168"/>
                  </a:cubicBezTo>
                  <a:cubicBezTo>
                    <a:pt x="28" y="168"/>
                    <a:pt x="28" y="168"/>
                    <a:pt x="28" y="168"/>
                  </a:cubicBezTo>
                  <a:cubicBezTo>
                    <a:pt x="28" y="168"/>
                    <a:pt x="28" y="168"/>
                    <a:pt x="28" y="168"/>
                  </a:cubicBezTo>
                  <a:cubicBezTo>
                    <a:pt x="27" y="168"/>
                    <a:pt x="26" y="167"/>
                    <a:pt x="26" y="167"/>
                  </a:cubicBezTo>
                  <a:moveTo>
                    <a:pt x="32" y="166"/>
                  </a:moveTo>
                  <a:cubicBezTo>
                    <a:pt x="32" y="166"/>
                    <a:pt x="32" y="167"/>
                    <a:pt x="31" y="167"/>
                  </a:cubicBezTo>
                  <a:cubicBezTo>
                    <a:pt x="31" y="167"/>
                    <a:pt x="31" y="167"/>
                    <a:pt x="31" y="167"/>
                  </a:cubicBezTo>
                  <a:cubicBezTo>
                    <a:pt x="31" y="167"/>
                    <a:pt x="31" y="167"/>
                    <a:pt x="31" y="167"/>
                  </a:cubicBezTo>
                  <a:cubicBezTo>
                    <a:pt x="32" y="166"/>
                    <a:pt x="32" y="166"/>
                    <a:pt x="32" y="166"/>
                  </a:cubicBezTo>
                  <a:moveTo>
                    <a:pt x="6" y="151"/>
                  </a:moveTo>
                  <a:cubicBezTo>
                    <a:pt x="7" y="152"/>
                    <a:pt x="8" y="153"/>
                    <a:pt x="9" y="153"/>
                  </a:cubicBezTo>
                  <a:cubicBezTo>
                    <a:pt x="9" y="154"/>
                    <a:pt x="9" y="154"/>
                    <a:pt x="9" y="154"/>
                  </a:cubicBezTo>
                  <a:cubicBezTo>
                    <a:pt x="9" y="154"/>
                    <a:pt x="9" y="154"/>
                    <a:pt x="9" y="153"/>
                  </a:cubicBezTo>
                  <a:cubicBezTo>
                    <a:pt x="8" y="153"/>
                    <a:pt x="7" y="152"/>
                    <a:pt x="6" y="151"/>
                  </a:cubicBezTo>
                  <a:cubicBezTo>
                    <a:pt x="6" y="151"/>
                    <a:pt x="6" y="151"/>
                    <a:pt x="6" y="151"/>
                  </a:cubicBezTo>
                  <a:moveTo>
                    <a:pt x="74" y="106"/>
                  </a:moveTo>
                  <a:cubicBezTo>
                    <a:pt x="74" y="107"/>
                    <a:pt x="73" y="107"/>
                    <a:pt x="73" y="108"/>
                  </a:cubicBezTo>
                  <a:cubicBezTo>
                    <a:pt x="73" y="108"/>
                    <a:pt x="73" y="108"/>
                    <a:pt x="73" y="108"/>
                  </a:cubicBezTo>
                  <a:cubicBezTo>
                    <a:pt x="73" y="108"/>
                    <a:pt x="73" y="108"/>
                    <a:pt x="73" y="108"/>
                  </a:cubicBezTo>
                  <a:cubicBezTo>
                    <a:pt x="73" y="108"/>
                    <a:pt x="74" y="107"/>
                    <a:pt x="74" y="106"/>
                  </a:cubicBezTo>
                  <a:moveTo>
                    <a:pt x="67" y="65"/>
                  </a:moveTo>
                  <a:cubicBezTo>
                    <a:pt x="67" y="66"/>
                    <a:pt x="67" y="67"/>
                    <a:pt x="68" y="68"/>
                  </a:cubicBezTo>
                  <a:cubicBezTo>
                    <a:pt x="70" y="74"/>
                    <a:pt x="72" y="80"/>
                    <a:pt x="73" y="87"/>
                  </a:cubicBezTo>
                  <a:cubicBezTo>
                    <a:pt x="73" y="87"/>
                    <a:pt x="73" y="88"/>
                    <a:pt x="73" y="88"/>
                  </a:cubicBezTo>
                  <a:cubicBezTo>
                    <a:pt x="72" y="80"/>
                    <a:pt x="70" y="73"/>
                    <a:pt x="67" y="65"/>
                  </a:cubicBezTo>
                  <a:moveTo>
                    <a:pt x="45" y="31"/>
                  </a:moveTo>
                  <a:cubicBezTo>
                    <a:pt x="46" y="33"/>
                    <a:pt x="48" y="35"/>
                    <a:pt x="50" y="37"/>
                  </a:cubicBezTo>
                  <a:cubicBezTo>
                    <a:pt x="50" y="38"/>
                    <a:pt x="51" y="39"/>
                    <a:pt x="52" y="39"/>
                  </a:cubicBezTo>
                  <a:cubicBezTo>
                    <a:pt x="52" y="40"/>
                    <a:pt x="53" y="41"/>
                    <a:pt x="54" y="42"/>
                  </a:cubicBezTo>
                  <a:cubicBezTo>
                    <a:pt x="54" y="43"/>
                    <a:pt x="54" y="43"/>
                    <a:pt x="55" y="43"/>
                  </a:cubicBezTo>
                  <a:cubicBezTo>
                    <a:pt x="55" y="44"/>
                    <a:pt x="55" y="44"/>
                    <a:pt x="56" y="45"/>
                  </a:cubicBezTo>
                  <a:cubicBezTo>
                    <a:pt x="52" y="40"/>
                    <a:pt x="49" y="35"/>
                    <a:pt x="45" y="31"/>
                  </a:cubicBezTo>
                  <a:moveTo>
                    <a:pt x="12" y="5"/>
                  </a:moveTo>
                  <a:cubicBezTo>
                    <a:pt x="20" y="10"/>
                    <a:pt x="27" y="15"/>
                    <a:pt x="34" y="21"/>
                  </a:cubicBezTo>
                  <a:cubicBezTo>
                    <a:pt x="27" y="15"/>
                    <a:pt x="20" y="10"/>
                    <a:pt x="12" y="5"/>
                  </a:cubicBezTo>
                  <a:moveTo>
                    <a:pt x="6" y="1"/>
                  </a:moveTo>
                  <a:cubicBezTo>
                    <a:pt x="7" y="2"/>
                    <a:pt x="7" y="2"/>
                    <a:pt x="8" y="2"/>
                  </a:cubicBezTo>
                  <a:cubicBezTo>
                    <a:pt x="7" y="2"/>
                    <a:pt x="7" y="2"/>
                    <a:pt x="6" y="1"/>
                  </a:cubicBezTo>
                  <a:moveTo>
                    <a:pt x="3" y="0"/>
                  </a:moveTo>
                  <a:cubicBezTo>
                    <a:pt x="2" y="0"/>
                    <a:pt x="1" y="0"/>
                    <a:pt x="0" y="1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rgbClr val="FFD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85" name="Freeform 278"/>
            <p:cNvSpPr>
              <a:spLocks noEditPoints="1"/>
            </p:cNvSpPr>
            <p:nvPr/>
          </p:nvSpPr>
          <p:spPr bwMode="auto">
            <a:xfrm>
              <a:off x="3835219" y="5010150"/>
              <a:ext cx="211138" cy="400050"/>
            </a:xfrm>
            <a:custGeom>
              <a:avLst/>
              <a:gdLst>
                <a:gd name="T0" fmla="*/ 13 w 80"/>
                <a:gd name="T1" fmla="*/ 151 h 151"/>
                <a:gd name="T2" fmla="*/ 13 w 80"/>
                <a:gd name="T3" fmla="*/ 151 h 151"/>
                <a:gd name="T4" fmla="*/ 13 w 80"/>
                <a:gd name="T5" fmla="*/ 151 h 151"/>
                <a:gd name="T6" fmla="*/ 13 w 80"/>
                <a:gd name="T7" fmla="*/ 151 h 151"/>
                <a:gd name="T8" fmla="*/ 80 w 80"/>
                <a:gd name="T9" fmla="*/ 108 h 151"/>
                <a:gd name="T10" fmla="*/ 80 w 80"/>
                <a:gd name="T11" fmla="*/ 110 h 151"/>
                <a:gd name="T12" fmla="*/ 80 w 80"/>
                <a:gd name="T13" fmla="*/ 112 h 151"/>
                <a:gd name="T14" fmla="*/ 80 w 80"/>
                <a:gd name="T15" fmla="*/ 110 h 151"/>
                <a:gd name="T16" fmla="*/ 80 w 80"/>
                <a:gd name="T17" fmla="*/ 108 h 151"/>
                <a:gd name="T18" fmla="*/ 80 w 80"/>
                <a:gd name="T19" fmla="*/ 108 h 151"/>
                <a:gd name="T20" fmla="*/ 80 w 80"/>
                <a:gd name="T21" fmla="*/ 108 h 151"/>
                <a:gd name="T22" fmla="*/ 62 w 80"/>
                <a:gd name="T23" fmla="*/ 43 h 151"/>
                <a:gd name="T24" fmla="*/ 75 w 80"/>
                <a:gd name="T25" fmla="*/ 68 h 151"/>
                <a:gd name="T26" fmla="*/ 74 w 80"/>
                <a:gd name="T27" fmla="*/ 65 h 151"/>
                <a:gd name="T28" fmla="*/ 69 w 80"/>
                <a:gd name="T29" fmla="*/ 56 h 151"/>
                <a:gd name="T30" fmla="*/ 63 w 80"/>
                <a:gd name="T31" fmla="*/ 45 h 151"/>
                <a:gd name="T32" fmla="*/ 62 w 80"/>
                <a:gd name="T33" fmla="*/ 43 h 151"/>
                <a:gd name="T34" fmla="*/ 10 w 80"/>
                <a:gd name="T35" fmla="*/ 0 h 151"/>
                <a:gd name="T36" fmla="*/ 7 w 80"/>
                <a:gd name="T37" fmla="*/ 1 h 151"/>
                <a:gd name="T38" fmla="*/ 7 w 80"/>
                <a:gd name="T39" fmla="*/ 1 h 151"/>
                <a:gd name="T40" fmla="*/ 1 w 80"/>
                <a:gd name="T41" fmla="*/ 7 h 151"/>
                <a:gd name="T42" fmla="*/ 0 w 80"/>
                <a:gd name="T43" fmla="*/ 10 h 151"/>
                <a:gd name="T44" fmla="*/ 5 w 80"/>
                <a:gd name="T45" fmla="*/ 19 h 151"/>
                <a:gd name="T46" fmla="*/ 21 w 80"/>
                <a:gd name="T47" fmla="*/ 36 h 151"/>
                <a:gd name="T48" fmla="*/ 34 w 80"/>
                <a:gd name="T49" fmla="*/ 47 h 151"/>
                <a:gd name="T50" fmla="*/ 35 w 80"/>
                <a:gd name="T51" fmla="*/ 49 h 151"/>
                <a:gd name="T52" fmla="*/ 36 w 80"/>
                <a:gd name="T53" fmla="*/ 50 h 151"/>
                <a:gd name="T54" fmla="*/ 44 w 80"/>
                <a:gd name="T55" fmla="*/ 39 h 151"/>
                <a:gd name="T56" fmla="*/ 50 w 80"/>
                <a:gd name="T57" fmla="*/ 34 h 151"/>
                <a:gd name="T58" fmla="*/ 52 w 80"/>
                <a:gd name="T59" fmla="*/ 34 h 151"/>
                <a:gd name="T60" fmla="*/ 55 w 80"/>
                <a:gd name="T61" fmla="*/ 35 h 151"/>
                <a:gd name="T62" fmla="*/ 59 w 80"/>
                <a:gd name="T63" fmla="*/ 39 h 151"/>
                <a:gd name="T64" fmla="*/ 57 w 80"/>
                <a:gd name="T65" fmla="*/ 37 h 151"/>
                <a:gd name="T66" fmla="*/ 52 w 80"/>
                <a:gd name="T67" fmla="*/ 31 h 151"/>
                <a:gd name="T68" fmla="*/ 46 w 80"/>
                <a:gd name="T69" fmla="*/ 26 h 151"/>
                <a:gd name="T70" fmla="*/ 41 w 80"/>
                <a:gd name="T71" fmla="*/ 21 h 151"/>
                <a:gd name="T72" fmla="*/ 19 w 80"/>
                <a:gd name="T73" fmla="*/ 5 h 151"/>
                <a:gd name="T74" fmla="*/ 16 w 80"/>
                <a:gd name="T75" fmla="*/ 3 h 151"/>
                <a:gd name="T76" fmla="*/ 15 w 80"/>
                <a:gd name="T77" fmla="*/ 2 h 151"/>
                <a:gd name="T78" fmla="*/ 13 w 80"/>
                <a:gd name="T79" fmla="*/ 1 h 151"/>
                <a:gd name="T80" fmla="*/ 12 w 80"/>
                <a:gd name="T81" fmla="*/ 1 h 151"/>
                <a:gd name="T82" fmla="*/ 11 w 80"/>
                <a:gd name="T83" fmla="*/ 0 h 151"/>
                <a:gd name="T84" fmla="*/ 10 w 80"/>
                <a:gd name="T85" fmla="*/ 0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80" h="151">
                  <a:moveTo>
                    <a:pt x="13" y="151"/>
                  </a:moveTo>
                  <a:cubicBezTo>
                    <a:pt x="13" y="151"/>
                    <a:pt x="13" y="151"/>
                    <a:pt x="13" y="151"/>
                  </a:cubicBezTo>
                  <a:cubicBezTo>
                    <a:pt x="13" y="151"/>
                    <a:pt x="13" y="151"/>
                    <a:pt x="13" y="151"/>
                  </a:cubicBezTo>
                  <a:cubicBezTo>
                    <a:pt x="13" y="151"/>
                    <a:pt x="13" y="151"/>
                    <a:pt x="13" y="151"/>
                  </a:cubicBezTo>
                  <a:moveTo>
                    <a:pt x="80" y="108"/>
                  </a:moveTo>
                  <a:cubicBezTo>
                    <a:pt x="80" y="108"/>
                    <a:pt x="80" y="109"/>
                    <a:pt x="80" y="110"/>
                  </a:cubicBezTo>
                  <a:cubicBezTo>
                    <a:pt x="80" y="111"/>
                    <a:pt x="80" y="111"/>
                    <a:pt x="80" y="112"/>
                  </a:cubicBezTo>
                  <a:cubicBezTo>
                    <a:pt x="80" y="111"/>
                    <a:pt x="80" y="111"/>
                    <a:pt x="80" y="110"/>
                  </a:cubicBezTo>
                  <a:cubicBezTo>
                    <a:pt x="80" y="109"/>
                    <a:pt x="80" y="109"/>
                    <a:pt x="80" y="108"/>
                  </a:cubicBezTo>
                  <a:cubicBezTo>
                    <a:pt x="80" y="108"/>
                    <a:pt x="80" y="108"/>
                    <a:pt x="80" y="108"/>
                  </a:cubicBezTo>
                  <a:cubicBezTo>
                    <a:pt x="80" y="108"/>
                    <a:pt x="80" y="108"/>
                    <a:pt x="80" y="108"/>
                  </a:cubicBezTo>
                  <a:moveTo>
                    <a:pt x="62" y="43"/>
                  </a:moveTo>
                  <a:cubicBezTo>
                    <a:pt x="67" y="51"/>
                    <a:pt x="71" y="59"/>
                    <a:pt x="75" y="68"/>
                  </a:cubicBezTo>
                  <a:cubicBezTo>
                    <a:pt x="74" y="67"/>
                    <a:pt x="74" y="66"/>
                    <a:pt x="74" y="65"/>
                  </a:cubicBezTo>
                  <a:cubicBezTo>
                    <a:pt x="72" y="62"/>
                    <a:pt x="71" y="59"/>
                    <a:pt x="69" y="56"/>
                  </a:cubicBezTo>
                  <a:cubicBezTo>
                    <a:pt x="67" y="52"/>
                    <a:pt x="65" y="48"/>
                    <a:pt x="63" y="45"/>
                  </a:cubicBezTo>
                  <a:cubicBezTo>
                    <a:pt x="62" y="44"/>
                    <a:pt x="62" y="44"/>
                    <a:pt x="62" y="43"/>
                  </a:cubicBezTo>
                  <a:moveTo>
                    <a:pt x="10" y="0"/>
                  </a:moveTo>
                  <a:cubicBezTo>
                    <a:pt x="9" y="0"/>
                    <a:pt x="8" y="0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5" y="3"/>
                    <a:pt x="3" y="5"/>
                    <a:pt x="1" y="7"/>
                  </a:cubicBezTo>
                  <a:cubicBezTo>
                    <a:pt x="0" y="8"/>
                    <a:pt x="0" y="9"/>
                    <a:pt x="0" y="10"/>
                  </a:cubicBezTo>
                  <a:cubicBezTo>
                    <a:pt x="2" y="13"/>
                    <a:pt x="3" y="17"/>
                    <a:pt x="5" y="19"/>
                  </a:cubicBezTo>
                  <a:cubicBezTo>
                    <a:pt x="10" y="26"/>
                    <a:pt x="15" y="31"/>
                    <a:pt x="21" y="36"/>
                  </a:cubicBezTo>
                  <a:cubicBezTo>
                    <a:pt x="25" y="40"/>
                    <a:pt x="29" y="43"/>
                    <a:pt x="34" y="47"/>
                  </a:cubicBezTo>
                  <a:cubicBezTo>
                    <a:pt x="34" y="47"/>
                    <a:pt x="35" y="48"/>
                    <a:pt x="35" y="49"/>
                  </a:cubicBezTo>
                  <a:cubicBezTo>
                    <a:pt x="36" y="49"/>
                    <a:pt x="36" y="50"/>
                    <a:pt x="36" y="50"/>
                  </a:cubicBezTo>
                  <a:cubicBezTo>
                    <a:pt x="38" y="46"/>
                    <a:pt x="41" y="42"/>
                    <a:pt x="44" y="39"/>
                  </a:cubicBezTo>
                  <a:cubicBezTo>
                    <a:pt x="46" y="37"/>
                    <a:pt x="47" y="36"/>
                    <a:pt x="50" y="34"/>
                  </a:cubicBezTo>
                  <a:cubicBezTo>
                    <a:pt x="50" y="34"/>
                    <a:pt x="51" y="34"/>
                    <a:pt x="52" y="34"/>
                  </a:cubicBezTo>
                  <a:cubicBezTo>
                    <a:pt x="53" y="34"/>
                    <a:pt x="54" y="34"/>
                    <a:pt x="55" y="35"/>
                  </a:cubicBezTo>
                  <a:cubicBezTo>
                    <a:pt x="56" y="37"/>
                    <a:pt x="57" y="38"/>
                    <a:pt x="59" y="39"/>
                  </a:cubicBezTo>
                  <a:cubicBezTo>
                    <a:pt x="58" y="39"/>
                    <a:pt x="57" y="38"/>
                    <a:pt x="57" y="37"/>
                  </a:cubicBezTo>
                  <a:cubicBezTo>
                    <a:pt x="55" y="35"/>
                    <a:pt x="53" y="33"/>
                    <a:pt x="52" y="31"/>
                  </a:cubicBezTo>
                  <a:cubicBezTo>
                    <a:pt x="50" y="29"/>
                    <a:pt x="48" y="27"/>
                    <a:pt x="46" y="26"/>
                  </a:cubicBezTo>
                  <a:cubicBezTo>
                    <a:pt x="45" y="24"/>
                    <a:pt x="43" y="22"/>
                    <a:pt x="41" y="21"/>
                  </a:cubicBezTo>
                  <a:cubicBezTo>
                    <a:pt x="34" y="15"/>
                    <a:pt x="27" y="10"/>
                    <a:pt x="19" y="5"/>
                  </a:cubicBezTo>
                  <a:cubicBezTo>
                    <a:pt x="18" y="4"/>
                    <a:pt x="17" y="3"/>
                    <a:pt x="16" y="3"/>
                  </a:cubicBezTo>
                  <a:cubicBezTo>
                    <a:pt x="15" y="3"/>
                    <a:pt x="15" y="2"/>
                    <a:pt x="15" y="2"/>
                  </a:cubicBezTo>
                  <a:cubicBezTo>
                    <a:pt x="14" y="2"/>
                    <a:pt x="14" y="2"/>
                    <a:pt x="13" y="1"/>
                  </a:cubicBezTo>
                  <a:cubicBezTo>
                    <a:pt x="13" y="1"/>
                    <a:pt x="12" y="1"/>
                    <a:pt x="12" y="1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0"/>
                    <a:pt x="10" y="0"/>
                    <a:pt x="10" y="0"/>
                  </a:cubicBezTo>
                </a:path>
              </a:pathLst>
            </a:custGeom>
            <a:solidFill>
              <a:srgbClr val="FF8F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86" name="Freeform 279"/>
            <p:cNvSpPr>
              <a:spLocks/>
            </p:cNvSpPr>
            <p:nvPr/>
          </p:nvSpPr>
          <p:spPr bwMode="auto">
            <a:xfrm>
              <a:off x="3863794" y="5100638"/>
              <a:ext cx="185738" cy="354013"/>
            </a:xfrm>
            <a:custGeom>
              <a:avLst/>
              <a:gdLst>
                <a:gd name="T0" fmla="*/ 41 w 70"/>
                <a:gd name="T1" fmla="*/ 0 h 134"/>
                <a:gd name="T2" fmla="*/ 39 w 70"/>
                <a:gd name="T3" fmla="*/ 0 h 134"/>
                <a:gd name="T4" fmla="*/ 33 w 70"/>
                <a:gd name="T5" fmla="*/ 5 h 134"/>
                <a:gd name="T6" fmla="*/ 25 w 70"/>
                <a:gd name="T7" fmla="*/ 16 h 134"/>
                <a:gd name="T8" fmla="*/ 38 w 70"/>
                <a:gd name="T9" fmla="*/ 38 h 134"/>
                <a:gd name="T10" fmla="*/ 41 w 70"/>
                <a:gd name="T11" fmla="*/ 64 h 134"/>
                <a:gd name="T12" fmla="*/ 26 w 70"/>
                <a:gd name="T13" fmla="*/ 98 h 134"/>
                <a:gd name="T14" fmla="*/ 9 w 70"/>
                <a:gd name="T15" fmla="*/ 111 h 134"/>
                <a:gd name="T16" fmla="*/ 6 w 70"/>
                <a:gd name="T17" fmla="*/ 112 h 134"/>
                <a:gd name="T18" fmla="*/ 2 w 70"/>
                <a:gd name="T19" fmla="*/ 117 h 134"/>
                <a:gd name="T20" fmla="*/ 2 w 70"/>
                <a:gd name="T21" fmla="*/ 117 h 134"/>
                <a:gd name="T22" fmla="*/ 5 w 70"/>
                <a:gd name="T23" fmla="*/ 119 h 134"/>
                <a:gd name="T24" fmla="*/ 5 w 70"/>
                <a:gd name="T25" fmla="*/ 120 h 134"/>
                <a:gd name="T26" fmla="*/ 12 w 70"/>
                <a:gd name="T27" fmla="*/ 126 h 134"/>
                <a:gd name="T28" fmla="*/ 21 w 70"/>
                <a:gd name="T29" fmla="*/ 132 h 134"/>
                <a:gd name="T30" fmla="*/ 22 w 70"/>
                <a:gd name="T31" fmla="*/ 133 h 134"/>
                <a:gd name="T32" fmla="*/ 24 w 70"/>
                <a:gd name="T33" fmla="*/ 134 h 134"/>
                <a:gd name="T34" fmla="*/ 24 w 70"/>
                <a:gd name="T35" fmla="*/ 134 h 134"/>
                <a:gd name="T36" fmla="*/ 27 w 70"/>
                <a:gd name="T37" fmla="*/ 133 h 134"/>
                <a:gd name="T38" fmla="*/ 27 w 70"/>
                <a:gd name="T39" fmla="*/ 133 h 134"/>
                <a:gd name="T40" fmla="*/ 28 w 70"/>
                <a:gd name="T41" fmla="*/ 132 h 134"/>
                <a:gd name="T42" fmla="*/ 42 w 70"/>
                <a:gd name="T43" fmla="*/ 123 h 134"/>
                <a:gd name="T44" fmla="*/ 58 w 70"/>
                <a:gd name="T45" fmla="*/ 105 h 134"/>
                <a:gd name="T46" fmla="*/ 69 w 70"/>
                <a:gd name="T47" fmla="*/ 78 h 134"/>
                <a:gd name="T48" fmla="*/ 69 w 70"/>
                <a:gd name="T49" fmla="*/ 76 h 134"/>
                <a:gd name="T50" fmla="*/ 69 w 70"/>
                <a:gd name="T51" fmla="*/ 74 h 134"/>
                <a:gd name="T52" fmla="*/ 70 w 70"/>
                <a:gd name="T53" fmla="*/ 72 h 134"/>
                <a:gd name="T54" fmla="*/ 70 w 70"/>
                <a:gd name="T55" fmla="*/ 65 h 134"/>
                <a:gd name="T56" fmla="*/ 69 w 70"/>
                <a:gd name="T57" fmla="*/ 54 h 134"/>
                <a:gd name="T58" fmla="*/ 69 w 70"/>
                <a:gd name="T59" fmla="*/ 53 h 134"/>
                <a:gd name="T60" fmla="*/ 64 w 70"/>
                <a:gd name="T61" fmla="*/ 34 h 134"/>
                <a:gd name="T62" fmla="*/ 51 w 70"/>
                <a:gd name="T63" fmla="*/ 9 h 134"/>
                <a:gd name="T64" fmla="*/ 50 w 70"/>
                <a:gd name="T65" fmla="*/ 8 h 134"/>
                <a:gd name="T66" fmla="*/ 48 w 70"/>
                <a:gd name="T67" fmla="*/ 5 h 134"/>
                <a:gd name="T68" fmla="*/ 44 w 70"/>
                <a:gd name="T69" fmla="*/ 1 h 134"/>
                <a:gd name="T70" fmla="*/ 41 w 70"/>
                <a:gd name="T71" fmla="*/ 0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70" h="134">
                  <a:moveTo>
                    <a:pt x="41" y="0"/>
                  </a:moveTo>
                  <a:cubicBezTo>
                    <a:pt x="40" y="0"/>
                    <a:pt x="39" y="0"/>
                    <a:pt x="39" y="0"/>
                  </a:cubicBezTo>
                  <a:cubicBezTo>
                    <a:pt x="36" y="2"/>
                    <a:pt x="35" y="3"/>
                    <a:pt x="33" y="5"/>
                  </a:cubicBezTo>
                  <a:cubicBezTo>
                    <a:pt x="30" y="8"/>
                    <a:pt x="27" y="12"/>
                    <a:pt x="25" y="16"/>
                  </a:cubicBezTo>
                  <a:cubicBezTo>
                    <a:pt x="31" y="23"/>
                    <a:pt x="35" y="30"/>
                    <a:pt x="38" y="38"/>
                  </a:cubicBezTo>
                  <a:cubicBezTo>
                    <a:pt x="41" y="46"/>
                    <a:pt x="43" y="55"/>
                    <a:pt x="41" y="64"/>
                  </a:cubicBezTo>
                  <a:cubicBezTo>
                    <a:pt x="39" y="77"/>
                    <a:pt x="34" y="88"/>
                    <a:pt x="26" y="98"/>
                  </a:cubicBezTo>
                  <a:cubicBezTo>
                    <a:pt x="21" y="104"/>
                    <a:pt x="16" y="108"/>
                    <a:pt x="9" y="111"/>
                  </a:cubicBezTo>
                  <a:cubicBezTo>
                    <a:pt x="8" y="111"/>
                    <a:pt x="7" y="111"/>
                    <a:pt x="6" y="112"/>
                  </a:cubicBezTo>
                  <a:cubicBezTo>
                    <a:pt x="2" y="113"/>
                    <a:pt x="0" y="115"/>
                    <a:pt x="2" y="117"/>
                  </a:cubicBezTo>
                  <a:cubicBezTo>
                    <a:pt x="2" y="117"/>
                    <a:pt x="2" y="117"/>
                    <a:pt x="2" y="117"/>
                  </a:cubicBezTo>
                  <a:cubicBezTo>
                    <a:pt x="3" y="118"/>
                    <a:pt x="4" y="119"/>
                    <a:pt x="5" y="119"/>
                  </a:cubicBezTo>
                  <a:cubicBezTo>
                    <a:pt x="5" y="120"/>
                    <a:pt x="5" y="120"/>
                    <a:pt x="5" y="120"/>
                  </a:cubicBezTo>
                  <a:cubicBezTo>
                    <a:pt x="8" y="122"/>
                    <a:pt x="10" y="124"/>
                    <a:pt x="12" y="126"/>
                  </a:cubicBezTo>
                  <a:cubicBezTo>
                    <a:pt x="15" y="128"/>
                    <a:pt x="18" y="130"/>
                    <a:pt x="21" y="132"/>
                  </a:cubicBezTo>
                  <a:cubicBezTo>
                    <a:pt x="21" y="133"/>
                    <a:pt x="21" y="133"/>
                    <a:pt x="22" y="133"/>
                  </a:cubicBezTo>
                  <a:cubicBezTo>
                    <a:pt x="22" y="133"/>
                    <a:pt x="23" y="134"/>
                    <a:pt x="24" y="134"/>
                  </a:cubicBezTo>
                  <a:cubicBezTo>
                    <a:pt x="24" y="134"/>
                    <a:pt x="24" y="134"/>
                    <a:pt x="24" y="134"/>
                  </a:cubicBezTo>
                  <a:cubicBezTo>
                    <a:pt x="25" y="133"/>
                    <a:pt x="26" y="133"/>
                    <a:pt x="27" y="133"/>
                  </a:cubicBezTo>
                  <a:cubicBezTo>
                    <a:pt x="27" y="133"/>
                    <a:pt x="27" y="133"/>
                    <a:pt x="27" y="133"/>
                  </a:cubicBezTo>
                  <a:cubicBezTo>
                    <a:pt x="28" y="133"/>
                    <a:pt x="28" y="132"/>
                    <a:pt x="28" y="132"/>
                  </a:cubicBezTo>
                  <a:cubicBezTo>
                    <a:pt x="33" y="130"/>
                    <a:pt x="38" y="127"/>
                    <a:pt x="42" y="123"/>
                  </a:cubicBezTo>
                  <a:cubicBezTo>
                    <a:pt x="48" y="118"/>
                    <a:pt x="53" y="112"/>
                    <a:pt x="58" y="105"/>
                  </a:cubicBezTo>
                  <a:cubicBezTo>
                    <a:pt x="64" y="97"/>
                    <a:pt x="67" y="88"/>
                    <a:pt x="69" y="78"/>
                  </a:cubicBezTo>
                  <a:cubicBezTo>
                    <a:pt x="69" y="77"/>
                    <a:pt x="69" y="77"/>
                    <a:pt x="69" y="76"/>
                  </a:cubicBezTo>
                  <a:cubicBezTo>
                    <a:pt x="69" y="75"/>
                    <a:pt x="69" y="74"/>
                    <a:pt x="69" y="74"/>
                  </a:cubicBezTo>
                  <a:cubicBezTo>
                    <a:pt x="69" y="73"/>
                    <a:pt x="70" y="73"/>
                    <a:pt x="70" y="72"/>
                  </a:cubicBezTo>
                  <a:cubicBezTo>
                    <a:pt x="70" y="70"/>
                    <a:pt x="70" y="67"/>
                    <a:pt x="70" y="65"/>
                  </a:cubicBezTo>
                  <a:cubicBezTo>
                    <a:pt x="70" y="61"/>
                    <a:pt x="70" y="58"/>
                    <a:pt x="69" y="54"/>
                  </a:cubicBezTo>
                  <a:cubicBezTo>
                    <a:pt x="69" y="54"/>
                    <a:pt x="69" y="53"/>
                    <a:pt x="69" y="53"/>
                  </a:cubicBezTo>
                  <a:cubicBezTo>
                    <a:pt x="68" y="46"/>
                    <a:pt x="66" y="40"/>
                    <a:pt x="64" y="34"/>
                  </a:cubicBezTo>
                  <a:cubicBezTo>
                    <a:pt x="60" y="25"/>
                    <a:pt x="56" y="17"/>
                    <a:pt x="51" y="9"/>
                  </a:cubicBezTo>
                  <a:cubicBezTo>
                    <a:pt x="50" y="9"/>
                    <a:pt x="50" y="9"/>
                    <a:pt x="50" y="8"/>
                  </a:cubicBezTo>
                  <a:cubicBezTo>
                    <a:pt x="49" y="7"/>
                    <a:pt x="48" y="6"/>
                    <a:pt x="48" y="5"/>
                  </a:cubicBezTo>
                  <a:cubicBezTo>
                    <a:pt x="46" y="4"/>
                    <a:pt x="45" y="3"/>
                    <a:pt x="44" y="1"/>
                  </a:cubicBezTo>
                  <a:cubicBezTo>
                    <a:pt x="43" y="0"/>
                    <a:pt x="42" y="0"/>
                    <a:pt x="41" y="0"/>
                  </a:cubicBezTo>
                </a:path>
              </a:pathLst>
            </a:custGeom>
            <a:solidFill>
              <a:srgbClr val="F95F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87" name="Freeform 280"/>
            <p:cNvSpPr>
              <a:spLocks noEditPoints="1"/>
            </p:cNvSpPr>
            <p:nvPr/>
          </p:nvSpPr>
          <p:spPr bwMode="auto">
            <a:xfrm>
              <a:off x="3087506" y="4899025"/>
              <a:ext cx="1670050" cy="1958975"/>
            </a:xfrm>
            <a:custGeom>
              <a:avLst/>
              <a:gdLst>
                <a:gd name="T0" fmla="*/ 138 w 634"/>
                <a:gd name="T1" fmla="*/ 663 h 741"/>
                <a:gd name="T2" fmla="*/ 328 w 634"/>
                <a:gd name="T3" fmla="*/ 740 h 741"/>
                <a:gd name="T4" fmla="*/ 425 w 634"/>
                <a:gd name="T5" fmla="*/ 693 h 741"/>
                <a:gd name="T6" fmla="*/ 407 w 634"/>
                <a:gd name="T7" fmla="*/ 616 h 741"/>
                <a:gd name="T8" fmla="*/ 441 w 634"/>
                <a:gd name="T9" fmla="*/ 455 h 741"/>
                <a:gd name="T10" fmla="*/ 496 w 634"/>
                <a:gd name="T11" fmla="*/ 379 h 741"/>
                <a:gd name="T12" fmla="*/ 566 w 634"/>
                <a:gd name="T13" fmla="*/ 314 h 741"/>
                <a:gd name="T14" fmla="*/ 581 w 634"/>
                <a:gd name="T15" fmla="*/ 210 h 741"/>
                <a:gd name="T16" fmla="*/ 542 w 634"/>
                <a:gd name="T17" fmla="*/ 157 h 741"/>
                <a:gd name="T18" fmla="*/ 431 w 634"/>
                <a:gd name="T19" fmla="*/ 19 h 741"/>
                <a:gd name="T20" fmla="*/ 258 w 634"/>
                <a:gd name="T21" fmla="*/ 86 h 741"/>
                <a:gd name="T22" fmla="*/ 237 w 634"/>
                <a:gd name="T23" fmla="*/ 302 h 741"/>
                <a:gd name="T24" fmla="*/ 114 w 634"/>
                <a:gd name="T25" fmla="*/ 429 h 741"/>
                <a:gd name="T26" fmla="*/ 93 w 634"/>
                <a:gd name="T27" fmla="*/ 557 h 741"/>
                <a:gd name="T28" fmla="*/ 66 w 634"/>
                <a:gd name="T29" fmla="*/ 476 h 741"/>
                <a:gd name="T30" fmla="*/ 108 w 634"/>
                <a:gd name="T31" fmla="*/ 276 h 741"/>
                <a:gd name="T32" fmla="*/ 2 w 634"/>
                <a:gd name="T33" fmla="*/ 204 h 741"/>
                <a:gd name="T34" fmla="*/ 70 w 634"/>
                <a:gd name="T35" fmla="*/ 322 h 741"/>
                <a:gd name="T36" fmla="*/ 11 w 634"/>
                <a:gd name="T37" fmla="*/ 552 h 741"/>
                <a:gd name="T38" fmla="*/ 81 w 634"/>
                <a:gd name="T39" fmla="*/ 309 h 741"/>
                <a:gd name="T40" fmla="*/ 70 w 634"/>
                <a:gd name="T41" fmla="*/ 219 h 741"/>
                <a:gd name="T42" fmla="*/ 63 w 634"/>
                <a:gd name="T43" fmla="*/ 452 h 741"/>
                <a:gd name="T44" fmla="*/ 104 w 634"/>
                <a:gd name="T45" fmla="*/ 612 h 741"/>
                <a:gd name="T46" fmla="*/ 105 w 634"/>
                <a:gd name="T47" fmla="*/ 659 h 741"/>
                <a:gd name="T48" fmla="*/ 377 w 634"/>
                <a:gd name="T49" fmla="*/ 730 h 741"/>
                <a:gd name="T50" fmla="*/ 187 w 634"/>
                <a:gd name="T51" fmla="*/ 692 h 741"/>
                <a:gd name="T52" fmla="*/ 102 w 634"/>
                <a:gd name="T53" fmla="*/ 543 h 741"/>
                <a:gd name="T54" fmla="*/ 146 w 634"/>
                <a:gd name="T55" fmla="*/ 396 h 741"/>
                <a:gd name="T56" fmla="*/ 304 w 634"/>
                <a:gd name="T57" fmla="*/ 260 h 741"/>
                <a:gd name="T58" fmla="*/ 371 w 634"/>
                <a:gd name="T59" fmla="*/ 130 h 741"/>
                <a:gd name="T60" fmla="*/ 455 w 634"/>
                <a:gd name="T61" fmla="*/ 88 h 741"/>
                <a:gd name="T62" fmla="*/ 531 w 634"/>
                <a:gd name="T63" fmla="*/ 175 h 741"/>
                <a:gd name="T64" fmla="*/ 608 w 634"/>
                <a:gd name="T65" fmla="*/ 277 h 741"/>
                <a:gd name="T66" fmla="*/ 548 w 634"/>
                <a:gd name="T67" fmla="*/ 266 h 741"/>
                <a:gd name="T68" fmla="*/ 561 w 634"/>
                <a:gd name="T69" fmla="*/ 305 h 741"/>
                <a:gd name="T70" fmla="*/ 422 w 634"/>
                <a:gd name="T71" fmla="*/ 376 h 741"/>
                <a:gd name="T72" fmla="*/ 330 w 634"/>
                <a:gd name="T73" fmla="*/ 326 h 741"/>
                <a:gd name="T74" fmla="*/ 440 w 634"/>
                <a:gd name="T75" fmla="*/ 386 h 741"/>
                <a:gd name="T76" fmla="*/ 472 w 634"/>
                <a:gd name="T77" fmla="*/ 397 h 741"/>
                <a:gd name="T78" fmla="*/ 503 w 634"/>
                <a:gd name="T79" fmla="*/ 398 h 741"/>
                <a:gd name="T80" fmla="*/ 487 w 634"/>
                <a:gd name="T81" fmla="*/ 429 h 741"/>
                <a:gd name="T82" fmla="*/ 298 w 634"/>
                <a:gd name="T83" fmla="*/ 390 h 741"/>
                <a:gd name="T84" fmla="*/ 431 w 634"/>
                <a:gd name="T85" fmla="*/ 453 h 741"/>
                <a:gd name="T86" fmla="*/ 373 w 634"/>
                <a:gd name="T87" fmla="*/ 599 h 741"/>
                <a:gd name="T88" fmla="*/ 243 w 634"/>
                <a:gd name="T89" fmla="*/ 491 h 741"/>
                <a:gd name="T90" fmla="*/ 350 w 634"/>
                <a:gd name="T91" fmla="*/ 571 h 741"/>
                <a:gd name="T92" fmla="*/ 336 w 634"/>
                <a:gd name="T93" fmla="*/ 669 h 741"/>
                <a:gd name="T94" fmla="*/ 413 w 634"/>
                <a:gd name="T95" fmla="*/ 720 h 741"/>
                <a:gd name="T96" fmla="*/ 388 w 634"/>
                <a:gd name="T97" fmla="*/ 711 h 741"/>
                <a:gd name="T98" fmla="*/ 363 w 634"/>
                <a:gd name="T99" fmla="*/ 663 h 741"/>
                <a:gd name="T100" fmla="*/ 371 w 634"/>
                <a:gd name="T101" fmla="*/ 616 h 741"/>
                <a:gd name="T102" fmla="*/ 420 w 634"/>
                <a:gd name="T103" fmla="*/ 645 h 741"/>
                <a:gd name="T104" fmla="*/ 416 w 634"/>
                <a:gd name="T105" fmla="*/ 658 h 741"/>
                <a:gd name="T106" fmla="*/ 546 w 634"/>
                <a:gd name="T107" fmla="*/ 40 h 741"/>
                <a:gd name="T108" fmla="*/ 475 w 634"/>
                <a:gd name="T109" fmla="*/ 118 h 741"/>
                <a:gd name="T110" fmla="*/ 265 w 634"/>
                <a:gd name="T111" fmla="*/ 111 h 741"/>
                <a:gd name="T112" fmla="*/ 332 w 634"/>
                <a:gd name="T113" fmla="*/ 74 h 741"/>
                <a:gd name="T114" fmla="*/ 12 w 634"/>
                <a:gd name="T115" fmla="*/ 206 h 7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634" h="741">
                  <a:moveTo>
                    <a:pt x="1" y="557"/>
                  </a:moveTo>
                  <a:cubicBezTo>
                    <a:pt x="2" y="572"/>
                    <a:pt x="5" y="585"/>
                    <a:pt x="10" y="598"/>
                  </a:cubicBezTo>
                  <a:cubicBezTo>
                    <a:pt x="14" y="610"/>
                    <a:pt x="20" y="621"/>
                    <a:pt x="29" y="633"/>
                  </a:cubicBezTo>
                  <a:cubicBezTo>
                    <a:pt x="34" y="640"/>
                    <a:pt x="40" y="646"/>
                    <a:pt x="49" y="653"/>
                  </a:cubicBezTo>
                  <a:cubicBezTo>
                    <a:pt x="57" y="659"/>
                    <a:pt x="67" y="662"/>
                    <a:pt x="75" y="664"/>
                  </a:cubicBezTo>
                  <a:cubicBezTo>
                    <a:pt x="84" y="667"/>
                    <a:pt x="92" y="668"/>
                    <a:pt x="100" y="668"/>
                  </a:cubicBezTo>
                  <a:cubicBezTo>
                    <a:pt x="102" y="668"/>
                    <a:pt x="104" y="668"/>
                    <a:pt x="105" y="668"/>
                  </a:cubicBezTo>
                  <a:cubicBezTo>
                    <a:pt x="108" y="668"/>
                    <a:pt x="110" y="668"/>
                    <a:pt x="112" y="668"/>
                  </a:cubicBezTo>
                  <a:cubicBezTo>
                    <a:pt x="122" y="667"/>
                    <a:pt x="129" y="666"/>
                    <a:pt x="136" y="663"/>
                  </a:cubicBezTo>
                  <a:cubicBezTo>
                    <a:pt x="136" y="662"/>
                    <a:pt x="137" y="662"/>
                    <a:pt x="138" y="663"/>
                  </a:cubicBezTo>
                  <a:cubicBezTo>
                    <a:pt x="148" y="676"/>
                    <a:pt x="161" y="687"/>
                    <a:pt x="178" y="698"/>
                  </a:cubicBezTo>
                  <a:cubicBezTo>
                    <a:pt x="192" y="706"/>
                    <a:pt x="207" y="713"/>
                    <a:pt x="225" y="719"/>
                  </a:cubicBezTo>
                  <a:cubicBezTo>
                    <a:pt x="242" y="725"/>
                    <a:pt x="259" y="730"/>
                    <a:pt x="279" y="734"/>
                  </a:cubicBezTo>
                  <a:cubicBezTo>
                    <a:pt x="287" y="735"/>
                    <a:pt x="295" y="737"/>
                    <a:pt x="302" y="738"/>
                  </a:cubicBezTo>
                  <a:cubicBezTo>
                    <a:pt x="305" y="738"/>
                    <a:pt x="308" y="738"/>
                    <a:pt x="310" y="739"/>
                  </a:cubicBezTo>
                  <a:cubicBezTo>
                    <a:pt x="312" y="739"/>
                    <a:pt x="313" y="739"/>
                    <a:pt x="314" y="739"/>
                  </a:cubicBezTo>
                  <a:cubicBezTo>
                    <a:pt x="315" y="739"/>
                    <a:pt x="315" y="739"/>
                    <a:pt x="316" y="739"/>
                  </a:cubicBezTo>
                  <a:cubicBezTo>
                    <a:pt x="318" y="739"/>
                    <a:pt x="320" y="740"/>
                    <a:pt x="322" y="740"/>
                  </a:cubicBezTo>
                  <a:cubicBezTo>
                    <a:pt x="323" y="740"/>
                    <a:pt x="325" y="740"/>
                    <a:pt x="326" y="740"/>
                  </a:cubicBezTo>
                  <a:cubicBezTo>
                    <a:pt x="328" y="740"/>
                    <a:pt x="328" y="740"/>
                    <a:pt x="328" y="740"/>
                  </a:cubicBezTo>
                  <a:cubicBezTo>
                    <a:pt x="329" y="740"/>
                    <a:pt x="331" y="741"/>
                    <a:pt x="333" y="741"/>
                  </a:cubicBezTo>
                  <a:cubicBezTo>
                    <a:pt x="336" y="741"/>
                    <a:pt x="339" y="741"/>
                    <a:pt x="342" y="741"/>
                  </a:cubicBezTo>
                  <a:cubicBezTo>
                    <a:pt x="347" y="741"/>
                    <a:pt x="352" y="741"/>
                    <a:pt x="356" y="741"/>
                  </a:cubicBezTo>
                  <a:cubicBezTo>
                    <a:pt x="361" y="741"/>
                    <a:pt x="365" y="741"/>
                    <a:pt x="369" y="741"/>
                  </a:cubicBezTo>
                  <a:cubicBezTo>
                    <a:pt x="380" y="740"/>
                    <a:pt x="392" y="738"/>
                    <a:pt x="404" y="735"/>
                  </a:cubicBezTo>
                  <a:cubicBezTo>
                    <a:pt x="409" y="733"/>
                    <a:pt x="415" y="730"/>
                    <a:pt x="419" y="728"/>
                  </a:cubicBezTo>
                  <a:cubicBezTo>
                    <a:pt x="422" y="726"/>
                    <a:pt x="424" y="723"/>
                    <a:pt x="427" y="721"/>
                  </a:cubicBezTo>
                  <a:cubicBezTo>
                    <a:pt x="429" y="718"/>
                    <a:pt x="431" y="715"/>
                    <a:pt x="432" y="710"/>
                  </a:cubicBezTo>
                  <a:cubicBezTo>
                    <a:pt x="432" y="709"/>
                    <a:pt x="432" y="708"/>
                    <a:pt x="432" y="707"/>
                  </a:cubicBezTo>
                  <a:cubicBezTo>
                    <a:pt x="430" y="701"/>
                    <a:pt x="428" y="697"/>
                    <a:pt x="425" y="693"/>
                  </a:cubicBezTo>
                  <a:cubicBezTo>
                    <a:pt x="423" y="691"/>
                    <a:pt x="420" y="688"/>
                    <a:pt x="418" y="687"/>
                  </a:cubicBezTo>
                  <a:cubicBezTo>
                    <a:pt x="410" y="682"/>
                    <a:pt x="410" y="682"/>
                    <a:pt x="410" y="682"/>
                  </a:cubicBezTo>
                  <a:cubicBezTo>
                    <a:pt x="407" y="680"/>
                    <a:pt x="404" y="678"/>
                    <a:pt x="401" y="676"/>
                  </a:cubicBezTo>
                  <a:cubicBezTo>
                    <a:pt x="401" y="676"/>
                    <a:pt x="402" y="676"/>
                    <a:pt x="403" y="675"/>
                  </a:cubicBezTo>
                  <a:cubicBezTo>
                    <a:pt x="411" y="673"/>
                    <a:pt x="418" y="671"/>
                    <a:pt x="425" y="667"/>
                  </a:cubicBezTo>
                  <a:cubicBezTo>
                    <a:pt x="428" y="665"/>
                    <a:pt x="431" y="663"/>
                    <a:pt x="434" y="660"/>
                  </a:cubicBezTo>
                  <a:cubicBezTo>
                    <a:pt x="436" y="658"/>
                    <a:pt x="438" y="655"/>
                    <a:pt x="439" y="652"/>
                  </a:cubicBezTo>
                  <a:cubicBezTo>
                    <a:pt x="440" y="648"/>
                    <a:pt x="440" y="644"/>
                    <a:pt x="439" y="640"/>
                  </a:cubicBezTo>
                  <a:cubicBezTo>
                    <a:pt x="437" y="635"/>
                    <a:pt x="433" y="630"/>
                    <a:pt x="427" y="626"/>
                  </a:cubicBezTo>
                  <a:cubicBezTo>
                    <a:pt x="422" y="622"/>
                    <a:pt x="415" y="619"/>
                    <a:pt x="407" y="616"/>
                  </a:cubicBezTo>
                  <a:cubicBezTo>
                    <a:pt x="399" y="613"/>
                    <a:pt x="391" y="610"/>
                    <a:pt x="380" y="608"/>
                  </a:cubicBezTo>
                  <a:cubicBezTo>
                    <a:pt x="379" y="608"/>
                    <a:pt x="379" y="608"/>
                    <a:pt x="378" y="608"/>
                  </a:cubicBezTo>
                  <a:cubicBezTo>
                    <a:pt x="379" y="607"/>
                    <a:pt x="380" y="606"/>
                    <a:pt x="381" y="605"/>
                  </a:cubicBezTo>
                  <a:cubicBezTo>
                    <a:pt x="388" y="601"/>
                    <a:pt x="394" y="596"/>
                    <a:pt x="400" y="590"/>
                  </a:cubicBezTo>
                  <a:cubicBezTo>
                    <a:pt x="408" y="583"/>
                    <a:pt x="415" y="573"/>
                    <a:pt x="422" y="562"/>
                  </a:cubicBezTo>
                  <a:cubicBezTo>
                    <a:pt x="431" y="547"/>
                    <a:pt x="438" y="529"/>
                    <a:pt x="441" y="509"/>
                  </a:cubicBezTo>
                  <a:cubicBezTo>
                    <a:pt x="444" y="496"/>
                    <a:pt x="444" y="483"/>
                    <a:pt x="443" y="467"/>
                  </a:cubicBezTo>
                  <a:cubicBezTo>
                    <a:pt x="443" y="465"/>
                    <a:pt x="443" y="462"/>
                    <a:pt x="442" y="459"/>
                  </a:cubicBezTo>
                  <a:cubicBezTo>
                    <a:pt x="442" y="458"/>
                    <a:pt x="442" y="457"/>
                    <a:pt x="442" y="455"/>
                  </a:cubicBezTo>
                  <a:cubicBezTo>
                    <a:pt x="441" y="455"/>
                    <a:pt x="441" y="455"/>
                    <a:pt x="441" y="455"/>
                  </a:cubicBezTo>
                  <a:cubicBezTo>
                    <a:pt x="441" y="454"/>
                    <a:pt x="441" y="454"/>
                    <a:pt x="441" y="453"/>
                  </a:cubicBezTo>
                  <a:cubicBezTo>
                    <a:pt x="441" y="453"/>
                    <a:pt x="442" y="452"/>
                    <a:pt x="442" y="452"/>
                  </a:cubicBezTo>
                  <a:cubicBezTo>
                    <a:pt x="446" y="452"/>
                    <a:pt x="446" y="452"/>
                    <a:pt x="446" y="452"/>
                  </a:cubicBezTo>
                  <a:cubicBezTo>
                    <a:pt x="448" y="451"/>
                    <a:pt x="451" y="451"/>
                    <a:pt x="453" y="450"/>
                  </a:cubicBezTo>
                  <a:cubicBezTo>
                    <a:pt x="465" y="449"/>
                    <a:pt x="476" y="445"/>
                    <a:pt x="484" y="442"/>
                  </a:cubicBezTo>
                  <a:cubicBezTo>
                    <a:pt x="491" y="439"/>
                    <a:pt x="498" y="434"/>
                    <a:pt x="505" y="428"/>
                  </a:cubicBezTo>
                  <a:cubicBezTo>
                    <a:pt x="510" y="423"/>
                    <a:pt x="513" y="417"/>
                    <a:pt x="514" y="410"/>
                  </a:cubicBezTo>
                  <a:cubicBezTo>
                    <a:pt x="515" y="407"/>
                    <a:pt x="515" y="404"/>
                    <a:pt x="514" y="401"/>
                  </a:cubicBezTo>
                  <a:cubicBezTo>
                    <a:pt x="513" y="392"/>
                    <a:pt x="506" y="386"/>
                    <a:pt x="500" y="381"/>
                  </a:cubicBezTo>
                  <a:cubicBezTo>
                    <a:pt x="499" y="380"/>
                    <a:pt x="498" y="379"/>
                    <a:pt x="496" y="379"/>
                  </a:cubicBezTo>
                  <a:cubicBezTo>
                    <a:pt x="489" y="376"/>
                    <a:pt x="483" y="374"/>
                    <a:pt x="477" y="374"/>
                  </a:cubicBezTo>
                  <a:cubicBezTo>
                    <a:pt x="476" y="374"/>
                    <a:pt x="475" y="374"/>
                    <a:pt x="475" y="374"/>
                  </a:cubicBezTo>
                  <a:cubicBezTo>
                    <a:pt x="472" y="374"/>
                    <a:pt x="470" y="374"/>
                    <a:pt x="468" y="374"/>
                  </a:cubicBezTo>
                  <a:cubicBezTo>
                    <a:pt x="466" y="374"/>
                    <a:pt x="465" y="374"/>
                    <a:pt x="465" y="374"/>
                  </a:cubicBezTo>
                  <a:cubicBezTo>
                    <a:pt x="464" y="373"/>
                    <a:pt x="465" y="371"/>
                    <a:pt x="466" y="370"/>
                  </a:cubicBezTo>
                  <a:cubicBezTo>
                    <a:pt x="471" y="357"/>
                    <a:pt x="478" y="346"/>
                    <a:pt x="486" y="336"/>
                  </a:cubicBezTo>
                  <a:cubicBezTo>
                    <a:pt x="492" y="330"/>
                    <a:pt x="500" y="325"/>
                    <a:pt x="509" y="322"/>
                  </a:cubicBezTo>
                  <a:cubicBezTo>
                    <a:pt x="516" y="320"/>
                    <a:pt x="524" y="319"/>
                    <a:pt x="530" y="318"/>
                  </a:cubicBezTo>
                  <a:cubicBezTo>
                    <a:pt x="534" y="318"/>
                    <a:pt x="538" y="317"/>
                    <a:pt x="542" y="317"/>
                  </a:cubicBezTo>
                  <a:cubicBezTo>
                    <a:pt x="550" y="316"/>
                    <a:pt x="558" y="315"/>
                    <a:pt x="566" y="314"/>
                  </a:cubicBezTo>
                  <a:cubicBezTo>
                    <a:pt x="570" y="313"/>
                    <a:pt x="574" y="312"/>
                    <a:pt x="578" y="310"/>
                  </a:cubicBezTo>
                  <a:cubicBezTo>
                    <a:pt x="589" y="306"/>
                    <a:pt x="598" y="301"/>
                    <a:pt x="605" y="295"/>
                  </a:cubicBezTo>
                  <a:cubicBezTo>
                    <a:pt x="611" y="290"/>
                    <a:pt x="616" y="285"/>
                    <a:pt x="620" y="280"/>
                  </a:cubicBezTo>
                  <a:cubicBezTo>
                    <a:pt x="624" y="274"/>
                    <a:pt x="628" y="268"/>
                    <a:pt x="630" y="262"/>
                  </a:cubicBezTo>
                  <a:cubicBezTo>
                    <a:pt x="631" y="260"/>
                    <a:pt x="632" y="258"/>
                    <a:pt x="632" y="257"/>
                  </a:cubicBezTo>
                  <a:cubicBezTo>
                    <a:pt x="634" y="250"/>
                    <a:pt x="632" y="245"/>
                    <a:pt x="627" y="242"/>
                  </a:cubicBezTo>
                  <a:cubicBezTo>
                    <a:pt x="626" y="241"/>
                    <a:pt x="626" y="241"/>
                    <a:pt x="626" y="241"/>
                  </a:cubicBezTo>
                  <a:cubicBezTo>
                    <a:pt x="625" y="240"/>
                    <a:pt x="623" y="239"/>
                    <a:pt x="622" y="239"/>
                  </a:cubicBezTo>
                  <a:cubicBezTo>
                    <a:pt x="607" y="231"/>
                    <a:pt x="594" y="220"/>
                    <a:pt x="582" y="211"/>
                  </a:cubicBezTo>
                  <a:cubicBezTo>
                    <a:pt x="582" y="211"/>
                    <a:pt x="582" y="211"/>
                    <a:pt x="581" y="210"/>
                  </a:cubicBezTo>
                  <a:cubicBezTo>
                    <a:pt x="578" y="207"/>
                    <a:pt x="575" y="204"/>
                    <a:pt x="572" y="201"/>
                  </a:cubicBezTo>
                  <a:cubicBezTo>
                    <a:pt x="567" y="198"/>
                    <a:pt x="563" y="194"/>
                    <a:pt x="559" y="190"/>
                  </a:cubicBezTo>
                  <a:cubicBezTo>
                    <a:pt x="555" y="185"/>
                    <a:pt x="550" y="180"/>
                    <a:pt x="545" y="176"/>
                  </a:cubicBezTo>
                  <a:cubicBezTo>
                    <a:pt x="543" y="174"/>
                    <a:pt x="541" y="171"/>
                    <a:pt x="538" y="169"/>
                  </a:cubicBezTo>
                  <a:cubicBezTo>
                    <a:pt x="537" y="168"/>
                    <a:pt x="536" y="167"/>
                    <a:pt x="535" y="166"/>
                  </a:cubicBezTo>
                  <a:cubicBezTo>
                    <a:pt x="535" y="165"/>
                    <a:pt x="535" y="165"/>
                    <a:pt x="535" y="164"/>
                  </a:cubicBezTo>
                  <a:cubicBezTo>
                    <a:pt x="535" y="164"/>
                    <a:pt x="536" y="164"/>
                    <a:pt x="536" y="163"/>
                  </a:cubicBezTo>
                  <a:cubicBezTo>
                    <a:pt x="537" y="163"/>
                    <a:pt x="537" y="163"/>
                    <a:pt x="537" y="163"/>
                  </a:cubicBezTo>
                  <a:cubicBezTo>
                    <a:pt x="537" y="162"/>
                    <a:pt x="538" y="161"/>
                    <a:pt x="539" y="161"/>
                  </a:cubicBezTo>
                  <a:cubicBezTo>
                    <a:pt x="540" y="160"/>
                    <a:pt x="541" y="159"/>
                    <a:pt x="542" y="157"/>
                  </a:cubicBezTo>
                  <a:cubicBezTo>
                    <a:pt x="557" y="143"/>
                    <a:pt x="566" y="125"/>
                    <a:pt x="570" y="104"/>
                  </a:cubicBezTo>
                  <a:cubicBezTo>
                    <a:pt x="570" y="102"/>
                    <a:pt x="570" y="101"/>
                    <a:pt x="570" y="99"/>
                  </a:cubicBezTo>
                  <a:cubicBezTo>
                    <a:pt x="571" y="98"/>
                    <a:pt x="571" y="96"/>
                    <a:pt x="571" y="95"/>
                  </a:cubicBezTo>
                  <a:cubicBezTo>
                    <a:pt x="572" y="89"/>
                    <a:pt x="571" y="84"/>
                    <a:pt x="571" y="79"/>
                  </a:cubicBezTo>
                  <a:cubicBezTo>
                    <a:pt x="571" y="77"/>
                    <a:pt x="570" y="76"/>
                    <a:pt x="570" y="74"/>
                  </a:cubicBezTo>
                  <a:cubicBezTo>
                    <a:pt x="570" y="67"/>
                    <a:pt x="567" y="60"/>
                    <a:pt x="565" y="55"/>
                  </a:cubicBezTo>
                  <a:cubicBezTo>
                    <a:pt x="560" y="42"/>
                    <a:pt x="553" y="32"/>
                    <a:pt x="543" y="23"/>
                  </a:cubicBezTo>
                  <a:cubicBezTo>
                    <a:pt x="532" y="13"/>
                    <a:pt x="518" y="6"/>
                    <a:pt x="502" y="2"/>
                  </a:cubicBezTo>
                  <a:cubicBezTo>
                    <a:pt x="494" y="1"/>
                    <a:pt x="486" y="0"/>
                    <a:pt x="477" y="1"/>
                  </a:cubicBezTo>
                  <a:cubicBezTo>
                    <a:pt x="460" y="3"/>
                    <a:pt x="445" y="9"/>
                    <a:pt x="431" y="19"/>
                  </a:cubicBezTo>
                  <a:cubicBezTo>
                    <a:pt x="427" y="22"/>
                    <a:pt x="423" y="26"/>
                    <a:pt x="418" y="30"/>
                  </a:cubicBezTo>
                  <a:cubicBezTo>
                    <a:pt x="417" y="31"/>
                    <a:pt x="416" y="31"/>
                    <a:pt x="414" y="31"/>
                  </a:cubicBezTo>
                  <a:cubicBezTo>
                    <a:pt x="406" y="25"/>
                    <a:pt x="396" y="21"/>
                    <a:pt x="385" y="18"/>
                  </a:cubicBezTo>
                  <a:cubicBezTo>
                    <a:pt x="379" y="16"/>
                    <a:pt x="372" y="14"/>
                    <a:pt x="364" y="14"/>
                  </a:cubicBezTo>
                  <a:cubicBezTo>
                    <a:pt x="362" y="14"/>
                    <a:pt x="361" y="13"/>
                    <a:pt x="359" y="13"/>
                  </a:cubicBezTo>
                  <a:cubicBezTo>
                    <a:pt x="356" y="12"/>
                    <a:pt x="352" y="12"/>
                    <a:pt x="347" y="13"/>
                  </a:cubicBezTo>
                  <a:cubicBezTo>
                    <a:pt x="335" y="14"/>
                    <a:pt x="326" y="16"/>
                    <a:pt x="317" y="19"/>
                  </a:cubicBezTo>
                  <a:cubicBezTo>
                    <a:pt x="305" y="23"/>
                    <a:pt x="295" y="29"/>
                    <a:pt x="287" y="37"/>
                  </a:cubicBezTo>
                  <a:cubicBezTo>
                    <a:pt x="283" y="42"/>
                    <a:pt x="278" y="46"/>
                    <a:pt x="274" y="52"/>
                  </a:cubicBezTo>
                  <a:cubicBezTo>
                    <a:pt x="266" y="62"/>
                    <a:pt x="261" y="73"/>
                    <a:pt x="258" y="86"/>
                  </a:cubicBezTo>
                  <a:cubicBezTo>
                    <a:pt x="255" y="97"/>
                    <a:pt x="255" y="108"/>
                    <a:pt x="255" y="117"/>
                  </a:cubicBezTo>
                  <a:cubicBezTo>
                    <a:pt x="257" y="131"/>
                    <a:pt x="260" y="144"/>
                    <a:pt x="265" y="156"/>
                  </a:cubicBezTo>
                  <a:cubicBezTo>
                    <a:pt x="270" y="169"/>
                    <a:pt x="278" y="181"/>
                    <a:pt x="287" y="193"/>
                  </a:cubicBezTo>
                  <a:cubicBezTo>
                    <a:pt x="294" y="200"/>
                    <a:pt x="302" y="207"/>
                    <a:pt x="310" y="213"/>
                  </a:cubicBezTo>
                  <a:cubicBezTo>
                    <a:pt x="313" y="215"/>
                    <a:pt x="314" y="218"/>
                    <a:pt x="314" y="222"/>
                  </a:cubicBezTo>
                  <a:cubicBezTo>
                    <a:pt x="314" y="225"/>
                    <a:pt x="313" y="228"/>
                    <a:pt x="311" y="232"/>
                  </a:cubicBezTo>
                  <a:cubicBezTo>
                    <a:pt x="307" y="241"/>
                    <a:pt x="301" y="250"/>
                    <a:pt x="294" y="258"/>
                  </a:cubicBezTo>
                  <a:cubicBezTo>
                    <a:pt x="287" y="265"/>
                    <a:pt x="278" y="272"/>
                    <a:pt x="268" y="280"/>
                  </a:cubicBezTo>
                  <a:cubicBezTo>
                    <a:pt x="263" y="283"/>
                    <a:pt x="259" y="286"/>
                    <a:pt x="254" y="289"/>
                  </a:cubicBezTo>
                  <a:cubicBezTo>
                    <a:pt x="248" y="293"/>
                    <a:pt x="243" y="297"/>
                    <a:pt x="237" y="302"/>
                  </a:cubicBezTo>
                  <a:cubicBezTo>
                    <a:pt x="227" y="309"/>
                    <a:pt x="217" y="317"/>
                    <a:pt x="208" y="324"/>
                  </a:cubicBezTo>
                  <a:cubicBezTo>
                    <a:pt x="201" y="329"/>
                    <a:pt x="194" y="334"/>
                    <a:pt x="186" y="341"/>
                  </a:cubicBezTo>
                  <a:cubicBezTo>
                    <a:pt x="182" y="344"/>
                    <a:pt x="178" y="348"/>
                    <a:pt x="174" y="351"/>
                  </a:cubicBezTo>
                  <a:cubicBezTo>
                    <a:pt x="171" y="353"/>
                    <a:pt x="171" y="353"/>
                    <a:pt x="171" y="353"/>
                  </a:cubicBezTo>
                  <a:cubicBezTo>
                    <a:pt x="169" y="356"/>
                    <a:pt x="166" y="358"/>
                    <a:pt x="164" y="360"/>
                  </a:cubicBezTo>
                  <a:cubicBezTo>
                    <a:pt x="160" y="363"/>
                    <a:pt x="160" y="363"/>
                    <a:pt x="160" y="363"/>
                  </a:cubicBezTo>
                  <a:cubicBezTo>
                    <a:pt x="160" y="364"/>
                    <a:pt x="159" y="364"/>
                    <a:pt x="159" y="365"/>
                  </a:cubicBezTo>
                  <a:cubicBezTo>
                    <a:pt x="158" y="366"/>
                    <a:pt x="158" y="366"/>
                    <a:pt x="158" y="366"/>
                  </a:cubicBezTo>
                  <a:cubicBezTo>
                    <a:pt x="150" y="375"/>
                    <a:pt x="142" y="384"/>
                    <a:pt x="135" y="393"/>
                  </a:cubicBezTo>
                  <a:cubicBezTo>
                    <a:pt x="128" y="404"/>
                    <a:pt x="120" y="416"/>
                    <a:pt x="114" y="429"/>
                  </a:cubicBezTo>
                  <a:cubicBezTo>
                    <a:pt x="106" y="445"/>
                    <a:pt x="101" y="461"/>
                    <a:pt x="98" y="477"/>
                  </a:cubicBezTo>
                  <a:cubicBezTo>
                    <a:pt x="96" y="484"/>
                    <a:pt x="95" y="492"/>
                    <a:pt x="94" y="499"/>
                  </a:cubicBezTo>
                  <a:cubicBezTo>
                    <a:pt x="93" y="504"/>
                    <a:pt x="93" y="504"/>
                    <a:pt x="93" y="504"/>
                  </a:cubicBezTo>
                  <a:cubicBezTo>
                    <a:pt x="93" y="506"/>
                    <a:pt x="93" y="507"/>
                    <a:pt x="93" y="509"/>
                  </a:cubicBezTo>
                  <a:cubicBezTo>
                    <a:pt x="93" y="510"/>
                    <a:pt x="93" y="510"/>
                    <a:pt x="93" y="510"/>
                  </a:cubicBezTo>
                  <a:cubicBezTo>
                    <a:pt x="93" y="512"/>
                    <a:pt x="93" y="513"/>
                    <a:pt x="93" y="514"/>
                  </a:cubicBezTo>
                  <a:cubicBezTo>
                    <a:pt x="93" y="518"/>
                    <a:pt x="93" y="522"/>
                    <a:pt x="92" y="526"/>
                  </a:cubicBezTo>
                  <a:cubicBezTo>
                    <a:pt x="92" y="529"/>
                    <a:pt x="92" y="531"/>
                    <a:pt x="92" y="534"/>
                  </a:cubicBezTo>
                  <a:cubicBezTo>
                    <a:pt x="92" y="541"/>
                    <a:pt x="91" y="548"/>
                    <a:pt x="93" y="555"/>
                  </a:cubicBezTo>
                  <a:cubicBezTo>
                    <a:pt x="93" y="556"/>
                    <a:pt x="93" y="556"/>
                    <a:pt x="93" y="557"/>
                  </a:cubicBezTo>
                  <a:cubicBezTo>
                    <a:pt x="93" y="569"/>
                    <a:pt x="95" y="581"/>
                    <a:pt x="100" y="597"/>
                  </a:cubicBezTo>
                  <a:cubicBezTo>
                    <a:pt x="100" y="598"/>
                    <a:pt x="100" y="599"/>
                    <a:pt x="101" y="600"/>
                  </a:cubicBezTo>
                  <a:cubicBezTo>
                    <a:pt x="101" y="601"/>
                    <a:pt x="101" y="601"/>
                    <a:pt x="101" y="601"/>
                  </a:cubicBezTo>
                  <a:cubicBezTo>
                    <a:pt x="100" y="601"/>
                    <a:pt x="100" y="601"/>
                    <a:pt x="100" y="601"/>
                  </a:cubicBezTo>
                  <a:cubicBezTo>
                    <a:pt x="95" y="600"/>
                    <a:pt x="91" y="598"/>
                    <a:pt x="85" y="594"/>
                  </a:cubicBezTo>
                  <a:cubicBezTo>
                    <a:pt x="75" y="588"/>
                    <a:pt x="68" y="579"/>
                    <a:pt x="63" y="566"/>
                  </a:cubicBezTo>
                  <a:cubicBezTo>
                    <a:pt x="60" y="559"/>
                    <a:pt x="59" y="553"/>
                    <a:pt x="59" y="546"/>
                  </a:cubicBezTo>
                  <a:cubicBezTo>
                    <a:pt x="59" y="543"/>
                    <a:pt x="59" y="539"/>
                    <a:pt x="59" y="536"/>
                  </a:cubicBezTo>
                  <a:cubicBezTo>
                    <a:pt x="59" y="531"/>
                    <a:pt x="59" y="531"/>
                    <a:pt x="59" y="531"/>
                  </a:cubicBezTo>
                  <a:cubicBezTo>
                    <a:pt x="58" y="515"/>
                    <a:pt x="60" y="498"/>
                    <a:pt x="66" y="476"/>
                  </a:cubicBezTo>
                  <a:cubicBezTo>
                    <a:pt x="68" y="467"/>
                    <a:pt x="71" y="458"/>
                    <a:pt x="74" y="450"/>
                  </a:cubicBezTo>
                  <a:cubicBezTo>
                    <a:pt x="76" y="445"/>
                    <a:pt x="76" y="445"/>
                    <a:pt x="76" y="445"/>
                  </a:cubicBezTo>
                  <a:cubicBezTo>
                    <a:pt x="79" y="436"/>
                    <a:pt x="82" y="427"/>
                    <a:pt x="85" y="419"/>
                  </a:cubicBezTo>
                  <a:cubicBezTo>
                    <a:pt x="88" y="408"/>
                    <a:pt x="91" y="398"/>
                    <a:pt x="95" y="388"/>
                  </a:cubicBezTo>
                  <a:cubicBezTo>
                    <a:pt x="100" y="371"/>
                    <a:pt x="105" y="353"/>
                    <a:pt x="108" y="335"/>
                  </a:cubicBezTo>
                  <a:cubicBezTo>
                    <a:pt x="109" y="325"/>
                    <a:pt x="110" y="315"/>
                    <a:pt x="110" y="303"/>
                  </a:cubicBezTo>
                  <a:cubicBezTo>
                    <a:pt x="110" y="301"/>
                    <a:pt x="110" y="301"/>
                    <a:pt x="110" y="301"/>
                  </a:cubicBezTo>
                  <a:cubicBezTo>
                    <a:pt x="110" y="298"/>
                    <a:pt x="110" y="296"/>
                    <a:pt x="110" y="293"/>
                  </a:cubicBezTo>
                  <a:cubicBezTo>
                    <a:pt x="110" y="289"/>
                    <a:pt x="109" y="285"/>
                    <a:pt x="109" y="282"/>
                  </a:cubicBezTo>
                  <a:cubicBezTo>
                    <a:pt x="109" y="280"/>
                    <a:pt x="109" y="278"/>
                    <a:pt x="108" y="276"/>
                  </a:cubicBezTo>
                  <a:cubicBezTo>
                    <a:pt x="108" y="271"/>
                    <a:pt x="107" y="266"/>
                    <a:pt x="106" y="261"/>
                  </a:cubicBezTo>
                  <a:cubicBezTo>
                    <a:pt x="104" y="254"/>
                    <a:pt x="101" y="247"/>
                    <a:pt x="98" y="240"/>
                  </a:cubicBezTo>
                  <a:cubicBezTo>
                    <a:pt x="93" y="229"/>
                    <a:pt x="86" y="220"/>
                    <a:pt x="74" y="211"/>
                  </a:cubicBezTo>
                  <a:cubicBezTo>
                    <a:pt x="64" y="203"/>
                    <a:pt x="53" y="199"/>
                    <a:pt x="43" y="197"/>
                  </a:cubicBezTo>
                  <a:cubicBezTo>
                    <a:pt x="39" y="196"/>
                    <a:pt x="35" y="195"/>
                    <a:pt x="31" y="195"/>
                  </a:cubicBezTo>
                  <a:cubicBezTo>
                    <a:pt x="29" y="195"/>
                    <a:pt x="27" y="194"/>
                    <a:pt x="25" y="194"/>
                  </a:cubicBezTo>
                  <a:cubicBezTo>
                    <a:pt x="25" y="194"/>
                    <a:pt x="25" y="194"/>
                    <a:pt x="25" y="194"/>
                  </a:cubicBezTo>
                  <a:cubicBezTo>
                    <a:pt x="22" y="194"/>
                    <a:pt x="22" y="194"/>
                    <a:pt x="22" y="194"/>
                  </a:cubicBezTo>
                  <a:cubicBezTo>
                    <a:pt x="18" y="194"/>
                    <a:pt x="14" y="195"/>
                    <a:pt x="10" y="197"/>
                  </a:cubicBezTo>
                  <a:cubicBezTo>
                    <a:pt x="7" y="198"/>
                    <a:pt x="4" y="200"/>
                    <a:pt x="2" y="204"/>
                  </a:cubicBezTo>
                  <a:cubicBezTo>
                    <a:pt x="1" y="206"/>
                    <a:pt x="1" y="208"/>
                    <a:pt x="1" y="210"/>
                  </a:cubicBezTo>
                  <a:cubicBezTo>
                    <a:pt x="2" y="212"/>
                    <a:pt x="4" y="214"/>
                    <a:pt x="5" y="215"/>
                  </a:cubicBezTo>
                  <a:cubicBezTo>
                    <a:pt x="7" y="215"/>
                    <a:pt x="9" y="216"/>
                    <a:pt x="11" y="217"/>
                  </a:cubicBezTo>
                  <a:cubicBezTo>
                    <a:pt x="12" y="217"/>
                    <a:pt x="12" y="217"/>
                    <a:pt x="12" y="217"/>
                  </a:cubicBezTo>
                  <a:cubicBezTo>
                    <a:pt x="14" y="217"/>
                    <a:pt x="15" y="218"/>
                    <a:pt x="16" y="218"/>
                  </a:cubicBezTo>
                  <a:cubicBezTo>
                    <a:pt x="18" y="219"/>
                    <a:pt x="20" y="219"/>
                    <a:pt x="21" y="220"/>
                  </a:cubicBezTo>
                  <a:cubicBezTo>
                    <a:pt x="31" y="223"/>
                    <a:pt x="39" y="228"/>
                    <a:pt x="46" y="236"/>
                  </a:cubicBezTo>
                  <a:cubicBezTo>
                    <a:pt x="56" y="248"/>
                    <a:pt x="63" y="262"/>
                    <a:pt x="66" y="276"/>
                  </a:cubicBezTo>
                  <a:cubicBezTo>
                    <a:pt x="67" y="279"/>
                    <a:pt x="68" y="282"/>
                    <a:pt x="68" y="285"/>
                  </a:cubicBezTo>
                  <a:cubicBezTo>
                    <a:pt x="71" y="295"/>
                    <a:pt x="72" y="307"/>
                    <a:pt x="70" y="322"/>
                  </a:cubicBezTo>
                  <a:cubicBezTo>
                    <a:pt x="70" y="330"/>
                    <a:pt x="68" y="339"/>
                    <a:pt x="65" y="348"/>
                  </a:cubicBezTo>
                  <a:cubicBezTo>
                    <a:pt x="58" y="373"/>
                    <a:pt x="51" y="394"/>
                    <a:pt x="44" y="412"/>
                  </a:cubicBezTo>
                  <a:cubicBezTo>
                    <a:pt x="42" y="417"/>
                    <a:pt x="40" y="422"/>
                    <a:pt x="37" y="427"/>
                  </a:cubicBezTo>
                  <a:cubicBezTo>
                    <a:pt x="35" y="431"/>
                    <a:pt x="33" y="435"/>
                    <a:pt x="31" y="440"/>
                  </a:cubicBezTo>
                  <a:cubicBezTo>
                    <a:pt x="29" y="444"/>
                    <a:pt x="27" y="449"/>
                    <a:pt x="24" y="454"/>
                  </a:cubicBezTo>
                  <a:cubicBezTo>
                    <a:pt x="15" y="474"/>
                    <a:pt x="9" y="494"/>
                    <a:pt x="5" y="514"/>
                  </a:cubicBezTo>
                  <a:cubicBezTo>
                    <a:pt x="4" y="519"/>
                    <a:pt x="2" y="525"/>
                    <a:pt x="2" y="531"/>
                  </a:cubicBezTo>
                  <a:cubicBezTo>
                    <a:pt x="2" y="532"/>
                    <a:pt x="2" y="533"/>
                    <a:pt x="2" y="534"/>
                  </a:cubicBezTo>
                  <a:cubicBezTo>
                    <a:pt x="0" y="542"/>
                    <a:pt x="1" y="550"/>
                    <a:pt x="1" y="557"/>
                  </a:cubicBezTo>
                  <a:close/>
                  <a:moveTo>
                    <a:pt x="11" y="552"/>
                  </a:moveTo>
                  <a:cubicBezTo>
                    <a:pt x="11" y="550"/>
                    <a:pt x="11" y="550"/>
                    <a:pt x="11" y="550"/>
                  </a:cubicBezTo>
                  <a:cubicBezTo>
                    <a:pt x="10" y="540"/>
                    <a:pt x="11" y="530"/>
                    <a:pt x="13" y="518"/>
                  </a:cubicBezTo>
                  <a:cubicBezTo>
                    <a:pt x="16" y="505"/>
                    <a:pt x="20" y="491"/>
                    <a:pt x="26" y="476"/>
                  </a:cubicBezTo>
                  <a:cubicBezTo>
                    <a:pt x="29" y="466"/>
                    <a:pt x="33" y="457"/>
                    <a:pt x="38" y="448"/>
                  </a:cubicBezTo>
                  <a:cubicBezTo>
                    <a:pt x="40" y="444"/>
                    <a:pt x="42" y="439"/>
                    <a:pt x="44" y="435"/>
                  </a:cubicBezTo>
                  <a:cubicBezTo>
                    <a:pt x="45" y="432"/>
                    <a:pt x="46" y="430"/>
                    <a:pt x="47" y="428"/>
                  </a:cubicBezTo>
                  <a:cubicBezTo>
                    <a:pt x="49" y="422"/>
                    <a:pt x="52" y="417"/>
                    <a:pt x="54" y="411"/>
                  </a:cubicBezTo>
                  <a:cubicBezTo>
                    <a:pt x="61" y="395"/>
                    <a:pt x="66" y="379"/>
                    <a:pt x="71" y="363"/>
                  </a:cubicBezTo>
                  <a:cubicBezTo>
                    <a:pt x="74" y="352"/>
                    <a:pt x="77" y="343"/>
                    <a:pt x="79" y="332"/>
                  </a:cubicBezTo>
                  <a:cubicBezTo>
                    <a:pt x="80" y="325"/>
                    <a:pt x="81" y="317"/>
                    <a:pt x="81" y="309"/>
                  </a:cubicBezTo>
                  <a:cubicBezTo>
                    <a:pt x="81" y="303"/>
                    <a:pt x="81" y="298"/>
                    <a:pt x="80" y="293"/>
                  </a:cubicBezTo>
                  <a:cubicBezTo>
                    <a:pt x="79" y="285"/>
                    <a:pt x="77" y="275"/>
                    <a:pt x="73" y="265"/>
                  </a:cubicBezTo>
                  <a:cubicBezTo>
                    <a:pt x="68" y="250"/>
                    <a:pt x="60" y="237"/>
                    <a:pt x="50" y="227"/>
                  </a:cubicBezTo>
                  <a:cubicBezTo>
                    <a:pt x="41" y="218"/>
                    <a:pt x="31" y="212"/>
                    <a:pt x="20" y="209"/>
                  </a:cubicBezTo>
                  <a:cubicBezTo>
                    <a:pt x="18" y="209"/>
                    <a:pt x="16" y="208"/>
                    <a:pt x="14" y="207"/>
                  </a:cubicBezTo>
                  <a:cubicBezTo>
                    <a:pt x="13" y="207"/>
                    <a:pt x="13" y="207"/>
                    <a:pt x="13" y="207"/>
                  </a:cubicBezTo>
                  <a:cubicBezTo>
                    <a:pt x="12" y="206"/>
                    <a:pt x="12" y="206"/>
                    <a:pt x="12" y="206"/>
                  </a:cubicBezTo>
                  <a:cubicBezTo>
                    <a:pt x="14" y="205"/>
                    <a:pt x="17" y="204"/>
                    <a:pt x="20" y="204"/>
                  </a:cubicBezTo>
                  <a:cubicBezTo>
                    <a:pt x="26" y="204"/>
                    <a:pt x="32" y="204"/>
                    <a:pt x="37" y="205"/>
                  </a:cubicBezTo>
                  <a:cubicBezTo>
                    <a:pt x="51" y="208"/>
                    <a:pt x="61" y="213"/>
                    <a:pt x="70" y="219"/>
                  </a:cubicBezTo>
                  <a:cubicBezTo>
                    <a:pt x="75" y="223"/>
                    <a:pt x="80" y="227"/>
                    <a:pt x="83" y="233"/>
                  </a:cubicBezTo>
                  <a:cubicBezTo>
                    <a:pt x="87" y="239"/>
                    <a:pt x="91" y="246"/>
                    <a:pt x="93" y="253"/>
                  </a:cubicBezTo>
                  <a:cubicBezTo>
                    <a:pt x="97" y="262"/>
                    <a:pt x="99" y="273"/>
                    <a:pt x="99" y="284"/>
                  </a:cubicBezTo>
                  <a:cubicBezTo>
                    <a:pt x="100" y="285"/>
                    <a:pt x="100" y="286"/>
                    <a:pt x="100" y="287"/>
                  </a:cubicBezTo>
                  <a:cubicBezTo>
                    <a:pt x="100" y="290"/>
                    <a:pt x="100" y="293"/>
                    <a:pt x="100" y="296"/>
                  </a:cubicBezTo>
                  <a:cubicBezTo>
                    <a:pt x="101" y="302"/>
                    <a:pt x="101" y="307"/>
                    <a:pt x="100" y="313"/>
                  </a:cubicBezTo>
                  <a:cubicBezTo>
                    <a:pt x="100" y="314"/>
                    <a:pt x="100" y="316"/>
                    <a:pt x="100" y="318"/>
                  </a:cubicBezTo>
                  <a:cubicBezTo>
                    <a:pt x="99" y="328"/>
                    <a:pt x="98" y="338"/>
                    <a:pt x="95" y="349"/>
                  </a:cubicBezTo>
                  <a:cubicBezTo>
                    <a:pt x="92" y="362"/>
                    <a:pt x="89" y="375"/>
                    <a:pt x="84" y="390"/>
                  </a:cubicBezTo>
                  <a:cubicBezTo>
                    <a:pt x="77" y="411"/>
                    <a:pt x="70" y="431"/>
                    <a:pt x="63" y="452"/>
                  </a:cubicBezTo>
                  <a:cubicBezTo>
                    <a:pt x="62" y="456"/>
                    <a:pt x="62" y="456"/>
                    <a:pt x="62" y="456"/>
                  </a:cubicBezTo>
                  <a:cubicBezTo>
                    <a:pt x="61" y="460"/>
                    <a:pt x="59" y="463"/>
                    <a:pt x="58" y="468"/>
                  </a:cubicBezTo>
                  <a:cubicBezTo>
                    <a:pt x="55" y="479"/>
                    <a:pt x="53" y="490"/>
                    <a:pt x="51" y="503"/>
                  </a:cubicBezTo>
                  <a:cubicBezTo>
                    <a:pt x="50" y="509"/>
                    <a:pt x="49" y="514"/>
                    <a:pt x="49" y="520"/>
                  </a:cubicBezTo>
                  <a:cubicBezTo>
                    <a:pt x="48" y="528"/>
                    <a:pt x="48" y="536"/>
                    <a:pt x="49" y="542"/>
                  </a:cubicBezTo>
                  <a:cubicBezTo>
                    <a:pt x="49" y="549"/>
                    <a:pt x="50" y="555"/>
                    <a:pt x="51" y="560"/>
                  </a:cubicBezTo>
                  <a:cubicBezTo>
                    <a:pt x="52" y="565"/>
                    <a:pt x="54" y="571"/>
                    <a:pt x="58" y="577"/>
                  </a:cubicBezTo>
                  <a:cubicBezTo>
                    <a:pt x="67" y="595"/>
                    <a:pt x="82" y="606"/>
                    <a:pt x="101" y="611"/>
                  </a:cubicBezTo>
                  <a:cubicBezTo>
                    <a:pt x="101" y="611"/>
                    <a:pt x="102" y="611"/>
                    <a:pt x="102" y="611"/>
                  </a:cubicBezTo>
                  <a:cubicBezTo>
                    <a:pt x="104" y="612"/>
                    <a:pt x="104" y="612"/>
                    <a:pt x="104" y="612"/>
                  </a:cubicBezTo>
                  <a:cubicBezTo>
                    <a:pt x="105" y="612"/>
                    <a:pt x="106" y="613"/>
                    <a:pt x="106" y="614"/>
                  </a:cubicBezTo>
                  <a:cubicBezTo>
                    <a:pt x="107" y="615"/>
                    <a:pt x="108" y="616"/>
                    <a:pt x="108" y="617"/>
                  </a:cubicBezTo>
                  <a:cubicBezTo>
                    <a:pt x="110" y="621"/>
                    <a:pt x="110" y="621"/>
                    <a:pt x="110" y="621"/>
                  </a:cubicBezTo>
                  <a:cubicBezTo>
                    <a:pt x="112" y="626"/>
                    <a:pt x="115" y="632"/>
                    <a:pt x="119" y="637"/>
                  </a:cubicBezTo>
                  <a:cubicBezTo>
                    <a:pt x="121" y="641"/>
                    <a:pt x="124" y="645"/>
                    <a:pt x="127" y="649"/>
                  </a:cubicBezTo>
                  <a:cubicBezTo>
                    <a:pt x="130" y="654"/>
                    <a:pt x="130" y="654"/>
                    <a:pt x="130" y="654"/>
                  </a:cubicBezTo>
                  <a:cubicBezTo>
                    <a:pt x="130" y="655"/>
                    <a:pt x="130" y="655"/>
                    <a:pt x="130" y="655"/>
                  </a:cubicBezTo>
                  <a:cubicBezTo>
                    <a:pt x="130" y="656"/>
                    <a:pt x="130" y="656"/>
                    <a:pt x="130" y="656"/>
                  </a:cubicBezTo>
                  <a:cubicBezTo>
                    <a:pt x="126" y="657"/>
                    <a:pt x="121" y="658"/>
                    <a:pt x="115" y="659"/>
                  </a:cubicBezTo>
                  <a:cubicBezTo>
                    <a:pt x="112" y="659"/>
                    <a:pt x="108" y="659"/>
                    <a:pt x="105" y="659"/>
                  </a:cubicBezTo>
                  <a:cubicBezTo>
                    <a:pt x="104" y="659"/>
                    <a:pt x="104" y="659"/>
                    <a:pt x="103" y="659"/>
                  </a:cubicBezTo>
                  <a:cubicBezTo>
                    <a:pt x="102" y="659"/>
                    <a:pt x="100" y="659"/>
                    <a:pt x="99" y="659"/>
                  </a:cubicBezTo>
                  <a:cubicBezTo>
                    <a:pt x="90" y="659"/>
                    <a:pt x="81" y="657"/>
                    <a:pt x="75" y="655"/>
                  </a:cubicBezTo>
                  <a:cubicBezTo>
                    <a:pt x="67" y="653"/>
                    <a:pt x="60" y="650"/>
                    <a:pt x="53" y="645"/>
                  </a:cubicBezTo>
                  <a:cubicBezTo>
                    <a:pt x="46" y="640"/>
                    <a:pt x="40" y="634"/>
                    <a:pt x="35" y="626"/>
                  </a:cubicBezTo>
                  <a:cubicBezTo>
                    <a:pt x="26" y="613"/>
                    <a:pt x="19" y="599"/>
                    <a:pt x="15" y="584"/>
                  </a:cubicBezTo>
                  <a:cubicBezTo>
                    <a:pt x="12" y="574"/>
                    <a:pt x="11" y="565"/>
                    <a:pt x="11" y="557"/>
                  </a:cubicBezTo>
                  <a:cubicBezTo>
                    <a:pt x="11" y="555"/>
                    <a:pt x="11" y="554"/>
                    <a:pt x="11" y="552"/>
                  </a:cubicBezTo>
                  <a:close/>
                  <a:moveTo>
                    <a:pt x="402" y="725"/>
                  </a:moveTo>
                  <a:cubicBezTo>
                    <a:pt x="393" y="729"/>
                    <a:pt x="384" y="730"/>
                    <a:pt x="377" y="730"/>
                  </a:cubicBezTo>
                  <a:cubicBezTo>
                    <a:pt x="375" y="731"/>
                    <a:pt x="373" y="731"/>
                    <a:pt x="371" y="731"/>
                  </a:cubicBezTo>
                  <a:cubicBezTo>
                    <a:pt x="369" y="731"/>
                    <a:pt x="366" y="731"/>
                    <a:pt x="364" y="731"/>
                  </a:cubicBezTo>
                  <a:cubicBezTo>
                    <a:pt x="357" y="732"/>
                    <a:pt x="351" y="732"/>
                    <a:pt x="344" y="731"/>
                  </a:cubicBezTo>
                  <a:cubicBezTo>
                    <a:pt x="343" y="731"/>
                    <a:pt x="342" y="731"/>
                    <a:pt x="340" y="731"/>
                  </a:cubicBezTo>
                  <a:cubicBezTo>
                    <a:pt x="337" y="731"/>
                    <a:pt x="334" y="731"/>
                    <a:pt x="332" y="730"/>
                  </a:cubicBezTo>
                  <a:cubicBezTo>
                    <a:pt x="325" y="730"/>
                    <a:pt x="318" y="730"/>
                    <a:pt x="311" y="729"/>
                  </a:cubicBezTo>
                  <a:cubicBezTo>
                    <a:pt x="306" y="729"/>
                    <a:pt x="301" y="728"/>
                    <a:pt x="297" y="727"/>
                  </a:cubicBezTo>
                  <a:cubicBezTo>
                    <a:pt x="295" y="727"/>
                    <a:pt x="294" y="727"/>
                    <a:pt x="293" y="727"/>
                  </a:cubicBezTo>
                  <a:cubicBezTo>
                    <a:pt x="282" y="725"/>
                    <a:pt x="271" y="723"/>
                    <a:pt x="260" y="720"/>
                  </a:cubicBezTo>
                  <a:cubicBezTo>
                    <a:pt x="232" y="713"/>
                    <a:pt x="208" y="704"/>
                    <a:pt x="187" y="692"/>
                  </a:cubicBezTo>
                  <a:cubicBezTo>
                    <a:pt x="176" y="685"/>
                    <a:pt x="166" y="678"/>
                    <a:pt x="158" y="670"/>
                  </a:cubicBezTo>
                  <a:cubicBezTo>
                    <a:pt x="147" y="660"/>
                    <a:pt x="137" y="648"/>
                    <a:pt x="129" y="635"/>
                  </a:cubicBezTo>
                  <a:cubicBezTo>
                    <a:pt x="125" y="629"/>
                    <a:pt x="120" y="621"/>
                    <a:pt x="117" y="613"/>
                  </a:cubicBezTo>
                  <a:cubicBezTo>
                    <a:pt x="113" y="605"/>
                    <a:pt x="110" y="596"/>
                    <a:pt x="108" y="588"/>
                  </a:cubicBezTo>
                  <a:cubicBezTo>
                    <a:pt x="107" y="585"/>
                    <a:pt x="106" y="583"/>
                    <a:pt x="106" y="580"/>
                  </a:cubicBezTo>
                  <a:cubicBezTo>
                    <a:pt x="106" y="578"/>
                    <a:pt x="105" y="577"/>
                    <a:pt x="105" y="575"/>
                  </a:cubicBezTo>
                  <a:cubicBezTo>
                    <a:pt x="104" y="573"/>
                    <a:pt x="104" y="570"/>
                    <a:pt x="104" y="567"/>
                  </a:cubicBezTo>
                  <a:cubicBezTo>
                    <a:pt x="103" y="565"/>
                    <a:pt x="103" y="563"/>
                    <a:pt x="103" y="561"/>
                  </a:cubicBezTo>
                  <a:cubicBezTo>
                    <a:pt x="102" y="556"/>
                    <a:pt x="102" y="552"/>
                    <a:pt x="102" y="546"/>
                  </a:cubicBezTo>
                  <a:cubicBezTo>
                    <a:pt x="102" y="543"/>
                    <a:pt x="102" y="543"/>
                    <a:pt x="102" y="543"/>
                  </a:cubicBezTo>
                  <a:cubicBezTo>
                    <a:pt x="102" y="538"/>
                    <a:pt x="102" y="533"/>
                    <a:pt x="102" y="528"/>
                  </a:cubicBezTo>
                  <a:cubicBezTo>
                    <a:pt x="102" y="527"/>
                    <a:pt x="102" y="527"/>
                    <a:pt x="102" y="527"/>
                  </a:cubicBezTo>
                  <a:cubicBezTo>
                    <a:pt x="102" y="525"/>
                    <a:pt x="102" y="522"/>
                    <a:pt x="102" y="520"/>
                  </a:cubicBezTo>
                  <a:cubicBezTo>
                    <a:pt x="103" y="516"/>
                    <a:pt x="103" y="512"/>
                    <a:pt x="103" y="508"/>
                  </a:cubicBezTo>
                  <a:cubicBezTo>
                    <a:pt x="103" y="507"/>
                    <a:pt x="103" y="507"/>
                    <a:pt x="103" y="507"/>
                  </a:cubicBezTo>
                  <a:cubicBezTo>
                    <a:pt x="103" y="505"/>
                    <a:pt x="103" y="504"/>
                    <a:pt x="104" y="502"/>
                  </a:cubicBezTo>
                  <a:cubicBezTo>
                    <a:pt x="104" y="499"/>
                    <a:pt x="105" y="496"/>
                    <a:pt x="105" y="493"/>
                  </a:cubicBezTo>
                  <a:cubicBezTo>
                    <a:pt x="106" y="488"/>
                    <a:pt x="107" y="483"/>
                    <a:pt x="108" y="478"/>
                  </a:cubicBezTo>
                  <a:cubicBezTo>
                    <a:pt x="113" y="453"/>
                    <a:pt x="122" y="430"/>
                    <a:pt x="137" y="409"/>
                  </a:cubicBezTo>
                  <a:cubicBezTo>
                    <a:pt x="140" y="404"/>
                    <a:pt x="143" y="400"/>
                    <a:pt x="146" y="396"/>
                  </a:cubicBezTo>
                  <a:cubicBezTo>
                    <a:pt x="147" y="394"/>
                    <a:pt x="148" y="392"/>
                    <a:pt x="150" y="391"/>
                  </a:cubicBezTo>
                  <a:cubicBezTo>
                    <a:pt x="156" y="382"/>
                    <a:pt x="163" y="374"/>
                    <a:pt x="171" y="366"/>
                  </a:cubicBezTo>
                  <a:cubicBezTo>
                    <a:pt x="177" y="361"/>
                    <a:pt x="182" y="357"/>
                    <a:pt x="187" y="353"/>
                  </a:cubicBezTo>
                  <a:cubicBezTo>
                    <a:pt x="195" y="346"/>
                    <a:pt x="203" y="339"/>
                    <a:pt x="211" y="333"/>
                  </a:cubicBezTo>
                  <a:cubicBezTo>
                    <a:pt x="225" y="322"/>
                    <a:pt x="242" y="310"/>
                    <a:pt x="259" y="298"/>
                  </a:cubicBezTo>
                  <a:cubicBezTo>
                    <a:pt x="261" y="296"/>
                    <a:pt x="264" y="295"/>
                    <a:pt x="266" y="293"/>
                  </a:cubicBezTo>
                  <a:cubicBezTo>
                    <a:pt x="272" y="289"/>
                    <a:pt x="279" y="284"/>
                    <a:pt x="284" y="279"/>
                  </a:cubicBezTo>
                  <a:cubicBezTo>
                    <a:pt x="289" y="275"/>
                    <a:pt x="294" y="271"/>
                    <a:pt x="299" y="266"/>
                  </a:cubicBezTo>
                  <a:cubicBezTo>
                    <a:pt x="300" y="266"/>
                    <a:pt x="300" y="266"/>
                    <a:pt x="301" y="265"/>
                  </a:cubicBezTo>
                  <a:cubicBezTo>
                    <a:pt x="302" y="263"/>
                    <a:pt x="303" y="262"/>
                    <a:pt x="304" y="260"/>
                  </a:cubicBezTo>
                  <a:cubicBezTo>
                    <a:pt x="309" y="255"/>
                    <a:pt x="313" y="249"/>
                    <a:pt x="316" y="243"/>
                  </a:cubicBezTo>
                  <a:cubicBezTo>
                    <a:pt x="320" y="238"/>
                    <a:pt x="322" y="233"/>
                    <a:pt x="323" y="227"/>
                  </a:cubicBezTo>
                  <a:cubicBezTo>
                    <a:pt x="324" y="224"/>
                    <a:pt x="324" y="220"/>
                    <a:pt x="324" y="217"/>
                  </a:cubicBezTo>
                  <a:cubicBezTo>
                    <a:pt x="324" y="216"/>
                    <a:pt x="325" y="215"/>
                    <a:pt x="326" y="215"/>
                  </a:cubicBezTo>
                  <a:cubicBezTo>
                    <a:pt x="326" y="214"/>
                    <a:pt x="327" y="214"/>
                    <a:pt x="327" y="214"/>
                  </a:cubicBezTo>
                  <a:cubicBezTo>
                    <a:pt x="328" y="213"/>
                    <a:pt x="328" y="213"/>
                    <a:pt x="328" y="213"/>
                  </a:cubicBezTo>
                  <a:cubicBezTo>
                    <a:pt x="341" y="206"/>
                    <a:pt x="351" y="196"/>
                    <a:pt x="359" y="184"/>
                  </a:cubicBezTo>
                  <a:cubicBezTo>
                    <a:pt x="367" y="172"/>
                    <a:pt x="371" y="158"/>
                    <a:pt x="372" y="142"/>
                  </a:cubicBezTo>
                  <a:cubicBezTo>
                    <a:pt x="372" y="138"/>
                    <a:pt x="371" y="135"/>
                    <a:pt x="371" y="131"/>
                  </a:cubicBezTo>
                  <a:cubicBezTo>
                    <a:pt x="371" y="130"/>
                    <a:pt x="371" y="130"/>
                    <a:pt x="371" y="130"/>
                  </a:cubicBezTo>
                  <a:cubicBezTo>
                    <a:pt x="368" y="113"/>
                    <a:pt x="362" y="97"/>
                    <a:pt x="352" y="84"/>
                  </a:cubicBezTo>
                  <a:cubicBezTo>
                    <a:pt x="344" y="72"/>
                    <a:pt x="336" y="63"/>
                    <a:pt x="327" y="56"/>
                  </a:cubicBezTo>
                  <a:cubicBezTo>
                    <a:pt x="319" y="49"/>
                    <a:pt x="312" y="45"/>
                    <a:pt x="305" y="41"/>
                  </a:cubicBezTo>
                  <a:cubicBezTo>
                    <a:pt x="302" y="39"/>
                    <a:pt x="302" y="39"/>
                    <a:pt x="302" y="38"/>
                  </a:cubicBezTo>
                  <a:cubicBezTo>
                    <a:pt x="302" y="38"/>
                    <a:pt x="303" y="37"/>
                    <a:pt x="305" y="36"/>
                  </a:cubicBezTo>
                  <a:cubicBezTo>
                    <a:pt x="307" y="34"/>
                    <a:pt x="310" y="33"/>
                    <a:pt x="312" y="31"/>
                  </a:cubicBezTo>
                  <a:cubicBezTo>
                    <a:pt x="325" y="26"/>
                    <a:pt x="338" y="23"/>
                    <a:pt x="351" y="23"/>
                  </a:cubicBezTo>
                  <a:cubicBezTo>
                    <a:pt x="364" y="22"/>
                    <a:pt x="377" y="25"/>
                    <a:pt x="390" y="29"/>
                  </a:cubicBezTo>
                  <a:cubicBezTo>
                    <a:pt x="405" y="35"/>
                    <a:pt x="419" y="44"/>
                    <a:pt x="431" y="56"/>
                  </a:cubicBezTo>
                  <a:cubicBezTo>
                    <a:pt x="441" y="65"/>
                    <a:pt x="449" y="76"/>
                    <a:pt x="455" y="88"/>
                  </a:cubicBezTo>
                  <a:cubicBezTo>
                    <a:pt x="461" y="101"/>
                    <a:pt x="465" y="112"/>
                    <a:pt x="467" y="123"/>
                  </a:cubicBezTo>
                  <a:cubicBezTo>
                    <a:pt x="467" y="125"/>
                    <a:pt x="467" y="126"/>
                    <a:pt x="468" y="128"/>
                  </a:cubicBezTo>
                  <a:cubicBezTo>
                    <a:pt x="468" y="130"/>
                    <a:pt x="468" y="130"/>
                    <a:pt x="468" y="130"/>
                  </a:cubicBezTo>
                  <a:cubicBezTo>
                    <a:pt x="469" y="132"/>
                    <a:pt x="470" y="133"/>
                    <a:pt x="471" y="134"/>
                  </a:cubicBezTo>
                  <a:cubicBezTo>
                    <a:pt x="472" y="135"/>
                    <a:pt x="472" y="135"/>
                    <a:pt x="472" y="135"/>
                  </a:cubicBezTo>
                  <a:cubicBezTo>
                    <a:pt x="474" y="135"/>
                    <a:pt x="475" y="136"/>
                    <a:pt x="476" y="137"/>
                  </a:cubicBezTo>
                  <a:cubicBezTo>
                    <a:pt x="484" y="141"/>
                    <a:pt x="492" y="145"/>
                    <a:pt x="501" y="150"/>
                  </a:cubicBezTo>
                  <a:cubicBezTo>
                    <a:pt x="502" y="151"/>
                    <a:pt x="502" y="151"/>
                    <a:pt x="502" y="151"/>
                  </a:cubicBezTo>
                  <a:cubicBezTo>
                    <a:pt x="504" y="152"/>
                    <a:pt x="506" y="154"/>
                    <a:pt x="508" y="156"/>
                  </a:cubicBezTo>
                  <a:cubicBezTo>
                    <a:pt x="516" y="162"/>
                    <a:pt x="524" y="168"/>
                    <a:pt x="531" y="175"/>
                  </a:cubicBezTo>
                  <a:cubicBezTo>
                    <a:pt x="540" y="183"/>
                    <a:pt x="549" y="192"/>
                    <a:pt x="558" y="201"/>
                  </a:cubicBezTo>
                  <a:cubicBezTo>
                    <a:pt x="561" y="205"/>
                    <a:pt x="561" y="205"/>
                    <a:pt x="561" y="205"/>
                  </a:cubicBezTo>
                  <a:cubicBezTo>
                    <a:pt x="568" y="211"/>
                    <a:pt x="575" y="217"/>
                    <a:pt x="583" y="224"/>
                  </a:cubicBezTo>
                  <a:cubicBezTo>
                    <a:pt x="586" y="226"/>
                    <a:pt x="589" y="228"/>
                    <a:pt x="591" y="230"/>
                  </a:cubicBezTo>
                  <a:cubicBezTo>
                    <a:pt x="593" y="231"/>
                    <a:pt x="593" y="231"/>
                    <a:pt x="593" y="231"/>
                  </a:cubicBezTo>
                  <a:cubicBezTo>
                    <a:pt x="595" y="232"/>
                    <a:pt x="595" y="233"/>
                    <a:pt x="595" y="235"/>
                  </a:cubicBezTo>
                  <a:cubicBezTo>
                    <a:pt x="594" y="238"/>
                    <a:pt x="593" y="241"/>
                    <a:pt x="593" y="245"/>
                  </a:cubicBezTo>
                  <a:cubicBezTo>
                    <a:pt x="592" y="248"/>
                    <a:pt x="592" y="251"/>
                    <a:pt x="593" y="254"/>
                  </a:cubicBezTo>
                  <a:cubicBezTo>
                    <a:pt x="595" y="261"/>
                    <a:pt x="598" y="268"/>
                    <a:pt x="604" y="273"/>
                  </a:cubicBezTo>
                  <a:cubicBezTo>
                    <a:pt x="605" y="274"/>
                    <a:pt x="607" y="276"/>
                    <a:pt x="608" y="277"/>
                  </a:cubicBezTo>
                  <a:cubicBezTo>
                    <a:pt x="608" y="278"/>
                    <a:pt x="608" y="278"/>
                    <a:pt x="608" y="278"/>
                  </a:cubicBezTo>
                  <a:cubicBezTo>
                    <a:pt x="604" y="284"/>
                    <a:pt x="598" y="289"/>
                    <a:pt x="591" y="293"/>
                  </a:cubicBezTo>
                  <a:cubicBezTo>
                    <a:pt x="590" y="294"/>
                    <a:pt x="588" y="294"/>
                    <a:pt x="587" y="293"/>
                  </a:cubicBezTo>
                  <a:cubicBezTo>
                    <a:pt x="585" y="292"/>
                    <a:pt x="582" y="291"/>
                    <a:pt x="579" y="289"/>
                  </a:cubicBezTo>
                  <a:cubicBezTo>
                    <a:pt x="571" y="284"/>
                    <a:pt x="564" y="276"/>
                    <a:pt x="559" y="267"/>
                  </a:cubicBezTo>
                  <a:cubicBezTo>
                    <a:pt x="558" y="267"/>
                    <a:pt x="558" y="267"/>
                    <a:pt x="558" y="267"/>
                  </a:cubicBezTo>
                  <a:cubicBezTo>
                    <a:pt x="557" y="265"/>
                    <a:pt x="556" y="263"/>
                    <a:pt x="555" y="262"/>
                  </a:cubicBezTo>
                  <a:cubicBezTo>
                    <a:pt x="555" y="261"/>
                    <a:pt x="554" y="261"/>
                    <a:pt x="553" y="261"/>
                  </a:cubicBezTo>
                  <a:cubicBezTo>
                    <a:pt x="552" y="260"/>
                    <a:pt x="550" y="261"/>
                    <a:pt x="549" y="262"/>
                  </a:cubicBezTo>
                  <a:cubicBezTo>
                    <a:pt x="548" y="263"/>
                    <a:pt x="548" y="265"/>
                    <a:pt x="548" y="266"/>
                  </a:cubicBezTo>
                  <a:cubicBezTo>
                    <a:pt x="548" y="267"/>
                    <a:pt x="548" y="268"/>
                    <a:pt x="548" y="269"/>
                  </a:cubicBezTo>
                  <a:cubicBezTo>
                    <a:pt x="551" y="280"/>
                    <a:pt x="556" y="288"/>
                    <a:pt x="563" y="294"/>
                  </a:cubicBezTo>
                  <a:cubicBezTo>
                    <a:pt x="565" y="295"/>
                    <a:pt x="567" y="296"/>
                    <a:pt x="569" y="298"/>
                  </a:cubicBezTo>
                  <a:cubicBezTo>
                    <a:pt x="570" y="298"/>
                    <a:pt x="571" y="299"/>
                    <a:pt x="572" y="300"/>
                  </a:cubicBezTo>
                  <a:cubicBezTo>
                    <a:pt x="572" y="300"/>
                    <a:pt x="573" y="300"/>
                    <a:pt x="573" y="301"/>
                  </a:cubicBezTo>
                  <a:cubicBezTo>
                    <a:pt x="574" y="301"/>
                    <a:pt x="574" y="301"/>
                    <a:pt x="574" y="301"/>
                  </a:cubicBezTo>
                  <a:cubicBezTo>
                    <a:pt x="574" y="301"/>
                    <a:pt x="574" y="301"/>
                    <a:pt x="574" y="301"/>
                  </a:cubicBezTo>
                  <a:cubicBezTo>
                    <a:pt x="573" y="301"/>
                    <a:pt x="573" y="301"/>
                    <a:pt x="573" y="301"/>
                  </a:cubicBezTo>
                  <a:cubicBezTo>
                    <a:pt x="570" y="303"/>
                    <a:pt x="567" y="304"/>
                    <a:pt x="563" y="304"/>
                  </a:cubicBezTo>
                  <a:cubicBezTo>
                    <a:pt x="561" y="305"/>
                    <a:pt x="561" y="305"/>
                    <a:pt x="561" y="305"/>
                  </a:cubicBezTo>
                  <a:cubicBezTo>
                    <a:pt x="554" y="306"/>
                    <a:pt x="546" y="307"/>
                    <a:pt x="539" y="307"/>
                  </a:cubicBezTo>
                  <a:cubicBezTo>
                    <a:pt x="530" y="308"/>
                    <a:pt x="521" y="310"/>
                    <a:pt x="514" y="311"/>
                  </a:cubicBezTo>
                  <a:cubicBezTo>
                    <a:pt x="503" y="313"/>
                    <a:pt x="496" y="316"/>
                    <a:pt x="489" y="321"/>
                  </a:cubicBezTo>
                  <a:cubicBezTo>
                    <a:pt x="484" y="325"/>
                    <a:pt x="478" y="330"/>
                    <a:pt x="474" y="336"/>
                  </a:cubicBezTo>
                  <a:cubicBezTo>
                    <a:pt x="467" y="345"/>
                    <a:pt x="462" y="354"/>
                    <a:pt x="458" y="363"/>
                  </a:cubicBezTo>
                  <a:cubicBezTo>
                    <a:pt x="457" y="365"/>
                    <a:pt x="457" y="367"/>
                    <a:pt x="456" y="368"/>
                  </a:cubicBezTo>
                  <a:cubicBezTo>
                    <a:pt x="455" y="370"/>
                    <a:pt x="454" y="372"/>
                    <a:pt x="454" y="373"/>
                  </a:cubicBezTo>
                  <a:cubicBezTo>
                    <a:pt x="453" y="375"/>
                    <a:pt x="452" y="376"/>
                    <a:pt x="450" y="376"/>
                  </a:cubicBezTo>
                  <a:cubicBezTo>
                    <a:pt x="441" y="376"/>
                    <a:pt x="433" y="376"/>
                    <a:pt x="424" y="376"/>
                  </a:cubicBezTo>
                  <a:cubicBezTo>
                    <a:pt x="423" y="376"/>
                    <a:pt x="423" y="376"/>
                    <a:pt x="422" y="376"/>
                  </a:cubicBezTo>
                  <a:cubicBezTo>
                    <a:pt x="420" y="375"/>
                    <a:pt x="418" y="375"/>
                    <a:pt x="416" y="375"/>
                  </a:cubicBezTo>
                  <a:cubicBezTo>
                    <a:pt x="410" y="374"/>
                    <a:pt x="404" y="373"/>
                    <a:pt x="398" y="371"/>
                  </a:cubicBezTo>
                  <a:cubicBezTo>
                    <a:pt x="382" y="367"/>
                    <a:pt x="370" y="360"/>
                    <a:pt x="359" y="349"/>
                  </a:cubicBezTo>
                  <a:cubicBezTo>
                    <a:pt x="354" y="344"/>
                    <a:pt x="349" y="338"/>
                    <a:pt x="343" y="331"/>
                  </a:cubicBezTo>
                  <a:cubicBezTo>
                    <a:pt x="343" y="330"/>
                    <a:pt x="342" y="329"/>
                    <a:pt x="341" y="328"/>
                  </a:cubicBezTo>
                  <a:cubicBezTo>
                    <a:pt x="340" y="326"/>
                    <a:pt x="339" y="325"/>
                    <a:pt x="338" y="323"/>
                  </a:cubicBezTo>
                  <a:cubicBezTo>
                    <a:pt x="337" y="322"/>
                    <a:pt x="336" y="322"/>
                    <a:pt x="335" y="321"/>
                  </a:cubicBezTo>
                  <a:cubicBezTo>
                    <a:pt x="334" y="321"/>
                    <a:pt x="333" y="321"/>
                    <a:pt x="332" y="321"/>
                  </a:cubicBezTo>
                  <a:cubicBezTo>
                    <a:pt x="331" y="322"/>
                    <a:pt x="330" y="322"/>
                    <a:pt x="330" y="323"/>
                  </a:cubicBezTo>
                  <a:cubicBezTo>
                    <a:pt x="330" y="324"/>
                    <a:pt x="330" y="325"/>
                    <a:pt x="330" y="326"/>
                  </a:cubicBezTo>
                  <a:cubicBezTo>
                    <a:pt x="331" y="328"/>
                    <a:pt x="332" y="330"/>
                    <a:pt x="333" y="332"/>
                  </a:cubicBezTo>
                  <a:cubicBezTo>
                    <a:pt x="336" y="337"/>
                    <a:pt x="339" y="341"/>
                    <a:pt x="343" y="345"/>
                  </a:cubicBezTo>
                  <a:cubicBezTo>
                    <a:pt x="345" y="348"/>
                    <a:pt x="345" y="348"/>
                    <a:pt x="345" y="348"/>
                  </a:cubicBezTo>
                  <a:cubicBezTo>
                    <a:pt x="351" y="356"/>
                    <a:pt x="359" y="363"/>
                    <a:pt x="369" y="369"/>
                  </a:cubicBezTo>
                  <a:cubicBezTo>
                    <a:pt x="376" y="373"/>
                    <a:pt x="383" y="376"/>
                    <a:pt x="391" y="379"/>
                  </a:cubicBezTo>
                  <a:cubicBezTo>
                    <a:pt x="395" y="380"/>
                    <a:pt x="399" y="381"/>
                    <a:pt x="403" y="382"/>
                  </a:cubicBezTo>
                  <a:cubicBezTo>
                    <a:pt x="406" y="383"/>
                    <a:pt x="406" y="383"/>
                    <a:pt x="406" y="383"/>
                  </a:cubicBezTo>
                  <a:cubicBezTo>
                    <a:pt x="413" y="384"/>
                    <a:pt x="420" y="385"/>
                    <a:pt x="427" y="386"/>
                  </a:cubicBezTo>
                  <a:cubicBezTo>
                    <a:pt x="430" y="386"/>
                    <a:pt x="430" y="386"/>
                    <a:pt x="430" y="386"/>
                  </a:cubicBezTo>
                  <a:cubicBezTo>
                    <a:pt x="433" y="386"/>
                    <a:pt x="437" y="386"/>
                    <a:pt x="440" y="386"/>
                  </a:cubicBezTo>
                  <a:cubicBezTo>
                    <a:pt x="442" y="386"/>
                    <a:pt x="442" y="386"/>
                    <a:pt x="442" y="386"/>
                  </a:cubicBezTo>
                  <a:cubicBezTo>
                    <a:pt x="445" y="386"/>
                    <a:pt x="447" y="385"/>
                    <a:pt x="450" y="385"/>
                  </a:cubicBezTo>
                  <a:cubicBezTo>
                    <a:pt x="454" y="385"/>
                    <a:pt x="454" y="385"/>
                    <a:pt x="454" y="385"/>
                  </a:cubicBezTo>
                  <a:cubicBezTo>
                    <a:pt x="456" y="385"/>
                    <a:pt x="457" y="384"/>
                    <a:pt x="459" y="384"/>
                  </a:cubicBezTo>
                  <a:cubicBezTo>
                    <a:pt x="467" y="383"/>
                    <a:pt x="476" y="383"/>
                    <a:pt x="488" y="386"/>
                  </a:cubicBezTo>
                  <a:cubicBezTo>
                    <a:pt x="489" y="386"/>
                    <a:pt x="491" y="387"/>
                    <a:pt x="492" y="387"/>
                  </a:cubicBezTo>
                  <a:cubicBezTo>
                    <a:pt x="493" y="388"/>
                    <a:pt x="493" y="388"/>
                    <a:pt x="493" y="388"/>
                  </a:cubicBezTo>
                  <a:cubicBezTo>
                    <a:pt x="494" y="388"/>
                    <a:pt x="494" y="388"/>
                    <a:pt x="494" y="388"/>
                  </a:cubicBezTo>
                  <a:cubicBezTo>
                    <a:pt x="493" y="388"/>
                    <a:pt x="493" y="388"/>
                    <a:pt x="493" y="388"/>
                  </a:cubicBezTo>
                  <a:cubicBezTo>
                    <a:pt x="486" y="392"/>
                    <a:pt x="479" y="395"/>
                    <a:pt x="472" y="397"/>
                  </a:cubicBezTo>
                  <a:cubicBezTo>
                    <a:pt x="469" y="397"/>
                    <a:pt x="466" y="398"/>
                    <a:pt x="464" y="399"/>
                  </a:cubicBezTo>
                  <a:cubicBezTo>
                    <a:pt x="463" y="400"/>
                    <a:pt x="462" y="402"/>
                    <a:pt x="462" y="403"/>
                  </a:cubicBezTo>
                  <a:cubicBezTo>
                    <a:pt x="462" y="404"/>
                    <a:pt x="464" y="406"/>
                    <a:pt x="465" y="406"/>
                  </a:cubicBezTo>
                  <a:cubicBezTo>
                    <a:pt x="466" y="406"/>
                    <a:pt x="467" y="406"/>
                    <a:pt x="468" y="406"/>
                  </a:cubicBezTo>
                  <a:cubicBezTo>
                    <a:pt x="469" y="406"/>
                    <a:pt x="470" y="406"/>
                    <a:pt x="471" y="406"/>
                  </a:cubicBezTo>
                  <a:cubicBezTo>
                    <a:pt x="471" y="406"/>
                    <a:pt x="471" y="406"/>
                    <a:pt x="471" y="406"/>
                  </a:cubicBezTo>
                  <a:cubicBezTo>
                    <a:pt x="477" y="406"/>
                    <a:pt x="484" y="404"/>
                    <a:pt x="491" y="401"/>
                  </a:cubicBezTo>
                  <a:cubicBezTo>
                    <a:pt x="494" y="400"/>
                    <a:pt x="497" y="399"/>
                    <a:pt x="500" y="398"/>
                  </a:cubicBezTo>
                  <a:cubicBezTo>
                    <a:pt x="501" y="397"/>
                    <a:pt x="501" y="397"/>
                    <a:pt x="501" y="397"/>
                  </a:cubicBezTo>
                  <a:cubicBezTo>
                    <a:pt x="502" y="397"/>
                    <a:pt x="502" y="397"/>
                    <a:pt x="503" y="398"/>
                  </a:cubicBezTo>
                  <a:cubicBezTo>
                    <a:pt x="505" y="401"/>
                    <a:pt x="505" y="404"/>
                    <a:pt x="504" y="408"/>
                  </a:cubicBezTo>
                  <a:cubicBezTo>
                    <a:pt x="504" y="409"/>
                    <a:pt x="504" y="411"/>
                    <a:pt x="502" y="412"/>
                  </a:cubicBezTo>
                  <a:cubicBezTo>
                    <a:pt x="501" y="413"/>
                    <a:pt x="500" y="413"/>
                    <a:pt x="499" y="414"/>
                  </a:cubicBezTo>
                  <a:cubicBezTo>
                    <a:pt x="492" y="417"/>
                    <a:pt x="485" y="419"/>
                    <a:pt x="477" y="421"/>
                  </a:cubicBezTo>
                  <a:cubicBezTo>
                    <a:pt x="474" y="421"/>
                    <a:pt x="471" y="422"/>
                    <a:pt x="468" y="423"/>
                  </a:cubicBezTo>
                  <a:cubicBezTo>
                    <a:pt x="467" y="423"/>
                    <a:pt x="466" y="424"/>
                    <a:pt x="466" y="425"/>
                  </a:cubicBezTo>
                  <a:cubicBezTo>
                    <a:pt x="466" y="426"/>
                    <a:pt x="467" y="428"/>
                    <a:pt x="467" y="428"/>
                  </a:cubicBezTo>
                  <a:cubicBezTo>
                    <a:pt x="469" y="429"/>
                    <a:pt x="470" y="429"/>
                    <a:pt x="472" y="429"/>
                  </a:cubicBezTo>
                  <a:cubicBezTo>
                    <a:pt x="476" y="429"/>
                    <a:pt x="481" y="429"/>
                    <a:pt x="485" y="429"/>
                  </a:cubicBezTo>
                  <a:cubicBezTo>
                    <a:pt x="487" y="429"/>
                    <a:pt x="487" y="429"/>
                    <a:pt x="487" y="429"/>
                  </a:cubicBezTo>
                  <a:cubicBezTo>
                    <a:pt x="486" y="430"/>
                    <a:pt x="484" y="431"/>
                    <a:pt x="482" y="432"/>
                  </a:cubicBezTo>
                  <a:cubicBezTo>
                    <a:pt x="466" y="439"/>
                    <a:pt x="450" y="443"/>
                    <a:pt x="433" y="443"/>
                  </a:cubicBezTo>
                  <a:cubicBezTo>
                    <a:pt x="425" y="443"/>
                    <a:pt x="417" y="443"/>
                    <a:pt x="410" y="443"/>
                  </a:cubicBezTo>
                  <a:cubicBezTo>
                    <a:pt x="406" y="443"/>
                    <a:pt x="403" y="443"/>
                    <a:pt x="399" y="443"/>
                  </a:cubicBezTo>
                  <a:cubicBezTo>
                    <a:pt x="392" y="443"/>
                    <a:pt x="385" y="441"/>
                    <a:pt x="379" y="440"/>
                  </a:cubicBezTo>
                  <a:cubicBezTo>
                    <a:pt x="365" y="437"/>
                    <a:pt x="350" y="431"/>
                    <a:pt x="335" y="421"/>
                  </a:cubicBezTo>
                  <a:cubicBezTo>
                    <a:pt x="324" y="414"/>
                    <a:pt x="315" y="406"/>
                    <a:pt x="306" y="398"/>
                  </a:cubicBezTo>
                  <a:cubicBezTo>
                    <a:pt x="305" y="397"/>
                    <a:pt x="304" y="396"/>
                    <a:pt x="303" y="395"/>
                  </a:cubicBezTo>
                  <a:cubicBezTo>
                    <a:pt x="302" y="394"/>
                    <a:pt x="301" y="392"/>
                    <a:pt x="300" y="391"/>
                  </a:cubicBezTo>
                  <a:cubicBezTo>
                    <a:pt x="299" y="391"/>
                    <a:pt x="299" y="390"/>
                    <a:pt x="298" y="390"/>
                  </a:cubicBezTo>
                  <a:cubicBezTo>
                    <a:pt x="296" y="388"/>
                    <a:pt x="293" y="389"/>
                    <a:pt x="292" y="391"/>
                  </a:cubicBezTo>
                  <a:cubicBezTo>
                    <a:pt x="291" y="392"/>
                    <a:pt x="291" y="394"/>
                    <a:pt x="292" y="396"/>
                  </a:cubicBezTo>
                  <a:cubicBezTo>
                    <a:pt x="292" y="396"/>
                    <a:pt x="292" y="396"/>
                    <a:pt x="292" y="396"/>
                  </a:cubicBezTo>
                  <a:cubicBezTo>
                    <a:pt x="293" y="397"/>
                    <a:pt x="293" y="397"/>
                    <a:pt x="294" y="398"/>
                  </a:cubicBezTo>
                  <a:cubicBezTo>
                    <a:pt x="301" y="405"/>
                    <a:pt x="308" y="412"/>
                    <a:pt x="315" y="418"/>
                  </a:cubicBezTo>
                  <a:cubicBezTo>
                    <a:pt x="329" y="430"/>
                    <a:pt x="343" y="438"/>
                    <a:pt x="359" y="444"/>
                  </a:cubicBezTo>
                  <a:cubicBezTo>
                    <a:pt x="373" y="449"/>
                    <a:pt x="387" y="452"/>
                    <a:pt x="404" y="453"/>
                  </a:cubicBezTo>
                  <a:cubicBezTo>
                    <a:pt x="409" y="453"/>
                    <a:pt x="414" y="453"/>
                    <a:pt x="419" y="453"/>
                  </a:cubicBezTo>
                  <a:cubicBezTo>
                    <a:pt x="422" y="453"/>
                    <a:pt x="424" y="453"/>
                    <a:pt x="427" y="453"/>
                  </a:cubicBezTo>
                  <a:cubicBezTo>
                    <a:pt x="428" y="453"/>
                    <a:pt x="430" y="453"/>
                    <a:pt x="431" y="453"/>
                  </a:cubicBezTo>
                  <a:cubicBezTo>
                    <a:pt x="432" y="454"/>
                    <a:pt x="433" y="454"/>
                    <a:pt x="433" y="455"/>
                  </a:cubicBezTo>
                  <a:cubicBezTo>
                    <a:pt x="433" y="457"/>
                    <a:pt x="433" y="459"/>
                    <a:pt x="433" y="462"/>
                  </a:cubicBezTo>
                  <a:cubicBezTo>
                    <a:pt x="433" y="463"/>
                    <a:pt x="433" y="464"/>
                    <a:pt x="433" y="464"/>
                  </a:cubicBezTo>
                  <a:cubicBezTo>
                    <a:pt x="433" y="466"/>
                    <a:pt x="433" y="468"/>
                    <a:pt x="434" y="470"/>
                  </a:cubicBezTo>
                  <a:cubicBezTo>
                    <a:pt x="435" y="477"/>
                    <a:pt x="435" y="483"/>
                    <a:pt x="434" y="490"/>
                  </a:cubicBezTo>
                  <a:cubicBezTo>
                    <a:pt x="433" y="491"/>
                    <a:pt x="433" y="493"/>
                    <a:pt x="433" y="495"/>
                  </a:cubicBezTo>
                  <a:cubicBezTo>
                    <a:pt x="433" y="504"/>
                    <a:pt x="431" y="513"/>
                    <a:pt x="429" y="521"/>
                  </a:cubicBezTo>
                  <a:cubicBezTo>
                    <a:pt x="426" y="531"/>
                    <a:pt x="422" y="540"/>
                    <a:pt x="418" y="550"/>
                  </a:cubicBezTo>
                  <a:cubicBezTo>
                    <a:pt x="409" y="567"/>
                    <a:pt x="396" y="583"/>
                    <a:pt x="380" y="595"/>
                  </a:cubicBezTo>
                  <a:cubicBezTo>
                    <a:pt x="378" y="596"/>
                    <a:pt x="375" y="598"/>
                    <a:pt x="373" y="599"/>
                  </a:cubicBezTo>
                  <a:cubicBezTo>
                    <a:pt x="372" y="600"/>
                    <a:pt x="371" y="600"/>
                    <a:pt x="370" y="601"/>
                  </a:cubicBezTo>
                  <a:cubicBezTo>
                    <a:pt x="369" y="601"/>
                    <a:pt x="369" y="601"/>
                    <a:pt x="369" y="601"/>
                  </a:cubicBezTo>
                  <a:cubicBezTo>
                    <a:pt x="369" y="600"/>
                    <a:pt x="369" y="600"/>
                    <a:pt x="369" y="600"/>
                  </a:cubicBezTo>
                  <a:cubicBezTo>
                    <a:pt x="369" y="600"/>
                    <a:pt x="369" y="599"/>
                    <a:pt x="369" y="599"/>
                  </a:cubicBezTo>
                  <a:cubicBezTo>
                    <a:pt x="369" y="599"/>
                    <a:pt x="369" y="598"/>
                    <a:pt x="369" y="598"/>
                  </a:cubicBezTo>
                  <a:cubicBezTo>
                    <a:pt x="366" y="584"/>
                    <a:pt x="362" y="572"/>
                    <a:pt x="356" y="562"/>
                  </a:cubicBezTo>
                  <a:cubicBezTo>
                    <a:pt x="347" y="543"/>
                    <a:pt x="332" y="526"/>
                    <a:pt x="314" y="513"/>
                  </a:cubicBezTo>
                  <a:cubicBezTo>
                    <a:pt x="298" y="502"/>
                    <a:pt x="280" y="494"/>
                    <a:pt x="258" y="491"/>
                  </a:cubicBezTo>
                  <a:cubicBezTo>
                    <a:pt x="254" y="490"/>
                    <a:pt x="249" y="490"/>
                    <a:pt x="244" y="491"/>
                  </a:cubicBezTo>
                  <a:cubicBezTo>
                    <a:pt x="243" y="491"/>
                    <a:pt x="243" y="491"/>
                    <a:pt x="243" y="491"/>
                  </a:cubicBezTo>
                  <a:cubicBezTo>
                    <a:pt x="242" y="491"/>
                    <a:pt x="242" y="491"/>
                    <a:pt x="242" y="491"/>
                  </a:cubicBezTo>
                  <a:cubicBezTo>
                    <a:pt x="241" y="491"/>
                    <a:pt x="240" y="492"/>
                    <a:pt x="240" y="493"/>
                  </a:cubicBezTo>
                  <a:cubicBezTo>
                    <a:pt x="240" y="494"/>
                    <a:pt x="240" y="494"/>
                    <a:pt x="240" y="495"/>
                  </a:cubicBezTo>
                  <a:cubicBezTo>
                    <a:pt x="240" y="495"/>
                    <a:pt x="241" y="496"/>
                    <a:pt x="242" y="497"/>
                  </a:cubicBezTo>
                  <a:cubicBezTo>
                    <a:pt x="243" y="497"/>
                    <a:pt x="244" y="498"/>
                    <a:pt x="245" y="498"/>
                  </a:cubicBezTo>
                  <a:cubicBezTo>
                    <a:pt x="247" y="498"/>
                    <a:pt x="249" y="498"/>
                    <a:pt x="251" y="498"/>
                  </a:cubicBezTo>
                  <a:cubicBezTo>
                    <a:pt x="254" y="499"/>
                    <a:pt x="258" y="499"/>
                    <a:pt x="261" y="500"/>
                  </a:cubicBezTo>
                  <a:cubicBezTo>
                    <a:pt x="273" y="503"/>
                    <a:pt x="285" y="507"/>
                    <a:pt x="296" y="513"/>
                  </a:cubicBezTo>
                  <a:cubicBezTo>
                    <a:pt x="309" y="520"/>
                    <a:pt x="320" y="528"/>
                    <a:pt x="329" y="539"/>
                  </a:cubicBezTo>
                  <a:cubicBezTo>
                    <a:pt x="339" y="549"/>
                    <a:pt x="346" y="560"/>
                    <a:pt x="350" y="571"/>
                  </a:cubicBezTo>
                  <a:cubicBezTo>
                    <a:pt x="357" y="588"/>
                    <a:pt x="360" y="601"/>
                    <a:pt x="360" y="615"/>
                  </a:cubicBezTo>
                  <a:cubicBezTo>
                    <a:pt x="360" y="617"/>
                    <a:pt x="360" y="619"/>
                    <a:pt x="360" y="620"/>
                  </a:cubicBezTo>
                  <a:cubicBezTo>
                    <a:pt x="360" y="631"/>
                    <a:pt x="358" y="642"/>
                    <a:pt x="354" y="654"/>
                  </a:cubicBezTo>
                  <a:cubicBezTo>
                    <a:pt x="353" y="656"/>
                    <a:pt x="352" y="657"/>
                    <a:pt x="351" y="659"/>
                  </a:cubicBezTo>
                  <a:cubicBezTo>
                    <a:pt x="351" y="660"/>
                    <a:pt x="350" y="660"/>
                    <a:pt x="349" y="660"/>
                  </a:cubicBezTo>
                  <a:cubicBezTo>
                    <a:pt x="345" y="661"/>
                    <a:pt x="341" y="660"/>
                    <a:pt x="338" y="660"/>
                  </a:cubicBezTo>
                  <a:cubicBezTo>
                    <a:pt x="335" y="659"/>
                    <a:pt x="331" y="659"/>
                    <a:pt x="328" y="661"/>
                  </a:cubicBezTo>
                  <a:cubicBezTo>
                    <a:pt x="327" y="661"/>
                    <a:pt x="327" y="662"/>
                    <a:pt x="326" y="663"/>
                  </a:cubicBezTo>
                  <a:cubicBezTo>
                    <a:pt x="326" y="665"/>
                    <a:pt x="327" y="666"/>
                    <a:pt x="328" y="667"/>
                  </a:cubicBezTo>
                  <a:cubicBezTo>
                    <a:pt x="330" y="668"/>
                    <a:pt x="333" y="669"/>
                    <a:pt x="336" y="669"/>
                  </a:cubicBezTo>
                  <a:cubicBezTo>
                    <a:pt x="343" y="669"/>
                    <a:pt x="350" y="671"/>
                    <a:pt x="357" y="672"/>
                  </a:cubicBezTo>
                  <a:cubicBezTo>
                    <a:pt x="361" y="673"/>
                    <a:pt x="364" y="674"/>
                    <a:pt x="367" y="675"/>
                  </a:cubicBezTo>
                  <a:cubicBezTo>
                    <a:pt x="371" y="676"/>
                    <a:pt x="375" y="677"/>
                    <a:pt x="378" y="678"/>
                  </a:cubicBezTo>
                  <a:cubicBezTo>
                    <a:pt x="381" y="679"/>
                    <a:pt x="383" y="680"/>
                    <a:pt x="385" y="681"/>
                  </a:cubicBezTo>
                  <a:cubicBezTo>
                    <a:pt x="391" y="683"/>
                    <a:pt x="398" y="686"/>
                    <a:pt x="405" y="690"/>
                  </a:cubicBezTo>
                  <a:cubicBezTo>
                    <a:pt x="411" y="693"/>
                    <a:pt x="415" y="696"/>
                    <a:pt x="418" y="700"/>
                  </a:cubicBezTo>
                  <a:cubicBezTo>
                    <a:pt x="419" y="702"/>
                    <a:pt x="420" y="703"/>
                    <a:pt x="421" y="704"/>
                  </a:cubicBezTo>
                  <a:cubicBezTo>
                    <a:pt x="422" y="707"/>
                    <a:pt x="422" y="710"/>
                    <a:pt x="420" y="713"/>
                  </a:cubicBezTo>
                  <a:cubicBezTo>
                    <a:pt x="419" y="716"/>
                    <a:pt x="417" y="718"/>
                    <a:pt x="414" y="719"/>
                  </a:cubicBezTo>
                  <a:cubicBezTo>
                    <a:pt x="413" y="720"/>
                    <a:pt x="413" y="720"/>
                    <a:pt x="413" y="720"/>
                  </a:cubicBezTo>
                  <a:cubicBezTo>
                    <a:pt x="412" y="718"/>
                    <a:pt x="411" y="717"/>
                    <a:pt x="410" y="716"/>
                  </a:cubicBezTo>
                  <a:cubicBezTo>
                    <a:pt x="409" y="715"/>
                    <a:pt x="409" y="715"/>
                    <a:pt x="409" y="715"/>
                  </a:cubicBezTo>
                  <a:cubicBezTo>
                    <a:pt x="404" y="710"/>
                    <a:pt x="399" y="706"/>
                    <a:pt x="393" y="702"/>
                  </a:cubicBezTo>
                  <a:cubicBezTo>
                    <a:pt x="389" y="700"/>
                    <a:pt x="383" y="697"/>
                    <a:pt x="375" y="697"/>
                  </a:cubicBezTo>
                  <a:cubicBezTo>
                    <a:pt x="375" y="697"/>
                    <a:pt x="374" y="697"/>
                    <a:pt x="374" y="697"/>
                  </a:cubicBezTo>
                  <a:cubicBezTo>
                    <a:pt x="373" y="697"/>
                    <a:pt x="372" y="697"/>
                    <a:pt x="370" y="698"/>
                  </a:cubicBezTo>
                  <a:cubicBezTo>
                    <a:pt x="370" y="698"/>
                    <a:pt x="369" y="699"/>
                    <a:pt x="369" y="701"/>
                  </a:cubicBezTo>
                  <a:cubicBezTo>
                    <a:pt x="368" y="702"/>
                    <a:pt x="369" y="703"/>
                    <a:pt x="370" y="703"/>
                  </a:cubicBezTo>
                  <a:cubicBezTo>
                    <a:pt x="372" y="704"/>
                    <a:pt x="374" y="705"/>
                    <a:pt x="376" y="705"/>
                  </a:cubicBezTo>
                  <a:cubicBezTo>
                    <a:pt x="380" y="706"/>
                    <a:pt x="385" y="709"/>
                    <a:pt x="388" y="711"/>
                  </a:cubicBezTo>
                  <a:cubicBezTo>
                    <a:pt x="394" y="715"/>
                    <a:pt x="398" y="720"/>
                    <a:pt x="402" y="724"/>
                  </a:cubicBezTo>
                  <a:cubicBezTo>
                    <a:pt x="402" y="725"/>
                    <a:pt x="402" y="725"/>
                    <a:pt x="402" y="725"/>
                  </a:cubicBezTo>
                  <a:close/>
                  <a:moveTo>
                    <a:pt x="417" y="660"/>
                  </a:moveTo>
                  <a:cubicBezTo>
                    <a:pt x="417" y="660"/>
                    <a:pt x="416" y="661"/>
                    <a:pt x="416" y="661"/>
                  </a:cubicBezTo>
                  <a:cubicBezTo>
                    <a:pt x="414" y="662"/>
                    <a:pt x="412" y="663"/>
                    <a:pt x="411" y="663"/>
                  </a:cubicBezTo>
                  <a:cubicBezTo>
                    <a:pt x="403" y="666"/>
                    <a:pt x="394" y="668"/>
                    <a:pt x="385" y="670"/>
                  </a:cubicBezTo>
                  <a:cubicBezTo>
                    <a:pt x="384" y="670"/>
                    <a:pt x="383" y="669"/>
                    <a:pt x="381" y="669"/>
                  </a:cubicBezTo>
                  <a:cubicBezTo>
                    <a:pt x="381" y="669"/>
                    <a:pt x="381" y="669"/>
                    <a:pt x="381" y="669"/>
                  </a:cubicBezTo>
                  <a:cubicBezTo>
                    <a:pt x="376" y="668"/>
                    <a:pt x="372" y="666"/>
                    <a:pt x="367" y="665"/>
                  </a:cubicBezTo>
                  <a:cubicBezTo>
                    <a:pt x="363" y="663"/>
                    <a:pt x="363" y="663"/>
                    <a:pt x="363" y="663"/>
                  </a:cubicBezTo>
                  <a:cubicBezTo>
                    <a:pt x="362" y="663"/>
                    <a:pt x="362" y="663"/>
                    <a:pt x="362" y="663"/>
                  </a:cubicBezTo>
                  <a:cubicBezTo>
                    <a:pt x="362" y="663"/>
                    <a:pt x="361" y="662"/>
                    <a:pt x="361" y="662"/>
                  </a:cubicBezTo>
                  <a:cubicBezTo>
                    <a:pt x="361" y="661"/>
                    <a:pt x="362" y="661"/>
                    <a:pt x="362" y="660"/>
                  </a:cubicBezTo>
                  <a:cubicBezTo>
                    <a:pt x="362" y="659"/>
                    <a:pt x="362" y="659"/>
                    <a:pt x="363" y="658"/>
                  </a:cubicBezTo>
                  <a:cubicBezTo>
                    <a:pt x="363" y="657"/>
                    <a:pt x="363" y="655"/>
                    <a:pt x="364" y="654"/>
                  </a:cubicBezTo>
                  <a:cubicBezTo>
                    <a:pt x="365" y="651"/>
                    <a:pt x="366" y="647"/>
                    <a:pt x="367" y="644"/>
                  </a:cubicBezTo>
                  <a:cubicBezTo>
                    <a:pt x="369" y="635"/>
                    <a:pt x="370" y="627"/>
                    <a:pt x="370" y="620"/>
                  </a:cubicBezTo>
                  <a:cubicBezTo>
                    <a:pt x="370" y="619"/>
                    <a:pt x="370" y="618"/>
                    <a:pt x="370" y="617"/>
                  </a:cubicBezTo>
                  <a:cubicBezTo>
                    <a:pt x="371" y="617"/>
                    <a:pt x="371" y="617"/>
                    <a:pt x="371" y="617"/>
                  </a:cubicBezTo>
                  <a:cubicBezTo>
                    <a:pt x="371" y="616"/>
                    <a:pt x="371" y="616"/>
                    <a:pt x="371" y="616"/>
                  </a:cubicBezTo>
                  <a:cubicBezTo>
                    <a:pt x="371" y="616"/>
                    <a:pt x="372" y="616"/>
                    <a:pt x="372" y="616"/>
                  </a:cubicBezTo>
                  <a:cubicBezTo>
                    <a:pt x="381" y="617"/>
                    <a:pt x="392" y="620"/>
                    <a:pt x="403" y="624"/>
                  </a:cubicBezTo>
                  <a:cubicBezTo>
                    <a:pt x="410" y="626"/>
                    <a:pt x="415" y="629"/>
                    <a:pt x="420" y="632"/>
                  </a:cubicBezTo>
                  <a:cubicBezTo>
                    <a:pt x="423" y="634"/>
                    <a:pt x="425" y="636"/>
                    <a:pt x="427" y="638"/>
                  </a:cubicBezTo>
                  <a:cubicBezTo>
                    <a:pt x="428" y="639"/>
                    <a:pt x="429" y="641"/>
                    <a:pt x="430" y="643"/>
                  </a:cubicBezTo>
                  <a:cubicBezTo>
                    <a:pt x="431" y="646"/>
                    <a:pt x="431" y="648"/>
                    <a:pt x="429" y="651"/>
                  </a:cubicBezTo>
                  <a:cubicBezTo>
                    <a:pt x="429" y="652"/>
                    <a:pt x="428" y="652"/>
                    <a:pt x="428" y="652"/>
                  </a:cubicBezTo>
                  <a:cubicBezTo>
                    <a:pt x="428" y="652"/>
                    <a:pt x="427" y="652"/>
                    <a:pt x="427" y="652"/>
                  </a:cubicBezTo>
                  <a:cubicBezTo>
                    <a:pt x="426" y="650"/>
                    <a:pt x="424" y="649"/>
                    <a:pt x="423" y="648"/>
                  </a:cubicBezTo>
                  <a:cubicBezTo>
                    <a:pt x="422" y="647"/>
                    <a:pt x="421" y="646"/>
                    <a:pt x="420" y="645"/>
                  </a:cubicBezTo>
                  <a:cubicBezTo>
                    <a:pt x="416" y="641"/>
                    <a:pt x="412" y="638"/>
                    <a:pt x="406" y="636"/>
                  </a:cubicBezTo>
                  <a:cubicBezTo>
                    <a:pt x="402" y="634"/>
                    <a:pt x="398" y="634"/>
                    <a:pt x="396" y="634"/>
                  </a:cubicBezTo>
                  <a:cubicBezTo>
                    <a:pt x="395" y="634"/>
                    <a:pt x="395" y="634"/>
                    <a:pt x="395" y="634"/>
                  </a:cubicBezTo>
                  <a:cubicBezTo>
                    <a:pt x="395" y="634"/>
                    <a:pt x="395" y="634"/>
                    <a:pt x="395" y="634"/>
                  </a:cubicBezTo>
                  <a:cubicBezTo>
                    <a:pt x="392" y="634"/>
                    <a:pt x="390" y="634"/>
                    <a:pt x="388" y="635"/>
                  </a:cubicBezTo>
                  <a:cubicBezTo>
                    <a:pt x="387" y="636"/>
                    <a:pt x="386" y="637"/>
                    <a:pt x="386" y="638"/>
                  </a:cubicBezTo>
                  <a:cubicBezTo>
                    <a:pt x="386" y="639"/>
                    <a:pt x="387" y="640"/>
                    <a:pt x="388" y="641"/>
                  </a:cubicBezTo>
                  <a:cubicBezTo>
                    <a:pt x="389" y="641"/>
                    <a:pt x="391" y="642"/>
                    <a:pt x="393" y="642"/>
                  </a:cubicBezTo>
                  <a:cubicBezTo>
                    <a:pt x="398" y="644"/>
                    <a:pt x="404" y="646"/>
                    <a:pt x="409" y="650"/>
                  </a:cubicBezTo>
                  <a:cubicBezTo>
                    <a:pt x="411" y="652"/>
                    <a:pt x="414" y="655"/>
                    <a:pt x="416" y="658"/>
                  </a:cubicBezTo>
                  <a:cubicBezTo>
                    <a:pt x="417" y="658"/>
                    <a:pt x="417" y="659"/>
                    <a:pt x="417" y="660"/>
                  </a:cubicBezTo>
                  <a:close/>
                  <a:moveTo>
                    <a:pt x="425" y="37"/>
                  </a:moveTo>
                  <a:cubicBezTo>
                    <a:pt x="425" y="36"/>
                    <a:pt x="427" y="35"/>
                    <a:pt x="428" y="34"/>
                  </a:cubicBezTo>
                  <a:cubicBezTo>
                    <a:pt x="429" y="33"/>
                    <a:pt x="429" y="33"/>
                    <a:pt x="429" y="33"/>
                  </a:cubicBezTo>
                  <a:cubicBezTo>
                    <a:pt x="430" y="32"/>
                    <a:pt x="431" y="32"/>
                    <a:pt x="432" y="31"/>
                  </a:cubicBezTo>
                  <a:cubicBezTo>
                    <a:pt x="437" y="26"/>
                    <a:pt x="443" y="22"/>
                    <a:pt x="452" y="18"/>
                  </a:cubicBezTo>
                  <a:cubicBezTo>
                    <a:pt x="462" y="13"/>
                    <a:pt x="473" y="11"/>
                    <a:pt x="486" y="10"/>
                  </a:cubicBezTo>
                  <a:cubicBezTo>
                    <a:pt x="487" y="10"/>
                    <a:pt x="487" y="10"/>
                    <a:pt x="487" y="10"/>
                  </a:cubicBezTo>
                  <a:cubicBezTo>
                    <a:pt x="492" y="10"/>
                    <a:pt x="497" y="11"/>
                    <a:pt x="502" y="12"/>
                  </a:cubicBezTo>
                  <a:cubicBezTo>
                    <a:pt x="520" y="16"/>
                    <a:pt x="535" y="25"/>
                    <a:pt x="546" y="40"/>
                  </a:cubicBezTo>
                  <a:cubicBezTo>
                    <a:pt x="556" y="53"/>
                    <a:pt x="561" y="68"/>
                    <a:pt x="562" y="86"/>
                  </a:cubicBezTo>
                  <a:cubicBezTo>
                    <a:pt x="562" y="91"/>
                    <a:pt x="561" y="97"/>
                    <a:pt x="560" y="103"/>
                  </a:cubicBezTo>
                  <a:cubicBezTo>
                    <a:pt x="559" y="110"/>
                    <a:pt x="557" y="117"/>
                    <a:pt x="553" y="125"/>
                  </a:cubicBezTo>
                  <a:cubicBezTo>
                    <a:pt x="548" y="137"/>
                    <a:pt x="540" y="148"/>
                    <a:pt x="529" y="158"/>
                  </a:cubicBezTo>
                  <a:cubicBezTo>
                    <a:pt x="527" y="159"/>
                    <a:pt x="527" y="159"/>
                    <a:pt x="526" y="158"/>
                  </a:cubicBezTo>
                  <a:cubicBezTo>
                    <a:pt x="521" y="154"/>
                    <a:pt x="515" y="149"/>
                    <a:pt x="509" y="145"/>
                  </a:cubicBezTo>
                  <a:cubicBezTo>
                    <a:pt x="501" y="140"/>
                    <a:pt x="491" y="134"/>
                    <a:pt x="480" y="129"/>
                  </a:cubicBezTo>
                  <a:cubicBezTo>
                    <a:pt x="478" y="128"/>
                    <a:pt x="477" y="127"/>
                    <a:pt x="477" y="125"/>
                  </a:cubicBezTo>
                  <a:cubicBezTo>
                    <a:pt x="476" y="124"/>
                    <a:pt x="476" y="122"/>
                    <a:pt x="476" y="120"/>
                  </a:cubicBezTo>
                  <a:cubicBezTo>
                    <a:pt x="476" y="119"/>
                    <a:pt x="475" y="118"/>
                    <a:pt x="475" y="118"/>
                  </a:cubicBezTo>
                  <a:cubicBezTo>
                    <a:pt x="472" y="101"/>
                    <a:pt x="466" y="85"/>
                    <a:pt x="456" y="70"/>
                  </a:cubicBezTo>
                  <a:cubicBezTo>
                    <a:pt x="449" y="60"/>
                    <a:pt x="440" y="50"/>
                    <a:pt x="428" y="41"/>
                  </a:cubicBezTo>
                  <a:cubicBezTo>
                    <a:pt x="426" y="39"/>
                    <a:pt x="425" y="38"/>
                    <a:pt x="425" y="37"/>
                  </a:cubicBezTo>
                  <a:close/>
                  <a:moveTo>
                    <a:pt x="317" y="206"/>
                  </a:moveTo>
                  <a:cubicBezTo>
                    <a:pt x="315" y="205"/>
                    <a:pt x="315" y="205"/>
                    <a:pt x="315" y="205"/>
                  </a:cubicBezTo>
                  <a:cubicBezTo>
                    <a:pt x="312" y="203"/>
                    <a:pt x="309" y="200"/>
                    <a:pt x="307" y="198"/>
                  </a:cubicBezTo>
                  <a:cubicBezTo>
                    <a:pt x="296" y="189"/>
                    <a:pt x="289" y="180"/>
                    <a:pt x="283" y="170"/>
                  </a:cubicBezTo>
                  <a:cubicBezTo>
                    <a:pt x="281" y="166"/>
                    <a:pt x="278" y="162"/>
                    <a:pt x="276" y="158"/>
                  </a:cubicBezTo>
                  <a:cubicBezTo>
                    <a:pt x="269" y="144"/>
                    <a:pt x="266" y="128"/>
                    <a:pt x="265" y="111"/>
                  </a:cubicBezTo>
                  <a:cubicBezTo>
                    <a:pt x="265" y="111"/>
                    <a:pt x="265" y="111"/>
                    <a:pt x="265" y="111"/>
                  </a:cubicBezTo>
                  <a:cubicBezTo>
                    <a:pt x="265" y="104"/>
                    <a:pt x="266" y="97"/>
                    <a:pt x="268" y="89"/>
                  </a:cubicBezTo>
                  <a:cubicBezTo>
                    <a:pt x="271" y="74"/>
                    <a:pt x="278" y="61"/>
                    <a:pt x="287" y="51"/>
                  </a:cubicBezTo>
                  <a:cubicBezTo>
                    <a:pt x="288" y="49"/>
                    <a:pt x="290" y="48"/>
                    <a:pt x="292" y="46"/>
                  </a:cubicBezTo>
                  <a:cubicBezTo>
                    <a:pt x="292" y="46"/>
                    <a:pt x="292" y="46"/>
                    <a:pt x="292" y="46"/>
                  </a:cubicBezTo>
                  <a:cubicBezTo>
                    <a:pt x="292" y="45"/>
                    <a:pt x="293" y="45"/>
                    <a:pt x="294" y="45"/>
                  </a:cubicBezTo>
                  <a:cubicBezTo>
                    <a:pt x="294" y="45"/>
                    <a:pt x="295" y="45"/>
                    <a:pt x="295" y="45"/>
                  </a:cubicBezTo>
                  <a:cubicBezTo>
                    <a:pt x="296" y="46"/>
                    <a:pt x="296" y="46"/>
                    <a:pt x="296" y="46"/>
                  </a:cubicBezTo>
                  <a:cubicBezTo>
                    <a:pt x="305" y="51"/>
                    <a:pt x="315" y="57"/>
                    <a:pt x="323" y="65"/>
                  </a:cubicBezTo>
                  <a:cubicBezTo>
                    <a:pt x="326" y="68"/>
                    <a:pt x="329" y="70"/>
                    <a:pt x="331" y="73"/>
                  </a:cubicBezTo>
                  <a:cubicBezTo>
                    <a:pt x="332" y="74"/>
                    <a:pt x="332" y="74"/>
                    <a:pt x="332" y="74"/>
                  </a:cubicBezTo>
                  <a:cubicBezTo>
                    <a:pt x="343" y="85"/>
                    <a:pt x="351" y="98"/>
                    <a:pt x="357" y="112"/>
                  </a:cubicBezTo>
                  <a:cubicBezTo>
                    <a:pt x="360" y="122"/>
                    <a:pt x="362" y="131"/>
                    <a:pt x="362" y="140"/>
                  </a:cubicBezTo>
                  <a:cubicBezTo>
                    <a:pt x="362" y="141"/>
                    <a:pt x="362" y="142"/>
                    <a:pt x="362" y="143"/>
                  </a:cubicBezTo>
                  <a:cubicBezTo>
                    <a:pt x="362" y="145"/>
                    <a:pt x="362" y="145"/>
                    <a:pt x="362" y="145"/>
                  </a:cubicBezTo>
                  <a:cubicBezTo>
                    <a:pt x="362" y="155"/>
                    <a:pt x="359" y="165"/>
                    <a:pt x="353" y="176"/>
                  </a:cubicBezTo>
                  <a:cubicBezTo>
                    <a:pt x="349" y="184"/>
                    <a:pt x="343" y="190"/>
                    <a:pt x="337" y="196"/>
                  </a:cubicBezTo>
                  <a:cubicBezTo>
                    <a:pt x="332" y="200"/>
                    <a:pt x="327" y="203"/>
                    <a:pt x="321" y="206"/>
                  </a:cubicBezTo>
                  <a:cubicBezTo>
                    <a:pt x="320" y="207"/>
                    <a:pt x="318" y="207"/>
                    <a:pt x="317" y="206"/>
                  </a:cubicBezTo>
                  <a:close/>
                  <a:moveTo>
                    <a:pt x="12" y="206"/>
                  </a:moveTo>
                  <a:cubicBezTo>
                    <a:pt x="12" y="206"/>
                    <a:pt x="12" y="206"/>
                    <a:pt x="12" y="206"/>
                  </a:cubicBezTo>
                  <a:cubicBezTo>
                    <a:pt x="12" y="206"/>
                    <a:pt x="12" y="206"/>
                    <a:pt x="12" y="206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88" name="Freeform 281"/>
            <p:cNvSpPr>
              <a:spLocks/>
            </p:cNvSpPr>
            <p:nvPr/>
          </p:nvSpPr>
          <p:spPr bwMode="auto">
            <a:xfrm>
              <a:off x="4157481" y="5602288"/>
              <a:ext cx="233363" cy="103188"/>
            </a:xfrm>
            <a:custGeom>
              <a:avLst/>
              <a:gdLst>
                <a:gd name="T0" fmla="*/ 3 w 89"/>
                <a:gd name="T1" fmla="*/ 28 h 39"/>
                <a:gd name="T2" fmla="*/ 8 w 89"/>
                <a:gd name="T3" fmla="*/ 24 h 39"/>
                <a:gd name="T4" fmla="*/ 26 w 89"/>
                <a:gd name="T5" fmla="*/ 16 h 39"/>
                <a:gd name="T6" fmla="*/ 48 w 89"/>
                <a:gd name="T7" fmla="*/ 8 h 39"/>
                <a:gd name="T8" fmla="*/ 54 w 89"/>
                <a:gd name="T9" fmla="*/ 6 h 39"/>
                <a:gd name="T10" fmla="*/ 70 w 89"/>
                <a:gd name="T11" fmla="*/ 2 h 39"/>
                <a:gd name="T12" fmla="*/ 71 w 89"/>
                <a:gd name="T13" fmla="*/ 2 h 39"/>
                <a:gd name="T14" fmla="*/ 79 w 89"/>
                <a:gd name="T15" fmla="*/ 1 h 39"/>
                <a:gd name="T16" fmla="*/ 83 w 89"/>
                <a:gd name="T17" fmla="*/ 0 h 39"/>
                <a:gd name="T18" fmla="*/ 84 w 89"/>
                <a:gd name="T19" fmla="*/ 0 h 39"/>
                <a:gd name="T20" fmla="*/ 84 w 89"/>
                <a:gd name="T21" fmla="*/ 1 h 39"/>
                <a:gd name="T22" fmla="*/ 87 w 89"/>
                <a:gd name="T23" fmla="*/ 1 h 39"/>
                <a:gd name="T24" fmla="*/ 89 w 89"/>
                <a:gd name="T25" fmla="*/ 3 h 39"/>
                <a:gd name="T26" fmla="*/ 89 w 89"/>
                <a:gd name="T27" fmla="*/ 4 h 39"/>
                <a:gd name="T28" fmla="*/ 88 w 89"/>
                <a:gd name="T29" fmla="*/ 7 h 39"/>
                <a:gd name="T30" fmla="*/ 82 w 89"/>
                <a:gd name="T31" fmla="*/ 9 h 39"/>
                <a:gd name="T32" fmla="*/ 76 w 89"/>
                <a:gd name="T33" fmla="*/ 11 h 39"/>
                <a:gd name="T34" fmla="*/ 64 w 89"/>
                <a:gd name="T35" fmla="*/ 15 h 39"/>
                <a:gd name="T36" fmla="*/ 29 w 89"/>
                <a:gd name="T37" fmla="*/ 29 h 39"/>
                <a:gd name="T38" fmla="*/ 13 w 89"/>
                <a:gd name="T39" fmla="*/ 37 h 39"/>
                <a:gd name="T40" fmla="*/ 7 w 89"/>
                <a:gd name="T41" fmla="*/ 38 h 39"/>
                <a:gd name="T42" fmla="*/ 6 w 89"/>
                <a:gd name="T43" fmla="*/ 39 h 39"/>
                <a:gd name="T44" fmla="*/ 1 w 89"/>
                <a:gd name="T45" fmla="*/ 34 h 39"/>
                <a:gd name="T46" fmla="*/ 2 w 89"/>
                <a:gd name="T47" fmla="*/ 28 h 39"/>
                <a:gd name="T48" fmla="*/ 3 w 89"/>
                <a:gd name="T49" fmla="*/ 28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89" h="39">
                  <a:moveTo>
                    <a:pt x="3" y="28"/>
                  </a:moveTo>
                  <a:cubicBezTo>
                    <a:pt x="4" y="26"/>
                    <a:pt x="6" y="25"/>
                    <a:pt x="8" y="24"/>
                  </a:cubicBezTo>
                  <a:cubicBezTo>
                    <a:pt x="14" y="22"/>
                    <a:pt x="20" y="19"/>
                    <a:pt x="26" y="16"/>
                  </a:cubicBezTo>
                  <a:cubicBezTo>
                    <a:pt x="33" y="13"/>
                    <a:pt x="41" y="11"/>
                    <a:pt x="48" y="8"/>
                  </a:cubicBezTo>
                  <a:cubicBezTo>
                    <a:pt x="50" y="8"/>
                    <a:pt x="52" y="7"/>
                    <a:pt x="54" y="6"/>
                  </a:cubicBezTo>
                  <a:cubicBezTo>
                    <a:pt x="60" y="4"/>
                    <a:pt x="65" y="3"/>
                    <a:pt x="70" y="2"/>
                  </a:cubicBezTo>
                  <a:cubicBezTo>
                    <a:pt x="71" y="2"/>
                    <a:pt x="71" y="2"/>
                    <a:pt x="71" y="2"/>
                  </a:cubicBezTo>
                  <a:cubicBezTo>
                    <a:pt x="73" y="2"/>
                    <a:pt x="76" y="1"/>
                    <a:pt x="79" y="1"/>
                  </a:cubicBezTo>
                  <a:cubicBezTo>
                    <a:pt x="81" y="1"/>
                    <a:pt x="82" y="1"/>
                    <a:pt x="83" y="0"/>
                  </a:cubicBezTo>
                  <a:cubicBezTo>
                    <a:pt x="84" y="0"/>
                    <a:pt x="84" y="0"/>
                    <a:pt x="84" y="0"/>
                  </a:cubicBezTo>
                  <a:cubicBezTo>
                    <a:pt x="84" y="1"/>
                    <a:pt x="84" y="1"/>
                    <a:pt x="84" y="1"/>
                  </a:cubicBezTo>
                  <a:cubicBezTo>
                    <a:pt x="85" y="1"/>
                    <a:pt x="86" y="1"/>
                    <a:pt x="87" y="1"/>
                  </a:cubicBezTo>
                  <a:cubicBezTo>
                    <a:pt x="88" y="1"/>
                    <a:pt x="88" y="2"/>
                    <a:pt x="89" y="3"/>
                  </a:cubicBezTo>
                  <a:cubicBezTo>
                    <a:pt x="89" y="3"/>
                    <a:pt x="89" y="4"/>
                    <a:pt x="89" y="4"/>
                  </a:cubicBezTo>
                  <a:cubicBezTo>
                    <a:pt x="89" y="6"/>
                    <a:pt x="89" y="7"/>
                    <a:pt x="88" y="7"/>
                  </a:cubicBezTo>
                  <a:cubicBezTo>
                    <a:pt x="86" y="8"/>
                    <a:pt x="84" y="9"/>
                    <a:pt x="82" y="9"/>
                  </a:cubicBezTo>
                  <a:cubicBezTo>
                    <a:pt x="80" y="10"/>
                    <a:pt x="78" y="11"/>
                    <a:pt x="76" y="11"/>
                  </a:cubicBezTo>
                  <a:cubicBezTo>
                    <a:pt x="72" y="12"/>
                    <a:pt x="68" y="13"/>
                    <a:pt x="64" y="15"/>
                  </a:cubicBezTo>
                  <a:cubicBezTo>
                    <a:pt x="50" y="20"/>
                    <a:pt x="39" y="25"/>
                    <a:pt x="29" y="29"/>
                  </a:cubicBezTo>
                  <a:cubicBezTo>
                    <a:pt x="24" y="32"/>
                    <a:pt x="18" y="35"/>
                    <a:pt x="13" y="37"/>
                  </a:cubicBezTo>
                  <a:cubicBezTo>
                    <a:pt x="11" y="38"/>
                    <a:pt x="9" y="38"/>
                    <a:pt x="7" y="38"/>
                  </a:cubicBezTo>
                  <a:cubicBezTo>
                    <a:pt x="6" y="39"/>
                    <a:pt x="6" y="39"/>
                    <a:pt x="6" y="39"/>
                  </a:cubicBezTo>
                  <a:cubicBezTo>
                    <a:pt x="4" y="39"/>
                    <a:pt x="2" y="37"/>
                    <a:pt x="1" y="34"/>
                  </a:cubicBezTo>
                  <a:cubicBezTo>
                    <a:pt x="0" y="32"/>
                    <a:pt x="0" y="29"/>
                    <a:pt x="2" y="28"/>
                  </a:cubicBezTo>
                  <a:lnTo>
                    <a:pt x="3" y="28"/>
                  </a:ln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89" name="Freeform 282"/>
            <p:cNvSpPr>
              <a:spLocks/>
            </p:cNvSpPr>
            <p:nvPr/>
          </p:nvSpPr>
          <p:spPr bwMode="auto">
            <a:xfrm>
              <a:off x="4213044" y="5649913"/>
              <a:ext cx="212725" cy="125413"/>
            </a:xfrm>
            <a:custGeom>
              <a:avLst/>
              <a:gdLst>
                <a:gd name="T0" fmla="*/ 0 w 81"/>
                <a:gd name="T1" fmla="*/ 40 h 47"/>
                <a:gd name="T2" fmla="*/ 1 w 81"/>
                <a:gd name="T3" fmla="*/ 38 h 47"/>
                <a:gd name="T4" fmla="*/ 6 w 81"/>
                <a:gd name="T5" fmla="*/ 34 h 47"/>
                <a:gd name="T6" fmla="*/ 50 w 81"/>
                <a:gd name="T7" fmla="*/ 10 h 47"/>
                <a:gd name="T8" fmla="*/ 74 w 81"/>
                <a:gd name="T9" fmla="*/ 1 h 47"/>
                <a:gd name="T10" fmla="*/ 77 w 81"/>
                <a:gd name="T11" fmla="*/ 0 h 47"/>
                <a:gd name="T12" fmla="*/ 78 w 81"/>
                <a:gd name="T13" fmla="*/ 0 h 47"/>
                <a:gd name="T14" fmla="*/ 80 w 81"/>
                <a:gd name="T15" fmla="*/ 1 h 47"/>
                <a:gd name="T16" fmla="*/ 81 w 81"/>
                <a:gd name="T17" fmla="*/ 3 h 47"/>
                <a:gd name="T18" fmla="*/ 80 w 81"/>
                <a:gd name="T19" fmla="*/ 6 h 47"/>
                <a:gd name="T20" fmla="*/ 73 w 81"/>
                <a:gd name="T21" fmla="*/ 10 h 47"/>
                <a:gd name="T22" fmla="*/ 32 w 81"/>
                <a:gd name="T23" fmla="*/ 31 h 47"/>
                <a:gd name="T24" fmla="*/ 25 w 81"/>
                <a:gd name="T25" fmla="*/ 36 h 47"/>
                <a:gd name="T26" fmla="*/ 16 w 81"/>
                <a:gd name="T27" fmla="*/ 42 h 47"/>
                <a:gd name="T28" fmla="*/ 8 w 81"/>
                <a:gd name="T29" fmla="*/ 46 h 47"/>
                <a:gd name="T30" fmla="*/ 6 w 81"/>
                <a:gd name="T31" fmla="*/ 47 h 47"/>
                <a:gd name="T32" fmla="*/ 3 w 81"/>
                <a:gd name="T33" fmla="*/ 46 h 47"/>
                <a:gd name="T34" fmla="*/ 0 w 81"/>
                <a:gd name="T35" fmla="*/ 41 h 47"/>
                <a:gd name="T36" fmla="*/ 0 w 81"/>
                <a:gd name="T37" fmla="*/ 40 h 47"/>
                <a:gd name="T38" fmla="*/ 0 w 81"/>
                <a:gd name="T39" fmla="*/ 4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81" h="47">
                  <a:moveTo>
                    <a:pt x="0" y="40"/>
                  </a:moveTo>
                  <a:cubicBezTo>
                    <a:pt x="0" y="39"/>
                    <a:pt x="1" y="38"/>
                    <a:pt x="1" y="38"/>
                  </a:cubicBezTo>
                  <a:cubicBezTo>
                    <a:pt x="3" y="36"/>
                    <a:pt x="4" y="35"/>
                    <a:pt x="6" y="34"/>
                  </a:cubicBezTo>
                  <a:cubicBezTo>
                    <a:pt x="23" y="23"/>
                    <a:pt x="36" y="16"/>
                    <a:pt x="50" y="10"/>
                  </a:cubicBezTo>
                  <a:cubicBezTo>
                    <a:pt x="58" y="6"/>
                    <a:pt x="66" y="3"/>
                    <a:pt x="74" y="1"/>
                  </a:cubicBezTo>
                  <a:cubicBezTo>
                    <a:pt x="75" y="0"/>
                    <a:pt x="76" y="0"/>
                    <a:pt x="77" y="0"/>
                  </a:cubicBezTo>
                  <a:cubicBezTo>
                    <a:pt x="78" y="0"/>
                    <a:pt x="78" y="0"/>
                    <a:pt x="78" y="0"/>
                  </a:cubicBezTo>
                  <a:cubicBezTo>
                    <a:pt x="79" y="0"/>
                    <a:pt x="79" y="1"/>
                    <a:pt x="80" y="1"/>
                  </a:cubicBezTo>
                  <a:cubicBezTo>
                    <a:pt x="80" y="2"/>
                    <a:pt x="81" y="2"/>
                    <a:pt x="81" y="3"/>
                  </a:cubicBezTo>
                  <a:cubicBezTo>
                    <a:pt x="81" y="4"/>
                    <a:pt x="81" y="6"/>
                    <a:pt x="80" y="6"/>
                  </a:cubicBezTo>
                  <a:cubicBezTo>
                    <a:pt x="78" y="7"/>
                    <a:pt x="76" y="9"/>
                    <a:pt x="73" y="10"/>
                  </a:cubicBezTo>
                  <a:cubicBezTo>
                    <a:pt x="61" y="15"/>
                    <a:pt x="47" y="22"/>
                    <a:pt x="32" y="31"/>
                  </a:cubicBezTo>
                  <a:cubicBezTo>
                    <a:pt x="30" y="33"/>
                    <a:pt x="27" y="35"/>
                    <a:pt x="25" y="36"/>
                  </a:cubicBezTo>
                  <a:cubicBezTo>
                    <a:pt x="22" y="38"/>
                    <a:pt x="19" y="40"/>
                    <a:pt x="16" y="42"/>
                  </a:cubicBezTo>
                  <a:cubicBezTo>
                    <a:pt x="13" y="43"/>
                    <a:pt x="10" y="45"/>
                    <a:pt x="8" y="46"/>
                  </a:cubicBezTo>
                  <a:cubicBezTo>
                    <a:pt x="7" y="47"/>
                    <a:pt x="6" y="47"/>
                    <a:pt x="6" y="47"/>
                  </a:cubicBezTo>
                  <a:cubicBezTo>
                    <a:pt x="5" y="47"/>
                    <a:pt x="4" y="46"/>
                    <a:pt x="3" y="46"/>
                  </a:cubicBezTo>
                  <a:cubicBezTo>
                    <a:pt x="1" y="45"/>
                    <a:pt x="0" y="43"/>
                    <a:pt x="0" y="41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0" y="40"/>
                    <a:pt x="0" y="40"/>
                    <a:pt x="0" y="40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90" name="Freeform 283"/>
            <p:cNvSpPr>
              <a:spLocks/>
            </p:cNvSpPr>
            <p:nvPr/>
          </p:nvSpPr>
          <p:spPr bwMode="auto">
            <a:xfrm>
              <a:off x="4336869" y="5451475"/>
              <a:ext cx="76200" cy="74613"/>
            </a:xfrm>
            <a:custGeom>
              <a:avLst/>
              <a:gdLst>
                <a:gd name="T0" fmla="*/ 15 w 29"/>
                <a:gd name="T1" fmla="*/ 28 h 28"/>
                <a:gd name="T2" fmla="*/ 15 w 29"/>
                <a:gd name="T3" fmla="*/ 28 h 28"/>
                <a:gd name="T4" fmla="*/ 14 w 29"/>
                <a:gd name="T5" fmla="*/ 28 h 28"/>
                <a:gd name="T6" fmla="*/ 0 w 29"/>
                <a:gd name="T7" fmla="*/ 15 h 28"/>
                <a:gd name="T8" fmla="*/ 4 w 29"/>
                <a:gd name="T9" fmla="*/ 5 h 28"/>
                <a:gd name="T10" fmla="*/ 14 w 29"/>
                <a:gd name="T11" fmla="*/ 0 h 28"/>
                <a:gd name="T12" fmla="*/ 14 w 29"/>
                <a:gd name="T13" fmla="*/ 0 h 28"/>
                <a:gd name="T14" fmla="*/ 28 w 29"/>
                <a:gd name="T15" fmla="*/ 14 h 28"/>
                <a:gd name="T16" fmla="*/ 24 w 29"/>
                <a:gd name="T17" fmla="*/ 24 h 28"/>
                <a:gd name="T18" fmla="*/ 15 w 29"/>
                <a:gd name="T19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" h="28">
                  <a:moveTo>
                    <a:pt x="15" y="28"/>
                  </a:moveTo>
                  <a:cubicBezTo>
                    <a:pt x="15" y="28"/>
                    <a:pt x="15" y="28"/>
                    <a:pt x="15" y="28"/>
                  </a:cubicBezTo>
                  <a:cubicBezTo>
                    <a:pt x="14" y="28"/>
                    <a:pt x="14" y="28"/>
                    <a:pt x="14" y="28"/>
                  </a:cubicBezTo>
                  <a:cubicBezTo>
                    <a:pt x="7" y="28"/>
                    <a:pt x="1" y="22"/>
                    <a:pt x="0" y="15"/>
                  </a:cubicBezTo>
                  <a:cubicBezTo>
                    <a:pt x="0" y="11"/>
                    <a:pt x="2" y="7"/>
                    <a:pt x="4" y="5"/>
                  </a:cubicBezTo>
                  <a:cubicBezTo>
                    <a:pt x="7" y="2"/>
                    <a:pt x="10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22" y="0"/>
                    <a:pt x="28" y="6"/>
                    <a:pt x="28" y="14"/>
                  </a:cubicBezTo>
                  <a:cubicBezTo>
                    <a:pt x="29" y="18"/>
                    <a:pt x="27" y="22"/>
                    <a:pt x="24" y="24"/>
                  </a:cubicBezTo>
                  <a:cubicBezTo>
                    <a:pt x="22" y="27"/>
                    <a:pt x="18" y="28"/>
                    <a:pt x="15" y="28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91" name="Freeform 284"/>
            <p:cNvSpPr>
              <a:spLocks noEditPoints="1"/>
            </p:cNvSpPr>
            <p:nvPr/>
          </p:nvSpPr>
          <p:spPr bwMode="auto">
            <a:xfrm>
              <a:off x="3898719" y="6388100"/>
              <a:ext cx="39688" cy="55563"/>
            </a:xfrm>
            <a:custGeom>
              <a:avLst/>
              <a:gdLst>
                <a:gd name="T0" fmla="*/ 7 w 15"/>
                <a:gd name="T1" fmla="*/ 2 h 21"/>
                <a:gd name="T2" fmla="*/ 5 w 15"/>
                <a:gd name="T3" fmla="*/ 0 h 21"/>
                <a:gd name="T4" fmla="*/ 2 w 15"/>
                <a:gd name="T5" fmla="*/ 0 h 21"/>
                <a:gd name="T6" fmla="*/ 0 w 15"/>
                <a:gd name="T7" fmla="*/ 4 h 21"/>
                <a:gd name="T8" fmla="*/ 0 w 15"/>
                <a:gd name="T9" fmla="*/ 4 h 21"/>
                <a:gd name="T10" fmla="*/ 0 w 15"/>
                <a:gd name="T11" fmla="*/ 6 h 21"/>
                <a:gd name="T12" fmla="*/ 7 w 15"/>
                <a:gd name="T13" fmla="*/ 19 h 21"/>
                <a:gd name="T14" fmla="*/ 7 w 15"/>
                <a:gd name="T15" fmla="*/ 20 h 21"/>
                <a:gd name="T16" fmla="*/ 8 w 15"/>
                <a:gd name="T17" fmla="*/ 20 h 21"/>
                <a:gd name="T18" fmla="*/ 11 w 15"/>
                <a:gd name="T19" fmla="*/ 21 h 21"/>
                <a:gd name="T20" fmla="*/ 13 w 15"/>
                <a:gd name="T21" fmla="*/ 21 h 21"/>
                <a:gd name="T22" fmla="*/ 15 w 15"/>
                <a:gd name="T23" fmla="*/ 17 h 21"/>
                <a:gd name="T24" fmla="*/ 15 w 15"/>
                <a:gd name="T25" fmla="*/ 16 h 21"/>
                <a:gd name="T26" fmla="*/ 15 w 15"/>
                <a:gd name="T27" fmla="*/ 15 h 21"/>
                <a:gd name="T28" fmla="*/ 7 w 15"/>
                <a:gd name="T29" fmla="*/ 2 h 21"/>
                <a:gd name="T30" fmla="*/ 1 w 15"/>
                <a:gd name="T31" fmla="*/ 4 h 21"/>
                <a:gd name="T32" fmla="*/ 1 w 15"/>
                <a:gd name="T33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5" h="21">
                  <a:moveTo>
                    <a:pt x="7" y="2"/>
                  </a:moveTo>
                  <a:cubicBezTo>
                    <a:pt x="7" y="1"/>
                    <a:pt x="6" y="0"/>
                    <a:pt x="5" y="0"/>
                  </a:cubicBezTo>
                  <a:cubicBezTo>
                    <a:pt x="4" y="0"/>
                    <a:pt x="3" y="0"/>
                    <a:pt x="2" y="0"/>
                  </a:cubicBezTo>
                  <a:cubicBezTo>
                    <a:pt x="1" y="0"/>
                    <a:pt x="0" y="2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2" y="10"/>
                    <a:pt x="4" y="14"/>
                    <a:pt x="7" y="19"/>
                  </a:cubicBezTo>
                  <a:cubicBezTo>
                    <a:pt x="7" y="19"/>
                    <a:pt x="7" y="19"/>
                    <a:pt x="7" y="20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8" y="21"/>
                    <a:pt x="9" y="21"/>
                    <a:pt x="11" y="21"/>
                  </a:cubicBezTo>
                  <a:cubicBezTo>
                    <a:pt x="11" y="21"/>
                    <a:pt x="12" y="21"/>
                    <a:pt x="13" y="21"/>
                  </a:cubicBezTo>
                  <a:cubicBezTo>
                    <a:pt x="14" y="20"/>
                    <a:pt x="15" y="18"/>
                    <a:pt x="15" y="17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5" y="16"/>
                    <a:pt x="15" y="15"/>
                    <a:pt x="15" y="15"/>
                  </a:cubicBezTo>
                  <a:cubicBezTo>
                    <a:pt x="13" y="10"/>
                    <a:pt x="10" y="6"/>
                    <a:pt x="7" y="2"/>
                  </a:cubicBezTo>
                  <a:close/>
                  <a:moveTo>
                    <a:pt x="1" y="4"/>
                  </a:moveTo>
                  <a:cubicBezTo>
                    <a:pt x="1" y="4"/>
                    <a:pt x="1" y="4"/>
                    <a:pt x="1" y="4"/>
                  </a:cubicBezTo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92" name="Freeform 285"/>
            <p:cNvSpPr>
              <a:spLocks/>
            </p:cNvSpPr>
            <p:nvPr/>
          </p:nvSpPr>
          <p:spPr bwMode="auto">
            <a:xfrm>
              <a:off x="3954281" y="6415088"/>
              <a:ext cx="39688" cy="60325"/>
            </a:xfrm>
            <a:custGeom>
              <a:avLst/>
              <a:gdLst>
                <a:gd name="T0" fmla="*/ 5 w 15"/>
                <a:gd name="T1" fmla="*/ 0 h 23"/>
                <a:gd name="T2" fmla="*/ 9 w 15"/>
                <a:gd name="T3" fmla="*/ 4 h 23"/>
                <a:gd name="T4" fmla="*/ 15 w 15"/>
                <a:gd name="T5" fmla="*/ 17 h 23"/>
                <a:gd name="T6" fmla="*/ 15 w 15"/>
                <a:gd name="T7" fmla="*/ 19 h 23"/>
                <a:gd name="T8" fmla="*/ 13 w 15"/>
                <a:gd name="T9" fmla="*/ 23 h 23"/>
                <a:gd name="T10" fmla="*/ 11 w 15"/>
                <a:gd name="T11" fmla="*/ 23 h 23"/>
                <a:gd name="T12" fmla="*/ 8 w 15"/>
                <a:gd name="T13" fmla="*/ 22 h 23"/>
                <a:gd name="T14" fmla="*/ 8 w 15"/>
                <a:gd name="T15" fmla="*/ 22 h 23"/>
                <a:gd name="T16" fmla="*/ 6 w 15"/>
                <a:gd name="T17" fmla="*/ 20 h 23"/>
                <a:gd name="T18" fmla="*/ 1 w 15"/>
                <a:gd name="T19" fmla="*/ 6 h 23"/>
                <a:gd name="T20" fmla="*/ 0 w 15"/>
                <a:gd name="T21" fmla="*/ 4 h 23"/>
                <a:gd name="T22" fmla="*/ 0 w 15"/>
                <a:gd name="T23" fmla="*/ 4 h 23"/>
                <a:gd name="T24" fmla="*/ 2 w 15"/>
                <a:gd name="T25" fmla="*/ 1 h 23"/>
                <a:gd name="T26" fmla="*/ 5 w 15"/>
                <a:gd name="T27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5" h="23">
                  <a:moveTo>
                    <a:pt x="5" y="0"/>
                  </a:moveTo>
                  <a:cubicBezTo>
                    <a:pt x="7" y="1"/>
                    <a:pt x="8" y="2"/>
                    <a:pt x="9" y="4"/>
                  </a:cubicBezTo>
                  <a:cubicBezTo>
                    <a:pt x="12" y="8"/>
                    <a:pt x="13" y="12"/>
                    <a:pt x="15" y="17"/>
                  </a:cubicBezTo>
                  <a:cubicBezTo>
                    <a:pt x="15" y="18"/>
                    <a:pt x="15" y="19"/>
                    <a:pt x="15" y="19"/>
                  </a:cubicBezTo>
                  <a:cubicBezTo>
                    <a:pt x="15" y="21"/>
                    <a:pt x="14" y="22"/>
                    <a:pt x="13" y="23"/>
                  </a:cubicBezTo>
                  <a:cubicBezTo>
                    <a:pt x="12" y="23"/>
                    <a:pt x="11" y="23"/>
                    <a:pt x="11" y="23"/>
                  </a:cubicBezTo>
                  <a:cubicBezTo>
                    <a:pt x="10" y="23"/>
                    <a:pt x="8" y="23"/>
                    <a:pt x="8" y="22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7" y="21"/>
                    <a:pt x="7" y="20"/>
                    <a:pt x="6" y="20"/>
                  </a:cubicBezTo>
                  <a:cubicBezTo>
                    <a:pt x="4" y="15"/>
                    <a:pt x="3" y="10"/>
                    <a:pt x="1" y="6"/>
                  </a:cubicBezTo>
                  <a:cubicBezTo>
                    <a:pt x="1" y="5"/>
                    <a:pt x="0" y="5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1" y="2"/>
                    <a:pt x="2" y="1"/>
                  </a:cubicBezTo>
                  <a:cubicBezTo>
                    <a:pt x="3" y="0"/>
                    <a:pt x="4" y="0"/>
                    <a:pt x="5" y="0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93" name="Freeform 286"/>
            <p:cNvSpPr>
              <a:spLocks/>
            </p:cNvSpPr>
            <p:nvPr/>
          </p:nvSpPr>
          <p:spPr bwMode="auto">
            <a:xfrm>
              <a:off x="4165419" y="5100638"/>
              <a:ext cx="41275" cy="50800"/>
            </a:xfrm>
            <a:custGeom>
              <a:avLst/>
              <a:gdLst>
                <a:gd name="T0" fmla="*/ 4 w 16"/>
                <a:gd name="T1" fmla="*/ 0 h 19"/>
                <a:gd name="T2" fmla="*/ 8 w 16"/>
                <a:gd name="T3" fmla="*/ 3 h 19"/>
                <a:gd name="T4" fmla="*/ 15 w 16"/>
                <a:gd name="T5" fmla="*/ 11 h 19"/>
                <a:gd name="T6" fmla="*/ 16 w 16"/>
                <a:gd name="T7" fmla="*/ 15 h 19"/>
                <a:gd name="T8" fmla="*/ 15 w 16"/>
                <a:gd name="T9" fmla="*/ 18 h 19"/>
                <a:gd name="T10" fmla="*/ 12 w 16"/>
                <a:gd name="T11" fmla="*/ 19 h 19"/>
                <a:gd name="T12" fmla="*/ 11 w 16"/>
                <a:gd name="T13" fmla="*/ 19 h 19"/>
                <a:gd name="T14" fmla="*/ 8 w 16"/>
                <a:gd name="T15" fmla="*/ 17 h 19"/>
                <a:gd name="T16" fmla="*/ 1 w 16"/>
                <a:gd name="T17" fmla="*/ 6 h 19"/>
                <a:gd name="T18" fmla="*/ 0 w 16"/>
                <a:gd name="T19" fmla="*/ 5 h 19"/>
                <a:gd name="T20" fmla="*/ 0 w 16"/>
                <a:gd name="T21" fmla="*/ 4 h 19"/>
                <a:gd name="T22" fmla="*/ 1 w 16"/>
                <a:gd name="T23" fmla="*/ 1 h 19"/>
                <a:gd name="T24" fmla="*/ 4 w 16"/>
                <a:gd name="T25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6" h="19">
                  <a:moveTo>
                    <a:pt x="4" y="0"/>
                  </a:moveTo>
                  <a:cubicBezTo>
                    <a:pt x="6" y="1"/>
                    <a:pt x="7" y="1"/>
                    <a:pt x="8" y="3"/>
                  </a:cubicBezTo>
                  <a:cubicBezTo>
                    <a:pt x="11" y="5"/>
                    <a:pt x="13" y="9"/>
                    <a:pt x="15" y="11"/>
                  </a:cubicBezTo>
                  <a:cubicBezTo>
                    <a:pt x="16" y="12"/>
                    <a:pt x="16" y="14"/>
                    <a:pt x="16" y="15"/>
                  </a:cubicBezTo>
                  <a:cubicBezTo>
                    <a:pt x="16" y="16"/>
                    <a:pt x="16" y="18"/>
                    <a:pt x="15" y="18"/>
                  </a:cubicBezTo>
                  <a:cubicBezTo>
                    <a:pt x="14" y="19"/>
                    <a:pt x="13" y="19"/>
                    <a:pt x="12" y="19"/>
                  </a:cubicBezTo>
                  <a:cubicBezTo>
                    <a:pt x="12" y="19"/>
                    <a:pt x="11" y="19"/>
                    <a:pt x="11" y="19"/>
                  </a:cubicBezTo>
                  <a:cubicBezTo>
                    <a:pt x="10" y="19"/>
                    <a:pt x="9" y="18"/>
                    <a:pt x="8" y="17"/>
                  </a:cubicBezTo>
                  <a:cubicBezTo>
                    <a:pt x="6" y="14"/>
                    <a:pt x="3" y="10"/>
                    <a:pt x="1" y="6"/>
                  </a:cubicBezTo>
                  <a:cubicBezTo>
                    <a:pt x="0" y="6"/>
                    <a:pt x="0" y="5"/>
                    <a:pt x="0" y="5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2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94" name="Freeform 287"/>
            <p:cNvSpPr>
              <a:spLocks/>
            </p:cNvSpPr>
            <p:nvPr/>
          </p:nvSpPr>
          <p:spPr bwMode="auto">
            <a:xfrm>
              <a:off x="3911419" y="6343650"/>
              <a:ext cx="46038" cy="52388"/>
            </a:xfrm>
            <a:custGeom>
              <a:avLst/>
              <a:gdLst>
                <a:gd name="T0" fmla="*/ 13 w 17"/>
                <a:gd name="T1" fmla="*/ 20 h 20"/>
                <a:gd name="T2" fmla="*/ 10 w 17"/>
                <a:gd name="T3" fmla="*/ 18 h 20"/>
                <a:gd name="T4" fmla="*/ 1 w 17"/>
                <a:gd name="T5" fmla="*/ 7 h 20"/>
                <a:gd name="T6" fmla="*/ 1 w 17"/>
                <a:gd name="T7" fmla="*/ 5 h 20"/>
                <a:gd name="T8" fmla="*/ 1 w 17"/>
                <a:gd name="T9" fmla="*/ 5 h 20"/>
                <a:gd name="T10" fmla="*/ 1 w 17"/>
                <a:gd name="T11" fmla="*/ 4 h 20"/>
                <a:gd name="T12" fmla="*/ 2 w 17"/>
                <a:gd name="T13" fmla="*/ 1 h 20"/>
                <a:gd name="T14" fmla="*/ 5 w 17"/>
                <a:gd name="T15" fmla="*/ 1 h 20"/>
                <a:gd name="T16" fmla="*/ 5 w 17"/>
                <a:gd name="T17" fmla="*/ 1 h 20"/>
                <a:gd name="T18" fmla="*/ 7 w 17"/>
                <a:gd name="T19" fmla="*/ 2 h 20"/>
                <a:gd name="T20" fmla="*/ 15 w 17"/>
                <a:gd name="T21" fmla="*/ 10 h 20"/>
                <a:gd name="T22" fmla="*/ 16 w 17"/>
                <a:gd name="T23" fmla="*/ 13 h 20"/>
                <a:gd name="T24" fmla="*/ 17 w 17"/>
                <a:gd name="T25" fmla="*/ 14 h 20"/>
                <a:gd name="T26" fmla="*/ 16 w 17"/>
                <a:gd name="T27" fmla="*/ 18 h 20"/>
                <a:gd name="T28" fmla="*/ 13 w 17"/>
                <a:gd name="T29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7" h="20">
                  <a:moveTo>
                    <a:pt x="13" y="20"/>
                  </a:moveTo>
                  <a:cubicBezTo>
                    <a:pt x="11" y="20"/>
                    <a:pt x="10" y="19"/>
                    <a:pt x="10" y="18"/>
                  </a:cubicBezTo>
                  <a:cubicBezTo>
                    <a:pt x="7" y="15"/>
                    <a:pt x="4" y="11"/>
                    <a:pt x="1" y="7"/>
                  </a:cubicBezTo>
                  <a:cubicBezTo>
                    <a:pt x="1" y="6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3"/>
                    <a:pt x="1" y="2"/>
                    <a:pt x="2" y="1"/>
                  </a:cubicBezTo>
                  <a:cubicBezTo>
                    <a:pt x="3" y="1"/>
                    <a:pt x="4" y="0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6" y="1"/>
                    <a:pt x="6" y="1"/>
                    <a:pt x="7" y="2"/>
                  </a:cubicBezTo>
                  <a:cubicBezTo>
                    <a:pt x="10" y="5"/>
                    <a:pt x="12" y="8"/>
                    <a:pt x="15" y="10"/>
                  </a:cubicBezTo>
                  <a:cubicBezTo>
                    <a:pt x="15" y="11"/>
                    <a:pt x="16" y="12"/>
                    <a:pt x="16" y="13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17" y="15"/>
                    <a:pt x="17" y="16"/>
                    <a:pt x="16" y="18"/>
                  </a:cubicBezTo>
                  <a:cubicBezTo>
                    <a:pt x="15" y="19"/>
                    <a:pt x="14" y="20"/>
                    <a:pt x="13" y="20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95" name="Freeform 288"/>
            <p:cNvSpPr>
              <a:spLocks/>
            </p:cNvSpPr>
            <p:nvPr/>
          </p:nvSpPr>
          <p:spPr bwMode="auto">
            <a:xfrm>
              <a:off x="4225744" y="5121275"/>
              <a:ext cx="36513" cy="50800"/>
            </a:xfrm>
            <a:custGeom>
              <a:avLst/>
              <a:gdLst>
                <a:gd name="T0" fmla="*/ 10 w 14"/>
                <a:gd name="T1" fmla="*/ 19 h 19"/>
                <a:gd name="T2" fmla="*/ 8 w 14"/>
                <a:gd name="T3" fmla="*/ 19 h 19"/>
                <a:gd name="T4" fmla="*/ 7 w 14"/>
                <a:gd name="T5" fmla="*/ 18 h 19"/>
                <a:gd name="T6" fmla="*/ 6 w 14"/>
                <a:gd name="T7" fmla="*/ 17 h 19"/>
                <a:gd name="T8" fmla="*/ 0 w 14"/>
                <a:gd name="T9" fmla="*/ 5 h 19"/>
                <a:gd name="T10" fmla="*/ 0 w 14"/>
                <a:gd name="T11" fmla="*/ 4 h 19"/>
                <a:gd name="T12" fmla="*/ 0 w 14"/>
                <a:gd name="T13" fmla="*/ 3 h 19"/>
                <a:gd name="T14" fmla="*/ 2 w 14"/>
                <a:gd name="T15" fmla="*/ 1 h 19"/>
                <a:gd name="T16" fmla="*/ 4 w 14"/>
                <a:gd name="T17" fmla="*/ 0 h 19"/>
                <a:gd name="T18" fmla="*/ 5 w 14"/>
                <a:gd name="T19" fmla="*/ 1 h 19"/>
                <a:gd name="T20" fmla="*/ 6 w 14"/>
                <a:gd name="T21" fmla="*/ 1 h 19"/>
                <a:gd name="T22" fmla="*/ 14 w 14"/>
                <a:gd name="T23" fmla="*/ 15 h 19"/>
                <a:gd name="T24" fmla="*/ 13 w 14"/>
                <a:gd name="T25" fmla="*/ 19 h 19"/>
                <a:gd name="T26" fmla="*/ 10 w 14"/>
                <a:gd name="T27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4" h="19">
                  <a:moveTo>
                    <a:pt x="10" y="19"/>
                  </a:moveTo>
                  <a:cubicBezTo>
                    <a:pt x="9" y="19"/>
                    <a:pt x="8" y="19"/>
                    <a:pt x="8" y="19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6" y="17"/>
                  </a:cubicBezTo>
                  <a:cubicBezTo>
                    <a:pt x="4" y="13"/>
                    <a:pt x="2" y="9"/>
                    <a:pt x="0" y="5"/>
                  </a:cubicBezTo>
                  <a:cubicBezTo>
                    <a:pt x="0" y="5"/>
                    <a:pt x="0" y="4"/>
                    <a:pt x="0" y="4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1" y="1"/>
                    <a:pt x="2" y="1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6" y="1"/>
                    <a:pt x="6" y="1"/>
                  </a:cubicBezTo>
                  <a:cubicBezTo>
                    <a:pt x="10" y="5"/>
                    <a:pt x="12" y="10"/>
                    <a:pt x="14" y="15"/>
                  </a:cubicBezTo>
                  <a:cubicBezTo>
                    <a:pt x="14" y="16"/>
                    <a:pt x="14" y="18"/>
                    <a:pt x="13" y="19"/>
                  </a:cubicBezTo>
                  <a:cubicBezTo>
                    <a:pt x="12" y="19"/>
                    <a:pt x="11" y="19"/>
                    <a:pt x="10" y="19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96" name="Freeform 289"/>
            <p:cNvSpPr>
              <a:spLocks/>
            </p:cNvSpPr>
            <p:nvPr/>
          </p:nvSpPr>
          <p:spPr bwMode="auto">
            <a:xfrm>
              <a:off x="4170181" y="5053013"/>
              <a:ext cx="47625" cy="44450"/>
            </a:xfrm>
            <a:custGeom>
              <a:avLst/>
              <a:gdLst>
                <a:gd name="T0" fmla="*/ 13 w 18"/>
                <a:gd name="T1" fmla="*/ 17 h 17"/>
                <a:gd name="T2" fmla="*/ 11 w 18"/>
                <a:gd name="T3" fmla="*/ 16 h 17"/>
                <a:gd name="T4" fmla="*/ 10 w 18"/>
                <a:gd name="T5" fmla="*/ 16 h 17"/>
                <a:gd name="T6" fmla="*/ 9 w 18"/>
                <a:gd name="T7" fmla="*/ 15 h 17"/>
                <a:gd name="T8" fmla="*/ 1 w 18"/>
                <a:gd name="T9" fmla="*/ 5 h 17"/>
                <a:gd name="T10" fmla="*/ 1 w 18"/>
                <a:gd name="T11" fmla="*/ 4 h 17"/>
                <a:gd name="T12" fmla="*/ 0 w 18"/>
                <a:gd name="T13" fmla="*/ 3 h 17"/>
                <a:gd name="T14" fmla="*/ 0 w 18"/>
                <a:gd name="T15" fmla="*/ 3 h 17"/>
                <a:gd name="T16" fmla="*/ 1 w 18"/>
                <a:gd name="T17" fmla="*/ 1 h 17"/>
                <a:gd name="T18" fmla="*/ 3 w 18"/>
                <a:gd name="T19" fmla="*/ 0 h 17"/>
                <a:gd name="T20" fmla="*/ 4 w 18"/>
                <a:gd name="T21" fmla="*/ 0 h 17"/>
                <a:gd name="T22" fmla="*/ 7 w 18"/>
                <a:gd name="T23" fmla="*/ 1 h 17"/>
                <a:gd name="T24" fmla="*/ 17 w 18"/>
                <a:gd name="T25" fmla="*/ 10 h 17"/>
                <a:gd name="T26" fmla="*/ 16 w 18"/>
                <a:gd name="T27" fmla="*/ 15 h 17"/>
                <a:gd name="T28" fmla="*/ 13 w 18"/>
                <a:gd name="T29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8" h="17">
                  <a:moveTo>
                    <a:pt x="13" y="17"/>
                  </a:moveTo>
                  <a:cubicBezTo>
                    <a:pt x="12" y="17"/>
                    <a:pt x="11" y="16"/>
                    <a:pt x="11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5"/>
                    <a:pt x="10" y="15"/>
                    <a:pt x="9" y="15"/>
                  </a:cubicBezTo>
                  <a:cubicBezTo>
                    <a:pt x="6" y="12"/>
                    <a:pt x="4" y="9"/>
                    <a:pt x="1" y="5"/>
                  </a:cubicBezTo>
                  <a:cubicBezTo>
                    <a:pt x="1" y="5"/>
                    <a:pt x="1" y="4"/>
                    <a:pt x="1" y="4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1" y="2"/>
                    <a:pt x="1" y="1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5" y="0"/>
                    <a:pt x="6" y="0"/>
                    <a:pt x="7" y="1"/>
                  </a:cubicBezTo>
                  <a:cubicBezTo>
                    <a:pt x="10" y="3"/>
                    <a:pt x="13" y="6"/>
                    <a:pt x="17" y="10"/>
                  </a:cubicBezTo>
                  <a:cubicBezTo>
                    <a:pt x="18" y="12"/>
                    <a:pt x="18" y="14"/>
                    <a:pt x="16" y="15"/>
                  </a:cubicBezTo>
                  <a:cubicBezTo>
                    <a:pt x="15" y="16"/>
                    <a:pt x="14" y="17"/>
                    <a:pt x="13" y="17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97" name="Freeform 290"/>
            <p:cNvSpPr>
              <a:spLocks/>
            </p:cNvSpPr>
            <p:nvPr/>
          </p:nvSpPr>
          <p:spPr bwMode="auto">
            <a:xfrm>
              <a:off x="4505144" y="5164138"/>
              <a:ext cx="31750" cy="50800"/>
            </a:xfrm>
            <a:custGeom>
              <a:avLst/>
              <a:gdLst>
                <a:gd name="T0" fmla="*/ 5 w 12"/>
                <a:gd name="T1" fmla="*/ 2 h 19"/>
                <a:gd name="T2" fmla="*/ 5 w 12"/>
                <a:gd name="T3" fmla="*/ 1 h 19"/>
                <a:gd name="T4" fmla="*/ 9 w 12"/>
                <a:gd name="T5" fmla="*/ 0 h 19"/>
                <a:gd name="T6" fmla="*/ 11 w 12"/>
                <a:gd name="T7" fmla="*/ 2 h 19"/>
                <a:gd name="T8" fmla="*/ 12 w 12"/>
                <a:gd name="T9" fmla="*/ 4 h 19"/>
                <a:gd name="T10" fmla="*/ 7 w 12"/>
                <a:gd name="T11" fmla="*/ 17 h 19"/>
                <a:gd name="T12" fmla="*/ 4 w 12"/>
                <a:gd name="T13" fmla="*/ 19 h 19"/>
                <a:gd name="T14" fmla="*/ 4 w 12"/>
                <a:gd name="T15" fmla="*/ 19 h 19"/>
                <a:gd name="T16" fmla="*/ 0 w 12"/>
                <a:gd name="T17" fmla="*/ 15 h 19"/>
                <a:gd name="T18" fmla="*/ 1 w 12"/>
                <a:gd name="T19" fmla="*/ 15 h 19"/>
                <a:gd name="T20" fmla="*/ 0 w 12"/>
                <a:gd name="T21" fmla="*/ 15 h 19"/>
                <a:gd name="T22" fmla="*/ 0 w 12"/>
                <a:gd name="T23" fmla="*/ 14 h 19"/>
                <a:gd name="T24" fmla="*/ 5 w 12"/>
                <a:gd name="T25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2" h="19">
                  <a:moveTo>
                    <a:pt x="5" y="2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6" y="0"/>
                    <a:pt x="8" y="0"/>
                    <a:pt x="9" y="0"/>
                  </a:cubicBezTo>
                  <a:cubicBezTo>
                    <a:pt x="10" y="1"/>
                    <a:pt x="11" y="1"/>
                    <a:pt x="11" y="2"/>
                  </a:cubicBezTo>
                  <a:cubicBezTo>
                    <a:pt x="12" y="3"/>
                    <a:pt x="12" y="4"/>
                    <a:pt x="12" y="4"/>
                  </a:cubicBezTo>
                  <a:cubicBezTo>
                    <a:pt x="12" y="9"/>
                    <a:pt x="10" y="13"/>
                    <a:pt x="7" y="17"/>
                  </a:cubicBezTo>
                  <a:cubicBezTo>
                    <a:pt x="7" y="18"/>
                    <a:pt x="5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2" y="19"/>
                    <a:pt x="0" y="17"/>
                    <a:pt x="0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0" y="14"/>
                    <a:pt x="0" y="14"/>
                  </a:cubicBezTo>
                  <a:cubicBezTo>
                    <a:pt x="1" y="9"/>
                    <a:pt x="3" y="5"/>
                    <a:pt x="5" y="2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6" name="Freeform 292"/>
            <p:cNvSpPr>
              <a:spLocks/>
            </p:cNvSpPr>
            <p:nvPr/>
          </p:nvSpPr>
          <p:spPr bwMode="auto">
            <a:xfrm>
              <a:off x="4264025" y="5113338"/>
              <a:ext cx="23813" cy="52388"/>
            </a:xfrm>
            <a:custGeom>
              <a:avLst/>
              <a:gdLst>
                <a:gd name="T0" fmla="*/ 1 w 9"/>
                <a:gd name="T1" fmla="*/ 5 h 20"/>
                <a:gd name="T2" fmla="*/ 1 w 9"/>
                <a:gd name="T3" fmla="*/ 3 h 20"/>
                <a:gd name="T4" fmla="*/ 5 w 9"/>
                <a:gd name="T5" fmla="*/ 0 h 20"/>
                <a:gd name="T6" fmla="*/ 9 w 9"/>
                <a:gd name="T7" fmla="*/ 3 h 20"/>
                <a:gd name="T8" fmla="*/ 9 w 9"/>
                <a:gd name="T9" fmla="*/ 3 h 20"/>
                <a:gd name="T10" fmla="*/ 9 w 9"/>
                <a:gd name="T11" fmla="*/ 5 h 20"/>
                <a:gd name="T12" fmla="*/ 9 w 9"/>
                <a:gd name="T13" fmla="*/ 6 h 20"/>
                <a:gd name="T14" fmla="*/ 9 w 9"/>
                <a:gd name="T15" fmla="*/ 14 h 20"/>
                <a:gd name="T16" fmla="*/ 8 w 9"/>
                <a:gd name="T17" fmla="*/ 17 h 20"/>
                <a:gd name="T18" fmla="*/ 8 w 9"/>
                <a:gd name="T19" fmla="*/ 18 h 20"/>
                <a:gd name="T20" fmla="*/ 4 w 9"/>
                <a:gd name="T21" fmla="*/ 20 h 20"/>
                <a:gd name="T22" fmla="*/ 3 w 9"/>
                <a:gd name="T23" fmla="*/ 20 h 20"/>
                <a:gd name="T24" fmla="*/ 1 w 9"/>
                <a:gd name="T25" fmla="*/ 17 h 20"/>
                <a:gd name="T26" fmla="*/ 1 w 9"/>
                <a:gd name="T27" fmla="*/ 13 h 20"/>
                <a:gd name="T28" fmla="*/ 0 w 9"/>
                <a:gd name="T29" fmla="*/ 12 h 20"/>
                <a:gd name="T30" fmla="*/ 1 w 9"/>
                <a:gd name="T31" fmla="*/ 10 h 20"/>
                <a:gd name="T32" fmla="*/ 1 w 9"/>
                <a:gd name="T33" fmla="*/ 5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" h="20">
                  <a:moveTo>
                    <a:pt x="1" y="5"/>
                  </a:moveTo>
                  <a:cubicBezTo>
                    <a:pt x="1" y="4"/>
                    <a:pt x="1" y="3"/>
                    <a:pt x="1" y="3"/>
                  </a:cubicBezTo>
                  <a:cubicBezTo>
                    <a:pt x="2" y="1"/>
                    <a:pt x="3" y="1"/>
                    <a:pt x="5" y="0"/>
                  </a:cubicBezTo>
                  <a:cubicBezTo>
                    <a:pt x="6" y="0"/>
                    <a:pt x="8" y="1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4"/>
                    <a:pt x="9" y="4"/>
                    <a:pt x="9" y="5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9"/>
                    <a:pt x="9" y="12"/>
                    <a:pt x="9" y="14"/>
                  </a:cubicBezTo>
                  <a:cubicBezTo>
                    <a:pt x="9" y="15"/>
                    <a:pt x="9" y="16"/>
                    <a:pt x="8" y="17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7" y="19"/>
                    <a:pt x="6" y="20"/>
                    <a:pt x="4" y="20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2" y="19"/>
                    <a:pt x="1" y="18"/>
                    <a:pt x="1" y="17"/>
                  </a:cubicBezTo>
                  <a:cubicBezTo>
                    <a:pt x="1" y="15"/>
                    <a:pt x="1" y="14"/>
                    <a:pt x="1" y="13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8"/>
                    <a:pt x="1" y="7"/>
                    <a:pt x="1" y="5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7" name="Freeform 293"/>
            <p:cNvSpPr>
              <a:spLocks/>
            </p:cNvSpPr>
            <p:nvPr/>
          </p:nvSpPr>
          <p:spPr bwMode="auto">
            <a:xfrm>
              <a:off x="4298950" y="5089525"/>
              <a:ext cx="23813" cy="50800"/>
            </a:xfrm>
            <a:custGeom>
              <a:avLst/>
              <a:gdLst>
                <a:gd name="T0" fmla="*/ 4 w 9"/>
                <a:gd name="T1" fmla="*/ 19 h 19"/>
                <a:gd name="T2" fmla="*/ 0 w 9"/>
                <a:gd name="T3" fmla="*/ 15 h 19"/>
                <a:gd name="T4" fmla="*/ 0 w 9"/>
                <a:gd name="T5" fmla="*/ 11 h 19"/>
                <a:gd name="T6" fmla="*/ 0 w 9"/>
                <a:gd name="T7" fmla="*/ 9 h 19"/>
                <a:gd name="T8" fmla="*/ 0 w 9"/>
                <a:gd name="T9" fmla="*/ 7 h 19"/>
                <a:gd name="T10" fmla="*/ 1 w 9"/>
                <a:gd name="T11" fmla="*/ 2 h 19"/>
                <a:gd name="T12" fmla="*/ 3 w 9"/>
                <a:gd name="T13" fmla="*/ 0 h 19"/>
                <a:gd name="T14" fmla="*/ 6 w 9"/>
                <a:gd name="T15" fmla="*/ 1 h 19"/>
                <a:gd name="T16" fmla="*/ 9 w 9"/>
                <a:gd name="T17" fmla="*/ 5 h 19"/>
                <a:gd name="T18" fmla="*/ 9 w 9"/>
                <a:gd name="T19" fmla="*/ 15 h 19"/>
                <a:gd name="T20" fmla="*/ 8 w 9"/>
                <a:gd name="T21" fmla="*/ 16 h 19"/>
                <a:gd name="T22" fmla="*/ 8 w 9"/>
                <a:gd name="T23" fmla="*/ 16 h 19"/>
                <a:gd name="T24" fmla="*/ 4 w 9"/>
                <a:gd name="T25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19">
                  <a:moveTo>
                    <a:pt x="4" y="19"/>
                  </a:moveTo>
                  <a:cubicBezTo>
                    <a:pt x="2" y="19"/>
                    <a:pt x="0" y="17"/>
                    <a:pt x="0" y="15"/>
                  </a:cubicBezTo>
                  <a:cubicBezTo>
                    <a:pt x="0" y="14"/>
                    <a:pt x="0" y="13"/>
                    <a:pt x="0" y="11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6"/>
                    <a:pt x="1" y="4"/>
                    <a:pt x="1" y="2"/>
                  </a:cubicBezTo>
                  <a:cubicBezTo>
                    <a:pt x="1" y="1"/>
                    <a:pt x="2" y="1"/>
                    <a:pt x="3" y="0"/>
                  </a:cubicBezTo>
                  <a:cubicBezTo>
                    <a:pt x="4" y="0"/>
                    <a:pt x="5" y="0"/>
                    <a:pt x="6" y="1"/>
                  </a:cubicBezTo>
                  <a:cubicBezTo>
                    <a:pt x="8" y="2"/>
                    <a:pt x="8" y="3"/>
                    <a:pt x="9" y="5"/>
                  </a:cubicBezTo>
                  <a:cubicBezTo>
                    <a:pt x="9" y="8"/>
                    <a:pt x="9" y="11"/>
                    <a:pt x="9" y="15"/>
                  </a:cubicBezTo>
                  <a:cubicBezTo>
                    <a:pt x="8" y="15"/>
                    <a:pt x="8" y="15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7" y="18"/>
                    <a:pt x="6" y="19"/>
                    <a:pt x="4" y="19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  <p:sp>
        <p:nvSpPr>
          <p:cNvPr id="302" name="AutoShape 295"/>
          <p:cNvSpPr>
            <a:spLocks noChangeAspect="1" noChangeArrowheads="1" noTextEdit="1"/>
          </p:cNvSpPr>
          <p:nvPr/>
        </p:nvSpPr>
        <p:spPr bwMode="auto">
          <a:xfrm>
            <a:off x="322263" y="1540387"/>
            <a:ext cx="6323012" cy="267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grpSp>
        <p:nvGrpSpPr>
          <p:cNvPr id="454" name="组合 453"/>
          <p:cNvGrpSpPr/>
          <p:nvPr/>
        </p:nvGrpSpPr>
        <p:grpSpPr>
          <a:xfrm>
            <a:off x="322263" y="101786"/>
            <a:ext cx="768311" cy="1392355"/>
            <a:chOff x="349250" y="1917700"/>
            <a:chExt cx="1454150" cy="2635251"/>
          </a:xfrm>
        </p:grpSpPr>
        <p:sp>
          <p:nvSpPr>
            <p:cNvPr id="378" name="Freeform 372"/>
            <p:cNvSpPr>
              <a:spLocks/>
            </p:cNvSpPr>
            <p:nvPr/>
          </p:nvSpPr>
          <p:spPr bwMode="auto">
            <a:xfrm>
              <a:off x="630238" y="2378075"/>
              <a:ext cx="890587" cy="722313"/>
            </a:xfrm>
            <a:custGeom>
              <a:avLst/>
              <a:gdLst>
                <a:gd name="T0" fmla="*/ 235 w 237"/>
                <a:gd name="T1" fmla="*/ 95 h 192"/>
                <a:gd name="T2" fmla="*/ 221 w 237"/>
                <a:gd name="T3" fmla="*/ 148 h 192"/>
                <a:gd name="T4" fmla="*/ 196 w 237"/>
                <a:gd name="T5" fmla="*/ 190 h 192"/>
                <a:gd name="T6" fmla="*/ 193 w 237"/>
                <a:gd name="T7" fmla="*/ 191 h 192"/>
                <a:gd name="T8" fmla="*/ 154 w 237"/>
                <a:gd name="T9" fmla="*/ 181 h 192"/>
                <a:gd name="T10" fmla="*/ 136 w 237"/>
                <a:gd name="T11" fmla="*/ 179 h 192"/>
                <a:gd name="T12" fmla="*/ 109 w 237"/>
                <a:gd name="T13" fmla="*/ 178 h 192"/>
                <a:gd name="T14" fmla="*/ 69 w 237"/>
                <a:gd name="T15" fmla="*/ 183 h 192"/>
                <a:gd name="T16" fmla="*/ 45 w 237"/>
                <a:gd name="T17" fmla="*/ 191 h 192"/>
                <a:gd name="T18" fmla="*/ 41 w 237"/>
                <a:gd name="T19" fmla="*/ 189 h 192"/>
                <a:gd name="T20" fmla="*/ 24 w 237"/>
                <a:gd name="T21" fmla="*/ 164 h 192"/>
                <a:gd name="T22" fmla="*/ 10 w 237"/>
                <a:gd name="T23" fmla="*/ 133 h 192"/>
                <a:gd name="T24" fmla="*/ 1 w 237"/>
                <a:gd name="T25" fmla="*/ 89 h 192"/>
                <a:gd name="T26" fmla="*/ 7 w 237"/>
                <a:gd name="T27" fmla="*/ 34 h 192"/>
                <a:gd name="T28" fmla="*/ 22 w 237"/>
                <a:gd name="T29" fmla="*/ 2 h 192"/>
                <a:gd name="T30" fmla="*/ 26 w 237"/>
                <a:gd name="T31" fmla="*/ 1 h 192"/>
                <a:gd name="T32" fmla="*/ 96 w 237"/>
                <a:gd name="T33" fmla="*/ 21 h 192"/>
                <a:gd name="T34" fmla="*/ 127 w 237"/>
                <a:gd name="T35" fmla="*/ 22 h 192"/>
                <a:gd name="T36" fmla="*/ 195 w 237"/>
                <a:gd name="T37" fmla="*/ 7 h 192"/>
                <a:gd name="T38" fmla="*/ 210 w 237"/>
                <a:gd name="T39" fmla="*/ 1 h 192"/>
                <a:gd name="T40" fmla="*/ 210 w 237"/>
                <a:gd name="T41" fmla="*/ 1 h 192"/>
                <a:gd name="T42" fmla="*/ 214 w 237"/>
                <a:gd name="T43" fmla="*/ 2 h 192"/>
                <a:gd name="T44" fmla="*/ 223 w 237"/>
                <a:gd name="T45" fmla="*/ 17 h 192"/>
                <a:gd name="T46" fmla="*/ 233 w 237"/>
                <a:gd name="T47" fmla="*/ 47 h 192"/>
                <a:gd name="T48" fmla="*/ 236 w 237"/>
                <a:gd name="T49" fmla="*/ 68 h 192"/>
                <a:gd name="T50" fmla="*/ 235 w 237"/>
                <a:gd name="T51" fmla="*/ 95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37" h="192">
                  <a:moveTo>
                    <a:pt x="235" y="95"/>
                  </a:moveTo>
                  <a:cubicBezTo>
                    <a:pt x="233" y="113"/>
                    <a:pt x="228" y="131"/>
                    <a:pt x="221" y="148"/>
                  </a:cubicBezTo>
                  <a:cubicBezTo>
                    <a:pt x="214" y="164"/>
                    <a:pt x="206" y="177"/>
                    <a:pt x="196" y="190"/>
                  </a:cubicBezTo>
                  <a:cubicBezTo>
                    <a:pt x="195" y="191"/>
                    <a:pt x="194" y="191"/>
                    <a:pt x="193" y="191"/>
                  </a:cubicBezTo>
                  <a:cubicBezTo>
                    <a:pt x="188" y="190"/>
                    <a:pt x="178" y="185"/>
                    <a:pt x="154" y="181"/>
                  </a:cubicBezTo>
                  <a:cubicBezTo>
                    <a:pt x="148" y="180"/>
                    <a:pt x="142" y="179"/>
                    <a:pt x="136" y="179"/>
                  </a:cubicBezTo>
                  <a:cubicBezTo>
                    <a:pt x="127" y="178"/>
                    <a:pt x="118" y="178"/>
                    <a:pt x="109" y="178"/>
                  </a:cubicBezTo>
                  <a:cubicBezTo>
                    <a:pt x="96" y="178"/>
                    <a:pt x="82" y="180"/>
                    <a:pt x="69" y="183"/>
                  </a:cubicBezTo>
                  <a:cubicBezTo>
                    <a:pt x="56" y="187"/>
                    <a:pt x="51" y="188"/>
                    <a:pt x="45" y="191"/>
                  </a:cubicBezTo>
                  <a:cubicBezTo>
                    <a:pt x="43" y="191"/>
                    <a:pt x="42" y="192"/>
                    <a:pt x="41" y="189"/>
                  </a:cubicBezTo>
                  <a:cubicBezTo>
                    <a:pt x="35" y="181"/>
                    <a:pt x="29" y="173"/>
                    <a:pt x="24" y="164"/>
                  </a:cubicBezTo>
                  <a:cubicBezTo>
                    <a:pt x="19" y="154"/>
                    <a:pt x="14" y="143"/>
                    <a:pt x="10" y="133"/>
                  </a:cubicBezTo>
                  <a:cubicBezTo>
                    <a:pt x="4" y="115"/>
                    <a:pt x="3" y="105"/>
                    <a:pt x="1" y="89"/>
                  </a:cubicBezTo>
                  <a:cubicBezTo>
                    <a:pt x="0" y="75"/>
                    <a:pt x="1" y="54"/>
                    <a:pt x="7" y="34"/>
                  </a:cubicBezTo>
                  <a:cubicBezTo>
                    <a:pt x="12" y="19"/>
                    <a:pt x="20" y="6"/>
                    <a:pt x="22" y="2"/>
                  </a:cubicBezTo>
                  <a:cubicBezTo>
                    <a:pt x="24" y="0"/>
                    <a:pt x="24" y="0"/>
                    <a:pt x="26" y="1"/>
                  </a:cubicBezTo>
                  <a:cubicBezTo>
                    <a:pt x="50" y="11"/>
                    <a:pt x="75" y="18"/>
                    <a:pt x="96" y="21"/>
                  </a:cubicBezTo>
                  <a:cubicBezTo>
                    <a:pt x="106" y="22"/>
                    <a:pt x="117" y="23"/>
                    <a:pt x="127" y="22"/>
                  </a:cubicBezTo>
                  <a:cubicBezTo>
                    <a:pt x="150" y="20"/>
                    <a:pt x="173" y="15"/>
                    <a:pt x="195" y="7"/>
                  </a:cubicBezTo>
                  <a:cubicBezTo>
                    <a:pt x="200" y="5"/>
                    <a:pt x="205" y="3"/>
                    <a:pt x="210" y="1"/>
                  </a:cubicBezTo>
                  <a:cubicBezTo>
                    <a:pt x="210" y="1"/>
                    <a:pt x="210" y="1"/>
                    <a:pt x="210" y="1"/>
                  </a:cubicBezTo>
                  <a:cubicBezTo>
                    <a:pt x="213" y="0"/>
                    <a:pt x="213" y="0"/>
                    <a:pt x="214" y="2"/>
                  </a:cubicBezTo>
                  <a:cubicBezTo>
                    <a:pt x="217" y="6"/>
                    <a:pt x="220" y="11"/>
                    <a:pt x="223" y="17"/>
                  </a:cubicBezTo>
                  <a:cubicBezTo>
                    <a:pt x="227" y="26"/>
                    <a:pt x="231" y="37"/>
                    <a:pt x="233" y="47"/>
                  </a:cubicBezTo>
                  <a:cubicBezTo>
                    <a:pt x="234" y="54"/>
                    <a:pt x="236" y="61"/>
                    <a:pt x="236" y="68"/>
                  </a:cubicBezTo>
                  <a:cubicBezTo>
                    <a:pt x="236" y="74"/>
                    <a:pt x="237" y="74"/>
                    <a:pt x="235" y="95"/>
                  </a:cubicBezTo>
                  <a:close/>
                </a:path>
              </a:pathLst>
            </a:custGeom>
            <a:solidFill>
              <a:srgbClr val="F547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9" name="Freeform 373"/>
            <p:cNvSpPr>
              <a:spLocks noEditPoints="1"/>
            </p:cNvSpPr>
            <p:nvPr/>
          </p:nvSpPr>
          <p:spPr bwMode="auto">
            <a:xfrm>
              <a:off x="889000" y="3676650"/>
              <a:ext cx="373062" cy="876300"/>
            </a:xfrm>
            <a:custGeom>
              <a:avLst/>
              <a:gdLst>
                <a:gd name="T0" fmla="*/ 61 w 99"/>
                <a:gd name="T1" fmla="*/ 159 h 233"/>
                <a:gd name="T2" fmla="*/ 72 w 99"/>
                <a:gd name="T3" fmla="*/ 94 h 233"/>
                <a:gd name="T4" fmla="*/ 79 w 99"/>
                <a:gd name="T5" fmla="*/ 53 h 233"/>
                <a:gd name="T6" fmla="*/ 70 w 99"/>
                <a:gd name="T7" fmla="*/ 18 h 233"/>
                <a:gd name="T8" fmla="*/ 68 w 99"/>
                <a:gd name="T9" fmla="*/ 17 h 233"/>
                <a:gd name="T10" fmla="*/ 68 w 99"/>
                <a:gd name="T11" fmla="*/ 19 h 233"/>
                <a:gd name="T12" fmla="*/ 74 w 99"/>
                <a:gd name="T13" fmla="*/ 57 h 233"/>
                <a:gd name="T14" fmla="*/ 60 w 99"/>
                <a:gd name="T15" fmla="*/ 123 h 233"/>
                <a:gd name="T16" fmla="*/ 56 w 99"/>
                <a:gd name="T17" fmla="*/ 162 h 233"/>
                <a:gd name="T18" fmla="*/ 59 w 99"/>
                <a:gd name="T19" fmla="*/ 195 h 233"/>
                <a:gd name="T20" fmla="*/ 61 w 99"/>
                <a:gd name="T21" fmla="*/ 215 h 233"/>
                <a:gd name="T22" fmla="*/ 50 w 99"/>
                <a:gd name="T23" fmla="*/ 233 h 233"/>
                <a:gd name="T24" fmla="*/ 41 w 99"/>
                <a:gd name="T25" fmla="*/ 227 h 233"/>
                <a:gd name="T26" fmla="*/ 39 w 99"/>
                <a:gd name="T27" fmla="*/ 197 h 233"/>
                <a:gd name="T28" fmla="*/ 43 w 99"/>
                <a:gd name="T29" fmla="*/ 173 h 233"/>
                <a:gd name="T30" fmla="*/ 41 w 99"/>
                <a:gd name="T31" fmla="*/ 137 h 233"/>
                <a:gd name="T32" fmla="*/ 26 w 99"/>
                <a:gd name="T33" fmla="*/ 64 h 233"/>
                <a:gd name="T34" fmla="*/ 29 w 99"/>
                <a:gd name="T35" fmla="*/ 26 h 233"/>
                <a:gd name="T36" fmla="*/ 31 w 99"/>
                <a:gd name="T37" fmla="*/ 17 h 233"/>
                <a:gd name="T38" fmla="*/ 30 w 99"/>
                <a:gd name="T39" fmla="*/ 17 h 233"/>
                <a:gd name="T40" fmla="*/ 21 w 99"/>
                <a:gd name="T41" fmla="*/ 40 h 233"/>
                <a:gd name="T42" fmla="*/ 21 w 99"/>
                <a:gd name="T43" fmla="*/ 68 h 233"/>
                <a:gd name="T44" fmla="*/ 33 w 99"/>
                <a:gd name="T45" fmla="*/ 122 h 233"/>
                <a:gd name="T46" fmla="*/ 37 w 99"/>
                <a:gd name="T47" fmla="*/ 174 h 233"/>
                <a:gd name="T48" fmla="*/ 21 w 99"/>
                <a:gd name="T49" fmla="*/ 217 h 233"/>
                <a:gd name="T50" fmla="*/ 5 w 99"/>
                <a:gd name="T51" fmla="*/ 227 h 233"/>
                <a:gd name="T52" fmla="*/ 1 w 99"/>
                <a:gd name="T53" fmla="*/ 220 h 233"/>
                <a:gd name="T54" fmla="*/ 10 w 99"/>
                <a:gd name="T55" fmla="*/ 190 h 233"/>
                <a:gd name="T56" fmla="*/ 19 w 99"/>
                <a:gd name="T57" fmla="*/ 148 h 233"/>
                <a:gd name="T58" fmla="*/ 18 w 99"/>
                <a:gd name="T59" fmla="*/ 115 h 233"/>
                <a:gd name="T60" fmla="*/ 10 w 99"/>
                <a:gd name="T61" fmla="*/ 77 h 233"/>
                <a:gd name="T62" fmla="*/ 8 w 99"/>
                <a:gd name="T63" fmla="*/ 52 h 233"/>
                <a:gd name="T64" fmla="*/ 27 w 99"/>
                <a:gd name="T65" fmla="*/ 4 h 233"/>
                <a:gd name="T66" fmla="*/ 37 w 99"/>
                <a:gd name="T67" fmla="*/ 2 h 233"/>
                <a:gd name="T68" fmla="*/ 63 w 99"/>
                <a:gd name="T69" fmla="*/ 2 h 233"/>
                <a:gd name="T70" fmla="*/ 76 w 99"/>
                <a:gd name="T71" fmla="*/ 9 h 233"/>
                <a:gd name="T72" fmla="*/ 91 w 99"/>
                <a:gd name="T73" fmla="*/ 44 h 233"/>
                <a:gd name="T74" fmla="*/ 90 w 99"/>
                <a:gd name="T75" fmla="*/ 67 h 233"/>
                <a:gd name="T76" fmla="*/ 80 w 99"/>
                <a:gd name="T77" fmla="*/ 120 h 233"/>
                <a:gd name="T78" fmla="*/ 84 w 99"/>
                <a:gd name="T79" fmla="*/ 172 h 233"/>
                <a:gd name="T80" fmla="*/ 98 w 99"/>
                <a:gd name="T81" fmla="*/ 220 h 233"/>
                <a:gd name="T82" fmla="*/ 78 w 99"/>
                <a:gd name="T83" fmla="*/ 217 h 233"/>
                <a:gd name="T84" fmla="*/ 65 w 99"/>
                <a:gd name="T85" fmla="*/ 193 h 233"/>
                <a:gd name="T86" fmla="*/ 61 w 99"/>
                <a:gd name="T87" fmla="*/ 164 h 233"/>
                <a:gd name="T88" fmla="*/ 51 w 99"/>
                <a:gd name="T89" fmla="*/ 70 h 233"/>
                <a:gd name="T90" fmla="*/ 50 w 99"/>
                <a:gd name="T91" fmla="*/ 23 h 233"/>
                <a:gd name="T92" fmla="*/ 49 w 99"/>
                <a:gd name="T93" fmla="*/ 20 h 233"/>
                <a:gd name="T94" fmla="*/ 48 w 99"/>
                <a:gd name="T95" fmla="*/ 22 h 233"/>
                <a:gd name="T96" fmla="*/ 46 w 99"/>
                <a:gd name="T97" fmla="*/ 48 h 233"/>
                <a:gd name="T98" fmla="*/ 46 w 99"/>
                <a:gd name="T99" fmla="*/ 84 h 233"/>
                <a:gd name="T100" fmla="*/ 46 w 99"/>
                <a:gd name="T101" fmla="*/ 113 h 233"/>
                <a:gd name="T102" fmla="*/ 50 w 99"/>
                <a:gd name="T103" fmla="*/ 113 h 233"/>
                <a:gd name="T104" fmla="*/ 51 w 99"/>
                <a:gd name="T105" fmla="*/ 70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9" h="233">
                  <a:moveTo>
                    <a:pt x="61" y="164"/>
                  </a:moveTo>
                  <a:cubicBezTo>
                    <a:pt x="61" y="163"/>
                    <a:pt x="61" y="161"/>
                    <a:pt x="61" y="159"/>
                  </a:cubicBezTo>
                  <a:cubicBezTo>
                    <a:pt x="61" y="151"/>
                    <a:pt x="62" y="143"/>
                    <a:pt x="64" y="134"/>
                  </a:cubicBezTo>
                  <a:cubicBezTo>
                    <a:pt x="66" y="121"/>
                    <a:pt x="69" y="107"/>
                    <a:pt x="72" y="94"/>
                  </a:cubicBezTo>
                  <a:cubicBezTo>
                    <a:pt x="75" y="84"/>
                    <a:pt x="76" y="75"/>
                    <a:pt x="78" y="65"/>
                  </a:cubicBezTo>
                  <a:cubicBezTo>
                    <a:pt x="78" y="61"/>
                    <a:pt x="79" y="57"/>
                    <a:pt x="79" y="53"/>
                  </a:cubicBezTo>
                  <a:cubicBezTo>
                    <a:pt x="79" y="43"/>
                    <a:pt x="77" y="33"/>
                    <a:pt x="72" y="23"/>
                  </a:cubicBezTo>
                  <a:cubicBezTo>
                    <a:pt x="71" y="21"/>
                    <a:pt x="71" y="20"/>
                    <a:pt x="70" y="18"/>
                  </a:cubicBezTo>
                  <a:cubicBezTo>
                    <a:pt x="70" y="18"/>
                    <a:pt x="69" y="17"/>
                    <a:pt x="69" y="17"/>
                  </a:cubicBezTo>
                  <a:cubicBezTo>
                    <a:pt x="68" y="17"/>
                    <a:pt x="68" y="17"/>
                    <a:pt x="68" y="17"/>
                  </a:cubicBezTo>
                  <a:cubicBezTo>
                    <a:pt x="67" y="17"/>
                    <a:pt x="67" y="17"/>
                    <a:pt x="67" y="17"/>
                  </a:cubicBezTo>
                  <a:cubicBezTo>
                    <a:pt x="67" y="18"/>
                    <a:pt x="68" y="19"/>
                    <a:pt x="68" y="19"/>
                  </a:cubicBezTo>
                  <a:cubicBezTo>
                    <a:pt x="69" y="23"/>
                    <a:pt x="70" y="26"/>
                    <a:pt x="71" y="29"/>
                  </a:cubicBezTo>
                  <a:cubicBezTo>
                    <a:pt x="74" y="38"/>
                    <a:pt x="74" y="48"/>
                    <a:pt x="74" y="57"/>
                  </a:cubicBezTo>
                  <a:cubicBezTo>
                    <a:pt x="72" y="70"/>
                    <a:pt x="69" y="83"/>
                    <a:pt x="66" y="95"/>
                  </a:cubicBezTo>
                  <a:cubicBezTo>
                    <a:pt x="64" y="105"/>
                    <a:pt x="62" y="114"/>
                    <a:pt x="60" y="123"/>
                  </a:cubicBezTo>
                  <a:cubicBezTo>
                    <a:pt x="58" y="130"/>
                    <a:pt x="57" y="138"/>
                    <a:pt x="56" y="145"/>
                  </a:cubicBezTo>
                  <a:cubicBezTo>
                    <a:pt x="56" y="151"/>
                    <a:pt x="56" y="156"/>
                    <a:pt x="56" y="162"/>
                  </a:cubicBezTo>
                  <a:cubicBezTo>
                    <a:pt x="56" y="166"/>
                    <a:pt x="56" y="170"/>
                    <a:pt x="56" y="174"/>
                  </a:cubicBezTo>
                  <a:cubicBezTo>
                    <a:pt x="56" y="181"/>
                    <a:pt x="57" y="188"/>
                    <a:pt x="59" y="195"/>
                  </a:cubicBezTo>
                  <a:cubicBezTo>
                    <a:pt x="60" y="196"/>
                    <a:pt x="60" y="198"/>
                    <a:pt x="60" y="200"/>
                  </a:cubicBezTo>
                  <a:cubicBezTo>
                    <a:pt x="61" y="205"/>
                    <a:pt x="62" y="210"/>
                    <a:pt x="61" y="215"/>
                  </a:cubicBezTo>
                  <a:cubicBezTo>
                    <a:pt x="61" y="219"/>
                    <a:pt x="60" y="223"/>
                    <a:pt x="58" y="227"/>
                  </a:cubicBezTo>
                  <a:cubicBezTo>
                    <a:pt x="57" y="230"/>
                    <a:pt x="54" y="232"/>
                    <a:pt x="50" y="233"/>
                  </a:cubicBezTo>
                  <a:cubicBezTo>
                    <a:pt x="49" y="233"/>
                    <a:pt x="48" y="233"/>
                    <a:pt x="47" y="233"/>
                  </a:cubicBezTo>
                  <a:cubicBezTo>
                    <a:pt x="44" y="232"/>
                    <a:pt x="42" y="230"/>
                    <a:pt x="41" y="227"/>
                  </a:cubicBezTo>
                  <a:cubicBezTo>
                    <a:pt x="39" y="223"/>
                    <a:pt x="37" y="218"/>
                    <a:pt x="37" y="213"/>
                  </a:cubicBezTo>
                  <a:cubicBezTo>
                    <a:pt x="37" y="208"/>
                    <a:pt x="38" y="202"/>
                    <a:pt x="39" y="197"/>
                  </a:cubicBezTo>
                  <a:cubicBezTo>
                    <a:pt x="39" y="196"/>
                    <a:pt x="40" y="194"/>
                    <a:pt x="40" y="193"/>
                  </a:cubicBezTo>
                  <a:cubicBezTo>
                    <a:pt x="42" y="186"/>
                    <a:pt x="43" y="180"/>
                    <a:pt x="43" y="173"/>
                  </a:cubicBezTo>
                  <a:cubicBezTo>
                    <a:pt x="43" y="166"/>
                    <a:pt x="43" y="159"/>
                    <a:pt x="43" y="152"/>
                  </a:cubicBezTo>
                  <a:cubicBezTo>
                    <a:pt x="43" y="147"/>
                    <a:pt x="42" y="142"/>
                    <a:pt x="41" y="137"/>
                  </a:cubicBezTo>
                  <a:cubicBezTo>
                    <a:pt x="39" y="123"/>
                    <a:pt x="36" y="109"/>
                    <a:pt x="32" y="95"/>
                  </a:cubicBezTo>
                  <a:cubicBezTo>
                    <a:pt x="30" y="85"/>
                    <a:pt x="28" y="75"/>
                    <a:pt x="26" y="64"/>
                  </a:cubicBezTo>
                  <a:cubicBezTo>
                    <a:pt x="25" y="57"/>
                    <a:pt x="25" y="50"/>
                    <a:pt x="25" y="43"/>
                  </a:cubicBezTo>
                  <a:cubicBezTo>
                    <a:pt x="26" y="37"/>
                    <a:pt x="27" y="31"/>
                    <a:pt x="29" y="26"/>
                  </a:cubicBezTo>
                  <a:cubicBezTo>
                    <a:pt x="30" y="23"/>
                    <a:pt x="30" y="21"/>
                    <a:pt x="31" y="19"/>
                  </a:cubicBezTo>
                  <a:cubicBezTo>
                    <a:pt x="31" y="18"/>
                    <a:pt x="32" y="18"/>
                    <a:pt x="31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29" y="18"/>
                    <a:pt x="29" y="18"/>
                    <a:pt x="28" y="19"/>
                  </a:cubicBezTo>
                  <a:cubicBezTo>
                    <a:pt x="25" y="26"/>
                    <a:pt x="23" y="32"/>
                    <a:pt x="21" y="40"/>
                  </a:cubicBezTo>
                  <a:cubicBezTo>
                    <a:pt x="20" y="46"/>
                    <a:pt x="20" y="53"/>
                    <a:pt x="21" y="60"/>
                  </a:cubicBezTo>
                  <a:cubicBezTo>
                    <a:pt x="21" y="63"/>
                    <a:pt x="21" y="65"/>
                    <a:pt x="21" y="68"/>
                  </a:cubicBezTo>
                  <a:cubicBezTo>
                    <a:pt x="23" y="76"/>
                    <a:pt x="24" y="83"/>
                    <a:pt x="26" y="91"/>
                  </a:cubicBezTo>
                  <a:cubicBezTo>
                    <a:pt x="28" y="101"/>
                    <a:pt x="31" y="112"/>
                    <a:pt x="33" y="122"/>
                  </a:cubicBezTo>
                  <a:cubicBezTo>
                    <a:pt x="34" y="129"/>
                    <a:pt x="35" y="136"/>
                    <a:pt x="36" y="142"/>
                  </a:cubicBezTo>
                  <a:cubicBezTo>
                    <a:pt x="38" y="153"/>
                    <a:pt x="38" y="163"/>
                    <a:pt x="37" y="174"/>
                  </a:cubicBezTo>
                  <a:cubicBezTo>
                    <a:pt x="37" y="180"/>
                    <a:pt x="36" y="187"/>
                    <a:pt x="34" y="193"/>
                  </a:cubicBezTo>
                  <a:cubicBezTo>
                    <a:pt x="30" y="201"/>
                    <a:pt x="26" y="209"/>
                    <a:pt x="21" y="217"/>
                  </a:cubicBezTo>
                  <a:cubicBezTo>
                    <a:pt x="18" y="221"/>
                    <a:pt x="14" y="224"/>
                    <a:pt x="9" y="226"/>
                  </a:cubicBezTo>
                  <a:cubicBezTo>
                    <a:pt x="8" y="227"/>
                    <a:pt x="6" y="227"/>
                    <a:pt x="5" y="227"/>
                  </a:cubicBezTo>
                  <a:cubicBezTo>
                    <a:pt x="3" y="227"/>
                    <a:pt x="1" y="226"/>
                    <a:pt x="1" y="223"/>
                  </a:cubicBezTo>
                  <a:cubicBezTo>
                    <a:pt x="0" y="222"/>
                    <a:pt x="1" y="221"/>
                    <a:pt x="1" y="220"/>
                  </a:cubicBezTo>
                  <a:cubicBezTo>
                    <a:pt x="2" y="216"/>
                    <a:pt x="3" y="213"/>
                    <a:pt x="4" y="209"/>
                  </a:cubicBezTo>
                  <a:cubicBezTo>
                    <a:pt x="6" y="203"/>
                    <a:pt x="8" y="197"/>
                    <a:pt x="10" y="190"/>
                  </a:cubicBezTo>
                  <a:cubicBezTo>
                    <a:pt x="13" y="181"/>
                    <a:pt x="16" y="172"/>
                    <a:pt x="17" y="162"/>
                  </a:cubicBezTo>
                  <a:cubicBezTo>
                    <a:pt x="18" y="158"/>
                    <a:pt x="18" y="153"/>
                    <a:pt x="19" y="148"/>
                  </a:cubicBezTo>
                  <a:cubicBezTo>
                    <a:pt x="19" y="142"/>
                    <a:pt x="19" y="135"/>
                    <a:pt x="19" y="129"/>
                  </a:cubicBezTo>
                  <a:cubicBezTo>
                    <a:pt x="19" y="124"/>
                    <a:pt x="18" y="119"/>
                    <a:pt x="18" y="115"/>
                  </a:cubicBezTo>
                  <a:cubicBezTo>
                    <a:pt x="17" y="108"/>
                    <a:pt x="15" y="102"/>
                    <a:pt x="14" y="95"/>
                  </a:cubicBezTo>
                  <a:cubicBezTo>
                    <a:pt x="13" y="89"/>
                    <a:pt x="12" y="83"/>
                    <a:pt x="10" y="77"/>
                  </a:cubicBezTo>
                  <a:cubicBezTo>
                    <a:pt x="9" y="73"/>
                    <a:pt x="9" y="68"/>
                    <a:pt x="8" y="63"/>
                  </a:cubicBezTo>
                  <a:cubicBezTo>
                    <a:pt x="8" y="59"/>
                    <a:pt x="8" y="56"/>
                    <a:pt x="8" y="52"/>
                  </a:cubicBezTo>
                  <a:cubicBezTo>
                    <a:pt x="8" y="45"/>
                    <a:pt x="9" y="38"/>
                    <a:pt x="11" y="31"/>
                  </a:cubicBezTo>
                  <a:cubicBezTo>
                    <a:pt x="14" y="20"/>
                    <a:pt x="19" y="11"/>
                    <a:pt x="27" y="4"/>
                  </a:cubicBezTo>
                  <a:cubicBezTo>
                    <a:pt x="28" y="4"/>
                    <a:pt x="29" y="3"/>
                    <a:pt x="30" y="2"/>
                  </a:cubicBezTo>
                  <a:cubicBezTo>
                    <a:pt x="32" y="1"/>
                    <a:pt x="34" y="0"/>
                    <a:pt x="37" y="2"/>
                  </a:cubicBezTo>
                  <a:cubicBezTo>
                    <a:pt x="40" y="4"/>
                    <a:pt x="44" y="5"/>
                    <a:pt x="48" y="5"/>
                  </a:cubicBezTo>
                  <a:cubicBezTo>
                    <a:pt x="54" y="6"/>
                    <a:pt x="59" y="4"/>
                    <a:pt x="63" y="2"/>
                  </a:cubicBezTo>
                  <a:cubicBezTo>
                    <a:pt x="65" y="1"/>
                    <a:pt x="66" y="1"/>
                    <a:pt x="68" y="2"/>
                  </a:cubicBezTo>
                  <a:cubicBezTo>
                    <a:pt x="71" y="3"/>
                    <a:pt x="74" y="6"/>
                    <a:pt x="76" y="9"/>
                  </a:cubicBezTo>
                  <a:cubicBezTo>
                    <a:pt x="83" y="17"/>
                    <a:pt x="87" y="26"/>
                    <a:pt x="89" y="35"/>
                  </a:cubicBezTo>
                  <a:cubicBezTo>
                    <a:pt x="90" y="38"/>
                    <a:pt x="90" y="41"/>
                    <a:pt x="91" y="44"/>
                  </a:cubicBezTo>
                  <a:cubicBezTo>
                    <a:pt x="91" y="48"/>
                    <a:pt x="91" y="52"/>
                    <a:pt x="91" y="56"/>
                  </a:cubicBezTo>
                  <a:cubicBezTo>
                    <a:pt x="91" y="59"/>
                    <a:pt x="91" y="63"/>
                    <a:pt x="90" y="67"/>
                  </a:cubicBezTo>
                  <a:cubicBezTo>
                    <a:pt x="89" y="77"/>
                    <a:pt x="86" y="87"/>
                    <a:pt x="84" y="97"/>
                  </a:cubicBezTo>
                  <a:cubicBezTo>
                    <a:pt x="83" y="104"/>
                    <a:pt x="82" y="112"/>
                    <a:pt x="80" y="120"/>
                  </a:cubicBezTo>
                  <a:cubicBezTo>
                    <a:pt x="79" y="128"/>
                    <a:pt x="79" y="137"/>
                    <a:pt x="80" y="145"/>
                  </a:cubicBezTo>
                  <a:cubicBezTo>
                    <a:pt x="80" y="154"/>
                    <a:pt x="82" y="163"/>
                    <a:pt x="84" y="172"/>
                  </a:cubicBezTo>
                  <a:cubicBezTo>
                    <a:pt x="86" y="184"/>
                    <a:pt x="90" y="195"/>
                    <a:pt x="94" y="206"/>
                  </a:cubicBezTo>
                  <a:cubicBezTo>
                    <a:pt x="96" y="211"/>
                    <a:pt x="97" y="215"/>
                    <a:pt x="98" y="220"/>
                  </a:cubicBezTo>
                  <a:cubicBezTo>
                    <a:pt x="99" y="225"/>
                    <a:pt x="96" y="228"/>
                    <a:pt x="91" y="227"/>
                  </a:cubicBezTo>
                  <a:cubicBezTo>
                    <a:pt x="85" y="225"/>
                    <a:pt x="82" y="222"/>
                    <a:pt x="78" y="217"/>
                  </a:cubicBezTo>
                  <a:cubicBezTo>
                    <a:pt x="76" y="214"/>
                    <a:pt x="74" y="211"/>
                    <a:pt x="72" y="208"/>
                  </a:cubicBezTo>
                  <a:cubicBezTo>
                    <a:pt x="70" y="203"/>
                    <a:pt x="67" y="198"/>
                    <a:pt x="65" y="193"/>
                  </a:cubicBezTo>
                  <a:cubicBezTo>
                    <a:pt x="64" y="189"/>
                    <a:pt x="63" y="185"/>
                    <a:pt x="62" y="181"/>
                  </a:cubicBezTo>
                  <a:cubicBezTo>
                    <a:pt x="61" y="176"/>
                    <a:pt x="61" y="170"/>
                    <a:pt x="61" y="164"/>
                  </a:cubicBezTo>
                  <a:moveTo>
                    <a:pt x="51" y="70"/>
                  </a:moveTo>
                  <a:cubicBezTo>
                    <a:pt x="51" y="70"/>
                    <a:pt x="51" y="70"/>
                    <a:pt x="51" y="70"/>
                  </a:cubicBezTo>
                  <a:cubicBezTo>
                    <a:pt x="51" y="61"/>
                    <a:pt x="51" y="52"/>
                    <a:pt x="51" y="43"/>
                  </a:cubicBezTo>
                  <a:cubicBezTo>
                    <a:pt x="51" y="36"/>
                    <a:pt x="51" y="29"/>
                    <a:pt x="50" y="23"/>
                  </a:cubicBezTo>
                  <a:cubicBezTo>
                    <a:pt x="50" y="22"/>
                    <a:pt x="50" y="21"/>
                    <a:pt x="50" y="21"/>
                  </a:cubicBezTo>
                  <a:cubicBezTo>
                    <a:pt x="50" y="20"/>
                    <a:pt x="49" y="20"/>
                    <a:pt x="49" y="20"/>
                  </a:cubicBezTo>
                  <a:cubicBezTo>
                    <a:pt x="48" y="21"/>
                    <a:pt x="48" y="21"/>
                    <a:pt x="48" y="21"/>
                  </a:cubicBezTo>
                  <a:cubicBezTo>
                    <a:pt x="48" y="21"/>
                    <a:pt x="48" y="21"/>
                    <a:pt x="48" y="22"/>
                  </a:cubicBezTo>
                  <a:cubicBezTo>
                    <a:pt x="48" y="25"/>
                    <a:pt x="47" y="29"/>
                    <a:pt x="47" y="32"/>
                  </a:cubicBezTo>
                  <a:cubicBezTo>
                    <a:pt x="47" y="37"/>
                    <a:pt x="47" y="43"/>
                    <a:pt x="46" y="48"/>
                  </a:cubicBezTo>
                  <a:cubicBezTo>
                    <a:pt x="46" y="60"/>
                    <a:pt x="46" y="71"/>
                    <a:pt x="46" y="83"/>
                  </a:cubicBezTo>
                  <a:cubicBezTo>
                    <a:pt x="46" y="84"/>
                    <a:pt x="46" y="84"/>
                    <a:pt x="46" y="84"/>
                  </a:cubicBezTo>
                  <a:cubicBezTo>
                    <a:pt x="46" y="92"/>
                    <a:pt x="46" y="101"/>
                    <a:pt x="46" y="110"/>
                  </a:cubicBezTo>
                  <a:cubicBezTo>
                    <a:pt x="46" y="111"/>
                    <a:pt x="46" y="112"/>
                    <a:pt x="46" y="113"/>
                  </a:cubicBezTo>
                  <a:cubicBezTo>
                    <a:pt x="47" y="114"/>
                    <a:pt x="47" y="114"/>
                    <a:pt x="48" y="115"/>
                  </a:cubicBezTo>
                  <a:cubicBezTo>
                    <a:pt x="49" y="115"/>
                    <a:pt x="50" y="114"/>
                    <a:pt x="50" y="113"/>
                  </a:cubicBezTo>
                  <a:cubicBezTo>
                    <a:pt x="51" y="112"/>
                    <a:pt x="51" y="111"/>
                    <a:pt x="51" y="109"/>
                  </a:cubicBezTo>
                  <a:cubicBezTo>
                    <a:pt x="51" y="96"/>
                    <a:pt x="51" y="83"/>
                    <a:pt x="51" y="70"/>
                  </a:cubicBezTo>
                </a:path>
              </a:pathLst>
            </a:custGeom>
            <a:solidFill>
              <a:srgbClr val="F547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0" name="Freeform 374"/>
            <p:cNvSpPr>
              <a:spLocks noEditPoints="1"/>
            </p:cNvSpPr>
            <p:nvPr/>
          </p:nvSpPr>
          <p:spPr bwMode="auto">
            <a:xfrm>
              <a:off x="349250" y="2293938"/>
              <a:ext cx="420687" cy="889000"/>
            </a:xfrm>
            <a:custGeom>
              <a:avLst/>
              <a:gdLst>
                <a:gd name="T0" fmla="*/ 10 w 112"/>
                <a:gd name="T1" fmla="*/ 61 h 236"/>
                <a:gd name="T2" fmla="*/ 58 w 112"/>
                <a:gd name="T3" fmla="*/ 5 h 236"/>
                <a:gd name="T4" fmla="*/ 68 w 112"/>
                <a:gd name="T5" fmla="*/ 1 h 236"/>
                <a:gd name="T6" fmla="*/ 92 w 112"/>
                <a:gd name="T7" fmla="*/ 18 h 236"/>
                <a:gd name="T8" fmla="*/ 86 w 112"/>
                <a:gd name="T9" fmla="*/ 35 h 236"/>
                <a:gd name="T10" fmla="*/ 72 w 112"/>
                <a:gd name="T11" fmla="*/ 83 h 236"/>
                <a:gd name="T12" fmla="*/ 71 w 112"/>
                <a:gd name="T13" fmla="*/ 98 h 236"/>
                <a:gd name="T14" fmla="*/ 71 w 112"/>
                <a:gd name="T15" fmla="*/ 104 h 236"/>
                <a:gd name="T16" fmla="*/ 95 w 112"/>
                <a:gd name="T17" fmla="*/ 188 h 236"/>
                <a:gd name="T18" fmla="*/ 112 w 112"/>
                <a:gd name="T19" fmla="*/ 214 h 236"/>
                <a:gd name="T20" fmla="*/ 108 w 112"/>
                <a:gd name="T21" fmla="*/ 218 h 236"/>
                <a:gd name="T22" fmla="*/ 81 w 112"/>
                <a:gd name="T23" fmla="*/ 236 h 236"/>
                <a:gd name="T24" fmla="*/ 78 w 112"/>
                <a:gd name="T25" fmla="*/ 235 h 236"/>
                <a:gd name="T26" fmla="*/ 50 w 112"/>
                <a:gd name="T27" fmla="*/ 212 h 236"/>
                <a:gd name="T28" fmla="*/ 17 w 112"/>
                <a:gd name="T29" fmla="*/ 169 h 236"/>
                <a:gd name="T30" fmla="*/ 30 w 112"/>
                <a:gd name="T31" fmla="*/ 145 h 236"/>
                <a:gd name="T32" fmla="*/ 47 w 112"/>
                <a:gd name="T33" fmla="*/ 150 h 236"/>
                <a:gd name="T34" fmla="*/ 38 w 112"/>
                <a:gd name="T35" fmla="*/ 159 h 236"/>
                <a:gd name="T36" fmla="*/ 32 w 112"/>
                <a:gd name="T37" fmla="*/ 156 h 236"/>
                <a:gd name="T38" fmla="*/ 46 w 112"/>
                <a:gd name="T39" fmla="*/ 164 h 236"/>
                <a:gd name="T40" fmla="*/ 45 w 112"/>
                <a:gd name="T41" fmla="*/ 140 h 236"/>
                <a:gd name="T42" fmla="*/ 22 w 112"/>
                <a:gd name="T43" fmla="*/ 145 h 236"/>
                <a:gd name="T44" fmla="*/ 13 w 112"/>
                <a:gd name="T45" fmla="*/ 159 h 236"/>
                <a:gd name="T46" fmla="*/ 10 w 112"/>
                <a:gd name="T47" fmla="*/ 154 h 236"/>
                <a:gd name="T48" fmla="*/ 1 w 112"/>
                <a:gd name="T49" fmla="*/ 115 h 236"/>
                <a:gd name="T50" fmla="*/ 32 w 112"/>
                <a:gd name="T51" fmla="*/ 129 h 236"/>
                <a:gd name="T52" fmla="*/ 48 w 112"/>
                <a:gd name="T53" fmla="*/ 115 h 236"/>
                <a:gd name="T54" fmla="*/ 30 w 112"/>
                <a:gd name="T55" fmla="*/ 106 h 236"/>
                <a:gd name="T56" fmla="*/ 32 w 112"/>
                <a:gd name="T57" fmla="*/ 109 h 236"/>
                <a:gd name="T58" fmla="*/ 35 w 112"/>
                <a:gd name="T59" fmla="*/ 108 h 236"/>
                <a:gd name="T60" fmla="*/ 42 w 112"/>
                <a:gd name="T61" fmla="*/ 113 h 236"/>
                <a:gd name="T62" fmla="*/ 22 w 112"/>
                <a:gd name="T63" fmla="*/ 119 h 236"/>
                <a:gd name="T64" fmla="*/ 27 w 112"/>
                <a:gd name="T65" fmla="*/ 100 h 236"/>
                <a:gd name="T66" fmla="*/ 44 w 112"/>
                <a:gd name="T67" fmla="*/ 86 h 236"/>
                <a:gd name="T68" fmla="*/ 35 w 112"/>
                <a:gd name="T69" fmla="*/ 62 h 236"/>
                <a:gd name="T70" fmla="*/ 33 w 112"/>
                <a:gd name="T71" fmla="*/ 62 h 236"/>
                <a:gd name="T72" fmla="*/ 22 w 112"/>
                <a:gd name="T73" fmla="*/ 73 h 236"/>
                <a:gd name="T74" fmla="*/ 24 w 112"/>
                <a:gd name="T75" fmla="*/ 75 h 236"/>
                <a:gd name="T76" fmla="*/ 25 w 112"/>
                <a:gd name="T77" fmla="*/ 73 h 236"/>
                <a:gd name="T78" fmla="*/ 41 w 112"/>
                <a:gd name="T79" fmla="*/ 71 h 236"/>
                <a:gd name="T80" fmla="*/ 36 w 112"/>
                <a:gd name="T81" fmla="*/ 87 h 236"/>
                <a:gd name="T82" fmla="*/ 20 w 112"/>
                <a:gd name="T83" fmla="*/ 99 h 236"/>
                <a:gd name="T84" fmla="*/ 19 w 112"/>
                <a:gd name="T85" fmla="*/ 125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12" h="236">
                  <a:moveTo>
                    <a:pt x="0" y="106"/>
                  </a:moveTo>
                  <a:cubicBezTo>
                    <a:pt x="0" y="91"/>
                    <a:pt x="4" y="75"/>
                    <a:pt x="10" y="61"/>
                  </a:cubicBezTo>
                  <a:cubicBezTo>
                    <a:pt x="15" y="50"/>
                    <a:pt x="21" y="40"/>
                    <a:pt x="29" y="31"/>
                  </a:cubicBezTo>
                  <a:cubicBezTo>
                    <a:pt x="37" y="21"/>
                    <a:pt x="47" y="13"/>
                    <a:pt x="58" y="5"/>
                  </a:cubicBezTo>
                  <a:cubicBezTo>
                    <a:pt x="60" y="4"/>
                    <a:pt x="63" y="2"/>
                    <a:pt x="65" y="0"/>
                  </a:cubicBezTo>
                  <a:cubicBezTo>
                    <a:pt x="67" y="0"/>
                    <a:pt x="67" y="0"/>
                    <a:pt x="68" y="1"/>
                  </a:cubicBezTo>
                  <a:cubicBezTo>
                    <a:pt x="73" y="7"/>
                    <a:pt x="79" y="10"/>
                    <a:pt x="85" y="14"/>
                  </a:cubicBezTo>
                  <a:cubicBezTo>
                    <a:pt x="87" y="15"/>
                    <a:pt x="89" y="17"/>
                    <a:pt x="92" y="18"/>
                  </a:cubicBezTo>
                  <a:cubicBezTo>
                    <a:pt x="94" y="19"/>
                    <a:pt x="94" y="20"/>
                    <a:pt x="93" y="22"/>
                  </a:cubicBezTo>
                  <a:cubicBezTo>
                    <a:pt x="90" y="26"/>
                    <a:pt x="88" y="30"/>
                    <a:pt x="86" y="35"/>
                  </a:cubicBezTo>
                  <a:cubicBezTo>
                    <a:pt x="81" y="44"/>
                    <a:pt x="78" y="54"/>
                    <a:pt x="75" y="64"/>
                  </a:cubicBezTo>
                  <a:cubicBezTo>
                    <a:pt x="74" y="71"/>
                    <a:pt x="73" y="77"/>
                    <a:pt x="72" y="83"/>
                  </a:cubicBezTo>
                  <a:cubicBezTo>
                    <a:pt x="71" y="87"/>
                    <a:pt x="71" y="91"/>
                    <a:pt x="71" y="95"/>
                  </a:cubicBezTo>
                  <a:cubicBezTo>
                    <a:pt x="71" y="96"/>
                    <a:pt x="71" y="97"/>
                    <a:pt x="71" y="98"/>
                  </a:cubicBezTo>
                  <a:cubicBezTo>
                    <a:pt x="71" y="99"/>
                    <a:pt x="71" y="100"/>
                    <a:pt x="71" y="102"/>
                  </a:cubicBezTo>
                  <a:cubicBezTo>
                    <a:pt x="71" y="102"/>
                    <a:pt x="71" y="103"/>
                    <a:pt x="71" y="104"/>
                  </a:cubicBezTo>
                  <a:cubicBezTo>
                    <a:pt x="71" y="119"/>
                    <a:pt x="74" y="134"/>
                    <a:pt x="78" y="148"/>
                  </a:cubicBezTo>
                  <a:cubicBezTo>
                    <a:pt x="82" y="162"/>
                    <a:pt x="88" y="175"/>
                    <a:pt x="95" y="188"/>
                  </a:cubicBezTo>
                  <a:cubicBezTo>
                    <a:pt x="99" y="196"/>
                    <a:pt x="104" y="204"/>
                    <a:pt x="109" y="211"/>
                  </a:cubicBezTo>
                  <a:cubicBezTo>
                    <a:pt x="110" y="212"/>
                    <a:pt x="111" y="213"/>
                    <a:pt x="112" y="214"/>
                  </a:cubicBezTo>
                  <a:cubicBezTo>
                    <a:pt x="112" y="215"/>
                    <a:pt x="112" y="216"/>
                    <a:pt x="111" y="216"/>
                  </a:cubicBezTo>
                  <a:cubicBezTo>
                    <a:pt x="110" y="217"/>
                    <a:pt x="109" y="217"/>
                    <a:pt x="108" y="218"/>
                  </a:cubicBezTo>
                  <a:cubicBezTo>
                    <a:pt x="99" y="222"/>
                    <a:pt x="90" y="228"/>
                    <a:pt x="82" y="235"/>
                  </a:cubicBezTo>
                  <a:cubicBezTo>
                    <a:pt x="82" y="235"/>
                    <a:pt x="81" y="235"/>
                    <a:pt x="81" y="236"/>
                  </a:cubicBezTo>
                  <a:cubicBezTo>
                    <a:pt x="80" y="236"/>
                    <a:pt x="80" y="236"/>
                    <a:pt x="79" y="236"/>
                  </a:cubicBezTo>
                  <a:cubicBezTo>
                    <a:pt x="79" y="236"/>
                    <a:pt x="78" y="235"/>
                    <a:pt x="78" y="235"/>
                  </a:cubicBezTo>
                  <a:cubicBezTo>
                    <a:pt x="70" y="229"/>
                    <a:pt x="62" y="223"/>
                    <a:pt x="54" y="216"/>
                  </a:cubicBezTo>
                  <a:cubicBezTo>
                    <a:pt x="53" y="215"/>
                    <a:pt x="52" y="214"/>
                    <a:pt x="50" y="212"/>
                  </a:cubicBezTo>
                  <a:cubicBezTo>
                    <a:pt x="39" y="201"/>
                    <a:pt x="28" y="188"/>
                    <a:pt x="20" y="174"/>
                  </a:cubicBezTo>
                  <a:cubicBezTo>
                    <a:pt x="19" y="173"/>
                    <a:pt x="18" y="171"/>
                    <a:pt x="17" y="169"/>
                  </a:cubicBezTo>
                  <a:cubicBezTo>
                    <a:pt x="16" y="168"/>
                    <a:pt x="16" y="167"/>
                    <a:pt x="16" y="166"/>
                  </a:cubicBezTo>
                  <a:cubicBezTo>
                    <a:pt x="18" y="157"/>
                    <a:pt x="22" y="150"/>
                    <a:pt x="30" y="145"/>
                  </a:cubicBezTo>
                  <a:cubicBezTo>
                    <a:pt x="33" y="143"/>
                    <a:pt x="36" y="142"/>
                    <a:pt x="39" y="143"/>
                  </a:cubicBezTo>
                  <a:cubicBezTo>
                    <a:pt x="43" y="144"/>
                    <a:pt x="46" y="146"/>
                    <a:pt x="47" y="150"/>
                  </a:cubicBezTo>
                  <a:cubicBezTo>
                    <a:pt x="47" y="154"/>
                    <a:pt x="46" y="157"/>
                    <a:pt x="43" y="159"/>
                  </a:cubicBezTo>
                  <a:cubicBezTo>
                    <a:pt x="41" y="161"/>
                    <a:pt x="39" y="161"/>
                    <a:pt x="38" y="159"/>
                  </a:cubicBezTo>
                  <a:cubicBezTo>
                    <a:pt x="37" y="158"/>
                    <a:pt x="36" y="158"/>
                    <a:pt x="36" y="157"/>
                  </a:cubicBezTo>
                  <a:cubicBezTo>
                    <a:pt x="34" y="156"/>
                    <a:pt x="33" y="156"/>
                    <a:pt x="32" y="156"/>
                  </a:cubicBezTo>
                  <a:cubicBezTo>
                    <a:pt x="31" y="157"/>
                    <a:pt x="30" y="158"/>
                    <a:pt x="31" y="159"/>
                  </a:cubicBezTo>
                  <a:cubicBezTo>
                    <a:pt x="34" y="166"/>
                    <a:pt x="40" y="167"/>
                    <a:pt x="46" y="164"/>
                  </a:cubicBezTo>
                  <a:cubicBezTo>
                    <a:pt x="51" y="161"/>
                    <a:pt x="53" y="157"/>
                    <a:pt x="53" y="152"/>
                  </a:cubicBezTo>
                  <a:cubicBezTo>
                    <a:pt x="53" y="146"/>
                    <a:pt x="50" y="142"/>
                    <a:pt x="45" y="140"/>
                  </a:cubicBezTo>
                  <a:cubicBezTo>
                    <a:pt x="40" y="137"/>
                    <a:pt x="35" y="138"/>
                    <a:pt x="30" y="140"/>
                  </a:cubicBezTo>
                  <a:cubicBezTo>
                    <a:pt x="27" y="141"/>
                    <a:pt x="24" y="143"/>
                    <a:pt x="22" y="145"/>
                  </a:cubicBezTo>
                  <a:cubicBezTo>
                    <a:pt x="18" y="149"/>
                    <a:pt x="16" y="153"/>
                    <a:pt x="14" y="157"/>
                  </a:cubicBezTo>
                  <a:cubicBezTo>
                    <a:pt x="14" y="158"/>
                    <a:pt x="14" y="159"/>
                    <a:pt x="13" y="159"/>
                  </a:cubicBezTo>
                  <a:cubicBezTo>
                    <a:pt x="13" y="160"/>
                    <a:pt x="12" y="160"/>
                    <a:pt x="12" y="159"/>
                  </a:cubicBezTo>
                  <a:cubicBezTo>
                    <a:pt x="11" y="158"/>
                    <a:pt x="11" y="156"/>
                    <a:pt x="10" y="154"/>
                  </a:cubicBezTo>
                  <a:cubicBezTo>
                    <a:pt x="6" y="144"/>
                    <a:pt x="3" y="134"/>
                    <a:pt x="1" y="123"/>
                  </a:cubicBezTo>
                  <a:cubicBezTo>
                    <a:pt x="1" y="120"/>
                    <a:pt x="1" y="118"/>
                    <a:pt x="1" y="115"/>
                  </a:cubicBezTo>
                  <a:cubicBezTo>
                    <a:pt x="0" y="112"/>
                    <a:pt x="0" y="110"/>
                    <a:pt x="0" y="106"/>
                  </a:cubicBezTo>
                  <a:moveTo>
                    <a:pt x="32" y="129"/>
                  </a:moveTo>
                  <a:cubicBezTo>
                    <a:pt x="33" y="129"/>
                    <a:pt x="35" y="129"/>
                    <a:pt x="37" y="128"/>
                  </a:cubicBezTo>
                  <a:cubicBezTo>
                    <a:pt x="44" y="126"/>
                    <a:pt x="47" y="121"/>
                    <a:pt x="48" y="115"/>
                  </a:cubicBezTo>
                  <a:cubicBezTo>
                    <a:pt x="48" y="107"/>
                    <a:pt x="42" y="102"/>
                    <a:pt x="34" y="104"/>
                  </a:cubicBezTo>
                  <a:cubicBezTo>
                    <a:pt x="33" y="104"/>
                    <a:pt x="31" y="105"/>
                    <a:pt x="30" y="106"/>
                  </a:cubicBezTo>
                  <a:cubicBezTo>
                    <a:pt x="29" y="107"/>
                    <a:pt x="29" y="108"/>
                    <a:pt x="29" y="108"/>
                  </a:cubicBezTo>
                  <a:cubicBezTo>
                    <a:pt x="30" y="109"/>
                    <a:pt x="31" y="110"/>
                    <a:pt x="32" y="109"/>
                  </a:cubicBezTo>
                  <a:cubicBezTo>
                    <a:pt x="32" y="109"/>
                    <a:pt x="32" y="109"/>
                    <a:pt x="33" y="109"/>
                  </a:cubicBezTo>
                  <a:cubicBezTo>
                    <a:pt x="34" y="109"/>
                    <a:pt x="34" y="108"/>
                    <a:pt x="35" y="108"/>
                  </a:cubicBezTo>
                  <a:cubicBezTo>
                    <a:pt x="37" y="107"/>
                    <a:pt x="39" y="107"/>
                    <a:pt x="41" y="109"/>
                  </a:cubicBezTo>
                  <a:cubicBezTo>
                    <a:pt x="42" y="110"/>
                    <a:pt x="42" y="112"/>
                    <a:pt x="42" y="113"/>
                  </a:cubicBezTo>
                  <a:cubicBezTo>
                    <a:pt x="42" y="116"/>
                    <a:pt x="42" y="118"/>
                    <a:pt x="40" y="120"/>
                  </a:cubicBezTo>
                  <a:cubicBezTo>
                    <a:pt x="34" y="127"/>
                    <a:pt x="25" y="124"/>
                    <a:pt x="22" y="119"/>
                  </a:cubicBezTo>
                  <a:cubicBezTo>
                    <a:pt x="20" y="116"/>
                    <a:pt x="19" y="113"/>
                    <a:pt x="20" y="110"/>
                  </a:cubicBezTo>
                  <a:cubicBezTo>
                    <a:pt x="22" y="106"/>
                    <a:pt x="24" y="103"/>
                    <a:pt x="27" y="100"/>
                  </a:cubicBezTo>
                  <a:cubicBezTo>
                    <a:pt x="30" y="97"/>
                    <a:pt x="34" y="95"/>
                    <a:pt x="37" y="93"/>
                  </a:cubicBezTo>
                  <a:cubicBezTo>
                    <a:pt x="40" y="91"/>
                    <a:pt x="42" y="89"/>
                    <a:pt x="44" y="86"/>
                  </a:cubicBezTo>
                  <a:cubicBezTo>
                    <a:pt x="47" y="83"/>
                    <a:pt x="48" y="78"/>
                    <a:pt x="48" y="74"/>
                  </a:cubicBezTo>
                  <a:cubicBezTo>
                    <a:pt x="47" y="68"/>
                    <a:pt x="42" y="62"/>
                    <a:pt x="35" y="62"/>
                  </a:cubicBezTo>
                  <a:cubicBezTo>
                    <a:pt x="35" y="62"/>
                    <a:pt x="34" y="62"/>
                    <a:pt x="34" y="62"/>
                  </a:cubicBezTo>
                  <a:cubicBezTo>
                    <a:pt x="33" y="62"/>
                    <a:pt x="33" y="62"/>
                    <a:pt x="33" y="62"/>
                  </a:cubicBezTo>
                  <a:cubicBezTo>
                    <a:pt x="29" y="62"/>
                    <a:pt x="26" y="64"/>
                    <a:pt x="24" y="66"/>
                  </a:cubicBezTo>
                  <a:cubicBezTo>
                    <a:pt x="22" y="68"/>
                    <a:pt x="22" y="70"/>
                    <a:pt x="22" y="73"/>
                  </a:cubicBezTo>
                  <a:cubicBezTo>
                    <a:pt x="21" y="73"/>
                    <a:pt x="22" y="74"/>
                    <a:pt x="22" y="75"/>
                  </a:cubicBezTo>
                  <a:cubicBezTo>
                    <a:pt x="23" y="75"/>
                    <a:pt x="23" y="76"/>
                    <a:pt x="24" y="75"/>
                  </a:cubicBezTo>
                  <a:cubicBezTo>
                    <a:pt x="25" y="75"/>
                    <a:pt x="25" y="75"/>
                    <a:pt x="25" y="74"/>
                  </a:cubicBezTo>
                  <a:cubicBezTo>
                    <a:pt x="25" y="74"/>
                    <a:pt x="25" y="73"/>
                    <a:pt x="25" y="73"/>
                  </a:cubicBezTo>
                  <a:cubicBezTo>
                    <a:pt x="26" y="68"/>
                    <a:pt x="29" y="67"/>
                    <a:pt x="33" y="66"/>
                  </a:cubicBezTo>
                  <a:cubicBezTo>
                    <a:pt x="36" y="65"/>
                    <a:pt x="40" y="68"/>
                    <a:pt x="41" y="71"/>
                  </a:cubicBezTo>
                  <a:cubicBezTo>
                    <a:pt x="43" y="73"/>
                    <a:pt x="43" y="76"/>
                    <a:pt x="42" y="78"/>
                  </a:cubicBezTo>
                  <a:cubicBezTo>
                    <a:pt x="41" y="82"/>
                    <a:pt x="39" y="85"/>
                    <a:pt x="36" y="87"/>
                  </a:cubicBezTo>
                  <a:cubicBezTo>
                    <a:pt x="34" y="89"/>
                    <a:pt x="32" y="90"/>
                    <a:pt x="29" y="92"/>
                  </a:cubicBezTo>
                  <a:cubicBezTo>
                    <a:pt x="26" y="94"/>
                    <a:pt x="23" y="96"/>
                    <a:pt x="20" y="99"/>
                  </a:cubicBezTo>
                  <a:cubicBezTo>
                    <a:pt x="16" y="104"/>
                    <a:pt x="14" y="108"/>
                    <a:pt x="14" y="114"/>
                  </a:cubicBezTo>
                  <a:cubicBezTo>
                    <a:pt x="14" y="119"/>
                    <a:pt x="16" y="122"/>
                    <a:pt x="19" y="125"/>
                  </a:cubicBezTo>
                  <a:cubicBezTo>
                    <a:pt x="23" y="128"/>
                    <a:pt x="27" y="129"/>
                    <a:pt x="32" y="129"/>
                  </a:cubicBezTo>
                </a:path>
              </a:pathLst>
            </a:custGeom>
            <a:solidFill>
              <a:srgbClr val="B71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1" name="Freeform 375"/>
            <p:cNvSpPr>
              <a:spLocks noEditPoints="1"/>
            </p:cNvSpPr>
            <p:nvPr/>
          </p:nvSpPr>
          <p:spPr bwMode="auto">
            <a:xfrm>
              <a:off x="1377950" y="2290763"/>
              <a:ext cx="425450" cy="892175"/>
            </a:xfrm>
            <a:custGeom>
              <a:avLst/>
              <a:gdLst>
                <a:gd name="T0" fmla="*/ 108 w 113"/>
                <a:gd name="T1" fmla="*/ 139 h 237"/>
                <a:gd name="T2" fmla="*/ 101 w 113"/>
                <a:gd name="T3" fmla="*/ 160 h 237"/>
                <a:gd name="T4" fmla="*/ 99 w 113"/>
                <a:gd name="T5" fmla="*/ 160 h 237"/>
                <a:gd name="T6" fmla="*/ 86 w 113"/>
                <a:gd name="T7" fmla="*/ 143 h 237"/>
                <a:gd name="T8" fmla="*/ 63 w 113"/>
                <a:gd name="T9" fmla="*/ 145 h 237"/>
                <a:gd name="T10" fmla="*/ 81 w 113"/>
                <a:gd name="T11" fmla="*/ 162 h 237"/>
                <a:gd name="T12" fmla="*/ 80 w 113"/>
                <a:gd name="T13" fmla="*/ 157 h 237"/>
                <a:gd name="T14" fmla="*/ 75 w 113"/>
                <a:gd name="T15" fmla="*/ 160 h 237"/>
                <a:gd name="T16" fmla="*/ 66 w 113"/>
                <a:gd name="T17" fmla="*/ 150 h 237"/>
                <a:gd name="T18" fmla="*/ 82 w 113"/>
                <a:gd name="T19" fmla="*/ 146 h 237"/>
                <a:gd name="T20" fmla="*/ 95 w 113"/>
                <a:gd name="T21" fmla="*/ 171 h 237"/>
                <a:gd name="T22" fmla="*/ 54 w 113"/>
                <a:gd name="T23" fmla="*/ 221 h 237"/>
                <a:gd name="T24" fmla="*/ 34 w 113"/>
                <a:gd name="T25" fmla="*/ 237 h 237"/>
                <a:gd name="T26" fmla="*/ 23 w 113"/>
                <a:gd name="T27" fmla="*/ 230 h 237"/>
                <a:gd name="T28" fmla="*/ 2 w 113"/>
                <a:gd name="T29" fmla="*/ 213 h 237"/>
                <a:gd name="T30" fmla="*/ 31 w 113"/>
                <a:gd name="T31" fmla="*/ 161 h 237"/>
                <a:gd name="T32" fmla="*/ 41 w 113"/>
                <a:gd name="T33" fmla="*/ 118 h 237"/>
                <a:gd name="T34" fmla="*/ 38 w 113"/>
                <a:gd name="T35" fmla="*/ 69 h 237"/>
                <a:gd name="T36" fmla="*/ 21 w 113"/>
                <a:gd name="T37" fmla="*/ 25 h 237"/>
                <a:gd name="T38" fmla="*/ 21 w 113"/>
                <a:gd name="T39" fmla="*/ 19 h 237"/>
                <a:gd name="T40" fmla="*/ 40 w 113"/>
                <a:gd name="T41" fmla="*/ 7 h 237"/>
                <a:gd name="T42" fmla="*/ 48 w 113"/>
                <a:gd name="T43" fmla="*/ 2 h 237"/>
                <a:gd name="T44" fmla="*/ 80 w 113"/>
                <a:gd name="T45" fmla="*/ 29 h 237"/>
                <a:gd name="T46" fmla="*/ 107 w 113"/>
                <a:gd name="T47" fmla="*/ 72 h 237"/>
                <a:gd name="T48" fmla="*/ 113 w 113"/>
                <a:gd name="T49" fmla="*/ 108 h 237"/>
                <a:gd name="T50" fmla="*/ 91 w 113"/>
                <a:gd name="T51" fmla="*/ 127 h 237"/>
                <a:gd name="T52" fmla="*/ 88 w 113"/>
                <a:gd name="T53" fmla="*/ 96 h 237"/>
                <a:gd name="T54" fmla="*/ 71 w 113"/>
                <a:gd name="T55" fmla="*/ 80 h 237"/>
                <a:gd name="T56" fmla="*/ 80 w 113"/>
                <a:gd name="T57" fmla="*/ 67 h 237"/>
                <a:gd name="T58" fmla="*/ 88 w 113"/>
                <a:gd name="T59" fmla="*/ 76 h 237"/>
                <a:gd name="T60" fmla="*/ 91 w 113"/>
                <a:gd name="T61" fmla="*/ 75 h 237"/>
                <a:gd name="T62" fmla="*/ 72 w 113"/>
                <a:gd name="T63" fmla="*/ 64 h 237"/>
                <a:gd name="T64" fmla="*/ 69 w 113"/>
                <a:gd name="T65" fmla="*/ 87 h 237"/>
                <a:gd name="T66" fmla="*/ 88 w 113"/>
                <a:gd name="T67" fmla="*/ 103 h 237"/>
                <a:gd name="T68" fmla="*/ 93 w 113"/>
                <a:gd name="T69" fmla="*/ 115 h 237"/>
                <a:gd name="T70" fmla="*/ 77 w 113"/>
                <a:gd name="T71" fmla="*/ 124 h 237"/>
                <a:gd name="T72" fmla="*/ 71 w 113"/>
                <a:gd name="T73" fmla="*/ 111 h 237"/>
                <a:gd name="T74" fmla="*/ 81 w 113"/>
                <a:gd name="T75" fmla="*/ 110 h 237"/>
                <a:gd name="T76" fmla="*/ 82 w 113"/>
                <a:gd name="T77" fmla="*/ 107 h 237"/>
                <a:gd name="T78" fmla="*/ 65 w 113"/>
                <a:gd name="T79" fmla="*/ 118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13" h="237">
                  <a:moveTo>
                    <a:pt x="113" y="108"/>
                  </a:moveTo>
                  <a:cubicBezTo>
                    <a:pt x="112" y="119"/>
                    <a:pt x="111" y="129"/>
                    <a:pt x="108" y="139"/>
                  </a:cubicBezTo>
                  <a:cubicBezTo>
                    <a:pt x="107" y="145"/>
                    <a:pt x="104" y="151"/>
                    <a:pt x="102" y="157"/>
                  </a:cubicBezTo>
                  <a:cubicBezTo>
                    <a:pt x="102" y="158"/>
                    <a:pt x="101" y="159"/>
                    <a:pt x="101" y="160"/>
                  </a:cubicBezTo>
                  <a:cubicBezTo>
                    <a:pt x="100" y="160"/>
                    <a:pt x="100" y="160"/>
                    <a:pt x="100" y="160"/>
                  </a:cubicBezTo>
                  <a:cubicBezTo>
                    <a:pt x="99" y="160"/>
                    <a:pt x="99" y="160"/>
                    <a:pt x="99" y="160"/>
                  </a:cubicBezTo>
                  <a:cubicBezTo>
                    <a:pt x="99" y="159"/>
                    <a:pt x="99" y="158"/>
                    <a:pt x="98" y="157"/>
                  </a:cubicBezTo>
                  <a:cubicBezTo>
                    <a:pt x="96" y="151"/>
                    <a:pt x="92" y="146"/>
                    <a:pt x="86" y="143"/>
                  </a:cubicBezTo>
                  <a:cubicBezTo>
                    <a:pt x="82" y="140"/>
                    <a:pt x="78" y="139"/>
                    <a:pt x="73" y="139"/>
                  </a:cubicBezTo>
                  <a:cubicBezTo>
                    <a:pt x="69" y="140"/>
                    <a:pt x="65" y="141"/>
                    <a:pt x="63" y="145"/>
                  </a:cubicBezTo>
                  <a:cubicBezTo>
                    <a:pt x="57" y="151"/>
                    <a:pt x="60" y="161"/>
                    <a:pt x="67" y="165"/>
                  </a:cubicBezTo>
                  <a:cubicBezTo>
                    <a:pt x="72" y="167"/>
                    <a:pt x="78" y="166"/>
                    <a:pt x="81" y="162"/>
                  </a:cubicBezTo>
                  <a:cubicBezTo>
                    <a:pt x="81" y="161"/>
                    <a:pt x="82" y="160"/>
                    <a:pt x="82" y="160"/>
                  </a:cubicBezTo>
                  <a:cubicBezTo>
                    <a:pt x="82" y="158"/>
                    <a:pt x="82" y="157"/>
                    <a:pt x="80" y="157"/>
                  </a:cubicBezTo>
                  <a:cubicBezTo>
                    <a:pt x="79" y="157"/>
                    <a:pt x="78" y="157"/>
                    <a:pt x="77" y="158"/>
                  </a:cubicBezTo>
                  <a:cubicBezTo>
                    <a:pt x="76" y="159"/>
                    <a:pt x="76" y="160"/>
                    <a:pt x="75" y="160"/>
                  </a:cubicBezTo>
                  <a:cubicBezTo>
                    <a:pt x="73" y="162"/>
                    <a:pt x="72" y="162"/>
                    <a:pt x="70" y="161"/>
                  </a:cubicBezTo>
                  <a:cubicBezTo>
                    <a:pt x="67" y="158"/>
                    <a:pt x="65" y="154"/>
                    <a:pt x="66" y="150"/>
                  </a:cubicBezTo>
                  <a:cubicBezTo>
                    <a:pt x="67" y="146"/>
                    <a:pt x="70" y="144"/>
                    <a:pt x="74" y="144"/>
                  </a:cubicBezTo>
                  <a:cubicBezTo>
                    <a:pt x="77" y="143"/>
                    <a:pt x="80" y="144"/>
                    <a:pt x="82" y="146"/>
                  </a:cubicBezTo>
                  <a:cubicBezTo>
                    <a:pt x="90" y="151"/>
                    <a:pt x="95" y="158"/>
                    <a:pt x="96" y="168"/>
                  </a:cubicBezTo>
                  <a:cubicBezTo>
                    <a:pt x="97" y="169"/>
                    <a:pt x="96" y="170"/>
                    <a:pt x="95" y="171"/>
                  </a:cubicBezTo>
                  <a:cubicBezTo>
                    <a:pt x="92" y="178"/>
                    <a:pt x="87" y="184"/>
                    <a:pt x="83" y="190"/>
                  </a:cubicBezTo>
                  <a:cubicBezTo>
                    <a:pt x="74" y="202"/>
                    <a:pt x="64" y="212"/>
                    <a:pt x="54" y="221"/>
                  </a:cubicBezTo>
                  <a:cubicBezTo>
                    <a:pt x="48" y="226"/>
                    <a:pt x="42" y="231"/>
                    <a:pt x="35" y="236"/>
                  </a:cubicBezTo>
                  <a:cubicBezTo>
                    <a:pt x="34" y="237"/>
                    <a:pt x="34" y="237"/>
                    <a:pt x="34" y="237"/>
                  </a:cubicBezTo>
                  <a:cubicBezTo>
                    <a:pt x="33" y="237"/>
                    <a:pt x="33" y="237"/>
                    <a:pt x="32" y="236"/>
                  </a:cubicBezTo>
                  <a:cubicBezTo>
                    <a:pt x="29" y="234"/>
                    <a:pt x="26" y="232"/>
                    <a:pt x="23" y="230"/>
                  </a:cubicBezTo>
                  <a:cubicBezTo>
                    <a:pt x="17" y="225"/>
                    <a:pt x="10" y="222"/>
                    <a:pt x="4" y="218"/>
                  </a:cubicBezTo>
                  <a:cubicBezTo>
                    <a:pt x="0" y="216"/>
                    <a:pt x="0" y="216"/>
                    <a:pt x="2" y="213"/>
                  </a:cubicBezTo>
                  <a:cubicBezTo>
                    <a:pt x="7" y="206"/>
                    <a:pt x="12" y="199"/>
                    <a:pt x="17" y="191"/>
                  </a:cubicBezTo>
                  <a:cubicBezTo>
                    <a:pt x="22" y="182"/>
                    <a:pt x="27" y="171"/>
                    <a:pt x="31" y="161"/>
                  </a:cubicBezTo>
                  <a:cubicBezTo>
                    <a:pt x="34" y="151"/>
                    <a:pt x="37" y="141"/>
                    <a:pt x="39" y="131"/>
                  </a:cubicBezTo>
                  <a:cubicBezTo>
                    <a:pt x="40" y="127"/>
                    <a:pt x="40" y="122"/>
                    <a:pt x="41" y="118"/>
                  </a:cubicBezTo>
                  <a:cubicBezTo>
                    <a:pt x="42" y="108"/>
                    <a:pt x="42" y="98"/>
                    <a:pt x="41" y="89"/>
                  </a:cubicBezTo>
                  <a:cubicBezTo>
                    <a:pt x="41" y="82"/>
                    <a:pt x="40" y="75"/>
                    <a:pt x="38" y="69"/>
                  </a:cubicBezTo>
                  <a:cubicBezTo>
                    <a:pt x="36" y="58"/>
                    <a:pt x="33" y="48"/>
                    <a:pt x="28" y="39"/>
                  </a:cubicBezTo>
                  <a:cubicBezTo>
                    <a:pt x="26" y="34"/>
                    <a:pt x="24" y="29"/>
                    <a:pt x="21" y="25"/>
                  </a:cubicBezTo>
                  <a:cubicBezTo>
                    <a:pt x="20" y="24"/>
                    <a:pt x="20" y="23"/>
                    <a:pt x="20" y="23"/>
                  </a:cubicBezTo>
                  <a:cubicBezTo>
                    <a:pt x="19" y="21"/>
                    <a:pt x="18" y="20"/>
                    <a:pt x="21" y="19"/>
                  </a:cubicBezTo>
                  <a:cubicBezTo>
                    <a:pt x="22" y="18"/>
                    <a:pt x="24" y="17"/>
                    <a:pt x="26" y="16"/>
                  </a:cubicBezTo>
                  <a:cubicBezTo>
                    <a:pt x="31" y="14"/>
                    <a:pt x="35" y="10"/>
                    <a:pt x="40" y="7"/>
                  </a:cubicBezTo>
                  <a:cubicBezTo>
                    <a:pt x="41" y="5"/>
                    <a:pt x="43" y="4"/>
                    <a:pt x="44" y="2"/>
                  </a:cubicBezTo>
                  <a:cubicBezTo>
                    <a:pt x="45" y="1"/>
                    <a:pt x="46" y="0"/>
                    <a:pt x="48" y="2"/>
                  </a:cubicBezTo>
                  <a:cubicBezTo>
                    <a:pt x="53" y="5"/>
                    <a:pt x="59" y="9"/>
                    <a:pt x="64" y="13"/>
                  </a:cubicBezTo>
                  <a:cubicBezTo>
                    <a:pt x="70" y="18"/>
                    <a:pt x="75" y="23"/>
                    <a:pt x="80" y="29"/>
                  </a:cubicBezTo>
                  <a:cubicBezTo>
                    <a:pt x="88" y="36"/>
                    <a:pt x="94" y="45"/>
                    <a:pt x="99" y="54"/>
                  </a:cubicBezTo>
                  <a:cubicBezTo>
                    <a:pt x="102" y="60"/>
                    <a:pt x="105" y="66"/>
                    <a:pt x="107" y="72"/>
                  </a:cubicBezTo>
                  <a:cubicBezTo>
                    <a:pt x="110" y="81"/>
                    <a:pt x="112" y="91"/>
                    <a:pt x="112" y="100"/>
                  </a:cubicBezTo>
                  <a:cubicBezTo>
                    <a:pt x="112" y="103"/>
                    <a:pt x="113" y="106"/>
                    <a:pt x="113" y="108"/>
                  </a:cubicBezTo>
                  <a:moveTo>
                    <a:pt x="81" y="130"/>
                  </a:moveTo>
                  <a:cubicBezTo>
                    <a:pt x="85" y="130"/>
                    <a:pt x="88" y="129"/>
                    <a:pt x="91" y="127"/>
                  </a:cubicBezTo>
                  <a:cubicBezTo>
                    <a:pt x="97" y="123"/>
                    <a:pt x="100" y="117"/>
                    <a:pt x="98" y="110"/>
                  </a:cubicBezTo>
                  <a:cubicBezTo>
                    <a:pt x="96" y="104"/>
                    <a:pt x="93" y="100"/>
                    <a:pt x="88" y="96"/>
                  </a:cubicBezTo>
                  <a:cubicBezTo>
                    <a:pt x="85" y="93"/>
                    <a:pt x="81" y="91"/>
                    <a:pt x="77" y="88"/>
                  </a:cubicBezTo>
                  <a:cubicBezTo>
                    <a:pt x="74" y="86"/>
                    <a:pt x="72" y="83"/>
                    <a:pt x="71" y="80"/>
                  </a:cubicBezTo>
                  <a:cubicBezTo>
                    <a:pt x="70" y="77"/>
                    <a:pt x="70" y="74"/>
                    <a:pt x="72" y="71"/>
                  </a:cubicBezTo>
                  <a:cubicBezTo>
                    <a:pt x="74" y="68"/>
                    <a:pt x="76" y="67"/>
                    <a:pt x="80" y="67"/>
                  </a:cubicBezTo>
                  <a:cubicBezTo>
                    <a:pt x="83" y="67"/>
                    <a:pt x="86" y="69"/>
                    <a:pt x="88" y="73"/>
                  </a:cubicBezTo>
                  <a:cubicBezTo>
                    <a:pt x="88" y="74"/>
                    <a:pt x="88" y="75"/>
                    <a:pt x="88" y="76"/>
                  </a:cubicBezTo>
                  <a:cubicBezTo>
                    <a:pt x="88" y="76"/>
                    <a:pt x="90" y="77"/>
                    <a:pt x="90" y="76"/>
                  </a:cubicBezTo>
                  <a:cubicBezTo>
                    <a:pt x="91" y="75"/>
                    <a:pt x="91" y="75"/>
                    <a:pt x="91" y="75"/>
                  </a:cubicBezTo>
                  <a:cubicBezTo>
                    <a:pt x="91" y="72"/>
                    <a:pt x="91" y="70"/>
                    <a:pt x="89" y="67"/>
                  </a:cubicBezTo>
                  <a:cubicBezTo>
                    <a:pt x="85" y="63"/>
                    <a:pt x="76" y="62"/>
                    <a:pt x="72" y="64"/>
                  </a:cubicBezTo>
                  <a:cubicBezTo>
                    <a:pt x="67" y="67"/>
                    <a:pt x="63" y="73"/>
                    <a:pt x="65" y="80"/>
                  </a:cubicBezTo>
                  <a:cubicBezTo>
                    <a:pt x="66" y="83"/>
                    <a:pt x="67" y="85"/>
                    <a:pt x="69" y="87"/>
                  </a:cubicBezTo>
                  <a:cubicBezTo>
                    <a:pt x="71" y="90"/>
                    <a:pt x="74" y="92"/>
                    <a:pt x="76" y="94"/>
                  </a:cubicBezTo>
                  <a:cubicBezTo>
                    <a:pt x="80" y="97"/>
                    <a:pt x="84" y="99"/>
                    <a:pt x="88" y="103"/>
                  </a:cubicBezTo>
                  <a:cubicBezTo>
                    <a:pt x="91" y="106"/>
                    <a:pt x="92" y="109"/>
                    <a:pt x="93" y="113"/>
                  </a:cubicBezTo>
                  <a:cubicBezTo>
                    <a:pt x="93" y="114"/>
                    <a:pt x="93" y="115"/>
                    <a:pt x="93" y="115"/>
                  </a:cubicBezTo>
                  <a:cubicBezTo>
                    <a:pt x="92" y="121"/>
                    <a:pt x="89" y="124"/>
                    <a:pt x="84" y="125"/>
                  </a:cubicBezTo>
                  <a:cubicBezTo>
                    <a:pt x="81" y="125"/>
                    <a:pt x="79" y="126"/>
                    <a:pt x="77" y="124"/>
                  </a:cubicBezTo>
                  <a:cubicBezTo>
                    <a:pt x="73" y="122"/>
                    <a:pt x="71" y="119"/>
                    <a:pt x="70" y="115"/>
                  </a:cubicBezTo>
                  <a:cubicBezTo>
                    <a:pt x="70" y="114"/>
                    <a:pt x="71" y="112"/>
                    <a:pt x="71" y="111"/>
                  </a:cubicBezTo>
                  <a:cubicBezTo>
                    <a:pt x="73" y="109"/>
                    <a:pt x="76" y="108"/>
                    <a:pt x="78" y="109"/>
                  </a:cubicBezTo>
                  <a:cubicBezTo>
                    <a:pt x="79" y="110"/>
                    <a:pt x="80" y="110"/>
                    <a:pt x="81" y="110"/>
                  </a:cubicBezTo>
                  <a:cubicBezTo>
                    <a:pt x="82" y="111"/>
                    <a:pt x="83" y="110"/>
                    <a:pt x="83" y="109"/>
                  </a:cubicBezTo>
                  <a:cubicBezTo>
                    <a:pt x="84" y="109"/>
                    <a:pt x="83" y="108"/>
                    <a:pt x="82" y="107"/>
                  </a:cubicBezTo>
                  <a:cubicBezTo>
                    <a:pt x="79" y="104"/>
                    <a:pt x="75" y="104"/>
                    <a:pt x="71" y="105"/>
                  </a:cubicBezTo>
                  <a:cubicBezTo>
                    <a:pt x="67" y="107"/>
                    <a:pt x="64" y="112"/>
                    <a:pt x="65" y="118"/>
                  </a:cubicBezTo>
                  <a:cubicBezTo>
                    <a:pt x="67" y="126"/>
                    <a:pt x="75" y="130"/>
                    <a:pt x="81" y="130"/>
                  </a:cubicBezTo>
                </a:path>
              </a:pathLst>
            </a:custGeom>
            <a:solidFill>
              <a:srgbClr val="B71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2" name="Freeform 376"/>
            <p:cNvSpPr>
              <a:spLocks noEditPoints="1"/>
            </p:cNvSpPr>
            <p:nvPr/>
          </p:nvSpPr>
          <p:spPr bwMode="auto">
            <a:xfrm>
              <a:off x="825500" y="1917700"/>
              <a:ext cx="500062" cy="252413"/>
            </a:xfrm>
            <a:custGeom>
              <a:avLst/>
              <a:gdLst>
                <a:gd name="T0" fmla="*/ 1 w 133"/>
                <a:gd name="T1" fmla="*/ 33 h 67"/>
                <a:gd name="T2" fmla="*/ 21 w 133"/>
                <a:gd name="T3" fmla="*/ 26 h 67"/>
                <a:gd name="T4" fmla="*/ 41 w 133"/>
                <a:gd name="T5" fmla="*/ 37 h 67"/>
                <a:gd name="T6" fmla="*/ 47 w 133"/>
                <a:gd name="T7" fmla="*/ 36 h 67"/>
                <a:gd name="T8" fmla="*/ 48 w 133"/>
                <a:gd name="T9" fmla="*/ 16 h 67"/>
                <a:gd name="T10" fmla="*/ 75 w 133"/>
                <a:gd name="T11" fmla="*/ 3 h 67"/>
                <a:gd name="T12" fmla="*/ 86 w 133"/>
                <a:gd name="T13" fmla="*/ 35 h 67"/>
                <a:gd name="T14" fmla="*/ 89 w 133"/>
                <a:gd name="T15" fmla="*/ 39 h 67"/>
                <a:gd name="T16" fmla="*/ 100 w 133"/>
                <a:gd name="T17" fmla="*/ 32 h 67"/>
                <a:gd name="T18" fmla="*/ 120 w 133"/>
                <a:gd name="T19" fmla="*/ 24 h 67"/>
                <a:gd name="T20" fmla="*/ 129 w 133"/>
                <a:gd name="T21" fmla="*/ 51 h 67"/>
                <a:gd name="T22" fmla="*/ 113 w 133"/>
                <a:gd name="T23" fmla="*/ 67 h 67"/>
                <a:gd name="T24" fmla="*/ 88 w 133"/>
                <a:gd name="T25" fmla="*/ 64 h 67"/>
                <a:gd name="T26" fmla="*/ 47 w 133"/>
                <a:gd name="T27" fmla="*/ 64 h 67"/>
                <a:gd name="T28" fmla="*/ 19 w 133"/>
                <a:gd name="T29" fmla="*/ 67 h 67"/>
                <a:gd name="T30" fmla="*/ 3 w 133"/>
                <a:gd name="T31" fmla="*/ 49 h 67"/>
                <a:gd name="T32" fmla="*/ 69 w 133"/>
                <a:gd name="T33" fmla="*/ 37 h 67"/>
                <a:gd name="T34" fmla="*/ 69 w 133"/>
                <a:gd name="T35" fmla="*/ 21 h 67"/>
                <a:gd name="T36" fmla="*/ 67 w 133"/>
                <a:gd name="T37" fmla="*/ 17 h 67"/>
                <a:gd name="T38" fmla="*/ 64 w 133"/>
                <a:gd name="T39" fmla="*/ 22 h 67"/>
                <a:gd name="T40" fmla="*/ 64 w 133"/>
                <a:gd name="T41" fmla="*/ 52 h 67"/>
                <a:gd name="T42" fmla="*/ 67 w 133"/>
                <a:gd name="T43" fmla="*/ 57 h 67"/>
                <a:gd name="T44" fmla="*/ 69 w 133"/>
                <a:gd name="T45" fmla="*/ 53 h 67"/>
                <a:gd name="T46" fmla="*/ 95 w 133"/>
                <a:gd name="T47" fmla="*/ 56 h 67"/>
                <a:gd name="T48" fmla="*/ 119 w 133"/>
                <a:gd name="T49" fmla="*/ 41 h 67"/>
                <a:gd name="T50" fmla="*/ 122 w 133"/>
                <a:gd name="T51" fmla="*/ 37 h 67"/>
                <a:gd name="T52" fmla="*/ 119 w 133"/>
                <a:gd name="T53" fmla="*/ 36 h 67"/>
                <a:gd name="T54" fmla="*/ 98 w 133"/>
                <a:gd name="T55" fmla="*/ 49 h 67"/>
                <a:gd name="T56" fmla="*/ 93 w 133"/>
                <a:gd name="T57" fmla="*/ 53 h 67"/>
                <a:gd name="T58" fmla="*/ 40 w 133"/>
                <a:gd name="T59" fmla="*/ 54 h 67"/>
                <a:gd name="T60" fmla="*/ 15 w 133"/>
                <a:gd name="T61" fmla="*/ 36 h 67"/>
                <a:gd name="T62" fmla="*/ 11 w 133"/>
                <a:gd name="T63" fmla="*/ 36 h 67"/>
                <a:gd name="T64" fmla="*/ 13 w 133"/>
                <a:gd name="T65" fmla="*/ 40 h 67"/>
                <a:gd name="T66" fmla="*/ 37 w 133"/>
                <a:gd name="T67" fmla="*/ 56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33" h="67">
                  <a:moveTo>
                    <a:pt x="0" y="38"/>
                  </a:moveTo>
                  <a:cubicBezTo>
                    <a:pt x="0" y="36"/>
                    <a:pt x="0" y="35"/>
                    <a:pt x="1" y="33"/>
                  </a:cubicBezTo>
                  <a:cubicBezTo>
                    <a:pt x="2" y="28"/>
                    <a:pt x="7" y="24"/>
                    <a:pt x="13" y="24"/>
                  </a:cubicBezTo>
                  <a:cubicBezTo>
                    <a:pt x="16" y="24"/>
                    <a:pt x="18" y="25"/>
                    <a:pt x="21" y="26"/>
                  </a:cubicBezTo>
                  <a:cubicBezTo>
                    <a:pt x="25" y="27"/>
                    <a:pt x="29" y="29"/>
                    <a:pt x="33" y="32"/>
                  </a:cubicBezTo>
                  <a:cubicBezTo>
                    <a:pt x="36" y="33"/>
                    <a:pt x="39" y="35"/>
                    <a:pt x="41" y="37"/>
                  </a:cubicBezTo>
                  <a:cubicBezTo>
                    <a:pt x="42" y="38"/>
                    <a:pt x="43" y="38"/>
                    <a:pt x="44" y="39"/>
                  </a:cubicBezTo>
                  <a:cubicBezTo>
                    <a:pt x="46" y="39"/>
                    <a:pt x="47" y="38"/>
                    <a:pt x="47" y="36"/>
                  </a:cubicBezTo>
                  <a:cubicBezTo>
                    <a:pt x="47" y="36"/>
                    <a:pt x="47" y="35"/>
                    <a:pt x="46" y="34"/>
                  </a:cubicBezTo>
                  <a:cubicBezTo>
                    <a:pt x="45" y="28"/>
                    <a:pt x="46" y="21"/>
                    <a:pt x="48" y="16"/>
                  </a:cubicBezTo>
                  <a:cubicBezTo>
                    <a:pt x="50" y="10"/>
                    <a:pt x="53" y="6"/>
                    <a:pt x="58" y="3"/>
                  </a:cubicBezTo>
                  <a:cubicBezTo>
                    <a:pt x="63" y="0"/>
                    <a:pt x="69" y="0"/>
                    <a:pt x="75" y="3"/>
                  </a:cubicBezTo>
                  <a:cubicBezTo>
                    <a:pt x="82" y="7"/>
                    <a:pt x="85" y="14"/>
                    <a:pt x="86" y="21"/>
                  </a:cubicBezTo>
                  <a:cubicBezTo>
                    <a:pt x="87" y="26"/>
                    <a:pt x="87" y="30"/>
                    <a:pt x="86" y="35"/>
                  </a:cubicBezTo>
                  <a:cubicBezTo>
                    <a:pt x="86" y="35"/>
                    <a:pt x="86" y="36"/>
                    <a:pt x="86" y="37"/>
                  </a:cubicBezTo>
                  <a:cubicBezTo>
                    <a:pt x="86" y="38"/>
                    <a:pt x="87" y="39"/>
                    <a:pt x="89" y="39"/>
                  </a:cubicBezTo>
                  <a:cubicBezTo>
                    <a:pt x="90" y="38"/>
                    <a:pt x="90" y="38"/>
                    <a:pt x="91" y="37"/>
                  </a:cubicBezTo>
                  <a:cubicBezTo>
                    <a:pt x="94" y="35"/>
                    <a:pt x="97" y="33"/>
                    <a:pt x="100" y="32"/>
                  </a:cubicBezTo>
                  <a:cubicBezTo>
                    <a:pt x="105" y="28"/>
                    <a:pt x="110" y="26"/>
                    <a:pt x="116" y="25"/>
                  </a:cubicBezTo>
                  <a:cubicBezTo>
                    <a:pt x="117" y="25"/>
                    <a:pt x="118" y="24"/>
                    <a:pt x="120" y="24"/>
                  </a:cubicBezTo>
                  <a:cubicBezTo>
                    <a:pt x="126" y="24"/>
                    <a:pt x="132" y="28"/>
                    <a:pt x="133" y="37"/>
                  </a:cubicBezTo>
                  <a:cubicBezTo>
                    <a:pt x="133" y="42"/>
                    <a:pt x="132" y="47"/>
                    <a:pt x="129" y="51"/>
                  </a:cubicBezTo>
                  <a:cubicBezTo>
                    <a:pt x="125" y="57"/>
                    <a:pt x="121" y="62"/>
                    <a:pt x="116" y="66"/>
                  </a:cubicBezTo>
                  <a:cubicBezTo>
                    <a:pt x="115" y="67"/>
                    <a:pt x="114" y="67"/>
                    <a:pt x="113" y="67"/>
                  </a:cubicBezTo>
                  <a:cubicBezTo>
                    <a:pt x="111" y="66"/>
                    <a:pt x="108" y="66"/>
                    <a:pt x="106" y="66"/>
                  </a:cubicBezTo>
                  <a:cubicBezTo>
                    <a:pt x="100" y="65"/>
                    <a:pt x="94" y="65"/>
                    <a:pt x="88" y="64"/>
                  </a:cubicBezTo>
                  <a:cubicBezTo>
                    <a:pt x="85" y="64"/>
                    <a:pt x="82" y="64"/>
                    <a:pt x="79" y="64"/>
                  </a:cubicBezTo>
                  <a:cubicBezTo>
                    <a:pt x="68" y="64"/>
                    <a:pt x="58" y="64"/>
                    <a:pt x="47" y="64"/>
                  </a:cubicBezTo>
                  <a:cubicBezTo>
                    <a:pt x="43" y="64"/>
                    <a:pt x="39" y="64"/>
                    <a:pt x="34" y="65"/>
                  </a:cubicBezTo>
                  <a:cubicBezTo>
                    <a:pt x="29" y="65"/>
                    <a:pt x="24" y="66"/>
                    <a:pt x="19" y="67"/>
                  </a:cubicBezTo>
                  <a:cubicBezTo>
                    <a:pt x="18" y="67"/>
                    <a:pt x="18" y="67"/>
                    <a:pt x="17" y="66"/>
                  </a:cubicBezTo>
                  <a:cubicBezTo>
                    <a:pt x="11" y="61"/>
                    <a:pt x="6" y="56"/>
                    <a:pt x="3" y="49"/>
                  </a:cubicBezTo>
                  <a:cubicBezTo>
                    <a:pt x="1" y="45"/>
                    <a:pt x="0" y="42"/>
                    <a:pt x="0" y="38"/>
                  </a:cubicBezTo>
                  <a:moveTo>
                    <a:pt x="69" y="37"/>
                  </a:moveTo>
                  <a:cubicBezTo>
                    <a:pt x="69" y="37"/>
                    <a:pt x="69" y="37"/>
                    <a:pt x="69" y="37"/>
                  </a:cubicBezTo>
                  <a:cubicBezTo>
                    <a:pt x="69" y="32"/>
                    <a:pt x="69" y="26"/>
                    <a:pt x="69" y="21"/>
                  </a:cubicBezTo>
                  <a:cubicBezTo>
                    <a:pt x="69" y="20"/>
                    <a:pt x="69" y="19"/>
                    <a:pt x="69" y="19"/>
                  </a:cubicBezTo>
                  <a:cubicBezTo>
                    <a:pt x="69" y="18"/>
                    <a:pt x="68" y="17"/>
                    <a:pt x="67" y="17"/>
                  </a:cubicBezTo>
                  <a:cubicBezTo>
                    <a:pt x="65" y="17"/>
                    <a:pt x="64" y="17"/>
                    <a:pt x="64" y="19"/>
                  </a:cubicBezTo>
                  <a:cubicBezTo>
                    <a:pt x="64" y="20"/>
                    <a:pt x="64" y="21"/>
                    <a:pt x="64" y="22"/>
                  </a:cubicBezTo>
                  <a:cubicBezTo>
                    <a:pt x="64" y="28"/>
                    <a:pt x="64" y="34"/>
                    <a:pt x="64" y="39"/>
                  </a:cubicBezTo>
                  <a:cubicBezTo>
                    <a:pt x="64" y="44"/>
                    <a:pt x="64" y="48"/>
                    <a:pt x="64" y="52"/>
                  </a:cubicBezTo>
                  <a:cubicBezTo>
                    <a:pt x="64" y="53"/>
                    <a:pt x="64" y="54"/>
                    <a:pt x="64" y="55"/>
                  </a:cubicBezTo>
                  <a:cubicBezTo>
                    <a:pt x="64" y="56"/>
                    <a:pt x="65" y="57"/>
                    <a:pt x="67" y="57"/>
                  </a:cubicBezTo>
                  <a:cubicBezTo>
                    <a:pt x="68" y="57"/>
                    <a:pt x="69" y="56"/>
                    <a:pt x="69" y="55"/>
                  </a:cubicBezTo>
                  <a:cubicBezTo>
                    <a:pt x="69" y="54"/>
                    <a:pt x="69" y="54"/>
                    <a:pt x="69" y="53"/>
                  </a:cubicBezTo>
                  <a:cubicBezTo>
                    <a:pt x="69" y="47"/>
                    <a:pt x="69" y="42"/>
                    <a:pt x="69" y="37"/>
                  </a:cubicBezTo>
                  <a:moveTo>
                    <a:pt x="95" y="56"/>
                  </a:moveTo>
                  <a:cubicBezTo>
                    <a:pt x="96" y="56"/>
                    <a:pt x="97" y="55"/>
                    <a:pt x="98" y="54"/>
                  </a:cubicBezTo>
                  <a:cubicBezTo>
                    <a:pt x="105" y="50"/>
                    <a:pt x="112" y="45"/>
                    <a:pt x="119" y="41"/>
                  </a:cubicBezTo>
                  <a:cubicBezTo>
                    <a:pt x="120" y="40"/>
                    <a:pt x="121" y="40"/>
                    <a:pt x="121" y="39"/>
                  </a:cubicBezTo>
                  <a:cubicBezTo>
                    <a:pt x="122" y="38"/>
                    <a:pt x="122" y="38"/>
                    <a:pt x="122" y="37"/>
                  </a:cubicBezTo>
                  <a:cubicBezTo>
                    <a:pt x="123" y="36"/>
                    <a:pt x="122" y="35"/>
                    <a:pt x="121" y="35"/>
                  </a:cubicBezTo>
                  <a:cubicBezTo>
                    <a:pt x="120" y="35"/>
                    <a:pt x="119" y="35"/>
                    <a:pt x="119" y="36"/>
                  </a:cubicBezTo>
                  <a:cubicBezTo>
                    <a:pt x="118" y="36"/>
                    <a:pt x="117" y="37"/>
                    <a:pt x="116" y="37"/>
                  </a:cubicBezTo>
                  <a:cubicBezTo>
                    <a:pt x="110" y="41"/>
                    <a:pt x="104" y="45"/>
                    <a:pt x="98" y="49"/>
                  </a:cubicBezTo>
                  <a:cubicBezTo>
                    <a:pt x="97" y="49"/>
                    <a:pt x="96" y="50"/>
                    <a:pt x="95" y="51"/>
                  </a:cubicBezTo>
                  <a:cubicBezTo>
                    <a:pt x="94" y="51"/>
                    <a:pt x="94" y="52"/>
                    <a:pt x="93" y="53"/>
                  </a:cubicBezTo>
                  <a:cubicBezTo>
                    <a:pt x="93" y="54"/>
                    <a:pt x="94" y="56"/>
                    <a:pt x="95" y="56"/>
                  </a:cubicBezTo>
                  <a:moveTo>
                    <a:pt x="40" y="54"/>
                  </a:moveTo>
                  <a:cubicBezTo>
                    <a:pt x="40" y="52"/>
                    <a:pt x="39" y="52"/>
                    <a:pt x="38" y="51"/>
                  </a:cubicBezTo>
                  <a:cubicBezTo>
                    <a:pt x="30" y="46"/>
                    <a:pt x="23" y="41"/>
                    <a:pt x="15" y="36"/>
                  </a:cubicBezTo>
                  <a:cubicBezTo>
                    <a:pt x="14" y="36"/>
                    <a:pt x="14" y="36"/>
                    <a:pt x="13" y="35"/>
                  </a:cubicBezTo>
                  <a:cubicBezTo>
                    <a:pt x="12" y="35"/>
                    <a:pt x="11" y="35"/>
                    <a:pt x="11" y="36"/>
                  </a:cubicBezTo>
                  <a:cubicBezTo>
                    <a:pt x="10" y="37"/>
                    <a:pt x="10" y="38"/>
                    <a:pt x="11" y="39"/>
                  </a:cubicBezTo>
                  <a:cubicBezTo>
                    <a:pt x="12" y="39"/>
                    <a:pt x="12" y="40"/>
                    <a:pt x="13" y="40"/>
                  </a:cubicBezTo>
                  <a:cubicBezTo>
                    <a:pt x="21" y="45"/>
                    <a:pt x="28" y="50"/>
                    <a:pt x="35" y="55"/>
                  </a:cubicBezTo>
                  <a:cubicBezTo>
                    <a:pt x="36" y="55"/>
                    <a:pt x="37" y="56"/>
                    <a:pt x="37" y="56"/>
                  </a:cubicBezTo>
                  <a:cubicBezTo>
                    <a:pt x="39" y="56"/>
                    <a:pt x="40" y="55"/>
                    <a:pt x="40" y="54"/>
                  </a:cubicBezTo>
                </a:path>
              </a:pathLst>
            </a:custGeom>
            <a:solidFill>
              <a:srgbClr val="B71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3" name="Freeform 377"/>
            <p:cNvSpPr>
              <a:spLocks noEditPoints="1"/>
            </p:cNvSpPr>
            <p:nvPr/>
          </p:nvSpPr>
          <p:spPr bwMode="auto">
            <a:xfrm>
              <a:off x="825500" y="3328988"/>
              <a:ext cx="500062" cy="257175"/>
            </a:xfrm>
            <a:custGeom>
              <a:avLst/>
              <a:gdLst>
                <a:gd name="T0" fmla="*/ 46 w 133"/>
                <a:gd name="T1" fmla="*/ 33 h 68"/>
                <a:gd name="T2" fmla="*/ 44 w 133"/>
                <a:gd name="T3" fmla="*/ 29 h 68"/>
                <a:gd name="T4" fmla="*/ 22 w 133"/>
                <a:gd name="T5" fmla="*/ 41 h 68"/>
                <a:gd name="T6" fmla="*/ 0 w 133"/>
                <a:gd name="T7" fmla="*/ 32 h 68"/>
                <a:gd name="T8" fmla="*/ 17 w 133"/>
                <a:gd name="T9" fmla="*/ 2 h 68"/>
                <a:gd name="T10" fmla="*/ 48 w 133"/>
                <a:gd name="T11" fmla="*/ 8 h 68"/>
                <a:gd name="T12" fmla="*/ 70 w 133"/>
                <a:gd name="T13" fmla="*/ 11 h 68"/>
                <a:gd name="T14" fmla="*/ 111 w 133"/>
                <a:gd name="T15" fmla="*/ 0 h 68"/>
                <a:gd name="T16" fmla="*/ 116 w 133"/>
                <a:gd name="T17" fmla="*/ 1 h 68"/>
                <a:gd name="T18" fmla="*/ 133 w 133"/>
                <a:gd name="T19" fmla="*/ 33 h 68"/>
                <a:gd name="T20" fmla="*/ 101 w 133"/>
                <a:gd name="T21" fmla="*/ 37 h 68"/>
                <a:gd name="T22" fmla="*/ 89 w 133"/>
                <a:gd name="T23" fmla="*/ 29 h 68"/>
                <a:gd name="T24" fmla="*/ 87 w 133"/>
                <a:gd name="T25" fmla="*/ 35 h 68"/>
                <a:gd name="T26" fmla="*/ 74 w 133"/>
                <a:gd name="T27" fmla="*/ 65 h 68"/>
                <a:gd name="T28" fmla="*/ 47 w 133"/>
                <a:gd name="T29" fmla="*/ 48 h 68"/>
                <a:gd name="T30" fmla="*/ 46 w 133"/>
                <a:gd name="T31" fmla="*/ 40 h 68"/>
                <a:gd name="T32" fmla="*/ 64 w 133"/>
                <a:gd name="T33" fmla="*/ 37 h 68"/>
                <a:gd name="T34" fmla="*/ 64 w 133"/>
                <a:gd name="T35" fmla="*/ 52 h 68"/>
                <a:gd name="T36" fmla="*/ 69 w 133"/>
                <a:gd name="T37" fmla="*/ 52 h 68"/>
                <a:gd name="T38" fmla="*/ 69 w 133"/>
                <a:gd name="T39" fmla="*/ 27 h 68"/>
                <a:gd name="T40" fmla="*/ 68 w 133"/>
                <a:gd name="T41" fmla="*/ 21 h 68"/>
                <a:gd name="T42" fmla="*/ 65 w 133"/>
                <a:gd name="T43" fmla="*/ 21 h 68"/>
                <a:gd name="T44" fmla="*/ 64 w 133"/>
                <a:gd name="T45" fmla="*/ 37 h 68"/>
                <a:gd name="T46" fmla="*/ 34 w 133"/>
                <a:gd name="T47" fmla="*/ 14 h 68"/>
                <a:gd name="T48" fmla="*/ 13 w 133"/>
                <a:gd name="T49" fmla="*/ 27 h 68"/>
                <a:gd name="T50" fmla="*/ 11 w 133"/>
                <a:gd name="T51" fmla="*/ 31 h 68"/>
                <a:gd name="T52" fmla="*/ 16 w 133"/>
                <a:gd name="T53" fmla="*/ 30 h 68"/>
                <a:gd name="T54" fmla="*/ 33 w 133"/>
                <a:gd name="T55" fmla="*/ 17 h 68"/>
                <a:gd name="T56" fmla="*/ 122 w 133"/>
                <a:gd name="T57" fmla="*/ 30 h 68"/>
                <a:gd name="T58" fmla="*/ 118 w 133"/>
                <a:gd name="T59" fmla="*/ 26 h 68"/>
                <a:gd name="T60" fmla="*/ 102 w 133"/>
                <a:gd name="T61" fmla="*/ 14 h 68"/>
                <a:gd name="T62" fmla="*/ 99 w 133"/>
                <a:gd name="T63" fmla="*/ 17 h 68"/>
                <a:gd name="T64" fmla="*/ 115 w 133"/>
                <a:gd name="T65" fmla="*/ 29 h 68"/>
                <a:gd name="T66" fmla="*/ 120 w 133"/>
                <a:gd name="T67" fmla="*/ 31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33" h="68">
                  <a:moveTo>
                    <a:pt x="46" y="40"/>
                  </a:moveTo>
                  <a:cubicBezTo>
                    <a:pt x="46" y="37"/>
                    <a:pt x="46" y="35"/>
                    <a:pt x="46" y="33"/>
                  </a:cubicBezTo>
                  <a:cubicBezTo>
                    <a:pt x="47" y="32"/>
                    <a:pt x="47" y="31"/>
                    <a:pt x="47" y="31"/>
                  </a:cubicBezTo>
                  <a:cubicBezTo>
                    <a:pt x="46" y="29"/>
                    <a:pt x="45" y="29"/>
                    <a:pt x="44" y="29"/>
                  </a:cubicBezTo>
                  <a:cubicBezTo>
                    <a:pt x="43" y="30"/>
                    <a:pt x="42" y="30"/>
                    <a:pt x="41" y="31"/>
                  </a:cubicBezTo>
                  <a:cubicBezTo>
                    <a:pt x="35" y="35"/>
                    <a:pt x="29" y="39"/>
                    <a:pt x="22" y="41"/>
                  </a:cubicBezTo>
                  <a:cubicBezTo>
                    <a:pt x="19" y="43"/>
                    <a:pt x="16" y="43"/>
                    <a:pt x="12" y="43"/>
                  </a:cubicBezTo>
                  <a:cubicBezTo>
                    <a:pt x="5" y="43"/>
                    <a:pt x="0" y="38"/>
                    <a:pt x="0" y="32"/>
                  </a:cubicBezTo>
                  <a:cubicBezTo>
                    <a:pt x="0" y="26"/>
                    <a:pt x="1" y="22"/>
                    <a:pt x="3" y="17"/>
                  </a:cubicBezTo>
                  <a:cubicBezTo>
                    <a:pt x="7" y="11"/>
                    <a:pt x="12" y="7"/>
                    <a:pt x="17" y="2"/>
                  </a:cubicBezTo>
                  <a:cubicBezTo>
                    <a:pt x="19" y="0"/>
                    <a:pt x="20" y="0"/>
                    <a:pt x="23" y="1"/>
                  </a:cubicBezTo>
                  <a:cubicBezTo>
                    <a:pt x="31" y="4"/>
                    <a:pt x="39" y="6"/>
                    <a:pt x="48" y="8"/>
                  </a:cubicBezTo>
                  <a:cubicBezTo>
                    <a:pt x="53" y="9"/>
                    <a:pt x="59" y="10"/>
                    <a:pt x="64" y="12"/>
                  </a:cubicBezTo>
                  <a:cubicBezTo>
                    <a:pt x="66" y="12"/>
                    <a:pt x="68" y="12"/>
                    <a:pt x="70" y="11"/>
                  </a:cubicBezTo>
                  <a:cubicBezTo>
                    <a:pt x="79" y="9"/>
                    <a:pt x="88" y="7"/>
                    <a:pt x="97" y="5"/>
                  </a:cubicBezTo>
                  <a:cubicBezTo>
                    <a:pt x="102" y="4"/>
                    <a:pt x="106" y="2"/>
                    <a:pt x="111" y="0"/>
                  </a:cubicBezTo>
                  <a:cubicBezTo>
                    <a:pt x="113" y="0"/>
                    <a:pt x="114" y="0"/>
                    <a:pt x="115" y="1"/>
                  </a:cubicBezTo>
                  <a:cubicBezTo>
                    <a:pt x="116" y="1"/>
                    <a:pt x="116" y="1"/>
                    <a:pt x="116" y="1"/>
                  </a:cubicBezTo>
                  <a:cubicBezTo>
                    <a:pt x="122" y="7"/>
                    <a:pt x="128" y="13"/>
                    <a:pt x="131" y="21"/>
                  </a:cubicBezTo>
                  <a:cubicBezTo>
                    <a:pt x="133" y="25"/>
                    <a:pt x="133" y="29"/>
                    <a:pt x="133" y="33"/>
                  </a:cubicBezTo>
                  <a:cubicBezTo>
                    <a:pt x="132" y="38"/>
                    <a:pt x="127" y="44"/>
                    <a:pt x="118" y="43"/>
                  </a:cubicBezTo>
                  <a:cubicBezTo>
                    <a:pt x="112" y="43"/>
                    <a:pt x="106" y="40"/>
                    <a:pt x="101" y="37"/>
                  </a:cubicBezTo>
                  <a:cubicBezTo>
                    <a:pt x="98" y="35"/>
                    <a:pt x="94" y="33"/>
                    <a:pt x="91" y="31"/>
                  </a:cubicBezTo>
                  <a:cubicBezTo>
                    <a:pt x="90" y="30"/>
                    <a:pt x="90" y="30"/>
                    <a:pt x="89" y="29"/>
                  </a:cubicBezTo>
                  <a:cubicBezTo>
                    <a:pt x="87" y="28"/>
                    <a:pt x="86" y="30"/>
                    <a:pt x="86" y="31"/>
                  </a:cubicBezTo>
                  <a:cubicBezTo>
                    <a:pt x="86" y="33"/>
                    <a:pt x="86" y="34"/>
                    <a:pt x="87" y="35"/>
                  </a:cubicBezTo>
                  <a:cubicBezTo>
                    <a:pt x="88" y="44"/>
                    <a:pt x="86" y="52"/>
                    <a:pt x="81" y="59"/>
                  </a:cubicBezTo>
                  <a:cubicBezTo>
                    <a:pt x="79" y="61"/>
                    <a:pt x="77" y="63"/>
                    <a:pt x="74" y="65"/>
                  </a:cubicBezTo>
                  <a:cubicBezTo>
                    <a:pt x="69" y="68"/>
                    <a:pt x="61" y="68"/>
                    <a:pt x="56" y="63"/>
                  </a:cubicBezTo>
                  <a:cubicBezTo>
                    <a:pt x="51" y="59"/>
                    <a:pt x="48" y="54"/>
                    <a:pt x="47" y="48"/>
                  </a:cubicBezTo>
                  <a:cubicBezTo>
                    <a:pt x="46" y="47"/>
                    <a:pt x="46" y="45"/>
                    <a:pt x="46" y="44"/>
                  </a:cubicBezTo>
                  <a:cubicBezTo>
                    <a:pt x="46" y="42"/>
                    <a:pt x="46" y="41"/>
                    <a:pt x="46" y="40"/>
                  </a:cubicBezTo>
                  <a:moveTo>
                    <a:pt x="64" y="37"/>
                  </a:moveTo>
                  <a:cubicBezTo>
                    <a:pt x="64" y="37"/>
                    <a:pt x="64" y="37"/>
                    <a:pt x="64" y="37"/>
                  </a:cubicBezTo>
                  <a:cubicBezTo>
                    <a:pt x="64" y="41"/>
                    <a:pt x="64" y="45"/>
                    <a:pt x="64" y="49"/>
                  </a:cubicBezTo>
                  <a:cubicBezTo>
                    <a:pt x="64" y="50"/>
                    <a:pt x="64" y="51"/>
                    <a:pt x="64" y="52"/>
                  </a:cubicBezTo>
                  <a:cubicBezTo>
                    <a:pt x="64" y="53"/>
                    <a:pt x="66" y="54"/>
                    <a:pt x="66" y="54"/>
                  </a:cubicBezTo>
                  <a:cubicBezTo>
                    <a:pt x="67" y="54"/>
                    <a:pt x="69" y="53"/>
                    <a:pt x="69" y="52"/>
                  </a:cubicBezTo>
                  <a:cubicBezTo>
                    <a:pt x="69" y="51"/>
                    <a:pt x="69" y="50"/>
                    <a:pt x="69" y="50"/>
                  </a:cubicBezTo>
                  <a:cubicBezTo>
                    <a:pt x="69" y="42"/>
                    <a:pt x="69" y="34"/>
                    <a:pt x="69" y="27"/>
                  </a:cubicBezTo>
                  <a:cubicBezTo>
                    <a:pt x="69" y="25"/>
                    <a:pt x="68" y="23"/>
                    <a:pt x="68" y="22"/>
                  </a:cubicBezTo>
                  <a:cubicBezTo>
                    <a:pt x="68" y="21"/>
                    <a:pt x="68" y="21"/>
                    <a:pt x="68" y="21"/>
                  </a:cubicBezTo>
                  <a:cubicBezTo>
                    <a:pt x="67" y="20"/>
                    <a:pt x="67" y="20"/>
                    <a:pt x="66" y="20"/>
                  </a:cubicBezTo>
                  <a:cubicBezTo>
                    <a:pt x="65" y="20"/>
                    <a:pt x="65" y="20"/>
                    <a:pt x="65" y="21"/>
                  </a:cubicBezTo>
                  <a:cubicBezTo>
                    <a:pt x="64" y="22"/>
                    <a:pt x="64" y="24"/>
                    <a:pt x="64" y="25"/>
                  </a:cubicBezTo>
                  <a:cubicBezTo>
                    <a:pt x="64" y="29"/>
                    <a:pt x="64" y="33"/>
                    <a:pt x="64" y="37"/>
                  </a:cubicBezTo>
                  <a:moveTo>
                    <a:pt x="34" y="15"/>
                  </a:moveTo>
                  <a:cubicBezTo>
                    <a:pt x="34" y="14"/>
                    <a:pt x="34" y="14"/>
                    <a:pt x="34" y="14"/>
                  </a:cubicBezTo>
                  <a:cubicBezTo>
                    <a:pt x="33" y="13"/>
                    <a:pt x="31" y="13"/>
                    <a:pt x="30" y="14"/>
                  </a:cubicBezTo>
                  <a:cubicBezTo>
                    <a:pt x="25" y="18"/>
                    <a:pt x="19" y="22"/>
                    <a:pt x="13" y="27"/>
                  </a:cubicBezTo>
                  <a:cubicBezTo>
                    <a:pt x="13" y="27"/>
                    <a:pt x="12" y="28"/>
                    <a:pt x="12" y="28"/>
                  </a:cubicBezTo>
                  <a:cubicBezTo>
                    <a:pt x="11" y="29"/>
                    <a:pt x="11" y="30"/>
                    <a:pt x="11" y="31"/>
                  </a:cubicBezTo>
                  <a:cubicBezTo>
                    <a:pt x="12" y="31"/>
                    <a:pt x="13" y="32"/>
                    <a:pt x="14" y="31"/>
                  </a:cubicBezTo>
                  <a:cubicBezTo>
                    <a:pt x="15" y="31"/>
                    <a:pt x="16" y="30"/>
                    <a:pt x="16" y="30"/>
                  </a:cubicBezTo>
                  <a:cubicBezTo>
                    <a:pt x="21" y="26"/>
                    <a:pt x="26" y="22"/>
                    <a:pt x="31" y="19"/>
                  </a:cubicBezTo>
                  <a:cubicBezTo>
                    <a:pt x="32" y="18"/>
                    <a:pt x="33" y="18"/>
                    <a:pt x="33" y="17"/>
                  </a:cubicBezTo>
                  <a:cubicBezTo>
                    <a:pt x="34" y="17"/>
                    <a:pt x="34" y="16"/>
                    <a:pt x="34" y="15"/>
                  </a:cubicBezTo>
                  <a:moveTo>
                    <a:pt x="122" y="30"/>
                  </a:moveTo>
                  <a:cubicBezTo>
                    <a:pt x="122" y="29"/>
                    <a:pt x="121" y="28"/>
                    <a:pt x="121" y="28"/>
                  </a:cubicBezTo>
                  <a:cubicBezTo>
                    <a:pt x="120" y="27"/>
                    <a:pt x="119" y="26"/>
                    <a:pt x="118" y="26"/>
                  </a:cubicBezTo>
                  <a:cubicBezTo>
                    <a:pt x="114" y="22"/>
                    <a:pt x="109" y="19"/>
                    <a:pt x="105" y="15"/>
                  </a:cubicBezTo>
                  <a:cubicBezTo>
                    <a:pt x="104" y="15"/>
                    <a:pt x="103" y="14"/>
                    <a:pt x="102" y="14"/>
                  </a:cubicBezTo>
                  <a:cubicBezTo>
                    <a:pt x="101" y="13"/>
                    <a:pt x="100" y="13"/>
                    <a:pt x="99" y="14"/>
                  </a:cubicBezTo>
                  <a:cubicBezTo>
                    <a:pt x="99" y="15"/>
                    <a:pt x="99" y="16"/>
                    <a:pt x="99" y="17"/>
                  </a:cubicBezTo>
                  <a:cubicBezTo>
                    <a:pt x="100" y="17"/>
                    <a:pt x="100" y="18"/>
                    <a:pt x="101" y="18"/>
                  </a:cubicBezTo>
                  <a:cubicBezTo>
                    <a:pt x="105" y="22"/>
                    <a:pt x="110" y="25"/>
                    <a:pt x="115" y="29"/>
                  </a:cubicBezTo>
                  <a:cubicBezTo>
                    <a:pt x="116" y="30"/>
                    <a:pt x="117" y="30"/>
                    <a:pt x="118" y="31"/>
                  </a:cubicBezTo>
                  <a:cubicBezTo>
                    <a:pt x="119" y="31"/>
                    <a:pt x="120" y="31"/>
                    <a:pt x="120" y="31"/>
                  </a:cubicBezTo>
                  <a:cubicBezTo>
                    <a:pt x="121" y="31"/>
                    <a:pt x="122" y="30"/>
                    <a:pt x="122" y="30"/>
                  </a:cubicBezTo>
                </a:path>
              </a:pathLst>
            </a:custGeom>
            <a:solidFill>
              <a:srgbClr val="B71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4" name="Freeform 378"/>
            <p:cNvSpPr>
              <a:spLocks/>
            </p:cNvSpPr>
            <p:nvPr/>
          </p:nvSpPr>
          <p:spPr bwMode="auto">
            <a:xfrm>
              <a:off x="1119188" y="3179763"/>
              <a:ext cx="296862" cy="168275"/>
            </a:xfrm>
            <a:custGeom>
              <a:avLst/>
              <a:gdLst>
                <a:gd name="T0" fmla="*/ 1 w 79"/>
                <a:gd name="T1" fmla="*/ 45 h 45"/>
                <a:gd name="T2" fmla="*/ 0 w 79"/>
                <a:gd name="T3" fmla="*/ 45 h 45"/>
                <a:gd name="T4" fmla="*/ 0 w 79"/>
                <a:gd name="T5" fmla="*/ 44 h 45"/>
                <a:gd name="T6" fmla="*/ 1 w 79"/>
                <a:gd name="T7" fmla="*/ 43 h 45"/>
                <a:gd name="T8" fmla="*/ 22 w 79"/>
                <a:gd name="T9" fmla="*/ 28 h 45"/>
                <a:gd name="T10" fmla="*/ 37 w 79"/>
                <a:gd name="T11" fmla="*/ 15 h 45"/>
                <a:gd name="T12" fmla="*/ 46 w 79"/>
                <a:gd name="T13" fmla="*/ 7 h 45"/>
                <a:gd name="T14" fmla="*/ 51 w 79"/>
                <a:gd name="T15" fmla="*/ 1 h 45"/>
                <a:gd name="T16" fmla="*/ 56 w 79"/>
                <a:gd name="T17" fmla="*/ 1 h 45"/>
                <a:gd name="T18" fmla="*/ 78 w 79"/>
                <a:gd name="T19" fmla="*/ 13 h 45"/>
                <a:gd name="T20" fmla="*/ 79 w 79"/>
                <a:gd name="T21" fmla="*/ 14 h 45"/>
                <a:gd name="T22" fmla="*/ 78 w 79"/>
                <a:gd name="T23" fmla="*/ 16 h 45"/>
                <a:gd name="T24" fmla="*/ 72 w 79"/>
                <a:gd name="T25" fmla="*/ 19 h 45"/>
                <a:gd name="T26" fmla="*/ 24 w 79"/>
                <a:gd name="T27" fmla="*/ 39 h 45"/>
                <a:gd name="T28" fmla="*/ 2 w 79"/>
                <a:gd name="T29" fmla="*/ 45 h 45"/>
                <a:gd name="T30" fmla="*/ 1 w 79"/>
                <a:gd name="T31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9" h="45">
                  <a:moveTo>
                    <a:pt x="1" y="45"/>
                  </a:moveTo>
                  <a:cubicBezTo>
                    <a:pt x="0" y="45"/>
                    <a:pt x="0" y="45"/>
                    <a:pt x="0" y="45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0" y="44"/>
                    <a:pt x="0" y="43"/>
                    <a:pt x="1" y="43"/>
                  </a:cubicBezTo>
                  <a:cubicBezTo>
                    <a:pt x="8" y="39"/>
                    <a:pt x="15" y="34"/>
                    <a:pt x="22" y="28"/>
                  </a:cubicBezTo>
                  <a:cubicBezTo>
                    <a:pt x="27" y="24"/>
                    <a:pt x="32" y="20"/>
                    <a:pt x="37" y="15"/>
                  </a:cubicBezTo>
                  <a:cubicBezTo>
                    <a:pt x="40" y="12"/>
                    <a:pt x="43" y="10"/>
                    <a:pt x="46" y="7"/>
                  </a:cubicBezTo>
                  <a:cubicBezTo>
                    <a:pt x="48" y="5"/>
                    <a:pt x="49" y="3"/>
                    <a:pt x="51" y="1"/>
                  </a:cubicBezTo>
                  <a:cubicBezTo>
                    <a:pt x="53" y="0"/>
                    <a:pt x="53" y="0"/>
                    <a:pt x="56" y="1"/>
                  </a:cubicBezTo>
                  <a:cubicBezTo>
                    <a:pt x="63" y="4"/>
                    <a:pt x="71" y="9"/>
                    <a:pt x="78" y="13"/>
                  </a:cubicBezTo>
                  <a:cubicBezTo>
                    <a:pt x="79" y="14"/>
                    <a:pt x="79" y="14"/>
                    <a:pt x="79" y="14"/>
                  </a:cubicBezTo>
                  <a:cubicBezTo>
                    <a:pt x="79" y="15"/>
                    <a:pt x="79" y="15"/>
                    <a:pt x="78" y="16"/>
                  </a:cubicBezTo>
                  <a:cubicBezTo>
                    <a:pt x="76" y="17"/>
                    <a:pt x="74" y="18"/>
                    <a:pt x="72" y="19"/>
                  </a:cubicBezTo>
                  <a:cubicBezTo>
                    <a:pt x="56" y="27"/>
                    <a:pt x="40" y="34"/>
                    <a:pt x="24" y="39"/>
                  </a:cubicBezTo>
                  <a:cubicBezTo>
                    <a:pt x="16" y="41"/>
                    <a:pt x="9" y="43"/>
                    <a:pt x="2" y="45"/>
                  </a:cubicBezTo>
                  <a:cubicBezTo>
                    <a:pt x="1" y="45"/>
                    <a:pt x="1" y="45"/>
                    <a:pt x="1" y="45"/>
                  </a:cubicBezTo>
                </a:path>
              </a:pathLst>
            </a:custGeom>
            <a:solidFill>
              <a:srgbClr val="FFD3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5" name="Freeform 379"/>
            <p:cNvSpPr>
              <a:spLocks/>
            </p:cNvSpPr>
            <p:nvPr/>
          </p:nvSpPr>
          <p:spPr bwMode="auto">
            <a:xfrm>
              <a:off x="735013" y="3179763"/>
              <a:ext cx="296862" cy="168275"/>
            </a:xfrm>
            <a:custGeom>
              <a:avLst/>
              <a:gdLst>
                <a:gd name="T0" fmla="*/ 25 w 79"/>
                <a:gd name="T1" fmla="*/ 0 h 45"/>
                <a:gd name="T2" fmla="*/ 27 w 79"/>
                <a:gd name="T3" fmla="*/ 1 h 45"/>
                <a:gd name="T4" fmla="*/ 30 w 79"/>
                <a:gd name="T5" fmla="*/ 4 h 45"/>
                <a:gd name="T6" fmla="*/ 76 w 79"/>
                <a:gd name="T7" fmla="*/ 42 h 45"/>
                <a:gd name="T8" fmla="*/ 79 w 79"/>
                <a:gd name="T9" fmla="*/ 45 h 45"/>
                <a:gd name="T10" fmla="*/ 75 w 79"/>
                <a:gd name="T11" fmla="*/ 44 h 45"/>
                <a:gd name="T12" fmla="*/ 45 w 79"/>
                <a:gd name="T13" fmla="*/ 36 h 45"/>
                <a:gd name="T14" fmla="*/ 26 w 79"/>
                <a:gd name="T15" fmla="*/ 28 h 45"/>
                <a:gd name="T16" fmla="*/ 2 w 79"/>
                <a:gd name="T17" fmla="*/ 17 h 45"/>
                <a:gd name="T18" fmla="*/ 0 w 79"/>
                <a:gd name="T19" fmla="*/ 16 h 45"/>
                <a:gd name="T20" fmla="*/ 0 w 79"/>
                <a:gd name="T21" fmla="*/ 14 h 45"/>
                <a:gd name="T22" fmla="*/ 1 w 79"/>
                <a:gd name="T23" fmla="*/ 13 h 45"/>
                <a:gd name="T24" fmla="*/ 24 w 79"/>
                <a:gd name="T25" fmla="*/ 1 h 45"/>
                <a:gd name="T26" fmla="*/ 25 w 79"/>
                <a:gd name="T27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9" h="45">
                  <a:moveTo>
                    <a:pt x="25" y="0"/>
                  </a:moveTo>
                  <a:cubicBezTo>
                    <a:pt x="26" y="0"/>
                    <a:pt x="27" y="0"/>
                    <a:pt x="27" y="1"/>
                  </a:cubicBezTo>
                  <a:cubicBezTo>
                    <a:pt x="28" y="2"/>
                    <a:pt x="29" y="3"/>
                    <a:pt x="30" y="4"/>
                  </a:cubicBezTo>
                  <a:cubicBezTo>
                    <a:pt x="44" y="19"/>
                    <a:pt x="60" y="31"/>
                    <a:pt x="76" y="42"/>
                  </a:cubicBezTo>
                  <a:cubicBezTo>
                    <a:pt x="77" y="43"/>
                    <a:pt x="79" y="43"/>
                    <a:pt x="79" y="45"/>
                  </a:cubicBezTo>
                  <a:cubicBezTo>
                    <a:pt x="78" y="45"/>
                    <a:pt x="77" y="45"/>
                    <a:pt x="75" y="44"/>
                  </a:cubicBezTo>
                  <a:cubicBezTo>
                    <a:pt x="65" y="42"/>
                    <a:pt x="55" y="39"/>
                    <a:pt x="45" y="36"/>
                  </a:cubicBezTo>
                  <a:cubicBezTo>
                    <a:pt x="38" y="33"/>
                    <a:pt x="32" y="31"/>
                    <a:pt x="26" y="28"/>
                  </a:cubicBezTo>
                  <a:cubicBezTo>
                    <a:pt x="17" y="25"/>
                    <a:pt x="9" y="21"/>
                    <a:pt x="2" y="17"/>
                  </a:cubicBezTo>
                  <a:cubicBezTo>
                    <a:pt x="1" y="16"/>
                    <a:pt x="1" y="16"/>
                    <a:pt x="0" y="16"/>
                  </a:cubicBezTo>
                  <a:cubicBezTo>
                    <a:pt x="0" y="15"/>
                    <a:pt x="0" y="15"/>
                    <a:pt x="0" y="14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8" y="9"/>
                    <a:pt x="16" y="4"/>
                    <a:pt x="24" y="1"/>
                  </a:cubicBezTo>
                  <a:cubicBezTo>
                    <a:pt x="24" y="0"/>
                    <a:pt x="25" y="0"/>
                    <a:pt x="25" y="0"/>
                  </a:cubicBezTo>
                </a:path>
              </a:pathLst>
            </a:custGeom>
            <a:solidFill>
              <a:srgbClr val="FFD3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6" name="Freeform 380"/>
            <p:cNvSpPr>
              <a:spLocks/>
            </p:cNvSpPr>
            <p:nvPr/>
          </p:nvSpPr>
          <p:spPr bwMode="auto">
            <a:xfrm>
              <a:off x="679450" y="2189163"/>
              <a:ext cx="209550" cy="112713"/>
            </a:xfrm>
            <a:custGeom>
              <a:avLst/>
              <a:gdLst>
                <a:gd name="T0" fmla="*/ 54 w 56"/>
                <a:gd name="T1" fmla="*/ 0 h 30"/>
                <a:gd name="T2" fmla="*/ 56 w 56"/>
                <a:gd name="T3" fmla="*/ 0 h 30"/>
                <a:gd name="T4" fmla="*/ 56 w 56"/>
                <a:gd name="T5" fmla="*/ 0 h 30"/>
                <a:gd name="T6" fmla="*/ 56 w 56"/>
                <a:gd name="T7" fmla="*/ 1 h 30"/>
                <a:gd name="T8" fmla="*/ 54 w 56"/>
                <a:gd name="T9" fmla="*/ 2 h 30"/>
                <a:gd name="T10" fmla="*/ 34 w 56"/>
                <a:gd name="T11" fmla="*/ 16 h 30"/>
                <a:gd name="T12" fmla="*/ 25 w 56"/>
                <a:gd name="T13" fmla="*/ 25 h 30"/>
                <a:gd name="T14" fmla="*/ 24 w 56"/>
                <a:gd name="T15" fmla="*/ 26 h 30"/>
                <a:gd name="T16" fmla="*/ 17 w 56"/>
                <a:gd name="T17" fmla="*/ 27 h 30"/>
                <a:gd name="T18" fmla="*/ 2 w 56"/>
                <a:gd name="T19" fmla="*/ 18 h 30"/>
                <a:gd name="T20" fmla="*/ 1 w 56"/>
                <a:gd name="T21" fmla="*/ 18 h 30"/>
                <a:gd name="T22" fmla="*/ 1 w 56"/>
                <a:gd name="T23" fmla="*/ 16 h 30"/>
                <a:gd name="T24" fmla="*/ 2 w 56"/>
                <a:gd name="T25" fmla="*/ 15 h 30"/>
                <a:gd name="T26" fmla="*/ 46 w 56"/>
                <a:gd name="T27" fmla="*/ 1 h 30"/>
                <a:gd name="T28" fmla="*/ 54 w 56"/>
                <a:gd name="T29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6" h="30">
                  <a:moveTo>
                    <a:pt x="54" y="0"/>
                  </a:moveTo>
                  <a:cubicBezTo>
                    <a:pt x="55" y="0"/>
                    <a:pt x="55" y="0"/>
                    <a:pt x="56" y="0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56" y="1"/>
                    <a:pt x="56" y="1"/>
                    <a:pt x="56" y="1"/>
                  </a:cubicBezTo>
                  <a:cubicBezTo>
                    <a:pt x="55" y="1"/>
                    <a:pt x="55" y="2"/>
                    <a:pt x="54" y="2"/>
                  </a:cubicBezTo>
                  <a:cubicBezTo>
                    <a:pt x="47" y="6"/>
                    <a:pt x="41" y="11"/>
                    <a:pt x="34" y="16"/>
                  </a:cubicBezTo>
                  <a:cubicBezTo>
                    <a:pt x="31" y="19"/>
                    <a:pt x="28" y="22"/>
                    <a:pt x="25" y="25"/>
                  </a:cubicBezTo>
                  <a:cubicBezTo>
                    <a:pt x="25" y="25"/>
                    <a:pt x="24" y="26"/>
                    <a:pt x="24" y="26"/>
                  </a:cubicBezTo>
                  <a:cubicBezTo>
                    <a:pt x="20" y="29"/>
                    <a:pt x="21" y="30"/>
                    <a:pt x="17" y="27"/>
                  </a:cubicBezTo>
                  <a:cubicBezTo>
                    <a:pt x="12" y="25"/>
                    <a:pt x="7" y="22"/>
                    <a:pt x="2" y="18"/>
                  </a:cubicBezTo>
                  <a:cubicBezTo>
                    <a:pt x="2" y="18"/>
                    <a:pt x="1" y="18"/>
                    <a:pt x="1" y="18"/>
                  </a:cubicBezTo>
                  <a:cubicBezTo>
                    <a:pt x="0" y="17"/>
                    <a:pt x="0" y="16"/>
                    <a:pt x="1" y="16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16" y="9"/>
                    <a:pt x="31" y="5"/>
                    <a:pt x="46" y="1"/>
                  </a:cubicBezTo>
                  <a:cubicBezTo>
                    <a:pt x="49" y="1"/>
                    <a:pt x="52" y="0"/>
                    <a:pt x="54" y="0"/>
                  </a:cubicBezTo>
                </a:path>
              </a:pathLst>
            </a:custGeom>
            <a:solidFill>
              <a:srgbClr val="FFD3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7" name="Freeform 381"/>
            <p:cNvSpPr>
              <a:spLocks/>
            </p:cNvSpPr>
            <p:nvPr/>
          </p:nvSpPr>
          <p:spPr bwMode="auto">
            <a:xfrm>
              <a:off x="1262063" y="2185988"/>
              <a:ext cx="206375" cy="112713"/>
            </a:xfrm>
            <a:custGeom>
              <a:avLst/>
              <a:gdLst>
                <a:gd name="T0" fmla="*/ 36 w 55"/>
                <a:gd name="T1" fmla="*/ 30 h 30"/>
                <a:gd name="T2" fmla="*/ 34 w 55"/>
                <a:gd name="T3" fmla="*/ 29 h 30"/>
                <a:gd name="T4" fmla="*/ 29 w 55"/>
                <a:gd name="T5" fmla="*/ 24 h 30"/>
                <a:gd name="T6" fmla="*/ 3 w 55"/>
                <a:gd name="T7" fmla="*/ 4 h 30"/>
                <a:gd name="T8" fmla="*/ 0 w 55"/>
                <a:gd name="T9" fmla="*/ 1 h 30"/>
                <a:gd name="T10" fmla="*/ 4 w 55"/>
                <a:gd name="T11" fmla="*/ 1 h 30"/>
                <a:gd name="T12" fmla="*/ 35 w 55"/>
                <a:gd name="T13" fmla="*/ 9 h 30"/>
                <a:gd name="T14" fmla="*/ 54 w 55"/>
                <a:gd name="T15" fmla="*/ 17 h 30"/>
                <a:gd name="T16" fmla="*/ 55 w 55"/>
                <a:gd name="T17" fmla="*/ 17 h 30"/>
                <a:gd name="T18" fmla="*/ 55 w 55"/>
                <a:gd name="T19" fmla="*/ 18 h 30"/>
                <a:gd name="T20" fmla="*/ 48 w 55"/>
                <a:gd name="T21" fmla="*/ 23 h 30"/>
                <a:gd name="T22" fmla="*/ 37 w 55"/>
                <a:gd name="T23" fmla="*/ 29 h 30"/>
                <a:gd name="T24" fmla="*/ 36 w 55"/>
                <a:gd name="T25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5" h="30">
                  <a:moveTo>
                    <a:pt x="36" y="30"/>
                  </a:moveTo>
                  <a:cubicBezTo>
                    <a:pt x="35" y="30"/>
                    <a:pt x="34" y="29"/>
                    <a:pt x="34" y="29"/>
                  </a:cubicBezTo>
                  <a:cubicBezTo>
                    <a:pt x="32" y="27"/>
                    <a:pt x="31" y="26"/>
                    <a:pt x="29" y="24"/>
                  </a:cubicBezTo>
                  <a:cubicBezTo>
                    <a:pt x="21" y="16"/>
                    <a:pt x="12" y="10"/>
                    <a:pt x="3" y="4"/>
                  </a:cubicBezTo>
                  <a:cubicBezTo>
                    <a:pt x="2" y="3"/>
                    <a:pt x="0" y="3"/>
                    <a:pt x="0" y="1"/>
                  </a:cubicBezTo>
                  <a:cubicBezTo>
                    <a:pt x="1" y="0"/>
                    <a:pt x="2" y="1"/>
                    <a:pt x="4" y="1"/>
                  </a:cubicBezTo>
                  <a:cubicBezTo>
                    <a:pt x="14" y="3"/>
                    <a:pt x="25" y="6"/>
                    <a:pt x="35" y="9"/>
                  </a:cubicBezTo>
                  <a:cubicBezTo>
                    <a:pt x="42" y="12"/>
                    <a:pt x="48" y="14"/>
                    <a:pt x="54" y="17"/>
                  </a:cubicBezTo>
                  <a:cubicBezTo>
                    <a:pt x="55" y="17"/>
                    <a:pt x="55" y="17"/>
                    <a:pt x="55" y="17"/>
                  </a:cubicBezTo>
                  <a:cubicBezTo>
                    <a:pt x="55" y="17"/>
                    <a:pt x="55" y="18"/>
                    <a:pt x="55" y="18"/>
                  </a:cubicBezTo>
                  <a:cubicBezTo>
                    <a:pt x="53" y="20"/>
                    <a:pt x="50" y="22"/>
                    <a:pt x="48" y="23"/>
                  </a:cubicBezTo>
                  <a:cubicBezTo>
                    <a:pt x="45" y="25"/>
                    <a:pt x="41" y="27"/>
                    <a:pt x="37" y="29"/>
                  </a:cubicBezTo>
                  <a:cubicBezTo>
                    <a:pt x="37" y="29"/>
                    <a:pt x="36" y="30"/>
                    <a:pt x="36" y="30"/>
                  </a:cubicBezTo>
                </a:path>
              </a:pathLst>
            </a:custGeom>
            <a:solidFill>
              <a:srgbClr val="FFD3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8" name="Freeform 382"/>
            <p:cNvSpPr>
              <a:spLocks/>
            </p:cNvSpPr>
            <p:nvPr/>
          </p:nvSpPr>
          <p:spPr bwMode="auto">
            <a:xfrm>
              <a:off x="776288" y="2170113"/>
              <a:ext cx="598487" cy="203200"/>
            </a:xfrm>
            <a:custGeom>
              <a:avLst/>
              <a:gdLst>
                <a:gd name="T0" fmla="*/ 79 w 159"/>
                <a:gd name="T1" fmla="*/ 54 h 54"/>
                <a:gd name="T2" fmla="*/ 50 w 159"/>
                <a:gd name="T3" fmla="*/ 51 h 54"/>
                <a:gd name="T4" fmla="*/ 11 w 159"/>
                <a:gd name="T5" fmla="*/ 41 h 54"/>
                <a:gd name="T6" fmla="*/ 1 w 159"/>
                <a:gd name="T7" fmla="*/ 37 h 54"/>
                <a:gd name="T8" fmla="*/ 0 w 159"/>
                <a:gd name="T9" fmla="*/ 35 h 54"/>
                <a:gd name="T10" fmla="*/ 7 w 159"/>
                <a:gd name="T11" fmla="*/ 29 h 54"/>
                <a:gd name="T12" fmla="*/ 37 w 159"/>
                <a:gd name="T13" fmla="*/ 7 h 54"/>
                <a:gd name="T14" fmla="*/ 43 w 159"/>
                <a:gd name="T15" fmla="*/ 3 h 54"/>
                <a:gd name="T16" fmla="*/ 46 w 159"/>
                <a:gd name="T17" fmla="*/ 2 h 54"/>
                <a:gd name="T18" fmla="*/ 56 w 159"/>
                <a:gd name="T19" fmla="*/ 1 h 54"/>
                <a:gd name="T20" fmla="*/ 71 w 159"/>
                <a:gd name="T21" fmla="*/ 1 h 54"/>
                <a:gd name="T22" fmla="*/ 83 w 159"/>
                <a:gd name="T23" fmla="*/ 0 h 54"/>
                <a:gd name="T24" fmla="*/ 99 w 159"/>
                <a:gd name="T25" fmla="*/ 1 h 54"/>
                <a:gd name="T26" fmla="*/ 112 w 159"/>
                <a:gd name="T27" fmla="*/ 2 h 54"/>
                <a:gd name="T28" fmla="*/ 116 w 159"/>
                <a:gd name="T29" fmla="*/ 4 h 54"/>
                <a:gd name="T30" fmla="*/ 143 w 159"/>
                <a:gd name="T31" fmla="*/ 21 h 54"/>
                <a:gd name="T32" fmla="*/ 156 w 159"/>
                <a:gd name="T33" fmla="*/ 33 h 54"/>
                <a:gd name="T34" fmla="*/ 158 w 159"/>
                <a:gd name="T35" fmla="*/ 35 h 54"/>
                <a:gd name="T36" fmla="*/ 158 w 159"/>
                <a:gd name="T37" fmla="*/ 37 h 54"/>
                <a:gd name="T38" fmla="*/ 154 w 159"/>
                <a:gd name="T39" fmla="*/ 38 h 54"/>
                <a:gd name="T40" fmla="*/ 109 w 159"/>
                <a:gd name="T41" fmla="*/ 51 h 54"/>
                <a:gd name="T42" fmla="*/ 92 w 159"/>
                <a:gd name="T43" fmla="*/ 53 h 54"/>
                <a:gd name="T44" fmla="*/ 79 w 159"/>
                <a:gd name="T45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59" h="54">
                  <a:moveTo>
                    <a:pt x="79" y="54"/>
                  </a:moveTo>
                  <a:cubicBezTo>
                    <a:pt x="70" y="53"/>
                    <a:pt x="60" y="52"/>
                    <a:pt x="50" y="51"/>
                  </a:cubicBezTo>
                  <a:cubicBezTo>
                    <a:pt x="37" y="49"/>
                    <a:pt x="24" y="45"/>
                    <a:pt x="11" y="41"/>
                  </a:cubicBezTo>
                  <a:cubicBezTo>
                    <a:pt x="8" y="40"/>
                    <a:pt x="4" y="38"/>
                    <a:pt x="1" y="37"/>
                  </a:cubicBezTo>
                  <a:cubicBezTo>
                    <a:pt x="0" y="36"/>
                    <a:pt x="0" y="36"/>
                    <a:pt x="0" y="35"/>
                  </a:cubicBezTo>
                  <a:cubicBezTo>
                    <a:pt x="2" y="33"/>
                    <a:pt x="5" y="31"/>
                    <a:pt x="7" y="29"/>
                  </a:cubicBezTo>
                  <a:cubicBezTo>
                    <a:pt x="16" y="20"/>
                    <a:pt x="26" y="13"/>
                    <a:pt x="37" y="7"/>
                  </a:cubicBezTo>
                  <a:cubicBezTo>
                    <a:pt x="39" y="6"/>
                    <a:pt x="41" y="4"/>
                    <a:pt x="43" y="3"/>
                  </a:cubicBezTo>
                  <a:cubicBezTo>
                    <a:pt x="44" y="3"/>
                    <a:pt x="45" y="2"/>
                    <a:pt x="46" y="2"/>
                  </a:cubicBezTo>
                  <a:cubicBezTo>
                    <a:pt x="49" y="2"/>
                    <a:pt x="52" y="2"/>
                    <a:pt x="56" y="1"/>
                  </a:cubicBezTo>
                  <a:cubicBezTo>
                    <a:pt x="61" y="1"/>
                    <a:pt x="66" y="1"/>
                    <a:pt x="71" y="1"/>
                  </a:cubicBezTo>
                  <a:cubicBezTo>
                    <a:pt x="75" y="0"/>
                    <a:pt x="79" y="0"/>
                    <a:pt x="83" y="0"/>
                  </a:cubicBezTo>
                  <a:cubicBezTo>
                    <a:pt x="88" y="1"/>
                    <a:pt x="94" y="1"/>
                    <a:pt x="99" y="1"/>
                  </a:cubicBezTo>
                  <a:cubicBezTo>
                    <a:pt x="103" y="1"/>
                    <a:pt x="107" y="2"/>
                    <a:pt x="112" y="2"/>
                  </a:cubicBezTo>
                  <a:cubicBezTo>
                    <a:pt x="113" y="2"/>
                    <a:pt x="115" y="3"/>
                    <a:pt x="116" y="4"/>
                  </a:cubicBezTo>
                  <a:cubicBezTo>
                    <a:pt x="126" y="9"/>
                    <a:pt x="135" y="14"/>
                    <a:pt x="143" y="21"/>
                  </a:cubicBezTo>
                  <a:cubicBezTo>
                    <a:pt x="148" y="25"/>
                    <a:pt x="152" y="29"/>
                    <a:pt x="156" y="33"/>
                  </a:cubicBezTo>
                  <a:cubicBezTo>
                    <a:pt x="157" y="33"/>
                    <a:pt x="158" y="34"/>
                    <a:pt x="158" y="35"/>
                  </a:cubicBezTo>
                  <a:cubicBezTo>
                    <a:pt x="159" y="36"/>
                    <a:pt x="159" y="36"/>
                    <a:pt x="158" y="37"/>
                  </a:cubicBezTo>
                  <a:cubicBezTo>
                    <a:pt x="157" y="37"/>
                    <a:pt x="155" y="38"/>
                    <a:pt x="154" y="38"/>
                  </a:cubicBezTo>
                  <a:cubicBezTo>
                    <a:pt x="140" y="44"/>
                    <a:pt x="124" y="48"/>
                    <a:pt x="109" y="51"/>
                  </a:cubicBezTo>
                  <a:cubicBezTo>
                    <a:pt x="103" y="52"/>
                    <a:pt x="98" y="52"/>
                    <a:pt x="92" y="53"/>
                  </a:cubicBezTo>
                  <a:cubicBezTo>
                    <a:pt x="88" y="53"/>
                    <a:pt x="84" y="54"/>
                    <a:pt x="79" y="54"/>
                  </a:cubicBezTo>
                </a:path>
              </a:pathLst>
            </a:custGeom>
            <a:solidFill>
              <a:srgbClr val="FFE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9" name="Freeform 383"/>
            <p:cNvSpPr>
              <a:spLocks/>
            </p:cNvSpPr>
            <p:nvPr/>
          </p:nvSpPr>
          <p:spPr bwMode="auto">
            <a:xfrm>
              <a:off x="852488" y="3130550"/>
              <a:ext cx="446087" cy="217488"/>
            </a:xfrm>
            <a:custGeom>
              <a:avLst/>
              <a:gdLst>
                <a:gd name="T0" fmla="*/ 59 w 119"/>
                <a:gd name="T1" fmla="*/ 0 h 58"/>
                <a:gd name="T2" fmla="*/ 71 w 119"/>
                <a:gd name="T3" fmla="*/ 0 h 58"/>
                <a:gd name="T4" fmla="*/ 94 w 119"/>
                <a:gd name="T5" fmla="*/ 3 h 58"/>
                <a:gd name="T6" fmla="*/ 116 w 119"/>
                <a:gd name="T7" fmla="*/ 9 h 58"/>
                <a:gd name="T8" fmla="*/ 118 w 119"/>
                <a:gd name="T9" fmla="*/ 10 h 58"/>
                <a:gd name="T10" fmla="*/ 118 w 119"/>
                <a:gd name="T11" fmla="*/ 12 h 58"/>
                <a:gd name="T12" fmla="*/ 116 w 119"/>
                <a:gd name="T13" fmla="*/ 14 h 58"/>
                <a:gd name="T14" fmla="*/ 107 w 119"/>
                <a:gd name="T15" fmla="*/ 23 h 58"/>
                <a:gd name="T16" fmla="*/ 93 w 119"/>
                <a:gd name="T17" fmla="*/ 35 h 58"/>
                <a:gd name="T18" fmla="*/ 71 w 119"/>
                <a:gd name="T19" fmla="*/ 51 h 58"/>
                <a:gd name="T20" fmla="*/ 62 w 119"/>
                <a:gd name="T21" fmla="*/ 57 h 58"/>
                <a:gd name="T22" fmla="*/ 57 w 119"/>
                <a:gd name="T23" fmla="*/ 57 h 58"/>
                <a:gd name="T24" fmla="*/ 43 w 119"/>
                <a:gd name="T25" fmla="*/ 48 h 58"/>
                <a:gd name="T26" fmla="*/ 21 w 119"/>
                <a:gd name="T27" fmla="*/ 32 h 58"/>
                <a:gd name="T28" fmla="*/ 6 w 119"/>
                <a:gd name="T29" fmla="*/ 17 h 58"/>
                <a:gd name="T30" fmla="*/ 1 w 119"/>
                <a:gd name="T31" fmla="*/ 12 h 58"/>
                <a:gd name="T32" fmla="*/ 2 w 119"/>
                <a:gd name="T33" fmla="*/ 10 h 58"/>
                <a:gd name="T34" fmla="*/ 4 w 119"/>
                <a:gd name="T35" fmla="*/ 9 h 58"/>
                <a:gd name="T36" fmla="*/ 38 w 119"/>
                <a:gd name="T37" fmla="*/ 1 h 58"/>
                <a:gd name="T38" fmla="*/ 59 w 119"/>
                <a:gd name="T39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19" h="58">
                  <a:moveTo>
                    <a:pt x="59" y="0"/>
                  </a:moveTo>
                  <a:cubicBezTo>
                    <a:pt x="63" y="0"/>
                    <a:pt x="67" y="0"/>
                    <a:pt x="71" y="0"/>
                  </a:cubicBezTo>
                  <a:cubicBezTo>
                    <a:pt x="79" y="1"/>
                    <a:pt x="87" y="2"/>
                    <a:pt x="94" y="3"/>
                  </a:cubicBezTo>
                  <a:cubicBezTo>
                    <a:pt x="102" y="5"/>
                    <a:pt x="109" y="7"/>
                    <a:pt x="116" y="9"/>
                  </a:cubicBezTo>
                  <a:cubicBezTo>
                    <a:pt x="116" y="10"/>
                    <a:pt x="117" y="10"/>
                    <a:pt x="118" y="10"/>
                  </a:cubicBezTo>
                  <a:cubicBezTo>
                    <a:pt x="118" y="11"/>
                    <a:pt x="119" y="11"/>
                    <a:pt x="118" y="12"/>
                  </a:cubicBezTo>
                  <a:cubicBezTo>
                    <a:pt x="117" y="13"/>
                    <a:pt x="117" y="13"/>
                    <a:pt x="116" y="14"/>
                  </a:cubicBezTo>
                  <a:cubicBezTo>
                    <a:pt x="113" y="17"/>
                    <a:pt x="110" y="20"/>
                    <a:pt x="107" y="23"/>
                  </a:cubicBezTo>
                  <a:cubicBezTo>
                    <a:pt x="102" y="27"/>
                    <a:pt x="98" y="31"/>
                    <a:pt x="93" y="35"/>
                  </a:cubicBezTo>
                  <a:cubicBezTo>
                    <a:pt x="86" y="41"/>
                    <a:pt x="79" y="46"/>
                    <a:pt x="71" y="51"/>
                  </a:cubicBezTo>
                  <a:cubicBezTo>
                    <a:pt x="68" y="53"/>
                    <a:pt x="65" y="55"/>
                    <a:pt x="62" y="57"/>
                  </a:cubicBezTo>
                  <a:cubicBezTo>
                    <a:pt x="60" y="58"/>
                    <a:pt x="59" y="58"/>
                    <a:pt x="57" y="57"/>
                  </a:cubicBezTo>
                  <a:cubicBezTo>
                    <a:pt x="53" y="54"/>
                    <a:pt x="48" y="51"/>
                    <a:pt x="43" y="48"/>
                  </a:cubicBezTo>
                  <a:cubicBezTo>
                    <a:pt x="36" y="43"/>
                    <a:pt x="28" y="37"/>
                    <a:pt x="21" y="32"/>
                  </a:cubicBezTo>
                  <a:cubicBezTo>
                    <a:pt x="16" y="27"/>
                    <a:pt x="11" y="22"/>
                    <a:pt x="6" y="17"/>
                  </a:cubicBezTo>
                  <a:cubicBezTo>
                    <a:pt x="4" y="16"/>
                    <a:pt x="3" y="14"/>
                    <a:pt x="1" y="12"/>
                  </a:cubicBezTo>
                  <a:cubicBezTo>
                    <a:pt x="0" y="11"/>
                    <a:pt x="0" y="11"/>
                    <a:pt x="2" y="10"/>
                  </a:cubicBezTo>
                  <a:cubicBezTo>
                    <a:pt x="2" y="10"/>
                    <a:pt x="3" y="9"/>
                    <a:pt x="4" y="9"/>
                  </a:cubicBezTo>
                  <a:cubicBezTo>
                    <a:pt x="15" y="5"/>
                    <a:pt x="26" y="3"/>
                    <a:pt x="38" y="1"/>
                  </a:cubicBezTo>
                  <a:cubicBezTo>
                    <a:pt x="45" y="0"/>
                    <a:pt x="52" y="0"/>
                    <a:pt x="59" y="0"/>
                  </a:cubicBezTo>
                </a:path>
              </a:pathLst>
            </a:custGeom>
            <a:solidFill>
              <a:srgbClr val="FFE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0" name="Freeform 384"/>
            <p:cNvSpPr>
              <a:spLocks/>
            </p:cNvSpPr>
            <p:nvPr/>
          </p:nvSpPr>
          <p:spPr bwMode="auto">
            <a:xfrm>
              <a:off x="995363" y="3567113"/>
              <a:ext cx="160337" cy="115888"/>
            </a:xfrm>
            <a:custGeom>
              <a:avLst/>
              <a:gdLst>
                <a:gd name="T0" fmla="*/ 42 w 43"/>
                <a:gd name="T1" fmla="*/ 12 h 31"/>
                <a:gd name="T2" fmla="*/ 40 w 43"/>
                <a:gd name="T3" fmla="*/ 20 h 31"/>
                <a:gd name="T4" fmla="*/ 22 w 43"/>
                <a:gd name="T5" fmla="*/ 30 h 31"/>
                <a:gd name="T6" fmla="*/ 13 w 43"/>
                <a:gd name="T7" fmla="*/ 28 h 31"/>
                <a:gd name="T8" fmla="*/ 4 w 43"/>
                <a:gd name="T9" fmla="*/ 21 h 31"/>
                <a:gd name="T10" fmla="*/ 1 w 43"/>
                <a:gd name="T11" fmla="*/ 7 h 31"/>
                <a:gd name="T12" fmla="*/ 4 w 43"/>
                <a:gd name="T13" fmla="*/ 1 h 31"/>
                <a:gd name="T14" fmla="*/ 5 w 43"/>
                <a:gd name="T15" fmla="*/ 0 h 31"/>
                <a:gd name="T16" fmla="*/ 6 w 43"/>
                <a:gd name="T17" fmla="*/ 1 h 31"/>
                <a:gd name="T18" fmla="*/ 15 w 43"/>
                <a:gd name="T19" fmla="*/ 6 h 31"/>
                <a:gd name="T20" fmla="*/ 29 w 43"/>
                <a:gd name="T21" fmla="*/ 6 h 31"/>
                <a:gd name="T22" fmla="*/ 37 w 43"/>
                <a:gd name="T23" fmla="*/ 1 h 31"/>
                <a:gd name="T24" fmla="*/ 39 w 43"/>
                <a:gd name="T25" fmla="*/ 1 h 31"/>
                <a:gd name="T26" fmla="*/ 42 w 43"/>
                <a:gd name="T27" fmla="*/ 12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3" h="31">
                  <a:moveTo>
                    <a:pt x="42" y="12"/>
                  </a:moveTo>
                  <a:cubicBezTo>
                    <a:pt x="42" y="15"/>
                    <a:pt x="41" y="18"/>
                    <a:pt x="40" y="20"/>
                  </a:cubicBezTo>
                  <a:cubicBezTo>
                    <a:pt x="35" y="26"/>
                    <a:pt x="29" y="30"/>
                    <a:pt x="22" y="30"/>
                  </a:cubicBezTo>
                  <a:cubicBezTo>
                    <a:pt x="19" y="31"/>
                    <a:pt x="16" y="29"/>
                    <a:pt x="13" y="28"/>
                  </a:cubicBezTo>
                  <a:cubicBezTo>
                    <a:pt x="9" y="27"/>
                    <a:pt x="6" y="24"/>
                    <a:pt x="4" y="21"/>
                  </a:cubicBezTo>
                  <a:cubicBezTo>
                    <a:pt x="0" y="17"/>
                    <a:pt x="0" y="12"/>
                    <a:pt x="1" y="7"/>
                  </a:cubicBezTo>
                  <a:cubicBezTo>
                    <a:pt x="2" y="5"/>
                    <a:pt x="3" y="3"/>
                    <a:pt x="4" y="1"/>
                  </a:cubicBezTo>
                  <a:cubicBezTo>
                    <a:pt x="4" y="0"/>
                    <a:pt x="5" y="0"/>
                    <a:pt x="5" y="0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9" y="4"/>
                    <a:pt x="12" y="5"/>
                    <a:pt x="15" y="6"/>
                  </a:cubicBezTo>
                  <a:cubicBezTo>
                    <a:pt x="19" y="8"/>
                    <a:pt x="24" y="8"/>
                    <a:pt x="29" y="6"/>
                  </a:cubicBezTo>
                  <a:cubicBezTo>
                    <a:pt x="32" y="5"/>
                    <a:pt x="35" y="3"/>
                    <a:pt x="37" y="1"/>
                  </a:cubicBezTo>
                  <a:cubicBezTo>
                    <a:pt x="38" y="0"/>
                    <a:pt x="39" y="0"/>
                    <a:pt x="39" y="1"/>
                  </a:cubicBezTo>
                  <a:cubicBezTo>
                    <a:pt x="41" y="5"/>
                    <a:pt x="43" y="8"/>
                    <a:pt x="42" y="12"/>
                  </a:cubicBezTo>
                </a:path>
              </a:pathLst>
            </a:custGeom>
            <a:solidFill>
              <a:srgbClr val="FFE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1" name="Freeform 385"/>
            <p:cNvSpPr>
              <a:spLocks/>
            </p:cNvSpPr>
            <p:nvPr/>
          </p:nvSpPr>
          <p:spPr bwMode="auto">
            <a:xfrm>
              <a:off x="731838" y="2320925"/>
              <a:ext cx="687387" cy="128588"/>
            </a:xfrm>
            <a:custGeom>
              <a:avLst/>
              <a:gdLst>
                <a:gd name="T0" fmla="*/ 91 w 183"/>
                <a:gd name="T1" fmla="*/ 33 h 34"/>
                <a:gd name="T2" fmla="*/ 76 w 183"/>
                <a:gd name="T3" fmla="*/ 32 h 34"/>
                <a:gd name="T4" fmla="*/ 54 w 183"/>
                <a:gd name="T5" fmla="*/ 28 h 34"/>
                <a:gd name="T6" fmla="*/ 17 w 183"/>
                <a:gd name="T7" fmla="*/ 18 h 34"/>
                <a:gd name="T8" fmla="*/ 2 w 183"/>
                <a:gd name="T9" fmla="*/ 12 h 34"/>
                <a:gd name="T10" fmla="*/ 1 w 183"/>
                <a:gd name="T11" fmla="*/ 8 h 34"/>
                <a:gd name="T12" fmla="*/ 7 w 183"/>
                <a:gd name="T13" fmla="*/ 1 h 34"/>
                <a:gd name="T14" fmla="*/ 9 w 183"/>
                <a:gd name="T15" fmla="*/ 0 h 34"/>
                <a:gd name="T16" fmla="*/ 11 w 183"/>
                <a:gd name="T17" fmla="*/ 1 h 34"/>
                <a:gd name="T18" fmla="*/ 45 w 183"/>
                <a:gd name="T19" fmla="*/ 12 h 34"/>
                <a:gd name="T20" fmla="*/ 73 w 183"/>
                <a:gd name="T21" fmla="*/ 17 h 34"/>
                <a:gd name="T22" fmla="*/ 97 w 183"/>
                <a:gd name="T23" fmla="*/ 18 h 34"/>
                <a:gd name="T24" fmla="*/ 110 w 183"/>
                <a:gd name="T25" fmla="*/ 17 h 34"/>
                <a:gd name="T26" fmla="*/ 129 w 183"/>
                <a:gd name="T27" fmla="*/ 14 h 34"/>
                <a:gd name="T28" fmla="*/ 172 w 183"/>
                <a:gd name="T29" fmla="*/ 1 h 34"/>
                <a:gd name="T30" fmla="*/ 173 w 183"/>
                <a:gd name="T31" fmla="*/ 1 h 34"/>
                <a:gd name="T32" fmla="*/ 176 w 183"/>
                <a:gd name="T33" fmla="*/ 1 h 34"/>
                <a:gd name="T34" fmla="*/ 182 w 183"/>
                <a:gd name="T35" fmla="*/ 8 h 34"/>
                <a:gd name="T36" fmla="*/ 181 w 183"/>
                <a:gd name="T37" fmla="*/ 12 h 34"/>
                <a:gd name="T38" fmla="*/ 174 w 183"/>
                <a:gd name="T39" fmla="*/ 14 h 34"/>
                <a:gd name="T40" fmla="*/ 137 w 183"/>
                <a:gd name="T41" fmla="*/ 27 h 34"/>
                <a:gd name="T42" fmla="*/ 110 w 183"/>
                <a:gd name="T43" fmla="*/ 32 h 34"/>
                <a:gd name="T44" fmla="*/ 98 w 183"/>
                <a:gd name="T45" fmla="*/ 33 h 34"/>
                <a:gd name="T46" fmla="*/ 91 w 183"/>
                <a:gd name="T47" fmla="*/ 33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83" h="34">
                  <a:moveTo>
                    <a:pt x="91" y="33"/>
                  </a:moveTo>
                  <a:cubicBezTo>
                    <a:pt x="86" y="32"/>
                    <a:pt x="81" y="33"/>
                    <a:pt x="76" y="32"/>
                  </a:cubicBezTo>
                  <a:cubicBezTo>
                    <a:pt x="69" y="31"/>
                    <a:pt x="62" y="30"/>
                    <a:pt x="54" y="28"/>
                  </a:cubicBezTo>
                  <a:cubicBezTo>
                    <a:pt x="42" y="26"/>
                    <a:pt x="29" y="22"/>
                    <a:pt x="17" y="18"/>
                  </a:cubicBezTo>
                  <a:cubicBezTo>
                    <a:pt x="12" y="16"/>
                    <a:pt x="7" y="14"/>
                    <a:pt x="2" y="12"/>
                  </a:cubicBezTo>
                  <a:cubicBezTo>
                    <a:pt x="0" y="11"/>
                    <a:pt x="0" y="10"/>
                    <a:pt x="1" y="8"/>
                  </a:cubicBezTo>
                  <a:cubicBezTo>
                    <a:pt x="3" y="6"/>
                    <a:pt x="5" y="4"/>
                    <a:pt x="7" y="1"/>
                  </a:cubicBezTo>
                  <a:cubicBezTo>
                    <a:pt x="7" y="0"/>
                    <a:pt x="8" y="0"/>
                    <a:pt x="9" y="0"/>
                  </a:cubicBezTo>
                  <a:cubicBezTo>
                    <a:pt x="10" y="1"/>
                    <a:pt x="11" y="1"/>
                    <a:pt x="11" y="1"/>
                  </a:cubicBezTo>
                  <a:cubicBezTo>
                    <a:pt x="22" y="6"/>
                    <a:pt x="33" y="9"/>
                    <a:pt x="45" y="12"/>
                  </a:cubicBezTo>
                  <a:cubicBezTo>
                    <a:pt x="54" y="14"/>
                    <a:pt x="63" y="16"/>
                    <a:pt x="73" y="17"/>
                  </a:cubicBezTo>
                  <a:cubicBezTo>
                    <a:pt x="81" y="18"/>
                    <a:pt x="89" y="18"/>
                    <a:pt x="97" y="18"/>
                  </a:cubicBezTo>
                  <a:cubicBezTo>
                    <a:pt x="101" y="18"/>
                    <a:pt x="105" y="17"/>
                    <a:pt x="110" y="17"/>
                  </a:cubicBezTo>
                  <a:cubicBezTo>
                    <a:pt x="116" y="16"/>
                    <a:pt x="123" y="15"/>
                    <a:pt x="129" y="14"/>
                  </a:cubicBezTo>
                  <a:cubicBezTo>
                    <a:pt x="144" y="11"/>
                    <a:pt x="158" y="7"/>
                    <a:pt x="172" y="1"/>
                  </a:cubicBezTo>
                  <a:cubicBezTo>
                    <a:pt x="173" y="1"/>
                    <a:pt x="173" y="1"/>
                    <a:pt x="173" y="1"/>
                  </a:cubicBezTo>
                  <a:cubicBezTo>
                    <a:pt x="175" y="0"/>
                    <a:pt x="175" y="0"/>
                    <a:pt x="176" y="1"/>
                  </a:cubicBezTo>
                  <a:cubicBezTo>
                    <a:pt x="178" y="4"/>
                    <a:pt x="180" y="6"/>
                    <a:pt x="182" y="8"/>
                  </a:cubicBezTo>
                  <a:cubicBezTo>
                    <a:pt x="183" y="10"/>
                    <a:pt x="183" y="11"/>
                    <a:pt x="181" y="12"/>
                  </a:cubicBezTo>
                  <a:cubicBezTo>
                    <a:pt x="179" y="13"/>
                    <a:pt x="177" y="14"/>
                    <a:pt x="174" y="14"/>
                  </a:cubicBezTo>
                  <a:cubicBezTo>
                    <a:pt x="162" y="19"/>
                    <a:pt x="149" y="23"/>
                    <a:pt x="137" y="27"/>
                  </a:cubicBezTo>
                  <a:cubicBezTo>
                    <a:pt x="128" y="29"/>
                    <a:pt x="119" y="30"/>
                    <a:pt x="110" y="32"/>
                  </a:cubicBezTo>
                  <a:cubicBezTo>
                    <a:pt x="106" y="32"/>
                    <a:pt x="102" y="33"/>
                    <a:pt x="98" y="33"/>
                  </a:cubicBezTo>
                  <a:cubicBezTo>
                    <a:pt x="96" y="33"/>
                    <a:pt x="93" y="34"/>
                    <a:pt x="91" y="33"/>
                  </a:cubicBezTo>
                  <a:close/>
                </a:path>
              </a:pathLst>
            </a:custGeom>
            <a:solidFill>
              <a:srgbClr val="F1A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2" name="Freeform 386"/>
            <p:cNvSpPr>
              <a:spLocks/>
            </p:cNvSpPr>
            <p:nvPr/>
          </p:nvSpPr>
          <p:spPr bwMode="auto">
            <a:xfrm>
              <a:off x="803275" y="3062288"/>
              <a:ext cx="549275" cy="93663"/>
            </a:xfrm>
            <a:custGeom>
              <a:avLst/>
              <a:gdLst>
                <a:gd name="T0" fmla="*/ 72 w 146"/>
                <a:gd name="T1" fmla="*/ 0 h 25"/>
                <a:gd name="T2" fmla="*/ 92 w 146"/>
                <a:gd name="T3" fmla="*/ 1 h 25"/>
                <a:gd name="T4" fmla="*/ 126 w 146"/>
                <a:gd name="T5" fmla="*/ 7 h 25"/>
                <a:gd name="T6" fmla="*/ 142 w 146"/>
                <a:gd name="T7" fmla="*/ 12 h 25"/>
                <a:gd name="T8" fmla="*/ 143 w 146"/>
                <a:gd name="T9" fmla="*/ 17 h 25"/>
                <a:gd name="T10" fmla="*/ 138 w 146"/>
                <a:gd name="T11" fmla="*/ 23 h 25"/>
                <a:gd name="T12" fmla="*/ 133 w 146"/>
                <a:gd name="T13" fmla="*/ 24 h 25"/>
                <a:gd name="T14" fmla="*/ 111 w 146"/>
                <a:gd name="T15" fmla="*/ 18 h 25"/>
                <a:gd name="T16" fmla="*/ 93 w 146"/>
                <a:gd name="T17" fmla="*/ 14 h 25"/>
                <a:gd name="T18" fmla="*/ 65 w 146"/>
                <a:gd name="T19" fmla="*/ 13 h 25"/>
                <a:gd name="T20" fmla="*/ 49 w 146"/>
                <a:gd name="T21" fmla="*/ 15 h 25"/>
                <a:gd name="T22" fmla="*/ 15 w 146"/>
                <a:gd name="T23" fmla="*/ 23 h 25"/>
                <a:gd name="T24" fmla="*/ 11 w 146"/>
                <a:gd name="T25" fmla="*/ 24 h 25"/>
                <a:gd name="T26" fmla="*/ 8 w 146"/>
                <a:gd name="T27" fmla="*/ 24 h 25"/>
                <a:gd name="T28" fmla="*/ 3 w 146"/>
                <a:gd name="T29" fmla="*/ 18 h 25"/>
                <a:gd name="T30" fmla="*/ 1 w 146"/>
                <a:gd name="T31" fmla="*/ 15 h 25"/>
                <a:gd name="T32" fmla="*/ 1 w 146"/>
                <a:gd name="T33" fmla="*/ 13 h 25"/>
                <a:gd name="T34" fmla="*/ 4 w 146"/>
                <a:gd name="T35" fmla="*/ 11 h 25"/>
                <a:gd name="T36" fmla="*/ 41 w 146"/>
                <a:gd name="T37" fmla="*/ 3 h 25"/>
                <a:gd name="T38" fmla="*/ 63 w 146"/>
                <a:gd name="T39" fmla="*/ 1 h 25"/>
                <a:gd name="T40" fmla="*/ 72 w 146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46" h="25">
                  <a:moveTo>
                    <a:pt x="72" y="0"/>
                  </a:moveTo>
                  <a:cubicBezTo>
                    <a:pt x="79" y="0"/>
                    <a:pt x="86" y="1"/>
                    <a:pt x="92" y="1"/>
                  </a:cubicBezTo>
                  <a:cubicBezTo>
                    <a:pt x="104" y="2"/>
                    <a:pt x="115" y="4"/>
                    <a:pt x="126" y="7"/>
                  </a:cubicBezTo>
                  <a:cubicBezTo>
                    <a:pt x="131" y="9"/>
                    <a:pt x="137" y="10"/>
                    <a:pt x="142" y="12"/>
                  </a:cubicBezTo>
                  <a:cubicBezTo>
                    <a:pt x="145" y="13"/>
                    <a:pt x="146" y="13"/>
                    <a:pt x="143" y="17"/>
                  </a:cubicBezTo>
                  <a:cubicBezTo>
                    <a:pt x="141" y="19"/>
                    <a:pt x="139" y="21"/>
                    <a:pt x="138" y="23"/>
                  </a:cubicBezTo>
                  <a:cubicBezTo>
                    <a:pt x="136" y="25"/>
                    <a:pt x="136" y="25"/>
                    <a:pt x="133" y="24"/>
                  </a:cubicBezTo>
                  <a:cubicBezTo>
                    <a:pt x="126" y="21"/>
                    <a:pt x="119" y="19"/>
                    <a:pt x="111" y="18"/>
                  </a:cubicBezTo>
                  <a:cubicBezTo>
                    <a:pt x="105" y="16"/>
                    <a:pt x="99" y="15"/>
                    <a:pt x="93" y="14"/>
                  </a:cubicBezTo>
                  <a:cubicBezTo>
                    <a:pt x="84" y="13"/>
                    <a:pt x="74" y="13"/>
                    <a:pt x="65" y="13"/>
                  </a:cubicBezTo>
                  <a:cubicBezTo>
                    <a:pt x="60" y="13"/>
                    <a:pt x="54" y="14"/>
                    <a:pt x="49" y="15"/>
                  </a:cubicBezTo>
                  <a:cubicBezTo>
                    <a:pt x="37" y="16"/>
                    <a:pt x="26" y="19"/>
                    <a:pt x="15" y="23"/>
                  </a:cubicBezTo>
                  <a:cubicBezTo>
                    <a:pt x="13" y="23"/>
                    <a:pt x="12" y="24"/>
                    <a:pt x="11" y="24"/>
                  </a:cubicBezTo>
                  <a:cubicBezTo>
                    <a:pt x="10" y="25"/>
                    <a:pt x="9" y="25"/>
                    <a:pt x="8" y="24"/>
                  </a:cubicBezTo>
                  <a:cubicBezTo>
                    <a:pt x="6" y="22"/>
                    <a:pt x="4" y="20"/>
                    <a:pt x="3" y="18"/>
                  </a:cubicBezTo>
                  <a:cubicBezTo>
                    <a:pt x="2" y="17"/>
                    <a:pt x="1" y="16"/>
                    <a:pt x="1" y="15"/>
                  </a:cubicBezTo>
                  <a:cubicBezTo>
                    <a:pt x="0" y="14"/>
                    <a:pt x="0" y="13"/>
                    <a:pt x="1" y="13"/>
                  </a:cubicBezTo>
                  <a:cubicBezTo>
                    <a:pt x="2" y="12"/>
                    <a:pt x="3" y="12"/>
                    <a:pt x="4" y="11"/>
                  </a:cubicBezTo>
                  <a:cubicBezTo>
                    <a:pt x="16" y="7"/>
                    <a:pt x="28" y="5"/>
                    <a:pt x="41" y="3"/>
                  </a:cubicBezTo>
                  <a:cubicBezTo>
                    <a:pt x="48" y="2"/>
                    <a:pt x="55" y="1"/>
                    <a:pt x="63" y="1"/>
                  </a:cubicBezTo>
                  <a:cubicBezTo>
                    <a:pt x="66" y="1"/>
                    <a:pt x="69" y="0"/>
                    <a:pt x="72" y="0"/>
                  </a:cubicBezTo>
                  <a:close/>
                </a:path>
              </a:pathLst>
            </a:custGeom>
            <a:solidFill>
              <a:srgbClr val="F1A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3" name="Freeform 387"/>
            <p:cNvSpPr>
              <a:spLocks/>
            </p:cNvSpPr>
            <p:nvPr/>
          </p:nvSpPr>
          <p:spPr bwMode="auto">
            <a:xfrm>
              <a:off x="663575" y="3122613"/>
              <a:ext cx="153987" cy="104775"/>
            </a:xfrm>
            <a:custGeom>
              <a:avLst/>
              <a:gdLst>
                <a:gd name="T0" fmla="*/ 41 w 41"/>
                <a:gd name="T1" fmla="*/ 11 h 28"/>
                <a:gd name="T2" fmla="*/ 40 w 41"/>
                <a:gd name="T3" fmla="*/ 12 h 28"/>
                <a:gd name="T4" fmla="*/ 33 w 41"/>
                <a:gd name="T5" fmla="*/ 15 h 28"/>
                <a:gd name="T6" fmla="*/ 16 w 41"/>
                <a:gd name="T7" fmla="*/ 26 h 28"/>
                <a:gd name="T8" fmla="*/ 15 w 41"/>
                <a:gd name="T9" fmla="*/ 27 h 28"/>
                <a:gd name="T10" fmla="*/ 13 w 41"/>
                <a:gd name="T11" fmla="*/ 27 h 28"/>
                <a:gd name="T12" fmla="*/ 1 w 41"/>
                <a:gd name="T13" fmla="*/ 20 h 28"/>
                <a:gd name="T14" fmla="*/ 1 w 41"/>
                <a:gd name="T15" fmla="*/ 18 h 28"/>
                <a:gd name="T16" fmla="*/ 9 w 41"/>
                <a:gd name="T17" fmla="*/ 12 h 28"/>
                <a:gd name="T18" fmla="*/ 29 w 41"/>
                <a:gd name="T19" fmla="*/ 1 h 28"/>
                <a:gd name="T20" fmla="*/ 30 w 41"/>
                <a:gd name="T21" fmla="*/ 0 h 28"/>
                <a:gd name="T22" fmla="*/ 33 w 41"/>
                <a:gd name="T23" fmla="*/ 1 h 28"/>
                <a:gd name="T24" fmla="*/ 37 w 41"/>
                <a:gd name="T25" fmla="*/ 6 h 28"/>
                <a:gd name="T26" fmla="*/ 40 w 41"/>
                <a:gd name="T27" fmla="*/ 9 h 28"/>
                <a:gd name="T28" fmla="*/ 41 w 41"/>
                <a:gd name="T29" fmla="*/ 1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1" h="28">
                  <a:moveTo>
                    <a:pt x="41" y="11"/>
                  </a:moveTo>
                  <a:cubicBezTo>
                    <a:pt x="40" y="11"/>
                    <a:pt x="40" y="12"/>
                    <a:pt x="40" y="12"/>
                  </a:cubicBezTo>
                  <a:cubicBezTo>
                    <a:pt x="38" y="13"/>
                    <a:pt x="35" y="14"/>
                    <a:pt x="33" y="15"/>
                  </a:cubicBezTo>
                  <a:cubicBezTo>
                    <a:pt x="27" y="18"/>
                    <a:pt x="21" y="22"/>
                    <a:pt x="16" y="26"/>
                  </a:cubicBezTo>
                  <a:cubicBezTo>
                    <a:pt x="15" y="27"/>
                    <a:pt x="15" y="27"/>
                    <a:pt x="15" y="27"/>
                  </a:cubicBezTo>
                  <a:cubicBezTo>
                    <a:pt x="14" y="28"/>
                    <a:pt x="14" y="28"/>
                    <a:pt x="13" y="27"/>
                  </a:cubicBezTo>
                  <a:cubicBezTo>
                    <a:pt x="9" y="25"/>
                    <a:pt x="5" y="23"/>
                    <a:pt x="1" y="20"/>
                  </a:cubicBezTo>
                  <a:cubicBezTo>
                    <a:pt x="0" y="19"/>
                    <a:pt x="0" y="19"/>
                    <a:pt x="1" y="18"/>
                  </a:cubicBezTo>
                  <a:cubicBezTo>
                    <a:pt x="4" y="16"/>
                    <a:pt x="6" y="14"/>
                    <a:pt x="9" y="12"/>
                  </a:cubicBezTo>
                  <a:cubicBezTo>
                    <a:pt x="15" y="8"/>
                    <a:pt x="22" y="4"/>
                    <a:pt x="29" y="1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1" y="0"/>
                    <a:pt x="32" y="0"/>
                    <a:pt x="33" y="1"/>
                  </a:cubicBezTo>
                  <a:cubicBezTo>
                    <a:pt x="34" y="2"/>
                    <a:pt x="36" y="4"/>
                    <a:pt x="37" y="6"/>
                  </a:cubicBezTo>
                  <a:cubicBezTo>
                    <a:pt x="38" y="7"/>
                    <a:pt x="39" y="8"/>
                    <a:pt x="40" y="9"/>
                  </a:cubicBezTo>
                  <a:cubicBezTo>
                    <a:pt x="40" y="10"/>
                    <a:pt x="41" y="10"/>
                    <a:pt x="41" y="11"/>
                  </a:cubicBezTo>
                  <a:close/>
                </a:path>
              </a:pathLst>
            </a:custGeom>
            <a:solidFill>
              <a:srgbClr val="F1A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4" name="Freeform 388"/>
            <p:cNvSpPr>
              <a:spLocks/>
            </p:cNvSpPr>
            <p:nvPr/>
          </p:nvSpPr>
          <p:spPr bwMode="auto">
            <a:xfrm>
              <a:off x="1333500" y="3122613"/>
              <a:ext cx="153987" cy="104775"/>
            </a:xfrm>
            <a:custGeom>
              <a:avLst/>
              <a:gdLst>
                <a:gd name="T0" fmla="*/ 10 w 41"/>
                <a:gd name="T1" fmla="*/ 0 h 28"/>
                <a:gd name="T2" fmla="*/ 12 w 41"/>
                <a:gd name="T3" fmla="*/ 1 h 28"/>
                <a:gd name="T4" fmla="*/ 23 w 41"/>
                <a:gd name="T5" fmla="*/ 7 h 28"/>
                <a:gd name="T6" fmla="*/ 39 w 41"/>
                <a:gd name="T7" fmla="*/ 17 h 28"/>
                <a:gd name="T8" fmla="*/ 38 w 41"/>
                <a:gd name="T9" fmla="*/ 21 h 28"/>
                <a:gd name="T10" fmla="*/ 28 w 41"/>
                <a:gd name="T11" fmla="*/ 27 h 28"/>
                <a:gd name="T12" fmla="*/ 26 w 41"/>
                <a:gd name="T13" fmla="*/ 27 h 28"/>
                <a:gd name="T14" fmla="*/ 10 w 41"/>
                <a:gd name="T15" fmla="*/ 16 h 28"/>
                <a:gd name="T16" fmla="*/ 1 w 41"/>
                <a:gd name="T17" fmla="*/ 12 h 28"/>
                <a:gd name="T18" fmla="*/ 0 w 41"/>
                <a:gd name="T19" fmla="*/ 10 h 28"/>
                <a:gd name="T20" fmla="*/ 7 w 41"/>
                <a:gd name="T21" fmla="*/ 1 h 28"/>
                <a:gd name="T22" fmla="*/ 10 w 41"/>
                <a:gd name="T23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1" h="28">
                  <a:moveTo>
                    <a:pt x="10" y="0"/>
                  </a:moveTo>
                  <a:cubicBezTo>
                    <a:pt x="10" y="0"/>
                    <a:pt x="11" y="0"/>
                    <a:pt x="12" y="1"/>
                  </a:cubicBezTo>
                  <a:cubicBezTo>
                    <a:pt x="16" y="2"/>
                    <a:pt x="20" y="4"/>
                    <a:pt x="23" y="7"/>
                  </a:cubicBezTo>
                  <a:cubicBezTo>
                    <a:pt x="28" y="10"/>
                    <a:pt x="34" y="13"/>
                    <a:pt x="39" y="17"/>
                  </a:cubicBezTo>
                  <a:cubicBezTo>
                    <a:pt x="41" y="19"/>
                    <a:pt x="41" y="19"/>
                    <a:pt x="38" y="21"/>
                  </a:cubicBezTo>
                  <a:cubicBezTo>
                    <a:pt x="35" y="23"/>
                    <a:pt x="32" y="25"/>
                    <a:pt x="28" y="27"/>
                  </a:cubicBezTo>
                  <a:cubicBezTo>
                    <a:pt x="27" y="28"/>
                    <a:pt x="27" y="28"/>
                    <a:pt x="26" y="27"/>
                  </a:cubicBezTo>
                  <a:cubicBezTo>
                    <a:pt x="21" y="23"/>
                    <a:pt x="15" y="19"/>
                    <a:pt x="10" y="16"/>
                  </a:cubicBezTo>
                  <a:cubicBezTo>
                    <a:pt x="7" y="15"/>
                    <a:pt x="4" y="13"/>
                    <a:pt x="1" y="12"/>
                  </a:cubicBezTo>
                  <a:cubicBezTo>
                    <a:pt x="0" y="11"/>
                    <a:pt x="0" y="11"/>
                    <a:pt x="0" y="10"/>
                  </a:cubicBezTo>
                  <a:cubicBezTo>
                    <a:pt x="3" y="7"/>
                    <a:pt x="5" y="4"/>
                    <a:pt x="7" y="1"/>
                  </a:cubicBezTo>
                  <a:cubicBezTo>
                    <a:pt x="8" y="1"/>
                    <a:pt x="9" y="0"/>
                    <a:pt x="10" y="0"/>
                  </a:cubicBezTo>
                </a:path>
              </a:pathLst>
            </a:custGeom>
            <a:solidFill>
              <a:srgbClr val="F1A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5" name="Freeform 389"/>
            <p:cNvSpPr>
              <a:spLocks/>
            </p:cNvSpPr>
            <p:nvPr/>
          </p:nvSpPr>
          <p:spPr bwMode="auto">
            <a:xfrm>
              <a:off x="615950" y="2260600"/>
              <a:ext cx="127000" cy="90488"/>
            </a:xfrm>
            <a:custGeom>
              <a:avLst/>
              <a:gdLst>
                <a:gd name="T0" fmla="*/ 12 w 34"/>
                <a:gd name="T1" fmla="*/ 0 h 24"/>
                <a:gd name="T2" fmla="*/ 13 w 34"/>
                <a:gd name="T3" fmla="*/ 1 h 24"/>
                <a:gd name="T4" fmla="*/ 31 w 34"/>
                <a:gd name="T5" fmla="*/ 12 h 24"/>
                <a:gd name="T6" fmla="*/ 33 w 34"/>
                <a:gd name="T7" fmla="*/ 13 h 24"/>
                <a:gd name="T8" fmla="*/ 34 w 34"/>
                <a:gd name="T9" fmla="*/ 15 h 24"/>
                <a:gd name="T10" fmla="*/ 27 w 34"/>
                <a:gd name="T11" fmla="*/ 23 h 24"/>
                <a:gd name="T12" fmla="*/ 25 w 34"/>
                <a:gd name="T13" fmla="*/ 24 h 24"/>
                <a:gd name="T14" fmla="*/ 23 w 34"/>
                <a:gd name="T15" fmla="*/ 23 h 24"/>
                <a:gd name="T16" fmla="*/ 3 w 34"/>
                <a:gd name="T17" fmla="*/ 10 h 24"/>
                <a:gd name="T18" fmla="*/ 2 w 34"/>
                <a:gd name="T19" fmla="*/ 9 h 24"/>
                <a:gd name="T20" fmla="*/ 3 w 34"/>
                <a:gd name="T21" fmla="*/ 4 h 24"/>
                <a:gd name="T22" fmla="*/ 10 w 34"/>
                <a:gd name="T23" fmla="*/ 1 h 24"/>
                <a:gd name="T24" fmla="*/ 12 w 34"/>
                <a:gd name="T2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4" h="24">
                  <a:moveTo>
                    <a:pt x="12" y="0"/>
                  </a:moveTo>
                  <a:cubicBezTo>
                    <a:pt x="13" y="0"/>
                    <a:pt x="13" y="0"/>
                    <a:pt x="13" y="1"/>
                  </a:cubicBezTo>
                  <a:cubicBezTo>
                    <a:pt x="19" y="5"/>
                    <a:pt x="25" y="9"/>
                    <a:pt x="31" y="12"/>
                  </a:cubicBezTo>
                  <a:cubicBezTo>
                    <a:pt x="32" y="13"/>
                    <a:pt x="32" y="13"/>
                    <a:pt x="33" y="13"/>
                  </a:cubicBezTo>
                  <a:cubicBezTo>
                    <a:pt x="34" y="14"/>
                    <a:pt x="34" y="14"/>
                    <a:pt x="34" y="15"/>
                  </a:cubicBezTo>
                  <a:cubicBezTo>
                    <a:pt x="31" y="18"/>
                    <a:pt x="29" y="21"/>
                    <a:pt x="27" y="23"/>
                  </a:cubicBezTo>
                  <a:cubicBezTo>
                    <a:pt x="26" y="24"/>
                    <a:pt x="26" y="24"/>
                    <a:pt x="25" y="24"/>
                  </a:cubicBezTo>
                  <a:cubicBezTo>
                    <a:pt x="24" y="24"/>
                    <a:pt x="23" y="23"/>
                    <a:pt x="23" y="23"/>
                  </a:cubicBezTo>
                  <a:cubicBezTo>
                    <a:pt x="16" y="19"/>
                    <a:pt x="9" y="15"/>
                    <a:pt x="3" y="10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0" y="7"/>
                    <a:pt x="0" y="6"/>
                    <a:pt x="3" y="4"/>
                  </a:cubicBezTo>
                  <a:cubicBezTo>
                    <a:pt x="5" y="3"/>
                    <a:pt x="8" y="2"/>
                    <a:pt x="10" y="1"/>
                  </a:cubicBezTo>
                  <a:cubicBezTo>
                    <a:pt x="11" y="0"/>
                    <a:pt x="12" y="0"/>
                    <a:pt x="12" y="0"/>
                  </a:cubicBezTo>
                </a:path>
              </a:pathLst>
            </a:custGeom>
            <a:solidFill>
              <a:srgbClr val="F1A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6" name="Freeform 390"/>
            <p:cNvSpPr>
              <a:spLocks/>
            </p:cNvSpPr>
            <p:nvPr/>
          </p:nvSpPr>
          <p:spPr bwMode="auto">
            <a:xfrm>
              <a:off x="1408113" y="2260600"/>
              <a:ext cx="127000" cy="90488"/>
            </a:xfrm>
            <a:custGeom>
              <a:avLst/>
              <a:gdLst>
                <a:gd name="T0" fmla="*/ 8 w 34"/>
                <a:gd name="T1" fmla="*/ 24 h 24"/>
                <a:gd name="T2" fmla="*/ 7 w 34"/>
                <a:gd name="T3" fmla="*/ 23 h 24"/>
                <a:gd name="T4" fmla="*/ 0 w 34"/>
                <a:gd name="T5" fmla="*/ 15 h 24"/>
                <a:gd name="T6" fmla="*/ 1 w 34"/>
                <a:gd name="T7" fmla="*/ 13 h 24"/>
                <a:gd name="T8" fmla="*/ 8 w 34"/>
                <a:gd name="T9" fmla="*/ 9 h 24"/>
                <a:gd name="T10" fmla="*/ 20 w 34"/>
                <a:gd name="T11" fmla="*/ 1 h 24"/>
                <a:gd name="T12" fmla="*/ 23 w 34"/>
                <a:gd name="T13" fmla="*/ 1 h 24"/>
                <a:gd name="T14" fmla="*/ 32 w 34"/>
                <a:gd name="T15" fmla="*/ 5 h 24"/>
                <a:gd name="T16" fmla="*/ 33 w 34"/>
                <a:gd name="T17" fmla="*/ 8 h 24"/>
                <a:gd name="T18" fmla="*/ 25 w 34"/>
                <a:gd name="T19" fmla="*/ 15 h 24"/>
                <a:gd name="T20" fmla="*/ 10 w 34"/>
                <a:gd name="T21" fmla="*/ 23 h 24"/>
                <a:gd name="T22" fmla="*/ 8 w 34"/>
                <a:gd name="T23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4" h="24">
                  <a:moveTo>
                    <a:pt x="8" y="24"/>
                  </a:moveTo>
                  <a:cubicBezTo>
                    <a:pt x="8" y="24"/>
                    <a:pt x="7" y="24"/>
                    <a:pt x="7" y="23"/>
                  </a:cubicBezTo>
                  <a:cubicBezTo>
                    <a:pt x="5" y="21"/>
                    <a:pt x="2" y="18"/>
                    <a:pt x="0" y="15"/>
                  </a:cubicBezTo>
                  <a:cubicBezTo>
                    <a:pt x="0" y="14"/>
                    <a:pt x="0" y="14"/>
                    <a:pt x="1" y="13"/>
                  </a:cubicBezTo>
                  <a:cubicBezTo>
                    <a:pt x="3" y="12"/>
                    <a:pt x="6" y="11"/>
                    <a:pt x="8" y="9"/>
                  </a:cubicBezTo>
                  <a:cubicBezTo>
                    <a:pt x="12" y="7"/>
                    <a:pt x="16" y="4"/>
                    <a:pt x="20" y="1"/>
                  </a:cubicBezTo>
                  <a:cubicBezTo>
                    <a:pt x="21" y="0"/>
                    <a:pt x="22" y="0"/>
                    <a:pt x="23" y="1"/>
                  </a:cubicBezTo>
                  <a:cubicBezTo>
                    <a:pt x="26" y="2"/>
                    <a:pt x="29" y="4"/>
                    <a:pt x="32" y="5"/>
                  </a:cubicBezTo>
                  <a:cubicBezTo>
                    <a:pt x="34" y="6"/>
                    <a:pt x="34" y="7"/>
                    <a:pt x="33" y="8"/>
                  </a:cubicBezTo>
                  <a:cubicBezTo>
                    <a:pt x="30" y="10"/>
                    <a:pt x="28" y="13"/>
                    <a:pt x="25" y="15"/>
                  </a:cubicBezTo>
                  <a:cubicBezTo>
                    <a:pt x="20" y="18"/>
                    <a:pt x="15" y="21"/>
                    <a:pt x="10" y="23"/>
                  </a:cubicBezTo>
                  <a:cubicBezTo>
                    <a:pt x="9" y="24"/>
                    <a:pt x="9" y="24"/>
                    <a:pt x="8" y="24"/>
                  </a:cubicBezTo>
                </a:path>
              </a:pathLst>
            </a:custGeom>
            <a:solidFill>
              <a:srgbClr val="F1A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7" name="Freeform 391"/>
            <p:cNvSpPr>
              <a:spLocks noEditPoints="1"/>
            </p:cNvSpPr>
            <p:nvPr/>
          </p:nvSpPr>
          <p:spPr bwMode="auto">
            <a:xfrm>
              <a:off x="1114425" y="3179763"/>
              <a:ext cx="301625" cy="168275"/>
            </a:xfrm>
            <a:custGeom>
              <a:avLst/>
              <a:gdLst>
                <a:gd name="T0" fmla="*/ 1 w 80"/>
                <a:gd name="T1" fmla="*/ 44 h 45"/>
                <a:gd name="T2" fmla="*/ 0 w 80"/>
                <a:gd name="T3" fmla="*/ 44 h 45"/>
                <a:gd name="T4" fmla="*/ 0 w 80"/>
                <a:gd name="T5" fmla="*/ 45 h 45"/>
                <a:gd name="T6" fmla="*/ 0 w 80"/>
                <a:gd name="T7" fmla="*/ 45 h 45"/>
                <a:gd name="T8" fmla="*/ 1 w 80"/>
                <a:gd name="T9" fmla="*/ 45 h 45"/>
                <a:gd name="T10" fmla="*/ 1 w 80"/>
                <a:gd name="T11" fmla="*/ 45 h 45"/>
                <a:gd name="T12" fmla="*/ 1 w 80"/>
                <a:gd name="T13" fmla="*/ 44 h 45"/>
                <a:gd name="T14" fmla="*/ 1 w 80"/>
                <a:gd name="T15" fmla="*/ 44 h 45"/>
                <a:gd name="T16" fmla="*/ 19 w 80"/>
                <a:gd name="T17" fmla="*/ 41 h 45"/>
                <a:gd name="T18" fmla="*/ 6 w 80"/>
                <a:gd name="T19" fmla="*/ 44 h 45"/>
                <a:gd name="T20" fmla="*/ 19 w 80"/>
                <a:gd name="T21" fmla="*/ 41 h 45"/>
                <a:gd name="T22" fmla="*/ 19 w 80"/>
                <a:gd name="T23" fmla="*/ 41 h 45"/>
                <a:gd name="T24" fmla="*/ 19 w 80"/>
                <a:gd name="T25" fmla="*/ 41 h 45"/>
                <a:gd name="T26" fmla="*/ 19 w 80"/>
                <a:gd name="T27" fmla="*/ 41 h 45"/>
                <a:gd name="T28" fmla="*/ 74 w 80"/>
                <a:gd name="T29" fmla="*/ 19 h 45"/>
                <a:gd name="T30" fmla="*/ 73 w 80"/>
                <a:gd name="T31" fmla="*/ 19 h 45"/>
                <a:gd name="T32" fmla="*/ 25 w 80"/>
                <a:gd name="T33" fmla="*/ 39 h 45"/>
                <a:gd name="T34" fmla="*/ 23 w 80"/>
                <a:gd name="T35" fmla="*/ 39 h 45"/>
                <a:gd name="T36" fmla="*/ 25 w 80"/>
                <a:gd name="T37" fmla="*/ 39 h 45"/>
                <a:gd name="T38" fmla="*/ 73 w 80"/>
                <a:gd name="T39" fmla="*/ 19 h 45"/>
                <a:gd name="T40" fmla="*/ 74 w 80"/>
                <a:gd name="T41" fmla="*/ 19 h 45"/>
                <a:gd name="T42" fmla="*/ 37 w 80"/>
                <a:gd name="T43" fmla="*/ 16 h 45"/>
                <a:gd name="T44" fmla="*/ 31 w 80"/>
                <a:gd name="T45" fmla="*/ 22 h 45"/>
                <a:gd name="T46" fmla="*/ 37 w 80"/>
                <a:gd name="T47" fmla="*/ 16 h 45"/>
                <a:gd name="T48" fmla="*/ 80 w 80"/>
                <a:gd name="T49" fmla="*/ 16 h 45"/>
                <a:gd name="T50" fmla="*/ 79 w 80"/>
                <a:gd name="T51" fmla="*/ 16 h 45"/>
                <a:gd name="T52" fmla="*/ 77 w 80"/>
                <a:gd name="T53" fmla="*/ 17 h 45"/>
                <a:gd name="T54" fmla="*/ 79 w 80"/>
                <a:gd name="T55" fmla="*/ 16 h 45"/>
                <a:gd name="T56" fmla="*/ 80 w 80"/>
                <a:gd name="T57" fmla="*/ 16 h 45"/>
                <a:gd name="T58" fmla="*/ 47 w 80"/>
                <a:gd name="T59" fmla="*/ 7 h 45"/>
                <a:gd name="T60" fmla="*/ 42 w 80"/>
                <a:gd name="T61" fmla="*/ 12 h 45"/>
                <a:gd name="T62" fmla="*/ 47 w 80"/>
                <a:gd name="T63" fmla="*/ 7 h 45"/>
                <a:gd name="T64" fmla="*/ 47 w 80"/>
                <a:gd name="T65" fmla="*/ 7 h 45"/>
                <a:gd name="T66" fmla="*/ 68 w 80"/>
                <a:gd name="T67" fmla="*/ 6 h 45"/>
                <a:gd name="T68" fmla="*/ 79 w 80"/>
                <a:gd name="T69" fmla="*/ 13 h 45"/>
                <a:gd name="T70" fmla="*/ 80 w 80"/>
                <a:gd name="T71" fmla="*/ 14 h 45"/>
                <a:gd name="T72" fmla="*/ 80 w 80"/>
                <a:gd name="T73" fmla="*/ 14 h 45"/>
                <a:gd name="T74" fmla="*/ 79 w 80"/>
                <a:gd name="T75" fmla="*/ 14 h 45"/>
                <a:gd name="T76" fmla="*/ 68 w 80"/>
                <a:gd name="T77" fmla="*/ 6 h 45"/>
                <a:gd name="T78" fmla="*/ 54 w 80"/>
                <a:gd name="T79" fmla="*/ 0 h 45"/>
                <a:gd name="T80" fmla="*/ 53 w 80"/>
                <a:gd name="T81" fmla="*/ 1 h 45"/>
                <a:gd name="T82" fmla="*/ 54 w 80"/>
                <a:gd name="T83" fmla="*/ 0 h 45"/>
                <a:gd name="T84" fmla="*/ 57 w 80"/>
                <a:gd name="T85" fmla="*/ 1 h 45"/>
                <a:gd name="T86" fmla="*/ 60 w 80"/>
                <a:gd name="T87" fmla="*/ 2 h 45"/>
                <a:gd name="T88" fmla="*/ 56 w 80"/>
                <a:gd name="T89" fmla="*/ 1 h 45"/>
                <a:gd name="T90" fmla="*/ 54 w 80"/>
                <a:gd name="T91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80" h="45">
                  <a:moveTo>
                    <a:pt x="1" y="44"/>
                  </a:moveTo>
                  <a:cubicBezTo>
                    <a:pt x="1" y="44"/>
                    <a:pt x="0" y="44"/>
                    <a:pt x="0" y="44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1" y="45"/>
                    <a:pt x="1" y="45"/>
                    <a:pt x="1" y="45"/>
                  </a:cubicBezTo>
                  <a:cubicBezTo>
                    <a:pt x="1" y="45"/>
                    <a:pt x="1" y="45"/>
                    <a:pt x="1" y="45"/>
                  </a:cubicBezTo>
                  <a:cubicBezTo>
                    <a:pt x="1" y="44"/>
                    <a:pt x="1" y="44"/>
                    <a:pt x="1" y="44"/>
                  </a:cubicBezTo>
                  <a:cubicBezTo>
                    <a:pt x="1" y="44"/>
                    <a:pt x="1" y="44"/>
                    <a:pt x="1" y="44"/>
                  </a:cubicBezTo>
                  <a:moveTo>
                    <a:pt x="19" y="41"/>
                  </a:moveTo>
                  <a:cubicBezTo>
                    <a:pt x="14" y="42"/>
                    <a:pt x="10" y="43"/>
                    <a:pt x="6" y="44"/>
                  </a:cubicBezTo>
                  <a:cubicBezTo>
                    <a:pt x="10" y="43"/>
                    <a:pt x="14" y="42"/>
                    <a:pt x="19" y="41"/>
                  </a:cubicBezTo>
                  <a:moveTo>
                    <a:pt x="19" y="41"/>
                  </a:moveTo>
                  <a:cubicBezTo>
                    <a:pt x="19" y="41"/>
                    <a:pt x="19" y="41"/>
                    <a:pt x="19" y="41"/>
                  </a:cubicBezTo>
                  <a:cubicBezTo>
                    <a:pt x="19" y="41"/>
                    <a:pt x="19" y="41"/>
                    <a:pt x="19" y="41"/>
                  </a:cubicBezTo>
                  <a:moveTo>
                    <a:pt x="74" y="19"/>
                  </a:moveTo>
                  <a:cubicBezTo>
                    <a:pt x="74" y="19"/>
                    <a:pt x="73" y="19"/>
                    <a:pt x="73" y="19"/>
                  </a:cubicBezTo>
                  <a:cubicBezTo>
                    <a:pt x="57" y="27"/>
                    <a:pt x="41" y="34"/>
                    <a:pt x="25" y="39"/>
                  </a:cubicBezTo>
                  <a:cubicBezTo>
                    <a:pt x="24" y="39"/>
                    <a:pt x="24" y="39"/>
                    <a:pt x="23" y="39"/>
                  </a:cubicBezTo>
                  <a:cubicBezTo>
                    <a:pt x="24" y="39"/>
                    <a:pt x="24" y="39"/>
                    <a:pt x="25" y="39"/>
                  </a:cubicBezTo>
                  <a:cubicBezTo>
                    <a:pt x="41" y="34"/>
                    <a:pt x="57" y="27"/>
                    <a:pt x="73" y="19"/>
                  </a:cubicBezTo>
                  <a:cubicBezTo>
                    <a:pt x="73" y="19"/>
                    <a:pt x="74" y="19"/>
                    <a:pt x="74" y="19"/>
                  </a:cubicBezTo>
                  <a:moveTo>
                    <a:pt x="37" y="16"/>
                  </a:moveTo>
                  <a:cubicBezTo>
                    <a:pt x="35" y="18"/>
                    <a:pt x="33" y="20"/>
                    <a:pt x="31" y="22"/>
                  </a:cubicBezTo>
                  <a:cubicBezTo>
                    <a:pt x="33" y="20"/>
                    <a:pt x="35" y="18"/>
                    <a:pt x="37" y="16"/>
                  </a:cubicBezTo>
                  <a:moveTo>
                    <a:pt x="80" y="16"/>
                  </a:moveTo>
                  <a:cubicBezTo>
                    <a:pt x="80" y="16"/>
                    <a:pt x="80" y="16"/>
                    <a:pt x="79" y="16"/>
                  </a:cubicBezTo>
                  <a:cubicBezTo>
                    <a:pt x="79" y="16"/>
                    <a:pt x="78" y="17"/>
                    <a:pt x="77" y="17"/>
                  </a:cubicBezTo>
                  <a:cubicBezTo>
                    <a:pt x="78" y="17"/>
                    <a:pt x="79" y="16"/>
                    <a:pt x="79" y="16"/>
                  </a:cubicBezTo>
                  <a:cubicBezTo>
                    <a:pt x="79" y="16"/>
                    <a:pt x="80" y="16"/>
                    <a:pt x="80" y="16"/>
                  </a:cubicBezTo>
                  <a:moveTo>
                    <a:pt x="47" y="7"/>
                  </a:moveTo>
                  <a:cubicBezTo>
                    <a:pt x="45" y="9"/>
                    <a:pt x="44" y="10"/>
                    <a:pt x="42" y="12"/>
                  </a:cubicBezTo>
                  <a:cubicBezTo>
                    <a:pt x="44" y="10"/>
                    <a:pt x="45" y="9"/>
                    <a:pt x="47" y="7"/>
                  </a:cubicBezTo>
                  <a:cubicBezTo>
                    <a:pt x="47" y="7"/>
                    <a:pt x="47" y="7"/>
                    <a:pt x="47" y="7"/>
                  </a:cubicBezTo>
                  <a:moveTo>
                    <a:pt x="68" y="6"/>
                  </a:moveTo>
                  <a:cubicBezTo>
                    <a:pt x="71" y="9"/>
                    <a:pt x="75" y="11"/>
                    <a:pt x="79" y="13"/>
                  </a:cubicBezTo>
                  <a:cubicBezTo>
                    <a:pt x="80" y="14"/>
                    <a:pt x="80" y="14"/>
                    <a:pt x="80" y="14"/>
                  </a:cubicBezTo>
                  <a:cubicBezTo>
                    <a:pt x="80" y="14"/>
                    <a:pt x="80" y="14"/>
                    <a:pt x="80" y="14"/>
                  </a:cubicBezTo>
                  <a:cubicBezTo>
                    <a:pt x="79" y="14"/>
                    <a:pt x="79" y="14"/>
                    <a:pt x="79" y="14"/>
                  </a:cubicBezTo>
                  <a:cubicBezTo>
                    <a:pt x="75" y="11"/>
                    <a:pt x="72" y="9"/>
                    <a:pt x="68" y="6"/>
                  </a:cubicBezTo>
                  <a:moveTo>
                    <a:pt x="54" y="0"/>
                  </a:moveTo>
                  <a:cubicBezTo>
                    <a:pt x="54" y="0"/>
                    <a:pt x="53" y="0"/>
                    <a:pt x="53" y="1"/>
                  </a:cubicBezTo>
                  <a:cubicBezTo>
                    <a:pt x="53" y="0"/>
                    <a:pt x="54" y="0"/>
                    <a:pt x="54" y="0"/>
                  </a:cubicBezTo>
                  <a:cubicBezTo>
                    <a:pt x="55" y="0"/>
                    <a:pt x="55" y="0"/>
                    <a:pt x="57" y="1"/>
                  </a:cubicBezTo>
                  <a:cubicBezTo>
                    <a:pt x="58" y="1"/>
                    <a:pt x="59" y="2"/>
                    <a:pt x="60" y="2"/>
                  </a:cubicBezTo>
                  <a:cubicBezTo>
                    <a:pt x="58" y="2"/>
                    <a:pt x="57" y="1"/>
                    <a:pt x="56" y="1"/>
                  </a:cubicBezTo>
                  <a:cubicBezTo>
                    <a:pt x="55" y="0"/>
                    <a:pt x="55" y="0"/>
                    <a:pt x="54" y="0"/>
                  </a:cubicBezTo>
                </a:path>
              </a:pathLst>
            </a:custGeom>
            <a:solidFill>
              <a:srgbClr val="F8C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8" name="Freeform 392"/>
            <p:cNvSpPr>
              <a:spLocks/>
            </p:cNvSpPr>
            <p:nvPr/>
          </p:nvSpPr>
          <p:spPr bwMode="auto">
            <a:xfrm>
              <a:off x="1119188" y="3179763"/>
              <a:ext cx="296862" cy="168275"/>
            </a:xfrm>
            <a:custGeom>
              <a:avLst/>
              <a:gdLst>
                <a:gd name="T0" fmla="*/ 53 w 79"/>
                <a:gd name="T1" fmla="*/ 0 h 45"/>
                <a:gd name="T2" fmla="*/ 52 w 79"/>
                <a:gd name="T3" fmla="*/ 1 h 45"/>
                <a:gd name="T4" fmla="*/ 51 w 79"/>
                <a:gd name="T5" fmla="*/ 1 h 45"/>
                <a:gd name="T6" fmla="*/ 46 w 79"/>
                <a:gd name="T7" fmla="*/ 7 h 45"/>
                <a:gd name="T8" fmla="*/ 46 w 79"/>
                <a:gd name="T9" fmla="*/ 7 h 45"/>
                <a:gd name="T10" fmla="*/ 46 w 79"/>
                <a:gd name="T11" fmla="*/ 7 h 45"/>
                <a:gd name="T12" fmla="*/ 41 w 79"/>
                <a:gd name="T13" fmla="*/ 12 h 45"/>
                <a:gd name="T14" fmla="*/ 38 w 79"/>
                <a:gd name="T15" fmla="*/ 15 h 45"/>
                <a:gd name="T16" fmla="*/ 36 w 79"/>
                <a:gd name="T17" fmla="*/ 16 h 45"/>
                <a:gd name="T18" fmla="*/ 30 w 79"/>
                <a:gd name="T19" fmla="*/ 22 h 45"/>
                <a:gd name="T20" fmla="*/ 28 w 79"/>
                <a:gd name="T21" fmla="*/ 24 h 45"/>
                <a:gd name="T22" fmla="*/ 1 w 79"/>
                <a:gd name="T23" fmla="*/ 43 h 45"/>
                <a:gd name="T24" fmla="*/ 0 w 79"/>
                <a:gd name="T25" fmla="*/ 44 h 45"/>
                <a:gd name="T26" fmla="*/ 0 w 79"/>
                <a:gd name="T27" fmla="*/ 44 h 45"/>
                <a:gd name="T28" fmla="*/ 0 w 79"/>
                <a:gd name="T29" fmla="*/ 45 h 45"/>
                <a:gd name="T30" fmla="*/ 0 w 79"/>
                <a:gd name="T31" fmla="*/ 45 h 45"/>
                <a:gd name="T32" fmla="*/ 1 w 79"/>
                <a:gd name="T33" fmla="*/ 45 h 45"/>
                <a:gd name="T34" fmla="*/ 5 w 79"/>
                <a:gd name="T35" fmla="*/ 44 h 45"/>
                <a:gd name="T36" fmla="*/ 18 w 79"/>
                <a:gd name="T37" fmla="*/ 41 h 45"/>
                <a:gd name="T38" fmla="*/ 18 w 79"/>
                <a:gd name="T39" fmla="*/ 41 h 45"/>
                <a:gd name="T40" fmla="*/ 18 w 79"/>
                <a:gd name="T41" fmla="*/ 41 h 45"/>
                <a:gd name="T42" fmla="*/ 22 w 79"/>
                <a:gd name="T43" fmla="*/ 39 h 45"/>
                <a:gd name="T44" fmla="*/ 24 w 79"/>
                <a:gd name="T45" fmla="*/ 39 h 45"/>
                <a:gd name="T46" fmla="*/ 72 w 79"/>
                <a:gd name="T47" fmla="*/ 19 h 45"/>
                <a:gd name="T48" fmla="*/ 73 w 79"/>
                <a:gd name="T49" fmla="*/ 19 h 45"/>
                <a:gd name="T50" fmla="*/ 76 w 79"/>
                <a:gd name="T51" fmla="*/ 17 h 45"/>
                <a:gd name="T52" fmla="*/ 78 w 79"/>
                <a:gd name="T53" fmla="*/ 16 h 45"/>
                <a:gd name="T54" fmla="*/ 79 w 79"/>
                <a:gd name="T55" fmla="*/ 16 h 45"/>
                <a:gd name="T56" fmla="*/ 79 w 79"/>
                <a:gd name="T57" fmla="*/ 15 h 45"/>
                <a:gd name="T58" fmla="*/ 79 w 79"/>
                <a:gd name="T59" fmla="*/ 14 h 45"/>
                <a:gd name="T60" fmla="*/ 79 w 79"/>
                <a:gd name="T61" fmla="*/ 14 h 45"/>
                <a:gd name="T62" fmla="*/ 78 w 79"/>
                <a:gd name="T63" fmla="*/ 13 h 45"/>
                <a:gd name="T64" fmla="*/ 67 w 79"/>
                <a:gd name="T65" fmla="*/ 6 h 45"/>
                <a:gd name="T66" fmla="*/ 59 w 79"/>
                <a:gd name="T67" fmla="*/ 2 h 45"/>
                <a:gd name="T68" fmla="*/ 56 w 79"/>
                <a:gd name="T69" fmla="*/ 1 h 45"/>
                <a:gd name="T70" fmla="*/ 53 w 79"/>
                <a:gd name="T71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79" h="45">
                  <a:moveTo>
                    <a:pt x="53" y="0"/>
                  </a:moveTo>
                  <a:cubicBezTo>
                    <a:pt x="53" y="0"/>
                    <a:pt x="52" y="0"/>
                    <a:pt x="52" y="1"/>
                  </a:cubicBezTo>
                  <a:cubicBezTo>
                    <a:pt x="52" y="1"/>
                    <a:pt x="52" y="1"/>
                    <a:pt x="51" y="1"/>
                  </a:cubicBezTo>
                  <a:cubicBezTo>
                    <a:pt x="50" y="3"/>
                    <a:pt x="48" y="5"/>
                    <a:pt x="46" y="7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4" y="9"/>
                    <a:pt x="43" y="10"/>
                    <a:pt x="41" y="12"/>
                  </a:cubicBezTo>
                  <a:cubicBezTo>
                    <a:pt x="40" y="13"/>
                    <a:pt x="39" y="14"/>
                    <a:pt x="38" y="15"/>
                  </a:cubicBezTo>
                  <a:cubicBezTo>
                    <a:pt x="37" y="15"/>
                    <a:pt x="37" y="16"/>
                    <a:pt x="36" y="16"/>
                  </a:cubicBezTo>
                  <a:cubicBezTo>
                    <a:pt x="34" y="18"/>
                    <a:pt x="32" y="20"/>
                    <a:pt x="30" y="22"/>
                  </a:cubicBezTo>
                  <a:cubicBezTo>
                    <a:pt x="29" y="22"/>
                    <a:pt x="28" y="23"/>
                    <a:pt x="28" y="24"/>
                  </a:cubicBezTo>
                  <a:cubicBezTo>
                    <a:pt x="19" y="31"/>
                    <a:pt x="10" y="37"/>
                    <a:pt x="1" y="43"/>
                  </a:cubicBezTo>
                  <a:cubicBezTo>
                    <a:pt x="1" y="43"/>
                    <a:pt x="0" y="44"/>
                    <a:pt x="0" y="44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1" y="45"/>
                    <a:pt x="1" y="45"/>
                    <a:pt x="1" y="45"/>
                  </a:cubicBezTo>
                  <a:cubicBezTo>
                    <a:pt x="2" y="45"/>
                    <a:pt x="3" y="44"/>
                    <a:pt x="5" y="44"/>
                  </a:cubicBezTo>
                  <a:cubicBezTo>
                    <a:pt x="9" y="43"/>
                    <a:pt x="13" y="42"/>
                    <a:pt x="18" y="41"/>
                  </a:cubicBezTo>
                  <a:cubicBezTo>
                    <a:pt x="18" y="41"/>
                    <a:pt x="18" y="41"/>
                    <a:pt x="18" y="41"/>
                  </a:cubicBezTo>
                  <a:cubicBezTo>
                    <a:pt x="18" y="41"/>
                    <a:pt x="18" y="41"/>
                    <a:pt x="18" y="41"/>
                  </a:cubicBezTo>
                  <a:cubicBezTo>
                    <a:pt x="19" y="40"/>
                    <a:pt x="21" y="40"/>
                    <a:pt x="22" y="39"/>
                  </a:cubicBezTo>
                  <a:cubicBezTo>
                    <a:pt x="23" y="39"/>
                    <a:pt x="23" y="39"/>
                    <a:pt x="24" y="39"/>
                  </a:cubicBezTo>
                  <a:cubicBezTo>
                    <a:pt x="40" y="34"/>
                    <a:pt x="56" y="27"/>
                    <a:pt x="72" y="19"/>
                  </a:cubicBezTo>
                  <a:cubicBezTo>
                    <a:pt x="72" y="19"/>
                    <a:pt x="73" y="19"/>
                    <a:pt x="73" y="19"/>
                  </a:cubicBezTo>
                  <a:cubicBezTo>
                    <a:pt x="74" y="18"/>
                    <a:pt x="75" y="18"/>
                    <a:pt x="76" y="17"/>
                  </a:cubicBezTo>
                  <a:cubicBezTo>
                    <a:pt x="77" y="17"/>
                    <a:pt x="78" y="16"/>
                    <a:pt x="78" y="16"/>
                  </a:cubicBezTo>
                  <a:cubicBezTo>
                    <a:pt x="79" y="16"/>
                    <a:pt x="79" y="16"/>
                    <a:pt x="79" y="16"/>
                  </a:cubicBezTo>
                  <a:cubicBezTo>
                    <a:pt x="79" y="15"/>
                    <a:pt x="79" y="15"/>
                    <a:pt x="79" y="15"/>
                  </a:cubicBezTo>
                  <a:cubicBezTo>
                    <a:pt x="79" y="15"/>
                    <a:pt x="79" y="14"/>
                    <a:pt x="79" y="14"/>
                  </a:cubicBezTo>
                  <a:cubicBezTo>
                    <a:pt x="79" y="14"/>
                    <a:pt x="79" y="14"/>
                    <a:pt x="79" y="14"/>
                  </a:cubicBezTo>
                  <a:cubicBezTo>
                    <a:pt x="78" y="13"/>
                    <a:pt x="78" y="13"/>
                    <a:pt x="78" y="13"/>
                  </a:cubicBezTo>
                  <a:cubicBezTo>
                    <a:pt x="74" y="11"/>
                    <a:pt x="70" y="9"/>
                    <a:pt x="67" y="6"/>
                  </a:cubicBezTo>
                  <a:cubicBezTo>
                    <a:pt x="64" y="5"/>
                    <a:pt x="61" y="3"/>
                    <a:pt x="59" y="2"/>
                  </a:cubicBezTo>
                  <a:cubicBezTo>
                    <a:pt x="58" y="2"/>
                    <a:pt x="57" y="1"/>
                    <a:pt x="56" y="1"/>
                  </a:cubicBezTo>
                  <a:cubicBezTo>
                    <a:pt x="54" y="0"/>
                    <a:pt x="54" y="0"/>
                    <a:pt x="53" y="0"/>
                  </a:cubicBezTo>
                </a:path>
              </a:pathLst>
            </a:custGeom>
            <a:solidFill>
              <a:srgbClr val="F8AB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9" name="Freeform 393"/>
            <p:cNvSpPr>
              <a:spLocks noEditPoints="1"/>
            </p:cNvSpPr>
            <p:nvPr/>
          </p:nvSpPr>
          <p:spPr bwMode="auto">
            <a:xfrm>
              <a:off x="1014413" y="3227388"/>
              <a:ext cx="225425" cy="120650"/>
            </a:xfrm>
            <a:custGeom>
              <a:avLst/>
              <a:gdLst>
                <a:gd name="T0" fmla="*/ 15 w 60"/>
                <a:gd name="T1" fmla="*/ 32 h 32"/>
                <a:gd name="T2" fmla="*/ 16 w 60"/>
                <a:gd name="T3" fmla="*/ 32 h 32"/>
                <a:gd name="T4" fmla="*/ 17 w 60"/>
                <a:gd name="T5" fmla="*/ 32 h 32"/>
                <a:gd name="T6" fmla="*/ 16 w 60"/>
                <a:gd name="T7" fmla="*/ 32 h 32"/>
                <a:gd name="T8" fmla="*/ 15 w 60"/>
                <a:gd name="T9" fmla="*/ 32 h 32"/>
                <a:gd name="T10" fmla="*/ 23 w 60"/>
                <a:gd name="T11" fmla="*/ 28 h 32"/>
                <a:gd name="T12" fmla="*/ 19 w 60"/>
                <a:gd name="T13" fmla="*/ 31 h 32"/>
                <a:gd name="T14" fmla="*/ 19 w 60"/>
                <a:gd name="T15" fmla="*/ 31 h 32"/>
                <a:gd name="T16" fmla="*/ 23 w 60"/>
                <a:gd name="T17" fmla="*/ 28 h 32"/>
                <a:gd name="T18" fmla="*/ 0 w 60"/>
                <a:gd name="T19" fmla="*/ 22 h 32"/>
                <a:gd name="T20" fmla="*/ 13 w 60"/>
                <a:gd name="T21" fmla="*/ 30 h 32"/>
                <a:gd name="T22" fmla="*/ 0 w 60"/>
                <a:gd name="T23" fmla="*/ 22 h 32"/>
                <a:gd name="T24" fmla="*/ 0 w 60"/>
                <a:gd name="T25" fmla="*/ 22 h 32"/>
                <a:gd name="T26" fmla="*/ 36 w 60"/>
                <a:gd name="T27" fmla="*/ 20 h 32"/>
                <a:gd name="T28" fmla="*/ 30 w 60"/>
                <a:gd name="T29" fmla="*/ 24 h 32"/>
                <a:gd name="T30" fmla="*/ 36 w 60"/>
                <a:gd name="T31" fmla="*/ 20 h 32"/>
                <a:gd name="T32" fmla="*/ 60 w 60"/>
                <a:gd name="T33" fmla="*/ 0 h 32"/>
                <a:gd name="T34" fmla="*/ 50 w 60"/>
                <a:gd name="T35" fmla="*/ 9 h 32"/>
                <a:gd name="T36" fmla="*/ 49 w 60"/>
                <a:gd name="T37" fmla="*/ 10 h 32"/>
                <a:gd name="T38" fmla="*/ 54 w 60"/>
                <a:gd name="T39" fmla="*/ 6 h 32"/>
                <a:gd name="T40" fmla="*/ 60 w 60"/>
                <a:gd name="T41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0" h="32">
                  <a:moveTo>
                    <a:pt x="15" y="32"/>
                  </a:moveTo>
                  <a:cubicBezTo>
                    <a:pt x="16" y="32"/>
                    <a:pt x="16" y="32"/>
                    <a:pt x="16" y="32"/>
                  </a:cubicBezTo>
                  <a:cubicBezTo>
                    <a:pt x="17" y="32"/>
                    <a:pt x="17" y="32"/>
                    <a:pt x="17" y="32"/>
                  </a:cubicBezTo>
                  <a:cubicBezTo>
                    <a:pt x="17" y="32"/>
                    <a:pt x="17" y="32"/>
                    <a:pt x="16" y="32"/>
                  </a:cubicBezTo>
                  <a:cubicBezTo>
                    <a:pt x="16" y="32"/>
                    <a:pt x="16" y="32"/>
                    <a:pt x="15" y="32"/>
                  </a:cubicBezTo>
                  <a:moveTo>
                    <a:pt x="23" y="28"/>
                  </a:moveTo>
                  <a:cubicBezTo>
                    <a:pt x="22" y="29"/>
                    <a:pt x="21" y="30"/>
                    <a:pt x="19" y="31"/>
                  </a:cubicBezTo>
                  <a:cubicBezTo>
                    <a:pt x="19" y="31"/>
                    <a:pt x="19" y="31"/>
                    <a:pt x="19" y="31"/>
                  </a:cubicBezTo>
                  <a:cubicBezTo>
                    <a:pt x="21" y="30"/>
                    <a:pt x="22" y="29"/>
                    <a:pt x="23" y="28"/>
                  </a:cubicBezTo>
                  <a:moveTo>
                    <a:pt x="0" y="22"/>
                  </a:moveTo>
                  <a:cubicBezTo>
                    <a:pt x="5" y="25"/>
                    <a:pt x="9" y="28"/>
                    <a:pt x="13" y="30"/>
                  </a:cubicBezTo>
                  <a:cubicBezTo>
                    <a:pt x="9" y="28"/>
                    <a:pt x="5" y="25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moveTo>
                    <a:pt x="36" y="20"/>
                  </a:moveTo>
                  <a:cubicBezTo>
                    <a:pt x="34" y="21"/>
                    <a:pt x="32" y="23"/>
                    <a:pt x="30" y="24"/>
                  </a:cubicBezTo>
                  <a:cubicBezTo>
                    <a:pt x="32" y="23"/>
                    <a:pt x="34" y="21"/>
                    <a:pt x="36" y="20"/>
                  </a:cubicBezTo>
                  <a:moveTo>
                    <a:pt x="60" y="0"/>
                  </a:moveTo>
                  <a:cubicBezTo>
                    <a:pt x="57" y="3"/>
                    <a:pt x="54" y="6"/>
                    <a:pt x="50" y="9"/>
                  </a:cubicBezTo>
                  <a:cubicBezTo>
                    <a:pt x="50" y="9"/>
                    <a:pt x="50" y="9"/>
                    <a:pt x="49" y="10"/>
                  </a:cubicBezTo>
                  <a:cubicBezTo>
                    <a:pt x="51" y="8"/>
                    <a:pt x="52" y="7"/>
                    <a:pt x="54" y="6"/>
                  </a:cubicBezTo>
                  <a:cubicBezTo>
                    <a:pt x="56" y="4"/>
                    <a:pt x="58" y="2"/>
                    <a:pt x="60" y="0"/>
                  </a:cubicBezTo>
                </a:path>
              </a:pathLst>
            </a:custGeom>
            <a:solidFill>
              <a:srgbClr val="F8C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0" name="Freeform 394"/>
            <p:cNvSpPr>
              <a:spLocks/>
            </p:cNvSpPr>
            <p:nvPr/>
          </p:nvSpPr>
          <p:spPr bwMode="auto">
            <a:xfrm>
              <a:off x="1001713" y="3190875"/>
              <a:ext cx="274637" cy="157163"/>
            </a:xfrm>
            <a:custGeom>
              <a:avLst/>
              <a:gdLst>
                <a:gd name="T0" fmla="*/ 73 w 73"/>
                <a:gd name="T1" fmla="*/ 0 h 42"/>
                <a:gd name="T2" fmla="*/ 71 w 73"/>
                <a:gd name="T3" fmla="*/ 1 h 42"/>
                <a:gd name="T4" fmla="*/ 54 w 73"/>
                <a:gd name="T5" fmla="*/ 9 h 42"/>
                <a:gd name="T6" fmla="*/ 32 w 73"/>
                <a:gd name="T7" fmla="*/ 19 h 42"/>
                <a:gd name="T8" fmla="*/ 18 w 73"/>
                <a:gd name="T9" fmla="*/ 24 h 42"/>
                <a:gd name="T10" fmla="*/ 3 w 73"/>
                <a:gd name="T11" fmla="*/ 28 h 42"/>
                <a:gd name="T12" fmla="*/ 1 w 73"/>
                <a:gd name="T13" fmla="*/ 29 h 42"/>
                <a:gd name="T14" fmla="*/ 1 w 73"/>
                <a:gd name="T15" fmla="*/ 30 h 42"/>
                <a:gd name="T16" fmla="*/ 1 w 73"/>
                <a:gd name="T17" fmla="*/ 31 h 42"/>
                <a:gd name="T18" fmla="*/ 3 w 73"/>
                <a:gd name="T19" fmla="*/ 32 h 42"/>
                <a:gd name="T20" fmla="*/ 3 w 73"/>
                <a:gd name="T21" fmla="*/ 32 h 42"/>
                <a:gd name="T22" fmla="*/ 16 w 73"/>
                <a:gd name="T23" fmla="*/ 40 h 42"/>
                <a:gd name="T24" fmla="*/ 18 w 73"/>
                <a:gd name="T25" fmla="*/ 41 h 42"/>
                <a:gd name="T26" fmla="*/ 18 w 73"/>
                <a:gd name="T27" fmla="*/ 42 h 42"/>
                <a:gd name="T28" fmla="*/ 19 w 73"/>
                <a:gd name="T29" fmla="*/ 42 h 42"/>
                <a:gd name="T30" fmla="*/ 20 w 73"/>
                <a:gd name="T31" fmla="*/ 42 h 42"/>
                <a:gd name="T32" fmla="*/ 22 w 73"/>
                <a:gd name="T33" fmla="*/ 41 h 42"/>
                <a:gd name="T34" fmla="*/ 26 w 73"/>
                <a:gd name="T35" fmla="*/ 38 h 42"/>
                <a:gd name="T36" fmla="*/ 33 w 73"/>
                <a:gd name="T37" fmla="*/ 34 h 42"/>
                <a:gd name="T38" fmla="*/ 39 w 73"/>
                <a:gd name="T39" fmla="*/ 30 h 42"/>
                <a:gd name="T40" fmla="*/ 39 w 73"/>
                <a:gd name="T41" fmla="*/ 30 h 42"/>
                <a:gd name="T42" fmla="*/ 52 w 73"/>
                <a:gd name="T43" fmla="*/ 20 h 42"/>
                <a:gd name="T44" fmla="*/ 53 w 73"/>
                <a:gd name="T45" fmla="*/ 19 h 42"/>
                <a:gd name="T46" fmla="*/ 63 w 73"/>
                <a:gd name="T47" fmla="*/ 10 h 42"/>
                <a:gd name="T48" fmla="*/ 73 w 73"/>
                <a:gd name="T49" fmla="*/ 1 h 42"/>
                <a:gd name="T50" fmla="*/ 73 w 73"/>
                <a:gd name="T51" fmla="*/ 0 h 42"/>
                <a:gd name="T52" fmla="*/ 73 w 73"/>
                <a:gd name="T53" fmla="*/ 0 h 42"/>
                <a:gd name="T54" fmla="*/ 73 w 73"/>
                <a:gd name="T55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73" h="42">
                  <a:moveTo>
                    <a:pt x="73" y="0"/>
                  </a:moveTo>
                  <a:cubicBezTo>
                    <a:pt x="73" y="0"/>
                    <a:pt x="72" y="0"/>
                    <a:pt x="71" y="1"/>
                  </a:cubicBezTo>
                  <a:cubicBezTo>
                    <a:pt x="66" y="3"/>
                    <a:pt x="60" y="6"/>
                    <a:pt x="54" y="9"/>
                  </a:cubicBezTo>
                  <a:cubicBezTo>
                    <a:pt x="47" y="13"/>
                    <a:pt x="40" y="16"/>
                    <a:pt x="32" y="19"/>
                  </a:cubicBezTo>
                  <a:cubicBezTo>
                    <a:pt x="27" y="21"/>
                    <a:pt x="23" y="23"/>
                    <a:pt x="18" y="24"/>
                  </a:cubicBezTo>
                  <a:cubicBezTo>
                    <a:pt x="13" y="26"/>
                    <a:pt x="8" y="27"/>
                    <a:pt x="3" y="28"/>
                  </a:cubicBezTo>
                  <a:cubicBezTo>
                    <a:pt x="2" y="28"/>
                    <a:pt x="2" y="28"/>
                    <a:pt x="1" y="29"/>
                  </a:cubicBezTo>
                  <a:cubicBezTo>
                    <a:pt x="0" y="29"/>
                    <a:pt x="0" y="30"/>
                    <a:pt x="1" y="30"/>
                  </a:cubicBezTo>
                  <a:cubicBezTo>
                    <a:pt x="1" y="31"/>
                    <a:pt x="1" y="31"/>
                    <a:pt x="1" y="31"/>
                  </a:cubicBezTo>
                  <a:cubicBezTo>
                    <a:pt x="2" y="31"/>
                    <a:pt x="3" y="32"/>
                    <a:pt x="3" y="32"/>
                  </a:cubicBezTo>
                  <a:cubicBezTo>
                    <a:pt x="3" y="32"/>
                    <a:pt x="3" y="32"/>
                    <a:pt x="3" y="32"/>
                  </a:cubicBezTo>
                  <a:cubicBezTo>
                    <a:pt x="8" y="35"/>
                    <a:pt x="12" y="38"/>
                    <a:pt x="16" y="40"/>
                  </a:cubicBezTo>
                  <a:cubicBezTo>
                    <a:pt x="17" y="41"/>
                    <a:pt x="17" y="41"/>
                    <a:pt x="18" y="41"/>
                  </a:cubicBezTo>
                  <a:cubicBezTo>
                    <a:pt x="18" y="41"/>
                    <a:pt x="18" y="41"/>
                    <a:pt x="18" y="42"/>
                  </a:cubicBezTo>
                  <a:cubicBezTo>
                    <a:pt x="19" y="42"/>
                    <a:pt x="19" y="42"/>
                    <a:pt x="19" y="42"/>
                  </a:cubicBezTo>
                  <a:cubicBezTo>
                    <a:pt x="20" y="42"/>
                    <a:pt x="20" y="42"/>
                    <a:pt x="20" y="42"/>
                  </a:cubicBezTo>
                  <a:cubicBezTo>
                    <a:pt x="21" y="41"/>
                    <a:pt x="22" y="41"/>
                    <a:pt x="22" y="41"/>
                  </a:cubicBezTo>
                  <a:cubicBezTo>
                    <a:pt x="24" y="40"/>
                    <a:pt x="25" y="39"/>
                    <a:pt x="26" y="38"/>
                  </a:cubicBezTo>
                  <a:cubicBezTo>
                    <a:pt x="29" y="37"/>
                    <a:pt x="31" y="35"/>
                    <a:pt x="33" y="34"/>
                  </a:cubicBezTo>
                  <a:cubicBezTo>
                    <a:pt x="35" y="33"/>
                    <a:pt x="37" y="31"/>
                    <a:pt x="39" y="30"/>
                  </a:cubicBezTo>
                  <a:cubicBezTo>
                    <a:pt x="39" y="30"/>
                    <a:pt x="39" y="30"/>
                    <a:pt x="39" y="30"/>
                  </a:cubicBezTo>
                  <a:cubicBezTo>
                    <a:pt x="43" y="26"/>
                    <a:pt x="48" y="23"/>
                    <a:pt x="52" y="20"/>
                  </a:cubicBezTo>
                  <a:cubicBezTo>
                    <a:pt x="53" y="19"/>
                    <a:pt x="53" y="19"/>
                    <a:pt x="53" y="19"/>
                  </a:cubicBezTo>
                  <a:cubicBezTo>
                    <a:pt x="57" y="16"/>
                    <a:pt x="60" y="13"/>
                    <a:pt x="63" y="10"/>
                  </a:cubicBezTo>
                  <a:cubicBezTo>
                    <a:pt x="66" y="7"/>
                    <a:pt x="70" y="4"/>
                    <a:pt x="73" y="1"/>
                  </a:cubicBezTo>
                  <a:cubicBezTo>
                    <a:pt x="73" y="0"/>
                    <a:pt x="73" y="0"/>
                    <a:pt x="73" y="0"/>
                  </a:cubicBezTo>
                  <a:cubicBezTo>
                    <a:pt x="73" y="0"/>
                    <a:pt x="73" y="0"/>
                    <a:pt x="73" y="0"/>
                  </a:cubicBezTo>
                  <a:cubicBezTo>
                    <a:pt x="73" y="0"/>
                    <a:pt x="73" y="0"/>
                    <a:pt x="73" y="0"/>
                  </a:cubicBezTo>
                </a:path>
              </a:pathLst>
            </a:custGeom>
            <a:solidFill>
              <a:srgbClr val="F8BD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1" name="Freeform 395"/>
            <p:cNvSpPr>
              <a:spLocks noEditPoints="1"/>
            </p:cNvSpPr>
            <p:nvPr/>
          </p:nvSpPr>
          <p:spPr bwMode="auto">
            <a:xfrm>
              <a:off x="1036638" y="3567113"/>
              <a:ext cx="119062" cy="112713"/>
            </a:xfrm>
            <a:custGeom>
              <a:avLst/>
              <a:gdLst>
                <a:gd name="T0" fmla="*/ 15 w 32"/>
                <a:gd name="T1" fmla="*/ 30 h 30"/>
                <a:gd name="T2" fmla="*/ 11 w 32"/>
                <a:gd name="T3" fmla="*/ 30 h 30"/>
                <a:gd name="T4" fmla="*/ 10 w 32"/>
                <a:gd name="T5" fmla="*/ 30 h 30"/>
                <a:gd name="T6" fmla="*/ 12 w 32"/>
                <a:gd name="T7" fmla="*/ 30 h 30"/>
                <a:gd name="T8" fmla="*/ 15 w 32"/>
                <a:gd name="T9" fmla="*/ 30 h 30"/>
                <a:gd name="T10" fmla="*/ 0 w 32"/>
                <a:gd name="T11" fmla="*/ 27 h 30"/>
                <a:gd name="T12" fmla="*/ 3 w 32"/>
                <a:gd name="T13" fmla="*/ 29 h 30"/>
                <a:gd name="T14" fmla="*/ 3 w 32"/>
                <a:gd name="T15" fmla="*/ 29 h 30"/>
                <a:gd name="T16" fmla="*/ 2 w 32"/>
                <a:gd name="T17" fmla="*/ 28 h 30"/>
                <a:gd name="T18" fmla="*/ 0 w 32"/>
                <a:gd name="T19" fmla="*/ 27 h 30"/>
                <a:gd name="T20" fmla="*/ 31 w 32"/>
                <a:gd name="T21" fmla="*/ 12 h 30"/>
                <a:gd name="T22" fmla="*/ 31 w 32"/>
                <a:gd name="T23" fmla="*/ 12 h 30"/>
                <a:gd name="T24" fmla="*/ 29 w 32"/>
                <a:gd name="T25" fmla="*/ 20 h 30"/>
                <a:gd name="T26" fmla="*/ 24 w 32"/>
                <a:gd name="T27" fmla="*/ 25 h 30"/>
                <a:gd name="T28" fmla="*/ 28 w 32"/>
                <a:gd name="T29" fmla="*/ 22 h 30"/>
                <a:gd name="T30" fmla="*/ 31 w 32"/>
                <a:gd name="T31" fmla="*/ 12 h 30"/>
                <a:gd name="T32" fmla="*/ 18 w 32"/>
                <a:gd name="T33" fmla="*/ 6 h 30"/>
                <a:gd name="T34" fmla="*/ 17 w 32"/>
                <a:gd name="T35" fmla="*/ 6 h 30"/>
                <a:gd name="T36" fmla="*/ 18 w 32"/>
                <a:gd name="T37" fmla="*/ 6 h 30"/>
                <a:gd name="T38" fmla="*/ 29 w 32"/>
                <a:gd name="T39" fmla="*/ 2 h 30"/>
                <a:gd name="T40" fmla="*/ 30 w 32"/>
                <a:gd name="T41" fmla="*/ 5 h 30"/>
                <a:gd name="T42" fmla="*/ 29 w 32"/>
                <a:gd name="T43" fmla="*/ 2 h 30"/>
                <a:gd name="T44" fmla="*/ 26 w 32"/>
                <a:gd name="T45" fmla="*/ 0 h 30"/>
                <a:gd name="T46" fmla="*/ 26 w 32"/>
                <a:gd name="T47" fmla="*/ 1 h 30"/>
                <a:gd name="T48" fmla="*/ 21 w 32"/>
                <a:gd name="T49" fmla="*/ 4 h 30"/>
                <a:gd name="T50" fmla="*/ 26 w 32"/>
                <a:gd name="T51" fmla="*/ 1 h 30"/>
                <a:gd name="T52" fmla="*/ 26 w 32"/>
                <a:gd name="T53" fmla="*/ 0 h 30"/>
                <a:gd name="T54" fmla="*/ 28 w 32"/>
                <a:gd name="T55" fmla="*/ 0 h 30"/>
                <a:gd name="T56" fmla="*/ 28 w 32"/>
                <a:gd name="T57" fmla="*/ 1 h 30"/>
                <a:gd name="T58" fmla="*/ 28 w 32"/>
                <a:gd name="T59" fmla="*/ 1 h 30"/>
                <a:gd name="T60" fmla="*/ 28 w 32"/>
                <a:gd name="T61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2" h="30">
                  <a:moveTo>
                    <a:pt x="15" y="30"/>
                  </a:moveTo>
                  <a:cubicBezTo>
                    <a:pt x="14" y="30"/>
                    <a:pt x="12" y="30"/>
                    <a:pt x="11" y="30"/>
                  </a:cubicBezTo>
                  <a:cubicBezTo>
                    <a:pt x="11" y="30"/>
                    <a:pt x="11" y="30"/>
                    <a:pt x="10" y="30"/>
                  </a:cubicBezTo>
                  <a:cubicBezTo>
                    <a:pt x="11" y="30"/>
                    <a:pt x="11" y="30"/>
                    <a:pt x="12" y="30"/>
                  </a:cubicBezTo>
                  <a:cubicBezTo>
                    <a:pt x="13" y="30"/>
                    <a:pt x="14" y="30"/>
                    <a:pt x="15" y="30"/>
                  </a:cubicBezTo>
                  <a:moveTo>
                    <a:pt x="0" y="27"/>
                  </a:moveTo>
                  <a:cubicBezTo>
                    <a:pt x="1" y="28"/>
                    <a:pt x="2" y="28"/>
                    <a:pt x="3" y="29"/>
                  </a:cubicBezTo>
                  <a:cubicBezTo>
                    <a:pt x="3" y="29"/>
                    <a:pt x="3" y="29"/>
                    <a:pt x="3" y="29"/>
                  </a:cubicBezTo>
                  <a:cubicBezTo>
                    <a:pt x="3" y="29"/>
                    <a:pt x="2" y="28"/>
                    <a:pt x="2" y="28"/>
                  </a:cubicBezTo>
                  <a:cubicBezTo>
                    <a:pt x="1" y="28"/>
                    <a:pt x="1" y="28"/>
                    <a:pt x="0" y="27"/>
                  </a:cubicBezTo>
                  <a:moveTo>
                    <a:pt x="31" y="12"/>
                  </a:moveTo>
                  <a:cubicBezTo>
                    <a:pt x="31" y="12"/>
                    <a:pt x="31" y="12"/>
                    <a:pt x="31" y="12"/>
                  </a:cubicBezTo>
                  <a:cubicBezTo>
                    <a:pt x="31" y="15"/>
                    <a:pt x="30" y="18"/>
                    <a:pt x="29" y="20"/>
                  </a:cubicBezTo>
                  <a:cubicBezTo>
                    <a:pt x="27" y="22"/>
                    <a:pt x="26" y="24"/>
                    <a:pt x="24" y="25"/>
                  </a:cubicBezTo>
                  <a:cubicBezTo>
                    <a:pt x="26" y="24"/>
                    <a:pt x="27" y="23"/>
                    <a:pt x="28" y="22"/>
                  </a:cubicBezTo>
                  <a:cubicBezTo>
                    <a:pt x="30" y="19"/>
                    <a:pt x="32" y="16"/>
                    <a:pt x="31" y="12"/>
                  </a:cubicBezTo>
                  <a:moveTo>
                    <a:pt x="18" y="6"/>
                  </a:moveTo>
                  <a:cubicBezTo>
                    <a:pt x="17" y="6"/>
                    <a:pt x="17" y="6"/>
                    <a:pt x="17" y="6"/>
                  </a:cubicBezTo>
                  <a:cubicBezTo>
                    <a:pt x="17" y="6"/>
                    <a:pt x="17" y="6"/>
                    <a:pt x="18" y="6"/>
                  </a:cubicBezTo>
                  <a:moveTo>
                    <a:pt x="29" y="2"/>
                  </a:moveTo>
                  <a:cubicBezTo>
                    <a:pt x="29" y="3"/>
                    <a:pt x="30" y="4"/>
                    <a:pt x="30" y="5"/>
                  </a:cubicBezTo>
                  <a:cubicBezTo>
                    <a:pt x="30" y="4"/>
                    <a:pt x="29" y="3"/>
                    <a:pt x="29" y="2"/>
                  </a:cubicBezTo>
                  <a:moveTo>
                    <a:pt x="26" y="0"/>
                  </a:moveTo>
                  <a:cubicBezTo>
                    <a:pt x="26" y="1"/>
                    <a:pt x="26" y="1"/>
                    <a:pt x="26" y="1"/>
                  </a:cubicBezTo>
                  <a:cubicBezTo>
                    <a:pt x="25" y="2"/>
                    <a:pt x="23" y="3"/>
                    <a:pt x="21" y="4"/>
                  </a:cubicBezTo>
                  <a:cubicBezTo>
                    <a:pt x="23" y="3"/>
                    <a:pt x="25" y="2"/>
                    <a:pt x="26" y="1"/>
                  </a:cubicBezTo>
                  <a:cubicBezTo>
                    <a:pt x="26" y="1"/>
                    <a:pt x="26" y="1"/>
                    <a:pt x="26" y="0"/>
                  </a:cubicBezTo>
                  <a:moveTo>
                    <a:pt x="28" y="0"/>
                  </a:moveTo>
                  <a:cubicBezTo>
                    <a:pt x="28" y="0"/>
                    <a:pt x="28" y="1"/>
                    <a:pt x="28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8" y="1"/>
                    <a:pt x="28" y="0"/>
                    <a:pt x="28" y="0"/>
                  </a:cubicBezTo>
                </a:path>
              </a:pathLst>
            </a:custGeom>
            <a:solidFill>
              <a:srgbClr val="F8C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2" name="Freeform 396"/>
            <p:cNvSpPr>
              <a:spLocks/>
            </p:cNvSpPr>
            <p:nvPr/>
          </p:nvSpPr>
          <p:spPr bwMode="auto">
            <a:xfrm>
              <a:off x="1009650" y="3567113"/>
              <a:ext cx="142875" cy="112713"/>
            </a:xfrm>
            <a:custGeom>
              <a:avLst/>
              <a:gdLst>
                <a:gd name="T0" fmla="*/ 34 w 38"/>
                <a:gd name="T1" fmla="*/ 0 h 30"/>
                <a:gd name="T2" fmla="*/ 33 w 38"/>
                <a:gd name="T3" fmla="*/ 0 h 30"/>
                <a:gd name="T4" fmla="*/ 33 w 38"/>
                <a:gd name="T5" fmla="*/ 1 h 30"/>
                <a:gd name="T6" fmla="*/ 28 w 38"/>
                <a:gd name="T7" fmla="*/ 4 h 30"/>
                <a:gd name="T8" fmla="*/ 25 w 38"/>
                <a:gd name="T9" fmla="*/ 6 h 30"/>
                <a:gd name="T10" fmla="*/ 24 w 38"/>
                <a:gd name="T11" fmla="*/ 6 h 30"/>
                <a:gd name="T12" fmla="*/ 23 w 38"/>
                <a:gd name="T13" fmla="*/ 7 h 30"/>
                <a:gd name="T14" fmla="*/ 20 w 38"/>
                <a:gd name="T15" fmla="*/ 9 h 30"/>
                <a:gd name="T16" fmla="*/ 16 w 38"/>
                <a:gd name="T17" fmla="*/ 14 h 30"/>
                <a:gd name="T18" fmla="*/ 4 w 38"/>
                <a:gd name="T19" fmla="*/ 19 h 30"/>
                <a:gd name="T20" fmla="*/ 1 w 38"/>
                <a:gd name="T21" fmla="*/ 20 h 30"/>
                <a:gd name="T22" fmla="*/ 1 w 38"/>
                <a:gd name="T23" fmla="*/ 22 h 30"/>
                <a:gd name="T24" fmla="*/ 7 w 38"/>
                <a:gd name="T25" fmla="*/ 27 h 30"/>
                <a:gd name="T26" fmla="*/ 9 w 38"/>
                <a:gd name="T27" fmla="*/ 28 h 30"/>
                <a:gd name="T28" fmla="*/ 10 w 38"/>
                <a:gd name="T29" fmla="*/ 29 h 30"/>
                <a:gd name="T30" fmla="*/ 17 w 38"/>
                <a:gd name="T31" fmla="*/ 30 h 30"/>
                <a:gd name="T32" fmla="*/ 17 w 38"/>
                <a:gd name="T33" fmla="*/ 30 h 30"/>
                <a:gd name="T34" fmla="*/ 18 w 38"/>
                <a:gd name="T35" fmla="*/ 30 h 30"/>
                <a:gd name="T36" fmla="*/ 22 w 38"/>
                <a:gd name="T37" fmla="*/ 30 h 30"/>
                <a:gd name="T38" fmla="*/ 31 w 38"/>
                <a:gd name="T39" fmla="*/ 25 h 30"/>
                <a:gd name="T40" fmla="*/ 36 w 38"/>
                <a:gd name="T41" fmla="*/ 20 h 30"/>
                <a:gd name="T42" fmla="*/ 38 w 38"/>
                <a:gd name="T43" fmla="*/ 12 h 30"/>
                <a:gd name="T44" fmla="*/ 38 w 38"/>
                <a:gd name="T45" fmla="*/ 12 h 30"/>
                <a:gd name="T46" fmla="*/ 38 w 38"/>
                <a:gd name="T47" fmla="*/ 12 h 30"/>
                <a:gd name="T48" fmla="*/ 37 w 38"/>
                <a:gd name="T49" fmla="*/ 5 h 30"/>
                <a:gd name="T50" fmla="*/ 36 w 38"/>
                <a:gd name="T51" fmla="*/ 2 h 30"/>
                <a:gd name="T52" fmla="*/ 35 w 38"/>
                <a:gd name="T53" fmla="*/ 1 h 30"/>
                <a:gd name="T54" fmla="*/ 35 w 38"/>
                <a:gd name="T55" fmla="*/ 0 h 30"/>
                <a:gd name="T56" fmla="*/ 34 w 38"/>
                <a:gd name="T5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8" h="30">
                  <a:moveTo>
                    <a:pt x="34" y="0"/>
                  </a:moveTo>
                  <a:cubicBezTo>
                    <a:pt x="34" y="0"/>
                    <a:pt x="34" y="0"/>
                    <a:pt x="33" y="0"/>
                  </a:cubicBezTo>
                  <a:cubicBezTo>
                    <a:pt x="33" y="1"/>
                    <a:pt x="33" y="1"/>
                    <a:pt x="33" y="1"/>
                  </a:cubicBezTo>
                  <a:cubicBezTo>
                    <a:pt x="32" y="2"/>
                    <a:pt x="30" y="3"/>
                    <a:pt x="28" y="4"/>
                  </a:cubicBezTo>
                  <a:cubicBezTo>
                    <a:pt x="27" y="5"/>
                    <a:pt x="26" y="6"/>
                    <a:pt x="25" y="6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4" y="7"/>
                    <a:pt x="23" y="7"/>
                    <a:pt x="23" y="7"/>
                  </a:cubicBezTo>
                  <a:cubicBezTo>
                    <a:pt x="21" y="7"/>
                    <a:pt x="21" y="8"/>
                    <a:pt x="20" y="9"/>
                  </a:cubicBezTo>
                  <a:cubicBezTo>
                    <a:pt x="19" y="11"/>
                    <a:pt x="18" y="13"/>
                    <a:pt x="16" y="14"/>
                  </a:cubicBezTo>
                  <a:cubicBezTo>
                    <a:pt x="13" y="17"/>
                    <a:pt x="9" y="19"/>
                    <a:pt x="4" y="19"/>
                  </a:cubicBezTo>
                  <a:cubicBezTo>
                    <a:pt x="3" y="20"/>
                    <a:pt x="2" y="20"/>
                    <a:pt x="1" y="20"/>
                  </a:cubicBezTo>
                  <a:cubicBezTo>
                    <a:pt x="0" y="21"/>
                    <a:pt x="0" y="21"/>
                    <a:pt x="1" y="22"/>
                  </a:cubicBezTo>
                  <a:cubicBezTo>
                    <a:pt x="2" y="24"/>
                    <a:pt x="4" y="26"/>
                    <a:pt x="7" y="27"/>
                  </a:cubicBezTo>
                  <a:cubicBezTo>
                    <a:pt x="8" y="28"/>
                    <a:pt x="8" y="28"/>
                    <a:pt x="9" y="28"/>
                  </a:cubicBezTo>
                  <a:cubicBezTo>
                    <a:pt x="9" y="28"/>
                    <a:pt x="10" y="29"/>
                    <a:pt x="10" y="29"/>
                  </a:cubicBezTo>
                  <a:cubicBezTo>
                    <a:pt x="13" y="30"/>
                    <a:pt x="15" y="30"/>
                    <a:pt x="17" y="30"/>
                  </a:cubicBezTo>
                  <a:cubicBezTo>
                    <a:pt x="17" y="30"/>
                    <a:pt x="17" y="30"/>
                    <a:pt x="17" y="30"/>
                  </a:cubicBezTo>
                  <a:cubicBezTo>
                    <a:pt x="18" y="30"/>
                    <a:pt x="18" y="30"/>
                    <a:pt x="18" y="30"/>
                  </a:cubicBezTo>
                  <a:cubicBezTo>
                    <a:pt x="19" y="30"/>
                    <a:pt x="21" y="30"/>
                    <a:pt x="22" y="30"/>
                  </a:cubicBezTo>
                  <a:cubicBezTo>
                    <a:pt x="26" y="29"/>
                    <a:pt x="29" y="27"/>
                    <a:pt x="31" y="25"/>
                  </a:cubicBezTo>
                  <a:cubicBezTo>
                    <a:pt x="33" y="24"/>
                    <a:pt x="34" y="22"/>
                    <a:pt x="36" y="20"/>
                  </a:cubicBezTo>
                  <a:cubicBezTo>
                    <a:pt x="37" y="18"/>
                    <a:pt x="38" y="15"/>
                    <a:pt x="38" y="12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38" y="10"/>
                    <a:pt x="38" y="7"/>
                    <a:pt x="37" y="5"/>
                  </a:cubicBezTo>
                  <a:cubicBezTo>
                    <a:pt x="37" y="4"/>
                    <a:pt x="36" y="3"/>
                    <a:pt x="36" y="2"/>
                  </a:cubicBezTo>
                  <a:cubicBezTo>
                    <a:pt x="36" y="2"/>
                    <a:pt x="35" y="1"/>
                    <a:pt x="35" y="1"/>
                  </a:cubicBezTo>
                  <a:cubicBezTo>
                    <a:pt x="35" y="1"/>
                    <a:pt x="35" y="0"/>
                    <a:pt x="35" y="0"/>
                  </a:cubicBezTo>
                  <a:cubicBezTo>
                    <a:pt x="34" y="0"/>
                    <a:pt x="34" y="0"/>
                    <a:pt x="34" y="0"/>
                  </a:cubicBezTo>
                </a:path>
              </a:pathLst>
            </a:custGeom>
            <a:solidFill>
              <a:srgbClr val="F8BD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3" name="Freeform 397"/>
            <p:cNvSpPr>
              <a:spLocks noEditPoints="1"/>
            </p:cNvSpPr>
            <p:nvPr/>
          </p:nvSpPr>
          <p:spPr bwMode="auto">
            <a:xfrm>
              <a:off x="1333500" y="3130550"/>
              <a:ext cx="149225" cy="93663"/>
            </a:xfrm>
            <a:custGeom>
              <a:avLst/>
              <a:gdLst>
                <a:gd name="T0" fmla="*/ 26 w 40"/>
                <a:gd name="T1" fmla="*/ 25 h 25"/>
                <a:gd name="T2" fmla="*/ 27 w 40"/>
                <a:gd name="T3" fmla="*/ 25 h 25"/>
                <a:gd name="T4" fmla="*/ 28 w 40"/>
                <a:gd name="T5" fmla="*/ 25 h 25"/>
                <a:gd name="T6" fmla="*/ 27 w 40"/>
                <a:gd name="T7" fmla="*/ 25 h 25"/>
                <a:gd name="T8" fmla="*/ 26 w 40"/>
                <a:gd name="T9" fmla="*/ 25 h 25"/>
                <a:gd name="T10" fmla="*/ 15 w 40"/>
                <a:gd name="T11" fmla="*/ 18 h 25"/>
                <a:gd name="T12" fmla="*/ 23 w 40"/>
                <a:gd name="T13" fmla="*/ 23 h 25"/>
                <a:gd name="T14" fmla="*/ 25 w 40"/>
                <a:gd name="T15" fmla="*/ 25 h 25"/>
                <a:gd name="T16" fmla="*/ 15 w 40"/>
                <a:gd name="T17" fmla="*/ 18 h 25"/>
                <a:gd name="T18" fmla="*/ 40 w 40"/>
                <a:gd name="T19" fmla="*/ 17 h 25"/>
                <a:gd name="T20" fmla="*/ 40 w 40"/>
                <a:gd name="T21" fmla="*/ 17 h 25"/>
                <a:gd name="T22" fmla="*/ 40 w 40"/>
                <a:gd name="T23" fmla="*/ 17 h 25"/>
                <a:gd name="T24" fmla="*/ 40 w 40"/>
                <a:gd name="T25" fmla="*/ 17 h 25"/>
                <a:gd name="T26" fmla="*/ 31 w 40"/>
                <a:gd name="T27" fmla="*/ 10 h 25"/>
                <a:gd name="T28" fmla="*/ 38 w 40"/>
                <a:gd name="T29" fmla="*/ 14 h 25"/>
                <a:gd name="T30" fmla="*/ 31 w 40"/>
                <a:gd name="T31" fmla="*/ 10 h 25"/>
                <a:gd name="T32" fmla="*/ 0 w 40"/>
                <a:gd name="T33" fmla="*/ 9 h 25"/>
                <a:gd name="T34" fmla="*/ 2 w 40"/>
                <a:gd name="T35" fmla="*/ 10 h 25"/>
                <a:gd name="T36" fmla="*/ 1 w 40"/>
                <a:gd name="T37" fmla="*/ 10 h 25"/>
                <a:gd name="T38" fmla="*/ 0 w 40"/>
                <a:gd name="T39" fmla="*/ 9 h 25"/>
                <a:gd name="T40" fmla="*/ 1 w 40"/>
                <a:gd name="T41" fmla="*/ 7 h 25"/>
                <a:gd name="T42" fmla="*/ 0 w 40"/>
                <a:gd name="T43" fmla="*/ 9 h 25"/>
                <a:gd name="T44" fmla="*/ 0 w 40"/>
                <a:gd name="T45" fmla="*/ 8 h 25"/>
                <a:gd name="T46" fmla="*/ 1 w 40"/>
                <a:gd name="T47" fmla="*/ 7 h 25"/>
                <a:gd name="T48" fmla="*/ 15 w 40"/>
                <a:gd name="T49" fmla="*/ 0 h 25"/>
                <a:gd name="T50" fmla="*/ 23 w 40"/>
                <a:gd name="T51" fmla="*/ 5 h 25"/>
                <a:gd name="T52" fmla="*/ 27 w 40"/>
                <a:gd name="T53" fmla="*/ 7 h 25"/>
                <a:gd name="T54" fmla="*/ 26 w 40"/>
                <a:gd name="T55" fmla="*/ 6 h 25"/>
                <a:gd name="T56" fmla="*/ 15 w 40"/>
                <a:gd name="T57" fmla="*/ 0 h 25"/>
                <a:gd name="T58" fmla="*/ 15 w 40"/>
                <a:gd name="T59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40" h="25">
                  <a:moveTo>
                    <a:pt x="26" y="25"/>
                  </a:moveTo>
                  <a:cubicBezTo>
                    <a:pt x="26" y="25"/>
                    <a:pt x="27" y="25"/>
                    <a:pt x="27" y="25"/>
                  </a:cubicBezTo>
                  <a:cubicBezTo>
                    <a:pt x="27" y="25"/>
                    <a:pt x="28" y="25"/>
                    <a:pt x="28" y="25"/>
                  </a:cubicBezTo>
                  <a:cubicBezTo>
                    <a:pt x="28" y="25"/>
                    <a:pt x="27" y="25"/>
                    <a:pt x="27" y="25"/>
                  </a:cubicBezTo>
                  <a:cubicBezTo>
                    <a:pt x="27" y="25"/>
                    <a:pt x="26" y="25"/>
                    <a:pt x="26" y="25"/>
                  </a:cubicBezTo>
                  <a:moveTo>
                    <a:pt x="15" y="18"/>
                  </a:moveTo>
                  <a:cubicBezTo>
                    <a:pt x="18" y="19"/>
                    <a:pt x="21" y="21"/>
                    <a:pt x="23" y="23"/>
                  </a:cubicBezTo>
                  <a:cubicBezTo>
                    <a:pt x="24" y="23"/>
                    <a:pt x="25" y="24"/>
                    <a:pt x="25" y="25"/>
                  </a:cubicBezTo>
                  <a:cubicBezTo>
                    <a:pt x="22" y="22"/>
                    <a:pt x="19" y="20"/>
                    <a:pt x="15" y="18"/>
                  </a:cubicBezTo>
                  <a:moveTo>
                    <a:pt x="40" y="17"/>
                  </a:move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moveTo>
                    <a:pt x="31" y="10"/>
                  </a:moveTo>
                  <a:cubicBezTo>
                    <a:pt x="33" y="11"/>
                    <a:pt x="36" y="13"/>
                    <a:pt x="38" y="14"/>
                  </a:cubicBezTo>
                  <a:cubicBezTo>
                    <a:pt x="36" y="13"/>
                    <a:pt x="33" y="11"/>
                    <a:pt x="31" y="10"/>
                  </a:cubicBezTo>
                  <a:moveTo>
                    <a:pt x="0" y="9"/>
                  </a:moveTo>
                  <a:cubicBezTo>
                    <a:pt x="1" y="10"/>
                    <a:pt x="1" y="10"/>
                    <a:pt x="2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0" y="9"/>
                  </a:cubicBezTo>
                  <a:moveTo>
                    <a:pt x="1" y="7"/>
                  </a:moveTo>
                  <a:cubicBezTo>
                    <a:pt x="0" y="8"/>
                    <a:pt x="0" y="9"/>
                    <a:pt x="0" y="9"/>
                  </a:cubicBezTo>
                  <a:cubicBezTo>
                    <a:pt x="0" y="9"/>
                    <a:pt x="0" y="8"/>
                    <a:pt x="0" y="8"/>
                  </a:cubicBezTo>
                  <a:cubicBezTo>
                    <a:pt x="1" y="8"/>
                    <a:pt x="1" y="7"/>
                    <a:pt x="1" y="7"/>
                  </a:cubicBezTo>
                  <a:moveTo>
                    <a:pt x="15" y="0"/>
                  </a:moveTo>
                  <a:cubicBezTo>
                    <a:pt x="18" y="1"/>
                    <a:pt x="21" y="3"/>
                    <a:pt x="23" y="5"/>
                  </a:cubicBezTo>
                  <a:cubicBezTo>
                    <a:pt x="24" y="5"/>
                    <a:pt x="25" y="6"/>
                    <a:pt x="27" y="7"/>
                  </a:cubicBezTo>
                  <a:cubicBezTo>
                    <a:pt x="26" y="6"/>
                    <a:pt x="26" y="6"/>
                    <a:pt x="26" y="6"/>
                  </a:cubicBezTo>
                  <a:cubicBezTo>
                    <a:pt x="22" y="4"/>
                    <a:pt x="19" y="2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</a:path>
              </a:pathLst>
            </a:custGeom>
            <a:solidFill>
              <a:srgbClr val="F8C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4" name="Freeform 398"/>
            <p:cNvSpPr>
              <a:spLocks/>
            </p:cNvSpPr>
            <p:nvPr/>
          </p:nvSpPr>
          <p:spPr bwMode="auto">
            <a:xfrm>
              <a:off x="1333500" y="3130550"/>
              <a:ext cx="149225" cy="93663"/>
            </a:xfrm>
            <a:custGeom>
              <a:avLst/>
              <a:gdLst>
                <a:gd name="T0" fmla="*/ 13 w 40"/>
                <a:gd name="T1" fmla="*/ 0 h 25"/>
                <a:gd name="T2" fmla="*/ 12 w 40"/>
                <a:gd name="T3" fmla="*/ 0 h 25"/>
                <a:gd name="T4" fmla="*/ 2 w 40"/>
                <a:gd name="T5" fmla="*/ 7 h 25"/>
                <a:gd name="T6" fmla="*/ 1 w 40"/>
                <a:gd name="T7" fmla="*/ 7 h 25"/>
                <a:gd name="T8" fmla="*/ 0 w 40"/>
                <a:gd name="T9" fmla="*/ 8 h 25"/>
                <a:gd name="T10" fmla="*/ 0 w 40"/>
                <a:gd name="T11" fmla="*/ 9 h 25"/>
                <a:gd name="T12" fmla="*/ 0 w 40"/>
                <a:gd name="T13" fmla="*/ 9 h 25"/>
                <a:gd name="T14" fmla="*/ 1 w 40"/>
                <a:gd name="T15" fmla="*/ 10 h 25"/>
                <a:gd name="T16" fmla="*/ 2 w 40"/>
                <a:gd name="T17" fmla="*/ 10 h 25"/>
                <a:gd name="T18" fmla="*/ 2 w 40"/>
                <a:gd name="T19" fmla="*/ 10 h 25"/>
                <a:gd name="T20" fmla="*/ 3 w 40"/>
                <a:gd name="T21" fmla="*/ 11 h 25"/>
                <a:gd name="T22" fmla="*/ 15 w 40"/>
                <a:gd name="T23" fmla="*/ 18 h 25"/>
                <a:gd name="T24" fmla="*/ 25 w 40"/>
                <a:gd name="T25" fmla="*/ 25 h 25"/>
                <a:gd name="T26" fmla="*/ 26 w 40"/>
                <a:gd name="T27" fmla="*/ 25 h 25"/>
                <a:gd name="T28" fmla="*/ 26 w 40"/>
                <a:gd name="T29" fmla="*/ 25 h 25"/>
                <a:gd name="T30" fmla="*/ 27 w 40"/>
                <a:gd name="T31" fmla="*/ 25 h 25"/>
                <a:gd name="T32" fmla="*/ 28 w 40"/>
                <a:gd name="T33" fmla="*/ 25 h 25"/>
                <a:gd name="T34" fmla="*/ 28 w 40"/>
                <a:gd name="T35" fmla="*/ 25 h 25"/>
                <a:gd name="T36" fmla="*/ 39 w 40"/>
                <a:gd name="T37" fmla="*/ 18 h 25"/>
                <a:gd name="T38" fmla="*/ 40 w 40"/>
                <a:gd name="T39" fmla="*/ 17 h 25"/>
                <a:gd name="T40" fmla="*/ 40 w 40"/>
                <a:gd name="T41" fmla="*/ 17 h 25"/>
                <a:gd name="T42" fmla="*/ 40 w 40"/>
                <a:gd name="T43" fmla="*/ 16 h 25"/>
                <a:gd name="T44" fmla="*/ 38 w 40"/>
                <a:gd name="T45" fmla="*/ 14 h 25"/>
                <a:gd name="T46" fmla="*/ 38 w 40"/>
                <a:gd name="T47" fmla="*/ 14 h 25"/>
                <a:gd name="T48" fmla="*/ 31 w 40"/>
                <a:gd name="T49" fmla="*/ 10 h 25"/>
                <a:gd name="T50" fmla="*/ 27 w 40"/>
                <a:gd name="T51" fmla="*/ 7 h 25"/>
                <a:gd name="T52" fmla="*/ 23 w 40"/>
                <a:gd name="T53" fmla="*/ 5 h 25"/>
                <a:gd name="T54" fmla="*/ 15 w 40"/>
                <a:gd name="T55" fmla="*/ 0 h 25"/>
                <a:gd name="T56" fmla="*/ 13 w 40"/>
                <a:gd name="T5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0" h="25">
                  <a:moveTo>
                    <a:pt x="13" y="0"/>
                  </a:moveTo>
                  <a:cubicBezTo>
                    <a:pt x="13" y="0"/>
                    <a:pt x="12" y="0"/>
                    <a:pt x="12" y="0"/>
                  </a:cubicBezTo>
                  <a:cubicBezTo>
                    <a:pt x="8" y="2"/>
                    <a:pt x="5" y="4"/>
                    <a:pt x="2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8"/>
                    <a:pt x="0" y="8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3" y="11"/>
                    <a:pt x="3" y="11"/>
                  </a:cubicBezTo>
                  <a:cubicBezTo>
                    <a:pt x="7" y="13"/>
                    <a:pt x="11" y="15"/>
                    <a:pt x="15" y="18"/>
                  </a:cubicBezTo>
                  <a:cubicBezTo>
                    <a:pt x="19" y="20"/>
                    <a:pt x="22" y="22"/>
                    <a:pt x="25" y="25"/>
                  </a:cubicBezTo>
                  <a:cubicBezTo>
                    <a:pt x="26" y="25"/>
                    <a:pt x="26" y="25"/>
                    <a:pt x="26" y="25"/>
                  </a:cubicBezTo>
                  <a:cubicBezTo>
                    <a:pt x="26" y="25"/>
                    <a:pt x="26" y="25"/>
                    <a:pt x="26" y="25"/>
                  </a:cubicBezTo>
                  <a:cubicBezTo>
                    <a:pt x="26" y="25"/>
                    <a:pt x="27" y="25"/>
                    <a:pt x="27" y="25"/>
                  </a:cubicBezTo>
                  <a:cubicBezTo>
                    <a:pt x="27" y="25"/>
                    <a:pt x="28" y="25"/>
                    <a:pt x="28" y="25"/>
                  </a:cubicBezTo>
                  <a:cubicBezTo>
                    <a:pt x="28" y="25"/>
                    <a:pt x="28" y="25"/>
                    <a:pt x="28" y="25"/>
                  </a:cubicBezTo>
                  <a:cubicBezTo>
                    <a:pt x="32" y="23"/>
                    <a:pt x="36" y="20"/>
                    <a:pt x="39" y="18"/>
                  </a:cubicBezTo>
                  <a:cubicBezTo>
                    <a:pt x="40" y="18"/>
                    <a:pt x="40" y="18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6"/>
                    <a:pt x="40" y="16"/>
                  </a:cubicBezTo>
                  <a:cubicBezTo>
                    <a:pt x="39" y="15"/>
                    <a:pt x="39" y="15"/>
                    <a:pt x="38" y="14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6" y="13"/>
                    <a:pt x="33" y="11"/>
                    <a:pt x="31" y="10"/>
                  </a:cubicBezTo>
                  <a:cubicBezTo>
                    <a:pt x="30" y="9"/>
                    <a:pt x="28" y="8"/>
                    <a:pt x="27" y="7"/>
                  </a:cubicBezTo>
                  <a:cubicBezTo>
                    <a:pt x="25" y="6"/>
                    <a:pt x="24" y="5"/>
                    <a:pt x="23" y="5"/>
                  </a:cubicBezTo>
                  <a:cubicBezTo>
                    <a:pt x="21" y="3"/>
                    <a:pt x="18" y="1"/>
                    <a:pt x="15" y="0"/>
                  </a:cubicBezTo>
                  <a:cubicBezTo>
                    <a:pt x="14" y="0"/>
                    <a:pt x="14" y="0"/>
                    <a:pt x="13" y="0"/>
                  </a:cubicBezTo>
                </a:path>
              </a:pathLst>
            </a:custGeom>
            <a:solidFill>
              <a:srgbClr val="EA8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5" name="Freeform 399"/>
            <p:cNvSpPr>
              <a:spLocks noEditPoints="1"/>
            </p:cNvSpPr>
            <p:nvPr/>
          </p:nvSpPr>
          <p:spPr bwMode="auto">
            <a:xfrm>
              <a:off x="1262063" y="2189163"/>
              <a:ext cx="209550" cy="82550"/>
            </a:xfrm>
            <a:custGeom>
              <a:avLst/>
              <a:gdLst>
                <a:gd name="T0" fmla="*/ 51 w 56"/>
                <a:gd name="T1" fmla="*/ 21 h 22"/>
                <a:gd name="T2" fmla="*/ 48 w 56"/>
                <a:gd name="T3" fmla="*/ 22 h 22"/>
                <a:gd name="T4" fmla="*/ 48 w 56"/>
                <a:gd name="T5" fmla="*/ 22 h 22"/>
                <a:gd name="T6" fmla="*/ 51 w 56"/>
                <a:gd name="T7" fmla="*/ 21 h 22"/>
                <a:gd name="T8" fmla="*/ 54 w 56"/>
                <a:gd name="T9" fmla="*/ 16 h 22"/>
                <a:gd name="T10" fmla="*/ 55 w 56"/>
                <a:gd name="T11" fmla="*/ 16 h 22"/>
                <a:gd name="T12" fmla="*/ 55 w 56"/>
                <a:gd name="T13" fmla="*/ 17 h 22"/>
                <a:gd name="T14" fmla="*/ 55 w 56"/>
                <a:gd name="T15" fmla="*/ 18 h 22"/>
                <a:gd name="T16" fmla="*/ 55 w 56"/>
                <a:gd name="T17" fmla="*/ 17 h 22"/>
                <a:gd name="T18" fmla="*/ 55 w 56"/>
                <a:gd name="T19" fmla="*/ 16 h 22"/>
                <a:gd name="T20" fmla="*/ 54 w 56"/>
                <a:gd name="T21" fmla="*/ 16 h 22"/>
                <a:gd name="T22" fmla="*/ 27 w 56"/>
                <a:gd name="T23" fmla="*/ 6 h 22"/>
                <a:gd name="T24" fmla="*/ 35 w 56"/>
                <a:gd name="T25" fmla="*/ 8 h 22"/>
                <a:gd name="T26" fmla="*/ 50 w 56"/>
                <a:gd name="T27" fmla="*/ 14 h 22"/>
                <a:gd name="T28" fmla="*/ 44 w 56"/>
                <a:gd name="T29" fmla="*/ 12 h 22"/>
                <a:gd name="T30" fmla="*/ 27 w 56"/>
                <a:gd name="T31" fmla="*/ 6 h 22"/>
                <a:gd name="T32" fmla="*/ 3 w 56"/>
                <a:gd name="T33" fmla="*/ 2 h 22"/>
                <a:gd name="T34" fmla="*/ 6 w 56"/>
                <a:gd name="T35" fmla="*/ 5 h 22"/>
                <a:gd name="T36" fmla="*/ 9 w 56"/>
                <a:gd name="T37" fmla="*/ 6 h 22"/>
                <a:gd name="T38" fmla="*/ 3 w 56"/>
                <a:gd name="T39" fmla="*/ 3 h 22"/>
                <a:gd name="T40" fmla="*/ 3 w 56"/>
                <a:gd name="T41" fmla="*/ 2 h 22"/>
                <a:gd name="T42" fmla="*/ 10 w 56"/>
                <a:gd name="T43" fmla="*/ 1 h 22"/>
                <a:gd name="T44" fmla="*/ 12 w 56"/>
                <a:gd name="T45" fmla="*/ 2 h 22"/>
                <a:gd name="T46" fmla="*/ 10 w 56"/>
                <a:gd name="T47" fmla="*/ 1 h 22"/>
                <a:gd name="T48" fmla="*/ 0 w 56"/>
                <a:gd name="T49" fmla="*/ 1 h 22"/>
                <a:gd name="T50" fmla="*/ 0 w 56"/>
                <a:gd name="T51" fmla="*/ 1 h 22"/>
                <a:gd name="T52" fmla="*/ 0 w 56"/>
                <a:gd name="T53" fmla="*/ 1 h 22"/>
                <a:gd name="T54" fmla="*/ 0 w 56"/>
                <a:gd name="T55" fmla="*/ 1 h 22"/>
                <a:gd name="T56" fmla="*/ 3 w 56"/>
                <a:gd name="T57" fmla="*/ 0 h 22"/>
                <a:gd name="T58" fmla="*/ 4 w 56"/>
                <a:gd name="T59" fmla="*/ 0 h 22"/>
                <a:gd name="T60" fmla="*/ 5 w 56"/>
                <a:gd name="T61" fmla="*/ 0 h 22"/>
                <a:gd name="T62" fmla="*/ 3 w 56"/>
                <a:gd name="T63" fmla="*/ 0 h 22"/>
                <a:gd name="T64" fmla="*/ 1 w 56"/>
                <a:gd name="T65" fmla="*/ 0 h 22"/>
                <a:gd name="T66" fmla="*/ 0 w 56"/>
                <a:gd name="T67" fmla="*/ 0 h 22"/>
                <a:gd name="T68" fmla="*/ 0 w 56"/>
                <a:gd name="T69" fmla="*/ 0 h 22"/>
                <a:gd name="T70" fmla="*/ 1 w 56"/>
                <a:gd name="T71" fmla="*/ 0 h 22"/>
                <a:gd name="T72" fmla="*/ 1 w 56"/>
                <a:gd name="T73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6" h="22">
                  <a:moveTo>
                    <a:pt x="51" y="21"/>
                  </a:moveTo>
                  <a:cubicBezTo>
                    <a:pt x="50" y="21"/>
                    <a:pt x="49" y="22"/>
                    <a:pt x="48" y="22"/>
                  </a:cubicBezTo>
                  <a:cubicBezTo>
                    <a:pt x="48" y="22"/>
                    <a:pt x="48" y="22"/>
                    <a:pt x="48" y="22"/>
                  </a:cubicBezTo>
                  <a:cubicBezTo>
                    <a:pt x="49" y="22"/>
                    <a:pt x="50" y="21"/>
                    <a:pt x="51" y="21"/>
                  </a:cubicBezTo>
                  <a:moveTo>
                    <a:pt x="54" y="16"/>
                  </a:moveTo>
                  <a:cubicBezTo>
                    <a:pt x="55" y="16"/>
                    <a:pt x="55" y="16"/>
                    <a:pt x="55" y="16"/>
                  </a:cubicBezTo>
                  <a:cubicBezTo>
                    <a:pt x="55" y="16"/>
                    <a:pt x="55" y="17"/>
                    <a:pt x="55" y="17"/>
                  </a:cubicBezTo>
                  <a:cubicBezTo>
                    <a:pt x="55" y="17"/>
                    <a:pt x="55" y="17"/>
                    <a:pt x="55" y="18"/>
                  </a:cubicBezTo>
                  <a:cubicBezTo>
                    <a:pt x="55" y="18"/>
                    <a:pt x="55" y="17"/>
                    <a:pt x="55" y="17"/>
                  </a:cubicBezTo>
                  <a:cubicBezTo>
                    <a:pt x="56" y="17"/>
                    <a:pt x="55" y="16"/>
                    <a:pt x="55" y="16"/>
                  </a:cubicBezTo>
                  <a:cubicBezTo>
                    <a:pt x="55" y="16"/>
                    <a:pt x="54" y="16"/>
                    <a:pt x="54" y="16"/>
                  </a:cubicBezTo>
                  <a:moveTo>
                    <a:pt x="27" y="6"/>
                  </a:moveTo>
                  <a:cubicBezTo>
                    <a:pt x="30" y="7"/>
                    <a:pt x="33" y="8"/>
                    <a:pt x="35" y="8"/>
                  </a:cubicBezTo>
                  <a:cubicBezTo>
                    <a:pt x="40" y="10"/>
                    <a:pt x="45" y="12"/>
                    <a:pt x="50" y="14"/>
                  </a:cubicBezTo>
                  <a:cubicBezTo>
                    <a:pt x="48" y="13"/>
                    <a:pt x="46" y="12"/>
                    <a:pt x="44" y="12"/>
                  </a:cubicBezTo>
                  <a:cubicBezTo>
                    <a:pt x="39" y="9"/>
                    <a:pt x="33" y="8"/>
                    <a:pt x="27" y="6"/>
                  </a:cubicBezTo>
                  <a:moveTo>
                    <a:pt x="3" y="2"/>
                  </a:moveTo>
                  <a:cubicBezTo>
                    <a:pt x="4" y="3"/>
                    <a:pt x="5" y="4"/>
                    <a:pt x="6" y="5"/>
                  </a:cubicBezTo>
                  <a:cubicBezTo>
                    <a:pt x="7" y="5"/>
                    <a:pt x="8" y="6"/>
                    <a:pt x="9" y="6"/>
                  </a:cubicBezTo>
                  <a:cubicBezTo>
                    <a:pt x="7" y="5"/>
                    <a:pt x="5" y="4"/>
                    <a:pt x="3" y="3"/>
                  </a:cubicBezTo>
                  <a:cubicBezTo>
                    <a:pt x="3" y="3"/>
                    <a:pt x="3" y="3"/>
                    <a:pt x="3" y="2"/>
                  </a:cubicBezTo>
                  <a:moveTo>
                    <a:pt x="10" y="1"/>
                  </a:moveTo>
                  <a:cubicBezTo>
                    <a:pt x="10" y="2"/>
                    <a:pt x="11" y="2"/>
                    <a:pt x="12" y="2"/>
                  </a:cubicBezTo>
                  <a:cubicBezTo>
                    <a:pt x="11" y="2"/>
                    <a:pt x="10" y="2"/>
                    <a:pt x="1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3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5" y="0"/>
                  </a:cubicBezTo>
                  <a:cubicBezTo>
                    <a:pt x="4" y="0"/>
                    <a:pt x="4" y="0"/>
                    <a:pt x="3" y="0"/>
                  </a:cubicBezTo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F8C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6" name="Freeform 400"/>
            <p:cNvSpPr>
              <a:spLocks/>
            </p:cNvSpPr>
            <p:nvPr/>
          </p:nvSpPr>
          <p:spPr bwMode="auto">
            <a:xfrm>
              <a:off x="1262063" y="2189163"/>
              <a:ext cx="206375" cy="93663"/>
            </a:xfrm>
            <a:custGeom>
              <a:avLst/>
              <a:gdLst>
                <a:gd name="T0" fmla="*/ 1 w 55"/>
                <a:gd name="T1" fmla="*/ 0 h 25"/>
                <a:gd name="T2" fmla="*/ 0 w 55"/>
                <a:gd name="T3" fmla="*/ 0 h 25"/>
                <a:gd name="T4" fmla="*/ 0 w 55"/>
                <a:gd name="T5" fmla="*/ 1 h 25"/>
                <a:gd name="T6" fmla="*/ 0 w 55"/>
                <a:gd name="T7" fmla="*/ 1 h 25"/>
                <a:gd name="T8" fmla="*/ 3 w 55"/>
                <a:gd name="T9" fmla="*/ 2 h 25"/>
                <a:gd name="T10" fmla="*/ 3 w 55"/>
                <a:gd name="T11" fmla="*/ 3 h 25"/>
                <a:gd name="T12" fmla="*/ 9 w 55"/>
                <a:gd name="T13" fmla="*/ 6 h 25"/>
                <a:gd name="T14" fmla="*/ 12 w 55"/>
                <a:gd name="T15" fmla="*/ 9 h 25"/>
                <a:gd name="T16" fmla="*/ 29 w 55"/>
                <a:gd name="T17" fmla="*/ 17 h 25"/>
                <a:gd name="T18" fmla="*/ 41 w 55"/>
                <a:gd name="T19" fmla="*/ 24 h 25"/>
                <a:gd name="T20" fmla="*/ 43 w 55"/>
                <a:gd name="T21" fmla="*/ 25 h 25"/>
                <a:gd name="T22" fmla="*/ 45 w 55"/>
                <a:gd name="T23" fmla="*/ 24 h 25"/>
                <a:gd name="T24" fmla="*/ 48 w 55"/>
                <a:gd name="T25" fmla="*/ 22 h 25"/>
                <a:gd name="T26" fmla="*/ 48 w 55"/>
                <a:gd name="T27" fmla="*/ 22 h 25"/>
                <a:gd name="T28" fmla="*/ 51 w 55"/>
                <a:gd name="T29" fmla="*/ 21 h 25"/>
                <a:gd name="T30" fmla="*/ 55 w 55"/>
                <a:gd name="T31" fmla="*/ 18 h 25"/>
                <a:gd name="T32" fmla="*/ 55 w 55"/>
                <a:gd name="T33" fmla="*/ 17 h 25"/>
                <a:gd name="T34" fmla="*/ 55 w 55"/>
                <a:gd name="T35" fmla="*/ 16 h 25"/>
                <a:gd name="T36" fmla="*/ 54 w 55"/>
                <a:gd name="T37" fmla="*/ 16 h 25"/>
                <a:gd name="T38" fmla="*/ 50 w 55"/>
                <a:gd name="T39" fmla="*/ 14 h 25"/>
                <a:gd name="T40" fmla="*/ 35 w 55"/>
                <a:gd name="T41" fmla="*/ 8 h 25"/>
                <a:gd name="T42" fmla="*/ 27 w 55"/>
                <a:gd name="T43" fmla="*/ 6 h 25"/>
                <a:gd name="T44" fmla="*/ 12 w 55"/>
                <a:gd name="T45" fmla="*/ 2 h 25"/>
                <a:gd name="T46" fmla="*/ 12 w 55"/>
                <a:gd name="T47" fmla="*/ 2 h 25"/>
                <a:gd name="T48" fmla="*/ 10 w 55"/>
                <a:gd name="T49" fmla="*/ 1 h 25"/>
                <a:gd name="T50" fmla="*/ 5 w 55"/>
                <a:gd name="T51" fmla="*/ 0 h 25"/>
                <a:gd name="T52" fmla="*/ 4 w 55"/>
                <a:gd name="T53" fmla="*/ 0 h 25"/>
                <a:gd name="T54" fmla="*/ 3 w 55"/>
                <a:gd name="T55" fmla="*/ 0 h 25"/>
                <a:gd name="T56" fmla="*/ 1 w 55"/>
                <a:gd name="T5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55" h="25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2" y="2"/>
                    <a:pt x="3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5" y="4"/>
                    <a:pt x="7" y="5"/>
                    <a:pt x="9" y="6"/>
                  </a:cubicBezTo>
                  <a:cubicBezTo>
                    <a:pt x="10" y="7"/>
                    <a:pt x="11" y="8"/>
                    <a:pt x="12" y="9"/>
                  </a:cubicBezTo>
                  <a:cubicBezTo>
                    <a:pt x="18" y="12"/>
                    <a:pt x="23" y="14"/>
                    <a:pt x="29" y="17"/>
                  </a:cubicBezTo>
                  <a:cubicBezTo>
                    <a:pt x="33" y="19"/>
                    <a:pt x="37" y="22"/>
                    <a:pt x="41" y="24"/>
                  </a:cubicBezTo>
                  <a:cubicBezTo>
                    <a:pt x="42" y="24"/>
                    <a:pt x="42" y="25"/>
                    <a:pt x="43" y="25"/>
                  </a:cubicBezTo>
                  <a:cubicBezTo>
                    <a:pt x="43" y="25"/>
                    <a:pt x="44" y="25"/>
                    <a:pt x="45" y="24"/>
                  </a:cubicBezTo>
                  <a:cubicBezTo>
                    <a:pt x="46" y="24"/>
                    <a:pt x="47" y="23"/>
                    <a:pt x="48" y="22"/>
                  </a:cubicBezTo>
                  <a:cubicBezTo>
                    <a:pt x="48" y="22"/>
                    <a:pt x="48" y="22"/>
                    <a:pt x="48" y="22"/>
                  </a:cubicBezTo>
                  <a:cubicBezTo>
                    <a:pt x="49" y="22"/>
                    <a:pt x="50" y="21"/>
                    <a:pt x="51" y="21"/>
                  </a:cubicBezTo>
                  <a:cubicBezTo>
                    <a:pt x="52" y="20"/>
                    <a:pt x="53" y="19"/>
                    <a:pt x="55" y="18"/>
                  </a:cubicBezTo>
                  <a:cubicBezTo>
                    <a:pt x="55" y="17"/>
                    <a:pt x="55" y="17"/>
                    <a:pt x="55" y="17"/>
                  </a:cubicBezTo>
                  <a:cubicBezTo>
                    <a:pt x="55" y="17"/>
                    <a:pt x="55" y="16"/>
                    <a:pt x="55" y="16"/>
                  </a:cubicBezTo>
                  <a:cubicBezTo>
                    <a:pt x="54" y="16"/>
                    <a:pt x="54" y="16"/>
                    <a:pt x="54" y="16"/>
                  </a:cubicBezTo>
                  <a:cubicBezTo>
                    <a:pt x="53" y="15"/>
                    <a:pt x="51" y="14"/>
                    <a:pt x="50" y="14"/>
                  </a:cubicBezTo>
                  <a:cubicBezTo>
                    <a:pt x="45" y="12"/>
                    <a:pt x="40" y="10"/>
                    <a:pt x="35" y="8"/>
                  </a:cubicBezTo>
                  <a:cubicBezTo>
                    <a:pt x="33" y="8"/>
                    <a:pt x="30" y="7"/>
                    <a:pt x="27" y="6"/>
                  </a:cubicBezTo>
                  <a:cubicBezTo>
                    <a:pt x="22" y="4"/>
                    <a:pt x="17" y="3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1" y="2"/>
                    <a:pt x="10" y="2"/>
                    <a:pt x="10" y="1"/>
                  </a:cubicBezTo>
                  <a:cubicBezTo>
                    <a:pt x="8" y="1"/>
                    <a:pt x="6" y="1"/>
                    <a:pt x="5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3" y="0"/>
                    <a:pt x="2" y="0"/>
                    <a:pt x="1" y="0"/>
                  </a:cubicBezTo>
                </a:path>
              </a:pathLst>
            </a:custGeom>
            <a:solidFill>
              <a:srgbClr val="F8AB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7" name="Freeform 401"/>
            <p:cNvSpPr>
              <a:spLocks noEditPoints="1"/>
            </p:cNvSpPr>
            <p:nvPr/>
          </p:nvSpPr>
          <p:spPr bwMode="auto">
            <a:xfrm>
              <a:off x="1452563" y="2260600"/>
              <a:ext cx="79375" cy="63500"/>
            </a:xfrm>
            <a:custGeom>
              <a:avLst/>
              <a:gdLst>
                <a:gd name="T0" fmla="*/ 14 w 21"/>
                <a:gd name="T1" fmla="*/ 14 h 17"/>
                <a:gd name="T2" fmla="*/ 13 w 21"/>
                <a:gd name="T3" fmla="*/ 15 h 17"/>
                <a:gd name="T4" fmla="*/ 8 w 21"/>
                <a:gd name="T5" fmla="*/ 17 h 17"/>
                <a:gd name="T6" fmla="*/ 9 w 21"/>
                <a:gd name="T7" fmla="*/ 17 h 17"/>
                <a:gd name="T8" fmla="*/ 14 w 21"/>
                <a:gd name="T9" fmla="*/ 14 h 17"/>
                <a:gd name="T10" fmla="*/ 21 w 21"/>
                <a:gd name="T11" fmla="*/ 8 h 17"/>
                <a:gd name="T12" fmla="*/ 15 w 21"/>
                <a:gd name="T13" fmla="*/ 12 h 17"/>
                <a:gd name="T14" fmla="*/ 21 w 21"/>
                <a:gd name="T15" fmla="*/ 8 h 17"/>
                <a:gd name="T16" fmla="*/ 21 w 21"/>
                <a:gd name="T17" fmla="*/ 7 h 17"/>
                <a:gd name="T18" fmla="*/ 21 w 21"/>
                <a:gd name="T19" fmla="*/ 7 h 17"/>
                <a:gd name="T20" fmla="*/ 21 w 21"/>
                <a:gd name="T21" fmla="*/ 7 h 17"/>
                <a:gd name="T22" fmla="*/ 5 w 21"/>
                <a:gd name="T23" fmla="*/ 3 h 17"/>
                <a:gd name="T24" fmla="*/ 0 w 21"/>
                <a:gd name="T25" fmla="*/ 7 h 17"/>
                <a:gd name="T26" fmla="*/ 5 w 21"/>
                <a:gd name="T27" fmla="*/ 3 h 17"/>
                <a:gd name="T28" fmla="*/ 12 w 21"/>
                <a:gd name="T29" fmla="*/ 1 h 17"/>
                <a:gd name="T30" fmla="*/ 20 w 21"/>
                <a:gd name="T31" fmla="*/ 5 h 17"/>
                <a:gd name="T32" fmla="*/ 20 w 21"/>
                <a:gd name="T33" fmla="*/ 5 h 17"/>
                <a:gd name="T34" fmla="*/ 12 w 21"/>
                <a:gd name="T35" fmla="*/ 1 h 17"/>
                <a:gd name="T36" fmla="*/ 10 w 21"/>
                <a:gd name="T37" fmla="*/ 0 h 17"/>
                <a:gd name="T38" fmla="*/ 9 w 21"/>
                <a:gd name="T39" fmla="*/ 0 h 17"/>
                <a:gd name="T40" fmla="*/ 9 w 21"/>
                <a:gd name="T41" fmla="*/ 1 h 17"/>
                <a:gd name="T42" fmla="*/ 10 w 21"/>
                <a:gd name="T43" fmla="*/ 0 h 17"/>
                <a:gd name="T44" fmla="*/ 11 w 21"/>
                <a:gd name="T45" fmla="*/ 0 h 17"/>
                <a:gd name="T46" fmla="*/ 10 w 21"/>
                <a:gd name="T4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1" h="17">
                  <a:moveTo>
                    <a:pt x="14" y="14"/>
                  </a:moveTo>
                  <a:cubicBezTo>
                    <a:pt x="13" y="14"/>
                    <a:pt x="13" y="14"/>
                    <a:pt x="13" y="15"/>
                  </a:cubicBezTo>
                  <a:cubicBezTo>
                    <a:pt x="11" y="16"/>
                    <a:pt x="10" y="17"/>
                    <a:pt x="8" y="17"/>
                  </a:cubicBezTo>
                  <a:cubicBezTo>
                    <a:pt x="8" y="17"/>
                    <a:pt x="9" y="17"/>
                    <a:pt x="9" y="17"/>
                  </a:cubicBezTo>
                  <a:cubicBezTo>
                    <a:pt x="10" y="16"/>
                    <a:pt x="12" y="15"/>
                    <a:pt x="14" y="14"/>
                  </a:cubicBezTo>
                  <a:moveTo>
                    <a:pt x="21" y="8"/>
                  </a:moveTo>
                  <a:cubicBezTo>
                    <a:pt x="19" y="9"/>
                    <a:pt x="17" y="11"/>
                    <a:pt x="15" y="12"/>
                  </a:cubicBezTo>
                  <a:cubicBezTo>
                    <a:pt x="17" y="11"/>
                    <a:pt x="19" y="9"/>
                    <a:pt x="21" y="8"/>
                  </a:cubicBezTo>
                  <a:moveTo>
                    <a:pt x="21" y="7"/>
                  </a:move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moveTo>
                    <a:pt x="5" y="3"/>
                  </a:moveTo>
                  <a:cubicBezTo>
                    <a:pt x="3" y="5"/>
                    <a:pt x="2" y="6"/>
                    <a:pt x="0" y="7"/>
                  </a:cubicBezTo>
                  <a:cubicBezTo>
                    <a:pt x="2" y="6"/>
                    <a:pt x="4" y="5"/>
                    <a:pt x="5" y="3"/>
                  </a:cubicBezTo>
                  <a:moveTo>
                    <a:pt x="12" y="1"/>
                  </a:moveTo>
                  <a:cubicBezTo>
                    <a:pt x="15" y="2"/>
                    <a:pt x="18" y="4"/>
                    <a:pt x="20" y="5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18" y="4"/>
                    <a:pt x="15" y="2"/>
                    <a:pt x="12" y="1"/>
                  </a:cubicBezTo>
                  <a:moveTo>
                    <a:pt x="10" y="0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1"/>
                    <a:pt x="9" y="1"/>
                  </a:cubicBezTo>
                  <a:cubicBezTo>
                    <a:pt x="9" y="0"/>
                    <a:pt x="10" y="0"/>
                    <a:pt x="10" y="0"/>
                  </a:cubicBezTo>
                  <a:cubicBezTo>
                    <a:pt x="10" y="0"/>
                    <a:pt x="10" y="0"/>
                    <a:pt x="11" y="0"/>
                  </a:cubicBezTo>
                  <a:cubicBezTo>
                    <a:pt x="10" y="0"/>
                    <a:pt x="10" y="0"/>
                    <a:pt x="10" y="0"/>
                  </a:cubicBezTo>
                </a:path>
              </a:pathLst>
            </a:custGeom>
            <a:solidFill>
              <a:srgbClr val="F8C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8" name="Freeform 402"/>
            <p:cNvSpPr>
              <a:spLocks/>
            </p:cNvSpPr>
            <p:nvPr/>
          </p:nvSpPr>
          <p:spPr bwMode="auto">
            <a:xfrm>
              <a:off x="1441450" y="2260600"/>
              <a:ext cx="90487" cy="68263"/>
            </a:xfrm>
            <a:custGeom>
              <a:avLst/>
              <a:gdLst>
                <a:gd name="T0" fmla="*/ 13 w 24"/>
                <a:gd name="T1" fmla="*/ 0 h 18"/>
                <a:gd name="T2" fmla="*/ 12 w 24"/>
                <a:gd name="T3" fmla="*/ 1 h 18"/>
                <a:gd name="T4" fmla="*/ 8 w 24"/>
                <a:gd name="T5" fmla="*/ 3 h 18"/>
                <a:gd name="T6" fmla="*/ 3 w 24"/>
                <a:gd name="T7" fmla="*/ 7 h 18"/>
                <a:gd name="T8" fmla="*/ 1 w 24"/>
                <a:gd name="T9" fmla="*/ 8 h 18"/>
                <a:gd name="T10" fmla="*/ 1 w 24"/>
                <a:gd name="T11" fmla="*/ 10 h 18"/>
                <a:gd name="T12" fmla="*/ 9 w 24"/>
                <a:gd name="T13" fmla="*/ 17 h 18"/>
                <a:gd name="T14" fmla="*/ 11 w 24"/>
                <a:gd name="T15" fmla="*/ 18 h 18"/>
                <a:gd name="T16" fmla="*/ 11 w 24"/>
                <a:gd name="T17" fmla="*/ 17 h 18"/>
                <a:gd name="T18" fmla="*/ 16 w 24"/>
                <a:gd name="T19" fmla="*/ 15 h 18"/>
                <a:gd name="T20" fmla="*/ 17 w 24"/>
                <a:gd name="T21" fmla="*/ 14 h 18"/>
                <a:gd name="T22" fmla="*/ 18 w 24"/>
                <a:gd name="T23" fmla="*/ 12 h 18"/>
                <a:gd name="T24" fmla="*/ 24 w 24"/>
                <a:gd name="T25" fmla="*/ 8 h 18"/>
                <a:gd name="T26" fmla="*/ 24 w 24"/>
                <a:gd name="T27" fmla="*/ 7 h 18"/>
                <a:gd name="T28" fmla="*/ 24 w 24"/>
                <a:gd name="T29" fmla="*/ 7 h 18"/>
                <a:gd name="T30" fmla="*/ 24 w 24"/>
                <a:gd name="T31" fmla="*/ 7 h 18"/>
                <a:gd name="T32" fmla="*/ 24 w 24"/>
                <a:gd name="T33" fmla="*/ 5 h 18"/>
                <a:gd name="T34" fmla="*/ 23 w 24"/>
                <a:gd name="T35" fmla="*/ 5 h 18"/>
                <a:gd name="T36" fmla="*/ 23 w 24"/>
                <a:gd name="T37" fmla="*/ 5 h 18"/>
                <a:gd name="T38" fmla="*/ 15 w 24"/>
                <a:gd name="T39" fmla="*/ 1 h 18"/>
                <a:gd name="T40" fmla="*/ 14 w 24"/>
                <a:gd name="T41" fmla="*/ 0 h 18"/>
                <a:gd name="T42" fmla="*/ 14 w 24"/>
                <a:gd name="T43" fmla="*/ 0 h 18"/>
                <a:gd name="T44" fmla="*/ 13 w 24"/>
                <a:gd name="T45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4" h="18">
                  <a:moveTo>
                    <a:pt x="13" y="0"/>
                  </a:moveTo>
                  <a:cubicBezTo>
                    <a:pt x="13" y="0"/>
                    <a:pt x="12" y="0"/>
                    <a:pt x="12" y="1"/>
                  </a:cubicBezTo>
                  <a:cubicBezTo>
                    <a:pt x="11" y="2"/>
                    <a:pt x="9" y="2"/>
                    <a:pt x="8" y="3"/>
                  </a:cubicBezTo>
                  <a:cubicBezTo>
                    <a:pt x="7" y="5"/>
                    <a:pt x="5" y="6"/>
                    <a:pt x="3" y="7"/>
                  </a:cubicBezTo>
                  <a:cubicBezTo>
                    <a:pt x="2" y="8"/>
                    <a:pt x="2" y="8"/>
                    <a:pt x="1" y="8"/>
                  </a:cubicBezTo>
                  <a:cubicBezTo>
                    <a:pt x="0" y="9"/>
                    <a:pt x="0" y="10"/>
                    <a:pt x="1" y="10"/>
                  </a:cubicBezTo>
                  <a:cubicBezTo>
                    <a:pt x="4" y="13"/>
                    <a:pt x="7" y="15"/>
                    <a:pt x="9" y="17"/>
                  </a:cubicBezTo>
                  <a:cubicBezTo>
                    <a:pt x="10" y="17"/>
                    <a:pt x="10" y="18"/>
                    <a:pt x="11" y="18"/>
                  </a:cubicBezTo>
                  <a:cubicBezTo>
                    <a:pt x="11" y="18"/>
                    <a:pt x="11" y="18"/>
                    <a:pt x="11" y="17"/>
                  </a:cubicBezTo>
                  <a:cubicBezTo>
                    <a:pt x="13" y="17"/>
                    <a:pt x="14" y="16"/>
                    <a:pt x="16" y="15"/>
                  </a:cubicBezTo>
                  <a:cubicBezTo>
                    <a:pt x="16" y="14"/>
                    <a:pt x="16" y="14"/>
                    <a:pt x="17" y="14"/>
                  </a:cubicBezTo>
                  <a:cubicBezTo>
                    <a:pt x="17" y="13"/>
                    <a:pt x="18" y="13"/>
                    <a:pt x="18" y="12"/>
                  </a:cubicBezTo>
                  <a:cubicBezTo>
                    <a:pt x="20" y="11"/>
                    <a:pt x="22" y="9"/>
                    <a:pt x="24" y="8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4" y="6"/>
                    <a:pt x="24" y="6"/>
                    <a:pt x="24" y="5"/>
                  </a:cubicBezTo>
                  <a:cubicBezTo>
                    <a:pt x="24" y="5"/>
                    <a:pt x="23" y="5"/>
                    <a:pt x="23" y="5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1" y="4"/>
                    <a:pt x="18" y="2"/>
                    <a:pt x="15" y="1"/>
                  </a:cubicBezTo>
                  <a:cubicBezTo>
                    <a:pt x="15" y="1"/>
                    <a:pt x="14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3" y="0"/>
                    <a:pt x="13" y="0"/>
                    <a:pt x="13" y="0"/>
                  </a:cubicBezTo>
                </a:path>
              </a:pathLst>
            </a:custGeom>
            <a:solidFill>
              <a:srgbClr val="EA8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9" name="Freeform 403"/>
            <p:cNvSpPr>
              <a:spLocks noEditPoints="1"/>
            </p:cNvSpPr>
            <p:nvPr/>
          </p:nvSpPr>
          <p:spPr bwMode="auto">
            <a:xfrm>
              <a:off x="927100" y="3306763"/>
              <a:ext cx="104775" cy="41275"/>
            </a:xfrm>
            <a:custGeom>
              <a:avLst/>
              <a:gdLst>
                <a:gd name="T0" fmla="*/ 28 w 28"/>
                <a:gd name="T1" fmla="*/ 11 h 11"/>
                <a:gd name="T2" fmla="*/ 27 w 28"/>
                <a:gd name="T3" fmla="*/ 11 h 11"/>
                <a:gd name="T4" fmla="*/ 27 w 28"/>
                <a:gd name="T5" fmla="*/ 11 h 11"/>
                <a:gd name="T6" fmla="*/ 28 w 28"/>
                <a:gd name="T7" fmla="*/ 11 h 11"/>
                <a:gd name="T8" fmla="*/ 28 w 28"/>
                <a:gd name="T9" fmla="*/ 11 h 11"/>
                <a:gd name="T10" fmla="*/ 28 w 28"/>
                <a:gd name="T11" fmla="*/ 10 h 11"/>
                <a:gd name="T12" fmla="*/ 28 w 28"/>
                <a:gd name="T13" fmla="*/ 11 h 11"/>
                <a:gd name="T14" fmla="*/ 28 w 28"/>
                <a:gd name="T15" fmla="*/ 11 h 11"/>
                <a:gd name="T16" fmla="*/ 28 w 28"/>
                <a:gd name="T17" fmla="*/ 10 h 11"/>
                <a:gd name="T18" fmla="*/ 0 w 28"/>
                <a:gd name="T19" fmla="*/ 4 h 11"/>
                <a:gd name="T20" fmla="*/ 25 w 28"/>
                <a:gd name="T21" fmla="*/ 10 h 11"/>
                <a:gd name="T22" fmla="*/ 24 w 28"/>
                <a:gd name="T23" fmla="*/ 10 h 11"/>
                <a:gd name="T24" fmla="*/ 0 w 28"/>
                <a:gd name="T25" fmla="*/ 4 h 11"/>
                <a:gd name="T26" fmla="*/ 13 w 28"/>
                <a:gd name="T27" fmla="*/ 0 h 11"/>
                <a:gd name="T28" fmla="*/ 25 w 28"/>
                <a:gd name="T29" fmla="*/ 8 h 11"/>
                <a:gd name="T30" fmla="*/ 26 w 28"/>
                <a:gd name="T31" fmla="*/ 8 h 11"/>
                <a:gd name="T32" fmla="*/ 14 w 28"/>
                <a:gd name="T33" fmla="*/ 0 h 11"/>
                <a:gd name="T34" fmla="*/ 13 w 28"/>
                <a:gd name="T3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8" h="11">
                  <a:moveTo>
                    <a:pt x="28" y="11"/>
                  </a:moveTo>
                  <a:cubicBezTo>
                    <a:pt x="28" y="11"/>
                    <a:pt x="28" y="11"/>
                    <a:pt x="27" y="11"/>
                  </a:cubicBezTo>
                  <a:cubicBezTo>
                    <a:pt x="27" y="11"/>
                    <a:pt x="27" y="11"/>
                    <a:pt x="27" y="11"/>
                  </a:cubicBezTo>
                  <a:cubicBezTo>
                    <a:pt x="27" y="11"/>
                    <a:pt x="28" y="11"/>
                    <a:pt x="28" y="11"/>
                  </a:cubicBezTo>
                  <a:cubicBezTo>
                    <a:pt x="28" y="11"/>
                    <a:pt x="28" y="11"/>
                    <a:pt x="28" y="11"/>
                  </a:cubicBezTo>
                  <a:moveTo>
                    <a:pt x="28" y="10"/>
                  </a:moveTo>
                  <a:cubicBezTo>
                    <a:pt x="28" y="11"/>
                    <a:pt x="28" y="11"/>
                    <a:pt x="28" y="11"/>
                  </a:cubicBezTo>
                  <a:cubicBezTo>
                    <a:pt x="28" y="11"/>
                    <a:pt x="28" y="11"/>
                    <a:pt x="28" y="11"/>
                  </a:cubicBezTo>
                  <a:cubicBezTo>
                    <a:pt x="28" y="10"/>
                    <a:pt x="28" y="10"/>
                    <a:pt x="28" y="10"/>
                  </a:cubicBezTo>
                  <a:moveTo>
                    <a:pt x="0" y="4"/>
                  </a:moveTo>
                  <a:cubicBezTo>
                    <a:pt x="8" y="6"/>
                    <a:pt x="16" y="8"/>
                    <a:pt x="25" y="10"/>
                  </a:cubicBezTo>
                  <a:cubicBezTo>
                    <a:pt x="25" y="10"/>
                    <a:pt x="25" y="10"/>
                    <a:pt x="24" y="10"/>
                  </a:cubicBezTo>
                  <a:cubicBezTo>
                    <a:pt x="16" y="8"/>
                    <a:pt x="8" y="6"/>
                    <a:pt x="0" y="4"/>
                  </a:cubicBezTo>
                  <a:moveTo>
                    <a:pt x="13" y="0"/>
                  </a:moveTo>
                  <a:cubicBezTo>
                    <a:pt x="17" y="3"/>
                    <a:pt x="21" y="5"/>
                    <a:pt x="25" y="8"/>
                  </a:cubicBezTo>
                  <a:cubicBezTo>
                    <a:pt x="26" y="8"/>
                    <a:pt x="26" y="8"/>
                    <a:pt x="26" y="8"/>
                  </a:cubicBezTo>
                  <a:cubicBezTo>
                    <a:pt x="22" y="6"/>
                    <a:pt x="18" y="3"/>
                    <a:pt x="14" y="0"/>
                  </a:cubicBezTo>
                  <a:cubicBezTo>
                    <a:pt x="13" y="0"/>
                    <a:pt x="13" y="0"/>
                    <a:pt x="13" y="0"/>
                  </a:cubicBezTo>
                </a:path>
              </a:pathLst>
            </a:custGeom>
            <a:solidFill>
              <a:srgbClr val="F8C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10" name="Freeform 404"/>
            <p:cNvSpPr>
              <a:spLocks/>
            </p:cNvSpPr>
            <p:nvPr/>
          </p:nvSpPr>
          <p:spPr bwMode="auto">
            <a:xfrm>
              <a:off x="874713" y="3300413"/>
              <a:ext cx="157162" cy="47625"/>
            </a:xfrm>
            <a:custGeom>
              <a:avLst/>
              <a:gdLst>
                <a:gd name="T0" fmla="*/ 1 w 42"/>
                <a:gd name="T1" fmla="*/ 0 h 13"/>
                <a:gd name="T2" fmla="*/ 0 w 42"/>
                <a:gd name="T3" fmla="*/ 0 h 13"/>
                <a:gd name="T4" fmla="*/ 0 w 42"/>
                <a:gd name="T5" fmla="*/ 0 h 13"/>
                <a:gd name="T6" fmla="*/ 0 w 42"/>
                <a:gd name="T7" fmla="*/ 1 h 13"/>
                <a:gd name="T8" fmla="*/ 2 w 42"/>
                <a:gd name="T9" fmla="*/ 1 h 13"/>
                <a:gd name="T10" fmla="*/ 14 w 42"/>
                <a:gd name="T11" fmla="*/ 6 h 13"/>
                <a:gd name="T12" fmla="*/ 38 w 42"/>
                <a:gd name="T13" fmla="*/ 12 h 13"/>
                <a:gd name="T14" fmla="*/ 39 w 42"/>
                <a:gd name="T15" fmla="*/ 12 h 13"/>
                <a:gd name="T16" fmla="*/ 40 w 42"/>
                <a:gd name="T17" fmla="*/ 13 h 13"/>
                <a:gd name="T18" fmla="*/ 41 w 42"/>
                <a:gd name="T19" fmla="*/ 13 h 13"/>
                <a:gd name="T20" fmla="*/ 42 w 42"/>
                <a:gd name="T21" fmla="*/ 13 h 13"/>
                <a:gd name="T22" fmla="*/ 42 w 42"/>
                <a:gd name="T23" fmla="*/ 13 h 13"/>
                <a:gd name="T24" fmla="*/ 42 w 42"/>
                <a:gd name="T25" fmla="*/ 12 h 13"/>
                <a:gd name="T26" fmla="*/ 42 w 42"/>
                <a:gd name="T27" fmla="*/ 12 h 13"/>
                <a:gd name="T28" fmla="*/ 41 w 42"/>
                <a:gd name="T29" fmla="*/ 11 h 13"/>
                <a:gd name="T30" fmla="*/ 40 w 42"/>
                <a:gd name="T31" fmla="*/ 10 h 13"/>
                <a:gd name="T32" fmla="*/ 39 w 42"/>
                <a:gd name="T33" fmla="*/ 10 h 13"/>
                <a:gd name="T34" fmla="*/ 27 w 42"/>
                <a:gd name="T35" fmla="*/ 2 h 13"/>
                <a:gd name="T36" fmla="*/ 25 w 42"/>
                <a:gd name="T37" fmla="*/ 1 h 13"/>
                <a:gd name="T38" fmla="*/ 25 w 42"/>
                <a:gd name="T39" fmla="*/ 1 h 13"/>
                <a:gd name="T40" fmla="*/ 22 w 42"/>
                <a:gd name="T41" fmla="*/ 1 h 13"/>
                <a:gd name="T42" fmla="*/ 21 w 42"/>
                <a:gd name="T43" fmla="*/ 1 h 13"/>
                <a:gd name="T44" fmla="*/ 20 w 42"/>
                <a:gd name="T45" fmla="*/ 1 h 13"/>
                <a:gd name="T46" fmla="*/ 19 w 42"/>
                <a:gd name="T47" fmla="*/ 1 h 13"/>
                <a:gd name="T48" fmla="*/ 8 w 42"/>
                <a:gd name="T49" fmla="*/ 0 h 13"/>
                <a:gd name="T50" fmla="*/ 1 w 42"/>
                <a:gd name="T51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42" h="13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6" y="3"/>
                    <a:pt x="10" y="4"/>
                    <a:pt x="14" y="6"/>
                  </a:cubicBezTo>
                  <a:cubicBezTo>
                    <a:pt x="22" y="8"/>
                    <a:pt x="30" y="10"/>
                    <a:pt x="38" y="12"/>
                  </a:cubicBezTo>
                  <a:cubicBezTo>
                    <a:pt x="39" y="12"/>
                    <a:pt x="39" y="12"/>
                    <a:pt x="39" y="12"/>
                  </a:cubicBezTo>
                  <a:cubicBezTo>
                    <a:pt x="39" y="13"/>
                    <a:pt x="39" y="13"/>
                    <a:pt x="40" y="13"/>
                  </a:cubicBezTo>
                  <a:cubicBezTo>
                    <a:pt x="40" y="13"/>
                    <a:pt x="41" y="13"/>
                    <a:pt x="41" y="13"/>
                  </a:cubicBezTo>
                  <a:cubicBezTo>
                    <a:pt x="42" y="13"/>
                    <a:pt x="42" y="13"/>
                    <a:pt x="42" y="13"/>
                  </a:cubicBezTo>
                  <a:cubicBezTo>
                    <a:pt x="42" y="13"/>
                    <a:pt x="42" y="13"/>
                    <a:pt x="42" y="13"/>
                  </a:cubicBezTo>
                  <a:cubicBezTo>
                    <a:pt x="42" y="13"/>
                    <a:pt x="42" y="13"/>
                    <a:pt x="42" y="12"/>
                  </a:cubicBezTo>
                  <a:cubicBezTo>
                    <a:pt x="42" y="12"/>
                    <a:pt x="42" y="12"/>
                    <a:pt x="42" y="12"/>
                  </a:cubicBezTo>
                  <a:cubicBezTo>
                    <a:pt x="41" y="11"/>
                    <a:pt x="41" y="11"/>
                    <a:pt x="41" y="11"/>
                  </a:cubicBezTo>
                  <a:cubicBezTo>
                    <a:pt x="41" y="11"/>
                    <a:pt x="40" y="11"/>
                    <a:pt x="40" y="10"/>
                  </a:cubicBezTo>
                  <a:cubicBezTo>
                    <a:pt x="40" y="10"/>
                    <a:pt x="40" y="10"/>
                    <a:pt x="39" y="10"/>
                  </a:cubicBezTo>
                  <a:cubicBezTo>
                    <a:pt x="35" y="7"/>
                    <a:pt x="31" y="5"/>
                    <a:pt x="27" y="2"/>
                  </a:cubicBezTo>
                  <a:cubicBezTo>
                    <a:pt x="26" y="1"/>
                    <a:pt x="26" y="1"/>
                    <a:pt x="25" y="1"/>
                  </a:cubicBezTo>
                  <a:cubicBezTo>
                    <a:pt x="25" y="1"/>
                    <a:pt x="25" y="1"/>
                    <a:pt x="25" y="1"/>
                  </a:cubicBezTo>
                  <a:cubicBezTo>
                    <a:pt x="24" y="1"/>
                    <a:pt x="23" y="1"/>
                    <a:pt x="22" y="1"/>
                  </a:cubicBezTo>
                  <a:cubicBezTo>
                    <a:pt x="22" y="1"/>
                    <a:pt x="21" y="1"/>
                    <a:pt x="21" y="1"/>
                  </a:cubicBezTo>
                  <a:cubicBezTo>
                    <a:pt x="21" y="1"/>
                    <a:pt x="20" y="1"/>
                    <a:pt x="20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5" y="1"/>
                    <a:pt x="11" y="1"/>
                    <a:pt x="8" y="0"/>
                  </a:cubicBezTo>
                  <a:cubicBezTo>
                    <a:pt x="5" y="0"/>
                    <a:pt x="3" y="0"/>
                    <a:pt x="1" y="0"/>
                  </a:cubicBezTo>
                </a:path>
              </a:pathLst>
            </a:custGeom>
            <a:solidFill>
              <a:srgbClr val="F8AB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11" name="Freeform 405"/>
            <p:cNvSpPr>
              <a:spLocks noEditPoints="1"/>
            </p:cNvSpPr>
            <p:nvPr/>
          </p:nvSpPr>
          <p:spPr bwMode="auto">
            <a:xfrm>
              <a:off x="1411288" y="2293938"/>
              <a:ext cx="392112" cy="889000"/>
            </a:xfrm>
            <a:custGeom>
              <a:avLst/>
              <a:gdLst>
                <a:gd name="T0" fmla="*/ 26 w 104"/>
                <a:gd name="T1" fmla="*/ 235 h 236"/>
                <a:gd name="T2" fmla="*/ 7 w 104"/>
                <a:gd name="T3" fmla="*/ 224 h 236"/>
                <a:gd name="T4" fmla="*/ 45 w 104"/>
                <a:gd name="T5" fmla="*/ 220 h 236"/>
                <a:gd name="T6" fmla="*/ 66 w 104"/>
                <a:gd name="T7" fmla="*/ 199 h 236"/>
                <a:gd name="T8" fmla="*/ 79 w 104"/>
                <a:gd name="T9" fmla="*/ 181 h 236"/>
                <a:gd name="T10" fmla="*/ 57 w 104"/>
                <a:gd name="T11" fmla="*/ 163 h 236"/>
                <a:gd name="T12" fmla="*/ 63 w 104"/>
                <a:gd name="T13" fmla="*/ 160 h 236"/>
                <a:gd name="T14" fmla="*/ 91 w 104"/>
                <a:gd name="T15" fmla="*/ 159 h 236"/>
                <a:gd name="T16" fmla="*/ 91 w 104"/>
                <a:gd name="T17" fmla="*/ 159 h 236"/>
                <a:gd name="T18" fmla="*/ 66 w 104"/>
                <a:gd name="T19" fmla="*/ 159 h 236"/>
                <a:gd name="T20" fmla="*/ 72 w 104"/>
                <a:gd name="T21" fmla="*/ 161 h 236"/>
                <a:gd name="T22" fmla="*/ 73 w 104"/>
                <a:gd name="T23" fmla="*/ 158 h 236"/>
                <a:gd name="T24" fmla="*/ 84 w 104"/>
                <a:gd name="T25" fmla="*/ 157 h 236"/>
                <a:gd name="T26" fmla="*/ 69 w 104"/>
                <a:gd name="T27" fmla="*/ 156 h 236"/>
                <a:gd name="T28" fmla="*/ 71 w 104"/>
                <a:gd name="T29" fmla="*/ 156 h 236"/>
                <a:gd name="T30" fmla="*/ 59 w 104"/>
                <a:gd name="T31" fmla="*/ 146 h 236"/>
                <a:gd name="T32" fmla="*/ 59 w 104"/>
                <a:gd name="T33" fmla="*/ 146 h 236"/>
                <a:gd name="T34" fmla="*/ 78 w 104"/>
                <a:gd name="T35" fmla="*/ 148 h 236"/>
                <a:gd name="T36" fmla="*/ 52 w 104"/>
                <a:gd name="T37" fmla="*/ 147 h 236"/>
                <a:gd name="T38" fmla="*/ 77 w 104"/>
                <a:gd name="T39" fmla="*/ 141 h 236"/>
                <a:gd name="T40" fmla="*/ 99 w 104"/>
                <a:gd name="T41" fmla="*/ 139 h 236"/>
                <a:gd name="T42" fmla="*/ 99 w 104"/>
                <a:gd name="T43" fmla="*/ 139 h 236"/>
                <a:gd name="T44" fmla="*/ 62 w 104"/>
                <a:gd name="T45" fmla="*/ 139 h 236"/>
                <a:gd name="T46" fmla="*/ 81 w 104"/>
                <a:gd name="T47" fmla="*/ 127 h 236"/>
                <a:gd name="T48" fmla="*/ 102 w 104"/>
                <a:gd name="T49" fmla="*/ 126 h 236"/>
                <a:gd name="T50" fmla="*/ 75 w 104"/>
                <a:gd name="T51" fmla="*/ 124 h 236"/>
                <a:gd name="T52" fmla="*/ 58 w 104"/>
                <a:gd name="T53" fmla="*/ 122 h 236"/>
                <a:gd name="T54" fmla="*/ 89 w 104"/>
                <a:gd name="T55" fmla="*/ 118 h 236"/>
                <a:gd name="T56" fmla="*/ 84 w 104"/>
                <a:gd name="T57" fmla="*/ 114 h 236"/>
                <a:gd name="T58" fmla="*/ 103 w 104"/>
                <a:gd name="T59" fmla="*/ 111 h 236"/>
                <a:gd name="T60" fmla="*/ 103 w 104"/>
                <a:gd name="T61" fmla="*/ 111 h 236"/>
                <a:gd name="T62" fmla="*/ 72 w 104"/>
                <a:gd name="T63" fmla="*/ 110 h 236"/>
                <a:gd name="T64" fmla="*/ 71 w 104"/>
                <a:gd name="T65" fmla="*/ 109 h 236"/>
                <a:gd name="T66" fmla="*/ 61 w 104"/>
                <a:gd name="T67" fmla="*/ 114 h 236"/>
                <a:gd name="T68" fmla="*/ 74 w 104"/>
                <a:gd name="T69" fmla="*/ 108 h 236"/>
                <a:gd name="T70" fmla="*/ 67 w 104"/>
                <a:gd name="T71" fmla="*/ 108 h 236"/>
                <a:gd name="T72" fmla="*/ 70 w 104"/>
                <a:gd name="T73" fmla="*/ 108 h 236"/>
                <a:gd name="T74" fmla="*/ 58 w 104"/>
                <a:gd name="T75" fmla="*/ 108 h 236"/>
                <a:gd name="T76" fmla="*/ 65 w 104"/>
                <a:gd name="T77" fmla="*/ 104 h 236"/>
                <a:gd name="T78" fmla="*/ 104 w 104"/>
                <a:gd name="T79" fmla="*/ 103 h 236"/>
                <a:gd name="T80" fmla="*/ 80 w 104"/>
                <a:gd name="T81" fmla="*/ 103 h 236"/>
                <a:gd name="T82" fmla="*/ 67 w 104"/>
                <a:gd name="T83" fmla="*/ 93 h 236"/>
                <a:gd name="T84" fmla="*/ 62 w 104"/>
                <a:gd name="T85" fmla="*/ 89 h 236"/>
                <a:gd name="T86" fmla="*/ 56 w 104"/>
                <a:gd name="T87" fmla="*/ 79 h 236"/>
                <a:gd name="T88" fmla="*/ 99 w 104"/>
                <a:gd name="T89" fmla="*/ 77 h 236"/>
                <a:gd name="T90" fmla="*/ 80 w 104"/>
                <a:gd name="T91" fmla="*/ 75 h 236"/>
                <a:gd name="T92" fmla="*/ 79 w 104"/>
                <a:gd name="T93" fmla="*/ 75 h 236"/>
                <a:gd name="T94" fmla="*/ 63 w 104"/>
                <a:gd name="T95" fmla="*/ 70 h 236"/>
                <a:gd name="T96" fmla="*/ 63 w 104"/>
                <a:gd name="T97" fmla="*/ 70 h 236"/>
                <a:gd name="T98" fmla="*/ 74 w 104"/>
                <a:gd name="T99" fmla="*/ 67 h 236"/>
                <a:gd name="T100" fmla="*/ 80 w 104"/>
                <a:gd name="T101" fmla="*/ 66 h 236"/>
                <a:gd name="T102" fmla="*/ 62 w 104"/>
                <a:gd name="T103" fmla="*/ 64 h 236"/>
                <a:gd name="T104" fmla="*/ 72 w 104"/>
                <a:gd name="T105" fmla="*/ 62 h 236"/>
                <a:gd name="T106" fmla="*/ 93 w 104"/>
                <a:gd name="T107" fmla="*/ 60 h 236"/>
                <a:gd name="T108" fmla="*/ 72 w 104"/>
                <a:gd name="T109" fmla="*/ 28 h 236"/>
                <a:gd name="T110" fmla="*/ 51 w 104"/>
                <a:gd name="T111" fmla="*/ 9 h 236"/>
                <a:gd name="T112" fmla="*/ 24 w 104"/>
                <a:gd name="T113" fmla="*/ 11 h 236"/>
                <a:gd name="T114" fmla="*/ 37 w 104"/>
                <a:gd name="T115" fmla="*/ 0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04" h="236">
                  <a:moveTo>
                    <a:pt x="26" y="235"/>
                  </a:moveTo>
                  <a:cubicBezTo>
                    <a:pt x="25" y="236"/>
                    <a:pt x="25" y="236"/>
                    <a:pt x="25" y="236"/>
                  </a:cubicBezTo>
                  <a:cubicBezTo>
                    <a:pt x="25" y="236"/>
                    <a:pt x="25" y="236"/>
                    <a:pt x="24" y="236"/>
                  </a:cubicBezTo>
                  <a:cubicBezTo>
                    <a:pt x="25" y="236"/>
                    <a:pt x="25" y="236"/>
                    <a:pt x="26" y="235"/>
                  </a:cubicBezTo>
                  <a:cubicBezTo>
                    <a:pt x="26" y="235"/>
                    <a:pt x="26" y="235"/>
                    <a:pt x="26" y="235"/>
                  </a:cubicBezTo>
                  <a:moveTo>
                    <a:pt x="0" y="220"/>
                  </a:moveTo>
                  <a:cubicBezTo>
                    <a:pt x="0" y="220"/>
                    <a:pt x="1" y="221"/>
                    <a:pt x="2" y="221"/>
                  </a:cubicBezTo>
                  <a:cubicBezTo>
                    <a:pt x="3" y="222"/>
                    <a:pt x="5" y="223"/>
                    <a:pt x="7" y="224"/>
                  </a:cubicBezTo>
                  <a:cubicBezTo>
                    <a:pt x="5" y="223"/>
                    <a:pt x="2" y="221"/>
                    <a:pt x="0" y="220"/>
                  </a:cubicBezTo>
                  <a:moveTo>
                    <a:pt x="48" y="218"/>
                  </a:moveTo>
                  <a:cubicBezTo>
                    <a:pt x="47" y="218"/>
                    <a:pt x="46" y="219"/>
                    <a:pt x="45" y="220"/>
                  </a:cubicBezTo>
                  <a:cubicBezTo>
                    <a:pt x="45" y="220"/>
                    <a:pt x="45" y="220"/>
                    <a:pt x="45" y="220"/>
                  </a:cubicBezTo>
                  <a:cubicBezTo>
                    <a:pt x="46" y="220"/>
                    <a:pt x="46" y="219"/>
                    <a:pt x="47" y="218"/>
                  </a:cubicBezTo>
                  <a:cubicBezTo>
                    <a:pt x="47" y="218"/>
                    <a:pt x="48" y="218"/>
                    <a:pt x="48" y="218"/>
                  </a:cubicBezTo>
                  <a:moveTo>
                    <a:pt x="69" y="196"/>
                  </a:moveTo>
                  <a:cubicBezTo>
                    <a:pt x="68" y="197"/>
                    <a:pt x="67" y="198"/>
                    <a:pt x="66" y="199"/>
                  </a:cubicBezTo>
                  <a:cubicBezTo>
                    <a:pt x="67" y="198"/>
                    <a:pt x="68" y="197"/>
                    <a:pt x="69" y="196"/>
                  </a:cubicBezTo>
                  <a:moveTo>
                    <a:pt x="87" y="169"/>
                  </a:moveTo>
                  <a:cubicBezTo>
                    <a:pt x="87" y="170"/>
                    <a:pt x="86" y="170"/>
                    <a:pt x="86" y="170"/>
                  </a:cubicBezTo>
                  <a:cubicBezTo>
                    <a:pt x="84" y="174"/>
                    <a:pt x="82" y="177"/>
                    <a:pt x="79" y="181"/>
                  </a:cubicBezTo>
                  <a:cubicBezTo>
                    <a:pt x="82" y="178"/>
                    <a:pt x="84" y="174"/>
                    <a:pt x="86" y="170"/>
                  </a:cubicBezTo>
                  <a:cubicBezTo>
                    <a:pt x="86" y="170"/>
                    <a:pt x="87" y="170"/>
                    <a:pt x="87" y="169"/>
                  </a:cubicBezTo>
                  <a:moveTo>
                    <a:pt x="54" y="161"/>
                  </a:moveTo>
                  <a:cubicBezTo>
                    <a:pt x="55" y="162"/>
                    <a:pt x="56" y="163"/>
                    <a:pt x="57" y="163"/>
                  </a:cubicBezTo>
                  <a:cubicBezTo>
                    <a:pt x="56" y="163"/>
                    <a:pt x="55" y="162"/>
                    <a:pt x="54" y="161"/>
                  </a:cubicBezTo>
                  <a:moveTo>
                    <a:pt x="63" y="160"/>
                  </a:moveTo>
                  <a:cubicBezTo>
                    <a:pt x="63" y="160"/>
                    <a:pt x="63" y="160"/>
                    <a:pt x="63" y="160"/>
                  </a:cubicBezTo>
                  <a:cubicBezTo>
                    <a:pt x="63" y="160"/>
                    <a:pt x="63" y="160"/>
                    <a:pt x="63" y="160"/>
                  </a:cubicBezTo>
                  <a:cubicBezTo>
                    <a:pt x="63" y="160"/>
                    <a:pt x="63" y="160"/>
                    <a:pt x="63" y="160"/>
                  </a:cubicBezTo>
                  <a:moveTo>
                    <a:pt x="92" y="159"/>
                  </a:moveTo>
                  <a:cubicBezTo>
                    <a:pt x="91" y="159"/>
                    <a:pt x="91" y="159"/>
                    <a:pt x="91" y="159"/>
                  </a:cubicBezTo>
                  <a:cubicBezTo>
                    <a:pt x="91" y="159"/>
                    <a:pt x="91" y="159"/>
                    <a:pt x="91" y="159"/>
                  </a:cubicBezTo>
                  <a:cubicBezTo>
                    <a:pt x="91" y="159"/>
                    <a:pt x="92" y="159"/>
                    <a:pt x="92" y="159"/>
                  </a:cubicBezTo>
                  <a:moveTo>
                    <a:pt x="90" y="159"/>
                  </a:moveTo>
                  <a:cubicBezTo>
                    <a:pt x="90" y="159"/>
                    <a:pt x="90" y="159"/>
                    <a:pt x="91" y="159"/>
                  </a:cubicBezTo>
                  <a:cubicBezTo>
                    <a:pt x="91" y="159"/>
                    <a:pt x="91" y="159"/>
                    <a:pt x="91" y="159"/>
                  </a:cubicBezTo>
                  <a:cubicBezTo>
                    <a:pt x="90" y="159"/>
                    <a:pt x="90" y="159"/>
                    <a:pt x="90" y="159"/>
                  </a:cubicBezTo>
                  <a:moveTo>
                    <a:pt x="67" y="158"/>
                  </a:moveTo>
                  <a:cubicBezTo>
                    <a:pt x="67" y="159"/>
                    <a:pt x="66" y="159"/>
                    <a:pt x="66" y="159"/>
                  </a:cubicBezTo>
                  <a:cubicBezTo>
                    <a:pt x="66" y="159"/>
                    <a:pt x="66" y="159"/>
                    <a:pt x="66" y="159"/>
                  </a:cubicBezTo>
                  <a:cubicBezTo>
                    <a:pt x="67" y="159"/>
                    <a:pt x="67" y="159"/>
                    <a:pt x="67" y="158"/>
                  </a:cubicBezTo>
                  <a:moveTo>
                    <a:pt x="73" y="158"/>
                  </a:moveTo>
                  <a:cubicBezTo>
                    <a:pt x="73" y="158"/>
                    <a:pt x="73" y="159"/>
                    <a:pt x="73" y="160"/>
                  </a:cubicBezTo>
                  <a:cubicBezTo>
                    <a:pt x="72" y="160"/>
                    <a:pt x="72" y="161"/>
                    <a:pt x="72" y="161"/>
                  </a:cubicBezTo>
                  <a:cubicBezTo>
                    <a:pt x="70" y="163"/>
                    <a:pt x="68" y="164"/>
                    <a:pt x="66" y="165"/>
                  </a:cubicBezTo>
                  <a:cubicBezTo>
                    <a:pt x="69" y="164"/>
                    <a:pt x="70" y="163"/>
                    <a:pt x="72" y="161"/>
                  </a:cubicBezTo>
                  <a:cubicBezTo>
                    <a:pt x="72" y="160"/>
                    <a:pt x="73" y="159"/>
                    <a:pt x="73" y="159"/>
                  </a:cubicBezTo>
                  <a:cubicBezTo>
                    <a:pt x="73" y="158"/>
                    <a:pt x="73" y="158"/>
                    <a:pt x="73" y="158"/>
                  </a:cubicBezTo>
                  <a:moveTo>
                    <a:pt x="84" y="157"/>
                  </a:moveTo>
                  <a:cubicBezTo>
                    <a:pt x="86" y="159"/>
                    <a:pt x="87" y="162"/>
                    <a:pt x="87" y="166"/>
                  </a:cubicBezTo>
                  <a:cubicBezTo>
                    <a:pt x="87" y="166"/>
                    <a:pt x="87" y="165"/>
                    <a:pt x="87" y="165"/>
                  </a:cubicBezTo>
                  <a:cubicBezTo>
                    <a:pt x="87" y="162"/>
                    <a:pt x="86" y="159"/>
                    <a:pt x="84" y="157"/>
                  </a:cubicBezTo>
                  <a:moveTo>
                    <a:pt x="69" y="156"/>
                  </a:moveTo>
                  <a:cubicBezTo>
                    <a:pt x="69" y="157"/>
                    <a:pt x="68" y="157"/>
                    <a:pt x="68" y="157"/>
                  </a:cubicBezTo>
                  <a:cubicBezTo>
                    <a:pt x="68" y="157"/>
                    <a:pt x="68" y="157"/>
                    <a:pt x="68" y="157"/>
                  </a:cubicBezTo>
                  <a:cubicBezTo>
                    <a:pt x="68" y="157"/>
                    <a:pt x="69" y="157"/>
                    <a:pt x="69" y="156"/>
                  </a:cubicBezTo>
                  <a:cubicBezTo>
                    <a:pt x="69" y="156"/>
                    <a:pt x="69" y="156"/>
                    <a:pt x="69" y="156"/>
                  </a:cubicBezTo>
                  <a:moveTo>
                    <a:pt x="71" y="156"/>
                  </a:moveTo>
                  <a:cubicBezTo>
                    <a:pt x="72" y="156"/>
                    <a:pt x="72" y="156"/>
                    <a:pt x="72" y="156"/>
                  </a:cubicBezTo>
                  <a:cubicBezTo>
                    <a:pt x="72" y="156"/>
                    <a:pt x="72" y="156"/>
                    <a:pt x="71" y="156"/>
                  </a:cubicBezTo>
                  <a:moveTo>
                    <a:pt x="85" y="149"/>
                  </a:moveTo>
                  <a:cubicBezTo>
                    <a:pt x="87" y="151"/>
                    <a:pt x="88" y="153"/>
                    <a:pt x="89" y="155"/>
                  </a:cubicBezTo>
                  <a:cubicBezTo>
                    <a:pt x="88" y="153"/>
                    <a:pt x="87" y="151"/>
                    <a:pt x="85" y="149"/>
                  </a:cubicBezTo>
                  <a:moveTo>
                    <a:pt x="59" y="146"/>
                  </a:moveTo>
                  <a:cubicBezTo>
                    <a:pt x="58" y="147"/>
                    <a:pt x="58" y="147"/>
                    <a:pt x="58" y="147"/>
                  </a:cubicBezTo>
                  <a:cubicBezTo>
                    <a:pt x="57" y="150"/>
                    <a:pt x="57" y="153"/>
                    <a:pt x="58" y="156"/>
                  </a:cubicBezTo>
                  <a:cubicBezTo>
                    <a:pt x="57" y="154"/>
                    <a:pt x="57" y="152"/>
                    <a:pt x="57" y="149"/>
                  </a:cubicBezTo>
                  <a:cubicBezTo>
                    <a:pt x="58" y="148"/>
                    <a:pt x="58" y="147"/>
                    <a:pt x="59" y="146"/>
                  </a:cubicBezTo>
                  <a:moveTo>
                    <a:pt x="72" y="144"/>
                  </a:moveTo>
                  <a:cubicBezTo>
                    <a:pt x="73" y="144"/>
                    <a:pt x="73" y="144"/>
                    <a:pt x="73" y="145"/>
                  </a:cubicBezTo>
                  <a:cubicBezTo>
                    <a:pt x="75" y="146"/>
                    <a:pt x="77" y="148"/>
                    <a:pt x="79" y="149"/>
                  </a:cubicBezTo>
                  <a:cubicBezTo>
                    <a:pt x="79" y="149"/>
                    <a:pt x="78" y="148"/>
                    <a:pt x="78" y="148"/>
                  </a:cubicBezTo>
                  <a:cubicBezTo>
                    <a:pt x="76" y="146"/>
                    <a:pt x="74" y="145"/>
                    <a:pt x="72" y="144"/>
                  </a:cubicBezTo>
                  <a:moveTo>
                    <a:pt x="55" y="142"/>
                  </a:moveTo>
                  <a:cubicBezTo>
                    <a:pt x="55" y="142"/>
                    <a:pt x="54" y="143"/>
                    <a:pt x="54" y="144"/>
                  </a:cubicBezTo>
                  <a:cubicBezTo>
                    <a:pt x="53" y="145"/>
                    <a:pt x="52" y="146"/>
                    <a:pt x="52" y="147"/>
                  </a:cubicBezTo>
                  <a:cubicBezTo>
                    <a:pt x="52" y="146"/>
                    <a:pt x="53" y="145"/>
                    <a:pt x="54" y="144"/>
                  </a:cubicBezTo>
                  <a:cubicBezTo>
                    <a:pt x="54" y="143"/>
                    <a:pt x="55" y="142"/>
                    <a:pt x="55" y="142"/>
                  </a:cubicBezTo>
                  <a:moveTo>
                    <a:pt x="73" y="139"/>
                  </a:moveTo>
                  <a:cubicBezTo>
                    <a:pt x="74" y="140"/>
                    <a:pt x="76" y="141"/>
                    <a:pt x="77" y="141"/>
                  </a:cubicBezTo>
                  <a:cubicBezTo>
                    <a:pt x="77" y="141"/>
                    <a:pt x="77" y="142"/>
                    <a:pt x="78" y="142"/>
                  </a:cubicBezTo>
                  <a:cubicBezTo>
                    <a:pt x="78" y="142"/>
                    <a:pt x="78" y="142"/>
                    <a:pt x="77" y="142"/>
                  </a:cubicBezTo>
                  <a:cubicBezTo>
                    <a:pt x="76" y="141"/>
                    <a:pt x="74" y="140"/>
                    <a:pt x="73" y="139"/>
                  </a:cubicBezTo>
                  <a:moveTo>
                    <a:pt x="99" y="139"/>
                  </a:moveTo>
                  <a:cubicBezTo>
                    <a:pt x="98" y="144"/>
                    <a:pt x="96" y="149"/>
                    <a:pt x="94" y="154"/>
                  </a:cubicBezTo>
                  <a:cubicBezTo>
                    <a:pt x="96" y="149"/>
                    <a:pt x="98" y="144"/>
                    <a:pt x="99" y="139"/>
                  </a:cubicBezTo>
                  <a:moveTo>
                    <a:pt x="99" y="139"/>
                  </a:moveTo>
                  <a:cubicBezTo>
                    <a:pt x="99" y="139"/>
                    <a:pt x="99" y="139"/>
                    <a:pt x="99" y="139"/>
                  </a:cubicBezTo>
                  <a:cubicBezTo>
                    <a:pt x="99" y="139"/>
                    <a:pt x="99" y="139"/>
                    <a:pt x="99" y="139"/>
                  </a:cubicBezTo>
                  <a:moveTo>
                    <a:pt x="66" y="138"/>
                  </a:moveTo>
                  <a:cubicBezTo>
                    <a:pt x="65" y="138"/>
                    <a:pt x="64" y="138"/>
                    <a:pt x="64" y="138"/>
                  </a:cubicBezTo>
                  <a:cubicBezTo>
                    <a:pt x="63" y="138"/>
                    <a:pt x="62" y="138"/>
                    <a:pt x="62" y="139"/>
                  </a:cubicBezTo>
                  <a:cubicBezTo>
                    <a:pt x="62" y="139"/>
                    <a:pt x="62" y="139"/>
                    <a:pt x="62" y="139"/>
                  </a:cubicBezTo>
                  <a:cubicBezTo>
                    <a:pt x="63" y="138"/>
                    <a:pt x="64" y="138"/>
                    <a:pt x="66" y="138"/>
                  </a:cubicBezTo>
                  <a:moveTo>
                    <a:pt x="82" y="126"/>
                  </a:moveTo>
                  <a:cubicBezTo>
                    <a:pt x="82" y="127"/>
                    <a:pt x="81" y="127"/>
                    <a:pt x="81" y="127"/>
                  </a:cubicBezTo>
                  <a:cubicBezTo>
                    <a:pt x="78" y="128"/>
                    <a:pt x="76" y="129"/>
                    <a:pt x="73" y="129"/>
                  </a:cubicBezTo>
                  <a:cubicBezTo>
                    <a:pt x="73" y="129"/>
                    <a:pt x="73" y="129"/>
                    <a:pt x="74" y="129"/>
                  </a:cubicBezTo>
                  <a:cubicBezTo>
                    <a:pt x="77" y="129"/>
                    <a:pt x="79" y="128"/>
                    <a:pt x="82" y="126"/>
                  </a:cubicBezTo>
                  <a:moveTo>
                    <a:pt x="102" y="126"/>
                  </a:moveTo>
                  <a:cubicBezTo>
                    <a:pt x="102" y="126"/>
                    <a:pt x="102" y="126"/>
                    <a:pt x="102" y="126"/>
                  </a:cubicBezTo>
                  <a:cubicBezTo>
                    <a:pt x="102" y="126"/>
                    <a:pt x="102" y="126"/>
                    <a:pt x="102" y="126"/>
                  </a:cubicBezTo>
                  <a:moveTo>
                    <a:pt x="77" y="123"/>
                  </a:moveTo>
                  <a:cubicBezTo>
                    <a:pt x="76" y="123"/>
                    <a:pt x="75" y="124"/>
                    <a:pt x="75" y="124"/>
                  </a:cubicBezTo>
                  <a:cubicBezTo>
                    <a:pt x="75" y="124"/>
                    <a:pt x="76" y="123"/>
                    <a:pt x="77" y="123"/>
                  </a:cubicBezTo>
                  <a:moveTo>
                    <a:pt x="58" y="122"/>
                  </a:moveTo>
                  <a:cubicBezTo>
                    <a:pt x="61" y="127"/>
                    <a:pt x="66" y="129"/>
                    <a:pt x="71" y="129"/>
                  </a:cubicBezTo>
                  <a:cubicBezTo>
                    <a:pt x="66" y="129"/>
                    <a:pt x="61" y="126"/>
                    <a:pt x="58" y="122"/>
                  </a:cubicBezTo>
                  <a:moveTo>
                    <a:pt x="57" y="120"/>
                  </a:moveTo>
                  <a:cubicBezTo>
                    <a:pt x="57" y="120"/>
                    <a:pt x="58" y="121"/>
                    <a:pt x="58" y="121"/>
                  </a:cubicBezTo>
                  <a:cubicBezTo>
                    <a:pt x="58" y="121"/>
                    <a:pt x="58" y="120"/>
                    <a:pt x="57" y="120"/>
                  </a:cubicBezTo>
                  <a:moveTo>
                    <a:pt x="89" y="118"/>
                  </a:moveTo>
                  <a:cubicBezTo>
                    <a:pt x="89" y="118"/>
                    <a:pt x="89" y="118"/>
                    <a:pt x="89" y="118"/>
                  </a:cubicBezTo>
                  <a:cubicBezTo>
                    <a:pt x="88" y="120"/>
                    <a:pt x="87" y="122"/>
                    <a:pt x="86" y="124"/>
                  </a:cubicBezTo>
                  <a:cubicBezTo>
                    <a:pt x="87" y="122"/>
                    <a:pt x="89" y="120"/>
                    <a:pt x="89" y="118"/>
                  </a:cubicBezTo>
                  <a:moveTo>
                    <a:pt x="84" y="114"/>
                  </a:moveTo>
                  <a:cubicBezTo>
                    <a:pt x="84" y="114"/>
                    <a:pt x="84" y="114"/>
                    <a:pt x="84" y="114"/>
                  </a:cubicBezTo>
                  <a:cubicBezTo>
                    <a:pt x="83" y="117"/>
                    <a:pt x="82" y="119"/>
                    <a:pt x="81" y="121"/>
                  </a:cubicBezTo>
                  <a:cubicBezTo>
                    <a:pt x="83" y="119"/>
                    <a:pt x="84" y="116"/>
                    <a:pt x="84" y="114"/>
                  </a:cubicBezTo>
                  <a:moveTo>
                    <a:pt x="103" y="111"/>
                  </a:moveTo>
                  <a:cubicBezTo>
                    <a:pt x="103" y="116"/>
                    <a:pt x="103" y="121"/>
                    <a:pt x="102" y="126"/>
                  </a:cubicBezTo>
                  <a:cubicBezTo>
                    <a:pt x="103" y="121"/>
                    <a:pt x="103" y="116"/>
                    <a:pt x="103" y="111"/>
                  </a:cubicBezTo>
                  <a:moveTo>
                    <a:pt x="103" y="111"/>
                  </a:moveTo>
                  <a:cubicBezTo>
                    <a:pt x="103" y="111"/>
                    <a:pt x="103" y="111"/>
                    <a:pt x="103" y="111"/>
                  </a:cubicBezTo>
                  <a:cubicBezTo>
                    <a:pt x="103" y="111"/>
                    <a:pt x="103" y="111"/>
                    <a:pt x="103" y="111"/>
                  </a:cubicBezTo>
                  <a:moveTo>
                    <a:pt x="71" y="109"/>
                  </a:moveTo>
                  <a:cubicBezTo>
                    <a:pt x="71" y="109"/>
                    <a:pt x="71" y="109"/>
                    <a:pt x="72" y="109"/>
                  </a:cubicBezTo>
                  <a:cubicBezTo>
                    <a:pt x="72" y="110"/>
                    <a:pt x="72" y="110"/>
                    <a:pt x="72" y="110"/>
                  </a:cubicBezTo>
                  <a:cubicBezTo>
                    <a:pt x="72" y="110"/>
                    <a:pt x="73" y="110"/>
                    <a:pt x="73" y="109"/>
                  </a:cubicBezTo>
                  <a:cubicBezTo>
                    <a:pt x="73" y="110"/>
                    <a:pt x="72" y="110"/>
                    <a:pt x="72" y="110"/>
                  </a:cubicBezTo>
                  <a:cubicBezTo>
                    <a:pt x="72" y="110"/>
                    <a:pt x="72" y="110"/>
                    <a:pt x="72" y="110"/>
                  </a:cubicBezTo>
                  <a:cubicBezTo>
                    <a:pt x="72" y="109"/>
                    <a:pt x="72" y="109"/>
                    <a:pt x="71" y="109"/>
                  </a:cubicBezTo>
                  <a:moveTo>
                    <a:pt x="63" y="109"/>
                  </a:moveTo>
                  <a:cubicBezTo>
                    <a:pt x="62" y="110"/>
                    <a:pt x="62" y="111"/>
                    <a:pt x="62" y="112"/>
                  </a:cubicBezTo>
                  <a:cubicBezTo>
                    <a:pt x="61" y="114"/>
                    <a:pt x="62" y="116"/>
                    <a:pt x="62" y="118"/>
                  </a:cubicBezTo>
                  <a:cubicBezTo>
                    <a:pt x="62" y="117"/>
                    <a:pt x="62" y="115"/>
                    <a:pt x="61" y="114"/>
                  </a:cubicBezTo>
                  <a:cubicBezTo>
                    <a:pt x="61" y="113"/>
                    <a:pt x="62" y="111"/>
                    <a:pt x="62" y="110"/>
                  </a:cubicBezTo>
                  <a:cubicBezTo>
                    <a:pt x="63" y="110"/>
                    <a:pt x="63" y="109"/>
                    <a:pt x="63" y="109"/>
                  </a:cubicBezTo>
                  <a:moveTo>
                    <a:pt x="74" y="108"/>
                  </a:moveTo>
                  <a:cubicBezTo>
                    <a:pt x="74" y="108"/>
                    <a:pt x="74" y="108"/>
                    <a:pt x="74" y="108"/>
                  </a:cubicBezTo>
                  <a:cubicBezTo>
                    <a:pt x="74" y="109"/>
                    <a:pt x="74" y="109"/>
                    <a:pt x="74" y="109"/>
                  </a:cubicBezTo>
                  <a:cubicBezTo>
                    <a:pt x="74" y="109"/>
                    <a:pt x="74" y="109"/>
                    <a:pt x="74" y="108"/>
                  </a:cubicBezTo>
                  <a:cubicBezTo>
                    <a:pt x="74" y="108"/>
                    <a:pt x="74" y="108"/>
                    <a:pt x="74" y="108"/>
                  </a:cubicBezTo>
                  <a:moveTo>
                    <a:pt x="67" y="108"/>
                  </a:moveTo>
                  <a:cubicBezTo>
                    <a:pt x="66" y="108"/>
                    <a:pt x="66" y="108"/>
                    <a:pt x="65" y="108"/>
                  </a:cubicBezTo>
                  <a:cubicBezTo>
                    <a:pt x="66" y="108"/>
                    <a:pt x="66" y="108"/>
                    <a:pt x="67" y="108"/>
                  </a:cubicBezTo>
                  <a:cubicBezTo>
                    <a:pt x="67" y="108"/>
                    <a:pt x="68" y="108"/>
                    <a:pt x="69" y="108"/>
                  </a:cubicBezTo>
                  <a:cubicBezTo>
                    <a:pt x="69" y="108"/>
                    <a:pt x="69" y="108"/>
                    <a:pt x="70" y="108"/>
                  </a:cubicBezTo>
                  <a:cubicBezTo>
                    <a:pt x="69" y="108"/>
                    <a:pt x="69" y="108"/>
                    <a:pt x="69" y="108"/>
                  </a:cubicBezTo>
                  <a:cubicBezTo>
                    <a:pt x="68" y="108"/>
                    <a:pt x="67" y="108"/>
                    <a:pt x="67" y="108"/>
                  </a:cubicBezTo>
                  <a:moveTo>
                    <a:pt x="60" y="105"/>
                  </a:moveTo>
                  <a:cubicBezTo>
                    <a:pt x="59" y="106"/>
                    <a:pt x="58" y="107"/>
                    <a:pt x="58" y="108"/>
                  </a:cubicBezTo>
                  <a:cubicBezTo>
                    <a:pt x="58" y="107"/>
                    <a:pt x="59" y="107"/>
                    <a:pt x="59" y="106"/>
                  </a:cubicBezTo>
                  <a:cubicBezTo>
                    <a:pt x="60" y="106"/>
                    <a:pt x="60" y="105"/>
                    <a:pt x="60" y="105"/>
                  </a:cubicBezTo>
                  <a:moveTo>
                    <a:pt x="67" y="103"/>
                  </a:moveTo>
                  <a:cubicBezTo>
                    <a:pt x="66" y="103"/>
                    <a:pt x="66" y="103"/>
                    <a:pt x="65" y="104"/>
                  </a:cubicBezTo>
                  <a:cubicBezTo>
                    <a:pt x="65" y="103"/>
                    <a:pt x="66" y="103"/>
                    <a:pt x="67" y="103"/>
                  </a:cubicBezTo>
                  <a:cubicBezTo>
                    <a:pt x="68" y="103"/>
                    <a:pt x="69" y="104"/>
                    <a:pt x="71" y="104"/>
                  </a:cubicBezTo>
                  <a:cubicBezTo>
                    <a:pt x="69" y="104"/>
                    <a:pt x="68" y="103"/>
                    <a:pt x="67" y="103"/>
                  </a:cubicBezTo>
                  <a:moveTo>
                    <a:pt x="104" y="103"/>
                  </a:moveTo>
                  <a:cubicBezTo>
                    <a:pt x="104" y="104"/>
                    <a:pt x="104" y="106"/>
                    <a:pt x="104" y="107"/>
                  </a:cubicBezTo>
                  <a:cubicBezTo>
                    <a:pt x="104" y="107"/>
                    <a:pt x="104" y="107"/>
                    <a:pt x="104" y="107"/>
                  </a:cubicBezTo>
                  <a:cubicBezTo>
                    <a:pt x="104" y="106"/>
                    <a:pt x="104" y="104"/>
                    <a:pt x="104" y="103"/>
                  </a:cubicBezTo>
                  <a:moveTo>
                    <a:pt x="80" y="103"/>
                  </a:moveTo>
                  <a:cubicBezTo>
                    <a:pt x="82" y="106"/>
                    <a:pt x="83" y="108"/>
                    <a:pt x="84" y="112"/>
                  </a:cubicBezTo>
                  <a:cubicBezTo>
                    <a:pt x="83" y="108"/>
                    <a:pt x="82" y="105"/>
                    <a:pt x="80" y="103"/>
                  </a:cubicBezTo>
                  <a:moveTo>
                    <a:pt x="62" y="89"/>
                  </a:moveTo>
                  <a:cubicBezTo>
                    <a:pt x="64" y="90"/>
                    <a:pt x="65" y="92"/>
                    <a:pt x="67" y="93"/>
                  </a:cubicBezTo>
                  <a:cubicBezTo>
                    <a:pt x="70" y="95"/>
                    <a:pt x="74" y="97"/>
                    <a:pt x="77" y="100"/>
                  </a:cubicBezTo>
                  <a:cubicBezTo>
                    <a:pt x="75" y="98"/>
                    <a:pt x="74" y="97"/>
                    <a:pt x="72" y="96"/>
                  </a:cubicBezTo>
                  <a:cubicBezTo>
                    <a:pt x="69" y="94"/>
                    <a:pt x="66" y="92"/>
                    <a:pt x="63" y="90"/>
                  </a:cubicBezTo>
                  <a:cubicBezTo>
                    <a:pt x="63" y="89"/>
                    <a:pt x="62" y="89"/>
                    <a:pt x="62" y="89"/>
                  </a:cubicBezTo>
                  <a:moveTo>
                    <a:pt x="56" y="78"/>
                  </a:moveTo>
                  <a:cubicBezTo>
                    <a:pt x="56" y="79"/>
                    <a:pt x="56" y="79"/>
                    <a:pt x="56" y="79"/>
                  </a:cubicBezTo>
                  <a:cubicBezTo>
                    <a:pt x="56" y="80"/>
                    <a:pt x="57" y="80"/>
                    <a:pt x="57" y="81"/>
                  </a:cubicBezTo>
                  <a:cubicBezTo>
                    <a:pt x="57" y="80"/>
                    <a:pt x="56" y="80"/>
                    <a:pt x="56" y="79"/>
                  </a:cubicBezTo>
                  <a:cubicBezTo>
                    <a:pt x="56" y="79"/>
                    <a:pt x="56" y="79"/>
                    <a:pt x="56" y="78"/>
                  </a:cubicBezTo>
                  <a:moveTo>
                    <a:pt x="99" y="77"/>
                  </a:moveTo>
                  <a:cubicBezTo>
                    <a:pt x="100" y="80"/>
                    <a:pt x="101" y="83"/>
                    <a:pt x="101" y="85"/>
                  </a:cubicBezTo>
                  <a:cubicBezTo>
                    <a:pt x="101" y="83"/>
                    <a:pt x="100" y="80"/>
                    <a:pt x="99" y="77"/>
                  </a:cubicBezTo>
                  <a:moveTo>
                    <a:pt x="81" y="75"/>
                  </a:moveTo>
                  <a:cubicBezTo>
                    <a:pt x="81" y="75"/>
                    <a:pt x="80" y="75"/>
                    <a:pt x="80" y="75"/>
                  </a:cubicBezTo>
                  <a:cubicBezTo>
                    <a:pt x="80" y="75"/>
                    <a:pt x="80" y="75"/>
                    <a:pt x="80" y="75"/>
                  </a:cubicBezTo>
                  <a:cubicBezTo>
                    <a:pt x="80" y="75"/>
                    <a:pt x="80" y="75"/>
                    <a:pt x="80" y="75"/>
                  </a:cubicBezTo>
                  <a:cubicBezTo>
                    <a:pt x="81" y="75"/>
                    <a:pt x="81" y="75"/>
                    <a:pt x="81" y="75"/>
                  </a:cubicBezTo>
                  <a:moveTo>
                    <a:pt x="78" y="71"/>
                  </a:moveTo>
                  <a:cubicBezTo>
                    <a:pt x="78" y="71"/>
                    <a:pt x="78" y="71"/>
                    <a:pt x="79" y="72"/>
                  </a:cubicBezTo>
                  <a:cubicBezTo>
                    <a:pt x="79" y="73"/>
                    <a:pt x="79" y="74"/>
                    <a:pt x="79" y="75"/>
                  </a:cubicBezTo>
                  <a:cubicBezTo>
                    <a:pt x="79" y="73"/>
                    <a:pt x="79" y="72"/>
                    <a:pt x="78" y="71"/>
                  </a:cubicBezTo>
                  <a:cubicBezTo>
                    <a:pt x="78" y="71"/>
                    <a:pt x="78" y="71"/>
                    <a:pt x="78" y="71"/>
                  </a:cubicBezTo>
                  <a:moveTo>
                    <a:pt x="67" y="67"/>
                  </a:moveTo>
                  <a:cubicBezTo>
                    <a:pt x="65" y="67"/>
                    <a:pt x="64" y="68"/>
                    <a:pt x="63" y="70"/>
                  </a:cubicBezTo>
                  <a:cubicBezTo>
                    <a:pt x="61" y="73"/>
                    <a:pt x="61" y="76"/>
                    <a:pt x="62" y="79"/>
                  </a:cubicBezTo>
                  <a:cubicBezTo>
                    <a:pt x="62" y="79"/>
                    <a:pt x="62" y="79"/>
                    <a:pt x="62" y="79"/>
                  </a:cubicBezTo>
                  <a:cubicBezTo>
                    <a:pt x="62" y="79"/>
                    <a:pt x="62" y="79"/>
                    <a:pt x="62" y="79"/>
                  </a:cubicBezTo>
                  <a:cubicBezTo>
                    <a:pt x="61" y="76"/>
                    <a:pt x="61" y="73"/>
                    <a:pt x="63" y="70"/>
                  </a:cubicBezTo>
                  <a:cubicBezTo>
                    <a:pt x="64" y="69"/>
                    <a:pt x="65" y="67"/>
                    <a:pt x="67" y="67"/>
                  </a:cubicBezTo>
                  <a:moveTo>
                    <a:pt x="71" y="66"/>
                  </a:moveTo>
                  <a:cubicBezTo>
                    <a:pt x="71" y="66"/>
                    <a:pt x="71" y="66"/>
                    <a:pt x="71" y="66"/>
                  </a:cubicBezTo>
                  <a:cubicBezTo>
                    <a:pt x="72" y="66"/>
                    <a:pt x="73" y="66"/>
                    <a:pt x="74" y="67"/>
                  </a:cubicBezTo>
                  <a:cubicBezTo>
                    <a:pt x="73" y="66"/>
                    <a:pt x="72" y="66"/>
                    <a:pt x="71" y="66"/>
                  </a:cubicBezTo>
                  <a:moveTo>
                    <a:pt x="78" y="65"/>
                  </a:moveTo>
                  <a:cubicBezTo>
                    <a:pt x="78" y="65"/>
                    <a:pt x="79" y="65"/>
                    <a:pt x="79" y="66"/>
                  </a:cubicBezTo>
                  <a:cubicBezTo>
                    <a:pt x="79" y="66"/>
                    <a:pt x="80" y="66"/>
                    <a:pt x="80" y="66"/>
                  </a:cubicBezTo>
                  <a:cubicBezTo>
                    <a:pt x="79" y="66"/>
                    <a:pt x="78" y="65"/>
                    <a:pt x="78" y="65"/>
                  </a:cubicBezTo>
                  <a:moveTo>
                    <a:pt x="64" y="63"/>
                  </a:moveTo>
                  <a:cubicBezTo>
                    <a:pt x="64" y="63"/>
                    <a:pt x="64" y="63"/>
                    <a:pt x="63" y="63"/>
                  </a:cubicBezTo>
                  <a:cubicBezTo>
                    <a:pt x="63" y="63"/>
                    <a:pt x="63" y="64"/>
                    <a:pt x="62" y="64"/>
                  </a:cubicBezTo>
                  <a:cubicBezTo>
                    <a:pt x="63" y="64"/>
                    <a:pt x="63" y="63"/>
                    <a:pt x="63" y="63"/>
                  </a:cubicBezTo>
                  <a:cubicBezTo>
                    <a:pt x="64" y="63"/>
                    <a:pt x="64" y="63"/>
                    <a:pt x="64" y="63"/>
                  </a:cubicBezTo>
                  <a:moveTo>
                    <a:pt x="71" y="62"/>
                  </a:moveTo>
                  <a:cubicBezTo>
                    <a:pt x="72" y="62"/>
                    <a:pt x="72" y="62"/>
                    <a:pt x="72" y="62"/>
                  </a:cubicBezTo>
                  <a:cubicBezTo>
                    <a:pt x="72" y="62"/>
                    <a:pt x="72" y="62"/>
                    <a:pt x="71" y="62"/>
                  </a:cubicBezTo>
                  <a:moveTo>
                    <a:pt x="93" y="60"/>
                  </a:moveTo>
                  <a:cubicBezTo>
                    <a:pt x="94" y="62"/>
                    <a:pt x="95" y="65"/>
                    <a:pt x="96" y="68"/>
                  </a:cubicBezTo>
                  <a:cubicBezTo>
                    <a:pt x="95" y="65"/>
                    <a:pt x="94" y="62"/>
                    <a:pt x="93" y="60"/>
                  </a:cubicBezTo>
                  <a:moveTo>
                    <a:pt x="59" y="16"/>
                  </a:moveTo>
                  <a:cubicBezTo>
                    <a:pt x="64" y="20"/>
                    <a:pt x="68" y="23"/>
                    <a:pt x="71" y="28"/>
                  </a:cubicBezTo>
                  <a:cubicBezTo>
                    <a:pt x="78" y="35"/>
                    <a:pt x="84" y="43"/>
                    <a:pt x="89" y="51"/>
                  </a:cubicBezTo>
                  <a:cubicBezTo>
                    <a:pt x="84" y="43"/>
                    <a:pt x="78" y="35"/>
                    <a:pt x="72" y="28"/>
                  </a:cubicBezTo>
                  <a:cubicBezTo>
                    <a:pt x="68" y="23"/>
                    <a:pt x="64" y="20"/>
                    <a:pt x="59" y="16"/>
                  </a:cubicBezTo>
                  <a:moveTo>
                    <a:pt x="44" y="4"/>
                  </a:moveTo>
                  <a:cubicBezTo>
                    <a:pt x="47" y="6"/>
                    <a:pt x="50" y="8"/>
                    <a:pt x="53" y="10"/>
                  </a:cubicBezTo>
                  <a:cubicBezTo>
                    <a:pt x="52" y="10"/>
                    <a:pt x="52" y="10"/>
                    <a:pt x="51" y="9"/>
                  </a:cubicBezTo>
                  <a:cubicBezTo>
                    <a:pt x="49" y="7"/>
                    <a:pt x="47" y="6"/>
                    <a:pt x="44" y="4"/>
                  </a:cubicBezTo>
                  <a:moveTo>
                    <a:pt x="35" y="2"/>
                  </a:moveTo>
                  <a:cubicBezTo>
                    <a:pt x="33" y="4"/>
                    <a:pt x="31" y="5"/>
                    <a:pt x="29" y="7"/>
                  </a:cubicBezTo>
                  <a:cubicBezTo>
                    <a:pt x="28" y="8"/>
                    <a:pt x="26" y="10"/>
                    <a:pt x="24" y="11"/>
                  </a:cubicBezTo>
                  <a:cubicBezTo>
                    <a:pt x="26" y="9"/>
                    <a:pt x="29" y="8"/>
                    <a:pt x="31" y="6"/>
                  </a:cubicBezTo>
                  <a:cubicBezTo>
                    <a:pt x="32" y="5"/>
                    <a:pt x="34" y="3"/>
                    <a:pt x="35" y="2"/>
                  </a:cubicBezTo>
                  <a:moveTo>
                    <a:pt x="37" y="0"/>
                  </a:moveTo>
                  <a:cubicBezTo>
                    <a:pt x="37" y="0"/>
                    <a:pt x="37" y="0"/>
                    <a:pt x="37" y="0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37" y="0"/>
                    <a:pt x="38" y="0"/>
                    <a:pt x="38" y="0"/>
                  </a:cubicBezTo>
                  <a:cubicBezTo>
                    <a:pt x="38" y="0"/>
                    <a:pt x="37" y="0"/>
                    <a:pt x="37" y="0"/>
                  </a:cubicBezTo>
                </a:path>
              </a:pathLst>
            </a:custGeom>
            <a:solidFill>
              <a:srgbClr val="C297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12" name="Freeform 406"/>
            <p:cNvSpPr>
              <a:spLocks noEditPoints="1"/>
            </p:cNvSpPr>
            <p:nvPr/>
          </p:nvSpPr>
          <p:spPr bwMode="auto">
            <a:xfrm>
              <a:off x="1404938" y="2293938"/>
              <a:ext cx="398462" cy="889000"/>
            </a:xfrm>
            <a:custGeom>
              <a:avLst/>
              <a:gdLst>
                <a:gd name="T0" fmla="*/ 2 w 106"/>
                <a:gd name="T1" fmla="*/ 219 h 236"/>
                <a:gd name="T2" fmla="*/ 37 w 106"/>
                <a:gd name="T3" fmla="*/ 1 h 236"/>
                <a:gd name="T4" fmla="*/ 26 w 106"/>
                <a:gd name="T5" fmla="*/ 11 h 236"/>
                <a:gd name="T6" fmla="*/ 53 w 106"/>
                <a:gd name="T7" fmla="*/ 66 h 236"/>
                <a:gd name="T8" fmla="*/ 60 w 106"/>
                <a:gd name="T9" fmla="*/ 108 h 236"/>
                <a:gd name="T10" fmla="*/ 69 w 106"/>
                <a:gd name="T11" fmla="*/ 103 h 236"/>
                <a:gd name="T12" fmla="*/ 76 w 106"/>
                <a:gd name="T13" fmla="*/ 108 h 236"/>
                <a:gd name="T14" fmla="*/ 74 w 106"/>
                <a:gd name="T15" fmla="*/ 109 h 236"/>
                <a:gd name="T16" fmla="*/ 71 w 106"/>
                <a:gd name="T17" fmla="*/ 108 h 236"/>
                <a:gd name="T18" fmla="*/ 65 w 106"/>
                <a:gd name="T19" fmla="*/ 109 h 236"/>
                <a:gd name="T20" fmla="*/ 73 w 106"/>
                <a:gd name="T21" fmla="*/ 124 h 236"/>
                <a:gd name="T22" fmla="*/ 82 w 106"/>
                <a:gd name="T23" fmla="*/ 121 h 236"/>
                <a:gd name="T24" fmla="*/ 86 w 106"/>
                <a:gd name="T25" fmla="*/ 112 h 236"/>
                <a:gd name="T26" fmla="*/ 79 w 106"/>
                <a:gd name="T27" fmla="*/ 100 h 236"/>
                <a:gd name="T28" fmla="*/ 58 w 106"/>
                <a:gd name="T29" fmla="*/ 79 h 236"/>
                <a:gd name="T30" fmla="*/ 66 w 106"/>
                <a:gd name="T31" fmla="*/ 63 h 236"/>
                <a:gd name="T32" fmla="*/ 75 w 106"/>
                <a:gd name="T33" fmla="*/ 63 h 236"/>
                <a:gd name="T34" fmla="*/ 83 w 106"/>
                <a:gd name="T35" fmla="*/ 75 h 236"/>
                <a:gd name="T36" fmla="*/ 82 w 106"/>
                <a:gd name="T37" fmla="*/ 75 h 236"/>
                <a:gd name="T38" fmla="*/ 80 w 106"/>
                <a:gd name="T39" fmla="*/ 71 h 236"/>
                <a:gd name="T40" fmla="*/ 72 w 106"/>
                <a:gd name="T41" fmla="*/ 66 h 236"/>
                <a:gd name="T42" fmla="*/ 64 w 106"/>
                <a:gd name="T43" fmla="*/ 79 h 236"/>
                <a:gd name="T44" fmla="*/ 91 w 106"/>
                <a:gd name="T45" fmla="*/ 109 h 236"/>
                <a:gd name="T46" fmla="*/ 76 w 106"/>
                <a:gd name="T47" fmla="*/ 129 h 236"/>
                <a:gd name="T48" fmla="*/ 73 w 106"/>
                <a:gd name="T49" fmla="*/ 129 h 236"/>
                <a:gd name="T50" fmla="*/ 59 w 106"/>
                <a:gd name="T51" fmla="*/ 120 h 236"/>
                <a:gd name="T52" fmla="*/ 50 w 106"/>
                <a:gd name="T53" fmla="*/ 152 h 236"/>
                <a:gd name="T54" fmla="*/ 4 w 106"/>
                <a:gd name="T55" fmla="*/ 216 h 236"/>
                <a:gd name="T56" fmla="*/ 26 w 106"/>
                <a:gd name="T57" fmla="*/ 236 h 236"/>
                <a:gd name="T58" fmla="*/ 29 w 106"/>
                <a:gd name="T59" fmla="*/ 235 h 236"/>
                <a:gd name="T60" fmla="*/ 68 w 106"/>
                <a:gd name="T61" fmla="*/ 199 h 236"/>
                <a:gd name="T62" fmla="*/ 88 w 106"/>
                <a:gd name="T63" fmla="*/ 170 h 236"/>
                <a:gd name="T64" fmla="*/ 81 w 106"/>
                <a:gd name="T65" fmla="*/ 149 h 236"/>
                <a:gd name="T66" fmla="*/ 68 w 106"/>
                <a:gd name="T67" fmla="*/ 143 h 236"/>
                <a:gd name="T68" fmla="*/ 63 w 106"/>
                <a:gd name="T69" fmla="*/ 159 h 236"/>
                <a:gd name="T70" fmla="*/ 69 w 106"/>
                <a:gd name="T71" fmla="*/ 158 h 236"/>
                <a:gd name="T72" fmla="*/ 71 w 106"/>
                <a:gd name="T73" fmla="*/ 156 h 236"/>
                <a:gd name="T74" fmla="*/ 74 w 106"/>
                <a:gd name="T75" fmla="*/ 157 h 236"/>
                <a:gd name="T76" fmla="*/ 68 w 106"/>
                <a:gd name="T77" fmla="*/ 165 h 236"/>
                <a:gd name="T78" fmla="*/ 56 w 106"/>
                <a:gd name="T79" fmla="*/ 161 h 236"/>
                <a:gd name="T80" fmla="*/ 64 w 106"/>
                <a:gd name="T81" fmla="*/ 139 h 236"/>
                <a:gd name="T82" fmla="*/ 75 w 106"/>
                <a:gd name="T83" fmla="*/ 139 h 236"/>
                <a:gd name="T84" fmla="*/ 91 w 106"/>
                <a:gd name="T85" fmla="*/ 155 h 236"/>
                <a:gd name="T86" fmla="*/ 93 w 106"/>
                <a:gd name="T87" fmla="*/ 159 h 236"/>
                <a:gd name="T88" fmla="*/ 101 w 106"/>
                <a:gd name="T89" fmla="*/ 139 h 236"/>
                <a:gd name="T90" fmla="*/ 104 w 106"/>
                <a:gd name="T91" fmla="*/ 126 h 236"/>
                <a:gd name="T92" fmla="*/ 105 w 106"/>
                <a:gd name="T93" fmla="*/ 111 h 236"/>
                <a:gd name="T94" fmla="*/ 106 w 106"/>
                <a:gd name="T95" fmla="*/ 107 h 236"/>
                <a:gd name="T96" fmla="*/ 101 w 106"/>
                <a:gd name="T97" fmla="*/ 77 h 236"/>
                <a:gd name="T98" fmla="*/ 92 w 106"/>
                <a:gd name="T99" fmla="*/ 53 h 236"/>
                <a:gd name="T100" fmla="*/ 55 w 106"/>
                <a:gd name="T101" fmla="*/ 10 h 236"/>
                <a:gd name="T102" fmla="*/ 39 w 106"/>
                <a:gd name="T103" fmla="*/ 0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6" h="236">
                  <a:moveTo>
                    <a:pt x="2" y="220"/>
                  </a:moveTo>
                  <a:cubicBezTo>
                    <a:pt x="1" y="219"/>
                    <a:pt x="1" y="219"/>
                    <a:pt x="1" y="219"/>
                  </a:cubicBezTo>
                  <a:cubicBezTo>
                    <a:pt x="1" y="218"/>
                    <a:pt x="1" y="218"/>
                    <a:pt x="1" y="218"/>
                  </a:cubicBezTo>
                  <a:cubicBezTo>
                    <a:pt x="2" y="219"/>
                    <a:pt x="2" y="219"/>
                    <a:pt x="2" y="219"/>
                  </a:cubicBezTo>
                  <a:cubicBezTo>
                    <a:pt x="2" y="220"/>
                    <a:pt x="2" y="220"/>
                    <a:pt x="2" y="220"/>
                  </a:cubicBezTo>
                  <a:moveTo>
                    <a:pt x="39" y="0"/>
                  </a:moveTo>
                  <a:cubicBezTo>
                    <a:pt x="39" y="0"/>
                    <a:pt x="39" y="0"/>
                    <a:pt x="39" y="0"/>
                  </a:cubicBezTo>
                  <a:cubicBezTo>
                    <a:pt x="38" y="0"/>
                    <a:pt x="38" y="0"/>
                    <a:pt x="37" y="1"/>
                  </a:cubicBezTo>
                  <a:cubicBezTo>
                    <a:pt x="37" y="1"/>
                    <a:pt x="37" y="2"/>
                    <a:pt x="37" y="2"/>
                  </a:cubicBezTo>
                  <a:cubicBezTo>
                    <a:pt x="36" y="3"/>
                    <a:pt x="34" y="5"/>
                    <a:pt x="33" y="6"/>
                  </a:cubicBezTo>
                  <a:cubicBezTo>
                    <a:pt x="31" y="8"/>
                    <a:pt x="28" y="9"/>
                    <a:pt x="26" y="11"/>
                  </a:cubicBezTo>
                  <a:cubicBezTo>
                    <a:pt x="26" y="11"/>
                    <a:pt x="26" y="11"/>
                    <a:pt x="26" y="11"/>
                  </a:cubicBezTo>
                  <a:cubicBezTo>
                    <a:pt x="24" y="12"/>
                    <a:pt x="24" y="13"/>
                    <a:pt x="25" y="14"/>
                  </a:cubicBezTo>
                  <a:cubicBezTo>
                    <a:pt x="26" y="16"/>
                    <a:pt x="27" y="17"/>
                    <a:pt x="28" y="18"/>
                  </a:cubicBezTo>
                  <a:cubicBezTo>
                    <a:pt x="34" y="26"/>
                    <a:pt x="39" y="33"/>
                    <a:pt x="44" y="42"/>
                  </a:cubicBezTo>
                  <a:cubicBezTo>
                    <a:pt x="47" y="49"/>
                    <a:pt x="51" y="58"/>
                    <a:pt x="53" y="66"/>
                  </a:cubicBezTo>
                  <a:cubicBezTo>
                    <a:pt x="57" y="78"/>
                    <a:pt x="58" y="91"/>
                    <a:pt x="58" y="104"/>
                  </a:cubicBezTo>
                  <a:cubicBezTo>
                    <a:pt x="58" y="105"/>
                    <a:pt x="58" y="106"/>
                    <a:pt x="58" y="108"/>
                  </a:cubicBezTo>
                  <a:cubicBezTo>
                    <a:pt x="59" y="108"/>
                    <a:pt x="59" y="108"/>
                    <a:pt x="59" y="108"/>
                  </a:cubicBezTo>
                  <a:cubicBezTo>
                    <a:pt x="60" y="108"/>
                    <a:pt x="60" y="108"/>
                    <a:pt x="60" y="108"/>
                  </a:cubicBezTo>
                  <a:cubicBezTo>
                    <a:pt x="60" y="108"/>
                    <a:pt x="60" y="108"/>
                    <a:pt x="60" y="108"/>
                  </a:cubicBezTo>
                  <a:cubicBezTo>
                    <a:pt x="60" y="107"/>
                    <a:pt x="61" y="106"/>
                    <a:pt x="62" y="105"/>
                  </a:cubicBezTo>
                  <a:cubicBezTo>
                    <a:pt x="64" y="104"/>
                    <a:pt x="65" y="104"/>
                    <a:pt x="67" y="104"/>
                  </a:cubicBezTo>
                  <a:cubicBezTo>
                    <a:pt x="68" y="103"/>
                    <a:pt x="68" y="103"/>
                    <a:pt x="69" y="103"/>
                  </a:cubicBezTo>
                  <a:cubicBezTo>
                    <a:pt x="70" y="103"/>
                    <a:pt x="71" y="104"/>
                    <a:pt x="73" y="104"/>
                  </a:cubicBezTo>
                  <a:cubicBezTo>
                    <a:pt x="74" y="105"/>
                    <a:pt x="75" y="105"/>
                    <a:pt x="76" y="106"/>
                  </a:cubicBezTo>
                  <a:cubicBezTo>
                    <a:pt x="76" y="107"/>
                    <a:pt x="76" y="107"/>
                    <a:pt x="76" y="108"/>
                  </a:cubicBezTo>
                  <a:cubicBezTo>
                    <a:pt x="76" y="108"/>
                    <a:pt x="76" y="108"/>
                    <a:pt x="76" y="108"/>
                  </a:cubicBezTo>
                  <a:cubicBezTo>
                    <a:pt x="76" y="109"/>
                    <a:pt x="76" y="109"/>
                    <a:pt x="76" y="109"/>
                  </a:cubicBezTo>
                  <a:cubicBezTo>
                    <a:pt x="76" y="109"/>
                    <a:pt x="75" y="109"/>
                    <a:pt x="75" y="109"/>
                  </a:cubicBezTo>
                  <a:cubicBezTo>
                    <a:pt x="75" y="110"/>
                    <a:pt x="74" y="110"/>
                    <a:pt x="74" y="110"/>
                  </a:cubicBezTo>
                  <a:cubicBezTo>
                    <a:pt x="74" y="110"/>
                    <a:pt x="74" y="110"/>
                    <a:pt x="74" y="109"/>
                  </a:cubicBezTo>
                  <a:cubicBezTo>
                    <a:pt x="73" y="109"/>
                    <a:pt x="73" y="109"/>
                    <a:pt x="73" y="109"/>
                  </a:cubicBezTo>
                  <a:cubicBezTo>
                    <a:pt x="73" y="109"/>
                    <a:pt x="73" y="109"/>
                    <a:pt x="73" y="109"/>
                  </a:cubicBezTo>
                  <a:cubicBezTo>
                    <a:pt x="72" y="109"/>
                    <a:pt x="72" y="109"/>
                    <a:pt x="72" y="108"/>
                  </a:cubicBezTo>
                  <a:cubicBezTo>
                    <a:pt x="71" y="108"/>
                    <a:pt x="71" y="108"/>
                    <a:pt x="71" y="108"/>
                  </a:cubicBezTo>
                  <a:cubicBezTo>
                    <a:pt x="70" y="108"/>
                    <a:pt x="69" y="108"/>
                    <a:pt x="69" y="108"/>
                  </a:cubicBezTo>
                  <a:cubicBezTo>
                    <a:pt x="68" y="108"/>
                    <a:pt x="68" y="108"/>
                    <a:pt x="67" y="108"/>
                  </a:cubicBezTo>
                  <a:cubicBezTo>
                    <a:pt x="67" y="108"/>
                    <a:pt x="66" y="108"/>
                    <a:pt x="66" y="109"/>
                  </a:cubicBezTo>
                  <a:cubicBezTo>
                    <a:pt x="65" y="109"/>
                    <a:pt x="65" y="109"/>
                    <a:pt x="65" y="109"/>
                  </a:cubicBezTo>
                  <a:cubicBezTo>
                    <a:pt x="65" y="109"/>
                    <a:pt x="65" y="110"/>
                    <a:pt x="64" y="110"/>
                  </a:cubicBezTo>
                  <a:cubicBezTo>
                    <a:pt x="64" y="111"/>
                    <a:pt x="63" y="113"/>
                    <a:pt x="63" y="114"/>
                  </a:cubicBezTo>
                  <a:cubicBezTo>
                    <a:pt x="64" y="115"/>
                    <a:pt x="64" y="117"/>
                    <a:pt x="64" y="118"/>
                  </a:cubicBezTo>
                  <a:cubicBezTo>
                    <a:pt x="66" y="121"/>
                    <a:pt x="69" y="124"/>
                    <a:pt x="73" y="124"/>
                  </a:cubicBezTo>
                  <a:cubicBezTo>
                    <a:pt x="73" y="124"/>
                    <a:pt x="74" y="124"/>
                    <a:pt x="74" y="124"/>
                  </a:cubicBezTo>
                  <a:cubicBezTo>
                    <a:pt x="75" y="124"/>
                    <a:pt x="76" y="124"/>
                    <a:pt x="77" y="124"/>
                  </a:cubicBezTo>
                  <a:cubicBezTo>
                    <a:pt x="77" y="124"/>
                    <a:pt x="78" y="123"/>
                    <a:pt x="79" y="123"/>
                  </a:cubicBezTo>
                  <a:cubicBezTo>
                    <a:pt x="80" y="123"/>
                    <a:pt x="81" y="122"/>
                    <a:pt x="82" y="121"/>
                  </a:cubicBezTo>
                  <a:cubicBezTo>
                    <a:pt x="82" y="121"/>
                    <a:pt x="82" y="121"/>
                    <a:pt x="83" y="121"/>
                  </a:cubicBezTo>
                  <a:cubicBezTo>
                    <a:pt x="84" y="119"/>
                    <a:pt x="85" y="117"/>
                    <a:pt x="86" y="114"/>
                  </a:cubicBezTo>
                  <a:cubicBezTo>
                    <a:pt x="86" y="114"/>
                    <a:pt x="86" y="114"/>
                    <a:pt x="86" y="114"/>
                  </a:cubicBezTo>
                  <a:cubicBezTo>
                    <a:pt x="86" y="113"/>
                    <a:pt x="86" y="113"/>
                    <a:pt x="86" y="112"/>
                  </a:cubicBezTo>
                  <a:cubicBezTo>
                    <a:pt x="86" y="112"/>
                    <a:pt x="86" y="112"/>
                    <a:pt x="86" y="112"/>
                  </a:cubicBezTo>
                  <a:cubicBezTo>
                    <a:pt x="85" y="108"/>
                    <a:pt x="84" y="106"/>
                    <a:pt x="82" y="103"/>
                  </a:cubicBezTo>
                  <a:cubicBezTo>
                    <a:pt x="82" y="103"/>
                    <a:pt x="82" y="103"/>
                    <a:pt x="82" y="103"/>
                  </a:cubicBezTo>
                  <a:cubicBezTo>
                    <a:pt x="81" y="102"/>
                    <a:pt x="80" y="101"/>
                    <a:pt x="79" y="100"/>
                  </a:cubicBezTo>
                  <a:cubicBezTo>
                    <a:pt x="76" y="97"/>
                    <a:pt x="72" y="95"/>
                    <a:pt x="69" y="93"/>
                  </a:cubicBezTo>
                  <a:cubicBezTo>
                    <a:pt x="67" y="92"/>
                    <a:pt x="66" y="90"/>
                    <a:pt x="64" y="89"/>
                  </a:cubicBezTo>
                  <a:cubicBezTo>
                    <a:pt x="62" y="87"/>
                    <a:pt x="60" y="84"/>
                    <a:pt x="59" y="81"/>
                  </a:cubicBezTo>
                  <a:cubicBezTo>
                    <a:pt x="59" y="80"/>
                    <a:pt x="58" y="80"/>
                    <a:pt x="58" y="79"/>
                  </a:cubicBezTo>
                  <a:cubicBezTo>
                    <a:pt x="58" y="79"/>
                    <a:pt x="58" y="79"/>
                    <a:pt x="58" y="78"/>
                  </a:cubicBezTo>
                  <a:cubicBezTo>
                    <a:pt x="57" y="72"/>
                    <a:pt x="60" y="66"/>
                    <a:pt x="64" y="64"/>
                  </a:cubicBezTo>
                  <a:cubicBezTo>
                    <a:pt x="65" y="64"/>
                    <a:pt x="65" y="63"/>
                    <a:pt x="65" y="63"/>
                  </a:cubicBezTo>
                  <a:cubicBezTo>
                    <a:pt x="66" y="63"/>
                    <a:pt x="66" y="63"/>
                    <a:pt x="66" y="63"/>
                  </a:cubicBezTo>
                  <a:cubicBezTo>
                    <a:pt x="68" y="62"/>
                    <a:pt x="69" y="62"/>
                    <a:pt x="71" y="62"/>
                  </a:cubicBezTo>
                  <a:cubicBezTo>
                    <a:pt x="72" y="62"/>
                    <a:pt x="72" y="62"/>
                    <a:pt x="73" y="62"/>
                  </a:cubicBezTo>
                  <a:cubicBezTo>
                    <a:pt x="74" y="62"/>
                    <a:pt x="74" y="62"/>
                    <a:pt x="74" y="62"/>
                  </a:cubicBezTo>
                  <a:cubicBezTo>
                    <a:pt x="74" y="63"/>
                    <a:pt x="75" y="63"/>
                    <a:pt x="75" y="63"/>
                  </a:cubicBezTo>
                  <a:cubicBezTo>
                    <a:pt x="77" y="63"/>
                    <a:pt x="78" y="64"/>
                    <a:pt x="80" y="65"/>
                  </a:cubicBezTo>
                  <a:cubicBezTo>
                    <a:pt x="80" y="65"/>
                    <a:pt x="81" y="66"/>
                    <a:pt x="82" y="66"/>
                  </a:cubicBezTo>
                  <a:cubicBezTo>
                    <a:pt x="84" y="68"/>
                    <a:pt x="84" y="71"/>
                    <a:pt x="84" y="74"/>
                  </a:cubicBezTo>
                  <a:cubicBezTo>
                    <a:pt x="83" y="75"/>
                    <a:pt x="83" y="75"/>
                    <a:pt x="83" y="75"/>
                  </a:cubicBezTo>
                  <a:cubicBezTo>
                    <a:pt x="83" y="75"/>
                    <a:pt x="83" y="75"/>
                    <a:pt x="83" y="75"/>
                  </a:cubicBezTo>
                  <a:cubicBezTo>
                    <a:pt x="83" y="75"/>
                    <a:pt x="83" y="75"/>
                    <a:pt x="82" y="75"/>
                  </a:cubicBezTo>
                  <a:cubicBezTo>
                    <a:pt x="82" y="75"/>
                    <a:pt x="82" y="75"/>
                    <a:pt x="82" y="75"/>
                  </a:cubicBezTo>
                  <a:cubicBezTo>
                    <a:pt x="82" y="75"/>
                    <a:pt x="82" y="75"/>
                    <a:pt x="82" y="75"/>
                  </a:cubicBezTo>
                  <a:cubicBezTo>
                    <a:pt x="82" y="75"/>
                    <a:pt x="81" y="75"/>
                    <a:pt x="81" y="75"/>
                  </a:cubicBezTo>
                  <a:cubicBezTo>
                    <a:pt x="81" y="75"/>
                    <a:pt x="81" y="75"/>
                    <a:pt x="81" y="75"/>
                  </a:cubicBezTo>
                  <a:cubicBezTo>
                    <a:pt x="81" y="74"/>
                    <a:pt x="81" y="73"/>
                    <a:pt x="81" y="72"/>
                  </a:cubicBezTo>
                  <a:cubicBezTo>
                    <a:pt x="80" y="71"/>
                    <a:pt x="80" y="71"/>
                    <a:pt x="80" y="71"/>
                  </a:cubicBezTo>
                  <a:cubicBezTo>
                    <a:pt x="79" y="69"/>
                    <a:pt x="78" y="68"/>
                    <a:pt x="76" y="67"/>
                  </a:cubicBezTo>
                  <a:cubicBezTo>
                    <a:pt x="75" y="66"/>
                    <a:pt x="74" y="66"/>
                    <a:pt x="73" y="66"/>
                  </a:cubicBezTo>
                  <a:cubicBezTo>
                    <a:pt x="73" y="66"/>
                    <a:pt x="73" y="66"/>
                    <a:pt x="73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0" y="66"/>
                    <a:pt x="69" y="66"/>
                    <a:pt x="69" y="67"/>
                  </a:cubicBezTo>
                  <a:cubicBezTo>
                    <a:pt x="67" y="67"/>
                    <a:pt x="66" y="69"/>
                    <a:pt x="65" y="70"/>
                  </a:cubicBezTo>
                  <a:cubicBezTo>
                    <a:pt x="63" y="73"/>
                    <a:pt x="63" y="76"/>
                    <a:pt x="64" y="79"/>
                  </a:cubicBezTo>
                  <a:cubicBezTo>
                    <a:pt x="64" y="79"/>
                    <a:pt x="64" y="79"/>
                    <a:pt x="64" y="79"/>
                  </a:cubicBezTo>
                  <a:cubicBezTo>
                    <a:pt x="65" y="83"/>
                    <a:pt x="67" y="85"/>
                    <a:pt x="70" y="87"/>
                  </a:cubicBezTo>
                  <a:cubicBezTo>
                    <a:pt x="74" y="90"/>
                    <a:pt x="78" y="93"/>
                    <a:pt x="82" y="95"/>
                  </a:cubicBezTo>
                  <a:cubicBezTo>
                    <a:pt x="86" y="99"/>
                    <a:pt x="90" y="104"/>
                    <a:pt x="91" y="109"/>
                  </a:cubicBezTo>
                  <a:cubicBezTo>
                    <a:pt x="92" y="112"/>
                    <a:pt x="92" y="115"/>
                    <a:pt x="91" y="118"/>
                  </a:cubicBezTo>
                  <a:cubicBezTo>
                    <a:pt x="91" y="120"/>
                    <a:pt x="89" y="122"/>
                    <a:pt x="88" y="124"/>
                  </a:cubicBezTo>
                  <a:cubicBezTo>
                    <a:pt x="87" y="125"/>
                    <a:pt x="85" y="126"/>
                    <a:pt x="84" y="126"/>
                  </a:cubicBezTo>
                  <a:cubicBezTo>
                    <a:pt x="81" y="128"/>
                    <a:pt x="79" y="129"/>
                    <a:pt x="76" y="129"/>
                  </a:cubicBezTo>
                  <a:cubicBezTo>
                    <a:pt x="75" y="129"/>
                    <a:pt x="75" y="129"/>
                    <a:pt x="75" y="129"/>
                  </a:cubicBezTo>
                  <a:cubicBezTo>
                    <a:pt x="74" y="129"/>
                    <a:pt x="74" y="129"/>
                    <a:pt x="74" y="129"/>
                  </a:cubicBezTo>
                  <a:cubicBezTo>
                    <a:pt x="74" y="129"/>
                    <a:pt x="73" y="129"/>
                    <a:pt x="73" y="129"/>
                  </a:cubicBezTo>
                  <a:cubicBezTo>
                    <a:pt x="73" y="129"/>
                    <a:pt x="73" y="129"/>
                    <a:pt x="73" y="129"/>
                  </a:cubicBezTo>
                  <a:cubicBezTo>
                    <a:pt x="68" y="129"/>
                    <a:pt x="63" y="127"/>
                    <a:pt x="60" y="122"/>
                  </a:cubicBezTo>
                  <a:cubicBezTo>
                    <a:pt x="60" y="122"/>
                    <a:pt x="60" y="122"/>
                    <a:pt x="60" y="122"/>
                  </a:cubicBezTo>
                  <a:cubicBezTo>
                    <a:pt x="60" y="122"/>
                    <a:pt x="60" y="122"/>
                    <a:pt x="60" y="121"/>
                  </a:cubicBezTo>
                  <a:cubicBezTo>
                    <a:pt x="60" y="121"/>
                    <a:pt x="59" y="120"/>
                    <a:pt x="59" y="120"/>
                  </a:cubicBezTo>
                  <a:cubicBezTo>
                    <a:pt x="59" y="119"/>
                    <a:pt x="59" y="119"/>
                    <a:pt x="58" y="119"/>
                  </a:cubicBezTo>
                  <a:cubicBezTo>
                    <a:pt x="57" y="120"/>
                    <a:pt x="58" y="121"/>
                    <a:pt x="57" y="122"/>
                  </a:cubicBezTo>
                  <a:cubicBezTo>
                    <a:pt x="57" y="123"/>
                    <a:pt x="57" y="124"/>
                    <a:pt x="57" y="124"/>
                  </a:cubicBezTo>
                  <a:cubicBezTo>
                    <a:pt x="56" y="134"/>
                    <a:pt x="53" y="143"/>
                    <a:pt x="50" y="152"/>
                  </a:cubicBezTo>
                  <a:cubicBezTo>
                    <a:pt x="48" y="158"/>
                    <a:pt x="45" y="165"/>
                    <a:pt x="42" y="171"/>
                  </a:cubicBezTo>
                  <a:cubicBezTo>
                    <a:pt x="35" y="183"/>
                    <a:pt x="27" y="194"/>
                    <a:pt x="17" y="205"/>
                  </a:cubicBezTo>
                  <a:cubicBezTo>
                    <a:pt x="15" y="206"/>
                    <a:pt x="13" y="208"/>
                    <a:pt x="11" y="209"/>
                  </a:cubicBezTo>
                  <a:cubicBezTo>
                    <a:pt x="9" y="212"/>
                    <a:pt x="6" y="214"/>
                    <a:pt x="4" y="216"/>
                  </a:cubicBezTo>
                  <a:cubicBezTo>
                    <a:pt x="0" y="218"/>
                    <a:pt x="0" y="219"/>
                    <a:pt x="2" y="220"/>
                  </a:cubicBezTo>
                  <a:cubicBezTo>
                    <a:pt x="4" y="221"/>
                    <a:pt x="7" y="223"/>
                    <a:pt x="9" y="224"/>
                  </a:cubicBezTo>
                  <a:cubicBezTo>
                    <a:pt x="14" y="227"/>
                    <a:pt x="19" y="231"/>
                    <a:pt x="24" y="235"/>
                  </a:cubicBezTo>
                  <a:cubicBezTo>
                    <a:pt x="25" y="236"/>
                    <a:pt x="25" y="236"/>
                    <a:pt x="26" y="236"/>
                  </a:cubicBezTo>
                  <a:cubicBezTo>
                    <a:pt x="26" y="236"/>
                    <a:pt x="26" y="236"/>
                    <a:pt x="26" y="236"/>
                  </a:cubicBezTo>
                  <a:cubicBezTo>
                    <a:pt x="27" y="236"/>
                    <a:pt x="27" y="236"/>
                    <a:pt x="27" y="236"/>
                  </a:cubicBezTo>
                  <a:cubicBezTo>
                    <a:pt x="28" y="235"/>
                    <a:pt x="28" y="235"/>
                    <a:pt x="28" y="235"/>
                  </a:cubicBezTo>
                  <a:cubicBezTo>
                    <a:pt x="29" y="235"/>
                    <a:pt x="29" y="235"/>
                    <a:pt x="29" y="235"/>
                  </a:cubicBezTo>
                  <a:cubicBezTo>
                    <a:pt x="35" y="230"/>
                    <a:pt x="41" y="225"/>
                    <a:pt x="47" y="220"/>
                  </a:cubicBezTo>
                  <a:cubicBezTo>
                    <a:pt x="47" y="220"/>
                    <a:pt x="47" y="220"/>
                    <a:pt x="47" y="220"/>
                  </a:cubicBezTo>
                  <a:cubicBezTo>
                    <a:pt x="48" y="219"/>
                    <a:pt x="49" y="218"/>
                    <a:pt x="50" y="218"/>
                  </a:cubicBezTo>
                  <a:cubicBezTo>
                    <a:pt x="56" y="212"/>
                    <a:pt x="62" y="205"/>
                    <a:pt x="68" y="199"/>
                  </a:cubicBezTo>
                  <a:cubicBezTo>
                    <a:pt x="69" y="198"/>
                    <a:pt x="70" y="197"/>
                    <a:pt x="71" y="196"/>
                  </a:cubicBezTo>
                  <a:cubicBezTo>
                    <a:pt x="72" y="194"/>
                    <a:pt x="73" y="193"/>
                    <a:pt x="74" y="192"/>
                  </a:cubicBezTo>
                  <a:cubicBezTo>
                    <a:pt x="76" y="188"/>
                    <a:pt x="79" y="185"/>
                    <a:pt x="81" y="181"/>
                  </a:cubicBezTo>
                  <a:cubicBezTo>
                    <a:pt x="84" y="177"/>
                    <a:pt x="86" y="174"/>
                    <a:pt x="88" y="170"/>
                  </a:cubicBezTo>
                  <a:cubicBezTo>
                    <a:pt x="88" y="170"/>
                    <a:pt x="89" y="170"/>
                    <a:pt x="89" y="169"/>
                  </a:cubicBezTo>
                  <a:cubicBezTo>
                    <a:pt x="89" y="168"/>
                    <a:pt x="89" y="167"/>
                    <a:pt x="89" y="166"/>
                  </a:cubicBezTo>
                  <a:cubicBezTo>
                    <a:pt x="89" y="162"/>
                    <a:pt x="88" y="159"/>
                    <a:pt x="86" y="157"/>
                  </a:cubicBezTo>
                  <a:cubicBezTo>
                    <a:pt x="85" y="154"/>
                    <a:pt x="83" y="152"/>
                    <a:pt x="81" y="149"/>
                  </a:cubicBezTo>
                  <a:cubicBezTo>
                    <a:pt x="79" y="148"/>
                    <a:pt x="77" y="146"/>
                    <a:pt x="75" y="145"/>
                  </a:cubicBezTo>
                  <a:cubicBezTo>
                    <a:pt x="75" y="144"/>
                    <a:pt x="75" y="144"/>
                    <a:pt x="74" y="144"/>
                  </a:cubicBezTo>
                  <a:cubicBezTo>
                    <a:pt x="73" y="144"/>
                    <a:pt x="71" y="143"/>
                    <a:pt x="69" y="143"/>
                  </a:cubicBezTo>
                  <a:cubicBezTo>
                    <a:pt x="69" y="143"/>
                    <a:pt x="69" y="143"/>
                    <a:pt x="68" y="143"/>
                  </a:cubicBezTo>
                  <a:cubicBezTo>
                    <a:pt x="65" y="143"/>
                    <a:pt x="62" y="144"/>
                    <a:pt x="61" y="146"/>
                  </a:cubicBezTo>
                  <a:cubicBezTo>
                    <a:pt x="60" y="147"/>
                    <a:pt x="60" y="148"/>
                    <a:pt x="59" y="149"/>
                  </a:cubicBezTo>
                  <a:cubicBezTo>
                    <a:pt x="59" y="152"/>
                    <a:pt x="59" y="154"/>
                    <a:pt x="60" y="156"/>
                  </a:cubicBezTo>
                  <a:cubicBezTo>
                    <a:pt x="61" y="157"/>
                    <a:pt x="62" y="158"/>
                    <a:pt x="63" y="159"/>
                  </a:cubicBezTo>
                  <a:cubicBezTo>
                    <a:pt x="63" y="160"/>
                    <a:pt x="64" y="160"/>
                    <a:pt x="65" y="160"/>
                  </a:cubicBezTo>
                  <a:cubicBezTo>
                    <a:pt x="65" y="160"/>
                    <a:pt x="65" y="160"/>
                    <a:pt x="65" y="160"/>
                  </a:cubicBezTo>
                  <a:cubicBezTo>
                    <a:pt x="66" y="160"/>
                    <a:pt x="67" y="160"/>
                    <a:pt x="68" y="159"/>
                  </a:cubicBezTo>
                  <a:cubicBezTo>
                    <a:pt x="68" y="159"/>
                    <a:pt x="69" y="159"/>
                    <a:pt x="69" y="158"/>
                  </a:cubicBezTo>
                  <a:cubicBezTo>
                    <a:pt x="69" y="158"/>
                    <a:pt x="70" y="158"/>
                    <a:pt x="70" y="157"/>
                  </a:cubicBezTo>
                  <a:cubicBezTo>
                    <a:pt x="70" y="157"/>
                    <a:pt x="70" y="157"/>
                    <a:pt x="70" y="157"/>
                  </a:cubicBezTo>
                  <a:cubicBezTo>
                    <a:pt x="70" y="157"/>
                    <a:pt x="70" y="157"/>
                    <a:pt x="70" y="157"/>
                  </a:cubicBezTo>
                  <a:cubicBezTo>
                    <a:pt x="70" y="157"/>
                    <a:pt x="71" y="157"/>
                    <a:pt x="71" y="156"/>
                  </a:cubicBezTo>
                  <a:cubicBezTo>
                    <a:pt x="72" y="156"/>
                    <a:pt x="72" y="156"/>
                    <a:pt x="73" y="156"/>
                  </a:cubicBezTo>
                  <a:cubicBezTo>
                    <a:pt x="73" y="156"/>
                    <a:pt x="73" y="156"/>
                    <a:pt x="73" y="156"/>
                  </a:cubicBezTo>
                  <a:cubicBezTo>
                    <a:pt x="74" y="156"/>
                    <a:pt x="74" y="156"/>
                    <a:pt x="74" y="156"/>
                  </a:cubicBezTo>
                  <a:cubicBezTo>
                    <a:pt x="74" y="156"/>
                    <a:pt x="74" y="156"/>
                    <a:pt x="74" y="157"/>
                  </a:cubicBezTo>
                  <a:cubicBezTo>
                    <a:pt x="75" y="157"/>
                    <a:pt x="75" y="157"/>
                    <a:pt x="75" y="158"/>
                  </a:cubicBezTo>
                  <a:cubicBezTo>
                    <a:pt x="75" y="158"/>
                    <a:pt x="75" y="158"/>
                    <a:pt x="75" y="159"/>
                  </a:cubicBezTo>
                  <a:cubicBezTo>
                    <a:pt x="75" y="159"/>
                    <a:pt x="74" y="160"/>
                    <a:pt x="74" y="161"/>
                  </a:cubicBezTo>
                  <a:cubicBezTo>
                    <a:pt x="72" y="163"/>
                    <a:pt x="71" y="164"/>
                    <a:pt x="68" y="165"/>
                  </a:cubicBezTo>
                  <a:cubicBezTo>
                    <a:pt x="67" y="165"/>
                    <a:pt x="66" y="165"/>
                    <a:pt x="65" y="165"/>
                  </a:cubicBezTo>
                  <a:cubicBezTo>
                    <a:pt x="63" y="165"/>
                    <a:pt x="61" y="165"/>
                    <a:pt x="60" y="164"/>
                  </a:cubicBezTo>
                  <a:cubicBezTo>
                    <a:pt x="59" y="164"/>
                    <a:pt x="59" y="163"/>
                    <a:pt x="59" y="163"/>
                  </a:cubicBezTo>
                  <a:cubicBezTo>
                    <a:pt x="58" y="163"/>
                    <a:pt x="57" y="162"/>
                    <a:pt x="56" y="161"/>
                  </a:cubicBezTo>
                  <a:cubicBezTo>
                    <a:pt x="53" y="158"/>
                    <a:pt x="52" y="152"/>
                    <a:pt x="54" y="147"/>
                  </a:cubicBezTo>
                  <a:cubicBezTo>
                    <a:pt x="54" y="146"/>
                    <a:pt x="55" y="145"/>
                    <a:pt x="56" y="144"/>
                  </a:cubicBezTo>
                  <a:cubicBezTo>
                    <a:pt x="56" y="143"/>
                    <a:pt x="57" y="142"/>
                    <a:pt x="57" y="142"/>
                  </a:cubicBezTo>
                  <a:cubicBezTo>
                    <a:pt x="59" y="140"/>
                    <a:pt x="61" y="139"/>
                    <a:pt x="64" y="139"/>
                  </a:cubicBezTo>
                  <a:cubicBezTo>
                    <a:pt x="64" y="138"/>
                    <a:pt x="65" y="138"/>
                    <a:pt x="66" y="138"/>
                  </a:cubicBezTo>
                  <a:cubicBezTo>
                    <a:pt x="66" y="138"/>
                    <a:pt x="67" y="138"/>
                    <a:pt x="68" y="138"/>
                  </a:cubicBezTo>
                  <a:cubicBezTo>
                    <a:pt x="68" y="138"/>
                    <a:pt x="68" y="138"/>
                    <a:pt x="68" y="138"/>
                  </a:cubicBezTo>
                  <a:cubicBezTo>
                    <a:pt x="70" y="138"/>
                    <a:pt x="73" y="139"/>
                    <a:pt x="75" y="139"/>
                  </a:cubicBezTo>
                  <a:cubicBezTo>
                    <a:pt x="76" y="140"/>
                    <a:pt x="78" y="141"/>
                    <a:pt x="79" y="142"/>
                  </a:cubicBezTo>
                  <a:cubicBezTo>
                    <a:pt x="80" y="142"/>
                    <a:pt x="80" y="142"/>
                    <a:pt x="80" y="142"/>
                  </a:cubicBezTo>
                  <a:cubicBezTo>
                    <a:pt x="83" y="144"/>
                    <a:pt x="85" y="146"/>
                    <a:pt x="87" y="149"/>
                  </a:cubicBezTo>
                  <a:cubicBezTo>
                    <a:pt x="89" y="151"/>
                    <a:pt x="90" y="153"/>
                    <a:pt x="91" y="155"/>
                  </a:cubicBezTo>
                  <a:cubicBezTo>
                    <a:pt x="91" y="155"/>
                    <a:pt x="91" y="156"/>
                    <a:pt x="91" y="156"/>
                  </a:cubicBezTo>
                  <a:cubicBezTo>
                    <a:pt x="92" y="157"/>
                    <a:pt x="92" y="158"/>
                    <a:pt x="92" y="159"/>
                  </a:cubicBezTo>
                  <a:cubicBezTo>
                    <a:pt x="93" y="159"/>
                    <a:pt x="93" y="159"/>
                    <a:pt x="93" y="159"/>
                  </a:cubicBezTo>
                  <a:cubicBezTo>
                    <a:pt x="93" y="159"/>
                    <a:pt x="93" y="159"/>
                    <a:pt x="93" y="159"/>
                  </a:cubicBezTo>
                  <a:cubicBezTo>
                    <a:pt x="94" y="159"/>
                    <a:pt x="94" y="159"/>
                    <a:pt x="94" y="159"/>
                  </a:cubicBezTo>
                  <a:cubicBezTo>
                    <a:pt x="94" y="158"/>
                    <a:pt x="95" y="157"/>
                    <a:pt x="95" y="156"/>
                  </a:cubicBezTo>
                  <a:cubicBezTo>
                    <a:pt x="95" y="156"/>
                    <a:pt x="96" y="155"/>
                    <a:pt x="96" y="154"/>
                  </a:cubicBezTo>
                  <a:cubicBezTo>
                    <a:pt x="98" y="149"/>
                    <a:pt x="100" y="144"/>
                    <a:pt x="101" y="139"/>
                  </a:cubicBezTo>
                  <a:cubicBezTo>
                    <a:pt x="101" y="139"/>
                    <a:pt x="101" y="139"/>
                    <a:pt x="101" y="139"/>
                  </a:cubicBezTo>
                  <a:cubicBezTo>
                    <a:pt x="101" y="139"/>
                    <a:pt x="101" y="139"/>
                    <a:pt x="101" y="139"/>
                  </a:cubicBezTo>
                  <a:cubicBezTo>
                    <a:pt x="101" y="139"/>
                    <a:pt x="101" y="139"/>
                    <a:pt x="101" y="138"/>
                  </a:cubicBezTo>
                  <a:cubicBezTo>
                    <a:pt x="102" y="134"/>
                    <a:pt x="103" y="130"/>
                    <a:pt x="104" y="126"/>
                  </a:cubicBezTo>
                  <a:cubicBezTo>
                    <a:pt x="104" y="126"/>
                    <a:pt x="104" y="126"/>
                    <a:pt x="104" y="126"/>
                  </a:cubicBezTo>
                  <a:cubicBezTo>
                    <a:pt x="104" y="126"/>
                    <a:pt x="104" y="126"/>
                    <a:pt x="104" y="126"/>
                  </a:cubicBezTo>
                  <a:cubicBezTo>
                    <a:pt x="105" y="121"/>
                    <a:pt x="105" y="116"/>
                    <a:pt x="105" y="111"/>
                  </a:cubicBezTo>
                  <a:cubicBezTo>
                    <a:pt x="105" y="111"/>
                    <a:pt x="105" y="111"/>
                    <a:pt x="105" y="111"/>
                  </a:cubicBezTo>
                  <a:cubicBezTo>
                    <a:pt x="105" y="111"/>
                    <a:pt x="105" y="111"/>
                    <a:pt x="105" y="111"/>
                  </a:cubicBezTo>
                  <a:cubicBezTo>
                    <a:pt x="106" y="110"/>
                    <a:pt x="106" y="109"/>
                    <a:pt x="106" y="107"/>
                  </a:cubicBezTo>
                  <a:cubicBezTo>
                    <a:pt x="106" y="107"/>
                    <a:pt x="106" y="107"/>
                    <a:pt x="106" y="107"/>
                  </a:cubicBezTo>
                  <a:cubicBezTo>
                    <a:pt x="106" y="107"/>
                    <a:pt x="106" y="107"/>
                    <a:pt x="106" y="107"/>
                  </a:cubicBezTo>
                  <a:cubicBezTo>
                    <a:pt x="106" y="106"/>
                    <a:pt x="106" y="104"/>
                    <a:pt x="106" y="103"/>
                  </a:cubicBezTo>
                  <a:cubicBezTo>
                    <a:pt x="105" y="102"/>
                    <a:pt x="105" y="101"/>
                    <a:pt x="105" y="99"/>
                  </a:cubicBezTo>
                  <a:cubicBezTo>
                    <a:pt x="105" y="95"/>
                    <a:pt x="104" y="90"/>
                    <a:pt x="103" y="85"/>
                  </a:cubicBezTo>
                  <a:cubicBezTo>
                    <a:pt x="103" y="83"/>
                    <a:pt x="102" y="80"/>
                    <a:pt x="101" y="77"/>
                  </a:cubicBezTo>
                  <a:cubicBezTo>
                    <a:pt x="101" y="75"/>
                    <a:pt x="100" y="72"/>
                    <a:pt x="99" y="70"/>
                  </a:cubicBezTo>
                  <a:cubicBezTo>
                    <a:pt x="99" y="69"/>
                    <a:pt x="99" y="68"/>
                    <a:pt x="98" y="68"/>
                  </a:cubicBezTo>
                  <a:cubicBezTo>
                    <a:pt x="97" y="65"/>
                    <a:pt x="96" y="62"/>
                    <a:pt x="95" y="60"/>
                  </a:cubicBezTo>
                  <a:cubicBezTo>
                    <a:pt x="94" y="57"/>
                    <a:pt x="93" y="55"/>
                    <a:pt x="92" y="53"/>
                  </a:cubicBezTo>
                  <a:cubicBezTo>
                    <a:pt x="91" y="52"/>
                    <a:pt x="91" y="52"/>
                    <a:pt x="91" y="51"/>
                  </a:cubicBezTo>
                  <a:cubicBezTo>
                    <a:pt x="86" y="43"/>
                    <a:pt x="80" y="35"/>
                    <a:pt x="73" y="28"/>
                  </a:cubicBezTo>
                  <a:cubicBezTo>
                    <a:pt x="70" y="23"/>
                    <a:pt x="66" y="20"/>
                    <a:pt x="61" y="16"/>
                  </a:cubicBezTo>
                  <a:cubicBezTo>
                    <a:pt x="59" y="14"/>
                    <a:pt x="57" y="12"/>
                    <a:pt x="55" y="10"/>
                  </a:cubicBezTo>
                  <a:cubicBezTo>
                    <a:pt x="52" y="8"/>
                    <a:pt x="49" y="6"/>
                    <a:pt x="46" y="4"/>
                  </a:cubicBezTo>
                  <a:cubicBezTo>
                    <a:pt x="44" y="3"/>
                    <a:pt x="42" y="2"/>
                    <a:pt x="41" y="1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40" y="0"/>
                    <a:pt x="39" y="0"/>
                    <a:pt x="39" y="0"/>
                  </a:cubicBezTo>
                </a:path>
              </a:pathLst>
            </a:custGeom>
            <a:solidFill>
              <a:srgbClr val="8B0D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13" name="Freeform 407"/>
            <p:cNvSpPr>
              <a:spLocks/>
            </p:cNvSpPr>
            <p:nvPr/>
          </p:nvSpPr>
          <p:spPr bwMode="auto">
            <a:xfrm>
              <a:off x="1408113" y="3114675"/>
              <a:ext cx="3175" cy="7938"/>
            </a:xfrm>
            <a:custGeom>
              <a:avLst/>
              <a:gdLst>
                <a:gd name="T0" fmla="*/ 0 w 1"/>
                <a:gd name="T1" fmla="*/ 0 h 2"/>
                <a:gd name="T2" fmla="*/ 0 w 1"/>
                <a:gd name="T3" fmla="*/ 1 h 2"/>
                <a:gd name="T4" fmla="*/ 1 w 1"/>
                <a:gd name="T5" fmla="*/ 2 h 2"/>
                <a:gd name="T6" fmla="*/ 1 w 1"/>
                <a:gd name="T7" fmla="*/ 1 h 2"/>
                <a:gd name="T8" fmla="*/ 0 w 1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0" y="0"/>
                  </a:cubicBezTo>
                </a:path>
              </a:pathLst>
            </a:custGeom>
            <a:solidFill>
              <a:srgbClr val="880A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14" name="Freeform 408"/>
            <p:cNvSpPr>
              <a:spLocks noEditPoints="1"/>
            </p:cNvSpPr>
            <p:nvPr/>
          </p:nvSpPr>
          <p:spPr bwMode="auto">
            <a:xfrm>
              <a:off x="1081088" y="3679825"/>
              <a:ext cx="176212" cy="850900"/>
            </a:xfrm>
            <a:custGeom>
              <a:avLst/>
              <a:gdLst>
                <a:gd name="T0" fmla="*/ 39 w 47"/>
                <a:gd name="T1" fmla="*/ 226 h 226"/>
                <a:gd name="T2" fmla="*/ 44 w 47"/>
                <a:gd name="T3" fmla="*/ 226 h 226"/>
                <a:gd name="T4" fmla="*/ 40 w 47"/>
                <a:gd name="T5" fmla="*/ 226 h 226"/>
                <a:gd name="T6" fmla="*/ 39 w 47"/>
                <a:gd name="T7" fmla="*/ 225 h 226"/>
                <a:gd name="T8" fmla="*/ 39 w 47"/>
                <a:gd name="T9" fmla="*/ 225 h 226"/>
                <a:gd name="T10" fmla="*/ 47 w 47"/>
                <a:gd name="T11" fmla="*/ 221 h 226"/>
                <a:gd name="T12" fmla="*/ 46 w 47"/>
                <a:gd name="T13" fmla="*/ 216 h 226"/>
                <a:gd name="T14" fmla="*/ 47 w 47"/>
                <a:gd name="T15" fmla="*/ 221 h 226"/>
                <a:gd name="T16" fmla="*/ 46 w 47"/>
                <a:gd name="T17" fmla="*/ 216 h 226"/>
                <a:gd name="T18" fmla="*/ 27 w 47"/>
                <a:gd name="T19" fmla="*/ 216 h 226"/>
                <a:gd name="T20" fmla="*/ 27 w 47"/>
                <a:gd name="T21" fmla="*/ 216 h 226"/>
                <a:gd name="T22" fmla="*/ 18 w 47"/>
                <a:gd name="T23" fmla="*/ 200 h 226"/>
                <a:gd name="T24" fmla="*/ 21 w 47"/>
                <a:gd name="T25" fmla="*/ 207 h 226"/>
                <a:gd name="T26" fmla="*/ 38 w 47"/>
                <a:gd name="T27" fmla="*/ 191 h 226"/>
                <a:gd name="T28" fmla="*/ 39 w 47"/>
                <a:gd name="T29" fmla="*/ 194 h 226"/>
                <a:gd name="T30" fmla="*/ 12 w 47"/>
                <a:gd name="T31" fmla="*/ 184 h 226"/>
                <a:gd name="T32" fmla="*/ 14 w 47"/>
                <a:gd name="T33" fmla="*/ 193 h 226"/>
                <a:gd name="T34" fmla="*/ 12 w 47"/>
                <a:gd name="T35" fmla="*/ 184 h 226"/>
                <a:gd name="T36" fmla="*/ 11 w 47"/>
                <a:gd name="T37" fmla="*/ 177 h 226"/>
                <a:gd name="T38" fmla="*/ 10 w 47"/>
                <a:gd name="T39" fmla="*/ 160 h 226"/>
                <a:gd name="T40" fmla="*/ 10 w 47"/>
                <a:gd name="T41" fmla="*/ 163 h 226"/>
                <a:gd name="T42" fmla="*/ 12 w 47"/>
                <a:gd name="T43" fmla="*/ 140 h 226"/>
                <a:gd name="T44" fmla="*/ 12 w 47"/>
                <a:gd name="T45" fmla="*/ 140 h 226"/>
                <a:gd name="T46" fmla="*/ 12 w 47"/>
                <a:gd name="T47" fmla="*/ 140 h 226"/>
                <a:gd name="T48" fmla="*/ 8 w 47"/>
                <a:gd name="T49" fmla="*/ 126 h 226"/>
                <a:gd name="T50" fmla="*/ 8 w 47"/>
                <a:gd name="T51" fmla="*/ 128 h 226"/>
                <a:gd name="T52" fmla="*/ 30 w 47"/>
                <a:gd name="T53" fmla="*/ 118 h 226"/>
                <a:gd name="T54" fmla="*/ 29 w 47"/>
                <a:gd name="T55" fmla="*/ 144 h 226"/>
                <a:gd name="T56" fmla="*/ 29 w 47"/>
                <a:gd name="T57" fmla="*/ 139 h 226"/>
                <a:gd name="T58" fmla="*/ 30 w 47"/>
                <a:gd name="T59" fmla="*/ 118 h 226"/>
                <a:gd name="T60" fmla="*/ 0 w 47"/>
                <a:gd name="T61" fmla="*/ 112 h 226"/>
                <a:gd name="T62" fmla="*/ 19 w 47"/>
                <a:gd name="T63" fmla="*/ 105 h 226"/>
                <a:gd name="T64" fmla="*/ 19 w 47"/>
                <a:gd name="T65" fmla="*/ 105 h 226"/>
                <a:gd name="T66" fmla="*/ 19 w 47"/>
                <a:gd name="T67" fmla="*/ 105 h 226"/>
                <a:gd name="T68" fmla="*/ 39 w 47"/>
                <a:gd name="T69" fmla="*/ 66 h 226"/>
                <a:gd name="T70" fmla="*/ 33 w 47"/>
                <a:gd name="T71" fmla="*/ 96 h 226"/>
                <a:gd name="T72" fmla="*/ 39 w 47"/>
                <a:gd name="T73" fmla="*/ 66 h 226"/>
                <a:gd name="T74" fmla="*/ 0 w 47"/>
                <a:gd name="T75" fmla="*/ 63 h 226"/>
                <a:gd name="T76" fmla="*/ 0 w 47"/>
                <a:gd name="T77" fmla="*/ 69 h 226"/>
                <a:gd name="T78" fmla="*/ 0 w 47"/>
                <a:gd name="T79" fmla="*/ 63 h 226"/>
                <a:gd name="T80" fmla="*/ 27 w 47"/>
                <a:gd name="T81" fmla="*/ 59 h 226"/>
                <a:gd name="T82" fmla="*/ 27 w 47"/>
                <a:gd name="T83" fmla="*/ 59 h 226"/>
                <a:gd name="T84" fmla="*/ 27 w 47"/>
                <a:gd name="T85" fmla="*/ 59 h 226"/>
                <a:gd name="T86" fmla="*/ 21 w 47"/>
                <a:gd name="T87" fmla="*/ 71 h 226"/>
                <a:gd name="T88" fmla="*/ 28 w 47"/>
                <a:gd name="T89" fmla="*/ 52 h 226"/>
                <a:gd name="T90" fmla="*/ 28 w 47"/>
                <a:gd name="T91" fmla="*/ 52 h 226"/>
                <a:gd name="T92" fmla="*/ 19 w 47"/>
                <a:gd name="T93" fmla="*/ 26 h 226"/>
                <a:gd name="T94" fmla="*/ 21 w 47"/>
                <a:gd name="T95" fmla="*/ 33 h 226"/>
                <a:gd name="T96" fmla="*/ 20 w 47"/>
                <a:gd name="T97" fmla="*/ 21 h 226"/>
                <a:gd name="T98" fmla="*/ 28 w 47"/>
                <a:gd name="T99" fmla="*/ 52 h 226"/>
                <a:gd name="T100" fmla="*/ 20 w 47"/>
                <a:gd name="T101" fmla="*/ 21 h 226"/>
                <a:gd name="T102" fmla="*/ 16 w 47"/>
                <a:gd name="T103" fmla="*/ 16 h 226"/>
                <a:gd name="T104" fmla="*/ 17 w 47"/>
                <a:gd name="T105" fmla="*/ 18 h 226"/>
                <a:gd name="T106" fmla="*/ 17 w 47"/>
                <a:gd name="T107" fmla="*/ 16 h 226"/>
                <a:gd name="T108" fmla="*/ 17 w 47"/>
                <a:gd name="T109" fmla="*/ 16 h 226"/>
                <a:gd name="T110" fmla="*/ 17 w 47"/>
                <a:gd name="T111" fmla="*/ 16 h 226"/>
                <a:gd name="T112" fmla="*/ 4 w 47"/>
                <a:gd name="T113" fmla="*/ 4 h 226"/>
                <a:gd name="T114" fmla="*/ 8 w 47"/>
                <a:gd name="T115" fmla="*/ 3 h 226"/>
                <a:gd name="T116" fmla="*/ 20 w 47"/>
                <a:gd name="T117" fmla="*/ 3 h 226"/>
                <a:gd name="T118" fmla="*/ 14 w 47"/>
                <a:gd name="T119" fmla="*/ 0 h 226"/>
                <a:gd name="T120" fmla="*/ 14 w 47"/>
                <a:gd name="T121" fmla="*/ 0 h 226"/>
                <a:gd name="T122" fmla="*/ 16 w 47"/>
                <a:gd name="T123" fmla="*/ 0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7" h="226">
                  <a:moveTo>
                    <a:pt x="39" y="225"/>
                  </a:moveTo>
                  <a:cubicBezTo>
                    <a:pt x="39" y="225"/>
                    <a:pt x="39" y="225"/>
                    <a:pt x="39" y="226"/>
                  </a:cubicBezTo>
                  <a:cubicBezTo>
                    <a:pt x="41" y="226"/>
                    <a:pt x="41" y="226"/>
                    <a:pt x="42" y="226"/>
                  </a:cubicBezTo>
                  <a:cubicBezTo>
                    <a:pt x="43" y="226"/>
                    <a:pt x="43" y="226"/>
                    <a:pt x="44" y="226"/>
                  </a:cubicBezTo>
                  <a:cubicBezTo>
                    <a:pt x="43" y="226"/>
                    <a:pt x="43" y="226"/>
                    <a:pt x="42" y="226"/>
                  </a:cubicBezTo>
                  <a:cubicBezTo>
                    <a:pt x="41" y="226"/>
                    <a:pt x="41" y="226"/>
                    <a:pt x="40" y="226"/>
                  </a:cubicBezTo>
                  <a:cubicBezTo>
                    <a:pt x="39" y="225"/>
                    <a:pt x="39" y="225"/>
                    <a:pt x="39" y="225"/>
                  </a:cubicBezTo>
                  <a:moveTo>
                    <a:pt x="39" y="225"/>
                  </a:moveTo>
                  <a:cubicBezTo>
                    <a:pt x="39" y="225"/>
                    <a:pt x="39" y="225"/>
                    <a:pt x="39" y="225"/>
                  </a:cubicBezTo>
                  <a:cubicBezTo>
                    <a:pt x="39" y="225"/>
                    <a:pt x="39" y="225"/>
                    <a:pt x="39" y="225"/>
                  </a:cubicBezTo>
                  <a:moveTo>
                    <a:pt x="47" y="221"/>
                  </a:moveTo>
                  <a:cubicBezTo>
                    <a:pt x="47" y="221"/>
                    <a:pt x="47" y="221"/>
                    <a:pt x="47" y="221"/>
                  </a:cubicBezTo>
                  <a:cubicBezTo>
                    <a:pt x="47" y="221"/>
                    <a:pt x="47" y="221"/>
                    <a:pt x="47" y="221"/>
                  </a:cubicBezTo>
                  <a:moveTo>
                    <a:pt x="46" y="216"/>
                  </a:moveTo>
                  <a:cubicBezTo>
                    <a:pt x="47" y="217"/>
                    <a:pt x="47" y="218"/>
                    <a:pt x="47" y="219"/>
                  </a:cubicBezTo>
                  <a:cubicBezTo>
                    <a:pt x="47" y="220"/>
                    <a:pt x="47" y="221"/>
                    <a:pt x="47" y="221"/>
                  </a:cubicBezTo>
                  <a:cubicBezTo>
                    <a:pt x="47" y="221"/>
                    <a:pt x="47" y="220"/>
                    <a:pt x="47" y="219"/>
                  </a:cubicBezTo>
                  <a:cubicBezTo>
                    <a:pt x="47" y="218"/>
                    <a:pt x="47" y="217"/>
                    <a:pt x="46" y="216"/>
                  </a:cubicBezTo>
                  <a:moveTo>
                    <a:pt x="25" y="213"/>
                  </a:moveTo>
                  <a:cubicBezTo>
                    <a:pt x="26" y="214"/>
                    <a:pt x="26" y="215"/>
                    <a:pt x="27" y="216"/>
                  </a:cubicBezTo>
                  <a:cubicBezTo>
                    <a:pt x="28" y="217"/>
                    <a:pt x="28" y="217"/>
                    <a:pt x="28" y="217"/>
                  </a:cubicBezTo>
                  <a:cubicBezTo>
                    <a:pt x="28" y="217"/>
                    <a:pt x="28" y="217"/>
                    <a:pt x="27" y="216"/>
                  </a:cubicBezTo>
                  <a:cubicBezTo>
                    <a:pt x="26" y="215"/>
                    <a:pt x="26" y="214"/>
                    <a:pt x="25" y="213"/>
                  </a:cubicBezTo>
                  <a:moveTo>
                    <a:pt x="18" y="200"/>
                  </a:moveTo>
                  <a:cubicBezTo>
                    <a:pt x="19" y="202"/>
                    <a:pt x="20" y="204"/>
                    <a:pt x="21" y="206"/>
                  </a:cubicBezTo>
                  <a:cubicBezTo>
                    <a:pt x="21" y="207"/>
                    <a:pt x="21" y="207"/>
                    <a:pt x="21" y="207"/>
                  </a:cubicBezTo>
                  <a:cubicBezTo>
                    <a:pt x="20" y="205"/>
                    <a:pt x="19" y="202"/>
                    <a:pt x="18" y="200"/>
                  </a:cubicBezTo>
                  <a:moveTo>
                    <a:pt x="38" y="191"/>
                  </a:moveTo>
                  <a:cubicBezTo>
                    <a:pt x="39" y="196"/>
                    <a:pt x="41" y="200"/>
                    <a:pt x="43" y="205"/>
                  </a:cubicBezTo>
                  <a:cubicBezTo>
                    <a:pt x="41" y="201"/>
                    <a:pt x="40" y="197"/>
                    <a:pt x="39" y="194"/>
                  </a:cubicBezTo>
                  <a:cubicBezTo>
                    <a:pt x="39" y="193"/>
                    <a:pt x="38" y="192"/>
                    <a:pt x="38" y="191"/>
                  </a:cubicBezTo>
                  <a:moveTo>
                    <a:pt x="12" y="184"/>
                  </a:moveTo>
                  <a:cubicBezTo>
                    <a:pt x="12" y="186"/>
                    <a:pt x="13" y="189"/>
                    <a:pt x="14" y="192"/>
                  </a:cubicBezTo>
                  <a:cubicBezTo>
                    <a:pt x="14" y="192"/>
                    <a:pt x="14" y="192"/>
                    <a:pt x="14" y="193"/>
                  </a:cubicBezTo>
                  <a:cubicBezTo>
                    <a:pt x="14" y="192"/>
                    <a:pt x="14" y="192"/>
                    <a:pt x="14" y="192"/>
                  </a:cubicBezTo>
                  <a:cubicBezTo>
                    <a:pt x="13" y="189"/>
                    <a:pt x="12" y="186"/>
                    <a:pt x="12" y="184"/>
                  </a:cubicBezTo>
                  <a:moveTo>
                    <a:pt x="10" y="163"/>
                  </a:moveTo>
                  <a:cubicBezTo>
                    <a:pt x="10" y="168"/>
                    <a:pt x="10" y="172"/>
                    <a:pt x="11" y="177"/>
                  </a:cubicBezTo>
                  <a:cubicBezTo>
                    <a:pt x="10" y="172"/>
                    <a:pt x="10" y="168"/>
                    <a:pt x="10" y="163"/>
                  </a:cubicBezTo>
                  <a:moveTo>
                    <a:pt x="10" y="160"/>
                  </a:moveTo>
                  <a:cubicBezTo>
                    <a:pt x="10" y="161"/>
                    <a:pt x="10" y="162"/>
                    <a:pt x="10" y="163"/>
                  </a:cubicBezTo>
                  <a:cubicBezTo>
                    <a:pt x="10" y="163"/>
                    <a:pt x="10" y="163"/>
                    <a:pt x="10" y="163"/>
                  </a:cubicBezTo>
                  <a:cubicBezTo>
                    <a:pt x="10" y="162"/>
                    <a:pt x="10" y="161"/>
                    <a:pt x="10" y="160"/>
                  </a:cubicBezTo>
                  <a:moveTo>
                    <a:pt x="12" y="140"/>
                  </a:moveTo>
                  <a:cubicBezTo>
                    <a:pt x="11" y="146"/>
                    <a:pt x="10" y="151"/>
                    <a:pt x="10" y="157"/>
                  </a:cubicBezTo>
                  <a:cubicBezTo>
                    <a:pt x="10" y="151"/>
                    <a:pt x="11" y="146"/>
                    <a:pt x="12" y="140"/>
                  </a:cubicBezTo>
                  <a:moveTo>
                    <a:pt x="12" y="140"/>
                  </a:moveTo>
                  <a:cubicBezTo>
                    <a:pt x="12" y="140"/>
                    <a:pt x="12" y="140"/>
                    <a:pt x="12" y="140"/>
                  </a:cubicBezTo>
                  <a:cubicBezTo>
                    <a:pt x="12" y="140"/>
                    <a:pt x="12" y="140"/>
                    <a:pt x="12" y="140"/>
                  </a:cubicBezTo>
                  <a:moveTo>
                    <a:pt x="8" y="126"/>
                  </a:moveTo>
                  <a:cubicBezTo>
                    <a:pt x="8" y="127"/>
                    <a:pt x="7" y="128"/>
                    <a:pt x="7" y="130"/>
                  </a:cubicBezTo>
                  <a:cubicBezTo>
                    <a:pt x="7" y="129"/>
                    <a:pt x="7" y="129"/>
                    <a:pt x="8" y="128"/>
                  </a:cubicBezTo>
                  <a:cubicBezTo>
                    <a:pt x="8" y="128"/>
                    <a:pt x="8" y="127"/>
                    <a:pt x="8" y="126"/>
                  </a:cubicBezTo>
                  <a:moveTo>
                    <a:pt x="30" y="118"/>
                  </a:moveTo>
                  <a:cubicBezTo>
                    <a:pt x="30" y="118"/>
                    <a:pt x="30" y="118"/>
                    <a:pt x="29" y="119"/>
                  </a:cubicBezTo>
                  <a:cubicBezTo>
                    <a:pt x="28" y="127"/>
                    <a:pt x="28" y="136"/>
                    <a:pt x="29" y="144"/>
                  </a:cubicBezTo>
                  <a:cubicBezTo>
                    <a:pt x="29" y="153"/>
                    <a:pt x="30" y="161"/>
                    <a:pt x="32" y="170"/>
                  </a:cubicBezTo>
                  <a:cubicBezTo>
                    <a:pt x="30" y="160"/>
                    <a:pt x="29" y="150"/>
                    <a:pt x="29" y="139"/>
                  </a:cubicBezTo>
                  <a:cubicBezTo>
                    <a:pt x="28" y="132"/>
                    <a:pt x="29" y="125"/>
                    <a:pt x="30" y="118"/>
                  </a:cubicBezTo>
                  <a:cubicBezTo>
                    <a:pt x="30" y="118"/>
                    <a:pt x="30" y="118"/>
                    <a:pt x="30" y="118"/>
                  </a:cubicBezTo>
                  <a:moveTo>
                    <a:pt x="0" y="109"/>
                  </a:moveTo>
                  <a:cubicBezTo>
                    <a:pt x="0" y="110"/>
                    <a:pt x="0" y="111"/>
                    <a:pt x="0" y="112"/>
                  </a:cubicBezTo>
                  <a:cubicBezTo>
                    <a:pt x="0" y="111"/>
                    <a:pt x="0" y="110"/>
                    <a:pt x="0" y="109"/>
                  </a:cubicBezTo>
                  <a:moveTo>
                    <a:pt x="19" y="105"/>
                  </a:moveTo>
                  <a:cubicBezTo>
                    <a:pt x="18" y="105"/>
                    <a:pt x="18" y="105"/>
                    <a:pt x="18" y="105"/>
                  </a:cubicBezTo>
                  <a:cubicBezTo>
                    <a:pt x="18" y="105"/>
                    <a:pt x="18" y="105"/>
                    <a:pt x="19" y="105"/>
                  </a:cubicBezTo>
                  <a:moveTo>
                    <a:pt x="21" y="93"/>
                  </a:moveTo>
                  <a:cubicBezTo>
                    <a:pt x="20" y="97"/>
                    <a:pt x="19" y="101"/>
                    <a:pt x="19" y="105"/>
                  </a:cubicBezTo>
                  <a:cubicBezTo>
                    <a:pt x="19" y="101"/>
                    <a:pt x="20" y="97"/>
                    <a:pt x="21" y="93"/>
                  </a:cubicBezTo>
                  <a:moveTo>
                    <a:pt x="39" y="66"/>
                  </a:moveTo>
                  <a:cubicBezTo>
                    <a:pt x="39" y="66"/>
                    <a:pt x="39" y="66"/>
                    <a:pt x="39" y="66"/>
                  </a:cubicBezTo>
                  <a:cubicBezTo>
                    <a:pt x="38" y="76"/>
                    <a:pt x="35" y="86"/>
                    <a:pt x="33" y="96"/>
                  </a:cubicBezTo>
                  <a:cubicBezTo>
                    <a:pt x="33" y="95"/>
                    <a:pt x="33" y="95"/>
                    <a:pt x="33" y="95"/>
                  </a:cubicBezTo>
                  <a:cubicBezTo>
                    <a:pt x="35" y="85"/>
                    <a:pt x="38" y="76"/>
                    <a:pt x="39" y="66"/>
                  </a:cubicBezTo>
                  <a:cubicBezTo>
                    <a:pt x="39" y="66"/>
                    <a:pt x="39" y="66"/>
                    <a:pt x="39" y="66"/>
                  </a:cubicBezTo>
                  <a:moveTo>
                    <a:pt x="0" y="63"/>
                  </a:moveTo>
                  <a:cubicBezTo>
                    <a:pt x="0" y="64"/>
                    <a:pt x="0" y="64"/>
                    <a:pt x="0" y="65"/>
                  </a:cubicBezTo>
                  <a:cubicBezTo>
                    <a:pt x="0" y="66"/>
                    <a:pt x="0" y="68"/>
                    <a:pt x="0" y="69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0" y="67"/>
                    <a:pt x="0" y="65"/>
                    <a:pt x="0" y="63"/>
                  </a:cubicBezTo>
                  <a:moveTo>
                    <a:pt x="27" y="59"/>
                  </a:moveTo>
                  <a:cubicBezTo>
                    <a:pt x="27" y="59"/>
                    <a:pt x="27" y="59"/>
                    <a:pt x="27" y="59"/>
                  </a:cubicBezTo>
                  <a:cubicBezTo>
                    <a:pt x="27" y="59"/>
                    <a:pt x="27" y="59"/>
                    <a:pt x="27" y="59"/>
                  </a:cubicBezTo>
                  <a:moveTo>
                    <a:pt x="27" y="59"/>
                  </a:moveTo>
                  <a:cubicBezTo>
                    <a:pt x="27" y="59"/>
                    <a:pt x="27" y="59"/>
                    <a:pt x="27" y="59"/>
                  </a:cubicBezTo>
                  <a:cubicBezTo>
                    <a:pt x="27" y="59"/>
                    <a:pt x="27" y="59"/>
                    <a:pt x="27" y="59"/>
                  </a:cubicBezTo>
                  <a:moveTo>
                    <a:pt x="22" y="58"/>
                  </a:moveTo>
                  <a:cubicBezTo>
                    <a:pt x="22" y="62"/>
                    <a:pt x="21" y="66"/>
                    <a:pt x="21" y="71"/>
                  </a:cubicBezTo>
                  <a:cubicBezTo>
                    <a:pt x="21" y="66"/>
                    <a:pt x="22" y="62"/>
                    <a:pt x="22" y="58"/>
                  </a:cubicBezTo>
                  <a:moveTo>
                    <a:pt x="28" y="52"/>
                  </a:moveTo>
                  <a:cubicBezTo>
                    <a:pt x="28" y="54"/>
                    <a:pt x="27" y="56"/>
                    <a:pt x="27" y="59"/>
                  </a:cubicBezTo>
                  <a:cubicBezTo>
                    <a:pt x="27" y="56"/>
                    <a:pt x="28" y="54"/>
                    <a:pt x="28" y="52"/>
                  </a:cubicBezTo>
                  <a:cubicBezTo>
                    <a:pt x="28" y="52"/>
                    <a:pt x="28" y="52"/>
                    <a:pt x="28" y="52"/>
                  </a:cubicBezTo>
                  <a:moveTo>
                    <a:pt x="19" y="26"/>
                  </a:moveTo>
                  <a:cubicBezTo>
                    <a:pt x="19" y="27"/>
                    <a:pt x="20" y="28"/>
                    <a:pt x="20" y="28"/>
                  </a:cubicBezTo>
                  <a:cubicBezTo>
                    <a:pt x="20" y="30"/>
                    <a:pt x="21" y="31"/>
                    <a:pt x="21" y="33"/>
                  </a:cubicBezTo>
                  <a:cubicBezTo>
                    <a:pt x="21" y="31"/>
                    <a:pt x="20" y="28"/>
                    <a:pt x="19" y="26"/>
                  </a:cubicBezTo>
                  <a:moveTo>
                    <a:pt x="20" y="21"/>
                  </a:moveTo>
                  <a:cubicBezTo>
                    <a:pt x="21" y="21"/>
                    <a:pt x="21" y="22"/>
                    <a:pt x="21" y="22"/>
                  </a:cubicBezTo>
                  <a:cubicBezTo>
                    <a:pt x="26" y="32"/>
                    <a:pt x="28" y="42"/>
                    <a:pt x="28" y="52"/>
                  </a:cubicBezTo>
                  <a:cubicBezTo>
                    <a:pt x="28" y="42"/>
                    <a:pt x="26" y="32"/>
                    <a:pt x="21" y="22"/>
                  </a:cubicBezTo>
                  <a:cubicBezTo>
                    <a:pt x="21" y="22"/>
                    <a:pt x="21" y="21"/>
                    <a:pt x="20" y="21"/>
                  </a:cubicBezTo>
                  <a:moveTo>
                    <a:pt x="17" y="16"/>
                  </a:moveTo>
                  <a:cubicBezTo>
                    <a:pt x="16" y="16"/>
                    <a:pt x="16" y="16"/>
                    <a:pt x="16" y="16"/>
                  </a:cubicBezTo>
                  <a:cubicBezTo>
                    <a:pt x="16" y="17"/>
                    <a:pt x="16" y="17"/>
                    <a:pt x="17" y="18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6" y="17"/>
                    <a:pt x="16" y="17"/>
                    <a:pt x="16" y="16"/>
                  </a:cubicBezTo>
                  <a:cubicBezTo>
                    <a:pt x="17" y="16"/>
                    <a:pt x="17" y="16"/>
                    <a:pt x="17" y="16"/>
                  </a:cubicBezTo>
                  <a:moveTo>
                    <a:pt x="17" y="16"/>
                  </a:moveTo>
                  <a:cubicBezTo>
                    <a:pt x="17" y="16"/>
                    <a:pt x="17" y="16"/>
                    <a:pt x="17" y="16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7" y="16"/>
                    <a:pt x="17" y="16"/>
                    <a:pt x="17" y="16"/>
                  </a:cubicBezTo>
                  <a:moveTo>
                    <a:pt x="8" y="3"/>
                  </a:moveTo>
                  <a:cubicBezTo>
                    <a:pt x="7" y="3"/>
                    <a:pt x="5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4"/>
                    <a:pt x="6" y="3"/>
                    <a:pt x="8" y="3"/>
                  </a:cubicBezTo>
                  <a:moveTo>
                    <a:pt x="18" y="1"/>
                  </a:moveTo>
                  <a:cubicBezTo>
                    <a:pt x="19" y="2"/>
                    <a:pt x="20" y="3"/>
                    <a:pt x="20" y="3"/>
                  </a:cubicBezTo>
                  <a:cubicBezTo>
                    <a:pt x="20" y="3"/>
                    <a:pt x="19" y="2"/>
                    <a:pt x="18" y="1"/>
                  </a:cubicBezTo>
                  <a:moveTo>
                    <a:pt x="14" y="0"/>
                  </a:moveTo>
                  <a:cubicBezTo>
                    <a:pt x="14" y="0"/>
                    <a:pt x="13" y="0"/>
                    <a:pt x="13" y="0"/>
                  </a:cubicBezTo>
                  <a:cubicBezTo>
                    <a:pt x="13" y="0"/>
                    <a:pt x="14" y="0"/>
                    <a:pt x="14" y="0"/>
                  </a:cubicBezTo>
                  <a:cubicBezTo>
                    <a:pt x="15" y="0"/>
                    <a:pt x="15" y="0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5" y="0"/>
                    <a:pt x="15" y="0"/>
                    <a:pt x="14" y="0"/>
                  </a:cubicBezTo>
                </a:path>
              </a:pathLst>
            </a:custGeom>
            <a:solidFill>
              <a:srgbClr val="C297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15" name="Freeform 409"/>
            <p:cNvSpPr>
              <a:spLocks/>
            </p:cNvSpPr>
            <p:nvPr/>
          </p:nvSpPr>
          <p:spPr bwMode="auto">
            <a:xfrm>
              <a:off x="1073150" y="3679825"/>
              <a:ext cx="184150" cy="850900"/>
            </a:xfrm>
            <a:custGeom>
              <a:avLst/>
              <a:gdLst>
                <a:gd name="T0" fmla="*/ 15 w 49"/>
                <a:gd name="T1" fmla="*/ 0 h 226"/>
                <a:gd name="T2" fmla="*/ 10 w 49"/>
                <a:gd name="T3" fmla="*/ 3 h 226"/>
                <a:gd name="T4" fmla="*/ 6 w 49"/>
                <a:gd name="T5" fmla="*/ 4 h 226"/>
                <a:gd name="T6" fmla="*/ 7 w 49"/>
                <a:gd name="T7" fmla="*/ 7 h 226"/>
                <a:gd name="T8" fmla="*/ 11 w 49"/>
                <a:gd name="T9" fmla="*/ 39 h 226"/>
                <a:gd name="T10" fmla="*/ 2 w 49"/>
                <a:gd name="T11" fmla="*/ 63 h 226"/>
                <a:gd name="T12" fmla="*/ 2 w 49"/>
                <a:gd name="T13" fmla="*/ 69 h 226"/>
                <a:gd name="T14" fmla="*/ 2 w 49"/>
                <a:gd name="T15" fmla="*/ 109 h 226"/>
                <a:gd name="T16" fmla="*/ 1 w 49"/>
                <a:gd name="T17" fmla="*/ 113 h 226"/>
                <a:gd name="T18" fmla="*/ 5 w 49"/>
                <a:gd name="T19" fmla="*/ 125 h 226"/>
                <a:gd name="T20" fmla="*/ 8 w 49"/>
                <a:gd name="T21" fmla="*/ 132 h 226"/>
                <a:gd name="T22" fmla="*/ 9 w 49"/>
                <a:gd name="T23" fmla="*/ 130 h 226"/>
                <a:gd name="T24" fmla="*/ 16 w 49"/>
                <a:gd name="T25" fmla="*/ 101 h 226"/>
                <a:gd name="T26" fmla="*/ 23 w 49"/>
                <a:gd name="T27" fmla="*/ 71 h 226"/>
                <a:gd name="T28" fmla="*/ 25 w 49"/>
                <a:gd name="T29" fmla="*/ 55 h 226"/>
                <a:gd name="T30" fmla="*/ 22 w 49"/>
                <a:gd name="T31" fmla="*/ 28 h 226"/>
                <a:gd name="T32" fmla="*/ 21 w 49"/>
                <a:gd name="T33" fmla="*/ 25 h 226"/>
                <a:gd name="T34" fmla="*/ 18 w 49"/>
                <a:gd name="T35" fmla="*/ 16 h 226"/>
                <a:gd name="T36" fmla="*/ 19 w 49"/>
                <a:gd name="T37" fmla="*/ 16 h 226"/>
                <a:gd name="T38" fmla="*/ 19 w 49"/>
                <a:gd name="T39" fmla="*/ 16 h 226"/>
                <a:gd name="T40" fmla="*/ 20 w 49"/>
                <a:gd name="T41" fmla="*/ 16 h 226"/>
                <a:gd name="T42" fmla="*/ 22 w 49"/>
                <a:gd name="T43" fmla="*/ 21 h 226"/>
                <a:gd name="T44" fmla="*/ 30 w 49"/>
                <a:gd name="T45" fmla="*/ 52 h 226"/>
                <a:gd name="T46" fmla="*/ 30 w 49"/>
                <a:gd name="T47" fmla="*/ 52 h 226"/>
                <a:gd name="T48" fmla="*/ 29 w 49"/>
                <a:gd name="T49" fmla="*/ 59 h 226"/>
                <a:gd name="T50" fmla="*/ 29 w 49"/>
                <a:gd name="T51" fmla="*/ 59 h 226"/>
                <a:gd name="T52" fmla="*/ 29 w 49"/>
                <a:gd name="T53" fmla="*/ 59 h 226"/>
                <a:gd name="T54" fmla="*/ 23 w 49"/>
                <a:gd name="T55" fmla="*/ 93 h 226"/>
                <a:gd name="T56" fmla="*/ 21 w 49"/>
                <a:gd name="T57" fmla="*/ 105 h 226"/>
                <a:gd name="T58" fmla="*/ 20 w 49"/>
                <a:gd name="T59" fmla="*/ 105 h 226"/>
                <a:gd name="T60" fmla="*/ 14 w 49"/>
                <a:gd name="T61" fmla="*/ 140 h 226"/>
                <a:gd name="T62" fmla="*/ 14 w 49"/>
                <a:gd name="T63" fmla="*/ 140 h 226"/>
                <a:gd name="T64" fmla="*/ 12 w 49"/>
                <a:gd name="T65" fmla="*/ 158 h 226"/>
                <a:gd name="T66" fmla="*/ 12 w 49"/>
                <a:gd name="T67" fmla="*/ 163 h 226"/>
                <a:gd name="T68" fmla="*/ 13 w 49"/>
                <a:gd name="T69" fmla="*/ 177 h 226"/>
                <a:gd name="T70" fmla="*/ 14 w 49"/>
                <a:gd name="T71" fmla="*/ 184 h 226"/>
                <a:gd name="T72" fmla="*/ 16 w 49"/>
                <a:gd name="T73" fmla="*/ 193 h 226"/>
                <a:gd name="T74" fmla="*/ 23 w 49"/>
                <a:gd name="T75" fmla="*/ 207 h 226"/>
                <a:gd name="T76" fmla="*/ 29 w 49"/>
                <a:gd name="T77" fmla="*/ 216 h 226"/>
                <a:gd name="T78" fmla="*/ 41 w 49"/>
                <a:gd name="T79" fmla="*/ 225 h 226"/>
                <a:gd name="T80" fmla="*/ 41 w 49"/>
                <a:gd name="T81" fmla="*/ 225 h 226"/>
                <a:gd name="T82" fmla="*/ 44 w 49"/>
                <a:gd name="T83" fmla="*/ 226 h 226"/>
                <a:gd name="T84" fmla="*/ 49 w 49"/>
                <a:gd name="T85" fmla="*/ 221 h 226"/>
                <a:gd name="T86" fmla="*/ 49 w 49"/>
                <a:gd name="T87" fmla="*/ 221 h 226"/>
                <a:gd name="T88" fmla="*/ 48 w 49"/>
                <a:gd name="T89" fmla="*/ 216 h 226"/>
                <a:gd name="T90" fmla="*/ 45 w 49"/>
                <a:gd name="T91" fmla="*/ 205 h 226"/>
                <a:gd name="T92" fmla="*/ 34 w 49"/>
                <a:gd name="T93" fmla="*/ 170 h 226"/>
                <a:gd name="T94" fmla="*/ 31 w 49"/>
                <a:gd name="T95" fmla="*/ 119 h 226"/>
                <a:gd name="T96" fmla="*/ 35 w 49"/>
                <a:gd name="T97" fmla="*/ 96 h 226"/>
                <a:gd name="T98" fmla="*/ 41 w 49"/>
                <a:gd name="T99" fmla="*/ 66 h 226"/>
                <a:gd name="T100" fmla="*/ 42 w 49"/>
                <a:gd name="T101" fmla="*/ 44 h 226"/>
                <a:gd name="T102" fmla="*/ 22 w 49"/>
                <a:gd name="T103" fmla="*/ 3 h 226"/>
                <a:gd name="T104" fmla="*/ 20 w 49"/>
                <a:gd name="T105" fmla="*/ 1 h 226"/>
                <a:gd name="T106" fmla="*/ 16 w 49"/>
                <a:gd name="T107" fmla="*/ 0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9" h="226">
                  <a:moveTo>
                    <a:pt x="16" y="0"/>
                  </a:moveTo>
                  <a:cubicBezTo>
                    <a:pt x="16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3" y="1"/>
                    <a:pt x="11" y="2"/>
                    <a:pt x="10" y="3"/>
                  </a:cubicBezTo>
                  <a:cubicBezTo>
                    <a:pt x="8" y="3"/>
                    <a:pt x="7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4"/>
                    <a:pt x="5" y="5"/>
                    <a:pt x="5" y="5"/>
                  </a:cubicBezTo>
                  <a:cubicBezTo>
                    <a:pt x="6" y="6"/>
                    <a:pt x="6" y="6"/>
                    <a:pt x="7" y="7"/>
                  </a:cubicBezTo>
                  <a:cubicBezTo>
                    <a:pt x="12" y="11"/>
                    <a:pt x="14" y="16"/>
                    <a:pt x="14" y="23"/>
                  </a:cubicBezTo>
                  <a:cubicBezTo>
                    <a:pt x="13" y="28"/>
                    <a:pt x="12" y="33"/>
                    <a:pt x="11" y="39"/>
                  </a:cubicBezTo>
                  <a:cubicBezTo>
                    <a:pt x="9" y="44"/>
                    <a:pt x="7" y="49"/>
                    <a:pt x="5" y="54"/>
                  </a:cubicBezTo>
                  <a:cubicBezTo>
                    <a:pt x="3" y="57"/>
                    <a:pt x="2" y="60"/>
                    <a:pt x="2" y="63"/>
                  </a:cubicBezTo>
                  <a:cubicBezTo>
                    <a:pt x="2" y="65"/>
                    <a:pt x="2" y="67"/>
                    <a:pt x="2" y="69"/>
                  </a:cubicBezTo>
                  <a:cubicBezTo>
                    <a:pt x="2" y="69"/>
                    <a:pt x="2" y="69"/>
                    <a:pt x="2" y="69"/>
                  </a:cubicBezTo>
                  <a:cubicBezTo>
                    <a:pt x="2" y="82"/>
                    <a:pt x="2" y="95"/>
                    <a:pt x="2" y="108"/>
                  </a:cubicBezTo>
                  <a:cubicBezTo>
                    <a:pt x="2" y="109"/>
                    <a:pt x="2" y="109"/>
                    <a:pt x="2" y="109"/>
                  </a:cubicBezTo>
                  <a:cubicBezTo>
                    <a:pt x="2" y="110"/>
                    <a:pt x="2" y="111"/>
                    <a:pt x="2" y="112"/>
                  </a:cubicBezTo>
                  <a:cubicBezTo>
                    <a:pt x="2" y="112"/>
                    <a:pt x="1" y="113"/>
                    <a:pt x="1" y="113"/>
                  </a:cubicBezTo>
                  <a:cubicBezTo>
                    <a:pt x="0" y="114"/>
                    <a:pt x="0" y="115"/>
                    <a:pt x="1" y="116"/>
                  </a:cubicBezTo>
                  <a:cubicBezTo>
                    <a:pt x="2" y="119"/>
                    <a:pt x="3" y="122"/>
                    <a:pt x="5" y="125"/>
                  </a:cubicBezTo>
                  <a:cubicBezTo>
                    <a:pt x="6" y="127"/>
                    <a:pt x="7" y="129"/>
                    <a:pt x="8" y="132"/>
                  </a:cubicBezTo>
                  <a:cubicBezTo>
                    <a:pt x="8" y="132"/>
                    <a:pt x="8" y="132"/>
                    <a:pt x="8" y="132"/>
                  </a:cubicBezTo>
                  <a:cubicBezTo>
                    <a:pt x="9" y="132"/>
                    <a:pt x="9" y="132"/>
                    <a:pt x="9" y="132"/>
                  </a:cubicBezTo>
                  <a:cubicBezTo>
                    <a:pt x="9" y="131"/>
                    <a:pt x="9" y="130"/>
                    <a:pt x="9" y="130"/>
                  </a:cubicBezTo>
                  <a:cubicBezTo>
                    <a:pt x="9" y="128"/>
                    <a:pt x="10" y="127"/>
                    <a:pt x="10" y="126"/>
                  </a:cubicBezTo>
                  <a:cubicBezTo>
                    <a:pt x="11" y="118"/>
                    <a:pt x="14" y="109"/>
                    <a:pt x="16" y="101"/>
                  </a:cubicBezTo>
                  <a:cubicBezTo>
                    <a:pt x="18" y="92"/>
                    <a:pt x="20" y="84"/>
                    <a:pt x="22" y="75"/>
                  </a:cubicBezTo>
                  <a:cubicBezTo>
                    <a:pt x="22" y="74"/>
                    <a:pt x="22" y="72"/>
                    <a:pt x="23" y="71"/>
                  </a:cubicBezTo>
                  <a:cubicBezTo>
                    <a:pt x="23" y="66"/>
                    <a:pt x="24" y="62"/>
                    <a:pt x="24" y="58"/>
                  </a:cubicBezTo>
                  <a:cubicBezTo>
                    <a:pt x="24" y="57"/>
                    <a:pt x="25" y="56"/>
                    <a:pt x="25" y="55"/>
                  </a:cubicBezTo>
                  <a:cubicBezTo>
                    <a:pt x="25" y="47"/>
                    <a:pt x="25" y="40"/>
                    <a:pt x="23" y="33"/>
                  </a:cubicBezTo>
                  <a:cubicBezTo>
                    <a:pt x="23" y="31"/>
                    <a:pt x="22" y="30"/>
                    <a:pt x="22" y="28"/>
                  </a:cubicBezTo>
                  <a:cubicBezTo>
                    <a:pt x="22" y="28"/>
                    <a:pt x="21" y="27"/>
                    <a:pt x="21" y="26"/>
                  </a:cubicBezTo>
                  <a:cubicBezTo>
                    <a:pt x="21" y="26"/>
                    <a:pt x="21" y="25"/>
                    <a:pt x="21" y="25"/>
                  </a:cubicBezTo>
                  <a:cubicBezTo>
                    <a:pt x="20" y="23"/>
                    <a:pt x="19" y="20"/>
                    <a:pt x="19" y="18"/>
                  </a:cubicBezTo>
                  <a:cubicBezTo>
                    <a:pt x="18" y="17"/>
                    <a:pt x="18" y="17"/>
                    <a:pt x="18" y="16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0" y="16"/>
                    <a:pt x="21" y="17"/>
                    <a:pt x="21" y="17"/>
                  </a:cubicBezTo>
                  <a:cubicBezTo>
                    <a:pt x="21" y="18"/>
                    <a:pt x="22" y="20"/>
                    <a:pt x="22" y="21"/>
                  </a:cubicBezTo>
                  <a:cubicBezTo>
                    <a:pt x="23" y="21"/>
                    <a:pt x="23" y="22"/>
                    <a:pt x="23" y="22"/>
                  </a:cubicBezTo>
                  <a:cubicBezTo>
                    <a:pt x="28" y="32"/>
                    <a:pt x="30" y="42"/>
                    <a:pt x="30" y="52"/>
                  </a:cubicBezTo>
                  <a:cubicBezTo>
                    <a:pt x="30" y="52"/>
                    <a:pt x="30" y="52"/>
                    <a:pt x="30" y="52"/>
                  </a:cubicBezTo>
                  <a:cubicBezTo>
                    <a:pt x="30" y="52"/>
                    <a:pt x="30" y="52"/>
                    <a:pt x="30" y="52"/>
                  </a:cubicBezTo>
                  <a:cubicBezTo>
                    <a:pt x="30" y="52"/>
                    <a:pt x="30" y="52"/>
                    <a:pt x="30" y="52"/>
                  </a:cubicBezTo>
                  <a:cubicBezTo>
                    <a:pt x="30" y="54"/>
                    <a:pt x="29" y="56"/>
                    <a:pt x="29" y="59"/>
                  </a:cubicBezTo>
                  <a:cubicBezTo>
                    <a:pt x="29" y="59"/>
                    <a:pt x="29" y="59"/>
                    <a:pt x="29" y="59"/>
                  </a:cubicBezTo>
                  <a:cubicBezTo>
                    <a:pt x="29" y="59"/>
                    <a:pt x="29" y="59"/>
                    <a:pt x="29" y="59"/>
                  </a:cubicBezTo>
                  <a:cubicBezTo>
                    <a:pt x="29" y="59"/>
                    <a:pt x="29" y="59"/>
                    <a:pt x="29" y="59"/>
                  </a:cubicBezTo>
                  <a:cubicBezTo>
                    <a:pt x="29" y="59"/>
                    <a:pt x="29" y="59"/>
                    <a:pt x="29" y="59"/>
                  </a:cubicBezTo>
                  <a:cubicBezTo>
                    <a:pt x="29" y="61"/>
                    <a:pt x="29" y="62"/>
                    <a:pt x="29" y="64"/>
                  </a:cubicBezTo>
                  <a:cubicBezTo>
                    <a:pt x="27" y="74"/>
                    <a:pt x="26" y="83"/>
                    <a:pt x="23" y="93"/>
                  </a:cubicBezTo>
                  <a:cubicBezTo>
                    <a:pt x="23" y="93"/>
                    <a:pt x="23" y="93"/>
                    <a:pt x="23" y="93"/>
                  </a:cubicBezTo>
                  <a:cubicBezTo>
                    <a:pt x="22" y="97"/>
                    <a:pt x="21" y="101"/>
                    <a:pt x="21" y="105"/>
                  </a:cubicBezTo>
                  <a:cubicBezTo>
                    <a:pt x="21" y="105"/>
                    <a:pt x="21" y="105"/>
                    <a:pt x="21" y="105"/>
                  </a:cubicBezTo>
                  <a:cubicBezTo>
                    <a:pt x="20" y="105"/>
                    <a:pt x="20" y="105"/>
                    <a:pt x="20" y="105"/>
                  </a:cubicBezTo>
                  <a:cubicBezTo>
                    <a:pt x="18" y="115"/>
                    <a:pt x="16" y="124"/>
                    <a:pt x="15" y="133"/>
                  </a:cubicBezTo>
                  <a:cubicBezTo>
                    <a:pt x="14" y="136"/>
                    <a:pt x="14" y="138"/>
                    <a:pt x="14" y="140"/>
                  </a:cubicBezTo>
                  <a:cubicBezTo>
                    <a:pt x="14" y="140"/>
                    <a:pt x="14" y="140"/>
                    <a:pt x="14" y="140"/>
                  </a:cubicBezTo>
                  <a:cubicBezTo>
                    <a:pt x="14" y="140"/>
                    <a:pt x="14" y="140"/>
                    <a:pt x="14" y="140"/>
                  </a:cubicBezTo>
                  <a:cubicBezTo>
                    <a:pt x="13" y="146"/>
                    <a:pt x="12" y="151"/>
                    <a:pt x="12" y="157"/>
                  </a:cubicBezTo>
                  <a:cubicBezTo>
                    <a:pt x="12" y="158"/>
                    <a:pt x="12" y="158"/>
                    <a:pt x="12" y="158"/>
                  </a:cubicBezTo>
                  <a:cubicBezTo>
                    <a:pt x="12" y="159"/>
                    <a:pt x="12" y="160"/>
                    <a:pt x="12" y="160"/>
                  </a:cubicBezTo>
                  <a:cubicBezTo>
                    <a:pt x="12" y="161"/>
                    <a:pt x="12" y="162"/>
                    <a:pt x="12" y="163"/>
                  </a:cubicBezTo>
                  <a:cubicBezTo>
                    <a:pt x="12" y="163"/>
                    <a:pt x="12" y="163"/>
                    <a:pt x="12" y="163"/>
                  </a:cubicBezTo>
                  <a:cubicBezTo>
                    <a:pt x="12" y="168"/>
                    <a:pt x="12" y="172"/>
                    <a:pt x="13" y="177"/>
                  </a:cubicBezTo>
                  <a:cubicBezTo>
                    <a:pt x="13" y="178"/>
                    <a:pt x="13" y="179"/>
                    <a:pt x="13" y="180"/>
                  </a:cubicBezTo>
                  <a:cubicBezTo>
                    <a:pt x="13" y="181"/>
                    <a:pt x="13" y="182"/>
                    <a:pt x="14" y="184"/>
                  </a:cubicBezTo>
                  <a:cubicBezTo>
                    <a:pt x="14" y="186"/>
                    <a:pt x="15" y="189"/>
                    <a:pt x="16" y="192"/>
                  </a:cubicBezTo>
                  <a:cubicBezTo>
                    <a:pt x="16" y="192"/>
                    <a:pt x="16" y="192"/>
                    <a:pt x="16" y="193"/>
                  </a:cubicBezTo>
                  <a:cubicBezTo>
                    <a:pt x="18" y="195"/>
                    <a:pt x="19" y="198"/>
                    <a:pt x="20" y="200"/>
                  </a:cubicBezTo>
                  <a:cubicBezTo>
                    <a:pt x="21" y="202"/>
                    <a:pt x="22" y="205"/>
                    <a:pt x="23" y="207"/>
                  </a:cubicBezTo>
                  <a:cubicBezTo>
                    <a:pt x="24" y="209"/>
                    <a:pt x="25" y="211"/>
                    <a:pt x="27" y="213"/>
                  </a:cubicBezTo>
                  <a:cubicBezTo>
                    <a:pt x="28" y="214"/>
                    <a:pt x="28" y="215"/>
                    <a:pt x="29" y="216"/>
                  </a:cubicBezTo>
                  <a:cubicBezTo>
                    <a:pt x="30" y="217"/>
                    <a:pt x="30" y="217"/>
                    <a:pt x="30" y="217"/>
                  </a:cubicBezTo>
                  <a:cubicBezTo>
                    <a:pt x="33" y="221"/>
                    <a:pt x="36" y="224"/>
                    <a:pt x="41" y="225"/>
                  </a:cubicBezTo>
                  <a:cubicBezTo>
                    <a:pt x="41" y="225"/>
                    <a:pt x="41" y="225"/>
                    <a:pt x="41" y="225"/>
                  </a:cubicBezTo>
                  <a:cubicBezTo>
                    <a:pt x="41" y="225"/>
                    <a:pt x="41" y="225"/>
                    <a:pt x="41" y="225"/>
                  </a:cubicBezTo>
                  <a:cubicBezTo>
                    <a:pt x="41" y="225"/>
                    <a:pt x="41" y="225"/>
                    <a:pt x="42" y="226"/>
                  </a:cubicBezTo>
                  <a:cubicBezTo>
                    <a:pt x="43" y="226"/>
                    <a:pt x="43" y="226"/>
                    <a:pt x="44" y="226"/>
                  </a:cubicBezTo>
                  <a:cubicBezTo>
                    <a:pt x="45" y="226"/>
                    <a:pt x="45" y="226"/>
                    <a:pt x="46" y="226"/>
                  </a:cubicBezTo>
                  <a:cubicBezTo>
                    <a:pt x="48" y="225"/>
                    <a:pt x="49" y="224"/>
                    <a:pt x="49" y="221"/>
                  </a:cubicBezTo>
                  <a:cubicBezTo>
                    <a:pt x="49" y="221"/>
                    <a:pt x="49" y="221"/>
                    <a:pt x="49" y="221"/>
                  </a:cubicBezTo>
                  <a:cubicBezTo>
                    <a:pt x="49" y="221"/>
                    <a:pt x="49" y="221"/>
                    <a:pt x="49" y="221"/>
                  </a:cubicBezTo>
                  <a:cubicBezTo>
                    <a:pt x="49" y="221"/>
                    <a:pt x="49" y="220"/>
                    <a:pt x="49" y="219"/>
                  </a:cubicBezTo>
                  <a:cubicBezTo>
                    <a:pt x="49" y="218"/>
                    <a:pt x="49" y="217"/>
                    <a:pt x="48" y="216"/>
                  </a:cubicBezTo>
                  <a:cubicBezTo>
                    <a:pt x="48" y="214"/>
                    <a:pt x="47" y="212"/>
                    <a:pt x="46" y="209"/>
                  </a:cubicBezTo>
                  <a:cubicBezTo>
                    <a:pt x="46" y="208"/>
                    <a:pt x="45" y="206"/>
                    <a:pt x="45" y="205"/>
                  </a:cubicBezTo>
                  <a:cubicBezTo>
                    <a:pt x="43" y="200"/>
                    <a:pt x="41" y="196"/>
                    <a:pt x="40" y="191"/>
                  </a:cubicBezTo>
                  <a:cubicBezTo>
                    <a:pt x="38" y="184"/>
                    <a:pt x="36" y="177"/>
                    <a:pt x="34" y="170"/>
                  </a:cubicBezTo>
                  <a:cubicBezTo>
                    <a:pt x="32" y="161"/>
                    <a:pt x="31" y="153"/>
                    <a:pt x="31" y="144"/>
                  </a:cubicBezTo>
                  <a:cubicBezTo>
                    <a:pt x="30" y="136"/>
                    <a:pt x="30" y="127"/>
                    <a:pt x="31" y="119"/>
                  </a:cubicBezTo>
                  <a:cubicBezTo>
                    <a:pt x="32" y="118"/>
                    <a:pt x="32" y="118"/>
                    <a:pt x="32" y="118"/>
                  </a:cubicBezTo>
                  <a:cubicBezTo>
                    <a:pt x="33" y="111"/>
                    <a:pt x="34" y="103"/>
                    <a:pt x="35" y="96"/>
                  </a:cubicBezTo>
                  <a:cubicBezTo>
                    <a:pt x="37" y="86"/>
                    <a:pt x="40" y="76"/>
                    <a:pt x="41" y="66"/>
                  </a:cubicBezTo>
                  <a:cubicBezTo>
                    <a:pt x="41" y="66"/>
                    <a:pt x="41" y="66"/>
                    <a:pt x="41" y="66"/>
                  </a:cubicBezTo>
                  <a:cubicBezTo>
                    <a:pt x="42" y="62"/>
                    <a:pt x="42" y="58"/>
                    <a:pt x="42" y="55"/>
                  </a:cubicBezTo>
                  <a:cubicBezTo>
                    <a:pt x="42" y="51"/>
                    <a:pt x="42" y="48"/>
                    <a:pt x="42" y="44"/>
                  </a:cubicBezTo>
                  <a:cubicBezTo>
                    <a:pt x="41" y="38"/>
                    <a:pt x="40" y="32"/>
                    <a:pt x="38" y="26"/>
                  </a:cubicBezTo>
                  <a:cubicBezTo>
                    <a:pt x="35" y="17"/>
                    <a:pt x="29" y="10"/>
                    <a:pt x="22" y="3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22" y="3"/>
                    <a:pt x="21" y="2"/>
                    <a:pt x="20" y="1"/>
                  </a:cubicBezTo>
                  <a:cubicBezTo>
                    <a:pt x="19" y="1"/>
                    <a:pt x="18" y="1"/>
                    <a:pt x="18" y="0"/>
                  </a:cubicBezTo>
                  <a:cubicBezTo>
                    <a:pt x="17" y="0"/>
                    <a:pt x="17" y="0"/>
                    <a:pt x="16" y="0"/>
                  </a:cubicBezTo>
                </a:path>
              </a:pathLst>
            </a:custGeom>
            <a:solidFill>
              <a:srgbClr val="BB2A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16" name="Freeform 410"/>
            <p:cNvSpPr>
              <a:spLocks noEditPoints="1"/>
            </p:cNvSpPr>
            <p:nvPr/>
          </p:nvSpPr>
          <p:spPr bwMode="auto">
            <a:xfrm>
              <a:off x="877888" y="3328988"/>
              <a:ext cx="447675" cy="161925"/>
            </a:xfrm>
            <a:custGeom>
              <a:avLst/>
              <a:gdLst>
                <a:gd name="T0" fmla="*/ 106 w 119"/>
                <a:gd name="T1" fmla="*/ 43 h 43"/>
                <a:gd name="T2" fmla="*/ 107 w 119"/>
                <a:gd name="T3" fmla="*/ 43 h 43"/>
                <a:gd name="T4" fmla="*/ 118 w 119"/>
                <a:gd name="T5" fmla="*/ 36 h 43"/>
                <a:gd name="T6" fmla="*/ 118 w 119"/>
                <a:gd name="T7" fmla="*/ 36 h 43"/>
                <a:gd name="T8" fmla="*/ 107 w 119"/>
                <a:gd name="T9" fmla="*/ 31 h 43"/>
                <a:gd name="T10" fmla="*/ 107 w 119"/>
                <a:gd name="T11" fmla="*/ 30 h 43"/>
                <a:gd name="T12" fmla="*/ 107 w 119"/>
                <a:gd name="T13" fmla="*/ 28 h 43"/>
                <a:gd name="T14" fmla="*/ 107 w 119"/>
                <a:gd name="T15" fmla="*/ 28 h 43"/>
                <a:gd name="T16" fmla="*/ 54 w 119"/>
                <a:gd name="T17" fmla="*/ 22 h 43"/>
                <a:gd name="T18" fmla="*/ 54 w 119"/>
                <a:gd name="T19" fmla="*/ 23 h 43"/>
                <a:gd name="T20" fmla="*/ 54 w 119"/>
                <a:gd name="T21" fmla="*/ 22 h 43"/>
                <a:gd name="T22" fmla="*/ 119 w 119"/>
                <a:gd name="T23" fmla="*/ 30 h 43"/>
                <a:gd name="T24" fmla="*/ 51 w 119"/>
                <a:gd name="T25" fmla="*/ 21 h 43"/>
                <a:gd name="T26" fmla="*/ 50 w 119"/>
                <a:gd name="T27" fmla="*/ 24 h 43"/>
                <a:gd name="T28" fmla="*/ 51 w 119"/>
                <a:gd name="T29" fmla="*/ 21 h 43"/>
                <a:gd name="T30" fmla="*/ 19 w 119"/>
                <a:gd name="T31" fmla="*/ 17 h 43"/>
                <a:gd name="T32" fmla="*/ 17 w 119"/>
                <a:gd name="T33" fmla="*/ 19 h 43"/>
                <a:gd name="T34" fmla="*/ 20 w 119"/>
                <a:gd name="T35" fmla="*/ 16 h 43"/>
                <a:gd name="T36" fmla="*/ 85 w 119"/>
                <a:gd name="T37" fmla="*/ 17 h 43"/>
                <a:gd name="T38" fmla="*/ 85 w 119"/>
                <a:gd name="T39" fmla="*/ 17 h 43"/>
                <a:gd name="T40" fmla="*/ 90 w 119"/>
                <a:gd name="T41" fmla="*/ 15 h 43"/>
                <a:gd name="T42" fmla="*/ 104 w 119"/>
                <a:gd name="T43" fmla="*/ 26 h 43"/>
                <a:gd name="T44" fmla="*/ 104 w 119"/>
                <a:gd name="T45" fmla="*/ 26 h 43"/>
                <a:gd name="T46" fmla="*/ 90 w 119"/>
                <a:gd name="T47" fmla="*/ 15 h 43"/>
                <a:gd name="T48" fmla="*/ 16 w 119"/>
                <a:gd name="T49" fmla="*/ 14 h 43"/>
                <a:gd name="T50" fmla="*/ 17 w 119"/>
                <a:gd name="T51" fmla="*/ 14 h 43"/>
                <a:gd name="T52" fmla="*/ 85 w 119"/>
                <a:gd name="T53" fmla="*/ 14 h 43"/>
                <a:gd name="T54" fmla="*/ 86 w 119"/>
                <a:gd name="T55" fmla="*/ 14 h 43"/>
                <a:gd name="T56" fmla="*/ 18 w 119"/>
                <a:gd name="T57" fmla="*/ 13 h 43"/>
                <a:gd name="T58" fmla="*/ 20 w 119"/>
                <a:gd name="T59" fmla="*/ 14 h 43"/>
                <a:gd name="T60" fmla="*/ 55 w 119"/>
                <a:gd name="T61" fmla="*/ 11 h 43"/>
                <a:gd name="T62" fmla="*/ 51 w 119"/>
                <a:gd name="T63" fmla="*/ 12 h 43"/>
                <a:gd name="T64" fmla="*/ 55 w 119"/>
                <a:gd name="T65" fmla="*/ 11 h 43"/>
                <a:gd name="T66" fmla="*/ 113 w 119"/>
                <a:gd name="T67" fmla="*/ 13 h 43"/>
                <a:gd name="T68" fmla="*/ 108 w 119"/>
                <a:gd name="T69" fmla="*/ 7 h 43"/>
                <a:gd name="T70" fmla="*/ 58 w 119"/>
                <a:gd name="T71" fmla="*/ 11 h 43"/>
                <a:gd name="T72" fmla="*/ 19 w 119"/>
                <a:gd name="T73" fmla="*/ 4 h 43"/>
                <a:gd name="T74" fmla="*/ 19 w 119"/>
                <a:gd name="T75" fmla="*/ 4 h 43"/>
                <a:gd name="T76" fmla="*/ 101 w 119"/>
                <a:gd name="T77" fmla="*/ 1 h 43"/>
                <a:gd name="T78" fmla="*/ 102 w 119"/>
                <a:gd name="T79" fmla="*/ 2 h 43"/>
                <a:gd name="T80" fmla="*/ 100 w 119"/>
                <a:gd name="T81" fmla="*/ 1 h 43"/>
                <a:gd name="T82" fmla="*/ 96 w 119"/>
                <a:gd name="T83" fmla="*/ 1 h 43"/>
                <a:gd name="T84" fmla="*/ 97 w 119"/>
                <a:gd name="T85" fmla="*/ 0 h 43"/>
                <a:gd name="T86" fmla="*/ 1 w 119"/>
                <a:gd name="T87" fmla="*/ 3 h 43"/>
                <a:gd name="T88" fmla="*/ 0 w 119"/>
                <a:gd name="T89" fmla="*/ 5 h 43"/>
                <a:gd name="T90" fmla="*/ 6 w 119"/>
                <a:gd name="T91" fmla="*/ 0 h 43"/>
                <a:gd name="T92" fmla="*/ 6 w 119"/>
                <a:gd name="T93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19" h="43">
                  <a:moveTo>
                    <a:pt x="109" y="43"/>
                  </a:moveTo>
                  <a:cubicBezTo>
                    <a:pt x="108" y="43"/>
                    <a:pt x="107" y="43"/>
                    <a:pt x="106" y="43"/>
                  </a:cubicBezTo>
                  <a:cubicBezTo>
                    <a:pt x="106" y="43"/>
                    <a:pt x="106" y="43"/>
                    <a:pt x="107" y="43"/>
                  </a:cubicBezTo>
                  <a:cubicBezTo>
                    <a:pt x="107" y="43"/>
                    <a:pt x="107" y="43"/>
                    <a:pt x="107" y="43"/>
                  </a:cubicBezTo>
                  <a:cubicBezTo>
                    <a:pt x="108" y="43"/>
                    <a:pt x="109" y="43"/>
                    <a:pt x="109" y="43"/>
                  </a:cubicBezTo>
                  <a:moveTo>
                    <a:pt x="118" y="36"/>
                  </a:moveTo>
                  <a:cubicBezTo>
                    <a:pt x="117" y="38"/>
                    <a:pt x="116" y="39"/>
                    <a:pt x="114" y="41"/>
                  </a:cubicBezTo>
                  <a:cubicBezTo>
                    <a:pt x="116" y="39"/>
                    <a:pt x="117" y="38"/>
                    <a:pt x="118" y="36"/>
                  </a:cubicBezTo>
                  <a:moveTo>
                    <a:pt x="107" y="30"/>
                  </a:moveTo>
                  <a:cubicBezTo>
                    <a:pt x="107" y="31"/>
                    <a:pt x="107" y="31"/>
                    <a:pt x="107" y="31"/>
                  </a:cubicBezTo>
                  <a:cubicBezTo>
                    <a:pt x="107" y="31"/>
                    <a:pt x="107" y="31"/>
                    <a:pt x="106" y="31"/>
                  </a:cubicBezTo>
                  <a:cubicBezTo>
                    <a:pt x="107" y="31"/>
                    <a:pt x="107" y="31"/>
                    <a:pt x="107" y="30"/>
                  </a:cubicBezTo>
                  <a:moveTo>
                    <a:pt x="107" y="28"/>
                  </a:moveTo>
                  <a:cubicBezTo>
                    <a:pt x="107" y="28"/>
                    <a:pt x="107" y="28"/>
                    <a:pt x="107" y="28"/>
                  </a:cubicBezTo>
                  <a:cubicBezTo>
                    <a:pt x="107" y="28"/>
                    <a:pt x="107" y="29"/>
                    <a:pt x="107" y="29"/>
                  </a:cubicBezTo>
                  <a:cubicBezTo>
                    <a:pt x="107" y="29"/>
                    <a:pt x="107" y="28"/>
                    <a:pt x="107" y="28"/>
                  </a:cubicBezTo>
                  <a:cubicBezTo>
                    <a:pt x="107" y="28"/>
                    <a:pt x="107" y="28"/>
                    <a:pt x="107" y="28"/>
                  </a:cubicBezTo>
                  <a:moveTo>
                    <a:pt x="54" y="22"/>
                  </a:moveTo>
                  <a:cubicBezTo>
                    <a:pt x="54" y="22"/>
                    <a:pt x="54" y="22"/>
                    <a:pt x="54" y="23"/>
                  </a:cubicBezTo>
                  <a:cubicBezTo>
                    <a:pt x="54" y="23"/>
                    <a:pt x="54" y="23"/>
                    <a:pt x="54" y="23"/>
                  </a:cubicBezTo>
                  <a:cubicBezTo>
                    <a:pt x="54" y="23"/>
                    <a:pt x="54" y="22"/>
                    <a:pt x="54" y="22"/>
                  </a:cubicBezTo>
                  <a:cubicBezTo>
                    <a:pt x="54" y="22"/>
                    <a:pt x="54" y="22"/>
                    <a:pt x="54" y="22"/>
                  </a:cubicBezTo>
                  <a:moveTo>
                    <a:pt x="117" y="22"/>
                  </a:moveTo>
                  <a:cubicBezTo>
                    <a:pt x="119" y="24"/>
                    <a:pt x="119" y="27"/>
                    <a:pt x="119" y="30"/>
                  </a:cubicBezTo>
                  <a:cubicBezTo>
                    <a:pt x="119" y="27"/>
                    <a:pt x="119" y="24"/>
                    <a:pt x="117" y="22"/>
                  </a:cubicBezTo>
                  <a:moveTo>
                    <a:pt x="51" y="21"/>
                  </a:moveTo>
                  <a:cubicBezTo>
                    <a:pt x="51" y="21"/>
                    <a:pt x="51" y="21"/>
                    <a:pt x="51" y="21"/>
                  </a:cubicBezTo>
                  <a:cubicBezTo>
                    <a:pt x="50" y="22"/>
                    <a:pt x="50" y="23"/>
                    <a:pt x="50" y="24"/>
                  </a:cubicBezTo>
                  <a:cubicBezTo>
                    <a:pt x="50" y="23"/>
                    <a:pt x="50" y="22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moveTo>
                    <a:pt x="20" y="16"/>
                  </a:moveTo>
                  <a:cubicBezTo>
                    <a:pt x="20" y="17"/>
                    <a:pt x="20" y="17"/>
                    <a:pt x="19" y="17"/>
                  </a:cubicBezTo>
                  <a:cubicBezTo>
                    <a:pt x="19" y="18"/>
                    <a:pt x="18" y="18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8" y="18"/>
                    <a:pt x="19" y="18"/>
                    <a:pt x="19" y="17"/>
                  </a:cubicBezTo>
                  <a:cubicBezTo>
                    <a:pt x="19" y="17"/>
                    <a:pt x="20" y="17"/>
                    <a:pt x="20" y="16"/>
                  </a:cubicBezTo>
                  <a:moveTo>
                    <a:pt x="85" y="16"/>
                  </a:moveTo>
                  <a:cubicBezTo>
                    <a:pt x="85" y="16"/>
                    <a:pt x="85" y="17"/>
                    <a:pt x="85" y="17"/>
                  </a:cubicBezTo>
                  <a:cubicBezTo>
                    <a:pt x="85" y="17"/>
                    <a:pt x="85" y="17"/>
                    <a:pt x="85" y="17"/>
                  </a:cubicBezTo>
                  <a:cubicBezTo>
                    <a:pt x="85" y="17"/>
                    <a:pt x="85" y="17"/>
                    <a:pt x="85" y="17"/>
                  </a:cubicBezTo>
                  <a:cubicBezTo>
                    <a:pt x="85" y="16"/>
                    <a:pt x="85" y="16"/>
                    <a:pt x="85" y="16"/>
                  </a:cubicBezTo>
                  <a:moveTo>
                    <a:pt x="90" y="15"/>
                  </a:moveTo>
                  <a:cubicBezTo>
                    <a:pt x="90" y="15"/>
                    <a:pt x="90" y="15"/>
                    <a:pt x="90" y="15"/>
                  </a:cubicBezTo>
                  <a:cubicBezTo>
                    <a:pt x="95" y="19"/>
                    <a:pt x="100" y="22"/>
                    <a:pt x="104" y="26"/>
                  </a:cubicBezTo>
                  <a:cubicBezTo>
                    <a:pt x="105" y="26"/>
                    <a:pt x="105" y="26"/>
                    <a:pt x="105" y="26"/>
                  </a:cubicBezTo>
                  <a:cubicBezTo>
                    <a:pt x="105" y="26"/>
                    <a:pt x="104" y="26"/>
                    <a:pt x="104" y="26"/>
                  </a:cubicBezTo>
                  <a:cubicBezTo>
                    <a:pt x="100" y="22"/>
                    <a:pt x="95" y="19"/>
                    <a:pt x="91" y="15"/>
                  </a:cubicBezTo>
                  <a:cubicBezTo>
                    <a:pt x="90" y="15"/>
                    <a:pt x="90" y="15"/>
                    <a:pt x="90" y="15"/>
                  </a:cubicBezTo>
                  <a:moveTo>
                    <a:pt x="17" y="14"/>
                  </a:moveTo>
                  <a:cubicBezTo>
                    <a:pt x="16" y="14"/>
                    <a:pt x="16" y="14"/>
                    <a:pt x="16" y="14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6" y="14"/>
                    <a:pt x="16" y="14"/>
                    <a:pt x="17" y="14"/>
                  </a:cubicBezTo>
                  <a:moveTo>
                    <a:pt x="86" y="14"/>
                  </a:moveTo>
                  <a:cubicBezTo>
                    <a:pt x="86" y="14"/>
                    <a:pt x="86" y="14"/>
                    <a:pt x="85" y="14"/>
                  </a:cubicBezTo>
                  <a:cubicBezTo>
                    <a:pt x="85" y="14"/>
                    <a:pt x="85" y="14"/>
                    <a:pt x="85" y="14"/>
                  </a:cubicBezTo>
                  <a:cubicBezTo>
                    <a:pt x="86" y="14"/>
                    <a:pt x="86" y="14"/>
                    <a:pt x="86" y="14"/>
                  </a:cubicBezTo>
                  <a:cubicBezTo>
                    <a:pt x="86" y="14"/>
                    <a:pt x="86" y="14"/>
                    <a:pt x="86" y="14"/>
                  </a:cubicBezTo>
                  <a:moveTo>
                    <a:pt x="18" y="13"/>
                  </a:moveTo>
                  <a:cubicBezTo>
                    <a:pt x="19" y="13"/>
                    <a:pt x="19" y="14"/>
                    <a:pt x="19" y="14"/>
                  </a:cubicBezTo>
                  <a:cubicBezTo>
                    <a:pt x="19" y="14"/>
                    <a:pt x="19" y="14"/>
                    <a:pt x="20" y="14"/>
                  </a:cubicBezTo>
                  <a:cubicBezTo>
                    <a:pt x="19" y="14"/>
                    <a:pt x="19" y="13"/>
                    <a:pt x="18" y="13"/>
                  </a:cubicBezTo>
                  <a:moveTo>
                    <a:pt x="55" y="11"/>
                  </a:moveTo>
                  <a:cubicBezTo>
                    <a:pt x="54" y="12"/>
                    <a:pt x="53" y="12"/>
                    <a:pt x="52" y="12"/>
                  </a:cubicBezTo>
                  <a:cubicBezTo>
                    <a:pt x="52" y="12"/>
                    <a:pt x="51" y="12"/>
                    <a:pt x="51" y="12"/>
                  </a:cubicBezTo>
                  <a:cubicBezTo>
                    <a:pt x="51" y="12"/>
                    <a:pt x="52" y="12"/>
                    <a:pt x="52" y="12"/>
                  </a:cubicBezTo>
                  <a:cubicBezTo>
                    <a:pt x="53" y="12"/>
                    <a:pt x="54" y="12"/>
                    <a:pt x="55" y="11"/>
                  </a:cubicBezTo>
                  <a:moveTo>
                    <a:pt x="108" y="7"/>
                  </a:moveTo>
                  <a:cubicBezTo>
                    <a:pt x="110" y="9"/>
                    <a:pt x="111" y="11"/>
                    <a:pt x="113" y="13"/>
                  </a:cubicBezTo>
                  <a:cubicBezTo>
                    <a:pt x="112" y="12"/>
                    <a:pt x="112" y="12"/>
                    <a:pt x="111" y="11"/>
                  </a:cubicBezTo>
                  <a:cubicBezTo>
                    <a:pt x="110" y="10"/>
                    <a:pt x="109" y="9"/>
                    <a:pt x="108" y="7"/>
                  </a:cubicBezTo>
                  <a:moveTo>
                    <a:pt x="78" y="6"/>
                  </a:moveTo>
                  <a:cubicBezTo>
                    <a:pt x="72" y="8"/>
                    <a:pt x="65" y="9"/>
                    <a:pt x="58" y="11"/>
                  </a:cubicBezTo>
                  <a:cubicBezTo>
                    <a:pt x="65" y="9"/>
                    <a:pt x="72" y="8"/>
                    <a:pt x="78" y="6"/>
                  </a:cubicBezTo>
                  <a:moveTo>
                    <a:pt x="19" y="4"/>
                  </a:moveTo>
                  <a:cubicBezTo>
                    <a:pt x="24" y="6"/>
                    <a:pt x="29" y="7"/>
                    <a:pt x="34" y="8"/>
                  </a:cubicBezTo>
                  <a:cubicBezTo>
                    <a:pt x="29" y="7"/>
                    <a:pt x="24" y="6"/>
                    <a:pt x="19" y="4"/>
                  </a:cubicBezTo>
                  <a:moveTo>
                    <a:pt x="100" y="1"/>
                  </a:moveTo>
                  <a:cubicBezTo>
                    <a:pt x="100" y="1"/>
                    <a:pt x="101" y="1"/>
                    <a:pt x="101" y="1"/>
                  </a:cubicBezTo>
                  <a:cubicBezTo>
                    <a:pt x="102" y="1"/>
                    <a:pt x="102" y="1"/>
                    <a:pt x="102" y="1"/>
                  </a:cubicBezTo>
                  <a:cubicBezTo>
                    <a:pt x="102" y="2"/>
                    <a:pt x="102" y="2"/>
                    <a:pt x="102" y="2"/>
                  </a:cubicBezTo>
                  <a:cubicBezTo>
                    <a:pt x="102" y="2"/>
                    <a:pt x="102" y="2"/>
                    <a:pt x="102" y="2"/>
                  </a:cubicBezTo>
                  <a:cubicBezTo>
                    <a:pt x="101" y="1"/>
                    <a:pt x="101" y="1"/>
                    <a:pt x="100" y="1"/>
                  </a:cubicBezTo>
                  <a:moveTo>
                    <a:pt x="97" y="0"/>
                  </a:moveTo>
                  <a:cubicBezTo>
                    <a:pt x="97" y="0"/>
                    <a:pt x="97" y="1"/>
                    <a:pt x="96" y="1"/>
                  </a:cubicBezTo>
                  <a:cubicBezTo>
                    <a:pt x="97" y="1"/>
                    <a:pt x="97" y="1"/>
                    <a:pt x="97" y="0"/>
                  </a:cubicBezTo>
                  <a:cubicBezTo>
                    <a:pt x="97" y="0"/>
                    <a:pt x="97" y="0"/>
                    <a:pt x="97" y="0"/>
                  </a:cubicBezTo>
                  <a:moveTo>
                    <a:pt x="6" y="0"/>
                  </a:moveTo>
                  <a:cubicBezTo>
                    <a:pt x="4" y="0"/>
                    <a:pt x="3" y="1"/>
                    <a:pt x="1" y="3"/>
                  </a:cubicBezTo>
                  <a:cubicBezTo>
                    <a:pt x="1" y="4"/>
                    <a:pt x="1" y="4"/>
                    <a:pt x="0" y="4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1" y="4"/>
                    <a:pt x="2" y="3"/>
                    <a:pt x="3" y="2"/>
                  </a:cubicBezTo>
                  <a:cubicBezTo>
                    <a:pt x="4" y="1"/>
                    <a:pt x="5" y="0"/>
                    <a:pt x="6" y="0"/>
                  </a:cubicBezTo>
                  <a:cubicBezTo>
                    <a:pt x="6" y="0"/>
                    <a:pt x="6" y="0"/>
                    <a:pt x="7" y="0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solidFill>
              <a:srgbClr val="C297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17" name="Freeform 411"/>
            <p:cNvSpPr>
              <a:spLocks/>
            </p:cNvSpPr>
            <p:nvPr/>
          </p:nvSpPr>
          <p:spPr bwMode="auto">
            <a:xfrm>
              <a:off x="874713" y="3328988"/>
              <a:ext cx="450850" cy="161925"/>
            </a:xfrm>
            <a:custGeom>
              <a:avLst/>
              <a:gdLst>
                <a:gd name="T0" fmla="*/ 98 w 120"/>
                <a:gd name="T1" fmla="*/ 0 h 43"/>
                <a:gd name="T2" fmla="*/ 97 w 120"/>
                <a:gd name="T3" fmla="*/ 1 h 43"/>
                <a:gd name="T4" fmla="*/ 90 w 120"/>
                <a:gd name="T5" fmla="*/ 3 h 43"/>
                <a:gd name="T6" fmla="*/ 59 w 120"/>
                <a:gd name="T7" fmla="*/ 11 h 43"/>
                <a:gd name="T8" fmla="*/ 56 w 120"/>
                <a:gd name="T9" fmla="*/ 11 h 43"/>
                <a:gd name="T10" fmla="*/ 52 w 120"/>
                <a:gd name="T11" fmla="*/ 12 h 43"/>
                <a:gd name="T12" fmla="*/ 35 w 120"/>
                <a:gd name="T13" fmla="*/ 8 h 43"/>
                <a:gd name="T14" fmla="*/ 11 w 120"/>
                <a:gd name="T15" fmla="*/ 1 h 43"/>
                <a:gd name="T16" fmla="*/ 7 w 120"/>
                <a:gd name="T17" fmla="*/ 0 h 43"/>
                <a:gd name="T18" fmla="*/ 1 w 120"/>
                <a:gd name="T19" fmla="*/ 5 h 43"/>
                <a:gd name="T20" fmla="*/ 10 w 120"/>
                <a:gd name="T21" fmla="*/ 17 h 43"/>
                <a:gd name="T22" fmla="*/ 13 w 120"/>
                <a:gd name="T23" fmla="*/ 17 h 43"/>
                <a:gd name="T24" fmla="*/ 17 w 120"/>
                <a:gd name="T25" fmla="*/ 14 h 43"/>
                <a:gd name="T26" fmla="*/ 18 w 120"/>
                <a:gd name="T27" fmla="*/ 14 h 43"/>
                <a:gd name="T28" fmla="*/ 19 w 120"/>
                <a:gd name="T29" fmla="*/ 13 h 43"/>
                <a:gd name="T30" fmla="*/ 21 w 120"/>
                <a:gd name="T31" fmla="*/ 16 h 43"/>
                <a:gd name="T32" fmla="*/ 18 w 120"/>
                <a:gd name="T33" fmla="*/ 19 h 43"/>
                <a:gd name="T34" fmla="*/ 17 w 120"/>
                <a:gd name="T35" fmla="*/ 20 h 43"/>
                <a:gd name="T36" fmla="*/ 18 w 120"/>
                <a:gd name="T37" fmla="*/ 22 h 43"/>
                <a:gd name="T38" fmla="*/ 43 w 120"/>
                <a:gd name="T39" fmla="*/ 27 h 43"/>
                <a:gd name="T40" fmla="*/ 51 w 120"/>
                <a:gd name="T41" fmla="*/ 24 h 43"/>
                <a:gd name="T42" fmla="*/ 52 w 120"/>
                <a:gd name="T43" fmla="*/ 21 h 43"/>
                <a:gd name="T44" fmla="*/ 53 w 120"/>
                <a:gd name="T45" fmla="*/ 20 h 43"/>
                <a:gd name="T46" fmla="*/ 55 w 120"/>
                <a:gd name="T47" fmla="*/ 21 h 43"/>
                <a:gd name="T48" fmla="*/ 55 w 120"/>
                <a:gd name="T49" fmla="*/ 22 h 43"/>
                <a:gd name="T50" fmla="*/ 57 w 120"/>
                <a:gd name="T51" fmla="*/ 25 h 43"/>
                <a:gd name="T52" fmla="*/ 75 w 120"/>
                <a:gd name="T53" fmla="*/ 21 h 43"/>
                <a:gd name="T54" fmla="*/ 87 w 120"/>
                <a:gd name="T55" fmla="*/ 19 h 43"/>
                <a:gd name="T56" fmla="*/ 86 w 120"/>
                <a:gd name="T57" fmla="*/ 17 h 43"/>
                <a:gd name="T58" fmla="*/ 86 w 120"/>
                <a:gd name="T59" fmla="*/ 16 h 43"/>
                <a:gd name="T60" fmla="*/ 86 w 120"/>
                <a:gd name="T61" fmla="*/ 14 h 43"/>
                <a:gd name="T62" fmla="*/ 88 w 120"/>
                <a:gd name="T63" fmla="*/ 13 h 43"/>
                <a:gd name="T64" fmla="*/ 91 w 120"/>
                <a:gd name="T65" fmla="*/ 15 h 43"/>
                <a:gd name="T66" fmla="*/ 105 w 120"/>
                <a:gd name="T67" fmla="*/ 26 h 43"/>
                <a:gd name="T68" fmla="*/ 108 w 120"/>
                <a:gd name="T69" fmla="*/ 28 h 43"/>
                <a:gd name="T70" fmla="*/ 108 w 120"/>
                <a:gd name="T71" fmla="*/ 29 h 43"/>
                <a:gd name="T72" fmla="*/ 107 w 120"/>
                <a:gd name="T73" fmla="*/ 31 h 43"/>
                <a:gd name="T74" fmla="*/ 106 w 120"/>
                <a:gd name="T75" fmla="*/ 37 h 43"/>
                <a:gd name="T76" fmla="*/ 106 w 120"/>
                <a:gd name="T77" fmla="*/ 42 h 43"/>
                <a:gd name="T78" fmla="*/ 110 w 120"/>
                <a:gd name="T79" fmla="*/ 43 h 43"/>
                <a:gd name="T80" fmla="*/ 119 w 120"/>
                <a:gd name="T81" fmla="*/ 36 h 43"/>
                <a:gd name="T82" fmla="*/ 120 w 120"/>
                <a:gd name="T83" fmla="*/ 30 h 43"/>
                <a:gd name="T84" fmla="*/ 118 w 120"/>
                <a:gd name="T85" fmla="*/ 21 h 43"/>
                <a:gd name="T86" fmla="*/ 109 w 120"/>
                <a:gd name="T87" fmla="*/ 7 h 43"/>
                <a:gd name="T88" fmla="*/ 103 w 120"/>
                <a:gd name="T89" fmla="*/ 1 h 43"/>
                <a:gd name="T90" fmla="*/ 101 w 120"/>
                <a:gd name="T91" fmla="*/ 1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20" h="43">
                  <a:moveTo>
                    <a:pt x="100" y="0"/>
                  </a:moveTo>
                  <a:cubicBezTo>
                    <a:pt x="99" y="0"/>
                    <a:pt x="99" y="0"/>
                    <a:pt x="98" y="0"/>
                  </a:cubicBezTo>
                  <a:cubicBezTo>
                    <a:pt x="98" y="0"/>
                    <a:pt x="98" y="0"/>
                    <a:pt x="98" y="0"/>
                  </a:cubicBezTo>
                  <a:cubicBezTo>
                    <a:pt x="98" y="1"/>
                    <a:pt x="98" y="1"/>
                    <a:pt x="97" y="1"/>
                  </a:cubicBezTo>
                  <a:cubicBezTo>
                    <a:pt x="97" y="1"/>
                    <a:pt x="97" y="1"/>
                    <a:pt x="97" y="1"/>
                  </a:cubicBezTo>
                  <a:cubicBezTo>
                    <a:pt x="95" y="2"/>
                    <a:pt x="93" y="2"/>
                    <a:pt x="90" y="3"/>
                  </a:cubicBezTo>
                  <a:cubicBezTo>
                    <a:pt x="87" y="4"/>
                    <a:pt x="83" y="5"/>
                    <a:pt x="79" y="6"/>
                  </a:cubicBezTo>
                  <a:cubicBezTo>
                    <a:pt x="73" y="8"/>
                    <a:pt x="66" y="9"/>
                    <a:pt x="59" y="11"/>
                  </a:cubicBezTo>
                  <a:cubicBezTo>
                    <a:pt x="58" y="11"/>
                    <a:pt x="58" y="11"/>
                    <a:pt x="57" y="11"/>
                  </a:cubicBezTo>
                  <a:cubicBezTo>
                    <a:pt x="57" y="11"/>
                    <a:pt x="56" y="11"/>
                    <a:pt x="56" y="11"/>
                  </a:cubicBezTo>
                  <a:cubicBezTo>
                    <a:pt x="55" y="12"/>
                    <a:pt x="54" y="12"/>
                    <a:pt x="53" y="12"/>
                  </a:cubicBezTo>
                  <a:cubicBezTo>
                    <a:pt x="53" y="12"/>
                    <a:pt x="52" y="12"/>
                    <a:pt x="52" y="12"/>
                  </a:cubicBezTo>
                  <a:cubicBezTo>
                    <a:pt x="51" y="12"/>
                    <a:pt x="51" y="12"/>
                    <a:pt x="51" y="12"/>
                  </a:cubicBezTo>
                  <a:cubicBezTo>
                    <a:pt x="46" y="10"/>
                    <a:pt x="40" y="9"/>
                    <a:pt x="35" y="8"/>
                  </a:cubicBezTo>
                  <a:cubicBezTo>
                    <a:pt x="30" y="7"/>
                    <a:pt x="25" y="6"/>
                    <a:pt x="20" y="4"/>
                  </a:cubicBezTo>
                  <a:cubicBezTo>
                    <a:pt x="17" y="3"/>
                    <a:pt x="14" y="2"/>
                    <a:pt x="11" y="1"/>
                  </a:cubicBezTo>
                  <a:cubicBezTo>
                    <a:pt x="9" y="1"/>
                    <a:pt x="8" y="1"/>
                    <a:pt x="8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5" y="1"/>
                    <a:pt x="4" y="2"/>
                  </a:cubicBezTo>
                  <a:cubicBezTo>
                    <a:pt x="3" y="3"/>
                    <a:pt x="2" y="4"/>
                    <a:pt x="1" y="5"/>
                  </a:cubicBezTo>
                  <a:cubicBezTo>
                    <a:pt x="0" y="5"/>
                    <a:pt x="0" y="6"/>
                    <a:pt x="1" y="7"/>
                  </a:cubicBezTo>
                  <a:cubicBezTo>
                    <a:pt x="3" y="11"/>
                    <a:pt x="6" y="15"/>
                    <a:pt x="10" y="17"/>
                  </a:cubicBezTo>
                  <a:cubicBezTo>
                    <a:pt x="10" y="18"/>
                    <a:pt x="11" y="18"/>
                    <a:pt x="11" y="18"/>
                  </a:cubicBezTo>
                  <a:cubicBezTo>
                    <a:pt x="12" y="18"/>
                    <a:pt x="12" y="18"/>
                    <a:pt x="13" y="17"/>
                  </a:cubicBezTo>
                  <a:cubicBezTo>
                    <a:pt x="14" y="16"/>
                    <a:pt x="16" y="15"/>
                    <a:pt x="17" y="14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17" y="14"/>
                    <a:pt x="17" y="14"/>
                    <a:pt x="18" y="14"/>
                  </a:cubicBezTo>
                  <a:cubicBezTo>
                    <a:pt x="18" y="14"/>
                    <a:pt x="18" y="14"/>
                    <a:pt x="18" y="14"/>
                  </a:cubicBezTo>
                  <a:cubicBezTo>
                    <a:pt x="18" y="13"/>
                    <a:pt x="18" y="13"/>
                    <a:pt x="19" y="13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20" y="13"/>
                    <a:pt x="20" y="14"/>
                    <a:pt x="21" y="14"/>
                  </a:cubicBezTo>
                  <a:cubicBezTo>
                    <a:pt x="21" y="15"/>
                    <a:pt x="21" y="16"/>
                    <a:pt x="21" y="16"/>
                  </a:cubicBezTo>
                  <a:cubicBezTo>
                    <a:pt x="21" y="17"/>
                    <a:pt x="20" y="17"/>
                    <a:pt x="20" y="17"/>
                  </a:cubicBezTo>
                  <a:cubicBezTo>
                    <a:pt x="20" y="18"/>
                    <a:pt x="19" y="18"/>
                    <a:pt x="18" y="19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8" y="19"/>
                    <a:pt x="17" y="20"/>
                    <a:pt x="17" y="20"/>
                  </a:cubicBezTo>
                  <a:cubicBezTo>
                    <a:pt x="17" y="20"/>
                    <a:pt x="17" y="21"/>
                    <a:pt x="17" y="21"/>
                  </a:cubicBezTo>
                  <a:cubicBezTo>
                    <a:pt x="18" y="22"/>
                    <a:pt x="18" y="22"/>
                    <a:pt x="18" y="22"/>
                  </a:cubicBezTo>
                  <a:cubicBezTo>
                    <a:pt x="25" y="25"/>
                    <a:pt x="32" y="26"/>
                    <a:pt x="39" y="27"/>
                  </a:cubicBezTo>
                  <a:cubicBezTo>
                    <a:pt x="40" y="27"/>
                    <a:pt x="41" y="27"/>
                    <a:pt x="43" y="27"/>
                  </a:cubicBezTo>
                  <a:cubicBezTo>
                    <a:pt x="45" y="27"/>
                    <a:pt x="46" y="27"/>
                    <a:pt x="48" y="27"/>
                  </a:cubicBezTo>
                  <a:cubicBezTo>
                    <a:pt x="50" y="27"/>
                    <a:pt x="51" y="26"/>
                    <a:pt x="51" y="24"/>
                  </a:cubicBezTo>
                  <a:cubicBezTo>
                    <a:pt x="51" y="24"/>
                    <a:pt x="51" y="24"/>
                    <a:pt x="51" y="24"/>
                  </a:cubicBezTo>
                  <a:cubicBezTo>
                    <a:pt x="51" y="23"/>
                    <a:pt x="51" y="22"/>
                    <a:pt x="52" y="21"/>
                  </a:cubicBezTo>
                  <a:cubicBezTo>
                    <a:pt x="52" y="21"/>
                    <a:pt x="52" y="21"/>
                    <a:pt x="52" y="21"/>
                  </a:cubicBezTo>
                  <a:cubicBezTo>
                    <a:pt x="52" y="20"/>
                    <a:pt x="53" y="20"/>
                    <a:pt x="53" y="20"/>
                  </a:cubicBezTo>
                  <a:cubicBezTo>
                    <a:pt x="53" y="20"/>
                    <a:pt x="53" y="20"/>
                    <a:pt x="53" y="20"/>
                  </a:cubicBezTo>
                  <a:cubicBezTo>
                    <a:pt x="54" y="20"/>
                    <a:pt x="55" y="20"/>
                    <a:pt x="55" y="21"/>
                  </a:cubicBezTo>
                  <a:cubicBezTo>
                    <a:pt x="55" y="21"/>
                    <a:pt x="55" y="21"/>
                    <a:pt x="55" y="22"/>
                  </a:cubicBezTo>
                  <a:cubicBezTo>
                    <a:pt x="55" y="22"/>
                    <a:pt x="55" y="22"/>
                    <a:pt x="55" y="22"/>
                  </a:cubicBezTo>
                  <a:cubicBezTo>
                    <a:pt x="55" y="22"/>
                    <a:pt x="55" y="23"/>
                    <a:pt x="55" y="23"/>
                  </a:cubicBezTo>
                  <a:cubicBezTo>
                    <a:pt x="56" y="25"/>
                    <a:pt x="56" y="25"/>
                    <a:pt x="57" y="25"/>
                  </a:cubicBezTo>
                  <a:cubicBezTo>
                    <a:pt x="58" y="25"/>
                    <a:pt x="58" y="25"/>
                    <a:pt x="59" y="25"/>
                  </a:cubicBezTo>
                  <a:cubicBezTo>
                    <a:pt x="65" y="24"/>
                    <a:pt x="70" y="23"/>
                    <a:pt x="75" y="21"/>
                  </a:cubicBezTo>
                  <a:cubicBezTo>
                    <a:pt x="77" y="21"/>
                    <a:pt x="79" y="21"/>
                    <a:pt x="81" y="20"/>
                  </a:cubicBezTo>
                  <a:cubicBezTo>
                    <a:pt x="83" y="20"/>
                    <a:pt x="85" y="20"/>
                    <a:pt x="87" y="19"/>
                  </a:cubicBezTo>
                  <a:cubicBezTo>
                    <a:pt x="87" y="19"/>
                    <a:pt x="88" y="19"/>
                    <a:pt x="87" y="18"/>
                  </a:cubicBezTo>
                  <a:cubicBezTo>
                    <a:pt x="87" y="18"/>
                    <a:pt x="87" y="17"/>
                    <a:pt x="86" y="17"/>
                  </a:cubicBezTo>
                  <a:cubicBezTo>
                    <a:pt x="86" y="17"/>
                    <a:pt x="86" y="17"/>
                    <a:pt x="86" y="17"/>
                  </a:cubicBezTo>
                  <a:cubicBezTo>
                    <a:pt x="86" y="17"/>
                    <a:pt x="86" y="16"/>
                    <a:pt x="86" y="16"/>
                  </a:cubicBezTo>
                  <a:cubicBezTo>
                    <a:pt x="86" y="15"/>
                    <a:pt x="86" y="15"/>
                    <a:pt x="86" y="14"/>
                  </a:cubicBezTo>
                  <a:cubicBezTo>
                    <a:pt x="86" y="14"/>
                    <a:pt x="86" y="14"/>
                    <a:pt x="86" y="14"/>
                  </a:cubicBezTo>
                  <a:cubicBezTo>
                    <a:pt x="87" y="14"/>
                    <a:pt x="87" y="14"/>
                    <a:pt x="87" y="14"/>
                  </a:cubicBezTo>
                  <a:cubicBezTo>
                    <a:pt x="87" y="13"/>
                    <a:pt x="88" y="13"/>
                    <a:pt x="88" y="13"/>
                  </a:cubicBezTo>
                  <a:cubicBezTo>
                    <a:pt x="88" y="13"/>
                    <a:pt x="89" y="13"/>
                    <a:pt x="89" y="14"/>
                  </a:cubicBezTo>
                  <a:cubicBezTo>
                    <a:pt x="90" y="14"/>
                    <a:pt x="90" y="14"/>
                    <a:pt x="91" y="15"/>
                  </a:cubicBezTo>
                  <a:cubicBezTo>
                    <a:pt x="91" y="15"/>
                    <a:pt x="91" y="15"/>
                    <a:pt x="92" y="15"/>
                  </a:cubicBezTo>
                  <a:cubicBezTo>
                    <a:pt x="96" y="19"/>
                    <a:pt x="101" y="22"/>
                    <a:pt x="105" y="26"/>
                  </a:cubicBezTo>
                  <a:cubicBezTo>
                    <a:pt x="105" y="26"/>
                    <a:pt x="106" y="26"/>
                    <a:pt x="106" y="26"/>
                  </a:cubicBezTo>
                  <a:cubicBezTo>
                    <a:pt x="106" y="27"/>
                    <a:pt x="107" y="27"/>
                    <a:pt x="108" y="28"/>
                  </a:cubicBezTo>
                  <a:cubicBezTo>
                    <a:pt x="108" y="28"/>
                    <a:pt x="108" y="28"/>
                    <a:pt x="108" y="28"/>
                  </a:cubicBezTo>
                  <a:cubicBezTo>
                    <a:pt x="108" y="28"/>
                    <a:pt x="108" y="29"/>
                    <a:pt x="108" y="29"/>
                  </a:cubicBezTo>
                  <a:cubicBezTo>
                    <a:pt x="109" y="29"/>
                    <a:pt x="109" y="30"/>
                    <a:pt x="108" y="30"/>
                  </a:cubicBezTo>
                  <a:cubicBezTo>
                    <a:pt x="108" y="31"/>
                    <a:pt x="108" y="31"/>
                    <a:pt x="107" y="31"/>
                  </a:cubicBezTo>
                  <a:cubicBezTo>
                    <a:pt x="106" y="32"/>
                    <a:pt x="106" y="33"/>
                    <a:pt x="106" y="34"/>
                  </a:cubicBezTo>
                  <a:cubicBezTo>
                    <a:pt x="106" y="35"/>
                    <a:pt x="106" y="36"/>
                    <a:pt x="106" y="37"/>
                  </a:cubicBezTo>
                  <a:cubicBezTo>
                    <a:pt x="106" y="37"/>
                    <a:pt x="106" y="37"/>
                    <a:pt x="106" y="37"/>
                  </a:cubicBezTo>
                  <a:cubicBezTo>
                    <a:pt x="106" y="38"/>
                    <a:pt x="106" y="40"/>
                    <a:pt x="106" y="42"/>
                  </a:cubicBezTo>
                  <a:cubicBezTo>
                    <a:pt x="106" y="43"/>
                    <a:pt x="107" y="43"/>
                    <a:pt x="107" y="43"/>
                  </a:cubicBezTo>
                  <a:cubicBezTo>
                    <a:pt x="108" y="43"/>
                    <a:pt x="109" y="43"/>
                    <a:pt x="110" y="43"/>
                  </a:cubicBezTo>
                  <a:cubicBezTo>
                    <a:pt x="112" y="42"/>
                    <a:pt x="114" y="42"/>
                    <a:pt x="115" y="41"/>
                  </a:cubicBezTo>
                  <a:cubicBezTo>
                    <a:pt x="117" y="39"/>
                    <a:pt x="118" y="38"/>
                    <a:pt x="119" y="36"/>
                  </a:cubicBezTo>
                  <a:cubicBezTo>
                    <a:pt x="119" y="35"/>
                    <a:pt x="120" y="34"/>
                    <a:pt x="120" y="32"/>
                  </a:cubicBezTo>
                  <a:cubicBezTo>
                    <a:pt x="120" y="32"/>
                    <a:pt x="120" y="31"/>
                    <a:pt x="120" y="30"/>
                  </a:cubicBezTo>
                  <a:cubicBezTo>
                    <a:pt x="120" y="27"/>
                    <a:pt x="120" y="24"/>
                    <a:pt x="118" y="22"/>
                  </a:cubicBezTo>
                  <a:cubicBezTo>
                    <a:pt x="118" y="21"/>
                    <a:pt x="118" y="21"/>
                    <a:pt x="118" y="21"/>
                  </a:cubicBezTo>
                  <a:cubicBezTo>
                    <a:pt x="117" y="18"/>
                    <a:pt x="115" y="15"/>
                    <a:pt x="114" y="13"/>
                  </a:cubicBezTo>
                  <a:cubicBezTo>
                    <a:pt x="112" y="11"/>
                    <a:pt x="111" y="9"/>
                    <a:pt x="109" y="7"/>
                  </a:cubicBezTo>
                  <a:cubicBezTo>
                    <a:pt x="107" y="6"/>
                    <a:pt x="105" y="4"/>
                    <a:pt x="103" y="2"/>
                  </a:cubicBezTo>
                  <a:cubicBezTo>
                    <a:pt x="103" y="2"/>
                    <a:pt x="103" y="2"/>
                    <a:pt x="103" y="1"/>
                  </a:cubicBezTo>
                  <a:cubicBezTo>
                    <a:pt x="102" y="1"/>
                    <a:pt x="102" y="1"/>
                    <a:pt x="102" y="1"/>
                  </a:cubicBezTo>
                  <a:cubicBezTo>
                    <a:pt x="102" y="1"/>
                    <a:pt x="101" y="1"/>
                    <a:pt x="101" y="1"/>
                  </a:cubicBezTo>
                  <a:cubicBezTo>
                    <a:pt x="101" y="0"/>
                    <a:pt x="100" y="0"/>
                    <a:pt x="100" y="0"/>
                  </a:cubicBezTo>
                </a:path>
              </a:pathLst>
            </a:custGeom>
            <a:solidFill>
              <a:srgbClr val="8B0D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18" name="Freeform 412"/>
            <p:cNvSpPr>
              <a:spLocks noEditPoints="1"/>
            </p:cNvSpPr>
            <p:nvPr/>
          </p:nvSpPr>
          <p:spPr bwMode="auto">
            <a:xfrm>
              <a:off x="882650" y="2008188"/>
              <a:ext cx="442912" cy="161925"/>
            </a:xfrm>
            <a:custGeom>
              <a:avLst/>
              <a:gdLst>
                <a:gd name="T0" fmla="*/ 99 w 118"/>
                <a:gd name="T1" fmla="*/ 43 h 43"/>
                <a:gd name="T2" fmla="*/ 99 w 118"/>
                <a:gd name="T3" fmla="*/ 43 h 43"/>
                <a:gd name="T4" fmla="*/ 2 w 118"/>
                <a:gd name="T5" fmla="*/ 42 h 43"/>
                <a:gd name="T6" fmla="*/ 3 w 118"/>
                <a:gd name="T7" fmla="*/ 43 h 43"/>
                <a:gd name="T8" fmla="*/ 4 w 118"/>
                <a:gd name="T9" fmla="*/ 43 h 43"/>
                <a:gd name="T10" fmla="*/ 82 w 118"/>
                <a:gd name="T11" fmla="*/ 41 h 43"/>
                <a:gd name="T12" fmla="*/ 82 w 118"/>
                <a:gd name="T13" fmla="*/ 41 h 43"/>
                <a:gd name="T14" fmla="*/ 2 w 118"/>
                <a:gd name="T15" fmla="*/ 42 h 43"/>
                <a:gd name="T16" fmla="*/ 42 w 118"/>
                <a:gd name="T17" fmla="*/ 40 h 43"/>
                <a:gd name="T18" fmla="*/ 19 w 118"/>
                <a:gd name="T19" fmla="*/ 41 h 43"/>
                <a:gd name="T20" fmla="*/ 19 w 118"/>
                <a:gd name="T21" fmla="*/ 41 h 43"/>
                <a:gd name="T22" fmla="*/ 42 w 118"/>
                <a:gd name="T23" fmla="*/ 40 h 43"/>
                <a:gd name="T24" fmla="*/ 64 w 118"/>
                <a:gd name="T25" fmla="*/ 40 h 43"/>
                <a:gd name="T26" fmla="*/ 64 w 118"/>
                <a:gd name="T27" fmla="*/ 40 h 43"/>
                <a:gd name="T28" fmla="*/ 73 w 118"/>
                <a:gd name="T29" fmla="*/ 40 h 43"/>
                <a:gd name="T30" fmla="*/ 107 w 118"/>
                <a:gd name="T31" fmla="*/ 36 h 43"/>
                <a:gd name="T32" fmla="*/ 107 w 118"/>
                <a:gd name="T33" fmla="*/ 36 h 43"/>
                <a:gd name="T34" fmla="*/ 108 w 118"/>
                <a:gd name="T35" fmla="*/ 36 h 43"/>
                <a:gd name="T36" fmla="*/ 53 w 118"/>
                <a:gd name="T37" fmla="*/ 32 h 43"/>
                <a:gd name="T38" fmla="*/ 51 w 118"/>
                <a:gd name="T39" fmla="*/ 33 h 43"/>
                <a:gd name="T40" fmla="*/ 51 w 118"/>
                <a:gd name="T41" fmla="*/ 33 h 43"/>
                <a:gd name="T42" fmla="*/ 53 w 118"/>
                <a:gd name="T43" fmla="*/ 32 h 43"/>
                <a:gd name="T44" fmla="*/ 80 w 118"/>
                <a:gd name="T45" fmla="*/ 32 h 43"/>
                <a:gd name="T46" fmla="*/ 80 w 118"/>
                <a:gd name="T47" fmla="*/ 32 h 43"/>
                <a:gd name="T48" fmla="*/ 80 w 118"/>
                <a:gd name="T49" fmla="*/ 32 h 43"/>
                <a:gd name="T50" fmla="*/ 25 w 118"/>
                <a:gd name="T51" fmla="*/ 31 h 43"/>
                <a:gd name="T52" fmla="*/ 49 w 118"/>
                <a:gd name="T53" fmla="*/ 31 h 43"/>
                <a:gd name="T54" fmla="*/ 49 w 118"/>
                <a:gd name="T55" fmla="*/ 31 h 43"/>
                <a:gd name="T56" fmla="*/ 83 w 118"/>
                <a:gd name="T57" fmla="*/ 30 h 43"/>
                <a:gd name="T58" fmla="*/ 83 w 118"/>
                <a:gd name="T59" fmla="*/ 31 h 43"/>
                <a:gd name="T60" fmla="*/ 20 w 118"/>
                <a:gd name="T61" fmla="*/ 30 h 43"/>
                <a:gd name="T62" fmla="*/ 22 w 118"/>
                <a:gd name="T63" fmla="*/ 32 h 43"/>
                <a:gd name="T64" fmla="*/ 25 w 118"/>
                <a:gd name="T65" fmla="*/ 31 h 43"/>
                <a:gd name="T66" fmla="*/ 23 w 118"/>
                <a:gd name="T67" fmla="*/ 32 h 43"/>
                <a:gd name="T68" fmla="*/ 20 w 118"/>
                <a:gd name="T69" fmla="*/ 30 h 43"/>
                <a:gd name="T70" fmla="*/ 25 w 118"/>
                <a:gd name="T71" fmla="*/ 30 h 43"/>
                <a:gd name="T72" fmla="*/ 25 w 118"/>
                <a:gd name="T73" fmla="*/ 30 h 43"/>
                <a:gd name="T74" fmla="*/ 80 w 118"/>
                <a:gd name="T75" fmla="*/ 27 h 43"/>
                <a:gd name="T76" fmla="*/ 78 w 118"/>
                <a:gd name="T77" fmla="*/ 29 h 43"/>
                <a:gd name="T78" fmla="*/ 78 w 118"/>
                <a:gd name="T79" fmla="*/ 29 h 43"/>
                <a:gd name="T80" fmla="*/ 80 w 118"/>
                <a:gd name="T81" fmla="*/ 27 h 43"/>
                <a:gd name="T82" fmla="*/ 118 w 118"/>
                <a:gd name="T83" fmla="*/ 18 h 43"/>
                <a:gd name="T84" fmla="*/ 102 w 118"/>
                <a:gd name="T85" fmla="*/ 13 h 43"/>
                <a:gd name="T86" fmla="*/ 89 w 118"/>
                <a:gd name="T87" fmla="*/ 21 h 43"/>
                <a:gd name="T88" fmla="*/ 95 w 118"/>
                <a:gd name="T89" fmla="*/ 17 h 43"/>
                <a:gd name="T90" fmla="*/ 107 w 118"/>
                <a:gd name="T91" fmla="*/ 12 h 43"/>
                <a:gd name="T92" fmla="*/ 107 w 118"/>
                <a:gd name="T93" fmla="*/ 13 h 43"/>
                <a:gd name="T94" fmla="*/ 106 w 118"/>
                <a:gd name="T95" fmla="*/ 11 h 43"/>
                <a:gd name="T96" fmla="*/ 106 w 118"/>
                <a:gd name="T97" fmla="*/ 11 h 43"/>
                <a:gd name="T98" fmla="*/ 102 w 118"/>
                <a:gd name="T99" fmla="*/ 1 h 43"/>
                <a:gd name="T100" fmla="*/ 105 w 118"/>
                <a:gd name="T101" fmla="*/ 0 h 43"/>
                <a:gd name="T102" fmla="*/ 118 w 118"/>
                <a:gd name="T103" fmla="*/ 13 h 43"/>
                <a:gd name="T104" fmla="*/ 118 w 118"/>
                <a:gd name="T105" fmla="*/ 12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18" h="43">
                  <a:moveTo>
                    <a:pt x="100" y="43"/>
                  </a:moveTo>
                  <a:cubicBezTo>
                    <a:pt x="99" y="43"/>
                    <a:pt x="99" y="43"/>
                    <a:pt x="99" y="43"/>
                  </a:cubicBezTo>
                  <a:cubicBezTo>
                    <a:pt x="99" y="43"/>
                    <a:pt x="98" y="43"/>
                    <a:pt x="98" y="43"/>
                  </a:cubicBezTo>
                  <a:cubicBezTo>
                    <a:pt x="98" y="43"/>
                    <a:pt x="99" y="43"/>
                    <a:pt x="99" y="43"/>
                  </a:cubicBezTo>
                  <a:cubicBezTo>
                    <a:pt x="99" y="43"/>
                    <a:pt x="99" y="43"/>
                    <a:pt x="100" y="43"/>
                  </a:cubicBezTo>
                  <a:moveTo>
                    <a:pt x="2" y="42"/>
                  </a:moveTo>
                  <a:cubicBezTo>
                    <a:pt x="2" y="42"/>
                    <a:pt x="2" y="42"/>
                    <a:pt x="2" y="42"/>
                  </a:cubicBezTo>
                  <a:cubicBezTo>
                    <a:pt x="3" y="43"/>
                    <a:pt x="3" y="43"/>
                    <a:pt x="3" y="43"/>
                  </a:cubicBezTo>
                  <a:cubicBezTo>
                    <a:pt x="4" y="43"/>
                    <a:pt x="4" y="43"/>
                    <a:pt x="4" y="43"/>
                  </a:cubicBezTo>
                  <a:cubicBezTo>
                    <a:pt x="4" y="43"/>
                    <a:pt x="4" y="43"/>
                    <a:pt x="4" y="43"/>
                  </a:cubicBezTo>
                  <a:cubicBezTo>
                    <a:pt x="3" y="43"/>
                    <a:pt x="3" y="43"/>
                    <a:pt x="2" y="42"/>
                  </a:cubicBezTo>
                  <a:moveTo>
                    <a:pt x="82" y="41"/>
                  </a:moveTo>
                  <a:cubicBezTo>
                    <a:pt x="84" y="41"/>
                    <a:pt x="85" y="41"/>
                    <a:pt x="87" y="41"/>
                  </a:cubicBezTo>
                  <a:cubicBezTo>
                    <a:pt x="85" y="41"/>
                    <a:pt x="84" y="41"/>
                    <a:pt x="82" y="41"/>
                  </a:cubicBezTo>
                  <a:moveTo>
                    <a:pt x="0" y="41"/>
                  </a:moveTo>
                  <a:cubicBezTo>
                    <a:pt x="1" y="41"/>
                    <a:pt x="1" y="41"/>
                    <a:pt x="2" y="42"/>
                  </a:cubicBezTo>
                  <a:cubicBezTo>
                    <a:pt x="1" y="41"/>
                    <a:pt x="1" y="41"/>
                    <a:pt x="0" y="41"/>
                  </a:cubicBezTo>
                  <a:moveTo>
                    <a:pt x="42" y="40"/>
                  </a:moveTo>
                  <a:cubicBezTo>
                    <a:pt x="39" y="40"/>
                    <a:pt x="35" y="40"/>
                    <a:pt x="32" y="40"/>
                  </a:cubicBezTo>
                  <a:cubicBezTo>
                    <a:pt x="28" y="40"/>
                    <a:pt x="24" y="40"/>
                    <a:pt x="19" y="41"/>
                  </a:cubicBezTo>
                  <a:cubicBezTo>
                    <a:pt x="15" y="41"/>
                    <a:pt x="11" y="42"/>
                    <a:pt x="7" y="42"/>
                  </a:cubicBezTo>
                  <a:cubicBezTo>
                    <a:pt x="11" y="42"/>
                    <a:pt x="15" y="41"/>
                    <a:pt x="19" y="41"/>
                  </a:cubicBezTo>
                  <a:cubicBezTo>
                    <a:pt x="24" y="40"/>
                    <a:pt x="28" y="40"/>
                    <a:pt x="33" y="40"/>
                  </a:cubicBezTo>
                  <a:cubicBezTo>
                    <a:pt x="36" y="40"/>
                    <a:pt x="39" y="40"/>
                    <a:pt x="42" y="40"/>
                  </a:cubicBezTo>
                  <a:moveTo>
                    <a:pt x="67" y="40"/>
                  </a:moveTo>
                  <a:cubicBezTo>
                    <a:pt x="66" y="40"/>
                    <a:pt x="65" y="40"/>
                    <a:pt x="64" y="40"/>
                  </a:cubicBezTo>
                  <a:cubicBezTo>
                    <a:pt x="63" y="40"/>
                    <a:pt x="63" y="40"/>
                    <a:pt x="63" y="40"/>
                  </a:cubicBezTo>
                  <a:cubicBezTo>
                    <a:pt x="63" y="40"/>
                    <a:pt x="63" y="40"/>
                    <a:pt x="64" y="40"/>
                  </a:cubicBezTo>
                  <a:cubicBezTo>
                    <a:pt x="65" y="40"/>
                    <a:pt x="66" y="40"/>
                    <a:pt x="67" y="40"/>
                  </a:cubicBezTo>
                  <a:cubicBezTo>
                    <a:pt x="69" y="40"/>
                    <a:pt x="71" y="40"/>
                    <a:pt x="73" y="40"/>
                  </a:cubicBezTo>
                  <a:cubicBezTo>
                    <a:pt x="71" y="40"/>
                    <a:pt x="69" y="40"/>
                    <a:pt x="67" y="40"/>
                  </a:cubicBezTo>
                  <a:moveTo>
                    <a:pt x="107" y="36"/>
                  </a:moveTo>
                  <a:cubicBezTo>
                    <a:pt x="107" y="37"/>
                    <a:pt x="106" y="38"/>
                    <a:pt x="105" y="38"/>
                  </a:cubicBezTo>
                  <a:cubicBezTo>
                    <a:pt x="106" y="38"/>
                    <a:pt x="107" y="37"/>
                    <a:pt x="107" y="36"/>
                  </a:cubicBezTo>
                  <a:moveTo>
                    <a:pt x="108" y="36"/>
                  </a:moveTo>
                  <a:cubicBezTo>
                    <a:pt x="108" y="36"/>
                    <a:pt x="108" y="36"/>
                    <a:pt x="108" y="36"/>
                  </a:cubicBezTo>
                  <a:cubicBezTo>
                    <a:pt x="108" y="36"/>
                    <a:pt x="108" y="36"/>
                    <a:pt x="108" y="36"/>
                  </a:cubicBezTo>
                  <a:moveTo>
                    <a:pt x="53" y="32"/>
                  </a:moveTo>
                  <a:cubicBezTo>
                    <a:pt x="53" y="32"/>
                    <a:pt x="52" y="33"/>
                    <a:pt x="52" y="33"/>
                  </a:cubicBezTo>
                  <a:cubicBezTo>
                    <a:pt x="52" y="33"/>
                    <a:pt x="52" y="33"/>
                    <a:pt x="51" y="33"/>
                  </a:cubicBezTo>
                  <a:cubicBezTo>
                    <a:pt x="51" y="33"/>
                    <a:pt x="51" y="33"/>
                    <a:pt x="50" y="33"/>
                  </a:cubicBezTo>
                  <a:cubicBezTo>
                    <a:pt x="51" y="33"/>
                    <a:pt x="51" y="33"/>
                    <a:pt x="51" y="33"/>
                  </a:cubicBezTo>
                  <a:cubicBezTo>
                    <a:pt x="51" y="33"/>
                    <a:pt x="52" y="33"/>
                    <a:pt x="52" y="33"/>
                  </a:cubicBezTo>
                  <a:cubicBezTo>
                    <a:pt x="52" y="33"/>
                    <a:pt x="53" y="32"/>
                    <a:pt x="53" y="32"/>
                  </a:cubicBezTo>
                  <a:moveTo>
                    <a:pt x="80" y="32"/>
                  </a:moveTo>
                  <a:cubicBezTo>
                    <a:pt x="80" y="32"/>
                    <a:pt x="80" y="32"/>
                    <a:pt x="80" y="32"/>
                  </a:cubicBezTo>
                  <a:cubicBezTo>
                    <a:pt x="80" y="32"/>
                    <a:pt x="80" y="32"/>
                    <a:pt x="80" y="32"/>
                  </a:cubicBezTo>
                  <a:cubicBezTo>
                    <a:pt x="80" y="32"/>
                    <a:pt x="80" y="32"/>
                    <a:pt x="80" y="32"/>
                  </a:cubicBezTo>
                  <a:cubicBezTo>
                    <a:pt x="80" y="32"/>
                    <a:pt x="80" y="32"/>
                    <a:pt x="80" y="32"/>
                  </a:cubicBezTo>
                  <a:cubicBezTo>
                    <a:pt x="80" y="32"/>
                    <a:pt x="80" y="32"/>
                    <a:pt x="80" y="32"/>
                  </a:cubicBezTo>
                  <a:moveTo>
                    <a:pt x="25" y="31"/>
                  </a:moveTo>
                  <a:cubicBezTo>
                    <a:pt x="25" y="31"/>
                    <a:pt x="25" y="31"/>
                    <a:pt x="25" y="31"/>
                  </a:cubicBezTo>
                  <a:cubicBezTo>
                    <a:pt x="25" y="31"/>
                    <a:pt x="25" y="31"/>
                    <a:pt x="25" y="31"/>
                  </a:cubicBezTo>
                  <a:moveTo>
                    <a:pt x="49" y="31"/>
                  </a:moveTo>
                  <a:cubicBezTo>
                    <a:pt x="49" y="31"/>
                    <a:pt x="49" y="31"/>
                    <a:pt x="49" y="31"/>
                  </a:cubicBezTo>
                  <a:cubicBezTo>
                    <a:pt x="49" y="31"/>
                    <a:pt x="49" y="31"/>
                    <a:pt x="49" y="31"/>
                  </a:cubicBezTo>
                  <a:cubicBezTo>
                    <a:pt x="49" y="31"/>
                    <a:pt x="49" y="31"/>
                    <a:pt x="49" y="31"/>
                  </a:cubicBezTo>
                  <a:moveTo>
                    <a:pt x="83" y="30"/>
                  </a:moveTo>
                  <a:cubicBezTo>
                    <a:pt x="83" y="31"/>
                    <a:pt x="83" y="31"/>
                    <a:pt x="83" y="31"/>
                  </a:cubicBezTo>
                  <a:cubicBezTo>
                    <a:pt x="83" y="31"/>
                    <a:pt x="83" y="31"/>
                    <a:pt x="83" y="31"/>
                  </a:cubicBezTo>
                  <a:cubicBezTo>
                    <a:pt x="83" y="31"/>
                    <a:pt x="83" y="31"/>
                    <a:pt x="83" y="30"/>
                  </a:cubicBezTo>
                  <a:moveTo>
                    <a:pt x="20" y="30"/>
                  </a:moveTo>
                  <a:cubicBezTo>
                    <a:pt x="20" y="31"/>
                    <a:pt x="20" y="31"/>
                    <a:pt x="20" y="31"/>
                  </a:cubicBezTo>
                  <a:cubicBezTo>
                    <a:pt x="21" y="31"/>
                    <a:pt x="22" y="32"/>
                    <a:pt x="22" y="32"/>
                  </a:cubicBezTo>
                  <a:cubicBezTo>
                    <a:pt x="23" y="32"/>
                    <a:pt x="23" y="32"/>
                    <a:pt x="23" y="32"/>
                  </a:cubicBezTo>
                  <a:cubicBezTo>
                    <a:pt x="23" y="32"/>
                    <a:pt x="24" y="31"/>
                    <a:pt x="25" y="31"/>
                  </a:cubicBezTo>
                  <a:cubicBezTo>
                    <a:pt x="24" y="31"/>
                    <a:pt x="23" y="32"/>
                    <a:pt x="23" y="32"/>
                  </a:cubicBezTo>
                  <a:cubicBezTo>
                    <a:pt x="23" y="32"/>
                    <a:pt x="23" y="32"/>
                    <a:pt x="23" y="32"/>
                  </a:cubicBezTo>
                  <a:cubicBezTo>
                    <a:pt x="22" y="32"/>
                    <a:pt x="21" y="31"/>
                    <a:pt x="21" y="31"/>
                  </a:cubicBezTo>
                  <a:cubicBezTo>
                    <a:pt x="20" y="31"/>
                    <a:pt x="20" y="31"/>
                    <a:pt x="20" y="30"/>
                  </a:cubicBezTo>
                  <a:moveTo>
                    <a:pt x="25" y="29"/>
                  </a:moveTo>
                  <a:cubicBezTo>
                    <a:pt x="25" y="30"/>
                    <a:pt x="25" y="30"/>
                    <a:pt x="25" y="30"/>
                  </a:cubicBezTo>
                  <a:cubicBezTo>
                    <a:pt x="25" y="30"/>
                    <a:pt x="25" y="30"/>
                    <a:pt x="25" y="30"/>
                  </a:cubicBezTo>
                  <a:cubicBezTo>
                    <a:pt x="25" y="30"/>
                    <a:pt x="25" y="30"/>
                    <a:pt x="25" y="30"/>
                  </a:cubicBezTo>
                  <a:cubicBezTo>
                    <a:pt x="25" y="29"/>
                    <a:pt x="25" y="29"/>
                    <a:pt x="25" y="29"/>
                  </a:cubicBezTo>
                  <a:moveTo>
                    <a:pt x="80" y="27"/>
                  </a:moveTo>
                  <a:cubicBezTo>
                    <a:pt x="80" y="27"/>
                    <a:pt x="80" y="27"/>
                    <a:pt x="80" y="27"/>
                  </a:cubicBezTo>
                  <a:cubicBezTo>
                    <a:pt x="79" y="27"/>
                    <a:pt x="79" y="28"/>
                    <a:pt x="78" y="29"/>
                  </a:cubicBezTo>
                  <a:cubicBezTo>
                    <a:pt x="78" y="29"/>
                    <a:pt x="78" y="29"/>
                    <a:pt x="78" y="29"/>
                  </a:cubicBezTo>
                  <a:cubicBezTo>
                    <a:pt x="78" y="29"/>
                    <a:pt x="78" y="29"/>
                    <a:pt x="78" y="29"/>
                  </a:cubicBezTo>
                  <a:cubicBezTo>
                    <a:pt x="78" y="28"/>
                    <a:pt x="79" y="28"/>
                    <a:pt x="79" y="27"/>
                  </a:cubicBezTo>
                  <a:cubicBezTo>
                    <a:pt x="80" y="27"/>
                    <a:pt x="80" y="27"/>
                    <a:pt x="80" y="27"/>
                  </a:cubicBezTo>
                  <a:moveTo>
                    <a:pt x="118" y="18"/>
                  </a:moveTo>
                  <a:cubicBezTo>
                    <a:pt x="118" y="18"/>
                    <a:pt x="118" y="18"/>
                    <a:pt x="118" y="18"/>
                  </a:cubicBezTo>
                  <a:cubicBezTo>
                    <a:pt x="118" y="18"/>
                    <a:pt x="118" y="18"/>
                    <a:pt x="118" y="18"/>
                  </a:cubicBezTo>
                  <a:moveTo>
                    <a:pt x="102" y="13"/>
                  </a:moveTo>
                  <a:cubicBezTo>
                    <a:pt x="102" y="13"/>
                    <a:pt x="101" y="13"/>
                    <a:pt x="101" y="13"/>
                  </a:cubicBezTo>
                  <a:cubicBezTo>
                    <a:pt x="97" y="16"/>
                    <a:pt x="93" y="18"/>
                    <a:pt x="89" y="21"/>
                  </a:cubicBezTo>
                  <a:cubicBezTo>
                    <a:pt x="90" y="21"/>
                    <a:pt x="90" y="21"/>
                    <a:pt x="90" y="20"/>
                  </a:cubicBezTo>
                  <a:cubicBezTo>
                    <a:pt x="92" y="19"/>
                    <a:pt x="93" y="18"/>
                    <a:pt x="95" y="17"/>
                  </a:cubicBezTo>
                  <a:cubicBezTo>
                    <a:pt x="97" y="16"/>
                    <a:pt x="100" y="14"/>
                    <a:pt x="102" y="13"/>
                  </a:cubicBezTo>
                  <a:moveTo>
                    <a:pt x="107" y="12"/>
                  </a:moveTo>
                  <a:cubicBezTo>
                    <a:pt x="107" y="12"/>
                    <a:pt x="107" y="12"/>
                    <a:pt x="107" y="12"/>
                  </a:cubicBezTo>
                  <a:cubicBezTo>
                    <a:pt x="107" y="12"/>
                    <a:pt x="108" y="13"/>
                    <a:pt x="107" y="13"/>
                  </a:cubicBezTo>
                  <a:cubicBezTo>
                    <a:pt x="108" y="13"/>
                    <a:pt x="108" y="12"/>
                    <a:pt x="107" y="12"/>
                  </a:cubicBezTo>
                  <a:moveTo>
                    <a:pt x="106" y="11"/>
                  </a:moveTo>
                  <a:cubicBezTo>
                    <a:pt x="106" y="11"/>
                    <a:pt x="106" y="11"/>
                    <a:pt x="106" y="11"/>
                  </a:cubicBezTo>
                  <a:cubicBezTo>
                    <a:pt x="106" y="11"/>
                    <a:pt x="106" y="11"/>
                    <a:pt x="106" y="11"/>
                  </a:cubicBezTo>
                  <a:moveTo>
                    <a:pt x="105" y="0"/>
                  </a:moveTo>
                  <a:cubicBezTo>
                    <a:pt x="104" y="0"/>
                    <a:pt x="103" y="1"/>
                    <a:pt x="102" y="1"/>
                  </a:cubicBezTo>
                  <a:cubicBezTo>
                    <a:pt x="102" y="1"/>
                    <a:pt x="102" y="1"/>
                    <a:pt x="101" y="1"/>
                  </a:cubicBezTo>
                  <a:cubicBezTo>
                    <a:pt x="102" y="1"/>
                    <a:pt x="103" y="0"/>
                    <a:pt x="105" y="0"/>
                  </a:cubicBezTo>
                  <a:cubicBezTo>
                    <a:pt x="105" y="0"/>
                    <a:pt x="105" y="0"/>
                    <a:pt x="105" y="0"/>
                  </a:cubicBezTo>
                  <a:cubicBezTo>
                    <a:pt x="111" y="0"/>
                    <a:pt x="117" y="5"/>
                    <a:pt x="118" y="13"/>
                  </a:cubicBezTo>
                  <a:cubicBezTo>
                    <a:pt x="118" y="14"/>
                    <a:pt x="118" y="16"/>
                    <a:pt x="118" y="18"/>
                  </a:cubicBezTo>
                  <a:cubicBezTo>
                    <a:pt x="118" y="16"/>
                    <a:pt x="118" y="14"/>
                    <a:pt x="118" y="12"/>
                  </a:cubicBezTo>
                  <a:cubicBezTo>
                    <a:pt x="117" y="4"/>
                    <a:pt x="111" y="0"/>
                    <a:pt x="105" y="0"/>
                  </a:cubicBezTo>
                </a:path>
              </a:pathLst>
            </a:custGeom>
            <a:solidFill>
              <a:srgbClr val="C297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19" name="Freeform 413"/>
            <p:cNvSpPr>
              <a:spLocks/>
            </p:cNvSpPr>
            <p:nvPr/>
          </p:nvSpPr>
          <p:spPr bwMode="auto">
            <a:xfrm>
              <a:off x="882650" y="2008188"/>
              <a:ext cx="442912" cy="161925"/>
            </a:xfrm>
            <a:custGeom>
              <a:avLst/>
              <a:gdLst>
                <a:gd name="T0" fmla="*/ 105 w 118"/>
                <a:gd name="T1" fmla="*/ 0 h 43"/>
                <a:gd name="T2" fmla="*/ 100 w 118"/>
                <a:gd name="T3" fmla="*/ 3 h 43"/>
                <a:gd name="T4" fmla="*/ 96 w 118"/>
                <a:gd name="T5" fmla="*/ 12 h 43"/>
                <a:gd name="T6" fmla="*/ 89 w 118"/>
                <a:gd name="T7" fmla="*/ 21 h 43"/>
                <a:gd name="T8" fmla="*/ 89 w 118"/>
                <a:gd name="T9" fmla="*/ 21 h 43"/>
                <a:gd name="T10" fmla="*/ 102 w 118"/>
                <a:gd name="T11" fmla="*/ 13 h 43"/>
                <a:gd name="T12" fmla="*/ 106 w 118"/>
                <a:gd name="T13" fmla="*/ 11 h 43"/>
                <a:gd name="T14" fmla="*/ 106 w 118"/>
                <a:gd name="T15" fmla="*/ 11 h 43"/>
                <a:gd name="T16" fmla="*/ 107 w 118"/>
                <a:gd name="T17" fmla="*/ 12 h 43"/>
                <a:gd name="T18" fmla="*/ 107 w 118"/>
                <a:gd name="T19" fmla="*/ 14 h 43"/>
                <a:gd name="T20" fmla="*/ 83 w 118"/>
                <a:gd name="T21" fmla="*/ 30 h 43"/>
                <a:gd name="T22" fmla="*/ 80 w 118"/>
                <a:gd name="T23" fmla="*/ 32 h 43"/>
                <a:gd name="T24" fmla="*/ 80 w 118"/>
                <a:gd name="T25" fmla="*/ 32 h 43"/>
                <a:gd name="T26" fmla="*/ 80 w 118"/>
                <a:gd name="T27" fmla="*/ 32 h 43"/>
                <a:gd name="T28" fmla="*/ 78 w 118"/>
                <a:gd name="T29" fmla="*/ 29 h 43"/>
                <a:gd name="T30" fmla="*/ 80 w 118"/>
                <a:gd name="T31" fmla="*/ 27 h 43"/>
                <a:gd name="T32" fmla="*/ 81 w 118"/>
                <a:gd name="T33" fmla="*/ 26 h 43"/>
                <a:gd name="T34" fmla="*/ 81 w 118"/>
                <a:gd name="T35" fmla="*/ 25 h 43"/>
                <a:gd name="T36" fmla="*/ 64 w 118"/>
                <a:gd name="T37" fmla="*/ 28 h 43"/>
                <a:gd name="T38" fmla="*/ 58 w 118"/>
                <a:gd name="T39" fmla="*/ 28 h 43"/>
                <a:gd name="T40" fmla="*/ 54 w 118"/>
                <a:gd name="T41" fmla="*/ 28 h 43"/>
                <a:gd name="T42" fmla="*/ 54 w 118"/>
                <a:gd name="T43" fmla="*/ 31 h 43"/>
                <a:gd name="T44" fmla="*/ 52 w 118"/>
                <a:gd name="T45" fmla="*/ 33 h 43"/>
                <a:gd name="T46" fmla="*/ 50 w 118"/>
                <a:gd name="T47" fmla="*/ 33 h 43"/>
                <a:gd name="T48" fmla="*/ 49 w 118"/>
                <a:gd name="T49" fmla="*/ 31 h 43"/>
                <a:gd name="T50" fmla="*/ 49 w 118"/>
                <a:gd name="T51" fmla="*/ 31 h 43"/>
                <a:gd name="T52" fmla="*/ 46 w 118"/>
                <a:gd name="T53" fmla="*/ 27 h 43"/>
                <a:gd name="T54" fmla="*/ 33 w 118"/>
                <a:gd name="T55" fmla="*/ 25 h 43"/>
                <a:gd name="T56" fmla="*/ 24 w 118"/>
                <a:gd name="T57" fmla="*/ 26 h 43"/>
                <a:gd name="T58" fmla="*/ 25 w 118"/>
                <a:gd name="T59" fmla="*/ 29 h 43"/>
                <a:gd name="T60" fmla="*/ 25 w 118"/>
                <a:gd name="T61" fmla="*/ 30 h 43"/>
                <a:gd name="T62" fmla="*/ 25 w 118"/>
                <a:gd name="T63" fmla="*/ 31 h 43"/>
                <a:gd name="T64" fmla="*/ 23 w 118"/>
                <a:gd name="T65" fmla="*/ 32 h 43"/>
                <a:gd name="T66" fmla="*/ 20 w 118"/>
                <a:gd name="T67" fmla="*/ 31 h 43"/>
                <a:gd name="T68" fmla="*/ 18 w 118"/>
                <a:gd name="T69" fmla="*/ 29 h 43"/>
                <a:gd name="T70" fmla="*/ 15 w 118"/>
                <a:gd name="T71" fmla="*/ 29 h 43"/>
                <a:gd name="T72" fmla="*/ 0 w 118"/>
                <a:gd name="T73" fmla="*/ 38 h 43"/>
                <a:gd name="T74" fmla="*/ 0 w 118"/>
                <a:gd name="T75" fmla="*/ 41 h 43"/>
                <a:gd name="T76" fmla="*/ 2 w 118"/>
                <a:gd name="T77" fmla="*/ 42 h 43"/>
                <a:gd name="T78" fmla="*/ 4 w 118"/>
                <a:gd name="T79" fmla="*/ 43 h 43"/>
                <a:gd name="T80" fmla="*/ 7 w 118"/>
                <a:gd name="T81" fmla="*/ 42 h 43"/>
                <a:gd name="T82" fmla="*/ 32 w 118"/>
                <a:gd name="T83" fmla="*/ 40 h 43"/>
                <a:gd name="T84" fmla="*/ 63 w 118"/>
                <a:gd name="T85" fmla="*/ 40 h 43"/>
                <a:gd name="T86" fmla="*/ 67 w 118"/>
                <a:gd name="T87" fmla="*/ 40 h 43"/>
                <a:gd name="T88" fmla="*/ 73 w 118"/>
                <a:gd name="T89" fmla="*/ 40 h 43"/>
                <a:gd name="T90" fmla="*/ 87 w 118"/>
                <a:gd name="T91" fmla="*/ 41 h 43"/>
                <a:gd name="T92" fmla="*/ 98 w 118"/>
                <a:gd name="T93" fmla="*/ 43 h 43"/>
                <a:gd name="T94" fmla="*/ 99 w 118"/>
                <a:gd name="T95" fmla="*/ 43 h 43"/>
                <a:gd name="T96" fmla="*/ 101 w 118"/>
                <a:gd name="T97" fmla="*/ 42 h 43"/>
                <a:gd name="T98" fmla="*/ 107 w 118"/>
                <a:gd name="T99" fmla="*/ 36 h 43"/>
                <a:gd name="T100" fmla="*/ 108 w 118"/>
                <a:gd name="T101" fmla="*/ 36 h 43"/>
                <a:gd name="T102" fmla="*/ 118 w 118"/>
                <a:gd name="T103" fmla="*/ 18 h 43"/>
                <a:gd name="T104" fmla="*/ 118 w 118"/>
                <a:gd name="T105" fmla="*/ 18 h 43"/>
                <a:gd name="T106" fmla="*/ 105 w 118"/>
                <a:gd name="T107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18" h="43">
                  <a:moveTo>
                    <a:pt x="105" y="0"/>
                  </a:moveTo>
                  <a:cubicBezTo>
                    <a:pt x="105" y="0"/>
                    <a:pt x="105" y="0"/>
                    <a:pt x="105" y="0"/>
                  </a:cubicBezTo>
                  <a:cubicBezTo>
                    <a:pt x="103" y="0"/>
                    <a:pt x="102" y="1"/>
                    <a:pt x="101" y="1"/>
                  </a:cubicBezTo>
                  <a:cubicBezTo>
                    <a:pt x="100" y="1"/>
                    <a:pt x="100" y="2"/>
                    <a:pt x="100" y="3"/>
                  </a:cubicBezTo>
                  <a:cubicBezTo>
                    <a:pt x="99" y="4"/>
                    <a:pt x="99" y="4"/>
                    <a:pt x="99" y="5"/>
                  </a:cubicBezTo>
                  <a:cubicBezTo>
                    <a:pt x="98" y="8"/>
                    <a:pt x="97" y="10"/>
                    <a:pt x="96" y="12"/>
                  </a:cubicBezTo>
                  <a:cubicBezTo>
                    <a:pt x="94" y="15"/>
                    <a:pt x="92" y="17"/>
                    <a:pt x="89" y="19"/>
                  </a:cubicBezTo>
                  <a:cubicBezTo>
                    <a:pt x="89" y="20"/>
                    <a:pt x="89" y="20"/>
                    <a:pt x="89" y="21"/>
                  </a:cubicBezTo>
                  <a:cubicBezTo>
                    <a:pt x="89" y="21"/>
                    <a:pt x="89" y="21"/>
                    <a:pt x="89" y="21"/>
                  </a:cubicBezTo>
                  <a:cubicBezTo>
                    <a:pt x="89" y="21"/>
                    <a:pt x="89" y="21"/>
                    <a:pt x="89" y="21"/>
                  </a:cubicBezTo>
                  <a:cubicBezTo>
                    <a:pt x="93" y="18"/>
                    <a:pt x="97" y="16"/>
                    <a:pt x="101" y="13"/>
                  </a:cubicBezTo>
                  <a:cubicBezTo>
                    <a:pt x="101" y="13"/>
                    <a:pt x="102" y="13"/>
                    <a:pt x="102" y="13"/>
                  </a:cubicBezTo>
                  <a:cubicBezTo>
                    <a:pt x="102" y="13"/>
                    <a:pt x="102" y="13"/>
                    <a:pt x="102" y="12"/>
                  </a:cubicBezTo>
                  <a:cubicBezTo>
                    <a:pt x="103" y="12"/>
                    <a:pt x="104" y="11"/>
                    <a:pt x="106" y="11"/>
                  </a:cubicBezTo>
                  <a:cubicBezTo>
                    <a:pt x="106" y="11"/>
                    <a:pt x="106" y="11"/>
                    <a:pt x="106" y="11"/>
                  </a:cubicBezTo>
                  <a:cubicBezTo>
                    <a:pt x="106" y="11"/>
                    <a:pt x="106" y="11"/>
                    <a:pt x="106" y="11"/>
                  </a:cubicBezTo>
                  <a:cubicBezTo>
                    <a:pt x="106" y="11"/>
                    <a:pt x="106" y="11"/>
                    <a:pt x="106" y="11"/>
                  </a:cubicBezTo>
                  <a:cubicBezTo>
                    <a:pt x="107" y="11"/>
                    <a:pt x="107" y="12"/>
                    <a:pt x="107" y="12"/>
                  </a:cubicBezTo>
                  <a:cubicBezTo>
                    <a:pt x="108" y="12"/>
                    <a:pt x="108" y="13"/>
                    <a:pt x="107" y="13"/>
                  </a:cubicBezTo>
                  <a:cubicBezTo>
                    <a:pt x="107" y="13"/>
                    <a:pt x="107" y="14"/>
                    <a:pt x="107" y="14"/>
                  </a:cubicBezTo>
                  <a:cubicBezTo>
                    <a:pt x="107" y="15"/>
                    <a:pt x="106" y="16"/>
                    <a:pt x="104" y="16"/>
                  </a:cubicBezTo>
                  <a:cubicBezTo>
                    <a:pt x="97" y="21"/>
                    <a:pt x="90" y="26"/>
                    <a:pt x="83" y="30"/>
                  </a:cubicBezTo>
                  <a:cubicBezTo>
                    <a:pt x="83" y="31"/>
                    <a:pt x="83" y="31"/>
                    <a:pt x="83" y="31"/>
                  </a:cubicBezTo>
                  <a:cubicBezTo>
                    <a:pt x="82" y="31"/>
                    <a:pt x="81" y="32"/>
                    <a:pt x="80" y="32"/>
                  </a:cubicBezTo>
                  <a:cubicBezTo>
                    <a:pt x="80" y="32"/>
                    <a:pt x="80" y="32"/>
                    <a:pt x="80" y="32"/>
                  </a:cubicBezTo>
                  <a:cubicBezTo>
                    <a:pt x="80" y="32"/>
                    <a:pt x="80" y="32"/>
                    <a:pt x="80" y="32"/>
                  </a:cubicBezTo>
                  <a:cubicBezTo>
                    <a:pt x="80" y="32"/>
                    <a:pt x="80" y="32"/>
                    <a:pt x="80" y="32"/>
                  </a:cubicBezTo>
                  <a:cubicBezTo>
                    <a:pt x="80" y="32"/>
                    <a:pt x="80" y="32"/>
                    <a:pt x="80" y="32"/>
                  </a:cubicBezTo>
                  <a:cubicBezTo>
                    <a:pt x="79" y="31"/>
                    <a:pt x="79" y="31"/>
                    <a:pt x="78" y="31"/>
                  </a:cubicBezTo>
                  <a:cubicBezTo>
                    <a:pt x="78" y="30"/>
                    <a:pt x="78" y="30"/>
                    <a:pt x="78" y="29"/>
                  </a:cubicBezTo>
                  <a:cubicBezTo>
                    <a:pt x="78" y="29"/>
                    <a:pt x="78" y="29"/>
                    <a:pt x="78" y="29"/>
                  </a:cubicBezTo>
                  <a:cubicBezTo>
                    <a:pt x="79" y="28"/>
                    <a:pt x="79" y="27"/>
                    <a:pt x="80" y="27"/>
                  </a:cubicBezTo>
                  <a:cubicBezTo>
                    <a:pt x="80" y="27"/>
                    <a:pt x="80" y="27"/>
                    <a:pt x="80" y="27"/>
                  </a:cubicBezTo>
                  <a:cubicBezTo>
                    <a:pt x="81" y="26"/>
                    <a:pt x="81" y="26"/>
                    <a:pt x="81" y="26"/>
                  </a:cubicBezTo>
                  <a:cubicBezTo>
                    <a:pt x="82" y="25"/>
                    <a:pt x="82" y="25"/>
                    <a:pt x="82" y="25"/>
                  </a:cubicBezTo>
                  <a:cubicBezTo>
                    <a:pt x="81" y="25"/>
                    <a:pt x="81" y="25"/>
                    <a:pt x="81" y="25"/>
                  </a:cubicBezTo>
                  <a:cubicBezTo>
                    <a:pt x="81" y="25"/>
                    <a:pt x="81" y="25"/>
                    <a:pt x="81" y="25"/>
                  </a:cubicBezTo>
                  <a:cubicBezTo>
                    <a:pt x="75" y="27"/>
                    <a:pt x="70" y="27"/>
                    <a:pt x="64" y="28"/>
                  </a:cubicBezTo>
                  <a:cubicBezTo>
                    <a:pt x="64" y="28"/>
                    <a:pt x="63" y="28"/>
                    <a:pt x="63" y="28"/>
                  </a:cubicBezTo>
                  <a:cubicBezTo>
                    <a:pt x="61" y="28"/>
                    <a:pt x="60" y="28"/>
                    <a:pt x="58" y="28"/>
                  </a:cubicBezTo>
                  <a:cubicBezTo>
                    <a:pt x="57" y="28"/>
                    <a:pt x="57" y="27"/>
                    <a:pt x="56" y="27"/>
                  </a:cubicBezTo>
                  <a:cubicBezTo>
                    <a:pt x="55" y="27"/>
                    <a:pt x="55" y="28"/>
                    <a:pt x="54" y="28"/>
                  </a:cubicBezTo>
                  <a:cubicBezTo>
                    <a:pt x="54" y="29"/>
                    <a:pt x="54" y="30"/>
                    <a:pt x="54" y="31"/>
                  </a:cubicBezTo>
                  <a:cubicBezTo>
                    <a:pt x="54" y="31"/>
                    <a:pt x="54" y="31"/>
                    <a:pt x="54" y="31"/>
                  </a:cubicBezTo>
                  <a:cubicBezTo>
                    <a:pt x="54" y="31"/>
                    <a:pt x="53" y="32"/>
                    <a:pt x="53" y="32"/>
                  </a:cubicBezTo>
                  <a:cubicBezTo>
                    <a:pt x="53" y="32"/>
                    <a:pt x="52" y="33"/>
                    <a:pt x="52" y="33"/>
                  </a:cubicBezTo>
                  <a:cubicBezTo>
                    <a:pt x="52" y="33"/>
                    <a:pt x="51" y="33"/>
                    <a:pt x="51" y="33"/>
                  </a:cubicBezTo>
                  <a:cubicBezTo>
                    <a:pt x="51" y="33"/>
                    <a:pt x="51" y="33"/>
                    <a:pt x="50" y="33"/>
                  </a:cubicBezTo>
                  <a:cubicBezTo>
                    <a:pt x="50" y="32"/>
                    <a:pt x="49" y="32"/>
                    <a:pt x="49" y="31"/>
                  </a:cubicBezTo>
                  <a:cubicBezTo>
                    <a:pt x="49" y="31"/>
                    <a:pt x="49" y="31"/>
                    <a:pt x="49" y="31"/>
                  </a:cubicBezTo>
                  <a:cubicBezTo>
                    <a:pt x="49" y="31"/>
                    <a:pt x="49" y="31"/>
                    <a:pt x="49" y="31"/>
                  </a:cubicBezTo>
                  <a:cubicBezTo>
                    <a:pt x="49" y="31"/>
                    <a:pt x="49" y="31"/>
                    <a:pt x="49" y="31"/>
                  </a:cubicBezTo>
                  <a:cubicBezTo>
                    <a:pt x="49" y="30"/>
                    <a:pt x="49" y="30"/>
                    <a:pt x="49" y="29"/>
                  </a:cubicBezTo>
                  <a:cubicBezTo>
                    <a:pt x="49" y="27"/>
                    <a:pt x="49" y="27"/>
                    <a:pt x="46" y="27"/>
                  </a:cubicBezTo>
                  <a:cubicBezTo>
                    <a:pt x="42" y="26"/>
                    <a:pt x="38" y="26"/>
                    <a:pt x="33" y="25"/>
                  </a:cubicBezTo>
                  <a:cubicBezTo>
                    <a:pt x="33" y="25"/>
                    <a:pt x="33" y="25"/>
                    <a:pt x="33" y="25"/>
                  </a:cubicBezTo>
                  <a:cubicBezTo>
                    <a:pt x="31" y="25"/>
                    <a:pt x="29" y="26"/>
                    <a:pt x="27" y="26"/>
                  </a:cubicBezTo>
                  <a:cubicBezTo>
                    <a:pt x="26" y="26"/>
                    <a:pt x="25" y="26"/>
                    <a:pt x="24" y="26"/>
                  </a:cubicBezTo>
                  <a:cubicBezTo>
                    <a:pt x="23" y="27"/>
                    <a:pt x="25" y="28"/>
                    <a:pt x="25" y="29"/>
                  </a:cubicBezTo>
                  <a:cubicBezTo>
                    <a:pt x="25" y="29"/>
                    <a:pt x="25" y="29"/>
                    <a:pt x="25" y="29"/>
                  </a:cubicBezTo>
                  <a:cubicBezTo>
                    <a:pt x="25" y="29"/>
                    <a:pt x="25" y="29"/>
                    <a:pt x="25" y="30"/>
                  </a:cubicBezTo>
                  <a:cubicBezTo>
                    <a:pt x="25" y="30"/>
                    <a:pt x="25" y="30"/>
                    <a:pt x="25" y="30"/>
                  </a:cubicBezTo>
                  <a:cubicBezTo>
                    <a:pt x="25" y="30"/>
                    <a:pt x="25" y="31"/>
                    <a:pt x="25" y="31"/>
                  </a:cubicBezTo>
                  <a:cubicBezTo>
                    <a:pt x="25" y="31"/>
                    <a:pt x="25" y="31"/>
                    <a:pt x="25" y="31"/>
                  </a:cubicBezTo>
                  <a:cubicBezTo>
                    <a:pt x="25" y="31"/>
                    <a:pt x="25" y="31"/>
                    <a:pt x="25" y="31"/>
                  </a:cubicBezTo>
                  <a:cubicBezTo>
                    <a:pt x="24" y="31"/>
                    <a:pt x="23" y="32"/>
                    <a:pt x="23" y="32"/>
                  </a:cubicBezTo>
                  <a:cubicBezTo>
                    <a:pt x="23" y="32"/>
                    <a:pt x="23" y="32"/>
                    <a:pt x="22" y="32"/>
                  </a:cubicBezTo>
                  <a:cubicBezTo>
                    <a:pt x="22" y="32"/>
                    <a:pt x="21" y="31"/>
                    <a:pt x="20" y="31"/>
                  </a:cubicBezTo>
                  <a:cubicBezTo>
                    <a:pt x="20" y="31"/>
                    <a:pt x="20" y="31"/>
                    <a:pt x="20" y="30"/>
                  </a:cubicBezTo>
                  <a:cubicBezTo>
                    <a:pt x="19" y="30"/>
                    <a:pt x="18" y="30"/>
                    <a:pt x="18" y="29"/>
                  </a:cubicBezTo>
                  <a:cubicBezTo>
                    <a:pt x="17" y="29"/>
                    <a:pt x="17" y="29"/>
                    <a:pt x="16" y="29"/>
                  </a:cubicBezTo>
                  <a:cubicBezTo>
                    <a:pt x="16" y="29"/>
                    <a:pt x="15" y="29"/>
                    <a:pt x="15" y="29"/>
                  </a:cubicBezTo>
                  <a:cubicBezTo>
                    <a:pt x="12" y="30"/>
                    <a:pt x="10" y="31"/>
                    <a:pt x="8" y="32"/>
                  </a:cubicBezTo>
                  <a:cubicBezTo>
                    <a:pt x="5" y="34"/>
                    <a:pt x="3" y="36"/>
                    <a:pt x="0" y="38"/>
                  </a:cubicBezTo>
                  <a:cubicBezTo>
                    <a:pt x="0" y="39"/>
                    <a:pt x="0" y="39"/>
                    <a:pt x="0" y="40"/>
                  </a:cubicBezTo>
                  <a:cubicBezTo>
                    <a:pt x="0" y="40"/>
                    <a:pt x="0" y="40"/>
                    <a:pt x="0" y="41"/>
                  </a:cubicBezTo>
                  <a:cubicBezTo>
                    <a:pt x="1" y="41"/>
                    <a:pt x="1" y="41"/>
                    <a:pt x="2" y="42"/>
                  </a:cubicBezTo>
                  <a:cubicBezTo>
                    <a:pt x="2" y="42"/>
                    <a:pt x="2" y="42"/>
                    <a:pt x="2" y="42"/>
                  </a:cubicBezTo>
                  <a:cubicBezTo>
                    <a:pt x="3" y="43"/>
                    <a:pt x="3" y="43"/>
                    <a:pt x="4" y="43"/>
                  </a:cubicBezTo>
                  <a:cubicBezTo>
                    <a:pt x="4" y="43"/>
                    <a:pt x="4" y="43"/>
                    <a:pt x="4" y="43"/>
                  </a:cubicBezTo>
                  <a:cubicBezTo>
                    <a:pt x="4" y="43"/>
                    <a:pt x="4" y="43"/>
                    <a:pt x="5" y="43"/>
                  </a:cubicBezTo>
                  <a:cubicBezTo>
                    <a:pt x="5" y="43"/>
                    <a:pt x="6" y="42"/>
                    <a:pt x="7" y="42"/>
                  </a:cubicBezTo>
                  <a:cubicBezTo>
                    <a:pt x="11" y="42"/>
                    <a:pt x="15" y="41"/>
                    <a:pt x="19" y="41"/>
                  </a:cubicBezTo>
                  <a:cubicBezTo>
                    <a:pt x="24" y="40"/>
                    <a:pt x="28" y="40"/>
                    <a:pt x="32" y="40"/>
                  </a:cubicBezTo>
                  <a:cubicBezTo>
                    <a:pt x="35" y="40"/>
                    <a:pt x="39" y="40"/>
                    <a:pt x="42" y="40"/>
                  </a:cubicBezTo>
                  <a:cubicBezTo>
                    <a:pt x="49" y="40"/>
                    <a:pt x="56" y="40"/>
                    <a:pt x="63" y="40"/>
                  </a:cubicBezTo>
                  <a:cubicBezTo>
                    <a:pt x="63" y="40"/>
                    <a:pt x="63" y="40"/>
                    <a:pt x="64" y="40"/>
                  </a:cubicBezTo>
                  <a:cubicBezTo>
                    <a:pt x="65" y="40"/>
                    <a:pt x="66" y="40"/>
                    <a:pt x="67" y="40"/>
                  </a:cubicBezTo>
                  <a:cubicBezTo>
                    <a:pt x="69" y="40"/>
                    <a:pt x="71" y="40"/>
                    <a:pt x="73" y="40"/>
                  </a:cubicBezTo>
                  <a:cubicBezTo>
                    <a:pt x="73" y="40"/>
                    <a:pt x="73" y="40"/>
                    <a:pt x="73" y="40"/>
                  </a:cubicBezTo>
                  <a:cubicBezTo>
                    <a:pt x="76" y="40"/>
                    <a:pt x="79" y="40"/>
                    <a:pt x="82" y="41"/>
                  </a:cubicBezTo>
                  <a:cubicBezTo>
                    <a:pt x="84" y="41"/>
                    <a:pt x="85" y="41"/>
                    <a:pt x="87" y="41"/>
                  </a:cubicBezTo>
                  <a:cubicBezTo>
                    <a:pt x="88" y="41"/>
                    <a:pt x="90" y="42"/>
                    <a:pt x="91" y="42"/>
                  </a:cubicBezTo>
                  <a:cubicBezTo>
                    <a:pt x="93" y="42"/>
                    <a:pt x="96" y="42"/>
                    <a:pt x="98" y="43"/>
                  </a:cubicBezTo>
                  <a:cubicBezTo>
                    <a:pt x="98" y="43"/>
                    <a:pt x="98" y="43"/>
                    <a:pt x="98" y="43"/>
                  </a:cubicBezTo>
                  <a:cubicBezTo>
                    <a:pt x="98" y="43"/>
                    <a:pt x="99" y="43"/>
                    <a:pt x="99" y="43"/>
                  </a:cubicBezTo>
                  <a:cubicBezTo>
                    <a:pt x="99" y="43"/>
                    <a:pt x="99" y="43"/>
                    <a:pt x="100" y="43"/>
                  </a:cubicBezTo>
                  <a:cubicBezTo>
                    <a:pt x="100" y="42"/>
                    <a:pt x="100" y="42"/>
                    <a:pt x="101" y="42"/>
                  </a:cubicBezTo>
                  <a:cubicBezTo>
                    <a:pt x="102" y="41"/>
                    <a:pt x="104" y="40"/>
                    <a:pt x="105" y="38"/>
                  </a:cubicBezTo>
                  <a:cubicBezTo>
                    <a:pt x="106" y="38"/>
                    <a:pt x="107" y="37"/>
                    <a:pt x="107" y="36"/>
                  </a:cubicBezTo>
                  <a:cubicBezTo>
                    <a:pt x="107" y="36"/>
                    <a:pt x="108" y="36"/>
                    <a:pt x="108" y="36"/>
                  </a:cubicBezTo>
                  <a:cubicBezTo>
                    <a:pt x="108" y="36"/>
                    <a:pt x="108" y="36"/>
                    <a:pt x="108" y="36"/>
                  </a:cubicBezTo>
                  <a:cubicBezTo>
                    <a:pt x="110" y="33"/>
                    <a:pt x="112" y="30"/>
                    <a:pt x="114" y="28"/>
                  </a:cubicBezTo>
                  <a:cubicBezTo>
                    <a:pt x="116" y="25"/>
                    <a:pt x="117" y="21"/>
                    <a:pt x="118" y="18"/>
                  </a:cubicBezTo>
                  <a:cubicBezTo>
                    <a:pt x="118" y="18"/>
                    <a:pt x="118" y="18"/>
                    <a:pt x="118" y="18"/>
                  </a:cubicBezTo>
                  <a:cubicBezTo>
                    <a:pt x="118" y="18"/>
                    <a:pt x="118" y="18"/>
                    <a:pt x="118" y="18"/>
                  </a:cubicBezTo>
                  <a:cubicBezTo>
                    <a:pt x="118" y="16"/>
                    <a:pt x="118" y="14"/>
                    <a:pt x="118" y="13"/>
                  </a:cubicBezTo>
                  <a:cubicBezTo>
                    <a:pt x="117" y="5"/>
                    <a:pt x="111" y="0"/>
                    <a:pt x="105" y="0"/>
                  </a:cubicBezTo>
                </a:path>
              </a:pathLst>
            </a:custGeom>
            <a:solidFill>
              <a:srgbClr val="8B0D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20" name="Freeform 414"/>
            <p:cNvSpPr>
              <a:spLocks noEditPoints="1"/>
            </p:cNvSpPr>
            <p:nvPr/>
          </p:nvSpPr>
          <p:spPr bwMode="auto">
            <a:xfrm>
              <a:off x="1028700" y="4316413"/>
              <a:ext cx="90487" cy="236538"/>
            </a:xfrm>
            <a:custGeom>
              <a:avLst/>
              <a:gdLst>
                <a:gd name="T0" fmla="*/ 11 w 24"/>
                <a:gd name="T1" fmla="*/ 63 h 63"/>
                <a:gd name="T2" fmla="*/ 12 w 24"/>
                <a:gd name="T3" fmla="*/ 63 h 63"/>
                <a:gd name="T4" fmla="*/ 12 w 24"/>
                <a:gd name="T5" fmla="*/ 63 h 63"/>
                <a:gd name="T6" fmla="*/ 13 w 24"/>
                <a:gd name="T7" fmla="*/ 63 h 63"/>
                <a:gd name="T8" fmla="*/ 12 w 24"/>
                <a:gd name="T9" fmla="*/ 63 h 63"/>
                <a:gd name="T10" fmla="*/ 11 w 24"/>
                <a:gd name="T11" fmla="*/ 63 h 63"/>
                <a:gd name="T12" fmla="*/ 4 w 24"/>
                <a:gd name="T13" fmla="*/ 58 h 63"/>
                <a:gd name="T14" fmla="*/ 9 w 24"/>
                <a:gd name="T15" fmla="*/ 62 h 63"/>
                <a:gd name="T16" fmla="*/ 4 w 24"/>
                <a:gd name="T17" fmla="*/ 58 h 63"/>
                <a:gd name="T18" fmla="*/ 22 w 24"/>
                <a:gd name="T19" fmla="*/ 56 h 63"/>
                <a:gd name="T20" fmla="*/ 21 w 24"/>
                <a:gd name="T21" fmla="*/ 57 h 63"/>
                <a:gd name="T22" fmla="*/ 15 w 24"/>
                <a:gd name="T23" fmla="*/ 62 h 63"/>
                <a:gd name="T24" fmla="*/ 21 w 24"/>
                <a:gd name="T25" fmla="*/ 57 h 63"/>
                <a:gd name="T26" fmla="*/ 22 w 24"/>
                <a:gd name="T27" fmla="*/ 56 h 63"/>
                <a:gd name="T28" fmla="*/ 24 w 24"/>
                <a:gd name="T29" fmla="*/ 44 h 63"/>
                <a:gd name="T30" fmla="*/ 24 w 24"/>
                <a:gd name="T31" fmla="*/ 45 h 63"/>
                <a:gd name="T32" fmla="*/ 24 w 24"/>
                <a:gd name="T33" fmla="*/ 44 h 63"/>
                <a:gd name="T34" fmla="*/ 24 w 24"/>
                <a:gd name="T35" fmla="*/ 44 h 63"/>
                <a:gd name="T36" fmla="*/ 24 w 24"/>
                <a:gd name="T37" fmla="*/ 44 h 63"/>
                <a:gd name="T38" fmla="*/ 24 w 24"/>
                <a:gd name="T39" fmla="*/ 44 h 63"/>
                <a:gd name="T40" fmla="*/ 0 w 24"/>
                <a:gd name="T41" fmla="*/ 43 h 63"/>
                <a:gd name="T42" fmla="*/ 3 w 24"/>
                <a:gd name="T43" fmla="*/ 56 h 63"/>
                <a:gd name="T44" fmla="*/ 0 w 24"/>
                <a:gd name="T45" fmla="*/ 43 h 63"/>
                <a:gd name="T46" fmla="*/ 0 w 24"/>
                <a:gd name="T47" fmla="*/ 43 h 63"/>
                <a:gd name="T48" fmla="*/ 1 w 24"/>
                <a:gd name="T49" fmla="*/ 31 h 63"/>
                <a:gd name="T50" fmla="*/ 0 w 24"/>
                <a:gd name="T51" fmla="*/ 40 h 63"/>
                <a:gd name="T52" fmla="*/ 1 w 24"/>
                <a:gd name="T53" fmla="*/ 31 h 63"/>
                <a:gd name="T54" fmla="*/ 4 w 24"/>
                <a:gd name="T55" fmla="*/ 22 h 63"/>
                <a:gd name="T56" fmla="*/ 3 w 24"/>
                <a:gd name="T57" fmla="*/ 23 h 63"/>
                <a:gd name="T58" fmla="*/ 2 w 24"/>
                <a:gd name="T59" fmla="*/ 27 h 63"/>
                <a:gd name="T60" fmla="*/ 3 w 24"/>
                <a:gd name="T61" fmla="*/ 23 h 63"/>
                <a:gd name="T62" fmla="*/ 4 w 24"/>
                <a:gd name="T63" fmla="*/ 22 h 63"/>
                <a:gd name="T64" fmla="*/ 19 w 24"/>
                <a:gd name="T65" fmla="*/ 11 h 63"/>
                <a:gd name="T66" fmla="*/ 22 w 24"/>
                <a:gd name="T67" fmla="*/ 25 h 63"/>
                <a:gd name="T68" fmla="*/ 23 w 24"/>
                <a:gd name="T69" fmla="*/ 30 h 63"/>
                <a:gd name="T70" fmla="*/ 24 w 24"/>
                <a:gd name="T71" fmla="*/ 33 h 63"/>
                <a:gd name="T72" fmla="*/ 23 w 24"/>
                <a:gd name="T73" fmla="*/ 30 h 63"/>
                <a:gd name="T74" fmla="*/ 22 w 24"/>
                <a:gd name="T75" fmla="*/ 25 h 63"/>
                <a:gd name="T76" fmla="*/ 19 w 24"/>
                <a:gd name="T77" fmla="*/ 11 h 63"/>
                <a:gd name="T78" fmla="*/ 6 w 24"/>
                <a:gd name="T79" fmla="*/ 10 h 63"/>
                <a:gd name="T80" fmla="*/ 6 w 24"/>
                <a:gd name="T81" fmla="*/ 12 h 63"/>
                <a:gd name="T82" fmla="*/ 5 w 24"/>
                <a:gd name="T83" fmla="*/ 15 h 63"/>
                <a:gd name="T84" fmla="*/ 6 w 24"/>
                <a:gd name="T85" fmla="*/ 10 h 63"/>
                <a:gd name="T86" fmla="*/ 19 w 24"/>
                <a:gd name="T87" fmla="*/ 0 h 63"/>
                <a:gd name="T88" fmla="*/ 19 w 24"/>
                <a:gd name="T89" fmla="*/ 3 h 63"/>
                <a:gd name="T90" fmla="*/ 19 w 24"/>
                <a:gd name="T91" fmla="*/ 2 h 63"/>
                <a:gd name="T92" fmla="*/ 19 w 24"/>
                <a:gd name="T93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4" h="63">
                  <a:moveTo>
                    <a:pt x="11" y="63"/>
                  </a:moveTo>
                  <a:cubicBezTo>
                    <a:pt x="11" y="63"/>
                    <a:pt x="11" y="63"/>
                    <a:pt x="12" y="63"/>
                  </a:cubicBezTo>
                  <a:cubicBezTo>
                    <a:pt x="12" y="63"/>
                    <a:pt x="12" y="63"/>
                    <a:pt x="12" y="63"/>
                  </a:cubicBezTo>
                  <a:cubicBezTo>
                    <a:pt x="12" y="63"/>
                    <a:pt x="13" y="63"/>
                    <a:pt x="13" y="63"/>
                  </a:cubicBezTo>
                  <a:cubicBezTo>
                    <a:pt x="13" y="63"/>
                    <a:pt x="12" y="63"/>
                    <a:pt x="12" y="63"/>
                  </a:cubicBezTo>
                  <a:cubicBezTo>
                    <a:pt x="12" y="63"/>
                    <a:pt x="12" y="63"/>
                    <a:pt x="11" y="63"/>
                  </a:cubicBezTo>
                  <a:moveTo>
                    <a:pt x="4" y="58"/>
                  </a:moveTo>
                  <a:cubicBezTo>
                    <a:pt x="5" y="60"/>
                    <a:pt x="7" y="61"/>
                    <a:pt x="9" y="62"/>
                  </a:cubicBezTo>
                  <a:cubicBezTo>
                    <a:pt x="7" y="61"/>
                    <a:pt x="5" y="60"/>
                    <a:pt x="4" y="58"/>
                  </a:cubicBezTo>
                  <a:moveTo>
                    <a:pt x="22" y="56"/>
                  </a:moveTo>
                  <a:cubicBezTo>
                    <a:pt x="22" y="56"/>
                    <a:pt x="21" y="56"/>
                    <a:pt x="21" y="57"/>
                  </a:cubicBezTo>
                  <a:cubicBezTo>
                    <a:pt x="20" y="59"/>
                    <a:pt x="18" y="61"/>
                    <a:pt x="15" y="62"/>
                  </a:cubicBezTo>
                  <a:cubicBezTo>
                    <a:pt x="18" y="61"/>
                    <a:pt x="20" y="59"/>
                    <a:pt x="21" y="57"/>
                  </a:cubicBezTo>
                  <a:cubicBezTo>
                    <a:pt x="22" y="56"/>
                    <a:pt x="22" y="56"/>
                    <a:pt x="22" y="56"/>
                  </a:cubicBezTo>
                  <a:moveTo>
                    <a:pt x="24" y="44"/>
                  </a:moveTo>
                  <a:cubicBezTo>
                    <a:pt x="24" y="44"/>
                    <a:pt x="24" y="44"/>
                    <a:pt x="24" y="45"/>
                  </a:cubicBezTo>
                  <a:cubicBezTo>
                    <a:pt x="24" y="44"/>
                    <a:pt x="24" y="44"/>
                    <a:pt x="24" y="44"/>
                  </a:cubicBezTo>
                  <a:moveTo>
                    <a:pt x="24" y="44"/>
                  </a:moveTo>
                  <a:cubicBezTo>
                    <a:pt x="24" y="44"/>
                    <a:pt x="24" y="44"/>
                    <a:pt x="24" y="44"/>
                  </a:cubicBezTo>
                  <a:cubicBezTo>
                    <a:pt x="24" y="44"/>
                    <a:pt x="24" y="44"/>
                    <a:pt x="24" y="44"/>
                  </a:cubicBezTo>
                  <a:moveTo>
                    <a:pt x="0" y="43"/>
                  </a:moveTo>
                  <a:cubicBezTo>
                    <a:pt x="0" y="48"/>
                    <a:pt x="1" y="52"/>
                    <a:pt x="3" y="56"/>
                  </a:cubicBezTo>
                  <a:cubicBezTo>
                    <a:pt x="1" y="52"/>
                    <a:pt x="0" y="48"/>
                    <a:pt x="0" y="43"/>
                  </a:cubicBezTo>
                  <a:cubicBezTo>
                    <a:pt x="0" y="43"/>
                    <a:pt x="0" y="43"/>
                    <a:pt x="0" y="43"/>
                  </a:cubicBezTo>
                  <a:moveTo>
                    <a:pt x="1" y="31"/>
                  </a:moveTo>
                  <a:cubicBezTo>
                    <a:pt x="1" y="34"/>
                    <a:pt x="0" y="37"/>
                    <a:pt x="0" y="40"/>
                  </a:cubicBezTo>
                  <a:cubicBezTo>
                    <a:pt x="0" y="37"/>
                    <a:pt x="1" y="34"/>
                    <a:pt x="1" y="31"/>
                  </a:cubicBezTo>
                  <a:moveTo>
                    <a:pt x="4" y="22"/>
                  </a:moveTo>
                  <a:cubicBezTo>
                    <a:pt x="3" y="22"/>
                    <a:pt x="3" y="23"/>
                    <a:pt x="3" y="23"/>
                  </a:cubicBezTo>
                  <a:cubicBezTo>
                    <a:pt x="3" y="24"/>
                    <a:pt x="2" y="25"/>
                    <a:pt x="2" y="27"/>
                  </a:cubicBezTo>
                  <a:cubicBezTo>
                    <a:pt x="2" y="25"/>
                    <a:pt x="3" y="24"/>
                    <a:pt x="3" y="23"/>
                  </a:cubicBezTo>
                  <a:cubicBezTo>
                    <a:pt x="3" y="23"/>
                    <a:pt x="3" y="22"/>
                    <a:pt x="4" y="22"/>
                  </a:cubicBezTo>
                  <a:moveTo>
                    <a:pt x="19" y="11"/>
                  </a:moveTo>
                  <a:cubicBezTo>
                    <a:pt x="20" y="16"/>
                    <a:pt x="21" y="20"/>
                    <a:pt x="22" y="25"/>
                  </a:cubicBezTo>
                  <a:cubicBezTo>
                    <a:pt x="23" y="26"/>
                    <a:pt x="23" y="28"/>
                    <a:pt x="23" y="30"/>
                  </a:cubicBezTo>
                  <a:cubicBezTo>
                    <a:pt x="23" y="31"/>
                    <a:pt x="24" y="32"/>
                    <a:pt x="24" y="33"/>
                  </a:cubicBezTo>
                  <a:cubicBezTo>
                    <a:pt x="24" y="32"/>
                    <a:pt x="23" y="31"/>
                    <a:pt x="23" y="30"/>
                  </a:cubicBezTo>
                  <a:cubicBezTo>
                    <a:pt x="23" y="28"/>
                    <a:pt x="23" y="27"/>
                    <a:pt x="22" y="25"/>
                  </a:cubicBezTo>
                  <a:cubicBezTo>
                    <a:pt x="21" y="21"/>
                    <a:pt x="20" y="16"/>
                    <a:pt x="19" y="11"/>
                  </a:cubicBezTo>
                  <a:moveTo>
                    <a:pt x="6" y="10"/>
                  </a:moveTo>
                  <a:cubicBezTo>
                    <a:pt x="6" y="11"/>
                    <a:pt x="6" y="11"/>
                    <a:pt x="6" y="12"/>
                  </a:cubicBezTo>
                  <a:cubicBezTo>
                    <a:pt x="5" y="13"/>
                    <a:pt x="5" y="14"/>
                    <a:pt x="5" y="15"/>
                  </a:cubicBezTo>
                  <a:cubicBezTo>
                    <a:pt x="5" y="13"/>
                    <a:pt x="6" y="12"/>
                    <a:pt x="6" y="10"/>
                  </a:cubicBezTo>
                  <a:moveTo>
                    <a:pt x="19" y="0"/>
                  </a:moveTo>
                  <a:cubicBezTo>
                    <a:pt x="19" y="1"/>
                    <a:pt x="19" y="2"/>
                    <a:pt x="19" y="3"/>
                  </a:cubicBezTo>
                  <a:cubicBezTo>
                    <a:pt x="19" y="3"/>
                    <a:pt x="19" y="2"/>
                    <a:pt x="19" y="2"/>
                  </a:cubicBezTo>
                  <a:cubicBezTo>
                    <a:pt x="19" y="1"/>
                    <a:pt x="19" y="1"/>
                    <a:pt x="19" y="0"/>
                  </a:cubicBezTo>
                </a:path>
              </a:pathLst>
            </a:custGeom>
            <a:solidFill>
              <a:srgbClr val="C297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21" name="Freeform 415"/>
            <p:cNvSpPr>
              <a:spLocks/>
            </p:cNvSpPr>
            <p:nvPr/>
          </p:nvSpPr>
          <p:spPr bwMode="auto">
            <a:xfrm>
              <a:off x="1028700" y="4308475"/>
              <a:ext cx="93662" cy="244475"/>
            </a:xfrm>
            <a:custGeom>
              <a:avLst/>
              <a:gdLst>
                <a:gd name="T0" fmla="*/ 18 w 25"/>
                <a:gd name="T1" fmla="*/ 0 h 65"/>
                <a:gd name="T2" fmla="*/ 17 w 25"/>
                <a:gd name="T3" fmla="*/ 0 h 65"/>
                <a:gd name="T4" fmla="*/ 7 w 25"/>
                <a:gd name="T5" fmla="*/ 10 h 65"/>
                <a:gd name="T6" fmla="*/ 6 w 25"/>
                <a:gd name="T7" fmla="*/ 12 h 65"/>
                <a:gd name="T8" fmla="*/ 5 w 25"/>
                <a:gd name="T9" fmla="*/ 17 h 65"/>
                <a:gd name="T10" fmla="*/ 4 w 25"/>
                <a:gd name="T11" fmla="*/ 24 h 65"/>
                <a:gd name="T12" fmla="*/ 3 w 25"/>
                <a:gd name="T13" fmla="*/ 25 h 65"/>
                <a:gd name="T14" fmla="*/ 2 w 25"/>
                <a:gd name="T15" fmla="*/ 29 h 65"/>
                <a:gd name="T16" fmla="*/ 2 w 25"/>
                <a:gd name="T17" fmla="*/ 29 h 65"/>
                <a:gd name="T18" fmla="*/ 1 w 25"/>
                <a:gd name="T19" fmla="*/ 33 h 65"/>
                <a:gd name="T20" fmla="*/ 0 w 25"/>
                <a:gd name="T21" fmla="*/ 42 h 65"/>
                <a:gd name="T22" fmla="*/ 0 w 25"/>
                <a:gd name="T23" fmla="*/ 43 h 65"/>
                <a:gd name="T24" fmla="*/ 0 w 25"/>
                <a:gd name="T25" fmla="*/ 45 h 65"/>
                <a:gd name="T26" fmla="*/ 0 w 25"/>
                <a:gd name="T27" fmla="*/ 45 h 65"/>
                <a:gd name="T28" fmla="*/ 3 w 25"/>
                <a:gd name="T29" fmla="*/ 58 h 65"/>
                <a:gd name="T30" fmla="*/ 4 w 25"/>
                <a:gd name="T31" fmla="*/ 60 h 65"/>
                <a:gd name="T32" fmla="*/ 4 w 25"/>
                <a:gd name="T33" fmla="*/ 60 h 65"/>
                <a:gd name="T34" fmla="*/ 9 w 25"/>
                <a:gd name="T35" fmla="*/ 64 h 65"/>
                <a:gd name="T36" fmla="*/ 11 w 25"/>
                <a:gd name="T37" fmla="*/ 65 h 65"/>
                <a:gd name="T38" fmla="*/ 12 w 25"/>
                <a:gd name="T39" fmla="*/ 65 h 65"/>
                <a:gd name="T40" fmla="*/ 13 w 25"/>
                <a:gd name="T41" fmla="*/ 65 h 65"/>
                <a:gd name="T42" fmla="*/ 13 w 25"/>
                <a:gd name="T43" fmla="*/ 65 h 65"/>
                <a:gd name="T44" fmla="*/ 15 w 25"/>
                <a:gd name="T45" fmla="*/ 64 h 65"/>
                <a:gd name="T46" fmla="*/ 21 w 25"/>
                <a:gd name="T47" fmla="*/ 59 h 65"/>
                <a:gd name="T48" fmla="*/ 22 w 25"/>
                <a:gd name="T49" fmla="*/ 58 h 65"/>
                <a:gd name="T50" fmla="*/ 24 w 25"/>
                <a:gd name="T51" fmla="*/ 47 h 65"/>
                <a:gd name="T52" fmla="*/ 24 w 25"/>
                <a:gd name="T53" fmla="*/ 47 h 65"/>
                <a:gd name="T54" fmla="*/ 24 w 25"/>
                <a:gd name="T55" fmla="*/ 46 h 65"/>
                <a:gd name="T56" fmla="*/ 24 w 25"/>
                <a:gd name="T57" fmla="*/ 46 h 65"/>
                <a:gd name="T58" fmla="*/ 24 w 25"/>
                <a:gd name="T59" fmla="*/ 46 h 65"/>
                <a:gd name="T60" fmla="*/ 24 w 25"/>
                <a:gd name="T61" fmla="*/ 35 h 65"/>
                <a:gd name="T62" fmla="*/ 23 w 25"/>
                <a:gd name="T63" fmla="*/ 32 h 65"/>
                <a:gd name="T64" fmla="*/ 22 w 25"/>
                <a:gd name="T65" fmla="*/ 27 h 65"/>
                <a:gd name="T66" fmla="*/ 19 w 25"/>
                <a:gd name="T67" fmla="*/ 13 h 65"/>
                <a:gd name="T68" fmla="*/ 19 w 25"/>
                <a:gd name="T69" fmla="*/ 5 h 65"/>
                <a:gd name="T70" fmla="*/ 19 w 25"/>
                <a:gd name="T71" fmla="*/ 2 h 65"/>
                <a:gd name="T72" fmla="*/ 19 w 25"/>
                <a:gd name="T73" fmla="*/ 1 h 65"/>
                <a:gd name="T74" fmla="*/ 18 w 25"/>
                <a:gd name="T75" fmla="*/ 0 h 65"/>
                <a:gd name="T76" fmla="*/ 18 w 25"/>
                <a:gd name="T77" fmla="*/ 0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5" h="65">
                  <a:moveTo>
                    <a:pt x="18" y="0"/>
                  </a:moveTo>
                  <a:cubicBezTo>
                    <a:pt x="17" y="0"/>
                    <a:pt x="17" y="0"/>
                    <a:pt x="17" y="0"/>
                  </a:cubicBezTo>
                  <a:cubicBezTo>
                    <a:pt x="14" y="4"/>
                    <a:pt x="11" y="8"/>
                    <a:pt x="7" y="10"/>
                  </a:cubicBezTo>
                  <a:cubicBezTo>
                    <a:pt x="7" y="11"/>
                    <a:pt x="6" y="12"/>
                    <a:pt x="6" y="12"/>
                  </a:cubicBezTo>
                  <a:cubicBezTo>
                    <a:pt x="6" y="14"/>
                    <a:pt x="5" y="15"/>
                    <a:pt x="5" y="17"/>
                  </a:cubicBezTo>
                  <a:cubicBezTo>
                    <a:pt x="5" y="19"/>
                    <a:pt x="4" y="22"/>
                    <a:pt x="4" y="24"/>
                  </a:cubicBezTo>
                  <a:cubicBezTo>
                    <a:pt x="3" y="24"/>
                    <a:pt x="3" y="25"/>
                    <a:pt x="3" y="25"/>
                  </a:cubicBezTo>
                  <a:cubicBezTo>
                    <a:pt x="3" y="26"/>
                    <a:pt x="2" y="27"/>
                    <a:pt x="2" y="29"/>
                  </a:cubicBezTo>
                  <a:cubicBezTo>
                    <a:pt x="2" y="29"/>
                    <a:pt x="2" y="29"/>
                    <a:pt x="2" y="29"/>
                  </a:cubicBezTo>
                  <a:cubicBezTo>
                    <a:pt x="2" y="30"/>
                    <a:pt x="1" y="32"/>
                    <a:pt x="1" y="33"/>
                  </a:cubicBezTo>
                  <a:cubicBezTo>
                    <a:pt x="1" y="36"/>
                    <a:pt x="0" y="39"/>
                    <a:pt x="0" y="42"/>
                  </a:cubicBezTo>
                  <a:cubicBezTo>
                    <a:pt x="0" y="42"/>
                    <a:pt x="0" y="43"/>
                    <a:pt x="0" y="43"/>
                  </a:cubicBezTo>
                  <a:cubicBezTo>
                    <a:pt x="0" y="44"/>
                    <a:pt x="0" y="45"/>
                    <a:pt x="0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50"/>
                    <a:pt x="1" y="54"/>
                    <a:pt x="3" y="58"/>
                  </a:cubicBezTo>
                  <a:cubicBezTo>
                    <a:pt x="4" y="59"/>
                    <a:pt x="4" y="60"/>
                    <a:pt x="4" y="60"/>
                  </a:cubicBezTo>
                  <a:cubicBezTo>
                    <a:pt x="4" y="60"/>
                    <a:pt x="4" y="60"/>
                    <a:pt x="4" y="60"/>
                  </a:cubicBezTo>
                  <a:cubicBezTo>
                    <a:pt x="5" y="62"/>
                    <a:pt x="7" y="63"/>
                    <a:pt x="9" y="64"/>
                  </a:cubicBezTo>
                  <a:cubicBezTo>
                    <a:pt x="10" y="64"/>
                    <a:pt x="10" y="65"/>
                    <a:pt x="11" y="65"/>
                  </a:cubicBezTo>
                  <a:cubicBezTo>
                    <a:pt x="12" y="65"/>
                    <a:pt x="12" y="65"/>
                    <a:pt x="12" y="65"/>
                  </a:cubicBezTo>
                  <a:cubicBezTo>
                    <a:pt x="12" y="65"/>
                    <a:pt x="13" y="65"/>
                    <a:pt x="13" y="65"/>
                  </a:cubicBezTo>
                  <a:cubicBezTo>
                    <a:pt x="13" y="65"/>
                    <a:pt x="13" y="65"/>
                    <a:pt x="13" y="65"/>
                  </a:cubicBezTo>
                  <a:cubicBezTo>
                    <a:pt x="14" y="65"/>
                    <a:pt x="15" y="65"/>
                    <a:pt x="15" y="64"/>
                  </a:cubicBezTo>
                  <a:cubicBezTo>
                    <a:pt x="18" y="63"/>
                    <a:pt x="20" y="61"/>
                    <a:pt x="21" y="59"/>
                  </a:cubicBezTo>
                  <a:cubicBezTo>
                    <a:pt x="21" y="58"/>
                    <a:pt x="22" y="58"/>
                    <a:pt x="22" y="58"/>
                  </a:cubicBezTo>
                  <a:cubicBezTo>
                    <a:pt x="23" y="54"/>
                    <a:pt x="24" y="51"/>
                    <a:pt x="24" y="47"/>
                  </a:cubicBezTo>
                  <a:cubicBezTo>
                    <a:pt x="24" y="47"/>
                    <a:pt x="24" y="47"/>
                    <a:pt x="24" y="47"/>
                  </a:cubicBezTo>
                  <a:cubicBezTo>
                    <a:pt x="24" y="46"/>
                    <a:pt x="24" y="46"/>
                    <a:pt x="24" y="46"/>
                  </a:cubicBezTo>
                  <a:cubicBezTo>
                    <a:pt x="24" y="46"/>
                    <a:pt x="24" y="46"/>
                    <a:pt x="24" y="46"/>
                  </a:cubicBezTo>
                  <a:cubicBezTo>
                    <a:pt x="24" y="46"/>
                    <a:pt x="24" y="46"/>
                    <a:pt x="24" y="46"/>
                  </a:cubicBezTo>
                  <a:cubicBezTo>
                    <a:pt x="25" y="42"/>
                    <a:pt x="24" y="38"/>
                    <a:pt x="24" y="35"/>
                  </a:cubicBezTo>
                  <a:cubicBezTo>
                    <a:pt x="24" y="34"/>
                    <a:pt x="23" y="33"/>
                    <a:pt x="23" y="32"/>
                  </a:cubicBezTo>
                  <a:cubicBezTo>
                    <a:pt x="23" y="30"/>
                    <a:pt x="23" y="28"/>
                    <a:pt x="22" y="27"/>
                  </a:cubicBezTo>
                  <a:cubicBezTo>
                    <a:pt x="21" y="22"/>
                    <a:pt x="20" y="18"/>
                    <a:pt x="19" y="13"/>
                  </a:cubicBezTo>
                  <a:cubicBezTo>
                    <a:pt x="19" y="11"/>
                    <a:pt x="19" y="8"/>
                    <a:pt x="19" y="5"/>
                  </a:cubicBezTo>
                  <a:cubicBezTo>
                    <a:pt x="19" y="4"/>
                    <a:pt x="19" y="3"/>
                    <a:pt x="19" y="2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9" y="0"/>
                    <a:pt x="18" y="0"/>
                  </a:cubicBezTo>
                  <a:cubicBezTo>
                    <a:pt x="18" y="0"/>
                    <a:pt x="18" y="0"/>
                    <a:pt x="18" y="0"/>
                  </a:cubicBezTo>
                </a:path>
              </a:pathLst>
            </a:custGeom>
            <a:solidFill>
              <a:srgbClr val="BB2A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22" name="Freeform 416"/>
            <p:cNvSpPr>
              <a:spLocks noEditPoints="1"/>
            </p:cNvSpPr>
            <p:nvPr/>
          </p:nvSpPr>
          <p:spPr bwMode="auto">
            <a:xfrm>
              <a:off x="889000" y="4376738"/>
              <a:ext cx="136525" cy="153988"/>
            </a:xfrm>
            <a:custGeom>
              <a:avLst/>
              <a:gdLst>
                <a:gd name="T0" fmla="*/ 9 w 36"/>
                <a:gd name="T1" fmla="*/ 40 h 41"/>
                <a:gd name="T2" fmla="*/ 6 w 36"/>
                <a:gd name="T3" fmla="*/ 41 h 41"/>
                <a:gd name="T4" fmla="*/ 6 w 36"/>
                <a:gd name="T5" fmla="*/ 41 h 41"/>
                <a:gd name="T6" fmla="*/ 9 w 36"/>
                <a:gd name="T7" fmla="*/ 40 h 41"/>
                <a:gd name="T8" fmla="*/ 18 w 36"/>
                <a:gd name="T9" fmla="*/ 34 h 41"/>
                <a:gd name="T10" fmla="*/ 13 w 36"/>
                <a:gd name="T11" fmla="*/ 38 h 41"/>
                <a:gd name="T12" fmla="*/ 18 w 36"/>
                <a:gd name="T13" fmla="*/ 34 h 41"/>
                <a:gd name="T14" fmla="*/ 1 w 36"/>
                <a:gd name="T15" fmla="*/ 34 h 41"/>
                <a:gd name="T16" fmla="*/ 1 w 36"/>
                <a:gd name="T17" fmla="*/ 37 h 41"/>
                <a:gd name="T18" fmla="*/ 1 w 36"/>
                <a:gd name="T19" fmla="*/ 34 h 41"/>
                <a:gd name="T20" fmla="*/ 7 w 36"/>
                <a:gd name="T21" fmla="*/ 14 h 41"/>
                <a:gd name="T22" fmla="*/ 7 w 36"/>
                <a:gd name="T23" fmla="*/ 14 h 41"/>
                <a:gd name="T24" fmla="*/ 6 w 36"/>
                <a:gd name="T25" fmla="*/ 17 h 41"/>
                <a:gd name="T26" fmla="*/ 7 w 36"/>
                <a:gd name="T27" fmla="*/ 14 h 41"/>
                <a:gd name="T28" fmla="*/ 34 w 36"/>
                <a:gd name="T29" fmla="*/ 7 h 41"/>
                <a:gd name="T30" fmla="*/ 21 w 36"/>
                <a:gd name="T31" fmla="*/ 30 h 41"/>
                <a:gd name="T32" fmla="*/ 26 w 36"/>
                <a:gd name="T33" fmla="*/ 22 h 41"/>
                <a:gd name="T34" fmla="*/ 34 w 36"/>
                <a:gd name="T35" fmla="*/ 7 h 41"/>
                <a:gd name="T36" fmla="*/ 36 w 36"/>
                <a:gd name="T37" fmla="*/ 0 h 41"/>
                <a:gd name="T38" fmla="*/ 35 w 36"/>
                <a:gd name="T39" fmla="*/ 4 h 41"/>
                <a:gd name="T40" fmla="*/ 35 w 36"/>
                <a:gd name="T41" fmla="*/ 3 h 41"/>
                <a:gd name="T42" fmla="*/ 36 w 36"/>
                <a:gd name="T43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6" h="41">
                  <a:moveTo>
                    <a:pt x="9" y="40"/>
                  </a:moveTo>
                  <a:cubicBezTo>
                    <a:pt x="8" y="41"/>
                    <a:pt x="7" y="41"/>
                    <a:pt x="6" y="41"/>
                  </a:cubicBezTo>
                  <a:cubicBezTo>
                    <a:pt x="6" y="41"/>
                    <a:pt x="6" y="41"/>
                    <a:pt x="6" y="41"/>
                  </a:cubicBezTo>
                  <a:cubicBezTo>
                    <a:pt x="7" y="41"/>
                    <a:pt x="8" y="41"/>
                    <a:pt x="9" y="40"/>
                  </a:cubicBezTo>
                  <a:moveTo>
                    <a:pt x="18" y="34"/>
                  </a:moveTo>
                  <a:cubicBezTo>
                    <a:pt x="16" y="36"/>
                    <a:pt x="15" y="37"/>
                    <a:pt x="13" y="38"/>
                  </a:cubicBezTo>
                  <a:cubicBezTo>
                    <a:pt x="15" y="37"/>
                    <a:pt x="16" y="36"/>
                    <a:pt x="18" y="34"/>
                  </a:cubicBezTo>
                  <a:moveTo>
                    <a:pt x="1" y="34"/>
                  </a:moveTo>
                  <a:cubicBezTo>
                    <a:pt x="1" y="35"/>
                    <a:pt x="0" y="36"/>
                    <a:pt x="1" y="37"/>
                  </a:cubicBezTo>
                  <a:cubicBezTo>
                    <a:pt x="0" y="36"/>
                    <a:pt x="1" y="35"/>
                    <a:pt x="1" y="34"/>
                  </a:cubicBezTo>
                  <a:moveTo>
                    <a:pt x="7" y="14"/>
                  </a:moveTo>
                  <a:cubicBezTo>
                    <a:pt x="7" y="14"/>
                    <a:pt x="7" y="14"/>
                    <a:pt x="7" y="14"/>
                  </a:cubicBezTo>
                  <a:cubicBezTo>
                    <a:pt x="7" y="15"/>
                    <a:pt x="6" y="16"/>
                    <a:pt x="6" y="17"/>
                  </a:cubicBezTo>
                  <a:cubicBezTo>
                    <a:pt x="6" y="16"/>
                    <a:pt x="7" y="15"/>
                    <a:pt x="7" y="14"/>
                  </a:cubicBezTo>
                  <a:moveTo>
                    <a:pt x="34" y="7"/>
                  </a:moveTo>
                  <a:cubicBezTo>
                    <a:pt x="30" y="15"/>
                    <a:pt x="27" y="23"/>
                    <a:pt x="21" y="30"/>
                  </a:cubicBezTo>
                  <a:cubicBezTo>
                    <a:pt x="23" y="28"/>
                    <a:pt x="25" y="25"/>
                    <a:pt x="26" y="22"/>
                  </a:cubicBezTo>
                  <a:cubicBezTo>
                    <a:pt x="29" y="17"/>
                    <a:pt x="31" y="12"/>
                    <a:pt x="34" y="7"/>
                  </a:cubicBezTo>
                  <a:moveTo>
                    <a:pt x="36" y="0"/>
                  </a:moveTo>
                  <a:cubicBezTo>
                    <a:pt x="36" y="1"/>
                    <a:pt x="35" y="3"/>
                    <a:pt x="35" y="4"/>
                  </a:cubicBezTo>
                  <a:cubicBezTo>
                    <a:pt x="35" y="4"/>
                    <a:pt x="35" y="4"/>
                    <a:pt x="35" y="3"/>
                  </a:cubicBezTo>
                  <a:cubicBezTo>
                    <a:pt x="35" y="2"/>
                    <a:pt x="36" y="1"/>
                    <a:pt x="36" y="0"/>
                  </a:cubicBezTo>
                </a:path>
              </a:pathLst>
            </a:custGeom>
            <a:solidFill>
              <a:srgbClr val="C297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23" name="Freeform 417"/>
            <p:cNvSpPr>
              <a:spLocks/>
            </p:cNvSpPr>
            <p:nvPr/>
          </p:nvSpPr>
          <p:spPr bwMode="auto">
            <a:xfrm>
              <a:off x="889000" y="4368800"/>
              <a:ext cx="136525" cy="161925"/>
            </a:xfrm>
            <a:custGeom>
              <a:avLst/>
              <a:gdLst>
                <a:gd name="T0" fmla="*/ 35 w 36"/>
                <a:gd name="T1" fmla="*/ 0 h 43"/>
                <a:gd name="T2" fmla="*/ 34 w 36"/>
                <a:gd name="T3" fmla="*/ 0 h 43"/>
                <a:gd name="T4" fmla="*/ 20 w 36"/>
                <a:gd name="T5" fmla="*/ 6 h 43"/>
                <a:gd name="T6" fmla="*/ 10 w 36"/>
                <a:gd name="T7" fmla="*/ 12 h 43"/>
                <a:gd name="T8" fmla="*/ 7 w 36"/>
                <a:gd name="T9" fmla="*/ 16 h 43"/>
                <a:gd name="T10" fmla="*/ 6 w 36"/>
                <a:gd name="T11" fmla="*/ 19 h 43"/>
                <a:gd name="T12" fmla="*/ 3 w 36"/>
                <a:gd name="T13" fmla="*/ 29 h 43"/>
                <a:gd name="T14" fmla="*/ 1 w 36"/>
                <a:gd name="T15" fmla="*/ 36 h 43"/>
                <a:gd name="T16" fmla="*/ 1 w 36"/>
                <a:gd name="T17" fmla="*/ 36 h 43"/>
                <a:gd name="T18" fmla="*/ 1 w 36"/>
                <a:gd name="T19" fmla="*/ 39 h 43"/>
                <a:gd name="T20" fmla="*/ 1 w 36"/>
                <a:gd name="T21" fmla="*/ 39 h 43"/>
                <a:gd name="T22" fmla="*/ 6 w 36"/>
                <a:gd name="T23" fmla="*/ 43 h 43"/>
                <a:gd name="T24" fmla="*/ 6 w 36"/>
                <a:gd name="T25" fmla="*/ 43 h 43"/>
                <a:gd name="T26" fmla="*/ 9 w 36"/>
                <a:gd name="T27" fmla="*/ 42 h 43"/>
                <a:gd name="T28" fmla="*/ 9 w 36"/>
                <a:gd name="T29" fmla="*/ 42 h 43"/>
                <a:gd name="T30" fmla="*/ 13 w 36"/>
                <a:gd name="T31" fmla="*/ 40 h 43"/>
                <a:gd name="T32" fmla="*/ 18 w 36"/>
                <a:gd name="T33" fmla="*/ 36 h 43"/>
                <a:gd name="T34" fmla="*/ 18 w 36"/>
                <a:gd name="T35" fmla="*/ 36 h 43"/>
                <a:gd name="T36" fmla="*/ 21 w 36"/>
                <a:gd name="T37" fmla="*/ 32 h 43"/>
                <a:gd name="T38" fmla="*/ 34 w 36"/>
                <a:gd name="T39" fmla="*/ 9 h 43"/>
                <a:gd name="T40" fmla="*/ 35 w 36"/>
                <a:gd name="T41" fmla="*/ 6 h 43"/>
                <a:gd name="T42" fmla="*/ 36 w 36"/>
                <a:gd name="T43" fmla="*/ 2 h 43"/>
                <a:gd name="T44" fmla="*/ 36 w 36"/>
                <a:gd name="T45" fmla="*/ 2 h 43"/>
                <a:gd name="T46" fmla="*/ 35 w 36"/>
                <a:gd name="T47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6" h="43">
                  <a:moveTo>
                    <a:pt x="35" y="0"/>
                  </a:moveTo>
                  <a:cubicBezTo>
                    <a:pt x="35" y="0"/>
                    <a:pt x="34" y="0"/>
                    <a:pt x="34" y="0"/>
                  </a:cubicBezTo>
                  <a:cubicBezTo>
                    <a:pt x="29" y="2"/>
                    <a:pt x="25" y="4"/>
                    <a:pt x="20" y="6"/>
                  </a:cubicBezTo>
                  <a:cubicBezTo>
                    <a:pt x="16" y="8"/>
                    <a:pt x="13" y="10"/>
                    <a:pt x="10" y="12"/>
                  </a:cubicBezTo>
                  <a:cubicBezTo>
                    <a:pt x="9" y="13"/>
                    <a:pt x="8" y="14"/>
                    <a:pt x="7" y="16"/>
                  </a:cubicBezTo>
                  <a:cubicBezTo>
                    <a:pt x="7" y="17"/>
                    <a:pt x="6" y="18"/>
                    <a:pt x="6" y="19"/>
                  </a:cubicBezTo>
                  <a:cubicBezTo>
                    <a:pt x="5" y="22"/>
                    <a:pt x="4" y="25"/>
                    <a:pt x="3" y="29"/>
                  </a:cubicBezTo>
                  <a:cubicBezTo>
                    <a:pt x="2" y="31"/>
                    <a:pt x="1" y="33"/>
                    <a:pt x="1" y="36"/>
                  </a:cubicBezTo>
                  <a:cubicBezTo>
                    <a:pt x="1" y="36"/>
                    <a:pt x="1" y="36"/>
                    <a:pt x="1" y="36"/>
                  </a:cubicBezTo>
                  <a:cubicBezTo>
                    <a:pt x="1" y="37"/>
                    <a:pt x="0" y="38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42"/>
                    <a:pt x="3" y="43"/>
                    <a:pt x="6" y="43"/>
                  </a:cubicBezTo>
                  <a:cubicBezTo>
                    <a:pt x="6" y="43"/>
                    <a:pt x="6" y="43"/>
                    <a:pt x="6" y="43"/>
                  </a:cubicBezTo>
                  <a:cubicBezTo>
                    <a:pt x="7" y="43"/>
                    <a:pt x="8" y="43"/>
                    <a:pt x="9" y="42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10" y="42"/>
                    <a:pt x="12" y="41"/>
                    <a:pt x="13" y="40"/>
                  </a:cubicBezTo>
                  <a:cubicBezTo>
                    <a:pt x="15" y="39"/>
                    <a:pt x="16" y="38"/>
                    <a:pt x="18" y="36"/>
                  </a:cubicBezTo>
                  <a:cubicBezTo>
                    <a:pt x="18" y="36"/>
                    <a:pt x="18" y="36"/>
                    <a:pt x="18" y="36"/>
                  </a:cubicBezTo>
                  <a:cubicBezTo>
                    <a:pt x="19" y="35"/>
                    <a:pt x="20" y="34"/>
                    <a:pt x="21" y="32"/>
                  </a:cubicBezTo>
                  <a:cubicBezTo>
                    <a:pt x="27" y="25"/>
                    <a:pt x="30" y="17"/>
                    <a:pt x="34" y="9"/>
                  </a:cubicBezTo>
                  <a:cubicBezTo>
                    <a:pt x="34" y="8"/>
                    <a:pt x="34" y="7"/>
                    <a:pt x="35" y="6"/>
                  </a:cubicBezTo>
                  <a:cubicBezTo>
                    <a:pt x="35" y="5"/>
                    <a:pt x="36" y="3"/>
                    <a:pt x="36" y="2"/>
                  </a:cubicBezTo>
                  <a:cubicBezTo>
                    <a:pt x="36" y="2"/>
                    <a:pt x="36" y="2"/>
                    <a:pt x="36" y="2"/>
                  </a:cubicBezTo>
                  <a:cubicBezTo>
                    <a:pt x="36" y="0"/>
                    <a:pt x="36" y="0"/>
                    <a:pt x="35" y="0"/>
                  </a:cubicBezTo>
                </a:path>
              </a:pathLst>
            </a:custGeom>
            <a:solidFill>
              <a:srgbClr val="BB2A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24" name="Freeform 418"/>
            <p:cNvSpPr>
              <a:spLocks/>
            </p:cNvSpPr>
            <p:nvPr/>
          </p:nvSpPr>
          <p:spPr bwMode="auto">
            <a:xfrm>
              <a:off x="1055688" y="3987800"/>
              <a:ext cx="6350" cy="71438"/>
            </a:xfrm>
            <a:custGeom>
              <a:avLst/>
              <a:gdLst>
                <a:gd name="T0" fmla="*/ 1 w 2"/>
                <a:gd name="T1" fmla="*/ 0 h 19"/>
                <a:gd name="T2" fmla="*/ 1 w 2"/>
                <a:gd name="T3" fmla="*/ 0 h 19"/>
                <a:gd name="T4" fmla="*/ 0 w 2"/>
                <a:gd name="T5" fmla="*/ 3 h 19"/>
                <a:gd name="T6" fmla="*/ 0 w 2"/>
                <a:gd name="T7" fmla="*/ 15 h 19"/>
                <a:gd name="T8" fmla="*/ 1 w 2"/>
                <a:gd name="T9" fmla="*/ 19 h 19"/>
                <a:gd name="T10" fmla="*/ 1 w 2"/>
                <a:gd name="T11" fmla="*/ 19 h 19"/>
                <a:gd name="T12" fmla="*/ 1 w 2"/>
                <a:gd name="T13" fmla="*/ 19 h 19"/>
                <a:gd name="T14" fmla="*/ 2 w 2"/>
                <a:gd name="T15" fmla="*/ 18 h 19"/>
                <a:gd name="T16" fmla="*/ 2 w 2"/>
                <a:gd name="T17" fmla="*/ 9 h 19"/>
                <a:gd name="T18" fmla="*/ 1 w 2"/>
                <a:gd name="T19" fmla="*/ 9 h 19"/>
                <a:gd name="T20" fmla="*/ 1 w 2"/>
                <a:gd name="T21" fmla="*/ 2 h 19"/>
                <a:gd name="T22" fmla="*/ 1 w 2"/>
                <a:gd name="T23" fmla="*/ 1 h 19"/>
                <a:gd name="T24" fmla="*/ 1 w 2"/>
                <a:gd name="T25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" h="1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2"/>
                    <a:pt x="0" y="3"/>
                  </a:cubicBezTo>
                  <a:cubicBezTo>
                    <a:pt x="0" y="7"/>
                    <a:pt x="0" y="11"/>
                    <a:pt x="0" y="15"/>
                  </a:cubicBezTo>
                  <a:cubicBezTo>
                    <a:pt x="0" y="16"/>
                    <a:pt x="0" y="17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2" y="15"/>
                    <a:pt x="2" y="12"/>
                    <a:pt x="2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7"/>
                    <a:pt x="1" y="5"/>
                    <a:pt x="1" y="2"/>
                  </a:cubicBezTo>
                  <a:cubicBezTo>
                    <a:pt x="1" y="2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BB2A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25" name="Freeform 419"/>
            <p:cNvSpPr>
              <a:spLocks noEditPoints="1"/>
            </p:cNvSpPr>
            <p:nvPr/>
          </p:nvSpPr>
          <p:spPr bwMode="auto">
            <a:xfrm>
              <a:off x="349250" y="2293938"/>
              <a:ext cx="300037" cy="603250"/>
            </a:xfrm>
            <a:custGeom>
              <a:avLst/>
              <a:gdLst>
                <a:gd name="T0" fmla="*/ 13 w 80"/>
                <a:gd name="T1" fmla="*/ 159 h 160"/>
                <a:gd name="T2" fmla="*/ 14 w 80"/>
                <a:gd name="T3" fmla="*/ 159 h 160"/>
                <a:gd name="T4" fmla="*/ 11 w 80"/>
                <a:gd name="T5" fmla="*/ 157 h 160"/>
                <a:gd name="T6" fmla="*/ 12 w 80"/>
                <a:gd name="T7" fmla="*/ 159 h 160"/>
                <a:gd name="T8" fmla="*/ 11 w 80"/>
                <a:gd name="T9" fmla="*/ 157 h 160"/>
                <a:gd name="T10" fmla="*/ 15 w 80"/>
                <a:gd name="T11" fmla="*/ 156 h 160"/>
                <a:gd name="T12" fmla="*/ 16 w 80"/>
                <a:gd name="T13" fmla="*/ 121 h 160"/>
                <a:gd name="T14" fmla="*/ 17 w 80"/>
                <a:gd name="T15" fmla="*/ 122 h 160"/>
                <a:gd name="T16" fmla="*/ 14 w 80"/>
                <a:gd name="T17" fmla="*/ 114 h 160"/>
                <a:gd name="T18" fmla="*/ 15 w 80"/>
                <a:gd name="T19" fmla="*/ 118 h 160"/>
                <a:gd name="T20" fmla="*/ 14 w 80"/>
                <a:gd name="T21" fmla="*/ 114 h 160"/>
                <a:gd name="T22" fmla="*/ 0 w 80"/>
                <a:gd name="T23" fmla="*/ 108 h 160"/>
                <a:gd name="T24" fmla="*/ 5 w 80"/>
                <a:gd name="T25" fmla="*/ 139 h 160"/>
                <a:gd name="T26" fmla="*/ 1 w 80"/>
                <a:gd name="T27" fmla="*/ 123 h 160"/>
                <a:gd name="T28" fmla="*/ 0 w 80"/>
                <a:gd name="T29" fmla="*/ 106 h 160"/>
                <a:gd name="T30" fmla="*/ 15 w 80"/>
                <a:gd name="T31" fmla="*/ 108 h 160"/>
                <a:gd name="T32" fmla="*/ 17 w 80"/>
                <a:gd name="T33" fmla="*/ 103 h 160"/>
                <a:gd name="T34" fmla="*/ 21 w 80"/>
                <a:gd name="T35" fmla="*/ 99 h 160"/>
                <a:gd name="T36" fmla="*/ 22 w 80"/>
                <a:gd name="T37" fmla="*/ 97 h 160"/>
                <a:gd name="T38" fmla="*/ 24 w 80"/>
                <a:gd name="T39" fmla="*/ 76 h 160"/>
                <a:gd name="T40" fmla="*/ 24 w 80"/>
                <a:gd name="T41" fmla="*/ 75 h 160"/>
                <a:gd name="T42" fmla="*/ 22 w 80"/>
                <a:gd name="T43" fmla="*/ 75 h 160"/>
                <a:gd name="T44" fmla="*/ 24 w 80"/>
                <a:gd name="T45" fmla="*/ 75 h 160"/>
                <a:gd name="T46" fmla="*/ 25 w 80"/>
                <a:gd name="T47" fmla="*/ 74 h 160"/>
                <a:gd name="T48" fmla="*/ 25 w 80"/>
                <a:gd name="T49" fmla="*/ 74 h 160"/>
                <a:gd name="T50" fmla="*/ 25 w 80"/>
                <a:gd name="T51" fmla="*/ 74 h 160"/>
                <a:gd name="T52" fmla="*/ 25 w 80"/>
                <a:gd name="T53" fmla="*/ 72 h 160"/>
                <a:gd name="T54" fmla="*/ 23 w 80"/>
                <a:gd name="T55" fmla="*/ 67 h 160"/>
                <a:gd name="T56" fmla="*/ 23 w 80"/>
                <a:gd name="T57" fmla="*/ 67 h 160"/>
                <a:gd name="T58" fmla="*/ 33 w 80"/>
                <a:gd name="T59" fmla="*/ 66 h 160"/>
                <a:gd name="T60" fmla="*/ 33 w 80"/>
                <a:gd name="T61" fmla="*/ 66 h 160"/>
                <a:gd name="T62" fmla="*/ 30 w 80"/>
                <a:gd name="T63" fmla="*/ 63 h 160"/>
                <a:gd name="T64" fmla="*/ 30 w 80"/>
                <a:gd name="T65" fmla="*/ 63 h 160"/>
                <a:gd name="T66" fmla="*/ 35 w 80"/>
                <a:gd name="T67" fmla="*/ 62 h 160"/>
                <a:gd name="T68" fmla="*/ 37 w 80"/>
                <a:gd name="T69" fmla="*/ 62 h 160"/>
                <a:gd name="T70" fmla="*/ 37 w 80"/>
                <a:gd name="T71" fmla="*/ 62 h 160"/>
                <a:gd name="T72" fmla="*/ 16 w 80"/>
                <a:gd name="T73" fmla="*/ 49 h 160"/>
                <a:gd name="T74" fmla="*/ 10 w 80"/>
                <a:gd name="T75" fmla="*/ 62 h 160"/>
                <a:gd name="T76" fmla="*/ 16 w 80"/>
                <a:gd name="T77" fmla="*/ 49 h 160"/>
                <a:gd name="T78" fmla="*/ 32 w 80"/>
                <a:gd name="T79" fmla="*/ 28 h 160"/>
                <a:gd name="T80" fmla="*/ 39 w 80"/>
                <a:gd name="T81" fmla="*/ 21 h 160"/>
                <a:gd name="T82" fmla="*/ 39 w 80"/>
                <a:gd name="T83" fmla="*/ 21 h 160"/>
                <a:gd name="T84" fmla="*/ 39 w 80"/>
                <a:gd name="T85" fmla="*/ 21 h 160"/>
                <a:gd name="T86" fmla="*/ 39 w 80"/>
                <a:gd name="T87" fmla="*/ 21 h 160"/>
                <a:gd name="T88" fmla="*/ 39 w 80"/>
                <a:gd name="T89" fmla="*/ 21 h 160"/>
                <a:gd name="T90" fmla="*/ 52 w 80"/>
                <a:gd name="T91" fmla="*/ 9 h 160"/>
                <a:gd name="T92" fmla="*/ 58 w 80"/>
                <a:gd name="T93" fmla="*/ 5 h 160"/>
                <a:gd name="T94" fmla="*/ 52 w 80"/>
                <a:gd name="T95" fmla="*/ 9 h 160"/>
                <a:gd name="T96" fmla="*/ 58 w 80"/>
                <a:gd name="T97" fmla="*/ 5 h 160"/>
                <a:gd name="T98" fmla="*/ 80 w 80"/>
                <a:gd name="T99" fmla="*/ 11 h 160"/>
                <a:gd name="T100" fmla="*/ 67 w 80"/>
                <a:gd name="T101" fmla="*/ 0 h 160"/>
                <a:gd name="T102" fmla="*/ 65 w 80"/>
                <a:gd name="T103" fmla="*/ 0 h 160"/>
                <a:gd name="T104" fmla="*/ 68 w 80"/>
                <a:gd name="T105" fmla="*/ 1 h 160"/>
                <a:gd name="T106" fmla="*/ 69 w 80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80" h="160">
                  <a:moveTo>
                    <a:pt x="14" y="158"/>
                  </a:moveTo>
                  <a:cubicBezTo>
                    <a:pt x="14" y="159"/>
                    <a:pt x="13" y="159"/>
                    <a:pt x="13" y="159"/>
                  </a:cubicBezTo>
                  <a:cubicBezTo>
                    <a:pt x="13" y="159"/>
                    <a:pt x="13" y="159"/>
                    <a:pt x="13" y="160"/>
                  </a:cubicBezTo>
                  <a:cubicBezTo>
                    <a:pt x="13" y="159"/>
                    <a:pt x="14" y="159"/>
                    <a:pt x="14" y="159"/>
                  </a:cubicBezTo>
                  <a:cubicBezTo>
                    <a:pt x="14" y="159"/>
                    <a:pt x="14" y="159"/>
                    <a:pt x="14" y="158"/>
                  </a:cubicBezTo>
                  <a:moveTo>
                    <a:pt x="11" y="157"/>
                  </a:moveTo>
                  <a:cubicBezTo>
                    <a:pt x="11" y="157"/>
                    <a:pt x="11" y="158"/>
                    <a:pt x="12" y="159"/>
                  </a:cubicBezTo>
                  <a:cubicBezTo>
                    <a:pt x="12" y="159"/>
                    <a:pt x="12" y="159"/>
                    <a:pt x="12" y="159"/>
                  </a:cubicBezTo>
                  <a:cubicBezTo>
                    <a:pt x="12" y="159"/>
                    <a:pt x="12" y="159"/>
                    <a:pt x="12" y="159"/>
                  </a:cubicBezTo>
                  <a:cubicBezTo>
                    <a:pt x="12" y="158"/>
                    <a:pt x="11" y="157"/>
                    <a:pt x="11" y="157"/>
                  </a:cubicBezTo>
                  <a:moveTo>
                    <a:pt x="18" y="150"/>
                  </a:moveTo>
                  <a:cubicBezTo>
                    <a:pt x="17" y="152"/>
                    <a:pt x="15" y="154"/>
                    <a:pt x="15" y="156"/>
                  </a:cubicBezTo>
                  <a:cubicBezTo>
                    <a:pt x="16" y="154"/>
                    <a:pt x="17" y="152"/>
                    <a:pt x="18" y="150"/>
                  </a:cubicBezTo>
                  <a:moveTo>
                    <a:pt x="16" y="121"/>
                  </a:moveTo>
                  <a:cubicBezTo>
                    <a:pt x="17" y="122"/>
                    <a:pt x="17" y="123"/>
                    <a:pt x="17" y="123"/>
                  </a:cubicBezTo>
                  <a:cubicBezTo>
                    <a:pt x="17" y="123"/>
                    <a:pt x="17" y="122"/>
                    <a:pt x="17" y="122"/>
                  </a:cubicBezTo>
                  <a:cubicBezTo>
                    <a:pt x="17" y="122"/>
                    <a:pt x="16" y="122"/>
                    <a:pt x="16" y="121"/>
                  </a:cubicBezTo>
                  <a:moveTo>
                    <a:pt x="14" y="114"/>
                  </a:moveTo>
                  <a:cubicBezTo>
                    <a:pt x="14" y="114"/>
                    <a:pt x="14" y="114"/>
                    <a:pt x="14" y="114"/>
                  </a:cubicBezTo>
                  <a:cubicBezTo>
                    <a:pt x="14" y="116"/>
                    <a:pt x="14" y="117"/>
                    <a:pt x="15" y="118"/>
                  </a:cubicBezTo>
                  <a:cubicBezTo>
                    <a:pt x="15" y="118"/>
                    <a:pt x="15" y="118"/>
                    <a:pt x="15" y="118"/>
                  </a:cubicBezTo>
                  <a:cubicBezTo>
                    <a:pt x="14" y="117"/>
                    <a:pt x="14" y="116"/>
                    <a:pt x="14" y="114"/>
                  </a:cubicBezTo>
                  <a:moveTo>
                    <a:pt x="0" y="106"/>
                  </a:moveTo>
                  <a:cubicBezTo>
                    <a:pt x="0" y="107"/>
                    <a:pt x="0" y="108"/>
                    <a:pt x="0" y="108"/>
                  </a:cubicBezTo>
                  <a:cubicBezTo>
                    <a:pt x="0" y="111"/>
                    <a:pt x="1" y="116"/>
                    <a:pt x="1" y="121"/>
                  </a:cubicBezTo>
                  <a:cubicBezTo>
                    <a:pt x="2" y="127"/>
                    <a:pt x="3" y="133"/>
                    <a:pt x="5" y="139"/>
                  </a:cubicBezTo>
                  <a:cubicBezTo>
                    <a:pt x="6" y="143"/>
                    <a:pt x="7" y="147"/>
                    <a:pt x="8" y="151"/>
                  </a:cubicBezTo>
                  <a:cubicBezTo>
                    <a:pt x="5" y="142"/>
                    <a:pt x="3" y="133"/>
                    <a:pt x="1" y="123"/>
                  </a:cubicBezTo>
                  <a:cubicBezTo>
                    <a:pt x="1" y="120"/>
                    <a:pt x="1" y="118"/>
                    <a:pt x="1" y="115"/>
                  </a:cubicBezTo>
                  <a:cubicBezTo>
                    <a:pt x="0" y="112"/>
                    <a:pt x="0" y="110"/>
                    <a:pt x="0" y="106"/>
                  </a:cubicBezTo>
                  <a:moveTo>
                    <a:pt x="17" y="103"/>
                  </a:moveTo>
                  <a:cubicBezTo>
                    <a:pt x="16" y="104"/>
                    <a:pt x="16" y="106"/>
                    <a:pt x="15" y="108"/>
                  </a:cubicBezTo>
                  <a:cubicBezTo>
                    <a:pt x="15" y="107"/>
                    <a:pt x="15" y="107"/>
                    <a:pt x="15" y="106"/>
                  </a:cubicBezTo>
                  <a:cubicBezTo>
                    <a:pt x="16" y="105"/>
                    <a:pt x="17" y="104"/>
                    <a:pt x="17" y="103"/>
                  </a:cubicBezTo>
                  <a:moveTo>
                    <a:pt x="22" y="97"/>
                  </a:moveTo>
                  <a:cubicBezTo>
                    <a:pt x="22" y="98"/>
                    <a:pt x="21" y="98"/>
                    <a:pt x="21" y="99"/>
                  </a:cubicBezTo>
                  <a:cubicBezTo>
                    <a:pt x="21" y="99"/>
                    <a:pt x="21" y="98"/>
                    <a:pt x="21" y="98"/>
                  </a:cubicBezTo>
                  <a:cubicBezTo>
                    <a:pt x="22" y="98"/>
                    <a:pt x="22" y="97"/>
                    <a:pt x="22" y="97"/>
                  </a:cubicBezTo>
                  <a:moveTo>
                    <a:pt x="22" y="75"/>
                  </a:moveTo>
                  <a:cubicBezTo>
                    <a:pt x="23" y="75"/>
                    <a:pt x="23" y="76"/>
                    <a:pt x="24" y="76"/>
                  </a:cubicBezTo>
                  <a:cubicBezTo>
                    <a:pt x="24" y="76"/>
                    <a:pt x="24" y="76"/>
                    <a:pt x="24" y="75"/>
                  </a:cubicBezTo>
                  <a:cubicBezTo>
                    <a:pt x="24" y="75"/>
                    <a:pt x="24" y="75"/>
                    <a:pt x="24" y="75"/>
                  </a:cubicBezTo>
                  <a:cubicBezTo>
                    <a:pt x="24" y="75"/>
                    <a:pt x="24" y="75"/>
                    <a:pt x="24" y="75"/>
                  </a:cubicBezTo>
                  <a:cubicBezTo>
                    <a:pt x="23" y="75"/>
                    <a:pt x="23" y="75"/>
                    <a:pt x="22" y="75"/>
                  </a:cubicBezTo>
                  <a:moveTo>
                    <a:pt x="25" y="74"/>
                  </a:moveTo>
                  <a:cubicBezTo>
                    <a:pt x="25" y="75"/>
                    <a:pt x="25" y="75"/>
                    <a:pt x="24" y="75"/>
                  </a:cubicBezTo>
                  <a:cubicBezTo>
                    <a:pt x="25" y="75"/>
                    <a:pt x="25" y="75"/>
                    <a:pt x="25" y="74"/>
                  </a:cubicBezTo>
                  <a:moveTo>
                    <a:pt x="25" y="74"/>
                  </a:moveTo>
                  <a:cubicBezTo>
                    <a:pt x="25" y="74"/>
                    <a:pt x="25" y="74"/>
                    <a:pt x="25" y="74"/>
                  </a:cubicBezTo>
                  <a:cubicBezTo>
                    <a:pt x="25" y="74"/>
                    <a:pt x="25" y="74"/>
                    <a:pt x="25" y="74"/>
                  </a:cubicBezTo>
                  <a:cubicBezTo>
                    <a:pt x="25" y="74"/>
                    <a:pt x="25" y="74"/>
                    <a:pt x="25" y="74"/>
                  </a:cubicBezTo>
                  <a:cubicBezTo>
                    <a:pt x="25" y="74"/>
                    <a:pt x="25" y="74"/>
                    <a:pt x="25" y="74"/>
                  </a:cubicBezTo>
                  <a:moveTo>
                    <a:pt x="26" y="69"/>
                  </a:moveTo>
                  <a:cubicBezTo>
                    <a:pt x="26" y="70"/>
                    <a:pt x="26" y="71"/>
                    <a:pt x="25" y="72"/>
                  </a:cubicBezTo>
                  <a:cubicBezTo>
                    <a:pt x="26" y="71"/>
                    <a:pt x="26" y="70"/>
                    <a:pt x="26" y="69"/>
                  </a:cubicBezTo>
                  <a:moveTo>
                    <a:pt x="23" y="67"/>
                  </a:moveTo>
                  <a:cubicBezTo>
                    <a:pt x="22" y="68"/>
                    <a:pt x="22" y="70"/>
                    <a:pt x="22" y="71"/>
                  </a:cubicBezTo>
                  <a:cubicBezTo>
                    <a:pt x="22" y="70"/>
                    <a:pt x="22" y="68"/>
                    <a:pt x="23" y="67"/>
                  </a:cubicBezTo>
                  <a:moveTo>
                    <a:pt x="34" y="66"/>
                  </a:moveTo>
                  <a:cubicBezTo>
                    <a:pt x="34" y="66"/>
                    <a:pt x="33" y="66"/>
                    <a:pt x="33" y="66"/>
                  </a:cubicBezTo>
                  <a:cubicBezTo>
                    <a:pt x="33" y="66"/>
                    <a:pt x="33" y="66"/>
                    <a:pt x="33" y="66"/>
                  </a:cubicBezTo>
                  <a:cubicBezTo>
                    <a:pt x="33" y="66"/>
                    <a:pt x="33" y="66"/>
                    <a:pt x="33" y="66"/>
                  </a:cubicBezTo>
                  <a:cubicBezTo>
                    <a:pt x="33" y="66"/>
                    <a:pt x="33" y="66"/>
                    <a:pt x="34" y="66"/>
                  </a:cubicBezTo>
                  <a:moveTo>
                    <a:pt x="30" y="63"/>
                  </a:moveTo>
                  <a:cubicBezTo>
                    <a:pt x="28" y="63"/>
                    <a:pt x="27" y="64"/>
                    <a:pt x="25" y="65"/>
                  </a:cubicBezTo>
                  <a:cubicBezTo>
                    <a:pt x="27" y="64"/>
                    <a:pt x="28" y="63"/>
                    <a:pt x="30" y="63"/>
                  </a:cubicBezTo>
                  <a:moveTo>
                    <a:pt x="36" y="62"/>
                  </a:moveTo>
                  <a:cubicBezTo>
                    <a:pt x="36" y="62"/>
                    <a:pt x="35" y="62"/>
                    <a:pt x="35" y="62"/>
                  </a:cubicBezTo>
                  <a:cubicBezTo>
                    <a:pt x="35" y="62"/>
                    <a:pt x="36" y="62"/>
                    <a:pt x="36" y="62"/>
                  </a:cubicBezTo>
                  <a:cubicBezTo>
                    <a:pt x="36" y="62"/>
                    <a:pt x="36" y="62"/>
                    <a:pt x="37" y="62"/>
                  </a:cubicBezTo>
                  <a:cubicBezTo>
                    <a:pt x="37" y="62"/>
                    <a:pt x="37" y="62"/>
                    <a:pt x="37" y="62"/>
                  </a:cubicBezTo>
                  <a:cubicBezTo>
                    <a:pt x="37" y="62"/>
                    <a:pt x="37" y="62"/>
                    <a:pt x="37" y="62"/>
                  </a:cubicBezTo>
                  <a:cubicBezTo>
                    <a:pt x="37" y="62"/>
                    <a:pt x="36" y="62"/>
                    <a:pt x="36" y="62"/>
                  </a:cubicBezTo>
                  <a:moveTo>
                    <a:pt x="16" y="49"/>
                  </a:moveTo>
                  <a:cubicBezTo>
                    <a:pt x="14" y="53"/>
                    <a:pt x="12" y="57"/>
                    <a:pt x="10" y="61"/>
                  </a:cubicBezTo>
                  <a:cubicBezTo>
                    <a:pt x="10" y="61"/>
                    <a:pt x="10" y="62"/>
                    <a:pt x="10" y="62"/>
                  </a:cubicBezTo>
                  <a:cubicBezTo>
                    <a:pt x="10" y="62"/>
                    <a:pt x="10" y="61"/>
                    <a:pt x="10" y="61"/>
                  </a:cubicBezTo>
                  <a:cubicBezTo>
                    <a:pt x="12" y="57"/>
                    <a:pt x="14" y="53"/>
                    <a:pt x="16" y="49"/>
                  </a:cubicBezTo>
                  <a:moveTo>
                    <a:pt x="32" y="28"/>
                  </a:moveTo>
                  <a:cubicBezTo>
                    <a:pt x="32" y="28"/>
                    <a:pt x="32" y="28"/>
                    <a:pt x="32" y="28"/>
                  </a:cubicBezTo>
                  <a:cubicBezTo>
                    <a:pt x="32" y="28"/>
                    <a:pt x="32" y="28"/>
                    <a:pt x="32" y="28"/>
                  </a:cubicBezTo>
                  <a:moveTo>
                    <a:pt x="39" y="21"/>
                  </a:moveTo>
                  <a:cubicBezTo>
                    <a:pt x="36" y="23"/>
                    <a:pt x="34" y="26"/>
                    <a:pt x="32" y="28"/>
                  </a:cubicBezTo>
                  <a:cubicBezTo>
                    <a:pt x="34" y="26"/>
                    <a:pt x="36" y="23"/>
                    <a:pt x="39" y="21"/>
                  </a:cubicBezTo>
                  <a:moveTo>
                    <a:pt x="39" y="21"/>
                  </a:moveTo>
                  <a:cubicBezTo>
                    <a:pt x="39" y="21"/>
                    <a:pt x="39" y="21"/>
                    <a:pt x="39" y="21"/>
                  </a:cubicBezTo>
                  <a:cubicBezTo>
                    <a:pt x="39" y="21"/>
                    <a:pt x="39" y="21"/>
                    <a:pt x="39" y="21"/>
                  </a:cubicBezTo>
                  <a:moveTo>
                    <a:pt x="39" y="21"/>
                  </a:moveTo>
                  <a:cubicBezTo>
                    <a:pt x="39" y="21"/>
                    <a:pt x="39" y="21"/>
                    <a:pt x="39" y="21"/>
                  </a:cubicBezTo>
                  <a:cubicBezTo>
                    <a:pt x="39" y="21"/>
                    <a:pt x="39" y="21"/>
                    <a:pt x="39" y="21"/>
                  </a:cubicBezTo>
                  <a:moveTo>
                    <a:pt x="52" y="9"/>
                  </a:moveTo>
                  <a:cubicBezTo>
                    <a:pt x="52" y="9"/>
                    <a:pt x="52" y="9"/>
                    <a:pt x="52" y="9"/>
                  </a:cubicBezTo>
                  <a:cubicBezTo>
                    <a:pt x="52" y="9"/>
                    <a:pt x="52" y="9"/>
                    <a:pt x="52" y="9"/>
                  </a:cubicBezTo>
                  <a:moveTo>
                    <a:pt x="58" y="5"/>
                  </a:moveTo>
                  <a:cubicBezTo>
                    <a:pt x="58" y="5"/>
                    <a:pt x="58" y="5"/>
                    <a:pt x="58" y="5"/>
                  </a:cubicBezTo>
                  <a:cubicBezTo>
                    <a:pt x="56" y="7"/>
                    <a:pt x="54" y="8"/>
                    <a:pt x="52" y="9"/>
                  </a:cubicBezTo>
                  <a:cubicBezTo>
                    <a:pt x="54" y="8"/>
                    <a:pt x="56" y="7"/>
                    <a:pt x="58" y="5"/>
                  </a:cubicBezTo>
                  <a:cubicBezTo>
                    <a:pt x="58" y="5"/>
                    <a:pt x="58" y="5"/>
                    <a:pt x="58" y="5"/>
                  </a:cubicBezTo>
                  <a:moveTo>
                    <a:pt x="72" y="5"/>
                  </a:moveTo>
                  <a:cubicBezTo>
                    <a:pt x="74" y="7"/>
                    <a:pt x="77" y="9"/>
                    <a:pt x="80" y="11"/>
                  </a:cubicBezTo>
                  <a:cubicBezTo>
                    <a:pt x="77" y="9"/>
                    <a:pt x="74" y="7"/>
                    <a:pt x="72" y="5"/>
                  </a:cubicBezTo>
                  <a:moveTo>
                    <a:pt x="67" y="0"/>
                  </a:moveTo>
                  <a:cubicBezTo>
                    <a:pt x="67" y="0"/>
                    <a:pt x="66" y="0"/>
                    <a:pt x="65" y="0"/>
                  </a:cubicBezTo>
                  <a:cubicBezTo>
                    <a:pt x="65" y="0"/>
                    <a:pt x="65" y="0"/>
                    <a:pt x="65" y="0"/>
                  </a:cubicBezTo>
                  <a:cubicBezTo>
                    <a:pt x="66" y="0"/>
                    <a:pt x="67" y="0"/>
                    <a:pt x="67" y="0"/>
                  </a:cubicBezTo>
                  <a:cubicBezTo>
                    <a:pt x="67" y="0"/>
                    <a:pt x="68" y="0"/>
                    <a:pt x="68" y="1"/>
                  </a:cubicBezTo>
                  <a:cubicBezTo>
                    <a:pt x="69" y="1"/>
                    <a:pt x="69" y="2"/>
                    <a:pt x="69" y="2"/>
                  </a:cubicBezTo>
                  <a:cubicBezTo>
                    <a:pt x="69" y="2"/>
                    <a:pt x="69" y="1"/>
                    <a:pt x="69" y="1"/>
                  </a:cubicBezTo>
                  <a:cubicBezTo>
                    <a:pt x="68" y="0"/>
                    <a:pt x="67" y="0"/>
                    <a:pt x="67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26" name="Freeform 420"/>
            <p:cNvSpPr>
              <a:spLocks/>
            </p:cNvSpPr>
            <p:nvPr/>
          </p:nvSpPr>
          <p:spPr bwMode="auto">
            <a:xfrm>
              <a:off x="349250" y="2293938"/>
              <a:ext cx="319087" cy="603250"/>
            </a:xfrm>
            <a:custGeom>
              <a:avLst/>
              <a:gdLst>
                <a:gd name="T0" fmla="*/ 65 w 85"/>
                <a:gd name="T1" fmla="*/ 0 h 160"/>
                <a:gd name="T2" fmla="*/ 65 w 85"/>
                <a:gd name="T3" fmla="*/ 1 h 160"/>
                <a:gd name="T4" fmla="*/ 58 w 85"/>
                <a:gd name="T5" fmla="*/ 5 h 160"/>
                <a:gd name="T6" fmla="*/ 52 w 85"/>
                <a:gd name="T7" fmla="*/ 9 h 160"/>
                <a:gd name="T8" fmla="*/ 39 w 85"/>
                <a:gd name="T9" fmla="*/ 21 h 160"/>
                <a:gd name="T10" fmla="*/ 39 w 85"/>
                <a:gd name="T11" fmla="*/ 21 h 160"/>
                <a:gd name="T12" fmla="*/ 39 w 85"/>
                <a:gd name="T13" fmla="*/ 21 h 160"/>
                <a:gd name="T14" fmla="*/ 32 w 85"/>
                <a:gd name="T15" fmla="*/ 28 h 160"/>
                <a:gd name="T16" fmla="*/ 29 w 85"/>
                <a:gd name="T17" fmla="*/ 31 h 160"/>
                <a:gd name="T18" fmla="*/ 10 w 85"/>
                <a:gd name="T19" fmla="*/ 61 h 160"/>
                <a:gd name="T20" fmla="*/ 0 w 85"/>
                <a:gd name="T21" fmla="*/ 106 h 160"/>
                <a:gd name="T22" fmla="*/ 1 w 85"/>
                <a:gd name="T23" fmla="*/ 123 h 160"/>
                <a:gd name="T24" fmla="*/ 11 w 85"/>
                <a:gd name="T25" fmla="*/ 157 h 160"/>
                <a:gd name="T26" fmla="*/ 12 w 85"/>
                <a:gd name="T27" fmla="*/ 159 h 160"/>
                <a:gd name="T28" fmla="*/ 13 w 85"/>
                <a:gd name="T29" fmla="*/ 160 h 160"/>
                <a:gd name="T30" fmla="*/ 13 w 85"/>
                <a:gd name="T31" fmla="*/ 159 h 160"/>
                <a:gd name="T32" fmla="*/ 15 w 85"/>
                <a:gd name="T33" fmla="*/ 156 h 160"/>
                <a:gd name="T34" fmla="*/ 19 w 85"/>
                <a:gd name="T35" fmla="*/ 148 h 160"/>
                <a:gd name="T36" fmla="*/ 18 w 85"/>
                <a:gd name="T37" fmla="*/ 127 h 160"/>
                <a:gd name="T38" fmla="*/ 16 w 85"/>
                <a:gd name="T39" fmla="*/ 121 h 160"/>
                <a:gd name="T40" fmla="*/ 14 w 85"/>
                <a:gd name="T41" fmla="*/ 114 h 160"/>
                <a:gd name="T42" fmla="*/ 15 w 85"/>
                <a:gd name="T43" fmla="*/ 108 h 160"/>
                <a:gd name="T44" fmla="*/ 21 w 85"/>
                <a:gd name="T45" fmla="*/ 99 h 160"/>
                <a:gd name="T46" fmla="*/ 24 w 85"/>
                <a:gd name="T47" fmla="*/ 94 h 160"/>
                <a:gd name="T48" fmla="*/ 36 w 85"/>
                <a:gd name="T49" fmla="*/ 67 h 160"/>
                <a:gd name="T50" fmla="*/ 34 w 85"/>
                <a:gd name="T51" fmla="*/ 66 h 160"/>
                <a:gd name="T52" fmla="*/ 33 w 85"/>
                <a:gd name="T53" fmla="*/ 66 h 160"/>
                <a:gd name="T54" fmla="*/ 26 w 85"/>
                <a:gd name="T55" fmla="*/ 69 h 160"/>
                <a:gd name="T56" fmla="*/ 25 w 85"/>
                <a:gd name="T57" fmla="*/ 74 h 160"/>
                <a:gd name="T58" fmla="*/ 25 w 85"/>
                <a:gd name="T59" fmla="*/ 74 h 160"/>
                <a:gd name="T60" fmla="*/ 24 w 85"/>
                <a:gd name="T61" fmla="*/ 75 h 160"/>
                <a:gd name="T62" fmla="*/ 24 w 85"/>
                <a:gd name="T63" fmla="*/ 76 h 160"/>
                <a:gd name="T64" fmla="*/ 22 w 85"/>
                <a:gd name="T65" fmla="*/ 74 h 160"/>
                <a:gd name="T66" fmla="*/ 22 w 85"/>
                <a:gd name="T67" fmla="*/ 71 h 160"/>
                <a:gd name="T68" fmla="*/ 25 w 85"/>
                <a:gd name="T69" fmla="*/ 66 h 160"/>
                <a:gd name="T70" fmla="*/ 30 w 85"/>
                <a:gd name="T71" fmla="*/ 63 h 160"/>
                <a:gd name="T72" fmla="*/ 33 w 85"/>
                <a:gd name="T73" fmla="*/ 62 h 160"/>
                <a:gd name="T74" fmla="*/ 35 w 85"/>
                <a:gd name="T75" fmla="*/ 62 h 160"/>
                <a:gd name="T76" fmla="*/ 36 w 85"/>
                <a:gd name="T77" fmla="*/ 62 h 160"/>
                <a:gd name="T78" fmla="*/ 40 w 85"/>
                <a:gd name="T79" fmla="*/ 61 h 160"/>
                <a:gd name="T80" fmla="*/ 55 w 85"/>
                <a:gd name="T81" fmla="*/ 41 h 160"/>
                <a:gd name="T82" fmla="*/ 84 w 85"/>
                <a:gd name="T83" fmla="*/ 16 h 160"/>
                <a:gd name="T84" fmla="*/ 82 w 85"/>
                <a:gd name="T85" fmla="*/ 12 h 160"/>
                <a:gd name="T86" fmla="*/ 72 w 85"/>
                <a:gd name="T87" fmla="*/ 5 h 160"/>
                <a:gd name="T88" fmla="*/ 68 w 85"/>
                <a:gd name="T89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85" h="160">
                  <a:moveTo>
                    <a:pt x="67" y="0"/>
                  </a:moveTo>
                  <a:cubicBezTo>
                    <a:pt x="67" y="0"/>
                    <a:pt x="66" y="0"/>
                    <a:pt x="65" y="0"/>
                  </a:cubicBezTo>
                  <a:cubicBezTo>
                    <a:pt x="65" y="0"/>
                    <a:pt x="65" y="0"/>
                    <a:pt x="65" y="0"/>
                  </a:cubicBezTo>
                  <a:cubicBezTo>
                    <a:pt x="65" y="0"/>
                    <a:pt x="65" y="1"/>
                    <a:pt x="65" y="1"/>
                  </a:cubicBezTo>
                  <a:cubicBezTo>
                    <a:pt x="63" y="2"/>
                    <a:pt x="61" y="3"/>
                    <a:pt x="58" y="5"/>
                  </a:cubicBezTo>
                  <a:cubicBezTo>
                    <a:pt x="58" y="5"/>
                    <a:pt x="58" y="5"/>
                    <a:pt x="58" y="5"/>
                  </a:cubicBezTo>
                  <a:cubicBezTo>
                    <a:pt x="56" y="7"/>
                    <a:pt x="54" y="8"/>
                    <a:pt x="52" y="9"/>
                  </a:cubicBezTo>
                  <a:cubicBezTo>
                    <a:pt x="52" y="9"/>
                    <a:pt x="52" y="9"/>
                    <a:pt x="52" y="9"/>
                  </a:cubicBezTo>
                  <a:cubicBezTo>
                    <a:pt x="52" y="9"/>
                    <a:pt x="52" y="9"/>
                    <a:pt x="52" y="9"/>
                  </a:cubicBezTo>
                  <a:cubicBezTo>
                    <a:pt x="48" y="13"/>
                    <a:pt x="43" y="17"/>
                    <a:pt x="39" y="21"/>
                  </a:cubicBezTo>
                  <a:cubicBezTo>
                    <a:pt x="39" y="21"/>
                    <a:pt x="39" y="21"/>
                    <a:pt x="39" y="21"/>
                  </a:cubicBezTo>
                  <a:cubicBezTo>
                    <a:pt x="39" y="21"/>
                    <a:pt x="39" y="21"/>
                    <a:pt x="39" y="21"/>
                  </a:cubicBezTo>
                  <a:cubicBezTo>
                    <a:pt x="39" y="21"/>
                    <a:pt x="39" y="21"/>
                    <a:pt x="39" y="21"/>
                  </a:cubicBezTo>
                  <a:cubicBezTo>
                    <a:pt x="39" y="21"/>
                    <a:pt x="39" y="21"/>
                    <a:pt x="39" y="21"/>
                  </a:cubicBezTo>
                  <a:cubicBezTo>
                    <a:pt x="36" y="23"/>
                    <a:pt x="34" y="26"/>
                    <a:pt x="32" y="28"/>
                  </a:cubicBezTo>
                  <a:cubicBezTo>
                    <a:pt x="32" y="28"/>
                    <a:pt x="32" y="28"/>
                    <a:pt x="32" y="28"/>
                  </a:cubicBezTo>
                  <a:cubicBezTo>
                    <a:pt x="32" y="28"/>
                    <a:pt x="32" y="28"/>
                    <a:pt x="32" y="28"/>
                  </a:cubicBezTo>
                  <a:cubicBezTo>
                    <a:pt x="31" y="29"/>
                    <a:pt x="30" y="30"/>
                    <a:pt x="29" y="31"/>
                  </a:cubicBezTo>
                  <a:cubicBezTo>
                    <a:pt x="24" y="37"/>
                    <a:pt x="20" y="43"/>
                    <a:pt x="16" y="49"/>
                  </a:cubicBezTo>
                  <a:cubicBezTo>
                    <a:pt x="14" y="53"/>
                    <a:pt x="12" y="57"/>
                    <a:pt x="10" y="61"/>
                  </a:cubicBezTo>
                  <a:cubicBezTo>
                    <a:pt x="10" y="61"/>
                    <a:pt x="10" y="62"/>
                    <a:pt x="10" y="62"/>
                  </a:cubicBezTo>
                  <a:cubicBezTo>
                    <a:pt x="4" y="76"/>
                    <a:pt x="1" y="90"/>
                    <a:pt x="0" y="106"/>
                  </a:cubicBezTo>
                  <a:cubicBezTo>
                    <a:pt x="0" y="110"/>
                    <a:pt x="0" y="112"/>
                    <a:pt x="1" y="115"/>
                  </a:cubicBezTo>
                  <a:cubicBezTo>
                    <a:pt x="1" y="118"/>
                    <a:pt x="1" y="120"/>
                    <a:pt x="1" y="123"/>
                  </a:cubicBezTo>
                  <a:cubicBezTo>
                    <a:pt x="3" y="133"/>
                    <a:pt x="5" y="142"/>
                    <a:pt x="8" y="151"/>
                  </a:cubicBezTo>
                  <a:cubicBezTo>
                    <a:pt x="9" y="153"/>
                    <a:pt x="10" y="155"/>
                    <a:pt x="11" y="157"/>
                  </a:cubicBezTo>
                  <a:cubicBezTo>
                    <a:pt x="11" y="157"/>
                    <a:pt x="12" y="158"/>
                    <a:pt x="12" y="159"/>
                  </a:cubicBezTo>
                  <a:cubicBezTo>
                    <a:pt x="12" y="159"/>
                    <a:pt x="12" y="159"/>
                    <a:pt x="12" y="159"/>
                  </a:cubicBezTo>
                  <a:cubicBezTo>
                    <a:pt x="12" y="160"/>
                    <a:pt x="13" y="160"/>
                    <a:pt x="13" y="160"/>
                  </a:cubicBezTo>
                  <a:cubicBezTo>
                    <a:pt x="13" y="160"/>
                    <a:pt x="13" y="160"/>
                    <a:pt x="13" y="160"/>
                  </a:cubicBezTo>
                  <a:cubicBezTo>
                    <a:pt x="13" y="160"/>
                    <a:pt x="13" y="160"/>
                    <a:pt x="13" y="160"/>
                  </a:cubicBezTo>
                  <a:cubicBezTo>
                    <a:pt x="13" y="159"/>
                    <a:pt x="13" y="159"/>
                    <a:pt x="13" y="159"/>
                  </a:cubicBezTo>
                  <a:cubicBezTo>
                    <a:pt x="13" y="159"/>
                    <a:pt x="14" y="159"/>
                    <a:pt x="14" y="158"/>
                  </a:cubicBezTo>
                  <a:cubicBezTo>
                    <a:pt x="14" y="158"/>
                    <a:pt x="14" y="157"/>
                    <a:pt x="15" y="156"/>
                  </a:cubicBezTo>
                  <a:cubicBezTo>
                    <a:pt x="15" y="154"/>
                    <a:pt x="17" y="152"/>
                    <a:pt x="18" y="150"/>
                  </a:cubicBezTo>
                  <a:cubicBezTo>
                    <a:pt x="18" y="149"/>
                    <a:pt x="19" y="149"/>
                    <a:pt x="19" y="148"/>
                  </a:cubicBezTo>
                  <a:cubicBezTo>
                    <a:pt x="20" y="147"/>
                    <a:pt x="20" y="146"/>
                    <a:pt x="20" y="145"/>
                  </a:cubicBezTo>
                  <a:cubicBezTo>
                    <a:pt x="19" y="139"/>
                    <a:pt x="18" y="133"/>
                    <a:pt x="18" y="127"/>
                  </a:cubicBezTo>
                  <a:cubicBezTo>
                    <a:pt x="19" y="126"/>
                    <a:pt x="18" y="124"/>
                    <a:pt x="17" y="123"/>
                  </a:cubicBezTo>
                  <a:cubicBezTo>
                    <a:pt x="17" y="123"/>
                    <a:pt x="17" y="122"/>
                    <a:pt x="16" y="121"/>
                  </a:cubicBezTo>
                  <a:cubicBezTo>
                    <a:pt x="15" y="120"/>
                    <a:pt x="15" y="119"/>
                    <a:pt x="15" y="118"/>
                  </a:cubicBezTo>
                  <a:cubicBezTo>
                    <a:pt x="14" y="117"/>
                    <a:pt x="14" y="116"/>
                    <a:pt x="14" y="114"/>
                  </a:cubicBezTo>
                  <a:cubicBezTo>
                    <a:pt x="14" y="114"/>
                    <a:pt x="14" y="114"/>
                    <a:pt x="14" y="114"/>
                  </a:cubicBezTo>
                  <a:cubicBezTo>
                    <a:pt x="14" y="112"/>
                    <a:pt x="14" y="110"/>
                    <a:pt x="15" y="108"/>
                  </a:cubicBezTo>
                  <a:cubicBezTo>
                    <a:pt x="16" y="106"/>
                    <a:pt x="16" y="104"/>
                    <a:pt x="17" y="103"/>
                  </a:cubicBezTo>
                  <a:cubicBezTo>
                    <a:pt x="18" y="101"/>
                    <a:pt x="19" y="100"/>
                    <a:pt x="21" y="99"/>
                  </a:cubicBezTo>
                  <a:cubicBezTo>
                    <a:pt x="21" y="98"/>
                    <a:pt x="22" y="98"/>
                    <a:pt x="22" y="97"/>
                  </a:cubicBezTo>
                  <a:cubicBezTo>
                    <a:pt x="23" y="96"/>
                    <a:pt x="24" y="95"/>
                    <a:pt x="24" y="94"/>
                  </a:cubicBezTo>
                  <a:cubicBezTo>
                    <a:pt x="27" y="86"/>
                    <a:pt x="30" y="78"/>
                    <a:pt x="34" y="70"/>
                  </a:cubicBezTo>
                  <a:cubicBezTo>
                    <a:pt x="35" y="69"/>
                    <a:pt x="35" y="68"/>
                    <a:pt x="36" y="67"/>
                  </a:cubicBezTo>
                  <a:cubicBezTo>
                    <a:pt x="36" y="67"/>
                    <a:pt x="35" y="66"/>
                    <a:pt x="35" y="66"/>
                  </a:cubicBezTo>
                  <a:cubicBezTo>
                    <a:pt x="34" y="66"/>
                    <a:pt x="34" y="66"/>
                    <a:pt x="34" y="66"/>
                  </a:cubicBezTo>
                  <a:cubicBezTo>
                    <a:pt x="34" y="66"/>
                    <a:pt x="34" y="66"/>
                    <a:pt x="34" y="66"/>
                  </a:cubicBezTo>
                  <a:cubicBezTo>
                    <a:pt x="33" y="66"/>
                    <a:pt x="33" y="66"/>
                    <a:pt x="33" y="66"/>
                  </a:cubicBezTo>
                  <a:cubicBezTo>
                    <a:pt x="33" y="66"/>
                    <a:pt x="33" y="66"/>
                    <a:pt x="33" y="66"/>
                  </a:cubicBezTo>
                  <a:cubicBezTo>
                    <a:pt x="30" y="66"/>
                    <a:pt x="28" y="67"/>
                    <a:pt x="26" y="69"/>
                  </a:cubicBezTo>
                  <a:cubicBezTo>
                    <a:pt x="26" y="70"/>
                    <a:pt x="26" y="71"/>
                    <a:pt x="25" y="72"/>
                  </a:cubicBezTo>
                  <a:cubicBezTo>
                    <a:pt x="25" y="72"/>
                    <a:pt x="25" y="73"/>
                    <a:pt x="25" y="74"/>
                  </a:cubicBezTo>
                  <a:cubicBezTo>
                    <a:pt x="25" y="74"/>
                    <a:pt x="25" y="74"/>
                    <a:pt x="25" y="74"/>
                  </a:cubicBezTo>
                  <a:cubicBezTo>
                    <a:pt x="25" y="74"/>
                    <a:pt x="25" y="74"/>
                    <a:pt x="25" y="74"/>
                  </a:cubicBezTo>
                  <a:cubicBezTo>
                    <a:pt x="25" y="74"/>
                    <a:pt x="25" y="74"/>
                    <a:pt x="25" y="74"/>
                  </a:cubicBezTo>
                  <a:cubicBezTo>
                    <a:pt x="25" y="75"/>
                    <a:pt x="25" y="75"/>
                    <a:pt x="24" y="75"/>
                  </a:cubicBezTo>
                  <a:cubicBezTo>
                    <a:pt x="24" y="75"/>
                    <a:pt x="24" y="75"/>
                    <a:pt x="24" y="75"/>
                  </a:cubicBezTo>
                  <a:cubicBezTo>
                    <a:pt x="24" y="76"/>
                    <a:pt x="24" y="76"/>
                    <a:pt x="24" y="76"/>
                  </a:cubicBezTo>
                  <a:cubicBezTo>
                    <a:pt x="23" y="76"/>
                    <a:pt x="23" y="75"/>
                    <a:pt x="22" y="75"/>
                  </a:cubicBezTo>
                  <a:cubicBezTo>
                    <a:pt x="22" y="75"/>
                    <a:pt x="22" y="75"/>
                    <a:pt x="22" y="74"/>
                  </a:cubicBezTo>
                  <a:cubicBezTo>
                    <a:pt x="22" y="74"/>
                    <a:pt x="21" y="73"/>
                    <a:pt x="21" y="72"/>
                  </a:cubicBezTo>
                  <a:cubicBezTo>
                    <a:pt x="22" y="72"/>
                    <a:pt x="22" y="71"/>
                    <a:pt x="22" y="71"/>
                  </a:cubicBezTo>
                  <a:cubicBezTo>
                    <a:pt x="22" y="70"/>
                    <a:pt x="22" y="68"/>
                    <a:pt x="23" y="67"/>
                  </a:cubicBezTo>
                  <a:cubicBezTo>
                    <a:pt x="24" y="67"/>
                    <a:pt x="24" y="66"/>
                    <a:pt x="25" y="66"/>
                  </a:cubicBezTo>
                  <a:cubicBezTo>
                    <a:pt x="25" y="66"/>
                    <a:pt x="25" y="65"/>
                    <a:pt x="25" y="65"/>
                  </a:cubicBezTo>
                  <a:cubicBezTo>
                    <a:pt x="27" y="64"/>
                    <a:pt x="28" y="63"/>
                    <a:pt x="30" y="63"/>
                  </a:cubicBezTo>
                  <a:cubicBezTo>
                    <a:pt x="31" y="62"/>
                    <a:pt x="32" y="62"/>
                    <a:pt x="33" y="62"/>
                  </a:cubicBezTo>
                  <a:cubicBezTo>
                    <a:pt x="33" y="62"/>
                    <a:pt x="33" y="62"/>
                    <a:pt x="33" y="62"/>
                  </a:cubicBezTo>
                  <a:cubicBezTo>
                    <a:pt x="33" y="62"/>
                    <a:pt x="33" y="62"/>
                    <a:pt x="33" y="62"/>
                  </a:cubicBezTo>
                  <a:cubicBezTo>
                    <a:pt x="34" y="62"/>
                    <a:pt x="34" y="62"/>
                    <a:pt x="35" y="62"/>
                  </a:cubicBezTo>
                  <a:cubicBezTo>
                    <a:pt x="35" y="62"/>
                    <a:pt x="35" y="62"/>
                    <a:pt x="35" y="62"/>
                  </a:cubicBezTo>
                  <a:cubicBezTo>
                    <a:pt x="35" y="62"/>
                    <a:pt x="36" y="62"/>
                    <a:pt x="36" y="62"/>
                  </a:cubicBezTo>
                  <a:cubicBezTo>
                    <a:pt x="36" y="62"/>
                    <a:pt x="37" y="62"/>
                    <a:pt x="37" y="62"/>
                  </a:cubicBezTo>
                  <a:cubicBezTo>
                    <a:pt x="38" y="62"/>
                    <a:pt x="39" y="62"/>
                    <a:pt x="40" y="61"/>
                  </a:cubicBezTo>
                  <a:cubicBezTo>
                    <a:pt x="40" y="60"/>
                    <a:pt x="40" y="60"/>
                    <a:pt x="41" y="59"/>
                  </a:cubicBezTo>
                  <a:cubicBezTo>
                    <a:pt x="45" y="53"/>
                    <a:pt x="49" y="47"/>
                    <a:pt x="55" y="41"/>
                  </a:cubicBezTo>
                  <a:cubicBezTo>
                    <a:pt x="61" y="35"/>
                    <a:pt x="67" y="28"/>
                    <a:pt x="74" y="23"/>
                  </a:cubicBezTo>
                  <a:cubicBezTo>
                    <a:pt x="77" y="20"/>
                    <a:pt x="81" y="18"/>
                    <a:pt x="84" y="16"/>
                  </a:cubicBezTo>
                  <a:cubicBezTo>
                    <a:pt x="85" y="15"/>
                    <a:pt x="85" y="15"/>
                    <a:pt x="84" y="14"/>
                  </a:cubicBezTo>
                  <a:cubicBezTo>
                    <a:pt x="83" y="13"/>
                    <a:pt x="82" y="13"/>
                    <a:pt x="82" y="12"/>
                  </a:cubicBezTo>
                  <a:cubicBezTo>
                    <a:pt x="81" y="12"/>
                    <a:pt x="81" y="12"/>
                    <a:pt x="80" y="11"/>
                  </a:cubicBezTo>
                  <a:cubicBezTo>
                    <a:pt x="77" y="9"/>
                    <a:pt x="74" y="7"/>
                    <a:pt x="72" y="5"/>
                  </a:cubicBezTo>
                  <a:cubicBezTo>
                    <a:pt x="71" y="4"/>
                    <a:pt x="70" y="3"/>
                    <a:pt x="69" y="2"/>
                  </a:cubicBezTo>
                  <a:cubicBezTo>
                    <a:pt x="69" y="2"/>
                    <a:pt x="69" y="1"/>
                    <a:pt x="68" y="1"/>
                  </a:cubicBezTo>
                  <a:cubicBezTo>
                    <a:pt x="68" y="0"/>
                    <a:pt x="67" y="0"/>
                    <a:pt x="67" y="0"/>
                  </a:cubicBezTo>
                </a:path>
              </a:pathLst>
            </a:custGeom>
            <a:solidFill>
              <a:srgbClr val="DB8B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27" name="Freeform 421"/>
            <p:cNvSpPr>
              <a:spLocks noEditPoints="1"/>
            </p:cNvSpPr>
            <p:nvPr/>
          </p:nvSpPr>
          <p:spPr bwMode="auto">
            <a:xfrm>
              <a:off x="781050" y="2170113"/>
              <a:ext cx="423862" cy="128588"/>
            </a:xfrm>
            <a:custGeom>
              <a:avLst/>
              <a:gdLst>
                <a:gd name="T0" fmla="*/ 1 w 113"/>
                <a:gd name="T1" fmla="*/ 33 h 34"/>
                <a:gd name="T2" fmla="*/ 0 w 113"/>
                <a:gd name="T3" fmla="*/ 34 h 34"/>
                <a:gd name="T4" fmla="*/ 0 w 113"/>
                <a:gd name="T5" fmla="*/ 34 h 34"/>
                <a:gd name="T6" fmla="*/ 1 w 113"/>
                <a:gd name="T7" fmla="*/ 33 h 34"/>
                <a:gd name="T8" fmla="*/ 21 w 113"/>
                <a:gd name="T9" fmla="*/ 17 h 34"/>
                <a:gd name="T10" fmla="*/ 13 w 113"/>
                <a:gd name="T11" fmla="*/ 23 h 34"/>
                <a:gd name="T12" fmla="*/ 21 w 113"/>
                <a:gd name="T13" fmla="*/ 17 h 34"/>
                <a:gd name="T14" fmla="*/ 42 w 113"/>
                <a:gd name="T15" fmla="*/ 4 h 34"/>
                <a:gd name="T16" fmla="*/ 38 w 113"/>
                <a:gd name="T17" fmla="*/ 6 h 34"/>
                <a:gd name="T18" fmla="*/ 42 w 113"/>
                <a:gd name="T19" fmla="*/ 4 h 34"/>
                <a:gd name="T20" fmla="*/ 112 w 113"/>
                <a:gd name="T21" fmla="*/ 2 h 34"/>
                <a:gd name="T22" fmla="*/ 113 w 113"/>
                <a:gd name="T23" fmla="*/ 3 h 34"/>
                <a:gd name="T24" fmla="*/ 113 w 113"/>
                <a:gd name="T25" fmla="*/ 3 h 34"/>
                <a:gd name="T26" fmla="*/ 112 w 113"/>
                <a:gd name="T27" fmla="*/ 2 h 34"/>
                <a:gd name="T28" fmla="*/ 55 w 113"/>
                <a:gd name="T29" fmla="*/ 1 h 34"/>
                <a:gd name="T30" fmla="*/ 50 w 113"/>
                <a:gd name="T31" fmla="*/ 2 h 34"/>
                <a:gd name="T32" fmla="*/ 46 w 113"/>
                <a:gd name="T33" fmla="*/ 2 h 34"/>
                <a:gd name="T34" fmla="*/ 55 w 113"/>
                <a:gd name="T35" fmla="*/ 1 h 34"/>
                <a:gd name="T36" fmla="*/ 55 w 113"/>
                <a:gd name="T37" fmla="*/ 1 h 34"/>
                <a:gd name="T38" fmla="*/ 75 w 113"/>
                <a:gd name="T39" fmla="*/ 0 h 34"/>
                <a:gd name="T40" fmla="*/ 61 w 113"/>
                <a:gd name="T41" fmla="*/ 1 h 34"/>
                <a:gd name="T42" fmla="*/ 58 w 113"/>
                <a:gd name="T43" fmla="*/ 1 h 34"/>
                <a:gd name="T44" fmla="*/ 70 w 113"/>
                <a:gd name="T45" fmla="*/ 1 h 34"/>
                <a:gd name="T46" fmla="*/ 75 w 113"/>
                <a:gd name="T47" fmla="*/ 0 h 34"/>
                <a:gd name="T48" fmla="*/ 82 w 113"/>
                <a:gd name="T49" fmla="*/ 0 h 34"/>
                <a:gd name="T50" fmla="*/ 82 w 113"/>
                <a:gd name="T51" fmla="*/ 0 h 34"/>
                <a:gd name="T52" fmla="*/ 85 w 113"/>
                <a:gd name="T53" fmla="*/ 0 h 34"/>
                <a:gd name="T54" fmla="*/ 82 w 113"/>
                <a:gd name="T55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13" h="34">
                  <a:moveTo>
                    <a:pt x="1" y="33"/>
                  </a:moveTo>
                  <a:cubicBezTo>
                    <a:pt x="1" y="34"/>
                    <a:pt x="0" y="34"/>
                    <a:pt x="0" y="34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0" y="34"/>
                    <a:pt x="1" y="34"/>
                    <a:pt x="1" y="33"/>
                  </a:cubicBezTo>
                  <a:moveTo>
                    <a:pt x="21" y="17"/>
                  </a:moveTo>
                  <a:cubicBezTo>
                    <a:pt x="18" y="19"/>
                    <a:pt x="15" y="21"/>
                    <a:pt x="13" y="23"/>
                  </a:cubicBezTo>
                  <a:cubicBezTo>
                    <a:pt x="15" y="21"/>
                    <a:pt x="18" y="19"/>
                    <a:pt x="21" y="17"/>
                  </a:cubicBezTo>
                  <a:moveTo>
                    <a:pt x="42" y="4"/>
                  </a:moveTo>
                  <a:cubicBezTo>
                    <a:pt x="40" y="4"/>
                    <a:pt x="39" y="5"/>
                    <a:pt x="38" y="6"/>
                  </a:cubicBezTo>
                  <a:cubicBezTo>
                    <a:pt x="39" y="5"/>
                    <a:pt x="40" y="4"/>
                    <a:pt x="42" y="4"/>
                  </a:cubicBezTo>
                  <a:moveTo>
                    <a:pt x="112" y="2"/>
                  </a:moveTo>
                  <a:cubicBezTo>
                    <a:pt x="112" y="2"/>
                    <a:pt x="113" y="3"/>
                    <a:pt x="113" y="3"/>
                  </a:cubicBezTo>
                  <a:cubicBezTo>
                    <a:pt x="113" y="3"/>
                    <a:pt x="113" y="3"/>
                    <a:pt x="113" y="3"/>
                  </a:cubicBezTo>
                  <a:cubicBezTo>
                    <a:pt x="113" y="3"/>
                    <a:pt x="112" y="2"/>
                    <a:pt x="112" y="2"/>
                  </a:cubicBezTo>
                  <a:moveTo>
                    <a:pt x="55" y="1"/>
                  </a:moveTo>
                  <a:cubicBezTo>
                    <a:pt x="54" y="1"/>
                    <a:pt x="52" y="2"/>
                    <a:pt x="50" y="2"/>
                  </a:cubicBezTo>
                  <a:cubicBezTo>
                    <a:pt x="49" y="2"/>
                    <a:pt x="47" y="2"/>
                    <a:pt x="46" y="2"/>
                  </a:cubicBezTo>
                  <a:cubicBezTo>
                    <a:pt x="49" y="2"/>
                    <a:pt x="52" y="2"/>
                    <a:pt x="55" y="1"/>
                  </a:cubicBezTo>
                  <a:cubicBezTo>
                    <a:pt x="55" y="1"/>
                    <a:pt x="55" y="1"/>
                    <a:pt x="55" y="1"/>
                  </a:cubicBezTo>
                  <a:moveTo>
                    <a:pt x="75" y="0"/>
                  </a:moveTo>
                  <a:cubicBezTo>
                    <a:pt x="70" y="0"/>
                    <a:pt x="66" y="1"/>
                    <a:pt x="61" y="1"/>
                  </a:cubicBezTo>
                  <a:cubicBezTo>
                    <a:pt x="60" y="1"/>
                    <a:pt x="59" y="1"/>
                    <a:pt x="58" y="1"/>
                  </a:cubicBezTo>
                  <a:cubicBezTo>
                    <a:pt x="62" y="1"/>
                    <a:pt x="66" y="1"/>
                    <a:pt x="70" y="1"/>
                  </a:cubicBezTo>
                  <a:cubicBezTo>
                    <a:pt x="71" y="0"/>
                    <a:pt x="73" y="0"/>
                    <a:pt x="75" y="0"/>
                  </a:cubicBezTo>
                  <a:moveTo>
                    <a:pt x="82" y="0"/>
                  </a:moveTo>
                  <a:cubicBezTo>
                    <a:pt x="82" y="0"/>
                    <a:pt x="82" y="0"/>
                    <a:pt x="82" y="0"/>
                  </a:cubicBezTo>
                  <a:cubicBezTo>
                    <a:pt x="83" y="0"/>
                    <a:pt x="84" y="0"/>
                    <a:pt x="85" y="0"/>
                  </a:cubicBezTo>
                  <a:cubicBezTo>
                    <a:pt x="84" y="0"/>
                    <a:pt x="83" y="0"/>
                    <a:pt x="8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28" name="Freeform 422"/>
            <p:cNvSpPr>
              <a:spLocks/>
            </p:cNvSpPr>
            <p:nvPr/>
          </p:nvSpPr>
          <p:spPr bwMode="auto">
            <a:xfrm>
              <a:off x="781050" y="2170113"/>
              <a:ext cx="469900" cy="131763"/>
            </a:xfrm>
            <a:custGeom>
              <a:avLst/>
              <a:gdLst>
                <a:gd name="T0" fmla="*/ 79 w 125"/>
                <a:gd name="T1" fmla="*/ 0 h 35"/>
                <a:gd name="T2" fmla="*/ 77 w 125"/>
                <a:gd name="T3" fmla="*/ 0 h 35"/>
                <a:gd name="T4" fmla="*/ 75 w 125"/>
                <a:gd name="T5" fmla="*/ 0 h 35"/>
                <a:gd name="T6" fmla="*/ 70 w 125"/>
                <a:gd name="T7" fmla="*/ 1 h 35"/>
                <a:gd name="T8" fmla="*/ 58 w 125"/>
                <a:gd name="T9" fmla="*/ 1 h 35"/>
                <a:gd name="T10" fmla="*/ 55 w 125"/>
                <a:gd name="T11" fmla="*/ 1 h 35"/>
                <a:gd name="T12" fmla="*/ 55 w 125"/>
                <a:gd name="T13" fmla="*/ 1 h 35"/>
                <a:gd name="T14" fmla="*/ 46 w 125"/>
                <a:gd name="T15" fmla="*/ 2 h 35"/>
                <a:gd name="T16" fmla="*/ 42 w 125"/>
                <a:gd name="T17" fmla="*/ 4 h 35"/>
                <a:gd name="T18" fmla="*/ 38 w 125"/>
                <a:gd name="T19" fmla="*/ 6 h 35"/>
                <a:gd name="T20" fmla="*/ 37 w 125"/>
                <a:gd name="T21" fmla="*/ 6 h 35"/>
                <a:gd name="T22" fmla="*/ 36 w 125"/>
                <a:gd name="T23" fmla="*/ 7 h 35"/>
                <a:gd name="T24" fmla="*/ 21 w 125"/>
                <a:gd name="T25" fmla="*/ 17 h 35"/>
                <a:gd name="T26" fmla="*/ 13 w 125"/>
                <a:gd name="T27" fmla="*/ 23 h 35"/>
                <a:gd name="T28" fmla="*/ 2 w 125"/>
                <a:gd name="T29" fmla="*/ 33 h 35"/>
                <a:gd name="T30" fmla="*/ 1 w 125"/>
                <a:gd name="T31" fmla="*/ 33 h 35"/>
                <a:gd name="T32" fmla="*/ 0 w 125"/>
                <a:gd name="T33" fmla="*/ 34 h 35"/>
                <a:gd name="T34" fmla="*/ 0 w 125"/>
                <a:gd name="T35" fmla="*/ 35 h 35"/>
                <a:gd name="T36" fmla="*/ 1 w 125"/>
                <a:gd name="T37" fmla="*/ 35 h 35"/>
                <a:gd name="T38" fmla="*/ 3 w 125"/>
                <a:gd name="T39" fmla="*/ 35 h 35"/>
                <a:gd name="T40" fmla="*/ 13 w 125"/>
                <a:gd name="T41" fmla="*/ 32 h 35"/>
                <a:gd name="T42" fmla="*/ 32 w 125"/>
                <a:gd name="T43" fmla="*/ 29 h 35"/>
                <a:gd name="T44" fmla="*/ 53 w 125"/>
                <a:gd name="T45" fmla="*/ 27 h 35"/>
                <a:gd name="T46" fmla="*/ 70 w 125"/>
                <a:gd name="T47" fmla="*/ 26 h 35"/>
                <a:gd name="T48" fmla="*/ 71 w 125"/>
                <a:gd name="T49" fmla="*/ 26 h 35"/>
                <a:gd name="T50" fmla="*/ 72 w 125"/>
                <a:gd name="T51" fmla="*/ 26 h 35"/>
                <a:gd name="T52" fmla="*/ 72 w 125"/>
                <a:gd name="T53" fmla="*/ 26 h 35"/>
                <a:gd name="T54" fmla="*/ 74 w 125"/>
                <a:gd name="T55" fmla="*/ 26 h 35"/>
                <a:gd name="T56" fmla="*/ 90 w 125"/>
                <a:gd name="T57" fmla="*/ 25 h 35"/>
                <a:gd name="T58" fmla="*/ 109 w 125"/>
                <a:gd name="T59" fmla="*/ 22 h 35"/>
                <a:gd name="T60" fmla="*/ 117 w 125"/>
                <a:gd name="T61" fmla="*/ 19 h 35"/>
                <a:gd name="T62" fmla="*/ 125 w 125"/>
                <a:gd name="T63" fmla="*/ 12 h 35"/>
                <a:gd name="T64" fmla="*/ 125 w 125"/>
                <a:gd name="T65" fmla="*/ 10 h 35"/>
                <a:gd name="T66" fmla="*/ 124 w 125"/>
                <a:gd name="T67" fmla="*/ 9 h 35"/>
                <a:gd name="T68" fmla="*/ 113 w 125"/>
                <a:gd name="T69" fmla="*/ 3 h 35"/>
                <a:gd name="T70" fmla="*/ 112 w 125"/>
                <a:gd name="T71" fmla="*/ 2 h 35"/>
                <a:gd name="T72" fmla="*/ 111 w 125"/>
                <a:gd name="T73" fmla="*/ 2 h 35"/>
                <a:gd name="T74" fmla="*/ 96 w 125"/>
                <a:gd name="T75" fmla="*/ 1 h 35"/>
                <a:gd name="T76" fmla="*/ 86 w 125"/>
                <a:gd name="T77" fmla="*/ 1 h 35"/>
                <a:gd name="T78" fmla="*/ 85 w 125"/>
                <a:gd name="T79" fmla="*/ 0 h 35"/>
                <a:gd name="T80" fmla="*/ 82 w 125"/>
                <a:gd name="T81" fmla="*/ 0 h 35"/>
                <a:gd name="T82" fmla="*/ 82 w 125"/>
                <a:gd name="T83" fmla="*/ 0 h 35"/>
                <a:gd name="T84" fmla="*/ 79 w 125"/>
                <a:gd name="T85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25" h="35">
                  <a:moveTo>
                    <a:pt x="79" y="0"/>
                  </a:moveTo>
                  <a:cubicBezTo>
                    <a:pt x="78" y="0"/>
                    <a:pt x="77" y="0"/>
                    <a:pt x="77" y="0"/>
                  </a:cubicBezTo>
                  <a:cubicBezTo>
                    <a:pt x="76" y="0"/>
                    <a:pt x="76" y="0"/>
                    <a:pt x="75" y="0"/>
                  </a:cubicBezTo>
                  <a:cubicBezTo>
                    <a:pt x="73" y="0"/>
                    <a:pt x="71" y="0"/>
                    <a:pt x="70" y="1"/>
                  </a:cubicBezTo>
                  <a:cubicBezTo>
                    <a:pt x="66" y="1"/>
                    <a:pt x="62" y="1"/>
                    <a:pt x="58" y="1"/>
                  </a:cubicBezTo>
                  <a:cubicBezTo>
                    <a:pt x="57" y="1"/>
                    <a:pt x="56" y="1"/>
                    <a:pt x="55" y="1"/>
                  </a:cubicBezTo>
                  <a:cubicBezTo>
                    <a:pt x="55" y="1"/>
                    <a:pt x="55" y="1"/>
                    <a:pt x="55" y="1"/>
                  </a:cubicBezTo>
                  <a:cubicBezTo>
                    <a:pt x="52" y="2"/>
                    <a:pt x="49" y="2"/>
                    <a:pt x="46" y="2"/>
                  </a:cubicBezTo>
                  <a:cubicBezTo>
                    <a:pt x="44" y="3"/>
                    <a:pt x="43" y="3"/>
                    <a:pt x="42" y="4"/>
                  </a:cubicBezTo>
                  <a:cubicBezTo>
                    <a:pt x="40" y="4"/>
                    <a:pt x="39" y="5"/>
                    <a:pt x="38" y="6"/>
                  </a:cubicBezTo>
                  <a:cubicBezTo>
                    <a:pt x="37" y="6"/>
                    <a:pt x="37" y="6"/>
                    <a:pt x="37" y="6"/>
                  </a:cubicBezTo>
                  <a:cubicBezTo>
                    <a:pt x="37" y="6"/>
                    <a:pt x="36" y="7"/>
                    <a:pt x="36" y="7"/>
                  </a:cubicBezTo>
                  <a:cubicBezTo>
                    <a:pt x="31" y="10"/>
                    <a:pt x="26" y="13"/>
                    <a:pt x="21" y="17"/>
                  </a:cubicBezTo>
                  <a:cubicBezTo>
                    <a:pt x="18" y="19"/>
                    <a:pt x="15" y="21"/>
                    <a:pt x="13" y="23"/>
                  </a:cubicBezTo>
                  <a:cubicBezTo>
                    <a:pt x="9" y="26"/>
                    <a:pt x="5" y="29"/>
                    <a:pt x="2" y="33"/>
                  </a:cubicBezTo>
                  <a:cubicBezTo>
                    <a:pt x="1" y="33"/>
                    <a:pt x="1" y="33"/>
                    <a:pt x="1" y="33"/>
                  </a:cubicBezTo>
                  <a:cubicBezTo>
                    <a:pt x="1" y="34"/>
                    <a:pt x="0" y="34"/>
                    <a:pt x="0" y="34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1" y="35"/>
                    <a:pt x="1" y="35"/>
                    <a:pt x="1" y="35"/>
                  </a:cubicBezTo>
                  <a:cubicBezTo>
                    <a:pt x="2" y="35"/>
                    <a:pt x="2" y="35"/>
                    <a:pt x="3" y="35"/>
                  </a:cubicBezTo>
                  <a:cubicBezTo>
                    <a:pt x="6" y="34"/>
                    <a:pt x="10" y="33"/>
                    <a:pt x="13" y="32"/>
                  </a:cubicBezTo>
                  <a:cubicBezTo>
                    <a:pt x="19" y="31"/>
                    <a:pt x="25" y="30"/>
                    <a:pt x="32" y="29"/>
                  </a:cubicBezTo>
                  <a:cubicBezTo>
                    <a:pt x="39" y="28"/>
                    <a:pt x="46" y="27"/>
                    <a:pt x="53" y="27"/>
                  </a:cubicBezTo>
                  <a:cubicBezTo>
                    <a:pt x="59" y="26"/>
                    <a:pt x="64" y="26"/>
                    <a:pt x="70" y="26"/>
                  </a:cubicBezTo>
                  <a:cubicBezTo>
                    <a:pt x="70" y="26"/>
                    <a:pt x="70" y="26"/>
                    <a:pt x="71" y="26"/>
                  </a:cubicBezTo>
                  <a:cubicBezTo>
                    <a:pt x="71" y="26"/>
                    <a:pt x="71" y="26"/>
                    <a:pt x="72" y="26"/>
                  </a:cubicBezTo>
                  <a:cubicBezTo>
                    <a:pt x="72" y="26"/>
                    <a:pt x="72" y="26"/>
                    <a:pt x="72" y="26"/>
                  </a:cubicBezTo>
                  <a:cubicBezTo>
                    <a:pt x="73" y="26"/>
                    <a:pt x="74" y="26"/>
                    <a:pt x="74" y="26"/>
                  </a:cubicBezTo>
                  <a:cubicBezTo>
                    <a:pt x="79" y="25"/>
                    <a:pt x="85" y="25"/>
                    <a:pt x="90" y="25"/>
                  </a:cubicBezTo>
                  <a:cubicBezTo>
                    <a:pt x="96" y="24"/>
                    <a:pt x="103" y="23"/>
                    <a:pt x="109" y="22"/>
                  </a:cubicBezTo>
                  <a:cubicBezTo>
                    <a:pt x="112" y="21"/>
                    <a:pt x="114" y="20"/>
                    <a:pt x="117" y="19"/>
                  </a:cubicBezTo>
                  <a:cubicBezTo>
                    <a:pt x="120" y="17"/>
                    <a:pt x="123" y="15"/>
                    <a:pt x="125" y="12"/>
                  </a:cubicBezTo>
                  <a:cubicBezTo>
                    <a:pt x="125" y="11"/>
                    <a:pt x="125" y="11"/>
                    <a:pt x="125" y="10"/>
                  </a:cubicBezTo>
                  <a:cubicBezTo>
                    <a:pt x="125" y="10"/>
                    <a:pt x="125" y="9"/>
                    <a:pt x="124" y="9"/>
                  </a:cubicBezTo>
                  <a:cubicBezTo>
                    <a:pt x="121" y="7"/>
                    <a:pt x="117" y="5"/>
                    <a:pt x="113" y="3"/>
                  </a:cubicBezTo>
                  <a:cubicBezTo>
                    <a:pt x="113" y="3"/>
                    <a:pt x="112" y="2"/>
                    <a:pt x="112" y="2"/>
                  </a:cubicBezTo>
                  <a:cubicBezTo>
                    <a:pt x="112" y="2"/>
                    <a:pt x="111" y="2"/>
                    <a:pt x="111" y="2"/>
                  </a:cubicBezTo>
                  <a:cubicBezTo>
                    <a:pt x="106" y="2"/>
                    <a:pt x="101" y="1"/>
                    <a:pt x="96" y="1"/>
                  </a:cubicBezTo>
                  <a:cubicBezTo>
                    <a:pt x="93" y="1"/>
                    <a:pt x="89" y="1"/>
                    <a:pt x="86" y="1"/>
                  </a:cubicBezTo>
                  <a:cubicBezTo>
                    <a:pt x="86" y="0"/>
                    <a:pt x="85" y="0"/>
                    <a:pt x="85" y="0"/>
                  </a:cubicBezTo>
                  <a:cubicBezTo>
                    <a:pt x="84" y="0"/>
                    <a:pt x="83" y="0"/>
                    <a:pt x="82" y="0"/>
                  </a:cubicBezTo>
                  <a:cubicBezTo>
                    <a:pt x="82" y="0"/>
                    <a:pt x="82" y="0"/>
                    <a:pt x="82" y="0"/>
                  </a:cubicBezTo>
                  <a:cubicBezTo>
                    <a:pt x="81" y="0"/>
                    <a:pt x="80" y="0"/>
                    <a:pt x="79" y="0"/>
                  </a:cubicBezTo>
                </a:path>
              </a:pathLst>
            </a:custGeom>
            <a:solidFill>
              <a:srgbClr val="FFF4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29" name="Freeform 423"/>
            <p:cNvSpPr>
              <a:spLocks noEditPoints="1"/>
            </p:cNvSpPr>
            <p:nvPr/>
          </p:nvSpPr>
          <p:spPr bwMode="auto">
            <a:xfrm>
              <a:off x="679450" y="2189163"/>
              <a:ext cx="209550" cy="109538"/>
            </a:xfrm>
            <a:custGeom>
              <a:avLst/>
              <a:gdLst>
                <a:gd name="T0" fmla="*/ 21 w 56"/>
                <a:gd name="T1" fmla="*/ 29 h 29"/>
                <a:gd name="T2" fmla="*/ 20 w 56"/>
                <a:gd name="T3" fmla="*/ 29 h 29"/>
                <a:gd name="T4" fmla="*/ 20 w 56"/>
                <a:gd name="T5" fmla="*/ 29 h 29"/>
                <a:gd name="T6" fmla="*/ 20 w 56"/>
                <a:gd name="T7" fmla="*/ 29 h 29"/>
                <a:gd name="T8" fmla="*/ 21 w 56"/>
                <a:gd name="T9" fmla="*/ 29 h 29"/>
                <a:gd name="T10" fmla="*/ 13 w 56"/>
                <a:gd name="T11" fmla="*/ 25 h 29"/>
                <a:gd name="T12" fmla="*/ 14 w 56"/>
                <a:gd name="T13" fmla="*/ 26 h 29"/>
                <a:gd name="T14" fmla="*/ 13 w 56"/>
                <a:gd name="T15" fmla="*/ 25 h 29"/>
                <a:gd name="T16" fmla="*/ 26 w 56"/>
                <a:gd name="T17" fmla="*/ 24 h 29"/>
                <a:gd name="T18" fmla="*/ 25 w 56"/>
                <a:gd name="T19" fmla="*/ 25 h 29"/>
                <a:gd name="T20" fmla="*/ 24 w 56"/>
                <a:gd name="T21" fmla="*/ 26 h 29"/>
                <a:gd name="T22" fmla="*/ 23 w 56"/>
                <a:gd name="T23" fmla="*/ 27 h 29"/>
                <a:gd name="T24" fmla="*/ 24 w 56"/>
                <a:gd name="T25" fmla="*/ 26 h 29"/>
                <a:gd name="T26" fmla="*/ 26 w 56"/>
                <a:gd name="T27" fmla="*/ 24 h 29"/>
                <a:gd name="T28" fmla="*/ 1 w 56"/>
                <a:gd name="T29" fmla="*/ 18 h 29"/>
                <a:gd name="T30" fmla="*/ 1 w 56"/>
                <a:gd name="T31" fmla="*/ 18 h 29"/>
                <a:gd name="T32" fmla="*/ 3 w 56"/>
                <a:gd name="T33" fmla="*/ 19 h 29"/>
                <a:gd name="T34" fmla="*/ 2 w 56"/>
                <a:gd name="T35" fmla="*/ 18 h 29"/>
                <a:gd name="T36" fmla="*/ 1 w 56"/>
                <a:gd name="T37" fmla="*/ 18 h 29"/>
                <a:gd name="T38" fmla="*/ 2 w 56"/>
                <a:gd name="T39" fmla="*/ 16 h 29"/>
                <a:gd name="T40" fmla="*/ 1 w 56"/>
                <a:gd name="T41" fmla="*/ 16 h 29"/>
                <a:gd name="T42" fmla="*/ 0 w 56"/>
                <a:gd name="T43" fmla="*/ 17 h 29"/>
                <a:gd name="T44" fmla="*/ 1 w 56"/>
                <a:gd name="T45" fmla="*/ 16 h 29"/>
                <a:gd name="T46" fmla="*/ 2 w 56"/>
                <a:gd name="T47" fmla="*/ 16 h 29"/>
                <a:gd name="T48" fmla="*/ 28 w 56"/>
                <a:gd name="T49" fmla="*/ 6 h 29"/>
                <a:gd name="T50" fmla="*/ 11 w 56"/>
                <a:gd name="T51" fmla="*/ 12 h 29"/>
                <a:gd name="T52" fmla="*/ 7 w 56"/>
                <a:gd name="T53" fmla="*/ 13 h 29"/>
                <a:gd name="T54" fmla="*/ 28 w 56"/>
                <a:gd name="T55" fmla="*/ 6 h 29"/>
                <a:gd name="T56" fmla="*/ 56 w 56"/>
                <a:gd name="T57" fmla="*/ 1 h 29"/>
                <a:gd name="T58" fmla="*/ 54 w 56"/>
                <a:gd name="T59" fmla="*/ 2 h 29"/>
                <a:gd name="T60" fmla="*/ 53 w 56"/>
                <a:gd name="T61" fmla="*/ 3 h 29"/>
                <a:gd name="T62" fmla="*/ 54 w 56"/>
                <a:gd name="T63" fmla="*/ 2 h 29"/>
                <a:gd name="T64" fmla="*/ 56 w 56"/>
                <a:gd name="T65" fmla="*/ 1 h 29"/>
                <a:gd name="T66" fmla="*/ 52 w 56"/>
                <a:gd name="T67" fmla="*/ 0 h 29"/>
                <a:gd name="T68" fmla="*/ 42 w 56"/>
                <a:gd name="T69" fmla="*/ 2 h 29"/>
                <a:gd name="T70" fmla="*/ 46 w 56"/>
                <a:gd name="T71" fmla="*/ 1 h 29"/>
                <a:gd name="T72" fmla="*/ 52 w 56"/>
                <a:gd name="T73" fmla="*/ 0 h 29"/>
                <a:gd name="T74" fmla="*/ 56 w 56"/>
                <a:gd name="T75" fmla="*/ 0 h 29"/>
                <a:gd name="T76" fmla="*/ 56 w 56"/>
                <a:gd name="T77" fmla="*/ 0 h 29"/>
                <a:gd name="T78" fmla="*/ 56 w 56"/>
                <a:gd name="T79" fmla="*/ 0 h 29"/>
                <a:gd name="T80" fmla="*/ 56 w 56"/>
                <a:gd name="T81" fmla="*/ 0 h 29"/>
                <a:gd name="T82" fmla="*/ 55 w 56"/>
                <a:gd name="T83" fmla="*/ 0 h 29"/>
                <a:gd name="T84" fmla="*/ 53 w 56"/>
                <a:gd name="T85" fmla="*/ 0 h 29"/>
                <a:gd name="T86" fmla="*/ 54 w 56"/>
                <a:gd name="T87" fmla="*/ 0 h 29"/>
                <a:gd name="T88" fmla="*/ 55 w 56"/>
                <a:gd name="T89" fmla="*/ 0 h 29"/>
                <a:gd name="T90" fmla="*/ 55 w 56"/>
                <a:gd name="T91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56" h="29">
                  <a:moveTo>
                    <a:pt x="21" y="29"/>
                  </a:moveTo>
                  <a:cubicBezTo>
                    <a:pt x="21" y="29"/>
                    <a:pt x="20" y="29"/>
                    <a:pt x="20" y="29"/>
                  </a:cubicBezTo>
                  <a:cubicBezTo>
                    <a:pt x="20" y="29"/>
                    <a:pt x="20" y="29"/>
                    <a:pt x="20" y="29"/>
                  </a:cubicBezTo>
                  <a:cubicBezTo>
                    <a:pt x="20" y="29"/>
                    <a:pt x="20" y="29"/>
                    <a:pt x="20" y="29"/>
                  </a:cubicBezTo>
                  <a:cubicBezTo>
                    <a:pt x="20" y="29"/>
                    <a:pt x="21" y="29"/>
                    <a:pt x="21" y="29"/>
                  </a:cubicBezTo>
                  <a:moveTo>
                    <a:pt x="13" y="25"/>
                  </a:moveTo>
                  <a:cubicBezTo>
                    <a:pt x="14" y="26"/>
                    <a:pt x="14" y="26"/>
                    <a:pt x="14" y="26"/>
                  </a:cubicBezTo>
                  <a:cubicBezTo>
                    <a:pt x="14" y="26"/>
                    <a:pt x="14" y="26"/>
                    <a:pt x="13" y="25"/>
                  </a:cubicBezTo>
                  <a:moveTo>
                    <a:pt x="26" y="24"/>
                  </a:moveTo>
                  <a:cubicBezTo>
                    <a:pt x="26" y="24"/>
                    <a:pt x="26" y="24"/>
                    <a:pt x="25" y="25"/>
                  </a:cubicBezTo>
                  <a:cubicBezTo>
                    <a:pt x="25" y="25"/>
                    <a:pt x="24" y="26"/>
                    <a:pt x="24" y="26"/>
                  </a:cubicBezTo>
                  <a:cubicBezTo>
                    <a:pt x="23" y="26"/>
                    <a:pt x="23" y="27"/>
                    <a:pt x="23" y="27"/>
                  </a:cubicBezTo>
                  <a:cubicBezTo>
                    <a:pt x="23" y="27"/>
                    <a:pt x="23" y="27"/>
                    <a:pt x="24" y="26"/>
                  </a:cubicBezTo>
                  <a:cubicBezTo>
                    <a:pt x="24" y="26"/>
                    <a:pt x="25" y="25"/>
                    <a:pt x="26" y="24"/>
                  </a:cubicBezTo>
                  <a:moveTo>
                    <a:pt x="1" y="18"/>
                  </a:moveTo>
                  <a:cubicBezTo>
                    <a:pt x="1" y="18"/>
                    <a:pt x="1" y="18"/>
                    <a:pt x="1" y="18"/>
                  </a:cubicBezTo>
                  <a:cubicBezTo>
                    <a:pt x="2" y="18"/>
                    <a:pt x="3" y="19"/>
                    <a:pt x="3" y="19"/>
                  </a:cubicBezTo>
                  <a:cubicBezTo>
                    <a:pt x="3" y="19"/>
                    <a:pt x="2" y="19"/>
                    <a:pt x="2" y="18"/>
                  </a:cubicBezTo>
                  <a:cubicBezTo>
                    <a:pt x="2" y="18"/>
                    <a:pt x="1" y="18"/>
                    <a:pt x="1" y="18"/>
                  </a:cubicBezTo>
                  <a:moveTo>
                    <a:pt x="2" y="16"/>
                  </a:moveTo>
                  <a:cubicBezTo>
                    <a:pt x="2" y="16"/>
                    <a:pt x="2" y="16"/>
                    <a:pt x="1" y="16"/>
                  </a:cubicBezTo>
                  <a:cubicBezTo>
                    <a:pt x="1" y="16"/>
                    <a:pt x="0" y="16"/>
                    <a:pt x="0" y="17"/>
                  </a:cubicBezTo>
                  <a:cubicBezTo>
                    <a:pt x="0" y="17"/>
                    <a:pt x="1" y="16"/>
                    <a:pt x="1" y="16"/>
                  </a:cubicBezTo>
                  <a:cubicBezTo>
                    <a:pt x="2" y="16"/>
                    <a:pt x="2" y="16"/>
                    <a:pt x="2" y="16"/>
                  </a:cubicBezTo>
                  <a:moveTo>
                    <a:pt x="28" y="6"/>
                  </a:moveTo>
                  <a:cubicBezTo>
                    <a:pt x="22" y="8"/>
                    <a:pt x="17" y="10"/>
                    <a:pt x="11" y="12"/>
                  </a:cubicBezTo>
                  <a:cubicBezTo>
                    <a:pt x="10" y="12"/>
                    <a:pt x="9" y="13"/>
                    <a:pt x="7" y="13"/>
                  </a:cubicBezTo>
                  <a:cubicBezTo>
                    <a:pt x="14" y="11"/>
                    <a:pt x="21" y="8"/>
                    <a:pt x="28" y="6"/>
                  </a:cubicBezTo>
                  <a:moveTo>
                    <a:pt x="56" y="1"/>
                  </a:moveTo>
                  <a:cubicBezTo>
                    <a:pt x="55" y="1"/>
                    <a:pt x="55" y="2"/>
                    <a:pt x="54" y="2"/>
                  </a:cubicBezTo>
                  <a:cubicBezTo>
                    <a:pt x="54" y="2"/>
                    <a:pt x="53" y="3"/>
                    <a:pt x="53" y="3"/>
                  </a:cubicBezTo>
                  <a:cubicBezTo>
                    <a:pt x="53" y="3"/>
                    <a:pt x="53" y="2"/>
                    <a:pt x="54" y="2"/>
                  </a:cubicBezTo>
                  <a:cubicBezTo>
                    <a:pt x="54" y="2"/>
                    <a:pt x="55" y="1"/>
                    <a:pt x="56" y="1"/>
                  </a:cubicBezTo>
                  <a:moveTo>
                    <a:pt x="52" y="0"/>
                  </a:moveTo>
                  <a:cubicBezTo>
                    <a:pt x="49" y="1"/>
                    <a:pt x="45" y="2"/>
                    <a:pt x="42" y="2"/>
                  </a:cubicBezTo>
                  <a:cubicBezTo>
                    <a:pt x="44" y="2"/>
                    <a:pt x="45" y="2"/>
                    <a:pt x="46" y="1"/>
                  </a:cubicBezTo>
                  <a:cubicBezTo>
                    <a:pt x="48" y="1"/>
                    <a:pt x="50" y="1"/>
                    <a:pt x="52" y="0"/>
                  </a:cubicBezTo>
                  <a:moveTo>
                    <a:pt x="56" y="0"/>
                  </a:moveTo>
                  <a:cubicBezTo>
                    <a:pt x="56" y="0"/>
                    <a:pt x="56" y="0"/>
                    <a:pt x="56" y="0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56" y="0"/>
                    <a:pt x="56" y="0"/>
                    <a:pt x="56" y="0"/>
                  </a:cubicBezTo>
                  <a:moveTo>
                    <a:pt x="55" y="0"/>
                  </a:moveTo>
                  <a:cubicBezTo>
                    <a:pt x="54" y="0"/>
                    <a:pt x="54" y="0"/>
                    <a:pt x="53" y="0"/>
                  </a:cubicBezTo>
                  <a:cubicBezTo>
                    <a:pt x="53" y="0"/>
                    <a:pt x="54" y="0"/>
                    <a:pt x="54" y="0"/>
                  </a:cubicBezTo>
                  <a:cubicBezTo>
                    <a:pt x="55" y="0"/>
                    <a:pt x="55" y="0"/>
                    <a:pt x="55" y="0"/>
                  </a:cubicBezTo>
                  <a:cubicBezTo>
                    <a:pt x="55" y="0"/>
                    <a:pt x="55" y="0"/>
                    <a:pt x="55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30" name="Freeform 424"/>
            <p:cNvSpPr>
              <a:spLocks/>
            </p:cNvSpPr>
            <p:nvPr/>
          </p:nvSpPr>
          <p:spPr bwMode="auto">
            <a:xfrm>
              <a:off x="679450" y="2189163"/>
              <a:ext cx="209550" cy="109538"/>
            </a:xfrm>
            <a:custGeom>
              <a:avLst/>
              <a:gdLst>
                <a:gd name="T0" fmla="*/ 55 w 56"/>
                <a:gd name="T1" fmla="*/ 0 h 29"/>
                <a:gd name="T2" fmla="*/ 54 w 56"/>
                <a:gd name="T3" fmla="*/ 0 h 29"/>
                <a:gd name="T4" fmla="*/ 53 w 56"/>
                <a:gd name="T5" fmla="*/ 0 h 29"/>
                <a:gd name="T6" fmla="*/ 53 w 56"/>
                <a:gd name="T7" fmla="*/ 0 h 29"/>
                <a:gd name="T8" fmla="*/ 52 w 56"/>
                <a:gd name="T9" fmla="*/ 0 h 29"/>
                <a:gd name="T10" fmla="*/ 46 w 56"/>
                <a:gd name="T11" fmla="*/ 1 h 29"/>
                <a:gd name="T12" fmla="*/ 42 w 56"/>
                <a:gd name="T13" fmla="*/ 2 h 29"/>
                <a:gd name="T14" fmla="*/ 28 w 56"/>
                <a:gd name="T15" fmla="*/ 6 h 29"/>
                <a:gd name="T16" fmla="*/ 7 w 56"/>
                <a:gd name="T17" fmla="*/ 13 h 29"/>
                <a:gd name="T18" fmla="*/ 2 w 56"/>
                <a:gd name="T19" fmla="*/ 16 h 29"/>
                <a:gd name="T20" fmla="*/ 1 w 56"/>
                <a:gd name="T21" fmla="*/ 16 h 29"/>
                <a:gd name="T22" fmla="*/ 0 w 56"/>
                <a:gd name="T23" fmla="*/ 17 h 29"/>
                <a:gd name="T24" fmla="*/ 1 w 56"/>
                <a:gd name="T25" fmla="*/ 18 h 29"/>
                <a:gd name="T26" fmla="*/ 2 w 56"/>
                <a:gd name="T27" fmla="*/ 18 h 29"/>
                <a:gd name="T28" fmla="*/ 3 w 56"/>
                <a:gd name="T29" fmla="*/ 19 h 29"/>
                <a:gd name="T30" fmla="*/ 13 w 56"/>
                <a:gd name="T31" fmla="*/ 25 h 29"/>
                <a:gd name="T32" fmla="*/ 14 w 56"/>
                <a:gd name="T33" fmla="*/ 26 h 29"/>
                <a:gd name="T34" fmla="*/ 19 w 56"/>
                <a:gd name="T35" fmla="*/ 28 h 29"/>
                <a:gd name="T36" fmla="*/ 20 w 56"/>
                <a:gd name="T37" fmla="*/ 29 h 29"/>
                <a:gd name="T38" fmla="*/ 20 w 56"/>
                <a:gd name="T39" fmla="*/ 29 h 29"/>
                <a:gd name="T40" fmla="*/ 21 w 56"/>
                <a:gd name="T41" fmla="*/ 29 h 29"/>
                <a:gd name="T42" fmla="*/ 21 w 56"/>
                <a:gd name="T43" fmla="*/ 28 h 29"/>
                <a:gd name="T44" fmla="*/ 23 w 56"/>
                <a:gd name="T45" fmla="*/ 27 h 29"/>
                <a:gd name="T46" fmla="*/ 24 w 56"/>
                <a:gd name="T47" fmla="*/ 26 h 29"/>
                <a:gd name="T48" fmla="*/ 25 w 56"/>
                <a:gd name="T49" fmla="*/ 25 h 29"/>
                <a:gd name="T50" fmla="*/ 26 w 56"/>
                <a:gd name="T51" fmla="*/ 24 h 29"/>
                <a:gd name="T52" fmla="*/ 34 w 56"/>
                <a:gd name="T53" fmla="*/ 16 h 29"/>
                <a:gd name="T54" fmla="*/ 53 w 56"/>
                <a:gd name="T55" fmla="*/ 3 h 29"/>
                <a:gd name="T56" fmla="*/ 54 w 56"/>
                <a:gd name="T57" fmla="*/ 2 h 29"/>
                <a:gd name="T58" fmla="*/ 56 w 56"/>
                <a:gd name="T59" fmla="*/ 1 h 29"/>
                <a:gd name="T60" fmla="*/ 56 w 56"/>
                <a:gd name="T61" fmla="*/ 0 h 29"/>
                <a:gd name="T62" fmla="*/ 56 w 56"/>
                <a:gd name="T63" fmla="*/ 0 h 29"/>
                <a:gd name="T64" fmla="*/ 55 w 56"/>
                <a:gd name="T65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6" h="29">
                  <a:moveTo>
                    <a:pt x="55" y="0"/>
                  </a:moveTo>
                  <a:cubicBezTo>
                    <a:pt x="55" y="0"/>
                    <a:pt x="55" y="0"/>
                    <a:pt x="54" y="0"/>
                  </a:cubicBezTo>
                  <a:cubicBezTo>
                    <a:pt x="54" y="0"/>
                    <a:pt x="53" y="0"/>
                    <a:pt x="53" y="0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53" y="0"/>
                    <a:pt x="52" y="0"/>
                    <a:pt x="52" y="0"/>
                  </a:cubicBezTo>
                  <a:cubicBezTo>
                    <a:pt x="50" y="1"/>
                    <a:pt x="48" y="1"/>
                    <a:pt x="46" y="1"/>
                  </a:cubicBezTo>
                  <a:cubicBezTo>
                    <a:pt x="45" y="2"/>
                    <a:pt x="44" y="2"/>
                    <a:pt x="42" y="2"/>
                  </a:cubicBezTo>
                  <a:cubicBezTo>
                    <a:pt x="37" y="3"/>
                    <a:pt x="32" y="5"/>
                    <a:pt x="28" y="6"/>
                  </a:cubicBezTo>
                  <a:cubicBezTo>
                    <a:pt x="21" y="8"/>
                    <a:pt x="14" y="11"/>
                    <a:pt x="7" y="13"/>
                  </a:cubicBezTo>
                  <a:cubicBezTo>
                    <a:pt x="5" y="14"/>
                    <a:pt x="4" y="15"/>
                    <a:pt x="2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0" y="17"/>
                    <a:pt x="0" y="17"/>
                  </a:cubicBezTo>
                  <a:cubicBezTo>
                    <a:pt x="1" y="17"/>
                    <a:pt x="1" y="17"/>
                    <a:pt x="1" y="18"/>
                  </a:cubicBezTo>
                  <a:cubicBezTo>
                    <a:pt x="1" y="18"/>
                    <a:pt x="2" y="18"/>
                    <a:pt x="2" y="18"/>
                  </a:cubicBezTo>
                  <a:cubicBezTo>
                    <a:pt x="2" y="19"/>
                    <a:pt x="3" y="19"/>
                    <a:pt x="3" y="19"/>
                  </a:cubicBezTo>
                  <a:cubicBezTo>
                    <a:pt x="6" y="22"/>
                    <a:pt x="10" y="24"/>
                    <a:pt x="13" y="25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6" y="27"/>
                    <a:pt x="18" y="28"/>
                    <a:pt x="19" y="28"/>
                  </a:cubicBezTo>
                  <a:cubicBezTo>
                    <a:pt x="19" y="29"/>
                    <a:pt x="20" y="29"/>
                    <a:pt x="20" y="29"/>
                  </a:cubicBezTo>
                  <a:cubicBezTo>
                    <a:pt x="20" y="29"/>
                    <a:pt x="20" y="29"/>
                    <a:pt x="20" y="29"/>
                  </a:cubicBezTo>
                  <a:cubicBezTo>
                    <a:pt x="20" y="29"/>
                    <a:pt x="21" y="29"/>
                    <a:pt x="21" y="29"/>
                  </a:cubicBezTo>
                  <a:cubicBezTo>
                    <a:pt x="21" y="29"/>
                    <a:pt x="21" y="29"/>
                    <a:pt x="21" y="28"/>
                  </a:cubicBezTo>
                  <a:cubicBezTo>
                    <a:pt x="22" y="28"/>
                    <a:pt x="22" y="27"/>
                    <a:pt x="23" y="27"/>
                  </a:cubicBezTo>
                  <a:cubicBezTo>
                    <a:pt x="23" y="27"/>
                    <a:pt x="23" y="26"/>
                    <a:pt x="24" y="26"/>
                  </a:cubicBezTo>
                  <a:cubicBezTo>
                    <a:pt x="24" y="26"/>
                    <a:pt x="25" y="25"/>
                    <a:pt x="25" y="25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9" y="21"/>
                    <a:pt x="31" y="19"/>
                    <a:pt x="34" y="16"/>
                  </a:cubicBezTo>
                  <a:cubicBezTo>
                    <a:pt x="40" y="11"/>
                    <a:pt x="46" y="7"/>
                    <a:pt x="53" y="3"/>
                  </a:cubicBezTo>
                  <a:cubicBezTo>
                    <a:pt x="53" y="3"/>
                    <a:pt x="54" y="2"/>
                    <a:pt x="54" y="2"/>
                  </a:cubicBezTo>
                  <a:cubicBezTo>
                    <a:pt x="55" y="2"/>
                    <a:pt x="55" y="1"/>
                    <a:pt x="56" y="1"/>
                  </a:cubicBezTo>
                  <a:cubicBezTo>
                    <a:pt x="56" y="1"/>
                    <a:pt x="56" y="1"/>
                    <a:pt x="56" y="0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56" y="0"/>
                    <a:pt x="56" y="0"/>
                    <a:pt x="55" y="0"/>
                  </a:cubicBezTo>
                </a:path>
              </a:pathLst>
            </a:custGeom>
            <a:solidFill>
              <a:srgbClr val="FFE9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31" name="Freeform 425"/>
            <p:cNvSpPr>
              <a:spLocks noEditPoints="1"/>
            </p:cNvSpPr>
            <p:nvPr/>
          </p:nvSpPr>
          <p:spPr bwMode="auto">
            <a:xfrm>
              <a:off x="615950" y="2260600"/>
              <a:ext cx="123825" cy="68263"/>
            </a:xfrm>
            <a:custGeom>
              <a:avLst/>
              <a:gdLst>
                <a:gd name="T0" fmla="*/ 7 w 33"/>
                <a:gd name="T1" fmla="*/ 13 h 18"/>
                <a:gd name="T2" fmla="*/ 14 w 33"/>
                <a:gd name="T3" fmla="*/ 18 h 18"/>
                <a:gd name="T4" fmla="*/ 7 w 33"/>
                <a:gd name="T5" fmla="*/ 13 h 18"/>
                <a:gd name="T6" fmla="*/ 28 w 33"/>
                <a:gd name="T7" fmla="*/ 11 h 18"/>
                <a:gd name="T8" fmla="*/ 31 w 33"/>
                <a:gd name="T9" fmla="*/ 12 h 18"/>
                <a:gd name="T10" fmla="*/ 33 w 33"/>
                <a:gd name="T11" fmla="*/ 13 h 18"/>
                <a:gd name="T12" fmla="*/ 33 w 33"/>
                <a:gd name="T13" fmla="*/ 13 h 18"/>
                <a:gd name="T14" fmla="*/ 33 w 33"/>
                <a:gd name="T15" fmla="*/ 13 h 18"/>
                <a:gd name="T16" fmla="*/ 32 w 33"/>
                <a:gd name="T17" fmla="*/ 12 h 18"/>
                <a:gd name="T18" fmla="*/ 28 w 33"/>
                <a:gd name="T19" fmla="*/ 11 h 18"/>
                <a:gd name="T20" fmla="*/ 2 w 33"/>
                <a:gd name="T21" fmla="*/ 5 h 18"/>
                <a:gd name="T22" fmla="*/ 1 w 33"/>
                <a:gd name="T23" fmla="*/ 5 h 18"/>
                <a:gd name="T24" fmla="*/ 1 w 33"/>
                <a:gd name="T25" fmla="*/ 7 h 18"/>
                <a:gd name="T26" fmla="*/ 2 w 33"/>
                <a:gd name="T27" fmla="*/ 5 h 18"/>
                <a:gd name="T28" fmla="*/ 13 w 33"/>
                <a:gd name="T29" fmla="*/ 0 h 18"/>
                <a:gd name="T30" fmla="*/ 13 w 33"/>
                <a:gd name="T31" fmla="*/ 1 h 18"/>
                <a:gd name="T32" fmla="*/ 20 w 33"/>
                <a:gd name="T33" fmla="*/ 6 h 18"/>
                <a:gd name="T34" fmla="*/ 13 w 33"/>
                <a:gd name="T35" fmla="*/ 1 h 18"/>
                <a:gd name="T36" fmla="*/ 13 w 33"/>
                <a:gd name="T37" fmla="*/ 0 h 18"/>
                <a:gd name="T38" fmla="*/ 12 w 33"/>
                <a:gd name="T39" fmla="*/ 0 h 18"/>
                <a:gd name="T40" fmla="*/ 11 w 33"/>
                <a:gd name="T41" fmla="*/ 0 h 18"/>
                <a:gd name="T42" fmla="*/ 3 w 33"/>
                <a:gd name="T43" fmla="*/ 5 h 18"/>
                <a:gd name="T44" fmla="*/ 3 w 33"/>
                <a:gd name="T45" fmla="*/ 4 h 18"/>
                <a:gd name="T46" fmla="*/ 10 w 33"/>
                <a:gd name="T47" fmla="*/ 1 h 18"/>
                <a:gd name="T48" fmla="*/ 12 w 33"/>
                <a:gd name="T49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3" h="18">
                  <a:moveTo>
                    <a:pt x="7" y="13"/>
                  </a:moveTo>
                  <a:cubicBezTo>
                    <a:pt x="9" y="15"/>
                    <a:pt x="11" y="16"/>
                    <a:pt x="14" y="18"/>
                  </a:cubicBezTo>
                  <a:cubicBezTo>
                    <a:pt x="12" y="16"/>
                    <a:pt x="9" y="15"/>
                    <a:pt x="7" y="13"/>
                  </a:cubicBezTo>
                  <a:moveTo>
                    <a:pt x="28" y="11"/>
                  </a:moveTo>
                  <a:cubicBezTo>
                    <a:pt x="29" y="11"/>
                    <a:pt x="30" y="12"/>
                    <a:pt x="31" y="12"/>
                  </a:cubicBezTo>
                  <a:cubicBezTo>
                    <a:pt x="32" y="13"/>
                    <a:pt x="32" y="13"/>
                    <a:pt x="33" y="13"/>
                  </a:cubicBezTo>
                  <a:cubicBezTo>
                    <a:pt x="33" y="13"/>
                    <a:pt x="33" y="13"/>
                    <a:pt x="33" y="13"/>
                  </a:cubicBezTo>
                  <a:cubicBezTo>
                    <a:pt x="33" y="13"/>
                    <a:pt x="33" y="13"/>
                    <a:pt x="33" y="13"/>
                  </a:cubicBezTo>
                  <a:cubicBezTo>
                    <a:pt x="33" y="13"/>
                    <a:pt x="32" y="13"/>
                    <a:pt x="32" y="12"/>
                  </a:cubicBezTo>
                  <a:cubicBezTo>
                    <a:pt x="31" y="12"/>
                    <a:pt x="29" y="11"/>
                    <a:pt x="28" y="11"/>
                  </a:cubicBezTo>
                  <a:moveTo>
                    <a:pt x="2" y="5"/>
                  </a:moveTo>
                  <a:cubicBezTo>
                    <a:pt x="2" y="5"/>
                    <a:pt x="2" y="5"/>
                    <a:pt x="1" y="5"/>
                  </a:cubicBezTo>
                  <a:cubicBezTo>
                    <a:pt x="1" y="6"/>
                    <a:pt x="0" y="6"/>
                    <a:pt x="1" y="7"/>
                  </a:cubicBezTo>
                  <a:cubicBezTo>
                    <a:pt x="1" y="6"/>
                    <a:pt x="1" y="6"/>
                    <a:pt x="2" y="5"/>
                  </a:cubicBezTo>
                  <a:moveTo>
                    <a:pt x="13" y="0"/>
                  </a:moveTo>
                  <a:cubicBezTo>
                    <a:pt x="13" y="0"/>
                    <a:pt x="13" y="0"/>
                    <a:pt x="13" y="1"/>
                  </a:cubicBezTo>
                  <a:cubicBezTo>
                    <a:pt x="15" y="2"/>
                    <a:pt x="18" y="4"/>
                    <a:pt x="20" y="6"/>
                  </a:cubicBezTo>
                  <a:cubicBezTo>
                    <a:pt x="18" y="4"/>
                    <a:pt x="15" y="2"/>
                    <a:pt x="13" y="1"/>
                  </a:cubicBezTo>
                  <a:cubicBezTo>
                    <a:pt x="13" y="0"/>
                    <a:pt x="13" y="0"/>
                    <a:pt x="13" y="0"/>
                  </a:cubicBezTo>
                  <a:moveTo>
                    <a:pt x="12" y="0"/>
                  </a:moveTo>
                  <a:cubicBezTo>
                    <a:pt x="12" y="0"/>
                    <a:pt x="11" y="0"/>
                    <a:pt x="11" y="0"/>
                  </a:cubicBezTo>
                  <a:cubicBezTo>
                    <a:pt x="8" y="2"/>
                    <a:pt x="5" y="3"/>
                    <a:pt x="3" y="5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5" y="3"/>
                    <a:pt x="8" y="2"/>
                    <a:pt x="10" y="1"/>
                  </a:cubicBezTo>
                  <a:cubicBezTo>
                    <a:pt x="11" y="0"/>
                    <a:pt x="11" y="0"/>
                    <a:pt x="1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32" name="Freeform 426"/>
            <p:cNvSpPr>
              <a:spLocks/>
            </p:cNvSpPr>
            <p:nvPr/>
          </p:nvSpPr>
          <p:spPr bwMode="auto">
            <a:xfrm>
              <a:off x="619125" y="2260600"/>
              <a:ext cx="123825" cy="79375"/>
            </a:xfrm>
            <a:custGeom>
              <a:avLst/>
              <a:gdLst>
                <a:gd name="T0" fmla="*/ 11 w 33"/>
                <a:gd name="T1" fmla="*/ 0 h 21"/>
                <a:gd name="T2" fmla="*/ 11 w 33"/>
                <a:gd name="T3" fmla="*/ 0 h 21"/>
                <a:gd name="T4" fmla="*/ 9 w 33"/>
                <a:gd name="T5" fmla="*/ 1 h 21"/>
                <a:gd name="T6" fmla="*/ 2 w 33"/>
                <a:gd name="T7" fmla="*/ 4 h 21"/>
                <a:gd name="T8" fmla="*/ 2 w 33"/>
                <a:gd name="T9" fmla="*/ 5 h 21"/>
                <a:gd name="T10" fmla="*/ 1 w 33"/>
                <a:gd name="T11" fmla="*/ 5 h 21"/>
                <a:gd name="T12" fmla="*/ 0 w 33"/>
                <a:gd name="T13" fmla="*/ 7 h 21"/>
                <a:gd name="T14" fmla="*/ 0 w 33"/>
                <a:gd name="T15" fmla="*/ 7 h 21"/>
                <a:gd name="T16" fmla="*/ 5 w 33"/>
                <a:gd name="T17" fmla="*/ 12 h 21"/>
                <a:gd name="T18" fmla="*/ 6 w 33"/>
                <a:gd name="T19" fmla="*/ 13 h 21"/>
                <a:gd name="T20" fmla="*/ 13 w 33"/>
                <a:gd name="T21" fmla="*/ 18 h 21"/>
                <a:gd name="T22" fmla="*/ 17 w 33"/>
                <a:gd name="T23" fmla="*/ 20 h 21"/>
                <a:gd name="T24" fmla="*/ 19 w 33"/>
                <a:gd name="T25" fmla="*/ 21 h 21"/>
                <a:gd name="T26" fmla="*/ 20 w 33"/>
                <a:gd name="T27" fmla="*/ 21 h 21"/>
                <a:gd name="T28" fmla="*/ 23 w 33"/>
                <a:gd name="T29" fmla="*/ 19 h 21"/>
                <a:gd name="T30" fmla="*/ 32 w 33"/>
                <a:gd name="T31" fmla="*/ 15 h 21"/>
                <a:gd name="T32" fmla="*/ 32 w 33"/>
                <a:gd name="T33" fmla="*/ 13 h 21"/>
                <a:gd name="T34" fmla="*/ 32 w 33"/>
                <a:gd name="T35" fmla="*/ 13 h 21"/>
                <a:gd name="T36" fmla="*/ 30 w 33"/>
                <a:gd name="T37" fmla="*/ 12 h 21"/>
                <a:gd name="T38" fmla="*/ 27 w 33"/>
                <a:gd name="T39" fmla="*/ 11 h 21"/>
                <a:gd name="T40" fmla="*/ 19 w 33"/>
                <a:gd name="T41" fmla="*/ 6 h 21"/>
                <a:gd name="T42" fmla="*/ 12 w 33"/>
                <a:gd name="T43" fmla="*/ 1 h 21"/>
                <a:gd name="T44" fmla="*/ 12 w 33"/>
                <a:gd name="T45" fmla="*/ 0 h 21"/>
                <a:gd name="T46" fmla="*/ 11 w 33"/>
                <a:gd name="T47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3" h="21">
                  <a:moveTo>
                    <a:pt x="11" y="0"/>
                  </a:moveTo>
                  <a:cubicBezTo>
                    <a:pt x="11" y="0"/>
                    <a:pt x="11" y="0"/>
                    <a:pt x="11" y="0"/>
                  </a:cubicBezTo>
                  <a:cubicBezTo>
                    <a:pt x="10" y="0"/>
                    <a:pt x="10" y="0"/>
                    <a:pt x="9" y="1"/>
                  </a:cubicBezTo>
                  <a:cubicBezTo>
                    <a:pt x="7" y="2"/>
                    <a:pt x="4" y="3"/>
                    <a:pt x="2" y="4"/>
                  </a:cubicBezTo>
                  <a:cubicBezTo>
                    <a:pt x="2" y="4"/>
                    <a:pt x="2" y="4"/>
                    <a:pt x="2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6"/>
                    <a:pt x="0" y="6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9"/>
                    <a:pt x="3" y="10"/>
                    <a:pt x="5" y="12"/>
                  </a:cubicBezTo>
                  <a:cubicBezTo>
                    <a:pt x="5" y="12"/>
                    <a:pt x="5" y="13"/>
                    <a:pt x="6" y="13"/>
                  </a:cubicBezTo>
                  <a:cubicBezTo>
                    <a:pt x="8" y="15"/>
                    <a:pt x="11" y="16"/>
                    <a:pt x="13" y="18"/>
                  </a:cubicBezTo>
                  <a:cubicBezTo>
                    <a:pt x="14" y="19"/>
                    <a:pt x="16" y="20"/>
                    <a:pt x="17" y="20"/>
                  </a:cubicBezTo>
                  <a:cubicBezTo>
                    <a:pt x="18" y="21"/>
                    <a:pt x="18" y="21"/>
                    <a:pt x="19" y="21"/>
                  </a:cubicBezTo>
                  <a:cubicBezTo>
                    <a:pt x="19" y="21"/>
                    <a:pt x="20" y="21"/>
                    <a:pt x="20" y="21"/>
                  </a:cubicBezTo>
                  <a:cubicBezTo>
                    <a:pt x="21" y="20"/>
                    <a:pt x="22" y="20"/>
                    <a:pt x="23" y="19"/>
                  </a:cubicBezTo>
                  <a:cubicBezTo>
                    <a:pt x="26" y="18"/>
                    <a:pt x="29" y="17"/>
                    <a:pt x="32" y="15"/>
                  </a:cubicBezTo>
                  <a:cubicBezTo>
                    <a:pt x="33" y="15"/>
                    <a:pt x="33" y="14"/>
                    <a:pt x="32" y="13"/>
                  </a:cubicBezTo>
                  <a:cubicBezTo>
                    <a:pt x="32" y="13"/>
                    <a:pt x="32" y="13"/>
                    <a:pt x="32" y="13"/>
                  </a:cubicBezTo>
                  <a:cubicBezTo>
                    <a:pt x="31" y="13"/>
                    <a:pt x="31" y="13"/>
                    <a:pt x="30" y="12"/>
                  </a:cubicBezTo>
                  <a:cubicBezTo>
                    <a:pt x="29" y="12"/>
                    <a:pt x="28" y="11"/>
                    <a:pt x="27" y="11"/>
                  </a:cubicBezTo>
                  <a:cubicBezTo>
                    <a:pt x="24" y="9"/>
                    <a:pt x="21" y="7"/>
                    <a:pt x="19" y="6"/>
                  </a:cubicBezTo>
                  <a:cubicBezTo>
                    <a:pt x="17" y="4"/>
                    <a:pt x="14" y="2"/>
                    <a:pt x="12" y="1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1" y="0"/>
                    <a:pt x="11" y="0"/>
                    <a:pt x="11" y="0"/>
                  </a:cubicBezTo>
                </a:path>
              </a:pathLst>
            </a:custGeom>
            <a:solidFill>
              <a:srgbClr val="F8D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33" name="Freeform 427"/>
            <p:cNvSpPr>
              <a:spLocks noEditPoints="1"/>
            </p:cNvSpPr>
            <p:nvPr/>
          </p:nvSpPr>
          <p:spPr bwMode="auto">
            <a:xfrm>
              <a:off x="412750" y="2886075"/>
              <a:ext cx="79375" cy="157163"/>
            </a:xfrm>
            <a:custGeom>
              <a:avLst/>
              <a:gdLst>
                <a:gd name="T0" fmla="*/ 13 w 21"/>
                <a:gd name="T1" fmla="*/ 32 h 42"/>
                <a:gd name="T2" fmla="*/ 16 w 21"/>
                <a:gd name="T3" fmla="*/ 36 h 42"/>
                <a:gd name="T4" fmla="*/ 21 w 21"/>
                <a:gd name="T5" fmla="*/ 42 h 42"/>
                <a:gd name="T6" fmla="*/ 13 w 21"/>
                <a:gd name="T7" fmla="*/ 32 h 42"/>
                <a:gd name="T8" fmla="*/ 0 w 21"/>
                <a:gd name="T9" fmla="*/ 12 h 42"/>
                <a:gd name="T10" fmla="*/ 1 w 21"/>
                <a:gd name="T11" fmla="*/ 15 h 42"/>
                <a:gd name="T12" fmla="*/ 4 w 21"/>
                <a:gd name="T13" fmla="*/ 19 h 42"/>
                <a:gd name="T14" fmla="*/ 3 w 21"/>
                <a:gd name="T15" fmla="*/ 17 h 42"/>
                <a:gd name="T16" fmla="*/ 0 w 21"/>
                <a:gd name="T17" fmla="*/ 12 h 42"/>
                <a:gd name="T18" fmla="*/ 0 w 21"/>
                <a:gd name="T19" fmla="*/ 5 h 42"/>
                <a:gd name="T20" fmla="*/ 0 w 21"/>
                <a:gd name="T21" fmla="*/ 5 h 42"/>
                <a:gd name="T22" fmla="*/ 0 w 21"/>
                <a:gd name="T23" fmla="*/ 7 h 42"/>
                <a:gd name="T24" fmla="*/ 0 w 21"/>
                <a:gd name="T25" fmla="*/ 5 h 42"/>
                <a:gd name="T26" fmla="*/ 2 w 21"/>
                <a:gd name="T27" fmla="*/ 0 h 42"/>
                <a:gd name="T28" fmla="*/ 1 w 21"/>
                <a:gd name="T29" fmla="*/ 2 h 42"/>
                <a:gd name="T30" fmla="*/ 2 w 21"/>
                <a:gd name="T31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1" h="42">
                  <a:moveTo>
                    <a:pt x="13" y="32"/>
                  </a:moveTo>
                  <a:cubicBezTo>
                    <a:pt x="14" y="33"/>
                    <a:pt x="15" y="35"/>
                    <a:pt x="16" y="36"/>
                  </a:cubicBezTo>
                  <a:cubicBezTo>
                    <a:pt x="18" y="38"/>
                    <a:pt x="19" y="40"/>
                    <a:pt x="21" y="42"/>
                  </a:cubicBezTo>
                  <a:cubicBezTo>
                    <a:pt x="18" y="39"/>
                    <a:pt x="15" y="35"/>
                    <a:pt x="13" y="32"/>
                  </a:cubicBezTo>
                  <a:moveTo>
                    <a:pt x="0" y="12"/>
                  </a:moveTo>
                  <a:cubicBezTo>
                    <a:pt x="0" y="13"/>
                    <a:pt x="1" y="14"/>
                    <a:pt x="1" y="15"/>
                  </a:cubicBezTo>
                  <a:cubicBezTo>
                    <a:pt x="2" y="16"/>
                    <a:pt x="3" y="17"/>
                    <a:pt x="4" y="19"/>
                  </a:cubicBezTo>
                  <a:cubicBezTo>
                    <a:pt x="4" y="18"/>
                    <a:pt x="3" y="18"/>
                    <a:pt x="3" y="17"/>
                  </a:cubicBezTo>
                  <a:cubicBezTo>
                    <a:pt x="2" y="16"/>
                    <a:pt x="1" y="14"/>
                    <a:pt x="0" y="12"/>
                  </a:cubicBezTo>
                  <a:moveTo>
                    <a:pt x="0" y="5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0" y="6"/>
                    <a:pt x="0" y="7"/>
                    <a:pt x="0" y="7"/>
                  </a:cubicBezTo>
                  <a:cubicBezTo>
                    <a:pt x="0" y="7"/>
                    <a:pt x="0" y="6"/>
                    <a:pt x="0" y="5"/>
                  </a:cubicBezTo>
                  <a:moveTo>
                    <a:pt x="2" y="0"/>
                  </a:moveTo>
                  <a:cubicBezTo>
                    <a:pt x="2" y="1"/>
                    <a:pt x="2" y="1"/>
                    <a:pt x="1" y="2"/>
                  </a:cubicBezTo>
                  <a:cubicBezTo>
                    <a:pt x="2" y="1"/>
                    <a:pt x="2" y="1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34" name="Freeform 428"/>
            <p:cNvSpPr>
              <a:spLocks/>
            </p:cNvSpPr>
            <p:nvPr/>
          </p:nvSpPr>
          <p:spPr bwMode="auto">
            <a:xfrm>
              <a:off x="407988" y="2878138"/>
              <a:ext cx="87312" cy="169863"/>
            </a:xfrm>
            <a:custGeom>
              <a:avLst/>
              <a:gdLst>
                <a:gd name="T0" fmla="*/ 5 w 23"/>
                <a:gd name="T1" fmla="*/ 0 h 45"/>
                <a:gd name="T2" fmla="*/ 4 w 23"/>
                <a:gd name="T3" fmla="*/ 0 h 45"/>
                <a:gd name="T4" fmla="*/ 3 w 23"/>
                <a:gd name="T5" fmla="*/ 2 h 45"/>
                <a:gd name="T6" fmla="*/ 2 w 23"/>
                <a:gd name="T7" fmla="*/ 4 h 45"/>
                <a:gd name="T8" fmla="*/ 1 w 23"/>
                <a:gd name="T9" fmla="*/ 7 h 45"/>
                <a:gd name="T10" fmla="*/ 1 w 23"/>
                <a:gd name="T11" fmla="*/ 9 h 45"/>
                <a:gd name="T12" fmla="*/ 1 w 23"/>
                <a:gd name="T13" fmla="*/ 14 h 45"/>
                <a:gd name="T14" fmla="*/ 4 w 23"/>
                <a:gd name="T15" fmla="*/ 19 h 45"/>
                <a:gd name="T16" fmla="*/ 5 w 23"/>
                <a:gd name="T17" fmla="*/ 21 h 45"/>
                <a:gd name="T18" fmla="*/ 14 w 23"/>
                <a:gd name="T19" fmla="*/ 34 h 45"/>
                <a:gd name="T20" fmla="*/ 22 w 23"/>
                <a:gd name="T21" fmla="*/ 44 h 45"/>
                <a:gd name="T22" fmla="*/ 23 w 23"/>
                <a:gd name="T23" fmla="*/ 45 h 45"/>
                <a:gd name="T24" fmla="*/ 23 w 23"/>
                <a:gd name="T25" fmla="*/ 45 h 45"/>
                <a:gd name="T26" fmla="*/ 23 w 23"/>
                <a:gd name="T27" fmla="*/ 45 h 45"/>
                <a:gd name="T28" fmla="*/ 18 w 23"/>
                <a:gd name="T29" fmla="*/ 35 h 45"/>
                <a:gd name="T30" fmla="*/ 6 w 23"/>
                <a:gd name="T31" fmla="*/ 3 h 45"/>
                <a:gd name="T32" fmla="*/ 5 w 23"/>
                <a:gd name="T33" fmla="*/ 1 h 45"/>
                <a:gd name="T34" fmla="*/ 5 w 23"/>
                <a:gd name="T35" fmla="*/ 0 h 45"/>
                <a:gd name="T36" fmla="*/ 5 w 23"/>
                <a:gd name="T37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3" h="45">
                  <a:moveTo>
                    <a:pt x="5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3" y="1"/>
                    <a:pt x="3" y="2"/>
                  </a:cubicBezTo>
                  <a:cubicBezTo>
                    <a:pt x="3" y="3"/>
                    <a:pt x="3" y="3"/>
                    <a:pt x="2" y="4"/>
                  </a:cubicBezTo>
                  <a:cubicBezTo>
                    <a:pt x="2" y="5"/>
                    <a:pt x="2" y="6"/>
                    <a:pt x="1" y="7"/>
                  </a:cubicBezTo>
                  <a:cubicBezTo>
                    <a:pt x="1" y="8"/>
                    <a:pt x="1" y="9"/>
                    <a:pt x="1" y="9"/>
                  </a:cubicBezTo>
                  <a:cubicBezTo>
                    <a:pt x="0" y="11"/>
                    <a:pt x="1" y="13"/>
                    <a:pt x="1" y="14"/>
                  </a:cubicBezTo>
                  <a:cubicBezTo>
                    <a:pt x="2" y="16"/>
                    <a:pt x="3" y="18"/>
                    <a:pt x="4" y="19"/>
                  </a:cubicBezTo>
                  <a:cubicBezTo>
                    <a:pt x="4" y="20"/>
                    <a:pt x="5" y="20"/>
                    <a:pt x="5" y="21"/>
                  </a:cubicBezTo>
                  <a:cubicBezTo>
                    <a:pt x="8" y="25"/>
                    <a:pt x="10" y="30"/>
                    <a:pt x="14" y="34"/>
                  </a:cubicBezTo>
                  <a:cubicBezTo>
                    <a:pt x="16" y="37"/>
                    <a:pt x="19" y="41"/>
                    <a:pt x="22" y="44"/>
                  </a:cubicBezTo>
                  <a:cubicBezTo>
                    <a:pt x="22" y="44"/>
                    <a:pt x="23" y="45"/>
                    <a:pt x="23" y="45"/>
                  </a:cubicBezTo>
                  <a:cubicBezTo>
                    <a:pt x="23" y="45"/>
                    <a:pt x="23" y="45"/>
                    <a:pt x="23" y="45"/>
                  </a:cubicBezTo>
                  <a:cubicBezTo>
                    <a:pt x="23" y="45"/>
                    <a:pt x="23" y="45"/>
                    <a:pt x="23" y="45"/>
                  </a:cubicBezTo>
                  <a:cubicBezTo>
                    <a:pt x="22" y="41"/>
                    <a:pt x="20" y="38"/>
                    <a:pt x="18" y="35"/>
                  </a:cubicBezTo>
                  <a:cubicBezTo>
                    <a:pt x="13" y="25"/>
                    <a:pt x="9" y="14"/>
                    <a:pt x="6" y="3"/>
                  </a:cubicBezTo>
                  <a:cubicBezTo>
                    <a:pt x="6" y="2"/>
                    <a:pt x="6" y="2"/>
                    <a:pt x="5" y="1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</a:path>
              </a:pathLst>
            </a:custGeom>
            <a:solidFill>
              <a:srgbClr val="DB8B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35" name="Freeform 429"/>
            <p:cNvSpPr>
              <a:spLocks/>
            </p:cNvSpPr>
            <p:nvPr/>
          </p:nvSpPr>
          <p:spPr bwMode="auto">
            <a:xfrm>
              <a:off x="495300" y="3048000"/>
              <a:ext cx="3175" cy="3175"/>
            </a:xfrm>
            <a:custGeom>
              <a:avLst/>
              <a:gdLst>
                <a:gd name="T0" fmla="*/ 0 w 2"/>
                <a:gd name="T1" fmla="*/ 0 h 2"/>
                <a:gd name="T2" fmla="*/ 0 w 2"/>
                <a:gd name="T3" fmla="*/ 0 h 2"/>
                <a:gd name="T4" fmla="*/ 0 w 2"/>
                <a:gd name="T5" fmla="*/ 0 h 2"/>
                <a:gd name="T6" fmla="*/ 2 w 2"/>
                <a:gd name="T7" fmla="*/ 2 h 2"/>
                <a:gd name="T8" fmla="*/ 2 w 2"/>
                <a:gd name="T9" fmla="*/ 2 h 2"/>
                <a:gd name="T10" fmla="*/ 2 w 2"/>
                <a:gd name="T11" fmla="*/ 2 h 2"/>
                <a:gd name="T12" fmla="*/ 0 w 2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B8B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36" name="Freeform 430"/>
            <p:cNvSpPr>
              <a:spLocks/>
            </p:cNvSpPr>
            <p:nvPr/>
          </p:nvSpPr>
          <p:spPr bwMode="auto">
            <a:xfrm>
              <a:off x="495300" y="3048000"/>
              <a:ext cx="3175" cy="3175"/>
            </a:xfrm>
            <a:custGeom>
              <a:avLst/>
              <a:gdLst>
                <a:gd name="T0" fmla="*/ 0 w 2"/>
                <a:gd name="T1" fmla="*/ 0 h 2"/>
                <a:gd name="T2" fmla="*/ 0 w 2"/>
                <a:gd name="T3" fmla="*/ 0 h 2"/>
                <a:gd name="T4" fmla="*/ 0 w 2"/>
                <a:gd name="T5" fmla="*/ 0 h 2"/>
                <a:gd name="T6" fmla="*/ 2 w 2"/>
                <a:gd name="T7" fmla="*/ 2 h 2"/>
                <a:gd name="T8" fmla="*/ 2 w 2"/>
                <a:gd name="T9" fmla="*/ 2 h 2"/>
                <a:gd name="T10" fmla="*/ 2 w 2"/>
                <a:gd name="T11" fmla="*/ 2 h 2"/>
                <a:gd name="T12" fmla="*/ 0 w 2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38" name="Freeform 432"/>
            <p:cNvSpPr>
              <a:spLocks/>
            </p:cNvSpPr>
            <p:nvPr/>
          </p:nvSpPr>
          <p:spPr bwMode="auto">
            <a:xfrm>
              <a:off x="762000" y="2540000"/>
              <a:ext cx="280987" cy="466725"/>
            </a:xfrm>
            <a:custGeom>
              <a:avLst/>
              <a:gdLst>
                <a:gd name="T0" fmla="*/ 31 w 75"/>
                <a:gd name="T1" fmla="*/ 98 h 124"/>
                <a:gd name="T2" fmla="*/ 30 w 75"/>
                <a:gd name="T3" fmla="*/ 97 h 124"/>
                <a:gd name="T4" fmla="*/ 26 w 75"/>
                <a:gd name="T5" fmla="*/ 99 h 124"/>
                <a:gd name="T6" fmla="*/ 26 w 75"/>
                <a:gd name="T7" fmla="*/ 103 h 124"/>
                <a:gd name="T8" fmla="*/ 27 w 75"/>
                <a:gd name="T9" fmla="*/ 104 h 124"/>
                <a:gd name="T10" fmla="*/ 28 w 75"/>
                <a:gd name="T11" fmla="*/ 105 h 124"/>
                <a:gd name="T12" fmla="*/ 29 w 75"/>
                <a:gd name="T13" fmla="*/ 108 h 124"/>
                <a:gd name="T14" fmla="*/ 22 w 75"/>
                <a:gd name="T15" fmla="*/ 115 h 124"/>
                <a:gd name="T16" fmla="*/ 15 w 75"/>
                <a:gd name="T17" fmla="*/ 112 h 124"/>
                <a:gd name="T18" fmla="*/ 13 w 75"/>
                <a:gd name="T19" fmla="*/ 98 h 124"/>
                <a:gd name="T20" fmla="*/ 21 w 75"/>
                <a:gd name="T21" fmla="*/ 88 h 124"/>
                <a:gd name="T22" fmla="*/ 28 w 75"/>
                <a:gd name="T23" fmla="*/ 83 h 124"/>
                <a:gd name="T24" fmla="*/ 39 w 75"/>
                <a:gd name="T25" fmla="*/ 77 h 124"/>
                <a:gd name="T26" fmla="*/ 42 w 75"/>
                <a:gd name="T27" fmla="*/ 75 h 124"/>
                <a:gd name="T28" fmla="*/ 62 w 75"/>
                <a:gd name="T29" fmla="*/ 61 h 124"/>
                <a:gd name="T30" fmla="*/ 75 w 75"/>
                <a:gd name="T31" fmla="*/ 30 h 124"/>
                <a:gd name="T32" fmla="*/ 75 w 75"/>
                <a:gd name="T33" fmla="*/ 30 h 124"/>
                <a:gd name="T34" fmla="*/ 73 w 75"/>
                <a:gd name="T35" fmla="*/ 18 h 124"/>
                <a:gd name="T36" fmla="*/ 68 w 75"/>
                <a:gd name="T37" fmla="*/ 8 h 124"/>
                <a:gd name="T38" fmla="*/ 49 w 75"/>
                <a:gd name="T39" fmla="*/ 1 h 124"/>
                <a:gd name="T40" fmla="*/ 37 w 75"/>
                <a:gd name="T41" fmla="*/ 12 h 124"/>
                <a:gd name="T42" fmla="*/ 46 w 75"/>
                <a:gd name="T43" fmla="*/ 34 h 124"/>
                <a:gd name="T44" fmla="*/ 53 w 75"/>
                <a:gd name="T45" fmla="*/ 34 h 124"/>
                <a:gd name="T46" fmla="*/ 57 w 75"/>
                <a:gd name="T47" fmla="*/ 31 h 124"/>
                <a:gd name="T48" fmla="*/ 57 w 75"/>
                <a:gd name="T49" fmla="*/ 28 h 124"/>
                <a:gd name="T50" fmla="*/ 54 w 75"/>
                <a:gd name="T51" fmla="*/ 27 h 124"/>
                <a:gd name="T52" fmla="*/ 52 w 75"/>
                <a:gd name="T53" fmla="*/ 28 h 124"/>
                <a:gd name="T54" fmla="*/ 52 w 75"/>
                <a:gd name="T55" fmla="*/ 28 h 124"/>
                <a:gd name="T56" fmla="*/ 49 w 75"/>
                <a:gd name="T57" fmla="*/ 28 h 124"/>
                <a:gd name="T58" fmla="*/ 45 w 75"/>
                <a:gd name="T59" fmla="*/ 24 h 124"/>
                <a:gd name="T60" fmla="*/ 46 w 75"/>
                <a:gd name="T61" fmla="*/ 13 h 124"/>
                <a:gd name="T62" fmla="*/ 57 w 75"/>
                <a:gd name="T63" fmla="*/ 10 h 124"/>
                <a:gd name="T64" fmla="*/ 61 w 75"/>
                <a:gd name="T65" fmla="*/ 14 h 124"/>
                <a:gd name="T66" fmla="*/ 64 w 75"/>
                <a:gd name="T67" fmla="*/ 20 h 124"/>
                <a:gd name="T68" fmla="*/ 63 w 75"/>
                <a:gd name="T69" fmla="*/ 39 h 124"/>
                <a:gd name="T70" fmla="*/ 47 w 75"/>
                <a:gd name="T71" fmla="*/ 61 h 124"/>
                <a:gd name="T72" fmla="*/ 33 w 75"/>
                <a:gd name="T73" fmla="*/ 69 h 124"/>
                <a:gd name="T74" fmla="*/ 17 w 75"/>
                <a:gd name="T75" fmla="*/ 78 h 124"/>
                <a:gd name="T76" fmla="*/ 5 w 75"/>
                <a:gd name="T77" fmla="*/ 91 h 124"/>
                <a:gd name="T78" fmla="*/ 2 w 75"/>
                <a:gd name="T79" fmla="*/ 109 h 124"/>
                <a:gd name="T80" fmla="*/ 10 w 75"/>
                <a:gd name="T81" fmla="*/ 120 h 124"/>
                <a:gd name="T82" fmla="*/ 22 w 75"/>
                <a:gd name="T83" fmla="*/ 124 h 124"/>
                <a:gd name="T84" fmla="*/ 32 w 75"/>
                <a:gd name="T85" fmla="*/ 122 h 124"/>
                <a:gd name="T86" fmla="*/ 39 w 75"/>
                <a:gd name="T87" fmla="*/ 113 h 124"/>
                <a:gd name="T88" fmla="*/ 31 w 75"/>
                <a:gd name="T89" fmla="*/ 98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75" h="124">
                  <a:moveTo>
                    <a:pt x="31" y="98"/>
                  </a:moveTo>
                  <a:cubicBezTo>
                    <a:pt x="31" y="98"/>
                    <a:pt x="30" y="97"/>
                    <a:pt x="30" y="97"/>
                  </a:cubicBezTo>
                  <a:cubicBezTo>
                    <a:pt x="28" y="97"/>
                    <a:pt x="27" y="98"/>
                    <a:pt x="26" y="99"/>
                  </a:cubicBezTo>
                  <a:cubicBezTo>
                    <a:pt x="25" y="100"/>
                    <a:pt x="25" y="101"/>
                    <a:pt x="26" y="103"/>
                  </a:cubicBezTo>
                  <a:cubicBezTo>
                    <a:pt x="26" y="103"/>
                    <a:pt x="27" y="104"/>
                    <a:pt x="27" y="104"/>
                  </a:cubicBezTo>
                  <a:cubicBezTo>
                    <a:pt x="28" y="105"/>
                    <a:pt x="28" y="105"/>
                    <a:pt x="28" y="105"/>
                  </a:cubicBezTo>
                  <a:cubicBezTo>
                    <a:pt x="29" y="106"/>
                    <a:pt x="29" y="107"/>
                    <a:pt x="29" y="108"/>
                  </a:cubicBezTo>
                  <a:cubicBezTo>
                    <a:pt x="29" y="111"/>
                    <a:pt x="26" y="115"/>
                    <a:pt x="22" y="115"/>
                  </a:cubicBezTo>
                  <a:cubicBezTo>
                    <a:pt x="19" y="115"/>
                    <a:pt x="17" y="114"/>
                    <a:pt x="15" y="112"/>
                  </a:cubicBezTo>
                  <a:cubicBezTo>
                    <a:pt x="12" y="108"/>
                    <a:pt x="11" y="103"/>
                    <a:pt x="13" y="98"/>
                  </a:cubicBezTo>
                  <a:cubicBezTo>
                    <a:pt x="14" y="95"/>
                    <a:pt x="17" y="91"/>
                    <a:pt x="21" y="88"/>
                  </a:cubicBezTo>
                  <a:cubicBezTo>
                    <a:pt x="23" y="87"/>
                    <a:pt x="25" y="85"/>
                    <a:pt x="28" y="83"/>
                  </a:cubicBezTo>
                  <a:cubicBezTo>
                    <a:pt x="31" y="81"/>
                    <a:pt x="35" y="79"/>
                    <a:pt x="39" y="77"/>
                  </a:cubicBezTo>
                  <a:cubicBezTo>
                    <a:pt x="42" y="75"/>
                    <a:pt x="42" y="75"/>
                    <a:pt x="42" y="75"/>
                  </a:cubicBezTo>
                  <a:cubicBezTo>
                    <a:pt x="48" y="71"/>
                    <a:pt x="56" y="67"/>
                    <a:pt x="62" y="61"/>
                  </a:cubicBezTo>
                  <a:cubicBezTo>
                    <a:pt x="70" y="52"/>
                    <a:pt x="74" y="42"/>
                    <a:pt x="75" y="30"/>
                  </a:cubicBezTo>
                  <a:cubicBezTo>
                    <a:pt x="75" y="30"/>
                    <a:pt x="75" y="30"/>
                    <a:pt x="75" y="30"/>
                  </a:cubicBezTo>
                  <a:cubicBezTo>
                    <a:pt x="75" y="26"/>
                    <a:pt x="74" y="23"/>
                    <a:pt x="73" y="18"/>
                  </a:cubicBezTo>
                  <a:cubicBezTo>
                    <a:pt x="72" y="14"/>
                    <a:pt x="70" y="11"/>
                    <a:pt x="68" y="8"/>
                  </a:cubicBezTo>
                  <a:cubicBezTo>
                    <a:pt x="63" y="2"/>
                    <a:pt x="56" y="0"/>
                    <a:pt x="49" y="1"/>
                  </a:cubicBezTo>
                  <a:cubicBezTo>
                    <a:pt x="43" y="2"/>
                    <a:pt x="39" y="6"/>
                    <a:pt x="37" y="12"/>
                  </a:cubicBezTo>
                  <a:cubicBezTo>
                    <a:pt x="34" y="19"/>
                    <a:pt x="36" y="29"/>
                    <a:pt x="46" y="34"/>
                  </a:cubicBezTo>
                  <a:cubicBezTo>
                    <a:pt x="48" y="35"/>
                    <a:pt x="51" y="35"/>
                    <a:pt x="53" y="34"/>
                  </a:cubicBezTo>
                  <a:cubicBezTo>
                    <a:pt x="55" y="34"/>
                    <a:pt x="57" y="32"/>
                    <a:pt x="57" y="31"/>
                  </a:cubicBezTo>
                  <a:cubicBezTo>
                    <a:pt x="58" y="30"/>
                    <a:pt x="57" y="29"/>
                    <a:pt x="57" y="28"/>
                  </a:cubicBezTo>
                  <a:cubicBezTo>
                    <a:pt x="56" y="27"/>
                    <a:pt x="55" y="27"/>
                    <a:pt x="54" y="27"/>
                  </a:cubicBezTo>
                  <a:cubicBezTo>
                    <a:pt x="53" y="27"/>
                    <a:pt x="53" y="27"/>
                    <a:pt x="52" y="28"/>
                  </a:cubicBezTo>
                  <a:cubicBezTo>
                    <a:pt x="52" y="28"/>
                    <a:pt x="52" y="28"/>
                    <a:pt x="52" y="28"/>
                  </a:cubicBezTo>
                  <a:cubicBezTo>
                    <a:pt x="51" y="28"/>
                    <a:pt x="50" y="28"/>
                    <a:pt x="49" y="28"/>
                  </a:cubicBezTo>
                  <a:cubicBezTo>
                    <a:pt x="47" y="27"/>
                    <a:pt x="46" y="25"/>
                    <a:pt x="45" y="24"/>
                  </a:cubicBezTo>
                  <a:cubicBezTo>
                    <a:pt x="44" y="20"/>
                    <a:pt x="44" y="17"/>
                    <a:pt x="46" y="13"/>
                  </a:cubicBezTo>
                  <a:cubicBezTo>
                    <a:pt x="48" y="10"/>
                    <a:pt x="53" y="8"/>
                    <a:pt x="57" y="10"/>
                  </a:cubicBezTo>
                  <a:cubicBezTo>
                    <a:pt x="59" y="11"/>
                    <a:pt x="60" y="12"/>
                    <a:pt x="61" y="14"/>
                  </a:cubicBezTo>
                  <a:cubicBezTo>
                    <a:pt x="63" y="16"/>
                    <a:pt x="63" y="18"/>
                    <a:pt x="64" y="20"/>
                  </a:cubicBezTo>
                  <a:cubicBezTo>
                    <a:pt x="65" y="26"/>
                    <a:pt x="65" y="33"/>
                    <a:pt x="63" y="39"/>
                  </a:cubicBezTo>
                  <a:cubicBezTo>
                    <a:pt x="61" y="47"/>
                    <a:pt x="55" y="55"/>
                    <a:pt x="47" y="61"/>
                  </a:cubicBezTo>
                  <a:cubicBezTo>
                    <a:pt x="43" y="64"/>
                    <a:pt x="38" y="66"/>
                    <a:pt x="33" y="69"/>
                  </a:cubicBezTo>
                  <a:cubicBezTo>
                    <a:pt x="28" y="71"/>
                    <a:pt x="23" y="75"/>
                    <a:pt x="17" y="78"/>
                  </a:cubicBezTo>
                  <a:cubicBezTo>
                    <a:pt x="12" y="82"/>
                    <a:pt x="8" y="86"/>
                    <a:pt x="5" y="91"/>
                  </a:cubicBezTo>
                  <a:cubicBezTo>
                    <a:pt x="1" y="97"/>
                    <a:pt x="0" y="103"/>
                    <a:pt x="2" y="109"/>
                  </a:cubicBezTo>
                  <a:cubicBezTo>
                    <a:pt x="4" y="113"/>
                    <a:pt x="6" y="117"/>
                    <a:pt x="10" y="120"/>
                  </a:cubicBezTo>
                  <a:cubicBezTo>
                    <a:pt x="13" y="123"/>
                    <a:pt x="18" y="124"/>
                    <a:pt x="22" y="124"/>
                  </a:cubicBezTo>
                  <a:cubicBezTo>
                    <a:pt x="25" y="124"/>
                    <a:pt x="29" y="124"/>
                    <a:pt x="32" y="122"/>
                  </a:cubicBezTo>
                  <a:cubicBezTo>
                    <a:pt x="35" y="120"/>
                    <a:pt x="37" y="117"/>
                    <a:pt x="39" y="113"/>
                  </a:cubicBezTo>
                  <a:cubicBezTo>
                    <a:pt x="41" y="106"/>
                    <a:pt x="36" y="100"/>
                    <a:pt x="31" y="98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39" name="Freeform 433"/>
            <p:cNvSpPr>
              <a:spLocks/>
            </p:cNvSpPr>
            <p:nvPr/>
          </p:nvSpPr>
          <p:spPr bwMode="auto">
            <a:xfrm>
              <a:off x="1103313" y="2540000"/>
              <a:ext cx="282575" cy="466725"/>
            </a:xfrm>
            <a:custGeom>
              <a:avLst/>
              <a:gdLst>
                <a:gd name="T0" fmla="*/ 64 w 75"/>
                <a:gd name="T1" fmla="*/ 83 h 124"/>
                <a:gd name="T2" fmla="*/ 51 w 75"/>
                <a:gd name="T3" fmla="*/ 74 h 124"/>
                <a:gd name="T4" fmla="*/ 46 w 75"/>
                <a:gd name="T5" fmla="*/ 71 h 124"/>
                <a:gd name="T6" fmla="*/ 35 w 75"/>
                <a:gd name="T7" fmla="*/ 65 h 124"/>
                <a:gd name="T8" fmla="*/ 22 w 75"/>
                <a:gd name="T9" fmla="*/ 55 h 124"/>
                <a:gd name="T10" fmla="*/ 11 w 75"/>
                <a:gd name="T11" fmla="*/ 28 h 124"/>
                <a:gd name="T12" fmla="*/ 11 w 75"/>
                <a:gd name="T13" fmla="*/ 27 h 124"/>
                <a:gd name="T14" fmla="*/ 11 w 75"/>
                <a:gd name="T15" fmla="*/ 24 h 124"/>
                <a:gd name="T16" fmla="*/ 15 w 75"/>
                <a:gd name="T17" fmla="*/ 14 h 124"/>
                <a:gd name="T18" fmla="*/ 22 w 75"/>
                <a:gd name="T19" fmla="*/ 9 h 124"/>
                <a:gd name="T20" fmla="*/ 29 w 75"/>
                <a:gd name="T21" fmla="*/ 13 h 124"/>
                <a:gd name="T22" fmla="*/ 31 w 75"/>
                <a:gd name="T23" fmla="*/ 19 h 124"/>
                <a:gd name="T24" fmla="*/ 28 w 75"/>
                <a:gd name="T25" fmla="*/ 27 h 124"/>
                <a:gd name="T26" fmla="*/ 23 w 75"/>
                <a:gd name="T27" fmla="*/ 28 h 124"/>
                <a:gd name="T28" fmla="*/ 22 w 75"/>
                <a:gd name="T29" fmla="*/ 27 h 124"/>
                <a:gd name="T30" fmla="*/ 19 w 75"/>
                <a:gd name="T31" fmla="*/ 28 h 124"/>
                <a:gd name="T32" fmla="*/ 19 w 75"/>
                <a:gd name="T33" fmla="*/ 31 h 124"/>
                <a:gd name="T34" fmla="*/ 26 w 75"/>
                <a:gd name="T35" fmla="*/ 35 h 124"/>
                <a:gd name="T36" fmla="*/ 31 w 75"/>
                <a:gd name="T37" fmla="*/ 34 h 124"/>
                <a:gd name="T38" fmla="*/ 40 w 75"/>
                <a:gd name="T39" fmla="*/ 22 h 124"/>
                <a:gd name="T40" fmla="*/ 32 w 75"/>
                <a:gd name="T41" fmla="*/ 3 h 124"/>
                <a:gd name="T42" fmla="*/ 14 w 75"/>
                <a:gd name="T43" fmla="*/ 3 h 124"/>
                <a:gd name="T44" fmla="*/ 4 w 75"/>
                <a:gd name="T45" fmla="*/ 14 h 124"/>
                <a:gd name="T46" fmla="*/ 1 w 75"/>
                <a:gd name="T47" fmla="*/ 24 h 124"/>
                <a:gd name="T48" fmla="*/ 5 w 75"/>
                <a:gd name="T49" fmla="*/ 47 h 124"/>
                <a:gd name="T50" fmla="*/ 21 w 75"/>
                <a:gd name="T51" fmla="*/ 67 h 124"/>
                <a:gd name="T52" fmla="*/ 38 w 75"/>
                <a:gd name="T53" fmla="*/ 77 h 124"/>
                <a:gd name="T54" fmla="*/ 55 w 75"/>
                <a:gd name="T55" fmla="*/ 88 h 124"/>
                <a:gd name="T56" fmla="*/ 63 w 75"/>
                <a:gd name="T57" fmla="*/ 99 h 124"/>
                <a:gd name="T58" fmla="*/ 58 w 75"/>
                <a:gd name="T59" fmla="*/ 114 h 124"/>
                <a:gd name="T60" fmla="*/ 51 w 75"/>
                <a:gd name="T61" fmla="*/ 114 h 124"/>
                <a:gd name="T62" fmla="*/ 47 w 75"/>
                <a:gd name="T63" fmla="*/ 108 h 124"/>
                <a:gd name="T64" fmla="*/ 48 w 75"/>
                <a:gd name="T65" fmla="*/ 105 h 124"/>
                <a:gd name="T66" fmla="*/ 48 w 75"/>
                <a:gd name="T67" fmla="*/ 104 h 124"/>
                <a:gd name="T68" fmla="*/ 50 w 75"/>
                <a:gd name="T69" fmla="*/ 103 h 124"/>
                <a:gd name="T70" fmla="*/ 50 w 75"/>
                <a:gd name="T71" fmla="*/ 99 h 124"/>
                <a:gd name="T72" fmla="*/ 46 w 75"/>
                <a:gd name="T73" fmla="*/ 97 h 124"/>
                <a:gd name="T74" fmla="*/ 45 w 75"/>
                <a:gd name="T75" fmla="*/ 98 h 124"/>
                <a:gd name="T76" fmla="*/ 37 w 75"/>
                <a:gd name="T77" fmla="*/ 111 h 124"/>
                <a:gd name="T78" fmla="*/ 54 w 75"/>
                <a:gd name="T79" fmla="*/ 124 h 124"/>
                <a:gd name="T80" fmla="*/ 56 w 75"/>
                <a:gd name="T81" fmla="*/ 124 h 124"/>
                <a:gd name="T82" fmla="*/ 71 w 75"/>
                <a:gd name="T83" fmla="*/ 115 h 124"/>
                <a:gd name="T84" fmla="*/ 74 w 75"/>
                <a:gd name="T85" fmla="*/ 98 h 124"/>
                <a:gd name="T86" fmla="*/ 64 w 75"/>
                <a:gd name="T87" fmla="*/ 83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75" h="124">
                  <a:moveTo>
                    <a:pt x="64" y="83"/>
                  </a:moveTo>
                  <a:cubicBezTo>
                    <a:pt x="61" y="80"/>
                    <a:pt x="57" y="77"/>
                    <a:pt x="51" y="74"/>
                  </a:cubicBezTo>
                  <a:cubicBezTo>
                    <a:pt x="50" y="73"/>
                    <a:pt x="48" y="72"/>
                    <a:pt x="46" y="71"/>
                  </a:cubicBezTo>
                  <a:cubicBezTo>
                    <a:pt x="42" y="69"/>
                    <a:pt x="39" y="67"/>
                    <a:pt x="35" y="65"/>
                  </a:cubicBezTo>
                  <a:cubicBezTo>
                    <a:pt x="31" y="62"/>
                    <a:pt x="26" y="59"/>
                    <a:pt x="22" y="55"/>
                  </a:cubicBezTo>
                  <a:cubicBezTo>
                    <a:pt x="14" y="46"/>
                    <a:pt x="11" y="38"/>
                    <a:pt x="11" y="28"/>
                  </a:cubicBezTo>
                  <a:cubicBezTo>
                    <a:pt x="11" y="27"/>
                    <a:pt x="11" y="27"/>
                    <a:pt x="11" y="27"/>
                  </a:cubicBezTo>
                  <a:cubicBezTo>
                    <a:pt x="11" y="26"/>
                    <a:pt x="11" y="25"/>
                    <a:pt x="11" y="24"/>
                  </a:cubicBezTo>
                  <a:cubicBezTo>
                    <a:pt x="11" y="21"/>
                    <a:pt x="13" y="17"/>
                    <a:pt x="15" y="14"/>
                  </a:cubicBezTo>
                  <a:cubicBezTo>
                    <a:pt x="17" y="10"/>
                    <a:pt x="20" y="9"/>
                    <a:pt x="22" y="9"/>
                  </a:cubicBezTo>
                  <a:cubicBezTo>
                    <a:pt x="25" y="9"/>
                    <a:pt x="28" y="10"/>
                    <a:pt x="29" y="13"/>
                  </a:cubicBezTo>
                  <a:cubicBezTo>
                    <a:pt x="31" y="15"/>
                    <a:pt x="31" y="17"/>
                    <a:pt x="31" y="19"/>
                  </a:cubicBezTo>
                  <a:cubicBezTo>
                    <a:pt x="31" y="23"/>
                    <a:pt x="30" y="26"/>
                    <a:pt x="28" y="27"/>
                  </a:cubicBezTo>
                  <a:cubicBezTo>
                    <a:pt x="26" y="28"/>
                    <a:pt x="25" y="28"/>
                    <a:pt x="23" y="28"/>
                  </a:cubicBezTo>
                  <a:cubicBezTo>
                    <a:pt x="22" y="27"/>
                    <a:pt x="22" y="27"/>
                    <a:pt x="22" y="27"/>
                  </a:cubicBezTo>
                  <a:cubicBezTo>
                    <a:pt x="21" y="27"/>
                    <a:pt x="20" y="27"/>
                    <a:pt x="19" y="28"/>
                  </a:cubicBezTo>
                  <a:cubicBezTo>
                    <a:pt x="18" y="29"/>
                    <a:pt x="18" y="30"/>
                    <a:pt x="19" y="31"/>
                  </a:cubicBezTo>
                  <a:cubicBezTo>
                    <a:pt x="20" y="34"/>
                    <a:pt x="23" y="35"/>
                    <a:pt x="26" y="35"/>
                  </a:cubicBezTo>
                  <a:cubicBezTo>
                    <a:pt x="27" y="35"/>
                    <a:pt x="29" y="35"/>
                    <a:pt x="31" y="34"/>
                  </a:cubicBezTo>
                  <a:cubicBezTo>
                    <a:pt x="36" y="31"/>
                    <a:pt x="39" y="27"/>
                    <a:pt x="40" y="22"/>
                  </a:cubicBezTo>
                  <a:cubicBezTo>
                    <a:pt x="41" y="15"/>
                    <a:pt x="38" y="7"/>
                    <a:pt x="32" y="3"/>
                  </a:cubicBezTo>
                  <a:cubicBezTo>
                    <a:pt x="28" y="1"/>
                    <a:pt x="19" y="0"/>
                    <a:pt x="14" y="3"/>
                  </a:cubicBezTo>
                  <a:cubicBezTo>
                    <a:pt x="10" y="6"/>
                    <a:pt x="6" y="9"/>
                    <a:pt x="4" y="14"/>
                  </a:cubicBezTo>
                  <a:cubicBezTo>
                    <a:pt x="3" y="18"/>
                    <a:pt x="2" y="21"/>
                    <a:pt x="1" y="24"/>
                  </a:cubicBezTo>
                  <a:cubicBezTo>
                    <a:pt x="0" y="32"/>
                    <a:pt x="1" y="40"/>
                    <a:pt x="5" y="47"/>
                  </a:cubicBezTo>
                  <a:cubicBezTo>
                    <a:pt x="8" y="55"/>
                    <a:pt x="14" y="62"/>
                    <a:pt x="21" y="67"/>
                  </a:cubicBezTo>
                  <a:cubicBezTo>
                    <a:pt x="27" y="71"/>
                    <a:pt x="33" y="74"/>
                    <a:pt x="38" y="77"/>
                  </a:cubicBezTo>
                  <a:cubicBezTo>
                    <a:pt x="44" y="81"/>
                    <a:pt x="50" y="84"/>
                    <a:pt x="55" y="88"/>
                  </a:cubicBezTo>
                  <a:cubicBezTo>
                    <a:pt x="59" y="92"/>
                    <a:pt x="62" y="95"/>
                    <a:pt x="63" y="99"/>
                  </a:cubicBezTo>
                  <a:cubicBezTo>
                    <a:pt x="65" y="105"/>
                    <a:pt x="63" y="111"/>
                    <a:pt x="58" y="114"/>
                  </a:cubicBezTo>
                  <a:cubicBezTo>
                    <a:pt x="56" y="115"/>
                    <a:pt x="53" y="115"/>
                    <a:pt x="51" y="114"/>
                  </a:cubicBezTo>
                  <a:cubicBezTo>
                    <a:pt x="49" y="113"/>
                    <a:pt x="48" y="111"/>
                    <a:pt x="47" y="108"/>
                  </a:cubicBezTo>
                  <a:cubicBezTo>
                    <a:pt x="47" y="107"/>
                    <a:pt x="47" y="106"/>
                    <a:pt x="48" y="105"/>
                  </a:cubicBezTo>
                  <a:cubicBezTo>
                    <a:pt x="48" y="104"/>
                    <a:pt x="48" y="104"/>
                    <a:pt x="48" y="104"/>
                  </a:cubicBezTo>
                  <a:cubicBezTo>
                    <a:pt x="49" y="104"/>
                    <a:pt x="50" y="103"/>
                    <a:pt x="50" y="103"/>
                  </a:cubicBezTo>
                  <a:cubicBezTo>
                    <a:pt x="51" y="101"/>
                    <a:pt x="51" y="100"/>
                    <a:pt x="50" y="99"/>
                  </a:cubicBezTo>
                  <a:cubicBezTo>
                    <a:pt x="49" y="98"/>
                    <a:pt x="48" y="97"/>
                    <a:pt x="46" y="97"/>
                  </a:cubicBezTo>
                  <a:cubicBezTo>
                    <a:pt x="46" y="97"/>
                    <a:pt x="45" y="97"/>
                    <a:pt x="45" y="98"/>
                  </a:cubicBezTo>
                  <a:cubicBezTo>
                    <a:pt x="41" y="99"/>
                    <a:pt x="36" y="104"/>
                    <a:pt x="37" y="111"/>
                  </a:cubicBezTo>
                  <a:cubicBezTo>
                    <a:pt x="38" y="120"/>
                    <a:pt x="46" y="124"/>
                    <a:pt x="54" y="124"/>
                  </a:cubicBezTo>
                  <a:cubicBezTo>
                    <a:pt x="54" y="124"/>
                    <a:pt x="55" y="124"/>
                    <a:pt x="56" y="124"/>
                  </a:cubicBezTo>
                  <a:cubicBezTo>
                    <a:pt x="62" y="124"/>
                    <a:pt x="67" y="120"/>
                    <a:pt x="71" y="115"/>
                  </a:cubicBezTo>
                  <a:cubicBezTo>
                    <a:pt x="74" y="110"/>
                    <a:pt x="75" y="105"/>
                    <a:pt x="74" y="98"/>
                  </a:cubicBezTo>
                  <a:cubicBezTo>
                    <a:pt x="73" y="93"/>
                    <a:pt x="70" y="88"/>
                    <a:pt x="64" y="83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40" name="Freeform 434"/>
            <p:cNvSpPr>
              <a:spLocks/>
            </p:cNvSpPr>
            <p:nvPr/>
          </p:nvSpPr>
          <p:spPr bwMode="auto">
            <a:xfrm>
              <a:off x="687388" y="2513013"/>
              <a:ext cx="214312" cy="282575"/>
            </a:xfrm>
            <a:custGeom>
              <a:avLst/>
              <a:gdLst>
                <a:gd name="T0" fmla="*/ 18 w 57"/>
                <a:gd name="T1" fmla="*/ 9 h 75"/>
                <a:gd name="T2" fmla="*/ 24 w 57"/>
                <a:gd name="T3" fmla="*/ 16 h 75"/>
                <a:gd name="T4" fmla="*/ 23 w 57"/>
                <a:gd name="T5" fmla="*/ 24 h 75"/>
                <a:gd name="T6" fmla="*/ 20 w 57"/>
                <a:gd name="T7" fmla="*/ 30 h 75"/>
                <a:gd name="T8" fmla="*/ 13 w 57"/>
                <a:gd name="T9" fmla="*/ 50 h 75"/>
                <a:gd name="T10" fmla="*/ 22 w 57"/>
                <a:gd name="T11" fmla="*/ 71 h 75"/>
                <a:gd name="T12" fmla="*/ 34 w 57"/>
                <a:gd name="T13" fmla="*/ 75 h 75"/>
                <a:gd name="T14" fmla="*/ 35 w 57"/>
                <a:gd name="T15" fmla="*/ 75 h 75"/>
                <a:gd name="T16" fmla="*/ 35 w 57"/>
                <a:gd name="T17" fmla="*/ 75 h 75"/>
                <a:gd name="T18" fmla="*/ 36 w 57"/>
                <a:gd name="T19" fmla="*/ 75 h 75"/>
                <a:gd name="T20" fmla="*/ 51 w 57"/>
                <a:gd name="T21" fmla="*/ 70 h 75"/>
                <a:gd name="T22" fmla="*/ 56 w 57"/>
                <a:gd name="T23" fmla="*/ 62 h 75"/>
                <a:gd name="T24" fmla="*/ 56 w 57"/>
                <a:gd name="T25" fmla="*/ 52 h 75"/>
                <a:gd name="T26" fmla="*/ 41 w 57"/>
                <a:gd name="T27" fmla="*/ 45 h 75"/>
                <a:gd name="T28" fmla="*/ 32 w 57"/>
                <a:gd name="T29" fmla="*/ 54 h 75"/>
                <a:gd name="T30" fmla="*/ 34 w 57"/>
                <a:gd name="T31" fmla="*/ 58 h 75"/>
                <a:gd name="T32" fmla="*/ 38 w 57"/>
                <a:gd name="T33" fmla="*/ 58 h 75"/>
                <a:gd name="T34" fmla="*/ 41 w 57"/>
                <a:gd name="T35" fmla="*/ 56 h 75"/>
                <a:gd name="T36" fmla="*/ 42 w 57"/>
                <a:gd name="T37" fmla="*/ 55 h 75"/>
                <a:gd name="T38" fmla="*/ 42 w 57"/>
                <a:gd name="T39" fmla="*/ 54 h 75"/>
                <a:gd name="T40" fmla="*/ 43 w 57"/>
                <a:gd name="T41" fmla="*/ 54 h 75"/>
                <a:gd name="T42" fmla="*/ 47 w 57"/>
                <a:gd name="T43" fmla="*/ 58 h 75"/>
                <a:gd name="T44" fmla="*/ 42 w 57"/>
                <a:gd name="T45" fmla="*/ 65 h 75"/>
                <a:gd name="T46" fmla="*/ 31 w 57"/>
                <a:gd name="T47" fmla="*/ 66 h 75"/>
                <a:gd name="T48" fmla="*/ 23 w 57"/>
                <a:gd name="T49" fmla="*/ 55 h 75"/>
                <a:gd name="T50" fmla="*/ 26 w 57"/>
                <a:gd name="T51" fmla="*/ 40 h 75"/>
                <a:gd name="T52" fmla="*/ 28 w 57"/>
                <a:gd name="T53" fmla="*/ 35 h 75"/>
                <a:gd name="T54" fmla="*/ 30 w 57"/>
                <a:gd name="T55" fmla="*/ 31 h 75"/>
                <a:gd name="T56" fmla="*/ 33 w 57"/>
                <a:gd name="T57" fmla="*/ 18 h 75"/>
                <a:gd name="T58" fmla="*/ 21 w 57"/>
                <a:gd name="T59" fmla="*/ 2 h 75"/>
                <a:gd name="T60" fmla="*/ 11 w 57"/>
                <a:gd name="T61" fmla="*/ 0 h 75"/>
                <a:gd name="T62" fmla="*/ 3 w 57"/>
                <a:gd name="T63" fmla="*/ 3 h 75"/>
                <a:gd name="T64" fmla="*/ 1 w 57"/>
                <a:gd name="T65" fmla="*/ 6 h 75"/>
                <a:gd name="T66" fmla="*/ 1 w 57"/>
                <a:gd name="T67" fmla="*/ 8 h 75"/>
                <a:gd name="T68" fmla="*/ 3 w 57"/>
                <a:gd name="T69" fmla="*/ 9 h 75"/>
                <a:gd name="T70" fmla="*/ 4 w 57"/>
                <a:gd name="T71" fmla="*/ 8 h 75"/>
                <a:gd name="T72" fmla="*/ 18 w 57"/>
                <a:gd name="T73" fmla="*/ 9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7" h="75">
                  <a:moveTo>
                    <a:pt x="18" y="9"/>
                  </a:moveTo>
                  <a:cubicBezTo>
                    <a:pt x="21" y="10"/>
                    <a:pt x="23" y="13"/>
                    <a:pt x="24" y="16"/>
                  </a:cubicBezTo>
                  <a:cubicBezTo>
                    <a:pt x="24" y="19"/>
                    <a:pt x="24" y="22"/>
                    <a:pt x="23" y="24"/>
                  </a:cubicBezTo>
                  <a:cubicBezTo>
                    <a:pt x="22" y="27"/>
                    <a:pt x="22" y="29"/>
                    <a:pt x="20" y="30"/>
                  </a:cubicBezTo>
                  <a:cubicBezTo>
                    <a:pt x="17" y="37"/>
                    <a:pt x="13" y="43"/>
                    <a:pt x="13" y="50"/>
                  </a:cubicBezTo>
                  <a:cubicBezTo>
                    <a:pt x="12" y="59"/>
                    <a:pt x="15" y="66"/>
                    <a:pt x="22" y="71"/>
                  </a:cubicBezTo>
                  <a:cubicBezTo>
                    <a:pt x="25" y="74"/>
                    <a:pt x="29" y="75"/>
                    <a:pt x="34" y="75"/>
                  </a:cubicBezTo>
                  <a:cubicBezTo>
                    <a:pt x="34" y="75"/>
                    <a:pt x="34" y="75"/>
                    <a:pt x="35" y="75"/>
                  </a:cubicBezTo>
                  <a:cubicBezTo>
                    <a:pt x="35" y="75"/>
                    <a:pt x="35" y="75"/>
                    <a:pt x="35" y="75"/>
                  </a:cubicBezTo>
                  <a:cubicBezTo>
                    <a:pt x="36" y="75"/>
                    <a:pt x="36" y="75"/>
                    <a:pt x="36" y="75"/>
                  </a:cubicBezTo>
                  <a:cubicBezTo>
                    <a:pt x="41" y="75"/>
                    <a:pt x="46" y="73"/>
                    <a:pt x="51" y="70"/>
                  </a:cubicBezTo>
                  <a:cubicBezTo>
                    <a:pt x="53" y="68"/>
                    <a:pt x="55" y="65"/>
                    <a:pt x="56" y="62"/>
                  </a:cubicBezTo>
                  <a:cubicBezTo>
                    <a:pt x="57" y="58"/>
                    <a:pt x="57" y="55"/>
                    <a:pt x="56" y="52"/>
                  </a:cubicBezTo>
                  <a:cubicBezTo>
                    <a:pt x="53" y="47"/>
                    <a:pt x="46" y="44"/>
                    <a:pt x="41" y="45"/>
                  </a:cubicBezTo>
                  <a:cubicBezTo>
                    <a:pt x="36" y="46"/>
                    <a:pt x="33" y="50"/>
                    <a:pt x="32" y="54"/>
                  </a:cubicBezTo>
                  <a:cubicBezTo>
                    <a:pt x="32" y="56"/>
                    <a:pt x="33" y="57"/>
                    <a:pt x="34" y="58"/>
                  </a:cubicBezTo>
                  <a:cubicBezTo>
                    <a:pt x="35" y="59"/>
                    <a:pt x="37" y="59"/>
                    <a:pt x="38" y="58"/>
                  </a:cubicBezTo>
                  <a:cubicBezTo>
                    <a:pt x="40" y="58"/>
                    <a:pt x="41" y="57"/>
                    <a:pt x="41" y="56"/>
                  </a:cubicBezTo>
                  <a:cubicBezTo>
                    <a:pt x="42" y="55"/>
                    <a:pt x="42" y="55"/>
                    <a:pt x="42" y="55"/>
                  </a:cubicBezTo>
                  <a:cubicBezTo>
                    <a:pt x="42" y="54"/>
                    <a:pt x="42" y="54"/>
                    <a:pt x="42" y="54"/>
                  </a:cubicBezTo>
                  <a:cubicBezTo>
                    <a:pt x="42" y="54"/>
                    <a:pt x="42" y="54"/>
                    <a:pt x="43" y="54"/>
                  </a:cubicBezTo>
                  <a:cubicBezTo>
                    <a:pt x="45" y="54"/>
                    <a:pt x="47" y="56"/>
                    <a:pt x="47" y="58"/>
                  </a:cubicBezTo>
                  <a:cubicBezTo>
                    <a:pt x="47" y="61"/>
                    <a:pt x="45" y="64"/>
                    <a:pt x="42" y="65"/>
                  </a:cubicBezTo>
                  <a:cubicBezTo>
                    <a:pt x="39" y="67"/>
                    <a:pt x="36" y="67"/>
                    <a:pt x="31" y="66"/>
                  </a:cubicBezTo>
                  <a:cubicBezTo>
                    <a:pt x="28" y="65"/>
                    <a:pt x="23" y="60"/>
                    <a:pt x="23" y="55"/>
                  </a:cubicBezTo>
                  <a:cubicBezTo>
                    <a:pt x="22" y="50"/>
                    <a:pt x="23" y="45"/>
                    <a:pt x="26" y="40"/>
                  </a:cubicBezTo>
                  <a:cubicBezTo>
                    <a:pt x="27" y="38"/>
                    <a:pt x="27" y="36"/>
                    <a:pt x="28" y="35"/>
                  </a:cubicBezTo>
                  <a:cubicBezTo>
                    <a:pt x="29" y="34"/>
                    <a:pt x="30" y="32"/>
                    <a:pt x="30" y="31"/>
                  </a:cubicBezTo>
                  <a:cubicBezTo>
                    <a:pt x="33" y="26"/>
                    <a:pt x="34" y="22"/>
                    <a:pt x="33" y="18"/>
                  </a:cubicBezTo>
                  <a:cubicBezTo>
                    <a:pt x="33" y="11"/>
                    <a:pt x="28" y="4"/>
                    <a:pt x="21" y="2"/>
                  </a:cubicBezTo>
                  <a:cubicBezTo>
                    <a:pt x="18" y="1"/>
                    <a:pt x="14" y="0"/>
                    <a:pt x="11" y="0"/>
                  </a:cubicBezTo>
                  <a:cubicBezTo>
                    <a:pt x="8" y="1"/>
                    <a:pt x="5" y="2"/>
                    <a:pt x="3" y="3"/>
                  </a:cubicBezTo>
                  <a:cubicBezTo>
                    <a:pt x="2" y="3"/>
                    <a:pt x="1" y="4"/>
                    <a:pt x="1" y="6"/>
                  </a:cubicBezTo>
                  <a:cubicBezTo>
                    <a:pt x="0" y="6"/>
                    <a:pt x="0" y="7"/>
                    <a:pt x="1" y="8"/>
                  </a:cubicBezTo>
                  <a:cubicBezTo>
                    <a:pt x="1" y="8"/>
                    <a:pt x="2" y="9"/>
                    <a:pt x="3" y="9"/>
                  </a:cubicBezTo>
                  <a:cubicBezTo>
                    <a:pt x="3" y="9"/>
                    <a:pt x="4" y="9"/>
                    <a:pt x="4" y="8"/>
                  </a:cubicBezTo>
                  <a:cubicBezTo>
                    <a:pt x="8" y="7"/>
                    <a:pt x="13" y="7"/>
                    <a:pt x="18" y="9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41" name="Freeform 435"/>
            <p:cNvSpPr>
              <a:spLocks/>
            </p:cNvSpPr>
            <p:nvPr/>
          </p:nvSpPr>
          <p:spPr bwMode="auto">
            <a:xfrm>
              <a:off x="1239838" y="2513013"/>
              <a:ext cx="212725" cy="282575"/>
            </a:xfrm>
            <a:custGeom>
              <a:avLst/>
              <a:gdLst>
                <a:gd name="T0" fmla="*/ 0 w 57"/>
                <a:gd name="T1" fmla="*/ 58 h 75"/>
                <a:gd name="T2" fmla="*/ 6 w 57"/>
                <a:gd name="T3" fmla="*/ 69 h 75"/>
                <a:gd name="T4" fmla="*/ 22 w 57"/>
                <a:gd name="T5" fmla="*/ 75 h 75"/>
                <a:gd name="T6" fmla="*/ 23 w 57"/>
                <a:gd name="T7" fmla="*/ 75 h 75"/>
                <a:gd name="T8" fmla="*/ 23 w 57"/>
                <a:gd name="T9" fmla="*/ 75 h 75"/>
                <a:gd name="T10" fmla="*/ 24 w 57"/>
                <a:gd name="T11" fmla="*/ 75 h 75"/>
                <a:gd name="T12" fmla="*/ 43 w 57"/>
                <a:gd name="T13" fmla="*/ 62 h 75"/>
                <a:gd name="T14" fmla="*/ 45 w 57"/>
                <a:gd name="T15" fmla="*/ 52 h 75"/>
                <a:gd name="T16" fmla="*/ 43 w 57"/>
                <a:gd name="T17" fmla="*/ 42 h 75"/>
                <a:gd name="T18" fmla="*/ 38 w 57"/>
                <a:gd name="T19" fmla="*/ 32 h 75"/>
                <a:gd name="T20" fmla="*/ 33 w 57"/>
                <a:gd name="T21" fmla="*/ 17 h 75"/>
                <a:gd name="T22" fmla="*/ 39 w 57"/>
                <a:gd name="T23" fmla="*/ 9 h 75"/>
                <a:gd name="T24" fmla="*/ 53 w 57"/>
                <a:gd name="T25" fmla="*/ 9 h 75"/>
                <a:gd name="T26" fmla="*/ 54 w 57"/>
                <a:gd name="T27" fmla="*/ 9 h 75"/>
                <a:gd name="T28" fmla="*/ 56 w 57"/>
                <a:gd name="T29" fmla="*/ 8 h 75"/>
                <a:gd name="T30" fmla="*/ 57 w 57"/>
                <a:gd name="T31" fmla="*/ 6 h 75"/>
                <a:gd name="T32" fmla="*/ 55 w 57"/>
                <a:gd name="T33" fmla="*/ 4 h 75"/>
                <a:gd name="T34" fmla="*/ 51 w 57"/>
                <a:gd name="T35" fmla="*/ 1 h 75"/>
                <a:gd name="T36" fmla="*/ 37 w 57"/>
                <a:gd name="T37" fmla="*/ 1 h 75"/>
                <a:gd name="T38" fmla="*/ 24 w 57"/>
                <a:gd name="T39" fmla="*/ 19 h 75"/>
                <a:gd name="T40" fmla="*/ 26 w 57"/>
                <a:gd name="T41" fmla="*/ 30 h 75"/>
                <a:gd name="T42" fmla="*/ 31 w 57"/>
                <a:gd name="T43" fmla="*/ 38 h 75"/>
                <a:gd name="T44" fmla="*/ 35 w 57"/>
                <a:gd name="T45" fmla="*/ 50 h 75"/>
                <a:gd name="T46" fmla="*/ 28 w 57"/>
                <a:gd name="T47" fmla="*/ 65 h 75"/>
                <a:gd name="T48" fmla="*/ 18 w 57"/>
                <a:gd name="T49" fmla="*/ 66 h 75"/>
                <a:gd name="T50" fmla="*/ 11 w 57"/>
                <a:gd name="T51" fmla="*/ 61 h 75"/>
                <a:gd name="T52" fmla="*/ 10 w 57"/>
                <a:gd name="T53" fmla="*/ 56 h 75"/>
                <a:gd name="T54" fmla="*/ 13 w 57"/>
                <a:gd name="T55" fmla="*/ 54 h 75"/>
                <a:gd name="T56" fmla="*/ 15 w 57"/>
                <a:gd name="T57" fmla="*/ 54 h 75"/>
                <a:gd name="T58" fmla="*/ 15 w 57"/>
                <a:gd name="T59" fmla="*/ 55 h 75"/>
                <a:gd name="T60" fmla="*/ 19 w 57"/>
                <a:gd name="T61" fmla="*/ 59 h 75"/>
                <a:gd name="T62" fmla="*/ 23 w 57"/>
                <a:gd name="T63" fmla="*/ 58 h 75"/>
                <a:gd name="T64" fmla="*/ 25 w 57"/>
                <a:gd name="T65" fmla="*/ 55 h 75"/>
                <a:gd name="T66" fmla="*/ 24 w 57"/>
                <a:gd name="T67" fmla="*/ 51 h 75"/>
                <a:gd name="T68" fmla="*/ 15 w 57"/>
                <a:gd name="T69" fmla="*/ 45 h 75"/>
                <a:gd name="T70" fmla="*/ 3 w 57"/>
                <a:gd name="T71" fmla="*/ 51 h 75"/>
                <a:gd name="T72" fmla="*/ 0 w 57"/>
                <a:gd name="T73" fmla="*/ 58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7" h="75">
                  <a:moveTo>
                    <a:pt x="0" y="58"/>
                  </a:moveTo>
                  <a:cubicBezTo>
                    <a:pt x="1" y="62"/>
                    <a:pt x="3" y="66"/>
                    <a:pt x="6" y="69"/>
                  </a:cubicBezTo>
                  <a:cubicBezTo>
                    <a:pt x="10" y="73"/>
                    <a:pt x="15" y="75"/>
                    <a:pt x="22" y="75"/>
                  </a:cubicBezTo>
                  <a:cubicBezTo>
                    <a:pt x="23" y="75"/>
                    <a:pt x="23" y="75"/>
                    <a:pt x="23" y="75"/>
                  </a:cubicBezTo>
                  <a:cubicBezTo>
                    <a:pt x="23" y="75"/>
                    <a:pt x="23" y="75"/>
                    <a:pt x="23" y="75"/>
                  </a:cubicBezTo>
                  <a:cubicBezTo>
                    <a:pt x="24" y="75"/>
                    <a:pt x="24" y="75"/>
                    <a:pt x="24" y="75"/>
                  </a:cubicBezTo>
                  <a:cubicBezTo>
                    <a:pt x="32" y="75"/>
                    <a:pt x="40" y="70"/>
                    <a:pt x="43" y="62"/>
                  </a:cubicBezTo>
                  <a:cubicBezTo>
                    <a:pt x="45" y="58"/>
                    <a:pt x="45" y="55"/>
                    <a:pt x="45" y="52"/>
                  </a:cubicBezTo>
                  <a:cubicBezTo>
                    <a:pt x="44" y="48"/>
                    <a:pt x="44" y="45"/>
                    <a:pt x="43" y="42"/>
                  </a:cubicBezTo>
                  <a:cubicBezTo>
                    <a:pt x="42" y="39"/>
                    <a:pt x="40" y="36"/>
                    <a:pt x="38" y="32"/>
                  </a:cubicBezTo>
                  <a:cubicBezTo>
                    <a:pt x="35" y="27"/>
                    <a:pt x="33" y="23"/>
                    <a:pt x="33" y="17"/>
                  </a:cubicBezTo>
                  <a:cubicBezTo>
                    <a:pt x="34" y="13"/>
                    <a:pt x="36" y="11"/>
                    <a:pt x="39" y="9"/>
                  </a:cubicBezTo>
                  <a:cubicBezTo>
                    <a:pt x="44" y="7"/>
                    <a:pt x="49" y="7"/>
                    <a:pt x="53" y="9"/>
                  </a:cubicBezTo>
                  <a:cubicBezTo>
                    <a:pt x="53" y="9"/>
                    <a:pt x="54" y="9"/>
                    <a:pt x="54" y="9"/>
                  </a:cubicBezTo>
                  <a:cubicBezTo>
                    <a:pt x="55" y="9"/>
                    <a:pt x="56" y="9"/>
                    <a:pt x="56" y="8"/>
                  </a:cubicBezTo>
                  <a:cubicBezTo>
                    <a:pt x="57" y="7"/>
                    <a:pt x="57" y="7"/>
                    <a:pt x="57" y="6"/>
                  </a:cubicBezTo>
                  <a:cubicBezTo>
                    <a:pt x="57" y="5"/>
                    <a:pt x="56" y="4"/>
                    <a:pt x="55" y="4"/>
                  </a:cubicBezTo>
                  <a:cubicBezTo>
                    <a:pt x="54" y="3"/>
                    <a:pt x="53" y="2"/>
                    <a:pt x="51" y="1"/>
                  </a:cubicBezTo>
                  <a:cubicBezTo>
                    <a:pt x="46" y="0"/>
                    <a:pt x="41" y="0"/>
                    <a:pt x="37" y="1"/>
                  </a:cubicBezTo>
                  <a:cubicBezTo>
                    <a:pt x="29" y="4"/>
                    <a:pt x="24" y="11"/>
                    <a:pt x="24" y="19"/>
                  </a:cubicBezTo>
                  <a:cubicBezTo>
                    <a:pt x="24" y="23"/>
                    <a:pt x="25" y="26"/>
                    <a:pt x="26" y="30"/>
                  </a:cubicBezTo>
                  <a:cubicBezTo>
                    <a:pt x="28" y="33"/>
                    <a:pt x="29" y="35"/>
                    <a:pt x="31" y="38"/>
                  </a:cubicBezTo>
                  <a:cubicBezTo>
                    <a:pt x="33" y="41"/>
                    <a:pt x="34" y="46"/>
                    <a:pt x="35" y="50"/>
                  </a:cubicBezTo>
                  <a:cubicBezTo>
                    <a:pt x="36" y="57"/>
                    <a:pt x="34" y="61"/>
                    <a:pt x="28" y="65"/>
                  </a:cubicBezTo>
                  <a:cubicBezTo>
                    <a:pt x="26" y="67"/>
                    <a:pt x="22" y="67"/>
                    <a:pt x="18" y="66"/>
                  </a:cubicBezTo>
                  <a:cubicBezTo>
                    <a:pt x="15" y="66"/>
                    <a:pt x="12" y="64"/>
                    <a:pt x="11" y="61"/>
                  </a:cubicBezTo>
                  <a:cubicBezTo>
                    <a:pt x="10" y="59"/>
                    <a:pt x="10" y="58"/>
                    <a:pt x="10" y="56"/>
                  </a:cubicBezTo>
                  <a:cubicBezTo>
                    <a:pt x="11" y="55"/>
                    <a:pt x="12" y="54"/>
                    <a:pt x="13" y="54"/>
                  </a:cubicBezTo>
                  <a:cubicBezTo>
                    <a:pt x="14" y="54"/>
                    <a:pt x="14" y="53"/>
                    <a:pt x="15" y="54"/>
                  </a:cubicBezTo>
                  <a:cubicBezTo>
                    <a:pt x="15" y="54"/>
                    <a:pt x="15" y="54"/>
                    <a:pt x="15" y="55"/>
                  </a:cubicBezTo>
                  <a:cubicBezTo>
                    <a:pt x="16" y="57"/>
                    <a:pt x="17" y="58"/>
                    <a:pt x="19" y="59"/>
                  </a:cubicBezTo>
                  <a:cubicBezTo>
                    <a:pt x="20" y="59"/>
                    <a:pt x="22" y="59"/>
                    <a:pt x="23" y="58"/>
                  </a:cubicBezTo>
                  <a:cubicBezTo>
                    <a:pt x="24" y="58"/>
                    <a:pt x="25" y="57"/>
                    <a:pt x="25" y="55"/>
                  </a:cubicBezTo>
                  <a:cubicBezTo>
                    <a:pt x="25" y="54"/>
                    <a:pt x="25" y="53"/>
                    <a:pt x="24" y="51"/>
                  </a:cubicBezTo>
                  <a:cubicBezTo>
                    <a:pt x="22" y="47"/>
                    <a:pt x="19" y="45"/>
                    <a:pt x="15" y="45"/>
                  </a:cubicBezTo>
                  <a:cubicBezTo>
                    <a:pt x="10" y="45"/>
                    <a:pt x="6" y="47"/>
                    <a:pt x="3" y="51"/>
                  </a:cubicBezTo>
                  <a:cubicBezTo>
                    <a:pt x="1" y="53"/>
                    <a:pt x="0" y="55"/>
                    <a:pt x="0" y="58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42" name="Freeform 436"/>
            <p:cNvSpPr>
              <a:spLocks/>
            </p:cNvSpPr>
            <p:nvPr/>
          </p:nvSpPr>
          <p:spPr bwMode="auto">
            <a:xfrm>
              <a:off x="1096963" y="2836863"/>
              <a:ext cx="149225" cy="180975"/>
            </a:xfrm>
            <a:custGeom>
              <a:avLst/>
              <a:gdLst>
                <a:gd name="T0" fmla="*/ 33 w 40"/>
                <a:gd name="T1" fmla="*/ 6 h 48"/>
                <a:gd name="T2" fmla="*/ 18 w 40"/>
                <a:gd name="T3" fmla="*/ 1 h 48"/>
                <a:gd name="T4" fmla="*/ 5 w 40"/>
                <a:gd name="T5" fmla="*/ 11 h 48"/>
                <a:gd name="T6" fmla="*/ 0 w 40"/>
                <a:gd name="T7" fmla="*/ 27 h 48"/>
                <a:gd name="T8" fmla="*/ 4 w 40"/>
                <a:gd name="T9" fmla="*/ 45 h 48"/>
                <a:gd name="T10" fmla="*/ 4 w 40"/>
                <a:gd name="T11" fmla="*/ 46 h 48"/>
                <a:gd name="T12" fmla="*/ 8 w 40"/>
                <a:gd name="T13" fmla="*/ 48 h 48"/>
                <a:gd name="T14" fmla="*/ 9 w 40"/>
                <a:gd name="T15" fmla="*/ 48 h 48"/>
                <a:gd name="T16" fmla="*/ 13 w 40"/>
                <a:gd name="T17" fmla="*/ 43 h 48"/>
                <a:gd name="T18" fmla="*/ 12 w 40"/>
                <a:gd name="T19" fmla="*/ 42 h 48"/>
                <a:gd name="T20" fmla="*/ 12 w 40"/>
                <a:gd name="T21" fmla="*/ 42 h 48"/>
                <a:gd name="T22" fmla="*/ 12 w 40"/>
                <a:gd name="T23" fmla="*/ 41 h 48"/>
                <a:gd name="T24" fmla="*/ 10 w 40"/>
                <a:gd name="T25" fmla="*/ 28 h 48"/>
                <a:gd name="T26" fmla="*/ 10 w 40"/>
                <a:gd name="T27" fmla="*/ 28 h 48"/>
                <a:gd name="T28" fmla="*/ 12 w 40"/>
                <a:gd name="T29" fmla="*/ 18 h 48"/>
                <a:gd name="T30" fmla="*/ 16 w 40"/>
                <a:gd name="T31" fmla="*/ 12 h 48"/>
                <a:gd name="T32" fmla="*/ 21 w 40"/>
                <a:gd name="T33" fmla="*/ 10 h 48"/>
                <a:gd name="T34" fmla="*/ 29 w 40"/>
                <a:gd name="T35" fmla="*/ 17 h 48"/>
                <a:gd name="T36" fmla="*/ 30 w 40"/>
                <a:gd name="T37" fmla="*/ 20 h 48"/>
                <a:gd name="T38" fmla="*/ 28 w 40"/>
                <a:gd name="T39" fmla="*/ 25 h 48"/>
                <a:gd name="T40" fmla="*/ 26 w 40"/>
                <a:gd name="T41" fmla="*/ 26 h 48"/>
                <a:gd name="T42" fmla="*/ 23 w 40"/>
                <a:gd name="T43" fmla="*/ 24 h 48"/>
                <a:gd name="T44" fmla="*/ 21 w 40"/>
                <a:gd name="T45" fmla="*/ 22 h 48"/>
                <a:gd name="T46" fmla="*/ 18 w 40"/>
                <a:gd name="T47" fmla="*/ 24 h 48"/>
                <a:gd name="T48" fmla="*/ 20 w 40"/>
                <a:gd name="T49" fmla="*/ 31 h 48"/>
                <a:gd name="T50" fmla="*/ 34 w 40"/>
                <a:gd name="T51" fmla="*/ 30 h 48"/>
                <a:gd name="T52" fmla="*/ 39 w 40"/>
                <a:gd name="T53" fmla="*/ 22 h 48"/>
                <a:gd name="T54" fmla="*/ 33 w 40"/>
                <a:gd name="T55" fmla="*/ 6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40" h="48">
                  <a:moveTo>
                    <a:pt x="33" y="6"/>
                  </a:moveTo>
                  <a:cubicBezTo>
                    <a:pt x="29" y="2"/>
                    <a:pt x="24" y="0"/>
                    <a:pt x="18" y="1"/>
                  </a:cubicBezTo>
                  <a:cubicBezTo>
                    <a:pt x="12" y="2"/>
                    <a:pt x="8" y="5"/>
                    <a:pt x="5" y="11"/>
                  </a:cubicBezTo>
                  <a:cubicBezTo>
                    <a:pt x="2" y="15"/>
                    <a:pt x="1" y="21"/>
                    <a:pt x="0" y="27"/>
                  </a:cubicBezTo>
                  <a:cubicBezTo>
                    <a:pt x="0" y="34"/>
                    <a:pt x="2" y="40"/>
                    <a:pt x="4" y="45"/>
                  </a:cubicBezTo>
                  <a:cubicBezTo>
                    <a:pt x="4" y="46"/>
                    <a:pt x="4" y="46"/>
                    <a:pt x="4" y="46"/>
                  </a:cubicBezTo>
                  <a:cubicBezTo>
                    <a:pt x="5" y="47"/>
                    <a:pt x="6" y="48"/>
                    <a:pt x="8" y="48"/>
                  </a:cubicBezTo>
                  <a:cubicBezTo>
                    <a:pt x="8" y="48"/>
                    <a:pt x="9" y="48"/>
                    <a:pt x="9" y="48"/>
                  </a:cubicBezTo>
                  <a:cubicBezTo>
                    <a:pt x="12" y="47"/>
                    <a:pt x="13" y="46"/>
                    <a:pt x="13" y="43"/>
                  </a:cubicBezTo>
                  <a:cubicBezTo>
                    <a:pt x="13" y="43"/>
                    <a:pt x="12" y="43"/>
                    <a:pt x="12" y="42"/>
                  </a:cubicBezTo>
                  <a:cubicBezTo>
                    <a:pt x="12" y="42"/>
                    <a:pt x="12" y="42"/>
                    <a:pt x="12" y="42"/>
                  </a:cubicBezTo>
                  <a:cubicBezTo>
                    <a:pt x="12" y="41"/>
                    <a:pt x="12" y="41"/>
                    <a:pt x="12" y="41"/>
                  </a:cubicBezTo>
                  <a:cubicBezTo>
                    <a:pt x="11" y="37"/>
                    <a:pt x="10" y="33"/>
                    <a:pt x="10" y="28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10" y="25"/>
                    <a:pt x="11" y="22"/>
                    <a:pt x="12" y="18"/>
                  </a:cubicBezTo>
                  <a:cubicBezTo>
                    <a:pt x="13" y="16"/>
                    <a:pt x="14" y="14"/>
                    <a:pt x="16" y="12"/>
                  </a:cubicBezTo>
                  <a:cubicBezTo>
                    <a:pt x="18" y="10"/>
                    <a:pt x="19" y="9"/>
                    <a:pt x="21" y="10"/>
                  </a:cubicBezTo>
                  <a:cubicBezTo>
                    <a:pt x="25" y="10"/>
                    <a:pt x="28" y="13"/>
                    <a:pt x="29" y="17"/>
                  </a:cubicBezTo>
                  <a:cubicBezTo>
                    <a:pt x="29" y="18"/>
                    <a:pt x="30" y="19"/>
                    <a:pt x="30" y="20"/>
                  </a:cubicBezTo>
                  <a:cubicBezTo>
                    <a:pt x="30" y="22"/>
                    <a:pt x="29" y="23"/>
                    <a:pt x="28" y="25"/>
                  </a:cubicBezTo>
                  <a:cubicBezTo>
                    <a:pt x="28" y="25"/>
                    <a:pt x="27" y="26"/>
                    <a:pt x="26" y="26"/>
                  </a:cubicBezTo>
                  <a:cubicBezTo>
                    <a:pt x="25" y="26"/>
                    <a:pt x="24" y="26"/>
                    <a:pt x="23" y="24"/>
                  </a:cubicBezTo>
                  <a:cubicBezTo>
                    <a:pt x="23" y="23"/>
                    <a:pt x="22" y="22"/>
                    <a:pt x="21" y="22"/>
                  </a:cubicBezTo>
                  <a:cubicBezTo>
                    <a:pt x="20" y="22"/>
                    <a:pt x="19" y="22"/>
                    <a:pt x="18" y="24"/>
                  </a:cubicBezTo>
                  <a:cubicBezTo>
                    <a:pt x="17" y="26"/>
                    <a:pt x="18" y="30"/>
                    <a:pt x="20" y="31"/>
                  </a:cubicBezTo>
                  <a:cubicBezTo>
                    <a:pt x="24" y="34"/>
                    <a:pt x="31" y="34"/>
                    <a:pt x="34" y="30"/>
                  </a:cubicBezTo>
                  <a:cubicBezTo>
                    <a:pt x="37" y="28"/>
                    <a:pt x="38" y="25"/>
                    <a:pt x="39" y="22"/>
                  </a:cubicBezTo>
                  <a:cubicBezTo>
                    <a:pt x="40" y="15"/>
                    <a:pt x="38" y="10"/>
                    <a:pt x="33" y="6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43" name="Freeform 437"/>
            <p:cNvSpPr>
              <a:spLocks/>
            </p:cNvSpPr>
            <p:nvPr/>
          </p:nvSpPr>
          <p:spPr bwMode="auto">
            <a:xfrm>
              <a:off x="904875" y="2832100"/>
              <a:ext cx="150812" cy="185738"/>
            </a:xfrm>
            <a:custGeom>
              <a:avLst/>
              <a:gdLst>
                <a:gd name="T0" fmla="*/ 39 w 40"/>
                <a:gd name="T1" fmla="*/ 25 h 49"/>
                <a:gd name="T2" fmla="*/ 33 w 40"/>
                <a:gd name="T3" fmla="*/ 10 h 49"/>
                <a:gd name="T4" fmla="*/ 24 w 40"/>
                <a:gd name="T5" fmla="*/ 3 h 49"/>
                <a:gd name="T6" fmla="*/ 4 w 40"/>
                <a:gd name="T7" fmla="*/ 9 h 49"/>
                <a:gd name="T8" fmla="*/ 4 w 40"/>
                <a:gd name="T9" fmla="*/ 29 h 49"/>
                <a:gd name="T10" fmla="*/ 13 w 40"/>
                <a:gd name="T11" fmla="*/ 34 h 49"/>
                <a:gd name="T12" fmla="*/ 19 w 40"/>
                <a:gd name="T13" fmla="*/ 33 h 49"/>
                <a:gd name="T14" fmla="*/ 22 w 40"/>
                <a:gd name="T15" fmla="*/ 25 h 49"/>
                <a:gd name="T16" fmla="*/ 19 w 40"/>
                <a:gd name="T17" fmla="*/ 23 h 49"/>
                <a:gd name="T18" fmla="*/ 16 w 40"/>
                <a:gd name="T19" fmla="*/ 25 h 49"/>
                <a:gd name="T20" fmla="*/ 15 w 40"/>
                <a:gd name="T21" fmla="*/ 27 h 49"/>
                <a:gd name="T22" fmla="*/ 11 w 40"/>
                <a:gd name="T23" fmla="*/ 24 h 49"/>
                <a:gd name="T24" fmla="*/ 13 w 40"/>
                <a:gd name="T25" fmla="*/ 14 h 49"/>
                <a:gd name="T26" fmla="*/ 22 w 40"/>
                <a:gd name="T27" fmla="*/ 11 h 49"/>
                <a:gd name="T28" fmla="*/ 26 w 40"/>
                <a:gd name="T29" fmla="*/ 15 h 49"/>
                <a:gd name="T30" fmla="*/ 27 w 40"/>
                <a:gd name="T31" fmla="*/ 18 h 49"/>
                <a:gd name="T32" fmla="*/ 29 w 40"/>
                <a:gd name="T33" fmla="*/ 35 h 49"/>
                <a:gd name="T34" fmla="*/ 27 w 40"/>
                <a:gd name="T35" fmla="*/ 44 h 49"/>
                <a:gd name="T36" fmla="*/ 29 w 40"/>
                <a:gd name="T37" fmla="*/ 48 h 49"/>
                <a:gd name="T38" fmla="*/ 32 w 40"/>
                <a:gd name="T39" fmla="*/ 49 h 49"/>
                <a:gd name="T40" fmla="*/ 33 w 40"/>
                <a:gd name="T41" fmla="*/ 49 h 49"/>
                <a:gd name="T42" fmla="*/ 36 w 40"/>
                <a:gd name="T43" fmla="*/ 46 h 49"/>
                <a:gd name="T44" fmla="*/ 37 w 40"/>
                <a:gd name="T45" fmla="*/ 43 h 49"/>
                <a:gd name="T46" fmla="*/ 37 w 40"/>
                <a:gd name="T47" fmla="*/ 42 h 49"/>
                <a:gd name="T48" fmla="*/ 39 w 40"/>
                <a:gd name="T49" fmla="*/ 30 h 49"/>
                <a:gd name="T50" fmla="*/ 39 w 40"/>
                <a:gd name="T51" fmla="*/ 27 h 49"/>
                <a:gd name="T52" fmla="*/ 39 w 40"/>
                <a:gd name="T53" fmla="*/ 25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40" h="49">
                  <a:moveTo>
                    <a:pt x="39" y="25"/>
                  </a:moveTo>
                  <a:cubicBezTo>
                    <a:pt x="39" y="19"/>
                    <a:pt x="37" y="14"/>
                    <a:pt x="33" y="10"/>
                  </a:cubicBezTo>
                  <a:cubicBezTo>
                    <a:pt x="31" y="6"/>
                    <a:pt x="28" y="4"/>
                    <a:pt x="24" y="3"/>
                  </a:cubicBezTo>
                  <a:cubicBezTo>
                    <a:pt x="17" y="0"/>
                    <a:pt x="9" y="3"/>
                    <a:pt x="4" y="9"/>
                  </a:cubicBezTo>
                  <a:cubicBezTo>
                    <a:pt x="0" y="15"/>
                    <a:pt x="0" y="24"/>
                    <a:pt x="4" y="29"/>
                  </a:cubicBezTo>
                  <a:cubicBezTo>
                    <a:pt x="6" y="33"/>
                    <a:pt x="9" y="34"/>
                    <a:pt x="13" y="34"/>
                  </a:cubicBezTo>
                  <a:cubicBezTo>
                    <a:pt x="15" y="34"/>
                    <a:pt x="17" y="34"/>
                    <a:pt x="19" y="33"/>
                  </a:cubicBezTo>
                  <a:cubicBezTo>
                    <a:pt x="21" y="31"/>
                    <a:pt x="23" y="28"/>
                    <a:pt x="22" y="25"/>
                  </a:cubicBezTo>
                  <a:cubicBezTo>
                    <a:pt x="21" y="24"/>
                    <a:pt x="21" y="23"/>
                    <a:pt x="19" y="23"/>
                  </a:cubicBezTo>
                  <a:cubicBezTo>
                    <a:pt x="18" y="23"/>
                    <a:pt x="17" y="24"/>
                    <a:pt x="16" y="25"/>
                  </a:cubicBezTo>
                  <a:cubicBezTo>
                    <a:pt x="16" y="26"/>
                    <a:pt x="16" y="27"/>
                    <a:pt x="15" y="27"/>
                  </a:cubicBezTo>
                  <a:cubicBezTo>
                    <a:pt x="12" y="27"/>
                    <a:pt x="11" y="27"/>
                    <a:pt x="11" y="24"/>
                  </a:cubicBezTo>
                  <a:cubicBezTo>
                    <a:pt x="9" y="21"/>
                    <a:pt x="10" y="17"/>
                    <a:pt x="13" y="14"/>
                  </a:cubicBezTo>
                  <a:cubicBezTo>
                    <a:pt x="15" y="12"/>
                    <a:pt x="18" y="10"/>
                    <a:pt x="22" y="11"/>
                  </a:cubicBezTo>
                  <a:cubicBezTo>
                    <a:pt x="24" y="12"/>
                    <a:pt x="25" y="13"/>
                    <a:pt x="26" y="15"/>
                  </a:cubicBezTo>
                  <a:cubicBezTo>
                    <a:pt x="26" y="16"/>
                    <a:pt x="27" y="17"/>
                    <a:pt x="27" y="18"/>
                  </a:cubicBezTo>
                  <a:cubicBezTo>
                    <a:pt x="29" y="23"/>
                    <a:pt x="30" y="29"/>
                    <a:pt x="29" y="35"/>
                  </a:cubicBezTo>
                  <a:cubicBezTo>
                    <a:pt x="29" y="38"/>
                    <a:pt x="28" y="41"/>
                    <a:pt x="27" y="44"/>
                  </a:cubicBezTo>
                  <a:cubicBezTo>
                    <a:pt x="27" y="46"/>
                    <a:pt x="27" y="47"/>
                    <a:pt x="29" y="48"/>
                  </a:cubicBezTo>
                  <a:cubicBezTo>
                    <a:pt x="30" y="49"/>
                    <a:pt x="31" y="49"/>
                    <a:pt x="32" y="49"/>
                  </a:cubicBezTo>
                  <a:cubicBezTo>
                    <a:pt x="32" y="49"/>
                    <a:pt x="33" y="49"/>
                    <a:pt x="33" y="49"/>
                  </a:cubicBezTo>
                  <a:cubicBezTo>
                    <a:pt x="34" y="49"/>
                    <a:pt x="35" y="48"/>
                    <a:pt x="36" y="46"/>
                  </a:cubicBezTo>
                  <a:cubicBezTo>
                    <a:pt x="36" y="45"/>
                    <a:pt x="37" y="44"/>
                    <a:pt x="37" y="43"/>
                  </a:cubicBezTo>
                  <a:cubicBezTo>
                    <a:pt x="37" y="43"/>
                    <a:pt x="37" y="42"/>
                    <a:pt x="37" y="42"/>
                  </a:cubicBezTo>
                  <a:cubicBezTo>
                    <a:pt x="39" y="38"/>
                    <a:pt x="39" y="34"/>
                    <a:pt x="39" y="30"/>
                  </a:cubicBezTo>
                  <a:cubicBezTo>
                    <a:pt x="40" y="29"/>
                    <a:pt x="39" y="28"/>
                    <a:pt x="39" y="27"/>
                  </a:cubicBezTo>
                  <a:cubicBezTo>
                    <a:pt x="39" y="26"/>
                    <a:pt x="39" y="25"/>
                    <a:pt x="39" y="25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44" name="Freeform 438"/>
            <p:cNvSpPr>
              <a:spLocks/>
            </p:cNvSpPr>
            <p:nvPr/>
          </p:nvSpPr>
          <p:spPr bwMode="auto">
            <a:xfrm>
              <a:off x="390525" y="2520950"/>
              <a:ext cx="149225" cy="266700"/>
            </a:xfrm>
            <a:custGeom>
              <a:avLst/>
              <a:gdLst>
                <a:gd name="T0" fmla="*/ 15 w 40"/>
                <a:gd name="T1" fmla="*/ 44 h 71"/>
                <a:gd name="T2" fmla="*/ 24 w 40"/>
                <a:gd name="T3" fmla="*/ 36 h 71"/>
                <a:gd name="T4" fmla="*/ 33 w 40"/>
                <a:gd name="T5" fmla="*/ 29 h 71"/>
                <a:gd name="T6" fmla="*/ 38 w 40"/>
                <a:gd name="T7" fmla="*/ 19 h 71"/>
                <a:gd name="T8" fmla="*/ 36 w 40"/>
                <a:gd name="T9" fmla="*/ 7 h 71"/>
                <a:gd name="T10" fmla="*/ 27 w 40"/>
                <a:gd name="T11" fmla="*/ 1 h 71"/>
                <a:gd name="T12" fmla="*/ 14 w 40"/>
                <a:gd name="T13" fmla="*/ 3 h 71"/>
                <a:gd name="T14" fmla="*/ 9 w 40"/>
                <a:gd name="T15" fmla="*/ 11 h 71"/>
                <a:gd name="T16" fmla="*/ 10 w 40"/>
                <a:gd name="T17" fmla="*/ 16 h 71"/>
                <a:gd name="T18" fmla="*/ 14 w 40"/>
                <a:gd name="T19" fmla="*/ 17 h 71"/>
                <a:gd name="T20" fmla="*/ 16 w 40"/>
                <a:gd name="T21" fmla="*/ 14 h 71"/>
                <a:gd name="T22" fmla="*/ 16 w 40"/>
                <a:gd name="T23" fmla="*/ 14 h 71"/>
                <a:gd name="T24" fmla="*/ 19 w 40"/>
                <a:gd name="T25" fmla="*/ 9 h 71"/>
                <a:gd name="T26" fmla="*/ 27 w 40"/>
                <a:gd name="T27" fmla="*/ 9 h 71"/>
                <a:gd name="T28" fmla="*/ 29 w 40"/>
                <a:gd name="T29" fmla="*/ 15 h 71"/>
                <a:gd name="T30" fmla="*/ 24 w 40"/>
                <a:gd name="T31" fmla="*/ 25 h 71"/>
                <a:gd name="T32" fmla="*/ 18 w 40"/>
                <a:gd name="T33" fmla="*/ 29 h 71"/>
                <a:gd name="T34" fmla="*/ 18 w 40"/>
                <a:gd name="T35" fmla="*/ 30 h 71"/>
                <a:gd name="T36" fmla="*/ 8 w 40"/>
                <a:gd name="T37" fmla="*/ 38 h 71"/>
                <a:gd name="T38" fmla="*/ 2 w 40"/>
                <a:gd name="T39" fmla="*/ 49 h 71"/>
                <a:gd name="T40" fmla="*/ 4 w 40"/>
                <a:gd name="T41" fmla="*/ 63 h 71"/>
                <a:gd name="T42" fmla="*/ 20 w 40"/>
                <a:gd name="T43" fmla="*/ 71 h 71"/>
                <a:gd name="T44" fmla="*/ 20 w 40"/>
                <a:gd name="T45" fmla="*/ 71 h 71"/>
                <a:gd name="T46" fmla="*/ 20 w 40"/>
                <a:gd name="T47" fmla="*/ 71 h 71"/>
                <a:gd name="T48" fmla="*/ 30 w 40"/>
                <a:gd name="T49" fmla="*/ 69 h 71"/>
                <a:gd name="T50" fmla="*/ 38 w 40"/>
                <a:gd name="T51" fmla="*/ 51 h 71"/>
                <a:gd name="T52" fmla="*/ 33 w 40"/>
                <a:gd name="T53" fmla="*/ 43 h 71"/>
                <a:gd name="T54" fmla="*/ 23 w 40"/>
                <a:gd name="T55" fmla="*/ 42 h 71"/>
                <a:gd name="T56" fmla="*/ 17 w 40"/>
                <a:gd name="T57" fmla="*/ 46 h 71"/>
                <a:gd name="T58" fmla="*/ 16 w 40"/>
                <a:gd name="T59" fmla="*/ 48 h 71"/>
                <a:gd name="T60" fmla="*/ 18 w 40"/>
                <a:gd name="T61" fmla="*/ 50 h 71"/>
                <a:gd name="T62" fmla="*/ 22 w 40"/>
                <a:gd name="T63" fmla="*/ 51 h 71"/>
                <a:gd name="T64" fmla="*/ 23 w 40"/>
                <a:gd name="T65" fmla="*/ 50 h 71"/>
                <a:gd name="T66" fmla="*/ 24 w 40"/>
                <a:gd name="T67" fmla="*/ 50 h 71"/>
                <a:gd name="T68" fmla="*/ 28 w 40"/>
                <a:gd name="T69" fmla="*/ 50 h 71"/>
                <a:gd name="T70" fmla="*/ 29 w 40"/>
                <a:gd name="T71" fmla="*/ 53 h 71"/>
                <a:gd name="T72" fmla="*/ 27 w 40"/>
                <a:gd name="T73" fmla="*/ 60 h 71"/>
                <a:gd name="T74" fmla="*/ 20 w 40"/>
                <a:gd name="T75" fmla="*/ 62 h 71"/>
                <a:gd name="T76" fmla="*/ 12 w 40"/>
                <a:gd name="T77" fmla="*/ 58 h 71"/>
                <a:gd name="T78" fmla="*/ 11 w 40"/>
                <a:gd name="T79" fmla="*/ 51 h 71"/>
                <a:gd name="T80" fmla="*/ 15 w 40"/>
                <a:gd name="T81" fmla="*/ 44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0" h="71">
                  <a:moveTo>
                    <a:pt x="15" y="44"/>
                  </a:moveTo>
                  <a:cubicBezTo>
                    <a:pt x="17" y="40"/>
                    <a:pt x="21" y="38"/>
                    <a:pt x="24" y="36"/>
                  </a:cubicBezTo>
                  <a:cubicBezTo>
                    <a:pt x="26" y="34"/>
                    <a:pt x="30" y="32"/>
                    <a:pt x="33" y="29"/>
                  </a:cubicBezTo>
                  <a:cubicBezTo>
                    <a:pt x="36" y="26"/>
                    <a:pt x="37" y="23"/>
                    <a:pt x="38" y="19"/>
                  </a:cubicBezTo>
                  <a:cubicBezTo>
                    <a:pt x="39" y="15"/>
                    <a:pt x="39" y="11"/>
                    <a:pt x="36" y="7"/>
                  </a:cubicBezTo>
                  <a:cubicBezTo>
                    <a:pt x="34" y="3"/>
                    <a:pt x="31" y="1"/>
                    <a:pt x="27" y="1"/>
                  </a:cubicBezTo>
                  <a:cubicBezTo>
                    <a:pt x="22" y="0"/>
                    <a:pt x="18" y="1"/>
                    <a:pt x="14" y="3"/>
                  </a:cubicBezTo>
                  <a:cubicBezTo>
                    <a:pt x="11" y="5"/>
                    <a:pt x="9" y="8"/>
                    <a:pt x="9" y="11"/>
                  </a:cubicBezTo>
                  <a:cubicBezTo>
                    <a:pt x="9" y="13"/>
                    <a:pt x="9" y="14"/>
                    <a:pt x="10" y="16"/>
                  </a:cubicBezTo>
                  <a:cubicBezTo>
                    <a:pt x="11" y="17"/>
                    <a:pt x="12" y="18"/>
                    <a:pt x="14" y="17"/>
                  </a:cubicBezTo>
                  <a:cubicBezTo>
                    <a:pt x="15" y="17"/>
                    <a:pt x="16" y="16"/>
                    <a:pt x="16" y="14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6" y="12"/>
                    <a:pt x="17" y="10"/>
                    <a:pt x="19" y="9"/>
                  </a:cubicBezTo>
                  <a:cubicBezTo>
                    <a:pt x="21" y="8"/>
                    <a:pt x="24" y="7"/>
                    <a:pt x="27" y="9"/>
                  </a:cubicBezTo>
                  <a:cubicBezTo>
                    <a:pt x="28" y="10"/>
                    <a:pt x="29" y="12"/>
                    <a:pt x="29" y="15"/>
                  </a:cubicBezTo>
                  <a:cubicBezTo>
                    <a:pt x="30" y="19"/>
                    <a:pt x="28" y="22"/>
                    <a:pt x="24" y="25"/>
                  </a:cubicBezTo>
                  <a:cubicBezTo>
                    <a:pt x="23" y="27"/>
                    <a:pt x="20" y="28"/>
                    <a:pt x="18" y="29"/>
                  </a:cubicBezTo>
                  <a:cubicBezTo>
                    <a:pt x="18" y="30"/>
                    <a:pt x="18" y="30"/>
                    <a:pt x="18" y="30"/>
                  </a:cubicBezTo>
                  <a:cubicBezTo>
                    <a:pt x="14" y="33"/>
                    <a:pt x="11" y="35"/>
                    <a:pt x="8" y="38"/>
                  </a:cubicBezTo>
                  <a:cubicBezTo>
                    <a:pt x="5" y="41"/>
                    <a:pt x="3" y="45"/>
                    <a:pt x="2" y="49"/>
                  </a:cubicBezTo>
                  <a:cubicBezTo>
                    <a:pt x="0" y="54"/>
                    <a:pt x="1" y="59"/>
                    <a:pt x="4" y="63"/>
                  </a:cubicBezTo>
                  <a:cubicBezTo>
                    <a:pt x="8" y="68"/>
                    <a:pt x="14" y="71"/>
                    <a:pt x="20" y="71"/>
                  </a:cubicBezTo>
                  <a:cubicBezTo>
                    <a:pt x="20" y="71"/>
                    <a:pt x="20" y="71"/>
                    <a:pt x="20" y="71"/>
                  </a:cubicBezTo>
                  <a:cubicBezTo>
                    <a:pt x="20" y="71"/>
                    <a:pt x="20" y="71"/>
                    <a:pt x="20" y="71"/>
                  </a:cubicBezTo>
                  <a:cubicBezTo>
                    <a:pt x="25" y="71"/>
                    <a:pt x="27" y="70"/>
                    <a:pt x="30" y="69"/>
                  </a:cubicBezTo>
                  <a:cubicBezTo>
                    <a:pt x="36" y="65"/>
                    <a:pt x="40" y="58"/>
                    <a:pt x="38" y="51"/>
                  </a:cubicBezTo>
                  <a:cubicBezTo>
                    <a:pt x="38" y="48"/>
                    <a:pt x="35" y="45"/>
                    <a:pt x="33" y="43"/>
                  </a:cubicBezTo>
                  <a:cubicBezTo>
                    <a:pt x="30" y="42"/>
                    <a:pt x="26" y="41"/>
                    <a:pt x="23" y="42"/>
                  </a:cubicBezTo>
                  <a:cubicBezTo>
                    <a:pt x="21" y="42"/>
                    <a:pt x="19" y="44"/>
                    <a:pt x="17" y="46"/>
                  </a:cubicBezTo>
                  <a:cubicBezTo>
                    <a:pt x="17" y="46"/>
                    <a:pt x="16" y="47"/>
                    <a:pt x="16" y="48"/>
                  </a:cubicBezTo>
                  <a:cubicBezTo>
                    <a:pt x="17" y="49"/>
                    <a:pt x="17" y="50"/>
                    <a:pt x="18" y="50"/>
                  </a:cubicBezTo>
                  <a:cubicBezTo>
                    <a:pt x="19" y="51"/>
                    <a:pt x="21" y="52"/>
                    <a:pt x="22" y="51"/>
                  </a:cubicBezTo>
                  <a:cubicBezTo>
                    <a:pt x="22" y="51"/>
                    <a:pt x="23" y="51"/>
                    <a:pt x="23" y="50"/>
                  </a:cubicBezTo>
                  <a:cubicBezTo>
                    <a:pt x="24" y="50"/>
                    <a:pt x="24" y="50"/>
                    <a:pt x="24" y="50"/>
                  </a:cubicBezTo>
                  <a:cubicBezTo>
                    <a:pt x="25" y="49"/>
                    <a:pt x="27" y="49"/>
                    <a:pt x="28" y="50"/>
                  </a:cubicBezTo>
                  <a:cubicBezTo>
                    <a:pt x="29" y="50"/>
                    <a:pt x="29" y="52"/>
                    <a:pt x="29" y="53"/>
                  </a:cubicBezTo>
                  <a:cubicBezTo>
                    <a:pt x="30" y="56"/>
                    <a:pt x="29" y="58"/>
                    <a:pt x="27" y="60"/>
                  </a:cubicBezTo>
                  <a:cubicBezTo>
                    <a:pt x="25" y="62"/>
                    <a:pt x="23" y="62"/>
                    <a:pt x="20" y="62"/>
                  </a:cubicBezTo>
                  <a:cubicBezTo>
                    <a:pt x="17" y="62"/>
                    <a:pt x="14" y="61"/>
                    <a:pt x="12" y="58"/>
                  </a:cubicBezTo>
                  <a:cubicBezTo>
                    <a:pt x="11" y="56"/>
                    <a:pt x="10" y="53"/>
                    <a:pt x="11" y="51"/>
                  </a:cubicBezTo>
                  <a:cubicBezTo>
                    <a:pt x="12" y="48"/>
                    <a:pt x="13" y="46"/>
                    <a:pt x="15" y="44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45" name="Freeform 439"/>
            <p:cNvSpPr>
              <a:spLocks/>
            </p:cNvSpPr>
            <p:nvPr/>
          </p:nvSpPr>
          <p:spPr bwMode="auto">
            <a:xfrm>
              <a:off x="1611313" y="2516188"/>
              <a:ext cx="146050" cy="271463"/>
            </a:xfrm>
            <a:custGeom>
              <a:avLst/>
              <a:gdLst>
                <a:gd name="T0" fmla="*/ 36 w 39"/>
                <a:gd name="T1" fmla="*/ 64 h 72"/>
                <a:gd name="T2" fmla="*/ 39 w 39"/>
                <a:gd name="T3" fmla="*/ 55 h 72"/>
                <a:gd name="T4" fmla="*/ 35 w 39"/>
                <a:gd name="T5" fmla="*/ 43 h 72"/>
                <a:gd name="T6" fmla="*/ 27 w 39"/>
                <a:gd name="T7" fmla="*/ 34 h 72"/>
                <a:gd name="T8" fmla="*/ 21 w 39"/>
                <a:gd name="T9" fmla="*/ 30 h 72"/>
                <a:gd name="T10" fmla="*/ 16 w 39"/>
                <a:gd name="T11" fmla="*/ 26 h 72"/>
                <a:gd name="T12" fmla="*/ 11 w 39"/>
                <a:gd name="T13" fmla="*/ 20 h 72"/>
                <a:gd name="T14" fmla="*/ 12 w 39"/>
                <a:gd name="T15" fmla="*/ 11 h 72"/>
                <a:gd name="T16" fmla="*/ 18 w 39"/>
                <a:gd name="T17" fmla="*/ 9 h 72"/>
                <a:gd name="T18" fmla="*/ 24 w 39"/>
                <a:gd name="T19" fmla="*/ 15 h 72"/>
                <a:gd name="T20" fmla="*/ 24 w 39"/>
                <a:gd name="T21" fmla="*/ 16 h 72"/>
                <a:gd name="T22" fmla="*/ 26 w 39"/>
                <a:gd name="T23" fmla="*/ 18 h 72"/>
                <a:gd name="T24" fmla="*/ 29 w 39"/>
                <a:gd name="T25" fmla="*/ 18 h 72"/>
                <a:gd name="T26" fmla="*/ 31 w 39"/>
                <a:gd name="T27" fmla="*/ 15 h 72"/>
                <a:gd name="T28" fmla="*/ 29 w 39"/>
                <a:gd name="T29" fmla="*/ 7 h 72"/>
                <a:gd name="T30" fmla="*/ 10 w 39"/>
                <a:gd name="T31" fmla="*/ 2 h 72"/>
                <a:gd name="T32" fmla="*/ 1 w 39"/>
                <a:gd name="T33" fmla="*/ 19 h 72"/>
                <a:gd name="T34" fmla="*/ 9 w 39"/>
                <a:gd name="T35" fmla="*/ 32 h 72"/>
                <a:gd name="T36" fmla="*/ 15 w 39"/>
                <a:gd name="T37" fmla="*/ 37 h 72"/>
                <a:gd name="T38" fmla="*/ 20 w 39"/>
                <a:gd name="T39" fmla="*/ 40 h 72"/>
                <a:gd name="T40" fmla="*/ 29 w 39"/>
                <a:gd name="T41" fmla="*/ 52 h 72"/>
                <a:gd name="T42" fmla="*/ 29 w 39"/>
                <a:gd name="T43" fmla="*/ 55 h 72"/>
                <a:gd name="T44" fmla="*/ 20 w 39"/>
                <a:gd name="T45" fmla="*/ 63 h 72"/>
                <a:gd name="T46" fmla="*/ 15 w 39"/>
                <a:gd name="T47" fmla="*/ 63 h 72"/>
                <a:gd name="T48" fmla="*/ 10 w 39"/>
                <a:gd name="T49" fmla="*/ 54 h 72"/>
                <a:gd name="T50" fmla="*/ 12 w 39"/>
                <a:gd name="T51" fmla="*/ 51 h 72"/>
                <a:gd name="T52" fmla="*/ 16 w 39"/>
                <a:gd name="T53" fmla="*/ 51 h 72"/>
                <a:gd name="T54" fmla="*/ 18 w 39"/>
                <a:gd name="T55" fmla="*/ 52 h 72"/>
                <a:gd name="T56" fmla="*/ 23 w 39"/>
                <a:gd name="T57" fmla="*/ 50 h 72"/>
                <a:gd name="T58" fmla="*/ 22 w 39"/>
                <a:gd name="T59" fmla="*/ 46 h 72"/>
                <a:gd name="T60" fmla="*/ 8 w 39"/>
                <a:gd name="T61" fmla="*/ 44 h 72"/>
                <a:gd name="T62" fmla="*/ 1 w 39"/>
                <a:gd name="T63" fmla="*/ 58 h 72"/>
                <a:gd name="T64" fmla="*/ 18 w 39"/>
                <a:gd name="T65" fmla="*/ 72 h 72"/>
                <a:gd name="T66" fmla="*/ 19 w 39"/>
                <a:gd name="T67" fmla="*/ 72 h 72"/>
                <a:gd name="T68" fmla="*/ 19 w 39"/>
                <a:gd name="T69" fmla="*/ 72 h 72"/>
                <a:gd name="T70" fmla="*/ 36 w 39"/>
                <a:gd name="T71" fmla="*/ 64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9" h="72">
                  <a:moveTo>
                    <a:pt x="36" y="64"/>
                  </a:moveTo>
                  <a:cubicBezTo>
                    <a:pt x="38" y="61"/>
                    <a:pt x="39" y="58"/>
                    <a:pt x="39" y="55"/>
                  </a:cubicBezTo>
                  <a:cubicBezTo>
                    <a:pt x="39" y="51"/>
                    <a:pt x="38" y="47"/>
                    <a:pt x="35" y="43"/>
                  </a:cubicBezTo>
                  <a:cubicBezTo>
                    <a:pt x="33" y="40"/>
                    <a:pt x="30" y="37"/>
                    <a:pt x="27" y="34"/>
                  </a:cubicBezTo>
                  <a:cubicBezTo>
                    <a:pt x="25" y="33"/>
                    <a:pt x="23" y="31"/>
                    <a:pt x="21" y="30"/>
                  </a:cubicBezTo>
                  <a:cubicBezTo>
                    <a:pt x="19" y="29"/>
                    <a:pt x="17" y="28"/>
                    <a:pt x="16" y="26"/>
                  </a:cubicBezTo>
                  <a:cubicBezTo>
                    <a:pt x="13" y="25"/>
                    <a:pt x="12" y="22"/>
                    <a:pt x="11" y="20"/>
                  </a:cubicBezTo>
                  <a:cubicBezTo>
                    <a:pt x="10" y="16"/>
                    <a:pt x="10" y="14"/>
                    <a:pt x="12" y="11"/>
                  </a:cubicBezTo>
                  <a:cubicBezTo>
                    <a:pt x="13" y="9"/>
                    <a:pt x="16" y="8"/>
                    <a:pt x="18" y="9"/>
                  </a:cubicBezTo>
                  <a:cubicBezTo>
                    <a:pt x="22" y="10"/>
                    <a:pt x="24" y="11"/>
                    <a:pt x="24" y="15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5" y="17"/>
                    <a:pt x="25" y="18"/>
                    <a:pt x="26" y="18"/>
                  </a:cubicBezTo>
                  <a:cubicBezTo>
                    <a:pt x="27" y="19"/>
                    <a:pt x="28" y="18"/>
                    <a:pt x="29" y="18"/>
                  </a:cubicBezTo>
                  <a:cubicBezTo>
                    <a:pt x="30" y="17"/>
                    <a:pt x="31" y="16"/>
                    <a:pt x="31" y="15"/>
                  </a:cubicBezTo>
                  <a:cubicBezTo>
                    <a:pt x="31" y="13"/>
                    <a:pt x="31" y="10"/>
                    <a:pt x="29" y="7"/>
                  </a:cubicBezTo>
                  <a:cubicBezTo>
                    <a:pt x="25" y="1"/>
                    <a:pt x="16" y="0"/>
                    <a:pt x="10" y="2"/>
                  </a:cubicBezTo>
                  <a:cubicBezTo>
                    <a:pt x="4" y="5"/>
                    <a:pt x="0" y="12"/>
                    <a:pt x="1" y="19"/>
                  </a:cubicBezTo>
                  <a:cubicBezTo>
                    <a:pt x="2" y="24"/>
                    <a:pt x="5" y="29"/>
                    <a:pt x="9" y="32"/>
                  </a:cubicBezTo>
                  <a:cubicBezTo>
                    <a:pt x="11" y="34"/>
                    <a:pt x="13" y="35"/>
                    <a:pt x="15" y="37"/>
                  </a:cubicBezTo>
                  <a:cubicBezTo>
                    <a:pt x="17" y="38"/>
                    <a:pt x="18" y="39"/>
                    <a:pt x="20" y="40"/>
                  </a:cubicBezTo>
                  <a:cubicBezTo>
                    <a:pt x="25" y="44"/>
                    <a:pt x="28" y="47"/>
                    <a:pt x="29" y="52"/>
                  </a:cubicBezTo>
                  <a:cubicBezTo>
                    <a:pt x="29" y="53"/>
                    <a:pt x="29" y="54"/>
                    <a:pt x="29" y="55"/>
                  </a:cubicBezTo>
                  <a:cubicBezTo>
                    <a:pt x="29" y="59"/>
                    <a:pt x="25" y="63"/>
                    <a:pt x="20" y="63"/>
                  </a:cubicBezTo>
                  <a:cubicBezTo>
                    <a:pt x="18" y="63"/>
                    <a:pt x="17" y="64"/>
                    <a:pt x="15" y="63"/>
                  </a:cubicBezTo>
                  <a:cubicBezTo>
                    <a:pt x="12" y="61"/>
                    <a:pt x="10" y="57"/>
                    <a:pt x="10" y="54"/>
                  </a:cubicBezTo>
                  <a:cubicBezTo>
                    <a:pt x="11" y="52"/>
                    <a:pt x="11" y="51"/>
                    <a:pt x="12" y="51"/>
                  </a:cubicBezTo>
                  <a:cubicBezTo>
                    <a:pt x="13" y="50"/>
                    <a:pt x="15" y="50"/>
                    <a:pt x="16" y="51"/>
                  </a:cubicBezTo>
                  <a:cubicBezTo>
                    <a:pt x="16" y="51"/>
                    <a:pt x="17" y="52"/>
                    <a:pt x="18" y="52"/>
                  </a:cubicBezTo>
                  <a:cubicBezTo>
                    <a:pt x="20" y="53"/>
                    <a:pt x="22" y="52"/>
                    <a:pt x="23" y="50"/>
                  </a:cubicBezTo>
                  <a:cubicBezTo>
                    <a:pt x="24" y="49"/>
                    <a:pt x="23" y="47"/>
                    <a:pt x="22" y="46"/>
                  </a:cubicBezTo>
                  <a:cubicBezTo>
                    <a:pt x="18" y="42"/>
                    <a:pt x="13" y="42"/>
                    <a:pt x="8" y="44"/>
                  </a:cubicBezTo>
                  <a:cubicBezTo>
                    <a:pt x="3" y="46"/>
                    <a:pt x="0" y="52"/>
                    <a:pt x="1" y="58"/>
                  </a:cubicBezTo>
                  <a:cubicBezTo>
                    <a:pt x="3" y="66"/>
                    <a:pt x="10" y="72"/>
                    <a:pt x="18" y="72"/>
                  </a:cubicBezTo>
                  <a:cubicBezTo>
                    <a:pt x="19" y="72"/>
                    <a:pt x="19" y="72"/>
                    <a:pt x="19" y="72"/>
                  </a:cubicBezTo>
                  <a:cubicBezTo>
                    <a:pt x="19" y="72"/>
                    <a:pt x="19" y="72"/>
                    <a:pt x="19" y="72"/>
                  </a:cubicBezTo>
                  <a:cubicBezTo>
                    <a:pt x="26" y="72"/>
                    <a:pt x="31" y="69"/>
                    <a:pt x="36" y="64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46" name="Freeform 440"/>
            <p:cNvSpPr>
              <a:spLocks/>
            </p:cNvSpPr>
            <p:nvPr/>
          </p:nvSpPr>
          <p:spPr bwMode="auto">
            <a:xfrm>
              <a:off x="1055688" y="3743325"/>
              <a:ext cx="33337" cy="369888"/>
            </a:xfrm>
            <a:custGeom>
              <a:avLst/>
              <a:gdLst>
                <a:gd name="T0" fmla="*/ 8 w 9"/>
                <a:gd name="T1" fmla="*/ 4 h 98"/>
                <a:gd name="T2" fmla="*/ 8 w 9"/>
                <a:gd name="T3" fmla="*/ 2 h 98"/>
                <a:gd name="T4" fmla="*/ 5 w 9"/>
                <a:gd name="T5" fmla="*/ 0 h 98"/>
                <a:gd name="T6" fmla="*/ 2 w 9"/>
                <a:gd name="T7" fmla="*/ 2 h 98"/>
                <a:gd name="T8" fmla="*/ 2 w 9"/>
                <a:gd name="T9" fmla="*/ 4 h 98"/>
                <a:gd name="T10" fmla="*/ 1 w 9"/>
                <a:gd name="T11" fmla="*/ 14 h 98"/>
                <a:gd name="T12" fmla="*/ 1 w 9"/>
                <a:gd name="T13" fmla="*/ 22 h 98"/>
                <a:gd name="T14" fmla="*/ 1 w 9"/>
                <a:gd name="T15" fmla="*/ 31 h 98"/>
                <a:gd name="T16" fmla="*/ 0 w 9"/>
                <a:gd name="T17" fmla="*/ 40 h 98"/>
                <a:gd name="T18" fmla="*/ 0 w 9"/>
                <a:gd name="T19" fmla="*/ 53 h 98"/>
                <a:gd name="T20" fmla="*/ 0 w 9"/>
                <a:gd name="T21" fmla="*/ 61 h 98"/>
                <a:gd name="T22" fmla="*/ 0 w 9"/>
                <a:gd name="T23" fmla="*/ 91 h 98"/>
                <a:gd name="T24" fmla="*/ 0 w 9"/>
                <a:gd name="T25" fmla="*/ 95 h 98"/>
                <a:gd name="T26" fmla="*/ 4 w 9"/>
                <a:gd name="T27" fmla="*/ 98 h 98"/>
                <a:gd name="T28" fmla="*/ 4 w 9"/>
                <a:gd name="T29" fmla="*/ 98 h 98"/>
                <a:gd name="T30" fmla="*/ 8 w 9"/>
                <a:gd name="T31" fmla="*/ 95 h 98"/>
                <a:gd name="T32" fmla="*/ 9 w 9"/>
                <a:gd name="T33" fmla="*/ 91 h 98"/>
                <a:gd name="T34" fmla="*/ 9 w 9"/>
                <a:gd name="T35" fmla="*/ 53 h 98"/>
                <a:gd name="T36" fmla="*/ 9 w 9"/>
                <a:gd name="T37" fmla="*/ 53 h 98"/>
                <a:gd name="T38" fmla="*/ 9 w 9"/>
                <a:gd name="T39" fmla="*/ 25 h 98"/>
                <a:gd name="T40" fmla="*/ 8 w 9"/>
                <a:gd name="T41" fmla="*/ 5 h 98"/>
                <a:gd name="T42" fmla="*/ 8 w 9"/>
                <a:gd name="T43" fmla="*/ 4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9" h="98">
                  <a:moveTo>
                    <a:pt x="8" y="4"/>
                  </a:moveTo>
                  <a:cubicBezTo>
                    <a:pt x="8" y="4"/>
                    <a:pt x="8" y="3"/>
                    <a:pt x="8" y="2"/>
                  </a:cubicBezTo>
                  <a:cubicBezTo>
                    <a:pt x="7" y="0"/>
                    <a:pt x="6" y="0"/>
                    <a:pt x="5" y="0"/>
                  </a:cubicBezTo>
                  <a:cubicBezTo>
                    <a:pt x="3" y="0"/>
                    <a:pt x="2" y="1"/>
                    <a:pt x="2" y="2"/>
                  </a:cubicBezTo>
                  <a:cubicBezTo>
                    <a:pt x="2" y="3"/>
                    <a:pt x="2" y="4"/>
                    <a:pt x="2" y="4"/>
                  </a:cubicBezTo>
                  <a:cubicBezTo>
                    <a:pt x="2" y="8"/>
                    <a:pt x="1" y="11"/>
                    <a:pt x="1" y="14"/>
                  </a:cubicBezTo>
                  <a:cubicBezTo>
                    <a:pt x="1" y="17"/>
                    <a:pt x="1" y="19"/>
                    <a:pt x="1" y="22"/>
                  </a:cubicBezTo>
                  <a:cubicBezTo>
                    <a:pt x="1" y="25"/>
                    <a:pt x="1" y="28"/>
                    <a:pt x="1" y="31"/>
                  </a:cubicBezTo>
                  <a:cubicBezTo>
                    <a:pt x="0" y="34"/>
                    <a:pt x="0" y="37"/>
                    <a:pt x="0" y="40"/>
                  </a:cubicBezTo>
                  <a:cubicBezTo>
                    <a:pt x="0" y="44"/>
                    <a:pt x="0" y="49"/>
                    <a:pt x="0" y="53"/>
                  </a:cubicBezTo>
                  <a:cubicBezTo>
                    <a:pt x="0" y="61"/>
                    <a:pt x="0" y="61"/>
                    <a:pt x="0" y="61"/>
                  </a:cubicBezTo>
                  <a:cubicBezTo>
                    <a:pt x="0" y="71"/>
                    <a:pt x="0" y="81"/>
                    <a:pt x="0" y="91"/>
                  </a:cubicBezTo>
                  <a:cubicBezTo>
                    <a:pt x="0" y="93"/>
                    <a:pt x="0" y="94"/>
                    <a:pt x="0" y="95"/>
                  </a:cubicBezTo>
                  <a:cubicBezTo>
                    <a:pt x="1" y="98"/>
                    <a:pt x="3" y="98"/>
                    <a:pt x="4" y="98"/>
                  </a:cubicBezTo>
                  <a:cubicBezTo>
                    <a:pt x="4" y="98"/>
                    <a:pt x="4" y="98"/>
                    <a:pt x="4" y="98"/>
                  </a:cubicBezTo>
                  <a:cubicBezTo>
                    <a:pt x="6" y="98"/>
                    <a:pt x="8" y="97"/>
                    <a:pt x="8" y="95"/>
                  </a:cubicBezTo>
                  <a:cubicBezTo>
                    <a:pt x="9" y="94"/>
                    <a:pt x="9" y="93"/>
                    <a:pt x="9" y="91"/>
                  </a:cubicBezTo>
                  <a:cubicBezTo>
                    <a:pt x="9" y="53"/>
                    <a:pt x="9" y="53"/>
                    <a:pt x="9" y="53"/>
                  </a:cubicBezTo>
                  <a:cubicBezTo>
                    <a:pt x="9" y="53"/>
                    <a:pt x="9" y="53"/>
                    <a:pt x="9" y="53"/>
                  </a:cubicBezTo>
                  <a:cubicBezTo>
                    <a:pt x="9" y="25"/>
                    <a:pt x="9" y="25"/>
                    <a:pt x="9" y="25"/>
                  </a:cubicBezTo>
                  <a:cubicBezTo>
                    <a:pt x="9" y="18"/>
                    <a:pt x="9" y="11"/>
                    <a:pt x="8" y="5"/>
                  </a:cubicBezTo>
                  <a:lnTo>
                    <a:pt x="8" y="4"/>
                  </a:ln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47" name="Freeform 441"/>
            <p:cNvSpPr>
              <a:spLocks/>
            </p:cNvSpPr>
            <p:nvPr/>
          </p:nvSpPr>
          <p:spPr bwMode="auto">
            <a:xfrm>
              <a:off x="1058863" y="1974850"/>
              <a:ext cx="33337" cy="165100"/>
            </a:xfrm>
            <a:custGeom>
              <a:avLst/>
              <a:gdLst>
                <a:gd name="T0" fmla="*/ 0 w 9"/>
                <a:gd name="T1" fmla="*/ 40 h 44"/>
                <a:gd name="T2" fmla="*/ 4 w 9"/>
                <a:gd name="T3" fmla="*/ 44 h 44"/>
                <a:gd name="T4" fmla="*/ 5 w 9"/>
                <a:gd name="T5" fmla="*/ 44 h 44"/>
                <a:gd name="T6" fmla="*/ 9 w 9"/>
                <a:gd name="T7" fmla="*/ 40 h 44"/>
                <a:gd name="T8" fmla="*/ 9 w 9"/>
                <a:gd name="T9" fmla="*/ 38 h 44"/>
                <a:gd name="T10" fmla="*/ 9 w 9"/>
                <a:gd name="T11" fmla="*/ 5 h 44"/>
                <a:gd name="T12" fmla="*/ 9 w 9"/>
                <a:gd name="T13" fmla="*/ 3 h 44"/>
                <a:gd name="T14" fmla="*/ 4 w 9"/>
                <a:gd name="T15" fmla="*/ 0 h 44"/>
                <a:gd name="T16" fmla="*/ 4 w 9"/>
                <a:gd name="T17" fmla="*/ 0 h 44"/>
                <a:gd name="T18" fmla="*/ 0 w 9"/>
                <a:gd name="T19" fmla="*/ 3 h 44"/>
                <a:gd name="T20" fmla="*/ 0 w 9"/>
                <a:gd name="T21" fmla="*/ 6 h 44"/>
                <a:gd name="T22" fmla="*/ 0 w 9"/>
                <a:gd name="T23" fmla="*/ 6 h 44"/>
                <a:gd name="T24" fmla="*/ 0 w 9"/>
                <a:gd name="T25" fmla="*/ 17 h 44"/>
                <a:gd name="T26" fmla="*/ 0 w 9"/>
                <a:gd name="T27" fmla="*/ 26 h 44"/>
                <a:gd name="T28" fmla="*/ 0 w 9"/>
                <a:gd name="T29" fmla="*/ 37 h 44"/>
                <a:gd name="T30" fmla="*/ 0 w 9"/>
                <a:gd name="T31" fmla="*/ 4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" h="44">
                  <a:moveTo>
                    <a:pt x="0" y="40"/>
                  </a:moveTo>
                  <a:cubicBezTo>
                    <a:pt x="1" y="42"/>
                    <a:pt x="3" y="44"/>
                    <a:pt x="4" y="44"/>
                  </a:cubicBezTo>
                  <a:cubicBezTo>
                    <a:pt x="5" y="44"/>
                    <a:pt x="5" y="44"/>
                    <a:pt x="5" y="44"/>
                  </a:cubicBezTo>
                  <a:cubicBezTo>
                    <a:pt x="7" y="43"/>
                    <a:pt x="8" y="42"/>
                    <a:pt x="9" y="40"/>
                  </a:cubicBezTo>
                  <a:cubicBezTo>
                    <a:pt x="9" y="39"/>
                    <a:pt x="9" y="39"/>
                    <a:pt x="9" y="38"/>
                  </a:cubicBezTo>
                  <a:cubicBezTo>
                    <a:pt x="9" y="27"/>
                    <a:pt x="9" y="16"/>
                    <a:pt x="9" y="5"/>
                  </a:cubicBezTo>
                  <a:cubicBezTo>
                    <a:pt x="9" y="5"/>
                    <a:pt x="9" y="4"/>
                    <a:pt x="9" y="3"/>
                  </a:cubicBezTo>
                  <a:cubicBezTo>
                    <a:pt x="8" y="1"/>
                    <a:pt x="7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0" y="5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10"/>
                    <a:pt x="0" y="14"/>
                    <a:pt x="0" y="17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30"/>
                    <a:pt x="0" y="33"/>
                    <a:pt x="0" y="37"/>
                  </a:cubicBezTo>
                  <a:cubicBezTo>
                    <a:pt x="0" y="38"/>
                    <a:pt x="0" y="39"/>
                    <a:pt x="0" y="40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48" name="Freeform 442"/>
            <p:cNvSpPr>
              <a:spLocks/>
            </p:cNvSpPr>
            <p:nvPr/>
          </p:nvSpPr>
          <p:spPr bwMode="auto">
            <a:xfrm>
              <a:off x="1168400" y="2043113"/>
              <a:ext cx="123825" cy="93663"/>
            </a:xfrm>
            <a:custGeom>
              <a:avLst/>
              <a:gdLst>
                <a:gd name="T0" fmla="*/ 4 w 33"/>
                <a:gd name="T1" fmla="*/ 25 h 25"/>
                <a:gd name="T2" fmla="*/ 6 w 33"/>
                <a:gd name="T3" fmla="*/ 24 h 25"/>
                <a:gd name="T4" fmla="*/ 8 w 33"/>
                <a:gd name="T5" fmla="*/ 23 h 25"/>
                <a:gd name="T6" fmla="*/ 11 w 33"/>
                <a:gd name="T7" fmla="*/ 21 h 25"/>
                <a:gd name="T8" fmla="*/ 29 w 33"/>
                <a:gd name="T9" fmla="*/ 9 h 25"/>
                <a:gd name="T10" fmla="*/ 31 w 33"/>
                <a:gd name="T11" fmla="*/ 7 h 25"/>
                <a:gd name="T12" fmla="*/ 32 w 33"/>
                <a:gd name="T13" fmla="*/ 6 h 25"/>
                <a:gd name="T14" fmla="*/ 33 w 33"/>
                <a:gd name="T15" fmla="*/ 4 h 25"/>
                <a:gd name="T16" fmla="*/ 31 w 33"/>
                <a:gd name="T17" fmla="*/ 1 h 25"/>
                <a:gd name="T18" fmla="*/ 28 w 33"/>
                <a:gd name="T19" fmla="*/ 1 h 25"/>
                <a:gd name="T20" fmla="*/ 28 w 33"/>
                <a:gd name="T21" fmla="*/ 1 h 25"/>
                <a:gd name="T22" fmla="*/ 25 w 33"/>
                <a:gd name="T23" fmla="*/ 2 h 25"/>
                <a:gd name="T24" fmla="*/ 4 w 33"/>
                <a:gd name="T25" fmla="*/ 16 h 25"/>
                <a:gd name="T26" fmla="*/ 1 w 33"/>
                <a:gd name="T27" fmla="*/ 18 h 25"/>
                <a:gd name="T28" fmla="*/ 1 w 33"/>
                <a:gd name="T29" fmla="*/ 23 h 25"/>
                <a:gd name="T30" fmla="*/ 4 w 33"/>
                <a:gd name="T31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3" h="25">
                  <a:moveTo>
                    <a:pt x="4" y="25"/>
                  </a:moveTo>
                  <a:cubicBezTo>
                    <a:pt x="5" y="25"/>
                    <a:pt x="5" y="24"/>
                    <a:pt x="6" y="24"/>
                  </a:cubicBezTo>
                  <a:cubicBezTo>
                    <a:pt x="7" y="24"/>
                    <a:pt x="7" y="23"/>
                    <a:pt x="8" y="23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7" y="17"/>
                    <a:pt x="23" y="13"/>
                    <a:pt x="29" y="9"/>
                  </a:cubicBezTo>
                  <a:cubicBezTo>
                    <a:pt x="30" y="9"/>
                    <a:pt x="31" y="8"/>
                    <a:pt x="31" y="7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3" y="6"/>
                    <a:pt x="33" y="5"/>
                    <a:pt x="33" y="4"/>
                  </a:cubicBezTo>
                  <a:cubicBezTo>
                    <a:pt x="33" y="2"/>
                    <a:pt x="32" y="1"/>
                    <a:pt x="31" y="1"/>
                  </a:cubicBezTo>
                  <a:cubicBezTo>
                    <a:pt x="30" y="0"/>
                    <a:pt x="29" y="0"/>
                    <a:pt x="28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7" y="1"/>
                    <a:pt x="26" y="2"/>
                    <a:pt x="25" y="2"/>
                  </a:cubicBezTo>
                  <a:cubicBezTo>
                    <a:pt x="18" y="7"/>
                    <a:pt x="11" y="11"/>
                    <a:pt x="4" y="16"/>
                  </a:cubicBezTo>
                  <a:cubicBezTo>
                    <a:pt x="3" y="16"/>
                    <a:pt x="2" y="17"/>
                    <a:pt x="1" y="18"/>
                  </a:cubicBezTo>
                  <a:cubicBezTo>
                    <a:pt x="0" y="20"/>
                    <a:pt x="0" y="21"/>
                    <a:pt x="1" y="23"/>
                  </a:cubicBezTo>
                  <a:cubicBezTo>
                    <a:pt x="2" y="24"/>
                    <a:pt x="3" y="25"/>
                    <a:pt x="4" y="25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49" name="Freeform 443"/>
            <p:cNvSpPr>
              <a:spLocks/>
            </p:cNvSpPr>
            <p:nvPr/>
          </p:nvSpPr>
          <p:spPr bwMode="auto">
            <a:xfrm>
              <a:off x="855663" y="2043113"/>
              <a:ext cx="128587" cy="93663"/>
            </a:xfrm>
            <a:custGeom>
              <a:avLst/>
              <a:gdLst>
                <a:gd name="T0" fmla="*/ 30 w 34"/>
                <a:gd name="T1" fmla="*/ 16 h 25"/>
                <a:gd name="T2" fmla="*/ 16 w 34"/>
                <a:gd name="T3" fmla="*/ 7 h 25"/>
                <a:gd name="T4" fmla="*/ 10 w 34"/>
                <a:gd name="T5" fmla="*/ 3 h 25"/>
                <a:gd name="T6" fmla="*/ 8 w 34"/>
                <a:gd name="T7" fmla="*/ 2 h 25"/>
                <a:gd name="T8" fmla="*/ 4 w 34"/>
                <a:gd name="T9" fmla="*/ 0 h 25"/>
                <a:gd name="T10" fmla="*/ 1 w 34"/>
                <a:gd name="T11" fmla="*/ 2 h 25"/>
                <a:gd name="T12" fmla="*/ 0 w 34"/>
                <a:gd name="T13" fmla="*/ 5 h 25"/>
                <a:gd name="T14" fmla="*/ 2 w 34"/>
                <a:gd name="T15" fmla="*/ 7 h 25"/>
                <a:gd name="T16" fmla="*/ 3 w 34"/>
                <a:gd name="T17" fmla="*/ 8 h 25"/>
                <a:gd name="T18" fmla="*/ 6 w 34"/>
                <a:gd name="T19" fmla="*/ 10 h 25"/>
                <a:gd name="T20" fmla="*/ 25 w 34"/>
                <a:gd name="T21" fmla="*/ 23 h 25"/>
                <a:gd name="T22" fmla="*/ 28 w 34"/>
                <a:gd name="T23" fmla="*/ 24 h 25"/>
                <a:gd name="T24" fmla="*/ 30 w 34"/>
                <a:gd name="T25" fmla="*/ 25 h 25"/>
                <a:gd name="T26" fmla="*/ 32 w 34"/>
                <a:gd name="T27" fmla="*/ 24 h 25"/>
                <a:gd name="T28" fmla="*/ 34 w 34"/>
                <a:gd name="T29" fmla="*/ 21 h 25"/>
                <a:gd name="T30" fmla="*/ 33 w 34"/>
                <a:gd name="T31" fmla="*/ 18 h 25"/>
                <a:gd name="T32" fmla="*/ 30 w 34"/>
                <a:gd name="T33" fmla="*/ 16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4" h="25">
                  <a:moveTo>
                    <a:pt x="30" y="16"/>
                  </a:moveTo>
                  <a:cubicBezTo>
                    <a:pt x="25" y="13"/>
                    <a:pt x="20" y="10"/>
                    <a:pt x="16" y="7"/>
                  </a:cubicBezTo>
                  <a:cubicBezTo>
                    <a:pt x="14" y="5"/>
                    <a:pt x="12" y="4"/>
                    <a:pt x="10" y="3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7" y="1"/>
                    <a:pt x="6" y="0"/>
                    <a:pt x="4" y="0"/>
                  </a:cubicBezTo>
                  <a:cubicBezTo>
                    <a:pt x="3" y="0"/>
                    <a:pt x="2" y="1"/>
                    <a:pt x="1" y="2"/>
                  </a:cubicBezTo>
                  <a:cubicBezTo>
                    <a:pt x="1" y="2"/>
                    <a:pt x="0" y="3"/>
                    <a:pt x="0" y="5"/>
                  </a:cubicBezTo>
                  <a:cubicBezTo>
                    <a:pt x="1" y="6"/>
                    <a:pt x="1" y="7"/>
                    <a:pt x="2" y="7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9"/>
                    <a:pt x="5" y="9"/>
                    <a:pt x="6" y="10"/>
                  </a:cubicBezTo>
                  <a:cubicBezTo>
                    <a:pt x="12" y="14"/>
                    <a:pt x="19" y="18"/>
                    <a:pt x="25" y="23"/>
                  </a:cubicBezTo>
                  <a:cubicBezTo>
                    <a:pt x="26" y="23"/>
                    <a:pt x="27" y="24"/>
                    <a:pt x="28" y="24"/>
                  </a:cubicBezTo>
                  <a:cubicBezTo>
                    <a:pt x="29" y="24"/>
                    <a:pt x="29" y="25"/>
                    <a:pt x="30" y="25"/>
                  </a:cubicBezTo>
                  <a:cubicBezTo>
                    <a:pt x="30" y="25"/>
                    <a:pt x="31" y="24"/>
                    <a:pt x="32" y="24"/>
                  </a:cubicBezTo>
                  <a:cubicBezTo>
                    <a:pt x="33" y="23"/>
                    <a:pt x="34" y="22"/>
                    <a:pt x="34" y="21"/>
                  </a:cubicBezTo>
                  <a:cubicBezTo>
                    <a:pt x="34" y="20"/>
                    <a:pt x="33" y="19"/>
                    <a:pt x="33" y="18"/>
                  </a:cubicBezTo>
                  <a:cubicBezTo>
                    <a:pt x="32" y="17"/>
                    <a:pt x="31" y="17"/>
                    <a:pt x="30" y="16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50" name="Freeform 444"/>
            <p:cNvSpPr>
              <a:spLocks/>
            </p:cNvSpPr>
            <p:nvPr/>
          </p:nvSpPr>
          <p:spPr bwMode="auto">
            <a:xfrm>
              <a:off x="1058863" y="3397250"/>
              <a:ext cx="33337" cy="139700"/>
            </a:xfrm>
            <a:custGeom>
              <a:avLst/>
              <a:gdLst>
                <a:gd name="T0" fmla="*/ 8 w 9"/>
                <a:gd name="T1" fmla="*/ 3 h 37"/>
                <a:gd name="T2" fmla="*/ 5 w 9"/>
                <a:gd name="T3" fmla="*/ 0 h 37"/>
                <a:gd name="T4" fmla="*/ 1 w 9"/>
                <a:gd name="T5" fmla="*/ 3 h 37"/>
                <a:gd name="T6" fmla="*/ 0 w 9"/>
                <a:gd name="T7" fmla="*/ 8 h 37"/>
                <a:gd name="T8" fmla="*/ 0 w 9"/>
                <a:gd name="T9" fmla="*/ 16 h 37"/>
                <a:gd name="T10" fmla="*/ 0 w 9"/>
                <a:gd name="T11" fmla="*/ 18 h 37"/>
                <a:gd name="T12" fmla="*/ 0 w 9"/>
                <a:gd name="T13" fmla="*/ 18 h 37"/>
                <a:gd name="T14" fmla="*/ 0 w 9"/>
                <a:gd name="T15" fmla="*/ 32 h 37"/>
                <a:gd name="T16" fmla="*/ 1 w 9"/>
                <a:gd name="T17" fmla="*/ 35 h 37"/>
                <a:gd name="T18" fmla="*/ 4 w 9"/>
                <a:gd name="T19" fmla="*/ 37 h 37"/>
                <a:gd name="T20" fmla="*/ 5 w 9"/>
                <a:gd name="T21" fmla="*/ 37 h 37"/>
                <a:gd name="T22" fmla="*/ 9 w 9"/>
                <a:gd name="T23" fmla="*/ 34 h 37"/>
                <a:gd name="T24" fmla="*/ 9 w 9"/>
                <a:gd name="T25" fmla="*/ 32 h 37"/>
                <a:gd name="T26" fmla="*/ 9 w 9"/>
                <a:gd name="T27" fmla="*/ 27 h 37"/>
                <a:gd name="T28" fmla="*/ 9 w 9"/>
                <a:gd name="T29" fmla="*/ 8 h 37"/>
                <a:gd name="T30" fmla="*/ 8 w 9"/>
                <a:gd name="T31" fmla="*/ 3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" h="37">
                  <a:moveTo>
                    <a:pt x="8" y="3"/>
                  </a:moveTo>
                  <a:cubicBezTo>
                    <a:pt x="8" y="1"/>
                    <a:pt x="6" y="0"/>
                    <a:pt x="5" y="0"/>
                  </a:cubicBezTo>
                  <a:cubicBezTo>
                    <a:pt x="3" y="0"/>
                    <a:pt x="2" y="1"/>
                    <a:pt x="1" y="3"/>
                  </a:cubicBezTo>
                  <a:cubicBezTo>
                    <a:pt x="0" y="4"/>
                    <a:pt x="0" y="6"/>
                    <a:pt x="0" y="8"/>
                  </a:cubicBezTo>
                  <a:cubicBezTo>
                    <a:pt x="0" y="10"/>
                    <a:pt x="0" y="13"/>
                    <a:pt x="0" y="16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0" y="33"/>
                    <a:pt x="0" y="34"/>
                    <a:pt x="1" y="35"/>
                  </a:cubicBezTo>
                  <a:cubicBezTo>
                    <a:pt x="1" y="36"/>
                    <a:pt x="3" y="37"/>
                    <a:pt x="4" y="37"/>
                  </a:cubicBezTo>
                  <a:cubicBezTo>
                    <a:pt x="5" y="37"/>
                    <a:pt x="5" y="37"/>
                    <a:pt x="5" y="37"/>
                  </a:cubicBezTo>
                  <a:cubicBezTo>
                    <a:pt x="6" y="37"/>
                    <a:pt x="8" y="36"/>
                    <a:pt x="9" y="34"/>
                  </a:cubicBezTo>
                  <a:cubicBezTo>
                    <a:pt x="9" y="33"/>
                    <a:pt x="9" y="33"/>
                    <a:pt x="9" y="32"/>
                  </a:cubicBezTo>
                  <a:cubicBezTo>
                    <a:pt x="9" y="27"/>
                    <a:pt x="9" y="27"/>
                    <a:pt x="9" y="27"/>
                  </a:cubicBezTo>
                  <a:cubicBezTo>
                    <a:pt x="9" y="20"/>
                    <a:pt x="9" y="14"/>
                    <a:pt x="9" y="8"/>
                  </a:cubicBezTo>
                  <a:cubicBezTo>
                    <a:pt x="9" y="6"/>
                    <a:pt x="8" y="5"/>
                    <a:pt x="8" y="3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51" name="Freeform 445"/>
            <p:cNvSpPr>
              <a:spLocks/>
            </p:cNvSpPr>
            <p:nvPr/>
          </p:nvSpPr>
          <p:spPr bwMode="auto">
            <a:xfrm>
              <a:off x="858838" y="3371850"/>
              <a:ext cx="101600" cy="82550"/>
            </a:xfrm>
            <a:custGeom>
              <a:avLst/>
              <a:gdLst>
                <a:gd name="T0" fmla="*/ 24 w 27"/>
                <a:gd name="T1" fmla="*/ 1 h 22"/>
                <a:gd name="T2" fmla="*/ 20 w 27"/>
                <a:gd name="T3" fmla="*/ 1 h 22"/>
                <a:gd name="T4" fmla="*/ 19 w 27"/>
                <a:gd name="T5" fmla="*/ 3 h 22"/>
                <a:gd name="T6" fmla="*/ 15 w 27"/>
                <a:gd name="T7" fmla="*/ 5 h 22"/>
                <a:gd name="T8" fmla="*/ 5 w 27"/>
                <a:gd name="T9" fmla="*/ 13 h 22"/>
                <a:gd name="T10" fmla="*/ 1 w 27"/>
                <a:gd name="T11" fmla="*/ 17 h 22"/>
                <a:gd name="T12" fmla="*/ 1 w 27"/>
                <a:gd name="T13" fmla="*/ 21 h 22"/>
                <a:gd name="T14" fmla="*/ 4 w 27"/>
                <a:gd name="T15" fmla="*/ 22 h 22"/>
                <a:gd name="T16" fmla="*/ 4 w 27"/>
                <a:gd name="T17" fmla="*/ 22 h 22"/>
                <a:gd name="T18" fmla="*/ 7 w 27"/>
                <a:gd name="T19" fmla="*/ 21 h 22"/>
                <a:gd name="T20" fmla="*/ 9 w 27"/>
                <a:gd name="T21" fmla="*/ 20 h 22"/>
                <a:gd name="T22" fmla="*/ 23 w 27"/>
                <a:gd name="T23" fmla="*/ 9 h 22"/>
                <a:gd name="T24" fmla="*/ 25 w 27"/>
                <a:gd name="T25" fmla="*/ 7 h 22"/>
                <a:gd name="T26" fmla="*/ 27 w 27"/>
                <a:gd name="T27" fmla="*/ 5 h 22"/>
                <a:gd name="T28" fmla="*/ 27 w 27"/>
                <a:gd name="T29" fmla="*/ 4 h 22"/>
                <a:gd name="T30" fmla="*/ 27 w 27"/>
                <a:gd name="T31" fmla="*/ 4 h 22"/>
                <a:gd name="T32" fmla="*/ 24 w 27"/>
                <a:gd name="T33" fmla="*/ 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" h="22">
                  <a:moveTo>
                    <a:pt x="24" y="1"/>
                  </a:moveTo>
                  <a:cubicBezTo>
                    <a:pt x="23" y="0"/>
                    <a:pt x="22" y="0"/>
                    <a:pt x="20" y="1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7" y="4"/>
                    <a:pt x="16" y="4"/>
                    <a:pt x="15" y="5"/>
                  </a:cubicBezTo>
                  <a:cubicBezTo>
                    <a:pt x="12" y="8"/>
                    <a:pt x="8" y="11"/>
                    <a:pt x="5" y="13"/>
                  </a:cubicBezTo>
                  <a:cubicBezTo>
                    <a:pt x="3" y="14"/>
                    <a:pt x="2" y="15"/>
                    <a:pt x="1" y="17"/>
                  </a:cubicBezTo>
                  <a:cubicBezTo>
                    <a:pt x="0" y="18"/>
                    <a:pt x="0" y="19"/>
                    <a:pt x="1" y="21"/>
                  </a:cubicBezTo>
                  <a:cubicBezTo>
                    <a:pt x="1" y="22"/>
                    <a:pt x="2" y="22"/>
                    <a:pt x="4" y="22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5" y="22"/>
                    <a:pt x="6" y="22"/>
                    <a:pt x="7" y="21"/>
                  </a:cubicBezTo>
                  <a:cubicBezTo>
                    <a:pt x="7" y="21"/>
                    <a:pt x="8" y="21"/>
                    <a:pt x="9" y="20"/>
                  </a:cubicBezTo>
                  <a:cubicBezTo>
                    <a:pt x="14" y="16"/>
                    <a:pt x="18" y="13"/>
                    <a:pt x="23" y="9"/>
                  </a:cubicBezTo>
                  <a:cubicBezTo>
                    <a:pt x="24" y="9"/>
                    <a:pt x="25" y="8"/>
                    <a:pt x="25" y="7"/>
                  </a:cubicBezTo>
                  <a:cubicBezTo>
                    <a:pt x="26" y="7"/>
                    <a:pt x="27" y="6"/>
                    <a:pt x="27" y="5"/>
                  </a:cubicBezTo>
                  <a:cubicBezTo>
                    <a:pt x="27" y="4"/>
                    <a:pt x="27" y="4"/>
                    <a:pt x="27" y="4"/>
                  </a:cubicBezTo>
                  <a:cubicBezTo>
                    <a:pt x="27" y="4"/>
                    <a:pt x="27" y="4"/>
                    <a:pt x="27" y="4"/>
                  </a:cubicBezTo>
                  <a:cubicBezTo>
                    <a:pt x="27" y="3"/>
                    <a:pt x="26" y="2"/>
                    <a:pt x="24" y="1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52" name="Freeform 446"/>
            <p:cNvSpPr>
              <a:spLocks/>
            </p:cNvSpPr>
            <p:nvPr/>
          </p:nvSpPr>
          <p:spPr bwMode="auto">
            <a:xfrm>
              <a:off x="1185863" y="3371850"/>
              <a:ext cx="101600" cy="82550"/>
            </a:xfrm>
            <a:custGeom>
              <a:avLst/>
              <a:gdLst>
                <a:gd name="T0" fmla="*/ 7 w 27"/>
                <a:gd name="T1" fmla="*/ 11 h 22"/>
                <a:gd name="T2" fmla="*/ 8 w 27"/>
                <a:gd name="T3" fmla="*/ 12 h 22"/>
                <a:gd name="T4" fmla="*/ 19 w 27"/>
                <a:gd name="T5" fmla="*/ 20 h 22"/>
                <a:gd name="T6" fmla="*/ 23 w 27"/>
                <a:gd name="T7" fmla="*/ 22 h 22"/>
                <a:gd name="T8" fmla="*/ 24 w 27"/>
                <a:gd name="T9" fmla="*/ 22 h 22"/>
                <a:gd name="T10" fmla="*/ 26 w 27"/>
                <a:gd name="T11" fmla="*/ 21 h 22"/>
                <a:gd name="T12" fmla="*/ 27 w 27"/>
                <a:gd name="T13" fmla="*/ 19 h 22"/>
                <a:gd name="T14" fmla="*/ 27 w 27"/>
                <a:gd name="T15" fmla="*/ 19 h 22"/>
                <a:gd name="T16" fmla="*/ 26 w 27"/>
                <a:gd name="T17" fmla="*/ 16 h 22"/>
                <a:gd name="T18" fmla="*/ 26 w 27"/>
                <a:gd name="T19" fmla="*/ 16 h 22"/>
                <a:gd name="T20" fmla="*/ 23 w 27"/>
                <a:gd name="T21" fmla="*/ 13 h 22"/>
                <a:gd name="T22" fmla="*/ 9 w 27"/>
                <a:gd name="T23" fmla="*/ 3 h 22"/>
                <a:gd name="T24" fmla="*/ 7 w 27"/>
                <a:gd name="T25" fmla="*/ 1 h 22"/>
                <a:gd name="T26" fmla="*/ 2 w 27"/>
                <a:gd name="T27" fmla="*/ 2 h 22"/>
                <a:gd name="T28" fmla="*/ 3 w 27"/>
                <a:gd name="T29" fmla="*/ 8 h 22"/>
                <a:gd name="T30" fmla="*/ 7 w 27"/>
                <a:gd name="T31" fmla="*/ 1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7" h="22">
                  <a:moveTo>
                    <a:pt x="7" y="11"/>
                  </a:moveTo>
                  <a:cubicBezTo>
                    <a:pt x="8" y="12"/>
                    <a:pt x="8" y="12"/>
                    <a:pt x="8" y="12"/>
                  </a:cubicBezTo>
                  <a:cubicBezTo>
                    <a:pt x="12" y="15"/>
                    <a:pt x="16" y="18"/>
                    <a:pt x="19" y="20"/>
                  </a:cubicBezTo>
                  <a:cubicBezTo>
                    <a:pt x="20" y="21"/>
                    <a:pt x="22" y="22"/>
                    <a:pt x="23" y="22"/>
                  </a:cubicBezTo>
                  <a:cubicBezTo>
                    <a:pt x="24" y="22"/>
                    <a:pt x="24" y="22"/>
                    <a:pt x="24" y="22"/>
                  </a:cubicBezTo>
                  <a:cubicBezTo>
                    <a:pt x="25" y="22"/>
                    <a:pt x="25" y="22"/>
                    <a:pt x="26" y="21"/>
                  </a:cubicBezTo>
                  <a:cubicBezTo>
                    <a:pt x="27" y="21"/>
                    <a:pt x="27" y="20"/>
                    <a:pt x="27" y="19"/>
                  </a:cubicBezTo>
                  <a:cubicBezTo>
                    <a:pt x="27" y="19"/>
                    <a:pt x="27" y="19"/>
                    <a:pt x="27" y="19"/>
                  </a:cubicBezTo>
                  <a:cubicBezTo>
                    <a:pt x="27" y="18"/>
                    <a:pt x="27" y="17"/>
                    <a:pt x="26" y="16"/>
                  </a:cubicBezTo>
                  <a:cubicBezTo>
                    <a:pt x="26" y="16"/>
                    <a:pt x="26" y="16"/>
                    <a:pt x="26" y="16"/>
                  </a:cubicBezTo>
                  <a:cubicBezTo>
                    <a:pt x="25" y="15"/>
                    <a:pt x="24" y="14"/>
                    <a:pt x="23" y="13"/>
                  </a:cubicBezTo>
                  <a:cubicBezTo>
                    <a:pt x="18" y="10"/>
                    <a:pt x="14" y="6"/>
                    <a:pt x="9" y="3"/>
                  </a:cubicBezTo>
                  <a:cubicBezTo>
                    <a:pt x="8" y="2"/>
                    <a:pt x="7" y="1"/>
                    <a:pt x="7" y="1"/>
                  </a:cubicBezTo>
                  <a:cubicBezTo>
                    <a:pt x="5" y="0"/>
                    <a:pt x="3" y="1"/>
                    <a:pt x="2" y="2"/>
                  </a:cubicBezTo>
                  <a:cubicBezTo>
                    <a:pt x="0" y="4"/>
                    <a:pt x="1" y="6"/>
                    <a:pt x="3" y="8"/>
                  </a:cubicBezTo>
                  <a:cubicBezTo>
                    <a:pt x="4" y="9"/>
                    <a:pt x="6" y="10"/>
                    <a:pt x="7" y="11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  <p:grpSp>
        <p:nvGrpSpPr>
          <p:cNvPr id="458" name="组合 457"/>
          <p:cNvGrpSpPr/>
          <p:nvPr/>
        </p:nvGrpSpPr>
        <p:grpSpPr>
          <a:xfrm>
            <a:off x="11060536" y="101786"/>
            <a:ext cx="768311" cy="1392355"/>
            <a:chOff x="349250" y="1917700"/>
            <a:chExt cx="1454150" cy="2635251"/>
          </a:xfrm>
        </p:grpSpPr>
        <p:sp>
          <p:nvSpPr>
            <p:cNvPr id="459" name="Freeform 372"/>
            <p:cNvSpPr>
              <a:spLocks/>
            </p:cNvSpPr>
            <p:nvPr/>
          </p:nvSpPr>
          <p:spPr bwMode="auto">
            <a:xfrm>
              <a:off x="630238" y="2378075"/>
              <a:ext cx="890587" cy="722313"/>
            </a:xfrm>
            <a:custGeom>
              <a:avLst/>
              <a:gdLst>
                <a:gd name="T0" fmla="*/ 235 w 237"/>
                <a:gd name="T1" fmla="*/ 95 h 192"/>
                <a:gd name="T2" fmla="*/ 221 w 237"/>
                <a:gd name="T3" fmla="*/ 148 h 192"/>
                <a:gd name="T4" fmla="*/ 196 w 237"/>
                <a:gd name="T5" fmla="*/ 190 h 192"/>
                <a:gd name="T6" fmla="*/ 193 w 237"/>
                <a:gd name="T7" fmla="*/ 191 h 192"/>
                <a:gd name="T8" fmla="*/ 154 w 237"/>
                <a:gd name="T9" fmla="*/ 181 h 192"/>
                <a:gd name="T10" fmla="*/ 136 w 237"/>
                <a:gd name="T11" fmla="*/ 179 h 192"/>
                <a:gd name="T12" fmla="*/ 109 w 237"/>
                <a:gd name="T13" fmla="*/ 178 h 192"/>
                <a:gd name="T14" fmla="*/ 69 w 237"/>
                <a:gd name="T15" fmla="*/ 183 h 192"/>
                <a:gd name="T16" fmla="*/ 45 w 237"/>
                <a:gd name="T17" fmla="*/ 191 h 192"/>
                <a:gd name="T18" fmla="*/ 41 w 237"/>
                <a:gd name="T19" fmla="*/ 189 h 192"/>
                <a:gd name="T20" fmla="*/ 24 w 237"/>
                <a:gd name="T21" fmla="*/ 164 h 192"/>
                <a:gd name="T22" fmla="*/ 10 w 237"/>
                <a:gd name="T23" fmla="*/ 133 h 192"/>
                <a:gd name="T24" fmla="*/ 1 w 237"/>
                <a:gd name="T25" fmla="*/ 89 h 192"/>
                <a:gd name="T26" fmla="*/ 7 w 237"/>
                <a:gd name="T27" fmla="*/ 34 h 192"/>
                <a:gd name="T28" fmla="*/ 22 w 237"/>
                <a:gd name="T29" fmla="*/ 2 h 192"/>
                <a:gd name="T30" fmla="*/ 26 w 237"/>
                <a:gd name="T31" fmla="*/ 1 h 192"/>
                <a:gd name="T32" fmla="*/ 96 w 237"/>
                <a:gd name="T33" fmla="*/ 21 h 192"/>
                <a:gd name="T34" fmla="*/ 127 w 237"/>
                <a:gd name="T35" fmla="*/ 22 h 192"/>
                <a:gd name="T36" fmla="*/ 195 w 237"/>
                <a:gd name="T37" fmla="*/ 7 h 192"/>
                <a:gd name="T38" fmla="*/ 210 w 237"/>
                <a:gd name="T39" fmla="*/ 1 h 192"/>
                <a:gd name="T40" fmla="*/ 210 w 237"/>
                <a:gd name="T41" fmla="*/ 1 h 192"/>
                <a:gd name="T42" fmla="*/ 214 w 237"/>
                <a:gd name="T43" fmla="*/ 2 h 192"/>
                <a:gd name="T44" fmla="*/ 223 w 237"/>
                <a:gd name="T45" fmla="*/ 17 h 192"/>
                <a:gd name="T46" fmla="*/ 233 w 237"/>
                <a:gd name="T47" fmla="*/ 47 h 192"/>
                <a:gd name="T48" fmla="*/ 236 w 237"/>
                <a:gd name="T49" fmla="*/ 68 h 192"/>
                <a:gd name="T50" fmla="*/ 235 w 237"/>
                <a:gd name="T51" fmla="*/ 95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37" h="192">
                  <a:moveTo>
                    <a:pt x="235" y="95"/>
                  </a:moveTo>
                  <a:cubicBezTo>
                    <a:pt x="233" y="113"/>
                    <a:pt x="228" y="131"/>
                    <a:pt x="221" y="148"/>
                  </a:cubicBezTo>
                  <a:cubicBezTo>
                    <a:pt x="214" y="164"/>
                    <a:pt x="206" y="177"/>
                    <a:pt x="196" y="190"/>
                  </a:cubicBezTo>
                  <a:cubicBezTo>
                    <a:pt x="195" y="191"/>
                    <a:pt x="194" y="191"/>
                    <a:pt x="193" y="191"/>
                  </a:cubicBezTo>
                  <a:cubicBezTo>
                    <a:pt x="188" y="190"/>
                    <a:pt x="178" y="185"/>
                    <a:pt x="154" y="181"/>
                  </a:cubicBezTo>
                  <a:cubicBezTo>
                    <a:pt x="148" y="180"/>
                    <a:pt x="142" y="179"/>
                    <a:pt x="136" y="179"/>
                  </a:cubicBezTo>
                  <a:cubicBezTo>
                    <a:pt x="127" y="178"/>
                    <a:pt x="118" y="178"/>
                    <a:pt x="109" y="178"/>
                  </a:cubicBezTo>
                  <a:cubicBezTo>
                    <a:pt x="96" y="178"/>
                    <a:pt x="82" y="180"/>
                    <a:pt x="69" y="183"/>
                  </a:cubicBezTo>
                  <a:cubicBezTo>
                    <a:pt x="56" y="187"/>
                    <a:pt x="51" y="188"/>
                    <a:pt x="45" y="191"/>
                  </a:cubicBezTo>
                  <a:cubicBezTo>
                    <a:pt x="43" y="191"/>
                    <a:pt x="42" y="192"/>
                    <a:pt x="41" y="189"/>
                  </a:cubicBezTo>
                  <a:cubicBezTo>
                    <a:pt x="35" y="181"/>
                    <a:pt x="29" y="173"/>
                    <a:pt x="24" y="164"/>
                  </a:cubicBezTo>
                  <a:cubicBezTo>
                    <a:pt x="19" y="154"/>
                    <a:pt x="14" y="143"/>
                    <a:pt x="10" y="133"/>
                  </a:cubicBezTo>
                  <a:cubicBezTo>
                    <a:pt x="4" y="115"/>
                    <a:pt x="3" y="105"/>
                    <a:pt x="1" y="89"/>
                  </a:cubicBezTo>
                  <a:cubicBezTo>
                    <a:pt x="0" y="75"/>
                    <a:pt x="1" y="54"/>
                    <a:pt x="7" y="34"/>
                  </a:cubicBezTo>
                  <a:cubicBezTo>
                    <a:pt x="12" y="19"/>
                    <a:pt x="20" y="6"/>
                    <a:pt x="22" y="2"/>
                  </a:cubicBezTo>
                  <a:cubicBezTo>
                    <a:pt x="24" y="0"/>
                    <a:pt x="24" y="0"/>
                    <a:pt x="26" y="1"/>
                  </a:cubicBezTo>
                  <a:cubicBezTo>
                    <a:pt x="50" y="11"/>
                    <a:pt x="75" y="18"/>
                    <a:pt x="96" y="21"/>
                  </a:cubicBezTo>
                  <a:cubicBezTo>
                    <a:pt x="106" y="22"/>
                    <a:pt x="117" y="23"/>
                    <a:pt x="127" y="22"/>
                  </a:cubicBezTo>
                  <a:cubicBezTo>
                    <a:pt x="150" y="20"/>
                    <a:pt x="173" y="15"/>
                    <a:pt x="195" y="7"/>
                  </a:cubicBezTo>
                  <a:cubicBezTo>
                    <a:pt x="200" y="5"/>
                    <a:pt x="205" y="3"/>
                    <a:pt x="210" y="1"/>
                  </a:cubicBezTo>
                  <a:cubicBezTo>
                    <a:pt x="210" y="1"/>
                    <a:pt x="210" y="1"/>
                    <a:pt x="210" y="1"/>
                  </a:cubicBezTo>
                  <a:cubicBezTo>
                    <a:pt x="213" y="0"/>
                    <a:pt x="213" y="0"/>
                    <a:pt x="214" y="2"/>
                  </a:cubicBezTo>
                  <a:cubicBezTo>
                    <a:pt x="217" y="6"/>
                    <a:pt x="220" y="11"/>
                    <a:pt x="223" y="17"/>
                  </a:cubicBezTo>
                  <a:cubicBezTo>
                    <a:pt x="227" y="26"/>
                    <a:pt x="231" y="37"/>
                    <a:pt x="233" y="47"/>
                  </a:cubicBezTo>
                  <a:cubicBezTo>
                    <a:pt x="234" y="54"/>
                    <a:pt x="236" y="61"/>
                    <a:pt x="236" y="68"/>
                  </a:cubicBezTo>
                  <a:cubicBezTo>
                    <a:pt x="236" y="74"/>
                    <a:pt x="237" y="74"/>
                    <a:pt x="235" y="95"/>
                  </a:cubicBezTo>
                  <a:close/>
                </a:path>
              </a:pathLst>
            </a:custGeom>
            <a:solidFill>
              <a:srgbClr val="F547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60" name="Freeform 373"/>
            <p:cNvSpPr>
              <a:spLocks noEditPoints="1"/>
            </p:cNvSpPr>
            <p:nvPr/>
          </p:nvSpPr>
          <p:spPr bwMode="auto">
            <a:xfrm>
              <a:off x="889000" y="3676650"/>
              <a:ext cx="373062" cy="876300"/>
            </a:xfrm>
            <a:custGeom>
              <a:avLst/>
              <a:gdLst>
                <a:gd name="T0" fmla="*/ 61 w 99"/>
                <a:gd name="T1" fmla="*/ 159 h 233"/>
                <a:gd name="T2" fmla="*/ 72 w 99"/>
                <a:gd name="T3" fmla="*/ 94 h 233"/>
                <a:gd name="T4" fmla="*/ 79 w 99"/>
                <a:gd name="T5" fmla="*/ 53 h 233"/>
                <a:gd name="T6" fmla="*/ 70 w 99"/>
                <a:gd name="T7" fmla="*/ 18 h 233"/>
                <a:gd name="T8" fmla="*/ 68 w 99"/>
                <a:gd name="T9" fmla="*/ 17 h 233"/>
                <a:gd name="T10" fmla="*/ 68 w 99"/>
                <a:gd name="T11" fmla="*/ 19 h 233"/>
                <a:gd name="T12" fmla="*/ 74 w 99"/>
                <a:gd name="T13" fmla="*/ 57 h 233"/>
                <a:gd name="T14" fmla="*/ 60 w 99"/>
                <a:gd name="T15" fmla="*/ 123 h 233"/>
                <a:gd name="T16" fmla="*/ 56 w 99"/>
                <a:gd name="T17" fmla="*/ 162 h 233"/>
                <a:gd name="T18" fmla="*/ 59 w 99"/>
                <a:gd name="T19" fmla="*/ 195 h 233"/>
                <a:gd name="T20" fmla="*/ 61 w 99"/>
                <a:gd name="T21" fmla="*/ 215 h 233"/>
                <a:gd name="T22" fmla="*/ 50 w 99"/>
                <a:gd name="T23" fmla="*/ 233 h 233"/>
                <a:gd name="T24" fmla="*/ 41 w 99"/>
                <a:gd name="T25" fmla="*/ 227 h 233"/>
                <a:gd name="T26" fmla="*/ 39 w 99"/>
                <a:gd name="T27" fmla="*/ 197 h 233"/>
                <a:gd name="T28" fmla="*/ 43 w 99"/>
                <a:gd name="T29" fmla="*/ 173 h 233"/>
                <a:gd name="T30" fmla="*/ 41 w 99"/>
                <a:gd name="T31" fmla="*/ 137 h 233"/>
                <a:gd name="T32" fmla="*/ 26 w 99"/>
                <a:gd name="T33" fmla="*/ 64 h 233"/>
                <a:gd name="T34" fmla="*/ 29 w 99"/>
                <a:gd name="T35" fmla="*/ 26 h 233"/>
                <a:gd name="T36" fmla="*/ 31 w 99"/>
                <a:gd name="T37" fmla="*/ 17 h 233"/>
                <a:gd name="T38" fmla="*/ 30 w 99"/>
                <a:gd name="T39" fmla="*/ 17 h 233"/>
                <a:gd name="T40" fmla="*/ 21 w 99"/>
                <a:gd name="T41" fmla="*/ 40 h 233"/>
                <a:gd name="T42" fmla="*/ 21 w 99"/>
                <a:gd name="T43" fmla="*/ 68 h 233"/>
                <a:gd name="T44" fmla="*/ 33 w 99"/>
                <a:gd name="T45" fmla="*/ 122 h 233"/>
                <a:gd name="T46" fmla="*/ 37 w 99"/>
                <a:gd name="T47" fmla="*/ 174 h 233"/>
                <a:gd name="T48" fmla="*/ 21 w 99"/>
                <a:gd name="T49" fmla="*/ 217 h 233"/>
                <a:gd name="T50" fmla="*/ 5 w 99"/>
                <a:gd name="T51" fmla="*/ 227 h 233"/>
                <a:gd name="T52" fmla="*/ 1 w 99"/>
                <a:gd name="T53" fmla="*/ 220 h 233"/>
                <a:gd name="T54" fmla="*/ 10 w 99"/>
                <a:gd name="T55" fmla="*/ 190 h 233"/>
                <a:gd name="T56" fmla="*/ 19 w 99"/>
                <a:gd name="T57" fmla="*/ 148 h 233"/>
                <a:gd name="T58" fmla="*/ 18 w 99"/>
                <a:gd name="T59" fmla="*/ 115 h 233"/>
                <a:gd name="T60" fmla="*/ 10 w 99"/>
                <a:gd name="T61" fmla="*/ 77 h 233"/>
                <a:gd name="T62" fmla="*/ 8 w 99"/>
                <a:gd name="T63" fmla="*/ 52 h 233"/>
                <a:gd name="T64" fmla="*/ 27 w 99"/>
                <a:gd name="T65" fmla="*/ 4 h 233"/>
                <a:gd name="T66" fmla="*/ 37 w 99"/>
                <a:gd name="T67" fmla="*/ 2 h 233"/>
                <a:gd name="T68" fmla="*/ 63 w 99"/>
                <a:gd name="T69" fmla="*/ 2 h 233"/>
                <a:gd name="T70" fmla="*/ 76 w 99"/>
                <a:gd name="T71" fmla="*/ 9 h 233"/>
                <a:gd name="T72" fmla="*/ 91 w 99"/>
                <a:gd name="T73" fmla="*/ 44 h 233"/>
                <a:gd name="T74" fmla="*/ 90 w 99"/>
                <a:gd name="T75" fmla="*/ 67 h 233"/>
                <a:gd name="T76" fmla="*/ 80 w 99"/>
                <a:gd name="T77" fmla="*/ 120 h 233"/>
                <a:gd name="T78" fmla="*/ 84 w 99"/>
                <a:gd name="T79" fmla="*/ 172 h 233"/>
                <a:gd name="T80" fmla="*/ 98 w 99"/>
                <a:gd name="T81" fmla="*/ 220 h 233"/>
                <a:gd name="T82" fmla="*/ 78 w 99"/>
                <a:gd name="T83" fmla="*/ 217 h 233"/>
                <a:gd name="T84" fmla="*/ 65 w 99"/>
                <a:gd name="T85" fmla="*/ 193 h 233"/>
                <a:gd name="T86" fmla="*/ 61 w 99"/>
                <a:gd name="T87" fmla="*/ 164 h 233"/>
                <a:gd name="T88" fmla="*/ 51 w 99"/>
                <a:gd name="T89" fmla="*/ 70 h 233"/>
                <a:gd name="T90" fmla="*/ 50 w 99"/>
                <a:gd name="T91" fmla="*/ 23 h 233"/>
                <a:gd name="T92" fmla="*/ 49 w 99"/>
                <a:gd name="T93" fmla="*/ 20 h 233"/>
                <a:gd name="T94" fmla="*/ 48 w 99"/>
                <a:gd name="T95" fmla="*/ 22 h 233"/>
                <a:gd name="T96" fmla="*/ 46 w 99"/>
                <a:gd name="T97" fmla="*/ 48 h 233"/>
                <a:gd name="T98" fmla="*/ 46 w 99"/>
                <a:gd name="T99" fmla="*/ 84 h 233"/>
                <a:gd name="T100" fmla="*/ 46 w 99"/>
                <a:gd name="T101" fmla="*/ 113 h 233"/>
                <a:gd name="T102" fmla="*/ 50 w 99"/>
                <a:gd name="T103" fmla="*/ 113 h 233"/>
                <a:gd name="T104" fmla="*/ 51 w 99"/>
                <a:gd name="T105" fmla="*/ 70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9" h="233">
                  <a:moveTo>
                    <a:pt x="61" y="164"/>
                  </a:moveTo>
                  <a:cubicBezTo>
                    <a:pt x="61" y="163"/>
                    <a:pt x="61" y="161"/>
                    <a:pt x="61" y="159"/>
                  </a:cubicBezTo>
                  <a:cubicBezTo>
                    <a:pt x="61" y="151"/>
                    <a:pt x="62" y="143"/>
                    <a:pt x="64" y="134"/>
                  </a:cubicBezTo>
                  <a:cubicBezTo>
                    <a:pt x="66" y="121"/>
                    <a:pt x="69" y="107"/>
                    <a:pt x="72" y="94"/>
                  </a:cubicBezTo>
                  <a:cubicBezTo>
                    <a:pt x="75" y="84"/>
                    <a:pt x="76" y="75"/>
                    <a:pt x="78" y="65"/>
                  </a:cubicBezTo>
                  <a:cubicBezTo>
                    <a:pt x="78" y="61"/>
                    <a:pt x="79" y="57"/>
                    <a:pt x="79" y="53"/>
                  </a:cubicBezTo>
                  <a:cubicBezTo>
                    <a:pt x="79" y="43"/>
                    <a:pt x="77" y="33"/>
                    <a:pt x="72" y="23"/>
                  </a:cubicBezTo>
                  <a:cubicBezTo>
                    <a:pt x="71" y="21"/>
                    <a:pt x="71" y="20"/>
                    <a:pt x="70" y="18"/>
                  </a:cubicBezTo>
                  <a:cubicBezTo>
                    <a:pt x="70" y="18"/>
                    <a:pt x="69" y="17"/>
                    <a:pt x="69" y="17"/>
                  </a:cubicBezTo>
                  <a:cubicBezTo>
                    <a:pt x="68" y="17"/>
                    <a:pt x="68" y="17"/>
                    <a:pt x="68" y="17"/>
                  </a:cubicBezTo>
                  <a:cubicBezTo>
                    <a:pt x="67" y="17"/>
                    <a:pt x="67" y="17"/>
                    <a:pt x="67" y="17"/>
                  </a:cubicBezTo>
                  <a:cubicBezTo>
                    <a:pt x="67" y="18"/>
                    <a:pt x="68" y="19"/>
                    <a:pt x="68" y="19"/>
                  </a:cubicBezTo>
                  <a:cubicBezTo>
                    <a:pt x="69" y="23"/>
                    <a:pt x="70" y="26"/>
                    <a:pt x="71" y="29"/>
                  </a:cubicBezTo>
                  <a:cubicBezTo>
                    <a:pt x="74" y="38"/>
                    <a:pt x="74" y="48"/>
                    <a:pt x="74" y="57"/>
                  </a:cubicBezTo>
                  <a:cubicBezTo>
                    <a:pt x="72" y="70"/>
                    <a:pt x="69" y="83"/>
                    <a:pt x="66" y="95"/>
                  </a:cubicBezTo>
                  <a:cubicBezTo>
                    <a:pt x="64" y="105"/>
                    <a:pt x="62" y="114"/>
                    <a:pt x="60" y="123"/>
                  </a:cubicBezTo>
                  <a:cubicBezTo>
                    <a:pt x="58" y="130"/>
                    <a:pt x="57" y="138"/>
                    <a:pt x="56" y="145"/>
                  </a:cubicBezTo>
                  <a:cubicBezTo>
                    <a:pt x="56" y="151"/>
                    <a:pt x="56" y="156"/>
                    <a:pt x="56" y="162"/>
                  </a:cubicBezTo>
                  <a:cubicBezTo>
                    <a:pt x="56" y="166"/>
                    <a:pt x="56" y="170"/>
                    <a:pt x="56" y="174"/>
                  </a:cubicBezTo>
                  <a:cubicBezTo>
                    <a:pt x="56" y="181"/>
                    <a:pt x="57" y="188"/>
                    <a:pt x="59" y="195"/>
                  </a:cubicBezTo>
                  <a:cubicBezTo>
                    <a:pt x="60" y="196"/>
                    <a:pt x="60" y="198"/>
                    <a:pt x="60" y="200"/>
                  </a:cubicBezTo>
                  <a:cubicBezTo>
                    <a:pt x="61" y="205"/>
                    <a:pt x="62" y="210"/>
                    <a:pt x="61" y="215"/>
                  </a:cubicBezTo>
                  <a:cubicBezTo>
                    <a:pt x="61" y="219"/>
                    <a:pt x="60" y="223"/>
                    <a:pt x="58" y="227"/>
                  </a:cubicBezTo>
                  <a:cubicBezTo>
                    <a:pt x="57" y="230"/>
                    <a:pt x="54" y="232"/>
                    <a:pt x="50" y="233"/>
                  </a:cubicBezTo>
                  <a:cubicBezTo>
                    <a:pt x="49" y="233"/>
                    <a:pt x="48" y="233"/>
                    <a:pt x="47" y="233"/>
                  </a:cubicBezTo>
                  <a:cubicBezTo>
                    <a:pt x="44" y="232"/>
                    <a:pt x="42" y="230"/>
                    <a:pt x="41" y="227"/>
                  </a:cubicBezTo>
                  <a:cubicBezTo>
                    <a:pt x="39" y="223"/>
                    <a:pt x="37" y="218"/>
                    <a:pt x="37" y="213"/>
                  </a:cubicBezTo>
                  <a:cubicBezTo>
                    <a:pt x="37" y="208"/>
                    <a:pt x="38" y="202"/>
                    <a:pt x="39" y="197"/>
                  </a:cubicBezTo>
                  <a:cubicBezTo>
                    <a:pt x="39" y="196"/>
                    <a:pt x="40" y="194"/>
                    <a:pt x="40" y="193"/>
                  </a:cubicBezTo>
                  <a:cubicBezTo>
                    <a:pt x="42" y="186"/>
                    <a:pt x="43" y="180"/>
                    <a:pt x="43" y="173"/>
                  </a:cubicBezTo>
                  <a:cubicBezTo>
                    <a:pt x="43" y="166"/>
                    <a:pt x="43" y="159"/>
                    <a:pt x="43" y="152"/>
                  </a:cubicBezTo>
                  <a:cubicBezTo>
                    <a:pt x="43" y="147"/>
                    <a:pt x="42" y="142"/>
                    <a:pt x="41" y="137"/>
                  </a:cubicBezTo>
                  <a:cubicBezTo>
                    <a:pt x="39" y="123"/>
                    <a:pt x="36" y="109"/>
                    <a:pt x="32" y="95"/>
                  </a:cubicBezTo>
                  <a:cubicBezTo>
                    <a:pt x="30" y="85"/>
                    <a:pt x="28" y="75"/>
                    <a:pt x="26" y="64"/>
                  </a:cubicBezTo>
                  <a:cubicBezTo>
                    <a:pt x="25" y="57"/>
                    <a:pt x="25" y="50"/>
                    <a:pt x="25" y="43"/>
                  </a:cubicBezTo>
                  <a:cubicBezTo>
                    <a:pt x="26" y="37"/>
                    <a:pt x="27" y="31"/>
                    <a:pt x="29" y="26"/>
                  </a:cubicBezTo>
                  <a:cubicBezTo>
                    <a:pt x="30" y="23"/>
                    <a:pt x="30" y="21"/>
                    <a:pt x="31" y="19"/>
                  </a:cubicBezTo>
                  <a:cubicBezTo>
                    <a:pt x="31" y="18"/>
                    <a:pt x="32" y="18"/>
                    <a:pt x="31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29" y="18"/>
                    <a:pt x="29" y="18"/>
                    <a:pt x="28" y="19"/>
                  </a:cubicBezTo>
                  <a:cubicBezTo>
                    <a:pt x="25" y="26"/>
                    <a:pt x="23" y="32"/>
                    <a:pt x="21" y="40"/>
                  </a:cubicBezTo>
                  <a:cubicBezTo>
                    <a:pt x="20" y="46"/>
                    <a:pt x="20" y="53"/>
                    <a:pt x="21" y="60"/>
                  </a:cubicBezTo>
                  <a:cubicBezTo>
                    <a:pt x="21" y="63"/>
                    <a:pt x="21" y="65"/>
                    <a:pt x="21" y="68"/>
                  </a:cubicBezTo>
                  <a:cubicBezTo>
                    <a:pt x="23" y="76"/>
                    <a:pt x="24" y="83"/>
                    <a:pt x="26" y="91"/>
                  </a:cubicBezTo>
                  <a:cubicBezTo>
                    <a:pt x="28" y="101"/>
                    <a:pt x="31" y="112"/>
                    <a:pt x="33" y="122"/>
                  </a:cubicBezTo>
                  <a:cubicBezTo>
                    <a:pt x="34" y="129"/>
                    <a:pt x="35" y="136"/>
                    <a:pt x="36" y="142"/>
                  </a:cubicBezTo>
                  <a:cubicBezTo>
                    <a:pt x="38" y="153"/>
                    <a:pt x="38" y="163"/>
                    <a:pt x="37" y="174"/>
                  </a:cubicBezTo>
                  <a:cubicBezTo>
                    <a:pt x="37" y="180"/>
                    <a:pt x="36" y="187"/>
                    <a:pt x="34" y="193"/>
                  </a:cubicBezTo>
                  <a:cubicBezTo>
                    <a:pt x="30" y="201"/>
                    <a:pt x="26" y="209"/>
                    <a:pt x="21" y="217"/>
                  </a:cubicBezTo>
                  <a:cubicBezTo>
                    <a:pt x="18" y="221"/>
                    <a:pt x="14" y="224"/>
                    <a:pt x="9" y="226"/>
                  </a:cubicBezTo>
                  <a:cubicBezTo>
                    <a:pt x="8" y="227"/>
                    <a:pt x="6" y="227"/>
                    <a:pt x="5" y="227"/>
                  </a:cubicBezTo>
                  <a:cubicBezTo>
                    <a:pt x="3" y="227"/>
                    <a:pt x="1" y="226"/>
                    <a:pt x="1" y="223"/>
                  </a:cubicBezTo>
                  <a:cubicBezTo>
                    <a:pt x="0" y="222"/>
                    <a:pt x="1" y="221"/>
                    <a:pt x="1" y="220"/>
                  </a:cubicBezTo>
                  <a:cubicBezTo>
                    <a:pt x="2" y="216"/>
                    <a:pt x="3" y="213"/>
                    <a:pt x="4" y="209"/>
                  </a:cubicBezTo>
                  <a:cubicBezTo>
                    <a:pt x="6" y="203"/>
                    <a:pt x="8" y="197"/>
                    <a:pt x="10" y="190"/>
                  </a:cubicBezTo>
                  <a:cubicBezTo>
                    <a:pt x="13" y="181"/>
                    <a:pt x="16" y="172"/>
                    <a:pt x="17" y="162"/>
                  </a:cubicBezTo>
                  <a:cubicBezTo>
                    <a:pt x="18" y="158"/>
                    <a:pt x="18" y="153"/>
                    <a:pt x="19" y="148"/>
                  </a:cubicBezTo>
                  <a:cubicBezTo>
                    <a:pt x="19" y="142"/>
                    <a:pt x="19" y="135"/>
                    <a:pt x="19" y="129"/>
                  </a:cubicBezTo>
                  <a:cubicBezTo>
                    <a:pt x="19" y="124"/>
                    <a:pt x="18" y="119"/>
                    <a:pt x="18" y="115"/>
                  </a:cubicBezTo>
                  <a:cubicBezTo>
                    <a:pt x="17" y="108"/>
                    <a:pt x="15" y="102"/>
                    <a:pt x="14" y="95"/>
                  </a:cubicBezTo>
                  <a:cubicBezTo>
                    <a:pt x="13" y="89"/>
                    <a:pt x="12" y="83"/>
                    <a:pt x="10" y="77"/>
                  </a:cubicBezTo>
                  <a:cubicBezTo>
                    <a:pt x="9" y="73"/>
                    <a:pt x="9" y="68"/>
                    <a:pt x="8" y="63"/>
                  </a:cubicBezTo>
                  <a:cubicBezTo>
                    <a:pt x="8" y="59"/>
                    <a:pt x="8" y="56"/>
                    <a:pt x="8" y="52"/>
                  </a:cubicBezTo>
                  <a:cubicBezTo>
                    <a:pt x="8" y="45"/>
                    <a:pt x="9" y="38"/>
                    <a:pt x="11" y="31"/>
                  </a:cubicBezTo>
                  <a:cubicBezTo>
                    <a:pt x="14" y="20"/>
                    <a:pt x="19" y="11"/>
                    <a:pt x="27" y="4"/>
                  </a:cubicBezTo>
                  <a:cubicBezTo>
                    <a:pt x="28" y="4"/>
                    <a:pt x="29" y="3"/>
                    <a:pt x="30" y="2"/>
                  </a:cubicBezTo>
                  <a:cubicBezTo>
                    <a:pt x="32" y="1"/>
                    <a:pt x="34" y="0"/>
                    <a:pt x="37" y="2"/>
                  </a:cubicBezTo>
                  <a:cubicBezTo>
                    <a:pt x="40" y="4"/>
                    <a:pt x="44" y="5"/>
                    <a:pt x="48" y="5"/>
                  </a:cubicBezTo>
                  <a:cubicBezTo>
                    <a:pt x="54" y="6"/>
                    <a:pt x="59" y="4"/>
                    <a:pt x="63" y="2"/>
                  </a:cubicBezTo>
                  <a:cubicBezTo>
                    <a:pt x="65" y="1"/>
                    <a:pt x="66" y="1"/>
                    <a:pt x="68" y="2"/>
                  </a:cubicBezTo>
                  <a:cubicBezTo>
                    <a:pt x="71" y="3"/>
                    <a:pt x="74" y="6"/>
                    <a:pt x="76" y="9"/>
                  </a:cubicBezTo>
                  <a:cubicBezTo>
                    <a:pt x="83" y="17"/>
                    <a:pt x="87" y="26"/>
                    <a:pt x="89" y="35"/>
                  </a:cubicBezTo>
                  <a:cubicBezTo>
                    <a:pt x="90" y="38"/>
                    <a:pt x="90" y="41"/>
                    <a:pt x="91" y="44"/>
                  </a:cubicBezTo>
                  <a:cubicBezTo>
                    <a:pt x="91" y="48"/>
                    <a:pt x="91" y="52"/>
                    <a:pt x="91" y="56"/>
                  </a:cubicBezTo>
                  <a:cubicBezTo>
                    <a:pt x="91" y="59"/>
                    <a:pt x="91" y="63"/>
                    <a:pt x="90" y="67"/>
                  </a:cubicBezTo>
                  <a:cubicBezTo>
                    <a:pt x="89" y="77"/>
                    <a:pt x="86" y="87"/>
                    <a:pt x="84" y="97"/>
                  </a:cubicBezTo>
                  <a:cubicBezTo>
                    <a:pt x="83" y="104"/>
                    <a:pt x="82" y="112"/>
                    <a:pt x="80" y="120"/>
                  </a:cubicBezTo>
                  <a:cubicBezTo>
                    <a:pt x="79" y="128"/>
                    <a:pt x="79" y="137"/>
                    <a:pt x="80" y="145"/>
                  </a:cubicBezTo>
                  <a:cubicBezTo>
                    <a:pt x="80" y="154"/>
                    <a:pt x="82" y="163"/>
                    <a:pt x="84" y="172"/>
                  </a:cubicBezTo>
                  <a:cubicBezTo>
                    <a:pt x="86" y="184"/>
                    <a:pt x="90" y="195"/>
                    <a:pt x="94" y="206"/>
                  </a:cubicBezTo>
                  <a:cubicBezTo>
                    <a:pt x="96" y="211"/>
                    <a:pt x="97" y="215"/>
                    <a:pt x="98" y="220"/>
                  </a:cubicBezTo>
                  <a:cubicBezTo>
                    <a:pt x="99" y="225"/>
                    <a:pt x="96" y="228"/>
                    <a:pt x="91" y="227"/>
                  </a:cubicBezTo>
                  <a:cubicBezTo>
                    <a:pt x="85" y="225"/>
                    <a:pt x="82" y="222"/>
                    <a:pt x="78" y="217"/>
                  </a:cubicBezTo>
                  <a:cubicBezTo>
                    <a:pt x="76" y="214"/>
                    <a:pt x="74" y="211"/>
                    <a:pt x="72" y="208"/>
                  </a:cubicBezTo>
                  <a:cubicBezTo>
                    <a:pt x="70" y="203"/>
                    <a:pt x="67" y="198"/>
                    <a:pt x="65" y="193"/>
                  </a:cubicBezTo>
                  <a:cubicBezTo>
                    <a:pt x="64" y="189"/>
                    <a:pt x="63" y="185"/>
                    <a:pt x="62" y="181"/>
                  </a:cubicBezTo>
                  <a:cubicBezTo>
                    <a:pt x="61" y="176"/>
                    <a:pt x="61" y="170"/>
                    <a:pt x="61" y="164"/>
                  </a:cubicBezTo>
                  <a:moveTo>
                    <a:pt x="51" y="70"/>
                  </a:moveTo>
                  <a:cubicBezTo>
                    <a:pt x="51" y="70"/>
                    <a:pt x="51" y="70"/>
                    <a:pt x="51" y="70"/>
                  </a:cubicBezTo>
                  <a:cubicBezTo>
                    <a:pt x="51" y="61"/>
                    <a:pt x="51" y="52"/>
                    <a:pt x="51" y="43"/>
                  </a:cubicBezTo>
                  <a:cubicBezTo>
                    <a:pt x="51" y="36"/>
                    <a:pt x="51" y="29"/>
                    <a:pt x="50" y="23"/>
                  </a:cubicBezTo>
                  <a:cubicBezTo>
                    <a:pt x="50" y="22"/>
                    <a:pt x="50" y="21"/>
                    <a:pt x="50" y="21"/>
                  </a:cubicBezTo>
                  <a:cubicBezTo>
                    <a:pt x="50" y="20"/>
                    <a:pt x="49" y="20"/>
                    <a:pt x="49" y="20"/>
                  </a:cubicBezTo>
                  <a:cubicBezTo>
                    <a:pt x="48" y="21"/>
                    <a:pt x="48" y="21"/>
                    <a:pt x="48" y="21"/>
                  </a:cubicBezTo>
                  <a:cubicBezTo>
                    <a:pt x="48" y="21"/>
                    <a:pt x="48" y="21"/>
                    <a:pt x="48" y="22"/>
                  </a:cubicBezTo>
                  <a:cubicBezTo>
                    <a:pt x="48" y="25"/>
                    <a:pt x="47" y="29"/>
                    <a:pt x="47" y="32"/>
                  </a:cubicBezTo>
                  <a:cubicBezTo>
                    <a:pt x="47" y="37"/>
                    <a:pt x="47" y="43"/>
                    <a:pt x="46" y="48"/>
                  </a:cubicBezTo>
                  <a:cubicBezTo>
                    <a:pt x="46" y="60"/>
                    <a:pt x="46" y="71"/>
                    <a:pt x="46" y="83"/>
                  </a:cubicBezTo>
                  <a:cubicBezTo>
                    <a:pt x="46" y="84"/>
                    <a:pt x="46" y="84"/>
                    <a:pt x="46" y="84"/>
                  </a:cubicBezTo>
                  <a:cubicBezTo>
                    <a:pt x="46" y="92"/>
                    <a:pt x="46" y="101"/>
                    <a:pt x="46" y="110"/>
                  </a:cubicBezTo>
                  <a:cubicBezTo>
                    <a:pt x="46" y="111"/>
                    <a:pt x="46" y="112"/>
                    <a:pt x="46" y="113"/>
                  </a:cubicBezTo>
                  <a:cubicBezTo>
                    <a:pt x="47" y="114"/>
                    <a:pt x="47" y="114"/>
                    <a:pt x="48" y="115"/>
                  </a:cubicBezTo>
                  <a:cubicBezTo>
                    <a:pt x="49" y="115"/>
                    <a:pt x="50" y="114"/>
                    <a:pt x="50" y="113"/>
                  </a:cubicBezTo>
                  <a:cubicBezTo>
                    <a:pt x="51" y="112"/>
                    <a:pt x="51" y="111"/>
                    <a:pt x="51" y="109"/>
                  </a:cubicBezTo>
                  <a:cubicBezTo>
                    <a:pt x="51" y="96"/>
                    <a:pt x="51" y="83"/>
                    <a:pt x="51" y="70"/>
                  </a:cubicBezTo>
                </a:path>
              </a:pathLst>
            </a:custGeom>
            <a:solidFill>
              <a:srgbClr val="F547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61" name="Freeform 374"/>
            <p:cNvSpPr>
              <a:spLocks noEditPoints="1"/>
            </p:cNvSpPr>
            <p:nvPr/>
          </p:nvSpPr>
          <p:spPr bwMode="auto">
            <a:xfrm>
              <a:off x="349250" y="2293938"/>
              <a:ext cx="420687" cy="889000"/>
            </a:xfrm>
            <a:custGeom>
              <a:avLst/>
              <a:gdLst>
                <a:gd name="T0" fmla="*/ 10 w 112"/>
                <a:gd name="T1" fmla="*/ 61 h 236"/>
                <a:gd name="T2" fmla="*/ 58 w 112"/>
                <a:gd name="T3" fmla="*/ 5 h 236"/>
                <a:gd name="T4" fmla="*/ 68 w 112"/>
                <a:gd name="T5" fmla="*/ 1 h 236"/>
                <a:gd name="T6" fmla="*/ 92 w 112"/>
                <a:gd name="T7" fmla="*/ 18 h 236"/>
                <a:gd name="T8" fmla="*/ 86 w 112"/>
                <a:gd name="T9" fmla="*/ 35 h 236"/>
                <a:gd name="T10" fmla="*/ 72 w 112"/>
                <a:gd name="T11" fmla="*/ 83 h 236"/>
                <a:gd name="T12" fmla="*/ 71 w 112"/>
                <a:gd name="T13" fmla="*/ 98 h 236"/>
                <a:gd name="T14" fmla="*/ 71 w 112"/>
                <a:gd name="T15" fmla="*/ 104 h 236"/>
                <a:gd name="T16" fmla="*/ 95 w 112"/>
                <a:gd name="T17" fmla="*/ 188 h 236"/>
                <a:gd name="T18" fmla="*/ 112 w 112"/>
                <a:gd name="T19" fmla="*/ 214 h 236"/>
                <a:gd name="T20" fmla="*/ 108 w 112"/>
                <a:gd name="T21" fmla="*/ 218 h 236"/>
                <a:gd name="T22" fmla="*/ 81 w 112"/>
                <a:gd name="T23" fmla="*/ 236 h 236"/>
                <a:gd name="T24" fmla="*/ 78 w 112"/>
                <a:gd name="T25" fmla="*/ 235 h 236"/>
                <a:gd name="T26" fmla="*/ 50 w 112"/>
                <a:gd name="T27" fmla="*/ 212 h 236"/>
                <a:gd name="T28" fmla="*/ 17 w 112"/>
                <a:gd name="T29" fmla="*/ 169 h 236"/>
                <a:gd name="T30" fmla="*/ 30 w 112"/>
                <a:gd name="T31" fmla="*/ 145 h 236"/>
                <a:gd name="T32" fmla="*/ 47 w 112"/>
                <a:gd name="T33" fmla="*/ 150 h 236"/>
                <a:gd name="T34" fmla="*/ 38 w 112"/>
                <a:gd name="T35" fmla="*/ 159 h 236"/>
                <a:gd name="T36" fmla="*/ 32 w 112"/>
                <a:gd name="T37" fmla="*/ 156 h 236"/>
                <a:gd name="T38" fmla="*/ 46 w 112"/>
                <a:gd name="T39" fmla="*/ 164 h 236"/>
                <a:gd name="T40" fmla="*/ 45 w 112"/>
                <a:gd name="T41" fmla="*/ 140 h 236"/>
                <a:gd name="T42" fmla="*/ 22 w 112"/>
                <a:gd name="T43" fmla="*/ 145 h 236"/>
                <a:gd name="T44" fmla="*/ 13 w 112"/>
                <a:gd name="T45" fmla="*/ 159 h 236"/>
                <a:gd name="T46" fmla="*/ 10 w 112"/>
                <a:gd name="T47" fmla="*/ 154 h 236"/>
                <a:gd name="T48" fmla="*/ 1 w 112"/>
                <a:gd name="T49" fmla="*/ 115 h 236"/>
                <a:gd name="T50" fmla="*/ 32 w 112"/>
                <a:gd name="T51" fmla="*/ 129 h 236"/>
                <a:gd name="T52" fmla="*/ 48 w 112"/>
                <a:gd name="T53" fmla="*/ 115 h 236"/>
                <a:gd name="T54" fmla="*/ 30 w 112"/>
                <a:gd name="T55" fmla="*/ 106 h 236"/>
                <a:gd name="T56" fmla="*/ 32 w 112"/>
                <a:gd name="T57" fmla="*/ 109 h 236"/>
                <a:gd name="T58" fmla="*/ 35 w 112"/>
                <a:gd name="T59" fmla="*/ 108 h 236"/>
                <a:gd name="T60" fmla="*/ 42 w 112"/>
                <a:gd name="T61" fmla="*/ 113 h 236"/>
                <a:gd name="T62" fmla="*/ 22 w 112"/>
                <a:gd name="T63" fmla="*/ 119 h 236"/>
                <a:gd name="T64" fmla="*/ 27 w 112"/>
                <a:gd name="T65" fmla="*/ 100 h 236"/>
                <a:gd name="T66" fmla="*/ 44 w 112"/>
                <a:gd name="T67" fmla="*/ 86 h 236"/>
                <a:gd name="T68" fmla="*/ 35 w 112"/>
                <a:gd name="T69" fmla="*/ 62 h 236"/>
                <a:gd name="T70" fmla="*/ 33 w 112"/>
                <a:gd name="T71" fmla="*/ 62 h 236"/>
                <a:gd name="T72" fmla="*/ 22 w 112"/>
                <a:gd name="T73" fmla="*/ 73 h 236"/>
                <a:gd name="T74" fmla="*/ 24 w 112"/>
                <a:gd name="T75" fmla="*/ 75 h 236"/>
                <a:gd name="T76" fmla="*/ 25 w 112"/>
                <a:gd name="T77" fmla="*/ 73 h 236"/>
                <a:gd name="T78" fmla="*/ 41 w 112"/>
                <a:gd name="T79" fmla="*/ 71 h 236"/>
                <a:gd name="T80" fmla="*/ 36 w 112"/>
                <a:gd name="T81" fmla="*/ 87 h 236"/>
                <a:gd name="T82" fmla="*/ 20 w 112"/>
                <a:gd name="T83" fmla="*/ 99 h 236"/>
                <a:gd name="T84" fmla="*/ 19 w 112"/>
                <a:gd name="T85" fmla="*/ 125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12" h="236">
                  <a:moveTo>
                    <a:pt x="0" y="106"/>
                  </a:moveTo>
                  <a:cubicBezTo>
                    <a:pt x="0" y="91"/>
                    <a:pt x="4" y="75"/>
                    <a:pt x="10" y="61"/>
                  </a:cubicBezTo>
                  <a:cubicBezTo>
                    <a:pt x="15" y="50"/>
                    <a:pt x="21" y="40"/>
                    <a:pt x="29" y="31"/>
                  </a:cubicBezTo>
                  <a:cubicBezTo>
                    <a:pt x="37" y="21"/>
                    <a:pt x="47" y="13"/>
                    <a:pt x="58" y="5"/>
                  </a:cubicBezTo>
                  <a:cubicBezTo>
                    <a:pt x="60" y="4"/>
                    <a:pt x="63" y="2"/>
                    <a:pt x="65" y="0"/>
                  </a:cubicBezTo>
                  <a:cubicBezTo>
                    <a:pt x="67" y="0"/>
                    <a:pt x="67" y="0"/>
                    <a:pt x="68" y="1"/>
                  </a:cubicBezTo>
                  <a:cubicBezTo>
                    <a:pt x="73" y="7"/>
                    <a:pt x="79" y="10"/>
                    <a:pt x="85" y="14"/>
                  </a:cubicBezTo>
                  <a:cubicBezTo>
                    <a:pt x="87" y="15"/>
                    <a:pt x="89" y="17"/>
                    <a:pt x="92" y="18"/>
                  </a:cubicBezTo>
                  <a:cubicBezTo>
                    <a:pt x="94" y="19"/>
                    <a:pt x="94" y="20"/>
                    <a:pt x="93" y="22"/>
                  </a:cubicBezTo>
                  <a:cubicBezTo>
                    <a:pt x="90" y="26"/>
                    <a:pt x="88" y="30"/>
                    <a:pt x="86" y="35"/>
                  </a:cubicBezTo>
                  <a:cubicBezTo>
                    <a:pt x="81" y="44"/>
                    <a:pt x="78" y="54"/>
                    <a:pt x="75" y="64"/>
                  </a:cubicBezTo>
                  <a:cubicBezTo>
                    <a:pt x="74" y="71"/>
                    <a:pt x="73" y="77"/>
                    <a:pt x="72" y="83"/>
                  </a:cubicBezTo>
                  <a:cubicBezTo>
                    <a:pt x="71" y="87"/>
                    <a:pt x="71" y="91"/>
                    <a:pt x="71" y="95"/>
                  </a:cubicBezTo>
                  <a:cubicBezTo>
                    <a:pt x="71" y="96"/>
                    <a:pt x="71" y="97"/>
                    <a:pt x="71" y="98"/>
                  </a:cubicBezTo>
                  <a:cubicBezTo>
                    <a:pt x="71" y="99"/>
                    <a:pt x="71" y="100"/>
                    <a:pt x="71" y="102"/>
                  </a:cubicBezTo>
                  <a:cubicBezTo>
                    <a:pt x="71" y="102"/>
                    <a:pt x="71" y="103"/>
                    <a:pt x="71" y="104"/>
                  </a:cubicBezTo>
                  <a:cubicBezTo>
                    <a:pt x="71" y="119"/>
                    <a:pt x="74" y="134"/>
                    <a:pt x="78" y="148"/>
                  </a:cubicBezTo>
                  <a:cubicBezTo>
                    <a:pt x="82" y="162"/>
                    <a:pt x="88" y="175"/>
                    <a:pt x="95" y="188"/>
                  </a:cubicBezTo>
                  <a:cubicBezTo>
                    <a:pt x="99" y="196"/>
                    <a:pt x="104" y="204"/>
                    <a:pt x="109" y="211"/>
                  </a:cubicBezTo>
                  <a:cubicBezTo>
                    <a:pt x="110" y="212"/>
                    <a:pt x="111" y="213"/>
                    <a:pt x="112" y="214"/>
                  </a:cubicBezTo>
                  <a:cubicBezTo>
                    <a:pt x="112" y="215"/>
                    <a:pt x="112" y="216"/>
                    <a:pt x="111" y="216"/>
                  </a:cubicBezTo>
                  <a:cubicBezTo>
                    <a:pt x="110" y="217"/>
                    <a:pt x="109" y="217"/>
                    <a:pt x="108" y="218"/>
                  </a:cubicBezTo>
                  <a:cubicBezTo>
                    <a:pt x="99" y="222"/>
                    <a:pt x="90" y="228"/>
                    <a:pt x="82" y="235"/>
                  </a:cubicBezTo>
                  <a:cubicBezTo>
                    <a:pt x="82" y="235"/>
                    <a:pt x="81" y="235"/>
                    <a:pt x="81" y="236"/>
                  </a:cubicBezTo>
                  <a:cubicBezTo>
                    <a:pt x="80" y="236"/>
                    <a:pt x="80" y="236"/>
                    <a:pt x="79" y="236"/>
                  </a:cubicBezTo>
                  <a:cubicBezTo>
                    <a:pt x="79" y="236"/>
                    <a:pt x="78" y="235"/>
                    <a:pt x="78" y="235"/>
                  </a:cubicBezTo>
                  <a:cubicBezTo>
                    <a:pt x="70" y="229"/>
                    <a:pt x="62" y="223"/>
                    <a:pt x="54" y="216"/>
                  </a:cubicBezTo>
                  <a:cubicBezTo>
                    <a:pt x="53" y="215"/>
                    <a:pt x="52" y="214"/>
                    <a:pt x="50" y="212"/>
                  </a:cubicBezTo>
                  <a:cubicBezTo>
                    <a:pt x="39" y="201"/>
                    <a:pt x="28" y="188"/>
                    <a:pt x="20" y="174"/>
                  </a:cubicBezTo>
                  <a:cubicBezTo>
                    <a:pt x="19" y="173"/>
                    <a:pt x="18" y="171"/>
                    <a:pt x="17" y="169"/>
                  </a:cubicBezTo>
                  <a:cubicBezTo>
                    <a:pt x="16" y="168"/>
                    <a:pt x="16" y="167"/>
                    <a:pt x="16" y="166"/>
                  </a:cubicBezTo>
                  <a:cubicBezTo>
                    <a:pt x="18" y="157"/>
                    <a:pt x="22" y="150"/>
                    <a:pt x="30" y="145"/>
                  </a:cubicBezTo>
                  <a:cubicBezTo>
                    <a:pt x="33" y="143"/>
                    <a:pt x="36" y="142"/>
                    <a:pt x="39" y="143"/>
                  </a:cubicBezTo>
                  <a:cubicBezTo>
                    <a:pt x="43" y="144"/>
                    <a:pt x="46" y="146"/>
                    <a:pt x="47" y="150"/>
                  </a:cubicBezTo>
                  <a:cubicBezTo>
                    <a:pt x="47" y="154"/>
                    <a:pt x="46" y="157"/>
                    <a:pt x="43" y="159"/>
                  </a:cubicBezTo>
                  <a:cubicBezTo>
                    <a:pt x="41" y="161"/>
                    <a:pt x="39" y="161"/>
                    <a:pt x="38" y="159"/>
                  </a:cubicBezTo>
                  <a:cubicBezTo>
                    <a:pt x="37" y="158"/>
                    <a:pt x="36" y="158"/>
                    <a:pt x="36" y="157"/>
                  </a:cubicBezTo>
                  <a:cubicBezTo>
                    <a:pt x="34" y="156"/>
                    <a:pt x="33" y="156"/>
                    <a:pt x="32" y="156"/>
                  </a:cubicBezTo>
                  <a:cubicBezTo>
                    <a:pt x="31" y="157"/>
                    <a:pt x="30" y="158"/>
                    <a:pt x="31" y="159"/>
                  </a:cubicBezTo>
                  <a:cubicBezTo>
                    <a:pt x="34" y="166"/>
                    <a:pt x="40" y="167"/>
                    <a:pt x="46" y="164"/>
                  </a:cubicBezTo>
                  <a:cubicBezTo>
                    <a:pt x="51" y="161"/>
                    <a:pt x="53" y="157"/>
                    <a:pt x="53" y="152"/>
                  </a:cubicBezTo>
                  <a:cubicBezTo>
                    <a:pt x="53" y="146"/>
                    <a:pt x="50" y="142"/>
                    <a:pt x="45" y="140"/>
                  </a:cubicBezTo>
                  <a:cubicBezTo>
                    <a:pt x="40" y="137"/>
                    <a:pt x="35" y="138"/>
                    <a:pt x="30" y="140"/>
                  </a:cubicBezTo>
                  <a:cubicBezTo>
                    <a:pt x="27" y="141"/>
                    <a:pt x="24" y="143"/>
                    <a:pt x="22" y="145"/>
                  </a:cubicBezTo>
                  <a:cubicBezTo>
                    <a:pt x="18" y="149"/>
                    <a:pt x="16" y="153"/>
                    <a:pt x="14" y="157"/>
                  </a:cubicBezTo>
                  <a:cubicBezTo>
                    <a:pt x="14" y="158"/>
                    <a:pt x="14" y="159"/>
                    <a:pt x="13" y="159"/>
                  </a:cubicBezTo>
                  <a:cubicBezTo>
                    <a:pt x="13" y="160"/>
                    <a:pt x="12" y="160"/>
                    <a:pt x="12" y="159"/>
                  </a:cubicBezTo>
                  <a:cubicBezTo>
                    <a:pt x="11" y="158"/>
                    <a:pt x="11" y="156"/>
                    <a:pt x="10" y="154"/>
                  </a:cubicBezTo>
                  <a:cubicBezTo>
                    <a:pt x="6" y="144"/>
                    <a:pt x="3" y="134"/>
                    <a:pt x="1" y="123"/>
                  </a:cubicBezTo>
                  <a:cubicBezTo>
                    <a:pt x="1" y="120"/>
                    <a:pt x="1" y="118"/>
                    <a:pt x="1" y="115"/>
                  </a:cubicBezTo>
                  <a:cubicBezTo>
                    <a:pt x="0" y="112"/>
                    <a:pt x="0" y="110"/>
                    <a:pt x="0" y="106"/>
                  </a:cubicBezTo>
                  <a:moveTo>
                    <a:pt x="32" y="129"/>
                  </a:moveTo>
                  <a:cubicBezTo>
                    <a:pt x="33" y="129"/>
                    <a:pt x="35" y="129"/>
                    <a:pt x="37" y="128"/>
                  </a:cubicBezTo>
                  <a:cubicBezTo>
                    <a:pt x="44" y="126"/>
                    <a:pt x="47" y="121"/>
                    <a:pt x="48" y="115"/>
                  </a:cubicBezTo>
                  <a:cubicBezTo>
                    <a:pt x="48" y="107"/>
                    <a:pt x="42" y="102"/>
                    <a:pt x="34" y="104"/>
                  </a:cubicBezTo>
                  <a:cubicBezTo>
                    <a:pt x="33" y="104"/>
                    <a:pt x="31" y="105"/>
                    <a:pt x="30" y="106"/>
                  </a:cubicBezTo>
                  <a:cubicBezTo>
                    <a:pt x="29" y="107"/>
                    <a:pt x="29" y="108"/>
                    <a:pt x="29" y="108"/>
                  </a:cubicBezTo>
                  <a:cubicBezTo>
                    <a:pt x="30" y="109"/>
                    <a:pt x="31" y="110"/>
                    <a:pt x="32" y="109"/>
                  </a:cubicBezTo>
                  <a:cubicBezTo>
                    <a:pt x="32" y="109"/>
                    <a:pt x="32" y="109"/>
                    <a:pt x="33" y="109"/>
                  </a:cubicBezTo>
                  <a:cubicBezTo>
                    <a:pt x="34" y="109"/>
                    <a:pt x="34" y="108"/>
                    <a:pt x="35" y="108"/>
                  </a:cubicBezTo>
                  <a:cubicBezTo>
                    <a:pt x="37" y="107"/>
                    <a:pt x="39" y="107"/>
                    <a:pt x="41" y="109"/>
                  </a:cubicBezTo>
                  <a:cubicBezTo>
                    <a:pt x="42" y="110"/>
                    <a:pt x="42" y="112"/>
                    <a:pt x="42" y="113"/>
                  </a:cubicBezTo>
                  <a:cubicBezTo>
                    <a:pt x="42" y="116"/>
                    <a:pt x="42" y="118"/>
                    <a:pt x="40" y="120"/>
                  </a:cubicBezTo>
                  <a:cubicBezTo>
                    <a:pt x="34" y="127"/>
                    <a:pt x="25" y="124"/>
                    <a:pt x="22" y="119"/>
                  </a:cubicBezTo>
                  <a:cubicBezTo>
                    <a:pt x="20" y="116"/>
                    <a:pt x="19" y="113"/>
                    <a:pt x="20" y="110"/>
                  </a:cubicBezTo>
                  <a:cubicBezTo>
                    <a:pt x="22" y="106"/>
                    <a:pt x="24" y="103"/>
                    <a:pt x="27" y="100"/>
                  </a:cubicBezTo>
                  <a:cubicBezTo>
                    <a:pt x="30" y="97"/>
                    <a:pt x="34" y="95"/>
                    <a:pt x="37" y="93"/>
                  </a:cubicBezTo>
                  <a:cubicBezTo>
                    <a:pt x="40" y="91"/>
                    <a:pt x="42" y="89"/>
                    <a:pt x="44" y="86"/>
                  </a:cubicBezTo>
                  <a:cubicBezTo>
                    <a:pt x="47" y="83"/>
                    <a:pt x="48" y="78"/>
                    <a:pt x="48" y="74"/>
                  </a:cubicBezTo>
                  <a:cubicBezTo>
                    <a:pt x="47" y="68"/>
                    <a:pt x="42" y="62"/>
                    <a:pt x="35" y="62"/>
                  </a:cubicBezTo>
                  <a:cubicBezTo>
                    <a:pt x="35" y="62"/>
                    <a:pt x="34" y="62"/>
                    <a:pt x="34" y="62"/>
                  </a:cubicBezTo>
                  <a:cubicBezTo>
                    <a:pt x="33" y="62"/>
                    <a:pt x="33" y="62"/>
                    <a:pt x="33" y="62"/>
                  </a:cubicBezTo>
                  <a:cubicBezTo>
                    <a:pt x="29" y="62"/>
                    <a:pt x="26" y="64"/>
                    <a:pt x="24" y="66"/>
                  </a:cubicBezTo>
                  <a:cubicBezTo>
                    <a:pt x="22" y="68"/>
                    <a:pt x="22" y="70"/>
                    <a:pt x="22" y="73"/>
                  </a:cubicBezTo>
                  <a:cubicBezTo>
                    <a:pt x="21" y="73"/>
                    <a:pt x="22" y="74"/>
                    <a:pt x="22" y="75"/>
                  </a:cubicBezTo>
                  <a:cubicBezTo>
                    <a:pt x="23" y="75"/>
                    <a:pt x="23" y="76"/>
                    <a:pt x="24" y="75"/>
                  </a:cubicBezTo>
                  <a:cubicBezTo>
                    <a:pt x="25" y="75"/>
                    <a:pt x="25" y="75"/>
                    <a:pt x="25" y="74"/>
                  </a:cubicBezTo>
                  <a:cubicBezTo>
                    <a:pt x="25" y="74"/>
                    <a:pt x="25" y="73"/>
                    <a:pt x="25" y="73"/>
                  </a:cubicBezTo>
                  <a:cubicBezTo>
                    <a:pt x="26" y="68"/>
                    <a:pt x="29" y="67"/>
                    <a:pt x="33" y="66"/>
                  </a:cubicBezTo>
                  <a:cubicBezTo>
                    <a:pt x="36" y="65"/>
                    <a:pt x="40" y="68"/>
                    <a:pt x="41" y="71"/>
                  </a:cubicBezTo>
                  <a:cubicBezTo>
                    <a:pt x="43" y="73"/>
                    <a:pt x="43" y="76"/>
                    <a:pt x="42" y="78"/>
                  </a:cubicBezTo>
                  <a:cubicBezTo>
                    <a:pt x="41" y="82"/>
                    <a:pt x="39" y="85"/>
                    <a:pt x="36" y="87"/>
                  </a:cubicBezTo>
                  <a:cubicBezTo>
                    <a:pt x="34" y="89"/>
                    <a:pt x="32" y="90"/>
                    <a:pt x="29" y="92"/>
                  </a:cubicBezTo>
                  <a:cubicBezTo>
                    <a:pt x="26" y="94"/>
                    <a:pt x="23" y="96"/>
                    <a:pt x="20" y="99"/>
                  </a:cubicBezTo>
                  <a:cubicBezTo>
                    <a:pt x="16" y="104"/>
                    <a:pt x="14" y="108"/>
                    <a:pt x="14" y="114"/>
                  </a:cubicBezTo>
                  <a:cubicBezTo>
                    <a:pt x="14" y="119"/>
                    <a:pt x="16" y="122"/>
                    <a:pt x="19" y="125"/>
                  </a:cubicBezTo>
                  <a:cubicBezTo>
                    <a:pt x="23" y="128"/>
                    <a:pt x="27" y="129"/>
                    <a:pt x="32" y="129"/>
                  </a:cubicBezTo>
                </a:path>
              </a:pathLst>
            </a:custGeom>
            <a:solidFill>
              <a:srgbClr val="B71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62" name="Freeform 375"/>
            <p:cNvSpPr>
              <a:spLocks noEditPoints="1"/>
            </p:cNvSpPr>
            <p:nvPr/>
          </p:nvSpPr>
          <p:spPr bwMode="auto">
            <a:xfrm>
              <a:off x="1377950" y="2290763"/>
              <a:ext cx="425450" cy="892175"/>
            </a:xfrm>
            <a:custGeom>
              <a:avLst/>
              <a:gdLst>
                <a:gd name="T0" fmla="*/ 108 w 113"/>
                <a:gd name="T1" fmla="*/ 139 h 237"/>
                <a:gd name="T2" fmla="*/ 101 w 113"/>
                <a:gd name="T3" fmla="*/ 160 h 237"/>
                <a:gd name="T4" fmla="*/ 99 w 113"/>
                <a:gd name="T5" fmla="*/ 160 h 237"/>
                <a:gd name="T6" fmla="*/ 86 w 113"/>
                <a:gd name="T7" fmla="*/ 143 h 237"/>
                <a:gd name="T8" fmla="*/ 63 w 113"/>
                <a:gd name="T9" fmla="*/ 145 h 237"/>
                <a:gd name="T10" fmla="*/ 81 w 113"/>
                <a:gd name="T11" fmla="*/ 162 h 237"/>
                <a:gd name="T12" fmla="*/ 80 w 113"/>
                <a:gd name="T13" fmla="*/ 157 h 237"/>
                <a:gd name="T14" fmla="*/ 75 w 113"/>
                <a:gd name="T15" fmla="*/ 160 h 237"/>
                <a:gd name="T16" fmla="*/ 66 w 113"/>
                <a:gd name="T17" fmla="*/ 150 h 237"/>
                <a:gd name="T18" fmla="*/ 82 w 113"/>
                <a:gd name="T19" fmla="*/ 146 h 237"/>
                <a:gd name="T20" fmla="*/ 95 w 113"/>
                <a:gd name="T21" fmla="*/ 171 h 237"/>
                <a:gd name="T22" fmla="*/ 54 w 113"/>
                <a:gd name="T23" fmla="*/ 221 h 237"/>
                <a:gd name="T24" fmla="*/ 34 w 113"/>
                <a:gd name="T25" fmla="*/ 237 h 237"/>
                <a:gd name="T26" fmla="*/ 23 w 113"/>
                <a:gd name="T27" fmla="*/ 230 h 237"/>
                <a:gd name="T28" fmla="*/ 2 w 113"/>
                <a:gd name="T29" fmla="*/ 213 h 237"/>
                <a:gd name="T30" fmla="*/ 31 w 113"/>
                <a:gd name="T31" fmla="*/ 161 h 237"/>
                <a:gd name="T32" fmla="*/ 41 w 113"/>
                <a:gd name="T33" fmla="*/ 118 h 237"/>
                <a:gd name="T34" fmla="*/ 38 w 113"/>
                <a:gd name="T35" fmla="*/ 69 h 237"/>
                <a:gd name="T36" fmla="*/ 21 w 113"/>
                <a:gd name="T37" fmla="*/ 25 h 237"/>
                <a:gd name="T38" fmla="*/ 21 w 113"/>
                <a:gd name="T39" fmla="*/ 19 h 237"/>
                <a:gd name="T40" fmla="*/ 40 w 113"/>
                <a:gd name="T41" fmla="*/ 7 h 237"/>
                <a:gd name="T42" fmla="*/ 48 w 113"/>
                <a:gd name="T43" fmla="*/ 2 h 237"/>
                <a:gd name="T44" fmla="*/ 80 w 113"/>
                <a:gd name="T45" fmla="*/ 29 h 237"/>
                <a:gd name="T46" fmla="*/ 107 w 113"/>
                <a:gd name="T47" fmla="*/ 72 h 237"/>
                <a:gd name="T48" fmla="*/ 113 w 113"/>
                <a:gd name="T49" fmla="*/ 108 h 237"/>
                <a:gd name="T50" fmla="*/ 91 w 113"/>
                <a:gd name="T51" fmla="*/ 127 h 237"/>
                <a:gd name="T52" fmla="*/ 88 w 113"/>
                <a:gd name="T53" fmla="*/ 96 h 237"/>
                <a:gd name="T54" fmla="*/ 71 w 113"/>
                <a:gd name="T55" fmla="*/ 80 h 237"/>
                <a:gd name="T56" fmla="*/ 80 w 113"/>
                <a:gd name="T57" fmla="*/ 67 h 237"/>
                <a:gd name="T58" fmla="*/ 88 w 113"/>
                <a:gd name="T59" fmla="*/ 76 h 237"/>
                <a:gd name="T60" fmla="*/ 91 w 113"/>
                <a:gd name="T61" fmla="*/ 75 h 237"/>
                <a:gd name="T62" fmla="*/ 72 w 113"/>
                <a:gd name="T63" fmla="*/ 64 h 237"/>
                <a:gd name="T64" fmla="*/ 69 w 113"/>
                <a:gd name="T65" fmla="*/ 87 h 237"/>
                <a:gd name="T66" fmla="*/ 88 w 113"/>
                <a:gd name="T67" fmla="*/ 103 h 237"/>
                <a:gd name="T68" fmla="*/ 93 w 113"/>
                <a:gd name="T69" fmla="*/ 115 h 237"/>
                <a:gd name="T70" fmla="*/ 77 w 113"/>
                <a:gd name="T71" fmla="*/ 124 h 237"/>
                <a:gd name="T72" fmla="*/ 71 w 113"/>
                <a:gd name="T73" fmla="*/ 111 h 237"/>
                <a:gd name="T74" fmla="*/ 81 w 113"/>
                <a:gd name="T75" fmla="*/ 110 h 237"/>
                <a:gd name="T76" fmla="*/ 82 w 113"/>
                <a:gd name="T77" fmla="*/ 107 h 237"/>
                <a:gd name="T78" fmla="*/ 65 w 113"/>
                <a:gd name="T79" fmla="*/ 118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13" h="237">
                  <a:moveTo>
                    <a:pt x="113" y="108"/>
                  </a:moveTo>
                  <a:cubicBezTo>
                    <a:pt x="112" y="119"/>
                    <a:pt x="111" y="129"/>
                    <a:pt x="108" y="139"/>
                  </a:cubicBezTo>
                  <a:cubicBezTo>
                    <a:pt x="107" y="145"/>
                    <a:pt x="104" y="151"/>
                    <a:pt x="102" y="157"/>
                  </a:cubicBezTo>
                  <a:cubicBezTo>
                    <a:pt x="102" y="158"/>
                    <a:pt x="101" y="159"/>
                    <a:pt x="101" y="160"/>
                  </a:cubicBezTo>
                  <a:cubicBezTo>
                    <a:pt x="100" y="160"/>
                    <a:pt x="100" y="160"/>
                    <a:pt x="100" y="160"/>
                  </a:cubicBezTo>
                  <a:cubicBezTo>
                    <a:pt x="99" y="160"/>
                    <a:pt x="99" y="160"/>
                    <a:pt x="99" y="160"/>
                  </a:cubicBezTo>
                  <a:cubicBezTo>
                    <a:pt x="99" y="159"/>
                    <a:pt x="99" y="158"/>
                    <a:pt x="98" y="157"/>
                  </a:cubicBezTo>
                  <a:cubicBezTo>
                    <a:pt x="96" y="151"/>
                    <a:pt x="92" y="146"/>
                    <a:pt x="86" y="143"/>
                  </a:cubicBezTo>
                  <a:cubicBezTo>
                    <a:pt x="82" y="140"/>
                    <a:pt x="78" y="139"/>
                    <a:pt x="73" y="139"/>
                  </a:cubicBezTo>
                  <a:cubicBezTo>
                    <a:pt x="69" y="140"/>
                    <a:pt x="65" y="141"/>
                    <a:pt x="63" y="145"/>
                  </a:cubicBezTo>
                  <a:cubicBezTo>
                    <a:pt x="57" y="151"/>
                    <a:pt x="60" y="161"/>
                    <a:pt x="67" y="165"/>
                  </a:cubicBezTo>
                  <a:cubicBezTo>
                    <a:pt x="72" y="167"/>
                    <a:pt x="78" y="166"/>
                    <a:pt x="81" y="162"/>
                  </a:cubicBezTo>
                  <a:cubicBezTo>
                    <a:pt x="81" y="161"/>
                    <a:pt x="82" y="160"/>
                    <a:pt x="82" y="160"/>
                  </a:cubicBezTo>
                  <a:cubicBezTo>
                    <a:pt x="82" y="158"/>
                    <a:pt x="82" y="157"/>
                    <a:pt x="80" y="157"/>
                  </a:cubicBezTo>
                  <a:cubicBezTo>
                    <a:pt x="79" y="157"/>
                    <a:pt x="78" y="157"/>
                    <a:pt x="77" y="158"/>
                  </a:cubicBezTo>
                  <a:cubicBezTo>
                    <a:pt x="76" y="159"/>
                    <a:pt x="76" y="160"/>
                    <a:pt x="75" y="160"/>
                  </a:cubicBezTo>
                  <a:cubicBezTo>
                    <a:pt x="73" y="162"/>
                    <a:pt x="72" y="162"/>
                    <a:pt x="70" y="161"/>
                  </a:cubicBezTo>
                  <a:cubicBezTo>
                    <a:pt x="67" y="158"/>
                    <a:pt x="65" y="154"/>
                    <a:pt x="66" y="150"/>
                  </a:cubicBezTo>
                  <a:cubicBezTo>
                    <a:pt x="67" y="146"/>
                    <a:pt x="70" y="144"/>
                    <a:pt x="74" y="144"/>
                  </a:cubicBezTo>
                  <a:cubicBezTo>
                    <a:pt x="77" y="143"/>
                    <a:pt x="80" y="144"/>
                    <a:pt x="82" y="146"/>
                  </a:cubicBezTo>
                  <a:cubicBezTo>
                    <a:pt x="90" y="151"/>
                    <a:pt x="95" y="158"/>
                    <a:pt x="96" y="168"/>
                  </a:cubicBezTo>
                  <a:cubicBezTo>
                    <a:pt x="97" y="169"/>
                    <a:pt x="96" y="170"/>
                    <a:pt x="95" y="171"/>
                  </a:cubicBezTo>
                  <a:cubicBezTo>
                    <a:pt x="92" y="178"/>
                    <a:pt x="87" y="184"/>
                    <a:pt x="83" y="190"/>
                  </a:cubicBezTo>
                  <a:cubicBezTo>
                    <a:pt x="74" y="202"/>
                    <a:pt x="64" y="212"/>
                    <a:pt x="54" y="221"/>
                  </a:cubicBezTo>
                  <a:cubicBezTo>
                    <a:pt x="48" y="226"/>
                    <a:pt x="42" y="231"/>
                    <a:pt x="35" y="236"/>
                  </a:cubicBezTo>
                  <a:cubicBezTo>
                    <a:pt x="34" y="237"/>
                    <a:pt x="34" y="237"/>
                    <a:pt x="34" y="237"/>
                  </a:cubicBezTo>
                  <a:cubicBezTo>
                    <a:pt x="33" y="237"/>
                    <a:pt x="33" y="237"/>
                    <a:pt x="32" y="236"/>
                  </a:cubicBezTo>
                  <a:cubicBezTo>
                    <a:pt x="29" y="234"/>
                    <a:pt x="26" y="232"/>
                    <a:pt x="23" y="230"/>
                  </a:cubicBezTo>
                  <a:cubicBezTo>
                    <a:pt x="17" y="225"/>
                    <a:pt x="10" y="222"/>
                    <a:pt x="4" y="218"/>
                  </a:cubicBezTo>
                  <a:cubicBezTo>
                    <a:pt x="0" y="216"/>
                    <a:pt x="0" y="216"/>
                    <a:pt x="2" y="213"/>
                  </a:cubicBezTo>
                  <a:cubicBezTo>
                    <a:pt x="7" y="206"/>
                    <a:pt x="12" y="199"/>
                    <a:pt x="17" y="191"/>
                  </a:cubicBezTo>
                  <a:cubicBezTo>
                    <a:pt x="22" y="182"/>
                    <a:pt x="27" y="171"/>
                    <a:pt x="31" y="161"/>
                  </a:cubicBezTo>
                  <a:cubicBezTo>
                    <a:pt x="34" y="151"/>
                    <a:pt x="37" y="141"/>
                    <a:pt x="39" y="131"/>
                  </a:cubicBezTo>
                  <a:cubicBezTo>
                    <a:pt x="40" y="127"/>
                    <a:pt x="40" y="122"/>
                    <a:pt x="41" y="118"/>
                  </a:cubicBezTo>
                  <a:cubicBezTo>
                    <a:pt x="42" y="108"/>
                    <a:pt x="42" y="98"/>
                    <a:pt x="41" y="89"/>
                  </a:cubicBezTo>
                  <a:cubicBezTo>
                    <a:pt x="41" y="82"/>
                    <a:pt x="40" y="75"/>
                    <a:pt x="38" y="69"/>
                  </a:cubicBezTo>
                  <a:cubicBezTo>
                    <a:pt x="36" y="58"/>
                    <a:pt x="33" y="48"/>
                    <a:pt x="28" y="39"/>
                  </a:cubicBezTo>
                  <a:cubicBezTo>
                    <a:pt x="26" y="34"/>
                    <a:pt x="24" y="29"/>
                    <a:pt x="21" y="25"/>
                  </a:cubicBezTo>
                  <a:cubicBezTo>
                    <a:pt x="20" y="24"/>
                    <a:pt x="20" y="23"/>
                    <a:pt x="20" y="23"/>
                  </a:cubicBezTo>
                  <a:cubicBezTo>
                    <a:pt x="19" y="21"/>
                    <a:pt x="18" y="20"/>
                    <a:pt x="21" y="19"/>
                  </a:cubicBezTo>
                  <a:cubicBezTo>
                    <a:pt x="22" y="18"/>
                    <a:pt x="24" y="17"/>
                    <a:pt x="26" y="16"/>
                  </a:cubicBezTo>
                  <a:cubicBezTo>
                    <a:pt x="31" y="14"/>
                    <a:pt x="35" y="10"/>
                    <a:pt x="40" y="7"/>
                  </a:cubicBezTo>
                  <a:cubicBezTo>
                    <a:pt x="41" y="5"/>
                    <a:pt x="43" y="4"/>
                    <a:pt x="44" y="2"/>
                  </a:cubicBezTo>
                  <a:cubicBezTo>
                    <a:pt x="45" y="1"/>
                    <a:pt x="46" y="0"/>
                    <a:pt x="48" y="2"/>
                  </a:cubicBezTo>
                  <a:cubicBezTo>
                    <a:pt x="53" y="5"/>
                    <a:pt x="59" y="9"/>
                    <a:pt x="64" y="13"/>
                  </a:cubicBezTo>
                  <a:cubicBezTo>
                    <a:pt x="70" y="18"/>
                    <a:pt x="75" y="23"/>
                    <a:pt x="80" y="29"/>
                  </a:cubicBezTo>
                  <a:cubicBezTo>
                    <a:pt x="88" y="36"/>
                    <a:pt x="94" y="45"/>
                    <a:pt x="99" y="54"/>
                  </a:cubicBezTo>
                  <a:cubicBezTo>
                    <a:pt x="102" y="60"/>
                    <a:pt x="105" y="66"/>
                    <a:pt x="107" y="72"/>
                  </a:cubicBezTo>
                  <a:cubicBezTo>
                    <a:pt x="110" y="81"/>
                    <a:pt x="112" y="91"/>
                    <a:pt x="112" y="100"/>
                  </a:cubicBezTo>
                  <a:cubicBezTo>
                    <a:pt x="112" y="103"/>
                    <a:pt x="113" y="106"/>
                    <a:pt x="113" y="108"/>
                  </a:cubicBezTo>
                  <a:moveTo>
                    <a:pt x="81" y="130"/>
                  </a:moveTo>
                  <a:cubicBezTo>
                    <a:pt x="85" y="130"/>
                    <a:pt x="88" y="129"/>
                    <a:pt x="91" y="127"/>
                  </a:cubicBezTo>
                  <a:cubicBezTo>
                    <a:pt x="97" y="123"/>
                    <a:pt x="100" y="117"/>
                    <a:pt x="98" y="110"/>
                  </a:cubicBezTo>
                  <a:cubicBezTo>
                    <a:pt x="96" y="104"/>
                    <a:pt x="93" y="100"/>
                    <a:pt x="88" y="96"/>
                  </a:cubicBezTo>
                  <a:cubicBezTo>
                    <a:pt x="85" y="93"/>
                    <a:pt x="81" y="91"/>
                    <a:pt x="77" y="88"/>
                  </a:cubicBezTo>
                  <a:cubicBezTo>
                    <a:pt x="74" y="86"/>
                    <a:pt x="72" y="83"/>
                    <a:pt x="71" y="80"/>
                  </a:cubicBezTo>
                  <a:cubicBezTo>
                    <a:pt x="70" y="77"/>
                    <a:pt x="70" y="74"/>
                    <a:pt x="72" y="71"/>
                  </a:cubicBezTo>
                  <a:cubicBezTo>
                    <a:pt x="74" y="68"/>
                    <a:pt x="76" y="67"/>
                    <a:pt x="80" y="67"/>
                  </a:cubicBezTo>
                  <a:cubicBezTo>
                    <a:pt x="83" y="67"/>
                    <a:pt x="86" y="69"/>
                    <a:pt x="88" y="73"/>
                  </a:cubicBezTo>
                  <a:cubicBezTo>
                    <a:pt x="88" y="74"/>
                    <a:pt x="88" y="75"/>
                    <a:pt x="88" y="76"/>
                  </a:cubicBezTo>
                  <a:cubicBezTo>
                    <a:pt x="88" y="76"/>
                    <a:pt x="90" y="77"/>
                    <a:pt x="90" y="76"/>
                  </a:cubicBezTo>
                  <a:cubicBezTo>
                    <a:pt x="91" y="75"/>
                    <a:pt x="91" y="75"/>
                    <a:pt x="91" y="75"/>
                  </a:cubicBezTo>
                  <a:cubicBezTo>
                    <a:pt x="91" y="72"/>
                    <a:pt x="91" y="70"/>
                    <a:pt x="89" y="67"/>
                  </a:cubicBezTo>
                  <a:cubicBezTo>
                    <a:pt x="85" y="63"/>
                    <a:pt x="76" y="62"/>
                    <a:pt x="72" y="64"/>
                  </a:cubicBezTo>
                  <a:cubicBezTo>
                    <a:pt x="67" y="67"/>
                    <a:pt x="63" y="73"/>
                    <a:pt x="65" y="80"/>
                  </a:cubicBezTo>
                  <a:cubicBezTo>
                    <a:pt x="66" y="83"/>
                    <a:pt x="67" y="85"/>
                    <a:pt x="69" y="87"/>
                  </a:cubicBezTo>
                  <a:cubicBezTo>
                    <a:pt x="71" y="90"/>
                    <a:pt x="74" y="92"/>
                    <a:pt x="76" y="94"/>
                  </a:cubicBezTo>
                  <a:cubicBezTo>
                    <a:pt x="80" y="97"/>
                    <a:pt x="84" y="99"/>
                    <a:pt x="88" y="103"/>
                  </a:cubicBezTo>
                  <a:cubicBezTo>
                    <a:pt x="91" y="106"/>
                    <a:pt x="92" y="109"/>
                    <a:pt x="93" y="113"/>
                  </a:cubicBezTo>
                  <a:cubicBezTo>
                    <a:pt x="93" y="114"/>
                    <a:pt x="93" y="115"/>
                    <a:pt x="93" y="115"/>
                  </a:cubicBezTo>
                  <a:cubicBezTo>
                    <a:pt x="92" y="121"/>
                    <a:pt x="89" y="124"/>
                    <a:pt x="84" y="125"/>
                  </a:cubicBezTo>
                  <a:cubicBezTo>
                    <a:pt x="81" y="125"/>
                    <a:pt x="79" y="126"/>
                    <a:pt x="77" y="124"/>
                  </a:cubicBezTo>
                  <a:cubicBezTo>
                    <a:pt x="73" y="122"/>
                    <a:pt x="71" y="119"/>
                    <a:pt x="70" y="115"/>
                  </a:cubicBezTo>
                  <a:cubicBezTo>
                    <a:pt x="70" y="114"/>
                    <a:pt x="71" y="112"/>
                    <a:pt x="71" y="111"/>
                  </a:cubicBezTo>
                  <a:cubicBezTo>
                    <a:pt x="73" y="109"/>
                    <a:pt x="76" y="108"/>
                    <a:pt x="78" y="109"/>
                  </a:cubicBezTo>
                  <a:cubicBezTo>
                    <a:pt x="79" y="110"/>
                    <a:pt x="80" y="110"/>
                    <a:pt x="81" y="110"/>
                  </a:cubicBezTo>
                  <a:cubicBezTo>
                    <a:pt x="82" y="111"/>
                    <a:pt x="83" y="110"/>
                    <a:pt x="83" y="109"/>
                  </a:cubicBezTo>
                  <a:cubicBezTo>
                    <a:pt x="84" y="109"/>
                    <a:pt x="83" y="108"/>
                    <a:pt x="82" y="107"/>
                  </a:cubicBezTo>
                  <a:cubicBezTo>
                    <a:pt x="79" y="104"/>
                    <a:pt x="75" y="104"/>
                    <a:pt x="71" y="105"/>
                  </a:cubicBezTo>
                  <a:cubicBezTo>
                    <a:pt x="67" y="107"/>
                    <a:pt x="64" y="112"/>
                    <a:pt x="65" y="118"/>
                  </a:cubicBezTo>
                  <a:cubicBezTo>
                    <a:pt x="67" y="126"/>
                    <a:pt x="75" y="130"/>
                    <a:pt x="81" y="130"/>
                  </a:cubicBezTo>
                </a:path>
              </a:pathLst>
            </a:custGeom>
            <a:solidFill>
              <a:srgbClr val="B71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63" name="Freeform 376"/>
            <p:cNvSpPr>
              <a:spLocks noEditPoints="1"/>
            </p:cNvSpPr>
            <p:nvPr/>
          </p:nvSpPr>
          <p:spPr bwMode="auto">
            <a:xfrm>
              <a:off x="825500" y="1917700"/>
              <a:ext cx="500062" cy="252413"/>
            </a:xfrm>
            <a:custGeom>
              <a:avLst/>
              <a:gdLst>
                <a:gd name="T0" fmla="*/ 1 w 133"/>
                <a:gd name="T1" fmla="*/ 33 h 67"/>
                <a:gd name="T2" fmla="*/ 21 w 133"/>
                <a:gd name="T3" fmla="*/ 26 h 67"/>
                <a:gd name="T4" fmla="*/ 41 w 133"/>
                <a:gd name="T5" fmla="*/ 37 h 67"/>
                <a:gd name="T6" fmla="*/ 47 w 133"/>
                <a:gd name="T7" fmla="*/ 36 h 67"/>
                <a:gd name="T8" fmla="*/ 48 w 133"/>
                <a:gd name="T9" fmla="*/ 16 h 67"/>
                <a:gd name="T10" fmla="*/ 75 w 133"/>
                <a:gd name="T11" fmla="*/ 3 h 67"/>
                <a:gd name="T12" fmla="*/ 86 w 133"/>
                <a:gd name="T13" fmla="*/ 35 h 67"/>
                <a:gd name="T14" fmla="*/ 89 w 133"/>
                <a:gd name="T15" fmla="*/ 39 h 67"/>
                <a:gd name="T16" fmla="*/ 100 w 133"/>
                <a:gd name="T17" fmla="*/ 32 h 67"/>
                <a:gd name="T18" fmla="*/ 120 w 133"/>
                <a:gd name="T19" fmla="*/ 24 h 67"/>
                <a:gd name="T20" fmla="*/ 129 w 133"/>
                <a:gd name="T21" fmla="*/ 51 h 67"/>
                <a:gd name="T22" fmla="*/ 113 w 133"/>
                <a:gd name="T23" fmla="*/ 67 h 67"/>
                <a:gd name="T24" fmla="*/ 88 w 133"/>
                <a:gd name="T25" fmla="*/ 64 h 67"/>
                <a:gd name="T26" fmla="*/ 47 w 133"/>
                <a:gd name="T27" fmla="*/ 64 h 67"/>
                <a:gd name="T28" fmla="*/ 19 w 133"/>
                <a:gd name="T29" fmla="*/ 67 h 67"/>
                <a:gd name="T30" fmla="*/ 3 w 133"/>
                <a:gd name="T31" fmla="*/ 49 h 67"/>
                <a:gd name="T32" fmla="*/ 69 w 133"/>
                <a:gd name="T33" fmla="*/ 37 h 67"/>
                <a:gd name="T34" fmla="*/ 69 w 133"/>
                <a:gd name="T35" fmla="*/ 21 h 67"/>
                <a:gd name="T36" fmla="*/ 67 w 133"/>
                <a:gd name="T37" fmla="*/ 17 h 67"/>
                <a:gd name="T38" fmla="*/ 64 w 133"/>
                <a:gd name="T39" fmla="*/ 22 h 67"/>
                <a:gd name="T40" fmla="*/ 64 w 133"/>
                <a:gd name="T41" fmla="*/ 52 h 67"/>
                <a:gd name="T42" fmla="*/ 67 w 133"/>
                <a:gd name="T43" fmla="*/ 57 h 67"/>
                <a:gd name="T44" fmla="*/ 69 w 133"/>
                <a:gd name="T45" fmla="*/ 53 h 67"/>
                <a:gd name="T46" fmla="*/ 95 w 133"/>
                <a:gd name="T47" fmla="*/ 56 h 67"/>
                <a:gd name="T48" fmla="*/ 119 w 133"/>
                <a:gd name="T49" fmla="*/ 41 h 67"/>
                <a:gd name="T50" fmla="*/ 122 w 133"/>
                <a:gd name="T51" fmla="*/ 37 h 67"/>
                <a:gd name="T52" fmla="*/ 119 w 133"/>
                <a:gd name="T53" fmla="*/ 36 h 67"/>
                <a:gd name="T54" fmla="*/ 98 w 133"/>
                <a:gd name="T55" fmla="*/ 49 h 67"/>
                <a:gd name="T56" fmla="*/ 93 w 133"/>
                <a:gd name="T57" fmla="*/ 53 h 67"/>
                <a:gd name="T58" fmla="*/ 40 w 133"/>
                <a:gd name="T59" fmla="*/ 54 h 67"/>
                <a:gd name="T60" fmla="*/ 15 w 133"/>
                <a:gd name="T61" fmla="*/ 36 h 67"/>
                <a:gd name="T62" fmla="*/ 11 w 133"/>
                <a:gd name="T63" fmla="*/ 36 h 67"/>
                <a:gd name="T64" fmla="*/ 13 w 133"/>
                <a:gd name="T65" fmla="*/ 40 h 67"/>
                <a:gd name="T66" fmla="*/ 37 w 133"/>
                <a:gd name="T67" fmla="*/ 56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33" h="67">
                  <a:moveTo>
                    <a:pt x="0" y="38"/>
                  </a:moveTo>
                  <a:cubicBezTo>
                    <a:pt x="0" y="36"/>
                    <a:pt x="0" y="35"/>
                    <a:pt x="1" y="33"/>
                  </a:cubicBezTo>
                  <a:cubicBezTo>
                    <a:pt x="2" y="28"/>
                    <a:pt x="7" y="24"/>
                    <a:pt x="13" y="24"/>
                  </a:cubicBezTo>
                  <a:cubicBezTo>
                    <a:pt x="16" y="24"/>
                    <a:pt x="18" y="25"/>
                    <a:pt x="21" y="26"/>
                  </a:cubicBezTo>
                  <a:cubicBezTo>
                    <a:pt x="25" y="27"/>
                    <a:pt x="29" y="29"/>
                    <a:pt x="33" y="32"/>
                  </a:cubicBezTo>
                  <a:cubicBezTo>
                    <a:pt x="36" y="33"/>
                    <a:pt x="39" y="35"/>
                    <a:pt x="41" y="37"/>
                  </a:cubicBezTo>
                  <a:cubicBezTo>
                    <a:pt x="42" y="38"/>
                    <a:pt x="43" y="38"/>
                    <a:pt x="44" y="39"/>
                  </a:cubicBezTo>
                  <a:cubicBezTo>
                    <a:pt x="46" y="39"/>
                    <a:pt x="47" y="38"/>
                    <a:pt x="47" y="36"/>
                  </a:cubicBezTo>
                  <a:cubicBezTo>
                    <a:pt x="47" y="36"/>
                    <a:pt x="47" y="35"/>
                    <a:pt x="46" y="34"/>
                  </a:cubicBezTo>
                  <a:cubicBezTo>
                    <a:pt x="45" y="28"/>
                    <a:pt x="46" y="21"/>
                    <a:pt x="48" y="16"/>
                  </a:cubicBezTo>
                  <a:cubicBezTo>
                    <a:pt x="50" y="10"/>
                    <a:pt x="53" y="6"/>
                    <a:pt x="58" y="3"/>
                  </a:cubicBezTo>
                  <a:cubicBezTo>
                    <a:pt x="63" y="0"/>
                    <a:pt x="69" y="0"/>
                    <a:pt x="75" y="3"/>
                  </a:cubicBezTo>
                  <a:cubicBezTo>
                    <a:pt x="82" y="7"/>
                    <a:pt x="85" y="14"/>
                    <a:pt x="86" y="21"/>
                  </a:cubicBezTo>
                  <a:cubicBezTo>
                    <a:pt x="87" y="26"/>
                    <a:pt x="87" y="30"/>
                    <a:pt x="86" y="35"/>
                  </a:cubicBezTo>
                  <a:cubicBezTo>
                    <a:pt x="86" y="35"/>
                    <a:pt x="86" y="36"/>
                    <a:pt x="86" y="37"/>
                  </a:cubicBezTo>
                  <a:cubicBezTo>
                    <a:pt x="86" y="38"/>
                    <a:pt x="87" y="39"/>
                    <a:pt x="89" y="39"/>
                  </a:cubicBezTo>
                  <a:cubicBezTo>
                    <a:pt x="90" y="38"/>
                    <a:pt x="90" y="38"/>
                    <a:pt x="91" y="37"/>
                  </a:cubicBezTo>
                  <a:cubicBezTo>
                    <a:pt x="94" y="35"/>
                    <a:pt x="97" y="33"/>
                    <a:pt x="100" y="32"/>
                  </a:cubicBezTo>
                  <a:cubicBezTo>
                    <a:pt x="105" y="28"/>
                    <a:pt x="110" y="26"/>
                    <a:pt x="116" y="25"/>
                  </a:cubicBezTo>
                  <a:cubicBezTo>
                    <a:pt x="117" y="25"/>
                    <a:pt x="118" y="24"/>
                    <a:pt x="120" y="24"/>
                  </a:cubicBezTo>
                  <a:cubicBezTo>
                    <a:pt x="126" y="24"/>
                    <a:pt x="132" y="28"/>
                    <a:pt x="133" y="37"/>
                  </a:cubicBezTo>
                  <a:cubicBezTo>
                    <a:pt x="133" y="42"/>
                    <a:pt x="132" y="47"/>
                    <a:pt x="129" y="51"/>
                  </a:cubicBezTo>
                  <a:cubicBezTo>
                    <a:pt x="125" y="57"/>
                    <a:pt x="121" y="62"/>
                    <a:pt x="116" y="66"/>
                  </a:cubicBezTo>
                  <a:cubicBezTo>
                    <a:pt x="115" y="67"/>
                    <a:pt x="114" y="67"/>
                    <a:pt x="113" y="67"/>
                  </a:cubicBezTo>
                  <a:cubicBezTo>
                    <a:pt x="111" y="66"/>
                    <a:pt x="108" y="66"/>
                    <a:pt x="106" y="66"/>
                  </a:cubicBezTo>
                  <a:cubicBezTo>
                    <a:pt x="100" y="65"/>
                    <a:pt x="94" y="65"/>
                    <a:pt x="88" y="64"/>
                  </a:cubicBezTo>
                  <a:cubicBezTo>
                    <a:pt x="85" y="64"/>
                    <a:pt x="82" y="64"/>
                    <a:pt x="79" y="64"/>
                  </a:cubicBezTo>
                  <a:cubicBezTo>
                    <a:pt x="68" y="64"/>
                    <a:pt x="58" y="64"/>
                    <a:pt x="47" y="64"/>
                  </a:cubicBezTo>
                  <a:cubicBezTo>
                    <a:pt x="43" y="64"/>
                    <a:pt x="39" y="64"/>
                    <a:pt x="34" y="65"/>
                  </a:cubicBezTo>
                  <a:cubicBezTo>
                    <a:pt x="29" y="65"/>
                    <a:pt x="24" y="66"/>
                    <a:pt x="19" y="67"/>
                  </a:cubicBezTo>
                  <a:cubicBezTo>
                    <a:pt x="18" y="67"/>
                    <a:pt x="18" y="67"/>
                    <a:pt x="17" y="66"/>
                  </a:cubicBezTo>
                  <a:cubicBezTo>
                    <a:pt x="11" y="61"/>
                    <a:pt x="6" y="56"/>
                    <a:pt x="3" y="49"/>
                  </a:cubicBezTo>
                  <a:cubicBezTo>
                    <a:pt x="1" y="45"/>
                    <a:pt x="0" y="42"/>
                    <a:pt x="0" y="38"/>
                  </a:cubicBezTo>
                  <a:moveTo>
                    <a:pt x="69" y="37"/>
                  </a:moveTo>
                  <a:cubicBezTo>
                    <a:pt x="69" y="37"/>
                    <a:pt x="69" y="37"/>
                    <a:pt x="69" y="37"/>
                  </a:cubicBezTo>
                  <a:cubicBezTo>
                    <a:pt x="69" y="32"/>
                    <a:pt x="69" y="26"/>
                    <a:pt x="69" y="21"/>
                  </a:cubicBezTo>
                  <a:cubicBezTo>
                    <a:pt x="69" y="20"/>
                    <a:pt x="69" y="19"/>
                    <a:pt x="69" y="19"/>
                  </a:cubicBezTo>
                  <a:cubicBezTo>
                    <a:pt x="69" y="18"/>
                    <a:pt x="68" y="17"/>
                    <a:pt x="67" y="17"/>
                  </a:cubicBezTo>
                  <a:cubicBezTo>
                    <a:pt x="65" y="17"/>
                    <a:pt x="64" y="17"/>
                    <a:pt x="64" y="19"/>
                  </a:cubicBezTo>
                  <a:cubicBezTo>
                    <a:pt x="64" y="20"/>
                    <a:pt x="64" y="21"/>
                    <a:pt x="64" y="22"/>
                  </a:cubicBezTo>
                  <a:cubicBezTo>
                    <a:pt x="64" y="28"/>
                    <a:pt x="64" y="34"/>
                    <a:pt x="64" y="39"/>
                  </a:cubicBezTo>
                  <a:cubicBezTo>
                    <a:pt x="64" y="44"/>
                    <a:pt x="64" y="48"/>
                    <a:pt x="64" y="52"/>
                  </a:cubicBezTo>
                  <a:cubicBezTo>
                    <a:pt x="64" y="53"/>
                    <a:pt x="64" y="54"/>
                    <a:pt x="64" y="55"/>
                  </a:cubicBezTo>
                  <a:cubicBezTo>
                    <a:pt x="64" y="56"/>
                    <a:pt x="65" y="57"/>
                    <a:pt x="67" y="57"/>
                  </a:cubicBezTo>
                  <a:cubicBezTo>
                    <a:pt x="68" y="57"/>
                    <a:pt x="69" y="56"/>
                    <a:pt x="69" y="55"/>
                  </a:cubicBezTo>
                  <a:cubicBezTo>
                    <a:pt x="69" y="54"/>
                    <a:pt x="69" y="54"/>
                    <a:pt x="69" y="53"/>
                  </a:cubicBezTo>
                  <a:cubicBezTo>
                    <a:pt x="69" y="47"/>
                    <a:pt x="69" y="42"/>
                    <a:pt x="69" y="37"/>
                  </a:cubicBezTo>
                  <a:moveTo>
                    <a:pt x="95" y="56"/>
                  </a:moveTo>
                  <a:cubicBezTo>
                    <a:pt x="96" y="56"/>
                    <a:pt x="97" y="55"/>
                    <a:pt x="98" y="54"/>
                  </a:cubicBezTo>
                  <a:cubicBezTo>
                    <a:pt x="105" y="50"/>
                    <a:pt x="112" y="45"/>
                    <a:pt x="119" y="41"/>
                  </a:cubicBezTo>
                  <a:cubicBezTo>
                    <a:pt x="120" y="40"/>
                    <a:pt x="121" y="40"/>
                    <a:pt x="121" y="39"/>
                  </a:cubicBezTo>
                  <a:cubicBezTo>
                    <a:pt x="122" y="38"/>
                    <a:pt x="122" y="38"/>
                    <a:pt x="122" y="37"/>
                  </a:cubicBezTo>
                  <a:cubicBezTo>
                    <a:pt x="123" y="36"/>
                    <a:pt x="122" y="35"/>
                    <a:pt x="121" y="35"/>
                  </a:cubicBezTo>
                  <a:cubicBezTo>
                    <a:pt x="120" y="35"/>
                    <a:pt x="119" y="35"/>
                    <a:pt x="119" y="36"/>
                  </a:cubicBezTo>
                  <a:cubicBezTo>
                    <a:pt x="118" y="36"/>
                    <a:pt x="117" y="37"/>
                    <a:pt x="116" y="37"/>
                  </a:cubicBezTo>
                  <a:cubicBezTo>
                    <a:pt x="110" y="41"/>
                    <a:pt x="104" y="45"/>
                    <a:pt x="98" y="49"/>
                  </a:cubicBezTo>
                  <a:cubicBezTo>
                    <a:pt x="97" y="49"/>
                    <a:pt x="96" y="50"/>
                    <a:pt x="95" y="51"/>
                  </a:cubicBezTo>
                  <a:cubicBezTo>
                    <a:pt x="94" y="51"/>
                    <a:pt x="94" y="52"/>
                    <a:pt x="93" y="53"/>
                  </a:cubicBezTo>
                  <a:cubicBezTo>
                    <a:pt x="93" y="54"/>
                    <a:pt x="94" y="56"/>
                    <a:pt x="95" y="56"/>
                  </a:cubicBezTo>
                  <a:moveTo>
                    <a:pt x="40" y="54"/>
                  </a:moveTo>
                  <a:cubicBezTo>
                    <a:pt x="40" y="52"/>
                    <a:pt x="39" y="52"/>
                    <a:pt x="38" y="51"/>
                  </a:cubicBezTo>
                  <a:cubicBezTo>
                    <a:pt x="30" y="46"/>
                    <a:pt x="23" y="41"/>
                    <a:pt x="15" y="36"/>
                  </a:cubicBezTo>
                  <a:cubicBezTo>
                    <a:pt x="14" y="36"/>
                    <a:pt x="14" y="36"/>
                    <a:pt x="13" y="35"/>
                  </a:cubicBezTo>
                  <a:cubicBezTo>
                    <a:pt x="12" y="35"/>
                    <a:pt x="11" y="35"/>
                    <a:pt x="11" y="36"/>
                  </a:cubicBezTo>
                  <a:cubicBezTo>
                    <a:pt x="10" y="37"/>
                    <a:pt x="10" y="38"/>
                    <a:pt x="11" y="39"/>
                  </a:cubicBezTo>
                  <a:cubicBezTo>
                    <a:pt x="12" y="39"/>
                    <a:pt x="12" y="40"/>
                    <a:pt x="13" y="40"/>
                  </a:cubicBezTo>
                  <a:cubicBezTo>
                    <a:pt x="21" y="45"/>
                    <a:pt x="28" y="50"/>
                    <a:pt x="35" y="55"/>
                  </a:cubicBezTo>
                  <a:cubicBezTo>
                    <a:pt x="36" y="55"/>
                    <a:pt x="37" y="56"/>
                    <a:pt x="37" y="56"/>
                  </a:cubicBezTo>
                  <a:cubicBezTo>
                    <a:pt x="39" y="56"/>
                    <a:pt x="40" y="55"/>
                    <a:pt x="40" y="54"/>
                  </a:cubicBezTo>
                </a:path>
              </a:pathLst>
            </a:custGeom>
            <a:solidFill>
              <a:srgbClr val="B71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64" name="Freeform 377"/>
            <p:cNvSpPr>
              <a:spLocks noEditPoints="1"/>
            </p:cNvSpPr>
            <p:nvPr/>
          </p:nvSpPr>
          <p:spPr bwMode="auto">
            <a:xfrm>
              <a:off x="825500" y="3328988"/>
              <a:ext cx="500062" cy="257175"/>
            </a:xfrm>
            <a:custGeom>
              <a:avLst/>
              <a:gdLst>
                <a:gd name="T0" fmla="*/ 46 w 133"/>
                <a:gd name="T1" fmla="*/ 33 h 68"/>
                <a:gd name="T2" fmla="*/ 44 w 133"/>
                <a:gd name="T3" fmla="*/ 29 h 68"/>
                <a:gd name="T4" fmla="*/ 22 w 133"/>
                <a:gd name="T5" fmla="*/ 41 h 68"/>
                <a:gd name="T6" fmla="*/ 0 w 133"/>
                <a:gd name="T7" fmla="*/ 32 h 68"/>
                <a:gd name="T8" fmla="*/ 17 w 133"/>
                <a:gd name="T9" fmla="*/ 2 h 68"/>
                <a:gd name="T10" fmla="*/ 48 w 133"/>
                <a:gd name="T11" fmla="*/ 8 h 68"/>
                <a:gd name="T12" fmla="*/ 70 w 133"/>
                <a:gd name="T13" fmla="*/ 11 h 68"/>
                <a:gd name="T14" fmla="*/ 111 w 133"/>
                <a:gd name="T15" fmla="*/ 0 h 68"/>
                <a:gd name="T16" fmla="*/ 116 w 133"/>
                <a:gd name="T17" fmla="*/ 1 h 68"/>
                <a:gd name="T18" fmla="*/ 133 w 133"/>
                <a:gd name="T19" fmla="*/ 33 h 68"/>
                <a:gd name="T20" fmla="*/ 101 w 133"/>
                <a:gd name="T21" fmla="*/ 37 h 68"/>
                <a:gd name="T22" fmla="*/ 89 w 133"/>
                <a:gd name="T23" fmla="*/ 29 h 68"/>
                <a:gd name="T24" fmla="*/ 87 w 133"/>
                <a:gd name="T25" fmla="*/ 35 h 68"/>
                <a:gd name="T26" fmla="*/ 74 w 133"/>
                <a:gd name="T27" fmla="*/ 65 h 68"/>
                <a:gd name="T28" fmla="*/ 47 w 133"/>
                <a:gd name="T29" fmla="*/ 48 h 68"/>
                <a:gd name="T30" fmla="*/ 46 w 133"/>
                <a:gd name="T31" fmla="*/ 40 h 68"/>
                <a:gd name="T32" fmla="*/ 64 w 133"/>
                <a:gd name="T33" fmla="*/ 37 h 68"/>
                <a:gd name="T34" fmla="*/ 64 w 133"/>
                <a:gd name="T35" fmla="*/ 52 h 68"/>
                <a:gd name="T36" fmla="*/ 69 w 133"/>
                <a:gd name="T37" fmla="*/ 52 h 68"/>
                <a:gd name="T38" fmla="*/ 69 w 133"/>
                <a:gd name="T39" fmla="*/ 27 h 68"/>
                <a:gd name="T40" fmla="*/ 68 w 133"/>
                <a:gd name="T41" fmla="*/ 21 h 68"/>
                <a:gd name="T42" fmla="*/ 65 w 133"/>
                <a:gd name="T43" fmla="*/ 21 h 68"/>
                <a:gd name="T44" fmla="*/ 64 w 133"/>
                <a:gd name="T45" fmla="*/ 37 h 68"/>
                <a:gd name="T46" fmla="*/ 34 w 133"/>
                <a:gd name="T47" fmla="*/ 14 h 68"/>
                <a:gd name="T48" fmla="*/ 13 w 133"/>
                <a:gd name="T49" fmla="*/ 27 h 68"/>
                <a:gd name="T50" fmla="*/ 11 w 133"/>
                <a:gd name="T51" fmla="*/ 31 h 68"/>
                <a:gd name="T52" fmla="*/ 16 w 133"/>
                <a:gd name="T53" fmla="*/ 30 h 68"/>
                <a:gd name="T54" fmla="*/ 33 w 133"/>
                <a:gd name="T55" fmla="*/ 17 h 68"/>
                <a:gd name="T56" fmla="*/ 122 w 133"/>
                <a:gd name="T57" fmla="*/ 30 h 68"/>
                <a:gd name="T58" fmla="*/ 118 w 133"/>
                <a:gd name="T59" fmla="*/ 26 h 68"/>
                <a:gd name="T60" fmla="*/ 102 w 133"/>
                <a:gd name="T61" fmla="*/ 14 h 68"/>
                <a:gd name="T62" fmla="*/ 99 w 133"/>
                <a:gd name="T63" fmla="*/ 17 h 68"/>
                <a:gd name="T64" fmla="*/ 115 w 133"/>
                <a:gd name="T65" fmla="*/ 29 h 68"/>
                <a:gd name="T66" fmla="*/ 120 w 133"/>
                <a:gd name="T67" fmla="*/ 31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33" h="68">
                  <a:moveTo>
                    <a:pt x="46" y="40"/>
                  </a:moveTo>
                  <a:cubicBezTo>
                    <a:pt x="46" y="37"/>
                    <a:pt x="46" y="35"/>
                    <a:pt x="46" y="33"/>
                  </a:cubicBezTo>
                  <a:cubicBezTo>
                    <a:pt x="47" y="32"/>
                    <a:pt x="47" y="31"/>
                    <a:pt x="47" y="31"/>
                  </a:cubicBezTo>
                  <a:cubicBezTo>
                    <a:pt x="46" y="29"/>
                    <a:pt x="45" y="29"/>
                    <a:pt x="44" y="29"/>
                  </a:cubicBezTo>
                  <a:cubicBezTo>
                    <a:pt x="43" y="30"/>
                    <a:pt x="42" y="30"/>
                    <a:pt x="41" y="31"/>
                  </a:cubicBezTo>
                  <a:cubicBezTo>
                    <a:pt x="35" y="35"/>
                    <a:pt x="29" y="39"/>
                    <a:pt x="22" y="41"/>
                  </a:cubicBezTo>
                  <a:cubicBezTo>
                    <a:pt x="19" y="43"/>
                    <a:pt x="16" y="43"/>
                    <a:pt x="12" y="43"/>
                  </a:cubicBezTo>
                  <a:cubicBezTo>
                    <a:pt x="5" y="43"/>
                    <a:pt x="0" y="38"/>
                    <a:pt x="0" y="32"/>
                  </a:cubicBezTo>
                  <a:cubicBezTo>
                    <a:pt x="0" y="26"/>
                    <a:pt x="1" y="22"/>
                    <a:pt x="3" y="17"/>
                  </a:cubicBezTo>
                  <a:cubicBezTo>
                    <a:pt x="7" y="11"/>
                    <a:pt x="12" y="7"/>
                    <a:pt x="17" y="2"/>
                  </a:cubicBezTo>
                  <a:cubicBezTo>
                    <a:pt x="19" y="0"/>
                    <a:pt x="20" y="0"/>
                    <a:pt x="23" y="1"/>
                  </a:cubicBezTo>
                  <a:cubicBezTo>
                    <a:pt x="31" y="4"/>
                    <a:pt x="39" y="6"/>
                    <a:pt x="48" y="8"/>
                  </a:cubicBezTo>
                  <a:cubicBezTo>
                    <a:pt x="53" y="9"/>
                    <a:pt x="59" y="10"/>
                    <a:pt x="64" y="12"/>
                  </a:cubicBezTo>
                  <a:cubicBezTo>
                    <a:pt x="66" y="12"/>
                    <a:pt x="68" y="12"/>
                    <a:pt x="70" y="11"/>
                  </a:cubicBezTo>
                  <a:cubicBezTo>
                    <a:pt x="79" y="9"/>
                    <a:pt x="88" y="7"/>
                    <a:pt x="97" y="5"/>
                  </a:cubicBezTo>
                  <a:cubicBezTo>
                    <a:pt x="102" y="4"/>
                    <a:pt x="106" y="2"/>
                    <a:pt x="111" y="0"/>
                  </a:cubicBezTo>
                  <a:cubicBezTo>
                    <a:pt x="113" y="0"/>
                    <a:pt x="114" y="0"/>
                    <a:pt x="115" y="1"/>
                  </a:cubicBezTo>
                  <a:cubicBezTo>
                    <a:pt x="116" y="1"/>
                    <a:pt x="116" y="1"/>
                    <a:pt x="116" y="1"/>
                  </a:cubicBezTo>
                  <a:cubicBezTo>
                    <a:pt x="122" y="7"/>
                    <a:pt x="128" y="13"/>
                    <a:pt x="131" y="21"/>
                  </a:cubicBezTo>
                  <a:cubicBezTo>
                    <a:pt x="133" y="25"/>
                    <a:pt x="133" y="29"/>
                    <a:pt x="133" y="33"/>
                  </a:cubicBezTo>
                  <a:cubicBezTo>
                    <a:pt x="132" y="38"/>
                    <a:pt x="127" y="44"/>
                    <a:pt x="118" y="43"/>
                  </a:cubicBezTo>
                  <a:cubicBezTo>
                    <a:pt x="112" y="43"/>
                    <a:pt x="106" y="40"/>
                    <a:pt x="101" y="37"/>
                  </a:cubicBezTo>
                  <a:cubicBezTo>
                    <a:pt x="98" y="35"/>
                    <a:pt x="94" y="33"/>
                    <a:pt x="91" y="31"/>
                  </a:cubicBezTo>
                  <a:cubicBezTo>
                    <a:pt x="90" y="30"/>
                    <a:pt x="90" y="30"/>
                    <a:pt x="89" y="29"/>
                  </a:cubicBezTo>
                  <a:cubicBezTo>
                    <a:pt x="87" y="28"/>
                    <a:pt x="86" y="30"/>
                    <a:pt x="86" y="31"/>
                  </a:cubicBezTo>
                  <a:cubicBezTo>
                    <a:pt x="86" y="33"/>
                    <a:pt x="86" y="34"/>
                    <a:pt x="87" y="35"/>
                  </a:cubicBezTo>
                  <a:cubicBezTo>
                    <a:pt x="88" y="44"/>
                    <a:pt x="86" y="52"/>
                    <a:pt x="81" y="59"/>
                  </a:cubicBezTo>
                  <a:cubicBezTo>
                    <a:pt x="79" y="61"/>
                    <a:pt x="77" y="63"/>
                    <a:pt x="74" y="65"/>
                  </a:cubicBezTo>
                  <a:cubicBezTo>
                    <a:pt x="69" y="68"/>
                    <a:pt x="61" y="68"/>
                    <a:pt x="56" y="63"/>
                  </a:cubicBezTo>
                  <a:cubicBezTo>
                    <a:pt x="51" y="59"/>
                    <a:pt x="48" y="54"/>
                    <a:pt x="47" y="48"/>
                  </a:cubicBezTo>
                  <a:cubicBezTo>
                    <a:pt x="46" y="47"/>
                    <a:pt x="46" y="45"/>
                    <a:pt x="46" y="44"/>
                  </a:cubicBezTo>
                  <a:cubicBezTo>
                    <a:pt x="46" y="42"/>
                    <a:pt x="46" y="41"/>
                    <a:pt x="46" y="40"/>
                  </a:cubicBezTo>
                  <a:moveTo>
                    <a:pt x="64" y="37"/>
                  </a:moveTo>
                  <a:cubicBezTo>
                    <a:pt x="64" y="37"/>
                    <a:pt x="64" y="37"/>
                    <a:pt x="64" y="37"/>
                  </a:cubicBezTo>
                  <a:cubicBezTo>
                    <a:pt x="64" y="41"/>
                    <a:pt x="64" y="45"/>
                    <a:pt x="64" y="49"/>
                  </a:cubicBezTo>
                  <a:cubicBezTo>
                    <a:pt x="64" y="50"/>
                    <a:pt x="64" y="51"/>
                    <a:pt x="64" y="52"/>
                  </a:cubicBezTo>
                  <a:cubicBezTo>
                    <a:pt x="64" y="53"/>
                    <a:pt x="66" y="54"/>
                    <a:pt x="66" y="54"/>
                  </a:cubicBezTo>
                  <a:cubicBezTo>
                    <a:pt x="67" y="54"/>
                    <a:pt x="69" y="53"/>
                    <a:pt x="69" y="52"/>
                  </a:cubicBezTo>
                  <a:cubicBezTo>
                    <a:pt x="69" y="51"/>
                    <a:pt x="69" y="50"/>
                    <a:pt x="69" y="50"/>
                  </a:cubicBezTo>
                  <a:cubicBezTo>
                    <a:pt x="69" y="42"/>
                    <a:pt x="69" y="34"/>
                    <a:pt x="69" y="27"/>
                  </a:cubicBezTo>
                  <a:cubicBezTo>
                    <a:pt x="69" y="25"/>
                    <a:pt x="68" y="23"/>
                    <a:pt x="68" y="22"/>
                  </a:cubicBezTo>
                  <a:cubicBezTo>
                    <a:pt x="68" y="21"/>
                    <a:pt x="68" y="21"/>
                    <a:pt x="68" y="21"/>
                  </a:cubicBezTo>
                  <a:cubicBezTo>
                    <a:pt x="67" y="20"/>
                    <a:pt x="67" y="20"/>
                    <a:pt x="66" y="20"/>
                  </a:cubicBezTo>
                  <a:cubicBezTo>
                    <a:pt x="65" y="20"/>
                    <a:pt x="65" y="20"/>
                    <a:pt x="65" y="21"/>
                  </a:cubicBezTo>
                  <a:cubicBezTo>
                    <a:pt x="64" y="22"/>
                    <a:pt x="64" y="24"/>
                    <a:pt x="64" y="25"/>
                  </a:cubicBezTo>
                  <a:cubicBezTo>
                    <a:pt x="64" y="29"/>
                    <a:pt x="64" y="33"/>
                    <a:pt x="64" y="37"/>
                  </a:cubicBezTo>
                  <a:moveTo>
                    <a:pt x="34" y="15"/>
                  </a:moveTo>
                  <a:cubicBezTo>
                    <a:pt x="34" y="14"/>
                    <a:pt x="34" y="14"/>
                    <a:pt x="34" y="14"/>
                  </a:cubicBezTo>
                  <a:cubicBezTo>
                    <a:pt x="33" y="13"/>
                    <a:pt x="31" y="13"/>
                    <a:pt x="30" y="14"/>
                  </a:cubicBezTo>
                  <a:cubicBezTo>
                    <a:pt x="25" y="18"/>
                    <a:pt x="19" y="22"/>
                    <a:pt x="13" y="27"/>
                  </a:cubicBezTo>
                  <a:cubicBezTo>
                    <a:pt x="13" y="27"/>
                    <a:pt x="12" y="28"/>
                    <a:pt x="12" y="28"/>
                  </a:cubicBezTo>
                  <a:cubicBezTo>
                    <a:pt x="11" y="29"/>
                    <a:pt x="11" y="30"/>
                    <a:pt x="11" y="31"/>
                  </a:cubicBezTo>
                  <a:cubicBezTo>
                    <a:pt x="12" y="31"/>
                    <a:pt x="13" y="32"/>
                    <a:pt x="14" y="31"/>
                  </a:cubicBezTo>
                  <a:cubicBezTo>
                    <a:pt x="15" y="31"/>
                    <a:pt x="16" y="30"/>
                    <a:pt x="16" y="30"/>
                  </a:cubicBezTo>
                  <a:cubicBezTo>
                    <a:pt x="21" y="26"/>
                    <a:pt x="26" y="22"/>
                    <a:pt x="31" y="19"/>
                  </a:cubicBezTo>
                  <a:cubicBezTo>
                    <a:pt x="32" y="18"/>
                    <a:pt x="33" y="18"/>
                    <a:pt x="33" y="17"/>
                  </a:cubicBezTo>
                  <a:cubicBezTo>
                    <a:pt x="34" y="17"/>
                    <a:pt x="34" y="16"/>
                    <a:pt x="34" y="15"/>
                  </a:cubicBezTo>
                  <a:moveTo>
                    <a:pt x="122" y="30"/>
                  </a:moveTo>
                  <a:cubicBezTo>
                    <a:pt x="122" y="29"/>
                    <a:pt x="121" y="28"/>
                    <a:pt x="121" y="28"/>
                  </a:cubicBezTo>
                  <a:cubicBezTo>
                    <a:pt x="120" y="27"/>
                    <a:pt x="119" y="26"/>
                    <a:pt x="118" y="26"/>
                  </a:cubicBezTo>
                  <a:cubicBezTo>
                    <a:pt x="114" y="22"/>
                    <a:pt x="109" y="19"/>
                    <a:pt x="105" y="15"/>
                  </a:cubicBezTo>
                  <a:cubicBezTo>
                    <a:pt x="104" y="15"/>
                    <a:pt x="103" y="14"/>
                    <a:pt x="102" y="14"/>
                  </a:cubicBezTo>
                  <a:cubicBezTo>
                    <a:pt x="101" y="13"/>
                    <a:pt x="100" y="13"/>
                    <a:pt x="99" y="14"/>
                  </a:cubicBezTo>
                  <a:cubicBezTo>
                    <a:pt x="99" y="15"/>
                    <a:pt x="99" y="16"/>
                    <a:pt x="99" y="17"/>
                  </a:cubicBezTo>
                  <a:cubicBezTo>
                    <a:pt x="100" y="17"/>
                    <a:pt x="100" y="18"/>
                    <a:pt x="101" y="18"/>
                  </a:cubicBezTo>
                  <a:cubicBezTo>
                    <a:pt x="105" y="22"/>
                    <a:pt x="110" y="25"/>
                    <a:pt x="115" y="29"/>
                  </a:cubicBezTo>
                  <a:cubicBezTo>
                    <a:pt x="116" y="30"/>
                    <a:pt x="117" y="30"/>
                    <a:pt x="118" y="31"/>
                  </a:cubicBezTo>
                  <a:cubicBezTo>
                    <a:pt x="119" y="31"/>
                    <a:pt x="120" y="31"/>
                    <a:pt x="120" y="31"/>
                  </a:cubicBezTo>
                  <a:cubicBezTo>
                    <a:pt x="121" y="31"/>
                    <a:pt x="122" y="30"/>
                    <a:pt x="122" y="30"/>
                  </a:cubicBezTo>
                </a:path>
              </a:pathLst>
            </a:custGeom>
            <a:solidFill>
              <a:srgbClr val="B71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65" name="Freeform 378"/>
            <p:cNvSpPr>
              <a:spLocks/>
            </p:cNvSpPr>
            <p:nvPr/>
          </p:nvSpPr>
          <p:spPr bwMode="auto">
            <a:xfrm>
              <a:off x="1119188" y="3179763"/>
              <a:ext cx="296862" cy="168275"/>
            </a:xfrm>
            <a:custGeom>
              <a:avLst/>
              <a:gdLst>
                <a:gd name="T0" fmla="*/ 1 w 79"/>
                <a:gd name="T1" fmla="*/ 45 h 45"/>
                <a:gd name="T2" fmla="*/ 0 w 79"/>
                <a:gd name="T3" fmla="*/ 45 h 45"/>
                <a:gd name="T4" fmla="*/ 0 w 79"/>
                <a:gd name="T5" fmla="*/ 44 h 45"/>
                <a:gd name="T6" fmla="*/ 1 w 79"/>
                <a:gd name="T7" fmla="*/ 43 h 45"/>
                <a:gd name="T8" fmla="*/ 22 w 79"/>
                <a:gd name="T9" fmla="*/ 28 h 45"/>
                <a:gd name="T10" fmla="*/ 37 w 79"/>
                <a:gd name="T11" fmla="*/ 15 h 45"/>
                <a:gd name="T12" fmla="*/ 46 w 79"/>
                <a:gd name="T13" fmla="*/ 7 h 45"/>
                <a:gd name="T14" fmla="*/ 51 w 79"/>
                <a:gd name="T15" fmla="*/ 1 h 45"/>
                <a:gd name="T16" fmla="*/ 56 w 79"/>
                <a:gd name="T17" fmla="*/ 1 h 45"/>
                <a:gd name="T18" fmla="*/ 78 w 79"/>
                <a:gd name="T19" fmla="*/ 13 h 45"/>
                <a:gd name="T20" fmla="*/ 79 w 79"/>
                <a:gd name="T21" fmla="*/ 14 h 45"/>
                <a:gd name="T22" fmla="*/ 78 w 79"/>
                <a:gd name="T23" fmla="*/ 16 h 45"/>
                <a:gd name="T24" fmla="*/ 72 w 79"/>
                <a:gd name="T25" fmla="*/ 19 h 45"/>
                <a:gd name="T26" fmla="*/ 24 w 79"/>
                <a:gd name="T27" fmla="*/ 39 h 45"/>
                <a:gd name="T28" fmla="*/ 2 w 79"/>
                <a:gd name="T29" fmla="*/ 45 h 45"/>
                <a:gd name="T30" fmla="*/ 1 w 79"/>
                <a:gd name="T31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9" h="45">
                  <a:moveTo>
                    <a:pt x="1" y="45"/>
                  </a:moveTo>
                  <a:cubicBezTo>
                    <a:pt x="0" y="45"/>
                    <a:pt x="0" y="45"/>
                    <a:pt x="0" y="45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0" y="44"/>
                    <a:pt x="0" y="43"/>
                    <a:pt x="1" y="43"/>
                  </a:cubicBezTo>
                  <a:cubicBezTo>
                    <a:pt x="8" y="39"/>
                    <a:pt x="15" y="34"/>
                    <a:pt x="22" y="28"/>
                  </a:cubicBezTo>
                  <a:cubicBezTo>
                    <a:pt x="27" y="24"/>
                    <a:pt x="32" y="20"/>
                    <a:pt x="37" y="15"/>
                  </a:cubicBezTo>
                  <a:cubicBezTo>
                    <a:pt x="40" y="12"/>
                    <a:pt x="43" y="10"/>
                    <a:pt x="46" y="7"/>
                  </a:cubicBezTo>
                  <a:cubicBezTo>
                    <a:pt x="48" y="5"/>
                    <a:pt x="49" y="3"/>
                    <a:pt x="51" y="1"/>
                  </a:cubicBezTo>
                  <a:cubicBezTo>
                    <a:pt x="53" y="0"/>
                    <a:pt x="53" y="0"/>
                    <a:pt x="56" y="1"/>
                  </a:cubicBezTo>
                  <a:cubicBezTo>
                    <a:pt x="63" y="4"/>
                    <a:pt x="71" y="9"/>
                    <a:pt x="78" y="13"/>
                  </a:cubicBezTo>
                  <a:cubicBezTo>
                    <a:pt x="79" y="14"/>
                    <a:pt x="79" y="14"/>
                    <a:pt x="79" y="14"/>
                  </a:cubicBezTo>
                  <a:cubicBezTo>
                    <a:pt x="79" y="15"/>
                    <a:pt x="79" y="15"/>
                    <a:pt x="78" y="16"/>
                  </a:cubicBezTo>
                  <a:cubicBezTo>
                    <a:pt x="76" y="17"/>
                    <a:pt x="74" y="18"/>
                    <a:pt x="72" y="19"/>
                  </a:cubicBezTo>
                  <a:cubicBezTo>
                    <a:pt x="56" y="27"/>
                    <a:pt x="40" y="34"/>
                    <a:pt x="24" y="39"/>
                  </a:cubicBezTo>
                  <a:cubicBezTo>
                    <a:pt x="16" y="41"/>
                    <a:pt x="9" y="43"/>
                    <a:pt x="2" y="45"/>
                  </a:cubicBezTo>
                  <a:cubicBezTo>
                    <a:pt x="1" y="45"/>
                    <a:pt x="1" y="45"/>
                    <a:pt x="1" y="45"/>
                  </a:cubicBezTo>
                </a:path>
              </a:pathLst>
            </a:custGeom>
            <a:solidFill>
              <a:srgbClr val="FFD3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66" name="Freeform 379"/>
            <p:cNvSpPr>
              <a:spLocks/>
            </p:cNvSpPr>
            <p:nvPr/>
          </p:nvSpPr>
          <p:spPr bwMode="auto">
            <a:xfrm>
              <a:off x="735013" y="3179763"/>
              <a:ext cx="296862" cy="168275"/>
            </a:xfrm>
            <a:custGeom>
              <a:avLst/>
              <a:gdLst>
                <a:gd name="T0" fmla="*/ 25 w 79"/>
                <a:gd name="T1" fmla="*/ 0 h 45"/>
                <a:gd name="T2" fmla="*/ 27 w 79"/>
                <a:gd name="T3" fmla="*/ 1 h 45"/>
                <a:gd name="T4" fmla="*/ 30 w 79"/>
                <a:gd name="T5" fmla="*/ 4 h 45"/>
                <a:gd name="T6" fmla="*/ 76 w 79"/>
                <a:gd name="T7" fmla="*/ 42 h 45"/>
                <a:gd name="T8" fmla="*/ 79 w 79"/>
                <a:gd name="T9" fmla="*/ 45 h 45"/>
                <a:gd name="T10" fmla="*/ 75 w 79"/>
                <a:gd name="T11" fmla="*/ 44 h 45"/>
                <a:gd name="T12" fmla="*/ 45 w 79"/>
                <a:gd name="T13" fmla="*/ 36 h 45"/>
                <a:gd name="T14" fmla="*/ 26 w 79"/>
                <a:gd name="T15" fmla="*/ 28 h 45"/>
                <a:gd name="T16" fmla="*/ 2 w 79"/>
                <a:gd name="T17" fmla="*/ 17 h 45"/>
                <a:gd name="T18" fmla="*/ 0 w 79"/>
                <a:gd name="T19" fmla="*/ 16 h 45"/>
                <a:gd name="T20" fmla="*/ 0 w 79"/>
                <a:gd name="T21" fmla="*/ 14 h 45"/>
                <a:gd name="T22" fmla="*/ 1 w 79"/>
                <a:gd name="T23" fmla="*/ 13 h 45"/>
                <a:gd name="T24" fmla="*/ 24 w 79"/>
                <a:gd name="T25" fmla="*/ 1 h 45"/>
                <a:gd name="T26" fmla="*/ 25 w 79"/>
                <a:gd name="T27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9" h="45">
                  <a:moveTo>
                    <a:pt x="25" y="0"/>
                  </a:moveTo>
                  <a:cubicBezTo>
                    <a:pt x="26" y="0"/>
                    <a:pt x="27" y="0"/>
                    <a:pt x="27" y="1"/>
                  </a:cubicBezTo>
                  <a:cubicBezTo>
                    <a:pt x="28" y="2"/>
                    <a:pt x="29" y="3"/>
                    <a:pt x="30" y="4"/>
                  </a:cubicBezTo>
                  <a:cubicBezTo>
                    <a:pt x="44" y="19"/>
                    <a:pt x="60" y="31"/>
                    <a:pt x="76" y="42"/>
                  </a:cubicBezTo>
                  <a:cubicBezTo>
                    <a:pt x="77" y="43"/>
                    <a:pt x="79" y="43"/>
                    <a:pt x="79" y="45"/>
                  </a:cubicBezTo>
                  <a:cubicBezTo>
                    <a:pt x="78" y="45"/>
                    <a:pt x="77" y="45"/>
                    <a:pt x="75" y="44"/>
                  </a:cubicBezTo>
                  <a:cubicBezTo>
                    <a:pt x="65" y="42"/>
                    <a:pt x="55" y="39"/>
                    <a:pt x="45" y="36"/>
                  </a:cubicBezTo>
                  <a:cubicBezTo>
                    <a:pt x="38" y="33"/>
                    <a:pt x="32" y="31"/>
                    <a:pt x="26" y="28"/>
                  </a:cubicBezTo>
                  <a:cubicBezTo>
                    <a:pt x="17" y="25"/>
                    <a:pt x="9" y="21"/>
                    <a:pt x="2" y="17"/>
                  </a:cubicBezTo>
                  <a:cubicBezTo>
                    <a:pt x="1" y="16"/>
                    <a:pt x="1" y="16"/>
                    <a:pt x="0" y="16"/>
                  </a:cubicBezTo>
                  <a:cubicBezTo>
                    <a:pt x="0" y="15"/>
                    <a:pt x="0" y="15"/>
                    <a:pt x="0" y="14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8" y="9"/>
                    <a:pt x="16" y="4"/>
                    <a:pt x="24" y="1"/>
                  </a:cubicBezTo>
                  <a:cubicBezTo>
                    <a:pt x="24" y="0"/>
                    <a:pt x="25" y="0"/>
                    <a:pt x="25" y="0"/>
                  </a:cubicBezTo>
                </a:path>
              </a:pathLst>
            </a:custGeom>
            <a:solidFill>
              <a:srgbClr val="FFD3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67" name="Freeform 380"/>
            <p:cNvSpPr>
              <a:spLocks/>
            </p:cNvSpPr>
            <p:nvPr/>
          </p:nvSpPr>
          <p:spPr bwMode="auto">
            <a:xfrm>
              <a:off x="679450" y="2189163"/>
              <a:ext cx="209550" cy="112713"/>
            </a:xfrm>
            <a:custGeom>
              <a:avLst/>
              <a:gdLst>
                <a:gd name="T0" fmla="*/ 54 w 56"/>
                <a:gd name="T1" fmla="*/ 0 h 30"/>
                <a:gd name="T2" fmla="*/ 56 w 56"/>
                <a:gd name="T3" fmla="*/ 0 h 30"/>
                <a:gd name="T4" fmla="*/ 56 w 56"/>
                <a:gd name="T5" fmla="*/ 0 h 30"/>
                <a:gd name="T6" fmla="*/ 56 w 56"/>
                <a:gd name="T7" fmla="*/ 1 h 30"/>
                <a:gd name="T8" fmla="*/ 54 w 56"/>
                <a:gd name="T9" fmla="*/ 2 h 30"/>
                <a:gd name="T10" fmla="*/ 34 w 56"/>
                <a:gd name="T11" fmla="*/ 16 h 30"/>
                <a:gd name="T12" fmla="*/ 25 w 56"/>
                <a:gd name="T13" fmla="*/ 25 h 30"/>
                <a:gd name="T14" fmla="*/ 24 w 56"/>
                <a:gd name="T15" fmla="*/ 26 h 30"/>
                <a:gd name="T16" fmla="*/ 17 w 56"/>
                <a:gd name="T17" fmla="*/ 27 h 30"/>
                <a:gd name="T18" fmla="*/ 2 w 56"/>
                <a:gd name="T19" fmla="*/ 18 h 30"/>
                <a:gd name="T20" fmla="*/ 1 w 56"/>
                <a:gd name="T21" fmla="*/ 18 h 30"/>
                <a:gd name="T22" fmla="*/ 1 w 56"/>
                <a:gd name="T23" fmla="*/ 16 h 30"/>
                <a:gd name="T24" fmla="*/ 2 w 56"/>
                <a:gd name="T25" fmla="*/ 15 h 30"/>
                <a:gd name="T26" fmla="*/ 46 w 56"/>
                <a:gd name="T27" fmla="*/ 1 h 30"/>
                <a:gd name="T28" fmla="*/ 54 w 56"/>
                <a:gd name="T29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6" h="30">
                  <a:moveTo>
                    <a:pt x="54" y="0"/>
                  </a:moveTo>
                  <a:cubicBezTo>
                    <a:pt x="55" y="0"/>
                    <a:pt x="55" y="0"/>
                    <a:pt x="56" y="0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56" y="1"/>
                    <a:pt x="56" y="1"/>
                    <a:pt x="56" y="1"/>
                  </a:cubicBezTo>
                  <a:cubicBezTo>
                    <a:pt x="55" y="1"/>
                    <a:pt x="55" y="2"/>
                    <a:pt x="54" y="2"/>
                  </a:cubicBezTo>
                  <a:cubicBezTo>
                    <a:pt x="47" y="6"/>
                    <a:pt x="41" y="11"/>
                    <a:pt x="34" y="16"/>
                  </a:cubicBezTo>
                  <a:cubicBezTo>
                    <a:pt x="31" y="19"/>
                    <a:pt x="28" y="22"/>
                    <a:pt x="25" y="25"/>
                  </a:cubicBezTo>
                  <a:cubicBezTo>
                    <a:pt x="25" y="25"/>
                    <a:pt x="24" y="26"/>
                    <a:pt x="24" y="26"/>
                  </a:cubicBezTo>
                  <a:cubicBezTo>
                    <a:pt x="20" y="29"/>
                    <a:pt x="21" y="30"/>
                    <a:pt x="17" y="27"/>
                  </a:cubicBezTo>
                  <a:cubicBezTo>
                    <a:pt x="12" y="25"/>
                    <a:pt x="7" y="22"/>
                    <a:pt x="2" y="18"/>
                  </a:cubicBezTo>
                  <a:cubicBezTo>
                    <a:pt x="2" y="18"/>
                    <a:pt x="1" y="18"/>
                    <a:pt x="1" y="18"/>
                  </a:cubicBezTo>
                  <a:cubicBezTo>
                    <a:pt x="0" y="17"/>
                    <a:pt x="0" y="16"/>
                    <a:pt x="1" y="16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16" y="9"/>
                    <a:pt x="31" y="5"/>
                    <a:pt x="46" y="1"/>
                  </a:cubicBezTo>
                  <a:cubicBezTo>
                    <a:pt x="49" y="1"/>
                    <a:pt x="52" y="0"/>
                    <a:pt x="54" y="0"/>
                  </a:cubicBezTo>
                </a:path>
              </a:pathLst>
            </a:custGeom>
            <a:solidFill>
              <a:srgbClr val="FFD3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68" name="Freeform 381"/>
            <p:cNvSpPr>
              <a:spLocks/>
            </p:cNvSpPr>
            <p:nvPr/>
          </p:nvSpPr>
          <p:spPr bwMode="auto">
            <a:xfrm>
              <a:off x="1262063" y="2185988"/>
              <a:ext cx="206375" cy="112713"/>
            </a:xfrm>
            <a:custGeom>
              <a:avLst/>
              <a:gdLst>
                <a:gd name="T0" fmla="*/ 36 w 55"/>
                <a:gd name="T1" fmla="*/ 30 h 30"/>
                <a:gd name="T2" fmla="*/ 34 w 55"/>
                <a:gd name="T3" fmla="*/ 29 h 30"/>
                <a:gd name="T4" fmla="*/ 29 w 55"/>
                <a:gd name="T5" fmla="*/ 24 h 30"/>
                <a:gd name="T6" fmla="*/ 3 w 55"/>
                <a:gd name="T7" fmla="*/ 4 h 30"/>
                <a:gd name="T8" fmla="*/ 0 w 55"/>
                <a:gd name="T9" fmla="*/ 1 h 30"/>
                <a:gd name="T10" fmla="*/ 4 w 55"/>
                <a:gd name="T11" fmla="*/ 1 h 30"/>
                <a:gd name="T12" fmla="*/ 35 w 55"/>
                <a:gd name="T13" fmla="*/ 9 h 30"/>
                <a:gd name="T14" fmla="*/ 54 w 55"/>
                <a:gd name="T15" fmla="*/ 17 h 30"/>
                <a:gd name="T16" fmla="*/ 55 w 55"/>
                <a:gd name="T17" fmla="*/ 17 h 30"/>
                <a:gd name="T18" fmla="*/ 55 w 55"/>
                <a:gd name="T19" fmla="*/ 18 h 30"/>
                <a:gd name="T20" fmla="*/ 48 w 55"/>
                <a:gd name="T21" fmla="*/ 23 h 30"/>
                <a:gd name="T22" fmla="*/ 37 w 55"/>
                <a:gd name="T23" fmla="*/ 29 h 30"/>
                <a:gd name="T24" fmla="*/ 36 w 55"/>
                <a:gd name="T25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5" h="30">
                  <a:moveTo>
                    <a:pt x="36" y="30"/>
                  </a:moveTo>
                  <a:cubicBezTo>
                    <a:pt x="35" y="30"/>
                    <a:pt x="34" y="29"/>
                    <a:pt x="34" y="29"/>
                  </a:cubicBezTo>
                  <a:cubicBezTo>
                    <a:pt x="32" y="27"/>
                    <a:pt x="31" y="26"/>
                    <a:pt x="29" y="24"/>
                  </a:cubicBezTo>
                  <a:cubicBezTo>
                    <a:pt x="21" y="16"/>
                    <a:pt x="12" y="10"/>
                    <a:pt x="3" y="4"/>
                  </a:cubicBezTo>
                  <a:cubicBezTo>
                    <a:pt x="2" y="3"/>
                    <a:pt x="0" y="3"/>
                    <a:pt x="0" y="1"/>
                  </a:cubicBezTo>
                  <a:cubicBezTo>
                    <a:pt x="1" y="0"/>
                    <a:pt x="2" y="1"/>
                    <a:pt x="4" y="1"/>
                  </a:cubicBezTo>
                  <a:cubicBezTo>
                    <a:pt x="14" y="3"/>
                    <a:pt x="25" y="6"/>
                    <a:pt x="35" y="9"/>
                  </a:cubicBezTo>
                  <a:cubicBezTo>
                    <a:pt x="42" y="12"/>
                    <a:pt x="48" y="14"/>
                    <a:pt x="54" y="17"/>
                  </a:cubicBezTo>
                  <a:cubicBezTo>
                    <a:pt x="55" y="17"/>
                    <a:pt x="55" y="17"/>
                    <a:pt x="55" y="17"/>
                  </a:cubicBezTo>
                  <a:cubicBezTo>
                    <a:pt x="55" y="17"/>
                    <a:pt x="55" y="18"/>
                    <a:pt x="55" y="18"/>
                  </a:cubicBezTo>
                  <a:cubicBezTo>
                    <a:pt x="53" y="20"/>
                    <a:pt x="50" y="22"/>
                    <a:pt x="48" y="23"/>
                  </a:cubicBezTo>
                  <a:cubicBezTo>
                    <a:pt x="45" y="25"/>
                    <a:pt x="41" y="27"/>
                    <a:pt x="37" y="29"/>
                  </a:cubicBezTo>
                  <a:cubicBezTo>
                    <a:pt x="37" y="29"/>
                    <a:pt x="36" y="30"/>
                    <a:pt x="36" y="30"/>
                  </a:cubicBezTo>
                </a:path>
              </a:pathLst>
            </a:custGeom>
            <a:solidFill>
              <a:srgbClr val="FFD3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69" name="Freeform 382"/>
            <p:cNvSpPr>
              <a:spLocks/>
            </p:cNvSpPr>
            <p:nvPr/>
          </p:nvSpPr>
          <p:spPr bwMode="auto">
            <a:xfrm>
              <a:off x="776288" y="2170113"/>
              <a:ext cx="598487" cy="203200"/>
            </a:xfrm>
            <a:custGeom>
              <a:avLst/>
              <a:gdLst>
                <a:gd name="T0" fmla="*/ 79 w 159"/>
                <a:gd name="T1" fmla="*/ 54 h 54"/>
                <a:gd name="T2" fmla="*/ 50 w 159"/>
                <a:gd name="T3" fmla="*/ 51 h 54"/>
                <a:gd name="T4" fmla="*/ 11 w 159"/>
                <a:gd name="T5" fmla="*/ 41 h 54"/>
                <a:gd name="T6" fmla="*/ 1 w 159"/>
                <a:gd name="T7" fmla="*/ 37 h 54"/>
                <a:gd name="T8" fmla="*/ 0 w 159"/>
                <a:gd name="T9" fmla="*/ 35 h 54"/>
                <a:gd name="T10" fmla="*/ 7 w 159"/>
                <a:gd name="T11" fmla="*/ 29 h 54"/>
                <a:gd name="T12" fmla="*/ 37 w 159"/>
                <a:gd name="T13" fmla="*/ 7 h 54"/>
                <a:gd name="T14" fmla="*/ 43 w 159"/>
                <a:gd name="T15" fmla="*/ 3 h 54"/>
                <a:gd name="T16" fmla="*/ 46 w 159"/>
                <a:gd name="T17" fmla="*/ 2 h 54"/>
                <a:gd name="T18" fmla="*/ 56 w 159"/>
                <a:gd name="T19" fmla="*/ 1 h 54"/>
                <a:gd name="T20" fmla="*/ 71 w 159"/>
                <a:gd name="T21" fmla="*/ 1 h 54"/>
                <a:gd name="T22" fmla="*/ 83 w 159"/>
                <a:gd name="T23" fmla="*/ 0 h 54"/>
                <a:gd name="T24" fmla="*/ 99 w 159"/>
                <a:gd name="T25" fmla="*/ 1 h 54"/>
                <a:gd name="T26" fmla="*/ 112 w 159"/>
                <a:gd name="T27" fmla="*/ 2 h 54"/>
                <a:gd name="T28" fmla="*/ 116 w 159"/>
                <a:gd name="T29" fmla="*/ 4 h 54"/>
                <a:gd name="T30" fmla="*/ 143 w 159"/>
                <a:gd name="T31" fmla="*/ 21 h 54"/>
                <a:gd name="T32" fmla="*/ 156 w 159"/>
                <a:gd name="T33" fmla="*/ 33 h 54"/>
                <a:gd name="T34" fmla="*/ 158 w 159"/>
                <a:gd name="T35" fmla="*/ 35 h 54"/>
                <a:gd name="T36" fmla="*/ 158 w 159"/>
                <a:gd name="T37" fmla="*/ 37 h 54"/>
                <a:gd name="T38" fmla="*/ 154 w 159"/>
                <a:gd name="T39" fmla="*/ 38 h 54"/>
                <a:gd name="T40" fmla="*/ 109 w 159"/>
                <a:gd name="T41" fmla="*/ 51 h 54"/>
                <a:gd name="T42" fmla="*/ 92 w 159"/>
                <a:gd name="T43" fmla="*/ 53 h 54"/>
                <a:gd name="T44" fmla="*/ 79 w 159"/>
                <a:gd name="T45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59" h="54">
                  <a:moveTo>
                    <a:pt x="79" y="54"/>
                  </a:moveTo>
                  <a:cubicBezTo>
                    <a:pt x="70" y="53"/>
                    <a:pt x="60" y="52"/>
                    <a:pt x="50" y="51"/>
                  </a:cubicBezTo>
                  <a:cubicBezTo>
                    <a:pt x="37" y="49"/>
                    <a:pt x="24" y="45"/>
                    <a:pt x="11" y="41"/>
                  </a:cubicBezTo>
                  <a:cubicBezTo>
                    <a:pt x="8" y="40"/>
                    <a:pt x="4" y="38"/>
                    <a:pt x="1" y="37"/>
                  </a:cubicBezTo>
                  <a:cubicBezTo>
                    <a:pt x="0" y="36"/>
                    <a:pt x="0" y="36"/>
                    <a:pt x="0" y="35"/>
                  </a:cubicBezTo>
                  <a:cubicBezTo>
                    <a:pt x="2" y="33"/>
                    <a:pt x="5" y="31"/>
                    <a:pt x="7" y="29"/>
                  </a:cubicBezTo>
                  <a:cubicBezTo>
                    <a:pt x="16" y="20"/>
                    <a:pt x="26" y="13"/>
                    <a:pt x="37" y="7"/>
                  </a:cubicBezTo>
                  <a:cubicBezTo>
                    <a:pt x="39" y="6"/>
                    <a:pt x="41" y="4"/>
                    <a:pt x="43" y="3"/>
                  </a:cubicBezTo>
                  <a:cubicBezTo>
                    <a:pt x="44" y="3"/>
                    <a:pt x="45" y="2"/>
                    <a:pt x="46" y="2"/>
                  </a:cubicBezTo>
                  <a:cubicBezTo>
                    <a:pt x="49" y="2"/>
                    <a:pt x="52" y="2"/>
                    <a:pt x="56" y="1"/>
                  </a:cubicBezTo>
                  <a:cubicBezTo>
                    <a:pt x="61" y="1"/>
                    <a:pt x="66" y="1"/>
                    <a:pt x="71" y="1"/>
                  </a:cubicBezTo>
                  <a:cubicBezTo>
                    <a:pt x="75" y="0"/>
                    <a:pt x="79" y="0"/>
                    <a:pt x="83" y="0"/>
                  </a:cubicBezTo>
                  <a:cubicBezTo>
                    <a:pt x="88" y="1"/>
                    <a:pt x="94" y="1"/>
                    <a:pt x="99" y="1"/>
                  </a:cubicBezTo>
                  <a:cubicBezTo>
                    <a:pt x="103" y="1"/>
                    <a:pt x="107" y="2"/>
                    <a:pt x="112" y="2"/>
                  </a:cubicBezTo>
                  <a:cubicBezTo>
                    <a:pt x="113" y="2"/>
                    <a:pt x="115" y="3"/>
                    <a:pt x="116" y="4"/>
                  </a:cubicBezTo>
                  <a:cubicBezTo>
                    <a:pt x="126" y="9"/>
                    <a:pt x="135" y="14"/>
                    <a:pt x="143" y="21"/>
                  </a:cubicBezTo>
                  <a:cubicBezTo>
                    <a:pt x="148" y="25"/>
                    <a:pt x="152" y="29"/>
                    <a:pt x="156" y="33"/>
                  </a:cubicBezTo>
                  <a:cubicBezTo>
                    <a:pt x="157" y="33"/>
                    <a:pt x="158" y="34"/>
                    <a:pt x="158" y="35"/>
                  </a:cubicBezTo>
                  <a:cubicBezTo>
                    <a:pt x="159" y="36"/>
                    <a:pt x="159" y="36"/>
                    <a:pt x="158" y="37"/>
                  </a:cubicBezTo>
                  <a:cubicBezTo>
                    <a:pt x="157" y="37"/>
                    <a:pt x="155" y="38"/>
                    <a:pt x="154" y="38"/>
                  </a:cubicBezTo>
                  <a:cubicBezTo>
                    <a:pt x="140" y="44"/>
                    <a:pt x="124" y="48"/>
                    <a:pt x="109" y="51"/>
                  </a:cubicBezTo>
                  <a:cubicBezTo>
                    <a:pt x="103" y="52"/>
                    <a:pt x="98" y="52"/>
                    <a:pt x="92" y="53"/>
                  </a:cubicBezTo>
                  <a:cubicBezTo>
                    <a:pt x="88" y="53"/>
                    <a:pt x="84" y="54"/>
                    <a:pt x="79" y="54"/>
                  </a:cubicBezTo>
                </a:path>
              </a:pathLst>
            </a:custGeom>
            <a:solidFill>
              <a:srgbClr val="FFE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70" name="Freeform 383"/>
            <p:cNvSpPr>
              <a:spLocks/>
            </p:cNvSpPr>
            <p:nvPr/>
          </p:nvSpPr>
          <p:spPr bwMode="auto">
            <a:xfrm>
              <a:off x="852488" y="3130550"/>
              <a:ext cx="446087" cy="217488"/>
            </a:xfrm>
            <a:custGeom>
              <a:avLst/>
              <a:gdLst>
                <a:gd name="T0" fmla="*/ 59 w 119"/>
                <a:gd name="T1" fmla="*/ 0 h 58"/>
                <a:gd name="T2" fmla="*/ 71 w 119"/>
                <a:gd name="T3" fmla="*/ 0 h 58"/>
                <a:gd name="T4" fmla="*/ 94 w 119"/>
                <a:gd name="T5" fmla="*/ 3 h 58"/>
                <a:gd name="T6" fmla="*/ 116 w 119"/>
                <a:gd name="T7" fmla="*/ 9 h 58"/>
                <a:gd name="T8" fmla="*/ 118 w 119"/>
                <a:gd name="T9" fmla="*/ 10 h 58"/>
                <a:gd name="T10" fmla="*/ 118 w 119"/>
                <a:gd name="T11" fmla="*/ 12 h 58"/>
                <a:gd name="T12" fmla="*/ 116 w 119"/>
                <a:gd name="T13" fmla="*/ 14 h 58"/>
                <a:gd name="T14" fmla="*/ 107 w 119"/>
                <a:gd name="T15" fmla="*/ 23 h 58"/>
                <a:gd name="T16" fmla="*/ 93 w 119"/>
                <a:gd name="T17" fmla="*/ 35 h 58"/>
                <a:gd name="T18" fmla="*/ 71 w 119"/>
                <a:gd name="T19" fmla="*/ 51 h 58"/>
                <a:gd name="T20" fmla="*/ 62 w 119"/>
                <a:gd name="T21" fmla="*/ 57 h 58"/>
                <a:gd name="T22" fmla="*/ 57 w 119"/>
                <a:gd name="T23" fmla="*/ 57 h 58"/>
                <a:gd name="T24" fmla="*/ 43 w 119"/>
                <a:gd name="T25" fmla="*/ 48 h 58"/>
                <a:gd name="T26" fmla="*/ 21 w 119"/>
                <a:gd name="T27" fmla="*/ 32 h 58"/>
                <a:gd name="T28" fmla="*/ 6 w 119"/>
                <a:gd name="T29" fmla="*/ 17 h 58"/>
                <a:gd name="T30" fmla="*/ 1 w 119"/>
                <a:gd name="T31" fmla="*/ 12 h 58"/>
                <a:gd name="T32" fmla="*/ 2 w 119"/>
                <a:gd name="T33" fmla="*/ 10 h 58"/>
                <a:gd name="T34" fmla="*/ 4 w 119"/>
                <a:gd name="T35" fmla="*/ 9 h 58"/>
                <a:gd name="T36" fmla="*/ 38 w 119"/>
                <a:gd name="T37" fmla="*/ 1 h 58"/>
                <a:gd name="T38" fmla="*/ 59 w 119"/>
                <a:gd name="T39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19" h="58">
                  <a:moveTo>
                    <a:pt x="59" y="0"/>
                  </a:moveTo>
                  <a:cubicBezTo>
                    <a:pt x="63" y="0"/>
                    <a:pt x="67" y="0"/>
                    <a:pt x="71" y="0"/>
                  </a:cubicBezTo>
                  <a:cubicBezTo>
                    <a:pt x="79" y="1"/>
                    <a:pt x="87" y="2"/>
                    <a:pt x="94" y="3"/>
                  </a:cubicBezTo>
                  <a:cubicBezTo>
                    <a:pt x="102" y="5"/>
                    <a:pt x="109" y="7"/>
                    <a:pt x="116" y="9"/>
                  </a:cubicBezTo>
                  <a:cubicBezTo>
                    <a:pt x="116" y="10"/>
                    <a:pt x="117" y="10"/>
                    <a:pt x="118" y="10"/>
                  </a:cubicBezTo>
                  <a:cubicBezTo>
                    <a:pt x="118" y="11"/>
                    <a:pt x="119" y="11"/>
                    <a:pt x="118" y="12"/>
                  </a:cubicBezTo>
                  <a:cubicBezTo>
                    <a:pt x="117" y="13"/>
                    <a:pt x="117" y="13"/>
                    <a:pt x="116" y="14"/>
                  </a:cubicBezTo>
                  <a:cubicBezTo>
                    <a:pt x="113" y="17"/>
                    <a:pt x="110" y="20"/>
                    <a:pt x="107" y="23"/>
                  </a:cubicBezTo>
                  <a:cubicBezTo>
                    <a:pt x="102" y="27"/>
                    <a:pt x="98" y="31"/>
                    <a:pt x="93" y="35"/>
                  </a:cubicBezTo>
                  <a:cubicBezTo>
                    <a:pt x="86" y="41"/>
                    <a:pt x="79" y="46"/>
                    <a:pt x="71" y="51"/>
                  </a:cubicBezTo>
                  <a:cubicBezTo>
                    <a:pt x="68" y="53"/>
                    <a:pt x="65" y="55"/>
                    <a:pt x="62" y="57"/>
                  </a:cubicBezTo>
                  <a:cubicBezTo>
                    <a:pt x="60" y="58"/>
                    <a:pt x="59" y="58"/>
                    <a:pt x="57" y="57"/>
                  </a:cubicBezTo>
                  <a:cubicBezTo>
                    <a:pt x="53" y="54"/>
                    <a:pt x="48" y="51"/>
                    <a:pt x="43" y="48"/>
                  </a:cubicBezTo>
                  <a:cubicBezTo>
                    <a:pt x="36" y="43"/>
                    <a:pt x="28" y="37"/>
                    <a:pt x="21" y="32"/>
                  </a:cubicBezTo>
                  <a:cubicBezTo>
                    <a:pt x="16" y="27"/>
                    <a:pt x="11" y="22"/>
                    <a:pt x="6" y="17"/>
                  </a:cubicBezTo>
                  <a:cubicBezTo>
                    <a:pt x="4" y="16"/>
                    <a:pt x="3" y="14"/>
                    <a:pt x="1" y="12"/>
                  </a:cubicBezTo>
                  <a:cubicBezTo>
                    <a:pt x="0" y="11"/>
                    <a:pt x="0" y="11"/>
                    <a:pt x="2" y="10"/>
                  </a:cubicBezTo>
                  <a:cubicBezTo>
                    <a:pt x="2" y="10"/>
                    <a:pt x="3" y="9"/>
                    <a:pt x="4" y="9"/>
                  </a:cubicBezTo>
                  <a:cubicBezTo>
                    <a:pt x="15" y="5"/>
                    <a:pt x="26" y="3"/>
                    <a:pt x="38" y="1"/>
                  </a:cubicBezTo>
                  <a:cubicBezTo>
                    <a:pt x="45" y="0"/>
                    <a:pt x="52" y="0"/>
                    <a:pt x="59" y="0"/>
                  </a:cubicBezTo>
                </a:path>
              </a:pathLst>
            </a:custGeom>
            <a:solidFill>
              <a:srgbClr val="FFE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71" name="Freeform 384"/>
            <p:cNvSpPr>
              <a:spLocks/>
            </p:cNvSpPr>
            <p:nvPr/>
          </p:nvSpPr>
          <p:spPr bwMode="auto">
            <a:xfrm>
              <a:off x="995363" y="3567113"/>
              <a:ext cx="160337" cy="115888"/>
            </a:xfrm>
            <a:custGeom>
              <a:avLst/>
              <a:gdLst>
                <a:gd name="T0" fmla="*/ 42 w 43"/>
                <a:gd name="T1" fmla="*/ 12 h 31"/>
                <a:gd name="T2" fmla="*/ 40 w 43"/>
                <a:gd name="T3" fmla="*/ 20 h 31"/>
                <a:gd name="T4" fmla="*/ 22 w 43"/>
                <a:gd name="T5" fmla="*/ 30 h 31"/>
                <a:gd name="T6" fmla="*/ 13 w 43"/>
                <a:gd name="T7" fmla="*/ 28 h 31"/>
                <a:gd name="T8" fmla="*/ 4 w 43"/>
                <a:gd name="T9" fmla="*/ 21 h 31"/>
                <a:gd name="T10" fmla="*/ 1 w 43"/>
                <a:gd name="T11" fmla="*/ 7 h 31"/>
                <a:gd name="T12" fmla="*/ 4 w 43"/>
                <a:gd name="T13" fmla="*/ 1 h 31"/>
                <a:gd name="T14" fmla="*/ 5 w 43"/>
                <a:gd name="T15" fmla="*/ 0 h 31"/>
                <a:gd name="T16" fmla="*/ 6 w 43"/>
                <a:gd name="T17" fmla="*/ 1 h 31"/>
                <a:gd name="T18" fmla="*/ 15 w 43"/>
                <a:gd name="T19" fmla="*/ 6 h 31"/>
                <a:gd name="T20" fmla="*/ 29 w 43"/>
                <a:gd name="T21" fmla="*/ 6 h 31"/>
                <a:gd name="T22" fmla="*/ 37 w 43"/>
                <a:gd name="T23" fmla="*/ 1 h 31"/>
                <a:gd name="T24" fmla="*/ 39 w 43"/>
                <a:gd name="T25" fmla="*/ 1 h 31"/>
                <a:gd name="T26" fmla="*/ 42 w 43"/>
                <a:gd name="T27" fmla="*/ 12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3" h="31">
                  <a:moveTo>
                    <a:pt x="42" y="12"/>
                  </a:moveTo>
                  <a:cubicBezTo>
                    <a:pt x="42" y="15"/>
                    <a:pt x="41" y="18"/>
                    <a:pt x="40" y="20"/>
                  </a:cubicBezTo>
                  <a:cubicBezTo>
                    <a:pt x="35" y="26"/>
                    <a:pt x="29" y="30"/>
                    <a:pt x="22" y="30"/>
                  </a:cubicBezTo>
                  <a:cubicBezTo>
                    <a:pt x="19" y="31"/>
                    <a:pt x="16" y="29"/>
                    <a:pt x="13" y="28"/>
                  </a:cubicBezTo>
                  <a:cubicBezTo>
                    <a:pt x="9" y="27"/>
                    <a:pt x="6" y="24"/>
                    <a:pt x="4" y="21"/>
                  </a:cubicBezTo>
                  <a:cubicBezTo>
                    <a:pt x="0" y="17"/>
                    <a:pt x="0" y="12"/>
                    <a:pt x="1" y="7"/>
                  </a:cubicBezTo>
                  <a:cubicBezTo>
                    <a:pt x="2" y="5"/>
                    <a:pt x="3" y="3"/>
                    <a:pt x="4" y="1"/>
                  </a:cubicBezTo>
                  <a:cubicBezTo>
                    <a:pt x="4" y="0"/>
                    <a:pt x="5" y="0"/>
                    <a:pt x="5" y="0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9" y="4"/>
                    <a:pt x="12" y="5"/>
                    <a:pt x="15" y="6"/>
                  </a:cubicBezTo>
                  <a:cubicBezTo>
                    <a:pt x="19" y="8"/>
                    <a:pt x="24" y="8"/>
                    <a:pt x="29" y="6"/>
                  </a:cubicBezTo>
                  <a:cubicBezTo>
                    <a:pt x="32" y="5"/>
                    <a:pt x="35" y="3"/>
                    <a:pt x="37" y="1"/>
                  </a:cubicBezTo>
                  <a:cubicBezTo>
                    <a:pt x="38" y="0"/>
                    <a:pt x="39" y="0"/>
                    <a:pt x="39" y="1"/>
                  </a:cubicBezTo>
                  <a:cubicBezTo>
                    <a:pt x="41" y="5"/>
                    <a:pt x="43" y="8"/>
                    <a:pt x="42" y="12"/>
                  </a:cubicBezTo>
                </a:path>
              </a:pathLst>
            </a:custGeom>
            <a:solidFill>
              <a:srgbClr val="FFE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72" name="Freeform 385"/>
            <p:cNvSpPr>
              <a:spLocks/>
            </p:cNvSpPr>
            <p:nvPr/>
          </p:nvSpPr>
          <p:spPr bwMode="auto">
            <a:xfrm>
              <a:off x="731838" y="2320925"/>
              <a:ext cx="687387" cy="128588"/>
            </a:xfrm>
            <a:custGeom>
              <a:avLst/>
              <a:gdLst>
                <a:gd name="T0" fmla="*/ 91 w 183"/>
                <a:gd name="T1" fmla="*/ 33 h 34"/>
                <a:gd name="T2" fmla="*/ 76 w 183"/>
                <a:gd name="T3" fmla="*/ 32 h 34"/>
                <a:gd name="T4" fmla="*/ 54 w 183"/>
                <a:gd name="T5" fmla="*/ 28 h 34"/>
                <a:gd name="T6" fmla="*/ 17 w 183"/>
                <a:gd name="T7" fmla="*/ 18 h 34"/>
                <a:gd name="T8" fmla="*/ 2 w 183"/>
                <a:gd name="T9" fmla="*/ 12 h 34"/>
                <a:gd name="T10" fmla="*/ 1 w 183"/>
                <a:gd name="T11" fmla="*/ 8 h 34"/>
                <a:gd name="T12" fmla="*/ 7 w 183"/>
                <a:gd name="T13" fmla="*/ 1 h 34"/>
                <a:gd name="T14" fmla="*/ 9 w 183"/>
                <a:gd name="T15" fmla="*/ 0 h 34"/>
                <a:gd name="T16" fmla="*/ 11 w 183"/>
                <a:gd name="T17" fmla="*/ 1 h 34"/>
                <a:gd name="T18" fmla="*/ 45 w 183"/>
                <a:gd name="T19" fmla="*/ 12 h 34"/>
                <a:gd name="T20" fmla="*/ 73 w 183"/>
                <a:gd name="T21" fmla="*/ 17 h 34"/>
                <a:gd name="T22" fmla="*/ 97 w 183"/>
                <a:gd name="T23" fmla="*/ 18 h 34"/>
                <a:gd name="T24" fmla="*/ 110 w 183"/>
                <a:gd name="T25" fmla="*/ 17 h 34"/>
                <a:gd name="T26" fmla="*/ 129 w 183"/>
                <a:gd name="T27" fmla="*/ 14 h 34"/>
                <a:gd name="T28" fmla="*/ 172 w 183"/>
                <a:gd name="T29" fmla="*/ 1 h 34"/>
                <a:gd name="T30" fmla="*/ 173 w 183"/>
                <a:gd name="T31" fmla="*/ 1 h 34"/>
                <a:gd name="T32" fmla="*/ 176 w 183"/>
                <a:gd name="T33" fmla="*/ 1 h 34"/>
                <a:gd name="T34" fmla="*/ 182 w 183"/>
                <a:gd name="T35" fmla="*/ 8 h 34"/>
                <a:gd name="T36" fmla="*/ 181 w 183"/>
                <a:gd name="T37" fmla="*/ 12 h 34"/>
                <a:gd name="T38" fmla="*/ 174 w 183"/>
                <a:gd name="T39" fmla="*/ 14 h 34"/>
                <a:gd name="T40" fmla="*/ 137 w 183"/>
                <a:gd name="T41" fmla="*/ 27 h 34"/>
                <a:gd name="T42" fmla="*/ 110 w 183"/>
                <a:gd name="T43" fmla="*/ 32 h 34"/>
                <a:gd name="T44" fmla="*/ 98 w 183"/>
                <a:gd name="T45" fmla="*/ 33 h 34"/>
                <a:gd name="T46" fmla="*/ 91 w 183"/>
                <a:gd name="T47" fmla="*/ 33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83" h="34">
                  <a:moveTo>
                    <a:pt x="91" y="33"/>
                  </a:moveTo>
                  <a:cubicBezTo>
                    <a:pt x="86" y="32"/>
                    <a:pt x="81" y="33"/>
                    <a:pt x="76" y="32"/>
                  </a:cubicBezTo>
                  <a:cubicBezTo>
                    <a:pt x="69" y="31"/>
                    <a:pt x="62" y="30"/>
                    <a:pt x="54" y="28"/>
                  </a:cubicBezTo>
                  <a:cubicBezTo>
                    <a:pt x="42" y="26"/>
                    <a:pt x="29" y="22"/>
                    <a:pt x="17" y="18"/>
                  </a:cubicBezTo>
                  <a:cubicBezTo>
                    <a:pt x="12" y="16"/>
                    <a:pt x="7" y="14"/>
                    <a:pt x="2" y="12"/>
                  </a:cubicBezTo>
                  <a:cubicBezTo>
                    <a:pt x="0" y="11"/>
                    <a:pt x="0" y="10"/>
                    <a:pt x="1" y="8"/>
                  </a:cubicBezTo>
                  <a:cubicBezTo>
                    <a:pt x="3" y="6"/>
                    <a:pt x="5" y="4"/>
                    <a:pt x="7" y="1"/>
                  </a:cubicBezTo>
                  <a:cubicBezTo>
                    <a:pt x="7" y="0"/>
                    <a:pt x="8" y="0"/>
                    <a:pt x="9" y="0"/>
                  </a:cubicBezTo>
                  <a:cubicBezTo>
                    <a:pt x="10" y="1"/>
                    <a:pt x="11" y="1"/>
                    <a:pt x="11" y="1"/>
                  </a:cubicBezTo>
                  <a:cubicBezTo>
                    <a:pt x="22" y="6"/>
                    <a:pt x="33" y="9"/>
                    <a:pt x="45" y="12"/>
                  </a:cubicBezTo>
                  <a:cubicBezTo>
                    <a:pt x="54" y="14"/>
                    <a:pt x="63" y="16"/>
                    <a:pt x="73" y="17"/>
                  </a:cubicBezTo>
                  <a:cubicBezTo>
                    <a:pt x="81" y="18"/>
                    <a:pt x="89" y="18"/>
                    <a:pt x="97" y="18"/>
                  </a:cubicBezTo>
                  <a:cubicBezTo>
                    <a:pt x="101" y="18"/>
                    <a:pt x="105" y="17"/>
                    <a:pt x="110" y="17"/>
                  </a:cubicBezTo>
                  <a:cubicBezTo>
                    <a:pt x="116" y="16"/>
                    <a:pt x="123" y="15"/>
                    <a:pt x="129" y="14"/>
                  </a:cubicBezTo>
                  <a:cubicBezTo>
                    <a:pt x="144" y="11"/>
                    <a:pt x="158" y="7"/>
                    <a:pt x="172" y="1"/>
                  </a:cubicBezTo>
                  <a:cubicBezTo>
                    <a:pt x="173" y="1"/>
                    <a:pt x="173" y="1"/>
                    <a:pt x="173" y="1"/>
                  </a:cubicBezTo>
                  <a:cubicBezTo>
                    <a:pt x="175" y="0"/>
                    <a:pt x="175" y="0"/>
                    <a:pt x="176" y="1"/>
                  </a:cubicBezTo>
                  <a:cubicBezTo>
                    <a:pt x="178" y="4"/>
                    <a:pt x="180" y="6"/>
                    <a:pt x="182" y="8"/>
                  </a:cubicBezTo>
                  <a:cubicBezTo>
                    <a:pt x="183" y="10"/>
                    <a:pt x="183" y="11"/>
                    <a:pt x="181" y="12"/>
                  </a:cubicBezTo>
                  <a:cubicBezTo>
                    <a:pt x="179" y="13"/>
                    <a:pt x="177" y="14"/>
                    <a:pt x="174" y="14"/>
                  </a:cubicBezTo>
                  <a:cubicBezTo>
                    <a:pt x="162" y="19"/>
                    <a:pt x="149" y="23"/>
                    <a:pt x="137" y="27"/>
                  </a:cubicBezTo>
                  <a:cubicBezTo>
                    <a:pt x="128" y="29"/>
                    <a:pt x="119" y="30"/>
                    <a:pt x="110" y="32"/>
                  </a:cubicBezTo>
                  <a:cubicBezTo>
                    <a:pt x="106" y="32"/>
                    <a:pt x="102" y="33"/>
                    <a:pt x="98" y="33"/>
                  </a:cubicBezTo>
                  <a:cubicBezTo>
                    <a:pt x="96" y="33"/>
                    <a:pt x="93" y="34"/>
                    <a:pt x="91" y="33"/>
                  </a:cubicBezTo>
                  <a:close/>
                </a:path>
              </a:pathLst>
            </a:custGeom>
            <a:solidFill>
              <a:srgbClr val="F1A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73" name="Freeform 386"/>
            <p:cNvSpPr>
              <a:spLocks/>
            </p:cNvSpPr>
            <p:nvPr/>
          </p:nvSpPr>
          <p:spPr bwMode="auto">
            <a:xfrm>
              <a:off x="803275" y="3062288"/>
              <a:ext cx="549275" cy="93663"/>
            </a:xfrm>
            <a:custGeom>
              <a:avLst/>
              <a:gdLst>
                <a:gd name="T0" fmla="*/ 72 w 146"/>
                <a:gd name="T1" fmla="*/ 0 h 25"/>
                <a:gd name="T2" fmla="*/ 92 w 146"/>
                <a:gd name="T3" fmla="*/ 1 h 25"/>
                <a:gd name="T4" fmla="*/ 126 w 146"/>
                <a:gd name="T5" fmla="*/ 7 h 25"/>
                <a:gd name="T6" fmla="*/ 142 w 146"/>
                <a:gd name="T7" fmla="*/ 12 h 25"/>
                <a:gd name="T8" fmla="*/ 143 w 146"/>
                <a:gd name="T9" fmla="*/ 17 h 25"/>
                <a:gd name="T10" fmla="*/ 138 w 146"/>
                <a:gd name="T11" fmla="*/ 23 h 25"/>
                <a:gd name="T12" fmla="*/ 133 w 146"/>
                <a:gd name="T13" fmla="*/ 24 h 25"/>
                <a:gd name="T14" fmla="*/ 111 w 146"/>
                <a:gd name="T15" fmla="*/ 18 h 25"/>
                <a:gd name="T16" fmla="*/ 93 w 146"/>
                <a:gd name="T17" fmla="*/ 14 h 25"/>
                <a:gd name="T18" fmla="*/ 65 w 146"/>
                <a:gd name="T19" fmla="*/ 13 h 25"/>
                <a:gd name="T20" fmla="*/ 49 w 146"/>
                <a:gd name="T21" fmla="*/ 15 h 25"/>
                <a:gd name="T22" fmla="*/ 15 w 146"/>
                <a:gd name="T23" fmla="*/ 23 h 25"/>
                <a:gd name="T24" fmla="*/ 11 w 146"/>
                <a:gd name="T25" fmla="*/ 24 h 25"/>
                <a:gd name="T26" fmla="*/ 8 w 146"/>
                <a:gd name="T27" fmla="*/ 24 h 25"/>
                <a:gd name="T28" fmla="*/ 3 w 146"/>
                <a:gd name="T29" fmla="*/ 18 h 25"/>
                <a:gd name="T30" fmla="*/ 1 w 146"/>
                <a:gd name="T31" fmla="*/ 15 h 25"/>
                <a:gd name="T32" fmla="*/ 1 w 146"/>
                <a:gd name="T33" fmla="*/ 13 h 25"/>
                <a:gd name="T34" fmla="*/ 4 w 146"/>
                <a:gd name="T35" fmla="*/ 11 h 25"/>
                <a:gd name="T36" fmla="*/ 41 w 146"/>
                <a:gd name="T37" fmla="*/ 3 h 25"/>
                <a:gd name="T38" fmla="*/ 63 w 146"/>
                <a:gd name="T39" fmla="*/ 1 h 25"/>
                <a:gd name="T40" fmla="*/ 72 w 146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46" h="25">
                  <a:moveTo>
                    <a:pt x="72" y="0"/>
                  </a:moveTo>
                  <a:cubicBezTo>
                    <a:pt x="79" y="0"/>
                    <a:pt x="86" y="1"/>
                    <a:pt x="92" y="1"/>
                  </a:cubicBezTo>
                  <a:cubicBezTo>
                    <a:pt x="104" y="2"/>
                    <a:pt x="115" y="4"/>
                    <a:pt x="126" y="7"/>
                  </a:cubicBezTo>
                  <a:cubicBezTo>
                    <a:pt x="131" y="9"/>
                    <a:pt x="137" y="10"/>
                    <a:pt x="142" y="12"/>
                  </a:cubicBezTo>
                  <a:cubicBezTo>
                    <a:pt x="145" y="13"/>
                    <a:pt x="146" y="13"/>
                    <a:pt x="143" y="17"/>
                  </a:cubicBezTo>
                  <a:cubicBezTo>
                    <a:pt x="141" y="19"/>
                    <a:pt x="139" y="21"/>
                    <a:pt x="138" y="23"/>
                  </a:cubicBezTo>
                  <a:cubicBezTo>
                    <a:pt x="136" y="25"/>
                    <a:pt x="136" y="25"/>
                    <a:pt x="133" y="24"/>
                  </a:cubicBezTo>
                  <a:cubicBezTo>
                    <a:pt x="126" y="21"/>
                    <a:pt x="119" y="19"/>
                    <a:pt x="111" y="18"/>
                  </a:cubicBezTo>
                  <a:cubicBezTo>
                    <a:pt x="105" y="16"/>
                    <a:pt x="99" y="15"/>
                    <a:pt x="93" y="14"/>
                  </a:cubicBezTo>
                  <a:cubicBezTo>
                    <a:pt x="84" y="13"/>
                    <a:pt x="74" y="13"/>
                    <a:pt x="65" y="13"/>
                  </a:cubicBezTo>
                  <a:cubicBezTo>
                    <a:pt x="60" y="13"/>
                    <a:pt x="54" y="14"/>
                    <a:pt x="49" y="15"/>
                  </a:cubicBezTo>
                  <a:cubicBezTo>
                    <a:pt x="37" y="16"/>
                    <a:pt x="26" y="19"/>
                    <a:pt x="15" y="23"/>
                  </a:cubicBezTo>
                  <a:cubicBezTo>
                    <a:pt x="13" y="23"/>
                    <a:pt x="12" y="24"/>
                    <a:pt x="11" y="24"/>
                  </a:cubicBezTo>
                  <a:cubicBezTo>
                    <a:pt x="10" y="25"/>
                    <a:pt x="9" y="25"/>
                    <a:pt x="8" y="24"/>
                  </a:cubicBezTo>
                  <a:cubicBezTo>
                    <a:pt x="6" y="22"/>
                    <a:pt x="4" y="20"/>
                    <a:pt x="3" y="18"/>
                  </a:cubicBezTo>
                  <a:cubicBezTo>
                    <a:pt x="2" y="17"/>
                    <a:pt x="1" y="16"/>
                    <a:pt x="1" y="15"/>
                  </a:cubicBezTo>
                  <a:cubicBezTo>
                    <a:pt x="0" y="14"/>
                    <a:pt x="0" y="13"/>
                    <a:pt x="1" y="13"/>
                  </a:cubicBezTo>
                  <a:cubicBezTo>
                    <a:pt x="2" y="12"/>
                    <a:pt x="3" y="12"/>
                    <a:pt x="4" y="11"/>
                  </a:cubicBezTo>
                  <a:cubicBezTo>
                    <a:pt x="16" y="7"/>
                    <a:pt x="28" y="5"/>
                    <a:pt x="41" y="3"/>
                  </a:cubicBezTo>
                  <a:cubicBezTo>
                    <a:pt x="48" y="2"/>
                    <a:pt x="55" y="1"/>
                    <a:pt x="63" y="1"/>
                  </a:cubicBezTo>
                  <a:cubicBezTo>
                    <a:pt x="66" y="1"/>
                    <a:pt x="69" y="0"/>
                    <a:pt x="72" y="0"/>
                  </a:cubicBezTo>
                  <a:close/>
                </a:path>
              </a:pathLst>
            </a:custGeom>
            <a:solidFill>
              <a:srgbClr val="F1A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74" name="Freeform 387"/>
            <p:cNvSpPr>
              <a:spLocks/>
            </p:cNvSpPr>
            <p:nvPr/>
          </p:nvSpPr>
          <p:spPr bwMode="auto">
            <a:xfrm>
              <a:off x="663575" y="3122613"/>
              <a:ext cx="153987" cy="104775"/>
            </a:xfrm>
            <a:custGeom>
              <a:avLst/>
              <a:gdLst>
                <a:gd name="T0" fmla="*/ 41 w 41"/>
                <a:gd name="T1" fmla="*/ 11 h 28"/>
                <a:gd name="T2" fmla="*/ 40 w 41"/>
                <a:gd name="T3" fmla="*/ 12 h 28"/>
                <a:gd name="T4" fmla="*/ 33 w 41"/>
                <a:gd name="T5" fmla="*/ 15 h 28"/>
                <a:gd name="T6" fmla="*/ 16 w 41"/>
                <a:gd name="T7" fmla="*/ 26 h 28"/>
                <a:gd name="T8" fmla="*/ 15 w 41"/>
                <a:gd name="T9" fmla="*/ 27 h 28"/>
                <a:gd name="T10" fmla="*/ 13 w 41"/>
                <a:gd name="T11" fmla="*/ 27 h 28"/>
                <a:gd name="T12" fmla="*/ 1 w 41"/>
                <a:gd name="T13" fmla="*/ 20 h 28"/>
                <a:gd name="T14" fmla="*/ 1 w 41"/>
                <a:gd name="T15" fmla="*/ 18 h 28"/>
                <a:gd name="T16" fmla="*/ 9 w 41"/>
                <a:gd name="T17" fmla="*/ 12 h 28"/>
                <a:gd name="T18" fmla="*/ 29 w 41"/>
                <a:gd name="T19" fmla="*/ 1 h 28"/>
                <a:gd name="T20" fmla="*/ 30 w 41"/>
                <a:gd name="T21" fmla="*/ 0 h 28"/>
                <a:gd name="T22" fmla="*/ 33 w 41"/>
                <a:gd name="T23" fmla="*/ 1 h 28"/>
                <a:gd name="T24" fmla="*/ 37 w 41"/>
                <a:gd name="T25" fmla="*/ 6 h 28"/>
                <a:gd name="T26" fmla="*/ 40 w 41"/>
                <a:gd name="T27" fmla="*/ 9 h 28"/>
                <a:gd name="T28" fmla="*/ 41 w 41"/>
                <a:gd name="T29" fmla="*/ 1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1" h="28">
                  <a:moveTo>
                    <a:pt x="41" y="11"/>
                  </a:moveTo>
                  <a:cubicBezTo>
                    <a:pt x="40" y="11"/>
                    <a:pt x="40" y="12"/>
                    <a:pt x="40" y="12"/>
                  </a:cubicBezTo>
                  <a:cubicBezTo>
                    <a:pt x="38" y="13"/>
                    <a:pt x="35" y="14"/>
                    <a:pt x="33" y="15"/>
                  </a:cubicBezTo>
                  <a:cubicBezTo>
                    <a:pt x="27" y="18"/>
                    <a:pt x="21" y="22"/>
                    <a:pt x="16" y="26"/>
                  </a:cubicBezTo>
                  <a:cubicBezTo>
                    <a:pt x="15" y="27"/>
                    <a:pt x="15" y="27"/>
                    <a:pt x="15" y="27"/>
                  </a:cubicBezTo>
                  <a:cubicBezTo>
                    <a:pt x="14" y="28"/>
                    <a:pt x="14" y="28"/>
                    <a:pt x="13" y="27"/>
                  </a:cubicBezTo>
                  <a:cubicBezTo>
                    <a:pt x="9" y="25"/>
                    <a:pt x="5" y="23"/>
                    <a:pt x="1" y="20"/>
                  </a:cubicBezTo>
                  <a:cubicBezTo>
                    <a:pt x="0" y="19"/>
                    <a:pt x="0" y="19"/>
                    <a:pt x="1" y="18"/>
                  </a:cubicBezTo>
                  <a:cubicBezTo>
                    <a:pt x="4" y="16"/>
                    <a:pt x="6" y="14"/>
                    <a:pt x="9" y="12"/>
                  </a:cubicBezTo>
                  <a:cubicBezTo>
                    <a:pt x="15" y="8"/>
                    <a:pt x="22" y="4"/>
                    <a:pt x="29" y="1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1" y="0"/>
                    <a:pt x="32" y="0"/>
                    <a:pt x="33" y="1"/>
                  </a:cubicBezTo>
                  <a:cubicBezTo>
                    <a:pt x="34" y="2"/>
                    <a:pt x="36" y="4"/>
                    <a:pt x="37" y="6"/>
                  </a:cubicBezTo>
                  <a:cubicBezTo>
                    <a:pt x="38" y="7"/>
                    <a:pt x="39" y="8"/>
                    <a:pt x="40" y="9"/>
                  </a:cubicBezTo>
                  <a:cubicBezTo>
                    <a:pt x="40" y="10"/>
                    <a:pt x="41" y="10"/>
                    <a:pt x="41" y="11"/>
                  </a:cubicBezTo>
                  <a:close/>
                </a:path>
              </a:pathLst>
            </a:custGeom>
            <a:solidFill>
              <a:srgbClr val="F1A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75" name="Freeform 388"/>
            <p:cNvSpPr>
              <a:spLocks/>
            </p:cNvSpPr>
            <p:nvPr/>
          </p:nvSpPr>
          <p:spPr bwMode="auto">
            <a:xfrm>
              <a:off x="1333500" y="3122613"/>
              <a:ext cx="153987" cy="104775"/>
            </a:xfrm>
            <a:custGeom>
              <a:avLst/>
              <a:gdLst>
                <a:gd name="T0" fmla="*/ 10 w 41"/>
                <a:gd name="T1" fmla="*/ 0 h 28"/>
                <a:gd name="T2" fmla="*/ 12 w 41"/>
                <a:gd name="T3" fmla="*/ 1 h 28"/>
                <a:gd name="T4" fmla="*/ 23 w 41"/>
                <a:gd name="T5" fmla="*/ 7 h 28"/>
                <a:gd name="T6" fmla="*/ 39 w 41"/>
                <a:gd name="T7" fmla="*/ 17 h 28"/>
                <a:gd name="T8" fmla="*/ 38 w 41"/>
                <a:gd name="T9" fmla="*/ 21 h 28"/>
                <a:gd name="T10" fmla="*/ 28 w 41"/>
                <a:gd name="T11" fmla="*/ 27 h 28"/>
                <a:gd name="T12" fmla="*/ 26 w 41"/>
                <a:gd name="T13" fmla="*/ 27 h 28"/>
                <a:gd name="T14" fmla="*/ 10 w 41"/>
                <a:gd name="T15" fmla="*/ 16 h 28"/>
                <a:gd name="T16" fmla="*/ 1 w 41"/>
                <a:gd name="T17" fmla="*/ 12 h 28"/>
                <a:gd name="T18" fmla="*/ 0 w 41"/>
                <a:gd name="T19" fmla="*/ 10 h 28"/>
                <a:gd name="T20" fmla="*/ 7 w 41"/>
                <a:gd name="T21" fmla="*/ 1 h 28"/>
                <a:gd name="T22" fmla="*/ 10 w 41"/>
                <a:gd name="T23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1" h="28">
                  <a:moveTo>
                    <a:pt x="10" y="0"/>
                  </a:moveTo>
                  <a:cubicBezTo>
                    <a:pt x="10" y="0"/>
                    <a:pt x="11" y="0"/>
                    <a:pt x="12" y="1"/>
                  </a:cubicBezTo>
                  <a:cubicBezTo>
                    <a:pt x="16" y="2"/>
                    <a:pt x="20" y="4"/>
                    <a:pt x="23" y="7"/>
                  </a:cubicBezTo>
                  <a:cubicBezTo>
                    <a:pt x="28" y="10"/>
                    <a:pt x="34" y="13"/>
                    <a:pt x="39" y="17"/>
                  </a:cubicBezTo>
                  <a:cubicBezTo>
                    <a:pt x="41" y="19"/>
                    <a:pt x="41" y="19"/>
                    <a:pt x="38" y="21"/>
                  </a:cubicBezTo>
                  <a:cubicBezTo>
                    <a:pt x="35" y="23"/>
                    <a:pt x="32" y="25"/>
                    <a:pt x="28" y="27"/>
                  </a:cubicBezTo>
                  <a:cubicBezTo>
                    <a:pt x="27" y="28"/>
                    <a:pt x="27" y="28"/>
                    <a:pt x="26" y="27"/>
                  </a:cubicBezTo>
                  <a:cubicBezTo>
                    <a:pt x="21" y="23"/>
                    <a:pt x="15" y="19"/>
                    <a:pt x="10" y="16"/>
                  </a:cubicBezTo>
                  <a:cubicBezTo>
                    <a:pt x="7" y="15"/>
                    <a:pt x="4" y="13"/>
                    <a:pt x="1" y="12"/>
                  </a:cubicBezTo>
                  <a:cubicBezTo>
                    <a:pt x="0" y="11"/>
                    <a:pt x="0" y="11"/>
                    <a:pt x="0" y="10"/>
                  </a:cubicBezTo>
                  <a:cubicBezTo>
                    <a:pt x="3" y="7"/>
                    <a:pt x="5" y="4"/>
                    <a:pt x="7" y="1"/>
                  </a:cubicBezTo>
                  <a:cubicBezTo>
                    <a:pt x="8" y="1"/>
                    <a:pt x="9" y="0"/>
                    <a:pt x="10" y="0"/>
                  </a:cubicBezTo>
                </a:path>
              </a:pathLst>
            </a:custGeom>
            <a:solidFill>
              <a:srgbClr val="F1A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76" name="Freeform 389"/>
            <p:cNvSpPr>
              <a:spLocks/>
            </p:cNvSpPr>
            <p:nvPr/>
          </p:nvSpPr>
          <p:spPr bwMode="auto">
            <a:xfrm>
              <a:off x="615950" y="2260600"/>
              <a:ext cx="127000" cy="90488"/>
            </a:xfrm>
            <a:custGeom>
              <a:avLst/>
              <a:gdLst>
                <a:gd name="T0" fmla="*/ 12 w 34"/>
                <a:gd name="T1" fmla="*/ 0 h 24"/>
                <a:gd name="T2" fmla="*/ 13 w 34"/>
                <a:gd name="T3" fmla="*/ 1 h 24"/>
                <a:gd name="T4" fmla="*/ 31 w 34"/>
                <a:gd name="T5" fmla="*/ 12 h 24"/>
                <a:gd name="T6" fmla="*/ 33 w 34"/>
                <a:gd name="T7" fmla="*/ 13 h 24"/>
                <a:gd name="T8" fmla="*/ 34 w 34"/>
                <a:gd name="T9" fmla="*/ 15 h 24"/>
                <a:gd name="T10" fmla="*/ 27 w 34"/>
                <a:gd name="T11" fmla="*/ 23 h 24"/>
                <a:gd name="T12" fmla="*/ 25 w 34"/>
                <a:gd name="T13" fmla="*/ 24 h 24"/>
                <a:gd name="T14" fmla="*/ 23 w 34"/>
                <a:gd name="T15" fmla="*/ 23 h 24"/>
                <a:gd name="T16" fmla="*/ 3 w 34"/>
                <a:gd name="T17" fmla="*/ 10 h 24"/>
                <a:gd name="T18" fmla="*/ 2 w 34"/>
                <a:gd name="T19" fmla="*/ 9 h 24"/>
                <a:gd name="T20" fmla="*/ 3 w 34"/>
                <a:gd name="T21" fmla="*/ 4 h 24"/>
                <a:gd name="T22" fmla="*/ 10 w 34"/>
                <a:gd name="T23" fmla="*/ 1 h 24"/>
                <a:gd name="T24" fmla="*/ 12 w 34"/>
                <a:gd name="T2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4" h="24">
                  <a:moveTo>
                    <a:pt x="12" y="0"/>
                  </a:moveTo>
                  <a:cubicBezTo>
                    <a:pt x="13" y="0"/>
                    <a:pt x="13" y="0"/>
                    <a:pt x="13" y="1"/>
                  </a:cubicBezTo>
                  <a:cubicBezTo>
                    <a:pt x="19" y="5"/>
                    <a:pt x="25" y="9"/>
                    <a:pt x="31" y="12"/>
                  </a:cubicBezTo>
                  <a:cubicBezTo>
                    <a:pt x="32" y="13"/>
                    <a:pt x="32" y="13"/>
                    <a:pt x="33" y="13"/>
                  </a:cubicBezTo>
                  <a:cubicBezTo>
                    <a:pt x="34" y="14"/>
                    <a:pt x="34" y="14"/>
                    <a:pt x="34" y="15"/>
                  </a:cubicBezTo>
                  <a:cubicBezTo>
                    <a:pt x="31" y="18"/>
                    <a:pt x="29" y="21"/>
                    <a:pt x="27" y="23"/>
                  </a:cubicBezTo>
                  <a:cubicBezTo>
                    <a:pt x="26" y="24"/>
                    <a:pt x="26" y="24"/>
                    <a:pt x="25" y="24"/>
                  </a:cubicBezTo>
                  <a:cubicBezTo>
                    <a:pt x="24" y="24"/>
                    <a:pt x="23" y="23"/>
                    <a:pt x="23" y="23"/>
                  </a:cubicBezTo>
                  <a:cubicBezTo>
                    <a:pt x="16" y="19"/>
                    <a:pt x="9" y="15"/>
                    <a:pt x="3" y="10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0" y="7"/>
                    <a:pt x="0" y="6"/>
                    <a:pt x="3" y="4"/>
                  </a:cubicBezTo>
                  <a:cubicBezTo>
                    <a:pt x="5" y="3"/>
                    <a:pt x="8" y="2"/>
                    <a:pt x="10" y="1"/>
                  </a:cubicBezTo>
                  <a:cubicBezTo>
                    <a:pt x="11" y="0"/>
                    <a:pt x="12" y="0"/>
                    <a:pt x="12" y="0"/>
                  </a:cubicBezTo>
                </a:path>
              </a:pathLst>
            </a:custGeom>
            <a:solidFill>
              <a:srgbClr val="F1A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77" name="Freeform 390"/>
            <p:cNvSpPr>
              <a:spLocks/>
            </p:cNvSpPr>
            <p:nvPr/>
          </p:nvSpPr>
          <p:spPr bwMode="auto">
            <a:xfrm>
              <a:off x="1408113" y="2260600"/>
              <a:ext cx="127000" cy="90488"/>
            </a:xfrm>
            <a:custGeom>
              <a:avLst/>
              <a:gdLst>
                <a:gd name="T0" fmla="*/ 8 w 34"/>
                <a:gd name="T1" fmla="*/ 24 h 24"/>
                <a:gd name="T2" fmla="*/ 7 w 34"/>
                <a:gd name="T3" fmla="*/ 23 h 24"/>
                <a:gd name="T4" fmla="*/ 0 w 34"/>
                <a:gd name="T5" fmla="*/ 15 h 24"/>
                <a:gd name="T6" fmla="*/ 1 w 34"/>
                <a:gd name="T7" fmla="*/ 13 h 24"/>
                <a:gd name="T8" fmla="*/ 8 w 34"/>
                <a:gd name="T9" fmla="*/ 9 h 24"/>
                <a:gd name="T10" fmla="*/ 20 w 34"/>
                <a:gd name="T11" fmla="*/ 1 h 24"/>
                <a:gd name="T12" fmla="*/ 23 w 34"/>
                <a:gd name="T13" fmla="*/ 1 h 24"/>
                <a:gd name="T14" fmla="*/ 32 w 34"/>
                <a:gd name="T15" fmla="*/ 5 h 24"/>
                <a:gd name="T16" fmla="*/ 33 w 34"/>
                <a:gd name="T17" fmla="*/ 8 h 24"/>
                <a:gd name="T18" fmla="*/ 25 w 34"/>
                <a:gd name="T19" fmla="*/ 15 h 24"/>
                <a:gd name="T20" fmla="*/ 10 w 34"/>
                <a:gd name="T21" fmla="*/ 23 h 24"/>
                <a:gd name="T22" fmla="*/ 8 w 34"/>
                <a:gd name="T23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4" h="24">
                  <a:moveTo>
                    <a:pt x="8" y="24"/>
                  </a:moveTo>
                  <a:cubicBezTo>
                    <a:pt x="8" y="24"/>
                    <a:pt x="7" y="24"/>
                    <a:pt x="7" y="23"/>
                  </a:cubicBezTo>
                  <a:cubicBezTo>
                    <a:pt x="5" y="21"/>
                    <a:pt x="2" y="18"/>
                    <a:pt x="0" y="15"/>
                  </a:cubicBezTo>
                  <a:cubicBezTo>
                    <a:pt x="0" y="14"/>
                    <a:pt x="0" y="14"/>
                    <a:pt x="1" y="13"/>
                  </a:cubicBezTo>
                  <a:cubicBezTo>
                    <a:pt x="3" y="12"/>
                    <a:pt x="6" y="11"/>
                    <a:pt x="8" y="9"/>
                  </a:cubicBezTo>
                  <a:cubicBezTo>
                    <a:pt x="12" y="7"/>
                    <a:pt x="16" y="4"/>
                    <a:pt x="20" y="1"/>
                  </a:cubicBezTo>
                  <a:cubicBezTo>
                    <a:pt x="21" y="0"/>
                    <a:pt x="22" y="0"/>
                    <a:pt x="23" y="1"/>
                  </a:cubicBezTo>
                  <a:cubicBezTo>
                    <a:pt x="26" y="2"/>
                    <a:pt x="29" y="4"/>
                    <a:pt x="32" y="5"/>
                  </a:cubicBezTo>
                  <a:cubicBezTo>
                    <a:pt x="34" y="6"/>
                    <a:pt x="34" y="7"/>
                    <a:pt x="33" y="8"/>
                  </a:cubicBezTo>
                  <a:cubicBezTo>
                    <a:pt x="30" y="10"/>
                    <a:pt x="28" y="13"/>
                    <a:pt x="25" y="15"/>
                  </a:cubicBezTo>
                  <a:cubicBezTo>
                    <a:pt x="20" y="18"/>
                    <a:pt x="15" y="21"/>
                    <a:pt x="10" y="23"/>
                  </a:cubicBezTo>
                  <a:cubicBezTo>
                    <a:pt x="9" y="24"/>
                    <a:pt x="9" y="24"/>
                    <a:pt x="8" y="24"/>
                  </a:cubicBezTo>
                </a:path>
              </a:pathLst>
            </a:custGeom>
            <a:solidFill>
              <a:srgbClr val="F1A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78" name="Freeform 391"/>
            <p:cNvSpPr>
              <a:spLocks noEditPoints="1"/>
            </p:cNvSpPr>
            <p:nvPr/>
          </p:nvSpPr>
          <p:spPr bwMode="auto">
            <a:xfrm>
              <a:off x="1114425" y="3179763"/>
              <a:ext cx="301625" cy="168275"/>
            </a:xfrm>
            <a:custGeom>
              <a:avLst/>
              <a:gdLst>
                <a:gd name="T0" fmla="*/ 1 w 80"/>
                <a:gd name="T1" fmla="*/ 44 h 45"/>
                <a:gd name="T2" fmla="*/ 0 w 80"/>
                <a:gd name="T3" fmla="*/ 44 h 45"/>
                <a:gd name="T4" fmla="*/ 0 w 80"/>
                <a:gd name="T5" fmla="*/ 45 h 45"/>
                <a:gd name="T6" fmla="*/ 0 w 80"/>
                <a:gd name="T7" fmla="*/ 45 h 45"/>
                <a:gd name="T8" fmla="*/ 1 w 80"/>
                <a:gd name="T9" fmla="*/ 45 h 45"/>
                <a:gd name="T10" fmla="*/ 1 w 80"/>
                <a:gd name="T11" fmla="*/ 45 h 45"/>
                <a:gd name="T12" fmla="*/ 1 w 80"/>
                <a:gd name="T13" fmla="*/ 44 h 45"/>
                <a:gd name="T14" fmla="*/ 1 w 80"/>
                <a:gd name="T15" fmla="*/ 44 h 45"/>
                <a:gd name="T16" fmla="*/ 19 w 80"/>
                <a:gd name="T17" fmla="*/ 41 h 45"/>
                <a:gd name="T18" fmla="*/ 6 w 80"/>
                <a:gd name="T19" fmla="*/ 44 h 45"/>
                <a:gd name="T20" fmla="*/ 19 w 80"/>
                <a:gd name="T21" fmla="*/ 41 h 45"/>
                <a:gd name="T22" fmla="*/ 19 w 80"/>
                <a:gd name="T23" fmla="*/ 41 h 45"/>
                <a:gd name="T24" fmla="*/ 19 w 80"/>
                <a:gd name="T25" fmla="*/ 41 h 45"/>
                <a:gd name="T26" fmla="*/ 19 w 80"/>
                <a:gd name="T27" fmla="*/ 41 h 45"/>
                <a:gd name="T28" fmla="*/ 74 w 80"/>
                <a:gd name="T29" fmla="*/ 19 h 45"/>
                <a:gd name="T30" fmla="*/ 73 w 80"/>
                <a:gd name="T31" fmla="*/ 19 h 45"/>
                <a:gd name="T32" fmla="*/ 25 w 80"/>
                <a:gd name="T33" fmla="*/ 39 h 45"/>
                <a:gd name="T34" fmla="*/ 23 w 80"/>
                <a:gd name="T35" fmla="*/ 39 h 45"/>
                <a:gd name="T36" fmla="*/ 25 w 80"/>
                <a:gd name="T37" fmla="*/ 39 h 45"/>
                <a:gd name="T38" fmla="*/ 73 w 80"/>
                <a:gd name="T39" fmla="*/ 19 h 45"/>
                <a:gd name="T40" fmla="*/ 74 w 80"/>
                <a:gd name="T41" fmla="*/ 19 h 45"/>
                <a:gd name="T42" fmla="*/ 37 w 80"/>
                <a:gd name="T43" fmla="*/ 16 h 45"/>
                <a:gd name="T44" fmla="*/ 31 w 80"/>
                <a:gd name="T45" fmla="*/ 22 h 45"/>
                <a:gd name="T46" fmla="*/ 37 w 80"/>
                <a:gd name="T47" fmla="*/ 16 h 45"/>
                <a:gd name="T48" fmla="*/ 80 w 80"/>
                <a:gd name="T49" fmla="*/ 16 h 45"/>
                <a:gd name="T50" fmla="*/ 79 w 80"/>
                <a:gd name="T51" fmla="*/ 16 h 45"/>
                <a:gd name="T52" fmla="*/ 77 w 80"/>
                <a:gd name="T53" fmla="*/ 17 h 45"/>
                <a:gd name="T54" fmla="*/ 79 w 80"/>
                <a:gd name="T55" fmla="*/ 16 h 45"/>
                <a:gd name="T56" fmla="*/ 80 w 80"/>
                <a:gd name="T57" fmla="*/ 16 h 45"/>
                <a:gd name="T58" fmla="*/ 47 w 80"/>
                <a:gd name="T59" fmla="*/ 7 h 45"/>
                <a:gd name="T60" fmla="*/ 42 w 80"/>
                <a:gd name="T61" fmla="*/ 12 h 45"/>
                <a:gd name="T62" fmla="*/ 47 w 80"/>
                <a:gd name="T63" fmla="*/ 7 h 45"/>
                <a:gd name="T64" fmla="*/ 47 w 80"/>
                <a:gd name="T65" fmla="*/ 7 h 45"/>
                <a:gd name="T66" fmla="*/ 68 w 80"/>
                <a:gd name="T67" fmla="*/ 6 h 45"/>
                <a:gd name="T68" fmla="*/ 79 w 80"/>
                <a:gd name="T69" fmla="*/ 13 h 45"/>
                <a:gd name="T70" fmla="*/ 80 w 80"/>
                <a:gd name="T71" fmla="*/ 14 h 45"/>
                <a:gd name="T72" fmla="*/ 80 w 80"/>
                <a:gd name="T73" fmla="*/ 14 h 45"/>
                <a:gd name="T74" fmla="*/ 79 w 80"/>
                <a:gd name="T75" fmla="*/ 14 h 45"/>
                <a:gd name="T76" fmla="*/ 68 w 80"/>
                <a:gd name="T77" fmla="*/ 6 h 45"/>
                <a:gd name="T78" fmla="*/ 54 w 80"/>
                <a:gd name="T79" fmla="*/ 0 h 45"/>
                <a:gd name="T80" fmla="*/ 53 w 80"/>
                <a:gd name="T81" fmla="*/ 1 h 45"/>
                <a:gd name="T82" fmla="*/ 54 w 80"/>
                <a:gd name="T83" fmla="*/ 0 h 45"/>
                <a:gd name="T84" fmla="*/ 57 w 80"/>
                <a:gd name="T85" fmla="*/ 1 h 45"/>
                <a:gd name="T86" fmla="*/ 60 w 80"/>
                <a:gd name="T87" fmla="*/ 2 h 45"/>
                <a:gd name="T88" fmla="*/ 56 w 80"/>
                <a:gd name="T89" fmla="*/ 1 h 45"/>
                <a:gd name="T90" fmla="*/ 54 w 80"/>
                <a:gd name="T91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80" h="45">
                  <a:moveTo>
                    <a:pt x="1" y="44"/>
                  </a:moveTo>
                  <a:cubicBezTo>
                    <a:pt x="1" y="44"/>
                    <a:pt x="0" y="44"/>
                    <a:pt x="0" y="44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1" y="45"/>
                    <a:pt x="1" y="45"/>
                    <a:pt x="1" y="45"/>
                  </a:cubicBezTo>
                  <a:cubicBezTo>
                    <a:pt x="1" y="45"/>
                    <a:pt x="1" y="45"/>
                    <a:pt x="1" y="45"/>
                  </a:cubicBezTo>
                  <a:cubicBezTo>
                    <a:pt x="1" y="44"/>
                    <a:pt x="1" y="44"/>
                    <a:pt x="1" y="44"/>
                  </a:cubicBezTo>
                  <a:cubicBezTo>
                    <a:pt x="1" y="44"/>
                    <a:pt x="1" y="44"/>
                    <a:pt x="1" y="44"/>
                  </a:cubicBezTo>
                  <a:moveTo>
                    <a:pt x="19" y="41"/>
                  </a:moveTo>
                  <a:cubicBezTo>
                    <a:pt x="14" y="42"/>
                    <a:pt x="10" y="43"/>
                    <a:pt x="6" y="44"/>
                  </a:cubicBezTo>
                  <a:cubicBezTo>
                    <a:pt x="10" y="43"/>
                    <a:pt x="14" y="42"/>
                    <a:pt x="19" y="41"/>
                  </a:cubicBezTo>
                  <a:moveTo>
                    <a:pt x="19" y="41"/>
                  </a:moveTo>
                  <a:cubicBezTo>
                    <a:pt x="19" y="41"/>
                    <a:pt x="19" y="41"/>
                    <a:pt x="19" y="41"/>
                  </a:cubicBezTo>
                  <a:cubicBezTo>
                    <a:pt x="19" y="41"/>
                    <a:pt x="19" y="41"/>
                    <a:pt x="19" y="41"/>
                  </a:cubicBezTo>
                  <a:moveTo>
                    <a:pt x="74" y="19"/>
                  </a:moveTo>
                  <a:cubicBezTo>
                    <a:pt x="74" y="19"/>
                    <a:pt x="73" y="19"/>
                    <a:pt x="73" y="19"/>
                  </a:cubicBezTo>
                  <a:cubicBezTo>
                    <a:pt x="57" y="27"/>
                    <a:pt x="41" y="34"/>
                    <a:pt x="25" y="39"/>
                  </a:cubicBezTo>
                  <a:cubicBezTo>
                    <a:pt x="24" y="39"/>
                    <a:pt x="24" y="39"/>
                    <a:pt x="23" y="39"/>
                  </a:cubicBezTo>
                  <a:cubicBezTo>
                    <a:pt x="24" y="39"/>
                    <a:pt x="24" y="39"/>
                    <a:pt x="25" y="39"/>
                  </a:cubicBezTo>
                  <a:cubicBezTo>
                    <a:pt x="41" y="34"/>
                    <a:pt x="57" y="27"/>
                    <a:pt x="73" y="19"/>
                  </a:cubicBezTo>
                  <a:cubicBezTo>
                    <a:pt x="73" y="19"/>
                    <a:pt x="74" y="19"/>
                    <a:pt x="74" y="19"/>
                  </a:cubicBezTo>
                  <a:moveTo>
                    <a:pt x="37" y="16"/>
                  </a:moveTo>
                  <a:cubicBezTo>
                    <a:pt x="35" y="18"/>
                    <a:pt x="33" y="20"/>
                    <a:pt x="31" y="22"/>
                  </a:cubicBezTo>
                  <a:cubicBezTo>
                    <a:pt x="33" y="20"/>
                    <a:pt x="35" y="18"/>
                    <a:pt x="37" y="16"/>
                  </a:cubicBezTo>
                  <a:moveTo>
                    <a:pt x="80" y="16"/>
                  </a:moveTo>
                  <a:cubicBezTo>
                    <a:pt x="80" y="16"/>
                    <a:pt x="80" y="16"/>
                    <a:pt x="79" y="16"/>
                  </a:cubicBezTo>
                  <a:cubicBezTo>
                    <a:pt x="79" y="16"/>
                    <a:pt x="78" y="17"/>
                    <a:pt x="77" y="17"/>
                  </a:cubicBezTo>
                  <a:cubicBezTo>
                    <a:pt x="78" y="17"/>
                    <a:pt x="79" y="16"/>
                    <a:pt x="79" y="16"/>
                  </a:cubicBezTo>
                  <a:cubicBezTo>
                    <a:pt x="79" y="16"/>
                    <a:pt x="80" y="16"/>
                    <a:pt x="80" y="16"/>
                  </a:cubicBezTo>
                  <a:moveTo>
                    <a:pt x="47" y="7"/>
                  </a:moveTo>
                  <a:cubicBezTo>
                    <a:pt x="45" y="9"/>
                    <a:pt x="44" y="10"/>
                    <a:pt x="42" y="12"/>
                  </a:cubicBezTo>
                  <a:cubicBezTo>
                    <a:pt x="44" y="10"/>
                    <a:pt x="45" y="9"/>
                    <a:pt x="47" y="7"/>
                  </a:cubicBezTo>
                  <a:cubicBezTo>
                    <a:pt x="47" y="7"/>
                    <a:pt x="47" y="7"/>
                    <a:pt x="47" y="7"/>
                  </a:cubicBezTo>
                  <a:moveTo>
                    <a:pt x="68" y="6"/>
                  </a:moveTo>
                  <a:cubicBezTo>
                    <a:pt x="71" y="9"/>
                    <a:pt x="75" y="11"/>
                    <a:pt x="79" y="13"/>
                  </a:cubicBezTo>
                  <a:cubicBezTo>
                    <a:pt x="80" y="14"/>
                    <a:pt x="80" y="14"/>
                    <a:pt x="80" y="14"/>
                  </a:cubicBezTo>
                  <a:cubicBezTo>
                    <a:pt x="80" y="14"/>
                    <a:pt x="80" y="14"/>
                    <a:pt x="80" y="14"/>
                  </a:cubicBezTo>
                  <a:cubicBezTo>
                    <a:pt x="79" y="14"/>
                    <a:pt x="79" y="14"/>
                    <a:pt x="79" y="14"/>
                  </a:cubicBezTo>
                  <a:cubicBezTo>
                    <a:pt x="75" y="11"/>
                    <a:pt x="72" y="9"/>
                    <a:pt x="68" y="6"/>
                  </a:cubicBezTo>
                  <a:moveTo>
                    <a:pt x="54" y="0"/>
                  </a:moveTo>
                  <a:cubicBezTo>
                    <a:pt x="54" y="0"/>
                    <a:pt x="53" y="0"/>
                    <a:pt x="53" y="1"/>
                  </a:cubicBezTo>
                  <a:cubicBezTo>
                    <a:pt x="53" y="0"/>
                    <a:pt x="54" y="0"/>
                    <a:pt x="54" y="0"/>
                  </a:cubicBezTo>
                  <a:cubicBezTo>
                    <a:pt x="55" y="0"/>
                    <a:pt x="55" y="0"/>
                    <a:pt x="57" y="1"/>
                  </a:cubicBezTo>
                  <a:cubicBezTo>
                    <a:pt x="58" y="1"/>
                    <a:pt x="59" y="2"/>
                    <a:pt x="60" y="2"/>
                  </a:cubicBezTo>
                  <a:cubicBezTo>
                    <a:pt x="58" y="2"/>
                    <a:pt x="57" y="1"/>
                    <a:pt x="56" y="1"/>
                  </a:cubicBezTo>
                  <a:cubicBezTo>
                    <a:pt x="55" y="0"/>
                    <a:pt x="55" y="0"/>
                    <a:pt x="54" y="0"/>
                  </a:cubicBezTo>
                </a:path>
              </a:pathLst>
            </a:custGeom>
            <a:solidFill>
              <a:srgbClr val="F8C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79" name="Freeform 392"/>
            <p:cNvSpPr>
              <a:spLocks/>
            </p:cNvSpPr>
            <p:nvPr/>
          </p:nvSpPr>
          <p:spPr bwMode="auto">
            <a:xfrm>
              <a:off x="1119188" y="3179763"/>
              <a:ext cx="296862" cy="168275"/>
            </a:xfrm>
            <a:custGeom>
              <a:avLst/>
              <a:gdLst>
                <a:gd name="T0" fmla="*/ 53 w 79"/>
                <a:gd name="T1" fmla="*/ 0 h 45"/>
                <a:gd name="T2" fmla="*/ 52 w 79"/>
                <a:gd name="T3" fmla="*/ 1 h 45"/>
                <a:gd name="T4" fmla="*/ 51 w 79"/>
                <a:gd name="T5" fmla="*/ 1 h 45"/>
                <a:gd name="T6" fmla="*/ 46 w 79"/>
                <a:gd name="T7" fmla="*/ 7 h 45"/>
                <a:gd name="T8" fmla="*/ 46 w 79"/>
                <a:gd name="T9" fmla="*/ 7 h 45"/>
                <a:gd name="T10" fmla="*/ 46 w 79"/>
                <a:gd name="T11" fmla="*/ 7 h 45"/>
                <a:gd name="T12" fmla="*/ 41 w 79"/>
                <a:gd name="T13" fmla="*/ 12 h 45"/>
                <a:gd name="T14" fmla="*/ 38 w 79"/>
                <a:gd name="T15" fmla="*/ 15 h 45"/>
                <a:gd name="T16" fmla="*/ 36 w 79"/>
                <a:gd name="T17" fmla="*/ 16 h 45"/>
                <a:gd name="T18" fmla="*/ 30 w 79"/>
                <a:gd name="T19" fmla="*/ 22 h 45"/>
                <a:gd name="T20" fmla="*/ 28 w 79"/>
                <a:gd name="T21" fmla="*/ 24 h 45"/>
                <a:gd name="T22" fmla="*/ 1 w 79"/>
                <a:gd name="T23" fmla="*/ 43 h 45"/>
                <a:gd name="T24" fmla="*/ 0 w 79"/>
                <a:gd name="T25" fmla="*/ 44 h 45"/>
                <a:gd name="T26" fmla="*/ 0 w 79"/>
                <a:gd name="T27" fmla="*/ 44 h 45"/>
                <a:gd name="T28" fmla="*/ 0 w 79"/>
                <a:gd name="T29" fmla="*/ 45 h 45"/>
                <a:gd name="T30" fmla="*/ 0 w 79"/>
                <a:gd name="T31" fmla="*/ 45 h 45"/>
                <a:gd name="T32" fmla="*/ 1 w 79"/>
                <a:gd name="T33" fmla="*/ 45 h 45"/>
                <a:gd name="T34" fmla="*/ 5 w 79"/>
                <a:gd name="T35" fmla="*/ 44 h 45"/>
                <a:gd name="T36" fmla="*/ 18 w 79"/>
                <a:gd name="T37" fmla="*/ 41 h 45"/>
                <a:gd name="T38" fmla="*/ 18 w 79"/>
                <a:gd name="T39" fmla="*/ 41 h 45"/>
                <a:gd name="T40" fmla="*/ 18 w 79"/>
                <a:gd name="T41" fmla="*/ 41 h 45"/>
                <a:gd name="T42" fmla="*/ 22 w 79"/>
                <a:gd name="T43" fmla="*/ 39 h 45"/>
                <a:gd name="T44" fmla="*/ 24 w 79"/>
                <a:gd name="T45" fmla="*/ 39 h 45"/>
                <a:gd name="T46" fmla="*/ 72 w 79"/>
                <a:gd name="T47" fmla="*/ 19 h 45"/>
                <a:gd name="T48" fmla="*/ 73 w 79"/>
                <a:gd name="T49" fmla="*/ 19 h 45"/>
                <a:gd name="T50" fmla="*/ 76 w 79"/>
                <a:gd name="T51" fmla="*/ 17 h 45"/>
                <a:gd name="T52" fmla="*/ 78 w 79"/>
                <a:gd name="T53" fmla="*/ 16 h 45"/>
                <a:gd name="T54" fmla="*/ 79 w 79"/>
                <a:gd name="T55" fmla="*/ 16 h 45"/>
                <a:gd name="T56" fmla="*/ 79 w 79"/>
                <a:gd name="T57" fmla="*/ 15 h 45"/>
                <a:gd name="T58" fmla="*/ 79 w 79"/>
                <a:gd name="T59" fmla="*/ 14 h 45"/>
                <a:gd name="T60" fmla="*/ 79 w 79"/>
                <a:gd name="T61" fmla="*/ 14 h 45"/>
                <a:gd name="T62" fmla="*/ 78 w 79"/>
                <a:gd name="T63" fmla="*/ 13 h 45"/>
                <a:gd name="T64" fmla="*/ 67 w 79"/>
                <a:gd name="T65" fmla="*/ 6 h 45"/>
                <a:gd name="T66" fmla="*/ 59 w 79"/>
                <a:gd name="T67" fmla="*/ 2 h 45"/>
                <a:gd name="T68" fmla="*/ 56 w 79"/>
                <a:gd name="T69" fmla="*/ 1 h 45"/>
                <a:gd name="T70" fmla="*/ 53 w 79"/>
                <a:gd name="T71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79" h="45">
                  <a:moveTo>
                    <a:pt x="53" y="0"/>
                  </a:moveTo>
                  <a:cubicBezTo>
                    <a:pt x="53" y="0"/>
                    <a:pt x="52" y="0"/>
                    <a:pt x="52" y="1"/>
                  </a:cubicBezTo>
                  <a:cubicBezTo>
                    <a:pt x="52" y="1"/>
                    <a:pt x="52" y="1"/>
                    <a:pt x="51" y="1"/>
                  </a:cubicBezTo>
                  <a:cubicBezTo>
                    <a:pt x="50" y="3"/>
                    <a:pt x="48" y="5"/>
                    <a:pt x="46" y="7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4" y="9"/>
                    <a:pt x="43" y="10"/>
                    <a:pt x="41" y="12"/>
                  </a:cubicBezTo>
                  <a:cubicBezTo>
                    <a:pt x="40" y="13"/>
                    <a:pt x="39" y="14"/>
                    <a:pt x="38" y="15"/>
                  </a:cubicBezTo>
                  <a:cubicBezTo>
                    <a:pt x="37" y="15"/>
                    <a:pt x="37" y="16"/>
                    <a:pt x="36" y="16"/>
                  </a:cubicBezTo>
                  <a:cubicBezTo>
                    <a:pt x="34" y="18"/>
                    <a:pt x="32" y="20"/>
                    <a:pt x="30" y="22"/>
                  </a:cubicBezTo>
                  <a:cubicBezTo>
                    <a:pt x="29" y="22"/>
                    <a:pt x="28" y="23"/>
                    <a:pt x="28" y="24"/>
                  </a:cubicBezTo>
                  <a:cubicBezTo>
                    <a:pt x="19" y="31"/>
                    <a:pt x="10" y="37"/>
                    <a:pt x="1" y="43"/>
                  </a:cubicBezTo>
                  <a:cubicBezTo>
                    <a:pt x="1" y="43"/>
                    <a:pt x="0" y="44"/>
                    <a:pt x="0" y="44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1" y="45"/>
                    <a:pt x="1" y="45"/>
                    <a:pt x="1" y="45"/>
                  </a:cubicBezTo>
                  <a:cubicBezTo>
                    <a:pt x="2" y="45"/>
                    <a:pt x="3" y="44"/>
                    <a:pt x="5" y="44"/>
                  </a:cubicBezTo>
                  <a:cubicBezTo>
                    <a:pt x="9" y="43"/>
                    <a:pt x="13" y="42"/>
                    <a:pt x="18" y="41"/>
                  </a:cubicBezTo>
                  <a:cubicBezTo>
                    <a:pt x="18" y="41"/>
                    <a:pt x="18" y="41"/>
                    <a:pt x="18" y="41"/>
                  </a:cubicBezTo>
                  <a:cubicBezTo>
                    <a:pt x="18" y="41"/>
                    <a:pt x="18" y="41"/>
                    <a:pt x="18" y="41"/>
                  </a:cubicBezTo>
                  <a:cubicBezTo>
                    <a:pt x="19" y="40"/>
                    <a:pt x="21" y="40"/>
                    <a:pt x="22" y="39"/>
                  </a:cubicBezTo>
                  <a:cubicBezTo>
                    <a:pt x="23" y="39"/>
                    <a:pt x="23" y="39"/>
                    <a:pt x="24" y="39"/>
                  </a:cubicBezTo>
                  <a:cubicBezTo>
                    <a:pt x="40" y="34"/>
                    <a:pt x="56" y="27"/>
                    <a:pt x="72" y="19"/>
                  </a:cubicBezTo>
                  <a:cubicBezTo>
                    <a:pt x="72" y="19"/>
                    <a:pt x="73" y="19"/>
                    <a:pt x="73" y="19"/>
                  </a:cubicBezTo>
                  <a:cubicBezTo>
                    <a:pt x="74" y="18"/>
                    <a:pt x="75" y="18"/>
                    <a:pt x="76" y="17"/>
                  </a:cubicBezTo>
                  <a:cubicBezTo>
                    <a:pt x="77" y="17"/>
                    <a:pt x="78" y="16"/>
                    <a:pt x="78" y="16"/>
                  </a:cubicBezTo>
                  <a:cubicBezTo>
                    <a:pt x="79" y="16"/>
                    <a:pt x="79" y="16"/>
                    <a:pt x="79" y="16"/>
                  </a:cubicBezTo>
                  <a:cubicBezTo>
                    <a:pt x="79" y="15"/>
                    <a:pt x="79" y="15"/>
                    <a:pt x="79" y="15"/>
                  </a:cubicBezTo>
                  <a:cubicBezTo>
                    <a:pt x="79" y="15"/>
                    <a:pt x="79" y="14"/>
                    <a:pt x="79" y="14"/>
                  </a:cubicBezTo>
                  <a:cubicBezTo>
                    <a:pt x="79" y="14"/>
                    <a:pt x="79" y="14"/>
                    <a:pt x="79" y="14"/>
                  </a:cubicBezTo>
                  <a:cubicBezTo>
                    <a:pt x="78" y="13"/>
                    <a:pt x="78" y="13"/>
                    <a:pt x="78" y="13"/>
                  </a:cubicBezTo>
                  <a:cubicBezTo>
                    <a:pt x="74" y="11"/>
                    <a:pt x="70" y="9"/>
                    <a:pt x="67" y="6"/>
                  </a:cubicBezTo>
                  <a:cubicBezTo>
                    <a:pt x="64" y="5"/>
                    <a:pt x="61" y="3"/>
                    <a:pt x="59" y="2"/>
                  </a:cubicBezTo>
                  <a:cubicBezTo>
                    <a:pt x="58" y="2"/>
                    <a:pt x="57" y="1"/>
                    <a:pt x="56" y="1"/>
                  </a:cubicBezTo>
                  <a:cubicBezTo>
                    <a:pt x="54" y="0"/>
                    <a:pt x="54" y="0"/>
                    <a:pt x="53" y="0"/>
                  </a:cubicBezTo>
                </a:path>
              </a:pathLst>
            </a:custGeom>
            <a:solidFill>
              <a:srgbClr val="F8AB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80" name="Freeform 393"/>
            <p:cNvSpPr>
              <a:spLocks noEditPoints="1"/>
            </p:cNvSpPr>
            <p:nvPr/>
          </p:nvSpPr>
          <p:spPr bwMode="auto">
            <a:xfrm>
              <a:off x="1014413" y="3227388"/>
              <a:ext cx="225425" cy="120650"/>
            </a:xfrm>
            <a:custGeom>
              <a:avLst/>
              <a:gdLst>
                <a:gd name="T0" fmla="*/ 15 w 60"/>
                <a:gd name="T1" fmla="*/ 32 h 32"/>
                <a:gd name="T2" fmla="*/ 16 w 60"/>
                <a:gd name="T3" fmla="*/ 32 h 32"/>
                <a:gd name="T4" fmla="*/ 17 w 60"/>
                <a:gd name="T5" fmla="*/ 32 h 32"/>
                <a:gd name="T6" fmla="*/ 16 w 60"/>
                <a:gd name="T7" fmla="*/ 32 h 32"/>
                <a:gd name="T8" fmla="*/ 15 w 60"/>
                <a:gd name="T9" fmla="*/ 32 h 32"/>
                <a:gd name="T10" fmla="*/ 23 w 60"/>
                <a:gd name="T11" fmla="*/ 28 h 32"/>
                <a:gd name="T12" fmla="*/ 19 w 60"/>
                <a:gd name="T13" fmla="*/ 31 h 32"/>
                <a:gd name="T14" fmla="*/ 19 w 60"/>
                <a:gd name="T15" fmla="*/ 31 h 32"/>
                <a:gd name="T16" fmla="*/ 23 w 60"/>
                <a:gd name="T17" fmla="*/ 28 h 32"/>
                <a:gd name="T18" fmla="*/ 0 w 60"/>
                <a:gd name="T19" fmla="*/ 22 h 32"/>
                <a:gd name="T20" fmla="*/ 13 w 60"/>
                <a:gd name="T21" fmla="*/ 30 h 32"/>
                <a:gd name="T22" fmla="*/ 0 w 60"/>
                <a:gd name="T23" fmla="*/ 22 h 32"/>
                <a:gd name="T24" fmla="*/ 0 w 60"/>
                <a:gd name="T25" fmla="*/ 22 h 32"/>
                <a:gd name="T26" fmla="*/ 36 w 60"/>
                <a:gd name="T27" fmla="*/ 20 h 32"/>
                <a:gd name="T28" fmla="*/ 30 w 60"/>
                <a:gd name="T29" fmla="*/ 24 h 32"/>
                <a:gd name="T30" fmla="*/ 36 w 60"/>
                <a:gd name="T31" fmla="*/ 20 h 32"/>
                <a:gd name="T32" fmla="*/ 60 w 60"/>
                <a:gd name="T33" fmla="*/ 0 h 32"/>
                <a:gd name="T34" fmla="*/ 50 w 60"/>
                <a:gd name="T35" fmla="*/ 9 h 32"/>
                <a:gd name="T36" fmla="*/ 49 w 60"/>
                <a:gd name="T37" fmla="*/ 10 h 32"/>
                <a:gd name="T38" fmla="*/ 54 w 60"/>
                <a:gd name="T39" fmla="*/ 6 h 32"/>
                <a:gd name="T40" fmla="*/ 60 w 60"/>
                <a:gd name="T41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0" h="32">
                  <a:moveTo>
                    <a:pt x="15" y="32"/>
                  </a:moveTo>
                  <a:cubicBezTo>
                    <a:pt x="16" y="32"/>
                    <a:pt x="16" y="32"/>
                    <a:pt x="16" y="32"/>
                  </a:cubicBezTo>
                  <a:cubicBezTo>
                    <a:pt x="17" y="32"/>
                    <a:pt x="17" y="32"/>
                    <a:pt x="17" y="32"/>
                  </a:cubicBezTo>
                  <a:cubicBezTo>
                    <a:pt x="17" y="32"/>
                    <a:pt x="17" y="32"/>
                    <a:pt x="16" y="32"/>
                  </a:cubicBezTo>
                  <a:cubicBezTo>
                    <a:pt x="16" y="32"/>
                    <a:pt x="16" y="32"/>
                    <a:pt x="15" y="32"/>
                  </a:cubicBezTo>
                  <a:moveTo>
                    <a:pt x="23" y="28"/>
                  </a:moveTo>
                  <a:cubicBezTo>
                    <a:pt x="22" y="29"/>
                    <a:pt x="21" y="30"/>
                    <a:pt x="19" y="31"/>
                  </a:cubicBezTo>
                  <a:cubicBezTo>
                    <a:pt x="19" y="31"/>
                    <a:pt x="19" y="31"/>
                    <a:pt x="19" y="31"/>
                  </a:cubicBezTo>
                  <a:cubicBezTo>
                    <a:pt x="21" y="30"/>
                    <a:pt x="22" y="29"/>
                    <a:pt x="23" y="28"/>
                  </a:cubicBezTo>
                  <a:moveTo>
                    <a:pt x="0" y="22"/>
                  </a:moveTo>
                  <a:cubicBezTo>
                    <a:pt x="5" y="25"/>
                    <a:pt x="9" y="28"/>
                    <a:pt x="13" y="30"/>
                  </a:cubicBezTo>
                  <a:cubicBezTo>
                    <a:pt x="9" y="28"/>
                    <a:pt x="5" y="25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moveTo>
                    <a:pt x="36" y="20"/>
                  </a:moveTo>
                  <a:cubicBezTo>
                    <a:pt x="34" y="21"/>
                    <a:pt x="32" y="23"/>
                    <a:pt x="30" y="24"/>
                  </a:cubicBezTo>
                  <a:cubicBezTo>
                    <a:pt x="32" y="23"/>
                    <a:pt x="34" y="21"/>
                    <a:pt x="36" y="20"/>
                  </a:cubicBezTo>
                  <a:moveTo>
                    <a:pt x="60" y="0"/>
                  </a:moveTo>
                  <a:cubicBezTo>
                    <a:pt x="57" y="3"/>
                    <a:pt x="54" y="6"/>
                    <a:pt x="50" y="9"/>
                  </a:cubicBezTo>
                  <a:cubicBezTo>
                    <a:pt x="50" y="9"/>
                    <a:pt x="50" y="9"/>
                    <a:pt x="49" y="10"/>
                  </a:cubicBezTo>
                  <a:cubicBezTo>
                    <a:pt x="51" y="8"/>
                    <a:pt x="52" y="7"/>
                    <a:pt x="54" y="6"/>
                  </a:cubicBezTo>
                  <a:cubicBezTo>
                    <a:pt x="56" y="4"/>
                    <a:pt x="58" y="2"/>
                    <a:pt x="60" y="0"/>
                  </a:cubicBezTo>
                </a:path>
              </a:pathLst>
            </a:custGeom>
            <a:solidFill>
              <a:srgbClr val="F8C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81" name="Freeform 394"/>
            <p:cNvSpPr>
              <a:spLocks/>
            </p:cNvSpPr>
            <p:nvPr/>
          </p:nvSpPr>
          <p:spPr bwMode="auto">
            <a:xfrm>
              <a:off x="1001713" y="3190875"/>
              <a:ext cx="274637" cy="157163"/>
            </a:xfrm>
            <a:custGeom>
              <a:avLst/>
              <a:gdLst>
                <a:gd name="T0" fmla="*/ 73 w 73"/>
                <a:gd name="T1" fmla="*/ 0 h 42"/>
                <a:gd name="T2" fmla="*/ 71 w 73"/>
                <a:gd name="T3" fmla="*/ 1 h 42"/>
                <a:gd name="T4" fmla="*/ 54 w 73"/>
                <a:gd name="T5" fmla="*/ 9 h 42"/>
                <a:gd name="T6" fmla="*/ 32 w 73"/>
                <a:gd name="T7" fmla="*/ 19 h 42"/>
                <a:gd name="T8" fmla="*/ 18 w 73"/>
                <a:gd name="T9" fmla="*/ 24 h 42"/>
                <a:gd name="T10" fmla="*/ 3 w 73"/>
                <a:gd name="T11" fmla="*/ 28 h 42"/>
                <a:gd name="T12" fmla="*/ 1 w 73"/>
                <a:gd name="T13" fmla="*/ 29 h 42"/>
                <a:gd name="T14" fmla="*/ 1 w 73"/>
                <a:gd name="T15" fmla="*/ 30 h 42"/>
                <a:gd name="T16" fmla="*/ 1 w 73"/>
                <a:gd name="T17" fmla="*/ 31 h 42"/>
                <a:gd name="T18" fmla="*/ 3 w 73"/>
                <a:gd name="T19" fmla="*/ 32 h 42"/>
                <a:gd name="T20" fmla="*/ 3 w 73"/>
                <a:gd name="T21" fmla="*/ 32 h 42"/>
                <a:gd name="T22" fmla="*/ 16 w 73"/>
                <a:gd name="T23" fmla="*/ 40 h 42"/>
                <a:gd name="T24" fmla="*/ 18 w 73"/>
                <a:gd name="T25" fmla="*/ 41 h 42"/>
                <a:gd name="T26" fmla="*/ 18 w 73"/>
                <a:gd name="T27" fmla="*/ 42 h 42"/>
                <a:gd name="T28" fmla="*/ 19 w 73"/>
                <a:gd name="T29" fmla="*/ 42 h 42"/>
                <a:gd name="T30" fmla="*/ 20 w 73"/>
                <a:gd name="T31" fmla="*/ 42 h 42"/>
                <a:gd name="T32" fmla="*/ 22 w 73"/>
                <a:gd name="T33" fmla="*/ 41 h 42"/>
                <a:gd name="T34" fmla="*/ 26 w 73"/>
                <a:gd name="T35" fmla="*/ 38 h 42"/>
                <a:gd name="T36" fmla="*/ 33 w 73"/>
                <a:gd name="T37" fmla="*/ 34 h 42"/>
                <a:gd name="T38" fmla="*/ 39 w 73"/>
                <a:gd name="T39" fmla="*/ 30 h 42"/>
                <a:gd name="T40" fmla="*/ 39 w 73"/>
                <a:gd name="T41" fmla="*/ 30 h 42"/>
                <a:gd name="T42" fmla="*/ 52 w 73"/>
                <a:gd name="T43" fmla="*/ 20 h 42"/>
                <a:gd name="T44" fmla="*/ 53 w 73"/>
                <a:gd name="T45" fmla="*/ 19 h 42"/>
                <a:gd name="T46" fmla="*/ 63 w 73"/>
                <a:gd name="T47" fmla="*/ 10 h 42"/>
                <a:gd name="T48" fmla="*/ 73 w 73"/>
                <a:gd name="T49" fmla="*/ 1 h 42"/>
                <a:gd name="T50" fmla="*/ 73 w 73"/>
                <a:gd name="T51" fmla="*/ 0 h 42"/>
                <a:gd name="T52" fmla="*/ 73 w 73"/>
                <a:gd name="T53" fmla="*/ 0 h 42"/>
                <a:gd name="T54" fmla="*/ 73 w 73"/>
                <a:gd name="T55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73" h="42">
                  <a:moveTo>
                    <a:pt x="73" y="0"/>
                  </a:moveTo>
                  <a:cubicBezTo>
                    <a:pt x="73" y="0"/>
                    <a:pt x="72" y="0"/>
                    <a:pt x="71" y="1"/>
                  </a:cubicBezTo>
                  <a:cubicBezTo>
                    <a:pt x="66" y="3"/>
                    <a:pt x="60" y="6"/>
                    <a:pt x="54" y="9"/>
                  </a:cubicBezTo>
                  <a:cubicBezTo>
                    <a:pt x="47" y="13"/>
                    <a:pt x="40" y="16"/>
                    <a:pt x="32" y="19"/>
                  </a:cubicBezTo>
                  <a:cubicBezTo>
                    <a:pt x="27" y="21"/>
                    <a:pt x="23" y="23"/>
                    <a:pt x="18" y="24"/>
                  </a:cubicBezTo>
                  <a:cubicBezTo>
                    <a:pt x="13" y="26"/>
                    <a:pt x="8" y="27"/>
                    <a:pt x="3" y="28"/>
                  </a:cubicBezTo>
                  <a:cubicBezTo>
                    <a:pt x="2" y="28"/>
                    <a:pt x="2" y="28"/>
                    <a:pt x="1" y="29"/>
                  </a:cubicBezTo>
                  <a:cubicBezTo>
                    <a:pt x="0" y="29"/>
                    <a:pt x="0" y="30"/>
                    <a:pt x="1" y="30"/>
                  </a:cubicBezTo>
                  <a:cubicBezTo>
                    <a:pt x="1" y="31"/>
                    <a:pt x="1" y="31"/>
                    <a:pt x="1" y="31"/>
                  </a:cubicBezTo>
                  <a:cubicBezTo>
                    <a:pt x="2" y="31"/>
                    <a:pt x="3" y="32"/>
                    <a:pt x="3" y="32"/>
                  </a:cubicBezTo>
                  <a:cubicBezTo>
                    <a:pt x="3" y="32"/>
                    <a:pt x="3" y="32"/>
                    <a:pt x="3" y="32"/>
                  </a:cubicBezTo>
                  <a:cubicBezTo>
                    <a:pt x="8" y="35"/>
                    <a:pt x="12" y="38"/>
                    <a:pt x="16" y="40"/>
                  </a:cubicBezTo>
                  <a:cubicBezTo>
                    <a:pt x="17" y="41"/>
                    <a:pt x="17" y="41"/>
                    <a:pt x="18" y="41"/>
                  </a:cubicBezTo>
                  <a:cubicBezTo>
                    <a:pt x="18" y="41"/>
                    <a:pt x="18" y="41"/>
                    <a:pt x="18" y="42"/>
                  </a:cubicBezTo>
                  <a:cubicBezTo>
                    <a:pt x="19" y="42"/>
                    <a:pt x="19" y="42"/>
                    <a:pt x="19" y="42"/>
                  </a:cubicBezTo>
                  <a:cubicBezTo>
                    <a:pt x="20" y="42"/>
                    <a:pt x="20" y="42"/>
                    <a:pt x="20" y="42"/>
                  </a:cubicBezTo>
                  <a:cubicBezTo>
                    <a:pt x="21" y="41"/>
                    <a:pt x="22" y="41"/>
                    <a:pt x="22" y="41"/>
                  </a:cubicBezTo>
                  <a:cubicBezTo>
                    <a:pt x="24" y="40"/>
                    <a:pt x="25" y="39"/>
                    <a:pt x="26" y="38"/>
                  </a:cubicBezTo>
                  <a:cubicBezTo>
                    <a:pt x="29" y="37"/>
                    <a:pt x="31" y="35"/>
                    <a:pt x="33" y="34"/>
                  </a:cubicBezTo>
                  <a:cubicBezTo>
                    <a:pt x="35" y="33"/>
                    <a:pt x="37" y="31"/>
                    <a:pt x="39" y="30"/>
                  </a:cubicBezTo>
                  <a:cubicBezTo>
                    <a:pt x="39" y="30"/>
                    <a:pt x="39" y="30"/>
                    <a:pt x="39" y="30"/>
                  </a:cubicBezTo>
                  <a:cubicBezTo>
                    <a:pt x="43" y="26"/>
                    <a:pt x="48" y="23"/>
                    <a:pt x="52" y="20"/>
                  </a:cubicBezTo>
                  <a:cubicBezTo>
                    <a:pt x="53" y="19"/>
                    <a:pt x="53" y="19"/>
                    <a:pt x="53" y="19"/>
                  </a:cubicBezTo>
                  <a:cubicBezTo>
                    <a:pt x="57" y="16"/>
                    <a:pt x="60" y="13"/>
                    <a:pt x="63" y="10"/>
                  </a:cubicBezTo>
                  <a:cubicBezTo>
                    <a:pt x="66" y="7"/>
                    <a:pt x="70" y="4"/>
                    <a:pt x="73" y="1"/>
                  </a:cubicBezTo>
                  <a:cubicBezTo>
                    <a:pt x="73" y="0"/>
                    <a:pt x="73" y="0"/>
                    <a:pt x="73" y="0"/>
                  </a:cubicBezTo>
                  <a:cubicBezTo>
                    <a:pt x="73" y="0"/>
                    <a:pt x="73" y="0"/>
                    <a:pt x="73" y="0"/>
                  </a:cubicBezTo>
                  <a:cubicBezTo>
                    <a:pt x="73" y="0"/>
                    <a:pt x="73" y="0"/>
                    <a:pt x="73" y="0"/>
                  </a:cubicBezTo>
                </a:path>
              </a:pathLst>
            </a:custGeom>
            <a:solidFill>
              <a:srgbClr val="F8BD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82" name="Freeform 395"/>
            <p:cNvSpPr>
              <a:spLocks noEditPoints="1"/>
            </p:cNvSpPr>
            <p:nvPr/>
          </p:nvSpPr>
          <p:spPr bwMode="auto">
            <a:xfrm>
              <a:off x="1036638" y="3567113"/>
              <a:ext cx="119062" cy="112713"/>
            </a:xfrm>
            <a:custGeom>
              <a:avLst/>
              <a:gdLst>
                <a:gd name="T0" fmla="*/ 15 w 32"/>
                <a:gd name="T1" fmla="*/ 30 h 30"/>
                <a:gd name="T2" fmla="*/ 11 w 32"/>
                <a:gd name="T3" fmla="*/ 30 h 30"/>
                <a:gd name="T4" fmla="*/ 10 w 32"/>
                <a:gd name="T5" fmla="*/ 30 h 30"/>
                <a:gd name="T6" fmla="*/ 12 w 32"/>
                <a:gd name="T7" fmla="*/ 30 h 30"/>
                <a:gd name="T8" fmla="*/ 15 w 32"/>
                <a:gd name="T9" fmla="*/ 30 h 30"/>
                <a:gd name="T10" fmla="*/ 0 w 32"/>
                <a:gd name="T11" fmla="*/ 27 h 30"/>
                <a:gd name="T12" fmla="*/ 3 w 32"/>
                <a:gd name="T13" fmla="*/ 29 h 30"/>
                <a:gd name="T14" fmla="*/ 3 w 32"/>
                <a:gd name="T15" fmla="*/ 29 h 30"/>
                <a:gd name="T16" fmla="*/ 2 w 32"/>
                <a:gd name="T17" fmla="*/ 28 h 30"/>
                <a:gd name="T18" fmla="*/ 0 w 32"/>
                <a:gd name="T19" fmla="*/ 27 h 30"/>
                <a:gd name="T20" fmla="*/ 31 w 32"/>
                <a:gd name="T21" fmla="*/ 12 h 30"/>
                <a:gd name="T22" fmla="*/ 31 w 32"/>
                <a:gd name="T23" fmla="*/ 12 h 30"/>
                <a:gd name="T24" fmla="*/ 29 w 32"/>
                <a:gd name="T25" fmla="*/ 20 h 30"/>
                <a:gd name="T26" fmla="*/ 24 w 32"/>
                <a:gd name="T27" fmla="*/ 25 h 30"/>
                <a:gd name="T28" fmla="*/ 28 w 32"/>
                <a:gd name="T29" fmla="*/ 22 h 30"/>
                <a:gd name="T30" fmla="*/ 31 w 32"/>
                <a:gd name="T31" fmla="*/ 12 h 30"/>
                <a:gd name="T32" fmla="*/ 18 w 32"/>
                <a:gd name="T33" fmla="*/ 6 h 30"/>
                <a:gd name="T34" fmla="*/ 17 w 32"/>
                <a:gd name="T35" fmla="*/ 6 h 30"/>
                <a:gd name="T36" fmla="*/ 18 w 32"/>
                <a:gd name="T37" fmla="*/ 6 h 30"/>
                <a:gd name="T38" fmla="*/ 29 w 32"/>
                <a:gd name="T39" fmla="*/ 2 h 30"/>
                <a:gd name="T40" fmla="*/ 30 w 32"/>
                <a:gd name="T41" fmla="*/ 5 h 30"/>
                <a:gd name="T42" fmla="*/ 29 w 32"/>
                <a:gd name="T43" fmla="*/ 2 h 30"/>
                <a:gd name="T44" fmla="*/ 26 w 32"/>
                <a:gd name="T45" fmla="*/ 0 h 30"/>
                <a:gd name="T46" fmla="*/ 26 w 32"/>
                <a:gd name="T47" fmla="*/ 1 h 30"/>
                <a:gd name="T48" fmla="*/ 21 w 32"/>
                <a:gd name="T49" fmla="*/ 4 h 30"/>
                <a:gd name="T50" fmla="*/ 26 w 32"/>
                <a:gd name="T51" fmla="*/ 1 h 30"/>
                <a:gd name="T52" fmla="*/ 26 w 32"/>
                <a:gd name="T53" fmla="*/ 0 h 30"/>
                <a:gd name="T54" fmla="*/ 28 w 32"/>
                <a:gd name="T55" fmla="*/ 0 h 30"/>
                <a:gd name="T56" fmla="*/ 28 w 32"/>
                <a:gd name="T57" fmla="*/ 1 h 30"/>
                <a:gd name="T58" fmla="*/ 28 w 32"/>
                <a:gd name="T59" fmla="*/ 1 h 30"/>
                <a:gd name="T60" fmla="*/ 28 w 32"/>
                <a:gd name="T61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2" h="30">
                  <a:moveTo>
                    <a:pt x="15" y="30"/>
                  </a:moveTo>
                  <a:cubicBezTo>
                    <a:pt x="14" y="30"/>
                    <a:pt x="12" y="30"/>
                    <a:pt x="11" y="30"/>
                  </a:cubicBezTo>
                  <a:cubicBezTo>
                    <a:pt x="11" y="30"/>
                    <a:pt x="11" y="30"/>
                    <a:pt x="10" y="30"/>
                  </a:cubicBezTo>
                  <a:cubicBezTo>
                    <a:pt x="11" y="30"/>
                    <a:pt x="11" y="30"/>
                    <a:pt x="12" y="30"/>
                  </a:cubicBezTo>
                  <a:cubicBezTo>
                    <a:pt x="13" y="30"/>
                    <a:pt x="14" y="30"/>
                    <a:pt x="15" y="30"/>
                  </a:cubicBezTo>
                  <a:moveTo>
                    <a:pt x="0" y="27"/>
                  </a:moveTo>
                  <a:cubicBezTo>
                    <a:pt x="1" y="28"/>
                    <a:pt x="2" y="28"/>
                    <a:pt x="3" y="29"/>
                  </a:cubicBezTo>
                  <a:cubicBezTo>
                    <a:pt x="3" y="29"/>
                    <a:pt x="3" y="29"/>
                    <a:pt x="3" y="29"/>
                  </a:cubicBezTo>
                  <a:cubicBezTo>
                    <a:pt x="3" y="29"/>
                    <a:pt x="2" y="28"/>
                    <a:pt x="2" y="28"/>
                  </a:cubicBezTo>
                  <a:cubicBezTo>
                    <a:pt x="1" y="28"/>
                    <a:pt x="1" y="28"/>
                    <a:pt x="0" y="27"/>
                  </a:cubicBezTo>
                  <a:moveTo>
                    <a:pt x="31" y="12"/>
                  </a:moveTo>
                  <a:cubicBezTo>
                    <a:pt x="31" y="12"/>
                    <a:pt x="31" y="12"/>
                    <a:pt x="31" y="12"/>
                  </a:cubicBezTo>
                  <a:cubicBezTo>
                    <a:pt x="31" y="15"/>
                    <a:pt x="30" y="18"/>
                    <a:pt x="29" y="20"/>
                  </a:cubicBezTo>
                  <a:cubicBezTo>
                    <a:pt x="27" y="22"/>
                    <a:pt x="26" y="24"/>
                    <a:pt x="24" y="25"/>
                  </a:cubicBezTo>
                  <a:cubicBezTo>
                    <a:pt x="26" y="24"/>
                    <a:pt x="27" y="23"/>
                    <a:pt x="28" y="22"/>
                  </a:cubicBezTo>
                  <a:cubicBezTo>
                    <a:pt x="30" y="19"/>
                    <a:pt x="32" y="16"/>
                    <a:pt x="31" y="12"/>
                  </a:cubicBezTo>
                  <a:moveTo>
                    <a:pt x="18" y="6"/>
                  </a:moveTo>
                  <a:cubicBezTo>
                    <a:pt x="17" y="6"/>
                    <a:pt x="17" y="6"/>
                    <a:pt x="17" y="6"/>
                  </a:cubicBezTo>
                  <a:cubicBezTo>
                    <a:pt x="17" y="6"/>
                    <a:pt x="17" y="6"/>
                    <a:pt x="18" y="6"/>
                  </a:cubicBezTo>
                  <a:moveTo>
                    <a:pt x="29" y="2"/>
                  </a:moveTo>
                  <a:cubicBezTo>
                    <a:pt x="29" y="3"/>
                    <a:pt x="30" y="4"/>
                    <a:pt x="30" y="5"/>
                  </a:cubicBezTo>
                  <a:cubicBezTo>
                    <a:pt x="30" y="4"/>
                    <a:pt x="29" y="3"/>
                    <a:pt x="29" y="2"/>
                  </a:cubicBezTo>
                  <a:moveTo>
                    <a:pt x="26" y="0"/>
                  </a:moveTo>
                  <a:cubicBezTo>
                    <a:pt x="26" y="1"/>
                    <a:pt x="26" y="1"/>
                    <a:pt x="26" y="1"/>
                  </a:cubicBezTo>
                  <a:cubicBezTo>
                    <a:pt x="25" y="2"/>
                    <a:pt x="23" y="3"/>
                    <a:pt x="21" y="4"/>
                  </a:cubicBezTo>
                  <a:cubicBezTo>
                    <a:pt x="23" y="3"/>
                    <a:pt x="25" y="2"/>
                    <a:pt x="26" y="1"/>
                  </a:cubicBezTo>
                  <a:cubicBezTo>
                    <a:pt x="26" y="1"/>
                    <a:pt x="26" y="1"/>
                    <a:pt x="26" y="0"/>
                  </a:cubicBezTo>
                  <a:moveTo>
                    <a:pt x="28" y="0"/>
                  </a:moveTo>
                  <a:cubicBezTo>
                    <a:pt x="28" y="0"/>
                    <a:pt x="28" y="1"/>
                    <a:pt x="28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8" y="1"/>
                    <a:pt x="28" y="0"/>
                    <a:pt x="28" y="0"/>
                  </a:cubicBezTo>
                </a:path>
              </a:pathLst>
            </a:custGeom>
            <a:solidFill>
              <a:srgbClr val="F8C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83" name="Freeform 396"/>
            <p:cNvSpPr>
              <a:spLocks/>
            </p:cNvSpPr>
            <p:nvPr/>
          </p:nvSpPr>
          <p:spPr bwMode="auto">
            <a:xfrm>
              <a:off x="1009650" y="3567113"/>
              <a:ext cx="142875" cy="112713"/>
            </a:xfrm>
            <a:custGeom>
              <a:avLst/>
              <a:gdLst>
                <a:gd name="T0" fmla="*/ 34 w 38"/>
                <a:gd name="T1" fmla="*/ 0 h 30"/>
                <a:gd name="T2" fmla="*/ 33 w 38"/>
                <a:gd name="T3" fmla="*/ 0 h 30"/>
                <a:gd name="T4" fmla="*/ 33 w 38"/>
                <a:gd name="T5" fmla="*/ 1 h 30"/>
                <a:gd name="T6" fmla="*/ 28 w 38"/>
                <a:gd name="T7" fmla="*/ 4 h 30"/>
                <a:gd name="T8" fmla="*/ 25 w 38"/>
                <a:gd name="T9" fmla="*/ 6 h 30"/>
                <a:gd name="T10" fmla="*/ 24 w 38"/>
                <a:gd name="T11" fmla="*/ 6 h 30"/>
                <a:gd name="T12" fmla="*/ 23 w 38"/>
                <a:gd name="T13" fmla="*/ 7 h 30"/>
                <a:gd name="T14" fmla="*/ 20 w 38"/>
                <a:gd name="T15" fmla="*/ 9 h 30"/>
                <a:gd name="T16" fmla="*/ 16 w 38"/>
                <a:gd name="T17" fmla="*/ 14 h 30"/>
                <a:gd name="T18" fmla="*/ 4 w 38"/>
                <a:gd name="T19" fmla="*/ 19 h 30"/>
                <a:gd name="T20" fmla="*/ 1 w 38"/>
                <a:gd name="T21" fmla="*/ 20 h 30"/>
                <a:gd name="T22" fmla="*/ 1 w 38"/>
                <a:gd name="T23" fmla="*/ 22 h 30"/>
                <a:gd name="T24" fmla="*/ 7 w 38"/>
                <a:gd name="T25" fmla="*/ 27 h 30"/>
                <a:gd name="T26" fmla="*/ 9 w 38"/>
                <a:gd name="T27" fmla="*/ 28 h 30"/>
                <a:gd name="T28" fmla="*/ 10 w 38"/>
                <a:gd name="T29" fmla="*/ 29 h 30"/>
                <a:gd name="T30" fmla="*/ 17 w 38"/>
                <a:gd name="T31" fmla="*/ 30 h 30"/>
                <a:gd name="T32" fmla="*/ 17 w 38"/>
                <a:gd name="T33" fmla="*/ 30 h 30"/>
                <a:gd name="T34" fmla="*/ 18 w 38"/>
                <a:gd name="T35" fmla="*/ 30 h 30"/>
                <a:gd name="T36" fmla="*/ 22 w 38"/>
                <a:gd name="T37" fmla="*/ 30 h 30"/>
                <a:gd name="T38" fmla="*/ 31 w 38"/>
                <a:gd name="T39" fmla="*/ 25 h 30"/>
                <a:gd name="T40" fmla="*/ 36 w 38"/>
                <a:gd name="T41" fmla="*/ 20 h 30"/>
                <a:gd name="T42" fmla="*/ 38 w 38"/>
                <a:gd name="T43" fmla="*/ 12 h 30"/>
                <a:gd name="T44" fmla="*/ 38 w 38"/>
                <a:gd name="T45" fmla="*/ 12 h 30"/>
                <a:gd name="T46" fmla="*/ 38 w 38"/>
                <a:gd name="T47" fmla="*/ 12 h 30"/>
                <a:gd name="T48" fmla="*/ 37 w 38"/>
                <a:gd name="T49" fmla="*/ 5 h 30"/>
                <a:gd name="T50" fmla="*/ 36 w 38"/>
                <a:gd name="T51" fmla="*/ 2 h 30"/>
                <a:gd name="T52" fmla="*/ 35 w 38"/>
                <a:gd name="T53" fmla="*/ 1 h 30"/>
                <a:gd name="T54" fmla="*/ 35 w 38"/>
                <a:gd name="T55" fmla="*/ 0 h 30"/>
                <a:gd name="T56" fmla="*/ 34 w 38"/>
                <a:gd name="T5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8" h="30">
                  <a:moveTo>
                    <a:pt x="34" y="0"/>
                  </a:moveTo>
                  <a:cubicBezTo>
                    <a:pt x="34" y="0"/>
                    <a:pt x="34" y="0"/>
                    <a:pt x="33" y="0"/>
                  </a:cubicBezTo>
                  <a:cubicBezTo>
                    <a:pt x="33" y="1"/>
                    <a:pt x="33" y="1"/>
                    <a:pt x="33" y="1"/>
                  </a:cubicBezTo>
                  <a:cubicBezTo>
                    <a:pt x="32" y="2"/>
                    <a:pt x="30" y="3"/>
                    <a:pt x="28" y="4"/>
                  </a:cubicBezTo>
                  <a:cubicBezTo>
                    <a:pt x="27" y="5"/>
                    <a:pt x="26" y="6"/>
                    <a:pt x="25" y="6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4" y="7"/>
                    <a:pt x="23" y="7"/>
                    <a:pt x="23" y="7"/>
                  </a:cubicBezTo>
                  <a:cubicBezTo>
                    <a:pt x="21" y="7"/>
                    <a:pt x="21" y="8"/>
                    <a:pt x="20" y="9"/>
                  </a:cubicBezTo>
                  <a:cubicBezTo>
                    <a:pt x="19" y="11"/>
                    <a:pt x="18" y="13"/>
                    <a:pt x="16" y="14"/>
                  </a:cubicBezTo>
                  <a:cubicBezTo>
                    <a:pt x="13" y="17"/>
                    <a:pt x="9" y="19"/>
                    <a:pt x="4" y="19"/>
                  </a:cubicBezTo>
                  <a:cubicBezTo>
                    <a:pt x="3" y="20"/>
                    <a:pt x="2" y="20"/>
                    <a:pt x="1" y="20"/>
                  </a:cubicBezTo>
                  <a:cubicBezTo>
                    <a:pt x="0" y="21"/>
                    <a:pt x="0" y="21"/>
                    <a:pt x="1" y="22"/>
                  </a:cubicBezTo>
                  <a:cubicBezTo>
                    <a:pt x="2" y="24"/>
                    <a:pt x="4" y="26"/>
                    <a:pt x="7" y="27"/>
                  </a:cubicBezTo>
                  <a:cubicBezTo>
                    <a:pt x="8" y="28"/>
                    <a:pt x="8" y="28"/>
                    <a:pt x="9" y="28"/>
                  </a:cubicBezTo>
                  <a:cubicBezTo>
                    <a:pt x="9" y="28"/>
                    <a:pt x="10" y="29"/>
                    <a:pt x="10" y="29"/>
                  </a:cubicBezTo>
                  <a:cubicBezTo>
                    <a:pt x="13" y="30"/>
                    <a:pt x="15" y="30"/>
                    <a:pt x="17" y="30"/>
                  </a:cubicBezTo>
                  <a:cubicBezTo>
                    <a:pt x="17" y="30"/>
                    <a:pt x="17" y="30"/>
                    <a:pt x="17" y="30"/>
                  </a:cubicBezTo>
                  <a:cubicBezTo>
                    <a:pt x="18" y="30"/>
                    <a:pt x="18" y="30"/>
                    <a:pt x="18" y="30"/>
                  </a:cubicBezTo>
                  <a:cubicBezTo>
                    <a:pt x="19" y="30"/>
                    <a:pt x="21" y="30"/>
                    <a:pt x="22" y="30"/>
                  </a:cubicBezTo>
                  <a:cubicBezTo>
                    <a:pt x="26" y="29"/>
                    <a:pt x="29" y="27"/>
                    <a:pt x="31" y="25"/>
                  </a:cubicBezTo>
                  <a:cubicBezTo>
                    <a:pt x="33" y="24"/>
                    <a:pt x="34" y="22"/>
                    <a:pt x="36" y="20"/>
                  </a:cubicBezTo>
                  <a:cubicBezTo>
                    <a:pt x="37" y="18"/>
                    <a:pt x="38" y="15"/>
                    <a:pt x="38" y="12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38" y="10"/>
                    <a:pt x="38" y="7"/>
                    <a:pt x="37" y="5"/>
                  </a:cubicBezTo>
                  <a:cubicBezTo>
                    <a:pt x="37" y="4"/>
                    <a:pt x="36" y="3"/>
                    <a:pt x="36" y="2"/>
                  </a:cubicBezTo>
                  <a:cubicBezTo>
                    <a:pt x="36" y="2"/>
                    <a:pt x="35" y="1"/>
                    <a:pt x="35" y="1"/>
                  </a:cubicBezTo>
                  <a:cubicBezTo>
                    <a:pt x="35" y="1"/>
                    <a:pt x="35" y="0"/>
                    <a:pt x="35" y="0"/>
                  </a:cubicBezTo>
                  <a:cubicBezTo>
                    <a:pt x="34" y="0"/>
                    <a:pt x="34" y="0"/>
                    <a:pt x="34" y="0"/>
                  </a:cubicBezTo>
                </a:path>
              </a:pathLst>
            </a:custGeom>
            <a:solidFill>
              <a:srgbClr val="F8BD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84" name="Freeform 397"/>
            <p:cNvSpPr>
              <a:spLocks noEditPoints="1"/>
            </p:cNvSpPr>
            <p:nvPr/>
          </p:nvSpPr>
          <p:spPr bwMode="auto">
            <a:xfrm>
              <a:off x="1333500" y="3130550"/>
              <a:ext cx="149225" cy="93663"/>
            </a:xfrm>
            <a:custGeom>
              <a:avLst/>
              <a:gdLst>
                <a:gd name="T0" fmla="*/ 26 w 40"/>
                <a:gd name="T1" fmla="*/ 25 h 25"/>
                <a:gd name="T2" fmla="*/ 27 w 40"/>
                <a:gd name="T3" fmla="*/ 25 h 25"/>
                <a:gd name="T4" fmla="*/ 28 w 40"/>
                <a:gd name="T5" fmla="*/ 25 h 25"/>
                <a:gd name="T6" fmla="*/ 27 w 40"/>
                <a:gd name="T7" fmla="*/ 25 h 25"/>
                <a:gd name="T8" fmla="*/ 26 w 40"/>
                <a:gd name="T9" fmla="*/ 25 h 25"/>
                <a:gd name="T10" fmla="*/ 15 w 40"/>
                <a:gd name="T11" fmla="*/ 18 h 25"/>
                <a:gd name="T12" fmla="*/ 23 w 40"/>
                <a:gd name="T13" fmla="*/ 23 h 25"/>
                <a:gd name="T14" fmla="*/ 25 w 40"/>
                <a:gd name="T15" fmla="*/ 25 h 25"/>
                <a:gd name="T16" fmla="*/ 15 w 40"/>
                <a:gd name="T17" fmla="*/ 18 h 25"/>
                <a:gd name="T18" fmla="*/ 40 w 40"/>
                <a:gd name="T19" fmla="*/ 17 h 25"/>
                <a:gd name="T20" fmla="*/ 40 w 40"/>
                <a:gd name="T21" fmla="*/ 17 h 25"/>
                <a:gd name="T22" fmla="*/ 40 w 40"/>
                <a:gd name="T23" fmla="*/ 17 h 25"/>
                <a:gd name="T24" fmla="*/ 40 w 40"/>
                <a:gd name="T25" fmla="*/ 17 h 25"/>
                <a:gd name="T26" fmla="*/ 31 w 40"/>
                <a:gd name="T27" fmla="*/ 10 h 25"/>
                <a:gd name="T28" fmla="*/ 38 w 40"/>
                <a:gd name="T29" fmla="*/ 14 h 25"/>
                <a:gd name="T30" fmla="*/ 31 w 40"/>
                <a:gd name="T31" fmla="*/ 10 h 25"/>
                <a:gd name="T32" fmla="*/ 0 w 40"/>
                <a:gd name="T33" fmla="*/ 9 h 25"/>
                <a:gd name="T34" fmla="*/ 2 w 40"/>
                <a:gd name="T35" fmla="*/ 10 h 25"/>
                <a:gd name="T36" fmla="*/ 1 w 40"/>
                <a:gd name="T37" fmla="*/ 10 h 25"/>
                <a:gd name="T38" fmla="*/ 0 w 40"/>
                <a:gd name="T39" fmla="*/ 9 h 25"/>
                <a:gd name="T40" fmla="*/ 1 w 40"/>
                <a:gd name="T41" fmla="*/ 7 h 25"/>
                <a:gd name="T42" fmla="*/ 0 w 40"/>
                <a:gd name="T43" fmla="*/ 9 h 25"/>
                <a:gd name="T44" fmla="*/ 0 w 40"/>
                <a:gd name="T45" fmla="*/ 8 h 25"/>
                <a:gd name="T46" fmla="*/ 1 w 40"/>
                <a:gd name="T47" fmla="*/ 7 h 25"/>
                <a:gd name="T48" fmla="*/ 15 w 40"/>
                <a:gd name="T49" fmla="*/ 0 h 25"/>
                <a:gd name="T50" fmla="*/ 23 w 40"/>
                <a:gd name="T51" fmla="*/ 5 h 25"/>
                <a:gd name="T52" fmla="*/ 27 w 40"/>
                <a:gd name="T53" fmla="*/ 7 h 25"/>
                <a:gd name="T54" fmla="*/ 26 w 40"/>
                <a:gd name="T55" fmla="*/ 6 h 25"/>
                <a:gd name="T56" fmla="*/ 15 w 40"/>
                <a:gd name="T57" fmla="*/ 0 h 25"/>
                <a:gd name="T58" fmla="*/ 15 w 40"/>
                <a:gd name="T59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40" h="25">
                  <a:moveTo>
                    <a:pt x="26" y="25"/>
                  </a:moveTo>
                  <a:cubicBezTo>
                    <a:pt x="26" y="25"/>
                    <a:pt x="27" y="25"/>
                    <a:pt x="27" y="25"/>
                  </a:cubicBezTo>
                  <a:cubicBezTo>
                    <a:pt x="27" y="25"/>
                    <a:pt x="28" y="25"/>
                    <a:pt x="28" y="25"/>
                  </a:cubicBezTo>
                  <a:cubicBezTo>
                    <a:pt x="28" y="25"/>
                    <a:pt x="27" y="25"/>
                    <a:pt x="27" y="25"/>
                  </a:cubicBezTo>
                  <a:cubicBezTo>
                    <a:pt x="27" y="25"/>
                    <a:pt x="26" y="25"/>
                    <a:pt x="26" y="25"/>
                  </a:cubicBezTo>
                  <a:moveTo>
                    <a:pt x="15" y="18"/>
                  </a:moveTo>
                  <a:cubicBezTo>
                    <a:pt x="18" y="19"/>
                    <a:pt x="21" y="21"/>
                    <a:pt x="23" y="23"/>
                  </a:cubicBezTo>
                  <a:cubicBezTo>
                    <a:pt x="24" y="23"/>
                    <a:pt x="25" y="24"/>
                    <a:pt x="25" y="25"/>
                  </a:cubicBezTo>
                  <a:cubicBezTo>
                    <a:pt x="22" y="22"/>
                    <a:pt x="19" y="20"/>
                    <a:pt x="15" y="18"/>
                  </a:cubicBezTo>
                  <a:moveTo>
                    <a:pt x="40" y="17"/>
                  </a:move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moveTo>
                    <a:pt x="31" y="10"/>
                  </a:moveTo>
                  <a:cubicBezTo>
                    <a:pt x="33" y="11"/>
                    <a:pt x="36" y="13"/>
                    <a:pt x="38" y="14"/>
                  </a:cubicBezTo>
                  <a:cubicBezTo>
                    <a:pt x="36" y="13"/>
                    <a:pt x="33" y="11"/>
                    <a:pt x="31" y="10"/>
                  </a:cubicBezTo>
                  <a:moveTo>
                    <a:pt x="0" y="9"/>
                  </a:moveTo>
                  <a:cubicBezTo>
                    <a:pt x="1" y="10"/>
                    <a:pt x="1" y="10"/>
                    <a:pt x="2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0" y="9"/>
                  </a:cubicBezTo>
                  <a:moveTo>
                    <a:pt x="1" y="7"/>
                  </a:moveTo>
                  <a:cubicBezTo>
                    <a:pt x="0" y="8"/>
                    <a:pt x="0" y="9"/>
                    <a:pt x="0" y="9"/>
                  </a:cubicBezTo>
                  <a:cubicBezTo>
                    <a:pt x="0" y="9"/>
                    <a:pt x="0" y="8"/>
                    <a:pt x="0" y="8"/>
                  </a:cubicBezTo>
                  <a:cubicBezTo>
                    <a:pt x="1" y="8"/>
                    <a:pt x="1" y="7"/>
                    <a:pt x="1" y="7"/>
                  </a:cubicBezTo>
                  <a:moveTo>
                    <a:pt x="15" y="0"/>
                  </a:moveTo>
                  <a:cubicBezTo>
                    <a:pt x="18" y="1"/>
                    <a:pt x="21" y="3"/>
                    <a:pt x="23" y="5"/>
                  </a:cubicBezTo>
                  <a:cubicBezTo>
                    <a:pt x="24" y="5"/>
                    <a:pt x="25" y="6"/>
                    <a:pt x="27" y="7"/>
                  </a:cubicBezTo>
                  <a:cubicBezTo>
                    <a:pt x="26" y="6"/>
                    <a:pt x="26" y="6"/>
                    <a:pt x="26" y="6"/>
                  </a:cubicBezTo>
                  <a:cubicBezTo>
                    <a:pt x="22" y="4"/>
                    <a:pt x="19" y="2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</a:path>
              </a:pathLst>
            </a:custGeom>
            <a:solidFill>
              <a:srgbClr val="F8C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85" name="Freeform 398"/>
            <p:cNvSpPr>
              <a:spLocks/>
            </p:cNvSpPr>
            <p:nvPr/>
          </p:nvSpPr>
          <p:spPr bwMode="auto">
            <a:xfrm>
              <a:off x="1333500" y="3130550"/>
              <a:ext cx="149225" cy="93663"/>
            </a:xfrm>
            <a:custGeom>
              <a:avLst/>
              <a:gdLst>
                <a:gd name="T0" fmla="*/ 13 w 40"/>
                <a:gd name="T1" fmla="*/ 0 h 25"/>
                <a:gd name="T2" fmla="*/ 12 w 40"/>
                <a:gd name="T3" fmla="*/ 0 h 25"/>
                <a:gd name="T4" fmla="*/ 2 w 40"/>
                <a:gd name="T5" fmla="*/ 7 h 25"/>
                <a:gd name="T6" fmla="*/ 1 w 40"/>
                <a:gd name="T7" fmla="*/ 7 h 25"/>
                <a:gd name="T8" fmla="*/ 0 w 40"/>
                <a:gd name="T9" fmla="*/ 8 h 25"/>
                <a:gd name="T10" fmla="*/ 0 w 40"/>
                <a:gd name="T11" fmla="*/ 9 h 25"/>
                <a:gd name="T12" fmla="*/ 0 w 40"/>
                <a:gd name="T13" fmla="*/ 9 h 25"/>
                <a:gd name="T14" fmla="*/ 1 w 40"/>
                <a:gd name="T15" fmla="*/ 10 h 25"/>
                <a:gd name="T16" fmla="*/ 2 w 40"/>
                <a:gd name="T17" fmla="*/ 10 h 25"/>
                <a:gd name="T18" fmla="*/ 2 w 40"/>
                <a:gd name="T19" fmla="*/ 10 h 25"/>
                <a:gd name="T20" fmla="*/ 3 w 40"/>
                <a:gd name="T21" fmla="*/ 11 h 25"/>
                <a:gd name="T22" fmla="*/ 15 w 40"/>
                <a:gd name="T23" fmla="*/ 18 h 25"/>
                <a:gd name="T24" fmla="*/ 25 w 40"/>
                <a:gd name="T25" fmla="*/ 25 h 25"/>
                <a:gd name="T26" fmla="*/ 26 w 40"/>
                <a:gd name="T27" fmla="*/ 25 h 25"/>
                <a:gd name="T28" fmla="*/ 26 w 40"/>
                <a:gd name="T29" fmla="*/ 25 h 25"/>
                <a:gd name="T30" fmla="*/ 27 w 40"/>
                <a:gd name="T31" fmla="*/ 25 h 25"/>
                <a:gd name="T32" fmla="*/ 28 w 40"/>
                <a:gd name="T33" fmla="*/ 25 h 25"/>
                <a:gd name="T34" fmla="*/ 28 w 40"/>
                <a:gd name="T35" fmla="*/ 25 h 25"/>
                <a:gd name="T36" fmla="*/ 39 w 40"/>
                <a:gd name="T37" fmla="*/ 18 h 25"/>
                <a:gd name="T38" fmla="*/ 40 w 40"/>
                <a:gd name="T39" fmla="*/ 17 h 25"/>
                <a:gd name="T40" fmla="*/ 40 w 40"/>
                <a:gd name="T41" fmla="*/ 17 h 25"/>
                <a:gd name="T42" fmla="*/ 40 w 40"/>
                <a:gd name="T43" fmla="*/ 16 h 25"/>
                <a:gd name="T44" fmla="*/ 38 w 40"/>
                <a:gd name="T45" fmla="*/ 14 h 25"/>
                <a:gd name="T46" fmla="*/ 38 w 40"/>
                <a:gd name="T47" fmla="*/ 14 h 25"/>
                <a:gd name="T48" fmla="*/ 31 w 40"/>
                <a:gd name="T49" fmla="*/ 10 h 25"/>
                <a:gd name="T50" fmla="*/ 27 w 40"/>
                <a:gd name="T51" fmla="*/ 7 h 25"/>
                <a:gd name="T52" fmla="*/ 23 w 40"/>
                <a:gd name="T53" fmla="*/ 5 h 25"/>
                <a:gd name="T54" fmla="*/ 15 w 40"/>
                <a:gd name="T55" fmla="*/ 0 h 25"/>
                <a:gd name="T56" fmla="*/ 13 w 40"/>
                <a:gd name="T5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0" h="25">
                  <a:moveTo>
                    <a:pt x="13" y="0"/>
                  </a:moveTo>
                  <a:cubicBezTo>
                    <a:pt x="13" y="0"/>
                    <a:pt x="12" y="0"/>
                    <a:pt x="12" y="0"/>
                  </a:cubicBezTo>
                  <a:cubicBezTo>
                    <a:pt x="8" y="2"/>
                    <a:pt x="5" y="4"/>
                    <a:pt x="2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8"/>
                    <a:pt x="0" y="8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3" y="11"/>
                    <a:pt x="3" y="11"/>
                  </a:cubicBezTo>
                  <a:cubicBezTo>
                    <a:pt x="7" y="13"/>
                    <a:pt x="11" y="15"/>
                    <a:pt x="15" y="18"/>
                  </a:cubicBezTo>
                  <a:cubicBezTo>
                    <a:pt x="19" y="20"/>
                    <a:pt x="22" y="22"/>
                    <a:pt x="25" y="25"/>
                  </a:cubicBezTo>
                  <a:cubicBezTo>
                    <a:pt x="26" y="25"/>
                    <a:pt x="26" y="25"/>
                    <a:pt x="26" y="25"/>
                  </a:cubicBezTo>
                  <a:cubicBezTo>
                    <a:pt x="26" y="25"/>
                    <a:pt x="26" y="25"/>
                    <a:pt x="26" y="25"/>
                  </a:cubicBezTo>
                  <a:cubicBezTo>
                    <a:pt x="26" y="25"/>
                    <a:pt x="27" y="25"/>
                    <a:pt x="27" y="25"/>
                  </a:cubicBezTo>
                  <a:cubicBezTo>
                    <a:pt x="27" y="25"/>
                    <a:pt x="28" y="25"/>
                    <a:pt x="28" y="25"/>
                  </a:cubicBezTo>
                  <a:cubicBezTo>
                    <a:pt x="28" y="25"/>
                    <a:pt x="28" y="25"/>
                    <a:pt x="28" y="25"/>
                  </a:cubicBezTo>
                  <a:cubicBezTo>
                    <a:pt x="32" y="23"/>
                    <a:pt x="36" y="20"/>
                    <a:pt x="39" y="18"/>
                  </a:cubicBezTo>
                  <a:cubicBezTo>
                    <a:pt x="40" y="18"/>
                    <a:pt x="40" y="18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6"/>
                    <a:pt x="40" y="16"/>
                  </a:cubicBezTo>
                  <a:cubicBezTo>
                    <a:pt x="39" y="15"/>
                    <a:pt x="39" y="15"/>
                    <a:pt x="38" y="14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6" y="13"/>
                    <a:pt x="33" y="11"/>
                    <a:pt x="31" y="10"/>
                  </a:cubicBezTo>
                  <a:cubicBezTo>
                    <a:pt x="30" y="9"/>
                    <a:pt x="28" y="8"/>
                    <a:pt x="27" y="7"/>
                  </a:cubicBezTo>
                  <a:cubicBezTo>
                    <a:pt x="25" y="6"/>
                    <a:pt x="24" y="5"/>
                    <a:pt x="23" y="5"/>
                  </a:cubicBezTo>
                  <a:cubicBezTo>
                    <a:pt x="21" y="3"/>
                    <a:pt x="18" y="1"/>
                    <a:pt x="15" y="0"/>
                  </a:cubicBezTo>
                  <a:cubicBezTo>
                    <a:pt x="14" y="0"/>
                    <a:pt x="14" y="0"/>
                    <a:pt x="13" y="0"/>
                  </a:cubicBezTo>
                </a:path>
              </a:pathLst>
            </a:custGeom>
            <a:solidFill>
              <a:srgbClr val="EA8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86" name="Freeform 399"/>
            <p:cNvSpPr>
              <a:spLocks noEditPoints="1"/>
            </p:cNvSpPr>
            <p:nvPr/>
          </p:nvSpPr>
          <p:spPr bwMode="auto">
            <a:xfrm>
              <a:off x="1262063" y="2189163"/>
              <a:ext cx="209550" cy="82550"/>
            </a:xfrm>
            <a:custGeom>
              <a:avLst/>
              <a:gdLst>
                <a:gd name="T0" fmla="*/ 51 w 56"/>
                <a:gd name="T1" fmla="*/ 21 h 22"/>
                <a:gd name="T2" fmla="*/ 48 w 56"/>
                <a:gd name="T3" fmla="*/ 22 h 22"/>
                <a:gd name="T4" fmla="*/ 48 w 56"/>
                <a:gd name="T5" fmla="*/ 22 h 22"/>
                <a:gd name="T6" fmla="*/ 51 w 56"/>
                <a:gd name="T7" fmla="*/ 21 h 22"/>
                <a:gd name="T8" fmla="*/ 54 w 56"/>
                <a:gd name="T9" fmla="*/ 16 h 22"/>
                <a:gd name="T10" fmla="*/ 55 w 56"/>
                <a:gd name="T11" fmla="*/ 16 h 22"/>
                <a:gd name="T12" fmla="*/ 55 w 56"/>
                <a:gd name="T13" fmla="*/ 17 h 22"/>
                <a:gd name="T14" fmla="*/ 55 w 56"/>
                <a:gd name="T15" fmla="*/ 18 h 22"/>
                <a:gd name="T16" fmla="*/ 55 w 56"/>
                <a:gd name="T17" fmla="*/ 17 h 22"/>
                <a:gd name="T18" fmla="*/ 55 w 56"/>
                <a:gd name="T19" fmla="*/ 16 h 22"/>
                <a:gd name="T20" fmla="*/ 54 w 56"/>
                <a:gd name="T21" fmla="*/ 16 h 22"/>
                <a:gd name="T22" fmla="*/ 27 w 56"/>
                <a:gd name="T23" fmla="*/ 6 h 22"/>
                <a:gd name="T24" fmla="*/ 35 w 56"/>
                <a:gd name="T25" fmla="*/ 8 h 22"/>
                <a:gd name="T26" fmla="*/ 50 w 56"/>
                <a:gd name="T27" fmla="*/ 14 h 22"/>
                <a:gd name="T28" fmla="*/ 44 w 56"/>
                <a:gd name="T29" fmla="*/ 12 h 22"/>
                <a:gd name="T30" fmla="*/ 27 w 56"/>
                <a:gd name="T31" fmla="*/ 6 h 22"/>
                <a:gd name="T32" fmla="*/ 3 w 56"/>
                <a:gd name="T33" fmla="*/ 2 h 22"/>
                <a:gd name="T34" fmla="*/ 6 w 56"/>
                <a:gd name="T35" fmla="*/ 5 h 22"/>
                <a:gd name="T36" fmla="*/ 9 w 56"/>
                <a:gd name="T37" fmla="*/ 6 h 22"/>
                <a:gd name="T38" fmla="*/ 3 w 56"/>
                <a:gd name="T39" fmla="*/ 3 h 22"/>
                <a:gd name="T40" fmla="*/ 3 w 56"/>
                <a:gd name="T41" fmla="*/ 2 h 22"/>
                <a:gd name="T42" fmla="*/ 10 w 56"/>
                <a:gd name="T43" fmla="*/ 1 h 22"/>
                <a:gd name="T44" fmla="*/ 12 w 56"/>
                <a:gd name="T45" fmla="*/ 2 h 22"/>
                <a:gd name="T46" fmla="*/ 10 w 56"/>
                <a:gd name="T47" fmla="*/ 1 h 22"/>
                <a:gd name="T48" fmla="*/ 0 w 56"/>
                <a:gd name="T49" fmla="*/ 1 h 22"/>
                <a:gd name="T50" fmla="*/ 0 w 56"/>
                <a:gd name="T51" fmla="*/ 1 h 22"/>
                <a:gd name="T52" fmla="*/ 0 w 56"/>
                <a:gd name="T53" fmla="*/ 1 h 22"/>
                <a:gd name="T54" fmla="*/ 0 w 56"/>
                <a:gd name="T55" fmla="*/ 1 h 22"/>
                <a:gd name="T56" fmla="*/ 3 w 56"/>
                <a:gd name="T57" fmla="*/ 0 h 22"/>
                <a:gd name="T58" fmla="*/ 4 w 56"/>
                <a:gd name="T59" fmla="*/ 0 h 22"/>
                <a:gd name="T60" fmla="*/ 5 w 56"/>
                <a:gd name="T61" fmla="*/ 0 h 22"/>
                <a:gd name="T62" fmla="*/ 3 w 56"/>
                <a:gd name="T63" fmla="*/ 0 h 22"/>
                <a:gd name="T64" fmla="*/ 1 w 56"/>
                <a:gd name="T65" fmla="*/ 0 h 22"/>
                <a:gd name="T66" fmla="*/ 0 w 56"/>
                <a:gd name="T67" fmla="*/ 0 h 22"/>
                <a:gd name="T68" fmla="*/ 0 w 56"/>
                <a:gd name="T69" fmla="*/ 0 h 22"/>
                <a:gd name="T70" fmla="*/ 1 w 56"/>
                <a:gd name="T71" fmla="*/ 0 h 22"/>
                <a:gd name="T72" fmla="*/ 1 w 56"/>
                <a:gd name="T73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6" h="22">
                  <a:moveTo>
                    <a:pt x="51" y="21"/>
                  </a:moveTo>
                  <a:cubicBezTo>
                    <a:pt x="50" y="21"/>
                    <a:pt x="49" y="22"/>
                    <a:pt x="48" y="22"/>
                  </a:cubicBezTo>
                  <a:cubicBezTo>
                    <a:pt x="48" y="22"/>
                    <a:pt x="48" y="22"/>
                    <a:pt x="48" y="22"/>
                  </a:cubicBezTo>
                  <a:cubicBezTo>
                    <a:pt x="49" y="22"/>
                    <a:pt x="50" y="21"/>
                    <a:pt x="51" y="21"/>
                  </a:cubicBezTo>
                  <a:moveTo>
                    <a:pt x="54" y="16"/>
                  </a:moveTo>
                  <a:cubicBezTo>
                    <a:pt x="55" y="16"/>
                    <a:pt x="55" y="16"/>
                    <a:pt x="55" y="16"/>
                  </a:cubicBezTo>
                  <a:cubicBezTo>
                    <a:pt x="55" y="16"/>
                    <a:pt x="55" y="17"/>
                    <a:pt x="55" y="17"/>
                  </a:cubicBezTo>
                  <a:cubicBezTo>
                    <a:pt x="55" y="17"/>
                    <a:pt x="55" y="17"/>
                    <a:pt x="55" y="18"/>
                  </a:cubicBezTo>
                  <a:cubicBezTo>
                    <a:pt x="55" y="18"/>
                    <a:pt x="55" y="17"/>
                    <a:pt x="55" y="17"/>
                  </a:cubicBezTo>
                  <a:cubicBezTo>
                    <a:pt x="56" y="17"/>
                    <a:pt x="55" y="16"/>
                    <a:pt x="55" y="16"/>
                  </a:cubicBezTo>
                  <a:cubicBezTo>
                    <a:pt x="55" y="16"/>
                    <a:pt x="54" y="16"/>
                    <a:pt x="54" y="16"/>
                  </a:cubicBezTo>
                  <a:moveTo>
                    <a:pt x="27" y="6"/>
                  </a:moveTo>
                  <a:cubicBezTo>
                    <a:pt x="30" y="7"/>
                    <a:pt x="33" y="8"/>
                    <a:pt x="35" y="8"/>
                  </a:cubicBezTo>
                  <a:cubicBezTo>
                    <a:pt x="40" y="10"/>
                    <a:pt x="45" y="12"/>
                    <a:pt x="50" y="14"/>
                  </a:cubicBezTo>
                  <a:cubicBezTo>
                    <a:pt x="48" y="13"/>
                    <a:pt x="46" y="12"/>
                    <a:pt x="44" y="12"/>
                  </a:cubicBezTo>
                  <a:cubicBezTo>
                    <a:pt x="39" y="9"/>
                    <a:pt x="33" y="8"/>
                    <a:pt x="27" y="6"/>
                  </a:cubicBezTo>
                  <a:moveTo>
                    <a:pt x="3" y="2"/>
                  </a:moveTo>
                  <a:cubicBezTo>
                    <a:pt x="4" y="3"/>
                    <a:pt x="5" y="4"/>
                    <a:pt x="6" y="5"/>
                  </a:cubicBezTo>
                  <a:cubicBezTo>
                    <a:pt x="7" y="5"/>
                    <a:pt x="8" y="6"/>
                    <a:pt x="9" y="6"/>
                  </a:cubicBezTo>
                  <a:cubicBezTo>
                    <a:pt x="7" y="5"/>
                    <a:pt x="5" y="4"/>
                    <a:pt x="3" y="3"/>
                  </a:cubicBezTo>
                  <a:cubicBezTo>
                    <a:pt x="3" y="3"/>
                    <a:pt x="3" y="3"/>
                    <a:pt x="3" y="2"/>
                  </a:cubicBezTo>
                  <a:moveTo>
                    <a:pt x="10" y="1"/>
                  </a:moveTo>
                  <a:cubicBezTo>
                    <a:pt x="10" y="2"/>
                    <a:pt x="11" y="2"/>
                    <a:pt x="12" y="2"/>
                  </a:cubicBezTo>
                  <a:cubicBezTo>
                    <a:pt x="11" y="2"/>
                    <a:pt x="10" y="2"/>
                    <a:pt x="1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3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5" y="0"/>
                  </a:cubicBezTo>
                  <a:cubicBezTo>
                    <a:pt x="4" y="0"/>
                    <a:pt x="4" y="0"/>
                    <a:pt x="3" y="0"/>
                  </a:cubicBezTo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F8C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87" name="Freeform 400"/>
            <p:cNvSpPr>
              <a:spLocks/>
            </p:cNvSpPr>
            <p:nvPr/>
          </p:nvSpPr>
          <p:spPr bwMode="auto">
            <a:xfrm>
              <a:off x="1262063" y="2189163"/>
              <a:ext cx="206375" cy="93663"/>
            </a:xfrm>
            <a:custGeom>
              <a:avLst/>
              <a:gdLst>
                <a:gd name="T0" fmla="*/ 1 w 55"/>
                <a:gd name="T1" fmla="*/ 0 h 25"/>
                <a:gd name="T2" fmla="*/ 0 w 55"/>
                <a:gd name="T3" fmla="*/ 0 h 25"/>
                <a:gd name="T4" fmla="*/ 0 w 55"/>
                <a:gd name="T5" fmla="*/ 1 h 25"/>
                <a:gd name="T6" fmla="*/ 0 w 55"/>
                <a:gd name="T7" fmla="*/ 1 h 25"/>
                <a:gd name="T8" fmla="*/ 3 w 55"/>
                <a:gd name="T9" fmla="*/ 2 h 25"/>
                <a:gd name="T10" fmla="*/ 3 w 55"/>
                <a:gd name="T11" fmla="*/ 3 h 25"/>
                <a:gd name="T12" fmla="*/ 9 w 55"/>
                <a:gd name="T13" fmla="*/ 6 h 25"/>
                <a:gd name="T14" fmla="*/ 12 w 55"/>
                <a:gd name="T15" fmla="*/ 9 h 25"/>
                <a:gd name="T16" fmla="*/ 29 w 55"/>
                <a:gd name="T17" fmla="*/ 17 h 25"/>
                <a:gd name="T18" fmla="*/ 41 w 55"/>
                <a:gd name="T19" fmla="*/ 24 h 25"/>
                <a:gd name="T20" fmla="*/ 43 w 55"/>
                <a:gd name="T21" fmla="*/ 25 h 25"/>
                <a:gd name="T22" fmla="*/ 45 w 55"/>
                <a:gd name="T23" fmla="*/ 24 h 25"/>
                <a:gd name="T24" fmla="*/ 48 w 55"/>
                <a:gd name="T25" fmla="*/ 22 h 25"/>
                <a:gd name="T26" fmla="*/ 48 w 55"/>
                <a:gd name="T27" fmla="*/ 22 h 25"/>
                <a:gd name="T28" fmla="*/ 51 w 55"/>
                <a:gd name="T29" fmla="*/ 21 h 25"/>
                <a:gd name="T30" fmla="*/ 55 w 55"/>
                <a:gd name="T31" fmla="*/ 18 h 25"/>
                <a:gd name="T32" fmla="*/ 55 w 55"/>
                <a:gd name="T33" fmla="*/ 17 h 25"/>
                <a:gd name="T34" fmla="*/ 55 w 55"/>
                <a:gd name="T35" fmla="*/ 16 h 25"/>
                <a:gd name="T36" fmla="*/ 54 w 55"/>
                <a:gd name="T37" fmla="*/ 16 h 25"/>
                <a:gd name="T38" fmla="*/ 50 w 55"/>
                <a:gd name="T39" fmla="*/ 14 h 25"/>
                <a:gd name="T40" fmla="*/ 35 w 55"/>
                <a:gd name="T41" fmla="*/ 8 h 25"/>
                <a:gd name="T42" fmla="*/ 27 w 55"/>
                <a:gd name="T43" fmla="*/ 6 h 25"/>
                <a:gd name="T44" fmla="*/ 12 w 55"/>
                <a:gd name="T45" fmla="*/ 2 h 25"/>
                <a:gd name="T46" fmla="*/ 12 w 55"/>
                <a:gd name="T47" fmla="*/ 2 h 25"/>
                <a:gd name="T48" fmla="*/ 10 w 55"/>
                <a:gd name="T49" fmla="*/ 1 h 25"/>
                <a:gd name="T50" fmla="*/ 5 w 55"/>
                <a:gd name="T51" fmla="*/ 0 h 25"/>
                <a:gd name="T52" fmla="*/ 4 w 55"/>
                <a:gd name="T53" fmla="*/ 0 h 25"/>
                <a:gd name="T54" fmla="*/ 3 w 55"/>
                <a:gd name="T55" fmla="*/ 0 h 25"/>
                <a:gd name="T56" fmla="*/ 1 w 55"/>
                <a:gd name="T5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55" h="25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2" y="2"/>
                    <a:pt x="3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5" y="4"/>
                    <a:pt x="7" y="5"/>
                    <a:pt x="9" y="6"/>
                  </a:cubicBezTo>
                  <a:cubicBezTo>
                    <a:pt x="10" y="7"/>
                    <a:pt x="11" y="8"/>
                    <a:pt x="12" y="9"/>
                  </a:cubicBezTo>
                  <a:cubicBezTo>
                    <a:pt x="18" y="12"/>
                    <a:pt x="23" y="14"/>
                    <a:pt x="29" y="17"/>
                  </a:cubicBezTo>
                  <a:cubicBezTo>
                    <a:pt x="33" y="19"/>
                    <a:pt x="37" y="22"/>
                    <a:pt x="41" y="24"/>
                  </a:cubicBezTo>
                  <a:cubicBezTo>
                    <a:pt x="42" y="24"/>
                    <a:pt x="42" y="25"/>
                    <a:pt x="43" y="25"/>
                  </a:cubicBezTo>
                  <a:cubicBezTo>
                    <a:pt x="43" y="25"/>
                    <a:pt x="44" y="25"/>
                    <a:pt x="45" y="24"/>
                  </a:cubicBezTo>
                  <a:cubicBezTo>
                    <a:pt x="46" y="24"/>
                    <a:pt x="47" y="23"/>
                    <a:pt x="48" y="22"/>
                  </a:cubicBezTo>
                  <a:cubicBezTo>
                    <a:pt x="48" y="22"/>
                    <a:pt x="48" y="22"/>
                    <a:pt x="48" y="22"/>
                  </a:cubicBezTo>
                  <a:cubicBezTo>
                    <a:pt x="49" y="22"/>
                    <a:pt x="50" y="21"/>
                    <a:pt x="51" y="21"/>
                  </a:cubicBezTo>
                  <a:cubicBezTo>
                    <a:pt x="52" y="20"/>
                    <a:pt x="53" y="19"/>
                    <a:pt x="55" y="18"/>
                  </a:cubicBezTo>
                  <a:cubicBezTo>
                    <a:pt x="55" y="17"/>
                    <a:pt x="55" y="17"/>
                    <a:pt x="55" y="17"/>
                  </a:cubicBezTo>
                  <a:cubicBezTo>
                    <a:pt x="55" y="17"/>
                    <a:pt x="55" y="16"/>
                    <a:pt x="55" y="16"/>
                  </a:cubicBezTo>
                  <a:cubicBezTo>
                    <a:pt x="54" y="16"/>
                    <a:pt x="54" y="16"/>
                    <a:pt x="54" y="16"/>
                  </a:cubicBezTo>
                  <a:cubicBezTo>
                    <a:pt x="53" y="15"/>
                    <a:pt x="51" y="14"/>
                    <a:pt x="50" y="14"/>
                  </a:cubicBezTo>
                  <a:cubicBezTo>
                    <a:pt x="45" y="12"/>
                    <a:pt x="40" y="10"/>
                    <a:pt x="35" y="8"/>
                  </a:cubicBezTo>
                  <a:cubicBezTo>
                    <a:pt x="33" y="8"/>
                    <a:pt x="30" y="7"/>
                    <a:pt x="27" y="6"/>
                  </a:cubicBezTo>
                  <a:cubicBezTo>
                    <a:pt x="22" y="4"/>
                    <a:pt x="17" y="3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1" y="2"/>
                    <a:pt x="10" y="2"/>
                    <a:pt x="10" y="1"/>
                  </a:cubicBezTo>
                  <a:cubicBezTo>
                    <a:pt x="8" y="1"/>
                    <a:pt x="6" y="1"/>
                    <a:pt x="5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3" y="0"/>
                    <a:pt x="2" y="0"/>
                    <a:pt x="1" y="0"/>
                  </a:cubicBezTo>
                </a:path>
              </a:pathLst>
            </a:custGeom>
            <a:solidFill>
              <a:srgbClr val="F8AB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88" name="Freeform 401"/>
            <p:cNvSpPr>
              <a:spLocks noEditPoints="1"/>
            </p:cNvSpPr>
            <p:nvPr/>
          </p:nvSpPr>
          <p:spPr bwMode="auto">
            <a:xfrm>
              <a:off x="1452563" y="2260600"/>
              <a:ext cx="79375" cy="63500"/>
            </a:xfrm>
            <a:custGeom>
              <a:avLst/>
              <a:gdLst>
                <a:gd name="T0" fmla="*/ 14 w 21"/>
                <a:gd name="T1" fmla="*/ 14 h 17"/>
                <a:gd name="T2" fmla="*/ 13 w 21"/>
                <a:gd name="T3" fmla="*/ 15 h 17"/>
                <a:gd name="T4" fmla="*/ 8 w 21"/>
                <a:gd name="T5" fmla="*/ 17 h 17"/>
                <a:gd name="T6" fmla="*/ 9 w 21"/>
                <a:gd name="T7" fmla="*/ 17 h 17"/>
                <a:gd name="T8" fmla="*/ 14 w 21"/>
                <a:gd name="T9" fmla="*/ 14 h 17"/>
                <a:gd name="T10" fmla="*/ 21 w 21"/>
                <a:gd name="T11" fmla="*/ 8 h 17"/>
                <a:gd name="T12" fmla="*/ 15 w 21"/>
                <a:gd name="T13" fmla="*/ 12 h 17"/>
                <a:gd name="T14" fmla="*/ 21 w 21"/>
                <a:gd name="T15" fmla="*/ 8 h 17"/>
                <a:gd name="T16" fmla="*/ 21 w 21"/>
                <a:gd name="T17" fmla="*/ 7 h 17"/>
                <a:gd name="T18" fmla="*/ 21 w 21"/>
                <a:gd name="T19" fmla="*/ 7 h 17"/>
                <a:gd name="T20" fmla="*/ 21 w 21"/>
                <a:gd name="T21" fmla="*/ 7 h 17"/>
                <a:gd name="T22" fmla="*/ 5 w 21"/>
                <a:gd name="T23" fmla="*/ 3 h 17"/>
                <a:gd name="T24" fmla="*/ 0 w 21"/>
                <a:gd name="T25" fmla="*/ 7 h 17"/>
                <a:gd name="T26" fmla="*/ 5 w 21"/>
                <a:gd name="T27" fmla="*/ 3 h 17"/>
                <a:gd name="T28" fmla="*/ 12 w 21"/>
                <a:gd name="T29" fmla="*/ 1 h 17"/>
                <a:gd name="T30" fmla="*/ 20 w 21"/>
                <a:gd name="T31" fmla="*/ 5 h 17"/>
                <a:gd name="T32" fmla="*/ 20 w 21"/>
                <a:gd name="T33" fmla="*/ 5 h 17"/>
                <a:gd name="T34" fmla="*/ 12 w 21"/>
                <a:gd name="T35" fmla="*/ 1 h 17"/>
                <a:gd name="T36" fmla="*/ 10 w 21"/>
                <a:gd name="T37" fmla="*/ 0 h 17"/>
                <a:gd name="T38" fmla="*/ 9 w 21"/>
                <a:gd name="T39" fmla="*/ 0 h 17"/>
                <a:gd name="T40" fmla="*/ 9 w 21"/>
                <a:gd name="T41" fmla="*/ 1 h 17"/>
                <a:gd name="T42" fmla="*/ 10 w 21"/>
                <a:gd name="T43" fmla="*/ 0 h 17"/>
                <a:gd name="T44" fmla="*/ 11 w 21"/>
                <a:gd name="T45" fmla="*/ 0 h 17"/>
                <a:gd name="T46" fmla="*/ 10 w 21"/>
                <a:gd name="T4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1" h="17">
                  <a:moveTo>
                    <a:pt x="14" y="14"/>
                  </a:moveTo>
                  <a:cubicBezTo>
                    <a:pt x="13" y="14"/>
                    <a:pt x="13" y="14"/>
                    <a:pt x="13" y="15"/>
                  </a:cubicBezTo>
                  <a:cubicBezTo>
                    <a:pt x="11" y="16"/>
                    <a:pt x="10" y="17"/>
                    <a:pt x="8" y="17"/>
                  </a:cubicBezTo>
                  <a:cubicBezTo>
                    <a:pt x="8" y="17"/>
                    <a:pt x="9" y="17"/>
                    <a:pt x="9" y="17"/>
                  </a:cubicBezTo>
                  <a:cubicBezTo>
                    <a:pt x="10" y="16"/>
                    <a:pt x="12" y="15"/>
                    <a:pt x="14" y="14"/>
                  </a:cubicBezTo>
                  <a:moveTo>
                    <a:pt x="21" y="8"/>
                  </a:moveTo>
                  <a:cubicBezTo>
                    <a:pt x="19" y="9"/>
                    <a:pt x="17" y="11"/>
                    <a:pt x="15" y="12"/>
                  </a:cubicBezTo>
                  <a:cubicBezTo>
                    <a:pt x="17" y="11"/>
                    <a:pt x="19" y="9"/>
                    <a:pt x="21" y="8"/>
                  </a:cubicBezTo>
                  <a:moveTo>
                    <a:pt x="21" y="7"/>
                  </a:move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moveTo>
                    <a:pt x="5" y="3"/>
                  </a:moveTo>
                  <a:cubicBezTo>
                    <a:pt x="3" y="5"/>
                    <a:pt x="2" y="6"/>
                    <a:pt x="0" y="7"/>
                  </a:cubicBezTo>
                  <a:cubicBezTo>
                    <a:pt x="2" y="6"/>
                    <a:pt x="4" y="5"/>
                    <a:pt x="5" y="3"/>
                  </a:cubicBezTo>
                  <a:moveTo>
                    <a:pt x="12" y="1"/>
                  </a:moveTo>
                  <a:cubicBezTo>
                    <a:pt x="15" y="2"/>
                    <a:pt x="18" y="4"/>
                    <a:pt x="20" y="5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18" y="4"/>
                    <a:pt x="15" y="2"/>
                    <a:pt x="12" y="1"/>
                  </a:cubicBezTo>
                  <a:moveTo>
                    <a:pt x="10" y="0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1"/>
                    <a:pt x="9" y="1"/>
                  </a:cubicBezTo>
                  <a:cubicBezTo>
                    <a:pt x="9" y="0"/>
                    <a:pt x="10" y="0"/>
                    <a:pt x="10" y="0"/>
                  </a:cubicBezTo>
                  <a:cubicBezTo>
                    <a:pt x="10" y="0"/>
                    <a:pt x="10" y="0"/>
                    <a:pt x="11" y="0"/>
                  </a:cubicBezTo>
                  <a:cubicBezTo>
                    <a:pt x="10" y="0"/>
                    <a:pt x="10" y="0"/>
                    <a:pt x="10" y="0"/>
                  </a:cubicBezTo>
                </a:path>
              </a:pathLst>
            </a:custGeom>
            <a:solidFill>
              <a:srgbClr val="F8C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89" name="Freeform 402"/>
            <p:cNvSpPr>
              <a:spLocks/>
            </p:cNvSpPr>
            <p:nvPr/>
          </p:nvSpPr>
          <p:spPr bwMode="auto">
            <a:xfrm>
              <a:off x="1441450" y="2260600"/>
              <a:ext cx="90487" cy="68263"/>
            </a:xfrm>
            <a:custGeom>
              <a:avLst/>
              <a:gdLst>
                <a:gd name="T0" fmla="*/ 13 w 24"/>
                <a:gd name="T1" fmla="*/ 0 h 18"/>
                <a:gd name="T2" fmla="*/ 12 w 24"/>
                <a:gd name="T3" fmla="*/ 1 h 18"/>
                <a:gd name="T4" fmla="*/ 8 w 24"/>
                <a:gd name="T5" fmla="*/ 3 h 18"/>
                <a:gd name="T6" fmla="*/ 3 w 24"/>
                <a:gd name="T7" fmla="*/ 7 h 18"/>
                <a:gd name="T8" fmla="*/ 1 w 24"/>
                <a:gd name="T9" fmla="*/ 8 h 18"/>
                <a:gd name="T10" fmla="*/ 1 w 24"/>
                <a:gd name="T11" fmla="*/ 10 h 18"/>
                <a:gd name="T12" fmla="*/ 9 w 24"/>
                <a:gd name="T13" fmla="*/ 17 h 18"/>
                <a:gd name="T14" fmla="*/ 11 w 24"/>
                <a:gd name="T15" fmla="*/ 18 h 18"/>
                <a:gd name="T16" fmla="*/ 11 w 24"/>
                <a:gd name="T17" fmla="*/ 17 h 18"/>
                <a:gd name="T18" fmla="*/ 16 w 24"/>
                <a:gd name="T19" fmla="*/ 15 h 18"/>
                <a:gd name="T20" fmla="*/ 17 w 24"/>
                <a:gd name="T21" fmla="*/ 14 h 18"/>
                <a:gd name="T22" fmla="*/ 18 w 24"/>
                <a:gd name="T23" fmla="*/ 12 h 18"/>
                <a:gd name="T24" fmla="*/ 24 w 24"/>
                <a:gd name="T25" fmla="*/ 8 h 18"/>
                <a:gd name="T26" fmla="*/ 24 w 24"/>
                <a:gd name="T27" fmla="*/ 7 h 18"/>
                <a:gd name="T28" fmla="*/ 24 w 24"/>
                <a:gd name="T29" fmla="*/ 7 h 18"/>
                <a:gd name="T30" fmla="*/ 24 w 24"/>
                <a:gd name="T31" fmla="*/ 7 h 18"/>
                <a:gd name="T32" fmla="*/ 24 w 24"/>
                <a:gd name="T33" fmla="*/ 5 h 18"/>
                <a:gd name="T34" fmla="*/ 23 w 24"/>
                <a:gd name="T35" fmla="*/ 5 h 18"/>
                <a:gd name="T36" fmla="*/ 23 w 24"/>
                <a:gd name="T37" fmla="*/ 5 h 18"/>
                <a:gd name="T38" fmla="*/ 15 w 24"/>
                <a:gd name="T39" fmla="*/ 1 h 18"/>
                <a:gd name="T40" fmla="*/ 14 w 24"/>
                <a:gd name="T41" fmla="*/ 0 h 18"/>
                <a:gd name="T42" fmla="*/ 14 w 24"/>
                <a:gd name="T43" fmla="*/ 0 h 18"/>
                <a:gd name="T44" fmla="*/ 13 w 24"/>
                <a:gd name="T45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4" h="18">
                  <a:moveTo>
                    <a:pt x="13" y="0"/>
                  </a:moveTo>
                  <a:cubicBezTo>
                    <a:pt x="13" y="0"/>
                    <a:pt x="12" y="0"/>
                    <a:pt x="12" y="1"/>
                  </a:cubicBezTo>
                  <a:cubicBezTo>
                    <a:pt x="11" y="2"/>
                    <a:pt x="9" y="2"/>
                    <a:pt x="8" y="3"/>
                  </a:cubicBezTo>
                  <a:cubicBezTo>
                    <a:pt x="7" y="5"/>
                    <a:pt x="5" y="6"/>
                    <a:pt x="3" y="7"/>
                  </a:cubicBezTo>
                  <a:cubicBezTo>
                    <a:pt x="2" y="8"/>
                    <a:pt x="2" y="8"/>
                    <a:pt x="1" y="8"/>
                  </a:cubicBezTo>
                  <a:cubicBezTo>
                    <a:pt x="0" y="9"/>
                    <a:pt x="0" y="10"/>
                    <a:pt x="1" y="10"/>
                  </a:cubicBezTo>
                  <a:cubicBezTo>
                    <a:pt x="4" y="13"/>
                    <a:pt x="7" y="15"/>
                    <a:pt x="9" y="17"/>
                  </a:cubicBezTo>
                  <a:cubicBezTo>
                    <a:pt x="10" y="17"/>
                    <a:pt x="10" y="18"/>
                    <a:pt x="11" y="18"/>
                  </a:cubicBezTo>
                  <a:cubicBezTo>
                    <a:pt x="11" y="18"/>
                    <a:pt x="11" y="18"/>
                    <a:pt x="11" y="17"/>
                  </a:cubicBezTo>
                  <a:cubicBezTo>
                    <a:pt x="13" y="17"/>
                    <a:pt x="14" y="16"/>
                    <a:pt x="16" y="15"/>
                  </a:cubicBezTo>
                  <a:cubicBezTo>
                    <a:pt x="16" y="14"/>
                    <a:pt x="16" y="14"/>
                    <a:pt x="17" y="14"/>
                  </a:cubicBezTo>
                  <a:cubicBezTo>
                    <a:pt x="17" y="13"/>
                    <a:pt x="18" y="13"/>
                    <a:pt x="18" y="12"/>
                  </a:cubicBezTo>
                  <a:cubicBezTo>
                    <a:pt x="20" y="11"/>
                    <a:pt x="22" y="9"/>
                    <a:pt x="24" y="8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4" y="6"/>
                    <a:pt x="24" y="6"/>
                    <a:pt x="24" y="5"/>
                  </a:cubicBezTo>
                  <a:cubicBezTo>
                    <a:pt x="24" y="5"/>
                    <a:pt x="23" y="5"/>
                    <a:pt x="23" y="5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1" y="4"/>
                    <a:pt x="18" y="2"/>
                    <a:pt x="15" y="1"/>
                  </a:cubicBezTo>
                  <a:cubicBezTo>
                    <a:pt x="15" y="1"/>
                    <a:pt x="14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3" y="0"/>
                    <a:pt x="13" y="0"/>
                    <a:pt x="13" y="0"/>
                  </a:cubicBezTo>
                </a:path>
              </a:pathLst>
            </a:custGeom>
            <a:solidFill>
              <a:srgbClr val="EA8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90" name="Freeform 403"/>
            <p:cNvSpPr>
              <a:spLocks noEditPoints="1"/>
            </p:cNvSpPr>
            <p:nvPr/>
          </p:nvSpPr>
          <p:spPr bwMode="auto">
            <a:xfrm>
              <a:off x="927100" y="3306763"/>
              <a:ext cx="104775" cy="41275"/>
            </a:xfrm>
            <a:custGeom>
              <a:avLst/>
              <a:gdLst>
                <a:gd name="T0" fmla="*/ 28 w 28"/>
                <a:gd name="T1" fmla="*/ 11 h 11"/>
                <a:gd name="T2" fmla="*/ 27 w 28"/>
                <a:gd name="T3" fmla="*/ 11 h 11"/>
                <a:gd name="T4" fmla="*/ 27 w 28"/>
                <a:gd name="T5" fmla="*/ 11 h 11"/>
                <a:gd name="T6" fmla="*/ 28 w 28"/>
                <a:gd name="T7" fmla="*/ 11 h 11"/>
                <a:gd name="T8" fmla="*/ 28 w 28"/>
                <a:gd name="T9" fmla="*/ 11 h 11"/>
                <a:gd name="T10" fmla="*/ 28 w 28"/>
                <a:gd name="T11" fmla="*/ 10 h 11"/>
                <a:gd name="T12" fmla="*/ 28 w 28"/>
                <a:gd name="T13" fmla="*/ 11 h 11"/>
                <a:gd name="T14" fmla="*/ 28 w 28"/>
                <a:gd name="T15" fmla="*/ 11 h 11"/>
                <a:gd name="T16" fmla="*/ 28 w 28"/>
                <a:gd name="T17" fmla="*/ 10 h 11"/>
                <a:gd name="T18" fmla="*/ 0 w 28"/>
                <a:gd name="T19" fmla="*/ 4 h 11"/>
                <a:gd name="T20" fmla="*/ 25 w 28"/>
                <a:gd name="T21" fmla="*/ 10 h 11"/>
                <a:gd name="T22" fmla="*/ 24 w 28"/>
                <a:gd name="T23" fmla="*/ 10 h 11"/>
                <a:gd name="T24" fmla="*/ 0 w 28"/>
                <a:gd name="T25" fmla="*/ 4 h 11"/>
                <a:gd name="T26" fmla="*/ 13 w 28"/>
                <a:gd name="T27" fmla="*/ 0 h 11"/>
                <a:gd name="T28" fmla="*/ 25 w 28"/>
                <a:gd name="T29" fmla="*/ 8 h 11"/>
                <a:gd name="T30" fmla="*/ 26 w 28"/>
                <a:gd name="T31" fmla="*/ 8 h 11"/>
                <a:gd name="T32" fmla="*/ 14 w 28"/>
                <a:gd name="T33" fmla="*/ 0 h 11"/>
                <a:gd name="T34" fmla="*/ 13 w 28"/>
                <a:gd name="T3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8" h="11">
                  <a:moveTo>
                    <a:pt x="28" y="11"/>
                  </a:moveTo>
                  <a:cubicBezTo>
                    <a:pt x="28" y="11"/>
                    <a:pt x="28" y="11"/>
                    <a:pt x="27" y="11"/>
                  </a:cubicBezTo>
                  <a:cubicBezTo>
                    <a:pt x="27" y="11"/>
                    <a:pt x="27" y="11"/>
                    <a:pt x="27" y="11"/>
                  </a:cubicBezTo>
                  <a:cubicBezTo>
                    <a:pt x="27" y="11"/>
                    <a:pt x="28" y="11"/>
                    <a:pt x="28" y="11"/>
                  </a:cubicBezTo>
                  <a:cubicBezTo>
                    <a:pt x="28" y="11"/>
                    <a:pt x="28" y="11"/>
                    <a:pt x="28" y="11"/>
                  </a:cubicBezTo>
                  <a:moveTo>
                    <a:pt x="28" y="10"/>
                  </a:moveTo>
                  <a:cubicBezTo>
                    <a:pt x="28" y="11"/>
                    <a:pt x="28" y="11"/>
                    <a:pt x="28" y="11"/>
                  </a:cubicBezTo>
                  <a:cubicBezTo>
                    <a:pt x="28" y="11"/>
                    <a:pt x="28" y="11"/>
                    <a:pt x="28" y="11"/>
                  </a:cubicBezTo>
                  <a:cubicBezTo>
                    <a:pt x="28" y="10"/>
                    <a:pt x="28" y="10"/>
                    <a:pt x="28" y="10"/>
                  </a:cubicBezTo>
                  <a:moveTo>
                    <a:pt x="0" y="4"/>
                  </a:moveTo>
                  <a:cubicBezTo>
                    <a:pt x="8" y="6"/>
                    <a:pt x="16" y="8"/>
                    <a:pt x="25" y="10"/>
                  </a:cubicBezTo>
                  <a:cubicBezTo>
                    <a:pt x="25" y="10"/>
                    <a:pt x="25" y="10"/>
                    <a:pt x="24" y="10"/>
                  </a:cubicBezTo>
                  <a:cubicBezTo>
                    <a:pt x="16" y="8"/>
                    <a:pt x="8" y="6"/>
                    <a:pt x="0" y="4"/>
                  </a:cubicBezTo>
                  <a:moveTo>
                    <a:pt x="13" y="0"/>
                  </a:moveTo>
                  <a:cubicBezTo>
                    <a:pt x="17" y="3"/>
                    <a:pt x="21" y="5"/>
                    <a:pt x="25" y="8"/>
                  </a:cubicBezTo>
                  <a:cubicBezTo>
                    <a:pt x="26" y="8"/>
                    <a:pt x="26" y="8"/>
                    <a:pt x="26" y="8"/>
                  </a:cubicBezTo>
                  <a:cubicBezTo>
                    <a:pt x="22" y="6"/>
                    <a:pt x="18" y="3"/>
                    <a:pt x="14" y="0"/>
                  </a:cubicBezTo>
                  <a:cubicBezTo>
                    <a:pt x="13" y="0"/>
                    <a:pt x="13" y="0"/>
                    <a:pt x="13" y="0"/>
                  </a:cubicBezTo>
                </a:path>
              </a:pathLst>
            </a:custGeom>
            <a:solidFill>
              <a:srgbClr val="F8C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91" name="Freeform 404"/>
            <p:cNvSpPr>
              <a:spLocks/>
            </p:cNvSpPr>
            <p:nvPr/>
          </p:nvSpPr>
          <p:spPr bwMode="auto">
            <a:xfrm>
              <a:off x="874713" y="3300413"/>
              <a:ext cx="157162" cy="47625"/>
            </a:xfrm>
            <a:custGeom>
              <a:avLst/>
              <a:gdLst>
                <a:gd name="T0" fmla="*/ 1 w 42"/>
                <a:gd name="T1" fmla="*/ 0 h 13"/>
                <a:gd name="T2" fmla="*/ 0 w 42"/>
                <a:gd name="T3" fmla="*/ 0 h 13"/>
                <a:gd name="T4" fmla="*/ 0 w 42"/>
                <a:gd name="T5" fmla="*/ 0 h 13"/>
                <a:gd name="T6" fmla="*/ 0 w 42"/>
                <a:gd name="T7" fmla="*/ 1 h 13"/>
                <a:gd name="T8" fmla="*/ 2 w 42"/>
                <a:gd name="T9" fmla="*/ 1 h 13"/>
                <a:gd name="T10" fmla="*/ 14 w 42"/>
                <a:gd name="T11" fmla="*/ 6 h 13"/>
                <a:gd name="T12" fmla="*/ 38 w 42"/>
                <a:gd name="T13" fmla="*/ 12 h 13"/>
                <a:gd name="T14" fmla="*/ 39 w 42"/>
                <a:gd name="T15" fmla="*/ 12 h 13"/>
                <a:gd name="T16" fmla="*/ 40 w 42"/>
                <a:gd name="T17" fmla="*/ 13 h 13"/>
                <a:gd name="T18" fmla="*/ 41 w 42"/>
                <a:gd name="T19" fmla="*/ 13 h 13"/>
                <a:gd name="T20" fmla="*/ 42 w 42"/>
                <a:gd name="T21" fmla="*/ 13 h 13"/>
                <a:gd name="T22" fmla="*/ 42 w 42"/>
                <a:gd name="T23" fmla="*/ 13 h 13"/>
                <a:gd name="T24" fmla="*/ 42 w 42"/>
                <a:gd name="T25" fmla="*/ 12 h 13"/>
                <a:gd name="T26" fmla="*/ 42 w 42"/>
                <a:gd name="T27" fmla="*/ 12 h 13"/>
                <a:gd name="T28" fmla="*/ 41 w 42"/>
                <a:gd name="T29" fmla="*/ 11 h 13"/>
                <a:gd name="T30" fmla="*/ 40 w 42"/>
                <a:gd name="T31" fmla="*/ 10 h 13"/>
                <a:gd name="T32" fmla="*/ 39 w 42"/>
                <a:gd name="T33" fmla="*/ 10 h 13"/>
                <a:gd name="T34" fmla="*/ 27 w 42"/>
                <a:gd name="T35" fmla="*/ 2 h 13"/>
                <a:gd name="T36" fmla="*/ 25 w 42"/>
                <a:gd name="T37" fmla="*/ 1 h 13"/>
                <a:gd name="T38" fmla="*/ 25 w 42"/>
                <a:gd name="T39" fmla="*/ 1 h 13"/>
                <a:gd name="T40" fmla="*/ 22 w 42"/>
                <a:gd name="T41" fmla="*/ 1 h 13"/>
                <a:gd name="T42" fmla="*/ 21 w 42"/>
                <a:gd name="T43" fmla="*/ 1 h 13"/>
                <a:gd name="T44" fmla="*/ 20 w 42"/>
                <a:gd name="T45" fmla="*/ 1 h 13"/>
                <a:gd name="T46" fmla="*/ 19 w 42"/>
                <a:gd name="T47" fmla="*/ 1 h 13"/>
                <a:gd name="T48" fmla="*/ 8 w 42"/>
                <a:gd name="T49" fmla="*/ 0 h 13"/>
                <a:gd name="T50" fmla="*/ 1 w 42"/>
                <a:gd name="T51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42" h="13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6" y="3"/>
                    <a:pt x="10" y="4"/>
                    <a:pt x="14" y="6"/>
                  </a:cubicBezTo>
                  <a:cubicBezTo>
                    <a:pt x="22" y="8"/>
                    <a:pt x="30" y="10"/>
                    <a:pt x="38" y="12"/>
                  </a:cubicBezTo>
                  <a:cubicBezTo>
                    <a:pt x="39" y="12"/>
                    <a:pt x="39" y="12"/>
                    <a:pt x="39" y="12"/>
                  </a:cubicBezTo>
                  <a:cubicBezTo>
                    <a:pt x="39" y="13"/>
                    <a:pt x="39" y="13"/>
                    <a:pt x="40" y="13"/>
                  </a:cubicBezTo>
                  <a:cubicBezTo>
                    <a:pt x="40" y="13"/>
                    <a:pt x="41" y="13"/>
                    <a:pt x="41" y="13"/>
                  </a:cubicBezTo>
                  <a:cubicBezTo>
                    <a:pt x="42" y="13"/>
                    <a:pt x="42" y="13"/>
                    <a:pt x="42" y="13"/>
                  </a:cubicBezTo>
                  <a:cubicBezTo>
                    <a:pt x="42" y="13"/>
                    <a:pt x="42" y="13"/>
                    <a:pt x="42" y="13"/>
                  </a:cubicBezTo>
                  <a:cubicBezTo>
                    <a:pt x="42" y="13"/>
                    <a:pt x="42" y="13"/>
                    <a:pt x="42" y="12"/>
                  </a:cubicBezTo>
                  <a:cubicBezTo>
                    <a:pt x="42" y="12"/>
                    <a:pt x="42" y="12"/>
                    <a:pt x="42" y="12"/>
                  </a:cubicBezTo>
                  <a:cubicBezTo>
                    <a:pt x="41" y="11"/>
                    <a:pt x="41" y="11"/>
                    <a:pt x="41" y="11"/>
                  </a:cubicBezTo>
                  <a:cubicBezTo>
                    <a:pt x="41" y="11"/>
                    <a:pt x="40" y="11"/>
                    <a:pt x="40" y="10"/>
                  </a:cubicBezTo>
                  <a:cubicBezTo>
                    <a:pt x="40" y="10"/>
                    <a:pt x="40" y="10"/>
                    <a:pt x="39" y="10"/>
                  </a:cubicBezTo>
                  <a:cubicBezTo>
                    <a:pt x="35" y="7"/>
                    <a:pt x="31" y="5"/>
                    <a:pt x="27" y="2"/>
                  </a:cubicBezTo>
                  <a:cubicBezTo>
                    <a:pt x="26" y="1"/>
                    <a:pt x="26" y="1"/>
                    <a:pt x="25" y="1"/>
                  </a:cubicBezTo>
                  <a:cubicBezTo>
                    <a:pt x="25" y="1"/>
                    <a:pt x="25" y="1"/>
                    <a:pt x="25" y="1"/>
                  </a:cubicBezTo>
                  <a:cubicBezTo>
                    <a:pt x="24" y="1"/>
                    <a:pt x="23" y="1"/>
                    <a:pt x="22" y="1"/>
                  </a:cubicBezTo>
                  <a:cubicBezTo>
                    <a:pt x="22" y="1"/>
                    <a:pt x="21" y="1"/>
                    <a:pt x="21" y="1"/>
                  </a:cubicBezTo>
                  <a:cubicBezTo>
                    <a:pt x="21" y="1"/>
                    <a:pt x="20" y="1"/>
                    <a:pt x="20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5" y="1"/>
                    <a:pt x="11" y="1"/>
                    <a:pt x="8" y="0"/>
                  </a:cubicBezTo>
                  <a:cubicBezTo>
                    <a:pt x="5" y="0"/>
                    <a:pt x="3" y="0"/>
                    <a:pt x="1" y="0"/>
                  </a:cubicBezTo>
                </a:path>
              </a:pathLst>
            </a:custGeom>
            <a:solidFill>
              <a:srgbClr val="F8AB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92" name="Freeform 405"/>
            <p:cNvSpPr>
              <a:spLocks noEditPoints="1"/>
            </p:cNvSpPr>
            <p:nvPr/>
          </p:nvSpPr>
          <p:spPr bwMode="auto">
            <a:xfrm>
              <a:off x="1411288" y="2293938"/>
              <a:ext cx="392112" cy="889000"/>
            </a:xfrm>
            <a:custGeom>
              <a:avLst/>
              <a:gdLst>
                <a:gd name="T0" fmla="*/ 26 w 104"/>
                <a:gd name="T1" fmla="*/ 235 h 236"/>
                <a:gd name="T2" fmla="*/ 7 w 104"/>
                <a:gd name="T3" fmla="*/ 224 h 236"/>
                <a:gd name="T4" fmla="*/ 45 w 104"/>
                <a:gd name="T5" fmla="*/ 220 h 236"/>
                <a:gd name="T6" fmla="*/ 66 w 104"/>
                <a:gd name="T7" fmla="*/ 199 h 236"/>
                <a:gd name="T8" fmla="*/ 79 w 104"/>
                <a:gd name="T9" fmla="*/ 181 h 236"/>
                <a:gd name="T10" fmla="*/ 57 w 104"/>
                <a:gd name="T11" fmla="*/ 163 h 236"/>
                <a:gd name="T12" fmla="*/ 63 w 104"/>
                <a:gd name="T13" fmla="*/ 160 h 236"/>
                <a:gd name="T14" fmla="*/ 91 w 104"/>
                <a:gd name="T15" fmla="*/ 159 h 236"/>
                <a:gd name="T16" fmla="*/ 91 w 104"/>
                <a:gd name="T17" fmla="*/ 159 h 236"/>
                <a:gd name="T18" fmla="*/ 66 w 104"/>
                <a:gd name="T19" fmla="*/ 159 h 236"/>
                <a:gd name="T20" fmla="*/ 72 w 104"/>
                <a:gd name="T21" fmla="*/ 161 h 236"/>
                <a:gd name="T22" fmla="*/ 73 w 104"/>
                <a:gd name="T23" fmla="*/ 158 h 236"/>
                <a:gd name="T24" fmla="*/ 84 w 104"/>
                <a:gd name="T25" fmla="*/ 157 h 236"/>
                <a:gd name="T26" fmla="*/ 69 w 104"/>
                <a:gd name="T27" fmla="*/ 156 h 236"/>
                <a:gd name="T28" fmla="*/ 71 w 104"/>
                <a:gd name="T29" fmla="*/ 156 h 236"/>
                <a:gd name="T30" fmla="*/ 59 w 104"/>
                <a:gd name="T31" fmla="*/ 146 h 236"/>
                <a:gd name="T32" fmla="*/ 59 w 104"/>
                <a:gd name="T33" fmla="*/ 146 h 236"/>
                <a:gd name="T34" fmla="*/ 78 w 104"/>
                <a:gd name="T35" fmla="*/ 148 h 236"/>
                <a:gd name="T36" fmla="*/ 52 w 104"/>
                <a:gd name="T37" fmla="*/ 147 h 236"/>
                <a:gd name="T38" fmla="*/ 77 w 104"/>
                <a:gd name="T39" fmla="*/ 141 h 236"/>
                <a:gd name="T40" fmla="*/ 99 w 104"/>
                <a:gd name="T41" fmla="*/ 139 h 236"/>
                <a:gd name="T42" fmla="*/ 99 w 104"/>
                <a:gd name="T43" fmla="*/ 139 h 236"/>
                <a:gd name="T44" fmla="*/ 62 w 104"/>
                <a:gd name="T45" fmla="*/ 139 h 236"/>
                <a:gd name="T46" fmla="*/ 81 w 104"/>
                <a:gd name="T47" fmla="*/ 127 h 236"/>
                <a:gd name="T48" fmla="*/ 102 w 104"/>
                <a:gd name="T49" fmla="*/ 126 h 236"/>
                <a:gd name="T50" fmla="*/ 75 w 104"/>
                <a:gd name="T51" fmla="*/ 124 h 236"/>
                <a:gd name="T52" fmla="*/ 58 w 104"/>
                <a:gd name="T53" fmla="*/ 122 h 236"/>
                <a:gd name="T54" fmla="*/ 89 w 104"/>
                <a:gd name="T55" fmla="*/ 118 h 236"/>
                <a:gd name="T56" fmla="*/ 84 w 104"/>
                <a:gd name="T57" fmla="*/ 114 h 236"/>
                <a:gd name="T58" fmla="*/ 103 w 104"/>
                <a:gd name="T59" fmla="*/ 111 h 236"/>
                <a:gd name="T60" fmla="*/ 103 w 104"/>
                <a:gd name="T61" fmla="*/ 111 h 236"/>
                <a:gd name="T62" fmla="*/ 72 w 104"/>
                <a:gd name="T63" fmla="*/ 110 h 236"/>
                <a:gd name="T64" fmla="*/ 71 w 104"/>
                <a:gd name="T65" fmla="*/ 109 h 236"/>
                <a:gd name="T66" fmla="*/ 61 w 104"/>
                <a:gd name="T67" fmla="*/ 114 h 236"/>
                <a:gd name="T68" fmla="*/ 74 w 104"/>
                <a:gd name="T69" fmla="*/ 108 h 236"/>
                <a:gd name="T70" fmla="*/ 67 w 104"/>
                <a:gd name="T71" fmla="*/ 108 h 236"/>
                <a:gd name="T72" fmla="*/ 70 w 104"/>
                <a:gd name="T73" fmla="*/ 108 h 236"/>
                <a:gd name="T74" fmla="*/ 58 w 104"/>
                <a:gd name="T75" fmla="*/ 108 h 236"/>
                <a:gd name="T76" fmla="*/ 65 w 104"/>
                <a:gd name="T77" fmla="*/ 104 h 236"/>
                <a:gd name="T78" fmla="*/ 104 w 104"/>
                <a:gd name="T79" fmla="*/ 103 h 236"/>
                <a:gd name="T80" fmla="*/ 80 w 104"/>
                <a:gd name="T81" fmla="*/ 103 h 236"/>
                <a:gd name="T82" fmla="*/ 67 w 104"/>
                <a:gd name="T83" fmla="*/ 93 h 236"/>
                <a:gd name="T84" fmla="*/ 62 w 104"/>
                <a:gd name="T85" fmla="*/ 89 h 236"/>
                <a:gd name="T86" fmla="*/ 56 w 104"/>
                <a:gd name="T87" fmla="*/ 79 h 236"/>
                <a:gd name="T88" fmla="*/ 99 w 104"/>
                <a:gd name="T89" fmla="*/ 77 h 236"/>
                <a:gd name="T90" fmla="*/ 80 w 104"/>
                <a:gd name="T91" fmla="*/ 75 h 236"/>
                <a:gd name="T92" fmla="*/ 79 w 104"/>
                <a:gd name="T93" fmla="*/ 75 h 236"/>
                <a:gd name="T94" fmla="*/ 63 w 104"/>
                <a:gd name="T95" fmla="*/ 70 h 236"/>
                <a:gd name="T96" fmla="*/ 63 w 104"/>
                <a:gd name="T97" fmla="*/ 70 h 236"/>
                <a:gd name="T98" fmla="*/ 74 w 104"/>
                <a:gd name="T99" fmla="*/ 67 h 236"/>
                <a:gd name="T100" fmla="*/ 80 w 104"/>
                <a:gd name="T101" fmla="*/ 66 h 236"/>
                <a:gd name="T102" fmla="*/ 62 w 104"/>
                <a:gd name="T103" fmla="*/ 64 h 236"/>
                <a:gd name="T104" fmla="*/ 72 w 104"/>
                <a:gd name="T105" fmla="*/ 62 h 236"/>
                <a:gd name="T106" fmla="*/ 93 w 104"/>
                <a:gd name="T107" fmla="*/ 60 h 236"/>
                <a:gd name="T108" fmla="*/ 72 w 104"/>
                <a:gd name="T109" fmla="*/ 28 h 236"/>
                <a:gd name="T110" fmla="*/ 51 w 104"/>
                <a:gd name="T111" fmla="*/ 9 h 236"/>
                <a:gd name="T112" fmla="*/ 24 w 104"/>
                <a:gd name="T113" fmla="*/ 11 h 236"/>
                <a:gd name="T114" fmla="*/ 37 w 104"/>
                <a:gd name="T115" fmla="*/ 0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04" h="236">
                  <a:moveTo>
                    <a:pt x="26" y="235"/>
                  </a:moveTo>
                  <a:cubicBezTo>
                    <a:pt x="25" y="236"/>
                    <a:pt x="25" y="236"/>
                    <a:pt x="25" y="236"/>
                  </a:cubicBezTo>
                  <a:cubicBezTo>
                    <a:pt x="25" y="236"/>
                    <a:pt x="25" y="236"/>
                    <a:pt x="24" y="236"/>
                  </a:cubicBezTo>
                  <a:cubicBezTo>
                    <a:pt x="25" y="236"/>
                    <a:pt x="25" y="236"/>
                    <a:pt x="26" y="235"/>
                  </a:cubicBezTo>
                  <a:cubicBezTo>
                    <a:pt x="26" y="235"/>
                    <a:pt x="26" y="235"/>
                    <a:pt x="26" y="235"/>
                  </a:cubicBezTo>
                  <a:moveTo>
                    <a:pt x="0" y="220"/>
                  </a:moveTo>
                  <a:cubicBezTo>
                    <a:pt x="0" y="220"/>
                    <a:pt x="1" y="221"/>
                    <a:pt x="2" y="221"/>
                  </a:cubicBezTo>
                  <a:cubicBezTo>
                    <a:pt x="3" y="222"/>
                    <a:pt x="5" y="223"/>
                    <a:pt x="7" y="224"/>
                  </a:cubicBezTo>
                  <a:cubicBezTo>
                    <a:pt x="5" y="223"/>
                    <a:pt x="2" y="221"/>
                    <a:pt x="0" y="220"/>
                  </a:cubicBezTo>
                  <a:moveTo>
                    <a:pt x="48" y="218"/>
                  </a:moveTo>
                  <a:cubicBezTo>
                    <a:pt x="47" y="218"/>
                    <a:pt x="46" y="219"/>
                    <a:pt x="45" y="220"/>
                  </a:cubicBezTo>
                  <a:cubicBezTo>
                    <a:pt x="45" y="220"/>
                    <a:pt x="45" y="220"/>
                    <a:pt x="45" y="220"/>
                  </a:cubicBezTo>
                  <a:cubicBezTo>
                    <a:pt x="46" y="220"/>
                    <a:pt x="46" y="219"/>
                    <a:pt x="47" y="218"/>
                  </a:cubicBezTo>
                  <a:cubicBezTo>
                    <a:pt x="47" y="218"/>
                    <a:pt x="48" y="218"/>
                    <a:pt x="48" y="218"/>
                  </a:cubicBezTo>
                  <a:moveTo>
                    <a:pt x="69" y="196"/>
                  </a:moveTo>
                  <a:cubicBezTo>
                    <a:pt x="68" y="197"/>
                    <a:pt x="67" y="198"/>
                    <a:pt x="66" y="199"/>
                  </a:cubicBezTo>
                  <a:cubicBezTo>
                    <a:pt x="67" y="198"/>
                    <a:pt x="68" y="197"/>
                    <a:pt x="69" y="196"/>
                  </a:cubicBezTo>
                  <a:moveTo>
                    <a:pt x="87" y="169"/>
                  </a:moveTo>
                  <a:cubicBezTo>
                    <a:pt x="87" y="170"/>
                    <a:pt x="86" y="170"/>
                    <a:pt x="86" y="170"/>
                  </a:cubicBezTo>
                  <a:cubicBezTo>
                    <a:pt x="84" y="174"/>
                    <a:pt x="82" y="177"/>
                    <a:pt x="79" y="181"/>
                  </a:cubicBezTo>
                  <a:cubicBezTo>
                    <a:pt x="82" y="178"/>
                    <a:pt x="84" y="174"/>
                    <a:pt x="86" y="170"/>
                  </a:cubicBezTo>
                  <a:cubicBezTo>
                    <a:pt x="86" y="170"/>
                    <a:pt x="87" y="170"/>
                    <a:pt x="87" y="169"/>
                  </a:cubicBezTo>
                  <a:moveTo>
                    <a:pt x="54" y="161"/>
                  </a:moveTo>
                  <a:cubicBezTo>
                    <a:pt x="55" y="162"/>
                    <a:pt x="56" y="163"/>
                    <a:pt x="57" y="163"/>
                  </a:cubicBezTo>
                  <a:cubicBezTo>
                    <a:pt x="56" y="163"/>
                    <a:pt x="55" y="162"/>
                    <a:pt x="54" y="161"/>
                  </a:cubicBezTo>
                  <a:moveTo>
                    <a:pt x="63" y="160"/>
                  </a:moveTo>
                  <a:cubicBezTo>
                    <a:pt x="63" y="160"/>
                    <a:pt x="63" y="160"/>
                    <a:pt x="63" y="160"/>
                  </a:cubicBezTo>
                  <a:cubicBezTo>
                    <a:pt x="63" y="160"/>
                    <a:pt x="63" y="160"/>
                    <a:pt x="63" y="160"/>
                  </a:cubicBezTo>
                  <a:cubicBezTo>
                    <a:pt x="63" y="160"/>
                    <a:pt x="63" y="160"/>
                    <a:pt x="63" y="160"/>
                  </a:cubicBezTo>
                  <a:moveTo>
                    <a:pt x="92" y="159"/>
                  </a:moveTo>
                  <a:cubicBezTo>
                    <a:pt x="91" y="159"/>
                    <a:pt x="91" y="159"/>
                    <a:pt x="91" y="159"/>
                  </a:cubicBezTo>
                  <a:cubicBezTo>
                    <a:pt x="91" y="159"/>
                    <a:pt x="91" y="159"/>
                    <a:pt x="91" y="159"/>
                  </a:cubicBezTo>
                  <a:cubicBezTo>
                    <a:pt x="91" y="159"/>
                    <a:pt x="92" y="159"/>
                    <a:pt x="92" y="159"/>
                  </a:cubicBezTo>
                  <a:moveTo>
                    <a:pt x="90" y="159"/>
                  </a:moveTo>
                  <a:cubicBezTo>
                    <a:pt x="90" y="159"/>
                    <a:pt x="90" y="159"/>
                    <a:pt x="91" y="159"/>
                  </a:cubicBezTo>
                  <a:cubicBezTo>
                    <a:pt x="91" y="159"/>
                    <a:pt x="91" y="159"/>
                    <a:pt x="91" y="159"/>
                  </a:cubicBezTo>
                  <a:cubicBezTo>
                    <a:pt x="90" y="159"/>
                    <a:pt x="90" y="159"/>
                    <a:pt x="90" y="159"/>
                  </a:cubicBezTo>
                  <a:moveTo>
                    <a:pt x="67" y="158"/>
                  </a:moveTo>
                  <a:cubicBezTo>
                    <a:pt x="67" y="159"/>
                    <a:pt x="66" y="159"/>
                    <a:pt x="66" y="159"/>
                  </a:cubicBezTo>
                  <a:cubicBezTo>
                    <a:pt x="66" y="159"/>
                    <a:pt x="66" y="159"/>
                    <a:pt x="66" y="159"/>
                  </a:cubicBezTo>
                  <a:cubicBezTo>
                    <a:pt x="67" y="159"/>
                    <a:pt x="67" y="159"/>
                    <a:pt x="67" y="158"/>
                  </a:cubicBezTo>
                  <a:moveTo>
                    <a:pt x="73" y="158"/>
                  </a:moveTo>
                  <a:cubicBezTo>
                    <a:pt x="73" y="158"/>
                    <a:pt x="73" y="159"/>
                    <a:pt x="73" y="160"/>
                  </a:cubicBezTo>
                  <a:cubicBezTo>
                    <a:pt x="72" y="160"/>
                    <a:pt x="72" y="161"/>
                    <a:pt x="72" y="161"/>
                  </a:cubicBezTo>
                  <a:cubicBezTo>
                    <a:pt x="70" y="163"/>
                    <a:pt x="68" y="164"/>
                    <a:pt x="66" y="165"/>
                  </a:cubicBezTo>
                  <a:cubicBezTo>
                    <a:pt x="69" y="164"/>
                    <a:pt x="70" y="163"/>
                    <a:pt x="72" y="161"/>
                  </a:cubicBezTo>
                  <a:cubicBezTo>
                    <a:pt x="72" y="160"/>
                    <a:pt x="73" y="159"/>
                    <a:pt x="73" y="159"/>
                  </a:cubicBezTo>
                  <a:cubicBezTo>
                    <a:pt x="73" y="158"/>
                    <a:pt x="73" y="158"/>
                    <a:pt x="73" y="158"/>
                  </a:cubicBezTo>
                  <a:moveTo>
                    <a:pt x="84" y="157"/>
                  </a:moveTo>
                  <a:cubicBezTo>
                    <a:pt x="86" y="159"/>
                    <a:pt x="87" y="162"/>
                    <a:pt x="87" y="166"/>
                  </a:cubicBezTo>
                  <a:cubicBezTo>
                    <a:pt x="87" y="166"/>
                    <a:pt x="87" y="165"/>
                    <a:pt x="87" y="165"/>
                  </a:cubicBezTo>
                  <a:cubicBezTo>
                    <a:pt x="87" y="162"/>
                    <a:pt x="86" y="159"/>
                    <a:pt x="84" y="157"/>
                  </a:cubicBezTo>
                  <a:moveTo>
                    <a:pt x="69" y="156"/>
                  </a:moveTo>
                  <a:cubicBezTo>
                    <a:pt x="69" y="157"/>
                    <a:pt x="68" y="157"/>
                    <a:pt x="68" y="157"/>
                  </a:cubicBezTo>
                  <a:cubicBezTo>
                    <a:pt x="68" y="157"/>
                    <a:pt x="68" y="157"/>
                    <a:pt x="68" y="157"/>
                  </a:cubicBezTo>
                  <a:cubicBezTo>
                    <a:pt x="68" y="157"/>
                    <a:pt x="69" y="157"/>
                    <a:pt x="69" y="156"/>
                  </a:cubicBezTo>
                  <a:cubicBezTo>
                    <a:pt x="69" y="156"/>
                    <a:pt x="69" y="156"/>
                    <a:pt x="69" y="156"/>
                  </a:cubicBezTo>
                  <a:moveTo>
                    <a:pt x="71" y="156"/>
                  </a:moveTo>
                  <a:cubicBezTo>
                    <a:pt x="72" y="156"/>
                    <a:pt x="72" y="156"/>
                    <a:pt x="72" y="156"/>
                  </a:cubicBezTo>
                  <a:cubicBezTo>
                    <a:pt x="72" y="156"/>
                    <a:pt x="72" y="156"/>
                    <a:pt x="71" y="156"/>
                  </a:cubicBezTo>
                  <a:moveTo>
                    <a:pt x="85" y="149"/>
                  </a:moveTo>
                  <a:cubicBezTo>
                    <a:pt x="87" y="151"/>
                    <a:pt x="88" y="153"/>
                    <a:pt x="89" y="155"/>
                  </a:cubicBezTo>
                  <a:cubicBezTo>
                    <a:pt x="88" y="153"/>
                    <a:pt x="87" y="151"/>
                    <a:pt x="85" y="149"/>
                  </a:cubicBezTo>
                  <a:moveTo>
                    <a:pt x="59" y="146"/>
                  </a:moveTo>
                  <a:cubicBezTo>
                    <a:pt x="58" y="147"/>
                    <a:pt x="58" y="147"/>
                    <a:pt x="58" y="147"/>
                  </a:cubicBezTo>
                  <a:cubicBezTo>
                    <a:pt x="57" y="150"/>
                    <a:pt x="57" y="153"/>
                    <a:pt x="58" y="156"/>
                  </a:cubicBezTo>
                  <a:cubicBezTo>
                    <a:pt x="57" y="154"/>
                    <a:pt x="57" y="152"/>
                    <a:pt x="57" y="149"/>
                  </a:cubicBezTo>
                  <a:cubicBezTo>
                    <a:pt x="58" y="148"/>
                    <a:pt x="58" y="147"/>
                    <a:pt x="59" y="146"/>
                  </a:cubicBezTo>
                  <a:moveTo>
                    <a:pt x="72" y="144"/>
                  </a:moveTo>
                  <a:cubicBezTo>
                    <a:pt x="73" y="144"/>
                    <a:pt x="73" y="144"/>
                    <a:pt x="73" y="145"/>
                  </a:cubicBezTo>
                  <a:cubicBezTo>
                    <a:pt x="75" y="146"/>
                    <a:pt x="77" y="148"/>
                    <a:pt x="79" y="149"/>
                  </a:cubicBezTo>
                  <a:cubicBezTo>
                    <a:pt x="79" y="149"/>
                    <a:pt x="78" y="148"/>
                    <a:pt x="78" y="148"/>
                  </a:cubicBezTo>
                  <a:cubicBezTo>
                    <a:pt x="76" y="146"/>
                    <a:pt x="74" y="145"/>
                    <a:pt x="72" y="144"/>
                  </a:cubicBezTo>
                  <a:moveTo>
                    <a:pt x="55" y="142"/>
                  </a:moveTo>
                  <a:cubicBezTo>
                    <a:pt x="55" y="142"/>
                    <a:pt x="54" y="143"/>
                    <a:pt x="54" y="144"/>
                  </a:cubicBezTo>
                  <a:cubicBezTo>
                    <a:pt x="53" y="145"/>
                    <a:pt x="52" y="146"/>
                    <a:pt x="52" y="147"/>
                  </a:cubicBezTo>
                  <a:cubicBezTo>
                    <a:pt x="52" y="146"/>
                    <a:pt x="53" y="145"/>
                    <a:pt x="54" y="144"/>
                  </a:cubicBezTo>
                  <a:cubicBezTo>
                    <a:pt x="54" y="143"/>
                    <a:pt x="55" y="142"/>
                    <a:pt x="55" y="142"/>
                  </a:cubicBezTo>
                  <a:moveTo>
                    <a:pt x="73" y="139"/>
                  </a:moveTo>
                  <a:cubicBezTo>
                    <a:pt x="74" y="140"/>
                    <a:pt x="76" y="141"/>
                    <a:pt x="77" y="141"/>
                  </a:cubicBezTo>
                  <a:cubicBezTo>
                    <a:pt x="77" y="141"/>
                    <a:pt x="77" y="142"/>
                    <a:pt x="78" y="142"/>
                  </a:cubicBezTo>
                  <a:cubicBezTo>
                    <a:pt x="78" y="142"/>
                    <a:pt x="78" y="142"/>
                    <a:pt x="77" y="142"/>
                  </a:cubicBezTo>
                  <a:cubicBezTo>
                    <a:pt x="76" y="141"/>
                    <a:pt x="74" y="140"/>
                    <a:pt x="73" y="139"/>
                  </a:cubicBezTo>
                  <a:moveTo>
                    <a:pt x="99" y="139"/>
                  </a:moveTo>
                  <a:cubicBezTo>
                    <a:pt x="98" y="144"/>
                    <a:pt x="96" y="149"/>
                    <a:pt x="94" y="154"/>
                  </a:cubicBezTo>
                  <a:cubicBezTo>
                    <a:pt x="96" y="149"/>
                    <a:pt x="98" y="144"/>
                    <a:pt x="99" y="139"/>
                  </a:cubicBezTo>
                  <a:moveTo>
                    <a:pt x="99" y="139"/>
                  </a:moveTo>
                  <a:cubicBezTo>
                    <a:pt x="99" y="139"/>
                    <a:pt x="99" y="139"/>
                    <a:pt x="99" y="139"/>
                  </a:cubicBezTo>
                  <a:cubicBezTo>
                    <a:pt x="99" y="139"/>
                    <a:pt x="99" y="139"/>
                    <a:pt x="99" y="139"/>
                  </a:cubicBezTo>
                  <a:moveTo>
                    <a:pt x="66" y="138"/>
                  </a:moveTo>
                  <a:cubicBezTo>
                    <a:pt x="65" y="138"/>
                    <a:pt x="64" y="138"/>
                    <a:pt x="64" y="138"/>
                  </a:cubicBezTo>
                  <a:cubicBezTo>
                    <a:pt x="63" y="138"/>
                    <a:pt x="62" y="138"/>
                    <a:pt x="62" y="139"/>
                  </a:cubicBezTo>
                  <a:cubicBezTo>
                    <a:pt x="62" y="139"/>
                    <a:pt x="62" y="139"/>
                    <a:pt x="62" y="139"/>
                  </a:cubicBezTo>
                  <a:cubicBezTo>
                    <a:pt x="63" y="138"/>
                    <a:pt x="64" y="138"/>
                    <a:pt x="66" y="138"/>
                  </a:cubicBezTo>
                  <a:moveTo>
                    <a:pt x="82" y="126"/>
                  </a:moveTo>
                  <a:cubicBezTo>
                    <a:pt x="82" y="127"/>
                    <a:pt x="81" y="127"/>
                    <a:pt x="81" y="127"/>
                  </a:cubicBezTo>
                  <a:cubicBezTo>
                    <a:pt x="78" y="128"/>
                    <a:pt x="76" y="129"/>
                    <a:pt x="73" y="129"/>
                  </a:cubicBezTo>
                  <a:cubicBezTo>
                    <a:pt x="73" y="129"/>
                    <a:pt x="73" y="129"/>
                    <a:pt x="74" y="129"/>
                  </a:cubicBezTo>
                  <a:cubicBezTo>
                    <a:pt x="77" y="129"/>
                    <a:pt x="79" y="128"/>
                    <a:pt x="82" y="126"/>
                  </a:cubicBezTo>
                  <a:moveTo>
                    <a:pt x="102" y="126"/>
                  </a:moveTo>
                  <a:cubicBezTo>
                    <a:pt x="102" y="126"/>
                    <a:pt x="102" y="126"/>
                    <a:pt x="102" y="126"/>
                  </a:cubicBezTo>
                  <a:cubicBezTo>
                    <a:pt x="102" y="126"/>
                    <a:pt x="102" y="126"/>
                    <a:pt x="102" y="126"/>
                  </a:cubicBezTo>
                  <a:moveTo>
                    <a:pt x="77" y="123"/>
                  </a:moveTo>
                  <a:cubicBezTo>
                    <a:pt x="76" y="123"/>
                    <a:pt x="75" y="124"/>
                    <a:pt x="75" y="124"/>
                  </a:cubicBezTo>
                  <a:cubicBezTo>
                    <a:pt x="75" y="124"/>
                    <a:pt x="76" y="123"/>
                    <a:pt x="77" y="123"/>
                  </a:cubicBezTo>
                  <a:moveTo>
                    <a:pt x="58" y="122"/>
                  </a:moveTo>
                  <a:cubicBezTo>
                    <a:pt x="61" y="127"/>
                    <a:pt x="66" y="129"/>
                    <a:pt x="71" y="129"/>
                  </a:cubicBezTo>
                  <a:cubicBezTo>
                    <a:pt x="66" y="129"/>
                    <a:pt x="61" y="126"/>
                    <a:pt x="58" y="122"/>
                  </a:cubicBezTo>
                  <a:moveTo>
                    <a:pt x="57" y="120"/>
                  </a:moveTo>
                  <a:cubicBezTo>
                    <a:pt x="57" y="120"/>
                    <a:pt x="58" y="121"/>
                    <a:pt x="58" y="121"/>
                  </a:cubicBezTo>
                  <a:cubicBezTo>
                    <a:pt x="58" y="121"/>
                    <a:pt x="58" y="120"/>
                    <a:pt x="57" y="120"/>
                  </a:cubicBezTo>
                  <a:moveTo>
                    <a:pt x="89" y="118"/>
                  </a:moveTo>
                  <a:cubicBezTo>
                    <a:pt x="89" y="118"/>
                    <a:pt x="89" y="118"/>
                    <a:pt x="89" y="118"/>
                  </a:cubicBezTo>
                  <a:cubicBezTo>
                    <a:pt x="88" y="120"/>
                    <a:pt x="87" y="122"/>
                    <a:pt x="86" y="124"/>
                  </a:cubicBezTo>
                  <a:cubicBezTo>
                    <a:pt x="87" y="122"/>
                    <a:pt x="89" y="120"/>
                    <a:pt x="89" y="118"/>
                  </a:cubicBezTo>
                  <a:moveTo>
                    <a:pt x="84" y="114"/>
                  </a:moveTo>
                  <a:cubicBezTo>
                    <a:pt x="84" y="114"/>
                    <a:pt x="84" y="114"/>
                    <a:pt x="84" y="114"/>
                  </a:cubicBezTo>
                  <a:cubicBezTo>
                    <a:pt x="83" y="117"/>
                    <a:pt x="82" y="119"/>
                    <a:pt x="81" y="121"/>
                  </a:cubicBezTo>
                  <a:cubicBezTo>
                    <a:pt x="83" y="119"/>
                    <a:pt x="84" y="116"/>
                    <a:pt x="84" y="114"/>
                  </a:cubicBezTo>
                  <a:moveTo>
                    <a:pt x="103" y="111"/>
                  </a:moveTo>
                  <a:cubicBezTo>
                    <a:pt x="103" y="116"/>
                    <a:pt x="103" y="121"/>
                    <a:pt x="102" y="126"/>
                  </a:cubicBezTo>
                  <a:cubicBezTo>
                    <a:pt x="103" y="121"/>
                    <a:pt x="103" y="116"/>
                    <a:pt x="103" y="111"/>
                  </a:cubicBezTo>
                  <a:moveTo>
                    <a:pt x="103" y="111"/>
                  </a:moveTo>
                  <a:cubicBezTo>
                    <a:pt x="103" y="111"/>
                    <a:pt x="103" y="111"/>
                    <a:pt x="103" y="111"/>
                  </a:cubicBezTo>
                  <a:cubicBezTo>
                    <a:pt x="103" y="111"/>
                    <a:pt x="103" y="111"/>
                    <a:pt x="103" y="111"/>
                  </a:cubicBezTo>
                  <a:moveTo>
                    <a:pt x="71" y="109"/>
                  </a:moveTo>
                  <a:cubicBezTo>
                    <a:pt x="71" y="109"/>
                    <a:pt x="71" y="109"/>
                    <a:pt x="72" y="109"/>
                  </a:cubicBezTo>
                  <a:cubicBezTo>
                    <a:pt x="72" y="110"/>
                    <a:pt x="72" y="110"/>
                    <a:pt x="72" y="110"/>
                  </a:cubicBezTo>
                  <a:cubicBezTo>
                    <a:pt x="72" y="110"/>
                    <a:pt x="73" y="110"/>
                    <a:pt x="73" y="109"/>
                  </a:cubicBezTo>
                  <a:cubicBezTo>
                    <a:pt x="73" y="110"/>
                    <a:pt x="72" y="110"/>
                    <a:pt x="72" y="110"/>
                  </a:cubicBezTo>
                  <a:cubicBezTo>
                    <a:pt x="72" y="110"/>
                    <a:pt x="72" y="110"/>
                    <a:pt x="72" y="110"/>
                  </a:cubicBezTo>
                  <a:cubicBezTo>
                    <a:pt x="72" y="109"/>
                    <a:pt x="72" y="109"/>
                    <a:pt x="71" y="109"/>
                  </a:cubicBezTo>
                  <a:moveTo>
                    <a:pt x="63" y="109"/>
                  </a:moveTo>
                  <a:cubicBezTo>
                    <a:pt x="62" y="110"/>
                    <a:pt x="62" y="111"/>
                    <a:pt x="62" y="112"/>
                  </a:cubicBezTo>
                  <a:cubicBezTo>
                    <a:pt x="61" y="114"/>
                    <a:pt x="62" y="116"/>
                    <a:pt x="62" y="118"/>
                  </a:cubicBezTo>
                  <a:cubicBezTo>
                    <a:pt x="62" y="117"/>
                    <a:pt x="62" y="115"/>
                    <a:pt x="61" y="114"/>
                  </a:cubicBezTo>
                  <a:cubicBezTo>
                    <a:pt x="61" y="113"/>
                    <a:pt x="62" y="111"/>
                    <a:pt x="62" y="110"/>
                  </a:cubicBezTo>
                  <a:cubicBezTo>
                    <a:pt x="63" y="110"/>
                    <a:pt x="63" y="109"/>
                    <a:pt x="63" y="109"/>
                  </a:cubicBezTo>
                  <a:moveTo>
                    <a:pt x="74" y="108"/>
                  </a:moveTo>
                  <a:cubicBezTo>
                    <a:pt x="74" y="108"/>
                    <a:pt x="74" y="108"/>
                    <a:pt x="74" y="108"/>
                  </a:cubicBezTo>
                  <a:cubicBezTo>
                    <a:pt x="74" y="109"/>
                    <a:pt x="74" y="109"/>
                    <a:pt x="74" y="109"/>
                  </a:cubicBezTo>
                  <a:cubicBezTo>
                    <a:pt x="74" y="109"/>
                    <a:pt x="74" y="109"/>
                    <a:pt x="74" y="108"/>
                  </a:cubicBezTo>
                  <a:cubicBezTo>
                    <a:pt x="74" y="108"/>
                    <a:pt x="74" y="108"/>
                    <a:pt x="74" y="108"/>
                  </a:cubicBezTo>
                  <a:moveTo>
                    <a:pt x="67" y="108"/>
                  </a:moveTo>
                  <a:cubicBezTo>
                    <a:pt x="66" y="108"/>
                    <a:pt x="66" y="108"/>
                    <a:pt x="65" y="108"/>
                  </a:cubicBezTo>
                  <a:cubicBezTo>
                    <a:pt x="66" y="108"/>
                    <a:pt x="66" y="108"/>
                    <a:pt x="67" y="108"/>
                  </a:cubicBezTo>
                  <a:cubicBezTo>
                    <a:pt x="67" y="108"/>
                    <a:pt x="68" y="108"/>
                    <a:pt x="69" y="108"/>
                  </a:cubicBezTo>
                  <a:cubicBezTo>
                    <a:pt x="69" y="108"/>
                    <a:pt x="69" y="108"/>
                    <a:pt x="70" y="108"/>
                  </a:cubicBezTo>
                  <a:cubicBezTo>
                    <a:pt x="69" y="108"/>
                    <a:pt x="69" y="108"/>
                    <a:pt x="69" y="108"/>
                  </a:cubicBezTo>
                  <a:cubicBezTo>
                    <a:pt x="68" y="108"/>
                    <a:pt x="67" y="108"/>
                    <a:pt x="67" y="108"/>
                  </a:cubicBezTo>
                  <a:moveTo>
                    <a:pt x="60" y="105"/>
                  </a:moveTo>
                  <a:cubicBezTo>
                    <a:pt x="59" y="106"/>
                    <a:pt x="58" y="107"/>
                    <a:pt x="58" y="108"/>
                  </a:cubicBezTo>
                  <a:cubicBezTo>
                    <a:pt x="58" y="107"/>
                    <a:pt x="59" y="107"/>
                    <a:pt x="59" y="106"/>
                  </a:cubicBezTo>
                  <a:cubicBezTo>
                    <a:pt x="60" y="106"/>
                    <a:pt x="60" y="105"/>
                    <a:pt x="60" y="105"/>
                  </a:cubicBezTo>
                  <a:moveTo>
                    <a:pt x="67" y="103"/>
                  </a:moveTo>
                  <a:cubicBezTo>
                    <a:pt x="66" y="103"/>
                    <a:pt x="66" y="103"/>
                    <a:pt x="65" y="104"/>
                  </a:cubicBezTo>
                  <a:cubicBezTo>
                    <a:pt x="65" y="103"/>
                    <a:pt x="66" y="103"/>
                    <a:pt x="67" y="103"/>
                  </a:cubicBezTo>
                  <a:cubicBezTo>
                    <a:pt x="68" y="103"/>
                    <a:pt x="69" y="104"/>
                    <a:pt x="71" y="104"/>
                  </a:cubicBezTo>
                  <a:cubicBezTo>
                    <a:pt x="69" y="104"/>
                    <a:pt x="68" y="103"/>
                    <a:pt x="67" y="103"/>
                  </a:cubicBezTo>
                  <a:moveTo>
                    <a:pt x="104" y="103"/>
                  </a:moveTo>
                  <a:cubicBezTo>
                    <a:pt x="104" y="104"/>
                    <a:pt x="104" y="106"/>
                    <a:pt x="104" y="107"/>
                  </a:cubicBezTo>
                  <a:cubicBezTo>
                    <a:pt x="104" y="107"/>
                    <a:pt x="104" y="107"/>
                    <a:pt x="104" y="107"/>
                  </a:cubicBezTo>
                  <a:cubicBezTo>
                    <a:pt x="104" y="106"/>
                    <a:pt x="104" y="104"/>
                    <a:pt x="104" y="103"/>
                  </a:cubicBezTo>
                  <a:moveTo>
                    <a:pt x="80" y="103"/>
                  </a:moveTo>
                  <a:cubicBezTo>
                    <a:pt x="82" y="106"/>
                    <a:pt x="83" y="108"/>
                    <a:pt x="84" y="112"/>
                  </a:cubicBezTo>
                  <a:cubicBezTo>
                    <a:pt x="83" y="108"/>
                    <a:pt x="82" y="105"/>
                    <a:pt x="80" y="103"/>
                  </a:cubicBezTo>
                  <a:moveTo>
                    <a:pt x="62" y="89"/>
                  </a:moveTo>
                  <a:cubicBezTo>
                    <a:pt x="64" y="90"/>
                    <a:pt x="65" y="92"/>
                    <a:pt x="67" y="93"/>
                  </a:cubicBezTo>
                  <a:cubicBezTo>
                    <a:pt x="70" y="95"/>
                    <a:pt x="74" y="97"/>
                    <a:pt x="77" y="100"/>
                  </a:cubicBezTo>
                  <a:cubicBezTo>
                    <a:pt x="75" y="98"/>
                    <a:pt x="74" y="97"/>
                    <a:pt x="72" y="96"/>
                  </a:cubicBezTo>
                  <a:cubicBezTo>
                    <a:pt x="69" y="94"/>
                    <a:pt x="66" y="92"/>
                    <a:pt x="63" y="90"/>
                  </a:cubicBezTo>
                  <a:cubicBezTo>
                    <a:pt x="63" y="89"/>
                    <a:pt x="62" y="89"/>
                    <a:pt x="62" y="89"/>
                  </a:cubicBezTo>
                  <a:moveTo>
                    <a:pt x="56" y="78"/>
                  </a:moveTo>
                  <a:cubicBezTo>
                    <a:pt x="56" y="79"/>
                    <a:pt x="56" y="79"/>
                    <a:pt x="56" y="79"/>
                  </a:cubicBezTo>
                  <a:cubicBezTo>
                    <a:pt x="56" y="80"/>
                    <a:pt x="57" y="80"/>
                    <a:pt x="57" y="81"/>
                  </a:cubicBezTo>
                  <a:cubicBezTo>
                    <a:pt x="57" y="80"/>
                    <a:pt x="56" y="80"/>
                    <a:pt x="56" y="79"/>
                  </a:cubicBezTo>
                  <a:cubicBezTo>
                    <a:pt x="56" y="79"/>
                    <a:pt x="56" y="79"/>
                    <a:pt x="56" y="78"/>
                  </a:cubicBezTo>
                  <a:moveTo>
                    <a:pt x="99" y="77"/>
                  </a:moveTo>
                  <a:cubicBezTo>
                    <a:pt x="100" y="80"/>
                    <a:pt x="101" y="83"/>
                    <a:pt x="101" y="85"/>
                  </a:cubicBezTo>
                  <a:cubicBezTo>
                    <a:pt x="101" y="83"/>
                    <a:pt x="100" y="80"/>
                    <a:pt x="99" y="77"/>
                  </a:cubicBezTo>
                  <a:moveTo>
                    <a:pt x="81" y="75"/>
                  </a:moveTo>
                  <a:cubicBezTo>
                    <a:pt x="81" y="75"/>
                    <a:pt x="80" y="75"/>
                    <a:pt x="80" y="75"/>
                  </a:cubicBezTo>
                  <a:cubicBezTo>
                    <a:pt x="80" y="75"/>
                    <a:pt x="80" y="75"/>
                    <a:pt x="80" y="75"/>
                  </a:cubicBezTo>
                  <a:cubicBezTo>
                    <a:pt x="80" y="75"/>
                    <a:pt x="80" y="75"/>
                    <a:pt x="80" y="75"/>
                  </a:cubicBezTo>
                  <a:cubicBezTo>
                    <a:pt x="81" y="75"/>
                    <a:pt x="81" y="75"/>
                    <a:pt x="81" y="75"/>
                  </a:cubicBezTo>
                  <a:moveTo>
                    <a:pt x="78" y="71"/>
                  </a:moveTo>
                  <a:cubicBezTo>
                    <a:pt x="78" y="71"/>
                    <a:pt x="78" y="71"/>
                    <a:pt x="79" y="72"/>
                  </a:cubicBezTo>
                  <a:cubicBezTo>
                    <a:pt x="79" y="73"/>
                    <a:pt x="79" y="74"/>
                    <a:pt x="79" y="75"/>
                  </a:cubicBezTo>
                  <a:cubicBezTo>
                    <a:pt x="79" y="73"/>
                    <a:pt x="79" y="72"/>
                    <a:pt x="78" y="71"/>
                  </a:cubicBezTo>
                  <a:cubicBezTo>
                    <a:pt x="78" y="71"/>
                    <a:pt x="78" y="71"/>
                    <a:pt x="78" y="71"/>
                  </a:cubicBezTo>
                  <a:moveTo>
                    <a:pt x="67" y="67"/>
                  </a:moveTo>
                  <a:cubicBezTo>
                    <a:pt x="65" y="67"/>
                    <a:pt x="64" y="68"/>
                    <a:pt x="63" y="70"/>
                  </a:cubicBezTo>
                  <a:cubicBezTo>
                    <a:pt x="61" y="73"/>
                    <a:pt x="61" y="76"/>
                    <a:pt x="62" y="79"/>
                  </a:cubicBezTo>
                  <a:cubicBezTo>
                    <a:pt x="62" y="79"/>
                    <a:pt x="62" y="79"/>
                    <a:pt x="62" y="79"/>
                  </a:cubicBezTo>
                  <a:cubicBezTo>
                    <a:pt x="62" y="79"/>
                    <a:pt x="62" y="79"/>
                    <a:pt x="62" y="79"/>
                  </a:cubicBezTo>
                  <a:cubicBezTo>
                    <a:pt x="61" y="76"/>
                    <a:pt x="61" y="73"/>
                    <a:pt x="63" y="70"/>
                  </a:cubicBezTo>
                  <a:cubicBezTo>
                    <a:pt x="64" y="69"/>
                    <a:pt x="65" y="67"/>
                    <a:pt x="67" y="67"/>
                  </a:cubicBezTo>
                  <a:moveTo>
                    <a:pt x="71" y="66"/>
                  </a:moveTo>
                  <a:cubicBezTo>
                    <a:pt x="71" y="66"/>
                    <a:pt x="71" y="66"/>
                    <a:pt x="71" y="66"/>
                  </a:cubicBezTo>
                  <a:cubicBezTo>
                    <a:pt x="72" y="66"/>
                    <a:pt x="73" y="66"/>
                    <a:pt x="74" y="67"/>
                  </a:cubicBezTo>
                  <a:cubicBezTo>
                    <a:pt x="73" y="66"/>
                    <a:pt x="72" y="66"/>
                    <a:pt x="71" y="66"/>
                  </a:cubicBezTo>
                  <a:moveTo>
                    <a:pt x="78" y="65"/>
                  </a:moveTo>
                  <a:cubicBezTo>
                    <a:pt x="78" y="65"/>
                    <a:pt x="79" y="65"/>
                    <a:pt x="79" y="66"/>
                  </a:cubicBezTo>
                  <a:cubicBezTo>
                    <a:pt x="79" y="66"/>
                    <a:pt x="80" y="66"/>
                    <a:pt x="80" y="66"/>
                  </a:cubicBezTo>
                  <a:cubicBezTo>
                    <a:pt x="79" y="66"/>
                    <a:pt x="78" y="65"/>
                    <a:pt x="78" y="65"/>
                  </a:cubicBezTo>
                  <a:moveTo>
                    <a:pt x="64" y="63"/>
                  </a:moveTo>
                  <a:cubicBezTo>
                    <a:pt x="64" y="63"/>
                    <a:pt x="64" y="63"/>
                    <a:pt x="63" y="63"/>
                  </a:cubicBezTo>
                  <a:cubicBezTo>
                    <a:pt x="63" y="63"/>
                    <a:pt x="63" y="64"/>
                    <a:pt x="62" y="64"/>
                  </a:cubicBezTo>
                  <a:cubicBezTo>
                    <a:pt x="63" y="64"/>
                    <a:pt x="63" y="63"/>
                    <a:pt x="63" y="63"/>
                  </a:cubicBezTo>
                  <a:cubicBezTo>
                    <a:pt x="64" y="63"/>
                    <a:pt x="64" y="63"/>
                    <a:pt x="64" y="63"/>
                  </a:cubicBezTo>
                  <a:moveTo>
                    <a:pt x="71" y="62"/>
                  </a:moveTo>
                  <a:cubicBezTo>
                    <a:pt x="72" y="62"/>
                    <a:pt x="72" y="62"/>
                    <a:pt x="72" y="62"/>
                  </a:cubicBezTo>
                  <a:cubicBezTo>
                    <a:pt x="72" y="62"/>
                    <a:pt x="72" y="62"/>
                    <a:pt x="71" y="62"/>
                  </a:cubicBezTo>
                  <a:moveTo>
                    <a:pt x="93" y="60"/>
                  </a:moveTo>
                  <a:cubicBezTo>
                    <a:pt x="94" y="62"/>
                    <a:pt x="95" y="65"/>
                    <a:pt x="96" y="68"/>
                  </a:cubicBezTo>
                  <a:cubicBezTo>
                    <a:pt x="95" y="65"/>
                    <a:pt x="94" y="62"/>
                    <a:pt x="93" y="60"/>
                  </a:cubicBezTo>
                  <a:moveTo>
                    <a:pt x="59" y="16"/>
                  </a:moveTo>
                  <a:cubicBezTo>
                    <a:pt x="64" y="20"/>
                    <a:pt x="68" y="23"/>
                    <a:pt x="71" y="28"/>
                  </a:cubicBezTo>
                  <a:cubicBezTo>
                    <a:pt x="78" y="35"/>
                    <a:pt x="84" y="43"/>
                    <a:pt x="89" y="51"/>
                  </a:cubicBezTo>
                  <a:cubicBezTo>
                    <a:pt x="84" y="43"/>
                    <a:pt x="78" y="35"/>
                    <a:pt x="72" y="28"/>
                  </a:cubicBezTo>
                  <a:cubicBezTo>
                    <a:pt x="68" y="23"/>
                    <a:pt x="64" y="20"/>
                    <a:pt x="59" y="16"/>
                  </a:cubicBezTo>
                  <a:moveTo>
                    <a:pt x="44" y="4"/>
                  </a:moveTo>
                  <a:cubicBezTo>
                    <a:pt x="47" y="6"/>
                    <a:pt x="50" y="8"/>
                    <a:pt x="53" y="10"/>
                  </a:cubicBezTo>
                  <a:cubicBezTo>
                    <a:pt x="52" y="10"/>
                    <a:pt x="52" y="10"/>
                    <a:pt x="51" y="9"/>
                  </a:cubicBezTo>
                  <a:cubicBezTo>
                    <a:pt x="49" y="7"/>
                    <a:pt x="47" y="6"/>
                    <a:pt x="44" y="4"/>
                  </a:cubicBezTo>
                  <a:moveTo>
                    <a:pt x="35" y="2"/>
                  </a:moveTo>
                  <a:cubicBezTo>
                    <a:pt x="33" y="4"/>
                    <a:pt x="31" y="5"/>
                    <a:pt x="29" y="7"/>
                  </a:cubicBezTo>
                  <a:cubicBezTo>
                    <a:pt x="28" y="8"/>
                    <a:pt x="26" y="10"/>
                    <a:pt x="24" y="11"/>
                  </a:cubicBezTo>
                  <a:cubicBezTo>
                    <a:pt x="26" y="9"/>
                    <a:pt x="29" y="8"/>
                    <a:pt x="31" y="6"/>
                  </a:cubicBezTo>
                  <a:cubicBezTo>
                    <a:pt x="32" y="5"/>
                    <a:pt x="34" y="3"/>
                    <a:pt x="35" y="2"/>
                  </a:cubicBezTo>
                  <a:moveTo>
                    <a:pt x="37" y="0"/>
                  </a:moveTo>
                  <a:cubicBezTo>
                    <a:pt x="37" y="0"/>
                    <a:pt x="37" y="0"/>
                    <a:pt x="37" y="0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37" y="0"/>
                    <a:pt x="38" y="0"/>
                    <a:pt x="38" y="0"/>
                  </a:cubicBezTo>
                  <a:cubicBezTo>
                    <a:pt x="38" y="0"/>
                    <a:pt x="37" y="0"/>
                    <a:pt x="37" y="0"/>
                  </a:cubicBezTo>
                </a:path>
              </a:pathLst>
            </a:custGeom>
            <a:solidFill>
              <a:srgbClr val="C297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93" name="Freeform 406"/>
            <p:cNvSpPr>
              <a:spLocks noEditPoints="1"/>
            </p:cNvSpPr>
            <p:nvPr/>
          </p:nvSpPr>
          <p:spPr bwMode="auto">
            <a:xfrm>
              <a:off x="1404938" y="2293938"/>
              <a:ext cx="398462" cy="889000"/>
            </a:xfrm>
            <a:custGeom>
              <a:avLst/>
              <a:gdLst>
                <a:gd name="T0" fmla="*/ 2 w 106"/>
                <a:gd name="T1" fmla="*/ 219 h 236"/>
                <a:gd name="T2" fmla="*/ 37 w 106"/>
                <a:gd name="T3" fmla="*/ 1 h 236"/>
                <a:gd name="T4" fmla="*/ 26 w 106"/>
                <a:gd name="T5" fmla="*/ 11 h 236"/>
                <a:gd name="T6" fmla="*/ 53 w 106"/>
                <a:gd name="T7" fmla="*/ 66 h 236"/>
                <a:gd name="T8" fmla="*/ 60 w 106"/>
                <a:gd name="T9" fmla="*/ 108 h 236"/>
                <a:gd name="T10" fmla="*/ 69 w 106"/>
                <a:gd name="T11" fmla="*/ 103 h 236"/>
                <a:gd name="T12" fmla="*/ 76 w 106"/>
                <a:gd name="T13" fmla="*/ 108 h 236"/>
                <a:gd name="T14" fmla="*/ 74 w 106"/>
                <a:gd name="T15" fmla="*/ 109 h 236"/>
                <a:gd name="T16" fmla="*/ 71 w 106"/>
                <a:gd name="T17" fmla="*/ 108 h 236"/>
                <a:gd name="T18" fmla="*/ 65 w 106"/>
                <a:gd name="T19" fmla="*/ 109 h 236"/>
                <a:gd name="T20" fmla="*/ 73 w 106"/>
                <a:gd name="T21" fmla="*/ 124 h 236"/>
                <a:gd name="T22" fmla="*/ 82 w 106"/>
                <a:gd name="T23" fmla="*/ 121 h 236"/>
                <a:gd name="T24" fmla="*/ 86 w 106"/>
                <a:gd name="T25" fmla="*/ 112 h 236"/>
                <a:gd name="T26" fmla="*/ 79 w 106"/>
                <a:gd name="T27" fmla="*/ 100 h 236"/>
                <a:gd name="T28" fmla="*/ 58 w 106"/>
                <a:gd name="T29" fmla="*/ 79 h 236"/>
                <a:gd name="T30" fmla="*/ 66 w 106"/>
                <a:gd name="T31" fmla="*/ 63 h 236"/>
                <a:gd name="T32" fmla="*/ 75 w 106"/>
                <a:gd name="T33" fmla="*/ 63 h 236"/>
                <a:gd name="T34" fmla="*/ 83 w 106"/>
                <a:gd name="T35" fmla="*/ 75 h 236"/>
                <a:gd name="T36" fmla="*/ 82 w 106"/>
                <a:gd name="T37" fmla="*/ 75 h 236"/>
                <a:gd name="T38" fmla="*/ 80 w 106"/>
                <a:gd name="T39" fmla="*/ 71 h 236"/>
                <a:gd name="T40" fmla="*/ 72 w 106"/>
                <a:gd name="T41" fmla="*/ 66 h 236"/>
                <a:gd name="T42" fmla="*/ 64 w 106"/>
                <a:gd name="T43" fmla="*/ 79 h 236"/>
                <a:gd name="T44" fmla="*/ 91 w 106"/>
                <a:gd name="T45" fmla="*/ 109 h 236"/>
                <a:gd name="T46" fmla="*/ 76 w 106"/>
                <a:gd name="T47" fmla="*/ 129 h 236"/>
                <a:gd name="T48" fmla="*/ 73 w 106"/>
                <a:gd name="T49" fmla="*/ 129 h 236"/>
                <a:gd name="T50" fmla="*/ 59 w 106"/>
                <a:gd name="T51" fmla="*/ 120 h 236"/>
                <a:gd name="T52" fmla="*/ 50 w 106"/>
                <a:gd name="T53" fmla="*/ 152 h 236"/>
                <a:gd name="T54" fmla="*/ 4 w 106"/>
                <a:gd name="T55" fmla="*/ 216 h 236"/>
                <a:gd name="T56" fmla="*/ 26 w 106"/>
                <a:gd name="T57" fmla="*/ 236 h 236"/>
                <a:gd name="T58" fmla="*/ 29 w 106"/>
                <a:gd name="T59" fmla="*/ 235 h 236"/>
                <a:gd name="T60" fmla="*/ 68 w 106"/>
                <a:gd name="T61" fmla="*/ 199 h 236"/>
                <a:gd name="T62" fmla="*/ 88 w 106"/>
                <a:gd name="T63" fmla="*/ 170 h 236"/>
                <a:gd name="T64" fmla="*/ 81 w 106"/>
                <a:gd name="T65" fmla="*/ 149 h 236"/>
                <a:gd name="T66" fmla="*/ 68 w 106"/>
                <a:gd name="T67" fmla="*/ 143 h 236"/>
                <a:gd name="T68" fmla="*/ 63 w 106"/>
                <a:gd name="T69" fmla="*/ 159 h 236"/>
                <a:gd name="T70" fmla="*/ 69 w 106"/>
                <a:gd name="T71" fmla="*/ 158 h 236"/>
                <a:gd name="T72" fmla="*/ 71 w 106"/>
                <a:gd name="T73" fmla="*/ 156 h 236"/>
                <a:gd name="T74" fmla="*/ 74 w 106"/>
                <a:gd name="T75" fmla="*/ 157 h 236"/>
                <a:gd name="T76" fmla="*/ 68 w 106"/>
                <a:gd name="T77" fmla="*/ 165 h 236"/>
                <a:gd name="T78" fmla="*/ 56 w 106"/>
                <a:gd name="T79" fmla="*/ 161 h 236"/>
                <a:gd name="T80" fmla="*/ 64 w 106"/>
                <a:gd name="T81" fmla="*/ 139 h 236"/>
                <a:gd name="T82" fmla="*/ 75 w 106"/>
                <a:gd name="T83" fmla="*/ 139 h 236"/>
                <a:gd name="T84" fmla="*/ 91 w 106"/>
                <a:gd name="T85" fmla="*/ 155 h 236"/>
                <a:gd name="T86" fmla="*/ 93 w 106"/>
                <a:gd name="T87" fmla="*/ 159 h 236"/>
                <a:gd name="T88" fmla="*/ 101 w 106"/>
                <a:gd name="T89" fmla="*/ 139 h 236"/>
                <a:gd name="T90" fmla="*/ 104 w 106"/>
                <a:gd name="T91" fmla="*/ 126 h 236"/>
                <a:gd name="T92" fmla="*/ 105 w 106"/>
                <a:gd name="T93" fmla="*/ 111 h 236"/>
                <a:gd name="T94" fmla="*/ 106 w 106"/>
                <a:gd name="T95" fmla="*/ 107 h 236"/>
                <a:gd name="T96" fmla="*/ 101 w 106"/>
                <a:gd name="T97" fmla="*/ 77 h 236"/>
                <a:gd name="T98" fmla="*/ 92 w 106"/>
                <a:gd name="T99" fmla="*/ 53 h 236"/>
                <a:gd name="T100" fmla="*/ 55 w 106"/>
                <a:gd name="T101" fmla="*/ 10 h 236"/>
                <a:gd name="T102" fmla="*/ 39 w 106"/>
                <a:gd name="T103" fmla="*/ 0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6" h="236">
                  <a:moveTo>
                    <a:pt x="2" y="220"/>
                  </a:moveTo>
                  <a:cubicBezTo>
                    <a:pt x="1" y="219"/>
                    <a:pt x="1" y="219"/>
                    <a:pt x="1" y="219"/>
                  </a:cubicBezTo>
                  <a:cubicBezTo>
                    <a:pt x="1" y="218"/>
                    <a:pt x="1" y="218"/>
                    <a:pt x="1" y="218"/>
                  </a:cubicBezTo>
                  <a:cubicBezTo>
                    <a:pt x="2" y="219"/>
                    <a:pt x="2" y="219"/>
                    <a:pt x="2" y="219"/>
                  </a:cubicBezTo>
                  <a:cubicBezTo>
                    <a:pt x="2" y="220"/>
                    <a:pt x="2" y="220"/>
                    <a:pt x="2" y="220"/>
                  </a:cubicBezTo>
                  <a:moveTo>
                    <a:pt x="39" y="0"/>
                  </a:moveTo>
                  <a:cubicBezTo>
                    <a:pt x="39" y="0"/>
                    <a:pt x="39" y="0"/>
                    <a:pt x="39" y="0"/>
                  </a:cubicBezTo>
                  <a:cubicBezTo>
                    <a:pt x="38" y="0"/>
                    <a:pt x="38" y="0"/>
                    <a:pt x="37" y="1"/>
                  </a:cubicBezTo>
                  <a:cubicBezTo>
                    <a:pt x="37" y="1"/>
                    <a:pt x="37" y="2"/>
                    <a:pt x="37" y="2"/>
                  </a:cubicBezTo>
                  <a:cubicBezTo>
                    <a:pt x="36" y="3"/>
                    <a:pt x="34" y="5"/>
                    <a:pt x="33" y="6"/>
                  </a:cubicBezTo>
                  <a:cubicBezTo>
                    <a:pt x="31" y="8"/>
                    <a:pt x="28" y="9"/>
                    <a:pt x="26" y="11"/>
                  </a:cubicBezTo>
                  <a:cubicBezTo>
                    <a:pt x="26" y="11"/>
                    <a:pt x="26" y="11"/>
                    <a:pt x="26" y="11"/>
                  </a:cubicBezTo>
                  <a:cubicBezTo>
                    <a:pt x="24" y="12"/>
                    <a:pt x="24" y="13"/>
                    <a:pt x="25" y="14"/>
                  </a:cubicBezTo>
                  <a:cubicBezTo>
                    <a:pt x="26" y="16"/>
                    <a:pt x="27" y="17"/>
                    <a:pt x="28" y="18"/>
                  </a:cubicBezTo>
                  <a:cubicBezTo>
                    <a:pt x="34" y="26"/>
                    <a:pt x="39" y="33"/>
                    <a:pt x="44" y="42"/>
                  </a:cubicBezTo>
                  <a:cubicBezTo>
                    <a:pt x="47" y="49"/>
                    <a:pt x="51" y="58"/>
                    <a:pt x="53" y="66"/>
                  </a:cubicBezTo>
                  <a:cubicBezTo>
                    <a:pt x="57" y="78"/>
                    <a:pt x="58" y="91"/>
                    <a:pt x="58" y="104"/>
                  </a:cubicBezTo>
                  <a:cubicBezTo>
                    <a:pt x="58" y="105"/>
                    <a:pt x="58" y="106"/>
                    <a:pt x="58" y="108"/>
                  </a:cubicBezTo>
                  <a:cubicBezTo>
                    <a:pt x="59" y="108"/>
                    <a:pt x="59" y="108"/>
                    <a:pt x="59" y="108"/>
                  </a:cubicBezTo>
                  <a:cubicBezTo>
                    <a:pt x="60" y="108"/>
                    <a:pt x="60" y="108"/>
                    <a:pt x="60" y="108"/>
                  </a:cubicBezTo>
                  <a:cubicBezTo>
                    <a:pt x="60" y="108"/>
                    <a:pt x="60" y="108"/>
                    <a:pt x="60" y="108"/>
                  </a:cubicBezTo>
                  <a:cubicBezTo>
                    <a:pt x="60" y="107"/>
                    <a:pt x="61" y="106"/>
                    <a:pt x="62" y="105"/>
                  </a:cubicBezTo>
                  <a:cubicBezTo>
                    <a:pt x="64" y="104"/>
                    <a:pt x="65" y="104"/>
                    <a:pt x="67" y="104"/>
                  </a:cubicBezTo>
                  <a:cubicBezTo>
                    <a:pt x="68" y="103"/>
                    <a:pt x="68" y="103"/>
                    <a:pt x="69" y="103"/>
                  </a:cubicBezTo>
                  <a:cubicBezTo>
                    <a:pt x="70" y="103"/>
                    <a:pt x="71" y="104"/>
                    <a:pt x="73" y="104"/>
                  </a:cubicBezTo>
                  <a:cubicBezTo>
                    <a:pt x="74" y="105"/>
                    <a:pt x="75" y="105"/>
                    <a:pt x="76" y="106"/>
                  </a:cubicBezTo>
                  <a:cubicBezTo>
                    <a:pt x="76" y="107"/>
                    <a:pt x="76" y="107"/>
                    <a:pt x="76" y="108"/>
                  </a:cubicBezTo>
                  <a:cubicBezTo>
                    <a:pt x="76" y="108"/>
                    <a:pt x="76" y="108"/>
                    <a:pt x="76" y="108"/>
                  </a:cubicBezTo>
                  <a:cubicBezTo>
                    <a:pt x="76" y="109"/>
                    <a:pt x="76" y="109"/>
                    <a:pt x="76" y="109"/>
                  </a:cubicBezTo>
                  <a:cubicBezTo>
                    <a:pt x="76" y="109"/>
                    <a:pt x="75" y="109"/>
                    <a:pt x="75" y="109"/>
                  </a:cubicBezTo>
                  <a:cubicBezTo>
                    <a:pt x="75" y="110"/>
                    <a:pt x="74" y="110"/>
                    <a:pt x="74" y="110"/>
                  </a:cubicBezTo>
                  <a:cubicBezTo>
                    <a:pt x="74" y="110"/>
                    <a:pt x="74" y="110"/>
                    <a:pt x="74" y="109"/>
                  </a:cubicBezTo>
                  <a:cubicBezTo>
                    <a:pt x="73" y="109"/>
                    <a:pt x="73" y="109"/>
                    <a:pt x="73" y="109"/>
                  </a:cubicBezTo>
                  <a:cubicBezTo>
                    <a:pt x="73" y="109"/>
                    <a:pt x="73" y="109"/>
                    <a:pt x="73" y="109"/>
                  </a:cubicBezTo>
                  <a:cubicBezTo>
                    <a:pt x="72" y="109"/>
                    <a:pt x="72" y="109"/>
                    <a:pt x="72" y="108"/>
                  </a:cubicBezTo>
                  <a:cubicBezTo>
                    <a:pt x="71" y="108"/>
                    <a:pt x="71" y="108"/>
                    <a:pt x="71" y="108"/>
                  </a:cubicBezTo>
                  <a:cubicBezTo>
                    <a:pt x="70" y="108"/>
                    <a:pt x="69" y="108"/>
                    <a:pt x="69" y="108"/>
                  </a:cubicBezTo>
                  <a:cubicBezTo>
                    <a:pt x="68" y="108"/>
                    <a:pt x="68" y="108"/>
                    <a:pt x="67" y="108"/>
                  </a:cubicBezTo>
                  <a:cubicBezTo>
                    <a:pt x="67" y="108"/>
                    <a:pt x="66" y="108"/>
                    <a:pt x="66" y="109"/>
                  </a:cubicBezTo>
                  <a:cubicBezTo>
                    <a:pt x="65" y="109"/>
                    <a:pt x="65" y="109"/>
                    <a:pt x="65" y="109"/>
                  </a:cubicBezTo>
                  <a:cubicBezTo>
                    <a:pt x="65" y="109"/>
                    <a:pt x="65" y="110"/>
                    <a:pt x="64" y="110"/>
                  </a:cubicBezTo>
                  <a:cubicBezTo>
                    <a:pt x="64" y="111"/>
                    <a:pt x="63" y="113"/>
                    <a:pt x="63" y="114"/>
                  </a:cubicBezTo>
                  <a:cubicBezTo>
                    <a:pt x="64" y="115"/>
                    <a:pt x="64" y="117"/>
                    <a:pt x="64" y="118"/>
                  </a:cubicBezTo>
                  <a:cubicBezTo>
                    <a:pt x="66" y="121"/>
                    <a:pt x="69" y="124"/>
                    <a:pt x="73" y="124"/>
                  </a:cubicBezTo>
                  <a:cubicBezTo>
                    <a:pt x="73" y="124"/>
                    <a:pt x="74" y="124"/>
                    <a:pt x="74" y="124"/>
                  </a:cubicBezTo>
                  <a:cubicBezTo>
                    <a:pt x="75" y="124"/>
                    <a:pt x="76" y="124"/>
                    <a:pt x="77" y="124"/>
                  </a:cubicBezTo>
                  <a:cubicBezTo>
                    <a:pt x="77" y="124"/>
                    <a:pt x="78" y="123"/>
                    <a:pt x="79" y="123"/>
                  </a:cubicBezTo>
                  <a:cubicBezTo>
                    <a:pt x="80" y="123"/>
                    <a:pt x="81" y="122"/>
                    <a:pt x="82" y="121"/>
                  </a:cubicBezTo>
                  <a:cubicBezTo>
                    <a:pt x="82" y="121"/>
                    <a:pt x="82" y="121"/>
                    <a:pt x="83" y="121"/>
                  </a:cubicBezTo>
                  <a:cubicBezTo>
                    <a:pt x="84" y="119"/>
                    <a:pt x="85" y="117"/>
                    <a:pt x="86" y="114"/>
                  </a:cubicBezTo>
                  <a:cubicBezTo>
                    <a:pt x="86" y="114"/>
                    <a:pt x="86" y="114"/>
                    <a:pt x="86" y="114"/>
                  </a:cubicBezTo>
                  <a:cubicBezTo>
                    <a:pt x="86" y="113"/>
                    <a:pt x="86" y="113"/>
                    <a:pt x="86" y="112"/>
                  </a:cubicBezTo>
                  <a:cubicBezTo>
                    <a:pt x="86" y="112"/>
                    <a:pt x="86" y="112"/>
                    <a:pt x="86" y="112"/>
                  </a:cubicBezTo>
                  <a:cubicBezTo>
                    <a:pt x="85" y="108"/>
                    <a:pt x="84" y="106"/>
                    <a:pt x="82" y="103"/>
                  </a:cubicBezTo>
                  <a:cubicBezTo>
                    <a:pt x="82" y="103"/>
                    <a:pt x="82" y="103"/>
                    <a:pt x="82" y="103"/>
                  </a:cubicBezTo>
                  <a:cubicBezTo>
                    <a:pt x="81" y="102"/>
                    <a:pt x="80" y="101"/>
                    <a:pt x="79" y="100"/>
                  </a:cubicBezTo>
                  <a:cubicBezTo>
                    <a:pt x="76" y="97"/>
                    <a:pt x="72" y="95"/>
                    <a:pt x="69" y="93"/>
                  </a:cubicBezTo>
                  <a:cubicBezTo>
                    <a:pt x="67" y="92"/>
                    <a:pt x="66" y="90"/>
                    <a:pt x="64" y="89"/>
                  </a:cubicBezTo>
                  <a:cubicBezTo>
                    <a:pt x="62" y="87"/>
                    <a:pt x="60" y="84"/>
                    <a:pt x="59" y="81"/>
                  </a:cubicBezTo>
                  <a:cubicBezTo>
                    <a:pt x="59" y="80"/>
                    <a:pt x="58" y="80"/>
                    <a:pt x="58" y="79"/>
                  </a:cubicBezTo>
                  <a:cubicBezTo>
                    <a:pt x="58" y="79"/>
                    <a:pt x="58" y="79"/>
                    <a:pt x="58" y="78"/>
                  </a:cubicBezTo>
                  <a:cubicBezTo>
                    <a:pt x="57" y="72"/>
                    <a:pt x="60" y="66"/>
                    <a:pt x="64" y="64"/>
                  </a:cubicBezTo>
                  <a:cubicBezTo>
                    <a:pt x="65" y="64"/>
                    <a:pt x="65" y="63"/>
                    <a:pt x="65" y="63"/>
                  </a:cubicBezTo>
                  <a:cubicBezTo>
                    <a:pt x="66" y="63"/>
                    <a:pt x="66" y="63"/>
                    <a:pt x="66" y="63"/>
                  </a:cubicBezTo>
                  <a:cubicBezTo>
                    <a:pt x="68" y="62"/>
                    <a:pt x="69" y="62"/>
                    <a:pt x="71" y="62"/>
                  </a:cubicBezTo>
                  <a:cubicBezTo>
                    <a:pt x="72" y="62"/>
                    <a:pt x="72" y="62"/>
                    <a:pt x="73" y="62"/>
                  </a:cubicBezTo>
                  <a:cubicBezTo>
                    <a:pt x="74" y="62"/>
                    <a:pt x="74" y="62"/>
                    <a:pt x="74" y="62"/>
                  </a:cubicBezTo>
                  <a:cubicBezTo>
                    <a:pt x="74" y="63"/>
                    <a:pt x="75" y="63"/>
                    <a:pt x="75" y="63"/>
                  </a:cubicBezTo>
                  <a:cubicBezTo>
                    <a:pt x="77" y="63"/>
                    <a:pt x="78" y="64"/>
                    <a:pt x="80" y="65"/>
                  </a:cubicBezTo>
                  <a:cubicBezTo>
                    <a:pt x="80" y="65"/>
                    <a:pt x="81" y="66"/>
                    <a:pt x="82" y="66"/>
                  </a:cubicBezTo>
                  <a:cubicBezTo>
                    <a:pt x="84" y="68"/>
                    <a:pt x="84" y="71"/>
                    <a:pt x="84" y="74"/>
                  </a:cubicBezTo>
                  <a:cubicBezTo>
                    <a:pt x="83" y="75"/>
                    <a:pt x="83" y="75"/>
                    <a:pt x="83" y="75"/>
                  </a:cubicBezTo>
                  <a:cubicBezTo>
                    <a:pt x="83" y="75"/>
                    <a:pt x="83" y="75"/>
                    <a:pt x="83" y="75"/>
                  </a:cubicBezTo>
                  <a:cubicBezTo>
                    <a:pt x="83" y="75"/>
                    <a:pt x="83" y="75"/>
                    <a:pt x="82" y="75"/>
                  </a:cubicBezTo>
                  <a:cubicBezTo>
                    <a:pt x="82" y="75"/>
                    <a:pt x="82" y="75"/>
                    <a:pt x="82" y="75"/>
                  </a:cubicBezTo>
                  <a:cubicBezTo>
                    <a:pt x="82" y="75"/>
                    <a:pt x="82" y="75"/>
                    <a:pt x="82" y="75"/>
                  </a:cubicBezTo>
                  <a:cubicBezTo>
                    <a:pt x="82" y="75"/>
                    <a:pt x="81" y="75"/>
                    <a:pt x="81" y="75"/>
                  </a:cubicBezTo>
                  <a:cubicBezTo>
                    <a:pt x="81" y="75"/>
                    <a:pt x="81" y="75"/>
                    <a:pt x="81" y="75"/>
                  </a:cubicBezTo>
                  <a:cubicBezTo>
                    <a:pt x="81" y="74"/>
                    <a:pt x="81" y="73"/>
                    <a:pt x="81" y="72"/>
                  </a:cubicBezTo>
                  <a:cubicBezTo>
                    <a:pt x="80" y="71"/>
                    <a:pt x="80" y="71"/>
                    <a:pt x="80" y="71"/>
                  </a:cubicBezTo>
                  <a:cubicBezTo>
                    <a:pt x="79" y="69"/>
                    <a:pt x="78" y="68"/>
                    <a:pt x="76" y="67"/>
                  </a:cubicBezTo>
                  <a:cubicBezTo>
                    <a:pt x="75" y="66"/>
                    <a:pt x="74" y="66"/>
                    <a:pt x="73" y="66"/>
                  </a:cubicBezTo>
                  <a:cubicBezTo>
                    <a:pt x="73" y="66"/>
                    <a:pt x="73" y="66"/>
                    <a:pt x="73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0" y="66"/>
                    <a:pt x="69" y="66"/>
                    <a:pt x="69" y="67"/>
                  </a:cubicBezTo>
                  <a:cubicBezTo>
                    <a:pt x="67" y="67"/>
                    <a:pt x="66" y="69"/>
                    <a:pt x="65" y="70"/>
                  </a:cubicBezTo>
                  <a:cubicBezTo>
                    <a:pt x="63" y="73"/>
                    <a:pt x="63" y="76"/>
                    <a:pt x="64" y="79"/>
                  </a:cubicBezTo>
                  <a:cubicBezTo>
                    <a:pt x="64" y="79"/>
                    <a:pt x="64" y="79"/>
                    <a:pt x="64" y="79"/>
                  </a:cubicBezTo>
                  <a:cubicBezTo>
                    <a:pt x="65" y="83"/>
                    <a:pt x="67" y="85"/>
                    <a:pt x="70" y="87"/>
                  </a:cubicBezTo>
                  <a:cubicBezTo>
                    <a:pt x="74" y="90"/>
                    <a:pt x="78" y="93"/>
                    <a:pt x="82" y="95"/>
                  </a:cubicBezTo>
                  <a:cubicBezTo>
                    <a:pt x="86" y="99"/>
                    <a:pt x="90" y="104"/>
                    <a:pt x="91" y="109"/>
                  </a:cubicBezTo>
                  <a:cubicBezTo>
                    <a:pt x="92" y="112"/>
                    <a:pt x="92" y="115"/>
                    <a:pt x="91" y="118"/>
                  </a:cubicBezTo>
                  <a:cubicBezTo>
                    <a:pt x="91" y="120"/>
                    <a:pt x="89" y="122"/>
                    <a:pt x="88" y="124"/>
                  </a:cubicBezTo>
                  <a:cubicBezTo>
                    <a:pt x="87" y="125"/>
                    <a:pt x="85" y="126"/>
                    <a:pt x="84" y="126"/>
                  </a:cubicBezTo>
                  <a:cubicBezTo>
                    <a:pt x="81" y="128"/>
                    <a:pt x="79" y="129"/>
                    <a:pt x="76" y="129"/>
                  </a:cubicBezTo>
                  <a:cubicBezTo>
                    <a:pt x="75" y="129"/>
                    <a:pt x="75" y="129"/>
                    <a:pt x="75" y="129"/>
                  </a:cubicBezTo>
                  <a:cubicBezTo>
                    <a:pt x="74" y="129"/>
                    <a:pt x="74" y="129"/>
                    <a:pt x="74" y="129"/>
                  </a:cubicBezTo>
                  <a:cubicBezTo>
                    <a:pt x="74" y="129"/>
                    <a:pt x="73" y="129"/>
                    <a:pt x="73" y="129"/>
                  </a:cubicBezTo>
                  <a:cubicBezTo>
                    <a:pt x="73" y="129"/>
                    <a:pt x="73" y="129"/>
                    <a:pt x="73" y="129"/>
                  </a:cubicBezTo>
                  <a:cubicBezTo>
                    <a:pt x="68" y="129"/>
                    <a:pt x="63" y="127"/>
                    <a:pt x="60" y="122"/>
                  </a:cubicBezTo>
                  <a:cubicBezTo>
                    <a:pt x="60" y="122"/>
                    <a:pt x="60" y="122"/>
                    <a:pt x="60" y="122"/>
                  </a:cubicBezTo>
                  <a:cubicBezTo>
                    <a:pt x="60" y="122"/>
                    <a:pt x="60" y="122"/>
                    <a:pt x="60" y="121"/>
                  </a:cubicBezTo>
                  <a:cubicBezTo>
                    <a:pt x="60" y="121"/>
                    <a:pt x="59" y="120"/>
                    <a:pt x="59" y="120"/>
                  </a:cubicBezTo>
                  <a:cubicBezTo>
                    <a:pt x="59" y="119"/>
                    <a:pt x="59" y="119"/>
                    <a:pt x="58" y="119"/>
                  </a:cubicBezTo>
                  <a:cubicBezTo>
                    <a:pt x="57" y="120"/>
                    <a:pt x="58" y="121"/>
                    <a:pt x="57" y="122"/>
                  </a:cubicBezTo>
                  <a:cubicBezTo>
                    <a:pt x="57" y="123"/>
                    <a:pt x="57" y="124"/>
                    <a:pt x="57" y="124"/>
                  </a:cubicBezTo>
                  <a:cubicBezTo>
                    <a:pt x="56" y="134"/>
                    <a:pt x="53" y="143"/>
                    <a:pt x="50" y="152"/>
                  </a:cubicBezTo>
                  <a:cubicBezTo>
                    <a:pt x="48" y="158"/>
                    <a:pt x="45" y="165"/>
                    <a:pt x="42" y="171"/>
                  </a:cubicBezTo>
                  <a:cubicBezTo>
                    <a:pt x="35" y="183"/>
                    <a:pt x="27" y="194"/>
                    <a:pt x="17" y="205"/>
                  </a:cubicBezTo>
                  <a:cubicBezTo>
                    <a:pt x="15" y="206"/>
                    <a:pt x="13" y="208"/>
                    <a:pt x="11" y="209"/>
                  </a:cubicBezTo>
                  <a:cubicBezTo>
                    <a:pt x="9" y="212"/>
                    <a:pt x="6" y="214"/>
                    <a:pt x="4" y="216"/>
                  </a:cubicBezTo>
                  <a:cubicBezTo>
                    <a:pt x="0" y="218"/>
                    <a:pt x="0" y="219"/>
                    <a:pt x="2" y="220"/>
                  </a:cubicBezTo>
                  <a:cubicBezTo>
                    <a:pt x="4" y="221"/>
                    <a:pt x="7" y="223"/>
                    <a:pt x="9" y="224"/>
                  </a:cubicBezTo>
                  <a:cubicBezTo>
                    <a:pt x="14" y="227"/>
                    <a:pt x="19" y="231"/>
                    <a:pt x="24" y="235"/>
                  </a:cubicBezTo>
                  <a:cubicBezTo>
                    <a:pt x="25" y="236"/>
                    <a:pt x="25" y="236"/>
                    <a:pt x="26" y="236"/>
                  </a:cubicBezTo>
                  <a:cubicBezTo>
                    <a:pt x="26" y="236"/>
                    <a:pt x="26" y="236"/>
                    <a:pt x="26" y="236"/>
                  </a:cubicBezTo>
                  <a:cubicBezTo>
                    <a:pt x="27" y="236"/>
                    <a:pt x="27" y="236"/>
                    <a:pt x="27" y="236"/>
                  </a:cubicBezTo>
                  <a:cubicBezTo>
                    <a:pt x="28" y="235"/>
                    <a:pt x="28" y="235"/>
                    <a:pt x="28" y="235"/>
                  </a:cubicBezTo>
                  <a:cubicBezTo>
                    <a:pt x="29" y="235"/>
                    <a:pt x="29" y="235"/>
                    <a:pt x="29" y="235"/>
                  </a:cubicBezTo>
                  <a:cubicBezTo>
                    <a:pt x="35" y="230"/>
                    <a:pt x="41" y="225"/>
                    <a:pt x="47" y="220"/>
                  </a:cubicBezTo>
                  <a:cubicBezTo>
                    <a:pt x="47" y="220"/>
                    <a:pt x="47" y="220"/>
                    <a:pt x="47" y="220"/>
                  </a:cubicBezTo>
                  <a:cubicBezTo>
                    <a:pt x="48" y="219"/>
                    <a:pt x="49" y="218"/>
                    <a:pt x="50" y="218"/>
                  </a:cubicBezTo>
                  <a:cubicBezTo>
                    <a:pt x="56" y="212"/>
                    <a:pt x="62" y="205"/>
                    <a:pt x="68" y="199"/>
                  </a:cubicBezTo>
                  <a:cubicBezTo>
                    <a:pt x="69" y="198"/>
                    <a:pt x="70" y="197"/>
                    <a:pt x="71" y="196"/>
                  </a:cubicBezTo>
                  <a:cubicBezTo>
                    <a:pt x="72" y="194"/>
                    <a:pt x="73" y="193"/>
                    <a:pt x="74" y="192"/>
                  </a:cubicBezTo>
                  <a:cubicBezTo>
                    <a:pt x="76" y="188"/>
                    <a:pt x="79" y="185"/>
                    <a:pt x="81" y="181"/>
                  </a:cubicBezTo>
                  <a:cubicBezTo>
                    <a:pt x="84" y="177"/>
                    <a:pt x="86" y="174"/>
                    <a:pt x="88" y="170"/>
                  </a:cubicBezTo>
                  <a:cubicBezTo>
                    <a:pt x="88" y="170"/>
                    <a:pt x="89" y="170"/>
                    <a:pt x="89" y="169"/>
                  </a:cubicBezTo>
                  <a:cubicBezTo>
                    <a:pt x="89" y="168"/>
                    <a:pt x="89" y="167"/>
                    <a:pt x="89" y="166"/>
                  </a:cubicBezTo>
                  <a:cubicBezTo>
                    <a:pt x="89" y="162"/>
                    <a:pt x="88" y="159"/>
                    <a:pt x="86" y="157"/>
                  </a:cubicBezTo>
                  <a:cubicBezTo>
                    <a:pt x="85" y="154"/>
                    <a:pt x="83" y="152"/>
                    <a:pt x="81" y="149"/>
                  </a:cubicBezTo>
                  <a:cubicBezTo>
                    <a:pt x="79" y="148"/>
                    <a:pt x="77" y="146"/>
                    <a:pt x="75" y="145"/>
                  </a:cubicBezTo>
                  <a:cubicBezTo>
                    <a:pt x="75" y="144"/>
                    <a:pt x="75" y="144"/>
                    <a:pt x="74" y="144"/>
                  </a:cubicBezTo>
                  <a:cubicBezTo>
                    <a:pt x="73" y="144"/>
                    <a:pt x="71" y="143"/>
                    <a:pt x="69" y="143"/>
                  </a:cubicBezTo>
                  <a:cubicBezTo>
                    <a:pt x="69" y="143"/>
                    <a:pt x="69" y="143"/>
                    <a:pt x="68" y="143"/>
                  </a:cubicBezTo>
                  <a:cubicBezTo>
                    <a:pt x="65" y="143"/>
                    <a:pt x="62" y="144"/>
                    <a:pt x="61" y="146"/>
                  </a:cubicBezTo>
                  <a:cubicBezTo>
                    <a:pt x="60" y="147"/>
                    <a:pt x="60" y="148"/>
                    <a:pt x="59" y="149"/>
                  </a:cubicBezTo>
                  <a:cubicBezTo>
                    <a:pt x="59" y="152"/>
                    <a:pt x="59" y="154"/>
                    <a:pt x="60" y="156"/>
                  </a:cubicBezTo>
                  <a:cubicBezTo>
                    <a:pt x="61" y="157"/>
                    <a:pt x="62" y="158"/>
                    <a:pt x="63" y="159"/>
                  </a:cubicBezTo>
                  <a:cubicBezTo>
                    <a:pt x="63" y="160"/>
                    <a:pt x="64" y="160"/>
                    <a:pt x="65" y="160"/>
                  </a:cubicBezTo>
                  <a:cubicBezTo>
                    <a:pt x="65" y="160"/>
                    <a:pt x="65" y="160"/>
                    <a:pt x="65" y="160"/>
                  </a:cubicBezTo>
                  <a:cubicBezTo>
                    <a:pt x="66" y="160"/>
                    <a:pt x="67" y="160"/>
                    <a:pt x="68" y="159"/>
                  </a:cubicBezTo>
                  <a:cubicBezTo>
                    <a:pt x="68" y="159"/>
                    <a:pt x="69" y="159"/>
                    <a:pt x="69" y="158"/>
                  </a:cubicBezTo>
                  <a:cubicBezTo>
                    <a:pt x="69" y="158"/>
                    <a:pt x="70" y="158"/>
                    <a:pt x="70" y="157"/>
                  </a:cubicBezTo>
                  <a:cubicBezTo>
                    <a:pt x="70" y="157"/>
                    <a:pt x="70" y="157"/>
                    <a:pt x="70" y="157"/>
                  </a:cubicBezTo>
                  <a:cubicBezTo>
                    <a:pt x="70" y="157"/>
                    <a:pt x="70" y="157"/>
                    <a:pt x="70" y="157"/>
                  </a:cubicBezTo>
                  <a:cubicBezTo>
                    <a:pt x="70" y="157"/>
                    <a:pt x="71" y="157"/>
                    <a:pt x="71" y="156"/>
                  </a:cubicBezTo>
                  <a:cubicBezTo>
                    <a:pt x="72" y="156"/>
                    <a:pt x="72" y="156"/>
                    <a:pt x="73" y="156"/>
                  </a:cubicBezTo>
                  <a:cubicBezTo>
                    <a:pt x="73" y="156"/>
                    <a:pt x="73" y="156"/>
                    <a:pt x="73" y="156"/>
                  </a:cubicBezTo>
                  <a:cubicBezTo>
                    <a:pt x="74" y="156"/>
                    <a:pt x="74" y="156"/>
                    <a:pt x="74" y="156"/>
                  </a:cubicBezTo>
                  <a:cubicBezTo>
                    <a:pt x="74" y="156"/>
                    <a:pt x="74" y="156"/>
                    <a:pt x="74" y="157"/>
                  </a:cubicBezTo>
                  <a:cubicBezTo>
                    <a:pt x="75" y="157"/>
                    <a:pt x="75" y="157"/>
                    <a:pt x="75" y="158"/>
                  </a:cubicBezTo>
                  <a:cubicBezTo>
                    <a:pt x="75" y="158"/>
                    <a:pt x="75" y="158"/>
                    <a:pt x="75" y="159"/>
                  </a:cubicBezTo>
                  <a:cubicBezTo>
                    <a:pt x="75" y="159"/>
                    <a:pt x="74" y="160"/>
                    <a:pt x="74" y="161"/>
                  </a:cubicBezTo>
                  <a:cubicBezTo>
                    <a:pt x="72" y="163"/>
                    <a:pt x="71" y="164"/>
                    <a:pt x="68" y="165"/>
                  </a:cubicBezTo>
                  <a:cubicBezTo>
                    <a:pt x="67" y="165"/>
                    <a:pt x="66" y="165"/>
                    <a:pt x="65" y="165"/>
                  </a:cubicBezTo>
                  <a:cubicBezTo>
                    <a:pt x="63" y="165"/>
                    <a:pt x="61" y="165"/>
                    <a:pt x="60" y="164"/>
                  </a:cubicBezTo>
                  <a:cubicBezTo>
                    <a:pt x="59" y="164"/>
                    <a:pt x="59" y="163"/>
                    <a:pt x="59" y="163"/>
                  </a:cubicBezTo>
                  <a:cubicBezTo>
                    <a:pt x="58" y="163"/>
                    <a:pt x="57" y="162"/>
                    <a:pt x="56" y="161"/>
                  </a:cubicBezTo>
                  <a:cubicBezTo>
                    <a:pt x="53" y="158"/>
                    <a:pt x="52" y="152"/>
                    <a:pt x="54" y="147"/>
                  </a:cubicBezTo>
                  <a:cubicBezTo>
                    <a:pt x="54" y="146"/>
                    <a:pt x="55" y="145"/>
                    <a:pt x="56" y="144"/>
                  </a:cubicBezTo>
                  <a:cubicBezTo>
                    <a:pt x="56" y="143"/>
                    <a:pt x="57" y="142"/>
                    <a:pt x="57" y="142"/>
                  </a:cubicBezTo>
                  <a:cubicBezTo>
                    <a:pt x="59" y="140"/>
                    <a:pt x="61" y="139"/>
                    <a:pt x="64" y="139"/>
                  </a:cubicBezTo>
                  <a:cubicBezTo>
                    <a:pt x="64" y="138"/>
                    <a:pt x="65" y="138"/>
                    <a:pt x="66" y="138"/>
                  </a:cubicBezTo>
                  <a:cubicBezTo>
                    <a:pt x="66" y="138"/>
                    <a:pt x="67" y="138"/>
                    <a:pt x="68" y="138"/>
                  </a:cubicBezTo>
                  <a:cubicBezTo>
                    <a:pt x="68" y="138"/>
                    <a:pt x="68" y="138"/>
                    <a:pt x="68" y="138"/>
                  </a:cubicBezTo>
                  <a:cubicBezTo>
                    <a:pt x="70" y="138"/>
                    <a:pt x="73" y="139"/>
                    <a:pt x="75" y="139"/>
                  </a:cubicBezTo>
                  <a:cubicBezTo>
                    <a:pt x="76" y="140"/>
                    <a:pt x="78" y="141"/>
                    <a:pt x="79" y="142"/>
                  </a:cubicBezTo>
                  <a:cubicBezTo>
                    <a:pt x="80" y="142"/>
                    <a:pt x="80" y="142"/>
                    <a:pt x="80" y="142"/>
                  </a:cubicBezTo>
                  <a:cubicBezTo>
                    <a:pt x="83" y="144"/>
                    <a:pt x="85" y="146"/>
                    <a:pt x="87" y="149"/>
                  </a:cubicBezTo>
                  <a:cubicBezTo>
                    <a:pt x="89" y="151"/>
                    <a:pt x="90" y="153"/>
                    <a:pt x="91" y="155"/>
                  </a:cubicBezTo>
                  <a:cubicBezTo>
                    <a:pt x="91" y="155"/>
                    <a:pt x="91" y="156"/>
                    <a:pt x="91" y="156"/>
                  </a:cubicBezTo>
                  <a:cubicBezTo>
                    <a:pt x="92" y="157"/>
                    <a:pt x="92" y="158"/>
                    <a:pt x="92" y="159"/>
                  </a:cubicBezTo>
                  <a:cubicBezTo>
                    <a:pt x="93" y="159"/>
                    <a:pt x="93" y="159"/>
                    <a:pt x="93" y="159"/>
                  </a:cubicBezTo>
                  <a:cubicBezTo>
                    <a:pt x="93" y="159"/>
                    <a:pt x="93" y="159"/>
                    <a:pt x="93" y="159"/>
                  </a:cubicBezTo>
                  <a:cubicBezTo>
                    <a:pt x="94" y="159"/>
                    <a:pt x="94" y="159"/>
                    <a:pt x="94" y="159"/>
                  </a:cubicBezTo>
                  <a:cubicBezTo>
                    <a:pt x="94" y="158"/>
                    <a:pt x="95" y="157"/>
                    <a:pt x="95" y="156"/>
                  </a:cubicBezTo>
                  <a:cubicBezTo>
                    <a:pt x="95" y="156"/>
                    <a:pt x="96" y="155"/>
                    <a:pt x="96" y="154"/>
                  </a:cubicBezTo>
                  <a:cubicBezTo>
                    <a:pt x="98" y="149"/>
                    <a:pt x="100" y="144"/>
                    <a:pt x="101" y="139"/>
                  </a:cubicBezTo>
                  <a:cubicBezTo>
                    <a:pt x="101" y="139"/>
                    <a:pt x="101" y="139"/>
                    <a:pt x="101" y="139"/>
                  </a:cubicBezTo>
                  <a:cubicBezTo>
                    <a:pt x="101" y="139"/>
                    <a:pt x="101" y="139"/>
                    <a:pt x="101" y="139"/>
                  </a:cubicBezTo>
                  <a:cubicBezTo>
                    <a:pt x="101" y="139"/>
                    <a:pt x="101" y="139"/>
                    <a:pt x="101" y="138"/>
                  </a:cubicBezTo>
                  <a:cubicBezTo>
                    <a:pt x="102" y="134"/>
                    <a:pt x="103" y="130"/>
                    <a:pt x="104" y="126"/>
                  </a:cubicBezTo>
                  <a:cubicBezTo>
                    <a:pt x="104" y="126"/>
                    <a:pt x="104" y="126"/>
                    <a:pt x="104" y="126"/>
                  </a:cubicBezTo>
                  <a:cubicBezTo>
                    <a:pt x="104" y="126"/>
                    <a:pt x="104" y="126"/>
                    <a:pt x="104" y="126"/>
                  </a:cubicBezTo>
                  <a:cubicBezTo>
                    <a:pt x="105" y="121"/>
                    <a:pt x="105" y="116"/>
                    <a:pt x="105" y="111"/>
                  </a:cubicBezTo>
                  <a:cubicBezTo>
                    <a:pt x="105" y="111"/>
                    <a:pt x="105" y="111"/>
                    <a:pt x="105" y="111"/>
                  </a:cubicBezTo>
                  <a:cubicBezTo>
                    <a:pt x="105" y="111"/>
                    <a:pt x="105" y="111"/>
                    <a:pt x="105" y="111"/>
                  </a:cubicBezTo>
                  <a:cubicBezTo>
                    <a:pt x="106" y="110"/>
                    <a:pt x="106" y="109"/>
                    <a:pt x="106" y="107"/>
                  </a:cubicBezTo>
                  <a:cubicBezTo>
                    <a:pt x="106" y="107"/>
                    <a:pt x="106" y="107"/>
                    <a:pt x="106" y="107"/>
                  </a:cubicBezTo>
                  <a:cubicBezTo>
                    <a:pt x="106" y="107"/>
                    <a:pt x="106" y="107"/>
                    <a:pt x="106" y="107"/>
                  </a:cubicBezTo>
                  <a:cubicBezTo>
                    <a:pt x="106" y="106"/>
                    <a:pt x="106" y="104"/>
                    <a:pt x="106" y="103"/>
                  </a:cubicBezTo>
                  <a:cubicBezTo>
                    <a:pt x="105" y="102"/>
                    <a:pt x="105" y="101"/>
                    <a:pt x="105" y="99"/>
                  </a:cubicBezTo>
                  <a:cubicBezTo>
                    <a:pt x="105" y="95"/>
                    <a:pt x="104" y="90"/>
                    <a:pt x="103" y="85"/>
                  </a:cubicBezTo>
                  <a:cubicBezTo>
                    <a:pt x="103" y="83"/>
                    <a:pt x="102" y="80"/>
                    <a:pt x="101" y="77"/>
                  </a:cubicBezTo>
                  <a:cubicBezTo>
                    <a:pt x="101" y="75"/>
                    <a:pt x="100" y="72"/>
                    <a:pt x="99" y="70"/>
                  </a:cubicBezTo>
                  <a:cubicBezTo>
                    <a:pt x="99" y="69"/>
                    <a:pt x="99" y="68"/>
                    <a:pt x="98" y="68"/>
                  </a:cubicBezTo>
                  <a:cubicBezTo>
                    <a:pt x="97" y="65"/>
                    <a:pt x="96" y="62"/>
                    <a:pt x="95" y="60"/>
                  </a:cubicBezTo>
                  <a:cubicBezTo>
                    <a:pt x="94" y="57"/>
                    <a:pt x="93" y="55"/>
                    <a:pt x="92" y="53"/>
                  </a:cubicBezTo>
                  <a:cubicBezTo>
                    <a:pt x="91" y="52"/>
                    <a:pt x="91" y="52"/>
                    <a:pt x="91" y="51"/>
                  </a:cubicBezTo>
                  <a:cubicBezTo>
                    <a:pt x="86" y="43"/>
                    <a:pt x="80" y="35"/>
                    <a:pt x="73" y="28"/>
                  </a:cubicBezTo>
                  <a:cubicBezTo>
                    <a:pt x="70" y="23"/>
                    <a:pt x="66" y="20"/>
                    <a:pt x="61" y="16"/>
                  </a:cubicBezTo>
                  <a:cubicBezTo>
                    <a:pt x="59" y="14"/>
                    <a:pt x="57" y="12"/>
                    <a:pt x="55" y="10"/>
                  </a:cubicBezTo>
                  <a:cubicBezTo>
                    <a:pt x="52" y="8"/>
                    <a:pt x="49" y="6"/>
                    <a:pt x="46" y="4"/>
                  </a:cubicBezTo>
                  <a:cubicBezTo>
                    <a:pt x="44" y="3"/>
                    <a:pt x="42" y="2"/>
                    <a:pt x="41" y="1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40" y="0"/>
                    <a:pt x="39" y="0"/>
                    <a:pt x="39" y="0"/>
                  </a:cubicBezTo>
                </a:path>
              </a:pathLst>
            </a:custGeom>
            <a:solidFill>
              <a:srgbClr val="8B0D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94" name="Freeform 407"/>
            <p:cNvSpPr>
              <a:spLocks/>
            </p:cNvSpPr>
            <p:nvPr/>
          </p:nvSpPr>
          <p:spPr bwMode="auto">
            <a:xfrm>
              <a:off x="1408113" y="3114675"/>
              <a:ext cx="3175" cy="7938"/>
            </a:xfrm>
            <a:custGeom>
              <a:avLst/>
              <a:gdLst>
                <a:gd name="T0" fmla="*/ 0 w 1"/>
                <a:gd name="T1" fmla="*/ 0 h 2"/>
                <a:gd name="T2" fmla="*/ 0 w 1"/>
                <a:gd name="T3" fmla="*/ 1 h 2"/>
                <a:gd name="T4" fmla="*/ 1 w 1"/>
                <a:gd name="T5" fmla="*/ 2 h 2"/>
                <a:gd name="T6" fmla="*/ 1 w 1"/>
                <a:gd name="T7" fmla="*/ 1 h 2"/>
                <a:gd name="T8" fmla="*/ 0 w 1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0" y="0"/>
                  </a:cubicBezTo>
                </a:path>
              </a:pathLst>
            </a:custGeom>
            <a:solidFill>
              <a:srgbClr val="880A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95" name="Freeform 408"/>
            <p:cNvSpPr>
              <a:spLocks noEditPoints="1"/>
            </p:cNvSpPr>
            <p:nvPr/>
          </p:nvSpPr>
          <p:spPr bwMode="auto">
            <a:xfrm>
              <a:off x="1081088" y="3679825"/>
              <a:ext cx="176212" cy="850900"/>
            </a:xfrm>
            <a:custGeom>
              <a:avLst/>
              <a:gdLst>
                <a:gd name="T0" fmla="*/ 39 w 47"/>
                <a:gd name="T1" fmla="*/ 226 h 226"/>
                <a:gd name="T2" fmla="*/ 44 w 47"/>
                <a:gd name="T3" fmla="*/ 226 h 226"/>
                <a:gd name="T4" fmla="*/ 40 w 47"/>
                <a:gd name="T5" fmla="*/ 226 h 226"/>
                <a:gd name="T6" fmla="*/ 39 w 47"/>
                <a:gd name="T7" fmla="*/ 225 h 226"/>
                <a:gd name="T8" fmla="*/ 39 w 47"/>
                <a:gd name="T9" fmla="*/ 225 h 226"/>
                <a:gd name="T10" fmla="*/ 47 w 47"/>
                <a:gd name="T11" fmla="*/ 221 h 226"/>
                <a:gd name="T12" fmla="*/ 46 w 47"/>
                <a:gd name="T13" fmla="*/ 216 h 226"/>
                <a:gd name="T14" fmla="*/ 47 w 47"/>
                <a:gd name="T15" fmla="*/ 221 h 226"/>
                <a:gd name="T16" fmla="*/ 46 w 47"/>
                <a:gd name="T17" fmla="*/ 216 h 226"/>
                <a:gd name="T18" fmla="*/ 27 w 47"/>
                <a:gd name="T19" fmla="*/ 216 h 226"/>
                <a:gd name="T20" fmla="*/ 27 w 47"/>
                <a:gd name="T21" fmla="*/ 216 h 226"/>
                <a:gd name="T22" fmla="*/ 18 w 47"/>
                <a:gd name="T23" fmla="*/ 200 h 226"/>
                <a:gd name="T24" fmla="*/ 21 w 47"/>
                <a:gd name="T25" fmla="*/ 207 h 226"/>
                <a:gd name="T26" fmla="*/ 38 w 47"/>
                <a:gd name="T27" fmla="*/ 191 h 226"/>
                <a:gd name="T28" fmla="*/ 39 w 47"/>
                <a:gd name="T29" fmla="*/ 194 h 226"/>
                <a:gd name="T30" fmla="*/ 12 w 47"/>
                <a:gd name="T31" fmla="*/ 184 h 226"/>
                <a:gd name="T32" fmla="*/ 14 w 47"/>
                <a:gd name="T33" fmla="*/ 193 h 226"/>
                <a:gd name="T34" fmla="*/ 12 w 47"/>
                <a:gd name="T35" fmla="*/ 184 h 226"/>
                <a:gd name="T36" fmla="*/ 11 w 47"/>
                <a:gd name="T37" fmla="*/ 177 h 226"/>
                <a:gd name="T38" fmla="*/ 10 w 47"/>
                <a:gd name="T39" fmla="*/ 160 h 226"/>
                <a:gd name="T40" fmla="*/ 10 w 47"/>
                <a:gd name="T41" fmla="*/ 163 h 226"/>
                <a:gd name="T42" fmla="*/ 12 w 47"/>
                <a:gd name="T43" fmla="*/ 140 h 226"/>
                <a:gd name="T44" fmla="*/ 12 w 47"/>
                <a:gd name="T45" fmla="*/ 140 h 226"/>
                <a:gd name="T46" fmla="*/ 12 w 47"/>
                <a:gd name="T47" fmla="*/ 140 h 226"/>
                <a:gd name="T48" fmla="*/ 8 w 47"/>
                <a:gd name="T49" fmla="*/ 126 h 226"/>
                <a:gd name="T50" fmla="*/ 8 w 47"/>
                <a:gd name="T51" fmla="*/ 128 h 226"/>
                <a:gd name="T52" fmla="*/ 30 w 47"/>
                <a:gd name="T53" fmla="*/ 118 h 226"/>
                <a:gd name="T54" fmla="*/ 29 w 47"/>
                <a:gd name="T55" fmla="*/ 144 h 226"/>
                <a:gd name="T56" fmla="*/ 29 w 47"/>
                <a:gd name="T57" fmla="*/ 139 h 226"/>
                <a:gd name="T58" fmla="*/ 30 w 47"/>
                <a:gd name="T59" fmla="*/ 118 h 226"/>
                <a:gd name="T60" fmla="*/ 0 w 47"/>
                <a:gd name="T61" fmla="*/ 112 h 226"/>
                <a:gd name="T62" fmla="*/ 19 w 47"/>
                <a:gd name="T63" fmla="*/ 105 h 226"/>
                <a:gd name="T64" fmla="*/ 19 w 47"/>
                <a:gd name="T65" fmla="*/ 105 h 226"/>
                <a:gd name="T66" fmla="*/ 19 w 47"/>
                <a:gd name="T67" fmla="*/ 105 h 226"/>
                <a:gd name="T68" fmla="*/ 39 w 47"/>
                <a:gd name="T69" fmla="*/ 66 h 226"/>
                <a:gd name="T70" fmla="*/ 33 w 47"/>
                <a:gd name="T71" fmla="*/ 96 h 226"/>
                <a:gd name="T72" fmla="*/ 39 w 47"/>
                <a:gd name="T73" fmla="*/ 66 h 226"/>
                <a:gd name="T74" fmla="*/ 0 w 47"/>
                <a:gd name="T75" fmla="*/ 63 h 226"/>
                <a:gd name="T76" fmla="*/ 0 w 47"/>
                <a:gd name="T77" fmla="*/ 69 h 226"/>
                <a:gd name="T78" fmla="*/ 0 w 47"/>
                <a:gd name="T79" fmla="*/ 63 h 226"/>
                <a:gd name="T80" fmla="*/ 27 w 47"/>
                <a:gd name="T81" fmla="*/ 59 h 226"/>
                <a:gd name="T82" fmla="*/ 27 w 47"/>
                <a:gd name="T83" fmla="*/ 59 h 226"/>
                <a:gd name="T84" fmla="*/ 27 w 47"/>
                <a:gd name="T85" fmla="*/ 59 h 226"/>
                <a:gd name="T86" fmla="*/ 21 w 47"/>
                <a:gd name="T87" fmla="*/ 71 h 226"/>
                <a:gd name="T88" fmla="*/ 28 w 47"/>
                <a:gd name="T89" fmla="*/ 52 h 226"/>
                <a:gd name="T90" fmla="*/ 28 w 47"/>
                <a:gd name="T91" fmla="*/ 52 h 226"/>
                <a:gd name="T92" fmla="*/ 19 w 47"/>
                <a:gd name="T93" fmla="*/ 26 h 226"/>
                <a:gd name="T94" fmla="*/ 21 w 47"/>
                <a:gd name="T95" fmla="*/ 33 h 226"/>
                <a:gd name="T96" fmla="*/ 20 w 47"/>
                <a:gd name="T97" fmla="*/ 21 h 226"/>
                <a:gd name="T98" fmla="*/ 28 w 47"/>
                <a:gd name="T99" fmla="*/ 52 h 226"/>
                <a:gd name="T100" fmla="*/ 20 w 47"/>
                <a:gd name="T101" fmla="*/ 21 h 226"/>
                <a:gd name="T102" fmla="*/ 16 w 47"/>
                <a:gd name="T103" fmla="*/ 16 h 226"/>
                <a:gd name="T104" fmla="*/ 17 w 47"/>
                <a:gd name="T105" fmla="*/ 18 h 226"/>
                <a:gd name="T106" fmla="*/ 17 w 47"/>
                <a:gd name="T107" fmla="*/ 16 h 226"/>
                <a:gd name="T108" fmla="*/ 17 w 47"/>
                <a:gd name="T109" fmla="*/ 16 h 226"/>
                <a:gd name="T110" fmla="*/ 17 w 47"/>
                <a:gd name="T111" fmla="*/ 16 h 226"/>
                <a:gd name="T112" fmla="*/ 4 w 47"/>
                <a:gd name="T113" fmla="*/ 4 h 226"/>
                <a:gd name="T114" fmla="*/ 8 w 47"/>
                <a:gd name="T115" fmla="*/ 3 h 226"/>
                <a:gd name="T116" fmla="*/ 20 w 47"/>
                <a:gd name="T117" fmla="*/ 3 h 226"/>
                <a:gd name="T118" fmla="*/ 14 w 47"/>
                <a:gd name="T119" fmla="*/ 0 h 226"/>
                <a:gd name="T120" fmla="*/ 14 w 47"/>
                <a:gd name="T121" fmla="*/ 0 h 226"/>
                <a:gd name="T122" fmla="*/ 16 w 47"/>
                <a:gd name="T123" fmla="*/ 0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7" h="226">
                  <a:moveTo>
                    <a:pt x="39" y="225"/>
                  </a:moveTo>
                  <a:cubicBezTo>
                    <a:pt x="39" y="225"/>
                    <a:pt x="39" y="225"/>
                    <a:pt x="39" y="226"/>
                  </a:cubicBezTo>
                  <a:cubicBezTo>
                    <a:pt x="41" y="226"/>
                    <a:pt x="41" y="226"/>
                    <a:pt x="42" y="226"/>
                  </a:cubicBezTo>
                  <a:cubicBezTo>
                    <a:pt x="43" y="226"/>
                    <a:pt x="43" y="226"/>
                    <a:pt x="44" y="226"/>
                  </a:cubicBezTo>
                  <a:cubicBezTo>
                    <a:pt x="43" y="226"/>
                    <a:pt x="43" y="226"/>
                    <a:pt x="42" y="226"/>
                  </a:cubicBezTo>
                  <a:cubicBezTo>
                    <a:pt x="41" y="226"/>
                    <a:pt x="41" y="226"/>
                    <a:pt x="40" y="226"/>
                  </a:cubicBezTo>
                  <a:cubicBezTo>
                    <a:pt x="39" y="225"/>
                    <a:pt x="39" y="225"/>
                    <a:pt x="39" y="225"/>
                  </a:cubicBezTo>
                  <a:moveTo>
                    <a:pt x="39" y="225"/>
                  </a:moveTo>
                  <a:cubicBezTo>
                    <a:pt x="39" y="225"/>
                    <a:pt x="39" y="225"/>
                    <a:pt x="39" y="225"/>
                  </a:cubicBezTo>
                  <a:cubicBezTo>
                    <a:pt x="39" y="225"/>
                    <a:pt x="39" y="225"/>
                    <a:pt x="39" y="225"/>
                  </a:cubicBezTo>
                  <a:moveTo>
                    <a:pt x="47" y="221"/>
                  </a:moveTo>
                  <a:cubicBezTo>
                    <a:pt x="47" y="221"/>
                    <a:pt x="47" y="221"/>
                    <a:pt x="47" y="221"/>
                  </a:cubicBezTo>
                  <a:cubicBezTo>
                    <a:pt x="47" y="221"/>
                    <a:pt x="47" y="221"/>
                    <a:pt x="47" y="221"/>
                  </a:cubicBezTo>
                  <a:moveTo>
                    <a:pt x="46" y="216"/>
                  </a:moveTo>
                  <a:cubicBezTo>
                    <a:pt x="47" y="217"/>
                    <a:pt x="47" y="218"/>
                    <a:pt x="47" y="219"/>
                  </a:cubicBezTo>
                  <a:cubicBezTo>
                    <a:pt x="47" y="220"/>
                    <a:pt x="47" y="221"/>
                    <a:pt x="47" y="221"/>
                  </a:cubicBezTo>
                  <a:cubicBezTo>
                    <a:pt x="47" y="221"/>
                    <a:pt x="47" y="220"/>
                    <a:pt x="47" y="219"/>
                  </a:cubicBezTo>
                  <a:cubicBezTo>
                    <a:pt x="47" y="218"/>
                    <a:pt x="47" y="217"/>
                    <a:pt x="46" y="216"/>
                  </a:cubicBezTo>
                  <a:moveTo>
                    <a:pt x="25" y="213"/>
                  </a:moveTo>
                  <a:cubicBezTo>
                    <a:pt x="26" y="214"/>
                    <a:pt x="26" y="215"/>
                    <a:pt x="27" y="216"/>
                  </a:cubicBezTo>
                  <a:cubicBezTo>
                    <a:pt x="28" y="217"/>
                    <a:pt x="28" y="217"/>
                    <a:pt x="28" y="217"/>
                  </a:cubicBezTo>
                  <a:cubicBezTo>
                    <a:pt x="28" y="217"/>
                    <a:pt x="28" y="217"/>
                    <a:pt x="27" y="216"/>
                  </a:cubicBezTo>
                  <a:cubicBezTo>
                    <a:pt x="26" y="215"/>
                    <a:pt x="26" y="214"/>
                    <a:pt x="25" y="213"/>
                  </a:cubicBezTo>
                  <a:moveTo>
                    <a:pt x="18" y="200"/>
                  </a:moveTo>
                  <a:cubicBezTo>
                    <a:pt x="19" y="202"/>
                    <a:pt x="20" y="204"/>
                    <a:pt x="21" y="206"/>
                  </a:cubicBezTo>
                  <a:cubicBezTo>
                    <a:pt x="21" y="207"/>
                    <a:pt x="21" y="207"/>
                    <a:pt x="21" y="207"/>
                  </a:cubicBezTo>
                  <a:cubicBezTo>
                    <a:pt x="20" y="205"/>
                    <a:pt x="19" y="202"/>
                    <a:pt x="18" y="200"/>
                  </a:cubicBezTo>
                  <a:moveTo>
                    <a:pt x="38" y="191"/>
                  </a:moveTo>
                  <a:cubicBezTo>
                    <a:pt x="39" y="196"/>
                    <a:pt x="41" y="200"/>
                    <a:pt x="43" y="205"/>
                  </a:cubicBezTo>
                  <a:cubicBezTo>
                    <a:pt x="41" y="201"/>
                    <a:pt x="40" y="197"/>
                    <a:pt x="39" y="194"/>
                  </a:cubicBezTo>
                  <a:cubicBezTo>
                    <a:pt x="39" y="193"/>
                    <a:pt x="38" y="192"/>
                    <a:pt x="38" y="191"/>
                  </a:cubicBezTo>
                  <a:moveTo>
                    <a:pt x="12" y="184"/>
                  </a:moveTo>
                  <a:cubicBezTo>
                    <a:pt x="12" y="186"/>
                    <a:pt x="13" y="189"/>
                    <a:pt x="14" y="192"/>
                  </a:cubicBezTo>
                  <a:cubicBezTo>
                    <a:pt x="14" y="192"/>
                    <a:pt x="14" y="192"/>
                    <a:pt x="14" y="193"/>
                  </a:cubicBezTo>
                  <a:cubicBezTo>
                    <a:pt x="14" y="192"/>
                    <a:pt x="14" y="192"/>
                    <a:pt x="14" y="192"/>
                  </a:cubicBezTo>
                  <a:cubicBezTo>
                    <a:pt x="13" y="189"/>
                    <a:pt x="12" y="186"/>
                    <a:pt x="12" y="184"/>
                  </a:cubicBezTo>
                  <a:moveTo>
                    <a:pt x="10" y="163"/>
                  </a:moveTo>
                  <a:cubicBezTo>
                    <a:pt x="10" y="168"/>
                    <a:pt x="10" y="172"/>
                    <a:pt x="11" y="177"/>
                  </a:cubicBezTo>
                  <a:cubicBezTo>
                    <a:pt x="10" y="172"/>
                    <a:pt x="10" y="168"/>
                    <a:pt x="10" y="163"/>
                  </a:cubicBezTo>
                  <a:moveTo>
                    <a:pt x="10" y="160"/>
                  </a:moveTo>
                  <a:cubicBezTo>
                    <a:pt x="10" y="161"/>
                    <a:pt x="10" y="162"/>
                    <a:pt x="10" y="163"/>
                  </a:cubicBezTo>
                  <a:cubicBezTo>
                    <a:pt x="10" y="163"/>
                    <a:pt x="10" y="163"/>
                    <a:pt x="10" y="163"/>
                  </a:cubicBezTo>
                  <a:cubicBezTo>
                    <a:pt x="10" y="162"/>
                    <a:pt x="10" y="161"/>
                    <a:pt x="10" y="160"/>
                  </a:cubicBezTo>
                  <a:moveTo>
                    <a:pt x="12" y="140"/>
                  </a:moveTo>
                  <a:cubicBezTo>
                    <a:pt x="11" y="146"/>
                    <a:pt x="10" y="151"/>
                    <a:pt x="10" y="157"/>
                  </a:cubicBezTo>
                  <a:cubicBezTo>
                    <a:pt x="10" y="151"/>
                    <a:pt x="11" y="146"/>
                    <a:pt x="12" y="140"/>
                  </a:cubicBezTo>
                  <a:moveTo>
                    <a:pt x="12" y="140"/>
                  </a:moveTo>
                  <a:cubicBezTo>
                    <a:pt x="12" y="140"/>
                    <a:pt x="12" y="140"/>
                    <a:pt x="12" y="140"/>
                  </a:cubicBezTo>
                  <a:cubicBezTo>
                    <a:pt x="12" y="140"/>
                    <a:pt x="12" y="140"/>
                    <a:pt x="12" y="140"/>
                  </a:cubicBezTo>
                  <a:moveTo>
                    <a:pt x="8" y="126"/>
                  </a:moveTo>
                  <a:cubicBezTo>
                    <a:pt x="8" y="127"/>
                    <a:pt x="7" y="128"/>
                    <a:pt x="7" y="130"/>
                  </a:cubicBezTo>
                  <a:cubicBezTo>
                    <a:pt x="7" y="129"/>
                    <a:pt x="7" y="129"/>
                    <a:pt x="8" y="128"/>
                  </a:cubicBezTo>
                  <a:cubicBezTo>
                    <a:pt x="8" y="128"/>
                    <a:pt x="8" y="127"/>
                    <a:pt x="8" y="126"/>
                  </a:cubicBezTo>
                  <a:moveTo>
                    <a:pt x="30" y="118"/>
                  </a:moveTo>
                  <a:cubicBezTo>
                    <a:pt x="30" y="118"/>
                    <a:pt x="30" y="118"/>
                    <a:pt x="29" y="119"/>
                  </a:cubicBezTo>
                  <a:cubicBezTo>
                    <a:pt x="28" y="127"/>
                    <a:pt x="28" y="136"/>
                    <a:pt x="29" y="144"/>
                  </a:cubicBezTo>
                  <a:cubicBezTo>
                    <a:pt x="29" y="153"/>
                    <a:pt x="30" y="161"/>
                    <a:pt x="32" y="170"/>
                  </a:cubicBezTo>
                  <a:cubicBezTo>
                    <a:pt x="30" y="160"/>
                    <a:pt x="29" y="150"/>
                    <a:pt x="29" y="139"/>
                  </a:cubicBezTo>
                  <a:cubicBezTo>
                    <a:pt x="28" y="132"/>
                    <a:pt x="29" y="125"/>
                    <a:pt x="30" y="118"/>
                  </a:cubicBezTo>
                  <a:cubicBezTo>
                    <a:pt x="30" y="118"/>
                    <a:pt x="30" y="118"/>
                    <a:pt x="30" y="118"/>
                  </a:cubicBezTo>
                  <a:moveTo>
                    <a:pt x="0" y="109"/>
                  </a:moveTo>
                  <a:cubicBezTo>
                    <a:pt x="0" y="110"/>
                    <a:pt x="0" y="111"/>
                    <a:pt x="0" y="112"/>
                  </a:cubicBezTo>
                  <a:cubicBezTo>
                    <a:pt x="0" y="111"/>
                    <a:pt x="0" y="110"/>
                    <a:pt x="0" y="109"/>
                  </a:cubicBezTo>
                  <a:moveTo>
                    <a:pt x="19" y="105"/>
                  </a:moveTo>
                  <a:cubicBezTo>
                    <a:pt x="18" y="105"/>
                    <a:pt x="18" y="105"/>
                    <a:pt x="18" y="105"/>
                  </a:cubicBezTo>
                  <a:cubicBezTo>
                    <a:pt x="18" y="105"/>
                    <a:pt x="18" y="105"/>
                    <a:pt x="19" y="105"/>
                  </a:cubicBezTo>
                  <a:moveTo>
                    <a:pt x="21" y="93"/>
                  </a:moveTo>
                  <a:cubicBezTo>
                    <a:pt x="20" y="97"/>
                    <a:pt x="19" y="101"/>
                    <a:pt x="19" y="105"/>
                  </a:cubicBezTo>
                  <a:cubicBezTo>
                    <a:pt x="19" y="101"/>
                    <a:pt x="20" y="97"/>
                    <a:pt x="21" y="93"/>
                  </a:cubicBezTo>
                  <a:moveTo>
                    <a:pt x="39" y="66"/>
                  </a:moveTo>
                  <a:cubicBezTo>
                    <a:pt x="39" y="66"/>
                    <a:pt x="39" y="66"/>
                    <a:pt x="39" y="66"/>
                  </a:cubicBezTo>
                  <a:cubicBezTo>
                    <a:pt x="38" y="76"/>
                    <a:pt x="35" y="86"/>
                    <a:pt x="33" y="96"/>
                  </a:cubicBezTo>
                  <a:cubicBezTo>
                    <a:pt x="33" y="95"/>
                    <a:pt x="33" y="95"/>
                    <a:pt x="33" y="95"/>
                  </a:cubicBezTo>
                  <a:cubicBezTo>
                    <a:pt x="35" y="85"/>
                    <a:pt x="38" y="76"/>
                    <a:pt x="39" y="66"/>
                  </a:cubicBezTo>
                  <a:cubicBezTo>
                    <a:pt x="39" y="66"/>
                    <a:pt x="39" y="66"/>
                    <a:pt x="39" y="66"/>
                  </a:cubicBezTo>
                  <a:moveTo>
                    <a:pt x="0" y="63"/>
                  </a:moveTo>
                  <a:cubicBezTo>
                    <a:pt x="0" y="64"/>
                    <a:pt x="0" y="64"/>
                    <a:pt x="0" y="65"/>
                  </a:cubicBezTo>
                  <a:cubicBezTo>
                    <a:pt x="0" y="66"/>
                    <a:pt x="0" y="68"/>
                    <a:pt x="0" y="69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0" y="67"/>
                    <a:pt x="0" y="65"/>
                    <a:pt x="0" y="63"/>
                  </a:cubicBezTo>
                  <a:moveTo>
                    <a:pt x="27" y="59"/>
                  </a:moveTo>
                  <a:cubicBezTo>
                    <a:pt x="27" y="59"/>
                    <a:pt x="27" y="59"/>
                    <a:pt x="27" y="59"/>
                  </a:cubicBezTo>
                  <a:cubicBezTo>
                    <a:pt x="27" y="59"/>
                    <a:pt x="27" y="59"/>
                    <a:pt x="27" y="59"/>
                  </a:cubicBezTo>
                  <a:moveTo>
                    <a:pt x="27" y="59"/>
                  </a:moveTo>
                  <a:cubicBezTo>
                    <a:pt x="27" y="59"/>
                    <a:pt x="27" y="59"/>
                    <a:pt x="27" y="59"/>
                  </a:cubicBezTo>
                  <a:cubicBezTo>
                    <a:pt x="27" y="59"/>
                    <a:pt x="27" y="59"/>
                    <a:pt x="27" y="59"/>
                  </a:cubicBezTo>
                  <a:moveTo>
                    <a:pt x="22" y="58"/>
                  </a:moveTo>
                  <a:cubicBezTo>
                    <a:pt x="22" y="62"/>
                    <a:pt x="21" y="66"/>
                    <a:pt x="21" y="71"/>
                  </a:cubicBezTo>
                  <a:cubicBezTo>
                    <a:pt x="21" y="66"/>
                    <a:pt x="22" y="62"/>
                    <a:pt x="22" y="58"/>
                  </a:cubicBezTo>
                  <a:moveTo>
                    <a:pt x="28" y="52"/>
                  </a:moveTo>
                  <a:cubicBezTo>
                    <a:pt x="28" y="54"/>
                    <a:pt x="27" y="56"/>
                    <a:pt x="27" y="59"/>
                  </a:cubicBezTo>
                  <a:cubicBezTo>
                    <a:pt x="27" y="56"/>
                    <a:pt x="28" y="54"/>
                    <a:pt x="28" y="52"/>
                  </a:cubicBezTo>
                  <a:cubicBezTo>
                    <a:pt x="28" y="52"/>
                    <a:pt x="28" y="52"/>
                    <a:pt x="28" y="52"/>
                  </a:cubicBezTo>
                  <a:moveTo>
                    <a:pt x="19" y="26"/>
                  </a:moveTo>
                  <a:cubicBezTo>
                    <a:pt x="19" y="27"/>
                    <a:pt x="20" y="28"/>
                    <a:pt x="20" y="28"/>
                  </a:cubicBezTo>
                  <a:cubicBezTo>
                    <a:pt x="20" y="30"/>
                    <a:pt x="21" y="31"/>
                    <a:pt x="21" y="33"/>
                  </a:cubicBezTo>
                  <a:cubicBezTo>
                    <a:pt x="21" y="31"/>
                    <a:pt x="20" y="28"/>
                    <a:pt x="19" y="26"/>
                  </a:cubicBezTo>
                  <a:moveTo>
                    <a:pt x="20" y="21"/>
                  </a:moveTo>
                  <a:cubicBezTo>
                    <a:pt x="21" y="21"/>
                    <a:pt x="21" y="22"/>
                    <a:pt x="21" y="22"/>
                  </a:cubicBezTo>
                  <a:cubicBezTo>
                    <a:pt x="26" y="32"/>
                    <a:pt x="28" y="42"/>
                    <a:pt x="28" y="52"/>
                  </a:cubicBezTo>
                  <a:cubicBezTo>
                    <a:pt x="28" y="42"/>
                    <a:pt x="26" y="32"/>
                    <a:pt x="21" y="22"/>
                  </a:cubicBezTo>
                  <a:cubicBezTo>
                    <a:pt x="21" y="22"/>
                    <a:pt x="21" y="21"/>
                    <a:pt x="20" y="21"/>
                  </a:cubicBezTo>
                  <a:moveTo>
                    <a:pt x="17" y="16"/>
                  </a:moveTo>
                  <a:cubicBezTo>
                    <a:pt x="16" y="16"/>
                    <a:pt x="16" y="16"/>
                    <a:pt x="16" y="16"/>
                  </a:cubicBezTo>
                  <a:cubicBezTo>
                    <a:pt x="16" y="17"/>
                    <a:pt x="16" y="17"/>
                    <a:pt x="17" y="18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6" y="17"/>
                    <a:pt x="16" y="17"/>
                    <a:pt x="16" y="16"/>
                  </a:cubicBezTo>
                  <a:cubicBezTo>
                    <a:pt x="17" y="16"/>
                    <a:pt x="17" y="16"/>
                    <a:pt x="17" y="16"/>
                  </a:cubicBezTo>
                  <a:moveTo>
                    <a:pt x="17" y="16"/>
                  </a:moveTo>
                  <a:cubicBezTo>
                    <a:pt x="17" y="16"/>
                    <a:pt x="17" y="16"/>
                    <a:pt x="17" y="16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7" y="16"/>
                    <a:pt x="17" y="16"/>
                    <a:pt x="17" y="16"/>
                  </a:cubicBezTo>
                  <a:moveTo>
                    <a:pt x="8" y="3"/>
                  </a:moveTo>
                  <a:cubicBezTo>
                    <a:pt x="7" y="3"/>
                    <a:pt x="5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4"/>
                    <a:pt x="6" y="3"/>
                    <a:pt x="8" y="3"/>
                  </a:cubicBezTo>
                  <a:moveTo>
                    <a:pt x="18" y="1"/>
                  </a:moveTo>
                  <a:cubicBezTo>
                    <a:pt x="19" y="2"/>
                    <a:pt x="20" y="3"/>
                    <a:pt x="20" y="3"/>
                  </a:cubicBezTo>
                  <a:cubicBezTo>
                    <a:pt x="20" y="3"/>
                    <a:pt x="19" y="2"/>
                    <a:pt x="18" y="1"/>
                  </a:cubicBezTo>
                  <a:moveTo>
                    <a:pt x="14" y="0"/>
                  </a:moveTo>
                  <a:cubicBezTo>
                    <a:pt x="14" y="0"/>
                    <a:pt x="13" y="0"/>
                    <a:pt x="13" y="0"/>
                  </a:cubicBezTo>
                  <a:cubicBezTo>
                    <a:pt x="13" y="0"/>
                    <a:pt x="14" y="0"/>
                    <a:pt x="14" y="0"/>
                  </a:cubicBezTo>
                  <a:cubicBezTo>
                    <a:pt x="15" y="0"/>
                    <a:pt x="15" y="0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5" y="0"/>
                    <a:pt x="15" y="0"/>
                    <a:pt x="14" y="0"/>
                  </a:cubicBezTo>
                </a:path>
              </a:pathLst>
            </a:custGeom>
            <a:solidFill>
              <a:srgbClr val="C297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96" name="Freeform 409"/>
            <p:cNvSpPr>
              <a:spLocks/>
            </p:cNvSpPr>
            <p:nvPr/>
          </p:nvSpPr>
          <p:spPr bwMode="auto">
            <a:xfrm>
              <a:off x="1073150" y="3679825"/>
              <a:ext cx="184150" cy="850900"/>
            </a:xfrm>
            <a:custGeom>
              <a:avLst/>
              <a:gdLst>
                <a:gd name="T0" fmla="*/ 15 w 49"/>
                <a:gd name="T1" fmla="*/ 0 h 226"/>
                <a:gd name="T2" fmla="*/ 10 w 49"/>
                <a:gd name="T3" fmla="*/ 3 h 226"/>
                <a:gd name="T4" fmla="*/ 6 w 49"/>
                <a:gd name="T5" fmla="*/ 4 h 226"/>
                <a:gd name="T6" fmla="*/ 7 w 49"/>
                <a:gd name="T7" fmla="*/ 7 h 226"/>
                <a:gd name="T8" fmla="*/ 11 w 49"/>
                <a:gd name="T9" fmla="*/ 39 h 226"/>
                <a:gd name="T10" fmla="*/ 2 w 49"/>
                <a:gd name="T11" fmla="*/ 63 h 226"/>
                <a:gd name="T12" fmla="*/ 2 w 49"/>
                <a:gd name="T13" fmla="*/ 69 h 226"/>
                <a:gd name="T14" fmla="*/ 2 w 49"/>
                <a:gd name="T15" fmla="*/ 109 h 226"/>
                <a:gd name="T16" fmla="*/ 1 w 49"/>
                <a:gd name="T17" fmla="*/ 113 h 226"/>
                <a:gd name="T18" fmla="*/ 5 w 49"/>
                <a:gd name="T19" fmla="*/ 125 h 226"/>
                <a:gd name="T20" fmla="*/ 8 w 49"/>
                <a:gd name="T21" fmla="*/ 132 h 226"/>
                <a:gd name="T22" fmla="*/ 9 w 49"/>
                <a:gd name="T23" fmla="*/ 130 h 226"/>
                <a:gd name="T24" fmla="*/ 16 w 49"/>
                <a:gd name="T25" fmla="*/ 101 h 226"/>
                <a:gd name="T26" fmla="*/ 23 w 49"/>
                <a:gd name="T27" fmla="*/ 71 h 226"/>
                <a:gd name="T28" fmla="*/ 25 w 49"/>
                <a:gd name="T29" fmla="*/ 55 h 226"/>
                <a:gd name="T30" fmla="*/ 22 w 49"/>
                <a:gd name="T31" fmla="*/ 28 h 226"/>
                <a:gd name="T32" fmla="*/ 21 w 49"/>
                <a:gd name="T33" fmla="*/ 25 h 226"/>
                <a:gd name="T34" fmla="*/ 18 w 49"/>
                <a:gd name="T35" fmla="*/ 16 h 226"/>
                <a:gd name="T36" fmla="*/ 19 w 49"/>
                <a:gd name="T37" fmla="*/ 16 h 226"/>
                <a:gd name="T38" fmla="*/ 19 w 49"/>
                <a:gd name="T39" fmla="*/ 16 h 226"/>
                <a:gd name="T40" fmla="*/ 20 w 49"/>
                <a:gd name="T41" fmla="*/ 16 h 226"/>
                <a:gd name="T42" fmla="*/ 22 w 49"/>
                <a:gd name="T43" fmla="*/ 21 h 226"/>
                <a:gd name="T44" fmla="*/ 30 w 49"/>
                <a:gd name="T45" fmla="*/ 52 h 226"/>
                <a:gd name="T46" fmla="*/ 30 w 49"/>
                <a:gd name="T47" fmla="*/ 52 h 226"/>
                <a:gd name="T48" fmla="*/ 29 w 49"/>
                <a:gd name="T49" fmla="*/ 59 h 226"/>
                <a:gd name="T50" fmla="*/ 29 w 49"/>
                <a:gd name="T51" fmla="*/ 59 h 226"/>
                <a:gd name="T52" fmla="*/ 29 w 49"/>
                <a:gd name="T53" fmla="*/ 59 h 226"/>
                <a:gd name="T54" fmla="*/ 23 w 49"/>
                <a:gd name="T55" fmla="*/ 93 h 226"/>
                <a:gd name="T56" fmla="*/ 21 w 49"/>
                <a:gd name="T57" fmla="*/ 105 h 226"/>
                <a:gd name="T58" fmla="*/ 20 w 49"/>
                <a:gd name="T59" fmla="*/ 105 h 226"/>
                <a:gd name="T60" fmla="*/ 14 w 49"/>
                <a:gd name="T61" fmla="*/ 140 h 226"/>
                <a:gd name="T62" fmla="*/ 14 w 49"/>
                <a:gd name="T63" fmla="*/ 140 h 226"/>
                <a:gd name="T64" fmla="*/ 12 w 49"/>
                <a:gd name="T65" fmla="*/ 158 h 226"/>
                <a:gd name="T66" fmla="*/ 12 w 49"/>
                <a:gd name="T67" fmla="*/ 163 h 226"/>
                <a:gd name="T68" fmla="*/ 13 w 49"/>
                <a:gd name="T69" fmla="*/ 177 h 226"/>
                <a:gd name="T70" fmla="*/ 14 w 49"/>
                <a:gd name="T71" fmla="*/ 184 h 226"/>
                <a:gd name="T72" fmla="*/ 16 w 49"/>
                <a:gd name="T73" fmla="*/ 193 h 226"/>
                <a:gd name="T74" fmla="*/ 23 w 49"/>
                <a:gd name="T75" fmla="*/ 207 h 226"/>
                <a:gd name="T76" fmla="*/ 29 w 49"/>
                <a:gd name="T77" fmla="*/ 216 h 226"/>
                <a:gd name="T78" fmla="*/ 41 w 49"/>
                <a:gd name="T79" fmla="*/ 225 h 226"/>
                <a:gd name="T80" fmla="*/ 41 w 49"/>
                <a:gd name="T81" fmla="*/ 225 h 226"/>
                <a:gd name="T82" fmla="*/ 44 w 49"/>
                <a:gd name="T83" fmla="*/ 226 h 226"/>
                <a:gd name="T84" fmla="*/ 49 w 49"/>
                <a:gd name="T85" fmla="*/ 221 h 226"/>
                <a:gd name="T86" fmla="*/ 49 w 49"/>
                <a:gd name="T87" fmla="*/ 221 h 226"/>
                <a:gd name="T88" fmla="*/ 48 w 49"/>
                <a:gd name="T89" fmla="*/ 216 h 226"/>
                <a:gd name="T90" fmla="*/ 45 w 49"/>
                <a:gd name="T91" fmla="*/ 205 h 226"/>
                <a:gd name="T92" fmla="*/ 34 w 49"/>
                <a:gd name="T93" fmla="*/ 170 h 226"/>
                <a:gd name="T94" fmla="*/ 31 w 49"/>
                <a:gd name="T95" fmla="*/ 119 h 226"/>
                <a:gd name="T96" fmla="*/ 35 w 49"/>
                <a:gd name="T97" fmla="*/ 96 h 226"/>
                <a:gd name="T98" fmla="*/ 41 w 49"/>
                <a:gd name="T99" fmla="*/ 66 h 226"/>
                <a:gd name="T100" fmla="*/ 42 w 49"/>
                <a:gd name="T101" fmla="*/ 44 h 226"/>
                <a:gd name="T102" fmla="*/ 22 w 49"/>
                <a:gd name="T103" fmla="*/ 3 h 226"/>
                <a:gd name="T104" fmla="*/ 20 w 49"/>
                <a:gd name="T105" fmla="*/ 1 h 226"/>
                <a:gd name="T106" fmla="*/ 16 w 49"/>
                <a:gd name="T107" fmla="*/ 0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9" h="226">
                  <a:moveTo>
                    <a:pt x="16" y="0"/>
                  </a:moveTo>
                  <a:cubicBezTo>
                    <a:pt x="16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3" y="1"/>
                    <a:pt x="11" y="2"/>
                    <a:pt x="10" y="3"/>
                  </a:cubicBezTo>
                  <a:cubicBezTo>
                    <a:pt x="8" y="3"/>
                    <a:pt x="7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4"/>
                    <a:pt x="5" y="5"/>
                    <a:pt x="5" y="5"/>
                  </a:cubicBezTo>
                  <a:cubicBezTo>
                    <a:pt x="6" y="6"/>
                    <a:pt x="6" y="6"/>
                    <a:pt x="7" y="7"/>
                  </a:cubicBezTo>
                  <a:cubicBezTo>
                    <a:pt x="12" y="11"/>
                    <a:pt x="14" y="16"/>
                    <a:pt x="14" y="23"/>
                  </a:cubicBezTo>
                  <a:cubicBezTo>
                    <a:pt x="13" y="28"/>
                    <a:pt x="12" y="33"/>
                    <a:pt x="11" y="39"/>
                  </a:cubicBezTo>
                  <a:cubicBezTo>
                    <a:pt x="9" y="44"/>
                    <a:pt x="7" y="49"/>
                    <a:pt x="5" y="54"/>
                  </a:cubicBezTo>
                  <a:cubicBezTo>
                    <a:pt x="3" y="57"/>
                    <a:pt x="2" y="60"/>
                    <a:pt x="2" y="63"/>
                  </a:cubicBezTo>
                  <a:cubicBezTo>
                    <a:pt x="2" y="65"/>
                    <a:pt x="2" y="67"/>
                    <a:pt x="2" y="69"/>
                  </a:cubicBezTo>
                  <a:cubicBezTo>
                    <a:pt x="2" y="69"/>
                    <a:pt x="2" y="69"/>
                    <a:pt x="2" y="69"/>
                  </a:cubicBezTo>
                  <a:cubicBezTo>
                    <a:pt x="2" y="82"/>
                    <a:pt x="2" y="95"/>
                    <a:pt x="2" y="108"/>
                  </a:cubicBezTo>
                  <a:cubicBezTo>
                    <a:pt x="2" y="109"/>
                    <a:pt x="2" y="109"/>
                    <a:pt x="2" y="109"/>
                  </a:cubicBezTo>
                  <a:cubicBezTo>
                    <a:pt x="2" y="110"/>
                    <a:pt x="2" y="111"/>
                    <a:pt x="2" y="112"/>
                  </a:cubicBezTo>
                  <a:cubicBezTo>
                    <a:pt x="2" y="112"/>
                    <a:pt x="1" y="113"/>
                    <a:pt x="1" y="113"/>
                  </a:cubicBezTo>
                  <a:cubicBezTo>
                    <a:pt x="0" y="114"/>
                    <a:pt x="0" y="115"/>
                    <a:pt x="1" y="116"/>
                  </a:cubicBezTo>
                  <a:cubicBezTo>
                    <a:pt x="2" y="119"/>
                    <a:pt x="3" y="122"/>
                    <a:pt x="5" y="125"/>
                  </a:cubicBezTo>
                  <a:cubicBezTo>
                    <a:pt x="6" y="127"/>
                    <a:pt x="7" y="129"/>
                    <a:pt x="8" y="132"/>
                  </a:cubicBezTo>
                  <a:cubicBezTo>
                    <a:pt x="8" y="132"/>
                    <a:pt x="8" y="132"/>
                    <a:pt x="8" y="132"/>
                  </a:cubicBezTo>
                  <a:cubicBezTo>
                    <a:pt x="9" y="132"/>
                    <a:pt x="9" y="132"/>
                    <a:pt x="9" y="132"/>
                  </a:cubicBezTo>
                  <a:cubicBezTo>
                    <a:pt x="9" y="131"/>
                    <a:pt x="9" y="130"/>
                    <a:pt x="9" y="130"/>
                  </a:cubicBezTo>
                  <a:cubicBezTo>
                    <a:pt x="9" y="128"/>
                    <a:pt x="10" y="127"/>
                    <a:pt x="10" y="126"/>
                  </a:cubicBezTo>
                  <a:cubicBezTo>
                    <a:pt x="11" y="118"/>
                    <a:pt x="14" y="109"/>
                    <a:pt x="16" y="101"/>
                  </a:cubicBezTo>
                  <a:cubicBezTo>
                    <a:pt x="18" y="92"/>
                    <a:pt x="20" y="84"/>
                    <a:pt x="22" y="75"/>
                  </a:cubicBezTo>
                  <a:cubicBezTo>
                    <a:pt x="22" y="74"/>
                    <a:pt x="22" y="72"/>
                    <a:pt x="23" y="71"/>
                  </a:cubicBezTo>
                  <a:cubicBezTo>
                    <a:pt x="23" y="66"/>
                    <a:pt x="24" y="62"/>
                    <a:pt x="24" y="58"/>
                  </a:cubicBezTo>
                  <a:cubicBezTo>
                    <a:pt x="24" y="57"/>
                    <a:pt x="25" y="56"/>
                    <a:pt x="25" y="55"/>
                  </a:cubicBezTo>
                  <a:cubicBezTo>
                    <a:pt x="25" y="47"/>
                    <a:pt x="25" y="40"/>
                    <a:pt x="23" y="33"/>
                  </a:cubicBezTo>
                  <a:cubicBezTo>
                    <a:pt x="23" y="31"/>
                    <a:pt x="22" y="30"/>
                    <a:pt x="22" y="28"/>
                  </a:cubicBezTo>
                  <a:cubicBezTo>
                    <a:pt x="22" y="28"/>
                    <a:pt x="21" y="27"/>
                    <a:pt x="21" y="26"/>
                  </a:cubicBezTo>
                  <a:cubicBezTo>
                    <a:pt x="21" y="26"/>
                    <a:pt x="21" y="25"/>
                    <a:pt x="21" y="25"/>
                  </a:cubicBezTo>
                  <a:cubicBezTo>
                    <a:pt x="20" y="23"/>
                    <a:pt x="19" y="20"/>
                    <a:pt x="19" y="18"/>
                  </a:cubicBezTo>
                  <a:cubicBezTo>
                    <a:pt x="18" y="17"/>
                    <a:pt x="18" y="17"/>
                    <a:pt x="18" y="16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0" y="16"/>
                    <a:pt x="21" y="17"/>
                    <a:pt x="21" y="17"/>
                  </a:cubicBezTo>
                  <a:cubicBezTo>
                    <a:pt x="21" y="18"/>
                    <a:pt x="22" y="20"/>
                    <a:pt x="22" y="21"/>
                  </a:cubicBezTo>
                  <a:cubicBezTo>
                    <a:pt x="23" y="21"/>
                    <a:pt x="23" y="22"/>
                    <a:pt x="23" y="22"/>
                  </a:cubicBezTo>
                  <a:cubicBezTo>
                    <a:pt x="28" y="32"/>
                    <a:pt x="30" y="42"/>
                    <a:pt x="30" y="52"/>
                  </a:cubicBezTo>
                  <a:cubicBezTo>
                    <a:pt x="30" y="52"/>
                    <a:pt x="30" y="52"/>
                    <a:pt x="30" y="52"/>
                  </a:cubicBezTo>
                  <a:cubicBezTo>
                    <a:pt x="30" y="52"/>
                    <a:pt x="30" y="52"/>
                    <a:pt x="30" y="52"/>
                  </a:cubicBezTo>
                  <a:cubicBezTo>
                    <a:pt x="30" y="52"/>
                    <a:pt x="30" y="52"/>
                    <a:pt x="30" y="52"/>
                  </a:cubicBezTo>
                  <a:cubicBezTo>
                    <a:pt x="30" y="54"/>
                    <a:pt x="29" y="56"/>
                    <a:pt x="29" y="59"/>
                  </a:cubicBezTo>
                  <a:cubicBezTo>
                    <a:pt x="29" y="59"/>
                    <a:pt x="29" y="59"/>
                    <a:pt x="29" y="59"/>
                  </a:cubicBezTo>
                  <a:cubicBezTo>
                    <a:pt x="29" y="59"/>
                    <a:pt x="29" y="59"/>
                    <a:pt x="29" y="59"/>
                  </a:cubicBezTo>
                  <a:cubicBezTo>
                    <a:pt x="29" y="59"/>
                    <a:pt x="29" y="59"/>
                    <a:pt x="29" y="59"/>
                  </a:cubicBezTo>
                  <a:cubicBezTo>
                    <a:pt x="29" y="59"/>
                    <a:pt x="29" y="59"/>
                    <a:pt x="29" y="59"/>
                  </a:cubicBezTo>
                  <a:cubicBezTo>
                    <a:pt x="29" y="61"/>
                    <a:pt x="29" y="62"/>
                    <a:pt x="29" y="64"/>
                  </a:cubicBezTo>
                  <a:cubicBezTo>
                    <a:pt x="27" y="74"/>
                    <a:pt x="26" y="83"/>
                    <a:pt x="23" y="93"/>
                  </a:cubicBezTo>
                  <a:cubicBezTo>
                    <a:pt x="23" y="93"/>
                    <a:pt x="23" y="93"/>
                    <a:pt x="23" y="93"/>
                  </a:cubicBezTo>
                  <a:cubicBezTo>
                    <a:pt x="22" y="97"/>
                    <a:pt x="21" y="101"/>
                    <a:pt x="21" y="105"/>
                  </a:cubicBezTo>
                  <a:cubicBezTo>
                    <a:pt x="21" y="105"/>
                    <a:pt x="21" y="105"/>
                    <a:pt x="21" y="105"/>
                  </a:cubicBezTo>
                  <a:cubicBezTo>
                    <a:pt x="20" y="105"/>
                    <a:pt x="20" y="105"/>
                    <a:pt x="20" y="105"/>
                  </a:cubicBezTo>
                  <a:cubicBezTo>
                    <a:pt x="18" y="115"/>
                    <a:pt x="16" y="124"/>
                    <a:pt x="15" y="133"/>
                  </a:cubicBezTo>
                  <a:cubicBezTo>
                    <a:pt x="14" y="136"/>
                    <a:pt x="14" y="138"/>
                    <a:pt x="14" y="140"/>
                  </a:cubicBezTo>
                  <a:cubicBezTo>
                    <a:pt x="14" y="140"/>
                    <a:pt x="14" y="140"/>
                    <a:pt x="14" y="140"/>
                  </a:cubicBezTo>
                  <a:cubicBezTo>
                    <a:pt x="14" y="140"/>
                    <a:pt x="14" y="140"/>
                    <a:pt x="14" y="140"/>
                  </a:cubicBezTo>
                  <a:cubicBezTo>
                    <a:pt x="13" y="146"/>
                    <a:pt x="12" y="151"/>
                    <a:pt x="12" y="157"/>
                  </a:cubicBezTo>
                  <a:cubicBezTo>
                    <a:pt x="12" y="158"/>
                    <a:pt x="12" y="158"/>
                    <a:pt x="12" y="158"/>
                  </a:cubicBezTo>
                  <a:cubicBezTo>
                    <a:pt x="12" y="159"/>
                    <a:pt x="12" y="160"/>
                    <a:pt x="12" y="160"/>
                  </a:cubicBezTo>
                  <a:cubicBezTo>
                    <a:pt x="12" y="161"/>
                    <a:pt x="12" y="162"/>
                    <a:pt x="12" y="163"/>
                  </a:cubicBezTo>
                  <a:cubicBezTo>
                    <a:pt x="12" y="163"/>
                    <a:pt x="12" y="163"/>
                    <a:pt x="12" y="163"/>
                  </a:cubicBezTo>
                  <a:cubicBezTo>
                    <a:pt x="12" y="168"/>
                    <a:pt x="12" y="172"/>
                    <a:pt x="13" y="177"/>
                  </a:cubicBezTo>
                  <a:cubicBezTo>
                    <a:pt x="13" y="178"/>
                    <a:pt x="13" y="179"/>
                    <a:pt x="13" y="180"/>
                  </a:cubicBezTo>
                  <a:cubicBezTo>
                    <a:pt x="13" y="181"/>
                    <a:pt x="13" y="182"/>
                    <a:pt x="14" y="184"/>
                  </a:cubicBezTo>
                  <a:cubicBezTo>
                    <a:pt x="14" y="186"/>
                    <a:pt x="15" y="189"/>
                    <a:pt x="16" y="192"/>
                  </a:cubicBezTo>
                  <a:cubicBezTo>
                    <a:pt x="16" y="192"/>
                    <a:pt x="16" y="192"/>
                    <a:pt x="16" y="193"/>
                  </a:cubicBezTo>
                  <a:cubicBezTo>
                    <a:pt x="18" y="195"/>
                    <a:pt x="19" y="198"/>
                    <a:pt x="20" y="200"/>
                  </a:cubicBezTo>
                  <a:cubicBezTo>
                    <a:pt x="21" y="202"/>
                    <a:pt x="22" y="205"/>
                    <a:pt x="23" y="207"/>
                  </a:cubicBezTo>
                  <a:cubicBezTo>
                    <a:pt x="24" y="209"/>
                    <a:pt x="25" y="211"/>
                    <a:pt x="27" y="213"/>
                  </a:cubicBezTo>
                  <a:cubicBezTo>
                    <a:pt x="28" y="214"/>
                    <a:pt x="28" y="215"/>
                    <a:pt x="29" y="216"/>
                  </a:cubicBezTo>
                  <a:cubicBezTo>
                    <a:pt x="30" y="217"/>
                    <a:pt x="30" y="217"/>
                    <a:pt x="30" y="217"/>
                  </a:cubicBezTo>
                  <a:cubicBezTo>
                    <a:pt x="33" y="221"/>
                    <a:pt x="36" y="224"/>
                    <a:pt x="41" y="225"/>
                  </a:cubicBezTo>
                  <a:cubicBezTo>
                    <a:pt x="41" y="225"/>
                    <a:pt x="41" y="225"/>
                    <a:pt x="41" y="225"/>
                  </a:cubicBezTo>
                  <a:cubicBezTo>
                    <a:pt x="41" y="225"/>
                    <a:pt x="41" y="225"/>
                    <a:pt x="41" y="225"/>
                  </a:cubicBezTo>
                  <a:cubicBezTo>
                    <a:pt x="41" y="225"/>
                    <a:pt x="41" y="225"/>
                    <a:pt x="42" y="226"/>
                  </a:cubicBezTo>
                  <a:cubicBezTo>
                    <a:pt x="43" y="226"/>
                    <a:pt x="43" y="226"/>
                    <a:pt x="44" y="226"/>
                  </a:cubicBezTo>
                  <a:cubicBezTo>
                    <a:pt x="45" y="226"/>
                    <a:pt x="45" y="226"/>
                    <a:pt x="46" y="226"/>
                  </a:cubicBezTo>
                  <a:cubicBezTo>
                    <a:pt x="48" y="225"/>
                    <a:pt x="49" y="224"/>
                    <a:pt x="49" y="221"/>
                  </a:cubicBezTo>
                  <a:cubicBezTo>
                    <a:pt x="49" y="221"/>
                    <a:pt x="49" y="221"/>
                    <a:pt x="49" y="221"/>
                  </a:cubicBezTo>
                  <a:cubicBezTo>
                    <a:pt x="49" y="221"/>
                    <a:pt x="49" y="221"/>
                    <a:pt x="49" y="221"/>
                  </a:cubicBezTo>
                  <a:cubicBezTo>
                    <a:pt x="49" y="221"/>
                    <a:pt x="49" y="220"/>
                    <a:pt x="49" y="219"/>
                  </a:cubicBezTo>
                  <a:cubicBezTo>
                    <a:pt x="49" y="218"/>
                    <a:pt x="49" y="217"/>
                    <a:pt x="48" y="216"/>
                  </a:cubicBezTo>
                  <a:cubicBezTo>
                    <a:pt x="48" y="214"/>
                    <a:pt x="47" y="212"/>
                    <a:pt x="46" y="209"/>
                  </a:cubicBezTo>
                  <a:cubicBezTo>
                    <a:pt x="46" y="208"/>
                    <a:pt x="45" y="206"/>
                    <a:pt x="45" y="205"/>
                  </a:cubicBezTo>
                  <a:cubicBezTo>
                    <a:pt x="43" y="200"/>
                    <a:pt x="41" y="196"/>
                    <a:pt x="40" y="191"/>
                  </a:cubicBezTo>
                  <a:cubicBezTo>
                    <a:pt x="38" y="184"/>
                    <a:pt x="36" y="177"/>
                    <a:pt x="34" y="170"/>
                  </a:cubicBezTo>
                  <a:cubicBezTo>
                    <a:pt x="32" y="161"/>
                    <a:pt x="31" y="153"/>
                    <a:pt x="31" y="144"/>
                  </a:cubicBezTo>
                  <a:cubicBezTo>
                    <a:pt x="30" y="136"/>
                    <a:pt x="30" y="127"/>
                    <a:pt x="31" y="119"/>
                  </a:cubicBezTo>
                  <a:cubicBezTo>
                    <a:pt x="32" y="118"/>
                    <a:pt x="32" y="118"/>
                    <a:pt x="32" y="118"/>
                  </a:cubicBezTo>
                  <a:cubicBezTo>
                    <a:pt x="33" y="111"/>
                    <a:pt x="34" y="103"/>
                    <a:pt x="35" y="96"/>
                  </a:cubicBezTo>
                  <a:cubicBezTo>
                    <a:pt x="37" y="86"/>
                    <a:pt x="40" y="76"/>
                    <a:pt x="41" y="66"/>
                  </a:cubicBezTo>
                  <a:cubicBezTo>
                    <a:pt x="41" y="66"/>
                    <a:pt x="41" y="66"/>
                    <a:pt x="41" y="66"/>
                  </a:cubicBezTo>
                  <a:cubicBezTo>
                    <a:pt x="42" y="62"/>
                    <a:pt x="42" y="58"/>
                    <a:pt x="42" y="55"/>
                  </a:cubicBezTo>
                  <a:cubicBezTo>
                    <a:pt x="42" y="51"/>
                    <a:pt x="42" y="48"/>
                    <a:pt x="42" y="44"/>
                  </a:cubicBezTo>
                  <a:cubicBezTo>
                    <a:pt x="41" y="38"/>
                    <a:pt x="40" y="32"/>
                    <a:pt x="38" y="26"/>
                  </a:cubicBezTo>
                  <a:cubicBezTo>
                    <a:pt x="35" y="17"/>
                    <a:pt x="29" y="10"/>
                    <a:pt x="22" y="3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22" y="3"/>
                    <a:pt x="21" y="2"/>
                    <a:pt x="20" y="1"/>
                  </a:cubicBezTo>
                  <a:cubicBezTo>
                    <a:pt x="19" y="1"/>
                    <a:pt x="18" y="1"/>
                    <a:pt x="18" y="0"/>
                  </a:cubicBezTo>
                  <a:cubicBezTo>
                    <a:pt x="17" y="0"/>
                    <a:pt x="17" y="0"/>
                    <a:pt x="16" y="0"/>
                  </a:cubicBezTo>
                </a:path>
              </a:pathLst>
            </a:custGeom>
            <a:solidFill>
              <a:srgbClr val="BB2A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97" name="Freeform 410"/>
            <p:cNvSpPr>
              <a:spLocks noEditPoints="1"/>
            </p:cNvSpPr>
            <p:nvPr/>
          </p:nvSpPr>
          <p:spPr bwMode="auto">
            <a:xfrm>
              <a:off x="877888" y="3328988"/>
              <a:ext cx="447675" cy="161925"/>
            </a:xfrm>
            <a:custGeom>
              <a:avLst/>
              <a:gdLst>
                <a:gd name="T0" fmla="*/ 106 w 119"/>
                <a:gd name="T1" fmla="*/ 43 h 43"/>
                <a:gd name="T2" fmla="*/ 107 w 119"/>
                <a:gd name="T3" fmla="*/ 43 h 43"/>
                <a:gd name="T4" fmla="*/ 118 w 119"/>
                <a:gd name="T5" fmla="*/ 36 h 43"/>
                <a:gd name="T6" fmla="*/ 118 w 119"/>
                <a:gd name="T7" fmla="*/ 36 h 43"/>
                <a:gd name="T8" fmla="*/ 107 w 119"/>
                <a:gd name="T9" fmla="*/ 31 h 43"/>
                <a:gd name="T10" fmla="*/ 107 w 119"/>
                <a:gd name="T11" fmla="*/ 30 h 43"/>
                <a:gd name="T12" fmla="*/ 107 w 119"/>
                <a:gd name="T13" fmla="*/ 28 h 43"/>
                <a:gd name="T14" fmla="*/ 107 w 119"/>
                <a:gd name="T15" fmla="*/ 28 h 43"/>
                <a:gd name="T16" fmla="*/ 54 w 119"/>
                <a:gd name="T17" fmla="*/ 22 h 43"/>
                <a:gd name="T18" fmla="*/ 54 w 119"/>
                <a:gd name="T19" fmla="*/ 23 h 43"/>
                <a:gd name="T20" fmla="*/ 54 w 119"/>
                <a:gd name="T21" fmla="*/ 22 h 43"/>
                <a:gd name="T22" fmla="*/ 119 w 119"/>
                <a:gd name="T23" fmla="*/ 30 h 43"/>
                <a:gd name="T24" fmla="*/ 51 w 119"/>
                <a:gd name="T25" fmla="*/ 21 h 43"/>
                <a:gd name="T26" fmla="*/ 50 w 119"/>
                <a:gd name="T27" fmla="*/ 24 h 43"/>
                <a:gd name="T28" fmla="*/ 51 w 119"/>
                <a:gd name="T29" fmla="*/ 21 h 43"/>
                <a:gd name="T30" fmla="*/ 19 w 119"/>
                <a:gd name="T31" fmla="*/ 17 h 43"/>
                <a:gd name="T32" fmla="*/ 17 w 119"/>
                <a:gd name="T33" fmla="*/ 19 h 43"/>
                <a:gd name="T34" fmla="*/ 20 w 119"/>
                <a:gd name="T35" fmla="*/ 16 h 43"/>
                <a:gd name="T36" fmla="*/ 85 w 119"/>
                <a:gd name="T37" fmla="*/ 17 h 43"/>
                <a:gd name="T38" fmla="*/ 85 w 119"/>
                <a:gd name="T39" fmla="*/ 17 h 43"/>
                <a:gd name="T40" fmla="*/ 90 w 119"/>
                <a:gd name="T41" fmla="*/ 15 h 43"/>
                <a:gd name="T42" fmla="*/ 104 w 119"/>
                <a:gd name="T43" fmla="*/ 26 h 43"/>
                <a:gd name="T44" fmla="*/ 104 w 119"/>
                <a:gd name="T45" fmla="*/ 26 h 43"/>
                <a:gd name="T46" fmla="*/ 90 w 119"/>
                <a:gd name="T47" fmla="*/ 15 h 43"/>
                <a:gd name="T48" fmla="*/ 16 w 119"/>
                <a:gd name="T49" fmla="*/ 14 h 43"/>
                <a:gd name="T50" fmla="*/ 17 w 119"/>
                <a:gd name="T51" fmla="*/ 14 h 43"/>
                <a:gd name="T52" fmla="*/ 85 w 119"/>
                <a:gd name="T53" fmla="*/ 14 h 43"/>
                <a:gd name="T54" fmla="*/ 86 w 119"/>
                <a:gd name="T55" fmla="*/ 14 h 43"/>
                <a:gd name="T56" fmla="*/ 18 w 119"/>
                <a:gd name="T57" fmla="*/ 13 h 43"/>
                <a:gd name="T58" fmla="*/ 20 w 119"/>
                <a:gd name="T59" fmla="*/ 14 h 43"/>
                <a:gd name="T60" fmla="*/ 55 w 119"/>
                <a:gd name="T61" fmla="*/ 11 h 43"/>
                <a:gd name="T62" fmla="*/ 51 w 119"/>
                <a:gd name="T63" fmla="*/ 12 h 43"/>
                <a:gd name="T64" fmla="*/ 55 w 119"/>
                <a:gd name="T65" fmla="*/ 11 h 43"/>
                <a:gd name="T66" fmla="*/ 113 w 119"/>
                <a:gd name="T67" fmla="*/ 13 h 43"/>
                <a:gd name="T68" fmla="*/ 108 w 119"/>
                <a:gd name="T69" fmla="*/ 7 h 43"/>
                <a:gd name="T70" fmla="*/ 58 w 119"/>
                <a:gd name="T71" fmla="*/ 11 h 43"/>
                <a:gd name="T72" fmla="*/ 19 w 119"/>
                <a:gd name="T73" fmla="*/ 4 h 43"/>
                <a:gd name="T74" fmla="*/ 19 w 119"/>
                <a:gd name="T75" fmla="*/ 4 h 43"/>
                <a:gd name="T76" fmla="*/ 101 w 119"/>
                <a:gd name="T77" fmla="*/ 1 h 43"/>
                <a:gd name="T78" fmla="*/ 102 w 119"/>
                <a:gd name="T79" fmla="*/ 2 h 43"/>
                <a:gd name="T80" fmla="*/ 100 w 119"/>
                <a:gd name="T81" fmla="*/ 1 h 43"/>
                <a:gd name="T82" fmla="*/ 96 w 119"/>
                <a:gd name="T83" fmla="*/ 1 h 43"/>
                <a:gd name="T84" fmla="*/ 97 w 119"/>
                <a:gd name="T85" fmla="*/ 0 h 43"/>
                <a:gd name="T86" fmla="*/ 1 w 119"/>
                <a:gd name="T87" fmla="*/ 3 h 43"/>
                <a:gd name="T88" fmla="*/ 0 w 119"/>
                <a:gd name="T89" fmla="*/ 5 h 43"/>
                <a:gd name="T90" fmla="*/ 6 w 119"/>
                <a:gd name="T91" fmla="*/ 0 h 43"/>
                <a:gd name="T92" fmla="*/ 6 w 119"/>
                <a:gd name="T93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19" h="43">
                  <a:moveTo>
                    <a:pt x="109" y="43"/>
                  </a:moveTo>
                  <a:cubicBezTo>
                    <a:pt x="108" y="43"/>
                    <a:pt x="107" y="43"/>
                    <a:pt x="106" y="43"/>
                  </a:cubicBezTo>
                  <a:cubicBezTo>
                    <a:pt x="106" y="43"/>
                    <a:pt x="106" y="43"/>
                    <a:pt x="107" y="43"/>
                  </a:cubicBezTo>
                  <a:cubicBezTo>
                    <a:pt x="107" y="43"/>
                    <a:pt x="107" y="43"/>
                    <a:pt x="107" y="43"/>
                  </a:cubicBezTo>
                  <a:cubicBezTo>
                    <a:pt x="108" y="43"/>
                    <a:pt x="109" y="43"/>
                    <a:pt x="109" y="43"/>
                  </a:cubicBezTo>
                  <a:moveTo>
                    <a:pt x="118" y="36"/>
                  </a:moveTo>
                  <a:cubicBezTo>
                    <a:pt x="117" y="38"/>
                    <a:pt x="116" y="39"/>
                    <a:pt x="114" y="41"/>
                  </a:cubicBezTo>
                  <a:cubicBezTo>
                    <a:pt x="116" y="39"/>
                    <a:pt x="117" y="38"/>
                    <a:pt x="118" y="36"/>
                  </a:cubicBezTo>
                  <a:moveTo>
                    <a:pt x="107" y="30"/>
                  </a:moveTo>
                  <a:cubicBezTo>
                    <a:pt x="107" y="31"/>
                    <a:pt x="107" y="31"/>
                    <a:pt x="107" y="31"/>
                  </a:cubicBezTo>
                  <a:cubicBezTo>
                    <a:pt x="107" y="31"/>
                    <a:pt x="107" y="31"/>
                    <a:pt x="106" y="31"/>
                  </a:cubicBezTo>
                  <a:cubicBezTo>
                    <a:pt x="107" y="31"/>
                    <a:pt x="107" y="31"/>
                    <a:pt x="107" y="30"/>
                  </a:cubicBezTo>
                  <a:moveTo>
                    <a:pt x="107" y="28"/>
                  </a:moveTo>
                  <a:cubicBezTo>
                    <a:pt x="107" y="28"/>
                    <a:pt x="107" y="28"/>
                    <a:pt x="107" y="28"/>
                  </a:cubicBezTo>
                  <a:cubicBezTo>
                    <a:pt x="107" y="28"/>
                    <a:pt x="107" y="29"/>
                    <a:pt x="107" y="29"/>
                  </a:cubicBezTo>
                  <a:cubicBezTo>
                    <a:pt x="107" y="29"/>
                    <a:pt x="107" y="28"/>
                    <a:pt x="107" y="28"/>
                  </a:cubicBezTo>
                  <a:cubicBezTo>
                    <a:pt x="107" y="28"/>
                    <a:pt x="107" y="28"/>
                    <a:pt x="107" y="28"/>
                  </a:cubicBezTo>
                  <a:moveTo>
                    <a:pt x="54" y="22"/>
                  </a:moveTo>
                  <a:cubicBezTo>
                    <a:pt x="54" y="22"/>
                    <a:pt x="54" y="22"/>
                    <a:pt x="54" y="23"/>
                  </a:cubicBezTo>
                  <a:cubicBezTo>
                    <a:pt x="54" y="23"/>
                    <a:pt x="54" y="23"/>
                    <a:pt x="54" y="23"/>
                  </a:cubicBezTo>
                  <a:cubicBezTo>
                    <a:pt x="54" y="23"/>
                    <a:pt x="54" y="22"/>
                    <a:pt x="54" y="22"/>
                  </a:cubicBezTo>
                  <a:cubicBezTo>
                    <a:pt x="54" y="22"/>
                    <a:pt x="54" y="22"/>
                    <a:pt x="54" y="22"/>
                  </a:cubicBezTo>
                  <a:moveTo>
                    <a:pt x="117" y="22"/>
                  </a:moveTo>
                  <a:cubicBezTo>
                    <a:pt x="119" y="24"/>
                    <a:pt x="119" y="27"/>
                    <a:pt x="119" y="30"/>
                  </a:cubicBezTo>
                  <a:cubicBezTo>
                    <a:pt x="119" y="27"/>
                    <a:pt x="119" y="24"/>
                    <a:pt x="117" y="22"/>
                  </a:cubicBezTo>
                  <a:moveTo>
                    <a:pt x="51" y="21"/>
                  </a:moveTo>
                  <a:cubicBezTo>
                    <a:pt x="51" y="21"/>
                    <a:pt x="51" y="21"/>
                    <a:pt x="51" y="21"/>
                  </a:cubicBezTo>
                  <a:cubicBezTo>
                    <a:pt x="50" y="22"/>
                    <a:pt x="50" y="23"/>
                    <a:pt x="50" y="24"/>
                  </a:cubicBezTo>
                  <a:cubicBezTo>
                    <a:pt x="50" y="23"/>
                    <a:pt x="50" y="22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moveTo>
                    <a:pt x="20" y="16"/>
                  </a:moveTo>
                  <a:cubicBezTo>
                    <a:pt x="20" y="17"/>
                    <a:pt x="20" y="17"/>
                    <a:pt x="19" y="17"/>
                  </a:cubicBezTo>
                  <a:cubicBezTo>
                    <a:pt x="19" y="18"/>
                    <a:pt x="18" y="18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8" y="18"/>
                    <a:pt x="19" y="18"/>
                    <a:pt x="19" y="17"/>
                  </a:cubicBezTo>
                  <a:cubicBezTo>
                    <a:pt x="19" y="17"/>
                    <a:pt x="20" y="17"/>
                    <a:pt x="20" y="16"/>
                  </a:cubicBezTo>
                  <a:moveTo>
                    <a:pt x="85" y="16"/>
                  </a:moveTo>
                  <a:cubicBezTo>
                    <a:pt x="85" y="16"/>
                    <a:pt x="85" y="17"/>
                    <a:pt x="85" y="17"/>
                  </a:cubicBezTo>
                  <a:cubicBezTo>
                    <a:pt x="85" y="17"/>
                    <a:pt x="85" y="17"/>
                    <a:pt x="85" y="17"/>
                  </a:cubicBezTo>
                  <a:cubicBezTo>
                    <a:pt x="85" y="17"/>
                    <a:pt x="85" y="17"/>
                    <a:pt x="85" y="17"/>
                  </a:cubicBezTo>
                  <a:cubicBezTo>
                    <a:pt x="85" y="16"/>
                    <a:pt x="85" y="16"/>
                    <a:pt x="85" y="16"/>
                  </a:cubicBezTo>
                  <a:moveTo>
                    <a:pt x="90" y="15"/>
                  </a:moveTo>
                  <a:cubicBezTo>
                    <a:pt x="90" y="15"/>
                    <a:pt x="90" y="15"/>
                    <a:pt x="90" y="15"/>
                  </a:cubicBezTo>
                  <a:cubicBezTo>
                    <a:pt x="95" y="19"/>
                    <a:pt x="100" y="22"/>
                    <a:pt x="104" y="26"/>
                  </a:cubicBezTo>
                  <a:cubicBezTo>
                    <a:pt x="105" y="26"/>
                    <a:pt x="105" y="26"/>
                    <a:pt x="105" y="26"/>
                  </a:cubicBezTo>
                  <a:cubicBezTo>
                    <a:pt x="105" y="26"/>
                    <a:pt x="104" y="26"/>
                    <a:pt x="104" y="26"/>
                  </a:cubicBezTo>
                  <a:cubicBezTo>
                    <a:pt x="100" y="22"/>
                    <a:pt x="95" y="19"/>
                    <a:pt x="91" y="15"/>
                  </a:cubicBezTo>
                  <a:cubicBezTo>
                    <a:pt x="90" y="15"/>
                    <a:pt x="90" y="15"/>
                    <a:pt x="90" y="15"/>
                  </a:cubicBezTo>
                  <a:moveTo>
                    <a:pt x="17" y="14"/>
                  </a:moveTo>
                  <a:cubicBezTo>
                    <a:pt x="16" y="14"/>
                    <a:pt x="16" y="14"/>
                    <a:pt x="16" y="14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6" y="14"/>
                    <a:pt x="16" y="14"/>
                    <a:pt x="17" y="14"/>
                  </a:cubicBezTo>
                  <a:moveTo>
                    <a:pt x="86" y="14"/>
                  </a:moveTo>
                  <a:cubicBezTo>
                    <a:pt x="86" y="14"/>
                    <a:pt x="86" y="14"/>
                    <a:pt x="85" y="14"/>
                  </a:cubicBezTo>
                  <a:cubicBezTo>
                    <a:pt x="85" y="14"/>
                    <a:pt x="85" y="14"/>
                    <a:pt x="85" y="14"/>
                  </a:cubicBezTo>
                  <a:cubicBezTo>
                    <a:pt x="86" y="14"/>
                    <a:pt x="86" y="14"/>
                    <a:pt x="86" y="14"/>
                  </a:cubicBezTo>
                  <a:cubicBezTo>
                    <a:pt x="86" y="14"/>
                    <a:pt x="86" y="14"/>
                    <a:pt x="86" y="14"/>
                  </a:cubicBezTo>
                  <a:moveTo>
                    <a:pt x="18" y="13"/>
                  </a:moveTo>
                  <a:cubicBezTo>
                    <a:pt x="19" y="13"/>
                    <a:pt x="19" y="14"/>
                    <a:pt x="19" y="14"/>
                  </a:cubicBezTo>
                  <a:cubicBezTo>
                    <a:pt x="19" y="14"/>
                    <a:pt x="19" y="14"/>
                    <a:pt x="20" y="14"/>
                  </a:cubicBezTo>
                  <a:cubicBezTo>
                    <a:pt x="19" y="14"/>
                    <a:pt x="19" y="13"/>
                    <a:pt x="18" y="13"/>
                  </a:cubicBezTo>
                  <a:moveTo>
                    <a:pt x="55" y="11"/>
                  </a:moveTo>
                  <a:cubicBezTo>
                    <a:pt x="54" y="12"/>
                    <a:pt x="53" y="12"/>
                    <a:pt x="52" y="12"/>
                  </a:cubicBezTo>
                  <a:cubicBezTo>
                    <a:pt x="52" y="12"/>
                    <a:pt x="51" y="12"/>
                    <a:pt x="51" y="12"/>
                  </a:cubicBezTo>
                  <a:cubicBezTo>
                    <a:pt x="51" y="12"/>
                    <a:pt x="52" y="12"/>
                    <a:pt x="52" y="12"/>
                  </a:cubicBezTo>
                  <a:cubicBezTo>
                    <a:pt x="53" y="12"/>
                    <a:pt x="54" y="12"/>
                    <a:pt x="55" y="11"/>
                  </a:cubicBezTo>
                  <a:moveTo>
                    <a:pt x="108" y="7"/>
                  </a:moveTo>
                  <a:cubicBezTo>
                    <a:pt x="110" y="9"/>
                    <a:pt x="111" y="11"/>
                    <a:pt x="113" y="13"/>
                  </a:cubicBezTo>
                  <a:cubicBezTo>
                    <a:pt x="112" y="12"/>
                    <a:pt x="112" y="12"/>
                    <a:pt x="111" y="11"/>
                  </a:cubicBezTo>
                  <a:cubicBezTo>
                    <a:pt x="110" y="10"/>
                    <a:pt x="109" y="9"/>
                    <a:pt x="108" y="7"/>
                  </a:cubicBezTo>
                  <a:moveTo>
                    <a:pt x="78" y="6"/>
                  </a:moveTo>
                  <a:cubicBezTo>
                    <a:pt x="72" y="8"/>
                    <a:pt x="65" y="9"/>
                    <a:pt x="58" y="11"/>
                  </a:cubicBezTo>
                  <a:cubicBezTo>
                    <a:pt x="65" y="9"/>
                    <a:pt x="72" y="8"/>
                    <a:pt x="78" y="6"/>
                  </a:cubicBezTo>
                  <a:moveTo>
                    <a:pt x="19" y="4"/>
                  </a:moveTo>
                  <a:cubicBezTo>
                    <a:pt x="24" y="6"/>
                    <a:pt x="29" y="7"/>
                    <a:pt x="34" y="8"/>
                  </a:cubicBezTo>
                  <a:cubicBezTo>
                    <a:pt x="29" y="7"/>
                    <a:pt x="24" y="6"/>
                    <a:pt x="19" y="4"/>
                  </a:cubicBezTo>
                  <a:moveTo>
                    <a:pt x="100" y="1"/>
                  </a:moveTo>
                  <a:cubicBezTo>
                    <a:pt x="100" y="1"/>
                    <a:pt x="101" y="1"/>
                    <a:pt x="101" y="1"/>
                  </a:cubicBezTo>
                  <a:cubicBezTo>
                    <a:pt x="102" y="1"/>
                    <a:pt x="102" y="1"/>
                    <a:pt x="102" y="1"/>
                  </a:cubicBezTo>
                  <a:cubicBezTo>
                    <a:pt x="102" y="2"/>
                    <a:pt x="102" y="2"/>
                    <a:pt x="102" y="2"/>
                  </a:cubicBezTo>
                  <a:cubicBezTo>
                    <a:pt x="102" y="2"/>
                    <a:pt x="102" y="2"/>
                    <a:pt x="102" y="2"/>
                  </a:cubicBezTo>
                  <a:cubicBezTo>
                    <a:pt x="101" y="1"/>
                    <a:pt x="101" y="1"/>
                    <a:pt x="100" y="1"/>
                  </a:cubicBezTo>
                  <a:moveTo>
                    <a:pt x="97" y="0"/>
                  </a:moveTo>
                  <a:cubicBezTo>
                    <a:pt x="97" y="0"/>
                    <a:pt x="97" y="1"/>
                    <a:pt x="96" y="1"/>
                  </a:cubicBezTo>
                  <a:cubicBezTo>
                    <a:pt x="97" y="1"/>
                    <a:pt x="97" y="1"/>
                    <a:pt x="97" y="0"/>
                  </a:cubicBezTo>
                  <a:cubicBezTo>
                    <a:pt x="97" y="0"/>
                    <a:pt x="97" y="0"/>
                    <a:pt x="97" y="0"/>
                  </a:cubicBezTo>
                  <a:moveTo>
                    <a:pt x="6" y="0"/>
                  </a:moveTo>
                  <a:cubicBezTo>
                    <a:pt x="4" y="0"/>
                    <a:pt x="3" y="1"/>
                    <a:pt x="1" y="3"/>
                  </a:cubicBezTo>
                  <a:cubicBezTo>
                    <a:pt x="1" y="4"/>
                    <a:pt x="1" y="4"/>
                    <a:pt x="0" y="4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1" y="4"/>
                    <a:pt x="2" y="3"/>
                    <a:pt x="3" y="2"/>
                  </a:cubicBezTo>
                  <a:cubicBezTo>
                    <a:pt x="4" y="1"/>
                    <a:pt x="5" y="0"/>
                    <a:pt x="6" y="0"/>
                  </a:cubicBezTo>
                  <a:cubicBezTo>
                    <a:pt x="6" y="0"/>
                    <a:pt x="6" y="0"/>
                    <a:pt x="7" y="0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solidFill>
              <a:srgbClr val="C297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98" name="Freeform 411"/>
            <p:cNvSpPr>
              <a:spLocks/>
            </p:cNvSpPr>
            <p:nvPr/>
          </p:nvSpPr>
          <p:spPr bwMode="auto">
            <a:xfrm>
              <a:off x="874713" y="3328988"/>
              <a:ext cx="450850" cy="161925"/>
            </a:xfrm>
            <a:custGeom>
              <a:avLst/>
              <a:gdLst>
                <a:gd name="T0" fmla="*/ 98 w 120"/>
                <a:gd name="T1" fmla="*/ 0 h 43"/>
                <a:gd name="T2" fmla="*/ 97 w 120"/>
                <a:gd name="T3" fmla="*/ 1 h 43"/>
                <a:gd name="T4" fmla="*/ 90 w 120"/>
                <a:gd name="T5" fmla="*/ 3 h 43"/>
                <a:gd name="T6" fmla="*/ 59 w 120"/>
                <a:gd name="T7" fmla="*/ 11 h 43"/>
                <a:gd name="T8" fmla="*/ 56 w 120"/>
                <a:gd name="T9" fmla="*/ 11 h 43"/>
                <a:gd name="T10" fmla="*/ 52 w 120"/>
                <a:gd name="T11" fmla="*/ 12 h 43"/>
                <a:gd name="T12" fmla="*/ 35 w 120"/>
                <a:gd name="T13" fmla="*/ 8 h 43"/>
                <a:gd name="T14" fmla="*/ 11 w 120"/>
                <a:gd name="T15" fmla="*/ 1 h 43"/>
                <a:gd name="T16" fmla="*/ 7 w 120"/>
                <a:gd name="T17" fmla="*/ 0 h 43"/>
                <a:gd name="T18" fmla="*/ 1 w 120"/>
                <a:gd name="T19" fmla="*/ 5 h 43"/>
                <a:gd name="T20" fmla="*/ 10 w 120"/>
                <a:gd name="T21" fmla="*/ 17 h 43"/>
                <a:gd name="T22" fmla="*/ 13 w 120"/>
                <a:gd name="T23" fmla="*/ 17 h 43"/>
                <a:gd name="T24" fmla="*/ 17 w 120"/>
                <a:gd name="T25" fmla="*/ 14 h 43"/>
                <a:gd name="T26" fmla="*/ 18 w 120"/>
                <a:gd name="T27" fmla="*/ 14 h 43"/>
                <a:gd name="T28" fmla="*/ 19 w 120"/>
                <a:gd name="T29" fmla="*/ 13 h 43"/>
                <a:gd name="T30" fmla="*/ 21 w 120"/>
                <a:gd name="T31" fmla="*/ 16 h 43"/>
                <a:gd name="T32" fmla="*/ 18 w 120"/>
                <a:gd name="T33" fmla="*/ 19 h 43"/>
                <a:gd name="T34" fmla="*/ 17 w 120"/>
                <a:gd name="T35" fmla="*/ 20 h 43"/>
                <a:gd name="T36" fmla="*/ 18 w 120"/>
                <a:gd name="T37" fmla="*/ 22 h 43"/>
                <a:gd name="T38" fmla="*/ 43 w 120"/>
                <a:gd name="T39" fmla="*/ 27 h 43"/>
                <a:gd name="T40" fmla="*/ 51 w 120"/>
                <a:gd name="T41" fmla="*/ 24 h 43"/>
                <a:gd name="T42" fmla="*/ 52 w 120"/>
                <a:gd name="T43" fmla="*/ 21 h 43"/>
                <a:gd name="T44" fmla="*/ 53 w 120"/>
                <a:gd name="T45" fmla="*/ 20 h 43"/>
                <a:gd name="T46" fmla="*/ 55 w 120"/>
                <a:gd name="T47" fmla="*/ 21 h 43"/>
                <a:gd name="T48" fmla="*/ 55 w 120"/>
                <a:gd name="T49" fmla="*/ 22 h 43"/>
                <a:gd name="T50" fmla="*/ 57 w 120"/>
                <a:gd name="T51" fmla="*/ 25 h 43"/>
                <a:gd name="T52" fmla="*/ 75 w 120"/>
                <a:gd name="T53" fmla="*/ 21 h 43"/>
                <a:gd name="T54" fmla="*/ 87 w 120"/>
                <a:gd name="T55" fmla="*/ 19 h 43"/>
                <a:gd name="T56" fmla="*/ 86 w 120"/>
                <a:gd name="T57" fmla="*/ 17 h 43"/>
                <a:gd name="T58" fmla="*/ 86 w 120"/>
                <a:gd name="T59" fmla="*/ 16 h 43"/>
                <a:gd name="T60" fmla="*/ 86 w 120"/>
                <a:gd name="T61" fmla="*/ 14 h 43"/>
                <a:gd name="T62" fmla="*/ 88 w 120"/>
                <a:gd name="T63" fmla="*/ 13 h 43"/>
                <a:gd name="T64" fmla="*/ 91 w 120"/>
                <a:gd name="T65" fmla="*/ 15 h 43"/>
                <a:gd name="T66" fmla="*/ 105 w 120"/>
                <a:gd name="T67" fmla="*/ 26 h 43"/>
                <a:gd name="T68" fmla="*/ 108 w 120"/>
                <a:gd name="T69" fmla="*/ 28 h 43"/>
                <a:gd name="T70" fmla="*/ 108 w 120"/>
                <a:gd name="T71" fmla="*/ 29 h 43"/>
                <a:gd name="T72" fmla="*/ 107 w 120"/>
                <a:gd name="T73" fmla="*/ 31 h 43"/>
                <a:gd name="T74" fmla="*/ 106 w 120"/>
                <a:gd name="T75" fmla="*/ 37 h 43"/>
                <a:gd name="T76" fmla="*/ 106 w 120"/>
                <a:gd name="T77" fmla="*/ 42 h 43"/>
                <a:gd name="T78" fmla="*/ 110 w 120"/>
                <a:gd name="T79" fmla="*/ 43 h 43"/>
                <a:gd name="T80" fmla="*/ 119 w 120"/>
                <a:gd name="T81" fmla="*/ 36 h 43"/>
                <a:gd name="T82" fmla="*/ 120 w 120"/>
                <a:gd name="T83" fmla="*/ 30 h 43"/>
                <a:gd name="T84" fmla="*/ 118 w 120"/>
                <a:gd name="T85" fmla="*/ 21 h 43"/>
                <a:gd name="T86" fmla="*/ 109 w 120"/>
                <a:gd name="T87" fmla="*/ 7 h 43"/>
                <a:gd name="T88" fmla="*/ 103 w 120"/>
                <a:gd name="T89" fmla="*/ 1 h 43"/>
                <a:gd name="T90" fmla="*/ 101 w 120"/>
                <a:gd name="T91" fmla="*/ 1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20" h="43">
                  <a:moveTo>
                    <a:pt x="100" y="0"/>
                  </a:moveTo>
                  <a:cubicBezTo>
                    <a:pt x="99" y="0"/>
                    <a:pt x="99" y="0"/>
                    <a:pt x="98" y="0"/>
                  </a:cubicBezTo>
                  <a:cubicBezTo>
                    <a:pt x="98" y="0"/>
                    <a:pt x="98" y="0"/>
                    <a:pt x="98" y="0"/>
                  </a:cubicBezTo>
                  <a:cubicBezTo>
                    <a:pt x="98" y="1"/>
                    <a:pt x="98" y="1"/>
                    <a:pt x="97" y="1"/>
                  </a:cubicBezTo>
                  <a:cubicBezTo>
                    <a:pt x="97" y="1"/>
                    <a:pt x="97" y="1"/>
                    <a:pt x="97" y="1"/>
                  </a:cubicBezTo>
                  <a:cubicBezTo>
                    <a:pt x="95" y="2"/>
                    <a:pt x="93" y="2"/>
                    <a:pt x="90" y="3"/>
                  </a:cubicBezTo>
                  <a:cubicBezTo>
                    <a:pt x="87" y="4"/>
                    <a:pt x="83" y="5"/>
                    <a:pt x="79" y="6"/>
                  </a:cubicBezTo>
                  <a:cubicBezTo>
                    <a:pt x="73" y="8"/>
                    <a:pt x="66" y="9"/>
                    <a:pt x="59" y="11"/>
                  </a:cubicBezTo>
                  <a:cubicBezTo>
                    <a:pt x="58" y="11"/>
                    <a:pt x="58" y="11"/>
                    <a:pt x="57" y="11"/>
                  </a:cubicBezTo>
                  <a:cubicBezTo>
                    <a:pt x="57" y="11"/>
                    <a:pt x="56" y="11"/>
                    <a:pt x="56" y="11"/>
                  </a:cubicBezTo>
                  <a:cubicBezTo>
                    <a:pt x="55" y="12"/>
                    <a:pt x="54" y="12"/>
                    <a:pt x="53" y="12"/>
                  </a:cubicBezTo>
                  <a:cubicBezTo>
                    <a:pt x="53" y="12"/>
                    <a:pt x="52" y="12"/>
                    <a:pt x="52" y="12"/>
                  </a:cubicBezTo>
                  <a:cubicBezTo>
                    <a:pt x="51" y="12"/>
                    <a:pt x="51" y="12"/>
                    <a:pt x="51" y="12"/>
                  </a:cubicBezTo>
                  <a:cubicBezTo>
                    <a:pt x="46" y="10"/>
                    <a:pt x="40" y="9"/>
                    <a:pt x="35" y="8"/>
                  </a:cubicBezTo>
                  <a:cubicBezTo>
                    <a:pt x="30" y="7"/>
                    <a:pt x="25" y="6"/>
                    <a:pt x="20" y="4"/>
                  </a:cubicBezTo>
                  <a:cubicBezTo>
                    <a:pt x="17" y="3"/>
                    <a:pt x="14" y="2"/>
                    <a:pt x="11" y="1"/>
                  </a:cubicBezTo>
                  <a:cubicBezTo>
                    <a:pt x="9" y="1"/>
                    <a:pt x="8" y="1"/>
                    <a:pt x="8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5" y="1"/>
                    <a:pt x="4" y="2"/>
                  </a:cubicBezTo>
                  <a:cubicBezTo>
                    <a:pt x="3" y="3"/>
                    <a:pt x="2" y="4"/>
                    <a:pt x="1" y="5"/>
                  </a:cubicBezTo>
                  <a:cubicBezTo>
                    <a:pt x="0" y="5"/>
                    <a:pt x="0" y="6"/>
                    <a:pt x="1" y="7"/>
                  </a:cubicBezTo>
                  <a:cubicBezTo>
                    <a:pt x="3" y="11"/>
                    <a:pt x="6" y="15"/>
                    <a:pt x="10" y="17"/>
                  </a:cubicBezTo>
                  <a:cubicBezTo>
                    <a:pt x="10" y="18"/>
                    <a:pt x="11" y="18"/>
                    <a:pt x="11" y="18"/>
                  </a:cubicBezTo>
                  <a:cubicBezTo>
                    <a:pt x="12" y="18"/>
                    <a:pt x="12" y="18"/>
                    <a:pt x="13" y="17"/>
                  </a:cubicBezTo>
                  <a:cubicBezTo>
                    <a:pt x="14" y="16"/>
                    <a:pt x="16" y="15"/>
                    <a:pt x="17" y="14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17" y="14"/>
                    <a:pt x="17" y="14"/>
                    <a:pt x="18" y="14"/>
                  </a:cubicBezTo>
                  <a:cubicBezTo>
                    <a:pt x="18" y="14"/>
                    <a:pt x="18" y="14"/>
                    <a:pt x="18" y="14"/>
                  </a:cubicBezTo>
                  <a:cubicBezTo>
                    <a:pt x="18" y="13"/>
                    <a:pt x="18" y="13"/>
                    <a:pt x="19" y="13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20" y="13"/>
                    <a:pt x="20" y="14"/>
                    <a:pt x="21" y="14"/>
                  </a:cubicBezTo>
                  <a:cubicBezTo>
                    <a:pt x="21" y="15"/>
                    <a:pt x="21" y="16"/>
                    <a:pt x="21" y="16"/>
                  </a:cubicBezTo>
                  <a:cubicBezTo>
                    <a:pt x="21" y="17"/>
                    <a:pt x="20" y="17"/>
                    <a:pt x="20" y="17"/>
                  </a:cubicBezTo>
                  <a:cubicBezTo>
                    <a:pt x="20" y="18"/>
                    <a:pt x="19" y="18"/>
                    <a:pt x="18" y="19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8" y="19"/>
                    <a:pt x="17" y="20"/>
                    <a:pt x="17" y="20"/>
                  </a:cubicBezTo>
                  <a:cubicBezTo>
                    <a:pt x="17" y="20"/>
                    <a:pt x="17" y="21"/>
                    <a:pt x="17" y="21"/>
                  </a:cubicBezTo>
                  <a:cubicBezTo>
                    <a:pt x="18" y="22"/>
                    <a:pt x="18" y="22"/>
                    <a:pt x="18" y="22"/>
                  </a:cubicBezTo>
                  <a:cubicBezTo>
                    <a:pt x="25" y="25"/>
                    <a:pt x="32" y="26"/>
                    <a:pt x="39" y="27"/>
                  </a:cubicBezTo>
                  <a:cubicBezTo>
                    <a:pt x="40" y="27"/>
                    <a:pt x="41" y="27"/>
                    <a:pt x="43" y="27"/>
                  </a:cubicBezTo>
                  <a:cubicBezTo>
                    <a:pt x="45" y="27"/>
                    <a:pt x="46" y="27"/>
                    <a:pt x="48" y="27"/>
                  </a:cubicBezTo>
                  <a:cubicBezTo>
                    <a:pt x="50" y="27"/>
                    <a:pt x="51" y="26"/>
                    <a:pt x="51" y="24"/>
                  </a:cubicBezTo>
                  <a:cubicBezTo>
                    <a:pt x="51" y="24"/>
                    <a:pt x="51" y="24"/>
                    <a:pt x="51" y="24"/>
                  </a:cubicBezTo>
                  <a:cubicBezTo>
                    <a:pt x="51" y="23"/>
                    <a:pt x="51" y="22"/>
                    <a:pt x="52" y="21"/>
                  </a:cubicBezTo>
                  <a:cubicBezTo>
                    <a:pt x="52" y="21"/>
                    <a:pt x="52" y="21"/>
                    <a:pt x="52" y="21"/>
                  </a:cubicBezTo>
                  <a:cubicBezTo>
                    <a:pt x="52" y="20"/>
                    <a:pt x="53" y="20"/>
                    <a:pt x="53" y="20"/>
                  </a:cubicBezTo>
                  <a:cubicBezTo>
                    <a:pt x="53" y="20"/>
                    <a:pt x="53" y="20"/>
                    <a:pt x="53" y="20"/>
                  </a:cubicBezTo>
                  <a:cubicBezTo>
                    <a:pt x="54" y="20"/>
                    <a:pt x="55" y="20"/>
                    <a:pt x="55" y="21"/>
                  </a:cubicBezTo>
                  <a:cubicBezTo>
                    <a:pt x="55" y="21"/>
                    <a:pt x="55" y="21"/>
                    <a:pt x="55" y="22"/>
                  </a:cubicBezTo>
                  <a:cubicBezTo>
                    <a:pt x="55" y="22"/>
                    <a:pt x="55" y="22"/>
                    <a:pt x="55" y="22"/>
                  </a:cubicBezTo>
                  <a:cubicBezTo>
                    <a:pt x="55" y="22"/>
                    <a:pt x="55" y="23"/>
                    <a:pt x="55" y="23"/>
                  </a:cubicBezTo>
                  <a:cubicBezTo>
                    <a:pt x="56" y="25"/>
                    <a:pt x="56" y="25"/>
                    <a:pt x="57" y="25"/>
                  </a:cubicBezTo>
                  <a:cubicBezTo>
                    <a:pt x="58" y="25"/>
                    <a:pt x="58" y="25"/>
                    <a:pt x="59" y="25"/>
                  </a:cubicBezTo>
                  <a:cubicBezTo>
                    <a:pt x="65" y="24"/>
                    <a:pt x="70" y="23"/>
                    <a:pt x="75" y="21"/>
                  </a:cubicBezTo>
                  <a:cubicBezTo>
                    <a:pt x="77" y="21"/>
                    <a:pt x="79" y="21"/>
                    <a:pt x="81" y="20"/>
                  </a:cubicBezTo>
                  <a:cubicBezTo>
                    <a:pt x="83" y="20"/>
                    <a:pt x="85" y="20"/>
                    <a:pt x="87" y="19"/>
                  </a:cubicBezTo>
                  <a:cubicBezTo>
                    <a:pt x="87" y="19"/>
                    <a:pt x="88" y="19"/>
                    <a:pt x="87" y="18"/>
                  </a:cubicBezTo>
                  <a:cubicBezTo>
                    <a:pt x="87" y="18"/>
                    <a:pt x="87" y="17"/>
                    <a:pt x="86" y="17"/>
                  </a:cubicBezTo>
                  <a:cubicBezTo>
                    <a:pt x="86" y="17"/>
                    <a:pt x="86" y="17"/>
                    <a:pt x="86" y="17"/>
                  </a:cubicBezTo>
                  <a:cubicBezTo>
                    <a:pt x="86" y="17"/>
                    <a:pt x="86" y="16"/>
                    <a:pt x="86" y="16"/>
                  </a:cubicBezTo>
                  <a:cubicBezTo>
                    <a:pt x="86" y="15"/>
                    <a:pt x="86" y="15"/>
                    <a:pt x="86" y="14"/>
                  </a:cubicBezTo>
                  <a:cubicBezTo>
                    <a:pt x="86" y="14"/>
                    <a:pt x="86" y="14"/>
                    <a:pt x="86" y="14"/>
                  </a:cubicBezTo>
                  <a:cubicBezTo>
                    <a:pt x="87" y="14"/>
                    <a:pt x="87" y="14"/>
                    <a:pt x="87" y="14"/>
                  </a:cubicBezTo>
                  <a:cubicBezTo>
                    <a:pt x="87" y="13"/>
                    <a:pt x="88" y="13"/>
                    <a:pt x="88" y="13"/>
                  </a:cubicBezTo>
                  <a:cubicBezTo>
                    <a:pt x="88" y="13"/>
                    <a:pt x="89" y="13"/>
                    <a:pt x="89" y="14"/>
                  </a:cubicBezTo>
                  <a:cubicBezTo>
                    <a:pt x="90" y="14"/>
                    <a:pt x="90" y="14"/>
                    <a:pt x="91" y="15"/>
                  </a:cubicBezTo>
                  <a:cubicBezTo>
                    <a:pt x="91" y="15"/>
                    <a:pt x="91" y="15"/>
                    <a:pt x="92" y="15"/>
                  </a:cubicBezTo>
                  <a:cubicBezTo>
                    <a:pt x="96" y="19"/>
                    <a:pt x="101" y="22"/>
                    <a:pt x="105" y="26"/>
                  </a:cubicBezTo>
                  <a:cubicBezTo>
                    <a:pt x="105" y="26"/>
                    <a:pt x="106" y="26"/>
                    <a:pt x="106" y="26"/>
                  </a:cubicBezTo>
                  <a:cubicBezTo>
                    <a:pt x="106" y="27"/>
                    <a:pt x="107" y="27"/>
                    <a:pt x="108" y="28"/>
                  </a:cubicBezTo>
                  <a:cubicBezTo>
                    <a:pt x="108" y="28"/>
                    <a:pt x="108" y="28"/>
                    <a:pt x="108" y="28"/>
                  </a:cubicBezTo>
                  <a:cubicBezTo>
                    <a:pt x="108" y="28"/>
                    <a:pt x="108" y="29"/>
                    <a:pt x="108" y="29"/>
                  </a:cubicBezTo>
                  <a:cubicBezTo>
                    <a:pt x="109" y="29"/>
                    <a:pt x="109" y="30"/>
                    <a:pt x="108" y="30"/>
                  </a:cubicBezTo>
                  <a:cubicBezTo>
                    <a:pt x="108" y="31"/>
                    <a:pt x="108" y="31"/>
                    <a:pt x="107" y="31"/>
                  </a:cubicBezTo>
                  <a:cubicBezTo>
                    <a:pt x="106" y="32"/>
                    <a:pt x="106" y="33"/>
                    <a:pt x="106" y="34"/>
                  </a:cubicBezTo>
                  <a:cubicBezTo>
                    <a:pt x="106" y="35"/>
                    <a:pt x="106" y="36"/>
                    <a:pt x="106" y="37"/>
                  </a:cubicBezTo>
                  <a:cubicBezTo>
                    <a:pt x="106" y="37"/>
                    <a:pt x="106" y="37"/>
                    <a:pt x="106" y="37"/>
                  </a:cubicBezTo>
                  <a:cubicBezTo>
                    <a:pt x="106" y="38"/>
                    <a:pt x="106" y="40"/>
                    <a:pt x="106" y="42"/>
                  </a:cubicBezTo>
                  <a:cubicBezTo>
                    <a:pt x="106" y="43"/>
                    <a:pt x="107" y="43"/>
                    <a:pt x="107" y="43"/>
                  </a:cubicBezTo>
                  <a:cubicBezTo>
                    <a:pt x="108" y="43"/>
                    <a:pt x="109" y="43"/>
                    <a:pt x="110" y="43"/>
                  </a:cubicBezTo>
                  <a:cubicBezTo>
                    <a:pt x="112" y="42"/>
                    <a:pt x="114" y="42"/>
                    <a:pt x="115" y="41"/>
                  </a:cubicBezTo>
                  <a:cubicBezTo>
                    <a:pt x="117" y="39"/>
                    <a:pt x="118" y="38"/>
                    <a:pt x="119" y="36"/>
                  </a:cubicBezTo>
                  <a:cubicBezTo>
                    <a:pt x="119" y="35"/>
                    <a:pt x="120" y="34"/>
                    <a:pt x="120" y="32"/>
                  </a:cubicBezTo>
                  <a:cubicBezTo>
                    <a:pt x="120" y="32"/>
                    <a:pt x="120" y="31"/>
                    <a:pt x="120" y="30"/>
                  </a:cubicBezTo>
                  <a:cubicBezTo>
                    <a:pt x="120" y="27"/>
                    <a:pt x="120" y="24"/>
                    <a:pt x="118" y="22"/>
                  </a:cubicBezTo>
                  <a:cubicBezTo>
                    <a:pt x="118" y="21"/>
                    <a:pt x="118" y="21"/>
                    <a:pt x="118" y="21"/>
                  </a:cubicBezTo>
                  <a:cubicBezTo>
                    <a:pt x="117" y="18"/>
                    <a:pt x="115" y="15"/>
                    <a:pt x="114" y="13"/>
                  </a:cubicBezTo>
                  <a:cubicBezTo>
                    <a:pt x="112" y="11"/>
                    <a:pt x="111" y="9"/>
                    <a:pt x="109" y="7"/>
                  </a:cubicBezTo>
                  <a:cubicBezTo>
                    <a:pt x="107" y="6"/>
                    <a:pt x="105" y="4"/>
                    <a:pt x="103" y="2"/>
                  </a:cubicBezTo>
                  <a:cubicBezTo>
                    <a:pt x="103" y="2"/>
                    <a:pt x="103" y="2"/>
                    <a:pt x="103" y="1"/>
                  </a:cubicBezTo>
                  <a:cubicBezTo>
                    <a:pt x="102" y="1"/>
                    <a:pt x="102" y="1"/>
                    <a:pt x="102" y="1"/>
                  </a:cubicBezTo>
                  <a:cubicBezTo>
                    <a:pt x="102" y="1"/>
                    <a:pt x="101" y="1"/>
                    <a:pt x="101" y="1"/>
                  </a:cubicBezTo>
                  <a:cubicBezTo>
                    <a:pt x="101" y="0"/>
                    <a:pt x="100" y="0"/>
                    <a:pt x="100" y="0"/>
                  </a:cubicBezTo>
                </a:path>
              </a:pathLst>
            </a:custGeom>
            <a:solidFill>
              <a:srgbClr val="8B0D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99" name="Freeform 412"/>
            <p:cNvSpPr>
              <a:spLocks noEditPoints="1"/>
            </p:cNvSpPr>
            <p:nvPr/>
          </p:nvSpPr>
          <p:spPr bwMode="auto">
            <a:xfrm>
              <a:off x="882650" y="2008188"/>
              <a:ext cx="442912" cy="161925"/>
            </a:xfrm>
            <a:custGeom>
              <a:avLst/>
              <a:gdLst>
                <a:gd name="T0" fmla="*/ 99 w 118"/>
                <a:gd name="T1" fmla="*/ 43 h 43"/>
                <a:gd name="T2" fmla="*/ 99 w 118"/>
                <a:gd name="T3" fmla="*/ 43 h 43"/>
                <a:gd name="T4" fmla="*/ 2 w 118"/>
                <a:gd name="T5" fmla="*/ 42 h 43"/>
                <a:gd name="T6" fmla="*/ 3 w 118"/>
                <a:gd name="T7" fmla="*/ 43 h 43"/>
                <a:gd name="T8" fmla="*/ 4 w 118"/>
                <a:gd name="T9" fmla="*/ 43 h 43"/>
                <a:gd name="T10" fmla="*/ 82 w 118"/>
                <a:gd name="T11" fmla="*/ 41 h 43"/>
                <a:gd name="T12" fmla="*/ 82 w 118"/>
                <a:gd name="T13" fmla="*/ 41 h 43"/>
                <a:gd name="T14" fmla="*/ 2 w 118"/>
                <a:gd name="T15" fmla="*/ 42 h 43"/>
                <a:gd name="T16" fmla="*/ 42 w 118"/>
                <a:gd name="T17" fmla="*/ 40 h 43"/>
                <a:gd name="T18" fmla="*/ 19 w 118"/>
                <a:gd name="T19" fmla="*/ 41 h 43"/>
                <a:gd name="T20" fmla="*/ 19 w 118"/>
                <a:gd name="T21" fmla="*/ 41 h 43"/>
                <a:gd name="T22" fmla="*/ 42 w 118"/>
                <a:gd name="T23" fmla="*/ 40 h 43"/>
                <a:gd name="T24" fmla="*/ 64 w 118"/>
                <a:gd name="T25" fmla="*/ 40 h 43"/>
                <a:gd name="T26" fmla="*/ 64 w 118"/>
                <a:gd name="T27" fmla="*/ 40 h 43"/>
                <a:gd name="T28" fmla="*/ 73 w 118"/>
                <a:gd name="T29" fmla="*/ 40 h 43"/>
                <a:gd name="T30" fmla="*/ 107 w 118"/>
                <a:gd name="T31" fmla="*/ 36 h 43"/>
                <a:gd name="T32" fmla="*/ 107 w 118"/>
                <a:gd name="T33" fmla="*/ 36 h 43"/>
                <a:gd name="T34" fmla="*/ 108 w 118"/>
                <a:gd name="T35" fmla="*/ 36 h 43"/>
                <a:gd name="T36" fmla="*/ 53 w 118"/>
                <a:gd name="T37" fmla="*/ 32 h 43"/>
                <a:gd name="T38" fmla="*/ 51 w 118"/>
                <a:gd name="T39" fmla="*/ 33 h 43"/>
                <a:gd name="T40" fmla="*/ 51 w 118"/>
                <a:gd name="T41" fmla="*/ 33 h 43"/>
                <a:gd name="T42" fmla="*/ 53 w 118"/>
                <a:gd name="T43" fmla="*/ 32 h 43"/>
                <a:gd name="T44" fmla="*/ 80 w 118"/>
                <a:gd name="T45" fmla="*/ 32 h 43"/>
                <a:gd name="T46" fmla="*/ 80 w 118"/>
                <a:gd name="T47" fmla="*/ 32 h 43"/>
                <a:gd name="T48" fmla="*/ 80 w 118"/>
                <a:gd name="T49" fmla="*/ 32 h 43"/>
                <a:gd name="T50" fmla="*/ 25 w 118"/>
                <a:gd name="T51" fmla="*/ 31 h 43"/>
                <a:gd name="T52" fmla="*/ 49 w 118"/>
                <a:gd name="T53" fmla="*/ 31 h 43"/>
                <a:gd name="T54" fmla="*/ 49 w 118"/>
                <a:gd name="T55" fmla="*/ 31 h 43"/>
                <a:gd name="T56" fmla="*/ 83 w 118"/>
                <a:gd name="T57" fmla="*/ 30 h 43"/>
                <a:gd name="T58" fmla="*/ 83 w 118"/>
                <a:gd name="T59" fmla="*/ 31 h 43"/>
                <a:gd name="T60" fmla="*/ 20 w 118"/>
                <a:gd name="T61" fmla="*/ 30 h 43"/>
                <a:gd name="T62" fmla="*/ 22 w 118"/>
                <a:gd name="T63" fmla="*/ 32 h 43"/>
                <a:gd name="T64" fmla="*/ 25 w 118"/>
                <a:gd name="T65" fmla="*/ 31 h 43"/>
                <a:gd name="T66" fmla="*/ 23 w 118"/>
                <a:gd name="T67" fmla="*/ 32 h 43"/>
                <a:gd name="T68" fmla="*/ 20 w 118"/>
                <a:gd name="T69" fmla="*/ 30 h 43"/>
                <a:gd name="T70" fmla="*/ 25 w 118"/>
                <a:gd name="T71" fmla="*/ 30 h 43"/>
                <a:gd name="T72" fmla="*/ 25 w 118"/>
                <a:gd name="T73" fmla="*/ 30 h 43"/>
                <a:gd name="T74" fmla="*/ 80 w 118"/>
                <a:gd name="T75" fmla="*/ 27 h 43"/>
                <a:gd name="T76" fmla="*/ 78 w 118"/>
                <a:gd name="T77" fmla="*/ 29 h 43"/>
                <a:gd name="T78" fmla="*/ 78 w 118"/>
                <a:gd name="T79" fmla="*/ 29 h 43"/>
                <a:gd name="T80" fmla="*/ 80 w 118"/>
                <a:gd name="T81" fmla="*/ 27 h 43"/>
                <a:gd name="T82" fmla="*/ 118 w 118"/>
                <a:gd name="T83" fmla="*/ 18 h 43"/>
                <a:gd name="T84" fmla="*/ 102 w 118"/>
                <a:gd name="T85" fmla="*/ 13 h 43"/>
                <a:gd name="T86" fmla="*/ 89 w 118"/>
                <a:gd name="T87" fmla="*/ 21 h 43"/>
                <a:gd name="T88" fmla="*/ 95 w 118"/>
                <a:gd name="T89" fmla="*/ 17 h 43"/>
                <a:gd name="T90" fmla="*/ 107 w 118"/>
                <a:gd name="T91" fmla="*/ 12 h 43"/>
                <a:gd name="T92" fmla="*/ 107 w 118"/>
                <a:gd name="T93" fmla="*/ 13 h 43"/>
                <a:gd name="T94" fmla="*/ 106 w 118"/>
                <a:gd name="T95" fmla="*/ 11 h 43"/>
                <a:gd name="T96" fmla="*/ 106 w 118"/>
                <a:gd name="T97" fmla="*/ 11 h 43"/>
                <a:gd name="T98" fmla="*/ 102 w 118"/>
                <a:gd name="T99" fmla="*/ 1 h 43"/>
                <a:gd name="T100" fmla="*/ 105 w 118"/>
                <a:gd name="T101" fmla="*/ 0 h 43"/>
                <a:gd name="T102" fmla="*/ 118 w 118"/>
                <a:gd name="T103" fmla="*/ 13 h 43"/>
                <a:gd name="T104" fmla="*/ 118 w 118"/>
                <a:gd name="T105" fmla="*/ 12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18" h="43">
                  <a:moveTo>
                    <a:pt x="100" y="43"/>
                  </a:moveTo>
                  <a:cubicBezTo>
                    <a:pt x="99" y="43"/>
                    <a:pt x="99" y="43"/>
                    <a:pt x="99" y="43"/>
                  </a:cubicBezTo>
                  <a:cubicBezTo>
                    <a:pt x="99" y="43"/>
                    <a:pt x="98" y="43"/>
                    <a:pt x="98" y="43"/>
                  </a:cubicBezTo>
                  <a:cubicBezTo>
                    <a:pt x="98" y="43"/>
                    <a:pt x="99" y="43"/>
                    <a:pt x="99" y="43"/>
                  </a:cubicBezTo>
                  <a:cubicBezTo>
                    <a:pt x="99" y="43"/>
                    <a:pt x="99" y="43"/>
                    <a:pt x="100" y="43"/>
                  </a:cubicBezTo>
                  <a:moveTo>
                    <a:pt x="2" y="42"/>
                  </a:moveTo>
                  <a:cubicBezTo>
                    <a:pt x="2" y="42"/>
                    <a:pt x="2" y="42"/>
                    <a:pt x="2" y="42"/>
                  </a:cubicBezTo>
                  <a:cubicBezTo>
                    <a:pt x="3" y="43"/>
                    <a:pt x="3" y="43"/>
                    <a:pt x="3" y="43"/>
                  </a:cubicBezTo>
                  <a:cubicBezTo>
                    <a:pt x="4" y="43"/>
                    <a:pt x="4" y="43"/>
                    <a:pt x="4" y="43"/>
                  </a:cubicBezTo>
                  <a:cubicBezTo>
                    <a:pt x="4" y="43"/>
                    <a:pt x="4" y="43"/>
                    <a:pt x="4" y="43"/>
                  </a:cubicBezTo>
                  <a:cubicBezTo>
                    <a:pt x="3" y="43"/>
                    <a:pt x="3" y="43"/>
                    <a:pt x="2" y="42"/>
                  </a:cubicBezTo>
                  <a:moveTo>
                    <a:pt x="82" y="41"/>
                  </a:moveTo>
                  <a:cubicBezTo>
                    <a:pt x="84" y="41"/>
                    <a:pt x="85" y="41"/>
                    <a:pt x="87" y="41"/>
                  </a:cubicBezTo>
                  <a:cubicBezTo>
                    <a:pt x="85" y="41"/>
                    <a:pt x="84" y="41"/>
                    <a:pt x="82" y="41"/>
                  </a:cubicBezTo>
                  <a:moveTo>
                    <a:pt x="0" y="41"/>
                  </a:moveTo>
                  <a:cubicBezTo>
                    <a:pt x="1" y="41"/>
                    <a:pt x="1" y="41"/>
                    <a:pt x="2" y="42"/>
                  </a:cubicBezTo>
                  <a:cubicBezTo>
                    <a:pt x="1" y="41"/>
                    <a:pt x="1" y="41"/>
                    <a:pt x="0" y="41"/>
                  </a:cubicBezTo>
                  <a:moveTo>
                    <a:pt x="42" y="40"/>
                  </a:moveTo>
                  <a:cubicBezTo>
                    <a:pt x="39" y="40"/>
                    <a:pt x="35" y="40"/>
                    <a:pt x="32" y="40"/>
                  </a:cubicBezTo>
                  <a:cubicBezTo>
                    <a:pt x="28" y="40"/>
                    <a:pt x="24" y="40"/>
                    <a:pt x="19" y="41"/>
                  </a:cubicBezTo>
                  <a:cubicBezTo>
                    <a:pt x="15" y="41"/>
                    <a:pt x="11" y="42"/>
                    <a:pt x="7" y="42"/>
                  </a:cubicBezTo>
                  <a:cubicBezTo>
                    <a:pt x="11" y="42"/>
                    <a:pt x="15" y="41"/>
                    <a:pt x="19" y="41"/>
                  </a:cubicBezTo>
                  <a:cubicBezTo>
                    <a:pt x="24" y="40"/>
                    <a:pt x="28" y="40"/>
                    <a:pt x="33" y="40"/>
                  </a:cubicBezTo>
                  <a:cubicBezTo>
                    <a:pt x="36" y="40"/>
                    <a:pt x="39" y="40"/>
                    <a:pt x="42" y="40"/>
                  </a:cubicBezTo>
                  <a:moveTo>
                    <a:pt x="67" y="40"/>
                  </a:moveTo>
                  <a:cubicBezTo>
                    <a:pt x="66" y="40"/>
                    <a:pt x="65" y="40"/>
                    <a:pt x="64" y="40"/>
                  </a:cubicBezTo>
                  <a:cubicBezTo>
                    <a:pt x="63" y="40"/>
                    <a:pt x="63" y="40"/>
                    <a:pt x="63" y="40"/>
                  </a:cubicBezTo>
                  <a:cubicBezTo>
                    <a:pt x="63" y="40"/>
                    <a:pt x="63" y="40"/>
                    <a:pt x="64" y="40"/>
                  </a:cubicBezTo>
                  <a:cubicBezTo>
                    <a:pt x="65" y="40"/>
                    <a:pt x="66" y="40"/>
                    <a:pt x="67" y="40"/>
                  </a:cubicBezTo>
                  <a:cubicBezTo>
                    <a:pt x="69" y="40"/>
                    <a:pt x="71" y="40"/>
                    <a:pt x="73" y="40"/>
                  </a:cubicBezTo>
                  <a:cubicBezTo>
                    <a:pt x="71" y="40"/>
                    <a:pt x="69" y="40"/>
                    <a:pt x="67" y="40"/>
                  </a:cubicBezTo>
                  <a:moveTo>
                    <a:pt x="107" y="36"/>
                  </a:moveTo>
                  <a:cubicBezTo>
                    <a:pt x="107" y="37"/>
                    <a:pt x="106" y="38"/>
                    <a:pt x="105" y="38"/>
                  </a:cubicBezTo>
                  <a:cubicBezTo>
                    <a:pt x="106" y="38"/>
                    <a:pt x="107" y="37"/>
                    <a:pt x="107" y="36"/>
                  </a:cubicBezTo>
                  <a:moveTo>
                    <a:pt x="108" y="36"/>
                  </a:moveTo>
                  <a:cubicBezTo>
                    <a:pt x="108" y="36"/>
                    <a:pt x="108" y="36"/>
                    <a:pt x="108" y="36"/>
                  </a:cubicBezTo>
                  <a:cubicBezTo>
                    <a:pt x="108" y="36"/>
                    <a:pt x="108" y="36"/>
                    <a:pt x="108" y="36"/>
                  </a:cubicBezTo>
                  <a:moveTo>
                    <a:pt x="53" y="32"/>
                  </a:moveTo>
                  <a:cubicBezTo>
                    <a:pt x="53" y="32"/>
                    <a:pt x="52" y="33"/>
                    <a:pt x="52" y="33"/>
                  </a:cubicBezTo>
                  <a:cubicBezTo>
                    <a:pt x="52" y="33"/>
                    <a:pt x="52" y="33"/>
                    <a:pt x="51" y="33"/>
                  </a:cubicBezTo>
                  <a:cubicBezTo>
                    <a:pt x="51" y="33"/>
                    <a:pt x="51" y="33"/>
                    <a:pt x="50" y="33"/>
                  </a:cubicBezTo>
                  <a:cubicBezTo>
                    <a:pt x="51" y="33"/>
                    <a:pt x="51" y="33"/>
                    <a:pt x="51" y="33"/>
                  </a:cubicBezTo>
                  <a:cubicBezTo>
                    <a:pt x="51" y="33"/>
                    <a:pt x="52" y="33"/>
                    <a:pt x="52" y="33"/>
                  </a:cubicBezTo>
                  <a:cubicBezTo>
                    <a:pt x="52" y="33"/>
                    <a:pt x="53" y="32"/>
                    <a:pt x="53" y="32"/>
                  </a:cubicBezTo>
                  <a:moveTo>
                    <a:pt x="80" y="32"/>
                  </a:moveTo>
                  <a:cubicBezTo>
                    <a:pt x="80" y="32"/>
                    <a:pt x="80" y="32"/>
                    <a:pt x="80" y="32"/>
                  </a:cubicBezTo>
                  <a:cubicBezTo>
                    <a:pt x="80" y="32"/>
                    <a:pt x="80" y="32"/>
                    <a:pt x="80" y="32"/>
                  </a:cubicBezTo>
                  <a:cubicBezTo>
                    <a:pt x="80" y="32"/>
                    <a:pt x="80" y="32"/>
                    <a:pt x="80" y="32"/>
                  </a:cubicBezTo>
                  <a:cubicBezTo>
                    <a:pt x="80" y="32"/>
                    <a:pt x="80" y="32"/>
                    <a:pt x="80" y="32"/>
                  </a:cubicBezTo>
                  <a:cubicBezTo>
                    <a:pt x="80" y="32"/>
                    <a:pt x="80" y="32"/>
                    <a:pt x="80" y="32"/>
                  </a:cubicBezTo>
                  <a:moveTo>
                    <a:pt x="25" y="31"/>
                  </a:moveTo>
                  <a:cubicBezTo>
                    <a:pt x="25" y="31"/>
                    <a:pt x="25" y="31"/>
                    <a:pt x="25" y="31"/>
                  </a:cubicBezTo>
                  <a:cubicBezTo>
                    <a:pt x="25" y="31"/>
                    <a:pt x="25" y="31"/>
                    <a:pt x="25" y="31"/>
                  </a:cubicBezTo>
                  <a:moveTo>
                    <a:pt x="49" y="31"/>
                  </a:moveTo>
                  <a:cubicBezTo>
                    <a:pt x="49" y="31"/>
                    <a:pt x="49" y="31"/>
                    <a:pt x="49" y="31"/>
                  </a:cubicBezTo>
                  <a:cubicBezTo>
                    <a:pt x="49" y="31"/>
                    <a:pt x="49" y="31"/>
                    <a:pt x="49" y="31"/>
                  </a:cubicBezTo>
                  <a:cubicBezTo>
                    <a:pt x="49" y="31"/>
                    <a:pt x="49" y="31"/>
                    <a:pt x="49" y="31"/>
                  </a:cubicBezTo>
                  <a:moveTo>
                    <a:pt x="83" y="30"/>
                  </a:moveTo>
                  <a:cubicBezTo>
                    <a:pt x="83" y="31"/>
                    <a:pt x="83" y="31"/>
                    <a:pt x="83" y="31"/>
                  </a:cubicBezTo>
                  <a:cubicBezTo>
                    <a:pt x="83" y="31"/>
                    <a:pt x="83" y="31"/>
                    <a:pt x="83" y="31"/>
                  </a:cubicBezTo>
                  <a:cubicBezTo>
                    <a:pt x="83" y="31"/>
                    <a:pt x="83" y="31"/>
                    <a:pt x="83" y="30"/>
                  </a:cubicBezTo>
                  <a:moveTo>
                    <a:pt x="20" y="30"/>
                  </a:moveTo>
                  <a:cubicBezTo>
                    <a:pt x="20" y="31"/>
                    <a:pt x="20" y="31"/>
                    <a:pt x="20" y="31"/>
                  </a:cubicBezTo>
                  <a:cubicBezTo>
                    <a:pt x="21" y="31"/>
                    <a:pt x="22" y="32"/>
                    <a:pt x="22" y="32"/>
                  </a:cubicBezTo>
                  <a:cubicBezTo>
                    <a:pt x="23" y="32"/>
                    <a:pt x="23" y="32"/>
                    <a:pt x="23" y="32"/>
                  </a:cubicBezTo>
                  <a:cubicBezTo>
                    <a:pt x="23" y="32"/>
                    <a:pt x="24" y="31"/>
                    <a:pt x="25" y="31"/>
                  </a:cubicBezTo>
                  <a:cubicBezTo>
                    <a:pt x="24" y="31"/>
                    <a:pt x="23" y="32"/>
                    <a:pt x="23" y="32"/>
                  </a:cubicBezTo>
                  <a:cubicBezTo>
                    <a:pt x="23" y="32"/>
                    <a:pt x="23" y="32"/>
                    <a:pt x="23" y="32"/>
                  </a:cubicBezTo>
                  <a:cubicBezTo>
                    <a:pt x="22" y="32"/>
                    <a:pt x="21" y="31"/>
                    <a:pt x="21" y="31"/>
                  </a:cubicBezTo>
                  <a:cubicBezTo>
                    <a:pt x="20" y="31"/>
                    <a:pt x="20" y="31"/>
                    <a:pt x="20" y="30"/>
                  </a:cubicBezTo>
                  <a:moveTo>
                    <a:pt x="25" y="29"/>
                  </a:moveTo>
                  <a:cubicBezTo>
                    <a:pt x="25" y="30"/>
                    <a:pt x="25" y="30"/>
                    <a:pt x="25" y="30"/>
                  </a:cubicBezTo>
                  <a:cubicBezTo>
                    <a:pt x="25" y="30"/>
                    <a:pt x="25" y="30"/>
                    <a:pt x="25" y="30"/>
                  </a:cubicBezTo>
                  <a:cubicBezTo>
                    <a:pt x="25" y="30"/>
                    <a:pt x="25" y="30"/>
                    <a:pt x="25" y="30"/>
                  </a:cubicBezTo>
                  <a:cubicBezTo>
                    <a:pt x="25" y="29"/>
                    <a:pt x="25" y="29"/>
                    <a:pt x="25" y="29"/>
                  </a:cubicBezTo>
                  <a:moveTo>
                    <a:pt x="80" y="27"/>
                  </a:moveTo>
                  <a:cubicBezTo>
                    <a:pt x="80" y="27"/>
                    <a:pt x="80" y="27"/>
                    <a:pt x="80" y="27"/>
                  </a:cubicBezTo>
                  <a:cubicBezTo>
                    <a:pt x="79" y="27"/>
                    <a:pt x="79" y="28"/>
                    <a:pt x="78" y="29"/>
                  </a:cubicBezTo>
                  <a:cubicBezTo>
                    <a:pt x="78" y="29"/>
                    <a:pt x="78" y="29"/>
                    <a:pt x="78" y="29"/>
                  </a:cubicBezTo>
                  <a:cubicBezTo>
                    <a:pt x="78" y="29"/>
                    <a:pt x="78" y="29"/>
                    <a:pt x="78" y="29"/>
                  </a:cubicBezTo>
                  <a:cubicBezTo>
                    <a:pt x="78" y="28"/>
                    <a:pt x="79" y="28"/>
                    <a:pt x="79" y="27"/>
                  </a:cubicBezTo>
                  <a:cubicBezTo>
                    <a:pt x="80" y="27"/>
                    <a:pt x="80" y="27"/>
                    <a:pt x="80" y="27"/>
                  </a:cubicBezTo>
                  <a:moveTo>
                    <a:pt x="118" y="18"/>
                  </a:moveTo>
                  <a:cubicBezTo>
                    <a:pt x="118" y="18"/>
                    <a:pt x="118" y="18"/>
                    <a:pt x="118" y="18"/>
                  </a:cubicBezTo>
                  <a:cubicBezTo>
                    <a:pt x="118" y="18"/>
                    <a:pt x="118" y="18"/>
                    <a:pt x="118" y="18"/>
                  </a:cubicBezTo>
                  <a:moveTo>
                    <a:pt x="102" y="13"/>
                  </a:moveTo>
                  <a:cubicBezTo>
                    <a:pt x="102" y="13"/>
                    <a:pt x="101" y="13"/>
                    <a:pt x="101" y="13"/>
                  </a:cubicBezTo>
                  <a:cubicBezTo>
                    <a:pt x="97" y="16"/>
                    <a:pt x="93" y="18"/>
                    <a:pt x="89" y="21"/>
                  </a:cubicBezTo>
                  <a:cubicBezTo>
                    <a:pt x="90" y="21"/>
                    <a:pt x="90" y="21"/>
                    <a:pt x="90" y="20"/>
                  </a:cubicBezTo>
                  <a:cubicBezTo>
                    <a:pt x="92" y="19"/>
                    <a:pt x="93" y="18"/>
                    <a:pt x="95" y="17"/>
                  </a:cubicBezTo>
                  <a:cubicBezTo>
                    <a:pt x="97" y="16"/>
                    <a:pt x="100" y="14"/>
                    <a:pt x="102" y="13"/>
                  </a:cubicBezTo>
                  <a:moveTo>
                    <a:pt x="107" y="12"/>
                  </a:moveTo>
                  <a:cubicBezTo>
                    <a:pt x="107" y="12"/>
                    <a:pt x="107" y="12"/>
                    <a:pt x="107" y="12"/>
                  </a:cubicBezTo>
                  <a:cubicBezTo>
                    <a:pt x="107" y="12"/>
                    <a:pt x="108" y="13"/>
                    <a:pt x="107" y="13"/>
                  </a:cubicBezTo>
                  <a:cubicBezTo>
                    <a:pt x="108" y="13"/>
                    <a:pt x="108" y="12"/>
                    <a:pt x="107" y="12"/>
                  </a:cubicBezTo>
                  <a:moveTo>
                    <a:pt x="106" y="11"/>
                  </a:moveTo>
                  <a:cubicBezTo>
                    <a:pt x="106" y="11"/>
                    <a:pt x="106" y="11"/>
                    <a:pt x="106" y="11"/>
                  </a:cubicBezTo>
                  <a:cubicBezTo>
                    <a:pt x="106" y="11"/>
                    <a:pt x="106" y="11"/>
                    <a:pt x="106" y="11"/>
                  </a:cubicBezTo>
                  <a:moveTo>
                    <a:pt x="105" y="0"/>
                  </a:moveTo>
                  <a:cubicBezTo>
                    <a:pt x="104" y="0"/>
                    <a:pt x="103" y="1"/>
                    <a:pt x="102" y="1"/>
                  </a:cubicBezTo>
                  <a:cubicBezTo>
                    <a:pt x="102" y="1"/>
                    <a:pt x="102" y="1"/>
                    <a:pt x="101" y="1"/>
                  </a:cubicBezTo>
                  <a:cubicBezTo>
                    <a:pt x="102" y="1"/>
                    <a:pt x="103" y="0"/>
                    <a:pt x="105" y="0"/>
                  </a:cubicBezTo>
                  <a:cubicBezTo>
                    <a:pt x="105" y="0"/>
                    <a:pt x="105" y="0"/>
                    <a:pt x="105" y="0"/>
                  </a:cubicBezTo>
                  <a:cubicBezTo>
                    <a:pt x="111" y="0"/>
                    <a:pt x="117" y="5"/>
                    <a:pt x="118" y="13"/>
                  </a:cubicBezTo>
                  <a:cubicBezTo>
                    <a:pt x="118" y="14"/>
                    <a:pt x="118" y="16"/>
                    <a:pt x="118" y="18"/>
                  </a:cubicBezTo>
                  <a:cubicBezTo>
                    <a:pt x="118" y="16"/>
                    <a:pt x="118" y="14"/>
                    <a:pt x="118" y="12"/>
                  </a:cubicBezTo>
                  <a:cubicBezTo>
                    <a:pt x="117" y="4"/>
                    <a:pt x="111" y="0"/>
                    <a:pt x="105" y="0"/>
                  </a:cubicBezTo>
                </a:path>
              </a:pathLst>
            </a:custGeom>
            <a:solidFill>
              <a:srgbClr val="C297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00" name="Freeform 413"/>
            <p:cNvSpPr>
              <a:spLocks/>
            </p:cNvSpPr>
            <p:nvPr/>
          </p:nvSpPr>
          <p:spPr bwMode="auto">
            <a:xfrm>
              <a:off x="882650" y="2008188"/>
              <a:ext cx="442912" cy="161925"/>
            </a:xfrm>
            <a:custGeom>
              <a:avLst/>
              <a:gdLst>
                <a:gd name="T0" fmla="*/ 105 w 118"/>
                <a:gd name="T1" fmla="*/ 0 h 43"/>
                <a:gd name="T2" fmla="*/ 100 w 118"/>
                <a:gd name="T3" fmla="*/ 3 h 43"/>
                <a:gd name="T4" fmla="*/ 96 w 118"/>
                <a:gd name="T5" fmla="*/ 12 h 43"/>
                <a:gd name="T6" fmla="*/ 89 w 118"/>
                <a:gd name="T7" fmla="*/ 21 h 43"/>
                <a:gd name="T8" fmla="*/ 89 w 118"/>
                <a:gd name="T9" fmla="*/ 21 h 43"/>
                <a:gd name="T10" fmla="*/ 102 w 118"/>
                <a:gd name="T11" fmla="*/ 13 h 43"/>
                <a:gd name="T12" fmla="*/ 106 w 118"/>
                <a:gd name="T13" fmla="*/ 11 h 43"/>
                <a:gd name="T14" fmla="*/ 106 w 118"/>
                <a:gd name="T15" fmla="*/ 11 h 43"/>
                <a:gd name="T16" fmla="*/ 107 w 118"/>
                <a:gd name="T17" fmla="*/ 12 h 43"/>
                <a:gd name="T18" fmla="*/ 107 w 118"/>
                <a:gd name="T19" fmla="*/ 14 h 43"/>
                <a:gd name="T20" fmla="*/ 83 w 118"/>
                <a:gd name="T21" fmla="*/ 30 h 43"/>
                <a:gd name="T22" fmla="*/ 80 w 118"/>
                <a:gd name="T23" fmla="*/ 32 h 43"/>
                <a:gd name="T24" fmla="*/ 80 w 118"/>
                <a:gd name="T25" fmla="*/ 32 h 43"/>
                <a:gd name="T26" fmla="*/ 80 w 118"/>
                <a:gd name="T27" fmla="*/ 32 h 43"/>
                <a:gd name="T28" fmla="*/ 78 w 118"/>
                <a:gd name="T29" fmla="*/ 29 h 43"/>
                <a:gd name="T30" fmla="*/ 80 w 118"/>
                <a:gd name="T31" fmla="*/ 27 h 43"/>
                <a:gd name="T32" fmla="*/ 81 w 118"/>
                <a:gd name="T33" fmla="*/ 26 h 43"/>
                <a:gd name="T34" fmla="*/ 81 w 118"/>
                <a:gd name="T35" fmla="*/ 25 h 43"/>
                <a:gd name="T36" fmla="*/ 64 w 118"/>
                <a:gd name="T37" fmla="*/ 28 h 43"/>
                <a:gd name="T38" fmla="*/ 58 w 118"/>
                <a:gd name="T39" fmla="*/ 28 h 43"/>
                <a:gd name="T40" fmla="*/ 54 w 118"/>
                <a:gd name="T41" fmla="*/ 28 h 43"/>
                <a:gd name="T42" fmla="*/ 54 w 118"/>
                <a:gd name="T43" fmla="*/ 31 h 43"/>
                <a:gd name="T44" fmla="*/ 52 w 118"/>
                <a:gd name="T45" fmla="*/ 33 h 43"/>
                <a:gd name="T46" fmla="*/ 50 w 118"/>
                <a:gd name="T47" fmla="*/ 33 h 43"/>
                <a:gd name="T48" fmla="*/ 49 w 118"/>
                <a:gd name="T49" fmla="*/ 31 h 43"/>
                <a:gd name="T50" fmla="*/ 49 w 118"/>
                <a:gd name="T51" fmla="*/ 31 h 43"/>
                <a:gd name="T52" fmla="*/ 46 w 118"/>
                <a:gd name="T53" fmla="*/ 27 h 43"/>
                <a:gd name="T54" fmla="*/ 33 w 118"/>
                <a:gd name="T55" fmla="*/ 25 h 43"/>
                <a:gd name="T56" fmla="*/ 24 w 118"/>
                <a:gd name="T57" fmla="*/ 26 h 43"/>
                <a:gd name="T58" fmla="*/ 25 w 118"/>
                <a:gd name="T59" fmla="*/ 29 h 43"/>
                <a:gd name="T60" fmla="*/ 25 w 118"/>
                <a:gd name="T61" fmla="*/ 30 h 43"/>
                <a:gd name="T62" fmla="*/ 25 w 118"/>
                <a:gd name="T63" fmla="*/ 31 h 43"/>
                <a:gd name="T64" fmla="*/ 23 w 118"/>
                <a:gd name="T65" fmla="*/ 32 h 43"/>
                <a:gd name="T66" fmla="*/ 20 w 118"/>
                <a:gd name="T67" fmla="*/ 31 h 43"/>
                <a:gd name="T68" fmla="*/ 18 w 118"/>
                <a:gd name="T69" fmla="*/ 29 h 43"/>
                <a:gd name="T70" fmla="*/ 15 w 118"/>
                <a:gd name="T71" fmla="*/ 29 h 43"/>
                <a:gd name="T72" fmla="*/ 0 w 118"/>
                <a:gd name="T73" fmla="*/ 38 h 43"/>
                <a:gd name="T74" fmla="*/ 0 w 118"/>
                <a:gd name="T75" fmla="*/ 41 h 43"/>
                <a:gd name="T76" fmla="*/ 2 w 118"/>
                <a:gd name="T77" fmla="*/ 42 h 43"/>
                <a:gd name="T78" fmla="*/ 4 w 118"/>
                <a:gd name="T79" fmla="*/ 43 h 43"/>
                <a:gd name="T80" fmla="*/ 7 w 118"/>
                <a:gd name="T81" fmla="*/ 42 h 43"/>
                <a:gd name="T82" fmla="*/ 32 w 118"/>
                <a:gd name="T83" fmla="*/ 40 h 43"/>
                <a:gd name="T84" fmla="*/ 63 w 118"/>
                <a:gd name="T85" fmla="*/ 40 h 43"/>
                <a:gd name="T86" fmla="*/ 67 w 118"/>
                <a:gd name="T87" fmla="*/ 40 h 43"/>
                <a:gd name="T88" fmla="*/ 73 w 118"/>
                <a:gd name="T89" fmla="*/ 40 h 43"/>
                <a:gd name="T90" fmla="*/ 87 w 118"/>
                <a:gd name="T91" fmla="*/ 41 h 43"/>
                <a:gd name="T92" fmla="*/ 98 w 118"/>
                <a:gd name="T93" fmla="*/ 43 h 43"/>
                <a:gd name="T94" fmla="*/ 99 w 118"/>
                <a:gd name="T95" fmla="*/ 43 h 43"/>
                <a:gd name="T96" fmla="*/ 101 w 118"/>
                <a:gd name="T97" fmla="*/ 42 h 43"/>
                <a:gd name="T98" fmla="*/ 107 w 118"/>
                <a:gd name="T99" fmla="*/ 36 h 43"/>
                <a:gd name="T100" fmla="*/ 108 w 118"/>
                <a:gd name="T101" fmla="*/ 36 h 43"/>
                <a:gd name="T102" fmla="*/ 118 w 118"/>
                <a:gd name="T103" fmla="*/ 18 h 43"/>
                <a:gd name="T104" fmla="*/ 118 w 118"/>
                <a:gd name="T105" fmla="*/ 18 h 43"/>
                <a:gd name="T106" fmla="*/ 105 w 118"/>
                <a:gd name="T107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18" h="43">
                  <a:moveTo>
                    <a:pt x="105" y="0"/>
                  </a:moveTo>
                  <a:cubicBezTo>
                    <a:pt x="105" y="0"/>
                    <a:pt x="105" y="0"/>
                    <a:pt x="105" y="0"/>
                  </a:cubicBezTo>
                  <a:cubicBezTo>
                    <a:pt x="103" y="0"/>
                    <a:pt x="102" y="1"/>
                    <a:pt x="101" y="1"/>
                  </a:cubicBezTo>
                  <a:cubicBezTo>
                    <a:pt x="100" y="1"/>
                    <a:pt x="100" y="2"/>
                    <a:pt x="100" y="3"/>
                  </a:cubicBezTo>
                  <a:cubicBezTo>
                    <a:pt x="99" y="4"/>
                    <a:pt x="99" y="4"/>
                    <a:pt x="99" y="5"/>
                  </a:cubicBezTo>
                  <a:cubicBezTo>
                    <a:pt x="98" y="8"/>
                    <a:pt x="97" y="10"/>
                    <a:pt x="96" y="12"/>
                  </a:cubicBezTo>
                  <a:cubicBezTo>
                    <a:pt x="94" y="15"/>
                    <a:pt x="92" y="17"/>
                    <a:pt x="89" y="19"/>
                  </a:cubicBezTo>
                  <a:cubicBezTo>
                    <a:pt x="89" y="20"/>
                    <a:pt x="89" y="20"/>
                    <a:pt x="89" y="21"/>
                  </a:cubicBezTo>
                  <a:cubicBezTo>
                    <a:pt x="89" y="21"/>
                    <a:pt x="89" y="21"/>
                    <a:pt x="89" y="21"/>
                  </a:cubicBezTo>
                  <a:cubicBezTo>
                    <a:pt x="89" y="21"/>
                    <a:pt x="89" y="21"/>
                    <a:pt x="89" y="21"/>
                  </a:cubicBezTo>
                  <a:cubicBezTo>
                    <a:pt x="93" y="18"/>
                    <a:pt x="97" y="16"/>
                    <a:pt x="101" y="13"/>
                  </a:cubicBezTo>
                  <a:cubicBezTo>
                    <a:pt x="101" y="13"/>
                    <a:pt x="102" y="13"/>
                    <a:pt x="102" y="13"/>
                  </a:cubicBezTo>
                  <a:cubicBezTo>
                    <a:pt x="102" y="13"/>
                    <a:pt x="102" y="13"/>
                    <a:pt x="102" y="12"/>
                  </a:cubicBezTo>
                  <a:cubicBezTo>
                    <a:pt x="103" y="12"/>
                    <a:pt x="104" y="11"/>
                    <a:pt x="106" y="11"/>
                  </a:cubicBezTo>
                  <a:cubicBezTo>
                    <a:pt x="106" y="11"/>
                    <a:pt x="106" y="11"/>
                    <a:pt x="106" y="11"/>
                  </a:cubicBezTo>
                  <a:cubicBezTo>
                    <a:pt x="106" y="11"/>
                    <a:pt x="106" y="11"/>
                    <a:pt x="106" y="11"/>
                  </a:cubicBezTo>
                  <a:cubicBezTo>
                    <a:pt x="106" y="11"/>
                    <a:pt x="106" y="11"/>
                    <a:pt x="106" y="11"/>
                  </a:cubicBezTo>
                  <a:cubicBezTo>
                    <a:pt x="107" y="11"/>
                    <a:pt x="107" y="12"/>
                    <a:pt x="107" y="12"/>
                  </a:cubicBezTo>
                  <a:cubicBezTo>
                    <a:pt x="108" y="12"/>
                    <a:pt x="108" y="13"/>
                    <a:pt x="107" y="13"/>
                  </a:cubicBezTo>
                  <a:cubicBezTo>
                    <a:pt x="107" y="13"/>
                    <a:pt x="107" y="14"/>
                    <a:pt x="107" y="14"/>
                  </a:cubicBezTo>
                  <a:cubicBezTo>
                    <a:pt x="107" y="15"/>
                    <a:pt x="106" y="16"/>
                    <a:pt x="104" y="16"/>
                  </a:cubicBezTo>
                  <a:cubicBezTo>
                    <a:pt x="97" y="21"/>
                    <a:pt x="90" y="26"/>
                    <a:pt x="83" y="30"/>
                  </a:cubicBezTo>
                  <a:cubicBezTo>
                    <a:pt x="83" y="31"/>
                    <a:pt x="83" y="31"/>
                    <a:pt x="83" y="31"/>
                  </a:cubicBezTo>
                  <a:cubicBezTo>
                    <a:pt x="82" y="31"/>
                    <a:pt x="81" y="32"/>
                    <a:pt x="80" y="32"/>
                  </a:cubicBezTo>
                  <a:cubicBezTo>
                    <a:pt x="80" y="32"/>
                    <a:pt x="80" y="32"/>
                    <a:pt x="80" y="32"/>
                  </a:cubicBezTo>
                  <a:cubicBezTo>
                    <a:pt x="80" y="32"/>
                    <a:pt x="80" y="32"/>
                    <a:pt x="80" y="32"/>
                  </a:cubicBezTo>
                  <a:cubicBezTo>
                    <a:pt x="80" y="32"/>
                    <a:pt x="80" y="32"/>
                    <a:pt x="80" y="32"/>
                  </a:cubicBezTo>
                  <a:cubicBezTo>
                    <a:pt x="80" y="32"/>
                    <a:pt x="80" y="32"/>
                    <a:pt x="80" y="32"/>
                  </a:cubicBezTo>
                  <a:cubicBezTo>
                    <a:pt x="79" y="31"/>
                    <a:pt x="79" y="31"/>
                    <a:pt x="78" y="31"/>
                  </a:cubicBezTo>
                  <a:cubicBezTo>
                    <a:pt x="78" y="30"/>
                    <a:pt x="78" y="30"/>
                    <a:pt x="78" y="29"/>
                  </a:cubicBezTo>
                  <a:cubicBezTo>
                    <a:pt x="78" y="29"/>
                    <a:pt x="78" y="29"/>
                    <a:pt x="78" y="29"/>
                  </a:cubicBezTo>
                  <a:cubicBezTo>
                    <a:pt x="79" y="28"/>
                    <a:pt x="79" y="27"/>
                    <a:pt x="80" y="27"/>
                  </a:cubicBezTo>
                  <a:cubicBezTo>
                    <a:pt x="80" y="27"/>
                    <a:pt x="80" y="27"/>
                    <a:pt x="80" y="27"/>
                  </a:cubicBezTo>
                  <a:cubicBezTo>
                    <a:pt x="81" y="26"/>
                    <a:pt x="81" y="26"/>
                    <a:pt x="81" y="26"/>
                  </a:cubicBezTo>
                  <a:cubicBezTo>
                    <a:pt x="82" y="25"/>
                    <a:pt x="82" y="25"/>
                    <a:pt x="82" y="25"/>
                  </a:cubicBezTo>
                  <a:cubicBezTo>
                    <a:pt x="81" y="25"/>
                    <a:pt x="81" y="25"/>
                    <a:pt x="81" y="25"/>
                  </a:cubicBezTo>
                  <a:cubicBezTo>
                    <a:pt x="81" y="25"/>
                    <a:pt x="81" y="25"/>
                    <a:pt x="81" y="25"/>
                  </a:cubicBezTo>
                  <a:cubicBezTo>
                    <a:pt x="75" y="27"/>
                    <a:pt x="70" y="27"/>
                    <a:pt x="64" y="28"/>
                  </a:cubicBezTo>
                  <a:cubicBezTo>
                    <a:pt x="64" y="28"/>
                    <a:pt x="63" y="28"/>
                    <a:pt x="63" y="28"/>
                  </a:cubicBezTo>
                  <a:cubicBezTo>
                    <a:pt x="61" y="28"/>
                    <a:pt x="60" y="28"/>
                    <a:pt x="58" y="28"/>
                  </a:cubicBezTo>
                  <a:cubicBezTo>
                    <a:pt x="57" y="28"/>
                    <a:pt x="57" y="27"/>
                    <a:pt x="56" y="27"/>
                  </a:cubicBezTo>
                  <a:cubicBezTo>
                    <a:pt x="55" y="27"/>
                    <a:pt x="55" y="28"/>
                    <a:pt x="54" y="28"/>
                  </a:cubicBezTo>
                  <a:cubicBezTo>
                    <a:pt x="54" y="29"/>
                    <a:pt x="54" y="30"/>
                    <a:pt x="54" y="31"/>
                  </a:cubicBezTo>
                  <a:cubicBezTo>
                    <a:pt x="54" y="31"/>
                    <a:pt x="54" y="31"/>
                    <a:pt x="54" y="31"/>
                  </a:cubicBezTo>
                  <a:cubicBezTo>
                    <a:pt x="54" y="31"/>
                    <a:pt x="53" y="32"/>
                    <a:pt x="53" y="32"/>
                  </a:cubicBezTo>
                  <a:cubicBezTo>
                    <a:pt x="53" y="32"/>
                    <a:pt x="52" y="33"/>
                    <a:pt x="52" y="33"/>
                  </a:cubicBezTo>
                  <a:cubicBezTo>
                    <a:pt x="52" y="33"/>
                    <a:pt x="51" y="33"/>
                    <a:pt x="51" y="33"/>
                  </a:cubicBezTo>
                  <a:cubicBezTo>
                    <a:pt x="51" y="33"/>
                    <a:pt x="51" y="33"/>
                    <a:pt x="50" y="33"/>
                  </a:cubicBezTo>
                  <a:cubicBezTo>
                    <a:pt x="50" y="32"/>
                    <a:pt x="49" y="32"/>
                    <a:pt x="49" y="31"/>
                  </a:cubicBezTo>
                  <a:cubicBezTo>
                    <a:pt x="49" y="31"/>
                    <a:pt x="49" y="31"/>
                    <a:pt x="49" y="31"/>
                  </a:cubicBezTo>
                  <a:cubicBezTo>
                    <a:pt x="49" y="31"/>
                    <a:pt x="49" y="31"/>
                    <a:pt x="49" y="31"/>
                  </a:cubicBezTo>
                  <a:cubicBezTo>
                    <a:pt x="49" y="31"/>
                    <a:pt x="49" y="31"/>
                    <a:pt x="49" y="31"/>
                  </a:cubicBezTo>
                  <a:cubicBezTo>
                    <a:pt x="49" y="30"/>
                    <a:pt x="49" y="30"/>
                    <a:pt x="49" y="29"/>
                  </a:cubicBezTo>
                  <a:cubicBezTo>
                    <a:pt x="49" y="27"/>
                    <a:pt x="49" y="27"/>
                    <a:pt x="46" y="27"/>
                  </a:cubicBezTo>
                  <a:cubicBezTo>
                    <a:pt x="42" y="26"/>
                    <a:pt x="38" y="26"/>
                    <a:pt x="33" y="25"/>
                  </a:cubicBezTo>
                  <a:cubicBezTo>
                    <a:pt x="33" y="25"/>
                    <a:pt x="33" y="25"/>
                    <a:pt x="33" y="25"/>
                  </a:cubicBezTo>
                  <a:cubicBezTo>
                    <a:pt x="31" y="25"/>
                    <a:pt x="29" y="26"/>
                    <a:pt x="27" y="26"/>
                  </a:cubicBezTo>
                  <a:cubicBezTo>
                    <a:pt x="26" y="26"/>
                    <a:pt x="25" y="26"/>
                    <a:pt x="24" y="26"/>
                  </a:cubicBezTo>
                  <a:cubicBezTo>
                    <a:pt x="23" y="27"/>
                    <a:pt x="25" y="28"/>
                    <a:pt x="25" y="29"/>
                  </a:cubicBezTo>
                  <a:cubicBezTo>
                    <a:pt x="25" y="29"/>
                    <a:pt x="25" y="29"/>
                    <a:pt x="25" y="29"/>
                  </a:cubicBezTo>
                  <a:cubicBezTo>
                    <a:pt x="25" y="29"/>
                    <a:pt x="25" y="29"/>
                    <a:pt x="25" y="30"/>
                  </a:cubicBezTo>
                  <a:cubicBezTo>
                    <a:pt x="25" y="30"/>
                    <a:pt x="25" y="30"/>
                    <a:pt x="25" y="30"/>
                  </a:cubicBezTo>
                  <a:cubicBezTo>
                    <a:pt x="25" y="30"/>
                    <a:pt x="25" y="31"/>
                    <a:pt x="25" y="31"/>
                  </a:cubicBezTo>
                  <a:cubicBezTo>
                    <a:pt x="25" y="31"/>
                    <a:pt x="25" y="31"/>
                    <a:pt x="25" y="31"/>
                  </a:cubicBezTo>
                  <a:cubicBezTo>
                    <a:pt x="25" y="31"/>
                    <a:pt x="25" y="31"/>
                    <a:pt x="25" y="31"/>
                  </a:cubicBezTo>
                  <a:cubicBezTo>
                    <a:pt x="24" y="31"/>
                    <a:pt x="23" y="32"/>
                    <a:pt x="23" y="32"/>
                  </a:cubicBezTo>
                  <a:cubicBezTo>
                    <a:pt x="23" y="32"/>
                    <a:pt x="23" y="32"/>
                    <a:pt x="22" y="32"/>
                  </a:cubicBezTo>
                  <a:cubicBezTo>
                    <a:pt x="22" y="32"/>
                    <a:pt x="21" y="31"/>
                    <a:pt x="20" y="31"/>
                  </a:cubicBezTo>
                  <a:cubicBezTo>
                    <a:pt x="20" y="31"/>
                    <a:pt x="20" y="31"/>
                    <a:pt x="20" y="30"/>
                  </a:cubicBezTo>
                  <a:cubicBezTo>
                    <a:pt x="19" y="30"/>
                    <a:pt x="18" y="30"/>
                    <a:pt x="18" y="29"/>
                  </a:cubicBezTo>
                  <a:cubicBezTo>
                    <a:pt x="17" y="29"/>
                    <a:pt x="17" y="29"/>
                    <a:pt x="16" y="29"/>
                  </a:cubicBezTo>
                  <a:cubicBezTo>
                    <a:pt x="16" y="29"/>
                    <a:pt x="15" y="29"/>
                    <a:pt x="15" y="29"/>
                  </a:cubicBezTo>
                  <a:cubicBezTo>
                    <a:pt x="12" y="30"/>
                    <a:pt x="10" y="31"/>
                    <a:pt x="8" y="32"/>
                  </a:cubicBezTo>
                  <a:cubicBezTo>
                    <a:pt x="5" y="34"/>
                    <a:pt x="3" y="36"/>
                    <a:pt x="0" y="38"/>
                  </a:cubicBezTo>
                  <a:cubicBezTo>
                    <a:pt x="0" y="39"/>
                    <a:pt x="0" y="39"/>
                    <a:pt x="0" y="40"/>
                  </a:cubicBezTo>
                  <a:cubicBezTo>
                    <a:pt x="0" y="40"/>
                    <a:pt x="0" y="40"/>
                    <a:pt x="0" y="41"/>
                  </a:cubicBezTo>
                  <a:cubicBezTo>
                    <a:pt x="1" y="41"/>
                    <a:pt x="1" y="41"/>
                    <a:pt x="2" y="42"/>
                  </a:cubicBezTo>
                  <a:cubicBezTo>
                    <a:pt x="2" y="42"/>
                    <a:pt x="2" y="42"/>
                    <a:pt x="2" y="42"/>
                  </a:cubicBezTo>
                  <a:cubicBezTo>
                    <a:pt x="3" y="43"/>
                    <a:pt x="3" y="43"/>
                    <a:pt x="4" y="43"/>
                  </a:cubicBezTo>
                  <a:cubicBezTo>
                    <a:pt x="4" y="43"/>
                    <a:pt x="4" y="43"/>
                    <a:pt x="4" y="43"/>
                  </a:cubicBezTo>
                  <a:cubicBezTo>
                    <a:pt x="4" y="43"/>
                    <a:pt x="4" y="43"/>
                    <a:pt x="5" y="43"/>
                  </a:cubicBezTo>
                  <a:cubicBezTo>
                    <a:pt x="5" y="43"/>
                    <a:pt x="6" y="42"/>
                    <a:pt x="7" y="42"/>
                  </a:cubicBezTo>
                  <a:cubicBezTo>
                    <a:pt x="11" y="42"/>
                    <a:pt x="15" y="41"/>
                    <a:pt x="19" y="41"/>
                  </a:cubicBezTo>
                  <a:cubicBezTo>
                    <a:pt x="24" y="40"/>
                    <a:pt x="28" y="40"/>
                    <a:pt x="32" y="40"/>
                  </a:cubicBezTo>
                  <a:cubicBezTo>
                    <a:pt x="35" y="40"/>
                    <a:pt x="39" y="40"/>
                    <a:pt x="42" y="40"/>
                  </a:cubicBezTo>
                  <a:cubicBezTo>
                    <a:pt x="49" y="40"/>
                    <a:pt x="56" y="40"/>
                    <a:pt x="63" y="40"/>
                  </a:cubicBezTo>
                  <a:cubicBezTo>
                    <a:pt x="63" y="40"/>
                    <a:pt x="63" y="40"/>
                    <a:pt x="64" y="40"/>
                  </a:cubicBezTo>
                  <a:cubicBezTo>
                    <a:pt x="65" y="40"/>
                    <a:pt x="66" y="40"/>
                    <a:pt x="67" y="40"/>
                  </a:cubicBezTo>
                  <a:cubicBezTo>
                    <a:pt x="69" y="40"/>
                    <a:pt x="71" y="40"/>
                    <a:pt x="73" y="40"/>
                  </a:cubicBezTo>
                  <a:cubicBezTo>
                    <a:pt x="73" y="40"/>
                    <a:pt x="73" y="40"/>
                    <a:pt x="73" y="40"/>
                  </a:cubicBezTo>
                  <a:cubicBezTo>
                    <a:pt x="76" y="40"/>
                    <a:pt x="79" y="40"/>
                    <a:pt x="82" y="41"/>
                  </a:cubicBezTo>
                  <a:cubicBezTo>
                    <a:pt x="84" y="41"/>
                    <a:pt x="85" y="41"/>
                    <a:pt x="87" y="41"/>
                  </a:cubicBezTo>
                  <a:cubicBezTo>
                    <a:pt x="88" y="41"/>
                    <a:pt x="90" y="42"/>
                    <a:pt x="91" y="42"/>
                  </a:cubicBezTo>
                  <a:cubicBezTo>
                    <a:pt x="93" y="42"/>
                    <a:pt x="96" y="42"/>
                    <a:pt x="98" y="43"/>
                  </a:cubicBezTo>
                  <a:cubicBezTo>
                    <a:pt x="98" y="43"/>
                    <a:pt x="98" y="43"/>
                    <a:pt x="98" y="43"/>
                  </a:cubicBezTo>
                  <a:cubicBezTo>
                    <a:pt x="98" y="43"/>
                    <a:pt x="99" y="43"/>
                    <a:pt x="99" y="43"/>
                  </a:cubicBezTo>
                  <a:cubicBezTo>
                    <a:pt x="99" y="43"/>
                    <a:pt x="99" y="43"/>
                    <a:pt x="100" y="43"/>
                  </a:cubicBezTo>
                  <a:cubicBezTo>
                    <a:pt x="100" y="42"/>
                    <a:pt x="100" y="42"/>
                    <a:pt x="101" y="42"/>
                  </a:cubicBezTo>
                  <a:cubicBezTo>
                    <a:pt x="102" y="41"/>
                    <a:pt x="104" y="40"/>
                    <a:pt x="105" y="38"/>
                  </a:cubicBezTo>
                  <a:cubicBezTo>
                    <a:pt x="106" y="38"/>
                    <a:pt x="107" y="37"/>
                    <a:pt x="107" y="36"/>
                  </a:cubicBezTo>
                  <a:cubicBezTo>
                    <a:pt x="107" y="36"/>
                    <a:pt x="108" y="36"/>
                    <a:pt x="108" y="36"/>
                  </a:cubicBezTo>
                  <a:cubicBezTo>
                    <a:pt x="108" y="36"/>
                    <a:pt x="108" y="36"/>
                    <a:pt x="108" y="36"/>
                  </a:cubicBezTo>
                  <a:cubicBezTo>
                    <a:pt x="110" y="33"/>
                    <a:pt x="112" y="30"/>
                    <a:pt x="114" y="28"/>
                  </a:cubicBezTo>
                  <a:cubicBezTo>
                    <a:pt x="116" y="25"/>
                    <a:pt x="117" y="21"/>
                    <a:pt x="118" y="18"/>
                  </a:cubicBezTo>
                  <a:cubicBezTo>
                    <a:pt x="118" y="18"/>
                    <a:pt x="118" y="18"/>
                    <a:pt x="118" y="18"/>
                  </a:cubicBezTo>
                  <a:cubicBezTo>
                    <a:pt x="118" y="18"/>
                    <a:pt x="118" y="18"/>
                    <a:pt x="118" y="18"/>
                  </a:cubicBezTo>
                  <a:cubicBezTo>
                    <a:pt x="118" y="16"/>
                    <a:pt x="118" y="14"/>
                    <a:pt x="118" y="13"/>
                  </a:cubicBezTo>
                  <a:cubicBezTo>
                    <a:pt x="117" y="5"/>
                    <a:pt x="111" y="0"/>
                    <a:pt x="105" y="0"/>
                  </a:cubicBezTo>
                </a:path>
              </a:pathLst>
            </a:custGeom>
            <a:solidFill>
              <a:srgbClr val="8B0D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01" name="Freeform 414"/>
            <p:cNvSpPr>
              <a:spLocks noEditPoints="1"/>
            </p:cNvSpPr>
            <p:nvPr/>
          </p:nvSpPr>
          <p:spPr bwMode="auto">
            <a:xfrm>
              <a:off x="1028700" y="4316413"/>
              <a:ext cx="90487" cy="236538"/>
            </a:xfrm>
            <a:custGeom>
              <a:avLst/>
              <a:gdLst>
                <a:gd name="T0" fmla="*/ 11 w 24"/>
                <a:gd name="T1" fmla="*/ 63 h 63"/>
                <a:gd name="T2" fmla="*/ 12 w 24"/>
                <a:gd name="T3" fmla="*/ 63 h 63"/>
                <a:gd name="T4" fmla="*/ 12 w 24"/>
                <a:gd name="T5" fmla="*/ 63 h 63"/>
                <a:gd name="T6" fmla="*/ 13 w 24"/>
                <a:gd name="T7" fmla="*/ 63 h 63"/>
                <a:gd name="T8" fmla="*/ 12 w 24"/>
                <a:gd name="T9" fmla="*/ 63 h 63"/>
                <a:gd name="T10" fmla="*/ 11 w 24"/>
                <a:gd name="T11" fmla="*/ 63 h 63"/>
                <a:gd name="T12" fmla="*/ 4 w 24"/>
                <a:gd name="T13" fmla="*/ 58 h 63"/>
                <a:gd name="T14" fmla="*/ 9 w 24"/>
                <a:gd name="T15" fmla="*/ 62 h 63"/>
                <a:gd name="T16" fmla="*/ 4 w 24"/>
                <a:gd name="T17" fmla="*/ 58 h 63"/>
                <a:gd name="T18" fmla="*/ 22 w 24"/>
                <a:gd name="T19" fmla="*/ 56 h 63"/>
                <a:gd name="T20" fmla="*/ 21 w 24"/>
                <a:gd name="T21" fmla="*/ 57 h 63"/>
                <a:gd name="T22" fmla="*/ 15 w 24"/>
                <a:gd name="T23" fmla="*/ 62 h 63"/>
                <a:gd name="T24" fmla="*/ 21 w 24"/>
                <a:gd name="T25" fmla="*/ 57 h 63"/>
                <a:gd name="T26" fmla="*/ 22 w 24"/>
                <a:gd name="T27" fmla="*/ 56 h 63"/>
                <a:gd name="T28" fmla="*/ 24 w 24"/>
                <a:gd name="T29" fmla="*/ 44 h 63"/>
                <a:gd name="T30" fmla="*/ 24 w 24"/>
                <a:gd name="T31" fmla="*/ 45 h 63"/>
                <a:gd name="T32" fmla="*/ 24 w 24"/>
                <a:gd name="T33" fmla="*/ 44 h 63"/>
                <a:gd name="T34" fmla="*/ 24 w 24"/>
                <a:gd name="T35" fmla="*/ 44 h 63"/>
                <a:gd name="T36" fmla="*/ 24 w 24"/>
                <a:gd name="T37" fmla="*/ 44 h 63"/>
                <a:gd name="T38" fmla="*/ 24 w 24"/>
                <a:gd name="T39" fmla="*/ 44 h 63"/>
                <a:gd name="T40" fmla="*/ 0 w 24"/>
                <a:gd name="T41" fmla="*/ 43 h 63"/>
                <a:gd name="T42" fmla="*/ 3 w 24"/>
                <a:gd name="T43" fmla="*/ 56 h 63"/>
                <a:gd name="T44" fmla="*/ 0 w 24"/>
                <a:gd name="T45" fmla="*/ 43 h 63"/>
                <a:gd name="T46" fmla="*/ 0 w 24"/>
                <a:gd name="T47" fmla="*/ 43 h 63"/>
                <a:gd name="T48" fmla="*/ 1 w 24"/>
                <a:gd name="T49" fmla="*/ 31 h 63"/>
                <a:gd name="T50" fmla="*/ 0 w 24"/>
                <a:gd name="T51" fmla="*/ 40 h 63"/>
                <a:gd name="T52" fmla="*/ 1 w 24"/>
                <a:gd name="T53" fmla="*/ 31 h 63"/>
                <a:gd name="T54" fmla="*/ 4 w 24"/>
                <a:gd name="T55" fmla="*/ 22 h 63"/>
                <a:gd name="T56" fmla="*/ 3 w 24"/>
                <a:gd name="T57" fmla="*/ 23 h 63"/>
                <a:gd name="T58" fmla="*/ 2 w 24"/>
                <a:gd name="T59" fmla="*/ 27 h 63"/>
                <a:gd name="T60" fmla="*/ 3 w 24"/>
                <a:gd name="T61" fmla="*/ 23 h 63"/>
                <a:gd name="T62" fmla="*/ 4 w 24"/>
                <a:gd name="T63" fmla="*/ 22 h 63"/>
                <a:gd name="T64" fmla="*/ 19 w 24"/>
                <a:gd name="T65" fmla="*/ 11 h 63"/>
                <a:gd name="T66" fmla="*/ 22 w 24"/>
                <a:gd name="T67" fmla="*/ 25 h 63"/>
                <a:gd name="T68" fmla="*/ 23 w 24"/>
                <a:gd name="T69" fmla="*/ 30 h 63"/>
                <a:gd name="T70" fmla="*/ 24 w 24"/>
                <a:gd name="T71" fmla="*/ 33 h 63"/>
                <a:gd name="T72" fmla="*/ 23 w 24"/>
                <a:gd name="T73" fmla="*/ 30 h 63"/>
                <a:gd name="T74" fmla="*/ 22 w 24"/>
                <a:gd name="T75" fmla="*/ 25 h 63"/>
                <a:gd name="T76" fmla="*/ 19 w 24"/>
                <a:gd name="T77" fmla="*/ 11 h 63"/>
                <a:gd name="T78" fmla="*/ 6 w 24"/>
                <a:gd name="T79" fmla="*/ 10 h 63"/>
                <a:gd name="T80" fmla="*/ 6 w 24"/>
                <a:gd name="T81" fmla="*/ 12 h 63"/>
                <a:gd name="T82" fmla="*/ 5 w 24"/>
                <a:gd name="T83" fmla="*/ 15 h 63"/>
                <a:gd name="T84" fmla="*/ 6 w 24"/>
                <a:gd name="T85" fmla="*/ 10 h 63"/>
                <a:gd name="T86" fmla="*/ 19 w 24"/>
                <a:gd name="T87" fmla="*/ 0 h 63"/>
                <a:gd name="T88" fmla="*/ 19 w 24"/>
                <a:gd name="T89" fmla="*/ 3 h 63"/>
                <a:gd name="T90" fmla="*/ 19 w 24"/>
                <a:gd name="T91" fmla="*/ 2 h 63"/>
                <a:gd name="T92" fmla="*/ 19 w 24"/>
                <a:gd name="T93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4" h="63">
                  <a:moveTo>
                    <a:pt x="11" y="63"/>
                  </a:moveTo>
                  <a:cubicBezTo>
                    <a:pt x="11" y="63"/>
                    <a:pt x="11" y="63"/>
                    <a:pt x="12" y="63"/>
                  </a:cubicBezTo>
                  <a:cubicBezTo>
                    <a:pt x="12" y="63"/>
                    <a:pt x="12" y="63"/>
                    <a:pt x="12" y="63"/>
                  </a:cubicBezTo>
                  <a:cubicBezTo>
                    <a:pt x="12" y="63"/>
                    <a:pt x="13" y="63"/>
                    <a:pt x="13" y="63"/>
                  </a:cubicBezTo>
                  <a:cubicBezTo>
                    <a:pt x="13" y="63"/>
                    <a:pt x="12" y="63"/>
                    <a:pt x="12" y="63"/>
                  </a:cubicBezTo>
                  <a:cubicBezTo>
                    <a:pt x="12" y="63"/>
                    <a:pt x="12" y="63"/>
                    <a:pt x="11" y="63"/>
                  </a:cubicBezTo>
                  <a:moveTo>
                    <a:pt x="4" y="58"/>
                  </a:moveTo>
                  <a:cubicBezTo>
                    <a:pt x="5" y="60"/>
                    <a:pt x="7" y="61"/>
                    <a:pt x="9" y="62"/>
                  </a:cubicBezTo>
                  <a:cubicBezTo>
                    <a:pt x="7" y="61"/>
                    <a:pt x="5" y="60"/>
                    <a:pt x="4" y="58"/>
                  </a:cubicBezTo>
                  <a:moveTo>
                    <a:pt x="22" y="56"/>
                  </a:moveTo>
                  <a:cubicBezTo>
                    <a:pt x="22" y="56"/>
                    <a:pt x="21" y="56"/>
                    <a:pt x="21" y="57"/>
                  </a:cubicBezTo>
                  <a:cubicBezTo>
                    <a:pt x="20" y="59"/>
                    <a:pt x="18" y="61"/>
                    <a:pt x="15" y="62"/>
                  </a:cubicBezTo>
                  <a:cubicBezTo>
                    <a:pt x="18" y="61"/>
                    <a:pt x="20" y="59"/>
                    <a:pt x="21" y="57"/>
                  </a:cubicBezTo>
                  <a:cubicBezTo>
                    <a:pt x="22" y="56"/>
                    <a:pt x="22" y="56"/>
                    <a:pt x="22" y="56"/>
                  </a:cubicBezTo>
                  <a:moveTo>
                    <a:pt x="24" y="44"/>
                  </a:moveTo>
                  <a:cubicBezTo>
                    <a:pt x="24" y="44"/>
                    <a:pt x="24" y="44"/>
                    <a:pt x="24" y="45"/>
                  </a:cubicBezTo>
                  <a:cubicBezTo>
                    <a:pt x="24" y="44"/>
                    <a:pt x="24" y="44"/>
                    <a:pt x="24" y="44"/>
                  </a:cubicBezTo>
                  <a:moveTo>
                    <a:pt x="24" y="44"/>
                  </a:moveTo>
                  <a:cubicBezTo>
                    <a:pt x="24" y="44"/>
                    <a:pt x="24" y="44"/>
                    <a:pt x="24" y="44"/>
                  </a:cubicBezTo>
                  <a:cubicBezTo>
                    <a:pt x="24" y="44"/>
                    <a:pt x="24" y="44"/>
                    <a:pt x="24" y="44"/>
                  </a:cubicBezTo>
                  <a:moveTo>
                    <a:pt x="0" y="43"/>
                  </a:moveTo>
                  <a:cubicBezTo>
                    <a:pt x="0" y="48"/>
                    <a:pt x="1" y="52"/>
                    <a:pt x="3" y="56"/>
                  </a:cubicBezTo>
                  <a:cubicBezTo>
                    <a:pt x="1" y="52"/>
                    <a:pt x="0" y="48"/>
                    <a:pt x="0" y="43"/>
                  </a:cubicBezTo>
                  <a:cubicBezTo>
                    <a:pt x="0" y="43"/>
                    <a:pt x="0" y="43"/>
                    <a:pt x="0" y="43"/>
                  </a:cubicBezTo>
                  <a:moveTo>
                    <a:pt x="1" y="31"/>
                  </a:moveTo>
                  <a:cubicBezTo>
                    <a:pt x="1" y="34"/>
                    <a:pt x="0" y="37"/>
                    <a:pt x="0" y="40"/>
                  </a:cubicBezTo>
                  <a:cubicBezTo>
                    <a:pt x="0" y="37"/>
                    <a:pt x="1" y="34"/>
                    <a:pt x="1" y="31"/>
                  </a:cubicBezTo>
                  <a:moveTo>
                    <a:pt x="4" y="22"/>
                  </a:moveTo>
                  <a:cubicBezTo>
                    <a:pt x="3" y="22"/>
                    <a:pt x="3" y="23"/>
                    <a:pt x="3" y="23"/>
                  </a:cubicBezTo>
                  <a:cubicBezTo>
                    <a:pt x="3" y="24"/>
                    <a:pt x="2" y="25"/>
                    <a:pt x="2" y="27"/>
                  </a:cubicBezTo>
                  <a:cubicBezTo>
                    <a:pt x="2" y="25"/>
                    <a:pt x="3" y="24"/>
                    <a:pt x="3" y="23"/>
                  </a:cubicBezTo>
                  <a:cubicBezTo>
                    <a:pt x="3" y="23"/>
                    <a:pt x="3" y="22"/>
                    <a:pt x="4" y="22"/>
                  </a:cubicBezTo>
                  <a:moveTo>
                    <a:pt x="19" y="11"/>
                  </a:moveTo>
                  <a:cubicBezTo>
                    <a:pt x="20" y="16"/>
                    <a:pt x="21" y="20"/>
                    <a:pt x="22" y="25"/>
                  </a:cubicBezTo>
                  <a:cubicBezTo>
                    <a:pt x="23" y="26"/>
                    <a:pt x="23" y="28"/>
                    <a:pt x="23" y="30"/>
                  </a:cubicBezTo>
                  <a:cubicBezTo>
                    <a:pt x="23" y="31"/>
                    <a:pt x="24" y="32"/>
                    <a:pt x="24" y="33"/>
                  </a:cubicBezTo>
                  <a:cubicBezTo>
                    <a:pt x="24" y="32"/>
                    <a:pt x="23" y="31"/>
                    <a:pt x="23" y="30"/>
                  </a:cubicBezTo>
                  <a:cubicBezTo>
                    <a:pt x="23" y="28"/>
                    <a:pt x="23" y="27"/>
                    <a:pt x="22" y="25"/>
                  </a:cubicBezTo>
                  <a:cubicBezTo>
                    <a:pt x="21" y="21"/>
                    <a:pt x="20" y="16"/>
                    <a:pt x="19" y="11"/>
                  </a:cubicBezTo>
                  <a:moveTo>
                    <a:pt x="6" y="10"/>
                  </a:moveTo>
                  <a:cubicBezTo>
                    <a:pt x="6" y="11"/>
                    <a:pt x="6" y="11"/>
                    <a:pt x="6" y="12"/>
                  </a:cubicBezTo>
                  <a:cubicBezTo>
                    <a:pt x="5" y="13"/>
                    <a:pt x="5" y="14"/>
                    <a:pt x="5" y="15"/>
                  </a:cubicBezTo>
                  <a:cubicBezTo>
                    <a:pt x="5" y="13"/>
                    <a:pt x="6" y="12"/>
                    <a:pt x="6" y="10"/>
                  </a:cubicBezTo>
                  <a:moveTo>
                    <a:pt x="19" y="0"/>
                  </a:moveTo>
                  <a:cubicBezTo>
                    <a:pt x="19" y="1"/>
                    <a:pt x="19" y="2"/>
                    <a:pt x="19" y="3"/>
                  </a:cubicBezTo>
                  <a:cubicBezTo>
                    <a:pt x="19" y="3"/>
                    <a:pt x="19" y="2"/>
                    <a:pt x="19" y="2"/>
                  </a:cubicBezTo>
                  <a:cubicBezTo>
                    <a:pt x="19" y="1"/>
                    <a:pt x="19" y="1"/>
                    <a:pt x="19" y="0"/>
                  </a:cubicBezTo>
                </a:path>
              </a:pathLst>
            </a:custGeom>
            <a:solidFill>
              <a:srgbClr val="C297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02" name="Freeform 415"/>
            <p:cNvSpPr>
              <a:spLocks/>
            </p:cNvSpPr>
            <p:nvPr/>
          </p:nvSpPr>
          <p:spPr bwMode="auto">
            <a:xfrm>
              <a:off x="1028700" y="4308475"/>
              <a:ext cx="93662" cy="244475"/>
            </a:xfrm>
            <a:custGeom>
              <a:avLst/>
              <a:gdLst>
                <a:gd name="T0" fmla="*/ 18 w 25"/>
                <a:gd name="T1" fmla="*/ 0 h 65"/>
                <a:gd name="T2" fmla="*/ 17 w 25"/>
                <a:gd name="T3" fmla="*/ 0 h 65"/>
                <a:gd name="T4" fmla="*/ 7 w 25"/>
                <a:gd name="T5" fmla="*/ 10 h 65"/>
                <a:gd name="T6" fmla="*/ 6 w 25"/>
                <a:gd name="T7" fmla="*/ 12 h 65"/>
                <a:gd name="T8" fmla="*/ 5 w 25"/>
                <a:gd name="T9" fmla="*/ 17 h 65"/>
                <a:gd name="T10" fmla="*/ 4 w 25"/>
                <a:gd name="T11" fmla="*/ 24 h 65"/>
                <a:gd name="T12" fmla="*/ 3 w 25"/>
                <a:gd name="T13" fmla="*/ 25 h 65"/>
                <a:gd name="T14" fmla="*/ 2 w 25"/>
                <a:gd name="T15" fmla="*/ 29 h 65"/>
                <a:gd name="T16" fmla="*/ 2 w 25"/>
                <a:gd name="T17" fmla="*/ 29 h 65"/>
                <a:gd name="T18" fmla="*/ 1 w 25"/>
                <a:gd name="T19" fmla="*/ 33 h 65"/>
                <a:gd name="T20" fmla="*/ 0 w 25"/>
                <a:gd name="T21" fmla="*/ 42 h 65"/>
                <a:gd name="T22" fmla="*/ 0 w 25"/>
                <a:gd name="T23" fmla="*/ 43 h 65"/>
                <a:gd name="T24" fmla="*/ 0 w 25"/>
                <a:gd name="T25" fmla="*/ 45 h 65"/>
                <a:gd name="T26" fmla="*/ 0 w 25"/>
                <a:gd name="T27" fmla="*/ 45 h 65"/>
                <a:gd name="T28" fmla="*/ 3 w 25"/>
                <a:gd name="T29" fmla="*/ 58 h 65"/>
                <a:gd name="T30" fmla="*/ 4 w 25"/>
                <a:gd name="T31" fmla="*/ 60 h 65"/>
                <a:gd name="T32" fmla="*/ 4 w 25"/>
                <a:gd name="T33" fmla="*/ 60 h 65"/>
                <a:gd name="T34" fmla="*/ 9 w 25"/>
                <a:gd name="T35" fmla="*/ 64 h 65"/>
                <a:gd name="T36" fmla="*/ 11 w 25"/>
                <a:gd name="T37" fmla="*/ 65 h 65"/>
                <a:gd name="T38" fmla="*/ 12 w 25"/>
                <a:gd name="T39" fmla="*/ 65 h 65"/>
                <a:gd name="T40" fmla="*/ 13 w 25"/>
                <a:gd name="T41" fmla="*/ 65 h 65"/>
                <a:gd name="T42" fmla="*/ 13 w 25"/>
                <a:gd name="T43" fmla="*/ 65 h 65"/>
                <a:gd name="T44" fmla="*/ 15 w 25"/>
                <a:gd name="T45" fmla="*/ 64 h 65"/>
                <a:gd name="T46" fmla="*/ 21 w 25"/>
                <a:gd name="T47" fmla="*/ 59 h 65"/>
                <a:gd name="T48" fmla="*/ 22 w 25"/>
                <a:gd name="T49" fmla="*/ 58 h 65"/>
                <a:gd name="T50" fmla="*/ 24 w 25"/>
                <a:gd name="T51" fmla="*/ 47 h 65"/>
                <a:gd name="T52" fmla="*/ 24 w 25"/>
                <a:gd name="T53" fmla="*/ 47 h 65"/>
                <a:gd name="T54" fmla="*/ 24 w 25"/>
                <a:gd name="T55" fmla="*/ 46 h 65"/>
                <a:gd name="T56" fmla="*/ 24 w 25"/>
                <a:gd name="T57" fmla="*/ 46 h 65"/>
                <a:gd name="T58" fmla="*/ 24 w 25"/>
                <a:gd name="T59" fmla="*/ 46 h 65"/>
                <a:gd name="T60" fmla="*/ 24 w 25"/>
                <a:gd name="T61" fmla="*/ 35 h 65"/>
                <a:gd name="T62" fmla="*/ 23 w 25"/>
                <a:gd name="T63" fmla="*/ 32 h 65"/>
                <a:gd name="T64" fmla="*/ 22 w 25"/>
                <a:gd name="T65" fmla="*/ 27 h 65"/>
                <a:gd name="T66" fmla="*/ 19 w 25"/>
                <a:gd name="T67" fmla="*/ 13 h 65"/>
                <a:gd name="T68" fmla="*/ 19 w 25"/>
                <a:gd name="T69" fmla="*/ 5 h 65"/>
                <a:gd name="T70" fmla="*/ 19 w 25"/>
                <a:gd name="T71" fmla="*/ 2 h 65"/>
                <a:gd name="T72" fmla="*/ 19 w 25"/>
                <a:gd name="T73" fmla="*/ 1 h 65"/>
                <a:gd name="T74" fmla="*/ 18 w 25"/>
                <a:gd name="T75" fmla="*/ 0 h 65"/>
                <a:gd name="T76" fmla="*/ 18 w 25"/>
                <a:gd name="T77" fmla="*/ 0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5" h="65">
                  <a:moveTo>
                    <a:pt x="18" y="0"/>
                  </a:moveTo>
                  <a:cubicBezTo>
                    <a:pt x="17" y="0"/>
                    <a:pt x="17" y="0"/>
                    <a:pt x="17" y="0"/>
                  </a:cubicBezTo>
                  <a:cubicBezTo>
                    <a:pt x="14" y="4"/>
                    <a:pt x="11" y="8"/>
                    <a:pt x="7" y="10"/>
                  </a:cubicBezTo>
                  <a:cubicBezTo>
                    <a:pt x="7" y="11"/>
                    <a:pt x="6" y="12"/>
                    <a:pt x="6" y="12"/>
                  </a:cubicBezTo>
                  <a:cubicBezTo>
                    <a:pt x="6" y="14"/>
                    <a:pt x="5" y="15"/>
                    <a:pt x="5" y="17"/>
                  </a:cubicBezTo>
                  <a:cubicBezTo>
                    <a:pt x="5" y="19"/>
                    <a:pt x="4" y="22"/>
                    <a:pt x="4" y="24"/>
                  </a:cubicBezTo>
                  <a:cubicBezTo>
                    <a:pt x="3" y="24"/>
                    <a:pt x="3" y="25"/>
                    <a:pt x="3" y="25"/>
                  </a:cubicBezTo>
                  <a:cubicBezTo>
                    <a:pt x="3" y="26"/>
                    <a:pt x="2" y="27"/>
                    <a:pt x="2" y="29"/>
                  </a:cubicBezTo>
                  <a:cubicBezTo>
                    <a:pt x="2" y="29"/>
                    <a:pt x="2" y="29"/>
                    <a:pt x="2" y="29"/>
                  </a:cubicBezTo>
                  <a:cubicBezTo>
                    <a:pt x="2" y="30"/>
                    <a:pt x="1" y="32"/>
                    <a:pt x="1" y="33"/>
                  </a:cubicBezTo>
                  <a:cubicBezTo>
                    <a:pt x="1" y="36"/>
                    <a:pt x="0" y="39"/>
                    <a:pt x="0" y="42"/>
                  </a:cubicBezTo>
                  <a:cubicBezTo>
                    <a:pt x="0" y="42"/>
                    <a:pt x="0" y="43"/>
                    <a:pt x="0" y="43"/>
                  </a:cubicBezTo>
                  <a:cubicBezTo>
                    <a:pt x="0" y="44"/>
                    <a:pt x="0" y="45"/>
                    <a:pt x="0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50"/>
                    <a:pt x="1" y="54"/>
                    <a:pt x="3" y="58"/>
                  </a:cubicBezTo>
                  <a:cubicBezTo>
                    <a:pt x="4" y="59"/>
                    <a:pt x="4" y="60"/>
                    <a:pt x="4" y="60"/>
                  </a:cubicBezTo>
                  <a:cubicBezTo>
                    <a:pt x="4" y="60"/>
                    <a:pt x="4" y="60"/>
                    <a:pt x="4" y="60"/>
                  </a:cubicBezTo>
                  <a:cubicBezTo>
                    <a:pt x="5" y="62"/>
                    <a:pt x="7" y="63"/>
                    <a:pt x="9" y="64"/>
                  </a:cubicBezTo>
                  <a:cubicBezTo>
                    <a:pt x="10" y="64"/>
                    <a:pt x="10" y="65"/>
                    <a:pt x="11" y="65"/>
                  </a:cubicBezTo>
                  <a:cubicBezTo>
                    <a:pt x="12" y="65"/>
                    <a:pt x="12" y="65"/>
                    <a:pt x="12" y="65"/>
                  </a:cubicBezTo>
                  <a:cubicBezTo>
                    <a:pt x="12" y="65"/>
                    <a:pt x="13" y="65"/>
                    <a:pt x="13" y="65"/>
                  </a:cubicBezTo>
                  <a:cubicBezTo>
                    <a:pt x="13" y="65"/>
                    <a:pt x="13" y="65"/>
                    <a:pt x="13" y="65"/>
                  </a:cubicBezTo>
                  <a:cubicBezTo>
                    <a:pt x="14" y="65"/>
                    <a:pt x="15" y="65"/>
                    <a:pt x="15" y="64"/>
                  </a:cubicBezTo>
                  <a:cubicBezTo>
                    <a:pt x="18" y="63"/>
                    <a:pt x="20" y="61"/>
                    <a:pt x="21" y="59"/>
                  </a:cubicBezTo>
                  <a:cubicBezTo>
                    <a:pt x="21" y="58"/>
                    <a:pt x="22" y="58"/>
                    <a:pt x="22" y="58"/>
                  </a:cubicBezTo>
                  <a:cubicBezTo>
                    <a:pt x="23" y="54"/>
                    <a:pt x="24" y="51"/>
                    <a:pt x="24" y="47"/>
                  </a:cubicBezTo>
                  <a:cubicBezTo>
                    <a:pt x="24" y="47"/>
                    <a:pt x="24" y="47"/>
                    <a:pt x="24" y="47"/>
                  </a:cubicBezTo>
                  <a:cubicBezTo>
                    <a:pt x="24" y="46"/>
                    <a:pt x="24" y="46"/>
                    <a:pt x="24" y="46"/>
                  </a:cubicBezTo>
                  <a:cubicBezTo>
                    <a:pt x="24" y="46"/>
                    <a:pt x="24" y="46"/>
                    <a:pt x="24" y="46"/>
                  </a:cubicBezTo>
                  <a:cubicBezTo>
                    <a:pt x="24" y="46"/>
                    <a:pt x="24" y="46"/>
                    <a:pt x="24" y="46"/>
                  </a:cubicBezTo>
                  <a:cubicBezTo>
                    <a:pt x="25" y="42"/>
                    <a:pt x="24" y="38"/>
                    <a:pt x="24" y="35"/>
                  </a:cubicBezTo>
                  <a:cubicBezTo>
                    <a:pt x="24" y="34"/>
                    <a:pt x="23" y="33"/>
                    <a:pt x="23" y="32"/>
                  </a:cubicBezTo>
                  <a:cubicBezTo>
                    <a:pt x="23" y="30"/>
                    <a:pt x="23" y="28"/>
                    <a:pt x="22" y="27"/>
                  </a:cubicBezTo>
                  <a:cubicBezTo>
                    <a:pt x="21" y="22"/>
                    <a:pt x="20" y="18"/>
                    <a:pt x="19" y="13"/>
                  </a:cubicBezTo>
                  <a:cubicBezTo>
                    <a:pt x="19" y="11"/>
                    <a:pt x="19" y="8"/>
                    <a:pt x="19" y="5"/>
                  </a:cubicBezTo>
                  <a:cubicBezTo>
                    <a:pt x="19" y="4"/>
                    <a:pt x="19" y="3"/>
                    <a:pt x="19" y="2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9" y="0"/>
                    <a:pt x="18" y="0"/>
                  </a:cubicBezTo>
                  <a:cubicBezTo>
                    <a:pt x="18" y="0"/>
                    <a:pt x="18" y="0"/>
                    <a:pt x="18" y="0"/>
                  </a:cubicBezTo>
                </a:path>
              </a:pathLst>
            </a:custGeom>
            <a:solidFill>
              <a:srgbClr val="BB2A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03" name="Freeform 416"/>
            <p:cNvSpPr>
              <a:spLocks noEditPoints="1"/>
            </p:cNvSpPr>
            <p:nvPr/>
          </p:nvSpPr>
          <p:spPr bwMode="auto">
            <a:xfrm>
              <a:off x="889000" y="4376738"/>
              <a:ext cx="136525" cy="153988"/>
            </a:xfrm>
            <a:custGeom>
              <a:avLst/>
              <a:gdLst>
                <a:gd name="T0" fmla="*/ 9 w 36"/>
                <a:gd name="T1" fmla="*/ 40 h 41"/>
                <a:gd name="T2" fmla="*/ 6 w 36"/>
                <a:gd name="T3" fmla="*/ 41 h 41"/>
                <a:gd name="T4" fmla="*/ 6 w 36"/>
                <a:gd name="T5" fmla="*/ 41 h 41"/>
                <a:gd name="T6" fmla="*/ 9 w 36"/>
                <a:gd name="T7" fmla="*/ 40 h 41"/>
                <a:gd name="T8" fmla="*/ 18 w 36"/>
                <a:gd name="T9" fmla="*/ 34 h 41"/>
                <a:gd name="T10" fmla="*/ 13 w 36"/>
                <a:gd name="T11" fmla="*/ 38 h 41"/>
                <a:gd name="T12" fmla="*/ 18 w 36"/>
                <a:gd name="T13" fmla="*/ 34 h 41"/>
                <a:gd name="T14" fmla="*/ 1 w 36"/>
                <a:gd name="T15" fmla="*/ 34 h 41"/>
                <a:gd name="T16" fmla="*/ 1 w 36"/>
                <a:gd name="T17" fmla="*/ 37 h 41"/>
                <a:gd name="T18" fmla="*/ 1 w 36"/>
                <a:gd name="T19" fmla="*/ 34 h 41"/>
                <a:gd name="T20" fmla="*/ 7 w 36"/>
                <a:gd name="T21" fmla="*/ 14 h 41"/>
                <a:gd name="T22" fmla="*/ 7 w 36"/>
                <a:gd name="T23" fmla="*/ 14 h 41"/>
                <a:gd name="T24" fmla="*/ 6 w 36"/>
                <a:gd name="T25" fmla="*/ 17 h 41"/>
                <a:gd name="T26" fmla="*/ 7 w 36"/>
                <a:gd name="T27" fmla="*/ 14 h 41"/>
                <a:gd name="T28" fmla="*/ 34 w 36"/>
                <a:gd name="T29" fmla="*/ 7 h 41"/>
                <a:gd name="T30" fmla="*/ 21 w 36"/>
                <a:gd name="T31" fmla="*/ 30 h 41"/>
                <a:gd name="T32" fmla="*/ 26 w 36"/>
                <a:gd name="T33" fmla="*/ 22 h 41"/>
                <a:gd name="T34" fmla="*/ 34 w 36"/>
                <a:gd name="T35" fmla="*/ 7 h 41"/>
                <a:gd name="T36" fmla="*/ 36 w 36"/>
                <a:gd name="T37" fmla="*/ 0 h 41"/>
                <a:gd name="T38" fmla="*/ 35 w 36"/>
                <a:gd name="T39" fmla="*/ 4 h 41"/>
                <a:gd name="T40" fmla="*/ 35 w 36"/>
                <a:gd name="T41" fmla="*/ 3 h 41"/>
                <a:gd name="T42" fmla="*/ 36 w 36"/>
                <a:gd name="T43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6" h="41">
                  <a:moveTo>
                    <a:pt x="9" y="40"/>
                  </a:moveTo>
                  <a:cubicBezTo>
                    <a:pt x="8" y="41"/>
                    <a:pt x="7" y="41"/>
                    <a:pt x="6" y="41"/>
                  </a:cubicBezTo>
                  <a:cubicBezTo>
                    <a:pt x="6" y="41"/>
                    <a:pt x="6" y="41"/>
                    <a:pt x="6" y="41"/>
                  </a:cubicBezTo>
                  <a:cubicBezTo>
                    <a:pt x="7" y="41"/>
                    <a:pt x="8" y="41"/>
                    <a:pt x="9" y="40"/>
                  </a:cubicBezTo>
                  <a:moveTo>
                    <a:pt x="18" y="34"/>
                  </a:moveTo>
                  <a:cubicBezTo>
                    <a:pt x="16" y="36"/>
                    <a:pt x="15" y="37"/>
                    <a:pt x="13" y="38"/>
                  </a:cubicBezTo>
                  <a:cubicBezTo>
                    <a:pt x="15" y="37"/>
                    <a:pt x="16" y="36"/>
                    <a:pt x="18" y="34"/>
                  </a:cubicBezTo>
                  <a:moveTo>
                    <a:pt x="1" y="34"/>
                  </a:moveTo>
                  <a:cubicBezTo>
                    <a:pt x="1" y="35"/>
                    <a:pt x="0" y="36"/>
                    <a:pt x="1" y="37"/>
                  </a:cubicBezTo>
                  <a:cubicBezTo>
                    <a:pt x="0" y="36"/>
                    <a:pt x="1" y="35"/>
                    <a:pt x="1" y="34"/>
                  </a:cubicBezTo>
                  <a:moveTo>
                    <a:pt x="7" y="14"/>
                  </a:moveTo>
                  <a:cubicBezTo>
                    <a:pt x="7" y="14"/>
                    <a:pt x="7" y="14"/>
                    <a:pt x="7" y="14"/>
                  </a:cubicBezTo>
                  <a:cubicBezTo>
                    <a:pt x="7" y="15"/>
                    <a:pt x="6" y="16"/>
                    <a:pt x="6" y="17"/>
                  </a:cubicBezTo>
                  <a:cubicBezTo>
                    <a:pt x="6" y="16"/>
                    <a:pt x="7" y="15"/>
                    <a:pt x="7" y="14"/>
                  </a:cubicBezTo>
                  <a:moveTo>
                    <a:pt x="34" y="7"/>
                  </a:moveTo>
                  <a:cubicBezTo>
                    <a:pt x="30" y="15"/>
                    <a:pt x="27" y="23"/>
                    <a:pt x="21" y="30"/>
                  </a:cubicBezTo>
                  <a:cubicBezTo>
                    <a:pt x="23" y="28"/>
                    <a:pt x="25" y="25"/>
                    <a:pt x="26" y="22"/>
                  </a:cubicBezTo>
                  <a:cubicBezTo>
                    <a:pt x="29" y="17"/>
                    <a:pt x="31" y="12"/>
                    <a:pt x="34" y="7"/>
                  </a:cubicBezTo>
                  <a:moveTo>
                    <a:pt x="36" y="0"/>
                  </a:moveTo>
                  <a:cubicBezTo>
                    <a:pt x="36" y="1"/>
                    <a:pt x="35" y="3"/>
                    <a:pt x="35" y="4"/>
                  </a:cubicBezTo>
                  <a:cubicBezTo>
                    <a:pt x="35" y="4"/>
                    <a:pt x="35" y="4"/>
                    <a:pt x="35" y="3"/>
                  </a:cubicBezTo>
                  <a:cubicBezTo>
                    <a:pt x="35" y="2"/>
                    <a:pt x="36" y="1"/>
                    <a:pt x="36" y="0"/>
                  </a:cubicBezTo>
                </a:path>
              </a:pathLst>
            </a:custGeom>
            <a:solidFill>
              <a:srgbClr val="C297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04" name="Freeform 417"/>
            <p:cNvSpPr>
              <a:spLocks/>
            </p:cNvSpPr>
            <p:nvPr/>
          </p:nvSpPr>
          <p:spPr bwMode="auto">
            <a:xfrm>
              <a:off x="889000" y="4368800"/>
              <a:ext cx="136525" cy="161925"/>
            </a:xfrm>
            <a:custGeom>
              <a:avLst/>
              <a:gdLst>
                <a:gd name="T0" fmla="*/ 35 w 36"/>
                <a:gd name="T1" fmla="*/ 0 h 43"/>
                <a:gd name="T2" fmla="*/ 34 w 36"/>
                <a:gd name="T3" fmla="*/ 0 h 43"/>
                <a:gd name="T4" fmla="*/ 20 w 36"/>
                <a:gd name="T5" fmla="*/ 6 h 43"/>
                <a:gd name="T6" fmla="*/ 10 w 36"/>
                <a:gd name="T7" fmla="*/ 12 h 43"/>
                <a:gd name="T8" fmla="*/ 7 w 36"/>
                <a:gd name="T9" fmla="*/ 16 h 43"/>
                <a:gd name="T10" fmla="*/ 6 w 36"/>
                <a:gd name="T11" fmla="*/ 19 h 43"/>
                <a:gd name="T12" fmla="*/ 3 w 36"/>
                <a:gd name="T13" fmla="*/ 29 h 43"/>
                <a:gd name="T14" fmla="*/ 1 w 36"/>
                <a:gd name="T15" fmla="*/ 36 h 43"/>
                <a:gd name="T16" fmla="*/ 1 w 36"/>
                <a:gd name="T17" fmla="*/ 36 h 43"/>
                <a:gd name="T18" fmla="*/ 1 w 36"/>
                <a:gd name="T19" fmla="*/ 39 h 43"/>
                <a:gd name="T20" fmla="*/ 1 w 36"/>
                <a:gd name="T21" fmla="*/ 39 h 43"/>
                <a:gd name="T22" fmla="*/ 6 w 36"/>
                <a:gd name="T23" fmla="*/ 43 h 43"/>
                <a:gd name="T24" fmla="*/ 6 w 36"/>
                <a:gd name="T25" fmla="*/ 43 h 43"/>
                <a:gd name="T26" fmla="*/ 9 w 36"/>
                <a:gd name="T27" fmla="*/ 42 h 43"/>
                <a:gd name="T28" fmla="*/ 9 w 36"/>
                <a:gd name="T29" fmla="*/ 42 h 43"/>
                <a:gd name="T30" fmla="*/ 13 w 36"/>
                <a:gd name="T31" fmla="*/ 40 h 43"/>
                <a:gd name="T32" fmla="*/ 18 w 36"/>
                <a:gd name="T33" fmla="*/ 36 h 43"/>
                <a:gd name="T34" fmla="*/ 18 w 36"/>
                <a:gd name="T35" fmla="*/ 36 h 43"/>
                <a:gd name="T36" fmla="*/ 21 w 36"/>
                <a:gd name="T37" fmla="*/ 32 h 43"/>
                <a:gd name="T38" fmla="*/ 34 w 36"/>
                <a:gd name="T39" fmla="*/ 9 h 43"/>
                <a:gd name="T40" fmla="*/ 35 w 36"/>
                <a:gd name="T41" fmla="*/ 6 h 43"/>
                <a:gd name="T42" fmla="*/ 36 w 36"/>
                <a:gd name="T43" fmla="*/ 2 h 43"/>
                <a:gd name="T44" fmla="*/ 36 w 36"/>
                <a:gd name="T45" fmla="*/ 2 h 43"/>
                <a:gd name="T46" fmla="*/ 35 w 36"/>
                <a:gd name="T47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6" h="43">
                  <a:moveTo>
                    <a:pt x="35" y="0"/>
                  </a:moveTo>
                  <a:cubicBezTo>
                    <a:pt x="35" y="0"/>
                    <a:pt x="34" y="0"/>
                    <a:pt x="34" y="0"/>
                  </a:cubicBezTo>
                  <a:cubicBezTo>
                    <a:pt x="29" y="2"/>
                    <a:pt x="25" y="4"/>
                    <a:pt x="20" y="6"/>
                  </a:cubicBezTo>
                  <a:cubicBezTo>
                    <a:pt x="16" y="8"/>
                    <a:pt x="13" y="10"/>
                    <a:pt x="10" y="12"/>
                  </a:cubicBezTo>
                  <a:cubicBezTo>
                    <a:pt x="9" y="13"/>
                    <a:pt x="8" y="14"/>
                    <a:pt x="7" y="16"/>
                  </a:cubicBezTo>
                  <a:cubicBezTo>
                    <a:pt x="7" y="17"/>
                    <a:pt x="6" y="18"/>
                    <a:pt x="6" y="19"/>
                  </a:cubicBezTo>
                  <a:cubicBezTo>
                    <a:pt x="5" y="22"/>
                    <a:pt x="4" y="25"/>
                    <a:pt x="3" y="29"/>
                  </a:cubicBezTo>
                  <a:cubicBezTo>
                    <a:pt x="2" y="31"/>
                    <a:pt x="1" y="33"/>
                    <a:pt x="1" y="36"/>
                  </a:cubicBezTo>
                  <a:cubicBezTo>
                    <a:pt x="1" y="36"/>
                    <a:pt x="1" y="36"/>
                    <a:pt x="1" y="36"/>
                  </a:cubicBezTo>
                  <a:cubicBezTo>
                    <a:pt x="1" y="37"/>
                    <a:pt x="0" y="38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42"/>
                    <a:pt x="3" y="43"/>
                    <a:pt x="6" y="43"/>
                  </a:cubicBezTo>
                  <a:cubicBezTo>
                    <a:pt x="6" y="43"/>
                    <a:pt x="6" y="43"/>
                    <a:pt x="6" y="43"/>
                  </a:cubicBezTo>
                  <a:cubicBezTo>
                    <a:pt x="7" y="43"/>
                    <a:pt x="8" y="43"/>
                    <a:pt x="9" y="42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10" y="42"/>
                    <a:pt x="12" y="41"/>
                    <a:pt x="13" y="40"/>
                  </a:cubicBezTo>
                  <a:cubicBezTo>
                    <a:pt x="15" y="39"/>
                    <a:pt x="16" y="38"/>
                    <a:pt x="18" y="36"/>
                  </a:cubicBezTo>
                  <a:cubicBezTo>
                    <a:pt x="18" y="36"/>
                    <a:pt x="18" y="36"/>
                    <a:pt x="18" y="36"/>
                  </a:cubicBezTo>
                  <a:cubicBezTo>
                    <a:pt x="19" y="35"/>
                    <a:pt x="20" y="34"/>
                    <a:pt x="21" y="32"/>
                  </a:cubicBezTo>
                  <a:cubicBezTo>
                    <a:pt x="27" y="25"/>
                    <a:pt x="30" y="17"/>
                    <a:pt x="34" y="9"/>
                  </a:cubicBezTo>
                  <a:cubicBezTo>
                    <a:pt x="34" y="8"/>
                    <a:pt x="34" y="7"/>
                    <a:pt x="35" y="6"/>
                  </a:cubicBezTo>
                  <a:cubicBezTo>
                    <a:pt x="35" y="5"/>
                    <a:pt x="36" y="3"/>
                    <a:pt x="36" y="2"/>
                  </a:cubicBezTo>
                  <a:cubicBezTo>
                    <a:pt x="36" y="2"/>
                    <a:pt x="36" y="2"/>
                    <a:pt x="36" y="2"/>
                  </a:cubicBezTo>
                  <a:cubicBezTo>
                    <a:pt x="36" y="0"/>
                    <a:pt x="36" y="0"/>
                    <a:pt x="35" y="0"/>
                  </a:cubicBezTo>
                </a:path>
              </a:pathLst>
            </a:custGeom>
            <a:solidFill>
              <a:srgbClr val="BB2A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05" name="Freeform 418"/>
            <p:cNvSpPr>
              <a:spLocks/>
            </p:cNvSpPr>
            <p:nvPr/>
          </p:nvSpPr>
          <p:spPr bwMode="auto">
            <a:xfrm>
              <a:off x="1055688" y="3987800"/>
              <a:ext cx="6350" cy="71438"/>
            </a:xfrm>
            <a:custGeom>
              <a:avLst/>
              <a:gdLst>
                <a:gd name="T0" fmla="*/ 1 w 2"/>
                <a:gd name="T1" fmla="*/ 0 h 19"/>
                <a:gd name="T2" fmla="*/ 1 w 2"/>
                <a:gd name="T3" fmla="*/ 0 h 19"/>
                <a:gd name="T4" fmla="*/ 0 w 2"/>
                <a:gd name="T5" fmla="*/ 3 h 19"/>
                <a:gd name="T6" fmla="*/ 0 w 2"/>
                <a:gd name="T7" fmla="*/ 15 h 19"/>
                <a:gd name="T8" fmla="*/ 1 w 2"/>
                <a:gd name="T9" fmla="*/ 19 h 19"/>
                <a:gd name="T10" fmla="*/ 1 w 2"/>
                <a:gd name="T11" fmla="*/ 19 h 19"/>
                <a:gd name="T12" fmla="*/ 1 w 2"/>
                <a:gd name="T13" fmla="*/ 19 h 19"/>
                <a:gd name="T14" fmla="*/ 2 w 2"/>
                <a:gd name="T15" fmla="*/ 18 h 19"/>
                <a:gd name="T16" fmla="*/ 2 w 2"/>
                <a:gd name="T17" fmla="*/ 9 h 19"/>
                <a:gd name="T18" fmla="*/ 1 w 2"/>
                <a:gd name="T19" fmla="*/ 9 h 19"/>
                <a:gd name="T20" fmla="*/ 1 w 2"/>
                <a:gd name="T21" fmla="*/ 2 h 19"/>
                <a:gd name="T22" fmla="*/ 1 w 2"/>
                <a:gd name="T23" fmla="*/ 1 h 19"/>
                <a:gd name="T24" fmla="*/ 1 w 2"/>
                <a:gd name="T25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" h="1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2"/>
                    <a:pt x="0" y="3"/>
                  </a:cubicBezTo>
                  <a:cubicBezTo>
                    <a:pt x="0" y="7"/>
                    <a:pt x="0" y="11"/>
                    <a:pt x="0" y="15"/>
                  </a:cubicBezTo>
                  <a:cubicBezTo>
                    <a:pt x="0" y="16"/>
                    <a:pt x="0" y="17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2" y="15"/>
                    <a:pt x="2" y="12"/>
                    <a:pt x="2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7"/>
                    <a:pt x="1" y="5"/>
                    <a:pt x="1" y="2"/>
                  </a:cubicBezTo>
                  <a:cubicBezTo>
                    <a:pt x="1" y="2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BB2A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06" name="Freeform 419"/>
            <p:cNvSpPr>
              <a:spLocks noEditPoints="1"/>
            </p:cNvSpPr>
            <p:nvPr/>
          </p:nvSpPr>
          <p:spPr bwMode="auto">
            <a:xfrm>
              <a:off x="349250" y="2293938"/>
              <a:ext cx="300037" cy="603250"/>
            </a:xfrm>
            <a:custGeom>
              <a:avLst/>
              <a:gdLst>
                <a:gd name="T0" fmla="*/ 13 w 80"/>
                <a:gd name="T1" fmla="*/ 159 h 160"/>
                <a:gd name="T2" fmla="*/ 14 w 80"/>
                <a:gd name="T3" fmla="*/ 159 h 160"/>
                <a:gd name="T4" fmla="*/ 11 w 80"/>
                <a:gd name="T5" fmla="*/ 157 h 160"/>
                <a:gd name="T6" fmla="*/ 12 w 80"/>
                <a:gd name="T7" fmla="*/ 159 h 160"/>
                <a:gd name="T8" fmla="*/ 11 w 80"/>
                <a:gd name="T9" fmla="*/ 157 h 160"/>
                <a:gd name="T10" fmla="*/ 15 w 80"/>
                <a:gd name="T11" fmla="*/ 156 h 160"/>
                <a:gd name="T12" fmla="*/ 16 w 80"/>
                <a:gd name="T13" fmla="*/ 121 h 160"/>
                <a:gd name="T14" fmla="*/ 17 w 80"/>
                <a:gd name="T15" fmla="*/ 122 h 160"/>
                <a:gd name="T16" fmla="*/ 14 w 80"/>
                <a:gd name="T17" fmla="*/ 114 h 160"/>
                <a:gd name="T18" fmla="*/ 15 w 80"/>
                <a:gd name="T19" fmla="*/ 118 h 160"/>
                <a:gd name="T20" fmla="*/ 14 w 80"/>
                <a:gd name="T21" fmla="*/ 114 h 160"/>
                <a:gd name="T22" fmla="*/ 0 w 80"/>
                <a:gd name="T23" fmla="*/ 108 h 160"/>
                <a:gd name="T24" fmla="*/ 5 w 80"/>
                <a:gd name="T25" fmla="*/ 139 h 160"/>
                <a:gd name="T26" fmla="*/ 1 w 80"/>
                <a:gd name="T27" fmla="*/ 123 h 160"/>
                <a:gd name="T28" fmla="*/ 0 w 80"/>
                <a:gd name="T29" fmla="*/ 106 h 160"/>
                <a:gd name="T30" fmla="*/ 15 w 80"/>
                <a:gd name="T31" fmla="*/ 108 h 160"/>
                <a:gd name="T32" fmla="*/ 17 w 80"/>
                <a:gd name="T33" fmla="*/ 103 h 160"/>
                <a:gd name="T34" fmla="*/ 21 w 80"/>
                <a:gd name="T35" fmla="*/ 99 h 160"/>
                <a:gd name="T36" fmla="*/ 22 w 80"/>
                <a:gd name="T37" fmla="*/ 97 h 160"/>
                <a:gd name="T38" fmla="*/ 24 w 80"/>
                <a:gd name="T39" fmla="*/ 76 h 160"/>
                <a:gd name="T40" fmla="*/ 24 w 80"/>
                <a:gd name="T41" fmla="*/ 75 h 160"/>
                <a:gd name="T42" fmla="*/ 22 w 80"/>
                <a:gd name="T43" fmla="*/ 75 h 160"/>
                <a:gd name="T44" fmla="*/ 24 w 80"/>
                <a:gd name="T45" fmla="*/ 75 h 160"/>
                <a:gd name="T46" fmla="*/ 25 w 80"/>
                <a:gd name="T47" fmla="*/ 74 h 160"/>
                <a:gd name="T48" fmla="*/ 25 w 80"/>
                <a:gd name="T49" fmla="*/ 74 h 160"/>
                <a:gd name="T50" fmla="*/ 25 w 80"/>
                <a:gd name="T51" fmla="*/ 74 h 160"/>
                <a:gd name="T52" fmla="*/ 25 w 80"/>
                <a:gd name="T53" fmla="*/ 72 h 160"/>
                <a:gd name="T54" fmla="*/ 23 w 80"/>
                <a:gd name="T55" fmla="*/ 67 h 160"/>
                <a:gd name="T56" fmla="*/ 23 w 80"/>
                <a:gd name="T57" fmla="*/ 67 h 160"/>
                <a:gd name="T58" fmla="*/ 33 w 80"/>
                <a:gd name="T59" fmla="*/ 66 h 160"/>
                <a:gd name="T60" fmla="*/ 33 w 80"/>
                <a:gd name="T61" fmla="*/ 66 h 160"/>
                <a:gd name="T62" fmla="*/ 30 w 80"/>
                <a:gd name="T63" fmla="*/ 63 h 160"/>
                <a:gd name="T64" fmla="*/ 30 w 80"/>
                <a:gd name="T65" fmla="*/ 63 h 160"/>
                <a:gd name="T66" fmla="*/ 35 w 80"/>
                <a:gd name="T67" fmla="*/ 62 h 160"/>
                <a:gd name="T68" fmla="*/ 37 w 80"/>
                <a:gd name="T69" fmla="*/ 62 h 160"/>
                <a:gd name="T70" fmla="*/ 37 w 80"/>
                <a:gd name="T71" fmla="*/ 62 h 160"/>
                <a:gd name="T72" fmla="*/ 16 w 80"/>
                <a:gd name="T73" fmla="*/ 49 h 160"/>
                <a:gd name="T74" fmla="*/ 10 w 80"/>
                <a:gd name="T75" fmla="*/ 62 h 160"/>
                <a:gd name="T76" fmla="*/ 16 w 80"/>
                <a:gd name="T77" fmla="*/ 49 h 160"/>
                <a:gd name="T78" fmla="*/ 32 w 80"/>
                <a:gd name="T79" fmla="*/ 28 h 160"/>
                <a:gd name="T80" fmla="*/ 39 w 80"/>
                <a:gd name="T81" fmla="*/ 21 h 160"/>
                <a:gd name="T82" fmla="*/ 39 w 80"/>
                <a:gd name="T83" fmla="*/ 21 h 160"/>
                <a:gd name="T84" fmla="*/ 39 w 80"/>
                <a:gd name="T85" fmla="*/ 21 h 160"/>
                <a:gd name="T86" fmla="*/ 39 w 80"/>
                <a:gd name="T87" fmla="*/ 21 h 160"/>
                <a:gd name="T88" fmla="*/ 39 w 80"/>
                <a:gd name="T89" fmla="*/ 21 h 160"/>
                <a:gd name="T90" fmla="*/ 52 w 80"/>
                <a:gd name="T91" fmla="*/ 9 h 160"/>
                <a:gd name="T92" fmla="*/ 58 w 80"/>
                <a:gd name="T93" fmla="*/ 5 h 160"/>
                <a:gd name="T94" fmla="*/ 52 w 80"/>
                <a:gd name="T95" fmla="*/ 9 h 160"/>
                <a:gd name="T96" fmla="*/ 58 w 80"/>
                <a:gd name="T97" fmla="*/ 5 h 160"/>
                <a:gd name="T98" fmla="*/ 80 w 80"/>
                <a:gd name="T99" fmla="*/ 11 h 160"/>
                <a:gd name="T100" fmla="*/ 67 w 80"/>
                <a:gd name="T101" fmla="*/ 0 h 160"/>
                <a:gd name="T102" fmla="*/ 65 w 80"/>
                <a:gd name="T103" fmla="*/ 0 h 160"/>
                <a:gd name="T104" fmla="*/ 68 w 80"/>
                <a:gd name="T105" fmla="*/ 1 h 160"/>
                <a:gd name="T106" fmla="*/ 69 w 80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80" h="160">
                  <a:moveTo>
                    <a:pt x="14" y="158"/>
                  </a:moveTo>
                  <a:cubicBezTo>
                    <a:pt x="14" y="159"/>
                    <a:pt x="13" y="159"/>
                    <a:pt x="13" y="159"/>
                  </a:cubicBezTo>
                  <a:cubicBezTo>
                    <a:pt x="13" y="159"/>
                    <a:pt x="13" y="159"/>
                    <a:pt x="13" y="160"/>
                  </a:cubicBezTo>
                  <a:cubicBezTo>
                    <a:pt x="13" y="159"/>
                    <a:pt x="14" y="159"/>
                    <a:pt x="14" y="159"/>
                  </a:cubicBezTo>
                  <a:cubicBezTo>
                    <a:pt x="14" y="159"/>
                    <a:pt x="14" y="159"/>
                    <a:pt x="14" y="158"/>
                  </a:cubicBezTo>
                  <a:moveTo>
                    <a:pt x="11" y="157"/>
                  </a:moveTo>
                  <a:cubicBezTo>
                    <a:pt x="11" y="157"/>
                    <a:pt x="11" y="158"/>
                    <a:pt x="12" y="159"/>
                  </a:cubicBezTo>
                  <a:cubicBezTo>
                    <a:pt x="12" y="159"/>
                    <a:pt x="12" y="159"/>
                    <a:pt x="12" y="159"/>
                  </a:cubicBezTo>
                  <a:cubicBezTo>
                    <a:pt x="12" y="159"/>
                    <a:pt x="12" y="159"/>
                    <a:pt x="12" y="159"/>
                  </a:cubicBezTo>
                  <a:cubicBezTo>
                    <a:pt x="12" y="158"/>
                    <a:pt x="11" y="157"/>
                    <a:pt x="11" y="157"/>
                  </a:cubicBezTo>
                  <a:moveTo>
                    <a:pt x="18" y="150"/>
                  </a:moveTo>
                  <a:cubicBezTo>
                    <a:pt x="17" y="152"/>
                    <a:pt x="15" y="154"/>
                    <a:pt x="15" y="156"/>
                  </a:cubicBezTo>
                  <a:cubicBezTo>
                    <a:pt x="16" y="154"/>
                    <a:pt x="17" y="152"/>
                    <a:pt x="18" y="150"/>
                  </a:cubicBezTo>
                  <a:moveTo>
                    <a:pt x="16" y="121"/>
                  </a:moveTo>
                  <a:cubicBezTo>
                    <a:pt x="17" y="122"/>
                    <a:pt x="17" y="123"/>
                    <a:pt x="17" y="123"/>
                  </a:cubicBezTo>
                  <a:cubicBezTo>
                    <a:pt x="17" y="123"/>
                    <a:pt x="17" y="122"/>
                    <a:pt x="17" y="122"/>
                  </a:cubicBezTo>
                  <a:cubicBezTo>
                    <a:pt x="17" y="122"/>
                    <a:pt x="16" y="122"/>
                    <a:pt x="16" y="121"/>
                  </a:cubicBezTo>
                  <a:moveTo>
                    <a:pt x="14" y="114"/>
                  </a:moveTo>
                  <a:cubicBezTo>
                    <a:pt x="14" y="114"/>
                    <a:pt x="14" y="114"/>
                    <a:pt x="14" y="114"/>
                  </a:cubicBezTo>
                  <a:cubicBezTo>
                    <a:pt x="14" y="116"/>
                    <a:pt x="14" y="117"/>
                    <a:pt x="15" y="118"/>
                  </a:cubicBezTo>
                  <a:cubicBezTo>
                    <a:pt x="15" y="118"/>
                    <a:pt x="15" y="118"/>
                    <a:pt x="15" y="118"/>
                  </a:cubicBezTo>
                  <a:cubicBezTo>
                    <a:pt x="14" y="117"/>
                    <a:pt x="14" y="116"/>
                    <a:pt x="14" y="114"/>
                  </a:cubicBezTo>
                  <a:moveTo>
                    <a:pt x="0" y="106"/>
                  </a:moveTo>
                  <a:cubicBezTo>
                    <a:pt x="0" y="107"/>
                    <a:pt x="0" y="108"/>
                    <a:pt x="0" y="108"/>
                  </a:cubicBezTo>
                  <a:cubicBezTo>
                    <a:pt x="0" y="111"/>
                    <a:pt x="1" y="116"/>
                    <a:pt x="1" y="121"/>
                  </a:cubicBezTo>
                  <a:cubicBezTo>
                    <a:pt x="2" y="127"/>
                    <a:pt x="3" y="133"/>
                    <a:pt x="5" y="139"/>
                  </a:cubicBezTo>
                  <a:cubicBezTo>
                    <a:pt x="6" y="143"/>
                    <a:pt x="7" y="147"/>
                    <a:pt x="8" y="151"/>
                  </a:cubicBezTo>
                  <a:cubicBezTo>
                    <a:pt x="5" y="142"/>
                    <a:pt x="3" y="133"/>
                    <a:pt x="1" y="123"/>
                  </a:cubicBezTo>
                  <a:cubicBezTo>
                    <a:pt x="1" y="120"/>
                    <a:pt x="1" y="118"/>
                    <a:pt x="1" y="115"/>
                  </a:cubicBezTo>
                  <a:cubicBezTo>
                    <a:pt x="0" y="112"/>
                    <a:pt x="0" y="110"/>
                    <a:pt x="0" y="106"/>
                  </a:cubicBezTo>
                  <a:moveTo>
                    <a:pt x="17" y="103"/>
                  </a:moveTo>
                  <a:cubicBezTo>
                    <a:pt x="16" y="104"/>
                    <a:pt x="16" y="106"/>
                    <a:pt x="15" y="108"/>
                  </a:cubicBezTo>
                  <a:cubicBezTo>
                    <a:pt x="15" y="107"/>
                    <a:pt x="15" y="107"/>
                    <a:pt x="15" y="106"/>
                  </a:cubicBezTo>
                  <a:cubicBezTo>
                    <a:pt x="16" y="105"/>
                    <a:pt x="17" y="104"/>
                    <a:pt x="17" y="103"/>
                  </a:cubicBezTo>
                  <a:moveTo>
                    <a:pt x="22" y="97"/>
                  </a:moveTo>
                  <a:cubicBezTo>
                    <a:pt x="22" y="98"/>
                    <a:pt x="21" y="98"/>
                    <a:pt x="21" y="99"/>
                  </a:cubicBezTo>
                  <a:cubicBezTo>
                    <a:pt x="21" y="99"/>
                    <a:pt x="21" y="98"/>
                    <a:pt x="21" y="98"/>
                  </a:cubicBezTo>
                  <a:cubicBezTo>
                    <a:pt x="22" y="98"/>
                    <a:pt x="22" y="97"/>
                    <a:pt x="22" y="97"/>
                  </a:cubicBezTo>
                  <a:moveTo>
                    <a:pt x="22" y="75"/>
                  </a:moveTo>
                  <a:cubicBezTo>
                    <a:pt x="23" y="75"/>
                    <a:pt x="23" y="76"/>
                    <a:pt x="24" y="76"/>
                  </a:cubicBezTo>
                  <a:cubicBezTo>
                    <a:pt x="24" y="76"/>
                    <a:pt x="24" y="76"/>
                    <a:pt x="24" y="75"/>
                  </a:cubicBezTo>
                  <a:cubicBezTo>
                    <a:pt x="24" y="75"/>
                    <a:pt x="24" y="75"/>
                    <a:pt x="24" y="75"/>
                  </a:cubicBezTo>
                  <a:cubicBezTo>
                    <a:pt x="24" y="75"/>
                    <a:pt x="24" y="75"/>
                    <a:pt x="24" y="75"/>
                  </a:cubicBezTo>
                  <a:cubicBezTo>
                    <a:pt x="23" y="75"/>
                    <a:pt x="23" y="75"/>
                    <a:pt x="22" y="75"/>
                  </a:cubicBezTo>
                  <a:moveTo>
                    <a:pt x="25" y="74"/>
                  </a:moveTo>
                  <a:cubicBezTo>
                    <a:pt x="25" y="75"/>
                    <a:pt x="25" y="75"/>
                    <a:pt x="24" y="75"/>
                  </a:cubicBezTo>
                  <a:cubicBezTo>
                    <a:pt x="25" y="75"/>
                    <a:pt x="25" y="75"/>
                    <a:pt x="25" y="74"/>
                  </a:cubicBezTo>
                  <a:moveTo>
                    <a:pt x="25" y="74"/>
                  </a:moveTo>
                  <a:cubicBezTo>
                    <a:pt x="25" y="74"/>
                    <a:pt x="25" y="74"/>
                    <a:pt x="25" y="74"/>
                  </a:cubicBezTo>
                  <a:cubicBezTo>
                    <a:pt x="25" y="74"/>
                    <a:pt x="25" y="74"/>
                    <a:pt x="25" y="74"/>
                  </a:cubicBezTo>
                  <a:cubicBezTo>
                    <a:pt x="25" y="74"/>
                    <a:pt x="25" y="74"/>
                    <a:pt x="25" y="74"/>
                  </a:cubicBezTo>
                  <a:cubicBezTo>
                    <a:pt x="25" y="74"/>
                    <a:pt x="25" y="74"/>
                    <a:pt x="25" y="74"/>
                  </a:cubicBezTo>
                  <a:moveTo>
                    <a:pt x="26" y="69"/>
                  </a:moveTo>
                  <a:cubicBezTo>
                    <a:pt x="26" y="70"/>
                    <a:pt x="26" y="71"/>
                    <a:pt x="25" y="72"/>
                  </a:cubicBezTo>
                  <a:cubicBezTo>
                    <a:pt x="26" y="71"/>
                    <a:pt x="26" y="70"/>
                    <a:pt x="26" y="69"/>
                  </a:cubicBezTo>
                  <a:moveTo>
                    <a:pt x="23" y="67"/>
                  </a:moveTo>
                  <a:cubicBezTo>
                    <a:pt x="22" y="68"/>
                    <a:pt x="22" y="70"/>
                    <a:pt x="22" y="71"/>
                  </a:cubicBezTo>
                  <a:cubicBezTo>
                    <a:pt x="22" y="70"/>
                    <a:pt x="22" y="68"/>
                    <a:pt x="23" y="67"/>
                  </a:cubicBezTo>
                  <a:moveTo>
                    <a:pt x="34" y="66"/>
                  </a:moveTo>
                  <a:cubicBezTo>
                    <a:pt x="34" y="66"/>
                    <a:pt x="33" y="66"/>
                    <a:pt x="33" y="66"/>
                  </a:cubicBezTo>
                  <a:cubicBezTo>
                    <a:pt x="33" y="66"/>
                    <a:pt x="33" y="66"/>
                    <a:pt x="33" y="66"/>
                  </a:cubicBezTo>
                  <a:cubicBezTo>
                    <a:pt x="33" y="66"/>
                    <a:pt x="33" y="66"/>
                    <a:pt x="33" y="66"/>
                  </a:cubicBezTo>
                  <a:cubicBezTo>
                    <a:pt x="33" y="66"/>
                    <a:pt x="33" y="66"/>
                    <a:pt x="34" y="66"/>
                  </a:cubicBezTo>
                  <a:moveTo>
                    <a:pt x="30" y="63"/>
                  </a:moveTo>
                  <a:cubicBezTo>
                    <a:pt x="28" y="63"/>
                    <a:pt x="27" y="64"/>
                    <a:pt x="25" y="65"/>
                  </a:cubicBezTo>
                  <a:cubicBezTo>
                    <a:pt x="27" y="64"/>
                    <a:pt x="28" y="63"/>
                    <a:pt x="30" y="63"/>
                  </a:cubicBezTo>
                  <a:moveTo>
                    <a:pt x="36" y="62"/>
                  </a:moveTo>
                  <a:cubicBezTo>
                    <a:pt x="36" y="62"/>
                    <a:pt x="35" y="62"/>
                    <a:pt x="35" y="62"/>
                  </a:cubicBezTo>
                  <a:cubicBezTo>
                    <a:pt x="35" y="62"/>
                    <a:pt x="36" y="62"/>
                    <a:pt x="36" y="62"/>
                  </a:cubicBezTo>
                  <a:cubicBezTo>
                    <a:pt x="36" y="62"/>
                    <a:pt x="36" y="62"/>
                    <a:pt x="37" y="62"/>
                  </a:cubicBezTo>
                  <a:cubicBezTo>
                    <a:pt x="37" y="62"/>
                    <a:pt x="37" y="62"/>
                    <a:pt x="37" y="62"/>
                  </a:cubicBezTo>
                  <a:cubicBezTo>
                    <a:pt x="37" y="62"/>
                    <a:pt x="37" y="62"/>
                    <a:pt x="37" y="62"/>
                  </a:cubicBezTo>
                  <a:cubicBezTo>
                    <a:pt x="37" y="62"/>
                    <a:pt x="36" y="62"/>
                    <a:pt x="36" y="62"/>
                  </a:cubicBezTo>
                  <a:moveTo>
                    <a:pt x="16" y="49"/>
                  </a:moveTo>
                  <a:cubicBezTo>
                    <a:pt x="14" y="53"/>
                    <a:pt x="12" y="57"/>
                    <a:pt x="10" y="61"/>
                  </a:cubicBezTo>
                  <a:cubicBezTo>
                    <a:pt x="10" y="61"/>
                    <a:pt x="10" y="62"/>
                    <a:pt x="10" y="62"/>
                  </a:cubicBezTo>
                  <a:cubicBezTo>
                    <a:pt x="10" y="62"/>
                    <a:pt x="10" y="61"/>
                    <a:pt x="10" y="61"/>
                  </a:cubicBezTo>
                  <a:cubicBezTo>
                    <a:pt x="12" y="57"/>
                    <a:pt x="14" y="53"/>
                    <a:pt x="16" y="49"/>
                  </a:cubicBezTo>
                  <a:moveTo>
                    <a:pt x="32" y="28"/>
                  </a:moveTo>
                  <a:cubicBezTo>
                    <a:pt x="32" y="28"/>
                    <a:pt x="32" y="28"/>
                    <a:pt x="32" y="28"/>
                  </a:cubicBezTo>
                  <a:cubicBezTo>
                    <a:pt x="32" y="28"/>
                    <a:pt x="32" y="28"/>
                    <a:pt x="32" y="28"/>
                  </a:cubicBezTo>
                  <a:moveTo>
                    <a:pt x="39" y="21"/>
                  </a:moveTo>
                  <a:cubicBezTo>
                    <a:pt x="36" y="23"/>
                    <a:pt x="34" y="26"/>
                    <a:pt x="32" y="28"/>
                  </a:cubicBezTo>
                  <a:cubicBezTo>
                    <a:pt x="34" y="26"/>
                    <a:pt x="36" y="23"/>
                    <a:pt x="39" y="21"/>
                  </a:cubicBezTo>
                  <a:moveTo>
                    <a:pt x="39" y="21"/>
                  </a:moveTo>
                  <a:cubicBezTo>
                    <a:pt x="39" y="21"/>
                    <a:pt x="39" y="21"/>
                    <a:pt x="39" y="21"/>
                  </a:cubicBezTo>
                  <a:cubicBezTo>
                    <a:pt x="39" y="21"/>
                    <a:pt x="39" y="21"/>
                    <a:pt x="39" y="21"/>
                  </a:cubicBezTo>
                  <a:moveTo>
                    <a:pt x="39" y="21"/>
                  </a:moveTo>
                  <a:cubicBezTo>
                    <a:pt x="39" y="21"/>
                    <a:pt x="39" y="21"/>
                    <a:pt x="39" y="21"/>
                  </a:cubicBezTo>
                  <a:cubicBezTo>
                    <a:pt x="39" y="21"/>
                    <a:pt x="39" y="21"/>
                    <a:pt x="39" y="21"/>
                  </a:cubicBezTo>
                  <a:moveTo>
                    <a:pt x="52" y="9"/>
                  </a:moveTo>
                  <a:cubicBezTo>
                    <a:pt x="52" y="9"/>
                    <a:pt x="52" y="9"/>
                    <a:pt x="52" y="9"/>
                  </a:cubicBezTo>
                  <a:cubicBezTo>
                    <a:pt x="52" y="9"/>
                    <a:pt x="52" y="9"/>
                    <a:pt x="52" y="9"/>
                  </a:cubicBezTo>
                  <a:moveTo>
                    <a:pt x="58" y="5"/>
                  </a:moveTo>
                  <a:cubicBezTo>
                    <a:pt x="58" y="5"/>
                    <a:pt x="58" y="5"/>
                    <a:pt x="58" y="5"/>
                  </a:cubicBezTo>
                  <a:cubicBezTo>
                    <a:pt x="56" y="7"/>
                    <a:pt x="54" y="8"/>
                    <a:pt x="52" y="9"/>
                  </a:cubicBezTo>
                  <a:cubicBezTo>
                    <a:pt x="54" y="8"/>
                    <a:pt x="56" y="7"/>
                    <a:pt x="58" y="5"/>
                  </a:cubicBezTo>
                  <a:cubicBezTo>
                    <a:pt x="58" y="5"/>
                    <a:pt x="58" y="5"/>
                    <a:pt x="58" y="5"/>
                  </a:cubicBezTo>
                  <a:moveTo>
                    <a:pt x="72" y="5"/>
                  </a:moveTo>
                  <a:cubicBezTo>
                    <a:pt x="74" y="7"/>
                    <a:pt x="77" y="9"/>
                    <a:pt x="80" y="11"/>
                  </a:cubicBezTo>
                  <a:cubicBezTo>
                    <a:pt x="77" y="9"/>
                    <a:pt x="74" y="7"/>
                    <a:pt x="72" y="5"/>
                  </a:cubicBezTo>
                  <a:moveTo>
                    <a:pt x="67" y="0"/>
                  </a:moveTo>
                  <a:cubicBezTo>
                    <a:pt x="67" y="0"/>
                    <a:pt x="66" y="0"/>
                    <a:pt x="65" y="0"/>
                  </a:cubicBezTo>
                  <a:cubicBezTo>
                    <a:pt x="65" y="0"/>
                    <a:pt x="65" y="0"/>
                    <a:pt x="65" y="0"/>
                  </a:cubicBezTo>
                  <a:cubicBezTo>
                    <a:pt x="66" y="0"/>
                    <a:pt x="67" y="0"/>
                    <a:pt x="67" y="0"/>
                  </a:cubicBezTo>
                  <a:cubicBezTo>
                    <a:pt x="67" y="0"/>
                    <a:pt x="68" y="0"/>
                    <a:pt x="68" y="1"/>
                  </a:cubicBezTo>
                  <a:cubicBezTo>
                    <a:pt x="69" y="1"/>
                    <a:pt x="69" y="2"/>
                    <a:pt x="69" y="2"/>
                  </a:cubicBezTo>
                  <a:cubicBezTo>
                    <a:pt x="69" y="2"/>
                    <a:pt x="69" y="1"/>
                    <a:pt x="69" y="1"/>
                  </a:cubicBezTo>
                  <a:cubicBezTo>
                    <a:pt x="68" y="0"/>
                    <a:pt x="67" y="0"/>
                    <a:pt x="67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07" name="Freeform 420"/>
            <p:cNvSpPr>
              <a:spLocks/>
            </p:cNvSpPr>
            <p:nvPr/>
          </p:nvSpPr>
          <p:spPr bwMode="auto">
            <a:xfrm>
              <a:off x="349250" y="2293938"/>
              <a:ext cx="319087" cy="603250"/>
            </a:xfrm>
            <a:custGeom>
              <a:avLst/>
              <a:gdLst>
                <a:gd name="T0" fmla="*/ 65 w 85"/>
                <a:gd name="T1" fmla="*/ 0 h 160"/>
                <a:gd name="T2" fmla="*/ 65 w 85"/>
                <a:gd name="T3" fmla="*/ 1 h 160"/>
                <a:gd name="T4" fmla="*/ 58 w 85"/>
                <a:gd name="T5" fmla="*/ 5 h 160"/>
                <a:gd name="T6" fmla="*/ 52 w 85"/>
                <a:gd name="T7" fmla="*/ 9 h 160"/>
                <a:gd name="T8" fmla="*/ 39 w 85"/>
                <a:gd name="T9" fmla="*/ 21 h 160"/>
                <a:gd name="T10" fmla="*/ 39 w 85"/>
                <a:gd name="T11" fmla="*/ 21 h 160"/>
                <a:gd name="T12" fmla="*/ 39 w 85"/>
                <a:gd name="T13" fmla="*/ 21 h 160"/>
                <a:gd name="T14" fmla="*/ 32 w 85"/>
                <a:gd name="T15" fmla="*/ 28 h 160"/>
                <a:gd name="T16" fmla="*/ 29 w 85"/>
                <a:gd name="T17" fmla="*/ 31 h 160"/>
                <a:gd name="T18" fmla="*/ 10 w 85"/>
                <a:gd name="T19" fmla="*/ 61 h 160"/>
                <a:gd name="T20" fmla="*/ 0 w 85"/>
                <a:gd name="T21" fmla="*/ 106 h 160"/>
                <a:gd name="T22" fmla="*/ 1 w 85"/>
                <a:gd name="T23" fmla="*/ 123 h 160"/>
                <a:gd name="T24" fmla="*/ 11 w 85"/>
                <a:gd name="T25" fmla="*/ 157 h 160"/>
                <a:gd name="T26" fmla="*/ 12 w 85"/>
                <a:gd name="T27" fmla="*/ 159 h 160"/>
                <a:gd name="T28" fmla="*/ 13 w 85"/>
                <a:gd name="T29" fmla="*/ 160 h 160"/>
                <a:gd name="T30" fmla="*/ 13 w 85"/>
                <a:gd name="T31" fmla="*/ 159 h 160"/>
                <a:gd name="T32" fmla="*/ 15 w 85"/>
                <a:gd name="T33" fmla="*/ 156 h 160"/>
                <a:gd name="T34" fmla="*/ 19 w 85"/>
                <a:gd name="T35" fmla="*/ 148 h 160"/>
                <a:gd name="T36" fmla="*/ 18 w 85"/>
                <a:gd name="T37" fmla="*/ 127 h 160"/>
                <a:gd name="T38" fmla="*/ 16 w 85"/>
                <a:gd name="T39" fmla="*/ 121 h 160"/>
                <a:gd name="T40" fmla="*/ 14 w 85"/>
                <a:gd name="T41" fmla="*/ 114 h 160"/>
                <a:gd name="T42" fmla="*/ 15 w 85"/>
                <a:gd name="T43" fmla="*/ 108 h 160"/>
                <a:gd name="T44" fmla="*/ 21 w 85"/>
                <a:gd name="T45" fmla="*/ 99 h 160"/>
                <a:gd name="T46" fmla="*/ 24 w 85"/>
                <a:gd name="T47" fmla="*/ 94 h 160"/>
                <a:gd name="T48" fmla="*/ 36 w 85"/>
                <a:gd name="T49" fmla="*/ 67 h 160"/>
                <a:gd name="T50" fmla="*/ 34 w 85"/>
                <a:gd name="T51" fmla="*/ 66 h 160"/>
                <a:gd name="T52" fmla="*/ 33 w 85"/>
                <a:gd name="T53" fmla="*/ 66 h 160"/>
                <a:gd name="T54" fmla="*/ 26 w 85"/>
                <a:gd name="T55" fmla="*/ 69 h 160"/>
                <a:gd name="T56" fmla="*/ 25 w 85"/>
                <a:gd name="T57" fmla="*/ 74 h 160"/>
                <a:gd name="T58" fmla="*/ 25 w 85"/>
                <a:gd name="T59" fmla="*/ 74 h 160"/>
                <a:gd name="T60" fmla="*/ 24 w 85"/>
                <a:gd name="T61" fmla="*/ 75 h 160"/>
                <a:gd name="T62" fmla="*/ 24 w 85"/>
                <a:gd name="T63" fmla="*/ 76 h 160"/>
                <a:gd name="T64" fmla="*/ 22 w 85"/>
                <a:gd name="T65" fmla="*/ 74 h 160"/>
                <a:gd name="T66" fmla="*/ 22 w 85"/>
                <a:gd name="T67" fmla="*/ 71 h 160"/>
                <a:gd name="T68" fmla="*/ 25 w 85"/>
                <a:gd name="T69" fmla="*/ 66 h 160"/>
                <a:gd name="T70" fmla="*/ 30 w 85"/>
                <a:gd name="T71" fmla="*/ 63 h 160"/>
                <a:gd name="T72" fmla="*/ 33 w 85"/>
                <a:gd name="T73" fmla="*/ 62 h 160"/>
                <a:gd name="T74" fmla="*/ 35 w 85"/>
                <a:gd name="T75" fmla="*/ 62 h 160"/>
                <a:gd name="T76" fmla="*/ 36 w 85"/>
                <a:gd name="T77" fmla="*/ 62 h 160"/>
                <a:gd name="T78" fmla="*/ 40 w 85"/>
                <a:gd name="T79" fmla="*/ 61 h 160"/>
                <a:gd name="T80" fmla="*/ 55 w 85"/>
                <a:gd name="T81" fmla="*/ 41 h 160"/>
                <a:gd name="T82" fmla="*/ 84 w 85"/>
                <a:gd name="T83" fmla="*/ 16 h 160"/>
                <a:gd name="T84" fmla="*/ 82 w 85"/>
                <a:gd name="T85" fmla="*/ 12 h 160"/>
                <a:gd name="T86" fmla="*/ 72 w 85"/>
                <a:gd name="T87" fmla="*/ 5 h 160"/>
                <a:gd name="T88" fmla="*/ 68 w 85"/>
                <a:gd name="T89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85" h="160">
                  <a:moveTo>
                    <a:pt x="67" y="0"/>
                  </a:moveTo>
                  <a:cubicBezTo>
                    <a:pt x="67" y="0"/>
                    <a:pt x="66" y="0"/>
                    <a:pt x="65" y="0"/>
                  </a:cubicBezTo>
                  <a:cubicBezTo>
                    <a:pt x="65" y="0"/>
                    <a:pt x="65" y="0"/>
                    <a:pt x="65" y="0"/>
                  </a:cubicBezTo>
                  <a:cubicBezTo>
                    <a:pt x="65" y="0"/>
                    <a:pt x="65" y="1"/>
                    <a:pt x="65" y="1"/>
                  </a:cubicBezTo>
                  <a:cubicBezTo>
                    <a:pt x="63" y="2"/>
                    <a:pt x="61" y="3"/>
                    <a:pt x="58" y="5"/>
                  </a:cubicBezTo>
                  <a:cubicBezTo>
                    <a:pt x="58" y="5"/>
                    <a:pt x="58" y="5"/>
                    <a:pt x="58" y="5"/>
                  </a:cubicBezTo>
                  <a:cubicBezTo>
                    <a:pt x="56" y="7"/>
                    <a:pt x="54" y="8"/>
                    <a:pt x="52" y="9"/>
                  </a:cubicBezTo>
                  <a:cubicBezTo>
                    <a:pt x="52" y="9"/>
                    <a:pt x="52" y="9"/>
                    <a:pt x="52" y="9"/>
                  </a:cubicBezTo>
                  <a:cubicBezTo>
                    <a:pt x="52" y="9"/>
                    <a:pt x="52" y="9"/>
                    <a:pt x="52" y="9"/>
                  </a:cubicBezTo>
                  <a:cubicBezTo>
                    <a:pt x="48" y="13"/>
                    <a:pt x="43" y="17"/>
                    <a:pt x="39" y="21"/>
                  </a:cubicBezTo>
                  <a:cubicBezTo>
                    <a:pt x="39" y="21"/>
                    <a:pt x="39" y="21"/>
                    <a:pt x="39" y="21"/>
                  </a:cubicBezTo>
                  <a:cubicBezTo>
                    <a:pt x="39" y="21"/>
                    <a:pt x="39" y="21"/>
                    <a:pt x="39" y="21"/>
                  </a:cubicBezTo>
                  <a:cubicBezTo>
                    <a:pt x="39" y="21"/>
                    <a:pt x="39" y="21"/>
                    <a:pt x="39" y="21"/>
                  </a:cubicBezTo>
                  <a:cubicBezTo>
                    <a:pt x="39" y="21"/>
                    <a:pt x="39" y="21"/>
                    <a:pt x="39" y="21"/>
                  </a:cubicBezTo>
                  <a:cubicBezTo>
                    <a:pt x="36" y="23"/>
                    <a:pt x="34" y="26"/>
                    <a:pt x="32" y="28"/>
                  </a:cubicBezTo>
                  <a:cubicBezTo>
                    <a:pt x="32" y="28"/>
                    <a:pt x="32" y="28"/>
                    <a:pt x="32" y="28"/>
                  </a:cubicBezTo>
                  <a:cubicBezTo>
                    <a:pt x="32" y="28"/>
                    <a:pt x="32" y="28"/>
                    <a:pt x="32" y="28"/>
                  </a:cubicBezTo>
                  <a:cubicBezTo>
                    <a:pt x="31" y="29"/>
                    <a:pt x="30" y="30"/>
                    <a:pt x="29" y="31"/>
                  </a:cubicBezTo>
                  <a:cubicBezTo>
                    <a:pt x="24" y="37"/>
                    <a:pt x="20" y="43"/>
                    <a:pt x="16" y="49"/>
                  </a:cubicBezTo>
                  <a:cubicBezTo>
                    <a:pt x="14" y="53"/>
                    <a:pt x="12" y="57"/>
                    <a:pt x="10" y="61"/>
                  </a:cubicBezTo>
                  <a:cubicBezTo>
                    <a:pt x="10" y="61"/>
                    <a:pt x="10" y="62"/>
                    <a:pt x="10" y="62"/>
                  </a:cubicBezTo>
                  <a:cubicBezTo>
                    <a:pt x="4" y="76"/>
                    <a:pt x="1" y="90"/>
                    <a:pt x="0" y="106"/>
                  </a:cubicBezTo>
                  <a:cubicBezTo>
                    <a:pt x="0" y="110"/>
                    <a:pt x="0" y="112"/>
                    <a:pt x="1" y="115"/>
                  </a:cubicBezTo>
                  <a:cubicBezTo>
                    <a:pt x="1" y="118"/>
                    <a:pt x="1" y="120"/>
                    <a:pt x="1" y="123"/>
                  </a:cubicBezTo>
                  <a:cubicBezTo>
                    <a:pt x="3" y="133"/>
                    <a:pt x="5" y="142"/>
                    <a:pt x="8" y="151"/>
                  </a:cubicBezTo>
                  <a:cubicBezTo>
                    <a:pt x="9" y="153"/>
                    <a:pt x="10" y="155"/>
                    <a:pt x="11" y="157"/>
                  </a:cubicBezTo>
                  <a:cubicBezTo>
                    <a:pt x="11" y="157"/>
                    <a:pt x="12" y="158"/>
                    <a:pt x="12" y="159"/>
                  </a:cubicBezTo>
                  <a:cubicBezTo>
                    <a:pt x="12" y="159"/>
                    <a:pt x="12" y="159"/>
                    <a:pt x="12" y="159"/>
                  </a:cubicBezTo>
                  <a:cubicBezTo>
                    <a:pt x="12" y="160"/>
                    <a:pt x="13" y="160"/>
                    <a:pt x="13" y="160"/>
                  </a:cubicBezTo>
                  <a:cubicBezTo>
                    <a:pt x="13" y="160"/>
                    <a:pt x="13" y="160"/>
                    <a:pt x="13" y="160"/>
                  </a:cubicBezTo>
                  <a:cubicBezTo>
                    <a:pt x="13" y="160"/>
                    <a:pt x="13" y="160"/>
                    <a:pt x="13" y="160"/>
                  </a:cubicBezTo>
                  <a:cubicBezTo>
                    <a:pt x="13" y="159"/>
                    <a:pt x="13" y="159"/>
                    <a:pt x="13" y="159"/>
                  </a:cubicBezTo>
                  <a:cubicBezTo>
                    <a:pt x="13" y="159"/>
                    <a:pt x="14" y="159"/>
                    <a:pt x="14" y="158"/>
                  </a:cubicBezTo>
                  <a:cubicBezTo>
                    <a:pt x="14" y="158"/>
                    <a:pt x="14" y="157"/>
                    <a:pt x="15" y="156"/>
                  </a:cubicBezTo>
                  <a:cubicBezTo>
                    <a:pt x="15" y="154"/>
                    <a:pt x="17" y="152"/>
                    <a:pt x="18" y="150"/>
                  </a:cubicBezTo>
                  <a:cubicBezTo>
                    <a:pt x="18" y="149"/>
                    <a:pt x="19" y="149"/>
                    <a:pt x="19" y="148"/>
                  </a:cubicBezTo>
                  <a:cubicBezTo>
                    <a:pt x="20" y="147"/>
                    <a:pt x="20" y="146"/>
                    <a:pt x="20" y="145"/>
                  </a:cubicBezTo>
                  <a:cubicBezTo>
                    <a:pt x="19" y="139"/>
                    <a:pt x="18" y="133"/>
                    <a:pt x="18" y="127"/>
                  </a:cubicBezTo>
                  <a:cubicBezTo>
                    <a:pt x="19" y="126"/>
                    <a:pt x="18" y="124"/>
                    <a:pt x="17" y="123"/>
                  </a:cubicBezTo>
                  <a:cubicBezTo>
                    <a:pt x="17" y="123"/>
                    <a:pt x="17" y="122"/>
                    <a:pt x="16" y="121"/>
                  </a:cubicBezTo>
                  <a:cubicBezTo>
                    <a:pt x="15" y="120"/>
                    <a:pt x="15" y="119"/>
                    <a:pt x="15" y="118"/>
                  </a:cubicBezTo>
                  <a:cubicBezTo>
                    <a:pt x="14" y="117"/>
                    <a:pt x="14" y="116"/>
                    <a:pt x="14" y="114"/>
                  </a:cubicBezTo>
                  <a:cubicBezTo>
                    <a:pt x="14" y="114"/>
                    <a:pt x="14" y="114"/>
                    <a:pt x="14" y="114"/>
                  </a:cubicBezTo>
                  <a:cubicBezTo>
                    <a:pt x="14" y="112"/>
                    <a:pt x="14" y="110"/>
                    <a:pt x="15" y="108"/>
                  </a:cubicBezTo>
                  <a:cubicBezTo>
                    <a:pt x="16" y="106"/>
                    <a:pt x="16" y="104"/>
                    <a:pt x="17" y="103"/>
                  </a:cubicBezTo>
                  <a:cubicBezTo>
                    <a:pt x="18" y="101"/>
                    <a:pt x="19" y="100"/>
                    <a:pt x="21" y="99"/>
                  </a:cubicBezTo>
                  <a:cubicBezTo>
                    <a:pt x="21" y="98"/>
                    <a:pt x="22" y="98"/>
                    <a:pt x="22" y="97"/>
                  </a:cubicBezTo>
                  <a:cubicBezTo>
                    <a:pt x="23" y="96"/>
                    <a:pt x="24" y="95"/>
                    <a:pt x="24" y="94"/>
                  </a:cubicBezTo>
                  <a:cubicBezTo>
                    <a:pt x="27" y="86"/>
                    <a:pt x="30" y="78"/>
                    <a:pt x="34" y="70"/>
                  </a:cubicBezTo>
                  <a:cubicBezTo>
                    <a:pt x="35" y="69"/>
                    <a:pt x="35" y="68"/>
                    <a:pt x="36" y="67"/>
                  </a:cubicBezTo>
                  <a:cubicBezTo>
                    <a:pt x="36" y="67"/>
                    <a:pt x="35" y="66"/>
                    <a:pt x="35" y="66"/>
                  </a:cubicBezTo>
                  <a:cubicBezTo>
                    <a:pt x="34" y="66"/>
                    <a:pt x="34" y="66"/>
                    <a:pt x="34" y="66"/>
                  </a:cubicBezTo>
                  <a:cubicBezTo>
                    <a:pt x="34" y="66"/>
                    <a:pt x="34" y="66"/>
                    <a:pt x="34" y="66"/>
                  </a:cubicBezTo>
                  <a:cubicBezTo>
                    <a:pt x="33" y="66"/>
                    <a:pt x="33" y="66"/>
                    <a:pt x="33" y="66"/>
                  </a:cubicBezTo>
                  <a:cubicBezTo>
                    <a:pt x="33" y="66"/>
                    <a:pt x="33" y="66"/>
                    <a:pt x="33" y="66"/>
                  </a:cubicBezTo>
                  <a:cubicBezTo>
                    <a:pt x="30" y="66"/>
                    <a:pt x="28" y="67"/>
                    <a:pt x="26" y="69"/>
                  </a:cubicBezTo>
                  <a:cubicBezTo>
                    <a:pt x="26" y="70"/>
                    <a:pt x="26" y="71"/>
                    <a:pt x="25" y="72"/>
                  </a:cubicBezTo>
                  <a:cubicBezTo>
                    <a:pt x="25" y="72"/>
                    <a:pt x="25" y="73"/>
                    <a:pt x="25" y="74"/>
                  </a:cubicBezTo>
                  <a:cubicBezTo>
                    <a:pt x="25" y="74"/>
                    <a:pt x="25" y="74"/>
                    <a:pt x="25" y="74"/>
                  </a:cubicBezTo>
                  <a:cubicBezTo>
                    <a:pt x="25" y="74"/>
                    <a:pt x="25" y="74"/>
                    <a:pt x="25" y="74"/>
                  </a:cubicBezTo>
                  <a:cubicBezTo>
                    <a:pt x="25" y="74"/>
                    <a:pt x="25" y="74"/>
                    <a:pt x="25" y="74"/>
                  </a:cubicBezTo>
                  <a:cubicBezTo>
                    <a:pt x="25" y="75"/>
                    <a:pt x="25" y="75"/>
                    <a:pt x="24" y="75"/>
                  </a:cubicBezTo>
                  <a:cubicBezTo>
                    <a:pt x="24" y="75"/>
                    <a:pt x="24" y="75"/>
                    <a:pt x="24" y="75"/>
                  </a:cubicBezTo>
                  <a:cubicBezTo>
                    <a:pt x="24" y="76"/>
                    <a:pt x="24" y="76"/>
                    <a:pt x="24" y="76"/>
                  </a:cubicBezTo>
                  <a:cubicBezTo>
                    <a:pt x="23" y="76"/>
                    <a:pt x="23" y="75"/>
                    <a:pt x="22" y="75"/>
                  </a:cubicBezTo>
                  <a:cubicBezTo>
                    <a:pt x="22" y="75"/>
                    <a:pt x="22" y="75"/>
                    <a:pt x="22" y="74"/>
                  </a:cubicBezTo>
                  <a:cubicBezTo>
                    <a:pt x="22" y="74"/>
                    <a:pt x="21" y="73"/>
                    <a:pt x="21" y="72"/>
                  </a:cubicBezTo>
                  <a:cubicBezTo>
                    <a:pt x="22" y="72"/>
                    <a:pt x="22" y="71"/>
                    <a:pt x="22" y="71"/>
                  </a:cubicBezTo>
                  <a:cubicBezTo>
                    <a:pt x="22" y="70"/>
                    <a:pt x="22" y="68"/>
                    <a:pt x="23" y="67"/>
                  </a:cubicBezTo>
                  <a:cubicBezTo>
                    <a:pt x="24" y="67"/>
                    <a:pt x="24" y="66"/>
                    <a:pt x="25" y="66"/>
                  </a:cubicBezTo>
                  <a:cubicBezTo>
                    <a:pt x="25" y="66"/>
                    <a:pt x="25" y="65"/>
                    <a:pt x="25" y="65"/>
                  </a:cubicBezTo>
                  <a:cubicBezTo>
                    <a:pt x="27" y="64"/>
                    <a:pt x="28" y="63"/>
                    <a:pt x="30" y="63"/>
                  </a:cubicBezTo>
                  <a:cubicBezTo>
                    <a:pt x="31" y="62"/>
                    <a:pt x="32" y="62"/>
                    <a:pt x="33" y="62"/>
                  </a:cubicBezTo>
                  <a:cubicBezTo>
                    <a:pt x="33" y="62"/>
                    <a:pt x="33" y="62"/>
                    <a:pt x="33" y="62"/>
                  </a:cubicBezTo>
                  <a:cubicBezTo>
                    <a:pt x="33" y="62"/>
                    <a:pt x="33" y="62"/>
                    <a:pt x="33" y="62"/>
                  </a:cubicBezTo>
                  <a:cubicBezTo>
                    <a:pt x="34" y="62"/>
                    <a:pt x="34" y="62"/>
                    <a:pt x="35" y="62"/>
                  </a:cubicBezTo>
                  <a:cubicBezTo>
                    <a:pt x="35" y="62"/>
                    <a:pt x="35" y="62"/>
                    <a:pt x="35" y="62"/>
                  </a:cubicBezTo>
                  <a:cubicBezTo>
                    <a:pt x="35" y="62"/>
                    <a:pt x="36" y="62"/>
                    <a:pt x="36" y="62"/>
                  </a:cubicBezTo>
                  <a:cubicBezTo>
                    <a:pt x="36" y="62"/>
                    <a:pt x="37" y="62"/>
                    <a:pt x="37" y="62"/>
                  </a:cubicBezTo>
                  <a:cubicBezTo>
                    <a:pt x="38" y="62"/>
                    <a:pt x="39" y="62"/>
                    <a:pt x="40" y="61"/>
                  </a:cubicBezTo>
                  <a:cubicBezTo>
                    <a:pt x="40" y="60"/>
                    <a:pt x="40" y="60"/>
                    <a:pt x="41" y="59"/>
                  </a:cubicBezTo>
                  <a:cubicBezTo>
                    <a:pt x="45" y="53"/>
                    <a:pt x="49" y="47"/>
                    <a:pt x="55" y="41"/>
                  </a:cubicBezTo>
                  <a:cubicBezTo>
                    <a:pt x="61" y="35"/>
                    <a:pt x="67" y="28"/>
                    <a:pt x="74" y="23"/>
                  </a:cubicBezTo>
                  <a:cubicBezTo>
                    <a:pt x="77" y="20"/>
                    <a:pt x="81" y="18"/>
                    <a:pt x="84" y="16"/>
                  </a:cubicBezTo>
                  <a:cubicBezTo>
                    <a:pt x="85" y="15"/>
                    <a:pt x="85" y="15"/>
                    <a:pt x="84" y="14"/>
                  </a:cubicBezTo>
                  <a:cubicBezTo>
                    <a:pt x="83" y="13"/>
                    <a:pt x="82" y="13"/>
                    <a:pt x="82" y="12"/>
                  </a:cubicBezTo>
                  <a:cubicBezTo>
                    <a:pt x="81" y="12"/>
                    <a:pt x="81" y="12"/>
                    <a:pt x="80" y="11"/>
                  </a:cubicBezTo>
                  <a:cubicBezTo>
                    <a:pt x="77" y="9"/>
                    <a:pt x="74" y="7"/>
                    <a:pt x="72" y="5"/>
                  </a:cubicBezTo>
                  <a:cubicBezTo>
                    <a:pt x="71" y="4"/>
                    <a:pt x="70" y="3"/>
                    <a:pt x="69" y="2"/>
                  </a:cubicBezTo>
                  <a:cubicBezTo>
                    <a:pt x="69" y="2"/>
                    <a:pt x="69" y="1"/>
                    <a:pt x="68" y="1"/>
                  </a:cubicBezTo>
                  <a:cubicBezTo>
                    <a:pt x="68" y="0"/>
                    <a:pt x="67" y="0"/>
                    <a:pt x="67" y="0"/>
                  </a:cubicBezTo>
                </a:path>
              </a:pathLst>
            </a:custGeom>
            <a:solidFill>
              <a:srgbClr val="DB8B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08" name="Freeform 421"/>
            <p:cNvSpPr>
              <a:spLocks noEditPoints="1"/>
            </p:cNvSpPr>
            <p:nvPr/>
          </p:nvSpPr>
          <p:spPr bwMode="auto">
            <a:xfrm>
              <a:off x="781050" y="2170113"/>
              <a:ext cx="423862" cy="128588"/>
            </a:xfrm>
            <a:custGeom>
              <a:avLst/>
              <a:gdLst>
                <a:gd name="T0" fmla="*/ 1 w 113"/>
                <a:gd name="T1" fmla="*/ 33 h 34"/>
                <a:gd name="T2" fmla="*/ 0 w 113"/>
                <a:gd name="T3" fmla="*/ 34 h 34"/>
                <a:gd name="T4" fmla="*/ 0 w 113"/>
                <a:gd name="T5" fmla="*/ 34 h 34"/>
                <a:gd name="T6" fmla="*/ 1 w 113"/>
                <a:gd name="T7" fmla="*/ 33 h 34"/>
                <a:gd name="T8" fmla="*/ 21 w 113"/>
                <a:gd name="T9" fmla="*/ 17 h 34"/>
                <a:gd name="T10" fmla="*/ 13 w 113"/>
                <a:gd name="T11" fmla="*/ 23 h 34"/>
                <a:gd name="T12" fmla="*/ 21 w 113"/>
                <a:gd name="T13" fmla="*/ 17 h 34"/>
                <a:gd name="T14" fmla="*/ 42 w 113"/>
                <a:gd name="T15" fmla="*/ 4 h 34"/>
                <a:gd name="T16" fmla="*/ 38 w 113"/>
                <a:gd name="T17" fmla="*/ 6 h 34"/>
                <a:gd name="T18" fmla="*/ 42 w 113"/>
                <a:gd name="T19" fmla="*/ 4 h 34"/>
                <a:gd name="T20" fmla="*/ 112 w 113"/>
                <a:gd name="T21" fmla="*/ 2 h 34"/>
                <a:gd name="T22" fmla="*/ 113 w 113"/>
                <a:gd name="T23" fmla="*/ 3 h 34"/>
                <a:gd name="T24" fmla="*/ 113 w 113"/>
                <a:gd name="T25" fmla="*/ 3 h 34"/>
                <a:gd name="T26" fmla="*/ 112 w 113"/>
                <a:gd name="T27" fmla="*/ 2 h 34"/>
                <a:gd name="T28" fmla="*/ 55 w 113"/>
                <a:gd name="T29" fmla="*/ 1 h 34"/>
                <a:gd name="T30" fmla="*/ 50 w 113"/>
                <a:gd name="T31" fmla="*/ 2 h 34"/>
                <a:gd name="T32" fmla="*/ 46 w 113"/>
                <a:gd name="T33" fmla="*/ 2 h 34"/>
                <a:gd name="T34" fmla="*/ 55 w 113"/>
                <a:gd name="T35" fmla="*/ 1 h 34"/>
                <a:gd name="T36" fmla="*/ 55 w 113"/>
                <a:gd name="T37" fmla="*/ 1 h 34"/>
                <a:gd name="T38" fmla="*/ 75 w 113"/>
                <a:gd name="T39" fmla="*/ 0 h 34"/>
                <a:gd name="T40" fmla="*/ 61 w 113"/>
                <a:gd name="T41" fmla="*/ 1 h 34"/>
                <a:gd name="T42" fmla="*/ 58 w 113"/>
                <a:gd name="T43" fmla="*/ 1 h 34"/>
                <a:gd name="T44" fmla="*/ 70 w 113"/>
                <a:gd name="T45" fmla="*/ 1 h 34"/>
                <a:gd name="T46" fmla="*/ 75 w 113"/>
                <a:gd name="T47" fmla="*/ 0 h 34"/>
                <a:gd name="T48" fmla="*/ 82 w 113"/>
                <a:gd name="T49" fmla="*/ 0 h 34"/>
                <a:gd name="T50" fmla="*/ 82 w 113"/>
                <a:gd name="T51" fmla="*/ 0 h 34"/>
                <a:gd name="T52" fmla="*/ 85 w 113"/>
                <a:gd name="T53" fmla="*/ 0 h 34"/>
                <a:gd name="T54" fmla="*/ 82 w 113"/>
                <a:gd name="T55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13" h="34">
                  <a:moveTo>
                    <a:pt x="1" y="33"/>
                  </a:moveTo>
                  <a:cubicBezTo>
                    <a:pt x="1" y="34"/>
                    <a:pt x="0" y="34"/>
                    <a:pt x="0" y="34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0" y="34"/>
                    <a:pt x="1" y="34"/>
                    <a:pt x="1" y="33"/>
                  </a:cubicBezTo>
                  <a:moveTo>
                    <a:pt x="21" y="17"/>
                  </a:moveTo>
                  <a:cubicBezTo>
                    <a:pt x="18" y="19"/>
                    <a:pt x="15" y="21"/>
                    <a:pt x="13" y="23"/>
                  </a:cubicBezTo>
                  <a:cubicBezTo>
                    <a:pt x="15" y="21"/>
                    <a:pt x="18" y="19"/>
                    <a:pt x="21" y="17"/>
                  </a:cubicBezTo>
                  <a:moveTo>
                    <a:pt x="42" y="4"/>
                  </a:moveTo>
                  <a:cubicBezTo>
                    <a:pt x="40" y="4"/>
                    <a:pt x="39" y="5"/>
                    <a:pt x="38" y="6"/>
                  </a:cubicBezTo>
                  <a:cubicBezTo>
                    <a:pt x="39" y="5"/>
                    <a:pt x="40" y="4"/>
                    <a:pt x="42" y="4"/>
                  </a:cubicBezTo>
                  <a:moveTo>
                    <a:pt x="112" y="2"/>
                  </a:moveTo>
                  <a:cubicBezTo>
                    <a:pt x="112" y="2"/>
                    <a:pt x="113" y="3"/>
                    <a:pt x="113" y="3"/>
                  </a:cubicBezTo>
                  <a:cubicBezTo>
                    <a:pt x="113" y="3"/>
                    <a:pt x="113" y="3"/>
                    <a:pt x="113" y="3"/>
                  </a:cubicBezTo>
                  <a:cubicBezTo>
                    <a:pt x="113" y="3"/>
                    <a:pt x="112" y="2"/>
                    <a:pt x="112" y="2"/>
                  </a:cubicBezTo>
                  <a:moveTo>
                    <a:pt x="55" y="1"/>
                  </a:moveTo>
                  <a:cubicBezTo>
                    <a:pt x="54" y="1"/>
                    <a:pt x="52" y="2"/>
                    <a:pt x="50" y="2"/>
                  </a:cubicBezTo>
                  <a:cubicBezTo>
                    <a:pt x="49" y="2"/>
                    <a:pt x="47" y="2"/>
                    <a:pt x="46" y="2"/>
                  </a:cubicBezTo>
                  <a:cubicBezTo>
                    <a:pt x="49" y="2"/>
                    <a:pt x="52" y="2"/>
                    <a:pt x="55" y="1"/>
                  </a:cubicBezTo>
                  <a:cubicBezTo>
                    <a:pt x="55" y="1"/>
                    <a:pt x="55" y="1"/>
                    <a:pt x="55" y="1"/>
                  </a:cubicBezTo>
                  <a:moveTo>
                    <a:pt x="75" y="0"/>
                  </a:moveTo>
                  <a:cubicBezTo>
                    <a:pt x="70" y="0"/>
                    <a:pt x="66" y="1"/>
                    <a:pt x="61" y="1"/>
                  </a:cubicBezTo>
                  <a:cubicBezTo>
                    <a:pt x="60" y="1"/>
                    <a:pt x="59" y="1"/>
                    <a:pt x="58" y="1"/>
                  </a:cubicBezTo>
                  <a:cubicBezTo>
                    <a:pt x="62" y="1"/>
                    <a:pt x="66" y="1"/>
                    <a:pt x="70" y="1"/>
                  </a:cubicBezTo>
                  <a:cubicBezTo>
                    <a:pt x="71" y="0"/>
                    <a:pt x="73" y="0"/>
                    <a:pt x="75" y="0"/>
                  </a:cubicBezTo>
                  <a:moveTo>
                    <a:pt x="82" y="0"/>
                  </a:moveTo>
                  <a:cubicBezTo>
                    <a:pt x="82" y="0"/>
                    <a:pt x="82" y="0"/>
                    <a:pt x="82" y="0"/>
                  </a:cubicBezTo>
                  <a:cubicBezTo>
                    <a:pt x="83" y="0"/>
                    <a:pt x="84" y="0"/>
                    <a:pt x="85" y="0"/>
                  </a:cubicBezTo>
                  <a:cubicBezTo>
                    <a:pt x="84" y="0"/>
                    <a:pt x="83" y="0"/>
                    <a:pt x="8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09" name="Freeform 422"/>
            <p:cNvSpPr>
              <a:spLocks/>
            </p:cNvSpPr>
            <p:nvPr/>
          </p:nvSpPr>
          <p:spPr bwMode="auto">
            <a:xfrm>
              <a:off x="781050" y="2170113"/>
              <a:ext cx="469900" cy="131763"/>
            </a:xfrm>
            <a:custGeom>
              <a:avLst/>
              <a:gdLst>
                <a:gd name="T0" fmla="*/ 79 w 125"/>
                <a:gd name="T1" fmla="*/ 0 h 35"/>
                <a:gd name="T2" fmla="*/ 77 w 125"/>
                <a:gd name="T3" fmla="*/ 0 h 35"/>
                <a:gd name="T4" fmla="*/ 75 w 125"/>
                <a:gd name="T5" fmla="*/ 0 h 35"/>
                <a:gd name="T6" fmla="*/ 70 w 125"/>
                <a:gd name="T7" fmla="*/ 1 h 35"/>
                <a:gd name="T8" fmla="*/ 58 w 125"/>
                <a:gd name="T9" fmla="*/ 1 h 35"/>
                <a:gd name="T10" fmla="*/ 55 w 125"/>
                <a:gd name="T11" fmla="*/ 1 h 35"/>
                <a:gd name="T12" fmla="*/ 55 w 125"/>
                <a:gd name="T13" fmla="*/ 1 h 35"/>
                <a:gd name="T14" fmla="*/ 46 w 125"/>
                <a:gd name="T15" fmla="*/ 2 h 35"/>
                <a:gd name="T16" fmla="*/ 42 w 125"/>
                <a:gd name="T17" fmla="*/ 4 h 35"/>
                <a:gd name="T18" fmla="*/ 38 w 125"/>
                <a:gd name="T19" fmla="*/ 6 h 35"/>
                <a:gd name="T20" fmla="*/ 37 w 125"/>
                <a:gd name="T21" fmla="*/ 6 h 35"/>
                <a:gd name="T22" fmla="*/ 36 w 125"/>
                <a:gd name="T23" fmla="*/ 7 h 35"/>
                <a:gd name="T24" fmla="*/ 21 w 125"/>
                <a:gd name="T25" fmla="*/ 17 h 35"/>
                <a:gd name="T26" fmla="*/ 13 w 125"/>
                <a:gd name="T27" fmla="*/ 23 h 35"/>
                <a:gd name="T28" fmla="*/ 2 w 125"/>
                <a:gd name="T29" fmla="*/ 33 h 35"/>
                <a:gd name="T30" fmla="*/ 1 w 125"/>
                <a:gd name="T31" fmla="*/ 33 h 35"/>
                <a:gd name="T32" fmla="*/ 0 w 125"/>
                <a:gd name="T33" fmla="*/ 34 h 35"/>
                <a:gd name="T34" fmla="*/ 0 w 125"/>
                <a:gd name="T35" fmla="*/ 35 h 35"/>
                <a:gd name="T36" fmla="*/ 1 w 125"/>
                <a:gd name="T37" fmla="*/ 35 h 35"/>
                <a:gd name="T38" fmla="*/ 3 w 125"/>
                <a:gd name="T39" fmla="*/ 35 h 35"/>
                <a:gd name="T40" fmla="*/ 13 w 125"/>
                <a:gd name="T41" fmla="*/ 32 h 35"/>
                <a:gd name="T42" fmla="*/ 32 w 125"/>
                <a:gd name="T43" fmla="*/ 29 h 35"/>
                <a:gd name="T44" fmla="*/ 53 w 125"/>
                <a:gd name="T45" fmla="*/ 27 h 35"/>
                <a:gd name="T46" fmla="*/ 70 w 125"/>
                <a:gd name="T47" fmla="*/ 26 h 35"/>
                <a:gd name="T48" fmla="*/ 71 w 125"/>
                <a:gd name="T49" fmla="*/ 26 h 35"/>
                <a:gd name="T50" fmla="*/ 72 w 125"/>
                <a:gd name="T51" fmla="*/ 26 h 35"/>
                <a:gd name="T52" fmla="*/ 72 w 125"/>
                <a:gd name="T53" fmla="*/ 26 h 35"/>
                <a:gd name="T54" fmla="*/ 74 w 125"/>
                <a:gd name="T55" fmla="*/ 26 h 35"/>
                <a:gd name="T56" fmla="*/ 90 w 125"/>
                <a:gd name="T57" fmla="*/ 25 h 35"/>
                <a:gd name="T58" fmla="*/ 109 w 125"/>
                <a:gd name="T59" fmla="*/ 22 h 35"/>
                <a:gd name="T60" fmla="*/ 117 w 125"/>
                <a:gd name="T61" fmla="*/ 19 h 35"/>
                <a:gd name="T62" fmla="*/ 125 w 125"/>
                <a:gd name="T63" fmla="*/ 12 h 35"/>
                <a:gd name="T64" fmla="*/ 125 w 125"/>
                <a:gd name="T65" fmla="*/ 10 h 35"/>
                <a:gd name="T66" fmla="*/ 124 w 125"/>
                <a:gd name="T67" fmla="*/ 9 h 35"/>
                <a:gd name="T68" fmla="*/ 113 w 125"/>
                <a:gd name="T69" fmla="*/ 3 h 35"/>
                <a:gd name="T70" fmla="*/ 112 w 125"/>
                <a:gd name="T71" fmla="*/ 2 h 35"/>
                <a:gd name="T72" fmla="*/ 111 w 125"/>
                <a:gd name="T73" fmla="*/ 2 h 35"/>
                <a:gd name="T74" fmla="*/ 96 w 125"/>
                <a:gd name="T75" fmla="*/ 1 h 35"/>
                <a:gd name="T76" fmla="*/ 86 w 125"/>
                <a:gd name="T77" fmla="*/ 1 h 35"/>
                <a:gd name="T78" fmla="*/ 85 w 125"/>
                <a:gd name="T79" fmla="*/ 0 h 35"/>
                <a:gd name="T80" fmla="*/ 82 w 125"/>
                <a:gd name="T81" fmla="*/ 0 h 35"/>
                <a:gd name="T82" fmla="*/ 82 w 125"/>
                <a:gd name="T83" fmla="*/ 0 h 35"/>
                <a:gd name="T84" fmla="*/ 79 w 125"/>
                <a:gd name="T85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25" h="35">
                  <a:moveTo>
                    <a:pt x="79" y="0"/>
                  </a:moveTo>
                  <a:cubicBezTo>
                    <a:pt x="78" y="0"/>
                    <a:pt x="77" y="0"/>
                    <a:pt x="77" y="0"/>
                  </a:cubicBezTo>
                  <a:cubicBezTo>
                    <a:pt x="76" y="0"/>
                    <a:pt x="76" y="0"/>
                    <a:pt x="75" y="0"/>
                  </a:cubicBezTo>
                  <a:cubicBezTo>
                    <a:pt x="73" y="0"/>
                    <a:pt x="71" y="0"/>
                    <a:pt x="70" y="1"/>
                  </a:cubicBezTo>
                  <a:cubicBezTo>
                    <a:pt x="66" y="1"/>
                    <a:pt x="62" y="1"/>
                    <a:pt x="58" y="1"/>
                  </a:cubicBezTo>
                  <a:cubicBezTo>
                    <a:pt x="57" y="1"/>
                    <a:pt x="56" y="1"/>
                    <a:pt x="55" y="1"/>
                  </a:cubicBezTo>
                  <a:cubicBezTo>
                    <a:pt x="55" y="1"/>
                    <a:pt x="55" y="1"/>
                    <a:pt x="55" y="1"/>
                  </a:cubicBezTo>
                  <a:cubicBezTo>
                    <a:pt x="52" y="2"/>
                    <a:pt x="49" y="2"/>
                    <a:pt x="46" y="2"/>
                  </a:cubicBezTo>
                  <a:cubicBezTo>
                    <a:pt x="44" y="3"/>
                    <a:pt x="43" y="3"/>
                    <a:pt x="42" y="4"/>
                  </a:cubicBezTo>
                  <a:cubicBezTo>
                    <a:pt x="40" y="4"/>
                    <a:pt x="39" y="5"/>
                    <a:pt x="38" y="6"/>
                  </a:cubicBezTo>
                  <a:cubicBezTo>
                    <a:pt x="37" y="6"/>
                    <a:pt x="37" y="6"/>
                    <a:pt x="37" y="6"/>
                  </a:cubicBezTo>
                  <a:cubicBezTo>
                    <a:pt x="37" y="6"/>
                    <a:pt x="36" y="7"/>
                    <a:pt x="36" y="7"/>
                  </a:cubicBezTo>
                  <a:cubicBezTo>
                    <a:pt x="31" y="10"/>
                    <a:pt x="26" y="13"/>
                    <a:pt x="21" y="17"/>
                  </a:cubicBezTo>
                  <a:cubicBezTo>
                    <a:pt x="18" y="19"/>
                    <a:pt x="15" y="21"/>
                    <a:pt x="13" y="23"/>
                  </a:cubicBezTo>
                  <a:cubicBezTo>
                    <a:pt x="9" y="26"/>
                    <a:pt x="5" y="29"/>
                    <a:pt x="2" y="33"/>
                  </a:cubicBezTo>
                  <a:cubicBezTo>
                    <a:pt x="1" y="33"/>
                    <a:pt x="1" y="33"/>
                    <a:pt x="1" y="33"/>
                  </a:cubicBezTo>
                  <a:cubicBezTo>
                    <a:pt x="1" y="34"/>
                    <a:pt x="0" y="34"/>
                    <a:pt x="0" y="34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1" y="35"/>
                    <a:pt x="1" y="35"/>
                    <a:pt x="1" y="35"/>
                  </a:cubicBezTo>
                  <a:cubicBezTo>
                    <a:pt x="2" y="35"/>
                    <a:pt x="2" y="35"/>
                    <a:pt x="3" y="35"/>
                  </a:cubicBezTo>
                  <a:cubicBezTo>
                    <a:pt x="6" y="34"/>
                    <a:pt x="10" y="33"/>
                    <a:pt x="13" y="32"/>
                  </a:cubicBezTo>
                  <a:cubicBezTo>
                    <a:pt x="19" y="31"/>
                    <a:pt x="25" y="30"/>
                    <a:pt x="32" y="29"/>
                  </a:cubicBezTo>
                  <a:cubicBezTo>
                    <a:pt x="39" y="28"/>
                    <a:pt x="46" y="27"/>
                    <a:pt x="53" y="27"/>
                  </a:cubicBezTo>
                  <a:cubicBezTo>
                    <a:pt x="59" y="26"/>
                    <a:pt x="64" y="26"/>
                    <a:pt x="70" y="26"/>
                  </a:cubicBezTo>
                  <a:cubicBezTo>
                    <a:pt x="70" y="26"/>
                    <a:pt x="70" y="26"/>
                    <a:pt x="71" y="26"/>
                  </a:cubicBezTo>
                  <a:cubicBezTo>
                    <a:pt x="71" y="26"/>
                    <a:pt x="71" y="26"/>
                    <a:pt x="72" y="26"/>
                  </a:cubicBezTo>
                  <a:cubicBezTo>
                    <a:pt x="72" y="26"/>
                    <a:pt x="72" y="26"/>
                    <a:pt x="72" y="26"/>
                  </a:cubicBezTo>
                  <a:cubicBezTo>
                    <a:pt x="73" y="26"/>
                    <a:pt x="74" y="26"/>
                    <a:pt x="74" y="26"/>
                  </a:cubicBezTo>
                  <a:cubicBezTo>
                    <a:pt x="79" y="25"/>
                    <a:pt x="85" y="25"/>
                    <a:pt x="90" y="25"/>
                  </a:cubicBezTo>
                  <a:cubicBezTo>
                    <a:pt x="96" y="24"/>
                    <a:pt x="103" y="23"/>
                    <a:pt x="109" y="22"/>
                  </a:cubicBezTo>
                  <a:cubicBezTo>
                    <a:pt x="112" y="21"/>
                    <a:pt x="114" y="20"/>
                    <a:pt x="117" y="19"/>
                  </a:cubicBezTo>
                  <a:cubicBezTo>
                    <a:pt x="120" y="17"/>
                    <a:pt x="123" y="15"/>
                    <a:pt x="125" y="12"/>
                  </a:cubicBezTo>
                  <a:cubicBezTo>
                    <a:pt x="125" y="11"/>
                    <a:pt x="125" y="11"/>
                    <a:pt x="125" y="10"/>
                  </a:cubicBezTo>
                  <a:cubicBezTo>
                    <a:pt x="125" y="10"/>
                    <a:pt x="125" y="9"/>
                    <a:pt x="124" y="9"/>
                  </a:cubicBezTo>
                  <a:cubicBezTo>
                    <a:pt x="121" y="7"/>
                    <a:pt x="117" y="5"/>
                    <a:pt x="113" y="3"/>
                  </a:cubicBezTo>
                  <a:cubicBezTo>
                    <a:pt x="113" y="3"/>
                    <a:pt x="112" y="2"/>
                    <a:pt x="112" y="2"/>
                  </a:cubicBezTo>
                  <a:cubicBezTo>
                    <a:pt x="112" y="2"/>
                    <a:pt x="111" y="2"/>
                    <a:pt x="111" y="2"/>
                  </a:cubicBezTo>
                  <a:cubicBezTo>
                    <a:pt x="106" y="2"/>
                    <a:pt x="101" y="1"/>
                    <a:pt x="96" y="1"/>
                  </a:cubicBezTo>
                  <a:cubicBezTo>
                    <a:pt x="93" y="1"/>
                    <a:pt x="89" y="1"/>
                    <a:pt x="86" y="1"/>
                  </a:cubicBezTo>
                  <a:cubicBezTo>
                    <a:pt x="86" y="0"/>
                    <a:pt x="85" y="0"/>
                    <a:pt x="85" y="0"/>
                  </a:cubicBezTo>
                  <a:cubicBezTo>
                    <a:pt x="84" y="0"/>
                    <a:pt x="83" y="0"/>
                    <a:pt x="82" y="0"/>
                  </a:cubicBezTo>
                  <a:cubicBezTo>
                    <a:pt x="82" y="0"/>
                    <a:pt x="82" y="0"/>
                    <a:pt x="82" y="0"/>
                  </a:cubicBezTo>
                  <a:cubicBezTo>
                    <a:pt x="81" y="0"/>
                    <a:pt x="80" y="0"/>
                    <a:pt x="79" y="0"/>
                  </a:cubicBezTo>
                </a:path>
              </a:pathLst>
            </a:custGeom>
            <a:solidFill>
              <a:srgbClr val="FFF4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10" name="Freeform 423"/>
            <p:cNvSpPr>
              <a:spLocks noEditPoints="1"/>
            </p:cNvSpPr>
            <p:nvPr/>
          </p:nvSpPr>
          <p:spPr bwMode="auto">
            <a:xfrm>
              <a:off x="679450" y="2189163"/>
              <a:ext cx="209550" cy="109538"/>
            </a:xfrm>
            <a:custGeom>
              <a:avLst/>
              <a:gdLst>
                <a:gd name="T0" fmla="*/ 21 w 56"/>
                <a:gd name="T1" fmla="*/ 29 h 29"/>
                <a:gd name="T2" fmla="*/ 20 w 56"/>
                <a:gd name="T3" fmla="*/ 29 h 29"/>
                <a:gd name="T4" fmla="*/ 20 w 56"/>
                <a:gd name="T5" fmla="*/ 29 h 29"/>
                <a:gd name="T6" fmla="*/ 20 w 56"/>
                <a:gd name="T7" fmla="*/ 29 h 29"/>
                <a:gd name="T8" fmla="*/ 21 w 56"/>
                <a:gd name="T9" fmla="*/ 29 h 29"/>
                <a:gd name="T10" fmla="*/ 13 w 56"/>
                <a:gd name="T11" fmla="*/ 25 h 29"/>
                <a:gd name="T12" fmla="*/ 14 w 56"/>
                <a:gd name="T13" fmla="*/ 26 h 29"/>
                <a:gd name="T14" fmla="*/ 13 w 56"/>
                <a:gd name="T15" fmla="*/ 25 h 29"/>
                <a:gd name="T16" fmla="*/ 26 w 56"/>
                <a:gd name="T17" fmla="*/ 24 h 29"/>
                <a:gd name="T18" fmla="*/ 25 w 56"/>
                <a:gd name="T19" fmla="*/ 25 h 29"/>
                <a:gd name="T20" fmla="*/ 24 w 56"/>
                <a:gd name="T21" fmla="*/ 26 h 29"/>
                <a:gd name="T22" fmla="*/ 23 w 56"/>
                <a:gd name="T23" fmla="*/ 27 h 29"/>
                <a:gd name="T24" fmla="*/ 24 w 56"/>
                <a:gd name="T25" fmla="*/ 26 h 29"/>
                <a:gd name="T26" fmla="*/ 26 w 56"/>
                <a:gd name="T27" fmla="*/ 24 h 29"/>
                <a:gd name="T28" fmla="*/ 1 w 56"/>
                <a:gd name="T29" fmla="*/ 18 h 29"/>
                <a:gd name="T30" fmla="*/ 1 w 56"/>
                <a:gd name="T31" fmla="*/ 18 h 29"/>
                <a:gd name="T32" fmla="*/ 3 w 56"/>
                <a:gd name="T33" fmla="*/ 19 h 29"/>
                <a:gd name="T34" fmla="*/ 2 w 56"/>
                <a:gd name="T35" fmla="*/ 18 h 29"/>
                <a:gd name="T36" fmla="*/ 1 w 56"/>
                <a:gd name="T37" fmla="*/ 18 h 29"/>
                <a:gd name="T38" fmla="*/ 2 w 56"/>
                <a:gd name="T39" fmla="*/ 16 h 29"/>
                <a:gd name="T40" fmla="*/ 1 w 56"/>
                <a:gd name="T41" fmla="*/ 16 h 29"/>
                <a:gd name="T42" fmla="*/ 0 w 56"/>
                <a:gd name="T43" fmla="*/ 17 h 29"/>
                <a:gd name="T44" fmla="*/ 1 w 56"/>
                <a:gd name="T45" fmla="*/ 16 h 29"/>
                <a:gd name="T46" fmla="*/ 2 w 56"/>
                <a:gd name="T47" fmla="*/ 16 h 29"/>
                <a:gd name="T48" fmla="*/ 28 w 56"/>
                <a:gd name="T49" fmla="*/ 6 h 29"/>
                <a:gd name="T50" fmla="*/ 11 w 56"/>
                <a:gd name="T51" fmla="*/ 12 h 29"/>
                <a:gd name="T52" fmla="*/ 7 w 56"/>
                <a:gd name="T53" fmla="*/ 13 h 29"/>
                <a:gd name="T54" fmla="*/ 28 w 56"/>
                <a:gd name="T55" fmla="*/ 6 h 29"/>
                <a:gd name="T56" fmla="*/ 56 w 56"/>
                <a:gd name="T57" fmla="*/ 1 h 29"/>
                <a:gd name="T58" fmla="*/ 54 w 56"/>
                <a:gd name="T59" fmla="*/ 2 h 29"/>
                <a:gd name="T60" fmla="*/ 53 w 56"/>
                <a:gd name="T61" fmla="*/ 3 h 29"/>
                <a:gd name="T62" fmla="*/ 54 w 56"/>
                <a:gd name="T63" fmla="*/ 2 h 29"/>
                <a:gd name="T64" fmla="*/ 56 w 56"/>
                <a:gd name="T65" fmla="*/ 1 h 29"/>
                <a:gd name="T66" fmla="*/ 52 w 56"/>
                <a:gd name="T67" fmla="*/ 0 h 29"/>
                <a:gd name="T68" fmla="*/ 42 w 56"/>
                <a:gd name="T69" fmla="*/ 2 h 29"/>
                <a:gd name="T70" fmla="*/ 46 w 56"/>
                <a:gd name="T71" fmla="*/ 1 h 29"/>
                <a:gd name="T72" fmla="*/ 52 w 56"/>
                <a:gd name="T73" fmla="*/ 0 h 29"/>
                <a:gd name="T74" fmla="*/ 56 w 56"/>
                <a:gd name="T75" fmla="*/ 0 h 29"/>
                <a:gd name="T76" fmla="*/ 56 w 56"/>
                <a:gd name="T77" fmla="*/ 0 h 29"/>
                <a:gd name="T78" fmla="*/ 56 w 56"/>
                <a:gd name="T79" fmla="*/ 0 h 29"/>
                <a:gd name="T80" fmla="*/ 56 w 56"/>
                <a:gd name="T81" fmla="*/ 0 h 29"/>
                <a:gd name="T82" fmla="*/ 55 w 56"/>
                <a:gd name="T83" fmla="*/ 0 h 29"/>
                <a:gd name="T84" fmla="*/ 53 w 56"/>
                <a:gd name="T85" fmla="*/ 0 h 29"/>
                <a:gd name="T86" fmla="*/ 54 w 56"/>
                <a:gd name="T87" fmla="*/ 0 h 29"/>
                <a:gd name="T88" fmla="*/ 55 w 56"/>
                <a:gd name="T89" fmla="*/ 0 h 29"/>
                <a:gd name="T90" fmla="*/ 55 w 56"/>
                <a:gd name="T91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56" h="29">
                  <a:moveTo>
                    <a:pt x="21" y="29"/>
                  </a:moveTo>
                  <a:cubicBezTo>
                    <a:pt x="21" y="29"/>
                    <a:pt x="20" y="29"/>
                    <a:pt x="20" y="29"/>
                  </a:cubicBezTo>
                  <a:cubicBezTo>
                    <a:pt x="20" y="29"/>
                    <a:pt x="20" y="29"/>
                    <a:pt x="20" y="29"/>
                  </a:cubicBezTo>
                  <a:cubicBezTo>
                    <a:pt x="20" y="29"/>
                    <a:pt x="20" y="29"/>
                    <a:pt x="20" y="29"/>
                  </a:cubicBezTo>
                  <a:cubicBezTo>
                    <a:pt x="20" y="29"/>
                    <a:pt x="21" y="29"/>
                    <a:pt x="21" y="29"/>
                  </a:cubicBezTo>
                  <a:moveTo>
                    <a:pt x="13" y="25"/>
                  </a:moveTo>
                  <a:cubicBezTo>
                    <a:pt x="14" y="26"/>
                    <a:pt x="14" y="26"/>
                    <a:pt x="14" y="26"/>
                  </a:cubicBezTo>
                  <a:cubicBezTo>
                    <a:pt x="14" y="26"/>
                    <a:pt x="14" y="26"/>
                    <a:pt x="13" y="25"/>
                  </a:cubicBezTo>
                  <a:moveTo>
                    <a:pt x="26" y="24"/>
                  </a:moveTo>
                  <a:cubicBezTo>
                    <a:pt x="26" y="24"/>
                    <a:pt x="26" y="24"/>
                    <a:pt x="25" y="25"/>
                  </a:cubicBezTo>
                  <a:cubicBezTo>
                    <a:pt x="25" y="25"/>
                    <a:pt x="24" y="26"/>
                    <a:pt x="24" y="26"/>
                  </a:cubicBezTo>
                  <a:cubicBezTo>
                    <a:pt x="23" y="26"/>
                    <a:pt x="23" y="27"/>
                    <a:pt x="23" y="27"/>
                  </a:cubicBezTo>
                  <a:cubicBezTo>
                    <a:pt x="23" y="27"/>
                    <a:pt x="23" y="27"/>
                    <a:pt x="24" y="26"/>
                  </a:cubicBezTo>
                  <a:cubicBezTo>
                    <a:pt x="24" y="26"/>
                    <a:pt x="25" y="25"/>
                    <a:pt x="26" y="24"/>
                  </a:cubicBezTo>
                  <a:moveTo>
                    <a:pt x="1" y="18"/>
                  </a:moveTo>
                  <a:cubicBezTo>
                    <a:pt x="1" y="18"/>
                    <a:pt x="1" y="18"/>
                    <a:pt x="1" y="18"/>
                  </a:cubicBezTo>
                  <a:cubicBezTo>
                    <a:pt x="2" y="18"/>
                    <a:pt x="3" y="19"/>
                    <a:pt x="3" y="19"/>
                  </a:cubicBezTo>
                  <a:cubicBezTo>
                    <a:pt x="3" y="19"/>
                    <a:pt x="2" y="19"/>
                    <a:pt x="2" y="18"/>
                  </a:cubicBezTo>
                  <a:cubicBezTo>
                    <a:pt x="2" y="18"/>
                    <a:pt x="1" y="18"/>
                    <a:pt x="1" y="18"/>
                  </a:cubicBezTo>
                  <a:moveTo>
                    <a:pt x="2" y="16"/>
                  </a:moveTo>
                  <a:cubicBezTo>
                    <a:pt x="2" y="16"/>
                    <a:pt x="2" y="16"/>
                    <a:pt x="1" y="16"/>
                  </a:cubicBezTo>
                  <a:cubicBezTo>
                    <a:pt x="1" y="16"/>
                    <a:pt x="0" y="16"/>
                    <a:pt x="0" y="17"/>
                  </a:cubicBezTo>
                  <a:cubicBezTo>
                    <a:pt x="0" y="17"/>
                    <a:pt x="1" y="16"/>
                    <a:pt x="1" y="16"/>
                  </a:cubicBezTo>
                  <a:cubicBezTo>
                    <a:pt x="2" y="16"/>
                    <a:pt x="2" y="16"/>
                    <a:pt x="2" y="16"/>
                  </a:cubicBezTo>
                  <a:moveTo>
                    <a:pt x="28" y="6"/>
                  </a:moveTo>
                  <a:cubicBezTo>
                    <a:pt x="22" y="8"/>
                    <a:pt x="17" y="10"/>
                    <a:pt x="11" y="12"/>
                  </a:cubicBezTo>
                  <a:cubicBezTo>
                    <a:pt x="10" y="12"/>
                    <a:pt x="9" y="13"/>
                    <a:pt x="7" y="13"/>
                  </a:cubicBezTo>
                  <a:cubicBezTo>
                    <a:pt x="14" y="11"/>
                    <a:pt x="21" y="8"/>
                    <a:pt x="28" y="6"/>
                  </a:cubicBezTo>
                  <a:moveTo>
                    <a:pt x="56" y="1"/>
                  </a:moveTo>
                  <a:cubicBezTo>
                    <a:pt x="55" y="1"/>
                    <a:pt x="55" y="2"/>
                    <a:pt x="54" y="2"/>
                  </a:cubicBezTo>
                  <a:cubicBezTo>
                    <a:pt x="54" y="2"/>
                    <a:pt x="53" y="3"/>
                    <a:pt x="53" y="3"/>
                  </a:cubicBezTo>
                  <a:cubicBezTo>
                    <a:pt x="53" y="3"/>
                    <a:pt x="53" y="2"/>
                    <a:pt x="54" y="2"/>
                  </a:cubicBezTo>
                  <a:cubicBezTo>
                    <a:pt x="54" y="2"/>
                    <a:pt x="55" y="1"/>
                    <a:pt x="56" y="1"/>
                  </a:cubicBezTo>
                  <a:moveTo>
                    <a:pt x="52" y="0"/>
                  </a:moveTo>
                  <a:cubicBezTo>
                    <a:pt x="49" y="1"/>
                    <a:pt x="45" y="2"/>
                    <a:pt x="42" y="2"/>
                  </a:cubicBezTo>
                  <a:cubicBezTo>
                    <a:pt x="44" y="2"/>
                    <a:pt x="45" y="2"/>
                    <a:pt x="46" y="1"/>
                  </a:cubicBezTo>
                  <a:cubicBezTo>
                    <a:pt x="48" y="1"/>
                    <a:pt x="50" y="1"/>
                    <a:pt x="52" y="0"/>
                  </a:cubicBezTo>
                  <a:moveTo>
                    <a:pt x="56" y="0"/>
                  </a:moveTo>
                  <a:cubicBezTo>
                    <a:pt x="56" y="0"/>
                    <a:pt x="56" y="0"/>
                    <a:pt x="56" y="0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56" y="0"/>
                    <a:pt x="56" y="0"/>
                    <a:pt x="56" y="0"/>
                  </a:cubicBezTo>
                  <a:moveTo>
                    <a:pt x="55" y="0"/>
                  </a:moveTo>
                  <a:cubicBezTo>
                    <a:pt x="54" y="0"/>
                    <a:pt x="54" y="0"/>
                    <a:pt x="53" y="0"/>
                  </a:cubicBezTo>
                  <a:cubicBezTo>
                    <a:pt x="53" y="0"/>
                    <a:pt x="54" y="0"/>
                    <a:pt x="54" y="0"/>
                  </a:cubicBezTo>
                  <a:cubicBezTo>
                    <a:pt x="55" y="0"/>
                    <a:pt x="55" y="0"/>
                    <a:pt x="55" y="0"/>
                  </a:cubicBezTo>
                  <a:cubicBezTo>
                    <a:pt x="55" y="0"/>
                    <a:pt x="55" y="0"/>
                    <a:pt x="55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11" name="Freeform 424"/>
            <p:cNvSpPr>
              <a:spLocks/>
            </p:cNvSpPr>
            <p:nvPr/>
          </p:nvSpPr>
          <p:spPr bwMode="auto">
            <a:xfrm>
              <a:off x="679450" y="2189163"/>
              <a:ext cx="209550" cy="109538"/>
            </a:xfrm>
            <a:custGeom>
              <a:avLst/>
              <a:gdLst>
                <a:gd name="T0" fmla="*/ 55 w 56"/>
                <a:gd name="T1" fmla="*/ 0 h 29"/>
                <a:gd name="T2" fmla="*/ 54 w 56"/>
                <a:gd name="T3" fmla="*/ 0 h 29"/>
                <a:gd name="T4" fmla="*/ 53 w 56"/>
                <a:gd name="T5" fmla="*/ 0 h 29"/>
                <a:gd name="T6" fmla="*/ 53 w 56"/>
                <a:gd name="T7" fmla="*/ 0 h 29"/>
                <a:gd name="T8" fmla="*/ 52 w 56"/>
                <a:gd name="T9" fmla="*/ 0 h 29"/>
                <a:gd name="T10" fmla="*/ 46 w 56"/>
                <a:gd name="T11" fmla="*/ 1 h 29"/>
                <a:gd name="T12" fmla="*/ 42 w 56"/>
                <a:gd name="T13" fmla="*/ 2 h 29"/>
                <a:gd name="T14" fmla="*/ 28 w 56"/>
                <a:gd name="T15" fmla="*/ 6 h 29"/>
                <a:gd name="T16" fmla="*/ 7 w 56"/>
                <a:gd name="T17" fmla="*/ 13 h 29"/>
                <a:gd name="T18" fmla="*/ 2 w 56"/>
                <a:gd name="T19" fmla="*/ 16 h 29"/>
                <a:gd name="T20" fmla="*/ 1 w 56"/>
                <a:gd name="T21" fmla="*/ 16 h 29"/>
                <a:gd name="T22" fmla="*/ 0 w 56"/>
                <a:gd name="T23" fmla="*/ 17 h 29"/>
                <a:gd name="T24" fmla="*/ 1 w 56"/>
                <a:gd name="T25" fmla="*/ 18 h 29"/>
                <a:gd name="T26" fmla="*/ 2 w 56"/>
                <a:gd name="T27" fmla="*/ 18 h 29"/>
                <a:gd name="T28" fmla="*/ 3 w 56"/>
                <a:gd name="T29" fmla="*/ 19 h 29"/>
                <a:gd name="T30" fmla="*/ 13 w 56"/>
                <a:gd name="T31" fmla="*/ 25 h 29"/>
                <a:gd name="T32" fmla="*/ 14 w 56"/>
                <a:gd name="T33" fmla="*/ 26 h 29"/>
                <a:gd name="T34" fmla="*/ 19 w 56"/>
                <a:gd name="T35" fmla="*/ 28 h 29"/>
                <a:gd name="T36" fmla="*/ 20 w 56"/>
                <a:gd name="T37" fmla="*/ 29 h 29"/>
                <a:gd name="T38" fmla="*/ 20 w 56"/>
                <a:gd name="T39" fmla="*/ 29 h 29"/>
                <a:gd name="T40" fmla="*/ 21 w 56"/>
                <a:gd name="T41" fmla="*/ 29 h 29"/>
                <a:gd name="T42" fmla="*/ 21 w 56"/>
                <a:gd name="T43" fmla="*/ 28 h 29"/>
                <a:gd name="T44" fmla="*/ 23 w 56"/>
                <a:gd name="T45" fmla="*/ 27 h 29"/>
                <a:gd name="T46" fmla="*/ 24 w 56"/>
                <a:gd name="T47" fmla="*/ 26 h 29"/>
                <a:gd name="T48" fmla="*/ 25 w 56"/>
                <a:gd name="T49" fmla="*/ 25 h 29"/>
                <a:gd name="T50" fmla="*/ 26 w 56"/>
                <a:gd name="T51" fmla="*/ 24 h 29"/>
                <a:gd name="T52" fmla="*/ 34 w 56"/>
                <a:gd name="T53" fmla="*/ 16 h 29"/>
                <a:gd name="T54" fmla="*/ 53 w 56"/>
                <a:gd name="T55" fmla="*/ 3 h 29"/>
                <a:gd name="T56" fmla="*/ 54 w 56"/>
                <a:gd name="T57" fmla="*/ 2 h 29"/>
                <a:gd name="T58" fmla="*/ 56 w 56"/>
                <a:gd name="T59" fmla="*/ 1 h 29"/>
                <a:gd name="T60" fmla="*/ 56 w 56"/>
                <a:gd name="T61" fmla="*/ 0 h 29"/>
                <a:gd name="T62" fmla="*/ 56 w 56"/>
                <a:gd name="T63" fmla="*/ 0 h 29"/>
                <a:gd name="T64" fmla="*/ 55 w 56"/>
                <a:gd name="T65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6" h="29">
                  <a:moveTo>
                    <a:pt x="55" y="0"/>
                  </a:moveTo>
                  <a:cubicBezTo>
                    <a:pt x="55" y="0"/>
                    <a:pt x="55" y="0"/>
                    <a:pt x="54" y="0"/>
                  </a:cubicBezTo>
                  <a:cubicBezTo>
                    <a:pt x="54" y="0"/>
                    <a:pt x="53" y="0"/>
                    <a:pt x="53" y="0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53" y="0"/>
                    <a:pt x="52" y="0"/>
                    <a:pt x="52" y="0"/>
                  </a:cubicBezTo>
                  <a:cubicBezTo>
                    <a:pt x="50" y="1"/>
                    <a:pt x="48" y="1"/>
                    <a:pt x="46" y="1"/>
                  </a:cubicBezTo>
                  <a:cubicBezTo>
                    <a:pt x="45" y="2"/>
                    <a:pt x="44" y="2"/>
                    <a:pt x="42" y="2"/>
                  </a:cubicBezTo>
                  <a:cubicBezTo>
                    <a:pt x="37" y="3"/>
                    <a:pt x="32" y="5"/>
                    <a:pt x="28" y="6"/>
                  </a:cubicBezTo>
                  <a:cubicBezTo>
                    <a:pt x="21" y="8"/>
                    <a:pt x="14" y="11"/>
                    <a:pt x="7" y="13"/>
                  </a:cubicBezTo>
                  <a:cubicBezTo>
                    <a:pt x="5" y="14"/>
                    <a:pt x="4" y="15"/>
                    <a:pt x="2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0" y="17"/>
                    <a:pt x="0" y="17"/>
                  </a:cubicBezTo>
                  <a:cubicBezTo>
                    <a:pt x="1" y="17"/>
                    <a:pt x="1" y="17"/>
                    <a:pt x="1" y="18"/>
                  </a:cubicBezTo>
                  <a:cubicBezTo>
                    <a:pt x="1" y="18"/>
                    <a:pt x="2" y="18"/>
                    <a:pt x="2" y="18"/>
                  </a:cubicBezTo>
                  <a:cubicBezTo>
                    <a:pt x="2" y="19"/>
                    <a:pt x="3" y="19"/>
                    <a:pt x="3" y="19"/>
                  </a:cubicBezTo>
                  <a:cubicBezTo>
                    <a:pt x="6" y="22"/>
                    <a:pt x="10" y="24"/>
                    <a:pt x="13" y="25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6" y="27"/>
                    <a:pt x="18" y="28"/>
                    <a:pt x="19" y="28"/>
                  </a:cubicBezTo>
                  <a:cubicBezTo>
                    <a:pt x="19" y="29"/>
                    <a:pt x="20" y="29"/>
                    <a:pt x="20" y="29"/>
                  </a:cubicBezTo>
                  <a:cubicBezTo>
                    <a:pt x="20" y="29"/>
                    <a:pt x="20" y="29"/>
                    <a:pt x="20" y="29"/>
                  </a:cubicBezTo>
                  <a:cubicBezTo>
                    <a:pt x="20" y="29"/>
                    <a:pt x="21" y="29"/>
                    <a:pt x="21" y="29"/>
                  </a:cubicBezTo>
                  <a:cubicBezTo>
                    <a:pt x="21" y="29"/>
                    <a:pt x="21" y="29"/>
                    <a:pt x="21" y="28"/>
                  </a:cubicBezTo>
                  <a:cubicBezTo>
                    <a:pt x="22" y="28"/>
                    <a:pt x="22" y="27"/>
                    <a:pt x="23" y="27"/>
                  </a:cubicBezTo>
                  <a:cubicBezTo>
                    <a:pt x="23" y="27"/>
                    <a:pt x="23" y="26"/>
                    <a:pt x="24" y="26"/>
                  </a:cubicBezTo>
                  <a:cubicBezTo>
                    <a:pt x="24" y="26"/>
                    <a:pt x="25" y="25"/>
                    <a:pt x="25" y="25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9" y="21"/>
                    <a:pt x="31" y="19"/>
                    <a:pt x="34" y="16"/>
                  </a:cubicBezTo>
                  <a:cubicBezTo>
                    <a:pt x="40" y="11"/>
                    <a:pt x="46" y="7"/>
                    <a:pt x="53" y="3"/>
                  </a:cubicBezTo>
                  <a:cubicBezTo>
                    <a:pt x="53" y="3"/>
                    <a:pt x="54" y="2"/>
                    <a:pt x="54" y="2"/>
                  </a:cubicBezTo>
                  <a:cubicBezTo>
                    <a:pt x="55" y="2"/>
                    <a:pt x="55" y="1"/>
                    <a:pt x="56" y="1"/>
                  </a:cubicBezTo>
                  <a:cubicBezTo>
                    <a:pt x="56" y="1"/>
                    <a:pt x="56" y="1"/>
                    <a:pt x="56" y="0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56" y="0"/>
                    <a:pt x="56" y="0"/>
                    <a:pt x="55" y="0"/>
                  </a:cubicBezTo>
                </a:path>
              </a:pathLst>
            </a:custGeom>
            <a:solidFill>
              <a:srgbClr val="FFE9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12" name="Freeform 425"/>
            <p:cNvSpPr>
              <a:spLocks noEditPoints="1"/>
            </p:cNvSpPr>
            <p:nvPr/>
          </p:nvSpPr>
          <p:spPr bwMode="auto">
            <a:xfrm>
              <a:off x="615950" y="2260600"/>
              <a:ext cx="123825" cy="68263"/>
            </a:xfrm>
            <a:custGeom>
              <a:avLst/>
              <a:gdLst>
                <a:gd name="T0" fmla="*/ 7 w 33"/>
                <a:gd name="T1" fmla="*/ 13 h 18"/>
                <a:gd name="T2" fmla="*/ 14 w 33"/>
                <a:gd name="T3" fmla="*/ 18 h 18"/>
                <a:gd name="T4" fmla="*/ 7 w 33"/>
                <a:gd name="T5" fmla="*/ 13 h 18"/>
                <a:gd name="T6" fmla="*/ 28 w 33"/>
                <a:gd name="T7" fmla="*/ 11 h 18"/>
                <a:gd name="T8" fmla="*/ 31 w 33"/>
                <a:gd name="T9" fmla="*/ 12 h 18"/>
                <a:gd name="T10" fmla="*/ 33 w 33"/>
                <a:gd name="T11" fmla="*/ 13 h 18"/>
                <a:gd name="T12" fmla="*/ 33 w 33"/>
                <a:gd name="T13" fmla="*/ 13 h 18"/>
                <a:gd name="T14" fmla="*/ 33 w 33"/>
                <a:gd name="T15" fmla="*/ 13 h 18"/>
                <a:gd name="T16" fmla="*/ 32 w 33"/>
                <a:gd name="T17" fmla="*/ 12 h 18"/>
                <a:gd name="T18" fmla="*/ 28 w 33"/>
                <a:gd name="T19" fmla="*/ 11 h 18"/>
                <a:gd name="T20" fmla="*/ 2 w 33"/>
                <a:gd name="T21" fmla="*/ 5 h 18"/>
                <a:gd name="T22" fmla="*/ 1 w 33"/>
                <a:gd name="T23" fmla="*/ 5 h 18"/>
                <a:gd name="T24" fmla="*/ 1 w 33"/>
                <a:gd name="T25" fmla="*/ 7 h 18"/>
                <a:gd name="T26" fmla="*/ 2 w 33"/>
                <a:gd name="T27" fmla="*/ 5 h 18"/>
                <a:gd name="T28" fmla="*/ 13 w 33"/>
                <a:gd name="T29" fmla="*/ 0 h 18"/>
                <a:gd name="T30" fmla="*/ 13 w 33"/>
                <a:gd name="T31" fmla="*/ 1 h 18"/>
                <a:gd name="T32" fmla="*/ 20 w 33"/>
                <a:gd name="T33" fmla="*/ 6 h 18"/>
                <a:gd name="T34" fmla="*/ 13 w 33"/>
                <a:gd name="T35" fmla="*/ 1 h 18"/>
                <a:gd name="T36" fmla="*/ 13 w 33"/>
                <a:gd name="T37" fmla="*/ 0 h 18"/>
                <a:gd name="T38" fmla="*/ 12 w 33"/>
                <a:gd name="T39" fmla="*/ 0 h 18"/>
                <a:gd name="T40" fmla="*/ 11 w 33"/>
                <a:gd name="T41" fmla="*/ 0 h 18"/>
                <a:gd name="T42" fmla="*/ 3 w 33"/>
                <a:gd name="T43" fmla="*/ 5 h 18"/>
                <a:gd name="T44" fmla="*/ 3 w 33"/>
                <a:gd name="T45" fmla="*/ 4 h 18"/>
                <a:gd name="T46" fmla="*/ 10 w 33"/>
                <a:gd name="T47" fmla="*/ 1 h 18"/>
                <a:gd name="T48" fmla="*/ 12 w 33"/>
                <a:gd name="T49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3" h="18">
                  <a:moveTo>
                    <a:pt x="7" y="13"/>
                  </a:moveTo>
                  <a:cubicBezTo>
                    <a:pt x="9" y="15"/>
                    <a:pt x="11" y="16"/>
                    <a:pt x="14" y="18"/>
                  </a:cubicBezTo>
                  <a:cubicBezTo>
                    <a:pt x="12" y="16"/>
                    <a:pt x="9" y="15"/>
                    <a:pt x="7" y="13"/>
                  </a:cubicBezTo>
                  <a:moveTo>
                    <a:pt x="28" y="11"/>
                  </a:moveTo>
                  <a:cubicBezTo>
                    <a:pt x="29" y="11"/>
                    <a:pt x="30" y="12"/>
                    <a:pt x="31" y="12"/>
                  </a:cubicBezTo>
                  <a:cubicBezTo>
                    <a:pt x="32" y="13"/>
                    <a:pt x="32" y="13"/>
                    <a:pt x="33" y="13"/>
                  </a:cubicBezTo>
                  <a:cubicBezTo>
                    <a:pt x="33" y="13"/>
                    <a:pt x="33" y="13"/>
                    <a:pt x="33" y="13"/>
                  </a:cubicBezTo>
                  <a:cubicBezTo>
                    <a:pt x="33" y="13"/>
                    <a:pt x="33" y="13"/>
                    <a:pt x="33" y="13"/>
                  </a:cubicBezTo>
                  <a:cubicBezTo>
                    <a:pt x="33" y="13"/>
                    <a:pt x="32" y="13"/>
                    <a:pt x="32" y="12"/>
                  </a:cubicBezTo>
                  <a:cubicBezTo>
                    <a:pt x="31" y="12"/>
                    <a:pt x="29" y="11"/>
                    <a:pt x="28" y="11"/>
                  </a:cubicBezTo>
                  <a:moveTo>
                    <a:pt x="2" y="5"/>
                  </a:moveTo>
                  <a:cubicBezTo>
                    <a:pt x="2" y="5"/>
                    <a:pt x="2" y="5"/>
                    <a:pt x="1" y="5"/>
                  </a:cubicBezTo>
                  <a:cubicBezTo>
                    <a:pt x="1" y="6"/>
                    <a:pt x="0" y="6"/>
                    <a:pt x="1" y="7"/>
                  </a:cubicBezTo>
                  <a:cubicBezTo>
                    <a:pt x="1" y="6"/>
                    <a:pt x="1" y="6"/>
                    <a:pt x="2" y="5"/>
                  </a:cubicBezTo>
                  <a:moveTo>
                    <a:pt x="13" y="0"/>
                  </a:moveTo>
                  <a:cubicBezTo>
                    <a:pt x="13" y="0"/>
                    <a:pt x="13" y="0"/>
                    <a:pt x="13" y="1"/>
                  </a:cubicBezTo>
                  <a:cubicBezTo>
                    <a:pt x="15" y="2"/>
                    <a:pt x="18" y="4"/>
                    <a:pt x="20" y="6"/>
                  </a:cubicBezTo>
                  <a:cubicBezTo>
                    <a:pt x="18" y="4"/>
                    <a:pt x="15" y="2"/>
                    <a:pt x="13" y="1"/>
                  </a:cubicBezTo>
                  <a:cubicBezTo>
                    <a:pt x="13" y="0"/>
                    <a:pt x="13" y="0"/>
                    <a:pt x="13" y="0"/>
                  </a:cubicBezTo>
                  <a:moveTo>
                    <a:pt x="12" y="0"/>
                  </a:moveTo>
                  <a:cubicBezTo>
                    <a:pt x="12" y="0"/>
                    <a:pt x="11" y="0"/>
                    <a:pt x="11" y="0"/>
                  </a:cubicBezTo>
                  <a:cubicBezTo>
                    <a:pt x="8" y="2"/>
                    <a:pt x="5" y="3"/>
                    <a:pt x="3" y="5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5" y="3"/>
                    <a:pt x="8" y="2"/>
                    <a:pt x="10" y="1"/>
                  </a:cubicBezTo>
                  <a:cubicBezTo>
                    <a:pt x="11" y="0"/>
                    <a:pt x="11" y="0"/>
                    <a:pt x="1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13" name="Freeform 426"/>
            <p:cNvSpPr>
              <a:spLocks/>
            </p:cNvSpPr>
            <p:nvPr/>
          </p:nvSpPr>
          <p:spPr bwMode="auto">
            <a:xfrm>
              <a:off x="619125" y="2260600"/>
              <a:ext cx="123825" cy="79375"/>
            </a:xfrm>
            <a:custGeom>
              <a:avLst/>
              <a:gdLst>
                <a:gd name="T0" fmla="*/ 11 w 33"/>
                <a:gd name="T1" fmla="*/ 0 h 21"/>
                <a:gd name="T2" fmla="*/ 11 w 33"/>
                <a:gd name="T3" fmla="*/ 0 h 21"/>
                <a:gd name="T4" fmla="*/ 9 w 33"/>
                <a:gd name="T5" fmla="*/ 1 h 21"/>
                <a:gd name="T6" fmla="*/ 2 w 33"/>
                <a:gd name="T7" fmla="*/ 4 h 21"/>
                <a:gd name="T8" fmla="*/ 2 w 33"/>
                <a:gd name="T9" fmla="*/ 5 h 21"/>
                <a:gd name="T10" fmla="*/ 1 w 33"/>
                <a:gd name="T11" fmla="*/ 5 h 21"/>
                <a:gd name="T12" fmla="*/ 0 w 33"/>
                <a:gd name="T13" fmla="*/ 7 h 21"/>
                <a:gd name="T14" fmla="*/ 0 w 33"/>
                <a:gd name="T15" fmla="*/ 7 h 21"/>
                <a:gd name="T16" fmla="*/ 5 w 33"/>
                <a:gd name="T17" fmla="*/ 12 h 21"/>
                <a:gd name="T18" fmla="*/ 6 w 33"/>
                <a:gd name="T19" fmla="*/ 13 h 21"/>
                <a:gd name="T20" fmla="*/ 13 w 33"/>
                <a:gd name="T21" fmla="*/ 18 h 21"/>
                <a:gd name="T22" fmla="*/ 17 w 33"/>
                <a:gd name="T23" fmla="*/ 20 h 21"/>
                <a:gd name="T24" fmla="*/ 19 w 33"/>
                <a:gd name="T25" fmla="*/ 21 h 21"/>
                <a:gd name="T26" fmla="*/ 20 w 33"/>
                <a:gd name="T27" fmla="*/ 21 h 21"/>
                <a:gd name="T28" fmla="*/ 23 w 33"/>
                <a:gd name="T29" fmla="*/ 19 h 21"/>
                <a:gd name="T30" fmla="*/ 32 w 33"/>
                <a:gd name="T31" fmla="*/ 15 h 21"/>
                <a:gd name="T32" fmla="*/ 32 w 33"/>
                <a:gd name="T33" fmla="*/ 13 h 21"/>
                <a:gd name="T34" fmla="*/ 32 w 33"/>
                <a:gd name="T35" fmla="*/ 13 h 21"/>
                <a:gd name="T36" fmla="*/ 30 w 33"/>
                <a:gd name="T37" fmla="*/ 12 h 21"/>
                <a:gd name="T38" fmla="*/ 27 w 33"/>
                <a:gd name="T39" fmla="*/ 11 h 21"/>
                <a:gd name="T40" fmla="*/ 19 w 33"/>
                <a:gd name="T41" fmla="*/ 6 h 21"/>
                <a:gd name="T42" fmla="*/ 12 w 33"/>
                <a:gd name="T43" fmla="*/ 1 h 21"/>
                <a:gd name="T44" fmla="*/ 12 w 33"/>
                <a:gd name="T45" fmla="*/ 0 h 21"/>
                <a:gd name="T46" fmla="*/ 11 w 33"/>
                <a:gd name="T47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3" h="21">
                  <a:moveTo>
                    <a:pt x="11" y="0"/>
                  </a:moveTo>
                  <a:cubicBezTo>
                    <a:pt x="11" y="0"/>
                    <a:pt x="11" y="0"/>
                    <a:pt x="11" y="0"/>
                  </a:cubicBezTo>
                  <a:cubicBezTo>
                    <a:pt x="10" y="0"/>
                    <a:pt x="10" y="0"/>
                    <a:pt x="9" y="1"/>
                  </a:cubicBezTo>
                  <a:cubicBezTo>
                    <a:pt x="7" y="2"/>
                    <a:pt x="4" y="3"/>
                    <a:pt x="2" y="4"/>
                  </a:cubicBezTo>
                  <a:cubicBezTo>
                    <a:pt x="2" y="4"/>
                    <a:pt x="2" y="4"/>
                    <a:pt x="2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6"/>
                    <a:pt x="0" y="6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9"/>
                    <a:pt x="3" y="10"/>
                    <a:pt x="5" y="12"/>
                  </a:cubicBezTo>
                  <a:cubicBezTo>
                    <a:pt x="5" y="12"/>
                    <a:pt x="5" y="13"/>
                    <a:pt x="6" y="13"/>
                  </a:cubicBezTo>
                  <a:cubicBezTo>
                    <a:pt x="8" y="15"/>
                    <a:pt x="11" y="16"/>
                    <a:pt x="13" y="18"/>
                  </a:cubicBezTo>
                  <a:cubicBezTo>
                    <a:pt x="14" y="19"/>
                    <a:pt x="16" y="20"/>
                    <a:pt x="17" y="20"/>
                  </a:cubicBezTo>
                  <a:cubicBezTo>
                    <a:pt x="18" y="21"/>
                    <a:pt x="18" y="21"/>
                    <a:pt x="19" y="21"/>
                  </a:cubicBezTo>
                  <a:cubicBezTo>
                    <a:pt x="19" y="21"/>
                    <a:pt x="20" y="21"/>
                    <a:pt x="20" y="21"/>
                  </a:cubicBezTo>
                  <a:cubicBezTo>
                    <a:pt x="21" y="20"/>
                    <a:pt x="22" y="20"/>
                    <a:pt x="23" y="19"/>
                  </a:cubicBezTo>
                  <a:cubicBezTo>
                    <a:pt x="26" y="18"/>
                    <a:pt x="29" y="17"/>
                    <a:pt x="32" y="15"/>
                  </a:cubicBezTo>
                  <a:cubicBezTo>
                    <a:pt x="33" y="15"/>
                    <a:pt x="33" y="14"/>
                    <a:pt x="32" y="13"/>
                  </a:cubicBezTo>
                  <a:cubicBezTo>
                    <a:pt x="32" y="13"/>
                    <a:pt x="32" y="13"/>
                    <a:pt x="32" y="13"/>
                  </a:cubicBezTo>
                  <a:cubicBezTo>
                    <a:pt x="31" y="13"/>
                    <a:pt x="31" y="13"/>
                    <a:pt x="30" y="12"/>
                  </a:cubicBezTo>
                  <a:cubicBezTo>
                    <a:pt x="29" y="12"/>
                    <a:pt x="28" y="11"/>
                    <a:pt x="27" y="11"/>
                  </a:cubicBezTo>
                  <a:cubicBezTo>
                    <a:pt x="24" y="9"/>
                    <a:pt x="21" y="7"/>
                    <a:pt x="19" y="6"/>
                  </a:cubicBezTo>
                  <a:cubicBezTo>
                    <a:pt x="17" y="4"/>
                    <a:pt x="14" y="2"/>
                    <a:pt x="12" y="1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1" y="0"/>
                    <a:pt x="11" y="0"/>
                    <a:pt x="11" y="0"/>
                  </a:cubicBezTo>
                </a:path>
              </a:pathLst>
            </a:custGeom>
            <a:solidFill>
              <a:srgbClr val="F8D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14" name="Freeform 427"/>
            <p:cNvSpPr>
              <a:spLocks noEditPoints="1"/>
            </p:cNvSpPr>
            <p:nvPr/>
          </p:nvSpPr>
          <p:spPr bwMode="auto">
            <a:xfrm>
              <a:off x="412750" y="2886075"/>
              <a:ext cx="79375" cy="157163"/>
            </a:xfrm>
            <a:custGeom>
              <a:avLst/>
              <a:gdLst>
                <a:gd name="T0" fmla="*/ 13 w 21"/>
                <a:gd name="T1" fmla="*/ 32 h 42"/>
                <a:gd name="T2" fmla="*/ 16 w 21"/>
                <a:gd name="T3" fmla="*/ 36 h 42"/>
                <a:gd name="T4" fmla="*/ 21 w 21"/>
                <a:gd name="T5" fmla="*/ 42 h 42"/>
                <a:gd name="T6" fmla="*/ 13 w 21"/>
                <a:gd name="T7" fmla="*/ 32 h 42"/>
                <a:gd name="T8" fmla="*/ 0 w 21"/>
                <a:gd name="T9" fmla="*/ 12 h 42"/>
                <a:gd name="T10" fmla="*/ 1 w 21"/>
                <a:gd name="T11" fmla="*/ 15 h 42"/>
                <a:gd name="T12" fmla="*/ 4 w 21"/>
                <a:gd name="T13" fmla="*/ 19 h 42"/>
                <a:gd name="T14" fmla="*/ 3 w 21"/>
                <a:gd name="T15" fmla="*/ 17 h 42"/>
                <a:gd name="T16" fmla="*/ 0 w 21"/>
                <a:gd name="T17" fmla="*/ 12 h 42"/>
                <a:gd name="T18" fmla="*/ 0 w 21"/>
                <a:gd name="T19" fmla="*/ 5 h 42"/>
                <a:gd name="T20" fmla="*/ 0 w 21"/>
                <a:gd name="T21" fmla="*/ 5 h 42"/>
                <a:gd name="T22" fmla="*/ 0 w 21"/>
                <a:gd name="T23" fmla="*/ 7 h 42"/>
                <a:gd name="T24" fmla="*/ 0 w 21"/>
                <a:gd name="T25" fmla="*/ 5 h 42"/>
                <a:gd name="T26" fmla="*/ 2 w 21"/>
                <a:gd name="T27" fmla="*/ 0 h 42"/>
                <a:gd name="T28" fmla="*/ 1 w 21"/>
                <a:gd name="T29" fmla="*/ 2 h 42"/>
                <a:gd name="T30" fmla="*/ 2 w 21"/>
                <a:gd name="T31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1" h="42">
                  <a:moveTo>
                    <a:pt x="13" y="32"/>
                  </a:moveTo>
                  <a:cubicBezTo>
                    <a:pt x="14" y="33"/>
                    <a:pt x="15" y="35"/>
                    <a:pt x="16" y="36"/>
                  </a:cubicBezTo>
                  <a:cubicBezTo>
                    <a:pt x="18" y="38"/>
                    <a:pt x="19" y="40"/>
                    <a:pt x="21" y="42"/>
                  </a:cubicBezTo>
                  <a:cubicBezTo>
                    <a:pt x="18" y="39"/>
                    <a:pt x="15" y="35"/>
                    <a:pt x="13" y="32"/>
                  </a:cubicBezTo>
                  <a:moveTo>
                    <a:pt x="0" y="12"/>
                  </a:moveTo>
                  <a:cubicBezTo>
                    <a:pt x="0" y="13"/>
                    <a:pt x="1" y="14"/>
                    <a:pt x="1" y="15"/>
                  </a:cubicBezTo>
                  <a:cubicBezTo>
                    <a:pt x="2" y="16"/>
                    <a:pt x="3" y="17"/>
                    <a:pt x="4" y="19"/>
                  </a:cubicBezTo>
                  <a:cubicBezTo>
                    <a:pt x="4" y="18"/>
                    <a:pt x="3" y="18"/>
                    <a:pt x="3" y="17"/>
                  </a:cubicBezTo>
                  <a:cubicBezTo>
                    <a:pt x="2" y="16"/>
                    <a:pt x="1" y="14"/>
                    <a:pt x="0" y="12"/>
                  </a:cubicBezTo>
                  <a:moveTo>
                    <a:pt x="0" y="5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0" y="6"/>
                    <a:pt x="0" y="7"/>
                    <a:pt x="0" y="7"/>
                  </a:cubicBezTo>
                  <a:cubicBezTo>
                    <a:pt x="0" y="7"/>
                    <a:pt x="0" y="6"/>
                    <a:pt x="0" y="5"/>
                  </a:cubicBezTo>
                  <a:moveTo>
                    <a:pt x="2" y="0"/>
                  </a:moveTo>
                  <a:cubicBezTo>
                    <a:pt x="2" y="1"/>
                    <a:pt x="2" y="1"/>
                    <a:pt x="1" y="2"/>
                  </a:cubicBezTo>
                  <a:cubicBezTo>
                    <a:pt x="2" y="1"/>
                    <a:pt x="2" y="1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15" name="Freeform 428"/>
            <p:cNvSpPr>
              <a:spLocks/>
            </p:cNvSpPr>
            <p:nvPr/>
          </p:nvSpPr>
          <p:spPr bwMode="auto">
            <a:xfrm>
              <a:off x="407988" y="2878138"/>
              <a:ext cx="87312" cy="169863"/>
            </a:xfrm>
            <a:custGeom>
              <a:avLst/>
              <a:gdLst>
                <a:gd name="T0" fmla="*/ 5 w 23"/>
                <a:gd name="T1" fmla="*/ 0 h 45"/>
                <a:gd name="T2" fmla="*/ 4 w 23"/>
                <a:gd name="T3" fmla="*/ 0 h 45"/>
                <a:gd name="T4" fmla="*/ 3 w 23"/>
                <a:gd name="T5" fmla="*/ 2 h 45"/>
                <a:gd name="T6" fmla="*/ 2 w 23"/>
                <a:gd name="T7" fmla="*/ 4 h 45"/>
                <a:gd name="T8" fmla="*/ 1 w 23"/>
                <a:gd name="T9" fmla="*/ 7 h 45"/>
                <a:gd name="T10" fmla="*/ 1 w 23"/>
                <a:gd name="T11" fmla="*/ 9 h 45"/>
                <a:gd name="T12" fmla="*/ 1 w 23"/>
                <a:gd name="T13" fmla="*/ 14 h 45"/>
                <a:gd name="T14" fmla="*/ 4 w 23"/>
                <a:gd name="T15" fmla="*/ 19 h 45"/>
                <a:gd name="T16" fmla="*/ 5 w 23"/>
                <a:gd name="T17" fmla="*/ 21 h 45"/>
                <a:gd name="T18" fmla="*/ 14 w 23"/>
                <a:gd name="T19" fmla="*/ 34 h 45"/>
                <a:gd name="T20" fmla="*/ 22 w 23"/>
                <a:gd name="T21" fmla="*/ 44 h 45"/>
                <a:gd name="T22" fmla="*/ 23 w 23"/>
                <a:gd name="T23" fmla="*/ 45 h 45"/>
                <a:gd name="T24" fmla="*/ 23 w 23"/>
                <a:gd name="T25" fmla="*/ 45 h 45"/>
                <a:gd name="T26" fmla="*/ 23 w 23"/>
                <a:gd name="T27" fmla="*/ 45 h 45"/>
                <a:gd name="T28" fmla="*/ 18 w 23"/>
                <a:gd name="T29" fmla="*/ 35 h 45"/>
                <a:gd name="T30" fmla="*/ 6 w 23"/>
                <a:gd name="T31" fmla="*/ 3 h 45"/>
                <a:gd name="T32" fmla="*/ 5 w 23"/>
                <a:gd name="T33" fmla="*/ 1 h 45"/>
                <a:gd name="T34" fmla="*/ 5 w 23"/>
                <a:gd name="T35" fmla="*/ 0 h 45"/>
                <a:gd name="T36" fmla="*/ 5 w 23"/>
                <a:gd name="T37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3" h="45">
                  <a:moveTo>
                    <a:pt x="5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3" y="1"/>
                    <a:pt x="3" y="2"/>
                  </a:cubicBezTo>
                  <a:cubicBezTo>
                    <a:pt x="3" y="3"/>
                    <a:pt x="3" y="3"/>
                    <a:pt x="2" y="4"/>
                  </a:cubicBezTo>
                  <a:cubicBezTo>
                    <a:pt x="2" y="5"/>
                    <a:pt x="2" y="6"/>
                    <a:pt x="1" y="7"/>
                  </a:cubicBezTo>
                  <a:cubicBezTo>
                    <a:pt x="1" y="8"/>
                    <a:pt x="1" y="9"/>
                    <a:pt x="1" y="9"/>
                  </a:cubicBezTo>
                  <a:cubicBezTo>
                    <a:pt x="0" y="11"/>
                    <a:pt x="1" y="13"/>
                    <a:pt x="1" y="14"/>
                  </a:cubicBezTo>
                  <a:cubicBezTo>
                    <a:pt x="2" y="16"/>
                    <a:pt x="3" y="18"/>
                    <a:pt x="4" y="19"/>
                  </a:cubicBezTo>
                  <a:cubicBezTo>
                    <a:pt x="4" y="20"/>
                    <a:pt x="5" y="20"/>
                    <a:pt x="5" y="21"/>
                  </a:cubicBezTo>
                  <a:cubicBezTo>
                    <a:pt x="8" y="25"/>
                    <a:pt x="10" y="30"/>
                    <a:pt x="14" y="34"/>
                  </a:cubicBezTo>
                  <a:cubicBezTo>
                    <a:pt x="16" y="37"/>
                    <a:pt x="19" y="41"/>
                    <a:pt x="22" y="44"/>
                  </a:cubicBezTo>
                  <a:cubicBezTo>
                    <a:pt x="22" y="44"/>
                    <a:pt x="23" y="45"/>
                    <a:pt x="23" y="45"/>
                  </a:cubicBezTo>
                  <a:cubicBezTo>
                    <a:pt x="23" y="45"/>
                    <a:pt x="23" y="45"/>
                    <a:pt x="23" y="45"/>
                  </a:cubicBezTo>
                  <a:cubicBezTo>
                    <a:pt x="23" y="45"/>
                    <a:pt x="23" y="45"/>
                    <a:pt x="23" y="45"/>
                  </a:cubicBezTo>
                  <a:cubicBezTo>
                    <a:pt x="22" y="41"/>
                    <a:pt x="20" y="38"/>
                    <a:pt x="18" y="35"/>
                  </a:cubicBezTo>
                  <a:cubicBezTo>
                    <a:pt x="13" y="25"/>
                    <a:pt x="9" y="14"/>
                    <a:pt x="6" y="3"/>
                  </a:cubicBezTo>
                  <a:cubicBezTo>
                    <a:pt x="6" y="2"/>
                    <a:pt x="6" y="2"/>
                    <a:pt x="5" y="1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</a:path>
              </a:pathLst>
            </a:custGeom>
            <a:solidFill>
              <a:srgbClr val="DB8B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16" name="Freeform 429"/>
            <p:cNvSpPr>
              <a:spLocks/>
            </p:cNvSpPr>
            <p:nvPr/>
          </p:nvSpPr>
          <p:spPr bwMode="auto">
            <a:xfrm>
              <a:off x="495300" y="3048000"/>
              <a:ext cx="3175" cy="3175"/>
            </a:xfrm>
            <a:custGeom>
              <a:avLst/>
              <a:gdLst>
                <a:gd name="T0" fmla="*/ 0 w 2"/>
                <a:gd name="T1" fmla="*/ 0 h 2"/>
                <a:gd name="T2" fmla="*/ 0 w 2"/>
                <a:gd name="T3" fmla="*/ 0 h 2"/>
                <a:gd name="T4" fmla="*/ 0 w 2"/>
                <a:gd name="T5" fmla="*/ 0 h 2"/>
                <a:gd name="T6" fmla="*/ 2 w 2"/>
                <a:gd name="T7" fmla="*/ 2 h 2"/>
                <a:gd name="T8" fmla="*/ 2 w 2"/>
                <a:gd name="T9" fmla="*/ 2 h 2"/>
                <a:gd name="T10" fmla="*/ 2 w 2"/>
                <a:gd name="T11" fmla="*/ 2 h 2"/>
                <a:gd name="T12" fmla="*/ 0 w 2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B8B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17" name="Freeform 430"/>
            <p:cNvSpPr>
              <a:spLocks/>
            </p:cNvSpPr>
            <p:nvPr/>
          </p:nvSpPr>
          <p:spPr bwMode="auto">
            <a:xfrm>
              <a:off x="495300" y="3048000"/>
              <a:ext cx="3175" cy="3175"/>
            </a:xfrm>
            <a:custGeom>
              <a:avLst/>
              <a:gdLst>
                <a:gd name="T0" fmla="*/ 0 w 2"/>
                <a:gd name="T1" fmla="*/ 0 h 2"/>
                <a:gd name="T2" fmla="*/ 0 w 2"/>
                <a:gd name="T3" fmla="*/ 0 h 2"/>
                <a:gd name="T4" fmla="*/ 0 w 2"/>
                <a:gd name="T5" fmla="*/ 0 h 2"/>
                <a:gd name="T6" fmla="*/ 2 w 2"/>
                <a:gd name="T7" fmla="*/ 2 h 2"/>
                <a:gd name="T8" fmla="*/ 2 w 2"/>
                <a:gd name="T9" fmla="*/ 2 h 2"/>
                <a:gd name="T10" fmla="*/ 2 w 2"/>
                <a:gd name="T11" fmla="*/ 2 h 2"/>
                <a:gd name="T12" fmla="*/ 0 w 2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18" name="Freeform 432"/>
            <p:cNvSpPr>
              <a:spLocks/>
            </p:cNvSpPr>
            <p:nvPr/>
          </p:nvSpPr>
          <p:spPr bwMode="auto">
            <a:xfrm>
              <a:off x="762000" y="2540000"/>
              <a:ext cx="280987" cy="466725"/>
            </a:xfrm>
            <a:custGeom>
              <a:avLst/>
              <a:gdLst>
                <a:gd name="T0" fmla="*/ 31 w 75"/>
                <a:gd name="T1" fmla="*/ 98 h 124"/>
                <a:gd name="T2" fmla="*/ 30 w 75"/>
                <a:gd name="T3" fmla="*/ 97 h 124"/>
                <a:gd name="T4" fmla="*/ 26 w 75"/>
                <a:gd name="T5" fmla="*/ 99 h 124"/>
                <a:gd name="T6" fmla="*/ 26 w 75"/>
                <a:gd name="T7" fmla="*/ 103 h 124"/>
                <a:gd name="T8" fmla="*/ 27 w 75"/>
                <a:gd name="T9" fmla="*/ 104 h 124"/>
                <a:gd name="T10" fmla="*/ 28 w 75"/>
                <a:gd name="T11" fmla="*/ 105 h 124"/>
                <a:gd name="T12" fmla="*/ 29 w 75"/>
                <a:gd name="T13" fmla="*/ 108 h 124"/>
                <a:gd name="T14" fmla="*/ 22 w 75"/>
                <a:gd name="T15" fmla="*/ 115 h 124"/>
                <a:gd name="T16" fmla="*/ 15 w 75"/>
                <a:gd name="T17" fmla="*/ 112 h 124"/>
                <a:gd name="T18" fmla="*/ 13 w 75"/>
                <a:gd name="T19" fmla="*/ 98 h 124"/>
                <a:gd name="T20" fmla="*/ 21 w 75"/>
                <a:gd name="T21" fmla="*/ 88 h 124"/>
                <a:gd name="T22" fmla="*/ 28 w 75"/>
                <a:gd name="T23" fmla="*/ 83 h 124"/>
                <a:gd name="T24" fmla="*/ 39 w 75"/>
                <a:gd name="T25" fmla="*/ 77 h 124"/>
                <a:gd name="T26" fmla="*/ 42 w 75"/>
                <a:gd name="T27" fmla="*/ 75 h 124"/>
                <a:gd name="T28" fmla="*/ 62 w 75"/>
                <a:gd name="T29" fmla="*/ 61 h 124"/>
                <a:gd name="T30" fmla="*/ 75 w 75"/>
                <a:gd name="T31" fmla="*/ 30 h 124"/>
                <a:gd name="T32" fmla="*/ 75 w 75"/>
                <a:gd name="T33" fmla="*/ 30 h 124"/>
                <a:gd name="T34" fmla="*/ 73 w 75"/>
                <a:gd name="T35" fmla="*/ 18 h 124"/>
                <a:gd name="T36" fmla="*/ 68 w 75"/>
                <a:gd name="T37" fmla="*/ 8 h 124"/>
                <a:gd name="T38" fmla="*/ 49 w 75"/>
                <a:gd name="T39" fmla="*/ 1 h 124"/>
                <a:gd name="T40" fmla="*/ 37 w 75"/>
                <a:gd name="T41" fmla="*/ 12 h 124"/>
                <a:gd name="T42" fmla="*/ 46 w 75"/>
                <a:gd name="T43" fmla="*/ 34 h 124"/>
                <a:gd name="T44" fmla="*/ 53 w 75"/>
                <a:gd name="T45" fmla="*/ 34 h 124"/>
                <a:gd name="T46" fmla="*/ 57 w 75"/>
                <a:gd name="T47" fmla="*/ 31 h 124"/>
                <a:gd name="T48" fmla="*/ 57 w 75"/>
                <a:gd name="T49" fmla="*/ 28 h 124"/>
                <a:gd name="T50" fmla="*/ 54 w 75"/>
                <a:gd name="T51" fmla="*/ 27 h 124"/>
                <a:gd name="T52" fmla="*/ 52 w 75"/>
                <a:gd name="T53" fmla="*/ 28 h 124"/>
                <a:gd name="T54" fmla="*/ 52 w 75"/>
                <a:gd name="T55" fmla="*/ 28 h 124"/>
                <a:gd name="T56" fmla="*/ 49 w 75"/>
                <a:gd name="T57" fmla="*/ 28 h 124"/>
                <a:gd name="T58" fmla="*/ 45 w 75"/>
                <a:gd name="T59" fmla="*/ 24 h 124"/>
                <a:gd name="T60" fmla="*/ 46 w 75"/>
                <a:gd name="T61" fmla="*/ 13 h 124"/>
                <a:gd name="T62" fmla="*/ 57 w 75"/>
                <a:gd name="T63" fmla="*/ 10 h 124"/>
                <a:gd name="T64" fmla="*/ 61 w 75"/>
                <a:gd name="T65" fmla="*/ 14 h 124"/>
                <a:gd name="T66" fmla="*/ 64 w 75"/>
                <a:gd name="T67" fmla="*/ 20 h 124"/>
                <a:gd name="T68" fmla="*/ 63 w 75"/>
                <a:gd name="T69" fmla="*/ 39 h 124"/>
                <a:gd name="T70" fmla="*/ 47 w 75"/>
                <a:gd name="T71" fmla="*/ 61 h 124"/>
                <a:gd name="T72" fmla="*/ 33 w 75"/>
                <a:gd name="T73" fmla="*/ 69 h 124"/>
                <a:gd name="T74" fmla="*/ 17 w 75"/>
                <a:gd name="T75" fmla="*/ 78 h 124"/>
                <a:gd name="T76" fmla="*/ 5 w 75"/>
                <a:gd name="T77" fmla="*/ 91 h 124"/>
                <a:gd name="T78" fmla="*/ 2 w 75"/>
                <a:gd name="T79" fmla="*/ 109 h 124"/>
                <a:gd name="T80" fmla="*/ 10 w 75"/>
                <a:gd name="T81" fmla="*/ 120 h 124"/>
                <a:gd name="T82" fmla="*/ 22 w 75"/>
                <a:gd name="T83" fmla="*/ 124 h 124"/>
                <a:gd name="T84" fmla="*/ 32 w 75"/>
                <a:gd name="T85" fmla="*/ 122 h 124"/>
                <a:gd name="T86" fmla="*/ 39 w 75"/>
                <a:gd name="T87" fmla="*/ 113 h 124"/>
                <a:gd name="T88" fmla="*/ 31 w 75"/>
                <a:gd name="T89" fmla="*/ 98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75" h="124">
                  <a:moveTo>
                    <a:pt x="31" y="98"/>
                  </a:moveTo>
                  <a:cubicBezTo>
                    <a:pt x="31" y="98"/>
                    <a:pt x="30" y="97"/>
                    <a:pt x="30" y="97"/>
                  </a:cubicBezTo>
                  <a:cubicBezTo>
                    <a:pt x="28" y="97"/>
                    <a:pt x="27" y="98"/>
                    <a:pt x="26" y="99"/>
                  </a:cubicBezTo>
                  <a:cubicBezTo>
                    <a:pt x="25" y="100"/>
                    <a:pt x="25" y="101"/>
                    <a:pt x="26" y="103"/>
                  </a:cubicBezTo>
                  <a:cubicBezTo>
                    <a:pt x="26" y="103"/>
                    <a:pt x="27" y="104"/>
                    <a:pt x="27" y="104"/>
                  </a:cubicBezTo>
                  <a:cubicBezTo>
                    <a:pt x="28" y="105"/>
                    <a:pt x="28" y="105"/>
                    <a:pt x="28" y="105"/>
                  </a:cubicBezTo>
                  <a:cubicBezTo>
                    <a:pt x="29" y="106"/>
                    <a:pt x="29" y="107"/>
                    <a:pt x="29" y="108"/>
                  </a:cubicBezTo>
                  <a:cubicBezTo>
                    <a:pt x="29" y="111"/>
                    <a:pt x="26" y="115"/>
                    <a:pt x="22" y="115"/>
                  </a:cubicBezTo>
                  <a:cubicBezTo>
                    <a:pt x="19" y="115"/>
                    <a:pt x="17" y="114"/>
                    <a:pt x="15" y="112"/>
                  </a:cubicBezTo>
                  <a:cubicBezTo>
                    <a:pt x="12" y="108"/>
                    <a:pt x="11" y="103"/>
                    <a:pt x="13" y="98"/>
                  </a:cubicBezTo>
                  <a:cubicBezTo>
                    <a:pt x="14" y="95"/>
                    <a:pt x="17" y="91"/>
                    <a:pt x="21" y="88"/>
                  </a:cubicBezTo>
                  <a:cubicBezTo>
                    <a:pt x="23" y="87"/>
                    <a:pt x="25" y="85"/>
                    <a:pt x="28" y="83"/>
                  </a:cubicBezTo>
                  <a:cubicBezTo>
                    <a:pt x="31" y="81"/>
                    <a:pt x="35" y="79"/>
                    <a:pt x="39" y="77"/>
                  </a:cubicBezTo>
                  <a:cubicBezTo>
                    <a:pt x="42" y="75"/>
                    <a:pt x="42" y="75"/>
                    <a:pt x="42" y="75"/>
                  </a:cubicBezTo>
                  <a:cubicBezTo>
                    <a:pt x="48" y="71"/>
                    <a:pt x="56" y="67"/>
                    <a:pt x="62" y="61"/>
                  </a:cubicBezTo>
                  <a:cubicBezTo>
                    <a:pt x="70" y="52"/>
                    <a:pt x="74" y="42"/>
                    <a:pt x="75" y="30"/>
                  </a:cubicBezTo>
                  <a:cubicBezTo>
                    <a:pt x="75" y="30"/>
                    <a:pt x="75" y="30"/>
                    <a:pt x="75" y="30"/>
                  </a:cubicBezTo>
                  <a:cubicBezTo>
                    <a:pt x="75" y="26"/>
                    <a:pt x="74" y="23"/>
                    <a:pt x="73" y="18"/>
                  </a:cubicBezTo>
                  <a:cubicBezTo>
                    <a:pt x="72" y="14"/>
                    <a:pt x="70" y="11"/>
                    <a:pt x="68" y="8"/>
                  </a:cubicBezTo>
                  <a:cubicBezTo>
                    <a:pt x="63" y="2"/>
                    <a:pt x="56" y="0"/>
                    <a:pt x="49" y="1"/>
                  </a:cubicBezTo>
                  <a:cubicBezTo>
                    <a:pt x="43" y="2"/>
                    <a:pt x="39" y="6"/>
                    <a:pt x="37" y="12"/>
                  </a:cubicBezTo>
                  <a:cubicBezTo>
                    <a:pt x="34" y="19"/>
                    <a:pt x="36" y="29"/>
                    <a:pt x="46" y="34"/>
                  </a:cubicBezTo>
                  <a:cubicBezTo>
                    <a:pt x="48" y="35"/>
                    <a:pt x="51" y="35"/>
                    <a:pt x="53" y="34"/>
                  </a:cubicBezTo>
                  <a:cubicBezTo>
                    <a:pt x="55" y="34"/>
                    <a:pt x="57" y="32"/>
                    <a:pt x="57" y="31"/>
                  </a:cubicBezTo>
                  <a:cubicBezTo>
                    <a:pt x="58" y="30"/>
                    <a:pt x="57" y="29"/>
                    <a:pt x="57" y="28"/>
                  </a:cubicBezTo>
                  <a:cubicBezTo>
                    <a:pt x="56" y="27"/>
                    <a:pt x="55" y="27"/>
                    <a:pt x="54" y="27"/>
                  </a:cubicBezTo>
                  <a:cubicBezTo>
                    <a:pt x="53" y="27"/>
                    <a:pt x="53" y="27"/>
                    <a:pt x="52" y="28"/>
                  </a:cubicBezTo>
                  <a:cubicBezTo>
                    <a:pt x="52" y="28"/>
                    <a:pt x="52" y="28"/>
                    <a:pt x="52" y="28"/>
                  </a:cubicBezTo>
                  <a:cubicBezTo>
                    <a:pt x="51" y="28"/>
                    <a:pt x="50" y="28"/>
                    <a:pt x="49" y="28"/>
                  </a:cubicBezTo>
                  <a:cubicBezTo>
                    <a:pt x="47" y="27"/>
                    <a:pt x="46" y="25"/>
                    <a:pt x="45" y="24"/>
                  </a:cubicBezTo>
                  <a:cubicBezTo>
                    <a:pt x="44" y="20"/>
                    <a:pt x="44" y="17"/>
                    <a:pt x="46" y="13"/>
                  </a:cubicBezTo>
                  <a:cubicBezTo>
                    <a:pt x="48" y="10"/>
                    <a:pt x="53" y="8"/>
                    <a:pt x="57" y="10"/>
                  </a:cubicBezTo>
                  <a:cubicBezTo>
                    <a:pt x="59" y="11"/>
                    <a:pt x="60" y="12"/>
                    <a:pt x="61" y="14"/>
                  </a:cubicBezTo>
                  <a:cubicBezTo>
                    <a:pt x="63" y="16"/>
                    <a:pt x="63" y="18"/>
                    <a:pt x="64" y="20"/>
                  </a:cubicBezTo>
                  <a:cubicBezTo>
                    <a:pt x="65" y="26"/>
                    <a:pt x="65" y="33"/>
                    <a:pt x="63" y="39"/>
                  </a:cubicBezTo>
                  <a:cubicBezTo>
                    <a:pt x="61" y="47"/>
                    <a:pt x="55" y="55"/>
                    <a:pt x="47" y="61"/>
                  </a:cubicBezTo>
                  <a:cubicBezTo>
                    <a:pt x="43" y="64"/>
                    <a:pt x="38" y="66"/>
                    <a:pt x="33" y="69"/>
                  </a:cubicBezTo>
                  <a:cubicBezTo>
                    <a:pt x="28" y="71"/>
                    <a:pt x="23" y="75"/>
                    <a:pt x="17" y="78"/>
                  </a:cubicBezTo>
                  <a:cubicBezTo>
                    <a:pt x="12" y="82"/>
                    <a:pt x="8" y="86"/>
                    <a:pt x="5" y="91"/>
                  </a:cubicBezTo>
                  <a:cubicBezTo>
                    <a:pt x="1" y="97"/>
                    <a:pt x="0" y="103"/>
                    <a:pt x="2" y="109"/>
                  </a:cubicBezTo>
                  <a:cubicBezTo>
                    <a:pt x="4" y="113"/>
                    <a:pt x="6" y="117"/>
                    <a:pt x="10" y="120"/>
                  </a:cubicBezTo>
                  <a:cubicBezTo>
                    <a:pt x="13" y="123"/>
                    <a:pt x="18" y="124"/>
                    <a:pt x="22" y="124"/>
                  </a:cubicBezTo>
                  <a:cubicBezTo>
                    <a:pt x="25" y="124"/>
                    <a:pt x="29" y="124"/>
                    <a:pt x="32" y="122"/>
                  </a:cubicBezTo>
                  <a:cubicBezTo>
                    <a:pt x="35" y="120"/>
                    <a:pt x="37" y="117"/>
                    <a:pt x="39" y="113"/>
                  </a:cubicBezTo>
                  <a:cubicBezTo>
                    <a:pt x="41" y="106"/>
                    <a:pt x="36" y="100"/>
                    <a:pt x="31" y="98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19" name="Freeform 433"/>
            <p:cNvSpPr>
              <a:spLocks/>
            </p:cNvSpPr>
            <p:nvPr/>
          </p:nvSpPr>
          <p:spPr bwMode="auto">
            <a:xfrm>
              <a:off x="1103313" y="2540000"/>
              <a:ext cx="282575" cy="466725"/>
            </a:xfrm>
            <a:custGeom>
              <a:avLst/>
              <a:gdLst>
                <a:gd name="T0" fmla="*/ 64 w 75"/>
                <a:gd name="T1" fmla="*/ 83 h 124"/>
                <a:gd name="T2" fmla="*/ 51 w 75"/>
                <a:gd name="T3" fmla="*/ 74 h 124"/>
                <a:gd name="T4" fmla="*/ 46 w 75"/>
                <a:gd name="T5" fmla="*/ 71 h 124"/>
                <a:gd name="T6" fmla="*/ 35 w 75"/>
                <a:gd name="T7" fmla="*/ 65 h 124"/>
                <a:gd name="T8" fmla="*/ 22 w 75"/>
                <a:gd name="T9" fmla="*/ 55 h 124"/>
                <a:gd name="T10" fmla="*/ 11 w 75"/>
                <a:gd name="T11" fmla="*/ 28 h 124"/>
                <a:gd name="T12" fmla="*/ 11 w 75"/>
                <a:gd name="T13" fmla="*/ 27 h 124"/>
                <a:gd name="T14" fmla="*/ 11 w 75"/>
                <a:gd name="T15" fmla="*/ 24 h 124"/>
                <a:gd name="T16" fmla="*/ 15 w 75"/>
                <a:gd name="T17" fmla="*/ 14 h 124"/>
                <a:gd name="T18" fmla="*/ 22 w 75"/>
                <a:gd name="T19" fmla="*/ 9 h 124"/>
                <a:gd name="T20" fmla="*/ 29 w 75"/>
                <a:gd name="T21" fmla="*/ 13 h 124"/>
                <a:gd name="T22" fmla="*/ 31 w 75"/>
                <a:gd name="T23" fmla="*/ 19 h 124"/>
                <a:gd name="T24" fmla="*/ 28 w 75"/>
                <a:gd name="T25" fmla="*/ 27 h 124"/>
                <a:gd name="T26" fmla="*/ 23 w 75"/>
                <a:gd name="T27" fmla="*/ 28 h 124"/>
                <a:gd name="T28" fmla="*/ 22 w 75"/>
                <a:gd name="T29" fmla="*/ 27 h 124"/>
                <a:gd name="T30" fmla="*/ 19 w 75"/>
                <a:gd name="T31" fmla="*/ 28 h 124"/>
                <a:gd name="T32" fmla="*/ 19 w 75"/>
                <a:gd name="T33" fmla="*/ 31 h 124"/>
                <a:gd name="T34" fmla="*/ 26 w 75"/>
                <a:gd name="T35" fmla="*/ 35 h 124"/>
                <a:gd name="T36" fmla="*/ 31 w 75"/>
                <a:gd name="T37" fmla="*/ 34 h 124"/>
                <a:gd name="T38" fmla="*/ 40 w 75"/>
                <a:gd name="T39" fmla="*/ 22 h 124"/>
                <a:gd name="T40" fmla="*/ 32 w 75"/>
                <a:gd name="T41" fmla="*/ 3 h 124"/>
                <a:gd name="T42" fmla="*/ 14 w 75"/>
                <a:gd name="T43" fmla="*/ 3 h 124"/>
                <a:gd name="T44" fmla="*/ 4 w 75"/>
                <a:gd name="T45" fmla="*/ 14 h 124"/>
                <a:gd name="T46" fmla="*/ 1 w 75"/>
                <a:gd name="T47" fmla="*/ 24 h 124"/>
                <a:gd name="T48" fmla="*/ 5 w 75"/>
                <a:gd name="T49" fmla="*/ 47 h 124"/>
                <a:gd name="T50" fmla="*/ 21 w 75"/>
                <a:gd name="T51" fmla="*/ 67 h 124"/>
                <a:gd name="T52" fmla="*/ 38 w 75"/>
                <a:gd name="T53" fmla="*/ 77 h 124"/>
                <a:gd name="T54" fmla="*/ 55 w 75"/>
                <a:gd name="T55" fmla="*/ 88 h 124"/>
                <a:gd name="T56" fmla="*/ 63 w 75"/>
                <a:gd name="T57" fmla="*/ 99 h 124"/>
                <a:gd name="T58" fmla="*/ 58 w 75"/>
                <a:gd name="T59" fmla="*/ 114 h 124"/>
                <a:gd name="T60" fmla="*/ 51 w 75"/>
                <a:gd name="T61" fmla="*/ 114 h 124"/>
                <a:gd name="T62" fmla="*/ 47 w 75"/>
                <a:gd name="T63" fmla="*/ 108 h 124"/>
                <a:gd name="T64" fmla="*/ 48 w 75"/>
                <a:gd name="T65" fmla="*/ 105 h 124"/>
                <a:gd name="T66" fmla="*/ 48 w 75"/>
                <a:gd name="T67" fmla="*/ 104 h 124"/>
                <a:gd name="T68" fmla="*/ 50 w 75"/>
                <a:gd name="T69" fmla="*/ 103 h 124"/>
                <a:gd name="T70" fmla="*/ 50 w 75"/>
                <a:gd name="T71" fmla="*/ 99 h 124"/>
                <a:gd name="T72" fmla="*/ 46 w 75"/>
                <a:gd name="T73" fmla="*/ 97 h 124"/>
                <a:gd name="T74" fmla="*/ 45 w 75"/>
                <a:gd name="T75" fmla="*/ 98 h 124"/>
                <a:gd name="T76" fmla="*/ 37 w 75"/>
                <a:gd name="T77" fmla="*/ 111 h 124"/>
                <a:gd name="T78" fmla="*/ 54 w 75"/>
                <a:gd name="T79" fmla="*/ 124 h 124"/>
                <a:gd name="T80" fmla="*/ 56 w 75"/>
                <a:gd name="T81" fmla="*/ 124 h 124"/>
                <a:gd name="T82" fmla="*/ 71 w 75"/>
                <a:gd name="T83" fmla="*/ 115 h 124"/>
                <a:gd name="T84" fmla="*/ 74 w 75"/>
                <a:gd name="T85" fmla="*/ 98 h 124"/>
                <a:gd name="T86" fmla="*/ 64 w 75"/>
                <a:gd name="T87" fmla="*/ 83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75" h="124">
                  <a:moveTo>
                    <a:pt x="64" y="83"/>
                  </a:moveTo>
                  <a:cubicBezTo>
                    <a:pt x="61" y="80"/>
                    <a:pt x="57" y="77"/>
                    <a:pt x="51" y="74"/>
                  </a:cubicBezTo>
                  <a:cubicBezTo>
                    <a:pt x="50" y="73"/>
                    <a:pt x="48" y="72"/>
                    <a:pt x="46" y="71"/>
                  </a:cubicBezTo>
                  <a:cubicBezTo>
                    <a:pt x="42" y="69"/>
                    <a:pt x="39" y="67"/>
                    <a:pt x="35" y="65"/>
                  </a:cubicBezTo>
                  <a:cubicBezTo>
                    <a:pt x="31" y="62"/>
                    <a:pt x="26" y="59"/>
                    <a:pt x="22" y="55"/>
                  </a:cubicBezTo>
                  <a:cubicBezTo>
                    <a:pt x="14" y="46"/>
                    <a:pt x="11" y="38"/>
                    <a:pt x="11" y="28"/>
                  </a:cubicBezTo>
                  <a:cubicBezTo>
                    <a:pt x="11" y="27"/>
                    <a:pt x="11" y="27"/>
                    <a:pt x="11" y="27"/>
                  </a:cubicBezTo>
                  <a:cubicBezTo>
                    <a:pt x="11" y="26"/>
                    <a:pt x="11" y="25"/>
                    <a:pt x="11" y="24"/>
                  </a:cubicBezTo>
                  <a:cubicBezTo>
                    <a:pt x="11" y="21"/>
                    <a:pt x="13" y="17"/>
                    <a:pt x="15" y="14"/>
                  </a:cubicBezTo>
                  <a:cubicBezTo>
                    <a:pt x="17" y="10"/>
                    <a:pt x="20" y="9"/>
                    <a:pt x="22" y="9"/>
                  </a:cubicBezTo>
                  <a:cubicBezTo>
                    <a:pt x="25" y="9"/>
                    <a:pt x="28" y="10"/>
                    <a:pt x="29" y="13"/>
                  </a:cubicBezTo>
                  <a:cubicBezTo>
                    <a:pt x="31" y="15"/>
                    <a:pt x="31" y="17"/>
                    <a:pt x="31" y="19"/>
                  </a:cubicBezTo>
                  <a:cubicBezTo>
                    <a:pt x="31" y="23"/>
                    <a:pt x="30" y="26"/>
                    <a:pt x="28" y="27"/>
                  </a:cubicBezTo>
                  <a:cubicBezTo>
                    <a:pt x="26" y="28"/>
                    <a:pt x="25" y="28"/>
                    <a:pt x="23" y="28"/>
                  </a:cubicBezTo>
                  <a:cubicBezTo>
                    <a:pt x="22" y="27"/>
                    <a:pt x="22" y="27"/>
                    <a:pt x="22" y="27"/>
                  </a:cubicBezTo>
                  <a:cubicBezTo>
                    <a:pt x="21" y="27"/>
                    <a:pt x="20" y="27"/>
                    <a:pt x="19" y="28"/>
                  </a:cubicBezTo>
                  <a:cubicBezTo>
                    <a:pt x="18" y="29"/>
                    <a:pt x="18" y="30"/>
                    <a:pt x="19" y="31"/>
                  </a:cubicBezTo>
                  <a:cubicBezTo>
                    <a:pt x="20" y="34"/>
                    <a:pt x="23" y="35"/>
                    <a:pt x="26" y="35"/>
                  </a:cubicBezTo>
                  <a:cubicBezTo>
                    <a:pt x="27" y="35"/>
                    <a:pt x="29" y="35"/>
                    <a:pt x="31" y="34"/>
                  </a:cubicBezTo>
                  <a:cubicBezTo>
                    <a:pt x="36" y="31"/>
                    <a:pt x="39" y="27"/>
                    <a:pt x="40" y="22"/>
                  </a:cubicBezTo>
                  <a:cubicBezTo>
                    <a:pt x="41" y="15"/>
                    <a:pt x="38" y="7"/>
                    <a:pt x="32" y="3"/>
                  </a:cubicBezTo>
                  <a:cubicBezTo>
                    <a:pt x="28" y="1"/>
                    <a:pt x="19" y="0"/>
                    <a:pt x="14" y="3"/>
                  </a:cubicBezTo>
                  <a:cubicBezTo>
                    <a:pt x="10" y="6"/>
                    <a:pt x="6" y="9"/>
                    <a:pt x="4" y="14"/>
                  </a:cubicBezTo>
                  <a:cubicBezTo>
                    <a:pt x="3" y="18"/>
                    <a:pt x="2" y="21"/>
                    <a:pt x="1" y="24"/>
                  </a:cubicBezTo>
                  <a:cubicBezTo>
                    <a:pt x="0" y="32"/>
                    <a:pt x="1" y="40"/>
                    <a:pt x="5" y="47"/>
                  </a:cubicBezTo>
                  <a:cubicBezTo>
                    <a:pt x="8" y="55"/>
                    <a:pt x="14" y="62"/>
                    <a:pt x="21" y="67"/>
                  </a:cubicBezTo>
                  <a:cubicBezTo>
                    <a:pt x="27" y="71"/>
                    <a:pt x="33" y="74"/>
                    <a:pt x="38" y="77"/>
                  </a:cubicBezTo>
                  <a:cubicBezTo>
                    <a:pt x="44" y="81"/>
                    <a:pt x="50" y="84"/>
                    <a:pt x="55" y="88"/>
                  </a:cubicBezTo>
                  <a:cubicBezTo>
                    <a:pt x="59" y="92"/>
                    <a:pt x="62" y="95"/>
                    <a:pt x="63" y="99"/>
                  </a:cubicBezTo>
                  <a:cubicBezTo>
                    <a:pt x="65" y="105"/>
                    <a:pt x="63" y="111"/>
                    <a:pt x="58" y="114"/>
                  </a:cubicBezTo>
                  <a:cubicBezTo>
                    <a:pt x="56" y="115"/>
                    <a:pt x="53" y="115"/>
                    <a:pt x="51" y="114"/>
                  </a:cubicBezTo>
                  <a:cubicBezTo>
                    <a:pt x="49" y="113"/>
                    <a:pt x="48" y="111"/>
                    <a:pt x="47" y="108"/>
                  </a:cubicBezTo>
                  <a:cubicBezTo>
                    <a:pt x="47" y="107"/>
                    <a:pt x="47" y="106"/>
                    <a:pt x="48" y="105"/>
                  </a:cubicBezTo>
                  <a:cubicBezTo>
                    <a:pt x="48" y="104"/>
                    <a:pt x="48" y="104"/>
                    <a:pt x="48" y="104"/>
                  </a:cubicBezTo>
                  <a:cubicBezTo>
                    <a:pt x="49" y="104"/>
                    <a:pt x="50" y="103"/>
                    <a:pt x="50" y="103"/>
                  </a:cubicBezTo>
                  <a:cubicBezTo>
                    <a:pt x="51" y="101"/>
                    <a:pt x="51" y="100"/>
                    <a:pt x="50" y="99"/>
                  </a:cubicBezTo>
                  <a:cubicBezTo>
                    <a:pt x="49" y="98"/>
                    <a:pt x="48" y="97"/>
                    <a:pt x="46" y="97"/>
                  </a:cubicBezTo>
                  <a:cubicBezTo>
                    <a:pt x="46" y="97"/>
                    <a:pt x="45" y="97"/>
                    <a:pt x="45" y="98"/>
                  </a:cubicBezTo>
                  <a:cubicBezTo>
                    <a:pt x="41" y="99"/>
                    <a:pt x="36" y="104"/>
                    <a:pt x="37" y="111"/>
                  </a:cubicBezTo>
                  <a:cubicBezTo>
                    <a:pt x="38" y="120"/>
                    <a:pt x="46" y="124"/>
                    <a:pt x="54" y="124"/>
                  </a:cubicBezTo>
                  <a:cubicBezTo>
                    <a:pt x="54" y="124"/>
                    <a:pt x="55" y="124"/>
                    <a:pt x="56" y="124"/>
                  </a:cubicBezTo>
                  <a:cubicBezTo>
                    <a:pt x="62" y="124"/>
                    <a:pt x="67" y="120"/>
                    <a:pt x="71" y="115"/>
                  </a:cubicBezTo>
                  <a:cubicBezTo>
                    <a:pt x="74" y="110"/>
                    <a:pt x="75" y="105"/>
                    <a:pt x="74" y="98"/>
                  </a:cubicBezTo>
                  <a:cubicBezTo>
                    <a:pt x="73" y="93"/>
                    <a:pt x="70" y="88"/>
                    <a:pt x="64" y="83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20" name="Freeform 434"/>
            <p:cNvSpPr>
              <a:spLocks/>
            </p:cNvSpPr>
            <p:nvPr/>
          </p:nvSpPr>
          <p:spPr bwMode="auto">
            <a:xfrm>
              <a:off x="687388" y="2513013"/>
              <a:ext cx="214312" cy="282575"/>
            </a:xfrm>
            <a:custGeom>
              <a:avLst/>
              <a:gdLst>
                <a:gd name="T0" fmla="*/ 18 w 57"/>
                <a:gd name="T1" fmla="*/ 9 h 75"/>
                <a:gd name="T2" fmla="*/ 24 w 57"/>
                <a:gd name="T3" fmla="*/ 16 h 75"/>
                <a:gd name="T4" fmla="*/ 23 w 57"/>
                <a:gd name="T5" fmla="*/ 24 h 75"/>
                <a:gd name="T6" fmla="*/ 20 w 57"/>
                <a:gd name="T7" fmla="*/ 30 h 75"/>
                <a:gd name="T8" fmla="*/ 13 w 57"/>
                <a:gd name="T9" fmla="*/ 50 h 75"/>
                <a:gd name="T10" fmla="*/ 22 w 57"/>
                <a:gd name="T11" fmla="*/ 71 h 75"/>
                <a:gd name="T12" fmla="*/ 34 w 57"/>
                <a:gd name="T13" fmla="*/ 75 h 75"/>
                <a:gd name="T14" fmla="*/ 35 w 57"/>
                <a:gd name="T15" fmla="*/ 75 h 75"/>
                <a:gd name="T16" fmla="*/ 35 w 57"/>
                <a:gd name="T17" fmla="*/ 75 h 75"/>
                <a:gd name="T18" fmla="*/ 36 w 57"/>
                <a:gd name="T19" fmla="*/ 75 h 75"/>
                <a:gd name="T20" fmla="*/ 51 w 57"/>
                <a:gd name="T21" fmla="*/ 70 h 75"/>
                <a:gd name="T22" fmla="*/ 56 w 57"/>
                <a:gd name="T23" fmla="*/ 62 h 75"/>
                <a:gd name="T24" fmla="*/ 56 w 57"/>
                <a:gd name="T25" fmla="*/ 52 h 75"/>
                <a:gd name="T26" fmla="*/ 41 w 57"/>
                <a:gd name="T27" fmla="*/ 45 h 75"/>
                <a:gd name="T28" fmla="*/ 32 w 57"/>
                <a:gd name="T29" fmla="*/ 54 h 75"/>
                <a:gd name="T30" fmla="*/ 34 w 57"/>
                <a:gd name="T31" fmla="*/ 58 h 75"/>
                <a:gd name="T32" fmla="*/ 38 w 57"/>
                <a:gd name="T33" fmla="*/ 58 h 75"/>
                <a:gd name="T34" fmla="*/ 41 w 57"/>
                <a:gd name="T35" fmla="*/ 56 h 75"/>
                <a:gd name="T36" fmla="*/ 42 w 57"/>
                <a:gd name="T37" fmla="*/ 55 h 75"/>
                <a:gd name="T38" fmla="*/ 42 w 57"/>
                <a:gd name="T39" fmla="*/ 54 h 75"/>
                <a:gd name="T40" fmla="*/ 43 w 57"/>
                <a:gd name="T41" fmla="*/ 54 h 75"/>
                <a:gd name="T42" fmla="*/ 47 w 57"/>
                <a:gd name="T43" fmla="*/ 58 h 75"/>
                <a:gd name="T44" fmla="*/ 42 w 57"/>
                <a:gd name="T45" fmla="*/ 65 h 75"/>
                <a:gd name="T46" fmla="*/ 31 w 57"/>
                <a:gd name="T47" fmla="*/ 66 h 75"/>
                <a:gd name="T48" fmla="*/ 23 w 57"/>
                <a:gd name="T49" fmla="*/ 55 h 75"/>
                <a:gd name="T50" fmla="*/ 26 w 57"/>
                <a:gd name="T51" fmla="*/ 40 h 75"/>
                <a:gd name="T52" fmla="*/ 28 w 57"/>
                <a:gd name="T53" fmla="*/ 35 h 75"/>
                <a:gd name="T54" fmla="*/ 30 w 57"/>
                <a:gd name="T55" fmla="*/ 31 h 75"/>
                <a:gd name="T56" fmla="*/ 33 w 57"/>
                <a:gd name="T57" fmla="*/ 18 h 75"/>
                <a:gd name="T58" fmla="*/ 21 w 57"/>
                <a:gd name="T59" fmla="*/ 2 h 75"/>
                <a:gd name="T60" fmla="*/ 11 w 57"/>
                <a:gd name="T61" fmla="*/ 0 h 75"/>
                <a:gd name="T62" fmla="*/ 3 w 57"/>
                <a:gd name="T63" fmla="*/ 3 h 75"/>
                <a:gd name="T64" fmla="*/ 1 w 57"/>
                <a:gd name="T65" fmla="*/ 6 h 75"/>
                <a:gd name="T66" fmla="*/ 1 w 57"/>
                <a:gd name="T67" fmla="*/ 8 h 75"/>
                <a:gd name="T68" fmla="*/ 3 w 57"/>
                <a:gd name="T69" fmla="*/ 9 h 75"/>
                <a:gd name="T70" fmla="*/ 4 w 57"/>
                <a:gd name="T71" fmla="*/ 8 h 75"/>
                <a:gd name="T72" fmla="*/ 18 w 57"/>
                <a:gd name="T73" fmla="*/ 9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7" h="75">
                  <a:moveTo>
                    <a:pt x="18" y="9"/>
                  </a:moveTo>
                  <a:cubicBezTo>
                    <a:pt x="21" y="10"/>
                    <a:pt x="23" y="13"/>
                    <a:pt x="24" y="16"/>
                  </a:cubicBezTo>
                  <a:cubicBezTo>
                    <a:pt x="24" y="19"/>
                    <a:pt x="24" y="22"/>
                    <a:pt x="23" y="24"/>
                  </a:cubicBezTo>
                  <a:cubicBezTo>
                    <a:pt x="22" y="27"/>
                    <a:pt x="22" y="29"/>
                    <a:pt x="20" y="30"/>
                  </a:cubicBezTo>
                  <a:cubicBezTo>
                    <a:pt x="17" y="37"/>
                    <a:pt x="13" y="43"/>
                    <a:pt x="13" y="50"/>
                  </a:cubicBezTo>
                  <a:cubicBezTo>
                    <a:pt x="12" y="59"/>
                    <a:pt x="15" y="66"/>
                    <a:pt x="22" y="71"/>
                  </a:cubicBezTo>
                  <a:cubicBezTo>
                    <a:pt x="25" y="74"/>
                    <a:pt x="29" y="75"/>
                    <a:pt x="34" y="75"/>
                  </a:cubicBezTo>
                  <a:cubicBezTo>
                    <a:pt x="34" y="75"/>
                    <a:pt x="34" y="75"/>
                    <a:pt x="35" y="75"/>
                  </a:cubicBezTo>
                  <a:cubicBezTo>
                    <a:pt x="35" y="75"/>
                    <a:pt x="35" y="75"/>
                    <a:pt x="35" y="75"/>
                  </a:cubicBezTo>
                  <a:cubicBezTo>
                    <a:pt x="36" y="75"/>
                    <a:pt x="36" y="75"/>
                    <a:pt x="36" y="75"/>
                  </a:cubicBezTo>
                  <a:cubicBezTo>
                    <a:pt x="41" y="75"/>
                    <a:pt x="46" y="73"/>
                    <a:pt x="51" y="70"/>
                  </a:cubicBezTo>
                  <a:cubicBezTo>
                    <a:pt x="53" y="68"/>
                    <a:pt x="55" y="65"/>
                    <a:pt x="56" y="62"/>
                  </a:cubicBezTo>
                  <a:cubicBezTo>
                    <a:pt x="57" y="58"/>
                    <a:pt x="57" y="55"/>
                    <a:pt x="56" y="52"/>
                  </a:cubicBezTo>
                  <a:cubicBezTo>
                    <a:pt x="53" y="47"/>
                    <a:pt x="46" y="44"/>
                    <a:pt x="41" y="45"/>
                  </a:cubicBezTo>
                  <a:cubicBezTo>
                    <a:pt x="36" y="46"/>
                    <a:pt x="33" y="50"/>
                    <a:pt x="32" y="54"/>
                  </a:cubicBezTo>
                  <a:cubicBezTo>
                    <a:pt x="32" y="56"/>
                    <a:pt x="33" y="57"/>
                    <a:pt x="34" y="58"/>
                  </a:cubicBezTo>
                  <a:cubicBezTo>
                    <a:pt x="35" y="59"/>
                    <a:pt x="37" y="59"/>
                    <a:pt x="38" y="58"/>
                  </a:cubicBezTo>
                  <a:cubicBezTo>
                    <a:pt x="40" y="58"/>
                    <a:pt x="41" y="57"/>
                    <a:pt x="41" y="56"/>
                  </a:cubicBezTo>
                  <a:cubicBezTo>
                    <a:pt x="42" y="55"/>
                    <a:pt x="42" y="55"/>
                    <a:pt x="42" y="55"/>
                  </a:cubicBezTo>
                  <a:cubicBezTo>
                    <a:pt x="42" y="54"/>
                    <a:pt x="42" y="54"/>
                    <a:pt x="42" y="54"/>
                  </a:cubicBezTo>
                  <a:cubicBezTo>
                    <a:pt x="42" y="54"/>
                    <a:pt x="42" y="54"/>
                    <a:pt x="43" y="54"/>
                  </a:cubicBezTo>
                  <a:cubicBezTo>
                    <a:pt x="45" y="54"/>
                    <a:pt x="47" y="56"/>
                    <a:pt x="47" y="58"/>
                  </a:cubicBezTo>
                  <a:cubicBezTo>
                    <a:pt x="47" y="61"/>
                    <a:pt x="45" y="64"/>
                    <a:pt x="42" y="65"/>
                  </a:cubicBezTo>
                  <a:cubicBezTo>
                    <a:pt x="39" y="67"/>
                    <a:pt x="36" y="67"/>
                    <a:pt x="31" y="66"/>
                  </a:cubicBezTo>
                  <a:cubicBezTo>
                    <a:pt x="28" y="65"/>
                    <a:pt x="23" y="60"/>
                    <a:pt x="23" y="55"/>
                  </a:cubicBezTo>
                  <a:cubicBezTo>
                    <a:pt x="22" y="50"/>
                    <a:pt x="23" y="45"/>
                    <a:pt x="26" y="40"/>
                  </a:cubicBezTo>
                  <a:cubicBezTo>
                    <a:pt x="27" y="38"/>
                    <a:pt x="27" y="36"/>
                    <a:pt x="28" y="35"/>
                  </a:cubicBezTo>
                  <a:cubicBezTo>
                    <a:pt x="29" y="34"/>
                    <a:pt x="30" y="32"/>
                    <a:pt x="30" y="31"/>
                  </a:cubicBezTo>
                  <a:cubicBezTo>
                    <a:pt x="33" y="26"/>
                    <a:pt x="34" y="22"/>
                    <a:pt x="33" y="18"/>
                  </a:cubicBezTo>
                  <a:cubicBezTo>
                    <a:pt x="33" y="11"/>
                    <a:pt x="28" y="4"/>
                    <a:pt x="21" y="2"/>
                  </a:cubicBezTo>
                  <a:cubicBezTo>
                    <a:pt x="18" y="1"/>
                    <a:pt x="14" y="0"/>
                    <a:pt x="11" y="0"/>
                  </a:cubicBezTo>
                  <a:cubicBezTo>
                    <a:pt x="8" y="1"/>
                    <a:pt x="5" y="2"/>
                    <a:pt x="3" y="3"/>
                  </a:cubicBezTo>
                  <a:cubicBezTo>
                    <a:pt x="2" y="3"/>
                    <a:pt x="1" y="4"/>
                    <a:pt x="1" y="6"/>
                  </a:cubicBezTo>
                  <a:cubicBezTo>
                    <a:pt x="0" y="6"/>
                    <a:pt x="0" y="7"/>
                    <a:pt x="1" y="8"/>
                  </a:cubicBezTo>
                  <a:cubicBezTo>
                    <a:pt x="1" y="8"/>
                    <a:pt x="2" y="9"/>
                    <a:pt x="3" y="9"/>
                  </a:cubicBezTo>
                  <a:cubicBezTo>
                    <a:pt x="3" y="9"/>
                    <a:pt x="4" y="9"/>
                    <a:pt x="4" y="8"/>
                  </a:cubicBezTo>
                  <a:cubicBezTo>
                    <a:pt x="8" y="7"/>
                    <a:pt x="13" y="7"/>
                    <a:pt x="18" y="9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21" name="Freeform 435"/>
            <p:cNvSpPr>
              <a:spLocks/>
            </p:cNvSpPr>
            <p:nvPr/>
          </p:nvSpPr>
          <p:spPr bwMode="auto">
            <a:xfrm>
              <a:off x="1239838" y="2513013"/>
              <a:ext cx="212725" cy="282575"/>
            </a:xfrm>
            <a:custGeom>
              <a:avLst/>
              <a:gdLst>
                <a:gd name="T0" fmla="*/ 0 w 57"/>
                <a:gd name="T1" fmla="*/ 58 h 75"/>
                <a:gd name="T2" fmla="*/ 6 w 57"/>
                <a:gd name="T3" fmla="*/ 69 h 75"/>
                <a:gd name="T4" fmla="*/ 22 w 57"/>
                <a:gd name="T5" fmla="*/ 75 h 75"/>
                <a:gd name="T6" fmla="*/ 23 w 57"/>
                <a:gd name="T7" fmla="*/ 75 h 75"/>
                <a:gd name="T8" fmla="*/ 23 w 57"/>
                <a:gd name="T9" fmla="*/ 75 h 75"/>
                <a:gd name="T10" fmla="*/ 24 w 57"/>
                <a:gd name="T11" fmla="*/ 75 h 75"/>
                <a:gd name="T12" fmla="*/ 43 w 57"/>
                <a:gd name="T13" fmla="*/ 62 h 75"/>
                <a:gd name="T14" fmla="*/ 45 w 57"/>
                <a:gd name="T15" fmla="*/ 52 h 75"/>
                <a:gd name="T16" fmla="*/ 43 w 57"/>
                <a:gd name="T17" fmla="*/ 42 h 75"/>
                <a:gd name="T18" fmla="*/ 38 w 57"/>
                <a:gd name="T19" fmla="*/ 32 h 75"/>
                <a:gd name="T20" fmla="*/ 33 w 57"/>
                <a:gd name="T21" fmla="*/ 17 h 75"/>
                <a:gd name="T22" fmla="*/ 39 w 57"/>
                <a:gd name="T23" fmla="*/ 9 h 75"/>
                <a:gd name="T24" fmla="*/ 53 w 57"/>
                <a:gd name="T25" fmla="*/ 9 h 75"/>
                <a:gd name="T26" fmla="*/ 54 w 57"/>
                <a:gd name="T27" fmla="*/ 9 h 75"/>
                <a:gd name="T28" fmla="*/ 56 w 57"/>
                <a:gd name="T29" fmla="*/ 8 h 75"/>
                <a:gd name="T30" fmla="*/ 57 w 57"/>
                <a:gd name="T31" fmla="*/ 6 h 75"/>
                <a:gd name="T32" fmla="*/ 55 w 57"/>
                <a:gd name="T33" fmla="*/ 4 h 75"/>
                <a:gd name="T34" fmla="*/ 51 w 57"/>
                <a:gd name="T35" fmla="*/ 1 h 75"/>
                <a:gd name="T36" fmla="*/ 37 w 57"/>
                <a:gd name="T37" fmla="*/ 1 h 75"/>
                <a:gd name="T38" fmla="*/ 24 w 57"/>
                <a:gd name="T39" fmla="*/ 19 h 75"/>
                <a:gd name="T40" fmla="*/ 26 w 57"/>
                <a:gd name="T41" fmla="*/ 30 h 75"/>
                <a:gd name="T42" fmla="*/ 31 w 57"/>
                <a:gd name="T43" fmla="*/ 38 h 75"/>
                <a:gd name="T44" fmla="*/ 35 w 57"/>
                <a:gd name="T45" fmla="*/ 50 h 75"/>
                <a:gd name="T46" fmla="*/ 28 w 57"/>
                <a:gd name="T47" fmla="*/ 65 h 75"/>
                <a:gd name="T48" fmla="*/ 18 w 57"/>
                <a:gd name="T49" fmla="*/ 66 h 75"/>
                <a:gd name="T50" fmla="*/ 11 w 57"/>
                <a:gd name="T51" fmla="*/ 61 h 75"/>
                <a:gd name="T52" fmla="*/ 10 w 57"/>
                <a:gd name="T53" fmla="*/ 56 h 75"/>
                <a:gd name="T54" fmla="*/ 13 w 57"/>
                <a:gd name="T55" fmla="*/ 54 h 75"/>
                <a:gd name="T56" fmla="*/ 15 w 57"/>
                <a:gd name="T57" fmla="*/ 54 h 75"/>
                <a:gd name="T58" fmla="*/ 15 w 57"/>
                <a:gd name="T59" fmla="*/ 55 h 75"/>
                <a:gd name="T60" fmla="*/ 19 w 57"/>
                <a:gd name="T61" fmla="*/ 59 h 75"/>
                <a:gd name="T62" fmla="*/ 23 w 57"/>
                <a:gd name="T63" fmla="*/ 58 h 75"/>
                <a:gd name="T64" fmla="*/ 25 w 57"/>
                <a:gd name="T65" fmla="*/ 55 h 75"/>
                <a:gd name="T66" fmla="*/ 24 w 57"/>
                <a:gd name="T67" fmla="*/ 51 h 75"/>
                <a:gd name="T68" fmla="*/ 15 w 57"/>
                <a:gd name="T69" fmla="*/ 45 h 75"/>
                <a:gd name="T70" fmla="*/ 3 w 57"/>
                <a:gd name="T71" fmla="*/ 51 h 75"/>
                <a:gd name="T72" fmla="*/ 0 w 57"/>
                <a:gd name="T73" fmla="*/ 58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7" h="75">
                  <a:moveTo>
                    <a:pt x="0" y="58"/>
                  </a:moveTo>
                  <a:cubicBezTo>
                    <a:pt x="1" y="62"/>
                    <a:pt x="3" y="66"/>
                    <a:pt x="6" y="69"/>
                  </a:cubicBezTo>
                  <a:cubicBezTo>
                    <a:pt x="10" y="73"/>
                    <a:pt x="15" y="75"/>
                    <a:pt x="22" y="75"/>
                  </a:cubicBezTo>
                  <a:cubicBezTo>
                    <a:pt x="23" y="75"/>
                    <a:pt x="23" y="75"/>
                    <a:pt x="23" y="75"/>
                  </a:cubicBezTo>
                  <a:cubicBezTo>
                    <a:pt x="23" y="75"/>
                    <a:pt x="23" y="75"/>
                    <a:pt x="23" y="75"/>
                  </a:cubicBezTo>
                  <a:cubicBezTo>
                    <a:pt x="24" y="75"/>
                    <a:pt x="24" y="75"/>
                    <a:pt x="24" y="75"/>
                  </a:cubicBezTo>
                  <a:cubicBezTo>
                    <a:pt x="32" y="75"/>
                    <a:pt x="40" y="70"/>
                    <a:pt x="43" y="62"/>
                  </a:cubicBezTo>
                  <a:cubicBezTo>
                    <a:pt x="45" y="58"/>
                    <a:pt x="45" y="55"/>
                    <a:pt x="45" y="52"/>
                  </a:cubicBezTo>
                  <a:cubicBezTo>
                    <a:pt x="44" y="48"/>
                    <a:pt x="44" y="45"/>
                    <a:pt x="43" y="42"/>
                  </a:cubicBezTo>
                  <a:cubicBezTo>
                    <a:pt x="42" y="39"/>
                    <a:pt x="40" y="36"/>
                    <a:pt x="38" y="32"/>
                  </a:cubicBezTo>
                  <a:cubicBezTo>
                    <a:pt x="35" y="27"/>
                    <a:pt x="33" y="23"/>
                    <a:pt x="33" y="17"/>
                  </a:cubicBezTo>
                  <a:cubicBezTo>
                    <a:pt x="34" y="13"/>
                    <a:pt x="36" y="11"/>
                    <a:pt x="39" y="9"/>
                  </a:cubicBezTo>
                  <a:cubicBezTo>
                    <a:pt x="44" y="7"/>
                    <a:pt x="49" y="7"/>
                    <a:pt x="53" y="9"/>
                  </a:cubicBezTo>
                  <a:cubicBezTo>
                    <a:pt x="53" y="9"/>
                    <a:pt x="54" y="9"/>
                    <a:pt x="54" y="9"/>
                  </a:cubicBezTo>
                  <a:cubicBezTo>
                    <a:pt x="55" y="9"/>
                    <a:pt x="56" y="9"/>
                    <a:pt x="56" y="8"/>
                  </a:cubicBezTo>
                  <a:cubicBezTo>
                    <a:pt x="57" y="7"/>
                    <a:pt x="57" y="7"/>
                    <a:pt x="57" y="6"/>
                  </a:cubicBezTo>
                  <a:cubicBezTo>
                    <a:pt x="57" y="5"/>
                    <a:pt x="56" y="4"/>
                    <a:pt x="55" y="4"/>
                  </a:cubicBezTo>
                  <a:cubicBezTo>
                    <a:pt x="54" y="3"/>
                    <a:pt x="53" y="2"/>
                    <a:pt x="51" y="1"/>
                  </a:cubicBezTo>
                  <a:cubicBezTo>
                    <a:pt x="46" y="0"/>
                    <a:pt x="41" y="0"/>
                    <a:pt x="37" y="1"/>
                  </a:cubicBezTo>
                  <a:cubicBezTo>
                    <a:pt x="29" y="4"/>
                    <a:pt x="24" y="11"/>
                    <a:pt x="24" y="19"/>
                  </a:cubicBezTo>
                  <a:cubicBezTo>
                    <a:pt x="24" y="23"/>
                    <a:pt x="25" y="26"/>
                    <a:pt x="26" y="30"/>
                  </a:cubicBezTo>
                  <a:cubicBezTo>
                    <a:pt x="28" y="33"/>
                    <a:pt x="29" y="35"/>
                    <a:pt x="31" y="38"/>
                  </a:cubicBezTo>
                  <a:cubicBezTo>
                    <a:pt x="33" y="41"/>
                    <a:pt x="34" y="46"/>
                    <a:pt x="35" y="50"/>
                  </a:cubicBezTo>
                  <a:cubicBezTo>
                    <a:pt x="36" y="57"/>
                    <a:pt x="34" y="61"/>
                    <a:pt x="28" y="65"/>
                  </a:cubicBezTo>
                  <a:cubicBezTo>
                    <a:pt x="26" y="67"/>
                    <a:pt x="22" y="67"/>
                    <a:pt x="18" y="66"/>
                  </a:cubicBezTo>
                  <a:cubicBezTo>
                    <a:pt x="15" y="66"/>
                    <a:pt x="12" y="64"/>
                    <a:pt x="11" y="61"/>
                  </a:cubicBezTo>
                  <a:cubicBezTo>
                    <a:pt x="10" y="59"/>
                    <a:pt x="10" y="58"/>
                    <a:pt x="10" y="56"/>
                  </a:cubicBezTo>
                  <a:cubicBezTo>
                    <a:pt x="11" y="55"/>
                    <a:pt x="12" y="54"/>
                    <a:pt x="13" y="54"/>
                  </a:cubicBezTo>
                  <a:cubicBezTo>
                    <a:pt x="14" y="54"/>
                    <a:pt x="14" y="53"/>
                    <a:pt x="15" y="54"/>
                  </a:cubicBezTo>
                  <a:cubicBezTo>
                    <a:pt x="15" y="54"/>
                    <a:pt x="15" y="54"/>
                    <a:pt x="15" y="55"/>
                  </a:cubicBezTo>
                  <a:cubicBezTo>
                    <a:pt x="16" y="57"/>
                    <a:pt x="17" y="58"/>
                    <a:pt x="19" y="59"/>
                  </a:cubicBezTo>
                  <a:cubicBezTo>
                    <a:pt x="20" y="59"/>
                    <a:pt x="22" y="59"/>
                    <a:pt x="23" y="58"/>
                  </a:cubicBezTo>
                  <a:cubicBezTo>
                    <a:pt x="24" y="58"/>
                    <a:pt x="25" y="57"/>
                    <a:pt x="25" y="55"/>
                  </a:cubicBezTo>
                  <a:cubicBezTo>
                    <a:pt x="25" y="54"/>
                    <a:pt x="25" y="53"/>
                    <a:pt x="24" y="51"/>
                  </a:cubicBezTo>
                  <a:cubicBezTo>
                    <a:pt x="22" y="47"/>
                    <a:pt x="19" y="45"/>
                    <a:pt x="15" y="45"/>
                  </a:cubicBezTo>
                  <a:cubicBezTo>
                    <a:pt x="10" y="45"/>
                    <a:pt x="6" y="47"/>
                    <a:pt x="3" y="51"/>
                  </a:cubicBezTo>
                  <a:cubicBezTo>
                    <a:pt x="1" y="53"/>
                    <a:pt x="0" y="55"/>
                    <a:pt x="0" y="58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22" name="Freeform 436"/>
            <p:cNvSpPr>
              <a:spLocks/>
            </p:cNvSpPr>
            <p:nvPr/>
          </p:nvSpPr>
          <p:spPr bwMode="auto">
            <a:xfrm>
              <a:off x="1096963" y="2836863"/>
              <a:ext cx="149225" cy="180975"/>
            </a:xfrm>
            <a:custGeom>
              <a:avLst/>
              <a:gdLst>
                <a:gd name="T0" fmla="*/ 33 w 40"/>
                <a:gd name="T1" fmla="*/ 6 h 48"/>
                <a:gd name="T2" fmla="*/ 18 w 40"/>
                <a:gd name="T3" fmla="*/ 1 h 48"/>
                <a:gd name="T4" fmla="*/ 5 w 40"/>
                <a:gd name="T5" fmla="*/ 11 h 48"/>
                <a:gd name="T6" fmla="*/ 0 w 40"/>
                <a:gd name="T7" fmla="*/ 27 h 48"/>
                <a:gd name="T8" fmla="*/ 4 w 40"/>
                <a:gd name="T9" fmla="*/ 45 h 48"/>
                <a:gd name="T10" fmla="*/ 4 w 40"/>
                <a:gd name="T11" fmla="*/ 46 h 48"/>
                <a:gd name="T12" fmla="*/ 8 w 40"/>
                <a:gd name="T13" fmla="*/ 48 h 48"/>
                <a:gd name="T14" fmla="*/ 9 w 40"/>
                <a:gd name="T15" fmla="*/ 48 h 48"/>
                <a:gd name="T16" fmla="*/ 13 w 40"/>
                <a:gd name="T17" fmla="*/ 43 h 48"/>
                <a:gd name="T18" fmla="*/ 12 w 40"/>
                <a:gd name="T19" fmla="*/ 42 h 48"/>
                <a:gd name="T20" fmla="*/ 12 w 40"/>
                <a:gd name="T21" fmla="*/ 42 h 48"/>
                <a:gd name="T22" fmla="*/ 12 w 40"/>
                <a:gd name="T23" fmla="*/ 41 h 48"/>
                <a:gd name="T24" fmla="*/ 10 w 40"/>
                <a:gd name="T25" fmla="*/ 28 h 48"/>
                <a:gd name="T26" fmla="*/ 10 w 40"/>
                <a:gd name="T27" fmla="*/ 28 h 48"/>
                <a:gd name="T28" fmla="*/ 12 w 40"/>
                <a:gd name="T29" fmla="*/ 18 h 48"/>
                <a:gd name="T30" fmla="*/ 16 w 40"/>
                <a:gd name="T31" fmla="*/ 12 h 48"/>
                <a:gd name="T32" fmla="*/ 21 w 40"/>
                <a:gd name="T33" fmla="*/ 10 h 48"/>
                <a:gd name="T34" fmla="*/ 29 w 40"/>
                <a:gd name="T35" fmla="*/ 17 h 48"/>
                <a:gd name="T36" fmla="*/ 30 w 40"/>
                <a:gd name="T37" fmla="*/ 20 h 48"/>
                <a:gd name="T38" fmla="*/ 28 w 40"/>
                <a:gd name="T39" fmla="*/ 25 h 48"/>
                <a:gd name="T40" fmla="*/ 26 w 40"/>
                <a:gd name="T41" fmla="*/ 26 h 48"/>
                <a:gd name="T42" fmla="*/ 23 w 40"/>
                <a:gd name="T43" fmla="*/ 24 h 48"/>
                <a:gd name="T44" fmla="*/ 21 w 40"/>
                <a:gd name="T45" fmla="*/ 22 h 48"/>
                <a:gd name="T46" fmla="*/ 18 w 40"/>
                <a:gd name="T47" fmla="*/ 24 h 48"/>
                <a:gd name="T48" fmla="*/ 20 w 40"/>
                <a:gd name="T49" fmla="*/ 31 h 48"/>
                <a:gd name="T50" fmla="*/ 34 w 40"/>
                <a:gd name="T51" fmla="*/ 30 h 48"/>
                <a:gd name="T52" fmla="*/ 39 w 40"/>
                <a:gd name="T53" fmla="*/ 22 h 48"/>
                <a:gd name="T54" fmla="*/ 33 w 40"/>
                <a:gd name="T55" fmla="*/ 6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40" h="48">
                  <a:moveTo>
                    <a:pt x="33" y="6"/>
                  </a:moveTo>
                  <a:cubicBezTo>
                    <a:pt x="29" y="2"/>
                    <a:pt x="24" y="0"/>
                    <a:pt x="18" y="1"/>
                  </a:cubicBezTo>
                  <a:cubicBezTo>
                    <a:pt x="12" y="2"/>
                    <a:pt x="8" y="5"/>
                    <a:pt x="5" y="11"/>
                  </a:cubicBezTo>
                  <a:cubicBezTo>
                    <a:pt x="2" y="15"/>
                    <a:pt x="1" y="21"/>
                    <a:pt x="0" y="27"/>
                  </a:cubicBezTo>
                  <a:cubicBezTo>
                    <a:pt x="0" y="34"/>
                    <a:pt x="2" y="40"/>
                    <a:pt x="4" y="45"/>
                  </a:cubicBezTo>
                  <a:cubicBezTo>
                    <a:pt x="4" y="46"/>
                    <a:pt x="4" y="46"/>
                    <a:pt x="4" y="46"/>
                  </a:cubicBezTo>
                  <a:cubicBezTo>
                    <a:pt x="5" y="47"/>
                    <a:pt x="6" y="48"/>
                    <a:pt x="8" y="48"/>
                  </a:cubicBezTo>
                  <a:cubicBezTo>
                    <a:pt x="8" y="48"/>
                    <a:pt x="9" y="48"/>
                    <a:pt x="9" y="48"/>
                  </a:cubicBezTo>
                  <a:cubicBezTo>
                    <a:pt x="12" y="47"/>
                    <a:pt x="13" y="46"/>
                    <a:pt x="13" y="43"/>
                  </a:cubicBezTo>
                  <a:cubicBezTo>
                    <a:pt x="13" y="43"/>
                    <a:pt x="12" y="43"/>
                    <a:pt x="12" y="42"/>
                  </a:cubicBezTo>
                  <a:cubicBezTo>
                    <a:pt x="12" y="42"/>
                    <a:pt x="12" y="42"/>
                    <a:pt x="12" y="42"/>
                  </a:cubicBezTo>
                  <a:cubicBezTo>
                    <a:pt x="12" y="41"/>
                    <a:pt x="12" y="41"/>
                    <a:pt x="12" y="41"/>
                  </a:cubicBezTo>
                  <a:cubicBezTo>
                    <a:pt x="11" y="37"/>
                    <a:pt x="10" y="33"/>
                    <a:pt x="10" y="28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10" y="25"/>
                    <a:pt x="11" y="22"/>
                    <a:pt x="12" y="18"/>
                  </a:cubicBezTo>
                  <a:cubicBezTo>
                    <a:pt x="13" y="16"/>
                    <a:pt x="14" y="14"/>
                    <a:pt x="16" y="12"/>
                  </a:cubicBezTo>
                  <a:cubicBezTo>
                    <a:pt x="18" y="10"/>
                    <a:pt x="19" y="9"/>
                    <a:pt x="21" y="10"/>
                  </a:cubicBezTo>
                  <a:cubicBezTo>
                    <a:pt x="25" y="10"/>
                    <a:pt x="28" y="13"/>
                    <a:pt x="29" y="17"/>
                  </a:cubicBezTo>
                  <a:cubicBezTo>
                    <a:pt x="29" y="18"/>
                    <a:pt x="30" y="19"/>
                    <a:pt x="30" y="20"/>
                  </a:cubicBezTo>
                  <a:cubicBezTo>
                    <a:pt x="30" y="22"/>
                    <a:pt x="29" y="23"/>
                    <a:pt x="28" y="25"/>
                  </a:cubicBezTo>
                  <a:cubicBezTo>
                    <a:pt x="28" y="25"/>
                    <a:pt x="27" y="26"/>
                    <a:pt x="26" y="26"/>
                  </a:cubicBezTo>
                  <a:cubicBezTo>
                    <a:pt x="25" y="26"/>
                    <a:pt x="24" y="26"/>
                    <a:pt x="23" y="24"/>
                  </a:cubicBezTo>
                  <a:cubicBezTo>
                    <a:pt x="23" y="23"/>
                    <a:pt x="22" y="22"/>
                    <a:pt x="21" y="22"/>
                  </a:cubicBezTo>
                  <a:cubicBezTo>
                    <a:pt x="20" y="22"/>
                    <a:pt x="19" y="22"/>
                    <a:pt x="18" y="24"/>
                  </a:cubicBezTo>
                  <a:cubicBezTo>
                    <a:pt x="17" y="26"/>
                    <a:pt x="18" y="30"/>
                    <a:pt x="20" y="31"/>
                  </a:cubicBezTo>
                  <a:cubicBezTo>
                    <a:pt x="24" y="34"/>
                    <a:pt x="31" y="34"/>
                    <a:pt x="34" y="30"/>
                  </a:cubicBezTo>
                  <a:cubicBezTo>
                    <a:pt x="37" y="28"/>
                    <a:pt x="38" y="25"/>
                    <a:pt x="39" y="22"/>
                  </a:cubicBezTo>
                  <a:cubicBezTo>
                    <a:pt x="40" y="15"/>
                    <a:pt x="38" y="10"/>
                    <a:pt x="33" y="6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23" name="Freeform 437"/>
            <p:cNvSpPr>
              <a:spLocks/>
            </p:cNvSpPr>
            <p:nvPr/>
          </p:nvSpPr>
          <p:spPr bwMode="auto">
            <a:xfrm>
              <a:off x="904875" y="2832100"/>
              <a:ext cx="150812" cy="185738"/>
            </a:xfrm>
            <a:custGeom>
              <a:avLst/>
              <a:gdLst>
                <a:gd name="T0" fmla="*/ 39 w 40"/>
                <a:gd name="T1" fmla="*/ 25 h 49"/>
                <a:gd name="T2" fmla="*/ 33 w 40"/>
                <a:gd name="T3" fmla="*/ 10 h 49"/>
                <a:gd name="T4" fmla="*/ 24 w 40"/>
                <a:gd name="T5" fmla="*/ 3 h 49"/>
                <a:gd name="T6" fmla="*/ 4 w 40"/>
                <a:gd name="T7" fmla="*/ 9 h 49"/>
                <a:gd name="T8" fmla="*/ 4 w 40"/>
                <a:gd name="T9" fmla="*/ 29 h 49"/>
                <a:gd name="T10" fmla="*/ 13 w 40"/>
                <a:gd name="T11" fmla="*/ 34 h 49"/>
                <a:gd name="T12" fmla="*/ 19 w 40"/>
                <a:gd name="T13" fmla="*/ 33 h 49"/>
                <a:gd name="T14" fmla="*/ 22 w 40"/>
                <a:gd name="T15" fmla="*/ 25 h 49"/>
                <a:gd name="T16" fmla="*/ 19 w 40"/>
                <a:gd name="T17" fmla="*/ 23 h 49"/>
                <a:gd name="T18" fmla="*/ 16 w 40"/>
                <a:gd name="T19" fmla="*/ 25 h 49"/>
                <a:gd name="T20" fmla="*/ 15 w 40"/>
                <a:gd name="T21" fmla="*/ 27 h 49"/>
                <a:gd name="T22" fmla="*/ 11 w 40"/>
                <a:gd name="T23" fmla="*/ 24 h 49"/>
                <a:gd name="T24" fmla="*/ 13 w 40"/>
                <a:gd name="T25" fmla="*/ 14 h 49"/>
                <a:gd name="T26" fmla="*/ 22 w 40"/>
                <a:gd name="T27" fmla="*/ 11 h 49"/>
                <a:gd name="T28" fmla="*/ 26 w 40"/>
                <a:gd name="T29" fmla="*/ 15 h 49"/>
                <a:gd name="T30" fmla="*/ 27 w 40"/>
                <a:gd name="T31" fmla="*/ 18 h 49"/>
                <a:gd name="T32" fmla="*/ 29 w 40"/>
                <a:gd name="T33" fmla="*/ 35 h 49"/>
                <a:gd name="T34" fmla="*/ 27 w 40"/>
                <a:gd name="T35" fmla="*/ 44 h 49"/>
                <a:gd name="T36" fmla="*/ 29 w 40"/>
                <a:gd name="T37" fmla="*/ 48 h 49"/>
                <a:gd name="T38" fmla="*/ 32 w 40"/>
                <a:gd name="T39" fmla="*/ 49 h 49"/>
                <a:gd name="T40" fmla="*/ 33 w 40"/>
                <a:gd name="T41" fmla="*/ 49 h 49"/>
                <a:gd name="T42" fmla="*/ 36 w 40"/>
                <a:gd name="T43" fmla="*/ 46 h 49"/>
                <a:gd name="T44" fmla="*/ 37 w 40"/>
                <a:gd name="T45" fmla="*/ 43 h 49"/>
                <a:gd name="T46" fmla="*/ 37 w 40"/>
                <a:gd name="T47" fmla="*/ 42 h 49"/>
                <a:gd name="T48" fmla="*/ 39 w 40"/>
                <a:gd name="T49" fmla="*/ 30 h 49"/>
                <a:gd name="T50" fmla="*/ 39 w 40"/>
                <a:gd name="T51" fmla="*/ 27 h 49"/>
                <a:gd name="T52" fmla="*/ 39 w 40"/>
                <a:gd name="T53" fmla="*/ 25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40" h="49">
                  <a:moveTo>
                    <a:pt x="39" y="25"/>
                  </a:moveTo>
                  <a:cubicBezTo>
                    <a:pt x="39" y="19"/>
                    <a:pt x="37" y="14"/>
                    <a:pt x="33" y="10"/>
                  </a:cubicBezTo>
                  <a:cubicBezTo>
                    <a:pt x="31" y="6"/>
                    <a:pt x="28" y="4"/>
                    <a:pt x="24" y="3"/>
                  </a:cubicBezTo>
                  <a:cubicBezTo>
                    <a:pt x="17" y="0"/>
                    <a:pt x="9" y="3"/>
                    <a:pt x="4" y="9"/>
                  </a:cubicBezTo>
                  <a:cubicBezTo>
                    <a:pt x="0" y="15"/>
                    <a:pt x="0" y="24"/>
                    <a:pt x="4" y="29"/>
                  </a:cubicBezTo>
                  <a:cubicBezTo>
                    <a:pt x="6" y="33"/>
                    <a:pt x="9" y="34"/>
                    <a:pt x="13" y="34"/>
                  </a:cubicBezTo>
                  <a:cubicBezTo>
                    <a:pt x="15" y="34"/>
                    <a:pt x="17" y="34"/>
                    <a:pt x="19" y="33"/>
                  </a:cubicBezTo>
                  <a:cubicBezTo>
                    <a:pt x="21" y="31"/>
                    <a:pt x="23" y="28"/>
                    <a:pt x="22" y="25"/>
                  </a:cubicBezTo>
                  <a:cubicBezTo>
                    <a:pt x="21" y="24"/>
                    <a:pt x="21" y="23"/>
                    <a:pt x="19" y="23"/>
                  </a:cubicBezTo>
                  <a:cubicBezTo>
                    <a:pt x="18" y="23"/>
                    <a:pt x="17" y="24"/>
                    <a:pt x="16" y="25"/>
                  </a:cubicBezTo>
                  <a:cubicBezTo>
                    <a:pt x="16" y="26"/>
                    <a:pt x="16" y="27"/>
                    <a:pt x="15" y="27"/>
                  </a:cubicBezTo>
                  <a:cubicBezTo>
                    <a:pt x="12" y="27"/>
                    <a:pt x="11" y="27"/>
                    <a:pt x="11" y="24"/>
                  </a:cubicBezTo>
                  <a:cubicBezTo>
                    <a:pt x="9" y="21"/>
                    <a:pt x="10" y="17"/>
                    <a:pt x="13" y="14"/>
                  </a:cubicBezTo>
                  <a:cubicBezTo>
                    <a:pt x="15" y="12"/>
                    <a:pt x="18" y="10"/>
                    <a:pt x="22" y="11"/>
                  </a:cubicBezTo>
                  <a:cubicBezTo>
                    <a:pt x="24" y="12"/>
                    <a:pt x="25" y="13"/>
                    <a:pt x="26" y="15"/>
                  </a:cubicBezTo>
                  <a:cubicBezTo>
                    <a:pt x="26" y="16"/>
                    <a:pt x="27" y="17"/>
                    <a:pt x="27" y="18"/>
                  </a:cubicBezTo>
                  <a:cubicBezTo>
                    <a:pt x="29" y="23"/>
                    <a:pt x="30" y="29"/>
                    <a:pt x="29" y="35"/>
                  </a:cubicBezTo>
                  <a:cubicBezTo>
                    <a:pt x="29" y="38"/>
                    <a:pt x="28" y="41"/>
                    <a:pt x="27" y="44"/>
                  </a:cubicBezTo>
                  <a:cubicBezTo>
                    <a:pt x="27" y="46"/>
                    <a:pt x="27" y="47"/>
                    <a:pt x="29" y="48"/>
                  </a:cubicBezTo>
                  <a:cubicBezTo>
                    <a:pt x="30" y="49"/>
                    <a:pt x="31" y="49"/>
                    <a:pt x="32" y="49"/>
                  </a:cubicBezTo>
                  <a:cubicBezTo>
                    <a:pt x="32" y="49"/>
                    <a:pt x="33" y="49"/>
                    <a:pt x="33" y="49"/>
                  </a:cubicBezTo>
                  <a:cubicBezTo>
                    <a:pt x="34" y="49"/>
                    <a:pt x="35" y="48"/>
                    <a:pt x="36" y="46"/>
                  </a:cubicBezTo>
                  <a:cubicBezTo>
                    <a:pt x="36" y="45"/>
                    <a:pt x="37" y="44"/>
                    <a:pt x="37" y="43"/>
                  </a:cubicBezTo>
                  <a:cubicBezTo>
                    <a:pt x="37" y="43"/>
                    <a:pt x="37" y="42"/>
                    <a:pt x="37" y="42"/>
                  </a:cubicBezTo>
                  <a:cubicBezTo>
                    <a:pt x="39" y="38"/>
                    <a:pt x="39" y="34"/>
                    <a:pt x="39" y="30"/>
                  </a:cubicBezTo>
                  <a:cubicBezTo>
                    <a:pt x="40" y="29"/>
                    <a:pt x="39" y="28"/>
                    <a:pt x="39" y="27"/>
                  </a:cubicBezTo>
                  <a:cubicBezTo>
                    <a:pt x="39" y="26"/>
                    <a:pt x="39" y="25"/>
                    <a:pt x="39" y="25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24" name="Freeform 438"/>
            <p:cNvSpPr>
              <a:spLocks/>
            </p:cNvSpPr>
            <p:nvPr/>
          </p:nvSpPr>
          <p:spPr bwMode="auto">
            <a:xfrm>
              <a:off x="390525" y="2520950"/>
              <a:ext cx="149225" cy="266700"/>
            </a:xfrm>
            <a:custGeom>
              <a:avLst/>
              <a:gdLst>
                <a:gd name="T0" fmla="*/ 15 w 40"/>
                <a:gd name="T1" fmla="*/ 44 h 71"/>
                <a:gd name="T2" fmla="*/ 24 w 40"/>
                <a:gd name="T3" fmla="*/ 36 h 71"/>
                <a:gd name="T4" fmla="*/ 33 w 40"/>
                <a:gd name="T5" fmla="*/ 29 h 71"/>
                <a:gd name="T6" fmla="*/ 38 w 40"/>
                <a:gd name="T7" fmla="*/ 19 h 71"/>
                <a:gd name="T8" fmla="*/ 36 w 40"/>
                <a:gd name="T9" fmla="*/ 7 h 71"/>
                <a:gd name="T10" fmla="*/ 27 w 40"/>
                <a:gd name="T11" fmla="*/ 1 h 71"/>
                <a:gd name="T12" fmla="*/ 14 w 40"/>
                <a:gd name="T13" fmla="*/ 3 h 71"/>
                <a:gd name="T14" fmla="*/ 9 w 40"/>
                <a:gd name="T15" fmla="*/ 11 h 71"/>
                <a:gd name="T16" fmla="*/ 10 w 40"/>
                <a:gd name="T17" fmla="*/ 16 h 71"/>
                <a:gd name="T18" fmla="*/ 14 w 40"/>
                <a:gd name="T19" fmla="*/ 17 h 71"/>
                <a:gd name="T20" fmla="*/ 16 w 40"/>
                <a:gd name="T21" fmla="*/ 14 h 71"/>
                <a:gd name="T22" fmla="*/ 16 w 40"/>
                <a:gd name="T23" fmla="*/ 14 h 71"/>
                <a:gd name="T24" fmla="*/ 19 w 40"/>
                <a:gd name="T25" fmla="*/ 9 h 71"/>
                <a:gd name="T26" fmla="*/ 27 w 40"/>
                <a:gd name="T27" fmla="*/ 9 h 71"/>
                <a:gd name="T28" fmla="*/ 29 w 40"/>
                <a:gd name="T29" fmla="*/ 15 h 71"/>
                <a:gd name="T30" fmla="*/ 24 w 40"/>
                <a:gd name="T31" fmla="*/ 25 h 71"/>
                <a:gd name="T32" fmla="*/ 18 w 40"/>
                <a:gd name="T33" fmla="*/ 29 h 71"/>
                <a:gd name="T34" fmla="*/ 18 w 40"/>
                <a:gd name="T35" fmla="*/ 30 h 71"/>
                <a:gd name="T36" fmla="*/ 8 w 40"/>
                <a:gd name="T37" fmla="*/ 38 h 71"/>
                <a:gd name="T38" fmla="*/ 2 w 40"/>
                <a:gd name="T39" fmla="*/ 49 h 71"/>
                <a:gd name="T40" fmla="*/ 4 w 40"/>
                <a:gd name="T41" fmla="*/ 63 h 71"/>
                <a:gd name="T42" fmla="*/ 20 w 40"/>
                <a:gd name="T43" fmla="*/ 71 h 71"/>
                <a:gd name="T44" fmla="*/ 20 w 40"/>
                <a:gd name="T45" fmla="*/ 71 h 71"/>
                <a:gd name="T46" fmla="*/ 20 w 40"/>
                <a:gd name="T47" fmla="*/ 71 h 71"/>
                <a:gd name="T48" fmla="*/ 30 w 40"/>
                <a:gd name="T49" fmla="*/ 69 h 71"/>
                <a:gd name="T50" fmla="*/ 38 w 40"/>
                <a:gd name="T51" fmla="*/ 51 h 71"/>
                <a:gd name="T52" fmla="*/ 33 w 40"/>
                <a:gd name="T53" fmla="*/ 43 h 71"/>
                <a:gd name="T54" fmla="*/ 23 w 40"/>
                <a:gd name="T55" fmla="*/ 42 h 71"/>
                <a:gd name="T56" fmla="*/ 17 w 40"/>
                <a:gd name="T57" fmla="*/ 46 h 71"/>
                <a:gd name="T58" fmla="*/ 16 w 40"/>
                <a:gd name="T59" fmla="*/ 48 h 71"/>
                <a:gd name="T60" fmla="*/ 18 w 40"/>
                <a:gd name="T61" fmla="*/ 50 h 71"/>
                <a:gd name="T62" fmla="*/ 22 w 40"/>
                <a:gd name="T63" fmla="*/ 51 h 71"/>
                <a:gd name="T64" fmla="*/ 23 w 40"/>
                <a:gd name="T65" fmla="*/ 50 h 71"/>
                <a:gd name="T66" fmla="*/ 24 w 40"/>
                <a:gd name="T67" fmla="*/ 50 h 71"/>
                <a:gd name="T68" fmla="*/ 28 w 40"/>
                <a:gd name="T69" fmla="*/ 50 h 71"/>
                <a:gd name="T70" fmla="*/ 29 w 40"/>
                <a:gd name="T71" fmla="*/ 53 h 71"/>
                <a:gd name="T72" fmla="*/ 27 w 40"/>
                <a:gd name="T73" fmla="*/ 60 h 71"/>
                <a:gd name="T74" fmla="*/ 20 w 40"/>
                <a:gd name="T75" fmla="*/ 62 h 71"/>
                <a:gd name="T76" fmla="*/ 12 w 40"/>
                <a:gd name="T77" fmla="*/ 58 h 71"/>
                <a:gd name="T78" fmla="*/ 11 w 40"/>
                <a:gd name="T79" fmla="*/ 51 h 71"/>
                <a:gd name="T80" fmla="*/ 15 w 40"/>
                <a:gd name="T81" fmla="*/ 44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0" h="71">
                  <a:moveTo>
                    <a:pt x="15" y="44"/>
                  </a:moveTo>
                  <a:cubicBezTo>
                    <a:pt x="17" y="40"/>
                    <a:pt x="21" y="38"/>
                    <a:pt x="24" y="36"/>
                  </a:cubicBezTo>
                  <a:cubicBezTo>
                    <a:pt x="26" y="34"/>
                    <a:pt x="30" y="32"/>
                    <a:pt x="33" y="29"/>
                  </a:cubicBezTo>
                  <a:cubicBezTo>
                    <a:pt x="36" y="26"/>
                    <a:pt x="37" y="23"/>
                    <a:pt x="38" y="19"/>
                  </a:cubicBezTo>
                  <a:cubicBezTo>
                    <a:pt x="39" y="15"/>
                    <a:pt x="39" y="11"/>
                    <a:pt x="36" y="7"/>
                  </a:cubicBezTo>
                  <a:cubicBezTo>
                    <a:pt x="34" y="3"/>
                    <a:pt x="31" y="1"/>
                    <a:pt x="27" y="1"/>
                  </a:cubicBezTo>
                  <a:cubicBezTo>
                    <a:pt x="22" y="0"/>
                    <a:pt x="18" y="1"/>
                    <a:pt x="14" y="3"/>
                  </a:cubicBezTo>
                  <a:cubicBezTo>
                    <a:pt x="11" y="5"/>
                    <a:pt x="9" y="8"/>
                    <a:pt x="9" y="11"/>
                  </a:cubicBezTo>
                  <a:cubicBezTo>
                    <a:pt x="9" y="13"/>
                    <a:pt x="9" y="14"/>
                    <a:pt x="10" y="16"/>
                  </a:cubicBezTo>
                  <a:cubicBezTo>
                    <a:pt x="11" y="17"/>
                    <a:pt x="12" y="18"/>
                    <a:pt x="14" y="17"/>
                  </a:cubicBezTo>
                  <a:cubicBezTo>
                    <a:pt x="15" y="17"/>
                    <a:pt x="16" y="16"/>
                    <a:pt x="16" y="14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6" y="12"/>
                    <a:pt x="17" y="10"/>
                    <a:pt x="19" y="9"/>
                  </a:cubicBezTo>
                  <a:cubicBezTo>
                    <a:pt x="21" y="8"/>
                    <a:pt x="24" y="7"/>
                    <a:pt x="27" y="9"/>
                  </a:cubicBezTo>
                  <a:cubicBezTo>
                    <a:pt x="28" y="10"/>
                    <a:pt x="29" y="12"/>
                    <a:pt x="29" y="15"/>
                  </a:cubicBezTo>
                  <a:cubicBezTo>
                    <a:pt x="30" y="19"/>
                    <a:pt x="28" y="22"/>
                    <a:pt x="24" y="25"/>
                  </a:cubicBezTo>
                  <a:cubicBezTo>
                    <a:pt x="23" y="27"/>
                    <a:pt x="20" y="28"/>
                    <a:pt x="18" y="29"/>
                  </a:cubicBezTo>
                  <a:cubicBezTo>
                    <a:pt x="18" y="30"/>
                    <a:pt x="18" y="30"/>
                    <a:pt x="18" y="30"/>
                  </a:cubicBezTo>
                  <a:cubicBezTo>
                    <a:pt x="14" y="33"/>
                    <a:pt x="11" y="35"/>
                    <a:pt x="8" y="38"/>
                  </a:cubicBezTo>
                  <a:cubicBezTo>
                    <a:pt x="5" y="41"/>
                    <a:pt x="3" y="45"/>
                    <a:pt x="2" y="49"/>
                  </a:cubicBezTo>
                  <a:cubicBezTo>
                    <a:pt x="0" y="54"/>
                    <a:pt x="1" y="59"/>
                    <a:pt x="4" y="63"/>
                  </a:cubicBezTo>
                  <a:cubicBezTo>
                    <a:pt x="8" y="68"/>
                    <a:pt x="14" y="71"/>
                    <a:pt x="20" y="71"/>
                  </a:cubicBezTo>
                  <a:cubicBezTo>
                    <a:pt x="20" y="71"/>
                    <a:pt x="20" y="71"/>
                    <a:pt x="20" y="71"/>
                  </a:cubicBezTo>
                  <a:cubicBezTo>
                    <a:pt x="20" y="71"/>
                    <a:pt x="20" y="71"/>
                    <a:pt x="20" y="71"/>
                  </a:cubicBezTo>
                  <a:cubicBezTo>
                    <a:pt x="25" y="71"/>
                    <a:pt x="27" y="70"/>
                    <a:pt x="30" y="69"/>
                  </a:cubicBezTo>
                  <a:cubicBezTo>
                    <a:pt x="36" y="65"/>
                    <a:pt x="40" y="58"/>
                    <a:pt x="38" y="51"/>
                  </a:cubicBezTo>
                  <a:cubicBezTo>
                    <a:pt x="38" y="48"/>
                    <a:pt x="35" y="45"/>
                    <a:pt x="33" y="43"/>
                  </a:cubicBezTo>
                  <a:cubicBezTo>
                    <a:pt x="30" y="42"/>
                    <a:pt x="26" y="41"/>
                    <a:pt x="23" y="42"/>
                  </a:cubicBezTo>
                  <a:cubicBezTo>
                    <a:pt x="21" y="42"/>
                    <a:pt x="19" y="44"/>
                    <a:pt x="17" y="46"/>
                  </a:cubicBezTo>
                  <a:cubicBezTo>
                    <a:pt x="17" y="46"/>
                    <a:pt x="16" y="47"/>
                    <a:pt x="16" y="48"/>
                  </a:cubicBezTo>
                  <a:cubicBezTo>
                    <a:pt x="17" y="49"/>
                    <a:pt x="17" y="50"/>
                    <a:pt x="18" y="50"/>
                  </a:cubicBezTo>
                  <a:cubicBezTo>
                    <a:pt x="19" y="51"/>
                    <a:pt x="21" y="52"/>
                    <a:pt x="22" y="51"/>
                  </a:cubicBezTo>
                  <a:cubicBezTo>
                    <a:pt x="22" y="51"/>
                    <a:pt x="23" y="51"/>
                    <a:pt x="23" y="50"/>
                  </a:cubicBezTo>
                  <a:cubicBezTo>
                    <a:pt x="24" y="50"/>
                    <a:pt x="24" y="50"/>
                    <a:pt x="24" y="50"/>
                  </a:cubicBezTo>
                  <a:cubicBezTo>
                    <a:pt x="25" y="49"/>
                    <a:pt x="27" y="49"/>
                    <a:pt x="28" y="50"/>
                  </a:cubicBezTo>
                  <a:cubicBezTo>
                    <a:pt x="29" y="50"/>
                    <a:pt x="29" y="52"/>
                    <a:pt x="29" y="53"/>
                  </a:cubicBezTo>
                  <a:cubicBezTo>
                    <a:pt x="30" y="56"/>
                    <a:pt x="29" y="58"/>
                    <a:pt x="27" y="60"/>
                  </a:cubicBezTo>
                  <a:cubicBezTo>
                    <a:pt x="25" y="62"/>
                    <a:pt x="23" y="62"/>
                    <a:pt x="20" y="62"/>
                  </a:cubicBezTo>
                  <a:cubicBezTo>
                    <a:pt x="17" y="62"/>
                    <a:pt x="14" y="61"/>
                    <a:pt x="12" y="58"/>
                  </a:cubicBezTo>
                  <a:cubicBezTo>
                    <a:pt x="11" y="56"/>
                    <a:pt x="10" y="53"/>
                    <a:pt x="11" y="51"/>
                  </a:cubicBezTo>
                  <a:cubicBezTo>
                    <a:pt x="12" y="48"/>
                    <a:pt x="13" y="46"/>
                    <a:pt x="15" y="44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25" name="Freeform 439"/>
            <p:cNvSpPr>
              <a:spLocks/>
            </p:cNvSpPr>
            <p:nvPr/>
          </p:nvSpPr>
          <p:spPr bwMode="auto">
            <a:xfrm>
              <a:off x="1611313" y="2516188"/>
              <a:ext cx="146050" cy="271463"/>
            </a:xfrm>
            <a:custGeom>
              <a:avLst/>
              <a:gdLst>
                <a:gd name="T0" fmla="*/ 36 w 39"/>
                <a:gd name="T1" fmla="*/ 64 h 72"/>
                <a:gd name="T2" fmla="*/ 39 w 39"/>
                <a:gd name="T3" fmla="*/ 55 h 72"/>
                <a:gd name="T4" fmla="*/ 35 w 39"/>
                <a:gd name="T5" fmla="*/ 43 h 72"/>
                <a:gd name="T6" fmla="*/ 27 w 39"/>
                <a:gd name="T7" fmla="*/ 34 h 72"/>
                <a:gd name="T8" fmla="*/ 21 w 39"/>
                <a:gd name="T9" fmla="*/ 30 h 72"/>
                <a:gd name="T10" fmla="*/ 16 w 39"/>
                <a:gd name="T11" fmla="*/ 26 h 72"/>
                <a:gd name="T12" fmla="*/ 11 w 39"/>
                <a:gd name="T13" fmla="*/ 20 h 72"/>
                <a:gd name="T14" fmla="*/ 12 w 39"/>
                <a:gd name="T15" fmla="*/ 11 h 72"/>
                <a:gd name="T16" fmla="*/ 18 w 39"/>
                <a:gd name="T17" fmla="*/ 9 h 72"/>
                <a:gd name="T18" fmla="*/ 24 w 39"/>
                <a:gd name="T19" fmla="*/ 15 h 72"/>
                <a:gd name="T20" fmla="*/ 24 w 39"/>
                <a:gd name="T21" fmla="*/ 16 h 72"/>
                <a:gd name="T22" fmla="*/ 26 w 39"/>
                <a:gd name="T23" fmla="*/ 18 h 72"/>
                <a:gd name="T24" fmla="*/ 29 w 39"/>
                <a:gd name="T25" fmla="*/ 18 h 72"/>
                <a:gd name="T26" fmla="*/ 31 w 39"/>
                <a:gd name="T27" fmla="*/ 15 h 72"/>
                <a:gd name="T28" fmla="*/ 29 w 39"/>
                <a:gd name="T29" fmla="*/ 7 h 72"/>
                <a:gd name="T30" fmla="*/ 10 w 39"/>
                <a:gd name="T31" fmla="*/ 2 h 72"/>
                <a:gd name="T32" fmla="*/ 1 w 39"/>
                <a:gd name="T33" fmla="*/ 19 h 72"/>
                <a:gd name="T34" fmla="*/ 9 w 39"/>
                <a:gd name="T35" fmla="*/ 32 h 72"/>
                <a:gd name="T36" fmla="*/ 15 w 39"/>
                <a:gd name="T37" fmla="*/ 37 h 72"/>
                <a:gd name="T38" fmla="*/ 20 w 39"/>
                <a:gd name="T39" fmla="*/ 40 h 72"/>
                <a:gd name="T40" fmla="*/ 29 w 39"/>
                <a:gd name="T41" fmla="*/ 52 h 72"/>
                <a:gd name="T42" fmla="*/ 29 w 39"/>
                <a:gd name="T43" fmla="*/ 55 h 72"/>
                <a:gd name="T44" fmla="*/ 20 w 39"/>
                <a:gd name="T45" fmla="*/ 63 h 72"/>
                <a:gd name="T46" fmla="*/ 15 w 39"/>
                <a:gd name="T47" fmla="*/ 63 h 72"/>
                <a:gd name="T48" fmla="*/ 10 w 39"/>
                <a:gd name="T49" fmla="*/ 54 h 72"/>
                <a:gd name="T50" fmla="*/ 12 w 39"/>
                <a:gd name="T51" fmla="*/ 51 h 72"/>
                <a:gd name="T52" fmla="*/ 16 w 39"/>
                <a:gd name="T53" fmla="*/ 51 h 72"/>
                <a:gd name="T54" fmla="*/ 18 w 39"/>
                <a:gd name="T55" fmla="*/ 52 h 72"/>
                <a:gd name="T56" fmla="*/ 23 w 39"/>
                <a:gd name="T57" fmla="*/ 50 h 72"/>
                <a:gd name="T58" fmla="*/ 22 w 39"/>
                <a:gd name="T59" fmla="*/ 46 h 72"/>
                <a:gd name="T60" fmla="*/ 8 w 39"/>
                <a:gd name="T61" fmla="*/ 44 h 72"/>
                <a:gd name="T62" fmla="*/ 1 w 39"/>
                <a:gd name="T63" fmla="*/ 58 h 72"/>
                <a:gd name="T64" fmla="*/ 18 w 39"/>
                <a:gd name="T65" fmla="*/ 72 h 72"/>
                <a:gd name="T66" fmla="*/ 19 w 39"/>
                <a:gd name="T67" fmla="*/ 72 h 72"/>
                <a:gd name="T68" fmla="*/ 19 w 39"/>
                <a:gd name="T69" fmla="*/ 72 h 72"/>
                <a:gd name="T70" fmla="*/ 36 w 39"/>
                <a:gd name="T71" fmla="*/ 64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9" h="72">
                  <a:moveTo>
                    <a:pt x="36" y="64"/>
                  </a:moveTo>
                  <a:cubicBezTo>
                    <a:pt x="38" y="61"/>
                    <a:pt x="39" y="58"/>
                    <a:pt x="39" y="55"/>
                  </a:cubicBezTo>
                  <a:cubicBezTo>
                    <a:pt x="39" y="51"/>
                    <a:pt x="38" y="47"/>
                    <a:pt x="35" y="43"/>
                  </a:cubicBezTo>
                  <a:cubicBezTo>
                    <a:pt x="33" y="40"/>
                    <a:pt x="30" y="37"/>
                    <a:pt x="27" y="34"/>
                  </a:cubicBezTo>
                  <a:cubicBezTo>
                    <a:pt x="25" y="33"/>
                    <a:pt x="23" y="31"/>
                    <a:pt x="21" y="30"/>
                  </a:cubicBezTo>
                  <a:cubicBezTo>
                    <a:pt x="19" y="29"/>
                    <a:pt x="17" y="28"/>
                    <a:pt x="16" y="26"/>
                  </a:cubicBezTo>
                  <a:cubicBezTo>
                    <a:pt x="13" y="25"/>
                    <a:pt x="12" y="22"/>
                    <a:pt x="11" y="20"/>
                  </a:cubicBezTo>
                  <a:cubicBezTo>
                    <a:pt x="10" y="16"/>
                    <a:pt x="10" y="14"/>
                    <a:pt x="12" y="11"/>
                  </a:cubicBezTo>
                  <a:cubicBezTo>
                    <a:pt x="13" y="9"/>
                    <a:pt x="16" y="8"/>
                    <a:pt x="18" y="9"/>
                  </a:cubicBezTo>
                  <a:cubicBezTo>
                    <a:pt x="22" y="10"/>
                    <a:pt x="24" y="11"/>
                    <a:pt x="24" y="15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5" y="17"/>
                    <a:pt x="25" y="18"/>
                    <a:pt x="26" y="18"/>
                  </a:cubicBezTo>
                  <a:cubicBezTo>
                    <a:pt x="27" y="19"/>
                    <a:pt x="28" y="18"/>
                    <a:pt x="29" y="18"/>
                  </a:cubicBezTo>
                  <a:cubicBezTo>
                    <a:pt x="30" y="17"/>
                    <a:pt x="31" y="16"/>
                    <a:pt x="31" y="15"/>
                  </a:cubicBezTo>
                  <a:cubicBezTo>
                    <a:pt x="31" y="13"/>
                    <a:pt x="31" y="10"/>
                    <a:pt x="29" y="7"/>
                  </a:cubicBezTo>
                  <a:cubicBezTo>
                    <a:pt x="25" y="1"/>
                    <a:pt x="16" y="0"/>
                    <a:pt x="10" y="2"/>
                  </a:cubicBezTo>
                  <a:cubicBezTo>
                    <a:pt x="4" y="5"/>
                    <a:pt x="0" y="12"/>
                    <a:pt x="1" y="19"/>
                  </a:cubicBezTo>
                  <a:cubicBezTo>
                    <a:pt x="2" y="24"/>
                    <a:pt x="5" y="29"/>
                    <a:pt x="9" y="32"/>
                  </a:cubicBezTo>
                  <a:cubicBezTo>
                    <a:pt x="11" y="34"/>
                    <a:pt x="13" y="35"/>
                    <a:pt x="15" y="37"/>
                  </a:cubicBezTo>
                  <a:cubicBezTo>
                    <a:pt x="17" y="38"/>
                    <a:pt x="18" y="39"/>
                    <a:pt x="20" y="40"/>
                  </a:cubicBezTo>
                  <a:cubicBezTo>
                    <a:pt x="25" y="44"/>
                    <a:pt x="28" y="47"/>
                    <a:pt x="29" y="52"/>
                  </a:cubicBezTo>
                  <a:cubicBezTo>
                    <a:pt x="29" y="53"/>
                    <a:pt x="29" y="54"/>
                    <a:pt x="29" y="55"/>
                  </a:cubicBezTo>
                  <a:cubicBezTo>
                    <a:pt x="29" y="59"/>
                    <a:pt x="25" y="63"/>
                    <a:pt x="20" y="63"/>
                  </a:cubicBezTo>
                  <a:cubicBezTo>
                    <a:pt x="18" y="63"/>
                    <a:pt x="17" y="64"/>
                    <a:pt x="15" y="63"/>
                  </a:cubicBezTo>
                  <a:cubicBezTo>
                    <a:pt x="12" y="61"/>
                    <a:pt x="10" y="57"/>
                    <a:pt x="10" y="54"/>
                  </a:cubicBezTo>
                  <a:cubicBezTo>
                    <a:pt x="11" y="52"/>
                    <a:pt x="11" y="51"/>
                    <a:pt x="12" y="51"/>
                  </a:cubicBezTo>
                  <a:cubicBezTo>
                    <a:pt x="13" y="50"/>
                    <a:pt x="15" y="50"/>
                    <a:pt x="16" y="51"/>
                  </a:cubicBezTo>
                  <a:cubicBezTo>
                    <a:pt x="16" y="51"/>
                    <a:pt x="17" y="52"/>
                    <a:pt x="18" y="52"/>
                  </a:cubicBezTo>
                  <a:cubicBezTo>
                    <a:pt x="20" y="53"/>
                    <a:pt x="22" y="52"/>
                    <a:pt x="23" y="50"/>
                  </a:cubicBezTo>
                  <a:cubicBezTo>
                    <a:pt x="24" y="49"/>
                    <a:pt x="23" y="47"/>
                    <a:pt x="22" y="46"/>
                  </a:cubicBezTo>
                  <a:cubicBezTo>
                    <a:pt x="18" y="42"/>
                    <a:pt x="13" y="42"/>
                    <a:pt x="8" y="44"/>
                  </a:cubicBezTo>
                  <a:cubicBezTo>
                    <a:pt x="3" y="46"/>
                    <a:pt x="0" y="52"/>
                    <a:pt x="1" y="58"/>
                  </a:cubicBezTo>
                  <a:cubicBezTo>
                    <a:pt x="3" y="66"/>
                    <a:pt x="10" y="72"/>
                    <a:pt x="18" y="72"/>
                  </a:cubicBezTo>
                  <a:cubicBezTo>
                    <a:pt x="19" y="72"/>
                    <a:pt x="19" y="72"/>
                    <a:pt x="19" y="72"/>
                  </a:cubicBezTo>
                  <a:cubicBezTo>
                    <a:pt x="19" y="72"/>
                    <a:pt x="19" y="72"/>
                    <a:pt x="19" y="72"/>
                  </a:cubicBezTo>
                  <a:cubicBezTo>
                    <a:pt x="26" y="72"/>
                    <a:pt x="31" y="69"/>
                    <a:pt x="36" y="64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26" name="Freeform 440"/>
            <p:cNvSpPr>
              <a:spLocks/>
            </p:cNvSpPr>
            <p:nvPr/>
          </p:nvSpPr>
          <p:spPr bwMode="auto">
            <a:xfrm>
              <a:off x="1055688" y="3743325"/>
              <a:ext cx="33337" cy="369888"/>
            </a:xfrm>
            <a:custGeom>
              <a:avLst/>
              <a:gdLst>
                <a:gd name="T0" fmla="*/ 8 w 9"/>
                <a:gd name="T1" fmla="*/ 4 h 98"/>
                <a:gd name="T2" fmla="*/ 8 w 9"/>
                <a:gd name="T3" fmla="*/ 2 h 98"/>
                <a:gd name="T4" fmla="*/ 5 w 9"/>
                <a:gd name="T5" fmla="*/ 0 h 98"/>
                <a:gd name="T6" fmla="*/ 2 w 9"/>
                <a:gd name="T7" fmla="*/ 2 h 98"/>
                <a:gd name="T8" fmla="*/ 2 w 9"/>
                <a:gd name="T9" fmla="*/ 4 h 98"/>
                <a:gd name="T10" fmla="*/ 1 w 9"/>
                <a:gd name="T11" fmla="*/ 14 h 98"/>
                <a:gd name="T12" fmla="*/ 1 w 9"/>
                <a:gd name="T13" fmla="*/ 22 h 98"/>
                <a:gd name="T14" fmla="*/ 1 w 9"/>
                <a:gd name="T15" fmla="*/ 31 h 98"/>
                <a:gd name="T16" fmla="*/ 0 w 9"/>
                <a:gd name="T17" fmla="*/ 40 h 98"/>
                <a:gd name="T18" fmla="*/ 0 w 9"/>
                <a:gd name="T19" fmla="*/ 53 h 98"/>
                <a:gd name="T20" fmla="*/ 0 w 9"/>
                <a:gd name="T21" fmla="*/ 61 h 98"/>
                <a:gd name="T22" fmla="*/ 0 w 9"/>
                <a:gd name="T23" fmla="*/ 91 h 98"/>
                <a:gd name="T24" fmla="*/ 0 w 9"/>
                <a:gd name="T25" fmla="*/ 95 h 98"/>
                <a:gd name="T26" fmla="*/ 4 w 9"/>
                <a:gd name="T27" fmla="*/ 98 h 98"/>
                <a:gd name="T28" fmla="*/ 4 w 9"/>
                <a:gd name="T29" fmla="*/ 98 h 98"/>
                <a:gd name="T30" fmla="*/ 8 w 9"/>
                <a:gd name="T31" fmla="*/ 95 h 98"/>
                <a:gd name="T32" fmla="*/ 9 w 9"/>
                <a:gd name="T33" fmla="*/ 91 h 98"/>
                <a:gd name="T34" fmla="*/ 9 w 9"/>
                <a:gd name="T35" fmla="*/ 53 h 98"/>
                <a:gd name="T36" fmla="*/ 9 w 9"/>
                <a:gd name="T37" fmla="*/ 53 h 98"/>
                <a:gd name="T38" fmla="*/ 9 w 9"/>
                <a:gd name="T39" fmla="*/ 25 h 98"/>
                <a:gd name="T40" fmla="*/ 8 w 9"/>
                <a:gd name="T41" fmla="*/ 5 h 98"/>
                <a:gd name="T42" fmla="*/ 8 w 9"/>
                <a:gd name="T43" fmla="*/ 4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9" h="98">
                  <a:moveTo>
                    <a:pt x="8" y="4"/>
                  </a:moveTo>
                  <a:cubicBezTo>
                    <a:pt x="8" y="4"/>
                    <a:pt x="8" y="3"/>
                    <a:pt x="8" y="2"/>
                  </a:cubicBezTo>
                  <a:cubicBezTo>
                    <a:pt x="7" y="0"/>
                    <a:pt x="6" y="0"/>
                    <a:pt x="5" y="0"/>
                  </a:cubicBezTo>
                  <a:cubicBezTo>
                    <a:pt x="3" y="0"/>
                    <a:pt x="2" y="1"/>
                    <a:pt x="2" y="2"/>
                  </a:cubicBezTo>
                  <a:cubicBezTo>
                    <a:pt x="2" y="3"/>
                    <a:pt x="2" y="4"/>
                    <a:pt x="2" y="4"/>
                  </a:cubicBezTo>
                  <a:cubicBezTo>
                    <a:pt x="2" y="8"/>
                    <a:pt x="1" y="11"/>
                    <a:pt x="1" y="14"/>
                  </a:cubicBezTo>
                  <a:cubicBezTo>
                    <a:pt x="1" y="17"/>
                    <a:pt x="1" y="19"/>
                    <a:pt x="1" y="22"/>
                  </a:cubicBezTo>
                  <a:cubicBezTo>
                    <a:pt x="1" y="25"/>
                    <a:pt x="1" y="28"/>
                    <a:pt x="1" y="31"/>
                  </a:cubicBezTo>
                  <a:cubicBezTo>
                    <a:pt x="0" y="34"/>
                    <a:pt x="0" y="37"/>
                    <a:pt x="0" y="40"/>
                  </a:cubicBezTo>
                  <a:cubicBezTo>
                    <a:pt x="0" y="44"/>
                    <a:pt x="0" y="49"/>
                    <a:pt x="0" y="53"/>
                  </a:cubicBezTo>
                  <a:cubicBezTo>
                    <a:pt x="0" y="61"/>
                    <a:pt x="0" y="61"/>
                    <a:pt x="0" y="61"/>
                  </a:cubicBezTo>
                  <a:cubicBezTo>
                    <a:pt x="0" y="71"/>
                    <a:pt x="0" y="81"/>
                    <a:pt x="0" y="91"/>
                  </a:cubicBezTo>
                  <a:cubicBezTo>
                    <a:pt x="0" y="93"/>
                    <a:pt x="0" y="94"/>
                    <a:pt x="0" y="95"/>
                  </a:cubicBezTo>
                  <a:cubicBezTo>
                    <a:pt x="1" y="98"/>
                    <a:pt x="3" y="98"/>
                    <a:pt x="4" y="98"/>
                  </a:cubicBezTo>
                  <a:cubicBezTo>
                    <a:pt x="4" y="98"/>
                    <a:pt x="4" y="98"/>
                    <a:pt x="4" y="98"/>
                  </a:cubicBezTo>
                  <a:cubicBezTo>
                    <a:pt x="6" y="98"/>
                    <a:pt x="8" y="97"/>
                    <a:pt x="8" y="95"/>
                  </a:cubicBezTo>
                  <a:cubicBezTo>
                    <a:pt x="9" y="94"/>
                    <a:pt x="9" y="93"/>
                    <a:pt x="9" y="91"/>
                  </a:cubicBezTo>
                  <a:cubicBezTo>
                    <a:pt x="9" y="53"/>
                    <a:pt x="9" y="53"/>
                    <a:pt x="9" y="53"/>
                  </a:cubicBezTo>
                  <a:cubicBezTo>
                    <a:pt x="9" y="53"/>
                    <a:pt x="9" y="53"/>
                    <a:pt x="9" y="53"/>
                  </a:cubicBezTo>
                  <a:cubicBezTo>
                    <a:pt x="9" y="25"/>
                    <a:pt x="9" y="25"/>
                    <a:pt x="9" y="25"/>
                  </a:cubicBezTo>
                  <a:cubicBezTo>
                    <a:pt x="9" y="18"/>
                    <a:pt x="9" y="11"/>
                    <a:pt x="8" y="5"/>
                  </a:cubicBezTo>
                  <a:lnTo>
                    <a:pt x="8" y="4"/>
                  </a:ln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27" name="Freeform 441"/>
            <p:cNvSpPr>
              <a:spLocks/>
            </p:cNvSpPr>
            <p:nvPr/>
          </p:nvSpPr>
          <p:spPr bwMode="auto">
            <a:xfrm>
              <a:off x="1058863" y="1974850"/>
              <a:ext cx="33337" cy="165100"/>
            </a:xfrm>
            <a:custGeom>
              <a:avLst/>
              <a:gdLst>
                <a:gd name="T0" fmla="*/ 0 w 9"/>
                <a:gd name="T1" fmla="*/ 40 h 44"/>
                <a:gd name="T2" fmla="*/ 4 w 9"/>
                <a:gd name="T3" fmla="*/ 44 h 44"/>
                <a:gd name="T4" fmla="*/ 5 w 9"/>
                <a:gd name="T5" fmla="*/ 44 h 44"/>
                <a:gd name="T6" fmla="*/ 9 w 9"/>
                <a:gd name="T7" fmla="*/ 40 h 44"/>
                <a:gd name="T8" fmla="*/ 9 w 9"/>
                <a:gd name="T9" fmla="*/ 38 h 44"/>
                <a:gd name="T10" fmla="*/ 9 w 9"/>
                <a:gd name="T11" fmla="*/ 5 h 44"/>
                <a:gd name="T12" fmla="*/ 9 w 9"/>
                <a:gd name="T13" fmla="*/ 3 h 44"/>
                <a:gd name="T14" fmla="*/ 4 w 9"/>
                <a:gd name="T15" fmla="*/ 0 h 44"/>
                <a:gd name="T16" fmla="*/ 4 w 9"/>
                <a:gd name="T17" fmla="*/ 0 h 44"/>
                <a:gd name="T18" fmla="*/ 0 w 9"/>
                <a:gd name="T19" fmla="*/ 3 h 44"/>
                <a:gd name="T20" fmla="*/ 0 w 9"/>
                <a:gd name="T21" fmla="*/ 6 h 44"/>
                <a:gd name="T22" fmla="*/ 0 w 9"/>
                <a:gd name="T23" fmla="*/ 6 h 44"/>
                <a:gd name="T24" fmla="*/ 0 w 9"/>
                <a:gd name="T25" fmla="*/ 17 h 44"/>
                <a:gd name="T26" fmla="*/ 0 w 9"/>
                <a:gd name="T27" fmla="*/ 26 h 44"/>
                <a:gd name="T28" fmla="*/ 0 w 9"/>
                <a:gd name="T29" fmla="*/ 37 h 44"/>
                <a:gd name="T30" fmla="*/ 0 w 9"/>
                <a:gd name="T31" fmla="*/ 4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" h="44">
                  <a:moveTo>
                    <a:pt x="0" y="40"/>
                  </a:moveTo>
                  <a:cubicBezTo>
                    <a:pt x="1" y="42"/>
                    <a:pt x="3" y="44"/>
                    <a:pt x="4" y="44"/>
                  </a:cubicBezTo>
                  <a:cubicBezTo>
                    <a:pt x="5" y="44"/>
                    <a:pt x="5" y="44"/>
                    <a:pt x="5" y="44"/>
                  </a:cubicBezTo>
                  <a:cubicBezTo>
                    <a:pt x="7" y="43"/>
                    <a:pt x="8" y="42"/>
                    <a:pt x="9" y="40"/>
                  </a:cubicBezTo>
                  <a:cubicBezTo>
                    <a:pt x="9" y="39"/>
                    <a:pt x="9" y="39"/>
                    <a:pt x="9" y="38"/>
                  </a:cubicBezTo>
                  <a:cubicBezTo>
                    <a:pt x="9" y="27"/>
                    <a:pt x="9" y="16"/>
                    <a:pt x="9" y="5"/>
                  </a:cubicBezTo>
                  <a:cubicBezTo>
                    <a:pt x="9" y="5"/>
                    <a:pt x="9" y="4"/>
                    <a:pt x="9" y="3"/>
                  </a:cubicBezTo>
                  <a:cubicBezTo>
                    <a:pt x="8" y="1"/>
                    <a:pt x="7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0" y="5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10"/>
                    <a:pt x="0" y="14"/>
                    <a:pt x="0" y="17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30"/>
                    <a:pt x="0" y="33"/>
                    <a:pt x="0" y="37"/>
                  </a:cubicBezTo>
                  <a:cubicBezTo>
                    <a:pt x="0" y="38"/>
                    <a:pt x="0" y="39"/>
                    <a:pt x="0" y="40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28" name="Freeform 442"/>
            <p:cNvSpPr>
              <a:spLocks/>
            </p:cNvSpPr>
            <p:nvPr/>
          </p:nvSpPr>
          <p:spPr bwMode="auto">
            <a:xfrm>
              <a:off x="1168400" y="2043113"/>
              <a:ext cx="123825" cy="93663"/>
            </a:xfrm>
            <a:custGeom>
              <a:avLst/>
              <a:gdLst>
                <a:gd name="T0" fmla="*/ 4 w 33"/>
                <a:gd name="T1" fmla="*/ 25 h 25"/>
                <a:gd name="T2" fmla="*/ 6 w 33"/>
                <a:gd name="T3" fmla="*/ 24 h 25"/>
                <a:gd name="T4" fmla="*/ 8 w 33"/>
                <a:gd name="T5" fmla="*/ 23 h 25"/>
                <a:gd name="T6" fmla="*/ 11 w 33"/>
                <a:gd name="T7" fmla="*/ 21 h 25"/>
                <a:gd name="T8" fmla="*/ 29 w 33"/>
                <a:gd name="T9" fmla="*/ 9 h 25"/>
                <a:gd name="T10" fmla="*/ 31 w 33"/>
                <a:gd name="T11" fmla="*/ 7 h 25"/>
                <a:gd name="T12" fmla="*/ 32 w 33"/>
                <a:gd name="T13" fmla="*/ 6 h 25"/>
                <a:gd name="T14" fmla="*/ 33 w 33"/>
                <a:gd name="T15" fmla="*/ 4 h 25"/>
                <a:gd name="T16" fmla="*/ 31 w 33"/>
                <a:gd name="T17" fmla="*/ 1 h 25"/>
                <a:gd name="T18" fmla="*/ 28 w 33"/>
                <a:gd name="T19" fmla="*/ 1 h 25"/>
                <a:gd name="T20" fmla="*/ 28 w 33"/>
                <a:gd name="T21" fmla="*/ 1 h 25"/>
                <a:gd name="T22" fmla="*/ 25 w 33"/>
                <a:gd name="T23" fmla="*/ 2 h 25"/>
                <a:gd name="T24" fmla="*/ 4 w 33"/>
                <a:gd name="T25" fmla="*/ 16 h 25"/>
                <a:gd name="T26" fmla="*/ 1 w 33"/>
                <a:gd name="T27" fmla="*/ 18 h 25"/>
                <a:gd name="T28" fmla="*/ 1 w 33"/>
                <a:gd name="T29" fmla="*/ 23 h 25"/>
                <a:gd name="T30" fmla="*/ 4 w 33"/>
                <a:gd name="T31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3" h="25">
                  <a:moveTo>
                    <a:pt x="4" y="25"/>
                  </a:moveTo>
                  <a:cubicBezTo>
                    <a:pt x="5" y="25"/>
                    <a:pt x="5" y="24"/>
                    <a:pt x="6" y="24"/>
                  </a:cubicBezTo>
                  <a:cubicBezTo>
                    <a:pt x="7" y="24"/>
                    <a:pt x="7" y="23"/>
                    <a:pt x="8" y="23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7" y="17"/>
                    <a:pt x="23" y="13"/>
                    <a:pt x="29" y="9"/>
                  </a:cubicBezTo>
                  <a:cubicBezTo>
                    <a:pt x="30" y="9"/>
                    <a:pt x="31" y="8"/>
                    <a:pt x="31" y="7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3" y="6"/>
                    <a:pt x="33" y="5"/>
                    <a:pt x="33" y="4"/>
                  </a:cubicBezTo>
                  <a:cubicBezTo>
                    <a:pt x="33" y="2"/>
                    <a:pt x="32" y="1"/>
                    <a:pt x="31" y="1"/>
                  </a:cubicBezTo>
                  <a:cubicBezTo>
                    <a:pt x="30" y="0"/>
                    <a:pt x="29" y="0"/>
                    <a:pt x="28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7" y="1"/>
                    <a:pt x="26" y="2"/>
                    <a:pt x="25" y="2"/>
                  </a:cubicBezTo>
                  <a:cubicBezTo>
                    <a:pt x="18" y="7"/>
                    <a:pt x="11" y="11"/>
                    <a:pt x="4" y="16"/>
                  </a:cubicBezTo>
                  <a:cubicBezTo>
                    <a:pt x="3" y="16"/>
                    <a:pt x="2" y="17"/>
                    <a:pt x="1" y="18"/>
                  </a:cubicBezTo>
                  <a:cubicBezTo>
                    <a:pt x="0" y="20"/>
                    <a:pt x="0" y="21"/>
                    <a:pt x="1" y="23"/>
                  </a:cubicBezTo>
                  <a:cubicBezTo>
                    <a:pt x="2" y="24"/>
                    <a:pt x="3" y="25"/>
                    <a:pt x="4" y="25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29" name="Freeform 443"/>
            <p:cNvSpPr>
              <a:spLocks/>
            </p:cNvSpPr>
            <p:nvPr/>
          </p:nvSpPr>
          <p:spPr bwMode="auto">
            <a:xfrm>
              <a:off x="855663" y="2043113"/>
              <a:ext cx="128587" cy="93663"/>
            </a:xfrm>
            <a:custGeom>
              <a:avLst/>
              <a:gdLst>
                <a:gd name="T0" fmla="*/ 30 w 34"/>
                <a:gd name="T1" fmla="*/ 16 h 25"/>
                <a:gd name="T2" fmla="*/ 16 w 34"/>
                <a:gd name="T3" fmla="*/ 7 h 25"/>
                <a:gd name="T4" fmla="*/ 10 w 34"/>
                <a:gd name="T5" fmla="*/ 3 h 25"/>
                <a:gd name="T6" fmla="*/ 8 w 34"/>
                <a:gd name="T7" fmla="*/ 2 h 25"/>
                <a:gd name="T8" fmla="*/ 4 w 34"/>
                <a:gd name="T9" fmla="*/ 0 h 25"/>
                <a:gd name="T10" fmla="*/ 1 w 34"/>
                <a:gd name="T11" fmla="*/ 2 h 25"/>
                <a:gd name="T12" fmla="*/ 0 w 34"/>
                <a:gd name="T13" fmla="*/ 5 h 25"/>
                <a:gd name="T14" fmla="*/ 2 w 34"/>
                <a:gd name="T15" fmla="*/ 7 h 25"/>
                <a:gd name="T16" fmla="*/ 3 w 34"/>
                <a:gd name="T17" fmla="*/ 8 h 25"/>
                <a:gd name="T18" fmla="*/ 6 w 34"/>
                <a:gd name="T19" fmla="*/ 10 h 25"/>
                <a:gd name="T20" fmla="*/ 25 w 34"/>
                <a:gd name="T21" fmla="*/ 23 h 25"/>
                <a:gd name="T22" fmla="*/ 28 w 34"/>
                <a:gd name="T23" fmla="*/ 24 h 25"/>
                <a:gd name="T24" fmla="*/ 30 w 34"/>
                <a:gd name="T25" fmla="*/ 25 h 25"/>
                <a:gd name="T26" fmla="*/ 32 w 34"/>
                <a:gd name="T27" fmla="*/ 24 h 25"/>
                <a:gd name="T28" fmla="*/ 34 w 34"/>
                <a:gd name="T29" fmla="*/ 21 h 25"/>
                <a:gd name="T30" fmla="*/ 33 w 34"/>
                <a:gd name="T31" fmla="*/ 18 h 25"/>
                <a:gd name="T32" fmla="*/ 30 w 34"/>
                <a:gd name="T33" fmla="*/ 16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4" h="25">
                  <a:moveTo>
                    <a:pt x="30" y="16"/>
                  </a:moveTo>
                  <a:cubicBezTo>
                    <a:pt x="25" y="13"/>
                    <a:pt x="20" y="10"/>
                    <a:pt x="16" y="7"/>
                  </a:cubicBezTo>
                  <a:cubicBezTo>
                    <a:pt x="14" y="5"/>
                    <a:pt x="12" y="4"/>
                    <a:pt x="10" y="3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7" y="1"/>
                    <a:pt x="6" y="0"/>
                    <a:pt x="4" y="0"/>
                  </a:cubicBezTo>
                  <a:cubicBezTo>
                    <a:pt x="3" y="0"/>
                    <a:pt x="2" y="1"/>
                    <a:pt x="1" y="2"/>
                  </a:cubicBezTo>
                  <a:cubicBezTo>
                    <a:pt x="1" y="2"/>
                    <a:pt x="0" y="3"/>
                    <a:pt x="0" y="5"/>
                  </a:cubicBezTo>
                  <a:cubicBezTo>
                    <a:pt x="1" y="6"/>
                    <a:pt x="1" y="7"/>
                    <a:pt x="2" y="7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9"/>
                    <a:pt x="5" y="9"/>
                    <a:pt x="6" y="10"/>
                  </a:cubicBezTo>
                  <a:cubicBezTo>
                    <a:pt x="12" y="14"/>
                    <a:pt x="19" y="18"/>
                    <a:pt x="25" y="23"/>
                  </a:cubicBezTo>
                  <a:cubicBezTo>
                    <a:pt x="26" y="23"/>
                    <a:pt x="27" y="24"/>
                    <a:pt x="28" y="24"/>
                  </a:cubicBezTo>
                  <a:cubicBezTo>
                    <a:pt x="29" y="24"/>
                    <a:pt x="29" y="25"/>
                    <a:pt x="30" y="25"/>
                  </a:cubicBezTo>
                  <a:cubicBezTo>
                    <a:pt x="30" y="25"/>
                    <a:pt x="31" y="24"/>
                    <a:pt x="32" y="24"/>
                  </a:cubicBezTo>
                  <a:cubicBezTo>
                    <a:pt x="33" y="23"/>
                    <a:pt x="34" y="22"/>
                    <a:pt x="34" y="21"/>
                  </a:cubicBezTo>
                  <a:cubicBezTo>
                    <a:pt x="34" y="20"/>
                    <a:pt x="33" y="19"/>
                    <a:pt x="33" y="18"/>
                  </a:cubicBezTo>
                  <a:cubicBezTo>
                    <a:pt x="32" y="17"/>
                    <a:pt x="31" y="17"/>
                    <a:pt x="30" y="16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94" name="Freeform 444"/>
            <p:cNvSpPr>
              <a:spLocks/>
            </p:cNvSpPr>
            <p:nvPr/>
          </p:nvSpPr>
          <p:spPr bwMode="auto">
            <a:xfrm>
              <a:off x="1058863" y="3397250"/>
              <a:ext cx="33337" cy="139700"/>
            </a:xfrm>
            <a:custGeom>
              <a:avLst/>
              <a:gdLst>
                <a:gd name="T0" fmla="*/ 8 w 9"/>
                <a:gd name="T1" fmla="*/ 3 h 37"/>
                <a:gd name="T2" fmla="*/ 5 w 9"/>
                <a:gd name="T3" fmla="*/ 0 h 37"/>
                <a:gd name="T4" fmla="*/ 1 w 9"/>
                <a:gd name="T5" fmla="*/ 3 h 37"/>
                <a:gd name="T6" fmla="*/ 0 w 9"/>
                <a:gd name="T7" fmla="*/ 8 h 37"/>
                <a:gd name="T8" fmla="*/ 0 w 9"/>
                <a:gd name="T9" fmla="*/ 16 h 37"/>
                <a:gd name="T10" fmla="*/ 0 w 9"/>
                <a:gd name="T11" fmla="*/ 18 h 37"/>
                <a:gd name="T12" fmla="*/ 0 w 9"/>
                <a:gd name="T13" fmla="*/ 18 h 37"/>
                <a:gd name="T14" fmla="*/ 0 w 9"/>
                <a:gd name="T15" fmla="*/ 32 h 37"/>
                <a:gd name="T16" fmla="*/ 1 w 9"/>
                <a:gd name="T17" fmla="*/ 35 h 37"/>
                <a:gd name="T18" fmla="*/ 4 w 9"/>
                <a:gd name="T19" fmla="*/ 37 h 37"/>
                <a:gd name="T20" fmla="*/ 5 w 9"/>
                <a:gd name="T21" fmla="*/ 37 h 37"/>
                <a:gd name="T22" fmla="*/ 9 w 9"/>
                <a:gd name="T23" fmla="*/ 34 h 37"/>
                <a:gd name="T24" fmla="*/ 9 w 9"/>
                <a:gd name="T25" fmla="*/ 32 h 37"/>
                <a:gd name="T26" fmla="*/ 9 w 9"/>
                <a:gd name="T27" fmla="*/ 27 h 37"/>
                <a:gd name="T28" fmla="*/ 9 w 9"/>
                <a:gd name="T29" fmla="*/ 8 h 37"/>
                <a:gd name="T30" fmla="*/ 8 w 9"/>
                <a:gd name="T31" fmla="*/ 3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" h="37">
                  <a:moveTo>
                    <a:pt x="8" y="3"/>
                  </a:moveTo>
                  <a:cubicBezTo>
                    <a:pt x="8" y="1"/>
                    <a:pt x="6" y="0"/>
                    <a:pt x="5" y="0"/>
                  </a:cubicBezTo>
                  <a:cubicBezTo>
                    <a:pt x="3" y="0"/>
                    <a:pt x="2" y="1"/>
                    <a:pt x="1" y="3"/>
                  </a:cubicBezTo>
                  <a:cubicBezTo>
                    <a:pt x="0" y="4"/>
                    <a:pt x="0" y="6"/>
                    <a:pt x="0" y="8"/>
                  </a:cubicBezTo>
                  <a:cubicBezTo>
                    <a:pt x="0" y="10"/>
                    <a:pt x="0" y="13"/>
                    <a:pt x="0" y="16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0" y="33"/>
                    <a:pt x="0" y="34"/>
                    <a:pt x="1" y="35"/>
                  </a:cubicBezTo>
                  <a:cubicBezTo>
                    <a:pt x="1" y="36"/>
                    <a:pt x="3" y="37"/>
                    <a:pt x="4" y="37"/>
                  </a:cubicBezTo>
                  <a:cubicBezTo>
                    <a:pt x="5" y="37"/>
                    <a:pt x="5" y="37"/>
                    <a:pt x="5" y="37"/>
                  </a:cubicBezTo>
                  <a:cubicBezTo>
                    <a:pt x="6" y="37"/>
                    <a:pt x="8" y="36"/>
                    <a:pt x="9" y="34"/>
                  </a:cubicBezTo>
                  <a:cubicBezTo>
                    <a:pt x="9" y="33"/>
                    <a:pt x="9" y="33"/>
                    <a:pt x="9" y="32"/>
                  </a:cubicBezTo>
                  <a:cubicBezTo>
                    <a:pt x="9" y="27"/>
                    <a:pt x="9" y="27"/>
                    <a:pt x="9" y="27"/>
                  </a:cubicBezTo>
                  <a:cubicBezTo>
                    <a:pt x="9" y="20"/>
                    <a:pt x="9" y="14"/>
                    <a:pt x="9" y="8"/>
                  </a:cubicBezTo>
                  <a:cubicBezTo>
                    <a:pt x="9" y="6"/>
                    <a:pt x="8" y="5"/>
                    <a:pt x="8" y="3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95" name="Freeform 445"/>
            <p:cNvSpPr>
              <a:spLocks/>
            </p:cNvSpPr>
            <p:nvPr/>
          </p:nvSpPr>
          <p:spPr bwMode="auto">
            <a:xfrm>
              <a:off x="858838" y="3371850"/>
              <a:ext cx="101600" cy="82550"/>
            </a:xfrm>
            <a:custGeom>
              <a:avLst/>
              <a:gdLst>
                <a:gd name="T0" fmla="*/ 24 w 27"/>
                <a:gd name="T1" fmla="*/ 1 h 22"/>
                <a:gd name="T2" fmla="*/ 20 w 27"/>
                <a:gd name="T3" fmla="*/ 1 h 22"/>
                <a:gd name="T4" fmla="*/ 19 w 27"/>
                <a:gd name="T5" fmla="*/ 3 h 22"/>
                <a:gd name="T6" fmla="*/ 15 w 27"/>
                <a:gd name="T7" fmla="*/ 5 h 22"/>
                <a:gd name="T8" fmla="*/ 5 w 27"/>
                <a:gd name="T9" fmla="*/ 13 h 22"/>
                <a:gd name="T10" fmla="*/ 1 w 27"/>
                <a:gd name="T11" fmla="*/ 17 h 22"/>
                <a:gd name="T12" fmla="*/ 1 w 27"/>
                <a:gd name="T13" fmla="*/ 21 h 22"/>
                <a:gd name="T14" fmla="*/ 4 w 27"/>
                <a:gd name="T15" fmla="*/ 22 h 22"/>
                <a:gd name="T16" fmla="*/ 4 w 27"/>
                <a:gd name="T17" fmla="*/ 22 h 22"/>
                <a:gd name="T18" fmla="*/ 7 w 27"/>
                <a:gd name="T19" fmla="*/ 21 h 22"/>
                <a:gd name="T20" fmla="*/ 9 w 27"/>
                <a:gd name="T21" fmla="*/ 20 h 22"/>
                <a:gd name="T22" fmla="*/ 23 w 27"/>
                <a:gd name="T23" fmla="*/ 9 h 22"/>
                <a:gd name="T24" fmla="*/ 25 w 27"/>
                <a:gd name="T25" fmla="*/ 7 h 22"/>
                <a:gd name="T26" fmla="*/ 27 w 27"/>
                <a:gd name="T27" fmla="*/ 5 h 22"/>
                <a:gd name="T28" fmla="*/ 27 w 27"/>
                <a:gd name="T29" fmla="*/ 4 h 22"/>
                <a:gd name="T30" fmla="*/ 27 w 27"/>
                <a:gd name="T31" fmla="*/ 4 h 22"/>
                <a:gd name="T32" fmla="*/ 24 w 27"/>
                <a:gd name="T33" fmla="*/ 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" h="22">
                  <a:moveTo>
                    <a:pt x="24" y="1"/>
                  </a:moveTo>
                  <a:cubicBezTo>
                    <a:pt x="23" y="0"/>
                    <a:pt x="22" y="0"/>
                    <a:pt x="20" y="1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7" y="4"/>
                    <a:pt x="16" y="4"/>
                    <a:pt x="15" y="5"/>
                  </a:cubicBezTo>
                  <a:cubicBezTo>
                    <a:pt x="12" y="8"/>
                    <a:pt x="8" y="11"/>
                    <a:pt x="5" y="13"/>
                  </a:cubicBezTo>
                  <a:cubicBezTo>
                    <a:pt x="3" y="14"/>
                    <a:pt x="2" y="15"/>
                    <a:pt x="1" y="17"/>
                  </a:cubicBezTo>
                  <a:cubicBezTo>
                    <a:pt x="0" y="18"/>
                    <a:pt x="0" y="19"/>
                    <a:pt x="1" y="21"/>
                  </a:cubicBezTo>
                  <a:cubicBezTo>
                    <a:pt x="1" y="22"/>
                    <a:pt x="2" y="22"/>
                    <a:pt x="4" y="22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5" y="22"/>
                    <a:pt x="6" y="22"/>
                    <a:pt x="7" y="21"/>
                  </a:cubicBezTo>
                  <a:cubicBezTo>
                    <a:pt x="7" y="21"/>
                    <a:pt x="8" y="21"/>
                    <a:pt x="9" y="20"/>
                  </a:cubicBezTo>
                  <a:cubicBezTo>
                    <a:pt x="14" y="16"/>
                    <a:pt x="18" y="13"/>
                    <a:pt x="23" y="9"/>
                  </a:cubicBezTo>
                  <a:cubicBezTo>
                    <a:pt x="24" y="9"/>
                    <a:pt x="25" y="8"/>
                    <a:pt x="25" y="7"/>
                  </a:cubicBezTo>
                  <a:cubicBezTo>
                    <a:pt x="26" y="7"/>
                    <a:pt x="27" y="6"/>
                    <a:pt x="27" y="5"/>
                  </a:cubicBezTo>
                  <a:cubicBezTo>
                    <a:pt x="27" y="4"/>
                    <a:pt x="27" y="4"/>
                    <a:pt x="27" y="4"/>
                  </a:cubicBezTo>
                  <a:cubicBezTo>
                    <a:pt x="27" y="4"/>
                    <a:pt x="27" y="4"/>
                    <a:pt x="27" y="4"/>
                  </a:cubicBezTo>
                  <a:cubicBezTo>
                    <a:pt x="27" y="3"/>
                    <a:pt x="26" y="2"/>
                    <a:pt x="24" y="1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96" name="Freeform 446"/>
            <p:cNvSpPr>
              <a:spLocks/>
            </p:cNvSpPr>
            <p:nvPr/>
          </p:nvSpPr>
          <p:spPr bwMode="auto">
            <a:xfrm>
              <a:off x="1185863" y="3371850"/>
              <a:ext cx="101600" cy="82550"/>
            </a:xfrm>
            <a:custGeom>
              <a:avLst/>
              <a:gdLst>
                <a:gd name="T0" fmla="*/ 7 w 27"/>
                <a:gd name="T1" fmla="*/ 11 h 22"/>
                <a:gd name="T2" fmla="*/ 8 w 27"/>
                <a:gd name="T3" fmla="*/ 12 h 22"/>
                <a:gd name="T4" fmla="*/ 19 w 27"/>
                <a:gd name="T5" fmla="*/ 20 h 22"/>
                <a:gd name="T6" fmla="*/ 23 w 27"/>
                <a:gd name="T7" fmla="*/ 22 h 22"/>
                <a:gd name="T8" fmla="*/ 24 w 27"/>
                <a:gd name="T9" fmla="*/ 22 h 22"/>
                <a:gd name="T10" fmla="*/ 26 w 27"/>
                <a:gd name="T11" fmla="*/ 21 h 22"/>
                <a:gd name="T12" fmla="*/ 27 w 27"/>
                <a:gd name="T13" fmla="*/ 19 h 22"/>
                <a:gd name="T14" fmla="*/ 27 w 27"/>
                <a:gd name="T15" fmla="*/ 19 h 22"/>
                <a:gd name="T16" fmla="*/ 26 w 27"/>
                <a:gd name="T17" fmla="*/ 16 h 22"/>
                <a:gd name="T18" fmla="*/ 26 w 27"/>
                <a:gd name="T19" fmla="*/ 16 h 22"/>
                <a:gd name="T20" fmla="*/ 23 w 27"/>
                <a:gd name="T21" fmla="*/ 13 h 22"/>
                <a:gd name="T22" fmla="*/ 9 w 27"/>
                <a:gd name="T23" fmla="*/ 3 h 22"/>
                <a:gd name="T24" fmla="*/ 7 w 27"/>
                <a:gd name="T25" fmla="*/ 1 h 22"/>
                <a:gd name="T26" fmla="*/ 2 w 27"/>
                <a:gd name="T27" fmla="*/ 2 h 22"/>
                <a:gd name="T28" fmla="*/ 3 w 27"/>
                <a:gd name="T29" fmla="*/ 8 h 22"/>
                <a:gd name="T30" fmla="*/ 7 w 27"/>
                <a:gd name="T31" fmla="*/ 1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7" h="22">
                  <a:moveTo>
                    <a:pt x="7" y="11"/>
                  </a:moveTo>
                  <a:cubicBezTo>
                    <a:pt x="8" y="12"/>
                    <a:pt x="8" y="12"/>
                    <a:pt x="8" y="12"/>
                  </a:cubicBezTo>
                  <a:cubicBezTo>
                    <a:pt x="12" y="15"/>
                    <a:pt x="16" y="18"/>
                    <a:pt x="19" y="20"/>
                  </a:cubicBezTo>
                  <a:cubicBezTo>
                    <a:pt x="20" y="21"/>
                    <a:pt x="22" y="22"/>
                    <a:pt x="23" y="22"/>
                  </a:cubicBezTo>
                  <a:cubicBezTo>
                    <a:pt x="24" y="22"/>
                    <a:pt x="24" y="22"/>
                    <a:pt x="24" y="22"/>
                  </a:cubicBezTo>
                  <a:cubicBezTo>
                    <a:pt x="25" y="22"/>
                    <a:pt x="25" y="22"/>
                    <a:pt x="26" y="21"/>
                  </a:cubicBezTo>
                  <a:cubicBezTo>
                    <a:pt x="27" y="21"/>
                    <a:pt x="27" y="20"/>
                    <a:pt x="27" y="19"/>
                  </a:cubicBezTo>
                  <a:cubicBezTo>
                    <a:pt x="27" y="19"/>
                    <a:pt x="27" y="19"/>
                    <a:pt x="27" y="19"/>
                  </a:cubicBezTo>
                  <a:cubicBezTo>
                    <a:pt x="27" y="18"/>
                    <a:pt x="27" y="17"/>
                    <a:pt x="26" y="16"/>
                  </a:cubicBezTo>
                  <a:cubicBezTo>
                    <a:pt x="26" y="16"/>
                    <a:pt x="26" y="16"/>
                    <a:pt x="26" y="16"/>
                  </a:cubicBezTo>
                  <a:cubicBezTo>
                    <a:pt x="25" y="15"/>
                    <a:pt x="24" y="14"/>
                    <a:pt x="23" y="13"/>
                  </a:cubicBezTo>
                  <a:cubicBezTo>
                    <a:pt x="18" y="10"/>
                    <a:pt x="14" y="6"/>
                    <a:pt x="9" y="3"/>
                  </a:cubicBezTo>
                  <a:cubicBezTo>
                    <a:pt x="8" y="2"/>
                    <a:pt x="7" y="1"/>
                    <a:pt x="7" y="1"/>
                  </a:cubicBezTo>
                  <a:cubicBezTo>
                    <a:pt x="5" y="0"/>
                    <a:pt x="3" y="1"/>
                    <a:pt x="2" y="2"/>
                  </a:cubicBezTo>
                  <a:cubicBezTo>
                    <a:pt x="0" y="4"/>
                    <a:pt x="1" y="6"/>
                    <a:pt x="3" y="8"/>
                  </a:cubicBezTo>
                  <a:cubicBezTo>
                    <a:pt x="4" y="9"/>
                    <a:pt x="6" y="10"/>
                    <a:pt x="7" y="11"/>
                  </a:cubicBezTo>
                  <a:close/>
                </a:path>
              </a:pathLst>
            </a:custGeom>
            <a:solidFill>
              <a:srgbClr val="0C1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  <p:cxnSp>
        <p:nvCxnSpPr>
          <p:cNvPr id="359" name="直接连接符 358">
            <a:extLst>
              <a:ext uri="{FF2B5EF4-FFF2-40B4-BE49-F238E27FC236}">
                <a16:creationId xmlns="" xmlns:a16="http://schemas.microsoft.com/office/drawing/2014/main" id="{E917E164-7182-44F2-9D61-BD0478334E2D}"/>
              </a:ext>
            </a:extLst>
          </p:cNvPr>
          <p:cNvCxnSpPr/>
          <p:nvPr/>
        </p:nvCxnSpPr>
        <p:spPr>
          <a:xfrm>
            <a:off x="1445438" y="2064593"/>
            <a:ext cx="5027210" cy="0"/>
          </a:xfrm>
          <a:prstGeom prst="line">
            <a:avLst/>
          </a:prstGeom>
          <a:noFill/>
          <a:ln w="3175" cap="rnd" cmpd="sng" algn="ctr">
            <a:solidFill>
              <a:srgbClr val="FFFFFF">
                <a:lumMod val="85000"/>
              </a:srgbClr>
            </a:solidFill>
            <a:prstDash val="solid"/>
            <a:round/>
            <a:headEnd type="none"/>
            <a:tailEnd type="none" w="med" len="med"/>
          </a:ln>
          <a:effectLst/>
        </p:spPr>
      </p:cxnSp>
      <p:grpSp>
        <p:nvGrpSpPr>
          <p:cNvPr id="360" name="组合 359"/>
          <p:cNvGrpSpPr/>
          <p:nvPr/>
        </p:nvGrpSpPr>
        <p:grpSpPr>
          <a:xfrm>
            <a:off x="6957920" y="866895"/>
            <a:ext cx="4365267" cy="4521734"/>
            <a:chOff x="6683733" y="1326758"/>
            <a:chExt cx="4365267" cy="4521734"/>
          </a:xfrm>
        </p:grpSpPr>
        <p:sp>
          <p:nvSpPr>
            <p:cNvPr id="361" name="îşḻíďê">
              <a:extLst>
                <a:ext uri="{FF2B5EF4-FFF2-40B4-BE49-F238E27FC236}">
                  <a16:creationId xmlns="" xmlns:a16="http://schemas.microsoft.com/office/drawing/2014/main" id="{F5DBB559-9A9A-4A1E-B930-28376875C9C7}"/>
                </a:ext>
              </a:extLst>
            </p:cNvPr>
            <p:cNvSpPr/>
            <p:nvPr/>
          </p:nvSpPr>
          <p:spPr bwMode="auto">
            <a:xfrm rot="10800000" flipH="1">
              <a:off x="7116817" y="4800807"/>
              <a:ext cx="3903029" cy="724466"/>
            </a:xfrm>
            <a:prstGeom prst="line">
              <a:avLst/>
            </a:prstGeom>
            <a:noFill/>
            <a:ln w="12700">
              <a:solidFill>
                <a:srgbClr val="FFFFFF">
                  <a:lumMod val="75000"/>
                </a:srgbClr>
              </a:solidFill>
              <a:prstDash val="dash"/>
              <a:miter lim="800000"/>
              <a:headEnd/>
              <a:tailEnd/>
            </a:ln>
            <a:effectLst/>
            <a:extLst>
              <a:ext uri="{909E8E84-426E-40dd-AFC4-6F175D3DCCD1}">
                <a14:hiddenFill xmlns="" xmlns:lc="http://schemas.openxmlformats.org/drawingml/2006/lockedCanvas" xmlns:p14="http://schemas.microsoft.com/office/powerpoint/2010/main" xmlns:a14="http://schemas.microsoft.com/office/drawing/2010/main" xmlns:a16="http://schemas.microsoft.com/office/drawing/2014/main">
                  <a:noFill/>
                </a14:hiddenFill>
              </a:ext>
            </a:extLst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微软雅黑"/>
              </a:endParaRPr>
            </a:p>
          </p:txBody>
        </p:sp>
        <p:sp>
          <p:nvSpPr>
            <p:cNvPr id="362" name="ïsľïďé">
              <a:extLst>
                <a:ext uri="{FF2B5EF4-FFF2-40B4-BE49-F238E27FC236}">
                  <a16:creationId xmlns="" xmlns:a16="http://schemas.microsoft.com/office/drawing/2014/main" id="{F5C7596C-E630-4CAA-9D4A-9C7D2DC5A948}"/>
                </a:ext>
              </a:extLst>
            </p:cNvPr>
            <p:cNvSpPr/>
            <p:nvPr/>
          </p:nvSpPr>
          <p:spPr bwMode="auto">
            <a:xfrm rot="10800000" flipH="1">
              <a:off x="7042376" y="1326758"/>
              <a:ext cx="2011377" cy="4099269"/>
            </a:xfrm>
            <a:prstGeom prst="line">
              <a:avLst/>
            </a:prstGeom>
            <a:noFill/>
            <a:ln w="12700">
              <a:solidFill>
                <a:srgbClr val="FFFFFF">
                  <a:lumMod val="75000"/>
                </a:srgbClr>
              </a:solidFill>
              <a:prstDash val="dash"/>
              <a:miter lim="800000"/>
              <a:headEnd/>
              <a:tailEnd/>
            </a:ln>
            <a:effectLst/>
            <a:extLst>
              <a:ext uri="{909E8E84-426E-40dd-AFC4-6F175D3DCCD1}">
                <a14:hiddenFill xmlns="" xmlns:lc="http://schemas.openxmlformats.org/drawingml/2006/lockedCanvas" xmlns:p14="http://schemas.microsoft.com/office/powerpoint/2010/main" xmlns:a14="http://schemas.microsoft.com/office/drawing/2010/main" xmlns:a16="http://schemas.microsoft.com/office/drawing/2014/main">
                  <a:noFill/>
                </a14:hiddenFill>
              </a:ext>
            </a:extLst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微软雅黑"/>
              </a:endParaRPr>
            </a:p>
          </p:txBody>
        </p:sp>
        <p:sp>
          <p:nvSpPr>
            <p:cNvPr id="363" name="iṡļîdè">
              <a:extLst>
                <a:ext uri="{FF2B5EF4-FFF2-40B4-BE49-F238E27FC236}">
                  <a16:creationId xmlns="" xmlns:a16="http://schemas.microsoft.com/office/drawing/2014/main" id="{B6A4CB21-777F-4E9E-BF70-793532B8B57D}"/>
                </a:ext>
              </a:extLst>
            </p:cNvPr>
            <p:cNvSpPr/>
            <p:nvPr/>
          </p:nvSpPr>
          <p:spPr bwMode="auto">
            <a:xfrm rot="10800000" flipH="1">
              <a:off x="8947154" y="4006386"/>
              <a:ext cx="52545" cy="38835"/>
            </a:xfrm>
            <a:prstGeom prst="line">
              <a:avLst/>
            </a:prstGeom>
            <a:noFill/>
            <a:ln w="6350">
              <a:solidFill>
                <a:srgbClr val="506C74"/>
              </a:solidFill>
              <a:miter lim="800000"/>
              <a:headEnd/>
              <a:tailEnd/>
            </a:ln>
            <a:extLst>
              <a:ext uri="{909E8E84-426E-40dd-AFC4-6F175D3DCCD1}">
                <a14:hiddenFill xmlns="" xmlns:lc="http://schemas.openxmlformats.org/drawingml/2006/lockedCanvas" xmlns:p14="http://schemas.microsoft.com/office/powerpoint/2010/main" xmlns:a14="http://schemas.microsoft.com/office/drawing/2010/main" xmlns:a16="http://schemas.microsoft.com/office/drawing/2014/main">
                  <a:noFill/>
                </a14:hiddenFill>
              </a:ext>
            </a:extLst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微软雅黑"/>
              </a:endParaRPr>
            </a:p>
          </p:txBody>
        </p:sp>
        <p:sp>
          <p:nvSpPr>
            <p:cNvPr id="364" name="ïślîḍe">
              <a:extLst>
                <a:ext uri="{FF2B5EF4-FFF2-40B4-BE49-F238E27FC236}">
                  <a16:creationId xmlns="" xmlns:a16="http://schemas.microsoft.com/office/drawing/2014/main" id="{E025BAFB-770D-4866-9D2E-818A16452E04}"/>
                </a:ext>
              </a:extLst>
            </p:cNvPr>
            <p:cNvSpPr/>
            <p:nvPr/>
          </p:nvSpPr>
          <p:spPr bwMode="auto">
            <a:xfrm rot="10800000" flipH="1">
              <a:off x="7094922" y="4131523"/>
              <a:ext cx="1738383" cy="1333353"/>
            </a:xfrm>
            <a:prstGeom prst="line">
              <a:avLst/>
            </a:prstGeom>
            <a:noFill/>
            <a:ln w="12700">
              <a:solidFill>
                <a:srgbClr val="FFFFFF">
                  <a:lumMod val="75000"/>
                </a:srgbClr>
              </a:solidFill>
              <a:prstDash val="dash"/>
              <a:miter lim="800000"/>
              <a:headEnd/>
              <a:tailEnd/>
            </a:ln>
            <a:effectLst/>
            <a:extLst>
              <a:ext uri="{909E8E84-426E-40dd-AFC4-6F175D3DCCD1}">
                <a14:hiddenFill xmlns="" xmlns:lc="http://schemas.openxmlformats.org/drawingml/2006/lockedCanvas" xmlns:p14="http://schemas.microsoft.com/office/powerpoint/2010/main" xmlns:a14="http://schemas.microsoft.com/office/drawing/2010/main" xmlns:a16="http://schemas.microsoft.com/office/drawing/2014/main">
                  <a:noFill/>
                </a14:hiddenFill>
              </a:ext>
            </a:extLst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微软雅黑"/>
              </a:endParaRPr>
            </a:p>
          </p:txBody>
        </p:sp>
        <p:sp>
          <p:nvSpPr>
            <p:cNvPr id="365" name="îṧ1íďe">
              <a:extLst>
                <a:ext uri="{FF2B5EF4-FFF2-40B4-BE49-F238E27FC236}">
                  <a16:creationId xmlns="" xmlns:a16="http://schemas.microsoft.com/office/drawing/2014/main" id="{6A31DCB1-4F96-44F6-9CFA-89760585AB82}"/>
                </a:ext>
              </a:extLst>
            </p:cNvPr>
            <p:cNvSpPr/>
            <p:nvPr/>
          </p:nvSpPr>
          <p:spPr bwMode="auto">
            <a:xfrm>
              <a:off x="6941662" y="5503695"/>
              <a:ext cx="83199" cy="81987"/>
            </a:xfrm>
            <a:custGeom>
              <a:avLst/>
              <a:gdLst>
                <a:gd name="T0" fmla="*/ 42125 w 21598"/>
                <a:gd name="T1" fmla="*/ 21062 h 21598"/>
                <a:gd name="T2" fmla="*/ 40521 w 21598"/>
                <a:gd name="T3" fmla="*/ 13001 h 21598"/>
                <a:gd name="T4" fmla="*/ 35956 w 21598"/>
                <a:gd name="T5" fmla="*/ 6169 h 21598"/>
                <a:gd name="T6" fmla="*/ 29124 w 21598"/>
                <a:gd name="T7" fmla="*/ 1603 h 21598"/>
                <a:gd name="T8" fmla="*/ 21062 w 21598"/>
                <a:gd name="T9" fmla="*/ 0 h 21598"/>
                <a:gd name="T10" fmla="*/ 13001 w 21598"/>
                <a:gd name="T11" fmla="*/ 1603 h 21598"/>
                <a:gd name="T12" fmla="*/ 6169 w 21598"/>
                <a:gd name="T13" fmla="*/ 6169 h 21598"/>
                <a:gd name="T14" fmla="*/ 1603 w 21598"/>
                <a:gd name="T15" fmla="*/ 13001 h 21598"/>
                <a:gd name="T16" fmla="*/ 0 w 21598"/>
                <a:gd name="T17" fmla="*/ 21062 h 21598"/>
                <a:gd name="T18" fmla="*/ 1603 w 21598"/>
                <a:gd name="T19" fmla="*/ 29124 h 21598"/>
                <a:gd name="T20" fmla="*/ 6169 w 21598"/>
                <a:gd name="T21" fmla="*/ 35956 h 21598"/>
                <a:gd name="T22" fmla="*/ 13001 w 21598"/>
                <a:gd name="T23" fmla="*/ 40521 h 21598"/>
                <a:gd name="T24" fmla="*/ 21062 w 21598"/>
                <a:gd name="T25" fmla="*/ 42125 h 21598"/>
                <a:gd name="T26" fmla="*/ 29124 w 21598"/>
                <a:gd name="T27" fmla="*/ 40521 h 21598"/>
                <a:gd name="T28" fmla="*/ 35956 w 21598"/>
                <a:gd name="T29" fmla="*/ 35956 h 21598"/>
                <a:gd name="T30" fmla="*/ 40521 w 21598"/>
                <a:gd name="T31" fmla="*/ 29124 h 21598"/>
                <a:gd name="T32" fmla="*/ 42125 w 21598"/>
                <a:gd name="T33" fmla="*/ 21062 h 21598"/>
                <a:gd name="T34" fmla="*/ 42125 w 21598"/>
                <a:gd name="T35" fmla="*/ 21062 h 2159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21598" h="21598">
                  <a:moveTo>
                    <a:pt x="21598" y="10799"/>
                  </a:moveTo>
                  <a:cubicBezTo>
                    <a:pt x="21599" y="9385"/>
                    <a:pt x="21318" y="7972"/>
                    <a:pt x="20776" y="6666"/>
                  </a:cubicBezTo>
                  <a:cubicBezTo>
                    <a:pt x="20236" y="5360"/>
                    <a:pt x="19435" y="4162"/>
                    <a:pt x="18435" y="3163"/>
                  </a:cubicBezTo>
                  <a:cubicBezTo>
                    <a:pt x="17436" y="2163"/>
                    <a:pt x="16238" y="1362"/>
                    <a:pt x="14932" y="822"/>
                  </a:cubicBezTo>
                  <a:cubicBezTo>
                    <a:pt x="13626" y="280"/>
                    <a:pt x="12213" y="-1"/>
                    <a:pt x="10799" y="0"/>
                  </a:cubicBezTo>
                  <a:cubicBezTo>
                    <a:pt x="9385" y="-1"/>
                    <a:pt x="7972" y="280"/>
                    <a:pt x="6666" y="822"/>
                  </a:cubicBezTo>
                  <a:cubicBezTo>
                    <a:pt x="5360" y="1362"/>
                    <a:pt x="4162" y="2163"/>
                    <a:pt x="3163" y="3163"/>
                  </a:cubicBezTo>
                  <a:cubicBezTo>
                    <a:pt x="2163" y="4162"/>
                    <a:pt x="1362" y="5360"/>
                    <a:pt x="822" y="6666"/>
                  </a:cubicBezTo>
                  <a:cubicBezTo>
                    <a:pt x="280" y="7972"/>
                    <a:pt x="-1" y="9385"/>
                    <a:pt x="0" y="10799"/>
                  </a:cubicBezTo>
                  <a:cubicBezTo>
                    <a:pt x="-1" y="12213"/>
                    <a:pt x="280" y="13626"/>
                    <a:pt x="822" y="14932"/>
                  </a:cubicBezTo>
                  <a:cubicBezTo>
                    <a:pt x="1362" y="16238"/>
                    <a:pt x="2163" y="17436"/>
                    <a:pt x="3163" y="18435"/>
                  </a:cubicBezTo>
                  <a:cubicBezTo>
                    <a:pt x="4162" y="19435"/>
                    <a:pt x="5360" y="20236"/>
                    <a:pt x="6666" y="20776"/>
                  </a:cubicBezTo>
                  <a:cubicBezTo>
                    <a:pt x="7972" y="21318"/>
                    <a:pt x="9385" y="21599"/>
                    <a:pt x="10799" y="21598"/>
                  </a:cubicBezTo>
                  <a:cubicBezTo>
                    <a:pt x="12213" y="21599"/>
                    <a:pt x="13626" y="21318"/>
                    <a:pt x="14932" y="20776"/>
                  </a:cubicBezTo>
                  <a:cubicBezTo>
                    <a:pt x="16238" y="20236"/>
                    <a:pt x="17436" y="19435"/>
                    <a:pt x="18435" y="18435"/>
                  </a:cubicBezTo>
                  <a:cubicBezTo>
                    <a:pt x="19435" y="17436"/>
                    <a:pt x="20236" y="16238"/>
                    <a:pt x="20776" y="14932"/>
                  </a:cubicBezTo>
                  <a:cubicBezTo>
                    <a:pt x="21318" y="13626"/>
                    <a:pt x="21599" y="12213"/>
                    <a:pt x="21598" y="10799"/>
                  </a:cubicBezTo>
                  <a:close/>
                  <a:moveTo>
                    <a:pt x="21598" y="10799"/>
                  </a:moveTo>
                </a:path>
              </a:pathLst>
            </a:custGeom>
            <a:solidFill>
              <a:srgbClr val="FFFFFF">
                <a:lumMod val="75000"/>
              </a:srgbClr>
            </a:solidFill>
            <a:ln>
              <a:noFill/>
            </a:ln>
            <a:extLst>
              <a:ext uri="{91240B29-F687-4f45-9708-019B960494DF}">
                <a14:hiddenLine xmlns="" xmlns:lc="http://schemas.openxmlformats.org/drawingml/2006/lockedCanvas" xmlns:p14="http://schemas.microsoft.com/office/powerpoint/2010/main" xmlns:a14="http://schemas.microsoft.com/office/drawing/2010/main" xmlns:a16="http://schemas.microsoft.com/office/drawing/2014/main" w="254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微软雅黑"/>
              </a:endParaRPr>
            </a:p>
          </p:txBody>
        </p:sp>
        <p:sp>
          <p:nvSpPr>
            <p:cNvPr id="366" name="iṡḻiḓê">
              <a:extLst>
                <a:ext uri="{FF2B5EF4-FFF2-40B4-BE49-F238E27FC236}">
                  <a16:creationId xmlns="" xmlns:a16="http://schemas.microsoft.com/office/drawing/2014/main" id="{56F822C2-08AF-4268-A03B-9DE634D667F2}"/>
                </a:ext>
              </a:extLst>
            </p:cNvPr>
            <p:cNvSpPr/>
            <p:nvPr/>
          </p:nvSpPr>
          <p:spPr bwMode="auto">
            <a:xfrm>
              <a:off x="9008467" y="1326759"/>
              <a:ext cx="2040533" cy="3482223"/>
            </a:xfrm>
            <a:custGeom>
              <a:avLst/>
              <a:gdLst>
                <a:gd name="T0" fmla="*/ 25407013 w 21540"/>
                <a:gd name="T1" fmla="*/ 75983820 h 21600"/>
                <a:gd name="T2" fmla="*/ 0 w 21540"/>
                <a:gd name="T3" fmla="*/ 58732685 h 21600"/>
                <a:gd name="T4" fmla="*/ 128585 w 21540"/>
                <a:gd name="T5" fmla="*/ 0 h 21600"/>
                <a:gd name="T6" fmla="*/ 25407013 w 21540"/>
                <a:gd name="T7" fmla="*/ 75983820 h 2160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540" h="21600">
                  <a:moveTo>
                    <a:pt x="21540" y="21600"/>
                  </a:moveTo>
                  <a:lnTo>
                    <a:pt x="0" y="16696"/>
                  </a:lnTo>
                  <a:lnTo>
                    <a:pt x="109" y="0"/>
                  </a:lnTo>
                  <a:cubicBezTo>
                    <a:pt x="12006" y="2708"/>
                    <a:pt x="21600" y="12379"/>
                    <a:pt x="21540" y="21600"/>
                  </a:cubicBezTo>
                </a:path>
              </a:pathLst>
            </a:custGeom>
            <a:solidFill>
              <a:srgbClr val="B71754"/>
            </a:solidFill>
            <a:ln>
              <a:noFill/>
            </a:ln>
            <a:effectLst>
              <a:outerShdw dist="38100" dir="5400000" algn="ctr" rotWithShape="0">
                <a:srgbClr val="000000">
                  <a:alpha val="10000"/>
                </a:srgbClr>
              </a:outerShdw>
            </a:effectLst>
            <a:extLst>
              <a:ext uri="{91240B29-F687-4f45-9708-019B960494DF}">
                <a14:hiddenLine xmlns="" xmlns:lc="http://schemas.openxmlformats.org/drawingml/2006/lockedCanvas" xmlns:p14="http://schemas.microsoft.com/office/powerpoint/2010/main" xmlns:a14="http://schemas.microsoft.com/office/drawing/2010/main" xmlns:a16="http://schemas.microsoft.com/office/drawing/2014/main" w="254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微软雅黑"/>
              </a:endParaRPr>
            </a:p>
          </p:txBody>
        </p:sp>
        <p:sp>
          <p:nvSpPr>
            <p:cNvPr id="367" name="íşľïḓé">
              <a:extLst>
                <a:ext uri="{FF2B5EF4-FFF2-40B4-BE49-F238E27FC236}">
                  <a16:creationId xmlns="" xmlns:a16="http://schemas.microsoft.com/office/drawing/2014/main" id="{9ED68257-65F2-40D4-A777-24AE9B65C7CE}"/>
                </a:ext>
              </a:extLst>
            </p:cNvPr>
            <p:cNvSpPr/>
            <p:nvPr/>
          </p:nvSpPr>
          <p:spPr bwMode="auto">
            <a:xfrm>
              <a:off x="8658161" y="2017161"/>
              <a:ext cx="1698984" cy="2899694"/>
            </a:xfrm>
            <a:custGeom>
              <a:avLst/>
              <a:gdLst>
                <a:gd name="T0" fmla="*/ 17613482 w 21540"/>
                <a:gd name="T1" fmla="*/ 52688067 h 21600"/>
                <a:gd name="T2" fmla="*/ 0 w 21540"/>
                <a:gd name="T3" fmla="*/ 40725930 h 21600"/>
                <a:gd name="T4" fmla="*/ 89133 w 21540"/>
                <a:gd name="T5" fmla="*/ 0 h 21600"/>
                <a:gd name="T6" fmla="*/ 17613482 w 21540"/>
                <a:gd name="T7" fmla="*/ 52688067 h 2160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540" h="21600">
                  <a:moveTo>
                    <a:pt x="21540" y="21600"/>
                  </a:moveTo>
                  <a:lnTo>
                    <a:pt x="0" y="16696"/>
                  </a:lnTo>
                  <a:lnTo>
                    <a:pt x="109" y="0"/>
                  </a:lnTo>
                  <a:cubicBezTo>
                    <a:pt x="12004" y="2708"/>
                    <a:pt x="21600" y="12379"/>
                    <a:pt x="21540" y="21600"/>
                  </a:cubicBezTo>
                </a:path>
              </a:pathLst>
            </a:custGeom>
            <a:solidFill>
              <a:srgbClr val="E7E7E7"/>
            </a:solidFill>
            <a:ln>
              <a:noFill/>
            </a:ln>
            <a:effectLst>
              <a:outerShdw dist="38100" dir="5400000" algn="ctr" rotWithShape="0">
                <a:srgbClr val="000000">
                  <a:alpha val="10000"/>
                </a:srgbClr>
              </a:outerShdw>
            </a:effectLst>
            <a:extLst>
              <a:ext uri="{91240B29-F687-4f45-9708-019B960494DF}">
                <a14:hiddenLine xmlns="" xmlns:lc="http://schemas.openxmlformats.org/drawingml/2006/lockedCanvas" xmlns:p14="http://schemas.microsoft.com/office/powerpoint/2010/main" xmlns:a14="http://schemas.microsoft.com/office/drawing/2010/main" xmlns:a16="http://schemas.microsoft.com/office/drawing/2014/main" w="254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微软雅黑"/>
              </a:endParaRPr>
            </a:p>
          </p:txBody>
        </p:sp>
        <p:sp>
          <p:nvSpPr>
            <p:cNvPr id="368" name="îślidê">
              <a:extLst>
                <a:ext uri="{FF2B5EF4-FFF2-40B4-BE49-F238E27FC236}">
                  <a16:creationId xmlns="" xmlns:a16="http://schemas.microsoft.com/office/drawing/2014/main" id="{CE831EFA-BD2B-466E-B69D-C54FC3AC9E1F}"/>
                </a:ext>
              </a:extLst>
            </p:cNvPr>
            <p:cNvSpPr/>
            <p:nvPr/>
          </p:nvSpPr>
          <p:spPr bwMode="auto">
            <a:xfrm>
              <a:off x="8342885" y="2742085"/>
              <a:ext cx="1361817" cy="2321479"/>
            </a:xfrm>
            <a:custGeom>
              <a:avLst/>
              <a:gdLst>
                <a:gd name="T0" fmla="*/ 11316273 w 21540"/>
                <a:gd name="T1" fmla="*/ 33770560 h 21600"/>
                <a:gd name="T2" fmla="*/ 0 w 21540"/>
                <a:gd name="T3" fmla="*/ 26103379 h 21600"/>
                <a:gd name="T4" fmla="*/ 57256 w 21540"/>
                <a:gd name="T5" fmla="*/ 0 h 21600"/>
                <a:gd name="T6" fmla="*/ 11316273 w 21540"/>
                <a:gd name="T7" fmla="*/ 33770560 h 2160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540" h="21600">
                  <a:moveTo>
                    <a:pt x="21540" y="21600"/>
                  </a:moveTo>
                  <a:lnTo>
                    <a:pt x="0" y="16696"/>
                  </a:lnTo>
                  <a:lnTo>
                    <a:pt x="109" y="0"/>
                  </a:lnTo>
                  <a:cubicBezTo>
                    <a:pt x="12007" y="2709"/>
                    <a:pt x="21600" y="12378"/>
                    <a:pt x="21540" y="21600"/>
                  </a:cubicBezTo>
                </a:path>
              </a:pathLst>
            </a:custGeom>
            <a:solidFill>
              <a:srgbClr val="B71754"/>
            </a:solidFill>
            <a:ln>
              <a:noFill/>
            </a:ln>
            <a:effectLst>
              <a:outerShdw dist="38100" dir="5400000" algn="ctr" rotWithShape="0">
                <a:srgbClr val="000000">
                  <a:alpha val="10000"/>
                </a:srgbClr>
              </a:outerShdw>
            </a:effectLst>
            <a:extLst>
              <a:ext uri="{91240B29-F687-4f45-9708-019B960494DF}">
                <a14:hiddenLine xmlns="" xmlns:lc="http://schemas.openxmlformats.org/drawingml/2006/lockedCanvas" xmlns:p14="http://schemas.microsoft.com/office/powerpoint/2010/main" xmlns:a14="http://schemas.microsoft.com/office/drawing/2010/main" xmlns:a16="http://schemas.microsoft.com/office/drawing/2014/main" w="254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微软雅黑"/>
              </a:endParaRPr>
            </a:p>
          </p:txBody>
        </p:sp>
        <p:sp>
          <p:nvSpPr>
            <p:cNvPr id="369" name="îṧľïḍé">
              <a:extLst>
                <a:ext uri="{FF2B5EF4-FFF2-40B4-BE49-F238E27FC236}">
                  <a16:creationId xmlns="" xmlns:a16="http://schemas.microsoft.com/office/drawing/2014/main" id="{5512CB4A-3A2A-41FB-8DBB-BB260E58CEB2}"/>
                </a:ext>
              </a:extLst>
            </p:cNvPr>
            <p:cNvSpPr/>
            <p:nvPr/>
          </p:nvSpPr>
          <p:spPr bwMode="auto">
            <a:xfrm>
              <a:off x="7992580" y="3432489"/>
              <a:ext cx="1020268" cy="1738954"/>
            </a:xfrm>
            <a:custGeom>
              <a:avLst/>
              <a:gdLst>
                <a:gd name="T0" fmla="*/ 6351770 w 21540"/>
                <a:gd name="T1" fmla="*/ 18948921 h 21600"/>
                <a:gd name="T2" fmla="*/ 0 w 21540"/>
                <a:gd name="T3" fmla="*/ 14645923 h 21600"/>
                <a:gd name="T4" fmla="*/ 32146 w 21540"/>
                <a:gd name="T5" fmla="*/ 0 h 21600"/>
                <a:gd name="T6" fmla="*/ 6351770 w 21540"/>
                <a:gd name="T7" fmla="*/ 18948921 h 2160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540" h="21600">
                  <a:moveTo>
                    <a:pt x="21540" y="21600"/>
                  </a:moveTo>
                  <a:lnTo>
                    <a:pt x="0" y="16695"/>
                  </a:lnTo>
                  <a:lnTo>
                    <a:pt x="109" y="0"/>
                  </a:lnTo>
                  <a:cubicBezTo>
                    <a:pt x="12005" y="2709"/>
                    <a:pt x="21600" y="12380"/>
                    <a:pt x="21540" y="21600"/>
                  </a:cubicBezTo>
                </a:path>
              </a:pathLst>
            </a:custGeom>
            <a:solidFill>
              <a:srgbClr val="E7E7E7"/>
            </a:solidFill>
            <a:ln>
              <a:noFill/>
            </a:ln>
            <a:effectLst>
              <a:outerShdw dist="38100" dir="5400000" algn="ctr" rotWithShape="0">
                <a:srgbClr val="000000">
                  <a:alpha val="10000"/>
                </a:srgbClr>
              </a:outerShdw>
            </a:effectLst>
            <a:extLst>
              <a:ext uri="{91240B29-F687-4f45-9708-019B960494DF}">
                <a14:hiddenLine xmlns="" xmlns:lc="http://schemas.openxmlformats.org/drawingml/2006/lockedCanvas" xmlns:p14="http://schemas.microsoft.com/office/powerpoint/2010/main" xmlns:a14="http://schemas.microsoft.com/office/drawing/2010/main" xmlns:a16="http://schemas.microsoft.com/office/drawing/2014/main" w="254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微软雅黑"/>
              </a:endParaRPr>
            </a:p>
          </p:txBody>
        </p:sp>
        <p:sp>
          <p:nvSpPr>
            <p:cNvPr id="370" name="íşļïḓe">
              <a:extLst>
                <a:ext uri="{FF2B5EF4-FFF2-40B4-BE49-F238E27FC236}">
                  <a16:creationId xmlns="" xmlns:a16="http://schemas.microsoft.com/office/drawing/2014/main" id="{0CB85386-CB8D-4AA8-9053-9A1C1FB9C75D}"/>
                </a:ext>
              </a:extLst>
            </p:cNvPr>
            <p:cNvSpPr txBox="1"/>
            <p:nvPr/>
          </p:nvSpPr>
          <p:spPr>
            <a:xfrm>
              <a:off x="7830805" y="4234953"/>
              <a:ext cx="1090081" cy="484997"/>
            </a:xfrm>
            <a:prstGeom prst="rect">
              <a:avLst/>
            </a:prstGeom>
            <a:noFill/>
          </p:spPr>
          <p:txBody>
            <a:bodyPr wrap="none" lIns="90000" tIns="46800" rIns="90000" bIns="46800" rtlCol="0" anchor="ctr" anchorCtr="0">
              <a:norm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100" b="1" i="0" u="none" strike="noStrike" kern="0" cap="none" spc="0" normalizeH="0" baseline="0" noProof="0" dirty="0" smtClean="0">
                  <a:ln>
                    <a:noFill/>
                  </a:ln>
                  <a:effectLst/>
                  <a:uLnTx/>
                  <a:uFillTx/>
                  <a:latin typeface="Arial"/>
                </a:rPr>
                <a:t>Key words</a:t>
              </a:r>
              <a:endParaRPr kumimoji="0" lang="zh-CN" altLang="en-US" sz="11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Arial"/>
              </a:endParaRPr>
            </a:p>
          </p:txBody>
        </p:sp>
        <p:sp>
          <p:nvSpPr>
            <p:cNvPr id="371" name="îṩlíďé">
              <a:extLst>
                <a:ext uri="{FF2B5EF4-FFF2-40B4-BE49-F238E27FC236}">
                  <a16:creationId xmlns="" xmlns:a16="http://schemas.microsoft.com/office/drawing/2014/main" id="{E0E3F3D2-EC7F-46B8-8D96-B53A18CAF670}"/>
                </a:ext>
              </a:extLst>
            </p:cNvPr>
            <p:cNvSpPr txBox="1"/>
            <p:nvPr/>
          </p:nvSpPr>
          <p:spPr>
            <a:xfrm>
              <a:off x="8580340" y="3884575"/>
              <a:ext cx="1090081" cy="484997"/>
            </a:xfrm>
            <a:prstGeom prst="rect">
              <a:avLst/>
            </a:prstGeom>
            <a:noFill/>
          </p:spPr>
          <p:txBody>
            <a:bodyPr wrap="none" lIns="90000" tIns="46800" rIns="90000" bIns="46800" rtlCol="0" anchor="ctr" anchorCtr="0">
              <a:norm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100" b="1" i="0" u="none" strike="noStrike" kern="0" cap="none" spc="0" normalizeH="0" baseline="0" noProof="0" dirty="0" smtClean="0">
                  <a:ln>
                    <a:noFill/>
                  </a:ln>
                  <a:effectLst/>
                  <a:uLnTx/>
                  <a:uFillTx/>
                  <a:latin typeface="Arial"/>
                </a:rPr>
                <a:t>Key words</a:t>
              </a:r>
              <a:endParaRPr kumimoji="0" lang="zh-CN" altLang="en-US" sz="11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Arial"/>
              </a:endParaRPr>
            </a:p>
          </p:txBody>
        </p:sp>
        <p:sp>
          <p:nvSpPr>
            <p:cNvPr id="372" name="îSļîḍe">
              <a:extLst>
                <a:ext uri="{FF2B5EF4-FFF2-40B4-BE49-F238E27FC236}">
                  <a16:creationId xmlns="" xmlns:a16="http://schemas.microsoft.com/office/drawing/2014/main" id="{EDE193EF-3BF5-4888-A35E-AF39A03F2703}"/>
                </a:ext>
              </a:extLst>
            </p:cNvPr>
            <p:cNvSpPr txBox="1"/>
            <p:nvPr/>
          </p:nvSpPr>
          <p:spPr>
            <a:xfrm>
              <a:off x="9125380" y="3365649"/>
              <a:ext cx="1090081" cy="484997"/>
            </a:xfrm>
            <a:prstGeom prst="rect">
              <a:avLst/>
            </a:prstGeom>
            <a:noFill/>
          </p:spPr>
          <p:txBody>
            <a:bodyPr wrap="none" lIns="90000" tIns="46800" rIns="90000" bIns="46800" rtlCol="0" anchor="ctr" anchorCtr="0">
              <a:norm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100" b="1" i="0" u="none" strike="noStrike" kern="0" cap="none" spc="0" normalizeH="0" baseline="0" noProof="0" dirty="0" smtClean="0">
                  <a:ln>
                    <a:noFill/>
                  </a:ln>
                  <a:effectLst/>
                  <a:uLnTx/>
                  <a:uFillTx/>
                  <a:latin typeface="Arial"/>
                </a:rPr>
                <a:t>Key words</a:t>
              </a:r>
              <a:endParaRPr kumimoji="0" lang="zh-CN" altLang="en-US" sz="11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Arial"/>
              </a:endParaRPr>
            </a:p>
          </p:txBody>
        </p:sp>
        <p:sp>
          <p:nvSpPr>
            <p:cNvPr id="373" name="ïşļîde">
              <a:extLst>
                <a:ext uri="{FF2B5EF4-FFF2-40B4-BE49-F238E27FC236}">
                  <a16:creationId xmlns="" xmlns:a16="http://schemas.microsoft.com/office/drawing/2014/main" id="{1F628FD3-8EFB-4C0E-A3B6-5829EA591F4D}"/>
                </a:ext>
              </a:extLst>
            </p:cNvPr>
            <p:cNvSpPr txBox="1"/>
            <p:nvPr/>
          </p:nvSpPr>
          <p:spPr>
            <a:xfrm>
              <a:off x="9716035" y="2880650"/>
              <a:ext cx="1090081" cy="484997"/>
            </a:xfrm>
            <a:prstGeom prst="rect">
              <a:avLst/>
            </a:prstGeom>
            <a:noFill/>
          </p:spPr>
          <p:txBody>
            <a:bodyPr wrap="none" lIns="90000" tIns="46800" rIns="90000" bIns="46800" rtlCol="0" anchor="ctr" anchorCtr="0">
              <a:norm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100" b="1" i="0" u="none" strike="noStrike" kern="0" cap="none" spc="0" normalizeH="0" baseline="0" noProof="0" dirty="0" smtClean="0">
                  <a:ln>
                    <a:noFill/>
                  </a:ln>
                  <a:effectLst/>
                  <a:uLnTx/>
                  <a:uFillTx/>
                  <a:latin typeface="Arial"/>
                </a:rPr>
                <a:t>Key words</a:t>
              </a:r>
              <a:endParaRPr kumimoji="0" lang="zh-CN" altLang="en-US" sz="11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Arial"/>
              </a:endParaRPr>
            </a:p>
          </p:txBody>
        </p:sp>
        <p:sp>
          <p:nvSpPr>
            <p:cNvPr id="374" name="ïṩḷíḓe">
              <a:extLst>
                <a:ext uri="{FF2B5EF4-FFF2-40B4-BE49-F238E27FC236}">
                  <a16:creationId xmlns="" xmlns:a16="http://schemas.microsoft.com/office/drawing/2014/main" id="{096DAD58-93BD-409A-BF0D-8578D668FB00}"/>
                </a:ext>
              </a:extLst>
            </p:cNvPr>
            <p:cNvSpPr/>
            <p:nvPr/>
          </p:nvSpPr>
          <p:spPr>
            <a:xfrm>
              <a:off x="6683733" y="5141659"/>
              <a:ext cx="717286" cy="706833"/>
            </a:xfrm>
            <a:custGeom>
              <a:avLst/>
              <a:gdLst>
                <a:gd name="connsiteX0" fmla="*/ 0 w 670873"/>
                <a:gd name="connsiteY0" fmla="*/ 335437 h 670873"/>
                <a:gd name="connsiteX1" fmla="*/ 335437 w 670873"/>
                <a:gd name="connsiteY1" fmla="*/ 0 h 670873"/>
                <a:gd name="connsiteX2" fmla="*/ 670874 w 670873"/>
                <a:gd name="connsiteY2" fmla="*/ 335437 h 670873"/>
                <a:gd name="connsiteX3" fmla="*/ 335437 w 670873"/>
                <a:gd name="connsiteY3" fmla="*/ 670874 h 670873"/>
                <a:gd name="connsiteX4" fmla="*/ 0 w 670873"/>
                <a:gd name="connsiteY4" fmla="*/ 335437 h 670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0873" h="670873">
                  <a:moveTo>
                    <a:pt x="0" y="335437"/>
                  </a:moveTo>
                  <a:cubicBezTo>
                    <a:pt x="0" y="150180"/>
                    <a:pt x="150180" y="0"/>
                    <a:pt x="335437" y="0"/>
                  </a:cubicBezTo>
                  <a:cubicBezTo>
                    <a:pt x="520694" y="0"/>
                    <a:pt x="670874" y="150180"/>
                    <a:pt x="670874" y="335437"/>
                  </a:cubicBezTo>
                  <a:cubicBezTo>
                    <a:pt x="670874" y="520694"/>
                    <a:pt x="520694" y="670874"/>
                    <a:pt x="335437" y="670874"/>
                  </a:cubicBezTo>
                  <a:cubicBezTo>
                    <a:pt x="150180" y="670874"/>
                    <a:pt x="0" y="520694"/>
                    <a:pt x="0" y="335437"/>
                  </a:cubicBezTo>
                  <a:close/>
                </a:path>
              </a:pathLst>
            </a:custGeom>
            <a:solidFill>
              <a:srgbClr val="B71754"/>
            </a:solidFill>
            <a:ln w="28575" cap="flat" cmpd="sng" algn="ctr">
              <a:solidFill>
                <a:srgbClr val="FFFFFF"/>
              </a:solidFill>
              <a:prstDash val="solid"/>
              <a:miter lim="800000"/>
            </a:ln>
            <a:effectLst/>
          </p:spPr>
          <p:txBody>
            <a:bodyPr anchor="ctr"/>
            <a:lstStyle>
              <a:defPPr>
                <a:defRPr lang="zh-CN"/>
              </a:defPPr>
              <a:lvl1pPr marL="0" algn="l" defTabSz="914377" rtl="0" eaLnBrk="1" latinLnBrk="0" hangingPunct="1">
                <a:defRPr sz="1800" kern="1200">
                  <a:solidFill>
                    <a:schemeClr val="lt1"/>
                  </a:solidFill>
                </a:defRPr>
              </a:lvl1pPr>
              <a:lvl2pPr marL="457189" algn="l" defTabSz="914377" rtl="0" eaLnBrk="1" latinLnBrk="0" hangingPunct="1">
                <a:defRPr sz="1800" kern="1200">
                  <a:solidFill>
                    <a:schemeClr val="lt1"/>
                  </a:solidFill>
                </a:defRPr>
              </a:lvl2pPr>
              <a:lvl3pPr marL="914377" algn="l" defTabSz="914377" rtl="0" eaLnBrk="1" latinLnBrk="0" hangingPunct="1">
                <a:defRPr sz="1800" kern="1200">
                  <a:solidFill>
                    <a:schemeClr val="lt1"/>
                  </a:solidFill>
                </a:defRPr>
              </a:lvl3pPr>
              <a:lvl4pPr marL="1371566" algn="l" defTabSz="914377" rtl="0" eaLnBrk="1" latinLnBrk="0" hangingPunct="1">
                <a:defRPr sz="1800" kern="1200">
                  <a:solidFill>
                    <a:schemeClr val="lt1"/>
                  </a:solidFill>
                </a:defRPr>
              </a:lvl4pPr>
              <a:lvl5pPr marL="1828754" algn="l" defTabSz="914377" rtl="0" eaLnBrk="1" latinLnBrk="0" hangingPunct="1">
                <a:defRPr sz="1800" kern="1200">
                  <a:solidFill>
                    <a:schemeClr val="lt1"/>
                  </a:solidFill>
                </a:defRPr>
              </a:lvl5pPr>
              <a:lvl6pPr marL="2285943" algn="l" defTabSz="914377" rtl="0" eaLnBrk="1" latinLnBrk="0" hangingPunct="1">
                <a:defRPr sz="1800" kern="1200">
                  <a:solidFill>
                    <a:schemeClr val="lt1"/>
                  </a:solidFill>
                </a:defRPr>
              </a:lvl6pPr>
              <a:lvl7pPr marL="2743131" algn="l" defTabSz="914377" rtl="0" eaLnBrk="1" latinLnBrk="0" hangingPunct="1">
                <a:defRPr sz="1800" kern="1200">
                  <a:solidFill>
                    <a:schemeClr val="lt1"/>
                  </a:solidFill>
                </a:defRPr>
              </a:lvl7pPr>
              <a:lvl8pPr marL="3200320" algn="l" defTabSz="914377" rtl="0" eaLnBrk="1" latinLnBrk="0" hangingPunct="1">
                <a:defRPr sz="1800" kern="1200">
                  <a:solidFill>
                    <a:schemeClr val="lt1"/>
                  </a:solidFill>
                </a:defRPr>
              </a:lvl8pPr>
              <a:lvl9pPr marL="3657509" algn="l" defTabSz="914377" rtl="0" eaLnBrk="1" latinLnBrk="0" hangingPunct="1">
                <a:defRPr sz="1800" kern="1200">
                  <a:solidFill>
                    <a:schemeClr val="lt1"/>
                  </a:solidFill>
                </a:defRPr>
              </a:lvl9pPr>
            </a:lstStyle>
            <a:p>
              <a:pPr marL="0" marR="0" lvl="0" indent="0" algn="ctr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微软雅黑"/>
              </a:endParaRPr>
            </a:p>
          </p:txBody>
        </p:sp>
        <p:sp>
          <p:nvSpPr>
            <p:cNvPr id="375" name="îs1íḓê">
              <a:extLst>
                <a:ext uri="{FF2B5EF4-FFF2-40B4-BE49-F238E27FC236}">
                  <a16:creationId xmlns="" xmlns:a16="http://schemas.microsoft.com/office/drawing/2014/main" id="{FAE91C3F-58B0-4116-AC14-D3F31DA11D3C}"/>
                </a:ext>
              </a:extLst>
            </p:cNvPr>
            <p:cNvSpPr/>
            <p:nvPr/>
          </p:nvSpPr>
          <p:spPr bwMode="auto">
            <a:xfrm>
              <a:off x="6841503" y="5300989"/>
              <a:ext cx="401745" cy="388172"/>
            </a:xfrm>
            <a:custGeom>
              <a:avLst/>
              <a:gdLst>
                <a:gd name="T0" fmla="*/ 1312 w 1990"/>
                <a:gd name="T1" fmla="*/ 1552 h 1954"/>
                <a:gd name="T2" fmla="*/ 291 w 1990"/>
                <a:gd name="T3" fmla="*/ 1746 h 1954"/>
                <a:gd name="T4" fmla="*/ 0 w 1990"/>
                <a:gd name="T5" fmla="*/ 540 h 1954"/>
                <a:gd name="T6" fmla="*/ 515 w 1990"/>
                <a:gd name="T7" fmla="*/ 249 h 1954"/>
                <a:gd name="T8" fmla="*/ 1205 w 1990"/>
                <a:gd name="T9" fmla="*/ 0 h 1954"/>
                <a:gd name="T10" fmla="*/ 1496 w 1990"/>
                <a:gd name="T11" fmla="*/ 489 h 1954"/>
                <a:gd name="T12" fmla="*/ 1413 w 1990"/>
                <a:gd name="T13" fmla="*/ 291 h 1954"/>
                <a:gd name="T14" fmla="*/ 802 w 1990"/>
                <a:gd name="T15" fmla="*/ 83 h 1954"/>
                <a:gd name="T16" fmla="*/ 1039 w 1990"/>
                <a:gd name="T17" fmla="*/ 249 h 1954"/>
                <a:gd name="T18" fmla="*/ 1243 w 1990"/>
                <a:gd name="T19" fmla="*/ 499 h 1954"/>
                <a:gd name="T20" fmla="*/ 291 w 1990"/>
                <a:gd name="T21" fmla="*/ 333 h 1954"/>
                <a:gd name="T22" fmla="*/ 83 w 1990"/>
                <a:gd name="T23" fmla="*/ 1455 h 1954"/>
                <a:gd name="T24" fmla="*/ 1039 w 1990"/>
                <a:gd name="T25" fmla="*/ 1663 h 1954"/>
                <a:gd name="T26" fmla="*/ 1641 w 1990"/>
                <a:gd name="T27" fmla="*/ 1453 h 1954"/>
                <a:gd name="T28" fmla="*/ 1138 w 1990"/>
                <a:gd name="T29" fmla="*/ 583 h 1954"/>
                <a:gd name="T30" fmla="*/ 1641 w 1990"/>
                <a:gd name="T31" fmla="*/ 1453 h 1954"/>
                <a:gd name="T32" fmla="*/ 1752 w 1990"/>
                <a:gd name="T33" fmla="*/ 809 h 1954"/>
                <a:gd name="T34" fmla="*/ 1026 w 1990"/>
                <a:gd name="T35" fmla="*/ 1228 h 1954"/>
                <a:gd name="T36" fmla="*/ 1767 w 1990"/>
                <a:gd name="T37" fmla="*/ 1422 h 1954"/>
                <a:gd name="T38" fmla="*/ 1717 w 1990"/>
                <a:gd name="T39" fmla="*/ 1835 h 1954"/>
                <a:gd name="T40" fmla="*/ 1767 w 1990"/>
                <a:gd name="T41" fmla="*/ 1422 h 1954"/>
                <a:gd name="T42" fmla="*/ 1739 w 1990"/>
                <a:gd name="T43" fmla="*/ 1874 h 1954"/>
                <a:gd name="T44" fmla="*/ 1956 w 1990"/>
                <a:gd name="T45" fmla="*/ 1749 h 1954"/>
                <a:gd name="T46" fmla="*/ 249 w 1990"/>
                <a:gd name="T47" fmla="*/ 551 h 1954"/>
                <a:gd name="T48" fmla="*/ 803 w 1990"/>
                <a:gd name="T49" fmla="*/ 613 h 1954"/>
                <a:gd name="T50" fmla="*/ 675 w 1990"/>
                <a:gd name="T51" fmla="*/ 828 h 1954"/>
                <a:gd name="T52" fmla="*/ 249 w 1990"/>
                <a:gd name="T53" fmla="*/ 890 h 1954"/>
                <a:gd name="T54" fmla="*/ 675 w 1990"/>
                <a:gd name="T55" fmla="*/ 828 h 1954"/>
                <a:gd name="T56" fmla="*/ 675 w 1990"/>
                <a:gd name="T57" fmla="*/ 1167 h 1954"/>
                <a:gd name="T58" fmla="*/ 249 w 1990"/>
                <a:gd name="T59" fmla="*/ 1105 h 1954"/>
                <a:gd name="T60" fmla="*/ 249 w 1990"/>
                <a:gd name="T61" fmla="*/ 1444 h 1954"/>
                <a:gd name="T62" fmla="*/ 803 w 1990"/>
                <a:gd name="T63" fmla="*/ 1382 h 1954"/>
                <a:gd name="T64" fmla="*/ 249 w 1990"/>
                <a:gd name="T65" fmla="*/ 1444 h 1954"/>
                <a:gd name="T66" fmla="*/ 1179 w 1990"/>
                <a:gd name="T67" fmla="*/ 961 h 1954"/>
                <a:gd name="T68" fmla="*/ 1300 w 1990"/>
                <a:gd name="T69" fmla="*/ 1219 h 1954"/>
                <a:gd name="T70" fmla="*/ 1604 w 1990"/>
                <a:gd name="T71" fmla="*/ 858 h 19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990" h="1954">
                  <a:moveTo>
                    <a:pt x="1231" y="1534"/>
                  </a:moveTo>
                  <a:cubicBezTo>
                    <a:pt x="1258" y="1542"/>
                    <a:pt x="1285" y="1548"/>
                    <a:pt x="1312" y="1552"/>
                  </a:cubicBezTo>
                  <a:cubicBezTo>
                    <a:pt x="1272" y="1665"/>
                    <a:pt x="1165" y="1746"/>
                    <a:pt x="1039" y="1746"/>
                  </a:cubicBezTo>
                  <a:lnTo>
                    <a:pt x="291" y="1746"/>
                  </a:lnTo>
                  <a:cubicBezTo>
                    <a:pt x="131" y="1746"/>
                    <a:pt x="0" y="1615"/>
                    <a:pt x="0" y="1455"/>
                  </a:cubicBezTo>
                  <a:lnTo>
                    <a:pt x="0" y="540"/>
                  </a:lnTo>
                  <a:cubicBezTo>
                    <a:pt x="0" y="380"/>
                    <a:pt x="131" y="249"/>
                    <a:pt x="291" y="249"/>
                  </a:cubicBezTo>
                  <a:lnTo>
                    <a:pt x="515" y="249"/>
                  </a:lnTo>
                  <a:cubicBezTo>
                    <a:pt x="535" y="109"/>
                    <a:pt x="656" y="0"/>
                    <a:pt x="802" y="0"/>
                  </a:cubicBezTo>
                  <a:lnTo>
                    <a:pt x="1205" y="0"/>
                  </a:lnTo>
                  <a:cubicBezTo>
                    <a:pt x="1366" y="0"/>
                    <a:pt x="1496" y="131"/>
                    <a:pt x="1496" y="291"/>
                  </a:cubicBezTo>
                  <a:lnTo>
                    <a:pt x="1496" y="489"/>
                  </a:lnTo>
                  <a:cubicBezTo>
                    <a:pt x="1469" y="484"/>
                    <a:pt x="1441" y="480"/>
                    <a:pt x="1413" y="479"/>
                  </a:cubicBezTo>
                  <a:lnTo>
                    <a:pt x="1413" y="291"/>
                  </a:lnTo>
                  <a:cubicBezTo>
                    <a:pt x="1413" y="176"/>
                    <a:pt x="1320" y="83"/>
                    <a:pt x="1205" y="83"/>
                  </a:cubicBezTo>
                  <a:lnTo>
                    <a:pt x="802" y="83"/>
                  </a:lnTo>
                  <a:cubicBezTo>
                    <a:pt x="701" y="83"/>
                    <a:pt x="617" y="155"/>
                    <a:pt x="598" y="249"/>
                  </a:cubicBezTo>
                  <a:lnTo>
                    <a:pt x="1039" y="249"/>
                  </a:lnTo>
                  <a:cubicBezTo>
                    <a:pt x="1180" y="249"/>
                    <a:pt x="1297" y="349"/>
                    <a:pt x="1324" y="482"/>
                  </a:cubicBezTo>
                  <a:cubicBezTo>
                    <a:pt x="1297" y="485"/>
                    <a:pt x="1270" y="491"/>
                    <a:pt x="1243" y="499"/>
                  </a:cubicBezTo>
                  <a:cubicBezTo>
                    <a:pt x="1224" y="404"/>
                    <a:pt x="1140" y="333"/>
                    <a:pt x="1039" y="333"/>
                  </a:cubicBezTo>
                  <a:lnTo>
                    <a:pt x="291" y="333"/>
                  </a:lnTo>
                  <a:cubicBezTo>
                    <a:pt x="177" y="333"/>
                    <a:pt x="83" y="426"/>
                    <a:pt x="83" y="540"/>
                  </a:cubicBezTo>
                  <a:lnTo>
                    <a:pt x="83" y="1455"/>
                  </a:lnTo>
                  <a:cubicBezTo>
                    <a:pt x="83" y="1569"/>
                    <a:pt x="177" y="1663"/>
                    <a:pt x="291" y="1663"/>
                  </a:cubicBezTo>
                  <a:lnTo>
                    <a:pt x="1039" y="1663"/>
                  </a:lnTo>
                  <a:cubicBezTo>
                    <a:pt x="1126" y="1663"/>
                    <a:pt x="1200" y="1609"/>
                    <a:pt x="1231" y="1534"/>
                  </a:cubicBezTo>
                  <a:close/>
                  <a:moveTo>
                    <a:pt x="1641" y="1453"/>
                  </a:moveTo>
                  <a:cubicBezTo>
                    <a:pt x="1401" y="1591"/>
                    <a:pt x="1093" y="1509"/>
                    <a:pt x="955" y="1269"/>
                  </a:cubicBezTo>
                  <a:cubicBezTo>
                    <a:pt x="816" y="1029"/>
                    <a:pt x="899" y="722"/>
                    <a:pt x="1138" y="583"/>
                  </a:cubicBezTo>
                  <a:cubicBezTo>
                    <a:pt x="1378" y="445"/>
                    <a:pt x="1686" y="527"/>
                    <a:pt x="1824" y="767"/>
                  </a:cubicBezTo>
                  <a:cubicBezTo>
                    <a:pt x="1963" y="1007"/>
                    <a:pt x="1880" y="1314"/>
                    <a:pt x="1641" y="1453"/>
                  </a:cubicBezTo>
                  <a:close/>
                  <a:moveTo>
                    <a:pt x="1599" y="1381"/>
                  </a:moveTo>
                  <a:cubicBezTo>
                    <a:pt x="1799" y="1266"/>
                    <a:pt x="1868" y="1009"/>
                    <a:pt x="1752" y="809"/>
                  </a:cubicBezTo>
                  <a:cubicBezTo>
                    <a:pt x="1637" y="608"/>
                    <a:pt x="1380" y="539"/>
                    <a:pt x="1180" y="655"/>
                  </a:cubicBezTo>
                  <a:cubicBezTo>
                    <a:pt x="980" y="771"/>
                    <a:pt x="911" y="1027"/>
                    <a:pt x="1026" y="1228"/>
                  </a:cubicBezTo>
                  <a:cubicBezTo>
                    <a:pt x="1142" y="1428"/>
                    <a:pt x="1399" y="1497"/>
                    <a:pt x="1599" y="1381"/>
                  </a:cubicBezTo>
                  <a:close/>
                  <a:moveTo>
                    <a:pt x="1767" y="1422"/>
                  </a:moveTo>
                  <a:lnTo>
                    <a:pt x="1551" y="1547"/>
                  </a:lnTo>
                  <a:lnTo>
                    <a:pt x="1717" y="1835"/>
                  </a:lnTo>
                  <a:lnTo>
                    <a:pt x="1933" y="1710"/>
                  </a:lnTo>
                  <a:lnTo>
                    <a:pt x="1767" y="1422"/>
                  </a:lnTo>
                  <a:close/>
                  <a:moveTo>
                    <a:pt x="1956" y="1749"/>
                  </a:moveTo>
                  <a:lnTo>
                    <a:pt x="1739" y="1874"/>
                  </a:lnTo>
                  <a:cubicBezTo>
                    <a:pt x="1774" y="1934"/>
                    <a:pt x="1850" y="1954"/>
                    <a:pt x="1910" y="1919"/>
                  </a:cubicBezTo>
                  <a:cubicBezTo>
                    <a:pt x="1969" y="1885"/>
                    <a:pt x="1990" y="1809"/>
                    <a:pt x="1956" y="1749"/>
                  </a:cubicBezTo>
                  <a:close/>
                  <a:moveTo>
                    <a:pt x="803" y="551"/>
                  </a:moveTo>
                  <a:lnTo>
                    <a:pt x="249" y="551"/>
                  </a:lnTo>
                  <a:lnTo>
                    <a:pt x="249" y="613"/>
                  </a:lnTo>
                  <a:lnTo>
                    <a:pt x="803" y="613"/>
                  </a:lnTo>
                  <a:lnTo>
                    <a:pt x="803" y="551"/>
                  </a:lnTo>
                  <a:close/>
                  <a:moveTo>
                    <a:pt x="675" y="828"/>
                  </a:moveTo>
                  <a:lnTo>
                    <a:pt x="249" y="828"/>
                  </a:lnTo>
                  <a:lnTo>
                    <a:pt x="249" y="890"/>
                  </a:lnTo>
                  <a:lnTo>
                    <a:pt x="675" y="890"/>
                  </a:lnTo>
                  <a:lnTo>
                    <a:pt x="675" y="828"/>
                  </a:lnTo>
                  <a:close/>
                  <a:moveTo>
                    <a:pt x="249" y="1167"/>
                  </a:moveTo>
                  <a:lnTo>
                    <a:pt x="675" y="1167"/>
                  </a:lnTo>
                  <a:lnTo>
                    <a:pt x="675" y="1105"/>
                  </a:lnTo>
                  <a:lnTo>
                    <a:pt x="249" y="1105"/>
                  </a:lnTo>
                  <a:lnTo>
                    <a:pt x="249" y="1167"/>
                  </a:lnTo>
                  <a:close/>
                  <a:moveTo>
                    <a:pt x="249" y="1444"/>
                  </a:moveTo>
                  <a:lnTo>
                    <a:pt x="803" y="1444"/>
                  </a:lnTo>
                  <a:lnTo>
                    <a:pt x="803" y="1382"/>
                  </a:lnTo>
                  <a:lnTo>
                    <a:pt x="249" y="1382"/>
                  </a:lnTo>
                  <a:lnTo>
                    <a:pt x="249" y="1444"/>
                  </a:lnTo>
                  <a:close/>
                  <a:moveTo>
                    <a:pt x="1308" y="1105"/>
                  </a:moveTo>
                  <a:lnTo>
                    <a:pt x="1179" y="961"/>
                  </a:lnTo>
                  <a:lnTo>
                    <a:pt x="1118" y="1017"/>
                  </a:lnTo>
                  <a:lnTo>
                    <a:pt x="1300" y="1219"/>
                  </a:lnTo>
                  <a:lnTo>
                    <a:pt x="1657" y="922"/>
                  </a:lnTo>
                  <a:lnTo>
                    <a:pt x="1604" y="858"/>
                  </a:lnTo>
                  <a:lnTo>
                    <a:pt x="1308" y="110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="ctr"/>
            <a:lstStyle>
              <a:defPPr>
                <a:defRPr lang="zh-CN"/>
              </a:defPPr>
              <a:lvl1pPr marL="0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1pPr>
              <a:lvl2pPr marL="457189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2pPr>
              <a:lvl3pPr marL="914377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3pPr>
              <a:lvl4pPr marL="1371566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4pPr>
              <a:lvl5pPr marL="1828754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5pPr>
              <a:lvl6pPr marL="2285943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6pPr>
              <a:lvl7pPr marL="2743131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7pPr>
              <a:lvl8pPr marL="3200320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8pPr>
              <a:lvl9pPr marL="3657509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9pPr>
            </a:lstStyle>
            <a:p>
              <a:pPr marL="0" marR="0" lvl="0" indent="0" algn="ctr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微软雅黑"/>
              </a:endParaRPr>
            </a:p>
          </p:txBody>
        </p:sp>
      </p:grpSp>
      <p:sp>
        <p:nvSpPr>
          <p:cNvPr id="376" name="iṩlíḋè">
            <a:extLst>
              <a:ext uri="{FF2B5EF4-FFF2-40B4-BE49-F238E27FC236}">
                <a16:creationId xmlns="" xmlns:a16="http://schemas.microsoft.com/office/drawing/2014/main" id="{618009AB-2C12-4159-89DF-90D89F841A81}"/>
              </a:ext>
            </a:extLst>
          </p:cNvPr>
          <p:cNvSpPr/>
          <p:nvPr/>
        </p:nvSpPr>
        <p:spPr>
          <a:xfrm>
            <a:off x="2141949" y="1846267"/>
            <a:ext cx="422285" cy="416132"/>
          </a:xfrm>
          <a:custGeom>
            <a:avLst/>
            <a:gdLst>
              <a:gd name="connsiteX0" fmla="*/ 0 w 670873"/>
              <a:gd name="connsiteY0" fmla="*/ 335437 h 670873"/>
              <a:gd name="connsiteX1" fmla="*/ 335437 w 670873"/>
              <a:gd name="connsiteY1" fmla="*/ 0 h 670873"/>
              <a:gd name="connsiteX2" fmla="*/ 670874 w 670873"/>
              <a:gd name="connsiteY2" fmla="*/ 335437 h 670873"/>
              <a:gd name="connsiteX3" fmla="*/ 335437 w 670873"/>
              <a:gd name="connsiteY3" fmla="*/ 670874 h 670873"/>
              <a:gd name="connsiteX4" fmla="*/ 0 w 670873"/>
              <a:gd name="connsiteY4" fmla="*/ 335437 h 670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70873" h="670873">
                <a:moveTo>
                  <a:pt x="0" y="335437"/>
                </a:moveTo>
                <a:cubicBezTo>
                  <a:pt x="0" y="150180"/>
                  <a:pt x="150180" y="0"/>
                  <a:pt x="335437" y="0"/>
                </a:cubicBezTo>
                <a:cubicBezTo>
                  <a:pt x="520694" y="0"/>
                  <a:pt x="670874" y="150180"/>
                  <a:pt x="670874" y="335437"/>
                </a:cubicBezTo>
                <a:cubicBezTo>
                  <a:pt x="670874" y="520694"/>
                  <a:pt x="520694" y="670874"/>
                  <a:pt x="335437" y="670874"/>
                </a:cubicBezTo>
                <a:cubicBezTo>
                  <a:pt x="150180" y="670874"/>
                  <a:pt x="0" y="520694"/>
                  <a:pt x="0" y="335437"/>
                </a:cubicBezTo>
                <a:close/>
              </a:path>
            </a:pathLst>
          </a:custGeom>
          <a:solidFill>
            <a:srgbClr val="B71754"/>
          </a:solidFill>
          <a:ln w="28575" cap="flat" cmpd="sng" algn="ctr">
            <a:solidFill>
              <a:srgbClr val="FFFFFF"/>
            </a:solidFill>
            <a:prstDash val="solid"/>
            <a:miter lim="800000"/>
          </a:ln>
          <a:effectLst/>
        </p:spPr>
        <p:txBody>
          <a:bodyPr anchor="ctr"/>
          <a:lstStyle>
            <a:defPPr>
              <a:defRPr lang="zh-CN"/>
            </a:defPPr>
            <a:lvl1pPr marL="0" algn="l" defTabSz="914377" rtl="0" eaLnBrk="1" latinLnBrk="0" hangingPunct="1">
              <a:defRPr sz="1800" kern="1200">
                <a:solidFill>
                  <a:schemeClr val="lt1"/>
                </a:solidFill>
              </a:defRPr>
            </a:lvl1pPr>
            <a:lvl2pPr marL="457189" algn="l" defTabSz="914377" rtl="0" eaLnBrk="1" latinLnBrk="0" hangingPunct="1">
              <a:defRPr sz="1800" kern="1200">
                <a:solidFill>
                  <a:schemeClr val="lt1"/>
                </a:solidFill>
              </a:defRPr>
            </a:lvl2pPr>
            <a:lvl3pPr marL="914377" algn="l" defTabSz="914377" rtl="0" eaLnBrk="1" latinLnBrk="0" hangingPunct="1">
              <a:defRPr sz="1800" kern="1200">
                <a:solidFill>
                  <a:schemeClr val="lt1"/>
                </a:solidFill>
              </a:defRPr>
            </a:lvl3pPr>
            <a:lvl4pPr marL="1371566" algn="l" defTabSz="914377" rtl="0" eaLnBrk="1" latinLnBrk="0" hangingPunct="1">
              <a:defRPr sz="1800" kern="1200">
                <a:solidFill>
                  <a:schemeClr val="lt1"/>
                </a:solidFill>
              </a:defRPr>
            </a:lvl4pPr>
            <a:lvl5pPr marL="1828754" algn="l" defTabSz="914377" rtl="0" eaLnBrk="1" latinLnBrk="0" hangingPunct="1">
              <a:defRPr sz="1800" kern="1200">
                <a:solidFill>
                  <a:schemeClr val="lt1"/>
                </a:solidFill>
              </a:defRPr>
            </a:lvl5pPr>
            <a:lvl6pPr marL="2285943" algn="l" defTabSz="914377" rtl="0" eaLnBrk="1" latinLnBrk="0" hangingPunct="1">
              <a:defRPr sz="1800" kern="1200">
                <a:solidFill>
                  <a:schemeClr val="lt1"/>
                </a:solidFill>
              </a:defRPr>
            </a:lvl6pPr>
            <a:lvl7pPr marL="2743131" algn="l" defTabSz="914377" rtl="0" eaLnBrk="1" latinLnBrk="0" hangingPunct="1">
              <a:defRPr sz="1800" kern="1200">
                <a:solidFill>
                  <a:schemeClr val="lt1"/>
                </a:solidFill>
              </a:defRPr>
            </a:lvl7pPr>
            <a:lvl8pPr marL="3200320" algn="l" defTabSz="914377" rtl="0" eaLnBrk="1" latinLnBrk="0" hangingPunct="1">
              <a:defRPr sz="1800" kern="1200">
                <a:solidFill>
                  <a:schemeClr val="lt1"/>
                </a:solidFill>
              </a:defRPr>
            </a:lvl8pPr>
            <a:lvl9pPr marL="3657509" algn="l" defTabSz="914377" rtl="0" eaLnBrk="1" latinLnBrk="0" hangingPunct="1">
              <a:defRPr sz="1800" kern="1200">
                <a:solidFill>
                  <a:schemeClr val="lt1"/>
                </a:solidFill>
              </a:defRPr>
            </a:lvl9pPr>
          </a:lstStyle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微软雅黑"/>
            </a:endParaRPr>
          </a:p>
        </p:txBody>
      </p:sp>
      <p:sp>
        <p:nvSpPr>
          <p:cNvPr id="377" name="í$ľîḑe">
            <a:extLst>
              <a:ext uri="{FF2B5EF4-FFF2-40B4-BE49-F238E27FC236}">
                <a16:creationId xmlns="" xmlns:a16="http://schemas.microsoft.com/office/drawing/2014/main" id="{498A35C7-72C0-4B85-8FAB-24A01B452E45}"/>
              </a:ext>
            </a:extLst>
          </p:cNvPr>
          <p:cNvSpPr/>
          <p:nvPr/>
        </p:nvSpPr>
        <p:spPr bwMode="auto">
          <a:xfrm>
            <a:off x="2234833" y="1937951"/>
            <a:ext cx="236518" cy="232765"/>
          </a:xfrm>
          <a:custGeom>
            <a:avLst/>
            <a:gdLst>
              <a:gd name="connsiteX0" fmla="*/ 86413 w 591547"/>
              <a:gd name="connsiteY0" fmla="*/ 515758 h 590770"/>
              <a:gd name="connsiteX1" fmla="*/ 171919 w 591547"/>
              <a:gd name="connsiteY1" fmla="*/ 515758 h 590770"/>
              <a:gd name="connsiteX2" fmla="*/ 171919 w 591547"/>
              <a:gd name="connsiteY2" fmla="*/ 537523 h 590770"/>
              <a:gd name="connsiteX3" fmla="*/ 86413 w 591547"/>
              <a:gd name="connsiteY3" fmla="*/ 537523 h 590770"/>
              <a:gd name="connsiteX4" fmla="*/ 86413 w 591547"/>
              <a:gd name="connsiteY4" fmla="*/ 461733 h 590770"/>
              <a:gd name="connsiteX5" fmla="*/ 171919 w 591547"/>
              <a:gd name="connsiteY5" fmla="*/ 461733 h 590770"/>
              <a:gd name="connsiteX6" fmla="*/ 171919 w 591547"/>
              <a:gd name="connsiteY6" fmla="*/ 483498 h 590770"/>
              <a:gd name="connsiteX7" fmla="*/ 86413 w 591547"/>
              <a:gd name="connsiteY7" fmla="*/ 483498 h 590770"/>
              <a:gd name="connsiteX8" fmla="*/ 86413 w 591547"/>
              <a:gd name="connsiteY8" fmla="*/ 408616 h 590770"/>
              <a:gd name="connsiteX9" fmla="*/ 171919 w 591547"/>
              <a:gd name="connsiteY9" fmla="*/ 408616 h 590770"/>
              <a:gd name="connsiteX10" fmla="*/ 171919 w 591547"/>
              <a:gd name="connsiteY10" fmla="*/ 429474 h 590770"/>
              <a:gd name="connsiteX11" fmla="*/ 86413 w 591547"/>
              <a:gd name="connsiteY11" fmla="*/ 429474 h 590770"/>
              <a:gd name="connsiteX12" fmla="*/ 204177 w 591547"/>
              <a:gd name="connsiteY12" fmla="*/ 357041 h 590770"/>
              <a:gd name="connsiteX13" fmla="*/ 204177 w 591547"/>
              <a:gd name="connsiteY13" fmla="*/ 569815 h 590770"/>
              <a:gd name="connsiteX14" fmla="*/ 333300 w 591547"/>
              <a:gd name="connsiteY14" fmla="*/ 569815 h 590770"/>
              <a:gd name="connsiteX15" fmla="*/ 333300 w 591547"/>
              <a:gd name="connsiteY15" fmla="*/ 382026 h 590770"/>
              <a:gd name="connsiteX16" fmla="*/ 183194 w 591547"/>
              <a:gd name="connsiteY16" fmla="*/ 357041 h 590770"/>
              <a:gd name="connsiteX17" fmla="*/ 75053 w 591547"/>
              <a:gd name="connsiteY17" fmla="*/ 382026 h 590770"/>
              <a:gd name="connsiteX18" fmla="*/ 75053 w 591547"/>
              <a:gd name="connsiteY18" fmla="*/ 569815 h 590770"/>
              <a:gd name="connsiteX19" fmla="*/ 183194 w 591547"/>
              <a:gd name="connsiteY19" fmla="*/ 569815 h 590770"/>
              <a:gd name="connsiteX20" fmla="*/ 247709 w 591547"/>
              <a:gd name="connsiteY20" fmla="*/ 311838 h 590770"/>
              <a:gd name="connsiteX21" fmla="*/ 322851 w 591547"/>
              <a:gd name="connsiteY21" fmla="*/ 311838 h 590770"/>
              <a:gd name="connsiteX22" fmla="*/ 322851 w 591547"/>
              <a:gd name="connsiteY22" fmla="*/ 332826 h 590770"/>
              <a:gd name="connsiteX23" fmla="*/ 247709 w 591547"/>
              <a:gd name="connsiteY23" fmla="*/ 332826 h 590770"/>
              <a:gd name="connsiteX24" fmla="*/ 247709 w 591547"/>
              <a:gd name="connsiteY24" fmla="*/ 257944 h 590770"/>
              <a:gd name="connsiteX25" fmla="*/ 322851 w 591547"/>
              <a:gd name="connsiteY25" fmla="*/ 257944 h 590770"/>
              <a:gd name="connsiteX26" fmla="*/ 322851 w 591547"/>
              <a:gd name="connsiteY26" fmla="*/ 279580 h 590770"/>
              <a:gd name="connsiteX27" fmla="*/ 247709 w 591547"/>
              <a:gd name="connsiteY27" fmla="*/ 279580 h 590770"/>
              <a:gd name="connsiteX28" fmla="*/ 247709 w 591547"/>
              <a:gd name="connsiteY28" fmla="*/ 203919 h 590770"/>
              <a:gd name="connsiteX29" fmla="*/ 322851 w 591547"/>
              <a:gd name="connsiteY29" fmla="*/ 203919 h 590770"/>
              <a:gd name="connsiteX30" fmla="*/ 322851 w 591547"/>
              <a:gd name="connsiteY30" fmla="*/ 225684 h 590770"/>
              <a:gd name="connsiteX31" fmla="*/ 247709 w 591547"/>
              <a:gd name="connsiteY31" fmla="*/ 225684 h 590770"/>
              <a:gd name="connsiteX32" fmla="*/ 247709 w 591547"/>
              <a:gd name="connsiteY32" fmla="*/ 150672 h 590770"/>
              <a:gd name="connsiteX33" fmla="*/ 322851 w 591547"/>
              <a:gd name="connsiteY33" fmla="*/ 150672 h 590770"/>
              <a:gd name="connsiteX34" fmla="*/ 322851 w 591547"/>
              <a:gd name="connsiteY34" fmla="*/ 171660 h 590770"/>
              <a:gd name="connsiteX35" fmla="*/ 247709 w 591547"/>
              <a:gd name="connsiteY35" fmla="*/ 171660 h 590770"/>
              <a:gd name="connsiteX36" fmla="*/ 355090 w 591547"/>
              <a:gd name="connsiteY36" fmla="*/ 102357 h 590770"/>
              <a:gd name="connsiteX37" fmla="*/ 355090 w 591547"/>
              <a:gd name="connsiteY37" fmla="*/ 373160 h 590770"/>
              <a:gd name="connsiteX38" fmla="*/ 355090 w 591547"/>
              <a:gd name="connsiteY38" fmla="*/ 376384 h 590770"/>
              <a:gd name="connsiteX39" fmla="*/ 355090 w 591547"/>
              <a:gd name="connsiteY39" fmla="*/ 569815 h 590770"/>
              <a:gd name="connsiteX40" fmla="*/ 484213 w 591547"/>
              <a:gd name="connsiteY40" fmla="*/ 569815 h 590770"/>
              <a:gd name="connsiteX41" fmla="*/ 484213 w 591547"/>
              <a:gd name="connsiteY41" fmla="*/ 154744 h 590770"/>
              <a:gd name="connsiteX42" fmla="*/ 333300 w 591547"/>
              <a:gd name="connsiteY42" fmla="*/ 99939 h 590770"/>
              <a:gd name="connsiteX43" fmla="*/ 236458 w 591547"/>
              <a:gd name="connsiteY43" fmla="*/ 125730 h 590770"/>
              <a:gd name="connsiteX44" fmla="*/ 236458 w 591547"/>
              <a:gd name="connsiteY44" fmla="*/ 341728 h 590770"/>
              <a:gd name="connsiteX45" fmla="*/ 333300 w 591547"/>
              <a:gd name="connsiteY45" fmla="*/ 360265 h 590770"/>
              <a:gd name="connsiteX46" fmla="*/ 397862 w 591547"/>
              <a:gd name="connsiteY46" fmla="*/ 21761 h 590770"/>
              <a:gd name="connsiteX47" fmla="*/ 387371 w 591547"/>
              <a:gd name="connsiteY47" fmla="*/ 32238 h 590770"/>
              <a:gd name="connsiteX48" fmla="*/ 397862 w 591547"/>
              <a:gd name="connsiteY48" fmla="*/ 42716 h 590770"/>
              <a:gd name="connsiteX49" fmla="*/ 409160 w 591547"/>
              <a:gd name="connsiteY49" fmla="*/ 32238 h 590770"/>
              <a:gd name="connsiteX50" fmla="*/ 397862 w 591547"/>
              <a:gd name="connsiteY50" fmla="*/ 21761 h 590770"/>
              <a:gd name="connsiteX51" fmla="*/ 397862 w 591547"/>
              <a:gd name="connsiteY51" fmla="*/ 0 h 590770"/>
              <a:gd name="connsiteX52" fmla="*/ 430143 w 591547"/>
              <a:gd name="connsiteY52" fmla="*/ 32238 h 590770"/>
              <a:gd name="connsiteX53" fmla="*/ 409160 w 591547"/>
              <a:gd name="connsiteY53" fmla="*/ 62865 h 590770"/>
              <a:gd name="connsiteX54" fmla="*/ 409160 w 591547"/>
              <a:gd name="connsiteY54" fmla="*/ 100745 h 590770"/>
              <a:gd name="connsiteX55" fmla="*/ 498740 w 591547"/>
              <a:gd name="connsiteY55" fmla="*/ 137819 h 590770"/>
              <a:gd name="connsiteX56" fmla="*/ 506003 w 591547"/>
              <a:gd name="connsiteY56" fmla="*/ 147491 h 590770"/>
              <a:gd name="connsiteX57" fmla="*/ 506003 w 591547"/>
              <a:gd name="connsiteY57" fmla="*/ 569815 h 590770"/>
              <a:gd name="connsiteX58" fmla="*/ 591547 w 591547"/>
              <a:gd name="connsiteY58" fmla="*/ 569815 h 590770"/>
              <a:gd name="connsiteX59" fmla="*/ 591547 w 591547"/>
              <a:gd name="connsiteY59" fmla="*/ 590770 h 590770"/>
              <a:gd name="connsiteX60" fmla="*/ 494705 w 591547"/>
              <a:gd name="connsiteY60" fmla="*/ 590770 h 590770"/>
              <a:gd name="connsiteX61" fmla="*/ 344598 w 591547"/>
              <a:gd name="connsiteY61" fmla="*/ 590770 h 590770"/>
              <a:gd name="connsiteX62" fmla="*/ 193685 w 591547"/>
              <a:gd name="connsiteY62" fmla="*/ 590770 h 590770"/>
              <a:gd name="connsiteX63" fmla="*/ 64562 w 591547"/>
              <a:gd name="connsiteY63" fmla="*/ 590770 h 590770"/>
              <a:gd name="connsiteX64" fmla="*/ 0 w 591547"/>
              <a:gd name="connsiteY64" fmla="*/ 590770 h 590770"/>
              <a:gd name="connsiteX65" fmla="*/ 0 w 591547"/>
              <a:gd name="connsiteY65" fmla="*/ 569815 h 590770"/>
              <a:gd name="connsiteX66" fmla="*/ 54070 w 591547"/>
              <a:gd name="connsiteY66" fmla="*/ 569815 h 590770"/>
              <a:gd name="connsiteX67" fmla="*/ 54070 w 591547"/>
              <a:gd name="connsiteY67" fmla="*/ 373160 h 590770"/>
              <a:gd name="connsiteX68" fmla="*/ 62141 w 591547"/>
              <a:gd name="connsiteY68" fmla="*/ 362683 h 590770"/>
              <a:gd name="connsiteX69" fmla="*/ 191264 w 591547"/>
              <a:gd name="connsiteY69" fmla="*/ 333668 h 590770"/>
              <a:gd name="connsiteX70" fmla="*/ 195299 w 591547"/>
              <a:gd name="connsiteY70" fmla="*/ 333668 h 590770"/>
              <a:gd name="connsiteX71" fmla="*/ 196106 w 591547"/>
              <a:gd name="connsiteY71" fmla="*/ 333668 h 590770"/>
              <a:gd name="connsiteX72" fmla="*/ 215475 w 591547"/>
              <a:gd name="connsiteY72" fmla="*/ 336892 h 590770"/>
              <a:gd name="connsiteX73" fmla="*/ 215475 w 591547"/>
              <a:gd name="connsiteY73" fmla="*/ 116864 h 590770"/>
              <a:gd name="connsiteX74" fmla="*/ 223545 w 591547"/>
              <a:gd name="connsiteY74" fmla="*/ 106387 h 590770"/>
              <a:gd name="connsiteX75" fmla="*/ 341370 w 591547"/>
              <a:gd name="connsiteY75" fmla="*/ 75760 h 590770"/>
              <a:gd name="connsiteX76" fmla="*/ 342984 w 591547"/>
              <a:gd name="connsiteY76" fmla="*/ 75760 h 590770"/>
              <a:gd name="connsiteX77" fmla="*/ 345405 w 591547"/>
              <a:gd name="connsiteY77" fmla="*/ 75760 h 590770"/>
              <a:gd name="connsiteX78" fmla="*/ 347020 w 591547"/>
              <a:gd name="connsiteY78" fmla="*/ 75760 h 590770"/>
              <a:gd name="connsiteX79" fmla="*/ 348634 w 591547"/>
              <a:gd name="connsiteY79" fmla="*/ 75760 h 590770"/>
              <a:gd name="connsiteX80" fmla="*/ 387371 w 591547"/>
              <a:gd name="connsiteY80" fmla="*/ 91879 h 590770"/>
              <a:gd name="connsiteX81" fmla="*/ 387371 w 591547"/>
              <a:gd name="connsiteY81" fmla="*/ 62865 h 590770"/>
              <a:gd name="connsiteX82" fmla="*/ 365581 w 591547"/>
              <a:gd name="connsiteY82" fmla="*/ 32238 h 590770"/>
              <a:gd name="connsiteX83" fmla="*/ 397862 w 591547"/>
              <a:gd name="connsiteY83" fmla="*/ 0 h 5907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</a:cxnLst>
            <a:rect l="l" t="t" r="r" b="b"/>
            <a:pathLst>
              <a:path w="591547" h="590770">
                <a:moveTo>
                  <a:pt x="86413" y="515758"/>
                </a:moveTo>
                <a:lnTo>
                  <a:pt x="171919" y="515758"/>
                </a:lnTo>
                <a:lnTo>
                  <a:pt x="171919" y="537523"/>
                </a:lnTo>
                <a:lnTo>
                  <a:pt x="86413" y="537523"/>
                </a:lnTo>
                <a:close/>
                <a:moveTo>
                  <a:pt x="86413" y="461733"/>
                </a:moveTo>
                <a:lnTo>
                  <a:pt x="171919" y="461733"/>
                </a:lnTo>
                <a:lnTo>
                  <a:pt x="171919" y="483498"/>
                </a:lnTo>
                <a:lnTo>
                  <a:pt x="86413" y="483498"/>
                </a:lnTo>
                <a:close/>
                <a:moveTo>
                  <a:pt x="86413" y="408616"/>
                </a:moveTo>
                <a:lnTo>
                  <a:pt x="171919" y="408616"/>
                </a:lnTo>
                <a:lnTo>
                  <a:pt x="171919" y="429474"/>
                </a:lnTo>
                <a:lnTo>
                  <a:pt x="86413" y="429474"/>
                </a:lnTo>
                <a:close/>
                <a:moveTo>
                  <a:pt x="204177" y="357041"/>
                </a:moveTo>
                <a:lnTo>
                  <a:pt x="204177" y="569815"/>
                </a:lnTo>
                <a:lnTo>
                  <a:pt x="333300" y="569815"/>
                </a:lnTo>
                <a:lnTo>
                  <a:pt x="333300" y="382026"/>
                </a:lnTo>
                <a:close/>
                <a:moveTo>
                  <a:pt x="183194" y="357041"/>
                </a:moveTo>
                <a:lnTo>
                  <a:pt x="75053" y="382026"/>
                </a:lnTo>
                <a:lnTo>
                  <a:pt x="75053" y="569815"/>
                </a:lnTo>
                <a:lnTo>
                  <a:pt x="183194" y="569815"/>
                </a:lnTo>
                <a:close/>
                <a:moveTo>
                  <a:pt x="247709" y="311838"/>
                </a:moveTo>
                <a:lnTo>
                  <a:pt x="322851" y="311838"/>
                </a:lnTo>
                <a:lnTo>
                  <a:pt x="322851" y="332826"/>
                </a:lnTo>
                <a:lnTo>
                  <a:pt x="247709" y="332826"/>
                </a:lnTo>
                <a:close/>
                <a:moveTo>
                  <a:pt x="247709" y="257944"/>
                </a:moveTo>
                <a:lnTo>
                  <a:pt x="322851" y="257944"/>
                </a:lnTo>
                <a:lnTo>
                  <a:pt x="322851" y="279580"/>
                </a:lnTo>
                <a:lnTo>
                  <a:pt x="247709" y="279580"/>
                </a:lnTo>
                <a:close/>
                <a:moveTo>
                  <a:pt x="247709" y="203919"/>
                </a:moveTo>
                <a:lnTo>
                  <a:pt x="322851" y="203919"/>
                </a:lnTo>
                <a:lnTo>
                  <a:pt x="322851" y="225684"/>
                </a:lnTo>
                <a:lnTo>
                  <a:pt x="247709" y="225684"/>
                </a:lnTo>
                <a:close/>
                <a:moveTo>
                  <a:pt x="247709" y="150672"/>
                </a:moveTo>
                <a:lnTo>
                  <a:pt x="322851" y="150672"/>
                </a:lnTo>
                <a:lnTo>
                  <a:pt x="322851" y="171660"/>
                </a:lnTo>
                <a:lnTo>
                  <a:pt x="247709" y="171660"/>
                </a:lnTo>
                <a:close/>
                <a:moveTo>
                  <a:pt x="355090" y="102357"/>
                </a:moveTo>
                <a:lnTo>
                  <a:pt x="355090" y="373160"/>
                </a:lnTo>
                <a:lnTo>
                  <a:pt x="355090" y="376384"/>
                </a:lnTo>
                <a:lnTo>
                  <a:pt x="355090" y="569815"/>
                </a:lnTo>
                <a:lnTo>
                  <a:pt x="484213" y="569815"/>
                </a:lnTo>
                <a:lnTo>
                  <a:pt x="484213" y="154744"/>
                </a:lnTo>
                <a:close/>
                <a:moveTo>
                  <a:pt x="333300" y="99939"/>
                </a:moveTo>
                <a:lnTo>
                  <a:pt x="236458" y="125730"/>
                </a:lnTo>
                <a:lnTo>
                  <a:pt x="236458" y="341728"/>
                </a:lnTo>
                <a:lnTo>
                  <a:pt x="333300" y="360265"/>
                </a:lnTo>
                <a:close/>
                <a:moveTo>
                  <a:pt x="397862" y="21761"/>
                </a:moveTo>
                <a:cubicBezTo>
                  <a:pt x="392213" y="21761"/>
                  <a:pt x="387371" y="26596"/>
                  <a:pt x="387371" y="32238"/>
                </a:cubicBezTo>
                <a:cubicBezTo>
                  <a:pt x="387371" y="37880"/>
                  <a:pt x="392213" y="42716"/>
                  <a:pt x="397862" y="42716"/>
                </a:cubicBezTo>
                <a:cubicBezTo>
                  <a:pt x="404318" y="42716"/>
                  <a:pt x="409160" y="37880"/>
                  <a:pt x="409160" y="32238"/>
                </a:cubicBezTo>
                <a:cubicBezTo>
                  <a:pt x="409160" y="26596"/>
                  <a:pt x="404318" y="21761"/>
                  <a:pt x="397862" y="21761"/>
                </a:cubicBezTo>
                <a:close/>
                <a:moveTo>
                  <a:pt x="397862" y="0"/>
                </a:moveTo>
                <a:cubicBezTo>
                  <a:pt x="415616" y="0"/>
                  <a:pt x="430143" y="14507"/>
                  <a:pt x="430143" y="32238"/>
                </a:cubicBezTo>
                <a:cubicBezTo>
                  <a:pt x="430143" y="45940"/>
                  <a:pt x="421266" y="58029"/>
                  <a:pt x="409160" y="62865"/>
                </a:cubicBezTo>
                <a:lnTo>
                  <a:pt x="409160" y="100745"/>
                </a:lnTo>
                <a:lnTo>
                  <a:pt x="498740" y="137819"/>
                </a:lnTo>
                <a:cubicBezTo>
                  <a:pt x="502775" y="139431"/>
                  <a:pt x="506003" y="143461"/>
                  <a:pt x="506003" y="147491"/>
                </a:cubicBezTo>
                <a:lnTo>
                  <a:pt x="506003" y="569815"/>
                </a:lnTo>
                <a:lnTo>
                  <a:pt x="591547" y="569815"/>
                </a:lnTo>
                <a:lnTo>
                  <a:pt x="591547" y="590770"/>
                </a:lnTo>
                <a:lnTo>
                  <a:pt x="494705" y="590770"/>
                </a:lnTo>
                <a:lnTo>
                  <a:pt x="344598" y="590770"/>
                </a:lnTo>
                <a:lnTo>
                  <a:pt x="193685" y="590770"/>
                </a:lnTo>
                <a:lnTo>
                  <a:pt x="64562" y="590770"/>
                </a:lnTo>
                <a:lnTo>
                  <a:pt x="0" y="590770"/>
                </a:lnTo>
                <a:lnTo>
                  <a:pt x="0" y="569815"/>
                </a:lnTo>
                <a:lnTo>
                  <a:pt x="54070" y="569815"/>
                </a:lnTo>
                <a:lnTo>
                  <a:pt x="54070" y="373160"/>
                </a:lnTo>
                <a:cubicBezTo>
                  <a:pt x="54070" y="368324"/>
                  <a:pt x="57298" y="364294"/>
                  <a:pt x="62141" y="362683"/>
                </a:cubicBezTo>
                <a:lnTo>
                  <a:pt x="191264" y="333668"/>
                </a:lnTo>
                <a:cubicBezTo>
                  <a:pt x="192878" y="332862"/>
                  <a:pt x="194492" y="332862"/>
                  <a:pt x="195299" y="333668"/>
                </a:cubicBezTo>
                <a:cubicBezTo>
                  <a:pt x="196106" y="333668"/>
                  <a:pt x="196106" y="333668"/>
                  <a:pt x="196106" y="333668"/>
                </a:cubicBezTo>
                <a:lnTo>
                  <a:pt x="215475" y="336892"/>
                </a:lnTo>
                <a:lnTo>
                  <a:pt x="215475" y="116864"/>
                </a:lnTo>
                <a:cubicBezTo>
                  <a:pt x="215475" y="112028"/>
                  <a:pt x="218703" y="107999"/>
                  <a:pt x="223545" y="106387"/>
                </a:cubicBezTo>
                <a:lnTo>
                  <a:pt x="341370" y="75760"/>
                </a:lnTo>
                <a:cubicBezTo>
                  <a:pt x="342177" y="75760"/>
                  <a:pt x="342177" y="75760"/>
                  <a:pt x="342984" y="75760"/>
                </a:cubicBezTo>
                <a:cubicBezTo>
                  <a:pt x="343791" y="75760"/>
                  <a:pt x="344598" y="74954"/>
                  <a:pt x="345405" y="75760"/>
                </a:cubicBezTo>
                <a:cubicBezTo>
                  <a:pt x="346213" y="75760"/>
                  <a:pt x="347020" y="75760"/>
                  <a:pt x="347020" y="75760"/>
                </a:cubicBezTo>
                <a:cubicBezTo>
                  <a:pt x="347827" y="75760"/>
                  <a:pt x="347827" y="75760"/>
                  <a:pt x="348634" y="75760"/>
                </a:cubicBezTo>
                <a:lnTo>
                  <a:pt x="387371" y="91879"/>
                </a:lnTo>
                <a:lnTo>
                  <a:pt x="387371" y="62865"/>
                </a:lnTo>
                <a:cubicBezTo>
                  <a:pt x="375265" y="58029"/>
                  <a:pt x="365581" y="45940"/>
                  <a:pt x="365581" y="32238"/>
                </a:cubicBezTo>
                <a:cubicBezTo>
                  <a:pt x="365581" y="14507"/>
                  <a:pt x="380107" y="0"/>
                  <a:pt x="397862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anchor="ctr"/>
          <a:lstStyle>
            <a:defPPr>
              <a:defRPr lang="zh-CN"/>
            </a:defPPr>
            <a:lvl1pPr marL="0" algn="l" defTabSz="914377" rtl="0" eaLnBrk="1" latinLnBrk="0" hangingPunct="1">
              <a:defRPr sz="1800" kern="1200">
                <a:solidFill>
                  <a:schemeClr val="tx1"/>
                </a:solidFill>
              </a:defRPr>
            </a:lvl1pPr>
            <a:lvl2pPr marL="457189" algn="l" defTabSz="914377" rtl="0" eaLnBrk="1" latinLnBrk="0" hangingPunct="1">
              <a:defRPr sz="1800" kern="1200">
                <a:solidFill>
                  <a:schemeClr val="tx1"/>
                </a:solidFill>
              </a:defRPr>
            </a:lvl2pPr>
            <a:lvl3pPr marL="914377" algn="l" defTabSz="914377" rtl="0" eaLnBrk="1" latinLnBrk="0" hangingPunct="1">
              <a:defRPr sz="1800" kern="1200">
                <a:solidFill>
                  <a:schemeClr val="tx1"/>
                </a:solidFill>
              </a:defRPr>
            </a:lvl3pPr>
            <a:lvl4pPr marL="1371566" algn="l" defTabSz="914377" rtl="0" eaLnBrk="1" latinLnBrk="0" hangingPunct="1">
              <a:defRPr sz="1800" kern="1200">
                <a:solidFill>
                  <a:schemeClr val="tx1"/>
                </a:solidFill>
              </a:defRPr>
            </a:lvl4pPr>
            <a:lvl5pPr marL="1828754" algn="l" defTabSz="914377" rtl="0" eaLnBrk="1" latinLnBrk="0" hangingPunct="1">
              <a:defRPr sz="1800" kern="1200">
                <a:solidFill>
                  <a:schemeClr val="tx1"/>
                </a:solidFill>
              </a:defRPr>
            </a:lvl5pPr>
            <a:lvl6pPr marL="2285943" algn="l" defTabSz="914377" rtl="0" eaLnBrk="1" latinLnBrk="0" hangingPunct="1">
              <a:defRPr sz="1800" kern="1200">
                <a:solidFill>
                  <a:schemeClr val="tx1"/>
                </a:solidFill>
              </a:defRPr>
            </a:lvl6pPr>
            <a:lvl7pPr marL="2743131" algn="l" defTabSz="914377" rtl="0" eaLnBrk="1" latinLnBrk="0" hangingPunct="1">
              <a:defRPr sz="1800" kern="1200">
                <a:solidFill>
                  <a:schemeClr val="tx1"/>
                </a:solidFill>
              </a:defRPr>
            </a:lvl7pPr>
            <a:lvl8pPr marL="3200320" algn="l" defTabSz="914377" rtl="0" eaLnBrk="1" latinLnBrk="0" hangingPunct="1">
              <a:defRPr sz="1800" kern="1200">
                <a:solidFill>
                  <a:schemeClr val="tx1"/>
                </a:solidFill>
              </a:defRPr>
            </a:lvl8pPr>
            <a:lvl9pPr marL="3657509" algn="l" defTabSz="914377" rtl="0" eaLnBrk="1" latinLnBrk="0" hangingPunct="1">
              <a:defRPr sz="1800" kern="1200">
                <a:solidFill>
                  <a:schemeClr val="tx1"/>
                </a:solidFill>
              </a:defRPr>
            </a:lvl9pPr>
          </a:lstStyle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微软雅黑"/>
            </a:endParaRPr>
          </a:p>
        </p:txBody>
      </p:sp>
      <p:sp>
        <p:nvSpPr>
          <p:cNvPr id="437" name="iṧľídè">
            <a:extLst>
              <a:ext uri="{FF2B5EF4-FFF2-40B4-BE49-F238E27FC236}">
                <a16:creationId xmlns="" xmlns:a16="http://schemas.microsoft.com/office/drawing/2014/main" id="{37F895A2-8CA5-434A-9DC8-34CDA5CDF6A4}"/>
              </a:ext>
            </a:extLst>
          </p:cNvPr>
          <p:cNvSpPr/>
          <p:nvPr/>
        </p:nvSpPr>
        <p:spPr bwMode="auto">
          <a:xfrm>
            <a:off x="1333700" y="2711318"/>
            <a:ext cx="2038784" cy="50997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0000" rIns="90000" anchor="t" anchorCtr="0">
            <a:normAutofit/>
          </a:bodyPr>
          <a:lstStyle/>
          <a:p>
            <a:pPr marL="0" marR="0" lvl="0" indent="0" defTabSz="91440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000" b="0" i="0" u="none" strike="noStrike" kern="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</a:rPr>
              <a:t>Copy paste fonts. Choose the only option to retain text.</a:t>
            </a:r>
          </a:p>
        </p:txBody>
      </p:sp>
      <p:sp>
        <p:nvSpPr>
          <p:cNvPr id="453" name="iṧḻîde">
            <a:extLst>
              <a:ext uri="{FF2B5EF4-FFF2-40B4-BE49-F238E27FC236}">
                <a16:creationId xmlns="" xmlns:a16="http://schemas.microsoft.com/office/drawing/2014/main" id="{8199FF6B-3E86-4EDB-8E9E-29CCFD8E6ED9}"/>
              </a:ext>
            </a:extLst>
          </p:cNvPr>
          <p:cNvSpPr txBox="1"/>
          <p:nvPr/>
        </p:nvSpPr>
        <p:spPr bwMode="auto">
          <a:xfrm>
            <a:off x="1333700" y="2390055"/>
            <a:ext cx="2038784" cy="321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000" rIns="90000">
            <a:normAutofit fontScale="92500" lnSpcReduction="20000"/>
          </a:bodyPr>
          <a:lstStyle/>
          <a:p>
            <a:pPr marL="0" marR="0" lvl="0" indent="0" algn="ctr" defTabSz="914377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8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Arial"/>
              </a:rPr>
              <a:t>标题文本预设</a:t>
            </a:r>
            <a:endParaRPr kumimoji="0" lang="zh-CN" altLang="en-US" sz="1800" b="1" i="0" u="none" strike="noStrike" kern="0" cap="none" spc="0" normalizeH="0" baseline="0" noProof="0" dirty="0">
              <a:ln>
                <a:noFill/>
              </a:ln>
              <a:effectLst/>
              <a:uLnTx/>
              <a:uFillTx/>
              <a:latin typeface="Arial"/>
            </a:endParaRPr>
          </a:p>
        </p:txBody>
      </p:sp>
      <p:sp>
        <p:nvSpPr>
          <p:cNvPr id="455" name="íśḷiďê">
            <a:extLst>
              <a:ext uri="{FF2B5EF4-FFF2-40B4-BE49-F238E27FC236}">
                <a16:creationId xmlns="" xmlns:a16="http://schemas.microsoft.com/office/drawing/2014/main" id="{3E77A9F8-2FB5-4589-BCBF-D518F8FAB288}"/>
              </a:ext>
            </a:extLst>
          </p:cNvPr>
          <p:cNvSpPr/>
          <p:nvPr/>
        </p:nvSpPr>
        <p:spPr>
          <a:xfrm>
            <a:off x="4871061" y="1846267"/>
            <a:ext cx="422285" cy="416132"/>
          </a:xfrm>
          <a:custGeom>
            <a:avLst/>
            <a:gdLst>
              <a:gd name="connsiteX0" fmla="*/ 0 w 670873"/>
              <a:gd name="connsiteY0" fmla="*/ 335437 h 670873"/>
              <a:gd name="connsiteX1" fmla="*/ 335437 w 670873"/>
              <a:gd name="connsiteY1" fmla="*/ 0 h 670873"/>
              <a:gd name="connsiteX2" fmla="*/ 670874 w 670873"/>
              <a:gd name="connsiteY2" fmla="*/ 335437 h 670873"/>
              <a:gd name="connsiteX3" fmla="*/ 335437 w 670873"/>
              <a:gd name="connsiteY3" fmla="*/ 670874 h 670873"/>
              <a:gd name="connsiteX4" fmla="*/ 0 w 670873"/>
              <a:gd name="connsiteY4" fmla="*/ 335437 h 670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70873" h="670873">
                <a:moveTo>
                  <a:pt x="0" y="335437"/>
                </a:moveTo>
                <a:cubicBezTo>
                  <a:pt x="0" y="150180"/>
                  <a:pt x="150180" y="0"/>
                  <a:pt x="335437" y="0"/>
                </a:cubicBezTo>
                <a:cubicBezTo>
                  <a:pt x="520694" y="0"/>
                  <a:pt x="670874" y="150180"/>
                  <a:pt x="670874" y="335437"/>
                </a:cubicBezTo>
                <a:cubicBezTo>
                  <a:pt x="670874" y="520694"/>
                  <a:pt x="520694" y="670874"/>
                  <a:pt x="335437" y="670874"/>
                </a:cubicBezTo>
                <a:cubicBezTo>
                  <a:pt x="150180" y="670874"/>
                  <a:pt x="0" y="520694"/>
                  <a:pt x="0" y="335437"/>
                </a:cubicBezTo>
                <a:close/>
              </a:path>
            </a:pathLst>
          </a:custGeom>
          <a:solidFill>
            <a:srgbClr val="B71754"/>
          </a:solidFill>
          <a:ln w="28575" cap="flat" cmpd="sng" algn="ctr">
            <a:solidFill>
              <a:srgbClr val="FFFFFF"/>
            </a:solidFill>
            <a:prstDash val="solid"/>
            <a:miter lim="800000"/>
          </a:ln>
          <a:effectLst/>
        </p:spPr>
        <p:txBody>
          <a:bodyPr anchor="ctr"/>
          <a:lstStyle>
            <a:defPPr>
              <a:defRPr lang="zh-CN"/>
            </a:defPPr>
            <a:lvl1pPr marL="0" algn="l" defTabSz="914377" rtl="0" eaLnBrk="1" latinLnBrk="0" hangingPunct="1">
              <a:defRPr sz="1800" kern="1200">
                <a:solidFill>
                  <a:schemeClr val="lt1"/>
                </a:solidFill>
              </a:defRPr>
            </a:lvl1pPr>
            <a:lvl2pPr marL="457189" algn="l" defTabSz="914377" rtl="0" eaLnBrk="1" latinLnBrk="0" hangingPunct="1">
              <a:defRPr sz="1800" kern="1200">
                <a:solidFill>
                  <a:schemeClr val="lt1"/>
                </a:solidFill>
              </a:defRPr>
            </a:lvl2pPr>
            <a:lvl3pPr marL="914377" algn="l" defTabSz="914377" rtl="0" eaLnBrk="1" latinLnBrk="0" hangingPunct="1">
              <a:defRPr sz="1800" kern="1200">
                <a:solidFill>
                  <a:schemeClr val="lt1"/>
                </a:solidFill>
              </a:defRPr>
            </a:lvl3pPr>
            <a:lvl4pPr marL="1371566" algn="l" defTabSz="914377" rtl="0" eaLnBrk="1" latinLnBrk="0" hangingPunct="1">
              <a:defRPr sz="1800" kern="1200">
                <a:solidFill>
                  <a:schemeClr val="lt1"/>
                </a:solidFill>
              </a:defRPr>
            </a:lvl4pPr>
            <a:lvl5pPr marL="1828754" algn="l" defTabSz="914377" rtl="0" eaLnBrk="1" latinLnBrk="0" hangingPunct="1">
              <a:defRPr sz="1800" kern="1200">
                <a:solidFill>
                  <a:schemeClr val="lt1"/>
                </a:solidFill>
              </a:defRPr>
            </a:lvl5pPr>
            <a:lvl6pPr marL="2285943" algn="l" defTabSz="914377" rtl="0" eaLnBrk="1" latinLnBrk="0" hangingPunct="1">
              <a:defRPr sz="1800" kern="1200">
                <a:solidFill>
                  <a:schemeClr val="lt1"/>
                </a:solidFill>
              </a:defRPr>
            </a:lvl6pPr>
            <a:lvl7pPr marL="2743131" algn="l" defTabSz="914377" rtl="0" eaLnBrk="1" latinLnBrk="0" hangingPunct="1">
              <a:defRPr sz="1800" kern="1200">
                <a:solidFill>
                  <a:schemeClr val="lt1"/>
                </a:solidFill>
              </a:defRPr>
            </a:lvl7pPr>
            <a:lvl8pPr marL="3200320" algn="l" defTabSz="914377" rtl="0" eaLnBrk="1" latinLnBrk="0" hangingPunct="1">
              <a:defRPr sz="1800" kern="1200">
                <a:solidFill>
                  <a:schemeClr val="lt1"/>
                </a:solidFill>
              </a:defRPr>
            </a:lvl8pPr>
            <a:lvl9pPr marL="3657509" algn="l" defTabSz="914377" rtl="0" eaLnBrk="1" latinLnBrk="0" hangingPunct="1">
              <a:defRPr sz="1800" kern="1200">
                <a:solidFill>
                  <a:schemeClr val="lt1"/>
                </a:solidFill>
              </a:defRPr>
            </a:lvl9pPr>
          </a:lstStyle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微软雅黑"/>
            </a:endParaRPr>
          </a:p>
        </p:txBody>
      </p:sp>
      <p:sp>
        <p:nvSpPr>
          <p:cNvPr id="456" name="î$lïḍê">
            <a:extLst>
              <a:ext uri="{FF2B5EF4-FFF2-40B4-BE49-F238E27FC236}">
                <a16:creationId xmlns="" xmlns:a16="http://schemas.microsoft.com/office/drawing/2014/main" id="{78C724F8-CE79-4519-899B-ADEB8BFCB23D}"/>
              </a:ext>
            </a:extLst>
          </p:cNvPr>
          <p:cNvSpPr/>
          <p:nvPr/>
        </p:nvSpPr>
        <p:spPr bwMode="auto">
          <a:xfrm>
            <a:off x="4963945" y="1937951"/>
            <a:ext cx="236518" cy="232765"/>
          </a:xfrm>
          <a:custGeom>
            <a:avLst/>
            <a:gdLst>
              <a:gd name="connsiteX0" fmla="*/ 86413 w 591547"/>
              <a:gd name="connsiteY0" fmla="*/ 515758 h 590770"/>
              <a:gd name="connsiteX1" fmla="*/ 171919 w 591547"/>
              <a:gd name="connsiteY1" fmla="*/ 515758 h 590770"/>
              <a:gd name="connsiteX2" fmla="*/ 171919 w 591547"/>
              <a:gd name="connsiteY2" fmla="*/ 537523 h 590770"/>
              <a:gd name="connsiteX3" fmla="*/ 86413 w 591547"/>
              <a:gd name="connsiteY3" fmla="*/ 537523 h 590770"/>
              <a:gd name="connsiteX4" fmla="*/ 86413 w 591547"/>
              <a:gd name="connsiteY4" fmla="*/ 461733 h 590770"/>
              <a:gd name="connsiteX5" fmla="*/ 171919 w 591547"/>
              <a:gd name="connsiteY5" fmla="*/ 461733 h 590770"/>
              <a:gd name="connsiteX6" fmla="*/ 171919 w 591547"/>
              <a:gd name="connsiteY6" fmla="*/ 483498 h 590770"/>
              <a:gd name="connsiteX7" fmla="*/ 86413 w 591547"/>
              <a:gd name="connsiteY7" fmla="*/ 483498 h 590770"/>
              <a:gd name="connsiteX8" fmla="*/ 86413 w 591547"/>
              <a:gd name="connsiteY8" fmla="*/ 408616 h 590770"/>
              <a:gd name="connsiteX9" fmla="*/ 171919 w 591547"/>
              <a:gd name="connsiteY9" fmla="*/ 408616 h 590770"/>
              <a:gd name="connsiteX10" fmla="*/ 171919 w 591547"/>
              <a:gd name="connsiteY10" fmla="*/ 429474 h 590770"/>
              <a:gd name="connsiteX11" fmla="*/ 86413 w 591547"/>
              <a:gd name="connsiteY11" fmla="*/ 429474 h 590770"/>
              <a:gd name="connsiteX12" fmla="*/ 204177 w 591547"/>
              <a:gd name="connsiteY12" fmla="*/ 357041 h 590770"/>
              <a:gd name="connsiteX13" fmla="*/ 204177 w 591547"/>
              <a:gd name="connsiteY13" fmla="*/ 569815 h 590770"/>
              <a:gd name="connsiteX14" fmla="*/ 333300 w 591547"/>
              <a:gd name="connsiteY14" fmla="*/ 569815 h 590770"/>
              <a:gd name="connsiteX15" fmla="*/ 333300 w 591547"/>
              <a:gd name="connsiteY15" fmla="*/ 382026 h 590770"/>
              <a:gd name="connsiteX16" fmla="*/ 183194 w 591547"/>
              <a:gd name="connsiteY16" fmla="*/ 357041 h 590770"/>
              <a:gd name="connsiteX17" fmla="*/ 75053 w 591547"/>
              <a:gd name="connsiteY17" fmla="*/ 382026 h 590770"/>
              <a:gd name="connsiteX18" fmla="*/ 75053 w 591547"/>
              <a:gd name="connsiteY18" fmla="*/ 569815 h 590770"/>
              <a:gd name="connsiteX19" fmla="*/ 183194 w 591547"/>
              <a:gd name="connsiteY19" fmla="*/ 569815 h 590770"/>
              <a:gd name="connsiteX20" fmla="*/ 247709 w 591547"/>
              <a:gd name="connsiteY20" fmla="*/ 311838 h 590770"/>
              <a:gd name="connsiteX21" fmla="*/ 322851 w 591547"/>
              <a:gd name="connsiteY21" fmla="*/ 311838 h 590770"/>
              <a:gd name="connsiteX22" fmla="*/ 322851 w 591547"/>
              <a:gd name="connsiteY22" fmla="*/ 332826 h 590770"/>
              <a:gd name="connsiteX23" fmla="*/ 247709 w 591547"/>
              <a:gd name="connsiteY23" fmla="*/ 332826 h 590770"/>
              <a:gd name="connsiteX24" fmla="*/ 247709 w 591547"/>
              <a:gd name="connsiteY24" fmla="*/ 257944 h 590770"/>
              <a:gd name="connsiteX25" fmla="*/ 322851 w 591547"/>
              <a:gd name="connsiteY25" fmla="*/ 257944 h 590770"/>
              <a:gd name="connsiteX26" fmla="*/ 322851 w 591547"/>
              <a:gd name="connsiteY26" fmla="*/ 279580 h 590770"/>
              <a:gd name="connsiteX27" fmla="*/ 247709 w 591547"/>
              <a:gd name="connsiteY27" fmla="*/ 279580 h 590770"/>
              <a:gd name="connsiteX28" fmla="*/ 247709 w 591547"/>
              <a:gd name="connsiteY28" fmla="*/ 203919 h 590770"/>
              <a:gd name="connsiteX29" fmla="*/ 322851 w 591547"/>
              <a:gd name="connsiteY29" fmla="*/ 203919 h 590770"/>
              <a:gd name="connsiteX30" fmla="*/ 322851 w 591547"/>
              <a:gd name="connsiteY30" fmla="*/ 225684 h 590770"/>
              <a:gd name="connsiteX31" fmla="*/ 247709 w 591547"/>
              <a:gd name="connsiteY31" fmla="*/ 225684 h 590770"/>
              <a:gd name="connsiteX32" fmla="*/ 247709 w 591547"/>
              <a:gd name="connsiteY32" fmla="*/ 150672 h 590770"/>
              <a:gd name="connsiteX33" fmla="*/ 322851 w 591547"/>
              <a:gd name="connsiteY33" fmla="*/ 150672 h 590770"/>
              <a:gd name="connsiteX34" fmla="*/ 322851 w 591547"/>
              <a:gd name="connsiteY34" fmla="*/ 171660 h 590770"/>
              <a:gd name="connsiteX35" fmla="*/ 247709 w 591547"/>
              <a:gd name="connsiteY35" fmla="*/ 171660 h 590770"/>
              <a:gd name="connsiteX36" fmla="*/ 355090 w 591547"/>
              <a:gd name="connsiteY36" fmla="*/ 102357 h 590770"/>
              <a:gd name="connsiteX37" fmla="*/ 355090 w 591547"/>
              <a:gd name="connsiteY37" fmla="*/ 373160 h 590770"/>
              <a:gd name="connsiteX38" fmla="*/ 355090 w 591547"/>
              <a:gd name="connsiteY38" fmla="*/ 376384 h 590770"/>
              <a:gd name="connsiteX39" fmla="*/ 355090 w 591547"/>
              <a:gd name="connsiteY39" fmla="*/ 569815 h 590770"/>
              <a:gd name="connsiteX40" fmla="*/ 484213 w 591547"/>
              <a:gd name="connsiteY40" fmla="*/ 569815 h 590770"/>
              <a:gd name="connsiteX41" fmla="*/ 484213 w 591547"/>
              <a:gd name="connsiteY41" fmla="*/ 154744 h 590770"/>
              <a:gd name="connsiteX42" fmla="*/ 333300 w 591547"/>
              <a:gd name="connsiteY42" fmla="*/ 99939 h 590770"/>
              <a:gd name="connsiteX43" fmla="*/ 236458 w 591547"/>
              <a:gd name="connsiteY43" fmla="*/ 125730 h 590770"/>
              <a:gd name="connsiteX44" fmla="*/ 236458 w 591547"/>
              <a:gd name="connsiteY44" fmla="*/ 341728 h 590770"/>
              <a:gd name="connsiteX45" fmla="*/ 333300 w 591547"/>
              <a:gd name="connsiteY45" fmla="*/ 360265 h 590770"/>
              <a:gd name="connsiteX46" fmla="*/ 397862 w 591547"/>
              <a:gd name="connsiteY46" fmla="*/ 21761 h 590770"/>
              <a:gd name="connsiteX47" fmla="*/ 387371 w 591547"/>
              <a:gd name="connsiteY47" fmla="*/ 32238 h 590770"/>
              <a:gd name="connsiteX48" fmla="*/ 397862 w 591547"/>
              <a:gd name="connsiteY48" fmla="*/ 42716 h 590770"/>
              <a:gd name="connsiteX49" fmla="*/ 409160 w 591547"/>
              <a:gd name="connsiteY49" fmla="*/ 32238 h 590770"/>
              <a:gd name="connsiteX50" fmla="*/ 397862 w 591547"/>
              <a:gd name="connsiteY50" fmla="*/ 21761 h 590770"/>
              <a:gd name="connsiteX51" fmla="*/ 397862 w 591547"/>
              <a:gd name="connsiteY51" fmla="*/ 0 h 590770"/>
              <a:gd name="connsiteX52" fmla="*/ 430143 w 591547"/>
              <a:gd name="connsiteY52" fmla="*/ 32238 h 590770"/>
              <a:gd name="connsiteX53" fmla="*/ 409160 w 591547"/>
              <a:gd name="connsiteY53" fmla="*/ 62865 h 590770"/>
              <a:gd name="connsiteX54" fmla="*/ 409160 w 591547"/>
              <a:gd name="connsiteY54" fmla="*/ 100745 h 590770"/>
              <a:gd name="connsiteX55" fmla="*/ 498740 w 591547"/>
              <a:gd name="connsiteY55" fmla="*/ 137819 h 590770"/>
              <a:gd name="connsiteX56" fmla="*/ 506003 w 591547"/>
              <a:gd name="connsiteY56" fmla="*/ 147491 h 590770"/>
              <a:gd name="connsiteX57" fmla="*/ 506003 w 591547"/>
              <a:gd name="connsiteY57" fmla="*/ 569815 h 590770"/>
              <a:gd name="connsiteX58" fmla="*/ 591547 w 591547"/>
              <a:gd name="connsiteY58" fmla="*/ 569815 h 590770"/>
              <a:gd name="connsiteX59" fmla="*/ 591547 w 591547"/>
              <a:gd name="connsiteY59" fmla="*/ 590770 h 590770"/>
              <a:gd name="connsiteX60" fmla="*/ 494705 w 591547"/>
              <a:gd name="connsiteY60" fmla="*/ 590770 h 590770"/>
              <a:gd name="connsiteX61" fmla="*/ 344598 w 591547"/>
              <a:gd name="connsiteY61" fmla="*/ 590770 h 590770"/>
              <a:gd name="connsiteX62" fmla="*/ 193685 w 591547"/>
              <a:gd name="connsiteY62" fmla="*/ 590770 h 590770"/>
              <a:gd name="connsiteX63" fmla="*/ 64562 w 591547"/>
              <a:gd name="connsiteY63" fmla="*/ 590770 h 590770"/>
              <a:gd name="connsiteX64" fmla="*/ 0 w 591547"/>
              <a:gd name="connsiteY64" fmla="*/ 590770 h 590770"/>
              <a:gd name="connsiteX65" fmla="*/ 0 w 591547"/>
              <a:gd name="connsiteY65" fmla="*/ 569815 h 590770"/>
              <a:gd name="connsiteX66" fmla="*/ 54070 w 591547"/>
              <a:gd name="connsiteY66" fmla="*/ 569815 h 590770"/>
              <a:gd name="connsiteX67" fmla="*/ 54070 w 591547"/>
              <a:gd name="connsiteY67" fmla="*/ 373160 h 590770"/>
              <a:gd name="connsiteX68" fmla="*/ 62141 w 591547"/>
              <a:gd name="connsiteY68" fmla="*/ 362683 h 590770"/>
              <a:gd name="connsiteX69" fmla="*/ 191264 w 591547"/>
              <a:gd name="connsiteY69" fmla="*/ 333668 h 590770"/>
              <a:gd name="connsiteX70" fmla="*/ 195299 w 591547"/>
              <a:gd name="connsiteY70" fmla="*/ 333668 h 590770"/>
              <a:gd name="connsiteX71" fmla="*/ 196106 w 591547"/>
              <a:gd name="connsiteY71" fmla="*/ 333668 h 590770"/>
              <a:gd name="connsiteX72" fmla="*/ 215475 w 591547"/>
              <a:gd name="connsiteY72" fmla="*/ 336892 h 590770"/>
              <a:gd name="connsiteX73" fmla="*/ 215475 w 591547"/>
              <a:gd name="connsiteY73" fmla="*/ 116864 h 590770"/>
              <a:gd name="connsiteX74" fmla="*/ 223545 w 591547"/>
              <a:gd name="connsiteY74" fmla="*/ 106387 h 590770"/>
              <a:gd name="connsiteX75" fmla="*/ 341370 w 591547"/>
              <a:gd name="connsiteY75" fmla="*/ 75760 h 590770"/>
              <a:gd name="connsiteX76" fmla="*/ 342984 w 591547"/>
              <a:gd name="connsiteY76" fmla="*/ 75760 h 590770"/>
              <a:gd name="connsiteX77" fmla="*/ 345405 w 591547"/>
              <a:gd name="connsiteY77" fmla="*/ 75760 h 590770"/>
              <a:gd name="connsiteX78" fmla="*/ 347020 w 591547"/>
              <a:gd name="connsiteY78" fmla="*/ 75760 h 590770"/>
              <a:gd name="connsiteX79" fmla="*/ 348634 w 591547"/>
              <a:gd name="connsiteY79" fmla="*/ 75760 h 590770"/>
              <a:gd name="connsiteX80" fmla="*/ 387371 w 591547"/>
              <a:gd name="connsiteY80" fmla="*/ 91879 h 590770"/>
              <a:gd name="connsiteX81" fmla="*/ 387371 w 591547"/>
              <a:gd name="connsiteY81" fmla="*/ 62865 h 590770"/>
              <a:gd name="connsiteX82" fmla="*/ 365581 w 591547"/>
              <a:gd name="connsiteY82" fmla="*/ 32238 h 590770"/>
              <a:gd name="connsiteX83" fmla="*/ 397862 w 591547"/>
              <a:gd name="connsiteY83" fmla="*/ 0 h 5907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</a:cxnLst>
            <a:rect l="l" t="t" r="r" b="b"/>
            <a:pathLst>
              <a:path w="591547" h="590770">
                <a:moveTo>
                  <a:pt x="86413" y="515758"/>
                </a:moveTo>
                <a:lnTo>
                  <a:pt x="171919" y="515758"/>
                </a:lnTo>
                <a:lnTo>
                  <a:pt x="171919" y="537523"/>
                </a:lnTo>
                <a:lnTo>
                  <a:pt x="86413" y="537523"/>
                </a:lnTo>
                <a:close/>
                <a:moveTo>
                  <a:pt x="86413" y="461733"/>
                </a:moveTo>
                <a:lnTo>
                  <a:pt x="171919" y="461733"/>
                </a:lnTo>
                <a:lnTo>
                  <a:pt x="171919" y="483498"/>
                </a:lnTo>
                <a:lnTo>
                  <a:pt x="86413" y="483498"/>
                </a:lnTo>
                <a:close/>
                <a:moveTo>
                  <a:pt x="86413" y="408616"/>
                </a:moveTo>
                <a:lnTo>
                  <a:pt x="171919" y="408616"/>
                </a:lnTo>
                <a:lnTo>
                  <a:pt x="171919" y="429474"/>
                </a:lnTo>
                <a:lnTo>
                  <a:pt x="86413" y="429474"/>
                </a:lnTo>
                <a:close/>
                <a:moveTo>
                  <a:pt x="204177" y="357041"/>
                </a:moveTo>
                <a:lnTo>
                  <a:pt x="204177" y="569815"/>
                </a:lnTo>
                <a:lnTo>
                  <a:pt x="333300" y="569815"/>
                </a:lnTo>
                <a:lnTo>
                  <a:pt x="333300" y="382026"/>
                </a:lnTo>
                <a:close/>
                <a:moveTo>
                  <a:pt x="183194" y="357041"/>
                </a:moveTo>
                <a:lnTo>
                  <a:pt x="75053" y="382026"/>
                </a:lnTo>
                <a:lnTo>
                  <a:pt x="75053" y="569815"/>
                </a:lnTo>
                <a:lnTo>
                  <a:pt x="183194" y="569815"/>
                </a:lnTo>
                <a:close/>
                <a:moveTo>
                  <a:pt x="247709" y="311838"/>
                </a:moveTo>
                <a:lnTo>
                  <a:pt x="322851" y="311838"/>
                </a:lnTo>
                <a:lnTo>
                  <a:pt x="322851" y="332826"/>
                </a:lnTo>
                <a:lnTo>
                  <a:pt x="247709" y="332826"/>
                </a:lnTo>
                <a:close/>
                <a:moveTo>
                  <a:pt x="247709" y="257944"/>
                </a:moveTo>
                <a:lnTo>
                  <a:pt x="322851" y="257944"/>
                </a:lnTo>
                <a:lnTo>
                  <a:pt x="322851" y="279580"/>
                </a:lnTo>
                <a:lnTo>
                  <a:pt x="247709" y="279580"/>
                </a:lnTo>
                <a:close/>
                <a:moveTo>
                  <a:pt x="247709" y="203919"/>
                </a:moveTo>
                <a:lnTo>
                  <a:pt x="322851" y="203919"/>
                </a:lnTo>
                <a:lnTo>
                  <a:pt x="322851" y="225684"/>
                </a:lnTo>
                <a:lnTo>
                  <a:pt x="247709" y="225684"/>
                </a:lnTo>
                <a:close/>
                <a:moveTo>
                  <a:pt x="247709" y="150672"/>
                </a:moveTo>
                <a:lnTo>
                  <a:pt x="322851" y="150672"/>
                </a:lnTo>
                <a:lnTo>
                  <a:pt x="322851" y="171660"/>
                </a:lnTo>
                <a:lnTo>
                  <a:pt x="247709" y="171660"/>
                </a:lnTo>
                <a:close/>
                <a:moveTo>
                  <a:pt x="355090" y="102357"/>
                </a:moveTo>
                <a:lnTo>
                  <a:pt x="355090" y="373160"/>
                </a:lnTo>
                <a:lnTo>
                  <a:pt x="355090" y="376384"/>
                </a:lnTo>
                <a:lnTo>
                  <a:pt x="355090" y="569815"/>
                </a:lnTo>
                <a:lnTo>
                  <a:pt x="484213" y="569815"/>
                </a:lnTo>
                <a:lnTo>
                  <a:pt x="484213" y="154744"/>
                </a:lnTo>
                <a:close/>
                <a:moveTo>
                  <a:pt x="333300" y="99939"/>
                </a:moveTo>
                <a:lnTo>
                  <a:pt x="236458" y="125730"/>
                </a:lnTo>
                <a:lnTo>
                  <a:pt x="236458" y="341728"/>
                </a:lnTo>
                <a:lnTo>
                  <a:pt x="333300" y="360265"/>
                </a:lnTo>
                <a:close/>
                <a:moveTo>
                  <a:pt x="397862" y="21761"/>
                </a:moveTo>
                <a:cubicBezTo>
                  <a:pt x="392213" y="21761"/>
                  <a:pt x="387371" y="26596"/>
                  <a:pt x="387371" y="32238"/>
                </a:cubicBezTo>
                <a:cubicBezTo>
                  <a:pt x="387371" y="37880"/>
                  <a:pt x="392213" y="42716"/>
                  <a:pt x="397862" y="42716"/>
                </a:cubicBezTo>
                <a:cubicBezTo>
                  <a:pt x="404318" y="42716"/>
                  <a:pt x="409160" y="37880"/>
                  <a:pt x="409160" y="32238"/>
                </a:cubicBezTo>
                <a:cubicBezTo>
                  <a:pt x="409160" y="26596"/>
                  <a:pt x="404318" y="21761"/>
                  <a:pt x="397862" y="21761"/>
                </a:cubicBezTo>
                <a:close/>
                <a:moveTo>
                  <a:pt x="397862" y="0"/>
                </a:moveTo>
                <a:cubicBezTo>
                  <a:pt x="415616" y="0"/>
                  <a:pt x="430143" y="14507"/>
                  <a:pt x="430143" y="32238"/>
                </a:cubicBezTo>
                <a:cubicBezTo>
                  <a:pt x="430143" y="45940"/>
                  <a:pt x="421266" y="58029"/>
                  <a:pt x="409160" y="62865"/>
                </a:cubicBezTo>
                <a:lnTo>
                  <a:pt x="409160" y="100745"/>
                </a:lnTo>
                <a:lnTo>
                  <a:pt x="498740" y="137819"/>
                </a:lnTo>
                <a:cubicBezTo>
                  <a:pt x="502775" y="139431"/>
                  <a:pt x="506003" y="143461"/>
                  <a:pt x="506003" y="147491"/>
                </a:cubicBezTo>
                <a:lnTo>
                  <a:pt x="506003" y="569815"/>
                </a:lnTo>
                <a:lnTo>
                  <a:pt x="591547" y="569815"/>
                </a:lnTo>
                <a:lnTo>
                  <a:pt x="591547" y="590770"/>
                </a:lnTo>
                <a:lnTo>
                  <a:pt x="494705" y="590770"/>
                </a:lnTo>
                <a:lnTo>
                  <a:pt x="344598" y="590770"/>
                </a:lnTo>
                <a:lnTo>
                  <a:pt x="193685" y="590770"/>
                </a:lnTo>
                <a:lnTo>
                  <a:pt x="64562" y="590770"/>
                </a:lnTo>
                <a:lnTo>
                  <a:pt x="0" y="590770"/>
                </a:lnTo>
                <a:lnTo>
                  <a:pt x="0" y="569815"/>
                </a:lnTo>
                <a:lnTo>
                  <a:pt x="54070" y="569815"/>
                </a:lnTo>
                <a:lnTo>
                  <a:pt x="54070" y="373160"/>
                </a:lnTo>
                <a:cubicBezTo>
                  <a:pt x="54070" y="368324"/>
                  <a:pt x="57298" y="364294"/>
                  <a:pt x="62141" y="362683"/>
                </a:cubicBezTo>
                <a:lnTo>
                  <a:pt x="191264" y="333668"/>
                </a:lnTo>
                <a:cubicBezTo>
                  <a:pt x="192878" y="332862"/>
                  <a:pt x="194492" y="332862"/>
                  <a:pt x="195299" y="333668"/>
                </a:cubicBezTo>
                <a:cubicBezTo>
                  <a:pt x="196106" y="333668"/>
                  <a:pt x="196106" y="333668"/>
                  <a:pt x="196106" y="333668"/>
                </a:cubicBezTo>
                <a:lnTo>
                  <a:pt x="215475" y="336892"/>
                </a:lnTo>
                <a:lnTo>
                  <a:pt x="215475" y="116864"/>
                </a:lnTo>
                <a:cubicBezTo>
                  <a:pt x="215475" y="112028"/>
                  <a:pt x="218703" y="107999"/>
                  <a:pt x="223545" y="106387"/>
                </a:cubicBezTo>
                <a:lnTo>
                  <a:pt x="341370" y="75760"/>
                </a:lnTo>
                <a:cubicBezTo>
                  <a:pt x="342177" y="75760"/>
                  <a:pt x="342177" y="75760"/>
                  <a:pt x="342984" y="75760"/>
                </a:cubicBezTo>
                <a:cubicBezTo>
                  <a:pt x="343791" y="75760"/>
                  <a:pt x="344598" y="74954"/>
                  <a:pt x="345405" y="75760"/>
                </a:cubicBezTo>
                <a:cubicBezTo>
                  <a:pt x="346213" y="75760"/>
                  <a:pt x="347020" y="75760"/>
                  <a:pt x="347020" y="75760"/>
                </a:cubicBezTo>
                <a:cubicBezTo>
                  <a:pt x="347827" y="75760"/>
                  <a:pt x="347827" y="75760"/>
                  <a:pt x="348634" y="75760"/>
                </a:cubicBezTo>
                <a:lnTo>
                  <a:pt x="387371" y="91879"/>
                </a:lnTo>
                <a:lnTo>
                  <a:pt x="387371" y="62865"/>
                </a:lnTo>
                <a:cubicBezTo>
                  <a:pt x="375265" y="58029"/>
                  <a:pt x="365581" y="45940"/>
                  <a:pt x="365581" y="32238"/>
                </a:cubicBezTo>
                <a:cubicBezTo>
                  <a:pt x="365581" y="14507"/>
                  <a:pt x="380107" y="0"/>
                  <a:pt x="397862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anchor="ctr"/>
          <a:lstStyle>
            <a:defPPr>
              <a:defRPr lang="zh-CN"/>
            </a:defPPr>
            <a:lvl1pPr marL="0" algn="l" defTabSz="914377" rtl="0" eaLnBrk="1" latinLnBrk="0" hangingPunct="1">
              <a:defRPr sz="1800" kern="1200">
                <a:solidFill>
                  <a:schemeClr val="tx1"/>
                </a:solidFill>
              </a:defRPr>
            </a:lvl1pPr>
            <a:lvl2pPr marL="457189" algn="l" defTabSz="914377" rtl="0" eaLnBrk="1" latinLnBrk="0" hangingPunct="1">
              <a:defRPr sz="1800" kern="1200">
                <a:solidFill>
                  <a:schemeClr val="tx1"/>
                </a:solidFill>
              </a:defRPr>
            </a:lvl2pPr>
            <a:lvl3pPr marL="914377" algn="l" defTabSz="914377" rtl="0" eaLnBrk="1" latinLnBrk="0" hangingPunct="1">
              <a:defRPr sz="1800" kern="1200">
                <a:solidFill>
                  <a:schemeClr val="tx1"/>
                </a:solidFill>
              </a:defRPr>
            </a:lvl3pPr>
            <a:lvl4pPr marL="1371566" algn="l" defTabSz="914377" rtl="0" eaLnBrk="1" latinLnBrk="0" hangingPunct="1">
              <a:defRPr sz="1800" kern="1200">
                <a:solidFill>
                  <a:schemeClr val="tx1"/>
                </a:solidFill>
              </a:defRPr>
            </a:lvl4pPr>
            <a:lvl5pPr marL="1828754" algn="l" defTabSz="914377" rtl="0" eaLnBrk="1" latinLnBrk="0" hangingPunct="1">
              <a:defRPr sz="1800" kern="1200">
                <a:solidFill>
                  <a:schemeClr val="tx1"/>
                </a:solidFill>
              </a:defRPr>
            </a:lvl5pPr>
            <a:lvl6pPr marL="2285943" algn="l" defTabSz="914377" rtl="0" eaLnBrk="1" latinLnBrk="0" hangingPunct="1">
              <a:defRPr sz="1800" kern="1200">
                <a:solidFill>
                  <a:schemeClr val="tx1"/>
                </a:solidFill>
              </a:defRPr>
            </a:lvl6pPr>
            <a:lvl7pPr marL="2743131" algn="l" defTabSz="914377" rtl="0" eaLnBrk="1" latinLnBrk="0" hangingPunct="1">
              <a:defRPr sz="1800" kern="1200">
                <a:solidFill>
                  <a:schemeClr val="tx1"/>
                </a:solidFill>
              </a:defRPr>
            </a:lvl7pPr>
            <a:lvl8pPr marL="3200320" algn="l" defTabSz="914377" rtl="0" eaLnBrk="1" latinLnBrk="0" hangingPunct="1">
              <a:defRPr sz="1800" kern="1200">
                <a:solidFill>
                  <a:schemeClr val="tx1"/>
                </a:solidFill>
              </a:defRPr>
            </a:lvl8pPr>
            <a:lvl9pPr marL="3657509" algn="l" defTabSz="914377" rtl="0" eaLnBrk="1" latinLnBrk="0" hangingPunct="1">
              <a:defRPr sz="1800" kern="1200">
                <a:solidFill>
                  <a:schemeClr val="tx1"/>
                </a:solidFill>
              </a:defRPr>
            </a:lvl9pPr>
          </a:lstStyle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微软雅黑"/>
            </a:endParaRPr>
          </a:p>
        </p:txBody>
      </p:sp>
      <p:sp>
        <p:nvSpPr>
          <p:cNvPr id="457" name="ïṣḷiḋê">
            <a:extLst>
              <a:ext uri="{FF2B5EF4-FFF2-40B4-BE49-F238E27FC236}">
                <a16:creationId xmlns="" xmlns:a16="http://schemas.microsoft.com/office/drawing/2014/main" id="{2394560B-B4AF-4FC6-8C2E-98DFDBB4CA3F}"/>
              </a:ext>
            </a:extLst>
          </p:cNvPr>
          <p:cNvSpPr/>
          <p:nvPr/>
        </p:nvSpPr>
        <p:spPr bwMode="auto">
          <a:xfrm>
            <a:off x="4062812" y="2711318"/>
            <a:ext cx="2038784" cy="50997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0000" rIns="90000" anchor="t" anchorCtr="0">
            <a:normAutofit/>
          </a:bodyPr>
          <a:lstStyle/>
          <a:p>
            <a:pPr marL="0" marR="0" lvl="0" indent="0" defTabSz="91440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000" b="0" i="0" u="none" strike="noStrike" kern="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</a:rPr>
              <a:t>Copy paste fonts. Choose the only option to retain text.</a:t>
            </a:r>
          </a:p>
        </p:txBody>
      </p:sp>
      <p:sp>
        <p:nvSpPr>
          <p:cNvPr id="530" name="îSḷîḋê">
            <a:extLst>
              <a:ext uri="{FF2B5EF4-FFF2-40B4-BE49-F238E27FC236}">
                <a16:creationId xmlns="" xmlns:a16="http://schemas.microsoft.com/office/drawing/2014/main" id="{36FB5CD7-AA17-4C23-A9A6-9193BC50A847}"/>
              </a:ext>
            </a:extLst>
          </p:cNvPr>
          <p:cNvSpPr txBox="1"/>
          <p:nvPr/>
        </p:nvSpPr>
        <p:spPr bwMode="auto">
          <a:xfrm>
            <a:off x="4062812" y="2390055"/>
            <a:ext cx="2038784" cy="321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000" rIns="90000">
            <a:normAutofit fontScale="92500" lnSpcReduction="20000"/>
          </a:bodyPr>
          <a:lstStyle/>
          <a:p>
            <a:pPr marL="0" marR="0" lvl="0" indent="0" algn="ctr" defTabSz="914377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8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Arial"/>
              </a:rPr>
              <a:t>标题文本预设</a:t>
            </a:r>
            <a:endParaRPr kumimoji="0" lang="zh-CN" altLang="en-US" sz="1800" b="1" i="0" u="none" strike="noStrike" kern="0" cap="none" spc="0" normalizeH="0" baseline="0" noProof="0" dirty="0">
              <a:ln>
                <a:noFill/>
              </a:ln>
              <a:effectLst/>
              <a:uLnTx/>
              <a:uFillTx/>
              <a:latin typeface="Arial"/>
            </a:endParaRPr>
          </a:p>
        </p:txBody>
      </p:sp>
      <p:cxnSp>
        <p:nvCxnSpPr>
          <p:cNvPr id="531" name="直接连接符 530">
            <a:extLst>
              <a:ext uri="{FF2B5EF4-FFF2-40B4-BE49-F238E27FC236}">
                <a16:creationId xmlns="" xmlns:a16="http://schemas.microsoft.com/office/drawing/2014/main" id="{932B1A6D-7AB8-4797-B36A-066B8082707F}"/>
              </a:ext>
            </a:extLst>
          </p:cNvPr>
          <p:cNvCxnSpPr/>
          <p:nvPr/>
        </p:nvCxnSpPr>
        <p:spPr>
          <a:xfrm>
            <a:off x="1445438" y="3571670"/>
            <a:ext cx="5027210" cy="0"/>
          </a:xfrm>
          <a:prstGeom prst="line">
            <a:avLst/>
          </a:prstGeom>
          <a:noFill/>
          <a:ln w="3175" cap="rnd" cmpd="sng" algn="ctr">
            <a:solidFill>
              <a:srgbClr val="FFFFFF">
                <a:lumMod val="85000"/>
              </a:srgbClr>
            </a:solidFill>
            <a:prstDash val="solid"/>
            <a:round/>
            <a:headEnd type="none"/>
            <a:tailEnd type="none" w="med" len="med"/>
          </a:ln>
          <a:effectLst/>
        </p:spPr>
      </p:cxnSp>
      <p:sp>
        <p:nvSpPr>
          <p:cNvPr id="532" name="î$1îḋê">
            <a:extLst>
              <a:ext uri="{FF2B5EF4-FFF2-40B4-BE49-F238E27FC236}">
                <a16:creationId xmlns="" xmlns:a16="http://schemas.microsoft.com/office/drawing/2014/main" id="{9EDA75C2-3FAC-488B-AB60-D5FB34AB47FD}"/>
              </a:ext>
            </a:extLst>
          </p:cNvPr>
          <p:cNvSpPr/>
          <p:nvPr/>
        </p:nvSpPr>
        <p:spPr>
          <a:xfrm>
            <a:off x="2141949" y="3353345"/>
            <a:ext cx="422285" cy="416132"/>
          </a:xfrm>
          <a:custGeom>
            <a:avLst/>
            <a:gdLst>
              <a:gd name="connsiteX0" fmla="*/ 0 w 670873"/>
              <a:gd name="connsiteY0" fmla="*/ 335437 h 670873"/>
              <a:gd name="connsiteX1" fmla="*/ 335437 w 670873"/>
              <a:gd name="connsiteY1" fmla="*/ 0 h 670873"/>
              <a:gd name="connsiteX2" fmla="*/ 670874 w 670873"/>
              <a:gd name="connsiteY2" fmla="*/ 335437 h 670873"/>
              <a:gd name="connsiteX3" fmla="*/ 335437 w 670873"/>
              <a:gd name="connsiteY3" fmla="*/ 670874 h 670873"/>
              <a:gd name="connsiteX4" fmla="*/ 0 w 670873"/>
              <a:gd name="connsiteY4" fmla="*/ 335437 h 670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70873" h="670873">
                <a:moveTo>
                  <a:pt x="0" y="335437"/>
                </a:moveTo>
                <a:cubicBezTo>
                  <a:pt x="0" y="150180"/>
                  <a:pt x="150180" y="0"/>
                  <a:pt x="335437" y="0"/>
                </a:cubicBezTo>
                <a:cubicBezTo>
                  <a:pt x="520694" y="0"/>
                  <a:pt x="670874" y="150180"/>
                  <a:pt x="670874" y="335437"/>
                </a:cubicBezTo>
                <a:cubicBezTo>
                  <a:pt x="670874" y="520694"/>
                  <a:pt x="520694" y="670874"/>
                  <a:pt x="335437" y="670874"/>
                </a:cubicBezTo>
                <a:cubicBezTo>
                  <a:pt x="150180" y="670874"/>
                  <a:pt x="0" y="520694"/>
                  <a:pt x="0" y="335437"/>
                </a:cubicBezTo>
                <a:close/>
              </a:path>
            </a:pathLst>
          </a:custGeom>
          <a:solidFill>
            <a:srgbClr val="B71754"/>
          </a:solidFill>
          <a:ln w="28575" cap="flat" cmpd="sng" algn="ctr">
            <a:solidFill>
              <a:srgbClr val="FFFFFF"/>
            </a:solidFill>
            <a:prstDash val="solid"/>
            <a:miter lim="800000"/>
          </a:ln>
          <a:effectLst/>
        </p:spPr>
        <p:txBody>
          <a:bodyPr anchor="ctr"/>
          <a:lstStyle>
            <a:defPPr>
              <a:defRPr lang="zh-CN"/>
            </a:defPPr>
            <a:lvl1pPr marL="0" algn="l" defTabSz="914377" rtl="0" eaLnBrk="1" latinLnBrk="0" hangingPunct="1">
              <a:defRPr sz="1800" kern="1200">
                <a:solidFill>
                  <a:schemeClr val="lt1"/>
                </a:solidFill>
              </a:defRPr>
            </a:lvl1pPr>
            <a:lvl2pPr marL="457189" algn="l" defTabSz="914377" rtl="0" eaLnBrk="1" latinLnBrk="0" hangingPunct="1">
              <a:defRPr sz="1800" kern="1200">
                <a:solidFill>
                  <a:schemeClr val="lt1"/>
                </a:solidFill>
              </a:defRPr>
            </a:lvl2pPr>
            <a:lvl3pPr marL="914377" algn="l" defTabSz="914377" rtl="0" eaLnBrk="1" latinLnBrk="0" hangingPunct="1">
              <a:defRPr sz="1800" kern="1200">
                <a:solidFill>
                  <a:schemeClr val="lt1"/>
                </a:solidFill>
              </a:defRPr>
            </a:lvl3pPr>
            <a:lvl4pPr marL="1371566" algn="l" defTabSz="914377" rtl="0" eaLnBrk="1" latinLnBrk="0" hangingPunct="1">
              <a:defRPr sz="1800" kern="1200">
                <a:solidFill>
                  <a:schemeClr val="lt1"/>
                </a:solidFill>
              </a:defRPr>
            </a:lvl4pPr>
            <a:lvl5pPr marL="1828754" algn="l" defTabSz="914377" rtl="0" eaLnBrk="1" latinLnBrk="0" hangingPunct="1">
              <a:defRPr sz="1800" kern="1200">
                <a:solidFill>
                  <a:schemeClr val="lt1"/>
                </a:solidFill>
              </a:defRPr>
            </a:lvl5pPr>
            <a:lvl6pPr marL="2285943" algn="l" defTabSz="914377" rtl="0" eaLnBrk="1" latinLnBrk="0" hangingPunct="1">
              <a:defRPr sz="1800" kern="1200">
                <a:solidFill>
                  <a:schemeClr val="lt1"/>
                </a:solidFill>
              </a:defRPr>
            </a:lvl6pPr>
            <a:lvl7pPr marL="2743131" algn="l" defTabSz="914377" rtl="0" eaLnBrk="1" latinLnBrk="0" hangingPunct="1">
              <a:defRPr sz="1800" kern="1200">
                <a:solidFill>
                  <a:schemeClr val="lt1"/>
                </a:solidFill>
              </a:defRPr>
            </a:lvl7pPr>
            <a:lvl8pPr marL="3200320" algn="l" defTabSz="914377" rtl="0" eaLnBrk="1" latinLnBrk="0" hangingPunct="1">
              <a:defRPr sz="1800" kern="1200">
                <a:solidFill>
                  <a:schemeClr val="lt1"/>
                </a:solidFill>
              </a:defRPr>
            </a:lvl8pPr>
            <a:lvl9pPr marL="3657509" algn="l" defTabSz="914377" rtl="0" eaLnBrk="1" latinLnBrk="0" hangingPunct="1">
              <a:defRPr sz="1800" kern="1200">
                <a:solidFill>
                  <a:schemeClr val="lt1"/>
                </a:solidFill>
              </a:defRPr>
            </a:lvl9pPr>
          </a:lstStyle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微软雅黑"/>
            </a:endParaRPr>
          </a:p>
        </p:txBody>
      </p:sp>
      <p:sp>
        <p:nvSpPr>
          <p:cNvPr id="533" name="ïŝľiďê">
            <a:extLst>
              <a:ext uri="{FF2B5EF4-FFF2-40B4-BE49-F238E27FC236}">
                <a16:creationId xmlns="" xmlns:a16="http://schemas.microsoft.com/office/drawing/2014/main" id="{707E0F47-9EB5-4776-B609-23D752EEF8B6}"/>
              </a:ext>
            </a:extLst>
          </p:cNvPr>
          <p:cNvSpPr/>
          <p:nvPr/>
        </p:nvSpPr>
        <p:spPr bwMode="auto">
          <a:xfrm>
            <a:off x="2234833" y="3445028"/>
            <a:ext cx="236518" cy="232765"/>
          </a:xfrm>
          <a:custGeom>
            <a:avLst/>
            <a:gdLst>
              <a:gd name="connsiteX0" fmla="*/ 86413 w 591547"/>
              <a:gd name="connsiteY0" fmla="*/ 515758 h 590770"/>
              <a:gd name="connsiteX1" fmla="*/ 171919 w 591547"/>
              <a:gd name="connsiteY1" fmla="*/ 515758 h 590770"/>
              <a:gd name="connsiteX2" fmla="*/ 171919 w 591547"/>
              <a:gd name="connsiteY2" fmla="*/ 537523 h 590770"/>
              <a:gd name="connsiteX3" fmla="*/ 86413 w 591547"/>
              <a:gd name="connsiteY3" fmla="*/ 537523 h 590770"/>
              <a:gd name="connsiteX4" fmla="*/ 86413 w 591547"/>
              <a:gd name="connsiteY4" fmla="*/ 461733 h 590770"/>
              <a:gd name="connsiteX5" fmla="*/ 171919 w 591547"/>
              <a:gd name="connsiteY5" fmla="*/ 461733 h 590770"/>
              <a:gd name="connsiteX6" fmla="*/ 171919 w 591547"/>
              <a:gd name="connsiteY6" fmla="*/ 483498 h 590770"/>
              <a:gd name="connsiteX7" fmla="*/ 86413 w 591547"/>
              <a:gd name="connsiteY7" fmla="*/ 483498 h 590770"/>
              <a:gd name="connsiteX8" fmla="*/ 86413 w 591547"/>
              <a:gd name="connsiteY8" fmla="*/ 408616 h 590770"/>
              <a:gd name="connsiteX9" fmla="*/ 171919 w 591547"/>
              <a:gd name="connsiteY9" fmla="*/ 408616 h 590770"/>
              <a:gd name="connsiteX10" fmla="*/ 171919 w 591547"/>
              <a:gd name="connsiteY10" fmla="*/ 429474 h 590770"/>
              <a:gd name="connsiteX11" fmla="*/ 86413 w 591547"/>
              <a:gd name="connsiteY11" fmla="*/ 429474 h 590770"/>
              <a:gd name="connsiteX12" fmla="*/ 204177 w 591547"/>
              <a:gd name="connsiteY12" fmla="*/ 357041 h 590770"/>
              <a:gd name="connsiteX13" fmla="*/ 204177 w 591547"/>
              <a:gd name="connsiteY13" fmla="*/ 569815 h 590770"/>
              <a:gd name="connsiteX14" fmla="*/ 333300 w 591547"/>
              <a:gd name="connsiteY14" fmla="*/ 569815 h 590770"/>
              <a:gd name="connsiteX15" fmla="*/ 333300 w 591547"/>
              <a:gd name="connsiteY15" fmla="*/ 382026 h 590770"/>
              <a:gd name="connsiteX16" fmla="*/ 183194 w 591547"/>
              <a:gd name="connsiteY16" fmla="*/ 357041 h 590770"/>
              <a:gd name="connsiteX17" fmla="*/ 75053 w 591547"/>
              <a:gd name="connsiteY17" fmla="*/ 382026 h 590770"/>
              <a:gd name="connsiteX18" fmla="*/ 75053 w 591547"/>
              <a:gd name="connsiteY18" fmla="*/ 569815 h 590770"/>
              <a:gd name="connsiteX19" fmla="*/ 183194 w 591547"/>
              <a:gd name="connsiteY19" fmla="*/ 569815 h 590770"/>
              <a:gd name="connsiteX20" fmla="*/ 247709 w 591547"/>
              <a:gd name="connsiteY20" fmla="*/ 311838 h 590770"/>
              <a:gd name="connsiteX21" fmla="*/ 322851 w 591547"/>
              <a:gd name="connsiteY21" fmla="*/ 311838 h 590770"/>
              <a:gd name="connsiteX22" fmla="*/ 322851 w 591547"/>
              <a:gd name="connsiteY22" fmla="*/ 332826 h 590770"/>
              <a:gd name="connsiteX23" fmla="*/ 247709 w 591547"/>
              <a:gd name="connsiteY23" fmla="*/ 332826 h 590770"/>
              <a:gd name="connsiteX24" fmla="*/ 247709 w 591547"/>
              <a:gd name="connsiteY24" fmla="*/ 257944 h 590770"/>
              <a:gd name="connsiteX25" fmla="*/ 322851 w 591547"/>
              <a:gd name="connsiteY25" fmla="*/ 257944 h 590770"/>
              <a:gd name="connsiteX26" fmla="*/ 322851 w 591547"/>
              <a:gd name="connsiteY26" fmla="*/ 279580 h 590770"/>
              <a:gd name="connsiteX27" fmla="*/ 247709 w 591547"/>
              <a:gd name="connsiteY27" fmla="*/ 279580 h 590770"/>
              <a:gd name="connsiteX28" fmla="*/ 247709 w 591547"/>
              <a:gd name="connsiteY28" fmla="*/ 203919 h 590770"/>
              <a:gd name="connsiteX29" fmla="*/ 322851 w 591547"/>
              <a:gd name="connsiteY29" fmla="*/ 203919 h 590770"/>
              <a:gd name="connsiteX30" fmla="*/ 322851 w 591547"/>
              <a:gd name="connsiteY30" fmla="*/ 225684 h 590770"/>
              <a:gd name="connsiteX31" fmla="*/ 247709 w 591547"/>
              <a:gd name="connsiteY31" fmla="*/ 225684 h 590770"/>
              <a:gd name="connsiteX32" fmla="*/ 247709 w 591547"/>
              <a:gd name="connsiteY32" fmla="*/ 150672 h 590770"/>
              <a:gd name="connsiteX33" fmla="*/ 322851 w 591547"/>
              <a:gd name="connsiteY33" fmla="*/ 150672 h 590770"/>
              <a:gd name="connsiteX34" fmla="*/ 322851 w 591547"/>
              <a:gd name="connsiteY34" fmla="*/ 171660 h 590770"/>
              <a:gd name="connsiteX35" fmla="*/ 247709 w 591547"/>
              <a:gd name="connsiteY35" fmla="*/ 171660 h 590770"/>
              <a:gd name="connsiteX36" fmla="*/ 355090 w 591547"/>
              <a:gd name="connsiteY36" fmla="*/ 102357 h 590770"/>
              <a:gd name="connsiteX37" fmla="*/ 355090 w 591547"/>
              <a:gd name="connsiteY37" fmla="*/ 373160 h 590770"/>
              <a:gd name="connsiteX38" fmla="*/ 355090 w 591547"/>
              <a:gd name="connsiteY38" fmla="*/ 376384 h 590770"/>
              <a:gd name="connsiteX39" fmla="*/ 355090 w 591547"/>
              <a:gd name="connsiteY39" fmla="*/ 569815 h 590770"/>
              <a:gd name="connsiteX40" fmla="*/ 484213 w 591547"/>
              <a:gd name="connsiteY40" fmla="*/ 569815 h 590770"/>
              <a:gd name="connsiteX41" fmla="*/ 484213 w 591547"/>
              <a:gd name="connsiteY41" fmla="*/ 154744 h 590770"/>
              <a:gd name="connsiteX42" fmla="*/ 333300 w 591547"/>
              <a:gd name="connsiteY42" fmla="*/ 99939 h 590770"/>
              <a:gd name="connsiteX43" fmla="*/ 236458 w 591547"/>
              <a:gd name="connsiteY43" fmla="*/ 125730 h 590770"/>
              <a:gd name="connsiteX44" fmla="*/ 236458 w 591547"/>
              <a:gd name="connsiteY44" fmla="*/ 341728 h 590770"/>
              <a:gd name="connsiteX45" fmla="*/ 333300 w 591547"/>
              <a:gd name="connsiteY45" fmla="*/ 360265 h 590770"/>
              <a:gd name="connsiteX46" fmla="*/ 397862 w 591547"/>
              <a:gd name="connsiteY46" fmla="*/ 21761 h 590770"/>
              <a:gd name="connsiteX47" fmla="*/ 387371 w 591547"/>
              <a:gd name="connsiteY47" fmla="*/ 32238 h 590770"/>
              <a:gd name="connsiteX48" fmla="*/ 397862 w 591547"/>
              <a:gd name="connsiteY48" fmla="*/ 42716 h 590770"/>
              <a:gd name="connsiteX49" fmla="*/ 409160 w 591547"/>
              <a:gd name="connsiteY49" fmla="*/ 32238 h 590770"/>
              <a:gd name="connsiteX50" fmla="*/ 397862 w 591547"/>
              <a:gd name="connsiteY50" fmla="*/ 21761 h 590770"/>
              <a:gd name="connsiteX51" fmla="*/ 397862 w 591547"/>
              <a:gd name="connsiteY51" fmla="*/ 0 h 590770"/>
              <a:gd name="connsiteX52" fmla="*/ 430143 w 591547"/>
              <a:gd name="connsiteY52" fmla="*/ 32238 h 590770"/>
              <a:gd name="connsiteX53" fmla="*/ 409160 w 591547"/>
              <a:gd name="connsiteY53" fmla="*/ 62865 h 590770"/>
              <a:gd name="connsiteX54" fmla="*/ 409160 w 591547"/>
              <a:gd name="connsiteY54" fmla="*/ 100745 h 590770"/>
              <a:gd name="connsiteX55" fmla="*/ 498740 w 591547"/>
              <a:gd name="connsiteY55" fmla="*/ 137819 h 590770"/>
              <a:gd name="connsiteX56" fmla="*/ 506003 w 591547"/>
              <a:gd name="connsiteY56" fmla="*/ 147491 h 590770"/>
              <a:gd name="connsiteX57" fmla="*/ 506003 w 591547"/>
              <a:gd name="connsiteY57" fmla="*/ 569815 h 590770"/>
              <a:gd name="connsiteX58" fmla="*/ 591547 w 591547"/>
              <a:gd name="connsiteY58" fmla="*/ 569815 h 590770"/>
              <a:gd name="connsiteX59" fmla="*/ 591547 w 591547"/>
              <a:gd name="connsiteY59" fmla="*/ 590770 h 590770"/>
              <a:gd name="connsiteX60" fmla="*/ 494705 w 591547"/>
              <a:gd name="connsiteY60" fmla="*/ 590770 h 590770"/>
              <a:gd name="connsiteX61" fmla="*/ 344598 w 591547"/>
              <a:gd name="connsiteY61" fmla="*/ 590770 h 590770"/>
              <a:gd name="connsiteX62" fmla="*/ 193685 w 591547"/>
              <a:gd name="connsiteY62" fmla="*/ 590770 h 590770"/>
              <a:gd name="connsiteX63" fmla="*/ 64562 w 591547"/>
              <a:gd name="connsiteY63" fmla="*/ 590770 h 590770"/>
              <a:gd name="connsiteX64" fmla="*/ 0 w 591547"/>
              <a:gd name="connsiteY64" fmla="*/ 590770 h 590770"/>
              <a:gd name="connsiteX65" fmla="*/ 0 w 591547"/>
              <a:gd name="connsiteY65" fmla="*/ 569815 h 590770"/>
              <a:gd name="connsiteX66" fmla="*/ 54070 w 591547"/>
              <a:gd name="connsiteY66" fmla="*/ 569815 h 590770"/>
              <a:gd name="connsiteX67" fmla="*/ 54070 w 591547"/>
              <a:gd name="connsiteY67" fmla="*/ 373160 h 590770"/>
              <a:gd name="connsiteX68" fmla="*/ 62141 w 591547"/>
              <a:gd name="connsiteY68" fmla="*/ 362683 h 590770"/>
              <a:gd name="connsiteX69" fmla="*/ 191264 w 591547"/>
              <a:gd name="connsiteY69" fmla="*/ 333668 h 590770"/>
              <a:gd name="connsiteX70" fmla="*/ 195299 w 591547"/>
              <a:gd name="connsiteY70" fmla="*/ 333668 h 590770"/>
              <a:gd name="connsiteX71" fmla="*/ 196106 w 591547"/>
              <a:gd name="connsiteY71" fmla="*/ 333668 h 590770"/>
              <a:gd name="connsiteX72" fmla="*/ 215475 w 591547"/>
              <a:gd name="connsiteY72" fmla="*/ 336892 h 590770"/>
              <a:gd name="connsiteX73" fmla="*/ 215475 w 591547"/>
              <a:gd name="connsiteY73" fmla="*/ 116864 h 590770"/>
              <a:gd name="connsiteX74" fmla="*/ 223545 w 591547"/>
              <a:gd name="connsiteY74" fmla="*/ 106387 h 590770"/>
              <a:gd name="connsiteX75" fmla="*/ 341370 w 591547"/>
              <a:gd name="connsiteY75" fmla="*/ 75760 h 590770"/>
              <a:gd name="connsiteX76" fmla="*/ 342984 w 591547"/>
              <a:gd name="connsiteY76" fmla="*/ 75760 h 590770"/>
              <a:gd name="connsiteX77" fmla="*/ 345405 w 591547"/>
              <a:gd name="connsiteY77" fmla="*/ 75760 h 590770"/>
              <a:gd name="connsiteX78" fmla="*/ 347020 w 591547"/>
              <a:gd name="connsiteY78" fmla="*/ 75760 h 590770"/>
              <a:gd name="connsiteX79" fmla="*/ 348634 w 591547"/>
              <a:gd name="connsiteY79" fmla="*/ 75760 h 590770"/>
              <a:gd name="connsiteX80" fmla="*/ 387371 w 591547"/>
              <a:gd name="connsiteY80" fmla="*/ 91879 h 590770"/>
              <a:gd name="connsiteX81" fmla="*/ 387371 w 591547"/>
              <a:gd name="connsiteY81" fmla="*/ 62865 h 590770"/>
              <a:gd name="connsiteX82" fmla="*/ 365581 w 591547"/>
              <a:gd name="connsiteY82" fmla="*/ 32238 h 590770"/>
              <a:gd name="connsiteX83" fmla="*/ 397862 w 591547"/>
              <a:gd name="connsiteY83" fmla="*/ 0 h 5907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</a:cxnLst>
            <a:rect l="l" t="t" r="r" b="b"/>
            <a:pathLst>
              <a:path w="591547" h="590770">
                <a:moveTo>
                  <a:pt x="86413" y="515758"/>
                </a:moveTo>
                <a:lnTo>
                  <a:pt x="171919" y="515758"/>
                </a:lnTo>
                <a:lnTo>
                  <a:pt x="171919" y="537523"/>
                </a:lnTo>
                <a:lnTo>
                  <a:pt x="86413" y="537523"/>
                </a:lnTo>
                <a:close/>
                <a:moveTo>
                  <a:pt x="86413" y="461733"/>
                </a:moveTo>
                <a:lnTo>
                  <a:pt x="171919" y="461733"/>
                </a:lnTo>
                <a:lnTo>
                  <a:pt x="171919" y="483498"/>
                </a:lnTo>
                <a:lnTo>
                  <a:pt x="86413" y="483498"/>
                </a:lnTo>
                <a:close/>
                <a:moveTo>
                  <a:pt x="86413" y="408616"/>
                </a:moveTo>
                <a:lnTo>
                  <a:pt x="171919" y="408616"/>
                </a:lnTo>
                <a:lnTo>
                  <a:pt x="171919" y="429474"/>
                </a:lnTo>
                <a:lnTo>
                  <a:pt x="86413" y="429474"/>
                </a:lnTo>
                <a:close/>
                <a:moveTo>
                  <a:pt x="204177" y="357041"/>
                </a:moveTo>
                <a:lnTo>
                  <a:pt x="204177" y="569815"/>
                </a:lnTo>
                <a:lnTo>
                  <a:pt x="333300" y="569815"/>
                </a:lnTo>
                <a:lnTo>
                  <a:pt x="333300" y="382026"/>
                </a:lnTo>
                <a:close/>
                <a:moveTo>
                  <a:pt x="183194" y="357041"/>
                </a:moveTo>
                <a:lnTo>
                  <a:pt x="75053" y="382026"/>
                </a:lnTo>
                <a:lnTo>
                  <a:pt x="75053" y="569815"/>
                </a:lnTo>
                <a:lnTo>
                  <a:pt x="183194" y="569815"/>
                </a:lnTo>
                <a:close/>
                <a:moveTo>
                  <a:pt x="247709" y="311838"/>
                </a:moveTo>
                <a:lnTo>
                  <a:pt x="322851" y="311838"/>
                </a:lnTo>
                <a:lnTo>
                  <a:pt x="322851" y="332826"/>
                </a:lnTo>
                <a:lnTo>
                  <a:pt x="247709" y="332826"/>
                </a:lnTo>
                <a:close/>
                <a:moveTo>
                  <a:pt x="247709" y="257944"/>
                </a:moveTo>
                <a:lnTo>
                  <a:pt x="322851" y="257944"/>
                </a:lnTo>
                <a:lnTo>
                  <a:pt x="322851" y="279580"/>
                </a:lnTo>
                <a:lnTo>
                  <a:pt x="247709" y="279580"/>
                </a:lnTo>
                <a:close/>
                <a:moveTo>
                  <a:pt x="247709" y="203919"/>
                </a:moveTo>
                <a:lnTo>
                  <a:pt x="322851" y="203919"/>
                </a:lnTo>
                <a:lnTo>
                  <a:pt x="322851" y="225684"/>
                </a:lnTo>
                <a:lnTo>
                  <a:pt x="247709" y="225684"/>
                </a:lnTo>
                <a:close/>
                <a:moveTo>
                  <a:pt x="247709" y="150672"/>
                </a:moveTo>
                <a:lnTo>
                  <a:pt x="322851" y="150672"/>
                </a:lnTo>
                <a:lnTo>
                  <a:pt x="322851" y="171660"/>
                </a:lnTo>
                <a:lnTo>
                  <a:pt x="247709" y="171660"/>
                </a:lnTo>
                <a:close/>
                <a:moveTo>
                  <a:pt x="355090" y="102357"/>
                </a:moveTo>
                <a:lnTo>
                  <a:pt x="355090" y="373160"/>
                </a:lnTo>
                <a:lnTo>
                  <a:pt x="355090" y="376384"/>
                </a:lnTo>
                <a:lnTo>
                  <a:pt x="355090" y="569815"/>
                </a:lnTo>
                <a:lnTo>
                  <a:pt x="484213" y="569815"/>
                </a:lnTo>
                <a:lnTo>
                  <a:pt x="484213" y="154744"/>
                </a:lnTo>
                <a:close/>
                <a:moveTo>
                  <a:pt x="333300" y="99939"/>
                </a:moveTo>
                <a:lnTo>
                  <a:pt x="236458" y="125730"/>
                </a:lnTo>
                <a:lnTo>
                  <a:pt x="236458" y="341728"/>
                </a:lnTo>
                <a:lnTo>
                  <a:pt x="333300" y="360265"/>
                </a:lnTo>
                <a:close/>
                <a:moveTo>
                  <a:pt x="397862" y="21761"/>
                </a:moveTo>
                <a:cubicBezTo>
                  <a:pt x="392213" y="21761"/>
                  <a:pt x="387371" y="26596"/>
                  <a:pt x="387371" y="32238"/>
                </a:cubicBezTo>
                <a:cubicBezTo>
                  <a:pt x="387371" y="37880"/>
                  <a:pt x="392213" y="42716"/>
                  <a:pt x="397862" y="42716"/>
                </a:cubicBezTo>
                <a:cubicBezTo>
                  <a:pt x="404318" y="42716"/>
                  <a:pt x="409160" y="37880"/>
                  <a:pt x="409160" y="32238"/>
                </a:cubicBezTo>
                <a:cubicBezTo>
                  <a:pt x="409160" y="26596"/>
                  <a:pt x="404318" y="21761"/>
                  <a:pt x="397862" y="21761"/>
                </a:cubicBezTo>
                <a:close/>
                <a:moveTo>
                  <a:pt x="397862" y="0"/>
                </a:moveTo>
                <a:cubicBezTo>
                  <a:pt x="415616" y="0"/>
                  <a:pt x="430143" y="14507"/>
                  <a:pt x="430143" y="32238"/>
                </a:cubicBezTo>
                <a:cubicBezTo>
                  <a:pt x="430143" y="45940"/>
                  <a:pt x="421266" y="58029"/>
                  <a:pt x="409160" y="62865"/>
                </a:cubicBezTo>
                <a:lnTo>
                  <a:pt x="409160" y="100745"/>
                </a:lnTo>
                <a:lnTo>
                  <a:pt x="498740" y="137819"/>
                </a:lnTo>
                <a:cubicBezTo>
                  <a:pt x="502775" y="139431"/>
                  <a:pt x="506003" y="143461"/>
                  <a:pt x="506003" y="147491"/>
                </a:cubicBezTo>
                <a:lnTo>
                  <a:pt x="506003" y="569815"/>
                </a:lnTo>
                <a:lnTo>
                  <a:pt x="591547" y="569815"/>
                </a:lnTo>
                <a:lnTo>
                  <a:pt x="591547" y="590770"/>
                </a:lnTo>
                <a:lnTo>
                  <a:pt x="494705" y="590770"/>
                </a:lnTo>
                <a:lnTo>
                  <a:pt x="344598" y="590770"/>
                </a:lnTo>
                <a:lnTo>
                  <a:pt x="193685" y="590770"/>
                </a:lnTo>
                <a:lnTo>
                  <a:pt x="64562" y="590770"/>
                </a:lnTo>
                <a:lnTo>
                  <a:pt x="0" y="590770"/>
                </a:lnTo>
                <a:lnTo>
                  <a:pt x="0" y="569815"/>
                </a:lnTo>
                <a:lnTo>
                  <a:pt x="54070" y="569815"/>
                </a:lnTo>
                <a:lnTo>
                  <a:pt x="54070" y="373160"/>
                </a:lnTo>
                <a:cubicBezTo>
                  <a:pt x="54070" y="368324"/>
                  <a:pt x="57298" y="364294"/>
                  <a:pt x="62141" y="362683"/>
                </a:cubicBezTo>
                <a:lnTo>
                  <a:pt x="191264" y="333668"/>
                </a:lnTo>
                <a:cubicBezTo>
                  <a:pt x="192878" y="332862"/>
                  <a:pt x="194492" y="332862"/>
                  <a:pt x="195299" y="333668"/>
                </a:cubicBezTo>
                <a:cubicBezTo>
                  <a:pt x="196106" y="333668"/>
                  <a:pt x="196106" y="333668"/>
                  <a:pt x="196106" y="333668"/>
                </a:cubicBezTo>
                <a:lnTo>
                  <a:pt x="215475" y="336892"/>
                </a:lnTo>
                <a:lnTo>
                  <a:pt x="215475" y="116864"/>
                </a:lnTo>
                <a:cubicBezTo>
                  <a:pt x="215475" y="112028"/>
                  <a:pt x="218703" y="107999"/>
                  <a:pt x="223545" y="106387"/>
                </a:cubicBezTo>
                <a:lnTo>
                  <a:pt x="341370" y="75760"/>
                </a:lnTo>
                <a:cubicBezTo>
                  <a:pt x="342177" y="75760"/>
                  <a:pt x="342177" y="75760"/>
                  <a:pt x="342984" y="75760"/>
                </a:cubicBezTo>
                <a:cubicBezTo>
                  <a:pt x="343791" y="75760"/>
                  <a:pt x="344598" y="74954"/>
                  <a:pt x="345405" y="75760"/>
                </a:cubicBezTo>
                <a:cubicBezTo>
                  <a:pt x="346213" y="75760"/>
                  <a:pt x="347020" y="75760"/>
                  <a:pt x="347020" y="75760"/>
                </a:cubicBezTo>
                <a:cubicBezTo>
                  <a:pt x="347827" y="75760"/>
                  <a:pt x="347827" y="75760"/>
                  <a:pt x="348634" y="75760"/>
                </a:cubicBezTo>
                <a:lnTo>
                  <a:pt x="387371" y="91879"/>
                </a:lnTo>
                <a:lnTo>
                  <a:pt x="387371" y="62865"/>
                </a:lnTo>
                <a:cubicBezTo>
                  <a:pt x="375265" y="58029"/>
                  <a:pt x="365581" y="45940"/>
                  <a:pt x="365581" y="32238"/>
                </a:cubicBezTo>
                <a:cubicBezTo>
                  <a:pt x="365581" y="14507"/>
                  <a:pt x="380107" y="0"/>
                  <a:pt x="397862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anchor="ctr"/>
          <a:lstStyle>
            <a:defPPr>
              <a:defRPr lang="zh-CN"/>
            </a:defPPr>
            <a:lvl1pPr marL="0" algn="l" defTabSz="914377" rtl="0" eaLnBrk="1" latinLnBrk="0" hangingPunct="1">
              <a:defRPr sz="1800" kern="1200">
                <a:solidFill>
                  <a:schemeClr val="tx1"/>
                </a:solidFill>
              </a:defRPr>
            </a:lvl1pPr>
            <a:lvl2pPr marL="457189" algn="l" defTabSz="914377" rtl="0" eaLnBrk="1" latinLnBrk="0" hangingPunct="1">
              <a:defRPr sz="1800" kern="1200">
                <a:solidFill>
                  <a:schemeClr val="tx1"/>
                </a:solidFill>
              </a:defRPr>
            </a:lvl2pPr>
            <a:lvl3pPr marL="914377" algn="l" defTabSz="914377" rtl="0" eaLnBrk="1" latinLnBrk="0" hangingPunct="1">
              <a:defRPr sz="1800" kern="1200">
                <a:solidFill>
                  <a:schemeClr val="tx1"/>
                </a:solidFill>
              </a:defRPr>
            </a:lvl3pPr>
            <a:lvl4pPr marL="1371566" algn="l" defTabSz="914377" rtl="0" eaLnBrk="1" latinLnBrk="0" hangingPunct="1">
              <a:defRPr sz="1800" kern="1200">
                <a:solidFill>
                  <a:schemeClr val="tx1"/>
                </a:solidFill>
              </a:defRPr>
            </a:lvl4pPr>
            <a:lvl5pPr marL="1828754" algn="l" defTabSz="914377" rtl="0" eaLnBrk="1" latinLnBrk="0" hangingPunct="1">
              <a:defRPr sz="1800" kern="1200">
                <a:solidFill>
                  <a:schemeClr val="tx1"/>
                </a:solidFill>
              </a:defRPr>
            </a:lvl5pPr>
            <a:lvl6pPr marL="2285943" algn="l" defTabSz="914377" rtl="0" eaLnBrk="1" latinLnBrk="0" hangingPunct="1">
              <a:defRPr sz="1800" kern="1200">
                <a:solidFill>
                  <a:schemeClr val="tx1"/>
                </a:solidFill>
              </a:defRPr>
            </a:lvl6pPr>
            <a:lvl7pPr marL="2743131" algn="l" defTabSz="914377" rtl="0" eaLnBrk="1" latinLnBrk="0" hangingPunct="1">
              <a:defRPr sz="1800" kern="1200">
                <a:solidFill>
                  <a:schemeClr val="tx1"/>
                </a:solidFill>
              </a:defRPr>
            </a:lvl7pPr>
            <a:lvl8pPr marL="3200320" algn="l" defTabSz="914377" rtl="0" eaLnBrk="1" latinLnBrk="0" hangingPunct="1">
              <a:defRPr sz="1800" kern="1200">
                <a:solidFill>
                  <a:schemeClr val="tx1"/>
                </a:solidFill>
              </a:defRPr>
            </a:lvl8pPr>
            <a:lvl9pPr marL="3657509" algn="l" defTabSz="914377" rtl="0" eaLnBrk="1" latinLnBrk="0" hangingPunct="1">
              <a:defRPr sz="1800" kern="1200">
                <a:solidFill>
                  <a:schemeClr val="tx1"/>
                </a:solidFill>
              </a:defRPr>
            </a:lvl9pPr>
          </a:lstStyle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微软雅黑"/>
            </a:endParaRPr>
          </a:p>
        </p:txBody>
      </p:sp>
      <p:sp>
        <p:nvSpPr>
          <p:cNvPr id="534" name="îṡľîḋè">
            <a:extLst>
              <a:ext uri="{FF2B5EF4-FFF2-40B4-BE49-F238E27FC236}">
                <a16:creationId xmlns="" xmlns:a16="http://schemas.microsoft.com/office/drawing/2014/main" id="{9B57F620-A42D-4BAF-8586-C7DAA04713D7}"/>
              </a:ext>
            </a:extLst>
          </p:cNvPr>
          <p:cNvSpPr/>
          <p:nvPr/>
        </p:nvSpPr>
        <p:spPr bwMode="auto">
          <a:xfrm>
            <a:off x="1333700" y="4218395"/>
            <a:ext cx="2038784" cy="50997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0000" rIns="90000" anchor="t" anchorCtr="0">
            <a:normAutofit/>
          </a:bodyPr>
          <a:lstStyle/>
          <a:p>
            <a:pPr marL="0" marR="0" lvl="0" indent="0" defTabSz="91440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000" b="0" i="0" u="none" strike="noStrike" kern="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</a:rPr>
              <a:t>Copy paste fonts. Choose the only option to retain text.</a:t>
            </a:r>
          </a:p>
        </p:txBody>
      </p:sp>
      <p:sp>
        <p:nvSpPr>
          <p:cNvPr id="535" name="ïślîḑè">
            <a:extLst>
              <a:ext uri="{FF2B5EF4-FFF2-40B4-BE49-F238E27FC236}">
                <a16:creationId xmlns="" xmlns:a16="http://schemas.microsoft.com/office/drawing/2014/main" id="{CA2BFDE3-9881-4774-A804-24030D6D2F3F}"/>
              </a:ext>
            </a:extLst>
          </p:cNvPr>
          <p:cNvSpPr txBox="1"/>
          <p:nvPr/>
        </p:nvSpPr>
        <p:spPr bwMode="auto">
          <a:xfrm>
            <a:off x="1333700" y="3897133"/>
            <a:ext cx="2038784" cy="321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000" rIns="90000">
            <a:normAutofit fontScale="92500" lnSpcReduction="20000"/>
          </a:bodyPr>
          <a:lstStyle/>
          <a:p>
            <a:pPr marL="0" marR="0" lvl="0" indent="0" algn="ctr" defTabSz="914377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8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Arial"/>
              </a:rPr>
              <a:t>标题文本预设</a:t>
            </a:r>
            <a:endParaRPr kumimoji="0" lang="zh-CN" altLang="en-US" sz="1800" b="1" i="0" u="none" strike="noStrike" kern="0" cap="none" spc="0" normalizeH="0" baseline="0" noProof="0" dirty="0">
              <a:ln>
                <a:noFill/>
              </a:ln>
              <a:effectLst/>
              <a:uLnTx/>
              <a:uFillTx/>
              <a:latin typeface="Arial"/>
            </a:endParaRPr>
          </a:p>
        </p:txBody>
      </p:sp>
      <p:sp>
        <p:nvSpPr>
          <p:cNvPr id="536" name="îšļiďe">
            <a:extLst>
              <a:ext uri="{FF2B5EF4-FFF2-40B4-BE49-F238E27FC236}">
                <a16:creationId xmlns="" xmlns:a16="http://schemas.microsoft.com/office/drawing/2014/main" id="{656FAC3E-BE1D-40B1-AA11-2959244FE4CE}"/>
              </a:ext>
            </a:extLst>
          </p:cNvPr>
          <p:cNvSpPr/>
          <p:nvPr/>
        </p:nvSpPr>
        <p:spPr>
          <a:xfrm>
            <a:off x="4871061" y="3353345"/>
            <a:ext cx="422285" cy="416132"/>
          </a:xfrm>
          <a:custGeom>
            <a:avLst/>
            <a:gdLst>
              <a:gd name="connsiteX0" fmla="*/ 0 w 670873"/>
              <a:gd name="connsiteY0" fmla="*/ 335437 h 670873"/>
              <a:gd name="connsiteX1" fmla="*/ 335437 w 670873"/>
              <a:gd name="connsiteY1" fmla="*/ 0 h 670873"/>
              <a:gd name="connsiteX2" fmla="*/ 670874 w 670873"/>
              <a:gd name="connsiteY2" fmla="*/ 335437 h 670873"/>
              <a:gd name="connsiteX3" fmla="*/ 335437 w 670873"/>
              <a:gd name="connsiteY3" fmla="*/ 670874 h 670873"/>
              <a:gd name="connsiteX4" fmla="*/ 0 w 670873"/>
              <a:gd name="connsiteY4" fmla="*/ 335437 h 670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70873" h="670873">
                <a:moveTo>
                  <a:pt x="0" y="335437"/>
                </a:moveTo>
                <a:cubicBezTo>
                  <a:pt x="0" y="150180"/>
                  <a:pt x="150180" y="0"/>
                  <a:pt x="335437" y="0"/>
                </a:cubicBezTo>
                <a:cubicBezTo>
                  <a:pt x="520694" y="0"/>
                  <a:pt x="670874" y="150180"/>
                  <a:pt x="670874" y="335437"/>
                </a:cubicBezTo>
                <a:cubicBezTo>
                  <a:pt x="670874" y="520694"/>
                  <a:pt x="520694" y="670874"/>
                  <a:pt x="335437" y="670874"/>
                </a:cubicBezTo>
                <a:cubicBezTo>
                  <a:pt x="150180" y="670874"/>
                  <a:pt x="0" y="520694"/>
                  <a:pt x="0" y="335437"/>
                </a:cubicBezTo>
                <a:close/>
              </a:path>
            </a:pathLst>
          </a:custGeom>
          <a:solidFill>
            <a:srgbClr val="B71754"/>
          </a:solidFill>
          <a:ln w="28575" cap="flat" cmpd="sng" algn="ctr">
            <a:solidFill>
              <a:srgbClr val="FFFFFF"/>
            </a:solidFill>
            <a:prstDash val="solid"/>
            <a:miter lim="800000"/>
          </a:ln>
          <a:effectLst/>
        </p:spPr>
        <p:txBody>
          <a:bodyPr anchor="ctr"/>
          <a:lstStyle>
            <a:defPPr>
              <a:defRPr lang="zh-CN"/>
            </a:defPPr>
            <a:lvl1pPr marL="0" algn="l" defTabSz="914377" rtl="0" eaLnBrk="1" latinLnBrk="0" hangingPunct="1">
              <a:defRPr sz="1800" kern="1200">
                <a:solidFill>
                  <a:schemeClr val="lt1"/>
                </a:solidFill>
              </a:defRPr>
            </a:lvl1pPr>
            <a:lvl2pPr marL="457189" algn="l" defTabSz="914377" rtl="0" eaLnBrk="1" latinLnBrk="0" hangingPunct="1">
              <a:defRPr sz="1800" kern="1200">
                <a:solidFill>
                  <a:schemeClr val="lt1"/>
                </a:solidFill>
              </a:defRPr>
            </a:lvl2pPr>
            <a:lvl3pPr marL="914377" algn="l" defTabSz="914377" rtl="0" eaLnBrk="1" latinLnBrk="0" hangingPunct="1">
              <a:defRPr sz="1800" kern="1200">
                <a:solidFill>
                  <a:schemeClr val="lt1"/>
                </a:solidFill>
              </a:defRPr>
            </a:lvl3pPr>
            <a:lvl4pPr marL="1371566" algn="l" defTabSz="914377" rtl="0" eaLnBrk="1" latinLnBrk="0" hangingPunct="1">
              <a:defRPr sz="1800" kern="1200">
                <a:solidFill>
                  <a:schemeClr val="lt1"/>
                </a:solidFill>
              </a:defRPr>
            </a:lvl4pPr>
            <a:lvl5pPr marL="1828754" algn="l" defTabSz="914377" rtl="0" eaLnBrk="1" latinLnBrk="0" hangingPunct="1">
              <a:defRPr sz="1800" kern="1200">
                <a:solidFill>
                  <a:schemeClr val="lt1"/>
                </a:solidFill>
              </a:defRPr>
            </a:lvl5pPr>
            <a:lvl6pPr marL="2285943" algn="l" defTabSz="914377" rtl="0" eaLnBrk="1" latinLnBrk="0" hangingPunct="1">
              <a:defRPr sz="1800" kern="1200">
                <a:solidFill>
                  <a:schemeClr val="lt1"/>
                </a:solidFill>
              </a:defRPr>
            </a:lvl6pPr>
            <a:lvl7pPr marL="2743131" algn="l" defTabSz="914377" rtl="0" eaLnBrk="1" latinLnBrk="0" hangingPunct="1">
              <a:defRPr sz="1800" kern="1200">
                <a:solidFill>
                  <a:schemeClr val="lt1"/>
                </a:solidFill>
              </a:defRPr>
            </a:lvl7pPr>
            <a:lvl8pPr marL="3200320" algn="l" defTabSz="914377" rtl="0" eaLnBrk="1" latinLnBrk="0" hangingPunct="1">
              <a:defRPr sz="1800" kern="1200">
                <a:solidFill>
                  <a:schemeClr val="lt1"/>
                </a:solidFill>
              </a:defRPr>
            </a:lvl8pPr>
            <a:lvl9pPr marL="3657509" algn="l" defTabSz="914377" rtl="0" eaLnBrk="1" latinLnBrk="0" hangingPunct="1">
              <a:defRPr sz="1800" kern="1200">
                <a:solidFill>
                  <a:schemeClr val="lt1"/>
                </a:solidFill>
              </a:defRPr>
            </a:lvl9pPr>
          </a:lstStyle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微软雅黑"/>
            </a:endParaRPr>
          </a:p>
        </p:txBody>
      </p:sp>
      <p:sp>
        <p:nvSpPr>
          <p:cNvPr id="537" name="íŝ1îḍé">
            <a:extLst>
              <a:ext uri="{FF2B5EF4-FFF2-40B4-BE49-F238E27FC236}">
                <a16:creationId xmlns="" xmlns:a16="http://schemas.microsoft.com/office/drawing/2014/main" id="{AA8B5CCE-E2FE-48BB-A6FE-4908CFA277B5}"/>
              </a:ext>
            </a:extLst>
          </p:cNvPr>
          <p:cNvSpPr/>
          <p:nvPr/>
        </p:nvSpPr>
        <p:spPr bwMode="auto">
          <a:xfrm>
            <a:off x="4963945" y="3445028"/>
            <a:ext cx="236518" cy="232765"/>
          </a:xfrm>
          <a:custGeom>
            <a:avLst/>
            <a:gdLst>
              <a:gd name="connsiteX0" fmla="*/ 86413 w 591547"/>
              <a:gd name="connsiteY0" fmla="*/ 515758 h 590770"/>
              <a:gd name="connsiteX1" fmla="*/ 171919 w 591547"/>
              <a:gd name="connsiteY1" fmla="*/ 515758 h 590770"/>
              <a:gd name="connsiteX2" fmla="*/ 171919 w 591547"/>
              <a:gd name="connsiteY2" fmla="*/ 537523 h 590770"/>
              <a:gd name="connsiteX3" fmla="*/ 86413 w 591547"/>
              <a:gd name="connsiteY3" fmla="*/ 537523 h 590770"/>
              <a:gd name="connsiteX4" fmla="*/ 86413 w 591547"/>
              <a:gd name="connsiteY4" fmla="*/ 461733 h 590770"/>
              <a:gd name="connsiteX5" fmla="*/ 171919 w 591547"/>
              <a:gd name="connsiteY5" fmla="*/ 461733 h 590770"/>
              <a:gd name="connsiteX6" fmla="*/ 171919 w 591547"/>
              <a:gd name="connsiteY6" fmla="*/ 483498 h 590770"/>
              <a:gd name="connsiteX7" fmla="*/ 86413 w 591547"/>
              <a:gd name="connsiteY7" fmla="*/ 483498 h 590770"/>
              <a:gd name="connsiteX8" fmla="*/ 86413 w 591547"/>
              <a:gd name="connsiteY8" fmla="*/ 408616 h 590770"/>
              <a:gd name="connsiteX9" fmla="*/ 171919 w 591547"/>
              <a:gd name="connsiteY9" fmla="*/ 408616 h 590770"/>
              <a:gd name="connsiteX10" fmla="*/ 171919 w 591547"/>
              <a:gd name="connsiteY10" fmla="*/ 429474 h 590770"/>
              <a:gd name="connsiteX11" fmla="*/ 86413 w 591547"/>
              <a:gd name="connsiteY11" fmla="*/ 429474 h 590770"/>
              <a:gd name="connsiteX12" fmla="*/ 204177 w 591547"/>
              <a:gd name="connsiteY12" fmla="*/ 357041 h 590770"/>
              <a:gd name="connsiteX13" fmla="*/ 204177 w 591547"/>
              <a:gd name="connsiteY13" fmla="*/ 569815 h 590770"/>
              <a:gd name="connsiteX14" fmla="*/ 333300 w 591547"/>
              <a:gd name="connsiteY14" fmla="*/ 569815 h 590770"/>
              <a:gd name="connsiteX15" fmla="*/ 333300 w 591547"/>
              <a:gd name="connsiteY15" fmla="*/ 382026 h 590770"/>
              <a:gd name="connsiteX16" fmla="*/ 183194 w 591547"/>
              <a:gd name="connsiteY16" fmla="*/ 357041 h 590770"/>
              <a:gd name="connsiteX17" fmla="*/ 75053 w 591547"/>
              <a:gd name="connsiteY17" fmla="*/ 382026 h 590770"/>
              <a:gd name="connsiteX18" fmla="*/ 75053 w 591547"/>
              <a:gd name="connsiteY18" fmla="*/ 569815 h 590770"/>
              <a:gd name="connsiteX19" fmla="*/ 183194 w 591547"/>
              <a:gd name="connsiteY19" fmla="*/ 569815 h 590770"/>
              <a:gd name="connsiteX20" fmla="*/ 247709 w 591547"/>
              <a:gd name="connsiteY20" fmla="*/ 311838 h 590770"/>
              <a:gd name="connsiteX21" fmla="*/ 322851 w 591547"/>
              <a:gd name="connsiteY21" fmla="*/ 311838 h 590770"/>
              <a:gd name="connsiteX22" fmla="*/ 322851 w 591547"/>
              <a:gd name="connsiteY22" fmla="*/ 332826 h 590770"/>
              <a:gd name="connsiteX23" fmla="*/ 247709 w 591547"/>
              <a:gd name="connsiteY23" fmla="*/ 332826 h 590770"/>
              <a:gd name="connsiteX24" fmla="*/ 247709 w 591547"/>
              <a:gd name="connsiteY24" fmla="*/ 257944 h 590770"/>
              <a:gd name="connsiteX25" fmla="*/ 322851 w 591547"/>
              <a:gd name="connsiteY25" fmla="*/ 257944 h 590770"/>
              <a:gd name="connsiteX26" fmla="*/ 322851 w 591547"/>
              <a:gd name="connsiteY26" fmla="*/ 279580 h 590770"/>
              <a:gd name="connsiteX27" fmla="*/ 247709 w 591547"/>
              <a:gd name="connsiteY27" fmla="*/ 279580 h 590770"/>
              <a:gd name="connsiteX28" fmla="*/ 247709 w 591547"/>
              <a:gd name="connsiteY28" fmla="*/ 203919 h 590770"/>
              <a:gd name="connsiteX29" fmla="*/ 322851 w 591547"/>
              <a:gd name="connsiteY29" fmla="*/ 203919 h 590770"/>
              <a:gd name="connsiteX30" fmla="*/ 322851 w 591547"/>
              <a:gd name="connsiteY30" fmla="*/ 225684 h 590770"/>
              <a:gd name="connsiteX31" fmla="*/ 247709 w 591547"/>
              <a:gd name="connsiteY31" fmla="*/ 225684 h 590770"/>
              <a:gd name="connsiteX32" fmla="*/ 247709 w 591547"/>
              <a:gd name="connsiteY32" fmla="*/ 150672 h 590770"/>
              <a:gd name="connsiteX33" fmla="*/ 322851 w 591547"/>
              <a:gd name="connsiteY33" fmla="*/ 150672 h 590770"/>
              <a:gd name="connsiteX34" fmla="*/ 322851 w 591547"/>
              <a:gd name="connsiteY34" fmla="*/ 171660 h 590770"/>
              <a:gd name="connsiteX35" fmla="*/ 247709 w 591547"/>
              <a:gd name="connsiteY35" fmla="*/ 171660 h 590770"/>
              <a:gd name="connsiteX36" fmla="*/ 355090 w 591547"/>
              <a:gd name="connsiteY36" fmla="*/ 102357 h 590770"/>
              <a:gd name="connsiteX37" fmla="*/ 355090 w 591547"/>
              <a:gd name="connsiteY37" fmla="*/ 373160 h 590770"/>
              <a:gd name="connsiteX38" fmla="*/ 355090 w 591547"/>
              <a:gd name="connsiteY38" fmla="*/ 376384 h 590770"/>
              <a:gd name="connsiteX39" fmla="*/ 355090 w 591547"/>
              <a:gd name="connsiteY39" fmla="*/ 569815 h 590770"/>
              <a:gd name="connsiteX40" fmla="*/ 484213 w 591547"/>
              <a:gd name="connsiteY40" fmla="*/ 569815 h 590770"/>
              <a:gd name="connsiteX41" fmla="*/ 484213 w 591547"/>
              <a:gd name="connsiteY41" fmla="*/ 154744 h 590770"/>
              <a:gd name="connsiteX42" fmla="*/ 333300 w 591547"/>
              <a:gd name="connsiteY42" fmla="*/ 99939 h 590770"/>
              <a:gd name="connsiteX43" fmla="*/ 236458 w 591547"/>
              <a:gd name="connsiteY43" fmla="*/ 125730 h 590770"/>
              <a:gd name="connsiteX44" fmla="*/ 236458 w 591547"/>
              <a:gd name="connsiteY44" fmla="*/ 341728 h 590770"/>
              <a:gd name="connsiteX45" fmla="*/ 333300 w 591547"/>
              <a:gd name="connsiteY45" fmla="*/ 360265 h 590770"/>
              <a:gd name="connsiteX46" fmla="*/ 397862 w 591547"/>
              <a:gd name="connsiteY46" fmla="*/ 21761 h 590770"/>
              <a:gd name="connsiteX47" fmla="*/ 387371 w 591547"/>
              <a:gd name="connsiteY47" fmla="*/ 32238 h 590770"/>
              <a:gd name="connsiteX48" fmla="*/ 397862 w 591547"/>
              <a:gd name="connsiteY48" fmla="*/ 42716 h 590770"/>
              <a:gd name="connsiteX49" fmla="*/ 409160 w 591547"/>
              <a:gd name="connsiteY49" fmla="*/ 32238 h 590770"/>
              <a:gd name="connsiteX50" fmla="*/ 397862 w 591547"/>
              <a:gd name="connsiteY50" fmla="*/ 21761 h 590770"/>
              <a:gd name="connsiteX51" fmla="*/ 397862 w 591547"/>
              <a:gd name="connsiteY51" fmla="*/ 0 h 590770"/>
              <a:gd name="connsiteX52" fmla="*/ 430143 w 591547"/>
              <a:gd name="connsiteY52" fmla="*/ 32238 h 590770"/>
              <a:gd name="connsiteX53" fmla="*/ 409160 w 591547"/>
              <a:gd name="connsiteY53" fmla="*/ 62865 h 590770"/>
              <a:gd name="connsiteX54" fmla="*/ 409160 w 591547"/>
              <a:gd name="connsiteY54" fmla="*/ 100745 h 590770"/>
              <a:gd name="connsiteX55" fmla="*/ 498740 w 591547"/>
              <a:gd name="connsiteY55" fmla="*/ 137819 h 590770"/>
              <a:gd name="connsiteX56" fmla="*/ 506003 w 591547"/>
              <a:gd name="connsiteY56" fmla="*/ 147491 h 590770"/>
              <a:gd name="connsiteX57" fmla="*/ 506003 w 591547"/>
              <a:gd name="connsiteY57" fmla="*/ 569815 h 590770"/>
              <a:gd name="connsiteX58" fmla="*/ 591547 w 591547"/>
              <a:gd name="connsiteY58" fmla="*/ 569815 h 590770"/>
              <a:gd name="connsiteX59" fmla="*/ 591547 w 591547"/>
              <a:gd name="connsiteY59" fmla="*/ 590770 h 590770"/>
              <a:gd name="connsiteX60" fmla="*/ 494705 w 591547"/>
              <a:gd name="connsiteY60" fmla="*/ 590770 h 590770"/>
              <a:gd name="connsiteX61" fmla="*/ 344598 w 591547"/>
              <a:gd name="connsiteY61" fmla="*/ 590770 h 590770"/>
              <a:gd name="connsiteX62" fmla="*/ 193685 w 591547"/>
              <a:gd name="connsiteY62" fmla="*/ 590770 h 590770"/>
              <a:gd name="connsiteX63" fmla="*/ 64562 w 591547"/>
              <a:gd name="connsiteY63" fmla="*/ 590770 h 590770"/>
              <a:gd name="connsiteX64" fmla="*/ 0 w 591547"/>
              <a:gd name="connsiteY64" fmla="*/ 590770 h 590770"/>
              <a:gd name="connsiteX65" fmla="*/ 0 w 591547"/>
              <a:gd name="connsiteY65" fmla="*/ 569815 h 590770"/>
              <a:gd name="connsiteX66" fmla="*/ 54070 w 591547"/>
              <a:gd name="connsiteY66" fmla="*/ 569815 h 590770"/>
              <a:gd name="connsiteX67" fmla="*/ 54070 w 591547"/>
              <a:gd name="connsiteY67" fmla="*/ 373160 h 590770"/>
              <a:gd name="connsiteX68" fmla="*/ 62141 w 591547"/>
              <a:gd name="connsiteY68" fmla="*/ 362683 h 590770"/>
              <a:gd name="connsiteX69" fmla="*/ 191264 w 591547"/>
              <a:gd name="connsiteY69" fmla="*/ 333668 h 590770"/>
              <a:gd name="connsiteX70" fmla="*/ 195299 w 591547"/>
              <a:gd name="connsiteY70" fmla="*/ 333668 h 590770"/>
              <a:gd name="connsiteX71" fmla="*/ 196106 w 591547"/>
              <a:gd name="connsiteY71" fmla="*/ 333668 h 590770"/>
              <a:gd name="connsiteX72" fmla="*/ 215475 w 591547"/>
              <a:gd name="connsiteY72" fmla="*/ 336892 h 590770"/>
              <a:gd name="connsiteX73" fmla="*/ 215475 w 591547"/>
              <a:gd name="connsiteY73" fmla="*/ 116864 h 590770"/>
              <a:gd name="connsiteX74" fmla="*/ 223545 w 591547"/>
              <a:gd name="connsiteY74" fmla="*/ 106387 h 590770"/>
              <a:gd name="connsiteX75" fmla="*/ 341370 w 591547"/>
              <a:gd name="connsiteY75" fmla="*/ 75760 h 590770"/>
              <a:gd name="connsiteX76" fmla="*/ 342984 w 591547"/>
              <a:gd name="connsiteY76" fmla="*/ 75760 h 590770"/>
              <a:gd name="connsiteX77" fmla="*/ 345405 w 591547"/>
              <a:gd name="connsiteY77" fmla="*/ 75760 h 590770"/>
              <a:gd name="connsiteX78" fmla="*/ 347020 w 591547"/>
              <a:gd name="connsiteY78" fmla="*/ 75760 h 590770"/>
              <a:gd name="connsiteX79" fmla="*/ 348634 w 591547"/>
              <a:gd name="connsiteY79" fmla="*/ 75760 h 590770"/>
              <a:gd name="connsiteX80" fmla="*/ 387371 w 591547"/>
              <a:gd name="connsiteY80" fmla="*/ 91879 h 590770"/>
              <a:gd name="connsiteX81" fmla="*/ 387371 w 591547"/>
              <a:gd name="connsiteY81" fmla="*/ 62865 h 590770"/>
              <a:gd name="connsiteX82" fmla="*/ 365581 w 591547"/>
              <a:gd name="connsiteY82" fmla="*/ 32238 h 590770"/>
              <a:gd name="connsiteX83" fmla="*/ 397862 w 591547"/>
              <a:gd name="connsiteY83" fmla="*/ 0 h 5907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</a:cxnLst>
            <a:rect l="l" t="t" r="r" b="b"/>
            <a:pathLst>
              <a:path w="591547" h="590770">
                <a:moveTo>
                  <a:pt x="86413" y="515758"/>
                </a:moveTo>
                <a:lnTo>
                  <a:pt x="171919" y="515758"/>
                </a:lnTo>
                <a:lnTo>
                  <a:pt x="171919" y="537523"/>
                </a:lnTo>
                <a:lnTo>
                  <a:pt x="86413" y="537523"/>
                </a:lnTo>
                <a:close/>
                <a:moveTo>
                  <a:pt x="86413" y="461733"/>
                </a:moveTo>
                <a:lnTo>
                  <a:pt x="171919" y="461733"/>
                </a:lnTo>
                <a:lnTo>
                  <a:pt x="171919" y="483498"/>
                </a:lnTo>
                <a:lnTo>
                  <a:pt x="86413" y="483498"/>
                </a:lnTo>
                <a:close/>
                <a:moveTo>
                  <a:pt x="86413" y="408616"/>
                </a:moveTo>
                <a:lnTo>
                  <a:pt x="171919" y="408616"/>
                </a:lnTo>
                <a:lnTo>
                  <a:pt x="171919" y="429474"/>
                </a:lnTo>
                <a:lnTo>
                  <a:pt x="86413" y="429474"/>
                </a:lnTo>
                <a:close/>
                <a:moveTo>
                  <a:pt x="204177" y="357041"/>
                </a:moveTo>
                <a:lnTo>
                  <a:pt x="204177" y="569815"/>
                </a:lnTo>
                <a:lnTo>
                  <a:pt x="333300" y="569815"/>
                </a:lnTo>
                <a:lnTo>
                  <a:pt x="333300" y="382026"/>
                </a:lnTo>
                <a:close/>
                <a:moveTo>
                  <a:pt x="183194" y="357041"/>
                </a:moveTo>
                <a:lnTo>
                  <a:pt x="75053" y="382026"/>
                </a:lnTo>
                <a:lnTo>
                  <a:pt x="75053" y="569815"/>
                </a:lnTo>
                <a:lnTo>
                  <a:pt x="183194" y="569815"/>
                </a:lnTo>
                <a:close/>
                <a:moveTo>
                  <a:pt x="247709" y="311838"/>
                </a:moveTo>
                <a:lnTo>
                  <a:pt x="322851" y="311838"/>
                </a:lnTo>
                <a:lnTo>
                  <a:pt x="322851" y="332826"/>
                </a:lnTo>
                <a:lnTo>
                  <a:pt x="247709" y="332826"/>
                </a:lnTo>
                <a:close/>
                <a:moveTo>
                  <a:pt x="247709" y="257944"/>
                </a:moveTo>
                <a:lnTo>
                  <a:pt x="322851" y="257944"/>
                </a:lnTo>
                <a:lnTo>
                  <a:pt x="322851" y="279580"/>
                </a:lnTo>
                <a:lnTo>
                  <a:pt x="247709" y="279580"/>
                </a:lnTo>
                <a:close/>
                <a:moveTo>
                  <a:pt x="247709" y="203919"/>
                </a:moveTo>
                <a:lnTo>
                  <a:pt x="322851" y="203919"/>
                </a:lnTo>
                <a:lnTo>
                  <a:pt x="322851" y="225684"/>
                </a:lnTo>
                <a:lnTo>
                  <a:pt x="247709" y="225684"/>
                </a:lnTo>
                <a:close/>
                <a:moveTo>
                  <a:pt x="247709" y="150672"/>
                </a:moveTo>
                <a:lnTo>
                  <a:pt x="322851" y="150672"/>
                </a:lnTo>
                <a:lnTo>
                  <a:pt x="322851" y="171660"/>
                </a:lnTo>
                <a:lnTo>
                  <a:pt x="247709" y="171660"/>
                </a:lnTo>
                <a:close/>
                <a:moveTo>
                  <a:pt x="355090" y="102357"/>
                </a:moveTo>
                <a:lnTo>
                  <a:pt x="355090" y="373160"/>
                </a:lnTo>
                <a:lnTo>
                  <a:pt x="355090" y="376384"/>
                </a:lnTo>
                <a:lnTo>
                  <a:pt x="355090" y="569815"/>
                </a:lnTo>
                <a:lnTo>
                  <a:pt x="484213" y="569815"/>
                </a:lnTo>
                <a:lnTo>
                  <a:pt x="484213" y="154744"/>
                </a:lnTo>
                <a:close/>
                <a:moveTo>
                  <a:pt x="333300" y="99939"/>
                </a:moveTo>
                <a:lnTo>
                  <a:pt x="236458" y="125730"/>
                </a:lnTo>
                <a:lnTo>
                  <a:pt x="236458" y="341728"/>
                </a:lnTo>
                <a:lnTo>
                  <a:pt x="333300" y="360265"/>
                </a:lnTo>
                <a:close/>
                <a:moveTo>
                  <a:pt x="397862" y="21761"/>
                </a:moveTo>
                <a:cubicBezTo>
                  <a:pt x="392213" y="21761"/>
                  <a:pt x="387371" y="26596"/>
                  <a:pt x="387371" y="32238"/>
                </a:cubicBezTo>
                <a:cubicBezTo>
                  <a:pt x="387371" y="37880"/>
                  <a:pt x="392213" y="42716"/>
                  <a:pt x="397862" y="42716"/>
                </a:cubicBezTo>
                <a:cubicBezTo>
                  <a:pt x="404318" y="42716"/>
                  <a:pt x="409160" y="37880"/>
                  <a:pt x="409160" y="32238"/>
                </a:cubicBezTo>
                <a:cubicBezTo>
                  <a:pt x="409160" y="26596"/>
                  <a:pt x="404318" y="21761"/>
                  <a:pt x="397862" y="21761"/>
                </a:cubicBezTo>
                <a:close/>
                <a:moveTo>
                  <a:pt x="397862" y="0"/>
                </a:moveTo>
                <a:cubicBezTo>
                  <a:pt x="415616" y="0"/>
                  <a:pt x="430143" y="14507"/>
                  <a:pt x="430143" y="32238"/>
                </a:cubicBezTo>
                <a:cubicBezTo>
                  <a:pt x="430143" y="45940"/>
                  <a:pt x="421266" y="58029"/>
                  <a:pt x="409160" y="62865"/>
                </a:cubicBezTo>
                <a:lnTo>
                  <a:pt x="409160" y="100745"/>
                </a:lnTo>
                <a:lnTo>
                  <a:pt x="498740" y="137819"/>
                </a:lnTo>
                <a:cubicBezTo>
                  <a:pt x="502775" y="139431"/>
                  <a:pt x="506003" y="143461"/>
                  <a:pt x="506003" y="147491"/>
                </a:cubicBezTo>
                <a:lnTo>
                  <a:pt x="506003" y="569815"/>
                </a:lnTo>
                <a:lnTo>
                  <a:pt x="591547" y="569815"/>
                </a:lnTo>
                <a:lnTo>
                  <a:pt x="591547" y="590770"/>
                </a:lnTo>
                <a:lnTo>
                  <a:pt x="494705" y="590770"/>
                </a:lnTo>
                <a:lnTo>
                  <a:pt x="344598" y="590770"/>
                </a:lnTo>
                <a:lnTo>
                  <a:pt x="193685" y="590770"/>
                </a:lnTo>
                <a:lnTo>
                  <a:pt x="64562" y="590770"/>
                </a:lnTo>
                <a:lnTo>
                  <a:pt x="0" y="590770"/>
                </a:lnTo>
                <a:lnTo>
                  <a:pt x="0" y="569815"/>
                </a:lnTo>
                <a:lnTo>
                  <a:pt x="54070" y="569815"/>
                </a:lnTo>
                <a:lnTo>
                  <a:pt x="54070" y="373160"/>
                </a:lnTo>
                <a:cubicBezTo>
                  <a:pt x="54070" y="368324"/>
                  <a:pt x="57298" y="364294"/>
                  <a:pt x="62141" y="362683"/>
                </a:cubicBezTo>
                <a:lnTo>
                  <a:pt x="191264" y="333668"/>
                </a:lnTo>
                <a:cubicBezTo>
                  <a:pt x="192878" y="332862"/>
                  <a:pt x="194492" y="332862"/>
                  <a:pt x="195299" y="333668"/>
                </a:cubicBezTo>
                <a:cubicBezTo>
                  <a:pt x="196106" y="333668"/>
                  <a:pt x="196106" y="333668"/>
                  <a:pt x="196106" y="333668"/>
                </a:cubicBezTo>
                <a:lnTo>
                  <a:pt x="215475" y="336892"/>
                </a:lnTo>
                <a:lnTo>
                  <a:pt x="215475" y="116864"/>
                </a:lnTo>
                <a:cubicBezTo>
                  <a:pt x="215475" y="112028"/>
                  <a:pt x="218703" y="107999"/>
                  <a:pt x="223545" y="106387"/>
                </a:cubicBezTo>
                <a:lnTo>
                  <a:pt x="341370" y="75760"/>
                </a:lnTo>
                <a:cubicBezTo>
                  <a:pt x="342177" y="75760"/>
                  <a:pt x="342177" y="75760"/>
                  <a:pt x="342984" y="75760"/>
                </a:cubicBezTo>
                <a:cubicBezTo>
                  <a:pt x="343791" y="75760"/>
                  <a:pt x="344598" y="74954"/>
                  <a:pt x="345405" y="75760"/>
                </a:cubicBezTo>
                <a:cubicBezTo>
                  <a:pt x="346213" y="75760"/>
                  <a:pt x="347020" y="75760"/>
                  <a:pt x="347020" y="75760"/>
                </a:cubicBezTo>
                <a:cubicBezTo>
                  <a:pt x="347827" y="75760"/>
                  <a:pt x="347827" y="75760"/>
                  <a:pt x="348634" y="75760"/>
                </a:cubicBezTo>
                <a:lnTo>
                  <a:pt x="387371" y="91879"/>
                </a:lnTo>
                <a:lnTo>
                  <a:pt x="387371" y="62865"/>
                </a:lnTo>
                <a:cubicBezTo>
                  <a:pt x="375265" y="58029"/>
                  <a:pt x="365581" y="45940"/>
                  <a:pt x="365581" y="32238"/>
                </a:cubicBezTo>
                <a:cubicBezTo>
                  <a:pt x="365581" y="14507"/>
                  <a:pt x="380107" y="0"/>
                  <a:pt x="397862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anchor="ctr"/>
          <a:lstStyle>
            <a:defPPr>
              <a:defRPr lang="zh-CN"/>
            </a:defPPr>
            <a:lvl1pPr marL="0" algn="l" defTabSz="914377" rtl="0" eaLnBrk="1" latinLnBrk="0" hangingPunct="1">
              <a:defRPr sz="1800" kern="1200">
                <a:solidFill>
                  <a:schemeClr val="tx1"/>
                </a:solidFill>
              </a:defRPr>
            </a:lvl1pPr>
            <a:lvl2pPr marL="457189" algn="l" defTabSz="914377" rtl="0" eaLnBrk="1" latinLnBrk="0" hangingPunct="1">
              <a:defRPr sz="1800" kern="1200">
                <a:solidFill>
                  <a:schemeClr val="tx1"/>
                </a:solidFill>
              </a:defRPr>
            </a:lvl2pPr>
            <a:lvl3pPr marL="914377" algn="l" defTabSz="914377" rtl="0" eaLnBrk="1" latinLnBrk="0" hangingPunct="1">
              <a:defRPr sz="1800" kern="1200">
                <a:solidFill>
                  <a:schemeClr val="tx1"/>
                </a:solidFill>
              </a:defRPr>
            </a:lvl3pPr>
            <a:lvl4pPr marL="1371566" algn="l" defTabSz="914377" rtl="0" eaLnBrk="1" latinLnBrk="0" hangingPunct="1">
              <a:defRPr sz="1800" kern="1200">
                <a:solidFill>
                  <a:schemeClr val="tx1"/>
                </a:solidFill>
              </a:defRPr>
            </a:lvl4pPr>
            <a:lvl5pPr marL="1828754" algn="l" defTabSz="914377" rtl="0" eaLnBrk="1" latinLnBrk="0" hangingPunct="1">
              <a:defRPr sz="1800" kern="1200">
                <a:solidFill>
                  <a:schemeClr val="tx1"/>
                </a:solidFill>
              </a:defRPr>
            </a:lvl5pPr>
            <a:lvl6pPr marL="2285943" algn="l" defTabSz="914377" rtl="0" eaLnBrk="1" latinLnBrk="0" hangingPunct="1">
              <a:defRPr sz="1800" kern="1200">
                <a:solidFill>
                  <a:schemeClr val="tx1"/>
                </a:solidFill>
              </a:defRPr>
            </a:lvl6pPr>
            <a:lvl7pPr marL="2743131" algn="l" defTabSz="914377" rtl="0" eaLnBrk="1" latinLnBrk="0" hangingPunct="1">
              <a:defRPr sz="1800" kern="1200">
                <a:solidFill>
                  <a:schemeClr val="tx1"/>
                </a:solidFill>
              </a:defRPr>
            </a:lvl7pPr>
            <a:lvl8pPr marL="3200320" algn="l" defTabSz="914377" rtl="0" eaLnBrk="1" latinLnBrk="0" hangingPunct="1">
              <a:defRPr sz="1800" kern="1200">
                <a:solidFill>
                  <a:schemeClr val="tx1"/>
                </a:solidFill>
              </a:defRPr>
            </a:lvl8pPr>
            <a:lvl9pPr marL="3657509" algn="l" defTabSz="914377" rtl="0" eaLnBrk="1" latinLnBrk="0" hangingPunct="1">
              <a:defRPr sz="1800" kern="1200">
                <a:solidFill>
                  <a:schemeClr val="tx1"/>
                </a:solidFill>
              </a:defRPr>
            </a:lvl9pPr>
          </a:lstStyle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微软雅黑"/>
            </a:endParaRPr>
          </a:p>
        </p:txBody>
      </p:sp>
      <p:sp>
        <p:nvSpPr>
          <p:cNvPr id="538" name="îşḻídê">
            <a:extLst>
              <a:ext uri="{FF2B5EF4-FFF2-40B4-BE49-F238E27FC236}">
                <a16:creationId xmlns="" xmlns:a16="http://schemas.microsoft.com/office/drawing/2014/main" id="{D324DE74-79FE-4AFA-9907-52DF8BF0F4C3}"/>
              </a:ext>
            </a:extLst>
          </p:cNvPr>
          <p:cNvSpPr/>
          <p:nvPr/>
        </p:nvSpPr>
        <p:spPr bwMode="auto">
          <a:xfrm>
            <a:off x="4062812" y="4218395"/>
            <a:ext cx="2038784" cy="50997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0000" rIns="90000" anchor="t" anchorCtr="0">
            <a:normAutofit/>
          </a:bodyPr>
          <a:lstStyle/>
          <a:p>
            <a:pPr marL="0" marR="0" lvl="0" indent="0" defTabSz="91440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000" b="0" i="0" u="none" strike="noStrike" kern="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</a:rPr>
              <a:t>Copy paste fonts. Choose the only option to retain text.</a:t>
            </a:r>
          </a:p>
        </p:txBody>
      </p:sp>
      <p:sp>
        <p:nvSpPr>
          <p:cNvPr id="539" name="íṧļïḑê">
            <a:extLst>
              <a:ext uri="{FF2B5EF4-FFF2-40B4-BE49-F238E27FC236}">
                <a16:creationId xmlns="" xmlns:a16="http://schemas.microsoft.com/office/drawing/2014/main" id="{809C8AD5-90D0-4FDB-A30B-9169CCEB6BE3}"/>
              </a:ext>
            </a:extLst>
          </p:cNvPr>
          <p:cNvSpPr txBox="1"/>
          <p:nvPr/>
        </p:nvSpPr>
        <p:spPr bwMode="auto">
          <a:xfrm>
            <a:off x="4062812" y="3897133"/>
            <a:ext cx="2038784" cy="321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000" rIns="90000">
            <a:normAutofit fontScale="92500" lnSpcReduction="20000"/>
          </a:bodyPr>
          <a:lstStyle/>
          <a:p>
            <a:pPr marL="0" marR="0" lvl="0" indent="0" algn="ctr" defTabSz="914377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8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Arial"/>
              </a:rPr>
              <a:t>标题文本预设</a:t>
            </a:r>
            <a:endParaRPr kumimoji="0" lang="zh-CN" altLang="en-US" sz="1800" b="1" i="0" u="none" strike="noStrike" kern="0" cap="none" spc="0" normalizeH="0" baseline="0" noProof="0" dirty="0">
              <a:ln>
                <a:noFill/>
              </a:ln>
              <a:effectLst/>
              <a:uLnTx/>
              <a:uFillTx/>
              <a:latin typeface="Arial"/>
            </a:endParaRPr>
          </a:p>
        </p:txBody>
      </p:sp>
      <p:cxnSp>
        <p:nvCxnSpPr>
          <p:cNvPr id="540" name="直接连接符 539">
            <a:extLst>
              <a:ext uri="{FF2B5EF4-FFF2-40B4-BE49-F238E27FC236}">
                <a16:creationId xmlns="" xmlns:a16="http://schemas.microsoft.com/office/drawing/2014/main" id="{2F67813D-1095-4A8F-9D33-3A7CFF4A0881}"/>
              </a:ext>
            </a:extLst>
          </p:cNvPr>
          <p:cNvCxnSpPr/>
          <p:nvPr/>
        </p:nvCxnSpPr>
        <p:spPr>
          <a:xfrm>
            <a:off x="6472648" y="2064593"/>
            <a:ext cx="0" cy="1507077"/>
          </a:xfrm>
          <a:prstGeom prst="line">
            <a:avLst/>
          </a:prstGeom>
          <a:noFill/>
          <a:ln w="3175" cap="rnd" cmpd="sng" algn="ctr">
            <a:solidFill>
              <a:srgbClr val="FFFFFF">
                <a:lumMod val="85000"/>
              </a:srgbClr>
            </a:solidFill>
            <a:prstDash val="solid"/>
            <a:round/>
            <a:headEnd type="none"/>
            <a:tailEnd type="none" w="med" len="med"/>
          </a:ln>
          <a:effectLst/>
        </p:spPr>
      </p:cxnSp>
      <p:sp>
        <p:nvSpPr>
          <p:cNvPr id="541" name="íşḷíďê">
            <a:extLst>
              <a:ext uri="{FF2B5EF4-FFF2-40B4-BE49-F238E27FC236}">
                <a16:creationId xmlns="" xmlns:a16="http://schemas.microsoft.com/office/drawing/2014/main" id="{D259EF7F-5276-4A0C-A5A6-2FC52438D51B}"/>
              </a:ext>
            </a:extLst>
          </p:cNvPr>
          <p:cNvSpPr/>
          <p:nvPr/>
        </p:nvSpPr>
        <p:spPr bwMode="auto">
          <a:xfrm>
            <a:off x="3646899" y="1932873"/>
            <a:ext cx="246514" cy="242921"/>
          </a:xfrm>
          <a:prstGeom prst="ellipse">
            <a:avLst/>
          </a:prstGeom>
          <a:solidFill>
            <a:srgbClr val="000000">
              <a:lumMod val="50000"/>
              <a:lumOff val="50000"/>
            </a:srgbClr>
          </a:solidFill>
          <a:ln w="38100" cap="flat" cmpd="sng" algn="ctr">
            <a:noFill/>
            <a:prstDash val="solid"/>
            <a:miter lim="800000"/>
          </a:ln>
          <a:effectLst/>
          <a:ex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 dirty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微软雅黑"/>
            </a:endParaRPr>
          </a:p>
        </p:txBody>
      </p:sp>
      <p:sp>
        <p:nvSpPr>
          <p:cNvPr id="542" name="îSļîďè">
            <a:extLst>
              <a:ext uri="{FF2B5EF4-FFF2-40B4-BE49-F238E27FC236}">
                <a16:creationId xmlns="" xmlns:a16="http://schemas.microsoft.com/office/drawing/2014/main" id="{A5AA0221-E7F8-480F-90F9-2276E5E07886}"/>
              </a:ext>
            </a:extLst>
          </p:cNvPr>
          <p:cNvSpPr/>
          <p:nvPr/>
        </p:nvSpPr>
        <p:spPr bwMode="auto">
          <a:xfrm>
            <a:off x="3684591" y="1985708"/>
            <a:ext cx="171128" cy="137250"/>
          </a:xfrm>
          <a:prstGeom prst="rightArrow">
            <a:avLst/>
          </a:prstGeom>
          <a:solidFill>
            <a:srgbClr val="FFFFFF"/>
          </a:solidFill>
          <a:ln w="38100" cap="flat" cmpd="sng" algn="ctr">
            <a:noFill/>
            <a:prstDash val="solid"/>
            <a:miter lim="800000"/>
          </a:ln>
          <a:effectLst/>
          <a:ex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 dirty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微软雅黑"/>
            </a:endParaRPr>
          </a:p>
        </p:txBody>
      </p:sp>
      <p:sp>
        <p:nvSpPr>
          <p:cNvPr id="543" name="iṣḷíḑe">
            <a:extLst>
              <a:ext uri="{FF2B5EF4-FFF2-40B4-BE49-F238E27FC236}">
                <a16:creationId xmlns="" xmlns:a16="http://schemas.microsoft.com/office/drawing/2014/main" id="{B04CDE50-C06E-461D-B9A6-220053FCDC5C}"/>
              </a:ext>
            </a:extLst>
          </p:cNvPr>
          <p:cNvSpPr/>
          <p:nvPr/>
        </p:nvSpPr>
        <p:spPr bwMode="auto">
          <a:xfrm rot="5400000">
            <a:off x="6338776" y="2706423"/>
            <a:ext cx="242921" cy="246512"/>
          </a:xfrm>
          <a:prstGeom prst="ellipse">
            <a:avLst/>
          </a:prstGeom>
          <a:solidFill>
            <a:srgbClr val="000000">
              <a:lumMod val="50000"/>
              <a:lumOff val="50000"/>
            </a:srgbClr>
          </a:solidFill>
          <a:ln w="38100" cap="flat" cmpd="sng" algn="ctr">
            <a:noFill/>
            <a:prstDash val="solid"/>
            <a:miter lim="800000"/>
          </a:ln>
          <a:effectLst/>
          <a:ex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 dirty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微软雅黑"/>
            </a:endParaRPr>
          </a:p>
        </p:txBody>
      </p:sp>
      <p:sp>
        <p:nvSpPr>
          <p:cNvPr id="544" name="ïšḻîďe">
            <a:extLst>
              <a:ext uri="{FF2B5EF4-FFF2-40B4-BE49-F238E27FC236}">
                <a16:creationId xmlns="" xmlns:a16="http://schemas.microsoft.com/office/drawing/2014/main" id="{55E34519-8A3C-4EAD-B474-B55AAEF279A1}"/>
              </a:ext>
            </a:extLst>
          </p:cNvPr>
          <p:cNvSpPr/>
          <p:nvPr/>
        </p:nvSpPr>
        <p:spPr bwMode="auto">
          <a:xfrm rot="5400000">
            <a:off x="6375919" y="2760038"/>
            <a:ext cx="168635" cy="139279"/>
          </a:xfrm>
          <a:prstGeom prst="rightArrow">
            <a:avLst/>
          </a:prstGeom>
          <a:solidFill>
            <a:srgbClr val="FFFFFF"/>
          </a:solidFill>
          <a:ln w="38100" cap="flat" cmpd="sng" algn="ctr">
            <a:noFill/>
            <a:prstDash val="solid"/>
            <a:miter lim="800000"/>
          </a:ln>
          <a:effectLst/>
          <a:ex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 dirty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微软雅黑"/>
            </a:endParaRPr>
          </a:p>
        </p:txBody>
      </p:sp>
      <p:sp>
        <p:nvSpPr>
          <p:cNvPr id="545" name="îślîdé">
            <a:extLst>
              <a:ext uri="{FF2B5EF4-FFF2-40B4-BE49-F238E27FC236}">
                <a16:creationId xmlns="" xmlns:a16="http://schemas.microsoft.com/office/drawing/2014/main" id="{2CD875C2-2A3A-46C8-8314-CBA7B6C25578}"/>
              </a:ext>
            </a:extLst>
          </p:cNvPr>
          <p:cNvSpPr/>
          <p:nvPr/>
        </p:nvSpPr>
        <p:spPr bwMode="auto">
          <a:xfrm flipH="1">
            <a:off x="3646899" y="3439950"/>
            <a:ext cx="246512" cy="242921"/>
          </a:xfrm>
          <a:prstGeom prst="ellipse">
            <a:avLst/>
          </a:prstGeom>
          <a:solidFill>
            <a:srgbClr val="000000">
              <a:lumMod val="50000"/>
              <a:lumOff val="50000"/>
            </a:srgbClr>
          </a:solidFill>
          <a:ln w="38100" cap="flat" cmpd="sng" algn="ctr">
            <a:noFill/>
            <a:prstDash val="solid"/>
            <a:miter lim="800000"/>
          </a:ln>
          <a:effectLst/>
          <a:ex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 dirty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微软雅黑"/>
            </a:endParaRPr>
          </a:p>
        </p:txBody>
      </p:sp>
      <p:sp>
        <p:nvSpPr>
          <p:cNvPr id="546" name="îŝlïḓê">
            <a:extLst>
              <a:ext uri="{FF2B5EF4-FFF2-40B4-BE49-F238E27FC236}">
                <a16:creationId xmlns="" xmlns:a16="http://schemas.microsoft.com/office/drawing/2014/main" id="{47F61283-537A-4BDD-9ED0-23070F85E7EE}"/>
              </a:ext>
            </a:extLst>
          </p:cNvPr>
          <p:cNvSpPr/>
          <p:nvPr/>
        </p:nvSpPr>
        <p:spPr bwMode="auto">
          <a:xfrm flipH="1">
            <a:off x="3684591" y="3492785"/>
            <a:ext cx="171127" cy="137250"/>
          </a:xfrm>
          <a:prstGeom prst="rightArrow">
            <a:avLst/>
          </a:prstGeom>
          <a:solidFill>
            <a:srgbClr val="FFFFFF"/>
          </a:solidFill>
          <a:ln w="38100" cap="flat" cmpd="sng" algn="ctr">
            <a:noFill/>
            <a:prstDash val="solid"/>
            <a:miter lim="800000"/>
          </a:ln>
          <a:effectLst/>
          <a:ex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 dirty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微软雅黑"/>
            </a:endParaRPr>
          </a:p>
        </p:txBody>
      </p:sp>
    </p:spTree>
    <p:extLst>
      <p:ext uri="{BB962C8B-B14F-4D97-AF65-F5344CB8AC3E}">
        <p14:creationId xmlns:p14="http://schemas.microsoft.com/office/powerpoint/2010/main" val="21177499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Office 主题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微软雅黑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微软雅黑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14</TotalTime>
  <Words>766</Words>
  <Application>Microsoft Office PowerPoint</Application>
  <PresentationFormat>宽屏</PresentationFormat>
  <Paragraphs>110</Paragraphs>
  <Slides>16</Slides>
  <Notes>0</Notes>
  <HiddenSlides>0</HiddenSlides>
  <MMClips>0</MMClips>
  <ScaleCrop>false</ScaleCrop>
  <HeadingPairs>
    <vt:vector size="6" baseType="variant">
      <vt:variant>
        <vt:lpstr>已用的字体</vt:lpstr>
      </vt:variant>
      <vt:variant>
        <vt:i4>4</vt:i4>
      </vt:variant>
      <vt:variant>
        <vt:lpstr>主题</vt:lpstr>
      </vt:variant>
      <vt:variant>
        <vt:i4>1</vt:i4>
      </vt:variant>
      <vt:variant>
        <vt:lpstr>幻灯片标题</vt:lpstr>
      </vt:variant>
      <vt:variant>
        <vt:i4>16</vt:i4>
      </vt:variant>
    </vt:vector>
  </HeadingPairs>
  <TitlesOfParts>
    <vt:vector size="21" baseType="lpstr">
      <vt:lpstr>微软雅黑</vt:lpstr>
      <vt:lpstr>Arial</vt:lpstr>
      <vt:lpstr>Calibri</vt:lpstr>
      <vt:lpstr>Wingdings</vt:lpstr>
      <vt:lpstr>Office 主题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</vt:vector>
  </TitlesOfParts>
  <Company/>
  <LinksUpToDate>false</LinksUpToDate>
  <SharedDoc>false</SharedDoc>
  <HyperlinksChanged>false</HyperlinksChanged>
  <AppVersion>15.0000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www.51pptmoban.com</dc:title>
  <dc:creator>StephenZhu</dc:creator>
  <cp:keywords>51PPT模板网</cp:keywords>
  <cp:lastModifiedBy>阳光 男孩</cp:lastModifiedBy>
  <cp:revision>9</cp:revision>
  <dcterms:created xsi:type="dcterms:W3CDTF">2019-12-08T01:45:12Z</dcterms:created>
  <dcterms:modified xsi:type="dcterms:W3CDTF">2020-01-07T12:53:01Z</dcterms:modified>
</cp:coreProperties>
</file>